
<file path=[Content_Types].xml><?xml version="1.0" encoding="utf-8"?>
<Types xmlns="http://schemas.openxmlformats.org/package/2006/content-types">
  <Override PartName="/ppt/notesSlides/notesSlide2.xml" ContentType="application/vnd.openxmlformats-officedocument.presentationml.notesSlide+xml"/>
  <Override PartName="/ppt/tags/tag8.xml" ContentType="application/vnd.openxmlformats-officedocument.presentationml.tags+xml"/>
  <Override PartName="/ppt/tags/tag104.xml" ContentType="application/vnd.openxmlformats-officedocument.presentationml.tags+xml"/>
  <Override PartName="/ppt/tags/tag140.xml" ContentType="application/vnd.openxmlformats-officedocument.presentationml.tags+xml"/>
  <Override PartName="/ppt/tags/tag151.xml" ContentType="application/vnd.openxmlformats-officedocument.presentationml.tags+xml"/>
  <Override PartName="/ppt/slides/slide36.xml" ContentType="application/vnd.openxmlformats-officedocument.presentationml.slide+xml"/>
  <Override PartName="/ppt/notesSlides/notesSlide38.xml" ContentType="application/vnd.openxmlformats-officedocument.presentationml.notesSlide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Override PartName="/ppt/notesSlides/notesSlide27.xml" ContentType="application/vnd.openxmlformats-officedocument.presentationml.notesSlide+xml"/>
  <Override PartName="/ppt/tags/tag205.xml" ContentType="application/vnd.openxmlformats-officedocument.presentationml.tag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38.xml" ContentType="application/vnd.openxmlformats-officedocument.presentationml.tags+xml"/>
  <Override PartName="/ppt/notesSlides/notesSlide16.xml" ContentType="application/vnd.openxmlformats-officedocument.presentationml.notesSlide+xml"/>
  <Override PartName="/ppt/tags/tag85.xml" ContentType="application/vnd.openxmlformats-officedocument.presentationml.tags+xml"/>
  <Override PartName="/ppt/tags/tag189.xml" ContentType="application/vnd.openxmlformats-officedocument.presentationml.tags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178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156.xml" ContentType="application/vnd.openxmlformats-officedocument.presentationml.tags+xml"/>
  <Override PartName="/ppt/notesSlides/notesSlide30.xml" ContentType="application/vnd.openxmlformats-officedocument.presentationml.notesSlide+xml"/>
  <Override PartName="/ppt/tags/tag167.xml" ContentType="application/vnd.openxmlformats-officedocument.presentationml.tags+xml"/>
  <Override PartName="/ppt/notesSlides/notesSlide7.xml" ContentType="application/vnd.openxmlformats-officedocument.presentationml.notesSlide+xml"/>
  <Override PartName="/ppt/tags/tag41.xml" ContentType="application/vnd.openxmlformats-officedocument.presentationml.tags+xml"/>
  <Override PartName="/ppt/tags/tag145.xml" ContentType="application/vnd.openxmlformats-officedocument.presentationml.tags+xml"/>
  <Override PartName="/ppt/tags/tag192.xml" ContentType="application/vnd.openxmlformats-officedocument.presentationml.tags+xml"/>
  <Override PartName="/ppt/tags/tag30.xml" ContentType="application/vnd.openxmlformats-officedocument.presentationml.tags+xml"/>
  <Override PartName="/ppt/tags/tag134.xml" ContentType="application/vnd.openxmlformats-officedocument.presentationml.tags+xml"/>
  <Override PartName="/ppt/tags/tag181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tags/tag112.xml" ContentType="application/vnd.openxmlformats-officedocument.presentationml.tags+xml"/>
  <Override PartName="/ppt/tags/tag123.xml" ContentType="application/vnd.openxmlformats-officedocument.presentationml.tags+xml"/>
  <Override PartName="/ppt/tags/tag170.xml" ContentType="application/vnd.openxmlformats-officedocument.presentationml.tags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slides/slide33.xml" ContentType="application/vnd.openxmlformats-officedocument.presentationml.slide+xml"/>
  <Override PartName="/ppt/tags/tag68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tags/tag57.xml" ContentType="application/vnd.openxmlformats-officedocument.presentationml.tags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tags/tag213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notesSlides/notesSlide13.xml" ContentType="application/vnd.openxmlformats-officedocument.presentationml.notes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82.xml" ContentType="application/vnd.openxmlformats-officedocument.presentationml.tags+xml"/>
  <Override PartName="/ppt/tags/tag93.xml" ContentType="application/vnd.openxmlformats-officedocument.presentationml.tags+xml"/>
  <Override PartName="/ppt/tags/tag139.xml" ContentType="application/vnd.openxmlformats-officedocument.presentationml.tags+xml"/>
  <Override PartName="/ppt/tags/tag186.xml" ContentType="application/vnd.openxmlformats-officedocument.presentationml.tags+xml"/>
  <Override PartName="/ppt/tags/tag197.xml" ContentType="application/vnd.openxmlformats-officedocument.presentationml.tags+xml"/>
  <Override PartName="/ppt/tags/tag202.xml" ContentType="application/vnd.openxmlformats-officedocument.presentationml.tags+xml"/>
  <Override PartName="/ppt/slideLayouts/slideLayout10.xml" ContentType="application/vnd.openxmlformats-officedocument.presentationml.slideLayout+xml"/>
  <Override PartName="/ppt/tags/tag24.xml" ContentType="application/vnd.openxmlformats-officedocument.presentationml.tags+xml"/>
  <Override PartName="/ppt/tags/tag71.xml" ContentType="application/vnd.openxmlformats-officedocument.presentationml.tags+xml"/>
  <Override PartName="/ppt/tags/tag128.xml" ContentType="application/vnd.openxmlformats-officedocument.presentationml.tags+xml"/>
  <Override PartName="/ppt/tags/tag175.xml" ContentType="application/vnd.openxmlformats-officedocument.presentationml.tags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tags/tag117.xml" ContentType="application/vnd.openxmlformats-officedocument.presentationml.tags+xml"/>
  <Override PartName="/ppt/tags/tag164.xml" ContentType="application/vnd.openxmlformats-officedocument.presentationml.tags+xml"/>
  <Override PartName="/ppt/notesSlides/notesSlide4.xml" ContentType="application/vnd.openxmlformats-officedocument.presentationml.notesSlide+xml"/>
  <Override PartName="/ppt/tags/tag106.xml" ContentType="application/vnd.openxmlformats-officedocument.presentationml.tags+xml"/>
  <Override PartName="/ppt/tags/tag142.xml" ContentType="application/vnd.openxmlformats-officedocument.presentationml.tags+xml"/>
  <Override PartName="/ppt/tags/tag153.xml" ContentType="application/vnd.openxmlformats-officedocument.presentationml.tags+xml"/>
  <Override PartName="/ppt/slides/slide38.xml" ContentType="application/vnd.openxmlformats-officedocument.presentationml.slide+xml"/>
  <Override PartName="/ppt/tags/tag131.xml" ContentType="application/vnd.openxmlformats-officedocument.presentationml.tags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20.xml" ContentType="application/vnd.openxmlformats-officedocument.presentationml.tags+xml"/>
  <Override PartName="/ppt/notesSlides/notesSlide29.xml" ContentType="application/vnd.openxmlformats-officedocument.presentationml.notesSlide+xml"/>
  <Override PartName="/ppt/tags/tag207.xml" ContentType="application/vnd.openxmlformats-officedocument.presentationml.tag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ags/tag2.xml" ContentType="application/vnd.openxmlformats-officedocument.presentationml.tags+xml"/>
  <Override PartName="/ppt/notesSlides/notesSlide18.xml" ContentType="application/vnd.openxmlformats-officedocument.presentationml.notesSlide+xml"/>
  <Override PartName="/ppt/tags/tag87.xml" ContentType="application/vnd.openxmlformats-officedocument.presentationml.tags+xml"/>
  <Override PartName="/ppt/tags/tag29.xml" ContentType="application/vnd.openxmlformats-officedocument.presentationml.tags+xml"/>
  <Override PartName="/ppt/tags/tag76.xml" ContentType="application/vnd.openxmlformats-officedocument.presentationml.tags+xml"/>
  <Override PartName="/ppt/slides/slide30.xml" ContentType="application/vnd.openxmlformats-officedocument.presentationml.slide+xml"/>
  <Override PartName="/ppt/tags/tag18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158.xml" ContentType="application/vnd.openxmlformats-officedocument.presentationml.tags+xml"/>
  <Override PartName="/ppt/tags/tag169.xml" ContentType="application/vnd.openxmlformats-officedocument.presentationml.tags+xml"/>
  <Override PartName="/ppt/notesSlides/notesSlide32.xml" ContentType="application/vnd.openxmlformats-officedocument.presentationml.notesSlide+xml"/>
  <Override PartName="/ppt/tags/tag210.xml" ContentType="application/vnd.openxmlformats-officedocument.presentationml.tags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notesSlides/notesSlide9.xml" ContentType="application/vnd.openxmlformats-officedocument.presentationml.notesSlide+xml"/>
  <Override PartName="/ppt/tags/tag43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90.xml" ContentType="application/vnd.openxmlformats-officedocument.presentationml.tags+xml"/>
  <Override PartName="/ppt/notesSlides/notesSlide21.xml" ContentType="application/vnd.openxmlformats-officedocument.presentationml.notesSlide+xml"/>
  <Override PartName="/ppt/tags/tag118.xml" ContentType="application/vnd.openxmlformats-officedocument.presentationml.tags+xml"/>
  <Override PartName="/ppt/tags/tag129.xml" ContentType="application/vnd.openxmlformats-officedocument.presentationml.tags+xml"/>
  <Override PartName="/ppt/tags/tag147.xml" ContentType="application/vnd.openxmlformats-officedocument.presentationml.tags+xml"/>
  <Override PartName="/ppt/tags/tag165.xml" ContentType="application/vnd.openxmlformats-officedocument.presentationml.tags+xml"/>
  <Override PartName="/ppt/tags/tag176.xml" ContentType="application/vnd.openxmlformats-officedocument.presentationml.tags+xml"/>
  <Override PartName="/ppt/tags/tag194.xml" ContentType="application/vnd.openxmlformats-officedocument.presentationml.tags+xml"/>
  <Override PartName="/ppt/notesSlides/notesSlide10.xml" ContentType="application/vnd.openxmlformats-officedocument.presentationml.notesSlide+xml"/>
  <Override PartName="/ppt/tags/tag32.xml" ContentType="application/vnd.openxmlformats-officedocument.presentationml.tags+xml"/>
  <Override PartName="/ppt/tags/tag50.xml" ContentType="application/vnd.openxmlformats-officedocument.presentationml.tags+xml"/>
  <Override PartName="/ppt/tags/tag107.xml" ContentType="application/vnd.openxmlformats-officedocument.presentationml.tags+xml"/>
  <Override PartName="/ppt/tags/tag136.xml" ContentType="application/vnd.openxmlformats-officedocument.presentationml.tags+xml"/>
  <Override PartName="/ppt/tags/tag154.xml" ContentType="application/vnd.openxmlformats-officedocument.presentationml.tags+xml"/>
  <Override PartName="/ppt/tags/tag183.xml" ContentType="application/vnd.openxmlformats-officedocument.presentationml.tags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tags/tag114.xml" ContentType="application/vnd.openxmlformats-officedocument.presentationml.tags+xml"/>
  <Override PartName="/ppt/tags/tag125.xml" ContentType="application/vnd.openxmlformats-officedocument.presentationml.tags+xml"/>
  <Override PartName="/ppt/tags/tag143.xml" ContentType="application/vnd.openxmlformats-officedocument.presentationml.tags+xml"/>
  <Override PartName="/ppt/tags/tag161.xml" ContentType="application/vnd.openxmlformats-officedocument.presentationml.tags+xml"/>
  <Override PartName="/ppt/tags/tag172.xml" ContentType="application/vnd.openxmlformats-officedocument.presentationml.tags+xml"/>
  <Override PartName="/ppt/tags/tag190.xml" ContentType="application/vnd.openxmlformats-officedocument.presentationml.tag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notesSlides/notesSlide1.xml" ContentType="application/vnd.openxmlformats-officedocument.presentationml.notesSlide+xml"/>
  <Override PartName="/ppt/tags/tag7.xml" ContentType="application/vnd.openxmlformats-officedocument.presentationml.tags+xml"/>
  <Override PartName="/ppt/tags/tag103.xml" ContentType="application/vnd.openxmlformats-officedocument.presentationml.tags+xml"/>
  <Override PartName="/ppt/tags/tag132.xml" ContentType="application/vnd.openxmlformats-officedocument.presentationml.tags+xml"/>
  <Override PartName="/ppt/tags/tag150.xml" ContentType="application/vnd.openxmlformats-officedocument.presentationml.tag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tags/tag99.xml" ContentType="application/vnd.openxmlformats-officedocument.presentationml.tags+xml"/>
  <Override PartName="/ppt/tags/tag110.xml" ContentType="application/vnd.openxmlformats-officedocument.presentationml.tags+xml"/>
  <Override PartName="/ppt/tags/tag121.xml" ContentType="application/vnd.openxmlformats-officedocument.presentationml.tags+xml"/>
  <Override PartName="/ppt/tags/tag208.xml" ContentType="application/vnd.openxmlformats-officedocument.presentationml.tags+xml"/>
  <Override PartName="/ppt/slides/slide24.xml" ContentType="application/vnd.openxmlformats-officedocument.presentationml.slide+xml"/>
  <Override PartName="/ppt/slides/slide35.xml" ContentType="application/vnd.openxmlformats-officedocument.presentationml.slide+xml"/>
  <Default Extension="jpeg" ContentType="image/jpeg"/>
  <Override PartName="/ppt/tags/tag3.xml" ContentType="application/vnd.openxmlformats-officedocument.presentationml.tags+xml"/>
  <Override PartName="/ppt/tags/tag59.xml" ContentType="application/vnd.openxmlformats-officedocument.presentationml.tags+xml"/>
  <Override PartName="/ppt/tags/tag77.xml" ContentType="application/vnd.openxmlformats-officedocument.presentationml.tags+xml"/>
  <Override PartName="/ppt/tags/tag88.xml" ContentType="application/vnd.openxmlformats-officedocument.presentationml.tags+xml"/>
  <Override PartName="/ppt/notesSlides/notesSlide37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notesSlides/notesSlide15.xml" ContentType="application/vnd.openxmlformats-officedocument.presentationml.notesSlide+xml"/>
  <Override PartName="/ppt/tags/tag48.xml" ContentType="application/vnd.openxmlformats-officedocument.presentationml.tags+xml"/>
  <Override PartName="/ppt/tags/tag66.xml" ContentType="application/vnd.openxmlformats-officedocument.presentationml.tags+xml"/>
  <Override PartName="/ppt/tags/tag84.xml" ContentType="application/vnd.openxmlformats-officedocument.presentationml.tags+xml"/>
  <Override PartName="/ppt/tags/tag95.xml" ContentType="application/vnd.openxmlformats-officedocument.presentationml.tags+xml"/>
  <Override PartName="/ppt/notesSlides/notesSlide26.xml" ContentType="application/vnd.openxmlformats-officedocument.presentationml.notesSlide+xml"/>
  <Override PartName="/ppt/tags/tag188.xml" ContentType="application/vnd.openxmlformats-officedocument.presentationml.tags+xml"/>
  <Override PartName="/ppt/tags/tag199.xml" ContentType="application/vnd.openxmlformats-officedocument.presentationml.tags+xml"/>
  <Override PartName="/ppt/tags/tag204.xml" ContentType="application/vnd.openxmlformats-officedocument.presentationml.tags+xml"/>
  <Override PartName="/ppt/slides/slide20.xml" ContentType="application/vnd.openxmlformats-officedocument.presentationml.slide+xml"/>
  <Override PartName="/ppt/tags/tag26.xml" ContentType="application/vnd.openxmlformats-officedocument.presentationml.tags+xml"/>
  <Override PartName="/ppt/tags/tag55.xml" ContentType="application/vnd.openxmlformats-officedocument.presentationml.tags+xml"/>
  <Override PartName="/ppt/tags/tag73.xml" ContentType="application/vnd.openxmlformats-officedocument.presentationml.tags+xml"/>
  <Override PartName="/ppt/notesSlides/notesSlide22.xml" ContentType="application/vnd.openxmlformats-officedocument.presentationml.notesSlide+xml"/>
  <Override PartName="/ppt/tags/tag159.xml" ContentType="application/vnd.openxmlformats-officedocument.presentationml.tags+xml"/>
  <Override PartName="/ppt/tags/tag177.xml" ContentType="application/vnd.openxmlformats-officedocument.presentationml.tags+xml"/>
  <Override PartName="/ppt/notesSlides/notesSlide33.xml" ContentType="application/vnd.openxmlformats-officedocument.presentationml.notesSlide+xml"/>
  <Override PartName="/ppt/tags/tag211.xml" ContentType="application/vnd.openxmlformats-officedocument.presentationml.tags+xml"/>
  <Override PartName="/ppt/tags/tag15.xml" ContentType="application/vnd.openxmlformats-officedocument.presentationml.tags+xml"/>
  <Override PartName="/ppt/notesSlides/notesSlide11.xml" ContentType="application/vnd.openxmlformats-officedocument.presentationml.notesSlide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tags/tag62.xml" ContentType="application/vnd.openxmlformats-officedocument.presentationml.tags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tags/tag119.xml" ContentType="application/vnd.openxmlformats-officedocument.presentationml.tags+xml"/>
  <Override PartName="/ppt/tags/tag137.xml" ContentType="application/vnd.openxmlformats-officedocument.presentationml.tags+xml"/>
  <Override PartName="/ppt/tags/tag148.xml" ContentType="application/vnd.openxmlformats-officedocument.presentationml.tags+xml"/>
  <Override PartName="/ppt/tags/tag166.xml" ContentType="application/vnd.openxmlformats-officedocument.presentationml.tags+xml"/>
  <Override PartName="/ppt/tags/tag184.xml" ContentType="application/vnd.openxmlformats-officedocument.presentationml.tags+xml"/>
  <Override PartName="/ppt/tags/tag195.xml" ContentType="application/vnd.openxmlformats-officedocument.presentationml.tags+xml"/>
  <Override PartName="/ppt/tags/tag200.xml" ContentType="application/vnd.openxmlformats-officedocument.presentationml.tags+xml"/>
  <Override PartName="/ppt/notesSlides/notesSlide6.xml" ContentType="application/vnd.openxmlformats-officedocument.presentationml.notesSlide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tags/tag108.xml" ContentType="application/vnd.openxmlformats-officedocument.presentationml.tags+xml"/>
  <Override PartName="/ppt/tags/tag126.xml" ContentType="application/vnd.openxmlformats-officedocument.presentationml.tags+xml"/>
  <Override PartName="/ppt/tags/tag155.xml" ContentType="application/vnd.openxmlformats-officedocument.presentationml.tags+xml"/>
  <Override PartName="/ppt/tags/tag173.xml" ContentType="application/vnd.openxmlformats-officedocument.presentationml.tags+xml"/>
  <Override PartName="/ppt/slides/slide8.xml" ContentType="application/vnd.openxmlformats-officedocument.presentationml.slide+xml"/>
  <Override PartName="/ppt/tags/tag11.xml" ContentType="application/vnd.openxmlformats-officedocument.presentationml.tags+xml"/>
  <Override PartName="/ppt/tags/tag115.xml" ContentType="application/vnd.openxmlformats-officedocument.presentationml.tags+xml"/>
  <Override PartName="/ppt/tags/tag133.xml" ContentType="application/vnd.openxmlformats-officedocument.presentationml.tags+xml"/>
  <Override PartName="/ppt/tags/tag144.xml" ContentType="application/vnd.openxmlformats-officedocument.presentationml.tags+xml"/>
  <Override PartName="/ppt/tags/tag162.xml" ContentType="application/vnd.openxmlformats-officedocument.presentationml.tags+xml"/>
  <Override PartName="/ppt/tags/tag180.xml" ContentType="application/vnd.openxmlformats-officedocument.presentationml.tags+xml"/>
  <Override PartName="/ppt/tags/tag191.xml" ContentType="application/vnd.openxmlformats-officedocument.presentationml.tags+xml"/>
  <Override PartName="/ppt/slides/slide29.xml" ContentType="application/vnd.openxmlformats-officedocument.presentationml.slide+xml"/>
  <Override PartName="/ppt/tags/tag122.xml" ContentType="application/vnd.openxmlformats-officedocument.presentationml.tags+xml"/>
  <Override PartName="/ppt/tags/tag209.xml" ContentType="application/vnd.openxmlformats-officedocument.presentationml.tags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ags/tag111.xml" ContentType="application/vnd.openxmlformats-officedocument.presentationml.tags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slides/slide32.xml" ContentType="application/vnd.openxmlformats-officedocument.presentationml.slide+xml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notesSlides/notesSlide23.xml" ContentType="application/vnd.openxmlformats-officedocument.presentationml.notesSlide+xml"/>
  <Override PartName="/ppt/tags/tag149.xml" ContentType="application/vnd.openxmlformats-officedocument.presentationml.tags+xml"/>
  <Override PartName="/ppt/tags/tag196.xml" ContentType="application/vnd.openxmlformats-officedocument.presentationml.tags+xml"/>
  <Override PartName="/ppt/tags/tag201.xml" ContentType="application/vnd.openxmlformats-officedocument.presentationml.tags+xml"/>
  <Override PartName="/ppt/tags/tag212.xml" ContentType="application/vnd.openxmlformats-officedocument.presentationml.tags+xml"/>
  <Override PartName="/docProps/custom.xml" ContentType="application/vnd.openxmlformats-officedocument.custom-properties+xml"/>
  <Override PartName="/ppt/notesSlides/notesSlide12.xml" ContentType="application/vnd.openxmlformats-officedocument.presentationml.notesSlide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tags/tag138.xml" ContentType="application/vnd.openxmlformats-officedocument.presentationml.tags+xml"/>
  <Override PartName="/ppt/tags/tag185.xml" ContentType="application/vnd.openxmlformats-officedocument.presentationml.tags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tags/tag116.xml" ContentType="application/vnd.openxmlformats-officedocument.presentationml.tags+xml"/>
  <Override PartName="/ppt/tags/tag127.xml" ContentType="application/vnd.openxmlformats-officedocument.presentationml.tags+xml"/>
  <Override PartName="/ppt/tags/tag163.xml" ContentType="application/vnd.openxmlformats-officedocument.presentationml.tags+xml"/>
  <Override PartName="/ppt/tags/tag174.xml" ContentType="application/vnd.openxmlformats-officedocument.presentationml.tags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tags/tag152.xml" ContentType="application/vnd.openxmlformats-officedocument.presentationml.tags+xml"/>
  <Override PartName="/ppt/notesSlides/notesSlide3.xml" ContentType="application/vnd.openxmlformats-officedocument.presentationml.notesSlide+xml"/>
  <Override PartName="/ppt/tags/tag141.xml" ContentType="application/vnd.openxmlformats-officedocument.presentationml.tags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tags/tag130.xml" ContentType="application/vnd.openxmlformats-officedocument.presentationml.tags+xml"/>
  <Override PartName="/ppt/notesSlides/notesSlide3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notesSlides/notesSlide17.xml" ContentType="application/vnd.openxmlformats-officedocument.presentationml.notesSlide+xml"/>
  <Override PartName="/ppt/tags/tag86.xml" ContentType="application/vnd.openxmlformats-officedocument.presentationml.tags+xml"/>
  <Override PartName="/ppt/tags/tag97.xml" ContentType="application/vnd.openxmlformats-officedocument.presentationml.tags+xml"/>
  <Override PartName="/ppt/notesSlides/notesSlide28.xml" ContentType="application/vnd.openxmlformats-officedocument.presentationml.notesSlide+xml"/>
  <Override PartName="/ppt/tags/tag206.xml" ContentType="application/vnd.openxmlformats-officedocument.presentationml.tags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75.xml" ContentType="application/vnd.openxmlformats-officedocument.presentationml.tags+xml"/>
  <Override PartName="/ppt/tags/tag179.xml" ContentType="application/vnd.openxmlformats-officedocument.presentationml.tags+xml"/>
  <Override PartName="/ppt/tags/tag17.xml" ContentType="application/vnd.openxmlformats-officedocument.presentationml.tags+xml"/>
  <Override PartName="/ppt/tags/tag64.xml" ContentType="application/vnd.openxmlformats-officedocument.presentationml.tags+xml"/>
  <Override PartName="/ppt/tags/tag168.xml" ContentType="application/vnd.openxmlformats-officedocument.presentationml.tags+xml"/>
  <Override PartName="/ppt/notesSlides/notesSlide8.xml" ContentType="application/vnd.openxmlformats-officedocument.presentationml.notesSlide+xml"/>
  <Override PartName="/ppt/tags/tag53.xml" ContentType="application/vnd.openxmlformats-officedocument.presentationml.tags+xml"/>
  <Override PartName="/ppt/notesSlides/notesSlide20.xml" ContentType="application/vnd.openxmlformats-officedocument.presentationml.notesSlide+xml"/>
  <Default Extension="vml" ContentType="application/vnd.openxmlformats-officedocument.vmlDrawing"/>
  <Override PartName="/ppt/tags/tag157.xml" ContentType="application/vnd.openxmlformats-officedocument.presentationml.tags+xml"/>
  <Override PartName="/ppt/notesSlides/notesSlide31.xml" ContentType="application/vnd.openxmlformats-officedocument.presentationml.notesSlide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tags/tag135.xml" ContentType="application/vnd.openxmlformats-officedocument.presentationml.tags+xml"/>
  <Override PartName="/ppt/tags/tag146.xml" ContentType="application/vnd.openxmlformats-officedocument.presentationml.tags+xml"/>
  <Override PartName="/ppt/tags/tag182.xml" ContentType="application/vnd.openxmlformats-officedocument.presentationml.tags+xml"/>
  <Override PartName="/ppt/tags/tag193.xml" ContentType="application/vnd.openxmlformats-officedocument.presentationml.tags+xml"/>
  <Override PartName="/ppt/tags/tag20.xml" ContentType="application/vnd.openxmlformats-officedocument.presentationml.tags+xml"/>
  <Override PartName="/ppt/tags/tag124.xml" ContentType="application/vnd.openxmlformats-officedocument.presentationml.tags+xml"/>
  <Override PartName="/ppt/tags/tag171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ags/tag113.xml" ContentType="application/vnd.openxmlformats-officedocument.presentationml.tags+xml"/>
  <Override PartName="/ppt/tags/tag160.xml" ContentType="application/vnd.openxmlformats-officedocument.presentationml.tags+xml"/>
  <Override PartName="/ppt/slideMasters/slideMaster1.xml" ContentType="application/vnd.openxmlformats-officedocument.presentationml.slideMaster+xml"/>
  <Override PartName="/ppt/tags/tag102.xml" ContentType="application/vnd.openxmlformats-officedocument.presentationml.tags+xml"/>
  <Override PartName="/ppt/slides/slide34.xml" ContentType="application/vnd.openxmlformats-officedocument.presentationml.slide+xml"/>
  <Override PartName="/ppt/tags/tag58.xml" ContentType="application/vnd.openxmlformats-officedocument.presentationml.tags+xml"/>
  <Override PartName="/ppt/tags/tag69.xml" ContentType="application/vnd.openxmlformats-officedocument.presentationml.tags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tags/tag47.xml" ContentType="application/vnd.openxmlformats-officedocument.presentationml.tags+xml"/>
  <Override PartName="/ppt/tags/tag94.xml" ContentType="application/vnd.openxmlformats-officedocument.presentationml.tags+xml"/>
  <Override PartName="/ppt/notesSlides/notesSlide25.xml" ContentType="application/vnd.openxmlformats-officedocument.presentationml.notesSlide+xml"/>
  <Override PartName="/ppt/tags/tag198.xml" ContentType="application/vnd.openxmlformats-officedocument.presentationml.tags+xml"/>
  <Override PartName="/ppt/tags/tag203.xml" ContentType="application/vnd.openxmlformats-officedocument.presentationml.tags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36.xml" ContentType="application/vnd.openxmlformats-officedocument.presentationml.tags+xml"/>
  <Override PartName="/ppt/notesSlides/notesSlide14.xml" ContentType="application/vnd.openxmlformats-officedocument.presentationml.notesSlide+xml"/>
  <Override PartName="/ppt/tags/tag83.xml" ContentType="application/vnd.openxmlformats-officedocument.presentationml.tags+xml"/>
  <Override PartName="/ppt/tags/tag187.xml" ContentType="application/vnd.openxmlformats-officedocument.presentationml.tag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41"/>
  </p:notesMasterIdLst>
  <p:sldIdLst>
    <p:sldId id="257" r:id="rId2"/>
    <p:sldId id="258" r:id="rId3"/>
    <p:sldId id="259" r:id="rId4"/>
    <p:sldId id="330" r:id="rId5"/>
    <p:sldId id="260" r:id="rId6"/>
    <p:sldId id="329" r:id="rId7"/>
    <p:sldId id="340" r:id="rId8"/>
    <p:sldId id="341" r:id="rId9"/>
    <p:sldId id="332" r:id="rId10"/>
    <p:sldId id="328" r:id="rId11"/>
    <p:sldId id="334" r:id="rId12"/>
    <p:sldId id="342" r:id="rId13"/>
    <p:sldId id="344" r:id="rId14"/>
    <p:sldId id="345" r:id="rId15"/>
    <p:sldId id="346" r:id="rId16"/>
    <p:sldId id="348" r:id="rId17"/>
    <p:sldId id="347" r:id="rId18"/>
    <p:sldId id="349" r:id="rId19"/>
    <p:sldId id="261" r:id="rId20"/>
    <p:sldId id="294" r:id="rId21"/>
    <p:sldId id="295" r:id="rId22"/>
    <p:sldId id="296" r:id="rId23"/>
    <p:sldId id="297" r:id="rId24"/>
    <p:sldId id="298" r:id="rId25"/>
    <p:sldId id="299" r:id="rId26"/>
    <p:sldId id="300" r:id="rId27"/>
    <p:sldId id="301" r:id="rId28"/>
    <p:sldId id="302" r:id="rId29"/>
    <p:sldId id="308" r:id="rId30"/>
    <p:sldId id="309" r:id="rId31"/>
    <p:sldId id="310" r:id="rId32"/>
    <p:sldId id="311" r:id="rId33"/>
    <p:sldId id="312" r:id="rId34"/>
    <p:sldId id="350" r:id="rId35"/>
    <p:sldId id="313" r:id="rId36"/>
    <p:sldId id="351" r:id="rId37"/>
    <p:sldId id="314" r:id="rId38"/>
    <p:sldId id="315" r:id="rId39"/>
    <p:sldId id="293" r:id="rId40"/>
  </p:sldIdLst>
  <p:sldSz cx="9144000" cy="6858000" type="screen4x3"/>
  <p:notesSz cx="6858000" cy="9144000"/>
  <p:defaultTextStyle>
    <a:defPPr>
      <a:defRPr lang="en-GB"/>
    </a:defPPr>
    <a:lvl1pPr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1pPr>
    <a:lvl2pPr marL="742950" indent="-28575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2pPr>
    <a:lvl3pPr marL="11430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3pPr>
    <a:lvl4pPr marL="16002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4pPr>
    <a:lvl5pPr marL="2057400" indent="-228600" algn="l" defTabSz="457200" rtl="0" eaLnBrk="0" fontAlgn="base" hangingPunct="0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bg1"/>
        </a:solidFill>
        <a:latin typeface="Arial Rounded MT Bold" pitchFamily="32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bg1"/>
    </p:penClr>
  </p:showPr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33" autoAdjust="0"/>
    <p:restoredTop sz="92606" autoAdjust="0"/>
  </p:normalViewPr>
  <p:slideViewPr>
    <p:cSldViewPr>
      <p:cViewPr>
        <p:scale>
          <a:sx n="65" d="100"/>
          <a:sy n="65" d="100"/>
        </p:scale>
        <p:origin x="-132" y="-186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AutoShape 1"/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50" name="Text Box 2"/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51" name="Text Box 3"/>
          <p:cNvSpPr txBox="1">
            <a:spLocks noChangeArrowheads="1"/>
          </p:cNvSpPr>
          <p:nvPr/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52" name="Rectangle 4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0413" cy="3427413"/>
          </a:xfrm>
          <a:prstGeom prst="rect">
            <a:avLst/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2053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7613" cy="41132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/>
          </a:p>
        </p:txBody>
      </p:sp>
      <p:sp>
        <p:nvSpPr>
          <p:cNvPr id="2054" name="Text Box 6"/>
          <p:cNvSpPr txBox="1">
            <a:spLocks noChangeArrowheads="1"/>
          </p:cNvSpPr>
          <p:nvPr/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055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70213" cy="4556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 b="1">
                <a:solidFill>
                  <a:srgbClr val="000000"/>
                </a:solidFill>
                <a:ea typeface="DejaVu LGC Sans" charset="0"/>
                <a:cs typeface="DejaVu LGC Sans" charset="0"/>
              </a:defRPr>
            </a:lvl1pPr>
          </a:lstStyle>
          <a:p>
            <a:fld id="{FCFCF715-CFD7-4C92-9DCF-709FF71B4A6C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D7BA536-7E26-43B6-B64A-A4F54C1A8C1B}" type="slidenum">
              <a:rPr lang="en-US"/>
              <a:pPr/>
              <a:t>1</a:t>
            </a:fld>
            <a:endParaRPr lang="en-US"/>
          </a:p>
        </p:txBody>
      </p:sp>
      <p:sp>
        <p:nvSpPr>
          <p:cNvPr id="43009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anchor="b"/>
          <a:lstStyle/>
          <a:p>
            <a:pPr algn="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D6C037FB-5413-43FD-A371-C7FB2C18D2AB}" type="slidenum">
              <a:rPr lang="en-US" sz="1200" b="1">
                <a:solidFill>
                  <a:srgbClr val="FFFFFF"/>
                </a:solidFill>
                <a:ea typeface="DejaVu LGC Sans" charset="0"/>
                <a:cs typeface="DejaVu LGC Sans" charset="0"/>
              </a:rPr>
              <a:pPr algn="r"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1</a:t>
            </a:fld>
            <a:endParaRPr lang="en-US" sz="1200" b="1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3010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3011" name="Rectangle 3"/>
          <p:cNvSpPr txBox="1"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10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11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12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13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14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15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16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17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18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19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30BE2A8E-AE92-416A-8B31-34B5E185C219}" type="slidenum">
              <a:rPr lang="en-US"/>
              <a:pPr/>
              <a:t>2</a:t>
            </a:fld>
            <a:endParaRPr lang="en-US"/>
          </a:p>
        </p:txBody>
      </p:sp>
      <p:sp>
        <p:nvSpPr>
          <p:cNvPr id="44033" name="Text Box 1"/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anchor="b"/>
          <a:lstStyle/>
          <a:p>
            <a:pPr algn="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fld id="{48F46B4A-D47B-4929-8F15-8BCE4CE1AFE7}" type="slidenum">
              <a:rPr lang="en-US" sz="1200" b="1">
                <a:solidFill>
                  <a:srgbClr val="FFFFFF"/>
                </a:solidFill>
                <a:ea typeface="DejaVu LGC Sans" charset="0"/>
                <a:cs typeface="DejaVu LGC Sans" charset="0"/>
              </a:rPr>
              <a:pPr algn="r"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t>2</a:t>
            </a:fld>
            <a:endParaRPr lang="en-US" sz="1200" b="1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44035" name="Rectangle 3"/>
          <p:cNvSpPr txBox="1"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20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21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22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23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24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25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26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27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28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29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C82CA63B-9C6E-4640-AA82-3F2D6F565512}" type="slidenum">
              <a:rPr lang="en-US"/>
              <a:pPr/>
              <a:t>3</a:t>
            </a:fld>
            <a:endParaRPr lang="en-US"/>
          </a:p>
        </p:txBody>
      </p:sp>
      <p:sp>
        <p:nvSpPr>
          <p:cNvPr id="45057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30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31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32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33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34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35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36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37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921CE281-2B7E-4EE5-955A-DE574F01FC17}" type="slidenum">
              <a:rPr lang="en-US"/>
              <a:pPr/>
              <a:t>38</a:t>
            </a:fld>
            <a:endParaRPr lang="en-US"/>
          </a:p>
        </p:txBody>
      </p:sp>
      <p:sp>
        <p:nvSpPr>
          <p:cNvPr id="47105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215D840-D5FD-44DE-BCC5-EE4567AFDB1D}" type="slidenum">
              <a:rPr lang="en-US"/>
              <a:pPr/>
              <a:t>39</a:t>
            </a:fld>
            <a:endParaRPr lang="en-US"/>
          </a:p>
        </p:txBody>
      </p:sp>
      <p:sp>
        <p:nvSpPr>
          <p:cNvPr id="79873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874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4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5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6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7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8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1A89ADC-3C9B-470C-AB4F-96B0CB375FD3}" type="slidenum">
              <a:rPr lang="en-US"/>
              <a:pPr/>
              <a:t>9</a:t>
            </a:fld>
            <a:endParaRPr lang="en-US"/>
          </a:p>
        </p:txBody>
      </p:sp>
      <p:sp>
        <p:nvSpPr>
          <p:cNvPr id="46081" name="Rectangle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6082" name="Rectangle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206875"/>
          </a:xfrm>
          <a:prstGeom prst="rect">
            <a:avLst/>
          </a:prstGeom>
          <a:noFill/>
          <a:ln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1513" cy="585787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8578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08413" cy="43338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752600"/>
            <a:ext cx="3810000" cy="43338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01/31/10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0813" cy="11414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the title text format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0813" cy="43338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the outline text format</a:t>
            </a:r>
          </a:p>
          <a:p>
            <a:pPr lvl="1"/>
            <a:r>
              <a:rPr lang="en-GB" smtClean="0"/>
              <a:t>Second Outline Level</a:t>
            </a:r>
          </a:p>
          <a:p>
            <a:pPr lvl="2"/>
            <a:r>
              <a:rPr lang="en-GB" smtClean="0"/>
              <a:t>Third Outline Level</a:t>
            </a:r>
          </a:p>
          <a:p>
            <a:pPr lvl="3"/>
            <a:r>
              <a:rPr lang="en-GB" smtClean="0"/>
              <a:t>Fourth Outline Level</a:t>
            </a:r>
          </a:p>
          <a:p>
            <a:pPr lvl="4"/>
            <a:r>
              <a:rPr lang="en-GB" smtClean="0"/>
              <a:t>Fifth Outline Level</a:t>
            </a:r>
          </a:p>
          <a:p>
            <a:pPr lvl="4"/>
            <a:r>
              <a:rPr lang="en-GB" smtClean="0"/>
              <a:t>Sixth Outline Level</a:t>
            </a:r>
          </a:p>
          <a:p>
            <a:pPr lvl="4"/>
            <a:r>
              <a:rPr lang="en-GB" smtClean="0"/>
              <a:t>Seventh Outline Level</a:t>
            </a:r>
          </a:p>
          <a:p>
            <a:pPr lvl="4"/>
            <a:r>
              <a:rPr lang="en-GB" smtClean="0"/>
              <a:t>Eighth Outline Level</a:t>
            </a:r>
          </a:p>
          <a:p>
            <a:pPr lvl="4"/>
            <a:r>
              <a:rPr lang="en-GB" smtClean="0"/>
              <a:t>Ninth Outline Level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7239000" y="6553200"/>
            <a:ext cx="1903413" cy="28257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FFFF99"/>
                </a:solidFill>
                <a:latin typeface="Times New Roman" pitchFamily="16" charset="0"/>
                <a:ea typeface="+mn-ea"/>
                <a:cs typeface="+mn-cs"/>
              </a:defRPr>
            </a:lvl1pPr>
          </a:lstStyle>
          <a:p>
            <a:r>
              <a:rPr lang="en-US"/>
              <a:t>01/31/10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/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+mj-lt"/>
          <a:ea typeface="+mj-ea"/>
          <a:cs typeface="+mj-cs"/>
        </a:defRPr>
      </a:lvl1pPr>
      <a:lvl2pPr marL="742950" indent="-28575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2pPr>
      <a:lvl3pPr marL="1143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3pPr>
      <a:lvl4pPr marL="1600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4pPr>
      <a:lvl5pPr marL="20574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5pPr>
      <a:lvl6pPr marL="25146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6pPr>
      <a:lvl7pPr marL="29718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7pPr>
      <a:lvl8pPr marL="34290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8pPr>
      <a:lvl9pPr marL="3886200" indent="-228600" algn="ctr" defTabSz="457200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600">
          <a:solidFill>
            <a:srgbClr val="FFFF00"/>
          </a:solidFill>
          <a:latin typeface="Arial Rounded MT Bold" pitchFamily="32" charset="0"/>
          <a:ea typeface="DejaVu LGC Sans" charset="0"/>
          <a:cs typeface="DejaVu LGC Sans" charset="0"/>
        </a:defRPr>
      </a:lvl9pPr>
    </p:titleStyle>
    <p:bodyStyle>
      <a:lvl1pPr marL="342900" indent="-34290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57200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57200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6pPr>
      <a:lvl7pPr marL="29718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7pPr>
      <a:lvl8pPr marL="34290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8pPr>
      <a:lvl9pPr marL="3886200" indent="-228600" algn="l" defTabSz="457200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FF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32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5" Type="http://schemas.openxmlformats.org/officeDocument/2006/relationships/notesSlide" Target="../notesSlides/notesSlide13.xml"/><Relationship Id="rId4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35.xml"/><Relationship Id="rId7" Type="http://schemas.openxmlformats.org/officeDocument/2006/relationships/notesSlide" Target="../notesSlides/notesSlide14.xml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37.xml"/><Relationship Id="rId4" Type="http://schemas.openxmlformats.org/officeDocument/2006/relationships/tags" Target="../tags/tag3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3" Type="http://schemas.openxmlformats.org/officeDocument/2006/relationships/tags" Target="../tags/tag40.xml"/><Relationship Id="rId7" Type="http://schemas.openxmlformats.org/officeDocument/2006/relationships/tags" Target="../tags/tag44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6" Type="http://schemas.openxmlformats.org/officeDocument/2006/relationships/tags" Target="../tags/tag43.xml"/><Relationship Id="rId5" Type="http://schemas.openxmlformats.org/officeDocument/2006/relationships/tags" Target="../tags/tag42.xml"/><Relationship Id="rId10" Type="http://schemas.openxmlformats.org/officeDocument/2006/relationships/notesSlide" Target="../notesSlides/notesSlide15.xml"/><Relationship Id="rId4" Type="http://schemas.openxmlformats.org/officeDocument/2006/relationships/tags" Target="../tags/tag41.xml"/><Relationship Id="rId9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53.xml"/><Relationship Id="rId3" Type="http://schemas.openxmlformats.org/officeDocument/2006/relationships/tags" Target="../tags/tag48.xml"/><Relationship Id="rId7" Type="http://schemas.openxmlformats.org/officeDocument/2006/relationships/tags" Target="../tags/tag52.xml"/><Relationship Id="rId2" Type="http://schemas.openxmlformats.org/officeDocument/2006/relationships/tags" Target="../tags/tag47.xml"/><Relationship Id="rId1" Type="http://schemas.openxmlformats.org/officeDocument/2006/relationships/tags" Target="../tags/tag46.xml"/><Relationship Id="rId6" Type="http://schemas.openxmlformats.org/officeDocument/2006/relationships/tags" Target="../tags/tag51.xml"/><Relationship Id="rId5" Type="http://schemas.openxmlformats.org/officeDocument/2006/relationships/tags" Target="../tags/tag50.xml"/><Relationship Id="rId10" Type="http://schemas.openxmlformats.org/officeDocument/2006/relationships/notesSlide" Target="../notesSlides/notesSlide16.xml"/><Relationship Id="rId4" Type="http://schemas.openxmlformats.org/officeDocument/2006/relationships/tags" Target="../tags/tag49.xml"/><Relationship Id="rId9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61.xml"/><Relationship Id="rId3" Type="http://schemas.openxmlformats.org/officeDocument/2006/relationships/tags" Target="../tags/tag56.xml"/><Relationship Id="rId7" Type="http://schemas.openxmlformats.org/officeDocument/2006/relationships/tags" Target="../tags/tag60.xml"/><Relationship Id="rId2" Type="http://schemas.openxmlformats.org/officeDocument/2006/relationships/tags" Target="../tags/tag55.xml"/><Relationship Id="rId1" Type="http://schemas.openxmlformats.org/officeDocument/2006/relationships/tags" Target="../tags/tag54.xml"/><Relationship Id="rId6" Type="http://schemas.openxmlformats.org/officeDocument/2006/relationships/tags" Target="../tags/tag59.xml"/><Relationship Id="rId11" Type="http://schemas.openxmlformats.org/officeDocument/2006/relationships/notesSlide" Target="../notesSlides/notesSlide17.xml"/><Relationship Id="rId5" Type="http://schemas.openxmlformats.org/officeDocument/2006/relationships/tags" Target="../tags/tag58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57.xml"/><Relationship Id="rId9" Type="http://schemas.openxmlformats.org/officeDocument/2006/relationships/tags" Target="../tags/tag6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70.xml"/><Relationship Id="rId3" Type="http://schemas.openxmlformats.org/officeDocument/2006/relationships/tags" Target="../tags/tag65.xml"/><Relationship Id="rId7" Type="http://schemas.openxmlformats.org/officeDocument/2006/relationships/tags" Target="../tags/tag69.xml"/><Relationship Id="rId2" Type="http://schemas.openxmlformats.org/officeDocument/2006/relationships/tags" Target="../tags/tag64.xml"/><Relationship Id="rId1" Type="http://schemas.openxmlformats.org/officeDocument/2006/relationships/tags" Target="../tags/tag63.xml"/><Relationship Id="rId6" Type="http://schemas.openxmlformats.org/officeDocument/2006/relationships/tags" Target="../tags/tag68.xml"/><Relationship Id="rId11" Type="http://schemas.openxmlformats.org/officeDocument/2006/relationships/notesSlide" Target="../notesSlides/notesSlide18.xml"/><Relationship Id="rId5" Type="http://schemas.openxmlformats.org/officeDocument/2006/relationships/tags" Target="../tags/tag67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66.xml"/><Relationship Id="rId9" Type="http://schemas.openxmlformats.org/officeDocument/2006/relationships/tags" Target="../tags/tag7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74.xml"/><Relationship Id="rId7" Type="http://schemas.openxmlformats.org/officeDocument/2006/relationships/notesSlide" Target="../notesSlides/notesSlide19.xml"/><Relationship Id="rId2" Type="http://schemas.openxmlformats.org/officeDocument/2006/relationships/tags" Target="../tags/tag73.xml"/><Relationship Id="rId1" Type="http://schemas.openxmlformats.org/officeDocument/2006/relationships/tags" Target="../tags/tag72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76.xml"/><Relationship Id="rId4" Type="http://schemas.openxmlformats.org/officeDocument/2006/relationships/tags" Target="../tags/tag7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83.xml"/><Relationship Id="rId13" Type="http://schemas.openxmlformats.org/officeDocument/2006/relationships/tags" Target="../tags/tag88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78.xml"/><Relationship Id="rId7" Type="http://schemas.openxmlformats.org/officeDocument/2006/relationships/tags" Target="../tags/tag82.xml"/><Relationship Id="rId12" Type="http://schemas.openxmlformats.org/officeDocument/2006/relationships/tags" Target="../tags/tag87.xml"/><Relationship Id="rId17" Type="http://schemas.openxmlformats.org/officeDocument/2006/relationships/tags" Target="../tags/tag92.xml"/><Relationship Id="rId2" Type="http://schemas.openxmlformats.org/officeDocument/2006/relationships/tags" Target="../tags/tag77.xml"/><Relationship Id="rId16" Type="http://schemas.openxmlformats.org/officeDocument/2006/relationships/tags" Target="../tags/tag91.xml"/><Relationship Id="rId1" Type="http://schemas.openxmlformats.org/officeDocument/2006/relationships/vmlDrawing" Target="../drawings/vmlDrawing1.vml"/><Relationship Id="rId6" Type="http://schemas.openxmlformats.org/officeDocument/2006/relationships/tags" Target="../tags/tag81.xml"/><Relationship Id="rId11" Type="http://schemas.openxmlformats.org/officeDocument/2006/relationships/tags" Target="../tags/tag86.xml"/><Relationship Id="rId5" Type="http://schemas.openxmlformats.org/officeDocument/2006/relationships/tags" Target="../tags/tag80.xml"/><Relationship Id="rId15" Type="http://schemas.openxmlformats.org/officeDocument/2006/relationships/tags" Target="../tags/tag90.xml"/><Relationship Id="rId10" Type="http://schemas.openxmlformats.org/officeDocument/2006/relationships/tags" Target="../tags/tag85.xml"/><Relationship Id="rId19" Type="http://schemas.openxmlformats.org/officeDocument/2006/relationships/notesSlide" Target="../notesSlides/notesSlide21.xml"/><Relationship Id="rId4" Type="http://schemas.openxmlformats.org/officeDocument/2006/relationships/tags" Target="../tags/tag79.xml"/><Relationship Id="rId9" Type="http://schemas.openxmlformats.org/officeDocument/2006/relationships/tags" Target="../tags/tag84.xml"/><Relationship Id="rId14" Type="http://schemas.openxmlformats.org/officeDocument/2006/relationships/tags" Target="../tags/tag89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99.xml"/><Relationship Id="rId13" Type="http://schemas.openxmlformats.org/officeDocument/2006/relationships/notesSlide" Target="../notesSlides/notesSlide22.xml"/><Relationship Id="rId3" Type="http://schemas.openxmlformats.org/officeDocument/2006/relationships/tags" Target="../tags/tag94.xml"/><Relationship Id="rId7" Type="http://schemas.openxmlformats.org/officeDocument/2006/relationships/tags" Target="../tags/tag98.xml"/><Relationship Id="rId12" Type="http://schemas.openxmlformats.org/officeDocument/2006/relationships/slideLayout" Target="../slideLayouts/slideLayout7.xml"/><Relationship Id="rId2" Type="http://schemas.openxmlformats.org/officeDocument/2006/relationships/tags" Target="../tags/tag93.xml"/><Relationship Id="rId1" Type="http://schemas.openxmlformats.org/officeDocument/2006/relationships/vmlDrawing" Target="../drawings/vmlDrawing2.vml"/><Relationship Id="rId6" Type="http://schemas.openxmlformats.org/officeDocument/2006/relationships/tags" Target="../tags/tag97.xml"/><Relationship Id="rId11" Type="http://schemas.openxmlformats.org/officeDocument/2006/relationships/tags" Target="../tags/tag102.xml"/><Relationship Id="rId5" Type="http://schemas.openxmlformats.org/officeDocument/2006/relationships/tags" Target="../tags/tag96.xml"/><Relationship Id="rId10" Type="http://schemas.openxmlformats.org/officeDocument/2006/relationships/tags" Target="../tags/tag101.xml"/><Relationship Id="rId4" Type="http://schemas.openxmlformats.org/officeDocument/2006/relationships/tags" Target="../tags/tag95.xml"/><Relationship Id="rId9" Type="http://schemas.openxmlformats.org/officeDocument/2006/relationships/tags" Target="../tags/tag10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09.xml"/><Relationship Id="rId3" Type="http://schemas.openxmlformats.org/officeDocument/2006/relationships/tags" Target="../tags/tag104.xml"/><Relationship Id="rId7" Type="http://schemas.openxmlformats.org/officeDocument/2006/relationships/tags" Target="../tags/tag108.xml"/><Relationship Id="rId2" Type="http://schemas.openxmlformats.org/officeDocument/2006/relationships/tags" Target="../tags/tag103.xml"/><Relationship Id="rId1" Type="http://schemas.openxmlformats.org/officeDocument/2006/relationships/vmlDrawing" Target="../drawings/vmlDrawing3.vml"/><Relationship Id="rId6" Type="http://schemas.openxmlformats.org/officeDocument/2006/relationships/tags" Target="../tags/tag107.xml"/><Relationship Id="rId5" Type="http://schemas.openxmlformats.org/officeDocument/2006/relationships/tags" Target="../tags/tag106.xml"/><Relationship Id="rId10" Type="http://schemas.openxmlformats.org/officeDocument/2006/relationships/notesSlide" Target="../notesSlides/notesSlide23.xml"/><Relationship Id="rId4" Type="http://schemas.openxmlformats.org/officeDocument/2006/relationships/tags" Target="../tags/tag105.xml"/><Relationship Id="rId9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4.xml"/><Relationship Id="rId3" Type="http://schemas.openxmlformats.org/officeDocument/2006/relationships/tags" Target="../tags/tag111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10.xml"/><Relationship Id="rId1" Type="http://schemas.openxmlformats.org/officeDocument/2006/relationships/vmlDrawing" Target="../drawings/vmlDrawing4.vml"/><Relationship Id="rId6" Type="http://schemas.openxmlformats.org/officeDocument/2006/relationships/tags" Target="../tags/tag114.xml"/><Relationship Id="rId5" Type="http://schemas.openxmlformats.org/officeDocument/2006/relationships/tags" Target="../tags/tag113.xml"/><Relationship Id="rId4" Type="http://schemas.openxmlformats.org/officeDocument/2006/relationships/tags" Target="../tags/tag11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122.xml"/><Relationship Id="rId3" Type="http://schemas.openxmlformats.org/officeDocument/2006/relationships/tags" Target="../tags/tag117.xml"/><Relationship Id="rId7" Type="http://schemas.openxmlformats.org/officeDocument/2006/relationships/tags" Target="../tags/tag121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5" Type="http://schemas.openxmlformats.org/officeDocument/2006/relationships/tags" Target="../tags/tag119.xml"/><Relationship Id="rId10" Type="http://schemas.openxmlformats.org/officeDocument/2006/relationships/notesSlide" Target="../notesSlides/notesSlide25.xml"/><Relationship Id="rId4" Type="http://schemas.openxmlformats.org/officeDocument/2006/relationships/tags" Target="../tags/tag118.xml"/><Relationship Id="rId9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125.xml"/><Relationship Id="rId7" Type="http://schemas.openxmlformats.org/officeDocument/2006/relationships/tags" Target="../tags/tag129.xml"/><Relationship Id="rId2" Type="http://schemas.openxmlformats.org/officeDocument/2006/relationships/tags" Target="../tags/tag124.xml"/><Relationship Id="rId1" Type="http://schemas.openxmlformats.org/officeDocument/2006/relationships/tags" Target="../tags/tag123.xml"/><Relationship Id="rId6" Type="http://schemas.openxmlformats.org/officeDocument/2006/relationships/tags" Target="../tags/tag128.xml"/><Relationship Id="rId5" Type="http://schemas.openxmlformats.org/officeDocument/2006/relationships/tags" Target="../tags/tag127.xml"/><Relationship Id="rId4" Type="http://schemas.openxmlformats.org/officeDocument/2006/relationships/tags" Target="../tags/tag126.xml"/><Relationship Id="rId9" Type="http://schemas.openxmlformats.org/officeDocument/2006/relationships/notesSlide" Target="../notesSlides/notesSlide2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36.xml"/><Relationship Id="rId3" Type="http://schemas.openxmlformats.org/officeDocument/2006/relationships/tags" Target="../tags/tag131.xml"/><Relationship Id="rId7" Type="http://schemas.openxmlformats.org/officeDocument/2006/relationships/tags" Target="../tags/tag135.xml"/><Relationship Id="rId2" Type="http://schemas.openxmlformats.org/officeDocument/2006/relationships/tags" Target="../tags/tag130.xml"/><Relationship Id="rId1" Type="http://schemas.openxmlformats.org/officeDocument/2006/relationships/vmlDrawing" Target="../drawings/vmlDrawing5.vml"/><Relationship Id="rId6" Type="http://schemas.openxmlformats.org/officeDocument/2006/relationships/tags" Target="../tags/tag134.xml"/><Relationship Id="rId5" Type="http://schemas.openxmlformats.org/officeDocument/2006/relationships/tags" Target="../tags/tag133.xml"/><Relationship Id="rId10" Type="http://schemas.openxmlformats.org/officeDocument/2006/relationships/notesSlide" Target="../notesSlides/notesSlide27.xml"/><Relationship Id="rId4" Type="http://schemas.openxmlformats.org/officeDocument/2006/relationships/tags" Target="../tags/tag132.xml"/><Relationship Id="rId9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43.xml"/><Relationship Id="rId3" Type="http://schemas.openxmlformats.org/officeDocument/2006/relationships/tags" Target="../tags/tag138.xml"/><Relationship Id="rId7" Type="http://schemas.openxmlformats.org/officeDocument/2006/relationships/tags" Target="../tags/tag142.xml"/><Relationship Id="rId2" Type="http://schemas.openxmlformats.org/officeDocument/2006/relationships/tags" Target="../tags/tag137.xml"/><Relationship Id="rId1" Type="http://schemas.openxmlformats.org/officeDocument/2006/relationships/vmlDrawing" Target="../drawings/vmlDrawing6.vml"/><Relationship Id="rId6" Type="http://schemas.openxmlformats.org/officeDocument/2006/relationships/tags" Target="../tags/tag141.xml"/><Relationship Id="rId5" Type="http://schemas.openxmlformats.org/officeDocument/2006/relationships/tags" Target="../tags/tag140.xml"/><Relationship Id="rId10" Type="http://schemas.openxmlformats.org/officeDocument/2006/relationships/notesSlide" Target="../notesSlides/notesSlide28.xml"/><Relationship Id="rId4" Type="http://schemas.openxmlformats.org/officeDocument/2006/relationships/tags" Target="../tags/tag139.xml"/><Relationship Id="rId9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150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145.xml"/><Relationship Id="rId7" Type="http://schemas.openxmlformats.org/officeDocument/2006/relationships/tags" Target="../tags/tag149.xml"/><Relationship Id="rId12" Type="http://schemas.openxmlformats.org/officeDocument/2006/relationships/tags" Target="../tags/tag154.xml"/><Relationship Id="rId2" Type="http://schemas.openxmlformats.org/officeDocument/2006/relationships/tags" Target="../tags/tag144.xml"/><Relationship Id="rId1" Type="http://schemas.openxmlformats.org/officeDocument/2006/relationships/vmlDrawing" Target="../drawings/vmlDrawing7.vml"/><Relationship Id="rId6" Type="http://schemas.openxmlformats.org/officeDocument/2006/relationships/tags" Target="../tags/tag148.xml"/><Relationship Id="rId11" Type="http://schemas.openxmlformats.org/officeDocument/2006/relationships/tags" Target="../tags/tag153.xml"/><Relationship Id="rId5" Type="http://schemas.openxmlformats.org/officeDocument/2006/relationships/tags" Target="../tags/tag147.xml"/><Relationship Id="rId10" Type="http://schemas.openxmlformats.org/officeDocument/2006/relationships/tags" Target="../tags/tag152.xml"/><Relationship Id="rId4" Type="http://schemas.openxmlformats.org/officeDocument/2006/relationships/tags" Target="../tags/tag146.xml"/><Relationship Id="rId9" Type="http://schemas.openxmlformats.org/officeDocument/2006/relationships/tags" Target="../tags/tag151.xml"/><Relationship Id="rId14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161.xml"/><Relationship Id="rId3" Type="http://schemas.openxmlformats.org/officeDocument/2006/relationships/tags" Target="../tags/tag156.xml"/><Relationship Id="rId7" Type="http://schemas.openxmlformats.org/officeDocument/2006/relationships/tags" Target="../tags/tag160.xml"/><Relationship Id="rId12" Type="http://schemas.openxmlformats.org/officeDocument/2006/relationships/notesSlide" Target="../notesSlides/notesSlide30.xml"/><Relationship Id="rId2" Type="http://schemas.openxmlformats.org/officeDocument/2006/relationships/tags" Target="../tags/tag155.xml"/><Relationship Id="rId1" Type="http://schemas.openxmlformats.org/officeDocument/2006/relationships/vmlDrawing" Target="../drawings/vmlDrawing8.vml"/><Relationship Id="rId6" Type="http://schemas.openxmlformats.org/officeDocument/2006/relationships/tags" Target="../tags/tag159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158.xml"/><Relationship Id="rId10" Type="http://schemas.openxmlformats.org/officeDocument/2006/relationships/tags" Target="../tags/tag163.xml"/><Relationship Id="rId4" Type="http://schemas.openxmlformats.org/officeDocument/2006/relationships/tags" Target="../tags/tag157.xml"/><Relationship Id="rId9" Type="http://schemas.openxmlformats.org/officeDocument/2006/relationships/tags" Target="../tags/tag16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170.xml"/><Relationship Id="rId3" Type="http://schemas.openxmlformats.org/officeDocument/2006/relationships/tags" Target="../tags/tag165.xml"/><Relationship Id="rId7" Type="http://schemas.openxmlformats.org/officeDocument/2006/relationships/tags" Target="../tags/tag169.xml"/><Relationship Id="rId2" Type="http://schemas.openxmlformats.org/officeDocument/2006/relationships/tags" Target="../tags/tag164.xml"/><Relationship Id="rId1" Type="http://schemas.openxmlformats.org/officeDocument/2006/relationships/vmlDrawing" Target="../drawings/vmlDrawing9.vml"/><Relationship Id="rId6" Type="http://schemas.openxmlformats.org/officeDocument/2006/relationships/tags" Target="../tags/tag168.xml"/><Relationship Id="rId11" Type="http://schemas.openxmlformats.org/officeDocument/2006/relationships/notesSlide" Target="../notesSlides/notesSlide31.xml"/><Relationship Id="rId5" Type="http://schemas.openxmlformats.org/officeDocument/2006/relationships/tags" Target="../tags/tag167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166.xml"/><Relationship Id="rId9" Type="http://schemas.openxmlformats.org/officeDocument/2006/relationships/tags" Target="../tags/tag17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173.xml"/><Relationship Id="rId7" Type="http://schemas.openxmlformats.org/officeDocument/2006/relationships/tags" Target="../tags/tag177.xml"/><Relationship Id="rId2" Type="http://schemas.openxmlformats.org/officeDocument/2006/relationships/tags" Target="../tags/tag172.xml"/><Relationship Id="rId1" Type="http://schemas.openxmlformats.org/officeDocument/2006/relationships/vmlDrawing" Target="../drawings/vmlDrawing10.vml"/><Relationship Id="rId6" Type="http://schemas.openxmlformats.org/officeDocument/2006/relationships/tags" Target="../tags/tag176.xml"/><Relationship Id="rId5" Type="http://schemas.openxmlformats.org/officeDocument/2006/relationships/tags" Target="../tags/tag175.xml"/><Relationship Id="rId4" Type="http://schemas.openxmlformats.org/officeDocument/2006/relationships/tags" Target="../tags/tag174.xml"/><Relationship Id="rId9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tags" Target="../tags/tag185.xml"/><Relationship Id="rId3" Type="http://schemas.openxmlformats.org/officeDocument/2006/relationships/tags" Target="../tags/tag180.xml"/><Relationship Id="rId7" Type="http://schemas.openxmlformats.org/officeDocument/2006/relationships/tags" Target="../tags/tag184.xml"/><Relationship Id="rId2" Type="http://schemas.openxmlformats.org/officeDocument/2006/relationships/tags" Target="../tags/tag179.xml"/><Relationship Id="rId1" Type="http://schemas.openxmlformats.org/officeDocument/2006/relationships/tags" Target="../tags/tag178.xml"/><Relationship Id="rId6" Type="http://schemas.openxmlformats.org/officeDocument/2006/relationships/tags" Target="../tags/tag183.xml"/><Relationship Id="rId11" Type="http://schemas.openxmlformats.org/officeDocument/2006/relationships/notesSlide" Target="../notesSlides/notesSlide33.xml"/><Relationship Id="rId5" Type="http://schemas.openxmlformats.org/officeDocument/2006/relationships/tags" Target="../tags/tag182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181.xml"/><Relationship Id="rId9" Type="http://schemas.openxmlformats.org/officeDocument/2006/relationships/tags" Target="../tags/tag186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2" Type="http://schemas.openxmlformats.org/officeDocument/2006/relationships/tags" Target="../tags/tag188.xml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5" Type="http://schemas.openxmlformats.org/officeDocument/2006/relationships/tags" Target="../tags/tag191.xml"/><Relationship Id="rId10" Type="http://schemas.openxmlformats.org/officeDocument/2006/relationships/notesSlide" Target="../notesSlides/notesSlide34.xml"/><Relationship Id="rId4" Type="http://schemas.openxmlformats.org/officeDocument/2006/relationships/tags" Target="../tags/tag190.xml"/><Relationship Id="rId9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5.xml"/><Relationship Id="rId3" Type="http://schemas.openxmlformats.org/officeDocument/2006/relationships/tags" Target="../tags/tag196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195.xml"/><Relationship Id="rId1" Type="http://schemas.openxmlformats.org/officeDocument/2006/relationships/vmlDrawing" Target="../drawings/vmlDrawing11.vml"/><Relationship Id="rId6" Type="http://schemas.openxmlformats.org/officeDocument/2006/relationships/tags" Target="../tags/tag199.xml"/><Relationship Id="rId5" Type="http://schemas.openxmlformats.org/officeDocument/2006/relationships/tags" Target="../tags/tag198.xml"/><Relationship Id="rId4" Type="http://schemas.openxmlformats.org/officeDocument/2006/relationships/tags" Target="../tags/tag19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201.xml"/><Relationship Id="rId2" Type="http://schemas.openxmlformats.org/officeDocument/2006/relationships/tags" Target="../tags/tag200.xml"/><Relationship Id="rId1" Type="http://schemas.openxmlformats.org/officeDocument/2006/relationships/vmlDrawing" Target="../drawings/vmlDrawing12.vml"/><Relationship Id="rId6" Type="http://schemas.openxmlformats.org/officeDocument/2006/relationships/notesSlide" Target="../notesSlides/notesSlide36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0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7.xml"/><Relationship Id="rId3" Type="http://schemas.openxmlformats.org/officeDocument/2006/relationships/tags" Target="../tags/tag205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204.xml"/><Relationship Id="rId1" Type="http://schemas.openxmlformats.org/officeDocument/2006/relationships/tags" Target="../tags/tag203.xml"/><Relationship Id="rId6" Type="http://schemas.openxmlformats.org/officeDocument/2006/relationships/tags" Target="../tags/tag208.xml"/><Relationship Id="rId5" Type="http://schemas.openxmlformats.org/officeDocument/2006/relationships/tags" Target="../tags/tag207.xml"/><Relationship Id="rId4" Type="http://schemas.openxmlformats.org/officeDocument/2006/relationships/tags" Target="../tags/tag20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211.xml"/><Relationship Id="rId7" Type="http://schemas.openxmlformats.org/officeDocument/2006/relationships/notesSlide" Target="../notesSlides/notesSlide38.xml"/><Relationship Id="rId2" Type="http://schemas.openxmlformats.org/officeDocument/2006/relationships/tags" Target="../tags/tag210.xml"/><Relationship Id="rId1" Type="http://schemas.openxmlformats.org/officeDocument/2006/relationships/tags" Target="../tags/tag209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13.xml"/><Relationship Id="rId4" Type="http://schemas.openxmlformats.org/officeDocument/2006/relationships/tags" Target="../tags/tag2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7" Type="http://schemas.openxmlformats.org/officeDocument/2006/relationships/notesSlide" Target="../notesSlides/notesSlide4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5.xml"/><Relationship Id="rId4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0" Type="http://schemas.openxmlformats.org/officeDocument/2006/relationships/tags" Target="../tags/tag19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24.xml"/><Relationship Id="rId7" Type="http://schemas.openxmlformats.org/officeDocument/2006/relationships/notesSlide" Target="../notesSlides/notesSlide9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6.xml"/><Relationship Id="rId4" Type="http://schemas.openxmlformats.org/officeDocument/2006/relationships/tags" Target="../tags/tag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/>
          <p:cNvSpPr txBox="1">
            <a:spLocks noChangeArrowheads="1"/>
          </p:cNvSpPr>
          <p:nvPr/>
        </p:nvSpPr>
        <p:spPr bwMode="auto">
          <a:xfrm>
            <a:off x="2354263" y="622300"/>
            <a:ext cx="4503737" cy="14351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 anchorCtr="1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8800">
                <a:solidFill>
                  <a:srgbClr val="FFFFFF"/>
                </a:solidFill>
                <a:ea typeface="DejaVu LGC Sans" charset="0"/>
                <a:cs typeface="DejaVu LGC Sans" charset="0"/>
              </a:rPr>
              <a:t>15-251</a:t>
            </a:r>
          </a:p>
        </p:txBody>
      </p:sp>
      <p:sp>
        <p:nvSpPr>
          <p:cNvPr id="4098" name="Text Box 2"/>
          <p:cNvSpPr txBox="1">
            <a:spLocks noChangeArrowheads="1"/>
          </p:cNvSpPr>
          <p:nvPr/>
        </p:nvSpPr>
        <p:spPr bwMode="auto">
          <a:xfrm>
            <a:off x="498475" y="2732088"/>
            <a:ext cx="8153400" cy="15557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 anchorCtr="1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>
                <a:solidFill>
                  <a:srgbClr val="FFFFFF"/>
                </a:solidFill>
                <a:ea typeface="DejaVu LGC Sans" charset="0"/>
                <a:cs typeface="DejaVu LGC Sans" charset="0"/>
              </a:rPr>
              <a:t>Great Theoretical Ideas in Computer Science</a:t>
            </a:r>
          </a:p>
        </p:txBody>
      </p:sp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349250" y="3949700"/>
            <a:ext cx="1905000" cy="8255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>
                <a:solidFill>
                  <a:srgbClr val="FFFF00"/>
                </a:solidFill>
                <a:ea typeface="DejaVu LGC Sans" charset="0"/>
                <a:cs typeface="DejaVu LGC Sans" charset="0"/>
              </a:rPr>
              <a:t>about</a:t>
            </a:r>
          </a:p>
        </p:txBody>
      </p:sp>
      <p:sp>
        <p:nvSpPr>
          <p:cNvPr id="4100" name="Line 4"/>
          <p:cNvSpPr>
            <a:spLocks noChangeShapeType="1"/>
          </p:cNvSpPr>
          <p:nvPr/>
        </p:nvSpPr>
        <p:spPr bwMode="auto">
          <a:xfrm>
            <a:off x="984250" y="3125788"/>
            <a:ext cx="1801813" cy="635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01" name="Line 5"/>
          <p:cNvSpPr>
            <a:spLocks noChangeShapeType="1"/>
          </p:cNvSpPr>
          <p:nvPr/>
        </p:nvSpPr>
        <p:spPr bwMode="auto">
          <a:xfrm flipV="1">
            <a:off x="1341438" y="3895725"/>
            <a:ext cx="711200" cy="26988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2933700" y="2093913"/>
            <a:ext cx="3419475" cy="8255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 dirty="0">
                <a:solidFill>
                  <a:srgbClr val="FFFF00"/>
                </a:solidFill>
                <a:ea typeface="DejaVu LGC Sans" charset="0"/>
                <a:cs typeface="DejaVu LGC Sans" charset="0"/>
              </a:rPr>
              <a:t>AWESOME</a:t>
            </a:r>
          </a:p>
        </p:txBody>
      </p:sp>
      <p:sp>
        <p:nvSpPr>
          <p:cNvPr id="4103" name="Line 7"/>
          <p:cNvSpPr>
            <a:spLocks noChangeShapeType="1"/>
          </p:cNvSpPr>
          <p:nvPr/>
        </p:nvSpPr>
        <p:spPr bwMode="auto">
          <a:xfrm>
            <a:off x="2971800" y="3092450"/>
            <a:ext cx="3429000" cy="2286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776288" y="2130425"/>
            <a:ext cx="1874837" cy="8255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>
                <a:solidFill>
                  <a:srgbClr val="FFFF00"/>
                </a:solidFill>
                <a:ea typeface="DejaVu LGC Sans" charset="0"/>
                <a:cs typeface="DejaVu LGC Sans" charset="0"/>
              </a:rPr>
              <a:t>Some</a:t>
            </a:r>
          </a:p>
        </p:txBody>
      </p:sp>
      <p:sp>
        <p:nvSpPr>
          <p:cNvPr id="4105" name="Line 9"/>
          <p:cNvSpPr>
            <a:spLocks noChangeShapeType="1"/>
          </p:cNvSpPr>
          <p:nvPr/>
        </p:nvSpPr>
        <p:spPr bwMode="auto">
          <a:xfrm>
            <a:off x="2286000" y="3814763"/>
            <a:ext cx="2743200" cy="2286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06" name="Line 10"/>
          <p:cNvSpPr>
            <a:spLocks noChangeShapeType="1"/>
          </p:cNvSpPr>
          <p:nvPr/>
        </p:nvSpPr>
        <p:spPr bwMode="auto">
          <a:xfrm>
            <a:off x="5486400" y="3886200"/>
            <a:ext cx="2286000" cy="228600"/>
          </a:xfrm>
          <a:prstGeom prst="line">
            <a:avLst/>
          </a:prstGeom>
          <a:noFill/>
          <a:ln w="76320">
            <a:solidFill>
              <a:srgbClr val="FFFF00"/>
            </a:solidFill>
            <a:miter lim="800000"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107" name="Text Box 11"/>
          <p:cNvSpPr txBox="1">
            <a:spLocks noChangeArrowheads="1"/>
          </p:cNvSpPr>
          <p:nvPr/>
        </p:nvSpPr>
        <p:spPr bwMode="auto">
          <a:xfrm>
            <a:off x="2189163" y="4203700"/>
            <a:ext cx="3525837" cy="8255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>
                <a:solidFill>
                  <a:srgbClr val="FFFF00"/>
                </a:solidFill>
                <a:ea typeface="DejaVu LGC Sans" charset="0"/>
                <a:cs typeface="DejaVu LGC Sans" charset="0"/>
              </a:rPr>
              <a:t>Generating</a:t>
            </a:r>
          </a:p>
        </p:txBody>
      </p:sp>
      <p:sp>
        <p:nvSpPr>
          <p:cNvPr id="4108" name="Text Box 12"/>
          <p:cNvSpPr txBox="1">
            <a:spLocks noChangeArrowheads="1"/>
          </p:cNvSpPr>
          <p:nvPr/>
        </p:nvSpPr>
        <p:spPr bwMode="auto">
          <a:xfrm>
            <a:off x="5730875" y="4240213"/>
            <a:ext cx="3063875" cy="8255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90000" tIns="46800" rIns="9000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800">
                <a:solidFill>
                  <a:srgbClr val="FFFF00"/>
                </a:solidFill>
                <a:ea typeface="DejaVu LGC Sans" charset="0"/>
                <a:cs typeface="DejaVu LGC Sans" charset="0"/>
              </a:rPr>
              <a:t>Functions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9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repl">
                                        <p:cTn id="19" dur="5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"/>
                                          </p:val>
                                        </p:tav>
                                        <p:tav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0" dur="5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0"/>
                                          </p:val>
                                        </p:tav>
                                        <p:tav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repl">
                                        <p:cTn id="21" dur="5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  <p:tavLst>
                                        <p:tav tm="100000">
                                          <p:val>
                                            <p:strVal val="360"/>
                                          </p:val>
                                        </p:tav>
                                        <p:tav>
                                          <p:val>
                                            <p:str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 additive="repl">
                                        <p:cTn id="22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0" grpId="0" animBg="1"/>
      <p:bldP spid="4101" grpId="0" animBg="1"/>
      <p:bldP spid="4102" grpId="0"/>
      <p:bldP spid="4103" grpId="0" animBg="1"/>
      <p:bldP spid="4105" grpId="0" animBg="1"/>
      <p:bldP spid="410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1223884" y="165100"/>
            <a:ext cx="6780382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…And why would I use one?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277813" y="1612900"/>
            <a:ext cx="259891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>
                <a:ea typeface="DejaVu LGC Sans" charset="0"/>
                <a:cs typeface="DejaVu LGC Sans" charset="0"/>
              </a:rPr>
              <a:t>They're fun!</a:t>
            </a:r>
          </a:p>
        </p:txBody>
      </p:sp>
      <p:sp>
        <p:nvSpPr>
          <p:cNvPr id="7171" name="Text Box 3"/>
          <p:cNvSpPr txBox="1">
            <a:spLocks noChangeArrowheads="1"/>
          </p:cNvSpPr>
          <p:nvPr/>
        </p:nvSpPr>
        <p:spPr bwMode="auto">
          <a:xfrm>
            <a:off x="277813" y="3670300"/>
            <a:ext cx="7951787" cy="5207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Solving recurrences precisely</a:t>
            </a:r>
          </a:p>
        </p:txBody>
      </p:sp>
      <p:sp>
        <p:nvSpPr>
          <p:cNvPr id="7172" name="Text Box 4"/>
          <p:cNvSpPr txBox="1">
            <a:spLocks noChangeArrowheads="1"/>
          </p:cNvSpPr>
          <p:nvPr/>
        </p:nvSpPr>
        <p:spPr bwMode="auto">
          <a:xfrm>
            <a:off x="277813" y="4800600"/>
            <a:ext cx="8588375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Proving identities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77813" y="2527300"/>
            <a:ext cx="5173083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ea typeface="DejaVu LGC Sans" charset="0"/>
                <a:cs typeface="DejaVu LGC Sans" charset="0"/>
              </a:rPr>
              <a:t>Solving counting problems</a:t>
            </a:r>
            <a:endParaRPr lang="en-US" dirty="0"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17" dur="5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22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25076" y="165100"/>
            <a:ext cx="397801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04024" y="2649792"/>
            <a:ext cx="8513806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       be the number of ways to make change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 cents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28600" y="3581400"/>
            <a:ext cx="8060220" cy="3110724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instance, 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many ways can we make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change for six cents?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			1) 6 pennies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			2) 1 penny and 1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nickel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	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6861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133172" y="2831688"/>
            <a:ext cx="457611" cy="337811"/>
            <a:chOff x="2877" y="2322"/>
            <a:chExt cx="1929" cy="1424"/>
          </a:xfrm>
        </p:grpSpPr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2877" y="2322"/>
              <a:ext cx="879" cy="1087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9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60"/>
                </a:cxn>
                <a:cxn ang="0">
                  <a:pos x="802" y="345"/>
                </a:cxn>
                <a:cxn ang="0">
                  <a:pos x="847" y="302"/>
                </a:cxn>
                <a:cxn ang="0">
                  <a:pos x="871" y="234"/>
                </a:cxn>
                <a:cxn ang="0">
                  <a:pos x="865" y="150"/>
                </a:cxn>
                <a:cxn ang="0">
                  <a:pos x="821" y="79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7" y="172"/>
                </a:cxn>
                <a:cxn ang="0">
                  <a:pos x="119" y="304"/>
                </a:cxn>
                <a:cxn ang="0">
                  <a:pos x="41" y="459"/>
                </a:cxn>
                <a:cxn ang="0">
                  <a:pos x="3" y="625"/>
                </a:cxn>
                <a:cxn ang="0">
                  <a:pos x="6" y="756"/>
                </a:cxn>
                <a:cxn ang="0">
                  <a:pos x="34" y="861"/>
                </a:cxn>
                <a:cxn ang="0">
                  <a:pos x="84" y="952"/>
                </a:cxn>
                <a:cxn ang="0">
                  <a:pos x="157" y="1023"/>
                </a:cxn>
                <a:cxn ang="0">
                  <a:pos x="251" y="1070"/>
                </a:cxn>
                <a:cxn ang="0">
                  <a:pos x="366" y="1087"/>
                </a:cxn>
                <a:cxn ang="0">
                  <a:pos x="502" y="1071"/>
                </a:cxn>
                <a:cxn ang="0">
                  <a:pos x="619" y="1030"/>
                </a:cxn>
                <a:cxn ang="0">
                  <a:pos x="717" y="976"/>
                </a:cxn>
                <a:cxn ang="0">
                  <a:pos x="792" y="916"/>
                </a:cxn>
                <a:cxn ang="0">
                  <a:pos x="845" y="860"/>
                </a:cxn>
                <a:cxn ang="0">
                  <a:pos x="874" y="819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80"/>
                </a:cxn>
                <a:cxn ang="0">
                  <a:pos x="791" y="836"/>
                </a:cxn>
                <a:cxn ang="0">
                  <a:pos x="690" y="928"/>
                </a:cxn>
                <a:cxn ang="0">
                  <a:pos x="588" y="986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4"/>
                </a:cxn>
                <a:cxn ang="0">
                  <a:pos x="315" y="1027"/>
                </a:cxn>
                <a:cxn ang="0">
                  <a:pos x="248" y="993"/>
                </a:cxn>
                <a:cxn ang="0">
                  <a:pos x="203" y="936"/>
                </a:cxn>
                <a:cxn ang="0">
                  <a:pos x="176" y="861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4" y="572"/>
                </a:cxn>
                <a:cxn ang="0">
                  <a:pos x="227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3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7">
                  <a:moveTo>
                    <a:pt x="803" y="149"/>
                  </a:moveTo>
                  <a:lnTo>
                    <a:pt x="784" y="149"/>
                  </a:lnTo>
                  <a:lnTo>
                    <a:pt x="768" y="149"/>
                  </a:lnTo>
                  <a:lnTo>
                    <a:pt x="751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9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6"/>
                  </a:lnTo>
                  <a:lnTo>
                    <a:pt x="664" y="296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9"/>
                  </a:lnTo>
                  <a:lnTo>
                    <a:pt x="746" y="360"/>
                  </a:lnTo>
                  <a:lnTo>
                    <a:pt x="766" y="358"/>
                  </a:lnTo>
                  <a:lnTo>
                    <a:pt x="784" y="353"/>
                  </a:lnTo>
                  <a:lnTo>
                    <a:pt x="802" y="345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2"/>
                  </a:lnTo>
                  <a:lnTo>
                    <a:pt x="866" y="259"/>
                  </a:lnTo>
                  <a:lnTo>
                    <a:pt x="871" y="234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9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5"/>
                  </a:lnTo>
                  <a:lnTo>
                    <a:pt x="227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9"/>
                  </a:lnTo>
                  <a:lnTo>
                    <a:pt x="24" y="513"/>
                  </a:lnTo>
                  <a:lnTo>
                    <a:pt x="10" y="569"/>
                  </a:lnTo>
                  <a:lnTo>
                    <a:pt x="3" y="625"/>
                  </a:lnTo>
                  <a:lnTo>
                    <a:pt x="0" y="681"/>
                  </a:lnTo>
                  <a:lnTo>
                    <a:pt x="1" y="719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1"/>
                  </a:lnTo>
                  <a:lnTo>
                    <a:pt x="48" y="893"/>
                  </a:lnTo>
                  <a:lnTo>
                    <a:pt x="65" y="923"/>
                  </a:lnTo>
                  <a:lnTo>
                    <a:pt x="84" y="952"/>
                  </a:lnTo>
                  <a:lnTo>
                    <a:pt x="106" y="978"/>
                  </a:lnTo>
                  <a:lnTo>
                    <a:pt x="131" y="1002"/>
                  </a:lnTo>
                  <a:lnTo>
                    <a:pt x="157" y="1023"/>
                  </a:lnTo>
                  <a:lnTo>
                    <a:pt x="186" y="1042"/>
                  </a:lnTo>
                  <a:lnTo>
                    <a:pt x="218" y="1058"/>
                  </a:lnTo>
                  <a:lnTo>
                    <a:pt x="251" y="1070"/>
                  </a:lnTo>
                  <a:lnTo>
                    <a:pt x="288" y="1079"/>
                  </a:lnTo>
                  <a:lnTo>
                    <a:pt x="326" y="1085"/>
                  </a:lnTo>
                  <a:lnTo>
                    <a:pt x="366" y="1087"/>
                  </a:lnTo>
                  <a:lnTo>
                    <a:pt x="414" y="1085"/>
                  </a:lnTo>
                  <a:lnTo>
                    <a:pt x="459" y="1080"/>
                  </a:lnTo>
                  <a:lnTo>
                    <a:pt x="502" y="1071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19" y="1030"/>
                  </a:lnTo>
                  <a:lnTo>
                    <a:pt x="654" y="1014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6"/>
                  </a:lnTo>
                  <a:lnTo>
                    <a:pt x="770" y="936"/>
                  </a:lnTo>
                  <a:lnTo>
                    <a:pt x="792" y="916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60"/>
                  </a:lnTo>
                  <a:lnTo>
                    <a:pt x="857" y="844"/>
                  </a:lnTo>
                  <a:lnTo>
                    <a:pt x="867" y="830"/>
                  </a:lnTo>
                  <a:lnTo>
                    <a:pt x="874" y="819"/>
                  </a:lnTo>
                  <a:lnTo>
                    <a:pt x="878" y="810"/>
                  </a:lnTo>
                  <a:lnTo>
                    <a:pt x="879" y="804"/>
                  </a:lnTo>
                  <a:lnTo>
                    <a:pt x="877" y="792"/>
                  </a:lnTo>
                  <a:lnTo>
                    <a:pt x="871" y="783"/>
                  </a:lnTo>
                  <a:lnTo>
                    <a:pt x="862" y="775"/>
                  </a:lnTo>
                  <a:lnTo>
                    <a:pt x="852" y="772"/>
                  </a:lnTo>
                  <a:lnTo>
                    <a:pt x="846" y="773"/>
                  </a:lnTo>
                  <a:lnTo>
                    <a:pt x="841" y="776"/>
                  </a:lnTo>
                  <a:lnTo>
                    <a:pt x="836" y="780"/>
                  </a:lnTo>
                  <a:lnTo>
                    <a:pt x="830" y="786"/>
                  </a:lnTo>
                  <a:lnTo>
                    <a:pt x="823" y="797"/>
                  </a:lnTo>
                  <a:lnTo>
                    <a:pt x="791" y="836"/>
                  </a:lnTo>
                  <a:lnTo>
                    <a:pt x="758" y="871"/>
                  </a:lnTo>
                  <a:lnTo>
                    <a:pt x="723" y="902"/>
                  </a:lnTo>
                  <a:lnTo>
                    <a:pt x="690" y="928"/>
                  </a:lnTo>
                  <a:lnTo>
                    <a:pt x="655" y="951"/>
                  </a:lnTo>
                  <a:lnTo>
                    <a:pt x="621" y="969"/>
                  </a:lnTo>
                  <a:lnTo>
                    <a:pt x="588" y="986"/>
                  </a:lnTo>
                  <a:lnTo>
                    <a:pt x="556" y="999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8" y="1023"/>
                  </a:lnTo>
                  <a:lnTo>
                    <a:pt x="445" y="1028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3"/>
                  </a:lnTo>
                  <a:lnTo>
                    <a:pt x="378" y="1034"/>
                  </a:lnTo>
                  <a:lnTo>
                    <a:pt x="371" y="1034"/>
                  </a:lnTo>
                  <a:lnTo>
                    <a:pt x="341" y="1032"/>
                  </a:lnTo>
                  <a:lnTo>
                    <a:pt x="315" y="1027"/>
                  </a:lnTo>
                  <a:lnTo>
                    <a:pt x="290" y="1018"/>
                  </a:lnTo>
                  <a:lnTo>
                    <a:pt x="268" y="1007"/>
                  </a:lnTo>
                  <a:lnTo>
                    <a:pt x="248" y="993"/>
                  </a:lnTo>
                  <a:lnTo>
                    <a:pt x="231" y="976"/>
                  </a:lnTo>
                  <a:lnTo>
                    <a:pt x="216" y="957"/>
                  </a:lnTo>
                  <a:lnTo>
                    <a:pt x="203" y="936"/>
                  </a:lnTo>
                  <a:lnTo>
                    <a:pt x="192" y="912"/>
                  </a:lnTo>
                  <a:lnTo>
                    <a:pt x="183" y="887"/>
                  </a:lnTo>
                  <a:lnTo>
                    <a:pt x="176" y="861"/>
                  </a:lnTo>
                  <a:lnTo>
                    <a:pt x="171" y="833"/>
                  </a:lnTo>
                  <a:lnTo>
                    <a:pt x="168" y="803"/>
                  </a:lnTo>
                  <a:lnTo>
                    <a:pt x="167" y="772"/>
                  </a:lnTo>
                  <a:lnTo>
                    <a:pt x="168" y="748"/>
                  </a:lnTo>
                  <a:lnTo>
                    <a:pt x="171" y="718"/>
                  </a:lnTo>
                  <a:lnTo>
                    <a:pt x="175" y="685"/>
                  </a:lnTo>
                  <a:lnTo>
                    <a:pt x="180" y="650"/>
                  </a:lnTo>
                  <a:lnTo>
                    <a:pt x="186" y="612"/>
                  </a:lnTo>
                  <a:lnTo>
                    <a:pt x="194" y="572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7" y="447"/>
                  </a:lnTo>
                  <a:lnTo>
                    <a:pt x="242" y="406"/>
                  </a:lnTo>
                  <a:lnTo>
                    <a:pt x="256" y="367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9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9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3" y="53"/>
                  </a:lnTo>
                  <a:lnTo>
                    <a:pt x="660" y="57"/>
                  </a:lnTo>
                  <a:lnTo>
                    <a:pt x="685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3839" y="2988"/>
              <a:ext cx="967" cy="758"/>
            </a:xfrm>
            <a:custGeom>
              <a:avLst/>
              <a:gdLst/>
              <a:ahLst/>
              <a:cxnLst>
                <a:cxn ang="0">
                  <a:pos x="105" y="692"/>
                </a:cxn>
                <a:cxn ang="0">
                  <a:pos x="116" y="741"/>
                </a:cxn>
                <a:cxn ang="0">
                  <a:pos x="173" y="755"/>
                </a:cxn>
                <a:cxn ang="0">
                  <a:pos x="222" y="712"/>
                </a:cxn>
                <a:cxn ang="0">
                  <a:pos x="247" y="617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2"/>
                </a:cxn>
                <a:cxn ang="0">
                  <a:pos x="403" y="164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9"/>
                </a:cxn>
                <a:cxn ang="0">
                  <a:pos x="705" y="165"/>
                </a:cxn>
                <a:cxn ang="0">
                  <a:pos x="678" y="321"/>
                </a:cxn>
                <a:cxn ang="0">
                  <a:pos x="620" y="503"/>
                </a:cxn>
                <a:cxn ang="0">
                  <a:pos x="592" y="581"/>
                </a:cxn>
                <a:cxn ang="0">
                  <a:pos x="606" y="684"/>
                </a:cxn>
                <a:cxn ang="0">
                  <a:pos x="692" y="752"/>
                </a:cxn>
                <a:cxn ang="0">
                  <a:pos x="815" y="738"/>
                </a:cxn>
                <a:cxn ang="0">
                  <a:pos x="906" y="649"/>
                </a:cxn>
                <a:cxn ang="0">
                  <a:pos x="955" y="548"/>
                </a:cxn>
                <a:cxn ang="0">
                  <a:pos x="966" y="493"/>
                </a:cxn>
                <a:cxn ang="0">
                  <a:pos x="941" y="479"/>
                </a:cxn>
                <a:cxn ang="0">
                  <a:pos x="914" y="499"/>
                </a:cxn>
                <a:cxn ang="0">
                  <a:pos x="855" y="637"/>
                </a:cxn>
                <a:cxn ang="0">
                  <a:pos x="763" y="709"/>
                </a:cxn>
                <a:cxn ang="0">
                  <a:pos x="710" y="690"/>
                </a:cxn>
                <a:cxn ang="0">
                  <a:pos x="707" y="617"/>
                </a:cxn>
                <a:cxn ang="0">
                  <a:pos x="732" y="540"/>
                </a:cxn>
                <a:cxn ang="0">
                  <a:pos x="768" y="438"/>
                </a:cxn>
                <a:cxn ang="0">
                  <a:pos x="815" y="268"/>
                </a:cxn>
                <a:cxn ang="0">
                  <a:pos x="819" y="137"/>
                </a:cxn>
                <a:cxn ang="0">
                  <a:pos x="768" y="47"/>
                </a:cxn>
                <a:cxn ang="0">
                  <a:pos x="686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6"/>
                </a:cxn>
                <a:cxn ang="0">
                  <a:pos x="57" y="91"/>
                </a:cxn>
                <a:cxn ang="0">
                  <a:pos x="16" y="195"/>
                </a:cxn>
                <a:cxn ang="0">
                  <a:pos x="0" y="258"/>
                </a:cxn>
                <a:cxn ang="0">
                  <a:pos x="20" y="279"/>
                </a:cxn>
                <a:cxn ang="0">
                  <a:pos x="46" y="273"/>
                </a:cxn>
                <a:cxn ang="0">
                  <a:pos x="69" y="200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4"/>
                </a:cxn>
                <a:cxn ang="0">
                  <a:pos x="192" y="320"/>
                </a:cxn>
              </a:cxnLst>
              <a:rect l="0" t="0" r="r" b="b"/>
              <a:pathLst>
                <a:path w="967" h="758">
                  <a:moveTo>
                    <a:pt x="119" y="635"/>
                  </a:moveTo>
                  <a:lnTo>
                    <a:pt x="116" y="646"/>
                  </a:lnTo>
                  <a:lnTo>
                    <a:pt x="110" y="670"/>
                  </a:lnTo>
                  <a:lnTo>
                    <a:pt x="107" y="682"/>
                  </a:lnTo>
                  <a:lnTo>
                    <a:pt x="105" y="692"/>
                  </a:lnTo>
                  <a:lnTo>
                    <a:pt x="103" y="700"/>
                  </a:lnTo>
                  <a:lnTo>
                    <a:pt x="103" y="704"/>
                  </a:lnTo>
                  <a:lnTo>
                    <a:pt x="105" y="719"/>
                  </a:lnTo>
                  <a:lnTo>
                    <a:pt x="109" y="731"/>
                  </a:lnTo>
                  <a:lnTo>
                    <a:pt x="116" y="741"/>
                  </a:lnTo>
                  <a:lnTo>
                    <a:pt x="125" y="748"/>
                  </a:lnTo>
                  <a:lnTo>
                    <a:pt x="135" y="753"/>
                  </a:lnTo>
                  <a:lnTo>
                    <a:pt x="146" y="757"/>
                  </a:lnTo>
                  <a:lnTo>
                    <a:pt x="157" y="758"/>
                  </a:lnTo>
                  <a:lnTo>
                    <a:pt x="173" y="755"/>
                  </a:lnTo>
                  <a:lnTo>
                    <a:pt x="188" y="749"/>
                  </a:lnTo>
                  <a:lnTo>
                    <a:pt x="201" y="740"/>
                  </a:lnTo>
                  <a:lnTo>
                    <a:pt x="212" y="731"/>
                  </a:lnTo>
                  <a:lnTo>
                    <a:pt x="219" y="721"/>
                  </a:lnTo>
                  <a:lnTo>
                    <a:pt x="222" y="712"/>
                  </a:lnTo>
                  <a:lnTo>
                    <a:pt x="226" y="700"/>
                  </a:lnTo>
                  <a:lnTo>
                    <a:pt x="230" y="685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7"/>
                  </a:lnTo>
                  <a:lnTo>
                    <a:pt x="251" y="601"/>
                  </a:lnTo>
                  <a:lnTo>
                    <a:pt x="256" y="580"/>
                  </a:lnTo>
                  <a:lnTo>
                    <a:pt x="261" y="557"/>
                  </a:lnTo>
                  <a:lnTo>
                    <a:pt x="272" y="508"/>
                  </a:lnTo>
                  <a:lnTo>
                    <a:pt x="277" y="485"/>
                  </a:lnTo>
                  <a:lnTo>
                    <a:pt x="282" y="465"/>
                  </a:lnTo>
                  <a:lnTo>
                    <a:pt x="296" y="410"/>
                  </a:lnTo>
                  <a:lnTo>
                    <a:pt x="309" y="353"/>
                  </a:lnTo>
                  <a:lnTo>
                    <a:pt x="313" y="334"/>
                  </a:lnTo>
                  <a:lnTo>
                    <a:pt x="318" y="317"/>
                  </a:lnTo>
                  <a:lnTo>
                    <a:pt x="322" y="303"/>
                  </a:lnTo>
                  <a:lnTo>
                    <a:pt x="327" y="290"/>
                  </a:lnTo>
                  <a:lnTo>
                    <a:pt x="331" y="278"/>
                  </a:lnTo>
                  <a:lnTo>
                    <a:pt x="337" y="265"/>
                  </a:lnTo>
                  <a:lnTo>
                    <a:pt x="344" y="252"/>
                  </a:lnTo>
                  <a:lnTo>
                    <a:pt x="352" y="237"/>
                  </a:lnTo>
                  <a:lnTo>
                    <a:pt x="362" y="221"/>
                  </a:lnTo>
                  <a:lnTo>
                    <a:pt x="375" y="202"/>
                  </a:lnTo>
                  <a:lnTo>
                    <a:pt x="388" y="183"/>
                  </a:lnTo>
                  <a:lnTo>
                    <a:pt x="403" y="164"/>
                  </a:lnTo>
                  <a:lnTo>
                    <a:pt x="418" y="145"/>
                  </a:lnTo>
                  <a:lnTo>
                    <a:pt x="436" y="125"/>
                  </a:lnTo>
                  <a:lnTo>
                    <a:pt x="455" y="108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5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3"/>
                  </a:lnTo>
                  <a:lnTo>
                    <a:pt x="663" y="60"/>
                  </a:lnTo>
                  <a:lnTo>
                    <a:pt x="674" y="68"/>
                  </a:lnTo>
                  <a:lnTo>
                    <a:pt x="683" y="77"/>
                  </a:lnTo>
                  <a:lnTo>
                    <a:pt x="691" y="89"/>
                  </a:lnTo>
                  <a:lnTo>
                    <a:pt x="696" y="100"/>
                  </a:lnTo>
                  <a:lnTo>
                    <a:pt x="703" y="125"/>
                  </a:lnTo>
                  <a:lnTo>
                    <a:pt x="705" y="136"/>
                  </a:lnTo>
                  <a:lnTo>
                    <a:pt x="705" y="147"/>
                  </a:lnTo>
                  <a:lnTo>
                    <a:pt x="705" y="165"/>
                  </a:lnTo>
                  <a:lnTo>
                    <a:pt x="704" y="192"/>
                  </a:lnTo>
                  <a:lnTo>
                    <a:pt x="700" y="222"/>
                  </a:lnTo>
                  <a:lnTo>
                    <a:pt x="695" y="253"/>
                  </a:lnTo>
                  <a:lnTo>
                    <a:pt x="687" y="287"/>
                  </a:lnTo>
                  <a:lnTo>
                    <a:pt x="678" y="321"/>
                  </a:lnTo>
                  <a:lnTo>
                    <a:pt x="658" y="389"/>
                  </a:lnTo>
                  <a:lnTo>
                    <a:pt x="648" y="421"/>
                  </a:lnTo>
                  <a:lnTo>
                    <a:pt x="638" y="451"/>
                  </a:lnTo>
                  <a:lnTo>
                    <a:pt x="628" y="478"/>
                  </a:lnTo>
                  <a:lnTo>
                    <a:pt x="620" y="503"/>
                  </a:lnTo>
                  <a:lnTo>
                    <a:pt x="612" y="523"/>
                  </a:lnTo>
                  <a:lnTo>
                    <a:pt x="606" y="541"/>
                  </a:lnTo>
                  <a:lnTo>
                    <a:pt x="600" y="556"/>
                  </a:lnTo>
                  <a:lnTo>
                    <a:pt x="596" y="569"/>
                  </a:lnTo>
                  <a:lnTo>
                    <a:pt x="592" y="581"/>
                  </a:lnTo>
                  <a:lnTo>
                    <a:pt x="589" y="602"/>
                  </a:lnTo>
                  <a:lnTo>
                    <a:pt x="589" y="613"/>
                  </a:lnTo>
                  <a:lnTo>
                    <a:pt x="591" y="639"/>
                  </a:lnTo>
                  <a:lnTo>
                    <a:pt x="597" y="662"/>
                  </a:lnTo>
                  <a:lnTo>
                    <a:pt x="606" y="684"/>
                  </a:lnTo>
                  <a:lnTo>
                    <a:pt x="619" y="703"/>
                  </a:lnTo>
                  <a:lnTo>
                    <a:pt x="634" y="719"/>
                  </a:lnTo>
                  <a:lnTo>
                    <a:pt x="651" y="732"/>
                  </a:lnTo>
                  <a:lnTo>
                    <a:pt x="671" y="744"/>
                  </a:lnTo>
                  <a:lnTo>
                    <a:pt x="692" y="752"/>
                  </a:lnTo>
                  <a:lnTo>
                    <a:pt x="715" y="756"/>
                  </a:lnTo>
                  <a:lnTo>
                    <a:pt x="739" y="758"/>
                  </a:lnTo>
                  <a:lnTo>
                    <a:pt x="767" y="755"/>
                  </a:lnTo>
                  <a:lnTo>
                    <a:pt x="791" y="749"/>
                  </a:lnTo>
                  <a:lnTo>
                    <a:pt x="815" y="738"/>
                  </a:lnTo>
                  <a:lnTo>
                    <a:pt x="837" y="725"/>
                  </a:lnTo>
                  <a:lnTo>
                    <a:pt x="856" y="709"/>
                  </a:lnTo>
                  <a:lnTo>
                    <a:pt x="875" y="690"/>
                  </a:lnTo>
                  <a:lnTo>
                    <a:pt x="891" y="670"/>
                  </a:lnTo>
                  <a:lnTo>
                    <a:pt x="906" y="649"/>
                  </a:lnTo>
                  <a:lnTo>
                    <a:pt x="918" y="628"/>
                  </a:lnTo>
                  <a:lnTo>
                    <a:pt x="930" y="606"/>
                  </a:lnTo>
                  <a:lnTo>
                    <a:pt x="940" y="585"/>
                  </a:lnTo>
                  <a:lnTo>
                    <a:pt x="948" y="566"/>
                  </a:lnTo>
                  <a:lnTo>
                    <a:pt x="955" y="548"/>
                  </a:lnTo>
                  <a:lnTo>
                    <a:pt x="960" y="531"/>
                  </a:lnTo>
                  <a:lnTo>
                    <a:pt x="964" y="518"/>
                  </a:lnTo>
                  <a:lnTo>
                    <a:pt x="966" y="507"/>
                  </a:lnTo>
                  <a:lnTo>
                    <a:pt x="967" y="501"/>
                  </a:lnTo>
                  <a:lnTo>
                    <a:pt x="966" y="493"/>
                  </a:lnTo>
                  <a:lnTo>
                    <a:pt x="963" y="487"/>
                  </a:lnTo>
                  <a:lnTo>
                    <a:pt x="959" y="484"/>
                  </a:lnTo>
                  <a:lnTo>
                    <a:pt x="954" y="481"/>
                  </a:lnTo>
                  <a:lnTo>
                    <a:pt x="949" y="479"/>
                  </a:lnTo>
                  <a:lnTo>
                    <a:pt x="941" y="479"/>
                  </a:lnTo>
                  <a:lnTo>
                    <a:pt x="932" y="480"/>
                  </a:lnTo>
                  <a:lnTo>
                    <a:pt x="925" y="483"/>
                  </a:lnTo>
                  <a:lnTo>
                    <a:pt x="921" y="486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7"/>
                  </a:lnTo>
                  <a:lnTo>
                    <a:pt x="900" y="546"/>
                  </a:lnTo>
                  <a:lnTo>
                    <a:pt x="886" y="580"/>
                  </a:lnTo>
                  <a:lnTo>
                    <a:pt x="871" y="611"/>
                  </a:lnTo>
                  <a:lnTo>
                    <a:pt x="855" y="637"/>
                  </a:lnTo>
                  <a:lnTo>
                    <a:pt x="837" y="660"/>
                  </a:lnTo>
                  <a:lnTo>
                    <a:pt x="820" y="678"/>
                  </a:lnTo>
                  <a:lnTo>
                    <a:pt x="801" y="692"/>
                  </a:lnTo>
                  <a:lnTo>
                    <a:pt x="782" y="703"/>
                  </a:lnTo>
                  <a:lnTo>
                    <a:pt x="763" y="709"/>
                  </a:lnTo>
                  <a:lnTo>
                    <a:pt x="744" y="710"/>
                  </a:lnTo>
                  <a:lnTo>
                    <a:pt x="731" y="710"/>
                  </a:lnTo>
                  <a:lnTo>
                    <a:pt x="722" y="705"/>
                  </a:lnTo>
                  <a:lnTo>
                    <a:pt x="715" y="699"/>
                  </a:lnTo>
                  <a:lnTo>
                    <a:pt x="710" y="690"/>
                  </a:lnTo>
                  <a:lnTo>
                    <a:pt x="706" y="679"/>
                  </a:lnTo>
                  <a:lnTo>
                    <a:pt x="705" y="667"/>
                  </a:lnTo>
                  <a:lnTo>
                    <a:pt x="705" y="639"/>
                  </a:lnTo>
                  <a:lnTo>
                    <a:pt x="705" y="628"/>
                  </a:lnTo>
                  <a:lnTo>
                    <a:pt x="707" y="617"/>
                  </a:lnTo>
                  <a:lnTo>
                    <a:pt x="710" y="604"/>
                  </a:lnTo>
                  <a:lnTo>
                    <a:pt x="714" y="591"/>
                  </a:lnTo>
                  <a:lnTo>
                    <a:pt x="719" y="576"/>
                  </a:lnTo>
                  <a:lnTo>
                    <a:pt x="724" y="559"/>
                  </a:lnTo>
                  <a:lnTo>
                    <a:pt x="732" y="540"/>
                  </a:lnTo>
                  <a:lnTo>
                    <a:pt x="741" y="516"/>
                  </a:lnTo>
                  <a:lnTo>
                    <a:pt x="746" y="502"/>
                  </a:lnTo>
                  <a:lnTo>
                    <a:pt x="752" y="484"/>
                  </a:lnTo>
                  <a:lnTo>
                    <a:pt x="760" y="463"/>
                  </a:lnTo>
                  <a:lnTo>
                    <a:pt x="768" y="438"/>
                  </a:lnTo>
                  <a:lnTo>
                    <a:pt x="776" y="412"/>
                  </a:lnTo>
                  <a:lnTo>
                    <a:pt x="785" y="384"/>
                  </a:lnTo>
                  <a:lnTo>
                    <a:pt x="802" y="326"/>
                  </a:lnTo>
                  <a:lnTo>
                    <a:pt x="809" y="296"/>
                  </a:lnTo>
                  <a:lnTo>
                    <a:pt x="815" y="268"/>
                  </a:lnTo>
                  <a:lnTo>
                    <a:pt x="820" y="240"/>
                  </a:lnTo>
                  <a:lnTo>
                    <a:pt x="823" y="215"/>
                  </a:lnTo>
                  <a:lnTo>
                    <a:pt x="824" y="192"/>
                  </a:lnTo>
                  <a:lnTo>
                    <a:pt x="823" y="163"/>
                  </a:lnTo>
                  <a:lnTo>
                    <a:pt x="819" y="137"/>
                  </a:lnTo>
                  <a:lnTo>
                    <a:pt x="813" y="114"/>
                  </a:lnTo>
                  <a:lnTo>
                    <a:pt x="804" y="93"/>
                  </a:lnTo>
                  <a:lnTo>
                    <a:pt x="794" y="75"/>
                  </a:lnTo>
                  <a:lnTo>
                    <a:pt x="781" y="60"/>
                  </a:lnTo>
                  <a:lnTo>
                    <a:pt x="768" y="47"/>
                  </a:lnTo>
                  <a:lnTo>
                    <a:pt x="753" y="35"/>
                  </a:lnTo>
                  <a:lnTo>
                    <a:pt x="738" y="26"/>
                  </a:lnTo>
                  <a:lnTo>
                    <a:pt x="721" y="18"/>
                  </a:lnTo>
                  <a:lnTo>
                    <a:pt x="704" y="12"/>
                  </a:lnTo>
                  <a:lnTo>
                    <a:pt x="686" y="7"/>
                  </a:lnTo>
                  <a:lnTo>
                    <a:pt x="669" y="4"/>
                  </a:lnTo>
                  <a:lnTo>
                    <a:pt x="652" y="2"/>
                  </a:lnTo>
                  <a:lnTo>
                    <a:pt x="619" y="0"/>
                  </a:lnTo>
                  <a:lnTo>
                    <a:pt x="584" y="2"/>
                  </a:lnTo>
                  <a:lnTo>
                    <a:pt x="551" y="8"/>
                  </a:lnTo>
                  <a:lnTo>
                    <a:pt x="521" y="18"/>
                  </a:lnTo>
                  <a:lnTo>
                    <a:pt x="493" y="29"/>
                  </a:lnTo>
                  <a:lnTo>
                    <a:pt x="466" y="44"/>
                  </a:lnTo>
                  <a:lnTo>
                    <a:pt x="441" y="60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6"/>
                  </a:lnTo>
                  <a:lnTo>
                    <a:pt x="365" y="134"/>
                  </a:lnTo>
                  <a:lnTo>
                    <a:pt x="351" y="153"/>
                  </a:lnTo>
                  <a:lnTo>
                    <a:pt x="347" y="126"/>
                  </a:lnTo>
                  <a:lnTo>
                    <a:pt x="340" y="102"/>
                  </a:lnTo>
                  <a:lnTo>
                    <a:pt x="329" y="81"/>
                  </a:lnTo>
                  <a:lnTo>
                    <a:pt x="317" y="62"/>
                  </a:lnTo>
                  <a:lnTo>
                    <a:pt x="303" y="47"/>
                  </a:lnTo>
                  <a:lnTo>
                    <a:pt x="287" y="33"/>
                  </a:lnTo>
                  <a:lnTo>
                    <a:pt x="270" y="23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4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2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6"/>
                  </a:lnTo>
                  <a:lnTo>
                    <a:pt x="95" y="37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2"/>
                  </a:lnTo>
                  <a:lnTo>
                    <a:pt x="30" y="153"/>
                  </a:lnTo>
                  <a:lnTo>
                    <a:pt x="22" y="174"/>
                  </a:lnTo>
                  <a:lnTo>
                    <a:pt x="16" y="195"/>
                  </a:lnTo>
                  <a:lnTo>
                    <a:pt x="10" y="213"/>
                  </a:lnTo>
                  <a:lnTo>
                    <a:pt x="6" y="230"/>
                  </a:lnTo>
                  <a:lnTo>
                    <a:pt x="2" y="243"/>
                  </a:lnTo>
                  <a:lnTo>
                    <a:pt x="1" y="252"/>
                  </a:lnTo>
                  <a:lnTo>
                    <a:pt x="0" y="258"/>
                  </a:lnTo>
                  <a:lnTo>
                    <a:pt x="2" y="266"/>
                  </a:lnTo>
                  <a:lnTo>
                    <a:pt x="5" y="272"/>
                  </a:lnTo>
                  <a:lnTo>
                    <a:pt x="9" y="275"/>
                  </a:lnTo>
                  <a:lnTo>
                    <a:pt x="14" y="278"/>
                  </a:lnTo>
                  <a:lnTo>
                    <a:pt x="20" y="279"/>
                  </a:lnTo>
                  <a:lnTo>
                    <a:pt x="24" y="280"/>
                  </a:lnTo>
                  <a:lnTo>
                    <a:pt x="27" y="280"/>
                  </a:lnTo>
                  <a:lnTo>
                    <a:pt x="35" y="279"/>
                  </a:lnTo>
                  <a:lnTo>
                    <a:pt x="42" y="277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9"/>
                  </a:lnTo>
                  <a:lnTo>
                    <a:pt x="58" y="246"/>
                  </a:lnTo>
                  <a:lnTo>
                    <a:pt x="62" y="229"/>
                  </a:lnTo>
                  <a:lnTo>
                    <a:pt x="69" y="200"/>
                  </a:lnTo>
                  <a:lnTo>
                    <a:pt x="77" y="172"/>
                  </a:lnTo>
                  <a:lnTo>
                    <a:pt x="86" y="146"/>
                  </a:lnTo>
                  <a:lnTo>
                    <a:pt x="95" y="122"/>
                  </a:lnTo>
                  <a:lnTo>
                    <a:pt x="106" y="101"/>
                  </a:lnTo>
                  <a:lnTo>
                    <a:pt x="117" y="82"/>
                  </a:lnTo>
                  <a:lnTo>
                    <a:pt x="129" y="68"/>
                  </a:lnTo>
                  <a:lnTo>
                    <a:pt x="143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4"/>
                  </a:lnTo>
                  <a:lnTo>
                    <a:pt x="212" y="61"/>
                  </a:lnTo>
                  <a:lnTo>
                    <a:pt x="219" y="72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30"/>
                  </a:lnTo>
                  <a:lnTo>
                    <a:pt x="228" y="146"/>
                  </a:lnTo>
                  <a:lnTo>
                    <a:pt x="226" y="163"/>
                  </a:lnTo>
                  <a:lnTo>
                    <a:pt x="223" y="184"/>
                  </a:lnTo>
                  <a:lnTo>
                    <a:pt x="219" y="205"/>
                  </a:lnTo>
                  <a:lnTo>
                    <a:pt x="209" y="249"/>
                  </a:lnTo>
                  <a:lnTo>
                    <a:pt x="205" y="269"/>
                  </a:lnTo>
                  <a:lnTo>
                    <a:pt x="199" y="294"/>
                  </a:lnTo>
                  <a:lnTo>
                    <a:pt x="192" y="320"/>
                  </a:lnTo>
                  <a:lnTo>
                    <a:pt x="186" y="348"/>
                  </a:lnTo>
                  <a:lnTo>
                    <a:pt x="180" y="375"/>
                  </a:lnTo>
                  <a:lnTo>
                    <a:pt x="169" y="421"/>
                  </a:lnTo>
                  <a:lnTo>
                    <a:pt x="119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618" name="Group 10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22742" y="6131190"/>
            <a:ext cx="1054058" cy="337811"/>
            <a:chOff x="2541" y="2267"/>
            <a:chExt cx="5760" cy="1846"/>
          </a:xfrm>
        </p:grpSpPr>
        <p:sp>
          <p:nvSpPr>
            <p:cNvPr id="68620" name="Freeform 12"/>
            <p:cNvSpPr>
              <a:spLocks/>
            </p:cNvSpPr>
            <p:nvPr/>
          </p:nvSpPr>
          <p:spPr bwMode="auto">
            <a:xfrm>
              <a:off x="2541" y="2768"/>
              <a:ext cx="855" cy="1013"/>
            </a:xfrm>
            <a:custGeom>
              <a:avLst/>
              <a:gdLst/>
              <a:ahLst/>
              <a:cxnLst>
                <a:cxn ang="0">
                  <a:pos x="756" y="138"/>
                </a:cxn>
                <a:cxn ang="0">
                  <a:pos x="708" y="152"/>
                </a:cxn>
                <a:cxn ang="0">
                  <a:pos x="663" y="196"/>
                </a:cxn>
                <a:cxn ang="0">
                  <a:pos x="645" y="241"/>
                </a:cxn>
                <a:cxn ang="0">
                  <a:pos x="647" y="282"/>
                </a:cxn>
                <a:cxn ang="0">
                  <a:pos x="671" y="316"/>
                </a:cxn>
                <a:cxn ang="0">
                  <a:pos x="706" y="334"/>
                </a:cxn>
                <a:cxn ang="0">
                  <a:pos x="754" y="332"/>
                </a:cxn>
                <a:cxn ang="0">
                  <a:pos x="801" y="308"/>
                </a:cxn>
                <a:cxn ang="0">
                  <a:pos x="836" y="261"/>
                </a:cxn>
                <a:cxn ang="0">
                  <a:pos x="849" y="192"/>
                </a:cxn>
                <a:cxn ang="0">
                  <a:pos x="830" y="117"/>
                </a:cxn>
                <a:cxn ang="0">
                  <a:pos x="777" y="55"/>
                </a:cxn>
                <a:cxn ang="0">
                  <a:pos x="696" y="14"/>
                </a:cxn>
                <a:cxn ang="0">
                  <a:pos x="589" y="0"/>
                </a:cxn>
                <a:cxn ang="0">
                  <a:pos x="442" y="26"/>
                </a:cxn>
                <a:cxn ang="0">
                  <a:pos x="304" y="95"/>
                </a:cxn>
                <a:cxn ang="0">
                  <a:pos x="184" y="200"/>
                </a:cxn>
                <a:cxn ang="0">
                  <a:pos x="87" y="330"/>
                </a:cxn>
                <a:cxn ang="0">
                  <a:pos x="23" y="480"/>
                </a:cxn>
                <a:cxn ang="0">
                  <a:pos x="0" y="636"/>
                </a:cxn>
                <a:cxn ang="0">
                  <a:pos x="13" y="742"/>
                </a:cxn>
                <a:cxn ang="0">
                  <a:pos x="50" y="839"/>
                </a:cxn>
                <a:cxn ang="0">
                  <a:pos x="110" y="918"/>
                </a:cxn>
                <a:cxn ang="0">
                  <a:pos x="194" y="977"/>
                </a:cxn>
                <a:cxn ang="0">
                  <a:pos x="296" y="1009"/>
                </a:cxn>
                <a:cxn ang="0">
                  <a:pos x="426" y="1009"/>
                </a:cxn>
                <a:cxn ang="0">
                  <a:pos x="552" y="981"/>
                </a:cxn>
                <a:cxn ang="0">
                  <a:pos x="659" y="934"/>
                </a:cxn>
                <a:cxn ang="0">
                  <a:pos x="742" y="877"/>
                </a:cxn>
                <a:cxn ang="0">
                  <a:pos x="805" y="821"/>
                </a:cxn>
                <a:cxn ang="0">
                  <a:pos x="843" y="776"/>
                </a:cxn>
                <a:cxn ang="0">
                  <a:pos x="855" y="750"/>
                </a:cxn>
                <a:cxn ang="0">
                  <a:pos x="845" y="727"/>
                </a:cxn>
                <a:cxn ang="0">
                  <a:pos x="830" y="721"/>
                </a:cxn>
                <a:cxn ang="0">
                  <a:pos x="816" y="725"/>
                </a:cxn>
                <a:cxn ang="0">
                  <a:pos x="801" y="742"/>
                </a:cxn>
                <a:cxn ang="0">
                  <a:pos x="702" y="843"/>
                </a:cxn>
                <a:cxn ang="0">
                  <a:pos x="599" y="908"/>
                </a:cxn>
                <a:cxn ang="0">
                  <a:pos x="504" y="944"/>
                </a:cxn>
                <a:cxn ang="0">
                  <a:pos x="424" y="960"/>
                </a:cxn>
                <a:cxn ang="0">
                  <a:pos x="374" y="964"/>
                </a:cxn>
                <a:cxn ang="0">
                  <a:pos x="318" y="962"/>
                </a:cxn>
                <a:cxn ang="0">
                  <a:pos x="248" y="932"/>
                </a:cxn>
                <a:cxn ang="0">
                  <a:pos x="199" y="879"/>
                </a:cxn>
                <a:cxn ang="0">
                  <a:pos x="172" y="806"/>
                </a:cxn>
                <a:cxn ang="0">
                  <a:pos x="163" y="721"/>
                </a:cxn>
                <a:cxn ang="0">
                  <a:pos x="168" y="644"/>
                </a:cxn>
                <a:cxn ang="0">
                  <a:pos x="188" y="541"/>
                </a:cxn>
                <a:cxn ang="0">
                  <a:pos x="236" y="375"/>
                </a:cxn>
                <a:cxn ang="0">
                  <a:pos x="283" y="273"/>
                </a:cxn>
                <a:cxn ang="0">
                  <a:pos x="353" y="172"/>
                </a:cxn>
                <a:cxn ang="0">
                  <a:pos x="440" y="97"/>
                </a:cxn>
                <a:cxn ang="0">
                  <a:pos x="541" y="55"/>
                </a:cxn>
                <a:cxn ang="0">
                  <a:pos x="630" y="51"/>
                </a:cxn>
                <a:cxn ang="0">
                  <a:pos x="704" y="71"/>
                </a:cxn>
                <a:cxn ang="0">
                  <a:pos x="762" y="111"/>
                </a:cxn>
              </a:cxnLst>
              <a:rect l="0" t="0" r="r" b="b"/>
              <a:pathLst>
                <a:path w="855" h="1013">
                  <a:moveTo>
                    <a:pt x="781" y="138"/>
                  </a:moveTo>
                  <a:lnTo>
                    <a:pt x="756" y="138"/>
                  </a:lnTo>
                  <a:lnTo>
                    <a:pt x="731" y="142"/>
                  </a:lnTo>
                  <a:lnTo>
                    <a:pt x="708" y="152"/>
                  </a:lnTo>
                  <a:lnTo>
                    <a:pt x="684" y="170"/>
                  </a:lnTo>
                  <a:lnTo>
                    <a:pt x="663" y="196"/>
                  </a:lnTo>
                  <a:lnTo>
                    <a:pt x="651" y="221"/>
                  </a:lnTo>
                  <a:lnTo>
                    <a:pt x="645" y="241"/>
                  </a:lnTo>
                  <a:lnTo>
                    <a:pt x="645" y="257"/>
                  </a:lnTo>
                  <a:lnTo>
                    <a:pt x="647" y="282"/>
                  </a:lnTo>
                  <a:lnTo>
                    <a:pt x="657" y="302"/>
                  </a:lnTo>
                  <a:lnTo>
                    <a:pt x="671" y="316"/>
                  </a:lnTo>
                  <a:lnTo>
                    <a:pt x="686" y="328"/>
                  </a:lnTo>
                  <a:lnTo>
                    <a:pt x="706" y="334"/>
                  </a:lnTo>
                  <a:lnTo>
                    <a:pt x="727" y="336"/>
                  </a:lnTo>
                  <a:lnTo>
                    <a:pt x="754" y="332"/>
                  </a:lnTo>
                  <a:lnTo>
                    <a:pt x="779" y="324"/>
                  </a:lnTo>
                  <a:lnTo>
                    <a:pt x="801" y="308"/>
                  </a:lnTo>
                  <a:lnTo>
                    <a:pt x="820" y="286"/>
                  </a:lnTo>
                  <a:lnTo>
                    <a:pt x="836" y="261"/>
                  </a:lnTo>
                  <a:lnTo>
                    <a:pt x="845" y="229"/>
                  </a:lnTo>
                  <a:lnTo>
                    <a:pt x="849" y="192"/>
                  </a:lnTo>
                  <a:lnTo>
                    <a:pt x="845" y="152"/>
                  </a:lnTo>
                  <a:lnTo>
                    <a:pt x="830" y="117"/>
                  </a:lnTo>
                  <a:lnTo>
                    <a:pt x="808" y="83"/>
                  </a:lnTo>
                  <a:lnTo>
                    <a:pt x="777" y="55"/>
                  </a:lnTo>
                  <a:lnTo>
                    <a:pt x="741" y="32"/>
                  </a:lnTo>
                  <a:lnTo>
                    <a:pt x="696" y="14"/>
                  </a:lnTo>
                  <a:lnTo>
                    <a:pt x="645" y="4"/>
                  </a:lnTo>
                  <a:lnTo>
                    <a:pt x="589" y="0"/>
                  </a:lnTo>
                  <a:lnTo>
                    <a:pt x="516" y="6"/>
                  </a:lnTo>
                  <a:lnTo>
                    <a:pt x="442" y="26"/>
                  </a:lnTo>
                  <a:lnTo>
                    <a:pt x="372" y="55"/>
                  </a:lnTo>
                  <a:lnTo>
                    <a:pt x="304" y="95"/>
                  </a:lnTo>
                  <a:lnTo>
                    <a:pt x="242" y="142"/>
                  </a:lnTo>
                  <a:lnTo>
                    <a:pt x="184" y="200"/>
                  </a:lnTo>
                  <a:lnTo>
                    <a:pt x="132" y="263"/>
                  </a:lnTo>
                  <a:lnTo>
                    <a:pt x="87" y="330"/>
                  </a:lnTo>
                  <a:lnTo>
                    <a:pt x="50" y="403"/>
                  </a:lnTo>
                  <a:lnTo>
                    <a:pt x="23" y="480"/>
                  </a:lnTo>
                  <a:lnTo>
                    <a:pt x="7" y="557"/>
                  </a:lnTo>
                  <a:lnTo>
                    <a:pt x="0" y="636"/>
                  </a:lnTo>
                  <a:lnTo>
                    <a:pt x="4" y="689"/>
                  </a:lnTo>
                  <a:lnTo>
                    <a:pt x="13" y="742"/>
                  </a:lnTo>
                  <a:lnTo>
                    <a:pt x="29" y="792"/>
                  </a:lnTo>
                  <a:lnTo>
                    <a:pt x="50" y="839"/>
                  </a:lnTo>
                  <a:lnTo>
                    <a:pt x="77" y="881"/>
                  </a:lnTo>
                  <a:lnTo>
                    <a:pt x="110" y="918"/>
                  </a:lnTo>
                  <a:lnTo>
                    <a:pt x="149" y="952"/>
                  </a:lnTo>
                  <a:lnTo>
                    <a:pt x="194" y="977"/>
                  </a:lnTo>
                  <a:lnTo>
                    <a:pt x="242" y="997"/>
                  </a:lnTo>
                  <a:lnTo>
                    <a:pt x="296" y="1009"/>
                  </a:lnTo>
                  <a:lnTo>
                    <a:pt x="357" y="1013"/>
                  </a:lnTo>
                  <a:lnTo>
                    <a:pt x="426" y="1009"/>
                  </a:lnTo>
                  <a:lnTo>
                    <a:pt x="492" y="997"/>
                  </a:lnTo>
                  <a:lnTo>
                    <a:pt x="552" y="981"/>
                  </a:lnTo>
                  <a:lnTo>
                    <a:pt x="609" y="960"/>
                  </a:lnTo>
                  <a:lnTo>
                    <a:pt x="659" y="934"/>
                  </a:lnTo>
                  <a:lnTo>
                    <a:pt x="704" y="906"/>
                  </a:lnTo>
                  <a:lnTo>
                    <a:pt x="742" y="877"/>
                  </a:lnTo>
                  <a:lnTo>
                    <a:pt x="777" y="849"/>
                  </a:lnTo>
                  <a:lnTo>
                    <a:pt x="805" y="821"/>
                  </a:lnTo>
                  <a:lnTo>
                    <a:pt x="828" y="796"/>
                  </a:lnTo>
                  <a:lnTo>
                    <a:pt x="843" y="776"/>
                  </a:lnTo>
                  <a:lnTo>
                    <a:pt x="853" y="760"/>
                  </a:lnTo>
                  <a:lnTo>
                    <a:pt x="855" y="750"/>
                  </a:lnTo>
                  <a:lnTo>
                    <a:pt x="851" y="735"/>
                  </a:lnTo>
                  <a:lnTo>
                    <a:pt x="845" y="727"/>
                  </a:lnTo>
                  <a:lnTo>
                    <a:pt x="837" y="723"/>
                  </a:lnTo>
                  <a:lnTo>
                    <a:pt x="830" y="721"/>
                  </a:lnTo>
                  <a:lnTo>
                    <a:pt x="824" y="721"/>
                  </a:lnTo>
                  <a:lnTo>
                    <a:pt x="816" y="725"/>
                  </a:lnTo>
                  <a:lnTo>
                    <a:pt x="806" y="735"/>
                  </a:lnTo>
                  <a:lnTo>
                    <a:pt x="801" y="742"/>
                  </a:lnTo>
                  <a:lnTo>
                    <a:pt x="752" y="798"/>
                  </a:lnTo>
                  <a:lnTo>
                    <a:pt x="702" y="843"/>
                  </a:lnTo>
                  <a:lnTo>
                    <a:pt x="649" y="879"/>
                  </a:lnTo>
                  <a:lnTo>
                    <a:pt x="599" y="908"/>
                  </a:lnTo>
                  <a:lnTo>
                    <a:pt x="549" y="928"/>
                  </a:lnTo>
                  <a:lnTo>
                    <a:pt x="504" y="944"/>
                  </a:lnTo>
                  <a:lnTo>
                    <a:pt x="461" y="954"/>
                  </a:lnTo>
                  <a:lnTo>
                    <a:pt x="424" y="960"/>
                  </a:lnTo>
                  <a:lnTo>
                    <a:pt x="395" y="964"/>
                  </a:lnTo>
                  <a:lnTo>
                    <a:pt x="374" y="964"/>
                  </a:lnTo>
                  <a:lnTo>
                    <a:pt x="360" y="965"/>
                  </a:lnTo>
                  <a:lnTo>
                    <a:pt x="318" y="962"/>
                  </a:lnTo>
                  <a:lnTo>
                    <a:pt x="281" y="950"/>
                  </a:lnTo>
                  <a:lnTo>
                    <a:pt x="248" y="932"/>
                  </a:lnTo>
                  <a:lnTo>
                    <a:pt x="221" y="906"/>
                  </a:lnTo>
                  <a:lnTo>
                    <a:pt x="199" y="879"/>
                  </a:lnTo>
                  <a:lnTo>
                    <a:pt x="184" y="843"/>
                  </a:lnTo>
                  <a:lnTo>
                    <a:pt x="172" y="806"/>
                  </a:lnTo>
                  <a:lnTo>
                    <a:pt x="166" y="764"/>
                  </a:lnTo>
                  <a:lnTo>
                    <a:pt x="163" y="721"/>
                  </a:lnTo>
                  <a:lnTo>
                    <a:pt x="164" y="685"/>
                  </a:lnTo>
                  <a:lnTo>
                    <a:pt x="168" y="644"/>
                  </a:lnTo>
                  <a:lnTo>
                    <a:pt x="178" y="594"/>
                  </a:lnTo>
                  <a:lnTo>
                    <a:pt x="188" y="541"/>
                  </a:lnTo>
                  <a:lnTo>
                    <a:pt x="201" y="486"/>
                  </a:lnTo>
                  <a:lnTo>
                    <a:pt x="236" y="375"/>
                  </a:lnTo>
                  <a:lnTo>
                    <a:pt x="258" y="322"/>
                  </a:lnTo>
                  <a:lnTo>
                    <a:pt x="283" y="273"/>
                  </a:lnTo>
                  <a:lnTo>
                    <a:pt x="314" y="219"/>
                  </a:lnTo>
                  <a:lnTo>
                    <a:pt x="353" y="172"/>
                  </a:lnTo>
                  <a:lnTo>
                    <a:pt x="395" y="130"/>
                  </a:lnTo>
                  <a:lnTo>
                    <a:pt x="440" y="97"/>
                  </a:lnTo>
                  <a:lnTo>
                    <a:pt x="490" y="71"/>
                  </a:lnTo>
                  <a:lnTo>
                    <a:pt x="541" y="55"/>
                  </a:lnTo>
                  <a:lnTo>
                    <a:pt x="591" y="50"/>
                  </a:lnTo>
                  <a:lnTo>
                    <a:pt x="630" y="51"/>
                  </a:lnTo>
                  <a:lnTo>
                    <a:pt x="667" y="59"/>
                  </a:lnTo>
                  <a:lnTo>
                    <a:pt x="704" y="71"/>
                  </a:lnTo>
                  <a:lnTo>
                    <a:pt x="735" y="89"/>
                  </a:lnTo>
                  <a:lnTo>
                    <a:pt x="762" y="111"/>
                  </a:lnTo>
                  <a:lnTo>
                    <a:pt x="781" y="1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21" name="Freeform 13"/>
            <p:cNvSpPr>
              <a:spLocks noEditPoints="1"/>
            </p:cNvSpPr>
            <p:nvPr/>
          </p:nvSpPr>
          <p:spPr bwMode="auto">
            <a:xfrm>
              <a:off x="3489" y="3041"/>
              <a:ext cx="708" cy="1072"/>
            </a:xfrm>
            <a:custGeom>
              <a:avLst/>
              <a:gdLst/>
              <a:ahLst/>
              <a:cxnLst>
                <a:cxn ang="0">
                  <a:pos x="153" y="404"/>
                </a:cxn>
                <a:cxn ang="0">
                  <a:pos x="192" y="236"/>
                </a:cxn>
                <a:cxn ang="0">
                  <a:pos x="279" y="112"/>
                </a:cxn>
                <a:cxn ang="0">
                  <a:pos x="403" y="49"/>
                </a:cxn>
                <a:cxn ang="0">
                  <a:pos x="510" y="53"/>
                </a:cxn>
                <a:cxn ang="0">
                  <a:pos x="590" y="100"/>
                </a:cxn>
                <a:cxn ang="0">
                  <a:pos x="531" y="130"/>
                </a:cxn>
                <a:cxn ang="0">
                  <a:pos x="522" y="197"/>
                </a:cxn>
                <a:cxn ang="0">
                  <a:pos x="566" y="244"/>
                </a:cxn>
                <a:cxn ang="0">
                  <a:pos x="636" y="234"/>
                </a:cxn>
                <a:cxn ang="0">
                  <a:pos x="665" y="171"/>
                </a:cxn>
                <a:cxn ang="0">
                  <a:pos x="642" y="86"/>
                </a:cxn>
                <a:cxn ang="0">
                  <a:pos x="572" y="23"/>
                </a:cxn>
                <a:cxn ang="0">
                  <a:pos x="448" y="0"/>
                </a:cxn>
                <a:cxn ang="0">
                  <a:pos x="285" y="37"/>
                </a:cxn>
                <a:cxn ang="0">
                  <a:pos x="140" y="146"/>
                </a:cxn>
                <a:cxn ang="0">
                  <a:pos x="39" y="315"/>
                </a:cxn>
                <a:cxn ang="0">
                  <a:pos x="0" y="542"/>
                </a:cxn>
                <a:cxn ang="0">
                  <a:pos x="23" y="766"/>
                </a:cxn>
                <a:cxn ang="0">
                  <a:pos x="87" y="921"/>
                </a:cxn>
                <a:cxn ang="0">
                  <a:pos x="178" y="1016"/>
                </a:cxn>
                <a:cxn ang="0">
                  <a:pos x="283" y="1064"/>
                </a:cxn>
                <a:cxn ang="0">
                  <a:pos x="413" y="1068"/>
                </a:cxn>
                <a:cxn ang="0">
                  <a:pos x="561" y="1006"/>
                </a:cxn>
                <a:cxn ang="0">
                  <a:pos x="667" y="886"/>
                </a:cxn>
                <a:cxn ang="0">
                  <a:pos x="708" y="720"/>
                </a:cxn>
                <a:cxn ang="0">
                  <a:pos x="661" y="542"/>
                </a:cxn>
                <a:cxn ang="0">
                  <a:pos x="539" y="420"/>
                </a:cxn>
                <a:cxn ang="0">
                  <a:pos x="372" y="375"/>
                </a:cxn>
                <a:cxn ang="0">
                  <a:pos x="256" y="404"/>
                </a:cxn>
                <a:cxn ang="0">
                  <a:pos x="180" y="473"/>
                </a:cxn>
                <a:cxn ang="0">
                  <a:pos x="357" y="1020"/>
                </a:cxn>
                <a:cxn ang="0">
                  <a:pos x="239" y="977"/>
                </a:cxn>
                <a:cxn ang="0">
                  <a:pos x="173" y="866"/>
                </a:cxn>
                <a:cxn ang="0">
                  <a:pos x="151" y="687"/>
                </a:cxn>
                <a:cxn ang="0">
                  <a:pos x="186" y="535"/>
                </a:cxn>
                <a:cxn ang="0">
                  <a:pos x="279" y="438"/>
                </a:cxn>
                <a:cxn ang="0">
                  <a:pos x="403" y="422"/>
                </a:cxn>
                <a:cxn ang="0">
                  <a:pos x="497" y="473"/>
                </a:cxn>
                <a:cxn ang="0">
                  <a:pos x="551" y="580"/>
                </a:cxn>
                <a:cxn ang="0">
                  <a:pos x="561" y="720"/>
                </a:cxn>
                <a:cxn ang="0">
                  <a:pos x="551" y="860"/>
                </a:cxn>
                <a:cxn ang="0">
                  <a:pos x="495" y="967"/>
                </a:cxn>
                <a:cxn ang="0">
                  <a:pos x="400" y="1018"/>
                </a:cxn>
              </a:cxnLst>
              <a:rect l="0" t="0" r="r" b="b"/>
              <a:pathLst>
                <a:path w="708" h="1072">
                  <a:moveTo>
                    <a:pt x="147" y="529"/>
                  </a:moveTo>
                  <a:lnTo>
                    <a:pt x="149" y="465"/>
                  </a:lnTo>
                  <a:lnTo>
                    <a:pt x="153" y="404"/>
                  </a:lnTo>
                  <a:lnTo>
                    <a:pt x="161" y="345"/>
                  </a:lnTo>
                  <a:lnTo>
                    <a:pt x="173" y="290"/>
                  </a:lnTo>
                  <a:lnTo>
                    <a:pt x="192" y="236"/>
                  </a:lnTo>
                  <a:lnTo>
                    <a:pt x="217" y="187"/>
                  </a:lnTo>
                  <a:lnTo>
                    <a:pt x="246" y="148"/>
                  </a:lnTo>
                  <a:lnTo>
                    <a:pt x="279" y="112"/>
                  </a:lnTo>
                  <a:lnTo>
                    <a:pt x="316" y="84"/>
                  </a:lnTo>
                  <a:lnTo>
                    <a:pt x="359" y="63"/>
                  </a:lnTo>
                  <a:lnTo>
                    <a:pt x="403" y="49"/>
                  </a:lnTo>
                  <a:lnTo>
                    <a:pt x="450" y="45"/>
                  </a:lnTo>
                  <a:lnTo>
                    <a:pt x="479" y="47"/>
                  </a:lnTo>
                  <a:lnTo>
                    <a:pt x="510" y="53"/>
                  </a:lnTo>
                  <a:lnTo>
                    <a:pt x="541" y="63"/>
                  </a:lnTo>
                  <a:lnTo>
                    <a:pt x="568" y="79"/>
                  </a:lnTo>
                  <a:lnTo>
                    <a:pt x="590" y="100"/>
                  </a:lnTo>
                  <a:lnTo>
                    <a:pt x="566" y="104"/>
                  </a:lnTo>
                  <a:lnTo>
                    <a:pt x="547" y="114"/>
                  </a:lnTo>
                  <a:lnTo>
                    <a:pt x="531" y="130"/>
                  </a:lnTo>
                  <a:lnTo>
                    <a:pt x="522" y="150"/>
                  </a:lnTo>
                  <a:lnTo>
                    <a:pt x="518" y="175"/>
                  </a:lnTo>
                  <a:lnTo>
                    <a:pt x="522" y="197"/>
                  </a:lnTo>
                  <a:lnTo>
                    <a:pt x="530" y="219"/>
                  </a:lnTo>
                  <a:lnTo>
                    <a:pt x="545" y="234"/>
                  </a:lnTo>
                  <a:lnTo>
                    <a:pt x="566" y="244"/>
                  </a:lnTo>
                  <a:lnTo>
                    <a:pt x="592" y="248"/>
                  </a:lnTo>
                  <a:lnTo>
                    <a:pt x="617" y="244"/>
                  </a:lnTo>
                  <a:lnTo>
                    <a:pt x="636" y="234"/>
                  </a:lnTo>
                  <a:lnTo>
                    <a:pt x="652" y="219"/>
                  </a:lnTo>
                  <a:lnTo>
                    <a:pt x="661" y="197"/>
                  </a:lnTo>
                  <a:lnTo>
                    <a:pt x="665" y="171"/>
                  </a:lnTo>
                  <a:lnTo>
                    <a:pt x="663" y="142"/>
                  </a:lnTo>
                  <a:lnTo>
                    <a:pt x="656" y="114"/>
                  </a:lnTo>
                  <a:lnTo>
                    <a:pt x="642" y="86"/>
                  </a:lnTo>
                  <a:lnTo>
                    <a:pt x="625" y="63"/>
                  </a:lnTo>
                  <a:lnTo>
                    <a:pt x="601" y="41"/>
                  </a:lnTo>
                  <a:lnTo>
                    <a:pt x="572" y="23"/>
                  </a:lnTo>
                  <a:lnTo>
                    <a:pt x="537" y="11"/>
                  </a:lnTo>
                  <a:lnTo>
                    <a:pt x="495" y="4"/>
                  </a:lnTo>
                  <a:lnTo>
                    <a:pt x="448" y="0"/>
                  </a:lnTo>
                  <a:lnTo>
                    <a:pt x="392" y="4"/>
                  </a:lnTo>
                  <a:lnTo>
                    <a:pt x="337" y="17"/>
                  </a:lnTo>
                  <a:lnTo>
                    <a:pt x="285" y="37"/>
                  </a:lnTo>
                  <a:lnTo>
                    <a:pt x="233" y="67"/>
                  </a:lnTo>
                  <a:lnTo>
                    <a:pt x="184" y="102"/>
                  </a:lnTo>
                  <a:lnTo>
                    <a:pt x="140" y="146"/>
                  </a:lnTo>
                  <a:lnTo>
                    <a:pt x="101" y="195"/>
                  </a:lnTo>
                  <a:lnTo>
                    <a:pt x="66" y="252"/>
                  </a:lnTo>
                  <a:lnTo>
                    <a:pt x="39" y="315"/>
                  </a:lnTo>
                  <a:lnTo>
                    <a:pt x="17" y="387"/>
                  </a:lnTo>
                  <a:lnTo>
                    <a:pt x="4" y="462"/>
                  </a:lnTo>
                  <a:lnTo>
                    <a:pt x="0" y="542"/>
                  </a:lnTo>
                  <a:lnTo>
                    <a:pt x="2" y="625"/>
                  </a:lnTo>
                  <a:lnTo>
                    <a:pt x="12" y="700"/>
                  </a:lnTo>
                  <a:lnTo>
                    <a:pt x="23" y="766"/>
                  </a:lnTo>
                  <a:lnTo>
                    <a:pt x="41" y="825"/>
                  </a:lnTo>
                  <a:lnTo>
                    <a:pt x="62" y="876"/>
                  </a:lnTo>
                  <a:lnTo>
                    <a:pt x="87" y="921"/>
                  </a:lnTo>
                  <a:lnTo>
                    <a:pt x="114" y="959"/>
                  </a:lnTo>
                  <a:lnTo>
                    <a:pt x="145" y="991"/>
                  </a:lnTo>
                  <a:lnTo>
                    <a:pt x="178" y="1016"/>
                  </a:lnTo>
                  <a:lnTo>
                    <a:pt x="211" y="1038"/>
                  </a:lnTo>
                  <a:lnTo>
                    <a:pt x="248" y="1054"/>
                  </a:lnTo>
                  <a:lnTo>
                    <a:pt x="283" y="1064"/>
                  </a:lnTo>
                  <a:lnTo>
                    <a:pt x="320" y="1070"/>
                  </a:lnTo>
                  <a:lnTo>
                    <a:pt x="357" y="1072"/>
                  </a:lnTo>
                  <a:lnTo>
                    <a:pt x="413" y="1068"/>
                  </a:lnTo>
                  <a:lnTo>
                    <a:pt x="466" y="1054"/>
                  </a:lnTo>
                  <a:lnTo>
                    <a:pt x="516" y="1034"/>
                  </a:lnTo>
                  <a:lnTo>
                    <a:pt x="561" y="1006"/>
                  </a:lnTo>
                  <a:lnTo>
                    <a:pt x="603" y="973"/>
                  </a:lnTo>
                  <a:lnTo>
                    <a:pt x="638" y="933"/>
                  </a:lnTo>
                  <a:lnTo>
                    <a:pt x="667" y="886"/>
                  </a:lnTo>
                  <a:lnTo>
                    <a:pt x="689" y="837"/>
                  </a:lnTo>
                  <a:lnTo>
                    <a:pt x="702" y="779"/>
                  </a:lnTo>
                  <a:lnTo>
                    <a:pt x="708" y="720"/>
                  </a:lnTo>
                  <a:lnTo>
                    <a:pt x="702" y="655"/>
                  </a:lnTo>
                  <a:lnTo>
                    <a:pt x="687" y="596"/>
                  </a:lnTo>
                  <a:lnTo>
                    <a:pt x="661" y="542"/>
                  </a:lnTo>
                  <a:lnTo>
                    <a:pt x="626" y="493"/>
                  </a:lnTo>
                  <a:lnTo>
                    <a:pt x="586" y="454"/>
                  </a:lnTo>
                  <a:lnTo>
                    <a:pt x="539" y="420"/>
                  </a:lnTo>
                  <a:lnTo>
                    <a:pt x="487" y="394"/>
                  </a:lnTo>
                  <a:lnTo>
                    <a:pt x="431" y="379"/>
                  </a:lnTo>
                  <a:lnTo>
                    <a:pt x="372" y="375"/>
                  </a:lnTo>
                  <a:lnTo>
                    <a:pt x="328" y="379"/>
                  </a:lnTo>
                  <a:lnTo>
                    <a:pt x="291" y="388"/>
                  </a:lnTo>
                  <a:lnTo>
                    <a:pt x="256" y="404"/>
                  </a:lnTo>
                  <a:lnTo>
                    <a:pt x="227" y="424"/>
                  </a:lnTo>
                  <a:lnTo>
                    <a:pt x="202" y="448"/>
                  </a:lnTo>
                  <a:lnTo>
                    <a:pt x="180" y="473"/>
                  </a:lnTo>
                  <a:lnTo>
                    <a:pt x="161" y="501"/>
                  </a:lnTo>
                  <a:lnTo>
                    <a:pt x="147" y="529"/>
                  </a:lnTo>
                  <a:close/>
                  <a:moveTo>
                    <a:pt x="357" y="1020"/>
                  </a:moveTo>
                  <a:lnTo>
                    <a:pt x="312" y="1016"/>
                  </a:lnTo>
                  <a:lnTo>
                    <a:pt x="273" y="1000"/>
                  </a:lnTo>
                  <a:lnTo>
                    <a:pt x="239" y="977"/>
                  </a:lnTo>
                  <a:lnTo>
                    <a:pt x="209" y="945"/>
                  </a:lnTo>
                  <a:lnTo>
                    <a:pt x="188" y="908"/>
                  </a:lnTo>
                  <a:lnTo>
                    <a:pt x="173" y="866"/>
                  </a:lnTo>
                  <a:lnTo>
                    <a:pt x="161" y="815"/>
                  </a:lnTo>
                  <a:lnTo>
                    <a:pt x="155" y="756"/>
                  </a:lnTo>
                  <a:lnTo>
                    <a:pt x="151" y="687"/>
                  </a:lnTo>
                  <a:lnTo>
                    <a:pt x="155" y="631"/>
                  </a:lnTo>
                  <a:lnTo>
                    <a:pt x="167" y="580"/>
                  </a:lnTo>
                  <a:lnTo>
                    <a:pt x="186" y="535"/>
                  </a:lnTo>
                  <a:lnTo>
                    <a:pt x="211" y="495"/>
                  </a:lnTo>
                  <a:lnTo>
                    <a:pt x="242" y="463"/>
                  </a:lnTo>
                  <a:lnTo>
                    <a:pt x="279" y="438"/>
                  </a:lnTo>
                  <a:lnTo>
                    <a:pt x="320" y="424"/>
                  </a:lnTo>
                  <a:lnTo>
                    <a:pt x="365" y="418"/>
                  </a:lnTo>
                  <a:lnTo>
                    <a:pt x="403" y="422"/>
                  </a:lnTo>
                  <a:lnTo>
                    <a:pt x="438" y="432"/>
                  </a:lnTo>
                  <a:lnTo>
                    <a:pt x="469" y="450"/>
                  </a:lnTo>
                  <a:lnTo>
                    <a:pt x="497" y="473"/>
                  </a:lnTo>
                  <a:lnTo>
                    <a:pt x="522" y="505"/>
                  </a:lnTo>
                  <a:lnTo>
                    <a:pt x="539" y="540"/>
                  </a:lnTo>
                  <a:lnTo>
                    <a:pt x="551" y="580"/>
                  </a:lnTo>
                  <a:lnTo>
                    <a:pt x="557" y="621"/>
                  </a:lnTo>
                  <a:lnTo>
                    <a:pt x="559" y="669"/>
                  </a:lnTo>
                  <a:lnTo>
                    <a:pt x="561" y="720"/>
                  </a:lnTo>
                  <a:lnTo>
                    <a:pt x="561" y="771"/>
                  </a:lnTo>
                  <a:lnTo>
                    <a:pt x="557" y="817"/>
                  </a:lnTo>
                  <a:lnTo>
                    <a:pt x="551" y="860"/>
                  </a:lnTo>
                  <a:lnTo>
                    <a:pt x="539" y="900"/>
                  </a:lnTo>
                  <a:lnTo>
                    <a:pt x="518" y="937"/>
                  </a:lnTo>
                  <a:lnTo>
                    <a:pt x="495" y="967"/>
                  </a:lnTo>
                  <a:lnTo>
                    <a:pt x="467" y="991"/>
                  </a:lnTo>
                  <a:lnTo>
                    <a:pt x="436" y="1006"/>
                  </a:lnTo>
                  <a:lnTo>
                    <a:pt x="400" y="1018"/>
                  </a:lnTo>
                  <a:lnTo>
                    <a:pt x="357" y="10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22" name="Freeform 14"/>
            <p:cNvSpPr>
              <a:spLocks noEditPoints="1"/>
            </p:cNvSpPr>
            <p:nvPr/>
          </p:nvSpPr>
          <p:spPr bwMode="auto">
            <a:xfrm>
              <a:off x="5143" y="2936"/>
              <a:ext cx="1463" cy="523"/>
            </a:xfrm>
            <a:custGeom>
              <a:avLst/>
              <a:gdLst/>
              <a:ahLst/>
              <a:cxnLst>
                <a:cxn ang="0">
                  <a:pos x="1389" y="89"/>
                </a:cxn>
                <a:cxn ang="0">
                  <a:pos x="1406" y="89"/>
                </a:cxn>
                <a:cxn ang="0">
                  <a:pos x="1422" y="87"/>
                </a:cxn>
                <a:cxn ang="0">
                  <a:pos x="1439" y="83"/>
                </a:cxn>
                <a:cxn ang="0">
                  <a:pos x="1451" y="77"/>
                </a:cxn>
                <a:cxn ang="0">
                  <a:pos x="1461" y="63"/>
                </a:cxn>
                <a:cxn ang="0">
                  <a:pos x="1463" y="45"/>
                </a:cxn>
                <a:cxn ang="0">
                  <a:pos x="1459" y="26"/>
                </a:cxn>
                <a:cxn ang="0">
                  <a:pos x="1451" y="14"/>
                </a:cxn>
                <a:cxn ang="0">
                  <a:pos x="1439" y="6"/>
                </a:cxn>
                <a:cxn ang="0">
                  <a:pos x="1424" y="2"/>
                </a:cxn>
                <a:cxn ang="0">
                  <a:pos x="1406" y="0"/>
                </a:cxn>
                <a:cxn ang="0">
                  <a:pos x="59" y="0"/>
                </a:cxn>
                <a:cxn ang="0">
                  <a:pos x="41" y="2"/>
                </a:cxn>
                <a:cxn ang="0">
                  <a:pos x="26" y="6"/>
                </a:cxn>
                <a:cxn ang="0">
                  <a:pos x="14" y="14"/>
                </a:cxn>
                <a:cxn ang="0">
                  <a:pos x="4" y="26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4" y="77"/>
                </a:cxn>
                <a:cxn ang="0">
                  <a:pos x="26" y="85"/>
                </a:cxn>
                <a:cxn ang="0">
                  <a:pos x="41" y="87"/>
                </a:cxn>
                <a:cxn ang="0">
                  <a:pos x="59" y="89"/>
                </a:cxn>
                <a:cxn ang="0">
                  <a:pos x="76" y="89"/>
                </a:cxn>
                <a:cxn ang="0">
                  <a:pos x="1389" y="89"/>
                </a:cxn>
                <a:cxn ang="0">
                  <a:pos x="1391" y="523"/>
                </a:cxn>
                <a:cxn ang="0">
                  <a:pos x="1406" y="523"/>
                </a:cxn>
                <a:cxn ang="0">
                  <a:pos x="1424" y="521"/>
                </a:cxn>
                <a:cxn ang="0">
                  <a:pos x="1439" y="517"/>
                </a:cxn>
                <a:cxn ang="0">
                  <a:pos x="1451" y="509"/>
                </a:cxn>
                <a:cxn ang="0">
                  <a:pos x="1461" y="497"/>
                </a:cxn>
                <a:cxn ang="0">
                  <a:pos x="1463" y="480"/>
                </a:cxn>
                <a:cxn ang="0">
                  <a:pos x="1459" y="460"/>
                </a:cxn>
                <a:cxn ang="0">
                  <a:pos x="1451" y="448"/>
                </a:cxn>
                <a:cxn ang="0">
                  <a:pos x="1438" y="440"/>
                </a:cxn>
                <a:cxn ang="0">
                  <a:pos x="1422" y="436"/>
                </a:cxn>
                <a:cxn ang="0">
                  <a:pos x="1406" y="434"/>
                </a:cxn>
                <a:cxn ang="0">
                  <a:pos x="59" y="434"/>
                </a:cxn>
                <a:cxn ang="0">
                  <a:pos x="41" y="436"/>
                </a:cxn>
                <a:cxn ang="0">
                  <a:pos x="26" y="440"/>
                </a:cxn>
                <a:cxn ang="0">
                  <a:pos x="14" y="448"/>
                </a:cxn>
                <a:cxn ang="0">
                  <a:pos x="4" y="460"/>
                </a:cxn>
                <a:cxn ang="0">
                  <a:pos x="0" y="480"/>
                </a:cxn>
                <a:cxn ang="0">
                  <a:pos x="4" y="497"/>
                </a:cxn>
                <a:cxn ang="0">
                  <a:pos x="14" y="511"/>
                </a:cxn>
                <a:cxn ang="0">
                  <a:pos x="26" y="517"/>
                </a:cxn>
                <a:cxn ang="0">
                  <a:pos x="41" y="521"/>
                </a:cxn>
                <a:cxn ang="0">
                  <a:pos x="59" y="523"/>
                </a:cxn>
                <a:cxn ang="0">
                  <a:pos x="74" y="523"/>
                </a:cxn>
                <a:cxn ang="0">
                  <a:pos x="1391" y="523"/>
                </a:cxn>
              </a:cxnLst>
              <a:rect l="0" t="0" r="r" b="b"/>
              <a:pathLst>
                <a:path w="1463" h="523">
                  <a:moveTo>
                    <a:pt x="1389" y="89"/>
                  </a:moveTo>
                  <a:lnTo>
                    <a:pt x="1406" y="89"/>
                  </a:lnTo>
                  <a:lnTo>
                    <a:pt x="1422" y="87"/>
                  </a:lnTo>
                  <a:lnTo>
                    <a:pt x="1439" y="83"/>
                  </a:lnTo>
                  <a:lnTo>
                    <a:pt x="1451" y="77"/>
                  </a:lnTo>
                  <a:lnTo>
                    <a:pt x="1461" y="63"/>
                  </a:lnTo>
                  <a:lnTo>
                    <a:pt x="1463" y="45"/>
                  </a:lnTo>
                  <a:lnTo>
                    <a:pt x="1459" y="26"/>
                  </a:lnTo>
                  <a:lnTo>
                    <a:pt x="1451" y="14"/>
                  </a:lnTo>
                  <a:lnTo>
                    <a:pt x="1439" y="6"/>
                  </a:lnTo>
                  <a:lnTo>
                    <a:pt x="1424" y="2"/>
                  </a:lnTo>
                  <a:lnTo>
                    <a:pt x="1406" y="0"/>
                  </a:lnTo>
                  <a:lnTo>
                    <a:pt x="59" y="0"/>
                  </a:lnTo>
                  <a:lnTo>
                    <a:pt x="41" y="2"/>
                  </a:lnTo>
                  <a:lnTo>
                    <a:pt x="26" y="6"/>
                  </a:lnTo>
                  <a:lnTo>
                    <a:pt x="14" y="14"/>
                  </a:lnTo>
                  <a:lnTo>
                    <a:pt x="4" y="26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4" y="77"/>
                  </a:lnTo>
                  <a:lnTo>
                    <a:pt x="26" y="85"/>
                  </a:lnTo>
                  <a:lnTo>
                    <a:pt x="41" y="87"/>
                  </a:lnTo>
                  <a:lnTo>
                    <a:pt x="59" y="89"/>
                  </a:lnTo>
                  <a:lnTo>
                    <a:pt x="76" y="89"/>
                  </a:lnTo>
                  <a:lnTo>
                    <a:pt x="1389" y="89"/>
                  </a:lnTo>
                  <a:close/>
                  <a:moveTo>
                    <a:pt x="1391" y="523"/>
                  </a:moveTo>
                  <a:lnTo>
                    <a:pt x="1406" y="523"/>
                  </a:lnTo>
                  <a:lnTo>
                    <a:pt x="1424" y="521"/>
                  </a:lnTo>
                  <a:lnTo>
                    <a:pt x="1439" y="517"/>
                  </a:lnTo>
                  <a:lnTo>
                    <a:pt x="1451" y="509"/>
                  </a:lnTo>
                  <a:lnTo>
                    <a:pt x="1461" y="497"/>
                  </a:lnTo>
                  <a:lnTo>
                    <a:pt x="1463" y="480"/>
                  </a:lnTo>
                  <a:lnTo>
                    <a:pt x="1459" y="460"/>
                  </a:lnTo>
                  <a:lnTo>
                    <a:pt x="1451" y="448"/>
                  </a:lnTo>
                  <a:lnTo>
                    <a:pt x="1438" y="440"/>
                  </a:lnTo>
                  <a:lnTo>
                    <a:pt x="1422" y="436"/>
                  </a:lnTo>
                  <a:lnTo>
                    <a:pt x="1406" y="434"/>
                  </a:lnTo>
                  <a:lnTo>
                    <a:pt x="59" y="434"/>
                  </a:lnTo>
                  <a:lnTo>
                    <a:pt x="41" y="436"/>
                  </a:lnTo>
                  <a:lnTo>
                    <a:pt x="26" y="440"/>
                  </a:lnTo>
                  <a:lnTo>
                    <a:pt x="14" y="448"/>
                  </a:lnTo>
                  <a:lnTo>
                    <a:pt x="4" y="460"/>
                  </a:lnTo>
                  <a:lnTo>
                    <a:pt x="0" y="480"/>
                  </a:lnTo>
                  <a:lnTo>
                    <a:pt x="4" y="497"/>
                  </a:lnTo>
                  <a:lnTo>
                    <a:pt x="14" y="511"/>
                  </a:lnTo>
                  <a:lnTo>
                    <a:pt x="26" y="517"/>
                  </a:lnTo>
                  <a:lnTo>
                    <a:pt x="41" y="521"/>
                  </a:lnTo>
                  <a:lnTo>
                    <a:pt x="59" y="523"/>
                  </a:lnTo>
                  <a:lnTo>
                    <a:pt x="74" y="523"/>
                  </a:lnTo>
                  <a:lnTo>
                    <a:pt x="1391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23" name="Freeform 15"/>
            <p:cNvSpPr>
              <a:spLocks/>
            </p:cNvSpPr>
            <p:nvPr/>
          </p:nvSpPr>
          <p:spPr bwMode="auto">
            <a:xfrm>
              <a:off x="7424" y="2267"/>
              <a:ext cx="877" cy="1490"/>
            </a:xfrm>
            <a:custGeom>
              <a:avLst/>
              <a:gdLst/>
              <a:ahLst/>
              <a:cxnLst>
                <a:cxn ang="0">
                  <a:pos x="823" y="1101"/>
                </a:cxn>
                <a:cxn ang="0">
                  <a:pos x="809" y="1174"/>
                </a:cxn>
                <a:cxn ang="0">
                  <a:pos x="793" y="1247"/>
                </a:cxn>
                <a:cxn ang="0">
                  <a:pos x="774" y="1301"/>
                </a:cxn>
                <a:cxn ang="0">
                  <a:pos x="741" y="1311"/>
                </a:cxn>
                <a:cxn ang="0">
                  <a:pos x="681" y="1316"/>
                </a:cxn>
                <a:cxn ang="0">
                  <a:pos x="615" y="1318"/>
                </a:cxn>
                <a:cxn ang="0">
                  <a:pos x="402" y="1087"/>
                </a:cxn>
                <a:cxn ang="0">
                  <a:pos x="545" y="957"/>
                </a:cxn>
                <a:cxn ang="0">
                  <a:pos x="662" y="847"/>
                </a:cxn>
                <a:cxn ang="0">
                  <a:pos x="749" y="752"/>
                </a:cxn>
                <a:cxn ang="0">
                  <a:pos x="815" y="663"/>
                </a:cxn>
                <a:cxn ang="0">
                  <a:pos x="855" y="576"/>
                </a:cxn>
                <a:cxn ang="0">
                  <a:pos x="875" y="483"/>
                </a:cxn>
                <a:cxn ang="0">
                  <a:pos x="873" y="367"/>
                </a:cxn>
                <a:cxn ang="0">
                  <a:pos x="836" y="245"/>
                </a:cxn>
                <a:cxn ang="0">
                  <a:pos x="766" y="142"/>
                </a:cxn>
                <a:cxn ang="0">
                  <a:pos x="669" y="65"/>
                </a:cxn>
                <a:cxn ang="0">
                  <a:pos x="549" y="18"/>
                </a:cxn>
                <a:cxn ang="0">
                  <a:pos x="411" y="0"/>
                </a:cxn>
                <a:cxn ang="0">
                  <a:pos x="285" y="19"/>
                </a:cxn>
                <a:cxn ang="0">
                  <a:pos x="177" y="71"/>
                </a:cxn>
                <a:cxn ang="0">
                  <a:pos x="93" y="150"/>
                </a:cxn>
                <a:cxn ang="0">
                  <a:pos x="35" y="245"/>
                </a:cxn>
                <a:cxn ang="0">
                  <a:pos x="4" y="351"/>
                </a:cxn>
                <a:cxn ang="0">
                  <a:pos x="4" y="438"/>
                </a:cxn>
                <a:cxn ang="0">
                  <a:pos x="23" y="487"/>
                </a:cxn>
                <a:cxn ang="0">
                  <a:pos x="54" y="515"/>
                </a:cxn>
                <a:cxn ang="0">
                  <a:pos x="87" y="527"/>
                </a:cxn>
                <a:cxn ang="0">
                  <a:pos x="111" y="531"/>
                </a:cxn>
                <a:cxn ang="0">
                  <a:pos x="132" y="529"/>
                </a:cxn>
                <a:cxn ang="0">
                  <a:pos x="169" y="517"/>
                </a:cxn>
                <a:cxn ang="0">
                  <a:pos x="204" y="489"/>
                </a:cxn>
                <a:cxn ang="0">
                  <a:pos x="227" y="442"/>
                </a:cxn>
                <a:cxn ang="0">
                  <a:pos x="229" y="387"/>
                </a:cxn>
                <a:cxn ang="0">
                  <a:pos x="210" y="341"/>
                </a:cxn>
                <a:cxn ang="0">
                  <a:pos x="171" y="308"/>
                </a:cxn>
                <a:cxn ang="0">
                  <a:pos x="115" y="296"/>
                </a:cxn>
                <a:cxn ang="0">
                  <a:pos x="86" y="298"/>
                </a:cxn>
                <a:cxn ang="0">
                  <a:pos x="136" y="201"/>
                </a:cxn>
                <a:cxn ang="0">
                  <a:pos x="206" y="128"/>
                </a:cxn>
                <a:cxn ang="0">
                  <a:pos x="289" y="85"/>
                </a:cxn>
                <a:cxn ang="0">
                  <a:pos x="382" y="69"/>
                </a:cxn>
                <a:cxn ang="0">
                  <a:pos x="481" y="87"/>
                </a:cxn>
                <a:cxn ang="0">
                  <a:pos x="559" y="132"/>
                </a:cxn>
                <a:cxn ang="0">
                  <a:pos x="617" y="201"/>
                </a:cxn>
                <a:cxn ang="0">
                  <a:pos x="656" y="288"/>
                </a:cxn>
                <a:cxn ang="0">
                  <a:pos x="675" y="385"/>
                </a:cxn>
                <a:cxn ang="0">
                  <a:pos x="671" y="511"/>
                </a:cxn>
                <a:cxn ang="0">
                  <a:pos x="625" y="659"/>
                </a:cxn>
                <a:cxn ang="0">
                  <a:pos x="545" y="801"/>
                </a:cxn>
                <a:cxn ang="0">
                  <a:pos x="446" y="928"/>
                </a:cxn>
                <a:cxn ang="0">
                  <a:pos x="12" y="1421"/>
                </a:cxn>
                <a:cxn ang="0">
                  <a:pos x="0" y="1445"/>
                </a:cxn>
                <a:cxn ang="0">
                  <a:pos x="815" y="1490"/>
                </a:cxn>
              </a:cxnLst>
              <a:rect l="0" t="0" r="r" b="b"/>
              <a:pathLst>
                <a:path w="877" h="1490">
                  <a:moveTo>
                    <a:pt x="877" y="1101"/>
                  </a:moveTo>
                  <a:lnTo>
                    <a:pt x="823" y="1101"/>
                  </a:lnTo>
                  <a:lnTo>
                    <a:pt x="817" y="1137"/>
                  </a:lnTo>
                  <a:lnTo>
                    <a:pt x="809" y="1174"/>
                  </a:lnTo>
                  <a:lnTo>
                    <a:pt x="801" y="1214"/>
                  </a:lnTo>
                  <a:lnTo>
                    <a:pt x="793" y="1247"/>
                  </a:lnTo>
                  <a:lnTo>
                    <a:pt x="784" y="1279"/>
                  </a:lnTo>
                  <a:lnTo>
                    <a:pt x="774" y="1301"/>
                  </a:lnTo>
                  <a:lnTo>
                    <a:pt x="762" y="1307"/>
                  </a:lnTo>
                  <a:lnTo>
                    <a:pt x="741" y="1311"/>
                  </a:lnTo>
                  <a:lnTo>
                    <a:pt x="714" y="1314"/>
                  </a:lnTo>
                  <a:lnTo>
                    <a:pt x="681" y="1316"/>
                  </a:lnTo>
                  <a:lnTo>
                    <a:pt x="648" y="1316"/>
                  </a:lnTo>
                  <a:lnTo>
                    <a:pt x="615" y="1318"/>
                  </a:lnTo>
                  <a:lnTo>
                    <a:pt x="169" y="1318"/>
                  </a:lnTo>
                  <a:lnTo>
                    <a:pt x="402" y="1087"/>
                  </a:lnTo>
                  <a:lnTo>
                    <a:pt x="477" y="1020"/>
                  </a:lnTo>
                  <a:lnTo>
                    <a:pt x="545" y="957"/>
                  </a:lnTo>
                  <a:lnTo>
                    <a:pt x="607" y="900"/>
                  </a:lnTo>
                  <a:lnTo>
                    <a:pt x="662" y="847"/>
                  </a:lnTo>
                  <a:lnTo>
                    <a:pt x="708" y="797"/>
                  </a:lnTo>
                  <a:lnTo>
                    <a:pt x="749" y="752"/>
                  </a:lnTo>
                  <a:lnTo>
                    <a:pt x="786" y="706"/>
                  </a:lnTo>
                  <a:lnTo>
                    <a:pt x="815" y="663"/>
                  </a:lnTo>
                  <a:lnTo>
                    <a:pt x="838" y="620"/>
                  </a:lnTo>
                  <a:lnTo>
                    <a:pt x="855" y="576"/>
                  </a:lnTo>
                  <a:lnTo>
                    <a:pt x="867" y="531"/>
                  </a:lnTo>
                  <a:lnTo>
                    <a:pt x="875" y="483"/>
                  </a:lnTo>
                  <a:lnTo>
                    <a:pt x="877" y="434"/>
                  </a:lnTo>
                  <a:lnTo>
                    <a:pt x="873" y="367"/>
                  </a:lnTo>
                  <a:lnTo>
                    <a:pt x="857" y="304"/>
                  </a:lnTo>
                  <a:lnTo>
                    <a:pt x="836" y="245"/>
                  </a:lnTo>
                  <a:lnTo>
                    <a:pt x="805" y="191"/>
                  </a:lnTo>
                  <a:lnTo>
                    <a:pt x="766" y="142"/>
                  </a:lnTo>
                  <a:lnTo>
                    <a:pt x="722" y="100"/>
                  </a:lnTo>
                  <a:lnTo>
                    <a:pt x="669" y="65"/>
                  </a:lnTo>
                  <a:lnTo>
                    <a:pt x="611" y="37"/>
                  </a:lnTo>
                  <a:lnTo>
                    <a:pt x="549" y="18"/>
                  </a:lnTo>
                  <a:lnTo>
                    <a:pt x="481" y="4"/>
                  </a:lnTo>
                  <a:lnTo>
                    <a:pt x="411" y="0"/>
                  </a:lnTo>
                  <a:lnTo>
                    <a:pt x="345" y="4"/>
                  </a:lnTo>
                  <a:lnTo>
                    <a:pt x="285" y="19"/>
                  </a:lnTo>
                  <a:lnTo>
                    <a:pt x="229" y="41"/>
                  </a:lnTo>
                  <a:lnTo>
                    <a:pt x="177" y="71"/>
                  </a:lnTo>
                  <a:lnTo>
                    <a:pt x="132" y="108"/>
                  </a:lnTo>
                  <a:lnTo>
                    <a:pt x="93" y="150"/>
                  </a:lnTo>
                  <a:lnTo>
                    <a:pt x="60" y="195"/>
                  </a:lnTo>
                  <a:lnTo>
                    <a:pt x="35" y="245"/>
                  </a:lnTo>
                  <a:lnTo>
                    <a:pt x="16" y="296"/>
                  </a:lnTo>
                  <a:lnTo>
                    <a:pt x="4" y="351"/>
                  </a:lnTo>
                  <a:lnTo>
                    <a:pt x="0" y="404"/>
                  </a:lnTo>
                  <a:lnTo>
                    <a:pt x="4" y="438"/>
                  </a:lnTo>
                  <a:lnTo>
                    <a:pt x="12" y="466"/>
                  </a:lnTo>
                  <a:lnTo>
                    <a:pt x="23" y="487"/>
                  </a:lnTo>
                  <a:lnTo>
                    <a:pt x="39" y="503"/>
                  </a:lnTo>
                  <a:lnTo>
                    <a:pt x="54" y="515"/>
                  </a:lnTo>
                  <a:lnTo>
                    <a:pt x="72" y="523"/>
                  </a:lnTo>
                  <a:lnTo>
                    <a:pt x="87" y="527"/>
                  </a:lnTo>
                  <a:lnTo>
                    <a:pt x="101" y="529"/>
                  </a:lnTo>
                  <a:lnTo>
                    <a:pt x="111" y="531"/>
                  </a:lnTo>
                  <a:lnTo>
                    <a:pt x="117" y="531"/>
                  </a:lnTo>
                  <a:lnTo>
                    <a:pt x="132" y="529"/>
                  </a:lnTo>
                  <a:lnTo>
                    <a:pt x="150" y="525"/>
                  </a:lnTo>
                  <a:lnTo>
                    <a:pt x="169" y="517"/>
                  </a:lnTo>
                  <a:lnTo>
                    <a:pt x="188" y="505"/>
                  </a:lnTo>
                  <a:lnTo>
                    <a:pt x="204" y="489"/>
                  </a:lnTo>
                  <a:lnTo>
                    <a:pt x="217" y="470"/>
                  </a:lnTo>
                  <a:lnTo>
                    <a:pt x="227" y="442"/>
                  </a:lnTo>
                  <a:lnTo>
                    <a:pt x="231" y="412"/>
                  </a:lnTo>
                  <a:lnTo>
                    <a:pt x="229" y="387"/>
                  </a:lnTo>
                  <a:lnTo>
                    <a:pt x="221" y="363"/>
                  </a:lnTo>
                  <a:lnTo>
                    <a:pt x="210" y="341"/>
                  </a:lnTo>
                  <a:lnTo>
                    <a:pt x="192" y="323"/>
                  </a:lnTo>
                  <a:lnTo>
                    <a:pt x="171" y="308"/>
                  </a:lnTo>
                  <a:lnTo>
                    <a:pt x="144" y="298"/>
                  </a:lnTo>
                  <a:lnTo>
                    <a:pt x="115" y="296"/>
                  </a:lnTo>
                  <a:lnTo>
                    <a:pt x="89" y="296"/>
                  </a:lnTo>
                  <a:lnTo>
                    <a:pt x="86" y="298"/>
                  </a:lnTo>
                  <a:lnTo>
                    <a:pt x="107" y="246"/>
                  </a:lnTo>
                  <a:lnTo>
                    <a:pt x="136" y="201"/>
                  </a:lnTo>
                  <a:lnTo>
                    <a:pt x="167" y="162"/>
                  </a:lnTo>
                  <a:lnTo>
                    <a:pt x="206" y="128"/>
                  </a:lnTo>
                  <a:lnTo>
                    <a:pt x="246" y="102"/>
                  </a:lnTo>
                  <a:lnTo>
                    <a:pt x="289" y="85"/>
                  </a:lnTo>
                  <a:lnTo>
                    <a:pt x="336" y="73"/>
                  </a:lnTo>
                  <a:lnTo>
                    <a:pt x="382" y="69"/>
                  </a:lnTo>
                  <a:lnTo>
                    <a:pt x="435" y="73"/>
                  </a:lnTo>
                  <a:lnTo>
                    <a:pt x="481" y="87"/>
                  </a:lnTo>
                  <a:lnTo>
                    <a:pt x="522" y="106"/>
                  </a:lnTo>
                  <a:lnTo>
                    <a:pt x="559" y="132"/>
                  </a:lnTo>
                  <a:lnTo>
                    <a:pt x="590" y="164"/>
                  </a:lnTo>
                  <a:lnTo>
                    <a:pt x="617" y="201"/>
                  </a:lnTo>
                  <a:lnTo>
                    <a:pt x="638" y="243"/>
                  </a:lnTo>
                  <a:lnTo>
                    <a:pt x="656" y="288"/>
                  </a:lnTo>
                  <a:lnTo>
                    <a:pt x="667" y="335"/>
                  </a:lnTo>
                  <a:lnTo>
                    <a:pt x="675" y="385"/>
                  </a:lnTo>
                  <a:lnTo>
                    <a:pt x="677" y="434"/>
                  </a:lnTo>
                  <a:lnTo>
                    <a:pt x="671" y="511"/>
                  </a:lnTo>
                  <a:lnTo>
                    <a:pt x="652" y="586"/>
                  </a:lnTo>
                  <a:lnTo>
                    <a:pt x="625" y="659"/>
                  </a:lnTo>
                  <a:lnTo>
                    <a:pt x="588" y="732"/>
                  </a:lnTo>
                  <a:lnTo>
                    <a:pt x="545" y="801"/>
                  </a:lnTo>
                  <a:lnTo>
                    <a:pt x="497" y="866"/>
                  </a:lnTo>
                  <a:lnTo>
                    <a:pt x="446" y="928"/>
                  </a:lnTo>
                  <a:lnTo>
                    <a:pt x="23" y="1407"/>
                  </a:lnTo>
                  <a:lnTo>
                    <a:pt x="12" y="1421"/>
                  </a:lnTo>
                  <a:lnTo>
                    <a:pt x="4" y="1431"/>
                  </a:lnTo>
                  <a:lnTo>
                    <a:pt x="0" y="1445"/>
                  </a:lnTo>
                  <a:lnTo>
                    <a:pt x="0" y="1490"/>
                  </a:lnTo>
                  <a:lnTo>
                    <a:pt x="815" y="1490"/>
                  </a:lnTo>
                  <a:lnTo>
                    <a:pt x="877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2819400" y="6019800"/>
            <a:ext cx="1107804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So,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" grpId="0" uiExpand="1" build="p"/>
      <p:bldP spid="1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25072" y="165100"/>
            <a:ext cx="3978012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04024" y="2649792"/>
            <a:ext cx="9060686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want to represent       as a generating function</a:t>
            </a: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225005" y="2831688"/>
            <a:ext cx="457611" cy="337811"/>
            <a:chOff x="2877" y="2322"/>
            <a:chExt cx="1929" cy="1424"/>
          </a:xfrm>
        </p:grpSpPr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2877" y="2322"/>
              <a:ext cx="879" cy="1087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9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60"/>
                </a:cxn>
                <a:cxn ang="0">
                  <a:pos x="802" y="345"/>
                </a:cxn>
                <a:cxn ang="0">
                  <a:pos x="847" y="302"/>
                </a:cxn>
                <a:cxn ang="0">
                  <a:pos x="871" y="234"/>
                </a:cxn>
                <a:cxn ang="0">
                  <a:pos x="865" y="150"/>
                </a:cxn>
                <a:cxn ang="0">
                  <a:pos x="821" y="79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7" y="172"/>
                </a:cxn>
                <a:cxn ang="0">
                  <a:pos x="119" y="304"/>
                </a:cxn>
                <a:cxn ang="0">
                  <a:pos x="41" y="459"/>
                </a:cxn>
                <a:cxn ang="0">
                  <a:pos x="3" y="625"/>
                </a:cxn>
                <a:cxn ang="0">
                  <a:pos x="6" y="756"/>
                </a:cxn>
                <a:cxn ang="0">
                  <a:pos x="34" y="861"/>
                </a:cxn>
                <a:cxn ang="0">
                  <a:pos x="84" y="952"/>
                </a:cxn>
                <a:cxn ang="0">
                  <a:pos x="157" y="1023"/>
                </a:cxn>
                <a:cxn ang="0">
                  <a:pos x="251" y="1070"/>
                </a:cxn>
                <a:cxn ang="0">
                  <a:pos x="366" y="1087"/>
                </a:cxn>
                <a:cxn ang="0">
                  <a:pos x="502" y="1071"/>
                </a:cxn>
                <a:cxn ang="0">
                  <a:pos x="619" y="1030"/>
                </a:cxn>
                <a:cxn ang="0">
                  <a:pos x="717" y="976"/>
                </a:cxn>
                <a:cxn ang="0">
                  <a:pos x="792" y="916"/>
                </a:cxn>
                <a:cxn ang="0">
                  <a:pos x="845" y="860"/>
                </a:cxn>
                <a:cxn ang="0">
                  <a:pos x="874" y="819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80"/>
                </a:cxn>
                <a:cxn ang="0">
                  <a:pos x="791" y="836"/>
                </a:cxn>
                <a:cxn ang="0">
                  <a:pos x="690" y="928"/>
                </a:cxn>
                <a:cxn ang="0">
                  <a:pos x="588" y="986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4"/>
                </a:cxn>
                <a:cxn ang="0">
                  <a:pos x="315" y="1027"/>
                </a:cxn>
                <a:cxn ang="0">
                  <a:pos x="248" y="993"/>
                </a:cxn>
                <a:cxn ang="0">
                  <a:pos x="203" y="936"/>
                </a:cxn>
                <a:cxn ang="0">
                  <a:pos x="176" y="861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4" y="572"/>
                </a:cxn>
                <a:cxn ang="0">
                  <a:pos x="227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3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7">
                  <a:moveTo>
                    <a:pt x="803" y="149"/>
                  </a:moveTo>
                  <a:lnTo>
                    <a:pt x="784" y="149"/>
                  </a:lnTo>
                  <a:lnTo>
                    <a:pt x="768" y="149"/>
                  </a:lnTo>
                  <a:lnTo>
                    <a:pt x="751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9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6"/>
                  </a:lnTo>
                  <a:lnTo>
                    <a:pt x="664" y="296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9"/>
                  </a:lnTo>
                  <a:lnTo>
                    <a:pt x="746" y="360"/>
                  </a:lnTo>
                  <a:lnTo>
                    <a:pt x="766" y="358"/>
                  </a:lnTo>
                  <a:lnTo>
                    <a:pt x="784" y="353"/>
                  </a:lnTo>
                  <a:lnTo>
                    <a:pt x="802" y="345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2"/>
                  </a:lnTo>
                  <a:lnTo>
                    <a:pt x="866" y="259"/>
                  </a:lnTo>
                  <a:lnTo>
                    <a:pt x="871" y="234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9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5"/>
                  </a:lnTo>
                  <a:lnTo>
                    <a:pt x="227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9"/>
                  </a:lnTo>
                  <a:lnTo>
                    <a:pt x="24" y="513"/>
                  </a:lnTo>
                  <a:lnTo>
                    <a:pt x="10" y="569"/>
                  </a:lnTo>
                  <a:lnTo>
                    <a:pt x="3" y="625"/>
                  </a:lnTo>
                  <a:lnTo>
                    <a:pt x="0" y="681"/>
                  </a:lnTo>
                  <a:lnTo>
                    <a:pt x="1" y="719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1"/>
                  </a:lnTo>
                  <a:lnTo>
                    <a:pt x="48" y="893"/>
                  </a:lnTo>
                  <a:lnTo>
                    <a:pt x="65" y="923"/>
                  </a:lnTo>
                  <a:lnTo>
                    <a:pt x="84" y="952"/>
                  </a:lnTo>
                  <a:lnTo>
                    <a:pt x="106" y="978"/>
                  </a:lnTo>
                  <a:lnTo>
                    <a:pt x="131" y="1002"/>
                  </a:lnTo>
                  <a:lnTo>
                    <a:pt x="157" y="1023"/>
                  </a:lnTo>
                  <a:lnTo>
                    <a:pt x="186" y="1042"/>
                  </a:lnTo>
                  <a:lnTo>
                    <a:pt x="218" y="1058"/>
                  </a:lnTo>
                  <a:lnTo>
                    <a:pt x="251" y="1070"/>
                  </a:lnTo>
                  <a:lnTo>
                    <a:pt x="288" y="1079"/>
                  </a:lnTo>
                  <a:lnTo>
                    <a:pt x="326" y="1085"/>
                  </a:lnTo>
                  <a:lnTo>
                    <a:pt x="366" y="1087"/>
                  </a:lnTo>
                  <a:lnTo>
                    <a:pt x="414" y="1085"/>
                  </a:lnTo>
                  <a:lnTo>
                    <a:pt x="459" y="1080"/>
                  </a:lnTo>
                  <a:lnTo>
                    <a:pt x="502" y="1071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19" y="1030"/>
                  </a:lnTo>
                  <a:lnTo>
                    <a:pt x="654" y="1014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6"/>
                  </a:lnTo>
                  <a:lnTo>
                    <a:pt x="770" y="936"/>
                  </a:lnTo>
                  <a:lnTo>
                    <a:pt x="792" y="916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60"/>
                  </a:lnTo>
                  <a:lnTo>
                    <a:pt x="857" y="844"/>
                  </a:lnTo>
                  <a:lnTo>
                    <a:pt x="867" y="830"/>
                  </a:lnTo>
                  <a:lnTo>
                    <a:pt x="874" y="819"/>
                  </a:lnTo>
                  <a:lnTo>
                    <a:pt x="878" y="810"/>
                  </a:lnTo>
                  <a:lnTo>
                    <a:pt x="879" y="804"/>
                  </a:lnTo>
                  <a:lnTo>
                    <a:pt x="877" y="792"/>
                  </a:lnTo>
                  <a:lnTo>
                    <a:pt x="871" y="783"/>
                  </a:lnTo>
                  <a:lnTo>
                    <a:pt x="862" y="775"/>
                  </a:lnTo>
                  <a:lnTo>
                    <a:pt x="852" y="772"/>
                  </a:lnTo>
                  <a:lnTo>
                    <a:pt x="846" y="773"/>
                  </a:lnTo>
                  <a:lnTo>
                    <a:pt x="841" y="776"/>
                  </a:lnTo>
                  <a:lnTo>
                    <a:pt x="836" y="780"/>
                  </a:lnTo>
                  <a:lnTo>
                    <a:pt x="830" y="786"/>
                  </a:lnTo>
                  <a:lnTo>
                    <a:pt x="823" y="797"/>
                  </a:lnTo>
                  <a:lnTo>
                    <a:pt x="791" y="836"/>
                  </a:lnTo>
                  <a:lnTo>
                    <a:pt x="758" y="871"/>
                  </a:lnTo>
                  <a:lnTo>
                    <a:pt x="723" y="902"/>
                  </a:lnTo>
                  <a:lnTo>
                    <a:pt x="690" y="928"/>
                  </a:lnTo>
                  <a:lnTo>
                    <a:pt x="655" y="951"/>
                  </a:lnTo>
                  <a:lnTo>
                    <a:pt x="621" y="969"/>
                  </a:lnTo>
                  <a:lnTo>
                    <a:pt x="588" y="986"/>
                  </a:lnTo>
                  <a:lnTo>
                    <a:pt x="556" y="999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8" y="1023"/>
                  </a:lnTo>
                  <a:lnTo>
                    <a:pt x="445" y="1028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3"/>
                  </a:lnTo>
                  <a:lnTo>
                    <a:pt x="378" y="1034"/>
                  </a:lnTo>
                  <a:lnTo>
                    <a:pt x="371" y="1034"/>
                  </a:lnTo>
                  <a:lnTo>
                    <a:pt x="341" y="1032"/>
                  </a:lnTo>
                  <a:lnTo>
                    <a:pt x="315" y="1027"/>
                  </a:lnTo>
                  <a:lnTo>
                    <a:pt x="290" y="1018"/>
                  </a:lnTo>
                  <a:lnTo>
                    <a:pt x="268" y="1007"/>
                  </a:lnTo>
                  <a:lnTo>
                    <a:pt x="248" y="993"/>
                  </a:lnTo>
                  <a:lnTo>
                    <a:pt x="231" y="976"/>
                  </a:lnTo>
                  <a:lnTo>
                    <a:pt x="216" y="957"/>
                  </a:lnTo>
                  <a:lnTo>
                    <a:pt x="203" y="936"/>
                  </a:lnTo>
                  <a:lnTo>
                    <a:pt x="192" y="912"/>
                  </a:lnTo>
                  <a:lnTo>
                    <a:pt x="183" y="887"/>
                  </a:lnTo>
                  <a:lnTo>
                    <a:pt x="176" y="861"/>
                  </a:lnTo>
                  <a:lnTo>
                    <a:pt x="171" y="833"/>
                  </a:lnTo>
                  <a:lnTo>
                    <a:pt x="168" y="803"/>
                  </a:lnTo>
                  <a:lnTo>
                    <a:pt x="167" y="772"/>
                  </a:lnTo>
                  <a:lnTo>
                    <a:pt x="168" y="748"/>
                  </a:lnTo>
                  <a:lnTo>
                    <a:pt x="171" y="718"/>
                  </a:lnTo>
                  <a:lnTo>
                    <a:pt x="175" y="685"/>
                  </a:lnTo>
                  <a:lnTo>
                    <a:pt x="180" y="650"/>
                  </a:lnTo>
                  <a:lnTo>
                    <a:pt x="186" y="612"/>
                  </a:lnTo>
                  <a:lnTo>
                    <a:pt x="194" y="572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7" y="447"/>
                  </a:lnTo>
                  <a:lnTo>
                    <a:pt x="242" y="406"/>
                  </a:lnTo>
                  <a:lnTo>
                    <a:pt x="256" y="367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9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9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3" y="53"/>
                  </a:lnTo>
                  <a:lnTo>
                    <a:pt x="660" y="57"/>
                  </a:lnTo>
                  <a:lnTo>
                    <a:pt x="685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3839" y="2988"/>
              <a:ext cx="967" cy="758"/>
            </a:xfrm>
            <a:custGeom>
              <a:avLst/>
              <a:gdLst/>
              <a:ahLst/>
              <a:cxnLst>
                <a:cxn ang="0">
                  <a:pos x="105" y="692"/>
                </a:cxn>
                <a:cxn ang="0">
                  <a:pos x="116" y="741"/>
                </a:cxn>
                <a:cxn ang="0">
                  <a:pos x="173" y="755"/>
                </a:cxn>
                <a:cxn ang="0">
                  <a:pos x="222" y="712"/>
                </a:cxn>
                <a:cxn ang="0">
                  <a:pos x="247" y="617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2"/>
                </a:cxn>
                <a:cxn ang="0">
                  <a:pos x="403" y="164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9"/>
                </a:cxn>
                <a:cxn ang="0">
                  <a:pos x="705" y="165"/>
                </a:cxn>
                <a:cxn ang="0">
                  <a:pos x="678" y="321"/>
                </a:cxn>
                <a:cxn ang="0">
                  <a:pos x="620" y="503"/>
                </a:cxn>
                <a:cxn ang="0">
                  <a:pos x="592" y="581"/>
                </a:cxn>
                <a:cxn ang="0">
                  <a:pos x="606" y="684"/>
                </a:cxn>
                <a:cxn ang="0">
                  <a:pos x="692" y="752"/>
                </a:cxn>
                <a:cxn ang="0">
                  <a:pos x="815" y="738"/>
                </a:cxn>
                <a:cxn ang="0">
                  <a:pos x="906" y="649"/>
                </a:cxn>
                <a:cxn ang="0">
                  <a:pos x="955" y="548"/>
                </a:cxn>
                <a:cxn ang="0">
                  <a:pos x="966" y="493"/>
                </a:cxn>
                <a:cxn ang="0">
                  <a:pos x="941" y="479"/>
                </a:cxn>
                <a:cxn ang="0">
                  <a:pos x="914" y="499"/>
                </a:cxn>
                <a:cxn ang="0">
                  <a:pos x="855" y="637"/>
                </a:cxn>
                <a:cxn ang="0">
                  <a:pos x="763" y="709"/>
                </a:cxn>
                <a:cxn ang="0">
                  <a:pos x="710" y="690"/>
                </a:cxn>
                <a:cxn ang="0">
                  <a:pos x="707" y="617"/>
                </a:cxn>
                <a:cxn ang="0">
                  <a:pos x="732" y="540"/>
                </a:cxn>
                <a:cxn ang="0">
                  <a:pos x="768" y="438"/>
                </a:cxn>
                <a:cxn ang="0">
                  <a:pos x="815" y="268"/>
                </a:cxn>
                <a:cxn ang="0">
                  <a:pos x="819" y="137"/>
                </a:cxn>
                <a:cxn ang="0">
                  <a:pos x="768" y="47"/>
                </a:cxn>
                <a:cxn ang="0">
                  <a:pos x="686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6"/>
                </a:cxn>
                <a:cxn ang="0">
                  <a:pos x="57" y="91"/>
                </a:cxn>
                <a:cxn ang="0">
                  <a:pos x="16" y="195"/>
                </a:cxn>
                <a:cxn ang="0">
                  <a:pos x="0" y="258"/>
                </a:cxn>
                <a:cxn ang="0">
                  <a:pos x="20" y="279"/>
                </a:cxn>
                <a:cxn ang="0">
                  <a:pos x="46" y="273"/>
                </a:cxn>
                <a:cxn ang="0">
                  <a:pos x="69" y="200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4"/>
                </a:cxn>
                <a:cxn ang="0">
                  <a:pos x="192" y="320"/>
                </a:cxn>
              </a:cxnLst>
              <a:rect l="0" t="0" r="r" b="b"/>
              <a:pathLst>
                <a:path w="967" h="758">
                  <a:moveTo>
                    <a:pt x="119" y="635"/>
                  </a:moveTo>
                  <a:lnTo>
                    <a:pt x="116" y="646"/>
                  </a:lnTo>
                  <a:lnTo>
                    <a:pt x="110" y="670"/>
                  </a:lnTo>
                  <a:lnTo>
                    <a:pt x="107" y="682"/>
                  </a:lnTo>
                  <a:lnTo>
                    <a:pt x="105" y="692"/>
                  </a:lnTo>
                  <a:lnTo>
                    <a:pt x="103" y="700"/>
                  </a:lnTo>
                  <a:lnTo>
                    <a:pt x="103" y="704"/>
                  </a:lnTo>
                  <a:lnTo>
                    <a:pt x="105" y="719"/>
                  </a:lnTo>
                  <a:lnTo>
                    <a:pt x="109" y="731"/>
                  </a:lnTo>
                  <a:lnTo>
                    <a:pt x="116" y="741"/>
                  </a:lnTo>
                  <a:lnTo>
                    <a:pt x="125" y="748"/>
                  </a:lnTo>
                  <a:lnTo>
                    <a:pt x="135" y="753"/>
                  </a:lnTo>
                  <a:lnTo>
                    <a:pt x="146" y="757"/>
                  </a:lnTo>
                  <a:lnTo>
                    <a:pt x="157" y="758"/>
                  </a:lnTo>
                  <a:lnTo>
                    <a:pt x="173" y="755"/>
                  </a:lnTo>
                  <a:lnTo>
                    <a:pt x="188" y="749"/>
                  </a:lnTo>
                  <a:lnTo>
                    <a:pt x="201" y="740"/>
                  </a:lnTo>
                  <a:lnTo>
                    <a:pt x="212" y="731"/>
                  </a:lnTo>
                  <a:lnTo>
                    <a:pt x="219" y="721"/>
                  </a:lnTo>
                  <a:lnTo>
                    <a:pt x="222" y="712"/>
                  </a:lnTo>
                  <a:lnTo>
                    <a:pt x="226" y="700"/>
                  </a:lnTo>
                  <a:lnTo>
                    <a:pt x="230" y="685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7"/>
                  </a:lnTo>
                  <a:lnTo>
                    <a:pt x="251" y="601"/>
                  </a:lnTo>
                  <a:lnTo>
                    <a:pt x="256" y="580"/>
                  </a:lnTo>
                  <a:lnTo>
                    <a:pt x="261" y="557"/>
                  </a:lnTo>
                  <a:lnTo>
                    <a:pt x="272" y="508"/>
                  </a:lnTo>
                  <a:lnTo>
                    <a:pt x="277" y="485"/>
                  </a:lnTo>
                  <a:lnTo>
                    <a:pt x="282" y="465"/>
                  </a:lnTo>
                  <a:lnTo>
                    <a:pt x="296" y="410"/>
                  </a:lnTo>
                  <a:lnTo>
                    <a:pt x="309" y="353"/>
                  </a:lnTo>
                  <a:lnTo>
                    <a:pt x="313" y="334"/>
                  </a:lnTo>
                  <a:lnTo>
                    <a:pt x="318" y="317"/>
                  </a:lnTo>
                  <a:lnTo>
                    <a:pt x="322" y="303"/>
                  </a:lnTo>
                  <a:lnTo>
                    <a:pt x="327" y="290"/>
                  </a:lnTo>
                  <a:lnTo>
                    <a:pt x="331" y="278"/>
                  </a:lnTo>
                  <a:lnTo>
                    <a:pt x="337" y="265"/>
                  </a:lnTo>
                  <a:lnTo>
                    <a:pt x="344" y="252"/>
                  </a:lnTo>
                  <a:lnTo>
                    <a:pt x="352" y="237"/>
                  </a:lnTo>
                  <a:lnTo>
                    <a:pt x="362" y="221"/>
                  </a:lnTo>
                  <a:lnTo>
                    <a:pt x="375" y="202"/>
                  </a:lnTo>
                  <a:lnTo>
                    <a:pt x="388" y="183"/>
                  </a:lnTo>
                  <a:lnTo>
                    <a:pt x="403" y="164"/>
                  </a:lnTo>
                  <a:lnTo>
                    <a:pt x="418" y="145"/>
                  </a:lnTo>
                  <a:lnTo>
                    <a:pt x="436" y="125"/>
                  </a:lnTo>
                  <a:lnTo>
                    <a:pt x="455" y="108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5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3"/>
                  </a:lnTo>
                  <a:lnTo>
                    <a:pt x="663" y="60"/>
                  </a:lnTo>
                  <a:lnTo>
                    <a:pt x="674" y="68"/>
                  </a:lnTo>
                  <a:lnTo>
                    <a:pt x="683" y="77"/>
                  </a:lnTo>
                  <a:lnTo>
                    <a:pt x="691" y="89"/>
                  </a:lnTo>
                  <a:lnTo>
                    <a:pt x="696" y="100"/>
                  </a:lnTo>
                  <a:lnTo>
                    <a:pt x="703" y="125"/>
                  </a:lnTo>
                  <a:lnTo>
                    <a:pt x="705" y="136"/>
                  </a:lnTo>
                  <a:lnTo>
                    <a:pt x="705" y="147"/>
                  </a:lnTo>
                  <a:lnTo>
                    <a:pt x="705" y="165"/>
                  </a:lnTo>
                  <a:lnTo>
                    <a:pt x="704" y="192"/>
                  </a:lnTo>
                  <a:lnTo>
                    <a:pt x="700" y="222"/>
                  </a:lnTo>
                  <a:lnTo>
                    <a:pt x="695" y="253"/>
                  </a:lnTo>
                  <a:lnTo>
                    <a:pt x="687" y="287"/>
                  </a:lnTo>
                  <a:lnTo>
                    <a:pt x="678" y="321"/>
                  </a:lnTo>
                  <a:lnTo>
                    <a:pt x="658" y="389"/>
                  </a:lnTo>
                  <a:lnTo>
                    <a:pt x="648" y="421"/>
                  </a:lnTo>
                  <a:lnTo>
                    <a:pt x="638" y="451"/>
                  </a:lnTo>
                  <a:lnTo>
                    <a:pt x="628" y="478"/>
                  </a:lnTo>
                  <a:lnTo>
                    <a:pt x="620" y="503"/>
                  </a:lnTo>
                  <a:lnTo>
                    <a:pt x="612" y="523"/>
                  </a:lnTo>
                  <a:lnTo>
                    <a:pt x="606" y="541"/>
                  </a:lnTo>
                  <a:lnTo>
                    <a:pt x="600" y="556"/>
                  </a:lnTo>
                  <a:lnTo>
                    <a:pt x="596" y="569"/>
                  </a:lnTo>
                  <a:lnTo>
                    <a:pt x="592" y="581"/>
                  </a:lnTo>
                  <a:lnTo>
                    <a:pt x="589" y="602"/>
                  </a:lnTo>
                  <a:lnTo>
                    <a:pt x="589" y="613"/>
                  </a:lnTo>
                  <a:lnTo>
                    <a:pt x="591" y="639"/>
                  </a:lnTo>
                  <a:lnTo>
                    <a:pt x="597" y="662"/>
                  </a:lnTo>
                  <a:lnTo>
                    <a:pt x="606" y="684"/>
                  </a:lnTo>
                  <a:lnTo>
                    <a:pt x="619" y="703"/>
                  </a:lnTo>
                  <a:lnTo>
                    <a:pt x="634" y="719"/>
                  </a:lnTo>
                  <a:lnTo>
                    <a:pt x="651" y="732"/>
                  </a:lnTo>
                  <a:lnTo>
                    <a:pt x="671" y="744"/>
                  </a:lnTo>
                  <a:lnTo>
                    <a:pt x="692" y="752"/>
                  </a:lnTo>
                  <a:lnTo>
                    <a:pt x="715" y="756"/>
                  </a:lnTo>
                  <a:lnTo>
                    <a:pt x="739" y="758"/>
                  </a:lnTo>
                  <a:lnTo>
                    <a:pt x="767" y="755"/>
                  </a:lnTo>
                  <a:lnTo>
                    <a:pt x="791" y="749"/>
                  </a:lnTo>
                  <a:lnTo>
                    <a:pt x="815" y="738"/>
                  </a:lnTo>
                  <a:lnTo>
                    <a:pt x="837" y="725"/>
                  </a:lnTo>
                  <a:lnTo>
                    <a:pt x="856" y="709"/>
                  </a:lnTo>
                  <a:lnTo>
                    <a:pt x="875" y="690"/>
                  </a:lnTo>
                  <a:lnTo>
                    <a:pt x="891" y="670"/>
                  </a:lnTo>
                  <a:lnTo>
                    <a:pt x="906" y="649"/>
                  </a:lnTo>
                  <a:lnTo>
                    <a:pt x="918" y="628"/>
                  </a:lnTo>
                  <a:lnTo>
                    <a:pt x="930" y="606"/>
                  </a:lnTo>
                  <a:lnTo>
                    <a:pt x="940" y="585"/>
                  </a:lnTo>
                  <a:lnTo>
                    <a:pt x="948" y="566"/>
                  </a:lnTo>
                  <a:lnTo>
                    <a:pt x="955" y="548"/>
                  </a:lnTo>
                  <a:lnTo>
                    <a:pt x="960" y="531"/>
                  </a:lnTo>
                  <a:lnTo>
                    <a:pt x="964" y="518"/>
                  </a:lnTo>
                  <a:lnTo>
                    <a:pt x="966" y="507"/>
                  </a:lnTo>
                  <a:lnTo>
                    <a:pt x="967" y="501"/>
                  </a:lnTo>
                  <a:lnTo>
                    <a:pt x="966" y="493"/>
                  </a:lnTo>
                  <a:lnTo>
                    <a:pt x="963" y="487"/>
                  </a:lnTo>
                  <a:lnTo>
                    <a:pt x="959" y="484"/>
                  </a:lnTo>
                  <a:lnTo>
                    <a:pt x="954" y="481"/>
                  </a:lnTo>
                  <a:lnTo>
                    <a:pt x="949" y="479"/>
                  </a:lnTo>
                  <a:lnTo>
                    <a:pt x="941" y="479"/>
                  </a:lnTo>
                  <a:lnTo>
                    <a:pt x="932" y="480"/>
                  </a:lnTo>
                  <a:lnTo>
                    <a:pt x="925" y="483"/>
                  </a:lnTo>
                  <a:lnTo>
                    <a:pt x="921" y="486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7"/>
                  </a:lnTo>
                  <a:lnTo>
                    <a:pt x="900" y="546"/>
                  </a:lnTo>
                  <a:lnTo>
                    <a:pt x="886" y="580"/>
                  </a:lnTo>
                  <a:lnTo>
                    <a:pt x="871" y="611"/>
                  </a:lnTo>
                  <a:lnTo>
                    <a:pt x="855" y="637"/>
                  </a:lnTo>
                  <a:lnTo>
                    <a:pt x="837" y="660"/>
                  </a:lnTo>
                  <a:lnTo>
                    <a:pt x="820" y="678"/>
                  </a:lnTo>
                  <a:lnTo>
                    <a:pt x="801" y="692"/>
                  </a:lnTo>
                  <a:lnTo>
                    <a:pt x="782" y="703"/>
                  </a:lnTo>
                  <a:lnTo>
                    <a:pt x="763" y="709"/>
                  </a:lnTo>
                  <a:lnTo>
                    <a:pt x="744" y="710"/>
                  </a:lnTo>
                  <a:lnTo>
                    <a:pt x="731" y="710"/>
                  </a:lnTo>
                  <a:lnTo>
                    <a:pt x="722" y="705"/>
                  </a:lnTo>
                  <a:lnTo>
                    <a:pt x="715" y="699"/>
                  </a:lnTo>
                  <a:lnTo>
                    <a:pt x="710" y="690"/>
                  </a:lnTo>
                  <a:lnTo>
                    <a:pt x="706" y="679"/>
                  </a:lnTo>
                  <a:lnTo>
                    <a:pt x="705" y="667"/>
                  </a:lnTo>
                  <a:lnTo>
                    <a:pt x="705" y="639"/>
                  </a:lnTo>
                  <a:lnTo>
                    <a:pt x="705" y="628"/>
                  </a:lnTo>
                  <a:lnTo>
                    <a:pt x="707" y="617"/>
                  </a:lnTo>
                  <a:lnTo>
                    <a:pt x="710" y="604"/>
                  </a:lnTo>
                  <a:lnTo>
                    <a:pt x="714" y="591"/>
                  </a:lnTo>
                  <a:lnTo>
                    <a:pt x="719" y="576"/>
                  </a:lnTo>
                  <a:lnTo>
                    <a:pt x="724" y="559"/>
                  </a:lnTo>
                  <a:lnTo>
                    <a:pt x="732" y="540"/>
                  </a:lnTo>
                  <a:lnTo>
                    <a:pt x="741" y="516"/>
                  </a:lnTo>
                  <a:lnTo>
                    <a:pt x="746" y="502"/>
                  </a:lnTo>
                  <a:lnTo>
                    <a:pt x="752" y="484"/>
                  </a:lnTo>
                  <a:lnTo>
                    <a:pt x="760" y="463"/>
                  </a:lnTo>
                  <a:lnTo>
                    <a:pt x="768" y="438"/>
                  </a:lnTo>
                  <a:lnTo>
                    <a:pt x="776" y="412"/>
                  </a:lnTo>
                  <a:lnTo>
                    <a:pt x="785" y="384"/>
                  </a:lnTo>
                  <a:lnTo>
                    <a:pt x="802" y="326"/>
                  </a:lnTo>
                  <a:lnTo>
                    <a:pt x="809" y="296"/>
                  </a:lnTo>
                  <a:lnTo>
                    <a:pt x="815" y="268"/>
                  </a:lnTo>
                  <a:lnTo>
                    <a:pt x="820" y="240"/>
                  </a:lnTo>
                  <a:lnTo>
                    <a:pt x="823" y="215"/>
                  </a:lnTo>
                  <a:lnTo>
                    <a:pt x="824" y="192"/>
                  </a:lnTo>
                  <a:lnTo>
                    <a:pt x="823" y="163"/>
                  </a:lnTo>
                  <a:lnTo>
                    <a:pt x="819" y="137"/>
                  </a:lnTo>
                  <a:lnTo>
                    <a:pt x="813" y="114"/>
                  </a:lnTo>
                  <a:lnTo>
                    <a:pt x="804" y="93"/>
                  </a:lnTo>
                  <a:lnTo>
                    <a:pt x="794" y="75"/>
                  </a:lnTo>
                  <a:lnTo>
                    <a:pt x="781" y="60"/>
                  </a:lnTo>
                  <a:lnTo>
                    <a:pt x="768" y="47"/>
                  </a:lnTo>
                  <a:lnTo>
                    <a:pt x="753" y="35"/>
                  </a:lnTo>
                  <a:lnTo>
                    <a:pt x="738" y="26"/>
                  </a:lnTo>
                  <a:lnTo>
                    <a:pt x="721" y="18"/>
                  </a:lnTo>
                  <a:lnTo>
                    <a:pt x="704" y="12"/>
                  </a:lnTo>
                  <a:lnTo>
                    <a:pt x="686" y="7"/>
                  </a:lnTo>
                  <a:lnTo>
                    <a:pt x="669" y="4"/>
                  </a:lnTo>
                  <a:lnTo>
                    <a:pt x="652" y="2"/>
                  </a:lnTo>
                  <a:lnTo>
                    <a:pt x="619" y="0"/>
                  </a:lnTo>
                  <a:lnTo>
                    <a:pt x="584" y="2"/>
                  </a:lnTo>
                  <a:lnTo>
                    <a:pt x="551" y="8"/>
                  </a:lnTo>
                  <a:lnTo>
                    <a:pt x="521" y="18"/>
                  </a:lnTo>
                  <a:lnTo>
                    <a:pt x="493" y="29"/>
                  </a:lnTo>
                  <a:lnTo>
                    <a:pt x="466" y="44"/>
                  </a:lnTo>
                  <a:lnTo>
                    <a:pt x="441" y="60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6"/>
                  </a:lnTo>
                  <a:lnTo>
                    <a:pt x="365" y="134"/>
                  </a:lnTo>
                  <a:lnTo>
                    <a:pt x="351" y="153"/>
                  </a:lnTo>
                  <a:lnTo>
                    <a:pt x="347" y="126"/>
                  </a:lnTo>
                  <a:lnTo>
                    <a:pt x="340" y="102"/>
                  </a:lnTo>
                  <a:lnTo>
                    <a:pt x="329" y="81"/>
                  </a:lnTo>
                  <a:lnTo>
                    <a:pt x="317" y="62"/>
                  </a:lnTo>
                  <a:lnTo>
                    <a:pt x="303" y="47"/>
                  </a:lnTo>
                  <a:lnTo>
                    <a:pt x="287" y="33"/>
                  </a:lnTo>
                  <a:lnTo>
                    <a:pt x="270" y="23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4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2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6"/>
                  </a:lnTo>
                  <a:lnTo>
                    <a:pt x="95" y="37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2"/>
                  </a:lnTo>
                  <a:lnTo>
                    <a:pt x="30" y="153"/>
                  </a:lnTo>
                  <a:lnTo>
                    <a:pt x="22" y="174"/>
                  </a:lnTo>
                  <a:lnTo>
                    <a:pt x="16" y="195"/>
                  </a:lnTo>
                  <a:lnTo>
                    <a:pt x="10" y="213"/>
                  </a:lnTo>
                  <a:lnTo>
                    <a:pt x="6" y="230"/>
                  </a:lnTo>
                  <a:lnTo>
                    <a:pt x="2" y="243"/>
                  </a:lnTo>
                  <a:lnTo>
                    <a:pt x="1" y="252"/>
                  </a:lnTo>
                  <a:lnTo>
                    <a:pt x="0" y="258"/>
                  </a:lnTo>
                  <a:lnTo>
                    <a:pt x="2" y="266"/>
                  </a:lnTo>
                  <a:lnTo>
                    <a:pt x="5" y="272"/>
                  </a:lnTo>
                  <a:lnTo>
                    <a:pt x="9" y="275"/>
                  </a:lnTo>
                  <a:lnTo>
                    <a:pt x="14" y="278"/>
                  </a:lnTo>
                  <a:lnTo>
                    <a:pt x="20" y="279"/>
                  </a:lnTo>
                  <a:lnTo>
                    <a:pt x="24" y="280"/>
                  </a:lnTo>
                  <a:lnTo>
                    <a:pt x="27" y="280"/>
                  </a:lnTo>
                  <a:lnTo>
                    <a:pt x="35" y="279"/>
                  </a:lnTo>
                  <a:lnTo>
                    <a:pt x="42" y="277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9"/>
                  </a:lnTo>
                  <a:lnTo>
                    <a:pt x="58" y="246"/>
                  </a:lnTo>
                  <a:lnTo>
                    <a:pt x="62" y="229"/>
                  </a:lnTo>
                  <a:lnTo>
                    <a:pt x="69" y="200"/>
                  </a:lnTo>
                  <a:lnTo>
                    <a:pt x="77" y="172"/>
                  </a:lnTo>
                  <a:lnTo>
                    <a:pt x="86" y="146"/>
                  </a:lnTo>
                  <a:lnTo>
                    <a:pt x="95" y="122"/>
                  </a:lnTo>
                  <a:lnTo>
                    <a:pt x="106" y="101"/>
                  </a:lnTo>
                  <a:lnTo>
                    <a:pt x="117" y="82"/>
                  </a:lnTo>
                  <a:lnTo>
                    <a:pt x="129" y="68"/>
                  </a:lnTo>
                  <a:lnTo>
                    <a:pt x="143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4"/>
                  </a:lnTo>
                  <a:lnTo>
                    <a:pt x="212" y="61"/>
                  </a:lnTo>
                  <a:lnTo>
                    <a:pt x="219" y="72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30"/>
                  </a:lnTo>
                  <a:lnTo>
                    <a:pt x="228" y="146"/>
                  </a:lnTo>
                  <a:lnTo>
                    <a:pt x="226" y="163"/>
                  </a:lnTo>
                  <a:lnTo>
                    <a:pt x="223" y="184"/>
                  </a:lnTo>
                  <a:lnTo>
                    <a:pt x="219" y="205"/>
                  </a:lnTo>
                  <a:lnTo>
                    <a:pt x="209" y="249"/>
                  </a:lnTo>
                  <a:lnTo>
                    <a:pt x="205" y="269"/>
                  </a:lnTo>
                  <a:lnTo>
                    <a:pt x="199" y="294"/>
                  </a:lnTo>
                  <a:lnTo>
                    <a:pt x="192" y="320"/>
                  </a:lnTo>
                  <a:lnTo>
                    <a:pt x="186" y="348"/>
                  </a:lnTo>
                  <a:lnTo>
                    <a:pt x="180" y="375"/>
                  </a:lnTo>
                  <a:lnTo>
                    <a:pt x="169" y="421"/>
                  </a:lnTo>
                  <a:lnTo>
                    <a:pt x="119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813747" y="3733800"/>
            <a:ext cx="7873053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What choices can we make to get n cents?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170325" y="4911112"/>
            <a:ext cx="8973675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choose pennies, nickels, dimes, and quarters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separately and then put them together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25072" y="165100"/>
            <a:ext cx="3978012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04024" y="2649792"/>
            <a:ext cx="9060686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want to represent       as a generating function</a:t>
            </a: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225005" y="2831688"/>
            <a:ext cx="457611" cy="337811"/>
            <a:chOff x="2877" y="2322"/>
            <a:chExt cx="1929" cy="1424"/>
          </a:xfrm>
        </p:grpSpPr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2877" y="2322"/>
              <a:ext cx="879" cy="1087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9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60"/>
                </a:cxn>
                <a:cxn ang="0">
                  <a:pos x="802" y="345"/>
                </a:cxn>
                <a:cxn ang="0">
                  <a:pos x="847" y="302"/>
                </a:cxn>
                <a:cxn ang="0">
                  <a:pos x="871" y="234"/>
                </a:cxn>
                <a:cxn ang="0">
                  <a:pos x="865" y="150"/>
                </a:cxn>
                <a:cxn ang="0">
                  <a:pos x="821" y="79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7" y="172"/>
                </a:cxn>
                <a:cxn ang="0">
                  <a:pos x="119" y="304"/>
                </a:cxn>
                <a:cxn ang="0">
                  <a:pos x="41" y="459"/>
                </a:cxn>
                <a:cxn ang="0">
                  <a:pos x="3" y="625"/>
                </a:cxn>
                <a:cxn ang="0">
                  <a:pos x="6" y="756"/>
                </a:cxn>
                <a:cxn ang="0">
                  <a:pos x="34" y="861"/>
                </a:cxn>
                <a:cxn ang="0">
                  <a:pos x="84" y="952"/>
                </a:cxn>
                <a:cxn ang="0">
                  <a:pos x="157" y="1023"/>
                </a:cxn>
                <a:cxn ang="0">
                  <a:pos x="251" y="1070"/>
                </a:cxn>
                <a:cxn ang="0">
                  <a:pos x="366" y="1087"/>
                </a:cxn>
                <a:cxn ang="0">
                  <a:pos x="502" y="1071"/>
                </a:cxn>
                <a:cxn ang="0">
                  <a:pos x="619" y="1030"/>
                </a:cxn>
                <a:cxn ang="0">
                  <a:pos x="717" y="976"/>
                </a:cxn>
                <a:cxn ang="0">
                  <a:pos x="792" y="916"/>
                </a:cxn>
                <a:cxn ang="0">
                  <a:pos x="845" y="860"/>
                </a:cxn>
                <a:cxn ang="0">
                  <a:pos x="874" y="819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80"/>
                </a:cxn>
                <a:cxn ang="0">
                  <a:pos x="791" y="836"/>
                </a:cxn>
                <a:cxn ang="0">
                  <a:pos x="690" y="928"/>
                </a:cxn>
                <a:cxn ang="0">
                  <a:pos x="588" y="986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4"/>
                </a:cxn>
                <a:cxn ang="0">
                  <a:pos x="315" y="1027"/>
                </a:cxn>
                <a:cxn ang="0">
                  <a:pos x="248" y="993"/>
                </a:cxn>
                <a:cxn ang="0">
                  <a:pos x="203" y="936"/>
                </a:cxn>
                <a:cxn ang="0">
                  <a:pos x="176" y="861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4" y="572"/>
                </a:cxn>
                <a:cxn ang="0">
                  <a:pos x="227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3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7">
                  <a:moveTo>
                    <a:pt x="803" y="149"/>
                  </a:moveTo>
                  <a:lnTo>
                    <a:pt x="784" y="149"/>
                  </a:lnTo>
                  <a:lnTo>
                    <a:pt x="768" y="149"/>
                  </a:lnTo>
                  <a:lnTo>
                    <a:pt x="751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9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6"/>
                  </a:lnTo>
                  <a:lnTo>
                    <a:pt x="664" y="296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9"/>
                  </a:lnTo>
                  <a:lnTo>
                    <a:pt x="746" y="360"/>
                  </a:lnTo>
                  <a:lnTo>
                    <a:pt x="766" y="358"/>
                  </a:lnTo>
                  <a:lnTo>
                    <a:pt x="784" y="353"/>
                  </a:lnTo>
                  <a:lnTo>
                    <a:pt x="802" y="345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2"/>
                  </a:lnTo>
                  <a:lnTo>
                    <a:pt x="866" y="259"/>
                  </a:lnTo>
                  <a:lnTo>
                    <a:pt x="871" y="234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9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5"/>
                  </a:lnTo>
                  <a:lnTo>
                    <a:pt x="227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9"/>
                  </a:lnTo>
                  <a:lnTo>
                    <a:pt x="24" y="513"/>
                  </a:lnTo>
                  <a:lnTo>
                    <a:pt x="10" y="569"/>
                  </a:lnTo>
                  <a:lnTo>
                    <a:pt x="3" y="625"/>
                  </a:lnTo>
                  <a:lnTo>
                    <a:pt x="0" y="681"/>
                  </a:lnTo>
                  <a:lnTo>
                    <a:pt x="1" y="719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1"/>
                  </a:lnTo>
                  <a:lnTo>
                    <a:pt x="48" y="893"/>
                  </a:lnTo>
                  <a:lnTo>
                    <a:pt x="65" y="923"/>
                  </a:lnTo>
                  <a:lnTo>
                    <a:pt x="84" y="952"/>
                  </a:lnTo>
                  <a:lnTo>
                    <a:pt x="106" y="978"/>
                  </a:lnTo>
                  <a:lnTo>
                    <a:pt x="131" y="1002"/>
                  </a:lnTo>
                  <a:lnTo>
                    <a:pt x="157" y="1023"/>
                  </a:lnTo>
                  <a:lnTo>
                    <a:pt x="186" y="1042"/>
                  </a:lnTo>
                  <a:lnTo>
                    <a:pt x="218" y="1058"/>
                  </a:lnTo>
                  <a:lnTo>
                    <a:pt x="251" y="1070"/>
                  </a:lnTo>
                  <a:lnTo>
                    <a:pt x="288" y="1079"/>
                  </a:lnTo>
                  <a:lnTo>
                    <a:pt x="326" y="1085"/>
                  </a:lnTo>
                  <a:lnTo>
                    <a:pt x="366" y="1087"/>
                  </a:lnTo>
                  <a:lnTo>
                    <a:pt x="414" y="1085"/>
                  </a:lnTo>
                  <a:lnTo>
                    <a:pt x="459" y="1080"/>
                  </a:lnTo>
                  <a:lnTo>
                    <a:pt x="502" y="1071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19" y="1030"/>
                  </a:lnTo>
                  <a:lnTo>
                    <a:pt x="654" y="1014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6"/>
                  </a:lnTo>
                  <a:lnTo>
                    <a:pt x="770" y="936"/>
                  </a:lnTo>
                  <a:lnTo>
                    <a:pt x="792" y="916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60"/>
                  </a:lnTo>
                  <a:lnTo>
                    <a:pt x="857" y="844"/>
                  </a:lnTo>
                  <a:lnTo>
                    <a:pt x="867" y="830"/>
                  </a:lnTo>
                  <a:lnTo>
                    <a:pt x="874" y="819"/>
                  </a:lnTo>
                  <a:lnTo>
                    <a:pt x="878" y="810"/>
                  </a:lnTo>
                  <a:lnTo>
                    <a:pt x="879" y="804"/>
                  </a:lnTo>
                  <a:lnTo>
                    <a:pt x="877" y="792"/>
                  </a:lnTo>
                  <a:lnTo>
                    <a:pt x="871" y="783"/>
                  </a:lnTo>
                  <a:lnTo>
                    <a:pt x="862" y="775"/>
                  </a:lnTo>
                  <a:lnTo>
                    <a:pt x="852" y="772"/>
                  </a:lnTo>
                  <a:lnTo>
                    <a:pt x="846" y="773"/>
                  </a:lnTo>
                  <a:lnTo>
                    <a:pt x="841" y="776"/>
                  </a:lnTo>
                  <a:lnTo>
                    <a:pt x="836" y="780"/>
                  </a:lnTo>
                  <a:lnTo>
                    <a:pt x="830" y="786"/>
                  </a:lnTo>
                  <a:lnTo>
                    <a:pt x="823" y="797"/>
                  </a:lnTo>
                  <a:lnTo>
                    <a:pt x="791" y="836"/>
                  </a:lnTo>
                  <a:lnTo>
                    <a:pt x="758" y="871"/>
                  </a:lnTo>
                  <a:lnTo>
                    <a:pt x="723" y="902"/>
                  </a:lnTo>
                  <a:lnTo>
                    <a:pt x="690" y="928"/>
                  </a:lnTo>
                  <a:lnTo>
                    <a:pt x="655" y="951"/>
                  </a:lnTo>
                  <a:lnTo>
                    <a:pt x="621" y="969"/>
                  </a:lnTo>
                  <a:lnTo>
                    <a:pt x="588" y="986"/>
                  </a:lnTo>
                  <a:lnTo>
                    <a:pt x="556" y="999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8" y="1023"/>
                  </a:lnTo>
                  <a:lnTo>
                    <a:pt x="445" y="1028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3"/>
                  </a:lnTo>
                  <a:lnTo>
                    <a:pt x="378" y="1034"/>
                  </a:lnTo>
                  <a:lnTo>
                    <a:pt x="371" y="1034"/>
                  </a:lnTo>
                  <a:lnTo>
                    <a:pt x="341" y="1032"/>
                  </a:lnTo>
                  <a:lnTo>
                    <a:pt x="315" y="1027"/>
                  </a:lnTo>
                  <a:lnTo>
                    <a:pt x="290" y="1018"/>
                  </a:lnTo>
                  <a:lnTo>
                    <a:pt x="268" y="1007"/>
                  </a:lnTo>
                  <a:lnTo>
                    <a:pt x="248" y="993"/>
                  </a:lnTo>
                  <a:lnTo>
                    <a:pt x="231" y="976"/>
                  </a:lnTo>
                  <a:lnTo>
                    <a:pt x="216" y="957"/>
                  </a:lnTo>
                  <a:lnTo>
                    <a:pt x="203" y="936"/>
                  </a:lnTo>
                  <a:lnTo>
                    <a:pt x="192" y="912"/>
                  </a:lnTo>
                  <a:lnTo>
                    <a:pt x="183" y="887"/>
                  </a:lnTo>
                  <a:lnTo>
                    <a:pt x="176" y="861"/>
                  </a:lnTo>
                  <a:lnTo>
                    <a:pt x="171" y="833"/>
                  </a:lnTo>
                  <a:lnTo>
                    <a:pt x="168" y="803"/>
                  </a:lnTo>
                  <a:lnTo>
                    <a:pt x="167" y="772"/>
                  </a:lnTo>
                  <a:lnTo>
                    <a:pt x="168" y="748"/>
                  </a:lnTo>
                  <a:lnTo>
                    <a:pt x="171" y="718"/>
                  </a:lnTo>
                  <a:lnTo>
                    <a:pt x="175" y="685"/>
                  </a:lnTo>
                  <a:lnTo>
                    <a:pt x="180" y="650"/>
                  </a:lnTo>
                  <a:lnTo>
                    <a:pt x="186" y="612"/>
                  </a:lnTo>
                  <a:lnTo>
                    <a:pt x="194" y="572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7" y="447"/>
                  </a:lnTo>
                  <a:lnTo>
                    <a:pt x="242" y="406"/>
                  </a:lnTo>
                  <a:lnTo>
                    <a:pt x="256" y="367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9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9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3" y="53"/>
                  </a:lnTo>
                  <a:lnTo>
                    <a:pt x="660" y="57"/>
                  </a:lnTo>
                  <a:lnTo>
                    <a:pt x="685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3839" y="2988"/>
              <a:ext cx="967" cy="758"/>
            </a:xfrm>
            <a:custGeom>
              <a:avLst/>
              <a:gdLst/>
              <a:ahLst/>
              <a:cxnLst>
                <a:cxn ang="0">
                  <a:pos x="105" y="692"/>
                </a:cxn>
                <a:cxn ang="0">
                  <a:pos x="116" y="741"/>
                </a:cxn>
                <a:cxn ang="0">
                  <a:pos x="173" y="755"/>
                </a:cxn>
                <a:cxn ang="0">
                  <a:pos x="222" y="712"/>
                </a:cxn>
                <a:cxn ang="0">
                  <a:pos x="247" y="617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2"/>
                </a:cxn>
                <a:cxn ang="0">
                  <a:pos x="403" y="164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9"/>
                </a:cxn>
                <a:cxn ang="0">
                  <a:pos x="705" y="165"/>
                </a:cxn>
                <a:cxn ang="0">
                  <a:pos x="678" y="321"/>
                </a:cxn>
                <a:cxn ang="0">
                  <a:pos x="620" y="503"/>
                </a:cxn>
                <a:cxn ang="0">
                  <a:pos x="592" y="581"/>
                </a:cxn>
                <a:cxn ang="0">
                  <a:pos x="606" y="684"/>
                </a:cxn>
                <a:cxn ang="0">
                  <a:pos x="692" y="752"/>
                </a:cxn>
                <a:cxn ang="0">
                  <a:pos x="815" y="738"/>
                </a:cxn>
                <a:cxn ang="0">
                  <a:pos x="906" y="649"/>
                </a:cxn>
                <a:cxn ang="0">
                  <a:pos x="955" y="548"/>
                </a:cxn>
                <a:cxn ang="0">
                  <a:pos x="966" y="493"/>
                </a:cxn>
                <a:cxn ang="0">
                  <a:pos x="941" y="479"/>
                </a:cxn>
                <a:cxn ang="0">
                  <a:pos x="914" y="499"/>
                </a:cxn>
                <a:cxn ang="0">
                  <a:pos x="855" y="637"/>
                </a:cxn>
                <a:cxn ang="0">
                  <a:pos x="763" y="709"/>
                </a:cxn>
                <a:cxn ang="0">
                  <a:pos x="710" y="690"/>
                </a:cxn>
                <a:cxn ang="0">
                  <a:pos x="707" y="617"/>
                </a:cxn>
                <a:cxn ang="0">
                  <a:pos x="732" y="540"/>
                </a:cxn>
                <a:cxn ang="0">
                  <a:pos x="768" y="438"/>
                </a:cxn>
                <a:cxn ang="0">
                  <a:pos x="815" y="268"/>
                </a:cxn>
                <a:cxn ang="0">
                  <a:pos x="819" y="137"/>
                </a:cxn>
                <a:cxn ang="0">
                  <a:pos x="768" y="47"/>
                </a:cxn>
                <a:cxn ang="0">
                  <a:pos x="686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6"/>
                </a:cxn>
                <a:cxn ang="0">
                  <a:pos x="57" y="91"/>
                </a:cxn>
                <a:cxn ang="0">
                  <a:pos x="16" y="195"/>
                </a:cxn>
                <a:cxn ang="0">
                  <a:pos x="0" y="258"/>
                </a:cxn>
                <a:cxn ang="0">
                  <a:pos x="20" y="279"/>
                </a:cxn>
                <a:cxn ang="0">
                  <a:pos x="46" y="273"/>
                </a:cxn>
                <a:cxn ang="0">
                  <a:pos x="69" y="200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4"/>
                </a:cxn>
                <a:cxn ang="0">
                  <a:pos x="192" y="320"/>
                </a:cxn>
              </a:cxnLst>
              <a:rect l="0" t="0" r="r" b="b"/>
              <a:pathLst>
                <a:path w="967" h="758">
                  <a:moveTo>
                    <a:pt x="119" y="635"/>
                  </a:moveTo>
                  <a:lnTo>
                    <a:pt x="116" y="646"/>
                  </a:lnTo>
                  <a:lnTo>
                    <a:pt x="110" y="670"/>
                  </a:lnTo>
                  <a:lnTo>
                    <a:pt x="107" y="682"/>
                  </a:lnTo>
                  <a:lnTo>
                    <a:pt x="105" y="692"/>
                  </a:lnTo>
                  <a:lnTo>
                    <a:pt x="103" y="700"/>
                  </a:lnTo>
                  <a:lnTo>
                    <a:pt x="103" y="704"/>
                  </a:lnTo>
                  <a:lnTo>
                    <a:pt x="105" y="719"/>
                  </a:lnTo>
                  <a:lnTo>
                    <a:pt x="109" y="731"/>
                  </a:lnTo>
                  <a:lnTo>
                    <a:pt x="116" y="741"/>
                  </a:lnTo>
                  <a:lnTo>
                    <a:pt x="125" y="748"/>
                  </a:lnTo>
                  <a:lnTo>
                    <a:pt x="135" y="753"/>
                  </a:lnTo>
                  <a:lnTo>
                    <a:pt x="146" y="757"/>
                  </a:lnTo>
                  <a:lnTo>
                    <a:pt x="157" y="758"/>
                  </a:lnTo>
                  <a:lnTo>
                    <a:pt x="173" y="755"/>
                  </a:lnTo>
                  <a:lnTo>
                    <a:pt x="188" y="749"/>
                  </a:lnTo>
                  <a:lnTo>
                    <a:pt x="201" y="740"/>
                  </a:lnTo>
                  <a:lnTo>
                    <a:pt x="212" y="731"/>
                  </a:lnTo>
                  <a:lnTo>
                    <a:pt x="219" y="721"/>
                  </a:lnTo>
                  <a:lnTo>
                    <a:pt x="222" y="712"/>
                  </a:lnTo>
                  <a:lnTo>
                    <a:pt x="226" y="700"/>
                  </a:lnTo>
                  <a:lnTo>
                    <a:pt x="230" y="685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7"/>
                  </a:lnTo>
                  <a:lnTo>
                    <a:pt x="251" y="601"/>
                  </a:lnTo>
                  <a:lnTo>
                    <a:pt x="256" y="580"/>
                  </a:lnTo>
                  <a:lnTo>
                    <a:pt x="261" y="557"/>
                  </a:lnTo>
                  <a:lnTo>
                    <a:pt x="272" y="508"/>
                  </a:lnTo>
                  <a:lnTo>
                    <a:pt x="277" y="485"/>
                  </a:lnTo>
                  <a:lnTo>
                    <a:pt x="282" y="465"/>
                  </a:lnTo>
                  <a:lnTo>
                    <a:pt x="296" y="410"/>
                  </a:lnTo>
                  <a:lnTo>
                    <a:pt x="309" y="353"/>
                  </a:lnTo>
                  <a:lnTo>
                    <a:pt x="313" y="334"/>
                  </a:lnTo>
                  <a:lnTo>
                    <a:pt x="318" y="317"/>
                  </a:lnTo>
                  <a:lnTo>
                    <a:pt x="322" y="303"/>
                  </a:lnTo>
                  <a:lnTo>
                    <a:pt x="327" y="290"/>
                  </a:lnTo>
                  <a:lnTo>
                    <a:pt x="331" y="278"/>
                  </a:lnTo>
                  <a:lnTo>
                    <a:pt x="337" y="265"/>
                  </a:lnTo>
                  <a:lnTo>
                    <a:pt x="344" y="252"/>
                  </a:lnTo>
                  <a:lnTo>
                    <a:pt x="352" y="237"/>
                  </a:lnTo>
                  <a:lnTo>
                    <a:pt x="362" y="221"/>
                  </a:lnTo>
                  <a:lnTo>
                    <a:pt x="375" y="202"/>
                  </a:lnTo>
                  <a:lnTo>
                    <a:pt x="388" y="183"/>
                  </a:lnTo>
                  <a:lnTo>
                    <a:pt x="403" y="164"/>
                  </a:lnTo>
                  <a:lnTo>
                    <a:pt x="418" y="145"/>
                  </a:lnTo>
                  <a:lnTo>
                    <a:pt x="436" y="125"/>
                  </a:lnTo>
                  <a:lnTo>
                    <a:pt x="455" y="108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5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3"/>
                  </a:lnTo>
                  <a:lnTo>
                    <a:pt x="663" y="60"/>
                  </a:lnTo>
                  <a:lnTo>
                    <a:pt x="674" y="68"/>
                  </a:lnTo>
                  <a:lnTo>
                    <a:pt x="683" y="77"/>
                  </a:lnTo>
                  <a:lnTo>
                    <a:pt x="691" y="89"/>
                  </a:lnTo>
                  <a:lnTo>
                    <a:pt x="696" y="100"/>
                  </a:lnTo>
                  <a:lnTo>
                    <a:pt x="703" y="125"/>
                  </a:lnTo>
                  <a:lnTo>
                    <a:pt x="705" y="136"/>
                  </a:lnTo>
                  <a:lnTo>
                    <a:pt x="705" y="147"/>
                  </a:lnTo>
                  <a:lnTo>
                    <a:pt x="705" y="165"/>
                  </a:lnTo>
                  <a:lnTo>
                    <a:pt x="704" y="192"/>
                  </a:lnTo>
                  <a:lnTo>
                    <a:pt x="700" y="222"/>
                  </a:lnTo>
                  <a:lnTo>
                    <a:pt x="695" y="253"/>
                  </a:lnTo>
                  <a:lnTo>
                    <a:pt x="687" y="287"/>
                  </a:lnTo>
                  <a:lnTo>
                    <a:pt x="678" y="321"/>
                  </a:lnTo>
                  <a:lnTo>
                    <a:pt x="658" y="389"/>
                  </a:lnTo>
                  <a:lnTo>
                    <a:pt x="648" y="421"/>
                  </a:lnTo>
                  <a:lnTo>
                    <a:pt x="638" y="451"/>
                  </a:lnTo>
                  <a:lnTo>
                    <a:pt x="628" y="478"/>
                  </a:lnTo>
                  <a:lnTo>
                    <a:pt x="620" y="503"/>
                  </a:lnTo>
                  <a:lnTo>
                    <a:pt x="612" y="523"/>
                  </a:lnTo>
                  <a:lnTo>
                    <a:pt x="606" y="541"/>
                  </a:lnTo>
                  <a:lnTo>
                    <a:pt x="600" y="556"/>
                  </a:lnTo>
                  <a:lnTo>
                    <a:pt x="596" y="569"/>
                  </a:lnTo>
                  <a:lnTo>
                    <a:pt x="592" y="581"/>
                  </a:lnTo>
                  <a:lnTo>
                    <a:pt x="589" y="602"/>
                  </a:lnTo>
                  <a:lnTo>
                    <a:pt x="589" y="613"/>
                  </a:lnTo>
                  <a:lnTo>
                    <a:pt x="591" y="639"/>
                  </a:lnTo>
                  <a:lnTo>
                    <a:pt x="597" y="662"/>
                  </a:lnTo>
                  <a:lnTo>
                    <a:pt x="606" y="684"/>
                  </a:lnTo>
                  <a:lnTo>
                    <a:pt x="619" y="703"/>
                  </a:lnTo>
                  <a:lnTo>
                    <a:pt x="634" y="719"/>
                  </a:lnTo>
                  <a:lnTo>
                    <a:pt x="651" y="732"/>
                  </a:lnTo>
                  <a:lnTo>
                    <a:pt x="671" y="744"/>
                  </a:lnTo>
                  <a:lnTo>
                    <a:pt x="692" y="752"/>
                  </a:lnTo>
                  <a:lnTo>
                    <a:pt x="715" y="756"/>
                  </a:lnTo>
                  <a:lnTo>
                    <a:pt x="739" y="758"/>
                  </a:lnTo>
                  <a:lnTo>
                    <a:pt x="767" y="755"/>
                  </a:lnTo>
                  <a:lnTo>
                    <a:pt x="791" y="749"/>
                  </a:lnTo>
                  <a:lnTo>
                    <a:pt x="815" y="738"/>
                  </a:lnTo>
                  <a:lnTo>
                    <a:pt x="837" y="725"/>
                  </a:lnTo>
                  <a:lnTo>
                    <a:pt x="856" y="709"/>
                  </a:lnTo>
                  <a:lnTo>
                    <a:pt x="875" y="690"/>
                  </a:lnTo>
                  <a:lnTo>
                    <a:pt x="891" y="670"/>
                  </a:lnTo>
                  <a:lnTo>
                    <a:pt x="906" y="649"/>
                  </a:lnTo>
                  <a:lnTo>
                    <a:pt x="918" y="628"/>
                  </a:lnTo>
                  <a:lnTo>
                    <a:pt x="930" y="606"/>
                  </a:lnTo>
                  <a:lnTo>
                    <a:pt x="940" y="585"/>
                  </a:lnTo>
                  <a:lnTo>
                    <a:pt x="948" y="566"/>
                  </a:lnTo>
                  <a:lnTo>
                    <a:pt x="955" y="548"/>
                  </a:lnTo>
                  <a:lnTo>
                    <a:pt x="960" y="531"/>
                  </a:lnTo>
                  <a:lnTo>
                    <a:pt x="964" y="518"/>
                  </a:lnTo>
                  <a:lnTo>
                    <a:pt x="966" y="507"/>
                  </a:lnTo>
                  <a:lnTo>
                    <a:pt x="967" y="501"/>
                  </a:lnTo>
                  <a:lnTo>
                    <a:pt x="966" y="493"/>
                  </a:lnTo>
                  <a:lnTo>
                    <a:pt x="963" y="487"/>
                  </a:lnTo>
                  <a:lnTo>
                    <a:pt x="959" y="484"/>
                  </a:lnTo>
                  <a:lnTo>
                    <a:pt x="954" y="481"/>
                  </a:lnTo>
                  <a:lnTo>
                    <a:pt x="949" y="479"/>
                  </a:lnTo>
                  <a:lnTo>
                    <a:pt x="941" y="479"/>
                  </a:lnTo>
                  <a:lnTo>
                    <a:pt x="932" y="480"/>
                  </a:lnTo>
                  <a:lnTo>
                    <a:pt x="925" y="483"/>
                  </a:lnTo>
                  <a:lnTo>
                    <a:pt x="921" y="486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7"/>
                  </a:lnTo>
                  <a:lnTo>
                    <a:pt x="900" y="546"/>
                  </a:lnTo>
                  <a:lnTo>
                    <a:pt x="886" y="580"/>
                  </a:lnTo>
                  <a:lnTo>
                    <a:pt x="871" y="611"/>
                  </a:lnTo>
                  <a:lnTo>
                    <a:pt x="855" y="637"/>
                  </a:lnTo>
                  <a:lnTo>
                    <a:pt x="837" y="660"/>
                  </a:lnTo>
                  <a:lnTo>
                    <a:pt x="820" y="678"/>
                  </a:lnTo>
                  <a:lnTo>
                    <a:pt x="801" y="692"/>
                  </a:lnTo>
                  <a:lnTo>
                    <a:pt x="782" y="703"/>
                  </a:lnTo>
                  <a:lnTo>
                    <a:pt x="763" y="709"/>
                  </a:lnTo>
                  <a:lnTo>
                    <a:pt x="744" y="710"/>
                  </a:lnTo>
                  <a:lnTo>
                    <a:pt x="731" y="710"/>
                  </a:lnTo>
                  <a:lnTo>
                    <a:pt x="722" y="705"/>
                  </a:lnTo>
                  <a:lnTo>
                    <a:pt x="715" y="699"/>
                  </a:lnTo>
                  <a:lnTo>
                    <a:pt x="710" y="690"/>
                  </a:lnTo>
                  <a:lnTo>
                    <a:pt x="706" y="679"/>
                  </a:lnTo>
                  <a:lnTo>
                    <a:pt x="705" y="667"/>
                  </a:lnTo>
                  <a:lnTo>
                    <a:pt x="705" y="639"/>
                  </a:lnTo>
                  <a:lnTo>
                    <a:pt x="705" y="628"/>
                  </a:lnTo>
                  <a:lnTo>
                    <a:pt x="707" y="617"/>
                  </a:lnTo>
                  <a:lnTo>
                    <a:pt x="710" y="604"/>
                  </a:lnTo>
                  <a:lnTo>
                    <a:pt x="714" y="591"/>
                  </a:lnTo>
                  <a:lnTo>
                    <a:pt x="719" y="576"/>
                  </a:lnTo>
                  <a:lnTo>
                    <a:pt x="724" y="559"/>
                  </a:lnTo>
                  <a:lnTo>
                    <a:pt x="732" y="540"/>
                  </a:lnTo>
                  <a:lnTo>
                    <a:pt x="741" y="516"/>
                  </a:lnTo>
                  <a:lnTo>
                    <a:pt x="746" y="502"/>
                  </a:lnTo>
                  <a:lnTo>
                    <a:pt x="752" y="484"/>
                  </a:lnTo>
                  <a:lnTo>
                    <a:pt x="760" y="463"/>
                  </a:lnTo>
                  <a:lnTo>
                    <a:pt x="768" y="438"/>
                  </a:lnTo>
                  <a:lnTo>
                    <a:pt x="776" y="412"/>
                  </a:lnTo>
                  <a:lnTo>
                    <a:pt x="785" y="384"/>
                  </a:lnTo>
                  <a:lnTo>
                    <a:pt x="802" y="326"/>
                  </a:lnTo>
                  <a:lnTo>
                    <a:pt x="809" y="296"/>
                  </a:lnTo>
                  <a:lnTo>
                    <a:pt x="815" y="268"/>
                  </a:lnTo>
                  <a:lnTo>
                    <a:pt x="820" y="240"/>
                  </a:lnTo>
                  <a:lnTo>
                    <a:pt x="823" y="215"/>
                  </a:lnTo>
                  <a:lnTo>
                    <a:pt x="824" y="192"/>
                  </a:lnTo>
                  <a:lnTo>
                    <a:pt x="823" y="163"/>
                  </a:lnTo>
                  <a:lnTo>
                    <a:pt x="819" y="137"/>
                  </a:lnTo>
                  <a:lnTo>
                    <a:pt x="813" y="114"/>
                  </a:lnTo>
                  <a:lnTo>
                    <a:pt x="804" y="93"/>
                  </a:lnTo>
                  <a:lnTo>
                    <a:pt x="794" y="75"/>
                  </a:lnTo>
                  <a:lnTo>
                    <a:pt x="781" y="60"/>
                  </a:lnTo>
                  <a:lnTo>
                    <a:pt x="768" y="47"/>
                  </a:lnTo>
                  <a:lnTo>
                    <a:pt x="753" y="35"/>
                  </a:lnTo>
                  <a:lnTo>
                    <a:pt x="738" y="26"/>
                  </a:lnTo>
                  <a:lnTo>
                    <a:pt x="721" y="18"/>
                  </a:lnTo>
                  <a:lnTo>
                    <a:pt x="704" y="12"/>
                  </a:lnTo>
                  <a:lnTo>
                    <a:pt x="686" y="7"/>
                  </a:lnTo>
                  <a:lnTo>
                    <a:pt x="669" y="4"/>
                  </a:lnTo>
                  <a:lnTo>
                    <a:pt x="652" y="2"/>
                  </a:lnTo>
                  <a:lnTo>
                    <a:pt x="619" y="0"/>
                  </a:lnTo>
                  <a:lnTo>
                    <a:pt x="584" y="2"/>
                  </a:lnTo>
                  <a:lnTo>
                    <a:pt x="551" y="8"/>
                  </a:lnTo>
                  <a:lnTo>
                    <a:pt x="521" y="18"/>
                  </a:lnTo>
                  <a:lnTo>
                    <a:pt x="493" y="29"/>
                  </a:lnTo>
                  <a:lnTo>
                    <a:pt x="466" y="44"/>
                  </a:lnTo>
                  <a:lnTo>
                    <a:pt x="441" y="60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6"/>
                  </a:lnTo>
                  <a:lnTo>
                    <a:pt x="365" y="134"/>
                  </a:lnTo>
                  <a:lnTo>
                    <a:pt x="351" y="153"/>
                  </a:lnTo>
                  <a:lnTo>
                    <a:pt x="347" y="126"/>
                  </a:lnTo>
                  <a:lnTo>
                    <a:pt x="340" y="102"/>
                  </a:lnTo>
                  <a:lnTo>
                    <a:pt x="329" y="81"/>
                  </a:lnTo>
                  <a:lnTo>
                    <a:pt x="317" y="62"/>
                  </a:lnTo>
                  <a:lnTo>
                    <a:pt x="303" y="47"/>
                  </a:lnTo>
                  <a:lnTo>
                    <a:pt x="287" y="33"/>
                  </a:lnTo>
                  <a:lnTo>
                    <a:pt x="270" y="23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4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2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6"/>
                  </a:lnTo>
                  <a:lnTo>
                    <a:pt x="95" y="37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2"/>
                  </a:lnTo>
                  <a:lnTo>
                    <a:pt x="30" y="153"/>
                  </a:lnTo>
                  <a:lnTo>
                    <a:pt x="22" y="174"/>
                  </a:lnTo>
                  <a:lnTo>
                    <a:pt x="16" y="195"/>
                  </a:lnTo>
                  <a:lnTo>
                    <a:pt x="10" y="213"/>
                  </a:lnTo>
                  <a:lnTo>
                    <a:pt x="6" y="230"/>
                  </a:lnTo>
                  <a:lnTo>
                    <a:pt x="2" y="243"/>
                  </a:lnTo>
                  <a:lnTo>
                    <a:pt x="1" y="252"/>
                  </a:lnTo>
                  <a:lnTo>
                    <a:pt x="0" y="258"/>
                  </a:lnTo>
                  <a:lnTo>
                    <a:pt x="2" y="266"/>
                  </a:lnTo>
                  <a:lnTo>
                    <a:pt x="5" y="272"/>
                  </a:lnTo>
                  <a:lnTo>
                    <a:pt x="9" y="275"/>
                  </a:lnTo>
                  <a:lnTo>
                    <a:pt x="14" y="278"/>
                  </a:lnTo>
                  <a:lnTo>
                    <a:pt x="20" y="279"/>
                  </a:lnTo>
                  <a:lnTo>
                    <a:pt x="24" y="280"/>
                  </a:lnTo>
                  <a:lnTo>
                    <a:pt x="27" y="280"/>
                  </a:lnTo>
                  <a:lnTo>
                    <a:pt x="35" y="279"/>
                  </a:lnTo>
                  <a:lnTo>
                    <a:pt x="42" y="277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9"/>
                  </a:lnTo>
                  <a:lnTo>
                    <a:pt x="58" y="246"/>
                  </a:lnTo>
                  <a:lnTo>
                    <a:pt x="62" y="229"/>
                  </a:lnTo>
                  <a:lnTo>
                    <a:pt x="69" y="200"/>
                  </a:lnTo>
                  <a:lnTo>
                    <a:pt x="77" y="172"/>
                  </a:lnTo>
                  <a:lnTo>
                    <a:pt x="86" y="146"/>
                  </a:lnTo>
                  <a:lnTo>
                    <a:pt x="95" y="122"/>
                  </a:lnTo>
                  <a:lnTo>
                    <a:pt x="106" y="101"/>
                  </a:lnTo>
                  <a:lnTo>
                    <a:pt x="117" y="82"/>
                  </a:lnTo>
                  <a:lnTo>
                    <a:pt x="129" y="68"/>
                  </a:lnTo>
                  <a:lnTo>
                    <a:pt x="143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4"/>
                  </a:lnTo>
                  <a:lnTo>
                    <a:pt x="212" y="61"/>
                  </a:lnTo>
                  <a:lnTo>
                    <a:pt x="219" y="72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30"/>
                  </a:lnTo>
                  <a:lnTo>
                    <a:pt x="228" y="146"/>
                  </a:lnTo>
                  <a:lnTo>
                    <a:pt x="226" y="163"/>
                  </a:lnTo>
                  <a:lnTo>
                    <a:pt x="223" y="184"/>
                  </a:lnTo>
                  <a:lnTo>
                    <a:pt x="219" y="205"/>
                  </a:lnTo>
                  <a:lnTo>
                    <a:pt x="209" y="249"/>
                  </a:lnTo>
                  <a:lnTo>
                    <a:pt x="205" y="269"/>
                  </a:lnTo>
                  <a:lnTo>
                    <a:pt x="199" y="294"/>
                  </a:lnTo>
                  <a:lnTo>
                    <a:pt x="192" y="320"/>
                  </a:lnTo>
                  <a:lnTo>
                    <a:pt x="186" y="348"/>
                  </a:lnTo>
                  <a:lnTo>
                    <a:pt x="180" y="375"/>
                  </a:lnTo>
                  <a:lnTo>
                    <a:pt x="169" y="421"/>
                  </a:lnTo>
                  <a:lnTo>
                    <a:pt x="119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" name="Text Box 2"/>
          <p:cNvSpPr txBox="1">
            <a:spLocks noChangeArrowheads="1"/>
          </p:cNvSpPr>
          <p:nvPr/>
        </p:nvSpPr>
        <p:spPr bwMode="auto">
          <a:xfrm>
            <a:off x="186001" y="3429000"/>
            <a:ext cx="9177962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Remember that the EXPONENT is the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‘n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’ in       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and the COEFFICIENT is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the number of ways we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can make change for n cents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10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7848600" y="3564192"/>
            <a:ext cx="457611" cy="337811"/>
            <a:chOff x="2877" y="2322"/>
            <a:chExt cx="1929" cy="1424"/>
          </a:xfrm>
        </p:grpSpPr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2877" y="2322"/>
              <a:ext cx="879" cy="1087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9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60"/>
                </a:cxn>
                <a:cxn ang="0">
                  <a:pos x="802" y="345"/>
                </a:cxn>
                <a:cxn ang="0">
                  <a:pos x="847" y="302"/>
                </a:cxn>
                <a:cxn ang="0">
                  <a:pos x="871" y="234"/>
                </a:cxn>
                <a:cxn ang="0">
                  <a:pos x="865" y="150"/>
                </a:cxn>
                <a:cxn ang="0">
                  <a:pos x="821" y="79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7" y="172"/>
                </a:cxn>
                <a:cxn ang="0">
                  <a:pos x="119" y="304"/>
                </a:cxn>
                <a:cxn ang="0">
                  <a:pos x="41" y="459"/>
                </a:cxn>
                <a:cxn ang="0">
                  <a:pos x="3" y="625"/>
                </a:cxn>
                <a:cxn ang="0">
                  <a:pos x="6" y="756"/>
                </a:cxn>
                <a:cxn ang="0">
                  <a:pos x="34" y="861"/>
                </a:cxn>
                <a:cxn ang="0">
                  <a:pos x="84" y="952"/>
                </a:cxn>
                <a:cxn ang="0">
                  <a:pos x="157" y="1023"/>
                </a:cxn>
                <a:cxn ang="0">
                  <a:pos x="251" y="1070"/>
                </a:cxn>
                <a:cxn ang="0">
                  <a:pos x="366" y="1087"/>
                </a:cxn>
                <a:cxn ang="0">
                  <a:pos x="502" y="1071"/>
                </a:cxn>
                <a:cxn ang="0">
                  <a:pos x="619" y="1030"/>
                </a:cxn>
                <a:cxn ang="0">
                  <a:pos x="717" y="976"/>
                </a:cxn>
                <a:cxn ang="0">
                  <a:pos x="792" y="916"/>
                </a:cxn>
                <a:cxn ang="0">
                  <a:pos x="845" y="860"/>
                </a:cxn>
                <a:cxn ang="0">
                  <a:pos x="874" y="819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80"/>
                </a:cxn>
                <a:cxn ang="0">
                  <a:pos x="791" y="836"/>
                </a:cxn>
                <a:cxn ang="0">
                  <a:pos x="690" y="928"/>
                </a:cxn>
                <a:cxn ang="0">
                  <a:pos x="588" y="986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4"/>
                </a:cxn>
                <a:cxn ang="0">
                  <a:pos x="315" y="1027"/>
                </a:cxn>
                <a:cxn ang="0">
                  <a:pos x="248" y="993"/>
                </a:cxn>
                <a:cxn ang="0">
                  <a:pos x="203" y="936"/>
                </a:cxn>
                <a:cxn ang="0">
                  <a:pos x="176" y="861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4" y="572"/>
                </a:cxn>
                <a:cxn ang="0">
                  <a:pos x="227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3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7">
                  <a:moveTo>
                    <a:pt x="803" y="149"/>
                  </a:moveTo>
                  <a:lnTo>
                    <a:pt x="784" y="149"/>
                  </a:lnTo>
                  <a:lnTo>
                    <a:pt x="768" y="149"/>
                  </a:lnTo>
                  <a:lnTo>
                    <a:pt x="751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9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6"/>
                  </a:lnTo>
                  <a:lnTo>
                    <a:pt x="664" y="296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9"/>
                  </a:lnTo>
                  <a:lnTo>
                    <a:pt x="746" y="360"/>
                  </a:lnTo>
                  <a:lnTo>
                    <a:pt x="766" y="358"/>
                  </a:lnTo>
                  <a:lnTo>
                    <a:pt x="784" y="353"/>
                  </a:lnTo>
                  <a:lnTo>
                    <a:pt x="802" y="345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2"/>
                  </a:lnTo>
                  <a:lnTo>
                    <a:pt x="866" y="259"/>
                  </a:lnTo>
                  <a:lnTo>
                    <a:pt x="871" y="234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9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5"/>
                  </a:lnTo>
                  <a:lnTo>
                    <a:pt x="227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9"/>
                  </a:lnTo>
                  <a:lnTo>
                    <a:pt x="24" y="513"/>
                  </a:lnTo>
                  <a:lnTo>
                    <a:pt x="10" y="569"/>
                  </a:lnTo>
                  <a:lnTo>
                    <a:pt x="3" y="625"/>
                  </a:lnTo>
                  <a:lnTo>
                    <a:pt x="0" y="681"/>
                  </a:lnTo>
                  <a:lnTo>
                    <a:pt x="1" y="719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1"/>
                  </a:lnTo>
                  <a:lnTo>
                    <a:pt x="48" y="893"/>
                  </a:lnTo>
                  <a:lnTo>
                    <a:pt x="65" y="923"/>
                  </a:lnTo>
                  <a:lnTo>
                    <a:pt x="84" y="952"/>
                  </a:lnTo>
                  <a:lnTo>
                    <a:pt x="106" y="978"/>
                  </a:lnTo>
                  <a:lnTo>
                    <a:pt x="131" y="1002"/>
                  </a:lnTo>
                  <a:lnTo>
                    <a:pt x="157" y="1023"/>
                  </a:lnTo>
                  <a:lnTo>
                    <a:pt x="186" y="1042"/>
                  </a:lnTo>
                  <a:lnTo>
                    <a:pt x="218" y="1058"/>
                  </a:lnTo>
                  <a:lnTo>
                    <a:pt x="251" y="1070"/>
                  </a:lnTo>
                  <a:lnTo>
                    <a:pt x="288" y="1079"/>
                  </a:lnTo>
                  <a:lnTo>
                    <a:pt x="326" y="1085"/>
                  </a:lnTo>
                  <a:lnTo>
                    <a:pt x="366" y="1087"/>
                  </a:lnTo>
                  <a:lnTo>
                    <a:pt x="414" y="1085"/>
                  </a:lnTo>
                  <a:lnTo>
                    <a:pt x="459" y="1080"/>
                  </a:lnTo>
                  <a:lnTo>
                    <a:pt x="502" y="1071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19" y="1030"/>
                  </a:lnTo>
                  <a:lnTo>
                    <a:pt x="654" y="1014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6"/>
                  </a:lnTo>
                  <a:lnTo>
                    <a:pt x="770" y="936"/>
                  </a:lnTo>
                  <a:lnTo>
                    <a:pt x="792" y="916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60"/>
                  </a:lnTo>
                  <a:lnTo>
                    <a:pt x="857" y="844"/>
                  </a:lnTo>
                  <a:lnTo>
                    <a:pt x="867" y="830"/>
                  </a:lnTo>
                  <a:lnTo>
                    <a:pt x="874" y="819"/>
                  </a:lnTo>
                  <a:lnTo>
                    <a:pt x="878" y="810"/>
                  </a:lnTo>
                  <a:lnTo>
                    <a:pt x="879" y="804"/>
                  </a:lnTo>
                  <a:lnTo>
                    <a:pt x="877" y="792"/>
                  </a:lnTo>
                  <a:lnTo>
                    <a:pt x="871" y="783"/>
                  </a:lnTo>
                  <a:lnTo>
                    <a:pt x="862" y="775"/>
                  </a:lnTo>
                  <a:lnTo>
                    <a:pt x="852" y="772"/>
                  </a:lnTo>
                  <a:lnTo>
                    <a:pt x="846" y="773"/>
                  </a:lnTo>
                  <a:lnTo>
                    <a:pt x="841" y="776"/>
                  </a:lnTo>
                  <a:lnTo>
                    <a:pt x="836" y="780"/>
                  </a:lnTo>
                  <a:lnTo>
                    <a:pt x="830" y="786"/>
                  </a:lnTo>
                  <a:lnTo>
                    <a:pt x="823" y="797"/>
                  </a:lnTo>
                  <a:lnTo>
                    <a:pt x="791" y="836"/>
                  </a:lnTo>
                  <a:lnTo>
                    <a:pt x="758" y="871"/>
                  </a:lnTo>
                  <a:lnTo>
                    <a:pt x="723" y="902"/>
                  </a:lnTo>
                  <a:lnTo>
                    <a:pt x="690" y="928"/>
                  </a:lnTo>
                  <a:lnTo>
                    <a:pt x="655" y="951"/>
                  </a:lnTo>
                  <a:lnTo>
                    <a:pt x="621" y="969"/>
                  </a:lnTo>
                  <a:lnTo>
                    <a:pt x="588" y="986"/>
                  </a:lnTo>
                  <a:lnTo>
                    <a:pt x="556" y="999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8" y="1023"/>
                  </a:lnTo>
                  <a:lnTo>
                    <a:pt x="445" y="1028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3"/>
                  </a:lnTo>
                  <a:lnTo>
                    <a:pt x="378" y="1034"/>
                  </a:lnTo>
                  <a:lnTo>
                    <a:pt x="371" y="1034"/>
                  </a:lnTo>
                  <a:lnTo>
                    <a:pt x="341" y="1032"/>
                  </a:lnTo>
                  <a:lnTo>
                    <a:pt x="315" y="1027"/>
                  </a:lnTo>
                  <a:lnTo>
                    <a:pt x="290" y="1018"/>
                  </a:lnTo>
                  <a:lnTo>
                    <a:pt x="268" y="1007"/>
                  </a:lnTo>
                  <a:lnTo>
                    <a:pt x="248" y="993"/>
                  </a:lnTo>
                  <a:lnTo>
                    <a:pt x="231" y="976"/>
                  </a:lnTo>
                  <a:lnTo>
                    <a:pt x="216" y="957"/>
                  </a:lnTo>
                  <a:lnTo>
                    <a:pt x="203" y="936"/>
                  </a:lnTo>
                  <a:lnTo>
                    <a:pt x="192" y="912"/>
                  </a:lnTo>
                  <a:lnTo>
                    <a:pt x="183" y="887"/>
                  </a:lnTo>
                  <a:lnTo>
                    <a:pt x="176" y="861"/>
                  </a:lnTo>
                  <a:lnTo>
                    <a:pt x="171" y="833"/>
                  </a:lnTo>
                  <a:lnTo>
                    <a:pt x="168" y="803"/>
                  </a:lnTo>
                  <a:lnTo>
                    <a:pt x="167" y="772"/>
                  </a:lnTo>
                  <a:lnTo>
                    <a:pt x="168" y="748"/>
                  </a:lnTo>
                  <a:lnTo>
                    <a:pt x="171" y="718"/>
                  </a:lnTo>
                  <a:lnTo>
                    <a:pt x="175" y="685"/>
                  </a:lnTo>
                  <a:lnTo>
                    <a:pt x="180" y="650"/>
                  </a:lnTo>
                  <a:lnTo>
                    <a:pt x="186" y="612"/>
                  </a:lnTo>
                  <a:lnTo>
                    <a:pt x="194" y="572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7" y="447"/>
                  </a:lnTo>
                  <a:lnTo>
                    <a:pt x="242" y="406"/>
                  </a:lnTo>
                  <a:lnTo>
                    <a:pt x="256" y="367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9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9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3" y="53"/>
                  </a:lnTo>
                  <a:lnTo>
                    <a:pt x="660" y="57"/>
                  </a:lnTo>
                  <a:lnTo>
                    <a:pt x="685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839" y="2988"/>
              <a:ext cx="967" cy="758"/>
            </a:xfrm>
            <a:custGeom>
              <a:avLst/>
              <a:gdLst/>
              <a:ahLst/>
              <a:cxnLst>
                <a:cxn ang="0">
                  <a:pos x="105" y="692"/>
                </a:cxn>
                <a:cxn ang="0">
                  <a:pos x="116" y="741"/>
                </a:cxn>
                <a:cxn ang="0">
                  <a:pos x="173" y="755"/>
                </a:cxn>
                <a:cxn ang="0">
                  <a:pos x="222" y="712"/>
                </a:cxn>
                <a:cxn ang="0">
                  <a:pos x="247" y="617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2"/>
                </a:cxn>
                <a:cxn ang="0">
                  <a:pos x="403" y="164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9"/>
                </a:cxn>
                <a:cxn ang="0">
                  <a:pos x="705" y="165"/>
                </a:cxn>
                <a:cxn ang="0">
                  <a:pos x="678" y="321"/>
                </a:cxn>
                <a:cxn ang="0">
                  <a:pos x="620" y="503"/>
                </a:cxn>
                <a:cxn ang="0">
                  <a:pos x="592" y="581"/>
                </a:cxn>
                <a:cxn ang="0">
                  <a:pos x="606" y="684"/>
                </a:cxn>
                <a:cxn ang="0">
                  <a:pos x="692" y="752"/>
                </a:cxn>
                <a:cxn ang="0">
                  <a:pos x="815" y="738"/>
                </a:cxn>
                <a:cxn ang="0">
                  <a:pos x="906" y="649"/>
                </a:cxn>
                <a:cxn ang="0">
                  <a:pos x="955" y="548"/>
                </a:cxn>
                <a:cxn ang="0">
                  <a:pos x="966" y="493"/>
                </a:cxn>
                <a:cxn ang="0">
                  <a:pos x="941" y="479"/>
                </a:cxn>
                <a:cxn ang="0">
                  <a:pos x="914" y="499"/>
                </a:cxn>
                <a:cxn ang="0">
                  <a:pos x="855" y="637"/>
                </a:cxn>
                <a:cxn ang="0">
                  <a:pos x="763" y="709"/>
                </a:cxn>
                <a:cxn ang="0">
                  <a:pos x="710" y="690"/>
                </a:cxn>
                <a:cxn ang="0">
                  <a:pos x="707" y="617"/>
                </a:cxn>
                <a:cxn ang="0">
                  <a:pos x="732" y="540"/>
                </a:cxn>
                <a:cxn ang="0">
                  <a:pos x="768" y="438"/>
                </a:cxn>
                <a:cxn ang="0">
                  <a:pos x="815" y="268"/>
                </a:cxn>
                <a:cxn ang="0">
                  <a:pos x="819" y="137"/>
                </a:cxn>
                <a:cxn ang="0">
                  <a:pos x="768" y="47"/>
                </a:cxn>
                <a:cxn ang="0">
                  <a:pos x="686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6"/>
                </a:cxn>
                <a:cxn ang="0">
                  <a:pos x="57" y="91"/>
                </a:cxn>
                <a:cxn ang="0">
                  <a:pos x="16" y="195"/>
                </a:cxn>
                <a:cxn ang="0">
                  <a:pos x="0" y="258"/>
                </a:cxn>
                <a:cxn ang="0">
                  <a:pos x="20" y="279"/>
                </a:cxn>
                <a:cxn ang="0">
                  <a:pos x="46" y="273"/>
                </a:cxn>
                <a:cxn ang="0">
                  <a:pos x="69" y="200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4"/>
                </a:cxn>
                <a:cxn ang="0">
                  <a:pos x="192" y="320"/>
                </a:cxn>
              </a:cxnLst>
              <a:rect l="0" t="0" r="r" b="b"/>
              <a:pathLst>
                <a:path w="967" h="758">
                  <a:moveTo>
                    <a:pt x="119" y="635"/>
                  </a:moveTo>
                  <a:lnTo>
                    <a:pt x="116" y="646"/>
                  </a:lnTo>
                  <a:lnTo>
                    <a:pt x="110" y="670"/>
                  </a:lnTo>
                  <a:lnTo>
                    <a:pt x="107" y="682"/>
                  </a:lnTo>
                  <a:lnTo>
                    <a:pt x="105" y="692"/>
                  </a:lnTo>
                  <a:lnTo>
                    <a:pt x="103" y="700"/>
                  </a:lnTo>
                  <a:lnTo>
                    <a:pt x="103" y="704"/>
                  </a:lnTo>
                  <a:lnTo>
                    <a:pt x="105" y="719"/>
                  </a:lnTo>
                  <a:lnTo>
                    <a:pt x="109" y="731"/>
                  </a:lnTo>
                  <a:lnTo>
                    <a:pt x="116" y="741"/>
                  </a:lnTo>
                  <a:lnTo>
                    <a:pt x="125" y="748"/>
                  </a:lnTo>
                  <a:lnTo>
                    <a:pt x="135" y="753"/>
                  </a:lnTo>
                  <a:lnTo>
                    <a:pt x="146" y="757"/>
                  </a:lnTo>
                  <a:lnTo>
                    <a:pt x="157" y="758"/>
                  </a:lnTo>
                  <a:lnTo>
                    <a:pt x="173" y="755"/>
                  </a:lnTo>
                  <a:lnTo>
                    <a:pt x="188" y="749"/>
                  </a:lnTo>
                  <a:lnTo>
                    <a:pt x="201" y="740"/>
                  </a:lnTo>
                  <a:lnTo>
                    <a:pt x="212" y="731"/>
                  </a:lnTo>
                  <a:lnTo>
                    <a:pt x="219" y="721"/>
                  </a:lnTo>
                  <a:lnTo>
                    <a:pt x="222" y="712"/>
                  </a:lnTo>
                  <a:lnTo>
                    <a:pt x="226" y="700"/>
                  </a:lnTo>
                  <a:lnTo>
                    <a:pt x="230" y="685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7"/>
                  </a:lnTo>
                  <a:lnTo>
                    <a:pt x="251" y="601"/>
                  </a:lnTo>
                  <a:lnTo>
                    <a:pt x="256" y="580"/>
                  </a:lnTo>
                  <a:lnTo>
                    <a:pt x="261" y="557"/>
                  </a:lnTo>
                  <a:lnTo>
                    <a:pt x="272" y="508"/>
                  </a:lnTo>
                  <a:lnTo>
                    <a:pt x="277" y="485"/>
                  </a:lnTo>
                  <a:lnTo>
                    <a:pt x="282" y="465"/>
                  </a:lnTo>
                  <a:lnTo>
                    <a:pt x="296" y="410"/>
                  </a:lnTo>
                  <a:lnTo>
                    <a:pt x="309" y="353"/>
                  </a:lnTo>
                  <a:lnTo>
                    <a:pt x="313" y="334"/>
                  </a:lnTo>
                  <a:lnTo>
                    <a:pt x="318" y="317"/>
                  </a:lnTo>
                  <a:lnTo>
                    <a:pt x="322" y="303"/>
                  </a:lnTo>
                  <a:lnTo>
                    <a:pt x="327" y="290"/>
                  </a:lnTo>
                  <a:lnTo>
                    <a:pt x="331" y="278"/>
                  </a:lnTo>
                  <a:lnTo>
                    <a:pt x="337" y="265"/>
                  </a:lnTo>
                  <a:lnTo>
                    <a:pt x="344" y="252"/>
                  </a:lnTo>
                  <a:lnTo>
                    <a:pt x="352" y="237"/>
                  </a:lnTo>
                  <a:lnTo>
                    <a:pt x="362" y="221"/>
                  </a:lnTo>
                  <a:lnTo>
                    <a:pt x="375" y="202"/>
                  </a:lnTo>
                  <a:lnTo>
                    <a:pt x="388" y="183"/>
                  </a:lnTo>
                  <a:lnTo>
                    <a:pt x="403" y="164"/>
                  </a:lnTo>
                  <a:lnTo>
                    <a:pt x="418" y="145"/>
                  </a:lnTo>
                  <a:lnTo>
                    <a:pt x="436" y="125"/>
                  </a:lnTo>
                  <a:lnTo>
                    <a:pt x="455" y="108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5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3"/>
                  </a:lnTo>
                  <a:lnTo>
                    <a:pt x="663" y="60"/>
                  </a:lnTo>
                  <a:lnTo>
                    <a:pt x="674" y="68"/>
                  </a:lnTo>
                  <a:lnTo>
                    <a:pt x="683" y="77"/>
                  </a:lnTo>
                  <a:lnTo>
                    <a:pt x="691" y="89"/>
                  </a:lnTo>
                  <a:lnTo>
                    <a:pt x="696" y="100"/>
                  </a:lnTo>
                  <a:lnTo>
                    <a:pt x="703" y="125"/>
                  </a:lnTo>
                  <a:lnTo>
                    <a:pt x="705" y="136"/>
                  </a:lnTo>
                  <a:lnTo>
                    <a:pt x="705" y="147"/>
                  </a:lnTo>
                  <a:lnTo>
                    <a:pt x="705" y="165"/>
                  </a:lnTo>
                  <a:lnTo>
                    <a:pt x="704" y="192"/>
                  </a:lnTo>
                  <a:lnTo>
                    <a:pt x="700" y="222"/>
                  </a:lnTo>
                  <a:lnTo>
                    <a:pt x="695" y="253"/>
                  </a:lnTo>
                  <a:lnTo>
                    <a:pt x="687" y="287"/>
                  </a:lnTo>
                  <a:lnTo>
                    <a:pt x="678" y="321"/>
                  </a:lnTo>
                  <a:lnTo>
                    <a:pt x="658" y="389"/>
                  </a:lnTo>
                  <a:lnTo>
                    <a:pt x="648" y="421"/>
                  </a:lnTo>
                  <a:lnTo>
                    <a:pt x="638" y="451"/>
                  </a:lnTo>
                  <a:lnTo>
                    <a:pt x="628" y="478"/>
                  </a:lnTo>
                  <a:lnTo>
                    <a:pt x="620" y="503"/>
                  </a:lnTo>
                  <a:lnTo>
                    <a:pt x="612" y="523"/>
                  </a:lnTo>
                  <a:lnTo>
                    <a:pt x="606" y="541"/>
                  </a:lnTo>
                  <a:lnTo>
                    <a:pt x="600" y="556"/>
                  </a:lnTo>
                  <a:lnTo>
                    <a:pt x="596" y="569"/>
                  </a:lnTo>
                  <a:lnTo>
                    <a:pt x="592" y="581"/>
                  </a:lnTo>
                  <a:lnTo>
                    <a:pt x="589" y="602"/>
                  </a:lnTo>
                  <a:lnTo>
                    <a:pt x="589" y="613"/>
                  </a:lnTo>
                  <a:lnTo>
                    <a:pt x="591" y="639"/>
                  </a:lnTo>
                  <a:lnTo>
                    <a:pt x="597" y="662"/>
                  </a:lnTo>
                  <a:lnTo>
                    <a:pt x="606" y="684"/>
                  </a:lnTo>
                  <a:lnTo>
                    <a:pt x="619" y="703"/>
                  </a:lnTo>
                  <a:lnTo>
                    <a:pt x="634" y="719"/>
                  </a:lnTo>
                  <a:lnTo>
                    <a:pt x="651" y="732"/>
                  </a:lnTo>
                  <a:lnTo>
                    <a:pt x="671" y="744"/>
                  </a:lnTo>
                  <a:lnTo>
                    <a:pt x="692" y="752"/>
                  </a:lnTo>
                  <a:lnTo>
                    <a:pt x="715" y="756"/>
                  </a:lnTo>
                  <a:lnTo>
                    <a:pt x="739" y="758"/>
                  </a:lnTo>
                  <a:lnTo>
                    <a:pt x="767" y="755"/>
                  </a:lnTo>
                  <a:lnTo>
                    <a:pt x="791" y="749"/>
                  </a:lnTo>
                  <a:lnTo>
                    <a:pt x="815" y="738"/>
                  </a:lnTo>
                  <a:lnTo>
                    <a:pt x="837" y="725"/>
                  </a:lnTo>
                  <a:lnTo>
                    <a:pt x="856" y="709"/>
                  </a:lnTo>
                  <a:lnTo>
                    <a:pt x="875" y="690"/>
                  </a:lnTo>
                  <a:lnTo>
                    <a:pt x="891" y="670"/>
                  </a:lnTo>
                  <a:lnTo>
                    <a:pt x="906" y="649"/>
                  </a:lnTo>
                  <a:lnTo>
                    <a:pt x="918" y="628"/>
                  </a:lnTo>
                  <a:lnTo>
                    <a:pt x="930" y="606"/>
                  </a:lnTo>
                  <a:lnTo>
                    <a:pt x="940" y="585"/>
                  </a:lnTo>
                  <a:lnTo>
                    <a:pt x="948" y="566"/>
                  </a:lnTo>
                  <a:lnTo>
                    <a:pt x="955" y="548"/>
                  </a:lnTo>
                  <a:lnTo>
                    <a:pt x="960" y="531"/>
                  </a:lnTo>
                  <a:lnTo>
                    <a:pt x="964" y="518"/>
                  </a:lnTo>
                  <a:lnTo>
                    <a:pt x="966" y="507"/>
                  </a:lnTo>
                  <a:lnTo>
                    <a:pt x="967" y="501"/>
                  </a:lnTo>
                  <a:lnTo>
                    <a:pt x="966" y="493"/>
                  </a:lnTo>
                  <a:lnTo>
                    <a:pt x="963" y="487"/>
                  </a:lnTo>
                  <a:lnTo>
                    <a:pt x="959" y="484"/>
                  </a:lnTo>
                  <a:lnTo>
                    <a:pt x="954" y="481"/>
                  </a:lnTo>
                  <a:lnTo>
                    <a:pt x="949" y="479"/>
                  </a:lnTo>
                  <a:lnTo>
                    <a:pt x="941" y="479"/>
                  </a:lnTo>
                  <a:lnTo>
                    <a:pt x="932" y="480"/>
                  </a:lnTo>
                  <a:lnTo>
                    <a:pt x="925" y="483"/>
                  </a:lnTo>
                  <a:lnTo>
                    <a:pt x="921" y="486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7"/>
                  </a:lnTo>
                  <a:lnTo>
                    <a:pt x="900" y="546"/>
                  </a:lnTo>
                  <a:lnTo>
                    <a:pt x="886" y="580"/>
                  </a:lnTo>
                  <a:lnTo>
                    <a:pt x="871" y="611"/>
                  </a:lnTo>
                  <a:lnTo>
                    <a:pt x="855" y="637"/>
                  </a:lnTo>
                  <a:lnTo>
                    <a:pt x="837" y="660"/>
                  </a:lnTo>
                  <a:lnTo>
                    <a:pt x="820" y="678"/>
                  </a:lnTo>
                  <a:lnTo>
                    <a:pt x="801" y="692"/>
                  </a:lnTo>
                  <a:lnTo>
                    <a:pt x="782" y="703"/>
                  </a:lnTo>
                  <a:lnTo>
                    <a:pt x="763" y="709"/>
                  </a:lnTo>
                  <a:lnTo>
                    <a:pt x="744" y="710"/>
                  </a:lnTo>
                  <a:lnTo>
                    <a:pt x="731" y="710"/>
                  </a:lnTo>
                  <a:lnTo>
                    <a:pt x="722" y="705"/>
                  </a:lnTo>
                  <a:lnTo>
                    <a:pt x="715" y="699"/>
                  </a:lnTo>
                  <a:lnTo>
                    <a:pt x="710" y="690"/>
                  </a:lnTo>
                  <a:lnTo>
                    <a:pt x="706" y="679"/>
                  </a:lnTo>
                  <a:lnTo>
                    <a:pt x="705" y="667"/>
                  </a:lnTo>
                  <a:lnTo>
                    <a:pt x="705" y="639"/>
                  </a:lnTo>
                  <a:lnTo>
                    <a:pt x="705" y="628"/>
                  </a:lnTo>
                  <a:lnTo>
                    <a:pt x="707" y="617"/>
                  </a:lnTo>
                  <a:lnTo>
                    <a:pt x="710" y="604"/>
                  </a:lnTo>
                  <a:lnTo>
                    <a:pt x="714" y="591"/>
                  </a:lnTo>
                  <a:lnTo>
                    <a:pt x="719" y="576"/>
                  </a:lnTo>
                  <a:lnTo>
                    <a:pt x="724" y="559"/>
                  </a:lnTo>
                  <a:lnTo>
                    <a:pt x="732" y="540"/>
                  </a:lnTo>
                  <a:lnTo>
                    <a:pt x="741" y="516"/>
                  </a:lnTo>
                  <a:lnTo>
                    <a:pt x="746" y="502"/>
                  </a:lnTo>
                  <a:lnTo>
                    <a:pt x="752" y="484"/>
                  </a:lnTo>
                  <a:lnTo>
                    <a:pt x="760" y="463"/>
                  </a:lnTo>
                  <a:lnTo>
                    <a:pt x="768" y="438"/>
                  </a:lnTo>
                  <a:lnTo>
                    <a:pt x="776" y="412"/>
                  </a:lnTo>
                  <a:lnTo>
                    <a:pt x="785" y="384"/>
                  </a:lnTo>
                  <a:lnTo>
                    <a:pt x="802" y="326"/>
                  </a:lnTo>
                  <a:lnTo>
                    <a:pt x="809" y="296"/>
                  </a:lnTo>
                  <a:lnTo>
                    <a:pt x="815" y="268"/>
                  </a:lnTo>
                  <a:lnTo>
                    <a:pt x="820" y="240"/>
                  </a:lnTo>
                  <a:lnTo>
                    <a:pt x="823" y="215"/>
                  </a:lnTo>
                  <a:lnTo>
                    <a:pt x="824" y="192"/>
                  </a:lnTo>
                  <a:lnTo>
                    <a:pt x="823" y="163"/>
                  </a:lnTo>
                  <a:lnTo>
                    <a:pt x="819" y="137"/>
                  </a:lnTo>
                  <a:lnTo>
                    <a:pt x="813" y="114"/>
                  </a:lnTo>
                  <a:lnTo>
                    <a:pt x="804" y="93"/>
                  </a:lnTo>
                  <a:lnTo>
                    <a:pt x="794" y="75"/>
                  </a:lnTo>
                  <a:lnTo>
                    <a:pt x="781" y="60"/>
                  </a:lnTo>
                  <a:lnTo>
                    <a:pt x="768" y="47"/>
                  </a:lnTo>
                  <a:lnTo>
                    <a:pt x="753" y="35"/>
                  </a:lnTo>
                  <a:lnTo>
                    <a:pt x="738" y="26"/>
                  </a:lnTo>
                  <a:lnTo>
                    <a:pt x="721" y="18"/>
                  </a:lnTo>
                  <a:lnTo>
                    <a:pt x="704" y="12"/>
                  </a:lnTo>
                  <a:lnTo>
                    <a:pt x="686" y="7"/>
                  </a:lnTo>
                  <a:lnTo>
                    <a:pt x="669" y="4"/>
                  </a:lnTo>
                  <a:lnTo>
                    <a:pt x="652" y="2"/>
                  </a:lnTo>
                  <a:lnTo>
                    <a:pt x="619" y="0"/>
                  </a:lnTo>
                  <a:lnTo>
                    <a:pt x="584" y="2"/>
                  </a:lnTo>
                  <a:lnTo>
                    <a:pt x="551" y="8"/>
                  </a:lnTo>
                  <a:lnTo>
                    <a:pt x="521" y="18"/>
                  </a:lnTo>
                  <a:lnTo>
                    <a:pt x="493" y="29"/>
                  </a:lnTo>
                  <a:lnTo>
                    <a:pt x="466" y="44"/>
                  </a:lnTo>
                  <a:lnTo>
                    <a:pt x="441" y="60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6"/>
                  </a:lnTo>
                  <a:lnTo>
                    <a:pt x="365" y="134"/>
                  </a:lnTo>
                  <a:lnTo>
                    <a:pt x="351" y="153"/>
                  </a:lnTo>
                  <a:lnTo>
                    <a:pt x="347" y="126"/>
                  </a:lnTo>
                  <a:lnTo>
                    <a:pt x="340" y="102"/>
                  </a:lnTo>
                  <a:lnTo>
                    <a:pt x="329" y="81"/>
                  </a:lnTo>
                  <a:lnTo>
                    <a:pt x="317" y="62"/>
                  </a:lnTo>
                  <a:lnTo>
                    <a:pt x="303" y="47"/>
                  </a:lnTo>
                  <a:lnTo>
                    <a:pt x="287" y="33"/>
                  </a:lnTo>
                  <a:lnTo>
                    <a:pt x="270" y="23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4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2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6"/>
                  </a:lnTo>
                  <a:lnTo>
                    <a:pt x="95" y="37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2"/>
                  </a:lnTo>
                  <a:lnTo>
                    <a:pt x="30" y="153"/>
                  </a:lnTo>
                  <a:lnTo>
                    <a:pt x="22" y="174"/>
                  </a:lnTo>
                  <a:lnTo>
                    <a:pt x="16" y="195"/>
                  </a:lnTo>
                  <a:lnTo>
                    <a:pt x="10" y="213"/>
                  </a:lnTo>
                  <a:lnTo>
                    <a:pt x="6" y="230"/>
                  </a:lnTo>
                  <a:lnTo>
                    <a:pt x="2" y="243"/>
                  </a:lnTo>
                  <a:lnTo>
                    <a:pt x="1" y="252"/>
                  </a:lnTo>
                  <a:lnTo>
                    <a:pt x="0" y="258"/>
                  </a:lnTo>
                  <a:lnTo>
                    <a:pt x="2" y="266"/>
                  </a:lnTo>
                  <a:lnTo>
                    <a:pt x="5" y="272"/>
                  </a:lnTo>
                  <a:lnTo>
                    <a:pt x="9" y="275"/>
                  </a:lnTo>
                  <a:lnTo>
                    <a:pt x="14" y="278"/>
                  </a:lnTo>
                  <a:lnTo>
                    <a:pt x="20" y="279"/>
                  </a:lnTo>
                  <a:lnTo>
                    <a:pt x="24" y="280"/>
                  </a:lnTo>
                  <a:lnTo>
                    <a:pt x="27" y="280"/>
                  </a:lnTo>
                  <a:lnTo>
                    <a:pt x="35" y="279"/>
                  </a:lnTo>
                  <a:lnTo>
                    <a:pt x="42" y="277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9"/>
                  </a:lnTo>
                  <a:lnTo>
                    <a:pt x="58" y="246"/>
                  </a:lnTo>
                  <a:lnTo>
                    <a:pt x="62" y="229"/>
                  </a:lnTo>
                  <a:lnTo>
                    <a:pt x="69" y="200"/>
                  </a:lnTo>
                  <a:lnTo>
                    <a:pt x="77" y="172"/>
                  </a:lnTo>
                  <a:lnTo>
                    <a:pt x="86" y="146"/>
                  </a:lnTo>
                  <a:lnTo>
                    <a:pt x="95" y="122"/>
                  </a:lnTo>
                  <a:lnTo>
                    <a:pt x="106" y="101"/>
                  </a:lnTo>
                  <a:lnTo>
                    <a:pt x="117" y="82"/>
                  </a:lnTo>
                  <a:lnTo>
                    <a:pt x="129" y="68"/>
                  </a:lnTo>
                  <a:lnTo>
                    <a:pt x="143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4"/>
                  </a:lnTo>
                  <a:lnTo>
                    <a:pt x="212" y="61"/>
                  </a:lnTo>
                  <a:lnTo>
                    <a:pt x="219" y="72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30"/>
                  </a:lnTo>
                  <a:lnTo>
                    <a:pt x="228" y="146"/>
                  </a:lnTo>
                  <a:lnTo>
                    <a:pt x="226" y="163"/>
                  </a:lnTo>
                  <a:lnTo>
                    <a:pt x="223" y="184"/>
                  </a:lnTo>
                  <a:lnTo>
                    <a:pt x="219" y="205"/>
                  </a:lnTo>
                  <a:lnTo>
                    <a:pt x="209" y="249"/>
                  </a:lnTo>
                  <a:lnTo>
                    <a:pt x="205" y="269"/>
                  </a:lnTo>
                  <a:lnTo>
                    <a:pt x="199" y="294"/>
                  </a:lnTo>
                  <a:lnTo>
                    <a:pt x="192" y="320"/>
                  </a:lnTo>
                  <a:lnTo>
                    <a:pt x="186" y="348"/>
                  </a:lnTo>
                  <a:lnTo>
                    <a:pt x="180" y="375"/>
                  </a:lnTo>
                  <a:lnTo>
                    <a:pt x="169" y="421"/>
                  </a:lnTo>
                  <a:lnTo>
                    <a:pt x="119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636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743200" y="5638800"/>
            <a:ext cx="3487276" cy="532996"/>
            <a:chOff x="619" y="3296"/>
            <a:chExt cx="16442" cy="2513"/>
          </a:xfrm>
        </p:grpSpPr>
        <p:sp>
          <p:nvSpPr>
            <p:cNvPr id="6963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3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228600" y="4960999"/>
            <a:ext cx="4146841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To choose pennies…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14907" y="165100"/>
            <a:ext cx="3998339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04024" y="2649792"/>
            <a:ext cx="9060686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want to represent       as a generating function</a:t>
            </a: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225005" y="2831688"/>
            <a:ext cx="457611" cy="337811"/>
            <a:chOff x="2877" y="2322"/>
            <a:chExt cx="1929" cy="1424"/>
          </a:xfrm>
        </p:grpSpPr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2877" y="2322"/>
              <a:ext cx="879" cy="1087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9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60"/>
                </a:cxn>
                <a:cxn ang="0">
                  <a:pos x="802" y="345"/>
                </a:cxn>
                <a:cxn ang="0">
                  <a:pos x="847" y="302"/>
                </a:cxn>
                <a:cxn ang="0">
                  <a:pos x="871" y="234"/>
                </a:cxn>
                <a:cxn ang="0">
                  <a:pos x="865" y="150"/>
                </a:cxn>
                <a:cxn ang="0">
                  <a:pos x="821" y="79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7" y="172"/>
                </a:cxn>
                <a:cxn ang="0">
                  <a:pos x="119" y="304"/>
                </a:cxn>
                <a:cxn ang="0">
                  <a:pos x="41" y="459"/>
                </a:cxn>
                <a:cxn ang="0">
                  <a:pos x="3" y="625"/>
                </a:cxn>
                <a:cxn ang="0">
                  <a:pos x="6" y="756"/>
                </a:cxn>
                <a:cxn ang="0">
                  <a:pos x="34" y="861"/>
                </a:cxn>
                <a:cxn ang="0">
                  <a:pos x="84" y="952"/>
                </a:cxn>
                <a:cxn ang="0">
                  <a:pos x="157" y="1023"/>
                </a:cxn>
                <a:cxn ang="0">
                  <a:pos x="251" y="1070"/>
                </a:cxn>
                <a:cxn ang="0">
                  <a:pos x="366" y="1087"/>
                </a:cxn>
                <a:cxn ang="0">
                  <a:pos x="502" y="1071"/>
                </a:cxn>
                <a:cxn ang="0">
                  <a:pos x="619" y="1030"/>
                </a:cxn>
                <a:cxn ang="0">
                  <a:pos x="717" y="976"/>
                </a:cxn>
                <a:cxn ang="0">
                  <a:pos x="792" y="916"/>
                </a:cxn>
                <a:cxn ang="0">
                  <a:pos x="845" y="860"/>
                </a:cxn>
                <a:cxn ang="0">
                  <a:pos x="874" y="819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80"/>
                </a:cxn>
                <a:cxn ang="0">
                  <a:pos x="791" y="836"/>
                </a:cxn>
                <a:cxn ang="0">
                  <a:pos x="690" y="928"/>
                </a:cxn>
                <a:cxn ang="0">
                  <a:pos x="588" y="986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4"/>
                </a:cxn>
                <a:cxn ang="0">
                  <a:pos x="315" y="1027"/>
                </a:cxn>
                <a:cxn ang="0">
                  <a:pos x="248" y="993"/>
                </a:cxn>
                <a:cxn ang="0">
                  <a:pos x="203" y="936"/>
                </a:cxn>
                <a:cxn ang="0">
                  <a:pos x="176" y="861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4" y="572"/>
                </a:cxn>
                <a:cxn ang="0">
                  <a:pos x="227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3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7">
                  <a:moveTo>
                    <a:pt x="803" y="149"/>
                  </a:moveTo>
                  <a:lnTo>
                    <a:pt x="784" y="149"/>
                  </a:lnTo>
                  <a:lnTo>
                    <a:pt x="768" y="149"/>
                  </a:lnTo>
                  <a:lnTo>
                    <a:pt x="751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9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6"/>
                  </a:lnTo>
                  <a:lnTo>
                    <a:pt x="664" y="296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9"/>
                  </a:lnTo>
                  <a:lnTo>
                    <a:pt x="746" y="360"/>
                  </a:lnTo>
                  <a:lnTo>
                    <a:pt x="766" y="358"/>
                  </a:lnTo>
                  <a:lnTo>
                    <a:pt x="784" y="353"/>
                  </a:lnTo>
                  <a:lnTo>
                    <a:pt x="802" y="345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2"/>
                  </a:lnTo>
                  <a:lnTo>
                    <a:pt x="866" y="259"/>
                  </a:lnTo>
                  <a:lnTo>
                    <a:pt x="871" y="234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9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5"/>
                  </a:lnTo>
                  <a:lnTo>
                    <a:pt x="227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9"/>
                  </a:lnTo>
                  <a:lnTo>
                    <a:pt x="24" y="513"/>
                  </a:lnTo>
                  <a:lnTo>
                    <a:pt x="10" y="569"/>
                  </a:lnTo>
                  <a:lnTo>
                    <a:pt x="3" y="625"/>
                  </a:lnTo>
                  <a:lnTo>
                    <a:pt x="0" y="681"/>
                  </a:lnTo>
                  <a:lnTo>
                    <a:pt x="1" y="719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1"/>
                  </a:lnTo>
                  <a:lnTo>
                    <a:pt x="48" y="893"/>
                  </a:lnTo>
                  <a:lnTo>
                    <a:pt x="65" y="923"/>
                  </a:lnTo>
                  <a:lnTo>
                    <a:pt x="84" y="952"/>
                  </a:lnTo>
                  <a:lnTo>
                    <a:pt x="106" y="978"/>
                  </a:lnTo>
                  <a:lnTo>
                    <a:pt x="131" y="1002"/>
                  </a:lnTo>
                  <a:lnTo>
                    <a:pt x="157" y="1023"/>
                  </a:lnTo>
                  <a:lnTo>
                    <a:pt x="186" y="1042"/>
                  </a:lnTo>
                  <a:lnTo>
                    <a:pt x="218" y="1058"/>
                  </a:lnTo>
                  <a:lnTo>
                    <a:pt x="251" y="1070"/>
                  </a:lnTo>
                  <a:lnTo>
                    <a:pt x="288" y="1079"/>
                  </a:lnTo>
                  <a:lnTo>
                    <a:pt x="326" y="1085"/>
                  </a:lnTo>
                  <a:lnTo>
                    <a:pt x="366" y="1087"/>
                  </a:lnTo>
                  <a:lnTo>
                    <a:pt x="414" y="1085"/>
                  </a:lnTo>
                  <a:lnTo>
                    <a:pt x="459" y="1080"/>
                  </a:lnTo>
                  <a:lnTo>
                    <a:pt x="502" y="1071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19" y="1030"/>
                  </a:lnTo>
                  <a:lnTo>
                    <a:pt x="654" y="1014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6"/>
                  </a:lnTo>
                  <a:lnTo>
                    <a:pt x="770" y="936"/>
                  </a:lnTo>
                  <a:lnTo>
                    <a:pt x="792" y="916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60"/>
                  </a:lnTo>
                  <a:lnTo>
                    <a:pt x="857" y="844"/>
                  </a:lnTo>
                  <a:lnTo>
                    <a:pt x="867" y="830"/>
                  </a:lnTo>
                  <a:lnTo>
                    <a:pt x="874" y="819"/>
                  </a:lnTo>
                  <a:lnTo>
                    <a:pt x="878" y="810"/>
                  </a:lnTo>
                  <a:lnTo>
                    <a:pt x="879" y="804"/>
                  </a:lnTo>
                  <a:lnTo>
                    <a:pt x="877" y="792"/>
                  </a:lnTo>
                  <a:lnTo>
                    <a:pt x="871" y="783"/>
                  </a:lnTo>
                  <a:lnTo>
                    <a:pt x="862" y="775"/>
                  </a:lnTo>
                  <a:lnTo>
                    <a:pt x="852" y="772"/>
                  </a:lnTo>
                  <a:lnTo>
                    <a:pt x="846" y="773"/>
                  </a:lnTo>
                  <a:lnTo>
                    <a:pt x="841" y="776"/>
                  </a:lnTo>
                  <a:lnTo>
                    <a:pt x="836" y="780"/>
                  </a:lnTo>
                  <a:lnTo>
                    <a:pt x="830" y="786"/>
                  </a:lnTo>
                  <a:lnTo>
                    <a:pt x="823" y="797"/>
                  </a:lnTo>
                  <a:lnTo>
                    <a:pt x="791" y="836"/>
                  </a:lnTo>
                  <a:lnTo>
                    <a:pt x="758" y="871"/>
                  </a:lnTo>
                  <a:lnTo>
                    <a:pt x="723" y="902"/>
                  </a:lnTo>
                  <a:lnTo>
                    <a:pt x="690" y="928"/>
                  </a:lnTo>
                  <a:lnTo>
                    <a:pt x="655" y="951"/>
                  </a:lnTo>
                  <a:lnTo>
                    <a:pt x="621" y="969"/>
                  </a:lnTo>
                  <a:lnTo>
                    <a:pt x="588" y="986"/>
                  </a:lnTo>
                  <a:lnTo>
                    <a:pt x="556" y="999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8" y="1023"/>
                  </a:lnTo>
                  <a:lnTo>
                    <a:pt x="445" y="1028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3"/>
                  </a:lnTo>
                  <a:lnTo>
                    <a:pt x="378" y="1034"/>
                  </a:lnTo>
                  <a:lnTo>
                    <a:pt x="371" y="1034"/>
                  </a:lnTo>
                  <a:lnTo>
                    <a:pt x="341" y="1032"/>
                  </a:lnTo>
                  <a:lnTo>
                    <a:pt x="315" y="1027"/>
                  </a:lnTo>
                  <a:lnTo>
                    <a:pt x="290" y="1018"/>
                  </a:lnTo>
                  <a:lnTo>
                    <a:pt x="268" y="1007"/>
                  </a:lnTo>
                  <a:lnTo>
                    <a:pt x="248" y="993"/>
                  </a:lnTo>
                  <a:lnTo>
                    <a:pt x="231" y="976"/>
                  </a:lnTo>
                  <a:lnTo>
                    <a:pt x="216" y="957"/>
                  </a:lnTo>
                  <a:lnTo>
                    <a:pt x="203" y="936"/>
                  </a:lnTo>
                  <a:lnTo>
                    <a:pt x="192" y="912"/>
                  </a:lnTo>
                  <a:lnTo>
                    <a:pt x="183" y="887"/>
                  </a:lnTo>
                  <a:lnTo>
                    <a:pt x="176" y="861"/>
                  </a:lnTo>
                  <a:lnTo>
                    <a:pt x="171" y="833"/>
                  </a:lnTo>
                  <a:lnTo>
                    <a:pt x="168" y="803"/>
                  </a:lnTo>
                  <a:lnTo>
                    <a:pt x="167" y="772"/>
                  </a:lnTo>
                  <a:lnTo>
                    <a:pt x="168" y="748"/>
                  </a:lnTo>
                  <a:lnTo>
                    <a:pt x="171" y="718"/>
                  </a:lnTo>
                  <a:lnTo>
                    <a:pt x="175" y="685"/>
                  </a:lnTo>
                  <a:lnTo>
                    <a:pt x="180" y="650"/>
                  </a:lnTo>
                  <a:lnTo>
                    <a:pt x="186" y="612"/>
                  </a:lnTo>
                  <a:lnTo>
                    <a:pt x="194" y="572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7" y="447"/>
                  </a:lnTo>
                  <a:lnTo>
                    <a:pt x="242" y="406"/>
                  </a:lnTo>
                  <a:lnTo>
                    <a:pt x="256" y="367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9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9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3" y="53"/>
                  </a:lnTo>
                  <a:lnTo>
                    <a:pt x="660" y="57"/>
                  </a:lnTo>
                  <a:lnTo>
                    <a:pt x="685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3839" y="2988"/>
              <a:ext cx="967" cy="758"/>
            </a:xfrm>
            <a:custGeom>
              <a:avLst/>
              <a:gdLst/>
              <a:ahLst/>
              <a:cxnLst>
                <a:cxn ang="0">
                  <a:pos x="105" y="692"/>
                </a:cxn>
                <a:cxn ang="0">
                  <a:pos x="116" y="741"/>
                </a:cxn>
                <a:cxn ang="0">
                  <a:pos x="173" y="755"/>
                </a:cxn>
                <a:cxn ang="0">
                  <a:pos x="222" y="712"/>
                </a:cxn>
                <a:cxn ang="0">
                  <a:pos x="247" y="617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2"/>
                </a:cxn>
                <a:cxn ang="0">
                  <a:pos x="403" y="164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9"/>
                </a:cxn>
                <a:cxn ang="0">
                  <a:pos x="705" y="165"/>
                </a:cxn>
                <a:cxn ang="0">
                  <a:pos x="678" y="321"/>
                </a:cxn>
                <a:cxn ang="0">
                  <a:pos x="620" y="503"/>
                </a:cxn>
                <a:cxn ang="0">
                  <a:pos x="592" y="581"/>
                </a:cxn>
                <a:cxn ang="0">
                  <a:pos x="606" y="684"/>
                </a:cxn>
                <a:cxn ang="0">
                  <a:pos x="692" y="752"/>
                </a:cxn>
                <a:cxn ang="0">
                  <a:pos x="815" y="738"/>
                </a:cxn>
                <a:cxn ang="0">
                  <a:pos x="906" y="649"/>
                </a:cxn>
                <a:cxn ang="0">
                  <a:pos x="955" y="548"/>
                </a:cxn>
                <a:cxn ang="0">
                  <a:pos x="966" y="493"/>
                </a:cxn>
                <a:cxn ang="0">
                  <a:pos x="941" y="479"/>
                </a:cxn>
                <a:cxn ang="0">
                  <a:pos x="914" y="499"/>
                </a:cxn>
                <a:cxn ang="0">
                  <a:pos x="855" y="637"/>
                </a:cxn>
                <a:cxn ang="0">
                  <a:pos x="763" y="709"/>
                </a:cxn>
                <a:cxn ang="0">
                  <a:pos x="710" y="690"/>
                </a:cxn>
                <a:cxn ang="0">
                  <a:pos x="707" y="617"/>
                </a:cxn>
                <a:cxn ang="0">
                  <a:pos x="732" y="540"/>
                </a:cxn>
                <a:cxn ang="0">
                  <a:pos x="768" y="438"/>
                </a:cxn>
                <a:cxn ang="0">
                  <a:pos x="815" y="268"/>
                </a:cxn>
                <a:cxn ang="0">
                  <a:pos x="819" y="137"/>
                </a:cxn>
                <a:cxn ang="0">
                  <a:pos x="768" y="47"/>
                </a:cxn>
                <a:cxn ang="0">
                  <a:pos x="686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6"/>
                </a:cxn>
                <a:cxn ang="0">
                  <a:pos x="57" y="91"/>
                </a:cxn>
                <a:cxn ang="0">
                  <a:pos x="16" y="195"/>
                </a:cxn>
                <a:cxn ang="0">
                  <a:pos x="0" y="258"/>
                </a:cxn>
                <a:cxn ang="0">
                  <a:pos x="20" y="279"/>
                </a:cxn>
                <a:cxn ang="0">
                  <a:pos x="46" y="273"/>
                </a:cxn>
                <a:cxn ang="0">
                  <a:pos x="69" y="200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4"/>
                </a:cxn>
                <a:cxn ang="0">
                  <a:pos x="192" y="320"/>
                </a:cxn>
              </a:cxnLst>
              <a:rect l="0" t="0" r="r" b="b"/>
              <a:pathLst>
                <a:path w="967" h="758">
                  <a:moveTo>
                    <a:pt x="119" y="635"/>
                  </a:moveTo>
                  <a:lnTo>
                    <a:pt x="116" y="646"/>
                  </a:lnTo>
                  <a:lnTo>
                    <a:pt x="110" y="670"/>
                  </a:lnTo>
                  <a:lnTo>
                    <a:pt x="107" y="682"/>
                  </a:lnTo>
                  <a:lnTo>
                    <a:pt x="105" y="692"/>
                  </a:lnTo>
                  <a:lnTo>
                    <a:pt x="103" y="700"/>
                  </a:lnTo>
                  <a:lnTo>
                    <a:pt x="103" y="704"/>
                  </a:lnTo>
                  <a:lnTo>
                    <a:pt x="105" y="719"/>
                  </a:lnTo>
                  <a:lnTo>
                    <a:pt x="109" y="731"/>
                  </a:lnTo>
                  <a:lnTo>
                    <a:pt x="116" y="741"/>
                  </a:lnTo>
                  <a:lnTo>
                    <a:pt x="125" y="748"/>
                  </a:lnTo>
                  <a:lnTo>
                    <a:pt x="135" y="753"/>
                  </a:lnTo>
                  <a:lnTo>
                    <a:pt x="146" y="757"/>
                  </a:lnTo>
                  <a:lnTo>
                    <a:pt x="157" y="758"/>
                  </a:lnTo>
                  <a:lnTo>
                    <a:pt x="173" y="755"/>
                  </a:lnTo>
                  <a:lnTo>
                    <a:pt x="188" y="749"/>
                  </a:lnTo>
                  <a:lnTo>
                    <a:pt x="201" y="740"/>
                  </a:lnTo>
                  <a:lnTo>
                    <a:pt x="212" y="731"/>
                  </a:lnTo>
                  <a:lnTo>
                    <a:pt x="219" y="721"/>
                  </a:lnTo>
                  <a:lnTo>
                    <a:pt x="222" y="712"/>
                  </a:lnTo>
                  <a:lnTo>
                    <a:pt x="226" y="700"/>
                  </a:lnTo>
                  <a:lnTo>
                    <a:pt x="230" y="685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7"/>
                  </a:lnTo>
                  <a:lnTo>
                    <a:pt x="251" y="601"/>
                  </a:lnTo>
                  <a:lnTo>
                    <a:pt x="256" y="580"/>
                  </a:lnTo>
                  <a:lnTo>
                    <a:pt x="261" y="557"/>
                  </a:lnTo>
                  <a:lnTo>
                    <a:pt x="272" y="508"/>
                  </a:lnTo>
                  <a:lnTo>
                    <a:pt x="277" y="485"/>
                  </a:lnTo>
                  <a:lnTo>
                    <a:pt x="282" y="465"/>
                  </a:lnTo>
                  <a:lnTo>
                    <a:pt x="296" y="410"/>
                  </a:lnTo>
                  <a:lnTo>
                    <a:pt x="309" y="353"/>
                  </a:lnTo>
                  <a:lnTo>
                    <a:pt x="313" y="334"/>
                  </a:lnTo>
                  <a:lnTo>
                    <a:pt x="318" y="317"/>
                  </a:lnTo>
                  <a:lnTo>
                    <a:pt x="322" y="303"/>
                  </a:lnTo>
                  <a:lnTo>
                    <a:pt x="327" y="290"/>
                  </a:lnTo>
                  <a:lnTo>
                    <a:pt x="331" y="278"/>
                  </a:lnTo>
                  <a:lnTo>
                    <a:pt x="337" y="265"/>
                  </a:lnTo>
                  <a:lnTo>
                    <a:pt x="344" y="252"/>
                  </a:lnTo>
                  <a:lnTo>
                    <a:pt x="352" y="237"/>
                  </a:lnTo>
                  <a:lnTo>
                    <a:pt x="362" y="221"/>
                  </a:lnTo>
                  <a:lnTo>
                    <a:pt x="375" y="202"/>
                  </a:lnTo>
                  <a:lnTo>
                    <a:pt x="388" y="183"/>
                  </a:lnTo>
                  <a:lnTo>
                    <a:pt x="403" y="164"/>
                  </a:lnTo>
                  <a:lnTo>
                    <a:pt x="418" y="145"/>
                  </a:lnTo>
                  <a:lnTo>
                    <a:pt x="436" y="125"/>
                  </a:lnTo>
                  <a:lnTo>
                    <a:pt x="455" y="108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5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3"/>
                  </a:lnTo>
                  <a:lnTo>
                    <a:pt x="663" y="60"/>
                  </a:lnTo>
                  <a:lnTo>
                    <a:pt x="674" y="68"/>
                  </a:lnTo>
                  <a:lnTo>
                    <a:pt x="683" y="77"/>
                  </a:lnTo>
                  <a:lnTo>
                    <a:pt x="691" y="89"/>
                  </a:lnTo>
                  <a:lnTo>
                    <a:pt x="696" y="100"/>
                  </a:lnTo>
                  <a:lnTo>
                    <a:pt x="703" y="125"/>
                  </a:lnTo>
                  <a:lnTo>
                    <a:pt x="705" y="136"/>
                  </a:lnTo>
                  <a:lnTo>
                    <a:pt x="705" y="147"/>
                  </a:lnTo>
                  <a:lnTo>
                    <a:pt x="705" y="165"/>
                  </a:lnTo>
                  <a:lnTo>
                    <a:pt x="704" y="192"/>
                  </a:lnTo>
                  <a:lnTo>
                    <a:pt x="700" y="222"/>
                  </a:lnTo>
                  <a:lnTo>
                    <a:pt x="695" y="253"/>
                  </a:lnTo>
                  <a:lnTo>
                    <a:pt x="687" y="287"/>
                  </a:lnTo>
                  <a:lnTo>
                    <a:pt x="678" y="321"/>
                  </a:lnTo>
                  <a:lnTo>
                    <a:pt x="658" y="389"/>
                  </a:lnTo>
                  <a:lnTo>
                    <a:pt x="648" y="421"/>
                  </a:lnTo>
                  <a:lnTo>
                    <a:pt x="638" y="451"/>
                  </a:lnTo>
                  <a:lnTo>
                    <a:pt x="628" y="478"/>
                  </a:lnTo>
                  <a:lnTo>
                    <a:pt x="620" y="503"/>
                  </a:lnTo>
                  <a:lnTo>
                    <a:pt x="612" y="523"/>
                  </a:lnTo>
                  <a:lnTo>
                    <a:pt x="606" y="541"/>
                  </a:lnTo>
                  <a:lnTo>
                    <a:pt x="600" y="556"/>
                  </a:lnTo>
                  <a:lnTo>
                    <a:pt x="596" y="569"/>
                  </a:lnTo>
                  <a:lnTo>
                    <a:pt x="592" y="581"/>
                  </a:lnTo>
                  <a:lnTo>
                    <a:pt x="589" y="602"/>
                  </a:lnTo>
                  <a:lnTo>
                    <a:pt x="589" y="613"/>
                  </a:lnTo>
                  <a:lnTo>
                    <a:pt x="591" y="639"/>
                  </a:lnTo>
                  <a:lnTo>
                    <a:pt x="597" y="662"/>
                  </a:lnTo>
                  <a:lnTo>
                    <a:pt x="606" y="684"/>
                  </a:lnTo>
                  <a:lnTo>
                    <a:pt x="619" y="703"/>
                  </a:lnTo>
                  <a:lnTo>
                    <a:pt x="634" y="719"/>
                  </a:lnTo>
                  <a:lnTo>
                    <a:pt x="651" y="732"/>
                  </a:lnTo>
                  <a:lnTo>
                    <a:pt x="671" y="744"/>
                  </a:lnTo>
                  <a:lnTo>
                    <a:pt x="692" y="752"/>
                  </a:lnTo>
                  <a:lnTo>
                    <a:pt x="715" y="756"/>
                  </a:lnTo>
                  <a:lnTo>
                    <a:pt x="739" y="758"/>
                  </a:lnTo>
                  <a:lnTo>
                    <a:pt x="767" y="755"/>
                  </a:lnTo>
                  <a:lnTo>
                    <a:pt x="791" y="749"/>
                  </a:lnTo>
                  <a:lnTo>
                    <a:pt x="815" y="738"/>
                  </a:lnTo>
                  <a:lnTo>
                    <a:pt x="837" y="725"/>
                  </a:lnTo>
                  <a:lnTo>
                    <a:pt x="856" y="709"/>
                  </a:lnTo>
                  <a:lnTo>
                    <a:pt x="875" y="690"/>
                  </a:lnTo>
                  <a:lnTo>
                    <a:pt x="891" y="670"/>
                  </a:lnTo>
                  <a:lnTo>
                    <a:pt x="906" y="649"/>
                  </a:lnTo>
                  <a:lnTo>
                    <a:pt x="918" y="628"/>
                  </a:lnTo>
                  <a:lnTo>
                    <a:pt x="930" y="606"/>
                  </a:lnTo>
                  <a:lnTo>
                    <a:pt x="940" y="585"/>
                  </a:lnTo>
                  <a:lnTo>
                    <a:pt x="948" y="566"/>
                  </a:lnTo>
                  <a:lnTo>
                    <a:pt x="955" y="548"/>
                  </a:lnTo>
                  <a:lnTo>
                    <a:pt x="960" y="531"/>
                  </a:lnTo>
                  <a:lnTo>
                    <a:pt x="964" y="518"/>
                  </a:lnTo>
                  <a:lnTo>
                    <a:pt x="966" y="507"/>
                  </a:lnTo>
                  <a:lnTo>
                    <a:pt x="967" y="501"/>
                  </a:lnTo>
                  <a:lnTo>
                    <a:pt x="966" y="493"/>
                  </a:lnTo>
                  <a:lnTo>
                    <a:pt x="963" y="487"/>
                  </a:lnTo>
                  <a:lnTo>
                    <a:pt x="959" y="484"/>
                  </a:lnTo>
                  <a:lnTo>
                    <a:pt x="954" y="481"/>
                  </a:lnTo>
                  <a:lnTo>
                    <a:pt x="949" y="479"/>
                  </a:lnTo>
                  <a:lnTo>
                    <a:pt x="941" y="479"/>
                  </a:lnTo>
                  <a:lnTo>
                    <a:pt x="932" y="480"/>
                  </a:lnTo>
                  <a:lnTo>
                    <a:pt x="925" y="483"/>
                  </a:lnTo>
                  <a:lnTo>
                    <a:pt x="921" y="486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7"/>
                  </a:lnTo>
                  <a:lnTo>
                    <a:pt x="900" y="546"/>
                  </a:lnTo>
                  <a:lnTo>
                    <a:pt x="886" y="580"/>
                  </a:lnTo>
                  <a:lnTo>
                    <a:pt x="871" y="611"/>
                  </a:lnTo>
                  <a:lnTo>
                    <a:pt x="855" y="637"/>
                  </a:lnTo>
                  <a:lnTo>
                    <a:pt x="837" y="660"/>
                  </a:lnTo>
                  <a:lnTo>
                    <a:pt x="820" y="678"/>
                  </a:lnTo>
                  <a:lnTo>
                    <a:pt x="801" y="692"/>
                  </a:lnTo>
                  <a:lnTo>
                    <a:pt x="782" y="703"/>
                  </a:lnTo>
                  <a:lnTo>
                    <a:pt x="763" y="709"/>
                  </a:lnTo>
                  <a:lnTo>
                    <a:pt x="744" y="710"/>
                  </a:lnTo>
                  <a:lnTo>
                    <a:pt x="731" y="710"/>
                  </a:lnTo>
                  <a:lnTo>
                    <a:pt x="722" y="705"/>
                  </a:lnTo>
                  <a:lnTo>
                    <a:pt x="715" y="699"/>
                  </a:lnTo>
                  <a:lnTo>
                    <a:pt x="710" y="690"/>
                  </a:lnTo>
                  <a:lnTo>
                    <a:pt x="706" y="679"/>
                  </a:lnTo>
                  <a:lnTo>
                    <a:pt x="705" y="667"/>
                  </a:lnTo>
                  <a:lnTo>
                    <a:pt x="705" y="639"/>
                  </a:lnTo>
                  <a:lnTo>
                    <a:pt x="705" y="628"/>
                  </a:lnTo>
                  <a:lnTo>
                    <a:pt x="707" y="617"/>
                  </a:lnTo>
                  <a:lnTo>
                    <a:pt x="710" y="604"/>
                  </a:lnTo>
                  <a:lnTo>
                    <a:pt x="714" y="591"/>
                  </a:lnTo>
                  <a:lnTo>
                    <a:pt x="719" y="576"/>
                  </a:lnTo>
                  <a:lnTo>
                    <a:pt x="724" y="559"/>
                  </a:lnTo>
                  <a:lnTo>
                    <a:pt x="732" y="540"/>
                  </a:lnTo>
                  <a:lnTo>
                    <a:pt x="741" y="516"/>
                  </a:lnTo>
                  <a:lnTo>
                    <a:pt x="746" y="502"/>
                  </a:lnTo>
                  <a:lnTo>
                    <a:pt x="752" y="484"/>
                  </a:lnTo>
                  <a:lnTo>
                    <a:pt x="760" y="463"/>
                  </a:lnTo>
                  <a:lnTo>
                    <a:pt x="768" y="438"/>
                  </a:lnTo>
                  <a:lnTo>
                    <a:pt x="776" y="412"/>
                  </a:lnTo>
                  <a:lnTo>
                    <a:pt x="785" y="384"/>
                  </a:lnTo>
                  <a:lnTo>
                    <a:pt x="802" y="326"/>
                  </a:lnTo>
                  <a:lnTo>
                    <a:pt x="809" y="296"/>
                  </a:lnTo>
                  <a:lnTo>
                    <a:pt x="815" y="268"/>
                  </a:lnTo>
                  <a:lnTo>
                    <a:pt x="820" y="240"/>
                  </a:lnTo>
                  <a:lnTo>
                    <a:pt x="823" y="215"/>
                  </a:lnTo>
                  <a:lnTo>
                    <a:pt x="824" y="192"/>
                  </a:lnTo>
                  <a:lnTo>
                    <a:pt x="823" y="163"/>
                  </a:lnTo>
                  <a:lnTo>
                    <a:pt x="819" y="137"/>
                  </a:lnTo>
                  <a:lnTo>
                    <a:pt x="813" y="114"/>
                  </a:lnTo>
                  <a:lnTo>
                    <a:pt x="804" y="93"/>
                  </a:lnTo>
                  <a:lnTo>
                    <a:pt x="794" y="75"/>
                  </a:lnTo>
                  <a:lnTo>
                    <a:pt x="781" y="60"/>
                  </a:lnTo>
                  <a:lnTo>
                    <a:pt x="768" y="47"/>
                  </a:lnTo>
                  <a:lnTo>
                    <a:pt x="753" y="35"/>
                  </a:lnTo>
                  <a:lnTo>
                    <a:pt x="738" y="26"/>
                  </a:lnTo>
                  <a:lnTo>
                    <a:pt x="721" y="18"/>
                  </a:lnTo>
                  <a:lnTo>
                    <a:pt x="704" y="12"/>
                  </a:lnTo>
                  <a:lnTo>
                    <a:pt x="686" y="7"/>
                  </a:lnTo>
                  <a:lnTo>
                    <a:pt x="669" y="4"/>
                  </a:lnTo>
                  <a:lnTo>
                    <a:pt x="652" y="2"/>
                  </a:lnTo>
                  <a:lnTo>
                    <a:pt x="619" y="0"/>
                  </a:lnTo>
                  <a:lnTo>
                    <a:pt x="584" y="2"/>
                  </a:lnTo>
                  <a:lnTo>
                    <a:pt x="551" y="8"/>
                  </a:lnTo>
                  <a:lnTo>
                    <a:pt x="521" y="18"/>
                  </a:lnTo>
                  <a:lnTo>
                    <a:pt x="493" y="29"/>
                  </a:lnTo>
                  <a:lnTo>
                    <a:pt x="466" y="44"/>
                  </a:lnTo>
                  <a:lnTo>
                    <a:pt x="441" y="60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6"/>
                  </a:lnTo>
                  <a:lnTo>
                    <a:pt x="365" y="134"/>
                  </a:lnTo>
                  <a:lnTo>
                    <a:pt x="351" y="153"/>
                  </a:lnTo>
                  <a:lnTo>
                    <a:pt x="347" y="126"/>
                  </a:lnTo>
                  <a:lnTo>
                    <a:pt x="340" y="102"/>
                  </a:lnTo>
                  <a:lnTo>
                    <a:pt x="329" y="81"/>
                  </a:lnTo>
                  <a:lnTo>
                    <a:pt x="317" y="62"/>
                  </a:lnTo>
                  <a:lnTo>
                    <a:pt x="303" y="47"/>
                  </a:lnTo>
                  <a:lnTo>
                    <a:pt x="287" y="33"/>
                  </a:lnTo>
                  <a:lnTo>
                    <a:pt x="270" y="23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4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2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6"/>
                  </a:lnTo>
                  <a:lnTo>
                    <a:pt x="95" y="37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2"/>
                  </a:lnTo>
                  <a:lnTo>
                    <a:pt x="30" y="153"/>
                  </a:lnTo>
                  <a:lnTo>
                    <a:pt x="22" y="174"/>
                  </a:lnTo>
                  <a:lnTo>
                    <a:pt x="16" y="195"/>
                  </a:lnTo>
                  <a:lnTo>
                    <a:pt x="10" y="213"/>
                  </a:lnTo>
                  <a:lnTo>
                    <a:pt x="6" y="230"/>
                  </a:lnTo>
                  <a:lnTo>
                    <a:pt x="2" y="243"/>
                  </a:lnTo>
                  <a:lnTo>
                    <a:pt x="1" y="252"/>
                  </a:lnTo>
                  <a:lnTo>
                    <a:pt x="0" y="258"/>
                  </a:lnTo>
                  <a:lnTo>
                    <a:pt x="2" y="266"/>
                  </a:lnTo>
                  <a:lnTo>
                    <a:pt x="5" y="272"/>
                  </a:lnTo>
                  <a:lnTo>
                    <a:pt x="9" y="275"/>
                  </a:lnTo>
                  <a:lnTo>
                    <a:pt x="14" y="278"/>
                  </a:lnTo>
                  <a:lnTo>
                    <a:pt x="20" y="279"/>
                  </a:lnTo>
                  <a:lnTo>
                    <a:pt x="24" y="280"/>
                  </a:lnTo>
                  <a:lnTo>
                    <a:pt x="27" y="280"/>
                  </a:lnTo>
                  <a:lnTo>
                    <a:pt x="35" y="279"/>
                  </a:lnTo>
                  <a:lnTo>
                    <a:pt x="42" y="277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9"/>
                  </a:lnTo>
                  <a:lnTo>
                    <a:pt x="58" y="246"/>
                  </a:lnTo>
                  <a:lnTo>
                    <a:pt x="62" y="229"/>
                  </a:lnTo>
                  <a:lnTo>
                    <a:pt x="69" y="200"/>
                  </a:lnTo>
                  <a:lnTo>
                    <a:pt x="77" y="172"/>
                  </a:lnTo>
                  <a:lnTo>
                    <a:pt x="86" y="146"/>
                  </a:lnTo>
                  <a:lnTo>
                    <a:pt x="95" y="122"/>
                  </a:lnTo>
                  <a:lnTo>
                    <a:pt x="106" y="101"/>
                  </a:lnTo>
                  <a:lnTo>
                    <a:pt x="117" y="82"/>
                  </a:lnTo>
                  <a:lnTo>
                    <a:pt x="129" y="68"/>
                  </a:lnTo>
                  <a:lnTo>
                    <a:pt x="143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4"/>
                  </a:lnTo>
                  <a:lnTo>
                    <a:pt x="212" y="61"/>
                  </a:lnTo>
                  <a:lnTo>
                    <a:pt x="219" y="72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30"/>
                  </a:lnTo>
                  <a:lnTo>
                    <a:pt x="228" y="146"/>
                  </a:lnTo>
                  <a:lnTo>
                    <a:pt x="226" y="163"/>
                  </a:lnTo>
                  <a:lnTo>
                    <a:pt x="223" y="184"/>
                  </a:lnTo>
                  <a:lnTo>
                    <a:pt x="219" y="205"/>
                  </a:lnTo>
                  <a:lnTo>
                    <a:pt x="209" y="249"/>
                  </a:lnTo>
                  <a:lnTo>
                    <a:pt x="205" y="269"/>
                  </a:lnTo>
                  <a:lnTo>
                    <a:pt x="199" y="294"/>
                  </a:lnTo>
                  <a:lnTo>
                    <a:pt x="192" y="320"/>
                  </a:lnTo>
                  <a:lnTo>
                    <a:pt x="186" y="348"/>
                  </a:lnTo>
                  <a:lnTo>
                    <a:pt x="180" y="375"/>
                  </a:lnTo>
                  <a:lnTo>
                    <a:pt x="169" y="421"/>
                  </a:lnTo>
                  <a:lnTo>
                    <a:pt x="119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989724" y="3468109"/>
            <a:ext cx="3487276" cy="532996"/>
            <a:chOff x="619" y="3296"/>
            <a:chExt cx="16442" cy="2513"/>
          </a:xfrm>
        </p:grpSpPr>
        <p:sp>
          <p:nvSpPr>
            <p:cNvPr id="6963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3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038020" y="3429000"/>
            <a:ext cx="2042354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Pennies: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1156004" y="4191000"/>
            <a:ext cx="193251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Nickels:</a:t>
            </a:r>
          </a:p>
        </p:txBody>
      </p:sp>
      <p:sp>
        <p:nvSpPr>
          <p:cNvPr id="54" name="Text Box 2"/>
          <p:cNvSpPr txBox="1">
            <a:spLocks noChangeArrowheads="1"/>
          </p:cNvSpPr>
          <p:nvPr/>
        </p:nvSpPr>
        <p:spPr bwMode="auto">
          <a:xfrm>
            <a:off x="1340056" y="4953000"/>
            <a:ext cx="1754648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Dimes:</a:t>
            </a:r>
          </a:p>
        </p:txBody>
      </p:sp>
      <p:sp>
        <p:nvSpPr>
          <p:cNvPr id="68" name="Text Box 2"/>
          <p:cNvSpPr txBox="1">
            <a:spLocks noChangeArrowheads="1"/>
          </p:cNvSpPr>
          <p:nvPr/>
        </p:nvSpPr>
        <p:spPr bwMode="auto">
          <a:xfrm>
            <a:off x="882444" y="5715000"/>
            <a:ext cx="2222981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Quarters:</a:t>
            </a:r>
          </a:p>
        </p:txBody>
      </p:sp>
      <p:grpSp>
        <p:nvGrpSpPr>
          <p:cNvPr id="20483" name="Group 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18504" y="5754108"/>
            <a:ext cx="4503073" cy="532996"/>
            <a:chOff x="2349" y="3833"/>
            <a:chExt cx="21206" cy="2510"/>
          </a:xfrm>
        </p:grpSpPr>
        <p:sp>
          <p:nvSpPr>
            <p:cNvPr id="20485" name="Freeform 5"/>
            <p:cNvSpPr>
              <a:spLocks/>
            </p:cNvSpPr>
            <p:nvPr/>
          </p:nvSpPr>
          <p:spPr bwMode="auto">
            <a:xfrm>
              <a:off x="2349" y="4131"/>
              <a:ext cx="495" cy="2212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4"/>
                </a:cxn>
                <a:cxn ang="0">
                  <a:pos x="482" y="2170"/>
                </a:cxn>
                <a:cxn ang="0">
                  <a:pos x="475" y="2156"/>
                </a:cxn>
                <a:cxn ang="0">
                  <a:pos x="455" y="2142"/>
                </a:cxn>
                <a:cxn ang="0">
                  <a:pos x="355" y="2011"/>
                </a:cxn>
                <a:cxn ang="0">
                  <a:pos x="274" y="1872"/>
                </a:cxn>
                <a:cxn ang="0">
                  <a:pos x="214" y="1720"/>
                </a:cxn>
                <a:cxn ang="0">
                  <a:pos x="167" y="1567"/>
                </a:cxn>
                <a:cxn ang="0">
                  <a:pos x="141" y="1408"/>
                </a:cxn>
                <a:cxn ang="0">
                  <a:pos x="127" y="1255"/>
                </a:cxn>
                <a:cxn ang="0">
                  <a:pos x="121" y="1102"/>
                </a:cxn>
                <a:cxn ang="0">
                  <a:pos x="127" y="908"/>
                </a:cxn>
                <a:cxn ang="0">
                  <a:pos x="154" y="721"/>
                </a:cxn>
                <a:cxn ang="0">
                  <a:pos x="194" y="541"/>
                </a:cxn>
                <a:cxn ang="0">
                  <a:pos x="261" y="368"/>
                </a:cxn>
                <a:cxn ang="0">
                  <a:pos x="348" y="201"/>
                </a:cxn>
                <a:cxn ang="0">
                  <a:pos x="468" y="56"/>
                </a:cxn>
                <a:cxn ang="0">
                  <a:pos x="489" y="35"/>
                </a:cxn>
                <a:cxn ang="0">
                  <a:pos x="489" y="28"/>
                </a:cxn>
                <a:cxn ang="0">
                  <a:pos x="495" y="21"/>
                </a:cxn>
                <a:cxn ang="0">
                  <a:pos x="489" y="7"/>
                </a:cxn>
                <a:cxn ang="0">
                  <a:pos x="482" y="0"/>
                </a:cxn>
                <a:cxn ang="0">
                  <a:pos x="468" y="0"/>
                </a:cxn>
                <a:cxn ang="0">
                  <a:pos x="448" y="7"/>
                </a:cxn>
                <a:cxn ang="0">
                  <a:pos x="415" y="35"/>
                </a:cxn>
                <a:cxn ang="0">
                  <a:pos x="368" y="76"/>
                </a:cxn>
                <a:cxn ang="0">
                  <a:pos x="315" y="139"/>
                </a:cxn>
                <a:cxn ang="0">
                  <a:pos x="248" y="222"/>
                </a:cxn>
                <a:cxn ang="0">
                  <a:pos x="187" y="319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7" y="790"/>
                </a:cxn>
                <a:cxn ang="0">
                  <a:pos x="0" y="957"/>
                </a:cxn>
                <a:cxn ang="0">
                  <a:pos x="0" y="1102"/>
                </a:cxn>
                <a:cxn ang="0">
                  <a:pos x="7" y="1248"/>
                </a:cxn>
                <a:cxn ang="0">
                  <a:pos x="27" y="1421"/>
                </a:cxn>
                <a:cxn ang="0">
                  <a:pos x="67" y="1609"/>
                </a:cxn>
                <a:cxn ang="0">
                  <a:pos x="141" y="1796"/>
                </a:cxn>
                <a:cxn ang="0">
                  <a:pos x="208" y="1921"/>
                </a:cxn>
                <a:cxn ang="0">
                  <a:pos x="274" y="2025"/>
                </a:cxn>
                <a:cxn ang="0">
                  <a:pos x="348" y="2108"/>
                </a:cxn>
                <a:cxn ang="0">
                  <a:pos x="402" y="2163"/>
                </a:cxn>
                <a:cxn ang="0">
                  <a:pos x="448" y="2198"/>
                </a:cxn>
                <a:cxn ang="0">
                  <a:pos x="468" y="2212"/>
                </a:cxn>
                <a:cxn ang="0">
                  <a:pos x="482" y="2212"/>
                </a:cxn>
                <a:cxn ang="0">
                  <a:pos x="489" y="2198"/>
                </a:cxn>
                <a:cxn ang="0">
                  <a:pos x="495" y="2191"/>
                </a:cxn>
              </a:cxnLst>
              <a:rect l="0" t="0" r="r" b="b"/>
              <a:pathLst>
                <a:path w="495" h="2212">
                  <a:moveTo>
                    <a:pt x="495" y="2191"/>
                  </a:moveTo>
                  <a:lnTo>
                    <a:pt x="495" y="2184"/>
                  </a:lnTo>
                  <a:lnTo>
                    <a:pt x="482" y="2170"/>
                  </a:lnTo>
                  <a:lnTo>
                    <a:pt x="475" y="2156"/>
                  </a:lnTo>
                  <a:lnTo>
                    <a:pt x="455" y="2142"/>
                  </a:lnTo>
                  <a:lnTo>
                    <a:pt x="355" y="2011"/>
                  </a:lnTo>
                  <a:lnTo>
                    <a:pt x="274" y="1872"/>
                  </a:lnTo>
                  <a:lnTo>
                    <a:pt x="214" y="1720"/>
                  </a:lnTo>
                  <a:lnTo>
                    <a:pt x="167" y="1567"/>
                  </a:lnTo>
                  <a:lnTo>
                    <a:pt x="141" y="1408"/>
                  </a:lnTo>
                  <a:lnTo>
                    <a:pt x="127" y="1255"/>
                  </a:lnTo>
                  <a:lnTo>
                    <a:pt x="121" y="1102"/>
                  </a:lnTo>
                  <a:lnTo>
                    <a:pt x="127" y="908"/>
                  </a:lnTo>
                  <a:lnTo>
                    <a:pt x="154" y="721"/>
                  </a:lnTo>
                  <a:lnTo>
                    <a:pt x="194" y="541"/>
                  </a:lnTo>
                  <a:lnTo>
                    <a:pt x="261" y="368"/>
                  </a:lnTo>
                  <a:lnTo>
                    <a:pt x="348" y="201"/>
                  </a:lnTo>
                  <a:lnTo>
                    <a:pt x="468" y="56"/>
                  </a:lnTo>
                  <a:lnTo>
                    <a:pt x="489" y="35"/>
                  </a:lnTo>
                  <a:lnTo>
                    <a:pt x="489" y="28"/>
                  </a:lnTo>
                  <a:lnTo>
                    <a:pt x="495" y="21"/>
                  </a:lnTo>
                  <a:lnTo>
                    <a:pt x="489" y="7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48" y="7"/>
                  </a:lnTo>
                  <a:lnTo>
                    <a:pt x="415" y="35"/>
                  </a:lnTo>
                  <a:lnTo>
                    <a:pt x="368" y="76"/>
                  </a:lnTo>
                  <a:lnTo>
                    <a:pt x="315" y="139"/>
                  </a:lnTo>
                  <a:lnTo>
                    <a:pt x="248" y="222"/>
                  </a:lnTo>
                  <a:lnTo>
                    <a:pt x="187" y="319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7" y="790"/>
                  </a:lnTo>
                  <a:lnTo>
                    <a:pt x="0" y="957"/>
                  </a:lnTo>
                  <a:lnTo>
                    <a:pt x="0" y="1102"/>
                  </a:lnTo>
                  <a:lnTo>
                    <a:pt x="7" y="1248"/>
                  </a:lnTo>
                  <a:lnTo>
                    <a:pt x="27" y="1421"/>
                  </a:lnTo>
                  <a:lnTo>
                    <a:pt x="67" y="1609"/>
                  </a:lnTo>
                  <a:lnTo>
                    <a:pt x="141" y="1796"/>
                  </a:lnTo>
                  <a:lnTo>
                    <a:pt x="208" y="1921"/>
                  </a:lnTo>
                  <a:lnTo>
                    <a:pt x="274" y="2025"/>
                  </a:lnTo>
                  <a:lnTo>
                    <a:pt x="348" y="2108"/>
                  </a:lnTo>
                  <a:lnTo>
                    <a:pt x="402" y="2163"/>
                  </a:lnTo>
                  <a:lnTo>
                    <a:pt x="448" y="2198"/>
                  </a:lnTo>
                  <a:lnTo>
                    <a:pt x="468" y="2212"/>
                  </a:lnTo>
                  <a:lnTo>
                    <a:pt x="482" y="2212"/>
                  </a:lnTo>
                  <a:lnTo>
                    <a:pt x="489" y="2198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6" name="Freeform 6"/>
            <p:cNvSpPr>
              <a:spLocks/>
            </p:cNvSpPr>
            <p:nvPr/>
          </p:nvSpPr>
          <p:spPr bwMode="auto">
            <a:xfrm>
              <a:off x="3159" y="4311"/>
              <a:ext cx="702" cy="1477"/>
            </a:xfrm>
            <a:custGeom>
              <a:avLst/>
              <a:gdLst/>
              <a:ahLst/>
              <a:cxnLst>
                <a:cxn ang="0">
                  <a:pos x="434" y="63"/>
                </a:cxn>
                <a:cxn ang="0">
                  <a:pos x="434" y="21"/>
                </a:cxn>
                <a:cxn ang="0">
                  <a:pos x="421" y="7"/>
                </a:cxn>
                <a:cxn ang="0">
                  <a:pos x="408" y="7"/>
                </a:cxn>
                <a:cxn ang="0">
                  <a:pos x="388" y="0"/>
                </a:cxn>
                <a:cxn ang="0">
                  <a:pos x="301" y="70"/>
                </a:cxn>
                <a:cxn ang="0">
                  <a:pos x="214" y="111"/>
                </a:cxn>
                <a:cxn ang="0">
                  <a:pos x="127" y="139"/>
                </a:cxn>
                <a:cxn ang="0">
                  <a:pos x="53" y="146"/>
                </a:cxn>
                <a:cxn ang="0">
                  <a:pos x="0" y="146"/>
                </a:cxn>
                <a:cxn ang="0">
                  <a:pos x="0" y="215"/>
                </a:cxn>
                <a:cxn ang="0">
                  <a:pos x="46" y="215"/>
                </a:cxn>
                <a:cxn ang="0">
                  <a:pos x="113" y="208"/>
                </a:cxn>
                <a:cxn ang="0">
                  <a:pos x="194" y="188"/>
                </a:cxn>
                <a:cxn ang="0">
                  <a:pos x="274" y="153"/>
                </a:cxn>
                <a:cxn ang="0">
                  <a:pos x="274" y="1345"/>
                </a:cxn>
                <a:cxn ang="0">
                  <a:pos x="260" y="1373"/>
                </a:cxn>
                <a:cxn ang="0">
                  <a:pos x="234" y="1394"/>
                </a:cxn>
                <a:cxn ang="0">
                  <a:pos x="174" y="1408"/>
                </a:cxn>
                <a:cxn ang="0">
                  <a:pos x="6" y="1408"/>
                </a:cxn>
                <a:cxn ang="0">
                  <a:pos x="6" y="1477"/>
                </a:cxn>
                <a:cxn ang="0">
                  <a:pos x="80" y="1470"/>
                </a:cxn>
                <a:cxn ang="0">
                  <a:pos x="628" y="1470"/>
                </a:cxn>
                <a:cxn ang="0">
                  <a:pos x="702" y="1477"/>
                </a:cxn>
                <a:cxn ang="0">
                  <a:pos x="702" y="1408"/>
                </a:cxn>
                <a:cxn ang="0">
                  <a:pos x="541" y="1408"/>
                </a:cxn>
                <a:cxn ang="0">
                  <a:pos x="481" y="1394"/>
                </a:cxn>
                <a:cxn ang="0">
                  <a:pos x="448" y="1373"/>
                </a:cxn>
                <a:cxn ang="0">
                  <a:pos x="434" y="1345"/>
                </a:cxn>
                <a:cxn ang="0">
                  <a:pos x="434" y="1304"/>
                </a:cxn>
                <a:cxn ang="0">
                  <a:pos x="434" y="63"/>
                </a:cxn>
              </a:cxnLst>
              <a:rect l="0" t="0" r="r" b="b"/>
              <a:pathLst>
                <a:path w="702" h="1477">
                  <a:moveTo>
                    <a:pt x="434" y="63"/>
                  </a:moveTo>
                  <a:lnTo>
                    <a:pt x="434" y="21"/>
                  </a:lnTo>
                  <a:lnTo>
                    <a:pt x="421" y="7"/>
                  </a:lnTo>
                  <a:lnTo>
                    <a:pt x="408" y="7"/>
                  </a:lnTo>
                  <a:lnTo>
                    <a:pt x="388" y="0"/>
                  </a:lnTo>
                  <a:lnTo>
                    <a:pt x="301" y="70"/>
                  </a:lnTo>
                  <a:lnTo>
                    <a:pt x="214" y="111"/>
                  </a:lnTo>
                  <a:lnTo>
                    <a:pt x="127" y="139"/>
                  </a:lnTo>
                  <a:lnTo>
                    <a:pt x="53" y="146"/>
                  </a:lnTo>
                  <a:lnTo>
                    <a:pt x="0" y="146"/>
                  </a:lnTo>
                  <a:lnTo>
                    <a:pt x="0" y="215"/>
                  </a:lnTo>
                  <a:lnTo>
                    <a:pt x="46" y="215"/>
                  </a:lnTo>
                  <a:lnTo>
                    <a:pt x="113" y="208"/>
                  </a:lnTo>
                  <a:lnTo>
                    <a:pt x="194" y="188"/>
                  </a:lnTo>
                  <a:lnTo>
                    <a:pt x="274" y="153"/>
                  </a:lnTo>
                  <a:lnTo>
                    <a:pt x="274" y="1345"/>
                  </a:lnTo>
                  <a:lnTo>
                    <a:pt x="260" y="1373"/>
                  </a:lnTo>
                  <a:lnTo>
                    <a:pt x="234" y="1394"/>
                  </a:lnTo>
                  <a:lnTo>
                    <a:pt x="174" y="1408"/>
                  </a:lnTo>
                  <a:lnTo>
                    <a:pt x="6" y="1408"/>
                  </a:lnTo>
                  <a:lnTo>
                    <a:pt x="6" y="1477"/>
                  </a:lnTo>
                  <a:lnTo>
                    <a:pt x="80" y="1470"/>
                  </a:lnTo>
                  <a:lnTo>
                    <a:pt x="628" y="1470"/>
                  </a:lnTo>
                  <a:lnTo>
                    <a:pt x="702" y="1477"/>
                  </a:lnTo>
                  <a:lnTo>
                    <a:pt x="702" y="1408"/>
                  </a:lnTo>
                  <a:lnTo>
                    <a:pt x="541" y="1408"/>
                  </a:lnTo>
                  <a:lnTo>
                    <a:pt x="481" y="1394"/>
                  </a:lnTo>
                  <a:lnTo>
                    <a:pt x="448" y="1373"/>
                  </a:lnTo>
                  <a:lnTo>
                    <a:pt x="434" y="1345"/>
                  </a:lnTo>
                  <a:lnTo>
                    <a:pt x="434" y="1304"/>
                  </a:lnTo>
                  <a:lnTo>
                    <a:pt x="434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7" name="Freeform 7"/>
            <p:cNvSpPr>
              <a:spLocks/>
            </p:cNvSpPr>
            <p:nvPr/>
          </p:nvSpPr>
          <p:spPr bwMode="auto">
            <a:xfrm>
              <a:off x="4617" y="449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1" y="776"/>
                </a:cxn>
                <a:cxn ang="0">
                  <a:pos x="1398" y="769"/>
                </a:cxn>
                <a:cxn ang="0">
                  <a:pos x="1411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1" y="707"/>
                </a:cxn>
                <a:cxn ang="0">
                  <a:pos x="1398" y="700"/>
                </a:cxn>
                <a:cxn ang="0">
                  <a:pos x="1391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2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3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2" y="1469"/>
                </a:cxn>
                <a:cxn ang="0">
                  <a:pos x="736" y="1462"/>
                </a:cxn>
                <a:cxn ang="0">
                  <a:pos x="742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1" y="776"/>
                  </a:lnTo>
                  <a:lnTo>
                    <a:pt x="1398" y="769"/>
                  </a:lnTo>
                  <a:lnTo>
                    <a:pt x="1411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1" y="707"/>
                  </a:lnTo>
                  <a:lnTo>
                    <a:pt x="1398" y="700"/>
                  </a:lnTo>
                  <a:lnTo>
                    <a:pt x="1391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2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3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2" y="1469"/>
                  </a:lnTo>
                  <a:lnTo>
                    <a:pt x="736" y="1462"/>
                  </a:lnTo>
                  <a:lnTo>
                    <a:pt x="742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8" name="Freeform 8"/>
            <p:cNvSpPr>
              <a:spLocks/>
            </p:cNvSpPr>
            <p:nvPr/>
          </p:nvSpPr>
          <p:spPr bwMode="auto">
            <a:xfrm>
              <a:off x="6677" y="4811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6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9" name="Freeform 9"/>
            <p:cNvSpPr>
              <a:spLocks/>
            </p:cNvSpPr>
            <p:nvPr/>
          </p:nvSpPr>
          <p:spPr bwMode="auto">
            <a:xfrm>
              <a:off x="7935" y="3833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7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1" y="7"/>
                </a:cxn>
                <a:cxn ang="0">
                  <a:pos x="207" y="14"/>
                </a:cxn>
                <a:cxn ang="0">
                  <a:pos x="53" y="118"/>
                </a:cxn>
                <a:cxn ang="0">
                  <a:pos x="0" y="277"/>
                </a:cxn>
                <a:cxn ang="0">
                  <a:pos x="13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0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0" y="208"/>
                </a:cxn>
                <a:cxn ang="0">
                  <a:pos x="73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8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3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7" y="818"/>
                  </a:lnTo>
                  <a:lnTo>
                    <a:pt x="294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5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5" y="139"/>
                  </a:lnTo>
                  <a:lnTo>
                    <a:pt x="555" y="76"/>
                  </a:lnTo>
                  <a:lnTo>
                    <a:pt x="488" y="35"/>
                  </a:lnTo>
                  <a:lnTo>
                    <a:pt x="401" y="7"/>
                  </a:lnTo>
                  <a:lnTo>
                    <a:pt x="314" y="0"/>
                  </a:lnTo>
                  <a:lnTo>
                    <a:pt x="207" y="14"/>
                  </a:lnTo>
                  <a:lnTo>
                    <a:pt x="120" y="55"/>
                  </a:lnTo>
                  <a:lnTo>
                    <a:pt x="53" y="118"/>
                  </a:lnTo>
                  <a:lnTo>
                    <a:pt x="13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3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0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0" y="277"/>
                  </a:lnTo>
                  <a:lnTo>
                    <a:pt x="160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0" y="208"/>
                  </a:lnTo>
                  <a:lnTo>
                    <a:pt x="94" y="201"/>
                  </a:lnTo>
                  <a:lnTo>
                    <a:pt x="73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8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1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3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5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0" name="Freeform 10"/>
            <p:cNvSpPr>
              <a:spLocks/>
            </p:cNvSpPr>
            <p:nvPr/>
          </p:nvSpPr>
          <p:spPr bwMode="auto">
            <a:xfrm>
              <a:off x="8784" y="3833"/>
              <a:ext cx="663" cy="1054"/>
            </a:xfrm>
            <a:custGeom>
              <a:avLst/>
              <a:gdLst/>
              <a:ahLst/>
              <a:cxnLst>
                <a:cxn ang="0">
                  <a:pos x="208" y="173"/>
                </a:cxn>
                <a:cxn ang="0">
                  <a:pos x="288" y="180"/>
                </a:cxn>
                <a:cxn ang="0">
                  <a:pos x="455" y="146"/>
                </a:cxn>
                <a:cxn ang="0">
                  <a:pos x="562" y="69"/>
                </a:cxn>
                <a:cxn ang="0">
                  <a:pos x="596" y="21"/>
                </a:cxn>
                <a:cxn ang="0">
                  <a:pos x="589" y="0"/>
                </a:cxn>
                <a:cxn ang="0">
                  <a:pos x="522" y="21"/>
                </a:cxn>
                <a:cxn ang="0">
                  <a:pos x="342" y="48"/>
                </a:cxn>
                <a:cxn ang="0">
                  <a:pos x="215" y="35"/>
                </a:cxn>
                <a:cxn ang="0">
                  <a:pos x="114" y="0"/>
                </a:cxn>
                <a:cxn ang="0">
                  <a:pos x="94" y="7"/>
                </a:cxn>
                <a:cxn ang="0">
                  <a:pos x="87" y="527"/>
                </a:cxn>
                <a:cxn ang="0">
                  <a:pos x="114" y="541"/>
                </a:cxn>
                <a:cxn ang="0">
                  <a:pos x="134" y="534"/>
                </a:cxn>
                <a:cxn ang="0">
                  <a:pos x="194" y="471"/>
                </a:cxn>
                <a:cxn ang="0">
                  <a:pos x="301" y="423"/>
                </a:cxn>
                <a:cxn ang="0">
                  <a:pos x="409" y="437"/>
                </a:cxn>
                <a:cxn ang="0">
                  <a:pos x="475" y="492"/>
                </a:cxn>
                <a:cxn ang="0">
                  <a:pos x="516" y="631"/>
                </a:cxn>
                <a:cxn ang="0">
                  <a:pos x="522" y="770"/>
                </a:cxn>
                <a:cxn ang="0">
                  <a:pos x="475" y="915"/>
                </a:cxn>
                <a:cxn ang="0">
                  <a:pos x="368" y="998"/>
                </a:cxn>
                <a:cxn ang="0">
                  <a:pos x="228" y="998"/>
                </a:cxn>
                <a:cxn ang="0">
                  <a:pos x="107" y="915"/>
                </a:cxn>
                <a:cxn ang="0">
                  <a:pos x="94" y="853"/>
                </a:cxn>
                <a:cxn ang="0">
                  <a:pos x="128" y="832"/>
                </a:cxn>
                <a:cxn ang="0">
                  <a:pos x="148" y="797"/>
                </a:cxn>
                <a:cxn ang="0">
                  <a:pos x="148" y="749"/>
                </a:cxn>
                <a:cxn ang="0">
                  <a:pos x="128" y="714"/>
                </a:cxn>
                <a:cxn ang="0">
                  <a:pos x="67" y="693"/>
                </a:cxn>
                <a:cxn ang="0">
                  <a:pos x="47" y="700"/>
                </a:cxn>
                <a:cxn ang="0">
                  <a:pos x="21" y="721"/>
                </a:cxn>
                <a:cxn ang="0">
                  <a:pos x="0" y="776"/>
                </a:cxn>
                <a:cxn ang="0">
                  <a:pos x="54" y="936"/>
                </a:cxn>
                <a:cxn ang="0">
                  <a:pos x="201" y="1040"/>
                </a:cxn>
                <a:cxn ang="0">
                  <a:pos x="415" y="1040"/>
                </a:cxn>
                <a:cxn ang="0">
                  <a:pos x="589" y="922"/>
                </a:cxn>
                <a:cxn ang="0">
                  <a:pos x="663" y="714"/>
                </a:cxn>
                <a:cxn ang="0">
                  <a:pos x="609" y="520"/>
                </a:cxn>
                <a:cxn ang="0">
                  <a:pos x="455" y="395"/>
                </a:cxn>
                <a:cxn ang="0">
                  <a:pos x="281" y="388"/>
                </a:cxn>
                <a:cxn ang="0">
                  <a:pos x="141" y="458"/>
                </a:cxn>
              </a:cxnLst>
              <a:rect l="0" t="0" r="r" b="b"/>
              <a:pathLst>
                <a:path w="663" h="1054">
                  <a:moveTo>
                    <a:pt x="141" y="159"/>
                  </a:moveTo>
                  <a:lnTo>
                    <a:pt x="208" y="173"/>
                  </a:lnTo>
                  <a:lnTo>
                    <a:pt x="255" y="180"/>
                  </a:lnTo>
                  <a:lnTo>
                    <a:pt x="288" y="180"/>
                  </a:lnTo>
                  <a:lnTo>
                    <a:pt x="382" y="173"/>
                  </a:lnTo>
                  <a:lnTo>
                    <a:pt x="455" y="146"/>
                  </a:lnTo>
                  <a:lnTo>
                    <a:pt x="516" y="111"/>
                  </a:lnTo>
                  <a:lnTo>
                    <a:pt x="562" y="69"/>
                  </a:lnTo>
                  <a:lnTo>
                    <a:pt x="589" y="42"/>
                  </a:lnTo>
                  <a:lnTo>
                    <a:pt x="596" y="21"/>
                  </a:lnTo>
                  <a:lnTo>
                    <a:pt x="596" y="7"/>
                  </a:lnTo>
                  <a:lnTo>
                    <a:pt x="589" y="0"/>
                  </a:lnTo>
                  <a:lnTo>
                    <a:pt x="569" y="0"/>
                  </a:lnTo>
                  <a:lnTo>
                    <a:pt x="522" y="21"/>
                  </a:lnTo>
                  <a:lnTo>
                    <a:pt x="442" y="42"/>
                  </a:lnTo>
                  <a:lnTo>
                    <a:pt x="342" y="48"/>
                  </a:lnTo>
                  <a:lnTo>
                    <a:pt x="288" y="48"/>
                  </a:lnTo>
                  <a:lnTo>
                    <a:pt x="215" y="35"/>
                  </a:lnTo>
                  <a:lnTo>
                    <a:pt x="128" y="7"/>
                  </a:lnTo>
                  <a:lnTo>
                    <a:pt x="114" y="0"/>
                  </a:lnTo>
                  <a:lnTo>
                    <a:pt x="94" y="0"/>
                  </a:lnTo>
                  <a:lnTo>
                    <a:pt x="94" y="7"/>
                  </a:lnTo>
                  <a:lnTo>
                    <a:pt x="87" y="14"/>
                  </a:lnTo>
                  <a:lnTo>
                    <a:pt x="87" y="527"/>
                  </a:lnTo>
                  <a:lnTo>
                    <a:pt x="101" y="541"/>
                  </a:lnTo>
                  <a:lnTo>
                    <a:pt x="114" y="541"/>
                  </a:lnTo>
                  <a:lnTo>
                    <a:pt x="121" y="534"/>
                  </a:lnTo>
                  <a:lnTo>
                    <a:pt x="134" y="534"/>
                  </a:lnTo>
                  <a:lnTo>
                    <a:pt x="141" y="520"/>
                  </a:lnTo>
                  <a:lnTo>
                    <a:pt x="194" y="471"/>
                  </a:lnTo>
                  <a:lnTo>
                    <a:pt x="248" y="437"/>
                  </a:lnTo>
                  <a:lnTo>
                    <a:pt x="301" y="423"/>
                  </a:lnTo>
                  <a:lnTo>
                    <a:pt x="348" y="423"/>
                  </a:lnTo>
                  <a:lnTo>
                    <a:pt x="409" y="437"/>
                  </a:lnTo>
                  <a:lnTo>
                    <a:pt x="449" y="458"/>
                  </a:lnTo>
                  <a:lnTo>
                    <a:pt x="475" y="492"/>
                  </a:lnTo>
                  <a:lnTo>
                    <a:pt x="509" y="562"/>
                  </a:lnTo>
                  <a:lnTo>
                    <a:pt x="516" y="631"/>
                  </a:lnTo>
                  <a:lnTo>
                    <a:pt x="522" y="707"/>
                  </a:lnTo>
                  <a:lnTo>
                    <a:pt x="522" y="770"/>
                  </a:lnTo>
                  <a:lnTo>
                    <a:pt x="509" y="839"/>
                  </a:lnTo>
                  <a:lnTo>
                    <a:pt x="475" y="915"/>
                  </a:lnTo>
                  <a:lnTo>
                    <a:pt x="429" y="964"/>
                  </a:lnTo>
                  <a:lnTo>
                    <a:pt x="368" y="998"/>
                  </a:lnTo>
                  <a:lnTo>
                    <a:pt x="301" y="1005"/>
                  </a:lnTo>
                  <a:lnTo>
                    <a:pt x="228" y="998"/>
                  </a:lnTo>
                  <a:lnTo>
                    <a:pt x="161" y="964"/>
                  </a:lnTo>
                  <a:lnTo>
                    <a:pt x="107" y="915"/>
                  </a:lnTo>
                  <a:lnTo>
                    <a:pt x="67" y="853"/>
                  </a:lnTo>
                  <a:lnTo>
                    <a:pt x="94" y="853"/>
                  </a:lnTo>
                  <a:lnTo>
                    <a:pt x="114" y="839"/>
                  </a:lnTo>
                  <a:lnTo>
                    <a:pt x="128" y="832"/>
                  </a:lnTo>
                  <a:lnTo>
                    <a:pt x="141" y="811"/>
                  </a:lnTo>
                  <a:lnTo>
                    <a:pt x="148" y="797"/>
                  </a:lnTo>
                  <a:lnTo>
                    <a:pt x="154" y="776"/>
                  </a:lnTo>
                  <a:lnTo>
                    <a:pt x="148" y="749"/>
                  </a:lnTo>
                  <a:lnTo>
                    <a:pt x="141" y="728"/>
                  </a:lnTo>
                  <a:lnTo>
                    <a:pt x="128" y="714"/>
                  </a:lnTo>
                  <a:lnTo>
                    <a:pt x="87" y="693"/>
                  </a:lnTo>
                  <a:lnTo>
                    <a:pt x="67" y="693"/>
                  </a:lnTo>
                  <a:lnTo>
                    <a:pt x="54" y="700"/>
                  </a:lnTo>
                  <a:lnTo>
                    <a:pt x="47" y="700"/>
                  </a:lnTo>
                  <a:lnTo>
                    <a:pt x="34" y="707"/>
                  </a:lnTo>
                  <a:lnTo>
                    <a:pt x="21" y="721"/>
                  </a:lnTo>
                  <a:lnTo>
                    <a:pt x="14" y="735"/>
                  </a:lnTo>
                  <a:lnTo>
                    <a:pt x="0" y="776"/>
                  </a:lnTo>
                  <a:lnTo>
                    <a:pt x="14" y="860"/>
                  </a:lnTo>
                  <a:lnTo>
                    <a:pt x="54" y="936"/>
                  </a:lnTo>
                  <a:lnTo>
                    <a:pt x="121" y="998"/>
                  </a:lnTo>
                  <a:lnTo>
                    <a:pt x="201" y="1040"/>
                  </a:lnTo>
                  <a:lnTo>
                    <a:pt x="301" y="1054"/>
                  </a:lnTo>
                  <a:lnTo>
                    <a:pt x="415" y="1040"/>
                  </a:lnTo>
                  <a:lnTo>
                    <a:pt x="516" y="991"/>
                  </a:lnTo>
                  <a:lnTo>
                    <a:pt x="589" y="922"/>
                  </a:lnTo>
                  <a:lnTo>
                    <a:pt x="643" y="825"/>
                  </a:lnTo>
                  <a:lnTo>
                    <a:pt x="663" y="714"/>
                  </a:lnTo>
                  <a:lnTo>
                    <a:pt x="649" y="610"/>
                  </a:lnTo>
                  <a:lnTo>
                    <a:pt x="609" y="520"/>
                  </a:lnTo>
                  <a:lnTo>
                    <a:pt x="542" y="444"/>
                  </a:lnTo>
                  <a:lnTo>
                    <a:pt x="455" y="395"/>
                  </a:lnTo>
                  <a:lnTo>
                    <a:pt x="348" y="381"/>
                  </a:lnTo>
                  <a:lnTo>
                    <a:pt x="281" y="388"/>
                  </a:lnTo>
                  <a:lnTo>
                    <a:pt x="208" y="409"/>
                  </a:lnTo>
                  <a:lnTo>
                    <a:pt x="141" y="458"/>
                  </a:lnTo>
                  <a:lnTo>
                    <a:pt x="141" y="1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1" name="Freeform 11"/>
            <p:cNvSpPr>
              <a:spLocks/>
            </p:cNvSpPr>
            <p:nvPr/>
          </p:nvSpPr>
          <p:spPr bwMode="auto">
            <a:xfrm>
              <a:off x="10256" y="449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2" name="Freeform 12"/>
            <p:cNvSpPr>
              <a:spLocks/>
            </p:cNvSpPr>
            <p:nvPr/>
          </p:nvSpPr>
          <p:spPr bwMode="auto">
            <a:xfrm>
              <a:off x="12343" y="4811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5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3" name="Freeform 13"/>
            <p:cNvSpPr>
              <a:spLocks/>
            </p:cNvSpPr>
            <p:nvPr/>
          </p:nvSpPr>
          <p:spPr bwMode="auto">
            <a:xfrm>
              <a:off x="13594" y="3833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8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2" y="7"/>
                </a:cxn>
                <a:cxn ang="0">
                  <a:pos x="208" y="14"/>
                </a:cxn>
                <a:cxn ang="0">
                  <a:pos x="54" y="118"/>
                </a:cxn>
                <a:cxn ang="0">
                  <a:pos x="0" y="277"/>
                </a:cxn>
                <a:cxn ang="0">
                  <a:pos x="14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1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9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4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8" y="818"/>
                  </a:lnTo>
                  <a:lnTo>
                    <a:pt x="295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6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6" y="139"/>
                  </a:lnTo>
                  <a:lnTo>
                    <a:pt x="555" y="76"/>
                  </a:lnTo>
                  <a:lnTo>
                    <a:pt x="489" y="35"/>
                  </a:lnTo>
                  <a:lnTo>
                    <a:pt x="402" y="7"/>
                  </a:lnTo>
                  <a:lnTo>
                    <a:pt x="315" y="0"/>
                  </a:lnTo>
                  <a:lnTo>
                    <a:pt x="208" y="14"/>
                  </a:lnTo>
                  <a:lnTo>
                    <a:pt x="121" y="55"/>
                  </a:lnTo>
                  <a:lnTo>
                    <a:pt x="54" y="118"/>
                  </a:lnTo>
                  <a:lnTo>
                    <a:pt x="14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4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1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1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9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4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6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4" name="Freeform 14"/>
            <p:cNvSpPr>
              <a:spLocks/>
            </p:cNvSpPr>
            <p:nvPr/>
          </p:nvSpPr>
          <p:spPr bwMode="auto">
            <a:xfrm>
              <a:off x="14618" y="4055"/>
              <a:ext cx="802" cy="832"/>
            </a:xfrm>
            <a:custGeom>
              <a:avLst/>
              <a:gdLst/>
              <a:ahLst/>
              <a:cxnLst>
                <a:cxn ang="0">
                  <a:pos x="448" y="416"/>
                </a:cxn>
                <a:cxn ang="0">
                  <a:pos x="782" y="76"/>
                </a:cxn>
                <a:cxn ang="0">
                  <a:pos x="789" y="62"/>
                </a:cxn>
                <a:cxn ang="0">
                  <a:pos x="796" y="55"/>
                </a:cxn>
                <a:cxn ang="0">
                  <a:pos x="802" y="41"/>
                </a:cxn>
                <a:cxn ang="0">
                  <a:pos x="796" y="21"/>
                </a:cxn>
                <a:cxn ang="0">
                  <a:pos x="789" y="14"/>
                </a:cxn>
                <a:cxn ang="0">
                  <a:pos x="762" y="0"/>
                </a:cxn>
                <a:cxn ang="0">
                  <a:pos x="756" y="0"/>
                </a:cxn>
                <a:cxn ang="0">
                  <a:pos x="749" y="7"/>
                </a:cxn>
                <a:cxn ang="0">
                  <a:pos x="736" y="14"/>
                </a:cxn>
                <a:cxn ang="0">
                  <a:pos x="401" y="360"/>
                </a:cxn>
                <a:cxn ang="0">
                  <a:pos x="67" y="21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8"/>
                </a:cxn>
                <a:cxn ang="0">
                  <a:pos x="0" y="55"/>
                </a:cxn>
                <a:cxn ang="0">
                  <a:pos x="348" y="416"/>
                </a:cxn>
                <a:cxn ang="0">
                  <a:pos x="0" y="776"/>
                </a:cxn>
                <a:cxn ang="0">
                  <a:pos x="0" y="804"/>
                </a:cxn>
                <a:cxn ang="0">
                  <a:pos x="6" y="818"/>
                </a:cxn>
                <a:cxn ang="0">
                  <a:pos x="33" y="832"/>
                </a:cxn>
                <a:cxn ang="0">
                  <a:pos x="47" y="832"/>
                </a:cxn>
                <a:cxn ang="0">
                  <a:pos x="60" y="825"/>
                </a:cxn>
                <a:cxn ang="0">
                  <a:pos x="67" y="811"/>
                </a:cxn>
                <a:cxn ang="0">
                  <a:pos x="401" y="471"/>
                </a:cxn>
                <a:cxn ang="0">
                  <a:pos x="736" y="818"/>
                </a:cxn>
                <a:cxn ang="0">
                  <a:pos x="749" y="825"/>
                </a:cxn>
                <a:cxn ang="0">
                  <a:pos x="756" y="832"/>
                </a:cxn>
                <a:cxn ang="0">
                  <a:pos x="776" y="832"/>
                </a:cxn>
                <a:cxn ang="0">
                  <a:pos x="796" y="811"/>
                </a:cxn>
                <a:cxn ang="0">
                  <a:pos x="802" y="790"/>
                </a:cxn>
                <a:cxn ang="0">
                  <a:pos x="802" y="783"/>
                </a:cxn>
                <a:cxn ang="0">
                  <a:pos x="789" y="769"/>
                </a:cxn>
                <a:cxn ang="0">
                  <a:pos x="782" y="756"/>
                </a:cxn>
                <a:cxn ang="0">
                  <a:pos x="448" y="416"/>
                </a:cxn>
              </a:cxnLst>
              <a:rect l="0" t="0" r="r" b="b"/>
              <a:pathLst>
                <a:path w="802" h="832">
                  <a:moveTo>
                    <a:pt x="448" y="416"/>
                  </a:moveTo>
                  <a:lnTo>
                    <a:pt x="782" y="76"/>
                  </a:lnTo>
                  <a:lnTo>
                    <a:pt x="789" y="62"/>
                  </a:lnTo>
                  <a:lnTo>
                    <a:pt x="796" y="55"/>
                  </a:lnTo>
                  <a:lnTo>
                    <a:pt x="802" y="41"/>
                  </a:lnTo>
                  <a:lnTo>
                    <a:pt x="796" y="21"/>
                  </a:lnTo>
                  <a:lnTo>
                    <a:pt x="789" y="14"/>
                  </a:lnTo>
                  <a:lnTo>
                    <a:pt x="762" y="0"/>
                  </a:lnTo>
                  <a:lnTo>
                    <a:pt x="756" y="0"/>
                  </a:lnTo>
                  <a:lnTo>
                    <a:pt x="749" y="7"/>
                  </a:lnTo>
                  <a:lnTo>
                    <a:pt x="736" y="14"/>
                  </a:lnTo>
                  <a:lnTo>
                    <a:pt x="401" y="360"/>
                  </a:lnTo>
                  <a:lnTo>
                    <a:pt x="67" y="21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348" y="416"/>
                  </a:lnTo>
                  <a:lnTo>
                    <a:pt x="0" y="776"/>
                  </a:lnTo>
                  <a:lnTo>
                    <a:pt x="0" y="804"/>
                  </a:lnTo>
                  <a:lnTo>
                    <a:pt x="6" y="818"/>
                  </a:lnTo>
                  <a:lnTo>
                    <a:pt x="33" y="832"/>
                  </a:lnTo>
                  <a:lnTo>
                    <a:pt x="47" y="832"/>
                  </a:lnTo>
                  <a:lnTo>
                    <a:pt x="60" y="825"/>
                  </a:lnTo>
                  <a:lnTo>
                    <a:pt x="67" y="811"/>
                  </a:lnTo>
                  <a:lnTo>
                    <a:pt x="401" y="471"/>
                  </a:lnTo>
                  <a:lnTo>
                    <a:pt x="736" y="818"/>
                  </a:lnTo>
                  <a:lnTo>
                    <a:pt x="749" y="825"/>
                  </a:lnTo>
                  <a:lnTo>
                    <a:pt x="756" y="832"/>
                  </a:lnTo>
                  <a:lnTo>
                    <a:pt x="776" y="832"/>
                  </a:lnTo>
                  <a:lnTo>
                    <a:pt x="796" y="811"/>
                  </a:lnTo>
                  <a:lnTo>
                    <a:pt x="802" y="790"/>
                  </a:lnTo>
                  <a:lnTo>
                    <a:pt x="802" y="783"/>
                  </a:lnTo>
                  <a:lnTo>
                    <a:pt x="789" y="769"/>
                  </a:lnTo>
                  <a:lnTo>
                    <a:pt x="782" y="756"/>
                  </a:lnTo>
                  <a:lnTo>
                    <a:pt x="448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5" name="Freeform 15"/>
            <p:cNvSpPr>
              <a:spLocks/>
            </p:cNvSpPr>
            <p:nvPr/>
          </p:nvSpPr>
          <p:spPr bwMode="auto">
            <a:xfrm>
              <a:off x="15775" y="3833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7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1" y="7"/>
                </a:cxn>
                <a:cxn ang="0">
                  <a:pos x="207" y="14"/>
                </a:cxn>
                <a:cxn ang="0">
                  <a:pos x="53" y="118"/>
                </a:cxn>
                <a:cxn ang="0">
                  <a:pos x="0" y="277"/>
                </a:cxn>
                <a:cxn ang="0">
                  <a:pos x="13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0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8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3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7" y="818"/>
                  </a:lnTo>
                  <a:lnTo>
                    <a:pt x="294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5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5" y="139"/>
                  </a:lnTo>
                  <a:lnTo>
                    <a:pt x="555" y="76"/>
                  </a:lnTo>
                  <a:lnTo>
                    <a:pt x="488" y="35"/>
                  </a:lnTo>
                  <a:lnTo>
                    <a:pt x="401" y="7"/>
                  </a:lnTo>
                  <a:lnTo>
                    <a:pt x="314" y="0"/>
                  </a:lnTo>
                  <a:lnTo>
                    <a:pt x="207" y="14"/>
                  </a:lnTo>
                  <a:lnTo>
                    <a:pt x="120" y="55"/>
                  </a:lnTo>
                  <a:lnTo>
                    <a:pt x="53" y="118"/>
                  </a:lnTo>
                  <a:lnTo>
                    <a:pt x="13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3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0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0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8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3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5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6" name="Freeform 16"/>
            <p:cNvSpPr>
              <a:spLocks/>
            </p:cNvSpPr>
            <p:nvPr/>
          </p:nvSpPr>
          <p:spPr bwMode="auto">
            <a:xfrm>
              <a:off x="16625" y="3833"/>
              <a:ext cx="662" cy="1054"/>
            </a:xfrm>
            <a:custGeom>
              <a:avLst/>
              <a:gdLst/>
              <a:ahLst/>
              <a:cxnLst>
                <a:cxn ang="0">
                  <a:pos x="207" y="173"/>
                </a:cxn>
                <a:cxn ang="0">
                  <a:pos x="287" y="180"/>
                </a:cxn>
                <a:cxn ang="0">
                  <a:pos x="454" y="146"/>
                </a:cxn>
                <a:cxn ang="0">
                  <a:pos x="561" y="69"/>
                </a:cxn>
                <a:cxn ang="0">
                  <a:pos x="595" y="21"/>
                </a:cxn>
                <a:cxn ang="0">
                  <a:pos x="588" y="0"/>
                </a:cxn>
                <a:cxn ang="0">
                  <a:pos x="521" y="21"/>
                </a:cxn>
                <a:cxn ang="0">
                  <a:pos x="341" y="48"/>
                </a:cxn>
                <a:cxn ang="0">
                  <a:pos x="214" y="35"/>
                </a:cxn>
                <a:cxn ang="0">
                  <a:pos x="113" y="0"/>
                </a:cxn>
                <a:cxn ang="0">
                  <a:pos x="93" y="7"/>
                </a:cxn>
                <a:cxn ang="0">
                  <a:pos x="86" y="527"/>
                </a:cxn>
                <a:cxn ang="0">
                  <a:pos x="113" y="541"/>
                </a:cxn>
                <a:cxn ang="0">
                  <a:pos x="133" y="534"/>
                </a:cxn>
                <a:cxn ang="0">
                  <a:pos x="194" y="471"/>
                </a:cxn>
                <a:cxn ang="0">
                  <a:pos x="301" y="423"/>
                </a:cxn>
                <a:cxn ang="0">
                  <a:pos x="408" y="437"/>
                </a:cxn>
                <a:cxn ang="0">
                  <a:pos x="474" y="492"/>
                </a:cxn>
                <a:cxn ang="0">
                  <a:pos x="515" y="631"/>
                </a:cxn>
                <a:cxn ang="0">
                  <a:pos x="521" y="770"/>
                </a:cxn>
                <a:cxn ang="0">
                  <a:pos x="474" y="915"/>
                </a:cxn>
                <a:cxn ang="0">
                  <a:pos x="367" y="998"/>
                </a:cxn>
                <a:cxn ang="0">
                  <a:pos x="227" y="998"/>
                </a:cxn>
                <a:cxn ang="0">
                  <a:pos x="107" y="915"/>
                </a:cxn>
                <a:cxn ang="0">
                  <a:pos x="93" y="853"/>
                </a:cxn>
                <a:cxn ang="0">
                  <a:pos x="127" y="832"/>
                </a:cxn>
                <a:cxn ang="0">
                  <a:pos x="147" y="797"/>
                </a:cxn>
                <a:cxn ang="0">
                  <a:pos x="147" y="749"/>
                </a:cxn>
                <a:cxn ang="0">
                  <a:pos x="127" y="714"/>
                </a:cxn>
                <a:cxn ang="0">
                  <a:pos x="66" y="693"/>
                </a:cxn>
                <a:cxn ang="0">
                  <a:pos x="46" y="700"/>
                </a:cxn>
                <a:cxn ang="0">
                  <a:pos x="20" y="721"/>
                </a:cxn>
                <a:cxn ang="0">
                  <a:pos x="0" y="776"/>
                </a:cxn>
                <a:cxn ang="0">
                  <a:pos x="53" y="936"/>
                </a:cxn>
                <a:cxn ang="0">
                  <a:pos x="200" y="1040"/>
                </a:cxn>
                <a:cxn ang="0">
                  <a:pos x="414" y="1040"/>
                </a:cxn>
                <a:cxn ang="0">
                  <a:pos x="588" y="922"/>
                </a:cxn>
                <a:cxn ang="0">
                  <a:pos x="662" y="714"/>
                </a:cxn>
                <a:cxn ang="0">
                  <a:pos x="608" y="520"/>
                </a:cxn>
                <a:cxn ang="0">
                  <a:pos x="454" y="395"/>
                </a:cxn>
                <a:cxn ang="0">
                  <a:pos x="280" y="388"/>
                </a:cxn>
                <a:cxn ang="0">
                  <a:pos x="140" y="458"/>
                </a:cxn>
              </a:cxnLst>
              <a:rect l="0" t="0" r="r" b="b"/>
              <a:pathLst>
                <a:path w="662" h="1054">
                  <a:moveTo>
                    <a:pt x="140" y="159"/>
                  </a:moveTo>
                  <a:lnTo>
                    <a:pt x="207" y="173"/>
                  </a:lnTo>
                  <a:lnTo>
                    <a:pt x="254" y="180"/>
                  </a:lnTo>
                  <a:lnTo>
                    <a:pt x="287" y="180"/>
                  </a:lnTo>
                  <a:lnTo>
                    <a:pt x="381" y="173"/>
                  </a:lnTo>
                  <a:lnTo>
                    <a:pt x="454" y="146"/>
                  </a:lnTo>
                  <a:lnTo>
                    <a:pt x="515" y="111"/>
                  </a:lnTo>
                  <a:lnTo>
                    <a:pt x="561" y="69"/>
                  </a:lnTo>
                  <a:lnTo>
                    <a:pt x="588" y="42"/>
                  </a:lnTo>
                  <a:lnTo>
                    <a:pt x="595" y="21"/>
                  </a:lnTo>
                  <a:lnTo>
                    <a:pt x="595" y="7"/>
                  </a:lnTo>
                  <a:lnTo>
                    <a:pt x="588" y="0"/>
                  </a:lnTo>
                  <a:lnTo>
                    <a:pt x="568" y="0"/>
                  </a:lnTo>
                  <a:lnTo>
                    <a:pt x="521" y="21"/>
                  </a:lnTo>
                  <a:lnTo>
                    <a:pt x="441" y="42"/>
                  </a:lnTo>
                  <a:lnTo>
                    <a:pt x="341" y="48"/>
                  </a:lnTo>
                  <a:lnTo>
                    <a:pt x="287" y="48"/>
                  </a:lnTo>
                  <a:lnTo>
                    <a:pt x="214" y="35"/>
                  </a:lnTo>
                  <a:lnTo>
                    <a:pt x="127" y="7"/>
                  </a:lnTo>
                  <a:lnTo>
                    <a:pt x="113" y="0"/>
                  </a:lnTo>
                  <a:lnTo>
                    <a:pt x="93" y="0"/>
                  </a:lnTo>
                  <a:lnTo>
                    <a:pt x="93" y="7"/>
                  </a:lnTo>
                  <a:lnTo>
                    <a:pt x="86" y="14"/>
                  </a:lnTo>
                  <a:lnTo>
                    <a:pt x="86" y="527"/>
                  </a:lnTo>
                  <a:lnTo>
                    <a:pt x="100" y="541"/>
                  </a:lnTo>
                  <a:lnTo>
                    <a:pt x="113" y="541"/>
                  </a:lnTo>
                  <a:lnTo>
                    <a:pt x="120" y="534"/>
                  </a:lnTo>
                  <a:lnTo>
                    <a:pt x="133" y="534"/>
                  </a:lnTo>
                  <a:lnTo>
                    <a:pt x="140" y="520"/>
                  </a:lnTo>
                  <a:lnTo>
                    <a:pt x="194" y="471"/>
                  </a:lnTo>
                  <a:lnTo>
                    <a:pt x="247" y="437"/>
                  </a:lnTo>
                  <a:lnTo>
                    <a:pt x="301" y="423"/>
                  </a:lnTo>
                  <a:lnTo>
                    <a:pt x="347" y="423"/>
                  </a:lnTo>
                  <a:lnTo>
                    <a:pt x="408" y="437"/>
                  </a:lnTo>
                  <a:lnTo>
                    <a:pt x="448" y="458"/>
                  </a:lnTo>
                  <a:lnTo>
                    <a:pt x="474" y="492"/>
                  </a:lnTo>
                  <a:lnTo>
                    <a:pt x="508" y="562"/>
                  </a:lnTo>
                  <a:lnTo>
                    <a:pt x="515" y="631"/>
                  </a:lnTo>
                  <a:lnTo>
                    <a:pt x="521" y="707"/>
                  </a:lnTo>
                  <a:lnTo>
                    <a:pt x="521" y="770"/>
                  </a:lnTo>
                  <a:lnTo>
                    <a:pt x="508" y="839"/>
                  </a:lnTo>
                  <a:lnTo>
                    <a:pt x="474" y="915"/>
                  </a:lnTo>
                  <a:lnTo>
                    <a:pt x="428" y="964"/>
                  </a:lnTo>
                  <a:lnTo>
                    <a:pt x="367" y="998"/>
                  </a:lnTo>
                  <a:lnTo>
                    <a:pt x="301" y="1005"/>
                  </a:lnTo>
                  <a:lnTo>
                    <a:pt x="227" y="998"/>
                  </a:lnTo>
                  <a:lnTo>
                    <a:pt x="160" y="964"/>
                  </a:lnTo>
                  <a:lnTo>
                    <a:pt x="107" y="915"/>
                  </a:lnTo>
                  <a:lnTo>
                    <a:pt x="66" y="853"/>
                  </a:lnTo>
                  <a:lnTo>
                    <a:pt x="93" y="853"/>
                  </a:lnTo>
                  <a:lnTo>
                    <a:pt x="113" y="839"/>
                  </a:lnTo>
                  <a:lnTo>
                    <a:pt x="127" y="832"/>
                  </a:lnTo>
                  <a:lnTo>
                    <a:pt x="140" y="811"/>
                  </a:lnTo>
                  <a:lnTo>
                    <a:pt x="147" y="797"/>
                  </a:lnTo>
                  <a:lnTo>
                    <a:pt x="153" y="776"/>
                  </a:lnTo>
                  <a:lnTo>
                    <a:pt x="147" y="749"/>
                  </a:lnTo>
                  <a:lnTo>
                    <a:pt x="140" y="728"/>
                  </a:lnTo>
                  <a:lnTo>
                    <a:pt x="127" y="714"/>
                  </a:lnTo>
                  <a:lnTo>
                    <a:pt x="86" y="693"/>
                  </a:lnTo>
                  <a:lnTo>
                    <a:pt x="66" y="693"/>
                  </a:lnTo>
                  <a:lnTo>
                    <a:pt x="53" y="700"/>
                  </a:lnTo>
                  <a:lnTo>
                    <a:pt x="46" y="700"/>
                  </a:lnTo>
                  <a:lnTo>
                    <a:pt x="33" y="707"/>
                  </a:lnTo>
                  <a:lnTo>
                    <a:pt x="20" y="721"/>
                  </a:lnTo>
                  <a:lnTo>
                    <a:pt x="13" y="735"/>
                  </a:lnTo>
                  <a:lnTo>
                    <a:pt x="0" y="776"/>
                  </a:lnTo>
                  <a:lnTo>
                    <a:pt x="13" y="860"/>
                  </a:lnTo>
                  <a:lnTo>
                    <a:pt x="53" y="936"/>
                  </a:lnTo>
                  <a:lnTo>
                    <a:pt x="120" y="998"/>
                  </a:lnTo>
                  <a:lnTo>
                    <a:pt x="200" y="1040"/>
                  </a:lnTo>
                  <a:lnTo>
                    <a:pt x="301" y="1054"/>
                  </a:lnTo>
                  <a:lnTo>
                    <a:pt x="414" y="1040"/>
                  </a:lnTo>
                  <a:lnTo>
                    <a:pt x="515" y="991"/>
                  </a:lnTo>
                  <a:lnTo>
                    <a:pt x="588" y="922"/>
                  </a:lnTo>
                  <a:lnTo>
                    <a:pt x="642" y="825"/>
                  </a:lnTo>
                  <a:lnTo>
                    <a:pt x="662" y="714"/>
                  </a:lnTo>
                  <a:lnTo>
                    <a:pt x="648" y="610"/>
                  </a:lnTo>
                  <a:lnTo>
                    <a:pt x="608" y="520"/>
                  </a:lnTo>
                  <a:lnTo>
                    <a:pt x="541" y="444"/>
                  </a:lnTo>
                  <a:lnTo>
                    <a:pt x="454" y="395"/>
                  </a:lnTo>
                  <a:lnTo>
                    <a:pt x="347" y="381"/>
                  </a:lnTo>
                  <a:lnTo>
                    <a:pt x="280" y="388"/>
                  </a:lnTo>
                  <a:lnTo>
                    <a:pt x="207" y="409"/>
                  </a:lnTo>
                  <a:lnTo>
                    <a:pt x="140" y="458"/>
                  </a:lnTo>
                  <a:lnTo>
                    <a:pt x="140" y="1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7" name="Freeform 17"/>
            <p:cNvSpPr>
              <a:spLocks/>
            </p:cNvSpPr>
            <p:nvPr/>
          </p:nvSpPr>
          <p:spPr bwMode="auto">
            <a:xfrm>
              <a:off x="18096" y="449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3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3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3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3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8" name="Freeform 18"/>
            <p:cNvSpPr>
              <a:spLocks/>
            </p:cNvSpPr>
            <p:nvPr/>
          </p:nvSpPr>
          <p:spPr bwMode="auto">
            <a:xfrm>
              <a:off x="20277" y="5552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9" name="Freeform 19"/>
            <p:cNvSpPr>
              <a:spLocks/>
            </p:cNvSpPr>
            <p:nvPr/>
          </p:nvSpPr>
          <p:spPr bwMode="auto">
            <a:xfrm>
              <a:off x="21234" y="5552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3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3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3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3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0" name="Freeform 20"/>
            <p:cNvSpPr>
              <a:spLocks/>
            </p:cNvSpPr>
            <p:nvPr/>
          </p:nvSpPr>
          <p:spPr bwMode="auto">
            <a:xfrm>
              <a:off x="22190" y="5552"/>
              <a:ext cx="228" cy="236"/>
            </a:xfrm>
            <a:custGeom>
              <a:avLst/>
              <a:gdLst/>
              <a:ahLst/>
              <a:cxnLst>
                <a:cxn ang="0">
                  <a:pos x="228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8" y="118"/>
                </a:cxn>
              </a:cxnLst>
              <a:rect l="0" t="0" r="r" b="b"/>
              <a:pathLst>
                <a:path w="228" h="236">
                  <a:moveTo>
                    <a:pt x="228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8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1" name="Freeform 21"/>
            <p:cNvSpPr>
              <a:spLocks/>
            </p:cNvSpPr>
            <p:nvPr/>
          </p:nvSpPr>
          <p:spPr bwMode="auto">
            <a:xfrm>
              <a:off x="23060" y="4131"/>
              <a:ext cx="495" cy="2212"/>
            </a:xfrm>
            <a:custGeom>
              <a:avLst/>
              <a:gdLst/>
              <a:ahLst/>
              <a:cxnLst>
                <a:cxn ang="0">
                  <a:pos x="495" y="1102"/>
                </a:cxn>
                <a:cxn ang="0">
                  <a:pos x="488" y="957"/>
                </a:cxn>
                <a:cxn ang="0">
                  <a:pos x="468" y="790"/>
                </a:cxn>
                <a:cxn ang="0">
                  <a:pos x="428" y="603"/>
                </a:cxn>
                <a:cxn ang="0">
                  <a:pos x="354" y="416"/>
                </a:cxn>
                <a:cxn ang="0">
                  <a:pos x="287" y="291"/>
                </a:cxn>
                <a:cxn ang="0">
                  <a:pos x="214" y="187"/>
                </a:cxn>
                <a:cxn ang="0">
                  <a:pos x="147" y="104"/>
                </a:cxn>
                <a:cxn ang="0">
                  <a:pos x="87" y="42"/>
                </a:cxn>
                <a:cxn ang="0">
                  <a:pos x="47" y="7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6" y="7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40" y="187"/>
                </a:cxn>
                <a:cxn ang="0">
                  <a:pos x="221" y="333"/>
                </a:cxn>
                <a:cxn ang="0">
                  <a:pos x="287" y="492"/>
                </a:cxn>
                <a:cxn ang="0">
                  <a:pos x="334" y="680"/>
                </a:cxn>
                <a:cxn ang="0">
                  <a:pos x="361" y="881"/>
                </a:cxn>
                <a:cxn ang="0">
                  <a:pos x="374" y="1102"/>
                </a:cxn>
                <a:cxn ang="0">
                  <a:pos x="368" y="1290"/>
                </a:cxn>
                <a:cxn ang="0">
                  <a:pos x="341" y="1484"/>
                </a:cxn>
                <a:cxn ang="0">
                  <a:pos x="301" y="1664"/>
                </a:cxn>
                <a:cxn ang="0">
                  <a:pos x="234" y="1837"/>
                </a:cxn>
                <a:cxn ang="0">
                  <a:pos x="147" y="2004"/>
                </a:cxn>
                <a:cxn ang="0">
                  <a:pos x="27" y="2149"/>
                </a:cxn>
                <a:cxn ang="0">
                  <a:pos x="0" y="2177"/>
                </a:cxn>
                <a:cxn ang="0">
                  <a:pos x="0" y="2191"/>
                </a:cxn>
                <a:cxn ang="0">
                  <a:pos x="20" y="2212"/>
                </a:cxn>
                <a:cxn ang="0">
                  <a:pos x="47" y="2198"/>
                </a:cxn>
                <a:cxn ang="0">
                  <a:pos x="93" y="2163"/>
                </a:cxn>
                <a:cxn ang="0">
                  <a:pos x="154" y="2101"/>
                </a:cxn>
                <a:cxn ang="0">
                  <a:pos x="221" y="2018"/>
                </a:cxn>
                <a:cxn ang="0">
                  <a:pos x="294" y="1907"/>
                </a:cxn>
                <a:cxn ang="0">
                  <a:pos x="361" y="1782"/>
                </a:cxn>
                <a:cxn ang="0">
                  <a:pos x="428" y="1595"/>
                </a:cxn>
                <a:cxn ang="0">
                  <a:pos x="468" y="1421"/>
                </a:cxn>
                <a:cxn ang="0">
                  <a:pos x="488" y="1255"/>
                </a:cxn>
                <a:cxn ang="0">
                  <a:pos x="495" y="1102"/>
                </a:cxn>
              </a:cxnLst>
              <a:rect l="0" t="0" r="r" b="b"/>
              <a:pathLst>
                <a:path w="495" h="2212">
                  <a:moveTo>
                    <a:pt x="495" y="1102"/>
                  </a:moveTo>
                  <a:lnTo>
                    <a:pt x="488" y="957"/>
                  </a:lnTo>
                  <a:lnTo>
                    <a:pt x="468" y="790"/>
                  </a:lnTo>
                  <a:lnTo>
                    <a:pt x="428" y="603"/>
                  </a:lnTo>
                  <a:lnTo>
                    <a:pt x="354" y="416"/>
                  </a:lnTo>
                  <a:lnTo>
                    <a:pt x="287" y="291"/>
                  </a:lnTo>
                  <a:lnTo>
                    <a:pt x="214" y="187"/>
                  </a:lnTo>
                  <a:lnTo>
                    <a:pt x="147" y="104"/>
                  </a:lnTo>
                  <a:lnTo>
                    <a:pt x="87" y="42"/>
                  </a:lnTo>
                  <a:lnTo>
                    <a:pt x="47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40" y="187"/>
                  </a:lnTo>
                  <a:lnTo>
                    <a:pt x="221" y="333"/>
                  </a:lnTo>
                  <a:lnTo>
                    <a:pt x="287" y="492"/>
                  </a:lnTo>
                  <a:lnTo>
                    <a:pt x="334" y="680"/>
                  </a:lnTo>
                  <a:lnTo>
                    <a:pt x="361" y="881"/>
                  </a:lnTo>
                  <a:lnTo>
                    <a:pt x="374" y="1102"/>
                  </a:lnTo>
                  <a:lnTo>
                    <a:pt x="368" y="1290"/>
                  </a:lnTo>
                  <a:lnTo>
                    <a:pt x="341" y="1484"/>
                  </a:lnTo>
                  <a:lnTo>
                    <a:pt x="301" y="1664"/>
                  </a:lnTo>
                  <a:lnTo>
                    <a:pt x="234" y="1837"/>
                  </a:lnTo>
                  <a:lnTo>
                    <a:pt x="147" y="2004"/>
                  </a:lnTo>
                  <a:lnTo>
                    <a:pt x="27" y="2149"/>
                  </a:lnTo>
                  <a:lnTo>
                    <a:pt x="0" y="2177"/>
                  </a:lnTo>
                  <a:lnTo>
                    <a:pt x="0" y="2191"/>
                  </a:lnTo>
                  <a:lnTo>
                    <a:pt x="20" y="2212"/>
                  </a:lnTo>
                  <a:lnTo>
                    <a:pt x="47" y="2198"/>
                  </a:lnTo>
                  <a:lnTo>
                    <a:pt x="93" y="2163"/>
                  </a:lnTo>
                  <a:lnTo>
                    <a:pt x="154" y="2101"/>
                  </a:lnTo>
                  <a:lnTo>
                    <a:pt x="221" y="2018"/>
                  </a:lnTo>
                  <a:lnTo>
                    <a:pt x="294" y="1907"/>
                  </a:lnTo>
                  <a:lnTo>
                    <a:pt x="361" y="1782"/>
                  </a:lnTo>
                  <a:lnTo>
                    <a:pt x="428" y="1595"/>
                  </a:lnTo>
                  <a:lnTo>
                    <a:pt x="468" y="1421"/>
                  </a:lnTo>
                  <a:lnTo>
                    <a:pt x="488" y="1255"/>
                  </a:lnTo>
                  <a:lnTo>
                    <a:pt x="495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04" name="Group 2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018504" y="4992108"/>
            <a:ext cx="4503073" cy="532996"/>
            <a:chOff x="2349" y="3353"/>
            <a:chExt cx="21206" cy="2510"/>
          </a:xfrm>
        </p:grpSpPr>
        <p:sp>
          <p:nvSpPr>
            <p:cNvPr id="20506" name="Freeform 26"/>
            <p:cNvSpPr>
              <a:spLocks/>
            </p:cNvSpPr>
            <p:nvPr/>
          </p:nvSpPr>
          <p:spPr bwMode="auto">
            <a:xfrm>
              <a:off x="2349" y="3651"/>
              <a:ext cx="495" cy="2212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4"/>
                </a:cxn>
                <a:cxn ang="0">
                  <a:pos x="482" y="2170"/>
                </a:cxn>
                <a:cxn ang="0">
                  <a:pos x="475" y="2156"/>
                </a:cxn>
                <a:cxn ang="0">
                  <a:pos x="455" y="2142"/>
                </a:cxn>
                <a:cxn ang="0">
                  <a:pos x="355" y="2011"/>
                </a:cxn>
                <a:cxn ang="0">
                  <a:pos x="274" y="1872"/>
                </a:cxn>
                <a:cxn ang="0">
                  <a:pos x="214" y="1720"/>
                </a:cxn>
                <a:cxn ang="0">
                  <a:pos x="167" y="1567"/>
                </a:cxn>
                <a:cxn ang="0">
                  <a:pos x="141" y="1408"/>
                </a:cxn>
                <a:cxn ang="0">
                  <a:pos x="127" y="1255"/>
                </a:cxn>
                <a:cxn ang="0">
                  <a:pos x="121" y="1102"/>
                </a:cxn>
                <a:cxn ang="0">
                  <a:pos x="127" y="908"/>
                </a:cxn>
                <a:cxn ang="0">
                  <a:pos x="154" y="721"/>
                </a:cxn>
                <a:cxn ang="0">
                  <a:pos x="194" y="541"/>
                </a:cxn>
                <a:cxn ang="0">
                  <a:pos x="261" y="368"/>
                </a:cxn>
                <a:cxn ang="0">
                  <a:pos x="348" y="201"/>
                </a:cxn>
                <a:cxn ang="0">
                  <a:pos x="468" y="56"/>
                </a:cxn>
                <a:cxn ang="0">
                  <a:pos x="489" y="35"/>
                </a:cxn>
                <a:cxn ang="0">
                  <a:pos x="489" y="28"/>
                </a:cxn>
                <a:cxn ang="0">
                  <a:pos x="495" y="21"/>
                </a:cxn>
                <a:cxn ang="0">
                  <a:pos x="489" y="7"/>
                </a:cxn>
                <a:cxn ang="0">
                  <a:pos x="482" y="0"/>
                </a:cxn>
                <a:cxn ang="0">
                  <a:pos x="468" y="0"/>
                </a:cxn>
                <a:cxn ang="0">
                  <a:pos x="448" y="7"/>
                </a:cxn>
                <a:cxn ang="0">
                  <a:pos x="415" y="35"/>
                </a:cxn>
                <a:cxn ang="0">
                  <a:pos x="368" y="76"/>
                </a:cxn>
                <a:cxn ang="0">
                  <a:pos x="315" y="139"/>
                </a:cxn>
                <a:cxn ang="0">
                  <a:pos x="248" y="222"/>
                </a:cxn>
                <a:cxn ang="0">
                  <a:pos x="187" y="319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7" y="790"/>
                </a:cxn>
                <a:cxn ang="0">
                  <a:pos x="0" y="957"/>
                </a:cxn>
                <a:cxn ang="0">
                  <a:pos x="0" y="1102"/>
                </a:cxn>
                <a:cxn ang="0">
                  <a:pos x="7" y="1248"/>
                </a:cxn>
                <a:cxn ang="0">
                  <a:pos x="27" y="1421"/>
                </a:cxn>
                <a:cxn ang="0">
                  <a:pos x="67" y="1609"/>
                </a:cxn>
                <a:cxn ang="0">
                  <a:pos x="141" y="1796"/>
                </a:cxn>
                <a:cxn ang="0">
                  <a:pos x="208" y="1921"/>
                </a:cxn>
                <a:cxn ang="0">
                  <a:pos x="274" y="2025"/>
                </a:cxn>
                <a:cxn ang="0">
                  <a:pos x="348" y="2108"/>
                </a:cxn>
                <a:cxn ang="0">
                  <a:pos x="402" y="2163"/>
                </a:cxn>
                <a:cxn ang="0">
                  <a:pos x="448" y="2198"/>
                </a:cxn>
                <a:cxn ang="0">
                  <a:pos x="468" y="2212"/>
                </a:cxn>
                <a:cxn ang="0">
                  <a:pos x="482" y="2212"/>
                </a:cxn>
                <a:cxn ang="0">
                  <a:pos x="489" y="2198"/>
                </a:cxn>
                <a:cxn ang="0">
                  <a:pos x="495" y="2191"/>
                </a:cxn>
              </a:cxnLst>
              <a:rect l="0" t="0" r="r" b="b"/>
              <a:pathLst>
                <a:path w="495" h="2212">
                  <a:moveTo>
                    <a:pt x="495" y="2191"/>
                  </a:moveTo>
                  <a:lnTo>
                    <a:pt x="495" y="2184"/>
                  </a:lnTo>
                  <a:lnTo>
                    <a:pt x="482" y="2170"/>
                  </a:lnTo>
                  <a:lnTo>
                    <a:pt x="475" y="2156"/>
                  </a:lnTo>
                  <a:lnTo>
                    <a:pt x="455" y="2142"/>
                  </a:lnTo>
                  <a:lnTo>
                    <a:pt x="355" y="2011"/>
                  </a:lnTo>
                  <a:lnTo>
                    <a:pt x="274" y="1872"/>
                  </a:lnTo>
                  <a:lnTo>
                    <a:pt x="214" y="1720"/>
                  </a:lnTo>
                  <a:lnTo>
                    <a:pt x="167" y="1567"/>
                  </a:lnTo>
                  <a:lnTo>
                    <a:pt x="141" y="1408"/>
                  </a:lnTo>
                  <a:lnTo>
                    <a:pt x="127" y="1255"/>
                  </a:lnTo>
                  <a:lnTo>
                    <a:pt x="121" y="1102"/>
                  </a:lnTo>
                  <a:lnTo>
                    <a:pt x="127" y="908"/>
                  </a:lnTo>
                  <a:lnTo>
                    <a:pt x="154" y="721"/>
                  </a:lnTo>
                  <a:lnTo>
                    <a:pt x="194" y="541"/>
                  </a:lnTo>
                  <a:lnTo>
                    <a:pt x="261" y="368"/>
                  </a:lnTo>
                  <a:lnTo>
                    <a:pt x="348" y="201"/>
                  </a:lnTo>
                  <a:lnTo>
                    <a:pt x="468" y="56"/>
                  </a:lnTo>
                  <a:lnTo>
                    <a:pt x="489" y="35"/>
                  </a:lnTo>
                  <a:lnTo>
                    <a:pt x="489" y="28"/>
                  </a:lnTo>
                  <a:lnTo>
                    <a:pt x="495" y="21"/>
                  </a:lnTo>
                  <a:lnTo>
                    <a:pt x="489" y="7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48" y="7"/>
                  </a:lnTo>
                  <a:lnTo>
                    <a:pt x="415" y="35"/>
                  </a:lnTo>
                  <a:lnTo>
                    <a:pt x="368" y="76"/>
                  </a:lnTo>
                  <a:lnTo>
                    <a:pt x="315" y="139"/>
                  </a:lnTo>
                  <a:lnTo>
                    <a:pt x="248" y="222"/>
                  </a:lnTo>
                  <a:lnTo>
                    <a:pt x="187" y="319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7" y="790"/>
                  </a:lnTo>
                  <a:lnTo>
                    <a:pt x="0" y="957"/>
                  </a:lnTo>
                  <a:lnTo>
                    <a:pt x="0" y="1102"/>
                  </a:lnTo>
                  <a:lnTo>
                    <a:pt x="7" y="1248"/>
                  </a:lnTo>
                  <a:lnTo>
                    <a:pt x="27" y="1421"/>
                  </a:lnTo>
                  <a:lnTo>
                    <a:pt x="67" y="1609"/>
                  </a:lnTo>
                  <a:lnTo>
                    <a:pt x="141" y="1796"/>
                  </a:lnTo>
                  <a:lnTo>
                    <a:pt x="208" y="1921"/>
                  </a:lnTo>
                  <a:lnTo>
                    <a:pt x="274" y="2025"/>
                  </a:lnTo>
                  <a:lnTo>
                    <a:pt x="348" y="2108"/>
                  </a:lnTo>
                  <a:lnTo>
                    <a:pt x="402" y="2163"/>
                  </a:lnTo>
                  <a:lnTo>
                    <a:pt x="448" y="2198"/>
                  </a:lnTo>
                  <a:lnTo>
                    <a:pt x="468" y="2212"/>
                  </a:lnTo>
                  <a:lnTo>
                    <a:pt x="482" y="2212"/>
                  </a:lnTo>
                  <a:lnTo>
                    <a:pt x="489" y="2198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7" name="Freeform 27"/>
            <p:cNvSpPr>
              <a:spLocks/>
            </p:cNvSpPr>
            <p:nvPr/>
          </p:nvSpPr>
          <p:spPr bwMode="auto">
            <a:xfrm>
              <a:off x="3159" y="3831"/>
              <a:ext cx="702" cy="1477"/>
            </a:xfrm>
            <a:custGeom>
              <a:avLst/>
              <a:gdLst/>
              <a:ahLst/>
              <a:cxnLst>
                <a:cxn ang="0">
                  <a:pos x="434" y="63"/>
                </a:cxn>
                <a:cxn ang="0">
                  <a:pos x="434" y="21"/>
                </a:cxn>
                <a:cxn ang="0">
                  <a:pos x="421" y="7"/>
                </a:cxn>
                <a:cxn ang="0">
                  <a:pos x="408" y="7"/>
                </a:cxn>
                <a:cxn ang="0">
                  <a:pos x="388" y="0"/>
                </a:cxn>
                <a:cxn ang="0">
                  <a:pos x="301" y="70"/>
                </a:cxn>
                <a:cxn ang="0">
                  <a:pos x="214" y="111"/>
                </a:cxn>
                <a:cxn ang="0">
                  <a:pos x="127" y="139"/>
                </a:cxn>
                <a:cxn ang="0">
                  <a:pos x="53" y="146"/>
                </a:cxn>
                <a:cxn ang="0">
                  <a:pos x="0" y="146"/>
                </a:cxn>
                <a:cxn ang="0">
                  <a:pos x="0" y="215"/>
                </a:cxn>
                <a:cxn ang="0">
                  <a:pos x="46" y="215"/>
                </a:cxn>
                <a:cxn ang="0">
                  <a:pos x="113" y="208"/>
                </a:cxn>
                <a:cxn ang="0">
                  <a:pos x="194" y="188"/>
                </a:cxn>
                <a:cxn ang="0">
                  <a:pos x="274" y="153"/>
                </a:cxn>
                <a:cxn ang="0">
                  <a:pos x="274" y="1345"/>
                </a:cxn>
                <a:cxn ang="0">
                  <a:pos x="260" y="1373"/>
                </a:cxn>
                <a:cxn ang="0">
                  <a:pos x="234" y="1394"/>
                </a:cxn>
                <a:cxn ang="0">
                  <a:pos x="174" y="1408"/>
                </a:cxn>
                <a:cxn ang="0">
                  <a:pos x="6" y="1408"/>
                </a:cxn>
                <a:cxn ang="0">
                  <a:pos x="6" y="1477"/>
                </a:cxn>
                <a:cxn ang="0">
                  <a:pos x="80" y="1470"/>
                </a:cxn>
                <a:cxn ang="0">
                  <a:pos x="628" y="1470"/>
                </a:cxn>
                <a:cxn ang="0">
                  <a:pos x="702" y="1477"/>
                </a:cxn>
                <a:cxn ang="0">
                  <a:pos x="702" y="1408"/>
                </a:cxn>
                <a:cxn ang="0">
                  <a:pos x="541" y="1408"/>
                </a:cxn>
                <a:cxn ang="0">
                  <a:pos x="481" y="1394"/>
                </a:cxn>
                <a:cxn ang="0">
                  <a:pos x="448" y="1373"/>
                </a:cxn>
                <a:cxn ang="0">
                  <a:pos x="434" y="1345"/>
                </a:cxn>
                <a:cxn ang="0">
                  <a:pos x="434" y="1304"/>
                </a:cxn>
                <a:cxn ang="0">
                  <a:pos x="434" y="63"/>
                </a:cxn>
              </a:cxnLst>
              <a:rect l="0" t="0" r="r" b="b"/>
              <a:pathLst>
                <a:path w="702" h="1477">
                  <a:moveTo>
                    <a:pt x="434" y="63"/>
                  </a:moveTo>
                  <a:lnTo>
                    <a:pt x="434" y="21"/>
                  </a:lnTo>
                  <a:lnTo>
                    <a:pt x="421" y="7"/>
                  </a:lnTo>
                  <a:lnTo>
                    <a:pt x="408" y="7"/>
                  </a:lnTo>
                  <a:lnTo>
                    <a:pt x="388" y="0"/>
                  </a:lnTo>
                  <a:lnTo>
                    <a:pt x="301" y="70"/>
                  </a:lnTo>
                  <a:lnTo>
                    <a:pt x="214" y="111"/>
                  </a:lnTo>
                  <a:lnTo>
                    <a:pt x="127" y="139"/>
                  </a:lnTo>
                  <a:lnTo>
                    <a:pt x="53" y="146"/>
                  </a:lnTo>
                  <a:lnTo>
                    <a:pt x="0" y="146"/>
                  </a:lnTo>
                  <a:lnTo>
                    <a:pt x="0" y="215"/>
                  </a:lnTo>
                  <a:lnTo>
                    <a:pt x="46" y="215"/>
                  </a:lnTo>
                  <a:lnTo>
                    <a:pt x="113" y="208"/>
                  </a:lnTo>
                  <a:lnTo>
                    <a:pt x="194" y="188"/>
                  </a:lnTo>
                  <a:lnTo>
                    <a:pt x="274" y="153"/>
                  </a:lnTo>
                  <a:lnTo>
                    <a:pt x="274" y="1345"/>
                  </a:lnTo>
                  <a:lnTo>
                    <a:pt x="260" y="1373"/>
                  </a:lnTo>
                  <a:lnTo>
                    <a:pt x="234" y="1394"/>
                  </a:lnTo>
                  <a:lnTo>
                    <a:pt x="174" y="1408"/>
                  </a:lnTo>
                  <a:lnTo>
                    <a:pt x="6" y="1408"/>
                  </a:lnTo>
                  <a:lnTo>
                    <a:pt x="6" y="1477"/>
                  </a:lnTo>
                  <a:lnTo>
                    <a:pt x="80" y="1470"/>
                  </a:lnTo>
                  <a:lnTo>
                    <a:pt x="628" y="1470"/>
                  </a:lnTo>
                  <a:lnTo>
                    <a:pt x="702" y="1477"/>
                  </a:lnTo>
                  <a:lnTo>
                    <a:pt x="702" y="1408"/>
                  </a:lnTo>
                  <a:lnTo>
                    <a:pt x="541" y="1408"/>
                  </a:lnTo>
                  <a:lnTo>
                    <a:pt x="481" y="1394"/>
                  </a:lnTo>
                  <a:lnTo>
                    <a:pt x="448" y="1373"/>
                  </a:lnTo>
                  <a:lnTo>
                    <a:pt x="434" y="1345"/>
                  </a:lnTo>
                  <a:lnTo>
                    <a:pt x="434" y="1304"/>
                  </a:lnTo>
                  <a:lnTo>
                    <a:pt x="434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8" name="Freeform 28"/>
            <p:cNvSpPr>
              <a:spLocks/>
            </p:cNvSpPr>
            <p:nvPr/>
          </p:nvSpPr>
          <p:spPr bwMode="auto">
            <a:xfrm>
              <a:off x="4617" y="401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1" y="776"/>
                </a:cxn>
                <a:cxn ang="0">
                  <a:pos x="1398" y="769"/>
                </a:cxn>
                <a:cxn ang="0">
                  <a:pos x="1411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1" y="707"/>
                </a:cxn>
                <a:cxn ang="0">
                  <a:pos x="1398" y="700"/>
                </a:cxn>
                <a:cxn ang="0">
                  <a:pos x="1391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2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3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2" y="1469"/>
                </a:cxn>
                <a:cxn ang="0">
                  <a:pos x="736" y="1462"/>
                </a:cxn>
                <a:cxn ang="0">
                  <a:pos x="742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1" y="776"/>
                  </a:lnTo>
                  <a:lnTo>
                    <a:pt x="1398" y="769"/>
                  </a:lnTo>
                  <a:lnTo>
                    <a:pt x="1411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1" y="707"/>
                  </a:lnTo>
                  <a:lnTo>
                    <a:pt x="1398" y="700"/>
                  </a:lnTo>
                  <a:lnTo>
                    <a:pt x="1391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2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3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2" y="1469"/>
                  </a:lnTo>
                  <a:lnTo>
                    <a:pt x="736" y="1462"/>
                  </a:lnTo>
                  <a:lnTo>
                    <a:pt x="742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9" name="Freeform 29"/>
            <p:cNvSpPr>
              <a:spLocks/>
            </p:cNvSpPr>
            <p:nvPr/>
          </p:nvSpPr>
          <p:spPr bwMode="auto">
            <a:xfrm>
              <a:off x="6677" y="4331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6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0" name="Freeform 30"/>
            <p:cNvSpPr>
              <a:spLocks/>
            </p:cNvSpPr>
            <p:nvPr/>
          </p:nvSpPr>
          <p:spPr bwMode="auto">
            <a:xfrm>
              <a:off x="8002" y="3353"/>
              <a:ext cx="548" cy="1026"/>
            </a:xfrm>
            <a:custGeom>
              <a:avLst/>
              <a:gdLst/>
              <a:ahLst/>
              <a:cxnLst>
                <a:cxn ang="0">
                  <a:pos x="341" y="42"/>
                </a:cxn>
                <a:cxn ang="0">
                  <a:pos x="341" y="21"/>
                </a:cxn>
                <a:cxn ang="0">
                  <a:pos x="334" y="7"/>
                </a:cxn>
                <a:cxn ang="0">
                  <a:pos x="328" y="0"/>
                </a:cxn>
                <a:cxn ang="0">
                  <a:pos x="294" y="0"/>
                </a:cxn>
                <a:cxn ang="0">
                  <a:pos x="214" y="55"/>
                </a:cxn>
                <a:cxn ang="0">
                  <a:pos x="134" y="83"/>
                </a:cxn>
                <a:cxn ang="0">
                  <a:pos x="60" y="97"/>
                </a:cxn>
                <a:cxn ang="0">
                  <a:pos x="0" y="97"/>
                </a:cxn>
                <a:cxn ang="0">
                  <a:pos x="0" y="152"/>
                </a:cxn>
                <a:cxn ang="0">
                  <a:pos x="53" y="152"/>
                </a:cxn>
                <a:cxn ang="0">
                  <a:pos x="134" y="139"/>
                </a:cxn>
                <a:cxn ang="0">
                  <a:pos x="221" y="111"/>
                </a:cxn>
                <a:cxn ang="0">
                  <a:pos x="221" y="929"/>
                </a:cxn>
                <a:cxn ang="0">
                  <a:pos x="207" y="950"/>
                </a:cxn>
                <a:cxn ang="0">
                  <a:pos x="187" y="957"/>
                </a:cxn>
                <a:cxn ang="0">
                  <a:pos x="140" y="971"/>
                </a:cxn>
                <a:cxn ang="0">
                  <a:pos x="13" y="971"/>
                </a:cxn>
                <a:cxn ang="0">
                  <a:pos x="13" y="1026"/>
                </a:cxn>
                <a:cxn ang="0">
                  <a:pos x="100" y="1026"/>
                </a:cxn>
                <a:cxn ang="0">
                  <a:pos x="167" y="1019"/>
                </a:cxn>
                <a:cxn ang="0">
                  <a:pos x="381" y="1019"/>
                </a:cxn>
                <a:cxn ang="0">
                  <a:pos x="448" y="1026"/>
                </a:cxn>
                <a:cxn ang="0">
                  <a:pos x="548" y="1026"/>
                </a:cxn>
                <a:cxn ang="0">
                  <a:pos x="548" y="971"/>
                </a:cxn>
                <a:cxn ang="0">
                  <a:pos x="415" y="971"/>
                </a:cxn>
                <a:cxn ang="0">
                  <a:pos x="374" y="957"/>
                </a:cxn>
                <a:cxn ang="0">
                  <a:pos x="348" y="943"/>
                </a:cxn>
                <a:cxn ang="0">
                  <a:pos x="341" y="929"/>
                </a:cxn>
                <a:cxn ang="0">
                  <a:pos x="341" y="901"/>
                </a:cxn>
                <a:cxn ang="0">
                  <a:pos x="341" y="42"/>
                </a:cxn>
              </a:cxnLst>
              <a:rect l="0" t="0" r="r" b="b"/>
              <a:pathLst>
                <a:path w="548" h="1026">
                  <a:moveTo>
                    <a:pt x="341" y="42"/>
                  </a:moveTo>
                  <a:lnTo>
                    <a:pt x="341" y="21"/>
                  </a:lnTo>
                  <a:lnTo>
                    <a:pt x="334" y="7"/>
                  </a:lnTo>
                  <a:lnTo>
                    <a:pt x="328" y="0"/>
                  </a:lnTo>
                  <a:lnTo>
                    <a:pt x="294" y="0"/>
                  </a:lnTo>
                  <a:lnTo>
                    <a:pt x="214" y="55"/>
                  </a:lnTo>
                  <a:lnTo>
                    <a:pt x="134" y="83"/>
                  </a:lnTo>
                  <a:lnTo>
                    <a:pt x="60" y="97"/>
                  </a:lnTo>
                  <a:lnTo>
                    <a:pt x="0" y="97"/>
                  </a:lnTo>
                  <a:lnTo>
                    <a:pt x="0" y="152"/>
                  </a:lnTo>
                  <a:lnTo>
                    <a:pt x="53" y="152"/>
                  </a:lnTo>
                  <a:lnTo>
                    <a:pt x="134" y="139"/>
                  </a:lnTo>
                  <a:lnTo>
                    <a:pt x="221" y="111"/>
                  </a:lnTo>
                  <a:lnTo>
                    <a:pt x="221" y="929"/>
                  </a:lnTo>
                  <a:lnTo>
                    <a:pt x="207" y="950"/>
                  </a:lnTo>
                  <a:lnTo>
                    <a:pt x="187" y="957"/>
                  </a:lnTo>
                  <a:lnTo>
                    <a:pt x="140" y="971"/>
                  </a:lnTo>
                  <a:lnTo>
                    <a:pt x="13" y="971"/>
                  </a:lnTo>
                  <a:lnTo>
                    <a:pt x="13" y="1026"/>
                  </a:lnTo>
                  <a:lnTo>
                    <a:pt x="100" y="1026"/>
                  </a:lnTo>
                  <a:lnTo>
                    <a:pt x="167" y="1019"/>
                  </a:lnTo>
                  <a:lnTo>
                    <a:pt x="381" y="1019"/>
                  </a:lnTo>
                  <a:lnTo>
                    <a:pt x="448" y="1026"/>
                  </a:lnTo>
                  <a:lnTo>
                    <a:pt x="548" y="1026"/>
                  </a:lnTo>
                  <a:lnTo>
                    <a:pt x="548" y="971"/>
                  </a:lnTo>
                  <a:lnTo>
                    <a:pt x="415" y="971"/>
                  </a:lnTo>
                  <a:lnTo>
                    <a:pt x="374" y="957"/>
                  </a:lnTo>
                  <a:lnTo>
                    <a:pt x="348" y="943"/>
                  </a:lnTo>
                  <a:lnTo>
                    <a:pt x="341" y="929"/>
                  </a:lnTo>
                  <a:lnTo>
                    <a:pt x="341" y="901"/>
                  </a:lnTo>
                  <a:lnTo>
                    <a:pt x="341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1" name="Freeform 31"/>
            <p:cNvSpPr>
              <a:spLocks noEditPoints="1"/>
            </p:cNvSpPr>
            <p:nvPr/>
          </p:nvSpPr>
          <p:spPr bwMode="auto">
            <a:xfrm>
              <a:off x="8771" y="3353"/>
              <a:ext cx="696" cy="1054"/>
            </a:xfrm>
            <a:custGeom>
              <a:avLst/>
              <a:gdLst/>
              <a:ahLst/>
              <a:cxnLst>
                <a:cxn ang="0">
                  <a:pos x="689" y="374"/>
                </a:cxn>
                <a:cxn ang="0">
                  <a:pos x="602" y="132"/>
                </a:cxn>
                <a:cxn ang="0">
                  <a:pos x="502" y="35"/>
                </a:cxn>
                <a:cxn ang="0">
                  <a:pos x="348" y="0"/>
                </a:cxn>
                <a:cxn ang="0">
                  <a:pos x="181" y="42"/>
                </a:cxn>
                <a:cxn ang="0">
                  <a:pos x="74" y="152"/>
                </a:cxn>
                <a:cxn ang="0">
                  <a:pos x="20" y="298"/>
                </a:cxn>
                <a:cxn ang="0">
                  <a:pos x="0" y="437"/>
                </a:cxn>
                <a:cxn ang="0">
                  <a:pos x="7" y="693"/>
                </a:cxn>
                <a:cxn ang="0">
                  <a:pos x="40" y="839"/>
                </a:cxn>
                <a:cxn ang="0">
                  <a:pos x="120" y="964"/>
                </a:cxn>
                <a:cxn ang="0">
                  <a:pos x="254" y="1047"/>
                </a:cxn>
                <a:cxn ang="0">
                  <a:pos x="442" y="1040"/>
                </a:cxn>
                <a:cxn ang="0">
                  <a:pos x="575" y="964"/>
                </a:cxn>
                <a:cxn ang="0">
                  <a:pos x="649" y="839"/>
                </a:cxn>
                <a:cxn ang="0">
                  <a:pos x="682" y="693"/>
                </a:cxn>
                <a:cxn ang="0">
                  <a:pos x="689" y="575"/>
                </a:cxn>
                <a:cxn ang="0">
                  <a:pos x="348" y="1012"/>
                </a:cxn>
                <a:cxn ang="0">
                  <a:pos x="261" y="991"/>
                </a:cxn>
                <a:cxn ang="0">
                  <a:pos x="181" y="908"/>
                </a:cxn>
                <a:cxn ang="0">
                  <a:pos x="141" y="742"/>
                </a:cxn>
                <a:cxn ang="0">
                  <a:pos x="134" y="402"/>
                </a:cxn>
                <a:cxn ang="0">
                  <a:pos x="161" y="194"/>
                </a:cxn>
                <a:cxn ang="0">
                  <a:pos x="221" y="90"/>
                </a:cxn>
                <a:cxn ang="0">
                  <a:pos x="308" y="48"/>
                </a:cxn>
                <a:cxn ang="0">
                  <a:pos x="408" y="48"/>
                </a:cxn>
                <a:cxn ang="0">
                  <a:pos x="502" y="125"/>
                </a:cxn>
                <a:cxn ang="0">
                  <a:pos x="549" y="277"/>
                </a:cxn>
                <a:cxn ang="0">
                  <a:pos x="555" y="624"/>
                </a:cxn>
                <a:cxn ang="0">
                  <a:pos x="535" y="839"/>
                </a:cxn>
                <a:cxn ang="0">
                  <a:pos x="475" y="964"/>
                </a:cxn>
                <a:cxn ang="0">
                  <a:pos x="388" y="1012"/>
                </a:cxn>
              </a:cxnLst>
              <a:rect l="0" t="0" r="r" b="b"/>
              <a:pathLst>
                <a:path w="696" h="1054">
                  <a:moveTo>
                    <a:pt x="696" y="534"/>
                  </a:moveTo>
                  <a:lnTo>
                    <a:pt x="689" y="374"/>
                  </a:lnTo>
                  <a:lnTo>
                    <a:pt x="656" y="243"/>
                  </a:lnTo>
                  <a:lnTo>
                    <a:pt x="602" y="132"/>
                  </a:lnTo>
                  <a:lnTo>
                    <a:pt x="562" y="83"/>
                  </a:lnTo>
                  <a:lnTo>
                    <a:pt x="502" y="35"/>
                  </a:lnTo>
                  <a:lnTo>
                    <a:pt x="428" y="7"/>
                  </a:lnTo>
                  <a:lnTo>
                    <a:pt x="348" y="0"/>
                  </a:lnTo>
                  <a:lnTo>
                    <a:pt x="254" y="14"/>
                  </a:lnTo>
                  <a:lnTo>
                    <a:pt x="181" y="42"/>
                  </a:lnTo>
                  <a:lnTo>
                    <a:pt x="120" y="90"/>
                  </a:lnTo>
                  <a:lnTo>
                    <a:pt x="74" y="152"/>
                  </a:lnTo>
                  <a:lnTo>
                    <a:pt x="40" y="222"/>
                  </a:lnTo>
                  <a:lnTo>
                    <a:pt x="20" y="298"/>
                  </a:lnTo>
                  <a:lnTo>
                    <a:pt x="7" y="367"/>
                  </a:lnTo>
                  <a:lnTo>
                    <a:pt x="0" y="437"/>
                  </a:lnTo>
                  <a:lnTo>
                    <a:pt x="0" y="631"/>
                  </a:lnTo>
                  <a:lnTo>
                    <a:pt x="7" y="693"/>
                  </a:lnTo>
                  <a:lnTo>
                    <a:pt x="20" y="763"/>
                  </a:lnTo>
                  <a:lnTo>
                    <a:pt x="40" y="839"/>
                  </a:lnTo>
                  <a:lnTo>
                    <a:pt x="74" y="901"/>
                  </a:lnTo>
                  <a:lnTo>
                    <a:pt x="120" y="964"/>
                  </a:lnTo>
                  <a:lnTo>
                    <a:pt x="174" y="1012"/>
                  </a:lnTo>
                  <a:lnTo>
                    <a:pt x="254" y="1047"/>
                  </a:lnTo>
                  <a:lnTo>
                    <a:pt x="348" y="1054"/>
                  </a:lnTo>
                  <a:lnTo>
                    <a:pt x="442" y="1040"/>
                  </a:lnTo>
                  <a:lnTo>
                    <a:pt x="515" y="1012"/>
                  </a:lnTo>
                  <a:lnTo>
                    <a:pt x="575" y="964"/>
                  </a:lnTo>
                  <a:lnTo>
                    <a:pt x="616" y="901"/>
                  </a:lnTo>
                  <a:lnTo>
                    <a:pt x="649" y="839"/>
                  </a:lnTo>
                  <a:lnTo>
                    <a:pt x="669" y="763"/>
                  </a:lnTo>
                  <a:lnTo>
                    <a:pt x="682" y="693"/>
                  </a:lnTo>
                  <a:lnTo>
                    <a:pt x="689" y="631"/>
                  </a:lnTo>
                  <a:lnTo>
                    <a:pt x="689" y="575"/>
                  </a:lnTo>
                  <a:lnTo>
                    <a:pt x="696" y="534"/>
                  </a:lnTo>
                  <a:close/>
                  <a:moveTo>
                    <a:pt x="348" y="1012"/>
                  </a:moveTo>
                  <a:lnTo>
                    <a:pt x="301" y="1005"/>
                  </a:lnTo>
                  <a:lnTo>
                    <a:pt x="261" y="991"/>
                  </a:lnTo>
                  <a:lnTo>
                    <a:pt x="214" y="957"/>
                  </a:lnTo>
                  <a:lnTo>
                    <a:pt x="181" y="908"/>
                  </a:lnTo>
                  <a:lnTo>
                    <a:pt x="154" y="846"/>
                  </a:lnTo>
                  <a:lnTo>
                    <a:pt x="141" y="742"/>
                  </a:lnTo>
                  <a:lnTo>
                    <a:pt x="134" y="631"/>
                  </a:lnTo>
                  <a:lnTo>
                    <a:pt x="134" y="402"/>
                  </a:lnTo>
                  <a:lnTo>
                    <a:pt x="141" y="291"/>
                  </a:lnTo>
                  <a:lnTo>
                    <a:pt x="161" y="194"/>
                  </a:lnTo>
                  <a:lnTo>
                    <a:pt x="187" y="132"/>
                  </a:lnTo>
                  <a:lnTo>
                    <a:pt x="221" y="90"/>
                  </a:lnTo>
                  <a:lnTo>
                    <a:pt x="261" y="62"/>
                  </a:lnTo>
                  <a:lnTo>
                    <a:pt x="308" y="48"/>
                  </a:lnTo>
                  <a:lnTo>
                    <a:pt x="348" y="42"/>
                  </a:lnTo>
                  <a:lnTo>
                    <a:pt x="408" y="48"/>
                  </a:lnTo>
                  <a:lnTo>
                    <a:pt x="462" y="76"/>
                  </a:lnTo>
                  <a:lnTo>
                    <a:pt x="502" y="125"/>
                  </a:lnTo>
                  <a:lnTo>
                    <a:pt x="529" y="180"/>
                  </a:lnTo>
                  <a:lnTo>
                    <a:pt x="549" y="277"/>
                  </a:lnTo>
                  <a:lnTo>
                    <a:pt x="555" y="388"/>
                  </a:lnTo>
                  <a:lnTo>
                    <a:pt x="555" y="624"/>
                  </a:lnTo>
                  <a:lnTo>
                    <a:pt x="549" y="735"/>
                  </a:lnTo>
                  <a:lnTo>
                    <a:pt x="535" y="839"/>
                  </a:lnTo>
                  <a:lnTo>
                    <a:pt x="508" y="908"/>
                  </a:lnTo>
                  <a:lnTo>
                    <a:pt x="475" y="964"/>
                  </a:lnTo>
                  <a:lnTo>
                    <a:pt x="428" y="991"/>
                  </a:lnTo>
                  <a:lnTo>
                    <a:pt x="388" y="1012"/>
                  </a:lnTo>
                  <a:lnTo>
                    <a:pt x="34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2" name="Freeform 32"/>
            <p:cNvSpPr>
              <a:spLocks/>
            </p:cNvSpPr>
            <p:nvPr/>
          </p:nvSpPr>
          <p:spPr bwMode="auto">
            <a:xfrm>
              <a:off x="10256" y="401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3" name="Freeform 33"/>
            <p:cNvSpPr>
              <a:spLocks/>
            </p:cNvSpPr>
            <p:nvPr/>
          </p:nvSpPr>
          <p:spPr bwMode="auto">
            <a:xfrm>
              <a:off x="12343" y="4331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5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4" name="Freeform 34"/>
            <p:cNvSpPr>
              <a:spLocks/>
            </p:cNvSpPr>
            <p:nvPr/>
          </p:nvSpPr>
          <p:spPr bwMode="auto">
            <a:xfrm>
              <a:off x="13594" y="3353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8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2" y="7"/>
                </a:cxn>
                <a:cxn ang="0">
                  <a:pos x="208" y="14"/>
                </a:cxn>
                <a:cxn ang="0">
                  <a:pos x="54" y="118"/>
                </a:cxn>
                <a:cxn ang="0">
                  <a:pos x="0" y="277"/>
                </a:cxn>
                <a:cxn ang="0">
                  <a:pos x="14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1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9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4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8" y="818"/>
                  </a:lnTo>
                  <a:lnTo>
                    <a:pt x="295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6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6" y="139"/>
                  </a:lnTo>
                  <a:lnTo>
                    <a:pt x="555" y="76"/>
                  </a:lnTo>
                  <a:lnTo>
                    <a:pt x="489" y="35"/>
                  </a:lnTo>
                  <a:lnTo>
                    <a:pt x="402" y="7"/>
                  </a:lnTo>
                  <a:lnTo>
                    <a:pt x="315" y="0"/>
                  </a:lnTo>
                  <a:lnTo>
                    <a:pt x="208" y="14"/>
                  </a:lnTo>
                  <a:lnTo>
                    <a:pt x="121" y="55"/>
                  </a:lnTo>
                  <a:lnTo>
                    <a:pt x="54" y="118"/>
                  </a:lnTo>
                  <a:lnTo>
                    <a:pt x="14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4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1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1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9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4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6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5" name="Freeform 35"/>
            <p:cNvSpPr>
              <a:spLocks/>
            </p:cNvSpPr>
            <p:nvPr/>
          </p:nvSpPr>
          <p:spPr bwMode="auto">
            <a:xfrm>
              <a:off x="14618" y="3575"/>
              <a:ext cx="802" cy="832"/>
            </a:xfrm>
            <a:custGeom>
              <a:avLst/>
              <a:gdLst/>
              <a:ahLst/>
              <a:cxnLst>
                <a:cxn ang="0">
                  <a:pos x="448" y="416"/>
                </a:cxn>
                <a:cxn ang="0">
                  <a:pos x="782" y="76"/>
                </a:cxn>
                <a:cxn ang="0">
                  <a:pos x="789" y="62"/>
                </a:cxn>
                <a:cxn ang="0">
                  <a:pos x="796" y="55"/>
                </a:cxn>
                <a:cxn ang="0">
                  <a:pos x="802" y="41"/>
                </a:cxn>
                <a:cxn ang="0">
                  <a:pos x="796" y="21"/>
                </a:cxn>
                <a:cxn ang="0">
                  <a:pos x="789" y="14"/>
                </a:cxn>
                <a:cxn ang="0">
                  <a:pos x="762" y="0"/>
                </a:cxn>
                <a:cxn ang="0">
                  <a:pos x="756" y="0"/>
                </a:cxn>
                <a:cxn ang="0">
                  <a:pos x="749" y="7"/>
                </a:cxn>
                <a:cxn ang="0">
                  <a:pos x="736" y="14"/>
                </a:cxn>
                <a:cxn ang="0">
                  <a:pos x="401" y="360"/>
                </a:cxn>
                <a:cxn ang="0">
                  <a:pos x="67" y="21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8"/>
                </a:cxn>
                <a:cxn ang="0">
                  <a:pos x="0" y="55"/>
                </a:cxn>
                <a:cxn ang="0">
                  <a:pos x="348" y="416"/>
                </a:cxn>
                <a:cxn ang="0">
                  <a:pos x="0" y="776"/>
                </a:cxn>
                <a:cxn ang="0">
                  <a:pos x="0" y="804"/>
                </a:cxn>
                <a:cxn ang="0">
                  <a:pos x="6" y="818"/>
                </a:cxn>
                <a:cxn ang="0">
                  <a:pos x="33" y="832"/>
                </a:cxn>
                <a:cxn ang="0">
                  <a:pos x="47" y="832"/>
                </a:cxn>
                <a:cxn ang="0">
                  <a:pos x="60" y="825"/>
                </a:cxn>
                <a:cxn ang="0">
                  <a:pos x="67" y="811"/>
                </a:cxn>
                <a:cxn ang="0">
                  <a:pos x="401" y="471"/>
                </a:cxn>
                <a:cxn ang="0">
                  <a:pos x="736" y="818"/>
                </a:cxn>
                <a:cxn ang="0">
                  <a:pos x="749" y="825"/>
                </a:cxn>
                <a:cxn ang="0">
                  <a:pos x="756" y="832"/>
                </a:cxn>
                <a:cxn ang="0">
                  <a:pos x="776" y="832"/>
                </a:cxn>
                <a:cxn ang="0">
                  <a:pos x="796" y="811"/>
                </a:cxn>
                <a:cxn ang="0">
                  <a:pos x="802" y="790"/>
                </a:cxn>
                <a:cxn ang="0">
                  <a:pos x="802" y="783"/>
                </a:cxn>
                <a:cxn ang="0">
                  <a:pos x="789" y="769"/>
                </a:cxn>
                <a:cxn ang="0">
                  <a:pos x="782" y="756"/>
                </a:cxn>
                <a:cxn ang="0">
                  <a:pos x="448" y="416"/>
                </a:cxn>
              </a:cxnLst>
              <a:rect l="0" t="0" r="r" b="b"/>
              <a:pathLst>
                <a:path w="802" h="832">
                  <a:moveTo>
                    <a:pt x="448" y="416"/>
                  </a:moveTo>
                  <a:lnTo>
                    <a:pt x="782" y="76"/>
                  </a:lnTo>
                  <a:lnTo>
                    <a:pt x="789" y="62"/>
                  </a:lnTo>
                  <a:lnTo>
                    <a:pt x="796" y="55"/>
                  </a:lnTo>
                  <a:lnTo>
                    <a:pt x="802" y="41"/>
                  </a:lnTo>
                  <a:lnTo>
                    <a:pt x="796" y="21"/>
                  </a:lnTo>
                  <a:lnTo>
                    <a:pt x="789" y="14"/>
                  </a:lnTo>
                  <a:lnTo>
                    <a:pt x="762" y="0"/>
                  </a:lnTo>
                  <a:lnTo>
                    <a:pt x="756" y="0"/>
                  </a:lnTo>
                  <a:lnTo>
                    <a:pt x="749" y="7"/>
                  </a:lnTo>
                  <a:lnTo>
                    <a:pt x="736" y="14"/>
                  </a:lnTo>
                  <a:lnTo>
                    <a:pt x="401" y="360"/>
                  </a:lnTo>
                  <a:lnTo>
                    <a:pt x="67" y="21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348" y="416"/>
                  </a:lnTo>
                  <a:lnTo>
                    <a:pt x="0" y="776"/>
                  </a:lnTo>
                  <a:lnTo>
                    <a:pt x="0" y="804"/>
                  </a:lnTo>
                  <a:lnTo>
                    <a:pt x="6" y="818"/>
                  </a:lnTo>
                  <a:lnTo>
                    <a:pt x="33" y="832"/>
                  </a:lnTo>
                  <a:lnTo>
                    <a:pt x="47" y="832"/>
                  </a:lnTo>
                  <a:lnTo>
                    <a:pt x="60" y="825"/>
                  </a:lnTo>
                  <a:lnTo>
                    <a:pt x="67" y="811"/>
                  </a:lnTo>
                  <a:lnTo>
                    <a:pt x="401" y="471"/>
                  </a:lnTo>
                  <a:lnTo>
                    <a:pt x="736" y="818"/>
                  </a:lnTo>
                  <a:lnTo>
                    <a:pt x="749" y="825"/>
                  </a:lnTo>
                  <a:lnTo>
                    <a:pt x="756" y="832"/>
                  </a:lnTo>
                  <a:lnTo>
                    <a:pt x="776" y="832"/>
                  </a:lnTo>
                  <a:lnTo>
                    <a:pt x="796" y="811"/>
                  </a:lnTo>
                  <a:lnTo>
                    <a:pt x="802" y="790"/>
                  </a:lnTo>
                  <a:lnTo>
                    <a:pt x="802" y="783"/>
                  </a:lnTo>
                  <a:lnTo>
                    <a:pt x="789" y="769"/>
                  </a:lnTo>
                  <a:lnTo>
                    <a:pt x="782" y="756"/>
                  </a:lnTo>
                  <a:lnTo>
                    <a:pt x="448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6" name="Freeform 36"/>
            <p:cNvSpPr>
              <a:spLocks/>
            </p:cNvSpPr>
            <p:nvPr/>
          </p:nvSpPr>
          <p:spPr bwMode="auto">
            <a:xfrm>
              <a:off x="15842" y="3353"/>
              <a:ext cx="548" cy="1026"/>
            </a:xfrm>
            <a:custGeom>
              <a:avLst/>
              <a:gdLst/>
              <a:ahLst/>
              <a:cxnLst>
                <a:cxn ang="0">
                  <a:pos x="341" y="42"/>
                </a:cxn>
                <a:cxn ang="0">
                  <a:pos x="341" y="21"/>
                </a:cxn>
                <a:cxn ang="0">
                  <a:pos x="334" y="7"/>
                </a:cxn>
                <a:cxn ang="0">
                  <a:pos x="328" y="0"/>
                </a:cxn>
                <a:cxn ang="0">
                  <a:pos x="294" y="0"/>
                </a:cxn>
                <a:cxn ang="0">
                  <a:pos x="214" y="55"/>
                </a:cxn>
                <a:cxn ang="0">
                  <a:pos x="134" y="83"/>
                </a:cxn>
                <a:cxn ang="0">
                  <a:pos x="60" y="97"/>
                </a:cxn>
                <a:cxn ang="0">
                  <a:pos x="0" y="97"/>
                </a:cxn>
                <a:cxn ang="0">
                  <a:pos x="0" y="152"/>
                </a:cxn>
                <a:cxn ang="0">
                  <a:pos x="53" y="152"/>
                </a:cxn>
                <a:cxn ang="0">
                  <a:pos x="134" y="139"/>
                </a:cxn>
                <a:cxn ang="0">
                  <a:pos x="221" y="111"/>
                </a:cxn>
                <a:cxn ang="0">
                  <a:pos x="221" y="929"/>
                </a:cxn>
                <a:cxn ang="0">
                  <a:pos x="207" y="950"/>
                </a:cxn>
                <a:cxn ang="0">
                  <a:pos x="187" y="957"/>
                </a:cxn>
                <a:cxn ang="0">
                  <a:pos x="140" y="971"/>
                </a:cxn>
                <a:cxn ang="0">
                  <a:pos x="13" y="971"/>
                </a:cxn>
                <a:cxn ang="0">
                  <a:pos x="13" y="1026"/>
                </a:cxn>
                <a:cxn ang="0">
                  <a:pos x="100" y="1026"/>
                </a:cxn>
                <a:cxn ang="0">
                  <a:pos x="167" y="1019"/>
                </a:cxn>
                <a:cxn ang="0">
                  <a:pos x="381" y="1019"/>
                </a:cxn>
                <a:cxn ang="0">
                  <a:pos x="448" y="1026"/>
                </a:cxn>
                <a:cxn ang="0">
                  <a:pos x="548" y="1026"/>
                </a:cxn>
                <a:cxn ang="0">
                  <a:pos x="548" y="971"/>
                </a:cxn>
                <a:cxn ang="0">
                  <a:pos x="415" y="971"/>
                </a:cxn>
                <a:cxn ang="0">
                  <a:pos x="374" y="957"/>
                </a:cxn>
                <a:cxn ang="0">
                  <a:pos x="348" y="943"/>
                </a:cxn>
                <a:cxn ang="0">
                  <a:pos x="341" y="929"/>
                </a:cxn>
                <a:cxn ang="0">
                  <a:pos x="341" y="901"/>
                </a:cxn>
                <a:cxn ang="0">
                  <a:pos x="341" y="42"/>
                </a:cxn>
              </a:cxnLst>
              <a:rect l="0" t="0" r="r" b="b"/>
              <a:pathLst>
                <a:path w="548" h="1026">
                  <a:moveTo>
                    <a:pt x="341" y="42"/>
                  </a:moveTo>
                  <a:lnTo>
                    <a:pt x="341" y="21"/>
                  </a:lnTo>
                  <a:lnTo>
                    <a:pt x="334" y="7"/>
                  </a:lnTo>
                  <a:lnTo>
                    <a:pt x="328" y="0"/>
                  </a:lnTo>
                  <a:lnTo>
                    <a:pt x="294" y="0"/>
                  </a:lnTo>
                  <a:lnTo>
                    <a:pt x="214" y="55"/>
                  </a:lnTo>
                  <a:lnTo>
                    <a:pt x="134" y="83"/>
                  </a:lnTo>
                  <a:lnTo>
                    <a:pt x="60" y="97"/>
                  </a:lnTo>
                  <a:lnTo>
                    <a:pt x="0" y="97"/>
                  </a:lnTo>
                  <a:lnTo>
                    <a:pt x="0" y="152"/>
                  </a:lnTo>
                  <a:lnTo>
                    <a:pt x="53" y="152"/>
                  </a:lnTo>
                  <a:lnTo>
                    <a:pt x="134" y="139"/>
                  </a:lnTo>
                  <a:lnTo>
                    <a:pt x="221" y="111"/>
                  </a:lnTo>
                  <a:lnTo>
                    <a:pt x="221" y="929"/>
                  </a:lnTo>
                  <a:lnTo>
                    <a:pt x="207" y="950"/>
                  </a:lnTo>
                  <a:lnTo>
                    <a:pt x="187" y="957"/>
                  </a:lnTo>
                  <a:lnTo>
                    <a:pt x="140" y="971"/>
                  </a:lnTo>
                  <a:lnTo>
                    <a:pt x="13" y="971"/>
                  </a:lnTo>
                  <a:lnTo>
                    <a:pt x="13" y="1026"/>
                  </a:lnTo>
                  <a:lnTo>
                    <a:pt x="100" y="1026"/>
                  </a:lnTo>
                  <a:lnTo>
                    <a:pt x="167" y="1019"/>
                  </a:lnTo>
                  <a:lnTo>
                    <a:pt x="381" y="1019"/>
                  </a:lnTo>
                  <a:lnTo>
                    <a:pt x="448" y="1026"/>
                  </a:lnTo>
                  <a:lnTo>
                    <a:pt x="548" y="1026"/>
                  </a:lnTo>
                  <a:lnTo>
                    <a:pt x="548" y="971"/>
                  </a:lnTo>
                  <a:lnTo>
                    <a:pt x="415" y="971"/>
                  </a:lnTo>
                  <a:lnTo>
                    <a:pt x="374" y="957"/>
                  </a:lnTo>
                  <a:lnTo>
                    <a:pt x="348" y="943"/>
                  </a:lnTo>
                  <a:lnTo>
                    <a:pt x="341" y="929"/>
                  </a:lnTo>
                  <a:lnTo>
                    <a:pt x="341" y="901"/>
                  </a:lnTo>
                  <a:lnTo>
                    <a:pt x="341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7" name="Freeform 37"/>
            <p:cNvSpPr>
              <a:spLocks noEditPoints="1"/>
            </p:cNvSpPr>
            <p:nvPr/>
          </p:nvSpPr>
          <p:spPr bwMode="auto">
            <a:xfrm>
              <a:off x="16611" y="3353"/>
              <a:ext cx="696" cy="1054"/>
            </a:xfrm>
            <a:custGeom>
              <a:avLst/>
              <a:gdLst/>
              <a:ahLst/>
              <a:cxnLst>
                <a:cxn ang="0">
                  <a:pos x="689" y="374"/>
                </a:cxn>
                <a:cxn ang="0">
                  <a:pos x="602" y="132"/>
                </a:cxn>
                <a:cxn ang="0">
                  <a:pos x="502" y="35"/>
                </a:cxn>
                <a:cxn ang="0">
                  <a:pos x="348" y="0"/>
                </a:cxn>
                <a:cxn ang="0">
                  <a:pos x="181" y="42"/>
                </a:cxn>
                <a:cxn ang="0">
                  <a:pos x="74" y="152"/>
                </a:cxn>
                <a:cxn ang="0">
                  <a:pos x="20" y="298"/>
                </a:cxn>
                <a:cxn ang="0">
                  <a:pos x="0" y="437"/>
                </a:cxn>
                <a:cxn ang="0">
                  <a:pos x="7" y="693"/>
                </a:cxn>
                <a:cxn ang="0">
                  <a:pos x="40" y="839"/>
                </a:cxn>
                <a:cxn ang="0">
                  <a:pos x="121" y="964"/>
                </a:cxn>
                <a:cxn ang="0">
                  <a:pos x="254" y="1047"/>
                </a:cxn>
                <a:cxn ang="0">
                  <a:pos x="442" y="1040"/>
                </a:cxn>
                <a:cxn ang="0">
                  <a:pos x="575" y="964"/>
                </a:cxn>
                <a:cxn ang="0">
                  <a:pos x="649" y="839"/>
                </a:cxn>
                <a:cxn ang="0">
                  <a:pos x="682" y="693"/>
                </a:cxn>
                <a:cxn ang="0">
                  <a:pos x="689" y="575"/>
                </a:cxn>
                <a:cxn ang="0">
                  <a:pos x="348" y="1012"/>
                </a:cxn>
                <a:cxn ang="0">
                  <a:pos x="261" y="991"/>
                </a:cxn>
                <a:cxn ang="0">
                  <a:pos x="181" y="908"/>
                </a:cxn>
                <a:cxn ang="0">
                  <a:pos x="141" y="742"/>
                </a:cxn>
                <a:cxn ang="0">
                  <a:pos x="134" y="402"/>
                </a:cxn>
                <a:cxn ang="0">
                  <a:pos x="161" y="194"/>
                </a:cxn>
                <a:cxn ang="0">
                  <a:pos x="221" y="90"/>
                </a:cxn>
                <a:cxn ang="0">
                  <a:pos x="308" y="48"/>
                </a:cxn>
                <a:cxn ang="0">
                  <a:pos x="408" y="48"/>
                </a:cxn>
                <a:cxn ang="0">
                  <a:pos x="502" y="125"/>
                </a:cxn>
                <a:cxn ang="0">
                  <a:pos x="549" y="277"/>
                </a:cxn>
                <a:cxn ang="0">
                  <a:pos x="555" y="624"/>
                </a:cxn>
                <a:cxn ang="0">
                  <a:pos x="535" y="839"/>
                </a:cxn>
                <a:cxn ang="0">
                  <a:pos x="475" y="964"/>
                </a:cxn>
                <a:cxn ang="0">
                  <a:pos x="388" y="1012"/>
                </a:cxn>
              </a:cxnLst>
              <a:rect l="0" t="0" r="r" b="b"/>
              <a:pathLst>
                <a:path w="696" h="1054">
                  <a:moveTo>
                    <a:pt x="696" y="534"/>
                  </a:moveTo>
                  <a:lnTo>
                    <a:pt x="689" y="374"/>
                  </a:lnTo>
                  <a:lnTo>
                    <a:pt x="656" y="243"/>
                  </a:lnTo>
                  <a:lnTo>
                    <a:pt x="602" y="132"/>
                  </a:lnTo>
                  <a:lnTo>
                    <a:pt x="562" y="83"/>
                  </a:lnTo>
                  <a:lnTo>
                    <a:pt x="502" y="35"/>
                  </a:lnTo>
                  <a:lnTo>
                    <a:pt x="428" y="7"/>
                  </a:lnTo>
                  <a:lnTo>
                    <a:pt x="348" y="0"/>
                  </a:lnTo>
                  <a:lnTo>
                    <a:pt x="254" y="14"/>
                  </a:lnTo>
                  <a:lnTo>
                    <a:pt x="181" y="42"/>
                  </a:lnTo>
                  <a:lnTo>
                    <a:pt x="121" y="90"/>
                  </a:lnTo>
                  <a:lnTo>
                    <a:pt x="74" y="152"/>
                  </a:lnTo>
                  <a:lnTo>
                    <a:pt x="40" y="222"/>
                  </a:lnTo>
                  <a:lnTo>
                    <a:pt x="20" y="298"/>
                  </a:lnTo>
                  <a:lnTo>
                    <a:pt x="7" y="367"/>
                  </a:lnTo>
                  <a:lnTo>
                    <a:pt x="0" y="437"/>
                  </a:lnTo>
                  <a:lnTo>
                    <a:pt x="0" y="631"/>
                  </a:lnTo>
                  <a:lnTo>
                    <a:pt x="7" y="693"/>
                  </a:lnTo>
                  <a:lnTo>
                    <a:pt x="20" y="763"/>
                  </a:lnTo>
                  <a:lnTo>
                    <a:pt x="40" y="839"/>
                  </a:lnTo>
                  <a:lnTo>
                    <a:pt x="74" y="901"/>
                  </a:lnTo>
                  <a:lnTo>
                    <a:pt x="121" y="964"/>
                  </a:lnTo>
                  <a:lnTo>
                    <a:pt x="174" y="1012"/>
                  </a:lnTo>
                  <a:lnTo>
                    <a:pt x="254" y="1047"/>
                  </a:lnTo>
                  <a:lnTo>
                    <a:pt x="348" y="1054"/>
                  </a:lnTo>
                  <a:lnTo>
                    <a:pt x="442" y="1040"/>
                  </a:lnTo>
                  <a:lnTo>
                    <a:pt x="515" y="1012"/>
                  </a:lnTo>
                  <a:lnTo>
                    <a:pt x="575" y="964"/>
                  </a:lnTo>
                  <a:lnTo>
                    <a:pt x="616" y="901"/>
                  </a:lnTo>
                  <a:lnTo>
                    <a:pt x="649" y="839"/>
                  </a:lnTo>
                  <a:lnTo>
                    <a:pt x="669" y="763"/>
                  </a:lnTo>
                  <a:lnTo>
                    <a:pt x="682" y="693"/>
                  </a:lnTo>
                  <a:lnTo>
                    <a:pt x="689" y="631"/>
                  </a:lnTo>
                  <a:lnTo>
                    <a:pt x="689" y="575"/>
                  </a:lnTo>
                  <a:lnTo>
                    <a:pt x="696" y="534"/>
                  </a:lnTo>
                  <a:close/>
                  <a:moveTo>
                    <a:pt x="348" y="1012"/>
                  </a:moveTo>
                  <a:lnTo>
                    <a:pt x="301" y="1005"/>
                  </a:lnTo>
                  <a:lnTo>
                    <a:pt x="261" y="991"/>
                  </a:lnTo>
                  <a:lnTo>
                    <a:pt x="214" y="957"/>
                  </a:lnTo>
                  <a:lnTo>
                    <a:pt x="181" y="908"/>
                  </a:lnTo>
                  <a:lnTo>
                    <a:pt x="154" y="846"/>
                  </a:lnTo>
                  <a:lnTo>
                    <a:pt x="141" y="742"/>
                  </a:lnTo>
                  <a:lnTo>
                    <a:pt x="134" y="631"/>
                  </a:lnTo>
                  <a:lnTo>
                    <a:pt x="134" y="402"/>
                  </a:lnTo>
                  <a:lnTo>
                    <a:pt x="141" y="291"/>
                  </a:lnTo>
                  <a:lnTo>
                    <a:pt x="161" y="194"/>
                  </a:lnTo>
                  <a:lnTo>
                    <a:pt x="187" y="132"/>
                  </a:lnTo>
                  <a:lnTo>
                    <a:pt x="221" y="90"/>
                  </a:lnTo>
                  <a:lnTo>
                    <a:pt x="261" y="62"/>
                  </a:lnTo>
                  <a:lnTo>
                    <a:pt x="308" y="48"/>
                  </a:lnTo>
                  <a:lnTo>
                    <a:pt x="348" y="42"/>
                  </a:lnTo>
                  <a:lnTo>
                    <a:pt x="408" y="48"/>
                  </a:lnTo>
                  <a:lnTo>
                    <a:pt x="462" y="76"/>
                  </a:lnTo>
                  <a:lnTo>
                    <a:pt x="502" y="125"/>
                  </a:lnTo>
                  <a:lnTo>
                    <a:pt x="529" y="180"/>
                  </a:lnTo>
                  <a:lnTo>
                    <a:pt x="549" y="277"/>
                  </a:lnTo>
                  <a:lnTo>
                    <a:pt x="555" y="388"/>
                  </a:lnTo>
                  <a:lnTo>
                    <a:pt x="555" y="624"/>
                  </a:lnTo>
                  <a:lnTo>
                    <a:pt x="549" y="735"/>
                  </a:lnTo>
                  <a:lnTo>
                    <a:pt x="535" y="839"/>
                  </a:lnTo>
                  <a:lnTo>
                    <a:pt x="509" y="908"/>
                  </a:lnTo>
                  <a:lnTo>
                    <a:pt x="475" y="964"/>
                  </a:lnTo>
                  <a:lnTo>
                    <a:pt x="428" y="991"/>
                  </a:lnTo>
                  <a:lnTo>
                    <a:pt x="388" y="1012"/>
                  </a:lnTo>
                  <a:lnTo>
                    <a:pt x="34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8" name="Freeform 38"/>
            <p:cNvSpPr>
              <a:spLocks/>
            </p:cNvSpPr>
            <p:nvPr/>
          </p:nvSpPr>
          <p:spPr bwMode="auto">
            <a:xfrm>
              <a:off x="18096" y="4019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3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3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3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3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9" name="Freeform 39"/>
            <p:cNvSpPr>
              <a:spLocks/>
            </p:cNvSpPr>
            <p:nvPr/>
          </p:nvSpPr>
          <p:spPr bwMode="auto">
            <a:xfrm>
              <a:off x="20277" y="5072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0" name="Freeform 40"/>
            <p:cNvSpPr>
              <a:spLocks/>
            </p:cNvSpPr>
            <p:nvPr/>
          </p:nvSpPr>
          <p:spPr bwMode="auto">
            <a:xfrm>
              <a:off x="21234" y="5072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3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3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3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3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1" name="Freeform 41"/>
            <p:cNvSpPr>
              <a:spLocks/>
            </p:cNvSpPr>
            <p:nvPr/>
          </p:nvSpPr>
          <p:spPr bwMode="auto">
            <a:xfrm>
              <a:off x="22190" y="5072"/>
              <a:ext cx="228" cy="236"/>
            </a:xfrm>
            <a:custGeom>
              <a:avLst/>
              <a:gdLst/>
              <a:ahLst/>
              <a:cxnLst>
                <a:cxn ang="0">
                  <a:pos x="228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8" y="118"/>
                </a:cxn>
              </a:cxnLst>
              <a:rect l="0" t="0" r="r" b="b"/>
              <a:pathLst>
                <a:path w="228" h="236">
                  <a:moveTo>
                    <a:pt x="228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8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2" name="Freeform 42"/>
            <p:cNvSpPr>
              <a:spLocks/>
            </p:cNvSpPr>
            <p:nvPr/>
          </p:nvSpPr>
          <p:spPr bwMode="auto">
            <a:xfrm>
              <a:off x="23060" y="3651"/>
              <a:ext cx="495" cy="2212"/>
            </a:xfrm>
            <a:custGeom>
              <a:avLst/>
              <a:gdLst/>
              <a:ahLst/>
              <a:cxnLst>
                <a:cxn ang="0">
                  <a:pos x="495" y="1102"/>
                </a:cxn>
                <a:cxn ang="0">
                  <a:pos x="488" y="957"/>
                </a:cxn>
                <a:cxn ang="0">
                  <a:pos x="468" y="790"/>
                </a:cxn>
                <a:cxn ang="0">
                  <a:pos x="428" y="603"/>
                </a:cxn>
                <a:cxn ang="0">
                  <a:pos x="354" y="416"/>
                </a:cxn>
                <a:cxn ang="0">
                  <a:pos x="287" y="291"/>
                </a:cxn>
                <a:cxn ang="0">
                  <a:pos x="214" y="187"/>
                </a:cxn>
                <a:cxn ang="0">
                  <a:pos x="147" y="104"/>
                </a:cxn>
                <a:cxn ang="0">
                  <a:pos x="87" y="42"/>
                </a:cxn>
                <a:cxn ang="0">
                  <a:pos x="47" y="7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6" y="7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40" y="187"/>
                </a:cxn>
                <a:cxn ang="0">
                  <a:pos x="221" y="333"/>
                </a:cxn>
                <a:cxn ang="0">
                  <a:pos x="287" y="492"/>
                </a:cxn>
                <a:cxn ang="0">
                  <a:pos x="334" y="680"/>
                </a:cxn>
                <a:cxn ang="0">
                  <a:pos x="361" y="881"/>
                </a:cxn>
                <a:cxn ang="0">
                  <a:pos x="374" y="1102"/>
                </a:cxn>
                <a:cxn ang="0">
                  <a:pos x="368" y="1290"/>
                </a:cxn>
                <a:cxn ang="0">
                  <a:pos x="341" y="1484"/>
                </a:cxn>
                <a:cxn ang="0">
                  <a:pos x="301" y="1664"/>
                </a:cxn>
                <a:cxn ang="0">
                  <a:pos x="234" y="1837"/>
                </a:cxn>
                <a:cxn ang="0">
                  <a:pos x="147" y="2004"/>
                </a:cxn>
                <a:cxn ang="0">
                  <a:pos x="27" y="2149"/>
                </a:cxn>
                <a:cxn ang="0">
                  <a:pos x="0" y="2177"/>
                </a:cxn>
                <a:cxn ang="0">
                  <a:pos x="0" y="2191"/>
                </a:cxn>
                <a:cxn ang="0">
                  <a:pos x="20" y="2212"/>
                </a:cxn>
                <a:cxn ang="0">
                  <a:pos x="47" y="2198"/>
                </a:cxn>
                <a:cxn ang="0">
                  <a:pos x="93" y="2163"/>
                </a:cxn>
                <a:cxn ang="0">
                  <a:pos x="154" y="2101"/>
                </a:cxn>
                <a:cxn ang="0">
                  <a:pos x="221" y="2018"/>
                </a:cxn>
                <a:cxn ang="0">
                  <a:pos x="294" y="1907"/>
                </a:cxn>
                <a:cxn ang="0">
                  <a:pos x="361" y="1782"/>
                </a:cxn>
                <a:cxn ang="0">
                  <a:pos x="428" y="1595"/>
                </a:cxn>
                <a:cxn ang="0">
                  <a:pos x="468" y="1421"/>
                </a:cxn>
                <a:cxn ang="0">
                  <a:pos x="488" y="1255"/>
                </a:cxn>
                <a:cxn ang="0">
                  <a:pos x="495" y="1102"/>
                </a:cxn>
              </a:cxnLst>
              <a:rect l="0" t="0" r="r" b="b"/>
              <a:pathLst>
                <a:path w="495" h="2212">
                  <a:moveTo>
                    <a:pt x="495" y="1102"/>
                  </a:moveTo>
                  <a:lnTo>
                    <a:pt x="488" y="957"/>
                  </a:lnTo>
                  <a:lnTo>
                    <a:pt x="468" y="790"/>
                  </a:lnTo>
                  <a:lnTo>
                    <a:pt x="428" y="603"/>
                  </a:lnTo>
                  <a:lnTo>
                    <a:pt x="354" y="416"/>
                  </a:lnTo>
                  <a:lnTo>
                    <a:pt x="287" y="291"/>
                  </a:lnTo>
                  <a:lnTo>
                    <a:pt x="214" y="187"/>
                  </a:lnTo>
                  <a:lnTo>
                    <a:pt x="147" y="104"/>
                  </a:lnTo>
                  <a:lnTo>
                    <a:pt x="87" y="42"/>
                  </a:lnTo>
                  <a:lnTo>
                    <a:pt x="47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40" y="187"/>
                  </a:lnTo>
                  <a:lnTo>
                    <a:pt x="221" y="333"/>
                  </a:lnTo>
                  <a:lnTo>
                    <a:pt x="287" y="492"/>
                  </a:lnTo>
                  <a:lnTo>
                    <a:pt x="334" y="680"/>
                  </a:lnTo>
                  <a:lnTo>
                    <a:pt x="361" y="881"/>
                  </a:lnTo>
                  <a:lnTo>
                    <a:pt x="374" y="1102"/>
                  </a:lnTo>
                  <a:lnTo>
                    <a:pt x="368" y="1290"/>
                  </a:lnTo>
                  <a:lnTo>
                    <a:pt x="341" y="1484"/>
                  </a:lnTo>
                  <a:lnTo>
                    <a:pt x="301" y="1664"/>
                  </a:lnTo>
                  <a:lnTo>
                    <a:pt x="234" y="1837"/>
                  </a:lnTo>
                  <a:lnTo>
                    <a:pt x="147" y="2004"/>
                  </a:lnTo>
                  <a:lnTo>
                    <a:pt x="27" y="2149"/>
                  </a:lnTo>
                  <a:lnTo>
                    <a:pt x="0" y="2177"/>
                  </a:lnTo>
                  <a:lnTo>
                    <a:pt x="0" y="2191"/>
                  </a:lnTo>
                  <a:lnTo>
                    <a:pt x="20" y="2212"/>
                  </a:lnTo>
                  <a:lnTo>
                    <a:pt x="47" y="2198"/>
                  </a:lnTo>
                  <a:lnTo>
                    <a:pt x="93" y="2163"/>
                  </a:lnTo>
                  <a:lnTo>
                    <a:pt x="154" y="2101"/>
                  </a:lnTo>
                  <a:lnTo>
                    <a:pt x="221" y="2018"/>
                  </a:lnTo>
                  <a:lnTo>
                    <a:pt x="294" y="1907"/>
                  </a:lnTo>
                  <a:lnTo>
                    <a:pt x="361" y="1782"/>
                  </a:lnTo>
                  <a:lnTo>
                    <a:pt x="428" y="1595"/>
                  </a:lnTo>
                  <a:lnTo>
                    <a:pt x="468" y="1421"/>
                  </a:lnTo>
                  <a:lnTo>
                    <a:pt x="488" y="1255"/>
                  </a:lnTo>
                  <a:lnTo>
                    <a:pt x="495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25" name="Group 4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989723" y="4230108"/>
            <a:ext cx="4146370" cy="532996"/>
            <a:chOff x="2323" y="2863"/>
            <a:chExt cx="19604" cy="2520"/>
          </a:xfrm>
        </p:grpSpPr>
        <p:sp>
          <p:nvSpPr>
            <p:cNvPr id="20527" name="Freeform 47"/>
            <p:cNvSpPr>
              <a:spLocks/>
            </p:cNvSpPr>
            <p:nvPr/>
          </p:nvSpPr>
          <p:spPr bwMode="auto">
            <a:xfrm>
              <a:off x="2323" y="3164"/>
              <a:ext cx="503" cy="2219"/>
            </a:xfrm>
            <a:custGeom>
              <a:avLst/>
              <a:gdLst/>
              <a:ahLst/>
              <a:cxnLst>
                <a:cxn ang="0">
                  <a:pos x="503" y="2193"/>
                </a:cxn>
                <a:cxn ang="0">
                  <a:pos x="497" y="2187"/>
                </a:cxn>
                <a:cxn ang="0">
                  <a:pos x="497" y="2181"/>
                </a:cxn>
                <a:cxn ang="0">
                  <a:pos x="478" y="2161"/>
                </a:cxn>
                <a:cxn ang="0">
                  <a:pos x="466" y="2142"/>
                </a:cxn>
                <a:cxn ang="0">
                  <a:pos x="360" y="2014"/>
                </a:cxn>
                <a:cxn ang="0">
                  <a:pos x="280" y="1874"/>
                </a:cxn>
                <a:cxn ang="0">
                  <a:pos x="218" y="1726"/>
                </a:cxn>
                <a:cxn ang="0">
                  <a:pos x="174" y="1573"/>
                </a:cxn>
                <a:cxn ang="0">
                  <a:pos x="149" y="1413"/>
                </a:cxn>
                <a:cxn ang="0">
                  <a:pos x="131" y="1260"/>
                </a:cxn>
                <a:cxn ang="0">
                  <a:pos x="125" y="1106"/>
                </a:cxn>
                <a:cxn ang="0">
                  <a:pos x="131" y="914"/>
                </a:cxn>
                <a:cxn ang="0">
                  <a:pos x="156" y="729"/>
                </a:cxn>
                <a:cxn ang="0">
                  <a:pos x="199" y="543"/>
                </a:cxn>
                <a:cxn ang="0">
                  <a:pos x="267" y="371"/>
                </a:cxn>
                <a:cxn ang="0">
                  <a:pos x="354" y="211"/>
                </a:cxn>
                <a:cxn ang="0">
                  <a:pos x="472" y="64"/>
                </a:cxn>
                <a:cxn ang="0">
                  <a:pos x="497" y="38"/>
                </a:cxn>
                <a:cxn ang="0">
                  <a:pos x="497" y="32"/>
                </a:cxn>
                <a:cxn ang="0">
                  <a:pos x="503" y="32"/>
                </a:cxn>
                <a:cxn ang="0">
                  <a:pos x="503" y="25"/>
                </a:cxn>
                <a:cxn ang="0">
                  <a:pos x="497" y="13"/>
                </a:cxn>
                <a:cxn ang="0">
                  <a:pos x="491" y="6"/>
                </a:cxn>
                <a:cxn ang="0">
                  <a:pos x="478" y="0"/>
                </a:cxn>
                <a:cxn ang="0">
                  <a:pos x="422" y="38"/>
                </a:cxn>
                <a:cxn ang="0">
                  <a:pos x="373" y="83"/>
                </a:cxn>
                <a:cxn ang="0">
                  <a:pos x="317" y="147"/>
                </a:cxn>
                <a:cxn ang="0">
                  <a:pos x="255" y="224"/>
                </a:cxn>
                <a:cxn ang="0">
                  <a:pos x="193" y="320"/>
                </a:cxn>
                <a:cxn ang="0">
                  <a:pos x="137" y="435"/>
                </a:cxn>
                <a:cxn ang="0">
                  <a:pos x="69" y="614"/>
                </a:cxn>
                <a:cxn ang="0">
                  <a:pos x="31" y="793"/>
                </a:cxn>
                <a:cxn ang="0">
                  <a:pos x="7" y="959"/>
                </a:cxn>
                <a:cxn ang="0">
                  <a:pos x="0" y="1106"/>
                </a:cxn>
                <a:cxn ang="0">
                  <a:pos x="7" y="1253"/>
                </a:cxn>
                <a:cxn ang="0">
                  <a:pos x="31" y="1426"/>
                </a:cxn>
                <a:cxn ang="0">
                  <a:pos x="69" y="1611"/>
                </a:cxn>
                <a:cxn ang="0">
                  <a:pos x="143" y="1797"/>
                </a:cxn>
                <a:cxn ang="0">
                  <a:pos x="199" y="1906"/>
                </a:cxn>
                <a:cxn ang="0">
                  <a:pos x="261" y="2001"/>
                </a:cxn>
                <a:cxn ang="0">
                  <a:pos x="323" y="2078"/>
                </a:cxn>
                <a:cxn ang="0">
                  <a:pos x="379" y="2136"/>
                </a:cxn>
                <a:cxn ang="0">
                  <a:pos x="428" y="2181"/>
                </a:cxn>
                <a:cxn ang="0">
                  <a:pos x="459" y="2206"/>
                </a:cxn>
                <a:cxn ang="0">
                  <a:pos x="478" y="2219"/>
                </a:cxn>
                <a:cxn ang="0">
                  <a:pos x="491" y="2212"/>
                </a:cxn>
                <a:cxn ang="0">
                  <a:pos x="497" y="2206"/>
                </a:cxn>
                <a:cxn ang="0">
                  <a:pos x="503" y="2193"/>
                </a:cxn>
              </a:cxnLst>
              <a:rect l="0" t="0" r="r" b="b"/>
              <a:pathLst>
                <a:path w="503" h="2219">
                  <a:moveTo>
                    <a:pt x="503" y="2193"/>
                  </a:moveTo>
                  <a:lnTo>
                    <a:pt x="497" y="2187"/>
                  </a:lnTo>
                  <a:lnTo>
                    <a:pt x="497" y="2181"/>
                  </a:lnTo>
                  <a:lnTo>
                    <a:pt x="478" y="2161"/>
                  </a:lnTo>
                  <a:lnTo>
                    <a:pt x="466" y="2142"/>
                  </a:lnTo>
                  <a:lnTo>
                    <a:pt x="360" y="2014"/>
                  </a:lnTo>
                  <a:lnTo>
                    <a:pt x="280" y="1874"/>
                  </a:lnTo>
                  <a:lnTo>
                    <a:pt x="218" y="1726"/>
                  </a:lnTo>
                  <a:lnTo>
                    <a:pt x="174" y="1573"/>
                  </a:lnTo>
                  <a:lnTo>
                    <a:pt x="149" y="1413"/>
                  </a:lnTo>
                  <a:lnTo>
                    <a:pt x="131" y="1260"/>
                  </a:lnTo>
                  <a:lnTo>
                    <a:pt x="125" y="1106"/>
                  </a:lnTo>
                  <a:lnTo>
                    <a:pt x="131" y="914"/>
                  </a:lnTo>
                  <a:lnTo>
                    <a:pt x="156" y="729"/>
                  </a:lnTo>
                  <a:lnTo>
                    <a:pt x="199" y="543"/>
                  </a:lnTo>
                  <a:lnTo>
                    <a:pt x="267" y="371"/>
                  </a:lnTo>
                  <a:lnTo>
                    <a:pt x="354" y="211"/>
                  </a:lnTo>
                  <a:lnTo>
                    <a:pt x="472" y="64"/>
                  </a:lnTo>
                  <a:lnTo>
                    <a:pt x="497" y="38"/>
                  </a:lnTo>
                  <a:lnTo>
                    <a:pt x="497" y="32"/>
                  </a:lnTo>
                  <a:lnTo>
                    <a:pt x="503" y="32"/>
                  </a:lnTo>
                  <a:lnTo>
                    <a:pt x="503" y="25"/>
                  </a:lnTo>
                  <a:lnTo>
                    <a:pt x="497" y="13"/>
                  </a:lnTo>
                  <a:lnTo>
                    <a:pt x="491" y="6"/>
                  </a:lnTo>
                  <a:lnTo>
                    <a:pt x="478" y="0"/>
                  </a:lnTo>
                  <a:lnTo>
                    <a:pt x="422" y="38"/>
                  </a:lnTo>
                  <a:lnTo>
                    <a:pt x="373" y="83"/>
                  </a:lnTo>
                  <a:lnTo>
                    <a:pt x="317" y="147"/>
                  </a:lnTo>
                  <a:lnTo>
                    <a:pt x="255" y="224"/>
                  </a:lnTo>
                  <a:lnTo>
                    <a:pt x="193" y="320"/>
                  </a:lnTo>
                  <a:lnTo>
                    <a:pt x="137" y="435"/>
                  </a:lnTo>
                  <a:lnTo>
                    <a:pt x="69" y="614"/>
                  </a:lnTo>
                  <a:lnTo>
                    <a:pt x="31" y="793"/>
                  </a:lnTo>
                  <a:lnTo>
                    <a:pt x="7" y="959"/>
                  </a:lnTo>
                  <a:lnTo>
                    <a:pt x="0" y="1106"/>
                  </a:lnTo>
                  <a:lnTo>
                    <a:pt x="7" y="1253"/>
                  </a:lnTo>
                  <a:lnTo>
                    <a:pt x="31" y="1426"/>
                  </a:lnTo>
                  <a:lnTo>
                    <a:pt x="69" y="1611"/>
                  </a:lnTo>
                  <a:lnTo>
                    <a:pt x="143" y="1797"/>
                  </a:lnTo>
                  <a:lnTo>
                    <a:pt x="199" y="1906"/>
                  </a:lnTo>
                  <a:lnTo>
                    <a:pt x="261" y="2001"/>
                  </a:lnTo>
                  <a:lnTo>
                    <a:pt x="323" y="2078"/>
                  </a:lnTo>
                  <a:lnTo>
                    <a:pt x="379" y="2136"/>
                  </a:lnTo>
                  <a:lnTo>
                    <a:pt x="428" y="2181"/>
                  </a:lnTo>
                  <a:lnTo>
                    <a:pt x="459" y="2206"/>
                  </a:lnTo>
                  <a:lnTo>
                    <a:pt x="478" y="2219"/>
                  </a:lnTo>
                  <a:lnTo>
                    <a:pt x="491" y="2212"/>
                  </a:lnTo>
                  <a:lnTo>
                    <a:pt x="497" y="2206"/>
                  </a:lnTo>
                  <a:lnTo>
                    <a:pt x="503" y="21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8" name="Freeform 48"/>
            <p:cNvSpPr>
              <a:spLocks/>
            </p:cNvSpPr>
            <p:nvPr/>
          </p:nvSpPr>
          <p:spPr bwMode="auto">
            <a:xfrm>
              <a:off x="3136" y="3356"/>
              <a:ext cx="714" cy="1471"/>
            </a:xfrm>
            <a:custGeom>
              <a:avLst/>
              <a:gdLst/>
              <a:ahLst/>
              <a:cxnLst>
                <a:cxn ang="0">
                  <a:pos x="441" y="57"/>
                </a:cxn>
                <a:cxn ang="0">
                  <a:pos x="441" y="19"/>
                </a:cxn>
                <a:cxn ang="0">
                  <a:pos x="434" y="6"/>
                </a:cxn>
                <a:cxn ang="0">
                  <a:pos x="428" y="0"/>
                </a:cxn>
                <a:cxn ang="0">
                  <a:pos x="391" y="0"/>
                </a:cxn>
                <a:cxn ang="0">
                  <a:pos x="304" y="70"/>
                </a:cxn>
                <a:cxn ang="0">
                  <a:pos x="217" y="108"/>
                </a:cxn>
                <a:cxn ang="0">
                  <a:pos x="130" y="128"/>
                </a:cxn>
                <a:cxn ang="0">
                  <a:pos x="56" y="134"/>
                </a:cxn>
                <a:cxn ang="0">
                  <a:pos x="0" y="140"/>
                </a:cxn>
                <a:cxn ang="0">
                  <a:pos x="0" y="204"/>
                </a:cxn>
                <a:cxn ang="0">
                  <a:pos x="50" y="204"/>
                </a:cxn>
                <a:cxn ang="0">
                  <a:pos x="118" y="198"/>
                </a:cxn>
                <a:cxn ang="0">
                  <a:pos x="199" y="185"/>
                </a:cxn>
                <a:cxn ang="0">
                  <a:pos x="285" y="147"/>
                </a:cxn>
                <a:cxn ang="0">
                  <a:pos x="285" y="1330"/>
                </a:cxn>
                <a:cxn ang="0">
                  <a:pos x="273" y="1362"/>
                </a:cxn>
                <a:cxn ang="0">
                  <a:pos x="254" y="1381"/>
                </a:cxn>
                <a:cxn ang="0">
                  <a:pos x="223" y="1394"/>
                </a:cxn>
                <a:cxn ang="0">
                  <a:pos x="168" y="1400"/>
                </a:cxn>
                <a:cxn ang="0">
                  <a:pos x="13" y="1400"/>
                </a:cxn>
                <a:cxn ang="0">
                  <a:pos x="13" y="1471"/>
                </a:cxn>
                <a:cxn ang="0">
                  <a:pos x="87" y="1464"/>
                </a:cxn>
                <a:cxn ang="0">
                  <a:pos x="639" y="1464"/>
                </a:cxn>
                <a:cxn ang="0">
                  <a:pos x="714" y="1471"/>
                </a:cxn>
                <a:cxn ang="0">
                  <a:pos x="714" y="1400"/>
                </a:cxn>
                <a:cxn ang="0">
                  <a:pos x="565" y="1400"/>
                </a:cxn>
                <a:cxn ang="0">
                  <a:pos x="503" y="1394"/>
                </a:cxn>
                <a:cxn ang="0">
                  <a:pos x="472" y="1381"/>
                </a:cxn>
                <a:cxn ang="0">
                  <a:pos x="453" y="1362"/>
                </a:cxn>
                <a:cxn ang="0">
                  <a:pos x="441" y="1298"/>
                </a:cxn>
                <a:cxn ang="0">
                  <a:pos x="441" y="57"/>
                </a:cxn>
              </a:cxnLst>
              <a:rect l="0" t="0" r="r" b="b"/>
              <a:pathLst>
                <a:path w="714" h="1471">
                  <a:moveTo>
                    <a:pt x="441" y="57"/>
                  </a:moveTo>
                  <a:lnTo>
                    <a:pt x="441" y="19"/>
                  </a:lnTo>
                  <a:lnTo>
                    <a:pt x="434" y="6"/>
                  </a:lnTo>
                  <a:lnTo>
                    <a:pt x="428" y="0"/>
                  </a:lnTo>
                  <a:lnTo>
                    <a:pt x="391" y="0"/>
                  </a:lnTo>
                  <a:lnTo>
                    <a:pt x="304" y="70"/>
                  </a:lnTo>
                  <a:lnTo>
                    <a:pt x="217" y="108"/>
                  </a:lnTo>
                  <a:lnTo>
                    <a:pt x="130" y="128"/>
                  </a:lnTo>
                  <a:lnTo>
                    <a:pt x="56" y="134"/>
                  </a:lnTo>
                  <a:lnTo>
                    <a:pt x="0" y="140"/>
                  </a:lnTo>
                  <a:lnTo>
                    <a:pt x="0" y="204"/>
                  </a:lnTo>
                  <a:lnTo>
                    <a:pt x="50" y="204"/>
                  </a:lnTo>
                  <a:lnTo>
                    <a:pt x="118" y="198"/>
                  </a:lnTo>
                  <a:lnTo>
                    <a:pt x="199" y="185"/>
                  </a:lnTo>
                  <a:lnTo>
                    <a:pt x="285" y="147"/>
                  </a:lnTo>
                  <a:lnTo>
                    <a:pt x="285" y="1330"/>
                  </a:lnTo>
                  <a:lnTo>
                    <a:pt x="273" y="1362"/>
                  </a:lnTo>
                  <a:lnTo>
                    <a:pt x="254" y="1381"/>
                  </a:lnTo>
                  <a:lnTo>
                    <a:pt x="223" y="1394"/>
                  </a:lnTo>
                  <a:lnTo>
                    <a:pt x="168" y="1400"/>
                  </a:lnTo>
                  <a:lnTo>
                    <a:pt x="13" y="1400"/>
                  </a:lnTo>
                  <a:lnTo>
                    <a:pt x="13" y="1471"/>
                  </a:lnTo>
                  <a:lnTo>
                    <a:pt x="87" y="1464"/>
                  </a:lnTo>
                  <a:lnTo>
                    <a:pt x="639" y="1464"/>
                  </a:lnTo>
                  <a:lnTo>
                    <a:pt x="714" y="1471"/>
                  </a:lnTo>
                  <a:lnTo>
                    <a:pt x="714" y="1400"/>
                  </a:lnTo>
                  <a:lnTo>
                    <a:pt x="565" y="1400"/>
                  </a:lnTo>
                  <a:lnTo>
                    <a:pt x="503" y="1394"/>
                  </a:lnTo>
                  <a:lnTo>
                    <a:pt x="472" y="1381"/>
                  </a:lnTo>
                  <a:lnTo>
                    <a:pt x="453" y="1362"/>
                  </a:lnTo>
                  <a:lnTo>
                    <a:pt x="441" y="1298"/>
                  </a:lnTo>
                  <a:lnTo>
                    <a:pt x="441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9" name="Freeform 49"/>
            <p:cNvSpPr>
              <a:spLocks/>
            </p:cNvSpPr>
            <p:nvPr/>
          </p:nvSpPr>
          <p:spPr bwMode="auto">
            <a:xfrm>
              <a:off x="4606" y="3535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5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5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5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3" y="19"/>
                </a:cxn>
                <a:cxn ang="0">
                  <a:pos x="677" y="32"/>
                </a:cxn>
                <a:cxn ang="0">
                  <a:pos x="677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3" y="710"/>
                </a:cxn>
                <a:cxn ang="0">
                  <a:pos x="0" y="735"/>
                </a:cxn>
                <a:cxn ang="0">
                  <a:pos x="7" y="754"/>
                </a:cxn>
                <a:cxn ang="0">
                  <a:pos x="13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7" y="780"/>
                </a:cxn>
                <a:cxn ang="0">
                  <a:pos x="677" y="1445"/>
                </a:cxn>
                <a:cxn ang="0">
                  <a:pos x="683" y="1458"/>
                </a:cxn>
                <a:cxn ang="0">
                  <a:pos x="689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5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5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5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3" y="19"/>
                  </a:lnTo>
                  <a:lnTo>
                    <a:pt x="677" y="32"/>
                  </a:lnTo>
                  <a:lnTo>
                    <a:pt x="677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3" y="710"/>
                  </a:lnTo>
                  <a:lnTo>
                    <a:pt x="0" y="735"/>
                  </a:lnTo>
                  <a:lnTo>
                    <a:pt x="7" y="754"/>
                  </a:lnTo>
                  <a:lnTo>
                    <a:pt x="13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7" y="780"/>
                  </a:lnTo>
                  <a:lnTo>
                    <a:pt x="677" y="1445"/>
                  </a:lnTo>
                  <a:lnTo>
                    <a:pt x="683" y="1458"/>
                  </a:lnTo>
                  <a:lnTo>
                    <a:pt x="689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0" name="Freeform 50"/>
            <p:cNvSpPr>
              <a:spLocks/>
            </p:cNvSpPr>
            <p:nvPr/>
          </p:nvSpPr>
          <p:spPr bwMode="auto">
            <a:xfrm>
              <a:off x="6685" y="3848"/>
              <a:ext cx="1067" cy="1004"/>
            </a:xfrm>
            <a:custGeom>
              <a:avLst/>
              <a:gdLst/>
              <a:ahLst/>
              <a:cxnLst>
                <a:cxn ang="0">
                  <a:pos x="676" y="230"/>
                </a:cxn>
                <a:cxn ang="0">
                  <a:pos x="763" y="90"/>
                </a:cxn>
                <a:cxn ang="0">
                  <a:pos x="893" y="51"/>
                </a:cxn>
                <a:cxn ang="0">
                  <a:pos x="918" y="102"/>
                </a:cxn>
                <a:cxn ang="0">
                  <a:pos x="874" y="211"/>
                </a:cxn>
                <a:cxn ang="0">
                  <a:pos x="899" y="249"/>
                </a:cxn>
                <a:cxn ang="0">
                  <a:pos x="955" y="275"/>
                </a:cxn>
                <a:cxn ang="0">
                  <a:pos x="1060" y="205"/>
                </a:cxn>
                <a:cxn ang="0">
                  <a:pos x="1036" y="58"/>
                </a:cxn>
                <a:cxn ang="0">
                  <a:pos x="911" y="0"/>
                </a:cxn>
                <a:cxn ang="0">
                  <a:pos x="744" y="45"/>
                </a:cxn>
                <a:cxn ang="0">
                  <a:pos x="645" y="166"/>
                </a:cxn>
                <a:cxn ang="0">
                  <a:pos x="502" y="19"/>
                </a:cxn>
                <a:cxn ang="0">
                  <a:pos x="322" y="19"/>
                </a:cxn>
                <a:cxn ang="0">
                  <a:pos x="130" y="186"/>
                </a:cxn>
                <a:cxn ang="0">
                  <a:pos x="68" y="339"/>
                </a:cxn>
                <a:cxn ang="0">
                  <a:pos x="105" y="365"/>
                </a:cxn>
                <a:cxn ang="0">
                  <a:pos x="161" y="237"/>
                </a:cxn>
                <a:cxn ang="0">
                  <a:pos x="316" y="70"/>
                </a:cxn>
                <a:cxn ang="0">
                  <a:pos x="465" y="64"/>
                </a:cxn>
                <a:cxn ang="0">
                  <a:pos x="521" y="198"/>
                </a:cxn>
                <a:cxn ang="0">
                  <a:pos x="483" y="422"/>
                </a:cxn>
                <a:cxn ang="0">
                  <a:pos x="378" y="819"/>
                </a:cxn>
                <a:cxn ang="0">
                  <a:pos x="204" y="953"/>
                </a:cxn>
                <a:cxn ang="0">
                  <a:pos x="99" y="927"/>
                </a:cxn>
                <a:cxn ang="0">
                  <a:pos x="198" y="806"/>
                </a:cxn>
                <a:cxn ang="0">
                  <a:pos x="173" y="748"/>
                </a:cxn>
                <a:cxn ang="0">
                  <a:pos x="117" y="729"/>
                </a:cxn>
                <a:cxn ang="0">
                  <a:pos x="0" y="857"/>
                </a:cxn>
                <a:cxn ang="0">
                  <a:pos x="93" y="979"/>
                </a:cxn>
                <a:cxn ang="0">
                  <a:pos x="266" y="991"/>
                </a:cxn>
                <a:cxn ang="0">
                  <a:pos x="397" y="883"/>
                </a:cxn>
                <a:cxn ang="0">
                  <a:pos x="446" y="883"/>
                </a:cxn>
                <a:cxn ang="0">
                  <a:pos x="589" y="991"/>
                </a:cxn>
                <a:cxn ang="0">
                  <a:pos x="825" y="947"/>
                </a:cxn>
                <a:cxn ang="0">
                  <a:pos x="973" y="755"/>
                </a:cxn>
                <a:cxn ang="0">
                  <a:pos x="998" y="652"/>
                </a:cxn>
                <a:cxn ang="0">
                  <a:pos x="961" y="640"/>
                </a:cxn>
                <a:cxn ang="0">
                  <a:pos x="949" y="665"/>
                </a:cxn>
                <a:cxn ang="0">
                  <a:pos x="806" y="895"/>
                </a:cxn>
                <a:cxn ang="0">
                  <a:pos x="663" y="953"/>
                </a:cxn>
                <a:cxn ang="0">
                  <a:pos x="552" y="863"/>
                </a:cxn>
                <a:cxn ang="0">
                  <a:pos x="564" y="697"/>
                </a:cxn>
              </a:cxnLst>
              <a:rect l="0" t="0" r="r" b="b"/>
              <a:pathLst>
                <a:path w="1067" h="1004">
                  <a:moveTo>
                    <a:pt x="657" y="307"/>
                  </a:moveTo>
                  <a:lnTo>
                    <a:pt x="663" y="275"/>
                  </a:lnTo>
                  <a:lnTo>
                    <a:pt x="676" y="230"/>
                  </a:lnTo>
                  <a:lnTo>
                    <a:pt x="694" y="186"/>
                  </a:lnTo>
                  <a:lnTo>
                    <a:pt x="725" y="134"/>
                  </a:lnTo>
                  <a:lnTo>
                    <a:pt x="763" y="90"/>
                  </a:lnTo>
                  <a:lnTo>
                    <a:pt x="806" y="58"/>
                  </a:lnTo>
                  <a:lnTo>
                    <a:pt x="868" y="51"/>
                  </a:lnTo>
                  <a:lnTo>
                    <a:pt x="893" y="51"/>
                  </a:lnTo>
                  <a:lnTo>
                    <a:pt x="930" y="58"/>
                  </a:lnTo>
                  <a:lnTo>
                    <a:pt x="973" y="77"/>
                  </a:lnTo>
                  <a:lnTo>
                    <a:pt x="918" y="102"/>
                  </a:lnTo>
                  <a:lnTo>
                    <a:pt x="887" y="147"/>
                  </a:lnTo>
                  <a:lnTo>
                    <a:pt x="874" y="198"/>
                  </a:lnTo>
                  <a:lnTo>
                    <a:pt x="874" y="211"/>
                  </a:lnTo>
                  <a:lnTo>
                    <a:pt x="880" y="230"/>
                  </a:lnTo>
                  <a:lnTo>
                    <a:pt x="887" y="243"/>
                  </a:lnTo>
                  <a:lnTo>
                    <a:pt x="899" y="249"/>
                  </a:lnTo>
                  <a:lnTo>
                    <a:pt x="911" y="269"/>
                  </a:lnTo>
                  <a:lnTo>
                    <a:pt x="930" y="275"/>
                  </a:lnTo>
                  <a:lnTo>
                    <a:pt x="955" y="275"/>
                  </a:lnTo>
                  <a:lnTo>
                    <a:pt x="992" y="269"/>
                  </a:lnTo>
                  <a:lnTo>
                    <a:pt x="1029" y="243"/>
                  </a:lnTo>
                  <a:lnTo>
                    <a:pt x="1060" y="205"/>
                  </a:lnTo>
                  <a:lnTo>
                    <a:pt x="1067" y="147"/>
                  </a:lnTo>
                  <a:lnTo>
                    <a:pt x="1060" y="96"/>
                  </a:lnTo>
                  <a:lnTo>
                    <a:pt x="1036" y="58"/>
                  </a:lnTo>
                  <a:lnTo>
                    <a:pt x="998" y="32"/>
                  </a:lnTo>
                  <a:lnTo>
                    <a:pt x="955" y="13"/>
                  </a:lnTo>
                  <a:lnTo>
                    <a:pt x="911" y="0"/>
                  </a:lnTo>
                  <a:lnTo>
                    <a:pt x="868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701" y="90"/>
                  </a:lnTo>
                  <a:lnTo>
                    <a:pt x="663" y="134"/>
                  </a:lnTo>
                  <a:lnTo>
                    <a:pt x="645" y="166"/>
                  </a:lnTo>
                  <a:lnTo>
                    <a:pt x="607" y="96"/>
                  </a:lnTo>
                  <a:lnTo>
                    <a:pt x="558" y="45"/>
                  </a:lnTo>
                  <a:lnTo>
                    <a:pt x="502" y="19"/>
                  </a:lnTo>
                  <a:lnTo>
                    <a:pt x="452" y="6"/>
                  </a:lnTo>
                  <a:lnTo>
                    <a:pt x="409" y="0"/>
                  </a:lnTo>
                  <a:lnTo>
                    <a:pt x="322" y="19"/>
                  </a:lnTo>
                  <a:lnTo>
                    <a:pt x="248" y="58"/>
                  </a:lnTo>
                  <a:lnTo>
                    <a:pt x="179" y="115"/>
                  </a:lnTo>
                  <a:lnTo>
                    <a:pt x="130" y="186"/>
                  </a:lnTo>
                  <a:lnTo>
                    <a:pt x="99" y="249"/>
                  </a:lnTo>
                  <a:lnTo>
                    <a:pt x="74" y="307"/>
                  </a:lnTo>
                  <a:lnTo>
                    <a:pt x="68" y="339"/>
                  </a:lnTo>
                  <a:lnTo>
                    <a:pt x="68" y="352"/>
                  </a:lnTo>
                  <a:lnTo>
                    <a:pt x="80" y="365"/>
                  </a:lnTo>
                  <a:lnTo>
                    <a:pt x="105" y="365"/>
                  </a:lnTo>
                  <a:lnTo>
                    <a:pt x="117" y="352"/>
                  </a:lnTo>
                  <a:lnTo>
                    <a:pt x="117" y="339"/>
                  </a:lnTo>
                  <a:lnTo>
                    <a:pt x="161" y="237"/>
                  </a:lnTo>
                  <a:lnTo>
                    <a:pt x="210" y="160"/>
                  </a:lnTo>
                  <a:lnTo>
                    <a:pt x="266" y="109"/>
                  </a:lnTo>
                  <a:lnTo>
                    <a:pt x="316" y="70"/>
                  </a:lnTo>
                  <a:lnTo>
                    <a:pt x="366" y="51"/>
                  </a:lnTo>
                  <a:lnTo>
                    <a:pt x="434" y="51"/>
                  </a:lnTo>
                  <a:lnTo>
                    <a:pt x="465" y="64"/>
                  </a:lnTo>
                  <a:lnTo>
                    <a:pt x="496" y="90"/>
                  </a:lnTo>
                  <a:lnTo>
                    <a:pt x="514" y="134"/>
                  </a:lnTo>
                  <a:lnTo>
                    <a:pt x="521" y="198"/>
                  </a:lnTo>
                  <a:lnTo>
                    <a:pt x="521" y="249"/>
                  </a:lnTo>
                  <a:lnTo>
                    <a:pt x="502" y="326"/>
                  </a:lnTo>
                  <a:lnTo>
                    <a:pt x="483" y="422"/>
                  </a:lnTo>
                  <a:lnTo>
                    <a:pt x="452" y="556"/>
                  </a:lnTo>
                  <a:lnTo>
                    <a:pt x="409" y="723"/>
                  </a:lnTo>
                  <a:lnTo>
                    <a:pt x="378" y="819"/>
                  </a:lnTo>
                  <a:lnTo>
                    <a:pt x="328" y="889"/>
                  </a:lnTo>
                  <a:lnTo>
                    <a:pt x="272" y="940"/>
                  </a:lnTo>
                  <a:lnTo>
                    <a:pt x="204" y="953"/>
                  </a:lnTo>
                  <a:lnTo>
                    <a:pt x="179" y="953"/>
                  </a:lnTo>
                  <a:lnTo>
                    <a:pt x="142" y="947"/>
                  </a:lnTo>
                  <a:lnTo>
                    <a:pt x="99" y="927"/>
                  </a:lnTo>
                  <a:lnTo>
                    <a:pt x="148" y="902"/>
                  </a:lnTo>
                  <a:lnTo>
                    <a:pt x="186" y="863"/>
                  </a:lnTo>
                  <a:lnTo>
                    <a:pt x="198" y="806"/>
                  </a:lnTo>
                  <a:lnTo>
                    <a:pt x="198" y="780"/>
                  </a:lnTo>
                  <a:lnTo>
                    <a:pt x="186" y="767"/>
                  </a:lnTo>
                  <a:lnTo>
                    <a:pt x="173" y="748"/>
                  </a:lnTo>
                  <a:lnTo>
                    <a:pt x="148" y="736"/>
                  </a:lnTo>
                  <a:lnTo>
                    <a:pt x="130" y="729"/>
                  </a:lnTo>
                  <a:lnTo>
                    <a:pt x="117" y="729"/>
                  </a:lnTo>
                  <a:lnTo>
                    <a:pt x="62" y="748"/>
                  </a:lnTo>
                  <a:lnTo>
                    <a:pt x="18" y="793"/>
                  </a:lnTo>
                  <a:lnTo>
                    <a:pt x="0" y="857"/>
                  </a:lnTo>
                  <a:lnTo>
                    <a:pt x="12" y="908"/>
                  </a:lnTo>
                  <a:lnTo>
                    <a:pt x="43" y="953"/>
                  </a:lnTo>
                  <a:lnTo>
                    <a:pt x="93" y="979"/>
                  </a:lnTo>
                  <a:lnTo>
                    <a:pt x="142" y="998"/>
                  </a:lnTo>
                  <a:lnTo>
                    <a:pt x="204" y="1004"/>
                  </a:lnTo>
                  <a:lnTo>
                    <a:pt x="266" y="991"/>
                  </a:lnTo>
                  <a:lnTo>
                    <a:pt x="322" y="966"/>
                  </a:lnTo>
                  <a:lnTo>
                    <a:pt x="366" y="921"/>
                  </a:lnTo>
                  <a:lnTo>
                    <a:pt x="397" y="883"/>
                  </a:lnTo>
                  <a:lnTo>
                    <a:pt x="415" y="851"/>
                  </a:lnTo>
                  <a:lnTo>
                    <a:pt x="428" y="838"/>
                  </a:lnTo>
                  <a:lnTo>
                    <a:pt x="446" y="883"/>
                  </a:lnTo>
                  <a:lnTo>
                    <a:pt x="483" y="927"/>
                  </a:lnTo>
                  <a:lnTo>
                    <a:pt x="527" y="966"/>
                  </a:lnTo>
                  <a:lnTo>
                    <a:pt x="589" y="991"/>
                  </a:lnTo>
                  <a:lnTo>
                    <a:pt x="657" y="1004"/>
                  </a:lnTo>
                  <a:lnTo>
                    <a:pt x="744" y="985"/>
                  </a:lnTo>
                  <a:lnTo>
                    <a:pt x="825" y="947"/>
                  </a:lnTo>
                  <a:lnTo>
                    <a:pt x="887" y="889"/>
                  </a:lnTo>
                  <a:lnTo>
                    <a:pt x="936" y="819"/>
                  </a:lnTo>
                  <a:lnTo>
                    <a:pt x="973" y="755"/>
                  </a:lnTo>
                  <a:lnTo>
                    <a:pt x="992" y="697"/>
                  </a:lnTo>
                  <a:lnTo>
                    <a:pt x="1004" y="665"/>
                  </a:lnTo>
                  <a:lnTo>
                    <a:pt x="998" y="652"/>
                  </a:lnTo>
                  <a:lnTo>
                    <a:pt x="998" y="646"/>
                  </a:lnTo>
                  <a:lnTo>
                    <a:pt x="986" y="640"/>
                  </a:lnTo>
                  <a:lnTo>
                    <a:pt x="961" y="640"/>
                  </a:lnTo>
                  <a:lnTo>
                    <a:pt x="955" y="646"/>
                  </a:lnTo>
                  <a:lnTo>
                    <a:pt x="955" y="652"/>
                  </a:lnTo>
                  <a:lnTo>
                    <a:pt x="949" y="665"/>
                  </a:lnTo>
                  <a:lnTo>
                    <a:pt x="905" y="767"/>
                  </a:lnTo>
                  <a:lnTo>
                    <a:pt x="856" y="844"/>
                  </a:lnTo>
                  <a:lnTo>
                    <a:pt x="806" y="895"/>
                  </a:lnTo>
                  <a:lnTo>
                    <a:pt x="750" y="934"/>
                  </a:lnTo>
                  <a:lnTo>
                    <a:pt x="701" y="947"/>
                  </a:lnTo>
                  <a:lnTo>
                    <a:pt x="663" y="953"/>
                  </a:lnTo>
                  <a:lnTo>
                    <a:pt x="607" y="940"/>
                  </a:lnTo>
                  <a:lnTo>
                    <a:pt x="570" y="908"/>
                  </a:lnTo>
                  <a:lnTo>
                    <a:pt x="552" y="863"/>
                  </a:lnTo>
                  <a:lnTo>
                    <a:pt x="545" y="806"/>
                  </a:lnTo>
                  <a:lnTo>
                    <a:pt x="552" y="755"/>
                  </a:lnTo>
                  <a:lnTo>
                    <a:pt x="564" y="697"/>
                  </a:lnTo>
                  <a:lnTo>
                    <a:pt x="583" y="614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1" name="Freeform 51"/>
            <p:cNvSpPr>
              <a:spLocks/>
            </p:cNvSpPr>
            <p:nvPr/>
          </p:nvSpPr>
          <p:spPr bwMode="auto">
            <a:xfrm>
              <a:off x="7944" y="2863"/>
              <a:ext cx="664" cy="1062"/>
            </a:xfrm>
            <a:custGeom>
              <a:avLst/>
              <a:gdLst/>
              <a:ahLst/>
              <a:cxnLst>
                <a:cxn ang="0">
                  <a:pos x="205" y="179"/>
                </a:cxn>
                <a:cxn ang="0">
                  <a:pos x="285" y="186"/>
                </a:cxn>
                <a:cxn ang="0">
                  <a:pos x="453" y="147"/>
                </a:cxn>
                <a:cxn ang="0">
                  <a:pos x="564" y="77"/>
                </a:cxn>
                <a:cxn ang="0">
                  <a:pos x="602" y="26"/>
                </a:cxn>
                <a:cxn ang="0">
                  <a:pos x="589" y="0"/>
                </a:cxn>
                <a:cxn ang="0">
                  <a:pos x="571" y="7"/>
                </a:cxn>
                <a:cxn ang="0">
                  <a:pos x="446" y="45"/>
                </a:cxn>
                <a:cxn ang="0">
                  <a:pos x="291" y="51"/>
                </a:cxn>
                <a:cxn ang="0">
                  <a:pos x="124" y="7"/>
                </a:cxn>
                <a:cxn ang="0">
                  <a:pos x="93" y="0"/>
                </a:cxn>
                <a:cxn ang="0">
                  <a:pos x="87" y="19"/>
                </a:cxn>
                <a:cxn ang="0">
                  <a:pos x="93" y="537"/>
                </a:cxn>
                <a:cxn ang="0">
                  <a:pos x="124" y="544"/>
                </a:cxn>
                <a:cxn ang="0">
                  <a:pos x="248" y="441"/>
                </a:cxn>
                <a:cxn ang="0">
                  <a:pos x="347" y="429"/>
                </a:cxn>
                <a:cxn ang="0">
                  <a:pos x="446" y="467"/>
                </a:cxn>
                <a:cxn ang="0">
                  <a:pos x="490" y="512"/>
                </a:cxn>
                <a:cxn ang="0">
                  <a:pos x="521" y="633"/>
                </a:cxn>
                <a:cxn ang="0">
                  <a:pos x="509" y="844"/>
                </a:cxn>
                <a:cxn ang="0">
                  <a:pos x="434" y="966"/>
                </a:cxn>
                <a:cxn ang="0">
                  <a:pos x="304" y="1011"/>
                </a:cxn>
                <a:cxn ang="0">
                  <a:pos x="161" y="972"/>
                </a:cxn>
                <a:cxn ang="0">
                  <a:pos x="68" y="851"/>
                </a:cxn>
                <a:cxn ang="0">
                  <a:pos x="112" y="844"/>
                </a:cxn>
                <a:cxn ang="0">
                  <a:pos x="143" y="819"/>
                </a:cxn>
                <a:cxn ang="0">
                  <a:pos x="149" y="755"/>
                </a:cxn>
                <a:cxn ang="0">
                  <a:pos x="130" y="723"/>
                </a:cxn>
                <a:cxn ang="0">
                  <a:pos x="112" y="704"/>
                </a:cxn>
                <a:cxn ang="0">
                  <a:pos x="87" y="697"/>
                </a:cxn>
                <a:cxn ang="0">
                  <a:pos x="56" y="704"/>
                </a:cxn>
                <a:cxn ang="0">
                  <a:pos x="31" y="710"/>
                </a:cxn>
                <a:cxn ang="0">
                  <a:pos x="12" y="736"/>
                </a:cxn>
                <a:cxn ang="0">
                  <a:pos x="0" y="780"/>
                </a:cxn>
                <a:cxn ang="0">
                  <a:pos x="56" y="940"/>
                </a:cxn>
                <a:cxn ang="0">
                  <a:pos x="205" y="1043"/>
                </a:cxn>
                <a:cxn ang="0">
                  <a:pos x="397" y="1049"/>
                </a:cxn>
                <a:cxn ang="0">
                  <a:pos x="558" y="966"/>
                </a:cxn>
                <a:cxn ang="0">
                  <a:pos x="651" y="812"/>
                </a:cxn>
                <a:cxn ang="0">
                  <a:pos x="651" y="633"/>
                </a:cxn>
                <a:cxn ang="0">
                  <a:pos x="577" y="486"/>
                </a:cxn>
                <a:cxn ang="0">
                  <a:pos x="440" y="397"/>
                </a:cxn>
                <a:cxn ang="0">
                  <a:pos x="279" y="390"/>
                </a:cxn>
                <a:cxn ang="0">
                  <a:pos x="143" y="461"/>
                </a:cxn>
              </a:cxnLst>
              <a:rect l="0" t="0" r="r" b="b"/>
              <a:pathLst>
                <a:path w="664" h="1062">
                  <a:moveTo>
                    <a:pt x="143" y="167"/>
                  </a:moveTo>
                  <a:lnTo>
                    <a:pt x="205" y="179"/>
                  </a:lnTo>
                  <a:lnTo>
                    <a:pt x="254" y="186"/>
                  </a:lnTo>
                  <a:lnTo>
                    <a:pt x="285" y="186"/>
                  </a:lnTo>
                  <a:lnTo>
                    <a:pt x="378" y="173"/>
                  </a:lnTo>
                  <a:lnTo>
                    <a:pt x="453" y="147"/>
                  </a:lnTo>
                  <a:lnTo>
                    <a:pt x="515" y="115"/>
                  </a:lnTo>
                  <a:lnTo>
                    <a:pt x="564" y="77"/>
                  </a:lnTo>
                  <a:lnTo>
                    <a:pt x="589" y="45"/>
                  </a:lnTo>
                  <a:lnTo>
                    <a:pt x="602" y="26"/>
                  </a:lnTo>
                  <a:lnTo>
                    <a:pt x="602" y="13"/>
                  </a:lnTo>
                  <a:lnTo>
                    <a:pt x="589" y="0"/>
                  </a:lnTo>
                  <a:lnTo>
                    <a:pt x="577" y="0"/>
                  </a:lnTo>
                  <a:lnTo>
                    <a:pt x="571" y="7"/>
                  </a:lnTo>
                  <a:lnTo>
                    <a:pt x="521" y="26"/>
                  </a:lnTo>
                  <a:lnTo>
                    <a:pt x="446" y="45"/>
                  </a:lnTo>
                  <a:lnTo>
                    <a:pt x="341" y="51"/>
                  </a:lnTo>
                  <a:lnTo>
                    <a:pt x="291" y="51"/>
                  </a:lnTo>
                  <a:lnTo>
                    <a:pt x="217" y="39"/>
                  </a:lnTo>
                  <a:lnTo>
                    <a:pt x="124" y="7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93" y="7"/>
                  </a:lnTo>
                  <a:lnTo>
                    <a:pt x="87" y="19"/>
                  </a:lnTo>
                  <a:lnTo>
                    <a:pt x="87" y="525"/>
                  </a:lnTo>
                  <a:lnTo>
                    <a:pt x="93" y="537"/>
                  </a:lnTo>
                  <a:lnTo>
                    <a:pt x="99" y="544"/>
                  </a:lnTo>
                  <a:lnTo>
                    <a:pt x="124" y="544"/>
                  </a:lnTo>
                  <a:lnTo>
                    <a:pt x="192" y="473"/>
                  </a:lnTo>
                  <a:lnTo>
                    <a:pt x="248" y="441"/>
                  </a:lnTo>
                  <a:lnTo>
                    <a:pt x="304" y="429"/>
                  </a:lnTo>
                  <a:lnTo>
                    <a:pt x="347" y="429"/>
                  </a:lnTo>
                  <a:lnTo>
                    <a:pt x="409" y="441"/>
                  </a:lnTo>
                  <a:lnTo>
                    <a:pt x="446" y="467"/>
                  </a:lnTo>
                  <a:lnTo>
                    <a:pt x="478" y="493"/>
                  </a:lnTo>
                  <a:lnTo>
                    <a:pt x="490" y="512"/>
                  </a:lnTo>
                  <a:lnTo>
                    <a:pt x="509" y="569"/>
                  </a:lnTo>
                  <a:lnTo>
                    <a:pt x="521" y="633"/>
                  </a:lnTo>
                  <a:lnTo>
                    <a:pt x="521" y="768"/>
                  </a:lnTo>
                  <a:lnTo>
                    <a:pt x="509" y="844"/>
                  </a:lnTo>
                  <a:lnTo>
                    <a:pt x="478" y="921"/>
                  </a:lnTo>
                  <a:lnTo>
                    <a:pt x="434" y="966"/>
                  </a:lnTo>
                  <a:lnTo>
                    <a:pt x="372" y="998"/>
                  </a:lnTo>
                  <a:lnTo>
                    <a:pt x="304" y="1011"/>
                  </a:lnTo>
                  <a:lnTo>
                    <a:pt x="229" y="998"/>
                  </a:lnTo>
                  <a:lnTo>
                    <a:pt x="161" y="972"/>
                  </a:lnTo>
                  <a:lnTo>
                    <a:pt x="105" y="921"/>
                  </a:lnTo>
                  <a:lnTo>
                    <a:pt x="68" y="851"/>
                  </a:lnTo>
                  <a:lnTo>
                    <a:pt x="93" y="851"/>
                  </a:lnTo>
                  <a:lnTo>
                    <a:pt x="112" y="844"/>
                  </a:lnTo>
                  <a:lnTo>
                    <a:pt x="130" y="832"/>
                  </a:lnTo>
                  <a:lnTo>
                    <a:pt x="143" y="819"/>
                  </a:lnTo>
                  <a:lnTo>
                    <a:pt x="149" y="800"/>
                  </a:lnTo>
                  <a:lnTo>
                    <a:pt x="149" y="755"/>
                  </a:lnTo>
                  <a:lnTo>
                    <a:pt x="143" y="736"/>
                  </a:lnTo>
                  <a:lnTo>
                    <a:pt x="130" y="723"/>
                  </a:lnTo>
                  <a:lnTo>
                    <a:pt x="124" y="710"/>
                  </a:lnTo>
                  <a:lnTo>
                    <a:pt x="112" y="704"/>
                  </a:lnTo>
                  <a:lnTo>
                    <a:pt x="99" y="704"/>
                  </a:lnTo>
                  <a:lnTo>
                    <a:pt x="87" y="697"/>
                  </a:lnTo>
                  <a:lnTo>
                    <a:pt x="62" y="697"/>
                  </a:lnTo>
                  <a:lnTo>
                    <a:pt x="56" y="704"/>
                  </a:lnTo>
                  <a:lnTo>
                    <a:pt x="43" y="704"/>
                  </a:lnTo>
                  <a:lnTo>
                    <a:pt x="31" y="710"/>
                  </a:lnTo>
                  <a:lnTo>
                    <a:pt x="18" y="723"/>
                  </a:lnTo>
                  <a:lnTo>
                    <a:pt x="12" y="736"/>
                  </a:lnTo>
                  <a:lnTo>
                    <a:pt x="6" y="755"/>
                  </a:lnTo>
                  <a:lnTo>
                    <a:pt x="0" y="780"/>
                  </a:lnTo>
                  <a:lnTo>
                    <a:pt x="12" y="864"/>
                  </a:lnTo>
                  <a:lnTo>
                    <a:pt x="56" y="940"/>
                  </a:lnTo>
                  <a:lnTo>
                    <a:pt x="118" y="1004"/>
                  </a:lnTo>
                  <a:lnTo>
                    <a:pt x="205" y="1043"/>
                  </a:lnTo>
                  <a:lnTo>
                    <a:pt x="304" y="1062"/>
                  </a:lnTo>
                  <a:lnTo>
                    <a:pt x="397" y="1049"/>
                  </a:lnTo>
                  <a:lnTo>
                    <a:pt x="484" y="1017"/>
                  </a:lnTo>
                  <a:lnTo>
                    <a:pt x="558" y="966"/>
                  </a:lnTo>
                  <a:lnTo>
                    <a:pt x="614" y="896"/>
                  </a:lnTo>
                  <a:lnTo>
                    <a:pt x="651" y="812"/>
                  </a:lnTo>
                  <a:lnTo>
                    <a:pt x="664" y="716"/>
                  </a:lnTo>
                  <a:lnTo>
                    <a:pt x="651" y="633"/>
                  </a:lnTo>
                  <a:lnTo>
                    <a:pt x="626" y="550"/>
                  </a:lnTo>
                  <a:lnTo>
                    <a:pt x="577" y="486"/>
                  </a:lnTo>
                  <a:lnTo>
                    <a:pt x="515" y="429"/>
                  </a:lnTo>
                  <a:lnTo>
                    <a:pt x="440" y="397"/>
                  </a:lnTo>
                  <a:lnTo>
                    <a:pt x="347" y="384"/>
                  </a:lnTo>
                  <a:lnTo>
                    <a:pt x="279" y="390"/>
                  </a:lnTo>
                  <a:lnTo>
                    <a:pt x="211" y="410"/>
                  </a:lnTo>
                  <a:lnTo>
                    <a:pt x="143" y="461"/>
                  </a:lnTo>
                  <a:lnTo>
                    <a:pt x="143" y="1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2" name="Freeform 52"/>
            <p:cNvSpPr>
              <a:spLocks/>
            </p:cNvSpPr>
            <p:nvPr/>
          </p:nvSpPr>
          <p:spPr bwMode="auto">
            <a:xfrm>
              <a:off x="9414" y="3535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4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4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5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2" y="19"/>
                </a:cxn>
                <a:cxn ang="0">
                  <a:pos x="676" y="32"/>
                </a:cxn>
                <a:cxn ang="0">
                  <a:pos x="676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2" y="710"/>
                </a:cxn>
                <a:cxn ang="0">
                  <a:pos x="0" y="735"/>
                </a:cxn>
                <a:cxn ang="0">
                  <a:pos x="6" y="754"/>
                </a:cxn>
                <a:cxn ang="0">
                  <a:pos x="12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6" y="780"/>
                </a:cxn>
                <a:cxn ang="0">
                  <a:pos x="676" y="1445"/>
                </a:cxn>
                <a:cxn ang="0">
                  <a:pos x="682" y="1458"/>
                </a:cxn>
                <a:cxn ang="0">
                  <a:pos x="689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4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4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5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2" y="19"/>
                  </a:lnTo>
                  <a:lnTo>
                    <a:pt x="676" y="32"/>
                  </a:lnTo>
                  <a:lnTo>
                    <a:pt x="676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2" y="710"/>
                  </a:lnTo>
                  <a:lnTo>
                    <a:pt x="0" y="735"/>
                  </a:lnTo>
                  <a:lnTo>
                    <a:pt x="6" y="754"/>
                  </a:lnTo>
                  <a:lnTo>
                    <a:pt x="12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6" y="780"/>
                  </a:lnTo>
                  <a:lnTo>
                    <a:pt x="676" y="1445"/>
                  </a:lnTo>
                  <a:lnTo>
                    <a:pt x="682" y="1458"/>
                  </a:lnTo>
                  <a:lnTo>
                    <a:pt x="689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3" name="Freeform 53"/>
            <p:cNvSpPr>
              <a:spLocks/>
            </p:cNvSpPr>
            <p:nvPr/>
          </p:nvSpPr>
          <p:spPr bwMode="auto">
            <a:xfrm>
              <a:off x="11517" y="3848"/>
              <a:ext cx="1067" cy="1004"/>
            </a:xfrm>
            <a:custGeom>
              <a:avLst/>
              <a:gdLst/>
              <a:ahLst/>
              <a:cxnLst>
                <a:cxn ang="0">
                  <a:pos x="676" y="230"/>
                </a:cxn>
                <a:cxn ang="0">
                  <a:pos x="763" y="90"/>
                </a:cxn>
                <a:cxn ang="0">
                  <a:pos x="893" y="51"/>
                </a:cxn>
                <a:cxn ang="0">
                  <a:pos x="918" y="102"/>
                </a:cxn>
                <a:cxn ang="0">
                  <a:pos x="875" y="211"/>
                </a:cxn>
                <a:cxn ang="0">
                  <a:pos x="900" y="249"/>
                </a:cxn>
                <a:cxn ang="0">
                  <a:pos x="955" y="275"/>
                </a:cxn>
                <a:cxn ang="0">
                  <a:pos x="1061" y="205"/>
                </a:cxn>
                <a:cxn ang="0">
                  <a:pos x="1036" y="58"/>
                </a:cxn>
                <a:cxn ang="0">
                  <a:pos x="912" y="0"/>
                </a:cxn>
                <a:cxn ang="0">
                  <a:pos x="745" y="45"/>
                </a:cxn>
                <a:cxn ang="0">
                  <a:pos x="645" y="166"/>
                </a:cxn>
                <a:cxn ang="0">
                  <a:pos x="503" y="19"/>
                </a:cxn>
                <a:cxn ang="0">
                  <a:pos x="323" y="19"/>
                </a:cxn>
                <a:cxn ang="0">
                  <a:pos x="130" y="186"/>
                </a:cxn>
                <a:cxn ang="0">
                  <a:pos x="68" y="339"/>
                </a:cxn>
                <a:cxn ang="0">
                  <a:pos x="106" y="365"/>
                </a:cxn>
                <a:cxn ang="0">
                  <a:pos x="161" y="237"/>
                </a:cxn>
                <a:cxn ang="0">
                  <a:pos x="316" y="70"/>
                </a:cxn>
                <a:cxn ang="0">
                  <a:pos x="465" y="64"/>
                </a:cxn>
                <a:cxn ang="0">
                  <a:pos x="521" y="198"/>
                </a:cxn>
                <a:cxn ang="0">
                  <a:pos x="484" y="422"/>
                </a:cxn>
                <a:cxn ang="0">
                  <a:pos x="379" y="819"/>
                </a:cxn>
                <a:cxn ang="0">
                  <a:pos x="205" y="953"/>
                </a:cxn>
                <a:cxn ang="0">
                  <a:pos x="99" y="927"/>
                </a:cxn>
                <a:cxn ang="0">
                  <a:pos x="199" y="806"/>
                </a:cxn>
                <a:cxn ang="0">
                  <a:pos x="174" y="748"/>
                </a:cxn>
                <a:cxn ang="0">
                  <a:pos x="118" y="729"/>
                </a:cxn>
                <a:cxn ang="0">
                  <a:pos x="0" y="857"/>
                </a:cxn>
                <a:cxn ang="0">
                  <a:pos x="93" y="979"/>
                </a:cxn>
                <a:cxn ang="0">
                  <a:pos x="267" y="991"/>
                </a:cxn>
                <a:cxn ang="0">
                  <a:pos x="397" y="883"/>
                </a:cxn>
                <a:cxn ang="0">
                  <a:pos x="447" y="883"/>
                </a:cxn>
                <a:cxn ang="0">
                  <a:pos x="589" y="991"/>
                </a:cxn>
                <a:cxn ang="0">
                  <a:pos x="825" y="947"/>
                </a:cxn>
                <a:cxn ang="0">
                  <a:pos x="974" y="755"/>
                </a:cxn>
                <a:cxn ang="0">
                  <a:pos x="999" y="652"/>
                </a:cxn>
                <a:cxn ang="0">
                  <a:pos x="962" y="640"/>
                </a:cxn>
                <a:cxn ang="0">
                  <a:pos x="949" y="665"/>
                </a:cxn>
                <a:cxn ang="0">
                  <a:pos x="807" y="895"/>
                </a:cxn>
                <a:cxn ang="0">
                  <a:pos x="664" y="953"/>
                </a:cxn>
                <a:cxn ang="0">
                  <a:pos x="552" y="863"/>
                </a:cxn>
                <a:cxn ang="0">
                  <a:pos x="565" y="697"/>
                </a:cxn>
              </a:cxnLst>
              <a:rect l="0" t="0" r="r" b="b"/>
              <a:pathLst>
                <a:path w="1067" h="1004">
                  <a:moveTo>
                    <a:pt x="658" y="307"/>
                  </a:moveTo>
                  <a:lnTo>
                    <a:pt x="664" y="275"/>
                  </a:lnTo>
                  <a:lnTo>
                    <a:pt x="676" y="230"/>
                  </a:lnTo>
                  <a:lnTo>
                    <a:pt x="695" y="186"/>
                  </a:lnTo>
                  <a:lnTo>
                    <a:pt x="726" y="134"/>
                  </a:lnTo>
                  <a:lnTo>
                    <a:pt x="763" y="90"/>
                  </a:lnTo>
                  <a:lnTo>
                    <a:pt x="807" y="58"/>
                  </a:lnTo>
                  <a:lnTo>
                    <a:pt x="869" y="51"/>
                  </a:lnTo>
                  <a:lnTo>
                    <a:pt x="893" y="51"/>
                  </a:lnTo>
                  <a:lnTo>
                    <a:pt x="931" y="58"/>
                  </a:lnTo>
                  <a:lnTo>
                    <a:pt x="974" y="77"/>
                  </a:lnTo>
                  <a:lnTo>
                    <a:pt x="918" y="102"/>
                  </a:lnTo>
                  <a:lnTo>
                    <a:pt x="887" y="147"/>
                  </a:lnTo>
                  <a:lnTo>
                    <a:pt x="875" y="198"/>
                  </a:lnTo>
                  <a:lnTo>
                    <a:pt x="875" y="211"/>
                  </a:lnTo>
                  <a:lnTo>
                    <a:pt x="881" y="230"/>
                  </a:lnTo>
                  <a:lnTo>
                    <a:pt x="887" y="243"/>
                  </a:lnTo>
                  <a:lnTo>
                    <a:pt x="900" y="249"/>
                  </a:lnTo>
                  <a:lnTo>
                    <a:pt x="912" y="269"/>
                  </a:lnTo>
                  <a:lnTo>
                    <a:pt x="931" y="275"/>
                  </a:lnTo>
                  <a:lnTo>
                    <a:pt x="955" y="275"/>
                  </a:lnTo>
                  <a:lnTo>
                    <a:pt x="993" y="269"/>
                  </a:lnTo>
                  <a:lnTo>
                    <a:pt x="1030" y="243"/>
                  </a:lnTo>
                  <a:lnTo>
                    <a:pt x="1061" y="205"/>
                  </a:lnTo>
                  <a:lnTo>
                    <a:pt x="1067" y="147"/>
                  </a:lnTo>
                  <a:lnTo>
                    <a:pt x="1061" y="96"/>
                  </a:lnTo>
                  <a:lnTo>
                    <a:pt x="1036" y="58"/>
                  </a:lnTo>
                  <a:lnTo>
                    <a:pt x="999" y="32"/>
                  </a:lnTo>
                  <a:lnTo>
                    <a:pt x="955" y="13"/>
                  </a:lnTo>
                  <a:lnTo>
                    <a:pt x="912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5" y="45"/>
                  </a:lnTo>
                  <a:lnTo>
                    <a:pt x="701" y="90"/>
                  </a:lnTo>
                  <a:lnTo>
                    <a:pt x="664" y="134"/>
                  </a:lnTo>
                  <a:lnTo>
                    <a:pt x="645" y="166"/>
                  </a:lnTo>
                  <a:lnTo>
                    <a:pt x="608" y="96"/>
                  </a:lnTo>
                  <a:lnTo>
                    <a:pt x="558" y="45"/>
                  </a:lnTo>
                  <a:lnTo>
                    <a:pt x="503" y="19"/>
                  </a:lnTo>
                  <a:lnTo>
                    <a:pt x="453" y="6"/>
                  </a:lnTo>
                  <a:lnTo>
                    <a:pt x="410" y="0"/>
                  </a:lnTo>
                  <a:lnTo>
                    <a:pt x="323" y="19"/>
                  </a:lnTo>
                  <a:lnTo>
                    <a:pt x="248" y="58"/>
                  </a:lnTo>
                  <a:lnTo>
                    <a:pt x="180" y="115"/>
                  </a:lnTo>
                  <a:lnTo>
                    <a:pt x="130" y="186"/>
                  </a:lnTo>
                  <a:lnTo>
                    <a:pt x="99" y="249"/>
                  </a:lnTo>
                  <a:lnTo>
                    <a:pt x="75" y="307"/>
                  </a:lnTo>
                  <a:lnTo>
                    <a:pt x="68" y="339"/>
                  </a:lnTo>
                  <a:lnTo>
                    <a:pt x="68" y="352"/>
                  </a:lnTo>
                  <a:lnTo>
                    <a:pt x="81" y="365"/>
                  </a:lnTo>
                  <a:lnTo>
                    <a:pt x="106" y="365"/>
                  </a:lnTo>
                  <a:lnTo>
                    <a:pt x="118" y="352"/>
                  </a:lnTo>
                  <a:lnTo>
                    <a:pt x="118" y="339"/>
                  </a:lnTo>
                  <a:lnTo>
                    <a:pt x="161" y="237"/>
                  </a:lnTo>
                  <a:lnTo>
                    <a:pt x="211" y="160"/>
                  </a:lnTo>
                  <a:lnTo>
                    <a:pt x="267" y="109"/>
                  </a:lnTo>
                  <a:lnTo>
                    <a:pt x="316" y="70"/>
                  </a:lnTo>
                  <a:lnTo>
                    <a:pt x="366" y="51"/>
                  </a:lnTo>
                  <a:lnTo>
                    <a:pt x="434" y="51"/>
                  </a:lnTo>
                  <a:lnTo>
                    <a:pt x="465" y="64"/>
                  </a:lnTo>
                  <a:lnTo>
                    <a:pt x="496" y="90"/>
                  </a:lnTo>
                  <a:lnTo>
                    <a:pt x="515" y="134"/>
                  </a:lnTo>
                  <a:lnTo>
                    <a:pt x="521" y="198"/>
                  </a:lnTo>
                  <a:lnTo>
                    <a:pt x="521" y="249"/>
                  </a:lnTo>
                  <a:lnTo>
                    <a:pt x="503" y="326"/>
                  </a:lnTo>
                  <a:lnTo>
                    <a:pt x="484" y="422"/>
                  </a:lnTo>
                  <a:lnTo>
                    <a:pt x="453" y="556"/>
                  </a:lnTo>
                  <a:lnTo>
                    <a:pt x="410" y="723"/>
                  </a:lnTo>
                  <a:lnTo>
                    <a:pt x="379" y="819"/>
                  </a:lnTo>
                  <a:lnTo>
                    <a:pt x="329" y="889"/>
                  </a:lnTo>
                  <a:lnTo>
                    <a:pt x="273" y="940"/>
                  </a:lnTo>
                  <a:lnTo>
                    <a:pt x="205" y="953"/>
                  </a:lnTo>
                  <a:lnTo>
                    <a:pt x="180" y="953"/>
                  </a:lnTo>
                  <a:lnTo>
                    <a:pt x="143" y="947"/>
                  </a:lnTo>
                  <a:lnTo>
                    <a:pt x="99" y="927"/>
                  </a:lnTo>
                  <a:lnTo>
                    <a:pt x="149" y="902"/>
                  </a:lnTo>
                  <a:lnTo>
                    <a:pt x="186" y="863"/>
                  </a:lnTo>
                  <a:lnTo>
                    <a:pt x="199" y="806"/>
                  </a:lnTo>
                  <a:lnTo>
                    <a:pt x="199" y="780"/>
                  </a:lnTo>
                  <a:lnTo>
                    <a:pt x="186" y="767"/>
                  </a:lnTo>
                  <a:lnTo>
                    <a:pt x="174" y="748"/>
                  </a:lnTo>
                  <a:lnTo>
                    <a:pt x="149" y="736"/>
                  </a:lnTo>
                  <a:lnTo>
                    <a:pt x="130" y="729"/>
                  </a:lnTo>
                  <a:lnTo>
                    <a:pt x="118" y="729"/>
                  </a:lnTo>
                  <a:lnTo>
                    <a:pt x="62" y="748"/>
                  </a:lnTo>
                  <a:lnTo>
                    <a:pt x="19" y="793"/>
                  </a:lnTo>
                  <a:lnTo>
                    <a:pt x="0" y="857"/>
                  </a:lnTo>
                  <a:lnTo>
                    <a:pt x="12" y="908"/>
                  </a:lnTo>
                  <a:lnTo>
                    <a:pt x="44" y="953"/>
                  </a:lnTo>
                  <a:lnTo>
                    <a:pt x="93" y="979"/>
                  </a:lnTo>
                  <a:lnTo>
                    <a:pt x="143" y="998"/>
                  </a:lnTo>
                  <a:lnTo>
                    <a:pt x="205" y="1004"/>
                  </a:lnTo>
                  <a:lnTo>
                    <a:pt x="267" y="991"/>
                  </a:lnTo>
                  <a:lnTo>
                    <a:pt x="323" y="966"/>
                  </a:lnTo>
                  <a:lnTo>
                    <a:pt x="366" y="921"/>
                  </a:lnTo>
                  <a:lnTo>
                    <a:pt x="397" y="883"/>
                  </a:lnTo>
                  <a:lnTo>
                    <a:pt x="416" y="851"/>
                  </a:lnTo>
                  <a:lnTo>
                    <a:pt x="428" y="838"/>
                  </a:lnTo>
                  <a:lnTo>
                    <a:pt x="447" y="883"/>
                  </a:lnTo>
                  <a:lnTo>
                    <a:pt x="484" y="927"/>
                  </a:lnTo>
                  <a:lnTo>
                    <a:pt x="527" y="966"/>
                  </a:lnTo>
                  <a:lnTo>
                    <a:pt x="589" y="991"/>
                  </a:lnTo>
                  <a:lnTo>
                    <a:pt x="658" y="1004"/>
                  </a:lnTo>
                  <a:lnTo>
                    <a:pt x="745" y="985"/>
                  </a:lnTo>
                  <a:lnTo>
                    <a:pt x="825" y="947"/>
                  </a:lnTo>
                  <a:lnTo>
                    <a:pt x="887" y="889"/>
                  </a:lnTo>
                  <a:lnTo>
                    <a:pt x="937" y="819"/>
                  </a:lnTo>
                  <a:lnTo>
                    <a:pt x="974" y="755"/>
                  </a:lnTo>
                  <a:lnTo>
                    <a:pt x="993" y="697"/>
                  </a:lnTo>
                  <a:lnTo>
                    <a:pt x="1005" y="665"/>
                  </a:lnTo>
                  <a:lnTo>
                    <a:pt x="999" y="652"/>
                  </a:lnTo>
                  <a:lnTo>
                    <a:pt x="999" y="646"/>
                  </a:lnTo>
                  <a:lnTo>
                    <a:pt x="986" y="640"/>
                  </a:lnTo>
                  <a:lnTo>
                    <a:pt x="962" y="640"/>
                  </a:lnTo>
                  <a:lnTo>
                    <a:pt x="955" y="646"/>
                  </a:lnTo>
                  <a:lnTo>
                    <a:pt x="955" y="652"/>
                  </a:lnTo>
                  <a:lnTo>
                    <a:pt x="949" y="665"/>
                  </a:lnTo>
                  <a:lnTo>
                    <a:pt x="906" y="767"/>
                  </a:lnTo>
                  <a:lnTo>
                    <a:pt x="856" y="844"/>
                  </a:lnTo>
                  <a:lnTo>
                    <a:pt x="807" y="895"/>
                  </a:lnTo>
                  <a:lnTo>
                    <a:pt x="751" y="934"/>
                  </a:lnTo>
                  <a:lnTo>
                    <a:pt x="701" y="947"/>
                  </a:lnTo>
                  <a:lnTo>
                    <a:pt x="664" y="953"/>
                  </a:lnTo>
                  <a:lnTo>
                    <a:pt x="608" y="940"/>
                  </a:lnTo>
                  <a:lnTo>
                    <a:pt x="571" y="908"/>
                  </a:lnTo>
                  <a:lnTo>
                    <a:pt x="552" y="863"/>
                  </a:lnTo>
                  <a:lnTo>
                    <a:pt x="546" y="806"/>
                  </a:lnTo>
                  <a:lnTo>
                    <a:pt x="552" y="755"/>
                  </a:lnTo>
                  <a:lnTo>
                    <a:pt x="565" y="697"/>
                  </a:lnTo>
                  <a:lnTo>
                    <a:pt x="583" y="614"/>
                  </a:lnTo>
                  <a:lnTo>
                    <a:pt x="658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4" name="Freeform 54"/>
            <p:cNvSpPr>
              <a:spLocks/>
            </p:cNvSpPr>
            <p:nvPr/>
          </p:nvSpPr>
          <p:spPr bwMode="auto">
            <a:xfrm>
              <a:off x="12776" y="2863"/>
              <a:ext cx="664" cy="1030"/>
            </a:xfrm>
            <a:custGeom>
              <a:avLst/>
              <a:gdLst/>
              <a:ahLst/>
              <a:cxnLst>
                <a:cxn ang="0">
                  <a:pos x="664" y="748"/>
                </a:cxn>
                <a:cxn ang="0">
                  <a:pos x="615" y="748"/>
                </a:cxn>
                <a:cxn ang="0">
                  <a:pos x="608" y="780"/>
                </a:cxn>
                <a:cxn ang="0">
                  <a:pos x="602" y="825"/>
                </a:cxn>
                <a:cxn ang="0">
                  <a:pos x="590" y="864"/>
                </a:cxn>
                <a:cxn ang="0">
                  <a:pos x="577" y="889"/>
                </a:cxn>
                <a:cxn ang="0">
                  <a:pos x="553" y="896"/>
                </a:cxn>
                <a:cxn ang="0">
                  <a:pos x="149" y="896"/>
                </a:cxn>
                <a:cxn ang="0">
                  <a:pos x="236" y="819"/>
                </a:cxn>
                <a:cxn ang="0">
                  <a:pos x="298" y="768"/>
                </a:cxn>
                <a:cxn ang="0">
                  <a:pos x="354" y="716"/>
                </a:cxn>
                <a:cxn ang="0">
                  <a:pos x="453" y="640"/>
                </a:cxn>
                <a:cxn ang="0">
                  <a:pos x="577" y="525"/>
                </a:cxn>
                <a:cxn ang="0">
                  <a:pos x="621" y="461"/>
                </a:cxn>
                <a:cxn ang="0">
                  <a:pos x="652" y="384"/>
                </a:cxn>
                <a:cxn ang="0">
                  <a:pos x="664" y="301"/>
                </a:cxn>
                <a:cxn ang="0">
                  <a:pos x="652" y="211"/>
                </a:cxn>
                <a:cxn ang="0">
                  <a:pos x="615" y="141"/>
                </a:cxn>
                <a:cxn ang="0">
                  <a:pos x="565" y="83"/>
                </a:cxn>
                <a:cxn ang="0">
                  <a:pos x="490" y="39"/>
                </a:cxn>
                <a:cxn ang="0">
                  <a:pos x="410" y="13"/>
                </a:cxn>
                <a:cxn ang="0">
                  <a:pos x="317" y="0"/>
                </a:cxn>
                <a:cxn ang="0">
                  <a:pos x="211" y="13"/>
                </a:cxn>
                <a:cxn ang="0">
                  <a:pos x="124" y="58"/>
                </a:cxn>
                <a:cxn ang="0">
                  <a:pos x="56" y="122"/>
                </a:cxn>
                <a:cxn ang="0">
                  <a:pos x="19" y="192"/>
                </a:cxn>
                <a:cxn ang="0">
                  <a:pos x="0" y="282"/>
                </a:cxn>
                <a:cxn ang="0">
                  <a:pos x="7" y="307"/>
                </a:cxn>
                <a:cxn ang="0">
                  <a:pos x="13" y="326"/>
                </a:cxn>
                <a:cxn ang="0">
                  <a:pos x="38" y="352"/>
                </a:cxn>
                <a:cxn ang="0">
                  <a:pos x="62" y="365"/>
                </a:cxn>
                <a:cxn ang="0">
                  <a:pos x="100" y="365"/>
                </a:cxn>
                <a:cxn ang="0">
                  <a:pos x="118" y="358"/>
                </a:cxn>
                <a:cxn ang="0">
                  <a:pos x="137" y="346"/>
                </a:cxn>
                <a:cxn ang="0">
                  <a:pos x="149" y="326"/>
                </a:cxn>
                <a:cxn ang="0">
                  <a:pos x="155" y="307"/>
                </a:cxn>
                <a:cxn ang="0">
                  <a:pos x="162" y="282"/>
                </a:cxn>
                <a:cxn ang="0">
                  <a:pos x="162" y="256"/>
                </a:cxn>
                <a:cxn ang="0">
                  <a:pos x="149" y="230"/>
                </a:cxn>
                <a:cxn ang="0">
                  <a:pos x="137" y="218"/>
                </a:cxn>
                <a:cxn ang="0">
                  <a:pos x="100" y="205"/>
                </a:cxn>
                <a:cxn ang="0">
                  <a:pos x="75" y="198"/>
                </a:cxn>
                <a:cxn ang="0">
                  <a:pos x="118" y="128"/>
                </a:cxn>
                <a:cxn ang="0">
                  <a:pos x="174" y="90"/>
                </a:cxn>
                <a:cxn ang="0">
                  <a:pos x="236" y="64"/>
                </a:cxn>
                <a:cxn ang="0">
                  <a:pos x="292" y="58"/>
                </a:cxn>
                <a:cxn ang="0">
                  <a:pos x="373" y="71"/>
                </a:cxn>
                <a:cxn ang="0">
                  <a:pos x="435" y="109"/>
                </a:cxn>
                <a:cxn ang="0">
                  <a:pos x="484" y="160"/>
                </a:cxn>
                <a:cxn ang="0">
                  <a:pos x="509" y="230"/>
                </a:cxn>
                <a:cxn ang="0">
                  <a:pos x="522" y="301"/>
                </a:cxn>
                <a:cxn ang="0">
                  <a:pos x="503" y="397"/>
                </a:cxn>
                <a:cxn ang="0">
                  <a:pos x="466" y="480"/>
                </a:cxn>
                <a:cxn ang="0">
                  <a:pos x="422" y="550"/>
                </a:cxn>
                <a:cxn ang="0">
                  <a:pos x="379" y="601"/>
                </a:cxn>
                <a:cxn ang="0">
                  <a:pos x="0" y="991"/>
                </a:cxn>
                <a:cxn ang="0">
                  <a:pos x="0" y="1030"/>
                </a:cxn>
                <a:cxn ang="0">
                  <a:pos x="621" y="1030"/>
                </a:cxn>
                <a:cxn ang="0">
                  <a:pos x="664" y="748"/>
                </a:cxn>
              </a:cxnLst>
              <a:rect l="0" t="0" r="r" b="b"/>
              <a:pathLst>
                <a:path w="664" h="1030">
                  <a:moveTo>
                    <a:pt x="664" y="748"/>
                  </a:moveTo>
                  <a:lnTo>
                    <a:pt x="615" y="748"/>
                  </a:lnTo>
                  <a:lnTo>
                    <a:pt x="608" y="780"/>
                  </a:lnTo>
                  <a:lnTo>
                    <a:pt x="602" y="825"/>
                  </a:lnTo>
                  <a:lnTo>
                    <a:pt x="590" y="864"/>
                  </a:lnTo>
                  <a:lnTo>
                    <a:pt x="577" y="889"/>
                  </a:lnTo>
                  <a:lnTo>
                    <a:pt x="553" y="896"/>
                  </a:lnTo>
                  <a:lnTo>
                    <a:pt x="149" y="896"/>
                  </a:lnTo>
                  <a:lnTo>
                    <a:pt x="236" y="819"/>
                  </a:lnTo>
                  <a:lnTo>
                    <a:pt x="298" y="768"/>
                  </a:lnTo>
                  <a:lnTo>
                    <a:pt x="354" y="716"/>
                  </a:lnTo>
                  <a:lnTo>
                    <a:pt x="453" y="640"/>
                  </a:lnTo>
                  <a:lnTo>
                    <a:pt x="577" y="525"/>
                  </a:lnTo>
                  <a:lnTo>
                    <a:pt x="621" y="461"/>
                  </a:lnTo>
                  <a:lnTo>
                    <a:pt x="652" y="384"/>
                  </a:lnTo>
                  <a:lnTo>
                    <a:pt x="664" y="301"/>
                  </a:lnTo>
                  <a:lnTo>
                    <a:pt x="652" y="211"/>
                  </a:lnTo>
                  <a:lnTo>
                    <a:pt x="615" y="141"/>
                  </a:lnTo>
                  <a:lnTo>
                    <a:pt x="565" y="83"/>
                  </a:lnTo>
                  <a:lnTo>
                    <a:pt x="490" y="39"/>
                  </a:lnTo>
                  <a:lnTo>
                    <a:pt x="410" y="13"/>
                  </a:lnTo>
                  <a:lnTo>
                    <a:pt x="317" y="0"/>
                  </a:lnTo>
                  <a:lnTo>
                    <a:pt x="211" y="13"/>
                  </a:lnTo>
                  <a:lnTo>
                    <a:pt x="124" y="58"/>
                  </a:lnTo>
                  <a:lnTo>
                    <a:pt x="56" y="122"/>
                  </a:lnTo>
                  <a:lnTo>
                    <a:pt x="19" y="192"/>
                  </a:lnTo>
                  <a:lnTo>
                    <a:pt x="0" y="282"/>
                  </a:lnTo>
                  <a:lnTo>
                    <a:pt x="7" y="307"/>
                  </a:lnTo>
                  <a:lnTo>
                    <a:pt x="13" y="326"/>
                  </a:lnTo>
                  <a:lnTo>
                    <a:pt x="38" y="352"/>
                  </a:lnTo>
                  <a:lnTo>
                    <a:pt x="62" y="365"/>
                  </a:lnTo>
                  <a:lnTo>
                    <a:pt x="100" y="365"/>
                  </a:lnTo>
                  <a:lnTo>
                    <a:pt x="118" y="358"/>
                  </a:lnTo>
                  <a:lnTo>
                    <a:pt x="137" y="346"/>
                  </a:lnTo>
                  <a:lnTo>
                    <a:pt x="149" y="326"/>
                  </a:lnTo>
                  <a:lnTo>
                    <a:pt x="155" y="307"/>
                  </a:lnTo>
                  <a:lnTo>
                    <a:pt x="162" y="282"/>
                  </a:lnTo>
                  <a:lnTo>
                    <a:pt x="162" y="256"/>
                  </a:lnTo>
                  <a:lnTo>
                    <a:pt x="149" y="230"/>
                  </a:lnTo>
                  <a:lnTo>
                    <a:pt x="137" y="218"/>
                  </a:lnTo>
                  <a:lnTo>
                    <a:pt x="100" y="205"/>
                  </a:lnTo>
                  <a:lnTo>
                    <a:pt x="75" y="198"/>
                  </a:lnTo>
                  <a:lnTo>
                    <a:pt x="118" y="128"/>
                  </a:lnTo>
                  <a:lnTo>
                    <a:pt x="174" y="90"/>
                  </a:lnTo>
                  <a:lnTo>
                    <a:pt x="236" y="64"/>
                  </a:lnTo>
                  <a:lnTo>
                    <a:pt x="292" y="58"/>
                  </a:lnTo>
                  <a:lnTo>
                    <a:pt x="373" y="71"/>
                  </a:lnTo>
                  <a:lnTo>
                    <a:pt x="435" y="109"/>
                  </a:lnTo>
                  <a:lnTo>
                    <a:pt x="484" y="160"/>
                  </a:lnTo>
                  <a:lnTo>
                    <a:pt x="509" y="230"/>
                  </a:lnTo>
                  <a:lnTo>
                    <a:pt x="522" y="301"/>
                  </a:lnTo>
                  <a:lnTo>
                    <a:pt x="503" y="397"/>
                  </a:lnTo>
                  <a:lnTo>
                    <a:pt x="466" y="480"/>
                  </a:lnTo>
                  <a:lnTo>
                    <a:pt x="422" y="550"/>
                  </a:lnTo>
                  <a:lnTo>
                    <a:pt x="379" y="601"/>
                  </a:lnTo>
                  <a:lnTo>
                    <a:pt x="0" y="991"/>
                  </a:lnTo>
                  <a:lnTo>
                    <a:pt x="0" y="1030"/>
                  </a:lnTo>
                  <a:lnTo>
                    <a:pt x="621" y="1030"/>
                  </a:lnTo>
                  <a:lnTo>
                    <a:pt x="664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5" name="Freeform 55"/>
            <p:cNvSpPr>
              <a:spLocks/>
            </p:cNvSpPr>
            <p:nvPr/>
          </p:nvSpPr>
          <p:spPr bwMode="auto">
            <a:xfrm>
              <a:off x="13806" y="3093"/>
              <a:ext cx="807" cy="825"/>
            </a:xfrm>
            <a:custGeom>
              <a:avLst/>
              <a:gdLst/>
              <a:ahLst/>
              <a:cxnLst>
                <a:cxn ang="0">
                  <a:pos x="459" y="410"/>
                </a:cxn>
                <a:cxn ang="0">
                  <a:pos x="788" y="71"/>
                </a:cxn>
                <a:cxn ang="0">
                  <a:pos x="794" y="58"/>
                </a:cxn>
                <a:cxn ang="0">
                  <a:pos x="807" y="45"/>
                </a:cxn>
                <a:cxn ang="0">
                  <a:pos x="807" y="26"/>
                </a:cxn>
                <a:cxn ang="0">
                  <a:pos x="800" y="13"/>
                </a:cxn>
                <a:cxn ang="0">
                  <a:pos x="788" y="0"/>
                </a:cxn>
                <a:cxn ang="0">
                  <a:pos x="751" y="0"/>
                </a:cxn>
                <a:cxn ang="0">
                  <a:pos x="745" y="7"/>
                </a:cxn>
                <a:cxn ang="0">
                  <a:pos x="738" y="20"/>
                </a:cxn>
                <a:cxn ang="0">
                  <a:pos x="403" y="359"/>
                </a:cxn>
                <a:cxn ang="0">
                  <a:pos x="56" y="0"/>
                </a:cxn>
                <a:cxn ang="0">
                  <a:pos x="25" y="0"/>
                </a:cxn>
                <a:cxn ang="0">
                  <a:pos x="13" y="7"/>
                </a:cxn>
                <a:cxn ang="0">
                  <a:pos x="6" y="20"/>
                </a:cxn>
                <a:cxn ang="0">
                  <a:pos x="0" y="39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54" y="410"/>
                </a:cxn>
                <a:cxn ang="0">
                  <a:pos x="0" y="774"/>
                </a:cxn>
                <a:cxn ang="0">
                  <a:pos x="0" y="787"/>
                </a:cxn>
                <a:cxn ang="0">
                  <a:pos x="6" y="806"/>
                </a:cxn>
                <a:cxn ang="0">
                  <a:pos x="25" y="825"/>
                </a:cxn>
                <a:cxn ang="0">
                  <a:pos x="50" y="825"/>
                </a:cxn>
                <a:cxn ang="0">
                  <a:pos x="62" y="819"/>
                </a:cxn>
                <a:cxn ang="0">
                  <a:pos x="403" y="467"/>
                </a:cxn>
                <a:cxn ang="0">
                  <a:pos x="738" y="806"/>
                </a:cxn>
                <a:cxn ang="0">
                  <a:pos x="757" y="825"/>
                </a:cxn>
                <a:cxn ang="0">
                  <a:pos x="782" y="825"/>
                </a:cxn>
                <a:cxn ang="0">
                  <a:pos x="788" y="819"/>
                </a:cxn>
                <a:cxn ang="0">
                  <a:pos x="800" y="813"/>
                </a:cxn>
                <a:cxn ang="0">
                  <a:pos x="807" y="800"/>
                </a:cxn>
                <a:cxn ang="0">
                  <a:pos x="807" y="781"/>
                </a:cxn>
                <a:cxn ang="0">
                  <a:pos x="800" y="768"/>
                </a:cxn>
                <a:cxn ang="0">
                  <a:pos x="788" y="755"/>
                </a:cxn>
                <a:cxn ang="0">
                  <a:pos x="459" y="410"/>
                </a:cxn>
              </a:cxnLst>
              <a:rect l="0" t="0" r="r" b="b"/>
              <a:pathLst>
                <a:path w="807" h="825">
                  <a:moveTo>
                    <a:pt x="459" y="410"/>
                  </a:moveTo>
                  <a:lnTo>
                    <a:pt x="788" y="71"/>
                  </a:lnTo>
                  <a:lnTo>
                    <a:pt x="794" y="58"/>
                  </a:lnTo>
                  <a:lnTo>
                    <a:pt x="807" y="45"/>
                  </a:lnTo>
                  <a:lnTo>
                    <a:pt x="807" y="26"/>
                  </a:lnTo>
                  <a:lnTo>
                    <a:pt x="800" y="13"/>
                  </a:lnTo>
                  <a:lnTo>
                    <a:pt x="788" y="0"/>
                  </a:lnTo>
                  <a:lnTo>
                    <a:pt x="751" y="0"/>
                  </a:lnTo>
                  <a:lnTo>
                    <a:pt x="745" y="7"/>
                  </a:lnTo>
                  <a:lnTo>
                    <a:pt x="738" y="20"/>
                  </a:lnTo>
                  <a:lnTo>
                    <a:pt x="403" y="359"/>
                  </a:lnTo>
                  <a:lnTo>
                    <a:pt x="56" y="0"/>
                  </a:lnTo>
                  <a:lnTo>
                    <a:pt x="25" y="0"/>
                  </a:lnTo>
                  <a:lnTo>
                    <a:pt x="13" y="7"/>
                  </a:lnTo>
                  <a:lnTo>
                    <a:pt x="6" y="20"/>
                  </a:lnTo>
                  <a:lnTo>
                    <a:pt x="0" y="39"/>
                  </a:lnTo>
                  <a:lnTo>
                    <a:pt x="0" y="52"/>
                  </a:lnTo>
                  <a:lnTo>
                    <a:pt x="19" y="71"/>
                  </a:lnTo>
                  <a:lnTo>
                    <a:pt x="354" y="410"/>
                  </a:lnTo>
                  <a:lnTo>
                    <a:pt x="0" y="774"/>
                  </a:lnTo>
                  <a:lnTo>
                    <a:pt x="0" y="787"/>
                  </a:lnTo>
                  <a:lnTo>
                    <a:pt x="6" y="806"/>
                  </a:lnTo>
                  <a:lnTo>
                    <a:pt x="25" y="825"/>
                  </a:lnTo>
                  <a:lnTo>
                    <a:pt x="50" y="825"/>
                  </a:lnTo>
                  <a:lnTo>
                    <a:pt x="62" y="819"/>
                  </a:lnTo>
                  <a:lnTo>
                    <a:pt x="403" y="467"/>
                  </a:lnTo>
                  <a:lnTo>
                    <a:pt x="738" y="806"/>
                  </a:lnTo>
                  <a:lnTo>
                    <a:pt x="757" y="825"/>
                  </a:lnTo>
                  <a:lnTo>
                    <a:pt x="782" y="825"/>
                  </a:lnTo>
                  <a:lnTo>
                    <a:pt x="788" y="819"/>
                  </a:lnTo>
                  <a:lnTo>
                    <a:pt x="800" y="813"/>
                  </a:lnTo>
                  <a:lnTo>
                    <a:pt x="807" y="800"/>
                  </a:lnTo>
                  <a:lnTo>
                    <a:pt x="807" y="781"/>
                  </a:lnTo>
                  <a:lnTo>
                    <a:pt x="800" y="768"/>
                  </a:lnTo>
                  <a:lnTo>
                    <a:pt x="788" y="755"/>
                  </a:lnTo>
                  <a:lnTo>
                    <a:pt x="459" y="4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6" name="Freeform 56"/>
            <p:cNvSpPr>
              <a:spLocks/>
            </p:cNvSpPr>
            <p:nvPr/>
          </p:nvSpPr>
          <p:spPr bwMode="auto">
            <a:xfrm>
              <a:off x="14972" y="2863"/>
              <a:ext cx="664" cy="1062"/>
            </a:xfrm>
            <a:custGeom>
              <a:avLst/>
              <a:gdLst/>
              <a:ahLst/>
              <a:cxnLst>
                <a:cxn ang="0">
                  <a:pos x="205" y="179"/>
                </a:cxn>
                <a:cxn ang="0">
                  <a:pos x="286" y="186"/>
                </a:cxn>
                <a:cxn ang="0">
                  <a:pos x="453" y="147"/>
                </a:cxn>
                <a:cxn ang="0">
                  <a:pos x="565" y="77"/>
                </a:cxn>
                <a:cxn ang="0">
                  <a:pos x="602" y="26"/>
                </a:cxn>
                <a:cxn ang="0">
                  <a:pos x="590" y="0"/>
                </a:cxn>
                <a:cxn ang="0">
                  <a:pos x="571" y="7"/>
                </a:cxn>
                <a:cxn ang="0">
                  <a:pos x="447" y="45"/>
                </a:cxn>
                <a:cxn ang="0">
                  <a:pos x="292" y="51"/>
                </a:cxn>
                <a:cxn ang="0">
                  <a:pos x="125" y="7"/>
                </a:cxn>
                <a:cxn ang="0">
                  <a:pos x="94" y="0"/>
                </a:cxn>
                <a:cxn ang="0">
                  <a:pos x="87" y="19"/>
                </a:cxn>
                <a:cxn ang="0">
                  <a:pos x="94" y="537"/>
                </a:cxn>
                <a:cxn ang="0">
                  <a:pos x="125" y="544"/>
                </a:cxn>
                <a:cxn ang="0">
                  <a:pos x="249" y="441"/>
                </a:cxn>
                <a:cxn ang="0">
                  <a:pos x="348" y="429"/>
                </a:cxn>
                <a:cxn ang="0">
                  <a:pos x="447" y="467"/>
                </a:cxn>
                <a:cxn ang="0">
                  <a:pos x="491" y="512"/>
                </a:cxn>
                <a:cxn ang="0">
                  <a:pos x="522" y="633"/>
                </a:cxn>
                <a:cxn ang="0">
                  <a:pos x="509" y="844"/>
                </a:cxn>
                <a:cxn ang="0">
                  <a:pos x="435" y="966"/>
                </a:cxn>
                <a:cxn ang="0">
                  <a:pos x="304" y="1011"/>
                </a:cxn>
                <a:cxn ang="0">
                  <a:pos x="162" y="972"/>
                </a:cxn>
                <a:cxn ang="0">
                  <a:pos x="69" y="851"/>
                </a:cxn>
                <a:cxn ang="0">
                  <a:pos x="112" y="844"/>
                </a:cxn>
                <a:cxn ang="0">
                  <a:pos x="143" y="819"/>
                </a:cxn>
                <a:cxn ang="0">
                  <a:pos x="149" y="755"/>
                </a:cxn>
                <a:cxn ang="0">
                  <a:pos x="131" y="723"/>
                </a:cxn>
                <a:cxn ang="0">
                  <a:pos x="112" y="704"/>
                </a:cxn>
                <a:cxn ang="0">
                  <a:pos x="87" y="697"/>
                </a:cxn>
                <a:cxn ang="0">
                  <a:pos x="56" y="704"/>
                </a:cxn>
                <a:cxn ang="0">
                  <a:pos x="31" y="710"/>
                </a:cxn>
                <a:cxn ang="0">
                  <a:pos x="13" y="736"/>
                </a:cxn>
                <a:cxn ang="0">
                  <a:pos x="0" y="780"/>
                </a:cxn>
                <a:cxn ang="0">
                  <a:pos x="56" y="940"/>
                </a:cxn>
                <a:cxn ang="0">
                  <a:pos x="205" y="1043"/>
                </a:cxn>
                <a:cxn ang="0">
                  <a:pos x="397" y="1049"/>
                </a:cxn>
                <a:cxn ang="0">
                  <a:pos x="559" y="966"/>
                </a:cxn>
                <a:cxn ang="0">
                  <a:pos x="652" y="812"/>
                </a:cxn>
                <a:cxn ang="0">
                  <a:pos x="652" y="633"/>
                </a:cxn>
                <a:cxn ang="0">
                  <a:pos x="577" y="486"/>
                </a:cxn>
                <a:cxn ang="0">
                  <a:pos x="441" y="397"/>
                </a:cxn>
                <a:cxn ang="0">
                  <a:pos x="280" y="390"/>
                </a:cxn>
                <a:cxn ang="0">
                  <a:pos x="143" y="461"/>
                </a:cxn>
              </a:cxnLst>
              <a:rect l="0" t="0" r="r" b="b"/>
              <a:pathLst>
                <a:path w="664" h="1062">
                  <a:moveTo>
                    <a:pt x="143" y="167"/>
                  </a:moveTo>
                  <a:lnTo>
                    <a:pt x="205" y="179"/>
                  </a:lnTo>
                  <a:lnTo>
                    <a:pt x="255" y="186"/>
                  </a:lnTo>
                  <a:lnTo>
                    <a:pt x="286" y="186"/>
                  </a:lnTo>
                  <a:lnTo>
                    <a:pt x="379" y="173"/>
                  </a:lnTo>
                  <a:lnTo>
                    <a:pt x="453" y="147"/>
                  </a:lnTo>
                  <a:lnTo>
                    <a:pt x="515" y="115"/>
                  </a:lnTo>
                  <a:lnTo>
                    <a:pt x="565" y="77"/>
                  </a:lnTo>
                  <a:lnTo>
                    <a:pt x="590" y="45"/>
                  </a:lnTo>
                  <a:lnTo>
                    <a:pt x="602" y="26"/>
                  </a:lnTo>
                  <a:lnTo>
                    <a:pt x="602" y="13"/>
                  </a:lnTo>
                  <a:lnTo>
                    <a:pt x="590" y="0"/>
                  </a:lnTo>
                  <a:lnTo>
                    <a:pt x="577" y="0"/>
                  </a:lnTo>
                  <a:lnTo>
                    <a:pt x="571" y="7"/>
                  </a:lnTo>
                  <a:lnTo>
                    <a:pt x="522" y="26"/>
                  </a:lnTo>
                  <a:lnTo>
                    <a:pt x="447" y="45"/>
                  </a:lnTo>
                  <a:lnTo>
                    <a:pt x="342" y="51"/>
                  </a:lnTo>
                  <a:lnTo>
                    <a:pt x="292" y="51"/>
                  </a:lnTo>
                  <a:lnTo>
                    <a:pt x="218" y="39"/>
                  </a:lnTo>
                  <a:lnTo>
                    <a:pt x="125" y="7"/>
                  </a:lnTo>
                  <a:lnTo>
                    <a:pt x="112" y="0"/>
                  </a:lnTo>
                  <a:lnTo>
                    <a:pt x="94" y="0"/>
                  </a:lnTo>
                  <a:lnTo>
                    <a:pt x="94" y="7"/>
                  </a:lnTo>
                  <a:lnTo>
                    <a:pt x="87" y="19"/>
                  </a:lnTo>
                  <a:lnTo>
                    <a:pt x="87" y="525"/>
                  </a:lnTo>
                  <a:lnTo>
                    <a:pt x="94" y="537"/>
                  </a:lnTo>
                  <a:lnTo>
                    <a:pt x="100" y="544"/>
                  </a:lnTo>
                  <a:lnTo>
                    <a:pt x="125" y="544"/>
                  </a:lnTo>
                  <a:lnTo>
                    <a:pt x="193" y="473"/>
                  </a:lnTo>
                  <a:lnTo>
                    <a:pt x="249" y="441"/>
                  </a:lnTo>
                  <a:lnTo>
                    <a:pt x="304" y="429"/>
                  </a:lnTo>
                  <a:lnTo>
                    <a:pt x="348" y="429"/>
                  </a:lnTo>
                  <a:lnTo>
                    <a:pt x="410" y="441"/>
                  </a:lnTo>
                  <a:lnTo>
                    <a:pt x="447" y="467"/>
                  </a:lnTo>
                  <a:lnTo>
                    <a:pt x="478" y="493"/>
                  </a:lnTo>
                  <a:lnTo>
                    <a:pt x="491" y="512"/>
                  </a:lnTo>
                  <a:lnTo>
                    <a:pt x="509" y="569"/>
                  </a:lnTo>
                  <a:lnTo>
                    <a:pt x="522" y="633"/>
                  </a:lnTo>
                  <a:lnTo>
                    <a:pt x="522" y="768"/>
                  </a:lnTo>
                  <a:lnTo>
                    <a:pt x="509" y="844"/>
                  </a:lnTo>
                  <a:lnTo>
                    <a:pt x="478" y="921"/>
                  </a:lnTo>
                  <a:lnTo>
                    <a:pt x="435" y="966"/>
                  </a:lnTo>
                  <a:lnTo>
                    <a:pt x="373" y="998"/>
                  </a:lnTo>
                  <a:lnTo>
                    <a:pt x="304" y="1011"/>
                  </a:lnTo>
                  <a:lnTo>
                    <a:pt x="230" y="998"/>
                  </a:lnTo>
                  <a:lnTo>
                    <a:pt x="162" y="972"/>
                  </a:lnTo>
                  <a:lnTo>
                    <a:pt x="106" y="921"/>
                  </a:lnTo>
                  <a:lnTo>
                    <a:pt x="69" y="851"/>
                  </a:lnTo>
                  <a:lnTo>
                    <a:pt x="94" y="851"/>
                  </a:lnTo>
                  <a:lnTo>
                    <a:pt x="112" y="844"/>
                  </a:lnTo>
                  <a:lnTo>
                    <a:pt x="131" y="832"/>
                  </a:lnTo>
                  <a:lnTo>
                    <a:pt x="143" y="819"/>
                  </a:lnTo>
                  <a:lnTo>
                    <a:pt x="149" y="800"/>
                  </a:lnTo>
                  <a:lnTo>
                    <a:pt x="149" y="755"/>
                  </a:lnTo>
                  <a:lnTo>
                    <a:pt x="143" y="736"/>
                  </a:lnTo>
                  <a:lnTo>
                    <a:pt x="131" y="723"/>
                  </a:lnTo>
                  <a:lnTo>
                    <a:pt x="125" y="710"/>
                  </a:lnTo>
                  <a:lnTo>
                    <a:pt x="112" y="704"/>
                  </a:lnTo>
                  <a:lnTo>
                    <a:pt x="100" y="704"/>
                  </a:lnTo>
                  <a:lnTo>
                    <a:pt x="87" y="697"/>
                  </a:lnTo>
                  <a:lnTo>
                    <a:pt x="62" y="697"/>
                  </a:lnTo>
                  <a:lnTo>
                    <a:pt x="56" y="704"/>
                  </a:lnTo>
                  <a:lnTo>
                    <a:pt x="44" y="704"/>
                  </a:lnTo>
                  <a:lnTo>
                    <a:pt x="31" y="710"/>
                  </a:lnTo>
                  <a:lnTo>
                    <a:pt x="19" y="723"/>
                  </a:lnTo>
                  <a:lnTo>
                    <a:pt x="13" y="736"/>
                  </a:lnTo>
                  <a:lnTo>
                    <a:pt x="7" y="755"/>
                  </a:lnTo>
                  <a:lnTo>
                    <a:pt x="0" y="780"/>
                  </a:lnTo>
                  <a:lnTo>
                    <a:pt x="13" y="864"/>
                  </a:lnTo>
                  <a:lnTo>
                    <a:pt x="56" y="940"/>
                  </a:lnTo>
                  <a:lnTo>
                    <a:pt x="118" y="1004"/>
                  </a:lnTo>
                  <a:lnTo>
                    <a:pt x="205" y="1043"/>
                  </a:lnTo>
                  <a:lnTo>
                    <a:pt x="304" y="1062"/>
                  </a:lnTo>
                  <a:lnTo>
                    <a:pt x="397" y="1049"/>
                  </a:lnTo>
                  <a:lnTo>
                    <a:pt x="484" y="1017"/>
                  </a:lnTo>
                  <a:lnTo>
                    <a:pt x="559" y="966"/>
                  </a:lnTo>
                  <a:lnTo>
                    <a:pt x="615" y="896"/>
                  </a:lnTo>
                  <a:lnTo>
                    <a:pt x="652" y="812"/>
                  </a:lnTo>
                  <a:lnTo>
                    <a:pt x="664" y="716"/>
                  </a:lnTo>
                  <a:lnTo>
                    <a:pt x="652" y="633"/>
                  </a:lnTo>
                  <a:lnTo>
                    <a:pt x="627" y="550"/>
                  </a:lnTo>
                  <a:lnTo>
                    <a:pt x="577" y="486"/>
                  </a:lnTo>
                  <a:lnTo>
                    <a:pt x="515" y="429"/>
                  </a:lnTo>
                  <a:lnTo>
                    <a:pt x="441" y="397"/>
                  </a:lnTo>
                  <a:lnTo>
                    <a:pt x="348" y="384"/>
                  </a:lnTo>
                  <a:lnTo>
                    <a:pt x="280" y="390"/>
                  </a:lnTo>
                  <a:lnTo>
                    <a:pt x="211" y="410"/>
                  </a:lnTo>
                  <a:lnTo>
                    <a:pt x="143" y="461"/>
                  </a:lnTo>
                  <a:lnTo>
                    <a:pt x="143" y="1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7" name="Freeform 57"/>
            <p:cNvSpPr>
              <a:spLocks/>
            </p:cNvSpPr>
            <p:nvPr/>
          </p:nvSpPr>
          <p:spPr bwMode="auto">
            <a:xfrm>
              <a:off x="16449" y="3535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4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4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4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2" y="19"/>
                </a:cxn>
                <a:cxn ang="0">
                  <a:pos x="676" y="32"/>
                </a:cxn>
                <a:cxn ang="0">
                  <a:pos x="676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2" y="710"/>
                </a:cxn>
                <a:cxn ang="0">
                  <a:pos x="0" y="735"/>
                </a:cxn>
                <a:cxn ang="0">
                  <a:pos x="6" y="754"/>
                </a:cxn>
                <a:cxn ang="0">
                  <a:pos x="12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6" y="780"/>
                </a:cxn>
                <a:cxn ang="0">
                  <a:pos x="676" y="1445"/>
                </a:cxn>
                <a:cxn ang="0">
                  <a:pos x="682" y="1458"/>
                </a:cxn>
                <a:cxn ang="0">
                  <a:pos x="688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4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4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4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2" y="19"/>
                  </a:lnTo>
                  <a:lnTo>
                    <a:pt x="676" y="32"/>
                  </a:lnTo>
                  <a:lnTo>
                    <a:pt x="676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2" y="710"/>
                  </a:lnTo>
                  <a:lnTo>
                    <a:pt x="0" y="735"/>
                  </a:lnTo>
                  <a:lnTo>
                    <a:pt x="6" y="754"/>
                  </a:lnTo>
                  <a:lnTo>
                    <a:pt x="12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6" y="780"/>
                  </a:lnTo>
                  <a:lnTo>
                    <a:pt x="676" y="1445"/>
                  </a:lnTo>
                  <a:lnTo>
                    <a:pt x="682" y="1458"/>
                  </a:lnTo>
                  <a:lnTo>
                    <a:pt x="688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8" name="Freeform 58"/>
            <p:cNvSpPr>
              <a:spLocks/>
            </p:cNvSpPr>
            <p:nvPr/>
          </p:nvSpPr>
          <p:spPr bwMode="auto">
            <a:xfrm>
              <a:off x="18651" y="4590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1" y="64"/>
                </a:cxn>
                <a:cxn ang="0">
                  <a:pos x="168" y="19"/>
                </a:cxn>
                <a:cxn ang="0">
                  <a:pos x="112" y="0"/>
                </a:cxn>
                <a:cxn ang="0">
                  <a:pos x="56" y="19"/>
                </a:cxn>
                <a:cxn ang="0">
                  <a:pos x="13" y="57"/>
                </a:cxn>
                <a:cxn ang="0">
                  <a:pos x="0" y="121"/>
                </a:cxn>
                <a:cxn ang="0">
                  <a:pos x="13" y="179"/>
                </a:cxn>
                <a:cxn ang="0">
                  <a:pos x="56" y="217"/>
                </a:cxn>
                <a:cxn ang="0">
                  <a:pos x="112" y="237"/>
                </a:cxn>
                <a:cxn ang="0">
                  <a:pos x="168" y="217"/>
                </a:cxn>
                <a:cxn ang="0">
                  <a:pos x="211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1" y="64"/>
                  </a:lnTo>
                  <a:lnTo>
                    <a:pt x="168" y="19"/>
                  </a:lnTo>
                  <a:lnTo>
                    <a:pt x="112" y="0"/>
                  </a:lnTo>
                  <a:lnTo>
                    <a:pt x="56" y="19"/>
                  </a:lnTo>
                  <a:lnTo>
                    <a:pt x="13" y="57"/>
                  </a:lnTo>
                  <a:lnTo>
                    <a:pt x="0" y="121"/>
                  </a:lnTo>
                  <a:lnTo>
                    <a:pt x="13" y="179"/>
                  </a:lnTo>
                  <a:lnTo>
                    <a:pt x="56" y="217"/>
                  </a:lnTo>
                  <a:lnTo>
                    <a:pt x="112" y="237"/>
                  </a:lnTo>
                  <a:lnTo>
                    <a:pt x="168" y="217"/>
                  </a:lnTo>
                  <a:lnTo>
                    <a:pt x="211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9" name="Freeform 59"/>
            <p:cNvSpPr>
              <a:spLocks/>
            </p:cNvSpPr>
            <p:nvPr/>
          </p:nvSpPr>
          <p:spPr bwMode="auto">
            <a:xfrm>
              <a:off x="19607" y="4590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0" y="64"/>
                </a:cxn>
                <a:cxn ang="0">
                  <a:pos x="167" y="19"/>
                </a:cxn>
                <a:cxn ang="0">
                  <a:pos x="111" y="0"/>
                </a:cxn>
                <a:cxn ang="0">
                  <a:pos x="55" y="19"/>
                </a:cxn>
                <a:cxn ang="0">
                  <a:pos x="12" y="57"/>
                </a:cxn>
                <a:cxn ang="0">
                  <a:pos x="0" y="121"/>
                </a:cxn>
                <a:cxn ang="0">
                  <a:pos x="12" y="179"/>
                </a:cxn>
                <a:cxn ang="0">
                  <a:pos x="55" y="217"/>
                </a:cxn>
                <a:cxn ang="0">
                  <a:pos x="111" y="237"/>
                </a:cxn>
                <a:cxn ang="0">
                  <a:pos x="167" y="217"/>
                </a:cxn>
                <a:cxn ang="0">
                  <a:pos x="210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0" y="64"/>
                  </a:lnTo>
                  <a:lnTo>
                    <a:pt x="167" y="19"/>
                  </a:lnTo>
                  <a:lnTo>
                    <a:pt x="111" y="0"/>
                  </a:lnTo>
                  <a:lnTo>
                    <a:pt x="55" y="19"/>
                  </a:lnTo>
                  <a:lnTo>
                    <a:pt x="12" y="57"/>
                  </a:lnTo>
                  <a:lnTo>
                    <a:pt x="0" y="121"/>
                  </a:lnTo>
                  <a:lnTo>
                    <a:pt x="12" y="179"/>
                  </a:lnTo>
                  <a:lnTo>
                    <a:pt x="55" y="217"/>
                  </a:lnTo>
                  <a:lnTo>
                    <a:pt x="111" y="237"/>
                  </a:lnTo>
                  <a:lnTo>
                    <a:pt x="167" y="217"/>
                  </a:lnTo>
                  <a:lnTo>
                    <a:pt x="210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0" name="Freeform 60"/>
            <p:cNvSpPr>
              <a:spLocks/>
            </p:cNvSpPr>
            <p:nvPr/>
          </p:nvSpPr>
          <p:spPr bwMode="auto">
            <a:xfrm>
              <a:off x="20562" y="4590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1" y="64"/>
                </a:cxn>
                <a:cxn ang="0">
                  <a:pos x="167" y="19"/>
                </a:cxn>
                <a:cxn ang="0">
                  <a:pos x="112" y="0"/>
                </a:cxn>
                <a:cxn ang="0">
                  <a:pos x="56" y="19"/>
                </a:cxn>
                <a:cxn ang="0">
                  <a:pos x="12" y="57"/>
                </a:cxn>
                <a:cxn ang="0">
                  <a:pos x="0" y="121"/>
                </a:cxn>
                <a:cxn ang="0">
                  <a:pos x="12" y="179"/>
                </a:cxn>
                <a:cxn ang="0">
                  <a:pos x="56" y="217"/>
                </a:cxn>
                <a:cxn ang="0">
                  <a:pos x="112" y="237"/>
                </a:cxn>
                <a:cxn ang="0">
                  <a:pos x="167" y="217"/>
                </a:cxn>
                <a:cxn ang="0">
                  <a:pos x="211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1" y="64"/>
                  </a:lnTo>
                  <a:lnTo>
                    <a:pt x="167" y="19"/>
                  </a:lnTo>
                  <a:lnTo>
                    <a:pt x="112" y="0"/>
                  </a:lnTo>
                  <a:lnTo>
                    <a:pt x="56" y="19"/>
                  </a:lnTo>
                  <a:lnTo>
                    <a:pt x="12" y="57"/>
                  </a:lnTo>
                  <a:lnTo>
                    <a:pt x="0" y="121"/>
                  </a:lnTo>
                  <a:lnTo>
                    <a:pt x="12" y="179"/>
                  </a:lnTo>
                  <a:lnTo>
                    <a:pt x="56" y="217"/>
                  </a:lnTo>
                  <a:lnTo>
                    <a:pt x="112" y="237"/>
                  </a:lnTo>
                  <a:lnTo>
                    <a:pt x="167" y="217"/>
                  </a:lnTo>
                  <a:lnTo>
                    <a:pt x="211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1" name="Freeform 61"/>
            <p:cNvSpPr>
              <a:spLocks/>
            </p:cNvSpPr>
            <p:nvPr/>
          </p:nvSpPr>
          <p:spPr bwMode="auto">
            <a:xfrm>
              <a:off x="21430" y="3164"/>
              <a:ext cx="497" cy="2219"/>
            </a:xfrm>
            <a:custGeom>
              <a:avLst/>
              <a:gdLst/>
              <a:ahLst/>
              <a:cxnLst>
                <a:cxn ang="0">
                  <a:pos x="497" y="1106"/>
                </a:cxn>
                <a:cxn ang="0">
                  <a:pos x="490" y="965"/>
                </a:cxn>
                <a:cxn ang="0">
                  <a:pos x="472" y="793"/>
                </a:cxn>
                <a:cxn ang="0">
                  <a:pos x="428" y="607"/>
                </a:cxn>
                <a:cxn ang="0">
                  <a:pos x="354" y="422"/>
                </a:cxn>
                <a:cxn ang="0">
                  <a:pos x="298" y="313"/>
                </a:cxn>
                <a:cxn ang="0">
                  <a:pos x="236" y="217"/>
                </a:cxn>
                <a:cxn ang="0">
                  <a:pos x="174" y="140"/>
                </a:cxn>
                <a:cxn ang="0">
                  <a:pos x="75" y="38"/>
                </a:cxn>
                <a:cxn ang="0">
                  <a:pos x="19" y="0"/>
                </a:cxn>
                <a:cxn ang="0">
                  <a:pos x="7" y="6"/>
                </a:cxn>
                <a:cxn ang="0">
                  <a:pos x="0" y="13"/>
                </a:cxn>
                <a:cxn ang="0">
                  <a:pos x="0" y="38"/>
                </a:cxn>
                <a:cxn ang="0">
                  <a:pos x="7" y="38"/>
                </a:cxn>
                <a:cxn ang="0">
                  <a:pos x="13" y="51"/>
                </a:cxn>
                <a:cxn ang="0">
                  <a:pos x="38" y="77"/>
                </a:cxn>
                <a:cxn ang="0">
                  <a:pos x="137" y="198"/>
                </a:cxn>
                <a:cxn ang="0">
                  <a:pos x="217" y="339"/>
                </a:cxn>
                <a:cxn ang="0">
                  <a:pos x="286" y="499"/>
                </a:cxn>
                <a:cxn ang="0">
                  <a:pos x="335" y="684"/>
                </a:cxn>
                <a:cxn ang="0">
                  <a:pos x="360" y="889"/>
                </a:cxn>
                <a:cxn ang="0">
                  <a:pos x="373" y="1106"/>
                </a:cxn>
                <a:cxn ang="0">
                  <a:pos x="366" y="1298"/>
                </a:cxn>
                <a:cxn ang="0">
                  <a:pos x="342" y="1483"/>
                </a:cxn>
                <a:cxn ang="0">
                  <a:pos x="298" y="1669"/>
                </a:cxn>
                <a:cxn ang="0">
                  <a:pos x="236" y="1842"/>
                </a:cxn>
                <a:cxn ang="0">
                  <a:pos x="143" y="2008"/>
                </a:cxn>
                <a:cxn ang="0">
                  <a:pos x="25" y="2155"/>
                </a:cxn>
                <a:cxn ang="0">
                  <a:pos x="13" y="2168"/>
                </a:cxn>
                <a:cxn ang="0">
                  <a:pos x="7" y="2181"/>
                </a:cxn>
                <a:cxn ang="0">
                  <a:pos x="0" y="2187"/>
                </a:cxn>
                <a:cxn ang="0">
                  <a:pos x="0" y="2206"/>
                </a:cxn>
                <a:cxn ang="0">
                  <a:pos x="7" y="2212"/>
                </a:cxn>
                <a:cxn ang="0">
                  <a:pos x="19" y="2219"/>
                </a:cxn>
                <a:cxn ang="0">
                  <a:pos x="75" y="2181"/>
                </a:cxn>
                <a:cxn ang="0">
                  <a:pos x="124" y="2136"/>
                </a:cxn>
                <a:cxn ang="0">
                  <a:pos x="180" y="2072"/>
                </a:cxn>
                <a:cxn ang="0">
                  <a:pos x="242" y="1995"/>
                </a:cxn>
                <a:cxn ang="0">
                  <a:pos x="304" y="1899"/>
                </a:cxn>
                <a:cxn ang="0">
                  <a:pos x="360" y="1784"/>
                </a:cxn>
                <a:cxn ang="0">
                  <a:pos x="428" y="1605"/>
                </a:cxn>
                <a:cxn ang="0">
                  <a:pos x="472" y="1426"/>
                </a:cxn>
                <a:cxn ang="0">
                  <a:pos x="490" y="1260"/>
                </a:cxn>
                <a:cxn ang="0">
                  <a:pos x="497" y="1106"/>
                </a:cxn>
              </a:cxnLst>
              <a:rect l="0" t="0" r="r" b="b"/>
              <a:pathLst>
                <a:path w="497" h="2219">
                  <a:moveTo>
                    <a:pt x="497" y="1106"/>
                  </a:moveTo>
                  <a:lnTo>
                    <a:pt x="490" y="965"/>
                  </a:lnTo>
                  <a:lnTo>
                    <a:pt x="472" y="793"/>
                  </a:lnTo>
                  <a:lnTo>
                    <a:pt x="428" y="607"/>
                  </a:lnTo>
                  <a:lnTo>
                    <a:pt x="354" y="422"/>
                  </a:lnTo>
                  <a:lnTo>
                    <a:pt x="298" y="313"/>
                  </a:lnTo>
                  <a:lnTo>
                    <a:pt x="236" y="217"/>
                  </a:lnTo>
                  <a:lnTo>
                    <a:pt x="174" y="140"/>
                  </a:lnTo>
                  <a:lnTo>
                    <a:pt x="75" y="38"/>
                  </a:lnTo>
                  <a:lnTo>
                    <a:pt x="19" y="0"/>
                  </a:lnTo>
                  <a:lnTo>
                    <a:pt x="7" y="6"/>
                  </a:lnTo>
                  <a:lnTo>
                    <a:pt x="0" y="13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13" y="51"/>
                  </a:lnTo>
                  <a:lnTo>
                    <a:pt x="38" y="77"/>
                  </a:lnTo>
                  <a:lnTo>
                    <a:pt x="137" y="198"/>
                  </a:lnTo>
                  <a:lnTo>
                    <a:pt x="217" y="339"/>
                  </a:lnTo>
                  <a:lnTo>
                    <a:pt x="286" y="499"/>
                  </a:lnTo>
                  <a:lnTo>
                    <a:pt x="335" y="684"/>
                  </a:lnTo>
                  <a:lnTo>
                    <a:pt x="360" y="889"/>
                  </a:lnTo>
                  <a:lnTo>
                    <a:pt x="373" y="1106"/>
                  </a:lnTo>
                  <a:lnTo>
                    <a:pt x="366" y="1298"/>
                  </a:lnTo>
                  <a:lnTo>
                    <a:pt x="342" y="1483"/>
                  </a:lnTo>
                  <a:lnTo>
                    <a:pt x="298" y="1669"/>
                  </a:lnTo>
                  <a:lnTo>
                    <a:pt x="236" y="1842"/>
                  </a:lnTo>
                  <a:lnTo>
                    <a:pt x="143" y="2008"/>
                  </a:lnTo>
                  <a:lnTo>
                    <a:pt x="25" y="2155"/>
                  </a:lnTo>
                  <a:lnTo>
                    <a:pt x="13" y="2168"/>
                  </a:lnTo>
                  <a:lnTo>
                    <a:pt x="7" y="2181"/>
                  </a:lnTo>
                  <a:lnTo>
                    <a:pt x="0" y="2187"/>
                  </a:lnTo>
                  <a:lnTo>
                    <a:pt x="0" y="2206"/>
                  </a:lnTo>
                  <a:lnTo>
                    <a:pt x="7" y="2212"/>
                  </a:lnTo>
                  <a:lnTo>
                    <a:pt x="19" y="2219"/>
                  </a:lnTo>
                  <a:lnTo>
                    <a:pt x="75" y="2181"/>
                  </a:lnTo>
                  <a:lnTo>
                    <a:pt x="124" y="2136"/>
                  </a:lnTo>
                  <a:lnTo>
                    <a:pt x="180" y="2072"/>
                  </a:lnTo>
                  <a:lnTo>
                    <a:pt x="242" y="1995"/>
                  </a:lnTo>
                  <a:lnTo>
                    <a:pt x="304" y="1899"/>
                  </a:lnTo>
                  <a:lnTo>
                    <a:pt x="360" y="1784"/>
                  </a:lnTo>
                  <a:lnTo>
                    <a:pt x="428" y="1605"/>
                  </a:lnTo>
                  <a:lnTo>
                    <a:pt x="472" y="1426"/>
                  </a:lnTo>
                  <a:lnTo>
                    <a:pt x="490" y="1260"/>
                  </a:lnTo>
                  <a:lnTo>
                    <a:pt x="497" y="1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14907" y="165100"/>
            <a:ext cx="3998339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28600" y="5410200"/>
            <a:ext cx="5626605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Putting the pieces together…</a:t>
            </a:r>
          </a:p>
        </p:txBody>
      </p:sp>
      <p:grpSp>
        <p:nvGrpSpPr>
          <p:cNvPr id="3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989724" y="2477509"/>
            <a:ext cx="3487276" cy="532996"/>
            <a:chOff x="619" y="3296"/>
            <a:chExt cx="16442" cy="2513"/>
          </a:xfrm>
        </p:grpSpPr>
        <p:sp>
          <p:nvSpPr>
            <p:cNvPr id="6963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3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4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038020" y="2438400"/>
            <a:ext cx="2042354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Pennies: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1156004" y="3200400"/>
            <a:ext cx="193251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Nickels:</a:t>
            </a:r>
          </a:p>
        </p:txBody>
      </p:sp>
      <p:sp>
        <p:nvSpPr>
          <p:cNvPr id="54" name="Text Box 2"/>
          <p:cNvSpPr txBox="1">
            <a:spLocks noChangeArrowheads="1"/>
          </p:cNvSpPr>
          <p:nvPr/>
        </p:nvSpPr>
        <p:spPr bwMode="auto">
          <a:xfrm>
            <a:off x="1340056" y="3962400"/>
            <a:ext cx="1754648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Dimes:</a:t>
            </a:r>
          </a:p>
        </p:txBody>
      </p:sp>
      <p:sp>
        <p:nvSpPr>
          <p:cNvPr id="68" name="Text Box 2"/>
          <p:cNvSpPr txBox="1">
            <a:spLocks noChangeArrowheads="1"/>
          </p:cNvSpPr>
          <p:nvPr/>
        </p:nvSpPr>
        <p:spPr bwMode="auto">
          <a:xfrm>
            <a:off x="882444" y="4724400"/>
            <a:ext cx="2222981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Quarters:</a:t>
            </a:r>
          </a:p>
        </p:txBody>
      </p:sp>
      <p:grpSp>
        <p:nvGrpSpPr>
          <p:cNvPr id="77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9082" y="6019801"/>
            <a:ext cx="2057400" cy="314454"/>
            <a:chOff x="619" y="3296"/>
            <a:chExt cx="16442" cy="2513"/>
          </a:xfrm>
        </p:grpSpPr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08" name="Group 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262682" y="6037007"/>
            <a:ext cx="2129378" cy="292788"/>
            <a:chOff x="1815" y="4006"/>
            <a:chExt cx="18291" cy="2515"/>
          </a:xfrm>
        </p:grpSpPr>
        <p:sp>
          <p:nvSpPr>
            <p:cNvPr id="72710" name="Freeform 6"/>
            <p:cNvSpPr>
              <a:spLocks/>
            </p:cNvSpPr>
            <p:nvPr/>
          </p:nvSpPr>
          <p:spPr bwMode="auto">
            <a:xfrm>
              <a:off x="1815" y="4312"/>
              <a:ext cx="495" cy="2209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5"/>
                </a:cxn>
                <a:cxn ang="0">
                  <a:pos x="489" y="2179"/>
                </a:cxn>
                <a:cxn ang="0">
                  <a:pos x="477" y="2155"/>
                </a:cxn>
                <a:cxn ang="0">
                  <a:pos x="460" y="2143"/>
                </a:cxn>
                <a:cxn ang="0">
                  <a:pos x="355" y="2017"/>
                </a:cxn>
                <a:cxn ang="0">
                  <a:pos x="274" y="1873"/>
                </a:cxn>
                <a:cxn ang="0">
                  <a:pos x="215" y="1724"/>
                </a:cxn>
                <a:cxn ang="0">
                  <a:pos x="169" y="1568"/>
                </a:cxn>
                <a:cxn ang="0">
                  <a:pos x="140" y="1412"/>
                </a:cxn>
                <a:cxn ang="0">
                  <a:pos x="128" y="1257"/>
                </a:cxn>
                <a:cxn ang="0">
                  <a:pos x="122" y="1107"/>
                </a:cxn>
                <a:cxn ang="0">
                  <a:pos x="128" y="940"/>
                </a:cxn>
                <a:cxn ang="0">
                  <a:pos x="146" y="778"/>
                </a:cxn>
                <a:cxn ang="0">
                  <a:pos x="175" y="616"/>
                </a:cxn>
                <a:cxn ang="0">
                  <a:pos x="221" y="467"/>
                </a:cxn>
                <a:cxn ang="0">
                  <a:pos x="285" y="323"/>
                </a:cxn>
                <a:cxn ang="0">
                  <a:pos x="367" y="185"/>
                </a:cxn>
                <a:cxn ang="0">
                  <a:pos x="466" y="60"/>
                </a:cxn>
                <a:cxn ang="0">
                  <a:pos x="477" y="48"/>
                </a:cxn>
                <a:cxn ang="0">
                  <a:pos x="489" y="42"/>
                </a:cxn>
                <a:cxn ang="0">
                  <a:pos x="495" y="36"/>
                </a:cxn>
                <a:cxn ang="0">
                  <a:pos x="495" y="12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60" y="12"/>
                </a:cxn>
                <a:cxn ang="0">
                  <a:pos x="419" y="36"/>
                </a:cxn>
                <a:cxn ang="0">
                  <a:pos x="314" y="143"/>
                </a:cxn>
                <a:cxn ang="0">
                  <a:pos x="250" y="221"/>
                </a:cxn>
                <a:cxn ang="0">
                  <a:pos x="192" y="317"/>
                </a:cxn>
                <a:cxn ang="0">
                  <a:pos x="134" y="431"/>
                </a:cxn>
                <a:cxn ang="0">
                  <a:pos x="64" y="610"/>
                </a:cxn>
                <a:cxn ang="0">
                  <a:pos x="24" y="790"/>
                </a:cxn>
                <a:cxn ang="0">
                  <a:pos x="6" y="958"/>
                </a:cxn>
                <a:cxn ang="0">
                  <a:pos x="0" y="1107"/>
                </a:cxn>
                <a:cxn ang="0">
                  <a:pos x="6" y="1251"/>
                </a:cxn>
                <a:cxn ang="0">
                  <a:pos x="24" y="1418"/>
                </a:cxn>
                <a:cxn ang="0">
                  <a:pos x="70" y="1604"/>
                </a:cxn>
                <a:cxn ang="0">
                  <a:pos x="140" y="1796"/>
                </a:cxn>
                <a:cxn ang="0">
                  <a:pos x="198" y="1903"/>
                </a:cxn>
                <a:cxn ang="0">
                  <a:pos x="256" y="1999"/>
                </a:cxn>
                <a:cxn ang="0">
                  <a:pos x="320" y="2071"/>
                </a:cxn>
                <a:cxn ang="0">
                  <a:pos x="373" y="2131"/>
                </a:cxn>
                <a:cxn ang="0">
                  <a:pos x="419" y="2179"/>
                </a:cxn>
                <a:cxn ang="0">
                  <a:pos x="454" y="2203"/>
                </a:cxn>
                <a:cxn ang="0">
                  <a:pos x="477" y="2209"/>
                </a:cxn>
                <a:cxn ang="0">
                  <a:pos x="489" y="2209"/>
                </a:cxn>
                <a:cxn ang="0">
                  <a:pos x="495" y="2203"/>
                </a:cxn>
                <a:cxn ang="0">
                  <a:pos x="495" y="2191"/>
                </a:cxn>
              </a:cxnLst>
              <a:rect l="0" t="0" r="r" b="b"/>
              <a:pathLst>
                <a:path w="495" h="2209">
                  <a:moveTo>
                    <a:pt x="495" y="2191"/>
                  </a:moveTo>
                  <a:lnTo>
                    <a:pt x="495" y="2185"/>
                  </a:lnTo>
                  <a:lnTo>
                    <a:pt x="489" y="2179"/>
                  </a:lnTo>
                  <a:lnTo>
                    <a:pt x="477" y="2155"/>
                  </a:lnTo>
                  <a:lnTo>
                    <a:pt x="460" y="2143"/>
                  </a:lnTo>
                  <a:lnTo>
                    <a:pt x="355" y="2017"/>
                  </a:lnTo>
                  <a:lnTo>
                    <a:pt x="274" y="1873"/>
                  </a:lnTo>
                  <a:lnTo>
                    <a:pt x="215" y="1724"/>
                  </a:lnTo>
                  <a:lnTo>
                    <a:pt x="169" y="1568"/>
                  </a:lnTo>
                  <a:lnTo>
                    <a:pt x="140" y="1412"/>
                  </a:lnTo>
                  <a:lnTo>
                    <a:pt x="128" y="1257"/>
                  </a:lnTo>
                  <a:lnTo>
                    <a:pt x="122" y="1107"/>
                  </a:lnTo>
                  <a:lnTo>
                    <a:pt x="128" y="940"/>
                  </a:lnTo>
                  <a:lnTo>
                    <a:pt x="146" y="778"/>
                  </a:lnTo>
                  <a:lnTo>
                    <a:pt x="175" y="616"/>
                  </a:lnTo>
                  <a:lnTo>
                    <a:pt x="221" y="467"/>
                  </a:lnTo>
                  <a:lnTo>
                    <a:pt x="285" y="323"/>
                  </a:lnTo>
                  <a:lnTo>
                    <a:pt x="367" y="185"/>
                  </a:lnTo>
                  <a:lnTo>
                    <a:pt x="466" y="60"/>
                  </a:lnTo>
                  <a:lnTo>
                    <a:pt x="477" y="48"/>
                  </a:lnTo>
                  <a:lnTo>
                    <a:pt x="489" y="42"/>
                  </a:lnTo>
                  <a:lnTo>
                    <a:pt x="495" y="36"/>
                  </a:lnTo>
                  <a:lnTo>
                    <a:pt x="495" y="12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60" y="12"/>
                  </a:lnTo>
                  <a:lnTo>
                    <a:pt x="419" y="36"/>
                  </a:lnTo>
                  <a:lnTo>
                    <a:pt x="314" y="143"/>
                  </a:lnTo>
                  <a:lnTo>
                    <a:pt x="250" y="221"/>
                  </a:lnTo>
                  <a:lnTo>
                    <a:pt x="192" y="317"/>
                  </a:lnTo>
                  <a:lnTo>
                    <a:pt x="134" y="431"/>
                  </a:lnTo>
                  <a:lnTo>
                    <a:pt x="64" y="610"/>
                  </a:lnTo>
                  <a:lnTo>
                    <a:pt x="24" y="790"/>
                  </a:lnTo>
                  <a:lnTo>
                    <a:pt x="6" y="958"/>
                  </a:lnTo>
                  <a:lnTo>
                    <a:pt x="0" y="1107"/>
                  </a:lnTo>
                  <a:lnTo>
                    <a:pt x="6" y="1251"/>
                  </a:lnTo>
                  <a:lnTo>
                    <a:pt x="24" y="1418"/>
                  </a:lnTo>
                  <a:lnTo>
                    <a:pt x="70" y="1604"/>
                  </a:lnTo>
                  <a:lnTo>
                    <a:pt x="140" y="1796"/>
                  </a:lnTo>
                  <a:lnTo>
                    <a:pt x="198" y="1903"/>
                  </a:lnTo>
                  <a:lnTo>
                    <a:pt x="256" y="1999"/>
                  </a:lnTo>
                  <a:lnTo>
                    <a:pt x="320" y="2071"/>
                  </a:lnTo>
                  <a:lnTo>
                    <a:pt x="373" y="2131"/>
                  </a:lnTo>
                  <a:lnTo>
                    <a:pt x="419" y="2179"/>
                  </a:lnTo>
                  <a:lnTo>
                    <a:pt x="454" y="2203"/>
                  </a:lnTo>
                  <a:lnTo>
                    <a:pt x="477" y="2209"/>
                  </a:lnTo>
                  <a:lnTo>
                    <a:pt x="489" y="2209"/>
                  </a:lnTo>
                  <a:lnTo>
                    <a:pt x="495" y="2203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1" name="Freeform 7"/>
            <p:cNvSpPr>
              <a:spLocks/>
            </p:cNvSpPr>
            <p:nvPr/>
          </p:nvSpPr>
          <p:spPr bwMode="auto">
            <a:xfrm>
              <a:off x="2630" y="4497"/>
              <a:ext cx="704" cy="1473"/>
            </a:xfrm>
            <a:custGeom>
              <a:avLst/>
              <a:gdLst/>
              <a:ahLst/>
              <a:cxnLst>
                <a:cxn ang="0">
                  <a:pos x="436" y="60"/>
                </a:cxn>
                <a:cxn ang="0">
                  <a:pos x="436" y="18"/>
                </a:cxn>
                <a:cxn ang="0">
                  <a:pos x="424" y="6"/>
                </a:cxn>
                <a:cxn ang="0">
                  <a:pos x="407" y="0"/>
                </a:cxn>
                <a:cxn ang="0">
                  <a:pos x="389" y="0"/>
                </a:cxn>
                <a:cxn ang="0">
                  <a:pos x="302" y="72"/>
                </a:cxn>
                <a:cxn ang="0">
                  <a:pos x="215" y="114"/>
                </a:cxn>
                <a:cxn ang="0">
                  <a:pos x="128" y="132"/>
                </a:cxn>
                <a:cxn ang="0">
                  <a:pos x="52" y="138"/>
                </a:cxn>
                <a:cxn ang="0">
                  <a:pos x="0" y="144"/>
                </a:cxn>
                <a:cxn ang="0">
                  <a:pos x="0" y="210"/>
                </a:cxn>
                <a:cxn ang="0">
                  <a:pos x="46" y="210"/>
                </a:cxn>
                <a:cxn ang="0">
                  <a:pos x="110" y="204"/>
                </a:cxn>
                <a:cxn ang="0">
                  <a:pos x="192" y="186"/>
                </a:cxn>
                <a:cxn ang="0">
                  <a:pos x="279" y="150"/>
                </a:cxn>
                <a:cxn ang="0">
                  <a:pos x="279" y="1335"/>
                </a:cxn>
                <a:cxn ang="0">
                  <a:pos x="267" y="1359"/>
                </a:cxn>
                <a:cxn ang="0">
                  <a:pos x="250" y="1383"/>
                </a:cxn>
                <a:cxn ang="0">
                  <a:pos x="215" y="1395"/>
                </a:cxn>
                <a:cxn ang="0">
                  <a:pos x="163" y="1401"/>
                </a:cxn>
                <a:cxn ang="0">
                  <a:pos x="81" y="1407"/>
                </a:cxn>
                <a:cxn ang="0">
                  <a:pos x="11" y="1407"/>
                </a:cxn>
                <a:cxn ang="0">
                  <a:pos x="11" y="1473"/>
                </a:cxn>
                <a:cxn ang="0">
                  <a:pos x="87" y="1467"/>
                </a:cxn>
                <a:cxn ang="0">
                  <a:pos x="634" y="1467"/>
                </a:cxn>
                <a:cxn ang="0">
                  <a:pos x="704" y="1473"/>
                </a:cxn>
                <a:cxn ang="0">
                  <a:pos x="704" y="1407"/>
                </a:cxn>
                <a:cxn ang="0">
                  <a:pos x="640" y="1407"/>
                </a:cxn>
                <a:cxn ang="0">
                  <a:pos x="558" y="1401"/>
                </a:cxn>
                <a:cxn ang="0">
                  <a:pos x="500" y="1395"/>
                </a:cxn>
                <a:cxn ang="0">
                  <a:pos x="465" y="1383"/>
                </a:cxn>
                <a:cxn ang="0">
                  <a:pos x="448" y="1365"/>
                </a:cxn>
                <a:cxn ang="0">
                  <a:pos x="436" y="1335"/>
                </a:cxn>
                <a:cxn ang="0">
                  <a:pos x="436" y="1299"/>
                </a:cxn>
                <a:cxn ang="0">
                  <a:pos x="436" y="60"/>
                </a:cxn>
              </a:cxnLst>
              <a:rect l="0" t="0" r="r" b="b"/>
              <a:pathLst>
                <a:path w="704" h="1473">
                  <a:moveTo>
                    <a:pt x="436" y="60"/>
                  </a:moveTo>
                  <a:lnTo>
                    <a:pt x="436" y="18"/>
                  </a:lnTo>
                  <a:lnTo>
                    <a:pt x="424" y="6"/>
                  </a:lnTo>
                  <a:lnTo>
                    <a:pt x="407" y="0"/>
                  </a:lnTo>
                  <a:lnTo>
                    <a:pt x="389" y="0"/>
                  </a:lnTo>
                  <a:lnTo>
                    <a:pt x="302" y="72"/>
                  </a:lnTo>
                  <a:lnTo>
                    <a:pt x="215" y="114"/>
                  </a:lnTo>
                  <a:lnTo>
                    <a:pt x="128" y="132"/>
                  </a:lnTo>
                  <a:lnTo>
                    <a:pt x="52" y="138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46" y="210"/>
                  </a:lnTo>
                  <a:lnTo>
                    <a:pt x="110" y="204"/>
                  </a:lnTo>
                  <a:lnTo>
                    <a:pt x="192" y="186"/>
                  </a:lnTo>
                  <a:lnTo>
                    <a:pt x="279" y="150"/>
                  </a:lnTo>
                  <a:lnTo>
                    <a:pt x="279" y="1335"/>
                  </a:lnTo>
                  <a:lnTo>
                    <a:pt x="267" y="1359"/>
                  </a:lnTo>
                  <a:lnTo>
                    <a:pt x="250" y="1383"/>
                  </a:lnTo>
                  <a:lnTo>
                    <a:pt x="215" y="1395"/>
                  </a:lnTo>
                  <a:lnTo>
                    <a:pt x="163" y="1401"/>
                  </a:lnTo>
                  <a:lnTo>
                    <a:pt x="81" y="1407"/>
                  </a:lnTo>
                  <a:lnTo>
                    <a:pt x="11" y="1407"/>
                  </a:lnTo>
                  <a:lnTo>
                    <a:pt x="11" y="1473"/>
                  </a:lnTo>
                  <a:lnTo>
                    <a:pt x="87" y="1467"/>
                  </a:lnTo>
                  <a:lnTo>
                    <a:pt x="634" y="1467"/>
                  </a:lnTo>
                  <a:lnTo>
                    <a:pt x="704" y="1473"/>
                  </a:lnTo>
                  <a:lnTo>
                    <a:pt x="704" y="1407"/>
                  </a:lnTo>
                  <a:lnTo>
                    <a:pt x="640" y="1407"/>
                  </a:lnTo>
                  <a:lnTo>
                    <a:pt x="558" y="1401"/>
                  </a:lnTo>
                  <a:lnTo>
                    <a:pt x="500" y="1395"/>
                  </a:lnTo>
                  <a:lnTo>
                    <a:pt x="465" y="1383"/>
                  </a:lnTo>
                  <a:lnTo>
                    <a:pt x="448" y="1365"/>
                  </a:lnTo>
                  <a:lnTo>
                    <a:pt x="436" y="1335"/>
                  </a:lnTo>
                  <a:lnTo>
                    <a:pt x="436" y="1299"/>
                  </a:lnTo>
                  <a:lnTo>
                    <a:pt x="43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2" name="Freeform 8"/>
            <p:cNvSpPr>
              <a:spLocks/>
            </p:cNvSpPr>
            <p:nvPr/>
          </p:nvSpPr>
          <p:spPr bwMode="auto">
            <a:xfrm>
              <a:off x="4096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3" name="Freeform 9"/>
            <p:cNvSpPr>
              <a:spLocks/>
            </p:cNvSpPr>
            <p:nvPr/>
          </p:nvSpPr>
          <p:spPr bwMode="auto">
            <a:xfrm>
              <a:off x="6173" y="4994"/>
              <a:ext cx="1070" cy="1000"/>
            </a:xfrm>
            <a:custGeom>
              <a:avLst/>
              <a:gdLst/>
              <a:ahLst/>
              <a:cxnLst>
                <a:cxn ang="0">
                  <a:pos x="675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6" y="252"/>
                </a:cxn>
                <a:cxn ang="0">
                  <a:pos x="954" y="276"/>
                </a:cxn>
                <a:cxn ang="0">
                  <a:pos x="1059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9" y="850"/>
                </a:cxn>
                <a:cxn ang="0">
                  <a:pos x="483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5" y="695"/>
                </a:cxn>
                <a:cxn ang="0">
                  <a:pos x="995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3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5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7" y="48"/>
                  </a:lnTo>
                  <a:lnTo>
                    <a:pt x="890" y="48"/>
                  </a:lnTo>
                  <a:lnTo>
                    <a:pt x="931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6" y="252"/>
                  </a:lnTo>
                  <a:lnTo>
                    <a:pt x="913" y="264"/>
                  </a:lnTo>
                  <a:lnTo>
                    <a:pt x="931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9" y="204"/>
                  </a:lnTo>
                  <a:lnTo>
                    <a:pt x="1070" y="144"/>
                  </a:lnTo>
                  <a:lnTo>
                    <a:pt x="1059" y="96"/>
                  </a:lnTo>
                  <a:lnTo>
                    <a:pt x="1035" y="54"/>
                  </a:lnTo>
                  <a:lnTo>
                    <a:pt x="995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7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3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9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3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5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5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3" y="898"/>
                  </a:lnTo>
                  <a:lnTo>
                    <a:pt x="750" y="928"/>
                  </a:lnTo>
                  <a:lnTo>
                    <a:pt x="704" y="946"/>
                  </a:lnTo>
                  <a:lnTo>
                    <a:pt x="663" y="952"/>
                  </a:lnTo>
                  <a:lnTo>
                    <a:pt x="611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7" y="808"/>
                  </a:lnTo>
                  <a:lnTo>
                    <a:pt x="547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4" name="Freeform 10"/>
            <p:cNvSpPr>
              <a:spLocks/>
            </p:cNvSpPr>
            <p:nvPr/>
          </p:nvSpPr>
          <p:spPr bwMode="auto">
            <a:xfrm>
              <a:off x="7441" y="4006"/>
              <a:ext cx="669" cy="1060"/>
            </a:xfrm>
            <a:custGeom>
              <a:avLst/>
              <a:gdLst/>
              <a:ahLst/>
              <a:cxnLst>
                <a:cxn ang="0">
                  <a:pos x="209" y="180"/>
                </a:cxn>
                <a:cxn ang="0">
                  <a:pos x="285" y="186"/>
                </a:cxn>
                <a:cxn ang="0">
                  <a:pos x="454" y="150"/>
                </a:cxn>
                <a:cxn ang="0">
                  <a:pos x="564" y="78"/>
                </a:cxn>
                <a:cxn ang="0">
                  <a:pos x="599" y="24"/>
                </a:cxn>
                <a:cxn ang="0">
                  <a:pos x="588" y="0"/>
                </a:cxn>
                <a:cxn ang="0">
                  <a:pos x="570" y="6"/>
                </a:cxn>
                <a:cxn ang="0">
                  <a:pos x="442" y="42"/>
                </a:cxn>
                <a:cxn ang="0">
                  <a:pos x="291" y="48"/>
                </a:cxn>
                <a:cxn ang="0">
                  <a:pos x="122" y="12"/>
                </a:cxn>
                <a:cxn ang="0">
                  <a:pos x="110" y="6"/>
                </a:cxn>
                <a:cxn ang="0">
                  <a:pos x="93" y="0"/>
                </a:cxn>
                <a:cxn ang="0">
                  <a:pos x="87" y="527"/>
                </a:cxn>
                <a:cxn ang="0">
                  <a:pos x="99" y="545"/>
                </a:cxn>
                <a:cxn ang="0">
                  <a:pos x="122" y="539"/>
                </a:cxn>
                <a:cxn ang="0">
                  <a:pos x="140" y="521"/>
                </a:cxn>
                <a:cxn ang="0">
                  <a:pos x="250" y="443"/>
                </a:cxn>
                <a:cxn ang="0">
                  <a:pos x="349" y="425"/>
                </a:cxn>
                <a:cxn ang="0">
                  <a:pos x="448" y="467"/>
                </a:cxn>
                <a:cxn ang="0">
                  <a:pos x="489" y="515"/>
                </a:cxn>
                <a:cxn ang="0">
                  <a:pos x="518" y="635"/>
                </a:cxn>
                <a:cxn ang="0">
                  <a:pos x="524" y="773"/>
                </a:cxn>
                <a:cxn ang="0">
                  <a:pos x="477" y="916"/>
                </a:cxn>
                <a:cxn ang="0">
                  <a:pos x="372" y="1000"/>
                </a:cxn>
                <a:cxn ang="0">
                  <a:pos x="227" y="1000"/>
                </a:cxn>
                <a:cxn ang="0">
                  <a:pos x="105" y="922"/>
                </a:cxn>
                <a:cxn ang="0">
                  <a:pos x="87" y="856"/>
                </a:cxn>
                <a:cxn ang="0">
                  <a:pos x="122" y="839"/>
                </a:cxn>
                <a:cxn ang="0">
                  <a:pos x="151" y="797"/>
                </a:cxn>
                <a:cxn ang="0">
                  <a:pos x="145" y="737"/>
                </a:cxn>
                <a:cxn ang="0">
                  <a:pos x="99" y="701"/>
                </a:cxn>
                <a:cxn ang="0">
                  <a:pos x="46" y="707"/>
                </a:cxn>
                <a:cxn ang="0">
                  <a:pos x="23" y="725"/>
                </a:cxn>
                <a:cxn ang="0">
                  <a:pos x="6" y="755"/>
                </a:cxn>
                <a:cxn ang="0">
                  <a:pos x="17" y="868"/>
                </a:cxn>
                <a:cxn ang="0">
                  <a:pos x="122" y="1006"/>
                </a:cxn>
                <a:cxn ang="0">
                  <a:pos x="308" y="1060"/>
                </a:cxn>
                <a:cxn ang="0">
                  <a:pos x="483" y="1018"/>
                </a:cxn>
                <a:cxn ang="0">
                  <a:pos x="617" y="892"/>
                </a:cxn>
                <a:cxn ang="0">
                  <a:pos x="669" y="719"/>
                </a:cxn>
                <a:cxn ang="0">
                  <a:pos x="628" y="551"/>
                </a:cxn>
                <a:cxn ang="0">
                  <a:pos x="518" y="431"/>
                </a:cxn>
                <a:cxn ang="0">
                  <a:pos x="349" y="384"/>
                </a:cxn>
                <a:cxn ang="0">
                  <a:pos x="209" y="414"/>
                </a:cxn>
                <a:cxn ang="0">
                  <a:pos x="140" y="168"/>
                </a:cxn>
              </a:cxnLst>
              <a:rect l="0" t="0" r="r" b="b"/>
              <a:pathLst>
                <a:path w="669" h="1060">
                  <a:moveTo>
                    <a:pt x="140" y="168"/>
                  </a:moveTo>
                  <a:lnTo>
                    <a:pt x="209" y="180"/>
                  </a:lnTo>
                  <a:lnTo>
                    <a:pt x="256" y="186"/>
                  </a:lnTo>
                  <a:lnTo>
                    <a:pt x="285" y="186"/>
                  </a:lnTo>
                  <a:lnTo>
                    <a:pt x="378" y="174"/>
                  </a:lnTo>
                  <a:lnTo>
                    <a:pt x="454" y="150"/>
                  </a:lnTo>
                  <a:lnTo>
                    <a:pt x="518" y="114"/>
                  </a:lnTo>
                  <a:lnTo>
                    <a:pt x="564" y="78"/>
                  </a:lnTo>
                  <a:lnTo>
                    <a:pt x="593" y="42"/>
                  </a:lnTo>
                  <a:lnTo>
                    <a:pt x="599" y="24"/>
                  </a:lnTo>
                  <a:lnTo>
                    <a:pt x="599" y="12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70" y="6"/>
                  </a:lnTo>
                  <a:lnTo>
                    <a:pt x="524" y="24"/>
                  </a:lnTo>
                  <a:lnTo>
                    <a:pt x="442" y="42"/>
                  </a:lnTo>
                  <a:lnTo>
                    <a:pt x="343" y="54"/>
                  </a:lnTo>
                  <a:lnTo>
                    <a:pt x="291" y="48"/>
                  </a:lnTo>
                  <a:lnTo>
                    <a:pt x="215" y="36"/>
                  </a:lnTo>
                  <a:lnTo>
                    <a:pt x="122" y="12"/>
                  </a:lnTo>
                  <a:lnTo>
                    <a:pt x="116" y="6"/>
                  </a:lnTo>
                  <a:lnTo>
                    <a:pt x="110" y="6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7" y="12"/>
                  </a:lnTo>
                  <a:lnTo>
                    <a:pt x="87" y="527"/>
                  </a:lnTo>
                  <a:lnTo>
                    <a:pt x="93" y="539"/>
                  </a:lnTo>
                  <a:lnTo>
                    <a:pt x="99" y="545"/>
                  </a:lnTo>
                  <a:lnTo>
                    <a:pt x="116" y="545"/>
                  </a:lnTo>
                  <a:lnTo>
                    <a:pt x="122" y="539"/>
                  </a:lnTo>
                  <a:lnTo>
                    <a:pt x="134" y="533"/>
                  </a:lnTo>
                  <a:lnTo>
                    <a:pt x="140" y="521"/>
                  </a:lnTo>
                  <a:lnTo>
                    <a:pt x="192" y="473"/>
                  </a:lnTo>
                  <a:lnTo>
                    <a:pt x="250" y="443"/>
                  </a:lnTo>
                  <a:lnTo>
                    <a:pt x="302" y="431"/>
                  </a:lnTo>
                  <a:lnTo>
                    <a:pt x="349" y="425"/>
                  </a:lnTo>
                  <a:lnTo>
                    <a:pt x="407" y="437"/>
                  </a:lnTo>
                  <a:lnTo>
                    <a:pt x="448" y="467"/>
                  </a:lnTo>
                  <a:lnTo>
                    <a:pt x="477" y="491"/>
                  </a:lnTo>
                  <a:lnTo>
                    <a:pt x="489" y="515"/>
                  </a:lnTo>
                  <a:lnTo>
                    <a:pt x="512" y="569"/>
                  </a:lnTo>
                  <a:lnTo>
                    <a:pt x="518" y="635"/>
                  </a:lnTo>
                  <a:lnTo>
                    <a:pt x="524" y="713"/>
                  </a:lnTo>
                  <a:lnTo>
                    <a:pt x="524" y="773"/>
                  </a:lnTo>
                  <a:lnTo>
                    <a:pt x="512" y="844"/>
                  </a:lnTo>
                  <a:lnTo>
                    <a:pt x="477" y="916"/>
                  </a:lnTo>
                  <a:lnTo>
                    <a:pt x="430" y="964"/>
                  </a:lnTo>
                  <a:lnTo>
                    <a:pt x="372" y="1000"/>
                  </a:lnTo>
                  <a:lnTo>
                    <a:pt x="302" y="1012"/>
                  </a:lnTo>
                  <a:lnTo>
                    <a:pt x="227" y="1000"/>
                  </a:lnTo>
                  <a:lnTo>
                    <a:pt x="163" y="970"/>
                  </a:lnTo>
                  <a:lnTo>
                    <a:pt x="105" y="922"/>
                  </a:lnTo>
                  <a:lnTo>
                    <a:pt x="64" y="856"/>
                  </a:lnTo>
                  <a:lnTo>
                    <a:pt x="87" y="856"/>
                  </a:lnTo>
                  <a:lnTo>
                    <a:pt x="105" y="850"/>
                  </a:lnTo>
                  <a:lnTo>
                    <a:pt x="122" y="839"/>
                  </a:lnTo>
                  <a:lnTo>
                    <a:pt x="145" y="815"/>
                  </a:lnTo>
                  <a:lnTo>
                    <a:pt x="151" y="797"/>
                  </a:lnTo>
                  <a:lnTo>
                    <a:pt x="151" y="755"/>
                  </a:lnTo>
                  <a:lnTo>
                    <a:pt x="145" y="737"/>
                  </a:lnTo>
                  <a:lnTo>
                    <a:pt x="122" y="713"/>
                  </a:lnTo>
                  <a:lnTo>
                    <a:pt x="99" y="701"/>
                  </a:lnTo>
                  <a:lnTo>
                    <a:pt x="58" y="701"/>
                  </a:lnTo>
                  <a:lnTo>
                    <a:pt x="46" y="707"/>
                  </a:lnTo>
                  <a:lnTo>
                    <a:pt x="29" y="713"/>
                  </a:lnTo>
                  <a:lnTo>
                    <a:pt x="23" y="725"/>
                  </a:lnTo>
                  <a:lnTo>
                    <a:pt x="12" y="737"/>
                  </a:lnTo>
                  <a:lnTo>
                    <a:pt x="6" y="755"/>
                  </a:lnTo>
                  <a:lnTo>
                    <a:pt x="0" y="785"/>
                  </a:lnTo>
                  <a:lnTo>
                    <a:pt x="17" y="868"/>
                  </a:lnTo>
                  <a:lnTo>
                    <a:pt x="58" y="940"/>
                  </a:lnTo>
                  <a:lnTo>
                    <a:pt x="122" y="1006"/>
                  </a:lnTo>
                  <a:lnTo>
                    <a:pt x="204" y="1048"/>
                  </a:lnTo>
                  <a:lnTo>
                    <a:pt x="308" y="1060"/>
                  </a:lnTo>
                  <a:lnTo>
                    <a:pt x="401" y="1048"/>
                  </a:lnTo>
                  <a:lnTo>
                    <a:pt x="483" y="1018"/>
                  </a:lnTo>
                  <a:lnTo>
                    <a:pt x="558" y="964"/>
                  </a:lnTo>
                  <a:lnTo>
                    <a:pt x="617" y="892"/>
                  </a:lnTo>
                  <a:lnTo>
                    <a:pt x="652" y="815"/>
                  </a:lnTo>
                  <a:lnTo>
                    <a:pt x="669" y="719"/>
                  </a:lnTo>
                  <a:lnTo>
                    <a:pt x="657" y="635"/>
                  </a:lnTo>
                  <a:lnTo>
                    <a:pt x="628" y="551"/>
                  </a:lnTo>
                  <a:lnTo>
                    <a:pt x="582" y="485"/>
                  </a:lnTo>
                  <a:lnTo>
                    <a:pt x="518" y="431"/>
                  </a:lnTo>
                  <a:lnTo>
                    <a:pt x="436" y="396"/>
                  </a:lnTo>
                  <a:lnTo>
                    <a:pt x="349" y="384"/>
                  </a:lnTo>
                  <a:lnTo>
                    <a:pt x="279" y="390"/>
                  </a:lnTo>
                  <a:lnTo>
                    <a:pt x="209" y="414"/>
                  </a:lnTo>
                  <a:lnTo>
                    <a:pt x="140" y="461"/>
                  </a:lnTo>
                  <a:lnTo>
                    <a:pt x="140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5" name="Freeform 11"/>
            <p:cNvSpPr>
              <a:spLocks/>
            </p:cNvSpPr>
            <p:nvPr/>
          </p:nvSpPr>
          <p:spPr bwMode="auto">
            <a:xfrm>
              <a:off x="8919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8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5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8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5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6" name="Freeform 12"/>
            <p:cNvSpPr>
              <a:spLocks/>
            </p:cNvSpPr>
            <p:nvPr/>
          </p:nvSpPr>
          <p:spPr bwMode="auto">
            <a:xfrm>
              <a:off x="10996" y="4994"/>
              <a:ext cx="1070" cy="1000"/>
            </a:xfrm>
            <a:custGeom>
              <a:avLst/>
              <a:gdLst/>
              <a:ahLst/>
              <a:cxnLst>
                <a:cxn ang="0">
                  <a:pos x="674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5" y="252"/>
                </a:cxn>
                <a:cxn ang="0">
                  <a:pos x="954" y="276"/>
                </a:cxn>
                <a:cxn ang="0">
                  <a:pos x="1058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8" y="850"/>
                </a:cxn>
                <a:cxn ang="0">
                  <a:pos x="482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4" y="695"/>
                </a:cxn>
                <a:cxn ang="0">
                  <a:pos x="994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2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4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30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5" y="252"/>
                  </a:lnTo>
                  <a:lnTo>
                    <a:pt x="913" y="264"/>
                  </a:lnTo>
                  <a:lnTo>
                    <a:pt x="930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8" y="204"/>
                  </a:lnTo>
                  <a:lnTo>
                    <a:pt x="1070" y="144"/>
                  </a:lnTo>
                  <a:lnTo>
                    <a:pt x="1058" y="96"/>
                  </a:lnTo>
                  <a:lnTo>
                    <a:pt x="1035" y="54"/>
                  </a:lnTo>
                  <a:lnTo>
                    <a:pt x="994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6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2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8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2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4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4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2" y="898"/>
                  </a:lnTo>
                  <a:lnTo>
                    <a:pt x="750" y="928"/>
                  </a:lnTo>
                  <a:lnTo>
                    <a:pt x="703" y="946"/>
                  </a:lnTo>
                  <a:lnTo>
                    <a:pt x="663" y="952"/>
                  </a:lnTo>
                  <a:lnTo>
                    <a:pt x="610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6" y="808"/>
                  </a:lnTo>
                  <a:lnTo>
                    <a:pt x="546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7" name="Freeform 13"/>
            <p:cNvSpPr>
              <a:spLocks/>
            </p:cNvSpPr>
            <p:nvPr/>
          </p:nvSpPr>
          <p:spPr bwMode="auto">
            <a:xfrm>
              <a:off x="12328" y="4006"/>
              <a:ext cx="547" cy="1030"/>
            </a:xfrm>
            <a:custGeom>
              <a:avLst/>
              <a:gdLst/>
              <a:ahLst/>
              <a:cxnLst>
                <a:cxn ang="0">
                  <a:pos x="343" y="48"/>
                </a:cxn>
                <a:cxn ang="0">
                  <a:pos x="343" y="24"/>
                </a:cxn>
                <a:cxn ang="0">
                  <a:pos x="337" y="12"/>
                </a:cxn>
                <a:cxn ang="0">
                  <a:pos x="331" y="6"/>
                </a:cxn>
                <a:cxn ang="0">
                  <a:pos x="314" y="0"/>
                </a:cxn>
                <a:cxn ang="0">
                  <a:pos x="296" y="0"/>
                </a:cxn>
                <a:cxn ang="0">
                  <a:pos x="233" y="48"/>
                </a:cxn>
                <a:cxn ang="0">
                  <a:pos x="169" y="78"/>
                </a:cxn>
                <a:cxn ang="0">
                  <a:pos x="105" y="96"/>
                </a:cxn>
                <a:cxn ang="0">
                  <a:pos x="46" y="102"/>
                </a:cxn>
                <a:cxn ang="0">
                  <a:pos x="0" y="102"/>
                </a:cxn>
                <a:cxn ang="0">
                  <a:pos x="0" y="156"/>
                </a:cxn>
                <a:cxn ang="0">
                  <a:pos x="52" y="156"/>
                </a:cxn>
                <a:cxn ang="0">
                  <a:pos x="134" y="144"/>
                </a:cxn>
                <a:cxn ang="0">
                  <a:pos x="221" y="114"/>
                </a:cxn>
                <a:cxn ang="0">
                  <a:pos x="221" y="928"/>
                </a:cxn>
                <a:cxn ang="0">
                  <a:pos x="209" y="952"/>
                </a:cxn>
                <a:cxn ang="0">
                  <a:pos x="186" y="964"/>
                </a:cxn>
                <a:cxn ang="0">
                  <a:pos x="139" y="970"/>
                </a:cxn>
                <a:cxn ang="0">
                  <a:pos x="70" y="976"/>
                </a:cxn>
                <a:cxn ang="0">
                  <a:pos x="11" y="976"/>
                </a:cxn>
                <a:cxn ang="0">
                  <a:pos x="11" y="1030"/>
                </a:cxn>
                <a:cxn ang="0">
                  <a:pos x="99" y="1030"/>
                </a:cxn>
                <a:cxn ang="0">
                  <a:pos x="169" y="1024"/>
                </a:cxn>
                <a:cxn ang="0">
                  <a:pos x="384" y="1024"/>
                </a:cxn>
                <a:cxn ang="0">
                  <a:pos x="454" y="1030"/>
                </a:cxn>
                <a:cxn ang="0">
                  <a:pos x="547" y="1030"/>
                </a:cxn>
                <a:cxn ang="0">
                  <a:pos x="547" y="976"/>
                </a:cxn>
                <a:cxn ang="0">
                  <a:pos x="488" y="976"/>
                </a:cxn>
                <a:cxn ang="0">
                  <a:pos x="419" y="970"/>
                </a:cxn>
                <a:cxn ang="0">
                  <a:pos x="372" y="964"/>
                </a:cxn>
                <a:cxn ang="0">
                  <a:pos x="349" y="952"/>
                </a:cxn>
                <a:cxn ang="0">
                  <a:pos x="343" y="928"/>
                </a:cxn>
                <a:cxn ang="0">
                  <a:pos x="343" y="904"/>
                </a:cxn>
                <a:cxn ang="0">
                  <a:pos x="343" y="48"/>
                </a:cxn>
              </a:cxnLst>
              <a:rect l="0" t="0" r="r" b="b"/>
              <a:pathLst>
                <a:path w="547" h="1030">
                  <a:moveTo>
                    <a:pt x="343" y="48"/>
                  </a:moveTo>
                  <a:lnTo>
                    <a:pt x="343" y="24"/>
                  </a:lnTo>
                  <a:lnTo>
                    <a:pt x="337" y="12"/>
                  </a:lnTo>
                  <a:lnTo>
                    <a:pt x="331" y="6"/>
                  </a:lnTo>
                  <a:lnTo>
                    <a:pt x="314" y="0"/>
                  </a:lnTo>
                  <a:lnTo>
                    <a:pt x="296" y="0"/>
                  </a:lnTo>
                  <a:lnTo>
                    <a:pt x="233" y="48"/>
                  </a:lnTo>
                  <a:lnTo>
                    <a:pt x="169" y="78"/>
                  </a:lnTo>
                  <a:lnTo>
                    <a:pt x="105" y="96"/>
                  </a:lnTo>
                  <a:lnTo>
                    <a:pt x="46" y="102"/>
                  </a:lnTo>
                  <a:lnTo>
                    <a:pt x="0" y="102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34" y="144"/>
                  </a:lnTo>
                  <a:lnTo>
                    <a:pt x="221" y="114"/>
                  </a:lnTo>
                  <a:lnTo>
                    <a:pt x="221" y="928"/>
                  </a:lnTo>
                  <a:lnTo>
                    <a:pt x="209" y="952"/>
                  </a:lnTo>
                  <a:lnTo>
                    <a:pt x="186" y="964"/>
                  </a:lnTo>
                  <a:lnTo>
                    <a:pt x="139" y="970"/>
                  </a:lnTo>
                  <a:lnTo>
                    <a:pt x="70" y="976"/>
                  </a:lnTo>
                  <a:lnTo>
                    <a:pt x="11" y="976"/>
                  </a:lnTo>
                  <a:lnTo>
                    <a:pt x="11" y="1030"/>
                  </a:lnTo>
                  <a:lnTo>
                    <a:pt x="99" y="1030"/>
                  </a:lnTo>
                  <a:lnTo>
                    <a:pt x="169" y="1024"/>
                  </a:lnTo>
                  <a:lnTo>
                    <a:pt x="384" y="1024"/>
                  </a:lnTo>
                  <a:lnTo>
                    <a:pt x="454" y="1030"/>
                  </a:lnTo>
                  <a:lnTo>
                    <a:pt x="547" y="1030"/>
                  </a:lnTo>
                  <a:lnTo>
                    <a:pt x="547" y="976"/>
                  </a:lnTo>
                  <a:lnTo>
                    <a:pt x="488" y="976"/>
                  </a:lnTo>
                  <a:lnTo>
                    <a:pt x="419" y="970"/>
                  </a:lnTo>
                  <a:lnTo>
                    <a:pt x="372" y="964"/>
                  </a:lnTo>
                  <a:lnTo>
                    <a:pt x="349" y="952"/>
                  </a:lnTo>
                  <a:lnTo>
                    <a:pt x="343" y="928"/>
                  </a:lnTo>
                  <a:lnTo>
                    <a:pt x="343" y="904"/>
                  </a:lnTo>
                  <a:lnTo>
                    <a:pt x="343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8" name="Freeform 14"/>
            <p:cNvSpPr>
              <a:spLocks noEditPoints="1"/>
            </p:cNvSpPr>
            <p:nvPr/>
          </p:nvSpPr>
          <p:spPr bwMode="auto">
            <a:xfrm>
              <a:off x="13102" y="4006"/>
              <a:ext cx="698" cy="1060"/>
            </a:xfrm>
            <a:custGeom>
              <a:avLst/>
              <a:gdLst/>
              <a:ahLst/>
              <a:cxnLst>
                <a:cxn ang="0">
                  <a:pos x="686" y="384"/>
                </a:cxn>
                <a:cxn ang="0">
                  <a:pos x="605" y="138"/>
                </a:cxn>
                <a:cxn ang="0">
                  <a:pos x="506" y="42"/>
                </a:cxn>
                <a:cxn ang="0">
                  <a:pos x="349" y="0"/>
                </a:cxn>
                <a:cxn ang="0">
                  <a:pos x="180" y="48"/>
                </a:cxn>
                <a:cxn ang="0">
                  <a:pos x="75" y="156"/>
                </a:cxn>
                <a:cxn ang="0">
                  <a:pos x="5" y="372"/>
                </a:cxn>
                <a:cxn ang="0">
                  <a:pos x="0" y="635"/>
                </a:cxn>
                <a:cxn ang="0">
                  <a:pos x="23" y="773"/>
                </a:cxn>
                <a:cxn ang="0">
                  <a:pos x="75" y="910"/>
                </a:cxn>
                <a:cxn ang="0">
                  <a:pos x="174" y="1018"/>
                </a:cxn>
                <a:cxn ang="0">
                  <a:pos x="349" y="1060"/>
                </a:cxn>
                <a:cxn ang="0">
                  <a:pos x="517" y="1018"/>
                </a:cxn>
                <a:cxn ang="0">
                  <a:pos x="622" y="910"/>
                </a:cxn>
                <a:cxn ang="0">
                  <a:pos x="674" y="767"/>
                </a:cxn>
                <a:cxn ang="0">
                  <a:pos x="692" y="635"/>
                </a:cxn>
                <a:cxn ang="0">
                  <a:pos x="698" y="539"/>
                </a:cxn>
                <a:cxn ang="0">
                  <a:pos x="302" y="1012"/>
                </a:cxn>
                <a:cxn ang="0">
                  <a:pos x="215" y="964"/>
                </a:cxn>
                <a:cxn ang="0">
                  <a:pos x="157" y="850"/>
                </a:cxn>
                <a:cxn ang="0">
                  <a:pos x="133" y="635"/>
                </a:cxn>
                <a:cxn ang="0">
                  <a:pos x="139" y="294"/>
                </a:cxn>
                <a:cxn ang="0">
                  <a:pos x="186" y="138"/>
                </a:cxn>
                <a:cxn ang="0">
                  <a:pos x="261" y="66"/>
                </a:cxn>
                <a:cxn ang="0">
                  <a:pos x="349" y="48"/>
                </a:cxn>
                <a:cxn ang="0">
                  <a:pos x="459" y="84"/>
                </a:cxn>
                <a:cxn ang="0">
                  <a:pos x="535" y="186"/>
                </a:cxn>
                <a:cxn ang="0">
                  <a:pos x="558" y="390"/>
                </a:cxn>
                <a:cxn ang="0">
                  <a:pos x="552" y="743"/>
                </a:cxn>
                <a:cxn ang="0">
                  <a:pos x="512" y="916"/>
                </a:cxn>
                <a:cxn ang="0">
                  <a:pos x="430" y="994"/>
                </a:cxn>
                <a:cxn ang="0">
                  <a:pos x="349" y="1018"/>
                </a:cxn>
              </a:cxnLst>
              <a:rect l="0" t="0" r="r" b="b"/>
              <a:pathLst>
                <a:path w="698" h="1060">
                  <a:moveTo>
                    <a:pt x="698" y="539"/>
                  </a:moveTo>
                  <a:lnTo>
                    <a:pt x="686" y="384"/>
                  </a:lnTo>
                  <a:lnTo>
                    <a:pt x="663" y="252"/>
                  </a:lnTo>
                  <a:lnTo>
                    <a:pt x="605" y="138"/>
                  </a:lnTo>
                  <a:lnTo>
                    <a:pt x="564" y="84"/>
                  </a:lnTo>
                  <a:lnTo>
                    <a:pt x="506" y="42"/>
                  </a:lnTo>
                  <a:lnTo>
                    <a:pt x="430" y="12"/>
                  </a:lnTo>
                  <a:lnTo>
                    <a:pt x="349" y="0"/>
                  </a:lnTo>
                  <a:lnTo>
                    <a:pt x="256" y="12"/>
                  </a:lnTo>
                  <a:lnTo>
                    <a:pt x="180" y="48"/>
                  </a:lnTo>
                  <a:lnTo>
                    <a:pt x="116" y="96"/>
                  </a:lnTo>
                  <a:lnTo>
                    <a:pt x="75" y="156"/>
                  </a:lnTo>
                  <a:lnTo>
                    <a:pt x="40" y="228"/>
                  </a:lnTo>
                  <a:lnTo>
                    <a:pt x="5" y="372"/>
                  </a:lnTo>
                  <a:lnTo>
                    <a:pt x="0" y="437"/>
                  </a:lnTo>
                  <a:lnTo>
                    <a:pt x="0" y="635"/>
                  </a:lnTo>
                  <a:lnTo>
                    <a:pt x="5" y="701"/>
                  </a:lnTo>
                  <a:lnTo>
                    <a:pt x="23" y="773"/>
                  </a:lnTo>
                  <a:lnTo>
                    <a:pt x="40" y="839"/>
                  </a:lnTo>
                  <a:lnTo>
                    <a:pt x="75" y="910"/>
                  </a:lnTo>
                  <a:lnTo>
                    <a:pt x="116" y="970"/>
                  </a:lnTo>
                  <a:lnTo>
                    <a:pt x="174" y="1018"/>
                  </a:lnTo>
                  <a:lnTo>
                    <a:pt x="250" y="1048"/>
                  </a:lnTo>
                  <a:lnTo>
                    <a:pt x="349" y="1060"/>
                  </a:lnTo>
                  <a:lnTo>
                    <a:pt x="442" y="1048"/>
                  </a:lnTo>
                  <a:lnTo>
                    <a:pt x="517" y="1018"/>
                  </a:lnTo>
                  <a:lnTo>
                    <a:pt x="576" y="970"/>
                  </a:lnTo>
                  <a:lnTo>
                    <a:pt x="622" y="910"/>
                  </a:lnTo>
                  <a:lnTo>
                    <a:pt x="651" y="839"/>
                  </a:lnTo>
                  <a:lnTo>
                    <a:pt x="674" y="767"/>
                  </a:lnTo>
                  <a:lnTo>
                    <a:pt x="686" y="701"/>
                  </a:lnTo>
                  <a:lnTo>
                    <a:pt x="692" y="635"/>
                  </a:lnTo>
                  <a:lnTo>
                    <a:pt x="698" y="575"/>
                  </a:lnTo>
                  <a:lnTo>
                    <a:pt x="698" y="539"/>
                  </a:lnTo>
                  <a:close/>
                  <a:moveTo>
                    <a:pt x="349" y="1018"/>
                  </a:moveTo>
                  <a:lnTo>
                    <a:pt x="302" y="1012"/>
                  </a:lnTo>
                  <a:lnTo>
                    <a:pt x="261" y="994"/>
                  </a:lnTo>
                  <a:lnTo>
                    <a:pt x="215" y="964"/>
                  </a:lnTo>
                  <a:lnTo>
                    <a:pt x="180" y="916"/>
                  </a:lnTo>
                  <a:lnTo>
                    <a:pt x="157" y="850"/>
                  </a:lnTo>
                  <a:lnTo>
                    <a:pt x="139" y="749"/>
                  </a:lnTo>
                  <a:lnTo>
                    <a:pt x="133" y="635"/>
                  </a:lnTo>
                  <a:lnTo>
                    <a:pt x="133" y="402"/>
                  </a:lnTo>
                  <a:lnTo>
                    <a:pt x="139" y="294"/>
                  </a:lnTo>
                  <a:lnTo>
                    <a:pt x="157" y="198"/>
                  </a:lnTo>
                  <a:lnTo>
                    <a:pt x="186" y="138"/>
                  </a:lnTo>
                  <a:lnTo>
                    <a:pt x="221" y="90"/>
                  </a:lnTo>
                  <a:lnTo>
                    <a:pt x="261" y="66"/>
                  </a:lnTo>
                  <a:lnTo>
                    <a:pt x="308" y="48"/>
                  </a:lnTo>
                  <a:lnTo>
                    <a:pt x="349" y="48"/>
                  </a:lnTo>
                  <a:lnTo>
                    <a:pt x="407" y="54"/>
                  </a:lnTo>
                  <a:lnTo>
                    <a:pt x="459" y="84"/>
                  </a:lnTo>
                  <a:lnTo>
                    <a:pt x="506" y="126"/>
                  </a:lnTo>
                  <a:lnTo>
                    <a:pt x="535" y="186"/>
                  </a:lnTo>
                  <a:lnTo>
                    <a:pt x="552" y="282"/>
                  </a:lnTo>
                  <a:lnTo>
                    <a:pt x="558" y="390"/>
                  </a:lnTo>
                  <a:lnTo>
                    <a:pt x="558" y="629"/>
                  </a:lnTo>
                  <a:lnTo>
                    <a:pt x="552" y="743"/>
                  </a:lnTo>
                  <a:lnTo>
                    <a:pt x="541" y="844"/>
                  </a:lnTo>
                  <a:lnTo>
                    <a:pt x="512" y="916"/>
                  </a:lnTo>
                  <a:lnTo>
                    <a:pt x="477" y="964"/>
                  </a:lnTo>
                  <a:lnTo>
                    <a:pt x="430" y="994"/>
                  </a:lnTo>
                  <a:lnTo>
                    <a:pt x="389" y="1012"/>
                  </a:lnTo>
                  <a:lnTo>
                    <a:pt x="349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9" name="Freeform 15"/>
            <p:cNvSpPr>
              <a:spLocks/>
            </p:cNvSpPr>
            <p:nvPr/>
          </p:nvSpPr>
          <p:spPr bwMode="auto">
            <a:xfrm>
              <a:off x="14614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5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20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20" y="706"/>
                </a:cxn>
                <a:cxn ang="0">
                  <a:pos x="1385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1" y="30"/>
                </a:cxn>
                <a:cxn ang="0">
                  <a:pos x="751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1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8" y="772"/>
                </a:cxn>
                <a:cxn ang="0">
                  <a:pos x="29" y="772"/>
                </a:cxn>
                <a:cxn ang="0">
                  <a:pos x="41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7" y="1460"/>
                </a:cxn>
                <a:cxn ang="0">
                  <a:pos x="698" y="1466"/>
                </a:cxn>
                <a:cxn ang="0">
                  <a:pos x="716" y="1472"/>
                </a:cxn>
                <a:cxn ang="0">
                  <a:pos x="733" y="1466"/>
                </a:cxn>
                <a:cxn ang="0">
                  <a:pos x="745" y="1460"/>
                </a:cxn>
                <a:cxn ang="0">
                  <a:pos x="751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5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20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20" y="706"/>
                  </a:lnTo>
                  <a:lnTo>
                    <a:pt x="1385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1" y="30"/>
                  </a:lnTo>
                  <a:lnTo>
                    <a:pt x="751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1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8" y="772"/>
                  </a:lnTo>
                  <a:lnTo>
                    <a:pt x="29" y="772"/>
                  </a:lnTo>
                  <a:lnTo>
                    <a:pt x="41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7" y="1460"/>
                  </a:lnTo>
                  <a:lnTo>
                    <a:pt x="698" y="1466"/>
                  </a:lnTo>
                  <a:lnTo>
                    <a:pt x="716" y="1472"/>
                  </a:lnTo>
                  <a:lnTo>
                    <a:pt x="733" y="1466"/>
                  </a:lnTo>
                  <a:lnTo>
                    <a:pt x="745" y="1460"/>
                  </a:lnTo>
                  <a:lnTo>
                    <a:pt x="751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0" name="Freeform 16"/>
            <p:cNvSpPr>
              <a:spLocks/>
            </p:cNvSpPr>
            <p:nvPr/>
          </p:nvSpPr>
          <p:spPr bwMode="auto">
            <a:xfrm>
              <a:off x="1681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1" name="Freeform 17"/>
            <p:cNvSpPr>
              <a:spLocks/>
            </p:cNvSpPr>
            <p:nvPr/>
          </p:nvSpPr>
          <p:spPr bwMode="auto">
            <a:xfrm>
              <a:off x="1777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2" name="Freeform 18"/>
            <p:cNvSpPr>
              <a:spLocks/>
            </p:cNvSpPr>
            <p:nvPr/>
          </p:nvSpPr>
          <p:spPr bwMode="auto">
            <a:xfrm>
              <a:off x="1873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2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2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3" name="Freeform 19"/>
            <p:cNvSpPr>
              <a:spLocks/>
            </p:cNvSpPr>
            <p:nvPr/>
          </p:nvSpPr>
          <p:spPr bwMode="auto">
            <a:xfrm>
              <a:off x="19606" y="4312"/>
              <a:ext cx="500" cy="2209"/>
            </a:xfrm>
            <a:custGeom>
              <a:avLst/>
              <a:gdLst/>
              <a:ahLst/>
              <a:cxnLst>
                <a:cxn ang="0">
                  <a:pos x="500" y="1107"/>
                </a:cxn>
                <a:cxn ang="0">
                  <a:pos x="494" y="963"/>
                </a:cxn>
                <a:cxn ang="0">
                  <a:pos x="471" y="790"/>
                </a:cxn>
                <a:cxn ang="0">
                  <a:pos x="430" y="604"/>
                </a:cxn>
                <a:cxn ang="0">
                  <a:pos x="355" y="413"/>
                </a:cxn>
                <a:cxn ang="0">
                  <a:pos x="296" y="305"/>
                </a:cxn>
                <a:cxn ang="0">
                  <a:pos x="238" y="215"/>
                </a:cxn>
                <a:cxn ang="0">
                  <a:pos x="174" y="137"/>
                </a:cxn>
                <a:cxn ang="0">
                  <a:pos x="122" y="78"/>
                </a:cxn>
                <a:cxn ang="0">
                  <a:pos x="75" y="36"/>
                </a:cxn>
                <a:cxn ang="0">
                  <a:pos x="40" y="6"/>
                </a:cxn>
                <a:cxn ang="0">
                  <a:pos x="23" y="0"/>
                </a:cxn>
                <a:cxn ang="0">
                  <a:pos x="11" y="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6" y="30"/>
                </a:cxn>
                <a:cxn ang="0">
                  <a:pos x="6" y="36"/>
                </a:cxn>
                <a:cxn ang="0">
                  <a:pos x="17" y="48"/>
                </a:cxn>
                <a:cxn ang="0">
                  <a:pos x="23" y="60"/>
                </a:cxn>
                <a:cxn ang="0">
                  <a:pos x="40" y="72"/>
                </a:cxn>
                <a:cxn ang="0">
                  <a:pos x="139" y="191"/>
                </a:cxn>
                <a:cxn ang="0">
                  <a:pos x="221" y="335"/>
                </a:cxn>
                <a:cxn ang="0">
                  <a:pos x="285" y="497"/>
                </a:cxn>
                <a:cxn ang="0">
                  <a:pos x="337" y="682"/>
                </a:cxn>
                <a:cxn ang="0">
                  <a:pos x="366" y="886"/>
                </a:cxn>
                <a:cxn ang="0">
                  <a:pos x="372" y="1107"/>
                </a:cxn>
                <a:cxn ang="0">
                  <a:pos x="366" y="1269"/>
                </a:cxn>
                <a:cxn ang="0">
                  <a:pos x="349" y="1430"/>
                </a:cxn>
                <a:cxn ang="0">
                  <a:pos x="320" y="1586"/>
                </a:cxn>
                <a:cxn ang="0">
                  <a:pos x="273" y="1742"/>
                </a:cxn>
                <a:cxn ang="0">
                  <a:pos x="215" y="1885"/>
                </a:cxn>
                <a:cxn ang="0">
                  <a:pos x="134" y="2023"/>
                </a:cxn>
                <a:cxn ang="0">
                  <a:pos x="29" y="2149"/>
                </a:cxn>
                <a:cxn ang="0">
                  <a:pos x="17" y="2161"/>
                </a:cxn>
                <a:cxn ang="0">
                  <a:pos x="11" y="2173"/>
                </a:cxn>
                <a:cxn ang="0">
                  <a:pos x="0" y="2185"/>
                </a:cxn>
                <a:cxn ang="0">
                  <a:pos x="0" y="2191"/>
                </a:cxn>
                <a:cxn ang="0">
                  <a:pos x="6" y="2203"/>
                </a:cxn>
                <a:cxn ang="0">
                  <a:pos x="11" y="2209"/>
                </a:cxn>
                <a:cxn ang="0">
                  <a:pos x="23" y="2209"/>
                </a:cxn>
                <a:cxn ang="0">
                  <a:pos x="40" y="2203"/>
                </a:cxn>
                <a:cxn ang="0">
                  <a:pos x="75" y="2173"/>
                </a:cxn>
                <a:cxn ang="0">
                  <a:pos x="128" y="2131"/>
                </a:cxn>
                <a:cxn ang="0">
                  <a:pos x="180" y="2065"/>
                </a:cxn>
                <a:cxn ang="0">
                  <a:pos x="244" y="1987"/>
                </a:cxn>
                <a:cxn ang="0">
                  <a:pos x="308" y="1891"/>
                </a:cxn>
                <a:cxn ang="0">
                  <a:pos x="360" y="1778"/>
                </a:cxn>
                <a:cxn ang="0">
                  <a:pos x="430" y="1598"/>
                </a:cxn>
                <a:cxn ang="0">
                  <a:pos x="471" y="1418"/>
                </a:cxn>
                <a:cxn ang="0">
                  <a:pos x="494" y="1257"/>
                </a:cxn>
                <a:cxn ang="0">
                  <a:pos x="500" y="1107"/>
                </a:cxn>
              </a:cxnLst>
              <a:rect l="0" t="0" r="r" b="b"/>
              <a:pathLst>
                <a:path w="500" h="2209">
                  <a:moveTo>
                    <a:pt x="500" y="1107"/>
                  </a:moveTo>
                  <a:lnTo>
                    <a:pt x="494" y="963"/>
                  </a:lnTo>
                  <a:lnTo>
                    <a:pt x="471" y="790"/>
                  </a:lnTo>
                  <a:lnTo>
                    <a:pt x="430" y="604"/>
                  </a:lnTo>
                  <a:lnTo>
                    <a:pt x="355" y="413"/>
                  </a:lnTo>
                  <a:lnTo>
                    <a:pt x="296" y="305"/>
                  </a:lnTo>
                  <a:lnTo>
                    <a:pt x="238" y="215"/>
                  </a:lnTo>
                  <a:lnTo>
                    <a:pt x="174" y="137"/>
                  </a:lnTo>
                  <a:lnTo>
                    <a:pt x="122" y="78"/>
                  </a:lnTo>
                  <a:lnTo>
                    <a:pt x="75" y="36"/>
                  </a:lnTo>
                  <a:lnTo>
                    <a:pt x="40" y="6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7" y="48"/>
                  </a:lnTo>
                  <a:lnTo>
                    <a:pt x="23" y="60"/>
                  </a:lnTo>
                  <a:lnTo>
                    <a:pt x="40" y="72"/>
                  </a:lnTo>
                  <a:lnTo>
                    <a:pt x="139" y="191"/>
                  </a:lnTo>
                  <a:lnTo>
                    <a:pt x="221" y="335"/>
                  </a:lnTo>
                  <a:lnTo>
                    <a:pt x="285" y="497"/>
                  </a:lnTo>
                  <a:lnTo>
                    <a:pt x="337" y="682"/>
                  </a:lnTo>
                  <a:lnTo>
                    <a:pt x="366" y="886"/>
                  </a:lnTo>
                  <a:lnTo>
                    <a:pt x="372" y="1107"/>
                  </a:lnTo>
                  <a:lnTo>
                    <a:pt x="366" y="1269"/>
                  </a:lnTo>
                  <a:lnTo>
                    <a:pt x="349" y="1430"/>
                  </a:lnTo>
                  <a:lnTo>
                    <a:pt x="320" y="1586"/>
                  </a:lnTo>
                  <a:lnTo>
                    <a:pt x="273" y="1742"/>
                  </a:lnTo>
                  <a:lnTo>
                    <a:pt x="215" y="1885"/>
                  </a:lnTo>
                  <a:lnTo>
                    <a:pt x="134" y="2023"/>
                  </a:lnTo>
                  <a:lnTo>
                    <a:pt x="29" y="2149"/>
                  </a:lnTo>
                  <a:lnTo>
                    <a:pt x="17" y="2161"/>
                  </a:lnTo>
                  <a:lnTo>
                    <a:pt x="11" y="2173"/>
                  </a:lnTo>
                  <a:lnTo>
                    <a:pt x="0" y="2185"/>
                  </a:lnTo>
                  <a:lnTo>
                    <a:pt x="0" y="2191"/>
                  </a:lnTo>
                  <a:lnTo>
                    <a:pt x="6" y="2203"/>
                  </a:lnTo>
                  <a:lnTo>
                    <a:pt x="11" y="2209"/>
                  </a:lnTo>
                  <a:lnTo>
                    <a:pt x="23" y="2209"/>
                  </a:lnTo>
                  <a:lnTo>
                    <a:pt x="40" y="2203"/>
                  </a:lnTo>
                  <a:lnTo>
                    <a:pt x="75" y="2173"/>
                  </a:lnTo>
                  <a:lnTo>
                    <a:pt x="128" y="2131"/>
                  </a:lnTo>
                  <a:lnTo>
                    <a:pt x="180" y="2065"/>
                  </a:lnTo>
                  <a:lnTo>
                    <a:pt x="244" y="1987"/>
                  </a:lnTo>
                  <a:lnTo>
                    <a:pt x="308" y="1891"/>
                  </a:lnTo>
                  <a:lnTo>
                    <a:pt x="360" y="1778"/>
                  </a:lnTo>
                  <a:lnTo>
                    <a:pt x="430" y="1598"/>
                  </a:lnTo>
                  <a:lnTo>
                    <a:pt x="471" y="1418"/>
                  </a:lnTo>
                  <a:lnTo>
                    <a:pt x="494" y="1257"/>
                  </a:lnTo>
                  <a:lnTo>
                    <a:pt x="500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26" name="Group 2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4440526" y="6019800"/>
            <a:ext cx="2321412" cy="304800"/>
            <a:chOff x="3190" y="3999"/>
            <a:chExt cx="19109" cy="2509"/>
          </a:xfrm>
        </p:grpSpPr>
        <p:sp>
          <p:nvSpPr>
            <p:cNvPr id="72728" name="Freeform 24"/>
            <p:cNvSpPr>
              <a:spLocks/>
            </p:cNvSpPr>
            <p:nvPr/>
          </p:nvSpPr>
          <p:spPr bwMode="auto">
            <a:xfrm>
              <a:off x="3190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9" name="Freeform 25"/>
            <p:cNvSpPr>
              <a:spLocks/>
            </p:cNvSpPr>
            <p:nvPr/>
          </p:nvSpPr>
          <p:spPr bwMode="auto">
            <a:xfrm>
              <a:off x="4002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0" name="Freeform 26"/>
            <p:cNvSpPr>
              <a:spLocks/>
            </p:cNvSpPr>
            <p:nvPr/>
          </p:nvSpPr>
          <p:spPr bwMode="auto">
            <a:xfrm>
              <a:off x="5493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1" name="Freeform 27"/>
            <p:cNvSpPr>
              <a:spLocks/>
            </p:cNvSpPr>
            <p:nvPr/>
          </p:nvSpPr>
          <p:spPr bwMode="auto">
            <a:xfrm>
              <a:off x="7565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2" name="Freeform 28"/>
            <p:cNvSpPr>
              <a:spLocks/>
            </p:cNvSpPr>
            <p:nvPr/>
          </p:nvSpPr>
          <p:spPr bwMode="auto">
            <a:xfrm>
              <a:off x="8897" y="3999"/>
              <a:ext cx="546" cy="1026"/>
            </a:xfrm>
            <a:custGeom>
              <a:avLst/>
              <a:gdLst/>
              <a:ahLst/>
              <a:cxnLst>
                <a:cxn ang="0">
                  <a:pos x="340" y="43"/>
                </a:cxn>
                <a:cxn ang="0">
                  <a:pos x="340" y="25"/>
                </a:cxn>
                <a:cxn ang="0">
                  <a:pos x="334" y="6"/>
                </a:cxn>
                <a:cxn ang="0">
                  <a:pos x="328" y="0"/>
                </a:cxn>
                <a:cxn ang="0">
                  <a:pos x="291" y="0"/>
                </a:cxn>
                <a:cxn ang="0">
                  <a:pos x="231" y="43"/>
                </a:cxn>
                <a:cxn ang="0">
                  <a:pos x="164" y="75"/>
                </a:cxn>
                <a:cxn ang="0">
                  <a:pos x="103" y="87"/>
                </a:cxn>
                <a:cxn ang="0">
                  <a:pos x="43" y="93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34" y="137"/>
                </a:cxn>
                <a:cxn ang="0">
                  <a:pos x="218" y="112"/>
                </a:cxn>
                <a:cxn ang="0">
                  <a:pos x="218" y="926"/>
                </a:cxn>
                <a:cxn ang="0">
                  <a:pos x="206" y="945"/>
                </a:cxn>
                <a:cxn ang="0">
                  <a:pos x="188" y="957"/>
                </a:cxn>
                <a:cxn ang="0">
                  <a:pos x="140" y="970"/>
                </a:cxn>
                <a:cxn ang="0">
                  <a:pos x="13" y="970"/>
                </a:cxn>
                <a:cxn ang="0">
                  <a:pos x="13" y="1026"/>
                </a:cxn>
                <a:cxn ang="0">
                  <a:pos x="103" y="1026"/>
                </a:cxn>
                <a:cxn ang="0">
                  <a:pos x="170" y="1020"/>
                </a:cxn>
                <a:cxn ang="0">
                  <a:pos x="382" y="1020"/>
                </a:cxn>
                <a:cxn ang="0">
                  <a:pos x="449" y="1026"/>
                </a:cxn>
                <a:cxn ang="0">
                  <a:pos x="546" y="1026"/>
                </a:cxn>
                <a:cxn ang="0">
                  <a:pos x="546" y="970"/>
                </a:cxn>
                <a:cxn ang="0">
                  <a:pos x="418" y="970"/>
                </a:cxn>
                <a:cxn ang="0">
                  <a:pos x="370" y="957"/>
                </a:cxn>
                <a:cxn ang="0">
                  <a:pos x="352" y="945"/>
                </a:cxn>
                <a:cxn ang="0">
                  <a:pos x="340" y="926"/>
                </a:cxn>
                <a:cxn ang="0">
                  <a:pos x="340" y="901"/>
                </a:cxn>
                <a:cxn ang="0">
                  <a:pos x="340" y="43"/>
                </a:cxn>
              </a:cxnLst>
              <a:rect l="0" t="0" r="r" b="b"/>
              <a:pathLst>
                <a:path w="546" h="1026">
                  <a:moveTo>
                    <a:pt x="340" y="43"/>
                  </a:moveTo>
                  <a:lnTo>
                    <a:pt x="340" y="25"/>
                  </a:lnTo>
                  <a:lnTo>
                    <a:pt x="334" y="6"/>
                  </a:lnTo>
                  <a:lnTo>
                    <a:pt x="328" y="0"/>
                  </a:lnTo>
                  <a:lnTo>
                    <a:pt x="291" y="0"/>
                  </a:lnTo>
                  <a:lnTo>
                    <a:pt x="231" y="43"/>
                  </a:lnTo>
                  <a:lnTo>
                    <a:pt x="164" y="75"/>
                  </a:lnTo>
                  <a:lnTo>
                    <a:pt x="103" y="87"/>
                  </a:lnTo>
                  <a:lnTo>
                    <a:pt x="43" y="93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34" y="137"/>
                  </a:lnTo>
                  <a:lnTo>
                    <a:pt x="218" y="112"/>
                  </a:lnTo>
                  <a:lnTo>
                    <a:pt x="218" y="926"/>
                  </a:lnTo>
                  <a:lnTo>
                    <a:pt x="206" y="945"/>
                  </a:lnTo>
                  <a:lnTo>
                    <a:pt x="188" y="957"/>
                  </a:lnTo>
                  <a:lnTo>
                    <a:pt x="140" y="970"/>
                  </a:lnTo>
                  <a:lnTo>
                    <a:pt x="13" y="970"/>
                  </a:lnTo>
                  <a:lnTo>
                    <a:pt x="13" y="1026"/>
                  </a:lnTo>
                  <a:lnTo>
                    <a:pt x="103" y="1026"/>
                  </a:lnTo>
                  <a:lnTo>
                    <a:pt x="170" y="1020"/>
                  </a:lnTo>
                  <a:lnTo>
                    <a:pt x="382" y="1020"/>
                  </a:lnTo>
                  <a:lnTo>
                    <a:pt x="449" y="1026"/>
                  </a:lnTo>
                  <a:lnTo>
                    <a:pt x="546" y="1026"/>
                  </a:lnTo>
                  <a:lnTo>
                    <a:pt x="546" y="970"/>
                  </a:lnTo>
                  <a:lnTo>
                    <a:pt x="418" y="970"/>
                  </a:lnTo>
                  <a:lnTo>
                    <a:pt x="370" y="957"/>
                  </a:lnTo>
                  <a:lnTo>
                    <a:pt x="352" y="945"/>
                  </a:lnTo>
                  <a:lnTo>
                    <a:pt x="340" y="926"/>
                  </a:lnTo>
                  <a:lnTo>
                    <a:pt x="340" y="901"/>
                  </a:lnTo>
                  <a:lnTo>
                    <a:pt x="340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3" name="Freeform 29"/>
            <p:cNvSpPr>
              <a:spLocks noEditPoints="1"/>
            </p:cNvSpPr>
            <p:nvPr/>
          </p:nvSpPr>
          <p:spPr bwMode="auto">
            <a:xfrm>
              <a:off x="9667" y="3999"/>
              <a:ext cx="697" cy="1057"/>
            </a:xfrm>
            <a:custGeom>
              <a:avLst/>
              <a:gdLst/>
              <a:ahLst/>
              <a:cxnLst>
                <a:cxn ang="0">
                  <a:pos x="684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5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2" y="838"/>
                </a:cxn>
                <a:cxn ang="0">
                  <a:pos x="115" y="963"/>
                </a:cxn>
                <a:cxn ang="0">
                  <a:pos x="254" y="1045"/>
                </a:cxn>
                <a:cxn ang="0">
                  <a:pos x="442" y="1045"/>
                </a:cxn>
                <a:cxn ang="0">
                  <a:pos x="575" y="963"/>
                </a:cxn>
                <a:cxn ang="0">
                  <a:pos x="648" y="838"/>
                </a:cxn>
                <a:cxn ang="0">
                  <a:pos x="684" y="694"/>
                </a:cxn>
                <a:cxn ang="0">
                  <a:pos x="697" y="575"/>
                </a:cxn>
                <a:cxn ang="0">
                  <a:pos x="345" y="1013"/>
                </a:cxn>
                <a:cxn ang="0">
                  <a:pos x="260" y="988"/>
                </a:cxn>
                <a:cxn ang="0">
                  <a:pos x="182" y="913"/>
                </a:cxn>
                <a:cxn ang="0">
                  <a:pos x="139" y="744"/>
                </a:cxn>
                <a:cxn ang="0">
                  <a:pos x="133" y="400"/>
                </a:cxn>
                <a:cxn ang="0">
                  <a:pos x="157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1" y="275"/>
                </a:cxn>
                <a:cxn ang="0">
                  <a:pos x="557" y="625"/>
                </a:cxn>
                <a:cxn ang="0">
                  <a:pos x="539" y="838"/>
                </a:cxn>
                <a:cxn ang="0">
                  <a:pos x="472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4" y="375"/>
                  </a:lnTo>
                  <a:lnTo>
                    <a:pt x="660" y="244"/>
                  </a:lnTo>
                  <a:lnTo>
                    <a:pt x="606" y="131"/>
                  </a:lnTo>
                  <a:lnTo>
                    <a:pt x="563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5" y="0"/>
                  </a:lnTo>
                  <a:lnTo>
                    <a:pt x="248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2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2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4" y="1045"/>
                  </a:lnTo>
                  <a:lnTo>
                    <a:pt x="345" y="1057"/>
                  </a:lnTo>
                  <a:lnTo>
                    <a:pt x="442" y="1045"/>
                  </a:lnTo>
                  <a:lnTo>
                    <a:pt x="515" y="1013"/>
                  </a:lnTo>
                  <a:lnTo>
                    <a:pt x="575" y="963"/>
                  </a:lnTo>
                  <a:lnTo>
                    <a:pt x="618" y="907"/>
                  </a:lnTo>
                  <a:lnTo>
                    <a:pt x="648" y="838"/>
                  </a:lnTo>
                  <a:lnTo>
                    <a:pt x="672" y="763"/>
                  </a:lnTo>
                  <a:lnTo>
                    <a:pt x="684" y="694"/>
                  </a:lnTo>
                  <a:lnTo>
                    <a:pt x="690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5" y="1013"/>
                  </a:moveTo>
                  <a:lnTo>
                    <a:pt x="303" y="1007"/>
                  </a:lnTo>
                  <a:lnTo>
                    <a:pt x="260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7" y="844"/>
                  </a:lnTo>
                  <a:lnTo>
                    <a:pt x="139" y="744"/>
                  </a:lnTo>
                  <a:lnTo>
                    <a:pt x="133" y="632"/>
                  </a:lnTo>
                  <a:lnTo>
                    <a:pt x="133" y="400"/>
                  </a:lnTo>
                  <a:lnTo>
                    <a:pt x="139" y="287"/>
                  </a:lnTo>
                  <a:lnTo>
                    <a:pt x="157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0" y="62"/>
                  </a:lnTo>
                  <a:lnTo>
                    <a:pt x="309" y="43"/>
                  </a:lnTo>
                  <a:lnTo>
                    <a:pt x="345" y="43"/>
                  </a:lnTo>
                  <a:lnTo>
                    <a:pt x="406" y="50"/>
                  </a:lnTo>
                  <a:lnTo>
                    <a:pt x="460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1" y="275"/>
                  </a:lnTo>
                  <a:lnTo>
                    <a:pt x="557" y="388"/>
                  </a:lnTo>
                  <a:lnTo>
                    <a:pt x="557" y="625"/>
                  </a:lnTo>
                  <a:lnTo>
                    <a:pt x="551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2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5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4" name="Freeform 30"/>
            <p:cNvSpPr>
              <a:spLocks/>
            </p:cNvSpPr>
            <p:nvPr/>
          </p:nvSpPr>
          <p:spPr bwMode="auto">
            <a:xfrm>
              <a:off x="11151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5" name="Freeform 31"/>
            <p:cNvSpPr>
              <a:spLocks/>
            </p:cNvSpPr>
            <p:nvPr/>
          </p:nvSpPr>
          <p:spPr bwMode="auto">
            <a:xfrm>
              <a:off x="13223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6" name="Freeform 32"/>
            <p:cNvSpPr>
              <a:spLocks/>
            </p:cNvSpPr>
            <p:nvPr/>
          </p:nvSpPr>
          <p:spPr bwMode="auto">
            <a:xfrm>
              <a:off x="14477" y="3999"/>
              <a:ext cx="661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2" y="863"/>
                </a:cxn>
                <a:cxn ang="0">
                  <a:pos x="545" y="888"/>
                </a:cxn>
                <a:cxn ang="0">
                  <a:pos x="146" y="894"/>
                </a:cxn>
                <a:cxn ang="0">
                  <a:pos x="273" y="782"/>
                </a:cxn>
                <a:cxn ang="0">
                  <a:pos x="364" y="700"/>
                </a:cxn>
                <a:cxn ang="0">
                  <a:pos x="449" y="632"/>
                </a:cxn>
                <a:cxn ang="0">
                  <a:pos x="570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8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5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2" y="306"/>
                </a:cxn>
                <a:cxn ang="0">
                  <a:pos x="158" y="269"/>
                </a:cxn>
                <a:cxn ang="0">
                  <a:pos x="152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5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1" h="1026">
                  <a:moveTo>
                    <a:pt x="661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2" y="863"/>
                  </a:lnTo>
                  <a:lnTo>
                    <a:pt x="570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6" y="894"/>
                  </a:lnTo>
                  <a:lnTo>
                    <a:pt x="218" y="832"/>
                  </a:lnTo>
                  <a:lnTo>
                    <a:pt x="273" y="782"/>
                  </a:lnTo>
                  <a:lnTo>
                    <a:pt x="321" y="738"/>
                  </a:lnTo>
                  <a:lnTo>
                    <a:pt x="364" y="700"/>
                  </a:lnTo>
                  <a:lnTo>
                    <a:pt x="406" y="669"/>
                  </a:lnTo>
                  <a:lnTo>
                    <a:pt x="449" y="632"/>
                  </a:lnTo>
                  <a:lnTo>
                    <a:pt x="515" y="575"/>
                  </a:lnTo>
                  <a:lnTo>
                    <a:pt x="570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1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8" y="81"/>
                  </a:lnTo>
                  <a:lnTo>
                    <a:pt x="485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5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1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6" y="325"/>
                  </a:lnTo>
                  <a:lnTo>
                    <a:pt x="152" y="306"/>
                  </a:lnTo>
                  <a:lnTo>
                    <a:pt x="158" y="281"/>
                  </a:lnTo>
                  <a:lnTo>
                    <a:pt x="158" y="269"/>
                  </a:lnTo>
                  <a:lnTo>
                    <a:pt x="152" y="256"/>
                  </a:lnTo>
                  <a:lnTo>
                    <a:pt x="152" y="244"/>
                  </a:lnTo>
                  <a:lnTo>
                    <a:pt x="140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7" y="200"/>
                  </a:lnTo>
                  <a:lnTo>
                    <a:pt x="103" y="143"/>
                  </a:lnTo>
                  <a:lnTo>
                    <a:pt x="146" y="100"/>
                  </a:lnTo>
                  <a:lnTo>
                    <a:pt x="194" y="75"/>
                  </a:lnTo>
                  <a:lnTo>
                    <a:pt x="243" y="56"/>
                  </a:lnTo>
                  <a:lnTo>
                    <a:pt x="285" y="56"/>
                  </a:lnTo>
                  <a:lnTo>
                    <a:pt x="370" y="68"/>
                  </a:lnTo>
                  <a:lnTo>
                    <a:pt x="430" y="106"/>
                  </a:lnTo>
                  <a:lnTo>
                    <a:pt x="479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1" y="475"/>
                  </a:lnTo>
                  <a:lnTo>
                    <a:pt x="418" y="544"/>
                  </a:lnTo>
                  <a:lnTo>
                    <a:pt x="376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1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7" name="Freeform 33"/>
            <p:cNvSpPr>
              <a:spLocks noEditPoints="1"/>
            </p:cNvSpPr>
            <p:nvPr/>
          </p:nvSpPr>
          <p:spPr bwMode="auto">
            <a:xfrm>
              <a:off x="15313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8" name="Freeform 34"/>
            <p:cNvSpPr>
              <a:spLocks/>
            </p:cNvSpPr>
            <p:nvPr/>
          </p:nvSpPr>
          <p:spPr bwMode="auto">
            <a:xfrm>
              <a:off x="16798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9" name="Freeform 35"/>
            <p:cNvSpPr>
              <a:spLocks/>
            </p:cNvSpPr>
            <p:nvPr/>
          </p:nvSpPr>
          <p:spPr bwMode="auto">
            <a:xfrm>
              <a:off x="18991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0" name="Freeform 36"/>
            <p:cNvSpPr>
              <a:spLocks/>
            </p:cNvSpPr>
            <p:nvPr/>
          </p:nvSpPr>
          <p:spPr bwMode="auto">
            <a:xfrm>
              <a:off x="19948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1" name="Freeform 37"/>
            <p:cNvSpPr>
              <a:spLocks/>
            </p:cNvSpPr>
            <p:nvPr/>
          </p:nvSpPr>
          <p:spPr bwMode="auto">
            <a:xfrm>
              <a:off x="2090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2" name="Freeform 38"/>
            <p:cNvSpPr>
              <a:spLocks/>
            </p:cNvSpPr>
            <p:nvPr/>
          </p:nvSpPr>
          <p:spPr bwMode="auto">
            <a:xfrm>
              <a:off x="21802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45" name="Group 41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839602" y="6019801"/>
            <a:ext cx="2228198" cy="292561"/>
            <a:chOff x="4774" y="3999"/>
            <a:chExt cx="19109" cy="2509"/>
          </a:xfrm>
        </p:grpSpPr>
        <p:sp>
          <p:nvSpPr>
            <p:cNvPr id="72747" name="Freeform 43"/>
            <p:cNvSpPr>
              <a:spLocks/>
            </p:cNvSpPr>
            <p:nvPr/>
          </p:nvSpPr>
          <p:spPr bwMode="auto">
            <a:xfrm>
              <a:off x="4774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8" name="Freeform 44"/>
            <p:cNvSpPr>
              <a:spLocks/>
            </p:cNvSpPr>
            <p:nvPr/>
          </p:nvSpPr>
          <p:spPr bwMode="auto">
            <a:xfrm>
              <a:off x="5586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9" name="Freeform 45"/>
            <p:cNvSpPr>
              <a:spLocks/>
            </p:cNvSpPr>
            <p:nvPr/>
          </p:nvSpPr>
          <p:spPr bwMode="auto">
            <a:xfrm>
              <a:off x="7077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0" name="Freeform 46"/>
            <p:cNvSpPr>
              <a:spLocks/>
            </p:cNvSpPr>
            <p:nvPr/>
          </p:nvSpPr>
          <p:spPr bwMode="auto">
            <a:xfrm>
              <a:off x="9149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1" name="Freeform 47"/>
            <p:cNvSpPr>
              <a:spLocks/>
            </p:cNvSpPr>
            <p:nvPr/>
          </p:nvSpPr>
          <p:spPr bwMode="auto">
            <a:xfrm>
              <a:off x="10415" y="3999"/>
              <a:ext cx="660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1" y="863"/>
                </a:cxn>
                <a:cxn ang="0">
                  <a:pos x="545" y="888"/>
                </a:cxn>
                <a:cxn ang="0">
                  <a:pos x="145" y="894"/>
                </a:cxn>
                <a:cxn ang="0">
                  <a:pos x="272" y="782"/>
                </a:cxn>
                <a:cxn ang="0">
                  <a:pos x="363" y="700"/>
                </a:cxn>
                <a:cxn ang="0">
                  <a:pos x="448" y="632"/>
                </a:cxn>
                <a:cxn ang="0">
                  <a:pos x="569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7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4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1" y="306"/>
                </a:cxn>
                <a:cxn ang="0">
                  <a:pos x="157" y="269"/>
                </a:cxn>
                <a:cxn ang="0">
                  <a:pos x="151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4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0" h="1026">
                  <a:moveTo>
                    <a:pt x="660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1" y="863"/>
                  </a:lnTo>
                  <a:lnTo>
                    <a:pt x="569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5" y="894"/>
                  </a:lnTo>
                  <a:lnTo>
                    <a:pt x="218" y="832"/>
                  </a:lnTo>
                  <a:lnTo>
                    <a:pt x="272" y="782"/>
                  </a:lnTo>
                  <a:lnTo>
                    <a:pt x="321" y="738"/>
                  </a:lnTo>
                  <a:lnTo>
                    <a:pt x="363" y="700"/>
                  </a:lnTo>
                  <a:lnTo>
                    <a:pt x="406" y="669"/>
                  </a:lnTo>
                  <a:lnTo>
                    <a:pt x="448" y="632"/>
                  </a:lnTo>
                  <a:lnTo>
                    <a:pt x="515" y="575"/>
                  </a:lnTo>
                  <a:lnTo>
                    <a:pt x="569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0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7" y="81"/>
                  </a:lnTo>
                  <a:lnTo>
                    <a:pt x="484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4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0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5" y="325"/>
                  </a:lnTo>
                  <a:lnTo>
                    <a:pt x="151" y="306"/>
                  </a:lnTo>
                  <a:lnTo>
                    <a:pt x="157" y="281"/>
                  </a:lnTo>
                  <a:lnTo>
                    <a:pt x="157" y="269"/>
                  </a:lnTo>
                  <a:lnTo>
                    <a:pt x="151" y="256"/>
                  </a:lnTo>
                  <a:lnTo>
                    <a:pt x="151" y="244"/>
                  </a:lnTo>
                  <a:lnTo>
                    <a:pt x="139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6" y="200"/>
                  </a:lnTo>
                  <a:lnTo>
                    <a:pt x="103" y="143"/>
                  </a:lnTo>
                  <a:lnTo>
                    <a:pt x="145" y="100"/>
                  </a:lnTo>
                  <a:lnTo>
                    <a:pt x="194" y="75"/>
                  </a:lnTo>
                  <a:lnTo>
                    <a:pt x="242" y="56"/>
                  </a:lnTo>
                  <a:lnTo>
                    <a:pt x="284" y="56"/>
                  </a:lnTo>
                  <a:lnTo>
                    <a:pt x="369" y="68"/>
                  </a:lnTo>
                  <a:lnTo>
                    <a:pt x="430" y="106"/>
                  </a:lnTo>
                  <a:lnTo>
                    <a:pt x="478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0" y="475"/>
                  </a:lnTo>
                  <a:lnTo>
                    <a:pt x="418" y="544"/>
                  </a:lnTo>
                  <a:lnTo>
                    <a:pt x="375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0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2" name="Freeform 48"/>
            <p:cNvSpPr>
              <a:spLocks/>
            </p:cNvSpPr>
            <p:nvPr/>
          </p:nvSpPr>
          <p:spPr bwMode="auto">
            <a:xfrm>
              <a:off x="11269" y="3999"/>
              <a:ext cx="660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8" y="143"/>
                </a:cxn>
                <a:cxn ang="0">
                  <a:pos x="557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2" y="438"/>
                </a:cxn>
                <a:cxn ang="0">
                  <a:pos x="345" y="419"/>
                </a:cxn>
                <a:cxn ang="0">
                  <a:pos x="442" y="463"/>
                </a:cxn>
                <a:cxn ang="0">
                  <a:pos x="479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39" y="813"/>
                </a:cxn>
                <a:cxn ang="0">
                  <a:pos x="145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2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1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69" y="481"/>
                </a:cxn>
                <a:cxn ang="0">
                  <a:pos x="430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0" h="1057">
                  <a:moveTo>
                    <a:pt x="133" y="162"/>
                  </a:moveTo>
                  <a:lnTo>
                    <a:pt x="200" y="175"/>
                  </a:lnTo>
                  <a:lnTo>
                    <a:pt x="248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8" y="143"/>
                  </a:lnTo>
                  <a:lnTo>
                    <a:pt x="509" y="112"/>
                  </a:lnTo>
                  <a:lnTo>
                    <a:pt x="557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3" y="0"/>
                  </a:lnTo>
                  <a:lnTo>
                    <a:pt x="515" y="18"/>
                  </a:lnTo>
                  <a:lnTo>
                    <a:pt x="436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2" y="438"/>
                  </a:lnTo>
                  <a:lnTo>
                    <a:pt x="297" y="425"/>
                  </a:lnTo>
                  <a:lnTo>
                    <a:pt x="345" y="419"/>
                  </a:lnTo>
                  <a:lnTo>
                    <a:pt x="400" y="431"/>
                  </a:lnTo>
                  <a:lnTo>
                    <a:pt x="442" y="463"/>
                  </a:lnTo>
                  <a:lnTo>
                    <a:pt x="466" y="488"/>
                  </a:lnTo>
                  <a:lnTo>
                    <a:pt x="479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39" y="813"/>
                  </a:lnTo>
                  <a:lnTo>
                    <a:pt x="145" y="794"/>
                  </a:lnTo>
                  <a:lnTo>
                    <a:pt x="145" y="751"/>
                  </a:lnTo>
                  <a:lnTo>
                    <a:pt x="139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48" y="700"/>
                  </a:lnTo>
                  <a:lnTo>
                    <a:pt x="42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297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1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0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69" y="481"/>
                  </a:lnTo>
                  <a:lnTo>
                    <a:pt x="509" y="425"/>
                  </a:lnTo>
                  <a:lnTo>
                    <a:pt x="430" y="394"/>
                  </a:lnTo>
                  <a:lnTo>
                    <a:pt x="345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3" name="Freeform 49"/>
            <p:cNvSpPr>
              <a:spLocks/>
            </p:cNvSpPr>
            <p:nvPr/>
          </p:nvSpPr>
          <p:spPr bwMode="auto">
            <a:xfrm>
              <a:off x="12735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4" name="Freeform 50"/>
            <p:cNvSpPr>
              <a:spLocks/>
            </p:cNvSpPr>
            <p:nvPr/>
          </p:nvSpPr>
          <p:spPr bwMode="auto">
            <a:xfrm>
              <a:off x="14807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5" name="Freeform 51"/>
            <p:cNvSpPr>
              <a:spLocks/>
            </p:cNvSpPr>
            <p:nvPr/>
          </p:nvSpPr>
          <p:spPr bwMode="auto">
            <a:xfrm>
              <a:off x="16061" y="3999"/>
              <a:ext cx="661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9" y="143"/>
                </a:cxn>
                <a:cxn ang="0">
                  <a:pos x="558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3" y="438"/>
                </a:cxn>
                <a:cxn ang="0">
                  <a:pos x="346" y="419"/>
                </a:cxn>
                <a:cxn ang="0">
                  <a:pos x="442" y="463"/>
                </a:cxn>
                <a:cxn ang="0">
                  <a:pos x="485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40" y="813"/>
                </a:cxn>
                <a:cxn ang="0">
                  <a:pos x="146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3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2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70" y="481"/>
                </a:cxn>
                <a:cxn ang="0">
                  <a:pos x="436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1" h="1057">
                  <a:moveTo>
                    <a:pt x="133" y="162"/>
                  </a:moveTo>
                  <a:lnTo>
                    <a:pt x="200" y="175"/>
                  </a:lnTo>
                  <a:lnTo>
                    <a:pt x="249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9" y="143"/>
                  </a:lnTo>
                  <a:lnTo>
                    <a:pt x="515" y="112"/>
                  </a:lnTo>
                  <a:lnTo>
                    <a:pt x="558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4" y="0"/>
                  </a:lnTo>
                  <a:lnTo>
                    <a:pt x="515" y="18"/>
                  </a:lnTo>
                  <a:lnTo>
                    <a:pt x="442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3" y="438"/>
                  </a:lnTo>
                  <a:lnTo>
                    <a:pt x="297" y="425"/>
                  </a:lnTo>
                  <a:lnTo>
                    <a:pt x="346" y="419"/>
                  </a:lnTo>
                  <a:lnTo>
                    <a:pt x="406" y="431"/>
                  </a:lnTo>
                  <a:lnTo>
                    <a:pt x="442" y="463"/>
                  </a:lnTo>
                  <a:lnTo>
                    <a:pt x="473" y="488"/>
                  </a:lnTo>
                  <a:lnTo>
                    <a:pt x="485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40" y="813"/>
                  </a:lnTo>
                  <a:lnTo>
                    <a:pt x="146" y="794"/>
                  </a:lnTo>
                  <a:lnTo>
                    <a:pt x="146" y="751"/>
                  </a:lnTo>
                  <a:lnTo>
                    <a:pt x="140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55" y="700"/>
                  </a:lnTo>
                  <a:lnTo>
                    <a:pt x="43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303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2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1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70" y="481"/>
                  </a:lnTo>
                  <a:lnTo>
                    <a:pt x="509" y="425"/>
                  </a:lnTo>
                  <a:lnTo>
                    <a:pt x="436" y="394"/>
                  </a:lnTo>
                  <a:lnTo>
                    <a:pt x="346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6" name="Freeform 52"/>
            <p:cNvSpPr>
              <a:spLocks noEditPoints="1"/>
            </p:cNvSpPr>
            <p:nvPr/>
          </p:nvSpPr>
          <p:spPr bwMode="auto">
            <a:xfrm>
              <a:off x="16897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7" name="Freeform 53"/>
            <p:cNvSpPr>
              <a:spLocks/>
            </p:cNvSpPr>
            <p:nvPr/>
          </p:nvSpPr>
          <p:spPr bwMode="auto">
            <a:xfrm>
              <a:off x="18382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8" name="Freeform 54"/>
            <p:cNvSpPr>
              <a:spLocks/>
            </p:cNvSpPr>
            <p:nvPr/>
          </p:nvSpPr>
          <p:spPr bwMode="auto">
            <a:xfrm>
              <a:off x="2057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9" name="Freeform 55"/>
            <p:cNvSpPr>
              <a:spLocks/>
            </p:cNvSpPr>
            <p:nvPr/>
          </p:nvSpPr>
          <p:spPr bwMode="auto">
            <a:xfrm>
              <a:off x="21532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0" name="Freeform 56"/>
            <p:cNvSpPr>
              <a:spLocks/>
            </p:cNvSpPr>
            <p:nvPr/>
          </p:nvSpPr>
          <p:spPr bwMode="auto">
            <a:xfrm>
              <a:off x="22489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1" name="Freeform 57"/>
            <p:cNvSpPr>
              <a:spLocks/>
            </p:cNvSpPr>
            <p:nvPr/>
          </p:nvSpPr>
          <p:spPr bwMode="auto">
            <a:xfrm>
              <a:off x="23386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35" name="Group 3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989723" y="3239508"/>
            <a:ext cx="4146370" cy="532996"/>
            <a:chOff x="2323" y="2239"/>
            <a:chExt cx="19604" cy="2520"/>
          </a:xfrm>
        </p:grpSpPr>
        <p:sp>
          <p:nvSpPr>
            <p:cNvPr id="18437" name="Freeform 5"/>
            <p:cNvSpPr>
              <a:spLocks/>
            </p:cNvSpPr>
            <p:nvPr/>
          </p:nvSpPr>
          <p:spPr bwMode="auto">
            <a:xfrm>
              <a:off x="2323" y="2540"/>
              <a:ext cx="503" cy="2219"/>
            </a:xfrm>
            <a:custGeom>
              <a:avLst/>
              <a:gdLst/>
              <a:ahLst/>
              <a:cxnLst>
                <a:cxn ang="0">
                  <a:pos x="503" y="2193"/>
                </a:cxn>
                <a:cxn ang="0">
                  <a:pos x="497" y="2187"/>
                </a:cxn>
                <a:cxn ang="0">
                  <a:pos x="497" y="2181"/>
                </a:cxn>
                <a:cxn ang="0">
                  <a:pos x="478" y="2161"/>
                </a:cxn>
                <a:cxn ang="0">
                  <a:pos x="466" y="2142"/>
                </a:cxn>
                <a:cxn ang="0">
                  <a:pos x="360" y="2014"/>
                </a:cxn>
                <a:cxn ang="0">
                  <a:pos x="280" y="1874"/>
                </a:cxn>
                <a:cxn ang="0">
                  <a:pos x="218" y="1726"/>
                </a:cxn>
                <a:cxn ang="0">
                  <a:pos x="174" y="1573"/>
                </a:cxn>
                <a:cxn ang="0">
                  <a:pos x="149" y="1413"/>
                </a:cxn>
                <a:cxn ang="0">
                  <a:pos x="131" y="1260"/>
                </a:cxn>
                <a:cxn ang="0">
                  <a:pos x="125" y="1106"/>
                </a:cxn>
                <a:cxn ang="0">
                  <a:pos x="131" y="914"/>
                </a:cxn>
                <a:cxn ang="0">
                  <a:pos x="156" y="729"/>
                </a:cxn>
                <a:cxn ang="0">
                  <a:pos x="199" y="543"/>
                </a:cxn>
                <a:cxn ang="0">
                  <a:pos x="267" y="371"/>
                </a:cxn>
                <a:cxn ang="0">
                  <a:pos x="354" y="211"/>
                </a:cxn>
                <a:cxn ang="0">
                  <a:pos x="472" y="64"/>
                </a:cxn>
                <a:cxn ang="0">
                  <a:pos x="497" y="38"/>
                </a:cxn>
                <a:cxn ang="0">
                  <a:pos x="497" y="32"/>
                </a:cxn>
                <a:cxn ang="0">
                  <a:pos x="503" y="32"/>
                </a:cxn>
                <a:cxn ang="0">
                  <a:pos x="503" y="25"/>
                </a:cxn>
                <a:cxn ang="0">
                  <a:pos x="497" y="13"/>
                </a:cxn>
                <a:cxn ang="0">
                  <a:pos x="491" y="6"/>
                </a:cxn>
                <a:cxn ang="0">
                  <a:pos x="478" y="0"/>
                </a:cxn>
                <a:cxn ang="0">
                  <a:pos x="422" y="38"/>
                </a:cxn>
                <a:cxn ang="0">
                  <a:pos x="373" y="83"/>
                </a:cxn>
                <a:cxn ang="0">
                  <a:pos x="317" y="147"/>
                </a:cxn>
                <a:cxn ang="0">
                  <a:pos x="255" y="224"/>
                </a:cxn>
                <a:cxn ang="0">
                  <a:pos x="193" y="320"/>
                </a:cxn>
                <a:cxn ang="0">
                  <a:pos x="137" y="435"/>
                </a:cxn>
                <a:cxn ang="0">
                  <a:pos x="69" y="614"/>
                </a:cxn>
                <a:cxn ang="0">
                  <a:pos x="31" y="793"/>
                </a:cxn>
                <a:cxn ang="0">
                  <a:pos x="7" y="959"/>
                </a:cxn>
                <a:cxn ang="0">
                  <a:pos x="0" y="1106"/>
                </a:cxn>
                <a:cxn ang="0">
                  <a:pos x="7" y="1253"/>
                </a:cxn>
                <a:cxn ang="0">
                  <a:pos x="31" y="1426"/>
                </a:cxn>
                <a:cxn ang="0">
                  <a:pos x="69" y="1611"/>
                </a:cxn>
                <a:cxn ang="0">
                  <a:pos x="143" y="1797"/>
                </a:cxn>
                <a:cxn ang="0">
                  <a:pos x="199" y="1906"/>
                </a:cxn>
                <a:cxn ang="0">
                  <a:pos x="261" y="2001"/>
                </a:cxn>
                <a:cxn ang="0">
                  <a:pos x="323" y="2078"/>
                </a:cxn>
                <a:cxn ang="0">
                  <a:pos x="379" y="2136"/>
                </a:cxn>
                <a:cxn ang="0">
                  <a:pos x="428" y="2181"/>
                </a:cxn>
                <a:cxn ang="0">
                  <a:pos x="459" y="2206"/>
                </a:cxn>
                <a:cxn ang="0">
                  <a:pos x="478" y="2219"/>
                </a:cxn>
                <a:cxn ang="0">
                  <a:pos x="491" y="2212"/>
                </a:cxn>
                <a:cxn ang="0">
                  <a:pos x="497" y="2206"/>
                </a:cxn>
                <a:cxn ang="0">
                  <a:pos x="503" y="2193"/>
                </a:cxn>
              </a:cxnLst>
              <a:rect l="0" t="0" r="r" b="b"/>
              <a:pathLst>
                <a:path w="503" h="2219">
                  <a:moveTo>
                    <a:pt x="503" y="2193"/>
                  </a:moveTo>
                  <a:lnTo>
                    <a:pt x="497" y="2187"/>
                  </a:lnTo>
                  <a:lnTo>
                    <a:pt x="497" y="2181"/>
                  </a:lnTo>
                  <a:lnTo>
                    <a:pt x="478" y="2161"/>
                  </a:lnTo>
                  <a:lnTo>
                    <a:pt x="466" y="2142"/>
                  </a:lnTo>
                  <a:lnTo>
                    <a:pt x="360" y="2014"/>
                  </a:lnTo>
                  <a:lnTo>
                    <a:pt x="280" y="1874"/>
                  </a:lnTo>
                  <a:lnTo>
                    <a:pt x="218" y="1726"/>
                  </a:lnTo>
                  <a:lnTo>
                    <a:pt x="174" y="1573"/>
                  </a:lnTo>
                  <a:lnTo>
                    <a:pt x="149" y="1413"/>
                  </a:lnTo>
                  <a:lnTo>
                    <a:pt x="131" y="1260"/>
                  </a:lnTo>
                  <a:lnTo>
                    <a:pt x="125" y="1106"/>
                  </a:lnTo>
                  <a:lnTo>
                    <a:pt x="131" y="914"/>
                  </a:lnTo>
                  <a:lnTo>
                    <a:pt x="156" y="729"/>
                  </a:lnTo>
                  <a:lnTo>
                    <a:pt x="199" y="543"/>
                  </a:lnTo>
                  <a:lnTo>
                    <a:pt x="267" y="371"/>
                  </a:lnTo>
                  <a:lnTo>
                    <a:pt x="354" y="211"/>
                  </a:lnTo>
                  <a:lnTo>
                    <a:pt x="472" y="64"/>
                  </a:lnTo>
                  <a:lnTo>
                    <a:pt x="497" y="38"/>
                  </a:lnTo>
                  <a:lnTo>
                    <a:pt x="497" y="32"/>
                  </a:lnTo>
                  <a:lnTo>
                    <a:pt x="503" y="32"/>
                  </a:lnTo>
                  <a:lnTo>
                    <a:pt x="503" y="25"/>
                  </a:lnTo>
                  <a:lnTo>
                    <a:pt x="497" y="13"/>
                  </a:lnTo>
                  <a:lnTo>
                    <a:pt x="491" y="6"/>
                  </a:lnTo>
                  <a:lnTo>
                    <a:pt x="478" y="0"/>
                  </a:lnTo>
                  <a:lnTo>
                    <a:pt x="422" y="38"/>
                  </a:lnTo>
                  <a:lnTo>
                    <a:pt x="373" y="83"/>
                  </a:lnTo>
                  <a:lnTo>
                    <a:pt x="317" y="147"/>
                  </a:lnTo>
                  <a:lnTo>
                    <a:pt x="255" y="224"/>
                  </a:lnTo>
                  <a:lnTo>
                    <a:pt x="193" y="320"/>
                  </a:lnTo>
                  <a:lnTo>
                    <a:pt x="137" y="435"/>
                  </a:lnTo>
                  <a:lnTo>
                    <a:pt x="69" y="614"/>
                  </a:lnTo>
                  <a:lnTo>
                    <a:pt x="31" y="793"/>
                  </a:lnTo>
                  <a:lnTo>
                    <a:pt x="7" y="959"/>
                  </a:lnTo>
                  <a:lnTo>
                    <a:pt x="0" y="1106"/>
                  </a:lnTo>
                  <a:lnTo>
                    <a:pt x="7" y="1253"/>
                  </a:lnTo>
                  <a:lnTo>
                    <a:pt x="31" y="1426"/>
                  </a:lnTo>
                  <a:lnTo>
                    <a:pt x="69" y="1611"/>
                  </a:lnTo>
                  <a:lnTo>
                    <a:pt x="143" y="1797"/>
                  </a:lnTo>
                  <a:lnTo>
                    <a:pt x="199" y="1906"/>
                  </a:lnTo>
                  <a:lnTo>
                    <a:pt x="261" y="2001"/>
                  </a:lnTo>
                  <a:lnTo>
                    <a:pt x="323" y="2078"/>
                  </a:lnTo>
                  <a:lnTo>
                    <a:pt x="379" y="2136"/>
                  </a:lnTo>
                  <a:lnTo>
                    <a:pt x="428" y="2181"/>
                  </a:lnTo>
                  <a:lnTo>
                    <a:pt x="459" y="2206"/>
                  </a:lnTo>
                  <a:lnTo>
                    <a:pt x="478" y="2219"/>
                  </a:lnTo>
                  <a:lnTo>
                    <a:pt x="491" y="2212"/>
                  </a:lnTo>
                  <a:lnTo>
                    <a:pt x="497" y="2206"/>
                  </a:lnTo>
                  <a:lnTo>
                    <a:pt x="503" y="21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8" name="Freeform 6"/>
            <p:cNvSpPr>
              <a:spLocks/>
            </p:cNvSpPr>
            <p:nvPr/>
          </p:nvSpPr>
          <p:spPr bwMode="auto">
            <a:xfrm>
              <a:off x="3136" y="2732"/>
              <a:ext cx="714" cy="1471"/>
            </a:xfrm>
            <a:custGeom>
              <a:avLst/>
              <a:gdLst/>
              <a:ahLst/>
              <a:cxnLst>
                <a:cxn ang="0">
                  <a:pos x="441" y="57"/>
                </a:cxn>
                <a:cxn ang="0">
                  <a:pos x="441" y="19"/>
                </a:cxn>
                <a:cxn ang="0">
                  <a:pos x="434" y="6"/>
                </a:cxn>
                <a:cxn ang="0">
                  <a:pos x="428" y="0"/>
                </a:cxn>
                <a:cxn ang="0">
                  <a:pos x="391" y="0"/>
                </a:cxn>
                <a:cxn ang="0">
                  <a:pos x="304" y="70"/>
                </a:cxn>
                <a:cxn ang="0">
                  <a:pos x="217" y="108"/>
                </a:cxn>
                <a:cxn ang="0">
                  <a:pos x="130" y="128"/>
                </a:cxn>
                <a:cxn ang="0">
                  <a:pos x="56" y="134"/>
                </a:cxn>
                <a:cxn ang="0">
                  <a:pos x="0" y="140"/>
                </a:cxn>
                <a:cxn ang="0">
                  <a:pos x="0" y="204"/>
                </a:cxn>
                <a:cxn ang="0">
                  <a:pos x="50" y="204"/>
                </a:cxn>
                <a:cxn ang="0">
                  <a:pos x="118" y="198"/>
                </a:cxn>
                <a:cxn ang="0">
                  <a:pos x="199" y="185"/>
                </a:cxn>
                <a:cxn ang="0">
                  <a:pos x="285" y="147"/>
                </a:cxn>
                <a:cxn ang="0">
                  <a:pos x="285" y="1330"/>
                </a:cxn>
                <a:cxn ang="0">
                  <a:pos x="273" y="1362"/>
                </a:cxn>
                <a:cxn ang="0">
                  <a:pos x="254" y="1381"/>
                </a:cxn>
                <a:cxn ang="0">
                  <a:pos x="223" y="1394"/>
                </a:cxn>
                <a:cxn ang="0">
                  <a:pos x="168" y="1400"/>
                </a:cxn>
                <a:cxn ang="0">
                  <a:pos x="13" y="1400"/>
                </a:cxn>
                <a:cxn ang="0">
                  <a:pos x="13" y="1471"/>
                </a:cxn>
                <a:cxn ang="0">
                  <a:pos x="87" y="1464"/>
                </a:cxn>
                <a:cxn ang="0">
                  <a:pos x="639" y="1464"/>
                </a:cxn>
                <a:cxn ang="0">
                  <a:pos x="714" y="1471"/>
                </a:cxn>
                <a:cxn ang="0">
                  <a:pos x="714" y="1400"/>
                </a:cxn>
                <a:cxn ang="0">
                  <a:pos x="565" y="1400"/>
                </a:cxn>
                <a:cxn ang="0">
                  <a:pos x="503" y="1394"/>
                </a:cxn>
                <a:cxn ang="0">
                  <a:pos x="472" y="1381"/>
                </a:cxn>
                <a:cxn ang="0">
                  <a:pos x="453" y="1362"/>
                </a:cxn>
                <a:cxn ang="0">
                  <a:pos x="441" y="1298"/>
                </a:cxn>
                <a:cxn ang="0">
                  <a:pos x="441" y="57"/>
                </a:cxn>
              </a:cxnLst>
              <a:rect l="0" t="0" r="r" b="b"/>
              <a:pathLst>
                <a:path w="714" h="1471">
                  <a:moveTo>
                    <a:pt x="441" y="57"/>
                  </a:moveTo>
                  <a:lnTo>
                    <a:pt x="441" y="19"/>
                  </a:lnTo>
                  <a:lnTo>
                    <a:pt x="434" y="6"/>
                  </a:lnTo>
                  <a:lnTo>
                    <a:pt x="428" y="0"/>
                  </a:lnTo>
                  <a:lnTo>
                    <a:pt x="391" y="0"/>
                  </a:lnTo>
                  <a:lnTo>
                    <a:pt x="304" y="70"/>
                  </a:lnTo>
                  <a:lnTo>
                    <a:pt x="217" y="108"/>
                  </a:lnTo>
                  <a:lnTo>
                    <a:pt x="130" y="128"/>
                  </a:lnTo>
                  <a:lnTo>
                    <a:pt x="56" y="134"/>
                  </a:lnTo>
                  <a:lnTo>
                    <a:pt x="0" y="140"/>
                  </a:lnTo>
                  <a:lnTo>
                    <a:pt x="0" y="204"/>
                  </a:lnTo>
                  <a:lnTo>
                    <a:pt x="50" y="204"/>
                  </a:lnTo>
                  <a:lnTo>
                    <a:pt x="118" y="198"/>
                  </a:lnTo>
                  <a:lnTo>
                    <a:pt x="199" y="185"/>
                  </a:lnTo>
                  <a:lnTo>
                    <a:pt x="285" y="147"/>
                  </a:lnTo>
                  <a:lnTo>
                    <a:pt x="285" y="1330"/>
                  </a:lnTo>
                  <a:lnTo>
                    <a:pt x="273" y="1362"/>
                  </a:lnTo>
                  <a:lnTo>
                    <a:pt x="254" y="1381"/>
                  </a:lnTo>
                  <a:lnTo>
                    <a:pt x="223" y="1394"/>
                  </a:lnTo>
                  <a:lnTo>
                    <a:pt x="168" y="1400"/>
                  </a:lnTo>
                  <a:lnTo>
                    <a:pt x="13" y="1400"/>
                  </a:lnTo>
                  <a:lnTo>
                    <a:pt x="13" y="1471"/>
                  </a:lnTo>
                  <a:lnTo>
                    <a:pt x="87" y="1464"/>
                  </a:lnTo>
                  <a:lnTo>
                    <a:pt x="639" y="1464"/>
                  </a:lnTo>
                  <a:lnTo>
                    <a:pt x="714" y="1471"/>
                  </a:lnTo>
                  <a:lnTo>
                    <a:pt x="714" y="1400"/>
                  </a:lnTo>
                  <a:lnTo>
                    <a:pt x="565" y="1400"/>
                  </a:lnTo>
                  <a:lnTo>
                    <a:pt x="503" y="1394"/>
                  </a:lnTo>
                  <a:lnTo>
                    <a:pt x="472" y="1381"/>
                  </a:lnTo>
                  <a:lnTo>
                    <a:pt x="453" y="1362"/>
                  </a:lnTo>
                  <a:lnTo>
                    <a:pt x="441" y="1298"/>
                  </a:lnTo>
                  <a:lnTo>
                    <a:pt x="441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9" name="Freeform 7"/>
            <p:cNvSpPr>
              <a:spLocks/>
            </p:cNvSpPr>
            <p:nvPr/>
          </p:nvSpPr>
          <p:spPr bwMode="auto">
            <a:xfrm>
              <a:off x="4606" y="2911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5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5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5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3" y="19"/>
                </a:cxn>
                <a:cxn ang="0">
                  <a:pos x="677" y="32"/>
                </a:cxn>
                <a:cxn ang="0">
                  <a:pos x="677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3" y="710"/>
                </a:cxn>
                <a:cxn ang="0">
                  <a:pos x="0" y="735"/>
                </a:cxn>
                <a:cxn ang="0">
                  <a:pos x="7" y="754"/>
                </a:cxn>
                <a:cxn ang="0">
                  <a:pos x="13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7" y="780"/>
                </a:cxn>
                <a:cxn ang="0">
                  <a:pos x="677" y="1445"/>
                </a:cxn>
                <a:cxn ang="0">
                  <a:pos x="683" y="1458"/>
                </a:cxn>
                <a:cxn ang="0">
                  <a:pos x="689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5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5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5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3" y="19"/>
                  </a:lnTo>
                  <a:lnTo>
                    <a:pt x="677" y="32"/>
                  </a:lnTo>
                  <a:lnTo>
                    <a:pt x="677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3" y="710"/>
                  </a:lnTo>
                  <a:lnTo>
                    <a:pt x="0" y="735"/>
                  </a:lnTo>
                  <a:lnTo>
                    <a:pt x="7" y="754"/>
                  </a:lnTo>
                  <a:lnTo>
                    <a:pt x="13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7" y="780"/>
                  </a:lnTo>
                  <a:lnTo>
                    <a:pt x="677" y="1445"/>
                  </a:lnTo>
                  <a:lnTo>
                    <a:pt x="683" y="1458"/>
                  </a:lnTo>
                  <a:lnTo>
                    <a:pt x="689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0" name="Freeform 8"/>
            <p:cNvSpPr>
              <a:spLocks/>
            </p:cNvSpPr>
            <p:nvPr/>
          </p:nvSpPr>
          <p:spPr bwMode="auto">
            <a:xfrm>
              <a:off x="6685" y="3224"/>
              <a:ext cx="1067" cy="1004"/>
            </a:xfrm>
            <a:custGeom>
              <a:avLst/>
              <a:gdLst/>
              <a:ahLst/>
              <a:cxnLst>
                <a:cxn ang="0">
                  <a:pos x="676" y="230"/>
                </a:cxn>
                <a:cxn ang="0">
                  <a:pos x="763" y="90"/>
                </a:cxn>
                <a:cxn ang="0">
                  <a:pos x="893" y="51"/>
                </a:cxn>
                <a:cxn ang="0">
                  <a:pos x="918" y="102"/>
                </a:cxn>
                <a:cxn ang="0">
                  <a:pos x="874" y="211"/>
                </a:cxn>
                <a:cxn ang="0">
                  <a:pos x="899" y="249"/>
                </a:cxn>
                <a:cxn ang="0">
                  <a:pos x="955" y="275"/>
                </a:cxn>
                <a:cxn ang="0">
                  <a:pos x="1060" y="205"/>
                </a:cxn>
                <a:cxn ang="0">
                  <a:pos x="1036" y="58"/>
                </a:cxn>
                <a:cxn ang="0">
                  <a:pos x="911" y="0"/>
                </a:cxn>
                <a:cxn ang="0">
                  <a:pos x="744" y="45"/>
                </a:cxn>
                <a:cxn ang="0">
                  <a:pos x="645" y="166"/>
                </a:cxn>
                <a:cxn ang="0">
                  <a:pos x="502" y="19"/>
                </a:cxn>
                <a:cxn ang="0">
                  <a:pos x="322" y="19"/>
                </a:cxn>
                <a:cxn ang="0">
                  <a:pos x="130" y="186"/>
                </a:cxn>
                <a:cxn ang="0">
                  <a:pos x="68" y="339"/>
                </a:cxn>
                <a:cxn ang="0">
                  <a:pos x="105" y="365"/>
                </a:cxn>
                <a:cxn ang="0">
                  <a:pos x="161" y="237"/>
                </a:cxn>
                <a:cxn ang="0">
                  <a:pos x="316" y="70"/>
                </a:cxn>
                <a:cxn ang="0">
                  <a:pos x="465" y="64"/>
                </a:cxn>
                <a:cxn ang="0">
                  <a:pos x="521" y="198"/>
                </a:cxn>
                <a:cxn ang="0">
                  <a:pos x="483" y="422"/>
                </a:cxn>
                <a:cxn ang="0">
                  <a:pos x="378" y="819"/>
                </a:cxn>
                <a:cxn ang="0">
                  <a:pos x="204" y="953"/>
                </a:cxn>
                <a:cxn ang="0">
                  <a:pos x="99" y="927"/>
                </a:cxn>
                <a:cxn ang="0">
                  <a:pos x="198" y="806"/>
                </a:cxn>
                <a:cxn ang="0">
                  <a:pos x="173" y="748"/>
                </a:cxn>
                <a:cxn ang="0">
                  <a:pos x="117" y="729"/>
                </a:cxn>
                <a:cxn ang="0">
                  <a:pos x="0" y="857"/>
                </a:cxn>
                <a:cxn ang="0">
                  <a:pos x="93" y="979"/>
                </a:cxn>
                <a:cxn ang="0">
                  <a:pos x="266" y="991"/>
                </a:cxn>
                <a:cxn ang="0">
                  <a:pos x="397" y="883"/>
                </a:cxn>
                <a:cxn ang="0">
                  <a:pos x="446" y="883"/>
                </a:cxn>
                <a:cxn ang="0">
                  <a:pos x="589" y="991"/>
                </a:cxn>
                <a:cxn ang="0">
                  <a:pos x="825" y="947"/>
                </a:cxn>
                <a:cxn ang="0">
                  <a:pos x="973" y="755"/>
                </a:cxn>
                <a:cxn ang="0">
                  <a:pos x="998" y="652"/>
                </a:cxn>
                <a:cxn ang="0">
                  <a:pos x="961" y="640"/>
                </a:cxn>
                <a:cxn ang="0">
                  <a:pos x="949" y="665"/>
                </a:cxn>
                <a:cxn ang="0">
                  <a:pos x="806" y="895"/>
                </a:cxn>
                <a:cxn ang="0">
                  <a:pos x="663" y="953"/>
                </a:cxn>
                <a:cxn ang="0">
                  <a:pos x="552" y="863"/>
                </a:cxn>
                <a:cxn ang="0">
                  <a:pos x="564" y="697"/>
                </a:cxn>
              </a:cxnLst>
              <a:rect l="0" t="0" r="r" b="b"/>
              <a:pathLst>
                <a:path w="1067" h="1004">
                  <a:moveTo>
                    <a:pt x="657" y="307"/>
                  </a:moveTo>
                  <a:lnTo>
                    <a:pt x="663" y="275"/>
                  </a:lnTo>
                  <a:lnTo>
                    <a:pt x="676" y="230"/>
                  </a:lnTo>
                  <a:lnTo>
                    <a:pt x="694" y="186"/>
                  </a:lnTo>
                  <a:lnTo>
                    <a:pt x="725" y="134"/>
                  </a:lnTo>
                  <a:lnTo>
                    <a:pt x="763" y="90"/>
                  </a:lnTo>
                  <a:lnTo>
                    <a:pt x="806" y="58"/>
                  </a:lnTo>
                  <a:lnTo>
                    <a:pt x="868" y="51"/>
                  </a:lnTo>
                  <a:lnTo>
                    <a:pt x="893" y="51"/>
                  </a:lnTo>
                  <a:lnTo>
                    <a:pt x="930" y="58"/>
                  </a:lnTo>
                  <a:lnTo>
                    <a:pt x="973" y="77"/>
                  </a:lnTo>
                  <a:lnTo>
                    <a:pt x="918" y="102"/>
                  </a:lnTo>
                  <a:lnTo>
                    <a:pt x="887" y="147"/>
                  </a:lnTo>
                  <a:lnTo>
                    <a:pt x="874" y="198"/>
                  </a:lnTo>
                  <a:lnTo>
                    <a:pt x="874" y="211"/>
                  </a:lnTo>
                  <a:lnTo>
                    <a:pt x="880" y="230"/>
                  </a:lnTo>
                  <a:lnTo>
                    <a:pt x="887" y="243"/>
                  </a:lnTo>
                  <a:lnTo>
                    <a:pt x="899" y="249"/>
                  </a:lnTo>
                  <a:lnTo>
                    <a:pt x="911" y="269"/>
                  </a:lnTo>
                  <a:lnTo>
                    <a:pt x="930" y="275"/>
                  </a:lnTo>
                  <a:lnTo>
                    <a:pt x="955" y="275"/>
                  </a:lnTo>
                  <a:lnTo>
                    <a:pt x="992" y="269"/>
                  </a:lnTo>
                  <a:lnTo>
                    <a:pt x="1029" y="243"/>
                  </a:lnTo>
                  <a:lnTo>
                    <a:pt x="1060" y="205"/>
                  </a:lnTo>
                  <a:lnTo>
                    <a:pt x="1067" y="147"/>
                  </a:lnTo>
                  <a:lnTo>
                    <a:pt x="1060" y="96"/>
                  </a:lnTo>
                  <a:lnTo>
                    <a:pt x="1036" y="58"/>
                  </a:lnTo>
                  <a:lnTo>
                    <a:pt x="998" y="32"/>
                  </a:lnTo>
                  <a:lnTo>
                    <a:pt x="955" y="13"/>
                  </a:lnTo>
                  <a:lnTo>
                    <a:pt x="911" y="0"/>
                  </a:lnTo>
                  <a:lnTo>
                    <a:pt x="868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701" y="90"/>
                  </a:lnTo>
                  <a:lnTo>
                    <a:pt x="663" y="134"/>
                  </a:lnTo>
                  <a:lnTo>
                    <a:pt x="645" y="166"/>
                  </a:lnTo>
                  <a:lnTo>
                    <a:pt x="607" y="96"/>
                  </a:lnTo>
                  <a:lnTo>
                    <a:pt x="558" y="45"/>
                  </a:lnTo>
                  <a:lnTo>
                    <a:pt x="502" y="19"/>
                  </a:lnTo>
                  <a:lnTo>
                    <a:pt x="452" y="6"/>
                  </a:lnTo>
                  <a:lnTo>
                    <a:pt x="409" y="0"/>
                  </a:lnTo>
                  <a:lnTo>
                    <a:pt x="322" y="19"/>
                  </a:lnTo>
                  <a:lnTo>
                    <a:pt x="248" y="58"/>
                  </a:lnTo>
                  <a:lnTo>
                    <a:pt x="179" y="115"/>
                  </a:lnTo>
                  <a:lnTo>
                    <a:pt x="130" y="186"/>
                  </a:lnTo>
                  <a:lnTo>
                    <a:pt x="99" y="249"/>
                  </a:lnTo>
                  <a:lnTo>
                    <a:pt x="74" y="307"/>
                  </a:lnTo>
                  <a:lnTo>
                    <a:pt x="68" y="339"/>
                  </a:lnTo>
                  <a:lnTo>
                    <a:pt x="68" y="352"/>
                  </a:lnTo>
                  <a:lnTo>
                    <a:pt x="80" y="365"/>
                  </a:lnTo>
                  <a:lnTo>
                    <a:pt x="105" y="365"/>
                  </a:lnTo>
                  <a:lnTo>
                    <a:pt x="117" y="352"/>
                  </a:lnTo>
                  <a:lnTo>
                    <a:pt x="117" y="339"/>
                  </a:lnTo>
                  <a:lnTo>
                    <a:pt x="161" y="237"/>
                  </a:lnTo>
                  <a:lnTo>
                    <a:pt x="210" y="160"/>
                  </a:lnTo>
                  <a:lnTo>
                    <a:pt x="266" y="109"/>
                  </a:lnTo>
                  <a:lnTo>
                    <a:pt x="316" y="70"/>
                  </a:lnTo>
                  <a:lnTo>
                    <a:pt x="366" y="51"/>
                  </a:lnTo>
                  <a:lnTo>
                    <a:pt x="434" y="51"/>
                  </a:lnTo>
                  <a:lnTo>
                    <a:pt x="465" y="64"/>
                  </a:lnTo>
                  <a:lnTo>
                    <a:pt x="496" y="90"/>
                  </a:lnTo>
                  <a:lnTo>
                    <a:pt x="514" y="134"/>
                  </a:lnTo>
                  <a:lnTo>
                    <a:pt x="521" y="198"/>
                  </a:lnTo>
                  <a:lnTo>
                    <a:pt x="521" y="249"/>
                  </a:lnTo>
                  <a:lnTo>
                    <a:pt x="502" y="326"/>
                  </a:lnTo>
                  <a:lnTo>
                    <a:pt x="483" y="422"/>
                  </a:lnTo>
                  <a:lnTo>
                    <a:pt x="452" y="556"/>
                  </a:lnTo>
                  <a:lnTo>
                    <a:pt x="409" y="723"/>
                  </a:lnTo>
                  <a:lnTo>
                    <a:pt x="378" y="819"/>
                  </a:lnTo>
                  <a:lnTo>
                    <a:pt x="328" y="889"/>
                  </a:lnTo>
                  <a:lnTo>
                    <a:pt x="272" y="940"/>
                  </a:lnTo>
                  <a:lnTo>
                    <a:pt x="204" y="953"/>
                  </a:lnTo>
                  <a:lnTo>
                    <a:pt x="179" y="953"/>
                  </a:lnTo>
                  <a:lnTo>
                    <a:pt x="142" y="947"/>
                  </a:lnTo>
                  <a:lnTo>
                    <a:pt x="99" y="927"/>
                  </a:lnTo>
                  <a:lnTo>
                    <a:pt x="148" y="902"/>
                  </a:lnTo>
                  <a:lnTo>
                    <a:pt x="186" y="863"/>
                  </a:lnTo>
                  <a:lnTo>
                    <a:pt x="198" y="806"/>
                  </a:lnTo>
                  <a:lnTo>
                    <a:pt x="198" y="780"/>
                  </a:lnTo>
                  <a:lnTo>
                    <a:pt x="186" y="767"/>
                  </a:lnTo>
                  <a:lnTo>
                    <a:pt x="173" y="748"/>
                  </a:lnTo>
                  <a:lnTo>
                    <a:pt x="148" y="736"/>
                  </a:lnTo>
                  <a:lnTo>
                    <a:pt x="130" y="729"/>
                  </a:lnTo>
                  <a:lnTo>
                    <a:pt x="117" y="729"/>
                  </a:lnTo>
                  <a:lnTo>
                    <a:pt x="62" y="748"/>
                  </a:lnTo>
                  <a:lnTo>
                    <a:pt x="18" y="793"/>
                  </a:lnTo>
                  <a:lnTo>
                    <a:pt x="0" y="857"/>
                  </a:lnTo>
                  <a:lnTo>
                    <a:pt x="12" y="908"/>
                  </a:lnTo>
                  <a:lnTo>
                    <a:pt x="43" y="953"/>
                  </a:lnTo>
                  <a:lnTo>
                    <a:pt x="93" y="979"/>
                  </a:lnTo>
                  <a:lnTo>
                    <a:pt x="142" y="998"/>
                  </a:lnTo>
                  <a:lnTo>
                    <a:pt x="204" y="1004"/>
                  </a:lnTo>
                  <a:lnTo>
                    <a:pt x="266" y="991"/>
                  </a:lnTo>
                  <a:lnTo>
                    <a:pt x="322" y="966"/>
                  </a:lnTo>
                  <a:lnTo>
                    <a:pt x="366" y="921"/>
                  </a:lnTo>
                  <a:lnTo>
                    <a:pt x="397" y="883"/>
                  </a:lnTo>
                  <a:lnTo>
                    <a:pt x="415" y="851"/>
                  </a:lnTo>
                  <a:lnTo>
                    <a:pt x="428" y="838"/>
                  </a:lnTo>
                  <a:lnTo>
                    <a:pt x="446" y="883"/>
                  </a:lnTo>
                  <a:lnTo>
                    <a:pt x="483" y="927"/>
                  </a:lnTo>
                  <a:lnTo>
                    <a:pt x="527" y="966"/>
                  </a:lnTo>
                  <a:lnTo>
                    <a:pt x="589" y="991"/>
                  </a:lnTo>
                  <a:lnTo>
                    <a:pt x="657" y="1004"/>
                  </a:lnTo>
                  <a:lnTo>
                    <a:pt x="744" y="985"/>
                  </a:lnTo>
                  <a:lnTo>
                    <a:pt x="825" y="947"/>
                  </a:lnTo>
                  <a:lnTo>
                    <a:pt x="887" y="889"/>
                  </a:lnTo>
                  <a:lnTo>
                    <a:pt x="936" y="819"/>
                  </a:lnTo>
                  <a:lnTo>
                    <a:pt x="973" y="755"/>
                  </a:lnTo>
                  <a:lnTo>
                    <a:pt x="992" y="697"/>
                  </a:lnTo>
                  <a:lnTo>
                    <a:pt x="1004" y="665"/>
                  </a:lnTo>
                  <a:lnTo>
                    <a:pt x="998" y="652"/>
                  </a:lnTo>
                  <a:lnTo>
                    <a:pt x="998" y="646"/>
                  </a:lnTo>
                  <a:lnTo>
                    <a:pt x="986" y="640"/>
                  </a:lnTo>
                  <a:lnTo>
                    <a:pt x="961" y="640"/>
                  </a:lnTo>
                  <a:lnTo>
                    <a:pt x="955" y="646"/>
                  </a:lnTo>
                  <a:lnTo>
                    <a:pt x="955" y="652"/>
                  </a:lnTo>
                  <a:lnTo>
                    <a:pt x="949" y="665"/>
                  </a:lnTo>
                  <a:lnTo>
                    <a:pt x="905" y="767"/>
                  </a:lnTo>
                  <a:lnTo>
                    <a:pt x="856" y="844"/>
                  </a:lnTo>
                  <a:lnTo>
                    <a:pt x="806" y="895"/>
                  </a:lnTo>
                  <a:lnTo>
                    <a:pt x="750" y="934"/>
                  </a:lnTo>
                  <a:lnTo>
                    <a:pt x="701" y="947"/>
                  </a:lnTo>
                  <a:lnTo>
                    <a:pt x="663" y="953"/>
                  </a:lnTo>
                  <a:lnTo>
                    <a:pt x="607" y="940"/>
                  </a:lnTo>
                  <a:lnTo>
                    <a:pt x="570" y="908"/>
                  </a:lnTo>
                  <a:lnTo>
                    <a:pt x="552" y="863"/>
                  </a:lnTo>
                  <a:lnTo>
                    <a:pt x="545" y="806"/>
                  </a:lnTo>
                  <a:lnTo>
                    <a:pt x="552" y="755"/>
                  </a:lnTo>
                  <a:lnTo>
                    <a:pt x="564" y="697"/>
                  </a:lnTo>
                  <a:lnTo>
                    <a:pt x="583" y="614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1" name="Freeform 9"/>
            <p:cNvSpPr>
              <a:spLocks/>
            </p:cNvSpPr>
            <p:nvPr/>
          </p:nvSpPr>
          <p:spPr bwMode="auto">
            <a:xfrm>
              <a:off x="7944" y="2239"/>
              <a:ext cx="664" cy="1062"/>
            </a:xfrm>
            <a:custGeom>
              <a:avLst/>
              <a:gdLst/>
              <a:ahLst/>
              <a:cxnLst>
                <a:cxn ang="0">
                  <a:pos x="205" y="179"/>
                </a:cxn>
                <a:cxn ang="0">
                  <a:pos x="285" y="186"/>
                </a:cxn>
                <a:cxn ang="0">
                  <a:pos x="453" y="147"/>
                </a:cxn>
                <a:cxn ang="0">
                  <a:pos x="564" y="77"/>
                </a:cxn>
                <a:cxn ang="0">
                  <a:pos x="602" y="26"/>
                </a:cxn>
                <a:cxn ang="0">
                  <a:pos x="589" y="0"/>
                </a:cxn>
                <a:cxn ang="0">
                  <a:pos x="571" y="7"/>
                </a:cxn>
                <a:cxn ang="0">
                  <a:pos x="446" y="45"/>
                </a:cxn>
                <a:cxn ang="0">
                  <a:pos x="291" y="51"/>
                </a:cxn>
                <a:cxn ang="0">
                  <a:pos x="124" y="7"/>
                </a:cxn>
                <a:cxn ang="0">
                  <a:pos x="93" y="0"/>
                </a:cxn>
                <a:cxn ang="0">
                  <a:pos x="87" y="19"/>
                </a:cxn>
                <a:cxn ang="0">
                  <a:pos x="93" y="537"/>
                </a:cxn>
                <a:cxn ang="0">
                  <a:pos x="124" y="544"/>
                </a:cxn>
                <a:cxn ang="0">
                  <a:pos x="248" y="441"/>
                </a:cxn>
                <a:cxn ang="0">
                  <a:pos x="347" y="429"/>
                </a:cxn>
                <a:cxn ang="0">
                  <a:pos x="446" y="467"/>
                </a:cxn>
                <a:cxn ang="0">
                  <a:pos x="490" y="512"/>
                </a:cxn>
                <a:cxn ang="0">
                  <a:pos x="521" y="633"/>
                </a:cxn>
                <a:cxn ang="0">
                  <a:pos x="509" y="844"/>
                </a:cxn>
                <a:cxn ang="0">
                  <a:pos x="434" y="966"/>
                </a:cxn>
                <a:cxn ang="0">
                  <a:pos x="304" y="1011"/>
                </a:cxn>
                <a:cxn ang="0">
                  <a:pos x="161" y="972"/>
                </a:cxn>
                <a:cxn ang="0">
                  <a:pos x="68" y="851"/>
                </a:cxn>
                <a:cxn ang="0">
                  <a:pos x="112" y="844"/>
                </a:cxn>
                <a:cxn ang="0">
                  <a:pos x="143" y="819"/>
                </a:cxn>
                <a:cxn ang="0">
                  <a:pos x="149" y="755"/>
                </a:cxn>
                <a:cxn ang="0">
                  <a:pos x="130" y="723"/>
                </a:cxn>
                <a:cxn ang="0">
                  <a:pos x="112" y="704"/>
                </a:cxn>
                <a:cxn ang="0">
                  <a:pos x="87" y="697"/>
                </a:cxn>
                <a:cxn ang="0">
                  <a:pos x="56" y="704"/>
                </a:cxn>
                <a:cxn ang="0">
                  <a:pos x="31" y="710"/>
                </a:cxn>
                <a:cxn ang="0">
                  <a:pos x="12" y="736"/>
                </a:cxn>
                <a:cxn ang="0">
                  <a:pos x="0" y="780"/>
                </a:cxn>
                <a:cxn ang="0">
                  <a:pos x="56" y="940"/>
                </a:cxn>
                <a:cxn ang="0">
                  <a:pos x="205" y="1043"/>
                </a:cxn>
                <a:cxn ang="0">
                  <a:pos x="397" y="1049"/>
                </a:cxn>
                <a:cxn ang="0">
                  <a:pos x="558" y="966"/>
                </a:cxn>
                <a:cxn ang="0">
                  <a:pos x="651" y="812"/>
                </a:cxn>
                <a:cxn ang="0">
                  <a:pos x="651" y="633"/>
                </a:cxn>
                <a:cxn ang="0">
                  <a:pos x="577" y="486"/>
                </a:cxn>
                <a:cxn ang="0">
                  <a:pos x="440" y="397"/>
                </a:cxn>
                <a:cxn ang="0">
                  <a:pos x="279" y="390"/>
                </a:cxn>
                <a:cxn ang="0">
                  <a:pos x="143" y="461"/>
                </a:cxn>
              </a:cxnLst>
              <a:rect l="0" t="0" r="r" b="b"/>
              <a:pathLst>
                <a:path w="664" h="1062">
                  <a:moveTo>
                    <a:pt x="143" y="167"/>
                  </a:moveTo>
                  <a:lnTo>
                    <a:pt x="205" y="179"/>
                  </a:lnTo>
                  <a:lnTo>
                    <a:pt x="254" y="186"/>
                  </a:lnTo>
                  <a:lnTo>
                    <a:pt x="285" y="186"/>
                  </a:lnTo>
                  <a:lnTo>
                    <a:pt x="378" y="173"/>
                  </a:lnTo>
                  <a:lnTo>
                    <a:pt x="453" y="147"/>
                  </a:lnTo>
                  <a:lnTo>
                    <a:pt x="515" y="115"/>
                  </a:lnTo>
                  <a:lnTo>
                    <a:pt x="564" y="77"/>
                  </a:lnTo>
                  <a:lnTo>
                    <a:pt x="589" y="45"/>
                  </a:lnTo>
                  <a:lnTo>
                    <a:pt x="602" y="26"/>
                  </a:lnTo>
                  <a:lnTo>
                    <a:pt x="602" y="13"/>
                  </a:lnTo>
                  <a:lnTo>
                    <a:pt x="589" y="0"/>
                  </a:lnTo>
                  <a:lnTo>
                    <a:pt x="577" y="0"/>
                  </a:lnTo>
                  <a:lnTo>
                    <a:pt x="571" y="7"/>
                  </a:lnTo>
                  <a:lnTo>
                    <a:pt x="521" y="26"/>
                  </a:lnTo>
                  <a:lnTo>
                    <a:pt x="446" y="45"/>
                  </a:lnTo>
                  <a:lnTo>
                    <a:pt x="341" y="51"/>
                  </a:lnTo>
                  <a:lnTo>
                    <a:pt x="291" y="51"/>
                  </a:lnTo>
                  <a:lnTo>
                    <a:pt x="217" y="39"/>
                  </a:lnTo>
                  <a:lnTo>
                    <a:pt x="124" y="7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93" y="7"/>
                  </a:lnTo>
                  <a:lnTo>
                    <a:pt x="87" y="19"/>
                  </a:lnTo>
                  <a:lnTo>
                    <a:pt x="87" y="525"/>
                  </a:lnTo>
                  <a:lnTo>
                    <a:pt x="93" y="537"/>
                  </a:lnTo>
                  <a:lnTo>
                    <a:pt x="99" y="544"/>
                  </a:lnTo>
                  <a:lnTo>
                    <a:pt x="124" y="544"/>
                  </a:lnTo>
                  <a:lnTo>
                    <a:pt x="192" y="473"/>
                  </a:lnTo>
                  <a:lnTo>
                    <a:pt x="248" y="441"/>
                  </a:lnTo>
                  <a:lnTo>
                    <a:pt x="304" y="429"/>
                  </a:lnTo>
                  <a:lnTo>
                    <a:pt x="347" y="429"/>
                  </a:lnTo>
                  <a:lnTo>
                    <a:pt x="409" y="441"/>
                  </a:lnTo>
                  <a:lnTo>
                    <a:pt x="446" y="467"/>
                  </a:lnTo>
                  <a:lnTo>
                    <a:pt x="478" y="493"/>
                  </a:lnTo>
                  <a:lnTo>
                    <a:pt x="490" y="512"/>
                  </a:lnTo>
                  <a:lnTo>
                    <a:pt x="509" y="569"/>
                  </a:lnTo>
                  <a:lnTo>
                    <a:pt x="521" y="633"/>
                  </a:lnTo>
                  <a:lnTo>
                    <a:pt x="521" y="768"/>
                  </a:lnTo>
                  <a:lnTo>
                    <a:pt x="509" y="844"/>
                  </a:lnTo>
                  <a:lnTo>
                    <a:pt x="478" y="921"/>
                  </a:lnTo>
                  <a:lnTo>
                    <a:pt x="434" y="966"/>
                  </a:lnTo>
                  <a:lnTo>
                    <a:pt x="372" y="998"/>
                  </a:lnTo>
                  <a:lnTo>
                    <a:pt x="304" y="1011"/>
                  </a:lnTo>
                  <a:lnTo>
                    <a:pt x="229" y="998"/>
                  </a:lnTo>
                  <a:lnTo>
                    <a:pt x="161" y="972"/>
                  </a:lnTo>
                  <a:lnTo>
                    <a:pt x="105" y="921"/>
                  </a:lnTo>
                  <a:lnTo>
                    <a:pt x="68" y="851"/>
                  </a:lnTo>
                  <a:lnTo>
                    <a:pt x="93" y="851"/>
                  </a:lnTo>
                  <a:lnTo>
                    <a:pt x="112" y="844"/>
                  </a:lnTo>
                  <a:lnTo>
                    <a:pt x="130" y="832"/>
                  </a:lnTo>
                  <a:lnTo>
                    <a:pt x="143" y="819"/>
                  </a:lnTo>
                  <a:lnTo>
                    <a:pt x="149" y="800"/>
                  </a:lnTo>
                  <a:lnTo>
                    <a:pt x="149" y="755"/>
                  </a:lnTo>
                  <a:lnTo>
                    <a:pt x="143" y="736"/>
                  </a:lnTo>
                  <a:lnTo>
                    <a:pt x="130" y="723"/>
                  </a:lnTo>
                  <a:lnTo>
                    <a:pt x="124" y="710"/>
                  </a:lnTo>
                  <a:lnTo>
                    <a:pt x="112" y="704"/>
                  </a:lnTo>
                  <a:lnTo>
                    <a:pt x="99" y="704"/>
                  </a:lnTo>
                  <a:lnTo>
                    <a:pt x="87" y="697"/>
                  </a:lnTo>
                  <a:lnTo>
                    <a:pt x="62" y="697"/>
                  </a:lnTo>
                  <a:lnTo>
                    <a:pt x="56" y="704"/>
                  </a:lnTo>
                  <a:lnTo>
                    <a:pt x="43" y="704"/>
                  </a:lnTo>
                  <a:lnTo>
                    <a:pt x="31" y="710"/>
                  </a:lnTo>
                  <a:lnTo>
                    <a:pt x="18" y="723"/>
                  </a:lnTo>
                  <a:lnTo>
                    <a:pt x="12" y="736"/>
                  </a:lnTo>
                  <a:lnTo>
                    <a:pt x="6" y="755"/>
                  </a:lnTo>
                  <a:lnTo>
                    <a:pt x="0" y="780"/>
                  </a:lnTo>
                  <a:lnTo>
                    <a:pt x="12" y="864"/>
                  </a:lnTo>
                  <a:lnTo>
                    <a:pt x="56" y="940"/>
                  </a:lnTo>
                  <a:lnTo>
                    <a:pt x="118" y="1004"/>
                  </a:lnTo>
                  <a:lnTo>
                    <a:pt x="205" y="1043"/>
                  </a:lnTo>
                  <a:lnTo>
                    <a:pt x="304" y="1062"/>
                  </a:lnTo>
                  <a:lnTo>
                    <a:pt x="397" y="1049"/>
                  </a:lnTo>
                  <a:lnTo>
                    <a:pt x="484" y="1017"/>
                  </a:lnTo>
                  <a:lnTo>
                    <a:pt x="558" y="966"/>
                  </a:lnTo>
                  <a:lnTo>
                    <a:pt x="614" y="896"/>
                  </a:lnTo>
                  <a:lnTo>
                    <a:pt x="651" y="812"/>
                  </a:lnTo>
                  <a:lnTo>
                    <a:pt x="664" y="716"/>
                  </a:lnTo>
                  <a:lnTo>
                    <a:pt x="651" y="633"/>
                  </a:lnTo>
                  <a:lnTo>
                    <a:pt x="626" y="550"/>
                  </a:lnTo>
                  <a:lnTo>
                    <a:pt x="577" y="486"/>
                  </a:lnTo>
                  <a:lnTo>
                    <a:pt x="515" y="429"/>
                  </a:lnTo>
                  <a:lnTo>
                    <a:pt x="440" y="397"/>
                  </a:lnTo>
                  <a:lnTo>
                    <a:pt x="347" y="384"/>
                  </a:lnTo>
                  <a:lnTo>
                    <a:pt x="279" y="390"/>
                  </a:lnTo>
                  <a:lnTo>
                    <a:pt x="211" y="410"/>
                  </a:lnTo>
                  <a:lnTo>
                    <a:pt x="143" y="461"/>
                  </a:lnTo>
                  <a:lnTo>
                    <a:pt x="143" y="1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2" name="Freeform 10"/>
            <p:cNvSpPr>
              <a:spLocks/>
            </p:cNvSpPr>
            <p:nvPr/>
          </p:nvSpPr>
          <p:spPr bwMode="auto">
            <a:xfrm>
              <a:off x="9414" y="2911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4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4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5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2" y="19"/>
                </a:cxn>
                <a:cxn ang="0">
                  <a:pos x="676" y="32"/>
                </a:cxn>
                <a:cxn ang="0">
                  <a:pos x="676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2" y="710"/>
                </a:cxn>
                <a:cxn ang="0">
                  <a:pos x="0" y="735"/>
                </a:cxn>
                <a:cxn ang="0">
                  <a:pos x="6" y="754"/>
                </a:cxn>
                <a:cxn ang="0">
                  <a:pos x="12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6" y="780"/>
                </a:cxn>
                <a:cxn ang="0">
                  <a:pos x="676" y="1445"/>
                </a:cxn>
                <a:cxn ang="0">
                  <a:pos x="682" y="1458"/>
                </a:cxn>
                <a:cxn ang="0">
                  <a:pos x="689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4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4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5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2" y="19"/>
                  </a:lnTo>
                  <a:lnTo>
                    <a:pt x="676" y="32"/>
                  </a:lnTo>
                  <a:lnTo>
                    <a:pt x="676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2" y="710"/>
                  </a:lnTo>
                  <a:lnTo>
                    <a:pt x="0" y="735"/>
                  </a:lnTo>
                  <a:lnTo>
                    <a:pt x="6" y="754"/>
                  </a:lnTo>
                  <a:lnTo>
                    <a:pt x="12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6" y="780"/>
                  </a:lnTo>
                  <a:lnTo>
                    <a:pt x="676" y="1445"/>
                  </a:lnTo>
                  <a:lnTo>
                    <a:pt x="682" y="1458"/>
                  </a:lnTo>
                  <a:lnTo>
                    <a:pt x="689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3" name="Freeform 11"/>
            <p:cNvSpPr>
              <a:spLocks/>
            </p:cNvSpPr>
            <p:nvPr/>
          </p:nvSpPr>
          <p:spPr bwMode="auto">
            <a:xfrm>
              <a:off x="11517" y="3224"/>
              <a:ext cx="1067" cy="1004"/>
            </a:xfrm>
            <a:custGeom>
              <a:avLst/>
              <a:gdLst/>
              <a:ahLst/>
              <a:cxnLst>
                <a:cxn ang="0">
                  <a:pos x="676" y="230"/>
                </a:cxn>
                <a:cxn ang="0">
                  <a:pos x="763" y="90"/>
                </a:cxn>
                <a:cxn ang="0">
                  <a:pos x="893" y="51"/>
                </a:cxn>
                <a:cxn ang="0">
                  <a:pos x="918" y="102"/>
                </a:cxn>
                <a:cxn ang="0">
                  <a:pos x="875" y="211"/>
                </a:cxn>
                <a:cxn ang="0">
                  <a:pos x="900" y="249"/>
                </a:cxn>
                <a:cxn ang="0">
                  <a:pos x="955" y="275"/>
                </a:cxn>
                <a:cxn ang="0">
                  <a:pos x="1061" y="205"/>
                </a:cxn>
                <a:cxn ang="0">
                  <a:pos x="1036" y="58"/>
                </a:cxn>
                <a:cxn ang="0">
                  <a:pos x="912" y="0"/>
                </a:cxn>
                <a:cxn ang="0">
                  <a:pos x="745" y="45"/>
                </a:cxn>
                <a:cxn ang="0">
                  <a:pos x="645" y="166"/>
                </a:cxn>
                <a:cxn ang="0">
                  <a:pos x="503" y="19"/>
                </a:cxn>
                <a:cxn ang="0">
                  <a:pos x="323" y="19"/>
                </a:cxn>
                <a:cxn ang="0">
                  <a:pos x="130" y="186"/>
                </a:cxn>
                <a:cxn ang="0">
                  <a:pos x="68" y="339"/>
                </a:cxn>
                <a:cxn ang="0">
                  <a:pos x="106" y="365"/>
                </a:cxn>
                <a:cxn ang="0">
                  <a:pos x="161" y="237"/>
                </a:cxn>
                <a:cxn ang="0">
                  <a:pos x="316" y="70"/>
                </a:cxn>
                <a:cxn ang="0">
                  <a:pos x="465" y="64"/>
                </a:cxn>
                <a:cxn ang="0">
                  <a:pos x="521" y="198"/>
                </a:cxn>
                <a:cxn ang="0">
                  <a:pos x="484" y="422"/>
                </a:cxn>
                <a:cxn ang="0">
                  <a:pos x="379" y="819"/>
                </a:cxn>
                <a:cxn ang="0">
                  <a:pos x="205" y="953"/>
                </a:cxn>
                <a:cxn ang="0">
                  <a:pos x="99" y="927"/>
                </a:cxn>
                <a:cxn ang="0">
                  <a:pos x="199" y="806"/>
                </a:cxn>
                <a:cxn ang="0">
                  <a:pos x="174" y="748"/>
                </a:cxn>
                <a:cxn ang="0">
                  <a:pos x="118" y="729"/>
                </a:cxn>
                <a:cxn ang="0">
                  <a:pos x="0" y="857"/>
                </a:cxn>
                <a:cxn ang="0">
                  <a:pos x="93" y="979"/>
                </a:cxn>
                <a:cxn ang="0">
                  <a:pos x="267" y="991"/>
                </a:cxn>
                <a:cxn ang="0">
                  <a:pos x="397" y="883"/>
                </a:cxn>
                <a:cxn ang="0">
                  <a:pos x="447" y="883"/>
                </a:cxn>
                <a:cxn ang="0">
                  <a:pos x="589" y="991"/>
                </a:cxn>
                <a:cxn ang="0">
                  <a:pos x="825" y="947"/>
                </a:cxn>
                <a:cxn ang="0">
                  <a:pos x="974" y="755"/>
                </a:cxn>
                <a:cxn ang="0">
                  <a:pos x="999" y="652"/>
                </a:cxn>
                <a:cxn ang="0">
                  <a:pos x="962" y="640"/>
                </a:cxn>
                <a:cxn ang="0">
                  <a:pos x="949" y="665"/>
                </a:cxn>
                <a:cxn ang="0">
                  <a:pos x="807" y="895"/>
                </a:cxn>
                <a:cxn ang="0">
                  <a:pos x="664" y="953"/>
                </a:cxn>
                <a:cxn ang="0">
                  <a:pos x="552" y="863"/>
                </a:cxn>
                <a:cxn ang="0">
                  <a:pos x="565" y="697"/>
                </a:cxn>
              </a:cxnLst>
              <a:rect l="0" t="0" r="r" b="b"/>
              <a:pathLst>
                <a:path w="1067" h="1004">
                  <a:moveTo>
                    <a:pt x="658" y="307"/>
                  </a:moveTo>
                  <a:lnTo>
                    <a:pt x="664" y="275"/>
                  </a:lnTo>
                  <a:lnTo>
                    <a:pt x="676" y="230"/>
                  </a:lnTo>
                  <a:lnTo>
                    <a:pt x="695" y="186"/>
                  </a:lnTo>
                  <a:lnTo>
                    <a:pt x="726" y="134"/>
                  </a:lnTo>
                  <a:lnTo>
                    <a:pt x="763" y="90"/>
                  </a:lnTo>
                  <a:lnTo>
                    <a:pt x="807" y="58"/>
                  </a:lnTo>
                  <a:lnTo>
                    <a:pt x="869" y="51"/>
                  </a:lnTo>
                  <a:lnTo>
                    <a:pt x="893" y="51"/>
                  </a:lnTo>
                  <a:lnTo>
                    <a:pt x="931" y="58"/>
                  </a:lnTo>
                  <a:lnTo>
                    <a:pt x="974" y="77"/>
                  </a:lnTo>
                  <a:lnTo>
                    <a:pt x="918" y="102"/>
                  </a:lnTo>
                  <a:lnTo>
                    <a:pt x="887" y="147"/>
                  </a:lnTo>
                  <a:lnTo>
                    <a:pt x="875" y="198"/>
                  </a:lnTo>
                  <a:lnTo>
                    <a:pt x="875" y="211"/>
                  </a:lnTo>
                  <a:lnTo>
                    <a:pt x="881" y="230"/>
                  </a:lnTo>
                  <a:lnTo>
                    <a:pt x="887" y="243"/>
                  </a:lnTo>
                  <a:lnTo>
                    <a:pt x="900" y="249"/>
                  </a:lnTo>
                  <a:lnTo>
                    <a:pt x="912" y="269"/>
                  </a:lnTo>
                  <a:lnTo>
                    <a:pt x="931" y="275"/>
                  </a:lnTo>
                  <a:lnTo>
                    <a:pt x="955" y="275"/>
                  </a:lnTo>
                  <a:lnTo>
                    <a:pt x="993" y="269"/>
                  </a:lnTo>
                  <a:lnTo>
                    <a:pt x="1030" y="243"/>
                  </a:lnTo>
                  <a:lnTo>
                    <a:pt x="1061" y="205"/>
                  </a:lnTo>
                  <a:lnTo>
                    <a:pt x="1067" y="147"/>
                  </a:lnTo>
                  <a:lnTo>
                    <a:pt x="1061" y="96"/>
                  </a:lnTo>
                  <a:lnTo>
                    <a:pt x="1036" y="58"/>
                  </a:lnTo>
                  <a:lnTo>
                    <a:pt x="999" y="32"/>
                  </a:lnTo>
                  <a:lnTo>
                    <a:pt x="955" y="13"/>
                  </a:lnTo>
                  <a:lnTo>
                    <a:pt x="912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5" y="45"/>
                  </a:lnTo>
                  <a:lnTo>
                    <a:pt x="701" y="90"/>
                  </a:lnTo>
                  <a:lnTo>
                    <a:pt x="664" y="134"/>
                  </a:lnTo>
                  <a:lnTo>
                    <a:pt x="645" y="166"/>
                  </a:lnTo>
                  <a:lnTo>
                    <a:pt x="608" y="96"/>
                  </a:lnTo>
                  <a:lnTo>
                    <a:pt x="558" y="45"/>
                  </a:lnTo>
                  <a:lnTo>
                    <a:pt x="503" y="19"/>
                  </a:lnTo>
                  <a:lnTo>
                    <a:pt x="453" y="6"/>
                  </a:lnTo>
                  <a:lnTo>
                    <a:pt x="410" y="0"/>
                  </a:lnTo>
                  <a:lnTo>
                    <a:pt x="323" y="19"/>
                  </a:lnTo>
                  <a:lnTo>
                    <a:pt x="248" y="58"/>
                  </a:lnTo>
                  <a:lnTo>
                    <a:pt x="180" y="115"/>
                  </a:lnTo>
                  <a:lnTo>
                    <a:pt x="130" y="186"/>
                  </a:lnTo>
                  <a:lnTo>
                    <a:pt x="99" y="249"/>
                  </a:lnTo>
                  <a:lnTo>
                    <a:pt x="75" y="307"/>
                  </a:lnTo>
                  <a:lnTo>
                    <a:pt x="68" y="339"/>
                  </a:lnTo>
                  <a:lnTo>
                    <a:pt x="68" y="352"/>
                  </a:lnTo>
                  <a:lnTo>
                    <a:pt x="81" y="365"/>
                  </a:lnTo>
                  <a:lnTo>
                    <a:pt x="106" y="365"/>
                  </a:lnTo>
                  <a:lnTo>
                    <a:pt x="118" y="352"/>
                  </a:lnTo>
                  <a:lnTo>
                    <a:pt x="118" y="339"/>
                  </a:lnTo>
                  <a:lnTo>
                    <a:pt x="161" y="237"/>
                  </a:lnTo>
                  <a:lnTo>
                    <a:pt x="211" y="160"/>
                  </a:lnTo>
                  <a:lnTo>
                    <a:pt x="267" y="109"/>
                  </a:lnTo>
                  <a:lnTo>
                    <a:pt x="316" y="70"/>
                  </a:lnTo>
                  <a:lnTo>
                    <a:pt x="366" y="51"/>
                  </a:lnTo>
                  <a:lnTo>
                    <a:pt x="434" y="51"/>
                  </a:lnTo>
                  <a:lnTo>
                    <a:pt x="465" y="64"/>
                  </a:lnTo>
                  <a:lnTo>
                    <a:pt x="496" y="90"/>
                  </a:lnTo>
                  <a:lnTo>
                    <a:pt x="515" y="134"/>
                  </a:lnTo>
                  <a:lnTo>
                    <a:pt x="521" y="198"/>
                  </a:lnTo>
                  <a:lnTo>
                    <a:pt x="521" y="249"/>
                  </a:lnTo>
                  <a:lnTo>
                    <a:pt x="503" y="326"/>
                  </a:lnTo>
                  <a:lnTo>
                    <a:pt x="484" y="422"/>
                  </a:lnTo>
                  <a:lnTo>
                    <a:pt x="453" y="556"/>
                  </a:lnTo>
                  <a:lnTo>
                    <a:pt x="410" y="723"/>
                  </a:lnTo>
                  <a:lnTo>
                    <a:pt x="379" y="819"/>
                  </a:lnTo>
                  <a:lnTo>
                    <a:pt x="329" y="889"/>
                  </a:lnTo>
                  <a:lnTo>
                    <a:pt x="273" y="940"/>
                  </a:lnTo>
                  <a:lnTo>
                    <a:pt x="205" y="953"/>
                  </a:lnTo>
                  <a:lnTo>
                    <a:pt x="180" y="953"/>
                  </a:lnTo>
                  <a:lnTo>
                    <a:pt x="143" y="947"/>
                  </a:lnTo>
                  <a:lnTo>
                    <a:pt x="99" y="927"/>
                  </a:lnTo>
                  <a:lnTo>
                    <a:pt x="149" y="902"/>
                  </a:lnTo>
                  <a:lnTo>
                    <a:pt x="186" y="863"/>
                  </a:lnTo>
                  <a:lnTo>
                    <a:pt x="199" y="806"/>
                  </a:lnTo>
                  <a:lnTo>
                    <a:pt x="199" y="780"/>
                  </a:lnTo>
                  <a:lnTo>
                    <a:pt x="186" y="767"/>
                  </a:lnTo>
                  <a:lnTo>
                    <a:pt x="174" y="748"/>
                  </a:lnTo>
                  <a:lnTo>
                    <a:pt x="149" y="736"/>
                  </a:lnTo>
                  <a:lnTo>
                    <a:pt x="130" y="729"/>
                  </a:lnTo>
                  <a:lnTo>
                    <a:pt x="118" y="729"/>
                  </a:lnTo>
                  <a:lnTo>
                    <a:pt x="62" y="748"/>
                  </a:lnTo>
                  <a:lnTo>
                    <a:pt x="19" y="793"/>
                  </a:lnTo>
                  <a:lnTo>
                    <a:pt x="0" y="857"/>
                  </a:lnTo>
                  <a:lnTo>
                    <a:pt x="12" y="908"/>
                  </a:lnTo>
                  <a:lnTo>
                    <a:pt x="44" y="953"/>
                  </a:lnTo>
                  <a:lnTo>
                    <a:pt x="93" y="979"/>
                  </a:lnTo>
                  <a:lnTo>
                    <a:pt x="143" y="998"/>
                  </a:lnTo>
                  <a:lnTo>
                    <a:pt x="205" y="1004"/>
                  </a:lnTo>
                  <a:lnTo>
                    <a:pt x="267" y="991"/>
                  </a:lnTo>
                  <a:lnTo>
                    <a:pt x="323" y="966"/>
                  </a:lnTo>
                  <a:lnTo>
                    <a:pt x="366" y="921"/>
                  </a:lnTo>
                  <a:lnTo>
                    <a:pt x="397" y="883"/>
                  </a:lnTo>
                  <a:lnTo>
                    <a:pt x="416" y="851"/>
                  </a:lnTo>
                  <a:lnTo>
                    <a:pt x="428" y="838"/>
                  </a:lnTo>
                  <a:lnTo>
                    <a:pt x="447" y="883"/>
                  </a:lnTo>
                  <a:lnTo>
                    <a:pt x="484" y="927"/>
                  </a:lnTo>
                  <a:lnTo>
                    <a:pt x="527" y="966"/>
                  </a:lnTo>
                  <a:lnTo>
                    <a:pt x="589" y="991"/>
                  </a:lnTo>
                  <a:lnTo>
                    <a:pt x="658" y="1004"/>
                  </a:lnTo>
                  <a:lnTo>
                    <a:pt x="745" y="985"/>
                  </a:lnTo>
                  <a:lnTo>
                    <a:pt x="825" y="947"/>
                  </a:lnTo>
                  <a:lnTo>
                    <a:pt x="887" y="889"/>
                  </a:lnTo>
                  <a:lnTo>
                    <a:pt x="937" y="819"/>
                  </a:lnTo>
                  <a:lnTo>
                    <a:pt x="974" y="755"/>
                  </a:lnTo>
                  <a:lnTo>
                    <a:pt x="993" y="697"/>
                  </a:lnTo>
                  <a:lnTo>
                    <a:pt x="1005" y="665"/>
                  </a:lnTo>
                  <a:lnTo>
                    <a:pt x="999" y="652"/>
                  </a:lnTo>
                  <a:lnTo>
                    <a:pt x="999" y="646"/>
                  </a:lnTo>
                  <a:lnTo>
                    <a:pt x="986" y="640"/>
                  </a:lnTo>
                  <a:lnTo>
                    <a:pt x="962" y="640"/>
                  </a:lnTo>
                  <a:lnTo>
                    <a:pt x="955" y="646"/>
                  </a:lnTo>
                  <a:lnTo>
                    <a:pt x="955" y="652"/>
                  </a:lnTo>
                  <a:lnTo>
                    <a:pt x="949" y="665"/>
                  </a:lnTo>
                  <a:lnTo>
                    <a:pt x="906" y="767"/>
                  </a:lnTo>
                  <a:lnTo>
                    <a:pt x="856" y="844"/>
                  </a:lnTo>
                  <a:lnTo>
                    <a:pt x="807" y="895"/>
                  </a:lnTo>
                  <a:lnTo>
                    <a:pt x="751" y="934"/>
                  </a:lnTo>
                  <a:lnTo>
                    <a:pt x="701" y="947"/>
                  </a:lnTo>
                  <a:lnTo>
                    <a:pt x="664" y="953"/>
                  </a:lnTo>
                  <a:lnTo>
                    <a:pt x="608" y="940"/>
                  </a:lnTo>
                  <a:lnTo>
                    <a:pt x="571" y="908"/>
                  </a:lnTo>
                  <a:lnTo>
                    <a:pt x="552" y="863"/>
                  </a:lnTo>
                  <a:lnTo>
                    <a:pt x="546" y="806"/>
                  </a:lnTo>
                  <a:lnTo>
                    <a:pt x="552" y="755"/>
                  </a:lnTo>
                  <a:lnTo>
                    <a:pt x="565" y="697"/>
                  </a:lnTo>
                  <a:lnTo>
                    <a:pt x="583" y="614"/>
                  </a:lnTo>
                  <a:lnTo>
                    <a:pt x="658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4" name="Freeform 12"/>
            <p:cNvSpPr>
              <a:spLocks/>
            </p:cNvSpPr>
            <p:nvPr/>
          </p:nvSpPr>
          <p:spPr bwMode="auto">
            <a:xfrm>
              <a:off x="12776" y="2239"/>
              <a:ext cx="664" cy="1030"/>
            </a:xfrm>
            <a:custGeom>
              <a:avLst/>
              <a:gdLst/>
              <a:ahLst/>
              <a:cxnLst>
                <a:cxn ang="0">
                  <a:pos x="664" y="748"/>
                </a:cxn>
                <a:cxn ang="0">
                  <a:pos x="615" y="748"/>
                </a:cxn>
                <a:cxn ang="0">
                  <a:pos x="608" y="780"/>
                </a:cxn>
                <a:cxn ang="0">
                  <a:pos x="602" y="825"/>
                </a:cxn>
                <a:cxn ang="0">
                  <a:pos x="590" y="864"/>
                </a:cxn>
                <a:cxn ang="0">
                  <a:pos x="577" y="889"/>
                </a:cxn>
                <a:cxn ang="0">
                  <a:pos x="553" y="896"/>
                </a:cxn>
                <a:cxn ang="0">
                  <a:pos x="149" y="896"/>
                </a:cxn>
                <a:cxn ang="0">
                  <a:pos x="236" y="819"/>
                </a:cxn>
                <a:cxn ang="0">
                  <a:pos x="298" y="768"/>
                </a:cxn>
                <a:cxn ang="0">
                  <a:pos x="354" y="716"/>
                </a:cxn>
                <a:cxn ang="0">
                  <a:pos x="453" y="640"/>
                </a:cxn>
                <a:cxn ang="0">
                  <a:pos x="577" y="525"/>
                </a:cxn>
                <a:cxn ang="0">
                  <a:pos x="621" y="461"/>
                </a:cxn>
                <a:cxn ang="0">
                  <a:pos x="652" y="384"/>
                </a:cxn>
                <a:cxn ang="0">
                  <a:pos x="664" y="301"/>
                </a:cxn>
                <a:cxn ang="0">
                  <a:pos x="652" y="211"/>
                </a:cxn>
                <a:cxn ang="0">
                  <a:pos x="615" y="141"/>
                </a:cxn>
                <a:cxn ang="0">
                  <a:pos x="565" y="83"/>
                </a:cxn>
                <a:cxn ang="0">
                  <a:pos x="490" y="39"/>
                </a:cxn>
                <a:cxn ang="0">
                  <a:pos x="410" y="13"/>
                </a:cxn>
                <a:cxn ang="0">
                  <a:pos x="317" y="0"/>
                </a:cxn>
                <a:cxn ang="0">
                  <a:pos x="211" y="13"/>
                </a:cxn>
                <a:cxn ang="0">
                  <a:pos x="124" y="58"/>
                </a:cxn>
                <a:cxn ang="0">
                  <a:pos x="56" y="122"/>
                </a:cxn>
                <a:cxn ang="0">
                  <a:pos x="19" y="192"/>
                </a:cxn>
                <a:cxn ang="0">
                  <a:pos x="0" y="282"/>
                </a:cxn>
                <a:cxn ang="0">
                  <a:pos x="7" y="307"/>
                </a:cxn>
                <a:cxn ang="0">
                  <a:pos x="13" y="326"/>
                </a:cxn>
                <a:cxn ang="0">
                  <a:pos x="38" y="352"/>
                </a:cxn>
                <a:cxn ang="0">
                  <a:pos x="62" y="365"/>
                </a:cxn>
                <a:cxn ang="0">
                  <a:pos x="100" y="365"/>
                </a:cxn>
                <a:cxn ang="0">
                  <a:pos x="118" y="358"/>
                </a:cxn>
                <a:cxn ang="0">
                  <a:pos x="137" y="346"/>
                </a:cxn>
                <a:cxn ang="0">
                  <a:pos x="149" y="326"/>
                </a:cxn>
                <a:cxn ang="0">
                  <a:pos x="155" y="307"/>
                </a:cxn>
                <a:cxn ang="0">
                  <a:pos x="162" y="282"/>
                </a:cxn>
                <a:cxn ang="0">
                  <a:pos x="162" y="256"/>
                </a:cxn>
                <a:cxn ang="0">
                  <a:pos x="149" y="230"/>
                </a:cxn>
                <a:cxn ang="0">
                  <a:pos x="137" y="218"/>
                </a:cxn>
                <a:cxn ang="0">
                  <a:pos x="100" y="205"/>
                </a:cxn>
                <a:cxn ang="0">
                  <a:pos x="75" y="198"/>
                </a:cxn>
                <a:cxn ang="0">
                  <a:pos x="118" y="128"/>
                </a:cxn>
                <a:cxn ang="0">
                  <a:pos x="174" y="90"/>
                </a:cxn>
                <a:cxn ang="0">
                  <a:pos x="236" y="64"/>
                </a:cxn>
                <a:cxn ang="0">
                  <a:pos x="292" y="58"/>
                </a:cxn>
                <a:cxn ang="0">
                  <a:pos x="373" y="71"/>
                </a:cxn>
                <a:cxn ang="0">
                  <a:pos x="435" y="109"/>
                </a:cxn>
                <a:cxn ang="0">
                  <a:pos x="484" y="160"/>
                </a:cxn>
                <a:cxn ang="0">
                  <a:pos x="509" y="230"/>
                </a:cxn>
                <a:cxn ang="0">
                  <a:pos x="522" y="301"/>
                </a:cxn>
                <a:cxn ang="0">
                  <a:pos x="503" y="397"/>
                </a:cxn>
                <a:cxn ang="0">
                  <a:pos x="466" y="480"/>
                </a:cxn>
                <a:cxn ang="0">
                  <a:pos x="422" y="550"/>
                </a:cxn>
                <a:cxn ang="0">
                  <a:pos x="379" y="601"/>
                </a:cxn>
                <a:cxn ang="0">
                  <a:pos x="0" y="991"/>
                </a:cxn>
                <a:cxn ang="0">
                  <a:pos x="0" y="1030"/>
                </a:cxn>
                <a:cxn ang="0">
                  <a:pos x="621" y="1030"/>
                </a:cxn>
                <a:cxn ang="0">
                  <a:pos x="664" y="748"/>
                </a:cxn>
              </a:cxnLst>
              <a:rect l="0" t="0" r="r" b="b"/>
              <a:pathLst>
                <a:path w="664" h="1030">
                  <a:moveTo>
                    <a:pt x="664" y="748"/>
                  </a:moveTo>
                  <a:lnTo>
                    <a:pt x="615" y="748"/>
                  </a:lnTo>
                  <a:lnTo>
                    <a:pt x="608" y="780"/>
                  </a:lnTo>
                  <a:lnTo>
                    <a:pt x="602" y="825"/>
                  </a:lnTo>
                  <a:lnTo>
                    <a:pt x="590" y="864"/>
                  </a:lnTo>
                  <a:lnTo>
                    <a:pt x="577" y="889"/>
                  </a:lnTo>
                  <a:lnTo>
                    <a:pt x="553" y="896"/>
                  </a:lnTo>
                  <a:lnTo>
                    <a:pt x="149" y="896"/>
                  </a:lnTo>
                  <a:lnTo>
                    <a:pt x="236" y="819"/>
                  </a:lnTo>
                  <a:lnTo>
                    <a:pt x="298" y="768"/>
                  </a:lnTo>
                  <a:lnTo>
                    <a:pt x="354" y="716"/>
                  </a:lnTo>
                  <a:lnTo>
                    <a:pt x="453" y="640"/>
                  </a:lnTo>
                  <a:lnTo>
                    <a:pt x="577" y="525"/>
                  </a:lnTo>
                  <a:lnTo>
                    <a:pt x="621" y="461"/>
                  </a:lnTo>
                  <a:lnTo>
                    <a:pt x="652" y="384"/>
                  </a:lnTo>
                  <a:lnTo>
                    <a:pt x="664" y="301"/>
                  </a:lnTo>
                  <a:lnTo>
                    <a:pt x="652" y="211"/>
                  </a:lnTo>
                  <a:lnTo>
                    <a:pt x="615" y="141"/>
                  </a:lnTo>
                  <a:lnTo>
                    <a:pt x="565" y="83"/>
                  </a:lnTo>
                  <a:lnTo>
                    <a:pt x="490" y="39"/>
                  </a:lnTo>
                  <a:lnTo>
                    <a:pt x="410" y="13"/>
                  </a:lnTo>
                  <a:lnTo>
                    <a:pt x="317" y="0"/>
                  </a:lnTo>
                  <a:lnTo>
                    <a:pt x="211" y="13"/>
                  </a:lnTo>
                  <a:lnTo>
                    <a:pt x="124" y="58"/>
                  </a:lnTo>
                  <a:lnTo>
                    <a:pt x="56" y="122"/>
                  </a:lnTo>
                  <a:lnTo>
                    <a:pt x="19" y="192"/>
                  </a:lnTo>
                  <a:lnTo>
                    <a:pt x="0" y="282"/>
                  </a:lnTo>
                  <a:lnTo>
                    <a:pt x="7" y="307"/>
                  </a:lnTo>
                  <a:lnTo>
                    <a:pt x="13" y="326"/>
                  </a:lnTo>
                  <a:lnTo>
                    <a:pt x="38" y="352"/>
                  </a:lnTo>
                  <a:lnTo>
                    <a:pt x="62" y="365"/>
                  </a:lnTo>
                  <a:lnTo>
                    <a:pt x="100" y="365"/>
                  </a:lnTo>
                  <a:lnTo>
                    <a:pt x="118" y="358"/>
                  </a:lnTo>
                  <a:lnTo>
                    <a:pt x="137" y="346"/>
                  </a:lnTo>
                  <a:lnTo>
                    <a:pt x="149" y="326"/>
                  </a:lnTo>
                  <a:lnTo>
                    <a:pt x="155" y="307"/>
                  </a:lnTo>
                  <a:lnTo>
                    <a:pt x="162" y="282"/>
                  </a:lnTo>
                  <a:lnTo>
                    <a:pt x="162" y="256"/>
                  </a:lnTo>
                  <a:lnTo>
                    <a:pt x="149" y="230"/>
                  </a:lnTo>
                  <a:lnTo>
                    <a:pt x="137" y="218"/>
                  </a:lnTo>
                  <a:lnTo>
                    <a:pt x="100" y="205"/>
                  </a:lnTo>
                  <a:lnTo>
                    <a:pt x="75" y="198"/>
                  </a:lnTo>
                  <a:lnTo>
                    <a:pt x="118" y="128"/>
                  </a:lnTo>
                  <a:lnTo>
                    <a:pt x="174" y="90"/>
                  </a:lnTo>
                  <a:lnTo>
                    <a:pt x="236" y="64"/>
                  </a:lnTo>
                  <a:lnTo>
                    <a:pt x="292" y="58"/>
                  </a:lnTo>
                  <a:lnTo>
                    <a:pt x="373" y="71"/>
                  </a:lnTo>
                  <a:lnTo>
                    <a:pt x="435" y="109"/>
                  </a:lnTo>
                  <a:lnTo>
                    <a:pt x="484" y="160"/>
                  </a:lnTo>
                  <a:lnTo>
                    <a:pt x="509" y="230"/>
                  </a:lnTo>
                  <a:lnTo>
                    <a:pt x="522" y="301"/>
                  </a:lnTo>
                  <a:lnTo>
                    <a:pt x="503" y="397"/>
                  </a:lnTo>
                  <a:lnTo>
                    <a:pt x="466" y="480"/>
                  </a:lnTo>
                  <a:lnTo>
                    <a:pt x="422" y="550"/>
                  </a:lnTo>
                  <a:lnTo>
                    <a:pt x="379" y="601"/>
                  </a:lnTo>
                  <a:lnTo>
                    <a:pt x="0" y="991"/>
                  </a:lnTo>
                  <a:lnTo>
                    <a:pt x="0" y="1030"/>
                  </a:lnTo>
                  <a:lnTo>
                    <a:pt x="621" y="1030"/>
                  </a:lnTo>
                  <a:lnTo>
                    <a:pt x="664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5" name="Freeform 13"/>
            <p:cNvSpPr>
              <a:spLocks/>
            </p:cNvSpPr>
            <p:nvPr/>
          </p:nvSpPr>
          <p:spPr bwMode="auto">
            <a:xfrm>
              <a:off x="13806" y="2469"/>
              <a:ext cx="807" cy="825"/>
            </a:xfrm>
            <a:custGeom>
              <a:avLst/>
              <a:gdLst/>
              <a:ahLst/>
              <a:cxnLst>
                <a:cxn ang="0">
                  <a:pos x="459" y="410"/>
                </a:cxn>
                <a:cxn ang="0">
                  <a:pos x="788" y="71"/>
                </a:cxn>
                <a:cxn ang="0">
                  <a:pos x="794" y="58"/>
                </a:cxn>
                <a:cxn ang="0">
                  <a:pos x="807" y="45"/>
                </a:cxn>
                <a:cxn ang="0">
                  <a:pos x="807" y="26"/>
                </a:cxn>
                <a:cxn ang="0">
                  <a:pos x="800" y="13"/>
                </a:cxn>
                <a:cxn ang="0">
                  <a:pos x="788" y="0"/>
                </a:cxn>
                <a:cxn ang="0">
                  <a:pos x="751" y="0"/>
                </a:cxn>
                <a:cxn ang="0">
                  <a:pos x="745" y="7"/>
                </a:cxn>
                <a:cxn ang="0">
                  <a:pos x="738" y="20"/>
                </a:cxn>
                <a:cxn ang="0">
                  <a:pos x="403" y="359"/>
                </a:cxn>
                <a:cxn ang="0">
                  <a:pos x="56" y="0"/>
                </a:cxn>
                <a:cxn ang="0">
                  <a:pos x="25" y="0"/>
                </a:cxn>
                <a:cxn ang="0">
                  <a:pos x="13" y="7"/>
                </a:cxn>
                <a:cxn ang="0">
                  <a:pos x="6" y="20"/>
                </a:cxn>
                <a:cxn ang="0">
                  <a:pos x="0" y="39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54" y="410"/>
                </a:cxn>
                <a:cxn ang="0">
                  <a:pos x="0" y="774"/>
                </a:cxn>
                <a:cxn ang="0">
                  <a:pos x="0" y="787"/>
                </a:cxn>
                <a:cxn ang="0">
                  <a:pos x="6" y="806"/>
                </a:cxn>
                <a:cxn ang="0">
                  <a:pos x="25" y="825"/>
                </a:cxn>
                <a:cxn ang="0">
                  <a:pos x="50" y="825"/>
                </a:cxn>
                <a:cxn ang="0">
                  <a:pos x="62" y="819"/>
                </a:cxn>
                <a:cxn ang="0">
                  <a:pos x="403" y="467"/>
                </a:cxn>
                <a:cxn ang="0">
                  <a:pos x="738" y="806"/>
                </a:cxn>
                <a:cxn ang="0">
                  <a:pos x="757" y="825"/>
                </a:cxn>
                <a:cxn ang="0">
                  <a:pos x="782" y="825"/>
                </a:cxn>
                <a:cxn ang="0">
                  <a:pos x="788" y="819"/>
                </a:cxn>
                <a:cxn ang="0">
                  <a:pos x="800" y="813"/>
                </a:cxn>
                <a:cxn ang="0">
                  <a:pos x="807" y="800"/>
                </a:cxn>
                <a:cxn ang="0">
                  <a:pos x="807" y="781"/>
                </a:cxn>
                <a:cxn ang="0">
                  <a:pos x="800" y="768"/>
                </a:cxn>
                <a:cxn ang="0">
                  <a:pos x="788" y="755"/>
                </a:cxn>
                <a:cxn ang="0">
                  <a:pos x="459" y="410"/>
                </a:cxn>
              </a:cxnLst>
              <a:rect l="0" t="0" r="r" b="b"/>
              <a:pathLst>
                <a:path w="807" h="825">
                  <a:moveTo>
                    <a:pt x="459" y="410"/>
                  </a:moveTo>
                  <a:lnTo>
                    <a:pt x="788" y="71"/>
                  </a:lnTo>
                  <a:lnTo>
                    <a:pt x="794" y="58"/>
                  </a:lnTo>
                  <a:lnTo>
                    <a:pt x="807" y="45"/>
                  </a:lnTo>
                  <a:lnTo>
                    <a:pt x="807" y="26"/>
                  </a:lnTo>
                  <a:lnTo>
                    <a:pt x="800" y="13"/>
                  </a:lnTo>
                  <a:lnTo>
                    <a:pt x="788" y="0"/>
                  </a:lnTo>
                  <a:lnTo>
                    <a:pt x="751" y="0"/>
                  </a:lnTo>
                  <a:lnTo>
                    <a:pt x="745" y="7"/>
                  </a:lnTo>
                  <a:lnTo>
                    <a:pt x="738" y="20"/>
                  </a:lnTo>
                  <a:lnTo>
                    <a:pt x="403" y="359"/>
                  </a:lnTo>
                  <a:lnTo>
                    <a:pt x="56" y="0"/>
                  </a:lnTo>
                  <a:lnTo>
                    <a:pt x="25" y="0"/>
                  </a:lnTo>
                  <a:lnTo>
                    <a:pt x="13" y="7"/>
                  </a:lnTo>
                  <a:lnTo>
                    <a:pt x="6" y="20"/>
                  </a:lnTo>
                  <a:lnTo>
                    <a:pt x="0" y="39"/>
                  </a:lnTo>
                  <a:lnTo>
                    <a:pt x="0" y="52"/>
                  </a:lnTo>
                  <a:lnTo>
                    <a:pt x="19" y="71"/>
                  </a:lnTo>
                  <a:lnTo>
                    <a:pt x="354" y="410"/>
                  </a:lnTo>
                  <a:lnTo>
                    <a:pt x="0" y="774"/>
                  </a:lnTo>
                  <a:lnTo>
                    <a:pt x="0" y="787"/>
                  </a:lnTo>
                  <a:lnTo>
                    <a:pt x="6" y="806"/>
                  </a:lnTo>
                  <a:lnTo>
                    <a:pt x="25" y="825"/>
                  </a:lnTo>
                  <a:lnTo>
                    <a:pt x="50" y="825"/>
                  </a:lnTo>
                  <a:lnTo>
                    <a:pt x="62" y="819"/>
                  </a:lnTo>
                  <a:lnTo>
                    <a:pt x="403" y="467"/>
                  </a:lnTo>
                  <a:lnTo>
                    <a:pt x="738" y="806"/>
                  </a:lnTo>
                  <a:lnTo>
                    <a:pt x="757" y="825"/>
                  </a:lnTo>
                  <a:lnTo>
                    <a:pt x="782" y="825"/>
                  </a:lnTo>
                  <a:lnTo>
                    <a:pt x="788" y="819"/>
                  </a:lnTo>
                  <a:lnTo>
                    <a:pt x="800" y="813"/>
                  </a:lnTo>
                  <a:lnTo>
                    <a:pt x="807" y="800"/>
                  </a:lnTo>
                  <a:lnTo>
                    <a:pt x="807" y="781"/>
                  </a:lnTo>
                  <a:lnTo>
                    <a:pt x="800" y="768"/>
                  </a:lnTo>
                  <a:lnTo>
                    <a:pt x="788" y="755"/>
                  </a:lnTo>
                  <a:lnTo>
                    <a:pt x="459" y="4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6" name="Freeform 14"/>
            <p:cNvSpPr>
              <a:spLocks/>
            </p:cNvSpPr>
            <p:nvPr/>
          </p:nvSpPr>
          <p:spPr bwMode="auto">
            <a:xfrm>
              <a:off x="14972" y="2239"/>
              <a:ext cx="664" cy="1062"/>
            </a:xfrm>
            <a:custGeom>
              <a:avLst/>
              <a:gdLst/>
              <a:ahLst/>
              <a:cxnLst>
                <a:cxn ang="0">
                  <a:pos x="205" y="179"/>
                </a:cxn>
                <a:cxn ang="0">
                  <a:pos x="286" y="186"/>
                </a:cxn>
                <a:cxn ang="0">
                  <a:pos x="453" y="147"/>
                </a:cxn>
                <a:cxn ang="0">
                  <a:pos x="565" y="77"/>
                </a:cxn>
                <a:cxn ang="0">
                  <a:pos x="602" y="26"/>
                </a:cxn>
                <a:cxn ang="0">
                  <a:pos x="590" y="0"/>
                </a:cxn>
                <a:cxn ang="0">
                  <a:pos x="571" y="7"/>
                </a:cxn>
                <a:cxn ang="0">
                  <a:pos x="447" y="45"/>
                </a:cxn>
                <a:cxn ang="0">
                  <a:pos x="292" y="51"/>
                </a:cxn>
                <a:cxn ang="0">
                  <a:pos x="125" y="7"/>
                </a:cxn>
                <a:cxn ang="0">
                  <a:pos x="94" y="0"/>
                </a:cxn>
                <a:cxn ang="0">
                  <a:pos x="87" y="19"/>
                </a:cxn>
                <a:cxn ang="0">
                  <a:pos x="94" y="537"/>
                </a:cxn>
                <a:cxn ang="0">
                  <a:pos x="125" y="544"/>
                </a:cxn>
                <a:cxn ang="0">
                  <a:pos x="249" y="441"/>
                </a:cxn>
                <a:cxn ang="0">
                  <a:pos x="348" y="429"/>
                </a:cxn>
                <a:cxn ang="0">
                  <a:pos x="447" y="467"/>
                </a:cxn>
                <a:cxn ang="0">
                  <a:pos x="491" y="512"/>
                </a:cxn>
                <a:cxn ang="0">
                  <a:pos x="522" y="633"/>
                </a:cxn>
                <a:cxn ang="0">
                  <a:pos x="509" y="844"/>
                </a:cxn>
                <a:cxn ang="0">
                  <a:pos x="435" y="966"/>
                </a:cxn>
                <a:cxn ang="0">
                  <a:pos x="304" y="1011"/>
                </a:cxn>
                <a:cxn ang="0">
                  <a:pos x="162" y="972"/>
                </a:cxn>
                <a:cxn ang="0">
                  <a:pos x="69" y="851"/>
                </a:cxn>
                <a:cxn ang="0">
                  <a:pos x="112" y="844"/>
                </a:cxn>
                <a:cxn ang="0">
                  <a:pos x="143" y="819"/>
                </a:cxn>
                <a:cxn ang="0">
                  <a:pos x="149" y="755"/>
                </a:cxn>
                <a:cxn ang="0">
                  <a:pos x="131" y="723"/>
                </a:cxn>
                <a:cxn ang="0">
                  <a:pos x="112" y="704"/>
                </a:cxn>
                <a:cxn ang="0">
                  <a:pos x="87" y="697"/>
                </a:cxn>
                <a:cxn ang="0">
                  <a:pos x="56" y="704"/>
                </a:cxn>
                <a:cxn ang="0">
                  <a:pos x="31" y="710"/>
                </a:cxn>
                <a:cxn ang="0">
                  <a:pos x="13" y="736"/>
                </a:cxn>
                <a:cxn ang="0">
                  <a:pos x="0" y="780"/>
                </a:cxn>
                <a:cxn ang="0">
                  <a:pos x="56" y="940"/>
                </a:cxn>
                <a:cxn ang="0">
                  <a:pos x="205" y="1043"/>
                </a:cxn>
                <a:cxn ang="0">
                  <a:pos x="397" y="1049"/>
                </a:cxn>
                <a:cxn ang="0">
                  <a:pos x="559" y="966"/>
                </a:cxn>
                <a:cxn ang="0">
                  <a:pos x="652" y="812"/>
                </a:cxn>
                <a:cxn ang="0">
                  <a:pos x="652" y="633"/>
                </a:cxn>
                <a:cxn ang="0">
                  <a:pos x="577" y="486"/>
                </a:cxn>
                <a:cxn ang="0">
                  <a:pos x="441" y="397"/>
                </a:cxn>
                <a:cxn ang="0">
                  <a:pos x="280" y="390"/>
                </a:cxn>
                <a:cxn ang="0">
                  <a:pos x="143" y="461"/>
                </a:cxn>
              </a:cxnLst>
              <a:rect l="0" t="0" r="r" b="b"/>
              <a:pathLst>
                <a:path w="664" h="1062">
                  <a:moveTo>
                    <a:pt x="143" y="167"/>
                  </a:moveTo>
                  <a:lnTo>
                    <a:pt x="205" y="179"/>
                  </a:lnTo>
                  <a:lnTo>
                    <a:pt x="255" y="186"/>
                  </a:lnTo>
                  <a:lnTo>
                    <a:pt x="286" y="186"/>
                  </a:lnTo>
                  <a:lnTo>
                    <a:pt x="379" y="173"/>
                  </a:lnTo>
                  <a:lnTo>
                    <a:pt x="453" y="147"/>
                  </a:lnTo>
                  <a:lnTo>
                    <a:pt x="515" y="115"/>
                  </a:lnTo>
                  <a:lnTo>
                    <a:pt x="565" y="77"/>
                  </a:lnTo>
                  <a:lnTo>
                    <a:pt x="590" y="45"/>
                  </a:lnTo>
                  <a:lnTo>
                    <a:pt x="602" y="26"/>
                  </a:lnTo>
                  <a:lnTo>
                    <a:pt x="602" y="13"/>
                  </a:lnTo>
                  <a:lnTo>
                    <a:pt x="590" y="0"/>
                  </a:lnTo>
                  <a:lnTo>
                    <a:pt x="577" y="0"/>
                  </a:lnTo>
                  <a:lnTo>
                    <a:pt x="571" y="7"/>
                  </a:lnTo>
                  <a:lnTo>
                    <a:pt x="522" y="26"/>
                  </a:lnTo>
                  <a:lnTo>
                    <a:pt x="447" y="45"/>
                  </a:lnTo>
                  <a:lnTo>
                    <a:pt x="342" y="51"/>
                  </a:lnTo>
                  <a:lnTo>
                    <a:pt x="292" y="51"/>
                  </a:lnTo>
                  <a:lnTo>
                    <a:pt x="218" y="39"/>
                  </a:lnTo>
                  <a:lnTo>
                    <a:pt x="125" y="7"/>
                  </a:lnTo>
                  <a:lnTo>
                    <a:pt x="112" y="0"/>
                  </a:lnTo>
                  <a:lnTo>
                    <a:pt x="94" y="0"/>
                  </a:lnTo>
                  <a:lnTo>
                    <a:pt x="94" y="7"/>
                  </a:lnTo>
                  <a:lnTo>
                    <a:pt x="87" y="19"/>
                  </a:lnTo>
                  <a:lnTo>
                    <a:pt x="87" y="525"/>
                  </a:lnTo>
                  <a:lnTo>
                    <a:pt x="94" y="537"/>
                  </a:lnTo>
                  <a:lnTo>
                    <a:pt x="100" y="544"/>
                  </a:lnTo>
                  <a:lnTo>
                    <a:pt x="125" y="544"/>
                  </a:lnTo>
                  <a:lnTo>
                    <a:pt x="193" y="473"/>
                  </a:lnTo>
                  <a:lnTo>
                    <a:pt x="249" y="441"/>
                  </a:lnTo>
                  <a:lnTo>
                    <a:pt x="304" y="429"/>
                  </a:lnTo>
                  <a:lnTo>
                    <a:pt x="348" y="429"/>
                  </a:lnTo>
                  <a:lnTo>
                    <a:pt x="410" y="441"/>
                  </a:lnTo>
                  <a:lnTo>
                    <a:pt x="447" y="467"/>
                  </a:lnTo>
                  <a:lnTo>
                    <a:pt x="478" y="493"/>
                  </a:lnTo>
                  <a:lnTo>
                    <a:pt x="491" y="512"/>
                  </a:lnTo>
                  <a:lnTo>
                    <a:pt x="509" y="569"/>
                  </a:lnTo>
                  <a:lnTo>
                    <a:pt x="522" y="633"/>
                  </a:lnTo>
                  <a:lnTo>
                    <a:pt x="522" y="768"/>
                  </a:lnTo>
                  <a:lnTo>
                    <a:pt x="509" y="844"/>
                  </a:lnTo>
                  <a:lnTo>
                    <a:pt x="478" y="921"/>
                  </a:lnTo>
                  <a:lnTo>
                    <a:pt x="435" y="966"/>
                  </a:lnTo>
                  <a:lnTo>
                    <a:pt x="373" y="998"/>
                  </a:lnTo>
                  <a:lnTo>
                    <a:pt x="304" y="1011"/>
                  </a:lnTo>
                  <a:lnTo>
                    <a:pt x="230" y="998"/>
                  </a:lnTo>
                  <a:lnTo>
                    <a:pt x="162" y="972"/>
                  </a:lnTo>
                  <a:lnTo>
                    <a:pt x="106" y="921"/>
                  </a:lnTo>
                  <a:lnTo>
                    <a:pt x="69" y="851"/>
                  </a:lnTo>
                  <a:lnTo>
                    <a:pt x="94" y="851"/>
                  </a:lnTo>
                  <a:lnTo>
                    <a:pt x="112" y="844"/>
                  </a:lnTo>
                  <a:lnTo>
                    <a:pt x="131" y="832"/>
                  </a:lnTo>
                  <a:lnTo>
                    <a:pt x="143" y="819"/>
                  </a:lnTo>
                  <a:lnTo>
                    <a:pt x="149" y="800"/>
                  </a:lnTo>
                  <a:lnTo>
                    <a:pt x="149" y="755"/>
                  </a:lnTo>
                  <a:lnTo>
                    <a:pt x="143" y="736"/>
                  </a:lnTo>
                  <a:lnTo>
                    <a:pt x="131" y="723"/>
                  </a:lnTo>
                  <a:lnTo>
                    <a:pt x="125" y="710"/>
                  </a:lnTo>
                  <a:lnTo>
                    <a:pt x="112" y="704"/>
                  </a:lnTo>
                  <a:lnTo>
                    <a:pt x="100" y="704"/>
                  </a:lnTo>
                  <a:lnTo>
                    <a:pt x="87" y="697"/>
                  </a:lnTo>
                  <a:lnTo>
                    <a:pt x="62" y="697"/>
                  </a:lnTo>
                  <a:lnTo>
                    <a:pt x="56" y="704"/>
                  </a:lnTo>
                  <a:lnTo>
                    <a:pt x="44" y="704"/>
                  </a:lnTo>
                  <a:lnTo>
                    <a:pt x="31" y="710"/>
                  </a:lnTo>
                  <a:lnTo>
                    <a:pt x="19" y="723"/>
                  </a:lnTo>
                  <a:lnTo>
                    <a:pt x="13" y="736"/>
                  </a:lnTo>
                  <a:lnTo>
                    <a:pt x="7" y="755"/>
                  </a:lnTo>
                  <a:lnTo>
                    <a:pt x="0" y="780"/>
                  </a:lnTo>
                  <a:lnTo>
                    <a:pt x="13" y="864"/>
                  </a:lnTo>
                  <a:lnTo>
                    <a:pt x="56" y="940"/>
                  </a:lnTo>
                  <a:lnTo>
                    <a:pt x="118" y="1004"/>
                  </a:lnTo>
                  <a:lnTo>
                    <a:pt x="205" y="1043"/>
                  </a:lnTo>
                  <a:lnTo>
                    <a:pt x="304" y="1062"/>
                  </a:lnTo>
                  <a:lnTo>
                    <a:pt x="397" y="1049"/>
                  </a:lnTo>
                  <a:lnTo>
                    <a:pt x="484" y="1017"/>
                  </a:lnTo>
                  <a:lnTo>
                    <a:pt x="559" y="966"/>
                  </a:lnTo>
                  <a:lnTo>
                    <a:pt x="615" y="896"/>
                  </a:lnTo>
                  <a:lnTo>
                    <a:pt x="652" y="812"/>
                  </a:lnTo>
                  <a:lnTo>
                    <a:pt x="664" y="716"/>
                  </a:lnTo>
                  <a:lnTo>
                    <a:pt x="652" y="633"/>
                  </a:lnTo>
                  <a:lnTo>
                    <a:pt x="627" y="550"/>
                  </a:lnTo>
                  <a:lnTo>
                    <a:pt x="577" y="486"/>
                  </a:lnTo>
                  <a:lnTo>
                    <a:pt x="515" y="429"/>
                  </a:lnTo>
                  <a:lnTo>
                    <a:pt x="441" y="397"/>
                  </a:lnTo>
                  <a:lnTo>
                    <a:pt x="348" y="384"/>
                  </a:lnTo>
                  <a:lnTo>
                    <a:pt x="280" y="390"/>
                  </a:lnTo>
                  <a:lnTo>
                    <a:pt x="211" y="410"/>
                  </a:lnTo>
                  <a:lnTo>
                    <a:pt x="143" y="461"/>
                  </a:lnTo>
                  <a:lnTo>
                    <a:pt x="143" y="1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7" name="Freeform 15"/>
            <p:cNvSpPr>
              <a:spLocks/>
            </p:cNvSpPr>
            <p:nvPr/>
          </p:nvSpPr>
          <p:spPr bwMode="auto">
            <a:xfrm>
              <a:off x="16449" y="2911"/>
              <a:ext cx="1433" cy="1477"/>
            </a:xfrm>
            <a:custGeom>
              <a:avLst/>
              <a:gdLst/>
              <a:ahLst/>
              <a:cxnLst>
                <a:cxn ang="0">
                  <a:pos x="763" y="780"/>
                </a:cxn>
                <a:cxn ang="0">
                  <a:pos x="1402" y="780"/>
                </a:cxn>
                <a:cxn ang="0">
                  <a:pos x="1414" y="774"/>
                </a:cxn>
                <a:cxn ang="0">
                  <a:pos x="1421" y="767"/>
                </a:cxn>
                <a:cxn ang="0">
                  <a:pos x="1427" y="754"/>
                </a:cxn>
                <a:cxn ang="0">
                  <a:pos x="1433" y="735"/>
                </a:cxn>
                <a:cxn ang="0">
                  <a:pos x="1421" y="710"/>
                </a:cxn>
                <a:cxn ang="0">
                  <a:pos x="1414" y="703"/>
                </a:cxn>
                <a:cxn ang="0">
                  <a:pos x="1402" y="697"/>
                </a:cxn>
                <a:cxn ang="0">
                  <a:pos x="763" y="697"/>
                </a:cxn>
                <a:cxn ang="0">
                  <a:pos x="763" y="44"/>
                </a:cxn>
                <a:cxn ang="0">
                  <a:pos x="751" y="19"/>
                </a:cxn>
                <a:cxn ang="0">
                  <a:pos x="744" y="13"/>
                </a:cxn>
                <a:cxn ang="0">
                  <a:pos x="720" y="0"/>
                </a:cxn>
                <a:cxn ang="0">
                  <a:pos x="701" y="0"/>
                </a:cxn>
                <a:cxn ang="0">
                  <a:pos x="682" y="19"/>
                </a:cxn>
                <a:cxn ang="0">
                  <a:pos x="676" y="32"/>
                </a:cxn>
                <a:cxn ang="0">
                  <a:pos x="676" y="697"/>
                </a:cxn>
                <a:cxn ang="0">
                  <a:pos x="31" y="697"/>
                </a:cxn>
                <a:cxn ang="0">
                  <a:pos x="19" y="703"/>
                </a:cxn>
                <a:cxn ang="0">
                  <a:pos x="12" y="710"/>
                </a:cxn>
                <a:cxn ang="0">
                  <a:pos x="0" y="735"/>
                </a:cxn>
                <a:cxn ang="0">
                  <a:pos x="6" y="754"/>
                </a:cxn>
                <a:cxn ang="0">
                  <a:pos x="12" y="767"/>
                </a:cxn>
                <a:cxn ang="0">
                  <a:pos x="19" y="774"/>
                </a:cxn>
                <a:cxn ang="0">
                  <a:pos x="31" y="780"/>
                </a:cxn>
                <a:cxn ang="0">
                  <a:pos x="676" y="780"/>
                </a:cxn>
                <a:cxn ang="0">
                  <a:pos x="676" y="1445"/>
                </a:cxn>
                <a:cxn ang="0">
                  <a:pos x="682" y="1458"/>
                </a:cxn>
                <a:cxn ang="0">
                  <a:pos x="688" y="1464"/>
                </a:cxn>
                <a:cxn ang="0">
                  <a:pos x="701" y="1471"/>
                </a:cxn>
                <a:cxn ang="0">
                  <a:pos x="720" y="1477"/>
                </a:cxn>
                <a:cxn ang="0">
                  <a:pos x="732" y="1477"/>
                </a:cxn>
                <a:cxn ang="0">
                  <a:pos x="751" y="1458"/>
                </a:cxn>
                <a:cxn ang="0">
                  <a:pos x="757" y="1445"/>
                </a:cxn>
                <a:cxn ang="0">
                  <a:pos x="757" y="1432"/>
                </a:cxn>
                <a:cxn ang="0">
                  <a:pos x="763" y="1413"/>
                </a:cxn>
                <a:cxn ang="0">
                  <a:pos x="763" y="1400"/>
                </a:cxn>
                <a:cxn ang="0">
                  <a:pos x="763" y="780"/>
                </a:cxn>
              </a:cxnLst>
              <a:rect l="0" t="0" r="r" b="b"/>
              <a:pathLst>
                <a:path w="1433" h="1477">
                  <a:moveTo>
                    <a:pt x="763" y="780"/>
                  </a:moveTo>
                  <a:lnTo>
                    <a:pt x="1402" y="780"/>
                  </a:lnTo>
                  <a:lnTo>
                    <a:pt x="1414" y="774"/>
                  </a:lnTo>
                  <a:lnTo>
                    <a:pt x="1421" y="767"/>
                  </a:lnTo>
                  <a:lnTo>
                    <a:pt x="1427" y="754"/>
                  </a:lnTo>
                  <a:lnTo>
                    <a:pt x="1433" y="735"/>
                  </a:lnTo>
                  <a:lnTo>
                    <a:pt x="1421" y="710"/>
                  </a:lnTo>
                  <a:lnTo>
                    <a:pt x="1414" y="703"/>
                  </a:lnTo>
                  <a:lnTo>
                    <a:pt x="1402" y="697"/>
                  </a:lnTo>
                  <a:lnTo>
                    <a:pt x="763" y="697"/>
                  </a:lnTo>
                  <a:lnTo>
                    <a:pt x="763" y="44"/>
                  </a:lnTo>
                  <a:lnTo>
                    <a:pt x="751" y="19"/>
                  </a:lnTo>
                  <a:lnTo>
                    <a:pt x="744" y="13"/>
                  </a:lnTo>
                  <a:lnTo>
                    <a:pt x="720" y="0"/>
                  </a:lnTo>
                  <a:lnTo>
                    <a:pt x="701" y="0"/>
                  </a:lnTo>
                  <a:lnTo>
                    <a:pt x="682" y="19"/>
                  </a:lnTo>
                  <a:lnTo>
                    <a:pt x="676" y="32"/>
                  </a:lnTo>
                  <a:lnTo>
                    <a:pt x="676" y="697"/>
                  </a:lnTo>
                  <a:lnTo>
                    <a:pt x="31" y="697"/>
                  </a:lnTo>
                  <a:lnTo>
                    <a:pt x="19" y="703"/>
                  </a:lnTo>
                  <a:lnTo>
                    <a:pt x="12" y="710"/>
                  </a:lnTo>
                  <a:lnTo>
                    <a:pt x="0" y="735"/>
                  </a:lnTo>
                  <a:lnTo>
                    <a:pt x="6" y="754"/>
                  </a:lnTo>
                  <a:lnTo>
                    <a:pt x="12" y="767"/>
                  </a:lnTo>
                  <a:lnTo>
                    <a:pt x="19" y="774"/>
                  </a:lnTo>
                  <a:lnTo>
                    <a:pt x="31" y="780"/>
                  </a:lnTo>
                  <a:lnTo>
                    <a:pt x="676" y="780"/>
                  </a:lnTo>
                  <a:lnTo>
                    <a:pt x="676" y="1445"/>
                  </a:lnTo>
                  <a:lnTo>
                    <a:pt x="682" y="1458"/>
                  </a:lnTo>
                  <a:lnTo>
                    <a:pt x="688" y="1464"/>
                  </a:lnTo>
                  <a:lnTo>
                    <a:pt x="701" y="1471"/>
                  </a:lnTo>
                  <a:lnTo>
                    <a:pt x="720" y="1477"/>
                  </a:lnTo>
                  <a:lnTo>
                    <a:pt x="732" y="1477"/>
                  </a:lnTo>
                  <a:lnTo>
                    <a:pt x="751" y="1458"/>
                  </a:lnTo>
                  <a:lnTo>
                    <a:pt x="757" y="1445"/>
                  </a:lnTo>
                  <a:lnTo>
                    <a:pt x="757" y="1432"/>
                  </a:lnTo>
                  <a:lnTo>
                    <a:pt x="763" y="1413"/>
                  </a:lnTo>
                  <a:lnTo>
                    <a:pt x="763" y="1400"/>
                  </a:lnTo>
                  <a:lnTo>
                    <a:pt x="763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8" name="Freeform 16"/>
            <p:cNvSpPr>
              <a:spLocks/>
            </p:cNvSpPr>
            <p:nvPr/>
          </p:nvSpPr>
          <p:spPr bwMode="auto">
            <a:xfrm>
              <a:off x="18651" y="3966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1" y="64"/>
                </a:cxn>
                <a:cxn ang="0">
                  <a:pos x="168" y="19"/>
                </a:cxn>
                <a:cxn ang="0">
                  <a:pos x="112" y="0"/>
                </a:cxn>
                <a:cxn ang="0">
                  <a:pos x="56" y="19"/>
                </a:cxn>
                <a:cxn ang="0">
                  <a:pos x="13" y="57"/>
                </a:cxn>
                <a:cxn ang="0">
                  <a:pos x="0" y="121"/>
                </a:cxn>
                <a:cxn ang="0">
                  <a:pos x="13" y="179"/>
                </a:cxn>
                <a:cxn ang="0">
                  <a:pos x="56" y="217"/>
                </a:cxn>
                <a:cxn ang="0">
                  <a:pos x="112" y="237"/>
                </a:cxn>
                <a:cxn ang="0">
                  <a:pos x="168" y="217"/>
                </a:cxn>
                <a:cxn ang="0">
                  <a:pos x="211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1" y="64"/>
                  </a:lnTo>
                  <a:lnTo>
                    <a:pt x="168" y="19"/>
                  </a:lnTo>
                  <a:lnTo>
                    <a:pt x="112" y="0"/>
                  </a:lnTo>
                  <a:lnTo>
                    <a:pt x="56" y="19"/>
                  </a:lnTo>
                  <a:lnTo>
                    <a:pt x="13" y="57"/>
                  </a:lnTo>
                  <a:lnTo>
                    <a:pt x="0" y="121"/>
                  </a:lnTo>
                  <a:lnTo>
                    <a:pt x="13" y="179"/>
                  </a:lnTo>
                  <a:lnTo>
                    <a:pt x="56" y="217"/>
                  </a:lnTo>
                  <a:lnTo>
                    <a:pt x="112" y="237"/>
                  </a:lnTo>
                  <a:lnTo>
                    <a:pt x="168" y="217"/>
                  </a:lnTo>
                  <a:lnTo>
                    <a:pt x="211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9" name="Freeform 17"/>
            <p:cNvSpPr>
              <a:spLocks/>
            </p:cNvSpPr>
            <p:nvPr/>
          </p:nvSpPr>
          <p:spPr bwMode="auto">
            <a:xfrm>
              <a:off x="19607" y="3966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0" y="64"/>
                </a:cxn>
                <a:cxn ang="0">
                  <a:pos x="167" y="19"/>
                </a:cxn>
                <a:cxn ang="0">
                  <a:pos x="111" y="0"/>
                </a:cxn>
                <a:cxn ang="0">
                  <a:pos x="55" y="19"/>
                </a:cxn>
                <a:cxn ang="0">
                  <a:pos x="12" y="57"/>
                </a:cxn>
                <a:cxn ang="0">
                  <a:pos x="0" y="121"/>
                </a:cxn>
                <a:cxn ang="0">
                  <a:pos x="12" y="179"/>
                </a:cxn>
                <a:cxn ang="0">
                  <a:pos x="55" y="217"/>
                </a:cxn>
                <a:cxn ang="0">
                  <a:pos x="111" y="237"/>
                </a:cxn>
                <a:cxn ang="0">
                  <a:pos x="167" y="217"/>
                </a:cxn>
                <a:cxn ang="0">
                  <a:pos x="210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0" y="64"/>
                  </a:lnTo>
                  <a:lnTo>
                    <a:pt x="167" y="19"/>
                  </a:lnTo>
                  <a:lnTo>
                    <a:pt x="111" y="0"/>
                  </a:lnTo>
                  <a:lnTo>
                    <a:pt x="55" y="19"/>
                  </a:lnTo>
                  <a:lnTo>
                    <a:pt x="12" y="57"/>
                  </a:lnTo>
                  <a:lnTo>
                    <a:pt x="0" y="121"/>
                  </a:lnTo>
                  <a:lnTo>
                    <a:pt x="12" y="179"/>
                  </a:lnTo>
                  <a:lnTo>
                    <a:pt x="55" y="217"/>
                  </a:lnTo>
                  <a:lnTo>
                    <a:pt x="111" y="237"/>
                  </a:lnTo>
                  <a:lnTo>
                    <a:pt x="167" y="217"/>
                  </a:lnTo>
                  <a:lnTo>
                    <a:pt x="210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0" name="Freeform 18"/>
            <p:cNvSpPr>
              <a:spLocks/>
            </p:cNvSpPr>
            <p:nvPr/>
          </p:nvSpPr>
          <p:spPr bwMode="auto">
            <a:xfrm>
              <a:off x="20562" y="3966"/>
              <a:ext cx="223" cy="237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1" y="64"/>
                </a:cxn>
                <a:cxn ang="0">
                  <a:pos x="167" y="19"/>
                </a:cxn>
                <a:cxn ang="0">
                  <a:pos x="112" y="0"/>
                </a:cxn>
                <a:cxn ang="0">
                  <a:pos x="56" y="19"/>
                </a:cxn>
                <a:cxn ang="0">
                  <a:pos x="12" y="57"/>
                </a:cxn>
                <a:cxn ang="0">
                  <a:pos x="0" y="121"/>
                </a:cxn>
                <a:cxn ang="0">
                  <a:pos x="12" y="179"/>
                </a:cxn>
                <a:cxn ang="0">
                  <a:pos x="56" y="217"/>
                </a:cxn>
                <a:cxn ang="0">
                  <a:pos x="112" y="237"/>
                </a:cxn>
                <a:cxn ang="0">
                  <a:pos x="167" y="217"/>
                </a:cxn>
                <a:cxn ang="0">
                  <a:pos x="211" y="179"/>
                </a:cxn>
                <a:cxn ang="0">
                  <a:pos x="223" y="121"/>
                </a:cxn>
              </a:cxnLst>
              <a:rect l="0" t="0" r="r" b="b"/>
              <a:pathLst>
                <a:path w="223" h="237">
                  <a:moveTo>
                    <a:pt x="223" y="121"/>
                  </a:moveTo>
                  <a:lnTo>
                    <a:pt x="211" y="64"/>
                  </a:lnTo>
                  <a:lnTo>
                    <a:pt x="167" y="19"/>
                  </a:lnTo>
                  <a:lnTo>
                    <a:pt x="112" y="0"/>
                  </a:lnTo>
                  <a:lnTo>
                    <a:pt x="56" y="19"/>
                  </a:lnTo>
                  <a:lnTo>
                    <a:pt x="12" y="57"/>
                  </a:lnTo>
                  <a:lnTo>
                    <a:pt x="0" y="121"/>
                  </a:lnTo>
                  <a:lnTo>
                    <a:pt x="12" y="179"/>
                  </a:lnTo>
                  <a:lnTo>
                    <a:pt x="56" y="217"/>
                  </a:lnTo>
                  <a:lnTo>
                    <a:pt x="112" y="237"/>
                  </a:lnTo>
                  <a:lnTo>
                    <a:pt x="167" y="217"/>
                  </a:lnTo>
                  <a:lnTo>
                    <a:pt x="211" y="179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1" name="Freeform 19"/>
            <p:cNvSpPr>
              <a:spLocks/>
            </p:cNvSpPr>
            <p:nvPr/>
          </p:nvSpPr>
          <p:spPr bwMode="auto">
            <a:xfrm>
              <a:off x="21430" y="2540"/>
              <a:ext cx="497" cy="2219"/>
            </a:xfrm>
            <a:custGeom>
              <a:avLst/>
              <a:gdLst/>
              <a:ahLst/>
              <a:cxnLst>
                <a:cxn ang="0">
                  <a:pos x="497" y="1106"/>
                </a:cxn>
                <a:cxn ang="0">
                  <a:pos x="490" y="965"/>
                </a:cxn>
                <a:cxn ang="0">
                  <a:pos x="472" y="793"/>
                </a:cxn>
                <a:cxn ang="0">
                  <a:pos x="428" y="607"/>
                </a:cxn>
                <a:cxn ang="0">
                  <a:pos x="354" y="422"/>
                </a:cxn>
                <a:cxn ang="0">
                  <a:pos x="298" y="313"/>
                </a:cxn>
                <a:cxn ang="0">
                  <a:pos x="236" y="217"/>
                </a:cxn>
                <a:cxn ang="0">
                  <a:pos x="174" y="140"/>
                </a:cxn>
                <a:cxn ang="0">
                  <a:pos x="75" y="38"/>
                </a:cxn>
                <a:cxn ang="0">
                  <a:pos x="19" y="0"/>
                </a:cxn>
                <a:cxn ang="0">
                  <a:pos x="7" y="6"/>
                </a:cxn>
                <a:cxn ang="0">
                  <a:pos x="0" y="13"/>
                </a:cxn>
                <a:cxn ang="0">
                  <a:pos x="0" y="38"/>
                </a:cxn>
                <a:cxn ang="0">
                  <a:pos x="7" y="38"/>
                </a:cxn>
                <a:cxn ang="0">
                  <a:pos x="13" y="51"/>
                </a:cxn>
                <a:cxn ang="0">
                  <a:pos x="38" y="77"/>
                </a:cxn>
                <a:cxn ang="0">
                  <a:pos x="137" y="198"/>
                </a:cxn>
                <a:cxn ang="0">
                  <a:pos x="217" y="339"/>
                </a:cxn>
                <a:cxn ang="0">
                  <a:pos x="286" y="499"/>
                </a:cxn>
                <a:cxn ang="0">
                  <a:pos x="335" y="684"/>
                </a:cxn>
                <a:cxn ang="0">
                  <a:pos x="360" y="889"/>
                </a:cxn>
                <a:cxn ang="0">
                  <a:pos x="373" y="1106"/>
                </a:cxn>
                <a:cxn ang="0">
                  <a:pos x="366" y="1298"/>
                </a:cxn>
                <a:cxn ang="0">
                  <a:pos x="342" y="1483"/>
                </a:cxn>
                <a:cxn ang="0">
                  <a:pos x="298" y="1669"/>
                </a:cxn>
                <a:cxn ang="0">
                  <a:pos x="236" y="1842"/>
                </a:cxn>
                <a:cxn ang="0">
                  <a:pos x="143" y="2008"/>
                </a:cxn>
                <a:cxn ang="0">
                  <a:pos x="25" y="2155"/>
                </a:cxn>
                <a:cxn ang="0">
                  <a:pos x="13" y="2168"/>
                </a:cxn>
                <a:cxn ang="0">
                  <a:pos x="7" y="2181"/>
                </a:cxn>
                <a:cxn ang="0">
                  <a:pos x="0" y="2187"/>
                </a:cxn>
                <a:cxn ang="0">
                  <a:pos x="0" y="2206"/>
                </a:cxn>
                <a:cxn ang="0">
                  <a:pos x="7" y="2212"/>
                </a:cxn>
                <a:cxn ang="0">
                  <a:pos x="19" y="2219"/>
                </a:cxn>
                <a:cxn ang="0">
                  <a:pos x="75" y="2181"/>
                </a:cxn>
                <a:cxn ang="0">
                  <a:pos x="124" y="2136"/>
                </a:cxn>
                <a:cxn ang="0">
                  <a:pos x="180" y="2072"/>
                </a:cxn>
                <a:cxn ang="0">
                  <a:pos x="242" y="1995"/>
                </a:cxn>
                <a:cxn ang="0">
                  <a:pos x="304" y="1899"/>
                </a:cxn>
                <a:cxn ang="0">
                  <a:pos x="360" y="1784"/>
                </a:cxn>
                <a:cxn ang="0">
                  <a:pos x="428" y="1605"/>
                </a:cxn>
                <a:cxn ang="0">
                  <a:pos x="472" y="1426"/>
                </a:cxn>
                <a:cxn ang="0">
                  <a:pos x="490" y="1260"/>
                </a:cxn>
                <a:cxn ang="0">
                  <a:pos x="497" y="1106"/>
                </a:cxn>
              </a:cxnLst>
              <a:rect l="0" t="0" r="r" b="b"/>
              <a:pathLst>
                <a:path w="497" h="2219">
                  <a:moveTo>
                    <a:pt x="497" y="1106"/>
                  </a:moveTo>
                  <a:lnTo>
                    <a:pt x="490" y="965"/>
                  </a:lnTo>
                  <a:lnTo>
                    <a:pt x="472" y="793"/>
                  </a:lnTo>
                  <a:lnTo>
                    <a:pt x="428" y="607"/>
                  </a:lnTo>
                  <a:lnTo>
                    <a:pt x="354" y="422"/>
                  </a:lnTo>
                  <a:lnTo>
                    <a:pt x="298" y="313"/>
                  </a:lnTo>
                  <a:lnTo>
                    <a:pt x="236" y="217"/>
                  </a:lnTo>
                  <a:lnTo>
                    <a:pt x="174" y="140"/>
                  </a:lnTo>
                  <a:lnTo>
                    <a:pt x="75" y="38"/>
                  </a:lnTo>
                  <a:lnTo>
                    <a:pt x="19" y="0"/>
                  </a:lnTo>
                  <a:lnTo>
                    <a:pt x="7" y="6"/>
                  </a:lnTo>
                  <a:lnTo>
                    <a:pt x="0" y="13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13" y="51"/>
                  </a:lnTo>
                  <a:lnTo>
                    <a:pt x="38" y="77"/>
                  </a:lnTo>
                  <a:lnTo>
                    <a:pt x="137" y="198"/>
                  </a:lnTo>
                  <a:lnTo>
                    <a:pt x="217" y="339"/>
                  </a:lnTo>
                  <a:lnTo>
                    <a:pt x="286" y="499"/>
                  </a:lnTo>
                  <a:lnTo>
                    <a:pt x="335" y="684"/>
                  </a:lnTo>
                  <a:lnTo>
                    <a:pt x="360" y="889"/>
                  </a:lnTo>
                  <a:lnTo>
                    <a:pt x="373" y="1106"/>
                  </a:lnTo>
                  <a:lnTo>
                    <a:pt x="366" y="1298"/>
                  </a:lnTo>
                  <a:lnTo>
                    <a:pt x="342" y="1483"/>
                  </a:lnTo>
                  <a:lnTo>
                    <a:pt x="298" y="1669"/>
                  </a:lnTo>
                  <a:lnTo>
                    <a:pt x="236" y="1842"/>
                  </a:lnTo>
                  <a:lnTo>
                    <a:pt x="143" y="2008"/>
                  </a:lnTo>
                  <a:lnTo>
                    <a:pt x="25" y="2155"/>
                  </a:lnTo>
                  <a:lnTo>
                    <a:pt x="13" y="2168"/>
                  </a:lnTo>
                  <a:lnTo>
                    <a:pt x="7" y="2181"/>
                  </a:lnTo>
                  <a:lnTo>
                    <a:pt x="0" y="2187"/>
                  </a:lnTo>
                  <a:lnTo>
                    <a:pt x="0" y="2206"/>
                  </a:lnTo>
                  <a:lnTo>
                    <a:pt x="7" y="2212"/>
                  </a:lnTo>
                  <a:lnTo>
                    <a:pt x="19" y="2219"/>
                  </a:lnTo>
                  <a:lnTo>
                    <a:pt x="75" y="2181"/>
                  </a:lnTo>
                  <a:lnTo>
                    <a:pt x="124" y="2136"/>
                  </a:lnTo>
                  <a:lnTo>
                    <a:pt x="180" y="2072"/>
                  </a:lnTo>
                  <a:lnTo>
                    <a:pt x="242" y="1995"/>
                  </a:lnTo>
                  <a:lnTo>
                    <a:pt x="304" y="1899"/>
                  </a:lnTo>
                  <a:lnTo>
                    <a:pt x="360" y="1784"/>
                  </a:lnTo>
                  <a:lnTo>
                    <a:pt x="428" y="1605"/>
                  </a:lnTo>
                  <a:lnTo>
                    <a:pt x="472" y="1426"/>
                  </a:lnTo>
                  <a:lnTo>
                    <a:pt x="490" y="1260"/>
                  </a:lnTo>
                  <a:lnTo>
                    <a:pt x="497" y="1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54" name="Group 22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018504" y="4001508"/>
            <a:ext cx="4503073" cy="532996"/>
            <a:chOff x="2349" y="2729"/>
            <a:chExt cx="21206" cy="2510"/>
          </a:xfrm>
        </p:grpSpPr>
        <p:sp>
          <p:nvSpPr>
            <p:cNvPr id="18456" name="Freeform 24"/>
            <p:cNvSpPr>
              <a:spLocks/>
            </p:cNvSpPr>
            <p:nvPr/>
          </p:nvSpPr>
          <p:spPr bwMode="auto">
            <a:xfrm>
              <a:off x="2349" y="3027"/>
              <a:ext cx="495" cy="2212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4"/>
                </a:cxn>
                <a:cxn ang="0">
                  <a:pos x="482" y="2170"/>
                </a:cxn>
                <a:cxn ang="0">
                  <a:pos x="475" y="2156"/>
                </a:cxn>
                <a:cxn ang="0">
                  <a:pos x="455" y="2142"/>
                </a:cxn>
                <a:cxn ang="0">
                  <a:pos x="355" y="2011"/>
                </a:cxn>
                <a:cxn ang="0">
                  <a:pos x="274" y="1872"/>
                </a:cxn>
                <a:cxn ang="0">
                  <a:pos x="214" y="1720"/>
                </a:cxn>
                <a:cxn ang="0">
                  <a:pos x="167" y="1567"/>
                </a:cxn>
                <a:cxn ang="0">
                  <a:pos x="141" y="1408"/>
                </a:cxn>
                <a:cxn ang="0">
                  <a:pos x="127" y="1255"/>
                </a:cxn>
                <a:cxn ang="0">
                  <a:pos x="121" y="1102"/>
                </a:cxn>
                <a:cxn ang="0">
                  <a:pos x="127" y="908"/>
                </a:cxn>
                <a:cxn ang="0">
                  <a:pos x="154" y="721"/>
                </a:cxn>
                <a:cxn ang="0">
                  <a:pos x="194" y="541"/>
                </a:cxn>
                <a:cxn ang="0">
                  <a:pos x="261" y="368"/>
                </a:cxn>
                <a:cxn ang="0">
                  <a:pos x="348" y="201"/>
                </a:cxn>
                <a:cxn ang="0">
                  <a:pos x="468" y="56"/>
                </a:cxn>
                <a:cxn ang="0">
                  <a:pos x="489" y="35"/>
                </a:cxn>
                <a:cxn ang="0">
                  <a:pos x="489" y="28"/>
                </a:cxn>
                <a:cxn ang="0">
                  <a:pos x="495" y="21"/>
                </a:cxn>
                <a:cxn ang="0">
                  <a:pos x="489" y="7"/>
                </a:cxn>
                <a:cxn ang="0">
                  <a:pos x="482" y="0"/>
                </a:cxn>
                <a:cxn ang="0">
                  <a:pos x="468" y="0"/>
                </a:cxn>
                <a:cxn ang="0">
                  <a:pos x="448" y="7"/>
                </a:cxn>
                <a:cxn ang="0">
                  <a:pos x="415" y="35"/>
                </a:cxn>
                <a:cxn ang="0">
                  <a:pos x="368" y="76"/>
                </a:cxn>
                <a:cxn ang="0">
                  <a:pos x="315" y="139"/>
                </a:cxn>
                <a:cxn ang="0">
                  <a:pos x="248" y="222"/>
                </a:cxn>
                <a:cxn ang="0">
                  <a:pos x="187" y="319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7" y="790"/>
                </a:cxn>
                <a:cxn ang="0">
                  <a:pos x="0" y="957"/>
                </a:cxn>
                <a:cxn ang="0">
                  <a:pos x="0" y="1102"/>
                </a:cxn>
                <a:cxn ang="0">
                  <a:pos x="7" y="1248"/>
                </a:cxn>
                <a:cxn ang="0">
                  <a:pos x="27" y="1421"/>
                </a:cxn>
                <a:cxn ang="0">
                  <a:pos x="67" y="1609"/>
                </a:cxn>
                <a:cxn ang="0">
                  <a:pos x="141" y="1796"/>
                </a:cxn>
                <a:cxn ang="0">
                  <a:pos x="208" y="1921"/>
                </a:cxn>
                <a:cxn ang="0">
                  <a:pos x="274" y="2025"/>
                </a:cxn>
                <a:cxn ang="0">
                  <a:pos x="348" y="2108"/>
                </a:cxn>
                <a:cxn ang="0">
                  <a:pos x="402" y="2163"/>
                </a:cxn>
                <a:cxn ang="0">
                  <a:pos x="448" y="2198"/>
                </a:cxn>
                <a:cxn ang="0">
                  <a:pos x="468" y="2212"/>
                </a:cxn>
                <a:cxn ang="0">
                  <a:pos x="482" y="2212"/>
                </a:cxn>
                <a:cxn ang="0">
                  <a:pos x="489" y="2198"/>
                </a:cxn>
                <a:cxn ang="0">
                  <a:pos x="495" y="2191"/>
                </a:cxn>
              </a:cxnLst>
              <a:rect l="0" t="0" r="r" b="b"/>
              <a:pathLst>
                <a:path w="495" h="2212">
                  <a:moveTo>
                    <a:pt x="495" y="2191"/>
                  </a:moveTo>
                  <a:lnTo>
                    <a:pt x="495" y="2184"/>
                  </a:lnTo>
                  <a:lnTo>
                    <a:pt x="482" y="2170"/>
                  </a:lnTo>
                  <a:lnTo>
                    <a:pt x="475" y="2156"/>
                  </a:lnTo>
                  <a:lnTo>
                    <a:pt x="455" y="2142"/>
                  </a:lnTo>
                  <a:lnTo>
                    <a:pt x="355" y="2011"/>
                  </a:lnTo>
                  <a:lnTo>
                    <a:pt x="274" y="1872"/>
                  </a:lnTo>
                  <a:lnTo>
                    <a:pt x="214" y="1720"/>
                  </a:lnTo>
                  <a:lnTo>
                    <a:pt x="167" y="1567"/>
                  </a:lnTo>
                  <a:lnTo>
                    <a:pt x="141" y="1408"/>
                  </a:lnTo>
                  <a:lnTo>
                    <a:pt x="127" y="1255"/>
                  </a:lnTo>
                  <a:lnTo>
                    <a:pt x="121" y="1102"/>
                  </a:lnTo>
                  <a:lnTo>
                    <a:pt x="127" y="908"/>
                  </a:lnTo>
                  <a:lnTo>
                    <a:pt x="154" y="721"/>
                  </a:lnTo>
                  <a:lnTo>
                    <a:pt x="194" y="541"/>
                  </a:lnTo>
                  <a:lnTo>
                    <a:pt x="261" y="368"/>
                  </a:lnTo>
                  <a:lnTo>
                    <a:pt x="348" y="201"/>
                  </a:lnTo>
                  <a:lnTo>
                    <a:pt x="468" y="56"/>
                  </a:lnTo>
                  <a:lnTo>
                    <a:pt x="489" y="35"/>
                  </a:lnTo>
                  <a:lnTo>
                    <a:pt x="489" y="28"/>
                  </a:lnTo>
                  <a:lnTo>
                    <a:pt x="495" y="21"/>
                  </a:lnTo>
                  <a:lnTo>
                    <a:pt x="489" y="7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48" y="7"/>
                  </a:lnTo>
                  <a:lnTo>
                    <a:pt x="415" y="35"/>
                  </a:lnTo>
                  <a:lnTo>
                    <a:pt x="368" y="76"/>
                  </a:lnTo>
                  <a:lnTo>
                    <a:pt x="315" y="139"/>
                  </a:lnTo>
                  <a:lnTo>
                    <a:pt x="248" y="222"/>
                  </a:lnTo>
                  <a:lnTo>
                    <a:pt x="187" y="319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7" y="790"/>
                  </a:lnTo>
                  <a:lnTo>
                    <a:pt x="0" y="957"/>
                  </a:lnTo>
                  <a:lnTo>
                    <a:pt x="0" y="1102"/>
                  </a:lnTo>
                  <a:lnTo>
                    <a:pt x="7" y="1248"/>
                  </a:lnTo>
                  <a:lnTo>
                    <a:pt x="27" y="1421"/>
                  </a:lnTo>
                  <a:lnTo>
                    <a:pt x="67" y="1609"/>
                  </a:lnTo>
                  <a:lnTo>
                    <a:pt x="141" y="1796"/>
                  </a:lnTo>
                  <a:lnTo>
                    <a:pt x="208" y="1921"/>
                  </a:lnTo>
                  <a:lnTo>
                    <a:pt x="274" y="2025"/>
                  </a:lnTo>
                  <a:lnTo>
                    <a:pt x="348" y="2108"/>
                  </a:lnTo>
                  <a:lnTo>
                    <a:pt x="402" y="2163"/>
                  </a:lnTo>
                  <a:lnTo>
                    <a:pt x="448" y="2198"/>
                  </a:lnTo>
                  <a:lnTo>
                    <a:pt x="468" y="2212"/>
                  </a:lnTo>
                  <a:lnTo>
                    <a:pt x="482" y="2212"/>
                  </a:lnTo>
                  <a:lnTo>
                    <a:pt x="489" y="2198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7" name="Freeform 25"/>
            <p:cNvSpPr>
              <a:spLocks/>
            </p:cNvSpPr>
            <p:nvPr/>
          </p:nvSpPr>
          <p:spPr bwMode="auto">
            <a:xfrm>
              <a:off x="3159" y="3207"/>
              <a:ext cx="702" cy="1477"/>
            </a:xfrm>
            <a:custGeom>
              <a:avLst/>
              <a:gdLst/>
              <a:ahLst/>
              <a:cxnLst>
                <a:cxn ang="0">
                  <a:pos x="434" y="63"/>
                </a:cxn>
                <a:cxn ang="0">
                  <a:pos x="434" y="21"/>
                </a:cxn>
                <a:cxn ang="0">
                  <a:pos x="421" y="7"/>
                </a:cxn>
                <a:cxn ang="0">
                  <a:pos x="408" y="7"/>
                </a:cxn>
                <a:cxn ang="0">
                  <a:pos x="388" y="0"/>
                </a:cxn>
                <a:cxn ang="0">
                  <a:pos x="301" y="70"/>
                </a:cxn>
                <a:cxn ang="0">
                  <a:pos x="214" y="111"/>
                </a:cxn>
                <a:cxn ang="0">
                  <a:pos x="127" y="139"/>
                </a:cxn>
                <a:cxn ang="0">
                  <a:pos x="53" y="146"/>
                </a:cxn>
                <a:cxn ang="0">
                  <a:pos x="0" y="146"/>
                </a:cxn>
                <a:cxn ang="0">
                  <a:pos x="0" y="215"/>
                </a:cxn>
                <a:cxn ang="0">
                  <a:pos x="46" y="215"/>
                </a:cxn>
                <a:cxn ang="0">
                  <a:pos x="113" y="208"/>
                </a:cxn>
                <a:cxn ang="0">
                  <a:pos x="194" y="188"/>
                </a:cxn>
                <a:cxn ang="0">
                  <a:pos x="274" y="153"/>
                </a:cxn>
                <a:cxn ang="0">
                  <a:pos x="274" y="1345"/>
                </a:cxn>
                <a:cxn ang="0">
                  <a:pos x="260" y="1373"/>
                </a:cxn>
                <a:cxn ang="0">
                  <a:pos x="234" y="1394"/>
                </a:cxn>
                <a:cxn ang="0">
                  <a:pos x="174" y="1408"/>
                </a:cxn>
                <a:cxn ang="0">
                  <a:pos x="6" y="1408"/>
                </a:cxn>
                <a:cxn ang="0">
                  <a:pos x="6" y="1477"/>
                </a:cxn>
                <a:cxn ang="0">
                  <a:pos x="80" y="1470"/>
                </a:cxn>
                <a:cxn ang="0">
                  <a:pos x="628" y="1470"/>
                </a:cxn>
                <a:cxn ang="0">
                  <a:pos x="702" y="1477"/>
                </a:cxn>
                <a:cxn ang="0">
                  <a:pos x="702" y="1408"/>
                </a:cxn>
                <a:cxn ang="0">
                  <a:pos x="541" y="1408"/>
                </a:cxn>
                <a:cxn ang="0">
                  <a:pos x="481" y="1394"/>
                </a:cxn>
                <a:cxn ang="0">
                  <a:pos x="448" y="1373"/>
                </a:cxn>
                <a:cxn ang="0">
                  <a:pos x="434" y="1345"/>
                </a:cxn>
                <a:cxn ang="0">
                  <a:pos x="434" y="1304"/>
                </a:cxn>
                <a:cxn ang="0">
                  <a:pos x="434" y="63"/>
                </a:cxn>
              </a:cxnLst>
              <a:rect l="0" t="0" r="r" b="b"/>
              <a:pathLst>
                <a:path w="702" h="1477">
                  <a:moveTo>
                    <a:pt x="434" y="63"/>
                  </a:moveTo>
                  <a:lnTo>
                    <a:pt x="434" y="21"/>
                  </a:lnTo>
                  <a:lnTo>
                    <a:pt x="421" y="7"/>
                  </a:lnTo>
                  <a:lnTo>
                    <a:pt x="408" y="7"/>
                  </a:lnTo>
                  <a:lnTo>
                    <a:pt x="388" y="0"/>
                  </a:lnTo>
                  <a:lnTo>
                    <a:pt x="301" y="70"/>
                  </a:lnTo>
                  <a:lnTo>
                    <a:pt x="214" y="111"/>
                  </a:lnTo>
                  <a:lnTo>
                    <a:pt x="127" y="139"/>
                  </a:lnTo>
                  <a:lnTo>
                    <a:pt x="53" y="146"/>
                  </a:lnTo>
                  <a:lnTo>
                    <a:pt x="0" y="146"/>
                  </a:lnTo>
                  <a:lnTo>
                    <a:pt x="0" y="215"/>
                  </a:lnTo>
                  <a:lnTo>
                    <a:pt x="46" y="215"/>
                  </a:lnTo>
                  <a:lnTo>
                    <a:pt x="113" y="208"/>
                  </a:lnTo>
                  <a:lnTo>
                    <a:pt x="194" y="188"/>
                  </a:lnTo>
                  <a:lnTo>
                    <a:pt x="274" y="153"/>
                  </a:lnTo>
                  <a:lnTo>
                    <a:pt x="274" y="1345"/>
                  </a:lnTo>
                  <a:lnTo>
                    <a:pt x="260" y="1373"/>
                  </a:lnTo>
                  <a:lnTo>
                    <a:pt x="234" y="1394"/>
                  </a:lnTo>
                  <a:lnTo>
                    <a:pt x="174" y="1408"/>
                  </a:lnTo>
                  <a:lnTo>
                    <a:pt x="6" y="1408"/>
                  </a:lnTo>
                  <a:lnTo>
                    <a:pt x="6" y="1477"/>
                  </a:lnTo>
                  <a:lnTo>
                    <a:pt x="80" y="1470"/>
                  </a:lnTo>
                  <a:lnTo>
                    <a:pt x="628" y="1470"/>
                  </a:lnTo>
                  <a:lnTo>
                    <a:pt x="702" y="1477"/>
                  </a:lnTo>
                  <a:lnTo>
                    <a:pt x="702" y="1408"/>
                  </a:lnTo>
                  <a:lnTo>
                    <a:pt x="541" y="1408"/>
                  </a:lnTo>
                  <a:lnTo>
                    <a:pt x="481" y="1394"/>
                  </a:lnTo>
                  <a:lnTo>
                    <a:pt x="448" y="1373"/>
                  </a:lnTo>
                  <a:lnTo>
                    <a:pt x="434" y="1345"/>
                  </a:lnTo>
                  <a:lnTo>
                    <a:pt x="434" y="1304"/>
                  </a:lnTo>
                  <a:lnTo>
                    <a:pt x="434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8" name="Freeform 26"/>
            <p:cNvSpPr>
              <a:spLocks/>
            </p:cNvSpPr>
            <p:nvPr/>
          </p:nvSpPr>
          <p:spPr bwMode="auto">
            <a:xfrm>
              <a:off x="4617" y="339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1" y="776"/>
                </a:cxn>
                <a:cxn ang="0">
                  <a:pos x="1398" y="769"/>
                </a:cxn>
                <a:cxn ang="0">
                  <a:pos x="1411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1" y="707"/>
                </a:cxn>
                <a:cxn ang="0">
                  <a:pos x="1398" y="700"/>
                </a:cxn>
                <a:cxn ang="0">
                  <a:pos x="1391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2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3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2" y="1469"/>
                </a:cxn>
                <a:cxn ang="0">
                  <a:pos x="736" y="1462"/>
                </a:cxn>
                <a:cxn ang="0">
                  <a:pos x="742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1" y="776"/>
                  </a:lnTo>
                  <a:lnTo>
                    <a:pt x="1398" y="769"/>
                  </a:lnTo>
                  <a:lnTo>
                    <a:pt x="1411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1" y="707"/>
                  </a:lnTo>
                  <a:lnTo>
                    <a:pt x="1398" y="700"/>
                  </a:lnTo>
                  <a:lnTo>
                    <a:pt x="1391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2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3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2" y="1469"/>
                  </a:lnTo>
                  <a:lnTo>
                    <a:pt x="736" y="1462"/>
                  </a:lnTo>
                  <a:lnTo>
                    <a:pt x="742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9" name="Freeform 27"/>
            <p:cNvSpPr>
              <a:spLocks/>
            </p:cNvSpPr>
            <p:nvPr/>
          </p:nvSpPr>
          <p:spPr bwMode="auto">
            <a:xfrm>
              <a:off x="6677" y="3707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6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0" name="Freeform 28"/>
            <p:cNvSpPr>
              <a:spLocks/>
            </p:cNvSpPr>
            <p:nvPr/>
          </p:nvSpPr>
          <p:spPr bwMode="auto">
            <a:xfrm>
              <a:off x="8002" y="2729"/>
              <a:ext cx="548" cy="1026"/>
            </a:xfrm>
            <a:custGeom>
              <a:avLst/>
              <a:gdLst/>
              <a:ahLst/>
              <a:cxnLst>
                <a:cxn ang="0">
                  <a:pos x="341" y="42"/>
                </a:cxn>
                <a:cxn ang="0">
                  <a:pos x="341" y="21"/>
                </a:cxn>
                <a:cxn ang="0">
                  <a:pos x="334" y="7"/>
                </a:cxn>
                <a:cxn ang="0">
                  <a:pos x="328" y="0"/>
                </a:cxn>
                <a:cxn ang="0">
                  <a:pos x="294" y="0"/>
                </a:cxn>
                <a:cxn ang="0">
                  <a:pos x="214" y="55"/>
                </a:cxn>
                <a:cxn ang="0">
                  <a:pos x="134" y="83"/>
                </a:cxn>
                <a:cxn ang="0">
                  <a:pos x="60" y="97"/>
                </a:cxn>
                <a:cxn ang="0">
                  <a:pos x="0" y="97"/>
                </a:cxn>
                <a:cxn ang="0">
                  <a:pos x="0" y="152"/>
                </a:cxn>
                <a:cxn ang="0">
                  <a:pos x="53" y="152"/>
                </a:cxn>
                <a:cxn ang="0">
                  <a:pos x="134" y="139"/>
                </a:cxn>
                <a:cxn ang="0">
                  <a:pos x="221" y="111"/>
                </a:cxn>
                <a:cxn ang="0">
                  <a:pos x="221" y="929"/>
                </a:cxn>
                <a:cxn ang="0">
                  <a:pos x="207" y="950"/>
                </a:cxn>
                <a:cxn ang="0">
                  <a:pos x="187" y="957"/>
                </a:cxn>
                <a:cxn ang="0">
                  <a:pos x="140" y="971"/>
                </a:cxn>
                <a:cxn ang="0">
                  <a:pos x="13" y="971"/>
                </a:cxn>
                <a:cxn ang="0">
                  <a:pos x="13" y="1026"/>
                </a:cxn>
                <a:cxn ang="0">
                  <a:pos x="100" y="1026"/>
                </a:cxn>
                <a:cxn ang="0">
                  <a:pos x="167" y="1019"/>
                </a:cxn>
                <a:cxn ang="0">
                  <a:pos x="381" y="1019"/>
                </a:cxn>
                <a:cxn ang="0">
                  <a:pos x="448" y="1026"/>
                </a:cxn>
                <a:cxn ang="0">
                  <a:pos x="548" y="1026"/>
                </a:cxn>
                <a:cxn ang="0">
                  <a:pos x="548" y="971"/>
                </a:cxn>
                <a:cxn ang="0">
                  <a:pos x="415" y="971"/>
                </a:cxn>
                <a:cxn ang="0">
                  <a:pos x="374" y="957"/>
                </a:cxn>
                <a:cxn ang="0">
                  <a:pos x="348" y="943"/>
                </a:cxn>
                <a:cxn ang="0">
                  <a:pos x="341" y="929"/>
                </a:cxn>
                <a:cxn ang="0">
                  <a:pos x="341" y="901"/>
                </a:cxn>
                <a:cxn ang="0">
                  <a:pos x="341" y="42"/>
                </a:cxn>
              </a:cxnLst>
              <a:rect l="0" t="0" r="r" b="b"/>
              <a:pathLst>
                <a:path w="548" h="1026">
                  <a:moveTo>
                    <a:pt x="341" y="42"/>
                  </a:moveTo>
                  <a:lnTo>
                    <a:pt x="341" y="21"/>
                  </a:lnTo>
                  <a:lnTo>
                    <a:pt x="334" y="7"/>
                  </a:lnTo>
                  <a:lnTo>
                    <a:pt x="328" y="0"/>
                  </a:lnTo>
                  <a:lnTo>
                    <a:pt x="294" y="0"/>
                  </a:lnTo>
                  <a:lnTo>
                    <a:pt x="214" y="55"/>
                  </a:lnTo>
                  <a:lnTo>
                    <a:pt x="134" y="83"/>
                  </a:lnTo>
                  <a:lnTo>
                    <a:pt x="60" y="97"/>
                  </a:lnTo>
                  <a:lnTo>
                    <a:pt x="0" y="97"/>
                  </a:lnTo>
                  <a:lnTo>
                    <a:pt x="0" y="152"/>
                  </a:lnTo>
                  <a:lnTo>
                    <a:pt x="53" y="152"/>
                  </a:lnTo>
                  <a:lnTo>
                    <a:pt x="134" y="139"/>
                  </a:lnTo>
                  <a:lnTo>
                    <a:pt x="221" y="111"/>
                  </a:lnTo>
                  <a:lnTo>
                    <a:pt x="221" y="929"/>
                  </a:lnTo>
                  <a:lnTo>
                    <a:pt x="207" y="950"/>
                  </a:lnTo>
                  <a:lnTo>
                    <a:pt x="187" y="957"/>
                  </a:lnTo>
                  <a:lnTo>
                    <a:pt x="140" y="971"/>
                  </a:lnTo>
                  <a:lnTo>
                    <a:pt x="13" y="971"/>
                  </a:lnTo>
                  <a:lnTo>
                    <a:pt x="13" y="1026"/>
                  </a:lnTo>
                  <a:lnTo>
                    <a:pt x="100" y="1026"/>
                  </a:lnTo>
                  <a:lnTo>
                    <a:pt x="167" y="1019"/>
                  </a:lnTo>
                  <a:lnTo>
                    <a:pt x="381" y="1019"/>
                  </a:lnTo>
                  <a:lnTo>
                    <a:pt x="448" y="1026"/>
                  </a:lnTo>
                  <a:lnTo>
                    <a:pt x="548" y="1026"/>
                  </a:lnTo>
                  <a:lnTo>
                    <a:pt x="548" y="971"/>
                  </a:lnTo>
                  <a:lnTo>
                    <a:pt x="415" y="971"/>
                  </a:lnTo>
                  <a:lnTo>
                    <a:pt x="374" y="957"/>
                  </a:lnTo>
                  <a:lnTo>
                    <a:pt x="348" y="943"/>
                  </a:lnTo>
                  <a:lnTo>
                    <a:pt x="341" y="929"/>
                  </a:lnTo>
                  <a:lnTo>
                    <a:pt x="341" y="901"/>
                  </a:lnTo>
                  <a:lnTo>
                    <a:pt x="341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1" name="Freeform 29"/>
            <p:cNvSpPr>
              <a:spLocks noEditPoints="1"/>
            </p:cNvSpPr>
            <p:nvPr/>
          </p:nvSpPr>
          <p:spPr bwMode="auto">
            <a:xfrm>
              <a:off x="8771" y="2729"/>
              <a:ext cx="696" cy="1054"/>
            </a:xfrm>
            <a:custGeom>
              <a:avLst/>
              <a:gdLst/>
              <a:ahLst/>
              <a:cxnLst>
                <a:cxn ang="0">
                  <a:pos x="689" y="374"/>
                </a:cxn>
                <a:cxn ang="0">
                  <a:pos x="602" y="132"/>
                </a:cxn>
                <a:cxn ang="0">
                  <a:pos x="502" y="35"/>
                </a:cxn>
                <a:cxn ang="0">
                  <a:pos x="348" y="0"/>
                </a:cxn>
                <a:cxn ang="0">
                  <a:pos x="181" y="42"/>
                </a:cxn>
                <a:cxn ang="0">
                  <a:pos x="74" y="152"/>
                </a:cxn>
                <a:cxn ang="0">
                  <a:pos x="20" y="298"/>
                </a:cxn>
                <a:cxn ang="0">
                  <a:pos x="0" y="437"/>
                </a:cxn>
                <a:cxn ang="0">
                  <a:pos x="7" y="693"/>
                </a:cxn>
                <a:cxn ang="0">
                  <a:pos x="40" y="839"/>
                </a:cxn>
                <a:cxn ang="0">
                  <a:pos x="120" y="964"/>
                </a:cxn>
                <a:cxn ang="0">
                  <a:pos x="254" y="1047"/>
                </a:cxn>
                <a:cxn ang="0">
                  <a:pos x="442" y="1040"/>
                </a:cxn>
                <a:cxn ang="0">
                  <a:pos x="575" y="964"/>
                </a:cxn>
                <a:cxn ang="0">
                  <a:pos x="649" y="839"/>
                </a:cxn>
                <a:cxn ang="0">
                  <a:pos x="682" y="693"/>
                </a:cxn>
                <a:cxn ang="0">
                  <a:pos x="689" y="575"/>
                </a:cxn>
                <a:cxn ang="0">
                  <a:pos x="348" y="1012"/>
                </a:cxn>
                <a:cxn ang="0">
                  <a:pos x="261" y="991"/>
                </a:cxn>
                <a:cxn ang="0">
                  <a:pos x="181" y="908"/>
                </a:cxn>
                <a:cxn ang="0">
                  <a:pos x="141" y="742"/>
                </a:cxn>
                <a:cxn ang="0">
                  <a:pos x="134" y="402"/>
                </a:cxn>
                <a:cxn ang="0">
                  <a:pos x="161" y="194"/>
                </a:cxn>
                <a:cxn ang="0">
                  <a:pos x="221" y="90"/>
                </a:cxn>
                <a:cxn ang="0">
                  <a:pos x="308" y="48"/>
                </a:cxn>
                <a:cxn ang="0">
                  <a:pos x="408" y="48"/>
                </a:cxn>
                <a:cxn ang="0">
                  <a:pos x="502" y="125"/>
                </a:cxn>
                <a:cxn ang="0">
                  <a:pos x="549" y="277"/>
                </a:cxn>
                <a:cxn ang="0">
                  <a:pos x="555" y="624"/>
                </a:cxn>
                <a:cxn ang="0">
                  <a:pos x="535" y="839"/>
                </a:cxn>
                <a:cxn ang="0">
                  <a:pos x="475" y="964"/>
                </a:cxn>
                <a:cxn ang="0">
                  <a:pos x="388" y="1012"/>
                </a:cxn>
              </a:cxnLst>
              <a:rect l="0" t="0" r="r" b="b"/>
              <a:pathLst>
                <a:path w="696" h="1054">
                  <a:moveTo>
                    <a:pt x="696" y="534"/>
                  </a:moveTo>
                  <a:lnTo>
                    <a:pt x="689" y="374"/>
                  </a:lnTo>
                  <a:lnTo>
                    <a:pt x="656" y="243"/>
                  </a:lnTo>
                  <a:lnTo>
                    <a:pt x="602" y="132"/>
                  </a:lnTo>
                  <a:lnTo>
                    <a:pt x="562" y="83"/>
                  </a:lnTo>
                  <a:lnTo>
                    <a:pt x="502" y="35"/>
                  </a:lnTo>
                  <a:lnTo>
                    <a:pt x="428" y="7"/>
                  </a:lnTo>
                  <a:lnTo>
                    <a:pt x="348" y="0"/>
                  </a:lnTo>
                  <a:lnTo>
                    <a:pt x="254" y="14"/>
                  </a:lnTo>
                  <a:lnTo>
                    <a:pt x="181" y="42"/>
                  </a:lnTo>
                  <a:lnTo>
                    <a:pt x="120" y="90"/>
                  </a:lnTo>
                  <a:lnTo>
                    <a:pt x="74" y="152"/>
                  </a:lnTo>
                  <a:lnTo>
                    <a:pt x="40" y="222"/>
                  </a:lnTo>
                  <a:lnTo>
                    <a:pt x="20" y="298"/>
                  </a:lnTo>
                  <a:lnTo>
                    <a:pt x="7" y="367"/>
                  </a:lnTo>
                  <a:lnTo>
                    <a:pt x="0" y="437"/>
                  </a:lnTo>
                  <a:lnTo>
                    <a:pt x="0" y="631"/>
                  </a:lnTo>
                  <a:lnTo>
                    <a:pt x="7" y="693"/>
                  </a:lnTo>
                  <a:lnTo>
                    <a:pt x="20" y="763"/>
                  </a:lnTo>
                  <a:lnTo>
                    <a:pt x="40" y="839"/>
                  </a:lnTo>
                  <a:lnTo>
                    <a:pt x="74" y="901"/>
                  </a:lnTo>
                  <a:lnTo>
                    <a:pt x="120" y="964"/>
                  </a:lnTo>
                  <a:lnTo>
                    <a:pt x="174" y="1012"/>
                  </a:lnTo>
                  <a:lnTo>
                    <a:pt x="254" y="1047"/>
                  </a:lnTo>
                  <a:lnTo>
                    <a:pt x="348" y="1054"/>
                  </a:lnTo>
                  <a:lnTo>
                    <a:pt x="442" y="1040"/>
                  </a:lnTo>
                  <a:lnTo>
                    <a:pt x="515" y="1012"/>
                  </a:lnTo>
                  <a:lnTo>
                    <a:pt x="575" y="964"/>
                  </a:lnTo>
                  <a:lnTo>
                    <a:pt x="616" y="901"/>
                  </a:lnTo>
                  <a:lnTo>
                    <a:pt x="649" y="839"/>
                  </a:lnTo>
                  <a:lnTo>
                    <a:pt x="669" y="763"/>
                  </a:lnTo>
                  <a:lnTo>
                    <a:pt x="682" y="693"/>
                  </a:lnTo>
                  <a:lnTo>
                    <a:pt x="689" y="631"/>
                  </a:lnTo>
                  <a:lnTo>
                    <a:pt x="689" y="575"/>
                  </a:lnTo>
                  <a:lnTo>
                    <a:pt x="696" y="534"/>
                  </a:lnTo>
                  <a:close/>
                  <a:moveTo>
                    <a:pt x="348" y="1012"/>
                  </a:moveTo>
                  <a:lnTo>
                    <a:pt x="301" y="1005"/>
                  </a:lnTo>
                  <a:lnTo>
                    <a:pt x="261" y="991"/>
                  </a:lnTo>
                  <a:lnTo>
                    <a:pt x="214" y="957"/>
                  </a:lnTo>
                  <a:lnTo>
                    <a:pt x="181" y="908"/>
                  </a:lnTo>
                  <a:lnTo>
                    <a:pt x="154" y="846"/>
                  </a:lnTo>
                  <a:lnTo>
                    <a:pt x="141" y="742"/>
                  </a:lnTo>
                  <a:lnTo>
                    <a:pt x="134" y="631"/>
                  </a:lnTo>
                  <a:lnTo>
                    <a:pt x="134" y="402"/>
                  </a:lnTo>
                  <a:lnTo>
                    <a:pt x="141" y="291"/>
                  </a:lnTo>
                  <a:lnTo>
                    <a:pt x="161" y="194"/>
                  </a:lnTo>
                  <a:lnTo>
                    <a:pt x="187" y="132"/>
                  </a:lnTo>
                  <a:lnTo>
                    <a:pt x="221" y="90"/>
                  </a:lnTo>
                  <a:lnTo>
                    <a:pt x="261" y="62"/>
                  </a:lnTo>
                  <a:lnTo>
                    <a:pt x="308" y="48"/>
                  </a:lnTo>
                  <a:lnTo>
                    <a:pt x="348" y="42"/>
                  </a:lnTo>
                  <a:lnTo>
                    <a:pt x="408" y="48"/>
                  </a:lnTo>
                  <a:lnTo>
                    <a:pt x="462" y="76"/>
                  </a:lnTo>
                  <a:lnTo>
                    <a:pt x="502" y="125"/>
                  </a:lnTo>
                  <a:lnTo>
                    <a:pt x="529" y="180"/>
                  </a:lnTo>
                  <a:lnTo>
                    <a:pt x="549" y="277"/>
                  </a:lnTo>
                  <a:lnTo>
                    <a:pt x="555" y="388"/>
                  </a:lnTo>
                  <a:lnTo>
                    <a:pt x="555" y="624"/>
                  </a:lnTo>
                  <a:lnTo>
                    <a:pt x="549" y="735"/>
                  </a:lnTo>
                  <a:lnTo>
                    <a:pt x="535" y="839"/>
                  </a:lnTo>
                  <a:lnTo>
                    <a:pt x="508" y="908"/>
                  </a:lnTo>
                  <a:lnTo>
                    <a:pt x="475" y="964"/>
                  </a:lnTo>
                  <a:lnTo>
                    <a:pt x="428" y="991"/>
                  </a:lnTo>
                  <a:lnTo>
                    <a:pt x="388" y="1012"/>
                  </a:lnTo>
                  <a:lnTo>
                    <a:pt x="34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2" name="Freeform 30"/>
            <p:cNvSpPr>
              <a:spLocks/>
            </p:cNvSpPr>
            <p:nvPr/>
          </p:nvSpPr>
          <p:spPr bwMode="auto">
            <a:xfrm>
              <a:off x="10256" y="339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3" name="Freeform 31"/>
            <p:cNvSpPr>
              <a:spLocks/>
            </p:cNvSpPr>
            <p:nvPr/>
          </p:nvSpPr>
          <p:spPr bwMode="auto">
            <a:xfrm>
              <a:off x="12343" y="3707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5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4" name="Freeform 32"/>
            <p:cNvSpPr>
              <a:spLocks/>
            </p:cNvSpPr>
            <p:nvPr/>
          </p:nvSpPr>
          <p:spPr bwMode="auto">
            <a:xfrm>
              <a:off x="13594" y="2729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8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2" y="7"/>
                </a:cxn>
                <a:cxn ang="0">
                  <a:pos x="208" y="14"/>
                </a:cxn>
                <a:cxn ang="0">
                  <a:pos x="54" y="118"/>
                </a:cxn>
                <a:cxn ang="0">
                  <a:pos x="0" y="277"/>
                </a:cxn>
                <a:cxn ang="0">
                  <a:pos x="14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1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9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4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8" y="818"/>
                  </a:lnTo>
                  <a:lnTo>
                    <a:pt x="295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6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6" y="139"/>
                  </a:lnTo>
                  <a:lnTo>
                    <a:pt x="555" y="76"/>
                  </a:lnTo>
                  <a:lnTo>
                    <a:pt x="489" y="35"/>
                  </a:lnTo>
                  <a:lnTo>
                    <a:pt x="402" y="7"/>
                  </a:lnTo>
                  <a:lnTo>
                    <a:pt x="315" y="0"/>
                  </a:lnTo>
                  <a:lnTo>
                    <a:pt x="208" y="14"/>
                  </a:lnTo>
                  <a:lnTo>
                    <a:pt x="121" y="55"/>
                  </a:lnTo>
                  <a:lnTo>
                    <a:pt x="54" y="118"/>
                  </a:lnTo>
                  <a:lnTo>
                    <a:pt x="14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4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1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1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9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4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6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5" name="Freeform 33"/>
            <p:cNvSpPr>
              <a:spLocks/>
            </p:cNvSpPr>
            <p:nvPr/>
          </p:nvSpPr>
          <p:spPr bwMode="auto">
            <a:xfrm>
              <a:off x="14618" y="2951"/>
              <a:ext cx="802" cy="832"/>
            </a:xfrm>
            <a:custGeom>
              <a:avLst/>
              <a:gdLst/>
              <a:ahLst/>
              <a:cxnLst>
                <a:cxn ang="0">
                  <a:pos x="448" y="416"/>
                </a:cxn>
                <a:cxn ang="0">
                  <a:pos x="782" y="76"/>
                </a:cxn>
                <a:cxn ang="0">
                  <a:pos x="789" y="62"/>
                </a:cxn>
                <a:cxn ang="0">
                  <a:pos x="796" y="55"/>
                </a:cxn>
                <a:cxn ang="0">
                  <a:pos x="802" y="41"/>
                </a:cxn>
                <a:cxn ang="0">
                  <a:pos x="796" y="21"/>
                </a:cxn>
                <a:cxn ang="0">
                  <a:pos x="789" y="14"/>
                </a:cxn>
                <a:cxn ang="0">
                  <a:pos x="762" y="0"/>
                </a:cxn>
                <a:cxn ang="0">
                  <a:pos x="756" y="0"/>
                </a:cxn>
                <a:cxn ang="0">
                  <a:pos x="749" y="7"/>
                </a:cxn>
                <a:cxn ang="0">
                  <a:pos x="736" y="14"/>
                </a:cxn>
                <a:cxn ang="0">
                  <a:pos x="401" y="360"/>
                </a:cxn>
                <a:cxn ang="0">
                  <a:pos x="67" y="21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8"/>
                </a:cxn>
                <a:cxn ang="0">
                  <a:pos x="0" y="55"/>
                </a:cxn>
                <a:cxn ang="0">
                  <a:pos x="348" y="416"/>
                </a:cxn>
                <a:cxn ang="0">
                  <a:pos x="0" y="776"/>
                </a:cxn>
                <a:cxn ang="0">
                  <a:pos x="0" y="804"/>
                </a:cxn>
                <a:cxn ang="0">
                  <a:pos x="6" y="818"/>
                </a:cxn>
                <a:cxn ang="0">
                  <a:pos x="33" y="832"/>
                </a:cxn>
                <a:cxn ang="0">
                  <a:pos x="47" y="832"/>
                </a:cxn>
                <a:cxn ang="0">
                  <a:pos x="60" y="825"/>
                </a:cxn>
                <a:cxn ang="0">
                  <a:pos x="67" y="811"/>
                </a:cxn>
                <a:cxn ang="0">
                  <a:pos x="401" y="471"/>
                </a:cxn>
                <a:cxn ang="0">
                  <a:pos x="736" y="818"/>
                </a:cxn>
                <a:cxn ang="0">
                  <a:pos x="749" y="825"/>
                </a:cxn>
                <a:cxn ang="0">
                  <a:pos x="756" y="832"/>
                </a:cxn>
                <a:cxn ang="0">
                  <a:pos x="776" y="832"/>
                </a:cxn>
                <a:cxn ang="0">
                  <a:pos x="796" y="811"/>
                </a:cxn>
                <a:cxn ang="0">
                  <a:pos x="802" y="790"/>
                </a:cxn>
                <a:cxn ang="0">
                  <a:pos x="802" y="783"/>
                </a:cxn>
                <a:cxn ang="0">
                  <a:pos x="789" y="769"/>
                </a:cxn>
                <a:cxn ang="0">
                  <a:pos x="782" y="756"/>
                </a:cxn>
                <a:cxn ang="0">
                  <a:pos x="448" y="416"/>
                </a:cxn>
              </a:cxnLst>
              <a:rect l="0" t="0" r="r" b="b"/>
              <a:pathLst>
                <a:path w="802" h="832">
                  <a:moveTo>
                    <a:pt x="448" y="416"/>
                  </a:moveTo>
                  <a:lnTo>
                    <a:pt x="782" y="76"/>
                  </a:lnTo>
                  <a:lnTo>
                    <a:pt x="789" y="62"/>
                  </a:lnTo>
                  <a:lnTo>
                    <a:pt x="796" y="55"/>
                  </a:lnTo>
                  <a:lnTo>
                    <a:pt x="802" y="41"/>
                  </a:lnTo>
                  <a:lnTo>
                    <a:pt x="796" y="21"/>
                  </a:lnTo>
                  <a:lnTo>
                    <a:pt x="789" y="14"/>
                  </a:lnTo>
                  <a:lnTo>
                    <a:pt x="762" y="0"/>
                  </a:lnTo>
                  <a:lnTo>
                    <a:pt x="756" y="0"/>
                  </a:lnTo>
                  <a:lnTo>
                    <a:pt x="749" y="7"/>
                  </a:lnTo>
                  <a:lnTo>
                    <a:pt x="736" y="14"/>
                  </a:lnTo>
                  <a:lnTo>
                    <a:pt x="401" y="360"/>
                  </a:lnTo>
                  <a:lnTo>
                    <a:pt x="67" y="21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348" y="416"/>
                  </a:lnTo>
                  <a:lnTo>
                    <a:pt x="0" y="776"/>
                  </a:lnTo>
                  <a:lnTo>
                    <a:pt x="0" y="804"/>
                  </a:lnTo>
                  <a:lnTo>
                    <a:pt x="6" y="818"/>
                  </a:lnTo>
                  <a:lnTo>
                    <a:pt x="33" y="832"/>
                  </a:lnTo>
                  <a:lnTo>
                    <a:pt x="47" y="832"/>
                  </a:lnTo>
                  <a:lnTo>
                    <a:pt x="60" y="825"/>
                  </a:lnTo>
                  <a:lnTo>
                    <a:pt x="67" y="811"/>
                  </a:lnTo>
                  <a:lnTo>
                    <a:pt x="401" y="471"/>
                  </a:lnTo>
                  <a:lnTo>
                    <a:pt x="736" y="818"/>
                  </a:lnTo>
                  <a:lnTo>
                    <a:pt x="749" y="825"/>
                  </a:lnTo>
                  <a:lnTo>
                    <a:pt x="756" y="832"/>
                  </a:lnTo>
                  <a:lnTo>
                    <a:pt x="776" y="832"/>
                  </a:lnTo>
                  <a:lnTo>
                    <a:pt x="796" y="811"/>
                  </a:lnTo>
                  <a:lnTo>
                    <a:pt x="802" y="790"/>
                  </a:lnTo>
                  <a:lnTo>
                    <a:pt x="802" y="783"/>
                  </a:lnTo>
                  <a:lnTo>
                    <a:pt x="789" y="769"/>
                  </a:lnTo>
                  <a:lnTo>
                    <a:pt x="782" y="756"/>
                  </a:lnTo>
                  <a:lnTo>
                    <a:pt x="448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6" name="Freeform 34"/>
            <p:cNvSpPr>
              <a:spLocks/>
            </p:cNvSpPr>
            <p:nvPr/>
          </p:nvSpPr>
          <p:spPr bwMode="auto">
            <a:xfrm>
              <a:off x="15842" y="2729"/>
              <a:ext cx="548" cy="1026"/>
            </a:xfrm>
            <a:custGeom>
              <a:avLst/>
              <a:gdLst/>
              <a:ahLst/>
              <a:cxnLst>
                <a:cxn ang="0">
                  <a:pos x="341" y="42"/>
                </a:cxn>
                <a:cxn ang="0">
                  <a:pos x="341" y="21"/>
                </a:cxn>
                <a:cxn ang="0">
                  <a:pos x="334" y="7"/>
                </a:cxn>
                <a:cxn ang="0">
                  <a:pos x="328" y="0"/>
                </a:cxn>
                <a:cxn ang="0">
                  <a:pos x="294" y="0"/>
                </a:cxn>
                <a:cxn ang="0">
                  <a:pos x="214" y="55"/>
                </a:cxn>
                <a:cxn ang="0">
                  <a:pos x="134" y="83"/>
                </a:cxn>
                <a:cxn ang="0">
                  <a:pos x="60" y="97"/>
                </a:cxn>
                <a:cxn ang="0">
                  <a:pos x="0" y="97"/>
                </a:cxn>
                <a:cxn ang="0">
                  <a:pos x="0" y="152"/>
                </a:cxn>
                <a:cxn ang="0">
                  <a:pos x="53" y="152"/>
                </a:cxn>
                <a:cxn ang="0">
                  <a:pos x="134" y="139"/>
                </a:cxn>
                <a:cxn ang="0">
                  <a:pos x="221" y="111"/>
                </a:cxn>
                <a:cxn ang="0">
                  <a:pos x="221" y="929"/>
                </a:cxn>
                <a:cxn ang="0">
                  <a:pos x="207" y="950"/>
                </a:cxn>
                <a:cxn ang="0">
                  <a:pos x="187" y="957"/>
                </a:cxn>
                <a:cxn ang="0">
                  <a:pos x="140" y="971"/>
                </a:cxn>
                <a:cxn ang="0">
                  <a:pos x="13" y="971"/>
                </a:cxn>
                <a:cxn ang="0">
                  <a:pos x="13" y="1026"/>
                </a:cxn>
                <a:cxn ang="0">
                  <a:pos x="100" y="1026"/>
                </a:cxn>
                <a:cxn ang="0">
                  <a:pos x="167" y="1019"/>
                </a:cxn>
                <a:cxn ang="0">
                  <a:pos x="381" y="1019"/>
                </a:cxn>
                <a:cxn ang="0">
                  <a:pos x="448" y="1026"/>
                </a:cxn>
                <a:cxn ang="0">
                  <a:pos x="548" y="1026"/>
                </a:cxn>
                <a:cxn ang="0">
                  <a:pos x="548" y="971"/>
                </a:cxn>
                <a:cxn ang="0">
                  <a:pos x="415" y="971"/>
                </a:cxn>
                <a:cxn ang="0">
                  <a:pos x="374" y="957"/>
                </a:cxn>
                <a:cxn ang="0">
                  <a:pos x="348" y="943"/>
                </a:cxn>
                <a:cxn ang="0">
                  <a:pos x="341" y="929"/>
                </a:cxn>
                <a:cxn ang="0">
                  <a:pos x="341" y="901"/>
                </a:cxn>
                <a:cxn ang="0">
                  <a:pos x="341" y="42"/>
                </a:cxn>
              </a:cxnLst>
              <a:rect l="0" t="0" r="r" b="b"/>
              <a:pathLst>
                <a:path w="548" h="1026">
                  <a:moveTo>
                    <a:pt x="341" y="42"/>
                  </a:moveTo>
                  <a:lnTo>
                    <a:pt x="341" y="21"/>
                  </a:lnTo>
                  <a:lnTo>
                    <a:pt x="334" y="7"/>
                  </a:lnTo>
                  <a:lnTo>
                    <a:pt x="328" y="0"/>
                  </a:lnTo>
                  <a:lnTo>
                    <a:pt x="294" y="0"/>
                  </a:lnTo>
                  <a:lnTo>
                    <a:pt x="214" y="55"/>
                  </a:lnTo>
                  <a:lnTo>
                    <a:pt x="134" y="83"/>
                  </a:lnTo>
                  <a:lnTo>
                    <a:pt x="60" y="97"/>
                  </a:lnTo>
                  <a:lnTo>
                    <a:pt x="0" y="97"/>
                  </a:lnTo>
                  <a:lnTo>
                    <a:pt x="0" y="152"/>
                  </a:lnTo>
                  <a:lnTo>
                    <a:pt x="53" y="152"/>
                  </a:lnTo>
                  <a:lnTo>
                    <a:pt x="134" y="139"/>
                  </a:lnTo>
                  <a:lnTo>
                    <a:pt x="221" y="111"/>
                  </a:lnTo>
                  <a:lnTo>
                    <a:pt x="221" y="929"/>
                  </a:lnTo>
                  <a:lnTo>
                    <a:pt x="207" y="950"/>
                  </a:lnTo>
                  <a:lnTo>
                    <a:pt x="187" y="957"/>
                  </a:lnTo>
                  <a:lnTo>
                    <a:pt x="140" y="971"/>
                  </a:lnTo>
                  <a:lnTo>
                    <a:pt x="13" y="971"/>
                  </a:lnTo>
                  <a:lnTo>
                    <a:pt x="13" y="1026"/>
                  </a:lnTo>
                  <a:lnTo>
                    <a:pt x="100" y="1026"/>
                  </a:lnTo>
                  <a:lnTo>
                    <a:pt x="167" y="1019"/>
                  </a:lnTo>
                  <a:lnTo>
                    <a:pt x="381" y="1019"/>
                  </a:lnTo>
                  <a:lnTo>
                    <a:pt x="448" y="1026"/>
                  </a:lnTo>
                  <a:lnTo>
                    <a:pt x="548" y="1026"/>
                  </a:lnTo>
                  <a:lnTo>
                    <a:pt x="548" y="971"/>
                  </a:lnTo>
                  <a:lnTo>
                    <a:pt x="415" y="971"/>
                  </a:lnTo>
                  <a:lnTo>
                    <a:pt x="374" y="957"/>
                  </a:lnTo>
                  <a:lnTo>
                    <a:pt x="348" y="943"/>
                  </a:lnTo>
                  <a:lnTo>
                    <a:pt x="341" y="929"/>
                  </a:lnTo>
                  <a:lnTo>
                    <a:pt x="341" y="901"/>
                  </a:lnTo>
                  <a:lnTo>
                    <a:pt x="341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7" name="Freeform 35"/>
            <p:cNvSpPr>
              <a:spLocks noEditPoints="1"/>
            </p:cNvSpPr>
            <p:nvPr/>
          </p:nvSpPr>
          <p:spPr bwMode="auto">
            <a:xfrm>
              <a:off x="16611" y="2729"/>
              <a:ext cx="696" cy="1054"/>
            </a:xfrm>
            <a:custGeom>
              <a:avLst/>
              <a:gdLst/>
              <a:ahLst/>
              <a:cxnLst>
                <a:cxn ang="0">
                  <a:pos x="689" y="374"/>
                </a:cxn>
                <a:cxn ang="0">
                  <a:pos x="602" y="132"/>
                </a:cxn>
                <a:cxn ang="0">
                  <a:pos x="502" y="35"/>
                </a:cxn>
                <a:cxn ang="0">
                  <a:pos x="348" y="0"/>
                </a:cxn>
                <a:cxn ang="0">
                  <a:pos x="181" y="42"/>
                </a:cxn>
                <a:cxn ang="0">
                  <a:pos x="74" y="152"/>
                </a:cxn>
                <a:cxn ang="0">
                  <a:pos x="20" y="298"/>
                </a:cxn>
                <a:cxn ang="0">
                  <a:pos x="0" y="437"/>
                </a:cxn>
                <a:cxn ang="0">
                  <a:pos x="7" y="693"/>
                </a:cxn>
                <a:cxn ang="0">
                  <a:pos x="40" y="839"/>
                </a:cxn>
                <a:cxn ang="0">
                  <a:pos x="121" y="964"/>
                </a:cxn>
                <a:cxn ang="0">
                  <a:pos x="254" y="1047"/>
                </a:cxn>
                <a:cxn ang="0">
                  <a:pos x="442" y="1040"/>
                </a:cxn>
                <a:cxn ang="0">
                  <a:pos x="575" y="964"/>
                </a:cxn>
                <a:cxn ang="0">
                  <a:pos x="649" y="839"/>
                </a:cxn>
                <a:cxn ang="0">
                  <a:pos x="682" y="693"/>
                </a:cxn>
                <a:cxn ang="0">
                  <a:pos x="689" y="575"/>
                </a:cxn>
                <a:cxn ang="0">
                  <a:pos x="348" y="1012"/>
                </a:cxn>
                <a:cxn ang="0">
                  <a:pos x="261" y="991"/>
                </a:cxn>
                <a:cxn ang="0">
                  <a:pos x="181" y="908"/>
                </a:cxn>
                <a:cxn ang="0">
                  <a:pos x="141" y="742"/>
                </a:cxn>
                <a:cxn ang="0">
                  <a:pos x="134" y="402"/>
                </a:cxn>
                <a:cxn ang="0">
                  <a:pos x="161" y="194"/>
                </a:cxn>
                <a:cxn ang="0">
                  <a:pos x="221" y="90"/>
                </a:cxn>
                <a:cxn ang="0">
                  <a:pos x="308" y="48"/>
                </a:cxn>
                <a:cxn ang="0">
                  <a:pos x="408" y="48"/>
                </a:cxn>
                <a:cxn ang="0">
                  <a:pos x="502" y="125"/>
                </a:cxn>
                <a:cxn ang="0">
                  <a:pos x="549" y="277"/>
                </a:cxn>
                <a:cxn ang="0">
                  <a:pos x="555" y="624"/>
                </a:cxn>
                <a:cxn ang="0">
                  <a:pos x="535" y="839"/>
                </a:cxn>
                <a:cxn ang="0">
                  <a:pos x="475" y="964"/>
                </a:cxn>
                <a:cxn ang="0">
                  <a:pos x="388" y="1012"/>
                </a:cxn>
              </a:cxnLst>
              <a:rect l="0" t="0" r="r" b="b"/>
              <a:pathLst>
                <a:path w="696" h="1054">
                  <a:moveTo>
                    <a:pt x="696" y="534"/>
                  </a:moveTo>
                  <a:lnTo>
                    <a:pt x="689" y="374"/>
                  </a:lnTo>
                  <a:lnTo>
                    <a:pt x="656" y="243"/>
                  </a:lnTo>
                  <a:lnTo>
                    <a:pt x="602" y="132"/>
                  </a:lnTo>
                  <a:lnTo>
                    <a:pt x="562" y="83"/>
                  </a:lnTo>
                  <a:lnTo>
                    <a:pt x="502" y="35"/>
                  </a:lnTo>
                  <a:lnTo>
                    <a:pt x="428" y="7"/>
                  </a:lnTo>
                  <a:lnTo>
                    <a:pt x="348" y="0"/>
                  </a:lnTo>
                  <a:lnTo>
                    <a:pt x="254" y="14"/>
                  </a:lnTo>
                  <a:lnTo>
                    <a:pt x="181" y="42"/>
                  </a:lnTo>
                  <a:lnTo>
                    <a:pt x="121" y="90"/>
                  </a:lnTo>
                  <a:lnTo>
                    <a:pt x="74" y="152"/>
                  </a:lnTo>
                  <a:lnTo>
                    <a:pt x="40" y="222"/>
                  </a:lnTo>
                  <a:lnTo>
                    <a:pt x="20" y="298"/>
                  </a:lnTo>
                  <a:lnTo>
                    <a:pt x="7" y="367"/>
                  </a:lnTo>
                  <a:lnTo>
                    <a:pt x="0" y="437"/>
                  </a:lnTo>
                  <a:lnTo>
                    <a:pt x="0" y="631"/>
                  </a:lnTo>
                  <a:lnTo>
                    <a:pt x="7" y="693"/>
                  </a:lnTo>
                  <a:lnTo>
                    <a:pt x="20" y="763"/>
                  </a:lnTo>
                  <a:lnTo>
                    <a:pt x="40" y="839"/>
                  </a:lnTo>
                  <a:lnTo>
                    <a:pt x="74" y="901"/>
                  </a:lnTo>
                  <a:lnTo>
                    <a:pt x="121" y="964"/>
                  </a:lnTo>
                  <a:lnTo>
                    <a:pt x="174" y="1012"/>
                  </a:lnTo>
                  <a:lnTo>
                    <a:pt x="254" y="1047"/>
                  </a:lnTo>
                  <a:lnTo>
                    <a:pt x="348" y="1054"/>
                  </a:lnTo>
                  <a:lnTo>
                    <a:pt x="442" y="1040"/>
                  </a:lnTo>
                  <a:lnTo>
                    <a:pt x="515" y="1012"/>
                  </a:lnTo>
                  <a:lnTo>
                    <a:pt x="575" y="964"/>
                  </a:lnTo>
                  <a:lnTo>
                    <a:pt x="616" y="901"/>
                  </a:lnTo>
                  <a:lnTo>
                    <a:pt x="649" y="839"/>
                  </a:lnTo>
                  <a:lnTo>
                    <a:pt x="669" y="763"/>
                  </a:lnTo>
                  <a:lnTo>
                    <a:pt x="682" y="693"/>
                  </a:lnTo>
                  <a:lnTo>
                    <a:pt x="689" y="631"/>
                  </a:lnTo>
                  <a:lnTo>
                    <a:pt x="689" y="575"/>
                  </a:lnTo>
                  <a:lnTo>
                    <a:pt x="696" y="534"/>
                  </a:lnTo>
                  <a:close/>
                  <a:moveTo>
                    <a:pt x="348" y="1012"/>
                  </a:moveTo>
                  <a:lnTo>
                    <a:pt x="301" y="1005"/>
                  </a:lnTo>
                  <a:lnTo>
                    <a:pt x="261" y="991"/>
                  </a:lnTo>
                  <a:lnTo>
                    <a:pt x="214" y="957"/>
                  </a:lnTo>
                  <a:lnTo>
                    <a:pt x="181" y="908"/>
                  </a:lnTo>
                  <a:lnTo>
                    <a:pt x="154" y="846"/>
                  </a:lnTo>
                  <a:lnTo>
                    <a:pt x="141" y="742"/>
                  </a:lnTo>
                  <a:lnTo>
                    <a:pt x="134" y="631"/>
                  </a:lnTo>
                  <a:lnTo>
                    <a:pt x="134" y="402"/>
                  </a:lnTo>
                  <a:lnTo>
                    <a:pt x="141" y="291"/>
                  </a:lnTo>
                  <a:lnTo>
                    <a:pt x="161" y="194"/>
                  </a:lnTo>
                  <a:lnTo>
                    <a:pt x="187" y="132"/>
                  </a:lnTo>
                  <a:lnTo>
                    <a:pt x="221" y="90"/>
                  </a:lnTo>
                  <a:lnTo>
                    <a:pt x="261" y="62"/>
                  </a:lnTo>
                  <a:lnTo>
                    <a:pt x="308" y="48"/>
                  </a:lnTo>
                  <a:lnTo>
                    <a:pt x="348" y="42"/>
                  </a:lnTo>
                  <a:lnTo>
                    <a:pt x="408" y="48"/>
                  </a:lnTo>
                  <a:lnTo>
                    <a:pt x="462" y="76"/>
                  </a:lnTo>
                  <a:lnTo>
                    <a:pt x="502" y="125"/>
                  </a:lnTo>
                  <a:lnTo>
                    <a:pt x="529" y="180"/>
                  </a:lnTo>
                  <a:lnTo>
                    <a:pt x="549" y="277"/>
                  </a:lnTo>
                  <a:lnTo>
                    <a:pt x="555" y="388"/>
                  </a:lnTo>
                  <a:lnTo>
                    <a:pt x="555" y="624"/>
                  </a:lnTo>
                  <a:lnTo>
                    <a:pt x="549" y="735"/>
                  </a:lnTo>
                  <a:lnTo>
                    <a:pt x="535" y="839"/>
                  </a:lnTo>
                  <a:lnTo>
                    <a:pt x="509" y="908"/>
                  </a:lnTo>
                  <a:lnTo>
                    <a:pt x="475" y="964"/>
                  </a:lnTo>
                  <a:lnTo>
                    <a:pt x="428" y="991"/>
                  </a:lnTo>
                  <a:lnTo>
                    <a:pt x="388" y="1012"/>
                  </a:lnTo>
                  <a:lnTo>
                    <a:pt x="34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8" name="Freeform 36"/>
            <p:cNvSpPr>
              <a:spLocks/>
            </p:cNvSpPr>
            <p:nvPr/>
          </p:nvSpPr>
          <p:spPr bwMode="auto">
            <a:xfrm>
              <a:off x="18096" y="339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3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3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3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3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9" name="Freeform 37"/>
            <p:cNvSpPr>
              <a:spLocks/>
            </p:cNvSpPr>
            <p:nvPr/>
          </p:nvSpPr>
          <p:spPr bwMode="auto">
            <a:xfrm>
              <a:off x="20277" y="4448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0" name="Freeform 38"/>
            <p:cNvSpPr>
              <a:spLocks/>
            </p:cNvSpPr>
            <p:nvPr/>
          </p:nvSpPr>
          <p:spPr bwMode="auto">
            <a:xfrm>
              <a:off x="21234" y="4448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3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3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3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3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1" name="Freeform 39"/>
            <p:cNvSpPr>
              <a:spLocks/>
            </p:cNvSpPr>
            <p:nvPr/>
          </p:nvSpPr>
          <p:spPr bwMode="auto">
            <a:xfrm>
              <a:off x="22190" y="4448"/>
              <a:ext cx="228" cy="236"/>
            </a:xfrm>
            <a:custGeom>
              <a:avLst/>
              <a:gdLst/>
              <a:ahLst/>
              <a:cxnLst>
                <a:cxn ang="0">
                  <a:pos x="228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8" y="118"/>
                </a:cxn>
              </a:cxnLst>
              <a:rect l="0" t="0" r="r" b="b"/>
              <a:pathLst>
                <a:path w="228" h="236">
                  <a:moveTo>
                    <a:pt x="228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8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2" name="Freeform 40"/>
            <p:cNvSpPr>
              <a:spLocks/>
            </p:cNvSpPr>
            <p:nvPr/>
          </p:nvSpPr>
          <p:spPr bwMode="auto">
            <a:xfrm>
              <a:off x="23060" y="3027"/>
              <a:ext cx="495" cy="2212"/>
            </a:xfrm>
            <a:custGeom>
              <a:avLst/>
              <a:gdLst/>
              <a:ahLst/>
              <a:cxnLst>
                <a:cxn ang="0">
                  <a:pos x="495" y="1102"/>
                </a:cxn>
                <a:cxn ang="0">
                  <a:pos x="488" y="957"/>
                </a:cxn>
                <a:cxn ang="0">
                  <a:pos x="468" y="790"/>
                </a:cxn>
                <a:cxn ang="0">
                  <a:pos x="428" y="603"/>
                </a:cxn>
                <a:cxn ang="0">
                  <a:pos x="354" y="416"/>
                </a:cxn>
                <a:cxn ang="0">
                  <a:pos x="287" y="291"/>
                </a:cxn>
                <a:cxn ang="0">
                  <a:pos x="214" y="187"/>
                </a:cxn>
                <a:cxn ang="0">
                  <a:pos x="147" y="104"/>
                </a:cxn>
                <a:cxn ang="0">
                  <a:pos x="87" y="42"/>
                </a:cxn>
                <a:cxn ang="0">
                  <a:pos x="47" y="7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6" y="7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40" y="187"/>
                </a:cxn>
                <a:cxn ang="0">
                  <a:pos x="221" y="333"/>
                </a:cxn>
                <a:cxn ang="0">
                  <a:pos x="287" y="492"/>
                </a:cxn>
                <a:cxn ang="0">
                  <a:pos x="334" y="680"/>
                </a:cxn>
                <a:cxn ang="0">
                  <a:pos x="361" y="881"/>
                </a:cxn>
                <a:cxn ang="0">
                  <a:pos x="374" y="1102"/>
                </a:cxn>
                <a:cxn ang="0">
                  <a:pos x="368" y="1290"/>
                </a:cxn>
                <a:cxn ang="0">
                  <a:pos x="341" y="1484"/>
                </a:cxn>
                <a:cxn ang="0">
                  <a:pos x="301" y="1664"/>
                </a:cxn>
                <a:cxn ang="0">
                  <a:pos x="234" y="1837"/>
                </a:cxn>
                <a:cxn ang="0">
                  <a:pos x="147" y="2004"/>
                </a:cxn>
                <a:cxn ang="0">
                  <a:pos x="27" y="2149"/>
                </a:cxn>
                <a:cxn ang="0">
                  <a:pos x="0" y="2177"/>
                </a:cxn>
                <a:cxn ang="0">
                  <a:pos x="0" y="2191"/>
                </a:cxn>
                <a:cxn ang="0">
                  <a:pos x="20" y="2212"/>
                </a:cxn>
                <a:cxn ang="0">
                  <a:pos x="47" y="2198"/>
                </a:cxn>
                <a:cxn ang="0">
                  <a:pos x="93" y="2163"/>
                </a:cxn>
                <a:cxn ang="0">
                  <a:pos x="154" y="2101"/>
                </a:cxn>
                <a:cxn ang="0">
                  <a:pos x="221" y="2018"/>
                </a:cxn>
                <a:cxn ang="0">
                  <a:pos x="294" y="1907"/>
                </a:cxn>
                <a:cxn ang="0">
                  <a:pos x="361" y="1782"/>
                </a:cxn>
                <a:cxn ang="0">
                  <a:pos x="428" y="1595"/>
                </a:cxn>
                <a:cxn ang="0">
                  <a:pos x="468" y="1421"/>
                </a:cxn>
                <a:cxn ang="0">
                  <a:pos x="488" y="1255"/>
                </a:cxn>
                <a:cxn ang="0">
                  <a:pos x="495" y="1102"/>
                </a:cxn>
              </a:cxnLst>
              <a:rect l="0" t="0" r="r" b="b"/>
              <a:pathLst>
                <a:path w="495" h="2212">
                  <a:moveTo>
                    <a:pt x="495" y="1102"/>
                  </a:moveTo>
                  <a:lnTo>
                    <a:pt x="488" y="957"/>
                  </a:lnTo>
                  <a:lnTo>
                    <a:pt x="468" y="790"/>
                  </a:lnTo>
                  <a:lnTo>
                    <a:pt x="428" y="603"/>
                  </a:lnTo>
                  <a:lnTo>
                    <a:pt x="354" y="416"/>
                  </a:lnTo>
                  <a:lnTo>
                    <a:pt x="287" y="291"/>
                  </a:lnTo>
                  <a:lnTo>
                    <a:pt x="214" y="187"/>
                  </a:lnTo>
                  <a:lnTo>
                    <a:pt x="147" y="104"/>
                  </a:lnTo>
                  <a:lnTo>
                    <a:pt x="87" y="42"/>
                  </a:lnTo>
                  <a:lnTo>
                    <a:pt x="47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40" y="187"/>
                  </a:lnTo>
                  <a:lnTo>
                    <a:pt x="221" y="333"/>
                  </a:lnTo>
                  <a:lnTo>
                    <a:pt x="287" y="492"/>
                  </a:lnTo>
                  <a:lnTo>
                    <a:pt x="334" y="680"/>
                  </a:lnTo>
                  <a:lnTo>
                    <a:pt x="361" y="881"/>
                  </a:lnTo>
                  <a:lnTo>
                    <a:pt x="374" y="1102"/>
                  </a:lnTo>
                  <a:lnTo>
                    <a:pt x="368" y="1290"/>
                  </a:lnTo>
                  <a:lnTo>
                    <a:pt x="341" y="1484"/>
                  </a:lnTo>
                  <a:lnTo>
                    <a:pt x="301" y="1664"/>
                  </a:lnTo>
                  <a:lnTo>
                    <a:pt x="234" y="1837"/>
                  </a:lnTo>
                  <a:lnTo>
                    <a:pt x="147" y="2004"/>
                  </a:lnTo>
                  <a:lnTo>
                    <a:pt x="27" y="2149"/>
                  </a:lnTo>
                  <a:lnTo>
                    <a:pt x="0" y="2177"/>
                  </a:lnTo>
                  <a:lnTo>
                    <a:pt x="0" y="2191"/>
                  </a:lnTo>
                  <a:lnTo>
                    <a:pt x="20" y="2212"/>
                  </a:lnTo>
                  <a:lnTo>
                    <a:pt x="47" y="2198"/>
                  </a:lnTo>
                  <a:lnTo>
                    <a:pt x="93" y="2163"/>
                  </a:lnTo>
                  <a:lnTo>
                    <a:pt x="154" y="2101"/>
                  </a:lnTo>
                  <a:lnTo>
                    <a:pt x="221" y="2018"/>
                  </a:lnTo>
                  <a:lnTo>
                    <a:pt x="294" y="1907"/>
                  </a:lnTo>
                  <a:lnTo>
                    <a:pt x="361" y="1782"/>
                  </a:lnTo>
                  <a:lnTo>
                    <a:pt x="428" y="1595"/>
                  </a:lnTo>
                  <a:lnTo>
                    <a:pt x="468" y="1421"/>
                  </a:lnTo>
                  <a:lnTo>
                    <a:pt x="488" y="1255"/>
                  </a:lnTo>
                  <a:lnTo>
                    <a:pt x="495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75" name="Group 43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018504" y="4763508"/>
            <a:ext cx="4503073" cy="532996"/>
            <a:chOff x="2349" y="3209"/>
            <a:chExt cx="21206" cy="2510"/>
          </a:xfrm>
        </p:grpSpPr>
        <p:sp>
          <p:nvSpPr>
            <p:cNvPr id="18477" name="Freeform 45"/>
            <p:cNvSpPr>
              <a:spLocks/>
            </p:cNvSpPr>
            <p:nvPr/>
          </p:nvSpPr>
          <p:spPr bwMode="auto">
            <a:xfrm>
              <a:off x="2349" y="3507"/>
              <a:ext cx="495" cy="2212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4"/>
                </a:cxn>
                <a:cxn ang="0">
                  <a:pos x="482" y="2170"/>
                </a:cxn>
                <a:cxn ang="0">
                  <a:pos x="475" y="2156"/>
                </a:cxn>
                <a:cxn ang="0">
                  <a:pos x="455" y="2142"/>
                </a:cxn>
                <a:cxn ang="0">
                  <a:pos x="355" y="2011"/>
                </a:cxn>
                <a:cxn ang="0">
                  <a:pos x="274" y="1872"/>
                </a:cxn>
                <a:cxn ang="0">
                  <a:pos x="214" y="1720"/>
                </a:cxn>
                <a:cxn ang="0">
                  <a:pos x="167" y="1567"/>
                </a:cxn>
                <a:cxn ang="0">
                  <a:pos x="141" y="1408"/>
                </a:cxn>
                <a:cxn ang="0">
                  <a:pos x="127" y="1255"/>
                </a:cxn>
                <a:cxn ang="0">
                  <a:pos x="121" y="1102"/>
                </a:cxn>
                <a:cxn ang="0">
                  <a:pos x="127" y="908"/>
                </a:cxn>
                <a:cxn ang="0">
                  <a:pos x="154" y="721"/>
                </a:cxn>
                <a:cxn ang="0">
                  <a:pos x="194" y="541"/>
                </a:cxn>
                <a:cxn ang="0">
                  <a:pos x="261" y="368"/>
                </a:cxn>
                <a:cxn ang="0">
                  <a:pos x="348" y="201"/>
                </a:cxn>
                <a:cxn ang="0">
                  <a:pos x="468" y="56"/>
                </a:cxn>
                <a:cxn ang="0">
                  <a:pos x="489" y="35"/>
                </a:cxn>
                <a:cxn ang="0">
                  <a:pos x="489" y="28"/>
                </a:cxn>
                <a:cxn ang="0">
                  <a:pos x="495" y="21"/>
                </a:cxn>
                <a:cxn ang="0">
                  <a:pos x="489" y="7"/>
                </a:cxn>
                <a:cxn ang="0">
                  <a:pos x="482" y="0"/>
                </a:cxn>
                <a:cxn ang="0">
                  <a:pos x="468" y="0"/>
                </a:cxn>
                <a:cxn ang="0">
                  <a:pos x="448" y="7"/>
                </a:cxn>
                <a:cxn ang="0">
                  <a:pos x="415" y="35"/>
                </a:cxn>
                <a:cxn ang="0">
                  <a:pos x="368" y="76"/>
                </a:cxn>
                <a:cxn ang="0">
                  <a:pos x="315" y="139"/>
                </a:cxn>
                <a:cxn ang="0">
                  <a:pos x="248" y="222"/>
                </a:cxn>
                <a:cxn ang="0">
                  <a:pos x="187" y="319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7" y="790"/>
                </a:cxn>
                <a:cxn ang="0">
                  <a:pos x="0" y="957"/>
                </a:cxn>
                <a:cxn ang="0">
                  <a:pos x="0" y="1102"/>
                </a:cxn>
                <a:cxn ang="0">
                  <a:pos x="7" y="1248"/>
                </a:cxn>
                <a:cxn ang="0">
                  <a:pos x="27" y="1421"/>
                </a:cxn>
                <a:cxn ang="0">
                  <a:pos x="67" y="1609"/>
                </a:cxn>
                <a:cxn ang="0">
                  <a:pos x="141" y="1796"/>
                </a:cxn>
                <a:cxn ang="0">
                  <a:pos x="208" y="1921"/>
                </a:cxn>
                <a:cxn ang="0">
                  <a:pos x="274" y="2025"/>
                </a:cxn>
                <a:cxn ang="0">
                  <a:pos x="348" y="2108"/>
                </a:cxn>
                <a:cxn ang="0">
                  <a:pos x="402" y="2163"/>
                </a:cxn>
                <a:cxn ang="0">
                  <a:pos x="448" y="2198"/>
                </a:cxn>
                <a:cxn ang="0">
                  <a:pos x="468" y="2212"/>
                </a:cxn>
                <a:cxn ang="0">
                  <a:pos x="482" y="2212"/>
                </a:cxn>
                <a:cxn ang="0">
                  <a:pos x="489" y="2198"/>
                </a:cxn>
                <a:cxn ang="0">
                  <a:pos x="495" y="2191"/>
                </a:cxn>
              </a:cxnLst>
              <a:rect l="0" t="0" r="r" b="b"/>
              <a:pathLst>
                <a:path w="495" h="2212">
                  <a:moveTo>
                    <a:pt x="495" y="2191"/>
                  </a:moveTo>
                  <a:lnTo>
                    <a:pt x="495" y="2184"/>
                  </a:lnTo>
                  <a:lnTo>
                    <a:pt x="482" y="2170"/>
                  </a:lnTo>
                  <a:lnTo>
                    <a:pt x="475" y="2156"/>
                  </a:lnTo>
                  <a:lnTo>
                    <a:pt x="455" y="2142"/>
                  </a:lnTo>
                  <a:lnTo>
                    <a:pt x="355" y="2011"/>
                  </a:lnTo>
                  <a:lnTo>
                    <a:pt x="274" y="1872"/>
                  </a:lnTo>
                  <a:lnTo>
                    <a:pt x="214" y="1720"/>
                  </a:lnTo>
                  <a:lnTo>
                    <a:pt x="167" y="1567"/>
                  </a:lnTo>
                  <a:lnTo>
                    <a:pt x="141" y="1408"/>
                  </a:lnTo>
                  <a:lnTo>
                    <a:pt x="127" y="1255"/>
                  </a:lnTo>
                  <a:lnTo>
                    <a:pt x="121" y="1102"/>
                  </a:lnTo>
                  <a:lnTo>
                    <a:pt x="127" y="908"/>
                  </a:lnTo>
                  <a:lnTo>
                    <a:pt x="154" y="721"/>
                  </a:lnTo>
                  <a:lnTo>
                    <a:pt x="194" y="541"/>
                  </a:lnTo>
                  <a:lnTo>
                    <a:pt x="261" y="368"/>
                  </a:lnTo>
                  <a:lnTo>
                    <a:pt x="348" y="201"/>
                  </a:lnTo>
                  <a:lnTo>
                    <a:pt x="468" y="56"/>
                  </a:lnTo>
                  <a:lnTo>
                    <a:pt x="489" y="35"/>
                  </a:lnTo>
                  <a:lnTo>
                    <a:pt x="489" y="28"/>
                  </a:lnTo>
                  <a:lnTo>
                    <a:pt x="495" y="21"/>
                  </a:lnTo>
                  <a:lnTo>
                    <a:pt x="489" y="7"/>
                  </a:lnTo>
                  <a:lnTo>
                    <a:pt x="482" y="0"/>
                  </a:lnTo>
                  <a:lnTo>
                    <a:pt x="468" y="0"/>
                  </a:lnTo>
                  <a:lnTo>
                    <a:pt x="448" y="7"/>
                  </a:lnTo>
                  <a:lnTo>
                    <a:pt x="415" y="35"/>
                  </a:lnTo>
                  <a:lnTo>
                    <a:pt x="368" y="76"/>
                  </a:lnTo>
                  <a:lnTo>
                    <a:pt x="315" y="139"/>
                  </a:lnTo>
                  <a:lnTo>
                    <a:pt x="248" y="222"/>
                  </a:lnTo>
                  <a:lnTo>
                    <a:pt x="187" y="319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7" y="790"/>
                  </a:lnTo>
                  <a:lnTo>
                    <a:pt x="0" y="957"/>
                  </a:lnTo>
                  <a:lnTo>
                    <a:pt x="0" y="1102"/>
                  </a:lnTo>
                  <a:lnTo>
                    <a:pt x="7" y="1248"/>
                  </a:lnTo>
                  <a:lnTo>
                    <a:pt x="27" y="1421"/>
                  </a:lnTo>
                  <a:lnTo>
                    <a:pt x="67" y="1609"/>
                  </a:lnTo>
                  <a:lnTo>
                    <a:pt x="141" y="1796"/>
                  </a:lnTo>
                  <a:lnTo>
                    <a:pt x="208" y="1921"/>
                  </a:lnTo>
                  <a:lnTo>
                    <a:pt x="274" y="2025"/>
                  </a:lnTo>
                  <a:lnTo>
                    <a:pt x="348" y="2108"/>
                  </a:lnTo>
                  <a:lnTo>
                    <a:pt x="402" y="2163"/>
                  </a:lnTo>
                  <a:lnTo>
                    <a:pt x="448" y="2198"/>
                  </a:lnTo>
                  <a:lnTo>
                    <a:pt x="468" y="2212"/>
                  </a:lnTo>
                  <a:lnTo>
                    <a:pt x="482" y="2212"/>
                  </a:lnTo>
                  <a:lnTo>
                    <a:pt x="489" y="2198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8" name="Freeform 46"/>
            <p:cNvSpPr>
              <a:spLocks/>
            </p:cNvSpPr>
            <p:nvPr/>
          </p:nvSpPr>
          <p:spPr bwMode="auto">
            <a:xfrm>
              <a:off x="3159" y="3687"/>
              <a:ext cx="702" cy="1477"/>
            </a:xfrm>
            <a:custGeom>
              <a:avLst/>
              <a:gdLst/>
              <a:ahLst/>
              <a:cxnLst>
                <a:cxn ang="0">
                  <a:pos x="434" y="63"/>
                </a:cxn>
                <a:cxn ang="0">
                  <a:pos x="434" y="21"/>
                </a:cxn>
                <a:cxn ang="0">
                  <a:pos x="421" y="7"/>
                </a:cxn>
                <a:cxn ang="0">
                  <a:pos x="408" y="7"/>
                </a:cxn>
                <a:cxn ang="0">
                  <a:pos x="388" y="0"/>
                </a:cxn>
                <a:cxn ang="0">
                  <a:pos x="301" y="70"/>
                </a:cxn>
                <a:cxn ang="0">
                  <a:pos x="214" y="111"/>
                </a:cxn>
                <a:cxn ang="0">
                  <a:pos x="127" y="139"/>
                </a:cxn>
                <a:cxn ang="0">
                  <a:pos x="53" y="146"/>
                </a:cxn>
                <a:cxn ang="0">
                  <a:pos x="0" y="146"/>
                </a:cxn>
                <a:cxn ang="0">
                  <a:pos x="0" y="215"/>
                </a:cxn>
                <a:cxn ang="0">
                  <a:pos x="46" y="215"/>
                </a:cxn>
                <a:cxn ang="0">
                  <a:pos x="113" y="208"/>
                </a:cxn>
                <a:cxn ang="0">
                  <a:pos x="194" y="188"/>
                </a:cxn>
                <a:cxn ang="0">
                  <a:pos x="274" y="153"/>
                </a:cxn>
                <a:cxn ang="0">
                  <a:pos x="274" y="1345"/>
                </a:cxn>
                <a:cxn ang="0">
                  <a:pos x="260" y="1373"/>
                </a:cxn>
                <a:cxn ang="0">
                  <a:pos x="234" y="1394"/>
                </a:cxn>
                <a:cxn ang="0">
                  <a:pos x="174" y="1408"/>
                </a:cxn>
                <a:cxn ang="0">
                  <a:pos x="6" y="1408"/>
                </a:cxn>
                <a:cxn ang="0">
                  <a:pos x="6" y="1477"/>
                </a:cxn>
                <a:cxn ang="0">
                  <a:pos x="80" y="1470"/>
                </a:cxn>
                <a:cxn ang="0">
                  <a:pos x="628" y="1470"/>
                </a:cxn>
                <a:cxn ang="0">
                  <a:pos x="702" y="1477"/>
                </a:cxn>
                <a:cxn ang="0">
                  <a:pos x="702" y="1408"/>
                </a:cxn>
                <a:cxn ang="0">
                  <a:pos x="541" y="1408"/>
                </a:cxn>
                <a:cxn ang="0">
                  <a:pos x="481" y="1394"/>
                </a:cxn>
                <a:cxn ang="0">
                  <a:pos x="448" y="1373"/>
                </a:cxn>
                <a:cxn ang="0">
                  <a:pos x="434" y="1345"/>
                </a:cxn>
                <a:cxn ang="0">
                  <a:pos x="434" y="1304"/>
                </a:cxn>
                <a:cxn ang="0">
                  <a:pos x="434" y="63"/>
                </a:cxn>
              </a:cxnLst>
              <a:rect l="0" t="0" r="r" b="b"/>
              <a:pathLst>
                <a:path w="702" h="1477">
                  <a:moveTo>
                    <a:pt x="434" y="63"/>
                  </a:moveTo>
                  <a:lnTo>
                    <a:pt x="434" y="21"/>
                  </a:lnTo>
                  <a:lnTo>
                    <a:pt x="421" y="7"/>
                  </a:lnTo>
                  <a:lnTo>
                    <a:pt x="408" y="7"/>
                  </a:lnTo>
                  <a:lnTo>
                    <a:pt x="388" y="0"/>
                  </a:lnTo>
                  <a:lnTo>
                    <a:pt x="301" y="70"/>
                  </a:lnTo>
                  <a:lnTo>
                    <a:pt x="214" y="111"/>
                  </a:lnTo>
                  <a:lnTo>
                    <a:pt x="127" y="139"/>
                  </a:lnTo>
                  <a:lnTo>
                    <a:pt x="53" y="146"/>
                  </a:lnTo>
                  <a:lnTo>
                    <a:pt x="0" y="146"/>
                  </a:lnTo>
                  <a:lnTo>
                    <a:pt x="0" y="215"/>
                  </a:lnTo>
                  <a:lnTo>
                    <a:pt x="46" y="215"/>
                  </a:lnTo>
                  <a:lnTo>
                    <a:pt x="113" y="208"/>
                  </a:lnTo>
                  <a:lnTo>
                    <a:pt x="194" y="188"/>
                  </a:lnTo>
                  <a:lnTo>
                    <a:pt x="274" y="153"/>
                  </a:lnTo>
                  <a:lnTo>
                    <a:pt x="274" y="1345"/>
                  </a:lnTo>
                  <a:lnTo>
                    <a:pt x="260" y="1373"/>
                  </a:lnTo>
                  <a:lnTo>
                    <a:pt x="234" y="1394"/>
                  </a:lnTo>
                  <a:lnTo>
                    <a:pt x="174" y="1408"/>
                  </a:lnTo>
                  <a:lnTo>
                    <a:pt x="6" y="1408"/>
                  </a:lnTo>
                  <a:lnTo>
                    <a:pt x="6" y="1477"/>
                  </a:lnTo>
                  <a:lnTo>
                    <a:pt x="80" y="1470"/>
                  </a:lnTo>
                  <a:lnTo>
                    <a:pt x="628" y="1470"/>
                  </a:lnTo>
                  <a:lnTo>
                    <a:pt x="702" y="1477"/>
                  </a:lnTo>
                  <a:lnTo>
                    <a:pt x="702" y="1408"/>
                  </a:lnTo>
                  <a:lnTo>
                    <a:pt x="541" y="1408"/>
                  </a:lnTo>
                  <a:lnTo>
                    <a:pt x="481" y="1394"/>
                  </a:lnTo>
                  <a:lnTo>
                    <a:pt x="448" y="1373"/>
                  </a:lnTo>
                  <a:lnTo>
                    <a:pt x="434" y="1345"/>
                  </a:lnTo>
                  <a:lnTo>
                    <a:pt x="434" y="1304"/>
                  </a:lnTo>
                  <a:lnTo>
                    <a:pt x="434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79" name="Freeform 47"/>
            <p:cNvSpPr>
              <a:spLocks/>
            </p:cNvSpPr>
            <p:nvPr/>
          </p:nvSpPr>
          <p:spPr bwMode="auto">
            <a:xfrm>
              <a:off x="4617" y="387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1" y="776"/>
                </a:cxn>
                <a:cxn ang="0">
                  <a:pos x="1398" y="769"/>
                </a:cxn>
                <a:cxn ang="0">
                  <a:pos x="1411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1" y="707"/>
                </a:cxn>
                <a:cxn ang="0">
                  <a:pos x="1398" y="700"/>
                </a:cxn>
                <a:cxn ang="0">
                  <a:pos x="1391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2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3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2" y="1469"/>
                </a:cxn>
                <a:cxn ang="0">
                  <a:pos x="736" y="1462"/>
                </a:cxn>
                <a:cxn ang="0">
                  <a:pos x="742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1" y="776"/>
                  </a:lnTo>
                  <a:lnTo>
                    <a:pt x="1398" y="769"/>
                  </a:lnTo>
                  <a:lnTo>
                    <a:pt x="1411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1" y="707"/>
                  </a:lnTo>
                  <a:lnTo>
                    <a:pt x="1398" y="700"/>
                  </a:lnTo>
                  <a:lnTo>
                    <a:pt x="1391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2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3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2" y="1469"/>
                  </a:lnTo>
                  <a:lnTo>
                    <a:pt x="736" y="1462"/>
                  </a:lnTo>
                  <a:lnTo>
                    <a:pt x="742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0" name="Freeform 48"/>
            <p:cNvSpPr>
              <a:spLocks/>
            </p:cNvSpPr>
            <p:nvPr/>
          </p:nvSpPr>
          <p:spPr bwMode="auto">
            <a:xfrm>
              <a:off x="6677" y="4187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6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1" name="Freeform 49"/>
            <p:cNvSpPr>
              <a:spLocks/>
            </p:cNvSpPr>
            <p:nvPr/>
          </p:nvSpPr>
          <p:spPr bwMode="auto">
            <a:xfrm>
              <a:off x="7935" y="3209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7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1" y="7"/>
                </a:cxn>
                <a:cxn ang="0">
                  <a:pos x="207" y="14"/>
                </a:cxn>
                <a:cxn ang="0">
                  <a:pos x="53" y="118"/>
                </a:cxn>
                <a:cxn ang="0">
                  <a:pos x="0" y="277"/>
                </a:cxn>
                <a:cxn ang="0">
                  <a:pos x="13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0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0" y="208"/>
                </a:cxn>
                <a:cxn ang="0">
                  <a:pos x="73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8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3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7" y="818"/>
                  </a:lnTo>
                  <a:lnTo>
                    <a:pt x="294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5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5" y="139"/>
                  </a:lnTo>
                  <a:lnTo>
                    <a:pt x="555" y="76"/>
                  </a:lnTo>
                  <a:lnTo>
                    <a:pt x="488" y="35"/>
                  </a:lnTo>
                  <a:lnTo>
                    <a:pt x="401" y="7"/>
                  </a:lnTo>
                  <a:lnTo>
                    <a:pt x="314" y="0"/>
                  </a:lnTo>
                  <a:lnTo>
                    <a:pt x="207" y="14"/>
                  </a:lnTo>
                  <a:lnTo>
                    <a:pt x="120" y="55"/>
                  </a:lnTo>
                  <a:lnTo>
                    <a:pt x="53" y="118"/>
                  </a:lnTo>
                  <a:lnTo>
                    <a:pt x="13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3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0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0" y="277"/>
                  </a:lnTo>
                  <a:lnTo>
                    <a:pt x="160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0" y="208"/>
                  </a:lnTo>
                  <a:lnTo>
                    <a:pt x="94" y="201"/>
                  </a:lnTo>
                  <a:lnTo>
                    <a:pt x="73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8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1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3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5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2" name="Freeform 50"/>
            <p:cNvSpPr>
              <a:spLocks/>
            </p:cNvSpPr>
            <p:nvPr/>
          </p:nvSpPr>
          <p:spPr bwMode="auto">
            <a:xfrm>
              <a:off x="8784" y="3209"/>
              <a:ext cx="663" cy="1054"/>
            </a:xfrm>
            <a:custGeom>
              <a:avLst/>
              <a:gdLst/>
              <a:ahLst/>
              <a:cxnLst>
                <a:cxn ang="0">
                  <a:pos x="208" y="173"/>
                </a:cxn>
                <a:cxn ang="0">
                  <a:pos x="288" y="180"/>
                </a:cxn>
                <a:cxn ang="0">
                  <a:pos x="455" y="146"/>
                </a:cxn>
                <a:cxn ang="0">
                  <a:pos x="562" y="69"/>
                </a:cxn>
                <a:cxn ang="0">
                  <a:pos x="596" y="21"/>
                </a:cxn>
                <a:cxn ang="0">
                  <a:pos x="589" y="0"/>
                </a:cxn>
                <a:cxn ang="0">
                  <a:pos x="522" y="21"/>
                </a:cxn>
                <a:cxn ang="0">
                  <a:pos x="342" y="48"/>
                </a:cxn>
                <a:cxn ang="0">
                  <a:pos x="215" y="35"/>
                </a:cxn>
                <a:cxn ang="0">
                  <a:pos x="114" y="0"/>
                </a:cxn>
                <a:cxn ang="0">
                  <a:pos x="94" y="7"/>
                </a:cxn>
                <a:cxn ang="0">
                  <a:pos x="87" y="527"/>
                </a:cxn>
                <a:cxn ang="0">
                  <a:pos x="114" y="541"/>
                </a:cxn>
                <a:cxn ang="0">
                  <a:pos x="134" y="534"/>
                </a:cxn>
                <a:cxn ang="0">
                  <a:pos x="194" y="471"/>
                </a:cxn>
                <a:cxn ang="0">
                  <a:pos x="301" y="423"/>
                </a:cxn>
                <a:cxn ang="0">
                  <a:pos x="409" y="437"/>
                </a:cxn>
                <a:cxn ang="0">
                  <a:pos x="475" y="492"/>
                </a:cxn>
                <a:cxn ang="0">
                  <a:pos x="516" y="631"/>
                </a:cxn>
                <a:cxn ang="0">
                  <a:pos x="522" y="770"/>
                </a:cxn>
                <a:cxn ang="0">
                  <a:pos x="475" y="915"/>
                </a:cxn>
                <a:cxn ang="0">
                  <a:pos x="368" y="998"/>
                </a:cxn>
                <a:cxn ang="0">
                  <a:pos x="228" y="998"/>
                </a:cxn>
                <a:cxn ang="0">
                  <a:pos x="107" y="915"/>
                </a:cxn>
                <a:cxn ang="0">
                  <a:pos x="94" y="853"/>
                </a:cxn>
                <a:cxn ang="0">
                  <a:pos x="128" y="832"/>
                </a:cxn>
                <a:cxn ang="0">
                  <a:pos x="148" y="797"/>
                </a:cxn>
                <a:cxn ang="0">
                  <a:pos x="148" y="749"/>
                </a:cxn>
                <a:cxn ang="0">
                  <a:pos x="128" y="714"/>
                </a:cxn>
                <a:cxn ang="0">
                  <a:pos x="67" y="693"/>
                </a:cxn>
                <a:cxn ang="0">
                  <a:pos x="47" y="700"/>
                </a:cxn>
                <a:cxn ang="0">
                  <a:pos x="21" y="721"/>
                </a:cxn>
                <a:cxn ang="0">
                  <a:pos x="0" y="776"/>
                </a:cxn>
                <a:cxn ang="0">
                  <a:pos x="54" y="936"/>
                </a:cxn>
                <a:cxn ang="0">
                  <a:pos x="201" y="1040"/>
                </a:cxn>
                <a:cxn ang="0">
                  <a:pos x="415" y="1040"/>
                </a:cxn>
                <a:cxn ang="0">
                  <a:pos x="589" y="922"/>
                </a:cxn>
                <a:cxn ang="0">
                  <a:pos x="663" y="714"/>
                </a:cxn>
                <a:cxn ang="0">
                  <a:pos x="609" y="520"/>
                </a:cxn>
                <a:cxn ang="0">
                  <a:pos x="455" y="395"/>
                </a:cxn>
                <a:cxn ang="0">
                  <a:pos x="281" y="388"/>
                </a:cxn>
                <a:cxn ang="0">
                  <a:pos x="141" y="458"/>
                </a:cxn>
              </a:cxnLst>
              <a:rect l="0" t="0" r="r" b="b"/>
              <a:pathLst>
                <a:path w="663" h="1054">
                  <a:moveTo>
                    <a:pt x="141" y="159"/>
                  </a:moveTo>
                  <a:lnTo>
                    <a:pt x="208" y="173"/>
                  </a:lnTo>
                  <a:lnTo>
                    <a:pt x="255" y="180"/>
                  </a:lnTo>
                  <a:lnTo>
                    <a:pt x="288" y="180"/>
                  </a:lnTo>
                  <a:lnTo>
                    <a:pt x="382" y="173"/>
                  </a:lnTo>
                  <a:lnTo>
                    <a:pt x="455" y="146"/>
                  </a:lnTo>
                  <a:lnTo>
                    <a:pt x="516" y="111"/>
                  </a:lnTo>
                  <a:lnTo>
                    <a:pt x="562" y="69"/>
                  </a:lnTo>
                  <a:lnTo>
                    <a:pt x="589" y="42"/>
                  </a:lnTo>
                  <a:lnTo>
                    <a:pt x="596" y="21"/>
                  </a:lnTo>
                  <a:lnTo>
                    <a:pt x="596" y="7"/>
                  </a:lnTo>
                  <a:lnTo>
                    <a:pt x="589" y="0"/>
                  </a:lnTo>
                  <a:lnTo>
                    <a:pt x="569" y="0"/>
                  </a:lnTo>
                  <a:lnTo>
                    <a:pt x="522" y="21"/>
                  </a:lnTo>
                  <a:lnTo>
                    <a:pt x="442" y="42"/>
                  </a:lnTo>
                  <a:lnTo>
                    <a:pt x="342" y="48"/>
                  </a:lnTo>
                  <a:lnTo>
                    <a:pt x="288" y="48"/>
                  </a:lnTo>
                  <a:lnTo>
                    <a:pt x="215" y="35"/>
                  </a:lnTo>
                  <a:lnTo>
                    <a:pt x="128" y="7"/>
                  </a:lnTo>
                  <a:lnTo>
                    <a:pt x="114" y="0"/>
                  </a:lnTo>
                  <a:lnTo>
                    <a:pt x="94" y="0"/>
                  </a:lnTo>
                  <a:lnTo>
                    <a:pt x="94" y="7"/>
                  </a:lnTo>
                  <a:lnTo>
                    <a:pt x="87" y="14"/>
                  </a:lnTo>
                  <a:lnTo>
                    <a:pt x="87" y="527"/>
                  </a:lnTo>
                  <a:lnTo>
                    <a:pt x="101" y="541"/>
                  </a:lnTo>
                  <a:lnTo>
                    <a:pt x="114" y="541"/>
                  </a:lnTo>
                  <a:lnTo>
                    <a:pt x="121" y="534"/>
                  </a:lnTo>
                  <a:lnTo>
                    <a:pt x="134" y="534"/>
                  </a:lnTo>
                  <a:lnTo>
                    <a:pt x="141" y="520"/>
                  </a:lnTo>
                  <a:lnTo>
                    <a:pt x="194" y="471"/>
                  </a:lnTo>
                  <a:lnTo>
                    <a:pt x="248" y="437"/>
                  </a:lnTo>
                  <a:lnTo>
                    <a:pt x="301" y="423"/>
                  </a:lnTo>
                  <a:lnTo>
                    <a:pt x="348" y="423"/>
                  </a:lnTo>
                  <a:lnTo>
                    <a:pt x="409" y="437"/>
                  </a:lnTo>
                  <a:lnTo>
                    <a:pt x="449" y="458"/>
                  </a:lnTo>
                  <a:lnTo>
                    <a:pt x="475" y="492"/>
                  </a:lnTo>
                  <a:lnTo>
                    <a:pt x="509" y="562"/>
                  </a:lnTo>
                  <a:lnTo>
                    <a:pt x="516" y="631"/>
                  </a:lnTo>
                  <a:lnTo>
                    <a:pt x="522" y="707"/>
                  </a:lnTo>
                  <a:lnTo>
                    <a:pt x="522" y="770"/>
                  </a:lnTo>
                  <a:lnTo>
                    <a:pt x="509" y="839"/>
                  </a:lnTo>
                  <a:lnTo>
                    <a:pt x="475" y="915"/>
                  </a:lnTo>
                  <a:lnTo>
                    <a:pt x="429" y="964"/>
                  </a:lnTo>
                  <a:lnTo>
                    <a:pt x="368" y="998"/>
                  </a:lnTo>
                  <a:lnTo>
                    <a:pt x="301" y="1005"/>
                  </a:lnTo>
                  <a:lnTo>
                    <a:pt x="228" y="998"/>
                  </a:lnTo>
                  <a:lnTo>
                    <a:pt x="161" y="964"/>
                  </a:lnTo>
                  <a:lnTo>
                    <a:pt x="107" y="915"/>
                  </a:lnTo>
                  <a:lnTo>
                    <a:pt x="67" y="853"/>
                  </a:lnTo>
                  <a:lnTo>
                    <a:pt x="94" y="853"/>
                  </a:lnTo>
                  <a:lnTo>
                    <a:pt x="114" y="839"/>
                  </a:lnTo>
                  <a:lnTo>
                    <a:pt x="128" y="832"/>
                  </a:lnTo>
                  <a:lnTo>
                    <a:pt x="141" y="811"/>
                  </a:lnTo>
                  <a:lnTo>
                    <a:pt x="148" y="797"/>
                  </a:lnTo>
                  <a:lnTo>
                    <a:pt x="154" y="776"/>
                  </a:lnTo>
                  <a:lnTo>
                    <a:pt x="148" y="749"/>
                  </a:lnTo>
                  <a:lnTo>
                    <a:pt x="141" y="728"/>
                  </a:lnTo>
                  <a:lnTo>
                    <a:pt x="128" y="714"/>
                  </a:lnTo>
                  <a:lnTo>
                    <a:pt x="87" y="693"/>
                  </a:lnTo>
                  <a:lnTo>
                    <a:pt x="67" y="693"/>
                  </a:lnTo>
                  <a:lnTo>
                    <a:pt x="54" y="700"/>
                  </a:lnTo>
                  <a:lnTo>
                    <a:pt x="47" y="700"/>
                  </a:lnTo>
                  <a:lnTo>
                    <a:pt x="34" y="707"/>
                  </a:lnTo>
                  <a:lnTo>
                    <a:pt x="21" y="721"/>
                  </a:lnTo>
                  <a:lnTo>
                    <a:pt x="14" y="735"/>
                  </a:lnTo>
                  <a:lnTo>
                    <a:pt x="0" y="776"/>
                  </a:lnTo>
                  <a:lnTo>
                    <a:pt x="14" y="860"/>
                  </a:lnTo>
                  <a:lnTo>
                    <a:pt x="54" y="936"/>
                  </a:lnTo>
                  <a:lnTo>
                    <a:pt x="121" y="998"/>
                  </a:lnTo>
                  <a:lnTo>
                    <a:pt x="201" y="1040"/>
                  </a:lnTo>
                  <a:lnTo>
                    <a:pt x="301" y="1054"/>
                  </a:lnTo>
                  <a:lnTo>
                    <a:pt x="415" y="1040"/>
                  </a:lnTo>
                  <a:lnTo>
                    <a:pt x="516" y="991"/>
                  </a:lnTo>
                  <a:lnTo>
                    <a:pt x="589" y="922"/>
                  </a:lnTo>
                  <a:lnTo>
                    <a:pt x="643" y="825"/>
                  </a:lnTo>
                  <a:lnTo>
                    <a:pt x="663" y="714"/>
                  </a:lnTo>
                  <a:lnTo>
                    <a:pt x="649" y="610"/>
                  </a:lnTo>
                  <a:lnTo>
                    <a:pt x="609" y="520"/>
                  </a:lnTo>
                  <a:lnTo>
                    <a:pt x="542" y="444"/>
                  </a:lnTo>
                  <a:lnTo>
                    <a:pt x="455" y="395"/>
                  </a:lnTo>
                  <a:lnTo>
                    <a:pt x="348" y="381"/>
                  </a:lnTo>
                  <a:lnTo>
                    <a:pt x="281" y="388"/>
                  </a:lnTo>
                  <a:lnTo>
                    <a:pt x="208" y="409"/>
                  </a:lnTo>
                  <a:lnTo>
                    <a:pt x="141" y="458"/>
                  </a:lnTo>
                  <a:lnTo>
                    <a:pt x="141" y="1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3" name="Freeform 51"/>
            <p:cNvSpPr>
              <a:spLocks/>
            </p:cNvSpPr>
            <p:nvPr/>
          </p:nvSpPr>
          <p:spPr bwMode="auto">
            <a:xfrm>
              <a:off x="10256" y="387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2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2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4" name="Freeform 52"/>
            <p:cNvSpPr>
              <a:spLocks/>
            </p:cNvSpPr>
            <p:nvPr/>
          </p:nvSpPr>
          <p:spPr bwMode="auto">
            <a:xfrm>
              <a:off x="12343" y="4187"/>
              <a:ext cx="1064" cy="1005"/>
            </a:xfrm>
            <a:custGeom>
              <a:avLst/>
              <a:gdLst/>
              <a:ahLst/>
              <a:cxnLst>
                <a:cxn ang="0">
                  <a:pos x="663" y="270"/>
                </a:cxn>
                <a:cxn ang="0">
                  <a:pos x="709" y="159"/>
                </a:cxn>
                <a:cxn ang="0">
                  <a:pos x="796" y="62"/>
                </a:cxn>
                <a:cxn ang="0">
                  <a:pos x="890" y="48"/>
                </a:cxn>
                <a:cxn ang="0">
                  <a:pos x="970" y="76"/>
                </a:cxn>
                <a:cxn ang="0">
                  <a:pos x="883" y="145"/>
                </a:cxn>
                <a:cxn ang="0">
                  <a:pos x="870" y="214"/>
                </a:cxn>
                <a:cxn ang="0">
                  <a:pos x="890" y="249"/>
                </a:cxn>
                <a:cxn ang="0">
                  <a:pos x="923" y="270"/>
                </a:cxn>
                <a:cxn ang="0">
                  <a:pos x="990" y="263"/>
                </a:cxn>
                <a:cxn ang="0">
                  <a:pos x="1057" y="201"/>
                </a:cxn>
                <a:cxn ang="0">
                  <a:pos x="1051" y="83"/>
                </a:cxn>
                <a:cxn ang="0">
                  <a:pos x="970" y="20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3" y="131"/>
                </a:cxn>
                <a:cxn ang="0">
                  <a:pos x="602" y="90"/>
                </a:cxn>
                <a:cxn ang="0">
                  <a:pos x="502" y="13"/>
                </a:cxn>
                <a:cxn ang="0">
                  <a:pos x="415" y="0"/>
                </a:cxn>
                <a:cxn ang="0">
                  <a:pos x="248" y="55"/>
                </a:cxn>
                <a:cxn ang="0">
                  <a:pos x="134" y="180"/>
                </a:cxn>
                <a:cxn ang="0">
                  <a:pos x="67" y="339"/>
                </a:cxn>
                <a:cxn ang="0">
                  <a:pos x="74" y="360"/>
                </a:cxn>
                <a:cxn ang="0">
                  <a:pos x="114" y="353"/>
                </a:cxn>
                <a:cxn ang="0">
                  <a:pos x="161" y="235"/>
                </a:cxn>
                <a:cxn ang="0">
                  <a:pos x="268" y="104"/>
                </a:cxn>
                <a:cxn ang="0">
                  <a:pos x="368" y="55"/>
                </a:cxn>
                <a:cxn ang="0">
                  <a:pos x="435" y="48"/>
                </a:cxn>
                <a:cxn ang="0">
                  <a:pos x="495" y="90"/>
                </a:cxn>
                <a:cxn ang="0">
                  <a:pos x="522" y="194"/>
                </a:cxn>
                <a:cxn ang="0">
                  <a:pos x="482" y="422"/>
                </a:cxn>
                <a:cxn ang="0">
                  <a:pos x="408" y="721"/>
                </a:cxn>
                <a:cxn ang="0">
                  <a:pos x="328" y="887"/>
                </a:cxn>
                <a:cxn ang="0">
                  <a:pos x="208" y="949"/>
                </a:cxn>
                <a:cxn ang="0">
                  <a:pos x="141" y="942"/>
                </a:cxn>
                <a:cxn ang="0">
                  <a:pos x="147" y="901"/>
                </a:cxn>
                <a:cxn ang="0">
                  <a:pos x="201" y="804"/>
                </a:cxn>
                <a:cxn ang="0">
                  <a:pos x="181" y="748"/>
                </a:cxn>
                <a:cxn ang="0">
                  <a:pos x="147" y="734"/>
                </a:cxn>
                <a:cxn ang="0">
                  <a:pos x="121" y="728"/>
                </a:cxn>
                <a:cxn ang="0">
                  <a:pos x="20" y="790"/>
                </a:cxn>
                <a:cxn ang="0">
                  <a:pos x="14" y="908"/>
                </a:cxn>
                <a:cxn ang="0">
                  <a:pos x="94" y="977"/>
                </a:cxn>
                <a:cxn ang="0">
                  <a:pos x="201" y="1005"/>
                </a:cxn>
                <a:cxn ang="0">
                  <a:pos x="341" y="949"/>
                </a:cxn>
                <a:cxn ang="0">
                  <a:pos x="415" y="859"/>
                </a:cxn>
                <a:cxn ang="0">
                  <a:pos x="455" y="894"/>
                </a:cxn>
                <a:cxn ang="0">
                  <a:pos x="569" y="984"/>
                </a:cxn>
                <a:cxn ang="0">
                  <a:pos x="743" y="991"/>
                </a:cxn>
                <a:cxn ang="0">
                  <a:pos x="883" y="887"/>
                </a:cxn>
                <a:cxn ang="0">
                  <a:pos x="970" y="755"/>
                </a:cxn>
                <a:cxn ang="0">
                  <a:pos x="997" y="658"/>
                </a:cxn>
                <a:cxn ang="0">
                  <a:pos x="984" y="637"/>
                </a:cxn>
                <a:cxn ang="0">
                  <a:pos x="957" y="644"/>
                </a:cxn>
                <a:cxn ang="0">
                  <a:pos x="943" y="665"/>
                </a:cxn>
                <a:cxn ang="0">
                  <a:pos x="857" y="845"/>
                </a:cxn>
                <a:cxn ang="0">
                  <a:pos x="749" y="929"/>
                </a:cxn>
                <a:cxn ang="0">
                  <a:pos x="663" y="949"/>
                </a:cxn>
                <a:cxn ang="0">
                  <a:pos x="569" y="908"/>
                </a:cxn>
                <a:cxn ang="0">
                  <a:pos x="542" y="804"/>
                </a:cxn>
                <a:cxn ang="0">
                  <a:pos x="562" y="693"/>
                </a:cxn>
                <a:cxn ang="0">
                  <a:pos x="656" y="312"/>
                </a:cxn>
              </a:cxnLst>
              <a:rect l="0" t="0" r="r" b="b"/>
              <a:pathLst>
                <a:path w="1064" h="1005">
                  <a:moveTo>
                    <a:pt x="656" y="312"/>
                  </a:moveTo>
                  <a:lnTo>
                    <a:pt x="663" y="270"/>
                  </a:lnTo>
                  <a:lnTo>
                    <a:pt x="683" y="214"/>
                  </a:lnTo>
                  <a:lnTo>
                    <a:pt x="709" y="159"/>
                  </a:lnTo>
                  <a:lnTo>
                    <a:pt x="749" y="104"/>
                  </a:lnTo>
                  <a:lnTo>
                    <a:pt x="796" y="62"/>
                  </a:lnTo>
                  <a:lnTo>
                    <a:pt x="863" y="48"/>
                  </a:lnTo>
                  <a:lnTo>
                    <a:pt x="890" y="48"/>
                  </a:lnTo>
                  <a:lnTo>
                    <a:pt x="923" y="55"/>
                  </a:lnTo>
                  <a:lnTo>
                    <a:pt x="970" y="76"/>
                  </a:lnTo>
                  <a:lnTo>
                    <a:pt x="917" y="104"/>
                  </a:lnTo>
                  <a:lnTo>
                    <a:pt x="883" y="145"/>
                  </a:lnTo>
                  <a:lnTo>
                    <a:pt x="870" y="194"/>
                  </a:lnTo>
                  <a:lnTo>
                    <a:pt x="870" y="214"/>
                  </a:lnTo>
                  <a:lnTo>
                    <a:pt x="877" y="228"/>
                  </a:lnTo>
                  <a:lnTo>
                    <a:pt x="890" y="249"/>
                  </a:lnTo>
                  <a:lnTo>
                    <a:pt x="903" y="263"/>
                  </a:lnTo>
                  <a:lnTo>
                    <a:pt x="923" y="270"/>
                  </a:lnTo>
                  <a:lnTo>
                    <a:pt x="950" y="270"/>
                  </a:lnTo>
                  <a:lnTo>
                    <a:pt x="990" y="263"/>
                  </a:lnTo>
                  <a:lnTo>
                    <a:pt x="1024" y="242"/>
                  </a:lnTo>
                  <a:lnTo>
                    <a:pt x="1057" y="201"/>
                  </a:lnTo>
                  <a:lnTo>
                    <a:pt x="1064" y="145"/>
                  </a:lnTo>
                  <a:lnTo>
                    <a:pt x="1051" y="83"/>
                  </a:lnTo>
                  <a:lnTo>
                    <a:pt x="1017" y="41"/>
                  </a:lnTo>
                  <a:lnTo>
                    <a:pt x="970" y="20"/>
                  </a:lnTo>
                  <a:lnTo>
                    <a:pt x="917" y="6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6" y="83"/>
                  </a:lnTo>
                  <a:lnTo>
                    <a:pt x="663" y="131"/>
                  </a:lnTo>
                  <a:lnTo>
                    <a:pt x="642" y="166"/>
                  </a:lnTo>
                  <a:lnTo>
                    <a:pt x="602" y="90"/>
                  </a:lnTo>
                  <a:lnTo>
                    <a:pt x="555" y="41"/>
                  </a:lnTo>
                  <a:lnTo>
                    <a:pt x="502" y="13"/>
                  </a:lnTo>
                  <a:lnTo>
                    <a:pt x="455" y="0"/>
                  </a:lnTo>
                  <a:lnTo>
                    <a:pt x="415" y="0"/>
                  </a:lnTo>
                  <a:lnTo>
                    <a:pt x="328" y="13"/>
                  </a:lnTo>
                  <a:lnTo>
                    <a:pt x="248" y="55"/>
                  </a:lnTo>
                  <a:lnTo>
                    <a:pt x="181" y="117"/>
                  </a:lnTo>
                  <a:lnTo>
                    <a:pt x="134" y="180"/>
                  </a:lnTo>
                  <a:lnTo>
                    <a:pt x="74" y="305"/>
                  </a:lnTo>
                  <a:lnTo>
                    <a:pt x="67" y="339"/>
                  </a:lnTo>
                  <a:lnTo>
                    <a:pt x="67" y="353"/>
                  </a:lnTo>
                  <a:lnTo>
                    <a:pt x="74" y="360"/>
                  </a:lnTo>
                  <a:lnTo>
                    <a:pt x="107" y="360"/>
                  </a:lnTo>
                  <a:lnTo>
                    <a:pt x="114" y="353"/>
                  </a:lnTo>
                  <a:lnTo>
                    <a:pt x="121" y="339"/>
                  </a:lnTo>
                  <a:lnTo>
                    <a:pt x="161" y="235"/>
                  </a:lnTo>
                  <a:lnTo>
                    <a:pt x="214" y="159"/>
                  </a:lnTo>
                  <a:lnTo>
                    <a:pt x="268" y="104"/>
                  </a:lnTo>
                  <a:lnTo>
                    <a:pt x="315" y="69"/>
                  </a:lnTo>
                  <a:lnTo>
                    <a:pt x="368" y="55"/>
                  </a:lnTo>
                  <a:lnTo>
                    <a:pt x="408" y="48"/>
                  </a:lnTo>
                  <a:lnTo>
                    <a:pt x="435" y="48"/>
                  </a:lnTo>
                  <a:lnTo>
                    <a:pt x="469" y="62"/>
                  </a:lnTo>
                  <a:lnTo>
                    <a:pt x="495" y="90"/>
                  </a:lnTo>
                  <a:lnTo>
                    <a:pt x="515" y="131"/>
                  </a:lnTo>
                  <a:lnTo>
                    <a:pt x="522" y="194"/>
                  </a:lnTo>
                  <a:lnTo>
                    <a:pt x="515" y="249"/>
                  </a:lnTo>
                  <a:lnTo>
                    <a:pt x="482" y="422"/>
                  </a:lnTo>
                  <a:lnTo>
                    <a:pt x="448" y="554"/>
                  </a:lnTo>
                  <a:lnTo>
                    <a:pt x="408" y="721"/>
                  </a:lnTo>
                  <a:lnTo>
                    <a:pt x="375" y="818"/>
                  </a:lnTo>
                  <a:lnTo>
                    <a:pt x="328" y="887"/>
                  </a:lnTo>
                  <a:lnTo>
                    <a:pt x="275" y="936"/>
                  </a:lnTo>
                  <a:lnTo>
                    <a:pt x="208" y="949"/>
                  </a:lnTo>
                  <a:lnTo>
                    <a:pt x="181" y="949"/>
                  </a:lnTo>
                  <a:lnTo>
                    <a:pt x="141" y="942"/>
                  </a:lnTo>
                  <a:lnTo>
                    <a:pt x="101" y="922"/>
                  </a:lnTo>
                  <a:lnTo>
                    <a:pt x="147" y="901"/>
                  </a:lnTo>
                  <a:lnTo>
                    <a:pt x="188" y="859"/>
                  </a:lnTo>
                  <a:lnTo>
                    <a:pt x="201" y="804"/>
                  </a:lnTo>
                  <a:lnTo>
                    <a:pt x="188" y="762"/>
                  </a:lnTo>
                  <a:lnTo>
                    <a:pt x="181" y="748"/>
                  </a:lnTo>
                  <a:lnTo>
                    <a:pt x="168" y="741"/>
                  </a:lnTo>
                  <a:lnTo>
                    <a:pt x="147" y="734"/>
                  </a:lnTo>
                  <a:lnTo>
                    <a:pt x="134" y="728"/>
                  </a:lnTo>
                  <a:lnTo>
                    <a:pt x="121" y="728"/>
                  </a:lnTo>
                  <a:lnTo>
                    <a:pt x="60" y="741"/>
                  </a:lnTo>
                  <a:lnTo>
                    <a:pt x="20" y="790"/>
                  </a:lnTo>
                  <a:lnTo>
                    <a:pt x="0" y="852"/>
                  </a:lnTo>
                  <a:lnTo>
                    <a:pt x="14" y="908"/>
                  </a:lnTo>
                  <a:lnTo>
                    <a:pt x="47" y="949"/>
                  </a:lnTo>
                  <a:lnTo>
                    <a:pt x="94" y="977"/>
                  </a:lnTo>
                  <a:lnTo>
                    <a:pt x="147" y="998"/>
                  </a:lnTo>
                  <a:lnTo>
                    <a:pt x="201" y="1005"/>
                  </a:lnTo>
                  <a:lnTo>
                    <a:pt x="281" y="984"/>
                  </a:lnTo>
                  <a:lnTo>
                    <a:pt x="341" y="949"/>
                  </a:lnTo>
                  <a:lnTo>
                    <a:pt x="388" y="901"/>
                  </a:lnTo>
                  <a:lnTo>
                    <a:pt x="415" y="859"/>
                  </a:lnTo>
                  <a:lnTo>
                    <a:pt x="428" y="832"/>
                  </a:lnTo>
                  <a:lnTo>
                    <a:pt x="455" y="894"/>
                  </a:lnTo>
                  <a:lnTo>
                    <a:pt x="502" y="949"/>
                  </a:lnTo>
                  <a:lnTo>
                    <a:pt x="569" y="984"/>
                  </a:lnTo>
                  <a:lnTo>
                    <a:pt x="656" y="1005"/>
                  </a:lnTo>
                  <a:lnTo>
                    <a:pt x="743" y="991"/>
                  </a:lnTo>
                  <a:lnTo>
                    <a:pt x="823" y="942"/>
                  </a:lnTo>
                  <a:lnTo>
                    <a:pt x="883" y="887"/>
                  </a:lnTo>
                  <a:lnTo>
                    <a:pt x="937" y="818"/>
                  </a:lnTo>
                  <a:lnTo>
                    <a:pt x="970" y="755"/>
                  </a:lnTo>
                  <a:lnTo>
                    <a:pt x="990" y="700"/>
                  </a:lnTo>
                  <a:lnTo>
                    <a:pt x="997" y="658"/>
                  </a:lnTo>
                  <a:lnTo>
                    <a:pt x="997" y="651"/>
                  </a:lnTo>
                  <a:lnTo>
                    <a:pt x="984" y="637"/>
                  </a:lnTo>
                  <a:lnTo>
                    <a:pt x="970" y="637"/>
                  </a:lnTo>
                  <a:lnTo>
                    <a:pt x="957" y="644"/>
                  </a:lnTo>
                  <a:lnTo>
                    <a:pt x="950" y="651"/>
                  </a:lnTo>
                  <a:lnTo>
                    <a:pt x="943" y="665"/>
                  </a:lnTo>
                  <a:lnTo>
                    <a:pt x="903" y="769"/>
                  </a:lnTo>
                  <a:lnTo>
                    <a:pt x="857" y="845"/>
                  </a:lnTo>
                  <a:lnTo>
                    <a:pt x="803" y="894"/>
                  </a:lnTo>
                  <a:lnTo>
                    <a:pt x="749" y="929"/>
                  </a:lnTo>
                  <a:lnTo>
                    <a:pt x="703" y="949"/>
                  </a:lnTo>
                  <a:lnTo>
                    <a:pt x="663" y="949"/>
                  </a:lnTo>
                  <a:lnTo>
                    <a:pt x="609" y="942"/>
                  </a:lnTo>
                  <a:lnTo>
                    <a:pt x="569" y="908"/>
                  </a:lnTo>
                  <a:lnTo>
                    <a:pt x="549" y="859"/>
                  </a:lnTo>
                  <a:lnTo>
                    <a:pt x="542" y="804"/>
                  </a:lnTo>
                  <a:lnTo>
                    <a:pt x="549" y="755"/>
                  </a:lnTo>
                  <a:lnTo>
                    <a:pt x="562" y="693"/>
                  </a:lnTo>
                  <a:lnTo>
                    <a:pt x="582" y="610"/>
                  </a:lnTo>
                  <a:lnTo>
                    <a:pt x="656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5" name="Freeform 53"/>
            <p:cNvSpPr>
              <a:spLocks/>
            </p:cNvSpPr>
            <p:nvPr/>
          </p:nvSpPr>
          <p:spPr bwMode="auto">
            <a:xfrm>
              <a:off x="13594" y="3209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8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2" y="7"/>
                </a:cxn>
                <a:cxn ang="0">
                  <a:pos x="208" y="14"/>
                </a:cxn>
                <a:cxn ang="0">
                  <a:pos x="54" y="118"/>
                </a:cxn>
                <a:cxn ang="0">
                  <a:pos x="0" y="277"/>
                </a:cxn>
                <a:cxn ang="0">
                  <a:pos x="14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1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9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4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8" y="818"/>
                  </a:lnTo>
                  <a:lnTo>
                    <a:pt x="295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6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6" y="139"/>
                  </a:lnTo>
                  <a:lnTo>
                    <a:pt x="555" y="76"/>
                  </a:lnTo>
                  <a:lnTo>
                    <a:pt x="489" y="35"/>
                  </a:lnTo>
                  <a:lnTo>
                    <a:pt x="402" y="7"/>
                  </a:lnTo>
                  <a:lnTo>
                    <a:pt x="315" y="0"/>
                  </a:lnTo>
                  <a:lnTo>
                    <a:pt x="208" y="14"/>
                  </a:lnTo>
                  <a:lnTo>
                    <a:pt x="121" y="55"/>
                  </a:lnTo>
                  <a:lnTo>
                    <a:pt x="54" y="118"/>
                  </a:lnTo>
                  <a:lnTo>
                    <a:pt x="14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4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1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1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9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4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6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6" name="Freeform 54"/>
            <p:cNvSpPr>
              <a:spLocks/>
            </p:cNvSpPr>
            <p:nvPr/>
          </p:nvSpPr>
          <p:spPr bwMode="auto">
            <a:xfrm>
              <a:off x="14618" y="3431"/>
              <a:ext cx="802" cy="832"/>
            </a:xfrm>
            <a:custGeom>
              <a:avLst/>
              <a:gdLst/>
              <a:ahLst/>
              <a:cxnLst>
                <a:cxn ang="0">
                  <a:pos x="448" y="416"/>
                </a:cxn>
                <a:cxn ang="0">
                  <a:pos x="782" y="76"/>
                </a:cxn>
                <a:cxn ang="0">
                  <a:pos x="789" y="62"/>
                </a:cxn>
                <a:cxn ang="0">
                  <a:pos x="796" y="55"/>
                </a:cxn>
                <a:cxn ang="0">
                  <a:pos x="802" y="41"/>
                </a:cxn>
                <a:cxn ang="0">
                  <a:pos x="796" y="21"/>
                </a:cxn>
                <a:cxn ang="0">
                  <a:pos x="789" y="14"/>
                </a:cxn>
                <a:cxn ang="0">
                  <a:pos x="762" y="0"/>
                </a:cxn>
                <a:cxn ang="0">
                  <a:pos x="756" y="0"/>
                </a:cxn>
                <a:cxn ang="0">
                  <a:pos x="749" y="7"/>
                </a:cxn>
                <a:cxn ang="0">
                  <a:pos x="736" y="14"/>
                </a:cxn>
                <a:cxn ang="0">
                  <a:pos x="401" y="360"/>
                </a:cxn>
                <a:cxn ang="0">
                  <a:pos x="67" y="21"/>
                </a:cxn>
                <a:cxn ang="0">
                  <a:pos x="47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8"/>
                </a:cxn>
                <a:cxn ang="0">
                  <a:pos x="0" y="55"/>
                </a:cxn>
                <a:cxn ang="0">
                  <a:pos x="348" y="416"/>
                </a:cxn>
                <a:cxn ang="0">
                  <a:pos x="0" y="776"/>
                </a:cxn>
                <a:cxn ang="0">
                  <a:pos x="0" y="804"/>
                </a:cxn>
                <a:cxn ang="0">
                  <a:pos x="6" y="818"/>
                </a:cxn>
                <a:cxn ang="0">
                  <a:pos x="33" y="832"/>
                </a:cxn>
                <a:cxn ang="0">
                  <a:pos x="47" y="832"/>
                </a:cxn>
                <a:cxn ang="0">
                  <a:pos x="60" y="825"/>
                </a:cxn>
                <a:cxn ang="0">
                  <a:pos x="67" y="811"/>
                </a:cxn>
                <a:cxn ang="0">
                  <a:pos x="401" y="471"/>
                </a:cxn>
                <a:cxn ang="0">
                  <a:pos x="736" y="818"/>
                </a:cxn>
                <a:cxn ang="0">
                  <a:pos x="749" y="825"/>
                </a:cxn>
                <a:cxn ang="0">
                  <a:pos x="756" y="832"/>
                </a:cxn>
                <a:cxn ang="0">
                  <a:pos x="776" y="832"/>
                </a:cxn>
                <a:cxn ang="0">
                  <a:pos x="796" y="811"/>
                </a:cxn>
                <a:cxn ang="0">
                  <a:pos x="802" y="790"/>
                </a:cxn>
                <a:cxn ang="0">
                  <a:pos x="802" y="783"/>
                </a:cxn>
                <a:cxn ang="0">
                  <a:pos x="789" y="769"/>
                </a:cxn>
                <a:cxn ang="0">
                  <a:pos x="782" y="756"/>
                </a:cxn>
                <a:cxn ang="0">
                  <a:pos x="448" y="416"/>
                </a:cxn>
              </a:cxnLst>
              <a:rect l="0" t="0" r="r" b="b"/>
              <a:pathLst>
                <a:path w="802" h="832">
                  <a:moveTo>
                    <a:pt x="448" y="416"/>
                  </a:moveTo>
                  <a:lnTo>
                    <a:pt x="782" y="76"/>
                  </a:lnTo>
                  <a:lnTo>
                    <a:pt x="789" y="62"/>
                  </a:lnTo>
                  <a:lnTo>
                    <a:pt x="796" y="55"/>
                  </a:lnTo>
                  <a:lnTo>
                    <a:pt x="802" y="41"/>
                  </a:lnTo>
                  <a:lnTo>
                    <a:pt x="796" y="21"/>
                  </a:lnTo>
                  <a:lnTo>
                    <a:pt x="789" y="14"/>
                  </a:lnTo>
                  <a:lnTo>
                    <a:pt x="762" y="0"/>
                  </a:lnTo>
                  <a:lnTo>
                    <a:pt x="756" y="0"/>
                  </a:lnTo>
                  <a:lnTo>
                    <a:pt x="749" y="7"/>
                  </a:lnTo>
                  <a:lnTo>
                    <a:pt x="736" y="14"/>
                  </a:lnTo>
                  <a:lnTo>
                    <a:pt x="401" y="360"/>
                  </a:lnTo>
                  <a:lnTo>
                    <a:pt x="67" y="21"/>
                  </a:lnTo>
                  <a:lnTo>
                    <a:pt x="47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8"/>
                  </a:lnTo>
                  <a:lnTo>
                    <a:pt x="0" y="55"/>
                  </a:lnTo>
                  <a:lnTo>
                    <a:pt x="348" y="416"/>
                  </a:lnTo>
                  <a:lnTo>
                    <a:pt x="0" y="776"/>
                  </a:lnTo>
                  <a:lnTo>
                    <a:pt x="0" y="804"/>
                  </a:lnTo>
                  <a:lnTo>
                    <a:pt x="6" y="818"/>
                  </a:lnTo>
                  <a:lnTo>
                    <a:pt x="33" y="832"/>
                  </a:lnTo>
                  <a:lnTo>
                    <a:pt x="47" y="832"/>
                  </a:lnTo>
                  <a:lnTo>
                    <a:pt x="60" y="825"/>
                  </a:lnTo>
                  <a:lnTo>
                    <a:pt x="67" y="811"/>
                  </a:lnTo>
                  <a:lnTo>
                    <a:pt x="401" y="471"/>
                  </a:lnTo>
                  <a:lnTo>
                    <a:pt x="736" y="818"/>
                  </a:lnTo>
                  <a:lnTo>
                    <a:pt x="749" y="825"/>
                  </a:lnTo>
                  <a:lnTo>
                    <a:pt x="756" y="832"/>
                  </a:lnTo>
                  <a:lnTo>
                    <a:pt x="776" y="832"/>
                  </a:lnTo>
                  <a:lnTo>
                    <a:pt x="796" y="811"/>
                  </a:lnTo>
                  <a:lnTo>
                    <a:pt x="802" y="790"/>
                  </a:lnTo>
                  <a:lnTo>
                    <a:pt x="802" y="783"/>
                  </a:lnTo>
                  <a:lnTo>
                    <a:pt x="789" y="769"/>
                  </a:lnTo>
                  <a:lnTo>
                    <a:pt x="782" y="756"/>
                  </a:lnTo>
                  <a:lnTo>
                    <a:pt x="448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7" name="Freeform 55"/>
            <p:cNvSpPr>
              <a:spLocks/>
            </p:cNvSpPr>
            <p:nvPr/>
          </p:nvSpPr>
          <p:spPr bwMode="auto">
            <a:xfrm>
              <a:off x="15775" y="3209"/>
              <a:ext cx="662" cy="1026"/>
            </a:xfrm>
            <a:custGeom>
              <a:avLst/>
              <a:gdLst/>
              <a:ahLst/>
              <a:cxnLst>
                <a:cxn ang="0">
                  <a:pos x="609" y="742"/>
                </a:cxn>
                <a:cxn ang="0">
                  <a:pos x="589" y="846"/>
                </a:cxn>
                <a:cxn ang="0">
                  <a:pos x="542" y="894"/>
                </a:cxn>
                <a:cxn ang="0">
                  <a:pos x="227" y="818"/>
                </a:cxn>
                <a:cxn ang="0">
                  <a:pos x="348" y="714"/>
                </a:cxn>
                <a:cxn ang="0">
                  <a:pos x="448" y="631"/>
                </a:cxn>
                <a:cxn ang="0">
                  <a:pos x="569" y="520"/>
                </a:cxn>
                <a:cxn ang="0">
                  <a:pos x="649" y="381"/>
                </a:cxn>
                <a:cxn ang="0">
                  <a:pos x="649" y="208"/>
                </a:cxn>
                <a:cxn ang="0">
                  <a:pos x="555" y="76"/>
                </a:cxn>
                <a:cxn ang="0">
                  <a:pos x="401" y="7"/>
                </a:cxn>
                <a:cxn ang="0">
                  <a:pos x="207" y="14"/>
                </a:cxn>
                <a:cxn ang="0">
                  <a:pos x="53" y="118"/>
                </a:cxn>
                <a:cxn ang="0">
                  <a:pos x="0" y="277"/>
                </a:cxn>
                <a:cxn ang="0">
                  <a:pos x="13" y="326"/>
                </a:cxn>
                <a:cxn ang="0">
                  <a:pos x="60" y="360"/>
                </a:cxn>
                <a:cxn ang="0">
                  <a:pos x="114" y="354"/>
                </a:cxn>
                <a:cxn ang="0">
                  <a:pos x="147" y="326"/>
                </a:cxn>
                <a:cxn ang="0">
                  <a:pos x="161" y="277"/>
                </a:cxn>
                <a:cxn ang="0">
                  <a:pos x="154" y="256"/>
                </a:cxn>
                <a:cxn ang="0">
                  <a:pos x="147" y="229"/>
                </a:cxn>
                <a:cxn ang="0">
                  <a:pos x="120" y="208"/>
                </a:cxn>
                <a:cxn ang="0">
                  <a:pos x="74" y="194"/>
                </a:cxn>
                <a:cxn ang="0">
                  <a:pos x="174" y="83"/>
                </a:cxn>
                <a:cxn ang="0">
                  <a:pos x="288" y="55"/>
                </a:cxn>
                <a:cxn ang="0">
                  <a:pos x="435" y="104"/>
                </a:cxn>
                <a:cxn ang="0">
                  <a:pos x="508" y="229"/>
                </a:cxn>
                <a:cxn ang="0">
                  <a:pos x="502" y="395"/>
                </a:cxn>
                <a:cxn ang="0">
                  <a:pos x="415" y="548"/>
                </a:cxn>
                <a:cxn ang="0">
                  <a:pos x="13" y="964"/>
                </a:cxn>
                <a:cxn ang="0">
                  <a:pos x="0" y="1026"/>
                </a:cxn>
                <a:cxn ang="0">
                  <a:pos x="662" y="742"/>
                </a:cxn>
              </a:cxnLst>
              <a:rect l="0" t="0" r="r" b="b"/>
              <a:pathLst>
                <a:path w="662" h="1026">
                  <a:moveTo>
                    <a:pt x="662" y="742"/>
                  </a:moveTo>
                  <a:lnTo>
                    <a:pt x="609" y="742"/>
                  </a:lnTo>
                  <a:lnTo>
                    <a:pt x="602" y="790"/>
                  </a:lnTo>
                  <a:lnTo>
                    <a:pt x="589" y="846"/>
                  </a:lnTo>
                  <a:lnTo>
                    <a:pt x="569" y="887"/>
                  </a:lnTo>
                  <a:lnTo>
                    <a:pt x="542" y="894"/>
                  </a:lnTo>
                  <a:lnTo>
                    <a:pt x="147" y="894"/>
                  </a:lnTo>
                  <a:lnTo>
                    <a:pt x="227" y="818"/>
                  </a:lnTo>
                  <a:lnTo>
                    <a:pt x="294" y="763"/>
                  </a:lnTo>
                  <a:lnTo>
                    <a:pt x="348" y="714"/>
                  </a:lnTo>
                  <a:lnTo>
                    <a:pt x="395" y="672"/>
                  </a:lnTo>
                  <a:lnTo>
                    <a:pt x="448" y="631"/>
                  </a:lnTo>
                  <a:lnTo>
                    <a:pt x="515" y="575"/>
                  </a:lnTo>
                  <a:lnTo>
                    <a:pt x="569" y="520"/>
                  </a:lnTo>
                  <a:lnTo>
                    <a:pt x="615" y="458"/>
                  </a:lnTo>
                  <a:lnTo>
                    <a:pt x="649" y="381"/>
                  </a:lnTo>
                  <a:lnTo>
                    <a:pt x="662" y="298"/>
                  </a:lnTo>
                  <a:lnTo>
                    <a:pt x="649" y="208"/>
                  </a:lnTo>
                  <a:lnTo>
                    <a:pt x="615" y="139"/>
                  </a:lnTo>
                  <a:lnTo>
                    <a:pt x="555" y="76"/>
                  </a:lnTo>
                  <a:lnTo>
                    <a:pt x="488" y="35"/>
                  </a:lnTo>
                  <a:lnTo>
                    <a:pt x="401" y="7"/>
                  </a:lnTo>
                  <a:lnTo>
                    <a:pt x="314" y="0"/>
                  </a:lnTo>
                  <a:lnTo>
                    <a:pt x="207" y="14"/>
                  </a:lnTo>
                  <a:lnTo>
                    <a:pt x="120" y="55"/>
                  </a:lnTo>
                  <a:lnTo>
                    <a:pt x="53" y="118"/>
                  </a:lnTo>
                  <a:lnTo>
                    <a:pt x="13" y="194"/>
                  </a:lnTo>
                  <a:lnTo>
                    <a:pt x="0" y="277"/>
                  </a:lnTo>
                  <a:lnTo>
                    <a:pt x="0" y="305"/>
                  </a:lnTo>
                  <a:lnTo>
                    <a:pt x="13" y="326"/>
                  </a:lnTo>
                  <a:lnTo>
                    <a:pt x="20" y="340"/>
                  </a:lnTo>
                  <a:lnTo>
                    <a:pt x="60" y="360"/>
                  </a:lnTo>
                  <a:lnTo>
                    <a:pt x="100" y="360"/>
                  </a:lnTo>
                  <a:lnTo>
                    <a:pt x="114" y="354"/>
                  </a:lnTo>
                  <a:lnTo>
                    <a:pt x="134" y="340"/>
                  </a:lnTo>
                  <a:lnTo>
                    <a:pt x="147" y="326"/>
                  </a:lnTo>
                  <a:lnTo>
                    <a:pt x="154" y="305"/>
                  </a:lnTo>
                  <a:lnTo>
                    <a:pt x="161" y="277"/>
                  </a:lnTo>
                  <a:lnTo>
                    <a:pt x="161" y="263"/>
                  </a:lnTo>
                  <a:lnTo>
                    <a:pt x="154" y="256"/>
                  </a:lnTo>
                  <a:lnTo>
                    <a:pt x="154" y="243"/>
                  </a:lnTo>
                  <a:lnTo>
                    <a:pt x="147" y="229"/>
                  </a:lnTo>
                  <a:lnTo>
                    <a:pt x="134" y="215"/>
                  </a:lnTo>
                  <a:lnTo>
                    <a:pt x="120" y="208"/>
                  </a:lnTo>
                  <a:lnTo>
                    <a:pt x="94" y="201"/>
                  </a:lnTo>
                  <a:lnTo>
                    <a:pt x="74" y="194"/>
                  </a:lnTo>
                  <a:lnTo>
                    <a:pt x="114" y="125"/>
                  </a:lnTo>
                  <a:lnTo>
                    <a:pt x="174" y="83"/>
                  </a:lnTo>
                  <a:lnTo>
                    <a:pt x="234" y="62"/>
                  </a:lnTo>
                  <a:lnTo>
                    <a:pt x="288" y="55"/>
                  </a:lnTo>
                  <a:lnTo>
                    <a:pt x="368" y="69"/>
                  </a:lnTo>
                  <a:lnTo>
                    <a:pt x="435" y="104"/>
                  </a:lnTo>
                  <a:lnTo>
                    <a:pt x="482" y="159"/>
                  </a:lnTo>
                  <a:lnTo>
                    <a:pt x="508" y="229"/>
                  </a:lnTo>
                  <a:lnTo>
                    <a:pt x="515" y="298"/>
                  </a:lnTo>
                  <a:lnTo>
                    <a:pt x="502" y="395"/>
                  </a:lnTo>
                  <a:lnTo>
                    <a:pt x="462" y="478"/>
                  </a:lnTo>
                  <a:lnTo>
                    <a:pt x="415" y="548"/>
                  </a:lnTo>
                  <a:lnTo>
                    <a:pt x="375" y="596"/>
                  </a:lnTo>
                  <a:lnTo>
                    <a:pt x="13" y="964"/>
                  </a:lnTo>
                  <a:lnTo>
                    <a:pt x="0" y="978"/>
                  </a:lnTo>
                  <a:lnTo>
                    <a:pt x="0" y="1026"/>
                  </a:lnTo>
                  <a:lnTo>
                    <a:pt x="615" y="1026"/>
                  </a:lnTo>
                  <a:lnTo>
                    <a:pt x="662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8" name="Freeform 56"/>
            <p:cNvSpPr>
              <a:spLocks/>
            </p:cNvSpPr>
            <p:nvPr/>
          </p:nvSpPr>
          <p:spPr bwMode="auto">
            <a:xfrm>
              <a:off x="16625" y="3209"/>
              <a:ext cx="662" cy="1054"/>
            </a:xfrm>
            <a:custGeom>
              <a:avLst/>
              <a:gdLst/>
              <a:ahLst/>
              <a:cxnLst>
                <a:cxn ang="0">
                  <a:pos x="207" y="173"/>
                </a:cxn>
                <a:cxn ang="0">
                  <a:pos x="287" y="180"/>
                </a:cxn>
                <a:cxn ang="0">
                  <a:pos x="454" y="146"/>
                </a:cxn>
                <a:cxn ang="0">
                  <a:pos x="561" y="69"/>
                </a:cxn>
                <a:cxn ang="0">
                  <a:pos x="595" y="21"/>
                </a:cxn>
                <a:cxn ang="0">
                  <a:pos x="588" y="0"/>
                </a:cxn>
                <a:cxn ang="0">
                  <a:pos x="521" y="21"/>
                </a:cxn>
                <a:cxn ang="0">
                  <a:pos x="341" y="48"/>
                </a:cxn>
                <a:cxn ang="0">
                  <a:pos x="214" y="35"/>
                </a:cxn>
                <a:cxn ang="0">
                  <a:pos x="113" y="0"/>
                </a:cxn>
                <a:cxn ang="0">
                  <a:pos x="93" y="7"/>
                </a:cxn>
                <a:cxn ang="0">
                  <a:pos x="86" y="527"/>
                </a:cxn>
                <a:cxn ang="0">
                  <a:pos x="113" y="541"/>
                </a:cxn>
                <a:cxn ang="0">
                  <a:pos x="133" y="534"/>
                </a:cxn>
                <a:cxn ang="0">
                  <a:pos x="194" y="471"/>
                </a:cxn>
                <a:cxn ang="0">
                  <a:pos x="301" y="423"/>
                </a:cxn>
                <a:cxn ang="0">
                  <a:pos x="408" y="437"/>
                </a:cxn>
                <a:cxn ang="0">
                  <a:pos x="474" y="492"/>
                </a:cxn>
                <a:cxn ang="0">
                  <a:pos x="515" y="631"/>
                </a:cxn>
                <a:cxn ang="0">
                  <a:pos x="521" y="770"/>
                </a:cxn>
                <a:cxn ang="0">
                  <a:pos x="474" y="915"/>
                </a:cxn>
                <a:cxn ang="0">
                  <a:pos x="367" y="998"/>
                </a:cxn>
                <a:cxn ang="0">
                  <a:pos x="227" y="998"/>
                </a:cxn>
                <a:cxn ang="0">
                  <a:pos x="107" y="915"/>
                </a:cxn>
                <a:cxn ang="0">
                  <a:pos x="93" y="853"/>
                </a:cxn>
                <a:cxn ang="0">
                  <a:pos x="127" y="832"/>
                </a:cxn>
                <a:cxn ang="0">
                  <a:pos x="147" y="797"/>
                </a:cxn>
                <a:cxn ang="0">
                  <a:pos x="147" y="749"/>
                </a:cxn>
                <a:cxn ang="0">
                  <a:pos x="127" y="714"/>
                </a:cxn>
                <a:cxn ang="0">
                  <a:pos x="66" y="693"/>
                </a:cxn>
                <a:cxn ang="0">
                  <a:pos x="46" y="700"/>
                </a:cxn>
                <a:cxn ang="0">
                  <a:pos x="20" y="721"/>
                </a:cxn>
                <a:cxn ang="0">
                  <a:pos x="0" y="776"/>
                </a:cxn>
                <a:cxn ang="0">
                  <a:pos x="53" y="936"/>
                </a:cxn>
                <a:cxn ang="0">
                  <a:pos x="200" y="1040"/>
                </a:cxn>
                <a:cxn ang="0">
                  <a:pos x="414" y="1040"/>
                </a:cxn>
                <a:cxn ang="0">
                  <a:pos x="588" y="922"/>
                </a:cxn>
                <a:cxn ang="0">
                  <a:pos x="662" y="714"/>
                </a:cxn>
                <a:cxn ang="0">
                  <a:pos x="608" y="520"/>
                </a:cxn>
                <a:cxn ang="0">
                  <a:pos x="454" y="395"/>
                </a:cxn>
                <a:cxn ang="0">
                  <a:pos x="280" y="388"/>
                </a:cxn>
                <a:cxn ang="0">
                  <a:pos x="140" y="458"/>
                </a:cxn>
              </a:cxnLst>
              <a:rect l="0" t="0" r="r" b="b"/>
              <a:pathLst>
                <a:path w="662" h="1054">
                  <a:moveTo>
                    <a:pt x="140" y="159"/>
                  </a:moveTo>
                  <a:lnTo>
                    <a:pt x="207" y="173"/>
                  </a:lnTo>
                  <a:lnTo>
                    <a:pt x="254" y="180"/>
                  </a:lnTo>
                  <a:lnTo>
                    <a:pt x="287" y="180"/>
                  </a:lnTo>
                  <a:lnTo>
                    <a:pt x="381" y="173"/>
                  </a:lnTo>
                  <a:lnTo>
                    <a:pt x="454" y="146"/>
                  </a:lnTo>
                  <a:lnTo>
                    <a:pt x="515" y="111"/>
                  </a:lnTo>
                  <a:lnTo>
                    <a:pt x="561" y="69"/>
                  </a:lnTo>
                  <a:lnTo>
                    <a:pt x="588" y="42"/>
                  </a:lnTo>
                  <a:lnTo>
                    <a:pt x="595" y="21"/>
                  </a:lnTo>
                  <a:lnTo>
                    <a:pt x="595" y="7"/>
                  </a:lnTo>
                  <a:lnTo>
                    <a:pt x="588" y="0"/>
                  </a:lnTo>
                  <a:lnTo>
                    <a:pt x="568" y="0"/>
                  </a:lnTo>
                  <a:lnTo>
                    <a:pt x="521" y="21"/>
                  </a:lnTo>
                  <a:lnTo>
                    <a:pt x="441" y="42"/>
                  </a:lnTo>
                  <a:lnTo>
                    <a:pt x="341" y="48"/>
                  </a:lnTo>
                  <a:lnTo>
                    <a:pt x="287" y="48"/>
                  </a:lnTo>
                  <a:lnTo>
                    <a:pt x="214" y="35"/>
                  </a:lnTo>
                  <a:lnTo>
                    <a:pt x="127" y="7"/>
                  </a:lnTo>
                  <a:lnTo>
                    <a:pt x="113" y="0"/>
                  </a:lnTo>
                  <a:lnTo>
                    <a:pt x="93" y="0"/>
                  </a:lnTo>
                  <a:lnTo>
                    <a:pt x="93" y="7"/>
                  </a:lnTo>
                  <a:lnTo>
                    <a:pt x="86" y="14"/>
                  </a:lnTo>
                  <a:lnTo>
                    <a:pt x="86" y="527"/>
                  </a:lnTo>
                  <a:lnTo>
                    <a:pt x="100" y="541"/>
                  </a:lnTo>
                  <a:lnTo>
                    <a:pt x="113" y="541"/>
                  </a:lnTo>
                  <a:lnTo>
                    <a:pt x="120" y="534"/>
                  </a:lnTo>
                  <a:lnTo>
                    <a:pt x="133" y="534"/>
                  </a:lnTo>
                  <a:lnTo>
                    <a:pt x="140" y="520"/>
                  </a:lnTo>
                  <a:lnTo>
                    <a:pt x="194" y="471"/>
                  </a:lnTo>
                  <a:lnTo>
                    <a:pt x="247" y="437"/>
                  </a:lnTo>
                  <a:lnTo>
                    <a:pt x="301" y="423"/>
                  </a:lnTo>
                  <a:lnTo>
                    <a:pt x="347" y="423"/>
                  </a:lnTo>
                  <a:lnTo>
                    <a:pt x="408" y="437"/>
                  </a:lnTo>
                  <a:lnTo>
                    <a:pt x="448" y="458"/>
                  </a:lnTo>
                  <a:lnTo>
                    <a:pt x="474" y="492"/>
                  </a:lnTo>
                  <a:lnTo>
                    <a:pt x="508" y="562"/>
                  </a:lnTo>
                  <a:lnTo>
                    <a:pt x="515" y="631"/>
                  </a:lnTo>
                  <a:lnTo>
                    <a:pt x="521" y="707"/>
                  </a:lnTo>
                  <a:lnTo>
                    <a:pt x="521" y="770"/>
                  </a:lnTo>
                  <a:lnTo>
                    <a:pt x="508" y="839"/>
                  </a:lnTo>
                  <a:lnTo>
                    <a:pt x="474" y="915"/>
                  </a:lnTo>
                  <a:lnTo>
                    <a:pt x="428" y="964"/>
                  </a:lnTo>
                  <a:lnTo>
                    <a:pt x="367" y="998"/>
                  </a:lnTo>
                  <a:lnTo>
                    <a:pt x="301" y="1005"/>
                  </a:lnTo>
                  <a:lnTo>
                    <a:pt x="227" y="998"/>
                  </a:lnTo>
                  <a:lnTo>
                    <a:pt x="160" y="964"/>
                  </a:lnTo>
                  <a:lnTo>
                    <a:pt x="107" y="915"/>
                  </a:lnTo>
                  <a:lnTo>
                    <a:pt x="66" y="853"/>
                  </a:lnTo>
                  <a:lnTo>
                    <a:pt x="93" y="853"/>
                  </a:lnTo>
                  <a:lnTo>
                    <a:pt x="113" y="839"/>
                  </a:lnTo>
                  <a:lnTo>
                    <a:pt x="127" y="832"/>
                  </a:lnTo>
                  <a:lnTo>
                    <a:pt x="140" y="811"/>
                  </a:lnTo>
                  <a:lnTo>
                    <a:pt x="147" y="797"/>
                  </a:lnTo>
                  <a:lnTo>
                    <a:pt x="153" y="776"/>
                  </a:lnTo>
                  <a:lnTo>
                    <a:pt x="147" y="749"/>
                  </a:lnTo>
                  <a:lnTo>
                    <a:pt x="140" y="728"/>
                  </a:lnTo>
                  <a:lnTo>
                    <a:pt x="127" y="714"/>
                  </a:lnTo>
                  <a:lnTo>
                    <a:pt x="86" y="693"/>
                  </a:lnTo>
                  <a:lnTo>
                    <a:pt x="66" y="693"/>
                  </a:lnTo>
                  <a:lnTo>
                    <a:pt x="53" y="700"/>
                  </a:lnTo>
                  <a:lnTo>
                    <a:pt x="46" y="700"/>
                  </a:lnTo>
                  <a:lnTo>
                    <a:pt x="33" y="707"/>
                  </a:lnTo>
                  <a:lnTo>
                    <a:pt x="20" y="721"/>
                  </a:lnTo>
                  <a:lnTo>
                    <a:pt x="13" y="735"/>
                  </a:lnTo>
                  <a:lnTo>
                    <a:pt x="0" y="776"/>
                  </a:lnTo>
                  <a:lnTo>
                    <a:pt x="13" y="860"/>
                  </a:lnTo>
                  <a:lnTo>
                    <a:pt x="53" y="936"/>
                  </a:lnTo>
                  <a:lnTo>
                    <a:pt x="120" y="998"/>
                  </a:lnTo>
                  <a:lnTo>
                    <a:pt x="200" y="1040"/>
                  </a:lnTo>
                  <a:lnTo>
                    <a:pt x="301" y="1054"/>
                  </a:lnTo>
                  <a:lnTo>
                    <a:pt x="414" y="1040"/>
                  </a:lnTo>
                  <a:lnTo>
                    <a:pt x="515" y="991"/>
                  </a:lnTo>
                  <a:lnTo>
                    <a:pt x="588" y="922"/>
                  </a:lnTo>
                  <a:lnTo>
                    <a:pt x="642" y="825"/>
                  </a:lnTo>
                  <a:lnTo>
                    <a:pt x="662" y="714"/>
                  </a:lnTo>
                  <a:lnTo>
                    <a:pt x="648" y="610"/>
                  </a:lnTo>
                  <a:lnTo>
                    <a:pt x="608" y="520"/>
                  </a:lnTo>
                  <a:lnTo>
                    <a:pt x="541" y="444"/>
                  </a:lnTo>
                  <a:lnTo>
                    <a:pt x="454" y="395"/>
                  </a:lnTo>
                  <a:lnTo>
                    <a:pt x="347" y="381"/>
                  </a:lnTo>
                  <a:lnTo>
                    <a:pt x="280" y="388"/>
                  </a:lnTo>
                  <a:lnTo>
                    <a:pt x="207" y="409"/>
                  </a:lnTo>
                  <a:lnTo>
                    <a:pt x="140" y="458"/>
                  </a:lnTo>
                  <a:lnTo>
                    <a:pt x="140" y="1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9" name="Freeform 57"/>
            <p:cNvSpPr>
              <a:spLocks/>
            </p:cNvSpPr>
            <p:nvPr/>
          </p:nvSpPr>
          <p:spPr bwMode="auto">
            <a:xfrm>
              <a:off x="18096" y="3875"/>
              <a:ext cx="1418" cy="1469"/>
            </a:xfrm>
            <a:custGeom>
              <a:avLst/>
              <a:gdLst/>
              <a:ahLst/>
              <a:cxnLst>
                <a:cxn ang="0">
                  <a:pos x="756" y="783"/>
                </a:cxn>
                <a:cxn ang="0">
                  <a:pos x="1378" y="783"/>
                </a:cxn>
                <a:cxn ang="0">
                  <a:pos x="1392" y="776"/>
                </a:cxn>
                <a:cxn ang="0">
                  <a:pos x="1398" y="769"/>
                </a:cxn>
                <a:cxn ang="0">
                  <a:pos x="1412" y="762"/>
                </a:cxn>
                <a:cxn ang="0">
                  <a:pos x="1418" y="755"/>
                </a:cxn>
                <a:cxn ang="0">
                  <a:pos x="1418" y="721"/>
                </a:cxn>
                <a:cxn ang="0">
                  <a:pos x="1412" y="707"/>
                </a:cxn>
                <a:cxn ang="0">
                  <a:pos x="1398" y="700"/>
                </a:cxn>
                <a:cxn ang="0">
                  <a:pos x="1392" y="693"/>
                </a:cxn>
                <a:cxn ang="0">
                  <a:pos x="756" y="693"/>
                </a:cxn>
                <a:cxn ang="0">
                  <a:pos x="756" y="41"/>
                </a:cxn>
                <a:cxn ang="0">
                  <a:pos x="749" y="27"/>
                </a:cxn>
                <a:cxn ang="0">
                  <a:pos x="743" y="20"/>
                </a:cxn>
                <a:cxn ang="0">
                  <a:pos x="736" y="6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3" y="6"/>
                </a:cxn>
                <a:cxn ang="0">
                  <a:pos x="676" y="20"/>
                </a:cxn>
                <a:cxn ang="0">
                  <a:pos x="669" y="27"/>
                </a:cxn>
                <a:cxn ang="0">
                  <a:pos x="669" y="693"/>
                </a:cxn>
                <a:cxn ang="0">
                  <a:pos x="27" y="693"/>
                </a:cxn>
                <a:cxn ang="0">
                  <a:pos x="20" y="700"/>
                </a:cxn>
                <a:cxn ang="0">
                  <a:pos x="7" y="707"/>
                </a:cxn>
                <a:cxn ang="0">
                  <a:pos x="0" y="721"/>
                </a:cxn>
                <a:cxn ang="0">
                  <a:pos x="0" y="748"/>
                </a:cxn>
                <a:cxn ang="0">
                  <a:pos x="7" y="762"/>
                </a:cxn>
                <a:cxn ang="0">
                  <a:pos x="20" y="769"/>
                </a:cxn>
                <a:cxn ang="0">
                  <a:pos x="27" y="776"/>
                </a:cxn>
                <a:cxn ang="0">
                  <a:pos x="40" y="776"/>
                </a:cxn>
                <a:cxn ang="0">
                  <a:pos x="54" y="783"/>
                </a:cxn>
                <a:cxn ang="0">
                  <a:pos x="669" y="783"/>
                </a:cxn>
                <a:cxn ang="0">
                  <a:pos x="669" y="1442"/>
                </a:cxn>
                <a:cxn ang="0">
                  <a:pos x="676" y="1456"/>
                </a:cxn>
                <a:cxn ang="0">
                  <a:pos x="683" y="1462"/>
                </a:cxn>
                <a:cxn ang="0">
                  <a:pos x="696" y="1469"/>
                </a:cxn>
                <a:cxn ang="0">
                  <a:pos x="723" y="1469"/>
                </a:cxn>
                <a:cxn ang="0">
                  <a:pos x="736" y="1462"/>
                </a:cxn>
                <a:cxn ang="0">
                  <a:pos x="743" y="1456"/>
                </a:cxn>
                <a:cxn ang="0">
                  <a:pos x="749" y="1442"/>
                </a:cxn>
                <a:cxn ang="0">
                  <a:pos x="749" y="1428"/>
                </a:cxn>
                <a:cxn ang="0">
                  <a:pos x="756" y="1414"/>
                </a:cxn>
                <a:cxn ang="0">
                  <a:pos x="756" y="1400"/>
                </a:cxn>
                <a:cxn ang="0">
                  <a:pos x="756" y="783"/>
                </a:cxn>
              </a:cxnLst>
              <a:rect l="0" t="0" r="r" b="b"/>
              <a:pathLst>
                <a:path w="1418" h="1469">
                  <a:moveTo>
                    <a:pt x="756" y="783"/>
                  </a:moveTo>
                  <a:lnTo>
                    <a:pt x="1378" y="783"/>
                  </a:lnTo>
                  <a:lnTo>
                    <a:pt x="1392" y="776"/>
                  </a:lnTo>
                  <a:lnTo>
                    <a:pt x="1398" y="769"/>
                  </a:lnTo>
                  <a:lnTo>
                    <a:pt x="1412" y="762"/>
                  </a:lnTo>
                  <a:lnTo>
                    <a:pt x="1418" y="755"/>
                  </a:lnTo>
                  <a:lnTo>
                    <a:pt x="1418" y="721"/>
                  </a:lnTo>
                  <a:lnTo>
                    <a:pt x="1412" y="707"/>
                  </a:lnTo>
                  <a:lnTo>
                    <a:pt x="1398" y="700"/>
                  </a:lnTo>
                  <a:lnTo>
                    <a:pt x="1392" y="693"/>
                  </a:lnTo>
                  <a:lnTo>
                    <a:pt x="756" y="693"/>
                  </a:lnTo>
                  <a:lnTo>
                    <a:pt x="756" y="41"/>
                  </a:lnTo>
                  <a:lnTo>
                    <a:pt x="749" y="27"/>
                  </a:lnTo>
                  <a:lnTo>
                    <a:pt x="743" y="20"/>
                  </a:lnTo>
                  <a:lnTo>
                    <a:pt x="736" y="6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3" y="6"/>
                  </a:lnTo>
                  <a:lnTo>
                    <a:pt x="676" y="20"/>
                  </a:lnTo>
                  <a:lnTo>
                    <a:pt x="669" y="27"/>
                  </a:lnTo>
                  <a:lnTo>
                    <a:pt x="669" y="693"/>
                  </a:lnTo>
                  <a:lnTo>
                    <a:pt x="27" y="693"/>
                  </a:lnTo>
                  <a:lnTo>
                    <a:pt x="20" y="700"/>
                  </a:lnTo>
                  <a:lnTo>
                    <a:pt x="7" y="707"/>
                  </a:lnTo>
                  <a:lnTo>
                    <a:pt x="0" y="721"/>
                  </a:lnTo>
                  <a:lnTo>
                    <a:pt x="0" y="748"/>
                  </a:lnTo>
                  <a:lnTo>
                    <a:pt x="7" y="762"/>
                  </a:lnTo>
                  <a:lnTo>
                    <a:pt x="20" y="769"/>
                  </a:lnTo>
                  <a:lnTo>
                    <a:pt x="27" y="776"/>
                  </a:lnTo>
                  <a:lnTo>
                    <a:pt x="40" y="776"/>
                  </a:lnTo>
                  <a:lnTo>
                    <a:pt x="54" y="783"/>
                  </a:lnTo>
                  <a:lnTo>
                    <a:pt x="669" y="783"/>
                  </a:lnTo>
                  <a:lnTo>
                    <a:pt x="669" y="1442"/>
                  </a:lnTo>
                  <a:lnTo>
                    <a:pt x="676" y="1456"/>
                  </a:lnTo>
                  <a:lnTo>
                    <a:pt x="683" y="1462"/>
                  </a:lnTo>
                  <a:lnTo>
                    <a:pt x="696" y="1469"/>
                  </a:lnTo>
                  <a:lnTo>
                    <a:pt x="723" y="1469"/>
                  </a:lnTo>
                  <a:lnTo>
                    <a:pt x="736" y="1462"/>
                  </a:lnTo>
                  <a:lnTo>
                    <a:pt x="743" y="1456"/>
                  </a:lnTo>
                  <a:lnTo>
                    <a:pt x="749" y="1442"/>
                  </a:lnTo>
                  <a:lnTo>
                    <a:pt x="749" y="1428"/>
                  </a:lnTo>
                  <a:lnTo>
                    <a:pt x="756" y="1414"/>
                  </a:lnTo>
                  <a:lnTo>
                    <a:pt x="756" y="1400"/>
                  </a:lnTo>
                  <a:lnTo>
                    <a:pt x="756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0" name="Freeform 58"/>
            <p:cNvSpPr>
              <a:spLocks/>
            </p:cNvSpPr>
            <p:nvPr/>
          </p:nvSpPr>
          <p:spPr bwMode="auto">
            <a:xfrm>
              <a:off x="20277" y="4928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1" name="Freeform 59"/>
            <p:cNvSpPr>
              <a:spLocks/>
            </p:cNvSpPr>
            <p:nvPr/>
          </p:nvSpPr>
          <p:spPr bwMode="auto">
            <a:xfrm>
              <a:off x="21234" y="4928"/>
              <a:ext cx="227" cy="236"/>
            </a:xfrm>
            <a:custGeom>
              <a:avLst/>
              <a:gdLst/>
              <a:ahLst/>
              <a:cxnLst>
                <a:cxn ang="0">
                  <a:pos x="227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3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3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7" y="118"/>
                </a:cxn>
              </a:cxnLst>
              <a:rect l="0" t="0" r="r" b="b"/>
              <a:pathLst>
                <a:path w="227" h="236">
                  <a:moveTo>
                    <a:pt x="227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3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3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7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2" name="Freeform 60"/>
            <p:cNvSpPr>
              <a:spLocks/>
            </p:cNvSpPr>
            <p:nvPr/>
          </p:nvSpPr>
          <p:spPr bwMode="auto">
            <a:xfrm>
              <a:off x="22190" y="4928"/>
              <a:ext cx="228" cy="236"/>
            </a:xfrm>
            <a:custGeom>
              <a:avLst/>
              <a:gdLst/>
              <a:ahLst/>
              <a:cxnLst>
                <a:cxn ang="0">
                  <a:pos x="228" y="118"/>
                </a:cxn>
                <a:cxn ang="0">
                  <a:pos x="214" y="63"/>
                </a:cxn>
                <a:cxn ang="0">
                  <a:pos x="174" y="14"/>
                </a:cxn>
                <a:cxn ang="0">
                  <a:pos x="114" y="0"/>
                </a:cxn>
                <a:cxn ang="0">
                  <a:pos x="60" y="14"/>
                </a:cxn>
                <a:cxn ang="0">
                  <a:pos x="20" y="63"/>
                </a:cxn>
                <a:cxn ang="0">
                  <a:pos x="0" y="118"/>
                </a:cxn>
                <a:cxn ang="0">
                  <a:pos x="20" y="181"/>
                </a:cxn>
                <a:cxn ang="0">
                  <a:pos x="60" y="222"/>
                </a:cxn>
                <a:cxn ang="0">
                  <a:pos x="114" y="236"/>
                </a:cxn>
                <a:cxn ang="0">
                  <a:pos x="174" y="222"/>
                </a:cxn>
                <a:cxn ang="0">
                  <a:pos x="214" y="181"/>
                </a:cxn>
                <a:cxn ang="0">
                  <a:pos x="228" y="118"/>
                </a:cxn>
              </a:cxnLst>
              <a:rect l="0" t="0" r="r" b="b"/>
              <a:pathLst>
                <a:path w="228" h="236">
                  <a:moveTo>
                    <a:pt x="228" y="118"/>
                  </a:moveTo>
                  <a:lnTo>
                    <a:pt x="214" y="63"/>
                  </a:lnTo>
                  <a:lnTo>
                    <a:pt x="174" y="14"/>
                  </a:lnTo>
                  <a:lnTo>
                    <a:pt x="114" y="0"/>
                  </a:lnTo>
                  <a:lnTo>
                    <a:pt x="60" y="14"/>
                  </a:lnTo>
                  <a:lnTo>
                    <a:pt x="20" y="63"/>
                  </a:lnTo>
                  <a:lnTo>
                    <a:pt x="0" y="118"/>
                  </a:lnTo>
                  <a:lnTo>
                    <a:pt x="20" y="181"/>
                  </a:lnTo>
                  <a:lnTo>
                    <a:pt x="60" y="222"/>
                  </a:lnTo>
                  <a:lnTo>
                    <a:pt x="114" y="236"/>
                  </a:lnTo>
                  <a:lnTo>
                    <a:pt x="174" y="222"/>
                  </a:lnTo>
                  <a:lnTo>
                    <a:pt x="214" y="181"/>
                  </a:lnTo>
                  <a:lnTo>
                    <a:pt x="228" y="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3" name="Freeform 61"/>
            <p:cNvSpPr>
              <a:spLocks/>
            </p:cNvSpPr>
            <p:nvPr/>
          </p:nvSpPr>
          <p:spPr bwMode="auto">
            <a:xfrm>
              <a:off x="23060" y="3507"/>
              <a:ext cx="495" cy="2212"/>
            </a:xfrm>
            <a:custGeom>
              <a:avLst/>
              <a:gdLst/>
              <a:ahLst/>
              <a:cxnLst>
                <a:cxn ang="0">
                  <a:pos x="495" y="1102"/>
                </a:cxn>
                <a:cxn ang="0">
                  <a:pos x="488" y="957"/>
                </a:cxn>
                <a:cxn ang="0">
                  <a:pos x="468" y="790"/>
                </a:cxn>
                <a:cxn ang="0">
                  <a:pos x="428" y="603"/>
                </a:cxn>
                <a:cxn ang="0">
                  <a:pos x="354" y="416"/>
                </a:cxn>
                <a:cxn ang="0">
                  <a:pos x="287" y="291"/>
                </a:cxn>
                <a:cxn ang="0">
                  <a:pos x="214" y="187"/>
                </a:cxn>
                <a:cxn ang="0">
                  <a:pos x="147" y="104"/>
                </a:cxn>
                <a:cxn ang="0">
                  <a:pos x="87" y="42"/>
                </a:cxn>
                <a:cxn ang="0">
                  <a:pos x="47" y="7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6" y="7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40" y="187"/>
                </a:cxn>
                <a:cxn ang="0">
                  <a:pos x="221" y="333"/>
                </a:cxn>
                <a:cxn ang="0">
                  <a:pos x="287" y="492"/>
                </a:cxn>
                <a:cxn ang="0">
                  <a:pos x="334" y="680"/>
                </a:cxn>
                <a:cxn ang="0">
                  <a:pos x="361" y="881"/>
                </a:cxn>
                <a:cxn ang="0">
                  <a:pos x="374" y="1102"/>
                </a:cxn>
                <a:cxn ang="0">
                  <a:pos x="368" y="1290"/>
                </a:cxn>
                <a:cxn ang="0">
                  <a:pos x="341" y="1484"/>
                </a:cxn>
                <a:cxn ang="0">
                  <a:pos x="301" y="1664"/>
                </a:cxn>
                <a:cxn ang="0">
                  <a:pos x="234" y="1837"/>
                </a:cxn>
                <a:cxn ang="0">
                  <a:pos x="147" y="2004"/>
                </a:cxn>
                <a:cxn ang="0">
                  <a:pos x="27" y="2149"/>
                </a:cxn>
                <a:cxn ang="0">
                  <a:pos x="0" y="2177"/>
                </a:cxn>
                <a:cxn ang="0">
                  <a:pos x="0" y="2191"/>
                </a:cxn>
                <a:cxn ang="0">
                  <a:pos x="20" y="2212"/>
                </a:cxn>
                <a:cxn ang="0">
                  <a:pos x="47" y="2198"/>
                </a:cxn>
                <a:cxn ang="0">
                  <a:pos x="93" y="2163"/>
                </a:cxn>
                <a:cxn ang="0">
                  <a:pos x="154" y="2101"/>
                </a:cxn>
                <a:cxn ang="0">
                  <a:pos x="221" y="2018"/>
                </a:cxn>
                <a:cxn ang="0">
                  <a:pos x="294" y="1907"/>
                </a:cxn>
                <a:cxn ang="0">
                  <a:pos x="361" y="1782"/>
                </a:cxn>
                <a:cxn ang="0">
                  <a:pos x="428" y="1595"/>
                </a:cxn>
                <a:cxn ang="0">
                  <a:pos x="468" y="1421"/>
                </a:cxn>
                <a:cxn ang="0">
                  <a:pos x="488" y="1255"/>
                </a:cxn>
                <a:cxn ang="0">
                  <a:pos x="495" y="1102"/>
                </a:cxn>
              </a:cxnLst>
              <a:rect l="0" t="0" r="r" b="b"/>
              <a:pathLst>
                <a:path w="495" h="2212">
                  <a:moveTo>
                    <a:pt x="495" y="1102"/>
                  </a:moveTo>
                  <a:lnTo>
                    <a:pt x="488" y="957"/>
                  </a:lnTo>
                  <a:lnTo>
                    <a:pt x="468" y="790"/>
                  </a:lnTo>
                  <a:lnTo>
                    <a:pt x="428" y="603"/>
                  </a:lnTo>
                  <a:lnTo>
                    <a:pt x="354" y="416"/>
                  </a:lnTo>
                  <a:lnTo>
                    <a:pt x="287" y="291"/>
                  </a:lnTo>
                  <a:lnTo>
                    <a:pt x="214" y="187"/>
                  </a:lnTo>
                  <a:lnTo>
                    <a:pt x="147" y="104"/>
                  </a:lnTo>
                  <a:lnTo>
                    <a:pt x="87" y="42"/>
                  </a:lnTo>
                  <a:lnTo>
                    <a:pt x="47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40" y="187"/>
                  </a:lnTo>
                  <a:lnTo>
                    <a:pt x="221" y="333"/>
                  </a:lnTo>
                  <a:lnTo>
                    <a:pt x="287" y="492"/>
                  </a:lnTo>
                  <a:lnTo>
                    <a:pt x="334" y="680"/>
                  </a:lnTo>
                  <a:lnTo>
                    <a:pt x="361" y="881"/>
                  </a:lnTo>
                  <a:lnTo>
                    <a:pt x="374" y="1102"/>
                  </a:lnTo>
                  <a:lnTo>
                    <a:pt x="368" y="1290"/>
                  </a:lnTo>
                  <a:lnTo>
                    <a:pt x="341" y="1484"/>
                  </a:lnTo>
                  <a:lnTo>
                    <a:pt x="301" y="1664"/>
                  </a:lnTo>
                  <a:lnTo>
                    <a:pt x="234" y="1837"/>
                  </a:lnTo>
                  <a:lnTo>
                    <a:pt x="147" y="2004"/>
                  </a:lnTo>
                  <a:lnTo>
                    <a:pt x="27" y="2149"/>
                  </a:lnTo>
                  <a:lnTo>
                    <a:pt x="0" y="2177"/>
                  </a:lnTo>
                  <a:lnTo>
                    <a:pt x="0" y="2191"/>
                  </a:lnTo>
                  <a:lnTo>
                    <a:pt x="20" y="2212"/>
                  </a:lnTo>
                  <a:lnTo>
                    <a:pt x="47" y="2198"/>
                  </a:lnTo>
                  <a:lnTo>
                    <a:pt x="93" y="2163"/>
                  </a:lnTo>
                  <a:lnTo>
                    <a:pt x="154" y="2101"/>
                  </a:lnTo>
                  <a:lnTo>
                    <a:pt x="221" y="2018"/>
                  </a:lnTo>
                  <a:lnTo>
                    <a:pt x="294" y="1907"/>
                  </a:lnTo>
                  <a:lnTo>
                    <a:pt x="361" y="1782"/>
                  </a:lnTo>
                  <a:lnTo>
                    <a:pt x="428" y="1595"/>
                  </a:lnTo>
                  <a:lnTo>
                    <a:pt x="468" y="1421"/>
                  </a:lnTo>
                  <a:lnTo>
                    <a:pt x="488" y="1255"/>
                  </a:lnTo>
                  <a:lnTo>
                    <a:pt x="495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14907" y="165100"/>
            <a:ext cx="3998339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304800" y="2667000"/>
            <a:ext cx="1930144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Pennies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2438400" y="2692207"/>
            <a:ext cx="182030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Nickels</a:t>
            </a:r>
          </a:p>
        </p:txBody>
      </p:sp>
      <p:sp>
        <p:nvSpPr>
          <p:cNvPr id="54" name="Text Box 2"/>
          <p:cNvSpPr txBox="1">
            <a:spLocks noChangeArrowheads="1"/>
          </p:cNvSpPr>
          <p:nvPr/>
        </p:nvSpPr>
        <p:spPr bwMode="auto">
          <a:xfrm>
            <a:off x="4800600" y="2743200"/>
            <a:ext cx="164243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Dimes</a:t>
            </a:r>
          </a:p>
        </p:txBody>
      </p:sp>
      <p:sp>
        <p:nvSpPr>
          <p:cNvPr id="68" name="Text Box 2"/>
          <p:cNvSpPr txBox="1">
            <a:spLocks noChangeArrowheads="1"/>
          </p:cNvSpPr>
          <p:nvPr/>
        </p:nvSpPr>
        <p:spPr bwMode="auto">
          <a:xfrm>
            <a:off x="6858000" y="2743200"/>
            <a:ext cx="2110771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</a:t>
            </a: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082" y="3200401"/>
            <a:ext cx="2057400" cy="314454"/>
            <a:chOff x="619" y="3296"/>
            <a:chExt cx="16442" cy="2513"/>
          </a:xfrm>
        </p:grpSpPr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62682" y="3217607"/>
            <a:ext cx="2129378" cy="292788"/>
            <a:chOff x="1815" y="4006"/>
            <a:chExt cx="18291" cy="2515"/>
          </a:xfrm>
        </p:grpSpPr>
        <p:sp>
          <p:nvSpPr>
            <p:cNvPr id="72710" name="Freeform 6"/>
            <p:cNvSpPr>
              <a:spLocks/>
            </p:cNvSpPr>
            <p:nvPr/>
          </p:nvSpPr>
          <p:spPr bwMode="auto">
            <a:xfrm>
              <a:off x="1815" y="4312"/>
              <a:ext cx="495" cy="2209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5"/>
                </a:cxn>
                <a:cxn ang="0">
                  <a:pos x="489" y="2179"/>
                </a:cxn>
                <a:cxn ang="0">
                  <a:pos x="477" y="2155"/>
                </a:cxn>
                <a:cxn ang="0">
                  <a:pos x="460" y="2143"/>
                </a:cxn>
                <a:cxn ang="0">
                  <a:pos x="355" y="2017"/>
                </a:cxn>
                <a:cxn ang="0">
                  <a:pos x="274" y="1873"/>
                </a:cxn>
                <a:cxn ang="0">
                  <a:pos x="215" y="1724"/>
                </a:cxn>
                <a:cxn ang="0">
                  <a:pos x="169" y="1568"/>
                </a:cxn>
                <a:cxn ang="0">
                  <a:pos x="140" y="1412"/>
                </a:cxn>
                <a:cxn ang="0">
                  <a:pos x="128" y="1257"/>
                </a:cxn>
                <a:cxn ang="0">
                  <a:pos x="122" y="1107"/>
                </a:cxn>
                <a:cxn ang="0">
                  <a:pos x="128" y="940"/>
                </a:cxn>
                <a:cxn ang="0">
                  <a:pos x="146" y="778"/>
                </a:cxn>
                <a:cxn ang="0">
                  <a:pos x="175" y="616"/>
                </a:cxn>
                <a:cxn ang="0">
                  <a:pos x="221" y="467"/>
                </a:cxn>
                <a:cxn ang="0">
                  <a:pos x="285" y="323"/>
                </a:cxn>
                <a:cxn ang="0">
                  <a:pos x="367" y="185"/>
                </a:cxn>
                <a:cxn ang="0">
                  <a:pos x="466" y="60"/>
                </a:cxn>
                <a:cxn ang="0">
                  <a:pos x="477" y="48"/>
                </a:cxn>
                <a:cxn ang="0">
                  <a:pos x="489" y="42"/>
                </a:cxn>
                <a:cxn ang="0">
                  <a:pos x="495" y="36"/>
                </a:cxn>
                <a:cxn ang="0">
                  <a:pos x="495" y="12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60" y="12"/>
                </a:cxn>
                <a:cxn ang="0">
                  <a:pos x="419" y="36"/>
                </a:cxn>
                <a:cxn ang="0">
                  <a:pos x="314" y="143"/>
                </a:cxn>
                <a:cxn ang="0">
                  <a:pos x="250" y="221"/>
                </a:cxn>
                <a:cxn ang="0">
                  <a:pos x="192" y="317"/>
                </a:cxn>
                <a:cxn ang="0">
                  <a:pos x="134" y="431"/>
                </a:cxn>
                <a:cxn ang="0">
                  <a:pos x="64" y="610"/>
                </a:cxn>
                <a:cxn ang="0">
                  <a:pos x="24" y="790"/>
                </a:cxn>
                <a:cxn ang="0">
                  <a:pos x="6" y="958"/>
                </a:cxn>
                <a:cxn ang="0">
                  <a:pos x="0" y="1107"/>
                </a:cxn>
                <a:cxn ang="0">
                  <a:pos x="6" y="1251"/>
                </a:cxn>
                <a:cxn ang="0">
                  <a:pos x="24" y="1418"/>
                </a:cxn>
                <a:cxn ang="0">
                  <a:pos x="70" y="1604"/>
                </a:cxn>
                <a:cxn ang="0">
                  <a:pos x="140" y="1796"/>
                </a:cxn>
                <a:cxn ang="0">
                  <a:pos x="198" y="1903"/>
                </a:cxn>
                <a:cxn ang="0">
                  <a:pos x="256" y="1999"/>
                </a:cxn>
                <a:cxn ang="0">
                  <a:pos x="320" y="2071"/>
                </a:cxn>
                <a:cxn ang="0">
                  <a:pos x="373" y="2131"/>
                </a:cxn>
                <a:cxn ang="0">
                  <a:pos x="419" y="2179"/>
                </a:cxn>
                <a:cxn ang="0">
                  <a:pos x="454" y="2203"/>
                </a:cxn>
                <a:cxn ang="0">
                  <a:pos x="477" y="2209"/>
                </a:cxn>
                <a:cxn ang="0">
                  <a:pos x="489" y="2209"/>
                </a:cxn>
                <a:cxn ang="0">
                  <a:pos x="495" y="2203"/>
                </a:cxn>
                <a:cxn ang="0">
                  <a:pos x="495" y="2191"/>
                </a:cxn>
              </a:cxnLst>
              <a:rect l="0" t="0" r="r" b="b"/>
              <a:pathLst>
                <a:path w="495" h="2209">
                  <a:moveTo>
                    <a:pt x="495" y="2191"/>
                  </a:moveTo>
                  <a:lnTo>
                    <a:pt x="495" y="2185"/>
                  </a:lnTo>
                  <a:lnTo>
                    <a:pt x="489" y="2179"/>
                  </a:lnTo>
                  <a:lnTo>
                    <a:pt x="477" y="2155"/>
                  </a:lnTo>
                  <a:lnTo>
                    <a:pt x="460" y="2143"/>
                  </a:lnTo>
                  <a:lnTo>
                    <a:pt x="355" y="2017"/>
                  </a:lnTo>
                  <a:lnTo>
                    <a:pt x="274" y="1873"/>
                  </a:lnTo>
                  <a:lnTo>
                    <a:pt x="215" y="1724"/>
                  </a:lnTo>
                  <a:lnTo>
                    <a:pt x="169" y="1568"/>
                  </a:lnTo>
                  <a:lnTo>
                    <a:pt x="140" y="1412"/>
                  </a:lnTo>
                  <a:lnTo>
                    <a:pt x="128" y="1257"/>
                  </a:lnTo>
                  <a:lnTo>
                    <a:pt x="122" y="1107"/>
                  </a:lnTo>
                  <a:lnTo>
                    <a:pt x="128" y="940"/>
                  </a:lnTo>
                  <a:lnTo>
                    <a:pt x="146" y="778"/>
                  </a:lnTo>
                  <a:lnTo>
                    <a:pt x="175" y="616"/>
                  </a:lnTo>
                  <a:lnTo>
                    <a:pt x="221" y="467"/>
                  </a:lnTo>
                  <a:lnTo>
                    <a:pt x="285" y="323"/>
                  </a:lnTo>
                  <a:lnTo>
                    <a:pt x="367" y="185"/>
                  </a:lnTo>
                  <a:lnTo>
                    <a:pt x="466" y="60"/>
                  </a:lnTo>
                  <a:lnTo>
                    <a:pt x="477" y="48"/>
                  </a:lnTo>
                  <a:lnTo>
                    <a:pt x="489" y="42"/>
                  </a:lnTo>
                  <a:lnTo>
                    <a:pt x="495" y="36"/>
                  </a:lnTo>
                  <a:lnTo>
                    <a:pt x="495" y="12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60" y="12"/>
                  </a:lnTo>
                  <a:lnTo>
                    <a:pt x="419" y="36"/>
                  </a:lnTo>
                  <a:lnTo>
                    <a:pt x="314" y="143"/>
                  </a:lnTo>
                  <a:lnTo>
                    <a:pt x="250" y="221"/>
                  </a:lnTo>
                  <a:lnTo>
                    <a:pt x="192" y="317"/>
                  </a:lnTo>
                  <a:lnTo>
                    <a:pt x="134" y="431"/>
                  </a:lnTo>
                  <a:lnTo>
                    <a:pt x="64" y="610"/>
                  </a:lnTo>
                  <a:lnTo>
                    <a:pt x="24" y="790"/>
                  </a:lnTo>
                  <a:lnTo>
                    <a:pt x="6" y="958"/>
                  </a:lnTo>
                  <a:lnTo>
                    <a:pt x="0" y="1107"/>
                  </a:lnTo>
                  <a:lnTo>
                    <a:pt x="6" y="1251"/>
                  </a:lnTo>
                  <a:lnTo>
                    <a:pt x="24" y="1418"/>
                  </a:lnTo>
                  <a:lnTo>
                    <a:pt x="70" y="1604"/>
                  </a:lnTo>
                  <a:lnTo>
                    <a:pt x="140" y="1796"/>
                  </a:lnTo>
                  <a:lnTo>
                    <a:pt x="198" y="1903"/>
                  </a:lnTo>
                  <a:lnTo>
                    <a:pt x="256" y="1999"/>
                  </a:lnTo>
                  <a:lnTo>
                    <a:pt x="320" y="2071"/>
                  </a:lnTo>
                  <a:lnTo>
                    <a:pt x="373" y="2131"/>
                  </a:lnTo>
                  <a:lnTo>
                    <a:pt x="419" y="2179"/>
                  </a:lnTo>
                  <a:lnTo>
                    <a:pt x="454" y="2203"/>
                  </a:lnTo>
                  <a:lnTo>
                    <a:pt x="477" y="2209"/>
                  </a:lnTo>
                  <a:lnTo>
                    <a:pt x="489" y="2209"/>
                  </a:lnTo>
                  <a:lnTo>
                    <a:pt x="495" y="2203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1" name="Freeform 7"/>
            <p:cNvSpPr>
              <a:spLocks/>
            </p:cNvSpPr>
            <p:nvPr/>
          </p:nvSpPr>
          <p:spPr bwMode="auto">
            <a:xfrm>
              <a:off x="2630" y="4497"/>
              <a:ext cx="704" cy="1473"/>
            </a:xfrm>
            <a:custGeom>
              <a:avLst/>
              <a:gdLst/>
              <a:ahLst/>
              <a:cxnLst>
                <a:cxn ang="0">
                  <a:pos x="436" y="60"/>
                </a:cxn>
                <a:cxn ang="0">
                  <a:pos x="436" y="18"/>
                </a:cxn>
                <a:cxn ang="0">
                  <a:pos x="424" y="6"/>
                </a:cxn>
                <a:cxn ang="0">
                  <a:pos x="407" y="0"/>
                </a:cxn>
                <a:cxn ang="0">
                  <a:pos x="389" y="0"/>
                </a:cxn>
                <a:cxn ang="0">
                  <a:pos x="302" y="72"/>
                </a:cxn>
                <a:cxn ang="0">
                  <a:pos x="215" y="114"/>
                </a:cxn>
                <a:cxn ang="0">
                  <a:pos x="128" y="132"/>
                </a:cxn>
                <a:cxn ang="0">
                  <a:pos x="52" y="138"/>
                </a:cxn>
                <a:cxn ang="0">
                  <a:pos x="0" y="144"/>
                </a:cxn>
                <a:cxn ang="0">
                  <a:pos x="0" y="210"/>
                </a:cxn>
                <a:cxn ang="0">
                  <a:pos x="46" y="210"/>
                </a:cxn>
                <a:cxn ang="0">
                  <a:pos x="110" y="204"/>
                </a:cxn>
                <a:cxn ang="0">
                  <a:pos x="192" y="186"/>
                </a:cxn>
                <a:cxn ang="0">
                  <a:pos x="279" y="150"/>
                </a:cxn>
                <a:cxn ang="0">
                  <a:pos x="279" y="1335"/>
                </a:cxn>
                <a:cxn ang="0">
                  <a:pos x="267" y="1359"/>
                </a:cxn>
                <a:cxn ang="0">
                  <a:pos x="250" y="1383"/>
                </a:cxn>
                <a:cxn ang="0">
                  <a:pos x="215" y="1395"/>
                </a:cxn>
                <a:cxn ang="0">
                  <a:pos x="163" y="1401"/>
                </a:cxn>
                <a:cxn ang="0">
                  <a:pos x="81" y="1407"/>
                </a:cxn>
                <a:cxn ang="0">
                  <a:pos x="11" y="1407"/>
                </a:cxn>
                <a:cxn ang="0">
                  <a:pos x="11" y="1473"/>
                </a:cxn>
                <a:cxn ang="0">
                  <a:pos x="87" y="1467"/>
                </a:cxn>
                <a:cxn ang="0">
                  <a:pos x="634" y="1467"/>
                </a:cxn>
                <a:cxn ang="0">
                  <a:pos x="704" y="1473"/>
                </a:cxn>
                <a:cxn ang="0">
                  <a:pos x="704" y="1407"/>
                </a:cxn>
                <a:cxn ang="0">
                  <a:pos x="640" y="1407"/>
                </a:cxn>
                <a:cxn ang="0">
                  <a:pos x="558" y="1401"/>
                </a:cxn>
                <a:cxn ang="0">
                  <a:pos x="500" y="1395"/>
                </a:cxn>
                <a:cxn ang="0">
                  <a:pos x="465" y="1383"/>
                </a:cxn>
                <a:cxn ang="0">
                  <a:pos x="448" y="1365"/>
                </a:cxn>
                <a:cxn ang="0">
                  <a:pos x="436" y="1335"/>
                </a:cxn>
                <a:cxn ang="0">
                  <a:pos x="436" y="1299"/>
                </a:cxn>
                <a:cxn ang="0">
                  <a:pos x="436" y="60"/>
                </a:cxn>
              </a:cxnLst>
              <a:rect l="0" t="0" r="r" b="b"/>
              <a:pathLst>
                <a:path w="704" h="1473">
                  <a:moveTo>
                    <a:pt x="436" y="60"/>
                  </a:moveTo>
                  <a:lnTo>
                    <a:pt x="436" y="18"/>
                  </a:lnTo>
                  <a:lnTo>
                    <a:pt x="424" y="6"/>
                  </a:lnTo>
                  <a:lnTo>
                    <a:pt x="407" y="0"/>
                  </a:lnTo>
                  <a:lnTo>
                    <a:pt x="389" y="0"/>
                  </a:lnTo>
                  <a:lnTo>
                    <a:pt x="302" y="72"/>
                  </a:lnTo>
                  <a:lnTo>
                    <a:pt x="215" y="114"/>
                  </a:lnTo>
                  <a:lnTo>
                    <a:pt x="128" y="132"/>
                  </a:lnTo>
                  <a:lnTo>
                    <a:pt x="52" y="138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46" y="210"/>
                  </a:lnTo>
                  <a:lnTo>
                    <a:pt x="110" y="204"/>
                  </a:lnTo>
                  <a:lnTo>
                    <a:pt x="192" y="186"/>
                  </a:lnTo>
                  <a:lnTo>
                    <a:pt x="279" y="150"/>
                  </a:lnTo>
                  <a:lnTo>
                    <a:pt x="279" y="1335"/>
                  </a:lnTo>
                  <a:lnTo>
                    <a:pt x="267" y="1359"/>
                  </a:lnTo>
                  <a:lnTo>
                    <a:pt x="250" y="1383"/>
                  </a:lnTo>
                  <a:lnTo>
                    <a:pt x="215" y="1395"/>
                  </a:lnTo>
                  <a:lnTo>
                    <a:pt x="163" y="1401"/>
                  </a:lnTo>
                  <a:lnTo>
                    <a:pt x="81" y="1407"/>
                  </a:lnTo>
                  <a:lnTo>
                    <a:pt x="11" y="1407"/>
                  </a:lnTo>
                  <a:lnTo>
                    <a:pt x="11" y="1473"/>
                  </a:lnTo>
                  <a:lnTo>
                    <a:pt x="87" y="1467"/>
                  </a:lnTo>
                  <a:lnTo>
                    <a:pt x="634" y="1467"/>
                  </a:lnTo>
                  <a:lnTo>
                    <a:pt x="704" y="1473"/>
                  </a:lnTo>
                  <a:lnTo>
                    <a:pt x="704" y="1407"/>
                  </a:lnTo>
                  <a:lnTo>
                    <a:pt x="640" y="1407"/>
                  </a:lnTo>
                  <a:lnTo>
                    <a:pt x="558" y="1401"/>
                  </a:lnTo>
                  <a:lnTo>
                    <a:pt x="500" y="1395"/>
                  </a:lnTo>
                  <a:lnTo>
                    <a:pt x="465" y="1383"/>
                  </a:lnTo>
                  <a:lnTo>
                    <a:pt x="448" y="1365"/>
                  </a:lnTo>
                  <a:lnTo>
                    <a:pt x="436" y="1335"/>
                  </a:lnTo>
                  <a:lnTo>
                    <a:pt x="436" y="1299"/>
                  </a:lnTo>
                  <a:lnTo>
                    <a:pt x="43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2" name="Freeform 8"/>
            <p:cNvSpPr>
              <a:spLocks/>
            </p:cNvSpPr>
            <p:nvPr/>
          </p:nvSpPr>
          <p:spPr bwMode="auto">
            <a:xfrm>
              <a:off x="4096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3" name="Freeform 9"/>
            <p:cNvSpPr>
              <a:spLocks/>
            </p:cNvSpPr>
            <p:nvPr/>
          </p:nvSpPr>
          <p:spPr bwMode="auto">
            <a:xfrm>
              <a:off x="6173" y="4994"/>
              <a:ext cx="1070" cy="1000"/>
            </a:xfrm>
            <a:custGeom>
              <a:avLst/>
              <a:gdLst/>
              <a:ahLst/>
              <a:cxnLst>
                <a:cxn ang="0">
                  <a:pos x="675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6" y="252"/>
                </a:cxn>
                <a:cxn ang="0">
                  <a:pos x="954" y="276"/>
                </a:cxn>
                <a:cxn ang="0">
                  <a:pos x="1059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9" y="850"/>
                </a:cxn>
                <a:cxn ang="0">
                  <a:pos x="483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5" y="695"/>
                </a:cxn>
                <a:cxn ang="0">
                  <a:pos x="995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3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5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7" y="48"/>
                  </a:lnTo>
                  <a:lnTo>
                    <a:pt x="890" y="48"/>
                  </a:lnTo>
                  <a:lnTo>
                    <a:pt x="931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6" y="252"/>
                  </a:lnTo>
                  <a:lnTo>
                    <a:pt x="913" y="264"/>
                  </a:lnTo>
                  <a:lnTo>
                    <a:pt x="931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9" y="204"/>
                  </a:lnTo>
                  <a:lnTo>
                    <a:pt x="1070" y="144"/>
                  </a:lnTo>
                  <a:lnTo>
                    <a:pt x="1059" y="96"/>
                  </a:lnTo>
                  <a:lnTo>
                    <a:pt x="1035" y="54"/>
                  </a:lnTo>
                  <a:lnTo>
                    <a:pt x="995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7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3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9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3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5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5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3" y="898"/>
                  </a:lnTo>
                  <a:lnTo>
                    <a:pt x="750" y="928"/>
                  </a:lnTo>
                  <a:lnTo>
                    <a:pt x="704" y="946"/>
                  </a:lnTo>
                  <a:lnTo>
                    <a:pt x="663" y="952"/>
                  </a:lnTo>
                  <a:lnTo>
                    <a:pt x="611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7" y="808"/>
                  </a:lnTo>
                  <a:lnTo>
                    <a:pt x="547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4" name="Freeform 10"/>
            <p:cNvSpPr>
              <a:spLocks/>
            </p:cNvSpPr>
            <p:nvPr/>
          </p:nvSpPr>
          <p:spPr bwMode="auto">
            <a:xfrm>
              <a:off x="7441" y="4006"/>
              <a:ext cx="669" cy="1060"/>
            </a:xfrm>
            <a:custGeom>
              <a:avLst/>
              <a:gdLst/>
              <a:ahLst/>
              <a:cxnLst>
                <a:cxn ang="0">
                  <a:pos x="209" y="180"/>
                </a:cxn>
                <a:cxn ang="0">
                  <a:pos x="285" y="186"/>
                </a:cxn>
                <a:cxn ang="0">
                  <a:pos x="454" y="150"/>
                </a:cxn>
                <a:cxn ang="0">
                  <a:pos x="564" y="78"/>
                </a:cxn>
                <a:cxn ang="0">
                  <a:pos x="599" y="24"/>
                </a:cxn>
                <a:cxn ang="0">
                  <a:pos x="588" y="0"/>
                </a:cxn>
                <a:cxn ang="0">
                  <a:pos x="570" y="6"/>
                </a:cxn>
                <a:cxn ang="0">
                  <a:pos x="442" y="42"/>
                </a:cxn>
                <a:cxn ang="0">
                  <a:pos x="291" y="48"/>
                </a:cxn>
                <a:cxn ang="0">
                  <a:pos x="122" y="12"/>
                </a:cxn>
                <a:cxn ang="0">
                  <a:pos x="110" y="6"/>
                </a:cxn>
                <a:cxn ang="0">
                  <a:pos x="93" y="0"/>
                </a:cxn>
                <a:cxn ang="0">
                  <a:pos x="87" y="527"/>
                </a:cxn>
                <a:cxn ang="0">
                  <a:pos x="99" y="545"/>
                </a:cxn>
                <a:cxn ang="0">
                  <a:pos x="122" y="539"/>
                </a:cxn>
                <a:cxn ang="0">
                  <a:pos x="140" y="521"/>
                </a:cxn>
                <a:cxn ang="0">
                  <a:pos x="250" y="443"/>
                </a:cxn>
                <a:cxn ang="0">
                  <a:pos x="349" y="425"/>
                </a:cxn>
                <a:cxn ang="0">
                  <a:pos x="448" y="467"/>
                </a:cxn>
                <a:cxn ang="0">
                  <a:pos x="489" y="515"/>
                </a:cxn>
                <a:cxn ang="0">
                  <a:pos x="518" y="635"/>
                </a:cxn>
                <a:cxn ang="0">
                  <a:pos x="524" y="773"/>
                </a:cxn>
                <a:cxn ang="0">
                  <a:pos x="477" y="916"/>
                </a:cxn>
                <a:cxn ang="0">
                  <a:pos x="372" y="1000"/>
                </a:cxn>
                <a:cxn ang="0">
                  <a:pos x="227" y="1000"/>
                </a:cxn>
                <a:cxn ang="0">
                  <a:pos x="105" y="922"/>
                </a:cxn>
                <a:cxn ang="0">
                  <a:pos x="87" y="856"/>
                </a:cxn>
                <a:cxn ang="0">
                  <a:pos x="122" y="839"/>
                </a:cxn>
                <a:cxn ang="0">
                  <a:pos x="151" y="797"/>
                </a:cxn>
                <a:cxn ang="0">
                  <a:pos x="145" y="737"/>
                </a:cxn>
                <a:cxn ang="0">
                  <a:pos x="99" y="701"/>
                </a:cxn>
                <a:cxn ang="0">
                  <a:pos x="46" y="707"/>
                </a:cxn>
                <a:cxn ang="0">
                  <a:pos x="23" y="725"/>
                </a:cxn>
                <a:cxn ang="0">
                  <a:pos x="6" y="755"/>
                </a:cxn>
                <a:cxn ang="0">
                  <a:pos x="17" y="868"/>
                </a:cxn>
                <a:cxn ang="0">
                  <a:pos x="122" y="1006"/>
                </a:cxn>
                <a:cxn ang="0">
                  <a:pos x="308" y="1060"/>
                </a:cxn>
                <a:cxn ang="0">
                  <a:pos x="483" y="1018"/>
                </a:cxn>
                <a:cxn ang="0">
                  <a:pos x="617" y="892"/>
                </a:cxn>
                <a:cxn ang="0">
                  <a:pos x="669" y="719"/>
                </a:cxn>
                <a:cxn ang="0">
                  <a:pos x="628" y="551"/>
                </a:cxn>
                <a:cxn ang="0">
                  <a:pos x="518" y="431"/>
                </a:cxn>
                <a:cxn ang="0">
                  <a:pos x="349" y="384"/>
                </a:cxn>
                <a:cxn ang="0">
                  <a:pos x="209" y="414"/>
                </a:cxn>
                <a:cxn ang="0">
                  <a:pos x="140" y="168"/>
                </a:cxn>
              </a:cxnLst>
              <a:rect l="0" t="0" r="r" b="b"/>
              <a:pathLst>
                <a:path w="669" h="1060">
                  <a:moveTo>
                    <a:pt x="140" y="168"/>
                  </a:moveTo>
                  <a:lnTo>
                    <a:pt x="209" y="180"/>
                  </a:lnTo>
                  <a:lnTo>
                    <a:pt x="256" y="186"/>
                  </a:lnTo>
                  <a:lnTo>
                    <a:pt x="285" y="186"/>
                  </a:lnTo>
                  <a:lnTo>
                    <a:pt x="378" y="174"/>
                  </a:lnTo>
                  <a:lnTo>
                    <a:pt x="454" y="150"/>
                  </a:lnTo>
                  <a:lnTo>
                    <a:pt x="518" y="114"/>
                  </a:lnTo>
                  <a:lnTo>
                    <a:pt x="564" y="78"/>
                  </a:lnTo>
                  <a:lnTo>
                    <a:pt x="593" y="42"/>
                  </a:lnTo>
                  <a:lnTo>
                    <a:pt x="599" y="24"/>
                  </a:lnTo>
                  <a:lnTo>
                    <a:pt x="599" y="12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70" y="6"/>
                  </a:lnTo>
                  <a:lnTo>
                    <a:pt x="524" y="24"/>
                  </a:lnTo>
                  <a:lnTo>
                    <a:pt x="442" y="42"/>
                  </a:lnTo>
                  <a:lnTo>
                    <a:pt x="343" y="54"/>
                  </a:lnTo>
                  <a:lnTo>
                    <a:pt x="291" y="48"/>
                  </a:lnTo>
                  <a:lnTo>
                    <a:pt x="215" y="36"/>
                  </a:lnTo>
                  <a:lnTo>
                    <a:pt x="122" y="12"/>
                  </a:lnTo>
                  <a:lnTo>
                    <a:pt x="116" y="6"/>
                  </a:lnTo>
                  <a:lnTo>
                    <a:pt x="110" y="6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7" y="12"/>
                  </a:lnTo>
                  <a:lnTo>
                    <a:pt x="87" y="527"/>
                  </a:lnTo>
                  <a:lnTo>
                    <a:pt x="93" y="539"/>
                  </a:lnTo>
                  <a:lnTo>
                    <a:pt x="99" y="545"/>
                  </a:lnTo>
                  <a:lnTo>
                    <a:pt x="116" y="545"/>
                  </a:lnTo>
                  <a:lnTo>
                    <a:pt x="122" y="539"/>
                  </a:lnTo>
                  <a:lnTo>
                    <a:pt x="134" y="533"/>
                  </a:lnTo>
                  <a:lnTo>
                    <a:pt x="140" y="521"/>
                  </a:lnTo>
                  <a:lnTo>
                    <a:pt x="192" y="473"/>
                  </a:lnTo>
                  <a:lnTo>
                    <a:pt x="250" y="443"/>
                  </a:lnTo>
                  <a:lnTo>
                    <a:pt x="302" y="431"/>
                  </a:lnTo>
                  <a:lnTo>
                    <a:pt x="349" y="425"/>
                  </a:lnTo>
                  <a:lnTo>
                    <a:pt x="407" y="437"/>
                  </a:lnTo>
                  <a:lnTo>
                    <a:pt x="448" y="467"/>
                  </a:lnTo>
                  <a:lnTo>
                    <a:pt x="477" y="491"/>
                  </a:lnTo>
                  <a:lnTo>
                    <a:pt x="489" y="515"/>
                  </a:lnTo>
                  <a:lnTo>
                    <a:pt x="512" y="569"/>
                  </a:lnTo>
                  <a:lnTo>
                    <a:pt x="518" y="635"/>
                  </a:lnTo>
                  <a:lnTo>
                    <a:pt x="524" y="713"/>
                  </a:lnTo>
                  <a:lnTo>
                    <a:pt x="524" y="773"/>
                  </a:lnTo>
                  <a:lnTo>
                    <a:pt x="512" y="844"/>
                  </a:lnTo>
                  <a:lnTo>
                    <a:pt x="477" y="916"/>
                  </a:lnTo>
                  <a:lnTo>
                    <a:pt x="430" y="964"/>
                  </a:lnTo>
                  <a:lnTo>
                    <a:pt x="372" y="1000"/>
                  </a:lnTo>
                  <a:lnTo>
                    <a:pt x="302" y="1012"/>
                  </a:lnTo>
                  <a:lnTo>
                    <a:pt x="227" y="1000"/>
                  </a:lnTo>
                  <a:lnTo>
                    <a:pt x="163" y="970"/>
                  </a:lnTo>
                  <a:lnTo>
                    <a:pt x="105" y="922"/>
                  </a:lnTo>
                  <a:lnTo>
                    <a:pt x="64" y="856"/>
                  </a:lnTo>
                  <a:lnTo>
                    <a:pt x="87" y="856"/>
                  </a:lnTo>
                  <a:lnTo>
                    <a:pt x="105" y="850"/>
                  </a:lnTo>
                  <a:lnTo>
                    <a:pt x="122" y="839"/>
                  </a:lnTo>
                  <a:lnTo>
                    <a:pt x="145" y="815"/>
                  </a:lnTo>
                  <a:lnTo>
                    <a:pt x="151" y="797"/>
                  </a:lnTo>
                  <a:lnTo>
                    <a:pt x="151" y="755"/>
                  </a:lnTo>
                  <a:lnTo>
                    <a:pt x="145" y="737"/>
                  </a:lnTo>
                  <a:lnTo>
                    <a:pt x="122" y="713"/>
                  </a:lnTo>
                  <a:lnTo>
                    <a:pt x="99" y="701"/>
                  </a:lnTo>
                  <a:lnTo>
                    <a:pt x="58" y="701"/>
                  </a:lnTo>
                  <a:lnTo>
                    <a:pt x="46" y="707"/>
                  </a:lnTo>
                  <a:lnTo>
                    <a:pt x="29" y="713"/>
                  </a:lnTo>
                  <a:lnTo>
                    <a:pt x="23" y="725"/>
                  </a:lnTo>
                  <a:lnTo>
                    <a:pt x="12" y="737"/>
                  </a:lnTo>
                  <a:lnTo>
                    <a:pt x="6" y="755"/>
                  </a:lnTo>
                  <a:lnTo>
                    <a:pt x="0" y="785"/>
                  </a:lnTo>
                  <a:lnTo>
                    <a:pt x="17" y="868"/>
                  </a:lnTo>
                  <a:lnTo>
                    <a:pt x="58" y="940"/>
                  </a:lnTo>
                  <a:lnTo>
                    <a:pt x="122" y="1006"/>
                  </a:lnTo>
                  <a:lnTo>
                    <a:pt x="204" y="1048"/>
                  </a:lnTo>
                  <a:lnTo>
                    <a:pt x="308" y="1060"/>
                  </a:lnTo>
                  <a:lnTo>
                    <a:pt x="401" y="1048"/>
                  </a:lnTo>
                  <a:lnTo>
                    <a:pt x="483" y="1018"/>
                  </a:lnTo>
                  <a:lnTo>
                    <a:pt x="558" y="964"/>
                  </a:lnTo>
                  <a:lnTo>
                    <a:pt x="617" y="892"/>
                  </a:lnTo>
                  <a:lnTo>
                    <a:pt x="652" y="815"/>
                  </a:lnTo>
                  <a:lnTo>
                    <a:pt x="669" y="719"/>
                  </a:lnTo>
                  <a:lnTo>
                    <a:pt x="657" y="635"/>
                  </a:lnTo>
                  <a:lnTo>
                    <a:pt x="628" y="551"/>
                  </a:lnTo>
                  <a:lnTo>
                    <a:pt x="582" y="485"/>
                  </a:lnTo>
                  <a:lnTo>
                    <a:pt x="518" y="431"/>
                  </a:lnTo>
                  <a:lnTo>
                    <a:pt x="436" y="396"/>
                  </a:lnTo>
                  <a:lnTo>
                    <a:pt x="349" y="384"/>
                  </a:lnTo>
                  <a:lnTo>
                    <a:pt x="279" y="390"/>
                  </a:lnTo>
                  <a:lnTo>
                    <a:pt x="209" y="414"/>
                  </a:lnTo>
                  <a:lnTo>
                    <a:pt x="140" y="461"/>
                  </a:lnTo>
                  <a:lnTo>
                    <a:pt x="140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5" name="Freeform 11"/>
            <p:cNvSpPr>
              <a:spLocks/>
            </p:cNvSpPr>
            <p:nvPr/>
          </p:nvSpPr>
          <p:spPr bwMode="auto">
            <a:xfrm>
              <a:off x="8919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8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5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8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5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6" name="Freeform 12"/>
            <p:cNvSpPr>
              <a:spLocks/>
            </p:cNvSpPr>
            <p:nvPr/>
          </p:nvSpPr>
          <p:spPr bwMode="auto">
            <a:xfrm>
              <a:off x="10996" y="4994"/>
              <a:ext cx="1070" cy="1000"/>
            </a:xfrm>
            <a:custGeom>
              <a:avLst/>
              <a:gdLst/>
              <a:ahLst/>
              <a:cxnLst>
                <a:cxn ang="0">
                  <a:pos x="674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5" y="252"/>
                </a:cxn>
                <a:cxn ang="0">
                  <a:pos x="954" y="276"/>
                </a:cxn>
                <a:cxn ang="0">
                  <a:pos x="1058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8" y="850"/>
                </a:cxn>
                <a:cxn ang="0">
                  <a:pos x="482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4" y="695"/>
                </a:cxn>
                <a:cxn ang="0">
                  <a:pos x="994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2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4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30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5" y="252"/>
                  </a:lnTo>
                  <a:lnTo>
                    <a:pt x="913" y="264"/>
                  </a:lnTo>
                  <a:lnTo>
                    <a:pt x="930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8" y="204"/>
                  </a:lnTo>
                  <a:lnTo>
                    <a:pt x="1070" y="144"/>
                  </a:lnTo>
                  <a:lnTo>
                    <a:pt x="1058" y="96"/>
                  </a:lnTo>
                  <a:lnTo>
                    <a:pt x="1035" y="54"/>
                  </a:lnTo>
                  <a:lnTo>
                    <a:pt x="994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6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2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8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2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4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4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2" y="898"/>
                  </a:lnTo>
                  <a:lnTo>
                    <a:pt x="750" y="928"/>
                  </a:lnTo>
                  <a:lnTo>
                    <a:pt x="703" y="946"/>
                  </a:lnTo>
                  <a:lnTo>
                    <a:pt x="663" y="952"/>
                  </a:lnTo>
                  <a:lnTo>
                    <a:pt x="610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6" y="808"/>
                  </a:lnTo>
                  <a:lnTo>
                    <a:pt x="546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7" name="Freeform 13"/>
            <p:cNvSpPr>
              <a:spLocks/>
            </p:cNvSpPr>
            <p:nvPr/>
          </p:nvSpPr>
          <p:spPr bwMode="auto">
            <a:xfrm>
              <a:off x="12328" y="4006"/>
              <a:ext cx="547" cy="1030"/>
            </a:xfrm>
            <a:custGeom>
              <a:avLst/>
              <a:gdLst/>
              <a:ahLst/>
              <a:cxnLst>
                <a:cxn ang="0">
                  <a:pos x="343" y="48"/>
                </a:cxn>
                <a:cxn ang="0">
                  <a:pos x="343" y="24"/>
                </a:cxn>
                <a:cxn ang="0">
                  <a:pos x="337" y="12"/>
                </a:cxn>
                <a:cxn ang="0">
                  <a:pos x="331" y="6"/>
                </a:cxn>
                <a:cxn ang="0">
                  <a:pos x="314" y="0"/>
                </a:cxn>
                <a:cxn ang="0">
                  <a:pos x="296" y="0"/>
                </a:cxn>
                <a:cxn ang="0">
                  <a:pos x="233" y="48"/>
                </a:cxn>
                <a:cxn ang="0">
                  <a:pos x="169" y="78"/>
                </a:cxn>
                <a:cxn ang="0">
                  <a:pos x="105" y="96"/>
                </a:cxn>
                <a:cxn ang="0">
                  <a:pos x="46" y="102"/>
                </a:cxn>
                <a:cxn ang="0">
                  <a:pos x="0" y="102"/>
                </a:cxn>
                <a:cxn ang="0">
                  <a:pos x="0" y="156"/>
                </a:cxn>
                <a:cxn ang="0">
                  <a:pos x="52" y="156"/>
                </a:cxn>
                <a:cxn ang="0">
                  <a:pos x="134" y="144"/>
                </a:cxn>
                <a:cxn ang="0">
                  <a:pos x="221" y="114"/>
                </a:cxn>
                <a:cxn ang="0">
                  <a:pos x="221" y="928"/>
                </a:cxn>
                <a:cxn ang="0">
                  <a:pos x="209" y="952"/>
                </a:cxn>
                <a:cxn ang="0">
                  <a:pos x="186" y="964"/>
                </a:cxn>
                <a:cxn ang="0">
                  <a:pos x="139" y="970"/>
                </a:cxn>
                <a:cxn ang="0">
                  <a:pos x="70" y="976"/>
                </a:cxn>
                <a:cxn ang="0">
                  <a:pos x="11" y="976"/>
                </a:cxn>
                <a:cxn ang="0">
                  <a:pos x="11" y="1030"/>
                </a:cxn>
                <a:cxn ang="0">
                  <a:pos x="99" y="1030"/>
                </a:cxn>
                <a:cxn ang="0">
                  <a:pos x="169" y="1024"/>
                </a:cxn>
                <a:cxn ang="0">
                  <a:pos x="384" y="1024"/>
                </a:cxn>
                <a:cxn ang="0">
                  <a:pos x="454" y="1030"/>
                </a:cxn>
                <a:cxn ang="0">
                  <a:pos x="547" y="1030"/>
                </a:cxn>
                <a:cxn ang="0">
                  <a:pos x="547" y="976"/>
                </a:cxn>
                <a:cxn ang="0">
                  <a:pos x="488" y="976"/>
                </a:cxn>
                <a:cxn ang="0">
                  <a:pos x="419" y="970"/>
                </a:cxn>
                <a:cxn ang="0">
                  <a:pos x="372" y="964"/>
                </a:cxn>
                <a:cxn ang="0">
                  <a:pos x="349" y="952"/>
                </a:cxn>
                <a:cxn ang="0">
                  <a:pos x="343" y="928"/>
                </a:cxn>
                <a:cxn ang="0">
                  <a:pos x="343" y="904"/>
                </a:cxn>
                <a:cxn ang="0">
                  <a:pos x="343" y="48"/>
                </a:cxn>
              </a:cxnLst>
              <a:rect l="0" t="0" r="r" b="b"/>
              <a:pathLst>
                <a:path w="547" h="1030">
                  <a:moveTo>
                    <a:pt x="343" y="48"/>
                  </a:moveTo>
                  <a:lnTo>
                    <a:pt x="343" y="24"/>
                  </a:lnTo>
                  <a:lnTo>
                    <a:pt x="337" y="12"/>
                  </a:lnTo>
                  <a:lnTo>
                    <a:pt x="331" y="6"/>
                  </a:lnTo>
                  <a:lnTo>
                    <a:pt x="314" y="0"/>
                  </a:lnTo>
                  <a:lnTo>
                    <a:pt x="296" y="0"/>
                  </a:lnTo>
                  <a:lnTo>
                    <a:pt x="233" y="48"/>
                  </a:lnTo>
                  <a:lnTo>
                    <a:pt x="169" y="78"/>
                  </a:lnTo>
                  <a:lnTo>
                    <a:pt x="105" y="96"/>
                  </a:lnTo>
                  <a:lnTo>
                    <a:pt x="46" y="102"/>
                  </a:lnTo>
                  <a:lnTo>
                    <a:pt x="0" y="102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34" y="144"/>
                  </a:lnTo>
                  <a:lnTo>
                    <a:pt x="221" y="114"/>
                  </a:lnTo>
                  <a:lnTo>
                    <a:pt x="221" y="928"/>
                  </a:lnTo>
                  <a:lnTo>
                    <a:pt x="209" y="952"/>
                  </a:lnTo>
                  <a:lnTo>
                    <a:pt x="186" y="964"/>
                  </a:lnTo>
                  <a:lnTo>
                    <a:pt x="139" y="970"/>
                  </a:lnTo>
                  <a:lnTo>
                    <a:pt x="70" y="976"/>
                  </a:lnTo>
                  <a:lnTo>
                    <a:pt x="11" y="976"/>
                  </a:lnTo>
                  <a:lnTo>
                    <a:pt x="11" y="1030"/>
                  </a:lnTo>
                  <a:lnTo>
                    <a:pt x="99" y="1030"/>
                  </a:lnTo>
                  <a:lnTo>
                    <a:pt x="169" y="1024"/>
                  </a:lnTo>
                  <a:lnTo>
                    <a:pt x="384" y="1024"/>
                  </a:lnTo>
                  <a:lnTo>
                    <a:pt x="454" y="1030"/>
                  </a:lnTo>
                  <a:lnTo>
                    <a:pt x="547" y="1030"/>
                  </a:lnTo>
                  <a:lnTo>
                    <a:pt x="547" y="976"/>
                  </a:lnTo>
                  <a:lnTo>
                    <a:pt x="488" y="976"/>
                  </a:lnTo>
                  <a:lnTo>
                    <a:pt x="419" y="970"/>
                  </a:lnTo>
                  <a:lnTo>
                    <a:pt x="372" y="964"/>
                  </a:lnTo>
                  <a:lnTo>
                    <a:pt x="349" y="952"/>
                  </a:lnTo>
                  <a:lnTo>
                    <a:pt x="343" y="928"/>
                  </a:lnTo>
                  <a:lnTo>
                    <a:pt x="343" y="904"/>
                  </a:lnTo>
                  <a:lnTo>
                    <a:pt x="343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8" name="Freeform 14"/>
            <p:cNvSpPr>
              <a:spLocks noEditPoints="1"/>
            </p:cNvSpPr>
            <p:nvPr/>
          </p:nvSpPr>
          <p:spPr bwMode="auto">
            <a:xfrm>
              <a:off x="13102" y="4006"/>
              <a:ext cx="698" cy="1060"/>
            </a:xfrm>
            <a:custGeom>
              <a:avLst/>
              <a:gdLst/>
              <a:ahLst/>
              <a:cxnLst>
                <a:cxn ang="0">
                  <a:pos x="686" y="384"/>
                </a:cxn>
                <a:cxn ang="0">
                  <a:pos x="605" y="138"/>
                </a:cxn>
                <a:cxn ang="0">
                  <a:pos x="506" y="42"/>
                </a:cxn>
                <a:cxn ang="0">
                  <a:pos x="349" y="0"/>
                </a:cxn>
                <a:cxn ang="0">
                  <a:pos x="180" y="48"/>
                </a:cxn>
                <a:cxn ang="0">
                  <a:pos x="75" y="156"/>
                </a:cxn>
                <a:cxn ang="0">
                  <a:pos x="5" y="372"/>
                </a:cxn>
                <a:cxn ang="0">
                  <a:pos x="0" y="635"/>
                </a:cxn>
                <a:cxn ang="0">
                  <a:pos x="23" y="773"/>
                </a:cxn>
                <a:cxn ang="0">
                  <a:pos x="75" y="910"/>
                </a:cxn>
                <a:cxn ang="0">
                  <a:pos x="174" y="1018"/>
                </a:cxn>
                <a:cxn ang="0">
                  <a:pos x="349" y="1060"/>
                </a:cxn>
                <a:cxn ang="0">
                  <a:pos x="517" y="1018"/>
                </a:cxn>
                <a:cxn ang="0">
                  <a:pos x="622" y="910"/>
                </a:cxn>
                <a:cxn ang="0">
                  <a:pos x="674" y="767"/>
                </a:cxn>
                <a:cxn ang="0">
                  <a:pos x="692" y="635"/>
                </a:cxn>
                <a:cxn ang="0">
                  <a:pos x="698" y="539"/>
                </a:cxn>
                <a:cxn ang="0">
                  <a:pos x="302" y="1012"/>
                </a:cxn>
                <a:cxn ang="0">
                  <a:pos x="215" y="964"/>
                </a:cxn>
                <a:cxn ang="0">
                  <a:pos x="157" y="850"/>
                </a:cxn>
                <a:cxn ang="0">
                  <a:pos x="133" y="635"/>
                </a:cxn>
                <a:cxn ang="0">
                  <a:pos x="139" y="294"/>
                </a:cxn>
                <a:cxn ang="0">
                  <a:pos x="186" y="138"/>
                </a:cxn>
                <a:cxn ang="0">
                  <a:pos x="261" y="66"/>
                </a:cxn>
                <a:cxn ang="0">
                  <a:pos x="349" y="48"/>
                </a:cxn>
                <a:cxn ang="0">
                  <a:pos x="459" y="84"/>
                </a:cxn>
                <a:cxn ang="0">
                  <a:pos x="535" y="186"/>
                </a:cxn>
                <a:cxn ang="0">
                  <a:pos x="558" y="390"/>
                </a:cxn>
                <a:cxn ang="0">
                  <a:pos x="552" y="743"/>
                </a:cxn>
                <a:cxn ang="0">
                  <a:pos x="512" y="916"/>
                </a:cxn>
                <a:cxn ang="0">
                  <a:pos x="430" y="994"/>
                </a:cxn>
                <a:cxn ang="0">
                  <a:pos x="349" y="1018"/>
                </a:cxn>
              </a:cxnLst>
              <a:rect l="0" t="0" r="r" b="b"/>
              <a:pathLst>
                <a:path w="698" h="1060">
                  <a:moveTo>
                    <a:pt x="698" y="539"/>
                  </a:moveTo>
                  <a:lnTo>
                    <a:pt x="686" y="384"/>
                  </a:lnTo>
                  <a:lnTo>
                    <a:pt x="663" y="252"/>
                  </a:lnTo>
                  <a:lnTo>
                    <a:pt x="605" y="138"/>
                  </a:lnTo>
                  <a:lnTo>
                    <a:pt x="564" y="84"/>
                  </a:lnTo>
                  <a:lnTo>
                    <a:pt x="506" y="42"/>
                  </a:lnTo>
                  <a:lnTo>
                    <a:pt x="430" y="12"/>
                  </a:lnTo>
                  <a:lnTo>
                    <a:pt x="349" y="0"/>
                  </a:lnTo>
                  <a:lnTo>
                    <a:pt x="256" y="12"/>
                  </a:lnTo>
                  <a:lnTo>
                    <a:pt x="180" y="48"/>
                  </a:lnTo>
                  <a:lnTo>
                    <a:pt x="116" y="96"/>
                  </a:lnTo>
                  <a:lnTo>
                    <a:pt x="75" y="156"/>
                  </a:lnTo>
                  <a:lnTo>
                    <a:pt x="40" y="228"/>
                  </a:lnTo>
                  <a:lnTo>
                    <a:pt x="5" y="372"/>
                  </a:lnTo>
                  <a:lnTo>
                    <a:pt x="0" y="437"/>
                  </a:lnTo>
                  <a:lnTo>
                    <a:pt x="0" y="635"/>
                  </a:lnTo>
                  <a:lnTo>
                    <a:pt x="5" y="701"/>
                  </a:lnTo>
                  <a:lnTo>
                    <a:pt x="23" y="773"/>
                  </a:lnTo>
                  <a:lnTo>
                    <a:pt x="40" y="839"/>
                  </a:lnTo>
                  <a:lnTo>
                    <a:pt x="75" y="910"/>
                  </a:lnTo>
                  <a:lnTo>
                    <a:pt x="116" y="970"/>
                  </a:lnTo>
                  <a:lnTo>
                    <a:pt x="174" y="1018"/>
                  </a:lnTo>
                  <a:lnTo>
                    <a:pt x="250" y="1048"/>
                  </a:lnTo>
                  <a:lnTo>
                    <a:pt x="349" y="1060"/>
                  </a:lnTo>
                  <a:lnTo>
                    <a:pt x="442" y="1048"/>
                  </a:lnTo>
                  <a:lnTo>
                    <a:pt x="517" y="1018"/>
                  </a:lnTo>
                  <a:lnTo>
                    <a:pt x="576" y="970"/>
                  </a:lnTo>
                  <a:lnTo>
                    <a:pt x="622" y="910"/>
                  </a:lnTo>
                  <a:lnTo>
                    <a:pt x="651" y="839"/>
                  </a:lnTo>
                  <a:lnTo>
                    <a:pt x="674" y="767"/>
                  </a:lnTo>
                  <a:lnTo>
                    <a:pt x="686" y="701"/>
                  </a:lnTo>
                  <a:lnTo>
                    <a:pt x="692" y="635"/>
                  </a:lnTo>
                  <a:lnTo>
                    <a:pt x="698" y="575"/>
                  </a:lnTo>
                  <a:lnTo>
                    <a:pt x="698" y="539"/>
                  </a:lnTo>
                  <a:close/>
                  <a:moveTo>
                    <a:pt x="349" y="1018"/>
                  </a:moveTo>
                  <a:lnTo>
                    <a:pt x="302" y="1012"/>
                  </a:lnTo>
                  <a:lnTo>
                    <a:pt x="261" y="994"/>
                  </a:lnTo>
                  <a:lnTo>
                    <a:pt x="215" y="964"/>
                  </a:lnTo>
                  <a:lnTo>
                    <a:pt x="180" y="916"/>
                  </a:lnTo>
                  <a:lnTo>
                    <a:pt x="157" y="850"/>
                  </a:lnTo>
                  <a:lnTo>
                    <a:pt x="139" y="749"/>
                  </a:lnTo>
                  <a:lnTo>
                    <a:pt x="133" y="635"/>
                  </a:lnTo>
                  <a:lnTo>
                    <a:pt x="133" y="402"/>
                  </a:lnTo>
                  <a:lnTo>
                    <a:pt x="139" y="294"/>
                  </a:lnTo>
                  <a:lnTo>
                    <a:pt x="157" y="198"/>
                  </a:lnTo>
                  <a:lnTo>
                    <a:pt x="186" y="138"/>
                  </a:lnTo>
                  <a:lnTo>
                    <a:pt x="221" y="90"/>
                  </a:lnTo>
                  <a:lnTo>
                    <a:pt x="261" y="66"/>
                  </a:lnTo>
                  <a:lnTo>
                    <a:pt x="308" y="48"/>
                  </a:lnTo>
                  <a:lnTo>
                    <a:pt x="349" y="48"/>
                  </a:lnTo>
                  <a:lnTo>
                    <a:pt x="407" y="54"/>
                  </a:lnTo>
                  <a:lnTo>
                    <a:pt x="459" y="84"/>
                  </a:lnTo>
                  <a:lnTo>
                    <a:pt x="506" y="126"/>
                  </a:lnTo>
                  <a:lnTo>
                    <a:pt x="535" y="186"/>
                  </a:lnTo>
                  <a:lnTo>
                    <a:pt x="552" y="282"/>
                  </a:lnTo>
                  <a:lnTo>
                    <a:pt x="558" y="390"/>
                  </a:lnTo>
                  <a:lnTo>
                    <a:pt x="558" y="629"/>
                  </a:lnTo>
                  <a:lnTo>
                    <a:pt x="552" y="743"/>
                  </a:lnTo>
                  <a:lnTo>
                    <a:pt x="541" y="844"/>
                  </a:lnTo>
                  <a:lnTo>
                    <a:pt x="512" y="916"/>
                  </a:lnTo>
                  <a:lnTo>
                    <a:pt x="477" y="964"/>
                  </a:lnTo>
                  <a:lnTo>
                    <a:pt x="430" y="994"/>
                  </a:lnTo>
                  <a:lnTo>
                    <a:pt x="389" y="1012"/>
                  </a:lnTo>
                  <a:lnTo>
                    <a:pt x="349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9" name="Freeform 15"/>
            <p:cNvSpPr>
              <a:spLocks/>
            </p:cNvSpPr>
            <p:nvPr/>
          </p:nvSpPr>
          <p:spPr bwMode="auto">
            <a:xfrm>
              <a:off x="14614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5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20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20" y="706"/>
                </a:cxn>
                <a:cxn ang="0">
                  <a:pos x="1385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1" y="30"/>
                </a:cxn>
                <a:cxn ang="0">
                  <a:pos x="751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1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8" y="772"/>
                </a:cxn>
                <a:cxn ang="0">
                  <a:pos x="29" y="772"/>
                </a:cxn>
                <a:cxn ang="0">
                  <a:pos x="41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7" y="1460"/>
                </a:cxn>
                <a:cxn ang="0">
                  <a:pos x="698" y="1466"/>
                </a:cxn>
                <a:cxn ang="0">
                  <a:pos x="716" y="1472"/>
                </a:cxn>
                <a:cxn ang="0">
                  <a:pos x="733" y="1466"/>
                </a:cxn>
                <a:cxn ang="0">
                  <a:pos x="745" y="1460"/>
                </a:cxn>
                <a:cxn ang="0">
                  <a:pos x="751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5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20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20" y="706"/>
                  </a:lnTo>
                  <a:lnTo>
                    <a:pt x="1385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1" y="30"/>
                  </a:lnTo>
                  <a:lnTo>
                    <a:pt x="751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1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8" y="772"/>
                  </a:lnTo>
                  <a:lnTo>
                    <a:pt x="29" y="772"/>
                  </a:lnTo>
                  <a:lnTo>
                    <a:pt x="41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7" y="1460"/>
                  </a:lnTo>
                  <a:lnTo>
                    <a:pt x="698" y="1466"/>
                  </a:lnTo>
                  <a:lnTo>
                    <a:pt x="716" y="1472"/>
                  </a:lnTo>
                  <a:lnTo>
                    <a:pt x="733" y="1466"/>
                  </a:lnTo>
                  <a:lnTo>
                    <a:pt x="745" y="1460"/>
                  </a:lnTo>
                  <a:lnTo>
                    <a:pt x="751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0" name="Freeform 16"/>
            <p:cNvSpPr>
              <a:spLocks/>
            </p:cNvSpPr>
            <p:nvPr/>
          </p:nvSpPr>
          <p:spPr bwMode="auto">
            <a:xfrm>
              <a:off x="1681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1" name="Freeform 17"/>
            <p:cNvSpPr>
              <a:spLocks/>
            </p:cNvSpPr>
            <p:nvPr/>
          </p:nvSpPr>
          <p:spPr bwMode="auto">
            <a:xfrm>
              <a:off x="1777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2" name="Freeform 18"/>
            <p:cNvSpPr>
              <a:spLocks/>
            </p:cNvSpPr>
            <p:nvPr/>
          </p:nvSpPr>
          <p:spPr bwMode="auto">
            <a:xfrm>
              <a:off x="1873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2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2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3" name="Freeform 19"/>
            <p:cNvSpPr>
              <a:spLocks/>
            </p:cNvSpPr>
            <p:nvPr/>
          </p:nvSpPr>
          <p:spPr bwMode="auto">
            <a:xfrm>
              <a:off x="19606" y="4312"/>
              <a:ext cx="500" cy="2209"/>
            </a:xfrm>
            <a:custGeom>
              <a:avLst/>
              <a:gdLst/>
              <a:ahLst/>
              <a:cxnLst>
                <a:cxn ang="0">
                  <a:pos x="500" y="1107"/>
                </a:cxn>
                <a:cxn ang="0">
                  <a:pos x="494" y="963"/>
                </a:cxn>
                <a:cxn ang="0">
                  <a:pos x="471" y="790"/>
                </a:cxn>
                <a:cxn ang="0">
                  <a:pos x="430" y="604"/>
                </a:cxn>
                <a:cxn ang="0">
                  <a:pos x="355" y="413"/>
                </a:cxn>
                <a:cxn ang="0">
                  <a:pos x="296" y="305"/>
                </a:cxn>
                <a:cxn ang="0">
                  <a:pos x="238" y="215"/>
                </a:cxn>
                <a:cxn ang="0">
                  <a:pos x="174" y="137"/>
                </a:cxn>
                <a:cxn ang="0">
                  <a:pos x="122" y="78"/>
                </a:cxn>
                <a:cxn ang="0">
                  <a:pos x="75" y="36"/>
                </a:cxn>
                <a:cxn ang="0">
                  <a:pos x="40" y="6"/>
                </a:cxn>
                <a:cxn ang="0">
                  <a:pos x="23" y="0"/>
                </a:cxn>
                <a:cxn ang="0">
                  <a:pos x="11" y="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6" y="30"/>
                </a:cxn>
                <a:cxn ang="0">
                  <a:pos x="6" y="36"/>
                </a:cxn>
                <a:cxn ang="0">
                  <a:pos x="17" y="48"/>
                </a:cxn>
                <a:cxn ang="0">
                  <a:pos x="23" y="60"/>
                </a:cxn>
                <a:cxn ang="0">
                  <a:pos x="40" y="72"/>
                </a:cxn>
                <a:cxn ang="0">
                  <a:pos x="139" y="191"/>
                </a:cxn>
                <a:cxn ang="0">
                  <a:pos x="221" y="335"/>
                </a:cxn>
                <a:cxn ang="0">
                  <a:pos x="285" y="497"/>
                </a:cxn>
                <a:cxn ang="0">
                  <a:pos x="337" y="682"/>
                </a:cxn>
                <a:cxn ang="0">
                  <a:pos x="366" y="886"/>
                </a:cxn>
                <a:cxn ang="0">
                  <a:pos x="372" y="1107"/>
                </a:cxn>
                <a:cxn ang="0">
                  <a:pos x="366" y="1269"/>
                </a:cxn>
                <a:cxn ang="0">
                  <a:pos x="349" y="1430"/>
                </a:cxn>
                <a:cxn ang="0">
                  <a:pos x="320" y="1586"/>
                </a:cxn>
                <a:cxn ang="0">
                  <a:pos x="273" y="1742"/>
                </a:cxn>
                <a:cxn ang="0">
                  <a:pos x="215" y="1885"/>
                </a:cxn>
                <a:cxn ang="0">
                  <a:pos x="134" y="2023"/>
                </a:cxn>
                <a:cxn ang="0">
                  <a:pos x="29" y="2149"/>
                </a:cxn>
                <a:cxn ang="0">
                  <a:pos x="17" y="2161"/>
                </a:cxn>
                <a:cxn ang="0">
                  <a:pos x="11" y="2173"/>
                </a:cxn>
                <a:cxn ang="0">
                  <a:pos x="0" y="2185"/>
                </a:cxn>
                <a:cxn ang="0">
                  <a:pos x="0" y="2191"/>
                </a:cxn>
                <a:cxn ang="0">
                  <a:pos x="6" y="2203"/>
                </a:cxn>
                <a:cxn ang="0">
                  <a:pos x="11" y="2209"/>
                </a:cxn>
                <a:cxn ang="0">
                  <a:pos x="23" y="2209"/>
                </a:cxn>
                <a:cxn ang="0">
                  <a:pos x="40" y="2203"/>
                </a:cxn>
                <a:cxn ang="0">
                  <a:pos x="75" y="2173"/>
                </a:cxn>
                <a:cxn ang="0">
                  <a:pos x="128" y="2131"/>
                </a:cxn>
                <a:cxn ang="0">
                  <a:pos x="180" y="2065"/>
                </a:cxn>
                <a:cxn ang="0">
                  <a:pos x="244" y="1987"/>
                </a:cxn>
                <a:cxn ang="0">
                  <a:pos x="308" y="1891"/>
                </a:cxn>
                <a:cxn ang="0">
                  <a:pos x="360" y="1778"/>
                </a:cxn>
                <a:cxn ang="0">
                  <a:pos x="430" y="1598"/>
                </a:cxn>
                <a:cxn ang="0">
                  <a:pos x="471" y="1418"/>
                </a:cxn>
                <a:cxn ang="0">
                  <a:pos x="494" y="1257"/>
                </a:cxn>
                <a:cxn ang="0">
                  <a:pos x="500" y="1107"/>
                </a:cxn>
              </a:cxnLst>
              <a:rect l="0" t="0" r="r" b="b"/>
              <a:pathLst>
                <a:path w="500" h="2209">
                  <a:moveTo>
                    <a:pt x="500" y="1107"/>
                  </a:moveTo>
                  <a:lnTo>
                    <a:pt x="494" y="963"/>
                  </a:lnTo>
                  <a:lnTo>
                    <a:pt x="471" y="790"/>
                  </a:lnTo>
                  <a:lnTo>
                    <a:pt x="430" y="604"/>
                  </a:lnTo>
                  <a:lnTo>
                    <a:pt x="355" y="413"/>
                  </a:lnTo>
                  <a:lnTo>
                    <a:pt x="296" y="305"/>
                  </a:lnTo>
                  <a:lnTo>
                    <a:pt x="238" y="215"/>
                  </a:lnTo>
                  <a:lnTo>
                    <a:pt x="174" y="137"/>
                  </a:lnTo>
                  <a:lnTo>
                    <a:pt x="122" y="78"/>
                  </a:lnTo>
                  <a:lnTo>
                    <a:pt x="75" y="36"/>
                  </a:lnTo>
                  <a:lnTo>
                    <a:pt x="40" y="6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7" y="48"/>
                  </a:lnTo>
                  <a:lnTo>
                    <a:pt x="23" y="60"/>
                  </a:lnTo>
                  <a:lnTo>
                    <a:pt x="40" y="72"/>
                  </a:lnTo>
                  <a:lnTo>
                    <a:pt x="139" y="191"/>
                  </a:lnTo>
                  <a:lnTo>
                    <a:pt x="221" y="335"/>
                  </a:lnTo>
                  <a:lnTo>
                    <a:pt x="285" y="497"/>
                  </a:lnTo>
                  <a:lnTo>
                    <a:pt x="337" y="682"/>
                  </a:lnTo>
                  <a:lnTo>
                    <a:pt x="366" y="886"/>
                  </a:lnTo>
                  <a:lnTo>
                    <a:pt x="372" y="1107"/>
                  </a:lnTo>
                  <a:lnTo>
                    <a:pt x="366" y="1269"/>
                  </a:lnTo>
                  <a:lnTo>
                    <a:pt x="349" y="1430"/>
                  </a:lnTo>
                  <a:lnTo>
                    <a:pt x="320" y="1586"/>
                  </a:lnTo>
                  <a:lnTo>
                    <a:pt x="273" y="1742"/>
                  </a:lnTo>
                  <a:lnTo>
                    <a:pt x="215" y="1885"/>
                  </a:lnTo>
                  <a:lnTo>
                    <a:pt x="134" y="2023"/>
                  </a:lnTo>
                  <a:lnTo>
                    <a:pt x="29" y="2149"/>
                  </a:lnTo>
                  <a:lnTo>
                    <a:pt x="17" y="2161"/>
                  </a:lnTo>
                  <a:lnTo>
                    <a:pt x="11" y="2173"/>
                  </a:lnTo>
                  <a:lnTo>
                    <a:pt x="0" y="2185"/>
                  </a:lnTo>
                  <a:lnTo>
                    <a:pt x="0" y="2191"/>
                  </a:lnTo>
                  <a:lnTo>
                    <a:pt x="6" y="2203"/>
                  </a:lnTo>
                  <a:lnTo>
                    <a:pt x="11" y="2209"/>
                  </a:lnTo>
                  <a:lnTo>
                    <a:pt x="23" y="2209"/>
                  </a:lnTo>
                  <a:lnTo>
                    <a:pt x="40" y="2203"/>
                  </a:lnTo>
                  <a:lnTo>
                    <a:pt x="75" y="2173"/>
                  </a:lnTo>
                  <a:lnTo>
                    <a:pt x="128" y="2131"/>
                  </a:lnTo>
                  <a:lnTo>
                    <a:pt x="180" y="2065"/>
                  </a:lnTo>
                  <a:lnTo>
                    <a:pt x="244" y="1987"/>
                  </a:lnTo>
                  <a:lnTo>
                    <a:pt x="308" y="1891"/>
                  </a:lnTo>
                  <a:lnTo>
                    <a:pt x="360" y="1778"/>
                  </a:lnTo>
                  <a:lnTo>
                    <a:pt x="430" y="1598"/>
                  </a:lnTo>
                  <a:lnTo>
                    <a:pt x="471" y="1418"/>
                  </a:lnTo>
                  <a:lnTo>
                    <a:pt x="494" y="1257"/>
                  </a:lnTo>
                  <a:lnTo>
                    <a:pt x="500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40526" y="3200400"/>
            <a:ext cx="2321412" cy="304800"/>
            <a:chOff x="3190" y="3999"/>
            <a:chExt cx="19109" cy="2509"/>
          </a:xfrm>
        </p:grpSpPr>
        <p:sp>
          <p:nvSpPr>
            <p:cNvPr id="72728" name="Freeform 24"/>
            <p:cNvSpPr>
              <a:spLocks/>
            </p:cNvSpPr>
            <p:nvPr/>
          </p:nvSpPr>
          <p:spPr bwMode="auto">
            <a:xfrm>
              <a:off x="3190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9" name="Freeform 25"/>
            <p:cNvSpPr>
              <a:spLocks/>
            </p:cNvSpPr>
            <p:nvPr/>
          </p:nvSpPr>
          <p:spPr bwMode="auto">
            <a:xfrm>
              <a:off x="4002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0" name="Freeform 26"/>
            <p:cNvSpPr>
              <a:spLocks/>
            </p:cNvSpPr>
            <p:nvPr/>
          </p:nvSpPr>
          <p:spPr bwMode="auto">
            <a:xfrm>
              <a:off x="5493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1" name="Freeform 27"/>
            <p:cNvSpPr>
              <a:spLocks/>
            </p:cNvSpPr>
            <p:nvPr/>
          </p:nvSpPr>
          <p:spPr bwMode="auto">
            <a:xfrm>
              <a:off x="7565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2" name="Freeform 28"/>
            <p:cNvSpPr>
              <a:spLocks/>
            </p:cNvSpPr>
            <p:nvPr/>
          </p:nvSpPr>
          <p:spPr bwMode="auto">
            <a:xfrm>
              <a:off x="8897" y="3999"/>
              <a:ext cx="546" cy="1026"/>
            </a:xfrm>
            <a:custGeom>
              <a:avLst/>
              <a:gdLst/>
              <a:ahLst/>
              <a:cxnLst>
                <a:cxn ang="0">
                  <a:pos x="340" y="43"/>
                </a:cxn>
                <a:cxn ang="0">
                  <a:pos x="340" y="25"/>
                </a:cxn>
                <a:cxn ang="0">
                  <a:pos x="334" y="6"/>
                </a:cxn>
                <a:cxn ang="0">
                  <a:pos x="328" y="0"/>
                </a:cxn>
                <a:cxn ang="0">
                  <a:pos x="291" y="0"/>
                </a:cxn>
                <a:cxn ang="0">
                  <a:pos x="231" y="43"/>
                </a:cxn>
                <a:cxn ang="0">
                  <a:pos x="164" y="75"/>
                </a:cxn>
                <a:cxn ang="0">
                  <a:pos x="103" y="87"/>
                </a:cxn>
                <a:cxn ang="0">
                  <a:pos x="43" y="93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34" y="137"/>
                </a:cxn>
                <a:cxn ang="0">
                  <a:pos x="218" y="112"/>
                </a:cxn>
                <a:cxn ang="0">
                  <a:pos x="218" y="926"/>
                </a:cxn>
                <a:cxn ang="0">
                  <a:pos x="206" y="945"/>
                </a:cxn>
                <a:cxn ang="0">
                  <a:pos x="188" y="957"/>
                </a:cxn>
                <a:cxn ang="0">
                  <a:pos x="140" y="970"/>
                </a:cxn>
                <a:cxn ang="0">
                  <a:pos x="13" y="970"/>
                </a:cxn>
                <a:cxn ang="0">
                  <a:pos x="13" y="1026"/>
                </a:cxn>
                <a:cxn ang="0">
                  <a:pos x="103" y="1026"/>
                </a:cxn>
                <a:cxn ang="0">
                  <a:pos x="170" y="1020"/>
                </a:cxn>
                <a:cxn ang="0">
                  <a:pos x="382" y="1020"/>
                </a:cxn>
                <a:cxn ang="0">
                  <a:pos x="449" y="1026"/>
                </a:cxn>
                <a:cxn ang="0">
                  <a:pos x="546" y="1026"/>
                </a:cxn>
                <a:cxn ang="0">
                  <a:pos x="546" y="970"/>
                </a:cxn>
                <a:cxn ang="0">
                  <a:pos x="418" y="970"/>
                </a:cxn>
                <a:cxn ang="0">
                  <a:pos x="370" y="957"/>
                </a:cxn>
                <a:cxn ang="0">
                  <a:pos x="352" y="945"/>
                </a:cxn>
                <a:cxn ang="0">
                  <a:pos x="340" y="926"/>
                </a:cxn>
                <a:cxn ang="0">
                  <a:pos x="340" y="901"/>
                </a:cxn>
                <a:cxn ang="0">
                  <a:pos x="340" y="43"/>
                </a:cxn>
              </a:cxnLst>
              <a:rect l="0" t="0" r="r" b="b"/>
              <a:pathLst>
                <a:path w="546" h="1026">
                  <a:moveTo>
                    <a:pt x="340" y="43"/>
                  </a:moveTo>
                  <a:lnTo>
                    <a:pt x="340" y="25"/>
                  </a:lnTo>
                  <a:lnTo>
                    <a:pt x="334" y="6"/>
                  </a:lnTo>
                  <a:lnTo>
                    <a:pt x="328" y="0"/>
                  </a:lnTo>
                  <a:lnTo>
                    <a:pt x="291" y="0"/>
                  </a:lnTo>
                  <a:lnTo>
                    <a:pt x="231" y="43"/>
                  </a:lnTo>
                  <a:lnTo>
                    <a:pt x="164" y="75"/>
                  </a:lnTo>
                  <a:lnTo>
                    <a:pt x="103" y="87"/>
                  </a:lnTo>
                  <a:lnTo>
                    <a:pt x="43" y="93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34" y="137"/>
                  </a:lnTo>
                  <a:lnTo>
                    <a:pt x="218" y="112"/>
                  </a:lnTo>
                  <a:lnTo>
                    <a:pt x="218" y="926"/>
                  </a:lnTo>
                  <a:lnTo>
                    <a:pt x="206" y="945"/>
                  </a:lnTo>
                  <a:lnTo>
                    <a:pt x="188" y="957"/>
                  </a:lnTo>
                  <a:lnTo>
                    <a:pt x="140" y="970"/>
                  </a:lnTo>
                  <a:lnTo>
                    <a:pt x="13" y="970"/>
                  </a:lnTo>
                  <a:lnTo>
                    <a:pt x="13" y="1026"/>
                  </a:lnTo>
                  <a:lnTo>
                    <a:pt x="103" y="1026"/>
                  </a:lnTo>
                  <a:lnTo>
                    <a:pt x="170" y="1020"/>
                  </a:lnTo>
                  <a:lnTo>
                    <a:pt x="382" y="1020"/>
                  </a:lnTo>
                  <a:lnTo>
                    <a:pt x="449" y="1026"/>
                  </a:lnTo>
                  <a:lnTo>
                    <a:pt x="546" y="1026"/>
                  </a:lnTo>
                  <a:lnTo>
                    <a:pt x="546" y="970"/>
                  </a:lnTo>
                  <a:lnTo>
                    <a:pt x="418" y="970"/>
                  </a:lnTo>
                  <a:lnTo>
                    <a:pt x="370" y="957"/>
                  </a:lnTo>
                  <a:lnTo>
                    <a:pt x="352" y="945"/>
                  </a:lnTo>
                  <a:lnTo>
                    <a:pt x="340" y="926"/>
                  </a:lnTo>
                  <a:lnTo>
                    <a:pt x="340" y="901"/>
                  </a:lnTo>
                  <a:lnTo>
                    <a:pt x="340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3" name="Freeform 29"/>
            <p:cNvSpPr>
              <a:spLocks noEditPoints="1"/>
            </p:cNvSpPr>
            <p:nvPr/>
          </p:nvSpPr>
          <p:spPr bwMode="auto">
            <a:xfrm>
              <a:off x="9667" y="3999"/>
              <a:ext cx="697" cy="1057"/>
            </a:xfrm>
            <a:custGeom>
              <a:avLst/>
              <a:gdLst/>
              <a:ahLst/>
              <a:cxnLst>
                <a:cxn ang="0">
                  <a:pos x="684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5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2" y="838"/>
                </a:cxn>
                <a:cxn ang="0">
                  <a:pos x="115" y="963"/>
                </a:cxn>
                <a:cxn ang="0">
                  <a:pos x="254" y="1045"/>
                </a:cxn>
                <a:cxn ang="0">
                  <a:pos x="442" y="1045"/>
                </a:cxn>
                <a:cxn ang="0">
                  <a:pos x="575" y="963"/>
                </a:cxn>
                <a:cxn ang="0">
                  <a:pos x="648" y="838"/>
                </a:cxn>
                <a:cxn ang="0">
                  <a:pos x="684" y="694"/>
                </a:cxn>
                <a:cxn ang="0">
                  <a:pos x="697" y="575"/>
                </a:cxn>
                <a:cxn ang="0">
                  <a:pos x="345" y="1013"/>
                </a:cxn>
                <a:cxn ang="0">
                  <a:pos x="260" y="988"/>
                </a:cxn>
                <a:cxn ang="0">
                  <a:pos x="182" y="913"/>
                </a:cxn>
                <a:cxn ang="0">
                  <a:pos x="139" y="744"/>
                </a:cxn>
                <a:cxn ang="0">
                  <a:pos x="133" y="400"/>
                </a:cxn>
                <a:cxn ang="0">
                  <a:pos x="157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1" y="275"/>
                </a:cxn>
                <a:cxn ang="0">
                  <a:pos x="557" y="625"/>
                </a:cxn>
                <a:cxn ang="0">
                  <a:pos x="539" y="838"/>
                </a:cxn>
                <a:cxn ang="0">
                  <a:pos x="472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4" y="375"/>
                  </a:lnTo>
                  <a:lnTo>
                    <a:pt x="660" y="244"/>
                  </a:lnTo>
                  <a:lnTo>
                    <a:pt x="606" y="131"/>
                  </a:lnTo>
                  <a:lnTo>
                    <a:pt x="563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5" y="0"/>
                  </a:lnTo>
                  <a:lnTo>
                    <a:pt x="248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2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2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4" y="1045"/>
                  </a:lnTo>
                  <a:lnTo>
                    <a:pt x="345" y="1057"/>
                  </a:lnTo>
                  <a:lnTo>
                    <a:pt x="442" y="1045"/>
                  </a:lnTo>
                  <a:lnTo>
                    <a:pt x="515" y="1013"/>
                  </a:lnTo>
                  <a:lnTo>
                    <a:pt x="575" y="963"/>
                  </a:lnTo>
                  <a:lnTo>
                    <a:pt x="618" y="907"/>
                  </a:lnTo>
                  <a:lnTo>
                    <a:pt x="648" y="838"/>
                  </a:lnTo>
                  <a:lnTo>
                    <a:pt x="672" y="763"/>
                  </a:lnTo>
                  <a:lnTo>
                    <a:pt x="684" y="694"/>
                  </a:lnTo>
                  <a:lnTo>
                    <a:pt x="690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5" y="1013"/>
                  </a:moveTo>
                  <a:lnTo>
                    <a:pt x="303" y="1007"/>
                  </a:lnTo>
                  <a:lnTo>
                    <a:pt x="260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7" y="844"/>
                  </a:lnTo>
                  <a:lnTo>
                    <a:pt x="139" y="744"/>
                  </a:lnTo>
                  <a:lnTo>
                    <a:pt x="133" y="632"/>
                  </a:lnTo>
                  <a:lnTo>
                    <a:pt x="133" y="400"/>
                  </a:lnTo>
                  <a:lnTo>
                    <a:pt x="139" y="287"/>
                  </a:lnTo>
                  <a:lnTo>
                    <a:pt x="157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0" y="62"/>
                  </a:lnTo>
                  <a:lnTo>
                    <a:pt x="309" y="43"/>
                  </a:lnTo>
                  <a:lnTo>
                    <a:pt x="345" y="43"/>
                  </a:lnTo>
                  <a:lnTo>
                    <a:pt x="406" y="50"/>
                  </a:lnTo>
                  <a:lnTo>
                    <a:pt x="460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1" y="275"/>
                  </a:lnTo>
                  <a:lnTo>
                    <a:pt x="557" y="388"/>
                  </a:lnTo>
                  <a:lnTo>
                    <a:pt x="557" y="625"/>
                  </a:lnTo>
                  <a:lnTo>
                    <a:pt x="551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2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5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4" name="Freeform 30"/>
            <p:cNvSpPr>
              <a:spLocks/>
            </p:cNvSpPr>
            <p:nvPr/>
          </p:nvSpPr>
          <p:spPr bwMode="auto">
            <a:xfrm>
              <a:off x="11151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5" name="Freeform 31"/>
            <p:cNvSpPr>
              <a:spLocks/>
            </p:cNvSpPr>
            <p:nvPr/>
          </p:nvSpPr>
          <p:spPr bwMode="auto">
            <a:xfrm>
              <a:off x="13223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6" name="Freeform 32"/>
            <p:cNvSpPr>
              <a:spLocks/>
            </p:cNvSpPr>
            <p:nvPr/>
          </p:nvSpPr>
          <p:spPr bwMode="auto">
            <a:xfrm>
              <a:off x="14477" y="3999"/>
              <a:ext cx="661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2" y="863"/>
                </a:cxn>
                <a:cxn ang="0">
                  <a:pos x="545" y="888"/>
                </a:cxn>
                <a:cxn ang="0">
                  <a:pos x="146" y="894"/>
                </a:cxn>
                <a:cxn ang="0">
                  <a:pos x="273" y="782"/>
                </a:cxn>
                <a:cxn ang="0">
                  <a:pos x="364" y="700"/>
                </a:cxn>
                <a:cxn ang="0">
                  <a:pos x="449" y="632"/>
                </a:cxn>
                <a:cxn ang="0">
                  <a:pos x="570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8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5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2" y="306"/>
                </a:cxn>
                <a:cxn ang="0">
                  <a:pos x="158" y="269"/>
                </a:cxn>
                <a:cxn ang="0">
                  <a:pos x="152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5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1" h="1026">
                  <a:moveTo>
                    <a:pt x="661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2" y="863"/>
                  </a:lnTo>
                  <a:lnTo>
                    <a:pt x="570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6" y="894"/>
                  </a:lnTo>
                  <a:lnTo>
                    <a:pt x="218" y="832"/>
                  </a:lnTo>
                  <a:lnTo>
                    <a:pt x="273" y="782"/>
                  </a:lnTo>
                  <a:lnTo>
                    <a:pt x="321" y="738"/>
                  </a:lnTo>
                  <a:lnTo>
                    <a:pt x="364" y="700"/>
                  </a:lnTo>
                  <a:lnTo>
                    <a:pt x="406" y="669"/>
                  </a:lnTo>
                  <a:lnTo>
                    <a:pt x="449" y="632"/>
                  </a:lnTo>
                  <a:lnTo>
                    <a:pt x="515" y="575"/>
                  </a:lnTo>
                  <a:lnTo>
                    <a:pt x="570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1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8" y="81"/>
                  </a:lnTo>
                  <a:lnTo>
                    <a:pt x="485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5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1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6" y="325"/>
                  </a:lnTo>
                  <a:lnTo>
                    <a:pt x="152" y="306"/>
                  </a:lnTo>
                  <a:lnTo>
                    <a:pt x="158" y="281"/>
                  </a:lnTo>
                  <a:lnTo>
                    <a:pt x="158" y="269"/>
                  </a:lnTo>
                  <a:lnTo>
                    <a:pt x="152" y="256"/>
                  </a:lnTo>
                  <a:lnTo>
                    <a:pt x="152" y="244"/>
                  </a:lnTo>
                  <a:lnTo>
                    <a:pt x="140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7" y="200"/>
                  </a:lnTo>
                  <a:lnTo>
                    <a:pt x="103" y="143"/>
                  </a:lnTo>
                  <a:lnTo>
                    <a:pt x="146" y="100"/>
                  </a:lnTo>
                  <a:lnTo>
                    <a:pt x="194" y="75"/>
                  </a:lnTo>
                  <a:lnTo>
                    <a:pt x="243" y="56"/>
                  </a:lnTo>
                  <a:lnTo>
                    <a:pt x="285" y="56"/>
                  </a:lnTo>
                  <a:lnTo>
                    <a:pt x="370" y="68"/>
                  </a:lnTo>
                  <a:lnTo>
                    <a:pt x="430" y="106"/>
                  </a:lnTo>
                  <a:lnTo>
                    <a:pt x="479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1" y="475"/>
                  </a:lnTo>
                  <a:lnTo>
                    <a:pt x="418" y="544"/>
                  </a:lnTo>
                  <a:lnTo>
                    <a:pt x="376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1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7" name="Freeform 33"/>
            <p:cNvSpPr>
              <a:spLocks noEditPoints="1"/>
            </p:cNvSpPr>
            <p:nvPr/>
          </p:nvSpPr>
          <p:spPr bwMode="auto">
            <a:xfrm>
              <a:off x="15313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8" name="Freeform 34"/>
            <p:cNvSpPr>
              <a:spLocks/>
            </p:cNvSpPr>
            <p:nvPr/>
          </p:nvSpPr>
          <p:spPr bwMode="auto">
            <a:xfrm>
              <a:off x="16798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9" name="Freeform 35"/>
            <p:cNvSpPr>
              <a:spLocks/>
            </p:cNvSpPr>
            <p:nvPr/>
          </p:nvSpPr>
          <p:spPr bwMode="auto">
            <a:xfrm>
              <a:off x="18991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0" name="Freeform 36"/>
            <p:cNvSpPr>
              <a:spLocks/>
            </p:cNvSpPr>
            <p:nvPr/>
          </p:nvSpPr>
          <p:spPr bwMode="auto">
            <a:xfrm>
              <a:off x="19948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1" name="Freeform 37"/>
            <p:cNvSpPr>
              <a:spLocks/>
            </p:cNvSpPr>
            <p:nvPr/>
          </p:nvSpPr>
          <p:spPr bwMode="auto">
            <a:xfrm>
              <a:off x="2090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2" name="Freeform 38"/>
            <p:cNvSpPr>
              <a:spLocks/>
            </p:cNvSpPr>
            <p:nvPr/>
          </p:nvSpPr>
          <p:spPr bwMode="auto">
            <a:xfrm>
              <a:off x="21802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4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839602" y="3200401"/>
            <a:ext cx="2228198" cy="292561"/>
            <a:chOff x="4774" y="3999"/>
            <a:chExt cx="19109" cy="2509"/>
          </a:xfrm>
        </p:grpSpPr>
        <p:sp>
          <p:nvSpPr>
            <p:cNvPr id="72747" name="Freeform 43"/>
            <p:cNvSpPr>
              <a:spLocks/>
            </p:cNvSpPr>
            <p:nvPr/>
          </p:nvSpPr>
          <p:spPr bwMode="auto">
            <a:xfrm>
              <a:off x="4774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8" name="Freeform 44"/>
            <p:cNvSpPr>
              <a:spLocks/>
            </p:cNvSpPr>
            <p:nvPr/>
          </p:nvSpPr>
          <p:spPr bwMode="auto">
            <a:xfrm>
              <a:off x="5586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9" name="Freeform 45"/>
            <p:cNvSpPr>
              <a:spLocks/>
            </p:cNvSpPr>
            <p:nvPr/>
          </p:nvSpPr>
          <p:spPr bwMode="auto">
            <a:xfrm>
              <a:off x="7077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0" name="Freeform 46"/>
            <p:cNvSpPr>
              <a:spLocks/>
            </p:cNvSpPr>
            <p:nvPr/>
          </p:nvSpPr>
          <p:spPr bwMode="auto">
            <a:xfrm>
              <a:off x="9149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1" name="Freeform 47"/>
            <p:cNvSpPr>
              <a:spLocks/>
            </p:cNvSpPr>
            <p:nvPr/>
          </p:nvSpPr>
          <p:spPr bwMode="auto">
            <a:xfrm>
              <a:off x="10415" y="3999"/>
              <a:ext cx="660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1" y="863"/>
                </a:cxn>
                <a:cxn ang="0">
                  <a:pos x="545" y="888"/>
                </a:cxn>
                <a:cxn ang="0">
                  <a:pos x="145" y="894"/>
                </a:cxn>
                <a:cxn ang="0">
                  <a:pos x="272" y="782"/>
                </a:cxn>
                <a:cxn ang="0">
                  <a:pos x="363" y="700"/>
                </a:cxn>
                <a:cxn ang="0">
                  <a:pos x="448" y="632"/>
                </a:cxn>
                <a:cxn ang="0">
                  <a:pos x="569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7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4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1" y="306"/>
                </a:cxn>
                <a:cxn ang="0">
                  <a:pos x="157" y="269"/>
                </a:cxn>
                <a:cxn ang="0">
                  <a:pos x="151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4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0" h="1026">
                  <a:moveTo>
                    <a:pt x="660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1" y="863"/>
                  </a:lnTo>
                  <a:lnTo>
                    <a:pt x="569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5" y="894"/>
                  </a:lnTo>
                  <a:lnTo>
                    <a:pt x="218" y="832"/>
                  </a:lnTo>
                  <a:lnTo>
                    <a:pt x="272" y="782"/>
                  </a:lnTo>
                  <a:lnTo>
                    <a:pt x="321" y="738"/>
                  </a:lnTo>
                  <a:lnTo>
                    <a:pt x="363" y="700"/>
                  </a:lnTo>
                  <a:lnTo>
                    <a:pt x="406" y="669"/>
                  </a:lnTo>
                  <a:lnTo>
                    <a:pt x="448" y="632"/>
                  </a:lnTo>
                  <a:lnTo>
                    <a:pt x="515" y="575"/>
                  </a:lnTo>
                  <a:lnTo>
                    <a:pt x="569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0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7" y="81"/>
                  </a:lnTo>
                  <a:lnTo>
                    <a:pt x="484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4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0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5" y="325"/>
                  </a:lnTo>
                  <a:lnTo>
                    <a:pt x="151" y="306"/>
                  </a:lnTo>
                  <a:lnTo>
                    <a:pt x="157" y="281"/>
                  </a:lnTo>
                  <a:lnTo>
                    <a:pt x="157" y="269"/>
                  </a:lnTo>
                  <a:lnTo>
                    <a:pt x="151" y="256"/>
                  </a:lnTo>
                  <a:lnTo>
                    <a:pt x="151" y="244"/>
                  </a:lnTo>
                  <a:lnTo>
                    <a:pt x="139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6" y="200"/>
                  </a:lnTo>
                  <a:lnTo>
                    <a:pt x="103" y="143"/>
                  </a:lnTo>
                  <a:lnTo>
                    <a:pt x="145" y="100"/>
                  </a:lnTo>
                  <a:lnTo>
                    <a:pt x="194" y="75"/>
                  </a:lnTo>
                  <a:lnTo>
                    <a:pt x="242" y="56"/>
                  </a:lnTo>
                  <a:lnTo>
                    <a:pt x="284" y="56"/>
                  </a:lnTo>
                  <a:lnTo>
                    <a:pt x="369" y="68"/>
                  </a:lnTo>
                  <a:lnTo>
                    <a:pt x="430" y="106"/>
                  </a:lnTo>
                  <a:lnTo>
                    <a:pt x="478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0" y="475"/>
                  </a:lnTo>
                  <a:lnTo>
                    <a:pt x="418" y="544"/>
                  </a:lnTo>
                  <a:lnTo>
                    <a:pt x="375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0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2" name="Freeform 48"/>
            <p:cNvSpPr>
              <a:spLocks/>
            </p:cNvSpPr>
            <p:nvPr/>
          </p:nvSpPr>
          <p:spPr bwMode="auto">
            <a:xfrm>
              <a:off x="11269" y="3999"/>
              <a:ext cx="660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8" y="143"/>
                </a:cxn>
                <a:cxn ang="0">
                  <a:pos x="557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2" y="438"/>
                </a:cxn>
                <a:cxn ang="0">
                  <a:pos x="345" y="419"/>
                </a:cxn>
                <a:cxn ang="0">
                  <a:pos x="442" y="463"/>
                </a:cxn>
                <a:cxn ang="0">
                  <a:pos x="479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39" y="813"/>
                </a:cxn>
                <a:cxn ang="0">
                  <a:pos x="145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2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1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69" y="481"/>
                </a:cxn>
                <a:cxn ang="0">
                  <a:pos x="430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0" h="1057">
                  <a:moveTo>
                    <a:pt x="133" y="162"/>
                  </a:moveTo>
                  <a:lnTo>
                    <a:pt x="200" y="175"/>
                  </a:lnTo>
                  <a:lnTo>
                    <a:pt x="248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8" y="143"/>
                  </a:lnTo>
                  <a:lnTo>
                    <a:pt x="509" y="112"/>
                  </a:lnTo>
                  <a:lnTo>
                    <a:pt x="557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3" y="0"/>
                  </a:lnTo>
                  <a:lnTo>
                    <a:pt x="515" y="18"/>
                  </a:lnTo>
                  <a:lnTo>
                    <a:pt x="436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2" y="438"/>
                  </a:lnTo>
                  <a:lnTo>
                    <a:pt x="297" y="425"/>
                  </a:lnTo>
                  <a:lnTo>
                    <a:pt x="345" y="419"/>
                  </a:lnTo>
                  <a:lnTo>
                    <a:pt x="400" y="431"/>
                  </a:lnTo>
                  <a:lnTo>
                    <a:pt x="442" y="463"/>
                  </a:lnTo>
                  <a:lnTo>
                    <a:pt x="466" y="488"/>
                  </a:lnTo>
                  <a:lnTo>
                    <a:pt x="479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39" y="813"/>
                  </a:lnTo>
                  <a:lnTo>
                    <a:pt x="145" y="794"/>
                  </a:lnTo>
                  <a:lnTo>
                    <a:pt x="145" y="751"/>
                  </a:lnTo>
                  <a:lnTo>
                    <a:pt x="139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48" y="700"/>
                  </a:lnTo>
                  <a:lnTo>
                    <a:pt x="42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297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1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0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69" y="481"/>
                  </a:lnTo>
                  <a:lnTo>
                    <a:pt x="509" y="425"/>
                  </a:lnTo>
                  <a:lnTo>
                    <a:pt x="430" y="394"/>
                  </a:lnTo>
                  <a:lnTo>
                    <a:pt x="345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3" name="Freeform 49"/>
            <p:cNvSpPr>
              <a:spLocks/>
            </p:cNvSpPr>
            <p:nvPr/>
          </p:nvSpPr>
          <p:spPr bwMode="auto">
            <a:xfrm>
              <a:off x="12735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4" name="Freeform 50"/>
            <p:cNvSpPr>
              <a:spLocks/>
            </p:cNvSpPr>
            <p:nvPr/>
          </p:nvSpPr>
          <p:spPr bwMode="auto">
            <a:xfrm>
              <a:off x="14807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5" name="Freeform 51"/>
            <p:cNvSpPr>
              <a:spLocks/>
            </p:cNvSpPr>
            <p:nvPr/>
          </p:nvSpPr>
          <p:spPr bwMode="auto">
            <a:xfrm>
              <a:off x="16061" y="3999"/>
              <a:ext cx="661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9" y="143"/>
                </a:cxn>
                <a:cxn ang="0">
                  <a:pos x="558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3" y="438"/>
                </a:cxn>
                <a:cxn ang="0">
                  <a:pos x="346" y="419"/>
                </a:cxn>
                <a:cxn ang="0">
                  <a:pos x="442" y="463"/>
                </a:cxn>
                <a:cxn ang="0">
                  <a:pos x="485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40" y="813"/>
                </a:cxn>
                <a:cxn ang="0">
                  <a:pos x="146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3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2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70" y="481"/>
                </a:cxn>
                <a:cxn ang="0">
                  <a:pos x="436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1" h="1057">
                  <a:moveTo>
                    <a:pt x="133" y="162"/>
                  </a:moveTo>
                  <a:lnTo>
                    <a:pt x="200" y="175"/>
                  </a:lnTo>
                  <a:lnTo>
                    <a:pt x="249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9" y="143"/>
                  </a:lnTo>
                  <a:lnTo>
                    <a:pt x="515" y="112"/>
                  </a:lnTo>
                  <a:lnTo>
                    <a:pt x="558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4" y="0"/>
                  </a:lnTo>
                  <a:lnTo>
                    <a:pt x="515" y="18"/>
                  </a:lnTo>
                  <a:lnTo>
                    <a:pt x="442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3" y="438"/>
                  </a:lnTo>
                  <a:lnTo>
                    <a:pt x="297" y="425"/>
                  </a:lnTo>
                  <a:lnTo>
                    <a:pt x="346" y="419"/>
                  </a:lnTo>
                  <a:lnTo>
                    <a:pt x="406" y="431"/>
                  </a:lnTo>
                  <a:lnTo>
                    <a:pt x="442" y="463"/>
                  </a:lnTo>
                  <a:lnTo>
                    <a:pt x="473" y="488"/>
                  </a:lnTo>
                  <a:lnTo>
                    <a:pt x="485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40" y="813"/>
                  </a:lnTo>
                  <a:lnTo>
                    <a:pt x="146" y="794"/>
                  </a:lnTo>
                  <a:lnTo>
                    <a:pt x="146" y="751"/>
                  </a:lnTo>
                  <a:lnTo>
                    <a:pt x="140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55" y="700"/>
                  </a:lnTo>
                  <a:lnTo>
                    <a:pt x="43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303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2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1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70" y="481"/>
                  </a:lnTo>
                  <a:lnTo>
                    <a:pt x="509" y="425"/>
                  </a:lnTo>
                  <a:lnTo>
                    <a:pt x="436" y="394"/>
                  </a:lnTo>
                  <a:lnTo>
                    <a:pt x="346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6" name="Freeform 52"/>
            <p:cNvSpPr>
              <a:spLocks noEditPoints="1"/>
            </p:cNvSpPr>
            <p:nvPr/>
          </p:nvSpPr>
          <p:spPr bwMode="auto">
            <a:xfrm>
              <a:off x="16897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7" name="Freeform 53"/>
            <p:cNvSpPr>
              <a:spLocks/>
            </p:cNvSpPr>
            <p:nvPr/>
          </p:nvSpPr>
          <p:spPr bwMode="auto">
            <a:xfrm>
              <a:off x="18382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8" name="Freeform 54"/>
            <p:cNvSpPr>
              <a:spLocks/>
            </p:cNvSpPr>
            <p:nvPr/>
          </p:nvSpPr>
          <p:spPr bwMode="auto">
            <a:xfrm>
              <a:off x="2057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9" name="Freeform 55"/>
            <p:cNvSpPr>
              <a:spLocks/>
            </p:cNvSpPr>
            <p:nvPr/>
          </p:nvSpPr>
          <p:spPr bwMode="auto">
            <a:xfrm>
              <a:off x="21532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0" name="Freeform 56"/>
            <p:cNvSpPr>
              <a:spLocks/>
            </p:cNvSpPr>
            <p:nvPr/>
          </p:nvSpPr>
          <p:spPr bwMode="auto">
            <a:xfrm>
              <a:off x="22489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1" name="Freeform 57"/>
            <p:cNvSpPr>
              <a:spLocks/>
            </p:cNvSpPr>
            <p:nvPr/>
          </p:nvSpPr>
          <p:spPr bwMode="auto">
            <a:xfrm>
              <a:off x="23386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Text Box 2"/>
          <p:cNvSpPr txBox="1">
            <a:spLocks noChangeArrowheads="1"/>
          </p:cNvSpPr>
          <p:nvPr/>
        </p:nvSpPr>
        <p:spPr bwMode="auto">
          <a:xfrm>
            <a:off x="1143000" y="3733800"/>
            <a:ext cx="6858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Quick Check…does the GF give the right answer for      ?</a:t>
            </a:r>
          </a:p>
        </p:txBody>
      </p:sp>
      <p:grpSp>
        <p:nvGrpSpPr>
          <p:cNvPr id="74762" name="Group 1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4267200" y="4267200"/>
            <a:ext cx="394582" cy="337811"/>
            <a:chOff x="2212" y="2007"/>
            <a:chExt cx="1682" cy="1440"/>
          </a:xfrm>
        </p:grpSpPr>
        <p:sp>
          <p:nvSpPr>
            <p:cNvPr id="74764" name="Freeform 12"/>
            <p:cNvSpPr>
              <a:spLocks/>
            </p:cNvSpPr>
            <p:nvPr/>
          </p:nvSpPr>
          <p:spPr bwMode="auto">
            <a:xfrm>
              <a:off x="2212" y="2007"/>
              <a:ext cx="870" cy="1086"/>
            </a:xfrm>
            <a:custGeom>
              <a:avLst/>
              <a:gdLst/>
              <a:ahLst/>
              <a:cxnLst>
                <a:cxn ang="0">
                  <a:pos x="759" y="149"/>
                </a:cxn>
                <a:cxn ang="0">
                  <a:pos x="711" y="168"/>
                </a:cxn>
                <a:cxn ang="0">
                  <a:pos x="671" y="214"/>
                </a:cxn>
                <a:cxn ang="0">
                  <a:pos x="657" y="256"/>
                </a:cxn>
                <a:cxn ang="0">
                  <a:pos x="656" y="294"/>
                </a:cxn>
                <a:cxn ang="0">
                  <a:pos x="676" y="334"/>
                </a:cxn>
                <a:cxn ang="0">
                  <a:pos x="710" y="356"/>
                </a:cxn>
                <a:cxn ang="0">
                  <a:pos x="756" y="358"/>
                </a:cxn>
                <a:cxn ang="0">
                  <a:pos x="804" y="338"/>
                </a:cxn>
                <a:cxn ang="0">
                  <a:pos x="842" y="294"/>
                </a:cxn>
                <a:cxn ang="0">
                  <a:pos x="862" y="231"/>
                </a:cxn>
                <a:cxn ang="0">
                  <a:pos x="856" y="154"/>
                </a:cxn>
                <a:cxn ang="0">
                  <a:pos x="820" y="87"/>
                </a:cxn>
                <a:cxn ang="0">
                  <a:pos x="756" y="36"/>
                </a:cxn>
                <a:cxn ang="0">
                  <a:pos x="669" y="6"/>
                </a:cxn>
                <a:cxn ang="0">
                  <a:pos x="552" y="3"/>
                </a:cxn>
                <a:cxn ang="0">
                  <a:pos x="412" y="42"/>
                </a:cxn>
                <a:cxn ang="0">
                  <a:pos x="282" y="122"/>
                </a:cxn>
                <a:cxn ang="0">
                  <a:pos x="169" y="234"/>
                </a:cxn>
                <a:cxn ang="0">
                  <a:pos x="80" y="370"/>
                </a:cxn>
                <a:cxn ang="0">
                  <a:pos x="21" y="521"/>
                </a:cxn>
                <a:cxn ang="0">
                  <a:pos x="0" y="681"/>
                </a:cxn>
                <a:cxn ang="0">
                  <a:pos x="11" y="786"/>
                </a:cxn>
                <a:cxn ang="0">
                  <a:pos x="42" y="882"/>
                </a:cxn>
                <a:cxn ang="0">
                  <a:pos x="94" y="964"/>
                </a:cxn>
                <a:cxn ang="0">
                  <a:pos x="165" y="1029"/>
                </a:cxn>
                <a:cxn ang="0">
                  <a:pos x="255" y="1071"/>
                </a:cxn>
                <a:cxn ang="0">
                  <a:pos x="362" y="1086"/>
                </a:cxn>
                <a:cxn ang="0">
                  <a:pos x="491" y="1072"/>
                </a:cxn>
                <a:cxn ang="0">
                  <a:pos x="603" y="1035"/>
                </a:cxn>
                <a:cxn ang="0">
                  <a:pos x="696" y="984"/>
                </a:cxn>
                <a:cxn ang="0">
                  <a:pos x="771" y="926"/>
                </a:cxn>
                <a:cxn ang="0">
                  <a:pos x="825" y="871"/>
                </a:cxn>
                <a:cxn ang="0">
                  <a:pos x="858" y="828"/>
                </a:cxn>
                <a:cxn ang="0">
                  <a:pos x="870" y="803"/>
                </a:cxn>
                <a:cxn ang="0">
                  <a:pos x="858" y="779"/>
                </a:cxn>
                <a:cxn ang="0">
                  <a:pos x="837" y="772"/>
                </a:cxn>
                <a:cxn ang="0">
                  <a:pos x="821" y="786"/>
                </a:cxn>
                <a:cxn ang="0">
                  <a:pos x="753" y="866"/>
                </a:cxn>
                <a:cxn ang="0">
                  <a:pos x="657" y="944"/>
                </a:cxn>
                <a:cxn ang="0">
                  <a:pos x="563" y="993"/>
                </a:cxn>
                <a:cxn ang="0">
                  <a:pos x="480" y="1020"/>
                </a:cxn>
                <a:cxn ang="0">
                  <a:pos x="414" y="1030"/>
                </a:cxn>
                <a:cxn ang="0">
                  <a:pos x="373" y="1033"/>
                </a:cxn>
                <a:cxn ang="0">
                  <a:pos x="314" y="1028"/>
                </a:cxn>
                <a:cxn ang="0">
                  <a:pos x="252" y="998"/>
                </a:cxn>
                <a:cxn ang="0">
                  <a:pos x="207" y="947"/>
                </a:cxn>
                <a:cxn ang="0">
                  <a:pos x="179" y="880"/>
                </a:cxn>
                <a:cxn ang="0">
                  <a:pos x="166" y="800"/>
                </a:cxn>
                <a:cxn ang="0">
                  <a:pos x="168" y="722"/>
                </a:cxn>
                <a:cxn ang="0">
                  <a:pos x="182" y="625"/>
                </a:cxn>
                <a:cxn ang="0">
                  <a:pos x="207" y="513"/>
                </a:cxn>
                <a:cxn ang="0">
                  <a:pos x="242" y="397"/>
                </a:cxn>
                <a:cxn ang="0">
                  <a:pos x="286" y="292"/>
                </a:cxn>
                <a:cxn ang="0">
                  <a:pos x="354" y="189"/>
                </a:cxn>
                <a:cxn ang="0">
                  <a:pos x="439" y="110"/>
                </a:cxn>
                <a:cxn ang="0">
                  <a:pos x="535" y="63"/>
                </a:cxn>
                <a:cxn ang="0">
                  <a:pos x="625" y="53"/>
                </a:cxn>
                <a:cxn ang="0">
                  <a:pos x="693" y="68"/>
                </a:cxn>
                <a:cxn ang="0">
                  <a:pos x="753" y="99"/>
                </a:cxn>
                <a:cxn ang="0">
                  <a:pos x="794" y="149"/>
                </a:cxn>
              </a:cxnLst>
              <a:rect l="0" t="0" r="r" b="b"/>
              <a:pathLst>
                <a:path w="870" h="1086">
                  <a:moveTo>
                    <a:pt x="794" y="149"/>
                  </a:moveTo>
                  <a:lnTo>
                    <a:pt x="776" y="149"/>
                  </a:lnTo>
                  <a:lnTo>
                    <a:pt x="759" y="149"/>
                  </a:lnTo>
                  <a:lnTo>
                    <a:pt x="743" y="152"/>
                  </a:lnTo>
                  <a:lnTo>
                    <a:pt x="727" y="158"/>
                  </a:lnTo>
                  <a:lnTo>
                    <a:pt x="711" y="168"/>
                  </a:lnTo>
                  <a:lnTo>
                    <a:pt x="695" y="182"/>
                  </a:lnTo>
                  <a:lnTo>
                    <a:pt x="682" y="197"/>
                  </a:lnTo>
                  <a:lnTo>
                    <a:pt x="671" y="214"/>
                  </a:lnTo>
                  <a:lnTo>
                    <a:pt x="665" y="229"/>
                  </a:lnTo>
                  <a:lnTo>
                    <a:pt x="660" y="243"/>
                  </a:lnTo>
                  <a:lnTo>
                    <a:pt x="657" y="256"/>
                  </a:lnTo>
                  <a:lnTo>
                    <a:pt x="656" y="267"/>
                  </a:lnTo>
                  <a:lnTo>
                    <a:pt x="655" y="276"/>
                  </a:lnTo>
                  <a:lnTo>
                    <a:pt x="656" y="294"/>
                  </a:lnTo>
                  <a:lnTo>
                    <a:pt x="661" y="309"/>
                  </a:lnTo>
                  <a:lnTo>
                    <a:pt x="667" y="323"/>
                  </a:lnTo>
                  <a:lnTo>
                    <a:pt x="676" y="334"/>
                  </a:lnTo>
                  <a:lnTo>
                    <a:pt x="686" y="343"/>
                  </a:lnTo>
                  <a:lnTo>
                    <a:pt x="697" y="351"/>
                  </a:lnTo>
                  <a:lnTo>
                    <a:pt x="710" y="356"/>
                  </a:lnTo>
                  <a:lnTo>
                    <a:pt x="724" y="359"/>
                  </a:lnTo>
                  <a:lnTo>
                    <a:pt x="738" y="359"/>
                  </a:lnTo>
                  <a:lnTo>
                    <a:pt x="756" y="358"/>
                  </a:lnTo>
                  <a:lnTo>
                    <a:pt x="773" y="354"/>
                  </a:lnTo>
                  <a:lnTo>
                    <a:pt x="789" y="347"/>
                  </a:lnTo>
                  <a:lnTo>
                    <a:pt x="804" y="338"/>
                  </a:lnTo>
                  <a:lnTo>
                    <a:pt x="818" y="326"/>
                  </a:lnTo>
                  <a:lnTo>
                    <a:pt x="831" y="311"/>
                  </a:lnTo>
                  <a:lnTo>
                    <a:pt x="842" y="294"/>
                  </a:lnTo>
                  <a:lnTo>
                    <a:pt x="851" y="276"/>
                  </a:lnTo>
                  <a:lnTo>
                    <a:pt x="858" y="254"/>
                  </a:lnTo>
                  <a:lnTo>
                    <a:pt x="862" y="231"/>
                  </a:lnTo>
                  <a:lnTo>
                    <a:pt x="863" y="206"/>
                  </a:lnTo>
                  <a:lnTo>
                    <a:pt x="861" y="179"/>
                  </a:lnTo>
                  <a:lnTo>
                    <a:pt x="856" y="154"/>
                  </a:lnTo>
                  <a:lnTo>
                    <a:pt x="847" y="130"/>
                  </a:lnTo>
                  <a:lnTo>
                    <a:pt x="835" y="108"/>
                  </a:lnTo>
                  <a:lnTo>
                    <a:pt x="820" y="87"/>
                  </a:lnTo>
                  <a:lnTo>
                    <a:pt x="801" y="68"/>
                  </a:lnTo>
                  <a:lnTo>
                    <a:pt x="780" y="51"/>
                  </a:lnTo>
                  <a:lnTo>
                    <a:pt x="756" y="36"/>
                  </a:lnTo>
                  <a:lnTo>
                    <a:pt x="729" y="23"/>
                  </a:lnTo>
                  <a:lnTo>
                    <a:pt x="700" y="13"/>
                  </a:lnTo>
                  <a:lnTo>
                    <a:pt x="669" y="6"/>
                  </a:lnTo>
                  <a:lnTo>
                    <a:pt x="635" y="1"/>
                  </a:lnTo>
                  <a:lnTo>
                    <a:pt x="599" y="0"/>
                  </a:lnTo>
                  <a:lnTo>
                    <a:pt x="552" y="3"/>
                  </a:lnTo>
                  <a:lnTo>
                    <a:pt x="505" y="11"/>
                  </a:lnTo>
                  <a:lnTo>
                    <a:pt x="458" y="24"/>
                  </a:lnTo>
                  <a:lnTo>
                    <a:pt x="412" y="42"/>
                  </a:lnTo>
                  <a:lnTo>
                    <a:pt x="367" y="65"/>
                  </a:lnTo>
                  <a:lnTo>
                    <a:pt x="324" y="92"/>
                  </a:lnTo>
                  <a:lnTo>
                    <a:pt x="282" y="122"/>
                  </a:lnTo>
                  <a:lnTo>
                    <a:pt x="242" y="156"/>
                  </a:lnTo>
                  <a:lnTo>
                    <a:pt x="204" y="194"/>
                  </a:lnTo>
                  <a:lnTo>
                    <a:pt x="169" y="234"/>
                  </a:lnTo>
                  <a:lnTo>
                    <a:pt x="136" y="277"/>
                  </a:lnTo>
                  <a:lnTo>
                    <a:pt x="106" y="322"/>
                  </a:lnTo>
                  <a:lnTo>
                    <a:pt x="80" y="370"/>
                  </a:lnTo>
                  <a:lnTo>
                    <a:pt x="57" y="419"/>
                  </a:lnTo>
                  <a:lnTo>
                    <a:pt x="37" y="470"/>
                  </a:lnTo>
                  <a:lnTo>
                    <a:pt x="21" y="521"/>
                  </a:lnTo>
                  <a:lnTo>
                    <a:pt x="10" y="574"/>
                  </a:lnTo>
                  <a:lnTo>
                    <a:pt x="2" y="627"/>
                  </a:lnTo>
                  <a:lnTo>
                    <a:pt x="0" y="681"/>
                  </a:lnTo>
                  <a:lnTo>
                    <a:pt x="2" y="717"/>
                  </a:lnTo>
                  <a:lnTo>
                    <a:pt x="5" y="752"/>
                  </a:lnTo>
                  <a:lnTo>
                    <a:pt x="11" y="786"/>
                  </a:lnTo>
                  <a:lnTo>
                    <a:pt x="19" y="819"/>
                  </a:lnTo>
                  <a:lnTo>
                    <a:pt x="29" y="851"/>
                  </a:lnTo>
                  <a:lnTo>
                    <a:pt x="42" y="882"/>
                  </a:lnTo>
                  <a:lnTo>
                    <a:pt x="57" y="911"/>
                  </a:lnTo>
                  <a:lnTo>
                    <a:pt x="74" y="939"/>
                  </a:lnTo>
                  <a:lnTo>
                    <a:pt x="94" y="964"/>
                  </a:lnTo>
                  <a:lnTo>
                    <a:pt x="116" y="988"/>
                  </a:lnTo>
                  <a:lnTo>
                    <a:pt x="139" y="1010"/>
                  </a:lnTo>
                  <a:lnTo>
                    <a:pt x="165" y="1029"/>
                  </a:lnTo>
                  <a:lnTo>
                    <a:pt x="193" y="1046"/>
                  </a:lnTo>
                  <a:lnTo>
                    <a:pt x="223" y="1060"/>
                  </a:lnTo>
                  <a:lnTo>
                    <a:pt x="255" y="1071"/>
                  </a:lnTo>
                  <a:lnTo>
                    <a:pt x="289" y="1079"/>
                  </a:lnTo>
                  <a:lnTo>
                    <a:pt x="325" y="1084"/>
                  </a:lnTo>
                  <a:lnTo>
                    <a:pt x="362" y="1086"/>
                  </a:lnTo>
                  <a:lnTo>
                    <a:pt x="407" y="1084"/>
                  </a:lnTo>
                  <a:lnTo>
                    <a:pt x="450" y="1079"/>
                  </a:lnTo>
                  <a:lnTo>
                    <a:pt x="491" y="1072"/>
                  </a:lnTo>
                  <a:lnTo>
                    <a:pt x="530" y="1062"/>
                  </a:lnTo>
                  <a:lnTo>
                    <a:pt x="567" y="1049"/>
                  </a:lnTo>
                  <a:lnTo>
                    <a:pt x="603" y="1035"/>
                  </a:lnTo>
                  <a:lnTo>
                    <a:pt x="636" y="1019"/>
                  </a:lnTo>
                  <a:lnTo>
                    <a:pt x="667" y="1002"/>
                  </a:lnTo>
                  <a:lnTo>
                    <a:pt x="696" y="984"/>
                  </a:lnTo>
                  <a:lnTo>
                    <a:pt x="723" y="965"/>
                  </a:lnTo>
                  <a:lnTo>
                    <a:pt x="748" y="946"/>
                  </a:lnTo>
                  <a:lnTo>
                    <a:pt x="771" y="926"/>
                  </a:lnTo>
                  <a:lnTo>
                    <a:pt x="791" y="907"/>
                  </a:lnTo>
                  <a:lnTo>
                    <a:pt x="809" y="889"/>
                  </a:lnTo>
                  <a:lnTo>
                    <a:pt x="825" y="871"/>
                  </a:lnTo>
                  <a:lnTo>
                    <a:pt x="839" y="855"/>
                  </a:lnTo>
                  <a:lnTo>
                    <a:pt x="850" y="841"/>
                  </a:lnTo>
                  <a:lnTo>
                    <a:pt x="858" y="828"/>
                  </a:lnTo>
                  <a:lnTo>
                    <a:pt x="865" y="817"/>
                  </a:lnTo>
                  <a:lnTo>
                    <a:pt x="869" y="809"/>
                  </a:lnTo>
                  <a:lnTo>
                    <a:pt x="870" y="803"/>
                  </a:lnTo>
                  <a:lnTo>
                    <a:pt x="869" y="794"/>
                  </a:lnTo>
                  <a:lnTo>
                    <a:pt x="865" y="786"/>
                  </a:lnTo>
                  <a:lnTo>
                    <a:pt x="858" y="779"/>
                  </a:lnTo>
                  <a:lnTo>
                    <a:pt x="851" y="774"/>
                  </a:lnTo>
                  <a:lnTo>
                    <a:pt x="843" y="772"/>
                  </a:lnTo>
                  <a:lnTo>
                    <a:pt x="837" y="772"/>
                  </a:lnTo>
                  <a:lnTo>
                    <a:pt x="832" y="774"/>
                  </a:lnTo>
                  <a:lnTo>
                    <a:pt x="826" y="779"/>
                  </a:lnTo>
                  <a:lnTo>
                    <a:pt x="821" y="786"/>
                  </a:lnTo>
                  <a:lnTo>
                    <a:pt x="814" y="796"/>
                  </a:lnTo>
                  <a:lnTo>
                    <a:pt x="784" y="833"/>
                  </a:lnTo>
                  <a:lnTo>
                    <a:pt x="753" y="866"/>
                  </a:lnTo>
                  <a:lnTo>
                    <a:pt x="722" y="896"/>
                  </a:lnTo>
                  <a:lnTo>
                    <a:pt x="690" y="922"/>
                  </a:lnTo>
                  <a:lnTo>
                    <a:pt x="657" y="944"/>
                  </a:lnTo>
                  <a:lnTo>
                    <a:pt x="626" y="963"/>
                  </a:lnTo>
                  <a:lnTo>
                    <a:pt x="594" y="979"/>
                  </a:lnTo>
                  <a:lnTo>
                    <a:pt x="563" y="993"/>
                  </a:lnTo>
                  <a:lnTo>
                    <a:pt x="534" y="1004"/>
                  </a:lnTo>
                  <a:lnTo>
                    <a:pt x="506" y="1012"/>
                  </a:lnTo>
                  <a:lnTo>
                    <a:pt x="480" y="1020"/>
                  </a:lnTo>
                  <a:lnTo>
                    <a:pt x="455" y="1025"/>
                  </a:lnTo>
                  <a:lnTo>
                    <a:pt x="433" y="1028"/>
                  </a:lnTo>
                  <a:lnTo>
                    <a:pt x="414" y="1030"/>
                  </a:lnTo>
                  <a:lnTo>
                    <a:pt x="397" y="1032"/>
                  </a:lnTo>
                  <a:lnTo>
                    <a:pt x="383" y="1033"/>
                  </a:lnTo>
                  <a:lnTo>
                    <a:pt x="373" y="1033"/>
                  </a:lnTo>
                  <a:lnTo>
                    <a:pt x="367" y="1033"/>
                  </a:lnTo>
                  <a:lnTo>
                    <a:pt x="340" y="1032"/>
                  </a:lnTo>
                  <a:lnTo>
                    <a:pt x="314" y="1028"/>
                  </a:lnTo>
                  <a:lnTo>
                    <a:pt x="292" y="1020"/>
                  </a:lnTo>
                  <a:lnTo>
                    <a:pt x="271" y="1010"/>
                  </a:lnTo>
                  <a:lnTo>
                    <a:pt x="252" y="998"/>
                  </a:lnTo>
                  <a:lnTo>
                    <a:pt x="235" y="983"/>
                  </a:lnTo>
                  <a:lnTo>
                    <a:pt x="220" y="966"/>
                  </a:lnTo>
                  <a:lnTo>
                    <a:pt x="207" y="947"/>
                  </a:lnTo>
                  <a:lnTo>
                    <a:pt x="196" y="926"/>
                  </a:lnTo>
                  <a:lnTo>
                    <a:pt x="187" y="904"/>
                  </a:lnTo>
                  <a:lnTo>
                    <a:pt x="179" y="880"/>
                  </a:lnTo>
                  <a:lnTo>
                    <a:pt x="173" y="854"/>
                  </a:lnTo>
                  <a:lnTo>
                    <a:pt x="169" y="828"/>
                  </a:lnTo>
                  <a:lnTo>
                    <a:pt x="166" y="800"/>
                  </a:lnTo>
                  <a:lnTo>
                    <a:pt x="165" y="772"/>
                  </a:lnTo>
                  <a:lnTo>
                    <a:pt x="166" y="749"/>
                  </a:lnTo>
                  <a:lnTo>
                    <a:pt x="168" y="722"/>
                  </a:lnTo>
                  <a:lnTo>
                    <a:pt x="172" y="692"/>
                  </a:lnTo>
                  <a:lnTo>
                    <a:pt x="176" y="660"/>
                  </a:lnTo>
                  <a:lnTo>
                    <a:pt x="182" y="625"/>
                  </a:lnTo>
                  <a:lnTo>
                    <a:pt x="189" y="588"/>
                  </a:lnTo>
                  <a:lnTo>
                    <a:pt x="197" y="551"/>
                  </a:lnTo>
                  <a:lnTo>
                    <a:pt x="207" y="513"/>
                  </a:lnTo>
                  <a:lnTo>
                    <a:pt x="217" y="474"/>
                  </a:lnTo>
                  <a:lnTo>
                    <a:pt x="229" y="435"/>
                  </a:lnTo>
                  <a:lnTo>
                    <a:pt x="242" y="397"/>
                  </a:lnTo>
                  <a:lnTo>
                    <a:pt x="256" y="360"/>
                  </a:lnTo>
                  <a:lnTo>
                    <a:pt x="270" y="325"/>
                  </a:lnTo>
                  <a:lnTo>
                    <a:pt x="286" y="292"/>
                  </a:lnTo>
                  <a:lnTo>
                    <a:pt x="307" y="256"/>
                  </a:lnTo>
                  <a:lnTo>
                    <a:pt x="329" y="222"/>
                  </a:lnTo>
                  <a:lnTo>
                    <a:pt x="354" y="189"/>
                  </a:lnTo>
                  <a:lnTo>
                    <a:pt x="380" y="160"/>
                  </a:lnTo>
                  <a:lnTo>
                    <a:pt x="409" y="133"/>
                  </a:lnTo>
                  <a:lnTo>
                    <a:pt x="439" y="110"/>
                  </a:lnTo>
                  <a:lnTo>
                    <a:pt x="470" y="90"/>
                  </a:lnTo>
                  <a:lnTo>
                    <a:pt x="502" y="74"/>
                  </a:lnTo>
                  <a:lnTo>
                    <a:pt x="535" y="63"/>
                  </a:lnTo>
                  <a:lnTo>
                    <a:pt x="568" y="55"/>
                  </a:lnTo>
                  <a:lnTo>
                    <a:pt x="601" y="52"/>
                  </a:lnTo>
                  <a:lnTo>
                    <a:pt x="625" y="53"/>
                  </a:lnTo>
                  <a:lnTo>
                    <a:pt x="648" y="56"/>
                  </a:lnTo>
                  <a:lnTo>
                    <a:pt x="671" y="61"/>
                  </a:lnTo>
                  <a:lnTo>
                    <a:pt x="693" y="68"/>
                  </a:lnTo>
                  <a:lnTo>
                    <a:pt x="714" y="76"/>
                  </a:lnTo>
                  <a:lnTo>
                    <a:pt x="735" y="87"/>
                  </a:lnTo>
                  <a:lnTo>
                    <a:pt x="753" y="99"/>
                  </a:lnTo>
                  <a:lnTo>
                    <a:pt x="769" y="114"/>
                  </a:lnTo>
                  <a:lnTo>
                    <a:pt x="783" y="130"/>
                  </a:lnTo>
                  <a:lnTo>
                    <a:pt x="794" y="1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65" name="Freeform 13"/>
            <p:cNvSpPr>
              <a:spLocks noEditPoints="1"/>
            </p:cNvSpPr>
            <p:nvPr/>
          </p:nvSpPr>
          <p:spPr bwMode="auto">
            <a:xfrm>
              <a:off x="3174" y="2299"/>
              <a:ext cx="720" cy="1148"/>
            </a:xfrm>
            <a:custGeom>
              <a:avLst/>
              <a:gdLst/>
              <a:ahLst/>
              <a:cxnLst>
                <a:cxn ang="0">
                  <a:pos x="156" y="432"/>
                </a:cxn>
                <a:cxn ang="0">
                  <a:pos x="188" y="272"/>
                </a:cxn>
                <a:cxn ang="0">
                  <a:pos x="256" y="151"/>
                </a:cxn>
                <a:cxn ang="0">
                  <a:pos x="347" y="76"/>
                </a:cxn>
                <a:cxn ang="0">
                  <a:pos x="459" y="48"/>
                </a:cxn>
                <a:cxn ang="0">
                  <a:pos x="526" y="58"/>
                </a:cxn>
                <a:cxn ang="0">
                  <a:pos x="588" y="93"/>
                </a:cxn>
                <a:cxn ang="0">
                  <a:pos x="560" y="121"/>
                </a:cxn>
                <a:cxn ang="0">
                  <a:pos x="529" y="170"/>
                </a:cxn>
                <a:cxn ang="0">
                  <a:pos x="538" y="231"/>
                </a:cxn>
                <a:cxn ang="0">
                  <a:pos x="585" y="265"/>
                </a:cxn>
                <a:cxn ang="0">
                  <a:pos x="645" y="253"/>
                </a:cxn>
                <a:cxn ang="0">
                  <a:pos x="675" y="202"/>
                </a:cxn>
                <a:cxn ang="0">
                  <a:pos x="667" y="124"/>
                </a:cxn>
                <a:cxn ang="0">
                  <a:pos x="624" y="55"/>
                </a:cxn>
                <a:cxn ang="0">
                  <a:pos x="543" y="11"/>
                </a:cxn>
                <a:cxn ang="0">
                  <a:pos x="422" y="1"/>
                </a:cxn>
                <a:cxn ang="0">
                  <a:pos x="290" y="40"/>
                </a:cxn>
                <a:cxn ang="0">
                  <a:pos x="170" y="127"/>
                </a:cxn>
                <a:cxn ang="0">
                  <a:pos x="75" y="258"/>
                </a:cxn>
                <a:cxn ang="0">
                  <a:pos x="15" y="429"/>
                </a:cxn>
                <a:cxn ang="0">
                  <a:pos x="1" y="636"/>
                </a:cxn>
                <a:cxn ang="0">
                  <a:pos x="25" y="824"/>
                </a:cxn>
                <a:cxn ang="0">
                  <a:pos x="75" y="963"/>
                </a:cxn>
                <a:cxn ang="0">
                  <a:pos x="145" y="1059"/>
                </a:cxn>
                <a:cxn ang="0">
                  <a:pos x="228" y="1118"/>
                </a:cxn>
                <a:cxn ang="0">
                  <a:pos x="318" y="1145"/>
                </a:cxn>
                <a:cxn ang="0">
                  <a:pos x="433" y="1140"/>
                </a:cxn>
                <a:cxn ang="0">
                  <a:pos x="560" y="1086"/>
                </a:cxn>
                <a:cxn ang="0">
                  <a:pos x="658" y="987"/>
                </a:cxn>
                <a:cxn ang="0">
                  <a:pos x="713" y="851"/>
                </a:cxn>
                <a:cxn ang="0">
                  <a:pos x="713" y="695"/>
                </a:cxn>
                <a:cxn ang="0">
                  <a:pos x="660" y="561"/>
                </a:cxn>
                <a:cxn ang="0">
                  <a:pos x="567" y="462"/>
                </a:cxn>
                <a:cxn ang="0">
                  <a:pos x="446" y="408"/>
                </a:cxn>
                <a:cxn ang="0">
                  <a:pos x="325" y="407"/>
                </a:cxn>
                <a:cxn ang="0">
                  <a:pos x="239" y="447"/>
                </a:cxn>
                <a:cxn ang="0">
                  <a:pos x="180" y="512"/>
                </a:cxn>
                <a:cxn ang="0">
                  <a:pos x="363" y="1094"/>
                </a:cxn>
                <a:cxn ang="0">
                  <a:pos x="270" y="1067"/>
                </a:cxn>
                <a:cxn ang="0">
                  <a:pos x="203" y="995"/>
                </a:cxn>
                <a:cxn ang="0">
                  <a:pos x="167" y="889"/>
                </a:cxn>
                <a:cxn ang="0">
                  <a:pos x="155" y="736"/>
                </a:cxn>
                <a:cxn ang="0">
                  <a:pos x="179" y="599"/>
                </a:cxn>
                <a:cxn ang="0">
                  <a:pos x="245" y="499"/>
                </a:cxn>
                <a:cxn ang="0">
                  <a:pos x="343" y="450"/>
                </a:cxn>
                <a:cxn ang="0">
                  <a:pos x="443" y="461"/>
                </a:cxn>
                <a:cxn ang="0">
                  <a:pos x="515" y="518"/>
                </a:cxn>
                <a:cxn ang="0">
                  <a:pos x="562" y="628"/>
                </a:cxn>
                <a:cxn ang="0">
                  <a:pos x="570" y="806"/>
                </a:cxn>
                <a:cxn ang="0">
                  <a:pos x="560" y="927"/>
                </a:cxn>
                <a:cxn ang="0">
                  <a:pos x="513" y="1024"/>
                </a:cxn>
                <a:cxn ang="0">
                  <a:pos x="439" y="1081"/>
                </a:cxn>
              </a:cxnLst>
              <a:rect l="0" t="0" r="r" b="b"/>
              <a:pathLst>
                <a:path w="720" h="1148">
                  <a:moveTo>
                    <a:pt x="150" y="565"/>
                  </a:moveTo>
                  <a:lnTo>
                    <a:pt x="151" y="520"/>
                  </a:lnTo>
                  <a:lnTo>
                    <a:pt x="152" y="475"/>
                  </a:lnTo>
                  <a:lnTo>
                    <a:pt x="156" y="432"/>
                  </a:lnTo>
                  <a:lnTo>
                    <a:pt x="160" y="391"/>
                  </a:lnTo>
                  <a:lnTo>
                    <a:pt x="167" y="350"/>
                  </a:lnTo>
                  <a:lnTo>
                    <a:pt x="176" y="310"/>
                  </a:lnTo>
                  <a:lnTo>
                    <a:pt x="188" y="272"/>
                  </a:lnTo>
                  <a:lnTo>
                    <a:pt x="203" y="236"/>
                  </a:lnTo>
                  <a:lnTo>
                    <a:pt x="221" y="201"/>
                  </a:lnTo>
                  <a:lnTo>
                    <a:pt x="238" y="175"/>
                  </a:lnTo>
                  <a:lnTo>
                    <a:pt x="256" y="151"/>
                  </a:lnTo>
                  <a:lnTo>
                    <a:pt x="277" y="128"/>
                  </a:lnTo>
                  <a:lnTo>
                    <a:pt x="298" y="108"/>
                  </a:lnTo>
                  <a:lnTo>
                    <a:pt x="322" y="91"/>
                  </a:lnTo>
                  <a:lnTo>
                    <a:pt x="347" y="76"/>
                  </a:lnTo>
                  <a:lnTo>
                    <a:pt x="373" y="64"/>
                  </a:lnTo>
                  <a:lnTo>
                    <a:pt x="400" y="55"/>
                  </a:lnTo>
                  <a:lnTo>
                    <a:pt x="429" y="50"/>
                  </a:lnTo>
                  <a:lnTo>
                    <a:pt x="459" y="48"/>
                  </a:lnTo>
                  <a:lnTo>
                    <a:pt x="475" y="49"/>
                  </a:lnTo>
                  <a:lnTo>
                    <a:pt x="492" y="51"/>
                  </a:lnTo>
                  <a:lnTo>
                    <a:pt x="509" y="54"/>
                  </a:lnTo>
                  <a:lnTo>
                    <a:pt x="526" y="58"/>
                  </a:lnTo>
                  <a:lnTo>
                    <a:pt x="543" y="64"/>
                  </a:lnTo>
                  <a:lnTo>
                    <a:pt x="560" y="72"/>
                  </a:lnTo>
                  <a:lnTo>
                    <a:pt x="575" y="81"/>
                  </a:lnTo>
                  <a:lnTo>
                    <a:pt x="588" y="93"/>
                  </a:lnTo>
                  <a:lnTo>
                    <a:pt x="600" y="107"/>
                  </a:lnTo>
                  <a:lnTo>
                    <a:pt x="585" y="109"/>
                  </a:lnTo>
                  <a:lnTo>
                    <a:pt x="572" y="114"/>
                  </a:lnTo>
                  <a:lnTo>
                    <a:pt x="560" y="121"/>
                  </a:lnTo>
                  <a:lnTo>
                    <a:pt x="549" y="130"/>
                  </a:lnTo>
                  <a:lnTo>
                    <a:pt x="540" y="142"/>
                  </a:lnTo>
                  <a:lnTo>
                    <a:pt x="533" y="155"/>
                  </a:lnTo>
                  <a:lnTo>
                    <a:pt x="529" y="170"/>
                  </a:lnTo>
                  <a:lnTo>
                    <a:pt x="528" y="188"/>
                  </a:lnTo>
                  <a:lnTo>
                    <a:pt x="529" y="203"/>
                  </a:lnTo>
                  <a:lnTo>
                    <a:pt x="532" y="218"/>
                  </a:lnTo>
                  <a:lnTo>
                    <a:pt x="538" y="231"/>
                  </a:lnTo>
                  <a:lnTo>
                    <a:pt x="547" y="242"/>
                  </a:lnTo>
                  <a:lnTo>
                    <a:pt x="557" y="253"/>
                  </a:lnTo>
                  <a:lnTo>
                    <a:pt x="570" y="260"/>
                  </a:lnTo>
                  <a:lnTo>
                    <a:pt x="585" y="265"/>
                  </a:lnTo>
                  <a:lnTo>
                    <a:pt x="601" y="267"/>
                  </a:lnTo>
                  <a:lnTo>
                    <a:pt x="618" y="265"/>
                  </a:lnTo>
                  <a:lnTo>
                    <a:pt x="632" y="261"/>
                  </a:lnTo>
                  <a:lnTo>
                    <a:pt x="645" y="253"/>
                  </a:lnTo>
                  <a:lnTo>
                    <a:pt x="656" y="243"/>
                  </a:lnTo>
                  <a:lnTo>
                    <a:pt x="665" y="232"/>
                  </a:lnTo>
                  <a:lnTo>
                    <a:pt x="671" y="218"/>
                  </a:lnTo>
                  <a:lnTo>
                    <a:pt x="675" y="202"/>
                  </a:lnTo>
                  <a:lnTo>
                    <a:pt x="676" y="184"/>
                  </a:lnTo>
                  <a:lnTo>
                    <a:pt x="675" y="164"/>
                  </a:lnTo>
                  <a:lnTo>
                    <a:pt x="672" y="143"/>
                  </a:lnTo>
                  <a:lnTo>
                    <a:pt x="667" y="124"/>
                  </a:lnTo>
                  <a:lnTo>
                    <a:pt x="660" y="105"/>
                  </a:lnTo>
                  <a:lnTo>
                    <a:pt x="650" y="87"/>
                  </a:lnTo>
                  <a:lnTo>
                    <a:pt x="638" y="70"/>
                  </a:lnTo>
                  <a:lnTo>
                    <a:pt x="624" y="55"/>
                  </a:lnTo>
                  <a:lnTo>
                    <a:pt x="607" y="41"/>
                  </a:lnTo>
                  <a:lnTo>
                    <a:pt x="588" y="29"/>
                  </a:lnTo>
                  <a:lnTo>
                    <a:pt x="567" y="19"/>
                  </a:lnTo>
                  <a:lnTo>
                    <a:pt x="543" y="11"/>
                  </a:lnTo>
                  <a:lnTo>
                    <a:pt x="517" y="5"/>
                  </a:lnTo>
                  <a:lnTo>
                    <a:pt x="487" y="1"/>
                  </a:lnTo>
                  <a:lnTo>
                    <a:pt x="456" y="0"/>
                  </a:lnTo>
                  <a:lnTo>
                    <a:pt x="422" y="1"/>
                  </a:lnTo>
                  <a:lnTo>
                    <a:pt x="388" y="6"/>
                  </a:lnTo>
                  <a:lnTo>
                    <a:pt x="355" y="14"/>
                  </a:lnTo>
                  <a:lnTo>
                    <a:pt x="322" y="25"/>
                  </a:lnTo>
                  <a:lnTo>
                    <a:pt x="290" y="40"/>
                  </a:lnTo>
                  <a:lnTo>
                    <a:pt x="258" y="57"/>
                  </a:lnTo>
                  <a:lnTo>
                    <a:pt x="227" y="78"/>
                  </a:lnTo>
                  <a:lnTo>
                    <a:pt x="198" y="101"/>
                  </a:lnTo>
                  <a:lnTo>
                    <a:pt x="170" y="127"/>
                  </a:lnTo>
                  <a:lnTo>
                    <a:pt x="143" y="156"/>
                  </a:lnTo>
                  <a:lnTo>
                    <a:pt x="118" y="187"/>
                  </a:lnTo>
                  <a:lnTo>
                    <a:pt x="96" y="221"/>
                  </a:lnTo>
                  <a:lnTo>
                    <a:pt x="75" y="258"/>
                  </a:lnTo>
                  <a:lnTo>
                    <a:pt x="56" y="297"/>
                  </a:lnTo>
                  <a:lnTo>
                    <a:pt x="39" y="339"/>
                  </a:lnTo>
                  <a:lnTo>
                    <a:pt x="26" y="383"/>
                  </a:lnTo>
                  <a:lnTo>
                    <a:pt x="15" y="429"/>
                  </a:lnTo>
                  <a:lnTo>
                    <a:pt x="7" y="478"/>
                  </a:lnTo>
                  <a:lnTo>
                    <a:pt x="2" y="529"/>
                  </a:lnTo>
                  <a:lnTo>
                    <a:pt x="0" y="582"/>
                  </a:lnTo>
                  <a:lnTo>
                    <a:pt x="1" y="636"/>
                  </a:lnTo>
                  <a:lnTo>
                    <a:pt x="4" y="688"/>
                  </a:lnTo>
                  <a:lnTo>
                    <a:pt x="9" y="737"/>
                  </a:lnTo>
                  <a:lnTo>
                    <a:pt x="16" y="782"/>
                  </a:lnTo>
                  <a:lnTo>
                    <a:pt x="25" y="824"/>
                  </a:lnTo>
                  <a:lnTo>
                    <a:pt x="35" y="863"/>
                  </a:lnTo>
                  <a:lnTo>
                    <a:pt x="47" y="899"/>
                  </a:lnTo>
                  <a:lnTo>
                    <a:pt x="60" y="933"/>
                  </a:lnTo>
                  <a:lnTo>
                    <a:pt x="75" y="963"/>
                  </a:lnTo>
                  <a:lnTo>
                    <a:pt x="91" y="991"/>
                  </a:lnTo>
                  <a:lnTo>
                    <a:pt x="108" y="1016"/>
                  </a:lnTo>
                  <a:lnTo>
                    <a:pt x="126" y="1039"/>
                  </a:lnTo>
                  <a:lnTo>
                    <a:pt x="145" y="1059"/>
                  </a:lnTo>
                  <a:lnTo>
                    <a:pt x="165" y="1077"/>
                  </a:lnTo>
                  <a:lnTo>
                    <a:pt x="186" y="1093"/>
                  </a:lnTo>
                  <a:lnTo>
                    <a:pt x="207" y="1106"/>
                  </a:lnTo>
                  <a:lnTo>
                    <a:pt x="228" y="1118"/>
                  </a:lnTo>
                  <a:lnTo>
                    <a:pt x="250" y="1127"/>
                  </a:lnTo>
                  <a:lnTo>
                    <a:pt x="273" y="1135"/>
                  </a:lnTo>
                  <a:lnTo>
                    <a:pt x="295" y="1140"/>
                  </a:lnTo>
                  <a:lnTo>
                    <a:pt x="318" y="1145"/>
                  </a:lnTo>
                  <a:lnTo>
                    <a:pt x="341" y="1147"/>
                  </a:lnTo>
                  <a:lnTo>
                    <a:pt x="363" y="1148"/>
                  </a:lnTo>
                  <a:lnTo>
                    <a:pt x="398" y="1146"/>
                  </a:lnTo>
                  <a:lnTo>
                    <a:pt x="433" y="1140"/>
                  </a:lnTo>
                  <a:lnTo>
                    <a:pt x="467" y="1132"/>
                  </a:lnTo>
                  <a:lnTo>
                    <a:pt x="500" y="1120"/>
                  </a:lnTo>
                  <a:lnTo>
                    <a:pt x="530" y="1105"/>
                  </a:lnTo>
                  <a:lnTo>
                    <a:pt x="560" y="1086"/>
                  </a:lnTo>
                  <a:lnTo>
                    <a:pt x="587" y="1066"/>
                  </a:lnTo>
                  <a:lnTo>
                    <a:pt x="613" y="1042"/>
                  </a:lnTo>
                  <a:lnTo>
                    <a:pt x="636" y="1016"/>
                  </a:lnTo>
                  <a:lnTo>
                    <a:pt x="658" y="987"/>
                  </a:lnTo>
                  <a:lnTo>
                    <a:pt x="676" y="957"/>
                  </a:lnTo>
                  <a:lnTo>
                    <a:pt x="691" y="923"/>
                  </a:lnTo>
                  <a:lnTo>
                    <a:pt x="704" y="888"/>
                  </a:lnTo>
                  <a:lnTo>
                    <a:pt x="713" y="851"/>
                  </a:lnTo>
                  <a:lnTo>
                    <a:pt x="718" y="812"/>
                  </a:lnTo>
                  <a:lnTo>
                    <a:pt x="720" y="772"/>
                  </a:lnTo>
                  <a:lnTo>
                    <a:pt x="718" y="733"/>
                  </a:lnTo>
                  <a:lnTo>
                    <a:pt x="713" y="695"/>
                  </a:lnTo>
                  <a:lnTo>
                    <a:pt x="704" y="658"/>
                  </a:lnTo>
                  <a:lnTo>
                    <a:pt x="692" y="624"/>
                  </a:lnTo>
                  <a:lnTo>
                    <a:pt x="678" y="591"/>
                  </a:lnTo>
                  <a:lnTo>
                    <a:pt x="660" y="561"/>
                  </a:lnTo>
                  <a:lnTo>
                    <a:pt x="641" y="532"/>
                  </a:lnTo>
                  <a:lnTo>
                    <a:pt x="618" y="507"/>
                  </a:lnTo>
                  <a:lnTo>
                    <a:pt x="594" y="482"/>
                  </a:lnTo>
                  <a:lnTo>
                    <a:pt x="567" y="462"/>
                  </a:lnTo>
                  <a:lnTo>
                    <a:pt x="539" y="444"/>
                  </a:lnTo>
                  <a:lnTo>
                    <a:pt x="509" y="428"/>
                  </a:lnTo>
                  <a:lnTo>
                    <a:pt x="478" y="417"/>
                  </a:lnTo>
                  <a:lnTo>
                    <a:pt x="446" y="408"/>
                  </a:lnTo>
                  <a:lnTo>
                    <a:pt x="413" y="402"/>
                  </a:lnTo>
                  <a:lnTo>
                    <a:pt x="379" y="401"/>
                  </a:lnTo>
                  <a:lnTo>
                    <a:pt x="351" y="402"/>
                  </a:lnTo>
                  <a:lnTo>
                    <a:pt x="325" y="407"/>
                  </a:lnTo>
                  <a:lnTo>
                    <a:pt x="300" y="414"/>
                  </a:lnTo>
                  <a:lnTo>
                    <a:pt x="279" y="423"/>
                  </a:lnTo>
                  <a:lnTo>
                    <a:pt x="258" y="434"/>
                  </a:lnTo>
                  <a:lnTo>
                    <a:pt x="239" y="447"/>
                  </a:lnTo>
                  <a:lnTo>
                    <a:pt x="222" y="462"/>
                  </a:lnTo>
                  <a:lnTo>
                    <a:pt x="207" y="478"/>
                  </a:lnTo>
                  <a:lnTo>
                    <a:pt x="192" y="495"/>
                  </a:lnTo>
                  <a:lnTo>
                    <a:pt x="180" y="512"/>
                  </a:lnTo>
                  <a:lnTo>
                    <a:pt x="169" y="530"/>
                  </a:lnTo>
                  <a:lnTo>
                    <a:pt x="159" y="547"/>
                  </a:lnTo>
                  <a:lnTo>
                    <a:pt x="150" y="565"/>
                  </a:lnTo>
                  <a:close/>
                  <a:moveTo>
                    <a:pt x="363" y="1094"/>
                  </a:moveTo>
                  <a:lnTo>
                    <a:pt x="338" y="1092"/>
                  </a:lnTo>
                  <a:lnTo>
                    <a:pt x="313" y="1087"/>
                  </a:lnTo>
                  <a:lnTo>
                    <a:pt x="291" y="1078"/>
                  </a:lnTo>
                  <a:lnTo>
                    <a:pt x="270" y="1067"/>
                  </a:lnTo>
                  <a:lnTo>
                    <a:pt x="251" y="1053"/>
                  </a:lnTo>
                  <a:lnTo>
                    <a:pt x="233" y="1036"/>
                  </a:lnTo>
                  <a:lnTo>
                    <a:pt x="217" y="1016"/>
                  </a:lnTo>
                  <a:lnTo>
                    <a:pt x="203" y="995"/>
                  </a:lnTo>
                  <a:lnTo>
                    <a:pt x="191" y="971"/>
                  </a:lnTo>
                  <a:lnTo>
                    <a:pt x="181" y="948"/>
                  </a:lnTo>
                  <a:lnTo>
                    <a:pt x="173" y="920"/>
                  </a:lnTo>
                  <a:lnTo>
                    <a:pt x="167" y="889"/>
                  </a:lnTo>
                  <a:lnTo>
                    <a:pt x="162" y="855"/>
                  </a:lnTo>
                  <a:lnTo>
                    <a:pt x="158" y="818"/>
                  </a:lnTo>
                  <a:lnTo>
                    <a:pt x="156" y="779"/>
                  </a:lnTo>
                  <a:lnTo>
                    <a:pt x="155" y="736"/>
                  </a:lnTo>
                  <a:lnTo>
                    <a:pt x="156" y="699"/>
                  </a:lnTo>
                  <a:lnTo>
                    <a:pt x="161" y="664"/>
                  </a:lnTo>
                  <a:lnTo>
                    <a:pt x="169" y="631"/>
                  </a:lnTo>
                  <a:lnTo>
                    <a:pt x="179" y="599"/>
                  </a:lnTo>
                  <a:lnTo>
                    <a:pt x="192" y="570"/>
                  </a:lnTo>
                  <a:lnTo>
                    <a:pt x="207" y="543"/>
                  </a:lnTo>
                  <a:lnTo>
                    <a:pt x="225" y="520"/>
                  </a:lnTo>
                  <a:lnTo>
                    <a:pt x="245" y="499"/>
                  </a:lnTo>
                  <a:lnTo>
                    <a:pt x="267" y="481"/>
                  </a:lnTo>
                  <a:lnTo>
                    <a:pt x="290" y="466"/>
                  </a:lnTo>
                  <a:lnTo>
                    <a:pt x="316" y="456"/>
                  </a:lnTo>
                  <a:lnTo>
                    <a:pt x="343" y="450"/>
                  </a:lnTo>
                  <a:lnTo>
                    <a:pt x="371" y="447"/>
                  </a:lnTo>
                  <a:lnTo>
                    <a:pt x="397" y="449"/>
                  </a:lnTo>
                  <a:lnTo>
                    <a:pt x="421" y="453"/>
                  </a:lnTo>
                  <a:lnTo>
                    <a:pt x="443" y="461"/>
                  </a:lnTo>
                  <a:lnTo>
                    <a:pt x="463" y="471"/>
                  </a:lnTo>
                  <a:lnTo>
                    <a:pt x="482" y="483"/>
                  </a:lnTo>
                  <a:lnTo>
                    <a:pt x="499" y="499"/>
                  </a:lnTo>
                  <a:lnTo>
                    <a:pt x="515" y="518"/>
                  </a:lnTo>
                  <a:lnTo>
                    <a:pt x="530" y="540"/>
                  </a:lnTo>
                  <a:lnTo>
                    <a:pt x="545" y="568"/>
                  </a:lnTo>
                  <a:lnTo>
                    <a:pt x="555" y="597"/>
                  </a:lnTo>
                  <a:lnTo>
                    <a:pt x="562" y="628"/>
                  </a:lnTo>
                  <a:lnTo>
                    <a:pt x="566" y="660"/>
                  </a:lnTo>
                  <a:lnTo>
                    <a:pt x="568" y="694"/>
                  </a:lnTo>
                  <a:lnTo>
                    <a:pt x="570" y="731"/>
                  </a:lnTo>
                  <a:lnTo>
                    <a:pt x="570" y="806"/>
                  </a:lnTo>
                  <a:lnTo>
                    <a:pt x="569" y="839"/>
                  </a:lnTo>
                  <a:lnTo>
                    <a:pt x="568" y="870"/>
                  </a:lnTo>
                  <a:lnTo>
                    <a:pt x="564" y="899"/>
                  </a:lnTo>
                  <a:lnTo>
                    <a:pt x="560" y="927"/>
                  </a:lnTo>
                  <a:lnTo>
                    <a:pt x="552" y="953"/>
                  </a:lnTo>
                  <a:lnTo>
                    <a:pt x="541" y="978"/>
                  </a:lnTo>
                  <a:lnTo>
                    <a:pt x="528" y="1003"/>
                  </a:lnTo>
                  <a:lnTo>
                    <a:pt x="513" y="1024"/>
                  </a:lnTo>
                  <a:lnTo>
                    <a:pt x="497" y="1042"/>
                  </a:lnTo>
                  <a:lnTo>
                    <a:pt x="479" y="1058"/>
                  </a:lnTo>
                  <a:lnTo>
                    <a:pt x="460" y="1070"/>
                  </a:lnTo>
                  <a:lnTo>
                    <a:pt x="439" y="1081"/>
                  </a:lnTo>
                  <a:lnTo>
                    <a:pt x="416" y="1088"/>
                  </a:lnTo>
                  <a:lnTo>
                    <a:pt x="391" y="1092"/>
                  </a:lnTo>
                  <a:lnTo>
                    <a:pt x="363" y="10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768" name="Group 16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914400" y="4876800"/>
            <a:ext cx="6638026" cy="390654"/>
            <a:chOff x="897" y="3299"/>
            <a:chExt cx="42939" cy="2527"/>
          </a:xfrm>
        </p:grpSpPr>
        <p:sp>
          <p:nvSpPr>
            <p:cNvPr id="74770" name="Freeform 18"/>
            <p:cNvSpPr>
              <a:spLocks/>
            </p:cNvSpPr>
            <p:nvPr/>
          </p:nvSpPr>
          <p:spPr bwMode="auto">
            <a:xfrm>
              <a:off x="897" y="3617"/>
              <a:ext cx="491" cy="2209"/>
            </a:xfrm>
            <a:custGeom>
              <a:avLst/>
              <a:gdLst/>
              <a:ahLst/>
              <a:cxnLst>
                <a:cxn ang="0">
                  <a:pos x="491" y="2181"/>
                </a:cxn>
                <a:cxn ang="0">
                  <a:pos x="451" y="2140"/>
                </a:cxn>
                <a:cxn ang="0">
                  <a:pos x="319" y="1960"/>
                </a:cxn>
                <a:cxn ang="0">
                  <a:pos x="226" y="1753"/>
                </a:cxn>
                <a:cxn ang="0">
                  <a:pos x="159" y="1532"/>
                </a:cxn>
                <a:cxn ang="0">
                  <a:pos x="133" y="1311"/>
                </a:cxn>
                <a:cxn ang="0">
                  <a:pos x="119" y="1104"/>
                </a:cxn>
                <a:cxn ang="0">
                  <a:pos x="133" y="870"/>
                </a:cxn>
                <a:cxn ang="0">
                  <a:pos x="173" y="649"/>
                </a:cxn>
                <a:cxn ang="0">
                  <a:pos x="226" y="428"/>
                </a:cxn>
                <a:cxn ang="0">
                  <a:pos x="332" y="235"/>
                </a:cxn>
                <a:cxn ang="0">
                  <a:pos x="465" y="55"/>
                </a:cxn>
                <a:cxn ang="0">
                  <a:pos x="491" y="28"/>
                </a:cxn>
                <a:cxn ang="0">
                  <a:pos x="491" y="0"/>
                </a:cxn>
                <a:cxn ang="0">
                  <a:pos x="465" y="0"/>
                </a:cxn>
                <a:cxn ang="0">
                  <a:pos x="438" y="14"/>
                </a:cxn>
                <a:cxn ang="0">
                  <a:pos x="372" y="69"/>
                </a:cxn>
                <a:cxn ang="0">
                  <a:pos x="305" y="152"/>
                </a:cxn>
                <a:cxn ang="0">
                  <a:pos x="212" y="276"/>
                </a:cxn>
                <a:cxn ang="0">
                  <a:pos x="133" y="428"/>
                </a:cxn>
                <a:cxn ang="0">
                  <a:pos x="53" y="676"/>
                </a:cxn>
                <a:cxn ang="0">
                  <a:pos x="13" y="897"/>
                </a:cxn>
                <a:cxn ang="0">
                  <a:pos x="0" y="1104"/>
                </a:cxn>
                <a:cxn ang="0">
                  <a:pos x="13" y="1298"/>
                </a:cxn>
                <a:cxn ang="0">
                  <a:pos x="53" y="1546"/>
                </a:cxn>
                <a:cxn ang="0">
                  <a:pos x="133" y="1795"/>
                </a:cxn>
                <a:cxn ang="0">
                  <a:pos x="212" y="1946"/>
                </a:cxn>
                <a:cxn ang="0">
                  <a:pos x="305" y="2057"/>
                </a:cxn>
                <a:cxn ang="0">
                  <a:pos x="438" y="2195"/>
                </a:cxn>
                <a:cxn ang="0">
                  <a:pos x="465" y="2209"/>
                </a:cxn>
                <a:cxn ang="0">
                  <a:pos x="478" y="2209"/>
                </a:cxn>
                <a:cxn ang="0">
                  <a:pos x="491" y="2195"/>
                </a:cxn>
                <a:cxn ang="0">
                  <a:pos x="491" y="2181"/>
                </a:cxn>
              </a:cxnLst>
              <a:rect l="0" t="0" r="r" b="b"/>
              <a:pathLst>
                <a:path w="491" h="2209">
                  <a:moveTo>
                    <a:pt x="491" y="2181"/>
                  </a:moveTo>
                  <a:lnTo>
                    <a:pt x="451" y="2140"/>
                  </a:lnTo>
                  <a:lnTo>
                    <a:pt x="319" y="1960"/>
                  </a:lnTo>
                  <a:lnTo>
                    <a:pt x="226" y="1753"/>
                  </a:lnTo>
                  <a:lnTo>
                    <a:pt x="159" y="1532"/>
                  </a:lnTo>
                  <a:lnTo>
                    <a:pt x="133" y="1311"/>
                  </a:lnTo>
                  <a:lnTo>
                    <a:pt x="119" y="1104"/>
                  </a:lnTo>
                  <a:lnTo>
                    <a:pt x="133" y="870"/>
                  </a:lnTo>
                  <a:lnTo>
                    <a:pt x="173" y="649"/>
                  </a:lnTo>
                  <a:lnTo>
                    <a:pt x="226" y="428"/>
                  </a:lnTo>
                  <a:lnTo>
                    <a:pt x="332" y="235"/>
                  </a:lnTo>
                  <a:lnTo>
                    <a:pt x="465" y="55"/>
                  </a:lnTo>
                  <a:lnTo>
                    <a:pt x="491" y="28"/>
                  </a:lnTo>
                  <a:lnTo>
                    <a:pt x="491" y="0"/>
                  </a:lnTo>
                  <a:lnTo>
                    <a:pt x="465" y="0"/>
                  </a:lnTo>
                  <a:lnTo>
                    <a:pt x="438" y="14"/>
                  </a:lnTo>
                  <a:lnTo>
                    <a:pt x="372" y="69"/>
                  </a:lnTo>
                  <a:lnTo>
                    <a:pt x="305" y="152"/>
                  </a:lnTo>
                  <a:lnTo>
                    <a:pt x="212" y="276"/>
                  </a:lnTo>
                  <a:lnTo>
                    <a:pt x="133" y="428"/>
                  </a:lnTo>
                  <a:lnTo>
                    <a:pt x="53" y="676"/>
                  </a:lnTo>
                  <a:lnTo>
                    <a:pt x="13" y="897"/>
                  </a:lnTo>
                  <a:lnTo>
                    <a:pt x="0" y="1104"/>
                  </a:lnTo>
                  <a:lnTo>
                    <a:pt x="13" y="1298"/>
                  </a:lnTo>
                  <a:lnTo>
                    <a:pt x="53" y="1546"/>
                  </a:lnTo>
                  <a:lnTo>
                    <a:pt x="133" y="1795"/>
                  </a:lnTo>
                  <a:lnTo>
                    <a:pt x="212" y="1946"/>
                  </a:lnTo>
                  <a:lnTo>
                    <a:pt x="305" y="2057"/>
                  </a:lnTo>
                  <a:lnTo>
                    <a:pt x="438" y="2195"/>
                  </a:lnTo>
                  <a:lnTo>
                    <a:pt x="465" y="2209"/>
                  </a:lnTo>
                  <a:lnTo>
                    <a:pt x="478" y="2209"/>
                  </a:lnTo>
                  <a:lnTo>
                    <a:pt x="491" y="2195"/>
                  </a:lnTo>
                  <a:lnTo>
                    <a:pt x="491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1" name="Freeform 19"/>
            <p:cNvSpPr>
              <a:spLocks/>
            </p:cNvSpPr>
            <p:nvPr/>
          </p:nvSpPr>
          <p:spPr bwMode="auto">
            <a:xfrm>
              <a:off x="1707" y="3796"/>
              <a:ext cx="704" cy="1478"/>
            </a:xfrm>
            <a:custGeom>
              <a:avLst/>
              <a:gdLst/>
              <a:ahLst/>
              <a:cxnLst>
                <a:cxn ang="0">
                  <a:pos x="438" y="56"/>
                </a:cxn>
                <a:cxn ang="0">
                  <a:pos x="438" y="28"/>
                </a:cxn>
                <a:cxn ang="0">
                  <a:pos x="412" y="0"/>
                </a:cxn>
                <a:cxn ang="0">
                  <a:pos x="385" y="0"/>
                </a:cxn>
                <a:cxn ang="0">
                  <a:pos x="279" y="83"/>
                </a:cxn>
                <a:cxn ang="0">
                  <a:pos x="159" y="125"/>
                </a:cxn>
                <a:cxn ang="0">
                  <a:pos x="66" y="138"/>
                </a:cxn>
                <a:cxn ang="0">
                  <a:pos x="0" y="138"/>
                </a:cxn>
                <a:cxn ang="0">
                  <a:pos x="0" y="207"/>
                </a:cxn>
                <a:cxn ang="0">
                  <a:pos x="66" y="207"/>
                </a:cxn>
                <a:cxn ang="0">
                  <a:pos x="159" y="194"/>
                </a:cxn>
                <a:cxn ang="0">
                  <a:pos x="279" y="152"/>
                </a:cxn>
                <a:cxn ang="0">
                  <a:pos x="279" y="1326"/>
                </a:cxn>
                <a:cxn ang="0">
                  <a:pos x="252" y="1381"/>
                </a:cxn>
                <a:cxn ang="0">
                  <a:pos x="239" y="1395"/>
                </a:cxn>
                <a:cxn ang="0">
                  <a:pos x="199" y="1409"/>
                </a:cxn>
                <a:cxn ang="0">
                  <a:pos x="13" y="1409"/>
                </a:cxn>
                <a:cxn ang="0">
                  <a:pos x="13" y="1478"/>
                </a:cxn>
                <a:cxn ang="0">
                  <a:pos x="704" y="1478"/>
                </a:cxn>
                <a:cxn ang="0">
                  <a:pos x="704" y="1409"/>
                </a:cxn>
                <a:cxn ang="0">
                  <a:pos x="505" y="1409"/>
                </a:cxn>
                <a:cxn ang="0">
                  <a:pos x="465" y="1395"/>
                </a:cxn>
                <a:cxn ang="0">
                  <a:pos x="452" y="1381"/>
                </a:cxn>
                <a:cxn ang="0">
                  <a:pos x="438" y="1353"/>
                </a:cxn>
                <a:cxn ang="0">
                  <a:pos x="438" y="1298"/>
                </a:cxn>
                <a:cxn ang="0">
                  <a:pos x="438" y="56"/>
                </a:cxn>
              </a:cxnLst>
              <a:rect l="0" t="0" r="r" b="b"/>
              <a:pathLst>
                <a:path w="704" h="1478">
                  <a:moveTo>
                    <a:pt x="438" y="56"/>
                  </a:moveTo>
                  <a:lnTo>
                    <a:pt x="438" y="28"/>
                  </a:lnTo>
                  <a:lnTo>
                    <a:pt x="412" y="0"/>
                  </a:lnTo>
                  <a:lnTo>
                    <a:pt x="385" y="0"/>
                  </a:lnTo>
                  <a:lnTo>
                    <a:pt x="279" y="83"/>
                  </a:lnTo>
                  <a:lnTo>
                    <a:pt x="159" y="125"/>
                  </a:lnTo>
                  <a:lnTo>
                    <a:pt x="66" y="138"/>
                  </a:lnTo>
                  <a:lnTo>
                    <a:pt x="0" y="138"/>
                  </a:lnTo>
                  <a:lnTo>
                    <a:pt x="0" y="207"/>
                  </a:lnTo>
                  <a:lnTo>
                    <a:pt x="66" y="207"/>
                  </a:lnTo>
                  <a:lnTo>
                    <a:pt x="159" y="194"/>
                  </a:lnTo>
                  <a:lnTo>
                    <a:pt x="279" y="152"/>
                  </a:lnTo>
                  <a:lnTo>
                    <a:pt x="279" y="1326"/>
                  </a:lnTo>
                  <a:lnTo>
                    <a:pt x="252" y="1381"/>
                  </a:lnTo>
                  <a:lnTo>
                    <a:pt x="239" y="1395"/>
                  </a:lnTo>
                  <a:lnTo>
                    <a:pt x="199" y="1409"/>
                  </a:lnTo>
                  <a:lnTo>
                    <a:pt x="13" y="1409"/>
                  </a:lnTo>
                  <a:lnTo>
                    <a:pt x="13" y="1478"/>
                  </a:lnTo>
                  <a:lnTo>
                    <a:pt x="704" y="1478"/>
                  </a:lnTo>
                  <a:lnTo>
                    <a:pt x="704" y="1409"/>
                  </a:lnTo>
                  <a:lnTo>
                    <a:pt x="505" y="1409"/>
                  </a:lnTo>
                  <a:lnTo>
                    <a:pt x="465" y="1395"/>
                  </a:lnTo>
                  <a:lnTo>
                    <a:pt x="452" y="1381"/>
                  </a:lnTo>
                  <a:lnTo>
                    <a:pt x="438" y="1353"/>
                  </a:lnTo>
                  <a:lnTo>
                    <a:pt x="438" y="1298"/>
                  </a:lnTo>
                  <a:lnTo>
                    <a:pt x="438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2" name="Freeform 20"/>
            <p:cNvSpPr>
              <a:spLocks/>
            </p:cNvSpPr>
            <p:nvPr/>
          </p:nvSpPr>
          <p:spPr bwMode="auto">
            <a:xfrm>
              <a:off x="3168" y="3990"/>
              <a:ext cx="1421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1" y="773"/>
                </a:cxn>
                <a:cxn ang="0">
                  <a:pos x="1421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3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3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1" h="1463">
                  <a:moveTo>
                    <a:pt x="757" y="773"/>
                  </a:moveTo>
                  <a:lnTo>
                    <a:pt x="1381" y="773"/>
                  </a:lnTo>
                  <a:lnTo>
                    <a:pt x="1421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3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3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3" name="Freeform 21"/>
            <p:cNvSpPr>
              <a:spLocks/>
            </p:cNvSpPr>
            <p:nvPr/>
          </p:nvSpPr>
          <p:spPr bwMode="auto">
            <a:xfrm>
              <a:off x="5240" y="4293"/>
              <a:ext cx="1062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7" y="125"/>
                </a:cxn>
                <a:cxn ang="0">
                  <a:pos x="850" y="56"/>
                </a:cxn>
                <a:cxn ang="0">
                  <a:pos x="956" y="83"/>
                </a:cxn>
                <a:cxn ang="0">
                  <a:pos x="890" y="125"/>
                </a:cxn>
                <a:cxn ang="0">
                  <a:pos x="863" y="221"/>
                </a:cxn>
                <a:cxn ang="0">
                  <a:pos x="970" y="276"/>
                </a:cxn>
                <a:cxn ang="0">
                  <a:pos x="1049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3" y="0"/>
                </a:cxn>
                <a:cxn ang="0">
                  <a:pos x="704" y="69"/>
                </a:cxn>
                <a:cxn ang="0">
                  <a:pos x="637" y="166"/>
                </a:cxn>
                <a:cxn ang="0">
                  <a:pos x="518" y="28"/>
                </a:cxn>
                <a:cxn ang="0">
                  <a:pos x="398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6" y="359"/>
                </a:cxn>
                <a:cxn ang="0">
                  <a:pos x="119" y="346"/>
                </a:cxn>
                <a:cxn ang="0">
                  <a:pos x="252" y="111"/>
                </a:cxn>
                <a:cxn ang="0">
                  <a:pos x="398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199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59" y="746"/>
                </a:cxn>
                <a:cxn ang="0">
                  <a:pos x="106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59" y="1008"/>
                </a:cxn>
                <a:cxn ang="0">
                  <a:pos x="292" y="981"/>
                </a:cxn>
                <a:cxn ang="0">
                  <a:pos x="398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3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7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1" y="773"/>
                </a:cxn>
                <a:cxn ang="0">
                  <a:pos x="571" y="622"/>
                </a:cxn>
              </a:cxnLst>
              <a:rect l="0" t="0" r="r" b="b"/>
              <a:pathLst>
                <a:path w="1062" h="1008">
                  <a:moveTo>
                    <a:pt x="651" y="318"/>
                  </a:moveTo>
                  <a:lnTo>
                    <a:pt x="664" y="263"/>
                  </a:lnTo>
                  <a:lnTo>
                    <a:pt x="677" y="194"/>
                  </a:lnTo>
                  <a:lnTo>
                    <a:pt x="717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6" y="56"/>
                  </a:lnTo>
                  <a:lnTo>
                    <a:pt x="956" y="83"/>
                  </a:lnTo>
                  <a:lnTo>
                    <a:pt x="916" y="97"/>
                  </a:lnTo>
                  <a:lnTo>
                    <a:pt x="890" y="125"/>
                  </a:lnTo>
                  <a:lnTo>
                    <a:pt x="863" y="166"/>
                  </a:lnTo>
                  <a:lnTo>
                    <a:pt x="863" y="221"/>
                  </a:lnTo>
                  <a:lnTo>
                    <a:pt x="916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49" y="194"/>
                  </a:lnTo>
                  <a:lnTo>
                    <a:pt x="1062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3" y="0"/>
                  </a:lnTo>
                  <a:lnTo>
                    <a:pt x="770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7" y="166"/>
                  </a:lnTo>
                  <a:lnTo>
                    <a:pt x="584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8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19" y="194"/>
                  </a:lnTo>
                  <a:lnTo>
                    <a:pt x="80" y="290"/>
                  </a:lnTo>
                  <a:lnTo>
                    <a:pt x="66" y="346"/>
                  </a:lnTo>
                  <a:lnTo>
                    <a:pt x="66" y="359"/>
                  </a:lnTo>
                  <a:lnTo>
                    <a:pt x="106" y="359"/>
                  </a:lnTo>
                  <a:lnTo>
                    <a:pt x="119" y="346"/>
                  </a:lnTo>
                  <a:lnTo>
                    <a:pt x="186" y="194"/>
                  </a:lnTo>
                  <a:lnTo>
                    <a:pt x="252" y="111"/>
                  </a:lnTo>
                  <a:lnTo>
                    <a:pt x="332" y="69"/>
                  </a:lnTo>
                  <a:lnTo>
                    <a:pt x="398" y="56"/>
                  </a:lnTo>
                  <a:lnTo>
                    <a:pt x="438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1" y="373"/>
                  </a:lnTo>
                  <a:lnTo>
                    <a:pt x="452" y="525"/>
                  </a:lnTo>
                  <a:lnTo>
                    <a:pt x="398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199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59" y="746"/>
                  </a:lnTo>
                  <a:lnTo>
                    <a:pt x="133" y="732"/>
                  </a:lnTo>
                  <a:lnTo>
                    <a:pt x="106" y="732"/>
                  </a:lnTo>
                  <a:lnTo>
                    <a:pt x="66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59" y="1008"/>
                  </a:lnTo>
                  <a:lnTo>
                    <a:pt x="199" y="1008"/>
                  </a:lnTo>
                  <a:lnTo>
                    <a:pt x="292" y="981"/>
                  </a:lnTo>
                  <a:lnTo>
                    <a:pt x="359" y="925"/>
                  </a:lnTo>
                  <a:lnTo>
                    <a:pt x="398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0" y="981"/>
                  </a:lnTo>
                  <a:lnTo>
                    <a:pt x="863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6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7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4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1" y="815"/>
                  </a:lnTo>
                  <a:lnTo>
                    <a:pt x="531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4" name="Freeform 22"/>
            <p:cNvSpPr>
              <a:spLocks/>
            </p:cNvSpPr>
            <p:nvPr/>
          </p:nvSpPr>
          <p:spPr bwMode="auto">
            <a:xfrm>
              <a:off x="7006" y="3990"/>
              <a:ext cx="1422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2" y="773"/>
                </a:cxn>
                <a:cxn ang="0">
                  <a:pos x="1422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4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4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2" h="1463">
                  <a:moveTo>
                    <a:pt x="757" y="773"/>
                  </a:moveTo>
                  <a:lnTo>
                    <a:pt x="1382" y="773"/>
                  </a:lnTo>
                  <a:lnTo>
                    <a:pt x="1422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4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4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5" name="Freeform 23"/>
            <p:cNvSpPr>
              <a:spLocks/>
            </p:cNvSpPr>
            <p:nvPr/>
          </p:nvSpPr>
          <p:spPr bwMode="auto">
            <a:xfrm>
              <a:off x="9078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8" y="125"/>
                </a:cxn>
                <a:cxn ang="0">
                  <a:pos x="850" y="56"/>
                </a:cxn>
                <a:cxn ang="0">
                  <a:pos x="957" y="83"/>
                </a:cxn>
                <a:cxn ang="0">
                  <a:pos x="890" y="125"/>
                </a:cxn>
                <a:cxn ang="0">
                  <a:pos x="864" y="221"/>
                </a:cxn>
                <a:cxn ang="0">
                  <a:pos x="970" y="276"/>
                </a:cxn>
                <a:cxn ang="0">
                  <a:pos x="1050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4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3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200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60" y="746"/>
                </a:cxn>
                <a:cxn ang="0">
                  <a:pos x="107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60" y="1008"/>
                </a:cxn>
                <a:cxn ang="0">
                  <a:pos x="293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4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8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2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8" y="194"/>
                  </a:lnTo>
                  <a:lnTo>
                    <a:pt x="718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7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4" y="166"/>
                  </a:lnTo>
                  <a:lnTo>
                    <a:pt x="864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50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4" y="0"/>
                  </a:lnTo>
                  <a:lnTo>
                    <a:pt x="771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5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7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3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9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200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60" y="746"/>
                  </a:lnTo>
                  <a:lnTo>
                    <a:pt x="133" y="732"/>
                  </a:lnTo>
                  <a:lnTo>
                    <a:pt x="107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60" y="1008"/>
                  </a:lnTo>
                  <a:lnTo>
                    <a:pt x="200" y="1008"/>
                  </a:lnTo>
                  <a:lnTo>
                    <a:pt x="293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1" y="981"/>
                  </a:lnTo>
                  <a:lnTo>
                    <a:pt x="864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7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8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5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2" y="815"/>
                  </a:lnTo>
                  <a:lnTo>
                    <a:pt x="532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6" name="Freeform 24"/>
            <p:cNvSpPr>
              <a:spLocks/>
            </p:cNvSpPr>
            <p:nvPr/>
          </p:nvSpPr>
          <p:spPr bwMode="auto">
            <a:xfrm>
              <a:off x="10300" y="3313"/>
              <a:ext cx="664" cy="1036"/>
            </a:xfrm>
            <a:custGeom>
              <a:avLst/>
              <a:gdLst/>
              <a:ahLst/>
              <a:cxnLst>
                <a:cxn ang="0">
                  <a:pos x="664" y="760"/>
                </a:cxn>
                <a:cxn ang="0">
                  <a:pos x="611" y="760"/>
                </a:cxn>
                <a:cxn ang="0">
                  <a:pos x="611" y="787"/>
                </a:cxn>
                <a:cxn ang="0">
                  <a:pos x="598" y="815"/>
                </a:cxn>
                <a:cxn ang="0">
                  <a:pos x="598" y="842"/>
                </a:cxn>
                <a:cxn ang="0">
                  <a:pos x="585" y="884"/>
                </a:cxn>
                <a:cxn ang="0">
                  <a:pos x="571" y="898"/>
                </a:cxn>
                <a:cxn ang="0">
                  <a:pos x="146" y="898"/>
                </a:cxn>
                <a:cxn ang="0">
                  <a:pos x="253" y="815"/>
                </a:cxn>
                <a:cxn ang="0">
                  <a:pos x="319" y="746"/>
                </a:cxn>
                <a:cxn ang="0">
                  <a:pos x="385" y="690"/>
                </a:cxn>
                <a:cxn ang="0">
                  <a:pos x="452" y="649"/>
                </a:cxn>
                <a:cxn ang="0">
                  <a:pos x="558" y="552"/>
                </a:cxn>
                <a:cxn ang="0">
                  <a:pos x="624" y="442"/>
                </a:cxn>
                <a:cxn ang="0">
                  <a:pos x="664" y="304"/>
                </a:cxn>
                <a:cxn ang="0">
                  <a:pos x="638" y="180"/>
                </a:cxn>
                <a:cxn ang="0">
                  <a:pos x="558" y="83"/>
                </a:cxn>
                <a:cxn ang="0">
                  <a:pos x="452" y="28"/>
                </a:cxn>
                <a:cxn ang="0">
                  <a:pos x="306" y="0"/>
                </a:cxn>
                <a:cxn ang="0">
                  <a:pos x="186" y="28"/>
                </a:cxn>
                <a:cxn ang="0">
                  <a:pos x="80" y="97"/>
                </a:cxn>
                <a:cxn ang="0">
                  <a:pos x="27" y="180"/>
                </a:cxn>
                <a:cxn ang="0">
                  <a:pos x="0" y="290"/>
                </a:cxn>
                <a:cxn ang="0">
                  <a:pos x="0" y="318"/>
                </a:cxn>
                <a:cxn ang="0">
                  <a:pos x="14" y="345"/>
                </a:cxn>
                <a:cxn ang="0">
                  <a:pos x="40" y="359"/>
                </a:cxn>
                <a:cxn ang="0">
                  <a:pos x="53" y="359"/>
                </a:cxn>
                <a:cxn ang="0">
                  <a:pos x="67" y="373"/>
                </a:cxn>
                <a:cxn ang="0">
                  <a:pos x="106" y="373"/>
                </a:cxn>
                <a:cxn ang="0">
                  <a:pos x="120" y="359"/>
                </a:cxn>
                <a:cxn ang="0">
                  <a:pos x="146" y="345"/>
                </a:cxn>
                <a:cxn ang="0">
                  <a:pos x="160" y="318"/>
                </a:cxn>
                <a:cxn ang="0">
                  <a:pos x="160" y="249"/>
                </a:cxn>
                <a:cxn ang="0">
                  <a:pos x="133" y="221"/>
                </a:cxn>
                <a:cxn ang="0">
                  <a:pos x="106" y="207"/>
                </a:cxn>
                <a:cxn ang="0">
                  <a:pos x="67" y="207"/>
                </a:cxn>
                <a:cxn ang="0">
                  <a:pos x="133" y="125"/>
                </a:cxn>
                <a:cxn ang="0">
                  <a:pos x="213" y="69"/>
                </a:cxn>
                <a:cxn ang="0">
                  <a:pos x="292" y="55"/>
                </a:cxn>
                <a:cxn ang="0">
                  <a:pos x="385" y="83"/>
                </a:cxn>
                <a:cxn ang="0">
                  <a:pos x="465" y="138"/>
                </a:cxn>
                <a:cxn ang="0">
                  <a:pos x="505" y="221"/>
                </a:cxn>
                <a:cxn ang="0">
                  <a:pos x="518" y="304"/>
                </a:cxn>
                <a:cxn ang="0">
                  <a:pos x="492" y="428"/>
                </a:cxn>
                <a:cxn ang="0">
                  <a:pos x="439" y="539"/>
                </a:cxn>
                <a:cxn ang="0">
                  <a:pos x="0" y="994"/>
                </a:cxn>
                <a:cxn ang="0">
                  <a:pos x="0" y="1036"/>
                </a:cxn>
                <a:cxn ang="0">
                  <a:pos x="611" y="1036"/>
                </a:cxn>
                <a:cxn ang="0">
                  <a:pos x="664" y="760"/>
                </a:cxn>
              </a:cxnLst>
              <a:rect l="0" t="0" r="r" b="b"/>
              <a:pathLst>
                <a:path w="664" h="1036">
                  <a:moveTo>
                    <a:pt x="664" y="760"/>
                  </a:moveTo>
                  <a:lnTo>
                    <a:pt x="611" y="760"/>
                  </a:lnTo>
                  <a:lnTo>
                    <a:pt x="611" y="787"/>
                  </a:lnTo>
                  <a:lnTo>
                    <a:pt x="598" y="815"/>
                  </a:lnTo>
                  <a:lnTo>
                    <a:pt x="598" y="842"/>
                  </a:lnTo>
                  <a:lnTo>
                    <a:pt x="585" y="884"/>
                  </a:lnTo>
                  <a:lnTo>
                    <a:pt x="571" y="898"/>
                  </a:lnTo>
                  <a:lnTo>
                    <a:pt x="146" y="898"/>
                  </a:lnTo>
                  <a:lnTo>
                    <a:pt x="253" y="815"/>
                  </a:lnTo>
                  <a:lnTo>
                    <a:pt x="319" y="746"/>
                  </a:lnTo>
                  <a:lnTo>
                    <a:pt x="385" y="690"/>
                  </a:lnTo>
                  <a:lnTo>
                    <a:pt x="452" y="649"/>
                  </a:lnTo>
                  <a:lnTo>
                    <a:pt x="558" y="552"/>
                  </a:lnTo>
                  <a:lnTo>
                    <a:pt x="624" y="442"/>
                  </a:lnTo>
                  <a:lnTo>
                    <a:pt x="664" y="304"/>
                  </a:lnTo>
                  <a:lnTo>
                    <a:pt x="638" y="180"/>
                  </a:lnTo>
                  <a:lnTo>
                    <a:pt x="558" y="83"/>
                  </a:lnTo>
                  <a:lnTo>
                    <a:pt x="452" y="28"/>
                  </a:lnTo>
                  <a:lnTo>
                    <a:pt x="306" y="0"/>
                  </a:lnTo>
                  <a:lnTo>
                    <a:pt x="186" y="28"/>
                  </a:lnTo>
                  <a:lnTo>
                    <a:pt x="80" y="97"/>
                  </a:lnTo>
                  <a:lnTo>
                    <a:pt x="27" y="180"/>
                  </a:lnTo>
                  <a:lnTo>
                    <a:pt x="0" y="290"/>
                  </a:lnTo>
                  <a:lnTo>
                    <a:pt x="0" y="318"/>
                  </a:lnTo>
                  <a:lnTo>
                    <a:pt x="14" y="345"/>
                  </a:lnTo>
                  <a:lnTo>
                    <a:pt x="40" y="359"/>
                  </a:lnTo>
                  <a:lnTo>
                    <a:pt x="53" y="359"/>
                  </a:lnTo>
                  <a:lnTo>
                    <a:pt x="67" y="373"/>
                  </a:lnTo>
                  <a:lnTo>
                    <a:pt x="106" y="373"/>
                  </a:lnTo>
                  <a:lnTo>
                    <a:pt x="120" y="359"/>
                  </a:lnTo>
                  <a:lnTo>
                    <a:pt x="146" y="345"/>
                  </a:lnTo>
                  <a:lnTo>
                    <a:pt x="160" y="318"/>
                  </a:lnTo>
                  <a:lnTo>
                    <a:pt x="160" y="249"/>
                  </a:lnTo>
                  <a:lnTo>
                    <a:pt x="133" y="221"/>
                  </a:lnTo>
                  <a:lnTo>
                    <a:pt x="106" y="207"/>
                  </a:lnTo>
                  <a:lnTo>
                    <a:pt x="67" y="207"/>
                  </a:lnTo>
                  <a:lnTo>
                    <a:pt x="133" y="125"/>
                  </a:lnTo>
                  <a:lnTo>
                    <a:pt x="213" y="69"/>
                  </a:lnTo>
                  <a:lnTo>
                    <a:pt x="292" y="55"/>
                  </a:lnTo>
                  <a:lnTo>
                    <a:pt x="385" y="83"/>
                  </a:lnTo>
                  <a:lnTo>
                    <a:pt x="465" y="138"/>
                  </a:lnTo>
                  <a:lnTo>
                    <a:pt x="505" y="221"/>
                  </a:lnTo>
                  <a:lnTo>
                    <a:pt x="518" y="304"/>
                  </a:lnTo>
                  <a:lnTo>
                    <a:pt x="492" y="428"/>
                  </a:lnTo>
                  <a:lnTo>
                    <a:pt x="439" y="539"/>
                  </a:lnTo>
                  <a:lnTo>
                    <a:pt x="0" y="994"/>
                  </a:lnTo>
                  <a:lnTo>
                    <a:pt x="0" y="1036"/>
                  </a:lnTo>
                  <a:lnTo>
                    <a:pt x="611" y="1036"/>
                  </a:lnTo>
                  <a:lnTo>
                    <a:pt x="664" y="7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7" name="Freeform 25"/>
            <p:cNvSpPr>
              <a:spLocks/>
            </p:cNvSpPr>
            <p:nvPr/>
          </p:nvSpPr>
          <p:spPr bwMode="auto">
            <a:xfrm>
              <a:off x="11761" y="3990"/>
              <a:ext cx="1421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2" y="773"/>
                </a:cxn>
                <a:cxn ang="0">
                  <a:pos x="1421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4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4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1" h="1463">
                  <a:moveTo>
                    <a:pt x="757" y="773"/>
                  </a:moveTo>
                  <a:lnTo>
                    <a:pt x="1382" y="773"/>
                  </a:lnTo>
                  <a:lnTo>
                    <a:pt x="1421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4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4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8" name="Freeform 26"/>
            <p:cNvSpPr>
              <a:spLocks/>
            </p:cNvSpPr>
            <p:nvPr/>
          </p:nvSpPr>
          <p:spPr bwMode="auto">
            <a:xfrm>
              <a:off x="13833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7" y="125"/>
                </a:cxn>
                <a:cxn ang="0">
                  <a:pos x="850" y="56"/>
                </a:cxn>
                <a:cxn ang="0">
                  <a:pos x="956" y="83"/>
                </a:cxn>
                <a:cxn ang="0">
                  <a:pos x="890" y="125"/>
                </a:cxn>
                <a:cxn ang="0">
                  <a:pos x="863" y="221"/>
                </a:cxn>
                <a:cxn ang="0">
                  <a:pos x="970" y="276"/>
                </a:cxn>
                <a:cxn ang="0">
                  <a:pos x="1049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3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3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199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60" y="746"/>
                </a:cxn>
                <a:cxn ang="0">
                  <a:pos x="106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60" y="1008"/>
                </a:cxn>
                <a:cxn ang="0">
                  <a:pos x="292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3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7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1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8" y="194"/>
                  </a:lnTo>
                  <a:lnTo>
                    <a:pt x="717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6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3" y="166"/>
                  </a:lnTo>
                  <a:lnTo>
                    <a:pt x="863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49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3" y="0"/>
                  </a:lnTo>
                  <a:lnTo>
                    <a:pt x="770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5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6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3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8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199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60" y="746"/>
                  </a:lnTo>
                  <a:lnTo>
                    <a:pt x="133" y="732"/>
                  </a:lnTo>
                  <a:lnTo>
                    <a:pt x="106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60" y="1008"/>
                  </a:lnTo>
                  <a:lnTo>
                    <a:pt x="199" y="1008"/>
                  </a:lnTo>
                  <a:lnTo>
                    <a:pt x="292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0" y="981"/>
                  </a:lnTo>
                  <a:lnTo>
                    <a:pt x="863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6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7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5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1" y="815"/>
                  </a:lnTo>
                  <a:lnTo>
                    <a:pt x="531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79" name="Freeform 27"/>
            <p:cNvSpPr>
              <a:spLocks/>
            </p:cNvSpPr>
            <p:nvPr/>
          </p:nvSpPr>
          <p:spPr bwMode="auto">
            <a:xfrm>
              <a:off x="15055" y="3313"/>
              <a:ext cx="691" cy="1063"/>
            </a:xfrm>
            <a:custGeom>
              <a:avLst/>
              <a:gdLst/>
              <a:ahLst/>
              <a:cxnLst>
                <a:cxn ang="0">
                  <a:pos x="412" y="539"/>
                </a:cxn>
                <a:cxn ang="0">
                  <a:pos x="518" y="663"/>
                </a:cxn>
                <a:cxn ang="0">
                  <a:pos x="505" y="884"/>
                </a:cxn>
                <a:cxn ang="0">
                  <a:pos x="399" y="1008"/>
                </a:cxn>
                <a:cxn ang="0">
                  <a:pos x="252" y="1008"/>
                </a:cxn>
                <a:cxn ang="0">
                  <a:pos x="80" y="911"/>
                </a:cxn>
                <a:cxn ang="0">
                  <a:pos x="146" y="884"/>
                </a:cxn>
                <a:cxn ang="0">
                  <a:pos x="159" y="842"/>
                </a:cxn>
                <a:cxn ang="0">
                  <a:pos x="159" y="787"/>
                </a:cxn>
                <a:cxn ang="0">
                  <a:pos x="120" y="746"/>
                </a:cxn>
                <a:cxn ang="0">
                  <a:pos x="53" y="732"/>
                </a:cxn>
                <a:cxn ang="0">
                  <a:pos x="0" y="829"/>
                </a:cxn>
                <a:cxn ang="0">
                  <a:pos x="106" y="1008"/>
                </a:cxn>
                <a:cxn ang="0">
                  <a:pos x="332" y="1063"/>
                </a:cxn>
                <a:cxn ang="0">
                  <a:pos x="584" y="980"/>
                </a:cxn>
                <a:cxn ang="0">
                  <a:pos x="691" y="773"/>
                </a:cxn>
                <a:cxn ang="0">
                  <a:pos x="571" y="552"/>
                </a:cxn>
                <a:cxn ang="0">
                  <a:pos x="531" y="428"/>
                </a:cxn>
                <a:cxn ang="0">
                  <a:pos x="624" y="290"/>
                </a:cxn>
                <a:cxn ang="0">
                  <a:pos x="611" y="138"/>
                </a:cxn>
                <a:cxn ang="0">
                  <a:pos x="452" y="28"/>
                </a:cxn>
                <a:cxn ang="0">
                  <a:pos x="226" y="14"/>
                </a:cxn>
                <a:cxn ang="0">
                  <a:pos x="66" y="125"/>
                </a:cxn>
                <a:cxn ang="0">
                  <a:pos x="53" y="249"/>
                </a:cxn>
                <a:cxn ang="0">
                  <a:pos x="93" y="290"/>
                </a:cxn>
                <a:cxn ang="0">
                  <a:pos x="186" y="276"/>
                </a:cxn>
                <a:cxn ang="0">
                  <a:pos x="199" y="194"/>
                </a:cxn>
                <a:cxn ang="0">
                  <a:pos x="159" y="138"/>
                </a:cxn>
                <a:cxn ang="0">
                  <a:pos x="186" y="83"/>
                </a:cxn>
                <a:cxn ang="0">
                  <a:pos x="359" y="55"/>
                </a:cxn>
                <a:cxn ang="0">
                  <a:pos x="452" y="97"/>
                </a:cxn>
                <a:cxn ang="0">
                  <a:pos x="491" y="166"/>
                </a:cxn>
                <a:cxn ang="0">
                  <a:pos x="465" y="359"/>
                </a:cxn>
                <a:cxn ang="0">
                  <a:pos x="399" y="442"/>
                </a:cxn>
                <a:cxn ang="0">
                  <a:pos x="213" y="470"/>
                </a:cxn>
                <a:cxn ang="0">
                  <a:pos x="226" y="511"/>
                </a:cxn>
                <a:cxn ang="0">
                  <a:pos x="332" y="525"/>
                </a:cxn>
              </a:cxnLst>
              <a:rect l="0" t="0" r="r" b="b"/>
              <a:pathLst>
                <a:path w="691" h="1063">
                  <a:moveTo>
                    <a:pt x="332" y="525"/>
                  </a:moveTo>
                  <a:lnTo>
                    <a:pt x="412" y="539"/>
                  </a:lnTo>
                  <a:lnTo>
                    <a:pt x="465" y="580"/>
                  </a:lnTo>
                  <a:lnTo>
                    <a:pt x="518" y="663"/>
                  </a:lnTo>
                  <a:lnTo>
                    <a:pt x="531" y="773"/>
                  </a:lnTo>
                  <a:lnTo>
                    <a:pt x="505" y="884"/>
                  </a:lnTo>
                  <a:lnTo>
                    <a:pt x="465" y="967"/>
                  </a:lnTo>
                  <a:lnTo>
                    <a:pt x="399" y="1008"/>
                  </a:lnTo>
                  <a:lnTo>
                    <a:pt x="332" y="1022"/>
                  </a:lnTo>
                  <a:lnTo>
                    <a:pt x="252" y="1008"/>
                  </a:lnTo>
                  <a:lnTo>
                    <a:pt x="159" y="980"/>
                  </a:lnTo>
                  <a:lnTo>
                    <a:pt x="80" y="911"/>
                  </a:lnTo>
                  <a:lnTo>
                    <a:pt x="120" y="898"/>
                  </a:lnTo>
                  <a:lnTo>
                    <a:pt x="146" y="884"/>
                  </a:lnTo>
                  <a:lnTo>
                    <a:pt x="159" y="870"/>
                  </a:lnTo>
                  <a:lnTo>
                    <a:pt x="159" y="842"/>
                  </a:lnTo>
                  <a:lnTo>
                    <a:pt x="173" y="829"/>
                  </a:lnTo>
                  <a:lnTo>
                    <a:pt x="159" y="787"/>
                  </a:lnTo>
                  <a:lnTo>
                    <a:pt x="146" y="760"/>
                  </a:lnTo>
                  <a:lnTo>
                    <a:pt x="120" y="746"/>
                  </a:lnTo>
                  <a:lnTo>
                    <a:pt x="80" y="732"/>
                  </a:lnTo>
                  <a:lnTo>
                    <a:pt x="53" y="732"/>
                  </a:lnTo>
                  <a:lnTo>
                    <a:pt x="0" y="787"/>
                  </a:lnTo>
                  <a:lnTo>
                    <a:pt x="0" y="829"/>
                  </a:lnTo>
                  <a:lnTo>
                    <a:pt x="27" y="925"/>
                  </a:lnTo>
                  <a:lnTo>
                    <a:pt x="106" y="1008"/>
                  </a:lnTo>
                  <a:lnTo>
                    <a:pt x="213" y="1049"/>
                  </a:lnTo>
                  <a:lnTo>
                    <a:pt x="332" y="1063"/>
                  </a:lnTo>
                  <a:lnTo>
                    <a:pt x="478" y="1036"/>
                  </a:lnTo>
                  <a:lnTo>
                    <a:pt x="584" y="980"/>
                  </a:lnTo>
                  <a:lnTo>
                    <a:pt x="664" y="884"/>
                  </a:lnTo>
                  <a:lnTo>
                    <a:pt x="691" y="773"/>
                  </a:lnTo>
                  <a:lnTo>
                    <a:pt x="651" y="649"/>
                  </a:lnTo>
                  <a:lnTo>
                    <a:pt x="571" y="552"/>
                  </a:lnTo>
                  <a:lnTo>
                    <a:pt x="425" y="483"/>
                  </a:lnTo>
                  <a:lnTo>
                    <a:pt x="531" y="428"/>
                  </a:lnTo>
                  <a:lnTo>
                    <a:pt x="598" y="373"/>
                  </a:lnTo>
                  <a:lnTo>
                    <a:pt x="624" y="290"/>
                  </a:lnTo>
                  <a:lnTo>
                    <a:pt x="638" y="221"/>
                  </a:lnTo>
                  <a:lnTo>
                    <a:pt x="611" y="138"/>
                  </a:lnTo>
                  <a:lnTo>
                    <a:pt x="558" y="69"/>
                  </a:lnTo>
                  <a:lnTo>
                    <a:pt x="452" y="28"/>
                  </a:lnTo>
                  <a:lnTo>
                    <a:pt x="345" y="0"/>
                  </a:lnTo>
                  <a:lnTo>
                    <a:pt x="226" y="14"/>
                  </a:lnTo>
                  <a:lnTo>
                    <a:pt x="133" y="69"/>
                  </a:lnTo>
                  <a:lnTo>
                    <a:pt x="66" y="125"/>
                  </a:lnTo>
                  <a:lnTo>
                    <a:pt x="53" y="221"/>
                  </a:lnTo>
                  <a:lnTo>
                    <a:pt x="53" y="249"/>
                  </a:lnTo>
                  <a:lnTo>
                    <a:pt x="66" y="276"/>
                  </a:lnTo>
                  <a:lnTo>
                    <a:pt x="93" y="290"/>
                  </a:lnTo>
                  <a:lnTo>
                    <a:pt x="159" y="290"/>
                  </a:lnTo>
                  <a:lnTo>
                    <a:pt x="186" y="276"/>
                  </a:lnTo>
                  <a:lnTo>
                    <a:pt x="199" y="249"/>
                  </a:lnTo>
                  <a:lnTo>
                    <a:pt x="199" y="194"/>
                  </a:lnTo>
                  <a:lnTo>
                    <a:pt x="186" y="166"/>
                  </a:lnTo>
                  <a:lnTo>
                    <a:pt x="159" y="138"/>
                  </a:lnTo>
                  <a:lnTo>
                    <a:pt x="120" y="138"/>
                  </a:lnTo>
                  <a:lnTo>
                    <a:pt x="186" y="83"/>
                  </a:lnTo>
                  <a:lnTo>
                    <a:pt x="266" y="55"/>
                  </a:lnTo>
                  <a:lnTo>
                    <a:pt x="359" y="55"/>
                  </a:lnTo>
                  <a:lnTo>
                    <a:pt x="399" y="69"/>
                  </a:lnTo>
                  <a:lnTo>
                    <a:pt x="452" y="97"/>
                  </a:lnTo>
                  <a:lnTo>
                    <a:pt x="478" y="125"/>
                  </a:lnTo>
                  <a:lnTo>
                    <a:pt x="491" y="166"/>
                  </a:lnTo>
                  <a:lnTo>
                    <a:pt x="491" y="276"/>
                  </a:lnTo>
                  <a:lnTo>
                    <a:pt x="465" y="359"/>
                  </a:lnTo>
                  <a:lnTo>
                    <a:pt x="438" y="401"/>
                  </a:lnTo>
                  <a:lnTo>
                    <a:pt x="399" y="442"/>
                  </a:lnTo>
                  <a:lnTo>
                    <a:pt x="319" y="470"/>
                  </a:lnTo>
                  <a:lnTo>
                    <a:pt x="213" y="470"/>
                  </a:lnTo>
                  <a:lnTo>
                    <a:pt x="213" y="511"/>
                  </a:lnTo>
                  <a:lnTo>
                    <a:pt x="226" y="511"/>
                  </a:lnTo>
                  <a:lnTo>
                    <a:pt x="252" y="525"/>
                  </a:lnTo>
                  <a:lnTo>
                    <a:pt x="332" y="5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0" name="Freeform 28"/>
            <p:cNvSpPr>
              <a:spLocks/>
            </p:cNvSpPr>
            <p:nvPr/>
          </p:nvSpPr>
          <p:spPr bwMode="auto">
            <a:xfrm>
              <a:off x="16529" y="3990"/>
              <a:ext cx="1421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2" y="773"/>
                </a:cxn>
                <a:cxn ang="0">
                  <a:pos x="1421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4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4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1" h="1463">
                  <a:moveTo>
                    <a:pt x="757" y="773"/>
                  </a:moveTo>
                  <a:lnTo>
                    <a:pt x="1382" y="773"/>
                  </a:lnTo>
                  <a:lnTo>
                    <a:pt x="1421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4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4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1" name="Freeform 29"/>
            <p:cNvSpPr>
              <a:spLocks/>
            </p:cNvSpPr>
            <p:nvPr/>
          </p:nvSpPr>
          <p:spPr bwMode="auto">
            <a:xfrm>
              <a:off x="18601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7" y="125"/>
                </a:cxn>
                <a:cxn ang="0">
                  <a:pos x="850" y="56"/>
                </a:cxn>
                <a:cxn ang="0">
                  <a:pos x="957" y="83"/>
                </a:cxn>
                <a:cxn ang="0">
                  <a:pos x="890" y="125"/>
                </a:cxn>
                <a:cxn ang="0">
                  <a:pos x="864" y="221"/>
                </a:cxn>
                <a:cxn ang="0">
                  <a:pos x="970" y="276"/>
                </a:cxn>
                <a:cxn ang="0">
                  <a:pos x="1049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4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3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199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60" y="746"/>
                </a:cxn>
                <a:cxn ang="0">
                  <a:pos x="106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60" y="1008"/>
                </a:cxn>
                <a:cxn ang="0">
                  <a:pos x="292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4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7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2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8" y="194"/>
                  </a:lnTo>
                  <a:lnTo>
                    <a:pt x="717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7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4" y="166"/>
                  </a:lnTo>
                  <a:lnTo>
                    <a:pt x="864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49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4" y="0"/>
                  </a:lnTo>
                  <a:lnTo>
                    <a:pt x="771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5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6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3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9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199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60" y="746"/>
                  </a:lnTo>
                  <a:lnTo>
                    <a:pt x="133" y="732"/>
                  </a:lnTo>
                  <a:lnTo>
                    <a:pt x="106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60" y="1008"/>
                  </a:lnTo>
                  <a:lnTo>
                    <a:pt x="199" y="1008"/>
                  </a:lnTo>
                  <a:lnTo>
                    <a:pt x="292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1" y="981"/>
                  </a:lnTo>
                  <a:lnTo>
                    <a:pt x="864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7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7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5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2" y="815"/>
                  </a:lnTo>
                  <a:lnTo>
                    <a:pt x="532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2" name="Freeform 30"/>
            <p:cNvSpPr>
              <a:spLocks noEditPoints="1"/>
            </p:cNvSpPr>
            <p:nvPr/>
          </p:nvSpPr>
          <p:spPr bwMode="auto">
            <a:xfrm>
              <a:off x="19797" y="3299"/>
              <a:ext cx="730" cy="1050"/>
            </a:xfrm>
            <a:custGeom>
              <a:avLst/>
              <a:gdLst/>
              <a:ahLst/>
              <a:cxnLst>
                <a:cxn ang="0">
                  <a:pos x="730" y="801"/>
                </a:cxn>
                <a:cxn ang="0">
                  <a:pos x="730" y="746"/>
                </a:cxn>
                <a:cxn ang="0">
                  <a:pos x="571" y="746"/>
                </a:cxn>
                <a:cxn ang="0">
                  <a:pos x="571" y="14"/>
                </a:cxn>
                <a:cxn ang="0">
                  <a:pos x="557" y="0"/>
                </a:cxn>
                <a:cxn ang="0">
                  <a:pos x="518" y="0"/>
                </a:cxn>
                <a:cxn ang="0">
                  <a:pos x="504" y="14"/>
                </a:cxn>
                <a:cxn ang="0">
                  <a:pos x="504" y="28"/>
                </a:cxn>
                <a:cxn ang="0">
                  <a:pos x="0" y="746"/>
                </a:cxn>
                <a:cxn ang="0">
                  <a:pos x="0" y="801"/>
                </a:cxn>
                <a:cxn ang="0">
                  <a:pos x="438" y="801"/>
                </a:cxn>
                <a:cxn ang="0">
                  <a:pos x="438" y="967"/>
                </a:cxn>
                <a:cxn ang="0">
                  <a:pos x="425" y="981"/>
                </a:cxn>
                <a:cxn ang="0">
                  <a:pos x="411" y="981"/>
                </a:cxn>
                <a:cxn ang="0">
                  <a:pos x="371" y="994"/>
                </a:cxn>
                <a:cxn ang="0">
                  <a:pos x="279" y="994"/>
                </a:cxn>
                <a:cxn ang="0">
                  <a:pos x="279" y="1050"/>
                </a:cxn>
                <a:cxn ang="0">
                  <a:pos x="730" y="1050"/>
                </a:cxn>
                <a:cxn ang="0">
                  <a:pos x="730" y="994"/>
                </a:cxn>
                <a:cxn ang="0">
                  <a:pos x="637" y="994"/>
                </a:cxn>
                <a:cxn ang="0">
                  <a:pos x="611" y="981"/>
                </a:cxn>
                <a:cxn ang="0">
                  <a:pos x="584" y="981"/>
                </a:cxn>
                <a:cxn ang="0">
                  <a:pos x="571" y="967"/>
                </a:cxn>
                <a:cxn ang="0">
                  <a:pos x="571" y="801"/>
                </a:cxn>
                <a:cxn ang="0">
                  <a:pos x="730" y="801"/>
                </a:cxn>
                <a:cxn ang="0">
                  <a:pos x="451" y="166"/>
                </a:cxn>
                <a:cxn ang="0">
                  <a:pos x="451" y="746"/>
                </a:cxn>
                <a:cxn ang="0">
                  <a:pos x="66" y="746"/>
                </a:cxn>
                <a:cxn ang="0">
                  <a:pos x="451" y="166"/>
                </a:cxn>
              </a:cxnLst>
              <a:rect l="0" t="0" r="r" b="b"/>
              <a:pathLst>
                <a:path w="730" h="1050">
                  <a:moveTo>
                    <a:pt x="730" y="801"/>
                  </a:moveTo>
                  <a:lnTo>
                    <a:pt x="730" y="746"/>
                  </a:lnTo>
                  <a:lnTo>
                    <a:pt x="571" y="746"/>
                  </a:lnTo>
                  <a:lnTo>
                    <a:pt x="571" y="14"/>
                  </a:lnTo>
                  <a:lnTo>
                    <a:pt x="557" y="0"/>
                  </a:lnTo>
                  <a:lnTo>
                    <a:pt x="518" y="0"/>
                  </a:lnTo>
                  <a:lnTo>
                    <a:pt x="504" y="14"/>
                  </a:lnTo>
                  <a:lnTo>
                    <a:pt x="504" y="28"/>
                  </a:lnTo>
                  <a:lnTo>
                    <a:pt x="0" y="746"/>
                  </a:lnTo>
                  <a:lnTo>
                    <a:pt x="0" y="801"/>
                  </a:lnTo>
                  <a:lnTo>
                    <a:pt x="438" y="801"/>
                  </a:lnTo>
                  <a:lnTo>
                    <a:pt x="438" y="967"/>
                  </a:lnTo>
                  <a:lnTo>
                    <a:pt x="425" y="981"/>
                  </a:lnTo>
                  <a:lnTo>
                    <a:pt x="411" y="981"/>
                  </a:lnTo>
                  <a:lnTo>
                    <a:pt x="371" y="994"/>
                  </a:lnTo>
                  <a:lnTo>
                    <a:pt x="279" y="994"/>
                  </a:lnTo>
                  <a:lnTo>
                    <a:pt x="279" y="1050"/>
                  </a:lnTo>
                  <a:lnTo>
                    <a:pt x="730" y="1050"/>
                  </a:lnTo>
                  <a:lnTo>
                    <a:pt x="730" y="994"/>
                  </a:lnTo>
                  <a:lnTo>
                    <a:pt x="637" y="994"/>
                  </a:lnTo>
                  <a:lnTo>
                    <a:pt x="611" y="981"/>
                  </a:lnTo>
                  <a:lnTo>
                    <a:pt x="584" y="981"/>
                  </a:lnTo>
                  <a:lnTo>
                    <a:pt x="571" y="967"/>
                  </a:lnTo>
                  <a:lnTo>
                    <a:pt x="571" y="801"/>
                  </a:lnTo>
                  <a:lnTo>
                    <a:pt x="730" y="801"/>
                  </a:lnTo>
                  <a:close/>
                  <a:moveTo>
                    <a:pt x="451" y="166"/>
                  </a:moveTo>
                  <a:lnTo>
                    <a:pt x="451" y="746"/>
                  </a:lnTo>
                  <a:lnTo>
                    <a:pt x="66" y="746"/>
                  </a:lnTo>
                  <a:lnTo>
                    <a:pt x="451" y="1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3" name="Freeform 31"/>
            <p:cNvSpPr>
              <a:spLocks/>
            </p:cNvSpPr>
            <p:nvPr/>
          </p:nvSpPr>
          <p:spPr bwMode="auto">
            <a:xfrm>
              <a:off x="21297" y="3990"/>
              <a:ext cx="1422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2" y="773"/>
                </a:cxn>
                <a:cxn ang="0">
                  <a:pos x="1422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4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4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2" h="1463">
                  <a:moveTo>
                    <a:pt x="757" y="773"/>
                  </a:moveTo>
                  <a:lnTo>
                    <a:pt x="1382" y="773"/>
                  </a:lnTo>
                  <a:lnTo>
                    <a:pt x="1422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4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4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4" name="Freeform 32"/>
            <p:cNvSpPr>
              <a:spLocks/>
            </p:cNvSpPr>
            <p:nvPr/>
          </p:nvSpPr>
          <p:spPr bwMode="auto">
            <a:xfrm>
              <a:off x="23369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8" y="125"/>
                </a:cxn>
                <a:cxn ang="0">
                  <a:pos x="850" y="56"/>
                </a:cxn>
                <a:cxn ang="0">
                  <a:pos x="957" y="83"/>
                </a:cxn>
                <a:cxn ang="0">
                  <a:pos x="890" y="125"/>
                </a:cxn>
                <a:cxn ang="0">
                  <a:pos x="864" y="221"/>
                </a:cxn>
                <a:cxn ang="0">
                  <a:pos x="970" y="276"/>
                </a:cxn>
                <a:cxn ang="0">
                  <a:pos x="1050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4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3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200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60" y="746"/>
                </a:cxn>
                <a:cxn ang="0">
                  <a:pos x="107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60" y="1008"/>
                </a:cxn>
                <a:cxn ang="0">
                  <a:pos x="293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4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8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2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8" y="194"/>
                  </a:lnTo>
                  <a:lnTo>
                    <a:pt x="718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7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4" y="166"/>
                  </a:lnTo>
                  <a:lnTo>
                    <a:pt x="864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50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4" y="0"/>
                  </a:lnTo>
                  <a:lnTo>
                    <a:pt x="771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5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7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3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9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200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60" y="746"/>
                  </a:lnTo>
                  <a:lnTo>
                    <a:pt x="133" y="732"/>
                  </a:lnTo>
                  <a:lnTo>
                    <a:pt x="107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60" y="1008"/>
                  </a:lnTo>
                  <a:lnTo>
                    <a:pt x="200" y="1008"/>
                  </a:lnTo>
                  <a:lnTo>
                    <a:pt x="293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1" y="981"/>
                  </a:lnTo>
                  <a:lnTo>
                    <a:pt x="864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7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8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5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2" y="815"/>
                  </a:lnTo>
                  <a:lnTo>
                    <a:pt x="532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5" name="Freeform 33"/>
            <p:cNvSpPr>
              <a:spLocks/>
            </p:cNvSpPr>
            <p:nvPr/>
          </p:nvSpPr>
          <p:spPr bwMode="auto">
            <a:xfrm>
              <a:off x="24618" y="3313"/>
              <a:ext cx="664" cy="1063"/>
            </a:xfrm>
            <a:custGeom>
              <a:avLst/>
              <a:gdLst/>
              <a:ahLst/>
              <a:cxnLst>
                <a:cxn ang="0">
                  <a:pos x="186" y="180"/>
                </a:cxn>
                <a:cxn ang="0">
                  <a:pos x="279" y="194"/>
                </a:cxn>
                <a:cxn ang="0">
                  <a:pos x="518" y="125"/>
                </a:cxn>
                <a:cxn ang="0">
                  <a:pos x="597" y="28"/>
                </a:cxn>
                <a:cxn ang="0">
                  <a:pos x="584" y="14"/>
                </a:cxn>
                <a:cxn ang="0">
                  <a:pos x="571" y="0"/>
                </a:cxn>
                <a:cxn ang="0">
                  <a:pos x="478" y="42"/>
                </a:cxn>
                <a:cxn ang="0">
                  <a:pos x="252" y="55"/>
                </a:cxn>
                <a:cxn ang="0">
                  <a:pos x="106" y="14"/>
                </a:cxn>
                <a:cxn ang="0">
                  <a:pos x="79" y="28"/>
                </a:cxn>
                <a:cxn ang="0">
                  <a:pos x="93" y="539"/>
                </a:cxn>
                <a:cxn ang="0">
                  <a:pos x="119" y="552"/>
                </a:cxn>
                <a:cxn ang="0">
                  <a:pos x="133" y="525"/>
                </a:cxn>
                <a:cxn ang="0">
                  <a:pos x="279" y="442"/>
                </a:cxn>
                <a:cxn ang="0">
                  <a:pos x="385" y="428"/>
                </a:cxn>
                <a:cxn ang="0">
                  <a:pos x="438" y="470"/>
                </a:cxn>
                <a:cxn ang="0">
                  <a:pos x="478" y="511"/>
                </a:cxn>
                <a:cxn ang="0">
                  <a:pos x="505" y="580"/>
                </a:cxn>
                <a:cxn ang="0">
                  <a:pos x="518" y="815"/>
                </a:cxn>
                <a:cxn ang="0">
                  <a:pos x="478" y="925"/>
                </a:cxn>
                <a:cxn ang="0">
                  <a:pos x="398" y="994"/>
                </a:cxn>
                <a:cxn ang="0">
                  <a:pos x="305" y="1022"/>
                </a:cxn>
                <a:cxn ang="0">
                  <a:pos x="119" y="939"/>
                </a:cxn>
                <a:cxn ang="0">
                  <a:pos x="93" y="856"/>
                </a:cxn>
                <a:cxn ang="0">
                  <a:pos x="133" y="829"/>
                </a:cxn>
                <a:cxn ang="0">
                  <a:pos x="146" y="760"/>
                </a:cxn>
                <a:cxn ang="0">
                  <a:pos x="106" y="704"/>
                </a:cxn>
                <a:cxn ang="0">
                  <a:pos x="40" y="718"/>
                </a:cxn>
                <a:cxn ang="0">
                  <a:pos x="0" y="746"/>
                </a:cxn>
                <a:cxn ang="0">
                  <a:pos x="26" y="884"/>
                </a:cxn>
                <a:cxn ang="0">
                  <a:pos x="186" y="1049"/>
                </a:cxn>
                <a:cxn ang="0">
                  <a:pos x="438" y="1036"/>
                </a:cxn>
                <a:cxn ang="0">
                  <a:pos x="637" y="856"/>
                </a:cxn>
                <a:cxn ang="0">
                  <a:pos x="637" y="594"/>
                </a:cxn>
                <a:cxn ang="0">
                  <a:pos x="478" y="414"/>
                </a:cxn>
                <a:cxn ang="0">
                  <a:pos x="292" y="387"/>
                </a:cxn>
                <a:cxn ang="0">
                  <a:pos x="186" y="428"/>
                </a:cxn>
                <a:cxn ang="0">
                  <a:pos x="133" y="166"/>
                </a:cxn>
              </a:cxnLst>
              <a:rect l="0" t="0" r="r" b="b"/>
              <a:pathLst>
                <a:path w="664" h="1063">
                  <a:moveTo>
                    <a:pt x="133" y="166"/>
                  </a:moveTo>
                  <a:lnTo>
                    <a:pt x="186" y="180"/>
                  </a:lnTo>
                  <a:lnTo>
                    <a:pt x="226" y="194"/>
                  </a:lnTo>
                  <a:lnTo>
                    <a:pt x="279" y="194"/>
                  </a:lnTo>
                  <a:lnTo>
                    <a:pt x="412" y="166"/>
                  </a:lnTo>
                  <a:lnTo>
                    <a:pt x="518" y="125"/>
                  </a:lnTo>
                  <a:lnTo>
                    <a:pt x="571" y="69"/>
                  </a:lnTo>
                  <a:lnTo>
                    <a:pt x="597" y="28"/>
                  </a:lnTo>
                  <a:lnTo>
                    <a:pt x="597" y="14"/>
                  </a:lnTo>
                  <a:lnTo>
                    <a:pt x="584" y="14"/>
                  </a:lnTo>
                  <a:lnTo>
                    <a:pt x="584" y="0"/>
                  </a:lnTo>
                  <a:lnTo>
                    <a:pt x="571" y="0"/>
                  </a:lnTo>
                  <a:lnTo>
                    <a:pt x="571" y="14"/>
                  </a:lnTo>
                  <a:lnTo>
                    <a:pt x="478" y="42"/>
                  </a:lnTo>
                  <a:lnTo>
                    <a:pt x="345" y="55"/>
                  </a:lnTo>
                  <a:lnTo>
                    <a:pt x="252" y="55"/>
                  </a:lnTo>
                  <a:lnTo>
                    <a:pt x="119" y="14"/>
                  </a:lnTo>
                  <a:lnTo>
                    <a:pt x="106" y="14"/>
                  </a:lnTo>
                  <a:lnTo>
                    <a:pt x="106" y="0"/>
                  </a:lnTo>
                  <a:lnTo>
                    <a:pt x="79" y="28"/>
                  </a:lnTo>
                  <a:lnTo>
                    <a:pt x="79" y="525"/>
                  </a:lnTo>
                  <a:lnTo>
                    <a:pt x="93" y="539"/>
                  </a:lnTo>
                  <a:lnTo>
                    <a:pt x="93" y="552"/>
                  </a:lnTo>
                  <a:lnTo>
                    <a:pt x="119" y="552"/>
                  </a:lnTo>
                  <a:lnTo>
                    <a:pt x="133" y="539"/>
                  </a:lnTo>
                  <a:lnTo>
                    <a:pt x="133" y="525"/>
                  </a:lnTo>
                  <a:lnTo>
                    <a:pt x="212" y="470"/>
                  </a:lnTo>
                  <a:lnTo>
                    <a:pt x="279" y="442"/>
                  </a:lnTo>
                  <a:lnTo>
                    <a:pt x="345" y="428"/>
                  </a:lnTo>
                  <a:lnTo>
                    <a:pt x="385" y="428"/>
                  </a:lnTo>
                  <a:lnTo>
                    <a:pt x="425" y="456"/>
                  </a:lnTo>
                  <a:lnTo>
                    <a:pt x="438" y="470"/>
                  </a:lnTo>
                  <a:lnTo>
                    <a:pt x="465" y="483"/>
                  </a:lnTo>
                  <a:lnTo>
                    <a:pt x="478" y="511"/>
                  </a:lnTo>
                  <a:lnTo>
                    <a:pt x="478" y="525"/>
                  </a:lnTo>
                  <a:lnTo>
                    <a:pt x="505" y="580"/>
                  </a:lnTo>
                  <a:lnTo>
                    <a:pt x="518" y="635"/>
                  </a:lnTo>
                  <a:lnTo>
                    <a:pt x="518" y="815"/>
                  </a:lnTo>
                  <a:lnTo>
                    <a:pt x="505" y="870"/>
                  </a:lnTo>
                  <a:lnTo>
                    <a:pt x="478" y="925"/>
                  </a:lnTo>
                  <a:lnTo>
                    <a:pt x="438" y="967"/>
                  </a:lnTo>
                  <a:lnTo>
                    <a:pt x="398" y="994"/>
                  </a:lnTo>
                  <a:lnTo>
                    <a:pt x="358" y="1008"/>
                  </a:lnTo>
                  <a:lnTo>
                    <a:pt x="305" y="1022"/>
                  </a:lnTo>
                  <a:lnTo>
                    <a:pt x="199" y="994"/>
                  </a:lnTo>
                  <a:lnTo>
                    <a:pt x="119" y="939"/>
                  </a:lnTo>
                  <a:lnTo>
                    <a:pt x="66" y="856"/>
                  </a:lnTo>
                  <a:lnTo>
                    <a:pt x="93" y="856"/>
                  </a:lnTo>
                  <a:lnTo>
                    <a:pt x="119" y="842"/>
                  </a:lnTo>
                  <a:lnTo>
                    <a:pt x="133" y="829"/>
                  </a:lnTo>
                  <a:lnTo>
                    <a:pt x="146" y="801"/>
                  </a:lnTo>
                  <a:lnTo>
                    <a:pt x="146" y="760"/>
                  </a:lnTo>
                  <a:lnTo>
                    <a:pt x="133" y="732"/>
                  </a:lnTo>
                  <a:lnTo>
                    <a:pt x="106" y="704"/>
                  </a:lnTo>
                  <a:lnTo>
                    <a:pt x="53" y="704"/>
                  </a:lnTo>
                  <a:lnTo>
                    <a:pt x="40" y="718"/>
                  </a:lnTo>
                  <a:lnTo>
                    <a:pt x="13" y="732"/>
                  </a:lnTo>
                  <a:lnTo>
                    <a:pt x="0" y="746"/>
                  </a:lnTo>
                  <a:lnTo>
                    <a:pt x="0" y="787"/>
                  </a:lnTo>
                  <a:lnTo>
                    <a:pt x="26" y="884"/>
                  </a:lnTo>
                  <a:lnTo>
                    <a:pt x="79" y="980"/>
                  </a:lnTo>
                  <a:lnTo>
                    <a:pt x="186" y="1049"/>
                  </a:lnTo>
                  <a:lnTo>
                    <a:pt x="305" y="1063"/>
                  </a:lnTo>
                  <a:lnTo>
                    <a:pt x="438" y="1036"/>
                  </a:lnTo>
                  <a:lnTo>
                    <a:pt x="558" y="967"/>
                  </a:lnTo>
                  <a:lnTo>
                    <a:pt x="637" y="856"/>
                  </a:lnTo>
                  <a:lnTo>
                    <a:pt x="664" y="718"/>
                  </a:lnTo>
                  <a:lnTo>
                    <a:pt x="637" y="594"/>
                  </a:lnTo>
                  <a:lnTo>
                    <a:pt x="571" y="483"/>
                  </a:lnTo>
                  <a:lnTo>
                    <a:pt x="478" y="414"/>
                  </a:lnTo>
                  <a:lnTo>
                    <a:pt x="345" y="387"/>
                  </a:lnTo>
                  <a:lnTo>
                    <a:pt x="292" y="387"/>
                  </a:lnTo>
                  <a:lnTo>
                    <a:pt x="239" y="401"/>
                  </a:lnTo>
                  <a:lnTo>
                    <a:pt x="186" y="428"/>
                  </a:lnTo>
                  <a:lnTo>
                    <a:pt x="133" y="470"/>
                  </a:lnTo>
                  <a:lnTo>
                    <a:pt x="133" y="1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6" name="Freeform 34"/>
            <p:cNvSpPr>
              <a:spLocks/>
            </p:cNvSpPr>
            <p:nvPr/>
          </p:nvSpPr>
          <p:spPr bwMode="auto">
            <a:xfrm>
              <a:off x="26105" y="3990"/>
              <a:ext cx="1421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2" y="773"/>
                </a:cxn>
                <a:cxn ang="0">
                  <a:pos x="1421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4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4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1" h="1463">
                  <a:moveTo>
                    <a:pt x="757" y="773"/>
                  </a:moveTo>
                  <a:lnTo>
                    <a:pt x="1382" y="773"/>
                  </a:lnTo>
                  <a:lnTo>
                    <a:pt x="1421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4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4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7" name="Freeform 35"/>
            <p:cNvSpPr>
              <a:spLocks/>
            </p:cNvSpPr>
            <p:nvPr/>
          </p:nvSpPr>
          <p:spPr bwMode="auto">
            <a:xfrm>
              <a:off x="28177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7" y="125"/>
                </a:cxn>
                <a:cxn ang="0">
                  <a:pos x="850" y="56"/>
                </a:cxn>
                <a:cxn ang="0">
                  <a:pos x="957" y="83"/>
                </a:cxn>
                <a:cxn ang="0">
                  <a:pos x="890" y="125"/>
                </a:cxn>
                <a:cxn ang="0">
                  <a:pos x="864" y="221"/>
                </a:cxn>
                <a:cxn ang="0">
                  <a:pos x="970" y="276"/>
                </a:cxn>
                <a:cxn ang="0">
                  <a:pos x="1050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4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3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200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60" y="746"/>
                </a:cxn>
                <a:cxn ang="0">
                  <a:pos x="107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60" y="1008"/>
                </a:cxn>
                <a:cxn ang="0">
                  <a:pos x="292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4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7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2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8" y="194"/>
                  </a:lnTo>
                  <a:lnTo>
                    <a:pt x="717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7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4" y="166"/>
                  </a:lnTo>
                  <a:lnTo>
                    <a:pt x="864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50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4" y="0"/>
                  </a:lnTo>
                  <a:lnTo>
                    <a:pt x="771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5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7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3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9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200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60" y="746"/>
                  </a:lnTo>
                  <a:lnTo>
                    <a:pt x="133" y="732"/>
                  </a:lnTo>
                  <a:lnTo>
                    <a:pt x="107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60" y="1008"/>
                  </a:lnTo>
                  <a:lnTo>
                    <a:pt x="200" y="1008"/>
                  </a:lnTo>
                  <a:lnTo>
                    <a:pt x="292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1" y="981"/>
                  </a:lnTo>
                  <a:lnTo>
                    <a:pt x="864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7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7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5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2" y="815"/>
                  </a:lnTo>
                  <a:lnTo>
                    <a:pt x="532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8" name="Freeform 36"/>
            <p:cNvSpPr>
              <a:spLocks noEditPoints="1"/>
            </p:cNvSpPr>
            <p:nvPr/>
          </p:nvSpPr>
          <p:spPr bwMode="auto">
            <a:xfrm>
              <a:off x="29399" y="3313"/>
              <a:ext cx="691" cy="1063"/>
            </a:xfrm>
            <a:custGeom>
              <a:avLst/>
              <a:gdLst/>
              <a:ahLst/>
              <a:cxnLst>
                <a:cxn ang="0">
                  <a:pos x="160" y="345"/>
                </a:cxn>
                <a:cxn ang="0">
                  <a:pos x="306" y="97"/>
                </a:cxn>
                <a:cxn ang="0">
                  <a:pos x="478" y="55"/>
                </a:cxn>
                <a:cxn ang="0">
                  <a:pos x="545" y="83"/>
                </a:cxn>
                <a:cxn ang="0">
                  <a:pos x="545" y="111"/>
                </a:cxn>
                <a:cxn ang="0">
                  <a:pos x="505" y="152"/>
                </a:cxn>
                <a:cxn ang="0">
                  <a:pos x="518" y="235"/>
                </a:cxn>
                <a:cxn ang="0">
                  <a:pos x="598" y="249"/>
                </a:cxn>
                <a:cxn ang="0">
                  <a:pos x="651" y="180"/>
                </a:cxn>
                <a:cxn ang="0">
                  <a:pos x="598" y="55"/>
                </a:cxn>
                <a:cxn ang="0">
                  <a:pos x="438" y="0"/>
                </a:cxn>
                <a:cxn ang="0">
                  <a:pos x="186" y="97"/>
                </a:cxn>
                <a:cxn ang="0">
                  <a:pos x="27" y="359"/>
                </a:cxn>
                <a:cxn ang="0">
                  <a:pos x="13" y="718"/>
                </a:cxn>
                <a:cxn ang="0">
                  <a:pos x="106" y="953"/>
                </a:cxn>
                <a:cxn ang="0">
                  <a:pos x="266" y="1049"/>
                </a:cxn>
                <a:cxn ang="0">
                  <a:pos x="478" y="1036"/>
                </a:cxn>
                <a:cxn ang="0">
                  <a:pos x="664" y="856"/>
                </a:cxn>
                <a:cxn ang="0">
                  <a:pos x="664" y="580"/>
                </a:cxn>
                <a:cxn ang="0">
                  <a:pos x="492" y="401"/>
                </a:cxn>
                <a:cxn ang="0">
                  <a:pos x="253" y="401"/>
                </a:cxn>
                <a:cxn ang="0">
                  <a:pos x="146" y="525"/>
                </a:cxn>
                <a:cxn ang="0">
                  <a:pos x="292" y="1008"/>
                </a:cxn>
                <a:cxn ang="0">
                  <a:pos x="186" y="898"/>
                </a:cxn>
                <a:cxn ang="0">
                  <a:pos x="146" y="760"/>
                </a:cxn>
                <a:cxn ang="0">
                  <a:pos x="173" y="552"/>
                </a:cxn>
                <a:cxn ang="0">
                  <a:pos x="359" y="414"/>
                </a:cxn>
                <a:cxn ang="0">
                  <a:pos x="465" y="456"/>
                </a:cxn>
                <a:cxn ang="0">
                  <a:pos x="531" y="552"/>
                </a:cxn>
                <a:cxn ang="0">
                  <a:pos x="545" y="842"/>
                </a:cxn>
                <a:cxn ang="0">
                  <a:pos x="505" y="939"/>
                </a:cxn>
                <a:cxn ang="0">
                  <a:pos x="438" y="994"/>
                </a:cxn>
                <a:cxn ang="0">
                  <a:pos x="346" y="1022"/>
                </a:cxn>
              </a:cxnLst>
              <a:rect l="0" t="0" r="r" b="b"/>
              <a:pathLst>
                <a:path w="691" h="1063">
                  <a:moveTo>
                    <a:pt x="146" y="525"/>
                  </a:moveTo>
                  <a:lnTo>
                    <a:pt x="160" y="345"/>
                  </a:lnTo>
                  <a:lnTo>
                    <a:pt x="213" y="194"/>
                  </a:lnTo>
                  <a:lnTo>
                    <a:pt x="306" y="97"/>
                  </a:lnTo>
                  <a:lnTo>
                    <a:pt x="438" y="55"/>
                  </a:lnTo>
                  <a:lnTo>
                    <a:pt x="478" y="55"/>
                  </a:lnTo>
                  <a:lnTo>
                    <a:pt x="505" y="69"/>
                  </a:lnTo>
                  <a:lnTo>
                    <a:pt x="545" y="83"/>
                  </a:lnTo>
                  <a:lnTo>
                    <a:pt x="571" y="111"/>
                  </a:lnTo>
                  <a:lnTo>
                    <a:pt x="545" y="111"/>
                  </a:lnTo>
                  <a:lnTo>
                    <a:pt x="518" y="125"/>
                  </a:lnTo>
                  <a:lnTo>
                    <a:pt x="505" y="152"/>
                  </a:lnTo>
                  <a:lnTo>
                    <a:pt x="505" y="207"/>
                  </a:lnTo>
                  <a:lnTo>
                    <a:pt x="518" y="235"/>
                  </a:lnTo>
                  <a:lnTo>
                    <a:pt x="545" y="249"/>
                  </a:lnTo>
                  <a:lnTo>
                    <a:pt x="598" y="249"/>
                  </a:lnTo>
                  <a:lnTo>
                    <a:pt x="624" y="235"/>
                  </a:lnTo>
                  <a:lnTo>
                    <a:pt x="651" y="180"/>
                  </a:lnTo>
                  <a:lnTo>
                    <a:pt x="638" y="111"/>
                  </a:lnTo>
                  <a:lnTo>
                    <a:pt x="598" y="55"/>
                  </a:lnTo>
                  <a:lnTo>
                    <a:pt x="531" y="14"/>
                  </a:lnTo>
                  <a:lnTo>
                    <a:pt x="438" y="0"/>
                  </a:lnTo>
                  <a:lnTo>
                    <a:pt x="306" y="28"/>
                  </a:lnTo>
                  <a:lnTo>
                    <a:pt x="186" y="97"/>
                  </a:lnTo>
                  <a:lnTo>
                    <a:pt x="93" y="207"/>
                  </a:lnTo>
                  <a:lnTo>
                    <a:pt x="27" y="359"/>
                  </a:lnTo>
                  <a:lnTo>
                    <a:pt x="0" y="539"/>
                  </a:lnTo>
                  <a:lnTo>
                    <a:pt x="13" y="718"/>
                  </a:lnTo>
                  <a:lnTo>
                    <a:pt x="53" y="856"/>
                  </a:lnTo>
                  <a:lnTo>
                    <a:pt x="106" y="953"/>
                  </a:lnTo>
                  <a:lnTo>
                    <a:pt x="186" y="1022"/>
                  </a:lnTo>
                  <a:lnTo>
                    <a:pt x="266" y="1049"/>
                  </a:lnTo>
                  <a:lnTo>
                    <a:pt x="346" y="1063"/>
                  </a:lnTo>
                  <a:lnTo>
                    <a:pt x="478" y="1036"/>
                  </a:lnTo>
                  <a:lnTo>
                    <a:pt x="585" y="967"/>
                  </a:lnTo>
                  <a:lnTo>
                    <a:pt x="664" y="856"/>
                  </a:lnTo>
                  <a:lnTo>
                    <a:pt x="691" y="718"/>
                  </a:lnTo>
                  <a:lnTo>
                    <a:pt x="664" y="580"/>
                  </a:lnTo>
                  <a:lnTo>
                    <a:pt x="585" y="470"/>
                  </a:lnTo>
                  <a:lnTo>
                    <a:pt x="492" y="401"/>
                  </a:lnTo>
                  <a:lnTo>
                    <a:pt x="359" y="373"/>
                  </a:lnTo>
                  <a:lnTo>
                    <a:pt x="253" y="401"/>
                  </a:lnTo>
                  <a:lnTo>
                    <a:pt x="186" y="456"/>
                  </a:lnTo>
                  <a:lnTo>
                    <a:pt x="146" y="525"/>
                  </a:lnTo>
                  <a:close/>
                  <a:moveTo>
                    <a:pt x="346" y="1022"/>
                  </a:moveTo>
                  <a:lnTo>
                    <a:pt x="292" y="1008"/>
                  </a:lnTo>
                  <a:lnTo>
                    <a:pt x="213" y="953"/>
                  </a:lnTo>
                  <a:lnTo>
                    <a:pt x="186" y="898"/>
                  </a:lnTo>
                  <a:lnTo>
                    <a:pt x="160" y="815"/>
                  </a:lnTo>
                  <a:lnTo>
                    <a:pt x="146" y="760"/>
                  </a:lnTo>
                  <a:lnTo>
                    <a:pt x="146" y="690"/>
                  </a:lnTo>
                  <a:lnTo>
                    <a:pt x="173" y="552"/>
                  </a:lnTo>
                  <a:lnTo>
                    <a:pt x="253" y="456"/>
                  </a:lnTo>
                  <a:lnTo>
                    <a:pt x="359" y="414"/>
                  </a:lnTo>
                  <a:lnTo>
                    <a:pt x="412" y="428"/>
                  </a:lnTo>
                  <a:lnTo>
                    <a:pt x="465" y="456"/>
                  </a:lnTo>
                  <a:lnTo>
                    <a:pt x="505" y="511"/>
                  </a:lnTo>
                  <a:lnTo>
                    <a:pt x="531" y="552"/>
                  </a:lnTo>
                  <a:lnTo>
                    <a:pt x="545" y="608"/>
                  </a:lnTo>
                  <a:lnTo>
                    <a:pt x="545" y="842"/>
                  </a:lnTo>
                  <a:lnTo>
                    <a:pt x="531" y="884"/>
                  </a:lnTo>
                  <a:lnTo>
                    <a:pt x="505" y="939"/>
                  </a:lnTo>
                  <a:lnTo>
                    <a:pt x="478" y="967"/>
                  </a:lnTo>
                  <a:lnTo>
                    <a:pt x="438" y="994"/>
                  </a:lnTo>
                  <a:lnTo>
                    <a:pt x="399" y="1008"/>
                  </a:lnTo>
                  <a:lnTo>
                    <a:pt x="346" y="10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89" name="Freeform 37"/>
            <p:cNvSpPr>
              <a:spLocks/>
            </p:cNvSpPr>
            <p:nvPr/>
          </p:nvSpPr>
          <p:spPr bwMode="auto">
            <a:xfrm>
              <a:off x="30382" y="3617"/>
              <a:ext cx="491" cy="2209"/>
            </a:xfrm>
            <a:custGeom>
              <a:avLst/>
              <a:gdLst/>
              <a:ahLst/>
              <a:cxnLst>
                <a:cxn ang="0">
                  <a:pos x="491" y="1104"/>
                </a:cxn>
                <a:cxn ang="0">
                  <a:pos x="478" y="897"/>
                </a:cxn>
                <a:cxn ang="0">
                  <a:pos x="438" y="663"/>
                </a:cxn>
                <a:cxn ang="0">
                  <a:pos x="359" y="414"/>
                </a:cxn>
                <a:cxn ang="0">
                  <a:pos x="279" y="262"/>
                </a:cxn>
                <a:cxn ang="0">
                  <a:pos x="186" y="152"/>
                </a:cxn>
                <a:cxn ang="0">
                  <a:pos x="53" y="14"/>
                </a:cxn>
                <a:cxn ang="0">
                  <a:pos x="27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86" y="262"/>
                </a:cxn>
                <a:cxn ang="0">
                  <a:pos x="279" y="497"/>
                </a:cxn>
                <a:cxn ang="0">
                  <a:pos x="345" y="773"/>
                </a:cxn>
                <a:cxn ang="0">
                  <a:pos x="372" y="1104"/>
                </a:cxn>
                <a:cxn ang="0">
                  <a:pos x="359" y="1325"/>
                </a:cxn>
                <a:cxn ang="0">
                  <a:pos x="332" y="1560"/>
                </a:cxn>
                <a:cxn ang="0">
                  <a:pos x="266" y="1767"/>
                </a:cxn>
                <a:cxn ang="0">
                  <a:pos x="173" y="1974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13" y="2209"/>
                </a:cxn>
                <a:cxn ang="0">
                  <a:pos x="27" y="2209"/>
                </a:cxn>
                <a:cxn ang="0">
                  <a:pos x="53" y="2195"/>
                </a:cxn>
                <a:cxn ang="0">
                  <a:pos x="120" y="2140"/>
                </a:cxn>
                <a:cxn ang="0">
                  <a:pos x="199" y="2057"/>
                </a:cxn>
                <a:cxn ang="0">
                  <a:pos x="279" y="1933"/>
                </a:cxn>
                <a:cxn ang="0">
                  <a:pos x="359" y="1781"/>
                </a:cxn>
                <a:cxn ang="0">
                  <a:pos x="438" y="1532"/>
                </a:cxn>
                <a:cxn ang="0">
                  <a:pos x="491" y="1311"/>
                </a:cxn>
                <a:cxn ang="0">
                  <a:pos x="491" y="1104"/>
                </a:cxn>
              </a:cxnLst>
              <a:rect l="0" t="0" r="r" b="b"/>
              <a:pathLst>
                <a:path w="491" h="2209">
                  <a:moveTo>
                    <a:pt x="491" y="1104"/>
                  </a:moveTo>
                  <a:lnTo>
                    <a:pt x="478" y="897"/>
                  </a:lnTo>
                  <a:lnTo>
                    <a:pt x="438" y="663"/>
                  </a:lnTo>
                  <a:lnTo>
                    <a:pt x="359" y="414"/>
                  </a:lnTo>
                  <a:lnTo>
                    <a:pt x="279" y="262"/>
                  </a:lnTo>
                  <a:lnTo>
                    <a:pt x="186" y="152"/>
                  </a:lnTo>
                  <a:lnTo>
                    <a:pt x="53" y="14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86" y="262"/>
                  </a:lnTo>
                  <a:lnTo>
                    <a:pt x="279" y="497"/>
                  </a:lnTo>
                  <a:lnTo>
                    <a:pt x="345" y="773"/>
                  </a:lnTo>
                  <a:lnTo>
                    <a:pt x="372" y="1104"/>
                  </a:lnTo>
                  <a:lnTo>
                    <a:pt x="359" y="1325"/>
                  </a:lnTo>
                  <a:lnTo>
                    <a:pt x="332" y="1560"/>
                  </a:lnTo>
                  <a:lnTo>
                    <a:pt x="266" y="1767"/>
                  </a:lnTo>
                  <a:lnTo>
                    <a:pt x="173" y="1974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13" y="2209"/>
                  </a:lnTo>
                  <a:lnTo>
                    <a:pt x="27" y="2209"/>
                  </a:lnTo>
                  <a:lnTo>
                    <a:pt x="53" y="2195"/>
                  </a:lnTo>
                  <a:lnTo>
                    <a:pt x="120" y="2140"/>
                  </a:lnTo>
                  <a:lnTo>
                    <a:pt x="199" y="2057"/>
                  </a:lnTo>
                  <a:lnTo>
                    <a:pt x="279" y="1933"/>
                  </a:lnTo>
                  <a:lnTo>
                    <a:pt x="359" y="1781"/>
                  </a:lnTo>
                  <a:lnTo>
                    <a:pt x="438" y="1532"/>
                  </a:lnTo>
                  <a:lnTo>
                    <a:pt x="491" y="1311"/>
                  </a:lnTo>
                  <a:lnTo>
                    <a:pt x="491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0" name="Freeform 38"/>
            <p:cNvSpPr>
              <a:spLocks/>
            </p:cNvSpPr>
            <p:nvPr/>
          </p:nvSpPr>
          <p:spPr bwMode="auto">
            <a:xfrm>
              <a:off x="31298" y="3617"/>
              <a:ext cx="492" cy="2209"/>
            </a:xfrm>
            <a:custGeom>
              <a:avLst/>
              <a:gdLst/>
              <a:ahLst/>
              <a:cxnLst>
                <a:cxn ang="0">
                  <a:pos x="492" y="2181"/>
                </a:cxn>
                <a:cxn ang="0">
                  <a:pos x="479" y="2167"/>
                </a:cxn>
                <a:cxn ang="0">
                  <a:pos x="465" y="2140"/>
                </a:cxn>
                <a:cxn ang="0">
                  <a:pos x="332" y="1960"/>
                </a:cxn>
                <a:cxn ang="0">
                  <a:pos x="226" y="1753"/>
                </a:cxn>
                <a:cxn ang="0">
                  <a:pos x="173" y="1532"/>
                </a:cxn>
                <a:cxn ang="0">
                  <a:pos x="133" y="1311"/>
                </a:cxn>
                <a:cxn ang="0">
                  <a:pos x="133" y="1104"/>
                </a:cxn>
                <a:cxn ang="0">
                  <a:pos x="147" y="870"/>
                </a:cxn>
                <a:cxn ang="0">
                  <a:pos x="173" y="649"/>
                </a:cxn>
                <a:cxn ang="0">
                  <a:pos x="240" y="428"/>
                </a:cxn>
                <a:cxn ang="0">
                  <a:pos x="332" y="235"/>
                </a:cxn>
                <a:cxn ang="0">
                  <a:pos x="465" y="55"/>
                </a:cxn>
                <a:cxn ang="0">
                  <a:pos x="492" y="28"/>
                </a:cxn>
                <a:cxn ang="0">
                  <a:pos x="492" y="0"/>
                </a:cxn>
                <a:cxn ang="0">
                  <a:pos x="479" y="0"/>
                </a:cxn>
                <a:cxn ang="0">
                  <a:pos x="452" y="14"/>
                </a:cxn>
                <a:cxn ang="0">
                  <a:pos x="386" y="69"/>
                </a:cxn>
                <a:cxn ang="0">
                  <a:pos x="306" y="152"/>
                </a:cxn>
                <a:cxn ang="0">
                  <a:pos x="213" y="276"/>
                </a:cxn>
                <a:cxn ang="0">
                  <a:pos x="133" y="428"/>
                </a:cxn>
                <a:cxn ang="0">
                  <a:pos x="54" y="676"/>
                </a:cxn>
                <a:cxn ang="0">
                  <a:pos x="14" y="897"/>
                </a:cxn>
                <a:cxn ang="0">
                  <a:pos x="0" y="1104"/>
                </a:cxn>
                <a:cxn ang="0">
                  <a:pos x="14" y="1298"/>
                </a:cxn>
                <a:cxn ang="0">
                  <a:pos x="54" y="1546"/>
                </a:cxn>
                <a:cxn ang="0">
                  <a:pos x="147" y="1795"/>
                </a:cxn>
                <a:cxn ang="0">
                  <a:pos x="226" y="1946"/>
                </a:cxn>
                <a:cxn ang="0">
                  <a:pos x="306" y="2057"/>
                </a:cxn>
                <a:cxn ang="0">
                  <a:pos x="386" y="2140"/>
                </a:cxn>
                <a:cxn ang="0">
                  <a:pos x="452" y="2195"/>
                </a:cxn>
                <a:cxn ang="0">
                  <a:pos x="479" y="2209"/>
                </a:cxn>
                <a:cxn ang="0">
                  <a:pos x="492" y="2209"/>
                </a:cxn>
                <a:cxn ang="0">
                  <a:pos x="492" y="2181"/>
                </a:cxn>
              </a:cxnLst>
              <a:rect l="0" t="0" r="r" b="b"/>
              <a:pathLst>
                <a:path w="492" h="2209">
                  <a:moveTo>
                    <a:pt x="492" y="2181"/>
                  </a:moveTo>
                  <a:lnTo>
                    <a:pt x="479" y="2167"/>
                  </a:lnTo>
                  <a:lnTo>
                    <a:pt x="465" y="2140"/>
                  </a:lnTo>
                  <a:lnTo>
                    <a:pt x="332" y="1960"/>
                  </a:lnTo>
                  <a:lnTo>
                    <a:pt x="226" y="1753"/>
                  </a:lnTo>
                  <a:lnTo>
                    <a:pt x="173" y="1532"/>
                  </a:lnTo>
                  <a:lnTo>
                    <a:pt x="133" y="1311"/>
                  </a:lnTo>
                  <a:lnTo>
                    <a:pt x="133" y="1104"/>
                  </a:lnTo>
                  <a:lnTo>
                    <a:pt x="147" y="870"/>
                  </a:lnTo>
                  <a:lnTo>
                    <a:pt x="173" y="649"/>
                  </a:lnTo>
                  <a:lnTo>
                    <a:pt x="240" y="428"/>
                  </a:lnTo>
                  <a:lnTo>
                    <a:pt x="332" y="235"/>
                  </a:lnTo>
                  <a:lnTo>
                    <a:pt x="465" y="55"/>
                  </a:lnTo>
                  <a:lnTo>
                    <a:pt x="492" y="28"/>
                  </a:lnTo>
                  <a:lnTo>
                    <a:pt x="492" y="0"/>
                  </a:lnTo>
                  <a:lnTo>
                    <a:pt x="479" y="0"/>
                  </a:lnTo>
                  <a:lnTo>
                    <a:pt x="452" y="14"/>
                  </a:lnTo>
                  <a:lnTo>
                    <a:pt x="386" y="69"/>
                  </a:lnTo>
                  <a:lnTo>
                    <a:pt x="306" y="152"/>
                  </a:lnTo>
                  <a:lnTo>
                    <a:pt x="213" y="276"/>
                  </a:lnTo>
                  <a:lnTo>
                    <a:pt x="133" y="428"/>
                  </a:lnTo>
                  <a:lnTo>
                    <a:pt x="54" y="676"/>
                  </a:lnTo>
                  <a:lnTo>
                    <a:pt x="14" y="897"/>
                  </a:lnTo>
                  <a:lnTo>
                    <a:pt x="0" y="1104"/>
                  </a:lnTo>
                  <a:lnTo>
                    <a:pt x="14" y="1298"/>
                  </a:lnTo>
                  <a:lnTo>
                    <a:pt x="54" y="1546"/>
                  </a:lnTo>
                  <a:lnTo>
                    <a:pt x="147" y="1795"/>
                  </a:lnTo>
                  <a:lnTo>
                    <a:pt x="226" y="1946"/>
                  </a:lnTo>
                  <a:lnTo>
                    <a:pt x="306" y="2057"/>
                  </a:lnTo>
                  <a:lnTo>
                    <a:pt x="386" y="2140"/>
                  </a:lnTo>
                  <a:lnTo>
                    <a:pt x="452" y="2195"/>
                  </a:lnTo>
                  <a:lnTo>
                    <a:pt x="479" y="2209"/>
                  </a:lnTo>
                  <a:lnTo>
                    <a:pt x="492" y="2209"/>
                  </a:lnTo>
                  <a:lnTo>
                    <a:pt x="492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1" name="Freeform 39"/>
            <p:cNvSpPr>
              <a:spLocks/>
            </p:cNvSpPr>
            <p:nvPr/>
          </p:nvSpPr>
          <p:spPr bwMode="auto">
            <a:xfrm>
              <a:off x="32109" y="3796"/>
              <a:ext cx="704" cy="1478"/>
            </a:xfrm>
            <a:custGeom>
              <a:avLst/>
              <a:gdLst/>
              <a:ahLst/>
              <a:cxnLst>
                <a:cxn ang="0">
                  <a:pos x="438" y="56"/>
                </a:cxn>
                <a:cxn ang="0">
                  <a:pos x="438" y="28"/>
                </a:cxn>
                <a:cxn ang="0">
                  <a:pos x="411" y="0"/>
                </a:cxn>
                <a:cxn ang="0">
                  <a:pos x="385" y="0"/>
                </a:cxn>
                <a:cxn ang="0">
                  <a:pos x="279" y="83"/>
                </a:cxn>
                <a:cxn ang="0">
                  <a:pos x="172" y="125"/>
                </a:cxn>
                <a:cxn ang="0">
                  <a:pos x="66" y="138"/>
                </a:cxn>
                <a:cxn ang="0">
                  <a:pos x="0" y="138"/>
                </a:cxn>
                <a:cxn ang="0">
                  <a:pos x="0" y="207"/>
                </a:cxn>
                <a:cxn ang="0">
                  <a:pos x="66" y="207"/>
                </a:cxn>
                <a:cxn ang="0">
                  <a:pos x="172" y="194"/>
                </a:cxn>
                <a:cxn ang="0">
                  <a:pos x="279" y="152"/>
                </a:cxn>
                <a:cxn ang="0">
                  <a:pos x="279" y="1353"/>
                </a:cxn>
                <a:cxn ang="0">
                  <a:pos x="265" y="1381"/>
                </a:cxn>
                <a:cxn ang="0">
                  <a:pos x="239" y="1395"/>
                </a:cxn>
                <a:cxn ang="0">
                  <a:pos x="199" y="1409"/>
                </a:cxn>
                <a:cxn ang="0">
                  <a:pos x="13" y="1409"/>
                </a:cxn>
                <a:cxn ang="0">
                  <a:pos x="13" y="1478"/>
                </a:cxn>
                <a:cxn ang="0">
                  <a:pos x="704" y="1478"/>
                </a:cxn>
                <a:cxn ang="0">
                  <a:pos x="704" y="1409"/>
                </a:cxn>
                <a:cxn ang="0">
                  <a:pos x="518" y="1409"/>
                </a:cxn>
                <a:cxn ang="0">
                  <a:pos x="478" y="1395"/>
                </a:cxn>
                <a:cxn ang="0">
                  <a:pos x="451" y="1381"/>
                </a:cxn>
                <a:cxn ang="0">
                  <a:pos x="438" y="1353"/>
                </a:cxn>
                <a:cxn ang="0">
                  <a:pos x="438" y="1298"/>
                </a:cxn>
                <a:cxn ang="0">
                  <a:pos x="438" y="56"/>
                </a:cxn>
              </a:cxnLst>
              <a:rect l="0" t="0" r="r" b="b"/>
              <a:pathLst>
                <a:path w="704" h="1478">
                  <a:moveTo>
                    <a:pt x="438" y="56"/>
                  </a:moveTo>
                  <a:lnTo>
                    <a:pt x="438" y="28"/>
                  </a:lnTo>
                  <a:lnTo>
                    <a:pt x="411" y="0"/>
                  </a:lnTo>
                  <a:lnTo>
                    <a:pt x="385" y="0"/>
                  </a:lnTo>
                  <a:lnTo>
                    <a:pt x="279" y="83"/>
                  </a:lnTo>
                  <a:lnTo>
                    <a:pt x="172" y="125"/>
                  </a:lnTo>
                  <a:lnTo>
                    <a:pt x="66" y="138"/>
                  </a:lnTo>
                  <a:lnTo>
                    <a:pt x="0" y="138"/>
                  </a:lnTo>
                  <a:lnTo>
                    <a:pt x="0" y="207"/>
                  </a:lnTo>
                  <a:lnTo>
                    <a:pt x="66" y="207"/>
                  </a:lnTo>
                  <a:lnTo>
                    <a:pt x="172" y="194"/>
                  </a:lnTo>
                  <a:lnTo>
                    <a:pt x="279" y="152"/>
                  </a:lnTo>
                  <a:lnTo>
                    <a:pt x="279" y="1353"/>
                  </a:lnTo>
                  <a:lnTo>
                    <a:pt x="265" y="1381"/>
                  </a:lnTo>
                  <a:lnTo>
                    <a:pt x="239" y="1395"/>
                  </a:lnTo>
                  <a:lnTo>
                    <a:pt x="199" y="1409"/>
                  </a:lnTo>
                  <a:lnTo>
                    <a:pt x="13" y="1409"/>
                  </a:lnTo>
                  <a:lnTo>
                    <a:pt x="13" y="1478"/>
                  </a:lnTo>
                  <a:lnTo>
                    <a:pt x="704" y="1478"/>
                  </a:lnTo>
                  <a:lnTo>
                    <a:pt x="704" y="1409"/>
                  </a:lnTo>
                  <a:lnTo>
                    <a:pt x="518" y="1409"/>
                  </a:lnTo>
                  <a:lnTo>
                    <a:pt x="478" y="1395"/>
                  </a:lnTo>
                  <a:lnTo>
                    <a:pt x="451" y="1381"/>
                  </a:lnTo>
                  <a:lnTo>
                    <a:pt x="438" y="1353"/>
                  </a:lnTo>
                  <a:lnTo>
                    <a:pt x="438" y="1298"/>
                  </a:lnTo>
                  <a:lnTo>
                    <a:pt x="438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2" name="Freeform 40"/>
            <p:cNvSpPr>
              <a:spLocks/>
            </p:cNvSpPr>
            <p:nvPr/>
          </p:nvSpPr>
          <p:spPr bwMode="auto">
            <a:xfrm>
              <a:off x="33596" y="3990"/>
              <a:ext cx="1421" cy="1463"/>
            </a:xfrm>
            <a:custGeom>
              <a:avLst/>
              <a:gdLst/>
              <a:ahLst/>
              <a:cxnLst>
                <a:cxn ang="0">
                  <a:pos x="757" y="773"/>
                </a:cxn>
                <a:cxn ang="0">
                  <a:pos x="1381" y="773"/>
                </a:cxn>
                <a:cxn ang="0">
                  <a:pos x="1421" y="731"/>
                </a:cxn>
                <a:cxn ang="0">
                  <a:pos x="1408" y="704"/>
                </a:cxn>
                <a:cxn ang="0">
                  <a:pos x="1395" y="690"/>
                </a:cxn>
                <a:cxn ang="0">
                  <a:pos x="757" y="690"/>
                </a:cxn>
                <a:cxn ang="0">
                  <a:pos x="757" y="41"/>
                </a:cxn>
                <a:cxn ang="0">
                  <a:pos x="744" y="27"/>
                </a:cxn>
                <a:cxn ang="0">
                  <a:pos x="744" y="13"/>
                </a:cxn>
                <a:cxn ang="0">
                  <a:pos x="731" y="0"/>
                </a:cxn>
                <a:cxn ang="0">
                  <a:pos x="691" y="0"/>
                </a:cxn>
                <a:cxn ang="0">
                  <a:pos x="664" y="27"/>
                </a:cxn>
                <a:cxn ang="0">
                  <a:pos x="664" y="690"/>
                </a:cxn>
                <a:cxn ang="0">
                  <a:pos x="13" y="690"/>
                </a:cxn>
                <a:cxn ang="0">
                  <a:pos x="0" y="704"/>
                </a:cxn>
                <a:cxn ang="0">
                  <a:pos x="0" y="759"/>
                </a:cxn>
                <a:cxn ang="0">
                  <a:pos x="13" y="759"/>
                </a:cxn>
                <a:cxn ang="0">
                  <a:pos x="27" y="773"/>
                </a:cxn>
                <a:cxn ang="0">
                  <a:pos x="664" y="773"/>
                </a:cxn>
                <a:cxn ang="0">
                  <a:pos x="664" y="1435"/>
                </a:cxn>
                <a:cxn ang="0">
                  <a:pos x="691" y="1463"/>
                </a:cxn>
                <a:cxn ang="0">
                  <a:pos x="731" y="1463"/>
                </a:cxn>
                <a:cxn ang="0">
                  <a:pos x="744" y="1449"/>
                </a:cxn>
                <a:cxn ang="0">
                  <a:pos x="744" y="1435"/>
                </a:cxn>
                <a:cxn ang="0">
                  <a:pos x="757" y="1408"/>
                </a:cxn>
                <a:cxn ang="0">
                  <a:pos x="757" y="1394"/>
                </a:cxn>
                <a:cxn ang="0">
                  <a:pos x="757" y="773"/>
                </a:cxn>
              </a:cxnLst>
              <a:rect l="0" t="0" r="r" b="b"/>
              <a:pathLst>
                <a:path w="1421" h="1463">
                  <a:moveTo>
                    <a:pt x="757" y="773"/>
                  </a:moveTo>
                  <a:lnTo>
                    <a:pt x="1381" y="773"/>
                  </a:lnTo>
                  <a:lnTo>
                    <a:pt x="1421" y="731"/>
                  </a:lnTo>
                  <a:lnTo>
                    <a:pt x="1408" y="704"/>
                  </a:lnTo>
                  <a:lnTo>
                    <a:pt x="1395" y="690"/>
                  </a:lnTo>
                  <a:lnTo>
                    <a:pt x="757" y="690"/>
                  </a:lnTo>
                  <a:lnTo>
                    <a:pt x="757" y="41"/>
                  </a:lnTo>
                  <a:lnTo>
                    <a:pt x="744" y="27"/>
                  </a:lnTo>
                  <a:lnTo>
                    <a:pt x="744" y="13"/>
                  </a:lnTo>
                  <a:lnTo>
                    <a:pt x="731" y="0"/>
                  </a:lnTo>
                  <a:lnTo>
                    <a:pt x="691" y="0"/>
                  </a:lnTo>
                  <a:lnTo>
                    <a:pt x="664" y="27"/>
                  </a:lnTo>
                  <a:lnTo>
                    <a:pt x="664" y="690"/>
                  </a:lnTo>
                  <a:lnTo>
                    <a:pt x="13" y="690"/>
                  </a:lnTo>
                  <a:lnTo>
                    <a:pt x="0" y="704"/>
                  </a:lnTo>
                  <a:lnTo>
                    <a:pt x="0" y="759"/>
                  </a:lnTo>
                  <a:lnTo>
                    <a:pt x="13" y="759"/>
                  </a:lnTo>
                  <a:lnTo>
                    <a:pt x="27" y="773"/>
                  </a:lnTo>
                  <a:lnTo>
                    <a:pt x="664" y="773"/>
                  </a:lnTo>
                  <a:lnTo>
                    <a:pt x="664" y="1435"/>
                  </a:lnTo>
                  <a:lnTo>
                    <a:pt x="691" y="1463"/>
                  </a:lnTo>
                  <a:lnTo>
                    <a:pt x="731" y="1463"/>
                  </a:lnTo>
                  <a:lnTo>
                    <a:pt x="744" y="1449"/>
                  </a:lnTo>
                  <a:lnTo>
                    <a:pt x="744" y="1435"/>
                  </a:lnTo>
                  <a:lnTo>
                    <a:pt x="757" y="1408"/>
                  </a:lnTo>
                  <a:lnTo>
                    <a:pt x="757" y="1394"/>
                  </a:lnTo>
                  <a:lnTo>
                    <a:pt x="757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3" name="Freeform 41"/>
            <p:cNvSpPr>
              <a:spLocks/>
            </p:cNvSpPr>
            <p:nvPr/>
          </p:nvSpPr>
          <p:spPr bwMode="auto">
            <a:xfrm>
              <a:off x="35668" y="4293"/>
              <a:ext cx="1063" cy="1008"/>
            </a:xfrm>
            <a:custGeom>
              <a:avLst/>
              <a:gdLst/>
              <a:ahLst/>
              <a:cxnLst>
                <a:cxn ang="0">
                  <a:pos x="664" y="263"/>
                </a:cxn>
                <a:cxn ang="0">
                  <a:pos x="717" y="125"/>
                </a:cxn>
                <a:cxn ang="0">
                  <a:pos x="850" y="56"/>
                </a:cxn>
                <a:cxn ang="0">
                  <a:pos x="956" y="83"/>
                </a:cxn>
                <a:cxn ang="0">
                  <a:pos x="890" y="125"/>
                </a:cxn>
                <a:cxn ang="0">
                  <a:pos x="863" y="221"/>
                </a:cxn>
                <a:cxn ang="0">
                  <a:pos x="970" y="276"/>
                </a:cxn>
                <a:cxn ang="0">
                  <a:pos x="1049" y="194"/>
                </a:cxn>
                <a:cxn ang="0">
                  <a:pos x="1036" y="69"/>
                </a:cxn>
                <a:cxn ang="0">
                  <a:pos x="970" y="28"/>
                </a:cxn>
                <a:cxn ang="0">
                  <a:pos x="863" y="0"/>
                </a:cxn>
                <a:cxn ang="0">
                  <a:pos x="704" y="69"/>
                </a:cxn>
                <a:cxn ang="0">
                  <a:pos x="638" y="166"/>
                </a:cxn>
                <a:cxn ang="0">
                  <a:pos x="518" y="28"/>
                </a:cxn>
                <a:cxn ang="0">
                  <a:pos x="399" y="0"/>
                </a:cxn>
                <a:cxn ang="0">
                  <a:pos x="186" y="111"/>
                </a:cxn>
                <a:cxn ang="0">
                  <a:pos x="80" y="290"/>
                </a:cxn>
                <a:cxn ang="0">
                  <a:pos x="67" y="359"/>
                </a:cxn>
                <a:cxn ang="0">
                  <a:pos x="120" y="346"/>
                </a:cxn>
                <a:cxn ang="0">
                  <a:pos x="252" y="111"/>
                </a:cxn>
                <a:cxn ang="0">
                  <a:pos x="399" y="56"/>
                </a:cxn>
                <a:cxn ang="0">
                  <a:pos x="465" y="69"/>
                </a:cxn>
                <a:cxn ang="0">
                  <a:pos x="505" y="152"/>
                </a:cxn>
                <a:cxn ang="0">
                  <a:pos x="505" y="263"/>
                </a:cxn>
                <a:cxn ang="0">
                  <a:pos x="452" y="525"/>
                </a:cxn>
                <a:cxn ang="0">
                  <a:pos x="359" y="842"/>
                </a:cxn>
                <a:cxn ang="0">
                  <a:pos x="199" y="953"/>
                </a:cxn>
                <a:cxn ang="0">
                  <a:pos x="93" y="925"/>
                </a:cxn>
                <a:cxn ang="0">
                  <a:pos x="186" y="856"/>
                </a:cxn>
                <a:cxn ang="0">
                  <a:pos x="159" y="746"/>
                </a:cxn>
                <a:cxn ang="0">
                  <a:pos x="106" y="732"/>
                </a:cxn>
                <a:cxn ang="0">
                  <a:pos x="27" y="773"/>
                </a:cxn>
                <a:cxn ang="0">
                  <a:pos x="0" y="898"/>
                </a:cxn>
                <a:cxn ang="0">
                  <a:pos x="40" y="953"/>
                </a:cxn>
                <a:cxn ang="0">
                  <a:pos x="159" y="1008"/>
                </a:cxn>
                <a:cxn ang="0">
                  <a:pos x="292" y="981"/>
                </a:cxn>
                <a:cxn ang="0">
                  <a:pos x="399" y="870"/>
                </a:cxn>
                <a:cxn ang="0">
                  <a:pos x="465" y="912"/>
                </a:cxn>
                <a:cxn ang="0">
                  <a:pos x="651" y="1008"/>
                </a:cxn>
                <a:cxn ang="0">
                  <a:pos x="863" y="898"/>
                </a:cxn>
                <a:cxn ang="0">
                  <a:pos x="970" y="718"/>
                </a:cxn>
                <a:cxn ang="0">
                  <a:pos x="983" y="649"/>
                </a:cxn>
                <a:cxn ang="0">
                  <a:pos x="970" y="635"/>
                </a:cxn>
                <a:cxn ang="0">
                  <a:pos x="943" y="649"/>
                </a:cxn>
                <a:cxn ang="0">
                  <a:pos x="877" y="815"/>
                </a:cxn>
                <a:cxn ang="0">
                  <a:pos x="717" y="939"/>
                </a:cxn>
                <a:cxn ang="0">
                  <a:pos x="611" y="953"/>
                </a:cxn>
                <a:cxn ang="0">
                  <a:pos x="558" y="912"/>
                </a:cxn>
                <a:cxn ang="0">
                  <a:pos x="545" y="842"/>
                </a:cxn>
                <a:cxn ang="0">
                  <a:pos x="531" y="773"/>
                </a:cxn>
                <a:cxn ang="0">
                  <a:pos x="571" y="622"/>
                </a:cxn>
              </a:cxnLst>
              <a:rect l="0" t="0" r="r" b="b"/>
              <a:pathLst>
                <a:path w="1063" h="1008">
                  <a:moveTo>
                    <a:pt x="651" y="318"/>
                  </a:moveTo>
                  <a:lnTo>
                    <a:pt x="664" y="263"/>
                  </a:lnTo>
                  <a:lnTo>
                    <a:pt x="677" y="194"/>
                  </a:lnTo>
                  <a:lnTo>
                    <a:pt x="717" y="125"/>
                  </a:lnTo>
                  <a:lnTo>
                    <a:pt x="784" y="69"/>
                  </a:lnTo>
                  <a:lnTo>
                    <a:pt x="850" y="56"/>
                  </a:lnTo>
                  <a:lnTo>
                    <a:pt x="917" y="56"/>
                  </a:lnTo>
                  <a:lnTo>
                    <a:pt x="956" y="83"/>
                  </a:lnTo>
                  <a:lnTo>
                    <a:pt x="917" y="97"/>
                  </a:lnTo>
                  <a:lnTo>
                    <a:pt x="890" y="125"/>
                  </a:lnTo>
                  <a:lnTo>
                    <a:pt x="863" y="166"/>
                  </a:lnTo>
                  <a:lnTo>
                    <a:pt x="863" y="221"/>
                  </a:lnTo>
                  <a:lnTo>
                    <a:pt x="917" y="276"/>
                  </a:lnTo>
                  <a:lnTo>
                    <a:pt x="970" y="276"/>
                  </a:lnTo>
                  <a:lnTo>
                    <a:pt x="1023" y="249"/>
                  </a:lnTo>
                  <a:lnTo>
                    <a:pt x="1049" y="194"/>
                  </a:lnTo>
                  <a:lnTo>
                    <a:pt x="1063" y="152"/>
                  </a:lnTo>
                  <a:lnTo>
                    <a:pt x="1036" y="69"/>
                  </a:lnTo>
                  <a:lnTo>
                    <a:pt x="996" y="42"/>
                  </a:lnTo>
                  <a:lnTo>
                    <a:pt x="970" y="28"/>
                  </a:lnTo>
                  <a:lnTo>
                    <a:pt x="890" y="0"/>
                  </a:lnTo>
                  <a:lnTo>
                    <a:pt x="863" y="0"/>
                  </a:lnTo>
                  <a:lnTo>
                    <a:pt x="770" y="14"/>
                  </a:lnTo>
                  <a:lnTo>
                    <a:pt x="704" y="69"/>
                  </a:lnTo>
                  <a:lnTo>
                    <a:pt x="664" y="125"/>
                  </a:lnTo>
                  <a:lnTo>
                    <a:pt x="638" y="166"/>
                  </a:lnTo>
                  <a:lnTo>
                    <a:pt x="584" y="83"/>
                  </a:lnTo>
                  <a:lnTo>
                    <a:pt x="518" y="28"/>
                  </a:lnTo>
                  <a:lnTo>
                    <a:pt x="465" y="14"/>
                  </a:lnTo>
                  <a:lnTo>
                    <a:pt x="399" y="0"/>
                  </a:lnTo>
                  <a:lnTo>
                    <a:pt x="279" y="28"/>
                  </a:lnTo>
                  <a:lnTo>
                    <a:pt x="186" y="111"/>
                  </a:lnTo>
                  <a:lnTo>
                    <a:pt x="120" y="194"/>
                  </a:lnTo>
                  <a:lnTo>
                    <a:pt x="80" y="290"/>
                  </a:lnTo>
                  <a:lnTo>
                    <a:pt x="67" y="346"/>
                  </a:lnTo>
                  <a:lnTo>
                    <a:pt x="67" y="359"/>
                  </a:lnTo>
                  <a:lnTo>
                    <a:pt x="106" y="359"/>
                  </a:lnTo>
                  <a:lnTo>
                    <a:pt x="120" y="346"/>
                  </a:lnTo>
                  <a:lnTo>
                    <a:pt x="186" y="194"/>
                  </a:lnTo>
                  <a:lnTo>
                    <a:pt x="252" y="111"/>
                  </a:lnTo>
                  <a:lnTo>
                    <a:pt x="332" y="69"/>
                  </a:lnTo>
                  <a:lnTo>
                    <a:pt x="399" y="56"/>
                  </a:lnTo>
                  <a:lnTo>
                    <a:pt x="438" y="56"/>
                  </a:lnTo>
                  <a:lnTo>
                    <a:pt x="465" y="69"/>
                  </a:lnTo>
                  <a:lnTo>
                    <a:pt x="505" y="111"/>
                  </a:lnTo>
                  <a:lnTo>
                    <a:pt x="505" y="152"/>
                  </a:lnTo>
                  <a:lnTo>
                    <a:pt x="518" y="194"/>
                  </a:lnTo>
                  <a:lnTo>
                    <a:pt x="505" y="263"/>
                  </a:lnTo>
                  <a:lnTo>
                    <a:pt x="492" y="373"/>
                  </a:lnTo>
                  <a:lnTo>
                    <a:pt x="452" y="525"/>
                  </a:lnTo>
                  <a:lnTo>
                    <a:pt x="399" y="732"/>
                  </a:lnTo>
                  <a:lnTo>
                    <a:pt x="359" y="842"/>
                  </a:lnTo>
                  <a:lnTo>
                    <a:pt x="279" y="925"/>
                  </a:lnTo>
                  <a:lnTo>
                    <a:pt x="199" y="953"/>
                  </a:lnTo>
                  <a:lnTo>
                    <a:pt x="133" y="953"/>
                  </a:lnTo>
                  <a:lnTo>
                    <a:pt x="93" y="925"/>
                  </a:lnTo>
                  <a:lnTo>
                    <a:pt x="133" y="912"/>
                  </a:lnTo>
                  <a:lnTo>
                    <a:pt x="186" y="856"/>
                  </a:lnTo>
                  <a:lnTo>
                    <a:pt x="186" y="773"/>
                  </a:lnTo>
                  <a:lnTo>
                    <a:pt x="159" y="746"/>
                  </a:lnTo>
                  <a:lnTo>
                    <a:pt x="133" y="732"/>
                  </a:lnTo>
                  <a:lnTo>
                    <a:pt x="106" y="732"/>
                  </a:lnTo>
                  <a:lnTo>
                    <a:pt x="67" y="746"/>
                  </a:lnTo>
                  <a:lnTo>
                    <a:pt x="27" y="773"/>
                  </a:lnTo>
                  <a:lnTo>
                    <a:pt x="0" y="815"/>
                  </a:lnTo>
                  <a:lnTo>
                    <a:pt x="0" y="898"/>
                  </a:lnTo>
                  <a:lnTo>
                    <a:pt x="27" y="925"/>
                  </a:lnTo>
                  <a:lnTo>
                    <a:pt x="40" y="953"/>
                  </a:lnTo>
                  <a:lnTo>
                    <a:pt x="80" y="981"/>
                  </a:lnTo>
                  <a:lnTo>
                    <a:pt x="159" y="1008"/>
                  </a:lnTo>
                  <a:lnTo>
                    <a:pt x="199" y="1008"/>
                  </a:lnTo>
                  <a:lnTo>
                    <a:pt x="292" y="981"/>
                  </a:lnTo>
                  <a:lnTo>
                    <a:pt x="359" y="925"/>
                  </a:lnTo>
                  <a:lnTo>
                    <a:pt x="399" y="870"/>
                  </a:lnTo>
                  <a:lnTo>
                    <a:pt x="425" y="842"/>
                  </a:lnTo>
                  <a:lnTo>
                    <a:pt x="465" y="912"/>
                  </a:lnTo>
                  <a:lnTo>
                    <a:pt x="545" y="981"/>
                  </a:lnTo>
                  <a:lnTo>
                    <a:pt x="651" y="1008"/>
                  </a:lnTo>
                  <a:lnTo>
                    <a:pt x="770" y="981"/>
                  </a:lnTo>
                  <a:lnTo>
                    <a:pt x="863" y="898"/>
                  </a:lnTo>
                  <a:lnTo>
                    <a:pt x="930" y="815"/>
                  </a:lnTo>
                  <a:lnTo>
                    <a:pt x="970" y="718"/>
                  </a:lnTo>
                  <a:lnTo>
                    <a:pt x="996" y="663"/>
                  </a:lnTo>
                  <a:lnTo>
                    <a:pt x="983" y="649"/>
                  </a:lnTo>
                  <a:lnTo>
                    <a:pt x="970" y="649"/>
                  </a:lnTo>
                  <a:lnTo>
                    <a:pt x="970" y="635"/>
                  </a:lnTo>
                  <a:lnTo>
                    <a:pt x="956" y="649"/>
                  </a:lnTo>
                  <a:lnTo>
                    <a:pt x="943" y="649"/>
                  </a:lnTo>
                  <a:lnTo>
                    <a:pt x="943" y="663"/>
                  </a:lnTo>
                  <a:lnTo>
                    <a:pt x="877" y="815"/>
                  </a:lnTo>
                  <a:lnTo>
                    <a:pt x="797" y="898"/>
                  </a:lnTo>
                  <a:lnTo>
                    <a:pt x="717" y="939"/>
                  </a:lnTo>
                  <a:lnTo>
                    <a:pt x="651" y="953"/>
                  </a:lnTo>
                  <a:lnTo>
                    <a:pt x="611" y="953"/>
                  </a:lnTo>
                  <a:lnTo>
                    <a:pt x="584" y="939"/>
                  </a:lnTo>
                  <a:lnTo>
                    <a:pt x="558" y="912"/>
                  </a:lnTo>
                  <a:lnTo>
                    <a:pt x="545" y="884"/>
                  </a:lnTo>
                  <a:lnTo>
                    <a:pt x="545" y="842"/>
                  </a:lnTo>
                  <a:lnTo>
                    <a:pt x="531" y="815"/>
                  </a:lnTo>
                  <a:lnTo>
                    <a:pt x="531" y="773"/>
                  </a:lnTo>
                  <a:lnTo>
                    <a:pt x="545" y="732"/>
                  </a:lnTo>
                  <a:lnTo>
                    <a:pt x="571" y="622"/>
                  </a:lnTo>
                  <a:lnTo>
                    <a:pt x="651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4" name="Freeform 42"/>
            <p:cNvSpPr>
              <a:spLocks/>
            </p:cNvSpPr>
            <p:nvPr/>
          </p:nvSpPr>
          <p:spPr bwMode="auto">
            <a:xfrm>
              <a:off x="36903" y="3313"/>
              <a:ext cx="664" cy="1063"/>
            </a:xfrm>
            <a:custGeom>
              <a:avLst/>
              <a:gdLst/>
              <a:ahLst/>
              <a:cxnLst>
                <a:cxn ang="0">
                  <a:pos x="186" y="180"/>
                </a:cxn>
                <a:cxn ang="0">
                  <a:pos x="279" y="194"/>
                </a:cxn>
                <a:cxn ang="0">
                  <a:pos x="518" y="125"/>
                </a:cxn>
                <a:cxn ang="0">
                  <a:pos x="598" y="28"/>
                </a:cxn>
                <a:cxn ang="0">
                  <a:pos x="585" y="14"/>
                </a:cxn>
                <a:cxn ang="0">
                  <a:pos x="571" y="0"/>
                </a:cxn>
                <a:cxn ang="0">
                  <a:pos x="478" y="42"/>
                </a:cxn>
                <a:cxn ang="0">
                  <a:pos x="253" y="55"/>
                </a:cxn>
                <a:cxn ang="0">
                  <a:pos x="107" y="14"/>
                </a:cxn>
                <a:cxn ang="0">
                  <a:pos x="80" y="28"/>
                </a:cxn>
                <a:cxn ang="0">
                  <a:pos x="93" y="539"/>
                </a:cxn>
                <a:cxn ang="0">
                  <a:pos x="120" y="552"/>
                </a:cxn>
                <a:cxn ang="0">
                  <a:pos x="133" y="525"/>
                </a:cxn>
                <a:cxn ang="0">
                  <a:pos x="279" y="442"/>
                </a:cxn>
                <a:cxn ang="0">
                  <a:pos x="385" y="428"/>
                </a:cxn>
                <a:cxn ang="0">
                  <a:pos x="439" y="470"/>
                </a:cxn>
                <a:cxn ang="0">
                  <a:pos x="478" y="511"/>
                </a:cxn>
                <a:cxn ang="0">
                  <a:pos x="505" y="580"/>
                </a:cxn>
                <a:cxn ang="0">
                  <a:pos x="518" y="815"/>
                </a:cxn>
                <a:cxn ang="0">
                  <a:pos x="478" y="925"/>
                </a:cxn>
                <a:cxn ang="0">
                  <a:pos x="399" y="994"/>
                </a:cxn>
                <a:cxn ang="0">
                  <a:pos x="306" y="1022"/>
                </a:cxn>
                <a:cxn ang="0">
                  <a:pos x="120" y="939"/>
                </a:cxn>
                <a:cxn ang="0">
                  <a:pos x="93" y="856"/>
                </a:cxn>
                <a:cxn ang="0">
                  <a:pos x="133" y="829"/>
                </a:cxn>
                <a:cxn ang="0">
                  <a:pos x="146" y="760"/>
                </a:cxn>
                <a:cxn ang="0">
                  <a:pos x="107" y="704"/>
                </a:cxn>
                <a:cxn ang="0">
                  <a:pos x="40" y="718"/>
                </a:cxn>
                <a:cxn ang="0">
                  <a:pos x="0" y="746"/>
                </a:cxn>
                <a:cxn ang="0">
                  <a:pos x="27" y="884"/>
                </a:cxn>
                <a:cxn ang="0">
                  <a:pos x="186" y="1049"/>
                </a:cxn>
                <a:cxn ang="0">
                  <a:pos x="439" y="1036"/>
                </a:cxn>
                <a:cxn ang="0">
                  <a:pos x="638" y="856"/>
                </a:cxn>
                <a:cxn ang="0">
                  <a:pos x="638" y="594"/>
                </a:cxn>
                <a:cxn ang="0">
                  <a:pos x="478" y="414"/>
                </a:cxn>
                <a:cxn ang="0">
                  <a:pos x="292" y="387"/>
                </a:cxn>
                <a:cxn ang="0">
                  <a:pos x="186" y="428"/>
                </a:cxn>
                <a:cxn ang="0">
                  <a:pos x="133" y="166"/>
                </a:cxn>
              </a:cxnLst>
              <a:rect l="0" t="0" r="r" b="b"/>
              <a:pathLst>
                <a:path w="664" h="1063">
                  <a:moveTo>
                    <a:pt x="133" y="166"/>
                  </a:moveTo>
                  <a:lnTo>
                    <a:pt x="186" y="180"/>
                  </a:lnTo>
                  <a:lnTo>
                    <a:pt x="226" y="194"/>
                  </a:lnTo>
                  <a:lnTo>
                    <a:pt x="279" y="194"/>
                  </a:lnTo>
                  <a:lnTo>
                    <a:pt x="412" y="166"/>
                  </a:lnTo>
                  <a:lnTo>
                    <a:pt x="518" y="125"/>
                  </a:lnTo>
                  <a:lnTo>
                    <a:pt x="571" y="69"/>
                  </a:lnTo>
                  <a:lnTo>
                    <a:pt x="598" y="28"/>
                  </a:lnTo>
                  <a:lnTo>
                    <a:pt x="598" y="14"/>
                  </a:lnTo>
                  <a:lnTo>
                    <a:pt x="585" y="14"/>
                  </a:lnTo>
                  <a:lnTo>
                    <a:pt x="585" y="0"/>
                  </a:lnTo>
                  <a:lnTo>
                    <a:pt x="571" y="0"/>
                  </a:lnTo>
                  <a:lnTo>
                    <a:pt x="571" y="14"/>
                  </a:lnTo>
                  <a:lnTo>
                    <a:pt x="478" y="42"/>
                  </a:lnTo>
                  <a:lnTo>
                    <a:pt x="346" y="55"/>
                  </a:lnTo>
                  <a:lnTo>
                    <a:pt x="253" y="55"/>
                  </a:lnTo>
                  <a:lnTo>
                    <a:pt x="120" y="14"/>
                  </a:lnTo>
                  <a:lnTo>
                    <a:pt x="107" y="14"/>
                  </a:lnTo>
                  <a:lnTo>
                    <a:pt x="107" y="0"/>
                  </a:lnTo>
                  <a:lnTo>
                    <a:pt x="80" y="28"/>
                  </a:lnTo>
                  <a:lnTo>
                    <a:pt x="80" y="525"/>
                  </a:lnTo>
                  <a:lnTo>
                    <a:pt x="93" y="539"/>
                  </a:lnTo>
                  <a:lnTo>
                    <a:pt x="93" y="552"/>
                  </a:lnTo>
                  <a:lnTo>
                    <a:pt x="120" y="552"/>
                  </a:lnTo>
                  <a:lnTo>
                    <a:pt x="133" y="539"/>
                  </a:lnTo>
                  <a:lnTo>
                    <a:pt x="133" y="525"/>
                  </a:lnTo>
                  <a:lnTo>
                    <a:pt x="213" y="470"/>
                  </a:lnTo>
                  <a:lnTo>
                    <a:pt x="279" y="442"/>
                  </a:lnTo>
                  <a:lnTo>
                    <a:pt x="346" y="428"/>
                  </a:lnTo>
                  <a:lnTo>
                    <a:pt x="385" y="428"/>
                  </a:lnTo>
                  <a:lnTo>
                    <a:pt x="425" y="456"/>
                  </a:lnTo>
                  <a:lnTo>
                    <a:pt x="439" y="470"/>
                  </a:lnTo>
                  <a:lnTo>
                    <a:pt x="465" y="483"/>
                  </a:lnTo>
                  <a:lnTo>
                    <a:pt x="478" y="511"/>
                  </a:lnTo>
                  <a:lnTo>
                    <a:pt x="478" y="525"/>
                  </a:lnTo>
                  <a:lnTo>
                    <a:pt x="505" y="580"/>
                  </a:lnTo>
                  <a:lnTo>
                    <a:pt x="518" y="635"/>
                  </a:lnTo>
                  <a:lnTo>
                    <a:pt x="518" y="815"/>
                  </a:lnTo>
                  <a:lnTo>
                    <a:pt x="505" y="870"/>
                  </a:lnTo>
                  <a:lnTo>
                    <a:pt x="478" y="925"/>
                  </a:lnTo>
                  <a:lnTo>
                    <a:pt x="439" y="967"/>
                  </a:lnTo>
                  <a:lnTo>
                    <a:pt x="399" y="994"/>
                  </a:lnTo>
                  <a:lnTo>
                    <a:pt x="359" y="1008"/>
                  </a:lnTo>
                  <a:lnTo>
                    <a:pt x="306" y="1022"/>
                  </a:lnTo>
                  <a:lnTo>
                    <a:pt x="200" y="994"/>
                  </a:lnTo>
                  <a:lnTo>
                    <a:pt x="120" y="939"/>
                  </a:lnTo>
                  <a:lnTo>
                    <a:pt x="67" y="856"/>
                  </a:lnTo>
                  <a:lnTo>
                    <a:pt x="93" y="856"/>
                  </a:lnTo>
                  <a:lnTo>
                    <a:pt x="120" y="842"/>
                  </a:lnTo>
                  <a:lnTo>
                    <a:pt x="133" y="829"/>
                  </a:lnTo>
                  <a:lnTo>
                    <a:pt x="146" y="801"/>
                  </a:lnTo>
                  <a:lnTo>
                    <a:pt x="146" y="760"/>
                  </a:lnTo>
                  <a:lnTo>
                    <a:pt x="133" y="732"/>
                  </a:lnTo>
                  <a:lnTo>
                    <a:pt x="107" y="704"/>
                  </a:lnTo>
                  <a:lnTo>
                    <a:pt x="53" y="704"/>
                  </a:lnTo>
                  <a:lnTo>
                    <a:pt x="40" y="718"/>
                  </a:lnTo>
                  <a:lnTo>
                    <a:pt x="14" y="732"/>
                  </a:lnTo>
                  <a:lnTo>
                    <a:pt x="0" y="746"/>
                  </a:lnTo>
                  <a:lnTo>
                    <a:pt x="0" y="787"/>
                  </a:lnTo>
                  <a:lnTo>
                    <a:pt x="27" y="884"/>
                  </a:lnTo>
                  <a:lnTo>
                    <a:pt x="80" y="980"/>
                  </a:lnTo>
                  <a:lnTo>
                    <a:pt x="186" y="1049"/>
                  </a:lnTo>
                  <a:lnTo>
                    <a:pt x="306" y="1063"/>
                  </a:lnTo>
                  <a:lnTo>
                    <a:pt x="439" y="1036"/>
                  </a:lnTo>
                  <a:lnTo>
                    <a:pt x="558" y="967"/>
                  </a:lnTo>
                  <a:lnTo>
                    <a:pt x="638" y="856"/>
                  </a:lnTo>
                  <a:lnTo>
                    <a:pt x="664" y="718"/>
                  </a:lnTo>
                  <a:lnTo>
                    <a:pt x="638" y="594"/>
                  </a:lnTo>
                  <a:lnTo>
                    <a:pt x="571" y="483"/>
                  </a:lnTo>
                  <a:lnTo>
                    <a:pt x="478" y="414"/>
                  </a:lnTo>
                  <a:lnTo>
                    <a:pt x="346" y="387"/>
                  </a:lnTo>
                  <a:lnTo>
                    <a:pt x="292" y="387"/>
                  </a:lnTo>
                  <a:lnTo>
                    <a:pt x="239" y="401"/>
                  </a:lnTo>
                  <a:lnTo>
                    <a:pt x="186" y="428"/>
                  </a:lnTo>
                  <a:lnTo>
                    <a:pt x="133" y="470"/>
                  </a:lnTo>
                  <a:lnTo>
                    <a:pt x="133" y="1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5" name="Freeform 43"/>
            <p:cNvSpPr>
              <a:spLocks/>
            </p:cNvSpPr>
            <p:nvPr/>
          </p:nvSpPr>
          <p:spPr bwMode="auto">
            <a:xfrm>
              <a:off x="37899" y="3617"/>
              <a:ext cx="492" cy="2209"/>
            </a:xfrm>
            <a:custGeom>
              <a:avLst/>
              <a:gdLst/>
              <a:ahLst/>
              <a:cxnLst>
                <a:cxn ang="0">
                  <a:pos x="492" y="1104"/>
                </a:cxn>
                <a:cxn ang="0">
                  <a:pos x="479" y="897"/>
                </a:cxn>
                <a:cxn ang="0">
                  <a:pos x="439" y="663"/>
                </a:cxn>
                <a:cxn ang="0">
                  <a:pos x="359" y="414"/>
                </a:cxn>
                <a:cxn ang="0">
                  <a:pos x="279" y="262"/>
                </a:cxn>
                <a:cxn ang="0">
                  <a:pos x="186" y="152"/>
                </a:cxn>
                <a:cxn ang="0">
                  <a:pos x="54" y="14"/>
                </a:cxn>
                <a:cxn ang="0">
                  <a:pos x="27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86" y="262"/>
                </a:cxn>
                <a:cxn ang="0">
                  <a:pos x="279" y="497"/>
                </a:cxn>
                <a:cxn ang="0">
                  <a:pos x="346" y="773"/>
                </a:cxn>
                <a:cxn ang="0">
                  <a:pos x="372" y="1104"/>
                </a:cxn>
                <a:cxn ang="0">
                  <a:pos x="359" y="1325"/>
                </a:cxn>
                <a:cxn ang="0">
                  <a:pos x="332" y="1560"/>
                </a:cxn>
                <a:cxn ang="0">
                  <a:pos x="266" y="1767"/>
                </a:cxn>
                <a:cxn ang="0">
                  <a:pos x="173" y="1974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14" y="2209"/>
                </a:cxn>
                <a:cxn ang="0">
                  <a:pos x="27" y="2209"/>
                </a:cxn>
                <a:cxn ang="0">
                  <a:pos x="54" y="2195"/>
                </a:cxn>
                <a:cxn ang="0">
                  <a:pos x="120" y="2140"/>
                </a:cxn>
                <a:cxn ang="0">
                  <a:pos x="200" y="2057"/>
                </a:cxn>
                <a:cxn ang="0">
                  <a:pos x="279" y="1933"/>
                </a:cxn>
                <a:cxn ang="0">
                  <a:pos x="359" y="1781"/>
                </a:cxn>
                <a:cxn ang="0">
                  <a:pos x="439" y="1532"/>
                </a:cxn>
                <a:cxn ang="0">
                  <a:pos x="492" y="1311"/>
                </a:cxn>
                <a:cxn ang="0">
                  <a:pos x="492" y="1104"/>
                </a:cxn>
              </a:cxnLst>
              <a:rect l="0" t="0" r="r" b="b"/>
              <a:pathLst>
                <a:path w="492" h="2209">
                  <a:moveTo>
                    <a:pt x="492" y="1104"/>
                  </a:moveTo>
                  <a:lnTo>
                    <a:pt x="479" y="897"/>
                  </a:lnTo>
                  <a:lnTo>
                    <a:pt x="439" y="663"/>
                  </a:lnTo>
                  <a:lnTo>
                    <a:pt x="359" y="414"/>
                  </a:lnTo>
                  <a:lnTo>
                    <a:pt x="279" y="262"/>
                  </a:lnTo>
                  <a:lnTo>
                    <a:pt x="186" y="152"/>
                  </a:lnTo>
                  <a:lnTo>
                    <a:pt x="54" y="14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86" y="262"/>
                  </a:lnTo>
                  <a:lnTo>
                    <a:pt x="279" y="497"/>
                  </a:lnTo>
                  <a:lnTo>
                    <a:pt x="346" y="773"/>
                  </a:lnTo>
                  <a:lnTo>
                    <a:pt x="372" y="1104"/>
                  </a:lnTo>
                  <a:lnTo>
                    <a:pt x="359" y="1325"/>
                  </a:lnTo>
                  <a:lnTo>
                    <a:pt x="332" y="1560"/>
                  </a:lnTo>
                  <a:lnTo>
                    <a:pt x="266" y="1767"/>
                  </a:lnTo>
                  <a:lnTo>
                    <a:pt x="173" y="1974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14" y="2209"/>
                  </a:lnTo>
                  <a:lnTo>
                    <a:pt x="27" y="2209"/>
                  </a:lnTo>
                  <a:lnTo>
                    <a:pt x="54" y="2195"/>
                  </a:lnTo>
                  <a:lnTo>
                    <a:pt x="120" y="2140"/>
                  </a:lnTo>
                  <a:lnTo>
                    <a:pt x="200" y="2057"/>
                  </a:lnTo>
                  <a:lnTo>
                    <a:pt x="279" y="1933"/>
                  </a:lnTo>
                  <a:lnTo>
                    <a:pt x="359" y="1781"/>
                  </a:lnTo>
                  <a:lnTo>
                    <a:pt x="439" y="1532"/>
                  </a:lnTo>
                  <a:lnTo>
                    <a:pt x="492" y="1311"/>
                  </a:lnTo>
                  <a:lnTo>
                    <a:pt x="492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6" name="Freeform 44"/>
            <p:cNvSpPr>
              <a:spLocks/>
            </p:cNvSpPr>
            <p:nvPr/>
          </p:nvSpPr>
          <p:spPr bwMode="auto">
            <a:xfrm>
              <a:off x="38816" y="3617"/>
              <a:ext cx="491" cy="2209"/>
            </a:xfrm>
            <a:custGeom>
              <a:avLst/>
              <a:gdLst/>
              <a:ahLst/>
              <a:cxnLst>
                <a:cxn ang="0">
                  <a:pos x="491" y="2181"/>
                </a:cxn>
                <a:cxn ang="0">
                  <a:pos x="478" y="2167"/>
                </a:cxn>
                <a:cxn ang="0">
                  <a:pos x="465" y="2140"/>
                </a:cxn>
                <a:cxn ang="0">
                  <a:pos x="332" y="1960"/>
                </a:cxn>
                <a:cxn ang="0">
                  <a:pos x="226" y="1753"/>
                </a:cxn>
                <a:cxn ang="0">
                  <a:pos x="172" y="1532"/>
                </a:cxn>
                <a:cxn ang="0">
                  <a:pos x="133" y="1311"/>
                </a:cxn>
                <a:cxn ang="0">
                  <a:pos x="133" y="1104"/>
                </a:cxn>
                <a:cxn ang="0">
                  <a:pos x="146" y="870"/>
                </a:cxn>
                <a:cxn ang="0">
                  <a:pos x="172" y="649"/>
                </a:cxn>
                <a:cxn ang="0">
                  <a:pos x="239" y="428"/>
                </a:cxn>
                <a:cxn ang="0">
                  <a:pos x="332" y="235"/>
                </a:cxn>
                <a:cxn ang="0">
                  <a:pos x="465" y="55"/>
                </a:cxn>
                <a:cxn ang="0">
                  <a:pos x="491" y="28"/>
                </a:cxn>
                <a:cxn ang="0">
                  <a:pos x="491" y="0"/>
                </a:cxn>
                <a:cxn ang="0">
                  <a:pos x="478" y="0"/>
                </a:cxn>
                <a:cxn ang="0">
                  <a:pos x="451" y="14"/>
                </a:cxn>
                <a:cxn ang="0">
                  <a:pos x="385" y="69"/>
                </a:cxn>
                <a:cxn ang="0">
                  <a:pos x="305" y="152"/>
                </a:cxn>
                <a:cxn ang="0">
                  <a:pos x="212" y="276"/>
                </a:cxn>
                <a:cxn ang="0">
                  <a:pos x="133" y="428"/>
                </a:cxn>
                <a:cxn ang="0">
                  <a:pos x="53" y="676"/>
                </a:cxn>
                <a:cxn ang="0">
                  <a:pos x="13" y="897"/>
                </a:cxn>
                <a:cxn ang="0">
                  <a:pos x="0" y="1104"/>
                </a:cxn>
                <a:cxn ang="0">
                  <a:pos x="13" y="1298"/>
                </a:cxn>
                <a:cxn ang="0">
                  <a:pos x="53" y="1546"/>
                </a:cxn>
                <a:cxn ang="0">
                  <a:pos x="146" y="1795"/>
                </a:cxn>
                <a:cxn ang="0">
                  <a:pos x="226" y="1946"/>
                </a:cxn>
                <a:cxn ang="0">
                  <a:pos x="305" y="2057"/>
                </a:cxn>
                <a:cxn ang="0">
                  <a:pos x="385" y="2140"/>
                </a:cxn>
                <a:cxn ang="0">
                  <a:pos x="451" y="2195"/>
                </a:cxn>
                <a:cxn ang="0">
                  <a:pos x="478" y="2209"/>
                </a:cxn>
                <a:cxn ang="0">
                  <a:pos x="491" y="2209"/>
                </a:cxn>
                <a:cxn ang="0">
                  <a:pos x="491" y="2181"/>
                </a:cxn>
              </a:cxnLst>
              <a:rect l="0" t="0" r="r" b="b"/>
              <a:pathLst>
                <a:path w="491" h="2209">
                  <a:moveTo>
                    <a:pt x="491" y="2181"/>
                  </a:moveTo>
                  <a:lnTo>
                    <a:pt x="478" y="2167"/>
                  </a:lnTo>
                  <a:lnTo>
                    <a:pt x="465" y="2140"/>
                  </a:lnTo>
                  <a:lnTo>
                    <a:pt x="332" y="1960"/>
                  </a:lnTo>
                  <a:lnTo>
                    <a:pt x="226" y="1753"/>
                  </a:lnTo>
                  <a:lnTo>
                    <a:pt x="172" y="1532"/>
                  </a:lnTo>
                  <a:lnTo>
                    <a:pt x="133" y="1311"/>
                  </a:lnTo>
                  <a:lnTo>
                    <a:pt x="133" y="1104"/>
                  </a:lnTo>
                  <a:lnTo>
                    <a:pt x="146" y="870"/>
                  </a:lnTo>
                  <a:lnTo>
                    <a:pt x="172" y="649"/>
                  </a:lnTo>
                  <a:lnTo>
                    <a:pt x="239" y="428"/>
                  </a:lnTo>
                  <a:lnTo>
                    <a:pt x="332" y="235"/>
                  </a:lnTo>
                  <a:lnTo>
                    <a:pt x="465" y="55"/>
                  </a:lnTo>
                  <a:lnTo>
                    <a:pt x="491" y="28"/>
                  </a:lnTo>
                  <a:lnTo>
                    <a:pt x="491" y="0"/>
                  </a:lnTo>
                  <a:lnTo>
                    <a:pt x="478" y="0"/>
                  </a:lnTo>
                  <a:lnTo>
                    <a:pt x="451" y="14"/>
                  </a:lnTo>
                  <a:lnTo>
                    <a:pt x="385" y="69"/>
                  </a:lnTo>
                  <a:lnTo>
                    <a:pt x="305" y="152"/>
                  </a:lnTo>
                  <a:lnTo>
                    <a:pt x="212" y="276"/>
                  </a:lnTo>
                  <a:lnTo>
                    <a:pt x="133" y="428"/>
                  </a:lnTo>
                  <a:lnTo>
                    <a:pt x="53" y="676"/>
                  </a:lnTo>
                  <a:lnTo>
                    <a:pt x="13" y="897"/>
                  </a:lnTo>
                  <a:lnTo>
                    <a:pt x="0" y="1104"/>
                  </a:lnTo>
                  <a:lnTo>
                    <a:pt x="13" y="1298"/>
                  </a:lnTo>
                  <a:lnTo>
                    <a:pt x="53" y="1546"/>
                  </a:lnTo>
                  <a:lnTo>
                    <a:pt x="146" y="1795"/>
                  </a:lnTo>
                  <a:lnTo>
                    <a:pt x="226" y="1946"/>
                  </a:lnTo>
                  <a:lnTo>
                    <a:pt x="305" y="2057"/>
                  </a:lnTo>
                  <a:lnTo>
                    <a:pt x="385" y="2140"/>
                  </a:lnTo>
                  <a:lnTo>
                    <a:pt x="451" y="2195"/>
                  </a:lnTo>
                  <a:lnTo>
                    <a:pt x="478" y="2209"/>
                  </a:lnTo>
                  <a:lnTo>
                    <a:pt x="491" y="2209"/>
                  </a:lnTo>
                  <a:lnTo>
                    <a:pt x="491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7" name="Freeform 45"/>
            <p:cNvSpPr>
              <a:spLocks/>
            </p:cNvSpPr>
            <p:nvPr/>
          </p:nvSpPr>
          <p:spPr bwMode="auto">
            <a:xfrm>
              <a:off x="39626" y="3796"/>
              <a:ext cx="704" cy="1478"/>
            </a:xfrm>
            <a:custGeom>
              <a:avLst/>
              <a:gdLst/>
              <a:ahLst/>
              <a:cxnLst>
                <a:cxn ang="0">
                  <a:pos x="438" y="56"/>
                </a:cxn>
                <a:cxn ang="0">
                  <a:pos x="438" y="28"/>
                </a:cxn>
                <a:cxn ang="0">
                  <a:pos x="412" y="0"/>
                </a:cxn>
                <a:cxn ang="0">
                  <a:pos x="385" y="0"/>
                </a:cxn>
                <a:cxn ang="0">
                  <a:pos x="279" y="83"/>
                </a:cxn>
                <a:cxn ang="0">
                  <a:pos x="173" y="125"/>
                </a:cxn>
                <a:cxn ang="0">
                  <a:pos x="66" y="138"/>
                </a:cxn>
                <a:cxn ang="0">
                  <a:pos x="0" y="138"/>
                </a:cxn>
                <a:cxn ang="0">
                  <a:pos x="0" y="207"/>
                </a:cxn>
                <a:cxn ang="0">
                  <a:pos x="66" y="207"/>
                </a:cxn>
                <a:cxn ang="0">
                  <a:pos x="173" y="194"/>
                </a:cxn>
                <a:cxn ang="0">
                  <a:pos x="279" y="152"/>
                </a:cxn>
                <a:cxn ang="0">
                  <a:pos x="279" y="1353"/>
                </a:cxn>
                <a:cxn ang="0">
                  <a:pos x="266" y="1381"/>
                </a:cxn>
                <a:cxn ang="0">
                  <a:pos x="239" y="1395"/>
                </a:cxn>
                <a:cxn ang="0">
                  <a:pos x="199" y="1409"/>
                </a:cxn>
                <a:cxn ang="0">
                  <a:pos x="13" y="1409"/>
                </a:cxn>
                <a:cxn ang="0">
                  <a:pos x="13" y="1478"/>
                </a:cxn>
                <a:cxn ang="0">
                  <a:pos x="704" y="1478"/>
                </a:cxn>
                <a:cxn ang="0">
                  <a:pos x="704" y="1409"/>
                </a:cxn>
                <a:cxn ang="0">
                  <a:pos x="518" y="1409"/>
                </a:cxn>
                <a:cxn ang="0">
                  <a:pos x="478" y="1395"/>
                </a:cxn>
                <a:cxn ang="0">
                  <a:pos x="452" y="1381"/>
                </a:cxn>
                <a:cxn ang="0">
                  <a:pos x="438" y="1353"/>
                </a:cxn>
                <a:cxn ang="0">
                  <a:pos x="438" y="1298"/>
                </a:cxn>
                <a:cxn ang="0">
                  <a:pos x="438" y="56"/>
                </a:cxn>
              </a:cxnLst>
              <a:rect l="0" t="0" r="r" b="b"/>
              <a:pathLst>
                <a:path w="704" h="1478">
                  <a:moveTo>
                    <a:pt x="438" y="56"/>
                  </a:moveTo>
                  <a:lnTo>
                    <a:pt x="438" y="28"/>
                  </a:lnTo>
                  <a:lnTo>
                    <a:pt x="412" y="0"/>
                  </a:lnTo>
                  <a:lnTo>
                    <a:pt x="385" y="0"/>
                  </a:lnTo>
                  <a:lnTo>
                    <a:pt x="279" y="83"/>
                  </a:lnTo>
                  <a:lnTo>
                    <a:pt x="173" y="125"/>
                  </a:lnTo>
                  <a:lnTo>
                    <a:pt x="66" y="138"/>
                  </a:lnTo>
                  <a:lnTo>
                    <a:pt x="0" y="138"/>
                  </a:lnTo>
                  <a:lnTo>
                    <a:pt x="0" y="207"/>
                  </a:lnTo>
                  <a:lnTo>
                    <a:pt x="66" y="207"/>
                  </a:lnTo>
                  <a:lnTo>
                    <a:pt x="173" y="194"/>
                  </a:lnTo>
                  <a:lnTo>
                    <a:pt x="279" y="152"/>
                  </a:lnTo>
                  <a:lnTo>
                    <a:pt x="279" y="1353"/>
                  </a:lnTo>
                  <a:lnTo>
                    <a:pt x="266" y="1381"/>
                  </a:lnTo>
                  <a:lnTo>
                    <a:pt x="239" y="1395"/>
                  </a:lnTo>
                  <a:lnTo>
                    <a:pt x="199" y="1409"/>
                  </a:lnTo>
                  <a:lnTo>
                    <a:pt x="13" y="1409"/>
                  </a:lnTo>
                  <a:lnTo>
                    <a:pt x="13" y="1478"/>
                  </a:lnTo>
                  <a:lnTo>
                    <a:pt x="704" y="1478"/>
                  </a:lnTo>
                  <a:lnTo>
                    <a:pt x="704" y="1409"/>
                  </a:lnTo>
                  <a:lnTo>
                    <a:pt x="518" y="1409"/>
                  </a:lnTo>
                  <a:lnTo>
                    <a:pt x="478" y="1395"/>
                  </a:lnTo>
                  <a:lnTo>
                    <a:pt x="452" y="1381"/>
                  </a:lnTo>
                  <a:lnTo>
                    <a:pt x="438" y="1353"/>
                  </a:lnTo>
                  <a:lnTo>
                    <a:pt x="438" y="1298"/>
                  </a:lnTo>
                  <a:lnTo>
                    <a:pt x="438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8" name="Freeform 46"/>
            <p:cNvSpPr>
              <a:spLocks/>
            </p:cNvSpPr>
            <p:nvPr/>
          </p:nvSpPr>
          <p:spPr bwMode="auto">
            <a:xfrm>
              <a:off x="40622" y="3617"/>
              <a:ext cx="492" cy="2209"/>
            </a:xfrm>
            <a:custGeom>
              <a:avLst/>
              <a:gdLst/>
              <a:ahLst/>
              <a:cxnLst>
                <a:cxn ang="0">
                  <a:pos x="492" y="1104"/>
                </a:cxn>
                <a:cxn ang="0">
                  <a:pos x="478" y="897"/>
                </a:cxn>
                <a:cxn ang="0">
                  <a:pos x="438" y="663"/>
                </a:cxn>
                <a:cxn ang="0">
                  <a:pos x="359" y="414"/>
                </a:cxn>
                <a:cxn ang="0">
                  <a:pos x="279" y="262"/>
                </a:cxn>
                <a:cxn ang="0">
                  <a:pos x="186" y="152"/>
                </a:cxn>
                <a:cxn ang="0">
                  <a:pos x="53" y="14"/>
                </a:cxn>
                <a:cxn ang="0">
                  <a:pos x="27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86" y="262"/>
                </a:cxn>
                <a:cxn ang="0">
                  <a:pos x="279" y="497"/>
                </a:cxn>
                <a:cxn ang="0">
                  <a:pos x="345" y="773"/>
                </a:cxn>
                <a:cxn ang="0">
                  <a:pos x="372" y="1104"/>
                </a:cxn>
                <a:cxn ang="0">
                  <a:pos x="359" y="1325"/>
                </a:cxn>
                <a:cxn ang="0">
                  <a:pos x="332" y="1560"/>
                </a:cxn>
                <a:cxn ang="0">
                  <a:pos x="266" y="1767"/>
                </a:cxn>
                <a:cxn ang="0">
                  <a:pos x="160" y="1974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95"/>
                </a:cxn>
                <a:cxn ang="0">
                  <a:pos x="13" y="2209"/>
                </a:cxn>
                <a:cxn ang="0">
                  <a:pos x="27" y="2209"/>
                </a:cxn>
                <a:cxn ang="0">
                  <a:pos x="53" y="2195"/>
                </a:cxn>
                <a:cxn ang="0">
                  <a:pos x="120" y="2140"/>
                </a:cxn>
                <a:cxn ang="0">
                  <a:pos x="199" y="2057"/>
                </a:cxn>
                <a:cxn ang="0">
                  <a:pos x="279" y="1933"/>
                </a:cxn>
                <a:cxn ang="0">
                  <a:pos x="359" y="1781"/>
                </a:cxn>
                <a:cxn ang="0">
                  <a:pos x="438" y="1532"/>
                </a:cxn>
                <a:cxn ang="0">
                  <a:pos x="478" y="1311"/>
                </a:cxn>
                <a:cxn ang="0">
                  <a:pos x="492" y="1104"/>
                </a:cxn>
              </a:cxnLst>
              <a:rect l="0" t="0" r="r" b="b"/>
              <a:pathLst>
                <a:path w="492" h="2209">
                  <a:moveTo>
                    <a:pt x="492" y="1104"/>
                  </a:moveTo>
                  <a:lnTo>
                    <a:pt x="478" y="897"/>
                  </a:lnTo>
                  <a:lnTo>
                    <a:pt x="438" y="663"/>
                  </a:lnTo>
                  <a:lnTo>
                    <a:pt x="359" y="414"/>
                  </a:lnTo>
                  <a:lnTo>
                    <a:pt x="279" y="262"/>
                  </a:lnTo>
                  <a:lnTo>
                    <a:pt x="186" y="152"/>
                  </a:lnTo>
                  <a:lnTo>
                    <a:pt x="53" y="14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86" y="262"/>
                  </a:lnTo>
                  <a:lnTo>
                    <a:pt x="279" y="497"/>
                  </a:lnTo>
                  <a:lnTo>
                    <a:pt x="345" y="773"/>
                  </a:lnTo>
                  <a:lnTo>
                    <a:pt x="372" y="1104"/>
                  </a:lnTo>
                  <a:lnTo>
                    <a:pt x="359" y="1325"/>
                  </a:lnTo>
                  <a:lnTo>
                    <a:pt x="332" y="1560"/>
                  </a:lnTo>
                  <a:lnTo>
                    <a:pt x="266" y="1767"/>
                  </a:lnTo>
                  <a:lnTo>
                    <a:pt x="160" y="1974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95"/>
                  </a:lnTo>
                  <a:lnTo>
                    <a:pt x="13" y="2209"/>
                  </a:lnTo>
                  <a:lnTo>
                    <a:pt x="27" y="2209"/>
                  </a:lnTo>
                  <a:lnTo>
                    <a:pt x="53" y="2195"/>
                  </a:lnTo>
                  <a:lnTo>
                    <a:pt x="120" y="2140"/>
                  </a:lnTo>
                  <a:lnTo>
                    <a:pt x="199" y="2057"/>
                  </a:lnTo>
                  <a:lnTo>
                    <a:pt x="279" y="1933"/>
                  </a:lnTo>
                  <a:lnTo>
                    <a:pt x="359" y="1781"/>
                  </a:lnTo>
                  <a:lnTo>
                    <a:pt x="438" y="1532"/>
                  </a:lnTo>
                  <a:lnTo>
                    <a:pt x="478" y="1311"/>
                  </a:lnTo>
                  <a:lnTo>
                    <a:pt x="492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99" name="Freeform 47"/>
            <p:cNvSpPr>
              <a:spLocks/>
            </p:cNvSpPr>
            <p:nvPr/>
          </p:nvSpPr>
          <p:spPr bwMode="auto">
            <a:xfrm>
              <a:off x="41539" y="3617"/>
              <a:ext cx="491" cy="2209"/>
            </a:xfrm>
            <a:custGeom>
              <a:avLst/>
              <a:gdLst/>
              <a:ahLst/>
              <a:cxnLst>
                <a:cxn ang="0">
                  <a:pos x="491" y="2181"/>
                </a:cxn>
                <a:cxn ang="0">
                  <a:pos x="478" y="2167"/>
                </a:cxn>
                <a:cxn ang="0">
                  <a:pos x="464" y="2140"/>
                </a:cxn>
                <a:cxn ang="0">
                  <a:pos x="332" y="1960"/>
                </a:cxn>
                <a:cxn ang="0">
                  <a:pos x="225" y="1753"/>
                </a:cxn>
                <a:cxn ang="0">
                  <a:pos x="172" y="1532"/>
                </a:cxn>
                <a:cxn ang="0">
                  <a:pos x="132" y="1311"/>
                </a:cxn>
                <a:cxn ang="0">
                  <a:pos x="119" y="1104"/>
                </a:cxn>
                <a:cxn ang="0">
                  <a:pos x="132" y="870"/>
                </a:cxn>
                <a:cxn ang="0">
                  <a:pos x="172" y="649"/>
                </a:cxn>
                <a:cxn ang="0">
                  <a:pos x="239" y="428"/>
                </a:cxn>
                <a:cxn ang="0">
                  <a:pos x="332" y="235"/>
                </a:cxn>
                <a:cxn ang="0">
                  <a:pos x="464" y="55"/>
                </a:cxn>
                <a:cxn ang="0">
                  <a:pos x="491" y="28"/>
                </a:cxn>
                <a:cxn ang="0">
                  <a:pos x="491" y="0"/>
                </a:cxn>
                <a:cxn ang="0">
                  <a:pos x="478" y="0"/>
                </a:cxn>
                <a:cxn ang="0">
                  <a:pos x="451" y="14"/>
                </a:cxn>
                <a:cxn ang="0">
                  <a:pos x="385" y="69"/>
                </a:cxn>
                <a:cxn ang="0">
                  <a:pos x="305" y="152"/>
                </a:cxn>
                <a:cxn ang="0">
                  <a:pos x="212" y="276"/>
                </a:cxn>
                <a:cxn ang="0">
                  <a:pos x="132" y="428"/>
                </a:cxn>
                <a:cxn ang="0">
                  <a:pos x="53" y="676"/>
                </a:cxn>
                <a:cxn ang="0">
                  <a:pos x="13" y="897"/>
                </a:cxn>
                <a:cxn ang="0">
                  <a:pos x="0" y="1104"/>
                </a:cxn>
                <a:cxn ang="0">
                  <a:pos x="13" y="1298"/>
                </a:cxn>
                <a:cxn ang="0">
                  <a:pos x="53" y="1546"/>
                </a:cxn>
                <a:cxn ang="0">
                  <a:pos x="146" y="1795"/>
                </a:cxn>
                <a:cxn ang="0">
                  <a:pos x="225" y="1946"/>
                </a:cxn>
                <a:cxn ang="0">
                  <a:pos x="305" y="2057"/>
                </a:cxn>
                <a:cxn ang="0">
                  <a:pos x="438" y="2195"/>
                </a:cxn>
                <a:cxn ang="0">
                  <a:pos x="478" y="2209"/>
                </a:cxn>
                <a:cxn ang="0">
                  <a:pos x="491" y="2209"/>
                </a:cxn>
                <a:cxn ang="0">
                  <a:pos x="491" y="2181"/>
                </a:cxn>
              </a:cxnLst>
              <a:rect l="0" t="0" r="r" b="b"/>
              <a:pathLst>
                <a:path w="491" h="2209">
                  <a:moveTo>
                    <a:pt x="491" y="2181"/>
                  </a:moveTo>
                  <a:lnTo>
                    <a:pt x="478" y="2167"/>
                  </a:lnTo>
                  <a:lnTo>
                    <a:pt x="464" y="2140"/>
                  </a:lnTo>
                  <a:lnTo>
                    <a:pt x="332" y="1960"/>
                  </a:lnTo>
                  <a:lnTo>
                    <a:pt x="225" y="1753"/>
                  </a:lnTo>
                  <a:lnTo>
                    <a:pt x="172" y="1532"/>
                  </a:lnTo>
                  <a:lnTo>
                    <a:pt x="132" y="1311"/>
                  </a:lnTo>
                  <a:lnTo>
                    <a:pt x="119" y="1104"/>
                  </a:lnTo>
                  <a:lnTo>
                    <a:pt x="132" y="870"/>
                  </a:lnTo>
                  <a:lnTo>
                    <a:pt x="172" y="649"/>
                  </a:lnTo>
                  <a:lnTo>
                    <a:pt x="239" y="428"/>
                  </a:lnTo>
                  <a:lnTo>
                    <a:pt x="332" y="235"/>
                  </a:lnTo>
                  <a:lnTo>
                    <a:pt x="464" y="55"/>
                  </a:lnTo>
                  <a:lnTo>
                    <a:pt x="491" y="28"/>
                  </a:lnTo>
                  <a:lnTo>
                    <a:pt x="491" y="0"/>
                  </a:lnTo>
                  <a:lnTo>
                    <a:pt x="478" y="0"/>
                  </a:lnTo>
                  <a:lnTo>
                    <a:pt x="451" y="14"/>
                  </a:lnTo>
                  <a:lnTo>
                    <a:pt x="385" y="69"/>
                  </a:lnTo>
                  <a:lnTo>
                    <a:pt x="305" y="152"/>
                  </a:lnTo>
                  <a:lnTo>
                    <a:pt x="212" y="276"/>
                  </a:lnTo>
                  <a:lnTo>
                    <a:pt x="132" y="428"/>
                  </a:lnTo>
                  <a:lnTo>
                    <a:pt x="53" y="676"/>
                  </a:lnTo>
                  <a:lnTo>
                    <a:pt x="13" y="897"/>
                  </a:lnTo>
                  <a:lnTo>
                    <a:pt x="0" y="1104"/>
                  </a:lnTo>
                  <a:lnTo>
                    <a:pt x="13" y="1298"/>
                  </a:lnTo>
                  <a:lnTo>
                    <a:pt x="53" y="1546"/>
                  </a:lnTo>
                  <a:lnTo>
                    <a:pt x="146" y="1795"/>
                  </a:lnTo>
                  <a:lnTo>
                    <a:pt x="225" y="1946"/>
                  </a:lnTo>
                  <a:lnTo>
                    <a:pt x="305" y="2057"/>
                  </a:lnTo>
                  <a:lnTo>
                    <a:pt x="438" y="2195"/>
                  </a:lnTo>
                  <a:lnTo>
                    <a:pt x="478" y="2209"/>
                  </a:lnTo>
                  <a:lnTo>
                    <a:pt x="491" y="2209"/>
                  </a:lnTo>
                  <a:lnTo>
                    <a:pt x="491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0" name="Freeform 48"/>
            <p:cNvSpPr>
              <a:spLocks/>
            </p:cNvSpPr>
            <p:nvPr/>
          </p:nvSpPr>
          <p:spPr bwMode="auto">
            <a:xfrm>
              <a:off x="42349" y="3796"/>
              <a:ext cx="704" cy="1478"/>
            </a:xfrm>
            <a:custGeom>
              <a:avLst/>
              <a:gdLst/>
              <a:ahLst/>
              <a:cxnLst>
                <a:cxn ang="0">
                  <a:pos x="438" y="56"/>
                </a:cxn>
                <a:cxn ang="0">
                  <a:pos x="438" y="28"/>
                </a:cxn>
                <a:cxn ang="0">
                  <a:pos x="411" y="0"/>
                </a:cxn>
                <a:cxn ang="0">
                  <a:pos x="385" y="0"/>
                </a:cxn>
                <a:cxn ang="0">
                  <a:pos x="279" y="83"/>
                </a:cxn>
                <a:cxn ang="0">
                  <a:pos x="172" y="125"/>
                </a:cxn>
                <a:cxn ang="0">
                  <a:pos x="66" y="138"/>
                </a:cxn>
                <a:cxn ang="0">
                  <a:pos x="0" y="138"/>
                </a:cxn>
                <a:cxn ang="0">
                  <a:pos x="0" y="207"/>
                </a:cxn>
                <a:cxn ang="0">
                  <a:pos x="66" y="207"/>
                </a:cxn>
                <a:cxn ang="0">
                  <a:pos x="172" y="194"/>
                </a:cxn>
                <a:cxn ang="0">
                  <a:pos x="279" y="152"/>
                </a:cxn>
                <a:cxn ang="0">
                  <a:pos x="279" y="1353"/>
                </a:cxn>
                <a:cxn ang="0">
                  <a:pos x="265" y="1381"/>
                </a:cxn>
                <a:cxn ang="0">
                  <a:pos x="239" y="1395"/>
                </a:cxn>
                <a:cxn ang="0">
                  <a:pos x="199" y="1409"/>
                </a:cxn>
                <a:cxn ang="0">
                  <a:pos x="13" y="1409"/>
                </a:cxn>
                <a:cxn ang="0">
                  <a:pos x="13" y="1478"/>
                </a:cxn>
                <a:cxn ang="0">
                  <a:pos x="704" y="1478"/>
                </a:cxn>
                <a:cxn ang="0">
                  <a:pos x="704" y="1409"/>
                </a:cxn>
                <a:cxn ang="0">
                  <a:pos x="518" y="1409"/>
                </a:cxn>
                <a:cxn ang="0">
                  <a:pos x="478" y="1395"/>
                </a:cxn>
                <a:cxn ang="0">
                  <a:pos x="451" y="1381"/>
                </a:cxn>
                <a:cxn ang="0">
                  <a:pos x="438" y="1353"/>
                </a:cxn>
                <a:cxn ang="0">
                  <a:pos x="438" y="1298"/>
                </a:cxn>
                <a:cxn ang="0">
                  <a:pos x="438" y="56"/>
                </a:cxn>
              </a:cxnLst>
              <a:rect l="0" t="0" r="r" b="b"/>
              <a:pathLst>
                <a:path w="704" h="1478">
                  <a:moveTo>
                    <a:pt x="438" y="56"/>
                  </a:moveTo>
                  <a:lnTo>
                    <a:pt x="438" y="28"/>
                  </a:lnTo>
                  <a:lnTo>
                    <a:pt x="411" y="0"/>
                  </a:lnTo>
                  <a:lnTo>
                    <a:pt x="385" y="0"/>
                  </a:lnTo>
                  <a:lnTo>
                    <a:pt x="279" y="83"/>
                  </a:lnTo>
                  <a:lnTo>
                    <a:pt x="172" y="125"/>
                  </a:lnTo>
                  <a:lnTo>
                    <a:pt x="66" y="138"/>
                  </a:lnTo>
                  <a:lnTo>
                    <a:pt x="0" y="138"/>
                  </a:lnTo>
                  <a:lnTo>
                    <a:pt x="0" y="207"/>
                  </a:lnTo>
                  <a:lnTo>
                    <a:pt x="66" y="207"/>
                  </a:lnTo>
                  <a:lnTo>
                    <a:pt x="172" y="194"/>
                  </a:lnTo>
                  <a:lnTo>
                    <a:pt x="279" y="152"/>
                  </a:lnTo>
                  <a:lnTo>
                    <a:pt x="279" y="1353"/>
                  </a:lnTo>
                  <a:lnTo>
                    <a:pt x="265" y="1381"/>
                  </a:lnTo>
                  <a:lnTo>
                    <a:pt x="239" y="1395"/>
                  </a:lnTo>
                  <a:lnTo>
                    <a:pt x="199" y="1409"/>
                  </a:lnTo>
                  <a:lnTo>
                    <a:pt x="13" y="1409"/>
                  </a:lnTo>
                  <a:lnTo>
                    <a:pt x="13" y="1478"/>
                  </a:lnTo>
                  <a:lnTo>
                    <a:pt x="704" y="1478"/>
                  </a:lnTo>
                  <a:lnTo>
                    <a:pt x="704" y="1409"/>
                  </a:lnTo>
                  <a:lnTo>
                    <a:pt x="518" y="1409"/>
                  </a:lnTo>
                  <a:lnTo>
                    <a:pt x="478" y="1395"/>
                  </a:lnTo>
                  <a:lnTo>
                    <a:pt x="451" y="1381"/>
                  </a:lnTo>
                  <a:lnTo>
                    <a:pt x="438" y="1353"/>
                  </a:lnTo>
                  <a:lnTo>
                    <a:pt x="438" y="1298"/>
                  </a:lnTo>
                  <a:lnTo>
                    <a:pt x="438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01" name="Freeform 49"/>
            <p:cNvSpPr>
              <a:spLocks/>
            </p:cNvSpPr>
            <p:nvPr/>
          </p:nvSpPr>
          <p:spPr bwMode="auto">
            <a:xfrm>
              <a:off x="43345" y="3617"/>
              <a:ext cx="491" cy="2209"/>
            </a:xfrm>
            <a:custGeom>
              <a:avLst/>
              <a:gdLst/>
              <a:ahLst/>
              <a:cxnLst>
                <a:cxn ang="0">
                  <a:pos x="491" y="1104"/>
                </a:cxn>
                <a:cxn ang="0">
                  <a:pos x="478" y="897"/>
                </a:cxn>
                <a:cxn ang="0">
                  <a:pos x="438" y="663"/>
                </a:cxn>
                <a:cxn ang="0">
                  <a:pos x="358" y="414"/>
                </a:cxn>
                <a:cxn ang="0">
                  <a:pos x="279" y="262"/>
                </a:cxn>
                <a:cxn ang="0">
                  <a:pos x="186" y="152"/>
                </a:cxn>
                <a:cxn ang="0">
                  <a:pos x="53" y="14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40" y="69"/>
                </a:cxn>
                <a:cxn ang="0">
                  <a:pos x="186" y="262"/>
                </a:cxn>
                <a:cxn ang="0">
                  <a:pos x="279" y="497"/>
                </a:cxn>
                <a:cxn ang="0">
                  <a:pos x="345" y="773"/>
                </a:cxn>
                <a:cxn ang="0">
                  <a:pos x="372" y="1104"/>
                </a:cxn>
                <a:cxn ang="0">
                  <a:pos x="358" y="1325"/>
                </a:cxn>
                <a:cxn ang="0">
                  <a:pos x="332" y="1560"/>
                </a:cxn>
                <a:cxn ang="0">
                  <a:pos x="265" y="1767"/>
                </a:cxn>
                <a:cxn ang="0">
                  <a:pos x="159" y="1974"/>
                </a:cxn>
                <a:cxn ang="0">
                  <a:pos x="26" y="2154"/>
                </a:cxn>
                <a:cxn ang="0">
                  <a:pos x="0" y="2181"/>
                </a:cxn>
                <a:cxn ang="0">
                  <a:pos x="0" y="2195"/>
                </a:cxn>
                <a:cxn ang="0">
                  <a:pos x="13" y="2209"/>
                </a:cxn>
                <a:cxn ang="0">
                  <a:pos x="26" y="2209"/>
                </a:cxn>
                <a:cxn ang="0">
                  <a:pos x="53" y="2195"/>
                </a:cxn>
                <a:cxn ang="0">
                  <a:pos x="119" y="2140"/>
                </a:cxn>
                <a:cxn ang="0">
                  <a:pos x="199" y="2057"/>
                </a:cxn>
                <a:cxn ang="0">
                  <a:pos x="279" y="1933"/>
                </a:cxn>
                <a:cxn ang="0">
                  <a:pos x="358" y="1781"/>
                </a:cxn>
                <a:cxn ang="0">
                  <a:pos x="438" y="1532"/>
                </a:cxn>
                <a:cxn ang="0">
                  <a:pos x="478" y="1311"/>
                </a:cxn>
                <a:cxn ang="0">
                  <a:pos x="491" y="1104"/>
                </a:cxn>
              </a:cxnLst>
              <a:rect l="0" t="0" r="r" b="b"/>
              <a:pathLst>
                <a:path w="491" h="2209">
                  <a:moveTo>
                    <a:pt x="491" y="1104"/>
                  </a:moveTo>
                  <a:lnTo>
                    <a:pt x="478" y="897"/>
                  </a:lnTo>
                  <a:lnTo>
                    <a:pt x="438" y="663"/>
                  </a:lnTo>
                  <a:lnTo>
                    <a:pt x="358" y="414"/>
                  </a:lnTo>
                  <a:lnTo>
                    <a:pt x="279" y="262"/>
                  </a:lnTo>
                  <a:lnTo>
                    <a:pt x="186" y="152"/>
                  </a:lnTo>
                  <a:lnTo>
                    <a:pt x="53" y="14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40" y="69"/>
                  </a:lnTo>
                  <a:lnTo>
                    <a:pt x="186" y="262"/>
                  </a:lnTo>
                  <a:lnTo>
                    <a:pt x="279" y="497"/>
                  </a:lnTo>
                  <a:lnTo>
                    <a:pt x="345" y="773"/>
                  </a:lnTo>
                  <a:lnTo>
                    <a:pt x="372" y="1104"/>
                  </a:lnTo>
                  <a:lnTo>
                    <a:pt x="358" y="1325"/>
                  </a:lnTo>
                  <a:lnTo>
                    <a:pt x="332" y="1560"/>
                  </a:lnTo>
                  <a:lnTo>
                    <a:pt x="265" y="1767"/>
                  </a:lnTo>
                  <a:lnTo>
                    <a:pt x="159" y="1974"/>
                  </a:lnTo>
                  <a:lnTo>
                    <a:pt x="26" y="2154"/>
                  </a:lnTo>
                  <a:lnTo>
                    <a:pt x="0" y="2181"/>
                  </a:lnTo>
                  <a:lnTo>
                    <a:pt x="0" y="2195"/>
                  </a:lnTo>
                  <a:lnTo>
                    <a:pt x="13" y="2209"/>
                  </a:lnTo>
                  <a:lnTo>
                    <a:pt x="26" y="2209"/>
                  </a:lnTo>
                  <a:lnTo>
                    <a:pt x="53" y="2195"/>
                  </a:lnTo>
                  <a:lnTo>
                    <a:pt x="119" y="2140"/>
                  </a:lnTo>
                  <a:lnTo>
                    <a:pt x="199" y="2057"/>
                  </a:lnTo>
                  <a:lnTo>
                    <a:pt x="279" y="1933"/>
                  </a:lnTo>
                  <a:lnTo>
                    <a:pt x="358" y="1781"/>
                  </a:lnTo>
                  <a:lnTo>
                    <a:pt x="438" y="1532"/>
                  </a:lnTo>
                  <a:lnTo>
                    <a:pt x="478" y="1311"/>
                  </a:lnTo>
                  <a:lnTo>
                    <a:pt x="491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6" name="Text Box 2"/>
          <p:cNvSpPr txBox="1">
            <a:spLocks noChangeArrowheads="1"/>
          </p:cNvSpPr>
          <p:nvPr/>
        </p:nvSpPr>
        <p:spPr bwMode="auto">
          <a:xfrm>
            <a:off x="1676400" y="5410200"/>
            <a:ext cx="68580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What is the coefficient of      ?</a:t>
            </a:r>
          </a:p>
        </p:txBody>
      </p:sp>
      <p:grpSp>
        <p:nvGrpSpPr>
          <p:cNvPr id="74810" name="Group 58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324600" y="5486400"/>
            <a:ext cx="375346" cy="337811"/>
            <a:chOff x="3538" y="3719"/>
            <a:chExt cx="2080" cy="1872"/>
          </a:xfrm>
        </p:grpSpPr>
        <p:sp>
          <p:nvSpPr>
            <p:cNvPr id="74812" name="Freeform 60"/>
            <p:cNvSpPr>
              <a:spLocks/>
            </p:cNvSpPr>
            <p:nvPr/>
          </p:nvSpPr>
          <p:spPr bwMode="auto">
            <a:xfrm>
              <a:off x="3538" y="4578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13" name="Freeform 61"/>
            <p:cNvSpPr>
              <a:spLocks noEditPoints="1"/>
            </p:cNvSpPr>
            <p:nvPr/>
          </p:nvSpPr>
          <p:spPr bwMode="auto">
            <a:xfrm>
              <a:off x="4872" y="3719"/>
              <a:ext cx="746" cy="1071"/>
            </a:xfrm>
            <a:custGeom>
              <a:avLst/>
              <a:gdLst/>
              <a:ahLst/>
              <a:cxnLst>
                <a:cxn ang="0">
                  <a:pos x="161" y="403"/>
                </a:cxn>
                <a:cxn ang="0">
                  <a:pos x="195" y="254"/>
                </a:cxn>
                <a:cxn ang="0">
                  <a:pos x="270" y="135"/>
                </a:cxn>
                <a:cxn ang="0">
                  <a:pos x="378" y="64"/>
                </a:cxn>
                <a:cxn ang="0">
                  <a:pos x="494" y="46"/>
                </a:cxn>
                <a:cxn ang="0">
                  <a:pos x="574" y="64"/>
                </a:cxn>
                <a:cxn ang="0">
                  <a:pos x="607" y="102"/>
                </a:cxn>
                <a:cxn ang="0">
                  <a:pos x="560" y="132"/>
                </a:cxn>
                <a:cxn ang="0">
                  <a:pos x="549" y="189"/>
                </a:cxn>
                <a:cxn ang="0">
                  <a:pos x="578" y="236"/>
                </a:cxn>
                <a:cxn ang="0">
                  <a:pos x="640" y="247"/>
                </a:cxn>
                <a:cxn ang="0">
                  <a:pos x="690" y="216"/>
                </a:cxn>
                <a:cxn ang="0">
                  <a:pos x="701" y="153"/>
                </a:cxn>
                <a:cxn ang="0">
                  <a:pos x="674" y="81"/>
                </a:cxn>
                <a:cxn ang="0">
                  <a:pos x="611" y="28"/>
                </a:cxn>
                <a:cxn ang="0">
                  <a:pos x="505" y="1"/>
                </a:cxn>
                <a:cxn ang="0">
                  <a:pos x="362" y="15"/>
                </a:cxn>
                <a:cxn ang="0">
                  <a:pos x="224" y="80"/>
                </a:cxn>
                <a:cxn ang="0">
                  <a:pos x="108" y="193"/>
                </a:cxn>
                <a:cxn ang="0">
                  <a:pos x="29" y="349"/>
                </a:cxn>
                <a:cxn ang="0">
                  <a:pos x="0" y="543"/>
                </a:cxn>
                <a:cxn ang="0">
                  <a:pos x="18" y="737"/>
                </a:cxn>
                <a:cxn ang="0">
                  <a:pos x="68" y="881"/>
                </a:cxn>
                <a:cxn ang="0">
                  <a:pos x="141" y="979"/>
                </a:cxn>
                <a:cxn ang="0">
                  <a:pos x="230" y="1040"/>
                </a:cxn>
                <a:cxn ang="0">
                  <a:pos x="327" y="1068"/>
                </a:cxn>
                <a:cxn ang="0">
                  <a:pos x="449" y="1064"/>
                </a:cxn>
                <a:cxn ang="0">
                  <a:pos x="580" y="1014"/>
                </a:cxn>
                <a:cxn ang="0">
                  <a:pos x="682" y="921"/>
                </a:cxn>
                <a:cxn ang="0">
                  <a:pos x="739" y="794"/>
                </a:cxn>
                <a:cxn ang="0">
                  <a:pos x="738" y="643"/>
                </a:cxn>
                <a:cxn ang="0">
                  <a:pos x="677" y="512"/>
                </a:cxn>
                <a:cxn ang="0">
                  <a:pos x="569" y="420"/>
                </a:cxn>
                <a:cxn ang="0">
                  <a:pos x="431" y="376"/>
                </a:cxn>
                <a:cxn ang="0">
                  <a:pos x="306" y="388"/>
                </a:cxn>
                <a:cxn ang="0">
                  <a:pos x="220" y="440"/>
                </a:cxn>
                <a:cxn ang="0">
                  <a:pos x="165" y="509"/>
                </a:cxn>
                <a:cxn ang="0">
                  <a:pos x="319" y="1012"/>
                </a:cxn>
                <a:cxn ang="0">
                  <a:pos x="229" y="953"/>
                </a:cxn>
                <a:cxn ang="0">
                  <a:pos x="180" y="859"/>
                </a:cxn>
                <a:cxn ang="0">
                  <a:pos x="161" y="726"/>
                </a:cxn>
                <a:cxn ang="0">
                  <a:pos x="175" y="588"/>
                </a:cxn>
                <a:cxn ang="0">
                  <a:pos x="233" y="485"/>
                </a:cxn>
                <a:cxn ang="0">
                  <a:pos x="327" y="426"/>
                </a:cxn>
                <a:cxn ang="0">
                  <a:pos x="436" y="423"/>
                </a:cxn>
                <a:cxn ang="0">
                  <a:pos x="517" y="466"/>
                </a:cxn>
                <a:cxn ang="0">
                  <a:pos x="575" y="557"/>
                </a:cxn>
                <a:cxn ang="0">
                  <a:pos x="590" y="682"/>
                </a:cxn>
                <a:cxn ang="0">
                  <a:pos x="587" y="823"/>
                </a:cxn>
                <a:cxn ang="0">
                  <a:pos x="547" y="936"/>
                </a:cxn>
                <a:cxn ang="0">
                  <a:pos x="477" y="999"/>
                </a:cxn>
                <a:cxn ang="0">
                  <a:pos x="376" y="1020"/>
                </a:cxn>
              </a:cxnLst>
              <a:rect l="0" t="0" r="r" b="b"/>
              <a:pathLst>
                <a:path w="746" h="1071">
                  <a:moveTo>
                    <a:pt x="156" y="527"/>
                  </a:moveTo>
                  <a:lnTo>
                    <a:pt x="156" y="485"/>
                  </a:lnTo>
                  <a:lnTo>
                    <a:pt x="158" y="444"/>
                  </a:lnTo>
                  <a:lnTo>
                    <a:pt x="161" y="403"/>
                  </a:lnTo>
                  <a:lnTo>
                    <a:pt x="166" y="364"/>
                  </a:lnTo>
                  <a:lnTo>
                    <a:pt x="173" y="326"/>
                  </a:lnTo>
                  <a:lnTo>
                    <a:pt x="182" y="289"/>
                  </a:lnTo>
                  <a:lnTo>
                    <a:pt x="195" y="254"/>
                  </a:lnTo>
                  <a:lnTo>
                    <a:pt x="210" y="220"/>
                  </a:lnTo>
                  <a:lnTo>
                    <a:pt x="229" y="188"/>
                  </a:lnTo>
                  <a:lnTo>
                    <a:pt x="248" y="161"/>
                  </a:lnTo>
                  <a:lnTo>
                    <a:pt x="270" y="135"/>
                  </a:lnTo>
                  <a:lnTo>
                    <a:pt x="294" y="113"/>
                  </a:lnTo>
                  <a:lnTo>
                    <a:pt x="320" y="93"/>
                  </a:lnTo>
                  <a:lnTo>
                    <a:pt x="348" y="77"/>
                  </a:lnTo>
                  <a:lnTo>
                    <a:pt x="378" y="64"/>
                  </a:lnTo>
                  <a:lnTo>
                    <a:pt x="409" y="53"/>
                  </a:lnTo>
                  <a:lnTo>
                    <a:pt x="441" y="47"/>
                  </a:lnTo>
                  <a:lnTo>
                    <a:pt x="476" y="45"/>
                  </a:lnTo>
                  <a:lnTo>
                    <a:pt x="494" y="46"/>
                  </a:lnTo>
                  <a:lnTo>
                    <a:pt x="514" y="48"/>
                  </a:lnTo>
                  <a:lnTo>
                    <a:pt x="535" y="52"/>
                  </a:lnTo>
                  <a:lnTo>
                    <a:pt x="555" y="57"/>
                  </a:lnTo>
                  <a:lnTo>
                    <a:pt x="574" y="64"/>
                  </a:lnTo>
                  <a:lnTo>
                    <a:pt x="592" y="73"/>
                  </a:lnTo>
                  <a:lnTo>
                    <a:pt x="608" y="85"/>
                  </a:lnTo>
                  <a:lnTo>
                    <a:pt x="621" y="100"/>
                  </a:lnTo>
                  <a:lnTo>
                    <a:pt x="607" y="102"/>
                  </a:lnTo>
                  <a:lnTo>
                    <a:pt x="593" y="107"/>
                  </a:lnTo>
                  <a:lnTo>
                    <a:pt x="580" y="113"/>
                  </a:lnTo>
                  <a:lnTo>
                    <a:pt x="569" y="122"/>
                  </a:lnTo>
                  <a:lnTo>
                    <a:pt x="560" y="132"/>
                  </a:lnTo>
                  <a:lnTo>
                    <a:pt x="553" y="144"/>
                  </a:lnTo>
                  <a:lnTo>
                    <a:pt x="549" y="159"/>
                  </a:lnTo>
                  <a:lnTo>
                    <a:pt x="547" y="175"/>
                  </a:lnTo>
                  <a:lnTo>
                    <a:pt x="549" y="189"/>
                  </a:lnTo>
                  <a:lnTo>
                    <a:pt x="552" y="203"/>
                  </a:lnTo>
                  <a:lnTo>
                    <a:pt x="559" y="215"/>
                  </a:lnTo>
                  <a:lnTo>
                    <a:pt x="567" y="227"/>
                  </a:lnTo>
                  <a:lnTo>
                    <a:pt x="578" y="236"/>
                  </a:lnTo>
                  <a:lnTo>
                    <a:pt x="591" y="242"/>
                  </a:lnTo>
                  <a:lnTo>
                    <a:pt x="606" y="247"/>
                  </a:lnTo>
                  <a:lnTo>
                    <a:pt x="623" y="248"/>
                  </a:lnTo>
                  <a:lnTo>
                    <a:pt x="640" y="247"/>
                  </a:lnTo>
                  <a:lnTo>
                    <a:pt x="656" y="243"/>
                  </a:lnTo>
                  <a:lnTo>
                    <a:pt x="670" y="236"/>
                  </a:lnTo>
                  <a:lnTo>
                    <a:pt x="680" y="227"/>
                  </a:lnTo>
                  <a:lnTo>
                    <a:pt x="690" y="216"/>
                  </a:lnTo>
                  <a:lnTo>
                    <a:pt x="696" y="203"/>
                  </a:lnTo>
                  <a:lnTo>
                    <a:pt x="700" y="188"/>
                  </a:lnTo>
                  <a:lnTo>
                    <a:pt x="701" y="172"/>
                  </a:lnTo>
                  <a:lnTo>
                    <a:pt x="701" y="153"/>
                  </a:lnTo>
                  <a:lnTo>
                    <a:pt x="697" y="134"/>
                  </a:lnTo>
                  <a:lnTo>
                    <a:pt x="691" y="116"/>
                  </a:lnTo>
                  <a:lnTo>
                    <a:pt x="684" y="98"/>
                  </a:lnTo>
                  <a:lnTo>
                    <a:pt x="674" y="81"/>
                  </a:lnTo>
                  <a:lnTo>
                    <a:pt x="662" y="66"/>
                  </a:lnTo>
                  <a:lnTo>
                    <a:pt x="647" y="52"/>
                  </a:lnTo>
                  <a:lnTo>
                    <a:pt x="630" y="39"/>
                  </a:lnTo>
                  <a:lnTo>
                    <a:pt x="611" y="28"/>
                  </a:lnTo>
                  <a:lnTo>
                    <a:pt x="588" y="18"/>
                  </a:lnTo>
                  <a:lnTo>
                    <a:pt x="563" y="10"/>
                  </a:lnTo>
                  <a:lnTo>
                    <a:pt x="535" y="4"/>
                  </a:lnTo>
                  <a:lnTo>
                    <a:pt x="505" y="1"/>
                  </a:lnTo>
                  <a:lnTo>
                    <a:pt x="472" y="0"/>
                  </a:lnTo>
                  <a:lnTo>
                    <a:pt x="435" y="1"/>
                  </a:lnTo>
                  <a:lnTo>
                    <a:pt x="399" y="7"/>
                  </a:lnTo>
                  <a:lnTo>
                    <a:pt x="362" y="15"/>
                  </a:lnTo>
                  <a:lnTo>
                    <a:pt x="326" y="27"/>
                  </a:lnTo>
                  <a:lnTo>
                    <a:pt x="291" y="41"/>
                  </a:lnTo>
                  <a:lnTo>
                    <a:pt x="257" y="59"/>
                  </a:lnTo>
                  <a:lnTo>
                    <a:pt x="224" y="80"/>
                  </a:lnTo>
                  <a:lnTo>
                    <a:pt x="192" y="104"/>
                  </a:lnTo>
                  <a:lnTo>
                    <a:pt x="163" y="131"/>
                  </a:lnTo>
                  <a:lnTo>
                    <a:pt x="135" y="160"/>
                  </a:lnTo>
                  <a:lnTo>
                    <a:pt x="108" y="193"/>
                  </a:lnTo>
                  <a:lnTo>
                    <a:pt x="85" y="227"/>
                  </a:lnTo>
                  <a:lnTo>
                    <a:pt x="63" y="266"/>
                  </a:lnTo>
                  <a:lnTo>
                    <a:pt x="45" y="306"/>
                  </a:lnTo>
                  <a:lnTo>
                    <a:pt x="29" y="349"/>
                  </a:lnTo>
                  <a:lnTo>
                    <a:pt x="17" y="393"/>
                  </a:lnTo>
                  <a:lnTo>
                    <a:pt x="7" y="441"/>
                  </a:lnTo>
                  <a:lnTo>
                    <a:pt x="1" y="491"/>
                  </a:lnTo>
                  <a:lnTo>
                    <a:pt x="0" y="543"/>
                  </a:lnTo>
                  <a:lnTo>
                    <a:pt x="1" y="597"/>
                  </a:lnTo>
                  <a:lnTo>
                    <a:pt x="4" y="647"/>
                  </a:lnTo>
                  <a:lnTo>
                    <a:pt x="11" y="694"/>
                  </a:lnTo>
                  <a:lnTo>
                    <a:pt x="18" y="737"/>
                  </a:lnTo>
                  <a:lnTo>
                    <a:pt x="28" y="777"/>
                  </a:lnTo>
                  <a:lnTo>
                    <a:pt x="39" y="815"/>
                  </a:lnTo>
                  <a:lnTo>
                    <a:pt x="52" y="849"/>
                  </a:lnTo>
                  <a:lnTo>
                    <a:pt x="68" y="881"/>
                  </a:lnTo>
                  <a:lnTo>
                    <a:pt x="84" y="909"/>
                  </a:lnTo>
                  <a:lnTo>
                    <a:pt x="102" y="935"/>
                  </a:lnTo>
                  <a:lnTo>
                    <a:pt x="121" y="959"/>
                  </a:lnTo>
                  <a:lnTo>
                    <a:pt x="141" y="979"/>
                  </a:lnTo>
                  <a:lnTo>
                    <a:pt x="163" y="998"/>
                  </a:lnTo>
                  <a:lnTo>
                    <a:pt x="184" y="1014"/>
                  </a:lnTo>
                  <a:lnTo>
                    <a:pt x="207" y="1028"/>
                  </a:lnTo>
                  <a:lnTo>
                    <a:pt x="230" y="1040"/>
                  </a:lnTo>
                  <a:lnTo>
                    <a:pt x="254" y="1050"/>
                  </a:lnTo>
                  <a:lnTo>
                    <a:pt x="278" y="1057"/>
                  </a:lnTo>
                  <a:lnTo>
                    <a:pt x="303" y="1063"/>
                  </a:lnTo>
                  <a:lnTo>
                    <a:pt x="327" y="1068"/>
                  </a:lnTo>
                  <a:lnTo>
                    <a:pt x="352" y="1070"/>
                  </a:lnTo>
                  <a:lnTo>
                    <a:pt x="376" y="1071"/>
                  </a:lnTo>
                  <a:lnTo>
                    <a:pt x="413" y="1069"/>
                  </a:lnTo>
                  <a:lnTo>
                    <a:pt x="449" y="1064"/>
                  </a:lnTo>
                  <a:lnTo>
                    <a:pt x="484" y="1056"/>
                  </a:lnTo>
                  <a:lnTo>
                    <a:pt x="517" y="1044"/>
                  </a:lnTo>
                  <a:lnTo>
                    <a:pt x="550" y="1030"/>
                  </a:lnTo>
                  <a:lnTo>
                    <a:pt x="580" y="1014"/>
                  </a:lnTo>
                  <a:lnTo>
                    <a:pt x="609" y="994"/>
                  </a:lnTo>
                  <a:lnTo>
                    <a:pt x="636" y="972"/>
                  </a:lnTo>
                  <a:lnTo>
                    <a:pt x="660" y="948"/>
                  </a:lnTo>
                  <a:lnTo>
                    <a:pt x="682" y="921"/>
                  </a:lnTo>
                  <a:lnTo>
                    <a:pt x="701" y="892"/>
                  </a:lnTo>
                  <a:lnTo>
                    <a:pt x="717" y="861"/>
                  </a:lnTo>
                  <a:lnTo>
                    <a:pt x="729" y="828"/>
                  </a:lnTo>
                  <a:lnTo>
                    <a:pt x="739" y="794"/>
                  </a:lnTo>
                  <a:lnTo>
                    <a:pt x="745" y="758"/>
                  </a:lnTo>
                  <a:lnTo>
                    <a:pt x="746" y="720"/>
                  </a:lnTo>
                  <a:lnTo>
                    <a:pt x="744" y="681"/>
                  </a:lnTo>
                  <a:lnTo>
                    <a:pt x="738" y="643"/>
                  </a:lnTo>
                  <a:lnTo>
                    <a:pt x="728" y="607"/>
                  </a:lnTo>
                  <a:lnTo>
                    <a:pt x="715" y="574"/>
                  </a:lnTo>
                  <a:lnTo>
                    <a:pt x="697" y="542"/>
                  </a:lnTo>
                  <a:lnTo>
                    <a:pt x="677" y="512"/>
                  </a:lnTo>
                  <a:lnTo>
                    <a:pt x="653" y="485"/>
                  </a:lnTo>
                  <a:lnTo>
                    <a:pt x="628" y="460"/>
                  </a:lnTo>
                  <a:lnTo>
                    <a:pt x="600" y="438"/>
                  </a:lnTo>
                  <a:lnTo>
                    <a:pt x="569" y="420"/>
                  </a:lnTo>
                  <a:lnTo>
                    <a:pt x="537" y="403"/>
                  </a:lnTo>
                  <a:lnTo>
                    <a:pt x="503" y="390"/>
                  </a:lnTo>
                  <a:lnTo>
                    <a:pt x="467" y="382"/>
                  </a:lnTo>
                  <a:lnTo>
                    <a:pt x="431" y="376"/>
                  </a:lnTo>
                  <a:lnTo>
                    <a:pt x="392" y="374"/>
                  </a:lnTo>
                  <a:lnTo>
                    <a:pt x="361" y="376"/>
                  </a:lnTo>
                  <a:lnTo>
                    <a:pt x="333" y="381"/>
                  </a:lnTo>
                  <a:lnTo>
                    <a:pt x="306" y="388"/>
                  </a:lnTo>
                  <a:lnTo>
                    <a:pt x="281" y="398"/>
                  </a:lnTo>
                  <a:lnTo>
                    <a:pt x="259" y="410"/>
                  </a:lnTo>
                  <a:lnTo>
                    <a:pt x="239" y="424"/>
                  </a:lnTo>
                  <a:lnTo>
                    <a:pt x="220" y="440"/>
                  </a:lnTo>
                  <a:lnTo>
                    <a:pt x="204" y="456"/>
                  </a:lnTo>
                  <a:lnTo>
                    <a:pt x="189" y="474"/>
                  </a:lnTo>
                  <a:lnTo>
                    <a:pt x="177" y="491"/>
                  </a:lnTo>
                  <a:lnTo>
                    <a:pt x="165" y="509"/>
                  </a:lnTo>
                  <a:lnTo>
                    <a:pt x="156" y="527"/>
                  </a:lnTo>
                  <a:close/>
                  <a:moveTo>
                    <a:pt x="376" y="1020"/>
                  </a:moveTo>
                  <a:lnTo>
                    <a:pt x="347" y="1018"/>
                  </a:lnTo>
                  <a:lnTo>
                    <a:pt x="319" y="1012"/>
                  </a:lnTo>
                  <a:lnTo>
                    <a:pt x="293" y="1003"/>
                  </a:lnTo>
                  <a:lnTo>
                    <a:pt x="269" y="989"/>
                  </a:lnTo>
                  <a:lnTo>
                    <a:pt x="248" y="973"/>
                  </a:lnTo>
                  <a:lnTo>
                    <a:pt x="229" y="953"/>
                  </a:lnTo>
                  <a:lnTo>
                    <a:pt x="212" y="931"/>
                  </a:lnTo>
                  <a:lnTo>
                    <a:pt x="198" y="906"/>
                  </a:lnTo>
                  <a:lnTo>
                    <a:pt x="188" y="884"/>
                  </a:lnTo>
                  <a:lnTo>
                    <a:pt x="180" y="859"/>
                  </a:lnTo>
                  <a:lnTo>
                    <a:pt x="173" y="830"/>
                  </a:lnTo>
                  <a:lnTo>
                    <a:pt x="167" y="798"/>
                  </a:lnTo>
                  <a:lnTo>
                    <a:pt x="163" y="763"/>
                  </a:lnTo>
                  <a:lnTo>
                    <a:pt x="161" y="726"/>
                  </a:lnTo>
                  <a:lnTo>
                    <a:pt x="160" y="687"/>
                  </a:lnTo>
                  <a:lnTo>
                    <a:pt x="162" y="652"/>
                  </a:lnTo>
                  <a:lnTo>
                    <a:pt x="167" y="619"/>
                  </a:lnTo>
                  <a:lnTo>
                    <a:pt x="175" y="588"/>
                  </a:lnTo>
                  <a:lnTo>
                    <a:pt x="185" y="559"/>
                  </a:lnTo>
                  <a:lnTo>
                    <a:pt x="199" y="532"/>
                  </a:lnTo>
                  <a:lnTo>
                    <a:pt x="215" y="507"/>
                  </a:lnTo>
                  <a:lnTo>
                    <a:pt x="233" y="485"/>
                  </a:lnTo>
                  <a:lnTo>
                    <a:pt x="254" y="465"/>
                  </a:lnTo>
                  <a:lnTo>
                    <a:pt x="277" y="449"/>
                  </a:lnTo>
                  <a:lnTo>
                    <a:pt x="301" y="435"/>
                  </a:lnTo>
                  <a:lnTo>
                    <a:pt x="327" y="426"/>
                  </a:lnTo>
                  <a:lnTo>
                    <a:pt x="355" y="420"/>
                  </a:lnTo>
                  <a:lnTo>
                    <a:pt x="385" y="417"/>
                  </a:lnTo>
                  <a:lnTo>
                    <a:pt x="412" y="419"/>
                  </a:lnTo>
                  <a:lnTo>
                    <a:pt x="436" y="423"/>
                  </a:lnTo>
                  <a:lnTo>
                    <a:pt x="459" y="429"/>
                  </a:lnTo>
                  <a:lnTo>
                    <a:pt x="480" y="439"/>
                  </a:lnTo>
                  <a:lnTo>
                    <a:pt x="500" y="451"/>
                  </a:lnTo>
                  <a:lnTo>
                    <a:pt x="517" y="466"/>
                  </a:lnTo>
                  <a:lnTo>
                    <a:pt x="535" y="483"/>
                  </a:lnTo>
                  <a:lnTo>
                    <a:pt x="550" y="503"/>
                  </a:lnTo>
                  <a:lnTo>
                    <a:pt x="565" y="530"/>
                  </a:lnTo>
                  <a:lnTo>
                    <a:pt x="575" y="557"/>
                  </a:lnTo>
                  <a:lnTo>
                    <a:pt x="583" y="585"/>
                  </a:lnTo>
                  <a:lnTo>
                    <a:pt x="587" y="616"/>
                  </a:lnTo>
                  <a:lnTo>
                    <a:pt x="590" y="648"/>
                  </a:lnTo>
                  <a:lnTo>
                    <a:pt x="590" y="682"/>
                  </a:lnTo>
                  <a:lnTo>
                    <a:pt x="591" y="720"/>
                  </a:lnTo>
                  <a:lnTo>
                    <a:pt x="591" y="756"/>
                  </a:lnTo>
                  <a:lnTo>
                    <a:pt x="590" y="791"/>
                  </a:lnTo>
                  <a:lnTo>
                    <a:pt x="587" y="823"/>
                  </a:lnTo>
                  <a:lnTo>
                    <a:pt x="583" y="854"/>
                  </a:lnTo>
                  <a:lnTo>
                    <a:pt x="575" y="882"/>
                  </a:lnTo>
                  <a:lnTo>
                    <a:pt x="563" y="909"/>
                  </a:lnTo>
                  <a:lnTo>
                    <a:pt x="547" y="936"/>
                  </a:lnTo>
                  <a:lnTo>
                    <a:pt x="531" y="955"/>
                  </a:lnTo>
                  <a:lnTo>
                    <a:pt x="515" y="972"/>
                  </a:lnTo>
                  <a:lnTo>
                    <a:pt x="496" y="987"/>
                  </a:lnTo>
                  <a:lnTo>
                    <a:pt x="477" y="999"/>
                  </a:lnTo>
                  <a:lnTo>
                    <a:pt x="455" y="1008"/>
                  </a:lnTo>
                  <a:lnTo>
                    <a:pt x="431" y="1015"/>
                  </a:lnTo>
                  <a:lnTo>
                    <a:pt x="405" y="1019"/>
                  </a:lnTo>
                  <a:lnTo>
                    <a:pt x="376" y="10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19" name="Group 35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2031615" y="6010145"/>
            <a:ext cx="4576032" cy="390654"/>
            <a:chOff x="1738" y="3995"/>
            <a:chExt cx="29343" cy="2505"/>
          </a:xfrm>
        </p:grpSpPr>
        <p:sp>
          <p:nvSpPr>
            <p:cNvPr id="16421" name="Freeform 37"/>
            <p:cNvSpPr>
              <a:spLocks/>
            </p:cNvSpPr>
            <p:nvPr/>
          </p:nvSpPr>
          <p:spPr bwMode="auto">
            <a:xfrm>
              <a:off x="1738" y="4289"/>
              <a:ext cx="495" cy="2211"/>
            </a:xfrm>
            <a:custGeom>
              <a:avLst/>
              <a:gdLst/>
              <a:ahLst/>
              <a:cxnLst>
                <a:cxn ang="0">
                  <a:pos x="495" y="2192"/>
                </a:cxn>
                <a:cxn ang="0">
                  <a:pos x="495" y="2183"/>
                </a:cxn>
                <a:cxn ang="0">
                  <a:pos x="458" y="2145"/>
                </a:cxn>
                <a:cxn ang="0">
                  <a:pos x="339" y="1993"/>
                </a:cxn>
                <a:cxn ang="0">
                  <a:pos x="257" y="1822"/>
                </a:cxn>
                <a:cxn ang="0">
                  <a:pos x="192" y="1651"/>
                </a:cxn>
                <a:cxn ang="0">
                  <a:pos x="156" y="1462"/>
                </a:cxn>
                <a:cxn ang="0">
                  <a:pos x="128" y="1281"/>
                </a:cxn>
                <a:cxn ang="0">
                  <a:pos x="128" y="1110"/>
                </a:cxn>
                <a:cxn ang="0">
                  <a:pos x="137" y="883"/>
                </a:cxn>
                <a:cxn ang="0">
                  <a:pos x="174" y="655"/>
                </a:cxn>
                <a:cxn ang="0">
                  <a:pos x="238" y="437"/>
                </a:cxn>
                <a:cxn ang="0">
                  <a:pos x="330" y="237"/>
                </a:cxn>
                <a:cxn ang="0">
                  <a:pos x="467" y="57"/>
                </a:cxn>
                <a:cxn ang="0">
                  <a:pos x="486" y="47"/>
                </a:cxn>
                <a:cxn ang="0">
                  <a:pos x="495" y="38"/>
                </a:cxn>
                <a:cxn ang="0">
                  <a:pos x="495" y="9"/>
                </a:cxn>
                <a:cxn ang="0">
                  <a:pos x="486" y="0"/>
                </a:cxn>
                <a:cxn ang="0">
                  <a:pos x="476" y="0"/>
                </a:cxn>
                <a:cxn ang="0">
                  <a:pos x="449" y="9"/>
                </a:cxn>
                <a:cxn ang="0">
                  <a:pos x="403" y="47"/>
                </a:cxn>
                <a:cxn ang="0">
                  <a:pos x="348" y="114"/>
                </a:cxn>
                <a:cxn ang="0">
                  <a:pos x="275" y="199"/>
                </a:cxn>
                <a:cxn ang="0">
                  <a:pos x="202" y="304"/>
                </a:cxn>
                <a:cxn ang="0">
                  <a:pos x="137" y="437"/>
                </a:cxn>
                <a:cxn ang="0">
                  <a:pos x="55" y="674"/>
                </a:cxn>
                <a:cxn ang="0">
                  <a:pos x="9" y="902"/>
                </a:cxn>
                <a:cxn ang="0">
                  <a:pos x="0" y="1110"/>
                </a:cxn>
                <a:cxn ang="0">
                  <a:pos x="9" y="1253"/>
                </a:cxn>
                <a:cxn ang="0">
                  <a:pos x="28" y="1424"/>
                </a:cxn>
                <a:cxn ang="0">
                  <a:pos x="73" y="1613"/>
                </a:cxn>
                <a:cxn ang="0">
                  <a:pos x="137" y="1794"/>
                </a:cxn>
                <a:cxn ang="0">
                  <a:pos x="220" y="1946"/>
                </a:cxn>
                <a:cxn ang="0">
                  <a:pos x="312" y="2059"/>
                </a:cxn>
                <a:cxn ang="0">
                  <a:pos x="385" y="2145"/>
                </a:cxn>
                <a:cxn ang="0">
                  <a:pos x="449" y="2192"/>
                </a:cxn>
                <a:cxn ang="0">
                  <a:pos x="476" y="2211"/>
                </a:cxn>
                <a:cxn ang="0">
                  <a:pos x="486" y="2211"/>
                </a:cxn>
                <a:cxn ang="0">
                  <a:pos x="495" y="2202"/>
                </a:cxn>
                <a:cxn ang="0">
                  <a:pos x="495" y="2192"/>
                </a:cxn>
              </a:cxnLst>
              <a:rect l="0" t="0" r="r" b="b"/>
              <a:pathLst>
                <a:path w="495" h="2211">
                  <a:moveTo>
                    <a:pt x="495" y="2192"/>
                  </a:moveTo>
                  <a:lnTo>
                    <a:pt x="495" y="2183"/>
                  </a:lnTo>
                  <a:lnTo>
                    <a:pt x="458" y="2145"/>
                  </a:lnTo>
                  <a:lnTo>
                    <a:pt x="339" y="1993"/>
                  </a:lnTo>
                  <a:lnTo>
                    <a:pt x="257" y="1822"/>
                  </a:lnTo>
                  <a:lnTo>
                    <a:pt x="192" y="1651"/>
                  </a:lnTo>
                  <a:lnTo>
                    <a:pt x="156" y="1462"/>
                  </a:lnTo>
                  <a:lnTo>
                    <a:pt x="128" y="1281"/>
                  </a:lnTo>
                  <a:lnTo>
                    <a:pt x="128" y="1110"/>
                  </a:lnTo>
                  <a:lnTo>
                    <a:pt x="137" y="883"/>
                  </a:lnTo>
                  <a:lnTo>
                    <a:pt x="174" y="655"/>
                  </a:lnTo>
                  <a:lnTo>
                    <a:pt x="238" y="437"/>
                  </a:lnTo>
                  <a:lnTo>
                    <a:pt x="330" y="237"/>
                  </a:lnTo>
                  <a:lnTo>
                    <a:pt x="467" y="57"/>
                  </a:lnTo>
                  <a:lnTo>
                    <a:pt x="486" y="47"/>
                  </a:lnTo>
                  <a:lnTo>
                    <a:pt x="495" y="38"/>
                  </a:lnTo>
                  <a:lnTo>
                    <a:pt x="495" y="9"/>
                  </a:lnTo>
                  <a:lnTo>
                    <a:pt x="486" y="0"/>
                  </a:lnTo>
                  <a:lnTo>
                    <a:pt x="476" y="0"/>
                  </a:lnTo>
                  <a:lnTo>
                    <a:pt x="449" y="9"/>
                  </a:lnTo>
                  <a:lnTo>
                    <a:pt x="403" y="47"/>
                  </a:lnTo>
                  <a:lnTo>
                    <a:pt x="348" y="114"/>
                  </a:lnTo>
                  <a:lnTo>
                    <a:pt x="275" y="199"/>
                  </a:lnTo>
                  <a:lnTo>
                    <a:pt x="202" y="304"/>
                  </a:lnTo>
                  <a:lnTo>
                    <a:pt x="137" y="437"/>
                  </a:lnTo>
                  <a:lnTo>
                    <a:pt x="55" y="674"/>
                  </a:lnTo>
                  <a:lnTo>
                    <a:pt x="9" y="902"/>
                  </a:lnTo>
                  <a:lnTo>
                    <a:pt x="0" y="1110"/>
                  </a:lnTo>
                  <a:lnTo>
                    <a:pt x="9" y="1253"/>
                  </a:lnTo>
                  <a:lnTo>
                    <a:pt x="28" y="1424"/>
                  </a:lnTo>
                  <a:lnTo>
                    <a:pt x="73" y="1613"/>
                  </a:lnTo>
                  <a:lnTo>
                    <a:pt x="137" y="1794"/>
                  </a:lnTo>
                  <a:lnTo>
                    <a:pt x="220" y="1946"/>
                  </a:lnTo>
                  <a:lnTo>
                    <a:pt x="312" y="2059"/>
                  </a:lnTo>
                  <a:lnTo>
                    <a:pt x="385" y="2145"/>
                  </a:lnTo>
                  <a:lnTo>
                    <a:pt x="449" y="2192"/>
                  </a:lnTo>
                  <a:lnTo>
                    <a:pt x="476" y="2211"/>
                  </a:lnTo>
                  <a:lnTo>
                    <a:pt x="486" y="2211"/>
                  </a:lnTo>
                  <a:lnTo>
                    <a:pt x="495" y="2202"/>
                  </a:lnTo>
                  <a:lnTo>
                    <a:pt x="49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2" name="Freeform 38"/>
            <p:cNvSpPr>
              <a:spLocks/>
            </p:cNvSpPr>
            <p:nvPr/>
          </p:nvSpPr>
          <p:spPr bwMode="auto">
            <a:xfrm>
              <a:off x="2425" y="4972"/>
              <a:ext cx="1063" cy="1006"/>
            </a:xfrm>
            <a:custGeom>
              <a:avLst/>
              <a:gdLst/>
              <a:ahLst/>
              <a:cxnLst>
                <a:cxn ang="0">
                  <a:pos x="660" y="266"/>
                </a:cxn>
                <a:cxn ang="0">
                  <a:pos x="724" y="124"/>
                </a:cxn>
                <a:cxn ang="0">
                  <a:pos x="861" y="48"/>
                </a:cxn>
                <a:cxn ang="0">
                  <a:pos x="935" y="57"/>
                </a:cxn>
                <a:cxn ang="0">
                  <a:pos x="935" y="86"/>
                </a:cxn>
                <a:cxn ang="0">
                  <a:pos x="870" y="162"/>
                </a:cxn>
                <a:cxn ang="0">
                  <a:pos x="889" y="257"/>
                </a:cxn>
                <a:cxn ang="0">
                  <a:pos x="962" y="276"/>
                </a:cxn>
                <a:cxn ang="0">
                  <a:pos x="1008" y="247"/>
                </a:cxn>
                <a:cxn ang="0">
                  <a:pos x="1054" y="181"/>
                </a:cxn>
                <a:cxn ang="0">
                  <a:pos x="1044" y="86"/>
                </a:cxn>
                <a:cxn ang="0">
                  <a:pos x="962" y="19"/>
                </a:cxn>
                <a:cxn ang="0">
                  <a:pos x="861" y="0"/>
                </a:cxn>
                <a:cxn ang="0">
                  <a:pos x="715" y="67"/>
                </a:cxn>
                <a:cxn ang="0">
                  <a:pos x="641" y="171"/>
                </a:cxn>
                <a:cxn ang="0">
                  <a:pos x="531" y="29"/>
                </a:cxn>
                <a:cxn ang="0">
                  <a:pos x="412" y="0"/>
                </a:cxn>
                <a:cxn ang="0">
                  <a:pos x="220" y="76"/>
                </a:cxn>
                <a:cxn ang="0">
                  <a:pos x="101" y="228"/>
                </a:cxn>
                <a:cxn ang="0">
                  <a:pos x="64" y="342"/>
                </a:cxn>
                <a:cxn ang="0">
                  <a:pos x="73" y="361"/>
                </a:cxn>
                <a:cxn ang="0">
                  <a:pos x="119" y="342"/>
                </a:cxn>
                <a:cxn ang="0">
                  <a:pos x="229" y="133"/>
                </a:cxn>
                <a:cxn ang="0">
                  <a:pos x="357" y="57"/>
                </a:cxn>
                <a:cxn ang="0">
                  <a:pos x="422" y="48"/>
                </a:cxn>
                <a:cxn ang="0">
                  <a:pos x="458" y="57"/>
                </a:cxn>
                <a:cxn ang="0">
                  <a:pos x="513" y="152"/>
                </a:cxn>
                <a:cxn ang="0">
                  <a:pos x="513" y="247"/>
                </a:cxn>
                <a:cxn ang="0">
                  <a:pos x="477" y="427"/>
                </a:cxn>
                <a:cxn ang="0">
                  <a:pos x="403" y="722"/>
                </a:cxn>
                <a:cxn ang="0">
                  <a:pos x="284" y="921"/>
                </a:cxn>
                <a:cxn ang="0">
                  <a:pos x="156" y="949"/>
                </a:cxn>
                <a:cxn ang="0">
                  <a:pos x="92" y="921"/>
                </a:cxn>
                <a:cxn ang="0">
                  <a:pos x="156" y="892"/>
                </a:cxn>
                <a:cxn ang="0">
                  <a:pos x="193" y="845"/>
                </a:cxn>
                <a:cxn ang="0">
                  <a:pos x="183" y="760"/>
                </a:cxn>
                <a:cxn ang="0">
                  <a:pos x="147" y="731"/>
                </a:cxn>
                <a:cxn ang="0">
                  <a:pos x="46" y="750"/>
                </a:cxn>
                <a:cxn ang="0">
                  <a:pos x="0" y="817"/>
                </a:cxn>
                <a:cxn ang="0">
                  <a:pos x="18" y="921"/>
                </a:cxn>
                <a:cxn ang="0">
                  <a:pos x="128" y="997"/>
                </a:cxn>
                <a:cxn ang="0">
                  <a:pos x="275" y="987"/>
                </a:cxn>
                <a:cxn ang="0">
                  <a:pos x="385" y="902"/>
                </a:cxn>
                <a:cxn ang="0">
                  <a:pos x="422" y="835"/>
                </a:cxn>
                <a:cxn ang="0">
                  <a:pos x="504" y="949"/>
                </a:cxn>
                <a:cxn ang="0">
                  <a:pos x="651" y="1006"/>
                </a:cxn>
                <a:cxn ang="0">
                  <a:pos x="843" y="930"/>
                </a:cxn>
                <a:cxn ang="0">
                  <a:pos x="953" y="779"/>
                </a:cxn>
                <a:cxn ang="0">
                  <a:pos x="999" y="665"/>
                </a:cxn>
                <a:cxn ang="0">
                  <a:pos x="980" y="636"/>
                </a:cxn>
                <a:cxn ang="0">
                  <a:pos x="953" y="646"/>
                </a:cxn>
                <a:cxn ang="0">
                  <a:pos x="944" y="665"/>
                </a:cxn>
                <a:cxn ang="0">
                  <a:pos x="834" y="864"/>
                </a:cxn>
                <a:cxn ang="0">
                  <a:pos x="706" y="949"/>
                </a:cxn>
                <a:cxn ang="0">
                  <a:pos x="596" y="940"/>
                </a:cxn>
                <a:cxn ang="0">
                  <a:pos x="559" y="892"/>
                </a:cxn>
                <a:cxn ang="0">
                  <a:pos x="541" y="835"/>
                </a:cxn>
                <a:cxn ang="0">
                  <a:pos x="559" y="693"/>
                </a:cxn>
                <a:cxn ang="0">
                  <a:pos x="651" y="314"/>
                </a:cxn>
              </a:cxnLst>
              <a:rect l="0" t="0" r="r" b="b"/>
              <a:pathLst>
                <a:path w="1063" h="1006">
                  <a:moveTo>
                    <a:pt x="651" y="314"/>
                  </a:moveTo>
                  <a:lnTo>
                    <a:pt x="660" y="266"/>
                  </a:lnTo>
                  <a:lnTo>
                    <a:pt x="687" y="190"/>
                  </a:lnTo>
                  <a:lnTo>
                    <a:pt x="724" y="124"/>
                  </a:lnTo>
                  <a:lnTo>
                    <a:pt x="779" y="67"/>
                  </a:lnTo>
                  <a:lnTo>
                    <a:pt x="861" y="48"/>
                  </a:lnTo>
                  <a:lnTo>
                    <a:pt x="898" y="48"/>
                  </a:lnTo>
                  <a:lnTo>
                    <a:pt x="935" y="57"/>
                  </a:lnTo>
                  <a:lnTo>
                    <a:pt x="971" y="76"/>
                  </a:lnTo>
                  <a:lnTo>
                    <a:pt x="935" y="86"/>
                  </a:lnTo>
                  <a:lnTo>
                    <a:pt x="907" y="105"/>
                  </a:lnTo>
                  <a:lnTo>
                    <a:pt x="870" y="162"/>
                  </a:lnTo>
                  <a:lnTo>
                    <a:pt x="861" y="200"/>
                  </a:lnTo>
                  <a:lnTo>
                    <a:pt x="889" y="257"/>
                  </a:lnTo>
                  <a:lnTo>
                    <a:pt x="944" y="276"/>
                  </a:lnTo>
                  <a:lnTo>
                    <a:pt x="962" y="276"/>
                  </a:lnTo>
                  <a:lnTo>
                    <a:pt x="990" y="266"/>
                  </a:lnTo>
                  <a:lnTo>
                    <a:pt x="1008" y="247"/>
                  </a:lnTo>
                  <a:lnTo>
                    <a:pt x="1035" y="238"/>
                  </a:lnTo>
                  <a:lnTo>
                    <a:pt x="1054" y="181"/>
                  </a:lnTo>
                  <a:lnTo>
                    <a:pt x="1063" y="143"/>
                  </a:lnTo>
                  <a:lnTo>
                    <a:pt x="1044" y="86"/>
                  </a:lnTo>
                  <a:lnTo>
                    <a:pt x="1017" y="48"/>
                  </a:lnTo>
                  <a:lnTo>
                    <a:pt x="962" y="19"/>
                  </a:lnTo>
                  <a:lnTo>
                    <a:pt x="907" y="0"/>
                  </a:lnTo>
                  <a:lnTo>
                    <a:pt x="861" y="0"/>
                  </a:lnTo>
                  <a:lnTo>
                    <a:pt x="779" y="19"/>
                  </a:lnTo>
                  <a:lnTo>
                    <a:pt x="715" y="67"/>
                  </a:lnTo>
                  <a:lnTo>
                    <a:pt x="669" y="124"/>
                  </a:lnTo>
                  <a:lnTo>
                    <a:pt x="641" y="171"/>
                  </a:lnTo>
                  <a:lnTo>
                    <a:pt x="586" y="86"/>
                  </a:lnTo>
                  <a:lnTo>
                    <a:pt x="531" y="29"/>
                  </a:lnTo>
                  <a:lnTo>
                    <a:pt x="467" y="10"/>
                  </a:lnTo>
                  <a:lnTo>
                    <a:pt x="412" y="0"/>
                  </a:lnTo>
                  <a:lnTo>
                    <a:pt x="312" y="19"/>
                  </a:lnTo>
                  <a:lnTo>
                    <a:pt x="220" y="76"/>
                  </a:lnTo>
                  <a:lnTo>
                    <a:pt x="156" y="152"/>
                  </a:lnTo>
                  <a:lnTo>
                    <a:pt x="101" y="228"/>
                  </a:lnTo>
                  <a:lnTo>
                    <a:pt x="73" y="295"/>
                  </a:lnTo>
                  <a:lnTo>
                    <a:pt x="64" y="342"/>
                  </a:lnTo>
                  <a:lnTo>
                    <a:pt x="64" y="351"/>
                  </a:lnTo>
                  <a:lnTo>
                    <a:pt x="73" y="361"/>
                  </a:lnTo>
                  <a:lnTo>
                    <a:pt x="101" y="361"/>
                  </a:lnTo>
                  <a:lnTo>
                    <a:pt x="119" y="342"/>
                  </a:lnTo>
                  <a:lnTo>
                    <a:pt x="165" y="219"/>
                  </a:lnTo>
                  <a:lnTo>
                    <a:pt x="229" y="133"/>
                  </a:lnTo>
                  <a:lnTo>
                    <a:pt x="293" y="86"/>
                  </a:lnTo>
                  <a:lnTo>
                    <a:pt x="357" y="57"/>
                  </a:lnTo>
                  <a:lnTo>
                    <a:pt x="403" y="48"/>
                  </a:lnTo>
                  <a:lnTo>
                    <a:pt x="422" y="48"/>
                  </a:lnTo>
                  <a:lnTo>
                    <a:pt x="440" y="57"/>
                  </a:lnTo>
                  <a:lnTo>
                    <a:pt x="458" y="57"/>
                  </a:lnTo>
                  <a:lnTo>
                    <a:pt x="495" y="95"/>
                  </a:lnTo>
                  <a:lnTo>
                    <a:pt x="513" y="152"/>
                  </a:lnTo>
                  <a:lnTo>
                    <a:pt x="522" y="200"/>
                  </a:lnTo>
                  <a:lnTo>
                    <a:pt x="513" y="247"/>
                  </a:lnTo>
                  <a:lnTo>
                    <a:pt x="504" y="323"/>
                  </a:lnTo>
                  <a:lnTo>
                    <a:pt x="477" y="427"/>
                  </a:lnTo>
                  <a:lnTo>
                    <a:pt x="449" y="560"/>
                  </a:lnTo>
                  <a:lnTo>
                    <a:pt x="403" y="722"/>
                  </a:lnTo>
                  <a:lnTo>
                    <a:pt x="357" y="845"/>
                  </a:lnTo>
                  <a:lnTo>
                    <a:pt x="284" y="921"/>
                  </a:lnTo>
                  <a:lnTo>
                    <a:pt x="202" y="949"/>
                  </a:lnTo>
                  <a:lnTo>
                    <a:pt x="156" y="949"/>
                  </a:lnTo>
                  <a:lnTo>
                    <a:pt x="128" y="940"/>
                  </a:lnTo>
                  <a:lnTo>
                    <a:pt x="92" y="921"/>
                  </a:lnTo>
                  <a:lnTo>
                    <a:pt x="128" y="911"/>
                  </a:lnTo>
                  <a:lnTo>
                    <a:pt x="156" y="892"/>
                  </a:lnTo>
                  <a:lnTo>
                    <a:pt x="174" y="873"/>
                  </a:lnTo>
                  <a:lnTo>
                    <a:pt x="193" y="845"/>
                  </a:lnTo>
                  <a:lnTo>
                    <a:pt x="193" y="779"/>
                  </a:lnTo>
                  <a:lnTo>
                    <a:pt x="183" y="760"/>
                  </a:lnTo>
                  <a:lnTo>
                    <a:pt x="165" y="741"/>
                  </a:lnTo>
                  <a:lnTo>
                    <a:pt x="147" y="731"/>
                  </a:lnTo>
                  <a:lnTo>
                    <a:pt x="119" y="731"/>
                  </a:lnTo>
                  <a:lnTo>
                    <a:pt x="46" y="750"/>
                  </a:lnTo>
                  <a:lnTo>
                    <a:pt x="18" y="779"/>
                  </a:lnTo>
                  <a:lnTo>
                    <a:pt x="0" y="817"/>
                  </a:lnTo>
                  <a:lnTo>
                    <a:pt x="0" y="854"/>
                  </a:lnTo>
                  <a:lnTo>
                    <a:pt x="18" y="921"/>
                  </a:lnTo>
                  <a:lnTo>
                    <a:pt x="64" y="968"/>
                  </a:lnTo>
                  <a:lnTo>
                    <a:pt x="128" y="997"/>
                  </a:lnTo>
                  <a:lnTo>
                    <a:pt x="202" y="1006"/>
                  </a:lnTo>
                  <a:lnTo>
                    <a:pt x="275" y="987"/>
                  </a:lnTo>
                  <a:lnTo>
                    <a:pt x="339" y="949"/>
                  </a:lnTo>
                  <a:lnTo>
                    <a:pt x="385" y="902"/>
                  </a:lnTo>
                  <a:lnTo>
                    <a:pt x="412" y="854"/>
                  </a:lnTo>
                  <a:lnTo>
                    <a:pt x="422" y="835"/>
                  </a:lnTo>
                  <a:lnTo>
                    <a:pt x="449" y="892"/>
                  </a:lnTo>
                  <a:lnTo>
                    <a:pt x="504" y="949"/>
                  </a:lnTo>
                  <a:lnTo>
                    <a:pt x="568" y="987"/>
                  </a:lnTo>
                  <a:lnTo>
                    <a:pt x="651" y="1006"/>
                  </a:lnTo>
                  <a:lnTo>
                    <a:pt x="751" y="987"/>
                  </a:lnTo>
                  <a:lnTo>
                    <a:pt x="843" y="930"/>
                  </a:lnTo>
                  <a:lnTo>
                    <a:pt x="907" y="854"/>
                  </a:lnTo>
                  <a:lnTo>
                    <a:pt x="953" y="779"/>
                  </a:lnTo>
                  <a:lnTo>
                    <a:pt x="990" y="703"/>
                  </a:lnTo>
                  <a:lnTo>
                    <a:pt x="999" y="665"/>
                  </a:lnTo>
                  <a:lnTo>
                    <a:pt x="990" y="646"/>
                  </a:lnTo>
                  <a:lnTo>
                    <a:pt x="980" y="636"/>
                  </a:lnTo>
                  <a:lnTo>
                    <a:pt x="971" y="636"/>
                  </a:lnTo>
                  <a:lnTo>
                    <a:pt x="953" y="646"/>
                  </a:lnTo>
                  <a:lnTo>
                    <a:pt x="944" y="646"/>
                  </a:lnTo>
                  <a:lnTo>
                    <a:pt x="944" y="665"/>
                  </a:lnTo>
                  <a:lnTo>
                    <a:pt x="889" y="788"/>
                  </a:lnTo>
                  <a:lnTo>
                    <a:pt x="834" y="864"/>
                  </a:lnTo>
                  <a:lnTo>
                    <a:pt x="770" y="921"/>
                  </a:lnTo>
                  <a:lnTo>
                    <a:pt x="706" y="949"/>
                  </a:lnTo>
                  <a:lnTo>
                    <a:pt x="623" y="949"/>
                  </a:lnTo>
                  <a:lnTo>
                    <a:pt x="596" y="940"/>
                  </a:lnTo>
                  <a:lnTo>
                    <a:pt x="577" y="921"/>
                  </a:lnTo>
                  <a:lnTo>
                    <a:pt x="559" y="892"/>
                  </a:lnTo>
                  <a:lnTo>
                    <a:pt x="550" y="873"/>
                  </a:lnTo>
                  <a:lnTo>
                    <a:pt x="541" y="835"/>
                  </a:lnTo>
                  <a:lnTo>
                    <a:pt x="541" y="760"/>
                  </a:lnTo>
                  <a:lnTo>
                    <a:pt x="559" y="693"/>
                  </a:lnTo>
                  <a:lnTo>
                    <a:pt x="577" y="617"/>
                  </a:lnTo>
                  <a:lnTo>
                    <a:pt x="651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3" name="Freeform 39"/>
            <p:cNvSpPr>
              <a:spLocks/>
            </p:cNvSpPr>
            <p:nvPr/>
          </p:nvSpPr>
          <p:spPr bwMode="auto">
            <a:xfrm>
              <a:off x="3653" y="3995"/>
              <a:ext cx="659" cy="1053"/>
            </a:xfrm>
            <a:custGeom>
              <a:avLst/>
              <a:gdLst/>
              <a:ahLst/>
              <a:cxnLst>
                <a:cxn ang="0">
                  <a:pos x="201" y="171"/>
                </a:cxn>
                <a:cxn ang="0">
                  <a:pos x="284" y="180"/>
                </a:cxn>
                <a:cxn ang="0">
                  <a:pos x="476" y="133"/>
                </a:cxn>
                <a:cxn ang="0">
                  <a:pos x="586" y="47"/>
                </a:cxn>
                <a:cxn ang="0">
                  <a:pos x="595" y="9"/>
                </a:cxn>
                <a:cxn ang="0">
                  <a:pos x="568" y="0"/>
                </a:cxn>
                <a:cxn ang="0">
                  <a:pos x="439" y="38"/>
                </a:cxn>
                <a:cxn ang="0">
                  <a:pos x="284" y="47"/>
                </a:cxn>
                <a:cxn ang="0">
                  <a:pos x="128" y="0"/>
                </a:cxn>
                <a:cxn ang="0">
                  <a:pos x="82" y="19"/>
                </a:cxn>
                <a:cxn ang="0">
                  <a:pos x="91" y="531"/>
                </a:cxn>
                <a:cxn ang="0">
                  <a:pos x="128" y="541"/>
                </a:cxn>
                <a:cxn ang="0">
                  <a:pos x="137" y="522"/>
                </a:cxn>
                <a:cxn ang="0">
                  <a:pos x="284" y="427"/>
                </a:cxn>
                <a:cxn ang="0">
                  <a:pos x="384" y="427"/>
                </a:cxn>
                <a:cxn ang="0">
                  <a:pos x="458" y="465"/>
                </a:cxn>
                <a:cxn ang="0">
                  <a:pos x="485" y="503"/>
                </a:cxn>
                <a:cxn ang="0">
                  <a:pos x="522" y="712"/>
                </a:cxn>
                <a:cxn ang="0">
                  <a:pos x="504" y="844"/>
                </a:cxn>
                <a:cxn ang="0">
                  <a:pos x="403" y="977"/>
                </a:cxn>
                <a:cxn ang="0">
                  <a:pos x="201" y="987"/>
                </a:cxn>
                <a:cxn ang="0">
                  <a:pos x="64" y="844"/>
                </a:cxn>
                <a:cxn ang="0">
                  <a:pos x="146" y="816"/>
                </a:cxn>
                <a:cxn ang="0">
                  <a:pos x="155" y="769"/>
                </a:cxn>
                <a:cxn ang="0">
                  <a:pos x="137" y="721"/>
                </a:cxn>
                <a:cxn ang="0">
                  <a:pos x="110" y="702"/>
                </a:cxn>
                <a:cxn ang="0">
                  <a:pos x="64" y="693"/>
                </a:cxn>
                <a:cxn ang="0">
                  <a:pos x="36" y="702"/>
                </a:cxn>
                <a:cxn ang="0">
                  <a:pos x="9" y="750"/>
                </a:cxn>
                <a:cxn ang="0">
                  <a:pos x="27" y="882"/>
                </a:cxn>
                <a:cxn ang="0">
                  <a:pos x="183" y="1034"/>
                </a:cxn>
                <a:cxn ang="0">
                  <a:pos x="412" y="1034"/>
                </a:cxn>
                <a:cxn ang="0">
                  <a:pos x="595" y="920"/>
                </a:cxn>
                <a:cxn ang="0">
                  <a:pos x="659" y="712"/>
                </a:cxn>
                <a:cxn ang="0">
                  <a:pos x="604" y="522"/>
                </a:cxn>
                <a:cxn ang="0">
                  <a:pos x="449" y="398"/>
                </a:cxn>
                <a:cxn ang="0">
                  <a:pos x="284" y="389"/>
                </a:cxn>
                <a:cxn ang="0">
                  <a:pos x="137" y="455"/>
                </a:cxn>
              </a:cxnLst>
              <a:rect l="0" t="0" r="r" b="b"/>
              <a:pathLst>
                <a:path w="659" h="1053">
                  <a:moveTo>
                    <a:pt x="137" y="161"/>
                  </a:moveTo>
                  <a:lnTo>
                    <a:pt x="201" y="171"/>
                  </a:lnTo>
                  <a:lnTo>
                    <a:pt x="256" y="180"/>
                  </a:lnTo>
                  <a:lnTo>
                    <a:pt x="284" y="180"/>
                  </a:lnTo>
                  <a:lnTo>
                    <a:pt x="394" y="161"/>
                  </a:lnTo>
                  <a:lnTo>
                    <a:pt x="476" y="133"/>
                  </a:lnTo>
                  <a:lnTo>
                    <a:pt x="549" y="85"/>
                  </a:lnTo>
                  <a:lnTo>
                    <a:pt x="586" y="47"/>
                  </a:lnTo>
                  <a:lnTo>
                    <a:pt x="595" y="19"/>
                  </a:lnTo>
                  <a:lnTo>
                    <a:pt x="595" y="9"/>
                  </a:lnTo>
                  <a:lnTo>
                    <a:pt x="586" y="0"/>
                  </a:lnTo>
                  <a:lnTo>
                    <a:pt x="568" y="0"/>
                  </a:lnTo>
                  <a:lnTo>
                    <a:pt x="522" y="19"/>
                  </a:lnTo>
                  <a:lnTo>
                    <a:pt x="439" y="38"/>
                  </a:lnTo>
                  <a:lnTo>
                    <a:pt x="339" y="47"/>
                  </a:lnTo>
                  <a:lnTo>
                    <a:pt x="284" y="47"/>
                  </a:lnTo>
                  <a:lnTo>
                    <a:pt x="220" y="28"/>
                  </a:lnTo>
                  <a:lnTo>
                    <a:pt x="128" y="0"/>
                  </a:lnTo>
                  <a:lnTo>
                    <a:pt x="100" y="0"/>
                  </a:lnTo>
                  <a:lnTo>
                    <a:pt x="82" y="19"/>
                  </a:lnTo>
                  <a:lnTo>
                    <a:pt x="82" y="512"/>
                  </a:lnTo>
                  <a:lnTo>
                    <a:pt x="91" y="531"/>
                  </a:lnTo>
                  <a:lnTo>
                    <a:pt x="100" y="541"/>
                  </a:lnTo>
                  <a:lnTo>
                    <a:pt x="128" y="541"/>
                  </a:lnTo>
                  <a:lnTo>
                    <a:pt x="128" y="531"/>
                  </a:lnTo>
                  <a:lnTo>
                    <a:pt x="137" y="522"/>
                  </a:lnTo>
                  <a:lnTo>
                    <a:pt x="210" y="455"/>
                  </a:lnTo>
                  <a:lnTo>
                    <a:pt x="284" y="427"/>
                  </a:lnTo>
                  <a:lnTo>
                    <a:pt x="348" y="417"/>
                  </a:lnTo>
                  <a:lnTo>
                    <a:pt x="384" y="427"/>
                  </a:lnTo>
                  <a:lnTo>
                    <a:pt x="439" y="446"/>
                  </a:lnTo>
                  <a:lnTo>
                    <a:pt x="458" y="465"/>
                  </a:lnTo>
                  <a:lnTo>
                    <a:pt x="476" y="503"/>
                  </a:lnTo>
                  <a:lnTo>
                    <a:pt x="485" y="503"/>
                  </a:lnTo>
                  <a:lnTo>
                    <a:pt x="513" y="588"/>
                  </a:lnTo>
                  <a:lnTo>
                    <a:pt x="522" y="712"/>
                  </a:lnTo>
                  <a:lnTo>
                    <a:pt x="522" y="769"/>
                  </a:lnTo>
                  <a:lnTo>
                    <a:pt x="504" y="844"/>
                  </a:lnTo>
                  <a:lnTo>
                    <a:pt x="476" y="911"/>
                  </a:lnTo>
                  <a:lnTo>
                    <a:pt x="403" y="977"/>
                  </a:lnTo>
                  <a:lnTo>
                    <a:pt x="302" y="1006"/>
                  </a:lnTo>
                  <a:lnTo>
                    <a:pt x="201" y="987"/>
                  </a:lnTo>
                  <a:lnTo>
                    <a:pt x="119" y="930"/>
                  </a:lnTo>
                  <a:lnTo>
                    <a:pt x="64" y="844"/>
                  </a:lnTo>
                  <a:lnTo>
                    <a:pt x="91" y="844"/>
                  </a:lnTo>
                  <a:lnTo>
                    <a:pt x="146" y="816"/>
                  </a:lnTo>
                  <a:lnTo>
                    <a:pt x="146" y="797"/>
                  </a:lnTo>
                  <a:lnTo>
                    <a:pt x="155" y="769"/>
                  </a:lnTo>
                  <a:lnTo>
                    <a:pt x="146" y="740"/>
                  </a:lnTo>
                  <a:lnTo>
                    <a:pt x="137" y="721"/>
                  </a:lnTo>
                  <a:lnTo>
                    <a:pt x="119" y="712"/>
                  </a:lnTo>
                  <a:lnTo>
                    <a:pt x="110" y="702"/>
                  </a:lnTo>
                  <a:lnTo>
                    <a:pt x="91" y="693"/>
                  </a:lnTo>
                  <a:lnTo>
                    <a:pt x="64" y="693"/>
                  </a:lnTo>
                  <a:lnTo>
                    <a:pt x="55" y="702"/>
                  </a:lnTo>
                  <a:lnTo>
                    <a:pt x="36" y="702"/>
                  </a:lnTo>
                  <a:lnTo>
                    <a:pt x="27" y="712"/>
                  </a:lnTo>
                  <a:lnTo>
                    <a:pt x="9" y="750"/>
                  </a:lnTo>
                  <a:lnTo>
                    <a:pt x="0" y="778"/>
                  </a:lnTo>
                  <a:lnTo>
                    <a:pt x="27" y="882"/>
                  </a:lnTo>
                  <a:lnTo>
                    <a:pt x="82" y="968"/>
                  </a:lnTo>
                  <a:lnTo>
                    <a:pt x="183" y="1034"/>
                  </a:lnTo>
                  <a:lnTo>
                    <a:pt x="302" y="1053"/>
                  </a:lnTo>
                  <a:lnTo>
                    <a:pt x="412" y="1034"/>
                  </a:lnTo>
                  <a:lnTo>
                    <a:pt x="513" y="987"/>
                  </a:lnTo>
                  <a:lnTo>
                    <a:pt x="595" y="920"/>
                  </a:lnTo>
                  <a:lnTo>
                    <a:pt x="641" y="825"/>
                  </a:lnTo>
                  <a:lnTo>
                    <a:pt x="659" y="712"/>
                  </a:lnTo>
                  <a:lnTo>
                    <a:pt x="650" y="607"/>
                  </a:lnTo>
                  <a:lnTo>
                    <a:pt x="604" y="522"/>
                  </a:lnTo>
                  <a:lnTo>
                    <a:pt x="540" y="446"/>
                  </a:lnTo>
                  <a:lnTo>
                    <a:pt x="449" y="398"/>
                  </a:lnTo>
                  <a:lnTo>
                    <a:pt x="348" y="379"/>
                  </a:lnTo>
                  <a:lnTo>
                    <a:pt x="284" y="389"/>
                  </a:lnTo>
                  <a:lnTo>
                    <a:pt x="210" y="408"/>
                  </a:lnTo>
                  <a:lnTo>
                    <a:pt x="137" y="455"/>
                  </a:lnTo>
                  <a:lnTo>
                    <a:pt x="137" y="1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4" name="Freeform 40"/>
            <p:cNvSpPr>
              <a:spLocks/>
            </p:cNvSpPr>
            <p:nvPr/>
          </p:nvSpPr>
          <p:spPr bwMode="auto">
            <a:xfrm>
              <a:off x="5311" y="4868"/>
              <a:ext cx="1035" cy="1063"/>
            </a:xfrm>
            <a:custGeom>
              <a:avLst/>
              <a:gdLst/>
              <a:ahLst/>
              <a:cxnLst>
                <a:cxn ang="0">
                  <a:pos x="577" y="531"/>
                </a:cxn>
                <a:cxn ang="0">
                  <a:pos x="1008" y="85"/>
                </a:cxn>
                <a:cxn ang="0">
                  <a:pos x="1017" y="66"/>
                </a:cxn>
                <a:cxn ang="0">
                  <a:pos x="1035" y="47"/>
                </a:cxn>
                <a:cxn ang="0">
                  <a:pos x="1035" y="38"/>
                </a:cxn>
                <a:cxn ang="0">
                  <a:pos x="1017" y="0"/>
                </a:cxn>
                <a:cxn ang="0">
                  <a:pos x="980" y="0"/>
                </a:cxn>
                <a:cxn ang="0">
                  <a:pos x="962" y="9"/>
                </a:cxn>
                <a:cxn ang="0">
                  <a:pos x="522" y="465"/>
                </a:cxn>
                <a:cxn ang="0">
                  <a:pos x="91" y="28"/>
                </a:cxn>
                <a:cxn ang="0">
                  <a:pos x="64" y="0"/>
                </a:cxn>
                <a:cxn ang="0">
                  <a:pos x="27" y="0"/>
                </a:cxn>
                <a:cxn ang="0">
                  <a:pos x="9" y="19"/>
                </a:cxn>
                <a:cxn ang="0">
                  <a:pos x="0" y="38"/>
                </a:cxn>
                <a:cxn ang="0">
                  <a:pos x="9" y="57"/>
                </a:cxn>
                <a:cxn ang="0">
                  <a:pos x="18" y="66"/>
                </a:cxn>
                <a:cxn ang="0">
                  <a:pos x="27" y="85"/>
                </a:cxn>
                <a:cxn ang="0">
                  <a:pos x="458" y="531"/>
                </a:cxn>
                <a:cxn ang="0">
                  <a:pos x="27" y="968"/>
                </a:cxn>
                <a:cxn ang="0">
                  <a:pos x="9" y="987"/>
                </a:cxn>
                <a:cxn ang="0">
                  <a:pos x="9" y="1006"/>
                </a:cxn>
                <a:cxn ang="0">
                  <a:pos x="0" y="1015"/>
                </a:cxn>
                <a:cxn ang="0">
                  <a:pos x="9" y="1044"/>
                </a:cxn>
                <a:cxn ang="0">
                  <a:pos x="46" y="1063"/>
                </a:cxn>
                <a:cxn ang="0">
                  <a:pos x="55" y="1063"/>
                </a:cxn>
                <a:cxn ang="0">
                  <a:pos x="73" y="1044"/>
                </a:cxn>
                <a:cxn ang="0">
                  <a:pos x="91" y="1034"/>
                </a:cxn>
                <a:cxn ang="0">
                  <a:pos x="513" y="588"/>
                </a:cxn>
                <a:cxn ang="0">
                  <a:pos x="962" y="1053"/>
                </a:cxn>
                <a:cxn ang="0">
                  <a:pos x="980" y="1063"/>
                </a:cxn>
                <a:cxn ang="0">
                  <a:pos x="1008" y="1063"/>
                </a:cxn>
                <a:cxn ang="0">
                  <a:pos x="1026" y="1053"/>
                </a:cxn>
                <a:cxn ang="0">
                  <a:pos x="1035" y="1034"/>
                </a:cxn>
                <a:cxn ang="0">
                  <a:pos x="1035" y="1006"/>
                </a:cxn>
                <a:cxn ang="0">
                  <a:pos x="1017" y="987"/>
                </a:cxn>
                <a:cxn ang="0">
                  <a:pos x="1008" y="968"/>
                </a:cxn>
                <a:cxn ang="0">
                  <a:pos x="577" y="531"/>
                </a:cxn>
              </a:cxnLst>
              <a:rect l="0" t="0" r="r" b="b"/>
              <a:pathLst>
                <a:path w="1035" h="1063">
                  <a:moveTo>
                    <a:pt x="577" y="531"/>
                  </a:moveTo>
                  <a:lnTo>
                    <a:pt x="1008" y="85"/>
                  </a:lnTo>
                  <a:lnTo>
                    <a:pt x="1017" y="66"/>
                  </a:lnTo>
                  <a:lnTo>
                    <a:pt x="1035" y="47"/>
                  </a:lnTo>
                  <a:lnTo>
                    <a:pt x="1035" y="38"/>
                  </a:lnTo>
                  <a:lnTo>
                    <a:pt x="1017" y="0"/>
                  </a:lnTo>
                  <a:lnTo>
                    <a:pt x="980" y="0"/>
                  </a:lnTo>
                  <a:lnTo>
                    <a:pt x="962" y="9"/>
                  </a:lnTo>
                  <a:lnTo>
                    <a:pt x="522" y="465"/>
                  </a:lnTo>
                  <a:lnTo>
                    <a:pt x="91" y="28"/>
                  </a:lnTo>
                  <a:lnTo>
                    <a:pt x="64" y="0"/>
                  </a:lnTo>
                  <a:lnTo>
                    <a:pt x="27" y="0"/>
                  </a:lnTo>
                  <a:lnTo>
                    <a:pt x="9" y="19"/>
                  </a:lnTo>
                  <a:lnTo>
                    <a:pt x="0" y="38"/>
                  </a:lnTo>
                  <a:lnTo>
                    <a:pt x="9" y="57"/>
                  </a:lnTo>
                  <a:lnTo>
                    <a:pt x="18" y="66"/>
                  </a:lnTo>
                  <a:lnTo>
                    <a:pt x="27" y="85"/>
                  </a:lnTo>
                  <a:lnTo>
                    <a:pt x="458" y="531"/>
                  </a:lnTo>
                  <a:lnTo>
                    <a:pt x="27" y="968"/>
                  </a:lnTo>
                  <a:lnTo>
                    <a:pt x="9" y="987"/>
                  </a:lnTo>
                  <a:lnTo>
                    <a:pt x="9" y="1006"/>
                  </a:lnTo>
                  <a:lnTo>
                    <a:pt x="0" y="1015"/>
                  </a:lnTo>
                  <a:lnTo>
                    <a:pt x="9" y="1044"/>
                  </a:lnTo>
                  <a:lnTo>
                    <a:pt x="46" y="1063"/>
                  </a:lnTo>
                  <a:lnTo>
                    <a:pt x="55" y="1063"/>
                  </a:lnTo>
                  <a:lnTo>
                    <a:pt x="73" y="1044"/>
                  </a:lnTo>
                  <a:lnTo>
                    <a:pt x="91" y="1034"/>
                  </a:lnTo>
                  <a:lnTo>
                    <a:pt x="513" y="588"/>
                  </a:lnTo>
                  <a:lnTo>
                    <a:pt x="962" y="1053"/>
                  </a:lnTo>
                  <a:lnTo>
                    <a:pt x="980" y="1063"/>
                  </a:lnTo>
                  <a:lnTo>
                    <a:pt x="1008" y="1063"/>
                  </a:lnTo>
                  <a:lnTo>
                    <a:pt x="1026" y="1053"/>
                  </a:lnTo>
                  <a:lnTo>
                    <a:pt x="1035" y="1034"/>
                  </a:lnTo>
                  <a:lnTo>
                    <a:pt x="1035" y="1006"/>
                  </a:lnTo>
                  <a:lnTo>
                    <a:pt x="1017" y="987"/>
                  </a:lnTo>
                  <a:lnTo>
                    <a:pt x="1008" y="968"/>
                  </a:lnTo>
                  <a:lnTo>
                    <a:pt x="577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5" name="Freeform 41"/>
            <p:cNvSpPr>
              <a:spLocks/>
            </p:cNvSpPr>
            <p:nvPr/>
          </p:nvSpPr>
          <p:spPr bwMode="auto">
            <a:xfrm>
              <a:off x="7189" y="4972"/>
              <a:ext cx="1063" cy="1006"/>
            </a:xfrm>
            <a:custGeom>
              <a:avLst/>
              <a:gdLst/>
              <a:ahLst/>
              <a:cxnLst>
                <a:cxn ang="0">
                  <a:pos x="659" y="266"/>
                </a:cxn>
                <a:cxn ang="0">
                  <a:pos x="724" y="124"/>
                </a:cxn>
                <a:cxn ang="0">
                  <a:pos x="861" y="48"/>
                </a:cxn>
                <a:cxn ang="0">
                  <a:pos x="934" y="57"/>
                </a:cxn>
                <a:cxn ang="0">
                  <a:pos x="934" y="86"/>
                </a:cxn>
                <a:cxn ang="0">
                  <a:pos x="870" y="162"/>
                </a:cxn>
                <a:cxn ang="0">
                  <a:pos x="889" y="257"/>
                </a:cxn>
                <a:cxn ang="0">
                  <a:pos x="962" y="276"/>
                </a:cxn>
                <a:cxn ang="0">
                  <a:pos x="1008" y="247"/>
                </a:cxn>
                <a:cxn ang="0">
                  <a:pos x="1053" y="181"/>
                </a:cxn>
                <a:cxn ang="0">
                  <a:pos x="1044" y="86"/>
                </a:cxn>
                <a:cxn ang="0">
                  <a:pos x="962" y="19"/>
                </a:cxn>
                <a:cxn ang="0">
                  <a:pos x="861" y="0"/>
                </a:cxn>
                <a:cxn ang="0">
                  <a:pos x="714" y="67"/>
                </a:cxn>
                <a:cxn ang="0">
                  <a:pos x="641" y="171"/>
                </a:cxn>
                <a:cxn ang="0">
                  <a:pos x="531" y="29"/>
                </a:cxn>
                <a:cxn ang="0">
                  <a:pos x="412" y="0"/>
                </a:cxn>
                <a:cxn ang="0">
                  <a:pos x="220" y="76"/>
                </a:cxn>
                <a:cxn ang="0">
                  <a:pos x="101" y="228"/>
                </a:cxn>
                <a:cxn ang="0">
                  <a:pos x="64" y="342"/>
                </a:cxn>
                <a:cxn ang="0">
                  <a:pos x="73" y="361"/>
                </a:cxn>
                <a:cxn ang="0">
                  <a:pos x="119" y="342"/>
                </a:cxn>
                <a:cxn ang="0">
                  <a:pos x="229" y="133"/>
                </a:cxn>
                <a:cxn ang="0">
                  <a:pos x="357" y="57"/>
                </a:cxn>
                <a:cxn ang="0">
                  <a:pos x="421" y="48"/>
                </a:cxn>
                <a:cxn ang="0">
                  <a:pos x="458" y="57"/>
                </a:cxn>
                <a:cxn ang="0">
                  <a:pos x="513" y="152"/>
                </a:cxn>
                <a:cxn ang="0">
                  <a:pos x="513" y="247"/>
                </a:cxn>
                <a:cxn ang="0">
                  <a:pos x="476" y="427"/>
                </a:cxn>
                <a:cxn ang="0">
                  <a:pos x="403" y="722"/>
                </a:cxn>
                <a:cxn ang="0">
                  <a:pos x="284" y="921"/>
                </a:cxn>
                <a:cxn ang="0">
                  <a:pos x="156" y="949"/>
                </a:cxn>
                <a:cxn ang="0">
                  <a:pos x="91" y="921"/>
                </a:cxn>
                <a:cxn ang="0">
                  <a:pos x="156" y="892"/>
                </a:cxn>
                <a:cxn ang="0">
                  <a:pos x="192" y="845"/>
                </a:cxn>
                <a:cxn ang="0">
                  <a:pos x="183" y="760"/>
                </a:cxn>
                <a:cxn ang="0">
                  <a:pos x="146" y="731"/>
                </a:cxn>
                <a:cxn ang="0">
                  <a:pos x="46" y="750"/>
                </a:cxn>
                <a:cxn ang="0">
                  <a:pos x="0" y="817"/>
                </a:cxn>
                <a:cxn ang="0">
                  <a:pos x="18" y="921"/>
                </a:cxn>
                <a:cxn ang="0">
                  <a:pos x="128" y="997"/>
                </a:cxn>
                <a:cxn ang="0">
                  <a:pos x="275" y="987"/>
                </a:cxn>
                <a:cxn ang="0">
                  <a:pos x="385" y="902"/>
                </a:cxn>
                <a:cxn ang="0">
                  <a:pos x="421" y="835"/>
                </a:cxn>
                <a:cxn ang="0">
                  <a:pos x="504" y="949"/>
                </a:cxn>
                <a:cxn ang="0">
                  <a:pos x="650" y="1006"/>
                </a:cxn>
                <a:cxn ang="0">
                  <a:pos x="843" y="930"/>
                </a:cxn>
                <a:cxn ang="0">
                  <a:pos x="953" y="779"/>
                </a:cxn>
                <a:cxn ang="0">
                  <a:pos x="998" y="665"/>
                </a:cxn>
                <a:cxn ang="0">
                  <a:pos x="980" y="636"/>
                </a:cxn>
                <a:cxn ang="0">
                  <a:pos x="953" y="646"/>
                </a:cxn>
                <a:cxn ang="0">
                  <a:pos x="943" y="665"/>
                </a:cxn>
                <a:cxn ang="0">
                  <a:pos x="834" y="864"/>
                </a:cxn>
                <a:cxn ang="0">
                  <a:pos x="705" y="949"/>
                </a:cxn>
                <a:cxn ang="0">
                  <a:pos x="595" y="940"/>
                </a:cxn>
                <a:cxn ang="0">
                  <a:pos x="559" y="892"/>
                </a:cxn>
                <a:cxn ang="0">
                  <a:pos x="540" y="835"/>
                </a:cxn>
                <a:cxn ang="0">
                  <a:pos x="559" y="693"/>
                </a:cxn>
                <a:cxn ang="0">
                  <a:pos x="650" y="314"/>
                </a:cxn>
              </a:cxnLst>
              <a:rect l="0" t="0" r="r" b="b"/>
              <a:pathLst>
                <a:path w="1063" h="1006">
                  <a:moveTo>
                    <a:pt x="650" y="314"/>
                  </a:moveTo>
                  <a:lnTo>
                    <a:pt x="659" y="266"/>
                  </a:lnTo>
                  <a:lnTo>
                    <a:pt x="687" y="190"/>
                  </a:lnTo>
                  <a:lnTo>
                    <a:pt x="724" y="124"/>
                  </a:lnTo>
                  <a:lnTo>
                    <a:pt x="779" y="67"/>
                  </a:lnTo>
                  <a:lnTo>
                    <a:pt x="861" y="48"/>
                  </a:lnTo>
                  <a:lnTo>
                    <a:pt x="898" y="48"/>
                  </a:lnTo>
                  <a:lnTo>
                    <a:pt x="934" y="57"/>
                  </a:lnTo>
                  <a:lnTo>
                    <a:pt x="971" y="76"/>
                  </a:lnTo>
                  <a:lnTo>
                    <a:pt x="934" y="86"/>
                  </a:lnTo>
                  <a:lnTo>
                    <a:pt x="907" y="105"/>
                  </a:lnTo>
                  <a:lnTo>
                    <a:pt x="870" y="162"/>
                  </a:lnTo>
                  <a:lnTo>
                    <a:pt x="861" y="200"/>
                  </a:lnTo>
                  <a:lnTo>
                    <a:pt x="889" y="257"/>
                  </a:lnTo>
                  <a:lnTo>
                    <a:pt x="943" y="276"/>
                  </a:lnTo>
                  <a:lnTo>
                    <a:pt x="962" y="276"/>
                  </a:lnTo>
                  <a:lnTo>
                    <a:pt x="989" y="266"/>
                  </a:lnTo>
                  <a:lnTo>
                    <a:pt x="1008" y="247"/>
                  </a:lnTo>
                  <a:lnTo>
                    <a:pt x="1035" y="238"/>
                  </a:lnTo>
                  <a:lnTo>
                    <a:pt x="1053" y="181"/>
                  </a:lnTo>
                  <a:lnTo>
                    <a:pt x="1063" y="143"/>
                  </a:lnTo>
                  <a:lnTo>
                    <a:pt x="1044" y="86"/>
                  </a:lnTo>
                  <a:lnTo>
                    <a:pt x="1017" y="48"/>
                  </a:lnTo>
                  <a:lnTo>
                    <a:pt x="962" y="19"/>
                  </a:lnTo>
                  <a:lnTo>
                    <a:pt x="907" y="0"/>
                  </a:lnTo>
                  <a:lnTo>
                    <a:pt x="861" y="0"/>
                  </a:lnTo>
                  <a:lnTo>
                    <a:pt x="779" y="19"/>
                  </a:lnTo>
                  <a:lnTo>
                    <a:pt x="714" y="67"/>
                  </a:lnTo>
                  <a:lnTo>
                    <a:pt x="669" y="124"/>
                  </a:lnTo>
                  <a:lnTo>
                    <a:pt x="641" y="171"/>
                  </a:lnTo>
                  <a:lnTo>
                    <a:pt x="586" y="86"/>
                  </a:lnTo>
                  <a:lnTo>
                    <a:pt x="531" y="29"/>
                  </a:lnTo>
                  <a:lnTo>
                    <a:pt x="467" y="10"/>
                  </a:lnTo>
                  <a:lnTo>
                    <a:pt x="412" y="0"/>
                  </a:lnTo>
                  <a:lnTo>
                    <a:pt x="311" y="19"/>
                  </a:lnTo>
                  <a:lnTo>
                    <a:pt x="220" y="76"/>
                  </a:lnTo>
                  <a:lnTo>
                    <a:pt x="156" y="152"/>
                  </a:lnTo>
                  <a:lnTo>
                    <a:pt x="101" y="228"/>
                  </a:lnTo>
                  <a:lnTo>
                    <a:pt x="73" y="295"/>
                  </a:lnTo>
                  <a:lnTo>
                    <a:pt x="64" y="342"/>
                  </a:lnTo>
                  <a:lnTo>
                    <a:pt x="64" y="351"/>
                  </a:lnTo>
                  <a:lnTo>
                    <a:pt x="73" y="361"/>
                  </a:lnTo>
                  <a:lnTo>
                    <a:pt x="101" y="361"/>
                  </a:lnTo>
                  <a:lnTo>
                    <a:pt x="119" y="342"/>
                  </a:lnTo>
                  <a:lnTo>
                    <a:pt x="165" y="219"/>
                  </a:lnTo>
                  <a:lnTo>
                    <a:pt x="229" y="133"/>
                  </a:lnTo>
                  <a:lnTo>
                    <a:pt x="293" y="86"/>
                  </a:lnTo>
                  <a:lnTo>
                    <a:pt x="357" y="57"/>
                  </a:lnTo>
                  <a:lnTo>
                    <a:pt x="403" y="48"/>
                  </a:lnTo>
                  <a:lnTo>
                    <a:pt x="421" y="48"/>
                  </a:lnTo>
                  <a:lnTo>
                    <a:pt x="440" y="57"/>
                  </a:lnTo>
                  <a:lnTo>
                    <a:pt x="458" y="57"/>
                  </a:lnTo>
                  <a:lnTo>
                    <a:pt x="495" y="95"/>
                  </a:lnTo>
                  <a:lnTo>
                    <a:pt x="513" y="152"/>
                  </a:lnTo>
                  <a:lnTo>
                    <a:pt x="522" y="200"/>
                  </a:lnTo>
                  <a:lnTo>
                    <a:pt x="513" y="247"/>
                  </a:lnTo>
                  <a:lnTo>
                    <a:pt x="504" y="323"/>
                  </a:lnTo>
                  <a:lnTo>
                    <a:pt x="476" y="427"/>
                  </a:lnTo>
                  <a:lnTo>
                    <a:pt x="449" y="560"/>
                  </a:lnTo>
                  <a:lnTo>
                    <a:pt x="403" y="722"/>
                  </a:lnTo>
                  <a:lnTo>
                    <a:pt x="357" y="845"/>
                  </a:lnTo>
                  <a:lnTo>
                    <a:pt x="284" y="921"/>
                  </a:lnTo>
                  <a:lnTo>
                    <a:pt x="201" y="949"/>
                  </a:lnTo>
                  <a:lnTo>
                    <a:pt x="156" y="949"/>
                  </a:lnTo>
                  <a:lnTo>
                    <a:pt x="128" y="940"/>
                  </a:lnTo>
                  <a:lnTo>
                    <a:pt x="91" y="921"/>
                  </a:lnTo>
                  <a:lnTo>
                    <a:pt x="128" y="911"/>
                  </a:lnTo>
                  <a:lnTo>
                    <a:pt x="156" y="892"/>
                  </a:lnTo>
                  <a:lnTo>
                    <a:pt x="174" y="873"/>
                  </a:lnTo>
                  <a:lnTo>
                    <a:pt x="192" y="845"/>
                  </a:lnTo>
                  <a:lnTo>
                    <a:pt x="192" y="779"/>
                  </a:lnTo>
                  <a:lnTo>
                    <a:pt x="183" y="760"/>
                  </a:lnTo>
                  <a:lnTo>
                    <a:pt x="165" y="741"/>
                  </a:lnTo>
                  <a:lnTo>
                    <a:pt x="146" y="731"/>
                  </a:lnTo>
                  <a:lnTo>
                    <a:pt x="119" y="731"/>
                  </a:lnTo>
                  <a:lnTo>
                    <a:pt x="46" y="750"/>
                  </a:lnTo>
                  <a:lnTo>
                    <a:pt x="18" y="779"/>
                  </a:lnTo>
                  <a:lnTo>
                    <a:pt x="0" y="817"/>
                  </a:lnTo>
                  <a:lnTo>
                    <a:pt x="0" y="854"/>
                  </a:lnTo>
                  <a:lnTo>
                    <a:pt x="18" y="921"/>
                  </a:lnTo>
                  <a:lnTo>
                    <a:pt x="64" y="968"/>
                  </a:lnTo>
                  <a:lnTo>
                    <a:pt x="128" y="997"/>
                  </a:lnTo>
                  <a:lnTo>
                    <a:pt x="201" y="1006"/>
                  </a:lnTo>
                  <a:lnTo>
                    <a:pt x="275" y="987"/>
                  </a:lnTo>
                  <a:lnTo>
                    <a:pt x="339" y="949"/>
                  </a:lnTo>
                  <a:lnTo>
                    <a:pt x="385" y="902"/>
                  </a:lnTo>
                  <a:lnTo>
                    <a:pt x="412" y="854"/>
                  </a:lnTo>
                  <a:lnTo>
                    <a:pt x="421" y="835"/>
                  </a:lnTo>
                  <a:lnTo>
                    <a:pt x="449" y="892"/>
                  </a:lnTo>
                  <a:lnTo>
                    <a:pt x="504" y="949"/>
                  </a:lnTo>
                  <a:lnTo>
                    <a:pt x="568" y="987"/>
                  </a:lnTo>
                  <a:lnTo>
                    <a:pt x="650" y="1006"/>
                  </a:lnTo>
                  <a:lnTo>
                    <a:pt x="751" y="987"/>
                  </a:lnTo>
                  <a:lnTo>
                    <a:pt x="843" y="930"/>
                  </a:lnTo>
                  <a:lnTo>
                    <a:pt x="907" y="854"/>
                  </a:lnTo>
                  <a:lnTo>
                    <a:pt x="953" y="779"/>
                  </a:lnTo>
                  <a:lnTo>
                    <a:pt x="989" y="703"/>
                  </a:lnTo>
                  <a:lnTo>
                    <a:pt x="998" y="665"/>
                  </a:lnTo>
                  <a:lnTo>
                    <a:pt x="989" y="646"/>
                  </a:lnTo>
                  <a:lnTo>
                    <a:pt x="980" y="636"/>
                  </a:lnTo>
                  <a:lnTo>
                    <a:pt x="971" y="636"/>
                  </a:lnTo>
                  <a:lnTo>
                    <a:pt x="953" y="646"/>
                  </a:lnTo>
                  <a:lnTo>
                    <a:pt x="943" y="646"/>
                  </a:lnTo>
                  <a:lnTo>
                    <a:pt x="943" y="665"/>
                  </a:lnTo>
                  <a:lnTo>
                    <a:pt x="889" y="788"/>
                  </a:lnTo>
                  <a:lnTo>
                    <a:pt x="834" y="864"/>
                  </a:lnTo>
                  <a:lnTo>
                    <a:pt x="769" y="921"/>
                  </a:lnTo>
                  <a:lnTo>
                    <a:pt x="705" y="949"/>
                  </a:lnTo>
                  <a:lnTo>
                    <a:pt x="623" y="949"/>
                  </a:lnTo>
                  <a:lnTo>
                    <a:pt x="595" y="940"/>
                  </a:lnTo>
                  <a:lnTo>
                    <a:pt x="577" y="921"/>
                  </a:lnTo>
                  <a:lnTo>
                    <a:pt x="559" y="892"/>
                  </a:lnTo>
                  <a:lnTo>
                    <a:pt x="550" y="873"/>
                  </a:lnTo>
                  <a:lnTo>
                    <a:pt x="540" y="835"/>
                  </a:lnTo>
                  <a:lnTo>
                    <a:pt x="540" y="760"/>
                  </a:lnTo>
                  <a:lnTo>
                    <a:pt x="559" y="693"/>
                  </a:lnTo>
                  <a:lnTo>
                    <a:pt x="577" y="617"/>
                  </a:lnTo>
                  <a:lnTo>
                    <a:pt x="650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6" name="Freeform 42"/>
            <p:cNvSpPr>
              <a:spLocks/>
            </p:cNvSpPr>
            <p:nvPr/>
          </p:nvSpPr>
          <p:spPr bwMode="auto">
            <a:xfrm>
              <a:off x="8508" y="3995"/>
              <a:ext cx="541" cy="1025"/>
            </a:xfrm>
            <a:custGeom>
              <a:avLst/>
              <a:gdLst/>
              <a:ahLst/>
              <a:cxnLst>
                <a:cxn ang="0">
                  <a:pos x="339" y="38"/>
                </a:cxn>
                <a:cxn ang="0">
                  <a:pos x="339" y="19"/>
                </a:cxn>
                <a:cxn ang="0">
                  <a:pos x="330" y="0"/>
                </a:cxn>
                <a:cxn ang="0">
                  <a:pos x="293" y="0"/>
                </a:cxn>
                <a:cxn ang="0">
                  <a:pos x="211" y="57"/>
                </a:cxn>
                <a:cxn ang="0">
                  <a:pos x="128" y="85"/>
                </a:cxn>
                <a:cxn ang="0">
                  <a:pos x="55" y="95"/>
                </a:cxn>
                <a:cxn ang="0">
                  <a:pos x="0" y="95"/>
                </a:cxn>
                <a:cxn ang="0">
                  <a:pos x="0" y="152"/>
                </a:cxn>
                <a:cxn ang="0">
                  <a:pos x="55" y="152"/>
                </a:cxn>
                <a:cxn ang="0">
                  <a:pos x="128" y="142"/>
                </a:cxn>
                <a:cxn ang="0">
                  <a:pos x="211" y="104"/>
                </a:cxn>
                <a:cxn ang="0">
                  <a:pos x="211" y="930"/>
                </a:cxn>
                <a:cxn ang="0">
                  <a:pos x="192" y="949"/>
                </a:cxn>
                <a:cxn ang="0">
                  <a:pos x="156" y="968"/>
                </a:cxn>
                <a:cxn ang="0">
                  <a:pos x="9" y="968"/>
                </a:cxn>
                <a:cxn ang="0">
                  <a:pos x="9" y="1025"/>
                </a:cxn>
                <a:cxn ang="0">
                  <a:pos x="128" y="1025"/>
                </a:cxn>
                <a:cxn ang="0">
                  <a:pos x="211" y="1015"/>
                </a:cxn>
                <a:cxn ang="0">
                  <a:pos x="330" y="1015"/>
                </a:cxn>
                <a:cxn ang="0">
                  <a:pos x="412" y="1025"/>
                </a:cxn>
                <a:cxn ang="0">
                  <a:pos x="541" y="1025"/>
                </a:cxn>
                <a:cxn ang="0">
                  <a:pos x="541" y="968"/>
                </a:cxn>
                <a:cxn ang="0">
                  <a:pos x="403" y="968"/>
                </a:cxn>
                <a:cxn ang="0">
                  <a:pos x="357" y="949"/>
                </a:cxn>
                <a:cxn ang="0">
                  <a:pos x="339" y="930"/>
                </a:cxn>
                <a:cxn ang="0">
                  <a:pos x="339" y="901"/>
                </a:cxn>
                <a:cxn ang="0">
                  <a:pos x="339" y="38"/>
                </a:cxn>
              </a:cxnLst>
              <a:rect l="0" t="0" r="r" b="b"/>
              <a:pathLst>
                <a:path w="541" h="1025">
                  <a:moveTo>
                    <a:pt x="339" y="38"/>
                  </a:moveTo>
                  <a:lnTo>
                    <a:pt x="339" y="19"/>
                  </a:lnTo>
                  <a:lnTo>
                    <a:pt x="330" y="0"/>
                  </a:lnTo>
                  <a:lnTo>
                    <a:pt x="293" y="0"/>
                  </a:lnTo>
                  <a:lnTo>
                    <a:pt x="211" y="57"/>
                  </a:lnTo>
                  <a:lnTo>
                    <a:pt x="128" y="85"/>
                  </a:lnTo>
                  <a:lnTo>
                    <a:pt x="55" y="95"/>
                  </a:lnTo>
                  <a:lnTo>
                    <a:pt x="0" y="95"/>
                  </a:lnTo>
                  <a:lnTo>
                    <a:pt x="0" y="152"/>
                  </a:lnTo>
                  <a:lnTo>
                    <a:pt x="55" y="152"/>
                  </a:lnTo>
                  <a:lnTo>
                    <a:pt x="128" y="142"/>
                  </a:lnTo>
                  <a:lnTo>
                    <a:pt x="211" y="104"/>
                  </a:lnTo>
                  <a:lnTo>
                    <a:pt x="211" y="930"/>
                  </a:lnTo>
                  <a:lnTo>
                    <a:pt x="192" y="949"/>
                  </a:lnTo>
                  <a:lnTo>
                    <a:pt x="156" y="968"/>
                  </a:lnTo>
                  <a:lnTo>
                    <a:pt x="9" y="968"/>
                  </a:lnTo>
                  <a:lnTo>
                    <a:pt x="9" y="1025"/>
                  </a:lnTo>
                  <a:lnTo>
                    <a:pt x="128" y="1025"/>
                  </a:lnTo>
                  <a:lnTo>
                    <a:pt x="211" y="1015"/>
                  </a:lnTo>
                  <a:lnTo>
                    <a:pt x="330" y="1015"/>
                  </a:lnTo>
                  <a:lnTo>
                    <a:pt x="412" y="1025"/>
                  </a:lnTo>
                  <a:lnTo>
                    <a:pt x="541" y="1025"/>
                  </a:lnTo>
                  <a:lnTo>
                    <a:pt x="541" y="968"/>
                  </a:lnTo>
                  <a:lnTo>
                    <a:pt x="403" y="968"/>
                  </a:lnTo>
                  <a:lnTo>
                    <a:pt x="357" y="949"/>
                  </a:lnTo>
                  <a:lnTo>
                    <a:pt x="339" y="930"/>
                  </a:lnTo>
                  <a:lnTo>
                    <a:pt x="339" y="901"/>
                  </a:lnTo>
                  <a:lnTo>
                    <a:pt x="339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7" name="Freeform 43"/>
            <p:cNvSpPr>
              <a:spLocks/>
            </p:cNvSpPr>
            <p:nvPr/>
          </p:nvSpPr>
          <p:spPr bwMode="auto">
            <a:xfrm>
              <a:off x="10102" y="4868"/>
              <a:ext cx="1035" cy="1063"/>
            </a:xfrm>
            <a:custGeom>
              <a:avLst/>
              <a:gdLst/>
              <a:ahLst/>
              <a:cxnLst>
                <a:cxn ang="0">
                  <a:pos x="577" y="531"/>
                </a:cxn>
                <a:cxn ang="0">
                  <a:pos x="1008" y="85"/>
                </a:cxn>
                <a:cxn ang="0">
                  <a:pos x="1017" y="66"/>
                </a:cxn>
                <a:cxn ang="0">
                  <a:pos x="1035" y="47"/>
                </a:cxn>
                <a:cxn ang="0">
                  <a:pos x="1035" y="38"/>
                </a:cxn>
                <a:cxn ang="0">
                  <a:pos x="1017" y="0"/>
                </a:cxn>
                <a:cxn ang="0">
                  <a:pos x="980" y="0"/>
                </a:cxn>
                <a:cxn ang="0">
                  <a:pos x="962" y="9"/>
                </a:cxn>
                <a:cxn ang="0">
                  <a:pos x="522" y="465"/>
                </a:cxn>
                <a:cxn ang="0">
                  <a:pos x="92" y="28"/>
                </a:cxn>
                <a:cxn ang="0">
                  <a:pos x="64" y="0"/>
                </a:cxn>
                <a:cxn ang="0">
                  <a:pos x="28" y="0"/>
                </a:cxn>
                <a:cxn ang="0">
                  <a:pos x="9" y="19"/>
                </a:cxn>
                <a:cxn ang="0">
                  <a:pos x="0" y="38"/>
                </a:cxn>
                <a:cxn ang="0">
                  <a:pos x="9" y="57"/>
                </a:cxn>
                <a:cxn ang="0">
                  <a:pos x="18" y="66"/>
                </a:cxn>
                <a:cxn ang="0">
                  <a:pos x="28" y="85"/>
                </a:cxn>
                <a:cxn ang="0">
                  <a:pos x="458" y="531"/>
                </a:cxn>
                <a:cxn ang="0">
                  <a:pos x="28" y="968"/>
                </a:cxn>
                <a:cxn ang="0">
                  <a:pos x="9" y="987"/>
                </a:cxn>
                <a:cxn ang="0">
                  <a:pos x="9" y="1006"/>
                </a:cxn>
                <a:cxn ang="0">
                  <a:pos x="0" y="1015"/>
                </a:cxn>
                <a:cxn ang="0">
                  <a:pos x="9" y="1044"/>
                </a:cxn>
                <a:cxn ang="0">
                  <a:pos x="46" y="1063"/>
                </a:cxn>
                <a:cxn ang="0">
                  <a:pos x="55" y="1063"/>
                </a:cxn>
                <a:cxn ang="0">
                  <a:pos x="73" y="1044"/>
                </a:cxn>
                <a:cxn ang="0">
                  <a:pos x="92" y="1034"/>
                </a:cxn>
                <a:cxn ang="0">
                  <a:pos x="513" y="588"/>
                </a:cxn>
                <a:cxn ang="0">
                  <a:pos x="962" y="1053"/>
                </a:cxn>
                <a:cxn ang="0">
                  <a:pos x="980" y="1063"/>
                </a:cxn>
                <a:cxn ang="0">
                  <a:pos x="1008" y="1063"/>
                </a:cxn>
                <a:cxn ang="0">
                  <a:pos x="1026" y="1053"/>
                </a:cxn>
                <a:cxn ang="0">
                  <a:pos x="1035" y="1034"/>
                </a:cxn>
                <a:cxn ang="0">
                  <a:pos x="1035" y="1006"/>
                </a:cxn>
                <a:cxn ang="0">
                  <a:pos x="1017" y="987"/>
                </a:cxn>
                <a:cxn ang="0">
                  <a:pos x="1008" y="968"/>
                </a:cxn>
                <a:cxn ang="0">
                  <a:pos x="577" y="531"/>
                </a:cxn>
              </a:cxnLst>
              <a:rect l="0" t="0" r="r" b="b"/>
              <a:pathLst>
                <a:path w="1035" h="1063">
                  <a:moveTo>
                    <a:pt x="577" y="531"/>
                  </a:moveTo>
                  <a:lnTo>
                    <a:pt x="1008" y="85"/>
                  </a:lnTo>
                  <a:lnTo>
                    <a:pt x="1017" y="66"/>
                  </a:lnTo>
                  <a:lnTo>
                    <a:pt x="1035" y="47"/>
                  </a:lnTo>
                  <a:lnTo>
                    <a:pt x="1035" y="38"/>
                  </a:lnTo>
                  <a:lnTo>
                    <a:pt x="1017" y="0"/>
                  </a:lnTo>
                  <a:lnTo>
                    <a:pt x="980" y="0"/>
                  </a:lnTo>
                  <a:lnTo>
                    <a:pt x="962" y="9"/>
                  </a:lnTo>
                  <a:lnTo>
                    <a:pt x="522" y="465"/>
                  </a:lnTo>
                  <a:lnTo>
                    <a:pt x="92" y="28"/>
                  </a:lnTo>
                  <a:lnTo>
                    <a:pt x="64" y="0"/>
                  </a:lnTo>
                  <a:lnTo>
                    <a:pt x="28" y="0"/>
                  </a:lnTo>
                  <a:lnTo>
                    <a:pt x="9" y="19"/>
                  </a:lnTo>
                  <a:lnTo>
                    <a:pt x="0" y="38"/>
                  </a:lnTo>
                  <a:lnTo>
                    <a:pt x="9" y="57"/>
                  </a:lnTo>
                  <a:lnTo>
                    <a:pt x="18" y="66"/>
                  </a:lnTo>
                  <a:lnTo>
                    <a:pt x="28" y="85"/>
                  </a:lnTo>
                  <a:lnTo>
                    <a:pt x="458" y="531"/>
                  </a:lnTo>
                  <a:lnTo>
                    <a:pt x="28" y="968"/>
                  </a:lnTo>
                  <a:lnTo>
                    <a:pt x="9" y="987"/>
                  </a:lnTo>
                  <a:lnTo>
                    <a:pt x="9" y="1006"/>
                  </a:lnTo>
                  <a:lnTo>
                    <a:pt x="0" y="1015"/>
                  </a:lnTo>
                  <a:lnTo>
                    <a:pt x="9" y="1044"/>
                  </a:lnTo>
                  <a:lnTo>
                    <a:pt x="46" y="1063"/>
                  </a:lnTo>
                  <a:lnTo>
                    <a:pt x="55" y="1063"/>
                  </a:lnTo>
                  <a:lnTo>
                    <a:pt x="73" y="1044"/>
                  </a:lnTo>
                  <a:lnTo>
                    <a:pt x="92" y="1034"/>
                  </a:lnTo>
                  <a:lnTo>
                    <a:pt x="513" y="588"/>
                  </a:lnTo>
                  <a:lnTo>
                    <a:pt x="962" y="1053"/>
                  </a:lnTo>
                  <a:lnTo>
                    <a:pt x="980" y="1063"/>
                  </a:lnTo>
                  <a:lnTo>
                    <a:pt x="1008" y="1063"/>
                  </a:lnTo>
                  <a:lnTo>
                    <a:pt x="1026" y="1053"/>
                  </a:lnTo>
                  <a:lnTo>
                    <a:pt x="1035" y="1034"/>
                  </a:lnTo>
                  <a:lnTo>
                    <a:pt x="1035" y="1006"/>
                  </a:lnTo>
                  <a:lnTo>
                    <a:pt x="1017" y="987"/>
                  </a:lnTo>
                  <a:lnTo>
                    <a:pt x="1008" y="968"/>
                  </a:lnTo>
                  <a:lnTo>
                    <a:pt x="577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8" name="Freeform 44"/>
            <p:cNvSpPr>
              <a:spLocks/>
            </p:cNvSpPr>
            <p:nvPr/>
          </p:nvSpPr>
          <p:spPr bwMode="auto">
            <a:xfrm>
              <a:off x="12108" y="4479"/>
              <a:ext cx="706" cy="1471"/>
            </a:xfrm>
            <a:custGeom>
              <a:avLst/>
              <a:gdLst/>
              <a:ahLst/>
              <a:cxnLst>
                <a:cxn ang="0">
                  <a:pos x="440" y="57"/>
                </a:cxn>
                <a:cxn ang="0">
                  <a:pos x="440" y="28"/>
                </a:cxn>
                <a:cxn ang="0">
                  <a:pos x="431" y="9"/>
                </a:cxn>
                <a:cxn ang="0">
                  <a:pos x="422" y="0"/>
                </a:cxn>
                <a:cxn ang="0">
                  <a:pos x="385" y="0"/>
                </a:cxn>
                <a:cxn ang="0">
                  <a:pos x="275" y="76"/>
                </a:cxn>
                <a:cxn ang="0">
                  <a:pos x="165" y="123"/>
                </a:cxn>
                <a:cxn ang="0">
                  <a:pos x="64" y="133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64" y="209"/>
                </a:cxn>
                <a:cxn ang="0">
                  <a:pos x="165" y="190"/>
                </a:cxn>
                <a:cxn ang="0">
                  <a:pos x="275" y="152"/>
                </a:cxn>
                <a:cxn ang="0">
                  <a:pos x="275" y="1338"/>
                </a:cxn>
                <a:cxn ang="0">
                  <a:pos x="266" y="1366"/>
                </a:cxn>
                <a:cxn ang="0">
                  <a:pos x="229" y="1385"/>
                </a:cxn>
                <a:cxn ang="0">
                  <a:pos x="174" y="1395"/>
                </a:cxn>
                <a:cxn ang="0">
                  <a:pos x="83" y="1404"/>
                </a:cxn>
                <a:cxn ang="0">
                  <a:pos x="10" y="1404"/>
                </a:cxn>
                <a:cxn ang="0">
                  <a:pos x="10" y="1471"/>
                </a:cxn>
                <a:cxn ang="0">
                  <a:pos x="83" y="1471"/>
                </a:cxn>
                <a:cxn ang="0">
                  <a:pos x="184" y="1461"/>
                </a:cxn>
                <a:cxn ang="0">
                  <a:pos x="532" y="1461"/>
                </a:cxn>
                <a:cxn ang="0">
                  <a:pos x="632" y="1471"/>
                </a:cxn>
                <a:cxn ang="0">
                  <a:pos x="706" y="1471"/>
                </a:cxn>
                <a:cxn ang="0">
                  <a:pos x="706" y="1404"/>
                </a:cxn>
                <a:cxn ang="0">
                  <a:pos x="541" y="1404"/>
                </a:cxn>
                <a:cxn ang="0">
                  <a:pos x="477" y="1385"/>
                </a:cxn>
                <a:cxn ang="0">
                  <a:pos x="449" y="1366"/>
                </a:cxn>
                <a:cxn ang="0">
                  <a:pos x="440" y="1338"/>
                </a:cxn>
                <a:cxn ang="0">
                  <a:pos x="440" y="1300"/>
                </a:cxn>
                <a:cxn ang="0">
                  <a:pos x="440" y="57"/>
                </a:cxn>
              </a:cxnLst>
              <a:rect l="0" t="0" r="r" b="b"/>
              <a:pathLst>
                <a:path w="706" h="1471">
                  <a:moveTo>
                    <a:pt x="440" y="57"/>
                  </a:moveTo>
                  <a:lnTo>
                    <a:pt x="440" y="28"/>
                  </a:lnTo>
                  <a:lnTo>
                    <a:pt x="431" y="9"/>
                  </a:lnTo>
                  <a:lnTo>
                    <a:pt x="422" y="0"/>
                  </a:lnTo>
                  <a:lnTo>
                    <a:pt x="385" y="0"/>
                  </a:lnTo>
                  <a:lnTo>
                    <a:pt x="275" y="76"/>
                  </a:lnTo>
                  <a:lnTo>
                    <a:pt x="165" y="123"/>
                  </a:lnTo>
                  <a:lnTo>
                    <a:pt x="64" y="133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64" y="209"/>
                  </a:lnTo>
                  <a:lnTo>
                    <a:pt x="165" y="190"/>
                  </a:lnTo>
                  <a:lnTo>
                    <a:pt x="275" y="152"/>
                  </a:lnTo>
                  <a:lnTo>
                    <a:pt x="275" y="1338"/>
                  </a:lnTo>
                  <a:lnTo>
                    <a:pt x="266" y="1366"/>
                  </a:lnTo>
                  <a:lnTo>
                    <a:pt x="229" y="1385"/>
                  </a:lnTo>
                  <a:lnTo>
                    <a:pt x="174" y="1395"/>
                  </a:lnTo>
                  <a:lnTo>
                    <a:pt x="83" y="1404"/>
                  </a:lnTo>
                  <a:lnTo>
                    <a:pt x="10" y="1404"/>
                  </a:lnTo>
                  <a:lnTo>
                    <a:pt x="10" y="1471"/>
                  </a:lnTo>
                  <a:lnTo>
                    <a:pt x="83" y="1471"/>
                  </a:lnTo>
                  <a:lnTo>
                    <a:pt x="184" y="1461"/>
                  </a:lnTo>
                  <a:lnTo>
                    <a:pt x="532" y="1461"/>
                  </a:lnTo>
                  <a:lnTo>
                    <a:pt x="632" y="1471"/>
                  </a:lnTo>
                  <a:lnTo>
                    <a:pt x="706" y="1471"/>
                  </a:lnTo>
                  <a:lnTo>
                    <a:pt x="706" y="1404"/>
                  </a:lnTo>
                  <a:lnTo>
                    <a:pt x="541" y="1404"/>
                  </a:lnTo>
                  <a:lnTo>
                    <a:pt x="477" y="1385"/>
                  </a:lnTo>
                  <a:lnTo>
                    <a:pt x="449" y="1366"/>
                  </a:lnTo>
                  <a:lnTo>
                    <a:pt x="440" y="1338"/>
                  </a:lnTo>
                  <a:lnTo>
                    <a:pt x="440" y="1300"/>
                  </a:lnTo>
                  <a:lnTo>
                    <a:pt x="44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9" name="Freeform 45"/>
            <p:cNvSpPr>
              <a:spLocks/>
            </p:cNvSpPr>
            <p:nvPr/>
          </p:nvSpPr>
          <p:spPr bwMode="auto">
            <a:xfrm>
              <a:off x="13767" y="4868"/>
              <a:ext cx="1035" cy="1063"/>
            </a:xfrm>
            <a:custGeom>
              <a:avLst/>
              <a:gdLst/>
              <a:ahLst/>
              <a:cxnLst>
                <a:cxn ang="0">
                  <a:pos x="577" y="531"/>
                </a:cxn>
                <a:cxn ang="0">
                  <a:pos x="1007" y="85"/>
                </a:cxn>
                <a:cxn ang="0">
                  <a:pos x="1016" y="66"/>
                </a:cxn>
                <a:cxn ang="0">
                  <a:pos x="1035" y="47"/>
                </a:cxn>
                <a:cxn ang="0">
                  <a:pos x="1035" y="38"/>
                </a:cxn>
                <a:cxn ang="0">
                  <a:pos x="1016" y="0"/>
                </a:cxn>
                <a:cxn ang="0">
                  <a:pos x="980" y="0"/>
                </a:cxn>
                <a:cxn ang="0">
                  <a:pos x="961" y="9"/>
                </a:cxn>
                <a:cxn ang="0">
                  <a:pos x="522" y="465"/>
                </a:cxn>
                <a:cxn ang="0">
                  <a:pos x="91" y="28"/>
                </a:cxn>
                <a:cxn ang="0">
                  <a:pos x="64" y="0"/>
                </a:cxn>
                <a:cxn ang="0">
                  <a:pos x="27" y="0"/>
                </a:cxn>
                <a:cxn ang="0">
                  <a:pos x="9" y="19"/>
                </a:cxn>
                <a:cxn ang="0">
                  <a:pos x="0" y="38"/>
                </a:cxn>
                <a:cxn ang="0">
                  <a:pos x="9" y="57"/>
                </a:cxn>
                <a:cxn ang="0">
                  <a:pos x="18" y="66"/>
                </a:cxn>
                <a:cxn ang="0">
                  <a:pos x="27" y="85"/>
                </a:cxn>
                <a:cxn ang="0">
                  <a:pos x="458" y="531"/>
                </a:cxn>
                <a:cxn ang="0">
                  <a:pos x="27" y="968"/>
                </a:cxn>
                <a:cxn ang="0">
                  <a:pos x="9" y="987"/>
                </a:cxn>
                <a:cxn ang="0">
                  <a:pos x="9" y="1006"/>
                </a:cxn>
                <a:cxn ang="0">
                  <a:pos x="0" y="1015"/>
                </a:cxn>
                <a:cxn ang="0">
                  <a:pos x="9" y="1044"/>
                </a:cxn>
                <a:cxn ang="0">
                  <a:pos x="45" y="1063"/>
                </a:cxn>
                <a:cxn ang="0">
                  <a:pos x="54" y="1063"/>
                </a:cxn>
                <a:cxn ang="0">
                  <a:pos x="73" y="1044"/>
                </a:cxn>
                <a:cxn ang="0">
                  <a:pos x="91" y="1034"/>
                </a:cxn>
                <a:cxn ang="0">
                  <a:pos x="513" y="588"/>
                </a:cxn>
                <a:cxn ang="0">
                  <a:pos x="961" y="1053"/>
                </a:cxn>
                <a:cxn ang="0">
                  <a:pos x="980" y="1063"/>
                </a:cxn>
                <a:cxn ang="0">
                  <a:pos x="1007" y="1063"/>
                </a:cxn>
                <a:cxn ang="0">
                  <a:pos x="1026" y="1053"/>
                </a:cxn>
                <a:cxn ang="0">
                  <a:pos x="1035" y="1034"/>
                </a:cxn>
                <a:cxn ang="0">
                  <a:pos x="1035" y="1006"/>
                </a:cxn>
                <a:cxn ang="0">
                  <a:pos x="1016" y="987"/>
                </a:cxn>
                <a:cxn ang="0">
                  <a:pos x="1007" y="968"/>
                </a:cxn>
                <a:cxn ang="0">
                  <a:pos x="577" y="531"/>
                </a:cxn>
              </a:cxnLst>
              <a:rect l="0" t="0" r="r" b="b"/>
              <a:pathLst>
                <a:path w="1035" h="1063">
                  <a:moveTo>
                    <a:pt x="577" y="531"/>
                  </a:moveTo>
                  <a:lnTo>
                    <a:pt x="1007" y="85"/>
                  </a:lnTo>
                  <a:lnTo>
                    <a:pt x="1016" y="66"/>
                  </a:lnTo>
                  <a:lnTo>
                    <a:pt x="1035" y="47"/>
                  </a:lnTo>
                  <a:lnTo>
                    <a:pt x="1035" y="38"/>
                  </a:lnTo>
                  <a:lnTo>
                    <a:pt x="1016" y="0"/>
                  </a:lnTo>
                  <a:lnTo>
                    <a:pt x="980" y="0"/>
                  </a:lnTo>
                  <a:lnTo>
                    <a:pt x="961" y="9"/>
                  </a:lnTo>
                  <a:lnTo>
                    <a:pt x="522" y="465"/>
                  </a:lnTo>
                  <a:lnTo>
                    <a:pt x="91" y="28"/>
                  </a:lnTo>
                  <a:lnTo>
                    <a:pt x="64" y="0"/>
                  </a:lnTo>
                  <a:lnTo>
                    <a:pt x="27" y="0"/>
                  </a:lnTo>
                  <a:lnTo>
                    <a:pt x="9" y="19"/>
                  </a:lnTo>
                  <a:lnTo>
                    <a:pt x="0" y="38"/>
                  </a:lnTo>
                  <a:lnTo>
                    <a:pt x="9" y="57"/>
                  </a:lnTo>
                  <a:lnTo>
                    <a:pt x="18" y="66"/>
                  </a:lnTo>
                  <a:lnTo>
                    <a:pt x="27" y="85"/>
                  </a:lnTo>
                  <a:lnTo>
                    <a:pt x="458" y="531"/>
                  </a:lnTo>
                  <a:lnTo>
                    <a:pt x="27" y="968"/>
                  </a:lnTo>
                  <a:lnTo>
                    <a:pt x="9" y="987"/>
                  </a:lnTo>
                  <a:lnTo>
                    <a:pt x="9" y="1006"/>
                  </a:lnTo>
                  <a:lnTo>
                    <a:pt x="0" y="1015"/>
                  </a:lnTo>
                  <a:lnTo>
                    <a:pt x="9" y="1044"/>
                  </a:lnTo>
                  <a:lnTo>
                    <a:pt x="45" y="1063"/>
                  </a:lnTo>
                  <a:lnTo>
                    <a:pt x="54" y="1063"/>
                  </a:lnTo>
                  <a:lnTo>
                    <a:pt x="73" y="1044"/>
                  </a:lnTo>
                  <a:lnTo>
                    <a:pt x="91" y="1034"/>
                  </a:lnTo>
                  <a:lnTo>
                    <a:pt x="513" y="588"/>
                  </a:lnTo>
                  <a:lnTo>
                    <a:pt x="961" y="1053"/>
                  </a:lnTo>
                  <a:lnTo>
                    <a:pt x="980" y="1063"/>
                  </a:lnTo>
                  <a:lnTo>
                    <a:pt x="1007" y="1063"/>
                  </a:lnTo>
                  <a:lnTo>
                    <a:pt x="1026" y="1053"/>
                  </a:lnTo>
                  <a:lnTo>
                    <a:pt x="1035" y="1034"/>
                  </a:lnTo>
                  <a:lnTo>
                    <a:pt x="1035" y="1006"/>
                  </a:lnTo>
                  <a:lnTo>
                    <a:pt x="1016" y="987"/>
                  </a:lnTo>
                  <a:lnTo>
                    <a:pt x="1007" y="968"/>
                  </a:lnTo>
                  <a:lnTo>
                    <a:pt x="577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0" name="Freeform 46"/>
            <p:cNvSpPr>
              <a:spLocks/>
            </p:cNvSpPr>
            <p:nvPr/>
          </p:nvSpPr>
          <p:spPr bwMode="auto">
            <a:xfrm>
              <a:off x="15773" y="4479"/>
              <a:ext cx="705" cy="1471"/>
            </a:xfrm>
            <a:custGeom>
              <a:avLst/>
              <a:gdLst/>
              <a:ahLst/>
              <a:cxnLst>
                <a:cxn ang="0">
                  <a:pos x="440" y="57"/>
                </a:cxn>
                <a:cxn ang="0">
                  <a:pos x="440" y="28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5" y="0"/>
                </a:cxn>
                <a:cxn ang="0">
                  <a:pos x="275" y="76"/>
                </a:cxn>
                <a:cxn ang="0">
                  <a:pos x="165" y="123"/>
                </a:cxn>
                <a:cxn ang="0">
                  <a:pos x="64" y="133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64" y="209"/>
                </a:cxn>
                <a:cxn ang="0">
                  <a:pos x="165" y="190"/>
                </a:cxn>
                <a:cxn ang="0">
                  <a:pos x="275" y="152"/>
                </a:cxn>
                <a:cxn ang="0">
                  <a:pos x="275" y="1338"/>
                </a:cxn>
                <a:cxn ang="0">
                  <a:pos x="265" y="1366"/>
                </a:cxn>
                <a:cxn ang="0">
                  <a:pos x="229" y="1385"/>
                </a:cxn>
                <a:cxn ang="0">
                  <a:pos x="174" y="1395"/>
                </a:cxn>
                <a:cxn ang="0">
                  <a:pos x="82" y="1404"/>
                </a:cxn>
                <a:cxn ang="0">
                  <a:pos x="9" y="1404"/>
                </a:cxn>
                <a:cxn ang="0">
                  <a:pos x="9" y="1471"/>
                </a:cxn>
                <a:cxn ang="0">
                  <a:pos x="82" y="1471"/>
                </a:cxn>
                <a:cxn ang="0">
                  <a:pos x="183" y="1461"/>
                </a:cxn>
                <a:cxn ang="0">
                  <a:pos x="531" y="1461"/>
                </a:cxn>
                <a:cxn ang="0">
                  <a:pos x="632" y="1471"/>
                </a:cxn>
                <a:cxn ang="0">
                  <a:pos x="705" y="1471"/>
                </a:cxn>
                <a:cxn ang="0">
                  <a:pos x="705" y="1404"/>
                </a:cxn>
                <a:cxn ang="0">
                  <a:pos x="540" y="1404"/>
                </a:cxn>
                <a:cxn ang="0">
                  <a:pos x="476" y="1385"/>
                </a:cxn>
                <a:cxn ang="0">
                  <a:pos x="449" y="1366"/>
                </a:cxn>
                <a:cxn ang="0">
                  <a:pos x="440" y="1338"/>
                </a:cxn>
                <a:cxn ang="0">
                  <a:pos x="440" y="1300"/>
                </a:cxn>
                <a:cxn ang="0">
                  <a:pos x="440" y="57"/>
                </a:cxn>
              </a:cxnLst>
              <a:rect l="0" t="0" r="r" b="b"/>
              <a:pathLst>
                <a:path w="705" h="1471">
                  <a:moveTo>
                    <a:pt x="440" y="57"/>
                  </a:moveTo>
                  <a:lnTo>
                    <a:pt x="440" y="28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5" y="0"/>
                  </a:lnTo>
                  <a:lnTo>
                    <a:pt x="275" y="76"/>
                  </a:lnTo>
                  <a:lnTo>
                    <a:pt x="165" y="123"/>
                  </a:lnTo>
                  <a:lnTo>
                    <a:pt x="64" y="133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64" y="209"/>
                  </a:lnTo>
                  <a:lnTo>
                    <a:pt x="165" y="190"/>
                  </a:lnTo>
                  <a:lnTo>
                    <a:pt x="275" y="152"/>
                  </a:lnTo>
                  <a:lnTo>
                    <a:pt x="275" y="1338"/>
                  </a:lnTo>
                  <a:lnTo>
                    <a:pt x="265" y="1366"/>
                  </a:lnTo>
                  <a:lnTo>
                    <a:pt x="229" y="1385"/>
                  </a:lnTo>
                  <a:lnTo>
                    <a:pt x="174" y="1395"/>
                  </a:lnTo>
                  <a:lnTo>
                    <a:pt x="82" y="1404"/>
                  </a:lnTo>
                  <a:lnTo>
                    <a:pt x="9" y="1404"/>
                  </a:lnTo>
                  <a:lnTo>
                    <a:pt x="9" y="1471"/>
                  </a:lnTo>
                  <a:lnTo>
                    <a:pt x="82" y="1471"/>
                  </a:lnTo>
                  <a:lnTo>
                    <a:pt x="183" y="1461"/>
                  </a:lnTo>
                  <a:lnTo>
                    <a:pt x="531" y="1461"/>
                  </a:lnTo>
                  <a:lnTo>
                    <a:pt x="632" y="1471"/>
                  </a:lnTo>
                  <a:lnTo>
                    <a:pt x="705" y="1471"/>
                  </a:lnTo>
                  <a:lnTo>
                    <a:pt x="705" y="1404"/>
                  </a:lnTo>
                  <a:lnTo>
                    <a:pt x="540" y="1404"/>
                  </a:lnTo>
                  <a:lnTo>
                    <a:pt x="476" y="1385"/>
                  </a:lnTo>
                  <a:lnTo>
                    <a:pt x="449" y="1366"/>
                  </a:lnTo>
                  <a:lnTo>
                    <a:pt x="440" y="1338"/>
                  </a:lnTo>
                  <a:lnTo>
                    <a:pt x="440" y="1300"/>
                  </a:lnTo>
                  <a:lnTo>
                    <a:pt x="44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1" name="Freeform 47"/>
            <p:cNvSpPr>
              <a:spLocks/>
            </p:cNvSpPr>
            <p:nvPr/>
          </p:nvSpPr>
          <p:spPr bwMode="auto">
            <a:xfrm>
              <a:off x="16771" y="4289"/>
              <a:ext cx="495" cy="2211"/>
            </a:xfrm>
            <a:custGeom>
              <a:avLst/>
              <a:gdLst/>
              <a:ahLst/>
              <a:cxnLst>
                <a:cxn ang="0">
                  <a:pos x="495" y="1110"/>
                </a:cxn>
                <a:cxn ang="0">
                  <a:pos x="486" y="959"/>
                </a:cxn>
                <a:cxn ang="0">
                  <a:pos x="468" y="788"/>
                </a:cxn>
                <a:cxn ang="0">
                  <a:pos x="422" y="607"/>
                </a:cxn>
                <a:cxn ang="0">
                  <a:pos x="358" y="418"/>
                </a:cxn>
                <a:cxn ang="0">
                  <a:pos x="275" y="266"/>
                </a:cxn>
                <a:cxn ang="0">
                  <a:pos x="184" y="152"/>
                </a:cxn>
                <a:cxn ang="0">
                  <a:pos x="110" y="66"/>
                </a:cxn>
                <a:cxn ang="0">
                  <a:pos x="55" y="19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28"/>
                </a:cxn>
                <a:cxn ang="0">
                  <a:pos x="10" y="38"/>
                </a:cxn>
                <a:cxn ang="0">
                  <a:pos x="19" y="57"/>
                </a:cxn>
                <a:cxn ang="0">
                  <a:pos x="37" y="76"/>
                </a:cxn>
                <a:cxn ang="0">
                  <a:pos x="156" y="218"/>
                </a:cxn>
                <a:cxn ang="0">
                  <a:pos x="248" y="399"/>
                </a:cxn>
                <a:cxn ang="0">
                  <a:pos x="312" y="607"/>
                </a:cxn>
                <a:cxn ang="0">
                  <a:pos x="358" y="845"/>
                </a:cxn>
                <a:cxn ang="0">
                  <a:pos x="367" y="1110"/>
                </a:cxn>
                <a:cxn ang="0">
                  <a:pos x="358" y="1338"/>
                </a:cxn>
                <a:cxn ang="0">
                  <a:pos x="321" y="1556"/>
                </a:cxn>
                <a:cxn ang="0">
                  <a:pos x="266" y="1775"/>
                </a:cxn>
                <a:cxn ang="0">
                  <a:pos x="165" y="1974"/>
                </a:cxn>
                <a:cxn ang="0">
                  <a:pos x="28" y="2154"/>
                </a:cxn>
                <a:cxn ang="0">
                  <a:pos x="10" y="2164"/>
                </a:cxn>
                <a:cxn ang="0">
                  <a:pos x="10" y="2173"/>
                </a:cxn>
                <a:cxn ang="0">
                  <a:pos x="0" y="2183"/>
                </a:cxn>
                <a:cxn ang="0">
                  <a:pos x="0" y="2202"/>
                </a:cxn>
                <a:cxn ang="0">
                  <a:pos x="10" y="2211"/>
                </a:cxn>
                <a:cxn ang="0">
                  <a:pos x="19" y="2211"/>
                </a:cxn>
                <a:cxn ang="0">
                  <a:pos x="46" y="2202"/>
                </a:cxn>
                <a:cxn ang="0">
                  <a:pos x="92" y="2164"/>
                </a:cxn>
                <a:cxn ang="0">
                  <a:pos x="147" y="2107"/>
                </a:cxn>
                <a:cxn ang="0">
                  <a:pos x="220" y="2022"/>
                </a:cxn>
                <a:cxn ang="0">
                  <a:pos x="294" y="1908"/>
                </a:cxn>
                <a:cxn ang="0">
                  <a:pos x="358" y="1784"/>
                </a:cxn>
                <a:cxn ang="0">
                  <a:pos x="440" y="1537"/>
                </a:cxn>
                <a:cxn ang="0">
                  <a:pos x="486" y="1310"/>
                </a:cxn>
                <a:cxn ang="0">
                  <a:pos x="495" y="1110"/>
                </a:cxn>
              </a:cxnLst>
              <a:rect l="0" t="0" r="r" b="b"/>
              <a:pathLst>
                <a:path w="495" h="2211">
                  <a:moveTo>
                    <a:pt x="495" y="1110"/>
                  </a:moveTo>
                  <a:lnTo>
                    <a:pt x="486" y="959"/>
                  </a:lnTo>
                  <a:lnTo>
                    <a:pt x="468" y="788"/>
                  </a:lnTo>
                  <a:lnTo>
                    <a:pt x="422" y="607"/>
                  </a:lnTo>
                  <a:lnTo>
                    <a:pt x="358" y="418"/>
                  </a:lnTo>
                  <a:lnTo>
                    <a:pt x="275" y="266"/>
                  </a:lnTo>
                  <a:lnTo>
                    <a:pt x="184" y="152"/>
                  </a:lnTo>
                  <a:lnTo>
                    <a:pt x="110" y="66"/>
                  </a:lnTo>
                  <a:lnTo>
                    <a:pt x="55" y="19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0" y="28"/>
                  </a:lnTo>
                  <a:lnTo>
                    <a:pt x="10" y="38"/>
                  </a:lnTo>
                  <a:lnTo>
                    <a:pt x="19" y="57"/>
                  </a:lnTo>
                  <a:lnTo>
                    <a:pt x="37" y="76"/>
                  </a:lnTo>
                  <a:lnTo>
                    <a:pt x="156" y="218"/>
                  </a:lnTo>
                  <a:lnTo>
                    <a:pt x="248" y="399"/>
                  </a:lnTo>
                  <a:lnTo>
                    <a:pt x="312" y="607"/>
                  </a:lnTo>
                  <a:lnTo>
                    <a:pt x="358" y="845"/>
                  </a:lnTo>
                  <a:lnTo>
                    <a:pt x="367" y="1110"/>
                  </a:lnTo>
                  <a:lnTo>
                    <a:pt x="358" y="1338"/>
                  </a:lnTo>
                  <a:lnTo>
                    <a:pt x="321" y="1556"/>
                  </a:lnTo>
                  <a:lnTo>
                    <a:pt x="266" y="1775"/>
                  </a:lnTo>
                  <a:lnTo>
                    <a:pt x="165" y="1974"/>
                  </a:lnTo>
                  <a:lnTo>
                    <a:pt x="28" y="2154"/>
                  </a:lnTo>
                  <a:lnTo>
                    <a:pt x="10" y="2164"/>
                  </a:lnTo>
                  <a:lnTo>
                    <a:pt x="10" y="2173"/>
                  </a:lnTo>
                  <a:lnTo>
                    <a:pt x="0" y="2183"/>
                  </a:lnTo>
                  <a:lnTo>
                    <a:pt x="0" y="2202"/>
                  </a:lnTo>
                  <a:lnTo>
                    <a:pt x="10" y="2211"/>
                  </a:lnTo>
                  <a:lnTo>
                    <a:pt x="19" y="2211"/>
                  </a:lnTo>
                  <a:lnTo>
                    <a:pt x="46" y="2202"/>
                  </a:lnTo>
                  <a:lnTo>
                    <a:pt x="92" y="2164"/>
                  </a:lnTo>
                  <a:lnTo>
                    <a:pt x="147" y="2107"/>
                  </a:lnTo>
                  <a:lnTo>
                    <a:pt x="220" y="2022"/>
                  </a:lnTo>
                  <a:lnTo>
                    <a:pt x="294" y="1908"/>
                  </a:lnTo>
                  <a:lnTo>
                    <a:pt x="358" y="1784"/>
                  </a:lnTo>
                  <a:lnTo>
                    <a:pt x="440" y="1537"/>
                  </a:lnTo>
                  <a:lnTo>
                    <a:pt x="486" y="1310"/>
                  </a:lnTo>
                  <a:lnTo>
                    <a:pt x="495" y="1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2" name="Freeform 48"/>
            <p:cNvSpPr>
              <a:spLocks/>
            </p:cNvSpPr>
            <p:nvPr/>
          </p:nvSpPr>
          <p:spPr bwMode="auto">
            <a:xfrm>
              <a:off x="18081" y="4659"/>
              <a:ext cx="1420" cy="1471"/>
            </a:xfrm>
            <a:custGeom>
              <a:avLst/>
              <a:gdLst/>
              <a:ahLst/>
              <a:cxnLst>
                <a:cxn ang="0">
                  <a:pos x="752" y="778"/>
                </a:cxn>
                <a:cxn ang="0">
                  <a:pos x="1393" y="778"/>
                </a:cxn>
                <a:cxn ang="0">
                  <a:pos x="1411" y="769"/>
                </a:cxn>
                <a:cxn ang="0">
                  <a:pos x="1420" y="759"/>
                </a:cxn>
                <a:cxn ang="0">
                  <a:pos x="1420" y="721"/>
                </a:cxn>
                <a:cxn ang="0">
                  <a:pos x="1411" y="712"/>
                </a:cxn>
                <a:cxn ang="0">
                  <a:pos x="1393" y="702"/>
                </a:cxn>
                <a:cxn ang="0">
                  <a:pos x="1384" y="693"/>
                </a:cxn>
                <a:cxn ang="0">
                  <a:pos x="752" y="693"/>
                </a:cxn>
                <a:cxn ang="0">
                  <a:pos x="752" y="29"/>
                </a:cxn>
                <a:cxn ang="0">
                  <a:pos x="742" y="10"/>
                </a:cxn>
                <a:cxn ang="0">
                  <a:pos x="733" y="0"/>
                </a:cxn>
                <a:cxn ang="0">
                  <a:pos x="697" y="0"/>
                </a:cxn>
                <a:cxn ang="0">
                  <a:pos x="687" y="10"/>
                </a:cxn>
                <a:cxn ang="0">
                  <a:pos x="678" y="29"/>
                </a:cxn>
                <a:cxn ang="0">
                  <a:pos x="669" y="38"/>
                </a:cxn>
                <a:cxn ang="0">
                  <a:pos x="669" y="693"/>
                </a:cxn>
                <a:cxn ang="0">
                  <a:pos x="37" y="693"/>
                </a:cxn>
                <a:cxn ang="0">
                  <a:pos x="28" y="702"/>
                </a:cxn>
                <a:cxn ang="0">
                  <a:pos x="10" y="702"/>
                </a:cxn>
                <a:cxn ang="0">
                  <a:pos x="0" y="721"/>
                </a:cxn>
                <a:cxn ang="0">
                  <a:pos x="0" y="759"/>
                </a:cxn>
                <a:cxn ang="0">
                  <a:pos x="10" y="769"/>
                </a:cxn>
                <a:cxn ang="0">
                  <a:pos x="28" y="778"/>
                </a:cxn>
                <a:cxn ang="0">
                  <a:pos x="669" y="778"/>
                </a:cxn>
                <a:cxn ang="0">
                  <a:pos x="669" y="1433"/>
                </a:cxn>
                <a:cxn ang="0">
                  <a:pos x="678" y="1452"/>
                </a:cxn>
                <a:cxn ang="0">
                  <a:pos x="678" y="1462"/>
                </a:cxn>
                <a:cxn ang="0">
                  <a:pos x="697" y="1471"/>
                </a:cxn>
                <a:cxn ang="0">
                  <a:pos x="733" y="1471"/>
                </a:cxn>
                <a:cxn ang="0">
                  <a:pos x="752" y="1452"/>
                </a:cxn>
                <a:cxn ang="0">
                  <a:pos x="752" y="1405"/>
                </a:cxn>
                <a:cxn ang="0">
                  <a:pos x="752" y="778"/>
                </a:cxn>
              </a:cxnLst>
              <a:rect l="0" t="0" r="r" b="b"/>
              <a:pathLst>
                <a:path w="1420" h="1471">
                  <a:moveTo>
                    <a:pt x="752" y="778"/>
                  </a:moveTo>
                  <a:lnTo>
                    <a:pt x="1393" y="778"/>
                  </a:lnTo>
                  <a:lnTo>
                    <a:pt x="1411" y="769"/>
                  </a:lnTo>
                  <a:lnTo>
                    <a:pt x="1420" y="759"/>
                  </a:lnTo>
                  <a:lnTo>
                    <a:pt x="1420" y="721"/>
                  </a:lnTo>
                  <a:lnTo>
                    <a:pt x="1411" y="712"/>
                  </a:lnTo>
                  <a:lnTo>
                    <a:pt x="1393" y="702"/>
                  </a:lnTo>
                  <a:lnTo>
                    <a:pt x="1384" y="693"/>
                  </a:lnTo>
                  <a:lnTo>
                    <a:pt x="752" y="693"/>
                  </a:lnTo>
                  <a:lnTo>
                    <a:pt x="752" y="29"/>
                  </a:lnTo>
                  <a:lnTo>
                    <a:pt x="742" y="10"/>
                  </a:lnTo>
                  <a:lnTo>
                    <a:pt x="733" y="0"/>
                  </a:lnTo>
                  <a:lnTo>
                    <a:pt x="697" y="0"/>
                  </a:lnTo>
                  <a:lnTo>
                    <a:pt x="687" y="10"/>
                  </a:lnTo>
                  <a:lnTo>
                    <a:pt x="678" y="29"/>
                  </a:lnTo>
                  <a:lnTo>
                    <a:pt x="669" y="38"/>
                  </a:lnTo>
                  <a:lnTo>
                    <a:pt x="669" y="693"/>
                  </a:lnTo>
                  <a:lnTo>
                    <a:pt x="37" y="693"/>
                  </a:lnTo>
                  <a:lnTo>
                    <a:pt x="28" y="702"/>
                  </a:lnTo>
                  <a:lnTo>
                    <a:pt x="10" y="702"/>
                  </a:lnTo>
                  <a:lnTo>
                    <a:pt x="0" y="721"/>
                  </a:lnTo>
                  <a:lnTo>
                    <a:pt x="0" y="759"/>
                  </a:lnTo>
                  <a:lnTo>
                    <a:pt x="10" y="769"/>
                  </a:lnTo>
                  <a:lnTo>
                    <a:pt x="28" y="778"/>
                  </a:lnTo>
                  <a:lnTo>
                    <a:pt x="669" y="778"/>
                  </a:lnTo>
                  <a:lnTo>
                    <a:pt x="669" y="1433"/>
                  </a:lnTo>
                  <a:lnTo>
                    <a:pt x="678" y="1452"/>
                  </a:lnTo>
                  <a:lnTo>
                    <a:pt x="678" y="1462"/>
                  </a:lnTo>
                  <a:lnTo>
                    <a:pt x="697" y="1471"/>
                  </a:lnTo>
                  <a:lnTo>
                    <a:pt x="733" y="1471"/>
                  </a:lnTo>
                  <a:lnTo>
                    <a:pt x="752" y="1452"/>
                  </a:lnTo>
                  <a:lnTo>
                    <a:pt x="752" y="1405"/>
                  </a:lnTo>
                  <a:lnTo>
                    <a:pt x="752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3" name="Freeform 49"/>
            <p:cNvSpPr>
              <a:spLocks/>
            </p:cNvSpPr>
            <p:nvPr/>
          </p:nvSpPr>
          <p:spPr bwMode="auto">
            <a:xfrm>
              <a:off x="20298" y="4289"/>
              <a:ext cx="495" cy="2211"/>
            </a:xfrm>
            <a:custGeom>
              <a:avLst/>
              <a:gdLst/>
              <a:ahLst/>
              <a:cxnLst>
                <a:cxn ang="0">
                  <a:pos x="495" y="2192"/>
                </a:cxn>
                <a:cxn ang="0">
                  <a:pos x="495" y="2183"/>
                </a:cxn>
                <a:cxn ang="0">
                  <a:pos x="458" y="2145"/>
                </a:cxn>
                <a:cxn ang="0">
                  <a:pos x="339" y="1993"/>
                </a:cxn>
                <a:cxn ang="0">
                  <a:pos x="257" y="1822"/>
                </a:cxn>
                <a:cxn ang="0">
                  <a:pos x="193" y="1651"/>
                </a:cxn>
                <a:cxn ang="0">
                  <a:pos x="156" y="1462"/>
                </a:cxn>
                <a:cxn ang="0">
                  <a:pos x="129" y="1281"/>
                </a:cxn>
                <a:cxn ang="0">
                  <a:pos x="129" y="1110"/>
                </a:cxn>
                <a:cxn ang="0">
                  <a:pos x="138" y="883"/>
                </a:cxn>
                <a:cxn ang="0">
                  <a:pos x="174" y="655"/>
                </a:cxn>
                <a:cxn ang="0">
                  <a:pos x="239" y="437"/>
                </a:cxn>
                <a:cxn ang="0">
                  <a:pos x="330" y="237"/>
                </a:cxn>
                <a:cxn ang="0">
                  <a:pos x="468" y="57"/>
                </a:cxn>
                <a:cxn ang="0">
                  <a:pos x="486" y="47"/>
                </a:cxn>
                <a:cxn ang="0">
                  <a:pos x="495" y="38"/>
                </a:cxn>
                <a:cxn ang="0">
                  <a:pos x="495" y="9"/>
                </a:cxn>
                <a:cxn ang="0">
                  <a:pos x="486" y="0"/>
                </a:cxn>
                <a:cxn ang="0">
                  <a:pos x="477" y="0"/>
                </a:cxn>
                <a:cxn ang="0">
                  <a:pos x="449" y="9"/>
                </a:cxn>
                <a:cxn ang="0">
                  <a:pos x="403" y="47"/>
                </a:cxn>
                <a:cxn ang="0">
                  <a:pos x="348" y="114"/>
                </a:cxn>
                <a:cxn ang="0">
                  <a:pos x="275" y="199"/>
                </a:cxn>
                <a:cxn ang="0">
                  <a:pos x="202" y="304"/>
                </a:cxn>
                <a:cxn ang="0">
                  <a:pos x="138" y="437"/>
                </a:cxn>
                <a:cxn ang="0">
                  <a:pos x="55" y="674"/>
                </a:cxn>
                <a:cxn ang="0">
                  <a:pos x="10" y="902"/>
                </a:cxn>
                <a:cxn ang="0">
                  <a:pos x="0" y="1110"/>
                </a:cxn>
                <a:cxn ang="0">
                  <a:pos x="10" y="1253"/>
                </a:cxn>
                <a:cxn ang="0">
                  <a:pos x="28" y="1424"/>
                </a:cxn>
                <a:cxn ang="0">
                  <a:pos x="74" y="1613"/>
                </a:cxn>
                <a:cxn ang="0">
                  <a:pos x="138" y="1794"/>
                </a:cxn>
                <a:cxn ang="0">
                  <a:pos x="220" y="1946"/>
                </a:cxn>
                <a:cxn ang="0">
                  <a:pos x="312" y="2059"/>
                </a:cxn>
                <a:cxn ang="0">
                  <a:pos x="385" y="2145"/>
                </a:cxn>
                <a:cxn ang="0">
                  <a:pos x="449" y="2192"/>
                </a:cxn>
                <a:cxn ang="0">
                  <a:pos x="477" y="2211"/>
                </a:cxn>
                <a:cxn ang="0">
                  <a:pos x="486" y="2211"/>
                </a:cxn>
                <a:cxn ang="0">
                  <a:pos x="495" y="2202"/>
                </a:cxn>
                <a:cxn ang="0">
                  <a:pos x="495" y="2192"/>
                </a:cxn>
              </a:cxnLst>
              <a:rect l="0" t="0" r="r" b="b"/>
              <a:pathLst>
                <a:path w="495" h="2211">
                  <a:moveTo>
                    <a:pt x="495" y="2192"/>
                  </a:moveTo>
                  <a:lnTo>
                    <a:pt x="495" y="2183"/>
                  </a:lnTo>
                  <a:lnTo>
                    <a:pt x="458" y="2145"/>
                  </a:lnTo>
                  <a:lnTo>
                    <a:pt x="339" y="1993"/>
                  </a:lnTo>
                  <a:lnTo>
                    <a:pt x="257" y="1822"/>
                  </a:lnTo>
                  <a:lnTo>
                    <a:pt x="193" y="1651"/>
                  </a:lnTo>
                  <a:lnTo>
                    <a:pt x="156" y="1462"/>
                  </a:lnTo>
                  <a:lnTo>
                    <a:pt x="129" y="1281"/>
                  </a:lnTo>
                  <a:lnTo>
                    <a:pt x="129" y="1110"/>
                  </a:lnTo>
                  <a:lnTo>
                    <a:pt x="138" y="883"/>
                  </a:lnTo>
                  <a:lnTo>
                    <a:pt x="174" y="655"/>
                  </a:lnTo>
                  <a:lnTo>
                    <a:pt x="239" y="437"/>
                  </a:lnTo>
                  <a:lnTo>
                    <a:pt x="330" y="237"/>
                  </a:lnTo>
                  <a:lnTo>
                    <a:pt x="468" y="57"/>
                  </a:lnTo>
                  <a:lnTo>
                    <a:pt x="486" y="47"/>
                  </a:lnTo>
                  <a:lnTo>
                    <a:pt x="495" y="38"/>
                  </a:lnTo>
                  <a:lnTo>
                    <a:pt x="495" y="9"/>
                  </a:lnTo>
                  <a:lnTo>
                    <a:pt x="486" y="0"/>
                  </a:lnTo>
                  <a:lnTo>
                    <a:pt x="477" y="0"/>
                  </a:lnTo>
                  <a:lnTo>
                    <a:pt x="449" y="9"/>
                  </a:lnTo>
                  <a:lnTo>
                    <a:pt x="403" y="47"/>
                  </a:lnTo>
                  <a:lnTo>
                    <a:pt x="348" y="114"/>
                  </a:lnTo>
                  <a:lnTo>
                    <a:pt x="275" y="199"/>
                  </a:lnTo>
                  <a:lnTo>
                    <a:pt x="202" y="304"/>
                  </a:lnTo>
                  <a:lnTo>
                    <a:pt x="138" y="437"/>
                  </a:lnTo>
                  <a:lnTo>
                    <a:pt x="55" y="674"/>
                  </a:lnTo>
                  <a:lnTo>
                    <a:pt x="10" y="902"/>
                  </a:lnTo>
                  <a:lnTo>
                    <a:pt x="0" y="1110"/>
                  </a:lnTo>
                  <a:lnTo>
                    <a:pt x="10" y="1253"/>
                  </a:lnTo>
                  <a:lnTo>
                    <a:pt x="28" y="1424"/>
                  </a:lnTo>
                  <a:lnTo>
                    <a:pt x="74" y="1613"/>
                  </a:lnTo>
                  <a:lnTo>
                    <a:pt x="138" y="1794"/>
                  </a:lnTo>
                  <a:lnTo>
                    <a:pt x="220" y="1946"/>
                  </a:lnTo>
                  <a:lnTo>
                    <a:pt x="312" y="2059"/>
                  </a:lnTo>
                  <a:lnTo>
                    <a:pt x="385" y="2145"/>
                  </a:lnTo>
                  <a:lnTo>
                    <a:pt x="449" y="2192"/>
                  </a:lnTo>
                  <a:lnTo>
                    <a:pt x="477" y="2211"/>
                  </a:lnTo>
                  <a:lnTo>
                    <a:pt x="486" y="2211"/>
                  </a:lnTo>
                  <a:lnTo>
                    <a:pt x="495" y="2202"/>
                  </a:lnTo>
                  <a:lnTo>
                    <a:pt x="49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4" name="Freeform 50"/>
            <p:cNvSpPr>
              <a:spLocks/>
            </p:cNvSpPr>
            <p:nvPr/>
          </p:nvSpPr>
          <p:spPr bwMode="auto">
            <a:xfrm>
              <a:off x="20985" y="4972"/>
              <a:ext cx="1063" cy="1006"/>
            </a:xfrm>
            <a:custGeom>
              <a:avLst/>
              <a:gdLst/>
              <a:ahLst/>
              <a:cxnLst>
                <a:cxn ang="0">
                  <a:pos x="660" y="266"/>
                </a:cxn>
                <a:cxn ang="0">
                  <a:pos x="724" y="124"/>
                </a:cxn>
                <a:cxn ang="0">
                  <a:pos x="862" y="48"/>
                </a:cxn>
                <a:cxn ang="0">
                  <a:pos x="935" y="57"/>
                </a:cxn>
                <a:cxn ang="0">
                  <a:pos x="935" y="86"/>
                </a:cxn>
                <a:cxn ang="0">
                  <a:pos x="871" y="162"/>
                </a:cxn>
                <a:cxn ang="0">
                  <a:pos x="889" y="257"/>
                </a:cxn>
                <a:cxn ang="0">
                  <a:pos x="962" y="276"/>
                </a:cxn>
                <a:cxn ang="0">
                  <a:pos x="1008" y="247"/>
                </a:cxn>
                <a:cxn ang="0">
                  <a:pos x="1054" y="181"/>
                </a:cxn>
                <a:cxn ang="0">
                  <a:pos x="1045" y="86"/>
                </a:cxn>
                <a:cxn ang="0">
                  <a:pos x="962" y="19"/>
                </a:cxn>
                <a:cxn ang="0">
                  <a:pos x="862" y="0"/>
                </a:cxn>
                <a:cxn ang="0">
                  <a:pos x="715" y="67"/>
                </a:cxn>
                <a:cxn ang="0">
                  <a:pos x="642" y="171"/>
                </a:cxn>
                <a:cxn ang="0">
                  <a:pos x="532" y="29"/>
                </a:cxn>
                <a:cxn ang="0">
                  <a:pos x="413" y="0"/>
                </a:cxn>
                <a:cxn ang="0">
                  <a:pos x="220" y="76"/>
                </a:cxn>
                <a:cxn ang="0">
                  <a:pos x="101" y="228"/>
                </a:cxn>
                <a:cxn ang="0">
                  <a:pos x="65" y="342"/>
                </a:cxn>
                <a:cxn ang="0">
                  <a:pos x="74" y="361"/>
                </a:cxn>
                <a:cxn ang="0">
                  <a:pos x="120" y="342"/>
                </a:cxn>
                <a:cxn ang="0">
                  <a:pos x="229" y="133"/>
                </a:cxn>
                <a:cxn ang="0">
                  <a:pos x="358" y="57"/>
                </a:cxn>
                <a:cxn ang="0">
                  <a:pos x="422" y="48"/>
                </a:cxn>
                <a:cxn ang="0">
                  <a:pos x="458" y="57"/>
                </a:cxn>
                <a:cxn ang="0">
                  <a:pos x="513" y="152"/>
                </a:cxn>
                <a:cxn ang="0">
                  <a:pos x="513" y="247"/>
                </a:cxn>
                <a:cxn ang="0">
                  <a:pos x="477" y="427"/>
                </a:cxn>
                <a:cxn ang="0">
                  <a:pos x="404" y="722"/>
                </a:cxn>
                <a:cxn ang="0">
                  <a:pos x="284" y="921"/>
                </a:cxn>
                <a:cxn ang="0">
                  <a:pos x="156" y="949"/>
                </a:cxn>
                <a:cxn ang="0">
                  <a:pos x="92" y="921"/>
                </a:cxn>
                <a:cxn ang="0">
                  <a:pos x="156" y="892"/>
                </a:cxn>
                <a:cxn ang="0">
                  <a:pos x="193" y="845"/>
                </a:cxn>
                <a:cxn ang="0">
                  <a:pos x="184" y="760"/>
                </a:cxn>
                <a:cxn ang="0">
                  <a:pos x="147" y="731"/>
                </a:cxn>
                <a:cxn ang="0">
                  <a:pos x="46" y="750"/>
                </a:cxn>
                <a:cxn ang="0">
                  <a:pos x="0" y="817"/>
                </a:cxn>
                <a:cxn ang="0">
                  <a:pos x="19" y="921"/>
                </a:cxn>
                <a:cxn ang="0">
                  <a:pos x="129" y="997"/>
                </a:cxn>
                <a:cxn ang="0">
                  <a:pos x="275" y="987"/>
                </a:cxn>
                <a:cxn ang="0">
                  <a:pos x="385" y="902"/>
                </a:cxn>
                <a:cxn ang="0">
                  <a:pos x="422" y="835"/>
                </a:cxn>
                <a:cxn ang="0">
                  <a:pos x="504" y="949"/>
                </a:cxn>
                <a:cxn ang="0">
                  <a:pos x="651" y="1006"/>
                </a:cxn>
                <a:cxn ang="0">
                  <a:pos x="843" y="930"/>
                </a:cxn>
                <a:cxn ang="0">
                  <a:pos x="953" y="779"/>
                </a:cxn>
                <a:cxn ang="0">
                  <a:pos x="999" y="665"/>
                </a:cxn>
                <a:cxn ang="0">
                  <a:pos x="981" y="636"/>
                </a:cxn>
                <a:cxn ang="0">
                  <a:pos x="953" y="646"/>
                </a:cxn>
                <a:cxn ang="0">
                  <a:pos x="944" y="665"/>
                </a:cxn>
                <a:cxn ang="0">
                  <a:pos x="834" y="864"/>
                </a:cxn>
                <a:cxn ang="0">
                  <a:pos x="706" y="949"/>
                </a:cxn>
                <a:cxn ang="0">
                  <a:pos x="596" y="940"/>
                </a:cxn>
                <a:cxn ang="0">
                  <a:pos x="559" y="892"/>
                </a:cxn>
                <a:cxn ang="0">
                  <a:pos x="541" y="835"/>
                </a:cxn>
                <a:cxn ang="0">
                  <a:pos x="559" y="693"/>
                </a:cxn>
                <a:cxn ang="0">
                  <a:pos x="651" y="314"/>
                </a:cxn>
              </a:cxnLst>
              <a:rect l="0" t="0" r="r" b="b"/>
              <a:pathLst>
                <a:path w="1063" h="1006">
                  <a:moveTo>
                    <a:pt x="651" y="314"/>
                  </a:moveTo>
                  <a:lnTo>
                    <a:pt x="660" y="266"/>
                  </a:lnTo>
                  <a:lnTo>
                    <a:pt x="688" y="190"/>
                  </a:lnTo>
                  <a:lnTo>
                    <a:pt x="724" y="124"/>
                  </a:lnTo>
                  <a:lnTo>
                    <a:pt x="779" y="67"/>
                  </a:lnTo>
                  <a:lnTo>
                    <a:pt x="862" y="48"/>
                  </a:lnTo>
                  <a:lnTo>
                    <a:pt x="898" y="48"/>
                  </a:lnTo>
                  <a:lnTo>
                    <a:pt x="935" y="57"/>
                  </a:lnTo>
                  <a:lnTo>
                    <a:pt x="972" y="76"/>
                  </a:lnTo>
                  <a:lnTo>
                    <a:pt x="935" y="86"/>
                  </a:lnTo>
                  <a:lnTo>
                    <a:pt x="907" y="105"/>
                  </a:lnTo>
                  <a:lnTo>
                    <a:pt x="871" y="162"/>
                  </a:lnTo>
                  <a:lnTo>
                    <a:pt x="862" y="200"/>
                  </a:lnTo>
                  <a:lnTo>
                    <a:pt x="889" y="257"/>
                  </a:lnTo>
                  <a:lnTo>
                    <a:pt x="944" y="276"/>
                  </a:lnTo>
                  <a:lnTo>
                    <a:pt x="962" y="276"/>
                  </a:lnTo>
                  <a:lnTo>
                    <a:pt x="990" y="266"/>
                  </a:lnTo>
                  <a:lnTo>
                    <a:pt x="1008" y="247"/>
                  </a:lnTo>
                  <a:lnTo>
                    <a:pt x="1036" y="238"/>
                  </a:lnTo>
                  <a:lnTo>
                    <a:pt x="1054" y="181"/>
                  </a:lnTo>
                  <a:lnTo>
                    <a:pt x="1063" y="143"/>
                  </a:lnTo>
                  <a:lnTo>
                    <a:pt x="1045" y="86"/>
                  </a:lnTo>
                  <a:lnTo>
                    <a:pt x="1017" y="48"/>
                  </a:lnTo>
                  <a:lnTo>
                    <a:pt x="962" y="19"/>
                  </a:lnTo>
                  <a:lnTo>
                    <a:pt x="907" y="0"/>
                  </a:lnTo>
                  <a:lnTo>
                    <a:pt x="862" y="0"/>
                  </a:lnTo>
                  <a:lnTo>
                    <a:pt x="779" y="19"/>
                  </a:lnTo>
                  <a:lnTo>
                    <a:pt x="715" y="67"/>
                  </a:lnTo>
                  <a:lnTo>
                    <a:pt x="669" y="124"/>
                  </a:lnTo>
                  <a:lnTo>
                    <a:pt x="642" y="171"/>
                  </a:lnTo>
                  <a:lnTo>
                    <a:pt x="587" y="86"/>
                  </a:lnTo>
                  <a:lnTo>
                    <a:pt x="532" y="29"/>
                  </a:lnTo>
                  <a:lnTo>
                    <a:pt x="468" y="10"/>
                  </a:lnTo>
                  <a:lnTo>
                    <a:pt x="413" y="0"/>
                  </a:lnTo>
                  <a:lnTo>
                    <a:pt x="312" y="19"/>
                  </a:lnTo>
                  <a:lnTo>
                    <a:pt x="220" y="76"/>
                  </a:lnTo>
                  <a:lnTo>
                    <a:pt x="156" y="152"/>
                  </a:lnTo>
                  <a:lnTo>
                    <a:pt x="101" y="228"/>
                  </a:lnTo>
                  <a:lnTo>
                    <a:pt x="74" y="295"/>
                  </a:lnTo>
                  <a:lnTo>
                    <a:pt x="65" y="342"/>
                  </a:lnTo>
                  <a:lnTo>
                    <a:pt x="65" y="351"/>
                  </a:lnTo>
                  <a:lnTo>
                    <a:pt x="74" y="361"/>
                  </a:lnTo>
                  <a:lnTo>
                    <a:pt x="101" y="361"/>
                  </a:lnTo>
                  <a:lnTo>
                    <a:pt x="120" y="342"/>
                  </a:lnTo>
                  <a:lnTo>
                    <a:pt x="165" y="219"/>
                  </a:lnTo>
                  <a:lnTo>
                    <a:pt x="229" y="133"/>
                  </a:lnTo>
                  <a:lnTo>
                    <a:pt x="294" y="86"/>
                  </a:lnTo>
                  <a:lnTo>
                    <a:pt x="358" y="57"/>
                  </a:lnTo>
                  <a:lnTo>
                    <a:pt x="404" y="48"/>
                  </a:lnTo>
                  <a:lnTo>
                    <a:pt x="422" y="48"/>
                  </a:lnTo>
                  <a:lnTo>
                    <a:pt x="440" y="57"/>
                  </a:lnTo>
                  <a:lnTo>
                    <a:pt x="458" y="57"/>
                  </a:lnTo>
                  <a:lnTo>
                    <a:pt x="495" y="95"/>
                  </a:lnTo>
                  <a:lnTo>
                    <a:pt x="513" y="152"/>
                  </a:lnTo>
                  <a:lnTo>
                    <a:pt x="523" y="200"/>
                  </a:lnTo>
                  <a:lnTo>
                    <a:pt x="513" y="247"/>
                  </a:lnTo>
                  <a:lnTo>
                    <a:pt x="504" y="323"/>
                  </a:lnTo>
                  <a:lnTo>
                    <a:pt x="477" y="427"/>
                  </a:lnTo>
                  <a:lnTo>
                    <a:pt x="449" y="560"/>
                  </a:lnTo>
                  <a:lnTo>
                    <a:pt x="404" y="722"/>
                  </a:lnTo>
                  <a:lnTo>
                    <a:pt x="358" y="845"/>
                  </a:lnTo>
                  <a:lnTo>
                    <a:pt x="284" y="921"/>
                  </a:lnTo>
                  <a:lnTo>
                    <a:pt x="202" y="949"/>
                  </a:lnTo>
                  <a:lnTo>
                    <a:pt x="156" y="949"/>
                  </a:lnTo>
                  <a:lnTo>
                    <a:pt x="129" y="940"/>
                  </a:lnTo>
                  <a:lnTo>
                    <a:pt x="92" y="921"/>
                  </a:lnTo>
                  <a:lnTo>
                    <a:pt x="129" y="911"/>
                  </a:lnTo>
                  <a:lnTo>
                    <a:pt x="156" y="892"/>
                  </a:lnTo>
                  <a:lnTo>
                    <a:pt x="175" y="873"/>
                  </a:lnTo>
                  <a:lnTo>
                    <a:pt x="193" y="845"/>
                  </a:lnTo>
                  <a:lnTo>
                    <a:pt x="193" y="779"/>
                  </a:lnTo>
                  <a:lnTo>
                    <a:pt x="184" y="760"/>
                  </a:lnTo>
                  <a:lnTo>
                    <a:pt x="165" y="741"/>
                  </a:lnTo>
                  <a:lnTo>
                    <a:pt x="147" y="731"/>
                  </a:lnTo>
                  <a:lnTo>
                    <a:pt x="120" y="731"/>
                  </a:lnTo>
                  <a:lnTo>
                    <a:pt x="46" y="750"/>
                  </a:lnTo>
                  <a:lnTo>
                    <a:pt x="19" y="779"/>
                  </a:lnTo>
                  <a:lnTo>
                    <a:pt x="0" y="817"/>
                  </a:lnTo>
                  <a:lnTo>
                    <a:pt x="0" y="854"/>
                  </a:lnTo>
                  <a:lnTo>
                    <a:pt x="19" y="921"/>
                  </a:lnTo>
                  <a:lnTo>
                    <a:pt x="65" y="968"/>
                  </a:lnTo>
                  <a:lnTo>
                    <a:pt x="129" y="997"/>
                  </a:lnTo>
                  <a:lnTo>
                    <a:pt x="202" y="1006"/>
                  </a:lnTo>
                  <a:lnTo>
                    <a:pt x="275" y="987"/>
                  </a:lnTo>
                  <a:lnTo>
                    <a:pt x="339" y="949"/>
                  </a:lnTo>
                  <a:lnTo>
                    <a:pt x="385" y="902"/>
                  </a:lnTo>
                  <a:lnTo>
                    <a:pt x="413" y="854"/>
                  </a:lnTo>
                  <a:lnTo>
                    <a:pt x="422" y="835"/>
                  </a:lnTo>
                  <a:lnTo>
                    <a:pt x="449" y="892"/>
                  </a:lnTo>
                  <a:lnTo>
                    <a:pt x="504" y="949"/>
                  </a:lnTo>
                  <a:lnTo>
                    <a:pt x="568" y="987"/>
                  </a:lnTo>
                  <a:lnTo>
                    <a:pt x="651" y="1006"/>
                  </a:lnTo>
                  <a:lnTo>
                    <a:pt x="752" y="987"/>
                  </a:lnTo>
                  <a:lnTo>
                    <a:pt x="843" y="930"/>
                  </a:lnTo>
                  <a:lnTo>
                    <a:pt x="907" y="854"/>
                  </a:lnTo>
                  <a:lnTo>
                    <a:pt x="953" y="779"/>
                  </a:lnTo>
                  <a:lnTo>
                    <a:pt x="990" y="703"/>
                  </a:lnTo>
                  <a:lnTo>
                    <a:pt x="999" y="665"/>
                  </a:lnTo>
                  <a:lnTo>
                    <a:pt x="990" y="646"/>
                  </a:lnTo>
                  <a:lnTo>
                    <a:pt x="981" y="636"/>
                  </a:lnTo>
                  <a:lnTo>
                    <a:pt x="972" y="636"/>
                  </a:lnTo>
                  <a:lnTo>
                    <a:pt x="953" y="646"/>
                  </a:lnTo>
                  <a:lnTo>
                    <a:pt x="944" y="646"/>
                  </a:lnTo>
                  <a:lnTo>
                    <a:pt x="944" y="665"/>
                  </a:lnTo>
                  <a:lnTo>
                    <a:pt x="889" y="788"/>
                  </a:lnTo>
                  <a:lnTo>
                    <a:pt x="834" y="864"/>
                  </a:lnTo>
                  <a:lnTo>
                    <a:pt x="770" y="921"/>
                  </a:lnTo>
                  <a:lnTo>
                    <a:pt x="706" y="949"/>
                  </a:lnTo>
                  <a:lnTo>
                    <a:pt x="623" y="949"/>
                  </a:lnTo>
                  <a:lnTo>
                    <a:pt x="596" y="940"/>
                  </a:lnTo>
                  <a:lnTo>
                    <a:pt x="578" y="921"/>
                  </a:lnTo>
                  <a:lnTo>
                    <a:pt x="559" y="892"/>
                  </a:lnTo>
                  <a:lnTo>
                    <a:pt x="550" y="873"/>
                  </a:lnTo>
                  <a:lnTo>
                    <a:pt x="541" y="835"/>
                  </a:lnTo>
                  <a:lnTo>
                    <a:pt x="541" y="760"/>
                  </a:lnTo>
                  <a:lnTo>
                    <a:pt x="559" y="693"/>
                  </a:lnTo>
                  <a:lnTo>
                    <a:pt x="578" y="617"/>
                  </a:lnTo>
                  <a:lnTo>
                    <a:pt x="651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5" name="Freeform 51"/>
            <p:cNvSpPr>
              <a:spLocks noEditPoints="1"/>
            </p:cNvSpPr>
            <p:nvPr/>
          </p:nvSpPr>
          <p:spPr bwMode="auto">
            <a:xfrm>
              <a:off x="22250" y="3995"/>
              <a:ext cx="687" cy="1053"/>
            </a:xfrm>
            <a:custGeom>
              <a:avLst/>
              <a:gdLst/>
              <a:ahLst/>
              <a:cxnLst>
                <a:cxn ang="0">
                  <a:pos x="146" y="398"/>
                </a:cxn>
                <a:cxn ang="0">
                  <a:pos x="210" y="180"/>
                </a:cxn>
                <a:cxn ang="0">
                  <a:pos x="348" y="57"/>
                </a:cxn>
                <a:cxn ang="0">
                  <a:pos x="467" y="38"/>
                </a:cxn>
                <a:cxn ang="0">
                  <a:pos x="549" y="76"/>
                </a:cxn>
                <a:cxn ang="0">
                  <a:pos x="513" y="123"/>
                </a:cxn>
                <a:cxn ang="0">
                  <a:pos x="504" y="190"/>
                </a:cxn>
                <a:cxn ang="0">
                  <a:pos x="531" y="228"/>
                </a:cxn>
                <a:cxn ang="0">
                  <a:pos x="604" y="237"/>
                </a:cxn>
                <a:cxn ang="0">
                  <a:pos x="641" y="171"/>
                </a:cxn>
                <a:cxn ang="0">
                  <a:pos x="595" y="47"/>
                </a:cxn>
                <a:cxn ang="0">
                  <a:pos x="430" y="0"/>
                </a:cxn>
                <a:cxn ang="0">
                  <a:pos x="220" y="66"/>
                </a:cxn>
                <a:cxn ang="0">
                  <a:pos x="64" y="247"/>
                </a:cxn>
                <a:cxn ang="0">
                  <a:pos x="0" y="531"/>
                </a:cxn>
                <a:cxn ang="0">
                  <a:pos x="36" y="816"/>
                </a:cxn>
                <a:cxn ang="0">
                  <a:pos x="137" y="977"/>
                </a:cxn>
                <a:cxn ang="0">
                  <a:pos x="275" y="1044"/>
                </a:cxn>
                <a:cxn ang="0">
                  <a:pos x="449" y="1034"/>
                </a:cxn>
                <a:cxn ang="0">
                  <a:pos x="623" y="920"/>
                </a:cxn>
                <a:cxn ang="0">
                  <a:pos x="687" y="712"/>
                </a:cxn>
                <a:cxn ang="0">
                  <a:pos x="623" y="503"/>
                </a:cxn>
                <a:cxn ang="0">
                  <a:pos x="458" y="379"/>
                </a:cxn>
                <a:cxn ang="0">
                  <a:pos x="275" y="379"/>
                </a:cxn>
                <a:cxn ang="0">
                  <a:pos x="174" y="465"/>
                </a:cxn>
                <a:cxn ang="0">
                  <a:pos x="348" y="1006"/>
                </a:cxn>
                <a:cxn ang="0">
                  <a:pos x="220" y="949"/>
                </a:cxn>
                <a:cxn ang="0">
                  <a:pos x="155" y="806"/>
                </a:cxn>
                <a:cxn ang="0">
                  <a:pos x="165" y="569"/>
                </a:cxn>
                <a:cxn ang="0">
                  <a:pos x="265" y="427"/>
                </a:cxn>
                <a:cxn ang="0">
                  <a:pos x="412" y="417"/>
                </a:cxn>
                <a:cxn ang="0">
                  <a:pos x="504" y="493"/>
                </a:cxn>
                <a:cxn ang="0">
                  <a:pos x="540" y="825"/>
                </a:cxn>
                <a:cxn ang="0">
                  <a:pos x="458" y="968"/>
                </a:cxn>
                <a:cxn ang="0">
                  <a:pos x="348" y="1006"/>
                </a:cxn>
              </a:cxnLst>
              <a:rect l="0" t="0" r="r" b="b"/>
              <a:pathLst>
                <a:path w="687" h="1053">
                  <a:moveTo>
                    <a:pt x="137" y="522"/>
                  </a:moveTo>
                  <a:lnTo>
                    <a:pt x="146" y="398"/>
                  </a:lnTo>
                  <a:lnTo>
                    <a:pt x="165" y="284"/>
                  </a:lnTo>
                  <a:lnTo>
                    <a:pt x="210" y="180"/>
                  </a:lnTo>
                  <a:lnTo>
                    <a:pt x="265" y="104"/>
                  </a:lnTo>
                  <a:lnTo>
                    <a:pt x="348" y="57"/>
                  </a:lnTo>
                  <a:lnTo>
                    <a:pt x="439" y="38"/>
                  </a:lnTo>
                  <a:lnTo>
                    <a:pt x="467" y="38"/>
                  </a:lnTo>
                  <a:lnTo>
                    <a:pt x="522" y="57"/>
                  </a:lnTo>
                  <a:lnTo>
                    <a:pt x="549" y="76"/>
                  </a:lnTo>
                  <a:lnTo>
                    <a:pt x="568" y="95"/>
                  </a:lnTo>
                  <a:lnTo>
                    <a:pt x="513" y="123"/>
                  </a:lnTo>
                  <a:lnTo>
                    <a:pt x="504" y="142"/>
                  </a:lnTo>
                  <a:lnTo>
                    <a:pt x="504" y="190"/>
                  </a:lnTo>
                  <a:lnTo>
                    <a:pt x="513" y="209"/>
                  </a:lnTo>
                  <a:lnTo>
                    <a:pt x="531" y="228"/>
                  </a:lnTo>
                  <a:lnTo>
                    <a:pt x="568" y="247"/>
                  </a:lnTo>
                  <a:lnTo>
                    <a:pt x="604" y="237"/>
                  </a:lnTo>
                  <a:lnTo>
                    <a:pt x="641" y="199"/>
                  </a:lnTo>
                  <a:lnTo>
                    <a:pt x="641" y="171"/>
                  </a:lnTo>
                  <a:lnTo>
                    <a:pt x="632" y="104"/>
                  </a:lnTo>
                  <a:lnTo>
                    <a:pt x="595" y="47"/>
                  </a:lnTo>
                  <a:lnTo>
                    <a:pt x="531" y="9"/>
                  </a:lnTo>
                  <a:lnTo>
                    <a:pt x="430" y="0"/>
                  </a:lnTo>
                  <a:lnTo>
                    <a:pt x="320" y="19"/>
                  </a:lnTo>
                  <a:lnTo>
                    <a:pt x="220" y="66"/>
                  </a:lnTo>
                  <a:lnTo>
                    <a:pt x="137" y="142"/>
                  </a:lnTo>
                  <a:lnTo>
                    <a:pt x="64" y="247"/>
                  </a:lnTo>
                  <a:lnTo>
                    <a:pt x="18" y="379"/>
                  </a:lnTo>
                  <a:lnTo>
                    <a:pt x="0" y="531"/>
                  </a:lnTo>
                  <a:lnTo>
                    <a:pt x="9" y="683"/>
                  </a:lnTo>
                  <a:lnTo>
                    <a:pt x="36" y="816"/>
                  </a:lnTo>
                  <a:lnTo>
                    <a:pt x="82" y="911"/>
                  </a:lnTo>
                  <a:lnTo>
                    <a:pt x="137" y="977"/>
                  </a:lnTo>
                  <a:lnTo>
                    <a:pt x="201" y="1025"/>
                  </a:lnTo>
                  <a:lnTo>
                    <a:pt x="275" y="1044"/>
                  </a:lnTo>
                  <a:lnTo>
                    <a:pt x="348" y="1053"/>
                  </a:lnTo>
                  <a:lnTo>
                    <a:pt x="449" y="1034"/>
                  </a:lnTo>
                  <a:lnTo>
                    <a:pt x="540" y="987"/>
                  </a:lnTo>
                  <a:lnTo>
                    <a:pt x="623" y="920"/>
                  </a:lnTo>
                  <a:lnTo>
                    <a:pt x="668" y="825"/>
                  </a:lnTo>
                  <a:lnTo>
                    <a:pt x="687" y="712"/>
                  </a:lnTo>
                  <a:lnTo>
                    <a:pt x="668" y="598"/>
                  </a:lnTo>
                  <a:lnTo>
                    <a:pt x="623" y="503"/>
                  </a:lnTo>
                  <a:lnTo>
                    <a:pt x="549" y="427"/>
                  </a:lnTo>
                  <a:lnTo>
                    <a:pt x="458" y="379"/>
                  </a:lnTo>
                  <a:lnTo>
                    <a:pt x="357" y="370"/>
                  </a:lnTo>
                  <a:lnTo>
                    <a:pt x="275" y="379"/>
                  </a:lnTo>
                  <a:lnTo>
                    <a:pt x="220" y="417"/>
                  </a:lnTo>
                  <a:lnTo>
                    <a:pt x="174" y="465"/>
                  </a:lnTo>
                  <a:lnTo>
                    <a:pt x="137" y="522"/>
                  </a:lnTo>
                  <a:close/>
                  <a:moveTo>
                    <a:pt x="348" y="1006"/>
                  </a:moveTo>
                  <a:lnTo>
                    <a:pt x="275" y="996"/>
                  </a:lnTo>
                  <a:lnTo>
                    <a:pt x="220" y="949"/>
                  </a:lnTo>
                  <a:lnTo>
                    <a:pt x="183" y="892"/>
                  </a:lnTo>
                  <a:lnTo>
                    <a:pt x="155" y="806"/>
                  </a:lnTo>
                  <a:lnTo>
                    <a:pt x="146" y="674"/>
                  </a:lnTo>
                  <a:lnTo>
                    <a:pt x="165" y="569"/>
                  </a:lnTo>
                  <a:lnTo>
                    <a:pt x="201" y="484"/>
                  </a:lnTo>
                  <a:lnTo>
                    <a:pt x="265" y="427"/>
                  </a:lnTo>
                  <a:lnTo>
                    <a:pt x="348" y="408"/>
                  </a:lnTo>
                  <a:lnTo>
                    <a:pt x="412" y="417"/>
                  </a:lnTo>
                  <a:lnTo>
                    <a:pt x="467" y="446"/>
                  </a:lnTo>
                  <a:lnTo>
                    <a:pt x="504" y="493"/>
                  </a:lnTo>
                  <a:lnTo>
                    <a:pt x="540" y="588"/>
                  </a:lnTo>
                  <a:lnTo>
                    <a:pt x="540" y="825"/>
                  </a:lnTo>
                  <a:lnTo>
                    <a:pt x="504" y="920"/>
                  </a:lnTo>
                  <a:lnTo>
                    <a:pt x="458" y="968"/>
                  </a:lnTo>
                  <a:lnTo>
                    <a:pt x="412" y="996"/>
                  </a:lnTo>
                  <a:lnTo>
                    <a:pt x="348" y="10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6" name="Freeform 52"/>
            <p:cNvSpPr>
              <a:spLocks/>
            </p:cNvSpPr>
            <p:nvPr/>
          </p:nvSpPr>
          <p:spPr bwMode="auto">
            <a:xfrm>
              <a:off x="23917" y="4868"/>
              <a:ext cx="1035" cy="1063"/>
            </a:xfrm>
            <a:custGeom>
              <a:avLst/>
              <a:gdLst/>
              <a:ahLst/>
              <a:cxnLst>
                <a:cxn ang="0">
                  <a:pos x="577" y="531"/>
                </a:cxn>
                <a:cxn ang="0">
                  <a:pos x="1008" y="85"/>
                </a:cxn>
                <a:cxn ang="0">
                  <a:pos x="1017" y="66"/>
                </a:cxn>
                <a:cxn ang="0">
                  <a:pos x="1035" y="47"/>
                </a:cxn>
                <a:cxn ang="0">
                  <a:pos x="1035" y="38"/>
                </a:cxn>
                <a:cxn ang="0">
                  <a:pos x="1017" y="0"/>
                </a:cxn>
                <a:cxn ang="0">
                  <a:pos x="980" y="0"/>
                </a:cxn>
                <a:cxn ang="0">
                  <a:pos x="962" y="9"/>
                </a:cxn>
                <a:cxn ang="0">
                  <a:pos x="522" y="465"/>
                </a:cxn>
                <a:cxn ang="0">
                  <a:pos x="92" y="28"/>
                </a:cxn>
                <a:cxn ang="0">
                  <a:pos x="64" y="0"/>
                </a:cxn>
                <a:cxn ang="0">
                  <a:pos x="27" y="0"/>
                </a:cxn>
                <a:cxn ang="0">
                  <a:pos x="9" y="19"/>
                </a:cxn>
                <a:cxn ang="0">
                  <a:pos x="0" y="38"/>
                </a:cxn>
                <a:cxn ang="0">
                  <a:pos x="9" y="57"/>
                </a:cxn>
                <a:cxn ang="0">
                  <a:pos x="18" y="66"/>
                </a:cxn>
                <a:cxn ang="0">
                  <a:pos x="27" y="85"/>
                </a:cxn>
                <a:cxn ang="0">
                  <a:pos x="458" y="531"/>
                </a:cxn>
                <a:cxn ang="0">
                  <a:pos x="27" y="968"/>
                </a:cxn>
                <a:cxn ang="0">
                  <a:pos x="9" y="987"/>
                </a:cxn>
                <a:cxn ang="0">
                  <a:pos x="9" y="1006"/>
                </a:cxn>
                <a:cxn ang="0">
                  <a:pos x="0" y="1015"/>
                </a:cxn>
                <a:cxn ang="0">
                  <a:pos x="9" y="1044"/>
                </a:cxn>
                <a:cxn ang="0">
                  <a:pos x="46" y="1063"/>
                </a:cxn>
                <a:cxn ang="0">
                  <a:pos x="55" y="1063"/>
                </a:cxn>
                <a:cxn ang="0">
                  <a:pos x="73" y="1044"/>
                </a:cxn>
                <a:cxn ang="0">
                  <a:pos x="92" y="1034"/>
                </a:cxn>
                <a:cxn ang="0">
                  <a:pos x="513" y="588"/>
                </a:cxn>
                <a:cxn ang="0">
                  <a:pos x="962" y="1053"/>
                </a:cxn>
                <a:cxn ang="0">
                  <a:pos x="980" y="1063"/>
                </a:cxn>
                <a:cxn ang="0">
                  <a:pos x="1008" y="1063"/>
                </a:cxn>
                <a:cxn ang="0">
                  <a:pos x="1026" y="1053"/>
                </a:cxn>
                <a:cxn ang="0">
                  <a:pos x="1035" y="1034"/>
                </a:cxn>
                <a:cxn ang="0">
                  <a:pos x="1035" y="1006"/>
                </a:cxn>
                <a:cxn ang="0">
                  <a:pos x="1017" y="987"/>
                </a:cxn>
                <a:cxn ang="0">
                  <a:pos x="1008" y="968"/>
                </a:cxn>
                <a:cxn ang="0">
                  <a:pos x="577" y="531"/>
                </a:cxn>
              </a:cxnLst>
              <a:rect l="0" t="0" r="r" b="b"/>
              <a:pathLst>
                <a:path w="1035" h="1063">
                  <a:moveTo>
                    <a:pt x="577" y="531"/>
                  </a:moveTo>
                  <a:lnTo>
                    <a:pt x="1008" y="85"/>
                  </a:lnTo>
                  <a:lnTo>
                    <a:pt x="1017" y="66"/>
                  </a:lnTo>
                  <a:lnTo>
                    <a:pt x="1035" y="47"/>
                  </a:lnTo>
                  <a:lnTo>
                    <a:pt x="1035" y="38"/>
                  </a:lnTo>
                  <a:lnTo>
                    <a:pt x="1017" y="0"/>
                  </a:lnTo>
                  <a:lnTo>
                    <a:pt x="980" y="0"/>
                  </a:lnTo>
                  <a:lnTo>
                    <a:pt x="962" y="9"/>
                  </a:lnTo>
                  <a:lnTo>
                    <a:pt x="522" y="465"/>
                  </a:lnTo>
                  <a:lnTo>
                    <a:pt x="92" y="28"/>
                  </a:lnTo>
                  <a:lnTo>
                    <a:pt x="64" y="0"/>
                  </a:lnTo>
                  <a:lnTo>
                    <a:pt x="27" y="0"/>
                  </a:lnTo>
                  <a:lnTo>
                    <a:pt x="9" y="19"/>
                  </a:lnTo>
                  <a:lnTo>
                    <a:pt x="0" y="38"/>
                  </a:lnTo>
                  <a:lnTo>
                    <a:pt x="9" y="57"/>
                  </a:lnTo>
                  <a:lnTo>
                    <a:pt x="18" y="66"/>
                  </a:lnTo>
                  <a:lnTo>
                    <a:pt x="27" y="85"/>
                  </a:lnTo>
                  <a:lnTo>
                    <a:pt x="458" y="531"/>
                  </a:lnTo>
                  <a:lnTo>
                    <a:pt x="27" y="968"/>
                  </a:lnTo>
                  <a:lnTo>
                    <a:pt x="9" y="987"/>
                  </a:lnTo>
                  <a:lnTo>
                    <a:pt x="9" y="1006"/>
                  </a:lnTo>
                  <a:lnTo>
                    <a:pt x="0" y="1015"/>
                  </a:lnTo>
                  <a:lnTo>
                    <a:pt x="9" y="1044"/>
                  </a:lnTo>
                  <a:lnTo>
                    <a:pt x="46" y="1063"/>
                  </a:lnTo>
                  <a:lnTo>
                    <a:pt x="55" y="1063"/>
                  </a:lnTo>
                  <a:lnTo>
                    <a:pt x="73" y="1044"/>
                  </a:lnTo>
                  <a:lnTo>
                    <a:pt x="92" y="1034"/>
                  </a:lnTo>
                  <a:lnTo>
                    <a:pt x="513" y="588"/>
                  </a:lnTo>
                  <a:lnTo>
                    <a:pt x="962" y="1053"/>
                  </a:lnTo>
                  <a:lnTo>
                    <a:pt x="980" y="1063"/>
                  </a:lnTo>
                  <a:lnTo>
                    <a:pt x="1008" y="1063"/>
                  </a:lnTo>
                  <a:lnTo>
                    <a:pt x="1026" y="1053"/>
                  </a:lnTo>
                  <a:lnTo>
                    <a:pt x="1035" y="1034"/>
                  </a:lnTo>
                  <a:lnTo>
                    <a:pt x="1035" y="1006"/>
                  </a:lnTo>
                  <a:lnTo>
                    <a:pt x="1017" y="987"/>
                  </a:lnTo>
                  <a:lnTo>
                    <a:pt x="1008" y="968"/>
                  </a:lnTo>
                  <a:lnTo>
                    <a:pt x="577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7" name="Freeform 53"/>
            <p:cNvSpPr>
              <a:spLocks/>
            </p:cNvSpPr>
            <p:nvPr/>
          </p:nvSpPr>
          <p:spPr bwMode="auto">
            <a:xfrm>
              <a:off x="25923" y="4479"/>
              <a:ext cx="706" cy="1471"/>
            </a:xfrm>
            <a:custGeom>
              <a:avLst/>
              <a:gdLst/>
              <a:ahLst/>
              <a:cxnLst>
                <a:cxn ang="0">
                  <a:pos x="440" y="57"/>
                </a:cxn>
                <a:cxn ang="0">
                  <a:pos x="440" y="28"/>
                </a:cxn>
                <a:cxn ang="0">
                  <a:pos x="431" y="9"/>
                </a:cxn>
                <a:cxn ang="0">
                  <a:pos x="422" y="0"/>
                </a:cxn>
                <a:cxn ang="0">
                  <a:pos x="385" y="0"/>
                </a:cxn>
                <a:cxn ang="0">
                  <a:pos x="275" y="76"/>
                </a:cxn>
                <a:cxn ang="0">
                  <a:pos x="165" y="123"/>
                </a:cxn>
                <a:cxn ang="0">
                  <a:pos x="64" y="133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64" y="209"/>
                </a:cxn>
                <a:cxn ang="0">
                  <a:pos x="165" y="190"/>
                </a:cxn>
                <a:cxn ang="0">
                  <a:pos x="275" y="152"/>
                </a:cxn>
                <a:cxn ang="0">
                  <a:pos x="275" y="1338"/>
                </a:cxn>
                <a:cxn ang="0">
                  <a:pos x="266" y="1366"/>
                </a:cxn>
                <a:cxn ang="0">
                  <a:pos x="229" y="1385"/>
                </a:cxn>
                <a:cxn ang="0">
                  <a:pos x="174" y="1395"/>
                </a:cxn>
                <a:cxn ang="0">
                  <a:pos x="83" y="1404"/>
                </a:cxn>
                <a:cxn ang="0">
                  <a:pos x="9" y="1404"/>
                </a:cxn>
                <a:cxn ang="0">
                  <a:pos x="9" y="1471"/>
                </a:cxn>
                <a:cxn ang="0">
                  <a:pos x="83" y="1471"/>
                </a:cxn>
                <a:cxn ang="0">
                  <a:pos x="183" y="1461"/>
                </a:cxn>
                <a:cxn ang="0">
                  <a:pos x="532" y="1461"/>
                </a:cxn>
                <a:cxn ang="0">
                  <a:pos x="632" y="1471"/>
                </a:cxn>
                <a:cxn ang="0">
                  <a:pos x="706" y="1471"/>
                </a:cxn>
                <a:cxn ang="0">
                  <a:pos x="706" y="1404"/>
                </a:cxn>
                <a:cxn ang="0">
                  <a:pos x="541" y="1404"/>
                </a:cxn>
                <a:cxn ang="0">
                  <a:pos x="477" y="1385"/>
                </a:cxn>
                <a:cxn ang="0">
                  <a:pos x="449" y="1366"/>
                </a:cxn>
                <a:cxn ang="0">
                  <a:pos x="440" y="1338"/>
                </a:cxn>
                <a:cxn ang="0">
                  <a:pos x="440" y="1300"/>
                </a:cxn>
                <a:cxn ang="0">
                  <a:pos x="440" y="57"/>
                </a:cxn>
              </a:cxnLst>
              <a:rect l="0" t="0" r="r" b="b"/>
              <a:pathLst>
                <a:path w="706" h="1471">
                  <a:moveTo>
                    <a:pt x="440" y="57"/>
                  </a:moveTo>
                  <a:lnTo>
                    <a:pt x="440" y="28"/>
                  </a:lnTo>
                  <a:lnTo>
                    <a:pt x="431" y="9"/>
                  </a:lnTo>
                  <a:lnTo>
                    <a:pt x="422" y="0"/>
                  </a:lnTo>
                  <a:lnTo>
                    <a:pt x="385" y="0"/>
                  </a:lnTo>
                  <a:lnTo>
                    <a:pt x="275" y="76"/>
                  </a:lnTo>
                  <a:lnTo>
                    <a:pt x="165" y="123"/>
                  </a:lnTo>
                  <a:lnTo>
                    <a:pt x="64" y="133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64" y="209"/>
                  </a:lnTo>
                  <a:lnTo>
                    <a:pt x="165" y="190"/>
                  </a:lnTo>
                  <a:lnTo>
                    <a:pt x="275" y="152"/>
                  </a:lnTo>
                  <a:lnTo>
                    <a:pt x="275" y="1338"/>
                  </a:lnTo>
                  <a:lnTo>
                    <a:pt x="266" y="1366"/>
                  </a:lnTo>
                  <a:lnTo>
                    <a:pt x="229" y="1385"/>
                  </a:lnTo>
                  <a:lnTo>
                    <a:pt x="174" y="1395"/>
                  </a:lnTo>
                  <a:lnTo>
                    <a:pt x="83" y="1404"/>
                  </a:lnTo>
                  <a:lnTo>
                    <a:pt x="9" y="1404"/>
                  </a:lnTo>
                  <a:lnTo>
                    <a:pt x="9" y="1471"/>
                  </a:lnTo>
                  <a:lnTo>
                    <a:pt x="83" y="1471"/>
                  </a:lnTo>
                  <a:lnTo>
                    <a:pt x="183" y="1461"/>
                  </a:lnTo>
                  <a:lnTo>
                    <a:pt x="532" y="1461"/>
                  </a:lnTo>
                  <a:lnTo>
                    <a:pt x="632" y="1471"/>
                  </a:lnTo>
                  <a:lnTo>
                    <a:pt x="706" y="1471"/>
                  </a:lnTo>
                  <a:lnTo>
                    <a:pt x="706" y="1404"/>
                  </a:lnTo>
                  <a:lnTo>
                    <a:pt x="541" y="1404"/>
                  </a:lnTo>
                  <a:lnTo>
                    <a:pt x="477" y="1385"/>
                  </a:lnTo>
                  <a:lnTo>
                    <a:pt x="449" y="1366"/>
                  </a:lnTo>
                  <a:lnTo>
                    <a:pt x="440" y="1338"/>
                  </a:lnTo>
                  <a:lnTo>
                    <a:pt x="440" y="1300"/>
                  </a:lnTo>
                  <a:lnTo>
                    <a:pt x="44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8" name="Freeform 54"/>
            <p:cNvSpPr>
              <a:spLocks/>
            </p:cNvSpPr>
            <p:nvPr/>
          </p:nvSpPr>
          <p:spPr bwMode="auto">
            <a:xfrm>
              <a:off x="27581" y="4868"/>
              <a:ext cx="1036" cy="1063"/>
            </a:xfrm>
            <a:custGeom>
              <a:avLst/>
              <a:gdLst/>
              <a:ahLst/>
              <a:cxnLst>
                <a:cxn ang="0">
                  <a:pos x="578" y="531"/>
                </a:cxn>
                <a:cxn ang="0">
                  <a:pos x="1008" y="85"/>
                </a:cxn>
                <a:cxn ang="0">
                  <a:pos x="1017" y="66"/>
                </a:cxn>
                <a:cxn ang="0">
                  <a:pos x="1036" y="47"/>
                </a:cxn>
                <a:cxn ang="0">
                  <a:pos x="1036" y="38"/>
                </a:cxn>
                <a:cxn ang="0">
                  <a:pos x="1017" y="0"/>
                </a:cxn>
                <a:cxn ang="0">
                  <a:pos x="981" y="0"/>
                </a:cxn>
                <a:cxn ang="0">
                  <a:pos x="962" y="9"/>
                </a:cxn>
                <a:cxn ang="0">
                  <a:pos x="523" y="465"/>
                </a:cxn>
                <a:cxn ang="0">
                  <a:pos x="92" y="28"/>
                </a:cxn>
                <a:cxn ang="0">
                  <a:pos x="65" y="0"/>
                </a:cxn>
                <a:cxn ang="0">
                  <a:pos x="28" y="0"/>
                </a:cxn>
                <a:cxn ang="0">
                  <a:pos x="10" y="19"/>
                </a:cxn>
                <a:cxn ang="0">
                  <a:pos x="0" y="38"/>
                </a:cxn>
                <a:cxn ang="0">
                  <a:pos x="10" y="57"/>
                </a:cxn>
                <a:cxn ang="0">
                  <a:pos x="19" y="66"/>
                </a:cxn>
                <a:cxn ang="0">
                  <a:pos x="28" y="85"/>
                </a:cxn>
                <a:cxn ang="0">
                  <a:pos x="458" y="531"/>
                </a:cxn>
                <a:cxn ang="0">
                  <a:pos x="28" y="968"/>
                </a:cxn>
                <a:cxn ang="0">
                  <a:pos x="10" y="987"/>
                </a:cxn>
                <a:cxn ang="0">
                  <a:pos x="10" y="1006"/>
                </a:cxn>
                <a:cxn ang="0">
                  <a:pos x="0" y="1015"/>
                </a:cxn>
                <a:cxn ang="0">
                  <a:pos x="10" y="1044"/>
                </a:cxn>
                <a:cxn ang="0">
                  <a:pos x="46" y="1063"/>
                </a:cxn>
                <a:cxn ang="0">
                  <a:pos x="55" y="1063"/>
                </a:cxn>
                <a:cxn ang="0">
                  <a:pos x="74" y="1044"/>
                </a:cxn>
                <a:cxn ang="0">
                  <a:pos x="92" y="1034"/>
                </a:cxn>
                <a:cxn ang="0">
                  <a:pos x="513" y="588"/>
                </a:cxn>
                <a:cxn ang="0">
                  <a:pos x="962" y="1053"/>
                </a:cxn>
                <a:cxn ang="0">
                  <a:pos x="981" y="1063"/>
                </a:cxn>
                <a:cxn ang="0">
                  <a:pos x="1008" y="1063"/>
                </a:cxn>
                <a:cxn ang="0">
                  <a:pos x="1026" y="1053"/>
                </a:cxn>
                <a:cxn ang="0">
                  <a:pos x="1036" y="1034"/>
                </a:cxn>
                <a:cxn ang="0">
                  <a:pos x="1036" y="1006"/>
                </a:cxn>
                <a:cxn ang="0">
                  <a:pos x="1017" y="987"/>
                </a:cxn>
                <a:cxn ang="0">
                  <a:pos x="1008" y="968"/>
                </a:cxn>
                <a:cxn ang="0">
                  <a:pos x="578" y="531"/>
                </a:cxn>
              </a:cxnLst>
              <a:rect l="0" t="0" r="r" b="b"/>
              <a:pathLst>
                <a:path w="1036" h="1063">
                  <a:moveTo>
                    <a:pt x="578" y="531"/>
                  </a:moveTo>
                  <a:lnTo>
                    <a:pt x="1008" y="85"/>
                  </a:lnTo>
                  <a:lnTo>
                    <a:pt x="1017" y="66"/>
                  </a:lnTo>
                  <a:lnTo>
                    <a:pt x="1036" y="47"/>
                  </a:lnTo>
                  <a:lnTo>
                    <a:pt x="1036" y="38"/>
                  </a:lnTo>
                  <a:lnTo>
                    <a:pt x="1017" y="0"/>
                  </a:lnTo>
                  <a:lnTo>
                    <a:pt x="981" y="0"/>
                  </a:lnTo>
                  <a:lnTo>
                    <a:pt x="962" y="9"/>
                  </a:lnTo>
                  <a:lnTo>
                    <a:pt x="523" y="465"/>
                  </a:lnTo>
                  <a:lnTo>
                    <a:pt x="92" y="28"/>
                  </a:lnTo>
                  <a:lnTo>
                    <a:pt x="65" y="0"/>
                  </a:lnTo>
                  <a:lnTo>
                    <a:pt x="28" y="0"/>
                  </a:lnTo>
                  <a:lnTo>
                    <a:pt x="10" y="19"/>
                  </a:lnTo>
                  <a:lnTo>
                    <a:pt x="0" y="38"/>
                  </a:lnTo>
                  <a:lnTo>
                    <a:pt x="10" y="57"/>
                  </a:lnTo>
                  <a:lnTo>
                    <a:pt x="19" y="66"/>
                  </a:lnTo>
                  <a:lnTo>
                    <a:pt x="28" y="85"/>
                  </a:lnTo>
                  <a:lnTo>
                    <a:pt x="458" y="531"/>
                  </a:lnTo>
                  <a:lnTo>
                    <a:pt x="28" y="968"/>
                  </a:lnTo>
                  <a:lnTo>
                    <a:pt x="10" y="987"/>
                  </a:lnTo>
                  <a:lnTo>
                    <a:pt x="10" y="1006"/>
                  </a:lnTo>
                  <a:lnTo>
                    <a:pt x="0" y="1015"/>
                  </a:lnTo>
                  <a:lnTo>
                    <a:pt x="10" y="1044"/>
                  </a:lnTo>
                  <a:lnTo>
                    <a:pt x="46" y="1063"/>
                  </a:lnTo>
                  <a:lnTo>
                    <a:pt x="55" y="1063"/>
                  </a:lnTo>
                  <a:lnTo>
                    <a:pt x="74" y="1044"/>
                  </a:lnTo>
                  <a:lnTo>
                    <a:pt x="92" y="1034"/>
                  </a:lnTo>
                  <a:lnTo>
                    <a:pt x="513" y="588"/>
                  </a:lnTo>
                  <a:lnTo>
                    <a:pt x="962" y="1053"/>
                  </a:lnTo>
                  <a:lnTo>
                    <a:pt x="981" y="1063"/>
                  </a:lnTo>
                  <a:lnTo>
                    <a:pt x="1008" y="1063"/>
                  </a:lnTo>
                  <a:lnTo>
                    <a:pt x="1026" y="1053"/>
                  </a:lnTo>
                  <a:lnTo>
                    <a:pt x="1036" y="1034"/>
                  </a:lnTo>
                  <a:lnTo>
                    <a:pt x="1036" y="1006"/>
                  </a:lnTo>
                  <a:lnTo>
                    <a:pt x="1017" y="987"/>
                  </a:lnTo>
                  <a:lnTo>
                    <a:pt x="1008" y="968"/>
                  </a:lnTo>
                  <a:lnTo>
                    <a:pt x="578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9" name="Freeform 55"/>
            <p:cNvSpPr>
              <a:spLocks/>
            </p:cNvSpPr>
            <p:nvPr/>
          </p:nvSpPr>
          <p:spPr bwMode="auto">
            <a:xfrm>
              <a:off x="29588" y="4479"/>
              <a:ext cx="705" cy="1471"/>
            </a:xfrm>
            <a:custGeom>
              <a:avLst/>
              <a:gdLst/>
              <a:ahLst/>
              <a:cxnLst>
                <a:cxn ang="0">
                  <a:pos x="439" y="57"/>
                </a:cxn>
                <a:cxn ang="0">
                  <a:pos x="439" y="28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4" y="0"/>
                </a:cxn>
                <a:cxn ang="0">
                  <a:pos x="275" y="76"/>
                </a:cxn>
                <a:cxn ang="0">
                  <a:pos x="165" y="123"/>
                </a:cxn>
                <a:cxn ang="0">
                  <a:pos x="64" y="133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64" y="209"/>
                </a:cxn>
                <a:cxn ang="0">
                  <a:pos x="165" y="190"/>
                </a:cxn>
                <a:cxn ang="0">
                  <a:pos x="275" y="152"/>
                </a:cxn>
                <a:cxn ang="0">
                  <a:pos x="275" y="1338"/>
                </a:cxn>
                <a:cxn ang="0">
                  <a:pos x="265" y="1366"/>
                </a:cxn>
                <a:cxn ang="0">
                  <a:pos x="229" y="1385"/>
                </a:cxn>
                <a:cxn ang="0">
                  <a:pos x="174" y="1395"/>
                </a:cxn>
                <a:cxn ang="0">
                  <a:pos x="82" y="1404"/>
                </a:cxn>
                <a:cxn ang="0">
                  <a:pos x="9" y="1404"/>
                </a:cxn>
                <a:cxn ang="0">
                  <a:pos x="9" y="1471"/>
                </a:cxn>
                <a:cxn ang="0">
                  <a:pos x="82" y="1471"/>
                </a:cxn>
                <a:cxn ang="0">
                  <a:pos x="183" y="1461"/>
                </a:cxn>
                <a:cxn ang="0">
                  <a:pos x="531" y="1461"/>
                </a:cxn>
                <a:cxn ang="0">
                  <a:pos x="632" y="1471"/>
                </a:cxn>
                <a:cxn ang="0">
                  <a:pos x="705" y="1471"/>
                </a:cxn>
                <a:cxn ang="0">
                  <a:pos x="705" y="1404"/>
                </a:cxn>
                <a:cxn ang="0">
                  <a:pos x="540" y="1404"/>
                </a:cxn>
                <a:cxn ang="0">
                  <a:pos x="476" y="1385"/>
                </a:cxn>
                <a:cxn ang="0">
                  <a:pos x="449" y="1366"/>
                </a:cxn>
                <a:cxn ang="0">
                  <a:pos x="439" y="1338"/>
                </a:cxn>
                <a:cxn ang="0">
                  <a:pos x="439" y="1300"/>
                </a:cxn>
                <a:cxn ang="0">
                  <a:pos x="439" y="57"/>
                </a:cxn>
              </a:cxnLst>
              <a:rect l="0" t="0" r="r" b="b"/>
              <a:pathLst>
                <a:path w="705" h="1471">
                  <a:moveTo>
                    <a:pt x="439" y="57"/>
                  </a:moveTo>
                  <a:lnTo>
                    <a:pt x="439" y="28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4" y="0"/>
                  </a:lnTo>
                  <a:lnTo>
                    <a:pt x="275" y="76"/>
                  </a:lnTo>
                  <a:lnTo>
                    <a:pt x="165" y="123"/>
                  </a:lnTo>
                  <a:lnTo>
                    <a:pt x="64" y="133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64" y="209"/>
                  </a:lnTo>
                  <a:lnTo>
                    <a:pt x="165" y="190"/>
                  </a:lnTo>
                  <a:lnTo>
                    <a:pt x="275" y="152"/>
                  </a:lnTo>
                  <a:lnTo>
                    <a:pt x="275" y="1338"/>
                  </a:lnTo>
                  <a:lnTo>
                    <a:pt x="265" y="1366"/>
                  </a:lnTo>
                  <a:lnTo>
                    <a:pt x="229" y="1385"/>
                  </a:lnTo>
                  <a:lnTo>
                    <a:pt x="174" y="1395"/>
                  </a:lnTo>
                  <a:lnTo>
                    <a:pt x="82" y="1404"/>
                  </a:lnTo>
                  <a:lnTo>
                    <a:pt x="9" y="1404"/>
                  </a:lnTo>
                  <a:lnTo>
                    <a:pt x="9" y="1471"/>
                  </a:lnTo>
                  <a:lnTo>
                    <a:pt x="82" y="1471"/>
                  </a:lnTo>
                  <a:lnTo>
                    <a:pt x="183" y="1461"/>
                  </a:lnTo>
                  <a:lnTo>
                    <a:pt x="531" y="1461"/>
                  </a:lnTo>
                  <a:lnTo>
                    <a:pt x="632" y="1471"/>
                  </a:lnTo>
                  <a:lnTo>
                    <a:pt x="705" y="1471"/>
                  </a:lnTo>
                  <a:lnTo>
                    <a:pt x="705" y="1404"/>
                  </a:lnTo>
                  <a:lnTo>
                    <a:pt x="540" y="1404"/>
                  </a:lnTo>
                  <a:lnTo>
                    <a:pt x="476" y="1385"/>
                  </a:lnTo>
                  <a:lnTo>
                    <a:pt x="449" y="1366"/>
                  </a:lnTo>
                  <a:lnTo>
                    <a:pt x="439" y="1338"/>
                  </a:lnTo>
                  <a:lnTo>
                    <a:pt x="439" y="1300"/>
                  </a:lnTo>
                  <a:lnTo>
                    <a:pt x="439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40" name="Freeform 56"/>
            <p:cNvSpPr>
              <a:spLocks/>
            </p:cNvSpPr>
            <p:nvPr/>
          </p:nvSpPr>
          <p:spPr bwMode="auto">
            <a:xfrm>
              <a:off x="30586" y="4289"/>
              <a:ext cx="495" cy="2211"/>
            </a:xfrm>
            <a:custGeom>
              <a:avLst/>
              <a:gdLst/>
              <a:ahLst/>
              <a:cxnLst>
                <a:cxn ang="0">
                  <a:pos x="495" y="1110"/>
                </a:cxn>
                <a:cxn ang="0">
                  <a:pos x="486" y="959"/>
                </a:cxn>
                <a:cxn ang="0">
                  <a:pos x="467" y="788"/>
                </a:cxn>
                <a:cxn ang="0">
                  <a:pos x="422" y="607"/>
                </a:cxn>
                <a:cxn ang="0">
                  <a:pos x="358" y="418"/>
                </a:cxn>
                <a:cxn ang="0">
                  <a:pos x="275" y="266"/>
                </a:cxn>
                <a:cxn ang="0">
                  <a:pos x="183" y="152"/>
                </a:cxn>
                <a:cxn ang="0">
                  <a:pos x="110" y="66"/>
                </a:cxn>
                <a:cxn ang="0">
                  <a:pos x="55" y="19"/>
                </a:cxn>
                <a:cxn ang="0">
                  <a:pos x="19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28"/>
                </a:cxn>
                <a:cxn ang="0">
                  <a:pos x="9" y="38"/>
                </a:cxn>
                <a:cxn ang="0">
                  <a:pos x="19" y="57"/>
                </a:cxn>
                <a:cxn ang="0">
                  <a:pos x="37" y="76"/>
                </a:cxn>
                <a:cxn ang="0">
                  <a:pos x="156" y="218"/>
                </a:cxn>
                <a:cxn ang="0">
                  <a:pos x="248" y="399"/>
                </a:cxn>
                <a:cxn ang="0">
                  <a:pos x="312" y="607"/>
                </a:cxn>
                <a:cxn ang="0">
                  <a:pos x="358" y="845"/>
                </a:cxn>
                <a:cxn ang="0">
                  <a:pos x="367" y="1110"/>
                </a:cxn>
                <a:cxn ang="0">
                  <a:pos x="358" y="1338"/>
                </a:cxn>
                <a:cxn ang="0">
                  <a:pos x="321" y="1556"/>
                </a:cxn>
                <a:cxn ang="0">
                  <a:pos x="266" y="1775"/>
                </a:cxn>
                <a:cxn ang="0">
                  <a:pos x="165" y="1974"/>
                </a:cxn>
                <a:cxn ang="0">
                  <a:pos x="28" y="2154"/>
                </a:cxn>
                <a:cxn ang="0">
                  <a:pos x="9" y="2164"/>
                </a:cxn>
                <a:cxn ang="0">
                  <a:pos x="9" y="2173"/>
                </a:cxn>
                <a:cxn ang="0">
                  <a:pos x="0" y="2183"/>
                </a:cxn>
                <a:cxn ang="0">
                  <a:pos x="0" y="2202"/>
                </a:cxn>
                <a:cxn ang="0">
                  <a:pos x="9" y="2211"/>
                </a:cxn>
                <a:cxn ang="0">
                  <a:pos x="19" y="2211"/>
                </a:cxn>
                <a:cxn ang="0">
                  <a:pos x="46" y="2202"/>
                </a:cxn>
                <a:cxn ang="0">
                  <a:pos x="92" y="2164"/>
                </a:cxn>
                <a:cxn ang="0">
                  <a:pos x="147" y="2107"/>
                </a:cxn>
                <a:cxn ang="0">
                  <a:pos x="220" y="2022"/>
                </a:cxn>
                <a:cxn ang="0">
                  <a:pos x="293" y="1908"/>
                </a:cxn>
                <a:cxn ang="0">
                  <a:pos x="358" y="1784"/>
                </a:cxn>
                <a:cxn ang="0">
                  <a:pos x="440" y="1537"/>
                </a:cxn>
                <a:cxn ang="0">
                  <a:pos x="486" y="1310"/>
                </a:cxn>
                <a:cxn ang="0">
                  <a:pos x="495" y="1110"/>
                </a:cxn>
              </a:cxnLst>
              <a:rect l="0" t="0" r="r" b="b"/>
              <a:pathLst>
                <a:path w="495" h="2211">
                  <a:moveTo>
                    <a:pt x="495" y="1110"/>
                  </a:moveTo>
                  <a:lnTo>
                    <a:pt x="486" y="959"/>
                  </a:lnTo>
                  <a:lnTo>
                    <a:pt x="467" y="788"/>
                  </a:lnTo>
                  <a:lnTo>
                    <a:pt x="422" y="607"/>
                  </a:lnTo>
                  <a:lnTo>
                    <a:pt x="358" y="418"/>
                  </a:lnTo>
                  <a:lnTo>
                    <a:pt x="275" y="266"/>
                  </a:lnTo>
                  <a:lnTo>
                    <a:pt x="183" y="152"/>
                  </a:lnTo>
                  <a:lnTo>
                    <a:pt x="110" y="66"/>
                  </a:lnTo>
                  <a:lnTo>
                    <a:pt x="55" y="19"/>
                  </a:lnTo>
                  <a:lnTo>
                    <a:pt x="19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28"/>
                  </a:lnTo>
                  <a:lnTo>
                    <a:pt x="9" y="38"/>
                  </a:lnTo>
                  <a:lnTo>
                    <a:pt x="19" y="57"/>
                  </a:lnTo>
                  <a:lnTo>
                    <a:pt x="37" y="76"/>
                  </a:lnTo>
                  <a:lnTo>
                    <a:pt x="156" y="218"/>
                  </a:lnTo>
                  <a:lnTo>
                    <a:pt x="248" y="399"/>
                  </a:lnTo>
                  <a:lnTo>
                    <a:pt x="312" y="607"/>
                  </a:lnTo>
                  <a:lnTo>
                    <a:pt x="358" y="845"/>
                  </a:lnTo>
                  <a:lnTo>
                    <a:pt x="367" y="1110"/>
                  </a:lnTo>
                  <a:lnTo>
                    <a:pt x="358" y="1338"/>
                  </a:lnTo>
                  <a:lnTo>
                    <a:pt x="321" y="1556"/>
                  </a:lnTo>
                  <a:lnTo>
                    <a:pt x="266" y="1775"/>
                  </a:lnTo>
                  <a:lnTo>
                    <a:pt x="165" y="1974"/>
                  </a:lnTo>
                  <a:lnTo>
                    <a:pt x="28" y="2154"/>
                  </a:lnTo>
                  <a:lnTo>
                    <a:pt x="9" y="2164"/>
                  </a:lnTo>
                  <a:lnTo>
                    <a:pt x="9" y="2173"/>
                  </a:lnTo>
                  <a:lnTo>
                    <a:pt x="0" y="2183"/>
                  </a:lnTo>
                  <a:lnTo>
                    <a:pt x="0" y="2202"/>
                  </a:lnTo>
                  <a:lnTo>
                    <a:pt x="9" y="2211"/>
                  </a:lnTo>
                  <a:lnTo>
                    <a:pt x="19" y="2211"/>
                  </a:lnTo>
                  <a:lnTo>
                    <a:pt x="46" y="2202"/>
                  </a:lnTo>
                  <a:lnTo>
                    <a:pt x="92" y="2164"/>
                  </a:lnTo>
                  <a:lnTo>
                    <a:pt x="147" y="2107"/>
                  </a:lnTo>
                  <a:lnTo>
                    <a:pt x="220" y="2022"/>
                  </a:lnTo>
                  <a:lnTo>
                    <a:pt x="293" y="1908"/>
                  </a:lnTo>
                  <a:lnTo>
                    <a:pt x="358" y="1784"/>
                  </a:lnTo>
                  <a:lnTo>
                    <a:pt x="440" y="1537"/>
                  </a:lnTo>
                  <a:lnTo>
                    <a:pt x="486" y="1310"/>
                  </a:lnTo>
                  <a:lnTo>
                    <a:pt x="495" y="11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25073" y="165100"/>
            <a:ext cx="397801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Coins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89276" y="1066800"/>
            <a:ext cx="868257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Suppose we have pennies, nickels, dimes, and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quarters, and we want to know how many ways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make change for n cents.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304800" y="2438400"/>
            <a:ext cx="1930144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Pennies</a:t>
            </a:r>
          </a:p>
        </p:txBody>
      </p:sp>
      <p:sp>
        <p:nvSpPr>
          <p:cNvPr id="40" name="Text Box 2"/>
          <p:cNvSpPr txBox="1">
            <a:spLocks noChangeArrowheads="1"/>
          </p:cNvSpPr>
          <p:nvPr/>
        </p:nvSpPr>
        <p:spPr bwMode="auto">
          <a:xfrm>
            <a:off x="2438400" y="2463607"/>
            <a:ext cx="182030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Nickels</a:t>
            </a:r>
          </a:p>
        </p:txBody>
      </p:sp>
      <p:sp>
        <p:nvSpPr>
          <p:cNvPr id="54" name="Text Box 2"/>
          <p:cNvSpPr txBox="1">
            <a:spLocks noChangeArrowheads="1"/>
          </p:cNvSpPr>
          <p:nvPr/>
        </p:nvSpPr>
        <p:spPr bwMode="auto">
          <a:xfrm>
            <a:off x="4800600" y="2514600"/>
            <a:ext cx="164243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Dimes</a:t>
            </a:r>
          </a:p>
        </p:txBody>
      </p:sp>
      <p:sp>
        <p:nvSpPr>
          <p:cNvPr id="68" name="Text Box 2"/>
          <p:cNvSpPr txBox="1">
            <a:spLocks noChangeArrowheads="1"/>
          </p:cNvSpPr>
          <p:nvPr/>
        </p:nvSpPr>
        <p:spPr bwMode="auto">
          <a:xfrm>
            <a:off x="6858000" y="2514600"/>
            <a:ext cx="2110771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Quarters</a:t>
            </a:r>
          </a:p>
        </p:txBody>
      </p:sp>
      <p:grpSp>
        <p:nvGrpSpPr>
          <p:cNvPr id="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082" y="2971801"/>
            <a:ext cx="2057400" cy="314454"/>
            <a:chOff x="619" y="3296"/>
            <a:chExt cx="16442" cy="2513"/>
          </a:xfrm>
        </p:grpSpPr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62682" y="2989007"/>
            <a:ext cx="2129378" cy="292788"/>
            <a:chOff x="1815" y="4006"/>
            <a:chExt cx="18291" cy="2515"/>
          </a:xfrm>
        </p:grpSpPr>
        <p:sp>
          <p:nvSpPr>
            <p:cNvPr id="72710" name="Freeform 6"/>
            <p:cNvSpPr>
              <a:spLocks/>
            </p:cNvSpPr>
            <p:nvPr/>
          </p:nvSpPr>
          <p:spPr bwMode="auto">
            <a:xfrm>
              <a:off x="1815" y="4312"/>
              <a:ext cx="495" cy="2209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5"/>
                </a:cxn>
                <a:cxn ang="0">
                  <a:pos x="489" y="2179"/>
                </a:cxn>
                <a:cxn ang="0">
                  <a:pos x="477" y="2155"/>
                </a:cxn>
                <a:cxn ang="0">
                  <a:pos x="460" y="2143"/>
                </a:cxn>
                <a:cxn ang="0">
                  <a:pos x="355" y="2017"/>
                </a:cxn>
                <a:cxn ang="0">
                  <a:pos x="274" y="1873"/>
                </a:cxn>
                <a:cxn ang="0">
                  <a:pos x="215" y="1724"/>
                </a:cxn>
                <a:cxn ang="0">
                  <a:pos x="169" y="1568"/>
                </a:cxn>
                <a:cxn ang="0">
                  <a:pos x="140" y="1412"/>
                </a:cxn>
                <a:cxn ang="0">
                  <a:pos x="128" y="1257"/>
                </a:cxn>
                <a:cxn ang="0">
                  <a:pos x="122" y="1107"/>
                </a:cxn>
                <a:cxn ang="0">
                  <a:pos x="128" y="940"/>
                </a:cxn>
                <a:cxn ang="0">
                  <a:pos x="146" y="778"/>
                </a:cxn>
                <a:cxn ang="0">
                  <a:pos x="175" y="616"/>
                </a:cxn>
                <a:cxn ang="0">
                  <a:pos x="221" y="467"/>
                </a:cxn>
                <a:cxn ang="0">
                  <a:pos x="285" y="323"/>
                </a:cxn>
                <a:cxn ang="0">
                  <a:pos x="367" y="185"/>
                </a:cxn>
                <a:cxn ang="0">
                  <a:pos x="466" y="60"/>
                </a:cxn>
                <a:cxn ang="0">
                  <a:pos x="477" y="48"/>
                </a:cxn>
                <a:cxn ang="0">
                  <a:pos x="489" y="42"/>
                </a:cxn>
                <a:cxn ang="0">
                  <a:pos x="495" y="36"/>
                </a:cxn>
                <a:cxn ang="0">
                  <a:pos x="495" y="12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60" y="12"/>
                </a:cxn>
                <a:cxn ang="0">
                  <a:pos x="419" y="36"/>
                </a:cxn>
                <a:cxn ang="0">
                  <a:pos x="314" y="143"/>
                </a:cxn>
                <a:cxn ang="0">
                  <a:pos x="250" y="221"/>
                </a:cxn>
                <a:cxn ang="0">
                  <a:pos x="192" y="317"/>
                </a:cxn>
                <a:cxn ang="0">
                  <a:pos x="134" y="431"/>
                </a:cxn>
                <a:cxn ang="0">
                  <a:pos x="64" y="610"/>
                </a:cxn>
                <a:cxn ang="0">
                  <a:pos x="24" y="790"/>
                </a:cxn>
                <a:cxn ang="0">
                  <a:pos x="6" y="958"/>
                </a:cxn>
                <a:cxn ang="0">
                  <a:pos x="0" y="1107"/>
                </a:cxn>
                <a:cxn ang="0">
                  <a:pos x="6" y="1251"/>
                </a:cxn>
                <a:cxn ang="0">
                  <a:pos x="24" y="1418"/>
                </a:cxn>
                <a:cxn ang="0">
                  <a:pos x="70" y="1604"/>
                </a:cxn>
                <a:cxn ang="0">
                  <a:pos x="140" y="1796"/>
                </a:cxn>
                <a:cxn ang="0">
                  <a:pos x="198" y="1903"/>
                </a:cxn>
                <a:cxn ang="0">
                  <a:pos x="256" y="1999"/>
                </a:cxn>
                <a:cxn ang="0">
                  <a:pos x="320" y="2071"/>
                </a:cxn>
                <a:cxn ang="0">
                  <a:pos x="373" y="2131"/>
                </a:cxn>
                <a:cxn ang="0">
                  <a:pos x="419" y="2179"/>
                </a:cxn>
                <a:cxn ang="0">
                  <a:pos x="454" y="2203"/>
                </a:cxn>
                <a:cxn ang="0">
                  <a:pos x="477" y="2209"/>
                </a:cxn>
                <a:cxn ang="0">
                  <a:pos x="489" y="2209"/>
                </a:cxn>
                <a:cxn ang="0">
                  <a:pos x="495" y="2203"/>
                </a:cxn>
                <a:cxn ang="0">
                  <a:pos x="495" y="2191"/>
                </a:cxn>
              </a:cxnLst>
              <a:rect l="0" t="0" r="r" b="b"/>
              <a:pathLst>
                <a:path w="495" h="2209">
                  <a:moveTo>
                    <a:pt x="495" y="2191"/>
                  </a:moveTo>
                  <a:lnTo>
                    <a:pt x="495" y="2185"/>
                  </a:lnTo>
                  <a:lnTo>
                    <a:pt x="489" y="2179"/>
                  </a:lnTo>
                  <a:lnTo>
                    <a:pt x="477" y="2155"/>
                  </a:lnTo>
                  <a:lnTo>
                    <a:pt x="460" y="2143"/>
                  </a:lnTo>
                  <a:lnTo>
                    <a:pt x="355" y="2017"/>
                  </a:lnTo>
                  <a:lnTo>
                    <a:pt x="274" y="1873"/>
                  </a:lnTo>
                  <a:lnTo>
                    <a:pt x="215" y="1724"/>
                  </a:lnTo>
                  <a:lnTo>
                    <a:pt x="169" y="1568"/>
                  </a:lnTo>
                  <a:lnTo>
                    <a:pt x="140" y="1412"/>
                  </a:lnTo>
                  <a:lnTo>
                    <a:pt x="128" y="1257"/>
                  </a:lnTo>
                  <a:lnTo>
                    <a:pt x="122" y="1107"/>
                  </a:lnTo>
                  <a:lnTo>
                    <a:pt x="128" y="940"/>
                  </a:lnTo>
                  <a:lnTo>
                    <a:pt x="146" y="778"/>
                  </a:lnTo>
                  <a:lnTo>
                    <a:pt x="175" y="616"/>
                  </a:lnTo>
                  <a:lnTo>
                    <a:pt x="221" y="467"/>
                  </a:lnTo>
                  <a:lnTo>
                    <a:pt x="285" y="323"/>
                  </a:lnTo>
                  <a:lnTo>
                    <a:pt x="367" y="185"/>
                  </a:lnTo>
                  <a:lnTo>
                    <a:pt x="466" y="60"/>
                  </a:lnTo>
                  <a:lnTo>
                    <a:pt x="477" y="48"/>
                  </a:lnTo>
                  <a:lnTo>
                    <a:pt x="489" y="42"/>
                  </a:lnTo>
                  <a:lnTo>
                    <a:pt x="495" y="36"/>
                  </a:lnTo>
                  <a:lnTo>
                    <a:pt x="495" y="12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60" y="12"/>
                  </a:lnTo>
                  <a:lnTo>
                    <a:pt x="419" y="36"/>
                  </a:lnTo>
                  <a:lnTo>
                    <a:pt x="314" y="143"/>
                  </a:lnTo>
                  <a:lnTo>
                    <a:pt x="250" y="221"/>
                  </a:lnTo>
                  <a:lnTo>
                    <a:pt x="192" y="317"/>
                  </a:lnTo>
                  <a:lnTo>
                    <a:pt x="134" y="431"/>
                  </a:lnTo>
                  <a:lnTo>
                    <a:pt x="64" y="610"/>
                  </a:lnTo>
                  <a:lnTo>
                    <a:pt x="24" y="790"/>
                  </a:lnTo>
                  <a:lnTo>
                    <a:pt x="6" y="958"/>
                  </a:lnTo>
                  <a:lnTo>
                    <a:pt x="0" y="1107"/>
                  </a:lnTo>
                  <a:lnTo>
                    <a:pt x="6" y="1251"/>
                  </a:lnTo>
                  <a:lnTo>
                    <a:pt x="24" y="1418"/>
                  </a:lnTo>
                  <a:lnTo>
                    <a:pt x="70" y="1604"/>
                  </a:lnTo>
                  <a:lnTo>
                    <a:pt x="140" y="1796"/>
                  </a:lnTo>
                  <a:lnTo>
                    <a:pt x="198" y="1903"/>
                  </a:lnTo>
                  <a:lnTo>
                    <a:pt x="256" y="1999"/>
                  </a:lnTo>
                  <a:lnTo>
                    <a:pt x="320" y="2071"/>
                  </a:lnTo>
                  <a:lnTo>
                    <a:pt x="373" y="2131"/>
                  </a:lnTo>
                  <a:lnTo>
                    <a:pt x="419" y="2179"/>
                  </a:lnTo>
                  <a:lnTo>
                    <a:pt x="454" y="2203"/>
                  </a:lnTo>
                  <a:lnTo>
                    <a:pt x="477" y="2209"/>
                  </a:lnTo>
                  <a:lnTo>
                    <a:pt x="489" y="2209"/>
                  </a:lnTo>
                  <a:lnTo>
                    <a:pt x="495" y="2203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1" name="Freeform 7"/>
            <p:cNvSpPr>
              <a:spLocks/>
            </p:cNvSpPr>
            <p:nvPr/>
          </p:nvSpPr>
          <p:spPr bwMode="auto">
            <a:xfrm>
              <a:off x="2630" y="4497"/>
              <a:ext cx="704" cy="1473"/>
            </a:xfrm>
            <a:custGeom>
              <a:avLst/>
              <a:gdLst/>
              <a:ahLst/>
              <a:cxnLst>
                <a:cxn ang="0">
                  <a:pos x="436" y="60"/>
                </a:cxn>
                <a:cxn ang="0">
                  <a:pos x="436" y="18"/>
                </a:cxn>
                <a:cxn ang="0">
                  <a:pos x="424" y="6"/>
                </a:cxn>
                <a:cxn ang="0">
                  <a:pos x="407" y="0"/>
                </a:cxn>
                <a:cxn ang="0">
                  <a:pos x="389" y="0"/>
                </a:cxn>
                <a:cxn ang="0">
                  <a:pos x="302" y="72"/>
                </a:cxn>
                <a:cxn ang="0">
                  <a:pos x="215" y="114"/>
                </a:cxn>
                <a:cxn ang="0">
                  <a:pos x="128" y="132"/>
                </a:cxn>
                <a:cxn ang="0">
                  <a:pos x="52" y="138"/>
                </a:cxn>
                <a:cxn ang="0">
                  <a:pos x="0" y="144"/>
                </a:cxn>
                <a:cxn ang="0">
                  <a:pos x="0" y="210"/>
                </a:cxn>
                <a:cxn ang="0">
                  <a:pos x="46" y="210"/>
                </a:cxn>
                <a:cxn ang="0">
                  <a:pos x="110" y="204"/>
                </a:cxn>
                <a:cxn ang="0">
                  <a:pos x="192" y="186"/>
                </a:cxn>
                <a:cxn ang="0">
                  <a:pos x="279" y="150"/>
                </a:cxn>
                <a:cxn ang="0">
                  <a:pos x="279" y="1335"/>
                </a:cxn>
                <a:cxn ang="0">
                  <a:pos x="267" y="1359"/>
                </a:cxn>
                <a:cxn ang="0">
                  <a:pos x="250" y="1383"/>
                </a:cxn>
                <a:cxn ang="0">
                  <a:pos x="215" y="1395"/>
                </a:cxn>
                <a:cxn ang="0">
                  <a:pos x="163" y="1401"/>
                </a:cxn>
                <a:cxn ang="0">
                  <a:pos x="81" y="1407"/>
                </a:cxn>
                <a:cxn ang="0">
                  <a:pos x="11" y="1407"/>
                </a:cxn>
                <a:cxn ang="0">
                  <a:pos x="11" y="1473"/>
                </a:cxn>
                <a:cxn ang="0">
                  <a:pos x="87" y="1467"/>
                </a:cxn>
                <a:cxn ang="0">
                  <a:pos x="634" y="1467"/>
                </a:cxn>
                <a:cxn ang="0">
                  <a:pos x="704" y="1473"/>
                </a:cxn>
                <a:cxn ang="0">
                  <a:pos x="704" y="1407"/>
                </a:cxn>
                <a:cxn ang="0">
                  <a:pos x="640" y="1407"/>
                </a:cxn>
                <a:cxn ang="0">
                  <a:pos x="558" y="1401"/>
                </a:cxn>
                <a:cxn ang="0">
                  <a:pos x="500" y="1395"/>
                </a:cxn>
                <a:cxn ang="0">
                  <a:pos x="465" y="1383"/>
                </a:cxn>
                <a:cxn ang="0">
                  <a:pos x="448" y="1365"/>
                </a:cxn>
                <a:cxn ang="0">
                  <a:pos x="436" y="1335"/>
                </a:cxn>
                <a:cxn ang="0">
                  <a:pos x="436" y="1299"/>
                </a:cxn>
                <a:cxn ang="0">
                  <a:pos x="436" y="60"/>
                </a:cxn>
              </a:cxnLst>
              <a:rect l="0" t="0" r="r" b="b"/>
              <a:pathLst>
                <a:path w="704" h="1473">
                  <a:moveTo>
                    <a:pt x="436" y="60"/>
                  </a:moveTo>
                  <a:lnTo>
                    <a:pt x="436" y="18"/>
                  </a:lnTo>
                  <a:lnTo>
                    <a:pt x="424" y="6"/>
                  </a:lnTo>
                  <a:lnTo>
                    <a:pt x="407" y="0"/>
                  </a:lnTo>
                  <a:lnTo>
                    <a:pt x="389" y="0"/>
                  </a:lnTo>
                  <a:lnTo>
                    <a:pt x="302" y="72"/>
                  </a:lnTo>
                  <a:lnTo>
                    <a:pt x="215" y="114"/>
                  </a:lnTo>
                  <a:lnTo>
                    <a:pt x="128" y="132"/>
                  </a:lnTo>
                  <a:lnTo>
                    <a:pt x="52" y="138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46" y="210"/>
                  </a:lnTo>
                  <a:lnTo>
                    <a:pt x="110" y="204"/>
                  </a:lnTo>
                  <a:lnTo>
                    <a:pt x="192" y="186"/>
                  </a:lnTo>
                  <a:lnTo>
                    <a:pt x="279" y="150"/>
                  </a:lnTo>
                  <a:lnTo>
                    <a:pt x="279" y="1335"/>
                  </a:lnTo>
                  <a:lnTo>
                    <a:pt x="267" y="1359"/>
                  </a:lnTo>
                  <a:lnTo>
                    <a:pt x="250" y="1383"/>
                  </a:lnTo>
                  <a:lnTo>
                    <a:pt x="215" y="1395"/>
                  </a:lnTo>
                  <a:lnTo>
                    <a:pt x="163" y="1401"/>
                  </a:lnTo>
                  <a:lnTo>
                    <a:pt x="81" y="1407"/>
                  </a:lnTo>
                  <a:lnTo>
                    <a:pt x="11" y="1407"/>
                  </a:lnTo>
                  <a:lnTo>
                    <a:pt x="11" y="1473"/>
                  </a:lnTo>
                  <a:lnTo>
                    <a:pt x="87" y="1467"/>
                  </a:lnTo>
                  <a:lnTo>
                    <a:pt x="634" y="1467"/>
                  </a:lnTo>
                  <a:lnTo>
                    <a:pt x="704" y="1473"/>
                  </a:lnTo>
                  <a:lnTo>
                    <a:pt x="704" y="1407"/>
                  </a:lnTo>
                  <a:lnTo>
                    <a:pt x="640" y="1407"/>
                  </a:lnTo>
                  <a:lnTo>
                    <a:pt x="558" y="1401"/>
                  </a:lnTo>
                  <a:lnTo>
                    <a:pt x="500" y="1395"/>
                  </a:lnTo>
                  <a:lnTo>
                    <a:pt x="465" y="1383"/>
                  </a:lnTo>
                  <a:lnTo>
                    <a:pt x="448" y="1365"/>
                  </a:lnTo>
                  <a:lnTo>
                    <a:pt x="436" y="1335"/>
                  </a:lnTo>
                  <a:lnTo>
                    <a:pt x="436" y="1299"/>
                  </a:lnTo>
                  <a:lnTo>
                    <a:pt x="43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2" name="Freeform 8"/>
            <p:cNvSpPr>
              <a:spLocks/>
            </p:cNvSpPr>
            <p:nvPr/>
          </p:nvSpPr>
          <p:spPr bwMode="auto">
            <a:xfrm>
              <a:off x="4096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3" name="Freeform 9"/>
            <p:cNvSpPr>
              <a:spLocks/>
            </p:cNvSpPr>
            <p:nvPr/>
          </p:nvSpPr>
          <p:spPr bwMode="auto">
            <a:xfrm>
              <a:off x="6173" y="4994"/>
              <a:ext cx="1070" cy="1000"/>
            </a:xfrm>
            <a:custGeom>
              <a:avLst/>
              <a:gdLst/>
              <a:ahLst/>
              <a:cxnLst>
                <a:cxn ang="0">
                  <a:pos x="675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6" y="252"/>
                </a:cxn>
                <a:cxn ang="0">
                  <a:pos x="954" y="276"/>
                </a:cxn>
                <a:cxn ang="0">
                  <a:pos x="1059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9" y="850"/>
                </a:cxn>
                <a:cxn ang="0">
                  <a:pos x="483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5" y="695"/>
                </a:cxn>
                <a:cxn ang="0">
                  <a:pos x="995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3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5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7" y="48"/>
                  </a:lnTo>
                  <a:lnTo>
                    <a:pt x="890" y="48"/>
                  </a:lnTo>
                  <a:lnTo>
                    <a:pt x="931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6" y="252"/>
                  </a:lnTo>
                  <a:lnTo>
                    <a:pt x="913" y="264"/>
                  </a:lnTo>
                  <a:lnTo>
                    <a:pt x="931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9" y="204"/>
                  </a:lnTo>
                  <a:lnTo>
                    <a:pt x="1070" y="144"/>
                  </a:lnTo>
                  <a:lnTo>
                    <a:pt x="1059" y="96"/>
                  </a:lnTo>
                  <a:lnTo>
                    <a:pt x="1035" y="54"/>
                  </a:lnTo>
                  <a:lnTo>
                    <a:pt x="995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7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3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9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3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5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5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3" y="898"/>
                  </a:lnTo>
                  <a:lnTo>
                    <a:pt x="750" y="928"/>
                  </a:lnTo>
                  <a:lnTo>
                    <a:pt x="704" y="946"/>
                  </a:lnTo>
                  <a:lnTo>
                    <a:pt x="663" y="952"/>
                  </a:lnTo>
                  <a:lnTo>
                    <a:pt x="611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7" y="808"/>
                  </a:lnTo>
                  <a:lnTo>
                    <a:pt x="547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4" name="Freeform 10"/>
            <p:cNvSpPr>
              <a:spLocks/>
            </p:cNvSpPr>
            <p:nvPr/>
          </p:nvSpPr>
          <p:spPr bwMode="auto">
            <a:xfrm>
              <a:off x="7441" y="4006"/>
              <a:ext cx="669" cy="1060"/>
            </a:xfrm>
            <a:custGeom>
              <a:avLst/>
              <a:gdLst/>
              <a:ahLst/>
              <a:cxnLst>
                <a:cxn ang="0">
                  <a:pos x="209" y="180"/>
                </a:cxn>
                <a:cxn ang="0">
                  <a:pos x="285" y="186"/>
                </a:cxn>
                <a:cxn ang="0">
                  <a:pos x="454" y="150"/>
                </a:cxn>
                <a:cxn ang="0">
                  <a:pos x="564" y="78"/>
                </a:cxn>
                <a:cxn ang="0">
                  <a:pos x="599" y="24"/>
                </a:cxn>
                <a:cxn ang="0">
                  <a:pos x="588" y="0"/>
                </a:cxn>
                <a:cxn ang="0">
                  <a:pos x="570" y="6"/>
                </a:cxn>
                <a:cxn ang="0">
                  <a:pos x="442" y="42"/>
                </a:cxn>
                <a:cxn ang="0">
                  <a:pos x="291" y="48"/>
                </a:cxn>
                <a:cxn ang="0">
                  <a:pos x="122" y="12"/>
                </a:cxn>
                <a:cxn ang="0">
                  <a:pos x="110" y="6"/>
                </a:cxn>
                <a:cxn ang="0">
                  <a:pos x="93" y="0"/>
                </a:cxn>
                <a:cxn ang="0">
                  <a:pos x="87" y="527"/>
                </a:cxn>
                <a:cxn ang="0">
                  <a:pos x="99" y="545"/>
                </a:cxn>
                <a:cxn ang="0">
                  <a:pos x="122" y="539"/>
                </a:cxn>
                <a:cxn ang="0">
                  <a:pos x="140" y="521"/>
                </a:cxn>
                <a:cxn ang="0">
                  <a:pos x="250" y="443"/>
                </a:cxn>
                <a:cxn ang="0">
                  <a:pos x="349" y="425"/>
                </a:cxn>
                <a:cxn ang="0">
                  <a:pos x="448" y="467"/>
                </a:cxn>
                <a:cxn ang="0">
                  <a:pos x="489" y="515"/>
                </a:cxn>
                <a:cxn ang="0">
                  <a:pos x="518" y="635"/>
                </a:cxn>
                <a:cxn ang="0">
                  <a:pos x="524" y="773"/>
                </a:cxn>
                <a:cxn ang="0">
                  <a:pos x="477" y="916"/>
                </a:cxn>
                <a:cxn ang="0">
                  <a:pos x="372" y="1000"/>
                </a:cxn>
                <a:cxn ang="0">
                  <a:pos x="227" y="1000"/>
                </a:cxn>
                <a:cxn ang="0">
                  <a:pos x="105" y="922"/>
                </a:cxn>
                <a:cxn ang="0">
                  <a:pos x="87" y="856"/>
                </a:cxn>
                <a:cxn ang="0">
                  <a:pos x="122" y="839"/>
                </a:cxn>
                <a:cxn ang="0">
                  <a:pos x="151" y="797"/>
                </a:cxn>
                <a:cxn ang="0">
                  <a:pos x="145" y="737"/>
                </a:cxn>
                <a:cxn ang="0">
                  <a:pos x="99" y="701"/>
                </a:cxn>
                <a:cxn ang="0">
                  <a:pos x="46" y="707"/>
                </a:cxn>
                <a:cxn ang="0">
                  <a:pos x="23" y="725"/>
                </a:cxn>
                <a:cxn ang="0">
                  <a:pos x="6" y="755"/>
                </a:cxn>
                <a:cxn ang="0">
                  <a:pos x="17" y="868"/>
                </a:cxn>
                <a:cxn ang="0">
                  <a:pos x="122" y="1006"/>
                </a:cxn>
                <a:cxn ang="0">
                  <a:pos x="308" y="1060"/>
                </a:cxn>
                <a:cxn ang="0">
                  <a:pos x="483" y="1018"/>
                </a:cxn>
                <a:cxn ang="0">
                  <a:pos x="617" y="892"/>
                </a:cxn>
                <a:cxn ang="0">
                  <a:pos x="669" y="719"/>
                </a:cxn>
                <a:cxn ang="0">
                  <a:pos x="628" y="551"/>
                </a:cxn>
                <a:cxn ang="0">
                  <a:pos x="518" y="431"/>
                </a:cxn>
                <a:cxn ang="0">
                  <a:pos x="349" y="384"/>
                </a:cxn>
                <a:cxn ang="0">
                  <a:pos x="209" y="414"/>
                </a:cxn>
                <a:cxn ang="0">
                  <a:pos x="140" y="168"/>
                </a:cxn>
              </a:cxnLst>
              <a:rect l="0" t="0" r="r" b="b"/>
              <a:pathLst>
                <a:path w="669" h="1060">
                  <a:moveTo>
                    <a:pt x="140" y="168"/>
                  </a:moveTo>
                  <a:lnTo>
                    <a:pt x="209" y="180"/>
                  </a:lnTo>
                  <a:lnTo>
                    <a:pt x="256" y="186"/>
                  </a:lnTo>
                  <a:lnTo>
                    <a:pt x="285" y="186"/>
                  </a:lnTo>
                  <a:lnTo>
                    <a:pt x="378" y="174"/>
                  </a:lnTo>
                  <a:lnTo>
                    <a:pt x="454" y="150"/>
                  </a:lnTo>
                  <a:lnTo>
                    <a:pt x="518" y="114"/>
                  </a:lnTo>
                  <a:lnTo>
                    <a:pt x="564" y="78"/>
                  </a:lnTo>
                  <a:lnTo>
                    <a:pt x="593" y="42"/>
                  </a:lnTo>
                  <a:lnTo>
                    <a:pt x="599" y="24"/>
                  </a:lnTo>
                  <a:lnTo>
                    <a:pt x="599" y="12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70" y="6"/>
                  </a:lnTo>
                  <a:lnTo>
                    <a:pt x="524" y="24"/>
                  </a:lnTo>
                  <a:lnTo>
                    <a:pt x="442" y="42"/>
                  </a:lnTo>
                  <a:lnTo>
                    <a:pt x="343" y="54"/>
                  </a:lnTo>
                  <a:lnTo>
                    <a:pt x="291" y="48"/>
                  </a:lnTo>
                  <a:lnTo>
                    <a:pt x="215" y="36"/>
                  </a:lnTo>
                  <a:lnTo>
                    <a:pt x="122" y="12"/>
                  </a:lnTo>
                  <a:lnTo>
                    <a:pt x="116" y="6"/>
                  </a:lnTo>
                  <a:lnTo>
                    <a:pt x="110" y="6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7" y="12"/>
                  </a:lnTo>
                  <a:lnTo>
                    <a:pt x="87" y="527"/>
                  </a:lnTo>
                  <a:lnTo>
                    <a:pt x="93" y="539"/>
                  </a:lnTo>
                  <a:lnTo>
                    <a:pt x="99" y="545"/>
                  </a:lnTo>
                  <a:lnTo>
                    <a:pt x="116" y="545"/>
                  </a:lnTo>
                  <a:lnTo>
                    <a:pt x="122" y="539"/>
                  </a:lnTo>
                  <a:lnTo>
                    <a:pt x="134" y="533"/>
                  </a:lnTo>
                  <a:lnTo>
                    <a:pt x="140" y="521"/>
                  </a:lnTo>
                  <a:lnTo>
                    <a:pt x="192" y="473"/>
                  </a:lnTo>
                  <a:lnTo>
                    <a:pt x="250" y="443"/>
                  </a:lnTo>
                  <a:lnTo>
                    <a:pt x="302" y="431"/>
                  </a:lnTo>
                  <a:lnTo>
                    <a:pt x="349" y="425"/>
                  </a:lnTo>
                  <a:lnTo>
                    <a:pt x="407" y="437"/>
                  </a:lnTo>
                  <a:lnTo>
                    <a:pt x="448" y="467"/>
                  </a:lnTo>
                  <a:lnTo>
                    <a:pt x="477" y="491"/>
                  </a:lnTo>
                  <a:lnTo>
                    <a:pt x="489" y="515"/>
                  </a:lnTo>
                  <a:lnTo>
                    <a:pt x="512" y="569"/>
                  </a:lnTo>
                  <a:lnTo>
                    <a:pt x="518" y="635"/>
                  </a:lnTo>
                  <a:lnTo>
                    <a:pt x="524" y="713"/>
                  </a:lnTo>
                  <a:lnTo>
                    <a:pt x="524" y="773"/>
                  </a:lnTo>
                  <a:lnTo>
                    <a:pt x="512" y="844"/>
                  </a:lnTo>
                  <a:lnTo>
                    <a:pt x="477" y="916"/>
                  </a:lnTo>
                  <a:lnTo>
                    <a:pt x="430" y="964"/>
                  </a:lnTo>
                  <a:lnTo>
                    <a:pt x="372" y="1000"/>
                  </a:lnTo>
                  <a:lnTo>
                    <a:pt x="302" y="1012"/>
                  </a:lnTo>
                  <a:lnTo>
                    <a:pt x="227" y="1000"/>
                  </a:lnTo>
                  <a:lnTo>
                    <a:pt x="163" y="970"/>
                  </a:lnTo>
                  <a:lnTo>
                    <a:pt x="105" y="922"/>
                  </a:lnTo>
                  <a:lnTo>
                    <a:pt x="64" y="856"/>
                  </a:lnTo>
                  <a:lnTo>
                    <a:pt x="87" y="856"/>
                  </a:lnTo>
                  <a:lnTo>
                    <a:pt x="105" y="850"/>
                  </a:lnTo>
                  <a:lnTo>
                    <a:pt x="122" y="839"/>
                  </a:lnTo>
                  <a:lnTo>
                    <a:pt x="145" y="815"/>
                  </a:lnTo>
                  <a:lnTo>
                    <a:pt x="151" y="797"/>
                  </a:lnTo>
                  <a:lnTo>
                    <a:pt x="151" y="755"/>
                  </a:lnTo>
                  <a:lnTo>
                    <a:pt x="145" y="737"/>
                  </a:lnTo>
                  <a:lnTo>
                    <a:pt x="122" y="713"/>
                  </a:lnTo>
                  <a:lnTo>
                    <a:pt x="99" y="701"/>
                  </a:lnTo>
                  <a:lnTo>
                    <a:pt x="58" y="701"/>
                  </a:lnTo>
                  <a:lnTo>
                    <a:pt x="46" y="707"/>
                  </a:lnTo>
                  <a:lnTo>
                    <a:pt x="29" y="713"/>
                  </a:lnTo>
                  <a:lnTo>
                    <a:pt x="23" y="725"/>
                  </a:lnTo>
                  <a:lnTo>
                    <a:pt x="12" y="737"/>
                  </a:lnTo>
                  <a:lnTo>
                    <a:pt x="6" y="755"/>
                  </a:lnTo>
                  <a:lnTo>
                    <a:pt x="0" y="785"/>
                  </a:lnTo>
                  <a:lnTo>
                    <a:pt x="17" y="868"/>
                  </a:lnTo>
                  <a:lnTo>
                    <a:pt x="58" y="940"/>
                  </a:lnTo>
                  <a:lnTo>
                    <a:pt x="122" y="1006"/>
                  </a:lnTo>
                  <a:lnTo>
                    <a:pt x="204" y="1048"/>
                  </a:lnTo>
                  <a:lnTo>
                    <a:pt x="308" y="1060"/>
                  </a:lnTo>
                  <a:lnTo>
                    <a:pt x="401" y="1048"/>
                  </a:lnTo>
                  <a:lnTo>
                    <a:pt x="483" y="1018"/>
                  </a:lnTo>
                  <a:lnTo>
                    <a:pt x="558" y="964"/>
                  </a:lnTo>
                  <a:lnTo>
                    <a:pt x="617" y="892"/>
                  </a:lnTo>
                  <a:lnTo>
                    <a:pt x="652" y="815"/>
                  </a:lnTo>
                  <a:lnTo>
                    <a:pt x="669" y="719"/>
                  </a:lnTo>
                  <a:lnTo>
                    <a:pt x="657" y="635"/>
                  </a:lnTo>
                  <a:lnTo>
                    <a:pt x="628" y="551"/>
                  </a:lnTo>
                  <a:lnTo>
                    <a:pt x="582" y="485"/>
                  </a:lnTo>
                  <a:lnTo>
                    <a:pt x="518" y="431"/>
                  </a:lnTo>
                  <a:lnTo>
                    <a:pt x="436" y="396"/>
                  </a:lnTo>
                  <a:lnTo>
                    <a:pt x="349" y="384"/>
                  </a:lnTo>
                  <a:lnTo>
                    <a:pt x="279" y="390"/>
                  </a:lnTo>
                  <a:lnTo>
                    <a:pt x="209" y="414"/>
                  </a:lnTo>
                  <a:lnTo>
                    <a:pt x="140" y="461"/>
                  </a:lnTo>
                  <a:lnTo>
                    <a:pt x="140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5" name="Freeform 11"/>
            <p:cNvSpPr>
              <a:spLocks/>
            </p:cNvSpPr>
            <p:nvPr/>
          </p:nvSpPr>
          <p:spPr bwMode="auto">
            <a:xfrm>
              <a:off x="8919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8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5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8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5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6" name="Freeform 12"/>
            <p:cNvSpPr>
              <a:spLocks/>
            </p:cNvSpPr>
            <p:nvPr/>
          </p:nvSpPr>
          <p:spPr bwMode="auto">
            <a:xfrm>
              <a:off x="10996" y="4994"/>
              <a:ext cx="1070" cy="1000"/>
            </a:xfrm>
            <a:custGeom>
              <a:avLst/>
              <a:gdLst/>
              <a:ahLst/>
              <a:cxnLst>
                <a:cxn ang="0">
                  <a:pos x="674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5" y="252"/>
                </a:cxn>
                <a:cxn ang="0">
                  <a:pos x="954" y="276"/>
                </a:cxn>
                <a:cxn ang="0">
                  <a:pos x="1058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8" y="850"/>
                </a:cxn>
                <a:cxn ang="0">
                  <a:pos x="482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4" y="695"/>
                </a:cxn>
                <a:cxn ang="0">
                  <a:pos x="994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2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4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30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5" y="252"/>
                  </a:lnTo>
                  <a:lnTo>
                    <a:pt x="913" y="264"/>
                  </a:lnTo>
                  <a:lnTo>
                    <a:pt x="930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8" y="204"/>
                  </a:lnTo>
                  <a:lnTo>
                    <a:pt x="1070" y="144"/>
                  </a:lnTo>
                  <a:lnTo>
                    <a:pt x="1058" y="96"/>
                  </a:lnTo>
                  <a:lnTo>
                    <a:pt x="1035" y="54"/>
                  </a:lnTo>
                  <a:lnTo>
                    <a:pt x="994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6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2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8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2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4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4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2" y="898"/>
                  </a:lnTo>
                  <a:lnTo>
                    <a:pt x="750" y="928"/>
                  </a:lnTo>
                  <a:lnTo>
                    <a:pt x="703" y="946"/>
                  </a:lnTo>
                  <a:lnTo>
                    <a:pt x="663" y="952"/>
                  </a:lnTo>
                  <a:lnTo>
                    <a:pt x="610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6" y="808"/>
                  </a:lnTo>
                  <a:lnTo>
                    <a:pt x="546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7" name="Freeform 13"/>
            <p:cNvSpPr>
              <a:spLocks/>
            </p:cNvSpPr>
            <p:nvPr/>
          </p:nvSpPr>
          <p:spPr bwMode="auto">
            <a:xfrm>
              <a:off x="12328" y="4006"/>
              <a:ext cx="547" cy="1030"/>
            </a:xfrm>
            <a:custGeom>
              <a:avLst/>
              <a:gdLst/>
              <a:ahLst/>
              <a:cxnLst>
                <a:cxn ang="0">
                  <a:pos x="343" y="48"/>
                </a:cxn>
                <a:cxn ang="0">
                  <a:pos x="343" y="24"/>
                </a:cxn>
                <a:cxn ang="0">
                  <a:pos x="337" y="12"/>
                </a:cxn>
                <a:cxn ang="0">
                  <a:pos x="331" y="6"/>
                </a:cxn>
                <a:cxn ang="0">
                  <a:pos x="314" y="0"/>
                </a:cxn>
                <a:cxn ang="0">
                  <a:pos x="296" y="0"/>
                </a:cxn>
                <a:cxn ang="0">
                  <a:pos x="233" y="48"/>
                </a:cxn>
                <a:cxn ang="0">
                  <a:pos x="169" y="78"/>
                </a:cxn>
                <a:cxn ang="0">
                  <a:pos x="105" y="96"/>
                </a:cxn>
                <a:cxn ang="0">
                  <a:pos x="46" y="102"/>
                </a:cxn>
                <a:cxn ang="0">
                  <a:pos x="0" y="102"/>
                </a:cxn>
                <a:cxn ang="0">
                  <a:pos x="0" y="156"/>
                </a:cxn>
                <a:cxn ang="0">
                  <a:pos x="52" y="156"/>
                </a:cxn>
                <a:cxn ang="0">
                  <a:pos x="134" y="144"/>
                </a:cxn>
                <a:cxn ang="0">
                  <a:pos x="221" y="114"/>
                </a:cxn>
                <a:cxn ang="0">
                  <a:pos x="221" y="928"/>
                </a:cxn>
                <a:cxn ang="0">
                  <a:pos x="209" y="952"/>
                </a:cxn>
                <a:cxn ang="0">
                  <a:pos x="186" y="964"/>
                </a:cxn>
                <a:cxn ang="0">
                  <a:pos x="139" y="970"/>
                </a:cxn>
                <a:cxn ang="0">
                  <a:pos x="70" y="976"/>
                </a:cxn>
                <a:cxn ang="0">
                  <a:pos x="11" y="976"/>
                </a:cxn>
                <a:cxn ang="0">
                  <a:pos x="11" y="1030"/>
                </a:cxn>
                <a:cxn ang="0">
                  <a:pos x="99" y="1030"/>
                </a:cxn>
                <a:cxn ang="0">
                  <a:pos x="169" y="1024"/>
                </a:cxn>
                <a:cxn ang="0">
                  <a:pos x="384" y="1024"/>
                </a:cxn>
                <a:cxn ang="0">
                  <a:pos x="454" y="1030"/>
                </a:cxn>
                <a:cxn ang="0">
                  <a:pos x="547" y="1030"/>
                </a:cxn>
                <a:cxn ang="0">
                  <a:pos x="547" y="976"/>
                </a:cxn>
                <a:cxn ang="0">
                  <a:pos x="488" y="976"/>
                </a:cxn>
                <a:cxn ang="0">
                  <a:pos x="419" y="970"/>
                </a:cxn>
                <a:cxn ang="0">
                  <a:pos x="372" y="964"/>
                </a:cxn>
                <a:cxn ang="0">
                  <a:pos x="349" y="952"/>
                </a:cxn>
                <a:cxn ang="0">
                  <a:pos x="343" y="928"/>
                </a:cxn>
                <a:cxn ang="0">
                  <a:pos x="343" y="904"/>
                </a:cxn>
                <a:cxn ang="0">
                  <a:pos x="343" y="48"/>
                </a:cxn>
              </a:cxnLst>
              <a:rect l="0" t="0" r="r" b="b"/>
              <a:pathLst>
                <a:path w="547" h="1030">
                  <a:moveTo>
                    <a:pt x="343" y="48"/>
                  </a:moveTo>
                  <a:lnTo>
                    <a:pt x="343" y="24"/>
                  </a:lnTo>
                  <a:lnTo>
                    <a:pt x="337" y="12"/>
                  </a:lnTo>
                  <a:lnTo>
                    <a:pt x="331" y="6"/>
                  </a:lnTo>
                  <a:lnTo>
                    <a:pt x="314" y="0"/>
                  </a:lnTo>
                  <a:lnTo>
                    <a:pt x="296" y="0"/>
                  </a:lnTo>
                  <a:lnTo>
                    <a:pt x="233" y="48"/>
                  </a:lnTo>
                  <a:lnTo>
                    <a:pt x="169" y="78"/>
                  </a:lnTo>
                  <a:lnTo>
                    <a:pt x="105" y="96"/>
                  </a:lnTo>
                  <a:lnTo>
                    <a:pt x="46" y="102"/>
                  </a:lnTo>
                  <a:lnTo>
                    <a:pt x="0" y="102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34" y="144"/>
                  </a:lnTo>
                  <a:lnTo>
                    <a:pt x="221" y="114"/>
                  </a:lnTo>
                  <a:lnTo>
                    <a:pt x="221" y="928"/>
                  </a:lnTo>
                  <a:lnTo>
                    <a:pt x="209" y="952"/>
                  </a:lnTo>
                  <a:lnTo>
                    <a:pt x="186" y="964"/>
                  </a:lnTo>
                  <a:lnTo>
                    <a:pt x="139" y="970"/>
                  </a:lnTo>
                  <a:lnTo>
                    <a:pt x="70" y="976"/>
                  </a:lnTo>
                  <a:lnTo>
                    <a:pt x="11" y="976"/>
                  </a:lnTo>
                  <a:lnTo>
                    <a:pt x="11" y="1030"/>
                  </a:lnTo>
                  <a:lnTo>
                    <a:pt x="99" y="1030"/>
                  </a:lnTo>
                  <a:lnTo>
                    <a:pt x="169" y="1024"/>
                  </a:lnTo>
                  <a:lnTo>
                    <a:pt x="384" y="1024"/>
                  </a:lnTo>
                  <a:lnTo>
                    <a:pt x="454" y="1030"/>
                  </a:lnTo>
                  <a:lnTo>
                    <a:pt x="547" y="1030"/>
                  </a:lnTo>
                  <a:lnTo>
                    <a:pt x="547" y="976"/>
                  </a:lnTo>
                  <a:lnTo>
                    <a:pt x="488" y="976"/>
                  </a:lnTo>
                  <a:lnTo>
                    <a:pt x="419" y="970"/>
                  </a:lnTo>
                  <a:lnTo>
                    <a:pt x="372" y="964"/>
                  </a:lnTo>
                  <a:lnTo>
                    <a:pt x="349" y="952"/>
                  </a:lnTo>
                  <a:lnTo>
                    <a:pt x="343" y="928"/>
                  </a:lnTo>
                  <a:lnTo>
                    <a:pt x="343" y="904"/>
                  </a:lnTo>
                  <a:lnTo>
                    <a:pt x="343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8" name="Freeform 14"/>
            <p:cNvSpPr>
              <a:spLocks noEditPoints="1"/>
            </p:cNvSpPr>
            <p:nvPr/>
          </p:nvSpPr>
          <p:spPr bwMode="auto">
            <a:xfrm>
              <a:off x="13102" y="4006"/>
              <a:ext cx="698" cy="1060"/>
            </a:xfrm>
            <a:custGeom>
              <a:avLst/>
              <a:gdLst/>
              <a:ahLst/>
              <a:cxnLst>
                <a:cxn ang="0">
                  <a:pos x="686" y="384"/>
                </a:cxn>
                <a:cxn ang="0">
                  <a:pos x="605" y="138"/>
                </a:cxn>
                <a:cxn ang="0">
                  <a:pos x="506" y="42"/>
                </a:cxn>
                <a:cxn ang="0">
                  <a:pos x="349" y="0"/>
                </a:cxn>
                <a:cxn ang="0">
                  <a:pos x="180" y="48"/>
                </a:cxn>
                <a:cxn ang="0">
                  <a:pos x="75" y="156"/>
                </a:cxn>
                <a:cxn ang="0">
                  <a:pos x="5" y="372"/>
                </a:cxn>
                <a:cxn ang="0">
                  <a:pos x="0" y="635"/>
                </a:cxn>
                <a:cxn ang="0">
                  <a:pos x="23" y="773"/>
                </a:cxn>
                <a:cxn ang="0">
                  <a:pos x="75" y="910"/>
                </a:cxn>
                <a:cxn ang="0">
                  <a:pos x="174" y="1018"/>
                </a:cxn>
                <a:cxn ang="0">
                  <a:pos x="349" y="1060"/>
                </a:cxn>
                <a:cxn ang="0">
                  <a:pos x="517" y="1018"/>
                </a:cxn>
                <a:cxn ang="0">
                  <a:pos x="622" y="910"/>
                </a:cxn>
                <a:cxn ang="0">
                  <a:pos x="674" y="767"/>
                </a:cxn>
                <a:cxn ang="0">
                  <a:pos x="692" y="635"/>
                </a:cxn>
                <a:cxn ang="0">
                  <a:pos x="698" y="539"/>
                </a:cxn>
                <a:cxn ang="0">
                  <a:pos x="302" y="1012"/>
                </a:cxn>
                <a:cxn ang="0">
                  <a:pos x="215" y="964"/>
                </a:cxn>
                <a:cxn ang="0">
                  <a:pos x="157" y="850"/>
                </a:cxn>
                <a:cxn ang="0">
                  <a:pos x="133" y="635"/>
                </a:cxn>
                <a:cxn ang="0">
                  <a:pos x="139" y="294"/>
                </a:cxn>
                <a:cxn ang="0">
                  <a:pos x="186" y="138"/>
                </a:cxn>
                <a:cxn ang="0">
                  <a:pos x="261" y="66"/>
                </a:cxn>
                <a:cxn ang="0">
                  <a:pos x="349" y="48"/>
                </a:cxn>
                <a:cxn ang="0">
                  <a:pos x="459" y="84"/>
                </a:cxn>
                <a:cxn ang="0">
                  <a:pos x="535" y="186"/>
                </a:cxn>
                <a:cxn ang="0">
                  <a:pos x="558" y="390"/>
                </a:cxn>
                <a:cxn ang="0">
                  <a:pos x="552" y="743"/>
                </a:cxn>
                <a:cxn ang="0">
                  <a:pos x="512" y="916"/>
                </a:cxn>
                <a:cxn ang="0">
                  <a:pos x="430" y="994"/>
                </a:cxn>
                <a:cxn ang="0">
                  <a:pos x="349" y="1018"/>
                </a:cxn>
              </a:cxnLst>
              <a:rect l="0" t="0" r="r" b="b"/>
              <a:pathLst>
                <a:path w="698" h="1060">
                  <a:moveTo>
                    <a:pt x="698" y="539"/>
                  </a:moveTo>
                  <a:lnTo>
                    <a:pt x="686" y="384"/>
                  </a:lnTo>
                  <a:lnTo>
                    <a:pt x="663" y="252"/>
                  </a:lnTo>
                  <a:lnTo>
                    <a:pt x="605" y="138"/>
                  </a:lnTo>
                  <a:lnTo>
                    <a:pt x="564" y="84"/>
                  </a:lnTo>
                  <a:lnTo>
                    <a:pt x="506" y="42"/>
                  </a:lnTo>
                  <a:lnTo>
                    <a:pt x="430" y="12"/>
                  </a:lnTo>
                  <a:lnTo>
                    <a:pt x="349" y="0"/>
                  </a:lnTo>
                  <a:lnTo>
                    <a:pt x="256" y="12"/>
                  </a:lnTo>
                  <a:lnTo>
                    <a:pt x="180" y="48"/>
                  </a:lnTo>
                  <a:lnTo>
                    <a:pt x="116" y="96"/>
                  </a:lnTo>
                  <a:lnTo>
                    <a:pt x="75" y="156"/>
                  </a:lnTo>
                  <a:lnTo>
                    <a:pt x="40" y="228"/>
                  </a:lnTo>
                  <a:lnTo>
                    <a:pt x="5" y="372"/>
                  </a:lnTo>
                  <a:lnTo>
                    <a:pt x="0" y="437"/>
                  </a:lnTo>
                  <a:lnTo>
                    <a:pt x="0" y="635"/>
                  </a:lnTo>
                  <a:lnTo>
                    <a:pt x="5" y="701"/>
                  </a:lnTo>
                  <a:lnTo>
                    <a:pt x="23" y="773"/>
                  </a:lnTo>
                  <a:lnTo>
                    <a:pt x="40" y="839"/>
                  </a:lnTo>
                  <a:lnTo>
                    <a:pt x="75" y="910"/>
                  </a:lnTo>
                  <a:lnTo>
                    <a:pt x="116" y="970"/>
                  </a:lnTo>
                  <a:lnTo>
                    <a:pt x="174" y="1018"/>
                  </a:lnTo>
                  <a:lnTo>
                    <a:pt x="250" y="1048"/>
                  </a:lnTo>
                  <a:lnTo>
                    <a:pt x="349" y="1060"/>
                  </a:lnTo>
                  <a:lnTo>
                    <a:pt x="442" y="1048"/>
                  </a:lnTo>
                  <a:lnTo>
                    <a:pt x="517" y="1018"/>
                  </a:lnTo>
                  <a:lnTo>
                    <a:pt x="576" y="970"/>
                  </a:lnTo>
                  <a:lnTo>
                    <a:pt x="622" y="910"/>
                  </a:lnTo>
                  <a:lnTo>
                    <a:pt x="651" y="839"/>
                  </a:lnTo>
                  <a:lnTo>
                    <a:pt x="674" y="767"/>
                  </a:lnTo>
                  <a:lnTo>
                    <a:pt x="686" y="701"/>
                  </a:lnTo>
                  <a:lnTo>
                    <a:pt x="692" y="635"/>
                  </a:lnTo>
                  <a:lnTo>
                    <a:pt x="698" y="575"/>
                  </a:lnTo>
                  <a:lnTo>
                    <a:pt x="698" y="539"/>
                  </a:lnTo>
                  <a:close/>
                  <a:moveTo>
                    <a:pt x="349" y="1018"/>
                  </a:moveTo>
                  <a:lnTo>
                    <a:pt x="302" y="1012"/>
                  </a:lnTo>
                  <a:lnTo>
                    <a:pt x="261" y="994"/>
                  </a:lnTo>
                  <a:lnTo>
                    <a:pt x="215" y="964"/>
                  </a:lnTo>
                  <a:lnTo>
                    <a:pt x="180" y="916"/>
                  </a:lnTo>
                  <a:lnTo>
                    <a:pt x="157" y="850"/>
                  </a:lnTo>
                  <a:lnTo>
                    <a:pt x="139" y="749"/>
                  </a:lnTo>
                  <a:lnTo>
                    <a:pt x="133" y="635"/>
                  </a:lnTo>
                  <a:lnTo>
                    <a:pt x="133" y="402"/>
                  </a:lnTo>
                  <a:lnTo>
                    <a:pt x="139" y="294"/>
                  </a:lnTo>
                  <a:lnTo>
                    <a:pt x="157" y="198"/>
                  </a:lnTo>
                  <a:lnTo>
                    <a:pt x="186" y="138"/>
                  </a:lnTo>
                  <a:lnTo>
                    <a:pt x="221" y="90"/>
                  </a:lnTo>
                  <a:lnTo>
                    <a:pt x="261" y="66"/>
                  </a:lnTo>
                  <a:lnTo>
                    <a:pt x="308" y="48"/>
                  </a:lnTo>
                  <a:lnTo>
                    <a:pt x="349" y="48"/>
                  </a:lnTo>
                  <a:lnTo>
                    <a:pt x="407" y="54"/>
                  </a:lnTo>
                  <a:lnTo>
                    <a:pt x="459" y="84"/>
                  </a:lnTo>
                  <a:lnTo>
                    <a:pt x="506" y="126"/>
                  </a:lnTo>
                  <a:lnTo>
                    <a:pt x="535" y="186"/>
                  </a:lnTo>
                  <a:lnTo>
                    <a:pt x="552" y="282"/>
                  </a:lnTo>
                  <a:lnTo>
                    <a:pt x="558" y="390"/>
                  </a:lnTo>
                  <a:lnTo>
                    <a:pt x="558" y="629"/>
                  </a:lnTo>
                  <a:lnTo>
                    <a:pt x="552" y="743"/>
                  </a:lnTo>
                  <a:lnTo>
                    <a:pt x="541" y="844"/>
                  </a:lnTo>
                  <a:lnTo>
                    <a:pt x="512" y="916"/>
                  </a:lnTo>
                  <a:lnTo>
                    <a:pt x="477" y="964"/>
                  </a:lnTo>
                  <a:lnTo>
                    <a:pt x="430" y="994"/>
                  </a:lnTo>
                  <a:lnTo>
                    <a:pt x="389" y="1012"/>
                  </a:lnTo>
                  <a:lnTo>
                    <a:pt x="349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9" name="Freeform 15"/>
            <p:cNvSpPr>
              <a:spLocks/>
            </p:cNvSpPr>
            <p:nvPr/>
          </p:nvSpPr>
          <p:spPr bwMode="auto">
            <a:xfrm>
              <a:off x="14614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5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20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20" y="706"/>
                </a:cxn>
                <a:cxn ang="0">
                  <a:pos x="1385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1" y="30"/>
                </a:cxn>
                <a:cxn ang="0">
                  <a:pos x="751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1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8" y="772"/>
                </a:cxn>
                <a:cxn ang="0">
                  <a:pos x="29" y="772"/>
                </a:cxn>
                <a:cxn ang="0">
                  <a:pos x="41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7" y="1460"/>
                </a:cxn>
                <a:cxn ang="0">
                  <a:pos x="698" y="1466"/>
                </a:cxn>
                <a:cxn ang="0">
                  <a:pos x="716" y="1472"/>
                </a:cxn>
                <a:cxn ang="0">
                  <a:pos x="733" y="1466"/>
                </a:cxn>
                <a:cxn ang="0">
                  <a:pos x="745" y="1460"/>
                </a:cxn>
                <a:cxn ang="0">
                  <a:pos x="751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5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20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20" y="706"/>
                  </a:lnTo>
                  <a:lnTo>
                    <a:pt x="1385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1" y="30"/>
                  </a:lnTo>
                  <a:lnTo>
                    <a:pt x="751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1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8" y="772"/>
                  </a:lnTo>
                  <a:lnTo>
                    <a:pt x="29" y="772"/>
                  </a:lnTo>
                  <a:lnTo>
                    <a:pt x="41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7" y="1460"/>
                  </a:lnTo>
                  <a:lnTo>
                    <a:pt x="698" y="1466"/>
                  </a:lnTo>
                  <a:lnTo>
                    <a:pt x="716" y="1472"/>
                  </a:lnTo>
                  <a:lnTo>
                    <a:pt x="733" y="1466"/>
                  </a:lnTo>
                  <a:lnTo>
                    <a:pt x="745" y="1460"/>
                  </a:lnTo>
                  <a:lnTo>
                    <a:pt x="751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0" name="Freeform 16"/>
            <p:cNvSpPr>
              <a:spLocks/>
            </p:cNvSpPr>
            <p:nvPr/>
          </p:nvSpPr>
          <p:spPr bwMode="auto">
            <a:xfrm>
              <a:off x="1681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1" name="Freeform 17"/>
            <p:cNvSpPr>
              <a:spLocks/>
            </p:cNvSpPr>
            <p:nvPr/>
          </p:nvSpPr>
          <p:spPr bwMode="auto">
            <a:xfrm>
              <a:off x="1777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2" name="Freeform 18"/>
            <p:cNvSpPr>
              <a:spLocks/>
            </p:cNvSpPr>
            <p:nvPr/>
          </p:nvSpPr>
          <p:spPr bwMode="auto">
            <a:xfrm>
              <a:off x="1873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2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2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3" name="Freeform 19"/>
            <p:cNvSpPr>
              <a:spLocks/>
            </p:cNvSpPr>
            <p:nvPr/>
          </p:nvSpPr>
          <p:spPr bwMode="auto">
            <a:xfrm>
              <a:off x="19606" y="4312"/>
              <a:ext cx="500" cy="2209"/>
            </a:xfrm>
            <a:custGeom>
              <a:avLst/>
              <a:gdLst/>
              <a:ahLst/>
              <a:cxnLst>
                <a:cxn ang="0">
                  <a:pos x="500" y="1107"/>
                </a:cxn>
                <a:cxn ang="0">
                  <a:pos x="494" y="963"/>
                </a:cxn>
                <a:cxn ang="0">
                  <a:pos x="471" y="790"/>
                </a:cxn>
                <a:cxn ang="0">
                  <a:pos x="430" y="604"/>
                </a:cxn>
                <a:cxn ang="0">
                  <a:pos x="355" y="413"/>
                </a:cxn>
                <a:cxn ang="0">
                  <a:pos x="296" y="305"/>
                </a:cxn>
                <a:cxn ang="0">
                  <a:pos x="238" y="215"/>
                </a:cxn>
                <a:cxn ang="0">
                  <a:pos x="174" y="137"/>
                </a:cxn>
                <a:cxn ang="0">
                  <a:pos x="122" y="78"/>
                </a:cxn>
                <a:cxn ang="0">
                  <a:pos x="75" y="36"/>
                </a:cxn>
                <a:cxn ang="0">
                  <a:pos x="40" y="6"/>
                </a:cxn>
                <a:cxn ang="0">
                  <a:pos x="23" y="0"/>
                </a:cxn>
                <a:cxn ang="0">
                  <a:pos x="11" y="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6" y="30"/>
                </a:cxn>
                <a:cxn ang="0">
                  <a:pos x="6" y="36"/>
                </a:cxn>
                <a:cxn ang="0">
                  <a:pos x="17" y="48"/>
                </a:cxn>
                <a:cxn ang="0">
                  <a:pos x="23" y="60"/>
                </a:cxn>
                <a:cxn ang="0">
                  <a:pos x="40" y="72"/>
                </a:cxn>
                <a:cxn ang="0">
                  <a:pos x="139" y="191"/>
                </a:cxn>
                <a:cxn ang="0">
                  <a:pos x="221" y="335"/>
                </a:cxn>
                <a:cxn ang="0">
                  <a:pos x="285" y="497"/>
                </a:cxn>
                <a:cxn ang="0">
                  <a:pos x="337" y="682"/>
                </a:cxn>
                <a:cxn ang="0">
                  <a:pos x="366" y="886"/>
                </a:cxn>
                <a:cxn ang="0">
                  <a:pos x="372" y="1107"/>
                </a:cxn>
                <a:cxn ang="0">
                  <a:pos x="366" y="1269"/>
                </a:cxn>
                <a:cxn ang="0">
                  <a:pos x="349" y="1430"/>
                </a:cxn>
                <a:cxn ang="0">
                  <a:pos x="320" y="1586"/>
                </a:cxn>
                <a:cxn ang="0">
                  <a:pos x="273" y="1742"/>
                </a:cxn>
                <a:cxn ang="0">
                  <a:pos x="215" y="1885"/>
                </a:cxn>
                <a:cxn ang="0">
                  <a:pos x="134" y="2023"/>
                </a:cxn>
                <a:cxn ang="0">
                  <a:pos x="29" y="2149"/>
                </a:cxn>
                <a:cxn ang="0">
                  <a:pos x="17" y="2161"/>
                </a:cxn>
                <a:cxn ang="0">
                  <a:pos x="11" y="2173"/>
                </a:cxn>
                <a:cxn ang="0">
                  <a:pos x="0" y="2185"/>
                </a:cxn>
                <a:cxn ang="0">
                  <a:pos x="0" y="2191"/>
                </a:cxn>
                <a:cxn ang="0">
                  <a:pos x="6" y="2203"/>
                </a:cxn>
                <a:cxn ang="0">
                  <a:pos x="11" y="2209"/>
                </a:cxn>
                <a:cxn ang="0">
                  <a:pos x="23" y="2209"/>
                </a:cxn>
                <a:cxn ang="0">
                  <a:pos x="40" y="2203"/>
                </a:cxn>
                <a:cxn ang="0">
                  <a:pos x="75" y="2173"/>
                </a:cxn>
                <a:cxn ang="0">
                  <a:pos x="128" y="2131"/>
                </a:cxn>
                <a:cxn ang="0">
                  <a:pos x="180" y="2065"/>
                </a:cxn>
                <a:cxn ang="0">
                  <a:pos x="244" y="1987"/>
                </a:cxn>
                <a:cxn ang="0">
                  <a:pos x="308" y="1891"/>
                </a:cxn>
                <a:cxn ang="0">
                  <a:pos x="360" y="1778"/>
                </a:cxn>
                <a:cxn ang="0">
                  <a:pos x="430" y="1598"/>
                </a:cxn>
                <a:cxn ang="0">
                  <a:pos x="471" y="1418"/>
                </a:cxn>
                <a:cxn ang="0">
                  <a:pos x="494" y="1257"/>
                </a:cxn>
                <a:cxn ang="0">
                  <a:pos x="500" y="1107"/>
                </a:cxn>
              </a:cxnLst>
              <a:rect l="0" t="0" r="r" b="b"/>
              <a:pathLst>
                <a:path w="500" h="2209">
                  <a:moveTo>
                    <a:pt x="500" y="1107"/>
                  </a:moveTo>
                  <a:lnTo>
                    <a:pt x="494" y="963"/>
                  </a:lnTo>
                  <a:lnTo>
                    <a:pt x="471" y="790"/>
                  </a:lnTo>
                  <a:lnTo>
                    <a:pt x="430" y="604"/>
                  </a:lnTo>
                  <a:lnTo>
                    <a:pt x="355" y="413"/>
                  </a:lnTo>
                  <a:lnTo>
                    <a:pt x="296" y="305"/>
                  </a:lnTo>
                  <a:lnTo>
                    <a:pt x="238" y="215"/>
                  </a:lnTo>
                  <a:lnTo>
                    <a:pt x="174" y="137"/>
                  </a:lnTo>
                  <a:lnTo>
                    <a:pt x="122" y="78"/>
                  </a:lnTo>
                  <a:lnTo>
                    <a:pt x="75" y="36"/>
                  </a:lnTo>
                  <a:lnTo>
                    <a:pt x="40" y="6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7" y="48"/>
                  </a:lnTo>
                  <a:lnTo>
                    <a:pt x="23" y="60"/>
                  </a:lnTo>
                  <a:lnTo>
                    <a:pt x="40" y="72"/>
                  </a:lnTo>
                  <a:lnTo>
                    <a:pt x="139" y="191"/>
                  </a:lnTo>
                  <a:lnTo>
                    <a:pt x="221" y="335"/>
                  </a:lnTo>
                  <a:lnTo>
                    <a:pt x="285" y="497"/>
                  </a:lnTo>
                  <a:lnTo>
                    <a:pt x="337" y="682"/>
                  </a:lnTo>
                  <a:lnTo>
                    <a:pt x="366" y="886"/>
                  </a:lnTo>
                  <a:lnTo>
                    <a:pt x="372" y="1107"/>
                  </a:lnTo>
                  <a:lnTo>
                    <a:pt x="366" y="1269"/>
                  </a:lnTo>
                  <a:lnTo>
                    <a:pt x="349" y="1430"/>
                  </a:lnTo>
                  <a:lnTo>
                    <a:pt x="320" y="1586"/>
                  </a:lnTo>
                  <a:lnTo>
                    <a:pt x="273" y="1742"/>
                  </a:lnTo>
                  <a:lnTo>
                    <a:pt x="215" y="1885"/>
                  </a:lnTo>
                  <a:lnTo>
                    <a:pt x="134" y="2023"/>
                  </a:lnTo>
                  <a:lnTo>
                    <a:pt x="29" y="2149"/>
                  </a:lnTo>
                  <a:lnTo>
                    <a:pt x="17" y="2161"/>
                  </a:lnTo>
                  <a:lnTo>
                    <a:pt x="11" y="2173"/>
                  </a:lnTo>
                  <a:lnTo>
                    <a:pt x="0" y="2185"/>
                  </a:lnTo>
                  <a:lnTo>
                    <a:pt x="0" y="2191"/>
                  </a:lnTo>
                  <a:lnTo>
                    <a:pt x="6" y="2203"/>
                  </a:lnTo>
                  <a:lnTo>
                    <a:pt x="11" y="2209"/>
                  </a:lnTo>
                  <a:lnTo>
                    <a:pt x="23" y="2209"/>
                  </a:lnTo>
                  <a:lnTo>
                    <a:pt x="40" y="2203"/>
                  </a:lnTo>
                  <a:lnTo>
                    <a:pt x="75" y="2173"/>
                  </a:lnTo>
                  <a:lnTo>
                    <a:pt x="128" y="2131"/>
                  </a:lnTo>
                  <a:lnTo>
                    <a:pt x="180" y="2065"/>
                  </a:lnTo>
                  <a:lnTo>
                    <a:pt x="244" y="1987"/>
                  </a:lnTo>
                  <a:lnTo>
                    <a:pt x="308" y="1891"/>
                  </a:lnTo>
                  <a:lnTo>
                    <a:pt x="360" y="1778"/>
                  </a:lnTo>
                  <a:lnTo>
                    <a:pt x="430" y="1598"/>
                  </a:lnTo>
                  <a:lnTo>
                    <a:pt x="471" y="1418"/>
                  </a:lnTo>
                  <a:lnTo>
                    <a:pt x="494" y="1257"/>
                  </a:lnTo>
                  <a:lnTo>
                    <a:pt x="500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40526" y="2971800"/>
            <a:ext cx="2321412" cy="304800"/>
            <a:chOff x="3190" y="3999"/>
            <a:chExt cx="19109" cy="2509"/>
          </a:xfrm>
        </p:grpSpPr>
        <p:sp>
          <p:nvSpPr>
            <p:cNvPr id="72728" name="Freeform 24"/>
            <p:cNvSpPr>
              <a:spLocks/>
            </p:cNvSpPr>
            <p:nvPr/>
          </p:nvSpPr>
          <p:spPr bwMode="auto">
            <a:xfrm>
              <a:off x="3190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9" name="Freeform 25"/>
            <p:cNvSpPr>
              <a:spLocks/>
            </p:cNvSpPr>
            <p:nvPr/>
          </p:nvSpPr>
          <p:spPr bwMode="auto">
            <a:xfrm>
              <a:off x="4002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0" name="Freeform 26"/>
            <p:cNvSpPr>
              <a:spLocks/>
            </p:cNvSpPr>
            <p:nvPr/>
          </p:nvSpPr>
          <p:spPr bwMode="auto">
            <a:xfrm>
              <a:off x="5493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1" name="Freeform 27"/>
            <p:cNvSpPr>
              <a:spLocks/>
            </p:cNvSpPr>
            <p:nvPr/>
          </p:nvSpPr>
          <p:spPr bwMode="auto">
            <a:xfrm>
              <a:off x="7565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2" name="Freeform 28"/>
            <p:cNvSpPr>
              <a:spLocks/>
            </p:cNvSpPr>
            <p:nvPr/>
          </p:nvSpPr>
          <p:spPr bwMode="auto">
            <a:xfrm>
              <a:off x="8897" y="3999"/>
              <a:ext cx="546" cy="1026"/>
            </a:xfrm>
            <a:custGeom>
              <a:avLst/>
              <a:gdLst/>
              <a:ahLst/>
              <a:cxnLst>
                <a:cxn ang="0">
                  <a:pos x="340" y="43"/>
                </a:cxn>
                <a:cxn ang="0">
                  <a:pos x="340" y="25"/>
                </a:cxn>
                <a:cxn ang="0">
                  <a:pos x="334" y="6"/>
                </a:cxn>
                <a:cxn ang="0">
                  <a:pos x="328" y="0"/>
                </a:cxn>
                <a:cxn ang="0">
                  <a:pos x="291" y="0"/>
                </a:cxn>
                <a:cxn ang="0">
                  <a:pos x="231" y="43"/>
                </a:cxn>
                <a:cxn ang="0">
                  <a:pos x="164" y="75"/>
                </a:cxn>
                <a:cxn ang="0">
                  <a:pos x="103" y="87"/>
                </a:cxn>
                <a:cxn ang="0">
                  <a:pos x="43" y="93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34" y="137"/>
                </a:cxn>
                <a:cxn ang="0">
                  <a:pos x="218" y="112"/>
                </a:cxn>
                <a:cxn ang="0">
                  <a:pos x="218" y="926"/>
                </a:cxn>
                <a:cxn ang="0">
                  <a:pos x="206" y="945"/>
                </a:cxn>
                <a:cxn ang="0">
                  <a:pos x="188" y="957"/>
                </a:cxn>
                <a:cxn ang="0">
                  <a:pos x="140" y="970"/>
                </a:cxn>
                <a:cxn ang="0">
                  <a:pos x="13" y="970"/>
                </a:cxn>
                <a:cxn ang="0">
                  <a:pos x="13" y="1026"/>
                </a:cxn>
                <a:cxn ang="0">
                  <a:pos x="103" y="1026"/>
                </a:cxn>
                <a:cxn ang="0">
                  <a:pos x="170" y="1020"/>
                </a:cxn>
                <a:cxn ang="0">
                  <a:pos x="382" y="1020"/>
                </a:cxn>
                <a:cxn ang="0">
                  <a:pos x="449" y="1026"/>
                </a:cxn>
                <a:cxn ang="0">
                  <a:pos x="546" y="1026"/>
                </a:cxn>
                <a:cxn ang="0">
                  <a:pos x="546" y="970"/>
                </a:cxn>
                <a:cxn ang="0">
                  <a:pos x="418" y="970"/>
                </a:cxn>
                <a:cxn ang="0">
                  <a:pos x="370" y="957"/>
                </a:cxn>
                <a:cxn ang="0">
                  <a:pos x="352" y="945"/>
                </a:cxn>
                <a:cxn ang="0">
                  <a:pos x="340" y="926"/>
                </a:cxn>
                <a:cxn ang="0">
                  <a:pos x="340" y="901"/>
                </a:cxn>
                <a:cxn ang="0">
                  <a:pos x="340" y="43"/>
                </a:cxn>
              </a:cxnLst>
              <a:rect l="0" t="0" r="r" b="b"/>
              <a:pathLst>
                <a:path w="546" h="1026">
                  <a:moveTo>
                    <a:pt x="340" y="43"/>
                  </a:moveTo>
                  <a:lnTo>
                    <a:pt x="340" y="25"/>
                  </a:lnTo>
                  <a:lnTo>
                    <a:pt x="334" y="6"/>
                  </a:lnTo>
                  <a:lnTo>
                    <a:pt x="328" y="0"/>
                  </a:lnTo>
                  <a:lnTo>
                    <a:pt x="291" y="0"/>
                  </a:lnTo>
                  <a:lnTo>
                    <a:pt x="231" y="43"/>
                  </a:lnTo>
                  <a:lnTo>
                    <a:pt x="164" y="75"/>
                  </a:lnTo>
                  <a:lnTo>
                    <a:pt x="103" y="87"/>
                  </a:lnTo>
                  <a:lnTo>
                    <a:pt x="43" y="93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34" y="137"/>
                  </a:lnTo>
                  <a:lnTo>
                    <a:pt x="218" y="112"/>
                  </a:lnTo>
                  <a:lnTo>
                    <a:pt x="218" y="926"/>
                  </a:lnTo>
                  <a:lnTo>
                    <a:pt x="206" y="945"/>
                  </a:lnTo>
                  <a:lnTo>
                    <a:pt x="188" y="957"/>
                  </a:lnTo>
                  <a:lnTo>
                    <a:pt x="140" y="970"/>
                  </a:lnTo>
                  <a:lnTo>
                    <a:pt x="13" y="970"/>
                  </a:lnTo>
                  <a:lnTo>
                    <a:pt x="13" y="1026"/>
                  </a:lnTo>
                  <a:lnTo>
                    <a:pt x="103" y="1026"/>
                  </a:lnTo>
                  <a:lnTo>
                    <a:pt x="170" y="1020"/>
                  </a:lnTo>
                  <a:lnTo>
                    <a:pt x="382" y="1020"/>
                  </a:lnTo>
                  <a:lnTo>
                    <a:pt x="449" y="1026"/>
                  </a:lnTo>
                  <a:lnTo>
                    <a:pt x="546" y="1026"/>
                  </a:lnTo>
                  <a:lnTo>
                    <a:pt x="546" y="970"/>
                  </a:lnTo>
                  <a:lnTo>
                    <a:pt x="418" y="970"/>
                  </a:lnTo>
                  <a:lnTo>
                    <a:pt x="370" y="957"/>
                  </a:lnTo>
                  <a:lnTo>
                    <a:pt x="352" y="945"/>
                  </a:lnTo>
                  <a:lnTo>
                    <a:pt x="340" y="926"/>
                  </a:lnTo>
                  <a:lnTo>
                    <a:pt x="340" y="901"/>
                  </a:lnTo>
                  <a:lnTo>
                    <a:pt x="340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3" name="Freeform 29"/>
            <p:cNvSpPr>
              <a:spLocks noEditPoints="1"/>
            </p:cNvSpPr>
            <p:nvPr/>
          </p:nvSpPr>
          <p:spPr bwMode="auto">
            <a:xfrm>
              <a:off x="9667" y="3999"/>
              <a:ext cx="697" cy="1057"/>
            </a:xfrm>
            <a:custGeom>
              <a:avLst/>
              <a:gdLst/>
              <a:ahLst/>
              <a:cxnLst>
                <a:cxn ang="0">
                  <a:pos x="684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5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2" y="838"/>
                </a:cxn>
                <a:cxn ang="0">
                  <a:pos x="115" y="963"/>
                </a:cxn>
                <a:cxn ang="0">
                  <a:pos x="254" y="1045"/>
                </a:cxn>
                <a:cxn ang="0">
                  <a:pos x="442" y="1045"/>
                </a:cxn>
                <a:cxn ang="0">
                  <a:pos x="575" y="963"/>
                </a:cxn>
                <a:cxn ang="0">
                  <a:pos x="648" y="838"/>
                </a:cxn>
                <a:cxn ang="0">
                  <a:pos x="684" y="694"/>
                </a:cxn>
                <a:cxn ang="0">
                  <a:pos x="697" y="575"/>
                </a:cxn>
                <a:cxn ang="0">
                  <a:pos x="345" y="1013"/>
                </a:cxn>
                <a:cxn ang="0">
                  <a:pos x="260" y="988"/>
                </a:cxn>
                <a:cxn ang="0">
                  <a:pos x="182" y="913"/>
                </a:cxn>
                <a:cxn ang="0">
                  <a:pos x="139" y="744"/>
                </a:cxn>
                <a:cxn ang="0">
                  <a:pos x="133" y="400"/>
                </a:cxn>
                <a:cxn ang="0">
                  <a:pos x="157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1" y="275"/>
                </a:cxn>
                <a:cxn ang="0">
                  <a:pos x="557" y="625"/>
                </a:cxn>
                <a:cxn ang="0">
                  <a:pos x="539" y="838"/>
                </a:cxn>
                <a:cxn ang="0">
                  <a:pos x="472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4" y="375"/>
                  </a:lnTo>
                  <a:lnTo>
                    <a:pt x="660" y="244"/>
                  </a:lnTo>
                  <a:lnTo>
                    <a:pt x="606" y="131"/>
                  </a:lnTo>
                  <a:lnTo>
                    <a:pt x="563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5" y="0"/>
                  </a:lnTo>
                  <a:lnTo>
                    <a:pt x="248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2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2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4" y="1045"/>
                  </a:lnTo>
                  <a:lnTo>
                    <a:pt x="345" y="1057"/>
                  </a:lnTo>
                  <a:lnTo>
                    <a:pt x="442" y="1045"/>
                  </a:lnTo>
                  <a:lnTo>
                    <a:pt x="515" y="1013"/>
                  </a:lnTo>
                  <a:lnTo>
                    <a:pt x="575" y="963"/>
                  </a:lnTo>
                  <a:lnTo>
                    <a:pt x="618" y="907"/>
                  </a:lnTo>
                  <a:lnTo>
                    <a:pt x="648" y="838"/>
                  </a:lnTo>
                  <a:lnTo>
                    <a:pt x="672" y="763"/>
                  </a:lnTo>
                  <a:lnTo>
                    <a:pt x="684" y="694"/>
                  </a:lnTo>
                  <a:lnTo>
                    <a:pt x="690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5" y="1013"/>
                  </a:moveTo>
                  <a:lnTo>
                    <a:pt x="303" y="1007"/>
                  </a:lnTo>
                  <a:lnTo>
                    <a:pt x="260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7" y="844"/>
                  </a:lnTo>
                  <a:lnTo>
                    <a:pt x="139" y="744"/>
                  </a:lnTo>
                  <a:lnTo>
                    <a:pt x="133" y="632"/>
                  </a:lnTo>
                  <a:lnTo>
                    <a:pt x="133" y="400"/>
                  </a:lnTo>
                  <a:lnTo>
                    <a:pt x="139" y="287"/>
                  </a:lnTo>
                  <a:lnTo>
                    <a:pt x="157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0" y="62"/>
                  </a:lnTo>
                  <a:lnTo>
                    <a:pt x="309" y="43"/>
                  </a:lnTo>
                  <a:lnTo>
                    <a:pt x="345" y="43"/>
                  </a:lnTo>
                  <a:lnTo>
                    <a:pt x="406" y="50"/>
                  </a:lnTo>
                  <a:lnTo>
                    <a:pt x="460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1" y="275"/>
                  </a:lnTo>
                  <a:lnTo>
                    <a:pt x="557" y="388"/>
                  </a:lnTo>
                  <a:lnTo>
                    <a:pt x="557" y="625"/>
                  </a:lnTo>
                  <a:lnTo>
                    <a:pt x="551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2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5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4" name="Freeform 30"/>
            <p:cNvSpPr>
              <a:spLocks/>
            </p:cNvSpPr>
            <p:nvPr/>
          </p:nvSpPr>
          <p:spPr bwMode="auto">
            <a:xfrm>
              <a:off x="11151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5" name="Freeform 31"/>
            <p:cNvSpPr>
              <a:spLocks/>
            </p:cNvSpPr>
            <p:nvPr/>
          </p:nvSpPr>
          <p:spPr bwMode="auto">
            <a:xfrm>
              <a:off x="13223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6" name="Freeform 32"/>
            <p:cNvSpPr>
              <a:spLocks/>
            </p:cNvSpPr>
            <p:nvPr/>
          </p:nvSpPr>
          <p:spPr bwMode="auto">
            <a:xfrm>
              <a:off x="14477" y="3999"/>
              <a:ext cx="661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2" y="863"/>
                </a:cxn>
                <a:cxn ang="0">
                  <a:pos x="545" y="888"/>
                </a:cxn>
                <a:cxn ang="0">
                  <a:pos x="146" y="894"/>
                </a:cxn>
                <a:cxn ang="0">
                  <a:pos x="273" y="782"/>
                </a:cxn>
                <a:cxn ang="0">
                  <a:pos x="364" y="700"/>
                </a:cxn>
                <a:cxn ang="0">
                  <a:pos x="449" y="632"/>
                </a:cxn>
                <a:cxn ang="0">
                  <a:pos x="570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8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5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2" y="306"/>
                </a:cxn>
                <a:cxn ang="0">
                  <a:pos x="158" y="269"/>
                </a:cxn>
                <a:cxn ang="0">
                  <a:pos x="152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5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1" h="1026">
                  <a:moveTo>
                    <a:pt x="661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2" y="863"/>
                  </a:lnTo>
                  <a:lnTo>
                    <a:pt x="570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6" y="894"/>
                  </a:lnTo>
                  <a:lnTo>
                    <a:pt x="218" y="832"/>
                  </a:lnTo>
                  <a:lnTo>
                    <a:pt x="273" y="782"/>
                  </a:lnTo>
                  <a:lnTo>
                    <a:pt x="321" y="738"/>
                  </a:lnTo>
                  <a:lnTo>
                    <a:pt x="364" y="700"/>
                  </a:lnTo>
                  <a:lnTo>
                    <a:pt x="406" y="669"/>
                  </a:lnTo>
                  <a:lnTo>
                    <a:pt x="449" y="632"/>
                  </a:lnTo>
                  <a:lnTo>
                    <a:pt x="515" y="575"/>
                  </a:lnTo>
                  <a:lnTo>
                    <a:pt x="570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1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8" y="81"/>
                  </a:lnTo>
                  <a:lnTo>
                    <a:pt x="485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5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1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6" y="325"/>
                  </a:lnTo>
                  <a:lnTo>
                    <a:pt x="152" y="306"/>
                  </a:lnTo>
                  <a:lnTo>
                    <a:pt x="158" y="281"/>
                  </a:lnTo>
                  <a:lnTo>
                    <a:pt x="158" y="269"/>
                  </a:lnTo>
                  <a:lnTo>
                    <a:pt x="152" y="256"/>
                  </a:lnTo>
                  <a:lnTo>
                    <a:pt x="152" y="244"/>
                  </a:lnTo>
                  <a:lnTo>
                    <a:pt x="140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7" y="200"/>
                  </a:lnTo>
                  <a:lnTo>
                    <a:pt x="103" y="143"/>
                  </a:lnTo>
                  <a:lnTo>
                    <a:pt x="146" y="100"/>
                  </a:lnTo>
                  <a:lnTo>
                    <a:pt x="194" y="75"/>
                  </a:lnTo>
                  <a:lnTo>
                    <a:pt x="243" y="56"/>
                  </a:lnTo>
                  <a:lnTo>
                    <a:pt x="285" y="56"/>
                  </a:lnTo>
                  <a:lnTo>
                    <a:pt x="370" y="68"/>
                  </a:lnTo>
                  <a:lnTo>
                    <a:pt x="430" y="106"/>
                  </a:lnTo>
                  <a:lnTo>
                    <a:pt x="479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1" y="475"/>
                  </a:lnTo>
                  <a:lnTo>
                    <a:pt x="418" y="544"/>
                  </a:lnTo>
                  <a:lnTo>
                    <a:pt x="376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1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7" name="Freeform 33"/>
            <p:cNvSpPr>
              <a:spLocks noEditPoints="1"/>
            </p:cNvSpPr>
            <p:nvPr/>
          </p:nvSpPr>
          <p:spPr bwMode="auto">
            <a:xfrm>
              <a:off x="15313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8" name="Freeform 34"/>
            <p:cNvSpPr>
              <a:spLocks/>
            </p:cNvSpPr>
            <p:nvPr/>
          </p:nvSpPr>
          <p:spPr bwMode="auto">
            <a:xfrm>
              <a:off x="16798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9" name="Freeform 35"/>
            <p:cNvSpPr>
              <a:spLocks/>
            </p:cNvSpPr>
            <p:nvPr/>
          </p:nvSpPr>
          <p:spPr bwMode="auto">
            <a:xfrm>
              <a:off x="18991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0" name="Freeform 36"/>
            <p:cNvSpPr>
              <a:spLocks/>
            </p:cNvSpPr>
            <p:nvPr/>
          </p:nvSpPr>
          <p:spPr bwMode="auto">
            <a:xfrm>
              <a:off x="19948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1" name="Freeform 37"/>
            <p:cNvSpPr>
              <a:spLocks/>
            </p:cNvSpPr>
            <p:nvPr/>
          </p:nvSpPr>
          <p:spPr bwMode="auto">
            <a:xfrm>
              <a:off x="2090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2" name="Freeform 38"/>
            <p:cNvSpPr>
              <a:spLocks/>
            </p:cNvSpPr>
            <p:nvPr/>
          </p:nvSpPr>
          <p:spPr bwMode="auto">
            <a:xfrm>
              <a:off x="21802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4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839602" y="2971801"/>
            <a:ext cx="2228198" cy="292561"/>
            <a:chOff x="4774" y="3999"/>
            <a:chExt cx="19109" cy="2509"/>
          </a:xfrm>
        </p:grpSpPr>
        <p:sp>
          <p:nvSpPr>
            <p:cNvPr id="72747" name="Freeform 43"/>
            <p:cNvSpPr>
              <a:spLocks/>
            </p:cNvSpPr>
            <p:nvPr/>
          </p:nvSpPr>
          <p:spPr bwMode="auto">
            <a:xfrm>
              <a:off x="4774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8" name="Freeform 44"/>
            <p:cNvSpPr>
              <a:spLocks/>
            </p:cNvSpPr>
            <p:nvPr/>
          </p:nvSpPr>
          <p:spPr bwMode="auto">
            <a:xfrm>
              <a:off x="5586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9" name="Freeform 45"/>
            <p:cNvSpPr>
              <a:spLocks/>
            </p:cNvSpPr>
            <p:nvPr/>
          </p:nvSpPr>
          <p:spPr bwMode="auto">
            <a:xfrm>
              <a:off x="7077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0" name="Freeform 46"/>
            <p:cNvSpPr>
              <a:spLocks/>
            </p:cNvSpPr>
            <p:nvPr/>
          </p:nvSpPr>
          <p:spPr bwMode="auto">
            <a:xfrm>
              <a:off x="9149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1" name="Freeform 47"/>
            <p:cNvSpPr>
              <a:spLocks/>
            </p:cNvSpPr>
            <p:nvPr/>
          </p:nvSpPr>
          <p:spPr bwMode="auto">
            <a:xfrm>
              <a:off x="10415" y="3999"/>
              <a:ext cx="660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1" y="863"/>
                </a:cxn>
                <a:cxn ang="0">
                  <a:pos x="545" y="888"/>
                </a:cxn>
                <a:cxn ang="0">
                  <a:pos x="145" y="894"/>
                </a:cxn>
                <a:cxn ang="0">
                  <a:pos x="272" y="782"/>
                </a:cxn>
                <a:cxn ang="0">
                  <a:pos x="363" y="700"/>
                </a:cxn>
                <a:cxn ang="0">
                  <a:pos x="448" y="632"/>
                </a:cxn>
                <a:cxn ang="0">
                  <a:pos x="569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7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4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1" y="306"/>
                </a:cxn>
                <a:cxn ang="0">
                  <a:pos x="157" y="269"/>
                </a:cxn>
                <a:cxn ang="0">
                  <a:pos x="151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4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0" h="1026">
                  <a:moveTo>
                    <a:pt x="660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1" y="863"/>
                  </a:lnTo>
                  <a:lnTo>
                    <a:pt x="569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5" y="894"/>
                  </a:lnTo>
                  <a:lnTo>
                    <a:pt x="218" y="832"/>
                  </a:lnTo>
                  <a:lnTo>
                    <a:pt x="272" y="782"/>
                  </a:lnTo>
                  <a:lnTo>
                    <a:pt x="321" y="738"/>
                  </a:lnTo>
                  <a:lnTo>
                    <a:pt x="363" y="700"/>
                  </a:lnTo>
                  <a:lnTo>
                    <a:pt x="406" y="669"/>
                  </a:lnTo>
                  <a:lnTo>
                    <a:pt x="448" y="632"/>
                  </a:lnTo>
                  <a:lnTo>
                    <a:pt x="515" y="575"/>
                  </a:lnTo>
                  <a:lnTo>
                    <a:pt x="569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0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7" y="81"/>
                  </a:lnTo>
                  <a:lnTo>
                    <a:pt x="484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4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0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5" y="325"/>
                  </a:lnTo>
                  <a:lnTo>
                    <a:pt x="151" y="306"/>
                  </a:lnTo>
                  <a:lnTo>
                    <a:pt x="157" y="281"/>
                  </a:lnTo>
                  <a:lnTo>
                    <a:pt x="157" y="269"/>
                  </a:lnTo>
                  <a:lnTo>
                    <a:pt x="151" y="256"/>
                  </a:lnTo>
                  <a:lnTo>
                    <a:pt x="151" y="244"/>
                  </a:lnTo>
                  <a:lnTo>
                    <a:pt x="139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6" y="200"/>
                  </a:lnTo>
                  <a:lnTo>
                    <a:pt x="103" y="143"/>
                  </a:lnTo>
                  <a:lnTo>
                    <a:pt x="145" y="100"/>
                  </a:lnTo>
                  <a:lnTo>
                    <a:pt x="194" y="75"/>
                  </a:lnTo>
                  <a:lnTo>
                    <a:pt x="242" y="56"/>
                  </a:lnTo>
                  <a:lnTo>
                    <a:pt x="284" y="56"/>
                  </a:lnTo>
                  <a:lnTo>
                    <a:pt x="369" y="68"/>
                  </a:lnTo>
                  <a:lnTo>
                    <a:pt x="430" y="106"/>
                  </a:lnTo>
                  <a:lnTo>
                    <a:pt x="478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0" y="475"/>
                  </a:lnTo>
                  <a:lnTo>
                    <a:pt x="418" y="544"/>
                  </a:lnTo>
                  <a:lnTo>
                    <a:pt x="375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0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2" name="Freeform 48"/>
            <p:cNvSpPr>
              <a:spLocks/>
            </p:cNvSpPr>
            <p:nvPr/>
          </p:nvSpPr>
          <p:spPr bwMode="auto">
            <a:xfrm>
              <a:off x="11269" y="3999"/>
              <a:ext cx="660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8" y="143"/>
                </a:cxn>
                <a:cxn ang="0">
                  <a:pos x="557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2" y="438"/>
                </a:cxn>
                <a:cxn ang="0">
                  <a:pos x="345" y="419"/>
                </a:cxn>
                <a:cxn ang="0">
                  <a:pos x="442" y="463"/>
                </a:cxn>
                <a:cxn ang="0">
                  <a:pos x="479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39" y="813"/>
                </a:cxn>
                <a:cxn ang="0">
                  <a:pos x="145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2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1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69" y="481"/>
                </a:cxn>
                <a:cxn ang="0">
                  <a:pos x="430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0" h="1057">
                  <a:moveTo>
                    <a:pt x="133" y="162"/>
                  </a:moveTo>
                  <a:lnTo>
                    <a:pt x="200" y="175"/>
                  </a:lnTo>
                  <a:lnTo>
                    <a:pt x="248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8" y="143"/>
                  </a:lnTo>
                  <a:lnTo>
                    <a:pt x="509" y="112"/>
                  </a:lnTo>
                  <a:lnTo>
                    <a:pt x="557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3" y="0"/>
                  </a:lnTo>
                  <a:lnTo>
                    <a:pt x="515" y="18"/>
                  </a:lnTo>
                  <a:lnTo>
                    <a:pt x="436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2" y="438"/>
                  </a:lnTo>
                  <a:lnTo>
                    <a:pt x="297" y="425"/>
                  </a:lnTo>
                  <a:lnTo>
                    <a:pt x="345" y="419"/>
                  </a:lnTo>
                  <a:lnTo>
                    <a:pt x="400" y="431"/>
                  </a:lnTo>
                  <a:lnTo>
                    <a:pt x="442" y="463"/>
                  </a:lnTo>
                  <a:lnTo>
                    <a:pt x="466" y="488"/>
                  </a:lnTo>
                  <a:lnTo>
                    <a:pt x="479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39" y="813"/>
                  </a:lnTo>
                  <a:lnTo>
                    <a:pt x="145" y="794"/>
                  </a:lnTo>
                  <a:lnTo>
                    <a:pt x="145" y="751"/>
                  </a:lnTo>
                  <a:lnTo>
                    <a:pt x="139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48" y="700"/>
                  </a:lnTo>
                  <a:lnTo>
                    <a:pt x="42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297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1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0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69" y="481"/>
                  </a:lnTo>
                  <a:lnTo>
                    <a:pt x="509" y="425"/>
                  </a:lnTo>
                  <a:lnTo>
                    <a:pt x="430" y="394"/>
                  </a:lnTo>
                  <a:lnTo>
                    <a:pt x="345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3" name="Freeform 49"/>
            <p:cNvSpPr>
              <a:spLocks/>
            </p:cNvSpPr>
            <p:nvPr/>
          </p:nvSpPr>
          <p:spPr bwMode="auto">
            <a:xfrm>
              <a:off x="12735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4" name="Freeform 50"/>
            <p:cNvSpPr>
              <a:spLocks/>
            </p:cNvSpPr>
            <p:nvPr/>
          </p:nvSpPr>
          <p:spPr bwMode="auto">
            <a:xfrm>
              <a:off x="14807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5" name="Freeform 51"/>
            <p:cNvSpPr>
              <a:spLocks/>
            </p:cNvSpPr>
            <p:nvPr/>
          </p:nvSpPr>
          <p:spPr bwMode="auto">
            <a:xfrm>
              <a:off x="16061" y="3999"/>
              <a:ext cx="661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9" y="143"/>
                </a:cxn>
                <a:cxn ang="0">
                  <a:pos x="558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3" y="438"/>
                </a:cxn>
                <a:cxn ang="0">
                  <a:pos x="346" y="419"/>
                </a:cxn>
                <a:cxn ang="0">
                  <a:pos x="442" y="463"/>
                </a:cxn>
                <a:cxn ang="0">
                  <a:pos x="485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40" y="813"/>
                </a:cxn>
                <a:cxn ang="0">
                  <a:pos x="146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3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2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70" y="481"/>
                </a:cxn>
                <a:cxn ang="0">
                  <a:pos x="436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1" h="1057">
                  <a:moveTo>
                    <a:pt x="133" y="162"/>
                  </a:moveTo>
                  <a:lnTo>
                    <a:pt x="200" y="175"/>
                  </a:lnTo>
                  <a:lnTo>
                    <a:pt x="249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9" y="143"/>
                  </a:lnTo>
                  <a:lnTo>
                    <a:pt x="515" y="112"/>
                  </a:lnTo>
                  <a:lnTo>
                    <a:pt x="558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4" y="0"/>
                  </a:lnTo>
                  <a:lnTo>
                    <a:pt x="515" y="18"/>
                  </a:lnTo>
                  <a:lnTo>
                    <a:pt x="442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3" y="438"/>
                  </a:lnTo>
                  <a:lnTo>
                    <a:pt x="297" y="425"/>
                  </a:lnTo>
                  <a:lnTo>
                    <a:pt x="346" y="419"/>
                  </a:lnTo>
                  <a:lnTo>
                    <a:pt x="406" y="431"/>
                  </a:lnTo>
                  <a:lnTo>
                    <a:pt x="442" y="463"/>
                  </a:lnTo>
                  <a:lnTo>
                    <a:pt x="473" y="488"/>
                  </a:lnTo>
                  <a:lnTo>
                    <a:pt x="485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40" y="813"/>
                  </a:lnTo>
                  <a:lnTo>
                    <a:pt x="146" y="794"/>
                  </a:lnTo>
                  <a:lnTo>
                    <a:pt x="146" y="751"/>
                  </a:lnTo>
                  <a:lnTo>
                    <a:pt x="140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55" y="700"/>
                  </a:lnTo>
                  <a:lnTo>
                    <a:pt x="43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303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2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1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70" y="481"/>
                  </a:lnTo>
                  <a:lnTo>
                    <a:pt x="509" y="425"/>
                  </a:lnTo>
                  <a:lnTo>
                    <a:pt x="436" y="394"/>
                  </a:lnTo>
                  <a:lnTo>
                    <a:pt x="346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6" name="Freeform 52"/>
            <p:cNvSpPr>
              <a:spLocks noEditPoints="1"/>
            </p:cNvSpPr>
            <p:nvPr/>
          </p:nvSpPr>
          <p:spPr bwMode="auto">
            <a:xfrm>
              <a:off x="16897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7" name="Freeform 53"/>
            <p:cNvSpPr>
              <a:spLocks/>
            </p:cNvSpPr>
            <p:nvPr/>
          </p:nvSpPr>
          <p:spPr bwMode="auto">
            <a:xfrm>
              <a:off x="18382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8" name="Freeform 54"/>
            <p:cNvSpPr>
              <a:spLocks/>
            </p:cNvSpPr>
            <p:nvPr/>
          </p:nvSpPr>
          <p:spPr bwMode="auto">
            <a:xfrm>
              <a:off x="2057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9" name="Freeform 55"/>
            <p:cNvSpPr>
              <a:spLocks/>
            </p:cNvSpPr>
            <p:nvPr/>
          </p:nvSpPr>
          <p:spPr bwMode="auto">
            <a:xfrm>
              <a:off x="21532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0" name="Freeform 56"/>
            <p:cNvSpPr>
              <a:spLocks/>
            </p:cNvSpPr>
            <p:nvPr/>
          </p:nvSpPr>
          <p:spPr bwMode="auto">
            <a:xfrm>
              <a:off x="22489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1" name="Freeform 57"/>
            <p:cNvSpPr>
              <a:spLocks/>
            </p:cNvSpPr>
            <p:nvPr/>
          </p:nvSpPr>
          <p:spPr bwMode="auto">
            <a:xfrm>
              <a:off x="23386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" name="Text Box 2"/>
          <p:cNvSpPr txBox="1">
            <a:spLocks noChangeArrowheads="1"/>
          </p:cNvSpPr>
          <p:nvPr/>
        </p:nvSpPr>
        <p:spPr bwMode="auto">
          <a:xfrm>
            <a:off x="1143000" y="4419600"/>
            <a:ext cx="6858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The infinite sums are clunky, can we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find a simpler form?</a:t>
            </a:r>
          </a:p>
        </p:txBody>
      </p:sp>
      <p:grpSp>
        <p:nvGrpSpPr>
          <p:cNvPr id="73732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85800" y="3505200"/>
            <a:ext cx="838200" cy="746754"/>
            <a:chOff x="556" y="2333"/>
            <a:chExt cx="5078" cy="4524"/>
          </a:xfrm>
        </p:grpSpPr>
        <p:sp>
          <p:nvSpPr>
            <p:cNvPr id="73734" name="Freeform 6"/>
            <p:cNvSpPr>
              <a:spLocks/>
            </p:cNvSpPr>
            <p:nvPr/>
          </p:nvSpPr>
          <p:spPr bwMode="auto">
            <a:xfrm>
              <a:off x="2773" y="2333"/>
              <a:ext cx="728" cy="1478"/>
            </a:xfrm>
            <a:custGeom>
              <a:avLst/>
              <a:gdLst/>
              <a:ahLst/>
              <a:cxnLst>
                <a:cxn ang="0">
                  <a:pos x="452" y="58"/>
                </a:cxn>
                <a:cxn ang="0">
                  <a:pos x="452" y="31"/>
                </a:cxn>
                <a:cxn ang="0">
                  <a:pos x="448" y="14"/>
                </a:cxn>
                <a:cxn ang="0">
                  <a:pos x="440" y="5"/>
                </a:cxn>
                <a:cxn ang="0">
                  <a:pos x="426" y="0"/>
                </a:cxn>
                <a:cxn ang="0">
                  <a:pos x="401" y="0"/>
                </a:cxn>
                <a:cxn ang="0">
                  <a:pos x="359" y="38"/>
                </a:cxn>
                <a:cxn ang="0">
                  <a:pos x="314" y="68"/>
                </a:cxn>
                <a:cxn ang="0">
                  <a:pos x="267" y="93"/>
                </a:cxn>
                <a:cxn ang="0">
                  <a:pos x="221" y="110"/>
                </a:cxn>
                <a:cxn ang="0">
                  <a:pos x="174" y="124"/>
                </a:cxn>
                <a:cxn ang="0">
                  <a:pos x="131" y="133"/>
                </a:cxn>
                <a:cxn ang="0">
                  <a:pos x="90" y="138"/>
                </a:cxn>
                <a:cxn ang="0">
                  <a:pos x="54" y="140"/>
                </a:cxn>
                <a:cxn ang="0">
                  <a:pos x="24" y="142"/>
                </a:cxn>
                <a:cxn ang="0">
                  <a:pos x="0" y="142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56" y="209"/>
                </a:cxn>
                <a:cxn ang="0">
                  <a:pos x="96" y="205"/>
                </a:cxn>
                <a:cxn ang="0">
                  <a:pos x="139" y="200"/>
                </a:cxn>
                <a:cxn ang="0">
                  <a:pos x="188" y="189"/>
                </a:cxn>
                <a:cxn ang="0">
                  <a:pos x="239" y="173"/>
                </a:cxn>
                <a:cxn ang="0">
                  <a:pos x="288" y="152"/>
                </a:cxn>
                <a:cxn ang="0">
                  <a:pos x="288" y="1325"/>
                </a:cxn>
                <a:cxn ang="0">
                  <a:pos x="286" y="1345"/>
                </a:cxn>
                <a:cxn ang="0">
                  <a:pos x="281" y="1360"/>
                </a:cxn>
                <a:cxn ang="0">
                  <a:pos x="274" y="1374"/>
                </a:cxn>
                <a:cxn ang="0">
                  <a:pos x="260" y="1387"/>
                </a:cxn>
                <a:cxn ang="0">
                  <a:pos x="241" y="1396"/>
                </a:cxn>
                <a:cxn ang="0">
                  <a:pos x="214" y="1401"/>
                </a:cxn>
                <a:cxn ang="0">
                  <a:pos x="181" y="1406"/>
                </a:cxn>
                <a:cxn ang="0">
                  <a:pos x="138" y="1408"/>
                </a:cxn>
                <a:cxn ang="0">
                  <a:pos x="83" y="1410"/>
                </a:cxn>
                <a:cxn ang="0">
                  <a:pos x="12" y="1410"/>
                </a:cxn>
                <a:cxn ang="0">
                  <a:pos x="12" y="1478"/>
                </a:cxn>
                <a:cxn ang="0">
                  <a:pos x="45" y="1476"/>
                </a:cxn>
                <a:cxn ang="0">
                  <a:pos x="89" y="1475"/>
                </a:cxn>
                <a:cxn ang="0">
                  <a:pos x="136" y="1473"/>
                </a:cxn>
                <a:cxn ang="0">
                  <a:pos x="186" y="1473"/>
                </a:cxn>
                <a:cxn ang="0">
                  <a:pos x="239" y="1471"/>
                </a:cxn>
                <a:cxn ang="0">
                  <a:pos x="501" y="1471"/>
                </a:cxn>
                <a:cxn ang="0">
                  <a:pos x="553" y="1473"/>
                </a:cxn>
                <a:cxn ang="0">
                  <a:pos x="604" y="1473"/>
                </a:cxn>
                <a:cxn ang="0">
                  <a:pos x="651" y="1475"/>
                </a:cxn>
                <a:cxn ang="0">
                  <a:pos x="693" y="1476"/>
                </a:cxn>
                <a:cxn ang="0">
                  <a:pos x="728" y="1478"/>
                </a:cxn>
                <a:cxn ang="0">
                  <a:pos x="728" y="1410"/>
                </a:cxn>
                <a:cxn ang="0">
                  <a:pos x="602" y="1410"/>
                </a:cxn>
                <a:cxn ang="0">
                  <a:pos x="558" y="1406"/>
                </a:cxn>
                <a:cxn ang="0">
                  <a:pos x="525" y="1403"/>
                </a:cxn>
                <a:cxn ang="0">
                  <a:pos x="499" y="1396"/>
                </a:cxn>
                <a:cxn ang="0">
                  <a:pos x="480" y="1387"/>
                </a:cxn>
                <a:cxn ang="0">
                  <a:pos x="466" y="1376"/>
                </a:cxn>
                <a:cxn ang="0">
                  <a:pos x="459" y="1362"/>
                </a:cxn>
                <a:cxn ang="0">
                  <a:pos x="454" y="1345"/>
                </a:cxn>
                <a:cxn ang="0">
                  <a:pos x="452" y="1325"/>
                </a:cxn>
                <a:cxn ang="0">
                  <a:pos x="452" y="1302"/>
                </a:cxn>
                <a:cxn ang="0">
                  <a:pos x="452" y="58"/>
                </a:cxn>
              </a:cxnLst>
              <a:rect l="0" t="0" r="r" b="b"/>
              <a:pathLst>
                <a:path w="728" h="1478">
                  <a:moveTo>
                    <a:pt x="452" y="58"/>
                  </a:moveTo>
                  <a:lnTo>
                    <a:pt x="452" y="31"/>
                  </a:lnTo>
                  <a:lnTo>
                    <a:pt x="448" y="14"/>
                  </a:lnTo>
                  <a:lnTo>
                    <a:pt x="440" y="5"/>
                  </a:lnTo>
                  <a:lnTo>
                    <a:pt x="426" y="0"/>
                  </a:lnTo>
                  <a:lnTo>
                    <a:pt x="401" y="0"/>
                  </a:lnTo>
                  <a:lnTo>
                    <a:pt x="359" y="38"/>
                  </a:lnTo>
                  <a:lnTo>
                    <a:pt x="314" y="68"/>
                  </a:lnTo>
                  <a:lnTo>
                    <a:pt x="267" y="93"/>
                  </a:lnTo>
                  <a:lnTo>
                    <a:pt x="221" y="110"/>
                  </a:lnTo>
                  <a:lnTo>
                    <a:pt x="174" y="124"/>
                  </a:lnTo>
                  <a:lnTo>
                    <a:pt x="131" y="133"/>
                  </a:lnTo>
                  <a:lnTo>
                    <a:pt x="90" y="138"/>
                  </a:lnTo>
                  <a:lnTo>
                    <a:pt x="54" y="140"/>
                  </a:lnTo>
                  <a:lnTo>
                    <a:pt x="24" y="142"/>
                  </a:lnTo>
                  <a:lnTo>
                    <a:pt x="0" y="142"/>
                  </a:lnTo>
                  <a:lnTo>
                    <a:pt x="0" y="210"/>
                  </a:lnTo>
                  <a:lnTo>
                    <a:pt x="24" y="210"/>
                  </a:lnTo>
                  <a:lnTo>
                    <a:pt x="56" y="209"/>
                  </a:lnTo>
                  <a:lnTo>
                    <a:pt x="96" y="205"/>
                  </a:lnTo>
                  <a:lnTo>
                    <a:pt x="139" y="200"/>
                  </a:lnTo>
                  <a:lnTo>
                    <a:pt x="188" y="189"/>
                  </a:lnTo>
                  <a:lnTo>
                    <a:pt x="239" y="173"/>
                  </a:lnTo>
                  <a:lnTo>
                    <a:pt x="288" y="152"/>
                  </a:lnTo>
                  <a:lnTo>
                    <a:pt x="288" y="1325"/>
                  </a:lnTo>
                  <a:lnTo>
                    <a:pt x="286" y="1345"/>
                  </a:lnTo>
                  <a:lnTo>
                    <a:pt x="281" y="1360"/>
                  </a:lnTo>
                  <a:lnTo>
                    <a:pt x="274" y="1374"/>
                  </a:lnTo>
                  <a:lnTo>
                    <a:pt x="260" y="1387"/>
                  </a:lnTo>
                  <a:lnTo>
                    <a:pt x="241" y="1396"/>
                  </a:lnTo>
                  <a:lnTo>
                    <a:pt x="214" y="1401"/>
                  </a:lnTo>
                  <a:lnTo>
                    <a:pt x="181" y="1406"/>
                  </a:lnTo>
                  <a:lnTo>
                    <a:pt x="138" y="1408"/>
                  </a:lnTo>
                  <a:lnTo>
                    <a:pt x="83" y="1410"/>
                  </a:lnTo>
                  <a:lnTo>
                    <a:pt x="12" y="1410"/>
                  </a:lnTo>
                  <a:lnTo>
                    <a:pt x="12" y="1478"/>
                  </a:lnTo>
                  <a:lnTo>
                    <a:pt x="45" y="1476"/>
                  </a:lnTo>
                  <a:lnTo>
                    <a:pt x="89" y="1475"/>
                  </a:lnTo>
                  <a:lnTo>
                    <a:pt x="136" y="1473"/>
                  </a:lnTo>
                  <a:lnTo>
                    <a:pt x="186" y="1473"/>
                  </a:lnTo>
                  <a:lnTo>
                    <a:pt x="239" y="1471"/>
                  </a:lnTo>
                  <a:lnTo>
                    <a:pt x="501" y="1471"/>
                  </a:lnTo>
                  <a:lnTo>
                    <a:pt x="553" y="1473"/>
                  </a:lnTo>
                  <a:lnTo>
                    <a:pt x="604" y="1473"/>
                  </a:lnTo>
                  <a:lnTo>
                    <a:pt x="651" y="1475"/>
                  </a:lnTo>
                  <a:lnTo>
                    <a:pt x="693" y="1476"/>
                  </a:lnTo>
                  <a:lnTo>
                    <a:pt x="728" y="1478"/>
                  </a:lnTo>
                  <a:lnTo>
                    <a:pt x="728" y="1410"/>
                  </a:lnTo>
                  <a:lnTo>
                    <a:pt x="602" y="1410"/>
                  </a:lnTo>
                  <a:lnTo>
                    <a:pt x="558" y="1406"/>
                  </a:lnTo>
                  <a:lnTo>
                    <a:pt x="525" y="1403"/>
                  </a:lnTo>
                  <a:lnTo>
                    <a:pt x="499" y="1396"/>
                  </a:lnTo>
                  <a:lnTo>
                    <a:pt x="480" y="1387"/>
                  </a:lnTo>
                  <a:lnTo>
                    <a:pt x="466" y="1376"/>
                  </a:lnTo>
                  <a:lnTo>
                    <a:pt x="459" y="1362"/>
                  </a:lnTo>
                  <a:lnTo>
                    <a:pt x="454" y="1345"/>
                  </a:lnTo>
                  <a:lnTo>
                    <a:pt x="452" y="1325"/>
                  </a:lnTo>
                  <a:lnTo>
                    <a:pt x="452" y="1302"/>
                  </a:lnTo>
                  <a:lnTo>
                    <a:pt x="45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35" name="Rectangle 7"/>
            <p:cNvSpPr>
              <a:spLocks noChangeArrowheads="1"/>
            </p:cNvSpPr>
            <p:nvPr/>
          </p:nvSpPr>
          <p:spPr bwMode="auto">
            <a:xfrm>
              <a:off x="556" y="4773"/>
              <a:ext cx="5078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36" name="Freeform 8"/>
            <p:cNvSpPr>
              <a:spLocks/>
            </p:cNvSpPr>
            <p:nvPr/>
          </p:nvSpPr>
          <p:spPr bwMode="auto">
            <a:xfrm>
              <a:off x="806" y="5354"/>
              <a:ext cx="727" cy="1479"/>
            </a:xfrm>
            <a:custGeom>
              <a:avLst/>
              <a:gdLst/>
              <a:ahLst/>
              <a:cxnLst>
                <a:cxn ang="0">
                  <a:pos x="452" y="58"/>
                </a:cxn>
                <a:cxn ang="0">
                  <a:pos x="452" y="32"/>
                </a:cxn>
                <a:cxn ang="0">
                  <a:pos x="448" y="14"/>
                </a:cxn>
                <a:cxn ang="0">
                  <a:pos x="439" y="6"/>
                </a:cxn>
                <a:cxn ang="0">
                  <a:pos x="425" y="0"/>
                </a:cxn>
                <a:cxn ang="0">
                  <a:pos x="401" y="0"/>
                </a:cxn>
                <a:cxn ang="0">
                  <a:pos x="359" y="39"/>
                </a:cxn>
                <a:cxn ang="0">
                  <a:pos x="314" y="69"/>
                </a:cxn>
                <a:cxn ang="0">
                  <a:pos x="267" y="93"/>
                </a:cxn>
                <a:cxn ang="0">
                  <a:pos x="221" y="111"/>
                </a:cxn>
                <a:cxn ang="0">
                  <a:pos x="174" y="125"/>
                </a:cxn>
                <a:cxn ang="0">
                  <a:pos x="130" y="134"/>
                </a:cxn>
                <a:cxn ang="0">
                  <a:pos x="90" y="139"/>
                </a:cxn>
                <a:cxn ang="0">
                  <a:pos x="54" y="141"/>
                </a:cxn>
                <a:cxn ang="0">
                  <a:pos x="24" y="143"/>
                </a:cxn>
                <a:cxn ang="0">
                  <a:pos x="0" y="143"/>
                </a:cxn>
                <a:cxn ang="0">
                  <a:pos x="0" y="211"/>
                </a:cxn>
                <a:cxn ang="0">
                  <a:pos x="24" y="211"/>
                </a:cxn>
                <a:cxn ang="0">
                  <a:pos x="55" y="209"/>
                </a:cxn>
                <a:cxn ang="0">
                  <a:pos x="96" y="206"/>
                </a:cxn>
                <a:cxn ang="0">
                  <a:pos x="139" y="201"/>
                </a:cxn>
                <a:cxn ang="0">
                  <a:pos x="188" y="190"/>
                </a:cxn>
                <a:cxn ang="0">
                  <a:pos x="239" y="174"/>
                </a:cxn>
                <a:cxn ang="0">
                  <a:pos x="288" y="153"/>
                </a:cxn>
                <a:cxn ang="0">
                  <a:pos x="288" y="1326"/>
                </a:cxn>
                <a:cxn ang="0">
                  <a:pos x="286" y="1345"/>
                </a:cxn>
                <a:cxn ang="0">
                  <a:pos x="281" y="1361"/>
                </a:cxn>
                <a:cxn ang="0">
                  <a:pos x="274" y="1375"/>
                </a:cxn>
                <a:cxn ang="0">
                  <a:pos x="260" y="1387"/>
                </a:cxn>
                <a:cxn ang="0">
                  <a:pos x="240" y="1396"/>
                </a:cxn>
                <a:cxn ang="0">
                  <a:pos x="214" y="1401"/>
                </a:cxn>
                <a:cxn ang="0">
                  <a:pos x="181" y="1407"/>
                </a:cxn>
                <a:cxn ang="0">
                  <a:pos x="137" y="1408"/>
                </a:cxn>
                <a:cxn ang="0">
                  <a:pos x="83" y="1410"/>
                </a:cxn>
                <a:cxn ang="0">
                  <a:pos x="12" y="1410"/>
                </a:cxn>
                <a:cxn ang="0">
                  <a:pos x="12" y="1479"/>
                </a:cxn>
                <a:cxn ang="0">
                  <a:pos x="45" y="1477"/>
                </a:cxn>
                <a:cxn ang="0">
                  <a:pos x="89" y="1475"/>
                </a:cxn>
                <a:cxn ang="0">
                  <a:pos x="136" y="1473"/>
                </a:cxn>
                <a:cxn ang="0">
                  <a:pos x="186" y="1473"/>
                </a:cxn>
                <a:cxn ang="0">
                  <a:pos x="239" y="1472"/>
                </a:cxn>
                <a:cxn ang="0">
                  <a:pos x="500" y="1472"/>
                </a:cxn>
                <a:cxn ang="0">
                  <a:pos x="553" y="1473"/>
                </a:cxn>
                <a:cxn ang="0">
                  <a:pos x="603" y="1473"/>
                </a:cxn>
                <a:cxn ang="0">
                  <a:pos x="651" y="1475"/>
                </a:cxn>
                <a:cxn ang="0">
                  <a:pos x="692" y="1477"/>
                </a:cxn>
                <a:cxn ang="0">
                  <a:pos x="727" y="1479"/>
                </a:cxn>
                <a:cxn ang="0">
                  <a:pos x="727" y="1410"/>
                </a:cxn>
                <a:cxn ang="0">
                  <a:pos x="602" y="1410"/>
                </a:cxn>
                <a:cxn ang="0">
                  <a:pos x="558" y="1407"/>
                </a:cxn>
                <a:cxn ang="0">
                  <a:pos x="525" y="1403"/>
                </a:cxn>
                <a:cxn ang="0">
                  <a:pos x="499" y="1396"/>
                </a:cxn>
                <a:cxn ang="0">
                  <a:pos x="480" y="1387"/>
                </a:cxn>
                <a:cxn ang="0">
                  <a:pos x="466" y="1377"/>
                </a:cxn>
                <a:cxn ang="0">
                  <a:pos x="459" y="1363"/>
                </a:cxn>
                <a:cxn ang="0">
                  <a:pos x="453" y="1345"/>
                </a:cxn>
                <a:cxn ang="0">
                  <a:pos x="452" y="1326"/>
                </a:cxn>
                <a:cxn ang="0">
                  <a:pos x="452" y="1303"/>
                </a:cxn>
                <a:cxn ang="0">
                  <a:pos x="452" y="58"/>
                </a:cxn>
              </a:cxnLst>
              <a:rect l="0" t="0" r="r" b="b"/>
              <a:pathLst>
                <a:path w="727" h="1479">
                  <a:moveTo>
                    <a:pt x="452" y="58"/>
                  </a:moveTo>
                  <a:lnTo>
                    <a:pt x="452" y="32"/>
                  </a:lnTo>
                  <a:lnTo>
                    <a:pt x="448" y="14"/>
                  </a:lnTo>
                  <a:lnTo>
                    <a:pt x="439" y="6"/>
                  </a:lnTo>
                  <a:lnTo>
                    <a:pt x="425" y="0"/>
                  </a:lnTo>
                  <a:lnTo>
                    <a:pt x="401" y="0"/>
                  </a:lnTo>
                  <a:lnTo>
                    <a:pt x="359" y="39"/>
                  </a:lnTo>
                  <a:lnTo>
                    <a:pt x="314" y="69"/>
                  </a:lnTo>
                  <a:lnTo>
                    <a:pt x="267" y="93"/>
                  </a:lnTo>
                  <a:lnTo>
                    <a:pt x="221" y="111"/>
                  </a:lnTo>
                  <a:lnTo>
                    <a:pt x="174" y="125"/>
                  </a:lnTo>
                  <a:lnTo>
                    <a:pt x="130" y="134"/>
                  </a:lnTo>
                  <a:lnTo>
                    <a:pt x="90" y="139"/>
                  </a:lnTo>
                  <a:lnTo>
                    <a:pt x="54" y="141"/>
                  </a:lnTo>
                  <a:lnTo>
                    <a:pt x="24" y="143"/>
                  </a:lnTo>
                  <a:lnTo>
                    <a:pt x="0" y="143"/>
                  </a:lnTo>
                  <a:lnTo>
                    <a:pt x="0" y="211"/>
                  </a:lnTo>
                  <a:lnTo>
                    <a:pt x="24" y="211"/>
                  </a:lnTo>
                  <a:lnTo>
                    <a:pt x="55" y="209"/>
                  </a:lnTo>
                  <a:lnTo>
                    <a:pt x="96" y="206"/>
                  </a:lnTo>
                  <a:lnTo>
                    <a:pt x="139" y="201"/>
                  </a:lnTo>
                  <a:lnTo>
                    <a:pt x="188" y="190"/>
                  </a:lnTo>
                  <a:lnTo>
                    <a:pt x="239" y="174"/>
                  </a:lnTo>
                  <a:lnTo>
                    <a:pt x="288" y="153"/>
                  </a:lnTo>
                  <a:lnTo>
                    <a:pt x="288" y="1326"/>
                  </a:lnTo>
                  <a:lnTo>
                    <a:pt x="286" y="1345"/>
                  </a:lnTo>
                  <a:lnTo>
                    <a:pt x="281" y="1361"/>
                  </a:lnTo>
                  <a:lnTo>
                    <a:pt x="274" y="1375"/>
                  </a:lnTo>
                  <a:lnTo>
                    <a:pt x="260" y="1387"/>
                  </a:lnTo>
                  <a:lnTo>
                    <a:pt x="240" y="1396"/>
                  </a:lnTo>
                  <a:lnTo>
                    <a:pt x="214" y="1401"/>
                  </a:lnTo>
                  <a:lnTo>
                    <a:pt x="181" y="1407"/>
                  </a:lnTo>
                  <a:lnTo>
                    <a:pt x="137" y="1408"/>
                  </a:lnTo>
                  <a:lnTo>
                    <a:pt x="83" y="1410"/>
                  </a:lnTo>
                  <a:lnTo>
                    <a:pt x="12" y="1410"/>
                  </a:lnTo>
                  <a:lnTo>
                    <a:pt x="12" y="1479"/>
                  </a:lnTo>
                  <a:lnTo>
                    <a:pt x="45" y="1477"/>
                  </a:lnTo>
                  <a:lnTo>
                    <a:pt x="89" y="1475"/>
                  </a:lnTo>
                  <a:lnTo>
                    <a:pt x="136" y="1473"/>
                  </a:lnTo>
                  <a:lnTo>
                    <a:pt x="186" y="1473"/>
                  </a:lnTo>
                  <a:lnTo>
                    <a:pt x="239" y="1472"/>
                  </a:lnTo>
                  <a:lnTo>
                    <a:pt x="500" y="1472"/>
                  </a:lnTo>
                  <a:lnTo>
                    <a:pt x="553" y="1473"/>
                  </a:lnTo>
                  <a:lnTo>
                    <a:pt x="603" y="1473"/>
                  </a:lnTo>
                  <a:lnTo>
                    <a:pt x="651" y="1475"/>
                  </a:lnTo>
                  <a:lnTo>
                    <a:pt x="692" y="1477"/>
                  </a:lnTo>
                  <a:lnTo>
                    <a:pt x="727" y="1479"/>
                  </a:lnTo>
                  <a:lnTo>
                    <a:pt x="727" y="1410"/>
                  </a:lnTo>
                  <a:lnTo>
                    <a:pt x="602" y="1410"/>
                  </a:lnTo>
                  <a:lnTo>
                    <a:pt x="558" y="1407"/>
                  </a:lnTo>
                  <a:lnTo>
                    <a:pt x="525" y="1403"/>
                  </a:lnTo>
                  <a:lnTo>
                    <a:pt x="499" y="1396"/>
                  </a:lnTo>
                  <a:lnTo>
                    <a:pt x="480" y="1387"/>
                  </a:lnTo>
                  <a:lnTo>
                    <a:pt x="466" y="1377"/>
                  </a:lnTo>
                  <a:lnTo>
                    <a:pt x="459" y="1363"/>
                  </a:lnTo>
                  <a:lnTo>
                    <a:pt x="453" y="1345"/>
                  </a:lnTo>
                  <a:lnTo>
                    <a:pt x="452" y="1326"/>
                  </a:lnTo>
                  <a:lnTo>
                    <a:pt x="452" y="1303"/>
                  </a:lnTo>
                  <a:lnTo>
                    <a:pt x="45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37" name="Freeform 9"/>
            <p:cNvSpPr>
              <a:spLocks/>
            </p:cNvSpPr>
            <p:nvPr/>
          </p:nvSpPr>
          <p:spPr bwMode="auto">
            <a:xfrm>
              <a:off x="2373" y="6234"/>
              <a:ext cx="1349" cy="88"/>
            </a:xfrm>
            <a:custGeom>
              <a:avLst/>
              <a:gdLst/>
              <a:ahLst/>
              <a:cxnLst>
                <a:cxn ang="0">
                  <a:pos x="1276" y="88"/>
                </a:cxn>
                <a:cxn ang="0">
                  <a:pos x="1304" y="88"/>
                </a:cxn>
                <a:cxn ang="0">
                  <a:pos x="1318" y="84"/>
                </a:cxn>
                <a:cxn ang="0">
                  <a:pos x="1330" y="79"/>
                </a:cxn>
                <a:cxn ang="0">
                  <a:pos x="1339" y="72"/>
                </a:cxn>
                <a:cxn ang="0">
                  <a:pos x="1346" y="60"/>
                </a:cxn>
                <a:cxn ang="0">
                  <a:pos x="1349" y="44"/>
                </a:cxn>
                <a:cxn ang="0">
                  <a:pos x="1346" y="28"/>
                </a:cxn>
                <a:cxn ang="0">
                  <a:pos x="1341" y="16"/>
                </a:cxn>
                <a:cxn ang="0">
                  <a:pos x="1330" y="7"/>
                </a:cxn>
                <a:cxn ang="0">
                  <a:pos x="1318" y="4"/>
                </a:cxn>
                <a:cxn ang="0">
                  <a:pos x="1304" y="0"/>
                </a:cxn>
                <a:cxn ang="0">
                  <a:pos x="45" y="0"/>
                </a:cxn>
                <a:cxn ang="0">
                  <a:pos x="31" y="4"/>
                </a:cxn>
                <a:cxn ang="0">
                  <a:pos x="19" y="7"/>
                </a:cxn>
                <a:cxn ang="0">
                  <a:pos x="9" y="16"/>
                </a:cxn>
                <a:cxn ang="0">
                  <a:pos x="2" y="28"/>
                </a:cxn>
                <a:cxn ang="0">
                  <a:pos x="0" y="44"/>
                </a:cxn>
                <a:cxn ang="0">
                  <a:pos x="2" y="60"/>
                </a:cxn>
                <a:cxn ang="0">
                  <a:pos x="9" y="72"/>
                </a:cxn>
                <a:cxn ang="0">
                  <a:pos x="19" y="79"/>
                </a:cxn>
                <a:cxn ang="0">
                  <a:pos x="31" y="84"/>
                </a:cxn>
                <a:cxn ang="0">
                  <a:pos x="45" y="88"/>
                </a:cxn>
                <a:cxn ang="0">
                  <a:pos x="73" y="88"/>
                </a:cxn>
                <a:cxn ang="0">
                  <a:pos x="1276" y="88"/>
                </a:cxn>
              </a:cxnLst>
              <a:rect l="0" t="0" r="r" b="b"/>
              <a:pathLst>
                <a:path w="1349" h="88">
                  <a:moveTo>
                    <a:pt x="1276" y="88"/>
                  </a:moveTo>
                  <a:lnTo>
                    <a:pt x="1304" y="88"/>
                  </a:lnTo>
                  <a:lnTo>
                    <a:pt x="1318" y="84"/>
                  </a:lnTo>
                  <a:lnTo>
                    <a:pt x="1330" y="79"/>
                  </a:lnTo>
                  <a:lnTo>
                    <a:pt x="1339" y="72"/>
                  </a:lnTo>
                  <a:lnTo>
                    <a:pt x="1346" y="60"/>
                  </a:lnTo>
                  <a:lnTo>
                    <a:pt x="1349" y="44"/>
                  </a:lnTo>
                  <a:lnTo>
                    <a:pt x="1346" y="28"/>
                  </a:lnTo>
                  <a:lnTo>
                    <a:pt x="1341" y="16"/>
                  </a:lnTo>
                  <a:lnTo>
                    <a:pt x="1330" y="7"/>
                  </a:lnTo>
                  <a:lnTo>
                    <a:pt x="1318" y="4"/>
                  </a:lnTo>
                  <a:lnTo>
                    <a:pt x="1304" y="0"/>
                  </a:lnTo>
                  <a:lnTo>
                    <a:pt x="45" y="0"/>
                  </a:lnTo>
                  <a:lnTo>
                    <a:pt x="31" y="4"/>
                  </a:lnTo>
                  <a:lnTo>
                    <a:pt x="19" y="7"/>
                  </a:lnTo>
                  <a:lnTo>
                    <a:pt x="9" y="16"/>
                  </a:lnTo>
                  <a:lnTo>
                    <a:pt x="2" y="28"/>
                  </a:lnTo>
                  <a:lnTo>
                    <a:pt x="0" y="44"/>
                  </a:lnTo>
                  <a:lnTo>
                    <a:pt x="2" y="60"/>
                  </a:lnTo>
                  <a:lnTo>
                    <a:pt x="9" y="72"/>
                  </a:lnTo>
                  <a:lnTo>
                    <a:pt x="19" y="79"/>
                  </a:lnTo>
                  <a:lnTo>
                    <a:pt x="31" y="84"/>
                  </a:lnTo>
                  <a:lnTo>
                    <a:pt x="45" y="88"/>
                  </a:lnTo>
                  <a:lnTo>
                    <a:pt x="73" y="88"/>
                  </a:lnTo>
                  <a:lnTo>
                    <a:pt x="1276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38" name="Freeform 10"/>
            <p:cNvSpPr>
              <a:spLocks/>
            </p:cNvSpPr>
            <p:nvPr/>
          </p:nvSpPr>
          <p:spPr bwMode="auto">
            <a:xfrm>
              <a:off x="4448" y="5851"/>
              <a:ext cx="1098" cy="1006"/>
            </a:xfrm>
            <a:custGeom>
              <a:avLst/>
              <a:gdLst/>
              <a:ahLst/>
              <a:cxnLst>
                <a:cxn ang="0">
                  <a:pos x="700" y="218"/>
                </a:cxn>
                <a:cxn ang="0">
                  <a:pos x="768" y="104"/>
                </a:cxn>
                <a:cxn ang="0">
                  <a:pos x="892" y="49"/>
                </a:cxn>
                <a:cxn ang="0">
                  <a:pos x="974" y="63"/>
                </a:cxn>
                <a:cxn ang="0">
                  <a:pos x="925" y="121"/>
                </a:cxn>
                <a:cxn ang="0">
                  <a:pos x="898" y="216"/>
                </a:cxn>
                <a:cxn ang="0">
                  <a:pos x="953" y="272"/>
                </a:cxn>
                <a:cxn ang="0">
                  <a:pos x="1039" y="258"/>
                </a:cxn>
                <a:cxn ang="0">
                  <a:pos x="1097" y="178"/>
                </a:cxn>
                <a:cxn ang="0">
                  <a:pos x="1069" y="65"/>
                </a:cxn>
                <a:cxn ang="0">
                  <a:pos x="971" y="11"/>
                </a:cxn>
                <a:cxn ang="0">
                  <a:pos x="854" y="4"/>
                </a:cxn>
                <a:cxn ang="0">
                  <a:pos x="728" y="78"/>
                </a:cxn>
                <a:cxn ang="0">
                  <a:pos x="662" y="169"/>
                </a:cxn>
                <a:cxn ang="0">
                  <a:pos x="561" y="39"/>
                </a:cxn>
                <a:cxn ang="0">
                  <a:pos x="447" y="2"/>
                </a:cxn>
                <a:cxn ang="0">
                  <a:pos x="281" y="39"/>
                </a:cxn>
                <a:cxn ang="0">
                  <a:pos x="147" y="169"/>
                </a:cxn>
                <a:cxn ang="0">
                  <a:pos x="77" y="302"/>
                </a:cxn>
                <a:cxn ang="0">
                  <a:pos x="72" y="355"/>
                </a:cxn>
                <a:cxn ang="0">
                  <a:pos x="86" y="364"/>
                </a:cxn>
                <a:cxn ang="0">
                  <a:pos x="123" y="341"/>
                </a:cxn>
                <a:cxn ang="0">
                  <a:pos x="226" y="149"/>
                </a:cxn>
                <a:cxn ang="0">
                  <a:pos x="344" y="63"/>
                </a:cxn>
                <a:cxn ang="0">
                  <a:pos x="435" y="49"/>
                </a:cxn>
                <a:cxn ang="0">
                  <a:pos x="503" y="83"/>
                </a:cxn>
                <a:cxn ang="0">
                  <a:pos x="538" y="199"/>
                </a:cxn>
                <a:cxn ang="0">
                  <a:pos x="521" y="325"/>
                </a:cxn>
                <a:cxn ang="0">
                  <a:pos x="442" y="638"/>
                </a:cxn>
                <a:cxn ang="0">
                  <a:pos x="353" y="875"/>
                </a:cxn>
                <a:cxn ang="0">
                  <a:pos x="210" y="957"/>
                </a:cxn>
                <a:cxn ang="0">
                  <a:pos x="128" y="943"/>
                </a:cxn>
                <a:cxn ang="0">
                  <a:pos x="171" y="887"/>
                </a:cxn>
                <a:cxn ang="0">
                  <a:pos x="199" y="785"/>
                </a:cxn>
                <a:cxn ang="0">
                  <a:pos x="152" y="736"/>
                </a:cxn>
                <a:cxn ang="0">
                  <a:pos x="60" y="748"/>
                </a:cxn>
                <a:cxn ang="0">
                  <a:pos x="0" y="859"/>
                </a:cxn>
                <a:cxn ang="0">
                  <a:pos x="54" y="962"/>
                </a:cxn>
                <a:cxn ang="0">
                  <a:pos x="175" y="1005"/>
                </a:cxn>
                <a:cxn ang="0">
                  <a:pos x="320" y="973"/>
                </a:cxn>
                <a:cxn ang="0">
                  <a:pos x="414" y="880"/>
                </a:cxn>
                <a:cxn ang="0">
                  <a:pos x="451" y="868"/>
                </a:cxn>
                <a:cxn ang="0">
                  <a:pos x="550" y="975"/>
                </a:cxn>
                <a:cxn ang="0">
                  <a:pos x="728" y="1001"/>
                </a:cxn>
                <a:cxn ang="0">
                  <a:pos x="894" y="908"/>
                </a:cxn>
                <a:cxn ang="0">
                  <a:pos x="995" y="766"/>
                </a:cxn>
                <a:cxn ang="0">
                  <a:pos x="1030" y="664"/>
                </a:cxn>
                <a:cxn ang="0">
                  <a:pos x="1015" y="643"/>
                </a:cxn>
                <a:cxn ang="0">
                  <a:pos x="976" y="666"/>
                </a:cxn>
                <a:cxn ang="0">
                  <a:pos x="873" y="859"/>
                </a:cxn>
                <a:cxn ang="0">
                  <a:pos x="754" y="943"/>
                </a:cxn>
                <a:cxn ang="0">
                  <a:pos x="651" y="954"/>
                </a:cxn>
                <a:cxn ang="0">
                  <a:pos x="576" y="890"/>
                </a:cxn>
                <a:cxn ang="0">
                  <a:pos x="562" y="787"/>
                </a:cxn>
                <a:cxn ang="0">
                  <a:pos x="587" y="660"/>
                </a:cxn>
              </a:cxnLst>
              <a:rect l="0" t="0" r="r" b="b"/>
              <a:pathLst>
                <a:path w="1098" h="1006">
                  <a:moveTo>
                    <a:pt x="672" y="311"/>
                  </a:moveTo>
                  <a:lnTo>
                    <a:pt x="676" y="293"/>
                  </a:lnTo>
                  <a:lnTo>
                    <a:pt x="692" y="246"/>
                  </a:lnTo>
                  <a:lnTo>
                    <a:pt x="700" y="218"/>
                  </a:lnTo>
                  <a:lnTo>
                    <a:pt x="714" y="188"/>
                  </a:lnTo>
                  <a:lnTo>
                    <a:pt x="730" y="158"/>
                  </a:lnTo>
                  <a:lnTo>
                    <a:pt x="747" y="130"/>
                  </a:lnTo>
                  <a:lnTo>
                    <a:pt x="768" y="104"/>
                  </a:lnTo>
                  <a:lnTo>
                    <a:pt x="795" y="83"/>
                  </a:lnTo>
                  <a:lnTo>
                    <a:pt x="823" y="65"/>
                  </a:lnTo>
                  <a:lnTo>
                    <a:pt x="856" y="53"/>
                  </a:lnTo>
                  <a:lnTo>
                    <a:pt x="892" y="49"/>
                  </a:lnTo>
                  <a:lnTo>
                    <a:pt x="903" y="49"/>
                  </a:lnTo>
                  <a:lnTo>
                    <a:pt x="922" y="51"/>
                  </a:lnTo>
                  <a:lnTo>
                    <a:pt x="946" y="55"/>
                  </a:lnTo>
                  <a:lnTo>
                    <a:pt x="974" y="63"/>
                  </a:lnTo>
                  <a:lnTo>
                    <a:pt x="1002" y="78"/>
                  </a:lnTo>
                  <a:lnTo>
                    <a:pt x="973" y="86"/>
                  </a:lnTo>
                  <a:lnTo>
                    <a:pt x="946" y="102"/>
                  </a:lnTo>
                  <a:lnTo>
                    <a:pt x="925" y="121"/>
                  </a:lnTo>
                  <a:lnTo>
                    <a:pt x="910" y="146"/>
                  </a:lnTo>
                  <a:lnTo>
                    <a:pt x="899" y="171"/>
                  </a:lnTo>
                  <a:lnTo>
                    <a:pt x="896" y="199"/>
                  </a:lnTo>
                  <a:lnTo>
                    <a:pt x="898" y="216"/>
                  </a:lnTo>
                  <a:lnTo>
                    <a:pt x="905" y="234"/>
                  </a:lnTo>
                  <a:lnTo>
                    <a:pt x="915" y="250"/>
                  </a:lnTo>
                  <a:lnTo>
                    <a:pt x="931" y="264"/>
                  </a:lnTo>
                  <a:lnTo>
                    <a:pt x="953" y="272"/>
                  </a:lnTo>
                  <a:lnTo>
                    <a:pt x="980" y="276"/>
                  </a:lnTo>
                  <a:lnTo>
                    <a:pt x="999" y="274"/>
                  </a:lnTo>
                  <a:lnTo>
                    <a:pt x="1018" y="269"/>
                  </a:lnTo>
                  <a:lnTo>
                    <a:pt x="1039" y="258"/>
                  </a:lnTo>
                  <a:lnTo>
                    <a:pt x="1058" y="244"/>
                  </a:lnTo>
                  <a:lnTo>
                    <a:pt x="1074" y="227"/>
                  </a:lnTo>
                  <a:lnTo>
                    <a:pt x="1088" y="204"/>
                  </a:lnTo>
                  <a:lnTo>
                    <a:pt x="1097" y="178"/>
                  </a:lnTo>
                  <a:lnTo>
                    <a:pt x="1098" y="148"/>
                  </a:lnTo>
                  <a:lnTo>
                    <a:pt x="1095" y="116"/>
                  </a:lnTo>
                  <a:lnTo>
                    <a:pt x="1084" y="88"/>
                  </a:lnTo>
                  <a:lnTo>
                    <a:pt x="1069" y="65"/>
                  </a:lnTo>
                  <a:lnTo>
                    <a:pt x="1048" y="46"/>
                  </a:lnTo>
                  <a:lnTo>
                    <a:pt x="1025" y="30"/>
                  </a:lnTo>
                  <a:lnTo>
                    <a:pt x="999" y="20"/>
                  </a:lnTo>
                  <a:lnTo>
                    <a:pt x="971" y="11"/>
                  </a:lnTo>
                  <a:lnTo>
                    <a:pt x="945" y="4"/>
                  </a:lnTo>
                  <a:lnTo>
                    <a:pt x="919" y="2"/>
                  </a:lnTo>
                  <a:lnTo>
                    <a:pt x="894" y="0"/>
                  </a:lnTo>
                  <a:lnTo>
                    <a:pt x="854" y="4"/>
                  </a:lnTo>
                  <a:lnTo>
                    <a:pt x="816" y="16"/>
                  </a:lnTo>
                  <a:lnTo>
                    <a:pt x="782" y="34"/>
                  </a:lnTo>
                  <a:lnTo>
                    <a:pt x="753" y="55"/>
                  </a:lnTo>
                  <a:lnTo>
                    <a:pt x="728" y="78"/>
                  </a:lnTo>
                  <a:lnTo>
                    <a:pt x="706" y="102"/>
                  </a:lnTo>
                  <a:lnTo>
                    <a:pt x="686" y="127"/>
                  </a:lnTo>
                  <a:lnTo>
                    <a:pt x="672" y="149"/>
                  </a:lnTo>
                  <a:lnTo>
                    <a:pt x="662" y="169"/>
                  </a:lnTo>
                  <a:lnTo>
                    <a:pt x="641" y="125"/>
                  </a:lnTo>
                  <a:lnTo>
                    <a:pt x="617" y="88"/>
                  </a:lnTo>
                  <a:lnTo>
                    <a:pt x="590" y="60"/>
                  </a:lnTo>
                  <a:lnTo>
                    <a:pt x="561" y="39"/>
                  </a:lnTo>
                  <a:lnTo>
                    <a:pt x="531" y="23"/>
                  </a:lnTo>
                  <a:lnTo>
                    <a:pt x="501" y="11"/>
                  </a:lnTo>
                  <a:lnTo>
                    <a:pt x="473" y="6"/>
                  </a:lnTo>
                  <a:lnTo>
                    <a:pt x="447" y="2"/>
                  </a:lnTo>
                  <a:lnTo>
                    <a:pt x="423" y="0"/>
                  </a:lnTo>
                  <a:lnTo>
                    <a:pt x="372" y="6"/>
                  </a:lnTo>
                  <a:lnTo>
                    <a:pt x="325" y="20"/>
                  </a:lnTo>
                  <a:lnTo>
                    <a:pt x="281" y="39"/>
                  </a:lnTo>
                  <a:lnTo>
                    <a:pt x="241" y="67"/>
                  </a:lnTo>
                  <a:lnTo>
                    <a:pt x="206" y="99"/>
                  </a:lnTo>
                  <a:lnTo>
                    <a:pt x="175" y="132"/>
                  </a:lnTo>
                  <a:lnTo>
                    <a:pt x="147" y="169"/>
                  </a:lnTo>
                  <a:lnTo>
                    <a:pt x="123" y="206"/>
                  </a:lnTo>
                  <a:lnTo>
                    <a:pt x="103" y="241"/>
                  </a:lnTo>
                  <a:lnTo>
                    <a:pt x="88" y="274"/>
                  </a:lnTo>
                  <a:lnTo>
                    <a:pt x="77" y="302"/>
                  </a:lnTo>
                  <a:lnTo>
                    <a:pt x="70" y="325"/>
                  </a:lnTo>
                  <a:lnTo>
                    <a:pt x="68" y="343"/>
                  </a:lnTo>
                  <a:lnTo>
                    <a:pt x="68" y="350"/>
                  </a:lnTo>
                  <a:lnTo>
                    <a:pt x="72" y="355"/>
                  </a:lnTo>
                  <a:lnTo>
                    <a:pt x="74" y="358"/>
                  </a:lnTo>
                  <a:lnTo>
                    <a:pt x="77" y="360"/>
                  </a:lnTo>
                  <a:lnTo>
                    <a:pt x="82" y="362"/>
                  </a:lnTo>
                  <a:lnTo>
                    <a:pt x="86" y="364"/>
                  </a:lnTo>
                  <a:lnTo>
                    <a:pt x="95" y="364"/>
                  </a:lnTo>
                  <a:lnTo>
                    <a:pt x="109" y="362"/>
                  </a:lnTo>
                  <a:lnTo>
                    <a:pt x="117" y="355"/>
                  </a:lnTo>
                  <a:lnTo>
                    <a:pt x="123" y="341"/>
                  </a:lnTo>
                  <a:lnTo>
                    <a:pt x="145" y="281"/>
                  </a:lnTo>
                  <a:lnTo>
                    <a:pt x="170" y="228"/>
                  </a:lnTo>
                  <a:lnTo>
                    <a:pt x="198" y="185"/>
                  </a:lnTo>
                  <a:lnTo>
                    <a:pt x="226" y="149"/>
                  </a:lnTo>
                  <a:lnTo>
                    <a:pt x="257" y="120"/>
                  </a:lnTo>
                  <a:lnTo>
                    <a:pt x="287" y="95"/>
                  </a:lnTo>
                  <a:lnTo>
                    <a:pt x="316" y="78"/>
                  </a:lnTo>
                  <a:lnTo>
                    <a:pt x="344" y="63"/>
                  </a:lnTo>
                  <a:lnTo>
                    <a:pt x="372" y="55"/>
                  </a:lnTo>
                  <a:lnTo>
                    <a:pt x="397" y="51"/>
                  </a:lnTo>
                  <a:lnTo>
                    <a:pt x="419" y="49"/>
                  </a:lnTo>
                  <a:lnTo>
                    <a:pt x="435" y="49"/>
                  </a:lnTo>
                  <a:lnTo>
                    <a:pt x="451" y="53"/>
                  </a:lnTo>
                  <a:lnTo>
                    <a:pt x="468" y="60"/>
                  </a:lnTo>
                  <a:lnTo>
                    <a:pt x="486" y="69"/>
                  </a:lnTo>
                  <a:lnTo>
                    <a:pt x="503" y="83"/>
                  </a:lnTo>
                  <a:lnTo>
                    <a:pt x="517" y="102"/>
                  </a:lnTo>
                  <a:lnTo>
                    <a:pt x="528" y="127"/>
                  </a:lnTo>
                  <a:lnTo>
                    <a:pt x="536" y="158"/>
                  </a:lnTo>
                  <a:lnTo>
                    <a:pt x="538" y="199"/>
                  </a:lnTo>
                  <a:lnTo>
                    <a:pt x="536" y="221"/>
                  </a:lnTo>
                  <a:lnTo>
                    <a:pt x="533" y="250"/>
                  </a:lnTo>
                  <a:lnTo>
                    <a:pt x="528" y="285"/>
                  </a:lnTo>
                  <a:lnTo>
                    <a:pt x="521" y="325"/>
                  </a:lnTo>
                  <a:lnTo>
                    <a:pt x="510" y="371"/>
                  </a:lnTo>
                  <a:lnTo>
                    <a:pt x="496" y="425"/>
                  </a:lnTo>
                  <a:lnTo>
                    <a:pt x="463" y="559"/>
                  </a:lnTo>
                  <a:lnTo>
                    <a:pt x="442" y="638"/>
                  </a:lnTo>
                  <a:lnTo>
                    <a:pt x="419" y="727"/>
                  </a:lnTo>
                  <a:lnTo>
                    <a:pt x="402" y="783"/>
                  </a:lnTo>
                  <a:lnTo>
                    <a:pt x="379" y="832"/>
                  </a:lnTo>
                  <a:lnTo>
                    <a:pt x="353" y="875"/>
                  </a:lnTo>
                  <a:lnTo>
                    <a:pt x="322" y="910"/>
                  </a:lnTo>
                  <a:lnTo>
                    <a:pt x="287" y="936"/>
                  </a:lnTo>
                  <a:lnTo>
                    <a:pt x="250" y="952"/>
                  </a:lnTo>
                  <a:lnTo>
                    <a:pt x="210" y="957"/>
                  </a:lnTo>
                  <a:lnTo>
                    <a:pt x="198" y="957"/>
                  </a:lnTo>
                  <a:lnTo>
                    <a:pt x="178" y="955"/>
                  </a:lnTo>
                  <a:lnTo>
                    <a:pt x="154" y="952"/>
                  </a:lnTo>
                  <a:lnTo>
                    <a:pt x="128" y="943"/>
                  </a:lnTo>
                  <a:lnTo>
                    <a:pt x="100" y="929"/>
                  </a:lnTo>
                  <a:lnTo>
                    <a:pt x="126" y="920"/>
                  </a:lnTo>
                  <a:lnTo>
                    <a:pt x="150" y="906"/>
                  </a:lnTo>
                  <a:lnTo>
                    <a:pt x="171" y="887"/>
                  </a:lnTo>
                  <a:lnTo>
                    <a:pt x="189" y="864"/>
                  </a:lnTo>
                  <a:lnTo>
                    <a:pt x="199" y="838"/>
                  </a:lnTo>
                  <a:lnTo>
                    <a:pt x="203" y="808"/>
                  </a:lnTo>
                  <a:lnTo>
                    <a:pt x="199" y="785"/>
                  </a:lnTo>
                  <a:lnTo>
                    <a:pt x="192" y="768"/>
                  </a:lnTo>
                  <a:lnTo>
                    <a:pt x="182" y="753"/>
                  </a:lnTo>
                  <a:lnTo>
                    <a:pt x="168" y="743"/>
                  </a:lnTo>
                  <a:lnTo>
                    <a:pt x="152" y="736"/>
                  </a:lnTo>
                  <a:lnTo>
                    <a:pt x="137" y="732"/>
                  </a:lnTo>
                  <a:lnTo>
                    <a:pt x="121" y="731"/>
                  </a:lnTo>
                  <a:lnTo>
                    <a:pt x="89" y="736"/>
                  </a:lnTo>
                  <a:lnTo>
                    <a:pt x="60" y="748"/>
                  </a:lnTo>
                  <a:lnTo>
                    <a:pt x="35" y="769"/>
                  </a:lnTo>
                  <a:lnTo>
                    <a:pt x="16" y="794"/>
                  </a:lnTo>
                  <a:lnTo>
                    <a:pt x="4" y="825"/>
                  </a:lnTo>
                  <a:lnTo>
                    <a:pt x="0" y="859"/>
                  </a:lnTo>
                  <a:lnTo>
                    <a:pt x="4" y="890"/>
                  </a:lnTo>
                  <a:lnTo>
                    <a:pt x="14" y="919"/>
                  </a:lnTo>
                  <a:lnTo>
                    <a:pt x="32" y="943"/>
                  </a:lnTo>
                  <a:lnTo>
                    <a:pt x="54" y="962"/>
                  </a:lnTo>
                  <a:lnTo>
                    <a:pt x="81" y="978"/>
                  </a:lnTo>
                  <a:lnTo>
                    <a:pt x="110" y="991"/>
                  </a:lnTo>
                  <a:lnTo>
                    <a:pt x="142" y="999"/>
                  </a:lnTo>
                  <a:lnTo>
                    <a:pt x="175" y="1005"/>
                  </a:lnTo>
                  <a:lnTo>
                    <a:pt x="208" y="1006"/>
                  </a:lnTo>
                  <a:lnTo>
                    <a:pt x="250" y="1001"/>
                  </a:lnTo>
                  <a:lnTo>
                    <a:pt x="287" y="991"/>
                  </a:lnTo>
                  <a:lnTo>
                    <a:pt x="320" y="973"/>
                  </a:lnTo>
                  <a:lnTo>
                    <a:pt x="349" y="950"/>
                  </a:lnTo>
                  <a:lnTo>
                    <a:pt x="376" y="927"/>
                  </a:lnTo>
                  <a:lnTo>
                    <a:pt x="397" y="903"/>
                  </a:lnTo>
                  <a:lnTo>
                    <a:pt x="414" y="880"/>
                  </a:lnTo>
                  <a:lnTo>
                    <a:pt x="426" y="861"/>
                  </a:lnTo>
                  <a:lnTo>
                    <a:pt x="435" y="845"/>
                  </a:lnTo>
                  <a:lnTo>
                    <a:pt x="438" y="838"/>
                  </a:lnTo>
                  <a:lnTo>
                    <a:pt x="451" y="868"/>
                  </a:lnTo>
                  <a:lnTo>
                    <a:pt x="468" y="899"/>
                  </a:lnTo>
                  <a:lnTo>
                    <a:pt x="491" y="927"/>
                  </a:lnTo>
                  <a:lnTo>
                    <a:pt x="519" y="952"/>
                  </a:lnTo>
                  <a:lnTo>
                    <a:pt x="550" y="975"/>
                  </a:lnTo>
                  <a:lnTo>
                    <a:pt x="589" y="991"/>
                  </a:lnTo>
                  <a:lnTo>
                    <a:pt x="631" y="1003"/>
                  </a:lnTo>
                  <a:lnTo>
                    <a:pt x="678" y="1006"/>
                  </a:lnTo>
                  <a:lnTo>
                    <a:pt x="728" y="1001"/>
                  </a:lnTo>
                  <a:lnTo>
                    <a:pt x="775" y="987"/>
                  </a:lnTo>
                  <a:lnTo>
                    <a:pt x="819" y="968"/>
                  </a:lnTo>
                  <a:lnTo>
                    <a:pt x="857" y="940"/>
                  </a:lnTo>
                  <a:lnTo>
                    <a:pt x="894" y="908"/>
                  </a:lnTo>
                  <a:lnTo>
                    <a:pt x="925" y="875"/>
                  </a:lnTo>
                  <a:lnTo>
                    <a:pt x="953" y="838"/>
                  </a:lnTo>
                  <a:lnTo>
                    <a:pt x="976" y="801"/>
                  </a:lnTo>
                  <a:lnTo>
                    <a:pt x="995" y="766"/>
                  </a:lnTo>
                  <a:lnTo>
                    <a:pt x="1011" y="732"/>
                  </a:lnTo>
                  <a:lnTo>
                    <a:pt x="1021" y="704"/>
                  </a:lnTo>
                  <a:lnTo>
                    <a:pt x="1028" y="681"/>
                  </a:lnTo>
                  <a:lnTo>
                    <a:pt x="1030" y="664"/>
                  </a:lnTo>
                  <a:lnTo>
                    <a:pt x="1030" y="657"/>
                  </a:lnTo>
                  <a:lnTo>
                    <a:pt x="1028" y="652"/>
                  </a:lnTo>
                  <a:lnTo>
                    <a:pt x="1025" y="648"/>
                  </a:lnTo>
                  <a:lnTo>
                    <a:pt x="1015" y="643"/>
                  </a:lnTo>
                  <a:lnTo>
                    <a:pt x="1004" y="643"/>
                  </a:lnTo>
                  <a:lnTo>
                    <a:pt x="992" y="645"/>
                  </a:lnTo>
                  <a:lnTo>
                    <a:pt x="983" y="648"/>
                  </a:lnTo>
                  <a:lnTo>
                    <a:pt x="976" y="666"/>
                  </a:lnTo>
                  <a:lnTo>
                    <a:pt x="953" y="725"/>
                  </a:lnTo>
                  <a:lnTo>
                    <a:pt x="929" y="778"/>
                  </a:lnTo>
                  <a:lnTo>
                    <a:pt x="903" y="822"/>
                  </a:lnTo>
                  <a:lnTo>
                    <a:pt x="873" y="859"/>
                  </a:lnTo>
                  <a:lnTo>
                    <a:pt x="843" y="889"/>
                  </a:lnTo>
                  <a:lnTo>
                    <a:pt x="812" y="911"/>
                  </a:lnTo>
                  <a:lnTo>
                    <a:pt x="782" y="929"/>
                  </a:lnTo>
                  <a:lnTo>
                    <a:pt x="754" y="943"/>
                  </a:lnTo>
                  <a:lnTo>
                    <a:pt x="727" y="952"/>
                  </a:lnTo>
                  <a:lnTo>
                    <a:pt x="702" y="955"/>
                  </a:lnTo>
                  <a:lnTo>
                    <a:pt x="681" y="957"/>
                  </a:lnTo>
                  <a:lnTo>
                    <a:pt x="651" y="954"/>
                  </a:lnTo>
                  <a:lnTo>
                    <a:pt x="627" y="945"/>
                  </a:lnTo>
                  <a:lnTo>
                    <a:pt x="606" y="931"/>
                  </a:lnTo>
                  <a:lnTo>
                    <a:pt x="589" y="911"/>
                  </a:lnTo>
                  <a:lnTo>
                    <a:pt x="576" y="890"/>
                  </a:lnTo>
                  <a:lnTo>
                    <a:pt x="568" y="866"/>
                  </a:lnTo>
                  <a:lnTo>
                    <a:pt x="562" y="840"/>
                  </a:lnTo>
                  <a:lnTo>
                    <a:pt x="561" y="811"/>
                  </a:lnTo>
                  <a:lnTo>
                    <a:pt x="562" y="787"/>
                  </a:lnTo>
                  <a:lnTo>
                    <a:pt x="564" y="761"/>
                  </a:lnTo>
                  <a:lnTo>
                    <a:pt x="569" y="731"/>
                  </a:lnTo>
                  <a:lnTo>
                    <a:pt x="578" y="699"/>
                  </a:lnTo>
                  <a:lnTo>
                    <a:pt x="587" y="660"/>
                  </a:lnTo>
                  <a:lnTo>
                    <a:pt x="597" y="615"/>
                  </a:lnTo>
                  <a:lnTo>
                    <a:pt x="672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741" name="Group 13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971800" y="3505200"/>
            <a:ext cx="996662" cy="746754"/>
            <a:chOff x="2091" y="2333"/>
            <a:chExt cx="6038" cy="4524"/>
          </a:xfrm>
        </p:grpSpPr>
        <p:sp>
          <p:nvSpPr>
            <p:cNvPr id="73743" name="Freeform 15"/>
            <p:cNvSpPr>
              <a:spLocks/>
            </p:cNvSpPr>
            <p:nvPr/>
          </p:nvSpPr>
          <p:spPr bwMode="auto">
            <a:xfrm>
              <a:off x="4740" y="2333"/>
              <a:ext cx="726" cy="1479"/>
            </a:xfrm>
            <a:custGeom>
              <a:avLst/>
              <a:gdLst/>
              <a:ahLst/>
              <a:cxnLst>
                <a:cxn ang="0">
                  <a:pos x="450" y="57"/>
                </a:cxn>
                <a:cxn ang="0">
                  <a:pos x="450" y="32"/>
                </a:cxn>
                <a:cxn ang="0">
                  <a:pos x="448" y="14"/>
                </a:cxn>
                <a:cxn ang="0">
                  <a:pos x="441" y="4"/>
                </a:cxn>
                <a:cxn ang="0">
                  <a:pos x="425" y="0"/>
                </a:cxn>
                <a:cxn ang="0">
                  <a:pos x="400" y="0"/>
                </a:cxn>
                <a:cxn ang="0">
                  <a:pos x="353" y="43"/>
                </a:cxn>
                <a:cxn ang="0">
                  <a:pos x="303" y="75"/>
                </a:cxn>
                <a:cxn ang="0">
                  <a:pos x="251" y="100"/>
                </a:cxn>
                <a:cxn ang="0">
                  <a:pos x="200" y="118"/>
                </a:cxn>
                <a:cxn ang="0">
                  <a:pos x="152" y="130"/>
                </a:cxn>
                <a:cxn ang="0">
                  <a:pos x="105" y="137"/>
                </a:cxn>
                <a:cxn ang="0">
                  <a:pos x="63" y="141"/>
                </a:cxn>
                <a:cxn ang="0">
                  <a:pos x="28" y="141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30" y="212"/>
                </a:cxn>
                <a:cxn ang="0">
                  <a:pos x="68" y="210"/>
                </a:cxn>
                <a:cxn ang="0">
                  <a:pos x="119" y="204"/>
                </a:cxn>
                <a:cxn ang="0">
                  <a:pos x="173" y="194"/>
                </a:cxn>
                <a:cxn ang="0">
                  <a:pos x="231" y="179"/>
                </a:cxn>
                <a:cxn ang="0">
                  <a:pos x="288" y="153"/>
                </a:cxn>
                <a:cxn ang="0">
                  <a:pos x="288" y="1326"/>
                </a:cxn>
                <a:cxn ang="0">
                  <a:pos x="286" y="1346"/>
                </a:cxn>
                <a:cxn ang="0">
                  <a:pos x="282" y="1361"/>
                </a:cxn>
                <a:cxn ang="0">
                  <a:pos x="274" y="1375"/>
                </a:cxn>
                <a:cxn ang="0">
                  <a:pos x="260" y="1387"/>
                </a:cxn>
                <a:cxn ang="0">
                  <a:pos x="241" y="1395"/>
                </a:cxn>
                <a:cxn ang="0">
                  <a:pos x="216" y="1403"/>
                </a:cxn>
                <a:cxn ang="0">
                  <a:pos x="181" y="1406"/>
                </a:cxn>
                <a:cxn ang="0">
                  <a:pos x="138" y="1408"/>
                </a:cxn>
                <a:cxn ang="0">
                  <a:pos x="84" y="1410"/>
                </a:cxn>
                <a:cxn ang="0">
                  <a:pos x="14" y="1410"/>
                </a:cxn>
                <a:cxn ang="0">
                  <a:pos x="14" y="1479"/>
                </a:cxn>
                <a:cxn ang="0">
                  <a:pos x="53" y="1477"/>
                </a:cxn>
                <a:cxn ang="0">
                  <a:pos x="103" y="1475"/>
                </a:cxn>
                <a:cxn ang="0">
                  <a:pos x="158" y="1473"/>
                </a:cxn>
                <a:cxn ang="0">
                  <a:pos x="580" y="1473"/>
                </a:cxn>
                <a:cxn ang="0">
                  <a:pos x="637" y="1475"/>
                </a:cxn>
                <a:cxn ang="0">
                  <a:pos x="687" y="1477"/>
                </a:cxn>
                <a:cxn ang="0">
                  <a:pos x="726" y="1479"/>
                </a:cxn>
                <a:cxn ang="0">
                  <a:pos x="726" y="1410"/>
                </a:cxn>
                <a:cxn ang="0">
                  <a:pos x="602" y="1410"/>
                </a:cxn>
                <a:cxn ang="0">
                  <a:pos x="559" y="1406"/>
                </a:cxn>
                <a:cxn ang="0">
                  <a:pos x="524" y="1403"/>
                </a:cxn>
                <a:cxn ang="0">
                  <a:pos x="499" y="1397"/>
                </a:cxn>
                <a:cxn ang="0">
                  <a:pos x="480" y="1387"/>
                </a:cxn>
                <a:cxn ang="0">
                  <a:pos x="466" y="1377"/>
                </a:cxn>
                <a:cxn ang="0">
                  <a:pos x="458" y="1363"/>
                </a:cxn>
                <a:cxn ang="0">
                  <a:pos x="452" y="1346"/>
                </a:cxn>
                <a:cxn ang="0">
                  <a:pos x="450" y="1326"/>
                </a:cxn>
                <a:cxn ang="0">
                  <a:pos x="450" y="1303"/>
                </a:cxn>
                <a:cxn ang="0">
                  <a:pos x="450" y="57"/>
                </a:cxn>
              </a:cxnLst>
              <a:rect l="0" t="0" r="r" b="b"/>
              <a:pathLst>
                <a:path w="726" h="1479">
                  <a:moveTo>
                    <a:pt x="450" y="57"/>
                  </a:moveTo>
                  <a:lnTo>
                    <a:pt x="450" y="32"/>
                  </a:lnTo>
                  <a:lnTo>
                    <a:pt x="448" y="14"/>
                  </a:lnTo>
                  <a:lnTo>
                    <a:pt x="441" y="4"/>
                  </a:lnTo>
                  <a:lnTo>
                    <a:pt x="425" y="0"/>
                  </a:lnTo>
                  <a:lnTo>
                    <a:pt x="400" y="0"/>
                  </a:lnTo>
                  <a:lnTo>
                    <a:pt x="353" y="43"/>
                  </a:lnTo>
                  <a:lnTo>
                    <a:pt x="303" y="75"/>
                  </a:lnTo>
                  <a:lnTo>
                    <a:pt x="251" y="100"/>
                  </a:lnTo>
                  <a:lnTo>
                    <a:pt x="200" y="118"/>
                  </a:lnTo>
                  <a:lnTo>
                    <a:pt x="152" y="130"/>
                  </a:lnTo>
                  <a:lnTo>
                    <a:pt x="105" y="137"/>
                  </a:lnTo>
                  <a:lnTo>
                    <a:pt x="63" y="141"/>
                  </a:lnTo>
                  <a:lnTo>
                    <a:pt x="28" y="141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30" y="212"/>
                  </a:lnTo>
                  <a:lnTo>
                    <a:pt x="68" y="210"/>
                  </a:lnTo>
                  <a:lnTo>
                    <a:pt x="119" y="204"/>
                  </a:lnTo>
                  <a:lnTo>
                    <a:pt x="173" y="194"/>
                  </a:lnTo>
                  <a:lnTo>
                    <a:pt x="231" y="179"/>
                  </a:lnTo>
                  <a:lnTo>
                    <a:pt x="288" y="153"/>
                  </a:lnTo>
                  <a:lnTo>
                    <a:pt x="288" y="1326"/>
                  </a:lnTo>
                  <a:lnTo>
                    <a:pt x="286" y="1346"/>
                  </a:lnTo>
                  <a:lnTo>
                    <a:pt x="282" y="1361"/>
                  </a:lnTo>
                  <a:lnTo>
                    <a:pt x="274" y="1375"/>
                  </a:lnTo>
                  <a:lnTo>
                    <a:pt x="260" y="1387"/>
                  </a:lnTo>
                  <a:lnTo>
                    <a:pt x="241" y="1395"/>
                  </a:lnTo>
                  <a:lnTo>
                    <a:pt x="216" y="1403"/>
                  </a:lnTo>
                  <a:lnTo>
                    <a:pt x="181" y="1406"/>
                  </a:lnTo>
                  <a:lnTo>
                    <a:pt x="138" y="1408"/>
                  </a:lnTo>
                  <a:lnTo>
                    <a:pt x="84" y="1410"/>
                  </a:lnTo>
                  <a:lnTo>
                    <a:pt x="14" y="1410"/>
                  </a:lnTo>
                  <a:lnTo>
                    <a:pt x="14" y="1479"/>
                  </a:lnTo>
                  <a:lnTo>
                    <a:pt x="53" y="1477"/>
                  </a:lnTo>
                  <a:lnTo>
                    <a:pt x="103" y="1475"/>
                  </a:lnTo>
                  <a:lnTo>
                    <a:pt x="158" y="1473"/>
                  </a:lnTo>
                  <a:lnTo>
                    <a:pt x="580" y="1473"/>
                  </a:lnTo>
                  <a:lnTo>
                    <a:pt x="637" y="1475"/>
                  </a:lnTo>
                  <a:lnTo>
                    <a:pt x="687" y="1477"/>
                  </a:lnTo>
                  <a:lnTo>
                    <a:pt x="726" y="1479"/>
                  </a:lnTo>
                  <a:lnTo>
                    <a:pt x="726" y="1410"/>
                  </a:lnTo>
                  <a:lnTo>
                    <a:pt x="602" y="1410"/>
                  </a:lnTo>
                  <a:lnTo>
                    <a:pt x="559" y="1406"/>
                  </a:lnTo>
                  <a:lnTo>
                    <a:pt x="524" y="1403"/>
                  </a:lnTo>
                  <a:lnTo>
                    <a:pt x="499" y="1397"/>
                  </a:lnTo>
                  <a:lnTo>
                    <a:pt x="480" y="1387"/>
                  </a:lnTo>
                  <a:lnTo>
                    <a:pt x="466" y="1377"/>
                  </a:lnTo>
                  <a:lnTo>
                    <a:pt x="458" y="1363"/>
                  </a:lnTo>
                  <a:lnTo>
                    <a:pt x="452" y="1346"/>
                  </a:lnTo>
                  <a:lnTo>
                    <a:pt x="450" y="1326"/>
                  </a:lnTo>
                  <a:lnTo>
                    <a:pt x="450" y="1303"/>
                  </a:lnTo>
                  <a:lnTo>
                    <a:pt x="45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44" name="Rectangle 16"/>
            <p:cNvSpPr>
              <a:spLocks noChangeArrowheads="1"/>
            </p:cNvSpPr>
            <p:nvPr/>
          </p:nvSpPr>
          <p:spPr bwMode="auto">
            <a:xfrm>
              <a:off x="2091" y="4773"/>
              <a:ext cx="6038" cy="10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45" name="Freeform 17"/>
            <p:cNvSpPr>
              <a:spLocks/>
            </p:cNvSpPr>
            <p:nvPr/>
          </p:nvSpPr>
          <p:spPr bwMode="auto">
            <a:xfrm>
              <a:off x="2277" y="5355"/>
              <a:ext cx="726" cy="1479"/>
            </a:xfrm>
            <a:custGeom>
              <a:avLst/>
              <a:gdLst/>
              <a:ahLst/>
              <a:cxnLst>
                <a:cxn ang="0">
                  <a:pos x="450" y="57"/>
                </a:cxn>
                <a:cxn ang="0">
                  <a:pos x="450" y="31"/>
                </a:cxn>
                <a:cxn ang="0">
                  <a:pos x="448" y="14"/>
                </a:cxn>
                <a:cxn ang="0">
                  <a:pos x="441" y="4"/>
                </a:cxn>
                <a:cxn ang="0">
                  <a:pos x="425" y="0"/>
                </a:cxn>
                <a:cxn ang="0">
                  <a:pos x="400" y="0"/>
                </a:cxn>
                <a:cxn ang="0">
                  <a:pos x="353" y="43"/>
                </a:cxn>
                <a:cxn ang="0">
                  <a:pos x="303" y="75"/>
                </a:cxn>
                <a:cxn ang="0">
                  <a:pos x="251" y="100"/>
                </a:cxn>
                <a:cxn ang="0">
                  <a:pos x="200" y="118"/>
                </a:cxn>
                <a:cxn ang="0">
                  <a:pos x="152" y="129"/>
                </a:cxn>
                <a:cxn ang="0">
                  <a:pos x="105" y="137"/>
                </a:cxn>
                <a:cxn ang="0">
                  <a:pos x="62" y="141"/>
                </a:cxn>
                <a:cxn ang="0">
                  <a:pos x="28" y="141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9" y="212"/>
                </a:cxn>
                <a:cxn ang="0">
                  <a:pos x="68" y="210"/>
                </a:cxn>
                <a:cxn ang="0">
                  <a:pos x="119" y="204"/>
                </a:cxn>
                <a:cxn ang="0">
                  <a:pos x="173" y="194"/>
                </a:cxn>
                <a:cxn ang="0">
                  <a:pos x="231" y="178"/>
                </a:cxn>
                <a:cxn ang="0">
                  <a:pos x="287" y="153"/>
                </a:cxn>
                <a:cxn ang="0">
                  <a:pos x="287" y="1326"/>
                </a:cxn>
                <a:cxn ang="0">
                  <a:pos x="285" y="1346"/>
                </a:cxn>
                <a:cxn ang="0">
                  <a:pos x="282" y="1361"/>
                </a:cxn>
                <a:cxn ang="0">
                  <a:pos x="274" y="1375"/>
                </a:cxn>
                <a:cxn ang="0">
                  <a:pos x="260" y="1387"/>
                </a:cxn>
                <a:cxn ang="0">
                  <a:pos x="241" y="1395"/>
                </a:cxn>
                <a:cxn ang="0">
                  <a:pos x="216" y="1402"/>
                </a:cxn>
                <a:cxn ang="0">
                  <a:pos x="181" y="1406"/>
                </a:cxn>
                <a:cxn ang="0">
                  <a:pos x="138" y="1408"/>
                </a:cxn>
                <a:cxn ang="0">
                  <a:pos x="84" y="1410"/>
                </a:cxn>
                <a:cxn ang="0">
                  <a:pos x="14" y="1410"/>
                </a:cxn>
                <a:cxn ang="0">
                  <a:pos x="14" y="1479"/>
                </a:cxn>
                <a:cxn ang="0">
                  <a:pos x="53" y="1477"/>
                </a:cxn>
                <a:cxn ang="0">
                  <a:pos x="103" y="1475"/>
                </a:cxn>
                <a:cxn ang="0">
                  <a:pos x="157" y="1473"/>
                </a:cxn>
                <a:cxn ang="0">
                  <a:pos x="580" y="1473"/>
                </a:cxn>
                <a:cxn ang="0">
                  <a:pos x="637" y="1475"/>
                </a:cxn>
                <a:cxn ang="0">
                  <a:pos x="687" y="1477"/>
                </a:cxn>
                <a:cxn ang="0">
                  <a:pos x="726" y="1479"/>
                </a:cxn>
                <a:cxn ang="0">
                  <a:pos x="726" y="1410"/>
                </a:cxn>
                <a:cxn ang="0">
                  <a:pos x="602" y="1410"/>
                </a:cxn>
                <a:cxn ang="0">
                  <a:pos x="559" y="1406"/>
                </a:cxn>
                <a:cxn ang="0">
                  <a:pos x="524" y="1402"/>
                </a:cxn>
                <a:cxn ang="0">
                  <a:pos x="499" y="1396"/>
                </a:cxn>
                <a:cxn ang="0">
                  <a:pos x="479" y="1387"/>
                </a:cxn>
                <a:cxn ang="0">
                  <a:pos x="466" y="1377"/>
                </a:cxn>
                <a:cxn ang="0">
                  <a:pos x="458" y="1363"/>
                </a:cxn>
                <a:cxn ang="0">
                  <a:pos x="452" y="1346"/>
                </a:cxn>
                <a:cxn ang="0">
                  <a:pos x="450" y="1326"/>
                </a:cxn>
                <a:cxn ang="0">
                  <a:pos x="450" y="1302"/>
                </a:cxn>
                <a:cxn ang="0">
                  <a:pos x="450" y="57"/>
                </a:cxn>
              </a:cxnLst>
              <a:rect l="0" t="0" r="r" b="b"/>
              <a:pathLst>
                <a:path w="726" h="1479">
                  <a:moveTo>
                    <a:pt x="450" y="57"/>
                  </a:moveTo>
                  <a:lnTo>
                    <a:pt x="450" y="31"/>
                  </a:lnTo>
                  <a:lnTo>
                    <a:pt x="448" y="14"/>
                  </a:lnTo>
                  <a:lnTo>
                    <a:pt x="441" y="4"/>
                  </a:lnTo>
                  <a:lnTo>
                    <a:pt x="425" y="0"/>
                  </a:lnTo>
                  <a:lnTo>
                    <a:pt x="400" y="0"/>
                  </a:lnTo>
                  <a:lnTo>
                    <a:pt x="353" y="43"/>
                  </a:lnTo>
                  <a:lnTo>
                    <a:pt x="303" y="75"/>
                  </a:lnTo>
                  <a:lnTo>
                    <a:pt x="251" y="100"/>
                  </a:lnTo>
                  <a:lnTo>
                    <a:pt x="200" y="118"/>
                  </a:lnTo>
                  <a:lnTo>
                    <a:pt x="152" y="129"/>
                  </a:lnTo>
                  <a:lnTo>
                    <a:pt x="105" y="137"/>
                  </a:lnTo>
                  <a:lnTo>
                    <a:pt x="62" y="141"/>
                  </a:lnTo>
                  <a:lnTo>
                    <a:pt x="28" y="141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9" y="212"/>
                  </a:lnTo>
                  <a:lnTo>
                    <a:pt x="68" y="210"/>
                  </a:lnTo>
                  <a:lnTo>
                    <a:pt x="119" y="204"/>
                  </a:lnTo>
                  <a:lnTo>
                    <a:pt x="173" y="194"/>
                  </a:lnTo>
                  <a:lnTo>
                    <a:pt x="231" y="178"/>
                  </a:lnTo>
                  <a:lnTo>
                    <a:pt x="287" y="153"/>
                  </a:lnTo>
                  <a:lnTo>
                    <a:pt x="287" y="1326"/>
                  </a:lnTo>
                  <a:lnTo>
                    <a:pt x="285" y="1346"/>
                  </a:lnTo>
                  <a:lnTo>
                    <a:pt x="282" y="1361"/>
                  </a:lnTo>
                  <a:lnTo>
                    <a:pt x="274" y="1375"/>
                  </a:lnTo>
                  <a:lnTo>
                    <a:pt x="260" y="1387"/>
                  </a:lnTo>
                  <a:lnTo>
                    <a:pt x="241" y="1395"/>
                  </a:lnTo>
                  <a:lnTo>
                    <a:pt x="216" y="1402"/>
                  </a:lnTo>
                  <a:lnTo>
                    <a:pt x="181" y="1406"/>
                  </a:lnTo>
                  <a:lnTo>
                    <a:pt x="138" y="1408"/>
                  </a:lnTo>
                  <a:lnTo>
                    <a:pt x="84" y="1410"/>
                  </a:lnTo>
                  <a:lnTo>
                    <a:pt x="14" y="1410"/>
                  </a:lnTo>
                  <a:lnTo>
                    <a:pt x="14" y="1479"/>
                  </a:lnTo>
                  <a:lnTo>
                    <a:pt x="53" y="1477"/>
                  </a:lnTo>
                  <a:lnTo>
                    <a:pt x="103" y="1475"/>
                  </a:lnTo>
                  <a:lnTo>
                    <a:pt x="157" y="1473"/>
                  </a:lnTo>
                  <a:lnTo>
                    <a:pt x="580" y="1473"/>
                  </a:lnTo>
                  <a:lnTo>
                    <a:pt x="637" y="1475"/>
                  </a:lnTo>
                  <a:lnTo>
                    <a:pt x="687" y="1477"/>
                  </a:lnTo>
                  <a:lnTo>
                    <a:pt x="726" y="1479"/>
                  </a:lnTo>
                  <a:lnTo>
                    <a:pt x="726" y="1410"/>
                  </a:lnTo>
                  <a:lnTo>
                    <a:pt x="602" y="1410"/>
                  </a:lnTo>
                  <a:lnTo>
                    <a:pt x="559" y="1406"/>
                  </a:lnTo>
                  <a:lnTo>
                    <a:pt x="524" y="1402"/>
                  </a:lnTo>
                  <a:lnTo>
                    <a:pt x="499" y="1396"/>
                  </a:lnTo>
                  <a:lnTo>
                    <a:pt x="479" y="1387"/>
                  </a:lnTo>
                  <a:lnTo>
                    <a:pt x="466" y="1377"/>
                  </a:lnTo>
                  <a:lnTo>
                    <a:pt x="458" y="1363"/>
                  </a:lnTo>
                  <a:lnTo>
                    <a:pt x="452" y="1346"/>
                  </a:lnTo>
                  <a:lnTo>
                    <a:pt x="450" y="1326"/>
                  </a:lnTo>
                  <a:lnTo>
                    <a:pt x="450" y="1302"/>
                  </a:lnTo>
                  <a:lnTo>
                    <a:pt x="45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46" name="Freeform 18"/>
            <p:cNvSpPr>
              <a:spLocks/>
            </p:cNvSpPr>
            <p:nvPr/>
          </p:nvSpPr>
          <p:spPr bwMode="auto">
            <a:xfrm>
              <a:off x="3841" y="6234"/>
              <a:ext cx="1344" cy="89"/>
            </a:xfrm>
            <a:custGeom>
              <a:avLst/>
              <a:gdLst/>
              <a:ahLst/>
              <a:cxnLst>
                <a:cxn ang="0">
                  <a:pos x="1270" y="89"/>
                </a:cxn>
                <a:cxn ang="0">
                  <a:pos x="1285" y="89"/>
                </a:cxn>
                <a:cxn ang="0">
                  <a:pos x="1303" y="87"/>
                </a:cxn>
                <a:cxn ang="0">
                  <a:pos x="1318" y="83"/>
                </a:cxn>
                <a:cxn ang="0">
                  <a:pos x="1332" y="77"/>
                </a:cxn>
                <a:cxn ang="0">
                  <a:pos x="1340" y="63"/>
                </a:cxn>
                <a:cxn ang="0">
                  <a:pos x="1344" y="45"/>
                </a:cxn>
                <a:cxn ang="0">
                  <a:pos x="1340" y="26"/>
                </a:cxn>
                <a:cxn ang="0">
                  <a:pos x="1332" y="14"/>
                </a:cxn>
                <a:cxn ang="0">
                  <a:pos x="1318" y="6"/>
                </a:cxn>
                <a:cxn ang="0">
                  <a:pos x="1303" y="2"/>
                </a:cxn>
                <a:cxn ang="0">
                  <a:pos x="1287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5" y="6"/>
                </a:cxn>
                <a:cxn ang="0">
                  <a:pos x="11" y="14"/>
                </a:cxn>
                <a:cxn ang="0">
                  <a:pos x="3" y="26"/>
                </a:cxn>
                <a:cxn ang="0">
                  <a:pos x="0" y="45"/>
                </a:cxn>
                <a:cxn ang="0">
                  <a:pos x="3" y="63"/>
                </a:cxn>
                <a:cxn ang="0">
                  <a:pos x="11" y="77"/>
                </a:cxn>
                <a:cxn ang="0">
                  <a:pos x="25" y="83"/>
                </a:cxn>
                <a:cxn ang="0">
                  <a:pos x="40" y="87"/>
                </a:cxn>
                <a:cxn ang="0">
                  <a:pos x="56" y="89"/>
                </a:cxn>
                <a:cxn ang="0">
                  <a:pos x="73" y="89"/>
                </a:cxn>
                <a:cxn ang="0">
                  <a:pos x="1270" y="89"/>
                </a:cxn>
              </a:cxnLst>
              <a:rect l="0" t="0" r="r" b="b"/>
              <a:pathLst>
                <a:path w="1344" h="89">
                  <a:moveTo>
                    <a:pt x="1270" y="89"/>
                  </a:moveTo>
                  <a:lnTo>
                    <a:pt x="1285" y="89"/>
                  </a:lnTo>
                  <a:lnTo>
                    <a:pt x="1303" y="87"/>
                  </a:lnTo>
                  <a:lnTo>
                    <a:pt x="1318" y="83"/>
                  </a:lnTo>
                  <a:lnTo>
                    <a:pt x="1332" y="77"/>
                  </a:lnTo>
                  <a:lnTo>
                    <a:pt x="1340" y="63"/>
                  </a:lnTo>
                  <a:lnTo>
                    <a:pt x="1344" y="45"/>
                  </a:lnTo>
                  <a:lnTo>
                    <a:pt x="1340" y="26"/>
                  </a:lnTo>
                  <a:lnTo>
                    <a:pt x="1332" y="14"/>
                  </a:lnTo>
                  <a:lnTo>
                    <a:pt x="1318" y="6"/>
                  </a:lnTo>
                  <a:lnTo>
                    <a:pt x="1303" y="2"/>
                  </a:lnTo>
                  <a:lnTo>
                    <a:pt x="1287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5" y="6"/>
                  </a:lnTo>
                  <a:lnTo>
                    <a:pt x="11" y="14"/>
                  </a:lnTo>
                  <a:lnTo>
                    <a:pt x="3" y="26"/>
                  </a:lnTo>
                  <a:lnTo>
                    <a:pt x="0" y="45"/>
                  </a:lnTo>
                  <a:lnTo>
                    <a:pt x="3" y="63"/>
                  </a:lnTo>
                  <a:lnTo>
                    <a:pt x="11" y="77"/>
                  </a:lnTo>
                  <a:lnTo>
                    <a:pt x="25" y="83"/>
                  </a:lnTo>
                  <a:lnTo>
                    <a:pt x="40" y="87"/>
                  </a:lnTo>
                  <a:lnTo>
                    <a:pt x="56" y="89"/>
                  </a:lnTo>
                  <a:lnTo>
                    <a:pt x="73" y="89"/>
                  </a:lnTo>
                  <a:lnTo>
                    <a:pt x="1270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47" name="Freeform 19"/>
            <p:cNvSpPr>
              <a:spLocks/>
            </p:cNvSpPr>
            <p:nvPr/>
          </p:nvSpPr>
          <p:spPr bwMode="auto">
            <a:xfrm>
              <a:off x="5910" y="5853"/>
              <a:ext cx="1094" cy="1004"/>
            </a:xfrm>
            <a:custGeom>
              <a:avLst/>
              <a:gdLst/>
              <a:ahLst/>
              <a:cxnLst>
                <a:cxn ang="0">
                  <a:pos x="690" y="238"/>
                </a:cxn>
                <a:cxn ang="0">
                  <a:pos x="758" y="113"/>
                </a:cxn>
                <a:cxn ang="0">
                  <a:pos x="888" y="49"/>
                </a:cxn>
                <a:cxn ang="0">
                  <a:pos x="970" y="62"/>
                </a:cxn>
                <a:cxn ang="0">
                  <a:pos x="912" y="135"/>
                </a:cxn>
                <a:cxn ang="0">
                  <a:pos x="900" y="233"/>
                </a:cxn>
                <a:cxn ang="0">
                  <a:pos x="976" y="274"/>
                </a:cxn>
                <a:cxn ang="0">
                  <a:pos x="1063" y="235"/>
                </a:cxn>
                <a:cxn ang="0">
                  <a:pos x="1090" y="115"/>
                </a:cxn>
                <a:cxn ang="0">
                  <a:pos x="1020" y="29"/>
                </a:cxn>
                <a:cxn ang="0">
                  <a:pos x="913" y="0"/>
                </a:cxn>
                <a:cxn ang="0">
                  <a:pos x="780" y="31"/>
                </a:cxn>
                <a:cxn ang="0">
                  <a:pos x="685" y="127"/>
                </a:cxn>
                <a:cxn ang="0">
                  <a:pos x="615" y="88"/>
                </a:cxn>
                <a:cxn ang="0">
                  <a:pos x="500" y="11"/>
                </a:cxn>
                <a:cxn ang="0">
                  <a:pos x="372" y="3"/>
                </a:cxn>
                <a:cxn ang="0">
                  <a:pos x="206" y="97"/>
                </a:cxn>
                <a:cxn ang="0">
                  <a:pos x="103" y="240"/>
                </a:cxn>
                <a:cxn ang="0">
                  <a:pos x="68" y="348"/>
                </a:cxn>
                <a:cxn ang="0">
                  <a:pos x="85" y="362"/>
                </a:cxn>
                <a:cxn ang="0">
                  <a:pos x="114" y="358"/>
                </a:cxn>
                <a:cxn ang="0">
                  <a:pos x="147" y="274"/>
                </a:cxn>
                <a:cxn ang="0">
                  <a:pos x="270" y="105"/>
                </a:cxn>
                <a:cxn ang="0">
                  <a:pos x="394" y="50"/>
                </a:cxn>
                <a:cxn ang="0">
                  <a:pos x="467" y="58"/>
                </a:cxn>
                <a:cxn ang="0">
                  <a:pos x="526" y="127"/>
                </a:cxn>
                <a:cxn ang="0">
                  <a:pos x="529" y="256"/>
                </a:cxn>
                <a:cxn ang="0">
                  <a:pos x="485" y="466"/>
                </a:cxn>
                <a:cxn ang="0">
                  <a:pos x="399" y="783"/>
                </a:cxn>
                <a:cxn ang="0">
                  <a:pos x="287" y="934"/>
                </a:cxn>
                <a:cxn ang="0">
                  <a:pos x="167" y="953"/>
                </a:cxn>
                <a:cxn ang="0">
                  <a:pos x="159" y="898"/>
                </a:cxn>
                <a:cxn ang="0">
                  <a:pos x="198" y="781"/>
                </a:cxn>
                <a:cxn ang="0">
                  <a:pos x="138" y="732"/>
                </a:cxn>
                <a:cxn ang="0">
                  <a:pos x="35" y="767"/>
                </a:cxn>
                <a:cxn ang="0">
                  <a:pos x="4" y="891"/>
                </a:cxn>
                <a:cxn ang="0">
                  <a:pos x="79" y="977"/>
                </a:cxn>
                <a:cxn ang="0">
                  <a:pos x="206" y="1004"/>
                </a:cxn>
                <a:cxn ang="0">
                  <a:pos x="349" y="949"/>
                </a:cxn>
                <a:cxn ang="0">
                  <a:pos x="425" y="859"/>
                </a:cxn>
                <a:cxn ang="0">
                  <a:pos x="489" y="926"/>
                </a:cxn>
                <a:cxn ang="0">
                  <a:pos x="628" y="1000"/>
                </a:cxn>
                <a:cxn ang="0">
                  <a:pos x="815" y="965"/>
                </a:cxn>
                <a:cxn ang="0">
                  <a:pos x="948" y="836"/>
                </a:cxn>
                <a:cxn ang="0">
                  <a:pos x="1018" y="703"/>
                </a:cxn>
                <a:cxn ang="0">
                  <a:pos x="1024" y="652"/>
                </a:cxn>
                <a:cxn ang="0">
                  <a:pos x="981" y="646"/>
                </a:cxn>
                <a:cxn ang="0">
                  <a:pos x="950" y="726"/>
                </a:cxn>
                <a:cxn ang="0">
                  <a:pos x="840" y="887"/>
                </a:cxn>
                <a:cxn ang="0">
                  <a:pos x="725" y="949"/>
                </a:cxn>
                <a:cxn ang="0">
                  <a:pos x="617" y="942"/>
                </a:cxn>
                <a:cxn ang="0">
                  <a:pos x="560" y="842"/>
                </a:cxn>
                <a:cxn ang="0">
                  <a:pos x="572" y="710"/>
                </a:cxn>
              </a:cxnLst>
              <a:rect l="0" t="0" r="r" b="b"/>
              <a:pathLst>
                <a:path w="1094" h="1004">
                  <a:moveTo>
                    <a:pt x="671" y="311"/>
                  </a:moveTo>
                  <a:lnTo>
                    <a:pt x="675" y="291"/>
                  </a:lnTo>
                  <a:lnTo>
                    <a:pt x="683" y="266"/>
                  </a:lnTo>
                  <a:lnTo>
                    <a:pt x="690" y="238"/>
                  </a:lnTo>
                  <a:lnTo>
                    <a:pt x="702" y="207"/>
                  </a:lnTo>
                  <a:lnTo>
                    <a:pt x="718" y="174"/>
                  </a:lnTo>
                  <a:lnTo>
                    <a:pt x="737" y="143"/>
                  </a:lnTo>
                  <a:lnTo>
                    <a:pt x="758" y="113"/>
                  </a:lnTo>
                  <a:lnTo>
                    <a:pt x="784" y="88"/>
                  </a:lnTo>
                  <a:lnTo>
                    <a:pt x="815" y="66"/>
                  </a:lnTo>
                  <a:lnTo>
                    <a:pt x="849" y="52"/>
                  </a:lnTo>
                  <a:lnTo>
                    <a:pt x="888" y="49"/>
                  </a:lnTo>
                  <a:lnTo>
                    <a:pt x="900" y="49"/>
                  </a:lnTo>
                  <a:lnTo>
                    <a:pt x="917" y="50"/>
                  </a:lnTo>
                  <a:lnTo>
                    <a:pt x="943" y="54"/>
                  </a:lnTo>
                  <a:lnTo>
                    <a:pt x="970" y="62"/>
                  </a:lnTo>
                  <a:lnTo>
                    <a:pt x="999" y="78"/>
                  </a:lnTo>
                  <a:lnTo>
                    <a:pt x="964" y="90"/>
                  </a:lnTo>
                  <a:lnTo>
                    <a:pt x="935" y="109"/>
                  </a:lnTo>
                  <a:lnTo>
                    <a:pt x="912" y="135"/>
                  </a:lnTo>
                  <a:lnTo>
                    <a:pt x="898" y="166"/>
                  </a:lnTo>
                  <a:lnTo>
                    <a:pt x="892" y="197"/>
                  </a:lnTo>
                  <a:lnTo>
                    <a:pt x="894" y="215"/>
                  </a:lnTo>
                  <a:lnTo>
                    <a:pt x="900" y="233"/>
                  </a:lnTo>
                  <a:lnTo>
                    <a:pt x="912" y="248"/>
                  </a:lnTo>
                  <a:lnTo>
                    <a:pt x="927" y="262"/>
                  </a:lnTo>
                  <a:lnTo>
                    <a:pt x="948" y="272"/>
                  </a:lnTo>
                  <a:lnTo>
                    <a:pt x="976" y="274"/>
                  </a:lnTo>
                  <a:lnTo>
                    <a:pt x="997" y="272"/>
                  </a:lnTo>
                  <a:lnTo>
                    <a:pt x="1020" y="264"/>
                  </a:lnTo>
                  <a:lnTo>
                    <a:pt x="1043" y="252"/>
                  </a:lnTo>
                  <a:lnTo>
                    <a:pt x="1063" y="235"/>
                  </a:lnTo>
                  <a:lnTo>
                    <a:pt x="1080" y="211"/>
                  </a:lnTo>
                  <a:lnTo>
                    <a:pt x="1090" y="182"/>
                  </a:lnTo>
                  <a:lnTo>
                    <a:pt x="1094" y="146"/>
                  </a:lnTo>
                  <a:lnTo>
                    <a:pt x="1090" y="115"/>
                  </a:lnTo>
                  <a:lnTo>
                    <a:pt x="1080" y="86"/>
                  </a:lnTo>
                  <a:lnTo>
                    <a:pt x="1065" y="64"/>
                  </a:lnTo>
                  <a:lnTo>
                    <a:pt x="1043" y="45"/>
                  </a:lnTo>
                  <a:lnTo>
                    <a:pt x="1020" y="29"/>
                  </a:lnTo>
                  <a:lnTo>
                    <a:pt x="995" y="17"/>
                  </a:lnTo>
                  <a:lnTo>
                    <a:pt x="968" y="9"/>
                  </a:lnTo>
                  <a:lnTo>
                    <a:pt x="941" y="3"/>
                  </a:lnTo>
                  <a:lnTo>
                    <a:pt x="913" y="0"/>
                  </a:lnTo>
                  <a:lnTo>
                    <a:pt x="890" y="0"/>
                  </a:lnTo>
                  <a:lnTo>
                    <a:pt x="849" y="3"/>
                  </a:lnTo>
                  <a:lnTo>
                    <a:pt x="813" y="15"/>
                  </a:lnTo>
                  <a:lnTo>
                    <a:pt x="780" y="31"/>
                  </a:lnTo>
                  <a:lnTo>
                    <a:pt x="751" y="52"/>
                  </a:lnTo>
                  <a:lnTo>
                    <a:pt x="725" y="76"/>
                  </a:lnTo>
                  <a:lnTo>
                    <a:pt x="702" y="101"/>
                  </a:lnTo>
                  <a:lnTo>
                    <a:pt x="685" y="127"/>
                  </a:lnTo>
                  <a:lnTo>
                    <a:pt x="669" y="148"/>
                  </a:lnTo>
                  <a:lnTo>
                    <a:pt x="659" y="168"/>
                  </a:lnTo>
                  <a:lnTo>
                    <a:pt x="638" y="123"/>
                  </a:lnTo>
                  <a:lnTo>
                    <a:pt x="615" y="88"/>
                  </a:lnTo>
                  <a:lnTo>
                    <a:pt x="588" y="58"/>
                  </a:lnTo>
                  <a:lnTo>
                    <a:pt x="559" y="37"/>
                  </a:lnTo>
                  <a:lnTo>
                    <a:pt x="529" y="21"/>
                  </a:lnTo>
                  <a:lnTo>
                    <a:pt x="500" y="11"/>
                  </a:lnTo>
                  <a:lnTo>
                    <a:pt x="471" y="3"/>
                  </a:lnTo>
                  <a:lnTo>
                    <a:pt x="444" y="0"/>
                  </a:lnTo>
                  <a:lnTo>
                    <a:pt x="423" y="0"/>
                  </a:lnTo>
                  <a:lnTo>
                    <a:pt x="372" y="3"/>
                  </a:lnTo>
                  <a:lnTo>
                    <a:pt x="324" y="17"/>
                  </a:lnTo>
                  <a:lnTo>
                    <a:pt x="281" y="39"/>
                  </a:lnTo>
                  <a:lnTo>
                    <a:pt x="240" y="66"/>
                  </a:lnTo>
                  <a:lnTo>
                    <a:pt x="206" y="97"/>
                  </a:lnTo>
                  <a:lnTo>
                    <a:pt x="175" y="131"/>
                  </a:lnTo>
                  <a:lnTo>
                    <a:pt x="145" y="168"/>
                  </a:lnTo>
                  <a:lnTo>
                    <a:pt x="122" y="205"/>
                  </a:lnTo>
                  <a:lnTo>
                    <a:pt x="103" y="240"/>
                  </a:lnTo>
                  <a:lnTo>
                    <a:pt x="87" y="272"/>
                  </a:lnTo>
                  <a:lnTo>
                    <a:pt x="70" y="325"/>
                  </a:lnTo>
                  <a:lnTo>
                    <a:pt x="68" y="342"/>
                  </a:lnTo>
                  <a:lnTo>
                    <a:pt x="68" y="348"/>
                  </a:lnTo>
                  <a:lnTo>
                    <a:pt x="70" y="354"/>
                  </a:lnTo>
                  <a:lnTo>
                    <a:pt x="74" y="358"/>
                  </a:lnTo>
                  <a:lnTo>
                    <a:pt x="81" y="362"/>
                  </a:lnTo>
                  <a:lnTo>
                    <a:pt x="85" y="362"/>
                  </a:lnTo>
                  <a:lnTo>
                    <a:pt x="89" y="364"/>
                  </a:lnTo>
                  <a:lnTo>
                    <a:pt x="103" y="364"/>
                  </a:lnTo>
                  <a:lnTo>
                    <a:pt x="109" y="362"/>
                  </a:lnTo>
                  <a:lnTo>
                    <a:pt x="114" y="358"/>
                  </a:lnTo>
                  <a:lnTo>
                    <a:pt x="118" y="354"/>
                  </a:lnTo>
                  <a:lnTo>
                    <a:pt x="120" y="348"/>
                  </a:lnTo>
                  <a:lnTo>
                    <a:pt x="122" y="338"/>
                  </a:lnTo>
                  <a:lnTo>
                    <a:pt x="147" y="274"/>
                  </a:lnTo>
                  <a:lnTo>
                    <a:pt x="175" y="219"/>
                  </a:lnTo>
                  <a:lnTo>
                    <a:pt x="206" y="172"/>
                  </a:lnTo>
                  <a:lnTo>
                    <a:pt x="237" y="135"/>
                  </a:lnTo>
                  <a:lnTo>
                    <a:pt x="270" y="105"/>
                  </a:lnTo>
                  <a:lnTo>
                    <a:pt x="303" y="82"/>
                  </a:lnTo>
                  <a:lnTo>
                    <a:pt x="335" y="66"/>
                  </a:lnTo>
                  <a:lnTo>
                    <a:pt x="365" y="56"/>
                  </a:lnTo>
                  <a:lnTo>
                    <a:pt x="394" y="50"/>
                  </a:lnTo>
                  <a:lnTo>
                    <a:pt x="417" y="49"/>
                  </a:lnTo>
                  <a:lnTo>
                    <a:pt x="432" y="49"/>
                  </a:lnTo>
                  <a:lnTo>
                    <a:pt x="450" y="52"/>
                  </a:lnTo>
                  <a:lnTo>
                    <a:pt x="467" y="58"/>
                  </a:lnTo>
                  <a:lnTo>
                    <a:pt x="485" y="68"/>
                  </a:lnTo>
                  <a:lnTo>
                    <a:pt x="500" y="82"/>
                  </a:lnTo>
                  <a:lnTo>
                    <a:pt x="514" y="101"/>
                  </a:lnTo>
                  <a:lnTo>
                    <a:pt x="526" y="127"/>
                  </a:lnTo>
                  <a:lnTo>
                    <a:pt x="533" y="158"/>
                  </a:lnTo>
                  <a:lnTo>
                    <a:pt x="535" y="197"/>
                  </a:lnTo>
                  <a:lnTo>
                    <a:pt x="533" y="223"/>
                  </a:lnTo>
                  <a:lnTo>
                    <a:pt x="529" y="256"/>
                  </a:lnTo>
                  <a:lnTo>
                    <a:pt x="524" y="295"/>
                  </a:lnTo>
                  <a:lnTo>
                    <a:pt x="514" y="344"/>
                  </a:lnTo>
                  <a:lnTo>
                    <a:pt x="500" y="399"/>
                  </a:lnTo>
                  <a:lnTo>
                    <a:pt x="485" y="466"/>
                  </a:lnTo>
                  <a:lnTo>
                    <a:pt x="465" y="542"/>
                  </a:lnTo>
                  <a:lnTo>
                    <a:pt x="442" y="628"/>
                  </a:lnTo>
                  <a:lnTo>
                    <a:pt x="417" y="726"/>
                  </a:lnTo>
                  <a:lnTo>
                    <a:pt x="399" y="783"/>
                  </a:lnTo>
                  <a:lnTo>
                    <a:pt x="378" y="832"/>
                  </a:lnTo>
                  <a:lnTo>
                    <a:pt x="351" y="875"/>
                  </a:lnTo>
                  <a:lnTo>
                    <a:pt x="320" y="908"/>
                  </a:lnTo>
                  <a:lnTo>
                    <a:pt x="287" y="934"/>
                  </a:lnTo>
                  <a:lnTo>
                    <a:pt x="248" y="951"/>
                  </a:lnTo>
                  <a:lnTo>
                    <a:pt x="209" y="957"/>
                  </a:lnTo>
                  <a:lnTo>
                    <a:pt x="192" y="955"/>
                  </a:lnTo>
                  <a:lnTo>
                    <a:pt x="167" y="953"/>
                  </a:lnTo>
                  <a:lnTo>
                    <a:pt x="134" y="944"/>
                  </a:lnTo>
                  <a:lnTo>
                    <a:pt x="99" y="928"/>
                  </a:lnTo>
                  <a:lnTo>
                    <a:pt x="130" y="916"/>
                  </a:lnTo>
                  <a:lnTo>
                    <a:pt x="159" y="898"/>
                  </a:lnTo>
                  <a:lnTo>
                    <a:pt x="182" y="873"/>
                  </a:lnTo>
                  <a:lnTo>
                    <a:pt x="196" y="844"/>
                  </a:lnTo>
                  <a:lnTo>
                    <a:pt x="202" y="808"/>
                  </a:lnTo>
                  <a:lnTo>
                    <a:pt x="198" y="781"/>
                  </a:lnTo>
                  <a:lnTo>
                    <a:pt x="188" y="761"/>
                  </a:lnTo>
                  <a:lnTo>
                    <a:pt x="175" y="746"/>
                  </a:lnTo>
                  <a:lnTo>
                    <a:pt x="157" y="736"/>
                  </a:lnTo>
                  <a:lnTo>
                    <a:pt x="138" y="732"/>
                  </a:lnTo>
                  <a:lnTo>
                    <a:pt x="120" y="730"/>
                  </a:lnTo>
                  <a:lnTo>
                    <a:pt x="89" y="734"/>
                  </a:lnTo>
                  <a:lnTo>
                    <a:pt x="60" y="748"/>
                  </a:lnTo>
                  <a:lnTo>
                    <a:pt x="35" y="767"/>
                  </a:lnTo>
                  <a:lnTo>
                    <a:pt x="15" y="793"/>
                  </a:lnTo>
                  <a:lnTo>
                    <a:pt x="4" y="824"/>
                  </a:lnTo>
                  <a:lnTo>
                    <a:pt x="0" y="859"/>
                  </a:lnTo>
                  <a:lnTo>
                    <a:pt x="4" y="891"/>
                  </a:lnTo>
                  <a:lnTo>
                    <a:pt x="15" y="918"/>
                  </a:lnTo>
                  <a:lnTo>
                    <a:pt x="31" y="942"/>
                  </a:lnTo>
                  <a:lnTo>
                    <a:pt x="54" y="961"/>
                  </a:lnTo>
                  <a:lnTo>
                    <a:pt x="79" y="977"/>
                  </a:lnTo>
                  <a:lnTo>
                    <a:pt x="111" y="991"/>
                  </a:lnTo>
                  <a:lnTo>
                    <a:pt x="142" y="998"/>
                  </a:lnTo>
                  <a:lnTo>
                    <a:pt x="175" y="1004"/>
                  </a:lnTo>
                  <a:lnTo>
                    <a:pt x="206" y="1004"/>
                  </a:lnTo>
                  <a:lnTo>
                    <a:pt x="248" y="1000"/>
                  </a:lnTo>
                  <a:lnTo>
                    <a:pt x="285" y="989"/>
                  </a:lnTo>
                  <a:lnTo>
                    <a:pt x="318" y="971"/>
                  </a:lnTo>
                  <a:lnTo>
                    <a:pt x="349" y="949"/>
                  </a:lnTo>
                  <a:lnTo>
                    <a:pt x="374" y="926"/>
                  </a:lnTo>
                  <a:lnTo>
                    <a:pt x="396" y="902"/>
                  </a:lnTo>
                  <a:lnTo>
                    <a:pt x="411" y="879"/>
                  </a:lnTo>
                  <a:lnTo>
                    <a:pt x="425" y="859"/>
                  </a:lnTo>
                  <a:lnTo>
                    <a:pt x="436" y="836"/>
                  </a:lnTo>
                  <a:lnTo>
                    <a:pt x="450" y="867"/>
                  </a:lnTo>
                  <a:lnTo>
                    <a:pt x="467" y="897"/>
                  </a:lnTo>
                  <a:lnTo>
                    <a:pt x="489" y="926"/>
                  </a:lnTo>
                  <a:lnTo>
                    <a:pt x="516" y="951"/>
                  </a:lnTo>
                  <a:lnTo>
                    <a:pt x="549" y="973"/>
                  </a:lnTo>
                  <a:lnTo>
                    <a:pt x="586" y="991"/>
                  </a:lnTo>
                  <a:lnTo>
                    <a:pt x="628" y="1000"/>
                  </a:lnTo>
                  <a:lnTo>
                    <a:pt x="675" y="1004"/>
                  </a:lnTo>
                  <a:lnTo>
                    <a:pt x="725" y="1000"/>
                  </a:lnTo>
                  <a:lnTo>
                    <a:pt x="772" y="987"/>
                  </a:lnTo>
                  <a:lnTo>
                    <a:pt x="815" y="965"/>
                  </a:lnTo>
                  <a:lnTo>
                    <a:pt x="855" y="938"/>
                  </a:lnTo>
                  <a:lnTo>
                    <a:pt x="890" y="906"/>
                  </a:lnTo>
                  <a:lnTo>
                    <a:pt x="921" y="873"/>
                  </a:lnTo>
                  <a:lnTo>
                    <a:pt x="948" y="836"/>
                  </a:lnTo>
                  <a:lnTo>
                    <a:pt x="972" y="801"/>
                  </a:lnTo>
                  <a:lnTo>
                    <a:pt x="991" y="765"/>
                  </a:lnTo>
                  <a:lnTo>
                    <a:pt x="1007" y="732"/>
                  </a:lnTo>
                  <a:lnTo>
                    <a:pt x="1018" y="703"/>
                  </a:lnTo>
                  <a:lnTo>
                    <a:pt x="1024" y="679"/>
                  </a:lnTo>
                  <a:lnTo>
                    <a:pt x="1026" y="663"/>
                  </a:lnTo>
                  <a:lnTo>
                    <a:pt x="1026" y="658"/>
                  </a:lnTo>
                  <a:lnTo>
                    <a:pt x="1024" y="652"/>
                  </a:lnTo>
                  <a:lnTo>
                    <a:pt x="1018" y="646"/>
                  </a:lnTo>
                  <a:lnTo>
                    <a:pt x="1010" y="642"/>
                  </a:lnTo>
                  <a:lnTo>
                    <a:pt x="993" y="642"/>
                  </a:lnTo>
                  <a:lnTo>
                    <a:pt x="981" y="646"/>
                  </a:lnTo>
                  <a:lnTo>
                    <a:pt x="979" y="650"/>
                  </a:lnTo>
                  <a:lnTo>
                    <a:pt x="976" y="654"/>
                  </a:lnTo>
                  <a:lnTo>
                    <a:pt x="972" y="665"/>
                  </a:lnTo>
                  <a:lnTo>
                    <a:pt x="950" y="726"/>
                  </a:lnTo>
                  <a:lnTo>
                    <a:pt x="925" y="777"/>
                  </a:lnTo>
                  <a:lnTo>
                    <a:pt x="898" y="822"/>
                  </a:lnTo>
                  <a:lnTo>
                    <a:pt x="869" y="857"/>
                  </a:lnTo>
                  <a:lnTo>
                    <a:pt x="840" y="887"/>
                  </a:lnTo>
                  <a:lnTo>
                    <a:pt x="809" y="910"/>
                  </a:lnTo>
                  <a:lnTo>
                    <a:pt x="780" y="930"/>
                  </a:lnTo>
                  <a:lnTo>
                    <a:pt x="751" y="942"/>
                  </a:lnTo>
                  <a:lnTo>
                    <a:pt x="725" y="949"/>
                  </a:lnTo>
                  <a:lnTo>
                    <a:pt x="700" y="955"/>
                  </a:lnTo>
                  <a:lnTo>
                    <a:pt x="679" y="957"/>
                  </a:lnTo>
                  <a:lnTo>
                    <a:pt x="646" y="953"/>
                  </a:lnTo>
                  <a:lnTo>
                    <a:pt x="617" y="942"/>
                  </a:lnTo>
                  <a:lnTo>
                    <a:pt x="595" y="922"/>
                  </a:lnTo>
                  <a:lnTo>
                    <a:pt x="578" y="898"/>
                  </a:lnTo>
                  <a:lnTo>
                    <a:pt x="566" y="871"/>
                  </a:lnTo>
                  <a:lnTo>
                    <a:pt x="560" y="842"/>
                  </a:lnTo>
                  <a:lnTo>
                    <a:pt x="559" y="810"/>
                  </a:lnTo>
                  <a:lnTo>
                    <a:pt x="560" y="781"/>
                  </a:lnTo>
                  <a:lnTo>
                    <a:pt x="564" y="748"/>
                  </a:lnTo>
                  <a:lnTo>
                    <a:pt x="572" y="710"/>
                  </a:lnTo>
                  <a:lnTo>
                    <a:pt x="582" y="667"/>
                  </a:lnTo>
                  <a:lnTo>
                    <a:pt x="595" y="614"/>
                  </a:lnTo>
                  <a:lnTo>
                    <a:pt x="67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48" name="Freeform 20"/>
            <p:cNvSpPr>
              <a:spLocks/>
            </p:cNvSpPr>
            <p:nvPr/>
          </p:nvSpPr>
          <p:spPr bwMode="auto">
            <a:xfrm>
              <a:off x="7211" y="5159"/>
              <a:ext cx="681" cy="1064"/>
            </a:xfrm>
            <a:custGeom>
              <a:avLst/>
              <a:gdLst/>
              <a:ahLst/>
              <a:cxnLst>
                <a:cxn ang="0">
                  <a:pos x="221" y="180"/>
                </a:cxn>
                <a:cxn ang="0">
                  <a:pos x="291" y="186"/>
                </a:cxn>
                <a:cxn ang="0">
                  <a:pos x="450" y="155"/>
                </a:cxn>
                <a:cxn ang="0">
                  <a:pos x="559" y="90"/>
                </a:cxn>
                <a:cxn ang="0">
                  <a:pos x="611" y="32"/>
                </a:cxn>
                <a:cxn ang="0">
                  <a:pos x="611" y="8"/>
                </a:cxn>
                <a:cxn ang="0">
                  <a:pos x="592" y="0"/>
                </a:cxn>
                <a:cxn ang="0">
                  <a:pos x="518" y="28"/>
                </a:cxn>
                <a:cxn ang="0">
                  <a:pos x="351" y="49"/>
                </a:cxn>
                <a:cxn ang="0">
                  <a:pos x="237" y="39"/>
                </a:cxn>
                <a:cxn ang="0">
                  <a:pos x="121" y="4"/>
                </a:cxn>
                <a:cxn ang="0">
                  <a:pos x="109" y="0"/>
                </a:cxn>
                <a:cxn ang="0">
                  <a:pos x="90" y="12"/>
                </a:cxn>
                <a:cxn ang="0">
                  <a:pos x="86" y="515"/>
                </a:cxn>
                <a:cxn ang="0">
                  <a:pos x="99" y="545"/>
                </a:cxn>
                <a:cxn ang="0">
                  <a:pos x="132" y="535"/>
                </a:cxn>
                <a:cxn ang="0">
                  <a:pos x="204" y="468"/>
                </a:cxn>
                <a:cxn ang="0">
                  <a:pos x="301" y="431"/>
                </a:cxn>
                <a:cxn ang="0">
                  <a:pos x="392" y="431"/>
                </a:cxn>
                <a:cxn ang="0">
                  <a:pos x="468" y="474"/>
                </a:cxn>
                <a:cxn ang="0">
                  <a:pos x="497" y="513"/>
                </a:cxn>
                <a:cxn ang="0">
                  <a:pos x="532" y="652"/>
                </a:cxn>
                <a:cxn ang="0">
                  <a:pos x="532" y="772"/>
                </a:cxn>
                <a:cxn ang="0">
                  <a:pos x="508" y="885"/>
                </a:cxn>
                <a:cxn ang="0">
                  <a:pos x="431" y="978"/>
                </a:cxn>
                <a:cxn ang="0">
                  <a:pos x="309" y="1013"/>
                </a:cxn>
                <a:cxn ang="0">
                  <a:pos x="183" y="983"/>
                </a:cxn>
                <a:cxn ang="0">
                  <a:pos x="88" y="897"/>
                </a:cxn>
                <a:cxn ang="0">
                  <a:pos x="115" y="846"/>
                </a:cxn>
                <a:cxn ang="0">
                  <a:pos x="152" y="799"/>
                </a:cxn>
                <a:cxn ang="0">
                  <a:pos x="142" y="735"/>
                </a:cxn>
                <a:cxn ang="0">
                  <a:pos x="101" y="703"/>
                </a:cxn>
                <a:cxn ang="0">
                  <a:pos x="74" y="699"/>
                </a:cxn>
                <a:cxn ang="0">
                  <a:pos x="37" y="711"/>
                </a:cxn>
                <a:cxn ang="0">
                  <a:pos x="4" y="756"/>
                </a:cxn>
                <a:cxn ang="0">
                  <a:pos x="18" y="876"/>
                </a:cxn>
                <a:cxn ang="0">
                  <a:pos x="105" y="993"/>
                </a:cxn>
                <a:cxn ang="0">
                  <a:pos x="252" y="1058"/>
                </a:cxn>
                <a:cxn ang="0">
                  <a:pos x="425" y="1046"/>
                </a:cxn>
                <a:cxn ang="0">
                  <a:pos x="571" y="966"/>
                </a:cxn>
                <a:cxn ang="0">
                  <a:pos x="662" y="831"/>
                </a:cxn>
                <a:cxn ang="0">
                  <a:pos x="677" y="668"/>
                </a:cxn>
                <a:cxn ang="0">
                  <a:pos x="621" y="525"/>
                </a:cxn>
                <a:cxn ang="0">
                  <a:pos x="512" y="423"/>
                </a:cxn>
                <a:cxn ang="0">
                  <a:pos x="357" y="382"/>
                </a:cxn>
                <a:cxn ang="0">
                  <a:pos x="227" y="406"/>
                </a:cxn>
                <a:cxn ang="0">
                  <a:pos x="142" y="165"/>
                </a:cxn>
              </a:cxnLst>
              <a:rect l="0" t="0" r="r" b="b"/>
              <a:pathLst>
                <a:path w="681" h="1064">
                  <a:moveTo>
                    <a:pt x="142" y="165"/>
                  </a:moveTo>
                  <a:lnTo>
                    <a:pt x="185" y="175"/>
                  </a:lnTo>
                  <a:lnTo>
                    <a:pt x="221" y="180"/>
                  </a:lnTo>
                  <a:lnTo>
                    <a:pt x="251" y="184"/>
                  </a:lnTo>
                  <a:lnTo>
                    <a:pt x="274" y="184"/>
                  </a:lnTo>
                  <a:lnTo>
                    <a:pt x="291" y="186"/>
                  </a:lnTo>
                  <a:lnTo>
                    <a:pt x="349" y="182"/>
                  </a:lnTo>
                  <a:lnTo>
                    <a:pt x="404" y="171"/>
                  </a:lnTo>
                  <a:lnTo>
                    <a:pt x="450" y="155"/>
                  </a:lnTo>
                  <a:lnTo>
                    <a:pt x="493" y="135"/>
                  </a:lnTo>
                  <a:lnTo>
                    <a:pt x="530" y="112"/>
                  </a:lnTo>
                  <a:lnTo>
                    <a:pt x="559" y="90"/>
                  </a:lnTo>
                  <a:lnTo>
                    <a:pt x="582" y="67"/>
                  </a:lnTo>
                  <a:lnTo>
                    <a:pt x="600" y="47"/>
                  </a:lnTo>
                  <a:lnTo>
                    <a:pt x="611" y="32"/>
                  </a:lnTo>
                  <a:lnTo>
                    <a:pt x="615" y="22"/>
                  </a:lnTo>
                  <a:lnTo>
                    <a:pt x="613" y="14"/>
                  </a:lnTo>
                  <a:lnTo>
                    <a:pt x="611" y="8"/>
                  </a:lnTo>
                  <a:lnTo>
                    <a:pt x="607" y="4"/>
                  </a:lnTo>
                  <a:lnTo>
                    <a:pt x="600" y="0"/>
                  </a:lnTo>
                  <a:lnTo>
                    <a:pt x="592" y="0"/>
                  </a:lnTo>
                  <a:lnTo>
                    <a:pt x="584" y="4"/>
                  </a:lnTo>
                  <a:lnTo>
                    <a:pt x="557" y="14"/>
                  </a:lnTo>
                  <a:lnTo>
                    <a:pt x="518" y="28"/>
                  </a:lnTo>
                  <a:lnTo>
                    <a:pt x="472" y="37"/>
                  </a:lnTo>
                  <a:lnTo>
                    <a:pt x="415" y="47"/>
                  </a:lnTo>
                  <a:lnTo>
                    <a:pt x="351" y="49"/>
                  </a:lnTo>
                  <a:lnTo>
                    <a:pt x="320" y="49"/>
                  </a:lnTo>
                  <a:lnTo>
                    <a:pt x="282" y="47"/>
                  </a:lnTo>
                  <a:lnTo>
                    <a:pt x="237" y="39"/>
                  </a:lnTo>
                  <a:lnTo>
                    <a:pt x="185" y="28"/>
                  </a:lnTo>
                  <a:lnTo>
                    <a:pt x="126" y="8"/>
                  </a:lnTo>
                  <a:lnTo>
                    <a:pt x="121" y="4"/>
                  </a:lnTo>
                  <a:lnTo>
                    <a:pt x="115" y="2"/>
                  </a:lnTo>
                  <a:lnTo>
                    <a:pt x="111" y="2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95" y="4"/>
                  </a:lnTo>
                  <a:lnTo>
                    <a:pt x="90" y="12"/>
                  </a:lnTo>
                  <a:lnTo>
                    <a:pt x="88" y="26"/>
                  </a:lnTo>
                  <a:lnTo>
                    <a:pt x="86" y="41"/>
                  </a:lnTo>
                  <a:lnTo>
                    <a:pt x="86" y="515"/>
                  </a:lnTo>
                  <a:lnTo>
                    <a:pt x="88" y="529"/>
                  </a:lnTo>
                  <a:lnTo>
                    <a:pt x="91" y="537"/>
                  </a:lnTo>
                  <a:lnTo>
                    <a:pt x="99" y="545"/>
                  </a:lnTo>
                  <a:lnTo>
                    <a:pt x="111" y="547"/>
                  </a:lnTo>
                  <a:lnTo>
                    <a:pt x="126" y="543"/>
                  </a:lnTo>
                  <a:lnTo>
                    <a:pt x="132" y="535"/>
                  </a:lnTo>
                  <a:lnTo>
                    <a:pt x="142" y="525"/>
                  </a:lnTo>
                  <a:lnTo>
                    <a:pt x="171" y="492"/>
                  </a:lnTo>
                  <a:lnTo>
                    <a:pt x="204" y="468"/>
                  </a:lnTo>
                  <a:lnTo>
                    <a:pt x="237" y="451"/>
                  </a:lnTo>
                  <a:lnTo>
                    <a:pt x="270" y="437"/>
                  </a:lnTo>
                  <a:lnTo>
                    <a:pt x="301" y="431"/>
                  </a:lnTo>
                  <a:lnTo>
                    <a:pt x="330" y="427"/>
                  </a:lnTo>
                  <a:lnTo>
                    <a:pt x="355" y="427"/>
                  </a:lnTo>
                  <a:lnTo>
                    <a:pt x="392" y="431"/>
                  </a:lnTo>
                  <a:lnTo>
                    <a:pt x="423" y="441"/>
                  </a:lnTo>
                  <a:lnTo>
                    <a:pt x="448" y="457"/>
                  </a:lnTo>
                  <a:lnTo>
                    <a:pt x="468" y="474"/>
                  </a:lnTo>
                  <a:lnTo>
                    <a:pt x="481" y="490"/>
                  </a:lnTo>
                  <a:lnTo>
                    <a:pt x="493" y="504"/>
                  </a:lnTo>
                  <a:lnTo>
                    <a:pt x="497" y="513"/>
                  </a:lnTo>
                  <a:lnTo>
                    <a:pt x="514" y="555"/>
                  </a:lnTo>
                  <a:lnTo>
                    <a:pt x="526" y="600"/>
                  </a:lnTo>
                  <a:lnTo>
                    <a:pt x="532" y="652"/>
                  </a:lnTo>
                  <a:lnTo>
                    <a:pt x="534" y="713"/>
                  </a:lnTo>
                  <a:lnTo>
                    <a:pt x="534" y="741"/>
                  </a:lnTo>
                  <a:lnTo>
                    <a:pt x="532" y="772"/>
                  </a:lnTo>
                  <a:lnTo>
                    <a:pt x="528" y="809"/>
                  </a:lnTo>
                  <a:lnTo>
                    <a:pt x="520" y="846"/>
                  </a:lnTo>
                  <a:lnTo>
                    <a:pt x="508" y="885"/>
                  </a:lnTo>
                  <a:lnTo>
                    <a:pt x="489" y="921"/>
                  </a:lnTo>
                  <a:lnTo>
                    <a:pt x="462" y="952"/>
                  </a:lnTo>
                  <a:lnTo>
                    <a:pt x="431" y="978"/>
                  </a:lnTo>
                  <a:lnTo>
                    <a:pt x="394" y="997"/>
                  </a:lnTo>
                  <a:lnTo>
                    <a:pt x="351" y="1009"/>
                  </a:lnTo>
                  <a:lnTo>
                    <a:pt x="309" y="1013"/>
                  </a:lnTo>
                  <a:lnTo>
                    <a:pt x="266" y="1009"/>
                  </a:lnTo>
                  <a:lnTo>
                    <a:pt x="223" y="999"/>
                  </a:lnTo>
                  <a:lnTo>
                    <a:pt x="183" y="983"/>
                  </a:lnTo>
                  <a:lnTo>
                    <a:pt x="146" y="960"/>
                  </a:lnTo>
                  <a:lnTo>
                    <a:pt x="113" y="931"/>
                  </a:lnTo>
                  <a:lnTo>
                    <a:pt x="88" y="897"/>
                  </a:lnTo>
                  <a:lnTo>
                    <a:pt x="66" y="856"/>
                  </a:lnTo>
                  <a:lnTo>
                    <a:pt x="93" y="854"/>
                  </a:lnTo>
                  <a:lnTo>
                    <a:pt x="115" y="846"/>
                  </a:lnTo>
                  <a:lnTo>
                    <a:pt x="132" y="835"/>
                  </a:lnTo>
                  <a:lnTo>
                    <a:pt x="144" y="819"/>
                  </a:lnTo>
                  <a:lnTo>
                    <a:pt x="152" y="799"/>
                  </a:lnTo>
                  <a:lnTo>
                    <a:pt x="154" y="780"/>
                  </a:lnTo>
                  <a:lnTo>
                    <a:pt x="150" y="754"/>
                  </a:lnTo>
                  <a:lnTo>
                    <a:pt x="142" y="735"/>
                  </a:lnTo>
                  <a:lnTo>
                    <a:pt x="130" y="719"/>
                  </a:lnTo>
                  <a:lnTo>
                    <a:pt x="117" y="709"/>
                  </a:lnTo>
                  <a:lnTo>
                    <a:pt x="101" y="703"/>
                  </a:lnTo>
                  <a:lnTo>
                    <a:pt x="88" y="701"/>
                  </a:lnTo>
                  <a:lnTo>
                    <a:pt x="78" y="699"/>
                  </a:lnTo>
                  <a:lnTo>
                    <a:pt x="74" y="699"/>
                  </a:lnTo>
                  <a:lnTo>
                    <a:pt x="64" y="701"/>
                  </a:lnTo>
                  <a:lnTo>
                    <a:pt x="53" y="703"/>
                  </a:lnTo>
                  <a:lnTo>
                    <a:pt x="37" y="711"/>
                  </a:lnTo>
                  <a:lnTo>
                    <a:pt x="24" y="721"/>
                  </a:lnTo>
                  <a:lnTo>
                    <a:pt x="12" y="735"/>
                  </a:lnTo>
                  <a:lnTo>
                    <a:pt x="4" y="756"/>
                  </a:lnTo>
                  <a:lnTo>
                    <a:pt x="0" y="784"/>
                  </a:lnTo>
                  <a:lnTo>
                    <a:pt x="4" y="831"/>
                  </a:lnTo>
                  <a:lnTo>
                    <a:pt x="18" y="876"/>
                  </a:lnTo>
                  <a:lnTo>
                    <a:pt x="39" y="919"/>
                  </a:lnTo>
                  <a:lnTo>
                    <a:pt x="68" y="958"/>
                  </a:lnTo>
                  <a:lnTo>
                    <a:pt x="105" y="993"/>
                  </a:lnTo>
                  <a:lnTo>
                    <a:pt x="148" y="1023"/>
                  </a:lnTo>
                  <a:lnTo>
                    <a:pt x="198" y="1044"/>
                  </a:lnTo>
                  <a:lnTo>
                    <a:pt x="252" y="1058"/>
                  </a:lnTo>
                  <a:lnTo>
                    <a:pt x="311" y="1064"/>
                  </a:lnTo>
                  <a:lnTo>
                    <a:pt x="369" y="1060"/>
                  </a:lnTo>
                  <a:lnTo>
                    <a:pt x="425" y="1046"/>
                  </a:lnTo>
                  <a:lnTo>
                    <a:pt x="477" y="1026"/>
                  </a:lnTo>
                  <a:lnTo>
                    <a:pt x="526" y="999"/>
                  </a:lnTo>
                  <a:lnTo>
                    <a:pt x="571" y="966"/>
                  </a:lnTo>
                  <a:lnTo>
                    <a:pt x="607" y="925"/>
                  </a:lnTo>
                  <a:lnTo>
                    <a:pt x="638" y="880"/>
                  </a:lnTo>
                  <a:lnTo>
                    <a:pt x="662" y="831"/>
                  </a:lnTo>
                  <a:lnTo>
                    <a:pt x="675" y="778"/>
                  </a:lnTo>
                  <a:lnTo>
                    <a:pt x="681" y="719"/>
                  </a:lnTo>
                  <a:lnTo>
                    <a:pt x="677" y="668"/>
                  </a:lnTo>
                  <a:lnTo>
                    <a:pt x="666" y="617"/>
                  </a:lnTo>
                  <a:lnTo>
                    <a:pt x="646" y="570"/>
                  </a:lnTo>
                  <a:lnTo>
                    <a:pt x="621" y="525"/>
                  </a:lnTo>
                  <a:lnTo>
                    <a:pt x="590" y="486"/>
                  </a:lnTo>
                  <a:lnTo>
                    <a:pt x="553" y="451"/>
                  </a:lnTo>
                  <a:lnTo>
                    <a:pt x="512" y="423"/>
                  </a:lnTo>
                  <a:lnTo>
                    <a:pt x="464" y="402"/>
                  </a:lnTo>
                  <a:lnTo>
                    <a:pt x="413" y="388"/>
                  </a:lnTo>
                  <a:lnTo>
                    <a:pt x="357" y="382"/>
                  </a:lnTo>
                  <a:lnTo>
                    <a:pt x="315" y="384"/>
                  </a:lnTo>
                  <a:lnTo>
                    <a:pt x="272" y="392"/>
                  </a:lnTo>
                  <a:lnTo>
                    <a:pt x="227" y="406"/>
                  </a:lnTo>
                  <a:lnTo>
                    <a:pt x="185" y="429"/>
                  </a:lnTo>
                  <a:lnTo>
                    <a:pt x="142" y="459"/>
                  </a:lnTo>
                  <a:lnTo>
                    <a:pt x="142" y="1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751" name="Group 23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105400" y="3505200"/>
            <a:ext cx="1127805" cy="746754"/>
            <a:chOff x="3434" y="2333"/>
            <a:chExt cx="6834" cy="4525"/>
          </a:xfrm>
        </p:grpSpPr>
        <p:sp>
          <p:nvSpPr>
            <p:cNvPr id="73753" name="Freeform 25"/>
            <p:cNvSpPr>
              <a:spLocks/>
            </p:cNvSpPr>
            <p:nvPr/>
          </p:nvSpPr>
          <p:spPr bwMode="auto">
            <a:xfrm>
              <a:off x="6491" y="2333"/>
              <a:ext cx="716" cy="1479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31"/>
                </a:cxn>
                <a:cxn ang="0">
                  <a:pos x="441" y="15"/>
                </a:cxn>
                <a:cxn ang="0">
                  <a:pos x="434" y="6"/>
                </a:cxn>
                <a:cxn ang="0">
                  <a:pos x="419" y="2"/>
                </a:cxn>
                <a:cxn ang="0">
                  <a:pos x="395" y="0"/>
                </a:cxn>
                <a:cxn ang="0">
                  <a:pos x="349" y="42"/>
                </a:cxn>
                <a:cxn ang="0">
                  <a:pos x="299" y="76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3" y="138"/>
                </a:cxn>
                <a:cxn ang="0">
                  <a:pos x="61" y="142"/>
                </a:cxn>
                <a:cxn ang="0">
                  <a:pos x="0" y="142"/>
                </a:cxn>
                <a:cxn ang="0">
                  <a:pos x="0" y="211"/>
                </a:cxn>
                <a:cxn ang="0">
                  <a:pos x="29" y="211"/>
                </a:cxn>
                <a:cxn ang="0">
                  <a:pos x="68" y="209"/>
                </a:cxn>
                <a:cxn ang="0">
                  <a:pos x="116" y="205"/>
                </a:cxn>
                <a:cxn ang="0">
                  <a:pos x="170" y="194"/>
                </a:cxn>
                <a:cxn ang="0">
                  <a:pos x="227" y="178"/>
                </a:cxn>
                <a:cxn ang="0">
                  <a:pos x="284" y="154"/>
                </a:cxn>
                <a:cxn ang="0">
                  <a:pos x="284" y="1328"/>
                </a:cxn>
                <a:cxn ang="0">
                  <a:pos x="282" y="1350"/>
                </a:cxn>
                <a:cxn ang="0">
                  <a:pos x="275" y="1368"/>
                </a:cxn>
                <a:cxn ang="0">
                  <a:pos x="264" y="1381"/>
                </a:cxn>
                <a:cxn ang="0">
                  <a:pos x="247" y="1392"/>
                </a:cxn>
                <a:cxn ang="0">
                  <a:pos x="221" y="1401"/>
                </a:cxn>
                <a:cxn ang="0">
                  <a:pos x="186" y="1406"/>
                </a:cxn>
                <a:cxn ang="0">
                  <a:pos x="140" y="1410"/>
                </a:cxn>
                <a:cxn ang="0">
                  <a:pos x="13" y="1410"/>
                </a:cxn>
                <a:cxn ang="0">
                  <a:pos x="13" y="1479"/>
                </a:cxn>
                <a:cxn ang="0">
                  <a:pos x="53" y="1477"/>
                </a:cxn>
                <a:cxn ang="0">
                  <a:pos x="101" y="1475"/>
                </a:cxn>
                <a:cxn ang="0">
                  <a:pos x="155" y="1475"/>
                </a:cxn>
                <a:cxn ang="0">
                  <a:pos x="214" y="1473"/>
                </a:cxn>
                <a:cxn ang="0">
                  <a:pos x="515" y="1473"/>
                </a:cxn>
                <a:cxn ang="0">
                  <a:pos x="574" y="1475"/>
                </a:cxn>
                <a:cxn ang="0">
                  <a:pos x="629" y="1475"/>
                </a:cxn>
                <a:cxn ang="0">
                  <a:pos x="679" y="1477"/>
                </a:cxn>
                <a:cxn ang="0">
                  <a:pos x="716" y="1479"/>
                </a:cxn>
                <a:cxn ang="0">
                  <a:pos x="716" y="1410"/>
                </a:cxn>
                <a:cxn ang="0">
                  <a:pos x="589" y="1410"/>
                </a:cxn>
                <a:cxn ang="0">
                  <a:pos x="543" y="1406"/>
                </a:cxn>
                <a:cxn ang="0">
                  <a:pos x="509" y="1401"/>
                </a:cxn>
                <a:cxn ang="0">
                  <a:pos x="482" y="1392"/>
                </a:cxn>
                <a:cxn ang="0">
                  <a:pos x="465" y="1381"/>
                </a:cxn>
                <a:cxn ang="0">
                  <a:pos x="454" y="1368"/>
                </a:cxn>
                <a:cxn ang="0">
                  <a:pos x="447" y="1350"/>
                </a:cxn>
                <a:cxn ang="0">
                  <a:pos x="445" y="1330"/>
                </a:cxn>
                <a:cxn ang="0">
                  <a:pos x="445" y="1303"/>
                </a:cxn>
                <a:cxn ang="0">
                  <a:pos x="445" y="58"/>
                </a:cxn>
              </a:cxnLst>
              <a:rect l="0" t="0" r="r" b="b"/>
              <a:pathLst>
                <a:path w="716" h="1479">
                  <a:moveTo>
                    <a:pt x="445" y="58"/>
                  </a:moveTo>
                  <a:lnTo>
                    <a:pt x="445" y="31"/>
                  </a:lnTo>
                  <a:lnTo>
                    <a:pt x="441" y="15"/>
                  </a:lnTo>
                  <a:lnTo>
                    <a:pt x="434" y="6"/>
                  </a:lnTo>
                  <a:lnTo>
                    <a:pt x="419" y="2"/>
                  </a:lnTo>
                  <a:lnTo>
                    <a:pt x="395" y="0"/>
                  </a:lnTo>
                  <a:lnTo>
                    <a:pt x="349" y="42"/>
                  </a:lnTo>
                  <a:lnTo>
                    <a:pt x="299" y="76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3" y="138"/>
                  </a:lnTo>
                  <a:lnTo>
                    <a:pt x="61" y="142"/>
                  </a:lnTo>
                  <a:lnTo>
                    <a:pt x="0" y="142"/>
                  </a:lnTo>
                  <a:lnTo>
                    <a:pt x="0" y="211"/>
                  </a:lnTo>
                  <a:lnTo>
                    <a:pt x="29" y="211"/>
                  </a:lnTo>
                  <a:lnTo>
                    <a:pt x="68" y="209"/>
                  </a:lnTo>
                  <a:lnTo>
                    <a:pt x="116" y="205"/>
                  </a:lnTo>
                  <a:lnTo>
                    <a:pt x="170" y="194"/>
                  </a:lnTo>
                  <a:lnTo>
                    <a:pt x="227" y="178"/>
                  </a:lnTo>
                  <a:lnTo>
                    <a:pt x="284" y="154"/>
                  </a:lnTo>
                  <a:lnTo>
                    <a:pt x="284" y="1328"/>
                  </a:lnTo>
                  <a:lnTo>
                    <a:pt x="282" y="1350"/>
                  </a:lnTo>
                  <a:lnTo>
                    <a:pt x="275" y="1368"/>
                  </a:lnTo>
                  <a:lnTo>
                    <a:pt x="264" y="1381"/>
                  </a:lnTo>
                  <a:lnTo>
                    <a:pt x="247" y="1392"/>
                  </a:lnTo>
                  <a:lnTo>
                    <a:pt x="221" y="1401"/>
                  </a:lnTo>
                  <a:lnTo>
                    <a:pt x="186" y="1406"/>
                  </a:lnTo>
                  <a:lnTo>
                    <a:pt x="140" y="1410"/>
                  </a:lnTo>
                  <a:lnTo>
                    <a:pt x="13" y="1410"/>
                  </a:lnTo>
                  <a:lnTo>
                    <a:pt x="13" y="1479"/>
                  </a:lnTo>
                  <a:lnTo>
                    <a:pt x="53" y="1477"/>
                  </a:lnTo>
                  <a:lnTo>
                    <a:pt x="101" y="1475"/>
                  </a:lnTo>
                  <a:lnTo>
                    <a:pt x="155" y="1475"/>
                  </a:lnTo>
                  <a:lnTo>
                    <a:pt x="214" y="1473"/>
                  </a:lnTo>
                  <a:lnTo>
                    <a:pt x="515" y="1473"/>
                  </a:lnTo>
                  <a:lnTo>
                    <a:pt x="574" y="1475"/>
                  </a:lnTo>
                  <a:lnTo>
                    <a:pt x="629" y="1475"/>
                  </a:lnTo>
                  <a:lnTo>
                    <a:pt x="679" y="1477"/>
                  </a:lnTo>
                  <a:lnTo>
                    <a:pt x="716" y="1479"/>
                  </a:lnTo>
                  <a:lnTo>
                    <a:pt x="716" y="1410"/>
                  </a:lnTo>
                  <a:lnTo>
                    <a:pt x="589" y="1410"/>
                  </a:lnTo>
                  <a:lnTo>
                    <a:pt x="543" y="1406"/>
                  </a:lnTo>
                  <a:lnTo>
                    <a:pt x="509" y="1401"/>
                  </a:lnTo>
                  <a:lnTo>
                    <a:pt x="482" y="1392"/>
                  </a:lnTo>
                  <a:lnTo>
                    <a:pt x="465" y="1381"/>
                  </a:lnTo>
                  <a:lnTo>
                    <a:pt x="454" y="1368"/>
                  </a:lnTo>
                  <a:lnTo>
                    <a:pt x="447" y="1350"/>
                  </a:lnTo>
                  <a:lnTo>
                    <a:pt x="445" y="1330"/>
                  </a:lnTo>
                  <a:lnTo>
                    <a:pt x="445" y="1303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4" name="Rectangle 26"/>
            <p:cNvSpPr>
              <a:spLocks noChangeArrowheads="1"/>
            </p:cNvSpPr>
            <p:nvPr/>
          </p:nvSpPr>
          <p:spPr bwMode="auto">
            <a:xfrm>
              <a:off x="3434" y="4775"/>
              <a:ext cx="6834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5" name="Freeform 27"/>
            <p:cNvSpPr>
              <a:spLocks/>
            </p:cNvSpPr>
            <p:nvPr/>
          </p:nvSpPr>
          <p:spPr bwMode="auto">
            <a:xfrm>
              <a:off x="3611" y="5354"/>
              <a:ext cx="716" cy="1480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32"/>
                </a:cxn>
                <a:cxn ang="0">
                  <a:pos x="441" y="16"/>
                </a:cxn>
                <a:cxn ang="0">
                  <a:pos x="434" y="7"/>
                </a:cxn>
                <a:cxn ang="0">
                  <a:pos x="419" y="3"/>
                </a:cxn>
                <a:cxn ang="0">
                  <a:pos x="395" y="0"/>
                </a:cxn>
                <a:cxn ang="0">
                  <a:pos x="349" y="43"/>
                </a:cxn>
                <a:cxn ang="0">
                  <a:pos x="299" y="76"/>
                </a:cxn>
                <a:cxn ang="0">
                  <a:pos x="249" y="101"/>
                </a:cxn>
                <a:cxn ang="0">
                  <a:pos x="196" y="118"/>
                </a:cxn>
                <a:cxn ang="0">
                  <a:pos x="148" y="132"/>
                </a:cxn>
                <a:cxn ang="0">
                  <a:pos x="103" y="139"/>
                </a:cxn>
                <a:cxn ang="0">
                  <a:pos x="61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5"/>
                </a:cxn>
                <a:cxn ang="0">
                  <a:pos x="170" y="194"/>
                </a:cxn>
                <a:cxn ang="0">
                  <a:pos x="227" y="179"/>
                </a:cxn>
                <a:cxn ang="0">
                  <a:pos x="284" y="154"/>
                </a:cxn>
                <a:cxn ang="0">
                  <a:pos x="284" y="1328"/>
                </a:cxn>
                <a:cxn ang="0">
                  <a:pos x="281" y="1351"/>
                </a:cxn>
                <a:cxn ang="0">
                  <a:pos x="275" y="1369"/>
                </a:cxn>
                <a:cxn ang="0">
                  <a:pos x="264" y="1382"/>
                </a:cxn>
                <a:cxn ang="0">
                  <a:pos x="247" y="1393"/>
                </a:cxn>
                <a:cxn ang="0">
                  <a:pos x="220" y="1402"/>
                </a:cxn>
                <a:cxn ang="0">
                  <a:pos x="185" y="1406"/>
                </a:cxn>
                <a:cxn ang="0">
                  <a:pos x="140" y="1411"/>
                </a:cxn>
                <a:cxn ang="0">
                  <a:pos x="13" y="1411"/>
                </a:cxn>
                <a:cxn ang="0">
                  <a:pos x="13" y="1480"/>
                </a:cxn>
                <a:cxn ang="0">
                  <a:pos x="52" y="1478"/>
                </a:cxn>
                <a:cxn ang="0">
                  <a:pos x="100" y="1476"/>
                </a:cxn>
                <a:cxn ang="0">
                  <a:pos x="155" y="1476"/>
                </a:cxn>
                <a:cxn ang="0">
                  <a:pos x="214" y="1473"/>
                </a:cxn>
                <a:cxn ang="0">
                  <a:pos x="515" y="1473"/>
                </a:cxn>
                <a:cxn ang="0">
                  <a:pos x="574" y="1476"/>
                </a:cxn>
                <a:cxn ang="0">
                  <a:pos x="628" y="1476"/>
                </a:cxn>
                <a:cxn ang="0">
                  <a:pos x="679" y="1478"/>
                </a:cxn>
                <a:cxn ang="0">
                  <a:pos x="716" y="1480"/>
                </a:cxn>
                <a:cxn ang="0">
                  <a:pos x="716" y="1411"/>
                </a:cxn>
                <a:cxn ang="0">
                  <a:pos x="589" y="1411"/>
                </a:cxn>
                <a:cxn ang="0">
                  <a:pos x="543" y="1406"/>
                </a:cxn>
                <a:cxn ang="0">
                  <a:pos x="508" y="1402"/>
                </a:cxn>
                <a:cxn ang="0">
                  <a:pos x="482" y="1393"/>
                </a:cxn>
                <a:cxn ang="0">
                  <a:pos x="465" y="1382"/>
                </a:cxn>
                <a:cxn ang="0">
                  <a:pos x="454" y="1369"/>
                </a:cxn>
                <a:cxn ang="0">
                  <a:pos x="447" y="1351"/>
                </a:cxn>
                <a:cxn ang="0">
                  <a:pos x="445" y="1331"/>
                </a:cxn>
                <a:cxn ang="0">
                  <a:pos x="445" y="1304"/>
                </a:cxn>
                <a:cxn ang="0">
                  <a:pos x="445" y="58"/>
                </a:cxn>
              </a:cxnLst>
              <a:rect l="0" t="0" r="r" b="b"/>
              <a:pathLst>
                <a:path w="716" h="1480">
                  <a:moveTo>
                    <a:pt x="445" y="58"/>
                  </a:moveTo>
                  <a:lnTo>
                    <a:pt x="445" y="32"/>
                  </a:lnTo>
                  <a:lnTo>
                    <a:pt x="441" y="16"/>
                  </a:lnTo>
                  <a:lnTo>
                    <a:pt x="434" y="7"/>
                  </a:lnTo>
                  <a:lnTo>
                    <a:pt x="419" y="3"/>
                  </a:lnTo>
                  <a:lnTo>
                    <a:pt x="395" y="0"/>
                  </a:lnTo>
                  <a:lnTo>
                    <a:pt x="349" y="43"/>
                  </a:lnTo>
                  <a:lnTo>
                    <a:pt x="299" y="76"/>
                  </a:lnTo>
                  <a:lnTo>
                    <a:pt x="249" y="101"/>
                  </a:lnTo>
                  <a:lnTo>
                    <a:pt x="196" y="118"/>
                  </a:lnTo>
                  <a:lnTo>
                    <a:pt x="148" y="132"/>
                  </a:lnTo>
                  <a:lnTo>
                    <a:pt x="103" y="139"/>
                  </a:lnTo>
                  <a:lnTo>
                    <a:pt x="61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5"/>
                  </a:lnTo>
                  <a:lnTo>
                    <a:pt x="170" y="194"/>
                  </a:lnTo>
                  <a:lnTo>
                    <a:pt x="227" y="179"/>
                  </a:lnTo>
                  <a:lnTo>
                    <a:pt x="284" y="154"/>
                  </a:lnTo>
                  <a:lnTo>
                    <a:pt x="284" y="1328"/>
                  </a:lnTo>
                  <a:lnTo>
                    <a:pt x="281" y="1351"/>
                  </a:lnTo>
                  <a:lnTo>
                    <a:pt x="275" y="1369"/>
                  </a:lnTo>
                  <a:lnTo>
                    <a:pt x="264" y="1382"/>
                  </a:lnTo>
                  <a:lnTo>
                    <a:pt x="247" y="1393"/>
                  </a:lnTo>
                  <a:lnTo>
                    <a:pt x="220" y="1402"/>
                  </a:lnTo>
                  <a:lnTo>
                    <a:pt x="185" y="1406"/>
                  </a:lnTo>
                  <a:lnTo>
                    <a:pt x="140" y="1411"/>
                  </a:lnTo>
                  <a:lnTo>
                    <a:pt x="13" y="1411"/>
                  </a:lnTo>
                  <a:lnTo>
                    <a:pt x="13" y="1480"/>
                  </a:lnTo>
                  <a:lnTo>
                    <a:pt x="52" y="1478"/>
                  </a:lnTo>
                  <a:lnTo>
                    <a:pt x="100" y="1476"/>
                  </a:lnTo>
                  <a:lnTo>
                    <a:pt x="155" y="1476"/>
                  </a:lnTo>
                  <a:lnTo>
                    <a:pt x="214" y="1473"/>
                  </a:lnTo>
                  <a:lnTo>
                    <a:pt x="515" y="1473"/>
                  </a:lnTo>
                  <a:lnTo>
                    <a:pt x="574" y="1476"/>
                  </a:lnTo>
                  <a:lnTo>
                    <a:pt x="628" y="1476"/>
                  </a:lnTo>
                  <a:lnTo>
                    <a:pt x="679" y="1478"/>
                  </a:lnTo>
                  <a:lnTo>
                    <a:pt x="716" y="1480"/>
                  </a:lnTo>
                  <a:lnTo>
                    <a:pt x="716" y="1411"/>
                  </a:lnTo>
                  <a:lnTo>
                    <a:pt x="589" y="1411"/>
                  </a:lnTo>
                  <a:lnTo>
                    <a:pt x="543" y="1406"/>
                  </a:lnTo>
                  <a:lnTo>
                    <a:pt x="508" y="1402"/>
                  </a:lnTo>
                  <a:lnTo>
                    <a:pt x="482" y="1393"/>
                  </a:lnTo>
                  <a:lnTo>
                    <a:pt x="465" y="1382"/>
                  </a:lnTo>
                  <a:lnTo>
                    <a:pt x="454" y="1369"/>
                  </a:lnTo>
                  <a:lnTo>
                    <a:pt x="447" y="1351"/>
                  </a:lnTo>
                  <a:lnTo>
                    <a:pt x="445" y="1331"/>
                  </a:lnTo>
                  <a:lnTo>
                    <a:pt x="445" y="1304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6" name="Freeform 28"/>
            <p:cNvSpPr>
              <a:spLocks/>
            </p:cNvSpPr>
            <p:nvPr/>
          </p:nvSpPr>
          <p:spPr bwMode="auto">
            <a:xfrm>
              <a:off x="5156" y="6235"/>
              <a:ext cx="1326" cy="89"/>
            </a:xfrm>
            <a:custGeom>
              <a:avLst/>
              <a:gdLst/>
              <a:ahLst/>
              <a:cxnLst>
                <a:cxn ang="0">
                  <a:pos x="1257" y="89"/>
                </a:cxn>
                <a:cxn ang="0">
                  <a:pos x="1272" y="89"/>
                </a:cxn>
                <a:cxn ang="0">
                  <a:pos x="1287" y="86"/>
                </a:cxn>
                <a:cxn ang="0">
                  <a:pos x="1302" y="82"/>
                </a:cxn>
                <a:cxn ang="0">
                  <a:pos x="1316" y="75"/>
                </a:cxn>
                <a:cxn ang="0">
                  <a:pos x="1324" y="62"/>
                </a:cxn>
                <a:cxn ang="0">
                  <a:pos x="1326" y="44"/>
                </a:cxn>
                <a:cxn ang="0">
                  <a:pos x="1324" y="26"/>
                </a:cxn>
                <a:cxn ang="0">
                  <a:pos x="1316" y="13"/>
                </a:cxn>
                <a:cxn ang="0">
                  <a:pos x="1302" y="6"/>
                </a:cxn>
                <a:cxn ang="0">
                  <a:pos x="1287" y="2"/>
                </a:cxn>
                <a:cxn ang="0">
                  <a:pos x="1272" y="0"/>
                </a:cxn>
                <a:cxn ang="0">
                  <a:pos x="57" y="0"/>
                </a:cxn>
                <a:cxn ang="0">
                  <a:pos x="39" y="2"/>
                </a:cxn>
                <a:cxn ang="0">
                  <a:pos x="24" y="4"/>
                </a:cxn>
                <a:cxn ang="0">
                  <a:pos x="11" y="13"/>
                </a:cxn>
                <a:cxn ang="0">
                  <a:pos x="2" y="26"/>
                </a:cxn>
                <a:cxn ang="0">
                  <a:pos x="0" y="44"/>
                </a:cxn>
                <a:cxn ang="0">
                  <a:pos x="2" y="62"/>
                </a:cxn>
                <a:cxn ang="0">
                  <a:pos x="11" y="75"/>
                </a:cxn>
                <a:cxn ang="0">
                  <a:pos x="24" y="82"/>
                </a:cxn>
                <a:cxn ang="0">
                  <a:pos x="39" y="86"/>
                </a:cxn>
                <a:cxn ang="0">
                  <a:pos x="54" y="89"/>
                </a:cxn>
                <a:cxn ang="0">
                  <a:pos x="72" y="89"/>
                </a:cxn>
                <a:cxn ang="0">
                  <a:pos x="1257" y="89"/>
                </a:cxn>
              </a:cxnLst>
              <a:rect l="0" t="0" r="r" b="b"/>
              <a:pathLst>
                <a:path w="1326" h="89">
                  <a:moveTo>
                    <a:pt x="1257" y="89"/>
                  </a:moveTo>
                  <a:lnTo>
                    <a:pt x="1272" y="89"/>
                  </a:lnTo>
                  <a:lnTo>
                    <a:pt x="1287" y="86"/>
                  </a:lnTo>
                  <a:lnTo>
                    <a:pt x="1302" y="82"/>
                  </a:lnTo>
                  <a:lnTo>
                    <a:pt x="1316" y="75"/>
                  </a:lnTo>
                  <a:lnTo>
                    <a:pt x="1324" y="62"/>
                  </a:lnTo>
                  <a:lnTo>
                    <a:pt x="1326" y="44"/>
                  </a:lnTo>
                  <a:lnTo>
                    <a:pt x="1324" y="26"/>
                  </a:lnTo>
                  <a:lnTo>
                    <a:pt x="1316" y="13"/>
                  </a:lnTo>
                  <a:lnTo>
                    <a:pt x="1302" y="6"/>
                  </a:lnTo>
                  <a:lnTo>
                    <a:pt x="1287" y="2"/>
                  </a:lnTo>
                  <a:lnTo>
                    <a:pt x="1272" y="0"/>
                  </a:lnTo>
                  <a:lnTo>
                    <a:pt x="57" y="0"/>
                  </a:lnTo>
                  <a:lnTo>
                    <a:pt x="39" y="2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2" y="26"/>
                  </a:lnTo>
                  <a:lnTo>
                    <a:pt x="0" y="44"/>
                  </a:lnTo>
                  <a:lnTo>
                    <a:pt x="2" y="62"/>
                  </a:lnTo>
                  <a:lnTo>
                    <a:pt x="11" y="75"/>
                  </a:lnTo>
                  <a:lnTo>
                    <a:pt x="24" y="82"/>
                  </a:lnTo>
                  <a:lnTo>
                    <a:pt x="39" y="86"/>
                  </a:lnTo>
                  <a:lnTo>
                    <a:pt x="54" y="89"/>
                  </a:lnTo>
                  <a:lnTo>
                    <a:pt x="72" y="89"/>
                  </a:lnTo>
                  <a:lnTo>
                    <a:pt x="125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7" name="Freeform 29"/>
            <p:cNvSpPr>
              <a:spLocks/>
            </p:cNvSpPr>
            <p:nvPr/>
          </p:nvSpPr>
          <p:spPr bwMode="auto">
            <a:xfrm>
              <a:off x="7200" y="5854"/>
              <a:ext cx="1083" cy="1004"/>
            </a:xfrm>
            <a:custGeom>
              <a:avLst/>
              <a:gdLst/>
              <a:ahLst/>
              <a:cxnLst>
                <a:cxn ang="0">
                  <a:pos x="683" y="236"/>
                </a:cxn>
                <a:cxn ang="0">
                  <a:pos x="775" y="86"/>
                </a:cxn>
                <a:cxn ang="0">
                  <a:pos x="893" y="49"/>
                </a:cxn>
                <a:cxn ang="0">
                  <a:pos x="952" y="89"/>
                </a:cxn>
                <a:cxn ang="0">
                  <a:pos x="882" y="196"/>
                </a:cxn>
                <a:cxn ang="0">
                  <a:pos x="917" y="262"/>
                </a:cxn>
                <a:cxn ang="0">
                  <a:pos x="1008" y="265"/>
                </a:cxn>
                <a:cxn ang="0">
                  <a:pos x="1078" y="180"/>
                </a:cxn>
                <a:cxn ang="0">
                  <a:pos x="1048" y="55"/>
                </a:cxn>
                <a:cxn ang="0">
                  <a:pos x="936" y="4"/>
                </a:cxn>
                <a:cxn ang="0">
                  <a:pos x="795" y="17"/>
                </a:cxn>
                <a:cxn ang="0">
                  <a:pos x="681" y="120"/>
                </a:cxn>
                <a:cxn ang="0">
                  <a:pos x="602" y="80"/>
                </a:cxn>
                <a:cxn ang="0">
                  <a:pos x="474" y="4"/>
                </a:cxn>
                <a:cxn ang="0">
                  <a:pos x="312" y="20"/>
                </a:cxn>
                <a:cxn ang="0">
                  <a:pos x="157" y="149"/>
                </a:cxn>
                <a:cxn ang="0">
                  <a:pos x="77" y="296"/>
                </a:cxn>
                <a:cxn ang="0">
                  <a:pos x="70" y="354"/>
                </a:cxn>
                <a:cxn ang="0">
                  <a:pos x="109" y="361"/>
                </a:cxn>
                <a:cxn ang="0">
                  <a:pos x="146" y="274"/>
                </a:cxn>
                <a:cxn ang="0">
                  <a:pos x="266" y="104"/>
                </a:cxn>
                <a:cxn ang="0">
                  <a:pos x="389" y="49"/>
                </a:cxn>
                <a:cxn ang="0">
                  <a:pos x="487" y="73"/>
                </a:cxn>
                <a:cxn ang="0">
                  <a:pos x="530" y="196"/>
                </a:cxn>
                <a:cxn ang="0">
                  <a:pos x="509" y="343"/>
                </a:cxn>
                <a:cxn ang="0">
                  <a:pos x="439" y="628"/>
                </a:cxn>
                <a:cxn ang="0">
                  <a:pos x="347" y="873"/>
                </a:cxn>
                <a:cxn ang="0">
                  <a:pos x="208" y="955"/>
                </a:cxn>
                <a:cxn ang="0">
                  <a:pos x="98" y="927"/>
                </a:cxn>
                <a:cxn ang="0">
                  <a:pos x="194" y="842"/>
                </a:cxn>
                <a:cxn ang="0">
                  <a:pos x="173" y="746"/>
                </a:cxn>
                <a:cxn ang="0">
                  <a:pos x="83" y="735"/>
                </a:cxn>
                <a:cxn ang="0">
                  <a:pos x="0" y="857"/>
                </a:cxn>
                <a:cxn ang="0">
                  <a:pos x="66" y="969"/>
                </a:cxn>
                <a:cxn ang="0">
                  <a:pos x="205" y="1004"/>
                </a:cxn>
                <a:cxn ang="0">
                  <a:pos x="356" y="938"/>
                </a:cxn>
                <a:cxn ang="0">
                  <a:pos x="428" y="844"/>
                </a:cxn>
                <a:cxn ang="0">
                  <a:pos x="496" y="935"/>
                </a:cxn>
                <a:cxn ang="0">
                  <a:pos x="668" y="1004"/>
                </a:cxn>
                <a:cxn ang="0">
                  <a:pos x="858" y="929"/>
                </a:cxn>
                <a:cxn ang="0">
                  <a:pos x="976" y="775"/>
                </a:cxn>
                <a:cxn ang="0">
                  <a:pos x="1015" y="664"/>
                </a:cxn>
                <a:cxn ang="0">
                  <a:pos x="1000" y="641"/>
                </a:cxn>
                <a:cxn ang="0">
                  <a:pos x="965" y="652"/>
                </a:cxn>
                <a:cxn ang="0">
                  <a:pos x="910" y="786"/>
                </a:cxn>
                <a:cxn ang="0">
                  <a:pos x="784" y="922"/>
                </a:cxn>
                <a:cxn ang="0">
                  <a:pos x="672" y="955"/>
                </a:cxn>
                <a:cxn ang="0">
                  <a:pos x="572" y="898"/>
                </a:cxn>
                <a:cxn ang="0">
                  <a:pos x="554" y="779"/>
                </a:cxn>
                <a:cxn ang="0">
                  <a:pos x="589" y="615"/>
                </a:cxn>
              </a:cxnLst>
              <a:rect l="0" t="0" r="r" b="b"/>
              <a:pathLst>
                <a:path w="1083" h="1004">
                  <a:moveTo>
                    <a:pt x="664" y="309"/>
                  </a:moveTo>
                  <a:lnTo>
                    <a:pt x="668" y="289"/>
                  </a:lnTo>
                  <a:lnTo>
                    <a:pt x="674" y="265"/>
                  </a:lnTo>
                  <a:lnTo>
                    <a:pt x="683" y="236"/>
                  </a:lnTo>
                  <a:lnTo>
                    <a:pt x="694" y="205"/>
                  </a:lnTo>
                  <a:lnTo>
                    <a:pt x="709" y="173"/>
                  </a:lnTo>
                  <a:lnTo>
                    <a:pt x="749" y="111"/>
                  </a:lnTo>
                  <a:lnTo>
                    <a:pt x="775" y="86"/>
                  </a:lnTo>
                  <a:lnTo>
                    <a:pt x="805" y="66"/>
                  </a:lnTo>
                  <a:lnTo>
                    <a:pt x="840" y="53"/>
                  </a:lnTo>
                  <a:lnTo>
                    <a:pt x="877" y="49"/>
                  </a:lnTo>
                  <a:lnTo>
                    <a:pt x="893" y="49"/>
                  </a:lnTo>
                  <a:lnTo>
                    <a:pt x="919" y="51"/>
                  </a:lnTo>
                  <a:lnTo>
                    <a:pt x="952" y="60"/>
                  </a:lnTo>
                  <a:lnTo>
                    <a:pt x="987" y="78"/>
                  </a:lnTo>
                  <a:lnTo>
                    <a:pt x="952" y="89"/>
                  </a:lnTo>
                  <a:lnTo>
                    <a:pt x="923" y="109"/>
                  </a:lnTo>
                  <a:lnTo>
                    <a:pt x="901" y="135"/>
                  </a:lnTo>
                  <a:lnTo>
                    <a:pt x="888" y="164"/>
                  </a:lnTo>
                  <a:lnTo>
                    <a:pt x="882" y="196"/>
                  </a:lnTo>
                  <a:lnTo>
                    <a:pt x="884" y="213"/>
                  </a:lnTo>
                  <a:lnTo>
                    <a:pt x="891" y="231"/>
                  </a:lnTo>
                  <a:lnTo>
                    <a:pt x="901" y="249"/>
                  </a:lnTo>
                  <a:lnTo>
                    <a:pt x="917" y="262"/>
                  </a:lnTo>
                  <a:lnTo>
                    <a:pt x="939" y="271"/>
                  </a:lnTo>
                  <a:lnTo>
                    <a:pt x="965" y="274"/>
                  </a:lnTo>
                  <a:lnTo>
                    <a:pt x="987" y="271"/>
                  </a:lnTo>
                  <a:lnTo>
                    <a:pt x="1008" y="265"/>
                  </a:lnTo>
                  <a:lnTo>
                    <a:pt x="1032" y="251"/>
                  </a:lnTo>
                  <a:lnTo>
                    <a:pt x="1052" y="233"/>
                  </a:lnTo>
                  <a:lnTo>
                    <a:pt x="1067" y="209"/>
                  </a:lnTo>
                  <a:lnTo>
                    <a:pt x="1078" y="180"/>
                  </a:lnTo>
                  <a:lnTo>
                    <a:pt x="1083" y="144"/>
                  </a:lnTo>
                  <a:lnTo>
                    <a:pt x="1078" y="109"/>
                  </a:lnTo>
                  <a:lnTo>
                    <a:pt x="1065" y="80"/>
                  </a:lnTo>
                  <a:lnTo>
                    <a:pt x="1048" y="55"/>
                  </a:lnTo>
                  <a:lnTo>
                    <a:pt x="1024" y="37"/>
                  </a:lnTo>
                  <a:lnTo>
                    <a:pt x="995" y="22"/>
                  </a:lnTo>
                  <a:lnTo>
                    <a:pt x="965" y="11"/>
                  </a:lnTo>
                  <a:lnTo>
                    <a:pt x="936" y="4"/>
                  </a:lnTo>
                  <a:lnTo>
                    <a:pt x="906" y="0"/>
                  </a:lnTo>
                  <a:lnTo>
                    <a:pt x="880" y="0"/>
                  </a:lnTo>
                  <a:lnTo>
                    <a:pt x="836" y="4"/>
                  </a:lnTo>
                  <a:lnTo>
                    <a:pt x="795" y="17"/>
                  </a:lnTo>
                  <a:lnTo>
                    <a:pt x="760" y="40"/>
                  </a:lnTo>
                  <a:lnTo>
                    <a:pt x="729" y="64"/>
                  </a:lnTo>
                  <a:lnTo>
                    <a:pt x="703" y="91"/>
                  </a:lnTo>
                  <a:lnTo>
                    <a:pt x="681" y="120"/>
                  </a:lnTo>
                  <a:lnTo>
                    <a:pt x="664" y="147"/>
                  </a:lnTo>
                  <a:lnTo>
                    <a:pt x="653" y="167"/>
                  </a:lnTo>
                  <a:lnTo>
                    <a:pt x="629" y="118"/>
                  </a:lnTo>
                  <a:lnTo>
                    <a:pt x="602" y="80"/>
                  </a:lnTo>
                  <a:lnTo>
                    <a:pt x="570" y="49"/>
                  </a:lnTo>
                  <a:lnTo>
                    <a:pt x="537" y="28"/>
                  </a:lnTo>
                  <a:lnTo>
                    <a:pt x="504" y="13"/>
                  </a:lnTo>
                  <a:lnTo>
                    <a:pt x="474" y="4"/>
                  </a:lnTo>
                  <a:lnTo>
                    <a:pt x="443" y="0"/>
                  </a:lnTo>
                  <a:lnTo>
                    <a:pt x="417" y="0"/>
                  </a:lnTo>
                  <a:lnTo>
                    <a:pt x="362" y="4"/>
                  </a:lnTo>
                  <a:lnTo>
                    <a:pt x="312" y="20"/>
                  </a:lnTo>
                  <a:lnTo>
                    <a:pt x="266" y="44"/>
                  </a:lnTo>
                  <a:lnTo>
                    <a:pt x="225" y="75"/>
                  </a:lnTo>
                  <a:lnTo>
                    <a:pt x="190" y="111"/>
                  </a:lnTo>
                  <a:lnTo>
                    <a:pt x="157" y="149"/>
                  </a:lnTo>
                  <a:lnTo>
                    <a:pt x="131" y="189"/>
                  </a:lnTo>
                  <a:lnTo>
                    <a:pt x="107" y="227"/>
                  </a:lnTo>
                  <a:lnTo>
                    <a:pt x="90" y="265"/>
                  </a:lnTo>
                  <a:lnTo>
                    <a:pt x="77" y="296"/>
                  </a:lnTo>
                  <a:lnTo>
                    <a:pt x="70" y="323"/>
                  </a:lnTo>
                  <a:lnTo>
                    <a:pt x="68" y="340"/>
                  </a:lnTo>
                  <a:lnTo>
                    <a:pt x="68" y="347"/>
                  </a:lnTo>
                  <a:lnTo>
                    <a:pt x="70" y="354"/>
                  </a:lnTo>
                  <a:lnTo>
                    <a:pt x="74" y="358"/>
                  </a:lnTo>
                  <a:lnTo>
                    <a:pt x="83" y="363"/>
                  </a:lnTo>
                  <a:lnTo>
                    <a:pt x="103" y="363"/>
                  </a:lnTo>
                  <a:lnTo>
                    <a:pt x="109" y="361"/>
                  </a:lnTo>
                  <a:lnTo>
                    <a:pt x="116" y="356"/>
                  </a:lnTo>
                  <a:lnTo>
                    <a:pt x="118" y="349"/>
                  </a:lnTo>
                  <a:lnTo>
                    <a:pt x="122" y="338"/>
                  </a:lnTo>
                  <a:lnTo>
                    <a:pt x="146" y="274"/>
                  </a:lnTo>
                  <a:lnTo>
                    <a:pt x="173" y="218"/>
                  </a:lnTo>
                  <a:lnTo>
                    <a:pt x="203" y="171"/>
                  </a:lnTo>
                  <a:lnTo>
                    <a:pt x="236" y="135"/>
                  </a:lnTo>
                  <a:lnTo>
                    <a:pt x="266" y="104"/>
                  </a:lnTo>
                  <a:lnTo>
                    <a:pt x="299" y="82"/>
                  </a:lnTo>
                  <a:lnTo>
                    <a:pt x="332" y="66"/>
                  </a:lnTo>
                  <a:lnTo>
                    <a:pt x="362" y="55"/>
                  </a:lnTo>
                  <a:lnTo>
                    <a:pt x="389" y="49"/>
                  </a:lnTo>
                  <a:lnTo>
                    <a:pt x="430" y="49"/>
                  </a:lnTo>
                  <a:lnTo>
                    <a:pt x="448" y="53"/>
                  </a:lnTo>
                  <a:lnTo>
                    <a:pt x="467" y="62"/>
                  </a:lnTo>
                  <a:lnTo>
                    <a:pt x="487" y="73"/>
                  </a:lnTo>
                  <a:lnTo>
                    <a:pt x="504" y="93"/>
                  </a:lnTo>
                  <a:lnTo>
                    <a:pt x="517" y="120"/>
                  </a:lnTo>
                  <a:lnTo>
                    <a:pt x="526" y="153"/>
                  </a:lnTo>
                  <a:lnTo>
                    <a:pt x="530" y="196"/>
                  </a:lnTo>
                  <a:lnTo>
                    <a:pt x="528" y="222"/>
                  </a:lnTo>
                  <a:lnTo>
                    <a:pt x="524" y="254"/>
                  </a:lnTo>
                  <a:lnTo>
                    <a:pt x="517" y="294"/>
                  </a:lnTo>
                  <a:lnTo>
                    <a:pt x="509" y="343"/>
                  </a:lnTo>
                  <a:lnTo>
                    <a:pt x="496" y="398"/>
                  </a:lnTo>
                  <a:lnTo>
                    <a:pt x="480" y="465"/>
                  </a:lnTo>
                  <a:lnTo>
                    <a:pt x="461" y="541"/>
                  </a:lnTo>
                  <a:lnTo>
                    <a:pt x="439" y="628"/>
                  </a:lnTo>
                  <a:lnTo>
                    <a:pt x="413" y="724"/>
                  </a:lnTo>
                  <a:lnTo>
                    <a:pt x="395" y="779"/>
                  </a:lnTo>
                  <a:lnTo>
                    <a:pt x="373" y="831"/>
                  </a:lnTo>
                  <a:lnTo>
                    <a:pt x="347" y="873"/>
                  </a:lnTo>
                  <a:lnTo>
                    <a:pt x="317" y="909"/>
                  </a:lnTo>
                  <a:lnTo>
                    <a:pt x="284" y="933"/>
                  </a:lnTo>
                  <a:lnTo>
                    <a:pt x="247" y="951"/>
                  </a:lnTo>
                  <a:lnTo>
                    <a:pt x="208" y="955"/>
                  </a:lnTo>
                  <a:lnTo>
                    <a:pt x="190" y="955"/>
                  </a:lnTo>
                  <a:lnTo>
                    <a:pt x="164" y="951"/>
                  </a:lnTo>
                  <a:lnTo>
                    <a:pt x="131" y="944"/>
                  </a:lnTo>
                  <a:lnTo>
                    <a:pt x="98" y="927"/>
                  </a:lnTo>
                  <a:lnTo>
                    <a:pt x="129" y="915"/>
                  </a:lnTo>
                  <a:lnTo>
                    <a:pt x="157" y="898"/>
                  </a:lnTo>
                  <a:lnTo>
                    <a:pt x="179" y="873"/>
                  </a:lnTo>
                  <a:lnTo>
                    <a:pt x="194" y="842"/>
                  </a:lnTo>
                  <a:lnTo>
                    <a:pt x="201" y="806"/>
                  </a:lnTo>
                  <a:lnTo>
                    <a:pt x="197" y="779"/>
                  </a:lnTo>
                  <a:lnTo>
                    <a:pt x="186" y="759"/>
                  </a:lnTo>
                  <a:lnTo>
                    <a:pt x="173" y="746"/>
                  </a:lnTo>
                  <a:lnTo>
                    <a:pt x="155" y="735"/>
                  </a:lnTo>
                  <a:lnTo>
                    <a:pt x="138" y="730"/>
                  </a:lnTo>
                  <a:lnTo>
                    <a:pt x="120" y="728"/>
                  </a:lnTo>
                  <a:lnTo>
                    <a:pt x="83" y="735"/>
                  </a:lnTo>
                  <a:lnTo>
                    <a:pt x="50" y="753"/>
                  </a:lnTo>
                  <a:lnTo>
                    <a:pt x="24" y="782"/>
                  </a:lnTo>
                  <a:lnTo>
                    <a:pt x="7" y="817"/>
                  </a:lnTo>
                  <a:lnTo>
                    <a:pt x="0" y="857"/>
                  </a:lnTo>
                  <a:lnTo>
                    <a:pt x="5" y="893"/>
                  </a:lnTo>
                  <a:lnTo>
                    <a:pt x="18" y="924"/>
                  </a:lnTo>
                  <a:lnTo>
                    <a:pt x="40" y="949"/>
                  </a:lnTo>
                  <a:lnTo>
                    <a:pt x="66" y="969"/>
                  </a:lnTo>
                  <a:lnTo>
                    <a:pt x="98" y="984"/>
                  </a:lnTo>
                  <a:lnTo>
                    <a:pt x="131" y="996"/>
                  </a:lnTo>
                  <a:lnTo>
                    <a:pt x="168" y="1002"/>
                  </a:lnTo>
                  <a:lnTo>
                    <a:pt x="205" y="1004"/>
                  </a:lnTo>
                  <a:lnTo>
                    <a:pt x="251" y="1000"/>
                  </a:lnTo>
                  <a:lnTo>
                    <a:pt x="290" y="984"/>
                  </a:lnTo>
                  <a:lnTo>
                    <a:pt x="325" y="964"/>
                  </a:lnTo>
                  <a:lnTo>
                    <a:pt x="356" y="938"/>
                  </a:lnTo>
                  <a:lnTo>
                    <a:pt x="382" y="911"/>
                  </a:lnTo>
                  <a:lnTo>
                    <a:pt x="402" y="886"/>
                  </a:lnTo>
                  <a:lnTo>
                    <a:pt x="417" y="862"/>
                  </a:lnTo>
                  <a:lnTo>
                    <a:pt x="428" y="844"/>
                  </a:lnTo>
                  <a:lnTo>
                    <a:pt x="432" y="835"/>
                  </a:lnTo>
                  <a:lnTo>
                    <a:pt x="448" y="871"/>
                  </a:lnTo>
                  <a:lnTo>
                    <a:pt x="467" y="904"/>
                  </a:lnTo>
                  <a:lnTo>
                    <a:pt x="496" y="935"/>
                  </a:lnTo>
                  <a:lnTo>
                    <a:pt x="528" y="964"/>
                  </a:lnTo>
                  <a:lnTo>
                    <a:pt x="568" y="984"/>
                  </a:lnTo>
                  <a:lnTo>
                    <a:pt x="616" y="1000"/>
                  </a:lnTo>
                  <a:lnTo>
                    <a:pt x="668" y="1004"/>
                  </a:lnTo>
                  <a:lnTo>
                    <a:pt x="722" y="998"/>
                  </a:lnTo>
                  <a:lnTo>
                    <a:pt x="771" y="982"/>
                  </a:lnTo>
                  <a:lnTo>
                    <a:pt x="816" y="960"/>
                  </a:lnTo>
                  <a:lnTo>
                    <a:pt x="858" y="929"/>
                  </a:lnTo>
                  <a:lnTo>
                    <a:pt x="893" y="893"/>
                  </a:lnTo>
                  <a:lnTo>
                    <a:pt x="925" y="855"/>
                  </a:lnTo>
                  <a:lnTo>
                    <a:pt x="952" y="815"/>
                  </a:lnTo>
                  <a:lnTo>
                    <a:pt x="976" y="775"/>
                  </a:lnTo>
                  <a:lnTo>
                    <a:pt x="993" y="739"/>
                  </a:lnTo>
                  <a:lnTo>
                    <a:pt x="1004" y="708"/>
                  </a:lnTo>
                  <a:lnTo>
                    <a:pt x="1013" y="681"/>
                  </a:lnTo>
                  <a:lnTo>
                    <a:pt x="1015" y="664"/>
                  </a:lnTo>
                  <a:lnTo>
                    <a:pt x="1015" y="657"/>
                  </a:lnTo>
                  <a:lnTo>
                    <a:pt x="1013" y="650"/>
                  </a:lnTo>
                  <a:lnTo>
                    <a:pt x="1008" y="646"/>
                  </a:lnTo>
                  <a:lnTo>
                    <a:pt x="1000" y="641"/>
                  </a:lnTo>
                  <a:lnTo>
                    <a:pt x="980" y="641"/>
                  </a:lnTo>
                  <a:lnTo>
                    <a:pt x="973" y="644"/>
                  </a:lnTo>
                  <a:lnTo>
                    <a:pt x="969" y="646"/>
                  </a:lnTo>
                  <a:lnTo>
                    <a:pt x="965" y="652"/>
                  </a:lnTo>
                  <a:lnTo>
                    <a:pt x="963" y="657"/>
                  </a:lnTo>
                  <a:lnTo>
                    <a:pt x="960" y="666"/>
                  </a:lnTo>
                  <a:lnTo>
                    <a:pt x="936" y="730"/>
                  </a:lnTo>
                  <a:lnTo>
                    <a:pt x="910" y="786"/>
                  </a:lnTo>
                  <a:lnTo>
                    <a:pt x="880" y="833"/>
                  </a:lnTo>
                  <a:lnTo>
                    <a:pt x="849" y="871"/>
                  </a:lnTo>
                  <a:lnTo>
                    <a:pt x="816" y="900"/>
                  </a:lnTo>
                  <a:lnTo>
                    <a:pt x="784" y="922"/>
                  </a:lnTo>
                  <a:lnTo>
                    <a:pt x="751" y="938"/>
                  </a:lnTo>
                  <a:lnTo>
                    <a:pt x="722" y="949"/>
                  </a:lnTo>
                  <a:lnTo>
                    <a:pt x="694" y="953"/>
                  </a:lnTo>
                  <a:lnTo>
                    <a:pt x="672" y="955"/>
                  </a:lnTo>
                  <a:lnTo>
                    <a:pt x="640" y="951"/>
                  </a:lnTo>
                  <a:lnTo>
                    <a:pt x="611" y="940"/>
                  </a:lnTo>
                  <a:lnTo>
                    <a:pt x="589" y="922"/>
                  </a:lnTo>
                  <a:lnTo>
                    <a:pt x="572" y="898"/>
                  </a:lnTo>
                  <a:lnTo>
                    <a:pt x="561" y="871"/>
                  </a:lnTo>
                  <a:lnTo>
                    <a:pt x="554" y="842"/>
                  </a:lnTo>
                  <a:lnTo>
                    <a:pt x="552" y="808"/>
                  </a:lnTo>
                  <a:lnTo>
                    <a:pt x="554" y="779"/>
                  </a:lnTo>
                  <a:lnTo>
                    <a:pt x="559" y="748"/>
                  </a:lnTo>
                  <a:lnTo>
                    <a:pt x="565" y="710"/>
                  </a:lnTo>
                  <a:lnTo>
                    <a:pt x="576" y="666"/>
                  </a:lnTo>
                  <a:lnTo>
                    <a:pt x="589" y="615"/>
                  </a:lnTo>
                  <a:lnTo>
                    <a:pt x="664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8" name="Freeform 30"/>
            <p:cNvSpPr>
              <a:spLocks/>
            </p:cNvSpPr>
            <p:nvPr/>
          </p:nvSpPr>
          <p:spPr bwMode="auto">
            <a:xfrm>
              <a:off x="8557" y="5161"/>
              <a:ext cx="555" cy="1031"/>
            </a:xfrm>
            <a:custGeom>
              <a:avLst/>
              <a:gdLst/>
              <a:ahLst/>
              <a:cxnLst>
                <a:cxn ang="0">
                  <a:pos x="345" y="42"/>
                </a:cxn>
                <a:cxn ang="0">
                  <a:pos x="343" y="17"/>
                </a:cxn>
                <a:cxn ang="0">
                  <a:pos x="339" y="6"/>
                </a:cxn>
                <a:cxn ang="0">
                  <a:pos x="323" y="0"/>
                </a:cxn>
                <a:cxn ang="0">
                  <a:pos x="299" y="0"/>
                </a:cxn>
                <a:cxn ang="0">
                  <a:pos x="256" y="35"/>
                </a:cxn>
                <a:cxn ang="0">
                  <a:pos x="208" y="62"/>
                </a:cxn>
                <a:cxn ang="0">
                  <a:pos x="160" y="80"/>
                </a:cxn>
                <a:cxn ang="0">
                  <a:pos x="114" y="91"/>
                </a:cxn>
                <a:cxn ang="0">
                  <a:pos x="70" y="95"/>
                </a:cxn>
                <a:cxn ang="0">
                  <a:pos x="31" y="98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9" y="155"/>
                </a:cxn>
                <a:cxn ang="0">
                  <a:pos x="70" y="151"/>
                </a:cxn>
                <a:cxn ang="0">
                  <a:pos x="118" y="144"/>
                </a:cxn>
                <a:cxn ang="0">
                  <a:pos x="168" y="133"/>
                </a:cxn>
                <a:cxn ang="0">
                  <a:pos x="221" y="111"/>
                </a:cxn>
                <a:cxn ang="0">
                  <a:pos x="221" y="922"/>
                </a:cxn>
                <a:cxn ang="0">
                  <a:pos x="219" y="938"/>
                </a:cxn>
                <a:cxn ang="0">
                  <a:pos x="212" y="949"/>
                </a:cxn>
                <a:cxn ang="0">
                  <a:pos x="201" y="960"/>
                </a:cxn>
                <a:cxn ang="0">
                  <a:pos x="184" y="967"/>
                </a:cxn>
                <a:cxn ang="0">
                  <a:pos x="158" y="971"/>
                </a:cxn>
                <a:cxn ang="0">
                  <a:pos x="118" y="973"/>
                </a:cxn>
                <a:cxn ang="0">
                  <a:pos x="68" y="976"/>
                </a:cxn>
                <a:cxn ang="0">
                  <a:pos x="11" y="976"/>
                </a:cxn>
                <a:cxn ang="0">
                  <a:pos x="11" y="1031"/>
                </a:cxn>
                <a:cxn ang="0">
                  <a:pos x="29" y="1031"/>
                </a:cxn>
                <a:cxn ang="0">
                  <a:pos x="57" y="1029"/>
                </a:cxn>
                <a:cxn ang="0">
                  <a:pos x="94" y="1029"/>
                </a:cxn>
                <a:cxn ang="0">
                  <a:pos x="136" y="1027"/>
                </a:cxn>
                <a:cxn ang="0">
                  <a:pos x="221" y="1027"/>
                </a:cxn>
                <a:cxn ang="0">
                  <a:pos x="256" y="1025"/>
                </a:cxn>
                <a:cxn ang="0">
                  <a:pos x="339" y="1025"/>
                </a:cxn>
                <a:cxn ang="0">
                  <a:pos x="380" y="1027"/>
                </a:cxn>
                <a:cxn ang="0">
                  <a:pos x="424" y="1027"/>
                </a:cxn>
                <a:cxn ang="0">
                  <a:pos x="465" y="1029"/>
                </a:cxn>
                <a:cxn ang="0">
                  <a:pos x="504" y="1029"/>
                </a:cxn>
                <a:cxn ang="0">
                  <a:pos x="535" y="1031"/>
                </a:cxn>
                <a:cxn ang="0">
                  <a:pos x="555" y="1031"/>
                </a:cxn>
                <a:cxn ang="0">
                  <a:pos x="555" y="976"/>
                </a:cxn>
                <a:cxn ang="0">
                  <a:pos x="446" y="976"/>
                </a:cxn>
                <a:cxn ang="0">
                  <a:pos x="408" y="971"/>
                </a:cxn>
                <a:cxn ang="0">
                  <a:pos x="382" y="967"/>
                </a:cxn>
                <a:cxn ang="0">
                  <a:pos x="363" y="958"/>
                </a:cxn>
                <a:cxn ang="0">
                  <a:pos x="352" y="949"/>
                </a:cxn>
                <a:cxn ang="0">
                  <a:pos x="347" y="938"/>
                </a:cxn>
                <a:cxn ang="0">
                  <a:pos x="345" y="922"/>
                </a:cxn>
                <a:cxn ang="0">
                  <a:pos x="345" y="904"/>
                </a:cxn>
                <a:cxn ang="0">
                  <a:pos x="345" y="42"/>
                </a:cxn>
              </a:cxnLst>
              <a:rect l="0" t="0" r="r" b="b"/>
              <a:pathLst>
                <a:path w="555" h="1031">
                  <a:moveTo>
                    <a:pt x="345" y="42"/>
                  </a:moveTo>
                  <a:lnTo>
                    <a:pt x="343" y="17"/>
                  </a:lnTo>
                  <a:lnTo>
                    <a:pt x="339" y="6"/>
                  </a:lnTo>
                  <a:lnTo>
                    <a:pt x="323" y="0"/>
                  </a:lnTo>
                  <a:lnTo>
                    <a:pt x="299" y="0"/>
                  </a:lnTo>
                  <a:lnTo>
                    <a:pt x="256" y="35"/>
                  </a:lnTo>
                  <a:lnTo>
                    <a:pt x="208" y="62"/>
                  </a:lnTo>
                  <a:lnTo>
                    <a:pt x="160" y="80"/>
                  </a:lnTo>
                  <a:lnTo>
                    <a:pt x="114" y="91"/>
                  </a:lnTo>
                  <a:lnTo>
                    <a:pt x="70" y="95"/>
                  </a:lnTo>
                  <a:lnTo>
                    <a:pt x="31" y="98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9" y="155"/>
                  </a:lnTo>
                  <a:lnTo>
                    <a:pt x="70" y="151"/>
                  </a:lnTo>
                  <a:lnTo>
                    <a:pt x="118" y="144"/>
                  </a:lnTo>
                  <a:lnTo>
                    <a:pt x="168" y="133"/>
                  </a:lnTo>
                  <a:lnTo>
                    <a:pt x="221" y="111"/>
                  </a:lnTo>
                  <a:lnTo>
                    <a:pt x="221" y="922"/>
                  </a:lnTo>
                  <a:lnTo>
                    <a:pt x="219" y="938"/>
                  </a:lnTo>
                  <a:lnTo>
                    <a:pt x="212" y="949"/>
                  </a:lnTo>
                  <a:lnTo>
                    <a:pt x="201" y="960"/>
                  </a:lnTo>
                  <a:lnTo>
                    <a:pt x="184" y="967"/>
                  </a:lnTo>
                  <a:lnTo>
                    <a:pt x="158" y="971"/>
                  </a:lnTo>
                  <a:lnTo>
                    <a:pt x="118" y="973"/>
                  </a:lnTo>
                  <a:lnTo>
                    <a:pt x="68" y="976"/>
                  </a:lnTo>
                  <a:lnTo>
                    <a:pt x="11" y="976"/>
                  </a:lnTo>
                  <a:lnTo>
                    <a:pt x="11" y="1031"/>
                  </a:lnTo>
                  <a:lnTo>
                    <a:pt x="29" y="1031"/>
                  </a:lnTo>
                  <a:lnTo>
                    <a:pt x="57" y="1029"/>
                  </a:lnTo>
                  <a:lnTo>
                    <a:pt x="94" y="1029"/>
                  </a:lnTo>
                  <a:lnTo>
                    <a:pt x="136" y="1027"/>
                  </a:lnTo>
                  <a:lnTo>
                    <a:pt x="221" y="1027"/>
                  </a:lnTo>
                  <a:lnTo>
                    <a:pt x="256" y="1025"/>
                  </a:lnTo>
                  <a:lnTo>
                    <a:pt x="339" y="1025"/>
                  </a:lnTo>
                  <a:lnTo>
                    <a:pt x="380" y="1027"/>
                  </a:lnTo>
                  <a:lnTo>
                    <a:pt x="424" y="1027"/>
                  </a:lnTo>
                  <a:lnTo>
                    <a:pt x="465" y="1029"/>
                  </a:lnTo>
                  <a:lnTo>
                    <a:pt x="504" y="1029"/>
                  </a:lnTo>
                  <a:lnTo>
                    <a:pt x="535" y="1031"/>
                  </a:lnTo>
                  <a:lnTo>
                    <a:pt x="555" y="1031"/>
                  </a:lnTo>
                  <a:lnTo>
                    <a:pt x="555" y="976"/>
                  </a:lnTo>
                  <a:lnTo>
                    <a:pt x="446" y="976"/>
                  </a:lnTo>
                  <a:lnTo>
                    <a:pt x="408" y="971"/>
                  </a:lnTo>
                  <a:lnTo>
                    <a:pt x="382" y="967"/>
                  </a:lnTo>
                  <a:lnTo>
                    <a:pt x="363" y="958"/>
                  </a:lnTo>
                  <a:lnTo>
                    <a:pt x="352" y="949"/>
                  </a:lnTo>
                  <a:lnTo>
                    <a:pt x="347" y="938"/>
                  </a:lnTo>
                  <a:lnTo>
                    <a:pt x="345" y="922"/>
                  </a:lnTo>
                  <a:lnTo>
                    <a:pt x="345" y="904"/>
                  </a:lnTo>
                  <a:lnTo>
                    <a:pt x="345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59" name="Freeform 31"/>
            <p:cNvSpPr>
              <a:spLocks noEditPoints="1"/>
            </p:cNvSpPr>
            <p:nvPr/>
          </p:nvSpPr>
          <p:spPr bwMode="auto">
            <a:xfrm>
              <a:off x="9336" y="5161"/>
              <a:ext cx="707" cy="1062"/>
            </a:xfrm>
            <a:custGeom>
              <a:avLst/>
              <a:gdLst/>
              <a:ahLst/>
              <a:cxnLst>
                <a:cxn ang="0">
                  <a:pos x="705" y="438"/>
                </a:cxn>
                <a:cxn ang="0">
                  <a:pos x="679" y="274"/>
                </a:cxn>
                <a:cxn ang="0">
                  <a:pos x="618" y="133"/>
                </a:cxn>
                <a:cxn ang="0">
                  <a:pos x="555" y="66"/>
                </a:cxn>
                <a:cxn ang="0">
                  <a:pos x="465" y="17"/>
                </a:cxn>
                <a:cxn ang="0">
                  <a:pos x="354" y="0"/>
                </a:cxn>
                <a:cxn ang="0">
                  <a:pos x="243" y="15"/>
                </a:cxn>
                <a:cxn ang="0">
                  <a:pos x="160" y="60"/>
                </a:cxn>
                <a:cxn ang="0">
                  <a:pos x="96" y="127"/>
                </a:cxn>
                <a:cxn ang="0">
                  <a:pos x="53" y="205"/>
                </a:cxn>
                <a:cxn ang="0">
                  <a:pos x="27" y="289"/>
                </a:cxn>
                <a:cxn ang="0">
                  <a:pos x="9" y="374"/>
                </a:cxn>
                <a:cxn ang="0">
                  <a:pos x="3" y="452"/>
                </a:cxn>
                <a:cxn ang="0">
                  <a:pos x="0" y="512"/>
                </a:cxn>
                <a:cxn ang="0">
                  <a:pos x="3" y="619"/>
                </a:cxn>
                <a:cxn ang="0">
                  <a:pos x="9" y="695"/>
                </a:cxn>
                <a:cxn ang="0">
                  <a:pos x="37" y="820"/>
                </a:cxn>
                <a:cxn ang="0">
                  <a:pos x="72" y="902"/>
                </a:cxn>
                <a:cxn ang="0">
                  <a:pos x="125" y="973"/>
                </a:cxn>
                <a:cxn ang="0">
                  <a:pos x="199" y="1027"/>
                </a:cxn>
                <a:cxn ang="0">
                  <a:pos x="295" y="1058"/>
                </a:cxn>
                <a:cxn ang="0">
                  <a:pos x="413" y="1058"/>
                </a:cxn>
                <a:cxn ang="0">
                  <a:pos x="511" y="1027"/>
                </a:cxn>
                <a:cxn ang="0">
                  <a:pos x="583" y="973"/>
                </a:cxn>
                <a:cxn ang="0">
                  <a:pos x="635" y="902"/>
                </a:cxn>
                <a:cxn ang="0">
                  <a:pos x="670" y="820"/>
                </a:cxn>
                <a:cxn ang="0">
                  <a:pos x="692" y="735"/>
                </a:cxn>
                <a:cxn ang="0">
                  <a:pos x="703" y="655"/>
                </a:cxn>
                <a:cxn ang="0">
                  <a:pos x="707" y="586"/>
                </a:cxn>
                <a:cxn ang="0">
                  <a:pos x="354" y="1018"/>
                </a:cxn>
                <a:cxn ang="0">
                  <a:pos x="299" y="1009"/>
                </a:cxn>
                <a:cxn ang="0">
                  <a:pos x="243" y="982"/>
                </a:cxn>
                <a:cxn ang="0">
                  <a:pos x="195" y="929"/>
                </a:cxn>
                <a:cxn ang="0">
                  <a:pos x="162" y="849"/>
                </a:cxn>
                <a:cxn ang="0">
                  <a:pos x="144" y="726"/>
                </a:cxn>
                <a:cxn ang="0">
                  <a:pos x="140" y="447"/>
                </a:cxn>
                <a:cxn ang="0">
                  <a:pos x="144" y="314"/>
                </a:cxn>
                <a:cxn ang="0">
                  <a:pos x="162" y="198"/>
                </a:cxn>
                <a:cxn ang="0">
                  <a:pos x="197" y="122"/>
                </a:cxn>
                <a:cxn ang="0">
                  <a:pos x="247" y="75"/>
                </a:cxn>
                <a:cxn ang="0">
                  <a:pos x="302" y="51"/>
                </a:cxn>
                <a:cxn ang="0">
                  <a:pos x="354" y="42"/>
                </a:cxn>
                <a:cxn ang="0">
                  <a:pos x="432" y="60"/>
                </a:cxn>
                <a:cxn ang="0">
                  <a:pos x="500" y="106"/>
                </a:cxn>
                <a:cxn ang="0">
                  <a:pos x="544" y="184"/>
                </a:cxn>
                <a:cxn ang="0">
                  <a:pos x="563" y="298"/>
                </a:cxn>
                <a:cxn ang="0">
                  <a:pos x="568" y="436"/>
                </a:cxn>
                <a:cxn ang="0">
                  <a:pos x="570" y="601"/>
                </a:cxn>
                <a:cxn ang="0">
                  <a:pos x="561" y="766"/>
                </a:cxn>
                <a:cxn ang="0">
                  <a:pos x="533" y="891"/>
                </a:cxn>
                <a:cxn ang="0">
                  <a:pos x="489" y="962"/>
                </a:cxn>
                <a:cxn ang="0">
                  <a:pos x="435" y="1000"/>
                </a:cxn>
                <a:cxn ang="0">
                  <a:pos x="378" y="1018"/>
                </a:cxn>
              </a:cxnLst>
              <a:rect l="0" t="0" r="r" b="b"/>
              <a:pathLst>
                <a:path w="707" h="1062">
                  <a:moveTo>
                    <a:pt x="707" y="537"/>
                  </a:moveTo>
                  <a:lnTo>
                    <a:pt x="705" y="438"/>
                  </a:lnTo>
                  <a:lnTo>
                    <a:pt x="696" y="352"/>
                  </a:lnTo>
                  <a:lnTo>
                    <a:pt x="679" y="274"/>
                  </a:lnTo>
                  <a:lnTo>
                    <a:pt x="653" y="200"/>
                  </a:lnTo>
                  <a:lnTo>
                    <a:pt x="618" y="133"/>
                  </a:lnTo>
                  <a:lnTo>
                    <a:pt x="590" y="98"/>
                  </a:lnTo>
                  <a:lnTo>
                    <a:pt x="555" y="66"/>
                  </a:lnTo>
                  <a:lnTo>
                    <a:pt x="513" y="40"/>
                  </a:lnTo>
                  <a:lnTo>
                    <a:pt x="465" y="17"/>
                  </a:lnTo>
                  <a:lnTo>
                    <a:pt x="413" y="4"/>
                  </a:lnTo>
                  <a:lnTo>
                    <a:pt x="354" y="0"/>
                  </a:lnTo>
                  <a:lnTo>
                    <a:pt x="295" y="4"/>
                  </a:lnTo>
                  <a:lnTo>
                    <a:pt x="243" y="15"/>
                  </a:lnTo>
                  <a:lnTo>
                    <a:pt x="199" y="35"/>
                  </a:lnTo>
                  <a:lnTo>
                    <a:pt x="160" y="60"/>
                  </a:lnTo>
                  <a:lnTo>
                    <a:pt x="125" y="91"/>
                  </a:lnTo>
                  <a:lnTo>
                    <a:pt x="96" y="127"/>
                  </a:lnTo>
                  <a:lnTo>
                    <a:pt x="72" y="164"/>
                  </a:lnTo>
                  <a:lnTo>
                    <a:pt x="53" y="205"/>
                  </a:lnTo>
                  <a:lnTo>
                    <a:pt x="37" y="247"/>
                  </a:lnTo>
                  <a:lnTo>
                    <a:pt x="27" y="289"/>
                  </a:lnTo>
                  <a:lnTo>
                    <a:pt x="16" y="334"/>
                  </a:lnTo>
                  <a:lnTo>
                    <a:pt x="9" y="374"/>
                  </a:lnTo>
                  <a:lnTo>
                    <a:pt x="5" y="414"/>
                  </a:lnTo>
                  <a:lnTo>
                    <a:pt x="3" y="452"/>
                  </a:lnTo>
                  <a:lnTo>
                    <a:pt x="3" y="485"/>
                  </a:lnTo>
                  <a:lnTo>
                    <a:pt x="0" y="512"/>
                  </a:lnTo>
                  <a:lnTo>
                    <a:pt x="0" y="588"/>
                  </a:lnTo>
                  <a:lnTo>
                    <a:pt x="3" y="619"/>
                  </a:lnTo>
                  <a:lnTo>
                    <a:pt x="5" y="657"/>
                  </a:lnTo>
                  <a:lnTo>
                    <a:pt x="9" y="695"/>
                  </a:lnTo>
                  <a:lnTo>
                    <a:pt x="16" y="735"/>
                  </a:lnTo>
                  <a:lnTo>
                    <a:pt x="37" y="820"/>
                  </a:lnTo>
                  <a:lnTo>
                    <a:pt x="53" y="862"/>
                  </a:lnTo>
                  <a:lnTo>
                    <a:pt x="72" y="902"/>
                  </a:lnTo>
                  <a:lnTo>
                    <a:pt x="96" y="940"/>
                  </a:lnTo>
                  <a:lnTo>
                    <a:pt x="125" y="973"/>
                  </a:lnTo>
                  <a:lnTo>
                    <a:pt x="160" y="1002"/>
                  </a:lnTo>
                  <a:lnTo>
                    <a:pt x="199" y="1027"/>
                  </a:lnTo>
                  <a:lnTo>
                    <a:pt x="245" y="1047"/>
                  </a:lnTo>
                  <a:lnTo>
                    <a:pt x="295" y="1058"/>
                  </a:lnTo>
                  <a:lnTo>
                    <a:pt x="354" y="1062"/>
                  </a:lnTo>
                  <a:lnTo>
                    <a:pt x="413" y="1058"/>
                  </a:lnTo>
                  <a:lnTo>
                    <a:pt x="465" y="1047"/>
                  </a:lnTo>
                  <a:lnTo>
                    <a:pt x="511" y="1027"/>
                  </a:lnTo>
                  <a:lnTo>
                    <a:pt x="550" y="1002"/>
                  </a:lnTo>
                  <a:lnTo>
                    <a:pt x="583" y="973"/>
                  </a:lnTo>
                  <a:lnTo>
                    <a:pt x="611" y="940"/>
                  </a:lnTo>
                  <a:lnTo>
                    <a:pt x="635" y="902"/>
                  </a:lnTo>
                  <a:lnTo>
                    <a:pt x="655" y="862"/>
                  </a:lnTo>
                  <a:lnTo>
                    <a:pt x="670" y="820"/>
                  </a:lnTo>
                  <a:lnTo>
                    <a:pt x="683" y="777"/>
                  </a:lnTo>
                  <a:lnTo>
                    <a:pt x="692" y="735"/>
                  </a:lnTo>
                  <a:lnTo>
                    <a:pt x="699" y="695"/>
                  </a:lnTo>
                  <a:lnTo>
                    <a:pt x="703" y="655"/>
                  </a:lnTo>
                  <a:lnTo>
                    <a:pt x="705" y="619"/>
                  </a:lnTo>
                  <a:lnTo>
                    <a:pt x="707" y="586"/>
                  </a:lnTo>
                  <a:lnTo>
                    <a:pt x="707" y="537"/>
                  </a:lnTo>
                  <a:close/>
                  <a:moveTo>
                    <a:pt x="354" y="1018"/>
                  </a:moveTo>
                  <a:lnTo>
                    <a:pt x="328" y="1016"/>
                  </a:lnTo>
                  <a:lnTo>
                    <a:pt x="299" y="1009"/>
                  </a:lnTo>
                  <a:lnTo>
                    <a:pt x="271" y="998"/>
                  </a:lnTo>
                  <a:lnTo>
                    <a:pt x="243" y="982"/>
                  </a:lnTo>
                  <a:lnTo>
                    <a:pt x="216" y="960"/>
                  </a:lnTo>
                  <a:lnTo>
                    <a:pt x="195" y="929"/>
                  </a:lnTo>
                  <a:lnTo>
                    <a:pt x="175" y="893"/>
                  </a:lnTo>
                  <a:lnTo>
                    <a:pt x="162" y="849"/>
                  </a:lnTo>
                  <a:lnTo>
                    <a:pt x="151" y="791"/>
                  </a:lnTo>
                  <a:lnTo>
                    <a:pt x="144" y="726"/>
                  </a:lnTo>
                  <a:lnTo>
                    <a:pt x="140" y="657"/>
                  </a:lnTo>
                  <a:lnTo>
                    <a:pt x="140" y="447"/>
                  </a:lnTo>
                  <a:lnTo>
                    <a:pt x="142" y="378"/>
                  </a:lnTo>
                  <a:lnTo>
                    <a:pt x="144" y="314"/>
                  </a:lnTo>
                  <a:lnTo>
                    <a:pt x="151" y="254"/>
                  </a:lnTo>
                  <a:lnTo>
                    <a:pt x="162" y="198"/>
                  </a:lnTo>
                  <a:lnTo>
                    <a:pt x="177" y="155"/>
                  </a:lnTo>
                  <a:lnTo>
                    <a:pt x="197" y="122"/>
                  </a:lnTo>
                  <a:lnTo>
                    <a:pt x="221" y="95"/>
                  </a:lnTo>
                  <a:lnTo>
                    <a:pt x="247" y="75"/>
                  </a:lnTo>
                  <a:lnTo>
                    <a:pt x="275" y="60"/>
                  </a:lnTo>
                  <a:lnTo>
                    <a:pt x="302" y="51"/>
                  </a:lnTo>
                  <a:lnTo>
                    <a:pt x="330" y="44"/>
                  </a:lnTo>
                  <a:lnTo>
                    <a:pt x="354" y="42"/>
                  </a:lnTo>
                  <a:lnTo>
                    <a:pt x="395" y="46"/>
                  </a:lnTo>
                  <a:lnTo>
                    <a:pt x="432" y="60"/>
                  </a:lnTo>
                  <a:lnTo>
                    <a:pt x="470" y="80"/>
                  </a:lnTo>
                  <a:lnTo>
                    <a:pt x="500" y="106"/>
                  </a:lnTo>
                  <a:lnTo>
                    <a:pt x="526" y="142"/>
                  </a:lnTo>
                  <a:lnTo>
                    <a:pt x="544" y="184"/>
                  </a:lnTo>
                  <a:lnTo>
                    <a:pt x="555" y="238"/>
                  </a:lnTo>
                  <a:lnTo>
                    <a:pt x="563" y="298"/>
                  </a:lnTo>
                  <a:lnTo>
                    <a:pt x="568" y="365"/>
                  </a:lnTo>
                  <a:lnTo>
                    <a:pt x="568" y="436"/>
                  </a:lnTo>
                  <a:lnTo>
                    <a:pt x="570" y="514"/>
                  </a:lnTo>
                  <a:lnTo>
                    <a:pt x="570" y="601"/>
                  </a:lnTo>
                  <a:lnTo>
                    <a:pt x="566" y="686"/>
                  </a:lnTo>
                  <a:lnTo>
                    <a:pt x="561" y="766"/>
                  </a:lnTo>
                  <a:lnTo>
                    <a:pt x="548" y="844"/>
                  </a:lnTo>
                  <a:lnTo>
                    <a:pt x="533" y="891"/>
                  </a:lnTo>
                  <a:lnTo>
                    <a:pt x="513" y="931"/>
                  </a:lnTo>
                  <a:lnTo>
                    <a:pt x="489" y="962"/>
                  </a:lnTo>
                  <a:lnTo>
                    <a:pt x="463" y="984"/>
                  </a:lnTo>
                  <a:lnTo>
                    <a:pt x="435" y="1000"/>
                  </a:lnTo>
                  <a:lnTo>
                    <a:pt x="406" y="1011"/>
                  </a:lnTo>
                  <a:lnTo>
                    <a:pt x="378" y="1018"/>
                  </a:lnTo>
                  <a:lnTo>
                    <a:pt x="354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762" name="Group 34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7467600" y="3429000"/>
            <a:ext cx="1127805" cy="746754"/>
            <a:chOff x="4922" y="2285"/>
            <a:chExt cx="6834" cy="4525"/>
          </a:xfrm>
        </p:grpSpPr>
        <p:sp>
          <p:nvSpPr>
            <p:cNvPr id="73764" name="Freeform 36"/>
            <p:cNvSpPr>
              <a:spLocks/>
            </p:cNvSpPr>
            <p:nvPr/>
          </p:nvSpPr>
          <p:spPr bwMode="auto">
            <a:xfrm>
              <a:off x="7979" y="2285"/>
              <a:ext cx="716" cy="1479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31"/>
                </a:cxn>
                <a:cxn ang="0">
                  <a:pos x="441" y="15"/>
                </a:cxn>
                <a:cxn ang="0">
                  <a:pos x="434" y="6"/>
                </a:cxn>
                <a:cxn ang="0">
                  <a:pos x="419" y="2"/>
                </a:cxn>
                <a:cxn ang="0">
                  <a:pos x="395" y="0"/>
                </a:cxn>
                <a:cxn ang="0">
                  <a:pos x="349" y="42"/>
                </a:cxn>
                <a:cxn ang="0">
                  <a:pos x="299" y="76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3" y="138"/>
                </a:cxn>
                <a:cxn ang="0">
                  <a:pos x="61" y="142"/>
                </a:cxn>
                <a:cxn ang="0">
                  <a:pos x="0" y="142"/>
                </a:cxn>
                <a:cxn ang="0">
                  <a:pos x="0" y="211"/>
                </a:cxn>
                <a:cxn ang="0">
                  <a:pos x="29" y="211"/>
                </a:cxn>
                <a:cxn ang="0">
                  <a:pos x="68" y="209"/>
                </a:cxn>
                <a:cxn ang="0">
                  <a:pos x="116" y="205"/>
                </a:cxn>
                <a:cxn ang="0">
                  <a:pos x="170" y="194"/>
                </a:cxn>
                <a:cxn ang="0">
                  <a:pos x="227" y="178"/>
                </a:cxn>
                <a:cxn ang="0">
                  <a:pos x="284" y="154"/>
                </a:cxn>
                <a:cxn ang="0">
                  <a:pos x="284" y="1328"/>
                </a:cxn>
                <a:cxn ang="0">
                  <a:pos x="282" y="1350"/>
                </a:cxn>
                <a:cxn ang="0">
                  <a:pos x="275" y="1368"/>
                </a:cxn>
                <a:cxn ang="0">
                  <a:pos x="264" y="1381"/>
                </a:cxn>
                <a:cxn ang="0">
                  <a:pos x="247" y="1392"/>
                </a:cxn>
                <a:cxn ang="0">
                  <a:pos x="221" y="1401"/>
                </a:cxn>
                <a:cxn ang="0">
                  <a:pos x="186" y="1406"/>
                </a:cxn>
                <a:cxn ang="0">
                  <a:pos x="140" y="1410"/>
                </a:cxn>
                <a:cxn ang="0">
                  <a:pos x="13" y="1410"/>
                </a:cxn>
                <a:cxn ang="0">
                  <a:pos x="13" y="1479"/>
                </a:cxn>
                <a:cxn ang="0">
                  <a:pos x="53" y="1477"/>
                </a:cxn>
                <a:cxn ang="0">
                  <a:pos x="101" y="1475"/>
                </a:cxn>
                <a:cxn ang="0">
                  <a:pos x="155" y="1475"/>
                </a:cxn>
                <a:cxn ang="0">
                  <a:pos x="214" y="1473"/>
                </a:cxn>
                <a:cxn ang="0">
                  <a:pos x="515" y="1473"/>
                </a:cxn>
                <a:cxn ang="0">
                  <a:pos x="574" y="1475"/>
                </a:cxn>
                <a:cxn ang="0">
                  <a:pos x="629" y="1475"/>
                </a:cxn>
                <a:cxn ang="0">
                  <a:pos x="679" y="1477"/>
                </a:cxn>
                <a:cxn ang="0">
                  <a:pos x="716" y="1479"/>
                </a:cxn>
                <a:cxn ang="0">
                  <a:pos x="716" y="1410"/>
                </a:cxn>
                <a:cxn ang="0">
                  <a:pos x="589" y="1410"/>
                </a:cxn>
                <a:cxn ang="0">
                  <a:pos x="543" y="1406"/>
                </a:cxn>
                <a:cxn ang="0">
                  <a:pos x="509" y="1401"/>
                </a:cxn>
                <a:cxn ang="0">
                  <a:pos x="482" y="1392"/>
                </a:cxn>
                <a:cxn ang="0">
                  <a:pos x="465" y="1381"/>
                </a:cxn>
                <a:cxn ang="0">
                  <a:pos x="454" y="1368"/>
                </a:cxn>
                <a:cxn ang="0">
                  <a:pos x="447" y="1350"/>
                </a:cxn>
                <a:cxn ang="0">
                  <a:pos x="445" y="1330"/>
                </a:cxn>
                <a:cxn ang="0">
                  <a:pos x="445" y="1303"/>
                </a:cxn>
                <a:cxn ang="0">
                  <a:pos x="445" y="58"/>
                </a:cxn>
              </a:cxnLst>
              <a:rect l="0" t="0" r="r" b="b"/>
              <a:pathLst>
                <a:path w="716" h="1479">
                  <a:moveTo>
                    <a:pt x="445" y="58"/>
                  </a:moveTo>
                  <a:lnTo>
                    <a:pt x="445" y="31"/>
                  </a:lnTo>
                  <a:lnTo>
                    <a:pt x="441" y="15"/>
                  </a:lnTo>
                  <a:lnTo>
                    <a:pt x="434" y="6"/>
                  </a:lnTo>
                  <a:lnTo>
                    <a:pt x="419" y="2"/>
                  </a:lnTo>
                  <a:lnTo>
                    <a:pt x="395" y="0"/>
                  </a:lnTo>
                  <a:lnTo>
                    <a:pt x="349" y="42"/>
                  </a:lnTo>
                  <a:lnTo>
                    <a:pt x="299" y="76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3" y="138"/>
                  </a:lnTo>
                  <a:lnTo>
                    <a:pt x="61" y="142"/>
                  </a:lnTo>
                  <a:lnTo>
                    <a:pt x="0" y="142"/>
                  </a:lnTo>
                  <a:lnTo>
                    <a:pt x="0" y="211"/>
                  </a:lnTo>
                  <a:lnTo>
                    <a:pt x="29" y="211"/>
                  </a:lnTo>
                  <a:lnTo>
                    <a:pt x="68" y="209"/>
                  </a:lnTo>
                  <a:lnTo>
                    <a:pt x="116" y="205"/>
                  </a:lnTo>
                  <a:lnTo>
                    <a:pt x="170" y="194"/>
                  </a:lnTo>
                  <a:lnTo>
                    <a:pt x="227" y="178"/>
                  </a:lnTo>
                  <a:lnTo>
                    <a:pt x="284" y="154"/>
                  </a:lnTo>
                  <a:lnTo>
                    <a:pt x="284" y="1328"/>
                  </a:lnTo>
                  <a:lnTo>
                    <a:pt x="282" y="1350"/>
                  </a:lnTo>
                  <a:lnTo>
                    <a:pt x="275" y="1368"/>
                  </a:lnTo>
                  <a:lnTo>
                    <a:pt x="264" y="1381"/>
                  </a:lnTo>
                  <a:lnTo>
                    <a:pt x="247" y="1392"/>
                  </a:lnTo>
                  <a:lnTo>
                    <a:pt x="221" y="1401"/>
                  </a:lnTo>
                  <a:lnTo>
                    <a:pt x="186" y="1406"/>
                  </a:lnTo>
                  <a:lnTo>
                    <a:pt x="140" y="1410"/>
                  </a:lnTo>
                  <a:lnTo>
                    <a:pt x="13" y="1410"/>
                  </a:lnTo>
                  <a:lnTo>
                    <a:pt x="13" y="1479"/>
                  </a:lnTo>
                  <a:lnTo>
                    <a:pt x="53" y="1477"/>
                  </a:lnTo>
                  <a:lnTo>
                    <a:pt x="101" y="1475"/>
                  </a:lnTo>
                  <a:lnTo>
                    <a:pt x="155" y="1475"/>
                  </a:lnTo>
                  <a:lnTo>
                    <a:pt x="214" y="1473"/>
                  </a:lnTo>
                  <a:lnTo>
                    <a:pt x="515" y="1473"/>
                  </a:lnTo>
                  <a:lnTo>
                    <a:pt x="574" y="1475"/>
                  </a:lnTo>
                  <a:lnTo>
                    <a:pt x="629" y="1475"/>
                  </a:lnTo>
                  <a:lnTo>
                    <a:pt x="679" y="1477"/>
                  </a:lnTo>
                  <a:lnTo>
                    <a:pt x="716" y="1479"/>
                  </a:lnTo>
                  <a:lnTo>
                    <a:pt x="716" y="1410"/>
                  </a:lnTo>
                  <a:lnTo>
                    <a:pt x="589" y="1410"/>
                  </a:lnTo>
                  <a:lnTo>
                    <a:pt x="543" y="1406"/>
                  </a:lnTo>
                  <a:lnTo>
                    <a:pt x="509" y="1401"/>
                  </a:lnTo>
                  <a:lnTo>
                    <a:pt x="482" y="1392"/>
                  </a:lnTo>
                  <a:lnTo>
                    <a:pt x="465" y="1381"/>
                  </a:lnTo>
                  <a:lnTo>
                    <a:pt x="454" y="1368"/>
                  </a:lnTo>
                  <a:lnTo>
                    <a:pt x="447" y="1350"/>
                  </a:lnTo>
                  <a:lnTo>
                    <a:pt x="445" y="1330"/>
                  </a:lnTo>
                  <a:lnTo>
                    <a:pt x="445" y="1303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65" name="Rectangle 37"/>
            <p:cNvSpPr>
              <a:spLocks noChangeArrowheads="1"/>
            </p:cNvSpPr>
            <p:nvPr/>
          </p:nvSpPr>
          <p:spPr bwMode="auto">
            <a:xfrm>
              <a:off x="4922" y="4727"/>
              <a:ext cx="6834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66" name="Freeform 38"/>
            <p:cNvSpPr>
              <a:spLocks/>
            </p:cNvSpPr>
            <p:nvPr/>
          </p:nvSpPr>
          <p:spPr bwMode="auto">
            <a:xfrm>
              <a:off x="5099" y="5306"/>
              <a:ext cx="716" cy="1480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32"/>
                </a:cxn>
                <a:cxn ang="0">
                  <a:pos x="441" y="16"/>
                </a:cxn>
                <a:cxn ang="0">
                  <a:pos x="434" y="7"/>
                </a:cxn>
                <a:cxn ang="0">
                  <a:pos x="419" y="3"/>
                </a:cxn>
                <a:cxn ang="0">
                  <a:pos x="395" y="0"/>
                </a:cxn>
                <a:cxn ang="0">
                  <a:pos x="349" y="43"/>
                </a:cxn>
                <a:cxn ang="0">
                  <a:pos x="299" y="76"/>
                </a:cxn>
                <a:cxn ang="0">
                  <a:pos x="249" y="101"/>
                </a:cxn>
                <a:cxn ang="0">
                  <a:pos x="196" y="118"/>
                </a:cxn>
                <a:cxn ang="0">
                  <a:pos x="148" y="132"/>
                </a:cxn>
                <a:cxn ang="0">
                  <a:pos x="103" y="139"/>
                </a:cxn>
                <a:cxn ang="0">
                  <a:pos x="61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5"/>
                </a:cxn>
                <a:cxn ang="0">
                  <a:pos x="170" y="194"/>
                </a:cxn>
                <a:cxn ang="0">
                  <a:pos x="227" y="179"/>
                </a:cxn>
                <a:cxn ang="0">
                  <a:pos x="284" y="154"/>
                </a:cxn>
                <a:cxn ang="0">
                  <a:pos x="284" y="1328"/>
                </a:cxn>
                <a:cxn ang="0">
                  <a:pos x="281" y="1351"/>
                </a:cxn>
                <a:cxn ang="0">
                  <a:pos x="275" y="1369"/>
                </a:cxn>
                <a:cxn ang="0">
                  <a:pos x="264" y="1382"/>
                </a:cxn>
                <a:cxn ang="0">
                  <a:pos x="247" y="1393"/>
                </a:cxn>
                <a:cxn ang="0">
                  <a:pos x="220" y="1402"/>
                </a:cxn>
                <a:cxn ang="0">
                  <a:pos x="185" y="1406"/>
                </a:cxn>
                <a:cxn ang="0">
                  <a:pos x="140" y="1411"/>
                </a:cxn>
                <a:cxn ang="0">
                  <a:pos x="13" y="1411"/>
                </a:cxn>
                <a:cxn ang="0">
                  <a:pos x="13" y="1480"/>
                </a:cxn>
                <a:cxn ang="0">
                  <a:pos x="52" y="1478"/>
                </a:cxn>
                <a:cxn ang="0">
                  <a:pos x="100" y="1476"/>
                </a:cxn>
                <a:cxn ang="0">
                  <a:pos x="155" y="1476"/>
                </a:cxn>
                <a:cxn ang="0">
                  <a:pos x="214" y="1473"/>
                </a:cxn>
                <a:cxn ang="0">
                  <a:pos x="515" y="1473"/>
                </a:cxn>
                <a:cxn ang="0">
                  <a:pos x="574" y="1476"/>
                </a:cxn>
                <a:cxn ang="0">
                  <a:pos x="628" y="1476"/>
                </a:cxn>
                <a:cxn ang="0">
                  <a:pos x="679" y="1478"/>
                </a:cxn>
                <a:cxn ang="0">
                  <a:pos x="716" y="1480"/>
                </a:cxn>
                <a:cxn ang="0">
                  <a:pos x="716" y="1411"/>
                </a:cxn>
                <a:cxn ang="0">
                  <a:pos x="589" y="1411"/>
                </a:cxn>
                <a:cxn ang="0">
                  <a:pos x="543" y="1406"/>
                </a:cxn>
                <a:cxn ang="0">
                  <a:pos x="508" y="1402"/>
                </a:cxn>
                <a:cxn ang="0">
                  <a:pos x="482" y="1393"/>
                </a:cxn>
                <a:cxn ang="0">
                  <a:pos x="465" y="1382"/>
                </a:cxn>
                <a:cxn ang="0">
                  <a:pos x="454" y="1369"/>
                </a:cxn>
                <a:cxn ang="0">
                  <a:pos x="447" y="1351"/>
                </a:cxn>
                <a:cxn ang="0">
                  <a:pos x="445" y="1331"/>
                </a:cxn>
                <a:cxn ang="0">
                  <a:pos x="445" y="1304"/>
                </a:cxn>
                <a:cxn ang="0">
                  <a:pos x="445" y="58"/>
                </a:cxn>
              </a:cxnLst>
              <a:rect l="0" t="0" r="r" b="b"/>
              <a:pathLst>
                <a:path w="716" h="1480">
                  <a:moveTo>
                    <a:pt x="445" y="58"/>
                  </a:moveTo>
                  <a:lnTo>
                    <a:pt x="445" y="32"/>
                  </a:lnTo>
                  <a:lnTo>
                    <a:pt x="441" y="16"/>
                  </a:lnTo>
                  <a:lnTo>
                    <a:pt x="434" y="7"/>
                  </a:lnTo>
                  <a:lnTo>
                    <a:pt x="419" y="3"/>
                  </a:lnTo>
                  <a:lnTo>
                    <a:pt x="395" y="0"/>
                  </a:lnTo>
                  <a:lnTo>
                    <a:pt x="349" y="43"/>
                  </a:lnTo>
                  <a:lnTo>
                    <a:pt x="299" y="76"/>
                  </a:lnTo>
                  <a:lnTo>
                    <a:pt x="249" y="101"/>
                  </a:lnTo>
                  <a:lnTo>
                    <a:pt x="196" y="118"/>
                  </a:lnTo>
                  <a:lnTo>
                    <a:pt x="148" y="132"/>
                  </a:lnTo>
                  <a:lnTo>
                    <a:pt x="103" y="139"/>
                  </a:lnTo>
                  <a:lnTo>
                    <a:pt x="61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5"/>
                  </a:lnTo>
                  <a:lnTo>
                    <a:pt x="170" y="194"/>
                  </a:lnTo>
                  <a:lnTo>
                    <a:pt x="227" y="179"/>
                  </a:lnTo>
                  <a:lnTo>
                    <a:pt x="284" y="154"/>
                  </a:lnTo>
                  <a:lnTo>
                    <a:pt x="284" y="1328"/>
                  </a:lnTo>
                  <a:lnTo>
                    <a:pt x="281" y="1351"/>
                  </a:lnTo>
                  <a:lnTo>
                    <a:pt x="275" y="1369"/>
                  </a:lnTo>
                  <a:lnTo>
                    <a:pt x="264" y="1382"/>
                  </a:lnTo>
                  <a:lnTo>
                    <a:pt x="247" y="1393"/>
                  </a:lnTo>
                  <a:lnTo>
                    <a:pt x="220" y="1402"/>
                  </a:lnTo>
                  <a:lnTo>
                    <a:pt x="185" y="1406"/>
                  </a:lnTo>
                  <a:lnTo>
                    <a:pt x="140" y="1411"/>
                  </a:lnTo>
                  <a:lnTo>
                    <a:pt x="13" y="1411"/>
                  </a:lnTo>
                  <a:lnTo>
                    <a:pt x="13" y="1480"/>
                  </a:lnTo>
                  <a:lnTo>
                    <a:pt x="52" y="1478"/>
                  </a:lnTo>
                  <a:lnTo>
                    <a:pt x="100" y="1476"/>
                  </a:lnTo>
                  <a:lnTo>
                    <a:pt x="155" y="1476"/>
                  </a:lnTo>
                  <a:lnTo>
                    <a:pt x="214" y="1473"/>
                  </a:lnTo>
                  <a:lnTo>
                    <a:pt x="515" y="1473"/>
                  </a:lnTo>
                  <a:lnTo>
                    <a:pt x="574" y="1476"/>
                  </a:lnTo>
                  <a:lnTo>
                    <a:pt x="628" y="1476"/>
                  </a:lnTo>
                  <a:lnTo>
                    <a:pt x="679" y="1478"/>
                  </a:lnTo>
                  <a:lnTo>
                    <a:pt x="716" y="1480"/>
                  </a:lnTo>
                  <a:lnTo>
                    <a:pt x="716" y="1411"/>
                  </a:lnTo>
                  <a:lnTo>
                    <a:pt x="589" y="1411"/>
                  </a:lnTo>
                  <a:lnTo>
                    <a:pt x="543" y="1406"/>
                  </a:lnTo>
                  <a:lnTo>
                    <a:pt x="508" y="1402"/>
                  </a:lnTo>
                  <a:lnTo>
                    <a:pt x="482" y="1393"/>
                  </a:lnTo>
                  <a:lnTo>
                    <a:pt x="465" y="1382"/>
                  </a:lnTo>
                  <a:lnTo>
                    <a:pt x="454" y="1369"/>
                  </a:lnTo>
                  <a:lnTo>
                    <a:pt x="447" y="1351"/>
                  </a:lnTo>
                  <a:lnTo>
                    <a:pt x="445" y="1331"/>
                  </a:lnTo>
                  <a:lnTo>
                    <a:pt x="445" y="1304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67" name="Freeform 39"/>
            <p:cNvSpPr>
              <a:spLocks/>
            </p:cNvSpPr>
            <p:nvPr/>
          </p:nvSpPr>
          <p:spPr bwMode="auto">
            <a:xfrm>
              <a:off x="6644" y="6187"/>
              <a:ext cx="1326" cy="89"/>
            </a:xfrm>
            <a:custGeom>
              <a:avLst/>
              <a:gdLst/>
              <a:ahLst/>
              <a:cxnLst>
                <a:cxn ang="0">
                  <a:pos x="1257" y="89"/>
                </a:cxn>
                <a:cxn ang="0">
                  <a:pos x="1272" y="89"/>
                </a:cxn>
                <a:cxn ang="0">
                  <a:pos x="1287" y="86"/>
                </a:cxn>
                <a:cxn ang="0">
                  <a:pos x="1302" y="82"/>
                </a:cxn>
                <a:cxn ang="0">
                  <a:pos x="1316" y="75"/>
                </a:cxn>
                <a:cxn ang="0">
                  <a:pos x="1324" y="62"/>
                </a:cxn>
                <a:cxn ang="0">
                  <a:pos x="1326" y="44"/>
                </a:cxn>
                <a:cxn ang="0">
                  <a:pos x="1324" y="26"/>
                </a:cxn>
                <a:cxn ang="0">
                  <a:pos x="1316" y="13"/>
                </a:cxn>
                <a:cxn ang="0">
                  <a:pos x="1302" y="6"/>
                </a:cxn>
                <a:cxn ang="0">
                  <a:pos x="1287" y="2"/>
                </a:cxn>
                <a:cxn ang="0">
                  <a:pos x="1272" y="0"/>
                </a:cxn>
                <a:cxn ang="0">
                  <a:pos x="57" y="0"/>
                </a:cxn>
                <a:cxn ang="0">
                  <a:pos x="39" y="2"/>
                </a:cxn>
                <a:cxn ang="0">
                  <a:pos x="24" y="4"/>
                </a:cxn>
                <a:cxn ang="0">
                  <a:pos x="11" y="13"/>
                </a:cxn>
                <a:cxn ang="0">
                  <a:pos x="2" y="26"/>
                </a:cxn>
                <a:cxn ang="0">
                  <a:pos x="0" y="44"/>
                </a:cxn>
                <a:cxn ang="0">
                  <a:pos x="2" y="62"/>
                </a:cxn>
                <a:cxn ang="0">
                  <a:pos x="11" y="75"/>
                </a:cxn>
                <a:cxn ang="0">
                  <a:pos x="24" y="82"/>
                </a:cxn>
                <a:cxn ang="0">
                  <a:pos x="39" y="86"/>
                </a:cxn>
                <a:cxn ang="0">
                  <a:pos x="54" y="89"/>
                </a:cxn>
                <a:cxn ang="0">
                  <a:pos x="72" y="89"/>
                </a:cxn>
                <a:cxn ang="0">
                  <a:pos x="1257" y="89"/>
                </a:cxn>
              </a:cxnLst>
              <a:rect l="0" t="0" r="r" b="b"/>
              <a:pathLst>
                <a:path w="1326" h="89">
                  <a:moveTo>
                    <a:pt x="1257" y="89"/>
                  </a:moveTo>
                  <a:lnTo>
                    <a:pt x="1272" y="89"/>
                  </a:lnTo>
                  <a:lnTo>
                    <a:pt x="1287" y="86"/>
                  </a:lnTo>
                  <a:lnTo>
                    <a:pt x="1302" y="82"/>
                  </a:lnTo>
                  <a:lnTo>
                    <a:pt x="1316" y="75"/>
                  </a:lnTo>
                  <a:lnTo>
                    <a:pt x="1324" y="62"/>
                  </a:lnTo>
                  <a:lnTo>
                    <a:pt x="1326" y="44"/>
                  </a:lnTo>
                  <a:lnTo>
                    <a:pt x="1324" y="26"/>
                  </a:lnTo>
                  <a:lnTo>
                    <a:pt x="1316" y="13"/>
                  </a:lnTo>
                  <a:lnTo>
                    <a:pt x="1302" y="6"/>
                  </a:lnTo>
                  <a:lnTo>
                    <a:pt x="1287" y="2"/>
                  </a:lnTo>
                  <a:lnTo>
                    <a:pt x="1272" y="0"/>
                  </a:lnTo>
                  <a:lnTo>
                    <a:pt x="57" y="0"/>
                  </a:lnTo>
                  <a:lnTo>
                    <a:pt x="39" y="2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2" y="26"/>
                  </a:lnTo>
                  <a:lnTo>
                    <a:pt x="0" y="44"/>
                  </a:lnTo>
                  <a:lnTo>
                    <a:pt x="2" y="62"/>
                  </a:lnTo>
                  <a:lnTo>
                    <a:pt x="11" y="75"/>
                  </a:lnTo>
                  <a:lnTo>
                    <a:pt x="24" y="82"/>
                  </a:lnTo>
                  <a:lnTo>
                    <a:pt x="39" y="86"/>
                  </a:lnTo>
                  <a:lnTo>
                    <a:pt x="54" y="89"/>
                  </a:lnTo>
                  <a:lnTo>
                    <a:pt x="72" y="89"/>
                  </a:lnTo>
                  <a:lnTo>
                    <a:pt x="125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68" name="Freeform 40"/>
            <p:cNvSpPr>
              <a:spLocks/>
            </p:cNvSpPr>
            <p:nvPr/>
          </p:nvSpPr>
          <p:spPr bwMode="auto">
            <a:xfrm>
              <a:off x="8688" y="5806"/>
              <a:ext cx="1083" cy="1004"/>
            </a:xfrm>
            <a:custGeom>
              <a:avLst/>
              <a:gdLst/>
              <a:ahLst/>
              <a:cxnLst>
                <a:cxn ang="0">
                  <a:pos x="683" y="236"/>
                </a:cxn>
                <a:cxn ang="0">
                  <a:pos x="775" y="86"/>
                </a:cxn>
                <a:cxn ang="0">
                  <a:pos x="893" y="49"/>
                </a:cxn>
                <a:cxn ang="0">
                  <a:pos x="952" y="89"/>
                </a:cxn>
                <a:cxn ang="0">
                  <a:pos x="882" y="196"/>
                </a:cxn>
                <a:cxn ang="0">
                  <a:pos x="917" y="262"/>
                </a:cxn>
                <a:cxn ang="0">
                  <a:pos x="1008" y="265"/>
                </a:cxn>
                <a:cxn ang="0">
                  <a:pos x="1078" y="180"/>
                </a:cxn>
                <a:cxn ang="0">
                  <a:pos x="1048" y="55"/>
                </a:cxn>
                <a:cxn ang="0">
                  <a:pos x="936" y="4"/>
                </a:cxn>
                <a:cxn ang="0">
                  <a:pos x="795" y="17"/>
                </a:cxn>
                <a:cxn ang="0">
                  <a:pos x="681" y="120"/>
                </a:cxn>
                <a:cxn ang="0">
                  <a:pos x="602" y="80"/>
                </a:cxn>
                <a:cxn ang="0">
                  <a:pos x="474" y="4"/>
                </a:cxn>
                <a:cxn ang="0">
                  <a:pos x="312" y="20"/>
                </a:cxn>
                <a:cxn ang="0">
                  <a:pos x="157" y="149"/>
                </a:cxn>
                <a:cxn ang="0">
                  <a:pos x="77" y="296"/>
                </a:cxn>
                <a:cxn ang="0">
                  <a:pos x="70" y="354"/>
                </a:cxn>
                <a:cxn ang="0">
                  <a:pos x="109" y="361"/>
                </a:cxn>
                <a:cxn ang="0">
                  <a:pos x="146" y="274"/>
                </a:cxn>
                <a:cxn ang="0">
                  <a:pos x="266" y="104"/>
                </a:cxn>
                <a:cxn ang="0">
                  <a:pos x="389" y="49"/>
                </a:cxn>
                <a:cxn ang="0">
                  <a:pos x="487" y="73"/>
                </a:cxn>
                <a:cxn ang="0">
                  <a:pos x="530" y="196"/>
                </a:cxn>
                <a:cxn ang="0">
                  <a:pos x="509" y="343"/>
                </a:cxn>
                <a:cxn ang="0">
                  <a:pos x="439" y="628"/>
                </a:cxn>
                <a:cxn ang="0">
                  <a:pos x="347" y="873"/>
                </a:cxn>
                <a:cxn ang="0">
                  <a:pos x="208" y="955"/>
                </a:cxn>
                <a:cxn ang="0">
                  <a:pos x="98" y="927"/>
                </a:cxn>
                <a:cxn ang="0">
                  <a:pos x="194" y="842"/>
                </a:cxn>
                <a:cxn ang="0">
                  <a:pos x="173" y="746"/>
                </a:cxn>
                <a:cxn ang="0">
                  <a:pos x="83" y="735"/>
                </a:cxn>
                <a:cxn ang="0">
                  <a:pos x="0" y="857"/>
                </a:cxn>
                <a:cxn ang="0">
                  <a:pos x="66" y="969"/>
                </a:cxn>
                <a:cxn ang="0">
                  <a:pos x="205" y="1004"/>
                </a:cxn>
                <a:cxn ang="0">
                  <a:pos x="356" y="938"/>
                </a:cxn>
                <a:cxn ang="0">
                  <a:pos x="428" y="844"/>
                </a:cxn>
                <a:cxn ang="0">
                  <a:pos x="496" y="935"/>
                </a:cxn>
                <a:cxn ang="0">
                  <a:pos x="668" y="1004"/>
                </a:cxn>
                <a:cxn ang="0">
                  <a:pos x="858" y="929"/>
                </a:cxn>
                <a:cxn ang="0">
                  <a:pos x="976" y="775"/>
                </a:cxn>
                <a:cxn ang="0">
                  <a:pos x="1015" y="664"/>
                </a:cxn>
                <a:cxn ang="0">
                  <a:pos x="1000" y="641"/>
                </a:cxn>
                <a:cxn ang="0">
                  <a:pos x="965" y="652"/>
                </a:cxn>
                <a:cxn ang="0">
                  <a:pos x="910" y="786"/>
                </a:cxn>
                <a:cxn ang="0">
                  <a:pos x="784" y="922"/>
                </a:cxn>
                <a:cxn ang="0">
                  <a:pos x="672" y="955"/>
                </a:cxn>
                <a:cxn ang="0">
                  <a:pos x="572" y="898"/>
                </a:cxn>
                <a:cxn ang="0">
                  <a:pos x="554" y="779"/>
                </a:cxn>
                <a:cxn ang="0">
                  <a:pos x="589" y="615"/>
                </a:cxn>
              </a:cxnLst>
              <a:rect l="0" t="0" r="r" b="b"/>
              <a:pathLst>
                <a:path w="1083" h="1004">
                  <a:moveTo>
                    <a:pt x="664" y="309"/>
                  </a:moveTo>
                  <a:lnTo>
                    <a:pt x="668" y="289"/>
                  </a:lnTo>
                  <a:lnTo>
                    <a:pt x="674" y="265"/>
                  </a:lnTo>
                  <a:lnTo>
                    <a:pt x="683" y="236"/>
                  </a:lnTo>
                  <a:lnTo>
                    <a:pt x="694" y="205"/>
                  </a:lnTo>
                  <a:lnTo>
                    <a:pt x="709" y="173"/>
                  </a:lnTo>
                  <a:lnTo>
                    <a:pt x="749" y="111"/>
                  </a:lnTo>
                  <a:lnTo>
                    <a:pt x="775" y="86"/>
                  </a:lnTo>
                  <a:lnTo>
                    <a:pt x="805" y="66"/>
                  </a:lnTo>
                  <a:lnTo>
                    <a:pt x="840" y="53"/>
                  </a:lnTo>
                  <a:lnTo>
                    <a:pt x="877" y="49"/>
                  </a:lnTo>
                  <a:lnTo>
                    <a:pt x="893" y="49"/>
                  </a:lnTo>
                  <a:lnTo>
                    <a:pt x="919" y="51"/>
                  </a:lnTo>
                  <a:lnTo>
                    <a:pt x="952" y="60"/>
                  </a:lnTo>
                  <a:lnTo>
                    <a:pt x="987" y="78"/>
                  </a:lnTo>
                  <a:lnTo>
                    <a:pt x="952" y="89"/>
                  </a:lnTo>
                  <a:lnTo>
                    <a:pt x="923" y="109"/>
                  </a:lnTo>
                  <a:lnTo>
                    <a:pt x="901" y="135"/>
                  </a:lnTo>
                  <a:lnTo>
                    <a:pt x="888" y="164"/>
                  </a:lnTo>
                  <a:lnTo>
                    <a:pt x="882" y="196"/>
                  </a:lnTo>
                  <a:lnTo>
                    <a:pt x="884" y="213"/>
                  </a:lnTo>
                  <a:lnTo>
                    <a:pt x="891" y="231"/>
                  </a:lnTo>
                  <a:lnTo>
                    <a:pt x="901" y="249"/>
                  </a:lnTo>
                  <a:lnTo>
                    <a:pt x="917" y="262"/>
                  </a:lnTo>
                  <a:lnTo>
                    <a:pt x="939" y="271"/>
                  </a:lnTo>
                  <a:lnTo>
                    <a:pt x="965" y="274"/>
                  </a:lnTo>
                  <a:lnTo>
                    <a:pt x="987" y="271"/>
                  </a:lnTo>
                  <a:lnTo>
                    <a:pt x="1008" y="265"/>
                  </a:lnTo>
                  <a:lnTo>
                    <a:pt x="1032" y="251"/>
                  </a:lnTo>
                  <a:lnTo>
                    <a:pt x="1052" y="233"/>
                  </a:lnTo>
                  <a:lnTo>
                    <a:pt x="1067" y="209"/>
                  </a:lnTo>
                  <a:lnTo>
                    <a:pt x="1078" y="180"/>
                  </a:lnTo>
                  <a:lnTo>
                    <a:pt x="1083" y="144"/>
                  </a:lnTo>
                  <a:lnTo>
                    <a:pt x="1078" y="109"/>
                  </a:lnTo>
                  <a:lnTo>
                    <a:pt x="1065" y="80"/>
                  </a:lnTo>
                  <a:lnTo>
                    <a:pt x="1048" y="55"/>
                  </a:lnTo>
                  <a:lnTo>
                    <a:pt x="1024" y="37"/>
                  </a:lnTo>
                  <a:lnTo>
                    <a:pt x="995" y="22"/>
                  </a:lnTo>
                  <a:lnTo>
                    <a:pt x="965" y="11"/>
                  </a:lnTo>
                  <a:lnTo>
                    <a:pt x="936" y="4"/>
                  </a:lnTo>
                  <a:lnTo>
                    <a:pt x="906" y="0"/>
                  </a:lnTo>
                  <a:lnTo>
                    <a:pt x="880" y="0"/>
                  </a:lnTo>
                  <a:lnTo>
                    <a:pt x="836" y="4"/>
                  </a:lnTo>
                  <a:lnTo>
                    <a:pt x="795" y="17"/>
                  </a:lnTo>
                  <a:lnTo>
                    <a:pt x="760" y="40"/>
                  </a:lnTo>
                  <a:lnTo>
                    <a:pt x="729" y="64"/>
                  </a:lnTo>
                  <a:lnTo>
                    <a:pt x="703" y="91"/>
                  </a:lnTo>
                  <a:lnTo>
                    <a:pt x="681" y="120"/>
                  </a:lnTo>
                  <a:lnTo>
                    <a:pt x="664" y="147"/>
                  </a:lnTo>
                  <a:lnTo>
                    <a:pt x="653" y="167"/>
                  </a:lnTo>
                  <a:lnTo>
                    <a:pt x="629" y="118"/>
                  </a:lnTo>
                  <a:lnTo>
                    <a:pt x="602" y="80"/>
                  </a:lnTo>
                  <a:lnTo>
                    <a:pt x="570" y="49"/>
                  </a:lnTo>
                  <a:lnTo>
                    <a:pt x="537" y="28"/>
                  </a:lnTo>
                  <a:lnTo>
                    <a:pt x="504" y="13"/>
                  </a:lnTo>
                  <a:lnTo>
                    <a:pt x="474" y="4"/>
                  </a:lnTo>
                  <a:lnTo>
                    <a:pt x="443" y="0"/>
                  </a:lnTo>
                  <a:lnTo>
                    <a:pt x="417" y="0"/>
                  </a:lnTo>
                  <a:lnTo>
                    <a:pt x="362" y="4"/>
                  </a:lnTo>
                  <a:lnTo>
                    <a:pt x="312" y="20"/>
                  </a:lnTo>
                  <a:lnTo>
                    <a:pt x="266" y="44"/>
                  </a:lnTo>
                  <a:lnTo>
                    <a:pt x="225" y="75"/>
                  </a:lnTo>
                  <a:lnTo>
                    <a:pt x="190" y="111"/>
                  </a:lnTo>
                  <a:lnTo>
                    <a:pt x="157" y="149"/>
                  </a:lnTo>
                  <a:lnTo>
                    <a:pt x="131" y="189"/>
                  </a:lnTo>
                  <a:lnTo>
                    <a:pt x="107" y="227"/>
                  </a:lnTo>
                  <a:lnTo>
                    <a:pt x="90" y="265"/>
                  </a:lnTo>
                  <a:lnTo>
                    <a:pt x="77" y="296"/>
                  </a:lnTo>
                  <a:lnTo>
                    <a:pt x="70" y="323"/>
                  </a:lnTo>
                  <a:lnTo>
                    <a:pt x="68" y="340"/>
                  </a:lnTo>
                  <a:lnTo>
                    <a:pt x="68" y="347"/>
                  </a:lnTo>
                  <a:lnTo>
                    <a:pt x="70" y="354"/>
                  </a:lnTo>
                  <a:lnTo>
                    <a:pt x="74" y="358"/>
                  </a:lnTo>
                  <a:lnTo>
                    <a:pt x="83" y="363"/>
                  </a:lnTo>
                  <a:lnTo>
                    <a:pt x="103" y="363"/>
                  </a:lnTo>
                  <a:lnTo>
                    <a:pt x="109" y="361"/>
                  </a:lnTo>
                  <a:lnTo>
                    <a:pt x="116" y="356"/>
                  </a:lnTo>
                  <a:lnTo>
                    <a:pt x="118" y="349"/>
                  </a:lnTo>
                  <a:lnTo>
                    <a:pt x="122" y="338"/>
                  </a:lnTo>
                  <a:lnTo>
                    <a:pt x="146" y="274"/>
                  </a:lnTo>
                  <a:lnTo>
                    <a:pt x="173" y="218"/>
                  </a:lnTo>
                  <a:lnTo>
                    <a:pt x="203" y="171"/>
                  </a:lnTo>
                  <a:lnTo>
                    <a:pt x="236" y="135"/>
                  </a:lnTo>
                  <a:lnTo>
                    <a:pt x="266" y="104"/>
                  </a:lnTo>
                  <a:lnTo>
                    <a:pt x="299" y="82"/>
                  </a:lnTo>
                  <a:lnTo>
                    <a:pt x="332" y="66"/>
                  </a:lnTo>
                  <a:lnTo>
                    <a:pt x="362" y="55"/>
                  </a:lnTo>
                  <a:lnTo>
                    <a:pt x="389" y="49"/>
                  </a:lnTo>
                  <a:lnTo>
                    <a:pt x="430" y="49"/>
                  </a:lnTo>
                  <a:lnTo>
                    <a:pt x="448" y="53"/>
                  </a:lnTo>
                  <a:lnTo>
                    <a:pt x="467" y="62"/>
                  </a:lnTo>
                  <a:lnTo>
                    <a:pt x="487" y="73"/>
                  </a:lnTo>
                  <a:lnTo>
                    <a:pt x="504" y="93"/>
                  </a:lnTo>
                  <a:lnTo>
                    <a:pt x="517" y="120"/>
                  </a:lnTo>
                  <a:lnTo>
                    <a:pt x="526" y="153"/>
                  </a:lnTo>
                  <a:lnTo>
                    <a:pt x="530" y="196"/>
                  </a:lnTo>
                  <a:lnTo>
                    <a:pt x="528" y="222"/>
                  </a:lnTo>
                  <a:lnTo>
                    <a:pt x="524" y="254"/>
                  </a:lnTo>
                  <a:lnTo>
                    <a:pt x="517" y="294"/>
                  </a:lnTo>
                  <a:lnTo>
                    <a:pt x="509" y="343"/>
                  </a:lnTo>
                  <a:lnTo>
                    <a:pt x="496" y="398"/>
                  </a:lnTo>
                  <a:lnTo>
                    <a:pt x="480" y="465"/>
                  </a:lnTo>
                  <a:lnTo>
                    <a:pt x="461" y="541"/>
                  </a:lnTo>
                  <a:lnTo>
                    <a:pt x="439" y="628"/>
                  </a:lnTo>
                  <a:lnTo>
                    <a:pt x="413" y="724"/>
                  </a:lnTo>
                  <a:lnTo>
                    <a:pt x="395" y="779"/>
                  </a:lnTo>
                  <a:lnTo>
                    <a:pt x="373" y="831"/>
                  </a:lnTo>
                  <a:lnTo>
                    <a:pt x="347" y="873"/>
                  </a:lnTo>
                  <a:lnTo>
                    <a:pt x="317" y="909"/>
                  </a:lnTo>
                  <a:lnTo>
                    <a:pt x="284" y="933"/>
                  </a:lnTo>
                  <a:lnTo>
                    <a:pt x="247" y="951"/>
                  </a:lnTo>
                  <a:lnTo>
                    <a:pt x="208" y="955"/>
                  </a:lnTo>
                  <a:lnTo>
                    <a:pt x="190" y="955"/>
                  </a:lnTo>
                  <a:lnTo>
                    <a:pt x="164" y="951"/>
                  </a:lnTo>
                  <a:lnTo>
                    <a:pt x="131" y="944"/>
                  </a:lnTo>
                  <a:lnTo>
                    <a:pt x="98" y="927"/>
                  </a:lnTo>
                  <a:lnTo>
                    <a:pt x="129" y="915"/>
                  </a:lnTo>
                  <a:lnTo>
                    <a:pt x="157" y="898"/>
                  </a:lnTo>
                  <a:lnTo>
                    <a:pt x="179" y="873"/>
                  </a:lnTo>
                  <a:lnTo>
                    <a:pt x="194" y="842"/>
                  </a:lnTo>
                  <a:lnTo>
                    <a:pt x="201" y="806"/>
                  </a:lnTo>
                  <a:lnTo>
                    <a:pt x="197" y="779"/>
                  </a:lnTo>
                  <a:lnTo>
                    <a:pt x="186" y="759"/>
                  </a:lnTo>
                  <a:lnTo>
                    <a:pt x="173" y="746"/>
                  </a:lnTo>
                  <a:lnTo>
                    <a:pt x="155" y="735"/>
                  </a:lnTo>
                  <a:lnTo>
                    <a:pt x="138" y="730"/>
                  </a:lnTo>
                  <a:lnTo>
                    <a:pt x="120" y="728"/>
                  </a:lnTo>
                  <a:lnTo>
                    <a:pt x="83" y="735"/>
                  </a:lnTo>
                  <a:lnTo>
                    <a:pt x="50" y="753"/>
                  </a:lnTo>
                  <a:lnTo>
                    <a:pt x="24" y="782"/>
                  </a:lnTo>
                  <a:lnTo>
                    <a:pt x="7" y="817"/>
                  </a:lnTo>
                  <a:lnTo>
                    <a:pt x="0" y="857"/>
                  </a:lnTo>
                  <a:lnTo>
                    <a:pt x="5" y="893"/>
                  </a:lnTo>
                  <a:lnTo>
                    <a:pt x="18" y="924"/>
                  </a:lnTo>
                  <a:lnTo>
                    <a:pt x="40" y="949"/>
                  </a:lnTo>
                  <a:lnTo>
                    <a:pt x="66" y="969"/>
                  </a:lnTo>
                  <a:lnTo>
                    <a:pt x="98" y="984"/>
                  </a:lnTo>
                  <a:lnTo>
                    <a:pt x="131" y="996"/>
                  </a:lnTo>
                  <a:lnTo>
                    <a:pt x="168" y="1002"/>
                  </a:lnTo>
                  <a:lnTo>
                    <a:pt x="205" y="1004"/>
                  </a:lnTo>
                  <a:lnTo>
                    <a:pt x="251" y="1000"/>
                  </a:lnTo>
                  <a:lnTo>
                    <a:pt x="290" y="984"/>
                  </a:lnTo>
                  <a:lnTo>
                    <a:pt x="325" y="964"/>
                  </a:lnTo>
                  <a:lnTo>
                    <a:pt x="356" y="938"/>
                  </a:lnTo>
                  <a:lnTo>
                    <a:pt x="382" y="911"/>
                  </a:lnTo>
                  <a:lnTo>
                    <a:pt x="402" y="886"/>
                  </a:lnTo>
                  <a:lnTo>
                    <a:pt x="417" y="862"/>
                  </a:lnTo>
                  <a:lnTo>
                    <a:pt x="428" y="844"/>
                  </a:lnTo>
                  <a:lnTo>
                    <a:pt x="432" y="835"/>
                  </a:lnTo>
                  <a:lnTo>
                    <a:pt x="448" y="871"/>
                  </a:lnTo>
                  <a:lnTo>
                    <a:pt x="467" y="904"/>
                  </a:lnTo>
                  <a:lnTo>
                    <a:pt x="496" y="935"/>
                  </a:lnTo>
                  <a:lnTo>
                    <a:pt x="528" y="964"/>
                  </a:lnTo>
                  <a:lnTo>
                    <a:pt x="568" y="984"/>
                  </a:lnTo>
                  <a:lnTo>
                    <a:pt x="616" y="1000"/>
                  </a:lnTo>
                  <a:lnTo>
                    <a:pt x="668" y="1004"/>
                  </a:lnTo>
                  <a:lnTo>
                    <a:pt x="722" y="998"/>
                  </a:lnTo>
                  <a:lnTo>
                    <a:pt x="771" y="982"/>
                  </a:lnTo>
                  <a:lnTo>
                    <a:pt x="816" y="960"/>
                  </a:lnTo>
                  <a:lnTo>
                    <a:pt x="858" y="929"/>
                  </a:lnTo>
                  <a:lnTo>
                    <a:pt x="893" y="893"/>
                  </a:lnTo>
                  <a:lnTo>
                    <a:pt x="925" y="855"/>
                  </a:lnTo>
                  <a:lnTo>
                    <a:pt x="952" y="815"/>
                  </a:lnTo>
                  <a:lnTo>
                    <a:pt x="976" y="775"/>
                  </a:lnTo>
                  <a:lnTo>
                    <a:pt x="993" y="739"/>
                  </a:lnTo>
                  <a:lnTo>
                    <a:pt x="1004" y="708"/>
                  </a:lnTo>
                  <a:lnTo>
                    <a:pt x="1013" y="681"/>
                  </a:lnTo>
                  <a:lnTo>
                    <a:pt x="1015" y="664"/>
                  </a:lnTo>
                  <a:lnTo>
                    <a:pt x="1015" y="657"/>
                  </a:lnTo>
                  <a:lnTo>
                    <a:pt x="1013" y="650"/>
                  </a:lnTo>
                  <a:lnTo>
                    <a:pt x="1008" y="646"/>
                  </a:lnTo>
                  <a:lnTo>
                    <a:pt x="1000" y="641"/>
                  </a:lnTo>
                  <a:lnTo>
                    <a:pt x="980" y="641"/>
                  </a:lnTo>
                  <a:lnTo>
                    <a:pt x="973" y="644"/>
                  </a:lnTo>
                  <a:lnTo>
                    <a:pt x="969" y="646"/>
                  </a:lnTo>
                  <a:lnTo>
                    <a:pt x="965" y="652"/>
                  </a:lnTo>
                  <a:lnTo>
                    <a:pt x="963" y="657"/>
                  </a:lnTo>
                  <a:lnTo>
                    <a:pt x="960" y="666"/>
                  </a:lnTo>
                  <a:lnTo>
                    <a:pt x="936" y="730"/>
                  </a:lnTo>
                  <a:lnTo>
                    <a:pt x="910" y="786"/>
                  </a:lnTo>
                  <a:lnTo>
                    <a:pt x="880" y="833"/>
                  </a:lnTo>
                  <a:lnTo>
                    <a:pt x="849" y="871"/>
                  </a:lnTo>
                  <a:lnTo>
                    <a:pt x="816" y="900"/>
                  </a:lnTo>
                  <a:lnTo>
                    <a:pt x="784" y="922"/>
                  </a:lnTo>
                  <a:lnTo>
                    <a:pt x="751" y="938"/>
                  </a:lnTo>
                  <a:lnTo>
                    <a:pt x="722" y="949"/>
                  </a:lnTo>
                  <a:lnTo>
                    <a:pt x="694" y="953"/>
                  </a:lnTo>
                  <a:lnTo>
                    <a:pt x="672" y="955"/>
                  </a:lnTo>
                  <a:lnTo>
                    <a:pt x="640" y="951"/>
                  </a:lnTo>
                  <a:lnTo>
                    <a:pt x="611" y="940"/>
                  </a:lnTo>
                  <a:lnTo>
                    <a:pt x="589" y="922"/>
                  </a:lnTo>
                  <a:lnTo>
                    <a:pt x="572" y="898"/>
                  </a:lnTo>
                  <a:lnTo>
                    <a:pt x="561" y="871"/>
                  </a:lnTo>
                  <a:lnTo>
                    <a:pt x="554" y="842"/>
                  </a:lnTo>
                  <a:lnTo>
                    <a:pt x="552" y="808"/>
                  </a:lnTo>
                  <a:lnTo>
                    <a:pt x="554" y="779"/>
                  </a:lnTo>
                  <a:lnTo>
                    <a:pt x="559" y="748"/>
                  </a:lnTo>
                  <a:lnTo>
                    <a:pt x="565" y="710"/>
                  </a:lnTo>
                  <a:lnTo>
                    <a:pt x="576" y="666"/>
                  </a:lnTo>
                  <a:lnTo>
                    <a:pt x="589" y="615"/>
                  </a:lnTo>
                  <a:lnTo>
                    <a:pt x="664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69" name="Freeform 41"/>
            <p:cNvSpPr>
              <a:spLocks/>
            </p:cNvSpPr>
            <p:nvPr/>
          </p:nvSpPr>
          <p:spPr bwMode="auto">
            <a:xfrm>
              <a:off x="9976" y="5113"/>
              <a:ext cx="672" cy="1031"/>
            </a:xfrm>
            <a:custGeom>
              <a:avLst/>
              <a:gdLst/>
              <a:ahLst/>
              <a:cxnLst>
                <a:cxn ang="0">
                  <a:pos x="619" y="748"/>
                </a:cxn>
                <a:cxn ang="0">
                  <a:pos x="613" y="797"/>
                </a:cxn>
                <a:cxn ang="0">
                  <a:pos x="600" y="853"/>
                </a:cxn>
                <a:cxn ang="0">
                  <a:pos x="580" y="891"/>
                </a:cxn>
                <a:cxn ang="0">
                  <a:pos x="549" y="895"/>
                </a:cxn>
                <a:cxn ang="0">
                  <a:pos x="495" y="898"/>
                </a:cxn>
                <a:cxn ang="0">
                  <a:pos x="150" y="900"/>
                </a:cxn>
                <a:cxn ang="0">
                  <a:pos x="242" y="817"/>
                </a:cxn>
                <a:cxn ang="0">
                  <a:pos x="314" y="755"/>
                </a:cxn>
                <a:cxn ang="0">
                  <a:pos x="397" y="684"/>
                </a:cxn>
                <a:cxn ang="0">
                  <a:pos x="536" y="568"/>
                </a:cxn>
                <a:cxn ang="0">
                  <a:pos x="606" y="492"/>
                </a:cxn>
                <a:cxn ang="0">
                  <a:pos x="654" y="405"/>
                </a:cxn>
                <a:cxn ang="0">
                  <a:pos x="672" y="303"/>
                </a:cxn>
                <a:cxn ang="0">
                  <a:pos x="650" y="189"/>
                </a:cxn>
                <a:cxn ang="0">
                  <a:pos x="587" y="100"/>
                </a:cxn>
                <a:cxn ang="0">
                  <a:pos x="495" y="35"/>
                </a:cxn>
                <a:cxn ang="0">
                  <a:pos x="379" y="4"/>
                </a:cxn>
                <a:cxn ang="0">
                  <a:pos x="255" y="4"/>
                </a:cxn>
                <a:cxn ang="0">
                  <a:pos x="150" y="40"/>
                </a:cxn>
                <a:cxn ang="0">
                  <a:pos x="69" y="102"/>
                </a:cxn>
                <a:cxn ang="0">
                  <a:pos x="17" y="184"/>
                </a:cxn>
                <a:cxn ang="0">
                  <a:pos x="0" y="278"/>
                </a:cxn>
                <a:cxn ang="0">
                  <a:pos x="13" y="329"/>
                </a:cxn>
                <a:cxn ang="0">
                  <a:pos x="41" y="356"/>
                </a:cxn>
                <a:cxn ang="0">
                  <a:pos x="72" y="365"/>
                </a:cxn>
                <a:cxn ang="0">
                  <a:pos x="100" y="363"/>
                </a:cxn>
                <a:cxn ang="0">
                  <a:pos x="135" y="345"/>
                </a:cxn>
                <a:cxn ang="0">
                  <a:pos x="157" y="307"/>
                </a:cxn>
                <a:cxn ang="0">
                  <a:pos x="161" y="269"/>
                </a:cxn>
                <a:cxn ang="0">
                  <a:pos x="150" y="238"/>
                </a:cxn>
                <a:cxn ang="0">
                  <a:pos x="124" y="211"/>
                </a:cxn>
                <a:cxn ang="0">
                  <a:pos x="72" y="200"/>
                </a:cxn>
                <a:cxn ang="0">
                  <a:pos x="124" y="122"/>
                </a:cxn>
                <a:cxn ang="0">
                  <a:pos x="192" y="78"/>
                </a:cxn>
                <a:cxn ang="0">
                  <a:pos x="261" y="57"/>
                </a:cxn>
                <a:cxn ang="0">
                  <a:pos x="342" y="60"/>
                </a:cxn>
                <a:cxn ang="0">
                  <a:pos x="421" y="91"/>
                </a:cxn>
                <a:cxn ang="0">
                  <a:pos x="477" y="147"/>
                </a:cxn>
                <a:cxn ang="0">
                  <a:pos x="512" y="220"/>
                </a:cxn>
                <a:cxn ang="0">
                  <a:pos x="525" y="303"/>
                </a:cxn>
                <a:cxn ang="0">
                  <a:pos x="506" y="412"/>
                </a:cxn>
                <a:cxn ang="0">
                  <a:pos x="458" y="503"/>
                </a:cxn>
                <a:cxn ang="0">
                  <a:pos x="405" y="574"/>
                </a:cxn>
                <a:cxn ang="0">
                  <a:pos x="15" y="971"/>
                </a:cxn>
                <a:cxn ang="0">
                  <a:pos x="2" y="989"/>
                </a:cxn>
                <a:cxn ang="0">
                  <a:pos x="0" y="1031"/>
                </a:cxn>
                <a:cxn ang="0">
                  <a:pos x="672" y="748"/>
                </a:cxn>
              </a:cxnLst>
              <a:rect l="0" t="0" r="r" b="b"/>
              <a:pathLst>
                <a:path w="672" h="1031">
                  <a:moveTo>
                    <a:pt x="672" y="748"/>
                  </a:moveTo>
                  <a:lnTo>
                    <a:pt x="619" y="748"/>
                  </a:lnTo>
                  <a:lnTo>
                    <a:pt x="617" y="771"/>
                  </a:lnTo>
                  <a:lnTo>
                    <a:pt x="613" y="797"/>
                  </a:lnTo>
                  <a:lnTo>
                    <a:pt x="606" y="826"/>
                  </a:lnTo>
                  <a:lnTo>
                    <a:pt x="600" y="853"/>
                  </a:lnTo>
                  <a:lnTo>
                    <a:pt x="591" y="875"/>
                  </a:lnTo>
                  <a:lnTo>
                    <a:pt x="580" y="891"/>
                  </a:lnTo>
                  <a:lnTo>
                    <a:pt x="569" y="893"/>
                  </a:lnTo>
                  <a:lnTo>
                    <a:pt x="549" y="895"/>
                  </a:lnTo>
                  <a:lnTo>
                    <a:pt x="523" y="898"/>
                  </a:lnTo>
                  <a:lnTo>
                    <a:pt x="495" y="898"/>
                  </a:lnTo>
                  <a:lnTo>
                    <a:pt x="467" y="900"/>
                  </a:lnTo>
                  <a:lnTo>
                    <a:pt x="150" y="900"/>
                  </a:lnTo>
                  <a:lnTo>
                    <a:pt x="200" y="855"/>
                  </a:lnTo>
                  <a:lnTo>
                    <a:pt x="242" y="817"/>
                  </a:lnTo>
                  <a:lnTo>
                    <a:pt x="279" y="784"/>
                  </a:lnTo>
                  <a:lnTo>
                    <a:pt x="314" y="755"/>
                  </a:lnTo>
                  <a:lnTo>
                    <a:pt x="371" y="706"/>
                  </a:lnTo>
                  <a:lnTo>
                    <a:pt x="397" y="684"/>
                  </a:lnTo>
                  <a:lnTo>
                    <a:pt x="453" y="639"/>
                  </a:lnTo>
                  <a:lnTo>
                    <a:pt x="536" y="568"/>
                  </a:lnTo>
                  <a:lnTo>
                    <a:pt x="573" y="530"/>
                  </a:lnTo>
                  <a:lnTo>
                    <a:pt x="606" y="492"/>
                  </a:lnTo>
                  <a:lnTo>
                    <a:pt x="632" y="450"/>
                  </a:lnTo>
                  <a:lnTo>
                    <a:pt x="654" y="405"/>
                  </a:lnTo>
                  <a:lnTo>
                    <a:pt x="667" y="356"/>
                  </a:lnTo>
                  <a:lnTo>
                    <a:pt x="672" y="303"/>
                  </a:lnTo>
                  <a:lnTo>
                    <a:pt x="665" y="242"/>
                  </a:lnTo>
                  <a:lnTo>
                    <a:pt x="650" y="189"/>
                  </a:lnTo>
                  <a:lnTo>
                    <a:pt x="624" y="140"/>
                  </a:lnTo>
                  <a:lnTo>
                    <a:pt x="587" y="100"/>
                  </a:lnTo>
                  <a:lnTo>
                    <a:pt x="545" y="64"/>
                  </a:lnTo>
                  <a:lnTo>
                    <a:pt x="495" y="35"/>
                  </a:lnTo>
                  <a:lnTo>
                    <a:pt x="440" y="15"/>
                  </a:lnTo>
                  <a:lnTo>
                    <a:pt x="379" y="4"/>
                  </a:lnTo>
                  <a:lnTo>
                    <a:pt x="316" y="0"/>
                  </a:lnTo>
                  <a:lnTo>
                    <a:pt x="255" y="4"/>
                  </a:lnTo>
                  <a:lnTo>
                    <a:pt x="200" y="17"/>
                  </a:lnTo>
                  <a:lnTo>
                    <a:pt x="150" y="40"/>
                  </a:lnTo>
                  <a:lnTo>
                    <a:pt x="107" y="69"/>
                  </a:lnTo>
                  <a:lnTo>
                    <a:pt x="69" y="102"/>
                  </a:lnTo>
                  <a:lnTo>
                    <a:pt x="39" y="142"/>
                  </a:lnTo>
                  <a:lnTo>
                    <a:pt x="17" y="184"/>
                  </a:lnTo>
                  <a:lnTo>
                    <a:pt x="4" y="231"/>
                  </a:lnTo>
                  <a:lnTo>
                    <a:pt x="0" y="278"/>
                  </a:lnTo>
                  <a:lnTo>
                    <a:pt x="4" y="307"/>
                  </a:lnTo>
                  <a:lnTo>
                    <a:pt x="13" y="329"/>
                  </a:lnTo>
                  <a:lnTo>
                    <a:pt x="26" y="345"/>
                  </a:lnTo>
                  <a:lnTo>
                    <a:pt x="41" y="356"/>
                  </a:lnTo>
                  <a:lnTo>
                    <a:pt x="59" y="361"/>
                  </a:lnTo>
                  <a:lnTo>
                    <a:pt x="72" y="365"/>
                  </a:lnTo>
                  <a:lnTo>
                    <a:pt x="80" y="365"/>
                  </a:lnTo>
                  <a:lnTo>
                    <a:pt x="100" y="363"/>
                  </a:lnTo>
                  <a:lnTo>
                    <a:pt x="117" y="356"/>
                  </a:lnTo>
                  <a:lnTo>
                    <a:pt x="135" y="345"/>
                  </a:lnTo>
                  <a:lnTo>
                    <a:pt x="148" y="329"/>
                  </a:lnTo>
                  <a:lnTo>
                    <a:pt x="157" y="307"/>
                  </a:lnTo>
                  <a:lnTo>
                    <a:pt x="161" y="283"/>
                  </a:lnTo>
                  <a:lnTo>
                    <a:pt x="161" y="269"/>
                  </a:lnTo>
                  <a:lnTo>
                    <a:pt x="157" y="254"/>
                  </a:lnTo>
                  <a:lnTo>
                    <a:pt x="150" y="238"/>
                  </a:lnTo>
                  <a:lnTo>
                    <a:pt x="139" y="225"/>
                  </a:lnTo>
                  <a:lnTo>
                    <a:pt x="124" y="211"/>
                  </a:lnTo>
                  <a:lnTo>
                    <a:pt x="100" y="202"/>
                  </a:lnTo>
                  <a:lnTo>
                    <a:pt x="72" y="200"/>
                  </a:lnTo>
                  <a:lnTo>
                    <a:pt x="96" y="158"/>
                  </a:lnTo>
                  <a:lnTo>
                    <a:pt x="124" y="122"/>
                  </a:lnTo>
                  <a:lnTo>
                    <a:pt x="157" y="98"/>
                  </a:lnTo>
                  <a:lnTo>
                    <a:pt x="192" y="78"/>
                  </a:lnTo>
                  <a:lnTo>
                    <a:pt x="227" y="64"/>
                  </a:lnTo>
                  <a:lnTo>
                    <a:pt x="261" y="57"/>
                  </a:lnTo>
                  <a:lnTo>
                    <a:pt x="294" y="55"/>
                  </a:lnTo>
                  <a:lnTo>
                    <a:pt x="342" y="60"/>
                  </a:lnTo>
                  <a:lnTo>
                    <a:pt x="384" y="73"/>
                  </a:lnTo>
                  <a:lnTo>
                    <a:pt x="421" y="91"/>
                  </a:lnTo>
                  <a:lnTo>
                    <a:pt x="453" y="118"/>
                  </a:lnTo>
                  <a:lnTo>
                    <a:pt x="477" y="147"/>
                  </a:lnTo>
                  <a:lnTo>
                    <a:pt x="499" y="182"/>
                  </a:lnTo>
                  <a:lnTo>
                    <a:pt x="512" y="220"/>
                  </a:lnTo>
                  <a:lnTo>
                    <a:pt x="521" y="260"/>
                  </a:lnTo>
                  <a:lnTo>
                    <a:pt x="525" y="303"/>
                  </a:lnTo>
                  <a:lnTo>
                    <a:pt x="519" y="358"/>
                  </a:lnTo>
                  <a:lnTo>
                    <a:pt x="506" y="412"/>
                  </a:lnTo>
                  <a:lnTo>
                    <a:pt x="484" y="459"/>
                  </a:lnTo>
                  <a:lnTo>
                    <a:pt x="458" y="503"/>
                  </a:lnTo>
                  <a:lnTo>
                    <a:pt x="432" y="541"/>
                  </a:lnTo>
                  <a:lnTo>
                    <a:pt x="405" y="574"/>
                  </a:lnTo>
                  <a:lnTo>
                    <a:pt x="381" y="601"/>
                  </a:lnTo>
                  <a:lnTo>
                    <a:pt x="15" y="971"/>
                  </a:lnTo>
                  <a:lnTo>
                    <a:pt x="6" y="980"/>
                  </a:lnTo>
                  <a:lnTo>
                    <a:pt x="2" y="989"/>
                  </a:lnTo>
                  <a:lnTo>
                    <a:pt x="0" y="1004"/>
                  </a:lnTo>
                  <a:lnTo>
                    <a:pt x="0" y="1031"/>
                  </a:lnTo>
                  <a:lnTo>
                    <a:pt x="626" y="1031"/>
                  </a:lnTo>
                  <a:lnTo>
                    <a:pt x="672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0" name="Freeform 42"/>
            <p:cNvSpPr>
              <a:spLocks/>
            </p:cNvSpPr>
            <p:nvPr/>
          </p:nvSpPr>
          <p:spPr bwMode="auto">
            <a:xfrm>
              <a:off x="10842" y="5113"/>
              <a:ext cx="672" cy="1062"/>
            </a:xfrm>
            <a:custGeom>
              <a:avLst/>
              <a:gdLst/>
              <a:ahLst/>
              <a:cxnLst>
                <a:cxn ang="0">
                  <a:pos x="218" y="180"/>
                </a:cxn>
                <a:cxn ang="0">
                  <a:pos x="288" y="184"/>
                </a:cxn>
                <a:cxn ang="0">
                  <a:pos x="460" y="147"/>
                </a:cxn>
                <a:cxn ang="0">
                  <a:pos x="569" y="73"/>
                </a:cxn>
                <a:cxn ang="0">
                  <a:pos x="606" y="22"/>
                </a:cxn>
                <a:cxn ang="0">
                  <a:pos x="598" y="2"/>
                </a:cxn>
                <a:cxn ang="0">
                  <a:pos x="576" y="4"/>
                </a:cxn>
                <a:cxn ang="0">
                  <a:pos x="467" y="37"/>
                </a:cxn>
                <a:cxn ang="0">
                  <a:pos x="316" y="49"/>
                </a:cxn>
                <a:cxn ang="0">
                  <a:pos x="181" y="26"/>
                </a:cxn>
                <a:cxn ang="0">
                  <a:pos x="109" y="0"/>
                </a:cxn>
                <a:cxn ang="0">
                  <a:pos x="87" y="11"/>
                </a:cxn>
                <a:cxn ang="0">
                  <a:pos x="87" y="532"/>
                </a:cxn>
                <a:cxn ang="0">
                  <a:pos x="113" y="545"/>
                </a:cxn>
                <a:cxn ang="0">
                  <a:pos x="135" y="530"/>
                </a:cxn>
                <a:cxn ang="0">
                  <a:pos x="212" y="461"/>
                </a:cxn>
                <a:cxn ang="0">
                  <a:pos x="323" y="427"/>
                </a:cxn>
                <a:cxn ang="0">
                  <a:pos x="419" y="441"/>
                </a:cxn>
                <a:cxn ang="0">
                  <a:pos x="476" y="490"/>
                </a:cxn>
                <a:cxn ang="0">
                  <a:pos x="508" y="552"/>
                </a:cxn>
                <a:cxn ang="0">
                  <a:pos x="528" y="713"/>
                </a:cxn>
                <a:cxn ang="0">
                  <a:pos x="519" y="831"/>
                </a:cxn>
                <a:cxn ang="0">
                  <a:pos x="449" y="958"/>
                </a:cxn>
                <a:cxn ang="0">
                  <a:pos x="305" y="1013"/>
                </a:cxn>
                <a:cxn ang="0">
                  <a:pos x="181" y="982"/>
                </a:cxn>
                <a:cxn ang="0">
                  <a:pos x="85" y="895"/>
                </a:cxn>
                <a:cxn ang="0">
                  <a:pos x="120" y="842"/>
                </a:cxn>
                <a:cxn ang="0">
                  <a:pos x="153" y="777"/>
                </a:cxn>
                <a:cxn ang="0">
                  <a:pos x="129" y="719"/>
                </a:cxn>
                <a:cxn ang="0">
                  <a:pos x="63" y="699"/>
                </a:cxn>
                <a:cxn ang="0">
                  <a:pos x="11" y="735"/>
                </a:cxn>
                <a:cxn ang="0">
                  <a:pos x="4" y="828"/>
                </a:cxn>
                <a:cxn ang="0">
                  <a:pos x="67" y="958"/>
                </a:cxn>
                <a:cxn ang="0">
                  <a:pos x="194" y="1042"/>
                </a:cxn>
                <a:cxn ang="0">
                  <a:pos x="371" y="1058"/>
                </a:cxn>
                <a:cxn ang="0">
                  <a:pos x="539" y="984"/>
                </a:cxn>
                <a:cxn ang="0">
                  <a:pos x="648" y="842"/>
                </a:cxn>
                <a:cxn ang="0">
                  <a:pos x="668" y="661"/>
                </a:cxn>
                <a:cxn ang="0">
                  <a:pos x="602" y="505"/>
                </a:cxn>
                <a:cxn ang="0">
                  <a:pos x="469" y="405"/>
                </a:cxn>
                <a:cxn ang="0">
                  <a:pos x="312" y="383"/>
                </a:cxn>
                <a:cxn ang="0">
                  <a:pos x="181" y="427"/>
                </a:cxn>
              </a:cxnLst>
              <a:rect l="0" t="0" r="r" b="b"/>
              <a:pathLst>
                <a:path w="672" h="1062">
                  <a:moveTo>
                    <a:pt x="140" y="164"/>
                  </a:moveTo>
                  <a:lnTo>
                    <a:pt x="183" y="173"/>
                  </a:lnTo>
                  <a:lnTo>
                    <a:pt x="218" y="180"/>
                  </a:lnTo>
                  <a:lnTo>
                    <a:pt x="246" y="182"/>
                  </a:lnTo>
                  <a:lnTo>
                    <a:pt x="270" y="184"/>
                  </a:lnTo>
                  <a:lnTo>
                    <a:pt x="288" y="184"/>
                  </a:lnTo>
                  <a:lnTo>
                    <a:pt x="351" y="180"/>
                  </a:lnTo>
                  <a:lnTo>
                    <a:pt x="410" y="167"/>
                  </a:lnTo>
                  <a:lnTo>
                    <a:pt x="460" y="147"/>
                  </a:lnTo>
                  <a:lnTo>
                    <a:pt x="504" y="124"/>
                  </a:lnTo>
                  <a:lnTo>
                    <a:pt x="541" y="100"/>
                  </a:lnTo>
                  <a:lnTo>
                    <a:pt x="569" y="73"/>
                  </a:lnTo>
                  <a:lnTo>
                    <a:pt x="589" y="51"/>
                  </a:lnTo>
                  <a:lnTo>
                    <a:pt x="602" y="33"/>
                  </a:lnTo>
                  <a:lnTo>
                    <a:pt x="606" y="22"/>
                  </a:lnTo>
                  <a:lnTo>
                    <a:pt x="606" y="13"/>
                  </a:lnTo>
                  <a:lnTo>
                    <a:pt x="604" y="8"/>
                  </a:lnTo>
                  <a:lnTo>
                    <a:pt x="598" y="2"/>
                  </a:lnTo>
                  <a:lnTo>
                    <a:pt x="593" y="0"/>
                  </a:lnTo>
                  <a:lnTo>
                    <a:pt x="585" y="0"/>
                  </a:lnTo>
                  <a:lnTo>
                    <a:pt x="576" y="4"/>
                  </a:lnTo>
                  <a:lnTo>
                    <a:pt x="550" y="15"/>
                  </a:lnTo>
                  <a:lnTo>
                    <a:pt x="513" y="26"/>
                  </a:lnTo>
                  <a:lnTo>
                    <a:pt x="467" y="37"/>
                  </a:lnTo>
                  <a:lnTo>
                    <a:pt x="410" y="46"/>
                  </a:lnTo>
                  <a:lnTo>
                    <a:pt x="347" y="49"/>
                  </a:lnTo>
                  <a:lnTo>
                    <a:pt x="316" y="49"/>
                  </a:lnTo>
                  <a:lnTo>
                    <a:pt x="279" y="46"/>
                  </a:lnTo>
                  <a:lnTo>
                    <a:pt x="233" y="40"/>
                  </a:lnTo>
                  <a:lnTo>
                    <a:pt x="181" y="26"/>
                  </a:lnTo>
                  <a:lnTo>
                    <a:pt x="124" y="6"/>
                  </a:lnTo>
                  <a:lnTo>
                    <a:pt x="118" y="4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94" y="2"/>
                  </a:lnTo>
                  <a:lnTo>
                    <a:pt x="87" y="11"/>
                  </a:lnTo>
                  <a:lnTo>
                    <a:pt x="85" y="24"/>
                  </a:lnTo>
                  <a:lnTo>
                    <a:pt x="85" y="516"/>
                  </a:lnTo>
                  <a:lnTo>
                    <a:pt x="87" y="532"/>
                  </a:lnTo>
                  <a:lnTo>
                    <a:pt x="96" y="541"/>
                  </a:lnTo>
                  <a:lnTo>
                    <a:pt x="109" y="545"/>
                  </a:lnTo>
                  <a:lnTo>
                    <a:pt x="113" y="545"/>
                  </a:lnTo>
                  <a:lnTo>
                    <a:pt x="118" y="543"/>
                  </a:lnTo>
                  <a:lnTo>
                    <a:pt x="122" y="543"/>
                  </a:lnTo>
                  <a:lnTo>
                    <a:pt x="135" y="530"/>
                  </a:lnTo>
                  <a:lnTo>
                    <a:pt x="140" y="523"/>
                  </a:lnTo>
                  <a:lnTo>
                    <a:pt x="174" y="485"/>
                  </a:lnTo>
                  <a:lnTo>
                    <a:pt x="212" y="461"/>
                  </a:lnTo>
                  <a:lnTo>
                    <a:pt x="251" y="443"/>
                  </a:lnTo>
                  <a:lnTo>
                    <a:pt x="288" y="432"/>
                  </a:lnTo>
                  <a:lnTo>
                    <a:pt x="323" y="427"/>
                  </a:lnTo>
                  <a:lnTo>
                    <a:pt x="351" y="425"/>
                  </a:lnTo>
                  <a:lnTo>
                    <a:pt x="388" y="430"/>
                  </a:lnTo>
                  <a:lnTo>
                    <a:pt x="419" y="441"/>
                  </a:lnTo>
                  <a:lnTo>
                    <a:pt x="443" y="456"/>
                  </a:lnTo>
                  <a:lnTo>
                    <a:pt x="462" y="472"/>
                  </a:lnTo>
                  <a:lnTo>
                    <a:pt x="476" y="490"/>
                  </a:lnTo>
                  <a:lnTo>
                    <a:pt x="486" y="503"/>
                  </a:lnTo>
                  <a:lnTo>
                    <a:pt x="491" y="512"/>
                  </a:lnTo>
                  <a:lnTo>
                    <a:pt x="508" y="552"/>
                  </a:lnTo>
                  <a:lnTo>
                    <a:pt x="519" y="599"/>
                  </a:lnTo>
                  <a:lnTo>
                    <a:pt x="526" y="650"/>
                  </a:lnTo>
                  <a:lnTo>
                    <a:pt x="528" y="713"/>
                  </a:lnTo>
                  <a:lnTo>
                    <a:pt x="528" y="746"/>
                  </a:lnTo>
                  <a:lnTo>
                    <a:pt x="526" y="786"/>
                  </a:lnTo>
                  <a:lnTo>
                    <a:pt x="519" y="831"/>
                  </a:lnTo>
                  <a:lnTo>
                    <a:pt x="504" y="875"/>
                  </a:lnTo>
                  <a:lnTo>
                    <a:pt x="482" y="920"/>
                  </a:lnTo>
                  <a:lnTo>
                    <a:pt x="449" y="958"/>
                  </a:lnTo>
                  <a:lnTo>
                    <a:pt x="408" y="987"/>
                  </a:lnTo>
                  <a:lnTo>
                    <a:pt x="358" y="1007"/>
                  </a:lnTo>
                  <a:lnTo>
                    <a:pt x="305" y="1013"/>
                  </a:lnTo>
                  <a:lnTo>
                    <a:pt x="262" y="1009"/>
                  </a:lnTo>
                  <a:lnTo>
                    <a:pt x="220" y="1000"/>
                  </a:lnTo>
                  <a:lnTo>
                    <a:pt x="181" y="982"/>
                  </a:lnTo>
                  <a:lnTo>
                    <a:pt x="144" y="960"/>
                  </a:lnTo>
                  <a:lnTo>
                    <a:pt x="111" y="931"/>
                  </a:lnTo>
                  <a:lnTo>
                    <a:pt x="85" y="895"/>
                  </a:lnTo>
                  <a:lnTo>
                    <a:pt x="65" y="853"/>
                  </a:lnTo>
                  <a:lnTo>
                    <a:pt x="96" y="851"/>
                  </a:lnTo>
                  <a:lnTo>
                    <a:pt x="120" y="842"/>
                  </a:lnTo>
                  <a:lnTo>
                    <a:pt x="137" y="824"/>
                  </a:lnTo>
                  <a:lnTo>
                    <a:pt x="148" y="802"/>
                  </a:lnTo>
                  <a:lnTo>
                    <a:pt x="153" y="777"/>
                  </a:lnTo>
                  <a:lnTo>
                    <a:pt x="148" y="753"/>
                  </a:lnTo>
                  <a:lnTo>
                    <a:pt x="142" y="733"/>
                  </a:lnTo>
                  <a:lnTo>
                    <a:pt x="129" y="719"/>
                  </a:lnTo>
                  <a:lnTo>
                    <a:pt x="113" y="708"/>
                  </a:lnTo>
                  <a:lnTo>
                    <a:pt x="87" y="699"/>
                  </a:lnTo>
                  <a:lnTo>
                    <a:pt x="63" y="699"/>
                  </a:lnTo>
                  <a:lnTo>
                    <a:pt x="37" y="708"/>
                  </a:lnTo>
                  <a:lnTo>
                    <a:pt x="24" y="719"/>
                  </a:lnTo>
                  <a:lnTo>
                    <a:pt x="11" y="735"/>
                  </a:lnTo>
                  <a:lnTo>
                    <a:pt x="2" y="755"/>
                  </a:lnTo>
                  <a:lnTo>
                    <a:pt x="0" y="782"/>
                  </a:lnTo>
                  <a:lnTo>
                    <a:pt x="4" y="828"/>
                  </a:lnTo>
                  <a:lnTo>
                    <a:pt x="17" y="873"/>
                  </a:lnTo>
                  <a:lnTo>
                    <a:pt x="39" y="918"/>
                  </a:lnTo>
                  <a:lnTo>
                    <a:pt x="67" y="958"/>
                  </a:lnTo>
                  <a:lnTo>
                    <a:pt x="105" y="991"/>
                  </a:lnTo>
                  <a:lnTo>
                    <a:pt x="146" y="1020"/>
                  </a:lnTo>
                  <a:lnTo>
                    <a:pt x="194" y="1042"/>
                  </a:lnTo>
                  <a:lnTo>
                    <a:pt x="249" y="1058"/>
                  </a:lnTo>
                  <a:lnTo>
                    <a:pt x="308" y="1062"/>
                  </a:lnTo>
                  <a:lnTo>
                    <a:pt x="371" y="1058"/>
                  </a:lnTo>
                  <a:lnTo>
                    <a:pt x="432" y="1042"/>
                  </a:lnTo>
                  <a:lnTo>
                    <a:pt x="489" y="1018"/>
                  </a:lnTo>
                  <a:lnTo>
                    <a:pt x="539" y="984"/>
                  </a:lnTo>
                  <a:lnTo>
                    <a:pt x="585" y="942"/>
                  </a:lnTo>
                  <a:lnTo>
                    <a:pt x="622" y="895"/>
                  </a:lnTo>
                  <a:lnTo>
                    <a:pt x="648" y="842"/>
                  </a:lnTo>
                  <a:lnTo>
                    <a:pt x="668" y="782"/>
                  </a:lnTo>
                  <a:lnTo>
                    <a:pt x="672" y="719"/>
                  </a:lnTo>
                  <a:lnTo>
                    <a:pt x="668" y="661"/>
                  </a:lnTo>
                  <a:lnTo>
                    <a:pt x="654" y="606"/>
                  </a:lnTo>
                  <a:lnTo>
                    <a:pt x="630" y="554"/>
                  </a:lnTo>
                  <a:lnTo>
                    <a:pt x="602" y="505"/>
                  </a:lnTo>
                  <a:lnTo>
                    <a:pt x="563" y="465"/>
                  </a:lnTo>
                  <a:lnTo>
                    <a:pt x="519" y="430"/>
                  </a:lnTo>
                  <a:lnTo>
                    <a:pt x="469" y="405"/>
                  </a:lnTo>
                  <a:lnTo>
                    <a:pt x="414" y="387"/>
                  </a:lnTo>
                  <a:lnTo>
                    <a:pt x="353" y="381"/>
                  </a:lnTo>
                  <a:lnTo>
                    <a:pt x="312" y="383"/>
                  </a:lnTo>
                  <a:lnTo>
                    <a:pt x="268" y="392"/>
                  </a:lnTo>
                  <a:lnTo>
                    <a:pt x="225" y="405"/>
                  </a:lnTo>
                  <a:lnTo>
                    <a:pt x="181" y="427"/>
                  </a:lnTo>
                  <a:lnTo>
                    <a:pt x="140" y="459"/>
                  </a:lnTo>
                  <a:lnTo>
                    <a:pt x="140" y="1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773" name="Group 45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593472" y="5562600"/>
            <a:ext cx="8017128" cy="914400"/>
            <a:chOff x="1110" y="3477"/>
            <a:chExt cx="46600" cy="5315"/>
          </a:xfrm>
        </p:grpSpPr>
        <p:sp>
          <p:nvSpPr>
            <p:cNvPr id="73775" name="Freeform 47"/>
            <p:cNvSpPr>
              <a:spLocks/>
            </p:cNvSpPr>
            <p:nvPr/>
          </p:nvSpPr>
          <p:spPr bwMode="auto">
            <a:xfrm>
              <a:off x="1110" y="5129"/>
              <a:ext cx="1516" cy="1606"/>
            </a:xfrm>
            <a:custGeom>
              <a:avLst/>
              <a:gdLst/>
              <a:ahLst/>
              <a:cxnLst>
                <a:cxn ang="0">
                  <a:pos x="1516" y="30"/>
                </a:cxn>
                <a:cxn ang="0">
                  <a:pos x="1516" y="15"/>
                </a:cxn>
                <a:cxn ang="0">
                  <a:pos x="1502" y="0"/>
                </a:cxn>
                <a:cxn ang="0">
                  <a:pos x="1487" y="0"/>
                </a:cxn>
                <a:cxn ang="0">
                  <a:pos x="1458" y="30"/>
                </a:cxn>
                <a:cxn ang="0">
                  <a:pos x="1314" y="195"/>
                </a:cxn>
                <a:cxn ang="0">
                  <a:pos x="1285" y="150"/>
                </a:cxn>
                <a:cxn ang="0">
                  <a:pos x="1213" y="90"/>
                </a:cxn>
                <a:cxn ang="0">
                  <a:pos x="1112" y="30"/>
                </a:cxn>
                <a:cxn ang="0">
                  <a:pos x="953" y="0"/>
                </a:cxn>
                <a:cxn ang="0">
                  <a:pos x="722" y="45"/>
                </a:cxn>
                <a:cxn ang="0">
                  <a:pos x="505" y="150"/>
                </a:cxn>
                <a:cxn ang="0">
                  <a:pos x="303" y="315"/>
                </a:cxn>
                <a:cxn ang="0">
                  <a:pos x="144" y="510"/>
                </a:cxn>
                <a:cxn ang="0">
                  <a:pos x="43" y="751"/>
                </a:cxn>
                <a:cxn ang="0">
                  <a:pos x="0" y="1006"/>
                </a:cxn>
                <a:cxn ang="0">
                  <a:pos x="29" y="1201"/>
                </a:cxn>
                <a:cxn ang="0">
                  <a:pos x="115" y="1381"/>
                </a:cxn>
                <a:cxn ang="0">
                  <a:pos x="231" y="1501"/>
                </a:cxn>
                <a:cxn ang="0">
                  <a:pos x="404" y="1576"/>
                </a:cxn>
                <a:cxn ang="0">
                  <a:pos x="578" y="1606"/>
                </a:cxn>
                <a:cxn ang="0">
                  <a:pos x="751" y="1576"/>
                </a:cxn>
                <a:cxn ang="0">
                  <a:pos x="910" y="1516"/>
                </a:cxn>
                <a:cxn ang="0">
                  <a:pos x="1040" y="1426"/>
                </a:cxn>
                <a:cxn ang="0">
                  <a:pos x="1155" y="1291"/>
                </a:cxn>
                <a:cxn ang="0">
                  <a:pos x="1227" y="1156"/>
                </a:cxn>
                <a:cxn ang="0">
                  <a:pos x="1271" y="1066"/>
                </a:cxn>
                <a:cxn ang="0">
                  <a:pos x="1271" y="1006"/>
                </a:cxn>
                <a:cxn ang="0">
                  <a:pos x="1227" y="1006"/>
                </a:cxn>
                <a:cxn ang="0">
                  <a:pos x="1227" y="1036"/>
                </a:cxn>
                <a:cxn ang="0">
                  <a:pos x="1198" y="1126"/>
                </a:cxn>
                <a:cxn ang="0">
                  <a:pos x="1126" y="1246"/>
                </a:cxn>
                <a:cxn ang="0">
                  <a:pos x="1011" y="1381"/>
                </a:cxn>
                <a:cxn ang="0">
                  <a:pos x="866" y="1471"/>
                </a:cxn>
                <a:cxn ang="0">
                  <a:pos x="736" y="1531"/>
                </a:cxn>
                <a:cxn ang="0">
                  <a:pos x="621" y="1546"/>
                </a:cxn>
                <a:cxn ang="0">
                  <a:pos x="505" y="1531"/>
                </a:cxn>
                <a:cxn ang="0">
                  <a:pos x="390" y="1486"/>
                </a:cxn>
                <a:cxn ang="0">
                  <a:pos x="289" y="1396"/>
                </a:cxn>
                <a:cxn ang="0">
                  <a:pos x="231" y="1261"/>
                </a:cxn>
                <a:cxn ang="0">
                  <a:pos x="202" y="1081"/>
                </a:cxn>
                <a:cxn ang="0">
                  <a:pos x="216" y="946"/>
                </a:cxn>
                <a:cxn ang="0">
                  <a:pos x="245" y="766"/>
                </a:cxn>
                <a:cxn ang="0">
                  <a:pos x="332" y="540"/>
                </a:cxn>
                <a:cxn ang="0">
                  <a:pos x="462" y="330"/>
                </a:cxn>
                <a:cxn ang="0">
                  <a:pos x="606" y="195"/>
                </a:cxn>
                <a:cxn ang="0">
                  <a:pos x="780" y="105"/>
                </a:cxn>
                <a:cxn ang="0">
                  <a:pos x="982" y="75"/>
                </a:cxn>
                <a:cxn ang="0">
                  <a:pos x="1126" y="105"/>
                </a:cxn>
                <a:cxn ang="0">
                  <a:pos x="1227" y="180"/>
                </a:cxn>
                <a:cxn ang="0">
                  <a:pos x="1300" y="315"/>
                </a:cxn>
                <a:cxn ang="0">
                  <a:pos x="1314" y="495"/>
                </a:cxn>
                <a:cxn ang="0">
                  <a:pos x="1314" y="630"/>
                </a:cxn>
                <a:cxn ang="0">
                  <a:pos x="1372" y="630"/>
                </a:cxn>
                <a:cxn ang="0">
                  <a:pos x="1372" y="615"/>
                </a:cxn>
                <a:cxn ang="0">
                  <a:pos x="1386" y="585"/>
                </a:cxn>
                <a:cxn ang="0">
                  <a:pos x="1516" y="30"/>
                </a:cxn>
              </a:cxnLst>
              <a:rect l="0" t="0" r="r" b="b"/>
              <a:pathLst>
                <a:path w="1516" h="1606">
                  <a:moveTo>
                    <a:pt x="1516" y="30"/>
                  </a:moveTo>
                  <a:lnTo>
                    <a:pt x="1516" y="15"/>
                  </a:lnTo>
                  <a:lnTo>
                    <a:pt x="1502" y="0"/>
                  </a:lnTo>
                  <a:lnTo>
                    <a:pt x="1487" y="0"/>
                  </a:lnTo>
                  <a:lnTo>
                    <a:pt x="1458" y="30"/>
                  </a:lnTo>
                  <a:lnTo>
                    <a:pt x="1314" y="195"/>
                  </a:lnTo>
                  <a:lnTo>
                    <a:pt x="1285" y="150"/>
                  </a:lnTo>
                  <a:lnTo>
                    <a:pt x="1213" y="90"/>
                  </a:lnTo>
                  <a:lnTo>
                    <a:pt x="1112" y="30"/>
                  </a:lnTo>
                  <a:lnTo>
                    <a:pt x="953" y="0"/>
                  </a:lnTo>
                  <a:lnTo>
                    <a:pt x="722" y="45"/>
                  </a:lnTo>
                  <a:lnTo>
                    <a:pt x="505" y="150"/>
                  </a:lnTo>
                  <a:lnTo>
                    <a:pt x="303" y="315"/>
                  </a:lnTo>
                  <a:lnTo>
                    <a:pt x="144" y="510"/>
                  </a:lnTo>
                  <a:lnTo>
                    <a:pt x="43" y="751"/>
                  </a:lnTo>
                  <a:lnTo>
                    <a:pt x="0" y="1006"/>
                  </a:lnTo>
                  <a:lnTo>
                    <a:pt x="29" y="1201"/>
                  </a:lnTo>
                  <a:lnTo>
                    <a:pt x="115" y="1381"/>
                  </a:lnTo>
                  <a:lnTo>
                    <a:pt x="231" y="1501"/>
                  </a:lnTo>
                  <a:lnTo>
                    <a:pt x="404" y="1576"/>
                  </a:lnTo>
                  <a:lnTo>
                    <a:pt x="578" y="1606"/>
                  </a:lnTo>
                  <a:lnTo>
                    <a:pt x="751" y="1576"/>
                  </a:lnTo>
                  <a:lnTo>
                    <a:pt x="910" y="1516"/>
                  </a:lnTo>
                  <a:lnTo>
                    <a:pt x="1040" y="1426"/>
                  </a:lnTo>
                  <a:lnTo>
                    <a:pt x="1155" y="1291"/>
                  </a:lnTo>
                  <a:lnTo>
                    <a:pt x="1227" y="1156"/>
                  </a:lnTo>
                  <a:lnTo>
                    <a:pt x="1271" y="1066"/>
                  </a:lnTo>
                  <a:lnTo>
                    <a:pt x="1271" y="1006"/>
                  </a:lnTo>
                  <a:lnTo>
                    <a:pt x="1227" y="1006"/>
                  </a:lnTo>
                  <a:lnTo>
                    <a:pt x="1227" y="1036"/>
                  </a:lnTo>
                  <a:lnTo>
                    <a:pt x="1198" y="1126"/>
                  </a:lnTo>
                  <a:lnTo>
                    <a:pt x="1126" y="1246"/>
                  </a:lnTo>
                  <a:lnTo>
                    <a:pt x="1011" y="1381"/>
                  </a:lnTo>
                  <a:lnTo>
                    <a:pt x="866" y="1471"/>
                  </a:lnTo>
                  <a:lnTo>
                    <a:pt x="736" y="1531"/>
                  </a:lnTo>
                  <a:lnTo>
                    <a:pt x="621" y="1546"/>
                  </a:lnTo>
                  <a:lnTo>
                    <a:pt x="505" y="1531"/>
                  </a:lnTo>
                  <a:lnTo>
                    <a:pt x="390" y="1486"/>
                  </a:lnTo>
                  <a:lnTo>
                    <a:pt x="289" y="1396"/>
                  </a:lnTo>
                  <a:lnTo>
                    <a:pt x="231" y="1261"/>
                  </a:lnTo>
                  <a:lnTo>
                    <a:pt x="202" y="1081"/>
                  </a:lnTo>
                  <a:lnTo>
                    <a:pt x="216" y="946"/>
                  </a:lnTo>
                  <a:lnTo>
                    <a:pt x="245" y="766"/>
                  </a:lnTo>
                  <a:lnTo>
                    <a:pt x="332" y="540"/>
                  </a:lnTo>
                  <a:lnTo>
                    <a:pt x="462" y="330"/>
                  </a:lnTo>
                  <a:lnTo>
                    <a:pt x="606" y="195"/>
                  </a:lnTo>
                  <a:lnTo>
                    <a:pt x="780" y="105"/>
                  </a:lnTo>
                  <a:lnTo>
                    <a:pt x="982" y="75"/>
                  </a:lnTo>
                  <a:lnTo>
                    <a:pt x="1126" y="105"/>
                  </a:lnTo>
                  <a:lnTo>
                    <a:pt x="1227" y="180"/>
                  </a:lnTo>
                  <a:lnTo>
                    <a:pt x="1300" y="315"/>
                  </a:lnTo>
                  <a:lnTo>
                    <a:pt x="1314" y="495"/>
                  </a:lnTo>
                  <a:lnTo>
                    <a:pt x="1314" y="630"/>
                  </a:lnTo>
                  <a:lnTo>
                    <a:pt x="1372" y="630"/>
                  </a:lnTo>
                  <a:lnTo>
                    <a:pt x="1372" y="615"/>
                  </a:lnTo>
                  <a:lnTo>
                    <a:pt x="1386" y="585"/>
                  </a:lnTo>
                  <a:lnTo>
                    <a:pt x="1516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6" name="Freeform 48"/>
            <p:cNvSpPr>
              <a:spLocks/>
            </p:cNvSpPr>
            <p:nvPr/>
          </p:nvSpPr>
          <p:spPr bwMode="auto">
            <a:xfrm>
              <a:off x="2901" y="5024"/>
              <a:ext cx="491" cy="2222"/>
            </a:xfrm>
            <a:custGeom>
              <a:avLst/>
              <a:gdLst/>
              <a:ahLst/>
              <a:cxnLst>
                <a:cxn ang="0">
                  <a:pos x="491" y="2192"/>
                </a:cxn>
                <a:cxn ang="0">
                  <a:pos x="491" y="2177"/>
                </a:cxn>
                <a:cxn ang="0">
                  <a:pos x="476" y="2177"/>
                </a:cxn>
                <a:cxn ang="0">
                  <a:pos x="447" y="2147"/>
                </a:cxn>
                <a:cxn ang="0">
                  <a:pos x="317" y="1967"/>
                </a:cxn>
                <a:cxn ang="0">
                  <a:pos x="216" y="1756"/>
                </a:cxn>
                <a:cxn ang="0">
                  <a:pos x="158" y="1546"/>
                </a:cxn>
                <a:cxn ang="0">
                  <a:pos x="129" y="1321"/>
                </a:cxn>
                <a:cxn ang="0">
                  <a:pos x="115" y="1111"/>
                </a:cxn>
                <a:cxn ang="0">
                  <a:pos x="129" y="826"/>
                </a:cxn>
                <a:cxn ang="0">
                  <a:pos x="187" y="555"/>
                </a:cxn>
                <a:cxn ang="0">
                  <a:pos x="303" y="285"/>
                </a:cxn>
                <a:cxn ang="0">
                  <a:pos x="462" y="60"/>
                </a:cxn>
                <a:cxn ang="0">
                  <a:pos x="491" y="30"/>
                </a:cxn>
                <a:cxn ang="0">
                  <a:pos x="462" y="0"/>
                </a:cxn>
                <a:cxn ang="0">
                  <a:pos x="433" y="15"/>
                </a:cxn>
                <a:cxn ang="0">
                  <a:pos x="288" y="165"/>
                </a:cxn>
                <a:cxn ang="0">
                  <a:pos x="216" y="285"/>
                </a:cxn>
                <a:cxn ang="0">
                  <a:pos x="129" y="435"/>
                </a:cxn>
                <a:cxn ang="0">
                  <a:pos x="43" y="675"/>
                </a:cxn>
                <a:cxn ang="0">
                  <a:pos x="0" y="916"/>
                </a:cxn>
                <a:cxn ang="0">
                  <a:pos x="0" y="1306"/>
                </a:cxn>
                <a:cxn ang="0">
                  <a:pos x="43" y="1546"/>
                </a:cxn>
                <a:cxn ang="0">
                  <a:pos x="129" y="1802"/>
                </a:cxn>
                <a:cxn ang="0">
                  <a:pos x="231" y="1982"/>
                </a:cxn>
                <a:cxn ang="0">
                  <a:pos x="346" y="2117"/>
                </a:cxn>
                <a:cxn ang="0">
                  <a:pos x="418" y="2192"/>
                </a:cxn>
                <a:cxn ang="0">
                  <a:pos x="462" y="2222"/>
                </a:cxn>
                <a:cxn ang="0">
                  <a:pos x="476" y="2222"/>
                </a:cxn>
                <a:cxn ang="0">
                  <a:pos x="491" y="2192"/>
                </a:cxn>
              </a:cxnLst>
              <a:rect l="0" t="0" r="r" b="b"/>
              <a:pathLst>
                <a:path w="491" h="2222">
                  <a:moveTo>
                    <a:pt x="491" y="2192"/>
                  </a:moveTo>
                  <a:lnTo>
                    <a:pt x="491" y="2177"/>
                  </a:lnTo>
                  <a:lnTo>
                    <a:pt x="476" y="2177"/>
                  </a:lnTo>
                  <a:lnTo>
                    <a:pt x="447" y="2147"/>
                  </a:lnTo>
                  <a:lnTo>
                    <a:pt x="317" y="1967"/>
                  </a:lnTo>
                  <a:lnTo>
                    <a:pt x="216" y="1756"/>
                  </a:lnTo>
                  <a:lnTo>
                    <a:pt x="158" y="1546"/>
                  </a:lnTo>
                  <a:lnTo>
                    <a:pt x="129" y="1321"/>
                  </a:lnTo>
                  <a:lnTo>
                    <a:pt x="115" y="1111"/>
                  </a:lnTo>
                  <a:lnTo>
                    <a:pt x="129" y="826"/>
                  </a:lnTo>
                  <a:lnTo>
                    <a:pt x="187" y="555"/>
                  </a:lnTo>
                  <a:lnTo>
                    <a:pt x="303" y="285"/>
                  </a:lnTo>
                  <a:lnTo>
                    <a:pt x="462" y="60"/>
                  </a:lnTo>
                  <a:lnTo>
                    <a:pt x="491" y="30"/>
                  </a:lnTo>
                  <a:lnTo>
                    <a:pt x="462" y="0"/>
                  </a:lnTo>
                  <a:lnTo>
                    <a:pt x="433" y="15"/>
                  </a:lnTo>
                  <a:lnTo>
                    <a:pt x="288" y="165"/>
                  </a:lnTo>
                  <a:lnTo>
                    <a:pt x="216" y="285"/>
                  </a:lnTo>
                  <a:lnTo>
                    <a:pt x="129" y="435"/>
                  </a:lnTo>
                  <a:lnTo>
                    <a:pt x="43" y="675"/>
                  </a:lnTo>
                  <a:lnTo>
                    <a:pt x="0" y="916"/>
                  </a:lnTo>
                  <a:lnTo>
                    <a:pt x="0" y="1306"/>
                  </a:lnTo>
                  <a:lnTo>
                    <a:pt x="43" y="1546"/>
                  </a:lnTo>
                  <a:lnTo>
                    <a:pt x="129" y="1802"/>
                  </a:lnTo>
                  <a:lnTo>
                    <a:pt x="231" y="1982"/>
                  </a:lnTo>
                  <a:lnTo>
                    <a:pt x="346" y="2117"/>
                  </a:lnTo>
                  <a:lnTo>
                    <a:pt x="418" y="2192"/>
                  </a:lnTo>
                  <a:lnTo>
                    <a:pt x="462" y="2222"/>
                  </a:lnTo>
                  <a:lnTo>
                    <a:pt x="476" y="2222"/>
                  </a:lnTo>
                  <a:lnTo>
                    <a:pt x="491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7" name="Freeform 49"/>
            <p:cNvSpPr>
              <a:spLocks/>
            </p:cNvSpPr>
            <p:nvPr/>
          </p:nvSpPr>
          <p:spPr bwMode="auto">
            <a:xfrm>
              <a:off x="3565" y="5714"/>
              <a:ext cx="1068" cy="1006"/>
            </a:xfrm>
            <a:custGeom>
              <a:avLst/>
              <a:gdLst/>
              <a:ahLst/>
              <a:cxnLst>
                <a:cxn ang="0">
                  <a:pos x="664" y="241"/>
                </a:cxn>
                <a:cxn ang="0">
                  <a:pos x="765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1"/>
                </a:cxn>
                <a:cxn ang="0">
                  <a:pos x="866" y="226"/>
                </a:cxn>
                <a:cxn ang="0">
                  <a:pos x="982" y="271"/>
                </a:cxn>
                <a:cxn ang="0">
                  <a:pos x="1040" y="226"/>
                </a:cxn>
                <a:cxn ang="0">
                  <a:pos x="1068" y="151"/>
                </a:cxn>
                <a:cxn ang="0">
                  <a:pos x="1011" y="45"/>
                </a:cxn>
                <a:cxn ang="0">
                  <a:pos x="938" y="0"/>
                </a:cxn>
                <a:cxn ang="0">
                  <a:pos x="808" y="15"/>
                </a:cxn>
                <a:cxn ang="0">
                  <a:pos x="722" y="60"/>
                </a:cxn>
                <a:cxn ang="0">
                  <a:pos x="650" y="166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6"/>
                </a:cxn>
                <a:cxn ang="0">
                  <a:pos x="72" y="346"/>
                </a:cxn>
                <a:cxn ang="0">
                  <a:pos x="115" y="361"/>
                </a:cxn>
                <a:cxn ang="0">
                  <a:pos x="188" y="196"/>
                </a:cxn>
                <a:cxn ang="0">
                  <a:pos x="346" y="60"/>
                </a:cxn>
                <a:cxn ang="0">
                  <a:pos x="419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20" y="256"/>
                </a:cxn>
                <a:cxn ang="0">
                  <a:pos x="462" y="511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9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8" y="661"/>
                </a:cxn>
                <a:cxn ang="0">
                  <a:pos x="808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1"/>
                </a:cxn>
              </a:cxnLst>
              <a:rect l="0" t="0" r="r" b="b"/>
              <a:pathLst>
                <a:path w="1068" h="1006">
                  <a:moveTo>
                    <a:pt x="650" y="301"/>
                  </a:moveTo>
                  <a:lnTo>
                    <a:pt x="664" y="241"/>
                  </a:lnTo>
                  <a:lnTo>
                    <a:pt x="707" y="151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10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1"/>
                  </a:lnTo>
                  <a:lnTo>
                    <a:pt x="881" y="151"/>
                  </a:lnTo>
                  <a:lnTo>
                    <a:pt x="866" y="196"/>
                  </a:lnTo>
                  <a:lnTo>
                    <a:pt x="866" y="226"/>
                  </a:lnTo>
                  <a:lnTo>
                    <a:pt x="910" y="271"/>
                  </a:lnTo>
                  <a:lnTo>
                    <a:pt x="982" y="271"/>
                  </a:lnTo>
                  <a:lnTo>
                    <a:pt x="1011" y="256"/>
                  </a:lnTo>
                  <a:lnTo>
                    <a:pt x="1040" y="226"/>
                  </a:lnTo>
                  <a:lnTo>
                    <a:pt x="1054" y="196"/>
                  </a:lnTo>
                  <a:lnTo>
                    <a:pt x="1068" y="151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8" y="0"/>
                  </a:lnTo>
                  <a:lnTo>
                    <a:pt x="866" y="0"/>
                  </a:lnTo>
                  <a:lnTo>
                    <a:pt x="808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6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6"/>
                  </a:lnTo>
                  <a:lnTo>
                    <a:pt x="86" y="286"/>
                  </a:lnTo>
                  <a:lnTo>
                    <a:pt x="72" y="346"/>
                  </a:lnTo>
                  <a:lnTo>
                    <a:pt x="72" y="361"/>
                  </a:lnTo>
                  <a:lnTo>
                    <a:pt x="115" y="361"/>
                  </a:lnTo>
                  <a:lnTo>
                    <a:pt x="130" y="331"/>
                  </a:lnTo>
                  <a:lnTo>
                    <a:pt x="188" y="196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9" y="45"/>
                  </a:lnTo>
                  <a:lnTo>
                    <a:pt x="447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20" y="151"/>
                  </a:lnTo>
                  <a:lnTo>
                    <a:pt x="520" y="256"/>
                  </a:lnTo>
                  <a:lnTo>
                    <a:pt x="491" y="361"/>
                  </a:lnTo>
                  <a:lnTo>
                    <a:pt x="462" y="511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9" y="931"/>
                  </a:lnTo>
                  <a:lnTo>
                    <a:pt x="115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7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80" y="976"/>
                  </a:lnTo>
                  <a:lnTo>
                    <a:pt x="866" y="901"/>
                  </a:lnTo>
                  <a:lnTo>
                    <a:pt x="938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8" y="661"/>
                  </a:lnTo>
                  <a:lnTo>
                    <a:pt x="881" y="811"/>
                  </a:lnTo>
                  <a:lnTo>
                    <a:pt x="808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50" y="3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8" name="Freeform 50"/>
            <p:cNvSpPr>
              <a:spLocks/>
            </p:cNvSpPr>
            <p:nvPr/>
          </p:nvSpPr>
          <p:spPr bwMode="auto">
            <a:xfrm>
              <a:off x="4836" y="5024"/>
              <a:ext cx="505" cy="2222"/>
            </a:xfrm>
            <a:custGeom>
              <a:avLst/>
              <a:gdLst/>
              <a:ahLst/>
              <a:cxnLst>
                <a:cxn ang="0">
                  <a:pos x="505" y="1111"/>
                </a:cxn>
                <a:cxn ang="0">
                  <a:pos x="491" y="916"/>
                </a:cxn>
                <a:cxn ang="0">
                  <a:pos x="447" y="675"/>
                </a:cxn>
                <a:cxn ang="0">
                  <a:pos x="361" y="420"/>
                </a:cxn>
                <a:cxn ang="0">
                  <a:pos x="260" y="240"/>
                </a:cxn>
                <a:cxn ang="0">
                  <a:pos x="158" y="105"/>
                </a:cxn>
                <a:cxn ang="0">
                  <a:pos x="72" y="30"/>
                </a:cxn>
                <a:cxn ang="0">
                  <a:pos x="28" y="0"/>
                </a:cxn>
                <a:cxn ang="0">
                  <a:pos x="0" y="30"/>
                </a:cxn>
                <a:cxn ang="0">
                  <a:pos x="43" y="75"/>
                </a:cxn>
                <a:cxn ang="0">
                  <a:pos x="187" y="270"/>
                </a:cxn>
                <a:cxn ang="0">
                  <a:pos x="288" y="510"/>
                </a:cxn>
                <a:cxn ang="0">
                  <a:pos x="361" y="780"/>
                </a:cxn>
                <a:cxn ang="0">
                  <a:pos x="375" y="1111"/>
                </a:cxn>
                <a:cxn ang="0">
                  <a:pos x="361" y="1396"/>
                </a:cxn>
                <a:cxn ang="0">
                  <a:pos x="303" y="1666"/>
                </a:cxn>
                <a:cxn ang="0">
                  <a:pos x="202" y="1937"/>
                </a:cxn>
                <a:cxn ang="0">
                  <a:pos x="28" y="2162"/>
                </a:cxn>
                <a:cxn ang="0">
                  <a:pos x="0" y="2192"/>
                </a:cxn>
                <a:cxn ang="0">
                  <a:pos x="28" y="2222"/>
                </a:cxn>
                <a:cxn ang="0">
                  <a:pos x="57" y="2207"/>
                </a:cxn>
                <a:cxn ang="0">
                  <a:pos x="202" y="2057"/>
                </a:cxn>
                <a:cxn ang="0">
                  <a:pos x="288" y="1937"/>
                </a:cxn>
                <a:cxn ang="0">
                  <a:pos x="361" y="1786"/>
                </a:cxn>
                <a:cxn ang="0">
                  <a:pos x="447" y="1546"/>
                </a:cxn>
                <a:cxn ang="0">
                  <a:pos x="491" y="1321"/>
                </a:cxn>
                <a:cxn ang="0">
                  <a:pos x="505" y="1111"/>
                </a:cxn>
              </a:cxnLst>
              <a:rect l="0" t="0" r="r" b="b"/>
              <a:pathLst>
                <a:path w="505" h="2222">
                  <a:moveTo>
                    <a:pt x="505" y="1111"/>
                  </a:moveTo>
                  <a:lnTo>
                    <a:pt x="491" y="916"/>
                  </a:lnTo>
                  <a:lnTo>
                    <a:pt x="447" y="675"/>
                  </a:lnTo>
                  <a:lnTo>
                    <a:pt x="361" y="420"/>
                  </a:lnTo>
                  <a:lnTo>
                    <a:pt x="260" y="240"/>
                  </a:lnTo>
                  <a:lnTo>
                    <a:pt x="158" y="105"/>
                  </a:lnTo>
                  <a:lnTo>
                    <a:pt x="72" y="30"/>
                  </a:lnTo>
                  <a:lnTo>
                    <a:pt x="28" y="0"/>
                  </a:lnTo>
                  <a:lnTo>
                    <a:pt x="0" y="30"/>
                  </a:lnTo>
                  <a:lnTo>
                    <a:pt x="43" y="75"/>
                  </a:lnTo>
                  <a:lnTo>
                    <a:pt x="187" y="270"/>
                  </a:lnTo>
                  <a:lnTo>
                    <a:pt x="288" y="510"/>
                  </a:lnTo>
                  <a:lnTo>
                    <a:pt x="361" y="780"/>
                  </a:lnTo>
                  <a:lnTo>
                    <a:pt x="375" y="1111"/>
                  </a:lnTo>
                  <a:lnTo>
                    <a:pt x="361" y="1396"/>
                  </a:lnTo>
                  <a:lnTo>
                    <a:pt x="303" y="1666"/>
                  </a:lnTo>
                  <a:lnTo>
                    <a:pt x="202" y="1937"/>
                  </a:lnTo>
                  <a:lnTo>
                    <a:pt x="28" y="2162"/>
                  </a:lnTo>
                  <a:lnTo>
                    <a:pt x="0" y="2192"/>
                  </a:lnTo>
                  <a:lnTo>
                    <a:pt x="28" y="2222"/>
                  </a:lnTo>
                  <a:lnTo>
                    <a:pt x="57" y="2207"/>
                  </a:lnTo>
                  <a:lnTo>
                    <a:pt x="202" y="2057"/>
                  </a:lnTo>
                  <a:lnTo>
                    <a:pt x="288" y="1937"/>
                  </a:lnTo>
                  <a:lnTo>
                    <a:pt x="361" y="1786"/>
                  </a:lnTo>
                  <a:lnTo>
                    <a:pt x="447" y="1546"/>
                  </a:lnTo>
                  <a:lnTo>
                    <a:pt x="491" y="1321"/>
                  </a:lnTo>
                  <a:lnTo>
                    <a:pt x="505" y="1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9" name="Freeform 51"/>
            <p:cNvSpPr>
              <a:spLocks noEditPoints="1"/>
            </p:cNvSpPr>
            <p:nvPr/>
          </p:nvSpPr>
          <p:spPr bwMode="auto">
            <a:xfrm>
              <a:off x="6280" y="5880"/>
              <a:ext cx="1415" cy="510"/>
            </a:xfrm>
            <a:custGeom>
              <a:avLst/>
              <a:gdLst/>
              <a:ahLst/>
              <a:cxnLst>
                <a:cxn ang="0">
                  <a:pos x="1343" y="90"/>
                </a:cxn>
                <a:cxn ang="0">
                  <a:pos x="1386" y="90"/>
                </a:cxn>
                <a:cxn ang="0">
                  <a:pos x="1415" y="60"/>
                </a:cxn>
                <a:cxn ang="0">
                  <a:pos x="1415" y="15"/>
                </a:cxn>
                <a:cxn ang="0">
                  <a:pos x="1400" y="15"/>
                </a:cxn>
                <a:cxn ang="0">
                  <a:pos x="1386" y="0"/>
                </a:cxn>
                <a:cxn ang="0">
                  <a:pos x="29" y="0"/>
                </a:cxn>
                <a:cxn ang="0">
                  <a:pos x="14" y="15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14" y="75"/>
                </a:cxn>
                <a:cxn ang="0">
                  <a:pos x="43" y="90"/>
                </a:cxn>
                <a:cxn ang="0">
                  <a:pos x="72" y="90"/>
                </a:cxn>
                <a:cxn ang="0">
                  <a:pos x="1343" y="90"/>
                </a:cxn>
                <a:cxn ang="0">
                  <a:pos x="1343" y="510"/>
                </a:cxn>
                <a:cxn ang="0">
                  <a:pos x="1400" y="510"/>
                </a:cxn>
                <a:cxn ang="0">
                  <a:pos x="1415" y="495"/>
                </a:cxn>
                <a:cxn ang="0">
                  <a:pos x="1415" y="450"/>
                </a:cxn>
                <a:cxn ang="0">
                  <a:pos x="1400" y="435"/>
                </a:cxn>
                <a:cxn ang="0">
                  <a:pos x="1372" y="435"/>
                </a:cxn>
                <a:cxn ang="0">
                  <a:pos x="1343" y="420"/>
                </a:cxn>
                <a:cxn ang="0">
                  <a:pos x="57" y="420"/>
                </a:cxn>
                <a:cxn ang="0">
                  <a:pos x="29" y="435"/>
                </a:cxn>
                <a:cxn ang="0">
                  <a:pos x="14" y="435"/>
                </a:cxn>
                <a:cxn ang="0">
                  <a:pos x="14" y="450"/>
                </a:cxn>
                <a:cxn ang="0">
                  <a:pos x="0" y="465"/>
                </a:cxn>
                <a:cxn ang="0">
                  <a:pos x="0" y="495"/>
                </a:cxn>
                <a:cxn ang="0">
                  <a:pos x="14" y="510"/>
                </a:cxn>
                <a:cxn ang="0">
                  <a:pos x="72" y="510"/>
                </a:cxn>
                <a:cxn ang="0">
                  <a:pos x="1343" y="510"/>
                </a:cxn>
              </a:cxnLst>
              <a:rect l="0" t="0" r="r" b="b"/>
              <a:pathLst>
                <a:path w="1415" h="510">
                  <a:moveTo>
                    <a:pt x="1343" y="90"/>
                  </a:moveTo>
                  <a:lnTo>
                    <a:pt x="1386" y="90"/>
                  </a:lnTo>
                  <a:lnTo>
                    <a:pt x="1415" y="60"/>
                  </a:lnTo>
                  <a:lnTo>
                    <a:pt x="1415" y="15"/>
                  </a:lnTo>
                  <a:lnTo>
                    <a:pt x="1400" y="15"/>
                  </a:lnTo>
                  <a:lnTo>
                    <a:pt x="1386" y="0"/>
                  </a:lnTo>
                  <a:lnTo>
                    <a:pt x="29" y="0"/>
                  </a:lnTo>
                  <a:lnTo>
                    <a:pt x="14" y="15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14" y="75"/>
                  </a:lnTo>
                  <a:lnTo>
                    <a:pt x="43" y="90"/>
                  </a:lnTo>
                  <a:lnTo>
                    <a:pt x="72" y="90"/>
                  </a:lnTo>
                  <a:lnTo>
                    <a:pt x="1343" y="90"/>
                  </a:lnTo>
                  <a:close/>
                  <a:moveTo>
                    <a:pt x="1343" y="510"/>
                  </a:moveTo>
                  <a:lnTo>
                    <a:pt x="1400" y="510"/>
                  </a:lnTo>
                  <a:lnTo>
                    <a:pt x="1415" y="495"/>
                  </a:lnTo>
                  <a:lnTo>
                    <a:pt x="1415" y="450"/>
                  </a:lnTo>
                  <a:lnTo>
                    <a:pt x="1400" y="435"/>
                  </a:lnTo>
                  <a:lnTo>
                    <a:pt x="1372" y="435"/>
                  </a:lnTo>
                  <a:lnTo>
                    <a:pt x="1343" y="420"/>
                  </a:lnTo>
                  <a:lnTo>
                    <a:pt x="57" y="420"/>
                  </a:lnTo>
                  <a:lnTo>
                    <a:pt x="29" y="435"/>
                  </a:lnTo>
                  <a:lnTo>
                    <a:pt x="14" y="435"/>
                  </a:lnTo>
                  <a:lnTo>
                    <a:pt x="14" y="450"/>
                  </a:lnTo>
                  <a:lnTo>
                    <a:pt x="0" y="465"/>
                  </a:lnTo>
                  <a:lnTo>
                    <a:pt x="0" y="495"/>
                  </a:lnTo>
                  <a:lnTo>
                    <a:pt x="14" y="510"/>
                  </a:lnTo>
                  <a:lnTo>
                    <a:pt x="72" y="510"/>
                  </a:lnTo>
                  <a:lnTo>
                    <a:pt x="1343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0" name="Freeform 52"/>
            <p:cNvSpPr>
              <a:spLocks/>
            </p:cNvSpPr>
            <p:nvPr/>
          </p:nvSpPr>
          <p:spPr bwMode="auto">
            <a:xfrm>
              <a:off x="8850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7" y="4445"/>
                </a:cxn>
                <a:cxn ang="0">
                  <a:pos x="347" y="4039"/>
                </a:cxn>
                <a:cxn ang="0">
                  <a:pos x="246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7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7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8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5" y="1442"/>
                </a:cxn>
                <a:cxn ang="0">
                  <a:pos x="58" y="1847"/>
                </a:cxn>
                <a:cxn ang="0">
                  <a:pos x="15" y="2252"/>
                </a:cxn>
                <a:cxn ang="0">
                  <a:pos x="0" y="2658"/>
                </a:cxn>
                <a:cxn ang="0">
                  <a:pos x="15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8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7" y="4445"/>
                  </a:lnTo>
                  <a:lnTo>
                    <a:pt x="347" y="4039"/>
                  </a:lnTo>
                  <a:lnTo>
                    <a:pt x="246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7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7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8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5" y="1442"/>
                  </a:lnTo>
                  <a:lnTo>
                    <a:pt x="58" y="1847"/>
                  </a:lnTo>
                  <a:lnTo>
                    <a:pt x="15" y="2252"/>
                  </a:lnTo>
                  <a:lnTo>
                    <a:pt x="0" y="2658"/>
                  </a:lnTo>
                  <a:lnTo>
                    <a:pt x="15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8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1" name="Freeform 53"/>
            <p:cNvSpPr>
              <a:spLocks/>
            </p:cNvSpPr>
            <p:nvPr/>
          </p:nvSpPr>
          <p:spPr bwMode="auto">
            <a:xfrm>
              <a:off x="12330" y="3732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2" name="Rectangle 54"/>
            <p:cNvSpPr>
              <a:spLocks noChangeArrowheads="1"/>
            </p:cNvSpPr>
            <p:nvPr/>
          </p:nvSpPr>
          <p:spPr bwMode="auto">
            <a:xfrm>
              <a:off x="10121" y="6075"/>
              <a:ext cx="4895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3" name="Freeform 55"/>
            <p:cNvSpPr>
              <a:spLocks/>
            </p:cNvSpPr>
            <p:nvPr/>
          </p:nvSpPr>
          <p:spPr bwMode="auto">
            <a:xfrm>
              <a:off x="10410" y="6735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7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7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4" name="Freeform 56"/>
            <p:cNvSpPr>
              <a:spLocks/>
            </p:cNvSpPr>
            <p:nvPr/>
          </p:nvSpPr>
          <p:spPr bwMode="auto">
            <a:xfrm>
              <a:off x="11926" y="7606"/>
              <a:ext cx="1300" cy="90"/>
            </a:xfrm>
            <a:custGeom>
              <a:avLst/>
              <a:gdLst/>
              <a:ahLst/>
              <a:cxnLst>
                <a:cxn ang="0">
                  <a:pos x="1227" y="90"/>
                </a:cxn>
                <a:cxn ang="0">
                  <a:pos x="1271" y="90"/>
                </a:cxn>
                <a:cxn ang="0">
                  <a:pos x="1285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4" y="75"/>
                </a:cxn>
                <a:cxn ang="0">
                  <a:pos x="29" y="90"/>
                </a:cxn>
                <a:cxn ang="0">
                  <a:pos x="72" y="90"/>
                </a:cxn>
                <a:cxn ang="0">
                  <a:pos x="1227" y="90"/>
                </a:cxn>
              </a:cxnLst>
              <a:rect l="0" t="0" r="r" b="b"/>
              <a:pathLst>
                <a:path w="1300" h="90">
                  <a:moveTo>
                    <a:pt x="1227" y="90"/>
                  </a:moveTo>
                  <a:lnTo>
                    <a:pt x="1271" y="90"/>
                  </a:lnTo>
                  <a:lnTo>
                    <a:pt x="1285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4" y="75"/>
                  </a:lnTo>
                  <a:lnTo>
                    <a:pt x="29" y="90"/>
                  </a:lnTo>
                  <a:lnTo>
                    <a:pt x="72" y="90"/>
                  </a:lnTo>
                  <a:lnTo>
                    <a:pt x="1227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5" name="Freeform 57"/>
            <p:cNvSpPr>
              <a:spLocks/>
            </p:cNvSpPr>
            <p:nvPr/>
          </p:nvSpPr>
          <p:spPr bwMode="auto">
            <a:xfrm>
              <a:off x="13933" y="7231"/>
              <a:ext cx="1069" cy="1006"/>
            </a:xfrm>
            <a:custGeom>
              <a:avLst/>
              <a:gdLst/>
              <a:ahLst/>
              <a:cxnLst>
                <a:cxn ang="0">
                  <a:pos x="665" y="240"/>
                </a:cxn>
                <a:cxn ang="0">
                  <a:pos x="766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0"/>
                </a:cxn>
                <a:cxn ang="0">
                  <a:pos x="867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9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6" y="360"/>
                </a:cxn>
                <a:cxn ang="0">
                  <a:pos x="188" y="195"/>
                </a:cxn>
                <a:cxn ang="0">
                  <a:pos x="347" y="60"/>
                </a:cxn>
                <a:cxn ang="0">
                  <a:pos x="419" y="45"/>
                </a:cxn>
                <a:cxn ang="0">
                  <a:pos x="477" y="60"/>
                </a:cxn>
                <a:cxn ang="0">
                  <a:pos x="506" y="105"/>
                </a:cxn>
                <a:cxn ang="0">
                  <a:pos x="520" y="255"/>
                </a:cxn>
                <a:cxn ang="0">
                  <a:pos x="462" y="510"/>
                </a:cxn>
                <a:cxn ang="0">
                  <a:pos x="376" y="796"/>
                </a:cxn>
                <a:cxn ang="0">
                  <a:pos x="304" y="916"/>
                </a:cxn>
                <a:cxn ang="0">
                  <a:pos x="130" y="946"/>
                </a:cxn>
                <a:cxn ang="0">
                  <a:pos x="145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6" y="721"/>
                </a:cxn>
                <a:cxn ang="0">
                  <a:pos x="44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7" y="946"/>
                </a:cxn>
                <a:cxn ang="0">
                  <a:pos x="405" y="871"/>
                </a:cxn>
                <a:cxn ang="0">
                  <a:pos x="433" y="826"/>
                </a:cxn>
                <a:cxn ang="0">
                  <a:pos x="477" y="916"/>
                </a:cxn>
                <a:cxn ang="0">
                  <a:pos x="549" y="976"/>
                </a:cxn>
                <a:cxn ang="0">
                  <a:pos x="665" y="1006"/>
                </a:cxn>
                <a:cxn ang="0">
                  <a:pos x="867" y="901"/>
                </a:cxn>
                <a:cxn ang="0">
                  <a:pos x="982" y="721"/>
                </a:cxn>
                <a:cxn ang="0">
                  <a:pos x="997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0"/>
                </a:cxn>
              </a:cxnLst>
              <a:rect l="0" t="0" r="r" b="b"/>
              <a:pathLst>
                <a:path w="1069" h="1006">
                  <a:moveTo>
                    <a:pt x="650" y="300"/>
                  </a:moveTo>
                  <a:lnTo>
                    <a:pt x="665" y="240"/>
                  </a:lnTo>
                  <a:lnTo>
                    <a:pt x="708" y="150"/>
                  </a:lnTo>
                  <a:lnTo>
                    <a:pt x="766" y="75"/>
                  </a:lnTo>
                  <a:lnTo>
                    <a:pt x="867" y="45"/>
                  </a:lnTo>
                  <a:lnTo>
                    <a:pt x="910" y="45"/>
                  </a:lnTo>
                  <a:lnTo>
                    <a:pt x="968" y="75"/>
                  </a:lnTo>
                  <a:lnTo>
                    <a:pt x="924" y="90"/>
                  </a:lnTo>
                  <a:lnTo>
                    <a:pt x="896" y="120"/>
                  </a:lnTo>
                  <a:lnTo>
                    <a:pt x="881" y="150"/>
                  </a:lnTo>
                  <a:lnTo>
                    <a:pt x="867" y="195"/>
                  </a:lnTo>
                  <a:lnTo>
                    <a:pt x="867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4" y="195"/>
                  </a:lnTo>
                  <a:lnTo>
                    <a:pt x="1069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7" y="0"/>
                  </a:lnTo>
                  <a:lnTo>
                    <a:pt x="809" y="15"/>
                  </a:lnTo>
                  <a:lnTo>
                    <a:pt x="766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8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6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7" y="60"/>
                  </a:lnTo>
                  <a:lnTo>
                    <a:pt x="405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7" y="60"/>
                  </a:lnTo>
                  <a:lnTo>
                    <a:pt x="491" y="75"/>
                  </a:lnTo>
                  <a:lnTo>
                    <a:pt x="506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5" y="721"/>
                  </a:lnTo>
                  <a:lnTo>
                    <a:pt x="376" y="796"/>
                  </a:lnTo>
                  <a:lnTo>
                    <a:pt x="347" y="856"/>
                  </a:lnTo>
                  <a:lnTo>
                    <a:pt x="304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5" y="901"/>
                  </a:lnTo>
                  <a:lnTo>
                    <a:pt x="174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5" y="721"/>
                  </a:lnTo>
                  <a:lnTo>
                    <a:pt x="116" y="721"/>
                  </a:lnTo>
                  <a:lnTo>
                    <a:pt x="72" y="736"/>
                  </a:lnTo>
                  <a:lnTo>
                    <a:pt x="44" y="766"/>
                  </a:lnTo>
                  <a:lnTo>
                    <a:pt x="15" y="811"/>
                  </a:lnTo>
                  <a:lnTo>
                    <a:pt x="0" y="856"/>
                  </a:lnTo>
                  <a:lnTo>
                    <a:pt x="15" y="901"/>
                  </a:lnTo>
                  <a:lnTo>
                    <a:pt x="29" y="931"/>
                  </a:lnTo>
                  <a:lnTo>
                    <a:pt x="116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4" y="976"/>
                  </a:lnTo>
                  <a:lnTo>
                    <a:pt x="347" y="946"/>
                  </a:lnTo>
                  <a:lnTo>
                    <a:pt x="376" y="901"/>
                  </a:lnTo>
                  <a:lnTo>
                    <a:pt x="405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8" y="871"/>
                  </a:lnTo>
                  <a:lnTo>
                    <a:pt x="477" y="916"/>
                  </a:lnTo>
                  <a:lnTo>
                    <a:pt x="506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5" y="1006"/>
                  </a:lnTo>
                  <a:lnTo>
                    <a:pt x="780" y="976"/>
                  </a:lnTo>
                  <a:lnTo>
                    <a:pt x="867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8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8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6" name="Freeform 58"/>
            <p:cNvSpPr>
              <a:spLocks/>
            </p:cNvSpPr>
            <p:nvPr/>
          </p:nvSpPr>
          <p:spPr bwMode="auto">
            <a:xfrm>
              <a:off x="15421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39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7" y="255"/>
                </a:cxn>
                <a:cxn ang="0">
                  <a:pos x="274" y="210"/>
                </a:cxn>
                <a:cxn ang="0">
                  <a:pos x="231" y="150"/>
                </a:cxn>
                <a:cxn ang="0">
                  <a:pos x="173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5" y="150"/>
                </a:cxn>
                <a:cxn ang="0">
                  <a:pos x="231" y="300"/>
                </a:cxn>
                <a:cxn ang="0">
                  <a:pos x="375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6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7" y="4685"/>
                </a:cxn>
                <a:cxn ang="0">
                  <a:pos x="317" y="4895"/>
                </a:cxn>
                <a:cxn ang="0">
                  <a:pos x="202" y="5060"/>
                </a:cxn>
                <a:cxn ang="0">
                  <a:pos x="86" y="5180"/>
                </a:cxn>
                <a:cxn ang="0">
                  <a:pos x="14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6" y="5300"/>
                </a:cxn>
                <a:cxn ang="0">
                  <a:pos x="115" y="5285"/>
                </a:cxn>
                <a:cxn ang="0">
                  <a:pos x="390" y="4970"/>
                </a:cxn>
                <a:cxn ang="0">
                  <a:pos x="606" y="4625"/>
                </a:cxn>
                <a:cxn ang="0">
                  <a:pos x="779" y="4264"/>
                </a:cxn>
                <a:cxn ang="0">
                  <a:pos x="909" y="3874"/>
                </a:cxn>
                <a:cxn ang="0">
                  <a:pos x="982" y="3469"/>
                </a:cxn>
                <a:cxn ang="0">
                  <a:pos x="1039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39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7" y="255"/>
                  </a:lnTo>
                  <a:lnTo>
                    <a:pt x="274" y="210"/>
                  </a:lnTo>
                  <a:lnTo>
                    <a:pt x="231" y="150"/>
                  </a:lnTo>
                  <a:lnTo>
                    <a:pt x="173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5" y="150"/>
                  </a:lnTo>
                  <a:lnTo>
                    <a:pt x="231" y="300"/>
                  </a:lnTo>
                  <a:lnTo>
                    <a:pt x="375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6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7" y="4685"/>
                  </a:lnTo>
                  <a:lnTo>
                    <a:pt x="317" y="4895"/>
                  </a:lnTo>
                  <a:lnTo>
                    <a:pt x="202" y="5060"/>
                  </a:lnTo>
                  <a:lnTo>
                    <a:pt x="86" y="5180"/>
                  </a:lnTo>
                  <a:lnTo>
                    <a:pt x="14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6" y="5300"/>
                  </a:lnTo>
                  <a:lnTo>
                    <a:pt x="115" y="5285"/>
                  </a:lnTo>
                  <a:lnTo>
                    <a:pt x="390" y="4970"/>
                  </a:lnTo>
                  <a:lnTo>
                    <a:pt x="606" y="4625"/>
                  </a:lnTo>
                  <a:lnTo>
                    <a:pt x="779" y="4264"/>
                  </a:lnTo>
                  <a:lnTo>
                    <a:pt x="909" y="3874"/>
                  </a:lnTo>
                  <a:lnTo>
                    <a:pt x="982" y="3469"/>
                  </a:lnTo>
                  <a:lnTo>
                    <a:pt x="1039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7" name="Freeform 59"/>
            <p:cNvSpPr>
              <a:spLocks/>
            </p:cNvSpPr>
            <p:nvPr/>
          </p:nvSpPr>
          <p:spPr bwMode="auto">
            <a:xfrm>
              <a:off x="17731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7" y="4445"/>
                </a:cxn>
                <a:cxn ang="0">
                  <a:pos x="347" y="4039"/>
                </a:cxn>
                <a:cxn ang="0">
                  <a:pos x="246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7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7" y="631"/>
                </a:cxn>
                <a:cxn ang="0">
                  <a:pos x="766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8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5" y="1442"/>
                </a:cxn>
                <a:cxn ang="0">
                  <a:pos x="58" y="1847"/>
                </a:cxn>
                <a:cxn ang="0">
                  <a:pos x="15" y="2252"/>
                </a:cxn>
                <a:cxn ang="0">
                  <a:pos x="0" y="2658"/>
                </a:cxn>
                <a:cxn ang="0">
                  <a:pos x="15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6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8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7" y="4445"/>
                  </a:lnTo>
                  <a:lnTo>
                    <a:pt x="347" y="4039"/>
                  </a:lnTo>
                  <a:lnTo>
                    <a:pt x="246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7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7" y="631"/>
                  </a:lnTo>
                  <a:lnTo>
                    <a:pt x="766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8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5" y="1442"/>
                  </a:lnTo>
                  <a:lnTo>
                    <a:pt x="58" y="1847"/>
                  </a:lnTo>
                  <a:lnTo>
                    <a:pt x="15" y="2252"/>
                  </a:lnTo>
                  <a:lnTo>
                    <a:pt x="0" y="2658"/>
                  </a:lnTo>
                  <a:lnTo>
                    <a:pt x="15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6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8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8" name="Freeform 60"/>
            <p:cNvSpPr>
              <a:spLocks/>
            </p:cNvSpPr>
            <p:nvPr/>
          </p:nvSpPr>
          <p:spPr bwMode="auto">
            <a:xfrm>
              <a:off x="21688" y="3732"/>
              <a:ext cx="708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8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9" name="Rectangle 61"/>
            <p:cNvSpPr>
              <a:spLocks noChangeArrowheads="1"/>
            </p:cNvSpPr>
            <p:nvPr/>
          </p:nvSpPr>
          <p:spPr bwMode="auto">
            <a:xfrm>
              <a:off x="19103" y="6075"/>
              <a:ext cx="5849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0" name="Freeform 62"/>
            <p:cNvSpPr>
              <a:spLocks/>
            </p:cNvSpPr>
            <p:nvPr/>
          </p:nvSpPr>
          <p:spPr bwMode="auto">
            <a:xfrm>
              <a:off x="19276" y="6735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1" name="Freeform 63"/>
            <p:cNvSpPr>
              <a:spLocks/>
            </p:cNvSpPr>
            <p:nvPr/>
          </p:nvSpPr>
          <p:spPr bwMode="auto">
            <a:xfrm>
              <a:off x="20793" y="7606"/>
              <a:ext cx="1299" cy="90"/>
            </a:xfrm>
            <a:custGeom>
              <a:avLst/>
              <a:gdLst/>
              <a:ahLst/>
              <a:cxnLst>
                <a:cxn ang="0">
                  <a:pos x="1227" y="90"/>
                </a:cxn>
                <a:cxn ang="0">
                  <a:pos x="1270" y="90"/>
                </a:cxn>
                <a:cxn ang="0">
                  <a:pos x="1285" y="75"/>
                </a:cxn>
                <a:cxn ang="0">
                  <a:pos x="1299" y="75"/>
                </a:cxn>
                <a:cxn ang="0">
                  <a:pos x="1299" y="30"/>
                </a:cxn>
                <a:cxn ang="0">
                  <a:pos x="1270" y="0"/>
                </a:cxn>
                <a:cxn ang="0">
                  <a:pos x="28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4" y="75"/>
                </a:cxn>
                <a:cxn ang="0">
                  <a:pos x="28" y="90"/>
                </a:cxn>
                <a:cxn ang="0">
                  <a:pos x="72" y="90"/>
                </a:cxn>
                <a:cxn ang="0">
                  <a:pos x="1227" y="90"/>
                </a:cxn>
              </a:cxnLst>
              <a:rect l="0" t="0" r="r" b="b"/>
              <a:pathLst>
                <a:path w="1299" h="90">
                  <a:moveTo>
                    <a:pt x="1227" y="90"/>
                  </a:moveTo>
                  <a:lnTo>
                    <a:pt x="1270" y="90"/>
                  </a:lnTo>
                  <a:lnTo>
                    <a:pt x="1285" y="75"/>
                  </a:lnTo>
                  <a:lnTo>
                    <a:pt x="1299" y="75"/>
                  </a:lnTo>
                  <a:lnTo>
                    <a:pt x="1299" y="30"/>
                  </a:lnTo>
                  <a:lnTo>
                    <a:pt x="1270" y="0"/>
                  </a:lnTo>
                  <a:lnTo>
                    <a:pt x="28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4" y="75"/>
                  </a:lnTo>
                  <a:lnTo>
                    <a:pt x="28" y="90"/>
                  </a:lnTo>
                  <a:lnTo>
                    <a:pt x="72" y="90"/>
                  </a:lnTo>
                  <a:lnTo>
                    <a:pt x="1227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2" name="Freeform 64"/>
            <p:cNvSpPr>
              <a:spLocks/>
            </p:cNvSpPr>
            <p:nvPr/>
          </p:nvSpPr>
          <p:spPr bwMode="auto">
            <a:xfrm>
              <a:off x="22800" y="7231"/>
              <a:ext cx="1068" cy="1006"/>
            </a:xfrm>
            <a:custGeom>
              <a:avLst/>
              <a:gdLst/>
              <a:ahLst/>
              <a:cxnLst>
                <a:cxn ang="0">
                  <a:pos x="664" y="240"/>
                </a:cxn>
                <a:cxn ang="0">
                  <a:pos x="765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0"/>
                </a:cxn>
                <a:cxn ang="0">
                  <a:pos x="866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8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5" y="360"/>
                </a:cxn>
                <a:cxn ang="0">
                  <a:pos x="188" y="195"/>
                </a:cxn>
                <a:cxn ang="0">
                  <a:pos x="346" y="60"/>
                </a:cxn>
                <a:cxn ang="0">
                  <a:pos x="419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20" y="255"/>
                </a:cxn>
                <a:cxn ang="0">
                  <a:pos x="462" y="510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9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0"/>
                </a:cxn>
              </a:cxnLst>
              <a:rect l="0" t="0" r="r" b="b"/>
              <a:pathLst>
                <a:path w="1068" h="1006">
                  <a:moveTo>
                    <a:pt x="650" y="300"/>
                  </a:moveTo>
                  <a:lnTo>
                    <a:pt x="664" y="240"/>
                  </a:lnTo>
                  <a:lnTo>
                    <a:pt x="707" y="150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10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0"/>
                  </a:lnTo>
                  <a:lnTo>
                    <a:pt x="881" y="150"/>
                  </a:lnTo>
                  <a:lnTo>
                    <a:pt x="866" y="195"/>
                  </a:lnTo>
                  <a:lnTo>
                    <a:pt x="866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4" y="195"/>
                  </a:lnTo>
                  <a:lnTo>
                    <a:pt x="1068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6" y="0"/>
                  </a:lnTo>
                  <a:lnTo>
                    <a:pt x="809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5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9" y="931"/>
                  </a:lnTo>
                  <a:lnTo>
                    <a:pt x="115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8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80" y="976"/>
                  </a:lnTo>
                  <a:lnTo>
                    <a:pt x="866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3" name="Freeform 65"/>
            <p:cNvSpPr>
              <a:spLocks/>
            </p:cNvSpPr>
            <p:nvPr/>
          </p:nvSpPr>
          <p:spPr bwMode="auto">
            <a:xfrm>
              <a:off x="24056" y="6540"/>
              <a:ext cx="650" cy="1066"/>
            </a:xfrm>
            <a:custGeom>
              <a:avLst/>
              <a:gdLst/>
              <a:ahLst/>
              <a:cxnLst>
                <a:cxn ang="0">
                  <a:pos x="188" y="180"/>
                </a:cxn>
                <a:cxn ang="0">
                  <a:pos x="275" y="195"/>
                </a:cxn>
                <a:cxn ang="0">
                  <a:pos x="506" y="120"/>
                </a:cxn>
                <a:cxn ang="0">
                  <a:pos x="563" y="0"/>
                </a:cxn>
                <a:cxn ang="0">
                  <a:pos x="477" y="45"/>
                </a:cxn>
                <a:cxn ang="0">
                  <a:pos x="332" y="60"/>
                </a:cxn>
                <a:cxn ang="0">
                  <a:pos x="246" y="45"/>
                </a:cxn>
                <a:cxn ang="0">
                  <a:pos x="116" y="15"/>
                </a:cxn>
                <a:cxn ang="0">
                  <a:pos x="101" y="0"/>
                </a:cxn>
                <a:cxn ang="0">
                  <a:pos x="72" y="526"/>
                </a:cxn>
                <a:cxn ang="0">
                  <a:pos x="116" y="556"/>
                </a:cxn>
                <a:cxn ang="0">
                  <a:pos x="173" y="481"/>
                </a:cxn>
                <a:cxn ang="0">
                  <a:pos x="260" y="436"/>
                </a:cxn>
                <a:cxn ang="0">
                  <a:pos x="433" y="466"/>
                </a:cxn>
                <a:cxn ang="0">
                  <a:pos x="462" y="511"/>
                </a:cxn>
                <a:cxn ang="0">
                  <a:pos x="491" y="571"/>
                </a:cxn>
                <a:cxn ang="0">
                  <a:pos x="506" y="811"/>
                </a:cxn>
                <a:cxn ang="0">
                  <a:pos x="462" y="931"/>
                </a:cxn>
                <a:cxn ang="0">
                  <a:pos x="390" y="991"/>
                </a:cxn>
                <a:cxn ang="0">
                  <a:pos x="289" y="1021"/>
                </a:cxn>
                <a:cxn ang="0">
                  <a:pos x="116" y="946"/>
                </a:cxn>
                <a:cxn ang="0">
                  <a:pos x="101" y="856"/>
                </a:cxn>
                <a:cxn ang="0">
                  <a:pos x="145" y="781"/>
                </a:cxn>
                <a:cxn ang="0">
                  <a:pos x="101" y="706"/>
                </a:cxn>
                <a:cxn ang="0">
                  <a:pos x="0" y="751"/>
                </a:cxn>
                <a:cxn ang="0">
                  <a:pos x="15" y="886"/>
                </a:cxn>
                <a:cxn ang="0">
                  <a:pos x="173" y="1036"/>
                </a:cxn>
                <a:cxn ang="0">
                  <a:pos x="433" y="1036"/>
                </a:cxn>
                <a:cxn ang="0">
                  <a:pos x="621" y="856"/>
                </a:cxn>
                <a:cxn ang="0">
                  <a:pos x="621" y="601"/>
                </a:cxn>
                <a:cxn ang="0">
                  <a:pos x="462" y="421"/>
                </a:cxn>
                <a:cxn ang="0">
                  <a:pos x="289" y="391"/>
                </a:cxn>
                <a:cxn ang="0">
                  <a:pos x="188" y="421"/>
                </a:cxn>
                <a:cxn ang="0">
                  <a:pos x="130" y="165"/>
                </a:cxn>
              </a:cxnLst>
              <a:rect l="0" t="0" r="r" b="b"/>
              <a:pathLst>
                <a:path w="650" h="1066">
                  <a:moveTo>
                    <a:pt x="130" y="165"/>
                  </a:moveTo>
                  <a:lnTo>
                    <a:pt x="188" y="180"/>
                  </a:lnTo>
                  <a:lnTo>
                    <a:pt x="217" y="195"/>
                  </a:lnTo>
                  <a:lnTo>
                    <a:pt x="275" y="195"/>
                  </a:lnTo>
                  <a:lnTo>
                    <a:pt x="405" y="165"/>
                  </a:lnTo>
                  <a:lnTo>
                    <a:pt x="506" y="120"/>
                  </a:lnTo>
                  <a:lnTo>
                    <a:pt x="592" y="30"/>
                  </a:lnTo>
                  <a:lnTo>
                    <a:pt x="563" y="0"/>
                  </a:lnTo>
                  <a:lnTo>
                    <a:pt x="563" y="15"/>
                  </a:lnTo>
                  <a:lnTo>
                    <a:pt x="477" y="45"/>
                  </a:lnTo>
                  <a:lnTo>
                    <a:pt x="405" y="45"/>
                  </a:lnTo>
                  <a:lnTo>
                    <a:pt x="332" y="60"/>
                  </a:lnTo>
                  <a:lnTo>
                    <a:pt x="289" y="60"/>
                  </a:lnTo>
                  <a:lnTo>
                    <a:pt x="246" y="45"/>
                  </a:lnTo>
                  <a:lnTo>
                    <a:pt x="188" y="45"/>
                  </a:lnTo>
                  <a:lnTo>
                    <a:pt x="116" y="15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72" y="30"/>
                  </a:lnTo>
                  <a:lnTo>
                    <a:pt x="72" y="526"/>
                  </a:lnTo>
                  <a:lnTo>
                    <a:pt x="101" y="556"/>
                  </a:lnTo>
                  <a:lnTo>
                    <a:pt x="116" y="556"/>
                  </a:lnTo>
                  <a:lnTo>
                    <a:pt x="116" y="541"/>
                  </a:lnTo>
                  <a:lnTo>
                    <a:pt x="173" y="481"/>
                  </a:lnTo>
                  <a:lnTo>
                    <a:pt x="217" y="451"/>
                  </a:lnTo>
                  <a:lnTo>
                    <a:pt x="260" y="436"/>
                  </a:lnTo>
                  <a:lnTo>
                    <a:pt x="376" y="436"/>
                  </a:lnTo>
                  <a:lnTo>
                    <a:pt x="433" y="466"/>
                  </a:lnTo>
                  <a:lnTo>
                    <a:pt x="462" y="496"/>
                  </a:lnTo>
                  <a:lnTo>
                    <a:pt x="462" y="511"/>
                  </a:lnTo>
                  <a:lnTo>
                    <a:pt x="477" y="526"/>
                  </a:lnTo>
                  <a:lnTo>
                    <a:pt x="491" y="571"/>
                  </a:lnTo>
                  <a:lnTo>
                    <a:pt x="506" y="646"/>
                  </a:lnTo>
                  <a:lnTo>
                    <a:pt x="506" y="811"/>
                  </a:lnTo>
                  <a:lnTo>
                    <a:pt x="491" y="871"/>
                  </a:lnTo>
                  <a:lnTo>
                    <a:pt x="462" y="931"/>
                  </a:lnTo>
                  <a:lnTo>
                    <a:pt x="433" y="961"/>
                  </a:lnTo>
                  <a:lnTo>
                    <a:pt x="390" y="991"/>
                  </a:lnTo>
                  <a:lnTo>
                    <a:pt x="347" y="1006"/>
                  </a:lnTo>
                  <a:lnTo>
                    <a:pt x="289" y="1021"/>
                  </a:lnTo>
                  <a:lnTo>
                    <a:pt x="188" y="1006"/>
                  </a:lnTo>
                  <a:lnTo>
                    <a:pt x="116" y="946"/>
                  </a:lnTo>
                  <a:lnTo>
                    <a:pt x="58" y="856"/>
                  </a:lnTo>
                  <a:lnTo>
                    <a:pt x="101" y="856"/>
                  </a:lnTo>
                  <a:lnTo>
                    <a:pt x="116" y="841"/>
                  </a:lnTo>
                  <a:lnTo>
                    <a:pt x="145" y="781"/>
                  </a:lnTo>
                  <a:lnTo>
                    <a:pt x="145" y="751"/>
                  </a:lnTo>
                  <a:lnTo>
                    <a:pt x="101" y="706"/>
                  </a:lnTo>
                  <a:lnTo>
                    <a:pt x="44" y="706"/>
                  </a:lnTo>
                  <a:lnTo>
                    <a:pt x="0" y="751"/>
                  </a:lnTo>
                  <a:lnTo>
                    <a:pt x="0" y="781"/>
                  </a:lnTo>
                  <a:lnTo>
                    <a:pt x="15" y="886"/>
                  </a:lnTo>
                  <a:lnTo>
                    <a:pt x="72" y="976"/>
                  </a:lnTo>
                  <a:lnTo>
                    <a:pt x="173" y="1036"/>
                  </a:lnTo>
                  <a:lnTo>
                    <a:pt x="289" y="1066"/>
                  </a:lnTo>
                  <a:lnTo>
                    <a:pt x="433" y="1036"/>
                  </a:lnTo>
                  <a:lnTo>
                    <a:pt x="549" y="976"/>
                  </a:lnTo>
                  <a:lnTo>
                    <a:pt x="621" y="856"/>
                  </a:lnTo>
                  <a:lnTo>
                    <a:pt x="650" y="721"/>
                  </a:lnTo>
                  <a:lnTo>
                    <a:pt x="621" y="601"/>
                  </a:lnTo>
                  <a:lnTo>
                    <a:pt x="563" y="496"/>
                  </a:lnTo>
                  <a:lnTo>
                    <a:pt x="462" y="421"/>
                  </a:lnTo>
                  <a:lnTo>
                    <a:pt x="332" y="391"/>
                  </a:lnTo>
                  <a:lnTo>
                    <a:pt x="289" y="391"/>
                  </a:lnTo>
                  <a:lnTo>
                    <a:pt x="231" y="406"/>
                  </a:lnTo>
                  <a:lnTo>
                    <a:pt x="188" y="421"/>
                  </a:lnTo>
                  <a:lnTo>
                    <a:pt x="130" y="466"/>
                  </a:lnTo>
                  <a:lnTo>
                    <a:pt x="130" y="1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4" name="Freeform 66"/>
            <p:cNvSpPr>
              <a:spLocks/>
            </p:cNvSpPr>
            <p:nvPr/>
          </p:nvSpPr>
          <p:spPr bwMode="auto">
            <a:xfrm>
              <a:off x="25269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8" y="255"/>
                </a:cxn>
                <a:cxn ang="0">
                  <a:pos x="275" y="210"/>
                </a:cxn>
                <a:cxn ang="0">
                  <a:pos x="231" y="150"/>
                </a:cxn>
                <a:cxn ang="0">
                  <a:pos x="174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6" y="150"/>
                </a:cxn>
                <a:cxn ang="0">
                  <a:pos x="231" y="300"/>
                </a:cxn>
                <a:cxn ang="0">
                  <a:pos x="376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7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2" y="5060"/>
                </a:cxn>
                <a:cxn ang="0">
                  <a:pos x="87" y="5180"/>
                </a:cxn>
                <a:cxn ang="0">
                  <a:pos x="15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7" y="5300"/>
                </a:cxn>
                <a:cxn ang="0">
                  <a:pos x="116" y="5285"/>
                </a:cxn>
                <a:cxn ang="0">
                  <a:pos x="390" y="4970"/>
                </a:cxn>
                <a:cxn ang="0">
                  <a:pos x="607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8" y="255"/>
                  </a:lnTo>
                  <a:lnTo>
                    <a:pt x="275" y="210"/>
                  </a:lnTo>
                  <a:lnTo>
                    <a:pt x="231" y="150"/>
                  </a:lnTo>
                  <a:lnTo>
                    <a:pt x="174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6" y="150"/>
                  </a:lnTo>
                  <a:lnTo>
                    <a:pt x="231" y="300"/>
                  </a:lnTo>
                  <a:lnTo>
                    <a:pt x="376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7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2" y="5060"/>
                  </a:lnTo>
                  <a:lnTo>
                    <a:pt x="87" y="5180"/>
                  </a:lnTo>
                  <a:lnTo>
                    <a:pt x="15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7" y="5300"/>
                  </a:lnTo>
                  <a:lnTo>
                    <a:pt x="116" y="5285"/>
                  </a:lnTo>
                  <a:lnTo>
                    <a:pt x="390" y="4970"/>
                  </a:lnTo>
                  <a:lnTo>
                    <a:pt x="607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5" name="Freeform 67"/>
            <p:cNvSpPr>
              <a:spLocks/>
            </p:cNvSpPr>
            <p:nvPr/>
          </p:nvSpPr>
          <p:spPr bwMode="auto">
            <a:xfrm>
              <a:off x="27580" y="3477"/>
              <a:ext cx="1039" cy="5315"/>
            </a:xfrm>
            <a:custGeom>
              <a:avLst/>
              <a:gdLst/>
              <a:ahLst/>
              <a:cxnLst>
                <a:cxn ang="0">
                  <a:pos x="1039" y="5285"/>
                </a:cxn>
                <a:cxn ang="0">
                  <a:pos x="1039" y="5270"/>
                </a:cxn>
                <a:cxn ang="0">
                  <a:pos x="938" y="5165"/>
                </a:cxn>
                <a:cxn ang="0">
                  <a:pos x="808" y="5015"/>
                </a:cxn>
                <a:cxn ang="0">
                  <a:pos x="664" y="4805"/>
                </a:cxn>
                <a:cxn ang="0">
                  <a:pos x="476" y="4445"/>
                </a:cxn>
                <a:cxn ang="0">
                  <a:pos x="346" y="4039"/>
                </a:cxn>
                <a:cxn ang="0">
                  <a:pos x="245" y="3619"/>
                </a:cxn>
                <a:cxn ang="0">
                  <a:pos x="187" y="3153"/>
                </a:cxn>
                <a:cxn ang="0">
                  <a:pos x="173" y="2658"/>
                </a:cxn>
                <a:cxn ang="0">
                  <a:pos x="187" y="2282"/>
                </a:cxn>
                <a:cxn ang="0">
                  <a:pos x="216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6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39" y="45"/>
                </a:cxn>
                <a:cxn ang="0">
                  <a:pos x="1039" y="15"/>
                </a:cxn>
                <a:cxn ang="0">
                  <a:pos x="1025" y="0"/>
                </a:cxn>
                <a:cxn ang="0">
                  <a:pos x="967" y="0"/>
                </a:cxn>
                <a:cxn ang="0">
                  <a:pos x="938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4" y="1442"/>
                </a:cxn>
                <a:cxn ang="0">
                  <a:pos x="58" y="1847"/>
                </a:cxn>
                <a:cxn ang="0">
                  <a:pos x="14" y="2252"/>
                </a:cxn>
                <a:cxn ang="0">
                  <a:pos x="0" y="2658"/>
                </a:cxn>
                <a:cxn ang="0">
                  <a:pos x="14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8" y="5165"/>
                </a:cxn>
                <a:cxn ang="0">
                  <a:pos x="881" y="5225"/>
                </a:cxn>
                <a:cxn ang="0">
                  <a:pos x="967" y="5315"/>
                </a:cxn>
                <a:cxn ang="0">
                  <a:pos x="1025" y="5315"/>
                </a:cxn>
                <a:cxn ang="0">
                  <a:pos x="1039" y="5300"/>
                </a:cxn>
                <a:cxn ang="0">
                  <a:pos x="1039" y="5285"/>
                </a:cxn>
              </a:cxnLst>
              <a:rect l="0" t="0" r="r" b="b"/>
              <a:pathLst>
                <a:path w="1039" h="5315">
                  <a:moveTo>
                    <a:pt x="1039" y="5285"/>
                  </a:moveTo>
                  <a:lnTo>
                    <a:pt x="1039" y="5270"/>
                  </a:lnTo>
                  <a:lnTo>
                    <a:pt x="938" y="5165"/>
                  </a:lnTo>
                  <a:lnTo>
                    <a:pt x="808" y="5015"/>
                  </a:lnTo>
                  <a:lnTo>
                    <a:pt x="664" y="4805"/>
                  </a:lnTo>
                  <a:lnTo>
                    <a:pt x="476" y="4445"/>
                  </a:lnTo>
                  <a:lnTo>
                    <a:pt x="346" y="4039"/>
                  </a:lnTo>
                  <a:lnTo>
                    <a:pt x="245" y="3619"/>
                  </a:lnTo>
                  <a:lnTo>
                    <a:pt x="187" y="3153"/>
                  </a:lnTo>
                  <a:lnTo>
                    <a:pt x="173" y="2658"/>
                  </a:lnTo>
                  <a:lnTo>
                    <a:pt x="187" y="2282"/>
                  </a:lnTo>
                  <a:lnTo>
                    <a:pt x="216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6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39" y="45"/>
                  </a:lnTo>
                  <a:lnTo>
                    <a:pt x="1039" y="15"/>
                  </a:lnTo>
                  <a:lnTo>
                    <a:pt x="1025" y="0"/>
                  </a:lnTo>
                  <a:lnTo>
                    <a:pt x="967" y="0"/>
                  </a:lnTo>
                  <a:lnTo>
                    <a:pt x="938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4" y="1442"/>
                  </a:lnTo>
                  <a:lnTo>
                    <a:pt x="58" y="1847"/>
                  </a:lnTo>
                  <a:lnTo>
                    <a:pt x="14" y="2252"/>
                  </a:lnTo>
                  <a:lnTo>
                    <a:pt x="0" y="2658"/>
                  </a:lnTo>
                  <a:lnTo>
                    <a:pt x="14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8" y="5165"/>
                  </a:lnTo>
                  <a:lnTo>
                    <a:pt x="881" y="5225"/>
                  </a:lnTo>
                  <a:lnTo>
                    <a:pt x="967" y="5315"/>
                  </a:lnTo>
                  <a:lnTo>
                    <a:pt x="1025" y="5315"/>
                  </a:lnTo>
                  <a:lnTo>
                    <a:pt x="1039" y="5300"/>
                  </a:lnTo>
                  <a:lnTo>
                    <a:pt x="1039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6" name="Freeform 68"/>
            <p:cNvSpPr>
              <a:spLocks/>
            </p:cNvSpPr>
            <p:nvPr/>
          </p:nvSpPr>
          <p:spPr bwMode="auto">
            <a:xfrm>
              <a:off x="31941" y="3732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7" name="Rectangle 69"/>
            <p:cNvSpPr>
              <a:spLocks noChangeArrowheads="1"/>
            </p:cNvSpPr>
            <p:nvPr/>
          </p:nvSpPr>
          <p:spPr bwMode="auto">
            <a:xfrm>
              <a:off x="28923" y="6075"/>
              <a:ext cx="6686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8" name="Freeform 70"/>
            <p:cNvSpPr>
              <a:spLocks/>
            </p:cNvSpPr>
            <p:nvPr/>
          </p:nvSpPr>
          <p:spPr bwMode="auto">
            <a:xfrm>
              <a:off x="29125" y="6735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9" name="Freeform 71"/>
            <p:cNvSpPr>
              <a:spLocks/>
            </p:cNvSpPr>
            <p:nvPr/>
          </p:nvSpPr>
          <p:spPr bwMode="auto">
            <a:xfrm>
              <a:off x="30641" y="7606"/>
              <a:ext cx="1300" cy="90"/>
            </a:xfrm>
            <a:custGeom>
              <a:avLst/>
              <a:gdLst/>
              <a:ahLst/>
              <a:cxnLst>
                <a:cxn ang="0">
                  <a:pos x="1228" y="90"/>
                </a:cxn>
                <a:cxn ang="0">
                  <a:pos x="1271" y="90"/>
                </a:cxn>
                <a:cxn ang="0">
                  <a:pos x="1285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5" y="15"/>
                </a:cxn>
                <a:cxn ang="0">
                  <a:pos x="15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5" y="75"/>
                </a:cxn>
                <a:cxn ang="0">
                  <a:pos x="29" y="90"/>
                </a:cxn>
                <a:cxn ang="0">
                  <a:pos x="72" y="90"/>
                </a:cxn>
                <a:cxn ang="0">
                  <a:pos x="1228" y="90"/>
                </a:cxn>
              </a:cxnLst>
              <a:rect l="0" t="0" r="r" b="b"/>
              <a:pathLst>
                <a:path w="1300" h="90">
                  <a:moveTo>
                    <a:pt x="1228" y="90"/>
                  </a:moveTo>
                  <a:lnTo>
                    <a:pt x="1271" y="90"/>
                  </a:lnTo>
                  <a:lnTo>
                    <a:pt x="1285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5" y="15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29" y="90"/>
                  </a:lnTo>
                  <a:lnTo>
                    <a:pt x="72" y="90"/>
                  </a:lnTo>
                  <a:lnTo>
                    <a:pt x="1228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0" name="Freeform 72"/>
            <p:cNvSpPr>
              <a:spLocks/>
            </p:cNvSpPr>
            <p:nvPr/>
          </p:nvSpPr>
          <p:spPr bwMode="auto">
            <a:xfrm>
              <a:off x="32648" y="7231"/>
              <a:ext cx="1069" cy="1006"/>
            </a:xfrm>
            <a:custGeom>
              <a:avLst/>
              <a:gdLst/>
              <a:ahLst/>
              <a:cxnLst>
                <a:cxn ang="0">
                  <a:pos x="665" y="240"/>
                </a:cxn>
                <a:cxn ang="0">
                  <a:pos x="766" y="75"/>
                </a:cxn>
                <a:cxn ang="0">
                  <a:pos x="910" y="45"/>
                </a:cxn>
                <a:cxn ang="0">
                  <a:pos x="925" y="90"/>
                </a:cxn>
                <a:cxn ang="0">
                  <a:pos x="881" y="150"/>
                </a:cxn>
                <a:cxn ang="0">
                  <a:pos x="867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9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3" y="345"/>
                </a:cxn>
                <a:cxn ang="0">
                  <a:pos x="116" y="360"/>
                </a:cxn>
                <a:cxn ang="0">
                  <a:pos x="188" y="195"/>
                </a:cxn>
                <a:cxn ang="0">
                  <a:pos x="347" y="60"/>
                </a:cxn>
                <a:cxn ang="0">
                  <a:pos x="419" y="45"/>
                </a:cxn>
                <a:cxn ang="0">
                  <a:pos x="477" y="60"/>
                </a:cxn>
                <a:cxn ang="0">
                  <a:pos x="506" y="105"/>
                </a:cxn>
                <a:cxn ang="0">
                  <a:pos x="520" y="255"/>
                </a:cxn>
                <a:cxn ang="0">
                  <a:pos x="463" y="510"/>
                </a:cxn>
                <a:cxn ang="0">
                  <a:pos x="376" y="796"/>
                </a:cxn>
                <a:cxn ang="0">
                  <a:pos x="304" y="916"/>
                </a:cxn>
                <a:cxn ang="0">
                  <a:pos x="130" y="946"/>
                </a:cxn>
                <a:cxn ang="0">
                  <a:pos x="145" y="901"/>
                </a:cxn>
                <a:cxn ang="0">
                  <a:pos x="188" y="841"/>
                </a:cxn>
                <a:cxn ang="0">
                  <a:pos x="203" y="781"/>
                </a:cxn>
                <a:cxn ang="0">
                  <a:pos x="159" y="736"/>
                </a:cxn>
                <a:cxn ang="0">
                  <a:pos x="116" y="721"/>
                </a:cxn>
                <a:cxn ang="0">
                  <a:pos x="44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7" y="946"/>
                </a:cxn>
                <a:cxn ang="0">
                  <a:pos x="405" y="871"/>
                </a:cxn>
                <a:cxn ang="0">
                  <a:pos x="434" y="826"/>
                </a:cxn>
                <a:cxn ang="0">
                  <a:pos x="477" y="916"/>
                </a:cxn>
                <a:cxn ang="0">
                  <a:pos x="549" y="976"/>
                </a:cxn>
                <a:cxn ang="0">
                  <a:pos x="665" y="1006"/>
                </a:cxn>
                <a:cxn ang="0">
                  <a:pos x="867" y="901"/>
                </a:cxn>
                <a:cxn ang="0">
                  <a:pos x="982" y="721"/>
                </a:cxn>
                <a:cxn ang="0">
                  <a:pos x="997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4" y="676"/>
                </a:cxn>
                <a:cxn ang="0">
                  <a:pos x="650" y="300"/>
                </a:cxn>
              </a:cxnLst>
              <a:rect l="0" t="0" r="r" b="b"/>
              <a:pathLst>
                <a:path w="1069" h="1006">
                  <a:moveTo>
                    <a:pt x="650" y="300"/>
                  </a:moveTo>
                  <a:lnTo>
                    <a:pt x="665" y="240"/>
                  </a:lnTo>
                  <a:lnTo>
                    <a:pt x="708" y="150"/>
                  </a:lnTo>
                  <a:lnTo>
                    <a:pt x="766" y="75"/>
                  </a:lnTo>
                  <a:lnTo>
                    <a:pt x="867" y="45"/>
                  </a:lnTo>
                  <a:lnTo>
                    <a:pt x="910" y="45"/>
                  </a:lnTo>
                  <a:lnTo>
                    <a:pt x="968" y="75"/>
                  </a:lnTo>
                  <a:lnTo>
                    <a:pt x="925" y="90"/>
                  </a:lnTo>
                  <a:lnTo>
                    <a:pt x="896" y="120"/>
                  </a:lnTo>
                  <a:lnTo>
                    <a:pt x="881" y="150"/>
                  </a:lnTo>
                  <a:lnTo>
                    <a:pt x="867" y="195"/>
                  </a:lnTo>
                  <a:lnTo>
                    <a:pt x="867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5" y="195"/>
                  </a:lnTo>
                  <a:lnTo>
                    <a:pt x="1069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7" y="0"/>
                  </a:lnTo>
                  <a:lnTo>
                    <a:pt x="809" y="15"/>
                  </a:lnTo>
                  <a:lnTo>
                    <a:pt x="766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8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3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3" y="345"/>
                  </a:lnTo>
                  <a:lnTo>
                    <a:pt x="73" y="360"/>
                  </a:lnTo>
                  <a:lnTo>
                    <a:pt x="116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7" y="60"/>
                  </a:lnTo>
                  <a:lnTo>
                    <a:pt x="405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7" y="60"/>
                  </a:lnTo>
                  <a:lnTo>
                    <a:pt x="491" y="75"/>
                  </a:lnTo>
                  <a:lnTo>
                    <a:pt x="506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3" y="510"/>
                  </a:lnTo>
                  <a:lnTo>
                    <a:pt x="405" y="721"/>
                  </a:lnTo>
                  <a:lnTo>
                    <a:pt x="376" y="796"/>
                  </a:lnTo>
                  <a:lnTo>
                    <a:pt x="347" y="856"/>
                  </a:lnTo>
                  <a:lnTo>
                    <a:pt x="304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2" y="916"/>
                  </a:lnTo>
                  <a:lnTo>
                    <a:pt x="145" y="901"/>
                  </a:lnTo>
                  <a:lnTo>
                    <a:pt x="174" y="886"/>
                  </a:lnTo>
                  <a:lnTo>
                    <a:pt x="188" y="841"/>
                  </a:lnTo>
                  <a:lnTo>
                    <a:pt x="203" y="811"/>
                  </a:lnTo>
                  <a:lnTo>
                    <a:pt x="203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5" y="721"/>
                  </a:lnTo>
                  <a:lnTo>
                    <a:pt x="116" y="721"/>
                  </a:lnTo>
                  <a:lnTo>
                    <a:pt x="73" y="736"/>
                  </a:lnTo>
                  <a:lnTo>
                    <a:pt x="44" y="766"/>
                  </a:lnTo>
                  <a:lnTo>
                    <a:pt x="15" y="811"/>
                  </a:lnTo>
                  <a:lnTo>
                    <a:pt x="0" y="856"/>
                  </a:lnTo>
                  <a:lnTo>
                    <a:pt x="15" y="901"/>
                  </a:lnTo>
                  <a:lnTo>
                    <a:pt x="29" y="931"/>
                  </a:lnTo>
                  <a:lnTo>
                    <a:pt x="116" y="991"/>
                  </a:lnTo>
                  <a:lnTo>
                    <a:pt x="159" y="991"/>
                  </a:lnTo>
                  <a:lnTo>
                    <a:pt x="203" y="1006"/>
                  </a:lnTo>
                  <a:lnTo>
                    <a:pt x="260" y="991"/>
                  </a:lnTo>
                  <a:lnTo>
                    <a:pt x="304" y="976"/>
                  </a:lnTo>
                  <a:lnTo>
                    <a:pt x="347" y="946"/>
                  </a:lnTo>
                  <a:lnTo>
                    <a:pt x="376" y="901"/>
                  </a:lnTo>
                  <a:lnTo>
                    <a:pt x="405" y="871"/>
                  </a:lnTo>
                  <a:lnTo>
                    <a:pt x="419" y="841"/>
                  </a:lnTo>
                  <a:lnTo>
                    <a:pt x="434" y="826"/>
                  </a:lnTo>
                  <a:lnTo>
                    <a:pt x="448" y="871"/>
                  </a:lnTo>
                  <a:lnTo>
                    <a:pt x="477" y="916"/>
                  </a:lnTo>
                  <a:lnTo>
                    <a:pt x="506" y="946"/>
                  </a:lnTo>
                  <a:lnTo>
                    <a:pt x="549" y="976"/>
                  </a:lnTo>
                  <a:lnTo>
                    <a:pt x="593" y="991"/>
                  </a:lnTo>
                  <a:lnTo>
                    <a:pt x="665" y="1006"/>
                  </a:lnTo>
                  <a:lnTo>
                    <a:pt x="780" y="976"/>
                  </a:lnTo>
                  <a:lnTo>
                    <a:pt x="867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8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3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4" y="676"/>
                  </a:lnTo>
                  <a:lnTo>
                    <a:pt x="578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1" name="Freeform 73"/>
            <p:cNvSpPr>
              <a:spLocks/>
            </p:cNvSpPr>
            <p:nvPr/>
          </p:nvSpPr>
          <p:spPr bwMode="auto">
            <a:xfrm>
              <a:off x="33963" y="6540"/>
              <a:ext cx="548" cy="1036"/>
            </a:xfrm>
            <a:custGeom>
              <a:avLst/>
              <a:gdLst/>
              <a:ahLst/>
              <a:cxnLst>
                <a:cxn ang="0">
                  <a:pos x="346" y="45"/>
                </a:cxn>
                <a:cxn ang="0">
                  <a:pos x="346" y="15"/>
                </a:cxn>
                <a:cxn ang="0">
                  <a:pos x="332" y="15"/>
                </a:cxn>
                <a:cxn ang="0">
                  <a:pos x="288" y="0"/>
                </a:cxn>
                <a:cxn ang="0">
                  <a:pos x="187" y="75"/>
                </a:cxn>
                <a:cxn ang="0">
                  <a:pos x="86" y="105"/>
                </a:cxn>
                <a:cxn ang="0">
                  <a:pos x="0" y="105"/>
                </a:cxn>
                <a:cxn ang="0">
                  <a:pos x="0" y="165"/>
                </a:cxn>
                <a:cxn ang="0">
                  <a:pos x="43" y="165"/>
                </a:cxn>
                <a:cxn ang="0">
                  <a:pos x="101" y="150"/>
                </a:cxn>
                <a:cxn ang="0">
                  <a:pos x="158" y="150"/>
                </a:cxn>
                <a:cxn ang="0">
                  <a:pos x="216" y="120"/>
                </a:cxn>
                <a:cxn ang="0">
                  <a:pos x="216" y="946"/>
                </a:cxn>
                <a:cxn ang="0">
                  <a:pos x="202" y="961"/>
                </a:cxn>
                <a:cxn ang="0">
                  <a:pos x="173" y="976"/>
                </a:cxn>
                <a:cxn ang="0">
                  <a:pos x="14" y="976"/>
                </a:cxn>
                <a:cxn ang="0">
                  <a:pos x="14" y="1036"/>
                </a:cxn>
                <a:cxn ang="0">
                  <a:pos x="548" y="1036"/>
                </a:cxn>
                <a:cxn ang="0">
                  <a:pos x="548" y="976"/>
                </a:cxn>
                <a:cxn ang="0">
                  <a:pos x="389" y="976"/>
                </a:cxn>
                <a:cxn ang="0">
                  <a:pos x="375" y="961"/>
                </a:cxn>
                <a:cxn ang="0">
                  <a:pos x="346" y="961"/>
                </a:cxn>
                <a:cxn ang="0">
                  <a:pos x="346" y="916"/>
                </a:cxn>
                <a:cxn ang="0">
                  <a:pos x="346" y="45"/>
                </a:cxn>
              </a:cxnLst>
              <a:rect l="0" t="0" r="r" b="b"/>
              <a:pathLst>
                <a:path w="548" h="1036">
                  <a:moveTo>
                    <a:pt x="346" y="45"/>
                  </a:moveTo>
                  <a:lnTo>
                    <a:pt x="346" y="15"/>
                  </a:lnTo>
                  <a:lnTo>
                    <a:pt x="332" y="15"/>
                  </a:lnTo>
                  <a:lnTo>
                    <a:pt x="288" y="0"/>
                  </a:lnTo>
                  <a:lnTo>
                    <a:pt x="187" y="75"/>
                  </a:lnTo>
                  <a:lnTo>
                    <a:pt x="86" y="105"/>
                  </a:lnTo>
                  <a:lnTo>
                    <a:pt x="0" y="105"/>
                  </a:lnTo>
                  <a:lnTo>
                    <a:pt x="0" y="165"/>
                  </a:lnTo>
                  <a:lnTo>
                    <a:pt x="43" y="165"/>
                  </a:lnTo>
                  <a:lnTo>
                    <a:pt x="101" y="150"/>
                  </a:lnTo>
                  <a:lnTo>
                    <a:pt x="158" y="150"/>
                  </a:lnTo>
                  <a:lnTo>
                    <a:pt x="216" y="120"/>
                  </a:lnTo>
                  <a:lnTo>
                    <a:pt x="216" y="946"/>
                  </a:lnTo>
                  <a:lnTo>
                    <a:pt x="202" y="961"/>
                  </a:lnTo>
                  <a:lnTo>
                    <a:pt x="173" y="976"/>
                  </a:lnTo>
                  <a:lnTo>
                    <a:pt x="14" y="976"/>
                  </a:lnTo>
                  <a:lnTo>
                    <a:pt x="14" y="1036"/>
                  </a:lnTo>
                  <a:lnTo>
                    <a:pt x="548" y="1036"/>
                  </a:lnTo>
                  <a:lnTo>
                    <a:pt x="548" y="976"/>
                  </a:lnTo>
                  <a:lnTo>
                    <a:pt x="389" y="976"/>
                  </a:lnTo>
                  <a:lnTo>
                    <a:pt x="375" y="961"/>
                  </a:lnTo>
                  <a:lnTo>
                    <a:pt x="346" y="961"/>
                  </a:lnTo>
                  <a:lnTo>
                    <a:pt x="346" y="916"/>
                  </a:lnTo>
                  <a:lnTo>
                    <a:pt x="346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2" name="Freeform 74"/>
            <p:cNvSpPr>
              <a:spLocks noEditPoints="1"/>
            </p:cNvSpPr>
            <p:nvPr/>
          </p:nvSpPr>
          <p:spPr bwMode="auto">
            <a:xfrm>
              <a:off x="34728" y="6540"/>
              <a:ext cx="693" cy="1066"/>
            </a:xfrm>
            <a:custGeom>
              <a:avLst/>
              <a:gdLst/>
              <a:ahLst/>
              <a:cxnLst>
                <a:cxn ang="0">
                  <a:pos x="693" y="541"/>
                </a:cxn>
                <a:cxn ang="0">
                  <a:pos x="679" y="316"/>
                </a:cxn>
                <a:cxn ang="0">
                  <a:pos x="606" y="135"/>
                </a:cxn>
                <a:cxn ang="0">
                  <a:pos x="549" y="75"/>
                </a:cxn>
                <a:cxn ang="0">
                  <a:pos x="462" y="30"/>
                </a:cxn>
                <a:cxn ang="0">
                  <a:pos x="346" y="0"/>
                </a:cxn>
                <a:cxn ang="0">
                  <a:pos x="217" y="30"/>
                </a:cxn>
                <a:cxn ang="0">
                  <a:pos x="130" y="90"/>
                </a:cxn>
                <a:cxn ang="0">
                  <a:pos x="72" y="180"/>
                </a:cxn>
                <a:cxn ang="0">
                  <a:pos x="29" y="286"/>
                </a:cxn>
                <a:cxn ang="0">
                  <a:pos x="14" y="391"/>
                </a:cxn>
                <a:cxn ang="0">
                  <a:pos x="0" y="481"/>
                </a:cxn>
                <a:cxn ang="0">
                  <a:pos x="0" y="601"/>
                </a:cxn>
                <a:cxn ang="0">
                  <a:pos x="14" y="691"/>
                </a:cxn>
                <a:cxn ang="0">
                  <a:pos x="29" y="796"/>
                </a:cxn>
                <a:cxn ang="0">
                  <a:pos x="72" y="901"/>
                </a:cxn>
                <a:cxn ang="0">
                  <a:pos x="130" y="976"/>
                </a:cxn>
                <a:cxn ang="0">
                  <a:pos x="217" y="1051"/>
                </a:cxn>
                <a:cxn ang="0">
                  <a:pos x="346" y="1066"/>
                </a:cxn>
                <a:cxn ang="0">
                  <a:pos x="476" y="1036"/>
                </a:cxn>
                <a:cxn ang="0">
                  <a:pos x="563" y="976"/>
                </a:cxn>
                <a:cxn ang="0">
                  <a:pos x="635" y="901"/>
                </a:cxn>
                <a:cxn ang="0">
                  <a:pos x="664" y="796"/>
                </a:cxn>
                <a:cxn ang="0">
                  <a:pos x="679" y="691"/>
                </a:cxn>
                <a:cxn ang="0">
                  <a:pos x="693" y="601"/>
                </a:cxn>
                <a:cxn ang="0">
                  <a:pos x="693" y="541"/>
                </a:cxn>
                <a:cxn ang="0">
                  <a:pos x="346" y="1021"/>
                </a:cxn>
                <a:cxn ang="0">
                  <a:pos x="318" y="1021"/>
                </a:cxn>
                <a:cxn ang="0">
                  <a:pos x="274" y="1006"/>
                </a:cxn>
                <a:cxn ang="0">
                  <a:pos x="245" y="991"/>
                </a:cxn>
                <a:cxn ang="0">
                  <a:pos x="202" y="961"/>
                </a:cxn>
                <a:cxn ang="0">
                  <a:pos x="173" y="916"/>
                </a:cxn>
                <a:cxn ang="0">
                  <a:pos x="159" y="856"/>
                </a:cxn>
                <a:cxn ang="0">
                  <a:pos x="144" y="691"/>
                </a:cxn>
                <a:cxn ang="0">
                  <a:pos x="144" y="361"/>
                </a:cxn>
                <a:cxn ang="0">
                  <a:pos x="159" y="210"/>
                </a:cxn>
                <a:cxn ang="0">
                  <a:pos x="173" y="150"/>
                </a:cxn>
                <a:cxn ang="0">
                  <a:pos x="202" y="105"/>
                </a:cxn>
                <a:cxn ang="0">
                  <a:pos x="245" y="90"/>
                </a:cxn>
                <a:cxn ang="0">
                  <a:pos x="274" y="60"/>
                </a:cxn>
                <a:cxn ang="0">
                  <a:pos x="318" y="60"/>
                </a:cxn>
                <a:cxn ang="0">
                  <a:pos x="346" y="45"/>
                </a:cxn>
                <a:cxn ang="0">
                  <a:pos x="433" y="75"/>
                </a:cxn>
                <a:cxn ang="0">
                  <a:pos x="476" y="105"/>
                </a:cxn>
                <a:cxn ang="0">
                  <a:pos x="505" y="135"/>
                </a:cxn>
                <a:cxn ang="0">
                  <a:pos x="534" y="195"/>
                </a:cxn>
                <a:cxn ang="0">
                  <a:pos x="549" y="346"/>
                </a:cxn>
                <a:cxn ang="0">
                  <a:pos x="563" y="526"/>
                </a:cxn>
                <a:cxn ang="0">
                  <a:pos x="563" y="691"/>
                </a:cxn>
                <a:cxn ang="0">
                  <a:pos x="534" y="856"/>
                </a:cxn>
                <a:cxn ang="0">
                  <a:pos x="520" y="916"/>
                </a:cxn>
                <a:cxn ang="0">
                  <a:pos x="491" y="961"/>
                </a:cxn>
                <a:cxn ang="0">
                  <a:pos x="448" y="991"/>
                </a:cxn>
                <a:cxn ang="0">
                  <a:pos x="419" y="1006"/>
                </a:cxn>
                <a:cxn ang="0">
                  <a:pos x="375" y="1021"/>
                </a:cxn>
                <a:cxn ang="0">
                  <a:pos x="346" y="1021"/>
                </a:cxn>
              </a:cxnLst>
              <a:rect l="0" t="0" r="r" b="b"/>
              <a:pathLst>
                <a:path w="693" h="1066">
                  <a:moveTo>
                    <a:pt x="693" y="541"/>
                  </a:moveTo>
                  <a:lnTo>
                    <a:pt x="679" y="316"/>
                  </a:lnTo>
                  <a:lnTo>
                    <a:pt x="606" y="135"/>
                  </a:lnTo>
                  <a:lnTo>
                    <a:pt x="549" y="75"/>
                  </a:lnTo>
                  <a:lnTo>
                    <a:pt x="462" y="30"/>
                  </a:lnTo>
                  <a:lnTo>
                    <a:pt x="346" y="0"/>
                  </a:lnTo>
                  <a:lnTo>
                    <a:pt x="217" y="30"/>
                  </a:lnTo>
                  <a:lnTo>
                    <a:pt x="130" y="90"/>
                  </a:lnTo>
                  <a:lnTo>
                    <a:pt x="72" y="180"/>
                  </a:lnTo>
                  <a:lnTo>
                    <a:pt x="29" y="286"/>
                  </a:lnTo>
                  <a:lnTo>
                    <a:pt x="14" y="391"/>
                  </a:lnTo>
                  <a:lnTo>
                    <a:pt x="0" y="481"/>
                  </a:lnTo>
                  <a:lnTo>
                    <a:pt x="0" y="601"/>
                  </a:lnTo>
                  <a:lnTo>
                    <a:pt x="14" y="691"/>
                  </a:lnTo>
                  <a:lnTo>
                    <a:pt x="29" y="796"/>
                  </a:lnTo>
                  <a:lnTo>
                    <a:pt x="72" y="901"/>
                  </a:lnTo>
                  <a:lnTo>
                    <a:pt x="130" y="976"/>
                  </a:lnTo>
                  <a:lnTo>
                    <a:pt x="217" y="1051"/>
                  </a:lnTo>
                  <a:lnTo>
                    <a:pt x="346" y="1066"/>
                  </a:lnTo>
                  <a:lnTo>
                    <a:pt x="476" y="1036"/>
                  </a:lnTo>
                  <a:lnTo>
                    <a:pt x="563" y="976"/>
                  </a:lnTo>
                  <a:lnTo>
                    <a:pt x="635" y="901"/>
                  </a:lnTo>
                  <a:lnTo>
                    <a:pt x="664" y="796"/>
                  </a:lnTo>
                  <a:lnTo>
                    <a:pt x="679" y="691"/>
                  </a:lnTo>
                  <a:lnTo>
                    <a:pt x="693" y="601"/>
                  </a:lnTo>
                  <a:lnTo>
                    <a:pt x="693" y="541"/>
                  </a:lnTo>
                  <a:close/>
                  <a:moveTo>
                    <a:pt x="346" y="1021"/>
                  </a:moveTo>
                  <a:lnTo>
                    <a:pt x="318" y="1021"/>
                  </a:lnTo>
                  <a:lnTo>
                    <a:pt x="274" y="1006"/>
                  </a:lnTo>
                  <a:lnTo>
                    <a:pt x="245" y="991"/>
                  </a:lnTo>
                  <a:lnTo>
                    <a:pt x="202" y="961"/>
                  </a:lnTo>
                  <a:lnTo>
                    <a:pt x="173" y="916"/>
                  </a:lnTo>
                  <a:lnTo>
                    <a:pt x="159" y="856"/>
                  </a:lnTo>
                  <a:lnTo>
                    <a:pt x="144" y="691"/>
                  </a:lnTo>
                  <a:lnTo>
                    <a:pt x="144" y="361"/>
                  </a:lnTo>
                  <a:lnTo>
                    <a:pt x="159" y="210"/>
                  </a:lnTo>
                  <a:lnTo>
                    <a:pt x="173" y="150"/>
                  </a:lnTo>
                  <a:lnTo>
                    <a:pt x="202" y="105"/>
                  </a:lnTo>
                  <a:lnTo>
                    <a:pt x="245" y="90"/>
                  </a:lnTo>
                  <a:lnTo>
                    <a:pt x="274" y="60"/>
                  </a:lnTo>
                  <a:lnTo>
                    <a:pt x="318" y="60"/>
                  </a:lnTo>
                  <a:lnTo>
                    <a:pt x="346" y="45"/>
                  </a:lnTo>
                  <a:lnTo>
                    <a:pt x="433" y="75"/>
                  </a:lnTo>
                  <a:lnTo>
                    <a:pt x="476" y="105"/>
                  </a:lnTo>
                  <a:lnTo>
                    <a:pt x="505" y="135"/>
                  </a:lnTo>
                  <a:lnTo>
                    <a:pt x="534" y="195"/>
                  </a:lnTo>
                  <a:lnTo>
                    <a:pt x="549" y="346"/>
                  </a:lnTo>
                  <a:lnTo>
                    <a:pt x="563" y="526"/>
                  </a:lnTo>
                  <a:lnTo>
                    <a:pt x="563" y="691"/>
                  </a:lnTo>
                  <a:lnTo>
                    <a:pt x="534" y="856"/>
                  </a:lnTo>
                  <a:lnTo>
                    <a:pt x="520" y="916"/>
                  </a:lnTo>
                  <a:lnTo>
                    <a:pt x="491" y="961"/>
                  </a:lnTo>
                  <a:lnTo>
                    <a:pt x="448" y="991"/>
                  </a:lnTo>
                  <a:lnTo>
                    <a:pt x="419" y="1006"/>
                  </a:lnTo>
                  <a:lnTo>
                    <a:pt x="375" y="1021"/>
                  </a:lnTo>
                  <a:lnTo>
                    <a:pt x="346" y="10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3" name="Freeform 75"/>
            <p:cNvSpPr>
              <a:spLocks/>
            </p:cNvSpPr>
            <p:nvPr/>
          </p:nvSpPr>
          <p:spPr bwMode="auto">
            <a:xfrm>
              <a:off x="35955" y="3477"/>
              <a:ext cx="1055" cy="5315"/>
            </a:xfrm>
            <a:custGeom>
              <a:avLst/>
              <a:gdLst/>
              <a:ahLst/>
              <a:cxnLst>
                <a:cxn ang="0">
                  <a:pos x="1055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4" y="601"/>
                </a:cxn>
                <a:cxn ang="0">
                  <a:pos x="318" y="255"/>
                </a:cxn>
                <a:cxn ang="0">
                  <a:pos x="275" y="210"/>
                </a:cxn>
                <a:cxn ang="0">
                  <a:pos x="231" y="150"/>
                </a:cxn>
                <a:cxn ang="0">
                  <a:pos x="174" y="90"/>
                </a:cxn>
                <a:cxn ang="0">
                  <a:pos x="101" y="30"/>
                </a:cxn>
                <a:cxn ang="0">
                  <a:pos x="73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6" y="150"/>
                </a:cxn>
                <a:cxn ang="0">
                  <a:pos x="231" y="300"/>
                </a:cxn>
                <a:cxn ang="0">
                  <a:pos x="376" y="511"/>
                </a:cxn>
                <a:cxn ang="0">
                  <a:pos x="564" y="871"/>
                </a:cxn>
                <a:cxn ang="0">
                  <a:pos x="694" y="1261"/>
                </a:cxn>
                <a:cxn ang="0">
                  <a:pos x="795" y="1697"/>
                </a:cxn>
                <a:cxn ang="0">
                  <a:pos x="852" y="2162"/>
                </a:cxn>
                <a:cxn ang="0">
                  <a:pos x="867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3" y="5060"/>
                </a:cxn>
                <a:cxn ang="0">
                  <a:pos x="87" y="5180"/>
                </a:cxn>
                <a:cxn ang="0">
                  <a:pos x="15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3" y="5315"/>
                </a:cxn>
                <a:cxn ang="0">
                  <a:pos x="87" y="5300"/>
                </a:cxn>
                <a:cxn ang="0">
                  <a:pos x="116" y="5285"/>
                </a:cxn>
                <a:cxn ang="0">
                  <a:pos x="390" y="4970"/>
                </a:cxn>
                <a:cxn ang="0">
                  <a:pos x="607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5" y="2658"/>
                </a:cxn>
              </a:cxnLst>
              <a:rect l="0" t="0" r="r" b="b"/>
              <a:pathLst>
                <a:path w="1055" h="5315">
                  <a:moveTo>
                    <a:pt x="1055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4" y="601"/>
                  </a:lnTo>
                  <a:lnTo>
                    <a:pt x="318" y="255"/>
                  </a:lnTo>
                  <a:lnTo>
                    <a:pt x="275" y="210"/>
                  </a:lnTo>
                  <a:lnTo>
                    <a:pt x="231" y="150"/>
                  </a:lnTo>
                  <a:lnTo>
                    <a:pt x="174" y="90"/>
                  </a:lnTo>
                  <a:lnTo>
                    <a:pt x="101" y="30"/>
                  </a:lnTo>
                  <a:lnTo>
                    <a:pt x="73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6" y="150"/>
                  </a:lnTo>
                  <a:lnTo>
                    <a:pt x="231" y="300"/>
                  </a:lnTo>
                  <a:lnTo>
                    <a:pt x="376" y="511"/>
                  </a:lnTo>
                  <a:lnTo>
                    <a:pt x="564" y="871"/>
                  </a:lnTo>
                  <a:lnTo>
                    <a:pt x="694" y="1261"/>
                  </a:lnTo>
                  <a:lnTo>
                    <a:pt x="795" y="1697"/>
                  </a:lnTo>
                  <a:lnTo>
                    <a:pt x="852" y="2162"/>
                  </a:lnTo>
                  <a:lnTo>
                    <a:pt x="867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3" y="5060"/>
                  </a:lnTo>
                  <a:lnTo>
                    <a:pt x="87" y="5180"/>
                  </a:lnTo>
                  <a:lnTo>
                    <a:pt x="15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3" y="5315"/>
                  </a:lnTo>
                  <a:lnTo>
                    <a:pt x="87" y="5300"/>
                  </a:lnTo>
                  <a:lnTo>
                    <a:pt x="116" y="5285"/>
                  </a:lnTo>
                  <a:lnTo>
                    <a:pt x="390" y="4970"/>
                  </a:lnTo>
                  <a:lnTo>
                    <a:pt x="607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5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4" name="Freeform 76"/>
            <p:cNvSpPr>
              <a:spLocks/>
            </p:cNvSpPr>
            <p:nvPr/>
          </p:nvSpPr>
          <p:spPr bwMode="auto">
            <a:xfrm>
              <a:off x="38266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6" y="4445"/>
                </a:cxn>
                <a:cxn ang="0">
                  <a:pos x="346" y="4039"/>
                </a:cxn>
                <a:cxn ang="0">
                  <a:pos x="245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6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6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7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4" y="1442"/>
                </a:cxn>
                <a:cxn ang="0">
                  <a:pos x="58" y="1847"/>
                </a:cxn>
                <a:cxn ang="0">
                  <a:pos x="14" y="2252"/>
                </a:cxn>
                <a:cxn ang="0">
                  <a:pos x="0" y="2658"/>
                </a:cxn>
                <a:cxn ang="0">
                  <a:pos x="14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7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6" y="4445"/>
                  </a:lnTo>
                  <a:lnTo>
                    <a:pt x="346" y="4039"/>
                  </a:lnTo>
                  <a:lnTo>
                    <a:pt x="245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6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6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7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4" y="1442"/>
                  </a:lnTo>
                  <a:lnTo>
                    <a:pt x="58" y="1847"/>
                  </a:lnTo>
                  <a:lnTo>
                    <a:pt x="14" y="2252"/>
                  </a:lnTo>
                  <a:lnTo>
                    <a:pt x="0" y="2658"/>
                  </a:lnTo>
                  <a:lnTo>
                    <a:pt x="14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7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5" name="Freeform 77"/>
            <p:cNvSpPr>
              <a:spLocks/>
            </p:cNvSpPr>
            <p:nvPr/>
          </p:nvSpPr>
          <p:spPr bwMode="auto">
            <a:xfrm>
              <a:off x="42641" y="3732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3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3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6" name="Rectangle 78"/>
            <p:cNvSpPr>
              <a:spLocks noChangeArrowheads="1"/>
            </p:cNvSpPr>
            <p:nvPr/>
          </p:nvSpPr>
          <p:spPr bwMode="auto">
            <a:xfrm>
              <a:off x="39609" y="6075"/>
              <a:ext cx="6686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7" name="Freeform 79"/>
            <p:cNvSpPr>
              <a:spLocks/>
            </p:cNvSpPr>
            <p:nvPr/>
          </p:nvSpPr>
          <p:spPr bwMode="auto">
            <a:xfrm>
              <a:off x="39811" y="6735"/>
              <a:ext cx="708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8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8" name="Freeform 80"/>
            <p:cNvSpPr>
              <a:spLocks/>
            </p:cNvSpPr>
            <p:nvPr/>
          </p:nvSpPr>
          <p:spPr bwMode="auto">
            <a:xfrm>
              <a:off x="41327" y="7606"/>
              <a:ext cx="1300" cy="90"/>
            </a:xfrm>
            <a:custGeom>
              <a:avLst/>
              <a:gdLst/>
              <a:ahLst/>
              <a:cxnLst>
                <a:cxn ang="0">
                  <a:pos x="1228" y="90"/>
                </a:cxn>
                <a:cxn ang="0">
                  <a:pos x="1271" y="90"/>
                </a:cxn>
                <a:cxn ang="0">
                  <a:pos x="1286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5" y="15"/>
                </a:cxn>
                <a:cxn ang="0">
                  <a:pos x="15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5" y="75"/>
                </a:cxn>
                <a:cxn ang="0">
                  <a:pos x="29" y="90"/>
                </a:cxn>
                <a:cxn ang="0">
                  <a:pos x="73" y="90"/>
                </a:cxn>
                <a:cxn ang="0">
                  <a:pos x="1228" y="90"/>
                </a:cxn>
              </a:cxnLst>
              <a:rect l="0" t="0" r="r" b="b"/>
              <a:pathLst>
                <a:path w="1300" h="90">
                  <a:moveTo>
                    <a:pt x="1228" y="90"/>
                  </a:moveTo>
                  <a:lnTo>
                    <a:pt x="1271" y="90"/>
                  </a:lnTo>
                  <a:lnTo>
                    <a:pt x="1286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5" y="15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29" y="90"/>
                  </a:lnTo>
                  <a:lnTo>
                    <a:pt x="73" y="90"/>
                  </a:lnTo>
                  <a:lnTo>
                    <a:pt x="1228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9" name="Freeform 81"/>
            <p:cNvSpPr>
              <a:spLocks/>
            </p:cNvSpPr>
            <p:nvPr/>
          </p:nvSpPr>
          <p:spPr bwMode="auto">
            <a:xfrm>
              <a:off x="43335" y="7231"/>
              <a:ext cx="1068" cy="1006"/>
            </a:xfrm>
            <a:custGeom>
              <a:avLst/>
              <a:gdLst/>
              <a:ahLst/>
              <a:cxnLst>
                <a:cxn ang="0">
                  <a:pos x="664" y="240"/>
                </a:cxn>
                <a:cxn ang="0">
                  <a:pos x="765" y="75"/>
                </a:cxn>
                <a:cxn ang="0">
                  <a:pos x="909" y="45"/>
                </a:cxn>
                <a:cxn ang="0">
                  <a:pos x="924" y="90"/>
                </a:cxn>
                <a:cxn ang="0">
                  <a:pos x="880" y="150"/>
                </a:cxn>
                <a:cxn ang="0">
                  <a:pos x="866" y="225"/>
                </a:cxn>
                <a:cxn ang="0">
                  <a:pos x="982" y="270"/>
                </a:cxn>
                <a:cxn ang="0">
                  <a:pos x="1039" y="225"/>
                </a:cxn>
                <a:cxn ang="0">
                  <a:pos x="1068" y="150"/>
                </a:cxn>
                <a:cxn ang="0">
                  <a:pos x="1010" y="45"/>
                </a:cxn>
                <a:cxn ang="0">
                  <a:pos x="938" y="0"/>
                </a:cxn>
                <a:cxn ang="0">
                  <a:pos x="808" y="15"/>
                </a:cxn>
                <a:cxn ang="0">
                  <a:pos x="722" y="60"/>
                </a:cxn>
                <a:cxn ang="0">
                  <a:pos x="649" y="165"/>
                </a:cxn>
                <a:cxn ang="0">
                  <a:pos x="491" y="15"/>
                </a:cxn>
                <a:cxn ang="0">
                  <a:pos x="288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5" y="360"/>
                </a:cxn>
                <a:cxn ang="0">
                  <a:pos x="187" y="195"/>
                </a:cxn>
                <a:cxn ang="0">
                  <a:pos x="346" y="60"/>
                </a:cxn>
                <a:cxn ang="0">
                  <a:pos x="418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19" y="255"/>
                </a:cxn>
                <a:cxn ang="0">
                  <a:pos x="462" y="510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7" y="841"/>
                </a:cxn>
                <a:cxn ang="0">
                  <a:pos x="202" y="781"/>
                </a:cxn>
                <a:cxn ang="0">
                  <a:pos x="158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8" y="931"/>
                </a:cxn>
                <a:cxn ang="0">
                  <a:pos x="158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8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8" y="661"/>
                </a:cxn>
                <a:cxn ang="0">
                  <a:pos x="808" y="901"/>
                </a:cxn>
                <a:cxn ang="0">
                  <a:pos x="621" y="946"/>
                </a:cxn>
                <a:cxn ang="0">
                  <a:pos x="548" y="841"/>
                </a:cxn>
                <a:cxn ang="0">
                  <a:pos x="563" y="676"/>
                </a:cxn>
                <a:cxn ang="0">
                  <a:pos x="649" y="300"/>
                </a:cxn>
              </a:cxnLst>
              <a:rect l="0" t="0" r="r" b="b"/>
              <a:pathLst>
                <a:path w="1068" h="1006">
                  <a:moveTo>
                    <a:pt x="649" y="300"/>
                  </a:moveTo>
                  <a:lnTo>
                    <a:pt x="664" y="240"/>
                  </a:lnTo>
                  <a:lnTo>
                    <a:pt x="707" y="150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09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0"/>
                  </a:lnTo>
                  <a:lnTo>
                    <a:pt x="880" y="150"/>
                  </a:lnTo>
                  <a:lnTo>
                    <a:pt x="866" y="195"/>
                  </a:lnTo>
                  <a:lnTo>
                    <a:pt x="866" y="225"/>
                  </a:lnTo>
                  <a:lnTo>
                    <a:pt x="909" y="270"/>
                  </a:lnTo>
                  <a:lnTo>
                    <a:pt x="982" y="270"/>
                  </a:lnTo>
                  <a:lnTo>
                    <a:pt x="1010" y="255"/>
                  </a:lnTo>
                  <a:lnTo>
                    <a:pt x="1039" y="225"/>
                  </a:lnTo>
                  <a:lnTo>
                    <a:pt x="1054" y="195"/>
                  </a:lnTo>
                  <a:lnTo>
                    <a:pt x="1068" y="150"/>
                  </a:lnTo>
                  <a:lnTo>
                    <a:pt x="1039" y="60"/>
                  </a:lnTo>
                  <a:lnTo>
                    <a:pt x="1010" y="45"/>
                  </a:lnTo>
                  <a:lnTo>
                    <a:pt x="982" y="15"/>
                  </a:lnTo>
                  <a:lnTo>
                    <a:pt x="938" y="0"/>
                  </a:lnTo>
                  <a:lnTo>
                    <a:pt x="866" y="0"/>
                  </a:lnTo>
                  <a:lnTo>
                    <a:pt x="808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8" y="105"/>
                  </a:lnTo>
                  <a:lnTo>
                    <a:pt x="649" y="165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8" y="0"/>
                  </a:lnTo>
                  <a:lnTo>
                    <a:pt x="288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6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5" y="360"/>
                  </a:lnTo>
                  <a:lnTo>
                    <a:pt x="130" y="330"/>
                  </a:lnTo>
                  <a:lnTo>
                    <a:pt x="187" y="195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8" y="45"/>
                  </a:lnTo>
                  <a:lnTo>
                    <a:pt x="447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19" y="150"/>
                  </a:lnTo>
                  <a:lnTo>
                    <a:pt x="519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7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7" y="751"/>
                  </a:lnTo>
                  <a:lnTo>
                    <a:pt x="158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8" y="931"/>
                  </a:lnTo>
                  <a:lnTo>
                    <a:pt x="115" y="991"/>
                  </a:lnTo>
                  <a:lnTo>
                    <a:pt x="158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8" y="841"/>
                  </a:lnTo>
                  <a:lnTo>
                    <a:pt x="433" y="826"/>
                  </a:lnTo>
                  <a:lnTo>
                    <a:pt x="447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8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79" y="976"/>
                  </a:lnTo>
                  <a:lnTo>
                    <a:pt x="866" y="901"/>
                  </a:lnTo>
                  <a:lnTo>
                    <a:pt x="938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8" y="661"/>
                  </a:lnTo>
                  <a:lnTo>
                    <a:pt x="880" y="811"/>
                  </a:lnTo>
                  <a:lnTo>
                    <a:pt x="808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8" y="841"/>
                  </a:lnTo>
                  <a:lnTo>
                    <a:pt x="548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49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0" name="Freeform 82"/>
            <p:cNvSpPr>
              <a:spLocks/>
            </p:cNvSpPr>
            <p:nvPr/>
          </p:nvSpPr>
          <p:spPr bwMode="auto">
            <a:xfrm>
              <a:off x="44605" y="6540"/>
              <a:ext cx="650" cy="1036"/>
            </a:xfrm>
            <a:custGeom>
              <a:avLst/>
              <a:gdLst/>
              <a:ahLst/>
              <a:cxnLst>
                <a:cxn ang="0">
                  <a:pos x="650" y="751"/>
                </a:cxn>
                <a:cxn ang="0">
                  <a:pos x="607" y="751"/>
                </a:cxn>
                <a:cxn ang="0">
                  <a:pos x="607" y="781"/>
                </a:cxn>
                <a:cxn ang="0">
                  <a:pos x="578" y="841"/>
                </a:cxn>
                <a:cxn ang="0">
                  <a:pos x="578" y="871"/>
                </a:cxn>
                <a:cxn ang="0">
                  <a:pos x="564" y="901"/>
                </a:cxn>
                <a:cxn ang="0">
                  <a:pos x="145" y="901"/>
                </a:cxn>
                <a:cxn ang="0">
                  <a:pos x="246" y="811"/>
                </a:cxn>
                <a:cxn ang="0">
                  <a:pos x="318" y="751"/>
                </a:cxn>
                <a:cxn ang="0">
                  <a:pos x="376" y="691"/>
                </a:cxn>
                <a:cxn ang="0">
                  <a:pos x="434" y="646"/>
                </a:cxn>
                <a:cxn ang="0">
                  <a:pos x="535" y="556"/>
                </a:cxn>
                <a:cxn ang="0">
                  <a:pos x="621" y="436"/>
                </a:cxn>
                <a:cxn ang="0">
                  <a:pos x="650" y="316"/>
                </a:cxn>
                <a:cxn ang="0">
                  <a:pos x="621" y="180"/>
                </a:cxn>
                <a:cxn ang="0">
                  <a:pos x="549" y="90"/>
                </a:cxn>
                <a:cxn ang="0">
                  <a:pos x="434" y="30"/>
                </a:cxn>
                <a:cxn ang="0">
                  <a:pos x="304" y="0"/>
                </a:cxn>
                <a:cxn ang="0">
                  <a:pos x="174" y="30"/>
                </a:cxn>
                <a:cxn ang="0">
                  <a:pos x="73" y="90"/>
                </a:cxn>
                <a:cxn ang="0">
                  <a:pos x="15" y="180"/>
                </a:cxn>
                <a:cxn ang="0">
                  <a:pos x="0" y="286"/>
                </a:cxn>
                <a:cxn ang="0">
                  <a:pos x="0" y="316"/>
                </a:cxn>
                <a:cxn ang="0">
                  <a:pos x="15" y="346"/>
                </a:cxn>
                <a:cxn ang="0">
                  <a:pos x="29" y="361"/>
                </a:cxn>
                <a:cxn ang="0">
                  <a:pos x="44" y="361"/>
                </a:cxn>
                <a:cxn ang="0">
                  <a:pos x="58" y="376"/>
                </a:cxn>
                <a:cxn ang="0">
                  <a:pos x="101" y="376"/>
                </a:cxn>
                <a:cxn ang="0">
                  <a:pos x="145" y="331"/>
                </a:cxn>
                <a:cxn ang="0">
                  <a:pos x="145" y="240"/>
                </a:cxn>
                <a:cxn ang="0">
                  <a:pos x="130" y="225"/>
                </a:cxn>
                <a:cxn ang="0">
                  <a:pos x="101" y="210"/>
                </a:cxn>
                <a:cxn ang="0">
                  <a:pos x="58" y="210"/>
                </a:cxn>
                <a:cxn ang="0">
                  <a:pos x="116" y="120"/>
                </a:cxn>
                <a:cxn ang="0">
                  <a:pos x="159" y="90"/>
                </a:cxn>
                <a:cxn ang="0">
                  <a:pos x="246" y="60"/>
                </a:cxn>
                <a:cxn ang="0">
                  <a:pos x="275" y="60"/>
                </a:cxn>
                <a:cxn ang="0">
                  <a:pos x="376" y="75"/>
                </a:cxn>
                <a:cxn ang="0">
                  <a:pos x="448" y="135"/>
                </a:cxn>
                <a:cxn ang="0">
                  <a:pos x="491" y="225"/>
                </a:cxn>
                <a:cxn ang="0">
                  <a:pos x="506" y="316"/>
                </a:cxn>
                <a:cxn ang="0">
                  <a:pos x="477" y="436"/>
                </a:cxn>
                <a:cxn ang="0">
                  <a:pos x="419" y="541"/>
                </a:cxn>
                <a:cxn ang="0">
                  <a:pos x="361" y="601"/>
                </a:cxn>
                <a:cxn ang="0">
                  <a:pos x="15" y="976"/>
                </a:cxn>
                <a:cxn ang="0">
                  <a:pos x="0" y="991"/>
                </a:cxn>
                <a:cxn ang="0">
                  <a:pos x="0" y="1036"/>
                </a:cxn>
                <a:cxn ang="0">
                  <a:pos x="607" y="1036"/>
                </a:cxn>
                <a:cxn ang="0">
                  <a:pos x="650" y="751"/>
                </a:cxn>
              </a:cxnLst>
              <a:rect l="0" t="0" r="r" b="b"/>
              <a:pathLst>
                <a:path w="650" h="1036">
                  <a:moveTo>
                    <a:pt x="650" y="751"/>
                  </a:moveTo>
                  <a:lnTo>
                    <a:pt x="607" y="751"/>
                  </a:lnTo>
                  <a:lnTo>
                    <a:pt x="607" y="781"/>
                  </a:lnTo>
                  <a:lnTo>
                    <a:pt x="578" y="841"/>
                  </a:lnTo>
                  <a:lnTo>
                    <a:pt x="578" y="871"/>
                  </a:lnTo>
                  <a:lnTo>
                    <a:pt x="564" y="901"/>
                  </a:lnTo>
                  <a:lnTo>
                    <a:pt x="145" y="901"/>
                  </a:lnTo>
                  <a:lnTo>
                    <a:pt x="246" y="811"/>
                  </a:lnTo>
                  <a:lnTo>
                    <a:pt x="318" y="751"/>
                  </a:lnTo>
                  <a:lnTo>
                    <a:pt x="376" y="691"/>
                  </a:lnTo>
                  <a:lnTo>
                    <a:pt x="434" y="646"/>
                  </a:lnTo>
                  <a:lnTo>
                    <a:pt x="535" y="556"/>
                  </a:lnTo>
                  <a:lnTo>
                    <a:pt x="621" y="436"/>
                  </a:lnTo>
                  <a:lnTo>
                    <a:pt x="650" y="316"/>
                  </a:lnTo>
                  <a:lnTo>
                    <a:pt x="621" y="180"/>
                  </a:lnTo>
                  <a:lnTo>
                    <a:pt x="549" y="90"/>
                  </a:lnTo>
                  <a:lnTo>
                    <a:pt x="434" y="30"/>
                  </a:lnTo>
                  <a:lnTo>
                    <a:pt x="304" y="0"/>
                  </a:lnTo>
                  <a:lnTo>
                    <a:pt x="174" y="30"/>
                  </a:lnTo>
                  <a:lnTo>
                    <a:pt x="73" y="90"/>
                  </a:lnTo>
                  <a:lnTo>
                    <a:pt x="15" y="180"/>
                  </a:lnTo>
                  <a:lnTo>
                    <a:pt x="0" y="286"/>
                  </a:lnTo>
                  <a:lnTo>
                    <a:pt x="0" y="316"/>
                  </a:lnTo>
                  <a:lnTo>
                    <a:pt x="15" y="346"/>
                  </a:lnTo>
                  <a:lnTo>
                    <a:pt x="29" y="361"/>
                  </a:lnTo>
                  <a:lnTo>
                    <a:pt x="44" y="361"/>
                  </a:lnTo>
                  <a:lnTo>
                    <a:pt x="58" y="376"/>
                  </a:lnTo>
                  <a:lnTo>
                    <a:pt x="101" y="376"/>
                  </a:lnTo>
                  <a:lnTo>
                    <a:pt x="145" y="331"/>
                  </a:lnTo>
                  <a:lnTo>
                    <a:pt x="145" y="240"/>
                  </a:lnTo>
                  <a:lnTo>
                    <a:pt x="130" y="225"/>
                  </a:lnTo>
                  <a:lnTo>
                    <a:pt x="101" y="210"/>
                  </a:lnTo>
                  <a:lnTo>
                    <a:pt x="58" y="210"/>
                  </a:lnTo>
                  <a:lnTo>
                    <a:pt x="116" y="120"/>
                  </a:lnTo>
                  <a:lnTo>
                    <a:pt x="159" y="90"/>
                  </a:lnTo>
                  <a:lnTo>
                    <a:pt x="246" y="60"/>
                  </a:lnTo>
                  <a:lnTo>
                    <a:pt x="275" y="60"/>
                  </a:lnTo>
                  <a:lnTo>
                    <a:pt x="376" y="75"/>
                  </a:lnTo>
                  <a:lnTo>
                    <a:pt x="448" y="135"/>
                  </a:lnTo>
                  <a:lnTo>
                    <a:pt x="491" y="225"/>
                  </a:lnTo>
                  <a:lnTo>
                    <a:pt x="506" y="316"/>
                  </a:lnTo>
                  <a:lnTo>
                    <a:pt x="477" y="436"/>
                  </a:lnTo>
                  <a:lnTo>
                    <a:pt x="419" y="541"/>
                  </a:lnTo>
                  <a:lnTo>
                    <a:pt x="361" y="601"/>
                  </a:lnTo>
                  <a:lnTo>
                    <a:pt x="15" y="976"/>
                  </a:lnTo>
                  <a:lnTo>
                    <a:pt x="0" y="991"/>
                  </a:lnTo>
                  <a:lnTo>
                    <a:pt x="0" y="1036"/>
                  </a:lnTo>
                  <a:lnTo>
                    <a:pt x="607" y="1036"/>
                  </a:lnTo>
                  <a:lnTo>
                    <a:pt x="650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1" name="Freeform 83"/>
            <p:cNvSpPr>
              <a:spLocks/>
            </p:cNvSpPr>
            <p:nvPr/>
          </p:nvSpPr>
          <p:spPr bwMode="auto">
            <a:xfrm>
              <a:off x="45443" y="6540"/>
              <a:ext cx="664" cy="1066"/>
            </a:xfrm>
            <a:custGeom>
              <a:avLst/>
              <a:gdLst/>
              <a:ahLst/>
              <a:cxnLst>
                <a:cxn ang="0">
                  <a:pos x="231" y="195"/>
                </a:cxn>
                <a:cxn ang="0">
                  <a:pos x="419" y="165"/>
                </a:cxn>
                <a:cxn ang="0">
                  <a:pos x="578" y="60"/>
                </a:cxn>
                <a:cxn ang="0">
                  <a:pos x="592" y="15"/>
                </a:cxn>
                <a:cxn ang="0">
                  <a:pos x="563" y="15"/>
                </a:cxn>
                <a:cxn ang="0">
                  <a:pos x="476" y="45"/>
                </a:cxn>
                <a:cxn ang="0">
                  <a:pos x="347" y="60"/>
                </a:cxn>
                <a:cxn ang="0">
                  <a:pos x="260" y="45"/>
                </a:cxn>
                <a:cxn ang="0">
                  <a:pos x="130" y="15"/>
                </a:cxn>
                <a:cxn ang="0">
                  <a:pos x="115" y="0"/>
                </a:cxn>
                <a:cxn ang="0">
                  <a:pos x="87" y="15"/>
                </a:cxn>
                <a:cxn ang="0">
                  <a:pos x="115" y="556"/>
                </a:cxn>
                <a:cxn ang="0">
                  <a:pos x="130" y="541"/>
                </a:cxn>
                <a:cxn ang="0">
                  <a:pos x="231" y="451"/>
                </a:cxn>
                <a:cxn ang="0">
                  <a:pos x="390" y="436"/>
                </a:cxn>
                <a:cxn ang="0">
                  <a:pos x="462" y="496"/>
                </a:cxn>
                <a:cxn ang="0">
                  <a:pos x="505" y="571"/>
                </a:cxn>
                <a:cxn ang="0">
                  <a:pos x="520" y="811"/>
                </a:cxn>
                <a:cxn ang="0">
                  <a:pos x="476" y="931"/>
                </a:cxn>
                <a:cxn ang="0">
                  <a:pos x="404" y="991"/>
                </a:cxn>
                <a:cxn ang="0">
                  <a:pos x="303" y="1021"/>
                </a:cxn>
                <a:cxn ang="0">
                  <a:pos x="130" y="946"/>
                </a:cxn>
                <a:cxn ang="0">
                  <a:pos x="101" y="856"/>
                </a:cxn>
                <a:cxn ang="0">
                  <a:pos x="159" y="781"/>
                </a:cxn>
                <a:cxn ang="0">
                  <a:pos x="115" y="706"/>
                </a:cxn>
                <a:cxn ang="0">
                  <a:pos x="14" y="751"/>
                </a:cxn>
                <a:cxn ang="0">
                  <a:pos x="29" y="886"/>
                </a:cxn>
                <a:cxn ang="0">
                  <a:pos x="188" y="1036"/>
                </a:cxn>
                <a:cxn ang="0">
                  <a:pos x="448" y="1036"/>
                </a:cxn>
                <a:cxn ang="0">
                  <a:pos x="635" y="856"/>
                </a:cxn>
                <a:cxn ang="0">
                  <a:pos x="635" y="601"/>
                </a:cxn>
                <a:cxn ang="0">
                  <a:pos x="476" y="421"/>
                </a:cxn>
                <a:cxn ang="0">
                  <a:pos x="303" y="391"/>
                </a:cxn>
                <a:cxn ang="0">
                  <a:pos x="144" y="466"/>
                </a:cxn>
              </a:cxnLst>
              <a:rect l="0" t="0" r="r" b="b"/>
              <a:pathLst>
                <a:path w="664" h="1066">
                  <a:moveTo>
                    <a:pt x="144" y="165"/>
                  </a:moveTo>
                  <a:lnTo>
                    <a:pt x="231" y="195"/>
                  </a:lnTo>
                  <a:lnTo>
                    <a:pt x="289" y="195"/>
                  </a:lnTo>
                  <a:lnTo>
                    <a:pt x="419" y="165"/>
                  </a:lnTo>
                  <a:lnTo>
                    <a:pt x="520" y="120"/>
                  </a:lnTo>
                  <a:lnTo>
                    <a:pt x="578" y="60"/>
                  </a:lnTo>
                  <a:lnTo>
                    <a:pt x="592" y="30"/>
                  </a:lnTo>
                  <a:lnTo>
                    <a:pt x="592" y="15"/>
                  </a:lnTo>
                  <a:lnTo>
                    <a:pt x="578" y="0"/>
                  </a:lnTo>
                  <a:lnTo>
                    <a:pt x="563" y="15"/>
                  </a:lnTo>
                  <a:lnTo>
                    <a:pt x="534" y="30"/>
                  </a:lnTo>
                  <a:lnTo>
                    <a:pt x="476" y="45"/>
                  </a:lnTo>
                  <a:lnTo>
                    <a:pt x="419" y="45"/>
                  </a:lnTo>
                  <a:lnTo>
                    <a:pt x="347" y="60"/>
                  </a:lnTo>
                  <a:lnTo>
                    <a:pt x="303" y="60"/>
                  </a:lnTo>
                  <a:lnTo>
                    <a:pt x="260" y="45"/>
                  </a:lnTo>
                  <a:lnTo>
                    <a:pt x="202" y="45"/>
                  </a:lnTo>
                  <a:lnTo>
                    <a:pt x="130" y="15"/>
                  </a:lnTo>
                  <a:lnTo>
                    <a:pt x="115" y="15"/>
                  </a:lnTo>
                  <a:lnTo>
                    <a:pt x="115" y="0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87" y="526"/>
                  </a:lnTo>
                  <a:lnTo>
                    <a:pt x="115" y="556"/>
                  </a:lnTo>
                  <a:lnTo>
                    <a:pt x="130" y="556"/>
                  </a:lnTo>
                  <a:lnTo>
                    <a:pt x="130" y="541"/>
                  </a:lnTo>
                  <a:lnTo>
                    <a:pt x="188" y="481"/>
                  </a:lnTo>
                  <a:lnTo>
                    <a:pt x="231" y="451"/>
                  </a:lnTo>
                  <a:lnTo>
                    <a:pt x="274" y="436"/>
                  </a:lnTo>
                  <a:lnTo>
                    <a:pt x="390" y="436"/>
                  </a:lnTo>
                  <a:lnTo>
                    <a:pt x="448" y="466"/>
                  </a:lnTo>
                  <a:lnTo>
                    <a:pt x="462" y="496"/>
                  </a:lnTo>
                  <a:lnTo>
                    <a:pt x="491" y="526"/>
                  </a:lnTo>
                  <a:lnTo>
                    <a:pt x="505" y="571"/>
                  </a:lnTo>
                  <a:lnTo>
                    <a:pt x="520" y="646"/>
                  </a:lnTo>
                  <a:lnTo>
                    <a:pt x="520" y="811"/>
                  </a:lnTo>
                  <a:lnTo>
                    <a:pt x="505" y="871"/>
                  </a:lnTo>
                  <a:lnTo>
                    <a:pt x="476" y="931"/>
                  </a:lnTo>
                  <a:lnTo>
                    <a:pt x="448" y="961"/>
                  </a:lnTo>
                  <a:lnTo>
                    <a:pt x="404" y="991"/>
                  </a:lnTo>
                  <a:lnTo>
                    <a:pt x="361" y="1006"/>
                  </a:lnTo>
                  <a:lnTo>
                    <a:pt x="303" y="1021"/>
                  </a:lnTo>
                  <a:lnTo>
                    <a:pt x="202" y="1006"/>
                  </a:lnTo>
                  <a:lnTo>
                    <a:pt x="130" y="946"/>
                  </a:lnTo>
                  <a:lnTo>
                    <a:pt x="72" y="856"/>
                  </a:lnTo>
                  <a:lnTo>
                    <a:pt x="101" y="856"/>
                  </a:lnTo>
                  <a:lnTo>
                    <a:pt x="130" y="841"/>
                  </a:lnTo>
                  <a:lnTo>
                    <a:pt x="159" y="781"/>
                  </a:lnTo>
                  <a:lnTo>
                    <a:pt x="130" y="721"/>
                  </a:lnTo>
                  <a:lnTo>
                    <a:pt x="115" y="706"/>
                  </a:lnTo>
                  <a:lnTo>
                    <a:pt x="58" y="706"/>
                  </a:lnTo>
                  <a:lnTo>
                    <a:pt x="14" y="751"/>
                  </a:lnTo>
                  <a:lnTo>
                    <a:pt x="0" y="781"/>
                  </a:lnTo>
                  <a:lnTo>
                    <a:pt x="29" y="886"/>
                  </a:lnTo>
                  <a:lnTo>
                    <a:pt x="87" y="976"/>
                  </a:lnTo>
                  <a:lnTo>
                    <a:pt x="188" y="1036"/>
                  </a:lnTo>
                  <a:lnTo>
                    <a:pt x="303" y="1066"/>
                  </a:lnTo>
                  <a:lnTo>
                    <a:pt x="448" y="1036"/>
                  </a:lnTo>
                  <a:lnTo>
                    <a:pt x="549" y="976"/>
                  </a:lnTo>
                  <a:lnTo>
                    <a:pt x="635" y="856"/>
                  </a:lnTo>
                  <a:lnTo>
                    <a:pt x="664" y="721"/>
                  </a:lnTo>
                  <a:lnTo>
                    <a:pt x="635" y="601"/>
                  </a:lnTo>
                  <a:lnTo>
                    <a:pt x="578" y="496"/>
                  </a:lnTo>
                  <a:lnTo>
                    <a:pt x="476" y="421"/>
                  </a:lnTo>
                  <a:lnTo>
                    <a:pt x="347" y="391"/>
                  </a:lnTo>
                  <a:lnTo>
                    <a:pt x="303" y="391"/>
                  </a:lnTo>
                  <a:lnTo>
                    <a:pt x="188" y="421"/>
                  </a:lnTo>
                  <a:lnTo>
                    <a:pt x="144" y="466"/>
                  </a:lnTo>
                  <a:lnTo>
                    <a:pt x="144" y="1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2" name="Freeform 84"/>
            <p:cNvSpPr>
              <a:spLocks/>
            </p:cNvSpPr>
            <p:nvPr/>
          </p:nvSpPr>
          <p:spPr bwMode="auto">
            <a:xfrm>
              <a:off x="46656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8" y="255"/>
                </a:cxn>
                <a:cxn ang="0">
                  <a:pos x="274" y="210"/>
                </a:cxn>
                <a:cxn ang="0">
                  <a:pos x="231" y="150"/>
                </a:cxn>
                <a:cxn ang="0">
                  <a:pos x="173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5" y="150"/>
                </a:cxn>
                <a:cxn ang="0">
                  <a:pos x="231" y="300"/>
                </a:cxn>
                <a:cxn ang="0">
                  <a:pos x="375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6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2" y="5060"/>
                </a:cxn>
                <a:cxn ang="0">
                  <a:pos x="87" y="5180"/>
                </a:cxn>
                <a:cxn ang="0">
                  <a:pos x="14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7" y="5300"/>
                </a:cxn>
                <a:cxn ang="0">
                  <a:pos x="115" y="5285"/>
                </a:cxn>
                <a:cxn ang="0">
                  <a:pos x="390" y="4970"/>
                </a:cxn>
                <a:cxn ang="0">
                  <a:pos x="606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8" y="255"/>
                  </a:lnTo>
                  <a:lnTo>
                    <a:pt x="274" y="210"/>
                  </a:lnTo>
                  <a:lnTo>
                    <a:pt x="231" y="150"/>
                  </a:lnTo>
                  <a:lnTo>
                    <a:pt x="173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5" y="150"/>
                  </a:lnTo>
                  <a:lnTo>
                    <a:pt x="231" y="300"/>
                  </a:lnTo>
                  <a:lnTo>
                    <a:pt x="375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6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2" y="5060"/>
                  </a:lnTo>
                  <a:lnTo>
                    <a:pt x="87" y="5180"/>
                  </a:lnTo>
                  <a:lnTo>
                    <a:pt x="14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7" y="5300"/>
                  </a:lnTo>
                  <a:lnTo>
                    <a:pt x="115" y="5285"/>
                  </a:lnTo>
                  <a:lnTo>
                    <a:pt x="390" y="4970"/>
                  </a:lnTo>
                  <a:lnTo>
                    <a:pt x="606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1818347" y="165100"/>
            <a:ext cx="5591467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Technical Terminology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082" y="1514346"/>
            <a:ext cx="2057400" cy="314454"/>
            <a:chOff x="619" y="3296"/>
            <a:chExt cx="16442" cy="2513"/>
          </a:xfrm>
        </p:grpSpPr>
        <p:sp>
          <p:nvSpPr>
            <p:cNvPr id="78" name="Freeform 6"/>
            <p:cNvSpPr>
              <a:spLocks/>
            </p:cNvSpPr>
            <p:nvPr/>
          </p:nvSpPr>
          <p:spPr bwMode="auto">
            <a:xfrm>
              <a:off x="619" y="3601"/>
              <a:ext cx="497" cy="2208"/>
            </a:xfrm>
            <a:custGeom>
              <a:avLst/>
              <a:gdLst/>
              <a:ahLst/>
              <a:cxnLst>
                <a:cxn ang="0">
                  <a:pos x="497" y="2186"/>
                </a:cxn>
                <a:cxn ang="0">
                  <a:pos x="497" y="2175"/>
                </a:cxn>
                <a:cxn ang="0">
                  <a:pos x="460" y="2137"/>
                </a:cxn>
                <a:cxn ang="0">
                  <a:pos x="360" y="2012"/>
                </a:cxn>
                <a:cxn ang="0">
                  <a:pos x="275" y="1870"/>
                </a:cxn>
                <a:cxn ang="0">
                  <a:pos x="217" y="1723"/>
                </a:cxn>
                <a:cxn ang="0">
                  <a:pos x="175" y="1565"/>
                </a:cxn>
                <a:cxn ang="0">
                  <a:pos x="143" y="1407"/>
                </a:cxn>
                <a:cxn ang="0">
                  <a:pos x="133" y="1254"/>
                </a:cxn>
                <a:cxn ang="0">
                  <a:pos x="127" y="1107"/>
                </a:cxn>
                <a:cxn ang="0">
                  <a:pos x="133" y="943"/>
                </a:cxn>
                <a:cxn ang="0">
                  <a:pos x="148" y="780"/>
                </a:cxn>
                <a:cxn ang="0">
                  <a:pos x="180" y="616"/>
                </a:cxn>
                <a:cxn ang="0">
                  <a:pos x="222" y="463"/>
                </a:cxn>
                <a:cxn ang="0">
                  <a:pos x="286" y="316"/>
                </a:cxn>
                <a:cxn ang="0">
                  <a:pos x="370" y="180"/>
                </a:cxn>
                <a:cxn ang="0">
                  <a:pos x="471" y="60"/>
                </a:cxn>
                <a:cxn ang="0">
                  <a:pos x="497" y="33"/>
                </a:cxn>
                <a:cxn ang="0">
                  <a:pos x="497" y="11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60" y="11"/>
                </a:cxn>
                <a:cxn ang="0">
                  <a:pos x="423" y="33"/>
                </a:cxn>
                <a:cxn ang="0">
                  <a:pos x="317" y="142"/>
                </a:cxn>
                <a:cxn ang="0">
                  <a:pos x="254" y="224"/>
                </a:cxn>
                <a:cxn ang="0">
                  <a:pos x="196" y="316"/>
                </a:cxn>
                <a:cxn ang="0">
                  <a:pos x="138" y="431"/>
                </a:cxn>
                <a:cxn ang="0">
                  <a:pos x="69" y="611"/>
                </a:cxn>
                <a:cxn ang="0">
                  <a:pos x="27" y="791"/>
                </a:cxn>
                <a:cxn ang="0">
                  <a:pos x="6" y="954"/>
                </a:cxn>
                <a:cxn ang="0">
                  <a:pos x="0" y="1107"/>
                </a:cxn>
                <a:cxn ang="0">
                  <a:pos x="6" y="1221"/>
                </a:cxn>
                <a:cxn ang="0">
                  <a:pos x="16" y="1352"/>
                </a:cxn>
                <a:cxn ang="0">
                  <a:pos x="43" y="1494"/>
                </a:cxn>
                <a:cxn ang="0">
                  <a:pos x="85" y="1641"/>
                </a:cxn>
                <a:cxn ang="0">
                  <a:pos x="143" y="1794"/>
                </a:cxn>
                <a:cxn ang="0">
                  <a:pos x="201" y="1903"/>
                </a:cxn>
                <a:cxn ang="0">
                  <a:pos x="259" y="1996"/>
                </a:cxn>
                <a:cxn ang="0">
                  <a:pos x="323" y="2072"/>
                </a:cxn>
                <a:cxn ang="0">
                  <a:pos x="376" y="2132"/>
                </a:cxn>
                <a:cxn ang="0">
                  <a:pos x="423" y="2175"/>
                </a:cxn>
                <a:cxn ang="0">
                  <a:pos x="460" y="2203"/>
                </a:cxn>
                <a:cxn ang="0">
                  <a:pos x="476" y="2208"/>
                </a:cxn>
                <a:cxn ang="0">
                  <a:pos x="487" y="2208"/>
                </a:cxn>
                <a:cxn ang="0">
                  <a:pos x="497" y="2197"/>
                </a:cxn>
                <a:cxn ang="0">
                  <a:pos x="497" y="2186"/>
                </a:cxn>
              </a:cxnLst>
              <a:rect l="0" t="0" r="r" b="b"/>
              <a:pathLst>
                <a:path w="497" h="2208">
                  <a:moveTo>
                    <a:pt x="497" y="2186"/>
                  </a:moveTo>
                  <a:lnTo>
                    <a:pt x="497" y="2175"/>
                  </a:lnTo>
                  <a:lnTo>
                    <a:pt x="460" y="2137"/>
                  </a:lnTo>
                  <a:lnTo>
                    <a:pt x="360" y="2012"/>
                  </a:lnTo>
                  <a:lnTo>
                    <a:pt x="275" y="1870"/>
                  </a:lnTo>
                  <a:lnTo>
                    <a:pt x="217" y="1723"/>
                  </a:lnTo>
                  <a:lnTo>
                    <a:pt x="175" y="1565"/>
                  </a:lnTo>
                  <a:lnTo>
                    <a:pt x="143" y="1407"/>
                  </a:lnTo>
                  <a:lnTo>
                    <a:pt x="133" y="1254"/>
                  </a:lnTo>
                  <a:lnTo>
                    <a:pt x="127" y="1107"/>
                  </a:lnTo>
                  <a:lnTo>
                    <a:pt x="133" y="943"/>
                  </a:lnTo>
                  <a:lnTo>
                    <a:pt x="148" y="780"/>
                  </a:lnTo>
                  <a:lnTo>
                    <a:pt x="180" y="616"/>
                  </a:lnTo>
                  <a:lnTo>
                    <a:pt x="222" y="463"/>
                  </a:lnTo>
                  <a:lnTo>
                    <a:pt x="286" y="316"/>
                  </a:lnTo>
                  <a:lnTo>
                    <a:pt x="370" y="180"/>
                  </a:lnTo>
                  <a:lnTo>
                    <a:pt x="471" y="60"/>
                  </a:lnTo>
                  <a:lnTo>
                    <a:pt x="497" y="33"/>
                  </a:lnTo>
                  <a:lnTo>
                    <a:pt x="497" y="11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60" y="11"/>
                  </a:lnTo>
                  <a:lnTo>
                    <a:pt x="423" y="33"/>
                  </a:lnTo>
                  <a:lnTo>
                    <a:pt x="317" y="142"/>
                  </a:lnTo>
                  <a:lnTo>
                    <a:pt x="254" y="224"/>
                  </a:lnTo>
                  <a:lnTo>
                    <a:pt x="196" y="316"/>
                  </a:lnTo>
                  <a:lnTo>
                    <a:pt x="138" y="431"/>
                  </a:lnTo>
                  <a:lnTo>
                    <a:pt x="69" y="611"/>
                  </a:lnTo>
                  <a:lnTo>
                    <a:pt x="27" y="791"/>
                  </a:lnTo>
                  <a:lnTo>
                    <a:pt x="6" y="954"/>
                  </a:lnTo>
                  <a:lnTo>
                    <a:pt x="0" y="1107"/>
                  </a:lnTo>
                  <a:lnTo>
                    <a:pt x="6" y="1221"/>
                  </a:lnTo>
                  <a:lnTo>
                    <a:pt x="16" y="1352"/>
                  </a:lnTo>
                  <a:lnTo>
                    <a:pt x="43" y="1494"/>
                  </a:lnTo>
                  <a:lnTo>
                    <a:pt x="85" y="1641"/>
                  </a:lnTo>
                  <a:lnTo>
                    <a:pt x="143" y="1794"/>
                  </a:lnTo>
                  <a:lnTo>
                    <a:pt x="201" y="1903"/>
                  </a:lnTo>
                  <a:lnTo>
                    <a:pt x="259" y="1996"/>
                  </a:lnTo>
                  <a:lnTo>
                    <a:pt x="323" y="2072"/>
                  </a:lnTo>
                  <a:lnTo>
                    <a:pt x="376" y="2132"/>
                  </a:lnTo>
                  <a:lnTo>
                    <a:pt x="423" y="2175"/>
                  </a:lnTo>
                  <a:lnTo>
                    <a:pt x="460" y="2203"/>
                  </a:lnTo>
                  <a:lnTo>
                    <a:pt x="476" y="2208"/>
                  </a:lnTo>
                  <a:lnTo>
                    <a:pt x="487" y="2208"/>
                  </a:lnTo>
                  <a:lnTo>
                    <a:pt x="497" y="2197"/>
                  </a:lnTo>
                  <a:lnTo>
                    <a:pt x="497" y="21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"/>
            <p:cNvSpPr>
              <a:spLocks/>
            </p:cNvSpPr>
            <p:nvPr/>
          </p:nvSpPr>
          <p:spPr bwMode="auto">
            <a:xfrm>
              <a:off x="1433" y="3786"/>
              <a:ext cx="708" cy="1473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17"/>
                </a:cxn>
                <a:cxn ang="0">
                  <a:pos x="433" y="6"/>
                </a:cxn>
                <a:cxn ang="0">
                  <a:pos x="423" y="0"/>
                </a:cxn>
                <a:cxn ang="0">
                  <a:pos x="391" y="0"/>
                </a:cxn>
                <a:cxn ang="0">
                  <a:pos x="322" y="60"/>
                </a:cxn>
                <a:cxn ang="0">
                  <a:pos x="243" y="99"/>
                </a:cxn>
                <a:cxn ang="0">
                  <a:pos x="169" y="120"/>
                </a:cxn>
                <a:cxn ang="0">
                  <a:pos x="100" y="137"/>
                </a:cxn>
                <a:cxn ang="0">
                  <a:pos x="42" y="142"/>
                </a:cxn>
                <a:cxn ang="0">
                  <a:pos x="0" y="142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6" y="186"/>
                </a:cxn>
                <a:cxn ang="0">
                  <a:pos x="280" y="153"/>
                </a:cxn>
                <a:cxn ang="0">
                  <a:pos x="280" y="1331"/>
                </a:cxn>
                <a:cxn ang="0">
                  <a:pos x="270" y="1358"/>
                </a:cxn>
                <a:cxn ang="0">
                  <a:pos x="254" y="1380"/>
                </a:cxn>
                <a:cxn ang="0">
                  <a:pos x="217" y="1396"/>
                </a:cxn>
                <a:cxn ang="0">
                  <a:pos x="164" y="1402"/>
                </a:cxn>
                <a:cxn ang="0">
                  <a:pos x="11" y="1402"/>
                </a:cxn>
                <a:cxn ang="0">
                  <a:pos x="11" y="1473"/>
                </a:cxn>
                <a:cxn ang="0">
                  <a:pos x="69" y="1467"/>
                </a:cxn>
                <a:cxn ang="0">
                  <a:pos x="650" y="1467"/>
                </a:cxn>
                <a:cxn ang="0">
                  <a:pos x="708" y="1473"/>
                </a:cxn>
                <a:cxn ang="0">
                  <a:pos x="708" y="1402"/>
                </a:cxn>
                <a:cxn ang="0">
                  <a:pos x="555" y="1402"/>
                </a:cxn>
                <a:cxn ang="0">
                  <a:pos x="502" y="1396"/>
                </a:cxn>
                <a:cxn ang="0">
                  <a:pos x="465" y="1380"/>
                </a:cxn>
                <a:cxn ang="0">
                  <a:pos x="449" y="1363"/>
                </a:cxn>
                <a:cxn ang="0">
                  <a:pos x="439" y="1336"/>
                </a:cxn>
                <a:cxn ang="0">
                  <a:pos x="439" y="1298"/>
                </a:cxn>
                <a:cxn ang="0">
                  <a:pos x="439" y="55"/>
                </a:cxn>
              </a:cxnLst>
              <a:rect l="0" t="0" r="r" b="b"/>
              <a:pathLst>
                <a:path w="708" h="1473">
                  <a:moveTo>
                    <a:pt x="439" y="55"/>
                  </a:moveTo>
                  <a:lnTo>
                    <a:pt x="439" y="17"/>
                  </a:lnTo>
                  <a:lnTo>
                    <a:pt x="433" y="6"/>
                  </a:lnTo>
                  <a:lnTo>
                    <a:pt x="423" y="0"/>
                  </a:lnTo>
                  <a:lnTo>
                    <a:pt x="391" y="0"/>
                  </a:lnTo>
                  <a:lnTo>
                    <a:pt x="322" y="60"/>
                  </a:lnTo>
                  <a:lnTo>
                    <a:pt x="243" y="99"/>
                  </a:lnTo>
                  <a:lnTo>
                    <a:pt x="169" y="120"/>
                  </a:lnTo>
                  <a:lnTo>
                    <a:pt x="100" y="137"/>
                  </a:lnTo>
                  <a:lnTo>
                    <a:pt x="42" y="142"/>
                  </a:lnTo>
                  <a:lnTo>
                    <a:pt x="0" y="142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6" y="186"/>
                  </a:lnTo>
                  <a:lnTo>
                    <a:pt x="280" y="153"/>
                  </a:lnTo>
                  <a:lnTo>
                    <a:pt x="280" y="1331"/>
                  </a:lnTo>
                  <a:lnTo>
                    <a:pt x="270" y="1358"/>
                  </a:lnTo>
                  <a:lnTo>
                    <a:pt x="254" y="1380"/>
                  </a:lnTo>
                  <a:lnTo>
                    <a:pt x="217" y="1396"/>
                  </a:lnTo>
                  <a:lnTo>
                    <a:pt x="164" y="1402"/>
                  </a:lnTo>
                  <a:lnTo>
                    <a:pt x="11" y="1402"/>
                  </a:lnTo>
                  <a:lnTo>
                    <a:pt x="11" y="1473"/>
                  </a:lnTo>
                  <a:lnTo>
                    <a:pt x="69" y="1467"/>
                  </a:lnTo>
                  <a:lnTo>
                    <a:pt x="650" y="1467"/>
                  </a:lnTo>
                  <a:lnTo>
                    <a:pt x="708" y="1473"/>
                  </a:lnTo>
                  <a:lnTo>
                    <a:pt x="708" y="1402"/>
                  </a:lnTo>
                  <a:lnTo>
                    <a:pt x="555" y="1402"/>
                  </a:lnTo>
                  <a:lnTo>
                    <a:pt x="502" y="1396"/>
                  </a:lnTo>
                  <a:lnTo>
                    <a:pt x="465" y="1380"/>
                  </a:lnTo>
                  <a:lnTo>
                    <a:pt x="449" y="1363"/>
                  </a:lnTo>
                  <a:lnTo>
                    <a:pt x="439" y="1336"/>
                  </a:lnTo>
                  <a:lnTo>
                    <a:pt x="439" y="1298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"/>
            <p:cNvSpPr>
              <a:spLocks/>
            </p:cNvSpPr>
            <p:nvPr/>
          </p:nvSpPr>
          <p:spPr bwMode="auto">
            <a:xfrm>
              <a:off x="2902" y="3966"/>
              <a:ext cx="1426" cy="1478"/>
            </a:xfrm>
            <a:custGeom>
              <a:avLst/>
              <a:gdLst/>
              <a:ahLst/>
              <a:cxnLst>
                <a:cxn ang="0">
                  <a:pos x="755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6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5" y="693"/>
                </a:cxn>
                <a:cxn ang="0">
                  <a:pos x="755" y="49"/>
                </a:cxn>
                <a:cxn ang="0">
                  <a:pos x="750" y="33"/>
                </a:cxn>
                <a:cxn ang="0">
                  <a:pos x="739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39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5" y="1429"/>
                </a:cxn>
                <a:cxn ang="0">
                  <a:pos x="755" y="1402"/>
                </a:cxn>
                <a:cxn ang="0">
                  <a:pos x="755" y="785"/>
                </a:cxn>
              </a:cxnLst>
              <a:rect l="0" t="0" r="r" b="b"/>
              <a:pathLst>
                <a:path w="1426" h="1478">
                  <a:moveTo>
                    <a:pt x="755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6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5" y="693"/>
                  </a:lnTo>
                  <a:lnTo>
                    <a:pt x="755" y="49"/>
                  </a:lnTo>
                  <a:lnTo>
                    <a:pt x="750" y="33"/>
                  </a:lnTo>
                  <a:lnTo>
                    <a:pt x="739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39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5" y="1429"/>
                  </a:lnTo>
                  <a:lnTo>
                    <a:pt x="755" y="1402"/>
                  </a:lnTo>
                  <a:lnTo>
                    <a:pt x="755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4978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1" y="87"/>
                </a:cxn>
                <a:cxn ang="0">
                  <a:pos x="888" y="49"/>
                </a:cxn>
                <a:cxn ang="0">
                  <a:pos x="919" y="98"/>
                </a:cxn>
                <a:cxn ang="0">
                  <a:pos x="872" y="212"/>
                </a:cxn>
                <a:cxn ang="0">
                  <a:pos x="893" y="250"/>
                </a:cxn>
                <a:cxn ang="0">
                  <a:pos x="983" y="267"/>
                </a:cxn>
                <a:cxn ang="0">
                  <a:pos x="1057" y="190"/>
                </a:cxn>
                <a:cxn ang="0">
                  <a:pos x="1030" y="54"/>
                </a:cxn>
                <a:cxn ang="0">
                  <a:pos x="909" y="0"/>
                </a:cxn>
                <a:cxn ang="0">
                  <a:pos x="740" y="43"/>
                </a:cxn>
                <a:cxn ang="0">
                  <a:pos x="645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90" y="261"/>
                </a:cxn>
                <a:cxn ang="0">
                  <a:pos x="69" y="349"/>
                </a:cxn>
                <a:cxn ang="0">
                  <a:pos x="111" y="354"/>
                </a:cxn>
                <a:cxn ang="0">
                  <a:pos x="164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8" y="141"/>
                </a:cxn>
                <a:cxn ang="0">
                  <a:pos x="513" y="294"/>
                </a:cxn>
                <a:cxn ang="0">
                  <a:pos x="444" y="578"/>
                </a:cxn>
                <a:cxn ang="0">
                  <a:pos x="328" y="888"/>
                </a:cxn>
                <a:cxn ang="0">
                  <a:pos x="180" y="948"/>
                </a:cxn>
                <a:cxn ang="0">
                  <a:pos x="143" y="899"/>
                </a:cxn>
                <a:cxn ang="0">
                  <a:pos x="196" y="779"/>
                </a:cxn>
                <a:cxn ang="0">
                  <a:pos x="159" y="736"/>
                </a:cxn>
                <a:cxn ang="0">
                  <a:pos x="69" y="736"/>
                </a:cxn>
                <a:cxn ang="0">
                  <a:pos x="0" y="856"/>
                </a:cxn>
                <a:cxn ang="0">
                  <a:pos x="90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1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9" y="648"/>
                </a:cxn>
                <a:cxn ang="0">
                  <a:pos x="951" y="648"/>
                </a:cxn>
                <a:cxn ang="0">
                  <a:pos x="872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50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4" y="130"/>
                  </a:lnTo>
                  <a:lnTo>
                    <a:pt x="761" y="87"/>
                  </a:lnTo>
                  <a:lnTo>
                    <a:pt x="808" y="60"/>
                  </a:lnTo>
                  <a:lnTo>
                    <a:pt x="867" y="49"/>
                  </a:lnTo>
                  <a:lnTo>
                    <a:pt x="888" y="49"/>
                  </a:lnTo>
                  <a:lnTo>
                    <a:pt x="925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2" y="196"/>
                  </a:lnTo>
                  <a:lnTo>
                    <a:pt x="872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3" y="250"/>
                  </a:lnTo>
                  <a:lnTo>
                    <a:pt x="909" y="261"/>
                  </a:lnTo>
                  <a:lnTo>
                    <a:pt x="951" y="272"/>
                  </a:lnTo>
                  <a:lnTo>
                    <a:pt x="983" y="267"/>
                  </a:lnTo>
                  <a:lnTo>
                    <a:pt x="1014" y="250"/>
                  </a:lnTo>
                  <a:lnTo>
                    <a:pt x="1041" y="229"/>
                  </a:lnTo>
                  <a:lnTo>
                    <a:pt x="1057" y="190"/>
                  </a:lnTo>
                  <a:lnTo>
                    <a:pt x="1067" y="141"/>
                  </a:lnTo>
                  <a:lnTo>
                    <a:pt x="1057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798" y="10"/>
                  </a:lnTo>
                  <a:lnTo>
                    <a:pt x="740" y="43"/>
                  </a:lnTo>
                  <a:lnTo>
                    <a:pt x="697" y="87"/>
                  </a:lnTo>
                  <a:lnTo>
                    <a:pt x="666" y="130"/>
                  </a:lnTo>
                  <a:lnTo>
                    <a:pt x="645" y="163"/>
                  </a:lnTo>
                  <a:lnTo>
                    <a:pt x="613" y="103"/>
                  </a:lnTo>
                  <a:lnTo>
                    <a:pt x="571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4" y="0"/>
                  </a:lnTo>
                  <a:lnTo>
                    <a:pt x="412" y="0"/>
                  </a:lnTo>
                  <a:lnTo>
                    <a:pt x="333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90" y="261"/>
                  </a:lnTo>
                  <a:lnTo>
                    <a:pt x="69" y="310"/>
                  </a:lnTo>
                  <a:lnTo>
                    <a:pt x="63" y="338"/>
                  </a:lnTo>
                  <a:lnTo>
                    <a:pt x="69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1" y="354"/>
                  </a:lnTo>
                  <a:lnTo>
                    <a:pt x="116" y="349"/>
                  </a:lnTo>
                  <a:lnTo>
                    <a:pt x="122" y="338"/>
                  </a:lnTo>
                  <a:lnTo>
                    <a:pt x="164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5" y="49"/>
                  </a:lnTo>
                  <a:lnTo>
                    <a:pt x="428" y="49"/>
                  </a:lnTo>
                  <a:lnTo>
                    <a:pt x="454" y="54"/>
                  </a:lnTo>
                  <a:lnTo>
                    <a:pt x="481" y="70"/>
                  </a:lnTo>
                  <a:lnTo>
                    <a:pt x="502" y="98"/>
                  </a:lnTo>
                  <a:lnTo>
                    <a:pt x="518" y="141"/>
                  </a:lnTo>
                  <a:lnTo>
                    <a:pt x="523" y="196"/>
                  </a:lnTo>
                  <a:lnTo>
                    <a:pt x="518" y="234"/>
                  </a:lnTo>
                  <a:lnTo>
                    <a:pt x="513" y="294"/>
                  </a:lnTo>
                  <a:lnTo>
                    <a:pt x="497" y="365"/>
                  </a:lnTo>
                  <a:lnTo>
                    <a:pt x="470" y="463"/>
                  </a:lnTo>
                  <a:lnTo>
                    <a:pt x="444" y="578"/>
                  </a:lnTo>
                  <a:lnTo>
                    <a:pt x="407" y="719"/>
                  </a:lnTo>
                  <a:lnTo>
                    <a:pt x="375" y="812"/>
                  </a:lnTo>
                  <a:lnTo>
                    <a:pt x="328" y="888"/>
                  </a:lnTo>
                  <a:lnTo>
                    <a:pt x="270" y="932"/>
                  </a:lnTo>
                  <a:lnTo>
                    <a:pt x="201" y="954"/>
                  </a:lnTo>
                  <a:lnTo>
                    <a:pt x="180" y="948"/>
                  </a:lnTo>
                  <a:lnTo>
                    <a:pt x="143" y="943"/>
                  </a:lnTo>
                  <a:lnTo>
                    <a:pt x="95" y="921"/>
                  </a:lnTo>
                  <a:lnTo>
                    <a:pt x="143" y="899"/>
                  </a:lnTo>
                  <a:lnTo>
                    <a:pt x="180" y="861"/>
                  </a:lnTo>
                  <a:lnTo>
                    <a:pt x="196" y="801"/>
                  </a:lnTo>
                  <a:lnTo>
                    <a:pt x="196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9" y="736"/>
                  </a:lnTo>
                  <a:lnTo>
                    <a:pt x="127" y="725"/>
                  </a:lnTo>
                  <a:lnTo>
                    <a:pt x="116" y="725"/>
                  </a:lnTo>
                  <a:lnTo>
                    <a:pt x="69" y="736"/>
                  </a:lnTo>
                  <a:lnTo>
                    <a:pt x="32" y="763"/>
                  </a:lnTo>
                  <a:lnTo>
                    <a:pt x="11" y="806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2" y="948"/>
                  </a:lnTo>
                  <a:lnTo>
                    <a:pt x="90" y="976"/>
                  </a:lnTo>
                  <a:lnTo>
                    <a:pt x="143" y="992"/>
                  </a:lnTo>
                  <a:lnTo>
                    <a:pt x="201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5" y="921"/>
                  </a:lnTo>
                  <a:lnTo>
                    <a:pt x="396" y="883"/>
                  </a:lnTo>
                  <a:lnTo>
                    <a:pt x="428" y="834"/>
                  </a:lnTo>
                  <a:lnTo>
                    <a:pt x="449" y="883"/>
                  </a:lnTo>
                  <a:lnTo>
                    <a:pt x="481" y="926"/>
                  </a:lnTo>
                  <a:lnTo>
                    <a:pt x="528" y="965"/>
                  </a:lnTo>
                  <a:lnTo>
                    <a:pt x="587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9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9" y="659"/>
                  </a:lnTo>
                  <a:lnTo>
                    <a:pt x="999" y="648"/>
                  </a:lnTo>
                  <a:lnTo>
                    <a:pt x="988" y="637"/>
                  </a:lnTo>
                  <a:lnTo>
                    <a:pt x="962" y="637"/>
                  </a:lnTo>
                  <a:lnTo>
                    <a:pt x="951" y="648"/>
                  </a:lnTo>
                  <a:lnTo>
                    <a:pt x="946" y="659"/>
                  </a:lnTo>
                  <a:lnTo>
                    <a:pt x="914" y="752"/>
                  </a:lnTo>
                  <a:lnTo>
                    <a:pt x="872" y="823"/>
                  </a:lnTo>
                  <a:lnTo>
                    <a:pt x="824" y="872"/>
                  </a:lnTo>
                  <a:lnTo>
                    <a:pt x="782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50" y="850"/>
                  </a:lnTo>
                  <a:lnTo>
                    <a:pt x="544" y="806"/>
                  </a:lnTo>
                  <a:lnTo>
                    <a:pt x="550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6753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6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9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8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3" y="693"/>
                </a:cxn>
                <a:cxn ang="0">
                  <a:pos x="27" y="698"/>
                </a:cxn>
                <a:cxn ang="0">
                  <a:pos x="6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6" y="769"/>
                </a:cxn>
                <a:cxn ang="0">
                  <a:pos x="27" y="780"/>
                </a:cxn>
                <a:cxn ang="0">
                  <a:pos x="43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8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6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9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8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3" y="693"/>
                  </a:lnTo>
                  <a:lnTo>
                    <a:pt x="27" y="698"/>
                  </a:lnTo>
                  <a:lnTo>
                    <a:pt x="6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6" y="769"/>
                  </a:lnTo>
                  <a:lnTo>
                    <a:pt x="27" y="780"/>
                  </a:lnTo>
                  <a:lnTo>
                    <a:pt x="43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8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1"/>
            <p:cNvSpPr>
              <a:spLocks/>
            </p:cNvSpPr>
            <p:nvPr/>
          </p:nvSpPr>
          <p:spPr bwMode="auto">
            <a:xfrm>
              <a:off x="8830" y="4283"/>
              <a:ext cx="1067" cy="997"/>
            </a:xfrm>
            <a:custGeom>
              <a:avLst/>
              <a:gdLst/>
              <a:ahLst/>
              <a:cxnLst>
                <a:cxn ang="0">
                  <a:pos x="676" y="229"/>
                </a:cxn>
                <a:cxn ang="0">
                  <a:pos x="760" y="87"/>
                </a:cxn>
                <a:cxn ang="0">
                  <a:pos x="887" y="49"/>
                </a:cxn>
                <a:cxn ang="0">
                  <a:pos x="919" y="98"/>
                </a:cxn>
                <a:cxn ang="0">
                  <a:pos x="871" y="212"/>
                </a:cxn>
                <a:cxn ang="0">
                  <a:pos x="892" y="250"/>
                </a:cxn>
                <a:cxn ang="0">
                  <a:pos x="982" y="267"/>
                </a:cxn>
                <a:cxn ang="0">
                  <a:pos x="1056" y="190"/>
                </a:cxn>
                <a:cxn ang="0">
                  <a:pos x="1030" y="54"/>
                </a:cxn>
                <a:cxn ang="0">
                  <a:pos x="908" y="0"/>
                </a:cxn>
                <a:cxn ang="0">
                  <a:pos x="739" y="43"/>
                </a:cxn>
                <a:cxn ang="0">
                  <a:pos x="644" y="163"/>
                </a:cxn>
                <a:cxn ang="0">
                  <a:pos x="528" y="27"/>
                </a:cxn>
                <a:cxn ang="0">
                  <a:pos x="412" y="0"/>
                </a:cxn>
                <a:cxn ang="0">
                  <a:pos x="206" y="92"/>
                </a:cxn>
                <a:cxn ang="0">
                  <a:pos x="89" y="261"/>
                </a:cxn>
                <a:cxn ang="0">
                  <a:pos x="68" y="349"/>
                </a:cxn>
                <a:cxn ang="0">
                  <a:pos x="110" y="354"/>
                </a:cxn>
                <a:cxn ang="0">
                  <a:pos x="163" y="234"/>
                </a:cxn>
                <a:cxn ang="0">
                  <a:pos x="317" y="70"/>
                </a:cxn>
                <a:cxn ang="0">
                  <a:pos x="454" y="54"/>
                </a:cxn>
                <a:cxn ang="0">
                  <a:pos x="517" y="141"/>
                </a:cxn>
                <a:cxn ang="0">
                  <a:pos x="512" y="294"/>
                </a:cxn>
                <a:cxn ang="0">
                  <a:pos x="443" y="578"/>
                </a:cxn>
                <a:cxn ang="0">
                  <a:pos x="327" y="888"/>
                </a:cxn>
                <a:cxn ang="0">
                  <a:pos x="179" y="948"/>
                </a:cxn>
                <a:cxn ang="0">
                  <a:pos x="142" y="899"/>
                </a:cxn>
                <a:cxn ang="0">
                  <a:pos x="195" y="779"/>
                </a:cxn>
                <a:cxn ang="0">
                  <a:pos x="158" y="736"/>
                </a:cxn>
                <a:cxn ang="0">
                  <a:pos x="68" y="736"/>
                </a:cxn>
                <a:cxn ang="0">
                  <a:pos x="0" y="856"/>
                </a:cxn>
                <a:cxn ang="0">
                  <a:pos x="89" y="976"/>
                </a:cxn>
                <a:cxn ang="0">
                  <a:pos x="264" y="986"/>
                </a:cxn>
                <a:cxn ang="0">
                  <a:pos x="396" y="883"/>
                </a:cxn>
                <a:cxn ang="0">
                  <a:pos x="480" y="926"/>
                </a:cxn>
                <a:cxn ang="0">
                  <a:pos x="655" y="997"/>
                </a:cxn>
                <a:cxn ang="0">
                  <a:pos x="861" y="905"/>
                </a:cxn>
                <a:cxn ang="0">
                  <a:pos x="977" y="736"/>
                </a:cxn>
                <a:cxn ang="0">
                  <a:pos x="998" y="648"/>
                </a:cxn>
                <a:cxn ang="0">
                  <a:pos x="951" y="648"/>
                </a:cxn>
                <a:cxn ang="0">
                  <a:pos x="871" y="823"/>
                </a:cxn>
                <a:cxn ang="0">
                  <a:pos x="734" y="937"/>
                </a:cxn>
                <a:cxn ang="0">
                  <a:pos x="618" y="943"/>
                </a:cxn>
                <a:cxn ang="0">
                  <a:pos x="549" y="850"/>
                </a:cxn>
                <a:cxn ang="0">
                  <a:pos x="560" y="692"/>
                </a:cxn>
              </a:cxnLst>
              <a:rect l="0" t="0" r="r" b="b"/>
              <a:pathLst>
                <a:path w="1067" h="997">
                  <a:moveTo>
                    <a:pt x="655" y="305"/>
                  </a:moveTo>
                  <a:lnTo>
                    <a:pt x="660" y="272"/>
                  </a:lnTo>
                  <a:lnTo>
                    <a:pt x="676" y="229"/>
                  </a:lnTo>
                  <a:lnTo>
                    <a:pt x="697" y="179"/>
                  </a:lnTo>
                  <a:lnTo>
                    <a:pt x="723" y="130"/>
                  </a:lnTo>
                  <a:lnTo>
                    <a:pt x="760" y="87"/>
                  </a:lnTo>
                  <a:lnTo>
                    <a:pt x="808" y="60"/>
                  </a:lnTo>
                  <a:lnTo>
                    <a:pt x="866" y="49"/>
                  </a:lnTo>
                  <a:lnTo>
                    <a:pt x="887" y="49"/>
                  </a:lnTo>
                  <a:lnTo>
                    <a:pt x="924" y="54"/>
                  </a:lnTo>
                  <a:lnTo>
                    <a:pt x="972" y="76"/>
                  </a:lnTo>
                  <a:lnTo>
                    <a:pt x="919" y="98"/>
                  </a:lnTo>
                  <a:lnTo>
                    <a:pt x="882" y="141"/>
                  </a:lnTo>
                  <a:lnTo>
                    <a:pt x="871" y="196"/>
                  </a:lnTo>
                  <a:lnTo>
                    <a:pt x="871" y="212"/>
                  </a:lnTo>
                  <a:lnTo>
                    <a:pt x="877" y="223"/>
                  </a:lnTo>
                  <a:lnTo>
                    <a:pt x="882" y="239"/>
                  </a:lnTo>
                  <a:lnTo>
                    <a:pt x="892" y="250"/>
                  </a:lnTo>
                  <a:lnTo>
                    <a:pt x="908" y="261"/>
                  </a:lnTo>
                  <a:lnTo>
                    <a:pt x="951" y="272"/>
                  </a:lnTo>
                  <a:lnTo>
                    <a:pt x="982" y="267"/>
                  </a:lnTo>
                  <a:lnTo>
                    <a:pt x="1014" y="250"/>
                  </a:lnTo>
                  <a:lnTo>
                    <a:pt x="1040" y="229"/>
                  </a:lnTo>
                  <a:lnTo>
                    <a:pt x="1056" y="190"/>
                  </a:lnTo>
                  <a:lnTo>
                    <a:pt x="1067" y="141"/>
                  </a:lnTo>
                  <a:lnTo>
                    <a:pt x="1056" y="92"/>
                  </a:lnTo>
                  <a:lnTo>
                    <a:pt x="1030" y="54"/>
                  </a:lnTo>
                  <a:lnTo>
                    <a:pt x="993" y="27"/>
                  </a:lnTo>
                  <a:lnTo>
                    <a:pt x="951" y="10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7" y="10"/>
                  </a:lnTo>
                  <a:lnTo>
                    <a:pt x="739" y="43"/>
                  </a:lnTo>
                  <a:lnTo>
                    <a:pt x="697" y="87"/>
                  </a:lnTo>
                  <a:lnTo>
                    <a:pt x="665" y="130"/>
                  </a:lnTo>
                  <a:lnTo>
                    <a:pt x="644" y="163"/>
                  </a:lnTo>
                  <a:lnTo>
                    <a:pt x="612" y="103"/>
                  </a:lnTo>
                  <a:lnTo>
                    <a:pt x="570" y="54"/>
                  </a:lnTo>
                  <a:lnTo>
                    <a:pt x="528" y="27"/>
                  </a:lnTo>
                  <a:lnTo>
                    <a:pt x="486" y="10"/>
                  </a:lnTo>
                  <a:lnTo>
                    <a:pt x="443" y="0"/>
                  </a:lnTo>
                  <a:lnTo>
                    <a:pt x="412" y="0"/>
                  </a:lnTo>
                  <a:lnTo>
                    <a:pt x="332" y="10"/>
                  </a:lnTo>
                  <a:lnTo>
                    <a:pt x="264" y="43"/>
                  </a:lnTo>
                  <a:lnTo>
                    <a:pt x="206" y="92"/>
                  </a:lnTo>
                  <a:lnTo>
                    <a:pt x="153" y="147"/>
                  </a:lnTo>
                  <a:lnTo>
                    <a:pt x="116" y="207"/>
                  </a:lnTo>
                  <a:lnTo>
                    <a:pt x="89" y="261"/>
                  </a:lnTo>
                  <a:lnTo>
                    <a:pt x="68" y="310"/>
                  </a:lnTo>
                  <a:lnTo>
                    <a:pt x="63" y="338"/>
                  </a:lnTo>
                  <a:lnTo>
                    <a:pt x="68" y="349"/>
                  </a:lnTo>
                  <a:lnTo>
                    <a:pt x="79" y="359"/>
                  </a:lnTo>
                  <a:lnTo>
                    <a:pt x="100" y="359"/>
                  </a:lnTo>
                  <a:lnTo>
                    <a:pt x="110" y="354"/>
                  </a:lnTo>
                  <a:lnTo>
                    <a:pt x="116" y="349"/>
                  </a:lnTo>
                  <a:lnTo>
                    <a:pt x="121" y="338"/>
                  </a:lnTo>
                  <a:lnTo>
                    <a:pt x="163" y="234"/>
                  </a:lnTo>
                  <a:lnTo>
                    <a:pt x="211" y="158"/>
                  </a:lnTo>
                  <a:lnTo>
                    <a:pt x="264" y="103"/>
                  </a:lnTo>
                  <a:lnTo>
                    <a:pt x="317" y="70"/>
                  </a:lnTo>
                  <a:lnTo>
                    <a:pt x="364" y="49"/>
                  </a:lnTo>
                  <a:lnTo>
                    <a:pt x="427" y="49"/>
                  </a:lnTo>
                  <a:lnTo>
                    <a:pt x="454" y="54"/>
                  </a:lnTo>
                  <a:lnTo>
                    <a:pt x="480" y="70"/>
                  </a:lnTo>
                  <a:lnTo>
                    <a:pt x="501" y="98"/>
                  </a:lnTo>
                  <a:lnTo>
                    <a:pt x="517" y="141"/>
                  </a:lnTo>
                  <a:lnTo>
                    <a:pt x="523" y="196"/>
                  </a:lnTo>
                  <a:lnTo>
                    <a:pt x="517" y="234"/>
                  </a:lnTo>
                  <a:lnTo>
                    <a:pt x="512" y="294"/>
                  </a:lnTo>
                  <a:lnTo>
                    <a:pt x="496" y="365"/>
                  </a:lnTo>
                  <a:lnTo>
                    <a:pt x="470" y="463"/>
                  </a:lnTo>
                  <a:lnTo>
                    <a:pt x="443" y="578"/>
                  </a:lnTo>
                  <a:lnTo>
                    <a:pt x="406" y="719"/>
                  </a:lnTo>
                  <a:lnTo>
                    <a:pt x="375" y="812"/>
                  </a:lnTo>
                  <a:lnTo>
                    <a:pt x="327" y="888"/>
                  </a:lnTo>
                  <a:lnTo>
                    <a:pt x="269" y="932"/>
                  </a:lnTo>
                  <a:lnTo>
                    <a:pt x="200" y="954"/>
                  </a:lnTo>
                  <a:lnTo>
                    <a:pt x="179" y="948"/>
                  </a:lnTo>
                  <a:lnTo>
                    <a:pt x="142" y="943"/>
                  </a:lnTo>
                  <a:lnTo>
                    <a:pt x="95" y="921"/>
                  </a:lnTo>
                  <a:lnTo>
                    <a:pt x="142" y="899"/>
                  </a:lnTo>
                  <a:lnTo>
                    <a:pt x="179" y="861"/>
                  </a:lnTo>
                  <a:lnTo>
                    <a:pt x="195" y="801"/>
                  </a:lnTo>
                  <a:lnTo>
                    <a:pt x="195" y="779"/>
                  </a:lnTo>
                  <a:lnTo>
                    <a:pt x="190" y="763"/>
                  </a:lnTo>
                  <a:lnTo>
                    <a:pt x="169" y="741"/>
                  </a:lnTo>
                  <a:lnTo>
                    <a:pt x="158" y="736"/>
                  </a:lnTo>
                  <a:lnTo>
                    <a:pt x="126" y="725"/>
                  </a:lnTo>
                  <a:lnTo>
                    <a:pt x="116" y="725"/>
                  </a:lnTo>
                  <a:lnTo>
                    <a:pt x="68" y="736"/>
                  </a:lnTo>
                  <a:lnTo>
                    <a:pt x="31" y="763"/>
                  </a:lnTo>
                  <a:lnTo>
                    <a:pt x="10" y="806"/>
                  </a:lnTo>
                  <a:lnTo>
                    <a:pt x="0" y="856"/>
                  </a:lnTo>
                  <a:lnTo>
                    <a:pt x="10" y="910"/>
                  </a:lnTo>
                  <a:lnTo>
                    <a:pt x="42" y="948"/>
                  </a:lnTo>
                  <a:lnTo>
                    <a:pt x="89" y="976"/>
                  </a:lnTo>
                  <a:lnTo>
                    <a:pt x="142" y="992"/>
                  </a:lnTo>
                  <a:lnTo>
                    <a:pt x="200" y="997"/>
                  </a:lnTo>
                  <a:lnTo>
                    <a:pt x="264" y="986"/>
                  </a:lnTo>
                  <a:lnTo>
                    <a:pt x="322" y="959"/>
                  </a:lnTo>
                  <a:lnTo>
                    <a:pt x="364" y="921"/>
                  </a:lnTo>
                  <a:lnTo>
                    <a:pt x="396" y="883"/>
                  </a:lnTo>
                  <a:lnTo>
                    <a:pt x="427" y="834"/>
                  </a:lnTo>
                  <a:lnTo>
                    <a:pt x="449" y="883"/>
                  </a:lnTo>
                  <a:lnTo>
                    <a:pt x="480" y="926"/>
                  </a:lnTo>
                  <a:lnTo>
                    <a:pt x="528" y="965"/>
                  </a:lnTo>
                  <a:lnTo>
                    <a:pt x="586" y="992"/>
                  </a:lnTo>
                  <a:lnTo>
                    <a:pt x="655" y="997"/>
                  </a:lnTo>
                  <a:lnTo>
                    <a:pt x="734" y="986"/>
                  </a:lnTo>
                  <a:lnTo>
                    <a:pt x="803" y="954"/>
                  </a:lnTo>
                  <a:lnTo>
                    <a:pt x="861" y="905"/>
                  </a:lnTo>
                  <a:lnTo>
                    <a:pt x="908" y="850"/>
                  </a:lnTo>
                  <a:lnTo>
                    <a:pt x="951" y="790"/>
                  </a:lnTo>
                  <a:lnTo>
                    <a:pt x="977" y="736"/>
                  </a:lnTo>
                  <a:lnTo>
                    <a:pt x="993" y="692"/>
                  </a:lnTo>
                  <a:lnTo>
                    <a:pt x="998" y="659"/>
                  </a:lnTo>
                  <a:lnTo>
                    <a:pt x="998" y="648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51" y="648"/>
                  </a:lnTo>
                  <a:lnTo>
                    <a:pt x="945" y="659"/>
                  </a:lnTo>
                  <a:lnTo>
                    <a:pt x="914" y="752"/>
                  </a:lnTo>
                  <a:lnTo>
                    <a:pt x="871" y="823"/>
                  </a:lnTo>
                  <a:lnTo>
                    <a:pt x="824" y="872"/>
                  </a:lnTo>
                  <a:lnTo>
                    <a:pt x="781" y="910"/>
                  </a:lnTo>
                  <a:lnTo>
                    <a:pt x="734" y="937"/>
                  </a:lnTo>
                  <a:lnTo>
                    <a:pt x="697" y="948"/>
                  </a:lnTo>
                  <a:lnTo>
                    <a:pt x="660" y="954"/>
                  </a:lnTo>
                  <a:lnTo>
                    <a:pt x="618" y="943"/>
                  </a:lnTo>
                  <a:lnTo>
                    <a:pt x="581" y="921"/>
                  </a:lnTo>
                  <a:lnTo>
                    <a:pt x="560" y="888"/>
                  </a:lnTo>
                  <a:lnTo>
                    <a:pt x="549" y="850"/>
                  </a:lnTo>
                  <a:lnTo>
                    <a:pt x="544" y="806"/>
                  </a:lnTo>
                  <a:lnTo>
                    <a:pt x="549" y="757"/>
                  </a:lnTo>
                  <a:lnTo>
                    <a:pt x="560" y="692"/>
                  </a:lnTo>
                  <a:lnTo>
                    <a:pt x="581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2"/>
            <p:cNvSpPr>
              <a:spLocks/>
            </p:cNvSpPr>
            <p:nvPr/>
          </p:nvSpPr>
          <p:spPr bwMode="auto">
            <a:xfrm>
              <a:off x="10087" y="3296"/>
              <a:ext cx="660" cy="1030"/>
            </a:xfrm>
            <a:custGeom>
              <a:avLst/>
              <a:gdLst/>
              <a:ahLst/>
              <a:cxnLst>
                <a:cxn ang="0">
                  <a:pos x="613" y="747"/>
                </a:cxn>
                <a:cxn ang="0">
                  <a:pos x="586" y="867"/>
                </a:cxn>
                <a:cxn ang="0">
                  <a:pos x="555" y="894"/>
                </a:cxn>
                <a:cxn ang="0">
                  <a:pos x="481" y="899"/>
                </a:cxn>
                <a:cxn ang="0">
                  <a:pos x="217" y="834"/>
                </a:cxn>
                <a:cxn ang="0">
                  <a:pos x="322" y="741"/>
                </a:cxn>
                <a:cxn ang="0">
                  <a:pos x="407" y="670"/>
                </a:cxn>
                <a:cxn ang="0">
                  <a:pos x="512" y="583"/>
                </a:cxn>
                <a:cxn ang="0">
                  <a:pos x="618" y="458"/>
                </a:cxn>
                <a:cxn ang="0">
                  <a:pos x="660" y="305"/>
                </a:cxn>
                <a:cxn ang="0">
                  <a:pos x="613" y="141"/>
                </a:cxn>
                <a:cxn ang="0">
                  <a:pos x="486" y="38"/>
                </a:cxn>
                <a:cxn ang="0">
                  <a:pos x="312" y="0"/>
                </a:cxn>
                <a:cxn ang="0">
                  <a:pos x="148" y="43"/>
                </a:cxn>
                <a:cxn ang="0">
                  <a:pos x="37" y="141"/>
                </a:cxn>
                <a:cxn ang="0">
                  <a:pos x="0" y="278"/>
                </a:cxn>
                <a:cxn ang="0">
                  <a:pos x="21" y="343"/>
                </a:cxn>
                <a:cxn ang="0">
                  <a:pos x="63" y="365"/>
                </a:cxn>
                <a:cxn ang="0">
                  <a:pos x="111" y="360"/>
                </a:cxn>
                <a:cxn ang="0">
                  <a:pos x="148" y="327"/>
                </a:cxn>
                <a:cxn ang="0">
                  <a:pos x="158" y="261"/>
                </a:cxn>
                <a:cxn ang="0">
                  <a:pos x="137" y="223"/>
                </a:cxn>
                <a:cxn ang="0">
                  <a:pos x="69" y="201"/>
                </a:cxn>
                <a:cxn ang="0">
                  <a:pos x="148" y="103"/>
                </a:cxn>
                <a:cxn ang="0">
                  <a:pos x="243" y="60"/>
                </a:cxn>
                <a:cxn ang="0">
                  <a:pos x="359" y="71"/>
                </a:cxn>
                <a:cxn ang="0">
                  <a:pos x="460" y="136"/>
                </a:cxn>
                <a:cxn ang="0">
                  <a:pos x="512" y="240"/>
                </a:cxn>
                <a:cxn ang="0">
                  <a:pos x="507" y="381"/>
                </a:cxn>
                <a:cxn ang="0">
                  <a:pos x="449" y="512"/>
                </a:cxn>
                <a:cxn ang="0">
                  <a:pos x="375" y="599"/>
                </a:cxn>
                <a:cxn ang="0">
                  <a:pos x="5" y="976"/>
                </a:cxn>
                <a:cxn ang="0">
                  <a:pos x="0" y="992"/>
                </a:cxn>
                <a:cxn ang="0">
                  <a:pos x="618" y="1030"/>
                </a:cxn>
              </a:cxnLst>
              <a:rect l="0" t="0" r="r" b="b"/>
              <a:pathLst>
                <a:path w="660" h="1030">
                  <a:moveTo>
                    <a:pt x="660" y="747"/>
                  </a:moveTo>
                  <a:lnTo>
                    <a:pt x="613" y="747"/>
                  </a:lnTo>
                  <a:lnTo>
                    <a:pt x="607" y="779"/>
                  </a:lnTo>
                  <a:lnTo>
                    <a:pt x="586" y="867"/>
                  </a:lnTo>
                  <a:lnTo>
                    <a:pt x="571" y="888"/>
                  </a:lnTo>
                  <a:lnTo>
                    <a:pt x="555" y="894"/>
                  </a:lnTo>
                  <a:lnTo>
                    <a:pt x="523" y="894"/>
                  </a:lnTo>
                  <a:lnTo>
                    <a:pt x="481" y="899"/>
                  </a:lnTo>
                  <a:lnTo>
                    <a:pt x="148" y="899"/>
                  </a:lnTo>
                  <a:lnTo>
                    <a:pt x="217" y="834"/>
                  </a:lnTo>
                  <a:lnTo>
                    <a:pt x="275" y="785"/>
                  </a:lnTo>
                  <a:lnTo>
                    <a:pt x="322" y="741"/>
                  </a:lnTo>
                  <a:lnTo>
                    <a:pt x="364" y="709"/>
                  </a:lnTo>
                  <a:lnTo>
                    <a:pt x="407" y="670"/>
                  </a:lnTo>
                  <a:lnTo>
                    <a:pt x="449" y="638"/>
                  </a:lnTo>
                  <a:lnTo>
                    <a:pt x="512" y="583"/>
                  </a:lnTo>
                  <a:lnTo>
                    <a:pt x="571" y="523"/>
                  </a:lnTo>
                  <a:lnTo>
                    <a:pt x="618" y="458"/>
                  </a:lnTo>
                  <a:lnTo>
                    <a:pt x="650" y="387"/>
                  </a:lnTo>
                  <a:lnTo>
                    <a:pt x="660" y="305"/>
                  </a:lnTo>
                  <a:lnTo>
                    <a:pt x="650" y="218"/>
                  </a:lnTo>
                  <a:lnTo>
                    <a:pt x="613" y="141"/>
                  </a:lnTo>
                  <a:lnTo>
                    <a:pt x="560" y="82"/>
                  </a:lnTo>
                  <a:lnTo>
                    <a:pt x="486" y="38"/>
                  </a:lnTo>
                  <a:lnTo>
                    <a:pt x="407" y="11"/>
                  </a:lnTo>
                  <a:lnTo>
                    <a:pt x="312" y="0"/>
                  </a:lnTo>
                  <a:lnTo>
                    <a:pt x="222" y="11"/>
                  </a:lnTo>
                  <a:lnTo>
                    <a:pt x="148" y="43"/>
                  </a:lnTo>
                  <a:lnTo>
                    <a:pt x="84" y="87"/>
                  </a:lnTo>
                  <a:lnTo>
                    <a:pt x="37" y="141"/>
                  </a:lnTo>
                  <a:lnTo>
                    <a:pt x="10" y="207"/>
                  </a:lnTo>
                  <a:lnTo>
                    <a:pt x="0" y="278"/>
                  </a:lnTo>
                  <a:lnTo>
                    <a:pt x="5" y="316"/>
                  </a:lnTo>
                  <a:lnTo>
                    <a:pt x="21" y="343"/>
                  </a:lnTo>
                  <a:lnTo>
                    <a:pt x="42" y="360"/>
                  </a:lnTo>
                  <a:lnTo>
                    <a:pt x="63" y="365"/>
                  </a:lnTo>
                  <a:lnTo>
                    <a:pt x="95" y="365"/>
                  </a:lnTo>
                  <a:lnTo>
                    <a:pt x="111" y="360"/>
                  </a:lnTo>
                  <a:lnTo>
                    <a:pt x="127" y="349"/>
                  </a:lnTo>
                  <a:lnTo>
                    <a:pt x="148" y="327"/>
                  </a:lnTo>
                  <a:lnTo>
                    <a:pt x="158" y="305"/>
                  </a:lnTo>
                  <a:lnTo>
                    <a:pt x="158" y="261"/>
                  </a:lnTo>
                  <a:lnTo>
                    <a:pt x="148" y="245"/>
                  </a:lnTo>
                  <a:lnTo>
                    <a:pt x="137" y="223"/>
                  </a:lnTo>
                  <a:lnTo>
                    <a:pt x="111" y="207"/>
                  </a:lnTo>
                  <a:lnTo>
                    <a:pt x="69" y="201"/>
                  </a:lnTo>
                  <a:lnTo>
                    <a:pt x="106" y="147"/>
                  </a:lnTo>
                  <a:lnTo>
                    <a:pt x="148" y="103"/>
                  </a:lnTo>
                  <a:lnTo>
                    <a:pt x="195" y="76"/>
                  </a:lnTo>
                  <a:lnTo>
                    <a:pt x="243" y="60"/>
                  </a:lnTo>
                  <a:lnTo>
                    <a:pt x="291" y="60"/>
                  </a:lnTo>
                  <a:lnTo>
                    <a:pt x="359" y="71"/>
                  </a:lnTo>
                  <a:lnTo>
                    <a:pt x="417" y="92"/>
                  </a:lnTo>
                  <a:lnTo>
                    <a:pt x="460" y="136"/>
                  </a:lnTo>
                  <a:lnTo>
                    <a:pt x="491" y="185"/>
                  </a:lnTo>
                  <a:lnTo>
                    <a:pt x="512" y="240"/>
                  </a:lnTo>
                  <a:lnTo>
                    <a:pt x="518" y="305"/>
                  </a:lnTo>
                  <a:lnTo>
                    <a:pt x="507" y="381"/>
                  </a:lnTo>
                  <a:lnTo>
                    <a:pt x="481" y="452"/>
                  </a:lnTo>
                  <a:lnTo>
                    <a:pt x="449" y="512"/>
                  </a:lnTo>
                  <a:lnTo>
                    <a:pt x="407" y="561"/>
                  </a:lnTo>
                  <a:lnTo>
                    <a:pt x="375" y="599"/>
                  </a:lnTo>
                  <a:lnTo>
                    <a:pt x="16" y="970"/>
                  </a:lnTo>
                  <a:lnTo>
                    <a:pt x="5" y="976"/>
                  </a:lnTo>
                  <a:lnTo>
                    <a:pt x="5" y="987"/>
                  </a:lnTo>
                  <a:lnTo>
                    <a:pt x="0" y="992"/>
                  </a:lnTo>
                  <a:lnTo>
                    <a:pt x="0" y="1030"/>
                  </a:lnTo>
                  <a:lnTo>
                    <a:pt x="618" y="1030"/>
                  </a:lnTo>
                  <a:lnTo>
                    <a:pt x="66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3"/>
            <p:cNvSpPr>
              <a:spLocks/>
            </p:cNvSpPr>
            <p:nvPr/>
          </p:nvSpPr>
          <p:spPr bwMode="auto">
            <a:xfrm>
              <a:off x="11582" y="3966"/>
              <a:ext cx="1427" cy="1478"/>
            </a:xfrm>
            <a:custGeom>
              <a:avLst/>
              <a:gdLst/>
              <a:ahLst/>
              <a:cxnLst>
                <a:cxn ang="0">
                  <a:pos x="756" y="785"/>
                </a:cxn>
                <a:cxn ang="0">
                  <a:pos x="1379" y="785"/>
                </a:cxn>
                <a:cxn ang="0">
                  <a:pos x="1395" y="780"/>
                </a:cxn>
                <a:cxn ang="0">
                  <a:pos x="1416" y="769"/>
                </a:cxn>
                <a:cxn ang="0">
                  <a:pos x="1421" y="758"/>
                </a:cxn>
                <a:cxn ang="0">
                  <a:pos x="1427" y="742"/>
                </a:cxn>
                <a:cxn ang="0">
                  <a:pos x="1421" y="725"/>
                </a:cxn>
                <a:cxn ang="0">
                  <a:pos x="1416" y="715"/>
                </a:cxn>
                <a:cxn ang="0">
                  <a:pos x="1405" y="704"/>
                </a:cxn>
                <a:cxn ang="0">
                  <a:pos x="1395" y="698"/>
                </a:cxn>
                <a:cxn ang="0">
                  <a:pos x="1379" y="698"/>
                </a:cxn>
                <a:cxn ang="0">
                  <a:pos x="1368" y="693"/>
                </a:cxn>
                <a:cxn ang="0">
                  <a:pos x="756" y="693"/>
                </a:cxn>
                <a:cxn ang="0">
                  <a:pos x="756" y="49"/>
                </a:cxn>
                <a:cxn ang="0">
                  <a:pos x="750" y="33"/>
                </a:cxn>
                <a:cxn ang="0">
                  <a:pos x="740" y="11"/>
                </a:cxn>
                <a:cxn ang="0">
                  <a:pos x="729" y="6"/>
                </a:cxn>
                <a:cxn ang="0">
                  <a:pos x="713" y="0"/>
                </a:cxn>
                <a:cxn ang="0">
                  <a:pos x="697" y="6"/>
                </a:cxn>
                <a:cxn ang="0">
                  <a:pos x="687" y="11"/>
                </a:cxn>
                <a:cxn ang="0">
                  <a:pos x="676" y="22"/>
                </a:cxn>
                <a:cxn ang="0">
                  <a:pos x="671" y="33"/>
                </a:cxn>
                <a:cxn ang="0">
                  <a:pos x="671" y="693"/>
                </a:cxn>
                <a:cxn ang="0">
                  <a:pos x="42" y="693"/>
                </a:cxn>
                <a:cxn ang="0">
                  <a:pos x="26" y="698"/>
                </a:cxn>
                <a:cxn ang="0">
                  <a:pos x="5" y="709"/>
                </a:cxn>
                <a:cxn ang="0">
                  <a:pos x="0" y="725"/>
                </a:cxn>
                <a:cxn ang="0">
                  <a:pos x="0" y="758"/>
                </a:cxn>
                <a:cxn ang="0">
                  <a:pos x="5" y="769"/>
                </a:cxn>
                <a:cxn ang="0">
                  <a:pos x="26" y="780"/>
                </a:cxn>
                <a:cxn ang="0">
                  <a:pos x="42" y="780"/>
                </a:cxn>
                <a:cxn ang="0">
                  <a:pos x="58" y="785"/>
                </a:cxn>
                <a:cxn ang="0">
                  <a:pos x="671" y="785"/>
                </a:cxn>
                <a:cxn ang="0">
                  <a:pos x="671" y="1445"/>
                </a:cxn>
                <a:cxn ang="0">
                  <a:pos x="676" y="1456"/>
                </a:cxn>
                <a:cxn ang="0">
                  <a:pos x="687" y="1467"/>
                </a:cxn>
                <a:cxn ang="0">
                  <a:pos x="697" y="1472"/>
                </a:cxn>
                <a:cxn ang="0">
                  <a:pos x="713" y="1478"/>
                </a:cxn>
                <a:cxn ang="0">
                  <a:pos x="729" y="1472"/>
                </a:cxn>
                <a:cxn ang="0">
                  <a:pos x="740" y="1467"/>
                </a:cxn>
                <a:cxn ang="0">
                  <a:pos x="750" y="1456"/>
                </a:cxn>
                <a:cxn ang="0">
                  <a:pos x="750" y="1445"/>
                </a:cxn>
                <a:cxn ang="0">
                  <a:pos x="756" y="1429"/>
                </a:cxn>
                <a:cxn ang="0">
                  <a:pos x="756" y="1402"/>
                </a:cxn>
                <a:cxn ang="0">
                  <a:pos x="756" y="785"/>
                </a:cxn>
              </a:cxnLst>
              <a:rect l="0" t="0" r="r" b="b"/>
              <a:pathLst>
                <a:path w="1427" h="1478">
                  <a:moveTo>
                    <a:pt x="756" y="785"/>
                  </a:moveTo>
                  <a:lnTo>
                    <a:pt x="1379" y="785"/>
                  </a:lnTo>
                  <a:lnTo>
                    <a:pt x="1395" y="780"/>
                  </a:lnTo>
                  <a:lnTo>
                    <a:pt x="1416" y="769"/>
                  </a:lnTo>
                  <a:lnTo>
                    <a:pt x="1421" y="758"/>
                  </a:lnTo>
                  <a:lnTo>
                    <a:pt x="1427" y="742"/>
                  </a:lnTo>
                  <a:lnTo>
                    <a:pt x="1421" y="725"/>
                  </a:lnTo>
                  <a:lnTo>
                    <a:pt x="1416" y="715"/>
                  </a:lnTo>
                  <a:lnTo>
                    <a:pt x="1405" y="704"/>
                  </a:lnTo>
                  <a:lnTo>
                    <a:pt x="1395" y="698"/>
                  </a:lnTo>
                  <a:lnTo>
                    <a:pt x="1379" y="698"/>
                  </a:lnTo>
                  <a:lnTo>
                    <a:pt x="1368" y="693"/>
                  </a:lnTo>
                  <a:lnTo>
                    <a:pt x="756" y="693"/>
                  </a:lnTo>
                  <a:lnTo>
                    <a:pt x="756" y="49"/>
                  </a:lnTo>
                  <a:lnTo>
                    <a:pt x="750" y="33"/>
                  </a:lnTo>
                  <a:lnTo>
                    <a:pt x="740" y="11"/>
                  </a:lnTo>
                  <a:lnTo>
                    <a:pt x="729" y="6"/>
                  </a:lnTo>
                  <a:lnTo>
                    <a:pt x="713" y="0"/>
                  </a:lnTo>
                  <a:lnTo>
                    <a:pt x="697" y="6"/>
                  </a:lnTo>
                  <a:lnTo>
                    <a:pt x="687" y="11"/>
                  </a:lnTo>
                  <a:lnTo>
                    <a:pt x="676" y="22"/>
                  </a:lnTo>
                  <a:lnTo>
                    <a:pt x="671" y="33"/>
                  </a:lnTo>
                  <a:lnTo>
                    <a:pt x="671" y="693"/>
                  </a:lnTo>
                  <a:lnTo>
                    <a:pt x="42" y="693"/>
                  </a:lnTo>
                  <a:lnTo>
                    <a:pt x="26" y="698"/>
                  </a:lnTo>
                  <a:lnTo>
                    <a:pt x="5" y="709"/>
                  </a:lnTo>
                  <a:lnTo>
                    <a:pt x="0" y="725"/>
                  </a:lnTo>
                  <a:lnTo>
                    <a:pt x="0" y="758"/>
                  </a:lnTo>
                  <a:lnTo>
                    <a:pt x="5" y="769"/>
                  </a:lnTo>
                  <a:lnTo>
                    <a:pt x="26" y="780"/>
                  </a:lnTo>
                  <a:lnTo>
                    <a:pt x="42" y="780"/>
                  </a:lnTo>
                  <a:lnTo>
                    <a:pt x="58" y="785"/>
                  </a:lnTo>
                  <a:lnTo>
                    <a:pt x="671" y="785"/>
                  </a:lnTo>
                  <a:lnTo>
                    <a:pt x="671" y="1445"/>
                  </a:lnTo>
                  <a:lnTo>
                    <a:pt x="676" y="1456"/>
                  </a:lnTo>
                  <a:lnTo>
                    <a:pt x="687" y="1467"/>
                  </a:lnTo>
                  <a:lnTo>
                    <a:pt x="697" y="1472"/>
                  </a:lnTo>
                  <a:lnTo>
                    <a:pt x="713" y="1478"/>
                  </a:lnTo>
                  <a:lnTo>
                    <a:pt x="729" y="1472"/>
                  </a:lnTo>
                  <a:lnTo>
                    <a:pt x="740" y="1467"/>
                  </a:lnTo>
                  <a:lnTo>
                    <a:pt x="750" y="1456"/>
                  </a:lnTo>
                  <a:lnTo>
                    <a:pt x="750" y="1445"/>
                  </a:lnTo>
                  <a:lnTo>
                    <a:pt x="756" y="1429"/>
                  </a:lnTo>
                  <a:lnTo>
                    <a:pt x="756" y="1402"/>
                  </a:lnTo>
                  <a:lnTo>
                    <a:pt x="756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13780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0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8" y="224"/>
                </a:cxn>
                <a:cxn ang="0">
                  <a:pos x="195" y="202"/>
                </a:cxn>
                <a:cxn ang="0">
                  <a:pos x="216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0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8" y="224"/>
                  </a:lnTo>
                  <a:lnTo>
                    <a:pt x="195" y="202"/>
                  </a:lnTo>
                  <a:lnTo>
                    <a:pt x="216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5"/>
            <p:cNvSpPr>
              <a:spLocks/>
            </p:cNvSpPr>
            <p:nvPr/>
          </p:nvSpPr>
          <p:spPr bwMode="auto">
            <a:xfrm>
              <a:off x="14736" y="5024"/>
              <a:ext cx="227" cy="235"/>
            </a:xfrm>
            <a:custGeom>
              <a:avLst/>
              <a:gdLst/>
              <a:ahLst/>
              <a:cxnLst>
                <a:cxn ang="0">
                  <a:pos x="227" y="115"/>
                </a:cxn>
                <a:cxn ang="0">
                  <a:pos x="211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7" y="115"/>
                </a:cxn>
              </a:cxnLst>
              <a:rect l="0" t="0" r="r" b="b"/>
              <a:pathLst>
                <a:path w="227" h="235">
                  <a:moveTo>
                    <a:pt x="227" y="115"/>
                  </a:moveTo>
                  <a:lnTo>
                    <a:pt x="211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7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6"/>
            <p:cNvSpPr>
              <a:spLocks/>
            </p:cNvSpPr>
            <p:nvPr/>
          </p:nvSpPr>
          <p:spPr bwMode="auto">
            <a:xfrm>
              <a:off x="15692" y="5024"/>
              <a:ext cx="228" cy="235"/>
            </a:xfrm>
            <a:custGeom>
              <a:avLst/>
              <a:gdLst/>
              <a:ahLst/>
              <a:cxnLst>
                <a:cxn ang="0">
                  <a:pos x="228" y="115"/>
                </a:cxn>
                <a:cxn ang="0">
                  <a:pos x="212" y="60"/>
                </a:cxn>
                <a:cxn ang="0">
                  <a:pos x="169" y="16"/>
                </a:cxn>
                <a:cxn ang="0">
                  <a:pos x="111" y="0"/>
                </a:cxn>
                <a:cxn ang="0">
                  <a:pos x="53" y="16"/>
                </a:cxn>
                <a:cxn ang="0">
                  <a:pos x="16" y="60"/>
                </a:cxn>
                <a:cxn ang="0">
                  <a:pos x="0" y="115"/>
                </a:cxn>
                <a:cxn ang="0">
                  <a:pos x="11" y="164"/>
                </a:cxn>
                <a:cxn ang="0">
                  <a:pos x="32" y="202"/>
                </a:cxn>
                <a:cxn ang="0">
                  <a:pos x="69" y="224"/>
                </a:cxn>
                <a:cxn ang="0">
                  <a:pos x="111" y="235"/>
                </a:cxn>
                <a:cxn ang="0">
                  <a:pos x="159" y="224"/>
                </a:cxn>
                <a:cxn ang="0">
                  <a:pos x="196" y="202"/>
                </a:cxn>
                <a:cxn ang="0">
                  <a:pos x="217" y="164"/>
                </a:cxn>
                <a:cxn ang="0">
                  <a:pos x="228" y="115"/>
                </a:cxn>
              </a:cxnLst>
              <a:rect l="0" t="0" r="r" b="b"/>
              <a:pathLst>
                <a:path w="228" h="235">
                  <a:moveTo>
                    <a:pt x="228" y="115"/>
                  </a:moveTo>
                  <a:lnTo>
                    <a:pt x="212" y="60"/>
                  </a:lnTo>
                  <a:lnTo>
                    <a:pt x="169" y="16"/>
                  </a:lnTo>
                  <a:lnTo>
                    <a:pt x="111" y="0"/>
                  </a:lnTo>
                  <a:lnTo>
                    <a:pt x="53" y="16"/>
                  </a:lnTo>
                  <a:lnTo>
                    <a:pt x="16" y="60"/>
                  </a:lnTo>
                  <a:lnTo>
                    <a:pt x="0" y="115"/>
                  </a:lnTo>
                  <a:lnTo>
                    <a:pt x="11" y="164"/>
                  </a:lnTo>
                  <a:lnTo>
                    <a:pt x="32" y="202"/>
                  </a:lnTo>
                  <a:lnTo>
                    <a:pt x="69" y="224"/>
                  </a:lnTo>
                  <a:lnTo>
                    <a:pt x="111" y="235"/>
                  </a:lnTo>
                  <a:lnTo>
                    <a:pt x="159" y="224"/>
                  </a:lnTo>
                  <a:lnTo>
                    <a:pt x="196" y="202"/>
                  </a:lnTo>
                  <a:lnTo>
                    <a:pt x="217" y="164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"/>
            <p:cNvSpPr>
              <a:spLocks/>
            </p:cNvSpPr>
            <p:nvPr/>
          </p:nvSpPr>
          <p:spPr bwMode="auto">
            <a:xfrm>
              <a:off x="16564" y="3601"/>
              <a:ext cx="497" cy="2208"/>
            </a:xfrm>
            <a:custGeom>
              <a:avLst/>
              <a:gdLst/>
              <a:ahLst/>
              <a:cxnLst>
                <a:cxn ang="0">
                  <a:pos x="497" y="1107"/>
                </a:cxn>
                <a:cxn ang="0">
                  <a:pos x="497" y="992"/>
                </a:cxn>
                <a:cxn ang="0">
                  <a:pos x="481" y="861"/>
                </a:cxn>
                <a:cxn ang="0">
                  <a:pos x="460" y="714"/>
                </a:cxn>
                <a:cxn ang="0">
                  <a:pos x="417" y="567"/>
                </a:cxn>
                <a:cxn ang="0">
                  <a:pos x="359" y="414"/>
                </a:cxn>
                <a:cxn ang="0">
                  <a:pos x="301" y="305"/>
                </a:cxn>
                <a:cxn ang="0">
                  <a:pos x="238" y="213"/>
                </a:cxn>
                <a:cxn ang="0">
                  <a:pos x="180" y="136"/>
                </a:cxn>
                <a:cxn ang="0">
                  <a:pos x="122" y="76"/>
                </a:cxn>
                <a:cxn ang="0">
                  <a:pos x="74" y="33"/>
                </a:cxn>
                <a:cxn ang="0">
                  <a:pos x="42" y="6"/>
                </a:cxn>
                <a:cxn ang="0">
                  <a:pos x="21" y="0"/>
                </a:cxn>
                <a:cxn ang="0">
                  <a:pos x="11" y="0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42" y="71"/>
                </a:cxn>
                <a:cxn ang="0">
                  <a:pos x="137" y="191"/>
                </a:cxn>
                <a:cxn ang="0">
                  <a:pos x="222" y="333"/>
                </a:cxn>
                <a:cxn ang="0">
                  <a:pos x="285" y="496"/>
                </a:cxn>
                <a:cxn ang="0">
                  <a:pos x="333" y="682"/>
                </a:cxn>
                <a:cxn ang="0">
                  <a:pos x="365" y="883"/>
                </a:cxn>
                <a:cxn ang="0">
                  <a:pos x="375" y="1107"/>
                </a:cxn>
                <a:cxn ang="0">
                  <a:pos x="370" y="1270"/>
                </a:cxn>
                <a:cxn ang="0">
                  <a:pos x="354" y="1429"/>
                </a:cxn>
                <a:cxn ang="0">
                  <a:pos x="322" y="1587"/>
                </a:cxn>
                <a:cxn ang="0">
                  <a:pos x="275" y="1739"/>
                </a:cxn>
                <a:cxn ang="0">
                  <a:pos x="211" y="1886"/>
                </a:cxn>
                <a:cxn ang="0">
                  <a:pos x="132" y="2023"/>
                </a:cxn>
                <a:cxn ang="0">
                  <a:pos x="27" y="2154"/>
                </a:cxn>
                <a:cxn ang="0">
                  <a:pos x="0" y="2181"/>
                </a:cxn>
                <a:cxn ang="0">
                  <a:pos x="0" y="2186"/>
                </a:cxn>
                <a:cxn ang="0">
                  <a:pos x="11" y="2208"/>
                </a:cxn>
                <a:cxn ang="0">
                  <a:pos x="21" y="2208"/>
                </a:cxn>
                <a:cxn ang="0">
                  <a:pos x="42" y="2197"/>
                </a:cxn>
                <a:cxn ang="0">
                  <a:pos x="79" y="2175"/>
                </a:cxn>
                <a:cxn ang="0">
                  <a:pos x="185" y="2066"/>
                </a:cxn>
                <a:cxn ang="0">
                  <a:pos x="243" y="1990"/>
                </a:cxn>
                <a:cxn ang="0">
                  <a:pos x="307" y="1892"/>
                </a:cxn>
                <a:cxn ang="0">
                  <a:pos x="365" y="1777"/>
                </a:cxn>
                <a:cxn ang="0">
                  <a:pos x="433" y="1598"/>
                </a:cxn>
                <a:cxn ang="0">
                  <a:pos x="470" y="1418"/>
                </a:cxn>
                <a:cxn ang="0">
                  <a:pos x="491" y="1254"/>
                </a:cxn>
                <a:cxn ang="0">
                  <a:pos x="497" y="1107"/>
                </a:cxn>
              </a:cxnLst>
              <a:rect l="0" t="0" r="r" b="b"/>
              <a:pathLst>
                <a:path w="497" h="2208">
                  <a:moveTo>
                    <a:pt x="497" y="1107"/>
                  </a:moveTo>
                  <a:lnTo>
                    <a:pt x="497" y="992"/>
                  </a:lnTo>
                  <a:lnTo>
                    <a:pt x="481" y="861"/>
                  </a:lnTo>
                  <a:lnTo>
                    <a:pt x="460" y="714"/>
                  </a:lnTo>
                  <a:lnTo>
                    <a:pt x="417" y="567"/>
                  </a:lnTo>
                  <a:lnTo>
                    <a:pt x="359" y="414"/>
                  </a:lnTo>
                  <a:lnTo>
                    <a:pt x="301" y="305"/>
                  </a:lnTo>
                  <a:lnTo>
                    <a:pt x="238" y="213"/>
                  </a:lnTo>
                  <a:lnTo>
                    <a:pt x="180" y="136"/>
                  </a:lnTo>
                  <a:lnTo>
                    <a:pt x="122" y="76"/>
                  </a:lnTo>
                  <a:lnTo>
                    <a:pt x="74" y="33"/>
                  </a:lnTo>
                  <a:lnTo>
                    <a:pt x="42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42" y="71"/>
                  </a:lnTo>
                  <a:lnTo>
                    <a:pt x="137" y="191"/>
                  </a:lnTo>
                  <a:lnTo>
                    <a:pt x="222" y="333"/>
                  </a:lnTo>
                  <a:lnTo>
                    <a:pt x="285" y="496"/>
                  </a:lnTo>
                  <a:lnTo>
                    <a:pt x="333" y="682"/>
                  </a:lnTo>
                  <a:lnTo>
                    <a:pt x="365" y="883"/>
                  </a:lnTo>
                  <a:lnTo>
                    <a:pt x="375" y="1107"/>
                  </a:lnTo>
                  <a:lnTo>
                    <a:pt x="370" y="1270"/>
                  </a:lnTo>
                  <a:lnTo>
                    <a:pt x="354" y="1429"/>
                  </a:lnTo>
                  <a:lnTo>
                    <a:pt x="322" y="1587"/>
                  </a:lnTo>
                  <a:lnTo>
                    <a:pt x="275" y="1739"/>
                  </a:lnTo>
                  <a:lnTo>
                    <a:pt x="211" y="1886"/>
                  </a:lnTo>
                  <a:lnTo>
                    <a:pt x="132" y="2023"/>
                  </a:lnTo>
                  <a:lnTo>
                    <a:pt x="27" y="2154"/>
                  </a:lnTo>
                  <a:lnTo>
                    <a:pt x="0" y="2181"/>
                  </a:lnTo>
                  <a:lnTo>
                    <a:pt x="0" y="2186"/>
                  </a:lnTo>
                  <a:lnTo>
                    <a:pt x="11" y="2208"/>
                  </a:lnTo>
                  <a:lnTo>
                    <a:pt x="21" y="2208"/>
                  </a:lnTo>
                  <a:lnTo>
                    <a:pt x="42" y="2197"/>
                  </a:lnTo>
                  <a:lnTo>
                    <a:pt x="79" y="2175"/>
                  </a:lnTo>
                  <a:lnTo>
                    <a:pt x="185" y="2066"/>
                  </a:lnTo>
                  <a:lnTo>
                    <a:pt x="243" y="1990"/>
                  </a:lnTo>
                  <a:lnTo>
                    <a:pt x="307" y="1892"/>
                  </a:lnTo>
                  <a:lnTo>
                    <a:pt x="365" y="1777"/>
                  </a:lnTo>
                  <a:lnTo>
                    <a:pt x="433" y="1598"/>
                  </a:lnTo>
                  <a:lnTo>
                    <a:pt x="470" y="1418"/>
                  </a:lnTo>
                  <a:lnTo>
                    <a:pt x="491" y="1254"/>
                  </a:lnTo>
                  <a:lnTo>
                    <a:pt x="497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262682" y="1531552"/>
            <a:ext cx="2129378" cy="292788"/>
            <a:chOff x="1815" y="4006"/>
            <a:chExt cx="18291" cy="2515"/>
          </a:xfrm>
        </p:grpSpPr>
        <p:sp>
          <p:nvSpPr>
            <p:cNvPr id="72710" name="Freeform 6"/>
            <p:cNvSpPr>
              <a:spLocks/>
            </p:cNvSpPr>
            <p:nvPr/>
          </p:nvSpPr>
          <p:spPr bwMode="auto">
            <a:xfrm>
              <a:off x="1815" y="4312"/>
              <a:ext cx="495" cy="2209"/>
            </a:xfrm>
            <a:custGeom>
              <a:avLst/>
              <a:gdLst/>
              <a:ahLst/>
              <a:cxnLst>
                <a:cxn ang="0">
                  <a:pos x="495" y="2191"/>
                </a:cxn>
                <a:cxn ang="0">
                  <a:pos x="495" y="2185"/>
                </a:cxn>
                <a:cxn ang="0">
                  <a:pos x="489" y="2179"/>
                </a:cxn>
                <a:cxn ang="0">
                  <a:pos x="477" y="2155"/>
                </a:cxn>
                <a:cxn ang="0">
                  <a:pos x="460" y="2143"/>
                </a:cxn>
                <a:cxn ang="0">
                  <a:pos x="355" y="2017"/>
                </a:cxn>
                <a:cxn ang="0">
                  <a:pos x="274" y="1873"/>
                </a:cxn>
                <a:cxn ang="0">
                  <a:pos x="215" y="1724"/>
                </a:cxn>
                <a:cxn ang="0">
                  <a:pos x="169" y="1568"/>
                </a:cxn>
                <a:cxn ang="0">
                  <a:pos x="140" y="1412"/>
                </a:cxn>
                <a:cxn ang="0">
                  <a:pos x="128" y="1257"/>
                </a:cxn>
                <a:cxn ang="0">
                  <a:pos x="122" y="1107"/>
                </a:cxn>
                <a:cxn ang="0">
                  <a:pos x="128" y="940"/>
                </a:cxn>
                <a:cxn ang="0">
                  <a:pos x="146" y="778"/>
                </a:cxn>
                <a:cxn ang="0">
                  <a:pos x="175" y="616"/>
                </a:cxn>
                <a:cxn ang="0">
                  <a:pos x="221" y="467"/>
                </a:cxn>
                <a:cxn ang="0">
                  <a:pos x="285" y="323"/>
                </a:cxn>
                <a:cxn ang="0">
                  <a:pos x="367" y="185"/>
                </a:cxn>
                <a:cxn ang="0">
                  <a:pos x="466" y="60"/>
                </a:cxn>
                <a:cxn ang="0">
                  <a:pos x="477" y="48"/>
                </a:cxn>
                <a:cxn ang="0">
                  <a:pos x="489" y="42"/>
                </a:cxn>
                <a:cxn ang="0">
                  <a:pos x="495" y="36"/>
                </a:cxn>
                <a:cxn ang="0">
                  <a:pos x="495" y="12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60" y="12"/>
                </a:cxn>
                <a:cxn ang="0">
                  <a:pos x="419" y="36"/>
                </a:cxn>
                <a:cxn ang="0">
                  <a:pos x="314" y="143"/>
                </a:cxn>
                <a:cxn ang="0">
                  <a:pos x="250" y="221"/>
                </a:cxn>
                <a:cxn ang="0">
                  <a:pos x="192" y="317"/>
                </a:cxn>
                <a:cxn ang="0">
                  <a:pos x="134" y="431"/>
                </a:cxn>
                <a:cxn ang="0">
                  <a:pos x="64" y="610"/>
                </a:cxn>
                <a:cxn ang="0">
                  <a:pos x="24" y="790"/>
                </a:cxn>
                <a:cxn ang="0">
                  <a:pos x="6" y="958"/>
                </a:cxn>
                <a:cxn ang="0">
                  <a:pos x="0" y="1107"/>
                </a:cxn>
                <a:cxn ang="0">
                  <a:pos x="6" y="1251"/>
                </a:cxn>
                <a:cxn ang="0">
                  <a:pos x="24" y="1418"/>
                </a:cxn>
                <a:cxn ang="0">
                  <a:pos x="70" y="1604"/>
                </a:cxn>
                <a:cxn ang="0">
                  <a:pos x="140" y="1796"/>
                </a:cxn>
                <a:cxn ang="0">
                  <a:pos x="198" y="1903"/>
                </a:cxn>
                <a:cxn ang="0">
                  <a:pos x="256" y="1999"/>
                </a:cxn>
                <a:cxn ang="0">
                  <a:pos x="320" y="2071"/>
                </a:cxn>
                <a:cxn ang="0">
                  <a:pos x="373" y="2131"/>
                </a:cxn>
                <a:cxn ang="0">
                  <a:pos x="419" y="2179"/>
                </a:cxn>
                <a:cxn ang="0">
                  <a:pos x="454" y="2203"/>
                </a:cxn>
                <a:cxn ang="0">
                  <a:pos x="477" y="2209"/>
                </a:cxn>
                <a:cxn ang="0">
                  <a:pos x="489" y="2209"/>
                </a:cxn>
                <a:cxn ang="0">
                  <a:pos x="495" y="2203"/>
                </a:cxn>
                <a:cxn ang="0">
                  <a:pos x="495" y="2191"/>
                </a:cxn>
              </a:cxnLst>
              <a:rect l="0" t="0" r="r" b="b"/>
              <a:pathLst>
                <a:path w="495" h="2209">
                  <a:moveTo>
                    <a:pt x="495" y="2191"/>
                  </a:moveTo>
                  <a:lnTo>
                    <a:pt x="495" y="2185"/>
                  </a:lnTo>
                  <a:lnTo>
                    <a:pt x="489" y="2179"/>
                  </a:lnTo>
                  <a:lnTo>
                    <a:pt x="477" y="2155"/>
                  </a:lnTo>
                  <a:lnTo>
                    <a:pt x="460" y="2143"/>
                  </a:lnTo>
                  <a:lnTo>
                    <a:pt x="355" y="2017"/>
                  </a:lnTo>
                  <a:lnTo>
                    <a:pt x="274" y="1873"/>
                  </a:lnTo>
                  <a:lnTo>
                    <a:pt x="215" y="1724"/>
                  </a:lnTo>
                  <a:lnTo>
                    <a:pt x="169" y="1568"/>
                  </a:lnTo>
                  <a:lnTo>
                    <a:pt x="140" y="1412"/>
                  </a:lnTo>
                  <a:lnTo>
                    <a:pt x="128" y="1257"/>
                  </a:lnTo>
                  <a:lnTo>
                    <a:pt x="122" y="1107"/>
                  </a:lnTo>
                  <a:lnTo>
                    <a:pt x="128" y="940"/>
                  </a:lnTo>
                  <a:lnTo>
                    <a:pt x="146" y="778"/>
                  </a:lnTo>
                  <a:lnTo>
                    <a:pt x="175" y="616"/>
                  </a:lnTo>
                  <a:lnTo>
                    <a:pt x="221" y="467"/>
                  </a:lnTo>
                  <a:lnTo>
                    <a:pt x="285" y="323"/>
                  </a:lnTo>
                  <a:lnTo>
                    <a:pt x="367" y="185"/>
                  </a:lnTo>
                  <a:lnTo>
                    <a:pt x="466" y="60"/>
                  </a:lnTo>
                  <a:lnTo>
                    <a:pt x="477" y="48"/>
                  </a:lnTo>
                  <a:lnTo>
                    <a:pt x="489" y="42"/>
                  </a:lnTo>
                  <a:lnTo>
                    <a:pt x="495" y="36"/>
                  </a:lnTo>
                  <a:lnTo>
                    <a:pt x="495" y="12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60" y="12"/>
                  </a:lnTo>
                  <a:lnTo>
                    <a:pt x="419" y="36"/>
                  </a:lnTo>
                  <a:lnTo>
                    <a:pt x="314" y="143"/>
                  </a:lnTo>
                  <a:lnTo>
                    <a:pt x="250" y="221"/>
                  </a:lnTo>
                  <a:lnTo>
                    <a:pt x="192" y="317"/>
                  </a:lnTo>
                  <a:lnTo>
                    <a:pt x="134" y="431"/>
                  </a:lnTo>
                  <a:lnTo>
                    <a:pt x="64" y="610"/>
                  </a:lnTo>
                  <a:lnTo>
                    <a:pt x="24" y="790"/>
                  </a:lnTo>
                  <a:lnTo>
                    <a:pt x="6" y="958"/>
                  </a:lnTo>
                  <a:lnTo>
                    <a:pt x="0" y="1107"/>
                  </a:lnTo>
                  <a:lnTo>
                    <a:pt x="6" y="1251"/>
                  </a:lnTo>
                  <a:lnTo>
                    <a:pt x="24" y="1418"/>
                  </a:lnTo>
                  <a:lnTo>
                    <a:pt x="70" y="1604"/>
                  </a:lnTo>
                  <a:lnTo>
                    <a:pt x="140" y="1796"/>
                  </a:lnTo>
                  <a:lnTo>
                    <a:pt x="198" y="1903"/>
                  </a:lnTo>
                  <a:lnTo>
                    <a:pt x="256" y="1999"/>
                  </a:lnTo>
                  <a:lnTo>
                    <a:pt x="320" y="2071"/>
                  </a:lnTo>
                  <a:lnTo>
                    <a:pt x="373" y="2131"/>
                  </a:lnTo>
                  <a:lnTo>
                    <a:pt x="419" y="2179"/>
                  </a:lnTo>
                  <a:lnTo>
                    <a:pt x="454" y="2203"/>
                  </a:lnTo>
                  <a:lnTo>
                    <a:pt x="477" y="2209"/>
                  </a:lnTo>
                  <a:lnTo>
                    <a:pt x="489" y="2209"/>
                  </a:lnTo>
                  <a:lnTo>
                    <a:pt x="495" y="2203"/>
                  </a:lnTo>
                  <a:lnTo>
                    <a:pt x="495" y="21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1" name="Freeform 7"/>
            <p:cNvSpPr>
              <a:spLocks/>
            </p:cNvSpPr>
            <p:nvPr/>
          </p:nvSpPr>
          <p:spPr bwMode="auto">
            <a:xfrm>
              <a:off x="2630" y="4497"/>
              <a:ext cx="704" cy="1473"/>
            </a:xfrm>
            <a:custGeom>
              <a:avLst/>
              <a:gdLst/>
              <a:ahLst/>
              <a:cxnLst>
                <a:cxn ang="0">
                  <a:pos x="436" y="60"/>
                </a:cxn>
                <a:cxn ang="0">
                  <a:pos x="436" y="18"/>
                </a:cxn>
                <a:cxn ang="0">
                  <a:pos x="424" y="6"/>
                </a:cxn>
                <a:cxn ang="0">
                  <a:pos x="407" y="0"/>
                </a:cxn>
                <a:cxn ang="0">
                  <a:pos x="389" y="0"/>
                </a:cxn>
                <a:cxn ang="0">
                  <a:pos x="302" y="72"/>
                </a:cxn>
                <a:cxn ang="0">
                  <a:pos x="215" y="114"/>
                </a:cxn>
                <a:cxn ang="0">
                  <a:pos x="128" y="132"/>
                </a:cxn>
                <a:cxn ang="0">
                  <a:pos x="52" y="138"/>
                </a:cxn>
                <a:cxn ang="0">
                  <a:pos x="0" y="144"/>
                </a:cxn>
                <a:cxn ang="0">
                  <a:pos x="0" y="210"/>
                </a:cxn>
                <a:cxn ang="0">
                  <a:pos x="46" y="210"/>
                </a:cxn>
                <a:cxn ang="0">
                  <a:pos x="110" y="204"/>
                </a:cxn>
                <a:cxn ang="0">
                  <a:pos x="192" y="186"/>
                </a:cxn>
                <a:cxn ang="0">
                  <a:pos x="279" y="150"/>
                </a:cxn>
                <a:cxn ang="0">
                  <a:pos x="279" y="1335"/>
                </a:cxn>
                <a:cxn ang="0">
                  <a:pos x="267" y="1359"/>
                </a:cxn>
                <a:cxn ang="0">
                  <a:pos x="250" y="1383"/>
                </a:cxn>
                <a:cxn ang="0">
                  <a:pos x="215" y="1395"/>
                </a:cxn>
                <a:cxn ang="0">
                  <a:pos x="163" y="1401"/>
                </a:cxn>
                <a:cxn ang="0">
                  <a:pos x="81" y="1407"/>
                </a:cxn>
                <a:cxn ang="0">
                  <a:pos x="11" y="1407"/>
                </a:cxn>
                <a:cxn ang="0">
                  <a:pos x="11" y="1473"/>
                </a:cxn>
                <a:cxn ang="0">
                  <a:pos x="87" y="1467"/>
                </a:cxn>
                <a:cxn ang="0">
                  <a:pos x="634" y="1467"/>
                </a:cxn>
                <a:cxn ang="0">
                  <a:pos x="704" y="1473"/>
                </a:cxn>
                <a:cxn ang="0">
                  <a:pos x="704" y="1407"/>
                </a:cxn>
                <a:cxn ang="0">
                  <a:pos x="640" y="1407"/>
                </a:cxn>
                <a:cxn ang="0">
                  <a:pos x="558" y="1401"/>
                </a:cxn>
                <a:cxn ang="0">
                  <a:pos x="500" y="1395"/>
                </a:cxn>
                <a:cxn ang="0">
                  <a:pos x="465" y="1383"/>
                </a:cxn>
                <a:cxn ang="0">
                  <a:pos x="448" y="1365"/>
                </a:cxn>
                <a:cxn ang="0">
                  <a:pos x="436" y="1335"/>
                </a:cxn>
                <a:cxn ang="0">
                  <a:pos x="436" y="1299"/>
                </a:cxn>
                <a:cxn ang="0">
                  <a:pos x="436" y="60"/>
                </a:cxn>
              </a:cxnLst>
              <a:rect l="0" t="0" r="r" b="b"/>
              <a:pathLst>
                <a:path w="704" h="1473">
                  <a:moveTo>
                    <a:pt x="436" y="60"/>
                  </a:moveTo>
                  <a:lnTo>
                    <a:pt x="436" y="18"/>
                  </a:lnTo>
                  <a:lnTo>
                    <a:pt x="424" y="6"/>
                  </a:lnTo>
                  <a:lnTo>
                    <a:pt x="407" y="0"/>
                  </a:lnTo>
                  <a:lnTo>
                    <a:pt x="389" y="0"/>
                  </a:lnTo>
                  <a:lnTo>
                    <a:pt x="302" y="72"/>
                  </a:lnTo>
                  <a:lnTo>
                    <a:pt x="215" y="114"/>
                  </a:lnTo>
                  <a:lnTo>
                    <a:pt x="128" y="132"/>
                  </a:lnTo>
                  <a:lnTo>
                    <a:pt x="52" y="138"/>
                  </a:lnTo>
                  <a:lnTo>
                    <a:pt x="0" y="144"/>
                  </a:lnTo>
                  <a:lnTo>
                    <a:pt x="0" y="210"/>
                  </a:lnTo>
                  <a:lnTo>
                    <a:pt x="46" y="210"/>
                  </a:lnTo>
                  <a:lnTo>
                    <a:pt x="110" y="204"/>
                  </a:lnTo>
                  <a:lnTo>
                    <a:pt x="192" y="186"/>
                  </a:lnTo>
                  <a:lnTo>
                    <a:pt x="279" y="150"/>
                  </a:lnTo>
                  <a:lnTo>
                    <a:pt x="279" y="1335"/>
                  </a:lnTo>
                  <a:lnTo>
                    <a:pt x="267" y="1359"/>
                  </a:lnTo>
                  <a:lnTo>
                    <a:pt x="250" y="1383"/>
                  </a:lnTo>
                  <a:lnTo>
                    <a:pt x="215" y="1395"/>
                  </a:lnTo>
                  <a:lnTo>
                    <a:pt x="163" y="1401"/>
                  </a:lnTo>
                  <a:lnTo>
                    <a:pt x="81" y="1407"/>
                  </a:lnTo>
                  <a:lnTo>
                    <a:pt x="11" y="1407"/>
                  </a:lnTo>
                  <a:lnTo>
                    <a:pt x="11" y="1473"/>
                  </a:lnTo>
                  <a:lnTo>
                    <a:pt x="87" y="1467"/>
                  </a:lnTo>
                  <a:lnTo>
                    <a:pt x="634" y="1467"/>
                  </a:lnTo>
                  <a:lnTo>
                    <a:pt x="704" y="1473"/>
                  </a:lnTo>
                  <a:lnTo>
                    <a:pt x="704" y="1407"/>
                  </a:lnTo>
                  <a:lnTo>
                    <a:pt x="640" y="1407"/>
                  </a:lnTo>
                  <a:lnTo>
                    <a:pt x="558" y="1401"/>
                  </a:lnTo>
                  <a:lnTo>
                    <a:pt x="500" y="1395"/>
                  </a:lnTo>
                  <a:lnTo>
                    <a:pt x="465" y="1383"/>
                  </a:lnTo>
                  <a:lnTo>
                    <a:pt x="448" y="1365"/>
                  </a:lnTo>
                  <a:lnTo>
                    <a:pt x="436" y="1335"/>
                  </a:lnTo>
                  <a:lnTo>
                    <a:pt x="436" y="1299"/>
                  </a:lnTo>
                  <a:lnTo>
                    <a:pt x="436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2" name="Freeform 8"/>
            <p:cNvSpPr>
              <a:spLocks/>
            </p:cNvSpPr>
            <p:nvPr/>
          </p:nvSpPr>
          <p:spPr bwMode="auto">
            <a:xfrm>
              <a:off x="4096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3" name="Freeform 9"/>
            <p:cNvSpPr>
              <a:spLocks/>
            </p:cNvSpPr>
            <p:nvPr/>
          </p:nvSpPr>
          <p:spPr bwMode="auto">
            <a:xfrm>
              <a:off x="6173" y="4994"/>
              <a:ext cx="1070" cy="1000"/>
            </a:xfrm>
            <a:custGeom>
              <a:avLst/>
              <a:gdLst/>
              <a:ahLst/>
              <a:cxnLst>
                <a:cxn ang="0">
                  <a:pos x="675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6" y="252"/>
                </a:cxn>
                <a:cxn ang="0">
                  <a:pos x="954" y="276"/>
                </a:cxn>
                <a:cxn ang="0">
                  <a:pos x="1059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9" y="850"/>
                </a:cxn>
                <a:cxn ang="0">
                  <a:pos x="483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5" y="695"/>
                </a:cxn>
                <a:cxn ang="0">
                  <a:pos x="995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3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5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7" y="48"/>
                  </a:lnTo>
                  <a:lnTo>
                    <a:pt x="890" y="48"/>
                  </a:lnTo>
                  <a:lnTo>
                    <a:pt x="931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6" y="252"/>
                  </a:lnTo>
                  <a:lnTo>
                    <a:pt x="913" y="264"/>
                  </a:lnTo>
                  <a:lnTo>
                    <a:pt x="931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9" y="204"/>
                  </a:lnTo>
                  <a:lnTo>
                    <a:pt x="1070" y="144"/>
                  </a:lnTo>
                  <a:lnTo>
                    <a:pt x="1059" y="96"/>
                  </a:lnTo>
                  <a:lnTo>
                    <a:pt x="1035" y="54"/>
                  </a:lnTo>
                  <a:lnTo>
                    <a:pt x="995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7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3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9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3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5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5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3" y="898"/>
                  </a:lnTo>
                  <a:lnTo>
                    <a:pt x="750" y="928"/>
                  </a:lnTo>
                  <a:lnTo>
                    <a:pt x="704" y="946"/>
                  </a:lnTo>
                  <a:lnTo>
                    <a:pt x="663" y="952"/>
                  </a:lnTo>
                  <a:lnTo>
                    <a:pt x="611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7" y="808"/>
                  </a:lnTo>
                  <a:lnTo>
                    <a:pt x="547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4" name="Freeform 10"/>
            <p:cNvSpPr>
              <a:spLocks/>
            </p:cNvSpPr>
            <p:nvPr/>
          </p:nvSpPr>
          <p:spPr bwMode="auto">
            <a:xfrm>
              <a:off x="7441" y="4006"/>
              <a:ext cx="669" cy="1060"/>
            </a:xfrm>
            <a:custGeom>
              <a:avLst/>
              <a:gdLst/>
              <a:ahLst/>
              <a:cxnLst>
                <a:cxn ang="0">
                  <a:pos x="209" y="180"/>
                </a:cxn>
                <a:cxn ang="0">
                  <a:pos x="285" y="186"/>
                </a:cxn>
                <a:cxn ang="0">
                  <a:pos x="454" y="150"/>
                </a:cxn>
                <a:cxn ang="0">
                  <a:pos x="564" y="78"/>
                </a:cxn>
                <a:cxn ang="0">
                  <a:pos x="599" y="24"/>
                </a:cxn>
                <a:cxn ang="0">
                  <a:pos x="588" y="0"/>
                </a:cxn>
                <a:cxn ang="0">
                  <a:pos x="570" y="6"/>
                </a:cxn>
                <a:cxn ang="0">
                  <a:pos x="442" y="42"/>
                </a:cxn>
                <a:cxn ang="0">
                  <a:pos x="291" y="48"/>
                </a:cxn>
                <a:cxn ang="0">
                  <a:pos x="122" y="12"/>
                </a:cxn>
                <a:cxn ang="0">
                  <a:pos x="110" y="6"/>
                </a:cxn>
                <a:cxn ang="0">
                  <a:pos x="93" y="0"/>
                </a:cxn>
                <a:cxn ang="0">
                  <a:pos x="87" y="527"/>
                </a:cxn>
                <a:cxn ang="0">
                  <a:pos x="99" y="545"/>
                </a:cxn>
                <a:cxn ang="0">
                  <a:pos x="122" y="539"/>
                </a:cxn>
                <a:cxn ang="0">
                  <a:pos x="140" y="521"/>
                </a:cxn>
                <a:cxn ang="0">
                  <a:pos x="250" y="443"/>
                </a:cxn>
                <a:cxn ang="0">
                  <a:pos x="349" y="425"/>
                </a:cxn>
                <a:cxn ang="0">
                  <a:pos x="448" y="467"/>
                </a:cxn>
                <a:cxn ang="0">
                  <a:pos x="489" y="515"/>
                </a:cxn>
                <a:cxn ang="0">
                  <a:pos x="518" y="635"/>
                </a:cxn>
                <a:cxn ang="0">
                  <a:pos x="524" y="773"/>
                </a:cxn>
                <a:cxn ang="0">
                  <a:pos x="477" y="916"/>
                </a:cxn>
                <a:cxn ang="0">
                  <a:pos x="372" y="1000"/>
                </a:cxn>
                <a:cxn ang="0">
                  <a:pos x="227" y="1000"/>
                </a:cxn>
                <a:cxn ang="0">
                  <a:pos x="105" y="922"/>
                </a:cxn>
                <a:cxn ang="0">
                  <a:pos x="87" y="856"/>
                </a:cxn>
                <a:cxn ang="0">
                  <a:pos x="122" y="839"/>
                </a:cxn>
                <a:cxn ang="0">
                  <a:pos x="151" y="797"/>
                </a:cxn>
                <a:cxn ang="0">
                  <a:pos x="145" y="737"/>
                </a:cxn>
                <a:cxn ang="0">
                  <a:pos x="99" y="701"/>
                </a:cxn>
                <a:cxn ang="0">
                  <a:pos x="46" y="707"/>
                </a:cxn>
                <a:cxn ang="0">
                  <a:pos x="23" y="725"/>
                </a:cxn>
                <a:cxn ang="0">
                  <a:pos x="6" y="755"/>
                </a:cxn>
                <a:cxn ang="0">
                  <a:pos x="17" y="868"/>
                </a:cxn>
                <a:cxn ang="0">
                  <a:pos x="122" y="1006"/>
                </a:cxn>
                <a:cxn ang="0">
                  <a:pos x="308" y="1060"/>
                </a:cxn>
                <a:cxn ang="0">
                  <a:pos x="483" y="1018"/>
                </a:cxn>
                <a:cxn ang="0">
                  <a:pos x="617" y="892"/>
                </a:cxn>
                <a:cxn ang="0">
                  <a:pos x="669" y="719"/>
                </a:cxn>
                <a:cxn ang="0">
                  <a:pos x="628" y="551"/>
                </a:cxn>
                <a:cxn ang="0">
                  <a:pos x="518" y="431"/>
                </a:cxn>
                <a:cxn ang="0">
                  <a:pos x="349" y="384"/>
                </a:cxn>
                <a:cxn ang="0">
                  <a:pos x="209" y="414"/>
                </a:cxn>
                <a:cxn ang="0">
                  <a:pos x="140" y="168"/>
                </a:cxn>
              </a:cxnLst>
              <a:rect l="0" t="0" r="r" b="b"/>
              <a:pathLst>
                <a:path w="669" h="1060">
                  <a:moveTo>
                    <a:pt x="140" y="168"/>
                  </a:moveTo>
                  <a:lnTo>
                    <a:pt x="209" y="180"/>
                  </a:lnTo>
                  <a:lnTo>
                    <a:pt x="256" y="186"/>
                  </a:lnTo>
                  <a:lnTo>
                    <a:pt x="285" y="186"/>
                  </a:lnTo>
                  <a:lnTo>
                    <a:pt x="378" y="174"/>
                  </a:lnTo>
                  <a:lnTo>
                    <a:pt x="454" y="150"/>
                  </a:lnTo>
                  <a:lnTo>
                    <a:pt x="518" y="114"/>
                  </a:lnTo>
                  <a:lnTo>
                    <a:pt x="564" y="78"/>
                  </a:lnTo>
                  <a:lnTo>
                    <a:pt x="593" y="42"/>
                  </a:lnTo>
                  <a:lnTo>
                    <a:pt x="599" y="24"/>
                  </a:lnTo>
                  <a:lnTo>
                    <a:pt x="599" y="12"/>
                  </a:lnTo>
                  <a:lnTo>
                    <a:pt x="588" y="0"/>
                  </a:lnTo>
                  <a:lnTo>
                    <a:pt x="576" y="0"/>
                  </a:lnTo>
                  <a:lnTo>
                    <a:pt x="570" y="6"/>
                  </a:lnTo>
                  <a:lnTo>
                    <a:pt x="524" y="24"/>
                  </a:lnTo>
                  <a:lnTo>
                    <a:pt x="442" y="42"/>
                  </a:lnTo>
                  <a:lnTo>
                    <a:pt x="343" y="54"/>
                  </a:lnTo>
                  <a:lnTo>
                    <a:pt x="291" y="48"/>
                  </a:lnTo>
                  <a:lnTo>
                    <a:pt x="215" y="36"/>
                  </a:lnTo>
                  <a:lnTo>
                    <a:pt x="122" y="12"/>
                  </a:lnTo>
                  <a:lnTo>
                    <a:pt x="116" y="6"/>
                  </a:lnTo>
                  <a:lnTo>
                    <a:pt x="110" y="6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7" y="12"/>
                  </a:lnTo>
                  <a:lnTo>
                    <a:pt x="87" y="527"/>
                  </a:lnTo>
                  <a:lnTo>
                    <a:pt x="93" y="539"/>
                  </a:lnTo>
                  <a:lnTo>
                    <a:pt x="99" y="545"/>
                  </a:lnTo>
                  <a:lnTo>
                    <a:pt x="116" y="545"/>
                  </a:lnTo>
                  <a:lnTo>
                    <a:pt x="122" y="539"/>
                  </a:lnTo>
                  <a:lnTo>
                    <a:pt x="134" y="533"/>
                  </a:lnTo>
                  <a:lnTo>
                    <a:pt x="140" y="521"/>
                  </a:lnTo>
                  <a:lnTo>
                    <a:pt x="192" y="473"/>
                  </a:lnTo>
                  <a:lnTo>
                    <a:pt x="250" y="443"/>
                  </a:lnTo>
                  <a:lnTo>
                    <a:pt x="302" y="431"/>
                  </a:lnTo>
                  <a:lnTo>
                    <a:pt x="349" y="425"/>
                  </a:lnTo>
                  <a:lnTo>
                    <a:pt x="407" y="437"/>
                  </a:lnTo>
                  <a:lnTo>
                    <a:pt x="448" y="467"/>
                  </a:lnTo>
                  <a:lnTo>
                    <a:pt x="477" y="491"/>
                  </a:lnTo>
                  <a:lnTo>
                    <a:pt x="489" y="515"/>
                  </a:lnTo>
                  <a:lnTo>
                    <a:pt x="512" y="569"/>
                  </a:lnTo>
                  <a:lnTo>
                    <a:pt x="518" y="635"/>
                  </a:lnTo>
                  <a:lnTo>
                    <a:pt x="524" y="713"/>
                  </a:lnTo>
                  <a:lnTo>
                    <a:pt x="524" y="773"/>
                  </a:lnTo>
                  <a:lnTo>
                    <a:pt x="512" y="844"/>
                  </a:lnTo>
                  <a:lnTo>
                    <a:pt x="477" y="916"/>
                  </a:lnTo>
                  <a:lnTo>
                    <a:pt x="430" y="964"/>
                  </a:lnTo>
                  <a:lnTo>
                    <a:pt x="372" y="1000"/>
                  </a:lnTo>
                  <a:lnTo>
                    <a:pt x="302" y="1012"/>
                  </a:lnTo>
                  <a:lnTo>
                    <a:pt x="227" y="1000"/>
                  </a:lnTo>
                  <a:lnTo>
                    <a:pt x="163" y="970"/>
                  </a:lnTo>
                  <a:lnTo>
                    <a:pt x="105" y="922"/>
                  </a:lnTo>
                  <a:lnTo>
                    <a:pt x="64" y="856"/>
                  </a:lnTo>
                  <a:lnTo>
                    <a:pt x="87" y="856"/>
                  </a:lnTo>
                  <a:lnTo>
                    <a:pt x="105" y="850"/>
                  </a:lnTo>
                  <a:lnTo>
                    <a:pt x="122" y="839"/>
                  </a:lnTo>
                  <a:lnTo>
                    <a:pt x="145" y="815"/>
                  </a:lnTo>
                  <a:lnTo>
                    <a:pt x="151" y="797"/>
                  </a:lnTo>
                  <a:lnTo>
                    <a:pt x="151" y="755"/>
                  </a:lnTo>
                  <a:lnTo>
                    <a:pt x="145" y="737"/>
                  </a:lnTo>
                  <a:lnTo>
                    <a:pt x="122" y="713"/>
                  </a:lnTo>
                  <a:lnTo>
                    <a:pt x="99" y="701"/>
                  </a:lnTo>
                  <a:lnTo>
                    <a:pt x="58" y="701"/>
                  </a:lnTo>
                  <a:lnTo>
                    <a:pt x="46" y="707"/>
                  </a:lnTo>
                  <a:lnTo>
                    <a:pt x="29" y="713"/>
                  </a:lnTo>
                  <a:lnTo>
                    <a:pt x="23" y="725"/>
                  </a:lnTo>
                  <a:lnTo>
                    <a:pt x="12" y="737"/>
                  </a:lnTo>
                  <a:lnTo>
                    <a:pt x="6" y="755"/>
                  </a:lnTo>
                  <a:lnTo>
                    <a:pt x="0" y="785"/>
                  </a:lnTo>
                  <a:lnTo>
                    <a:pt x="17" y="868"/>
                  </a:lnTo>
                  <a:lnTo>
                    <a:pt x="58" y="940"/>
                  </a:lnTo>
                  <a:lnTo>
                    <a:pt x="122" y="1006"/>
                  </a:lnTo>
                  <a:lnTo>
                    <a:pt x="204" y="1048"/>
                  </a:lnTo>
                  <a:lnTo>
                    <a:pt x="308" y="1060"/>
                  </a:lnTo>
                  <a:lnTo>
                    <a:pt x="401" y="1048"/>
                  </a:lnTo>
                  <a:lnTo>
                    <a:pt x="483" y="1018"/>
                  </a:lnTo>
                  <a:lnTo>
                    <a:pt x="558" y="964"/>
                  </a:lnTo>
                  <a:lnTo>
                    <a:pt x="617" y="892"/>
                  </a:lnTo>
                  <a:lnTo>
                    <a:pt x="652" y="815"/>
                  </a:lnTo>
                  <a:lnTo>
                    <a:pt x="669" y="719"/>
                  </a:lnTo>
                  <a:lnTo>
                    <a:pt x="657" y="635"/>
                  </a:lnTo>
                  <a:lnTo>
                    <a:pt x="628" y="551"/>
                  </a:lnTo>
                  <a:lnTo>
                    <a:pt x="582" y="485"/>
                  </a:lnTo>
                  <a:lnTo>
                    <a:pt x="518" y="431"/>
                  </a:lnTo>
                  <a:lnTo>
                    <a:pt x="436" y="396"/>
                  </a:lnTo>
                  <a:lnTo>
                    <a:pt x="349" y="384"/>
                  </a:lnTo>
                  <a:lnTo>
                    <a:pt x="279" y="390"/>
                  </a:lnTo>
                  <a:lnTo>
                    <a:pt x="209" y="414"/>
                  </a:lnTo>
                  <a:lnTo>
                    <a:pt x="140" y="461"/>
                  </a:lnTo>
                  <a:lnTo>
                    <a:pt x="140" y="1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5" name="Freeform 11"/>
            <p:cNvSpPr>
              <a:spLocks/>
            </p:cNvSpPr>
            <p:nvPr/>
          </p:nvSpPr>
          <p:spPr bwMode="auto">
            <a:xfrm>
              <a:off x="8919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4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19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19" y="706"/>
                </a:cxn>
                <a:cxn ang="0">
                  <a:pos x="1384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0" y="30"/>
                </a:cxn>
                <a:cxn ang="0">
                  <a:pos x="750" y="18"/>
                </a:cxn>
                <a:cxn ang="0">
                  <a:pos x="738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6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0" y="688"/>
                </a:cxn>
                <a:cxn ang="0">
                  <a:pos x="5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7" y="772"/>
                </a:cxn>
                <a:cxn ang="0">
                  <a:pos x="29" y="772"/>
                </a:cxn>
                <a:cxn ang="0">
                  <a:pos x="40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6" y="1460"/>
                </a:cxn>
                <a:cxn ang="0">
                  <a:pos x="698" y="1466"/>
                </a:cxn>
                <a:cxn ang="0">
                  <a:pos x="715" y="1472"/>
                </a:cxn>
                <a:cxn ang="0">
                  <a:pos x="733" y="1466"/>
                </a:cxn>
                <a:cxn ang="0">
                  <a:pos x="744" y="1460"/>
                </a:cxn>
                <a:cxn ang="0">
                  <a:pos x="750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4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19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19" y="706"/>
                  </a:lnTo>
                  <a:lnTo>
                    <a:pt x="1384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0" y="30"/>
                  </a:lnTo>
                  <a:lnTo>
                    <a:pt x="750" y="18"/>
                  </a:lnTo>
                  <a:lnTo>
                    <a:pt x="738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6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0" y="688"/>
                  </a:lnTo>
                  <a:lnTo>
                    <a:pt x="5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7" y="772"/>
                  </a:lnTo>
                  <a:lnTo>
                    <a:pt x="29" y="772"/>
                  </a:lnTo>
                  <a:lnTo>
                    <a:pt x="40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6" y="1460"/>
                  </a:lnTo>
                  <a:lnTo>
                    <a:pt x="698" y="1466"/>
                  </a:lnTo>
                  <a:lnTo>
                    <a:pt x="715" y="1472"/>
                  </a:lnTo>
                  <a:lnTo>
                    <a:pt x="733" y="1466"/>
                  </a:lnTo>
                  <a:lnTo>
                    <a:pt x="744" y="1460"/>
                  </a:lnTo>
                  <a:lnTo>
                    <a:pt x="750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6" name="Freeform 12"/>
            <p:cNvSpPr>
              <a:spLocks/>
            </p:cNvSpPr>
            <p:nvPr/>
          </p:nvSpPr>
          <p:spPr bwMode="auto">
            <a:xfrm>
              <a:off x="10996" y="4994"/>
              <a:ext cx="1070" cy="1000"/>
            </a:xfrm>
            <a:custGeom>
              <a:avLst/>
              <a:gdLst/>
              <a:ahLst/>
              <a:cxnLst>
                <a:cxn ang="0">
                  <a:pos x="674" y="228"/>
                </a:cxn>
                <a:cxn ang="0">
                  <a:pos x="762" y="90"/>
                </a:cxn>
                <a:cxn ang="0">
                  <a:pos x="890" y="48"/>
                </a:cxn>
                <a:cxn ang="0">
                  <a:pos x="919" y="102"/>
                </a:cxn>
                <a:cxn ang="0">
                  <a:pos x="872" y="210"/>
                </a:cxn>
                <a:cxn ang="0">
                  <a:pos x="895" y="252"/>
                </a:cxn>
                <a:cxn ang="0">
                  <a:pos x="954" y="276"/>
                </a:cxn>
                <a:cxn ang="0">
                  <a:pos x="1058" y="204"/>
                </a:cxn>
                <a:cxn ang="0">
                  <a:pos x="1035" y="54"/>
                </a:cxn>
                <a:cxn ang="0">
                  <a:pos x="907" y="0"/>
                </a:cxn>
                <a:cxn ang="0">
                  <a:pos x="744" y="42"/>
                </a:cxn>
                <a:cxn ang="0">
                  <a:pos x="645" y="168"/>
                </a:cxn>
                <a:cxn ang="0">
                  <a:pos x="506" y="18"/>
                </a:cxn>
                <a:cxn ang="0">
                  <a:pos x="331" y="12"/>
                </a:cxn>
                <a:cxn ang="0">
                  <a:pos x="157" y="150"/>
                </a:cxn>
                <a:cxn ang="0">
                  <a:pos x="69" y="311"/>
                </a:cxn>
                <a:cxn ang="0">
                  <a:pos x="69" y="359"/>
                </a:cxn>
                <a:cxn ang="0">
                  <a:pos x="116" y="335"/>
                </a:cxn>
                <a:cxn ang="0">
                  <a:pos x="261" y="102"/>
                </a:cxn>
                <a:cxn ang="0">
                  <a:pos x="407" y="48"/>
                </a:cxn>
                <a:cxn ang="0">
                  <a:pos x="494" y="90"/>
                </a:cxn>
                <a:cxn ang="0">
                  <a:pos x="517" y="240"/>
                </a:cxn>
                <a:cxn ang="0">
                  <a:pos x="471" y="461"/>
                </a:cxn>
                <a:cxn ang="0">
                  <a:pos x="325" y="886"/>
                </a:cxn>
                <a:cxn ang="0">
                  <a:pos x="180" y="952"/>
                </a:cxn>
                <a:cxn ang="0">
                  <a:pos x="145" y="898"/>
                </a:cxn>
                <a:cxn ang="0">
                  <a:pos x="192" y="778"/>
                </a:cxn>
                <a:cxn ang="0">
                  <a:pos x="145" y="730"/>
                </a:cxn>
                <a:cxn ang="0">
                  <a:pos x="58" y="742"/>
                </a:cxn>
                <a:cxn ang="0">
                  <a:pos x="11" y="910"/>
                </a:cxn>
                <a:cxn ang="0">
                  <a:pos x="145" y="994"/>
                </a:cxn>
                <a:cxn ang="0">
                  <a:pos x="320" y="958"/>
                </a:cxn>
                <a:cxn ang="0">
                  <a:pos x="418" y="850"/>
                </a:cxn>
                <a:cxn ang="0">
                  <a:pos x="482" y="928"/>
                </a:cxn>
                <a:cxn ang="0">
                  <a:pos x="657" y="1000"/>
                </a:cxn>
                <a:cxn ang="0">
                  <a:pos x="884" y="886"/>
                </a:cxn>
                <a:cxn ang="0">
                  <a:pos x="994" y="695"/>
                </a:cxn>
                <a:cxn ang="0">
                  <a:pos x="994" y="641"/>
                </a:cxn>
                <a:cxn ang="0">
                  <a:pos x="965" y="641"/>
                </a:cxn>
                <a:cxn ang="0">
                  <a:pos x="948" y="665"/>
                </a:cxn>
                <a:cxn ang="0">
                  <a:pos x="802" y="898"/>
                </a:cxn>
                <a:cxn ang="0">
                  <a:pos x="663" y="952"/>
                </a:cxn>
                <a:cxn ang="0">
                  <a:pos x="552" y="862"/>
                </a:cxn>
                <a:cxn ang="0">
                  <a:pos x="558" y="695"/>
                </a:cxn>
              </a:cxnLst>
              <a:rect l="0" t="0" r="r" b="b"/>
              <a:pathLst>
                <a:path w="1070" h="1000">
                  <a:moveTo>
                    <a:pt x="651" y="305"/>
                  </a:moveTo>
                  <a:lnTo>
                    <a:pt x="663" y="276"/>
                  </a:lnTo>
                  <a:lnTo>
                    <a:pt x="674" y="228"/>
                  </a:lnTo>
                  <a:lnTo>
                    <a:pt x="692" y="180"/>
                  </a:lnTo>
                  <a:lnTo>
                    <a:pt x="721" y="132"/>
                  </a:lnTo>
                  <a:lnTo>
                    <a:pt x="762" y="90"/>
                  </a:lnTo>
                  <a:lnTo>
                    <a:pt x="808" y="60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30" y="54"/>
                  </a:lnTo>
                  <a:lnTo>
                    <a:pt x="971" y="78"/>
                  </a:lnTo>
                  <a:lnTo>
                    <a:pt x="919" y="102"/>
                  </a:lnTo>
                  <a:lnTo>
                    <a:pt x="884" y="144"/>
                  </a:lnTo>
                  <a:lnTo>
                    <a:pt x="872" y="198"/>
                  </a:lnTo>
                  <a:lnTo>
                    <a:pt x="872" y="210"/>
                  </a:lnTo>
                  <a:lnTo>
                    <a:pt x="878" y="228"/>
                  </a:lnTo>
                  <a:lnTo>
                    <a:pt x="884" y="240"/>
                  </a:lnTo>
                  <a:lnTo>
                    <a:pt x="895" y="252"/>
                  </a:lnTo>
                  <a:lnTo>
                    <a:pt x="913" y="264"/>
                  </a:lnTo>
                  <a:lnTo>
                    <a:pt x="930" y="270"/>
                  </a:lnTo>
                  <a:lnTo>
                    <a:pt x="954" y="276"/>
                  </a:lnTo>
                  <a:lnTo>
                    <a:pt x="989" y="264"/>
                  </a:lnTo>
                  <a:lnTo>
                    <a:pt x="1029" y="240"/>
                  </a:lnTo>
                  <a:lnTo>
                    <a:pt x="1058" y="204"/>
                  </a:lnTo>
                  <a:lnTo>
                    <a:pt x="1070" y="144"/>
                  </a:lnTo>
                  <a:lnTo>
                    <a:pt x="1058" y="96"/>
                  </a:lnTo>
                  <a:lnTo>
                    <a:pt x="1035" y="54"/>
                  </a:lnTo>
                  <a:lnTo>
                    <a:pt x="994" y="30"/>
                  </a:lnTo>
                  <a:lnTo>
                    <a:pt x="954" y="12"/>
                  </a:lnTo>
                  <a:lnTo>
                    <a:pt x="907" y="0"/>
                  </a:lnTo>
                  <a:lnTo>
                    <a:pt x="866" y="0"/>
                  </a:lnTo>
                  <a:lnTo>
                    <a:pt x="797" y="12"/>
                  </a:lnTo>
                  <a:lnTo>
                    <a:pt x="744" y="42"/>
                  </a:lnTo>
                  <a:lnTo>
                    <a:pt x="698" y="84"/>
                  </a:lnTo>
                  <a:lnTo>
                    <a:pt x="663" y="132"/>
                  </a:lnTo>
                  <a:lnTo>
                    <a:pt x="645" y="168"/>
                  </a:lnTo>
                  <a:lnTo>
                    <a:pt x="605" y="96"/>
                  </a:lnTo>
                  <a:lnTo>
                    <a:pt x="558" y="42"/>
                  </a:lnTo>
                  <a:lnTo>
                    <a:pt x="506" y="18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331" y="12"/>
                  </a:lnTo>
                  <a:lnTo>
                    <a:pt x="261" y="42"/>
                  </a:lnTo>
                  <a:lnTo>
                    <a:pt x="203" y="90"/>
                  </a:lnTo>
                  <a:lnTo>
                    <a:pt x="157" y="150"/>
                  </a:lnTo>
                  <a:lnTo>
                    <a:pt x="116" y="210"/>
                  </a:lnTo>
                  <a:lnTo>
                    <a:pt x="87" y="264"/>
                  </a:lnTo>
                  <a:lnTo>
                    <a:pt x="69" y="311"/>
                  </a:lnTo>
                  <a:lnTo>
                    <a:pt x="64" y="341"/>
                  </a:lnTo>
                  <a:lnTo>
                    <a:pt x="64" y="353"/>
                  </a:lnTo>
                  <a:lnTo>
                    <a:pt x="69" y="359"/>
                  </a:lnTo>
                  <a:lnTo>
                    <a:pt x="104" y="359"/>
                  </a:lnTo>
                  <a:lnTo>
                    <a:pt x="110" y="353"/>
                  </a:lnTo>
                  <a:lnTo>
                    <a:pt x="116" y="335"/>
                  </a:lnTo>
                  <a:lnTo>
                    <a:pt x="157" y="234"/>
                  </a:lnTo>
                  <a:lnTo>
                    <a:pt x="209" y="156"/>
                  </a:lnTo>
                  <a:lnTo>
                    <a:pt x="261" y="102"/>
                  </a:lnTo>
                  <a:lnTo>
                    <a:pt x="314" y="72"/>
                  </a:lnTo>
                  <a:lnTo>
                    <a:pt x="366" y="54"/>
                  </a:lnTo>
                  <a:lnTo>
                    <a:pt x="407" y="48"/>
                  </a:lnTo>
                  <a:lnTo>
                    <a:pt x="436" y="48"/>
                  </a:lnTo>
                  <a:lnTo>
                    <a:pt x="465" y="60"/>
                  </a:lnTo>
                  <a:lnTo>
                    <a:pt x="494" y="90"/>
                  </a:lnTo>
                  <a:lnTo>
                    <a:pt x="512" y="132"/>
                  </a:lnTo>
                  <a:lnTo>
                    <a:pt x="523" y="198"/>
                  </a:lnTo>
                  <a:lnTo>
                    <a:pt x="517" y="240"/>
                  </a:lnTo>
                  <a:lnTo>
                    <a:pt x="512" y="293"/>
                  </a:lnTo>
                  <a:lnTo>
                    <a:pt x="494" y="371"/>
                  </a:lnTo>
                  <a:lnTo>
                    <a:pt x="471" y="461"/>
                  </a:lnTo>
                  <a:lnTo>
                    <a:pt x="407" y="724"/>
                  </a:lnTo>
                  <a:lnTo>
                    <a:pt x="372" y="814"/>
                  </a:lnTo>
                  <a:lnTo>
                    <a:pt x="325" y="886"/>
                  </a:lnTo>
                  <a:lnTo>
                    <a:pt x="267" y="934"/>
                  </a:lnTo>
                  <a:lnTo>
                    <a:pt x="203" y="952"/>
                  </a:lnTo>
                  <a:lnTo>
                    <a:pt x="180" y="952"/>
                  </a:lnTo>
                  <a:lnTo>
                    <a:pt x="139" y="946"/>
                  </a:lnTo>
                  <a:lnTo>
                    <a:pt x="93" y="922"/>
                  </a:lnTo>
                  <a:lnTo>
                    <a:pt x="145" y="898"/>
                  </a:lnTo>
                  <a:lnTo>
                    <a:pt x="180" y="862"/>
                  </a:lnTo>
                  <a:lnTo>
                    <a:pt x="197" y="802"/>
                  </a:lnTo>
                  <a:lnTo>
                    <a:pt x="192" y="778"/>
                  </a:lnTo>
                  <a:lnTo>
                    <a:pt x="186" y="760"/>
                  </a:lnTo>
                  <a:lnTo>
                    <a:pt x="162" y="736"/>
                  </a:lnTo>
                  <a:lnTo>
                    <a:pt x="145" y="730"/>
                  </a:lnTo>
                  <a:lnTo>
                    <a:pt x="133" y="724"/>
                  </a:lnTo>
                  <a:lnTo>
                    <a:pt x="116" y="724"/>
                  </a:lnTo>
                  <a:lnTo>
                    <a:pt x="58" y="742"/>
                  </a:lnTo>
                  <a:lnTo>
                    <a:pt x="17" y="790"/>
                  </a:lnTo>
                  <a:lnTo>
                    <a:pt x="0" y="856"/>
                  </a:lnTo>
                  <a:lnTo>
                    <a:pt x="11" y="910"/>
                  </a:lnTo>
                  <a:lnTo>
                    <a:pt x="40" y="952"/>
                  </a:lnTo>
                  <a:lnTo>
                    <a:pt x="87" y="976"/>
                  </a:lnTo>
                  <a:lnTo>
                    <a:pt x="145" y="994"/>
                  </a:lnTo>
                  <a:lnTo>
                    <a:pt x="197" y="1000"/>
                  </a:lnTo>
                  <a:lnTo>
                    <a:pt x="261" y="988"/>
                  </a:lnTo>
                  <a:lnTo>
                    <a:pt x="320" y="958"/>
                  </a:lnTo>
                  <a:lnTo>
                    <a:pt x="366" y="922"/>
                  </a:lnTo>
                  <a:lnTo>
                    <a:pt x="395" y="880"/>
                  </a:lnTo>
                  <a:lnTo>
                    <a:pt x="418" y="850"/>
                  </a:lnTo>
                  <a:lnTo>
                    <a:pt x="424" y="832"/>
                  </a:lnTo>
                  <a:lnTo>
                    <a:pt x="448" y="880"/>
                  </a:lnTo>
                  <a:lnTo>
                    <a:pt x="482" y="928"/>
                  </a:lnTo>
                  <a:lnTo>
                    <a:pt x="529" y="964"/>
                  </a:lnTo>
                  <a:lnTo>
                    <a:pt x="587" y="988"/>
                  </a:lnTo>
                  <a:lnTo>
                    <a:pt x="657" y="1000"/>
                  </a:lnTo>
                  <a:lnTo>
                    <a:pt x="744" y="982"/>
                  </a:lnTo>
                  <a:lnTo>
                    <a:pt x="820" y="940"/>
                  </a:lnTo>
                  <a:lnTo>
                    <a:pt x="884" y="886"/>
                  </a:lnTo>
                  <a:lnTo>
                    <a:pt x="936" y="814"/>
                  </a:lnTo>
                  <a:lnTo>
                    <a:pt x="971" y="748"/>
                  </a:lnTo>
                  <a:lnTo>
                    <a:pt x="994" y="695"/>
                  </a:lnTo>
                  <a:lnTo>
                    <a:pt x="1000" y="659"/>
                  </a:lnTo>
                  <a:lnTo>
                    <a:pt x="1000" y="647"/>
                  </a:lnTo>
                  <a:lnTo>
                    <a:pt x="994" y="641"/>
                  </a:lnTo>
                  <a:lnTo>
                    <a:pt x="983" y="641"/>
                  </a:lnTo>
                  <a:lnTo>
                    <a:pt x="977" y="635"/>
                  </a:lnTo>
                  <a:lnTo>
                    <a:pt x="965" y="641"/>
                  </a:lnTo>
                  <a:lnTo>
                    <a:pt x="954" y="641"/>
                  </a:lnTo>
                  <a:lnTo>
                    <a:pt x="954" y="653"/>
                  </a:lnTo>
                  <a:lnTo>
                    <a:pt x="948" y="665"/>
                  </a:lnTo>
                  <a:lnTo>
                    <a:pt x="907" y="766"/>
                  </a:lnTo>
                  <a:lnTo>
                    <a:pt x="855" y="844"/>
                  </a:lnTo>
                  <a:lnTo>
                    <a:pt x="802" y="898"/>
                  </a:lnTo>
                  <a:lnTo>
                    <a:pt x="750" y="928"/>
                  </a:lnTo>
                  <a:lnTo>
                    <a:pt x="703" y="946"/>
                  </a:lnTo>
                  <a:lnTo>
                    <a:pt x="663" y="952"/>
                  </a:lnTo>
                  <a:lnTo>
                    <a:pt x="610" y="940"/>
                  </a:lnTo>
                  <a:lnTo>
                    <a:pt x="570" y="904"/>
                  </a:lnTo>
                  <a:lnTo>
                    <a:pt x="552" y="862"/>
                  </a:lnTo>
                  <a:lnTo>
                    <a:pt x="546" y="808"/>
                  </a:lnTo>
                  <a:lnTo>
                    <a:pt x="546" y="754"/>
                  </a:lnTo>
                  <a:lnTo>
                    <a:pt x="558" y="695"/>
                  </a:lnTo>
                  <a:lnTo>
                    <a:pt x="581" y="611"/>
                  </a:lnTo>
                  <a:lnTo>
                    <a:pt x="651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7" name="Freeform 13"/>
            <p:cNvSpPr>
              <a:spLocks/>
            </p:cNvSpPr>
            <p:nvPr/>
          </p:nvSpPr>
          <p:spPr bwMode="auto">
            <a:xfrm>
              <a:off x="12328" y="4006"/>
              <a:ext cx="547" cy="1030"/>
            </a:xfrm>
            <a:custGeom>
              <a:avLst/>
              <a:gdLst/>
              <a:ahLst/>
              <a:cxnLst>
                <a:cxn ang="0">
                  <a:pos x="343" y="48"/>
                </a:cxn>
                <a:cxn ang="0">
                  <a:pos x="343" y="24"/>
                </a:cxn>
                <a:cxn ang="0">
                  <a:pos x="337" y="12"/>
                </a:cxn>
                <a:cxn ang="0">
                  <a:pos x="331" y="6"/>
                </a:cxn>
                <a:cxn ang="0">
                  <a:pos x="314" y="0"/>
                </a:cxn>
                <a:cxn ang="0">
                  <a:pos x="296" y="0"/>
                </a:cxn>
                <a:cxn ang="0">
                  <a:pos x="233" y="48"/>
                </a:cxn>
                <a:cxn ang="0">
                  <a:pos x="169" y="78"/>
                </a:cxn>
                <a:cxn ang="0">
                  <a:pos x="105" y="96"/>
                </a:cxn>
                <a:cxn ang="0">
                  <a:pos x="46" y="102"/>
                </a:cxn>
                <a:cxn ang="0">
                  <a:pos x="0" y="102"/>
                </a:cxn>
                <a:cxn ang="0">
                  <a:pos x="0" y="156"/>
                </a:cxn>
                <a:cxn ang="0">
                  <a:pos x="52" y="156"/>
                </a:cxn>
                <a:cxn ang="0">
                  <a:pos x="134" y="144"/>
                </a:cxn>
                <a:cxn ang="0">
                  <a:pos x="221" y="114"/>
                </a:cxn>
                <a:cxn ang="0">
                  <a:pos x="221" y="928"/>
                </a:cxn>
                <a:cxn ang="0">
                  <a:pos x="209" y="952"/>
                </a:cxn>
                <a:cxn ang="0">
                  <a:pos x="186" y="964"/>
                </a:cxn>
                <a:cxn ang="0">
                  <a:pos x="139" y="970"/>
                </a:cxn>
                <a:cxn ang="0">
                  <a:pos x="70" y="976"/>
                </a:cxn>
                <a:cxn ang="0">
                  <a:pos x="11" y="976"/>
                </a:cxn>
                <a:cxn ang="0">
                  <a:pos x="11" y="1030"/>
                </a:cxn>
                <a:cxn ang="0">
                  <a:pos x="99" y="1030"/>
                </a:cxn>
                <a:cxn ang="0">
                  <a:pos x="169" y="1024"/>
                </a:cxn>
                <a:cxn ang="0">
                  <a:pos x="384" y="1024"/>
                </a:cxn>
                <a:cxn ang="0">
                  <a:pos x="454" y="1030"/>
                </a:cxn>
                <a:cxn ang="0">
                  <a:pos x="547" y="1030"/>
                </a:cxn>
                <a:cxn ang="0">
                  <a:pos x="547" y="976"/>
                </a:cxn>
                <a:cxn ang="0">
                  <a:pos x="488" y="976"/>
                </a:cxn>
                <a:cxn ang="0">
                  <a:pos x="419" y="970"/>
                </a:cxn>
                <a:cxn ang="0">
                  <a:pos x="372" y="964"/>
                </a:cxn>
                <a:cxn ang="0">
                  <a:pos x="349" y="952"/>
                </a:cxn>
                <a:cxn ang="0">
                  <a:pos x="343" y="928"/>
                </a:cxn>
                <a:cxn ang="0">
                  <a:pos x="343" y="904"/>
                </a:cxn>
                <a:cxn ang="0">
                  <a:pos x="343" y="48"/>
                </a:cxn>
              </a:cxnLst>
              <a:rect l="0" t="0" r="r" b="b"/>
              <a:pathLst>
                <a:path w="547" h="1030">
                  <a:moveTo>
                    <a:pt x="343" y="48"/>
                  </a:moveTo>
                  <a:lnTo>
                    <a:pt x="343" y="24"/>
                  </a:lnTo>
                  <a:lnTo>
                    <a:pt x="337" y="12"/>
                  </a:lnTo>
                  <a:lnTo>
                    <a:pt x="331" y="6"/>
                  </a:lnTo>
                  <a:lnTo>
                    <a:pt x="314" y="0"/>
                  </a:lnTo>
                  <a:lnTo>
                    <a:pt x="296" y="0"/>
                  </a:lnTo>
                  <a:lnTo>
                    <a:pt x="233" y="48"/>
                  </a:lnTo>
                  <a:lnTo>
                    <a:pt x="169" y="78"/>
                  </a:lnTo>
                  <a:lnTo>
                    <a:pt x="105" y="96"/>
                  </a:lnTo>
                  <a:lnTo>
                    <a:pt x="46" y="102"/>
                  </a:lnTo>
                  <a:lnTo>
                    <a:pt x="0" y="102"/>
                  </a:lnTo>
                  <a:lnTo>
                    <a:pt x="0" y="156"/>
                  </a:lnTo>
                  <a:lnTo>
                    <a:pt x="52" y="156"/>
                  </a:lnTo>
                  <a:lnTo>
                    <a:pt x="134" y="144"/>
                  </a:lnTo>
                  <a:lnTo>
                    <a:pt x="221" y="114"/>
                  </a:lnTo>
                  <a:lnTo>
                    <a:pt x="221" y="928"/>
                  </a:lnTo>
                  <a:lnTo>
                    <a:pt x="209" y="952"/>
                  </a:lnTo>
                  <a:lnTo>
                    <a:pt x="186" y="964"/>
                  </a:lnTo>
                  <a:lnTo>
                    <a:pt x="139" y="970"/>
                  </a:lnTo>
                  <a:lnTo>
                    <a:pt x="70" y="976"/>
                  </a:lnTo>
                  <a:lnTo>
                    <a:pt x="11" y="976"/>
                  </a:lnTo>
                  <a:lnTo>
                    <a:pt x="11" y="1030"/>
                  </a:lnTo>
                  <a:lnTo>
                    <a:pt x="99" y="1030"/>
                  </a:lnTo>
                  <a:lnTo>
                    <a:pt x="169" y="1024"/>
                  </a:lnTo>
                  <a:lnTo>
                    <a:pt x="384" y="1024"/>
                  </a:lnTo>
                  <a:lnTo>
                    <a:pt x="454" y="1030"/>
                  </a:lnTo>
                  <a:lnTo>
                    <a:pt x="547" y="1030"/>
                  </a:lnTo>
                  <a:lnTo>
                    <a:pt x="547" y="976"/>
                  </a:lnTo>
                  <a:lnTo>
                    <a:pt x="488" y="976"/>
                  </a:lnTo>
                  <a:lnTo>
                    <a:pt x="419" y="970"/>
                  </a:lnTo>
                  <a:lnTo>
                    <a:pt x="372" y="964"/>
                  </a:lnTo>
                  <a:lnTo>
                    <a:pt x="349" y="952"/>
                  </a:lnTo>
                  <a:lnTo>
                    <a:pt x="343" y="928"/>
                  </a:lnTo>
                  <a:lnTo>
                    <a:pt x="343" y="904"/>
                  </a:lnTo>
                  <a:lnTo>
                    <a:pt x="343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8" name="Freeform 14"/>
            <p:cNvSpPr>
              <a:spLocks noEditPoints="1"/>
            </p:cNvSpPr>
            <p:nvPr/>
          </p:nvSpPr>
          <p:spPr bwMode="auto">
            <a:xfrm>
              <a:off x="13102" y="4006"/>
              <a:ext cx="698" cy="1060"/>
            </a:xfrm>
            <a:custGeom>
              <a:avLst/>
              <a:gdLst/>
              <a:ahLst/>
              <a:cxnLst>
                <a:cxn ang="0">
                  <a:pos x="686" y="384"/>
                </a:cxn>
                <a:cxn ang="0">
                  <a:pos x="605" y="138"/>
                </a:cxn>
                <a:cxn ang="0">
                  <a:pos x="506" y="42"/>
                </a:cxn>
                <a:cxn ang="0">
                  <a:pos x="349" y="0"/>
                </a:cxn>
                <a:cxn ang="0">
                  <a:pos x="180" y="48"/>
                </a:cxn>
                <a:cxn ang="0">
                  <a:pos x="75" y="156"/>
                </a:cxn>
                <a:cxn ang="0">
                  <a:pos x="5" y="372"/>
                </a:cxn>
                <a:cxn ang="0">
                  <a:pos x="0" y="635"/>
                </a:cxn>
                <a:cxn ang="0">
                  <a:pos x="23" y="773"/>
                </a:cxn>
                <a:cxn ang="0">
                  <a:pos x="75" y="910"/>
                </a:cxn>
                <a:cxn ang="0">
                  <a:pos x="174" y="1018"/>
                </a:cxn>
                <a:cxn ang="0">
                  <a:pos x="349" y="1060"/>
                </a:cxn>
                <a:cxn ang="0">
                  <a:pos x="517" y="1018"/>
                </a:cxn>
                <a:cxn ang="0">
                  <a:pos x="622" y="910"/>
                </a:cxn>
                <a:cxn ang="0">
                  <a:pos x="674" y="767"/>
                </a:cxn>
                <a:cxn ang="0">
                  <a:pos x="692" y="635"/>
                </a:cxn>
                <a:cxn ang="0">
                  <a:pos x="698" y="539"/>
                </a:cxn>
                <a:cxn ang="0">
                  <a:pos x="302" y="1012"/>
                </a:cxn>
                <a:cxn ang="0">
                  <a:pos x="215" y="964"/>
                </a:cxn>
                <a:cxn ang="0">
                  <a:pos x="157" y="850"/>
                </a:cxn>
                <a:cxn ang="0">
                  <a:pos x="133" y="635"/>
                </a:cxn>
                <a:cxn ang="0">
                  <a:pos x="139" y="294"/>
                </a:cxn>
                <a:cxn ang="0">
                  <a:pos x="186" y="138"/>
                </a:cxn>
                <a:cxn ang="0">
                  <a:pos x="261" y="66"/>
                </a:cxn>
                <a:cxn ang="0">
                  <a:pos x="349" y="48"/>
                </a:cxn>
                <a:cxn ang="0">
                  <a:pos x="459" y="84"/>
                </a:cxn>
                <a:cxn ang="0">
                  <a:pos x="535" y="186"/>
                </a:cxn>
                <a:cxn ang="0">
                  <a:pos x="558" y="390"/>
                </a:cxn>
                <a:cxn ang="0">
                  <a:pos x="552" y="743"/>
                </a:cxn>
                <a:cxn ang="0">
                  <a:pos x="512" y="916"/>
                </a:cxn>
                <a:cxn ang="0">
                  <a:pos x="430" y="994"/>
                </a:cxn>
                <a:cxn ang="0">
                  <a:pos x="349" y="1018"/>
                </a:cxn>
              </a:cxnLst>
              <a:rect l="0" t="0" r="r" b="b"/>
              <a:pathLst>
                <a:path w="698" h="1060">
                  <a:moveTo>
                    <a:pt x="698" y="539"/>
                  </a:moveTo>
                  <a:lnTo>
                    <a:pt x="686" y="384"/>
                  </a:lnTo>
                  <a:lnTo>
                    <a:pt x="663" y="252"/>
                  </a:lnTo>
                  <a:lnTo>
                    <a:pt x="605" y="138"/>
                  </a:lnTo>
                  <a:lnTo>
                    <a:pt x="564" y="84"/>
                  </a:lnTo>
                  <a:lnTo>
                    <a:pt x="506" y="42"/>
                  </a:lnTo>
                  <a:lnTo>
                    <a:pt x="430" y="12"/>
                  </a:lnTo>
                  <a:lnTo>
                    <a:pt x="349" y="0"/>
                  </a:lnTo>
                  <a:lnTo>
                    <a:pt x="256" y="12"/>
                  </a:lnTo>
                  <a:lnTo>
                    <a:pt x="180" y="48"/>
                  </a:lnTo>
                  <a:lnTo>
                    <a:pt x="116" y="96"/>
                  </a:lnTo>
                  <a:lnTo>
                    <a:pt x="75" y="156"/>
                  </a:lnTo>
                  <a:lnTo>
                    <a:pt x="40" y="228"/>
                  </a:lnTo>
                  <a:lnTo>
                    <a:pt x="5" y="372"/>
                  </a:lnTo>
                  <a:lnTo>
                    <a:pt x="0" y="437"/>
                  </a:lnTo>
                  <a:lnTo>
                    <a:pt x="0" y="635"/>
                  </a:lnTo>
                  <a:lnTo>
                    <a:pt x="5" y="701"/>
                  </a:lnTo>
                  <a:lnTo>
                    <a:pt x="23" y="773"/>
                  </a:lnTo>
                  <a:lnTo>
                    <a:pt x="40" y="839"/>
                  </a:lnTo>
                  <a:lnTo>
                    <a:pt x="75" y="910"/>
                  </a:lnTo>
                  <a:lnTo>
                    <a:pt x="116" y="970"/>
                  </a:lnTo>
                  <a:lnTo>
                    <a:pt x="174" y="1018"/>
                  </a:lnTo>
                  <a:lnTo>
                    <a:pt x="250" y="1048"/>
                  </a:lnTo>
                  <a:lnTo>
                    <a:pt x="349" y="1060"/>
                  </a:lnTo>
                  <a:lnTo>
                    <a:pt x="442" y="1048"/>
                  </a:lnTo>
                  <a:lnTo>
                    <a:pt x="517" y="1018"/>
                  </a:lnTo>
                  <a:lnTo>
                    <a:pt x="576" y="970"/>
                  </a:lnTo>
                  <a:lnTo>
                    <a:pt x="622" y="910"/>
                  </a:lnTo>
                  <a:lnTo>
                    <a:pt x="651" y="839"/>
                  </a:lnTo>
                  <a:lnTo>
                    <a:pt x="674" y="767"/>
                  </a:lnTo>
                  <a:lnTo>
                    <a:pt x="686" y="701"/>
                  </a:lnTo>
                  <a:lnTo>
                    <a:pt x="692" y="635"/>
                  </a:lnTo>
                  <a:lnTo>
                    <a:pt x="698" y="575"/>
                  </a:lnTo>
                  <a:lnTo>
                    <a:pt x="698" y="539"/>
                  </a:lnTo>
                  <a:close/>
                  <a:moveTo>
                    <a:pt x="349" y="1018"/>
                  </a:moveTo>
                  <a:lnTo>
                    <a:pt x="302" y="1012"/>
                  </a:lnTo>
                  <a:lnTo>
                    <a:pt x="261" y="994"/>
                  </a:lnTo>
                  <a:lnTo>
                    <a:pt x="215" y="964"/>
                  </a:lnTo>
                  <a:lnTo>
                    <a:pt x="180" y="916"/>
                  </a:lnTo>
                  <a:lnTo>
                    <a:pt x="157" y="850"/>
                  </a:lnTo>
                  <a:lnTo>
                    <a:pt x="139" y="749"/>
                  </a:lnTo>
                  <a:lnTo>
                    <a:pt x="133" y="635"/>
                  </a:lnTo>
                  <a:lnTo>
                    <a:pt x="133" y="402"/>
                  </a:lnTo>
                  <a:lnTo>
                    <a:pt x="139" y="294"/>
                  </a:lnTo>
                  <a:lnTo>
                    <a:pt x="157" y="198"/>
                  </a:lnTo>
                  <a:lnTo>
                    <a:pt x="186" y="138"/>
                  </a:lnTo>
                  <a:lnTo>
                    <a:pt x="221" y="90"/>
                  </a:lnTo>
                  <a:lnTo>
                    <a:pt x="261" y="66"/>
                  </a:lnTo>
                  <a:lnTo>
                    <a:pt x="308" y="48"/>
                  </a:lnTo>
                  <a:lnTo>
                    <a:pt x="349" y="48"/>
                  </a:lnTo>
                  <a:lnTo>
                    <a:pt x="407" y="54"/>
                  </a:lnTo>
                  <a:lnTo>
                    <a:pt x="459" y="84"/>
                  </a:lnTo>
                  <a:lnTo>
                    <a:pt x="506" y="126"/>
                  </a:lnTo>
                  <a:lnTo>
                    <a:pt x="535" y="186"/>
                  </a:lnTo>
                  <a:lnTo>
                    <a:pt x="552" y="282"/>
                  </a:lnTo>
                  <a:lnTo>
                    <a:pt x="558" y="390"/>
                  </a:lnTo>
                  <a:lnTo>
                    <a:pt x="558" y="629"/>
                  </a:lnTo>
                  <a:lnTo>
                    <a:pt x="552" y="743"/>
                  </a:lnTo>
                  <a:lnTo>
                    <a:pt x="541" y="844"/>
                  </a:lnTo>
                  <a:lnTo>
                    <a:pt x="512" y="916"/>
                  </a:lnTo>
                  <a:lnTo>
                    <a:pt x="477" y="964"/>
                  </a:lnTo>
                  <a:lnTo>
                    <a:pt x="430" y="994"/>
                  </a:lnTo>
                  <a:lnTo>
                    <a:pt x="389" y="1012"/>
                  </a:lnTo>
                  <a:lnTo>
                    <a:pt x="349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19" name="Freeform 15"/>
            <p:cNvSpPr>
              <a:spLocks/>
            </p:cNvSpPr>
            <p:nvPr/>
          </p:nvSpPr>
          <p:spPr bwMode="auto">
            <a:xfrm>
              <a:off x="14614" y="4683"/>
              <a:ext cx="1425" cy="1472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385" y="778"/>
                </a:cxn>
                <a:cxn ang="0">
                  <a:pos x="1396" y="772"/>
                </a:cxn>
                <a:cxn ang="0">
                  <a:pos x="1408" y="772"/>
                </a:cxn>
                <a:cxn ang="0">
                  <a:pos x="1420" y="760"/>
                </a:cxn>
                <a:cxn ang="0">
                  <a:pos x="1425" y="748"/>
                </a:cxn>
                <a:cxn ang="0">
                  <a:pos x="1425" y="718"/>
                </a:cxn>
                <a:cxn ang="0">
                  <a:pos x="1420" y="706"/>
                </a:cxn>
                <a:cxn ang="0">
                  <a:pos x="1385" y="688"/>
                </a:cxn>
                <a:cxn ang="0">
                  <a:pos x="756" y="688"/>
                </a:cxn>
                <a:cxn ang="0">
                  <a:pos x="756" y="42"/>
                </a:cxn>
                <a:cxn ang="0">
                  <a:pos x="751" y="30"/>
                </a:cxn>
                <a:cxn ang="0">
                  <a:pos x="751" y="18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2"/>
                </a:cxn>
                <a:cxn ang="0">
                  <a:pos x="669" y="688"/>
                </a:cxn>
                <a:cxn ang="0">
                  <a:pos x="41" y="688"/>
                </a:cxn>
                <a:cxn ang="0">
                  <a:pos x="6" y="706"/>
                </a:cxn>
                <a:cxn ang="0">
                  <a:pos x="0" y="718"/>
                </a:cxn>
                <a:cxn ang="0">
                  <a:pos x="0" y="754"/>
                </a:cxn>
                <a:cxn ang="0">
                  <a:pos x="18" y="772"/>
                </a:cxn>
                <a:cxn ang="0">
                  <a:pos x="29" y="772"/>
                </a:cxn>
                <a:cxn ang="0">
                  <a:pos x="41" y="778"/>
                </a:cxn>
                <a:cxn ang="0">
                  <a:pos x="669" y="778"/>
                </a:cxn>
                <a:cxn ang="0">
                  <a:pos x="669" y="1425"/>
                </a:cxn>
                <a:cxn ang="0">
                  <a:pos x="687" y="1460"/>
                </a:cxn>
                <a:cxn ang="0">
                  <a:pos x="698" y="1466"/>
                </a:cxn>
                <a:cxn ang="0">
                  <a:pos x="716" y="1472"/>
                </a:cxn>
                <a:cxn ang="0">
                  <a:pos x="733" y="1466"/>
                </a:cxn>
                <a:cxn ang="0">
                  <a:pos x="745" y="1460"/>
                </a:cxn>
                <a:cxn ang="0">
                  <a:pos x="751" y="1454"/>
                </a:cxn>
                <a:cxn ang="0">
                  <a:pos x="756" y="1436"/>
                </a:cxn>
                <a:cxn ang="0">
                  <a:pos x="756" y="1395"/>
                </a:cxn>
                <a:cxn ang="0">
                  <a:pos x="756" y="778"/>
                </a:cxn>
              </a:cxnLst>
              <a:rect l="0" t="0" r="r" b="b"/>
              <a:pathLst>
                <a:path w="1425" h="1472">
                  <a:moveTo>
                    <a:pt x="756" y="778"/>
                  </a:moveTo>
                  <a:lnTo>
                    <a:pt x="1385" y="778"/>
                  </a:lnTo>
                  <a:lnTo>
                    <a:pt x="1396" y="772"/>
                  </a:lnTo>
                  <a:lnTo>
                    <a:pt x="1408" y="772"/>
                  </a:lnTo>
                  <a:lnTo>
                    <a:pt x="1420" y="760"/>
                  </a:lnTo>
                  <a:lnTo>
                    <a:pt x="1425" y="748"/>
                  </a:lnTo>
                  <a:lnTo>
                    <a:pt x="1425" y="718"/>
                  </a:lnTo>
                  <a:lnTo>
                    <a:pt x="1420" y="706"/>
                  </a:lnTo>
                  <a:lnTo>
                    <a:pt x="1385" y="688"/>
                  </a:lnTo>
                  <a:lnTo>
                    <a:pt x="756" y="688"/>
                  </a:lnTo>
                  <a:lnTo>
                    <a:pt x="756" y="42"/>
                  </a:lnTo>
                  <a:lnTo>
                    <a:pt x="751" y="30"/>
                  </a:lnTo>
                  <a:lnTo>
                    <a:pt x="751" y="18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2"/>
                  </a:lnTo>
                  <a:lnTo>
                    <a:pt x="669" y="688"/>
                  </a:lnTo>
                  <a:lnTo>
                    <a:pt x="41" y="688"/>
                  </a:lnTo>
                  <a:lnTo>
                    <a:pt x="6" y="706"/>
                  </a:lnTo>
                  <a:lnTo>
                    <a:pt x="0" y="718"/>
                  </a:lnTo>
                  <a:lnTo>
                    <a:pt x="0" y="754"/>
                  </a:lnTo>
                  <a:lnTo>
                    <a:pt x="18" y="772"/>
                  </a:lnTo>
                  <a:lnTo>
                    <a:pt x="29" y="772"/>
                  </a:lnTo>
                  <a:lnTo>
                    <a:pt x="41" y="778"/>
                  </a:lnTo>
                  <a:lnTo>
                    <a:pt x="669" y="778"/>
                  </a:lnTo>
                  <a:lnTo>
                    <a:pt x="669" y="1425"/>
                  </a:lnTo>
                  <a:lnTo>
                    <a:pt x="687" y="1460"/>
                  </a:lnTo>
                  <a:lnTo>
                    <a:pt x="698" y="1466"/>
                  </a:lnTo>
                  <a:lnTo>
                    <a:pt x="716" y="1472"/>
                  </a:lnTo>
                  <a:lnTo>
                    <a:pt x="733" y="1466"/>
                  </a:lnTo>
                  <a:lnTo>
                    <a:pt x="745" y="1460"/>
                  </a:lnTo>
                  <a:lnTo>
                    <a:pt x="751" y="1454"/>
                  </a:lnTo>
                  <a:lnTo>
                    <a:pt x="756" y="1436"/>
                  </a:lnTo>
                  <a:lnTo>
                    <a:pt x="756" y="1395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0" name="Freeform 16"/>
            <p:cNvSpPr>
              <a:spLocks/>
            </p:cNvSpPr>
            <p:nvPr/>
          </p:nvSpPr>
          <p:spPr bwMode="auto">
            <a:xfrm>
              <a:off x="1681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1" name="Freeform 17"/>
            <p:cNvSpPr>
              <a:spLocks/>
            </p:cNvSpPr>
            <p:nvPr/>
          </p:nvSpPr>
          <p:spPr bwMode="auto">
            <a:xfrm>
              <a:off x="1777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3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3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2" name="Freeform 18"/>
            <p:cNvSpPr>
              <a:spLocks/>
            </p:cNvSpPr>
            <p:nvPr/>
          </p:nvSpPr>
          <p:spPr bwMode="auto">
            <a:xfrm>
              <a:off x="18733" y="5736"/>
              <a:ext cx="227" cy="234"/>
            </a:xfrm>
            <a:custGeom>
              <a:avLst/>
              <a:gdLst/>
              <a:ahLst/>
              <a:cxnLst>
                <a:cxn ang="0">
                  <a:pos x="227" y="114"/>
                </a:cxn>
                <a:cxn ang="0">
                  <a:pos x="210" y="54"/>
                </a:cxn>
                <a:cxn ang="0">
                  <a:pos x="169" y="18"/>
                </a:cxn>
                <a:cxn ang="0">
                  <a:pos x="111" y="0"/>
                </a:cxn>
                <a:cxn ang="0">
                  <a:pos x="52" y="18"/>
                </a:cxn>
                <a:cxn ang="0">
                  <a:pos x="12" y="60"/>
                </a:cxn>
                <a:cxn ang="0">
                  <a:pos x="0" y="114"/>
                </a:cxn>
                <a:cxn ang="0">
                  <a:pos x="18" y="174"/>
                </a:cxn>
                <a:cxn ang="0">
                  <a:pos x="58" y="216"/>
                </a:cxn>
                <a:cxn ang="0">
                  <a:pos x="111" y="234"/>
                </a:cxn>
                <a:cxn ang="0">
                  <a:pos x="169" y="216"/>
                </a:cxn>
                <a:cxn ang="0">
                  <a:pos x="210" y="174"/>
                </a:cxn>
                <a:cxn ang="0">
                  <a:pos x="227" y="114"/>
                </a:cxn>
              </a:cxnLst>
              <a:rect l="0" t="0" r="r" b="b"/>
              <a:pathLst>
                <a:path w="227" h="234">
                  <a:moveTo>
                    <a:pt x="227" y="114"/>
                  </a:moveTo>
                  <a:lnTo>
                    <a:pt x="210" y="54"/>
                  </a:lnTo>
                  <a:lnTo>
                    <a:pt x="169" y="18"/>
                  </a:lnTo>
                  <a:lnTo>
                    <a:pt x="111" y="0"/>
                  </a:lnTo>
                  <a:lnTo>
                    <a:pt x="52" y="18"/>
                  </a:lnTo>
                  <a:lnTo>
                    <a:pt x="12" y="60"/>
                  </a:lnTo>
                  <a:lnTo>
                    <a:pt x="0" y="114"/>
                  </a:lnTo>
                  <a:lnTo>
                    <a:pt x="18" y="174"/>
                  </a:lnTo>
                  <a:lnTo>
                    <a:pt x="58" y="216"/>
                  </a:lnTo>
                  <a:lnTo>
                    <a:pt x="111" y="234"/>
                  </a:lnTo>
                  <a:lnTo>
                    <a:pt x="169" y="216"/>
                  </a:lnTo>
                  <a:lnTo>
                    <a:pt x="210" y="174"/>
                  </a:lnTo>
                  <a:lnTo>
                    <a:pt x="227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3" name="Freeform 19"/>
            <p:cNvSpPr>
              <a:spLocks/>
            </p:cNvSpPr>
            <p:nvPr/>
          </p:nvSpPr>
          <p:spPr bwMode="auto">
            <a:xfrm>
              <a:off x="19606" y="4312"/>
              <a:ext cx="500" cy="2209"/>
            </a:xfrm>
            <a:custGeom>
              <a:avLst/>
              <a:gdLst/>
              <a:ahLst/>
              <a:cxnLst>
                <a:cxn ang="0">
                  <a:pos x="500" y="1107"/>
                </a:cxn>
                <a:cxn ang="0">
                  <a:pos x="494" y="963"/>
                </a:cxn>
                <a:cxn ang="0">
                  <a:pos x="471" y="790"/>
                </a:cxn>
                <a:cxn ang="0">
                  <a:pos x="430" y="604"/>
                </a:cxn>
                <a:cxn ang="0">
                  <a:pos x="355" y="413"/>
                </a:cxn>
                <a:cxn ang="0">
                  <a:pos x="296" y="305"/>
                </a:cxn>
                <a:cxn ang="0">
                  <a:pos x="238" y="215"/>
                </a:cxn>
                <a:cxn ang="0">
                  <a:pos x="174" y="137"/>
                </a:cxn>
                <a:cxn ang="0">
                  <a:pos x="122" y="78"/>
                </a:cxn>
                <a:cxn ang="0">
                  <a:pos x="75" y="36"/>
                </a:cxn>
                <a:cxn ang="0">
                  <a:pos x="40" y="6"/>
                </a:cxn>
                <a:cxn ang="0">
                  <a:pos x="23" y="0"/>
                </a:cxn>
                <a:cxn ang="0">
                  <a:pos x="11" y="0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6" y="30"/>
                </a:cxn>
                <a:cxn ang="0">
                  <a:pos x="6" y="36"/>
                </a:cxn>
                <a:cxn ang="0">
                  <a:pos x="17" y="48"/>
                </a:cxn>
                <a:cxn ang="0">
                  <a:pos x="23" y="60"/>
                </a:cxn>
                <a:cxn ang="0">
                  <a:pos x="40" y="72"/>
                </a:cxn>
                <a:cxn ang="0">
                  <a:pos x="139" y="191"/>
                </a:cxn>
                <a:cxn ang="0">
                  <a:pos x="221" y="335"/>
                </a:cxn>
                <a:cxn ang="0">
                  <a:pos x="285" y="497"/>
                </a:cxn>
                <a:cxn ang="0">
                  <a:pos x="337" y="682"/>
                </a:cxn>
                <a:cxn ang="0">
                  <a:pos x="366" y="886"/>
                </a:cxn>
                <a:cxn ang="0">
                  <a:pos x="372" y="1107"/>
                </a:cxn>
                <a:cxn ang="0">
                  <a:pos x="366" y="1269"/>
                </a:cxn>
                <a:cxn ang="0">
                  <a:pos x="349" y="1430"/>
                </a:cxn>
                <a:cxn ang="0">
                  <a:pos x="320" y="1586"/>
                </a:cxn>
                <a:cxn ang="0">
                  <a:pos x="273" y="1742"/>
                </a:cxn>
                <a:cxn ang="0">
                  <a:pos x="215" y="1885"/>
                </a:cxn>
                <a:cxn ang="0">
                  <a:pos x="134" y="2023"/>
                </a:cxn>
                <a:cxn ang="0">
                  <a:pos x="29" y="2149"/>
                </a:cxn>
                <a:cxn ang="0">
                  <a:pos x="17" y="2161"/>
                </a:cxn>
                <a:cxn ang="0">
                  <a:pos x="11" y="2173"/>
                </a:cxn>
                <a:cxn ang="0">
                  <a:pos x="0" y="2185"/>
                </a:cxn>
                <a:cxn ang="0">
                  <a:pos x="0" y="2191"/>
                </a:cxn>
                <a:cxn ang="0">
                  <a:pos x="6" y="2203"/>
                </a:cxn>
                <a:cxn ang="0">
                  <a:pos x="11" y="2209"/>
                </a:cxn>
                <a:cxn ang="0">
                  <a:pos x="23" y="2209"/>
                </a:cxn>
                <a:cxn ang="0">
                  <a:pos x="40" y="2203"/>
                </a:cxn>
                <a:cxn ang="0">
                  <a:pos x="75" y="2173"/>
                </a:cxn>
                <a:cxn ang="0">
                  <a:pos x="128" y="2131"/>
                </a:cxn>
                <a:cxn ang="0">
                  <a:pos x="180" y="2065"/>
                </a:cxn>
                <a:cxn ang="0">
                  <a:pos x="244" y="1987"/>
                </a:cxn>
                <a:cxn ang="0">
                  <a:pos x="308" y="1891"/>
                </a:cxn>
                <a:cxn ang="0">
                  <a:pos x="360" y="1778"/>
                </a:cxn>
                <a:cxn ang="0">
                  <a:pos x="430" y="1598"/>
                </a:cxn>
                <a:cxn ang="0">
                  <a:pos x="471" y="1418"/>
                </a:cxn>
                <a:cxn ang="0">
                  <a:pos x="494" y="1257"/>
                </a:cxn>
                <a:cxn ang="0">
                  <a:pos x="500" y="1107"/>
                </a:cxn>
              </a:cxnLst>
              <a:rect l="0" t="0" r="r" b="b"/>
              <a:pathLst>
                <a:path w="500" h="2209">
                  <a:moveTo>
                    <a:pt x="500" y="1107"/>
                  </a:moveTo>
                  <a:lnTo>
                    <a:pt x="494" y="963"/>
                  </a:lnTo>
                  <a:lnTo>
                    <a:pt x="471" y="790"/>
                  </a:lnTo>
                  <a:lnTo>
                    <a:pt x="430" y="604"/>
                  </a:lnTo>
                  <a:lnTo>
                    <a:pt x="355" y="413"/>
                  </a:lnTo>
                  <a:lnTo>
                    <a:pt x="296" y="305"/>
                  </a:lnTo>
                  <a:lnTo>
                    <a:pt x="238" y="215"/>
                  </a:lnTo>
                  <a:lnTo>
                    <a:pt x="174" y="137"/>
                  </a:lnTo>
                  <a:lnTo>
                    <a:pt x="122" y="78"/>
                  </a:lnTo>
                  <a:lnTo>
                    <a:pt x="75" y="36"/>
                  </a:lnTo>
                  <a:lnTo>
                    <a:pt x="40" y="6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7" y="48"/>
                  </a:lnTo>
                  <a:lnTo>
                    <a:pt x="23" y="60"/>
                  </a:lnTo>
                  <a:lnTo>
                    <a:pt x="40" y="72"/>
                  </a:lnTo>
                  <a:lnTo>
                    <a:pt x="139" y="191"/>
                  </a:lnTo>
                  <a:lnTo>
                    <a:pt x="221" y="335"/>
                  </a:lnTo>
                  <a:lnTo>
                    <a:pt x="285" y="497"/>
                  </a:lnTo>
                  <a:lnTo>
                    <a:pt x="337" y="682"/>
                  </a:lnTo>
                  <a:lnTo>
                    <a:pt x="366" y="886"/>
                  </a:lnTo>
                  <a:lnTo>
                    <a:pt x="372" y="1107"/>
                  </a:lnTo>
                  <a:lnTo>
                    <a:pt x="366" y="1269"/>
                  </a:lnTo>
                  <a:lnTo>
                    <a:pt x="349" y="1430"/>
                  </a:lnTo>
                  <a:lnTo>
                    <a:pt x="320" y="1586"/>
                  </a:lnTo>
                  <a:lnTo>
                    <a:pt x="273" y="1742"/>
                  </a:lnTo>
                  <a:lnTo>
                    <a:pt x="215" y="1885"/>
                  </a:lnTo>
                  <a:lnTo>
                    <a:pt x="134" y="2023"/>
                  </a:lnTo>
                  <a:lnTo>
                    <a:pt x="29" y="2149"/>
                  </a:lnTo>
                  <a:lnTo>
                    <a:pt x="17" y="2161"/>
                  </a:lnTo>
                  <a:lnTo>
                    <a:pt x="11" y="2173"/>
                  </a:lnTo>
                  <a:lnTo>
                    <a:pt x="0" y="2185"/>
                  </a:lnTo>
                  <a:lnTo>
                    <a:pt x="0" y="2191"/>
                  </a:lnTo>
                  <a:lnTo>
                    <a:pt x="6" y="2203"/>
                  </a:lnTo>
                  <a:lnTo>
                    <a:pt x="11" y="2209"/>
                  </a:lnTo>
                  <a:lnTo>
                    <a:pt x="23" y="2209"/>
                  </a:lnTo>
                  <a:lnTo>
                    <a:pt x="40" y="2203"/>
                  </a:lnTo>
                  <a:lnTo>
                    <a:pt x="75" y="2173"/>
                  </a:lnTo>
                  <a:lnTo>
                    <a:pt x="128" y="2131"/>
                  </a:lnTo>
                  <a:lnTo>
                    <a:pt x="180" y="2065"/>
                  </a:lnTo>
                  <a:lnTo>
                    <a:pt x="244" y="1987"/>
                  </a:lnTo>
                  <a:lnTo>
                    <a:pt x="308" y="1891"/>
                  </a:lnTo>
                  <a:lnTo>
                    <a:pt x="360" y="1778"/>
                  </a:lnTo>
                  <a:lnTo>
                    <a:pt x="430" y="1598"/>
                  </a:lnTo>
                  <a:lnTo>
                    <a:pt x="471" y="1418"/>
                  </a:lnTo>
                  <a:lnTo>
                    <a:pt x="494" y="1257"/>
                  </a:lnTo>
                  <a:lnTo>
                    <a:pt x="500" y="11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440526" y="1514345"/>
            <a:ext cx="2321412" cy="304800"/>
            <a:chOff x="3190" y="3999"/>
            <a:chExt cx="19109" cy="2509"/>
          </a:xfrm>
        </p:grpSpPr>
        <p:sp>
          <p:nvSpPr>
            <p:cNvPr id="72728" name="Freeform 24"/>
            <p:cNvSpPr>
              <a:spLocks/>
            </p:cNvSpPr>
            <p:nvPr/>
          </p:nvSpPr>
          <p:spPr bwMode="auto">
            <a:xfrm>
              <a:off x="3190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29" name="Freeform 25"/>
            <p:cNvSpPr>
              <a:spLocks/>
            </p:cNvSpPr>
            <p:nvPr/>
          </p:nvSpPr>
          <p:spPr bwMode="auto">
            <a:xfrm>
              <a:off x="4002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0" name="Freeform 26"/>
            <p:cNvSpPr>
              <a:spLocks/>
            </p:cNvSpPr>
            <p:nvPr/>
          </p:nvSpPr>
          <p:spPr bwMode="auto">
            <a:xfrm>
              <a:off x="5493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1" name="Freeform 27"/>
            <p:cNvSpPr>
              <a:spLocks/>
            </p:cNvSpPr>
            <p:nvPr/>
          </p:nvSpPr>
          <p:spPr bwMode="auto">
            <a:xfrm>
              <a:off x="7565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2" name="Freeform 28"/>
            <p:cNvSpPr>
              <a:spLocks/>
            </p:cNvSpPr>
            <p:nvPr/>
          </p:nvSpPr>
          <p:spPr bwMode="auto">
            <a:xfrm>
              <a:off x="8897" y="3999"/>
              <a:ext cx="546" cy="1026"/>
            </a:xfrm>
            <a:custGeom>
              <a:avLst/>
              <a:gdLst/>
              <a:ahLst/>
              <a:cxnLst>
                <a:cxn ang="0">
                  <a:pos x="340" y="43"/>
                </a:cxn>
                <a:cxn ang="0">
                  <a:pos x="340" y="25"/>
                </a:cxn>
                <a:cxn ang="0">
                  <a:pos x="334" y="6"/>
                </a:cxn>
                <a:cxn ang="0">
                  <a:pos x="328" y="0"/>
                </a:cxn>
                <a:cxn ang="0">
                  <a:pos x="291" y="0"/>
                </a:cxn>
                <a:cxn ang="0">
                  <a:pos x="231" y="43"/>
                </a:cxn>
                <a:cxn ang="0">
                  <a:pos x="164" y="75"/>
                </a:cxn>
                <a:cxn ang="0">
                  <a:pos x="103" y="87"/>
                </a:cxn>
                <a:cxn ang="0">
                  <a:pos x="43" y="93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34" y="137"/>
                </a:cxn>
                <a:cxn ang="0">
                  <a:pos x="218" y="112"/>
                </a:cxn>
                <a:cxn ang="0">
                  <a:pos x="218" y="926"/>
                </a:cxn>
                <a:cxn ang="0">
                  <a:pos x="206" y="945"/>
                </a:cxn>
                <a:cxn ang="0">
                  <a:pos x="188" y="957"/>
                </a:cxn>
                <a:cxn ang="0">
                  <a:pos x="140" y="970"/>
                </a:cxn>
                <a:cxn ang="0">
                  <a:pos x="13" y="970"/>
                </a:cxn>
                <a:cxn ang="0">
                  <a:pos x="13" y="1026"/>
                </a:cxn>
                <a:cxn ang="0">
                  <a:pos x="103" y="1026"/>
                </a:cxn>
                <a:cxn ang="0">
                  <a:pos x="170" y="1020"/>
                </a:cxn>
                <a:cxn ang="0">
                  <a:pos x="382" y="1020"/>
                </a:cxn>
                <a:cxn ang="0">
                  <a:pos x="449" y="1026"/>
                </a:cxn>
                <a:cxn ang="0">
                  <a:pos x="546" y="1026"/>
                </a:cxn>
                <a:cxn ang="0">
                  <a:pos x="546" y="970"/>
                </a:cxn>
                <a:cxn ang="0">
                  <a:pos x="418" y="970"/>
                </a:cxn>
                <a:cxn ang="0">
                  <a:pos x="370" y="957"/>
                </a:cxn>
                <a:cxn ang="0">
                  <a:pos x="352" y="945"/>
                </a:cxn>
                <a:cxn ang="0">
                  <a:pos x="340" y="926"/>
                </a:cxn>
                <a:cxn ang="0">
                  <a:pos x="340" y="901"/>
                </a:cxn>
                <a:cxn ang="0">
                  <a:pos x="340" y="43"/>
                </a:cxn>
              </a:cxnLst>
              <a:rect l="0" t="0" r="r" b="b"/>
              <a:pathLst>
                <a:path w="546" h="1026">
                  <a:moveTo>
                    <a:pt x="340" y="43"/>
                  </a:moveTo>
                  <a:lnTo>
                    <a:pt x="340" y="25"/>
                  </a:lnTo>
                  <a:lnTo>
                    <a:pt x="334" y="6"/>
                  </a:lnTo>
                  <a:lnTo>
                    <a:pt x="328" y="0"/>
                  </a:lnTo>
                  <a:lnTo>
                    <a:pt x="291" y="0"/>
                  </a:lnTo>
                  <a:lnTo>
                    <a:pt x="231" y="43"/>
                  </a:lnTo>
                  <a:lnTo>
                    <a:pt x="164" y="75"/>
                  </a:lnTo>
                  <a:lnTo>
                    <a:pt x="103" y="87"/>
                  </a:lnTo>
                  <a:lnTo>
                    <a:pt x="43" y="93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34" y="137"/>
                  </a:lnTo>
                  <a:lnTo>
                    <a:pt x="218" y="112"/>
                  </a:lnTo>
                  <a:lnTo>
                    <a:pt x="218" y="926"/>
                  </a:lnTo>
                  <a:lnTo>
                    <a:pt x="206" y="945"/>
                  </a:lnTo>
                  <a:lnTo>
                    <a:pt x="188" y="957"/>
                  </a:lnTo>
                  <a:lnTo>
                    <a:pt x="140" y="970"/>
                  </a:lnTo>
                  <a:lnTo>
                    <a:pt x="13" y="970"/>
                  </a:lnTo>
                  <a:lnTo>
                    <a:pt x="13" y="1026"/>
                  </a:lnTo>
                  <a:lnTo>
                    <a:pt x="103" y="1026"/>
                  </a:lnTo>
                  <a:lnTo>
                    <a:pt x="170" y="1020"/>
                  </a:lnTo>
                  <a:lnTo>
                    <a:pt x="382" y="1020"/>
                  </a:lnTo>
                  <a:lnTo>
                    <a:pt x="449" y="1026"/>
                  </a:lnTo>
                  <a:lnTo>
                    <a:pt x="546" y="1026"/>
                  </a:lnTo>
                  <a:lnTo>
                    <a:pt x="546" y="970"/>
                  </a:lnTo>
                  <a:lnTo>
                    <a:pt x="418" y="970"/>
                  </a:lnTo>
                  <a:lnTo>
                    <a:pt x="370" y="957"/>
                  </a:lnTo>
                  <a:lnTo>
                    <a:pt x="352" y="945"/>
                  </a:lnTo>
                  <a:lnTo>
                    <a:pt x="340" y="926"/>
                  </a:lnTo>
                  <a:lnTo>
                    <a:pt x="340" y="901"/>
                  </a:lnTo>
                  <a:lnTo>
                    <a:pt x="340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3" name="Freeform 29"/>
            <p:cNvSpPr>
              <a:spLocks noEditPoints="1"/>
            </p:cNvSpPr>
            <p:nvPr/>
          </p:nvSpPr>
          <p:spPr bwMode="auto">
            <a:xfrm>
              <a:off x="9667" y="3999"/>
              <a:ext cx="697" cy="1057"/>
            </a:xfrm>
            <a:custGeom>
              <a:avLst/>
              <a:gdLst/>
              <a:ahLst/>
              <a:cxnLst>
                <a:cxn ang="0">
                  <a:pos x="684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5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2" y="838"/>
                </a:cxn>
                <a:cxn ang="0">
                  <a:pos x="115" y="963"/>
                </a:cxn>
                <a:cxn ang="0">
                  <a:pos x="254" y="1045"/>
                </a:cxn>
                <a:cxn ang="0">
                  <a:pos x="442" y="1045"/>
                </a:cxn>
                <a:cxn ang="0">
                  <a:pos x="575" y="963"/>
                </a:cxn>
                <a:cxn ang="0">
                  <a:pos x="648" y="838"/>
                </a:cxn>
                <a:cxn ang="0">
                  <a:pos x="684" y="694"/>
                </a:cxn>
                <a:cxn ang="0">
                  <a:pos x="697" y="575"/>
                </a:cxn>
                <a:cxn ang="0">
                  <a:pos x="345" y="1013"/>
                </a:cxn>
                <a:cxn ang="0">
                  <a:pos x="260" y="988"/>
                </a:cxn>
                <a:cxn ang="0">
                  <a:pos x="182" y="913"/>
                </a:cxn>
                <a:cxn ang="0">
                  <a:pos x="139" y="744"/>
                </a:cxn>
                <a:cxn ang="0">
                  <a:pos x="133" y="400"/>
                </a:cxn>
                <a:cxn ang="0">
                  <a:pos x="157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1" y="275"/>
                </a:cxn>
                <a:cxn ang="0">
                  <a:pos x="557" y="625"/>
                </a:cxn>
                <a:cxn ang="0">
                  <a:pos x="539" y="838"/>
                </a:cxn>
                <a:cxn ang="0">
                  <a:pos x="472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4" y="375"/>
                  </a:lnTo>
                  <a:lnTo>
                    <a:pt x="660" y="244"/>
                  </a:lnTo>
                  <a:lnTo>
                    <a:pt x="606" y="131"/>
                  </a:lnTo>
                  <a:lnTo>
                    <a:pt x="563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5" y="0"/>
                  </a:lnTo>
                  <a:lnTo>
                    <a:pt x="248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2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2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4" y="1045"/>
                  </a:lnTo>
                  <a:lnTo>
                    <a:pt x="345" y="1057"/>
                  </a:lnTo>
                  <a:lnTo>
                    <a:pt x="442" y="1045"/>
                  </a:lnTo>
                  <a:lnTo>
                    <a:pt x="515" y="1013"/>
                  </a:lnTo>
                  <a:lnTo>
                    <a:pt x="575" y="963"/>
                  </a:lnTo>
                  <a:lnTo>
                    <a:pt x="618" y="907"/>
                  </a:lnTo>
                  <a:lnTo>
                    <a:pt x="648" y="838"/>
                  </a:lnTo>
                  <a:lnTo>
                    <a:pt x="672" y="763"/>
                  </a:lnTo>
                  <a:lnTo>
                    <a:pt x="684" y="694"/>
                  </a:lnTo>
                  <a:lnTo>
                    <a:pt x="690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5" y="1013"/>
                  </a:moveTo>
                  <a:lnTo>
                    <a:pt x="303" y="1007"/>
                  </a:lnTo>
                  <a:lnTo>
                    <a:pt x="260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7" y="844"/>
                  </a:lnTo>
                  <a:lnTo>
                    <a:pt x="139" y="744"/>
                  </a:lnTo>
                  <a:lnTo>
                    <a:pt x="133" y="632"/>
                  </a:lnTo>
                  <a:lnTo>
                    <a:pt x="133" y="400"/>
                  </a:lnTo>
                  <a:lnTo>
                    <a:pt x="139" y="287"/>
                  </a:lnTo>
                  <a:lnTo>
                    <a:pt x="157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0" y="62"/>
                  </a:lnTo>
                  <a:lnTo>
                    <a:pt x="309" y="43"/>
                  </a:lnTo>
                  <a:lnTo>
                    <a:pt x="345" y="43"/>
                  </a:lnTo>
                  <a:lnTo>
                    <a:pt x="406" y="50"/>
                  </a:lnTo>
                  <a:lnTo>
                    <a:pt x="460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1" y="275"/>
                  </a:lnTo>
                  <a:lnTo>
                    <a:pt x="557" y="388"/>
                  </a:lnTo>
                  <a:lnTo>
                    <a:pt x="557" y="625"/>
                  </a:lnTo>
                  <a:lnTo>
                    <a:pt x="551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2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5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4" name="Freeform 30"/>
            <p:cNvSpPr>
              <a:spLocks/>
            </p:cNvSpPr>
            <p:nvPr/>
          </p:nvSpPr>
          <p:spPr bwMode="auto">
            <a:xfrm>
              <a:off x="11151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5" name="Freeform 31"/>
            <p:cNvSpPr>
              <a:spLocks/>
            </p:cNvSpPr>
            <p:nvPr/>
          </p:nvSpPr>
          <p:spPr bwMode="auto">
            <a:xfrm>
              <a:off x="13223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6" name="Freeform 32"/>
            <p:cNvSpPr>
              <a:spLocks/>
            </p:cNvSpPr>
            <p:nvPr/>
          </p:nvSpPr>
          <p:spPr bwMode="auto">
            <a:xfrm>
              <a:off x="14477" y="3999"/>
              <a:ext cx="661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2" y="863"/>
                </a:cxn>
                <a:cxn ang="0">
                  <a:pos x="545" y="888"/>
                </a:cxn>
                <a:cxn ang="0">
                  <a:pos x="146" y="894"/>
                </a:cxn>
                <a:cxn ang="0">
                  <a:pos x="273" y="782"/>
                </a:cxn>
                <a:cxn ang="0">
                  <a:pos x="364" y="700"/>
                </a:cxn>
                <a:cxn ang="0">
                  <a:pos x="449" y="632"/>
                </a:cxn>
                <a:cxn ang="0">
                  <a:pos x="570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8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5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2" y="306"/>
                </a:cxn>
                <a:cxn ang="0">
                  <a:pos x="158" y="269"/>
                </a:cxn>
                <a:cxn ang="0">
                  <a:pos x="152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5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1" h="1026">
                  <a:moveTo>
                    <a:pt x="661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2" y="863"/>
                  </a:lnTo>
                  <a:lnTo>
                    <a:pt x="570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6" y="894"/>
                  </a:lnTo>
                  <a:lnTo>
                    <a:pt x="218" y="832"/>
                  </a:lnTo>
                  <a:lnTo>
                    <a:pt x="273" y="782"/>
                  </a:lnTo>
                  <a:lnTo>
                    <a:pt x="321" y="738"/>
                  </a:lnTo>
                  <a:lnTo>
                    <a:pt x="364" y="700"/>
                  </a:lnTo>
                  <a:lnTo>
                    <a:pt x="406" y="669"/>
                  </a:lnTo>
                  <a:lnTo>
                    <a:pt x="449" y="632"/>
                  </a:lnTo>
                  <a:lnTo>
                    <a:pt x="515" y="575"/>
                  </a:lnTo>
                  <a:lnTo>
                    <a:pt x="570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1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8" y="81"/>
                  </a:lnTo>
                  <a:lnTo>
                    <a:pt x="485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5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1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6" y="325"/>
                  </a:lnTo>
                  <a:lnTo>
                    <a:pt x="152" y="306"/>
                  </a:lnTo>
                  <a:lnTo>
                    <a:pt x="158" y="281"/>
                  </a:lnTo>
                  <a:lnTo>
                    <a:pt x="158" y="269"/>
                  </a:lnTo>
                  <a:lnTo>
                    <a:pt x="152" y="256"/>
                  </a:lnTo>
                  <a:lnTo>
                    <a:pt x="152" y="244"/>
                  </a:lnTo>
                  <a:lnTo>
                    <a:pt x="140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7" y="200"/>
                  </a:lnTo>
                  <a:lnTo>
                    <a:pt x="103" y="143"/>
                  </a:lnTo>
                  <a:lnTo>
                    <a:pt x="146" y="100"/>
                  </a:lnTo>
                  <a:lnTo>
                    <a:pt x="194" y="75"/>
                  </a:lnTo>
                  <a:lnTo>
                    <a:pt x="243" y="56"/>
                  </a:lnTo>
                  <a:lnTo>
                    <a:pt x="285" y="56"/>
                  </a:lnTo>
                  <a:lnTo>
                    <a:pt x="370" y="68"/>
                  </a:lnTo>
                  <a:lnTo>
                    <a:pt x="430" y="106"/>
                  </a:lnTo>
                  <a:lnTo>
                    <a:pt x="479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1" y="475"/>
                  </a:lnTo>
                  <a:lnTo>
                    <a:pt x="418" y="544"/>
                  </a:lnTo>
                  <a:lnTo>
                    <a:pt x="376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1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7" name="Freeform 33"/>
            <p:cNvSpPr>
              <a:spLocks noEditPoints="1"/>
            </p:cNvSpPr>
            <p:nvPr/>
          </p:nvSpPr>
          <p:spPr bwMode="auto">
            <a:xfrm>
              <a:off x="15313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8" name="Freeform 34"/>
            <p:cNvSpPr>
              <a:spLocks/>
            </p:cNvSpPr>
            <p:nvPr/>
          </p:nvSpPr>
          <p:spPr bwMode="auto">
            <a:xfrm>
              <a:off x="16798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39" name="Freeform 35"/>
            <p:cNvSpPr>
              <a:spLocks/>
            </p:cNvSpPr>
            <p:nvPr/>
          </p:nvSpPr>
          <p:spPr bwMode="auto">
            <a:xfrm>
              <a:off x="18991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0" name="Freeform 36"/>
            <p:cNvSpPr>
              <a:spLocks/>
            </p:cNvSpPr>
            <p:nvPr/>
          </p:nvSpPr>
          <p:spPr bwMode="auto">
            <a:xfrm>
              <a:off x="19948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1" name="Freeform 37"/>
            <p:cNvSpPr>
              <a:spLocks/>
            </p:cNvSpPr>
            <p:nvPr/>
          </p:nvSpPr>
          <p:spPr bwMode="auto">
            <a:xfrm>
              <a:off x="2090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2" name="Freeform 38"/>
            <p:cNvSpPr>
              <a:spLocks/>
            </p:cNvSpPr>
            <p:nvPr/>
          </p:nvSpPr>
          <p:spPr bwMode="auto">
            <a:xfrm>
              <a:off x="21802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4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839602" y="1514346"/>
            <a:ext cx="2228198" cy="292561"/>
            <a:chOff x="4774" y="3999"/>
            <a:chExt cx="19109" cy="2509"/>
          </a:xfrm>
        </p:grpSpPr>
        <p:sp>
          <p:nvSpPr>
            <p:cNvPr id="72747" name="Freeform 43"/>
            <p:cNvSpPr>
              <a:spLocks/>
            </p:cNvSpPr>
            <p:nvPr/>
          </p:nvSpPr>
          <p:spPr bwMode="auto">
            <a:xfrm>
              <a:off x="4774" y="4299"/>
              <a:ext cx="497" cy="2209"/>
            </a:xfrm>
            <a:custGeom>
              <a:avLst/>
              <a:gdLst/>
              <a:ahLst/>
              <a:cxnLst>
                <a:cxn ang="0">
                  <a:pos x="497" y="2190"/>
                </a:cxn>
                <a:cxn ang="0">
                  <a:pos x="497" y="2184"/>
                </a:cxn>
                <a:cxn ang="0">
                  <a:pos x="485" y="2172"/>
                </a:cxn>
                <a:cxn ang="0">
                  <a:pos x="479" y="2159"/>
                </a:cxn>
                <a:cxn ang="0">
                  <a:pos x="461" y="2140"/>
                </a:cxn>
                <a:cxn ang="0">
                  <a:pos x="358" y="2015"/>
                </a:cxn>
                <a:cxn ang="0">
                  <a:pos x="279" y="1871"/>
                </a:cxn>
                <a:cxn ang="0">
                  <a:pos x="218" y="1721"/>
                </a:cxn>
                <a:cxn ang="0">
                  <a:pos x="170" y="1565"/>
                </a:cxn>
                <a:cxn ang="0">
                  <a:pos x="146" y="1408"/>
                </a:cxn>
                <a:cxn ang="0">
                  <a:pos x="128" y="1252"/>
                </a:cxn>
                <a:cxn ang="0">
                  <a:pos x="128" y="1108"/>
                </a:cxn>
                <a:cxn ang="0">
                  <a:pos x="134" y="914"/>
                </a:cxn>
                <a:cxn ang="0">
                  <a:pos x="158" y="726"/>
                </a:cxn>
                <a:cxn ang="0">
                  <a:pos x="200" y="544"/>
                </a:cxn>
                <a:cxn ang="0">
                  <a:pos x="261" y="369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4"/>
                </a:cxn>
                <a:cxn ang="0">
                  <a:pos x="255" y="225"/>
                </a:cxn>
                <a:cxn ang="0">
                  <a:pos x="194" y="319"/>
                </a:cxn>
                <a:cxn ang="0">
                  <a:pos x="134" y="432"/>
                </a:cxn>
                <a:cxn ang="0">
                  <a:pos x="67" y="613"/>
                </a:cxn>
                <a:cxn ang="0">
                  <a:pos x="25" y="788"/>
                </a:cxn>
                <a:cxn ang="0">
                  <a:pos x="6" y="957"/>
                </a:cxn>
                <a:cxn ang="0">
                  <a:pos x="0" y="1108"/>
                </a:cxn>
                <a:cxn ang="0">
                  <a:pos x="6" y="1252"/>
                </a:cxn>
                <a:cxn ang="0">
                  <a:pos x="25" y="1421"/>
                </a:cxn>
                <a:cxn ang="0">
                  <a:pos x="67" y="1608"/>
                </a:cxn>
                <a:cxn ang="0">
                  <a:pos x="140" y="1796"/>
                </a:cxn>
                <a:cxn ang="0">
                  <a:pos x="200" y="1903"/>
                </a:cxn>
                <a:cxn ang="0">
                  <a:pos x="261" y="1996"/>
                </a:cxn>
                <a:cxn ang="0">
                  <a:pos x="321" y="2071"/>
                </a:cxn>
                <a:cxn ang="0">
                  <a:pos x="376" y="2134"/>
                </a:cxn>
                <a:cxn ang="0">
                  <a:pos x="424" y="2178"/>
                </a:cxn>
                <a:cxn ang="0">
                  <a:pos x="455" y="2203"/>
                </a:cxn>
                <a:cxn ang="0">
                  <a:pos x="473" y="2209"/>
                </a:cxn>
                <a:cxn ang="0">
                  <a:pos x="485" y="2209"/>
                </a:cxn>
                <a:cxn ang="0">
                  <a:pos x="497" y="2203"/>
                </a:cxn>
                <a:cxn ang="0">
                  <a:pos x="497" y="2190"/>
                </a:cxn>
              </a:cxnLst>
              <a:rect l="0" t="0" r="r" b="b"/>
              <a:pathLst>
                <a:path w="497" h="2209">
                  <a:moveTo>
                    <a:pt x="497" y="2190"/>
                  </a:moveTo>
                  <a:lnTo>
                    <a:pt x="497" y="2184"/>
                  </a:lnTo>
                  <a:lnTo>
                    <a:pt x="485" y="2172"/>
                  </a:lnTo>
                  <a:lnTo>
                    <a:pt x="479" y="2159"/>
                  </a:lnTo>
                  <a:lnTo>
                    <a:pt x="461" y="2140"/>
                  </a:lnTo>
                  <a:lnTo>
                    <a:pt x="358" y="2015"/>
                  </a:lnTo>
                  <a:lnTo>
                    <a:pt x="279" y="1871"/>
                  </a:lnTo>
                  <a:lnTo>
                    <a:pt x="218" y="1721"/>
                  </a:lnTo>
                  <a:lnTo>
                    <a:pt x="170" y="1565"/>
                  </a:lnTo>
                  <a:lnTo>
                    <a:pt x="146" y="1408"/>
                  </a:lnTo>
                  <a:lnTo>
                    <a:pt x="128" y="1252"/>
                  </a:lnTo>
                  <a:lnTo>
                    <a:pt x="128" y="1108"/>
                  </a:lnTo>
                  <a:lnTo>
                    <a:pt x="134" y="914"/>
                  </a:lnTo>
                  <a:lnTo>
                    <a:pt x="158" y="726"/>
                  </a:lnTo>
                  <a:lnTo>
                    <a:pt x="200" y="544"/>
                  </a:lnTo>
                  <a:lnTo>
                    <a:pt x="261" y="369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4"/>
                  </a:lnTo>
                  <a:lnTo>
                    <a:pt x="255" y="225"/>
                  </a:lnTo>
                  <a:lnTo>
                    <a:pt x="194" y="319"/>
                  </a:lnTo>
                  <a:lnTo>
                    <a:pt x="134" y="432"/>
                  </a:lnTo>
                  <a:lnTo>
                    <a:pt x="67" y="613"/>
                  </a:lnTo>
                  <a:lnTo>
                    <a:pt x="25" y="788"/>
                  </a:lnTo>
                  <a:lnTo>
                    <a:pt x="6" y="957"/>
                  </a:lnTo>
                  <a:lnTo>
                    <a:pt x="0" y="1108"/>
                  </a:lnTo>
                  <a:lnTo>
                    <a:pt x="6" y="1252"/>
                  </a:lnTo>
                  <a:lnTo>
                    <a:pt x="25" y="1421"/>
                  </a:lnTo>
                  <a:lnTo>
                    <a:pt x="67" y="1608"/>
                  </a:lnTo>
                  <a:lnTo>
                    <a:pt x="140" y="1796"/>
                  </a:lnTo>
                  <a:lnTo>
                    <a:pt x="200" y="1903"/>
                  </a:lnTo>
                  <a:lnTo>
                    <a:pt x="261" y="1996"/>
                  </a:lnTo>
                  <a:lnTo>
                    <a:pt x="321" y="2071"/>
                  </a:lnTo>
                  <a:lnTo>
                    <a:pt x="376" y="2134"/>
                  </a:lnTo>
                  <a:lnTo>
                    <a:pt x="424" y="2178"/>
                  </a:lnTo>
                  <a:lnTo>
                    <a:pt x="455" y="2203"/>
                  </a:lnTo>
                  <a:lnTo>
                    <a:pt x="473" y="2209"/>
                  </a:lnTo>
                  <a:lnTo>
                    <a:pt x="485" y="2209"/>
                  </a:lnTo>
                  <a:lnTo>
                    <a:pt x="497" y="2203"/>
                  </a:lnTo>
                  <a:lnTo>
                    <a:pt x="497" y="21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8" name="Freeform 44"/>
            <p:cNvSpPr>
              <a:spLocks/>
            </p:cNvSpPr>
            <p:nvPr/>
          </p:nvSpPr>
          <p:spPr bwMode="auto">
            <a:xfrm>
              <a:off x="5586" y="4487"/>
              <a:ext cx="709" cy="1470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18"/>
                </a:cxn>
                <a:cxn ang="0">
                  <a:pos x="430" y="6"/>
                </a:cxn>
                <a:cxn ang="0">
                  <a:pos x="424" y="0"/>
                </a:cxn>
                <a:cxn ang="0">
                  <a:pos x="388" y="0"/>
                </a:cxn>
                <a:cxn ang="0">
                  <a:pos x="303" y="69"/>
                </a:cxn>
                <a:cxn ang="0">
                  <a:pos x="212" y="106"/>
                </a:cxn>
                <a:cxn ang="0">
                  <a:pos x="127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5" y="200"/>
                </a:cxn>
                <a:cxn ang="0">
                  <a:pos x="194" y="181"/>
                </a:cxn>
                <a:cxn ang="0">
                  <a:pos x="279" y="150"/>
                </a:cxn>
                <a:cxn ang="0">
                  <a:pos x="279" y="1333"/>
                </a:cxn>
                <a:cxn ang="0">
                  <a:pos x="273" y="1358"/>
                </a:cxn>
                <a:cxn ang="0">
                  <a:pos x="255" y="1377"/>
                </a:cxn>
                <a:cxn ang="0">
                  <a:pos x="218" y="1389"/>
                </a:cxn>
                <a:cxn ang="0">
                  <a:pos x="164" y="1402"/>
                </a:cxn>
                <a:cxn ang="0">
                  <a:pos x="12" y="1402"/>
                </a:cxn>
                <a:cxn ang="0">
                  <a:pos x="12" y="1470"/>
                </a:cxn>
                <a:cxn ang="0">
                  <a:pos x="85" y="1464"/>
                </a:cxn>
                <a:cxn ang="0">
                  <a:pos x="630" y="1464"/>
                </a:cxn>
                <a:cxn ang="0">
                  <a:pos x="709" y="1470"/>
                </a:cxn>
                <a:cxn ang="0">
                  <a:pos x="709" y="1402"/>
                </a:cxn>
                <a:cxn ang="0">
                  <a:pos x="558" y="1402"/>
                </a:cxn>
                <a:cxn ang="0">
                  <a:pos x="503" y="1395"/>
                </a:cxn>
                <a:cxn ang="0">
                  <a:pos x="467" y="1377"/>
                </a:cxn>
                <a:cxn ang="0">
                  <a:pos x="449" y="1358"/>
                </a:cxn>
                <a:cxn ang="0">
                  <a:pos x="442" y="1333"/>
                </a:cxn>
                <a:cxn ang="0">
                  <a:pos x="436" y="1295"/>
                </a:cxn>
                <a:cxn ang="0">
                  <a:pos x="436" y="56"/>
                </a:cxn>
              </a:cxnLst>
              <a:rect l="0" t="0" r="r" b="b"/>
              <a:pathLst>
                <a:path w="709" h="1470">
                  <a:moveTo>
                    <a:pt x="436" y="56"/>
                  </a:moveTo>
                  <a:lnTo>
                    <a:pt x="436" y="18"/>
                  </a:lnTo>
                  <a:lnTo>
                    <a:pt x="430" y="6"/>
                  </a:lnTo>
                  <a:lnTo>
                    <a:pt x="424" y="0"/>
                  </a:lnTo>
                  <a:lnTo>
                    <a:pt x="388" y="0"/>
                  </a:lnTo>
                  <a:lnTo>
                    <a:pt x="303" y="69"/>
                  </a:lnTo>
                  <a:lnTo>
                    <a:pt x="212" y="106"/>
                  </a:lnTo>
                  <a:lnTo>
                    <a:pt x="127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5" y="200"/>
                  </a:lnTo>
                  <a:lnTo>
                    <a:pt x="194" y="181"/>
                  </a:lnTo>
                  <a:lnTo>
                    <a:pt x="279" y="150"/>
                  </a:lnTo>
                  <a:lnTo>
                    <a:pt x="279" y="1333"/>
                  </a:lnTo>
                  <a:lnTo>
                    <a:pt x="273" y="1358"/>
                  </a:lnTo>
                  <a:lnTo>
                    <a:pt x="255" y="1377"/>
                  </a:lnTo>
                  <a:lnTo>
                    <a:pt x="218" y="1389"/>
                  </a:lnTo>
                  <a:lnTo>
                    <a:pt x="164" y="1402"/>
                  </a:lnTo>
                  <a:lnTo>
                    <a:pt x="12" y="1402"/>
                  </a:lnTo>
                  <a:lnTo>
                    <a:pt x="12" y="1470"/>
                  </a:lnTo>
                  <a:lnTo>
                    <a:pt x="85" y="1464"/>
                  </a:lnTo>
                  <a:lnTo>
                    <a:pt x="630" y="1464"/>
                  </a:lnTo>
                  <a:lnTo>
                    <a:pt x="709" y="1470"/>
                  </a:lnTo>
                  <a:lnTo>
                    <a:pt x="709" y="1402"/>
                  </a:lnTo>
                  <a:lnTo>
                    <a:pt x="558" y="1402"/>
                  </a:lnTo>
                  <a:lnTo>
                    <a:pt x="503" y="1395"/>
                  </a:lnTo>
                  <a:lnTo>
                    <a:pt x="467" y="1377"/>
                  </a:lnTo>
                  <a:lnTo>
                    <a:pt x="449" y="1358"/>
                  </a:lnTo>
                  <a:lnTo>
                    <a:pt x="442" y="1333"/>
                  </a:lnTo>
                  <a:lnTo>
                    <a:pt x="436" y="1295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49" name="Freeform 45"/>
            <p:cNvSpPr>
              <a:spLocks/>
            </p:cNvSpPr>
            <p:nvPr/>
          </p:nvSpPr>
          <p:spPr bwMode="auto">
            <a:xfrm>
              <a:off x="7077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0" name="Freeform 46"/>
            <p:cNvSpPr>
              <a:spLocks/>
            </p:cNvSpPr>
            <p:nvPr/>
          </p:nvSpPr>
          <p:spPr bwMode="auto">
            <a:xfrm>
              <a:off x="9149" y="4981"/>
              <a:ext cx="1066" cy="1001"/>
            </a:xfrm>
            <a:custGeom>
              <a:avLst/>
              <a:gdLst/>
              <a:ahLst/>
              <a:cxnLst>
                <a:cxn ang="0">
                  <a:pos x="678" y="232"/>
                </a:cxn>
                <a:cxn ang="0">
                  <a:pos x="763" y="88"/>
                </a:cxn>
                <a:cxn ang="0">
                  <a:pos x="890" y="50"/>
                </a:cxn>
                <a:cxn ang="0">
                  <a:pos x="920" y="100"/>
                </a:cxn>
                <a:cxn ang="0">
                  <a:pos x="872" y="213"/>
                </a:cxn>
                <a:cxn ang="0">
                  <a:pos x="926" y="269"/>
                </a:cxn>
                <a:cxn ang="0">
                  <a:pos x="1029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799" y="13"/>
                </a:cxn>
                <a:cxn ang="0">
                  <a:pos x="666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1" y="113"/>
                </a:cxn>
                <a:cxn ang="0">
                  <a:pos x="72" y="301"/>
                </a:cxn>
                <a:cxn ang="0">
                  <a:pos x="72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69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1" y="951"/>
                </a:cxn>
                <a:cxn ang="0">
                  <a:pos x="145" y="901"/>
                </a:cxn>
                <a:cxn ang="0">
                  <a:pos x="193" y="776"/>
                </a:cxn>
                <a:cxn ang="0">
                  <a:pos x="151" y="732"/>
                </a:cxn>
                <a:cxn ang="0">
                  <a:pos x="60" y="745"/>
                </a:cxn>
                <a:cxn ang="0">
                  <a:pos x="12" y="908"/>
                </a:cxn>
                <a:cxn ang="0">
                  <a:pos x="145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4" y="926"/>
                </a:cxn>
                <a:cxn ang="0">
                  <a:pos x="660" y="1001"/>
                </a:cxn>
                <a:cxn ang="0">
                  <a:pos x="884" y="883"/>
                </a:cxn>
                <a:cxn ang="0">
                  <a:pos x="993" y="695"/>
                </a:cxn>
                <a:cxn ang="0">
                  <a:pos x="993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2" y="945"/>
                </a:cxn>
                <a:cxn ang="0">
                  <a:pos x="575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8" y="232"/>
                  </a:lnTo>
                  <a:lnTo>
                    <a:pt x="696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5" y="56"/>
                  </a:lnTo>
                  <a:lnTo>
                    <a:pt x="866" y="50"/>
                  </a:lnTo>
                  <a:lnTo>
                    <a:pt x="890" y="50"/>
                  </a:lnTo>
                  <a:lnTo>
                    <a:pt x="926" y="56"/>
                  </a:lnTo>
                  <a:lnTo>
                    <a:pt x="975" y="75"/>
                  </a:lnTo>
                  <a:lnTo>
                    <a:pt x="920" y="100"/>
                  </a:lnTo>
                  <a:lnTo>
                    <a:pt x="884" y="144"/>
                  </a:lnTo>
                  <a:lnTo>
                    <a:pt x="872" y="194"/>
                  </a:lnTo>
                  <a:lnTo>
                    <a:pt x="872" y="213"/>
                  </a:lnTo>
                  <a:lnTo>
                    <a:pt x="884" y="238"/>
                  </a:lnTo>
                  <a:lnTo>
                    <a:pt x="908" y="263"/>
                  </a:lnTo>
                  <a:lnTo>
                    <a:pt x="926" y="269"/>
                  </a:lnTo>
                  <a:lnTo>
                    <a:pt x="951" y="275"/>
                  </a:lnTo>
                  <a:lnTo>
                    <a:pt x="987" y="269"/>
                  </a:lnTo>
                  <a:lnTo>
                    <a:pt x="1029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29" y="56"/>
                  </a:lnTo>
                  <a:lnTo>
                    <a:pt x="993" y="31"/>
                  </a:lnTo>
                  <a:lnTo>
                    <a:pt x="951" y="13"/>
                  </a:lnTo>
                  <a:lnTo>
                    <a:pt x="908" y="0"/>
                  </a:lnTo>
                  <a:lnTo>
                    <a:pt x="866" y="0"/>
                  </a:lnTo>
                  <a:lnTo>
                    <a:pt x="799" y="13"/>
                  </a:lnTo>
                  <a:lnTo>
                    <a:pt x="745" y="44"/>
                  </a:lnTo>
                  <a:lnTo>
                    <a:pt x="696" y="88"/>
                  </a:lnTo>
                  <a:lnTo>
                    <a:pt x="666" y="132"/>
                  </a:lnTo>
                  <a:lnTo>
                    <a:pt x="642" y="169"/>
                  </a:lnTo>
                  <a:lnTo>
                    <a:pt x="605" y="94"/>
                  </a:lnTo>
                  <a:lnTo>
                    <a:pt x="557" y="44"/>
                  </a:lnTo>
                  <a:lnTo>
                    <a:pt x="502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1" y="113"/>
                  </a:lnTo>
                  <a:lnTo>
                    <a:pt x="133" y="182"/>
                  </a:lnTo>
                  <a:lnTo>
                    <a:pt x="96" y="244"/>
                  </a:lnTo>
                  <a:lnTo>
                    <a:pt x="72" y="301"/>
                  </a:lnTo>
                  <a:lnTo>
                    <a:pt x="66" y="338"/>
                  </a:lnTo>
                  <a:lnTo>
                    <a:pt x="66" y="351"/>
                  </a:lnTo>
                  <a:lnTo>
                    <a:pt x="72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3" y="232"/>
                  </a:lnTo>
                  <a:lnTo>
                    <a:pt x="212" y="157"/>
                  </a:lnTo>
                  <a:lnTo>
                    <a:pt x="266" y="106"/>
                  </a:lnTo>
                  <a:lnTo>
                    <a:pt x="315" y="69"/>
                  </a:lnTo>
                  <a:lnTo>
                    <a:pt x="369" y="50"/>
                  </a:lnTo>
                  <a:lnTo>
                    <a:pt x="436" y="50"/>
                  </a:lnTo>
                  <a:lnTo>
                    <a:pt x="466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8" y="319"/>
                  </a:lnTo>
                  <a:lnTo>
                    <a:pt x="484" y="419"/>
                  </a:lnTo>
                  <a:lnTo>
                    <a:pt x="448" y="557"/>
                  </a:lnTo>
                  <a:lnTo>
                    <a:pt x="405" y="720"/>
                  </a:lnTo>
                  <a:lnTo>
                    <a:pt x="375" y="814"/>
                  </a:lnTo>
                  <a:lnTo>
                    <a:pt x="327" y="889"/>
                  </a:lnTo>
                  <a:lnTo>
                    <a:pt x="272" y="933"/>
                  </a:lnTo>
                  <a:lnTo>
                    <a:pt x="206" y="951"/>
                  </a:lnTo>
                  <a:lnTo>
                    <a:pt x="181" y="951"/>
                  </a:lnTo>
                  <a:lnTo>
                    <a:pt x="145" y="945"/>
                  </a:lnTo>
                  <a:lnTo>
                    <a:pt x="96" y="926"/>
                  </a:lnTo>
                  <a:lnTo>
                    <a:pt x="145" y="901"/>
                  </a:lnTo>
                  <a:lnTo>
                    <a:pt x="181" y="858"/>
                  </a:lnTo>
                  <a:lnTo>
                    <a:pt x="199" y="801"/>
                  </a:lnTo>
                  <a:lnTo>
                    <a:pt x="193" y="776"/>
                  </a:lnTo>
                  <a:lnTo>
                    <a:pt x="187" y="764"/>
                  </a:lnTo>
                  <a:lnTo>
                    <a:pt x="175" y="745"/>
                  </a:lnTo>
                  <a:lnTo>
                    <a:pt x="151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0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2" y="951"/>
                  </a:lnTo>
                  <a:lnTo>
                    <a:pt x="90" y="976"/>
                  </a:lnTo>
                  <a:lnTo>
                    <a:pt x="145" y="995"/>
                  </a:lnTo>
                  <a:lnTo>
                    <a:pt x="199" y="1001"/>
                  </a:lnTo>
                  <a:lnTo>
                    <a:pt x="266" y="989"/>
                  </a:lnTo>
                  <a:lnTo>
                    <a:pt x="321" y="958"/>
                  </a:lnTo>
                  <a:lnTo>
                    <a:pt x="363" y="920"/>
                  </a:lnTo>
                  <a:lnTo>
                    <a:pt x="399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4" y="926"/>
                  </a:lnTo>
                  <a:lnTo>
                    <a:pt x="527" y="964"/>
                  </a:lnTo>
                  <a:lnTo>
                    <a:pt x="587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3" y="945"/>
                  </a:lnTo>
                  <a:lnTo>
                    <a:pt x="884" y="883"/>
                  </a:lnTo>
                  <a:lnTo>
                    <a:pt x="939" y="820"/>
                  </a:lnTo>
                  <a:lnTo>
                    <a:pt x="975" y="751"/>
                  </a:lnTo>
                  <a:lnTo>
                    <a:pt x="993" y="695"/>
                  </a:lnTo>
                  <a:lnTo>
                    <a:pt x="999" y="657"/>
                  </a:lnTo>
                  <a:lnTo>
                    <a:pt x="999" y="645"/>
                  </a:lnTo>
                  <a:lnTo>
                    <a:pt x="993" y="645"/>
                  </a:lnTo>
                  <a:lnTo>
                    <a:pt x="987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8" y="764"/>
                  </a:lnTo>
                  <a:lnTo>
                    <a:pt x="860" y="845"/>
                  </a:lnTo>
                  <a:lnTo>
                    <a:pt x="805" y="895"/>
                  </a:lnTo>
                  <a:lnTo>
                    <a:pt x="751" y="933"/>
                  </a:lnTo>
                  <a:lnTo>
                    <a:pt x="702" y="945"/>
                  </a:lnTo>
                  <a:lnTo>
                    <a:pt x="660" y="951"/>
                  </a:lnTo>
                  <a:lnTo>
                    <a:pt x="605" y="939"/>
                  </a:lnTo>
                  <a:lnTo>
                    <a:pt x="575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3" y="695"/>
                  </a:lnTo>
                  <a:lnTo>
                    <a:pt x="581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1" name="Freeform 47"/>
            <p:cNvSpPr>
              <a:spLocks/>
            </p:cNvSpPr>
            <p:nvPr/>
          </p:nvSpPr>
          <p:spPr bwMode="auto">
            <a:xfrm>
              <a:off x="10415" y="3999"/>
              <a:ext cx="660" cy="1026"/>
            </a:xfrm>
            <a:custGeom>
              <a:avLst/>
              <a:gdLst/>
              <a:ahLst/>
              <a:cxnLst>
                <a:cxn ang="0">
                  <a:pos x="612" y="744"/>
                </a:cxn>
                <a:cxn ang="0">
                  <a:pos x="581" y="863"/>
                </a:cxn>
                <a:cxn ang="0">
                  <a:pos x="545" y="888"/>
                </a:cxn>
                <a:cxn ang="0">
                  <a:pos x="145" y="894"/>
                </a:cxn>
                <a:cxn ang="0">
                  <a:pos x="272" y="782"/>
                </a:cxn>
                <a:cxn ang="0">
                  <a:pos x="363" y="700"/>
                </a:cxn>
                <a:cxn ang="0">
                  <a:pos x="448" y="632"/>
                </a:cxn>
                <a:cxn ang="0">
                  <a:pos x="569" y="519"/>
                </a:cxn>
                <a:cxn ang="0">
                  <a:pos x="648" y="381"/>
                </a:cxn>
                <a:cxn ang="0">
                  <a:pos x="648" y="212"/>
                </a:cxn>
                <a:cxn ang="0">
                  <a:pos x="557" y="81"/>
                </a:cxn>
                <a:cxn ang="0">
                  <a:pos x="400" y="6"/>
                </a:cxn>
                <a:cxn ang="0">
                  <a:pos x="206" y="12"/>
                </a:cxn>
                <a:cxn ang="0">
                  <a:pos x="54" y="118"/>
                </a:cxn>
                <a:cxn ang="0">
                  <a:pos x="0" y="275"/>
                </a:cxn>
                <a:cxn ang="0">
                  <a:pos x="6" y="319"/>
                </a:cxn>
                <a:cxn ang="0">
                  <a:pos x="24" y="344"/>
                </a:cxn>
                <a:cxn ang="0">
                  <a:pos x="97" y="363"/>
                </a:cxn>
                <a:cxn ang="0">
                  <a:pos x="133" y="344"/>
                </a:cxn>
                <a:cxn ang="0">
                  <a:pos x="151" y="306"/>
                </a:cxn>
                <a:cxn ang="0">
                  <a:pos x="157" y="269"/>
                </a:cxn>
                <a:cxn ang="0">
                  <a:pos x="151" y="244"/>
                </a:cxn>
                <a:cxn ang="0">
                  <a:pos x="133" y="219"/>
                </a:cxn>
                <a:cxn ang="0">
                  <a:pos x="97" y="200"/>
                </a:cxn>
                <a:cxn ang="0">
                  <a:pos x="103" y="143"/>
                </a:cxn>
                <a:cxn ang="0">
                  <a:pos x="194" y="75"/>
                </a:cxn>
                <a:cxn ang="0">
                  <a:pos x="284" y="56"/>
                </a:cxn>
                <a:cxn ang="0">
                  <a:pos x="430" y="106"/>
                </a:cxn>
                <a:cxn ang="0">
                  <a:pos x="503" y="225"/>
                </a:cxn>
                <a:cxn ang="0">
                  <a:pos x="497" y="394"/>
                </a:cxn>
                <a:cxn ang="0">
                  <a:pos x="418" y="544"/>
                </a:cxn>
                <a:cxn ang="0">
                  <a:pos x="12" y="963"/>
                </a:cxn>
                <a:cxn ang="0">
                  <a:pos x="0" y="982"/>
                </a:cxn>
                <a:cxn ang="0">
                  <a:pos x="618" y="1026"/>
                </a:cxn>
              </a:cxnLst>
              <a:rect l="0" t="0" r="r" b="b"/>
              <a:pathLst>
                <a:path w="660" h="1026">
                  <a:moveTo>
                    <a:pt x="660" y="744"/>
                  </a:moveTo>
                  <a:lnTo>
                    <a:pt x="612" y="744"/>
                  </a:lnTo>
                  <a:lnTo>
                    <a:pt x="606" y="776"/>
                  </a:lnTo>
                  <a:lnTo>
                    <a:pt x="581" y="863"/>
                  </a:lnTo>
                  <a:lnTo>
                    <a:pt x="569" y="882"/>
                  </a:lnTo>
                  <a:lnTo>
                    <a:pt x="545" y="888"/>
                  </a:lnTo>
                  <a:lnTo>
                    <a:pt x="497" y="894"/>
                  </a:lnTo>
                  <a:lnTo>
                    <a:pt x="145" y="894"/>
                  </a:lnTo>
                  <a:lnTo>
                    <a:pt x="218" y="832"/>
                  </a:lnTo>
                  <a:lnTo>
                    <a:pt x="272" y="782"/>
                  </a:lnTo>
                  <a:lnTo>
                    <a:pt x="321" y="738"/>
                  </a:lnTo>
                  <a:lnTo>
                    <a:pt x="363" y="700"/>
                  </a:lnTo>
                  <a:lnTo>
                    <a:pt x="406" y="669"/>
                  </a:lnTo>
                  <a:lnTo>
                    <a:pt x="448" y="632"/>
                  </a:lnTo>
                  <a:lnTo>
                    <a:pt x="515" y="575"/>
                  </a:lnTo>
                  <a:lnTo>
                    <a:pt x="569" y="519"/>
                  </a:lnTo>
                  <a:lnTo>
                    <a:pt x="618" y="456"/>
                  </a:lnTo>
                  <a:lnTo>
                    <a:pt x="648" y="381"/>
                  </a:lnTo>
                  <a:lnTo>
                    <a:pt x="660" y="300"/>
                  </a:lnTo>
                  <a:lnTo>
                    <a:pt x="648" y="212"/>
                  </a:lnTo>
                  <a:lnTo>
                    <a:pt x="612" y="137"/>
                  </a:lnTo>
                  <a:lnTo>
                    <a:pt x="557" y="81"/>
                  </a:lnTo>
                  <a:lnTo>
                    <a:pt x="484" y="37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06" y="12"/>
                  </a:lnTo>
                  <a:lnTo>
                    <a:pt x="121" y="56"/>
                  </a:lnTo>
                  <a:lnTo>
                    <a:pt x="54" y="118"/>
                  </a:lnTo>
                  <a:lnTo>
                    <a:pt x="12" y="194"/>
                  </a:lnTo>
                  <a:lnTo>
                    <a:pt x="0" y="275"/>
                  </a:lnTo>
                  <a:lnTo>
                    <a:pt x="0" y="300"/>
                  </a:lnTo>
                  <a:lnTo>
                    <a:pt x="6" y="319"/>
                  </a:lnTo>
                  <a:lnTo>
                    <a:pt x="18" y="331"/>
                  </a:lnTo>
                  <a:lnTo>
                    <a:pt x="24" y="344"/>
                  </a:lnTo>
                  <a:lnTo>
                    <a:pt x="60" y="363"/>
                  </a:lnTo>
                  <a:lnTo>
                    <a:pt x="97" y="363"/>
                  </a:lnTo>
                  <a:lnTo>
                    <a:pt x="115" y="350"/>
                  </a:lnTo>
                  <a:lnTo>
                    <a:pt x="133" y="344"/>
                  </a:lnTo>
                  <a:lnTo>
                    <a:pt x="145" y="325"/>
                  </a:lnTo>
                  <a:lnTo>
                    <a:pt x="151" y="306"/>
                  </a:lnTo>
                  <a:lnTo>
                    <a:pt x="157" y="281"/>
                  </a:lnTo>
                  <a:lnTo>
                    <a:pt x="157" y="269"/>
                  </a:lnTo>
                  <a:lnTo>
                    <a:pt x="151" y="256"/>
                  </a:lnTo>
                  <a:lnTo>
                    <a:pt x="151" y="244"/>
                  </a:lnTo>
                  <a:lnTo>
                    <a:pt x="139" y="231"/>
                  </a:lnTo>
                  <a:lnTo>
                    <a:pt x="133" y="219"/>
                  </a:lnTo>
                  <a:lnTo>
                    <a:pt x="115" y="206"/>
                  </a:lnTo>
                  <a:lnTo>
                    <a:pt x="97" y="200"/>
                  </a:lnTo>
                  <a:lnTo>
                    <a:pt x="66" y="200"/>
                  </a:lnTo>
                  <a:lnTo>
                    <a:pt x="103" y="143"/>
                  </a:lnTo>
                  <a:lnTo>
                    <a:pt x="145" y="100"/>
                  </a:lnTo>
                  <a:lnTo>
                    <a:pt x="194" y="75"/>
                  </a:lnTo>
                  <a:lnTo>
                    <a:pt x="242" y="56"/>
                  </a:lnTo>
                  <a:lnTo>
                    <a:pt x="284" y="56"/>
                  </a:lnTo>
                  <a:lnTo>
                    <a:pt x="369" y="68"/>
                  </a:lnTo>
                  <a:lnTo>
                    <a:pt x="430" y="106"/>
                  </a:lnTo>
                  <a:lnTo>
                    <a:pt x="478" y="156"/>
                  </a:lnTo>
                  <a:lnTo>
                    <a:pt x="503" y="225"/>
                  </a:lnTo>
                  <a:lnTo>
                    <a:pt x="515" y="300"/>
                  </a:lnTo>
                  <a:lnTo>
                    <a:pt x="497" y="394"/>
                  </a:lnTo>
                  <a:lnTo>
                    <a:pt x="460" y="475"/>
                  </a:lnTo>
                  <a:lnTo>
                    <a:pt x="418" y="544"/>
                  </a:lnTo>
                  <a:lnTo>
                    <a:pt x="375" y="594"/>
                  </a:lnTo>
                  <a:lnTo>
                    <a:pt x="12" y="963"/>
                  </a:lnTo>
                  <a:lnTo>
                    <a:pt x="6" y="970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8" y="1026"/>
                  </a:lnTo>
                  <a:lnTo>
                    <a:pt x="660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2" name="Freeform 48"/>
            <p:cNvSpPr>
              <a:spLocks/>
            </p:cNvSpPr>
            <p:nvPr/>
          </p:nvSpPr>
          <p:spPr bwMode="auto">
            <a:xfrm>
              <a:off x="11269" y="3999"/>
              <a:ext cx="660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8" y="143"/>
                </a:cxn>
                <a:cxn ang="0">
                  <a:pos x="557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2" y="438"/>
                </a:cxn>
                <a:cxn ang="0">
                  <a:pos x="345" y="419"/>
                </a:cxn>
                <a:cxn ang="0">
                  <a:pos x="442" y="463"/>
                </a:cxn>
                <a:cxn ang="0">
                  <a:pos x="479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39" y="813"/>
                </a:cxn>
                <a:cxn ang="0">
                  <a:pos x="145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2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1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69" y="481"/>
                </a:cxn>
                <a:cxn ang="0">
                  <a:pos x="430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0" h="1057">
                  <a:moveTo>
                    <a:pt x="133" y="162"/>
                  </a:moveTo>
                  <a:lnTo>
                    <a:pt x="200" y="175"/>
                  </a:lnTo>
                  <a:lnTo>
                    <a:pt x="248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8" y="143"/>
                  </a:lnTo>
                  <a:lnTo>
                    <a:pt x="509" y="112"/>
                  </a:lnTo>
                  <a:lnTo>
                    <a:pt x="557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3" y="0"/>
                  </a:lnTo>
                  <a:lnTo>
                    <a:pt x="515" y="18"/>
                  </a:lnTo>
                  <a:lnTo>
                    <a:pt x="436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2" y="438"/>
                  </a:lnTo>
                  <a:lnTo>
                    <a:pt x="297" y="425"/>
                  </a:lnTo>
                  <a:lnTo>
                    <a:pt x="345" y="419"/>
                  </a:lnTo>
                  <a:lnTo>
                    <a:pt x="400" y="431"/>
                  </a:lnTo>
                  <a:lnTo>
                    <a:pt x="442" y="463"/>
                  </a:lnTo>
                  <a:lnTo>
                    <a:pt x="466" y="488"/>
                  </a:lnTo>
                  <a:lnTo>
                    <a:pt x="479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39" y="813"/>
                  </a:lnTo>
                  <a:lnTo>
                    <a:pt x="145" y="794"/>
                  </a:lnTo>
                  <a:lnTo>
                    <a:pt x="145" y="751"/>
                  </a:lnTo>
                  <a:lnTo>
                    <a:pt x="139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48" y="700"/>
                  </a:lnTo>
                  <a:lnTo>
                    <a:pt x="42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297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1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0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69" y="481"/>
                  </a:lnTo>
                  <a:lnTo>
                    <a:pt x="509" y="425"/>
                  </a:lnTo>
                  <a:lnTo>
                    <a:pt x="430" y="394"/>
                  </a:lnTo>
                  <a:lnTo>
                    <a:pt x="345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3" name="Freeform 49"/>
            <p:cNvSpPr>
              <a:spLocks/>
            </p:cNvSpPr>
            <p:nvPr/>
          </p:nvSpPr>
          <p:spPr bwMode="auto">
            <a:xfrm>
              <a:off x="12735" y="4668"/>
              <a:ext cx="1424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6" y="770"/>
                </a:cxn>
                <a:cxn ang="0">
                  <a:pos x="1412" y="764"/>
                </a:cxn>
                <a:cxn ang="0">
                  <a:pos x="1424" y="739"/>
                </a:cxn>
                <a:cxn ang="0">
                  <a:pos x="1424" y="720"/>
                </a:cxn>
                <a:cxn ang="0">
                  <a:pos x="1406" y="701"/>
                </a:cxn>
                <a:cxn ang="0">
                  <a:pos x="1394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7" y="0"/>
                </a:cxn>
                <a:cxn ang="0">
                  <a:pos x="685" y="6"/>
                </a:cxn>
                <a:cxn ang="0">
                  <a:pos x="673" y="31"/>
                </a:cxn>
                <a:cxn ang="0">
                  <a:pos x="673" y="44"/>
                </a:cxn>
                <a:cxn ang="0">
                  <a:pos x="667" y="56"/>
                </a:cxn>
                <a:cxn ang="0">
                  <a:pos x="667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3" y="782"/>
                </a:cxn>
                <a:cxn ang="0">
                  <a:pos x="667" y="782"/>
                </a:cxn>
                <a:cxn ang="0">
                  <a:pos x="667" y="1427"/>
                </a:cxn>
                <a:cxn ang="0">
                  <a:pos x="685" y="1465"/>
                </a:cxn>
                <a:cxn ang="0">
                  <a:pos x="697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4" h="1471">
                  <a:moveTo>
                    <a:pt x="757" y="782"/>
                  </a:moveTo>
                  <a:lnTo>
                    <a:pt x="1381" y="782"/>
                  </a:lnTo>
                  <a:lnTo>
                    <a:pt x="1406" y="770"/>
                  </a:lnTo>
                  <a:lnTo>
                    <a:pt x="1412" y="764"/>
                  </a:lnTo>
                  <a:lnTo>
                    <a:pt x="1424" y="739"/>
                  </a:lnTo>
                  <a:lnTo>
                    <a:pt x="1424" y="720"/>
                  </a:lnTo>
                  <a:lnTo>
                    <a:pt x="1406" y="701"/>
                  </a:lnTo>
                  <a:lnTo>
                    <a:pt x="1394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7" y="0"/>
                  </a:lnTo>
                  <a:lnTo>
                    <a:pt x="685" y="6"/>
                  </a:lnTo>
                  <a:lnTo>
                    <a:pt x="673" y="31"/>
                  </a:lnTo>
                  <a:lnTo>
                    <a:pt x="673" y="44"/>
                  </a:lnTo>
                  <a:lnTo>
                    <a:pt x="667" y="56"/>
                  </a:lnTo>
                  <a:lnTo>
                    <a:pt x="667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3" y="782"/>
                  </a:lnTo>
                  <a:lnTo>
                    <a:pt x="667" y="782"/>
                  </a:lnTo>
                  <a:lnTo>
                    <a:pt x="667" y="1427"/>
                  </a:lnTo>
                  <a:lnTo>
                    <a:pt x="685" y="1465"/>
                  </a:lnTo>
                  <a:lnTo>
                    <a:pt x="697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4" name="Freeform 50"/>
            <p:cNvSpPr>
              <a:spLocks/>
            </p:cNvSpPr>
            <p:nvPr/>
          </p:nvSpPr>
          <p:spPr bwMode="auto">
            <a:xfrm>
              <a:off x="14807" y="4981"/>
              <a:ext cx="1066" cy="1001"/>
            </a:xfrm>
            <a:custGeom>
              <a:avLst/>
              <a:gdLst/>
              <a:ahLst/>
              <a:cxnLst>
                <a:cxn ang="0">
                  <a:pos x="679" y="232"/>
                </a:cxn>
                <a:cxn ang="0">
                  <a:pos x="763" y="88"/>
                </a:cxn>
                <a:cxn ang="0">
                  <a:pos x="891" y="50"/>
                </a:cxn>
                <a:cxn ang="0">
                  <a:pos x="921" y="100"/>
                </a:cxn>
                <a:cxn ang="0">
                  <a:pos x="873" y="213"/>
                </a:cxn>
                <a:cxn ang="0">
                  <a:pos x="927" y="269"/>
                </a:cxn>
                <a:cxn ang="0">
                  <a:pos x="1030" y="244"/>
                </a:cxn>
                <a:cxn ang="0">
                  <a:pos x="1060" y="94"/>
                </a:cxn>
                <a:cxn ang="0">
                  <a:pos x="951" y="13"/>
                </a:cxn>
                <a:cxn ang="0">
                  <a:pos x="800" y="13"/>
                </a:cxn>
                <a:cxn ang="0">
                  <a:pos x="667" y="132"/>
                </a:cxn>
                <a:cxn ang="0">
                  <a:pos x="557" y="44"/>
                </a:cxn>
                <a:cxn ang="0">
                  <a:pos x="412" y="0"/>
                </a:cxn>
                <a:cxn ang="0">
                  <a:pos x="182" y="113"/>
                </a:cxn>
                <a:cxn ang="0">
                  <a:pos x="73" y="301"/>
                </a:cxn>
                <a:cxn ang="0">
                  <a:pos x="73" y="357"/>
                </a:cxn>
                <a:cxn ang="0">
                  <a:pos x="109" y="363"/>
                </a:cxn>
                <a:cxn ang="0">
                  <a:pos x="212" y="157"/>
                </a:cxn>
                <a:cxn ang="0">
                  <a:pos x="370" y="50"/>
                </a:cxn>
                <a:cxn ang="0">
                  <a:pos x="497" y="88"/>
                </a:cxn>
                <a:cxn ang="0">
                  <a:pos x="521" y="244"/>
                </a:cxn>
                <a:cxn ang="0">
                  <a:pos x="448" y="557"/>
                </a:cxn>
                <a:cxn ang="0">
                  <a:pos x="327" y="889"/>
                </a:cxn>
                <a:cxn ang="0">
                  <a:pos x="182" y="951"/>
                </a:cxn>
                <a:cxn ang="0">
                  <a:pos x="146" y="901"/>
                </a:cxn>
                <a:cxn ang="0">
                  <a:pos x="194" y="776"/>
                </a:cxn>
                <a:cxn ang="0">
                  <a:pos x="152" y="732"/>
                </a:cxn>
                <a:cxn ang="0">
                  <a:pos x="61" y="745"/>
                </a:cxn>
                <a:cxn ang="0">
                  <a:pos x="12" y="908"/>
                </a:cxn>
                <a:cxn ang="0">
                  <a:pos x="146" y="995"/>
                </a:cxn>
                <a:cxn ang="0">
                  <a:pos x="321" y="958"/>
                </a:cxn>
                <a:cxn ang="0">
                  <a:pos x="418" y="851"/>
                </a:cxn>
                <a:cxn ang="0">
                  <a:pos x="485" y="926"/>
                </a:cxn>
                <a:cxn ang="0">
                  <a:pos x="660" y="1001"/>
                </a:cxn>
                <a:cxn ang="0">
                  <a:pos x="885" y="883"/>
                </a:cxn>
                <a:cxn ang="0">
                  <a:pos x="994" y="695"/>
                </a:cxn>
                <a:cxn ang="0">
                  <a:pos x="994" y="645"/>
                </a:cxn>
                <a:cxn ang="0">
                  <a:pos x="951" y="651"/>
                </a:cxn>
                <a:cxn ang="0">
                  <a:pos x="860" y="845"/>
                </a:cxn>
                <a:cxn ang="0">
                  <a:pos x="703" y="945"/>
                </a:cxn>
                <a:cxn ang="0">
                  <a:pos x="576" y="908"/>
                </a:cxn>
                <a:cxn ang="0">
                  <a:pos x="551" y="757"/>
                </a:cxn>
                <a:cxn ang="0">
                  <a:pos x="654" y="307"/>
                </a:cxn>
              </a:cxnLst>
              <a:rect l="0" t="0" r="r" b="b"/>
              <a:pathLst>
                <a:path w="1066" h="1001">
                  <a:moveTo>
                    <a:pt x="654" y="307"/>
                  </a:moveTo>
                  <a:lnTo>
                    <a:pt x="660" y="275"/>
                  </a:lnTo>
                  <a:lnTo>
                    <a:pt x="679" y="232"/>
                  </a:lnTo>
                  <a:lnTo>
                    <a:pt x="697" y="182"/>
                  </a:lnTo>
                  <a:lnTo>
                    <a:pt x="727" y="132"/>
                  </a:lnTo>
                  <a:lnTo>
                    <a:pt x="763" y="88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5"/>
                  </a:lnTo>
                  <a:lnTo>
                    <a:pt x="921" y="100"/>
                  </a:lnTo>
                  <a:lnTo>
                    <a:pt x="885" y="144"/>
                  </a:lnTo>
                  <a:lnTo>
                    <a:pt x="873" y="194"/>
                  </a:lnTo>
                  <a:lnTo>
                    <a:pt x="873" y="213"/>
                  </a:lnTo>
                  <a:lnTo>
                    <a:pt x="885" y="238"/>
                  </a:lnTo>
                  <a:lnTo>
                    <a:pt x="909" y="263"/>
                  </a:lnTo>
                  <a:lnTo>
                    <a:pt x="927" y="269"/>
                  </a:lnTo>
                  <a:lnTo>
                    <a:pt x="951" y="275"/>
                  </a:lnTo>
                  <a:lnTo>
                    <a:pt x="988" y="269"/>
                  </a:lnTo>
                  <a:lnTo>
                    <a:pt x="1030" y="244"/>
                  </a:lnTo>
                  <a:lnTo>
                    <a:pt x="1054" y="200"/>
                  </a:lnTo>
                  <a:lnTo>
                    <a:pt x="1066" y="144"/>
                  </a:lnTo>
                  <a:lnTo>
                    <a:pt x="1060" y="94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3"/>
                  </a:lnTo>
                  <a:lnTo>
                    <a:pt x="745" y="44"/>
                  </a:lnTo>
                  <a:lnTo>
                    <a:pt x="697" y="88"/>
                  </a:lnTo>
                  <a:lnTo>
                    <a:pt x="667" y="132"/>
                  </a:lnTo>
                  <a:lnTo>
                    <a:pt x="642" y="169"/>
                  </a:lnTo>
                  <a:lnTo>
                    <a:pt x="606" y="94"/>
                  </a:lnTo>
                  <a:lnTo>
                    <a:pt x="557" y="44"/>
                  </a:lnTo>
                  <a:lnTo>
                    <a:pt x="503" y="19"/>
                  </a:lnTo>
                  <a:lnTo>
                    <a:pt x="454" y="0"/>
                  </a:lnTo>
                  <a:lnTo>
                    <a:pt x="412" y="0"/>
                  </a:lnTo>
                  <a:lnTo>
                    <a:pt x="321" y="13"/>
                  </a:lnTo>
                  <a:lnTo>
                    <a:pt x="248" y="56"/>
                  </a:lnTo>
                  <a:lnTo>
                    <a:pt x="182" y="113"/>
                  </a:lnTo>
                  <a:lnTo>
                    <a:pt x="133" y="182"/>
                  </a:lnTo>
                  <a:lnTo>
                    <a:pt x="97" y="244"/>
                  </a:lnTo>
                  <a:lnTo>
                    <a:pt x="73" y="301"/>
                  </a:lnTo>
                  <a:lnTo>
                    <a:pt x="67" y="338"/>
                  </a:lnTo>
                  <a:lnTo>
                    <a:pt x="67" y="351"/>
                  </a:lnTo>
                  <a:lnTo>
                    <a:pt x="73" y="357"/>
                  </a:lnTo>
                  <a:lnTo>
                    <a:pt x="85" y="357"/>
                  </a:lnTo>
                  <a:lnTo>
                    <a:pt x="91" y="363"/>
                  </a:lnTo>
                  <a:lnTo>
                    <a:pt x="109" y="363"/>
                  </a:lnTo>
                  <a:lnTo>
                    <a:pt x="121" y="338"/>
                  </a:lnTo>
                  <a:lnTo>
                    <a:pt x="164" y="232"/>
                  </a:lnTo>
                  <a:lnTo>
                    <a:pt x="212" y="157"/>
                  </a:lnTo>
                  <a:lnTo>
                    <a:pt x="267" y="106"/>
                  </a:lnTo>
                  <a:lnTo>
                    <a:pt x="315" y="69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3"/>
                  </a:lnTo>
                  <a:lnTo>
                    <a:pt x="497" y="88"/>
                  </a:lnTo>
                  <a:lnTo>
                    <a:pt x="515" y="132"/>
                  </a:lnTo>
                  <a:lnTo>
                    <a:pt x="527" y="194"/>
                  </a:lnTo>
                  <a:lnTo>
                    <a:pt x="521" y="244"/>
                  </a:lnTo>
                  <a:lnTo>
                    <a:pt x="509" y="319"/>
                  </a:lnTo>
                  <a:lnTo>
                    <a:pt x="485" y="419"/>
                  </a:lnTo>
                  <a:lnTo>
                    <a:pt x="448" y="557"/>
                  </a:lnTo>
                  <a:lnTo>
                    <a:pt x="406" y="720"/>
                  </a:lnTo>
                  <a:lnTo>
                    <a:pt x="376" y="814"/>
                  </a:lnTo>
                  <a:lnTo>
                    <a:pt x="327" y="889"/>
                  </a:lnTo>
                  <a:lnTo>
                    <a:pt x="273" y="933"/>
                  </a:lnTo>
                  <a:lnTo>
                    <a:pt x="206" y="951"/>
                  </a:lnTo>
                  <a:lnTo>
                    <a:pt x="182" y="951"/>
                  </a:lnTo>
                  <a:lnTo>
                    <a:pt x="146" y="945"/>
                  </a:lnTo>
                  <a:lnTo>
                    <a:pt x="97" y="926"/>
                  </a:lnTo>
                  <a:lnTo>
                    <a:pt x="146" y="901"/>
                  </a:lnTo>
                  <a:lnTo>
                    <a:pt x="182" y="858"/>
                  </a:lnTo>
                  <a:lnTo>
                    <a:pt x="200" y="801"/>
                  </a:lnTo>
                  <a:lnTo>
                    <a:pt x="194" y="776"/>
                  </a:lnTo>
                  <a:lnTo>
                    <a:pt x="188" y="764"/>
                  </a:lnTo>
                  <a:lnTo>
                    <a:pt x="176" y="745"/>
                  </a:lnTo>
                  <a:lnTo>
                    <a:pt x="152" y="732"/>
                  </a:lnTo>
                  <a:lnTo>
                    <a:pt x="133" y="726"/>
                  </a:lnTo>
                  <a:lnTo>
                    <a:pt x="121" y="726"/>
                  </a:lnTo>
                  <a:lnTo>
                    <a:pt x="61" y="745"/>
                  </a:lnTo>
                  <a:lnTo>
                    <a:pt x="18" y="789"/>
                  </a:lnTo>
                  <a:lnTo>
                    <a:pt x="0" y="858"/>
                  </a:lnTo>
                  <a:lnTo>
                    <a:pt x="12" y="908"/>
                  </a:lnTo>
                  <a:lnTo>
                    <a:pt x="43" y="951"/>
                  </a:lnTo>
                  <a:lnTo>
                    <a:pt x="91" y="976"/>
                  </a:lnTo>
                  <a:lnTo>
                    <a:pt x="146" y="995"/>
                  </a:lnTo>
                  <a:lnTo>
                    <a:pt x="200" y="1001"/>
                  </a:lnTo>
                  <a:lnTo>
                    <a:pt x="267" y="989"/>
                  </a:lnTo>
                  <a:lnTo>
                    <a:pt x="321" y="958"/>
                  </a:lnTo>
                  <a:lnTo>
                    <a:pt x="364" y="920"/>
                  </a:lnTo>
                  <a:lnTo>
                    <a:pt x="400" y="883"/>
                  </a:lnTo>
                  <a:lnTo>
                    <a:pt x="418" y="851"/>
                  </a:lnTo>
                  <a:lnTo>
                    <a:pt x="430" y="832"/>
                  </a:lnTo>
                  <a:lnTo>
                    <a:pt x="448" y="883"/>
                  </a:lnTo>
                  <a:lnTo>
                    <a:pt x="485" y="926"/>
                  </a:lnTo>
                  <a:lnTo>
                    <a:pt x="527" y="964"/>
                  </a:lnTo>
                  <a:lnTo>
                    <a:pt x="588" y="989"/>
                  </a:lnTo>
                  <a:lnTo>
                    <a:pt x="660" y="1001"/>
                  </a:lnTo>
                  <a:lnTo>
                    <a:pt x="751" y="983"/>
                  </a:lnTo>
                  <a:lnTo>
                    <a:pt x="824" y="945"/>
                  </a:lnTo>
                  <a:lnTo>
                    <a:pt x="885" y="883"/>
                  </a:lnTo>
                  <a:lnTo>
                    <a:pt x="939" y="820"/>
                  </a:lnTo>
                  <a:lnTo>
                    <a:pt x="976" y="751"/>
                  </a:lnTo>
                  <a:lnTo>
                    <a:pt x="994" y="695"/>
                  </a:lnTo>
                  <a:lnTo>
                    <a:pt x="1000" y="657"/>
                  </a:lnTo>
                  <a:lnTo>
                    <a:pt x="1000" y="645"/>
                  </a:lnTo>
                  <a:lnTo>
                    <a:pt x="994" y="645"/>
                  </a:lnTo>
                  <a:lnTo>
                    <a:pt x="988" y="638"/>
                  </a:lnTo>
                  <a:lnTo>
                    <a:pt x="963" y="638"/>
                  </a:lnTo>
                  <a:lnTo>
                    <a:pt x="951" y="651"/>
                  </a:lnTo>
                  <a:lnTo>
                    <a:pt x="951" y="664"/>
                  </a:lnTo>
                  <a:lnTo>
                    <a:pt x="909" y="764"/>
                  </a:lnTo>
                  <a:lnTo>
                    <a:pt x="860" y="845"/>
                  </a:lnTo>
                  <a:lnTo>
                    <a:pt x="806" y="895"/>
                  </a:lnTo>
                  <a:lnTo>
                    <a:pt x="751" y="933"/>
                  </a:lnTo>
                  <a:lnTo>
                    <a:pt x="703" y="945"/>
                  </a:lnTo>
                  <a:lnTo>
                    <a:pt x="660" y="951"/>
                  </a:lnTo>
                  <a:lnTo>
                    <a:pt x="606" y="939"/>
                  </a:lnTo>
                  <a:lnTo>
                    <a:pt x="576" y="908"/>
                  </a:lnTo>
                  <a:lnTo>
                    <a:pt x="551" y="858"/>
                  </a:lnTo>
                  <a:lnTo>
                    <a:pt x="545" y="807"/>
                  </a:lnTo>
                  <a:lnTo>
                    <a:pt x="551" y="757"/>
                  </a:lnTo>
                  <a:lnTo>
                    <a:pt x="564" y="695"/>
                  </a:lnTo>
                  <a:lnTo>
                    <a:pt x="582" y="613"/>
                  </a:lnTo>
                  <a:lnTo>
                    <a:pt x="654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5" name="Freeform 51"/>
            <p:cNvSpPr>
              <a:spLocks/>
            </p:cNvSpPr>
            <p:nvPr/>
          </p:nvSpPr>
          <p:spPr bwMode="auto">
            <a:xfrm>
              <a:off x="16061" y="3999"/>
              <a:ext cx="661" cy="1057"/>
            </a:xfrm>
            <a:custGeom>
              <a:avLst/>
              <a:gdLst/>
              <a:ahLst/>
              <a:cxnLst>
                <a:cxn ang="0">
                  <a:pos x="200" y="175"/>
                </a:cxn>
                <a:cxn ang="0">
                  <a:pos x="279" y="181"/>
                </a:cxn>
                <a:cxn ang="0">
                  <a:pos x="449" y="143"/>
                </a:cxn>
                <a:cxn ang="0">
                  <a:pos x="558" y="75"/>
                </a:cxn>
                <a:cxn ang="0">
                  <a:pos x="594" y="18"/>
                </a:cxn>
                <a:cxn ang="0">
                  <a:pos x="588" y="0"/>
                </a:cxn>
                <a:cxn ang="0">
                  <a:pos x="515" y="18"/>
                </a:cxn>
                <a:cxn ang="0">
                  <a:pos x="339" y="50"/>
                </a:cxn>
                <a:cxn ang="0">
                  <a:pos x="212" y="31"/>
                </a:cxn>
                <a:cxn ang="0">
                  <a:pos x="109" y="0"/>
                </a:cxn>
                <a:cxn ang="0">
                  <a:pos x="85" y="6"/>
                </a:cxn>
                <a:cxn ang="0">
                  <a:pos x="79" y="25"/>
                </a:cxn>
                <a:cxn ang="0">
                  <a:pos x="85" y="525"/>
                </a:cxn>
                <a:cxn ang="0">
                  <a:pos x="91" y="538"/>
                </a:cxn>
                <a:cxn ang="0">
                  <a:pos x="115" y="544"/>
                </a:cxn>
                <a:cxn ang="0">
                  <a:pos x="133" y="519"/>
                </a:cxn>
                <a:cxn ang="0">
                  <a:pos x="243" y="438"/>
                </a:cxn>
                <a:cxn ang="0">
                  <a:pos x="346" y="419"/>
                </a:cxn>
                <a:cxn ang="0">
                  <a:pos x="442" y="463"/>
                </a:cxn>
                <a:cxn ang="0">
                  <a:pos x="485" y="506"/>
                </a:cxn>
                <a:cxn ang="0">
                  <a:pos x="515" y="625"/>
                </a:cxn>
                <a:cxn ang="0">
                  <a:pos x="503" y="838"/>
                </a:cxn>
                <a:cxn ang="0">
                  <a:pos x="424" y="963"/>
                </a:cxn>
                <a:cxn ang="0">
                  <a:pos x="297" y="1007"/>
                </a:cxn>
                <a:cxn ang="0">
                  <a:pos x="158" y="970"/>
                </a:cxn>
                <a:cxn ang="0">
                  <a:pos x="61" y="851"/>
                </a:cxn>
                <a:cxn ang="0">
                  <a:pos x="109" y="844"/>
                </a:cxn>
                <a:cxn ang="0">
                  <a:pos x="140" y="813"/>
                </a:cxn>
                <a:cxn ang="0">
                  <a:pos x="146" y="751"/>
                </a:cxn>
                <a:cxn ang="0">
                  <a:pos x="115" y="707"/>
                </a:cxn>
                <a:cxn ang="0">
                  <a:pos x="91" y="700"/>
                </a:cxn>
                <a:cxn ang="0">
                  <a:pos x="61" y="694"/>
                </a:cxn>
                <a:cxn ang="0">
                  <a:pos x="43" y="700"/>
                </a:cxn>
                <a:cxn ang="0">
                  <a:pos x="6" y="732"/>
                </a:cxn>
                <a:cxn ang="0">
                  <a:pos x="0" y="776"/>
                </a:cxn>
                <a:cxn ang="0">
                  <a:pos x="55" y="938"/>
                </a:cxn>
                <a:cxn ang="0">
                  <a:pos x="200" y="1038"/>
                </a:cxn>
                <a:cxn ang="0">
                  <a:pos x="394" y="1045"/>
                </a:cxn>
                <a:cxn ang="0">
                  <a:pos x="552" y="957"/>
                </a:cxn>
                <a:cxn ang="0">
                  <a:pos x="648" y="807"/>
                </a:cxn>
                <a:cxn ang="0">
                  <a:pos x="648" y="625"/>
                </a:cxn>
                <a:cxn ang="0">
                  <a:pos x="570" y="481"/>
                </a:cxn>
                <a:cxn ang="0">
                  <a:pos x="436" y="394"/>
                </a:cxn>
                <a:cxn ang="0">
                  <a:pos x="279" y="388"/>
                </a:cxn>
                <a:cxn ang="0">
                  <a:pos x="133" y="456"/>
                </a:cxn>
              </a:cxnLst>
              <a:rect l="0" t="0" r="r" b="b"/>
              <a:pathLst>
                <a:path w="661" h="1057">
                  <a:moveTo>
                    <a:pt x="133" y="162"/>
                  </a:moveTo>
                  <a:lnTo>
                    <a:pt x="200" y="175"/>
                  </a:lnTo>
                  <a:lnTo>
                    <a:pt x="249" y="181"/>
                  </a:lnTo>
                  <a:lnTo>
                    <a:pt x="279" y="181"/>
                  </a:lnTo>
                  <a:lnTo>
                    <a:pt x="370" y="168"/>
                  </a:lnTo>
                  <a:lnTo>
                    <a:pt x="449" y="143"/>
                  </a:lnTo>
                  <a:lnTo>
                    <a:pt x="515" y="112"/>
                  </a:lnTo>
                  <a:lnTo>
                    <a:pt x="558" y="75"/>
                  </a:lnTo>
                  <a:lnTo>
                    <a:pt x="588" y="37"/>
                  </a:lnTo>
                  <a:lnTo>
                    <a:pt x="594" y="18"/>
                  </a:lnTo>
                  <a:lnTo>
                    <a:pt x="594" y="6"/>
                  </a:lnTo>
                  <a:lnTo>
                    <a:pt x="588" y="0"/>
                  </a:lnTo>
                  <a:lnTo>
                    <a:pt x="564" y="0"/>
                  </a:lnTo>
                  <a:lnTo>
                    <a:pt x="515" y="18"/>
                  </a:lnTo>
                  <a:lnTo>
                    <a:pt x="442" y="37"/>
                  </a:lnTo>
                  <a:lnTo>
                    <a:pt x="339" y="50"/>
                  </a:lnTo>
                  <a:lnTo>
                    <a:pt x="285" y="43"/>
                  </a:lnTo>
                  <a:lnTo>
                    <a:pt x="212" y="31"/>
                  </a:lnTo>
                  <a:lnTo>
                    <a:pt x="121" y="6"/>
                  </a:lnTo>
                  <a:lnTo>
                    <a:pt x="109" y="0"/>
                  </a:lnTo>
                  <a:lnTo>
                    <a:pt x="91" y="0"/>
                  </a:lnTo>
                  <a:lnTo>
                    <a:pt x="85" y="6"/>
                  </a:lnTo>
                  <a:lnTo>
                    <a:pt x="85" y="12"/>
                  </a:lnTo>
                  <a:lnTo>
                    <a:pt x="79" y="25"/>
                  </a:lnTo>
                  <a:lnTo>
                    <a:pt x="79" y="513"/>
                  </a:lnTo>
                  <a:lnTo>
                    <a:pt x="85" y="525"/>
                  </a:lnTo>
                  <a:lnTo>
                    <a:pt x="85" y="531"/>
                  </a:lnTo>
                  <a:lnTo>
                    <a:pt x="91" y="538"/>
                  </a:lnTo>
                  <a:lnTo>
                    <a:pt x="103" y="544"/>
                  </a:lnTo>
                  <a:lnTo>
                    <a:pt x="115" y="544"/>
                  </a:lnTo>
                  <a:lnTo>
                    <a:pt x="127" y="531"/>
                  </a:lnTo>
                  <a:lnTo>
                    <a:pt x="133" y="519"/>
                  </a:lnTo>
                  <a:lnTo>
                    <a:pt x="188" y="469"/>
                  </a:lnTo>
                  <a:lnTo>
                    <a:pt x="243" y="438"/>
                  </a:lnTo>
                  <a:lnTo>
                    <a:pt x="297" y="425"/>
                  </a:lnTo>
                  <a:lnTo>
                    <a:pt x="346" y="419"/>
                  </a:lnTo>
                  <a:lnTo>
                    <a:pt x="406" y="431"/>
                  </a:lnTo>
                  <a:lnTo>
                    <a:pt x="442" y="463"/>
                  </a:lnTo>
                  <a:lnTo>
                    <a:pt x="473" y="488"/>
                  </a:lnTo>
                  <a:lnTo>
                    <a:pt x="485" y="506"/>
                  </a:lnTo>
                  <a:lnTo>
                    <a:pt x="503" y="563"/>
                  </a:lnTo>
                  <a:lnTo>
                    <a:pt x="515" y="625"/>
                  </a:lnTo>
                  <a:lnTo>
                    <a:pt x="515" y="769"/>
                  </a:lnTo>
                  <a:lnTo>
                    <a:pt x="503" y="838"/>
                  </a:lnTo>
                  <a:lnTo>
                    <a:pt x="473" y="913"/>
                  </a:lnTo>
                  <a:lnTo>
                    <a:pt x="424" y="963"/>
                  </a:lnTo>
                  <a:lnTo>
                    <a:pt x="370" y="995"/>
                  </a:lnTo>
                  <a:lnTo>
                    <a:pt x="297" y="1007"/>
                  </a:lnTo>
                  <a:lnTo>
                    <a:pt x="224" y="995"/>
                  </a:lnTo>
                  <a:lnTo>
                    <a:pt x="158" y="970"/>
                  </a:lnTo>
                  <a:lnTo>
                    <a:pt x="103" y="920"/>
                  </a:lnTo>
                  <a:lnTo>
                    <a:pt x="61" y="851"/>
                  </a:lnTo>
                  <a:lnTo>
                    <a:pt x="85" y="851"/>
                  </a:lnTo>
                  <a:lnTo>
                    <a:pt x="109" y="844"/>
                  </a:lnTo>
                  <a:lnTo>
                    <a:pt x="127" y="832"/>
                  </a:lnTo>
                  <a:lnTo>
                    <a:pt x="140" y="813"/>
                  </a:lnTo>
                  <a:lnTo>
                    <a:pt x="146" y="794"/>
                  </a:lnTo>
                  <a:lnTo>
                    <a:pt x="146" y="751"/>
                  </a:lnTo>
                  <a:lnTo>
                    <a:pt x="140" y="732"/>
                  </a:lnTo>
                  <a:lnTo>
                    <a:pt x="115" y="707"/>
                  </a:lnTo>
                  <a:lnTo>
                    <a:pt x="103" y="700"/>
                  </a:lnTo>
                  <a:lnTo>
                    <a:pt x="91" y="700"/>
                  </a:lnTo>
                  <a:lnTo>
                    <a:pt x="79" y="694"/>
                  </a:lnTo>
                  <a:lnTo>
                    <a:pt x="61" y="694"/>
                  </a:lnTo>
                  <a:lnTo>
                    <a:pt x="55" y="700"/>
                  </a:lnTo>
                  <a:lnTo>
                    <a:pt x="43" y="700"/>
                  </a:lnTo>
                  <a:lnTo>
                    <a:pt x="30" y="707"/>
                  </a:lnTo>
                  <a:lnTo>
                    <a:pt x="6" y="732"/>
                  </a:lnTo>
                  <a:lnTo>
                    <a:pt x="0" y="751"/>
                  </a:lnTo>
                  <a:lnTo>
                    <a:pt x="0" y="776"/>
                  </a:lnTo>
                  <a:lnTo>
                    <a:pt x="12" y="857"/>
                  </a:lnTo>
                  <a:lnTo>
                    <a:pt x="55" y="938"/>
                  </a:lnTo>
                  <a:lnTo>
                    <a:pt x="115" y="1001"/>
                  </a:lnTo>
                  <a:lnTo>
                    <a:pt x="200" y="1038"/>
                  </a:lnTo>
                  <a:lnTo>
                    <a:pt x="303" y="1057"/>
                  </a:lnTo>
                  <a:lnTo>
                    <a:pt x="394" y="1045"/>
                  </a:lnTo>
                  <a:lnTo>
                    <a:pt x="479" y="1013"/>
                  </a:lnTo>
                  <a:lnTo>
                    <a:pt x="552" y="957"/>
                  </a:lnTo>
                  <a:lnTo>
                    <a:pt x="612" y="888"/>
                  </a:lnTo>
                  <a:lnTo>
                    <a:pt x="648" y="807"/>
                  </a:lnTo>
                  <a:lnTo>
                    <a:pt x="661" y="713"/>
                  </a:lnTo>
                  <a:lnTo>
                    <a:pt x="648" y="625"/>
                  </a:lnTo>
                  <a:lnTo>
                    <a:pt x="618" y="550"/>
                  </a:lnTo>
                  <a:lnTo>
                    <a:pt x="570" y="481"/>
                  </a:lnTo>
                  <a:lnTo>
                    <a:pt x="509" y="425"/>
                  </a:lnTo>
                  <a:lnTo>
                    <a:pt x="436" y="394"/>
                  </a:lnTo>
                  <a:lnTo>
                    <a:pt x="346" y="381"/>
                  </a:lnTo>
                  <a:lnTo>
                    <a:pt x="279" y="388"/>
                  </a:lnTo>
                  <a:lnTo>
                    <a:pt x="206" y="406"/>
                  </a:lnTo>
                  <a:lnTo>
                    <a:pt x="133" y="456"/>
                  </a:lnTo>
                  <a:lnTo>
                    <a:pt x="133" y="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6" name="Freeform 52"/>
            <p:cNvSpPr>
              <a:spLocks noEditPoints="1"/>
            </p:cNvSpPr>
            <p:nvPr/>
          </p:nvSpPr>
          <p:spPr bwMode="auto">
            <a:xfrm>
              <a:off x="16897" y="3999"/>
              <a:ext cx="697" cy="1057"/>
            </a:xfrm>
            <a:custGeom>
              <a:avLst/>
              <a:gdLst/>
              <a:ahLst/>
              <a:cxnLst>
                <a:cxn ang="0">
                  <a:pos x="685" y="375"/>
                </a:cxn>
                <a:cxn ang="0">
                  <a:pos x="606" y="131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6"/>
                </a:cxn>
                <a:cxn ang="0">
                  <a:pos x="18" y="294"/>
                </a:cxn>
                <a:cxn ang="0">
                  <a:pos x="0" y="431"/>
                </a:cxn>
                <a:cxn ang="0">
                  <a:pos x="6" y="694"/>
                </a:cxn>
                <a:cxn ang="0">
                  <a:pos x="43" y="838"/>
                </a:cxn>
                <a:cxn ang="0">
                  <a:pos x="115" y="963"/>
                </a:cxn>
                <a:cxn ang="0">
                  <a:pos x="255" y="1045"/>
                </a:cxn>
                <a:cxn ang="0">
                  <a:pos x="443" y="1045"/>
                </a:cxn>
                <a:cxn ang="0">
                  <a:pos x="576" y="963"/>
                </a:cxn>
                <a:cxn ang="0">
                  <a:pos x="649" y="838"/>
                </a:cxn>
                <a:cxn ang="0">
                  <a:pos x="685" y="694"/>
                </a:cxn>
                <a:cxn ang="0">
                  <a:pos x="697" y="575"/>
                </a:cxn>
                <a:cxn ang="0">
                  <a:pos x="346" y="1013"/>
                </a:cxn>
                <a:cxn ang="0">
                  <a:pos x="261" y="988"/>
                </a:cxn>
                <a:cxn ang="0">
                  <a:pos x="182" y="913"/>
                </a:cxn>
                <a:cxn ang="0">
                  <a:pos x="140" y="744"/>
                </a:cxn>
                <a:cxn ang="0">
                  <a:pos x="134" y="400"/>
                </a:cxn>
                <a:cxn ang="0">
                  <a:pos x="158" y="194"/>
                </a:cxn>
                <a:cxn ang="0">
                  <a:pos x="218" y="87"/>
                </a:cxn>
                <a:cxn ang="0">
                  <a:pos x="309" y="43"/>
                </a:cxn>
                <a:cxn ang="0">
                  <a:pos x="406" y="50"/>
                </a:cxn>
                <a:cxn ang="0">
                  <a:pos x="503" y="125"/>
                </a:cxn>
                <a:cxn ang="0">
                  <a:pos x="552" y="275"/>
                </a:cxn>
                <a:cxn ang="0">
                  <a:pos x="558" y="625"/>
                </a:cxn>
                <a:cxn ang="0">
                  <a:pos x="539" y="838"/>
                </a:cxn>
                <a:cxn ang="0">
                  <a:pos x="473" y="963"/>
                </a:cxn>
                <a:cxn ang="0">
                  <a:pos x="388" y="1007"/>
                </a:cxn>
              </a:cxnLst>
              <a:rect l="0" t="0" r="r" b="b"/>
              <a:pathLst>
                <a:path w="697" h="1057">
                  <a:moveTo>
                    <a:pt x="697" y="531"/>
                  </a:moveTo>
                  <a:lnTo>
                    <a:pt x="685" y="375"/>
                  </a:lnTo>
                  <a:lnTo>
                    <a:pt x="661" y="244"/>
                  </a:lnTo>
                  <a:lnTo>
                    <a:pt x="606" y="131"/>
                  </a:lnTo>
                  <a:lnTo>
                    <a:pt x="564" y="81"/>
                  </a:lnTo>
                  <a:lnTo>
                    <a:pt x="503" y="37"/>
                  </a:lnTo>
                  <a:lnTo>
                    <a:pt x="430" y="6"/>
                  </a:lnTo>
                  <a:lnTo>
                    <a:pt x="346" y="0"/>
                  </a:lnTo>
                  <a:lnTo>
                    <a:pt x="249" y="12"/>
                  </a:lnTo>
                  <a:lnTo>
                    <a:pt x="176" y="43"/>
                  </a:lnTo>
                  <a:lnTo>
                    <a:pt x="115" y="93"/>
                  </a:lnTo>
                  <a:lnTo>
                    <a:pt x="73" y="156"/>
                  </a:lnTo>
                  <a:lnTo>
                    <a:pt x="43" y="225"/>
                  </a:lnTo>
                  <a:lnTo>
                    <a:pt x="18" y="294"/>
                  </a:lnTo>
                  <a:lnTo>
                    <a:pt x="6" y="369"/>
                  </a:lnTo>
                  <a:lnTo>
                    <a:pt x="0" y="431"/>
                  </a:lnTo>
                  <a:lnTo>
                    <a:pt x="0" y="632"/>
                  </a:lnTo>
                  <a:lnTo>
                    <a:pt x="6" y="694"/>
                  </a:lnTo>
                  <a:lnTo>
                    <a:pt x="24" y="763"/>
                  </a:lnTo>
                  <a:lnTo>
                    <a:pt x="43" y="838"/>
                  </a:lnTo>
                  <a:lnTo>
                    <a:pt x="73" y="907"/>
                  </a:lnTo>
                  <a:lnTo>
                    <a:pt x="115" y="963"/>
                  </a:lnTo>
                  <a:lnTo>
                    <a:pt x="176" y="1013"/>
                  </a:lnTo>
                  <a:lnTo>
                    <a:pt x="255" y="1045"/>
                  </a:lnTo>
                  <a:lnTo>
                    <a:pt x="346" y="1057"/>
                  </a:lnTo>
                  <a:lnTo>
                    <a:pt x="443" y="1045"/>
                  </a:lnTo>
                  <a:lnTo>
                    <a:pt x="515" y="1013"/>
                  </a:lnTo>
                  <a:lnTo>
                    <a:pt x="576" y="963"/>
                  </a:lnTo>
                  <a:lnTo>
                    <a:pt x="618" y="907"/>
                  </a:lnTo>
                  <a:lnTo>
                    <a:pt x="649" y="838"/>
                  </a:lnTo>
                  <a:lnTo>
                    <a:pt x="673" y="763"/>
                  </a:lnTo>
                  <a:lnTo>
                    <a:pt x="685" y="694"/>
                  </a:lnTo>
                  <a:lnTo>
                    <a:pt x="691" y="632"/>
                  </a:lnTo>
                  <a:lnTo>
                    <a:pt x="697" y="575"/>
                  </a:lnTo>
                  <a:lnTo>
                    <a:pt x="697" y="531"/>
                  </a:lnTo>
                  <a:close/>
                  <a:moveTo>
                    <a:pt x="346" y="1013"/>
                  </a:moveTo>
                  <a:lnTo>
                    <a:pt x="303" y="1007"/>
                  </a:lnTo>
                  <a:lnTo>
                    <a:pt x="261" y="988"/>
                  </a:lnTo>
                  <a:lnTo>
                    <a:pt x="218" y="957"/>
                  </a:lnTo>
                  <a:lnTo>
                    <a:pt x="182" y="913"/>
                  </a:lnTo>
                  <a:lnTo>
                    <a:pt x="158" y="844"/>
                  </a:lnTo>
                  <a:lnTo>
                    <a:pt x="140" y="744"/>
                  </a:lnTo>
                  <a:lnTo>
                    <a:pt x="134" y="632"/>
                  </a:lnTo>
                  <a:lnTo>
                    <a:pt x="134" y="400"/>
                  </a:lnTo>
                  <a:lnTo>
                    <a:pt x="140" y="287"/>
                  </a:lnTo>
                  <a:lnTo>
                    <a:pt x="158" y="194"/>
                  </a:lnTo>
                  <a:lnTo>
                    <a:pt x="182" y="131"/>
                  </a:lnTo>
                  <a:lnTo>
                    <a:pt x="218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50"/>
                  </a:lnTo>
                  <a:lnTo>
                    <a:pt x="461" y="81"/>
                  </a:lnTo>
                  <a:lnTo>
                    <a:pt x="503" y="125"/>
                  </a:lnTo>
                  <a:lnTo>
                    <a:pt x="533" y="181"/>
                  </a:lnTo>
                  <a:lnTo>
                    <a:pt x="552" y="275"/>
                  </a:lnTo>
                  <a:lnTo>
                    <a:pt x="558" y="388"/>
                  </a:lnTo>
                  <a:lnTo>
                    <a:pt x="558" y="625"/>
                  </a:lnTo>
                  <a:lnTo>
                    <a:pt x="552" y="738"/>
                  </a:lnTo>
                  <a:lnTo>
                    <a:pt x="539" y="838"/>
                  </a:lnTo>
                  <a:lnTo>
                    <a:pt x="515" y="913"/>
                  </a:lnTo>
                  <a:lnTo>
                    <a:pt x="473" y="963"/>
                  </a:lnTo>
                  <a:lnTo>
                    <a:pt x="430" y="995"/>
                  </a:lnTo>
                  <a:lnTo>
                    <a:pt x="388" y="1007"/>
                  </a:lnTo>
                  <a:lnTo>
                    <a:pt x="34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7" name="Freeform 53"/>
            <p:cNvSpPr>
              <a:spLocks/>
            </p:cNvSpPr>
            <p:nvPr/>
          </p:nvSpPr>
          <p:spPr bwMode="auto">
            <a:xfrm>
              <a:off x="18382" y="4668"/>
              <a:ext cx="1423" cy="1471"/>
            </a:xfrm>
            <a:custGeom>
              <a:avLst/>
              <a:gdLst/>
              <a:ahLst/>
              <a:cxnLst>
                <a:cxn ang="0">
                  <a:pos x="757" y="782"/>
                </a:cxn>
                <a:cxn ang="0">
                  <a:pos x="1381" y="782"/>
                </a:cxn>
                <a:cxn ang="0">
                  <a:pos x="1405" y="770"/>
                </a:cxn>
                <a:cxn ang="0">
                  <a:pos x="1411" y="764"/>
                </a:cxn>
                <a:cxn ang="0">
                  <a:pos x="1423" y="739"/>
                </a:cxn>
                <a:cxn ang="0">
                  <a:pos x="1423" y="720"/>
                </a:cxn>
                <a:cxn ang="0">
                  <a:pos x="1405" y="701"/>
                </a:cxn>
                <a:cxn ang="0">
                  <a:pos x="1393" y="695"/>
                </a:cxn>
                <a:cxn ang="0">
                  <a:pos x="757" y="695"/>
                </a:cxn>
                <a:cxn ang="0">
                  <a:pos x="757" y="44"/>
                </a:cxn>
                <a:cxn ang="0">
                  <a:pos x="739" y="6"/>
                </a:cxn>
                <a:cxn ang="0">
                  <a:pos x="727" y="0"/>
                </a:cxn>
                <a:cxn ang="0">
                  <a:pos x="696" y="0"/>
                </a:cxn>
                <a:cxn ang="0">
                  <a:pos x="684" y="6"/>
                </a:cxn>
                <a:cxn ang="0">
                  <a:pos x="672" y="31"/>
                </a:cxn>
                <a:cxn ang="0">
                  <a:pos x="672" y="44"/>
                </a:cxn>
                <a:cxn ang="0">
                  <a:pos x="666" y="56"/>
                </a:cxn>
                <a:cxn ang="0">
                  <a:pos x="666" y="695"/>
                </a:cxn>
                <a:cxn ang="0">
                  <a:pos x="30" y="695"/>
                </a:cxn>
                <a:cxn ang="0">
                  <a:pos x="6" y="707"/>
                </a:cxn>
                <a:cxn ang="0">
                  <a:pos x="0" y="720"/>
                </a:cxn>
                <a:cxn ang="0">
                  <a:pos x="0" y="751"/>
                </a:cxn>
                <a:cxn ang="0">
                  <a:pos x="6" y="764"/>
                </a:cxn>
                <a:cxn ang="0">
                  <a:pos x="42" y="782"/>
                </a:cxn>
                <a:cxn ang="0">
                  <a:pos x="666" y="782"/>
                </a:cxn>
                <a:cxn ang="0">
                  <a:pos x="666" y="1427"/>
                </a:cxn>
                <a:cxn ang="0">
                  <a:pos x="684" y="1465"/>
                </a:cxn>
                <a:cxn ang="0">
                  <a:pos x="696" y="1471"/>
                </a:cxn>
                <a:cxn ang="0">
                  <a:pos x="727" y="1471"/>
                </a:cxn>
                <a:cxn ang="0">
                  <a:pos x="739" y="1465"/>
                </a:cxn>
                <a:cxn ang="0">
                  <a:pos x="751" y="1440"/>
                </a:cxn>
                <a:cxn ang="0">
                  <a:pos x="751" y="1427"/>
                </a:cxn>
                <a:cxn ang="0">
                  <a:pos x="757" y="1415"/>
                </a:cxn>
                <a:cxn ang="0">
                  <a:pos x="757" y="1402"/>
                </a:cxn>
                <a:cxn ang="0">
                  <a:pos x="757" y="782"/>
                </a:cxn>
              </a:cxnLst>
              <a:rect l="0" t="0" r="r" b="b"/>
              <a:pathLst>
                <a:path w="1423" h="1471">
                  <a:moveTo>
                    <a:pt x="757" y="782"/>
                  </a:moveTo>
                  <a:lnTo>
                    <a:pt x="1381" y="782"/>
                  </a:lnTo>
                  <a:lnTo>
                    <a:pt x="1405" y="770"/>
                  </a:lnTo>
                  <a:lnTo>
                    <a:pt x="1411" y="764"/>
                  </a:lnTo>
                  <a:lnTo>
                    <a:pt x="1423" y="739"/>
                  </a:lnTo>
                  <a:lnTo>
                    <a:pt x="1423" y="720"/>
                  </a:lnTo>
                  <a:lnTo>
                    <a:pt x="1405" y="701"/>
                  </a:lnTo>
                  <a:lnTo>
                    <a:pt x="1393" y="695"/>
                  </a:lnTo>
                  <a:lnTo>
                    <a:pt x="757" y="695"/>
                  </a:lnTo>
                  <a:lnTo>
                    <a:pt x="757" y="44"/>
                  </a:lnTo>
                  <a:lnTo>
                    <a:pt x="739" y="6"/>
                  </a:lnTo>
                  <a:lnTo>
                    <a:pt x="727" y="0"/>
                  </a:lnTo>
                  <a:lnTo>
                    <a:pt x="696" y="0"/>
                  </a:lnTo>
                  <a:lnTo>
                    <a:pt x="684" y="6"/>
                  </a:lnTo>
                  <a:lnTo>
                    <a:pt x="672" y="31"/>
                  </a:lnTo>
                  <a:lnTo>
                    <a:pt x="672" y="44"/>
                  </a:lnTo>
                  <a:lnTo>
                    <a:pt x="666" y="56"/>
                  </a:lnTo>
                  <a:lnTo>
                    <a:pt x="666" y="695"/>
                  </a:lnTo>
                  <a:lnTo>
                    <a:pt x="30" y="695"/>
                  </a:lnTo>
                  <a:lnTo>
                    <a:pt x="6" y="707"/>
                  </a:lnTo>
                  <a:lnTo>
                    <a:pt x="0" y="720"/>
                  </a:lnTo>
                  <a:lnTo>
                    <a:pt x="0" y="751"/>
                  </a:lnTo>
                  <a:lnTo>
                    <a:pt x="6" y="764"/>
                  </a:lnTo>
                  <a:lnTo>
                    <a:pt x="42" y="782"/>
                  </a:lnTo>
                  <a:lnTo>
                    <a:pt x="666" y="782"/>
                  </a:lnTo>
                  <a:lnTo>
                    <a:pt x="666" y="1427"/>
                  </a:lnTo>
                  <a:lnTo>
                    <a:pt x="684" y="1465"/>
                  </a:lnTo>
                  <a:lnTo>
                    <a:pt x="696" y="1471"/>
                  </a:lnTo>
                  <a:lnTo>
                    <a:pt x="727" y="1471"/>
                  </a:lnTo>
                  <a:lnTo>
                    <a:pt x="739" y="1465"/>
                  </a:lnTo>
                  <a:lnTo>
                    <a:pt x="751" y="1440"/>
                  </a:lnTo>
                  <a:lnTo>
                    <a:pt x="751" y="1427"/>
                  </a:lnTo>
                  <a:lnTo>
                    <a:pt x="757" y="1415"/>
                  </a:lnTo>
                  <a:lnTo>
                    <a:pt x="757" y="1402"/>
                  </a:lnTo>
                  <a:lnTo>
                    <a:pt x="757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8" name="Freeform 54"/>
            <p:cNvSpPr>
              <a:spLocks/>
            </p:cNvSpPr>
            <p:nvPr/>
          </p:nvSpPr>
          <p:spPr bwMode="auto">
            <a:xfrm>
              <a:off x="20575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5" y="12"/>
                </a:cxn>
                <a:cxn ang="0">
                  <a:pos x="115" y="0"/>
                </a:cxn>
                <a:cxn ang="0">
                  <a:pos x="60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0" y="213"/>
                </a:cxn>
                <a:cxn ang="0">
                  <a:pos x="115" y="231"/>
                </a:cxn>
                <a:cxn ang="0">
                  <a:pos x="175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5" y="12"/>
                  </a:lnTo>
                  <a:lnTo>
                    <a:pt x="115" y="0"/>
                  </a:lnTo>
                  <a:lnTo>
                    <a:pt x="60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0" y="213"/>
                  </a:lnTo>
                  <a:lnTo>
                    <a:pt x="115" y="231"/>
                  </a:lnTo>
                  <a:lnTo>
                    <a:pt x="175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59" name="Freeform 55"/>
            <p:cNvSpPr>
              <a:spLocks/>
            </p:cNvSpPr>
            <p:nvPr/>
          </p:nvSpPr>
          <p:spPr bwMode="auto">
            <a:xfrm>
              <a:off x="21532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0" name="Freeform 56"/>
            <p:cNvSpPr>
              <a:spLocks/>
            </p:cNvSpPr>
            <p:nvPr/>
          </p:nvSpPr>
          <p:spPr bwMode="auto">
            <a:xfrm>
              <a:off x="22489" y="5726"/>
              <a:ext cx="230" cy="231"/>
            </a:xfrm>
            <a:custGeom>
              <a:avLst/>
              <a:gdLst/>
              <a:ahLst/>
              <a:cxnLst>
                <a:cxn ang="0">
                  <a:pos x="230" y="113"/>
                </a:cxn>
                <a:cxn ang="0">
                  <a:pos x="212" y="56"/>
                </a:cxn>
                <a:cxn ang="0">
                  <a:pos x="176" y="12"/>
                </a:cxn>
                <a:cxn ang="0">
                  <a:pos x="115" y="0"/>
                </a:cxn>
                <a:cxn ang="0">
                  <a:pos x="61" y="12"/>
                </a:cxn>
                <a:cxn ang="0">
                  <a:pos x="18" y="56"/>
                </a:cxn>
                <a:cxn ang="0">
                  <a:pos x="0" y="113"/>
                </a:cxn>
                <a:cxn ang="0">
                  <a:pos x="18" y="175"/>
                </a:cxn>
                <a:cxn ang="0">
                  <a:pos x="61" y="213"/>
                </a:cxn>
                <a:cxn ang="0">
                  <a:pos x="115" y="231"/>
                </a:cxn>
                <a:cxn ang="0">
                  <a:pos x="176" y="213"/>
                </a:cxn>
                <a:cxn ang="0">
                  <a:pos x="212" y="175"/>
                </a:cxn>
                <a:cxn ang="0">
                  <a:pos x="230" y="113"/>
                </a:cxn>
              </a:cxnLst>
              <a:rect l="0" t="0" r="r" b="b"/>
              <a:pathLst>
                <a:path w="230" h="231">
                  <a:moveTo>
                    <a:pt x="230" y="113"/>
                  </a:moveTo>
                  <a:lnTo>
                    <a:pt x="212" y="56"/>
                  </a:lnTo>
                  <a:lnTo>
                    <a:pt x="176" y="12"/>
                  </a:lnTo>
                  <a:lnTo>
                    <a:pt x="115" y="0"/>
                  </a:lnTo>
                  <a:lnTo>
                    <a:pt x="61" y="12"/>
                  </a:lnTo>
                  <a:lnTo>
                    <a:pt x="18" y="56"/>
                  </a:lnTo>
                  <a:lnTo>
                    <a:pt x="0" y="113"/>
                  </a:lnTo>
                  <a:lnTo>
                    <a:pt x="18" y="175"/>
                  </a:lnTo>
                  <a:lnTo>
                    <a:pt x="61" y="213"/>
                  </a:lnTo>
                  <a:lnTo>
                    <a:pt x="115" y="231"/>
                  </a:lnTo>
                  <a:lnTo>
                    <a:pt x="176" y="213"/>
                  </a:lnTo>
                  <a:lnTo>
                    <a:pt x="212" y="175"/>
                  </a:lnTo>
                  <a:lnTo>
                    <a:pt x="230" y="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61" name="Freeform 57"/>
            <p:cNvSpPr>
              <a:spLocks/>
            </p:cNvSpPr>
            <p:nvPr/>
          </p:nvSpPr>
          <p:spPr bwMode="auto">
            <a:xfrm>
              <a:off x="23386" y="4299"/>
              <a:ext cx="497" cy="2209"/>
            </a:xfrm>
            <a:custGeom>
              <a:avLst/>
              <a:gdLst/>
              <a:ahLst/>
              <a:cxnLst>
                <a:cxn ang="0">
                  <a:pos x="497" y="1108"/>
                </a:cxn>
                <a:cxn ang="0">
                  <a:pos x="491" y="964"/>
                </a:cxn>
                <a:cxn ang="0">
                  <a:pos x="472" y="788"/>
                </a:cxn>
                <a:cxn ang="0">
                  <a:pos x="430" y="607"/>
                </a:cxn>
                <a:cxn ang="0">
                  <a:pos x="357" y="413"/>
                </a:cxn>
                <a:cxn ang="0">
                  <a:pos x="297" y="307"/>
                </a:cxn>
                <a:cxn ang="0">
                  <a:pos x="236" y="213"/>
                </a:cxn>
                <a:cxn ang="0">
                  <a:pos x="176" y="138"/>
                </a:cxn>
                <a:cxn ang="0">
                  <a:pos x="121" y="75"/>
                </a:cxn>
                <a:cxn ang="0">
                  <a:pos x="73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4"/>
                </a:cxn>
                <a:cxn ang="0">
                  <a:pos x="224" y="338"/>
                </a:cxn>
                <a:cxn ang="0">
                  <a:pos x="285" y="501"/>
                </a:cxn>
                <a:cxn ang="0">
                  <a:pos x="333" y="682"/>
                </a:cxn>
                <a:cxn ang="0">
                  <a:pos x="363" y="882"/>
                </a:cxn>
                <a:cxn ang="0">
                  <a:pos x="375" y="1108"/>
                </a:cxn>
                <a:cxn ang="0">
                  <a:pos x="369" y="1270"/>
                </a:cxn>
                <a:cxn ang="0">
                  <a:pos x="351" y="1433"/>
                </a:cxn>
                <a:cxn ang="0">
                  <a:pos x="321" y="1590"/>
                </a:cxn>
                <a:cxn ang="0">
                  <a:pos x="279" y="1740"/>
                </a:cxn>
                <a:cxn ang="0">
                  <a:pos x="212" y="1890"/>
                </a:cxn>
                <a:cxn ang="0">
                  <a:pos x="133" y="2028"/>
                </a:cxn>
                <a:cxn ang="0">
                  <a:pos x="30" y="2153"/>
                </a:cxn>
                <a:cxn ang="0">
                  <a:pos x="0" y="2184"/>
                </a:cxn>
                <a:cxn ang="0">
                  <a:pos x="0" y="2190"/>
                </a:cxn>
                <a:cxn ang="0">
                  <a:pos x="6" y="2203"/>
                </a:cxn>
                <a:cxn ang="0">
                  <a:pos x="12" y="2209"/>
                </a:cxn>
                <a:cxn ang="0">
                  <a:pos x="24" y="2209"/>
                </a:cxn>
                <a:cxn ang="0">
                  <a:pos x="42" y="2203"/>
                </a:cxn>
                <a:cxn ang="0">
                  <a:pos x="79" y="2172"/>
                </a:cxn>
                <a:cxn ang="0">
                  <a:pos x="127" y="2128"/>
                </a:cxn>
                <a:cxn ang="0">
                  <a:pos x="182" y="2065"/>
                </a:cxn>
                <a:cxn ang="0">
                  <a:pos x="242" y="1990"/>
                </a:cxn>
                <a:cxn ang="0">
                  <a:pos x="303" y="1890"/>
                </a:cxn>
                <a:cxn ang="0">
                  <a:pos x="363" y="1777"/>
                </a:cxn>
                <a:cxn ang="0">
                  <a:pos x="430" y="1596"/>
                </a:cxn>
                <a:cxn ang="0">
                  <a:pos x="472" y="1421"/>
                </a:cxn>
                <a:cxn ang="0">
                  <a:pos x="491" y="1258"/>
                </a:cxn>
                <a:cxn ang="0">
                  <a:pos x="497" y="1108"/>
                </a:cxn>
              </a:cxnLst>
              <a:rect l="0" t="0" r="r" b="b"/>
              <a:pathLst>
                <a:path w="497" h="2209">
                  <a:moveTo>
                    <a:pt x="497" y="1108"/>
                  </a:moveTo>
                  <a:lnTo>
                    <a:pt x="491" y="964"/>
                  </a:lnTo>
                  <a:lnTo>
                    <a:pt x="472" y="788"/>
                  </a:lnTo>
                  <a:lnTo>
                    <a:pt x="430" y="607"/>
                  </a:lnTo>
                  <a:lnTo>
                    <a:pt x="357" y="413"/>
                  </a:lnTo>
                  <a:lnTo>
                    <a:pt x="297" y="307"/>
                  </a:lnTo>
                  <a:lnTo>
                    <a:pt x="236" y="213"/>
                  </a:lnTo>
                  <a:lnTo>
                    <a:pt x="176" y="138"/>
                  </a:lnTo>
                  <a:lnTo>
                    <a:pt x="121" y="75"/>
                  </a:lnTo>
                  <a:lnTo>
                    <a:pt x="73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4"/>
                  </a:lnTo>
                  <a:lnTo>
                    <a:pt x="224" y="338"/>
                  </a:lnTo>
                  <a:lnTo>
                    <a:pt x="285" y="501"/>
                  </a:lnTo>
                  <a:lnTo>
                    <a:pt x="333" y="682"/>
                  </a:lnTo>
                  <a:lnTo>
                    <a:pt x="363" y="882"/>
                  </a:lnTo>
                  <a:lnTo>
                    <a:pt x="375" y="1108"/>
                  </a:lnTo>
                  <a:lnTo>
                    <a:pt x="369" y="1270"/>
                  </a:lnTo>
                  <a:lnTo>
                    <a:pt x="351" y="1433"/>
                  </a:lnTo>
                  <a:lnTo>
                    <a:pt x="321" y="1590"/>
                  </a:lnTo>
                  <a:lnTo>
                    <a:pt x="279" y="1740"/>
                  </a:lnTo>
                  <a:lnTo>
                    <a:pt x="212" y="1890"/>
                  </a:lnTo>
                  <a:lnTo>
                    <a:pt x="133" y="2028"/>
                  </a:lnTo>
                  <a:lnTo>
                    <a:pt x="30" y="2153"/>
                  </a:lnTo>
                  <a:lnTo>
                    <a:pt x="0" y="2184"/>
                  </a:lnTo>
                  <a:lnTo>
                    <a:pt x="0" y="2190"/>
                  </a:lnTo>
                  <a:lnTo>
                    <a:pt x="6" y="2203"/>
                  </a:lnTo>
                  <a:lnTo>
                    <a:pt x="12" y="2209"/>
                  </a:lnTo>
                  <a:lnTo>
                    <a:pt x="24" y="2209"/>
                  </a:lnTo>
                  <a:lnTo>
                    <a:pt x="42" y="2203"/>
                  </a:lnTo>
                  <a:lnTo>
                    <a:pt x="79" y="2172"/>
                  </a:lnTo>
                  <a:lnTo>
                    <a:pt x="127" y="2128"/>
                  </a:lnTo>
                  <a:lnTo>
                    <a:pt x="182" y="2065"/>
                  </a:lnTo>
                  <a:lnTo>
                    <a:pt x="242" y="1990"/>
                  </a:lnTo>
                  <a:lnTo>
                    <a:pt x="303" y="1890"/>
                  </a:lnTo>
                  <a:lnTo>
                    <a:pt x="363" y="1777"/>
                  </a:lnTo>
                  <a:lnTo>
                    <a:pt x="430" y="1596"/>
                  </a:lnTo>
                  <a:lnTo>
                    <a:pt x="472" y="1421"/>
                  </a:lnTo>
                  <a:lnTo>
                    <a:pt x="491" y="1258"/>
                  </a:lnTo>
                  <a:lnTo>
                    <a:pt x="497" y="11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4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85800" y="2971800"/>
            <a:ext cx="8017128" cy="914400"/>
            <a:chOff x="1110" y="3477"/>
            <a:chExt cx="46600" cy="5315"/>
          </a:xfrm>
        </p:grpSpPr>
        <p:sp>
          <p:nvSpPr>
            <p:cNvPr id="73775" name="Freeform 47"/>
            <p:cNvSpPr>
              <a:spLocks/>
            </p:cNvSpPr>
            <p:nvPr/>
          </p:nvSpPr>
          <p:spPr bwMode="auto">
            <a:xfrm>
              <a:off x="1110" y="5129"/>
              <a:ext cx="1516" cy="1606"/>
            </a:xfrm>
            <a:custGeom>
              <a:avLst/>
              <a:gdLst/>
              <a:ahLst/>
              <a:cxnLst>
                <a:cxn ang="0">
                  <a:pos x="1516" y="30"/>
                </a:cxn>
                <a:cxn ang="0">
                  <a:pos x="1516" y="15"/>
                </a:cxn>
                <a:cxn ang="0">
                  <a:pos x="1502" y="0"/>
                </a:cxn>
                <a:cxn ang="0">
                  <a:pos x="1487" y="0"/>
                </a:cxn>
                <a:cxn ang="0">
                  <a:pos x="1458" y="30"/>
                </a:cxn>
                <a:cxn ang="0">
                  <a:pos x="1314" y="195"/>
                </a:cxn>
                <a:cxn ang="0">
                  <a:pos x="1285" y="150"/>
                </a:cxn>
                <a:cxn ang="0">
                  <a:pos x="1213" y="90"/>
                </a:cxn>
                <a:cxn ang="0">
                  <a:pos x="1112" y="30"/>
                </a:cxn>
                <a:cxn ang="0">
                  <a:pos x="953" y="0"/>
                </a:cxn>
                <a:cxn ang="0">
                  <a:pos x="722" y="45"/>
                </a:cxn>
                <a:cxn ang="0">
                  <a:pos x="505" y="150"/>
                </a:cxn>
                <a:cxn ang="0">
                  <a:pos x="303" y="315"/>
                </a:cxn>
                <a:cxn ang="0">
                  <a:pos x="144" y="510"/>
                </a:cxn>
                <a:cxn ang="0">
                  <a:pos x="43" y="751"/>
                </a:cxn>
                <a:cxn ang="0">
                  <a:pos x="0" y="1006"/>
                </a:cxn>
                <a:cxn ang="0">
                  <a:pos x="29" y="1201"/>
                </a:cxn>
                <a:cxn ang="0">
                  <a:pos x="115" y="1381"/>
                </a:cxn>
                <a:cxn ang="0">
                  <a:pos x="231" y="1501"/>
                </a:cxn>
                <a:cxn ang="0">
                  <a:pos x="404" y="1576"/>
                </a:cxn>
                <a:cxn ang="0">
                  <a:pos x="578" y="1606"/>
                </a:cxn>
                <a:cxn ang="0">
                  <a:pos x="751" y="1576"/>
                </a:cxn>
                <a:cxn ang="0">
                  <a:pos x="910" y="1516"/>
                </a:cxn>
                <a:cxn ang="0">
                  <a:pos x="1040" y="1426"/>
                </a:cxn>
                <a:cxn ang="0">
                  <a:pos x="1155" y="1291"/>
                </a:cxn>
                <a:cxn ang="0">
                  <a:pos x="1227" y="1156"/>
                </a:cxn>
                <a:cxn ang="0">
                  <a:pos x="1271" y="1066"/>
                </a:cxn>
                <a:cxn ang="0">
                  <a:pos x="1271" y="1006"/>
                </a:cxn>
                <a:cxn ang="0">
                  <a:pos x="1227" y="1006"/>
                </a:cxn>
                <a:cxn ang="0">
                  <a:pos x="1227" y="1036"/>
                </a:cxn>
                <a:cxn ang="0">
                  <a:pos x="1198" y="1126"/>
                </a:cxn>
                <a:cxn ang="0">
                  <a:pos x="1126" y="1246"/>
                </a:cxn>
                <a:cxn ang="0">
                  <a:pos x="1011" y="1381"/>
                </a:cxn>
                <a:cxn ang="0">
                  <a:pos x="866" y="1471"/>
                </a:cxn>
                <a:cxn ang="0">
                  <a:pos x="736" y="1531"/>
                </a:cxn>
                <a:cxn ang="0">
                  <a:pos x="621" y="1546"/>
                </a:cxn>
                <a:cxn ang="0">
                  <a:pos x="505" y="1531"/>
                </a:cxn>
                <a:cxn ang="0">
                  <a:pos x="390" y="1486"/>
                </a:cxn>
                <a:cxn ang="0">
                  <a:pos x="289" y="1396"/>
                </a:cxn>
                <a:cxn ang="0">
                  <a:pos x="231" y="1261"/>
                </a:cxn>
                <a:cxn ang="0">
                  <a:pos x="202" y="1081"/>
                </a:cxn>
                <a:cxn ang="0">
                  <a:pos x="216" y="946"/>
                </a:cxn>
                <a:cxn ang="0">
                  <a:pos x="245" y="766"/>
                </a:cxn>
                <a:cxn ang="0">
                  <a:pos x="332" y="540"/>
                </a:cxn>
                <a:cxn ang="0">
                  <a:pos x="462" y="330"/>
                </a:cxn>
                <a:cxn ang="0">
                  <a:pos x="606" y="195"/>
                </a:cxn>
                <a:cxn ang="0">
                  <a:pos x="780" y="105"/>
                </a:cxn>
                <a:cxn ang="0">
                  <a:pos x="982" y="75"/>
                </a:cxn>
                <a:cxn ang="0">
                  <a:pos x="1126" y="105"/>
                </a:cxn>
                <a:cxn ang="0">
                  <a:pos x="1227" y="180"/>
                </a:cxn>
                <a:cxn ang="0">
                  <a:pos x="1300" y="315"/>
                </a:cxn>
                <a:cxn ang="0">
                  <a:pos x="1314" y="495"/>
                </a:cxn>
                <a:cxn ang="0">
                  <a:pos x="1314" y="630"/>
                </a:cxn>
                <a:cxn ang="0">
                  <a:pos x="1372" y="630"/>
                </a:cxn>
                <a:cxn ang="0">
                  <a:pos x="1372" y="615"/>
                </a:cxn>
                <a:cxn ang="0">
                  <a:pos x="1386" y="585"/>
                </a:cxn>
                <a:cxn ang="0">
                  <a:pos x="1516" y="30"/>
                </a:cxn>
              </a:cxnLst>
              <a:rect l="0" t="0" r="r" b="b"/>
              <a:pathLst>
                <a:path w="1516" h="1606">
                  <a:moveTo>
                    <a:pt x="1516" y="30"/>
                  </a:moveTo>
                  <a:lnTo>
                    <a:pt x="1516" y="15"/>
                  </a:lnTo>
                  <a:lnTo>
                    <a:pt x="1502" y="0"/>
                  </a:lnTo>
                  <a:lnTo>
                    <a:pt x="1487" y="0"/>
                  </a:lnTo>
                  <a:lnTo>
                    <a:pt x="1458" y="30"/>
                  </a:lnTo>
                  <a:lnTo>
                    <a:pt x="1314" y="195"/>
                  </a:lnTo>
                  <a:lnTo>
                    <a:pt x="1285" y="150"/>
                  </a:lnTo>
                  <a:lnTo>
                    <a:pt x="1213" y="90"/>
                  </a:lnTo>
                  <a:lnTo>
                    <a:pt x="1112" y="30"/>
                  </a:lnTo>
                  <a:lnTo>
                    <a:pt x="953" y="0"/>
                  </a:lnTo>
                  <a:lnTo>
                    <a:pt x="722" y="45"/>
                  </a:lnTo>
                  <a:lnTo>
                    <a:pt x="505" y="150"/>
                  </a:lnTo>
                  <a:lnTo>
                    <a:pt x="303" y="315"/>
                  </a:lnTo>
                  <a:lnTo>
                    <a:pt x="144" y="510"/>
                  </a:lnTo>
                  <a:lnTo>
                    <a:pt x="43" y="751"/>
                  </a:lnTo>
                  <a:lnTo>
                    <a:pt x="0" y="1006"/>
                  </a:lnTo>
                  <a:lnTo>
                    <a:pt x="29" y="1201"/>
                  </a:lnTo>
                  <a:lnTo>
                    <a:pt x="115" y="1381"/>
                  </a:lnTo>
                  <a:lnTo>
                    <a:pt x="231" y="1501"/>
                  </a:lnTo>
                  <a:lnTo>
                    <a:pt x="404" y="1576"/>
                  </a:lnTo>
                  <a:lnTo>
                    <a:pt x="578" y="1606"/>
                  </a:lnTo>
                  <a:lnTo>
                    <a:pt x="751" y="1576"/>
                  </a:lnTo>
                  <a:lnTo>
                    <a:pt x="910" y="1516"/>
                  </a:lnTo>
                  <a:lnTo>
                    <a:pt x="1040" y="1426"/>
                  </a:lnTo>
                  <a:lnTo>
                    <a:pt x="1155" y="1291"/>
                  </a:lnTo>
                  <a:lnTo>
                    <a:pt x="1227" y="1156"/>
                  </a:lnTo>
                  <a:lnTo>
                    <a:pt x="1271" y="1066"/>
                  </a:lnTo>
                  <a:lnTo>
                    <a:pt x="1271" y="1006"/>
                  </a:lnTo>
                  <a:lnTo>
                    <a:pt x="1227" y="1006"/>
                  </a:lnTo>
                  <a:lnTo>
                    <a:pt x="1227" y="1036"/>
                  </a:lnTo>
                  <a:lnTo>
                    <a:pt x="1198" y="1126"/>
                  </a:lnTo>
                  <a:lnTo>
                    <a:pt x="1126" y="1246"/>
                  </a:lnTo>
                  <a:lnTo>
                    <a:pt x="1011" y="1381"/>
                  </a:lnTo>
                  <a:lnTo>
                    <a:pt x="866" y="1471"/>
                  </a:lnTo>
                  <a:lnTo>
                    <a:pt x="736" y="1531"/>
                  </a:lnTo>
                  <a:lnTo>
                    <a:pt x="621" y="1546"/>
                  </a:lnTo>
                  <a:lnTo>
                    <a:pt x="505" y="1531"/>
                  </a:lnTo>
                  <a:lnTo>
                    <a:pt x="390" y="1486"/>
                  </a:lnTo>
                  <a:lnTo>
                    <a:pt x="289" y="1396"/>
                  </a:lnTo>
                  <a:lnTo>
                    <a:pt x="231" y="1261"/>
                  </a:lnTo>
                  <a:lnTo>
                    <a:pt x="202" y="1081"/>
                  </a:lnTo>
                  <a:lnTo>
                    <a:pt x="216" y="946"/>
                  </a:lnTo>
                  <a:lnTo>
                    <a:pt x="245" y="766"/>
                  </a:lnTo>
                  <a:lnTo>
                    <a:pt x="332" y="540"/>
                  </a:lnTo>
                  <a:lnTo>
                    <a:pt x="462" y="330"/>
                  </a:lnTo>
                  <a:lnTo>
                    <a:pt x="606" y="195"/>
                  </a:lnTo>
                  <a:lnTo>
                    <a:pt x="780" y="105"/>
                  </a:lnTo>
                  <a:lnTo>
                    <a:pt x="982" y="75"/>
                  </a:lnTo>
                  <a:lnTo>
                    <a:pt x="1126" y="105"/>
                  </a:lnTo>
                  <a:lnTo>
                    <a:pt x="1227" y="180"/>
                  </a:lnTo>
                  <a:lnTo>
                    <a:pt x="1300" y="315"/>
                  </a:lnTo>
                  <a:lnTo>
                    <a:pt x="1314" y="495"/>
                  </a:lnTo>
                  <a:lnTo>
                    <a:pt x="1314" y="630"/>
                  </a:lnTo>
                  <a:lnTo>
                    <a:pt x="1372" y="630"/>
                  </a:lnTo>
                  <a:lnTo>
                    <a:pt x="1372" y="615"/>
                  </a:lnTo>
                  <a:lnTo>
                    <a:pt x="1386" y="585"/>
                  </a:lnTo>
                  <a:lnTo>
                    <a:pt x="1516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6" name="Freeform 48"/>
            <p:cNvSpPr>
              <a:spLocks/>
            </p:cNvSpPr>
            <p:nvPr/>
          </p:nvSpPr>
          <p:spPr bwMode="auto">
            <a:xfrm>
              <a:off x="2901" y="5024"/>
              <a:ext cx="491" cy="2222"/>
            </a:xfrm>
            <a:custGeom>
              <a:avLst/>
              <a:gdLst/>
              <a:ahLst/>
              <a:cxnLst>
                <a:cxn ang="0">
                  <a:pos x="491" y="2192"/>
                </a:cxn>
                <a:cxn ang="0">
                  <a:pos x="491" y="2177"/>
                </a:cxn>
                <a:cxn ang="0">
                  <a:pos x="476" y="2177"/>
                </a:cxn>
                <a:cxn ang="0">
                  <a:pos x="447" y="2147"/>
                </a:cxn>
                <a:cxn ang="0">
                  <a:pos x="317" y="1967"/>
                </a:cxn>
                <a:cxn ang="0">
                  <a:pos x="216" y="1756"/>
                </a:cxn>
                <a:cxn ang="0">
                  <a:pos x="158" y="1546"/>
                </a:cxn>
                <a:cxn ang="0">
                  <a:pos x="129" y="1321"/>
                </a:cxn>
                <a:cxn ang="0">
                  <a:pos x="115" y="1111"/>
                </a:cxn>
                <a:cxn ang="0">
                  <a:pos x="129" y="826"/>
                </a:cxn>
                <a:cxn ang="0">
                  <a:pos x="187" y="555"/>
                </a:cxn>
                <a:cxn ang="0">
                  <a:pos x="303" y="285"/>
                </a:cxn>
                <a:cxn ang="0">
                  <a:pos x="462" y="60"/>
                </a:cxn>
                <a:cxn ang="0">
                  <a:pos x="491" y="30"/>
                </a:cxn>
                <a:cxn ang="0">
                  <a:pos x="462" y="0"/>
                </a:cxn>
                <a:cxn ang="0">
                  <a:pos x="433" y="15"/>
                </a:cxn>
                <a:cxn ang="0">
                  <a:pos x="288" y="165"/>
                </a:cxn>
                <a:cxn ang="0">
                  <a:pos x="216" y="285"/>
                </a:cxn>
                <a:cxn ang="0">
                  <a:pos x="129" y="435"/>
                </a:cxn>
                <a:cxn ang="0">
                  <a:pos x="43" y="675"/>
                </a:cxn>
                <a:cxn ang="0">
                  <a:pos x="0" y="916"/>
                </a:cxn>
                <a:cxn ang="0">
                  <a:pos x="0" y="1306"/>
                </a:cxn>
                <a:cxn ang="0">
                  <a:pos x="43" y="1546"/>
                </a:cxn>
                <a:cxn ang="0">
                  <a:pos x="129" y="1802"/>
                </a:cxn>
                <a:cxn ang="0">
                  <a:pos x="231" y="1982"/>
                </a:cxn>
                <a:cxn ang="0">
                  <a:pos x="346" y="2117"/>
                </a:cxn>
                <a:cxn ang="0">
                  <a:pos x="418" y="2192"/>
                </a:cxn>
                <a:cxn ang="0">
                  <a:pos x="462" y="2222"/>
                </a:cxn>
                <a:cxn ang="0">
                  <a:pos x="476" y="2222"/>
                </a:cxn>
                <a:cxn ang="0">
                  <a:pos x="491" y="2192"/>
                </a:cxn>
              </a:cxnLst>
              <a:rect l="0" t="0" r="r" b="b"/>
              <a:pathLst>
                <a:path w="491" h="2222">
                  <a:moveTo>
                    <a:pt x="491" y="2192"/>
                  </a:moveTo>
                  <a:lnTo>
                    <a:pt x="491" y="2177"/>
                  </a:lnTo>
                  <a:lnTo>
                    <a:pt x="476" y="2177"/>
                  </a:lnTo>
                  <a:lnTo>
                    <a:pt x="447" y="2147"/>
                  </a:lnTo>
                  <a:lnTo>
                    <a:pt x="317" y="1967"/>
                  </a:lnTo>
                  <a:lnTo>
                    <a:pt x="216" y="1756"/>
                  </a:lnTo>
                  <a:lnTo>
                    <a:pt x="158" y="1546"/>
                  </a:lnTo>
                  <a:lnTo>
                    <a:pt x="129" y="1321"/>
                  </a:lnTo>
                  <a:lnTo>
                    <a:pt x="115" y="1111"/>
                  </a:lnTo>
                  <a:lnTo>
                    <a:pt x="129" y="826"/>
                  </a:lnTo>
                  <a:lnTo>
                    <a:pt x="187" y="555"/>
                  </a:lnTo>
                  <a:lnTo>
                    <a:pt x="303" y="285"/>
                  </a:lnTo>
                  <a:lnTo>
                    <a:pt x="462" y="60"/>
                  </a:lnTo>
                  <a:lnTo>
                    <a:pt x="491" y="30"/>
                  </a:lnTo>
                  <a:lnTo>
                    <a:pt x="462" y="0"/>
                  </a:lnTo>
                  <a:lnTo>
                    <a:pt x="433" y="15"/>
                  </a:lnTo>
                  <a:lnTo>
                    <a:pt x="288" y="165"/>
                  </a:lnTo>
                  <a:lnTo>
                    <a:pt x="216" y="285"/>
                  </a:lnTo>
                  <a:lnTo>
                    <a:pt x="129" y="435"/>
                  </a:lnTo>
                  <a:lnTo>
                    <a:pt x="43" y="675"/>
                  </a:lnTo>
                  <a:lnTo>
                    <a:pt x="0" y="916"/>
                  </a:lnTo>
                  <a:lnTo>
                    <a:pt x="0" y="1306"/>
                  </a:lnTo>
                  <a:lnTo>
                    <a:pt x="43" y="1546"/>
                  </a:lnTo>
                  <a:lnTo>
                    <a:pt x="129" y="1802"/>
                  </a:lnTo>
                  <a:lnTo>
                    <a:pt x="231" y="1982"/>
                  </a:lnTo>
                  <a:lnTo>
                    <a:pt x="346" y="2117"/>
                  </a:lnTo>
                  <a:lnTo>
                    <a:pt x="418" y="2192"/>
                  </a:lnTo>
                  <a:lnTo>
                    <a:pt x="462" y="2222"/>
                  </a:lnTo>
                  <a:lnTo>
                    <a:pt x="476" y="2222"/>
                  </a:lnTo>
                  <a:lnTo>
                    <a:pt x="491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7" name="Freeform 49"/>
            <p:cNvSpPr>
              <a:spLocks/>
            </p:cNvSpPr>
            <p:nvPr/>
          </p:nvSpPr>
          <p:spPr bwMode="auto">
            <a:xfrm>
              <a:off x="3565" y="5714"/>
              <a:ext cx="1068" cy="1006"/>
            </a:xfrm>
            <a:custGeom>
              <a:avLst/>
              <a:gdLst/>
              <a:ahLst/>
              <a:cxnLst>
                <a:cxn ang="0">
                  <a:pos x="664" y="241"/>
                </a:cxn>
                <a:cxn ang="0">
                  <a:pos x="765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1"/>
                </a:cxn>
                <a:cxn ang="0">
                  <a:pos x="866" y="226"/>
                </a:cxn>
                <a:cxn ang="0">
                  <a:pos x="982" y="271"/>
                </a:cxn>
                <a:cxn ang="0">
                  <a:pos x="1040" y="226"/>
                </a:cxn>
                <a:cxn ang="0">
                  <a:pos x="1068" y="151"/>
                </a:cxn>
                <a:cxn ang="0">
                  <a:pos x="1011" y="45"/>
                </a:cxn>
                <a:cxn ang="0">
                  <a:pos x="938" y="0"/>
                </a:cxn>
                <a:cxn ang="0">
                  <a:pos x="808" y="15"/>
                </a:cxn>
                <a:cxn ang="0">
                  <a:pos x="722" y="60"/>
                </a:cxn>
                <a:cxn ang="0">
                  <a:pos x="650" y="166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6"/>
                </a:cxn>
                <a:cxn ang="0">
                  <a:pos x="72" y="346"/>
                </a:cxn>
                <a:cxn ang="0">
                  <a:pos x="115" y="361"/>
                </a:cxn>
                <a:cxn ang="0">
                  <a:pos x="188" y="196"/>
                </a:cxn>
                <a:cxn ang="0">
                  <a:pos x="346" y="60"/>
                </a:cxn>
                <a:cxn ang="0">
                  <a:pos x="419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20" y="256"/>
                </a:cxn>
                <a:cxn ang="0">
                  <a:pos x="462" y="511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9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8" y="661"/>
                </a:cxn>
                <a:cxn ang="0">
                  <a:pos x="808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1"/>
                </a:cxn>
              </a:cxnLst>
              <a:rect l="0" t="0" r="r" b="b"/>
              <a:pathLst>
                <a:path w="1068" h="1006">
                  <a:moveTo>
                    <a:pt x="650" y="301"/>
                  </a:moveTo>
                  <a:lnTo>
                    <a:pt x="664" y="241"/>
                  </a:lnTo>
                  <a:lnTo>
                    <a:pt x="707" y="151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10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1"/>
                  </a:lnTo>
                  <a:lnTo>
                    <a:pt x="881" y="151"/>
                  </a:lnTo>
                  <a:lnTo>
                    <a:pt x="866" y="196"/>
                  </a:lnTo>
                  <a:lnTo>
                    <a:pt x="866" y="226"/>
                  </a:lnTo>
                  <a:lnTo>
                    <a:pt x="910" y="271"/>
                  </a:lnTo>
                  <a:lnTo>
                    <a:pt x="982" y="271"/>
                  </a:lnTo>
                  <a:lnTo>
                    <a:pt x="1011" y="256"/>
                  </a:lnTo>
                  <a:lnTo>
                    <a:pt x="1040" y="226"/>
                  </a:lnTo>
                  <a:lnTo>
                    <a:pt x="1054" y="196"/>
                  </a:lnTo>
                  <a:lnTo>
                    <a:pt x="1068" y="151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8" y="0"/>
                  </a:lnTo>
                  <a:lnTo>
                    <a:pt x="866" y="0"/>
                  </a:lnTo>
                  <a:lnTo>
                    <a:pt x="808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6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6"/>
                  </a:lnTo>
                  <a:lnTo>
                    <a:pt x="86" y="286"/>
                  </a:lnTo>
                  <a:lnTo>
                    <a:pt x="72" y="346"/>
                  </a:lnTo>
                  <a:lnTo>
                    <a:pt x="72" y="361"/>
                  </a:lnTo>
                  <a:lnTo>
                    <a:pt x="115" y="361"/>
                  </a:lnTo>
                  <a:lnTo>
                    <a:pt x="130" y="331"/>
                  </a:lnTo>
                  <a:lnTo>
                    <a:pt x="188" y="196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9" y="45"/>
                  </a:lnTo>
                  <a:lnTo>
                    <a:pt x="447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20" y="151"/>
                  </a:lnTo>
                  <a:lnTo>
                    <a:pt x="520" y="256"/>
                  </a:lnTo>
                  <a:lnTo>
                    <a:pt x="491" y="361"/>
                  </a:lnTo>
                  <a:lnTo>
                    <a:pt x="462" y="511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9" y="931"/>
                  </a:lnTo>
                  <a:lnTo>
                    <a:pt x="115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7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80" y="976"/>
                  </a:lnTo>
                  <a:lnTo>
                    <a:pt x="866" y="901"/>
                  </a:lnTo>
                  <a:lnTo>
                    <a:pt x="938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8" y="661"/>
                  </a:lnTo>
                  <a:lnTo>
                    <a:pt x="881" y="811"/>
                  </a:lnTo>
                  <a:lnTo>
                    <a:pt x="808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50" y="3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8" name="Freeform 50"/>
            <p:cNvSpPr>
              <a:spLocks/>
            </p:cNvSpPr>
            <p:nvPr/>
          </p:nvSpPr>
          <p:spPr bwMode="auto">
            <a:xfrm>
              <a:off x="4836" y="5024"/>
              <a:ext cx="505" cy="2222"/>
            </a:xfrm>
            <a:custGeom>
              <a:avLst/>
              <a:gdLst/>
              <a:ahLst/>
              <a:cxnLst>
                <a:cxn ang="0">
                  <a:pos x="505" y="1111"/>
                </a:cxn>
                <a:cxn ang="0">
                  <a:pos x="491" y="916"/>
                </a:cxn>
                <a:cxn ang="0">
                  <a:pos x="447" y="675"/>
                </a:cxn>
                <a:cxn ang="0">
                  <a:pos x="361" y="420"/>
                </a:cxn>
                <a:cxn ang="0">
                  <a:pos x="260" y="240"/>
                </a:cxn>
                <a:cxn ang="0">
                  <a:pos x="158" y="105"/>
                </a:cxn>
                <a:cxn ang="0">
                  <a:pos x="72" y="30"/>
                </a:cxn>
                <a:cxn ang="0">
                  <a:pos x="28" y="0"/>
                </a:cxn>
                <a:cxn ang="0">
                  <a:pos x="0" y="30"/>
                </a:cxn>
                <a:cxn ang="0">
                  <a:pos x="43" y="75"/>
                </a:cxn>
                <a:cxn ang="0">
                  <a:pos x="187" y="270"/>
                </a:cxn>
                <a:cxn ang="0">
                  <a:pos x="288" y="510"/>
                </a:cxn>
                <a:cxn ang="0">
                  <a:pos x="361" y="780"/>
                </a:cxn>
                <a:cxn ang="0">
                  <a:pos x="375" y="1111"/>
                </a:cxn>
                <a:cxn ang="0">
                  <a:pos x="361" y="1396"/>
                </a:cxn>
                <a:cxn ang="0">
                  <a:pos x="303" y="1666"/>
                </a:cxn>
                <a:cxn ang="0">
                  <a:pos x="202" y="1937"/>
                </a:cxn>
                <a:cxn ang="0">
                  <a:pos x="28" y="2162"/>
                </a:cxn>
                <a:cxn ang="0">
                  <a:pos x="0" y="2192"/>
                </a:cxn>
                <a:cxn ang="0">
                  <a:pos x="28" y="2222"/>
                </a:cxn>
                <a:cxn ang="0">
                  <a:pos x="57" y="2207"/>
                </a:cxn>
                <a:cxn ang="0">
                  <a:pos x="202" y="2057"/>
                </a:cxn>
                <a:cxn ang="0">
                  <a:pos x="288" y="1937"/>
                </a:cxn>
                <a:cxn ang="0">
                  <a:pos x="361" y="1786"/>
                </a:cxn>
                <a:cxn ang="0">
                  <a:pos x="447" y="1546"/>
                </a:cxn>
                <a:cxn ang="0">
                  <a:pos x="491" y="1321"/>
                </a:cxn>
                <a:cxn ang="0">
                  <a:pos x="505" y="1111"/>
                </a:cxn>
              </a:cxnLst>
              <a:rect l="0" t="0" r="r" b="b"/>
              <a:pathLst>
                <a:path w="505" h="2222">
                  <a:moveTo>
                    <a:pt x="505" y="1111"/>
                  </a:moveTo>
                  <a:lnTo>
                    <a:pt x="491" y="916"/>
                  </a:lnTo>
                  <a:lnTo>
                    <a:pt x="447" y="675"/>
                  </a:lnTo>
                  <a:lnTo>
                    <a:pt x="361" y="420"/>
                  </a:lnTo>
                  <a:lnTo>
                    <a:pt x="260" y="240"/>
                  </a:lnTo>
                  <a:lnTo>
                    <a:pt x="158" y="105"/>
                  </a:lnTo>
                  <a:lnTo>
                    <a:pt x="72" y="30"/>
                  </a:lnTo>
                  <a:lnTo>
                    <a:pt x="28" y="0"/>
                  </a:lnTo>
                  <a:lnTo>
                    <a:pt x="0" y="30"/>
                  </a:lnTo>
                  <a:lnTo>
                    <a:pt x="43" y="75"/>
                  </a:lnTo>
                  <a:lnTo>
                    <a:pt x="187" y="270"/>
                  </a:lnTo>
                  <a:lnTo>
                    <a:pt x="288" y="510"/>
                  </a:lnTo>
                  <a:lnTo>
                    <a:pt x="361" y="780"/>
                  </a:lnTo>
                  <a:lnTo>
                    <a:pt x="375" y="1111"/>
                  </a:lnTo>
                  <a:lnTo>
                    <a:pt x="361" y="1396"/>
                  </a:lnTo>
                  <a:lnTo>
                    <a:pt x="303" y="1666"/>
                  </a:lnTo>
                  <a:lnTo>
                    <a:pt x="202" y="1937"/>
                  </a:lnTo>
                  <a:lnTo>
                    <a:pt x="28" y="2162"/>
                  </a:lnTo>
                  <a:lnTo>
                    <a:pt x="0" y="2192"/>
                  </a:lnTo>
                  <a:lnTo>
                    <a:pt x="28" y="2222"/>
                  </a:lnTo>
                  <a:lnTo>
                    <a:pt x="57" y="2207"/>
                  </a:lnTo>
                  <a:lnTo>
                    <a:pt x="202" y="2057"/>
                  </a:lnTo>
                  <a:lnTo>
                    <a:pt x="288" y="1937"/>
                  </a:lnTo>
                  <a:lnTo>
                    <a:pt x="361" y="1786"/>
                  </a:lnTo>
                  <a:lnTo>
                    <a:pt x="447" y="1546"/>
                  </a:lnTo>
                  <a:lnTo>
                    <a:pt x="491" y="1321"/>
                  </a:lnTo>
                  <a:lnTo>
                    <a:pt x="505" y="1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79" name="Freeform 51"/>
            <p:cNvSpPr>
              <a:spLocks noEditPoints="1"/>
            </p:cNvSpPr>
            <p:nvPr/>
          </p:nvSpPr>
          <p:spPr bwMode="auto">
            <a:xfrm>
              <a:off x="6280" y="5880"/>
              <a:ext cx="1415" cy="510"/>
            </a:xfrm>
            <a:custGeom>
              <a:avLst/>
              <a:gdLst/>
              <a:ahLst/>
              <a:cxnLst>
                <a:cxn ang="0">
                  <a:pos x="1343" y="90"/>
                </a:cxn>
                <a:cxn ang="0">
                  <a:pos x="1386" y="90"/>
                </a:cxn>
                <a:cxn ang="0">
                  <a:pos x="1415" y="60"/>
                </a:cxn>
                <a:cxn ang="0">
                  <a:pos x="1415" y="15"/>
                </a:cxn>
                <a:cxn ang="0">
                  <a:pos x="1400" y="15"/>
                </a:cxn>
                <a:cxn ang="0">
                  <a:pos x="1386" y="0"/>
                </a:cxn>
                <a:cxn ang="0">
                  <a:pos x="29" y="0"/>
                </a:cxn>
                <a:cxn ang="0">
                  <a:pos x="14" y="15"/>
                </a:cxn>
                <a:cxn ang="0">
                  <a:pos x="0" y="45"/>
                </a:cxn>
                <a:cxn ang="0">
                  <a:pos x="0" y="60"/>
                </a:cxn>
                <a:cxn ang="0">
                  <a:pos x="14" y="75"/>
                </a:cxn>
                <a:cxn ang="0">
                  <a:pos x="43" y="90"/>
                </a:cxn>
                <a:cxn ang="0">
                  <a:pos x="72" y="90"/>
                </a:cxn>
                <a:cxn ang="0">
                  <a:pos x="1343" y="90"/>
                </a:cxn>
                <a:cxn ang="0">
                  <a:pos x="1343" y="510"/>
                </a:cxn>
                <a:cxn ang="0">
                  <a:pos x="1400" y="510"/>
                </a:cxn>
                <a:cxn ang="0">
                  <a:pos x="1415" y="495"/>
                </a:cxn>
                <a:cxn ang="0">
                  <a:pos x="1415" y="450"/>
                </a:cxn>
                <a:cxn ang="0">
                  <a:pos x="1400" y="435"/>
                </a:cxn>
                <a:cxn ang="0">
                  <a:pos x="1372" y="435"/>
                </a:cxn>
                <a:cxn ang="0">
                  <a:pos x="1343" y="420"/>
                </a:cxn>
                <a:cxn ang="0">
                  <a:pos x="57" y="420"/>
                </a:cxn>
                <a:cxn ang="0">
                  <a:pos x="29" y="435"/>
                </a:cxn>
                <a:cxn ang="0">
                  <a:pos x="14" y="435"/>
                </a:cxn>
                <a:cxn ang="0">
                  <a:pos x="14" y="450"/>
                </a:cxn>
                <a:cxn ang="0">
                  <a:pos x="0" y="465"/>
                </a:cxn>
                <a:cxn ang="0">
                  <a:pos x="0" y="495"/>
                </a:cxn>
                <a:cxn ang="0">
                  <a:pos x="14" y="510"/>
                </a:cxn>
                <a:cxn ang="0">
                  <a:pos x="72" y="510"/>
                </a:cxn>
                <a:cxn ang="0">
                  <a:pos x="1343" y="510"/>
                </a:cxn>
              </a:cxnLst>
              <a:rect l="0" t="0" r="r" b="b"/>
              <a:pathLst>
                <a:path w="1415" h="510">
                  <a:moveTo>
                    <a:pt x="1343" y="90"/>
                  </a:moveTo>
                  <a:lnTo>
                    <a:pt x="1386" y="90"/>
                  </a:lnTo>
                  <a:lnTo>
                    <a:pt x="1415" y="60"/>
                  </a:lnTo>
                  <a:lnTo>
                    <a:pt x="1415" y="15"/>
                  </a:lnTo>
                  <a:lnTo>
                    <a:pt x="1400" y="15"/>
                  </a:lnTo>
                  <a:lnTo>
                    <a:pt x="1386" y="0"/>
                  </a:lnTo>
                  <a:lnTo>
                    <a:pt x="29" y="0"/>
                  </a:lnTo>
                  <a:lnTo>
                    <a:pt x="14" y="15"/>
                  </a:lnTo>
                  <a:lnTo>
                    <a:pt x="0" y="45"/>
                  </a:lnTo>
                  <a:lnTo>
                    <a:pt x="0" y="60"/>
                  </a:lnTo>
                  <a:lnTo>
                    <a:pt x="14" y="75"/>
                  </a:lnTo>
                  <a:lnTo>
                    <a:pt x="43" y="90"/>
                  </a:lnTo>
                  <a:lnTo>
                    <a:pt x="72" y="90"/>
                  </a:lnTo>
                  <a:lnTo>
                    <a:pt x="1343" y="90"/>
                  </a:lnTo>
                  <a:close/>
                  <a:moveTo>
                    <a:pt x="1343" y="510"/>
                  </a:moveTo>
                  <a:lnTo>
                    <a:pt x="1400" y="510"/>
                  </a:lnTo>
                  <a:lnTo>
                    <a:pt x="1415" y="495"/>
                  </a:lnTo>
                  <a:lnTo>
                    <a:pt x="1415" y="450"/>
                  </a:lnTo>
                  <a:lnTo>
                    <a:pt x="1400" y="435"/>
                  </a:lnTo>
                  <a:lnTo>
                    <a:pt x="1372" y="435"/>
                  </a:lnTo>
                  <a:lnTo>
                    <a:pt x="1343" y="420"/>
                  </a:lnTo>
                  <a:lnTo>
                    <a:pt x="57" y="420"/>
                  </a:lnTo>
                  <a:lnTo>
                    <a:pt x="29" y="435"/>
                  </a:lnTo>
                  <a:lnTo>
                    <a:pt x="14" y="435"/>
                  </a:lnTo>
                  <a:lnTo>
                    <a:pt x="14" y="450"/>
                  </a:lnTo>
                  <a:lnTo>
                    <a:pt x="0" y="465"/>
                  </a:lnTo>
                  <a:lnTo>
                    <a:pt x="0" y="495"/>
                  </a:lnTo>
                  <a:lnTo>
                    <a:pt x="14" y="510"/>
                  </a:lnTo>
                  <a:lnTo>
                    <a:pt x="72" y="510"/>
                  </a:lnTo>
                  <a:lnTo>
                    <a:pt x="1343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0" name="Freeform 52"/>
            <p:cNvSpPr>
              <a:spLocks/>
            </p:cNvSpPr>
            <p:nvPr/>
          </p:nvSpPr>
          <p:spPr bwMode="auto">
            <a:xfrm>
              <a:off x="8850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7" y="4445"/>
                </a:cxn>
                <a:cxn ang="0">
                  <a:pos x="347" y="4039"/>
                </a:cxn>
                <a:cxn ang="0">
                  <a:pos x="246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7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7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8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5" y="1442"/>
                </a:cxn>
                <a:cxn ang="0">
                  <a:pos x="58" y="1847"/>
                </a:cxn>
                <a:cxn ang="0">
                  <a:pos x="15" y="2252"/>
                </a:cxn>
                <a:cxn ang="0">
                  <a:pos x="0" y="2658"/>
                </a:cxn>
                <a:cxn ang="0">
                  <a:pos x="15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8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7" y="4445"/>
                  </a:lnTo>
                  <a:lnTo>
                    <a:pt x="347" y="4039"/>
                  </a:lnTo>
                  <a:lnTo>
                    <a:pt x="246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7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7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8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5" y="1442"/>
                  </a:lnTo>
                  <a:lnTo>
                    <a:pt x="58" y="1847"/>
                  </a:lnTo>
                  <a:lnTo>
                    <a:pt x="15" y="2252"/>
                  </a:lnTo>
                  <a:lnTo>
                    <a:pt x="0" y="2658"/>
                  </a:lnTo>
                  <a:lnTo>
                    <a:pt x="15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8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1" name="Freeform 53"/>
            <p:cNvSpPr>
              <a:spLocks/>
            </p:cNvSpPr>
            <p:nvPr/>
          </p:nvSpPr>
          <p:spPr bwMode="auto">
            <a:xfrm>
              <a:off x="12330" y="3732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2" name="Rectangle 54"/>
            <p:cNvSpPr>
              <a:spLocks noChangeArrowheads="1"/>
            </p:cNvSpPr>
            <p:nvPr/>
          </p:nvSpPr>
          <p:spPr bwMode="auto">
            <a:xfrm>
              <a:off x="10121" y="6075"/>
              <a:ext cx="4895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3" name="Freeform 55"/>
            <p:cNvSpPr>
              <a:spLocks/>
            </p:cNvSpPr>
            <p:nvPr/>
          </p:nvSpPr>
          <p:spPr bwMode="auto">
            <a:xfrm>
              <a:off x="10410" y="6735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7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7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4" name="Freeform 56"/>
            <p:cNvSpPr>
              <a:spLocks/>
            </p:cNvSpPr>
            <p:nvPr/>
          </p:nvSpPr>
          <p:spPr bwMode="auto">
            <a:xfrm>
              <a:off x="11926" y="7606"/>
              <a:ext cx="1300" cy="90"/>
            </a:xfrm>
            <a:custGeom>
              <a:avLst/>
              <a:gdLst/>
              <a:ahLst/>
              <a:cxnLst>
                <a:cxn ang="0">
                  <a:pos x="1227" y="90"/>
                </a:cxn>
                <a:cxn ang="0">
                  <a:pos x="1271" y="90"/>
                </a:cxn>
                <a:cxn ang="0">
                  <a:pos x="1285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4" y="75"/>
                </a:cxn>
                <a:cxn ang="0">
                  <a:pos x="29" y="90"/>
                </a:cxn>
                <a:cxn ang="0">
                  <a:pos x="72" y="90"/>
                </a:cxn>
                <a:cxn ang="0">
                  <a:pos x="1227" y="90"/>
                </a:cxn>
              </a:cxnLst>
              <a:rect l="0" t="0" r="r" b="b"/>
              <a:pathLst>
                <a:path w="1300" h="90">
                  <a:moveTo>
                    <a:pt x="1227" y="90"/>
                  </a:moveTo>
                  <a:lnTo>
                    <a:pt x="1271" y="90"/>
                  </a:lnTo>
                  <a:lnTo>
                    <a:pt x="1285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4" y="75"/>
                  </a:lnTo>
                  <a:lnTo>
                    <a:pt x="29" y="90"/>
                  </a:lnTo>
                  <a:lnTo>
                    <a:pt x="72" y="90"/>
                  </a:lnTo>
                  <a:lnTo>
                    <a:pt x="1227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5" name="Freeform 57"/>
            <p:cNvSpPr>
              <a:spLocks/>
            </p:cNvSpPr>
            <p:nvPr/>
          </p:nvSpPr>
          <p:spPr bwMode="auto">
            <a:xfrm>
              <a:off x="13933" y="7231"/>
              <a:ext cx="1069" cy="1006"/>
            </a:xfrm>
            <a:custGeom>
              <a:avLst/>
              <a:gdLst/>
              <a:ahLst/>
              <a:cxnLst>
                <a:cxn ang="0">
                  <a:pos x="665" y="240"/>
                </a:cxn>
                <a:cxn ang="0">
                  <a:pos x="766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0"/>
                </a:cxn>
                <a:cxn ang="0">
                  <a:pos x="867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9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6" y="360"/>
                </a:cxn>
                <a:cxn ang="0">
                  <a:pos x="188" y="195"/>
                </a:cxn>
                <a:cxn ang="0">
                  <a:pos x="347" y="60"/>
                </a:cxn>
                <a:cxn ang="0">
                  <a:pos x="419" y="45"/>
                </a:cxn>
                <a:cxn ang="0">
                  <a:pos x="477" y="60"/>
                </a:cxn>
                <a:cxn ang="0">
                  <a:pos x="506" y="105"/>
                </a:cxn>
                <a:cxn ang="0">
                  <a:pos x="520" y="255"/>
                </a:cxn>
                <a:cxn ang="0">
                  <a:pos x="462" y="510"/>
                </a:cxn>
                <a:cxn ang="0">
                  <a:pos x="376" y="796"/>
                </a:cxn>
                <a:cxn ang="0">
                  <a:pos x="304" y="916"/>
                </a:cxn>
                <a:cxn ang="0">
                  <a:pos x="130" y="946"/>
                </a:cxn>
                <a:cxn ang="0">
                  <a:pos x="145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6" y="721"/>
                </a:cxn>
                <a:cxn ang="0">
                  <a:pos x="44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7" y="946"/>
                </a:cxn>
                <a:cxn ang="0">
                  <a:pos x="405" y="871"/>
                </a:cxn>
                <a:cxn ang="0">
                  <a:pos x="433" y="826"/>
                </a:cxn>
                <a:cxn ang="0">
                  <a:pos x="477" y="916"/>
                </a:cxn>
                <a:cxn ang="0">
                  <a:pos x="549" y="976"/>
                </a:cxn>
                <a:cxn ang="0">
                  <a:pos x="665" y="1006"/>
                </a:cxn>
                <a:cxn ang="0">
                  <a:pos x="867" y="901"/>
                </a:cxn>
                <a:cxn ang="0">
                  <a:pos x="982" y="721"/>
                </a:cxn>
                <a:cxn ang="0">
                  <a:pos x="997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0"/>
                </a:cxn>
              </a:cxnLst>
              <a:rect l="0" t="0" r="r" b="b"/>
              <a:pathLst>
                <a:path w="1069" h="1006">
                  <a:moveTo>
                    <a:pt x="650" y="300"/>
                  </a:moveTo>
                  <a:lnTo>
                    <a:pt x="665" y="240"/>
                  </a:lnTo>
                  <a:lnTo>
                    <a:pt x="708" y="150"/>
                  </a:lnTo>
                  <a:lnTo>
                    <a:pt x="766" y="75"/>
                  </a:lnTo>
                  <a:lnTo>
                    <a:pt x="867" y="45"/>
                  </a:lnTo>
                  <a:lnTo>
                    <a:pt x="910" y="45"/>
                  </a:lnTo>
                  <a:lnTo>
                    <a:pt x="968" y="75"/>
                  </a:lnTo>
                  <a:lnTo>
                    <a:pt x="924" y="90"/>
                  </a:lnTo>
                  <a:lnTo>
                    <a:pt x="896" y="120"/>
                  </a:lnTo>
                  <a:lnTo>
                    <a:pt x="881" y="150"/>
                  </a:lnTo>
                  <a:lnTo>
                    <a:pt x="867" y="195"/>
                  </a:lnTo>
                  <a:lnTo>
                    <a:pt x="867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4" y="195"/>
                  </a:lnTo>
                  <a:lnTo>
                    <a:pt x="1069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7" y="0"/>
                  </a:lnTo>
                  <a:lnTo>
                    <a:pt x="809" y="15"/>
                  </a:lnTo>
                  <a:lnTo>
                    <a:pt x="766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8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6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7" y="60"/>
                  </a:lnTo>
                  <a:lnTo>
                    <a:pt x="405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7" y="60"/>
                  </a:lnTo>
                  <a:lnTo>
                    <a:pt x="491" y="75"/>
                  </a:lnTo>
                  <a:lnTo>
                    <a:pt x="506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5" y="721"/>
                  </a:lnTo>
                  <a:lnTo>
                    <a:pt x="376" y="796"/>
                  </a:lnTo>
                  <a:lnTo>
                    <a:pt x="347" y="856"/>
                  </a:lnTo>
                  <a:lnTo>
                    <a:pt x="304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5" y="901"/>
                  </a:lnTo>
                  <a:lnTo>
                    <a:pt x="174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5" y="721"/>
                  </a:lnTo>
                  <a:lnTo>
                    <a:pt x="116" y="721"/>
                  </a:lnTo>
                  <a:lnTo>
                    <a:pt x="72" y="736"/>
                  </a:lnTo>
                  <a:lnTo>
                    <a:pt x="44" y="766"/>
                  </a:lnTo>
                  <a:lnTo>
                    <a:pt x="15" y="811"/>
                  </a:lnTo>
                  <a:lnTo>
                    <a:pt x="0" y="856"/>
                  </a:lnTo>
                  <a:lnTo>
                    <a:pt x="15" y="901"/>
                  </a:lnTo>
                  <a:lnTo>
                    <a:pt x="29" y="931"/>
                  </a:lnTo>
                  <a:lnTo>
                    <a:pt x="116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4" y="976"/>
                  </a:lnTo>
                  <a:lnTo>
                    <a:pt x="347" y="946"/>
                  </a:lnTo>
                  <a:lnTo>
                    <a:pt x="376" y="901"/>
                  </a:lnTo>
                  <a:lnTo>
                    <a:pt x="405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8" y="871"/>
                  </a:lnTo>
                  <a:lnTo>
                    <a:pt x="477" y="916"/>
                  </a:lnTo>
                  <a:lnTo>
                    <a:pt x="506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5" y="1006"/>
                  </a:lnTo>
                  <a:lnTo>
                    <a:pt x="780" y="976"/>
                  </a:lnTo>
                  <a:lnTo>
                    <a:pt x="867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8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8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6" name="Freeform 58"/>
            <p:cNvSpPr>
              <a:spLocks/>
            </p:cNvSpPr>
            <p:nvPr/>
          </p:nvSpPr>
          <p:spPr bwMode="auto">
            <a:xfrm>
              <a:off x="15421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39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7" y="255"/>
                </a:cxn>
                <a:cxn ang="0">
                  <a:pos x="274" y="210"/>
                </a:cxn>
                <a:cxn ang="0">
                  <a:pos x="231" y="150"/>
                </a:cxn>
                <a:cxn ang="0">
                  <a:pos x="173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5" y="150"/>
                </a:cxn>
                <a:cxn ang="0">
                  <a:pos x="231" y="300"/>
                </a:cxn>
                <a:cxn ang="0">
                  <a:pos x="375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6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7" y="4685"/>
                </a:cxn>
                <a:cxn ang="0">
                  <a:pos x="317" y="4895"/>
                </a:cxn>
                <a:cxn ang="0">
                  <a:pos x="202" y="5060"/>
                </a:cxn>
                <a:cxn ang="0">
                  <a:pos x="86" y="5180"/>
                </a:cxn>
                <a:cxn ang="0">
                  <a:pos x="14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6" y="5300"/>
                </a:cxn>
                <a:cxn ang="0">
                  <a:pos x="115" y="5285"/>
                </a:cxn>
                <a:cxn ang="0">
                  <a:pos x="390" y="4970"/>
                </a:cxn>
                <a:cxn ang="0">
                  <a:pos x="606" y="4625"/>
                </a:cxn>
                <a:cxn ang="0">
                  <a:pos x="779" y="4264"/>
                </a:cxn>
                <a:cxn ang="0">
                  <a:pos x="909" y="3874"/>
                </a:cxn>
                <a:cxn ang="0">
                  <a:pos x="982" y="3469"/>
                </a:cxn>
                <a:cxn ang="0">
                  <a:pos x="1039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39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7" y="255"/>
                  </a:lnTo>
                  <a:lnTo>
                    <a:pt x="274" y="210"/>
                  </a:lnTo>
                  <a:lnTo>
                    <a:pt x="231" y="150"/>
                  </a:lnTo>
                  <a:lnTo>
                    <a:pt x="173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5" y="150"/>
                  </a:lnTo>
                  <a:lnTo>
                    <a:pt x="231" y="300"/>
                  </a:lnTo>
                  <a:lnTo>
                    <a:pt x="375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6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7" y="4685"/>
                  </a:lnTo>
                  <a:lnTo>
                    <a:pt x="317" y="4895"/>
                  </a:lnTo>
                  <a:lnTo>
                    <a:pt x="202" y="5060"/>
                  </a:lnTo>
                  <a:lnTo>
                    <a:pt x="86" y="5180"/>
                  </a:lnTo>
                  <a:lnTo>
                    <a:pt x="14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6" y="5300"/>
                  </a:lnTo>
                  <a:lnTo>
                    <a:pt x="115" y="5285"/>
                  </a:lnTo>
                  <a:lnTo>
                    <a:pt x="390" y="4970"/>
                  </a:lnTo>
                  <a:lnTo>
                    <a:pt x="606" y="4625"/>
                  </a:lnTo>
                  <a:lnTo>
                    <a:pt x="779" y="4264"/>
                  </a:lnTo>
                  <a:lnTo>
                    <a:pt x="909" y="3874"/>
                  </a:lnTo>
                  <a:lnTo>
                    <a:pt x="982" y="3469"/>
                  </a:lnTo>
                  <a:lnTo>
                    <a:pt x="1039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7" name="Freeform 59"/>
            <p:cNvSpPr>
              <a:spLocks/>
            </p:cNvSpPr>
            <p:nvPr/>
          </p:nvSpPr>
          <p:spPr bwMode="auto">
            <a:xfrm>
              <a:off x="17731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7" y="4445"/>
                </a:cxn>
                <a:cxn ang="0">
                  <a:pos x="347" y="4039"/>
                </a:cxn>
                <a:cxn ang="0">
                  <a:pos x="246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7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7" y="631"/>
                </a:cxn>
                <a:cxn ang="0">
                  <a:pos x="766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8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5" y="1442"/>
                </a:cxn>
                <a:cxn ang="0">
                  <a:pos x="58" y="1847"/>
                </a:cxn>
                <a:cxn ang="0">
                  <a:pos x="15" y="2252"/>
                </a:cxn>
                <a:cxn ang="0">
                  <a:pos x="0" y="2658"/>
                </a:cxn>
                <a:cxn ang="0">
                  <a:pos x="15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6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8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7" y="4445"/>
                  </a:lnTo>
                  <a:lnTo>
                    <a:pt x="347" y="4039"/>
                  </a:lnTo>
                  <a:lnTo>
                    <a:pt x="246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7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7" y="631"/>
                  </a:lnTo>
                  <a:lnTo>
                    <a:pt x="766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8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5" y="1442"/>
                  </a:lnTo>
                  <a:lnTo>
                    <a:pt x="58" y="1847"/>
                  </a:lnTo>
                  <a:lnTo>
                    <a:pt x="15" y="2252"/>
                  </a:lnTo>
                  <a:lnTo>
                    <a:pt x="0" y="2658"/>
                  </a:lnTo>
                  <a:lnTo>
                    <a:pt x="15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6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8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8" name="Freeform 60"/>
            <p:cNvSpPr>
              <a:spLocks/>
            </p:cNvSpPr>
            <p:nvPr/>
          </p:nvSpPr>
          <p:spPr bwMode="auto">
            <a:xfrm>
              <a:off x="21688" y="3732"/>
              <a:ext cx="708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8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89" name="Rectangle 61"/>
            <p:cNvSpPr>
              <a:spLocks noChangeArrowheads="1"/>
            </p:cNvSpPr>
            <p:nvPr/>
          </p:nvSpPr>
          <p:spPr bwMode="auto">
            <a:xfrm>
              <a:off x="19103" y="6075"/>
              <a:ext cx="5849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0" name="Freeform 62"/>
            <p:cNvSpPr>
              <a:spLocks/>
            </p:cNvSpPr>
            <p:nvPr/>
          </p:nvSpPr>
          <p:spPr bwMode="auto">
            <a:xfrm>
              <a:off x="19276" y="6735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1" name="Freeform 63"/>
            <p:cNvSpPr>
              <a:spLocks/>
            </p:cNvSpPr>
            <p:nvPr/>
          </p:nvSpPr>
          <p:spPr bwMode="auto">
            <a:xfrm>
              <a:off x="20793" y="7606"/>
              <a:ext cx="1299" cy="90"/>
            </a:xfrm>
            <a:custGeom>
              <a:avLst/>
              <a:gdLst/>
              <a:ahLst/>
              <a:cxnLst>
                <a:cxn ang="0">
                  <a:pos x="1227" y="90"/>
                </a:cxn>
                <a:cxn ang="0">
                  <a:pos x="1270" y="90"/>
                </a:cxn>
                <a:cxn ang="0">
                  <a:pos x="1285" y="75"/>
                </a:cxn>
                <a:cxn ang="0">
                  <a:pos x="1299" y="75"/>
                </a:cxn>
                <a:cxn ang="0">
                  <a:pos x="1299" y="30"/>
                </a:cxn>
                <a:cxn ang="0">
                  <a:pos x="1270" y="0"/>
                </a:cxn>
                <a:cxn ang="0">
                  <a:pos x="28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4" y="75"/>
                </a:cxn>
                <a:cxn ang="0">
                  <a:pos x="28" y="90"/>
                </a:cxn>
                <a:cxn ang="0">
                  <a:pos x="72" y="90"/>
                </a:cxn>
                <a:cxn ang="0">
                  <a:pos x="1227" y="90"/>
                </a:cxn>
              </a:cxnLst>
              <a:rect l="0" t="0" r="r" b="b"/>
              <a:pathLst>
                <a:path w="1299" h="90">
                  <a:moveTo>
                    <a:pt x="1227" y="90"/>
                  </a:moveTo>
                  <a:lnTo>
                    <a:pt x="1270" y="90"/>
                  </a:lnTo>
                  <a:lnTo>
                    <a:pt x="1285" y="75"/>
                  </a:lnTo>
                  <a:lnTo>
                    <a:pt x="1299" y="75"/>
                  </a:lnTo>
                  <a:lnTo>
                    <a:pt x="1299" y="30"/>
                  </a:lnTo>
                  <a:lnTo>
                    <a:pt x="1270" y="0"/>
                  </a:lnTo>
                  <a:lnTo>
                    <a:pt x="28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4" y="75"/>
                  </a:lnTo>
                  <a:lnTo>
                    <a:pt x="28" y="90"/>
                  </a:lnTo>
                  <a:lnTo>
                    <a:pt x="72" y="90"/>
                  </a:lnTo>
                  <a:lnTo>
                    <a:pt x="1227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2" name="Freeform 64"/>
            <p:cNvSpPr>
              <a:spLocks/>
            </p:cNvSpPr>
            <p:nvPr/>
          </p:nvSpPr>
          <p:spPr bwMode="auto">
            <a:xfrm>
              <a:off x="22800" y="7231"/>
              <a:ext cx="1068" cy="1006"/>
            </a:xfrm>
            <a:custGeom>
              <a:avLst/>
              <a:gdLst/>
              <a:ahLst/>
              <a:cxnLst>
                <a:cxn ang="0">
                  <a:pos x="664" y="240"/>
                </a:cxn>
                <a:cxn ang="0">
                  <a:pos x="765" y="75"/>
                </a:cxn>
                <a:cxn ang="0">
                  <a:pos x="910" y="45"/>
                </a:cxn>
                <a:cxn ang="0">
                  <a:pos x="924" y="90"/>
                </a:cxn>
                <a:cxn ang="0">
                  <a:pos x="881" y="150"/>
                </a:cxn>
                <a:cxn ang="0">
                  <a:pos x="866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8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5" y="360"/>
                </a:cxn>
                <a:cxn ang="0">
                  <a:pos x="188" y="195"/>
                </a:cxn>
                <a:cxn ang="0">
                  <a:pos x="346" y="60"/>
                </a:cxn>
                <a:cxn ang="0">
                  <a:pos x="419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20" y="255"/>
                </a:cxn>
                <a:cxn ang="0">
                  <a:pos x="462" y="510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8" y="841"/>
                </a:cxn>
                <a:cxn ang="0">
                  <a:pos x="202" y="781"/>
                </a:cxn>
                <a:cxn ang="0">
                  <a:pos x="159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9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3" y="676"/>
                </a:cxn>
                <a:cxn ang="0">
                  <a:pos x="650" y="300"/>
                </a:cxn>
              </a:cxnLst>
              <a:rect l="0" t="0" r="r" b="b"/>
              <a:pathLst>
                <a:path w="1068" h="1006">
                  <a:moveTo>
                    <a:pt x="650" y="300"/>
                  </a:moveTo>
                  <a:lnTo>
                    <a:pt x="664" y="240"/>
                  </a:lnTo>
                  <a:lnTo>
                    <a:pt x="707" y="150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10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0"/>
                  </a:lnTo>
                  <a:lnTo>
                    <a:pt x="881" y="150"/>
                  </a:lnTo>
                  <a:lnTo>
                    <a:pt x="866" y="195"/>
                  </a:lnTo>
                  <a:lnTo>
                    <a:pt x="866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4" y="195"/>
                  </a:lnTo>
                  <a:lnTo>
                    <a:pt x="1068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6" y="0"/>
                  </a:lnTo>
                  <a:lnTo>
                    <a:pt x="809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5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8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9" y="931"/>
                  </a:lnTo>
                  <a:lnTo>
                    <a:pt x="115" y="991"/>
                  </a:lnTo>
                  <a:lnTo>
                    <a:pt x="159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9" y="841"/>
                  </a:lnTo>
                  <a:lnTo>
                    <a:pt x="433" y="826"/>
                  </a:lnTo>
                  <a:lnTo>
                    <a:pt x="448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9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80" y="976"/>
                  </a:lnTo>
                  <a:lnTo>
                    <a:pt x="866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3" name="Freeform 65"/>
            <p:cNvSpPr>
              <a:spLocks/>
            </p:cNvSpPr>
            <p:nvPr/>
          </p:nvSpPr>
          <p:spPr bwMode="auto">
            <a:xfrm>
              <a:off x="24056" y="6540"/>
              <a:ext cx="650" cy="1066"/>
            </a:xfrm>
            <a:custGeom>
              <a:avLst/>
              <a:gdLst/>
              <a:ahLst/>
              <a:cxnLst>
                <a:cxn ang="0">
                  <a:pos x="188" y="180"/>
                </a:cxn>
                <a:cxn ang="0">
                  <a:pos x="275" y="195"/>
                </a:cxn>
                <a:cxn ang="0">
                  <a:pos x="506" y="120"/>
                </a:cxn>
                <a:cxn ang="0">
                  <a:pos x="563" y="0"/>
                </a:cxn>
                <a:cxn ang="0">
                  <a:pos x="477" y="45"/>
                </a:cxn>
                <a:cxn ang="0">
                  <a:pos x="332" y="60"/>
                </a:cxn>
                <a:cxn ang="0">
                  <a:pos x="246" y="45"/>
                </a:cxn>
                <a:cxn ang="0">
                  <a:pos x="116" y="15"/>
                </a:cxn>
                <a:cxn ang="0">
                  <a:pos x="101" y="0"/>
                </a:cxn>
                <a:cxn ang="0">
                  <a:pos x="72" y="526"/>
                </a:cxn>
                <a:cxn ang="0">
                  <a:pos x="116" y="556"/>
                </a:cxn>
                <a:cxn ang="0">
                  <a:pos x="173" y="481"/>
                </a:cxn>
                <a:cxn ang="0">
                  <a:pos x="260" y="436"/>
                </a:cxn>
                <a:cxn ang="0">
                  <a:pos x="433" y="466"/>
                </a:cxn>
                <a:cxn ang="0">
                  <a:pos x="462" y="511"/>
                </a:cxn>
                <a:cxn ang="0">
                  <a:pos x="491" y="571"/>
                </a:cxn>
                <a:cxn ang="0">
                  <a:pos x="506" y="811"/>
                </a:cxn>
                <a:cxn ang="0">
                  <a:pos x="462" y="931"/>
                </a:cxn>
                <a:cxn ang="0">
                  <a:pos x="390" y="991"/>
                </a:cxn>
                <a:cxn ang="0">
                  <a:pos x="289" y="1021"/>
                </a:cxn>
                <a:cxn ang="0">
                  <a:pos x="116" y="946"/>
                </a:cxn>
                <a:cxn ang="0">
                  <a:pos x="101" y="856"/>
                </a:cxn>
                <a:cxn ang="0">
                  <a:pos x="145" y="781"/>
                </a:cxn>
                <a:cxn ang="0">
                  <a:pos x="101" y="706"/>
                </a:cxn>
                <a:cxn ang="0">
                  <a:pos x="0" y="751"/>
                </a:cxn>
                <a:cxn ang="0">
                  <a:pos x="15" y="886"/>
                </a:cxn>
                <a:cxn ang="0">
                  <a:pos x="173" y="1036"/>
                </a:cxn>
                <a:cxn ang="0">
                  <a:pos x="433" y="1036"/>
                </a:cxn>
                <a:cxn ang="0">
                  <a:pos x="621" y="856"/>
                </a:cxn>
                <a:cxn ang="0">
                  <a:pos x="621" y="601"/>
                </a:cxn>
                <a:cxn ang="0">
                  <a:pos x="462" y="421"/>
                </a:cxn>
                <a:cxn ang="0">
                  <a:pos x="289" y="391"/>
                </a:cxn>
                <a:cxn ang="0">
                  <a:pos x="188" y="421"/>
                </a:cxn>
                <a:cxn ang="0">
                  <a:pos x="130" y="165"/>
                </a:cxn>
              </a:cxnLst>
              <a:rect l="0" t="0" r="r" b="b"/>
              <a:pathLst>
                <a:path w="650" h="1066">
                  <a:moveTo>
                    <a:pt x="130" y="165"/>
                  </a:moveTo>
                  <a:lnTo>
                    <a:pt x="188" y="180"/>
                  </a:lnTo>
                  <a:lnTo>
                    <a:pt x="217" y="195"/>
                  </a:lnTo>
                  <a:lnTo>
                    <a:pt x="275" y="195"/>
                  </a:lnTo>
                  <a:lnTo>
                    <a:pt x="405" y="165"/>
                  </a:lnTo>
                  <a:lnTo>
                    <a:pt x="506" y="120"/>
                  </a:lnTo>
                  <a:lnTo>
                    <a:pt x="592" y="30"/>
                  </a:lnTo>
                  <a:lnTo>
                    <a:pt x="563" y="0"/>
                  </a:lnTo>
                  <a:lnTo>
                    <a:pt x="563" y="15"/>
                  </a:lnTo>
                  <a:lnTo>
                    <a:pt x="477" y="45"/>
                  </a:lnTo>
                  <a:lnTo>
                    <a:pt x="405" y="45"/>
                  </a:lnTo>
                  <a:lnTo>
                    <a:pt x="332" y="60"/>
                  </a:lnTo>
                  <a:lnTo>
                    <a:pt x="289" y="60"/>
                  </a:lnTo>
                  <a:lnTo>
                    <a:pt x="246" y="45"/>
                  </a:lnTo>
                  <a:lnTo>
                    <a:pt x="188" y="45"/>
                  </a:lnTo>
                  <a:lnTo>
                    <a:pt x="116" y="15"/>
                  </a:lnTo>
                  <a:lnTo>
                    <a:pt x="101" y="15"/>
                  </a:lnTo>
                  <a:lnTo>
                    <a:pt x="101" y="0"/>
                  </a:lnTo>
                  <a:lnTo>
                    <a:pt x="72" y="30"/>
                  </a:lnTo>
                  <a:lnTo>
                    <a:pt x="72" y="526"/>
                  </a:lnTo>
                  <a:lnTo>
                    <a:pt x="101" y="556"/>
                  </a:lnTo>
                  <a:lnTo>
                    <a:pt x="116" y="556"/>
                  </a:lnTo>
                  <a:lnTo>
                    <a:pt x="116" y="541"/>
                  </a:lnTo>
                  <a:lnTo>
                    <a:pt x="173" y="481"/>
                  </a:lnTo>
                  <a:lnTo>
                    <a:pt x="217" y="451"/>
                  </a:lnTo>
                  <a:lnTo>
                    <a:pt x="260" y="436"/>
                  </a:lnTo>
                  <a:lnTo>
                    <a:pt x="376" y="436"/>
                  </a:lnTo>
                  <a:lnTo>
                    <a:pt x="433" y="466"/>
                  </a:lnTo>
                  <a:lnTo>
                    <a:pt x="462" y="496"/>
                  </a:lnTo>
                  <a:lnTo>
                    <a:pt x="462" y="511"/>
                  </a:lnTo>
                  <a:lnTo>
                    <a:pt x="477" y="526"/>
                  </a:lnTo>
                  <a:lnTo>
                    <a:pt x="491" y="571"/>
                  </a:lnTo>
                  <a:lnTo>
                    <a:pt x="506" y="646"/>
                  </a:lnTo>
                  <a:lnTo>
                    <a:pt x="506" y="811"/>
                  </a:lnTo>
                  <a:lnTo>
                    <a:pt x="491" y="871"/>
                  </a:lnTo>
                  <a:lnTo>
                    <a:pt x="462" y="931"/>
                  </a:lnTo>
                  <a:lnTo>
                    <a:pt x="433" y="961"/>
                  </a:lnTo>
                  <a:lnTo>
                    <a:pt x="390" y="991"/>
                  </a:lnTo>
                  <a:lnTo>
                    <a:pt x="347" y="1006"/>
                  </a:lnTo>
                  <a:lnTo>
                    <a:pt x="289" y="1021"/>
                  </a:lnTo>
                  <a:lnTo>
                    <a:pt x="188" y="1006"/>
                  </a:lnTo>
                  <a:lnTo>
                    <a:pt x="116" y="946"/>
                  </a:lnTo>
                  <a:lnTo>
                    <a:pt x="58" y="856"/>
                  </a:lnTo>
                  <a:lnTo>
                    <a:pt x="101" y="856"/>
                  </a:lnTo>
                  <a:lnTo>
                    <a:pt x="116" y="841"/>
                  </a:lnTo>
                  <a:lnTo>
                    <a:pt x="145" y="781"/>
                  </a:lnTo>
                  <a:lnTo>
                    <a:pt x="145" y="751"/>
                  </a:lnTo>
                  <a:lnTo>
                    <a:pt x="101" y="706"/>
                  </a:lnTo>
                  <a:lnTo>
                    <a:pt x="44" y="706"/>
                  </a:lnTo>
                  <a:lnTo>
                    <a:pt x="0" y="751"/>
                  </a:lnTo>
                  <a:lnTo>
                    <a:pt x="0" y="781"/>
                  </a:lnTo>
                  <a:lnTo>
                    <a:pt x="15" y="886"/>
                  </a:lnTo>
                  <a:lnTo>
                    <a:pt x="72" y="976"/>
                  </a:lnTo>
                  <a:lnTo>
                    <a:pt x="173" y="1036"/>
                  </a:lnTo>
                  <a:lnTo>
                    <a:pt x="289" y="1066"/>
                  </a:lnTo>
                  <a:lnTo>
                    <a:pt x="433" y="1036"/>
                  </a:lnTo>
                  <a:lnTo>
                    <a:pt x="549" y="976"/>
                  </a:lnTo>
                  <a:lnTo>
                    <a:pt x="621" y="856"/>
                  </a:lnTo>
                  <a:lnTo>
                    <a:pt x="650" y="721"/>
                  </a:lnTo>
                  <a:lnTo>
                    <a:pt x="621" y="601"/>
                  </a:lnTo>
                  <a:lnTo>
                    <a:pt x="563" y="496"/>
                  </a:lnTo>
                  <a:lnTo>
                    <a:pt x="462" y="421"/>
                  </a:lnTo>
                  <a:lnTo>
                    <a:pt x="332" y="391"/>
                  </a:lnTo>
                  <a:lnTo>
                    <a:pt x="289" y="391"/>
                  </a:lnTo>
                  <a:lnTo>
                    <a:pt x="231" y="406"/>
                  </a:lnTo>
                  <a:lnTo>
                    <a:pt x="188" y="421"/>
                  </a:lnTo>
                  <a:lnTo>
                    <a:pt x="130" y="466"/>
                  </a:lnTo>
                  <a:lnTo>
                    <a:pt x="130" y="1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4" name="Freeform 66"/>
            <p:cNvSpPr>
              <a:spLocks/>
            </p:cNvSpPr>
            <p:nvPr/>
          </p:nvSpPr>
          <p:spPr bwMode="auto">
            <a:xfrm>
              <a:off x="25269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8" y="255"/>
                </a:cxn>
                <a:cxn ang="0">
                  <a:pos x="275" y="210"/>
                </a:cxn>
                <a:cxn ang="0">
                  <a:pos x="231" y="150"/>
                </a:cxn>
                <a:cxn ang="0">
                  <a:pos x="174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6" y="150"/>
                </a:cxn>
                <a:cxn ang="0">
                  <a:pos x="231" y="300"/>
                </a:cxn>
                <a:cxn ang="0">
                  <a:pos x="376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7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2" y="5060"/>
                </a:cxn>
                <a:cxn ang="0">
                  <a:pos x="87" y="5180"/>
                </a:cxn>
                <a:cxn ang="0">
                  <a:pos x="15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7" y="5300"/>
                </a:cxn>
                <a:cxn ang="0">
                  <a:pos x="116" y="5285"/>
                </a:cxn>
                <a:cxn ang="0">
                  <a:pos x="390" y="4970"/>
                </a:cxn>
                <a:cxn ang="0">
                  <a:pos x="607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8" y="255"/>
                  </a:lnTo>
                  <a:lnTo>
                    <a:pt x="275" y="210"/>
                  </a:lnTo>
                  <a:lnTo>
                    <a:pt x="231" y="150"/>
                  </a:lnTo>
                  <a:lnTo>
                    <a:pt x="174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6" y="150"/>
                  </a:lnTo>
                  <a:lnTo>
                    <a:pt x="231" y="300"/>
                  </a:lnTo>
                  <a:lnTo>
                    <a:pt x="376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7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2" y="5060"/>
                  </a:lnTo>
                  <a:lnTo>
                    <a:pt x="87" y="5180"/>
                  </a:lnTo>
                  <a:lnTo>
                    <a:pt x="15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7" y="5300"/>
                  </a:lnTo>
                  <a:lnTo>
                    <a:pt x="116" y="5285"/>
                  </a:lnTo>
                  <a:lnTo>
                    <a:pt x="390" y="4970"/>
                  </a:lnTo>
                  <a:lnTo>
                    <a:pt x="607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5" name="Freeform 67"/>
            <p:cNvSpPr>
              <a:spLocks/>
            </p:cNvSpPr>
            <p:nvPr/>
          </p:nvSpPr>
          <p:spPr bwMode="auto">
            <a:xfrm>
              <a:off x="27580" y="3477"/>
              <a:ext cx="1039" cy="5315"/>
            </a:xfrm>
            <a:custGeom>
              <a:avLst/>
              <a:gdLst/>
              <a:ahLst/>
              <a:cxnLst>
                <a:cxn ang="0">
                  <a:pos x="1039" y="5285"/>
                </a:cxn>
                <a:cxn ang="0">
                  <a:pos x="1039" y="5270"/>
                </a:cxn>
                <a:cxn ang="0">
                  <a:pos x="938" y="5165"/>
                </a:cxn>
                <a:cxn ang="0">
                  <a:pos x="808" y="5015"/>
                </a:cxn>
                <a:cxn ang="0">
                  <a:pos x="664" y="4805"/>
                </a:cxn>
                <a:cxn ang="0">
                  <a:pos x="476" y="4445"/>
                </a:cxn>
                <a:cxn ang="0">
                  <a:pos x="346" y="4039"/>
                </a:cxn>
                <a:cxn ang="0">
                  <a:pos x="245" y="3619"/>
                </a:cxn>
                <a:cxn ang="0">
                  <a:pos x="187" y="3153"/>
                </a:cxn>
                <a:cxn ang="0">
                  <a:pos x="173" y="2658"/>
                </a:cxn>
                <a:cxn ang="0">
                  <a:pos x="187" y="2282"/>
                </a:cxn>
                <a:cxn ang="0">
                  <a:pos x="216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6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39" y="45"/>
                </a:cxn>
                <a:cxn ang="0">
                  <a:pos x="1039" y="15"/>
                </a:cxn>
                <a:cxn ang="0">
                  <a:pos x="1025" y="0"/>
                </a:cxn>
                <a:cxn ang="0">
                  <a:pos x="967" y="0"/>
                </a:cxn>
                <a:cxn ang="0">
                  <a:pos x="938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4" y="1442"/>
                </a:cxn>
                <a:cxn ang="0">
                  <a:pos x="58" y="1847"/>
                </a:cxn>
                <a:cxn ang="0">
                  <a:pos x="14" y="2252"/>
                </a:cxn>
                <a:cxn ang="0">
                  <a:pos x="0" y="2658"/>
                </a:cxn>
                <a:cxn ang="0">
                  <a:pos x="14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8" y="5165"/>
                </a:cxn>
                <a:cxn ang="0">
                  <a:pos x="881" y="5225"/>
                </a:cxn>
                <a:cxn ang="0">
                  <a:pos x="967" y="5315"/>
                </a:cxn>
                <a:cxn ang="0">
                  <a:pos x="1025" y="5315"/>
                </a:cxn>
                <a:cxn ang="0">
                  <a:pos x="1039" y="5300"/>
                </a:cxn>
                <a:cxn ang="0">
                  <a:pos x="1039" y="5285"/>
                </a:cxn>
              </a:cxnLst>
              <a:rect l="0" t="0" r="r" b="b"/>
              <a:pathLst>
                <a:path w="1039" h="5315">
                  <a:moveTo>
                    <a:pt x="1039" y="5285"/>
                  </a:moveTo>
                  <a:lnTo>
                    <a:pt x="1039" y="5270"/>
                  </a:lnTo>
                  <a:lnTo>
                    <a:pt x="938" y="5165"/>
                  </a:lnTo>
                  <a:lnTo>
                    <a:pt x="808" y="5015"/>
                  </a:lnTo>
                  <a:lnTo>
                    <a:pt x="664" y="4805"/>
                  </a:lnTo>
                  <a:lnTo>
                    <a:pt x="476" y="4445"/>
                  </a:lnTo>
                  <a:lnTo>
                    <a:pt x="346" y="4039"/>
                  </a:lnTo>
                  <a:lnTo>
                    <a:pt x="245" y="3619"/>
                  </a:lnTo>
                  <a:lnTo>
                    <a:pt x="187" y="3153"/>
                  </a:lnTo>
                  <a:lnTo>
                    <a:pt x="173" y="2658"/>
                  </a:lnTo>
                  <a:lnTo>
                    <a:pt x="187" y="2282"/>
                  </a:lnTo>
                  <a:lnTo>
                    <a:pt x="216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6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39" y="45"/>
                  </a:lnTo>
                  <a:lnTo>
                    <a:pt x="1039" y="15"/>
                  </a:lnTo>
                  <a:lnTo>
                    <a:pt x="1025" y="0"/>
                  </a:lnTo>
                  <a:lnTo>
                    <a:pt x="967" y="0"/>
                  </a:lnTo>
                  <a:lnTo>
                    <a:pt x="938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4" y="1442"/>
                  </a:lnTo>
                  <a:lnTo>
                    <a:pt x="58" y="1847"/>
                  </a:lnTo>
                  <a:lnTo>
                    <a:pt x="14" y="2252"/>
                  </a:lnTo>
                  <a:lnTo>
                    <a:pt x="0" y="2658"/>
                  </a:lnTo>
                  <a:lnTo>
                    <a:pt x="14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8" y="5165"/>
                  </a:lnTo>
                  <a:lnTo>
                    <a:pt x="881" y="5225"/>
                  </a:lnTo>
                  <a:lnTo>
                    <a:pt x="967" y="5315"/>
                  </a:lnTo>
                  <a:lnTo>
                    <a:pt x="1025" y="5315"/>
                  </a:lnTo>
                  <a:lnTo>
                    <a:pt x="1039" y="5300"/>
                  </a:lnTo>
                  <a:lnTo>
                    <a:pt x="1039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6" name="Freeform 68"/>
            <p:cNvSpPr>
              <a:spLocks/>
            </p:cNvSpPr>
            <p:nvPr/>
          </p:nvSpPr>
          <p:spPr bwMode="auto">
            <a:xfrm>
              <a:off x="31941" y="3732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7" name="Rectangle 69"/>
            <p:cNvSpPr>
              <a:spLocks noChangeArrowheads="1"/>
            </p:cNvSpPr>
            <p:nvPr/>
          </p:nvSpPr>
          <p:spPr bwMode="auto">
            <a:xfrm>
              <a:off x="28923" y="6075"/>
              <a:ext cx="6686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8" name="Freeform 70"/>
            <p:cNvSpPr>
              <a:spLocks/>
            </p:cNvSpPr>
            <p:nvPr/>
          </p:nvSpPr>
          <p:spPr bwMode="auto">
            <a:xfrm>
              <a:off x="29125" y="6735"/>
              <a:ext cx="707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7" y="1472"/>
                </a:cxn>
                <a:cxn ang="0">
                  <a:pos x="707" y="1397"/>
                </a:cxn>
                <a:cxn ang="0">
                  <a:pos x="520" y="1397"/>
                </a:cxn>
                <a:cxn ang="0">
                  <a:pos x="476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7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7" y="1472"/>
                  </a:lnTo>
                  <a:lnTo>
                    <a:pt x="707" y="1397"/>
                  </a:lnTo>
                  <a:lnTo>
                    <a:pt x="520" y="1397"/>
                  </a:lnTo>
                  <a:lnTo>
                    <a:pt x="476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99" name="Freeform 71"/>
            <p:cNvSpPr>
              <a:spLocks/>
            </p:cNvSpPr>
            <p:nvPr/>
          </p:nvSpPr>
          <p:spPr bwMode="auto">
            <a:xfrm>
              <a:off x="30641" y="7606"/>
              <a:ext cx="1300" cy="90"/>
            </a:xfrm>
            <a:custGeom>
              <a:avLst/>
              <a:gdLst/>
              <a:ahLst/>
              <a:cxnLst>
                <a:cxn ang="0">
                  <a:pos x="1228" y="90"/>
                </a:cxn>
                <a:cxn ang="0">
                  <a:pos x="1271" y="90"/>
                </a:cxn>
                <a:cxn ang="0">
                  <a:pos x="1285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5" y="15"/>
                </a:cxn>
                <a:cxn ang="0">
                  <a:pos x="15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5" y="75"/>
                </a:cxn>
                <a:cxn ang="0">
                  <a:pos x="29" y="90"/>
                </a:cxn>
                <a:cxn ang="0">
                  <a:pos x="72" y="90"/>
                </a:cxn>
                <a:cxn ang="0">
                  <a:pos x="1228" y="90"/>
                </a:cxn>
              </a:cxnLst>
              <a:rect l="0" t="0" r="r" b="b"/>
              <a:pathLst>
                <a:path w="1300" h="90">
                  <a:moveTo>
                    <a:pt x="1228" y="90"/>
                  </a:moveTo>
                  <a:lnTo>
                    <a:pt x="1271" y="90"/>
                  </a:lnTo>
                  <a:lnTo>
                    <a:pt x="1285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5" y="15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29" y="90"/>
                  </a:lnTo>
                  <a:lnTo>
                    <a:pt x="72" y="90"/>
                  </a:lnTo>
                  <a:lnTo>
                    <a:pt x="1228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0" name="Freeform 72"/>
            <p:cNvSpPr>
              <a:spLocks/>
            </p:cNvSpPr>
            <p:nvPr/>
          </p:nvSpPr>
          <p:spPr bwMode="auto">
            <a:xfrm>
              <a:off x="32648" y="7231"/>
              <a:ext cx="1069" cy="1006"/>
            </a:xfrm>
            <a:custGeom>
              <a:avLst/>
              <a:gdLst/>
              <a:ahLst/>
              <a:cxnLst>
                <a:cxn ang="0">
                  <a:pos x="665" y="240"/>
                </a:cxn>
                <a:cxn ang="0">
                  <a:pos x="766" y="75"/>
                </a:cxn>
                <a:cxn ang="0">
                  <a:pos x="910" y="45"/>
                </a:cxn>
                <a:cxn ang="0">
                  <a:pos x="925" y="90"/>
                </a:cxn>
                <a:cxn ang="0">
                  <a:pos x="881" y="150"/>
                </a:cxn>
                <a:cxn ang="0">
                  <a:pos x="867" y="225"/>
                </a:cxn>
                <a:cxn ang="0">
                  <a:pos x="982" y="270"/>
                </a:cxn>
                <a:cxn ang="0">
                  <a:pos x="1040" y="225"/>
                </a:cxn>
                <a:cxn ang="0">
                  <a:pos x="1069" y="150"/>
                </a:cxn>
                <a:cxn ang="0">
                  <a:pos x="1011" y="45"/>
                </a:cxn>
                <a:cxn ang="0">
                  <a:pos x="939" y="0"/>
                </a:cxn>
                <a:cxn ang="0">
                  <a:pos x="809" y="15"/>
                </a:cxn>
                <a:cxn ang="0">
                  <a:pos x="722" y="60"/>
                </a:cxn>
                <a:cxn ang="0">
                  <a:pos x="650" y="165"/>
                </a:cxn>
                <a:cxn ang="0">
                  <a:pos x="491" y="15"/>
                </a:cxn>
                <a:cxn ang="0">
                  <a:pos x="289" y="30"/>
                </a:cxn>
                <a:cxn ang="0">
                  <a:pos x="130" y="195"/>
                </a:cxn>
                <a:cxn ang="0">
                  <a:pos x="73" y="345"/>
                </a:cxn>
                <a:cxn ang="0">
                  <a:pos x="116" y="360"/>
                </a:cxn>
                <a:cxn ang="0">
                  <a:pos x="188" y="195"/>
                </a:cxn>
                <a:cxn ang="0">
                  <a:pos x="347" y="60"/>
                </a:cxn>
                <a:cxn ang="0">
                  <a:pos x="419" y="45"/>
                </a:cxn>
                <a:cxn ang="0">
                  <a:pos x="477" y="60"/>
                </a:cxn>
                <a:cxn ang="0">
                  <a:pos x="506" y="105"/>
                </a:cxn>
                <a:cxn ang="0">
                  <a:pos x="520" y="255"/>
                </a:cxn>
                <a:cxn ang="0">
                  <a:pos x="463" y="510"/>
                </a:cxn>
                <a:cxn ang="0">
                  <a:pos x="376" y="796"/>
                </a:cxn>
                <a:cxn ang="0">
                  <a:pos x="304" y="916"/>
                </a:cxn>
                <a:cxn ang="0">
                  <a:pos x="130" y="946"/>
                </a:cxn>
                <a:cxn ang="0">
                  <a:pos x="145" y="901"/>
                </a:cxn>
                <a:cxn ang="0">
                  <a:pos x="188" y="841"/>
                </a:cxn>
                <a:cxn ang="0">
                  <a:pos x="203" y="781"/>
                </a:cxn>
                <a:cxn ang="0">
                  <a:pos x="159" y="736"/>
                </a:cxn>
                <a:cxn ang="0">
                  <a:pos x="116" y="721"/>
                </a:cxn>
                <a:cxn ang="0">
                  <a:pos x="44" y="766"/>
                </a:cxn>
                <a:cxn ang="0">
                  <a:pos x="0" y="856"/>
                </a:cxn>
                <a:cxn ang="0">
                  <a:pos x="29" y="931"/>
                </a:cxn>
                <a:cxn ang="0">
                  <a:pos x="159" y="991"/>
                </a:cxn>
                <a:cxn ang="0">
                  <a:pos x="260" y="991"/>
                </a:cxn>
                <a:cxn ang="0">
                  <a:pos x="347" y="946"/>
                </a:cxn>
                <a:cxn ang="0">
                  <a:pos x="405" y="871"/>
                </a:cxn>
                <a:cxn ang="0">
                  <a:pos x="434" y="826"/>
                </a:cxn>
                <a:cxn ang="0">
                  <a:pos x="477" y="916"/>
                </a:cxn>
                <a:cxn ang="0">
                  <a:pos x="549" y="976"/>
                </a:cxn>
                <a:cxn ang="0">
                  <a:pos x="665" y="1006"/>
                </a:cxn>
                <a:cxn ang="0">
                  <a:pos x="867" y="901"/>
                </a:cxn>
                <a:cxn ang="0">
                  <a:pos x="982" y="721"/>
                </a:cxn>
                <a:cxn ang="0">
                  <a:pos x="997" y="646"/>
                </a:cxn>
                <a:cxn ang="0">
                  <a:pos x="982" y="631"/>
                </a:cxn>
                <a:cxn ang="0">
                  <a:pos x="939" y="661"/>
                </a:cxn>
                <a:cxn ang="0">
                  <a:pos x="809" y="901"/>
                </a:cxn>
                <a:cxn ang="0">
                  <a:pos x="621" y="946"/>
                </a:cxn>
                <a:cxn ang="0">
                  <a:pos x="549" y="841"/>
                </a:cxn>
                <a:cxn ang="0">
                  <a:pos x="564" y="676"/>
                </a:cxn>
                <a:cxn ang="0">
                  <a:pos x="650" y="300"/>
                </a:cxn>
              </a:cxnLst>
              <a:rect l="0" t="0" r="r" b="b"/>
              <a:pathLst>
                <a:path w="1069" h="1006">
                  <a:moveTo>
                    <a:pt x="650" y="300"/>
                  </a:moveTo>
                  <a:lnTo>
                    <a:pt x="665" y="240"/>
                  </a:lnTo>
                  <a:lnTo>
                    <a:pt x="708" y="150"/>
                  </a:lnTo>
                  <a:lnTo>
                    <a:pt x="766" y="75"/>
                  </a:lnTo>
                  <a:lnTo>
                    <a:pt x="867" y="45"/>
                  </a:lnTo>
                  <a:lnTo>
                    <a:pt x="910" y="45"/>
                  </a:lnTo>
                  <a:lnTo>
                    <a:pt x="968" y="75"/>
                  </a:lnTo>
                  <a:lnTo>
                    <a:pt x="925" y="90"/>
                  </a:lnTo>
                  <a:lnTo>
                    <a:pt x="896" y="120"/>
                  </a:lnTo>
                  <a:lnTo>
                    <a:pt x="881" y="150"/>
                  </a:lnTo>
                  <a:lnTo>
                    <a:pt x="867" y="195"/>
                  </a:lnTo>
                  <a:lnTo>
                    <a:pt x="867" y="225"/>
                  </a:lnTo>
                  <a:lnTo>
                    <a:pt x="910" y="270"/>
                  </a:lnTo>
                  <a:lnTo>
                    <a:pt x="982" y="270"/>
                  </a:lnTo>
                  <a:lnTo>
                    <a:pt x="1011" y="255"/>
                  </a:lnTo>
                  <a:lnTo>
                    <a:pt x="1040" y="225"/>
                  </a:lnTo>
                  <a:lnTo>
                    <a:pt x="1055" y="195"/>
                  </a:lnTo>
                  <a:lnTo>
                    <a:pt x="1069" y="150"/>
                  </a:lnTo>
                  <a:lnTo>
                    <a:pt x="1040" y="60"/>
                  </a:lnTo>
                  <a:lnTo>
                    <a:pt x="1011" y="45"/>
                  </a:lnTo>
                  <a:lnTo>
                    <a:pt x="982" y="15"/>
                  </a:lnTo>
                  <a:lnTo>
                    <a:pt x="939" y="0"/>
                  </a:lnTo>
                  <a:lnTo>
                    <a:pt x="867" y="0"/>
                  </a:lnTo>
                  <a:lnTo>
                    <a:pt x="809" y="15"/>
                  </a:lnTo>
                  <a:lnTo>
                    <a:pt x="766" y="30"/>
                  </a:lnTo>
                  <a:lnTo>
                    <a:pt x="722" y="60"/>
                  </a:lnTo>
                  <a:lnTo>
                    <a:pt x="679" y="105"/>
                  </a:lnTo>
                  <a:lnTo>
                    <a:pt x="650" y="165"/>
                  </a:lnTo>
                  <a:lnTo>
                    <a:pt x="578" y="60"/>
                  </a:lnTo>
                  <a:lnTo>
                    <a:pt x="491" y="15"/>
                  </a:lnTo>
                  <a:lnTo>
                    <a:pt x="419" y="0"/>
                  </a:lnTo>
                  <a:lnTo>
                    <a:pt x="289" y="30"/>
                  </a:lnTo>
                  <a:lnTo>
                    <a:pt x="203" y="105"/>
                  </a:lnTo>
                  <a:lnTo>
                    <a:pt x="130" y="195"/>
                  </a:lnTo>
                  <a:lnTo>
                    <a:pt x="87" y="285"/>
                  </a:lnTo>
                  <a:lnTo>
                    <a:pt x="73" y="345"/>
                  </a:lnTo>
                  <a:lnTo>
                    <a:pt x="73" y="360"/>
                  </a:lnTo>
                  <a:lnTo>
                    <a:pt x="116" y="360"/>
                  </a:lnTo>
                  <a:lnTo>
                    <a:pt x="130" y="330"/>
                  </a:lnTo>
                  <a:lnTo>
                    <a:pt x="188" y="195"/>
                  </a:lnTo>
                  <a:lnTo>
                    <a:pt x="260" y="105"/>
                  </a:lnTo>
                  <a:lnTo>
                    <a:pt x="347" y="60"/>
                  </a:lnTo>
                  <a:lnTo>
                    <a:pt x="405" y="45"/>
                  </a:lnTo>
                  <a:lnTo>
                    <a:pt x="419" y="45"/>
                  </a:lnTo>
                  <a:lnTo>
                    <a:pt x="448" y="60"/>
                  </a:lnTo>
                  <a:lnTo>
                    <a:pt x="477" y="60"/>
                  </a:lnTo>
                  <a:lnTo>
                    <a:pt x="491" y="75"/>
                  </a:lnTo>
                  <a:lnTo>
                    <a:pt x="506" y="105"/>
                  </a:lnTo>
                  <a:lnTo>
                    <a:pt x="520" y="150"/>
                  </a:lnTo>
                  <a:lnTo>
                    <a:pt x="520" y="255"/>
                  </a:lnTo>
                  <a:lnTo>
                    <a:pt x="491" y="360"/>
                  </a:lnTo>
                  <a:lnTo>
                    <a:pt x="463" y="510"/>
                  </a:lnTo>
                  <a:lnTo>
                    <a:pt x="405" y="721"/>
                  </a:lnTo>
                  <a:lnTo>
                    <a:pt x="376" y="796"/>
                  </a:lnTo>
                  <a:lnTo>
                    <a:pt x="347" y="856"/>
                  </a:lnTo>
                  <a:lnTo>
                    <a:pt x="304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2" y="916"/>
                  </a:lnTo>
                  <a:lnTo>
                    <a:pt x="145" y="901"/>
                  </a:lnTo>
                  <a:lnTo>
                    <a:pt x="174" y="886"/>
                  </a:lnTo>
                  <a:lnTo>
                    <a:pt x="188" y="841"/>
                  </a:lnTo>
                  <a:lnTo>
                    <a:pt x="203" y="811"/>
                  </a:lnTo>
                  <a:lnTo>
                    <a:pt x="203" y="781"/>
                  </a:lnTo>
                  <a:lnTo>
                    <a:pt x="188" y="751"/>
                  </a:lnTo>
                  <a:lnTo>
                    <a:pt x="159" y="736"/>
                  </a:lnTo>
                  <a:lnTo>
                    <a:pt x="145" y="721"/>
                  </a:lnTo>
                  <a:lnTo>
                    <a:pt x="116" y="721"/>
                  </a:lnTo>
                  <a:lnTo>
                    <a:pt x="73" y="736"/>
                  </a:lnTo>
                  <a:lnTo>
                    <a:pt x="44" y="766"/>
                  </a:lnTo>
                  <a:lnTo>
                    <a:pt x="15" y="811"/>
                  </a:lnTo>
                  <a:lnTo>
                    <a:pt x="0" y="856"/>
                  </a:lnTo>
                  <a:lnTo>
                    <a:pt x="15" y="901"/>
                  </a:lnTo>
                  <a:lnTo>
                    <a:pt x="29" y="931"/>
                  </a:lnTo>
                  <a:lnTo>
                    <a:pt x="116" y="991"/>
                  </a:lnTo>
                  <a:lnTo>
                    <a:pt x="159" y="991"/>
                  </a:lnTo>
                  <a:lnTo>
                    <a:pt x="203" y="1006"/>
                  </a:lnTo>
                  <a:lnTo>
                    <a:pt x="260" y="991"/>
                  </a:lnTo>
                  <a:lnTo>
                    <a:pt x="304" y="976"/>
                  </a:lnTo>
                  <a:lnTo>
                    <a:pt x="347" y="946"/>
                  </a:lnTo>
                  <a:lnTo>
                    <a:pt x="376" y="901"/>
                  </a:lnTo>
                  <a:lnTo>
                    <a:pt x="405" y="871"/>
                  </a:lnTo>
                  <a:lnTo>
                    <a:pt x="419" y="841"/>
                  </a:lnTo>
                  <a:lnTo>
                    <a:pt x="434" y="826"/>
                  </a:lnTo>
                  <a:lnTo>
                    <a:pt x="448" y="871"/>
                  </a:lnTo>
                  <a:lnTo>
                    <a:pt x="477" y="916"/>
                  </a:lnTo>
                  <a:lnTo>
                    <a:pt x="506" y="946"/>
                  </a:lnTo>
                  <a:lnTo>
                    <a:pt x="549" y="976"/>
                  </a:lnTo>
                  <a:lnTo>
                    <a:pt x="593" y="991"/>
                  </a:lnTo>
                  <a:lnTo>
                    <a:pt x="665" y="1006"/>
                  </a:lnTo>
                  <a:lnTo>
                    <a:pt x="780" y="976"/>
                  </a:lnTo>
                  <a:lnTo>
                    <a:pt x="867" y="901"/>
                  </a:lnTo>
                  <a:lnTo>
                    <a:pt x="939" y="811"/>
                  </a:lnTo>
                  <a:lnTo>
                    <a:pt x="982" y="721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8" y="631"/>
                  </a:lnTo>
                  <a:lnTo>
                    <a:pt x="939" y="661"/>
                  </a:lnTo>
                  <a:lnTo>
                    <a:pt x="881" y="811"/>
                  </a:lnTo>
                  <a:lnTo>
                    <a:pt x="809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3" y="931"/>
                  </a:lnTo>
                  <a:lnTo>
                    <a:pt x="549" y="841"/>
                  </a:lnTo>
                  <a:lnTo>
                    <a:pt x="549" y="721"/>
                  </a:lnTo>
                  <a:lnTo>
                    <a:pt x="564" y="676"/>
                  </a:lnTo>
                  <a:lnTo>
                    <a:pt x="578" y="616"/>
                  </a:lnTo>
                  <a:lnTo>
                    <a:pt x="650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1" name="Freeform 73"/>
            <p:cNvSpPr>
              <a:spLocks/>
            </p:cNvSpPr>
            <p:nvPr/>
          </p:nvSpPr>
          <p:spPr bwMode="auto">
            <a:xfrm>
              <a:off x="33963" y="6540"/>
              <a:ext cx="548" cy="1036"/>
            </a:xfrm>
            <a:custGeom>
              <a:avLst/>
              <a:gdLst/>
              <a:ahLst/>
              <a:cxnLst>
                <a:cxn ang="0">
                  <a:pos x="346" y="45"/>
                </a:cxn>
                <a:cxn ang="0">
                  <a:pos x="346" y="15"/>
                </a:cxn>
                <a:cxn ang="0">
                  <a:pos x="332" y="15"/>
                </a:cxn>
                <a:cxn ang="0">
                  <a:pos x="288" y="0"/>
                </a:cxn>
                <a:cxn ang="0">
                  <a:pos x="187" y="75"/>
                </a:cxn>
                <a:cxn ang="0">
                  <a:pos x="86" y="105"/>
                </a:cxn>
                <a:cxn ang="0">
                  <a:pos x="0" y="105"/>
                </a:cxn>
                <a:cxn ang="0">
                  <a:pos x="0" y="165"/>
                </a:cxn>
                <a:cxn ang="0">
                  <a:pos x="43" y="165"/>
                </a:cxn>
                <a:cxn ang="0">
                  <a:pos x="101" y="150"/>
                </a:cxn>
                <a:cxn ang="0">
                  <a:pos x="158" y="150"/>
                </a:cxn>
                <a:cxn ang="0">
                  <a:pos x="216" y="120"/>
                </a:cxn>
                <a:cxn ang="0">
                  <a:pos x="216" y="946"/>
                </a:cxn>
                <a:cxn ang="0">
                  <a:pos x="202" y="961"/>
                </a:cxn>
                <a:cxn ang="0">
                  <a:pos x="173" y="976"/>
                </a:cxn>
                <a:cxn ang="0">
                  <a:pos x="14" y="976"/>
                </a:cxn>
                <a:cxn ang="0">
                  <a:pos x="14" y="1036"/>
                </a:cxn>
                <a:cxn ang="0">
                  <a:pos x="548" y="1036"/>
                </a:cxn>
                <a:cxn ang="0">
                  <a:pos x="548" y="976"/>
                </a:cxn>
                <a:cxn ang="0">
                  <a:pos x="389" y="976"/>
                </a:cxn>
                <a:cxn ang="0">
                  <a:pos x="375" y="961"/>
                </a:cxn>
                <a:cxn ang="0">
                  <a:pos x="346" y="961"/>
                </a:cxn>
                <a:cxn ang="0">
                  <a:pos x="346" y="916"/>
                </a:cxn>
                <a:cxn ang="0">
                  <a:pos x="346" y="45"/>
                </a:cxn>
              </a:cxnLst>
              <a:rect l="0" t="0" r="r" b="b"/>
              <a:pathLst>
                <a:path w="548" h="1036">
                  <a:moveTo>
                    <a:pt x="346" y="45"/>
                  </a:moveTo>
                  <a:lnTo>
                    <a:pt x="346" y="15"/>
                  </a:lnTo>
                  <a:lnTo>
                    <a:pt x="332" y="15"/>
                  </a:lnTo>
                  <a:lnTo>
                    <a:pt x="288" y="0"/>
                  </a:lnTo>
                  <a:lnTo>
                    <a:pt x="187" y="75"/>
                  </a:lnTo>
                  <a:lnTo>
                    <a:pt x="86" y="105"/>
                  </a:lnTo>
                  <a:lnTo>
                    <a:pt x="0" y="105"/>
                  </a:lnTo>
                  <a:lnTo>
                    <a:pt x="0" y="165"/>
                  </a:lnTo>
                  <a:lnTo>
                    <a:pt x="43" y="165"/>
                  </a:lnTo>
                  <a:lnTo>
                    <a:pt x="101" y="150"/>
                  </a:lnTo>
                  <a:lnTo>
                    <a:pt x="158" y="150"/>
                  </a:lnTo>
                  <a:lnTo>
                    <a:pt x="216" y="120"/>
                  </a:lnTo>
                  <a:lnTo>
                    <a:pt x="216" y="946"/>
                  </a:lnTo>
                  <a:lnTo>
                    <a:pt x="202" y="961"/>
                  </a:lnTo>
                  <a:lnTo>
                    <a:pt x="173" y="976"/>
                  </a:lnTo>
                  <a:lnTo>
                    <a:pt x="14" y="976"/>
                  </a:lnTo>
                  <a:lnTo>
                    <a:pt x="14" y="1036"/>
                  </a:lnTo>
                  <a:lnTo>
                    <a:pt x="548" y="1036"/>
                  </a:lnTo>
                  <a:lnTo>
                    <a:pt x="548" y="976"/>
                  </a:lnTo>
                  <a:lnTo>
                    <a:pt x="389" y="976"/>
                  </a:lnTo>
                  <a:lnTo>
                    <a:pt x="375" y="961"/>
                  </a:lnTo>
                  <a:lnTo>
                    <a:pt x="346" y="961"/>
                  </a:lnTo>
                  <a:lnTo>
                    <a:pt x="346" y="916"/>
                  </a:lnTo>
                  <a:lnTo>
                    <a:pt x="346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2" name="Freeform 74"/>
            <p:cNvSpPr>
              <a:spLocks noEditPoints="1"/>
            </p:cNvSpPr>
            <p:nvPr/>
          </p:nvSpPr>
          <p:spPr bwMode="auto">
            <a:xfrm>
              <a:off x="34728" y="6540"/>
              <a:ext cx="693" cy="1066"/>
            </a:xfrm>
            <a:custGeom>
              <a:avLst/>
              <a:gdLst/>
              <a:ahLst/>
              <a:cxnLst>
                <a:cxn ang="0">
                  <a:pos x="693" y="541"/>
                </a:cxn>
                <a:cxn ang="0">
                  <a:pos x="679" y="316"/>
                </a:cxn>
                <a:cxn ang="0">
                  <a:pos x="606" y="135"/>
                </a:cxn>
                <a:cxn ang="0">
                  <a:pos x="549" y="75"/>
                </a:cxn>
                <a:cxn ang="0">
                  <a:pos x="462" y="30"/>
                </a:cxn>
                <a:cxn ang="0">
                  <a:pos x="346" y="0"/>
                </a:cxn>
                <a:cxn ang="0">
                  <a:pos x="217" y="30"/>
                </a:cxn>
                <a:cxn ang="0">
                  <a:pos x="130" y="90"/>
                </a:cxn>
                <a:cxn ang="0">
                  <a:pos x="72" y="180"/>
                </a:cxn>
                <a:cxn ang="0">
                  <a:pos x="29" y="286"/>
                </a:cxn>
                <a:cxn ang="0">
                  <a:pos x="14" y="391"/>
                </a:cxn>
                <a:cxn ang="0">
                  <a:pos x="0" y="481"/>
                </a:cxn>
                <a:cxn ang="0">
                  <a:pos x="0" y="601"/>
                </a:cxn>
                <a:cxn ang="0">
                  <a:pos x="14" y="691"/>
                </a:cxn>
                <a:cxn ang="0">
                  <a:pos x="29" y="796"/>
                </a:cxn>
                <a:cxn ang="0">
                  <a:pos x="72" y="901"/>
                </a:cxn>
                <a:cxn ang="0">
                  <a:pos x="130" y="976"/>
                </a:cxn>
                <a:cxn ang="0">
                  <a:pos x="217" y="1051"/>
                </a:cxn>
                <a:cxn ang="0">
                  <a:pos x="346" y="1066"/>
                </a:cxn>
                <a:cxn ang="0">
                  <a:pos x="476" y="1036"/>
                </a:cxn>
                <a:cxn ang="0">
                  <a:pos x="563" y="976"/>
                </a:cxn>
                <a:cxn ang="0">
                  <a:pos x="635" y="901"/>
                </a:cxn>
                <a:cxn ang="0">
                  <a:pos x="664" y="796"/>
                </a:cxn>
                <a:cxn ang="0">
                  <a:pos x="679" y="691"/>
                </a:cxn>
                <a:cxn ang="0">
                  <a:pos x="693" y="601"/>
                </a:cxn>
                <a:cxn ang="0">
                  <a:pos x="693" y="541"/>
                </a:cxn>
                <a:cxn ang="0">
                  <a:pos x="346" y="1021"/>
                </a:cxn>
                <a:cxn ang="0">
                  <a:pos x="318" y="1021"/>
                </a:cxn>
                <a:cxn ang="0">
                  <a:pos x="274" y="1006"/>
                </a:cxn>
                <a:cxn ang="0">
                  <a:pos x="245" y="991"/>
                </a:cxn>
                <a:cxn ang="0">
                  <a:pos x="202" y="961"/>
                </a:cxn>
                <a:cxn ang="0">
                  <a:pos x="173" y="916"/>
                </a:cxn>
                <a:cxn ang="0">
                  <a:pos x="159" y="856"/>
                </a:cxn>
                <a:cxn ang="0">
                  <a:pos x="144" y="691"/>
                </a:cxn>
                <a:cxn ang="0">
                  <a:pos x="144" y="361"/>
                </a:cxn>
                <a:cxn ang="0">
                  <a:pos x="159" y="210"/>
                </a:cxn>
                <a:cxn ang="0">
                  <a:pos x="173" y="150"/>
                </a:cxn>
                <a:cxn ang="0">
                  <a:pos x="202" y="105"/>
                </a:cxn>
                <a:cxn ang="0">
                  <a:pos x="245" y="90"/>
                </a:cxn>
                <a:cxn ang="0">
                  <a:pos x="274" y="60"/>
                </a:cxn>
                <a:cxn ang="0">
                  <a:pos x="318" y="60"/>
                </a:cxn>
                <a:cxn ang="0">
                  <a:pos x="346" y="45"/>
                </a:cxn>
                <a:cxn ang="0">
                  <a:pos x="433" y="75"/>
                </a:cxn>
                <a:cxn ang="0">
                  <a:pos x="476" y="105"/>
                </a:cxn>
                <a:cxn ang="0">
                  <a:pos x="505" y="135"/>
                </a:cxn>
                <a:cxn ang="0">
                  <a:pos x="534" y="195"/>
                </a:cxn>
                <a:cxn ang="0">
                  <a:pos x="549" y="346"/>
                </a:cxn>
                <a:cxn ang="0">
                  <a:pos x="563" y="526"/>
                </a:cxn>
                <a:cxn ang="0">
                  <a:pos x="563" y="691"/>
                </a:cxn>
                <a:cxn ang="0">
                  <a:pos x="534" y="856"/>
                </a:cxn>
                <a:cxn ang="0">
                  <a:pos x="520" y="916"/>
                </a:cxn>
                <a:cxn ang="0">
                  <a:pos x="491" y="961"/>
                </a:cxn>
                <a:cxn ang="0">
                  <a:pos x="448" y="991"/>
                </a:cxn>
                <a:cxn ang="0">
                  <a:pos x="419" y="1006"/>
                </a:cxn>
                <a:cxn ang="0">
                  <a:pos x="375" y="1021"/>
                </a:cxn>
                <a:cxn ang="0">
                  <a:pos x="346" y="1021"/>
                </a:cxn>
              </a:cxnLst>
              <a:rect l="0" t="0" r="r" b="b"/>
              <a:pathLst>
                <a:path w="693" h="1066">
                  <a:moveTo>
                    <a:pt x="693" y="541"/>
                  </a:moveTo>
                  <a:lnTo>
                    <a:pt x="679" y="316"/>
                  </a:lnTo>
                  <a:lnTo>
                    <a:pt x="606" y="135"/>
                  </a:lnTo>
                  <a:lnTo>
                    <a:pt x="549" y="75"/>
                  </a:lnTo>
                  <a:lnTo>
                    <a:pt x="462" y="30"/>
                  </a:lnTo>
                  <a:lnTo>
                    <a:pt x="346" y="0"/>
                  </a:lnTo>
                  <a:lnTo>
                    <a:pt x="217" y="30"/>
                  </a:lnTo>
                  <a:lnTo>
                    <a:pt x="130" y="90"/>
                  </a:lnTo>
                  <a:lnTo>
                    <a:pt x="72" y="180"/>
                  </a:lnTo>
                  <a:lnTo>
                    <a:pt x="29" y="286"/>
                  </a:lnTo>
                  <a:lnTo>
                    <a:pt x="14" y="391"/>
                  </a:lnTo>
                  <a:lnTo>
                    <a:pt x="0" y="481"/>
                  </a:lnTo>
                  <a:lnTo>
                    <a:pt x="0" y="601"/>
                  </a:lnTo>
                  <a:lnTo>
                    <a:pt x="14" y="691"/>
                  </a:lnTo>
                  <a:lnTo>
                    <a:pt x="29" y="796"/>
                  </a:lnTo>
                  <a:lnTo>
                    <a:pt x="72" y="901"/>
                  </a:lnTo>
                  <a:lnTo>
                    <a:pt x="130" y="976"/>
                  </a:lnTo>
                  <a:lnTo>
                    <a:pt x="217" y="1051"/>
                  </a:lnTo>
                  <a:lnTo>
                    <a:pt x="346" y="1066"/>
                  </a:lnTo>
                  <a:lnTo>
                    <a:pt x="476" y="1036"/>
                  </a:lnTo>
                  <a:lnTo>
                    <a:pt x="563" y="976"/>
                  </a:lnTo>
                  <a:lnTo>
                    <a:pt x="635" y="901"/>
                  </a:lnTo>
                  <a:lnTo>
                    <a:pt x="664" y="796"/>
                  </a:lnTo>
                  <a:lnTo>
                    <a:pt x="679" y="691"/>
                  </a:lnTo>
                  <a:lnTo>
                    <a:pt x="693" y="601"/>
                  </a:lnTo>
                  <a:lnTo>
                    <a:pt x="693" y="541"/>
                  </a:lnTo>
                  <a:close/>
                  <a:moveTo>
                    <a:pt x="346" y="1021"/>
                  </a:moveTo>
                  <a:lnTo>
                    <a:pt x="318" y="1021"/>
                  </a:lnTo>
                  <a:lnTo>
                    <a:pt x="274" y="1006"/>
                  </a:lnTo>
                  <a:lnTo>
                    <a:pt x="245" y="991"/>
                  </a:lnTo>
                  <a:lnTo>
                    <a:pt x="202" y="961"/>
                  </a:lnTo>
                  <a:lnTo>
                    <a:pt x="173" y="916"/>
                  </a:lnTo>
                  <a:lnTo>
                    <a:pt x="159" y="856"/>
                  </a:lnTo>
                  <a:lnTo>
                    <a:pt x="144" y="691"/>
                  </a:lnTo>
                  <a:lnTo>
                    <a:pt x="144" y="361"/>
                  </a:lnTo>
                  <a:lnTo>
                    <a:pt x="159" y="210"/>
                  </a:lnTo>
                  <a:lnTo>
                    <a:pt x="173" y="150"/>
                  </a:lnTo>
                  <a:lnTo>
                    <a:pt x="202" y="105"/>
                  </a:lnTo>
                  <a:lnTo>
                    <a:pt x="245" y="90"/>
                  </a:lnTo>
                  <a:lnTo>
                    <a:pt x="274" y="60"/>
                  </a:lnTo>
                  <a:lnTo>
                    <a:pt x="318" y="60"/>
                  </a:lnTo>
                  <a:lnTo>
                    <a:pt x="346" y="45"/>
                  </a:lnTo>
                  <a:lnTo>
                    <a:pt x="433" y="75"/>
                  </a:lnTo>
                  <a:lnTo>
                    <a:pt x="476" y="105"/>
                  </a:lnTo>
                  <a:lnTo>
                    <a:pt x="505" y="135"/>
                  </a:lnTo>
                  <a:lnTo>
                    <a:pt x="534" y="195"/>
                  </a:lnTo>
                  <a:lnTo>
                    <a:pt x="549" y="346"/>
                  </a:lnTo>
                  <a:lnTo>
                    <a:pt x="563" y="526"/>
                  </a:lnTo>
                  <a:lnTo>
                    <a:pt x="563" y="691"/>
                  </a:lnTo>
                  <a:lnTo>
                    <a:pt x="534" y="856"/>
                  </a:lnTo>
                  <a:lnTo>
                    <a:pt x="520" y="916"/>
                  </a:lnTo>
                  <a:lnTo>
                    <a:pt x="491" y="961"/>
                  </a:lnTo>
                  <a:lnTo>
                    <a:pt x="448" y="991"/>
                  </a:lnTo>
                  <a:lnTo>
                    <a:pt x="419" y="1006"/>
                  </a:lnTo>
                  <a:lnTo>
                    <a:pt x="375" y="1021"/>
                  </a:lnTo>
                  <a:lnTo>
                    <a:pt x="346" y="10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3" name="Freeform 75"/>
            <p:cNvSpPr>
              <a:spLocks/>
            </p:cNvSpPr>
            <p:nvPr/>
          </p:nvSpPr>
          <p:spPr bwMode="auto">
            <a:xfrm>
              <a:off x="35955" y="3477"/>
              <a:ext cx="1055" cy="5315"/>
            </a:xfrm>
            <a:custGeom>
              <a:avLst/>
              <a:gdLst/>
              <a:ahLst/>
              <a:cxnLst>
                <a:cxn ang="0">
                  <a:pos x="1055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4" y="601"/>
                </a:cxn>
                <a:cxn ang="0">
                  <a:pos x="318" y="255"/>
                </a:cxn>
                <a:cxn ang="0">
                  <a:pos x="275" y="210"/>
                </a:cxn>
                <a:cxn ang="0">
                  <a:pos x="231" y="150"/>
                </a:cxn>
                <a:cxn ang="0">
                  <a:pos x="174" y="90"/>
                </a:cxn>
                <a:cxn ang="0">
                  <a:pos x="101" y="30"/>
                </a:cxn>
                <a:cxn ang="0">
                  <a:pos x="73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6" y="150"/>
                </a:cxn>
                <a:cxn ang="0">
                  <a:pos x="231" y="300"/>
                </a:cxn>
                <a:cxn ang="0">
                  <a:pos x="376" y="511"/>
                </a:cxn>
                <a:cxn ang="0">
                  <a:pos x="564" y="871"/>
                </a:cxn>
                <a:cxn ang="0">
                  <a:pos x="694" y="1261"/>
                </a:cxn>
                <a:cxn ang="0">
                  <a:pos x="795" y="1697"/>
                </a:cxn>
                <a:cxn ang="0">
                  <a:pos x="852" y="2162"/>
                </a:cxn>
                <a:cxn ang="0">
                  <a:pos x="867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3" y="5060"/>
                </a:cxn>
                <a:cxn ang="0">
                  <a:pos x="87" y="5180"/>
                </a:cxn>
                <a:cxn ang="0">
                  <a:pos x="15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3" y="5315"/>
                </a:cxn>
                <a:cxn ang="0">
                  <a:pos x="87" y="5300"/>
                </a:cxn>
                <a:cxn ang="0">
                  <a:pos x="116" y="5285"/>
                </a:cxn>
                <a:cxn ang="0">
                  <a:pos x="390" y="4970"/>
                </a:cxn>
                <a:cxn ang="0">
                  <a:pos x="607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5" y="2658"/>
                </a:cxn>
              </a:cxnLst>
              <a:rect l="0" t="0" r="r" b="b"/>
              <a:pathLst>
                <a:path w="1055" h="5315">
                  <a:moveTo>
                    <a:pt x="1055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4" y="601"/>
                  </a:lnTo>
                  <a:lnTo>
                    <a:pt x="318" y="255"/>
                  </a:lnTo>
                  <a:lnTo>
                    <a:pt x="275" y="210"/>
                  </a:lnTo>
                  <a:lnTo>
                    <a:pt x="231" y="150"/>
                  </a:lnTo>
                  <a:lnTo>
                    <a:pt x="174" y="90"/>
                  </a:lnTo>
                  <a:lnTo>
                    <a:pt x="101" y="30"/>
                  </a:lnTo>
                  <a:lnTo>
                    <a:pt x="73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6" y="150"/>
                  </a:lnTo>
                  <a:lnTo>
                    <a:pt x="231" y="300"/>
                  </a:lnTo>
                  <a:lnTo>
                    <a:pt x="376" y="511"/>
                  </a:lnTo>
                  <a:lnTo>
                    <a:pt x="564" y="871"/>
                  </a:lnTo>
                  <a:lnTo>
                    <a:pt x="694" y="1261"/>
                  </a:lnTo>
                  <a:lnTo>
                    <a:pt x="795" y="1697"/>
                  </a:lnTo>
                  <a:lnTo>
                    <a:pt x="852" y="2162"/>
                  </a:lnTo>
                  <a:lnTo>
                    <a:pt x="867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3" y="5060"/>
                  </a:lnTo>
                  <a:lnTo>
                    <a:pt x="87" y="5180"/>
                  </a:lnTo>
                  <a:lnTo>
                    <a:pt x="15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3" y="5315"/>
                  </a:lnTo>
                  <a:lnTo>
                    <a:pt x="87" y="5300"/>
                  </a:lnTo>
                  <a:lnTo>
                    <a:pt x="116" y="5285"/>
                  </a:lnTo>
                  <a:lnTo>
                    <a:pt x="390" y="4970"/>
                  </a:lnTo>
                  <a:lnTo>
                    <a:pt x="607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5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4" name="Freeform 76"/>
            <p:cNvSpPr>
              <a:spLocks/>
            </p:cNvSpPr>
            <p:nvPr/>
          </p:nvSpPr>
          <p:spPr bwMode="auto">
            <a:xfrm>
              <a:off x="38266" y="3477"/>
              <a:ext cx="1040" cy="5315"/>
            </a:xfrm>
            <a:custGeom>
              <a:avLst/>
              <a:gdLst/>
              <a:ahLst/>
              <a:cxnLst>
                <a:cxn ang="0">
                  <a:pos x="1040" y="5285"/>
                </a:cxn>
                <a:cxn ang="0">
                  <a:pos x="1040" y="5270"/>
                </a:cxn>
                <a:cxn ang="0">
                  <a:pos x="939" y="5165"/>
                </a:cxn>
                <a:cxn ang="0">
                  <a:pos x="809" y="5015"/>
                </a:cxn>
                <a:cxn ang="0">
                  <a:pos x="664" y="4805"/>
                </a:cxn>
                <a:cxn ang="0">
                  <a:pos x="476" y="4445"/>
                </a:cxn>
                <a:cxn ang="0">
                  <a:pos x="346" y="4039"/>
                </a:cxn>
                <a:cxn ang="0">
                  <a:pos x="245" y="3619"/>
                </a:cxn>
                <a:cxn ang="0">
                  <a:pos x="188" y="3153"/>
                </a:cxn>
                <a:cxn ang="0">
                  <a:pos x="173" y="2658"/>
                </a:cxn>
                <a:cxn ang="0">
                  <a:pos x="188" y="2282"/>
                </a:cxn>
                <a:cxn ang="0">
                  <a:pos x="216" y="1877"/>
                </a:cxn>
                <a:cxn ang="0">
                  <a:pos x="303" y="1457"/>
                </a:cxn>
                <a:cxn ang="0">
                  <a:pos x="419" y="1036"/>
                </a:cxn>
                <a:cxn ang="0">
                  <a:pos x="606" y="631"/>
                </a:cxn>
                <a:cxn ang="0">
                  <a:pos x="765" y="361"/>
                </a:cxn>
                <a:cxn ang="0">
                  <a:pos x="924" y="165"/>
                </a:cxn>
                <a:cxn ang="0">
                  <a:pos x="1040" y="45"/>
                </a:cxn>
                <a:cxn ang="0">
                  <a:pos x="1040" y="15"/>
                </a:cxn>
                <a:cxn ang="0">
                  <a:pos x="1025" y="0"/>
                </a:cxn>
                <a:cxn ang="0">
                  <a:pos x="967" y="0"/>
                </a:cxn>
                <a:cxn ang="0">
                  <a:pos x="939" y="30"/>
                </a:cxn>
                <a:cxn ang="0">
                  <a:pos x="664" y="345"/>
                </a:cxn>
                <a:cxn ang="0">
                  <a:pos x="433" y="691"/>
                </a:cxn>
                <a:cxn ang="0">
                  <a:pos x="260" y="1051"/>
                </a:cxn>
                <a:cxn ang="0">
                  <a:pos x="144" y="1442"/>
                </a:cxn>
                <a:cxn ang="0">
                  <a:pos x="58" y="1847"/>
                </a:cxn>
                <a:cxn ang="0">
                  <a:pos x="14" y="2252"/>
                </a:cxn>
                <a:cxn ang="0">
                  <a:pos x="0" y="2658"/>
                </a:cxn>
                <a:cxn ang="0">
                  <a:pos x="14" y="3093"/>
                </a:cxn>
                <a:cxn ang="0">
                  <a:pos x="72" y="3514"/>
                </a:cxn>
                <a:cxn ang="0">
                  <a:pos x="159" y="3934"/>
                </a:cxn>
                <a:cxn ang="0">
                  <a:pos x="303" y="4340"/>
                </a:cxn>
                <a:cxn ang="0">
                  <a:pos x="491" y="4715"/>
                </a:cxn>
                <a:cxn ang="0">
                  <a:pos x="722" y="5060"/>
                </a:cxn>
                <a:cxn ang="0">
                  <a:pos x="765" y="5105"/>
                </a:cxn>
                <a:cxn ang="0">
                  <a:pos x="809" y="5165"/>
                </a:cxn>
                <a:cxn ang="0">
                  <a:pos x="881" y="5225"/>
                </a:cxn>
                <a:cxn ang="0">
                  <a:pos x="967" y="5315"/>
                </a:cxn>
                <a:cxn ang="0">
                  <a:pos x="1025" y="5315"/>
                </a:cxn>
                <a:cxn ang="0">
                  <a:pos x="1040" y="5300"/>
                </a:cxn>
                <a:cxn ang="0">
                  <a:pos x="1040" y="5285"/>
                </a:cxn>
              </a:cxnLst>
              <a:rect l="0" t="0" r="r" b="b"/>
              <a:pathLst>
                <a:path w="1040" h="5315">
                  <a:moveTo>
                    <a:pt x="1040" y="5285"/>
                  </a:moveTo>
                  <a:lnTo>
                    <a:pt x="1040" y="5270"/>
                  </a:lnTo>
                  <a:lnTo>
                    <a:pt x="939" y="5165"/>
                  </a:lnTo>
                  <a:lnTo>
                    <a:pt x="809" y="5015"/>
                  </a:lnTo>
                  <a:lnTo>
                    <a:pt x="664" y="4805"/>
                  </a:lnTo>
                  <a:lnTo>
                    <a:pt x="476" y="4445"/>
                  </a:lnTo>
                  <a:lnTo>
                    <a:pt x="346" y="4039"/>
                  </a:lnTo>
                  <a:lnTo>
                    <a:pt x="245" y="3619"/>
                  </a:lnTo>
                  <a:lnTo>
                    <a:pt x="188" y="3153"/>
                  </a:lnTo>
                  <a:lnTo>
                    <a:pt x="173" y="2658"/>
                  </a:lnTo>
                  <a:lnTo>
                    <a:pt x="188" y="2282"/>
                  </a:lnTo>
                  <a:lnTo>
                    <a:pt x="216" y="1877"/>
                  </a:lnTo>
                  <a:lnTo>
                    <a:pt x="303" y="1457"/>
                  </a:lnTo>
                  <a:lnTo>
                    <a:pt x="419" y="1036"/>
                  </a:lnTo>
                  <a:lnTo>
                    <a:pt x="606" y="631"/>
                  </a:lnTo>
                  <a:lnTo>
                    <a:pt x="765" y="361"/>
                  </a:lnTo>
                  <a:lnTo>
                    <a:pt x="924" y="165"/>
                  </a:lnTo>
                  <a:lnTo>
                    <a:pt x="1040" y="45"/>
                  </a:lnTo>
                  <a:lnTo>
                    <a:pt x="1040" y="15"/>
                  </a:lnTo>
                  <a:lnTo>
                    <a:pt x="1025" y="0"/>
                  </a:lnTo>
                  <a:lnTo>
                    <a:pt x="967" y="0"/>
                  </a:lnTo>
                  <a:lnTo>
                    <a:pt x="939" y="30"/>
                  </a:lnTo>
                  <a:lnTo>
                    <a:pt x="664" y="345"/>
                  </a:lnTo>
                  <a:lnTo>
                    <a:pt x="433" y="691"/>
                  </a:lnTo>
                  <a:lnTo>
                    <a:pt x="260" y="1051"/>
                  </a:lnTo>
                  <a:lnTo>
                    <a:pt x="144" y="1442"/>
                  </a:lnTo>
                  <a:lnTo>
                    <a:pt x="58" y="1847"/>
                  </a:lnTo>
                  <a:lnTo>
                    <a:pt x="14" y="2252"/>
                  </a:lnTo>
                  <a:lnTo>
                    <a:pt x="0" y="2658"/>
                  </a:lnTo>
                  <a:lnTo>
                    <a:pt x="14" y="3093"/>
                  </a:lnTo>
                  <a:lnTo>
                    <a:pt x="72" y="3514"/>
                  </a:lnTo>
                  <a:lnTo>
                    <a:pt x="159" y="3934"/>
                  </a:lnTo>
                  <a:lnTo>
                    <a:pt x="303" y="4340"/>
                  </a:lnTo>
                  <a:lnTo>
                    <a:pt x="491" y="4715"/>
                  </a:lnTo>
                  <a:lnTo>
                    <a:pt x="722" y="5060"/>
                  </a:lnTo>
                  <a:lnTo>
                    <a:pt x="765" y="5105"/>
                  </a:lnTo>
                  <a:lnTo>
                    <a:pt x="809" y="5165"/>
                  </a:lnTo>
                  <a:lnTo>
                    <a:pt x="881" y="5225"/>
                  </a:lnTo>
                  <a:lnTo>
                    <a:pt x="967" y="5315"/>
                  </a:lnTo>
                  <a:lnTo>
                    <a:pt x="1025" y="5315"/>
                  </a:lnTo>
                  <a:lnTo>
                    <a:pt x="1040" y="5300"/>
                  </a:lnTo>
                  <a:lnTo>
                    <a:pt x="1040" y="52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5" name="Freeform 77"/>
            <p:cNvSpPr>
              <a:spLocks/>
            </p:cNvSpPr>
            <p:nvPr/>
          </p:nvSpPr>
          <p:spPr bwMode="auto">
            <a:xfrm>
              <a:off x="42641" y="3732"/>
              <a:ext cx="708" cy="1472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4" y="121"/>
                </a:cxn>
                <a:cxn ang="0">
                  <a:pos x="73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3" y="211"/>
                </a:cxn>
                <a:cxn ang="0">
                  <a:pos x="174" y="196"/>
                </a:cxn>
                <a:cxn ang="0">
                  <a:pos x="275" y="151"/>
                </a:cxn>
                <a:cxn ang="0">
                  <a:pos x="275" y="1352"/>
                </a:cxn>
                <a:cxn ang="0">
                  <a:pos x="246" y="1382"/>
                </a:cxn>
                <a:cxn ang="0">
                  <a:pos x="203" y="1397"/>
                </a:cxn>
                <a:cxn ang="0">
                  <a:pos x="15" y="1397"/>
                </a:cxn>
                <a:cxn ang="0">
                  <a:pos x="15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4" y="1322"/>
                </a:cxn>
                <a:cxn ang="0">
                  <a:pos x="434" y="1292"/>
                </a:cxn>
                <a:cxn ang="0">
                  <a:pos x="434" y="60"/>
                </a:cxn>
              </a:cxnLst>
              <a:rect l="0" t="0" r="r" b="b"/>
              <a:pathLst>
                <a:path w="708" h="1472">
                  <a:moveTo>
                    <a:pt x="434" y="60"/>
                  </a:moveTo>
                  <a:lnTo>
                    <a:pt x="434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4" y="121"/>
                  </a:lnTo>
                  <a:lnTo>
                    <a:pt x="73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3" y="211"/>
                  </a:lnTo>
                  <a:lnTo>
                    <a:pt x="174" y="196"/>
                  </a:lnTo>
                  <a:lnTo>
                    <a:pt x="275" y="151"/>
                  </a:lnTo>
                  <a:lnTo>
                    <a:pt x="275" y="1352"/>
                  </a:lnTo>
                  <a:lnTo>
                    <a:pt x="246" y="1382"/>
                  </a:lnTo>
                  <a:lnTo>
                    <a:pt x="203" y="1397"/>
                  </a:lnTo>
                  <a:lnTo>
                    <a:pt x="15" y="1397"/>
                  </a:lnTo>
                  <a:lnTo>
                    <a:pt x="15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4" y="1322"/>
                  </a:lnTo>
                  <a:lnTo>
                    <a:pt x="434" y="1292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6" name="Rectangle 78"/>
            <p:cNvSpPr>
              <a:spLocks noChangeArrowheads="1"/>
            </p:cNvSpPr>
            <p:nvPr/>
          </p:nvSpPr>
          <p:spPr bwMode="auto">
            <a:xfrm>
              <a:off x="39609" y="6075"/>
              <a:ext cx="6686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7" name="Freeform 79"/>
            <p:cNvSpPr>
              <a:spLocks/>
            </p:cNvSpPr>
            <p:nvPr/>
          </p:nvSpPr>
          <p:spPr bwMode="auto">
            <a:xfrm>
              <a:off x="39811" y="6735"/>
              <a:ext cx="708" cy="1472"/>
            </a:xfrm>
            <a:custGeom>
              <a:avLst/>
              <a:gdLst/>
              <a:ahLst/>
              <a:cxnLst>
                <a:cxn ang="0">
                  <a:pos x="433" y="60"/>
                </a:cxn>
                <a:cxn ang="0">
                  <a:pos x="433" y="0"/>
                </a:cxn>
                <a:cxn ang="0">
                  <a:pos x="390" y="0"/>
                </a:cxn>
                <a:cxn ang="0">
                  <a:pos x="289" y="75"/>
                </a:cxn>
                <a:cxn ang="0">
                  <a:pos x="173" y="121"/>
                </a:cxn>
                <a:cxn ang="0">
                  <a:pos x="72" y="136"/>
                </a:cxn>
                <a:cxn ang="0">
                  <a:pos x="0" y="136"/>
                </a:cxn>
                <a:cxn ang="0">
                  <a:pos x="0" y="211"/>
                </a:cxn>
                <a:cxn ang="0">
                  <a:pos x="72" y="211"/>
                </a:cxn>
                <a:cxn ang="0">
                  <a:pos x="173" y="196"/>
                </a:cxn>
                <a:cxn ang="0">
                  <a:pos x="274" y="151"/>
                </a:cxn>
                <a:cxn ang="0">
                  <a:pos x="274" y="1352"/>
                </a:cxn>
                <a:cxn ang="0">
                  <a:pos x="246" y="1382"/>
                </a:cxn>
                <a:cxn ang="0">
                  <a:pos x="202" y="1397"/>
                </a:cxn>
                <a:cxn ang="0">
                  <a:pos x="14" y="1397"/>
                </a:cxn>
                <a:cxn ang="0">
                  <a:pos x="14" y="1472"/>
                </a:cxn>
                <a:cxn ang="0">
                  <a:pos x="708" y="1472"/>
                </a:cxn>
                <a:cxn ang="0">
                  <a:pos x="708" y="1397"/>
                </a:cxn>
                <a:cxn ang="0">
                  <a:pos x="520" y="1397"/>
                </a:cxn>
                <a:cxn ang="0">
                  <a:pos x="477" y="1382"/>
                </a:cxn>
                <a:cxn ang="0">
                  <a:pos x="448" y="1352"/>
                </a:cxn>
                <a:cxn ang="0">
                  <a:pos x="433" y="1322"/>
                </a:cxn>
                <a:cxn ang="0">
                  <a:pos x="433" y="1292"/>
                </a:cxn>
                <a:cxn ang="0">
                  <a:pos x="433" y="60"/>
                </a:cxn>
              </a:cxnLst>
              <a:rect l="0" t="0" r="r" b="b"/>
              <a:pathLst>
                <a:path w="708" h="1472">
                  <a:moveTo>
                    <a:pt x="433" y="60"/>
                  </a:moveTo>
                  <a:lnTo>
                    <a:pt x="433" y="0"/>
                  </a:lnTo>
                  <a:lnTo>
                    <a:pt x="390" y="0"/>
                  </a:lnTo>
                  <a:lnTo>
                    <a:pt x="289" y="75"/>
                  </a:lnTo>
                  <a:lnTo>
                    <a:pt x="173" y="121"/>
                  </a:lnTo>
                  <a:lnTo>
                    <a:pt x="72" y="136"/>
                  </a:lnTo>
                  <a:lnTo>
                    <a:pt x="0" y="136"/>
                  </a:lnTo>
                  <a:lnTo>
                    <a:pt x="0" y="211"/>
                  </a:lnTo>
                  <a:lnTo>
                    <a:pt x="72" y="211"/>
                  </a:lnTo>
                  <a:lnTo>
                    <a:pt x="173" y="196"/>
                  </a:lnTo>
                  <a:lnTo>
                    <a:pt x="274" y="151"/>
                  </a:lnTo>
                  <a:lnTo>
                    <a:pt x="274" y="1352"/>
                  </a:lnTo>
                  <a:lnTo>
                    <a:pt x="246" y="1382"/>
                  </a:lnTo>
                  <a:lnTo>
                    <a:pt x="202" y="1397"/>
                  </a:lnTo>
                  <a:lnTo>
                    <a:pt x="14" y="1397"/>
                  </a:lnTo>
                  <a:lnTo>
                    <a:pt x="14" y="1472"/>
                  </a:lnTo>
                  <a:lnTo>
                    <a:pt x="708" y="1472"/>
                  </a:lnTo>
                  <a:lnTo>
                    <a:pt x="708" y="1397"/>
                  </a:lnTo>
                  <a:lnTo>
                    <a:pt x="520" y="1397"/>
                  </a:lnTo>
                  <a:lnTo>
                    <a:pt x="477" y="1382"/>
                  </a:lnTo>
                  <a:lnTo>
                    <a:pt x="448" y="1352"/>
                  </a:lnTo>
                  <a:lnTo>
                    <a:pt x="433" y="1322"/>
                  </a:lnTo>
                  <a:lnTo>
                    <a:pt x="433" y="1292"/>
                  </a:lnTo>
                  <a:lnTo>
                    <a:pt x="433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8" name="Freeform 80"/>
            <p:cNvSpPr>
              <a:spLocks/>
            </p:cNvSpPr>
            <p:nvPr/>
          </p:nvSpPr>
          <p:spPr bwMode="auto">
            <a:xfrm>
              <a:off x="41327" y="7606"/>
              <a:ext cx="1300" cy="90"/>
            </a:xfrm>
            <a:custGeom>
              <a:avLst/>
              <a:gdLst/>
              <a:ahLst/>
              <a:cxnLst>
                <a:cxn ang="0">
                  <a:pos x="1228" y="90"/>
                </a:cxn>
                <a:cxn ang="0">
                  <a:pos x="1271" y="90"/>
                </a:cxn>
                <a:cxn ang="0">
                  <a:pos x="1286" y="75"/>
                </a:cxn>
                <a:cxn ang="0">
                  <a:pos x="1300" y="75"/>
                </a:cxn>
                <a:cxn ang="0">
                  <a:pos x="1300" y="30"/>
                </a:cxn>
                <a:cxn ang="0">
                  <a:pos x="1271" y="0"/>
                </a:cxn>
                <a:cxn ang="0">
                  <a:pos x="29" y="0"/>
                </a:cxn>
                <a:cxn ang="0">
                  <a:pos x="15" y="15"/>
                </a:cxn>
                <a:cxn ang="0">
                  <a:pos x="15" y="30"/>
                </a:cxn>
                <a:cxn ang="0">
                  <a:pos x="0" y="45"/>
                </a:cxn>
                <a:cxn ang="0">
                  <a:pos x="0" y="75"/>
                </a:cxn>
                <a:cxn ang="0">
                  <a:pos x="15" y="75"/>
                </a:cxn>
                <a:cxn ang="0">
                  <a:pos x="29" y="90"/>
                </a:cxn>
                <a:cxn ang="0">
                  <a:pos x="73" y="90"/>
                </a:cxn>
                <a:cxn ang="0">
                  <a:pos x="1228" y="90"/>
                </a:cxn>
              </a:cxnLst>
              <a:rect l="0" t="0" r="r" b="b"/>
              <a:pathLst>
                <a:path w="1300" h="90">
                  <a:moveTo>
                    <a:pt x="1228" y="90"/>
                  </a:moveTo>
                  <a:lnTo>
                    <a:pt x="1271" y="90"/>
                  </a:lnTo>
                  <a:lnTo>
                    <a:pt x="1286" y="75"/>
                  </a:lnTo>
                  <a:lnTo>
                    <a:pt x="1300" y="75"/>
                  </a:lnTo>
                  <a:lnTo>
                    <a:pt x="1300" y="30"/>
                  </a:lnTo>
                  <a:lnTo>
                    <a:pt x="1271" y="0"/>
                  </a:lnTo>
                  <a:lnTo>
                    <a:pt x="29" y="0"/>
                  </a:lnTo>
                  <a:lnTo>
                    <a:pt x="15" y="15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29" y="90"/>
                  </a:lnTo>
                  <a:lnTo>
                    <a:pt x="73" y="90"/>
                  </a:lnTo>
                  <a:lnTo>
                    <a:pt x="1228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09" name="Freeform 81"/>
            <p:cNvSpPr>
              <a:spLocks/>
            </p:cNvSpPr>
            <p:nvPr/>
          </p:nvSpPr>
          <p:spPr bwMode="auto">
            <a:xfrm>
              <a:off x="43335" y="7231"/>
              <a:ext cx="1068" cy="1006"/>
            </a:xfrm>
            <a:custGeom>
              <a:avLst/>
              <a:gdLst/>
              <a:ahLst/>
              <a:cxnLst>
                <a:cxn ang="0">
                  <a:pos x="664" y="240"/>
                </a:cxn>
                <a:cxn ang="0">
                  <a:pos x="765" y="75"/>
                </a:cxn>
                <a:cxn ang="0">
                  <a:pos x="909" y="45"/>
                </a:cxn>
                <a:cxn ang="0">
                  <a:pos x="924" y="90"/>
                </a:cxn>
                <a:cxn ang="0">
                  <a:pos x="880" y="150"/>
                </a:cxn>
                <a:cxn ang="0">
                  <a:pos x="866" y="225"/>
                </a:cxn>
                <a:cxn ang="0">
                  <a:pos x="982" y="270"/>
                </a:cxn>
                <a:cxn ang="0">
                  <a:pos x="1039" y="225"/>
                </a:cxn>
                <a:cxn ang="0">
                  <a:pos x="1068" y="150"/>
                </a:cxn>
                <a:cxn ang="0">
                  <a:pos x="1010" y="45"/>
                </a:cxn>
                <a:cxn ang="0">
                  <a:pos x="938" y="0"/>
                </a:cxn>
                <a:cxn ang="0">
                  <a:pos x="808" y="15"/>
                </a:cxn>
                <a:cxn ang="0">
                  <a:pos x="722" y="60"/>
                </a:cxn>
                <a:cxn ang="0">
                  <a:pos x="649" y="165"/>
                </a:cxn>
                <a:cxn ang="0">
                  <a:pos x="491" y="15"/>
                </a:cxn>
                <a:cxn ang="0">
                  <a:pos x="288" y="30"/>
                </a:cxn>
                <a:cxn ang="0">
                  <a:pos x="130" y="195"/>
                </a:cxn>
                <a:cxn ang="0">
                  <a:pos x="72" y="345"/>
                </a:cxn>
                <a:cxn ang="0">
                  <a:pos x="115" y="360"/>
                </a:cxn>
                <a:cxn ang="0">
                  <a:pos x="187" y="195"/>
                </a:cxn>
                <a:cxn ang="0">
                  <a:pos x="346" y="60"/>
                </a:cxn>
                <a:cxn ang="0">
                  <a:pos x="418" y="45"/>
                </a:cxn>
                <a:cxn ang="0">
                  <a:pos x="476" y="60"/>
                </a:cxn>
                <a:cxn ang="0">
                  <a:pos x="505" y="105"/>
                </a:cxn>
                <a:cxn ang="0">
                  <a:pos x="519" y="255"/>
                </a:cxn>
                <a:cxn ang="0">
                  <a:pos x="462" y="510"/>
                </a:cxn>
                <a:cxn ang="0">
                  <a:pos x="375" y="796"/>
                </a:cxn>
                <a:cxn ang="0">
                  <a:pos x="303" y="916"/>
                </a:cxn>
                <a:cxn ang="0">
                  <a:pos x="130" y="946"/>
                </a:cxn>
                <a:cxn ang="0">
                  <a:pos x="144" y="901"/>
                </a:cxn>
                <a:cxn ang="0">
                  <a:pos x="187" y="841"/>
                </a:cxn>
                <a:cxn ang="0">
                  <a:pos x="202" y="781"/>
                </a:cxn>
                <a:cxn ang="0">
                  <a:pos x="158" y="736"/>
                </a:cxn>
                <a:cxn ang="0">
                  <a:pos x="115" y="721"/>
                </a:cxn>
                <a:cxn ang="0">
                  <a:pos x="43" y="766"/>
                </a:cxn>
                <a:cxn ang="0">
                  <a:pos x="0" y="856"/>
                </a:cxn>
                <a:cxn ang="0">
                  <a:pos x="28" y="931"/>
                </a:cxn>
                <a:cxn ang="0">
                  <a:pos x="158" y="991"/>
                </a:cxn>
                <a:cxn ang="0">
                  <a:pos x="260" y="991"/>
                </a:cxn>
                <a:cxn ang="0">
                  <a:pos x="346" y="946"/>
                </a:cxn>
                <a:cxn ang="0">
                  <a:pos x="404" y="871"/>
                </a:cxn>
                <a:cxn ang="0">
                  <a:pos x="433" y="826"/>
                </a:cxn>
                <a:cxn ang="0">
                  <a:pos x="476" y="916"/>
                </a:cxn>
                <a:cxn ang="0">
                  <a:pos x="548" y="976"/>
                </a:cxn>
                <a:cxn ang="0">
                  <a:pos x="664" y="1006"/>
                </a:cxn>
                <a:cxn ang="0">
                  <a:pos x="866" y="901"/>
                </a:cxn>
                <a:cxn ang="0">
                  <a:pos x="982" y="721"/>
                </a:cxn>
                <a:cxn ang="0">
                  <a:pos x="996" y="646"/>
                </a:cxn>
                <a:cxn ang="0">
                  <a:pos x="982" y="631"/>
                </a:cxn>
                <a:cxn ang="0">
                  <a:pos x="938" y="661"/>
                </a:cxn>
                <a:cxn ang="0">
                  <a:pos x="808" y="901"/>
                </a:cxn>
                <a:cxn ang="0">
                  <a:pos x="621" y="946"/>
                </a:cxn>
                <a:cxn ang="0">
                  <a:pos x="548" y="841"/>
                </a:cxn>
                <a:cxn ang="0">
                  <a:pos x="563" y="676"/>
                </a:cxn>
                <a:cxn ang="0">
                  <a:pos x="649" y="300"/>
                </a:cxn>
              </a:cxnLst>
              <a:rect l="0" t="0" r="r" b="b"/>
              <a:pathLst>
                <a:path w="1068" h="1006">
                  <a:moveTo>
                    <a:pt x="649" y="300"/>
                  </a:moveTo>
                  <a:lnTo>
                    <a:pt x="664" y="240"/>
                  </a:lnTo>
                  <a:lnTo>
                    <a:pt x="707" y="150"/>
                  </a:lnTo>
                  <a:lnTo>
                    <a:pt x="765" y="75"/>
                  </a:lnTo>
                  <a:lnTo>
                    <a:pt x="866" y="45"/>
                  </a:lnTo>
                  <a:lnTo>
                    <a:pt x="909" y="45"/>
                  </a:lnTo>
                  <a:lnTo>
                    <a:pt x="967" y="75"/>
                  </a:lnTo>
                  <a:lnTo>
                    <a:pt x="924" y="90"/>
                  </a:lnTo>
                  <a:lnTo>
                    <a:pt x="895" y="120"/>
                  </a:lnTo>
                  <a:lnTo>
                    <a:pt x="880" y="150"/>
                  </a:lnTo>
                  <a:lnTo>
                    <a:pt x="866" y="195"/>
                  </a:lnTo>
                  <a:lnTo>
                    <a:pt x="866" y="225"/>
                  </a:lnTo>
                  <a:lnTo>
                    <a:pt x="909" y="270"/>
                  </a:lnTo>
                  <a:lnTo>
                    <a:pt x="982" y="270"/>
                  </a:lnTo>
                  <a:lnTo>
                    <a:pt x="1010" y="255"/>
                  </a:lnTo>
                  <a:lnTo>
                    <a:pt x="1039" y="225"/>
                  </a:lnTo>
                  <a:lnTo>
                    <a:pt x="1054" y="195"/>
                  </a:lnTo>
                  <a:lnTo>
                    <a:pt x="1068" y="150"/>
                  </a:lnTo>
                  <a:lnTo>
                    <a:pt x="1039" y="60"/>
                  </a:lnTo>
                  <a:lnTo>
                    <a:pt x="1010" y="45"/>
                  </a:lnTo>
                  <a:lnTo>
                    <a:pt x="982" y="15"/>
                  </a:lnTo>
                  <a:lnTo>
                    <a:pt x="938" y="0"/>
                  </a:lnTo>
                  <a:lnTo>
                    <a:pt x="866" y="0"/>
                  </a:lnTo>
                  <a:lnTo>
                    <a:pt x="808" y="15"/>
                  </a:lnTo>
                  <a:lnTo>
                    <a:pt x="765" y="30"/>
                  </a:lnTo>
                  <a:lnTo>
                    <a:pt x="722" y="60"/>
                  </a:lnTo>
                  <a:lnTo>
                    <a:pt x="678" y="105"/>
                  </a:lnTo>
                  <a:lnTo>
                    <a:pt x="649" y="165"/>
                  </a:lnTo>
                  <a:lnTo>
                    <a:pt x="577" y="60"/>
                  </a:lnTo>
                  <a:lnTo>
                    <a:pt x="491" y="15"/>
                  </a:lnTo>
                  <a:lnTo>
                    <a:pt x="418" y="0"/>
                  </a:lnTo>
                  <a:lnTo>
                    <a:pt x="288" y="30"/>
                  </a:lnTo>
                  <a:lnTo>
                    <a:pt x="202" y="105"/>
                  </a:lnTo>
                  <a:lnTo>
                    <a:pt x="130" y="195"/>
                  </a:lnTo>
                  <a:lnTo>
                    <a:pt x="86" y="285"/>
                  </a:lnTo>
                  <a:lnTo>
                    <a:pt x="72" y="345"/>
                  </a:lnTo>
                  <a:lnTo>
                    <a:pt x="72" y="360"/>
                  </a:lnTo>
                  <a:lnTo>
                    <a:pt x="115" y="360"/>
                  </a:lnTo>
                  <a:lnTo>
                    <a:pt x="130" y="330"/>
                  </a:lnTo>
                  <a:lnTo>
                    <a:pt x="187" y="195"/>
                  </a:lnTo>
                  <a:lnTo>
                    <a:pt x="260" y="105"/>
                  </a:lnTo>
                  <a:lnTo>
                    <a:pt x="346" y="60"/>
                  </a:lnTo>
                  <a:lnTo>
                    <a:pt x="404" y="45"/>
                  </a:lnTo>
                  <a:lnTo>
                    <a:pt x="418" y="45"/>
                  </a:lnTo>
                  <a:lnTo>
                    <a:pt x="447" y="60"/>
                  </a:lnTo>
                  <a:lnTo>
                    <a:pt x="476" y="60"/>
                  </a:lnTo>
                  <a:lnTo>
                    <a:pt x="491" y="75"/>
                  </a:lnTo>
                  <a:lnTo>
                    <a:pt x="505" y="105"/>
                  </a:lnTo>
                  <a:lnTo>
                    <a:pt x="519" y="150"/>
                  </a:lnTo>
                  <a:lnTo>
                    <a:pt x="519" y="255"/>
                  </a:lnTo>
                  <a:lnTo>
                    <a:pt x="491" y="360"/>
                  </a:lnTo>
                  <a:lnTo>
                    <a:pt x="462" y="510"/>
                  </a:lnTo>
                  <a:lnTo>
                    <a:pt x="404" y="721"/>
                  </a:lnTo>
                  <a:lnTo>
                    <a:pt x="375" y="796"/>
                  </a:lnTo>
                  <a:lnTo>
                    <a:pt x="346" y="856"/>
                  </a:lnTo>
                  <a:lnTo>
                    <a:pt x="303" y="916"/>
                  </a:lnTo>
                  <a:lnTo>
                    <a:pt x="260" y="946"/>
                  </a:lnTo>
                  <a:lnTo>
                    <a:pt x="130" y="946"/>
                  </a:lnTo>
                  <a:lnTo>
                    <a:pt x="101" y="916"/>
                  </a:lnTo>
                  <a:lnTo>
                    <a:pt x="144" y="901"/>
                  </a:lnTo>
                  <a:lnTo>
                    <a:pt x="173" y="886"/>
                  </a:lnTo>
                  <a:lnTo>
                    <a:pt x="187" y="841"/>
                  </a:lnTo>
                  <a:lnTo>
                    <a:pt x="202" y="811"/>
                  </a:lnTo>
                  <a:lnTo>
                    <a:pt x="202" y="781"/>
                  </a:lnTo>
                  <a:lnTo>
                    <a:pt x="187" y="751"/>
                  </a:lnTo>
                  <a:lnTo>
                    <a:pt x="158" y="736"/>
                  </a:lnTo>
                  <a:lnTo>
                    <a:pt x="144" y="721"/>
                  </a:lnTo>
                  <a:lnTo>
                    <a:pt x="115" y="721"/>
                  </a:lnTo>
                  <a:lnTo>
                    <a:pt x="72" y="736"/>
                  </a:lnTo>
                  <a:lnTo>
                    <a:pt x="43" y="766"/>
                  </a:lnTo>
                  <a:lnTo>
                    <a:pt x="14" y="811"/>
                  </a:lnTo>
                  <a:lnTo>
                    <a:pt x="0" y="856"/>
                  </a:lnTo>
                  <a:lnTo>
                    <a:pt x="14" y="901"/>
                  </a:lnTo>
                  <a:lnTo>
                    <a:pt x="28" y="931"/>
                  </a:lnTo>
                  <a:lnTo>
                    <a:pt x="115" y="991"/>
                  </a:lnTo>
                  <a:lnTo>
                    <a:pt x="158" y="991"/>
                  </a:lnTo>
                  <a:lnTo>
                    <a:pt x="202" y="1006"/>
                  </a:lnTo>
                  <a:lnTo>
                    <a:pt x="260" y="991"/>
                  </a:lnTo>
                  <a:lnTo>
                    <a:pt x="303" y="976"/>
                  </a:lnTo>
                  <a:lnTo>
                    <a:pt x="346" y="946"/>
                  </a:lnTo>
                  <a:lnTo>
                    <a:pt x="375" y="901"/>
                  </a:lnTo>
                  <a:lnTo>
                    <a:pt x="404" y="871"/>
                  </a:lnTo>
                  <a:lnTo>
                    <a:pt x="418" y="841"/>
                  </a:lnTo>
                  <a:lnTo>
                    <a:pt x="433" y="826"/>
                  </a:lnTo>
                  <a:lnTo>
                    <a:pt x="447" y="871"/>
                  </a:lnTo>
                  <a:lnTo>
                    <a:pt x="476" y="916"/>
                  </a:lnTo>
                  <a:lnTo>
                    <a:pt x="505" y="946"/>
                  </a:lnTo>
                  <a:lnTo>
                    <a:pt x="548" y="976"/>
                  </a:lnTo>
                  <a:lnTo>
                    <a:pt x="592" y="991"/>
                  </a:lnTo>
                  <a:lnTo>
                    <a:pt x="664" y="1006"/>
                  </a:lnTo>
                  <a:lnTo>
                    <a:pt x="779" y="976"/>
                  </a:lnTo>
                  <a:lnTo>
                    <a:pt x="866" y="901"/>
                  </a:lnTo>
                  <a:lnTo>
                    <a:pt x="938" y="811"/>
                  </a:lnTo>
                  <a:lnTo>
                    <a:pt x="982" y="721"/>
                  </a:lnTo>
                  <a:lnTo>
                    <a:pt x="996" y="661"/>
                  </a:lnTo>
                  <a:lnTo>
                    <a:pt x="996" y="646"/>
                  </a:lnTo>
                  <a:lnTo>
                    <a:pt x="982" y="646"/>
                  </a:lnTo>
                  <a:lnTo>
                    <a:pt x="982" y="631"/>
                  </a:lnTo>
                  <a:lnTo>
                    <a:pt x="967" y="631"/>
                  </a:lnTo>
                  <a:lnTo>
                    <a:pt x="938" y="661"/>
                  </a:lnTo>
                  <a:lnTo>
                    <a:pt x="880" y="811"/>
                  </a:lnTo>
                  <a:lnTo>
                    <a:pt x="808" y="901"/>
                  </a:lnTo>
                  <a:lnTo>
                    <a:pt x="722" y="946"/>
                  </a:lnTo>
                  <a:lnTo>
                    <a:pt x="621" y="946"/>
                  </a:lnTo>
                  <a:lnTo>
                    <a:pt x="592" y="931"/>
                  </a:lnTo>
                  <a:lnTo>
                    <a:pt x="548" y="841"/>
                  </a:lnTo>
                  <a:lnTo>
                    <a:pt x="548" y="721"/>
                  </a:lnTo>
                  <a:lnTo>
                    <a:pt x="563" y="676"/>
                  </a:lnTo>
                  <a:lnTo>
                    <a:pt x="577" y="616"/>
                  </a:lnTo>
                  <a:lnTo>
                    <a:pt x="649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0" name="Freeform 82"/>
            <p:cNvSpPr>
              <a:spLocks/>
            </p:cNvSpPr>
            <p:nvPr/>
          </p:nvSpPr>
          <p:spPr bwMode="auto">
            <a:xfrm>
              <a:off x="44605" y="6540"/>
              <a:ext cx="650" cy="1036"/>
            </a:xfrm>
            <a:custGeom>
              <a:avLst/>
              <a:gdLst/>
              <a:ahLst/>
              <a:cxnLst>
                <a:cxn ang="0">
                  <a:pos x="650" y="751"/>
                </a:cxn>
                <a:cxn ang="0">
                  <a:pos x="607" y="751"/>
                </a:cxn>
                <a:cxn ang="0">
                  <a:pos x="607" y="781"/>
                </a:cxn>
                <a:cxn ang="0">
                  <a:pos x="578" y="841"/>
                </a:cxn>
                <a:cxn ang="0">
                  <a:pos x="578" y="871"/>
                </a:cxn>
                <a:cxn ang="0">
                  <a:pos x="564" y="901"/>
                </a:cxn>
                <a:cxn ang="0">
                  <a:pos x="145" y="901"/>
                </a:cxn>
                <a:cxn ang="0">
                  <a:pos x="246" y="811"/>
                </a:cxn>
                <a:cxn ang="0">
                  <a:pos x="318" y="751"/>
                </a:cxn>
                <a:cxn ang="0">
                  <a:pos x="376" y="691"/>
                </a:cxn>
                <a:cxn ang="0">
                  <a:pos x="434" y="646"/>
                </a:cxn>
                <a:cxn ang="0">
                  <a:pos x="535" y="556"/>
                </a:cxn>
                <a:cxn ang="0">
                  <a:pos x="621" y="436"/>
                </a:cxn>
                <a:cxn ang="0">
                  <a:pos x="650" y="316"/>
                </a:cxn>
                <a:cxn ang="0">
                  <a:pos x="621" y="180"/>
                </a:cxn>
                <a:cxn ang="0">
                  <a:pos x="549" y="90"/>
                </a:cxn>
                <a:cxn ang="0">
                  <a:pos x="434" y="30"/>
                </a:cxn>
                <a:cxn ang="0">
                  <a:pos x="304" y="0"/>
                </a:cxn>
                <a:cxn ang="0">
                  <a:pos x="174" y="30"/>
                </a:cxn>
                <a:cxn ang="0">
                  <a:pos x="73" y="90"/>
                </a:cxn>
                <a:cxn ang="0">
                  <a:pos x="15" y="180"/>
                </a:cxn>
                <a:cxn ang="0">
                  <a:pos x="0" y="286"/>
                </a:cxn>
                <a:cxn ang="0">
                  <a:pos x="0" y="316"/>
                </a:cxn>
                <a:cxn ang="0">
                  <a:pos x="15" y="346"/>
                </a:cxn>
                <a:cxn ang="0">
                  <a:pos x="29" y="361"/>
                </a:cxn>
                <a:cxn ang="0">
                  <a:pos x="44" y="361"/>
                </a:cxn>
                <a:cxn ang="0">
                  <a:pos x="58" y="376"/>
                </a:cxn>
                <a:cxn ang="0">
                  <a:pos x="101" y="376"/>
                </a:cxn>
                <a:cxn ang="0">
                  <a:pos x="145" y="331"/>
                </a:cxn>
                <a:cxn ang="0">
                  <a:pos x="145" y="240"/>
                </a:cxn>
                <a:cxn ang="0">
                  <a:pos x="130" y="225"/>
                </a:cxn>
                <a:cxn ang="0">
                  <a:pos x="101" y="210"/>
                </a:cxn>
                <a:cxn ang="0">
                  <a:pos x="58" y="210"/>
                </a:cxn>
                <a:cxn ang="0">
                  <a:pos x="116" y="120"/>
                </a:cxn>
                <a:cxn ang="0">
                  <a:pos x="159" y="90"/>
                </a:cxn>
                <a:cxn ang="0">
                  <a:pos x="246" y="60"/>
                </a:cxn>
                <a:cxn ang="0">
                  <a:pos x="275" y="60"/>
                </a:cxn>
                <a:cxn ang="0">
                  <a:pos x="376" y="75"/>
                </a:cxn>
                <a:cxn ang="0">
                  <a:pos x="448" y="135"/>
                </a:cxn>
                <a:cxn ang="0">
                  <a:pos x="491" y="225"/>
                </a:cxn>
                <a:cxn ang="0">
                  <a:pos x="506" y="316"/>
                </a:cxn>
                <a:cxn ang="0">
                  <a:pos x="477" y="436"/>
                </a:cxn>
                <a:cxn ang="0">
                  <a:pos x="419" y="541"/>
                </a:cxn>
                <a:cxn ang="0">
                  <a:pos x="361" y="601"/>
                </a:cxn>
                <a:cxn ang="0">
                  <a:pos x="15" y="976"/>
                </a:cxn>
                <a:cxn ang="0">
                  <a:pos x="0" y="991"/>
                </a:cxn>
                <a:cxn ang="0">
                  <a:pos x="0" y="1036"/>
                </a:cxn>
                <a:cxn ang="0">
                  <a:pos x="607" y="1036"/>
                </a:cxn>
                <a:cxn ang="0">
                  <a:pos x="650" y="751"/>
                </a:cxn>
              </a:cxnLst>
              <a:rect l="0" t="0" r="r" b="b"/>
              <a:pathLst>
                <a:path w="650" h="1036">
                  <a:moveTo>
                    <a:pt x="650" y="751"/>
                  </a:moveTo>
                  <a:lnTo>
                    <a:pt x="607" y="751"/>
                  </a:lnTo>
                  <a:lnTo>
                    <a:pt x="607" y="781"/>
                  </a:lnTo>
                  <a:lnTo>
                    <a:pt x="578" y="841"/>
                  </a:lnTo>
                  <a:lnTo>
                    <a:pt x="578" y="871"/>
                  </a:lnTo>
                  <a:lnTo>
                    <a:pt x="564" y="901"/>
                  </a:lnTo>
                  <a:lnTo>
                    <a:pt x="145" y="901"/>
                  </a:lnTo>
                  <a:lnTo>
                    <a:pt x="246" y="811"/>
                  </a:lnTo>
                  <a:lnTo>
                    <a:pt x="318" y="751"/>
                  </a:lnTo>
                  <a:lnTo>
                    <a:pt x="376" y="691"/>
                  </a:lnTo>
                  <a:lnTo>
                    <a:pt x="434" y="646"/>
                  </a:lnTo>
                  <a:lnTo>
                    <a:pt x="535" y="556"/>
                  </a:lnTo>
                  <a:lnTo>
                    <a:pt x="621" y="436"/>
                  </a:lnTo>
                  <a:lnTo>
                    <a:pt x="650" y="316"/>
                  </a:lnTo>
                  <a:lnTo>
                    <a:pt x="621" y="180"/>
                  </a:lnTo>
                  <a:lnTo>
                    <a:pt x="549" y="90"/>
                  </a:lnTo>
                  <a:lnTo>
                    <a:pt x="434" y="30"/>
                  </a:lnTo>
                  <a:lnTo>
                    <a:pt x="304" y="0"/>
                  </a:lnTo>
                  <a:lnTo>
                    <a:pt x="174" y="30"/>
                  </a:lnTo>
                  <a:lnTo>
                    <a:pt x="73" y="90"/>
                  </a:lnTo>
                  <a:lnTo>
                    <a:pt x="15" y="180"/>
                  </a:lnTo>
                  <a:lnTo>
                    <a:pt x="0" y="286"/>
                  </a:lnTo>
                  <a:lnTo>
                    <a:pt x="0" y="316"/>
                  </a:lnTo>
                  <a:lnTo>
                    <a:pt x="15" y="346"/>
                  </a:lnTo>
                  <a:lnTo>
                    <a:pt x="29" y="361"/>
                  </a:lnTo>
                  <a:lnTo>
                    <a:pt x="44" y="361"/>
                  </a:lnTo>
                  <a:lnTo>
                    <a:pt x="58" y="376"/>
                  </a:lnTo>
                  <a:lnTo>
                    <a:pt x="101" y="376"/>
                  </a:lnTo>
                  <a:lnTo>
                    <a:pt x="145" y="331"/>
                  </a:lnTo>
                  <a:lnTo>
                    <a:pt x="145" y="240"/>
                  </a:lnTo>
                  <a:lnTo>
                    <a:pt x="130" y="225"/>
                  </a:lnTo>
                  <a:lnTo>
                    <a:pt x="101" y="210"/>
                  </a:lnTo>
                  <a:lnTo>
                    <a:pt x="58" y="210"/>
                  </a:lnTo>
                  <a:lnTo>
                    <a:pt x="116" y="120"/>
                  </a:lnTo>
                  <a:lnTo>
                    <a:pt x="159" y="90"/>
                  </a:lnTo>
                  <a:lnTo>
                    <a:pt x="246" y="60"/>
                  </a:lnTo>
                  <a:lnTo>
                    <a:pt x="275" y="60"/>
                  </a:lnTo>
                  <a:lnTo>
                    <a:pt x="376" y="75"/>
                  </a:lnTo>
                  <a:lnTo>
                    <a:pt x="448" y="135"/>
                  </a:lnTo>
                  <a:lnTo>
                    <a:pt x="491" y="225"/>
                  </a:lnTo>
                  <a:lnTo>
                    <a:pt x="506" y="316"/>
                  </a:lnTo>
                  <a:lnTo>
                    <a:pt x="477" y="436"/>
                  </a:lnTo>
                  <a:lnTo>
                    <a:pt x="419" y="541"/>
                  </a:lnTo>
                  <a:lnTo>
                    <a:pt x="361" y="601"/>
                  </a:lnTo>
                  <a:lnTo>
                    <a:pt x="15" y="976"/>
                  </a:lnTo>
                  <a:lnTo>
                    <a:pt x="0" y="991"/>
                  </a:lnTo>
                  <a:lnTo>
                    <a:pt x="0" y="1036"/>
                  </a:lnTo>
                  <a:lnTo>
                    <a:pt x="607" y="1036"/>
                  </a:lnTo>
                  <a:lnTo>
                    <a:pt x="650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1" name="Freeform 83"/>
            <p:cNvSpPr>
              <a:spLocks/>
            </p:cNvSpPr>
            <p:nvPr/>
          </p:nvSpPr>
          <p:spPr bwMode="auto">
            <a:xfrm>
              <a:off x="45443" y="6540"/>
              <a:ext cx="664" cy="1066"/>
            </a:xfrm>
            <a:custGeom>
              <a:avLst/>
              <a:gdLst/>
              <a:ahLst/>
              <a:cxnLst>
                <a:cxn ang="0">
                  <a:pos x="231" y="195"/>
                </a:cxn>
                <a:cxn ang="0">
                  <a:pos x="419" y="165"/>
                </a:cxn>
                <a:cxn ang="0">
                  <a:pos x="578" y="60"/>
                </a:cxn>
                <a:cxn ang="0">
                  <a:pos x="592" y="15"/>
                </a:cxn>
                <a:cxn ang="0">
                  <a:pos x="563" y="15"/>
                </a:cxn>
                <a:cxn ang="0">
                  <a:pos x="476" y="45"/>
                </a:cxn>
                <a:cxn ang="0">
                  <a:pos x="347" y="60"/>
                </a:cxn>
                <a:cxn ang="0">
                  <a:pos x="260" y="45"/>
                </a:cxn>
                <a:cxn ang="0">
                  <a:pos x="130" y="15"/>
                </a:cxn>
                <a:cxn ang="0">
                  <a:pos x="115" y="0"/>
                </a:cxn>
                <a:cxn ang="0">
                  <a:pos x="87" y="15"/>
                </a:cxn>
                <a:cxn ang="0">
                  <a:pos x="115" y="556"/>
                </a:cxn>
                <a:cxn ang="0">
                  <a:pos x="130" y="541"/>
                </a:cxn>
                <a:cxn ang="0">
                  <a:pos x="231" y="451"/>
                </a:cxn>
                <a:cxn ang="0">
                  <a:pos x="390" y="436"/>
                </a:cxn>
                <a:cxn ang="0">
                  <a:pos x="462" y="496"/>
                </a:cxn>
                <a:cxn ang="0">
                  <a:pos x="505" y="571"/>
                </a:cxn>
                <a:cxn ang="0">
                  <a:pos x="520" y="811"/>
                </a:cxn>
                <a:cxn ang="0">
                  <a:pos x="476" y="931"/>
                </a:cxn>
                <a:cxn ang="0">
                  <a:pos x="404" y="991"/>
                </a:cxn>
                <a:cxn ang="0">
                  <a:pos x="303" y="1021"/>
                </a:cxn>
                <a:cxn ang="0">
                  <a:pos x="130" y="946"/>
                </a:cxn>
                <a:cxn ang="0">
                  <a:pos x="101" y="856"/>
                </a:cxn>
                <a:cxn ang="0">
                  <a:pos x="159" y="781"/>
                </a:cxn>
                <a:cxn ang="0">
                  <a:pos x="115" y="706"/>
                </a:cxn>
                <a:cxn ang="0">
                  <a:pos x="14" y="751"/>
                </a:cxn>
                <a:cxn ang="0">
                  <a:pos x="29" y="886"/>
                </a:cxn>
                <a:cxn ang="0">
                  <a:pos x="188" y="1036"/>
                </a:cxn>
                <a:cxn ang="0">
                  <a:pos x="448" y="1036"/>
                </a:cxn>
                <a:cxn ang="0">
                  <a:pos x="635" y="856"/>
                </a:cxn>
                <a:cxn ang="0">
                  <a:pos x="635" y="601"/>
                </a:cxn>
                <a:cxn ang="0">
                  <a:pos x="476" y="421"/>
                </a:cxn>
                <a:cxn ang="0">
                  <a:pos x="303" y="391"/>
                </a:cxn>
                <a:cxn ang="0">
                  <a:pos x="144" y="466"/>
                </a:cxn>
              </a:cxnLst>
              <a:rect l="0" t="0" r="r" b="b"/>
              <a:pathLst>
                <a:path w="664" h="1066">
                  <a:moveTo>
                    <a:pt x="144" y="165"/>
                  </a:moveTo>
                  <a:lnTo>
                    <a:pt x="231" y="195"/>
                  </a:lnTo>
                  <a:lnTo>
                    <a:pt x="289" y="195"/>
                  </a:lnTo>
                  <a:lnTo>
                    <a:pt x="419" y="165"/>
                  </a:lnTo>
                  <a:lnTo>
                    <a:pt x="520" y="120"/>
                  </a:lnTo>
                  <a:lnTo>
                    <a:pt x="578" y="60"/>
                  </a:lnTo>
                  <a:lnTo>
                    <a:pt x="592" y="30"/>
                  </a:lnTo>
                  <a:lnTo>
                    <a:pt x="592" y="15"/>
                  </a:lnTo>
                  <a:lnTo>
                    <a:pt x="578" y="0"/>
                  </a:lnTo>
                  <a:lnTo>
                    <a:pt x="563" y="15"/>
                  </a:lnTo>
                  <a:lnTo>
                    <a:pt x="534" y="30"/>
                  </a:lnTo>
                  <a:lnTo>
                    <a:pt x="476" y="45"/>
                  </a:lnTo>
                  <a:lnTo>
                    <a:pt x="419" y="45"/>
                  </a:lnTo>
                  <a:lnTo>
                    <a:pt x="347" y="60"/>
                  </a:lnTo>
                  <a:lnTo>
                    <a:pt x="303" y="60"/>
                  </a:lnTo>
                  <a:lnTo>
                    <a:pt x="260" y="45"/>
                  </a:lnTo>
                  <a:lnTo>
                    <a:pt x="202" y="45"/>
                  </a:lnTo>
                  <a:lnTo>
                    <a:pt x="130" y="15"/>
                  </a:lnTo>
                  <a:lnTo>
                    <a:pt x="115" y="15"/>
                  </a:lnTo>
                  <a:lnTo>
                    <a:pt x="115" y="0"/>
                  </a:lnTo>
                  <a:lnTo>
                    <a:pt x="101" y="0"/>
                  </a:lnTo>
                  <a:lnTo>
                    <a:pt x="87" y="15"/>
                  </a:lnTo>
                  <a:lnTo>
                    <a:pt x="87" y="526"/>
                  </a:lnTo>
                  <a:lnTo>
                    <a:pt x="115" y="556"/>
                  </a:lnTo>
                  <a:lnTo>
                    <a:pt x="130" y="556"/>
                  </a:lnTo>
                  <a:lnTo>
                    <a:pt x="130" y="541"/>
                  </a:lnTo>
                  <a:lnTo>
                    <a:pt x="188" y="481"/>
                  </a:lnTo>
                  <a:lnTo>
                    <a:pt x="231" y="451"/>
                  </a:lnTo>
                  <a:lnTo>
                    <a:pt x="274" y="436"/>
                  </a:lnTo>
                  <a:lnTo>
                    <a:pt x="390" y="436"/>
                  </a:lnTo>
                  <a:lnTo>
                    <a:pt x="448" y="466"/>
                  </a:lnTo>
                  <a:lnTo>
                    <a:pt x="462" y="496"/>
                  </a:lnTo>
                  <a:lnTo>
                    <a:pt x="491" y="526"/>
                  </a:lnTo>
                  <a:lnTo>
                    <a:pt x="505" y="571"/>
                  </a:lnTo>
                  <a:lnTo>
                    <a:pt x="520" y="646"/>
                  </a:lnTo>
                  <a:lnTo>
                    <a:pt x="520" y="811"/>
                  </a:lnTo>
                  <a:lnTo>
                    <a:pt x="505" y="871"/>
                  </a:lnTo>
                  <a:lnTo>
                    <a:pt x="476" y="931"/>
                  </a:lnTo>
                  <a:lnTo>
                    <a:pt x="448" y="961"/>
                  </a:lnTo>
                  <a:lnTo>
                    <a:pt x="404" y="991"/>
                  </a:lnTo>
                  <a:lnTo>
                    <a:pt x="361" y="1006"/>
                  </a:lnTo>
                  <a:lnTo>
                    <a:pt x="303" y="1021"/>
                  </a:lnTo>
                  <a:lnTo>
                    <a:pt x="202" y="1006"/>
                  </a:lnTo>
                  <a:lnTo>
                    <a:pt x="130" y="946"/>
                  </a:lnTo>
                  <a:lnTo>
                    <a:pt x="72" y="856"/>
                  </a:lnTo>
                  <a:lnTo>
                    <a:pt x="101" y="856"/>
                  </a:lnTo>
                  <a:lnTo>
                    <a:pt x="130" y="841"/>
                  </a:lnTo>
                  <a:lnTo>
                    <a:pt x="159" y="781"/>
                  </a:lnTo>
                  <a:lnTo>
                    <a:pt x="130" y="721"/>
                  </a:lnTo>
                  <a:lnTo>
                    <a:pt x="115" y="706"/>
                  </a:lnTo>
                  <a:lnTo>
                    <a:pt x="58" y="706"/>
                  </a:lnTo>
                  <a:lnTo>
                    <a:pt x="14" y="751"/>
                  </a:lnTo>
                  <a:lnTo>
                    <a:pt x="0" y="781"/>
                  </a:lnTo>
                  <a:lnTo>
                    <a:pt x="29" y="886"/>
                  </a:lnTo>
                  <a:lnTo>
                    <a:pt x="87" y="976"/>
                  </a:lnTo>
                  <a:lnTo>
                    <a:pt x="188" y="1036"/>
                  </a:lnTo>
                  <a:lnTo>
                    <a:pt x="303" y="1066"/>
                  </a:lnTo>
                  <a:lnTo>
                    <a:pt x="448" y="1036"/>
                  </a:lnTo>
                  <a:lnTo>
                    <a:pt x="549" y="976"/>
                  </a:lnTo>
                  <a:lnTo>
                    <a:pt x="635" y="856"/>
                  </a:lnTo>
                  <a:lnTo>
                    <a:pt x="664" y="721"/>
                  </a:lnTo>
                  <a:lnTo>
                    <a:pt x="635" y="601"/>
                  </a:lnTo>
                  <a:lnTo>
                    <a:pt x="578" y="496"/>
                  </a:lnTo>
                  <a:lnTo>
                    <a:pt x="476" y="421"/>
                  </a:lnTo>
                  <a:lnTo>
                    <a:pt x="347" y="391"/>
                  </a:lnTo>
                  <a:lnTo>
                    <a:pt x="303" y="391"/>
                  </a:lnTo>
                  <a:lnTo>
                    <a:pt x="188" y="421"/>
                  </a:lnTo>
                  <a:lnTo>
                    <a:pt x="144" y="466"/>
                  </a:lnTo>
                  <a:lnTo>
                    <a:pt x="144" y="1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12" name="Freeform 84"/>
            <p:cNvSpPr>
              <a:spLocks/>
            </p:cNvSpPr>
            <p:nvPr/>
          </p:nvSpPr>
          <p:spPr bwMode="auto">
            <a:xfrm>
              <a:off x="46656" y="3477"/>
              <a:ext cx="1054" cy="5315"/>
            </a:xfrm>
            <a:custGeom>
              <a:avLst/>
              <a:gdLst/>
              <a:ahLst/>
              <a:cxnLst>
                <a:cxn ang="0">
                  <a:pos x="1054" y="2658"/>
                </a:cxn>
                <a:cxn ang="0">
                  <a:pos x="1040" y="2222"/>
                </a:cxn>
                <a:cxn ang="0">
                  <a:pos x="982" y="1787"/>
                </a:cxn>
                <a:cxn ang="0">
                  <a:pos x="881" y="1382"/>
                </a:cxn>
                <a:cxn ang="0">
                  <a:pos x="751" y="976"/>
                </a:cxn>
                <a:cxn ang="0">
                  <a:pos x="563" y="601"/>
                </a:cxn>
                <a:cxn ang="0">
                  <a:pos x="318" y="255"/>
                </a:cxn>
                <a:cxn ang="0">
                  <a:pos x="274" y="210"/>
                </a:cxn>
                <a:cxn ang="0">
                  <a:pos x="231" y="150"/>
                </a:cxn>
                <a:cxn ang="0">
                  <a:pos x="173" y="90"/>
                </a:cxn>
                <a:cxn ang="0">
                  <a:pos x="101" y="30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30"/>
                </a:cxn>
                <a:cxn ang="0">
                  <a:pos x="115" y="150"/>
                </a:cxn>
                <a:cxn ang="0">
                  <a:pos x="231" y="300"/>
                </a:cxn>
                <a:cxn ang="0">
                  <a:pos x="375" y="511"/>
                </a:cxn>
                <a:cxn ang="0">
                  <a:pos x="563" y="871"/>
                </a:cxn>
                <a:cxn ang="0">
                  <a:pos x="693" y="1261"/>
                </a:cxn>
                <a:cxn ang="0">
                  <a:pos x="794" y="1697"/>
                </a:cxn>
                <a:cxn ang="0">
                  <a:pos x="852" y="2162"/>
                </a:cxn>
                <a:cxn ang="0">
                  <a:pos x="866" y="2658"/>
                </a:cxn>
                <a:cxn ang="0">
                  <a:pos x="852" y="3033"/>
                </a:cxn>
                <a:cxn ang="0">
                  <a:pos x="823" y="3439"/>
                </a:cxn>
                <a:cxn ang="0">
                  <a:pos x="751" y="3859"/>
                </a:cxn>
                <a:cxn ang="0">
                  <a:pos x="621" y="4279"/>
                </a:cxn>
                <a:cxn ang="0">
                  <a:pos x="448" y="4685"/>
                </a:cxn>
                <a:cxn ang="0">
                  <a:pos x="318" y="4895"/>
                </a:cxn>
                <a:cxn ang="0">
                  <a:pos x="202" y="5060"/>
                </a:cxn>
                <a:cxn ang="0">
                  <a:pos x="87" y="5180"/>
                </a:cxn>
                <a:cxn ang="0">
                  <a:pos x="14" y="5270"/>
                </a:cxn>
                <a:cxn ang="0">
                  <a:pos x="0" y="5285"/>
                </a:cxn>
                <a:cxn ang="0">
                  <a:pos x="29" y="5315"/>
                </a:cxn>
                <a:cxn ang="0">
                  <a:pos x="72" y="5315"/>
                </a:cxn>
                <a:cxn ang="0">
                  <a:pos x="87" y="5300"/>
                </a:cxn>
                <a:cxn ang="0">
                  <a:pos x="115" y="5285"/>
                </a:cxn>
                <a:cxn ang="0">
                  <a:pos x="390" y="4970"/>
                </a:cxn>
                <a:cxn ang="0">
                  <a:pos x="606" y="4625"/>
                </a:cxn>
                <a:cxn ang="0">
                  <a:pos x="780" y="4264"/>
                </a:cxn>
                <a:cxn ang="0">
                  <a:pos x="910" y="3874"/>
                </a:cxn>
                <a:cxn ang="0">
                  <a:pos x="982" y="3469"/>
                </a:cxn>
                <a:cxn ang="0">
                  <a:pos x="1040" y="3063"/>
                </a:cxn>
                <a:cxn ang="0">
                  <a:pos x="1054" y="2658"/>
                </a:cxn>
              </a:cxnLst>
              <a:rect l="0" t="0" r="r" b="b"/>
              <a:pathLst>
                <a:path w="1054" h="5315">
                  <a:moveTo>
                    <a:pt x="1054" y="2658"/>
                  </a:moveTo>
                  <a:lnTo>
                    <a:pt x="1040" y="2222"/>
                  </a:lnTo>
                  <a:lnTo>
                    <a:pt x="982" y="1787"/>
                  </a:lnTo>
                  <a:lnTo>
                    <a:pt x="881" y="1382"/>
                  </a:lnTo>
                  <a:lnTo>
                    <a:pt x="751" y="976"/>
                  </a:lnTo>
                  <a:lnTo>
                    <a:pt x="563" y="601"/>
                  </a:lnTo>
                  <a:lnTo>
                    <a:pt x="318" y="255"/>
                  </a:lnTo>
                  <a:lnTo>
                    <a:pt x="274" y="210"/>
                  </a:lnTo>
                  <a:lnTo>
                    <a:pt x="231" y="150"/>
                  </a:lnTo>
                  <a:lnTo>
                    <a:pt x="173" y="90"/>
                  </a:lnTo>
                  <a:lnTo>
                    <a:pt x="101" y="30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30"/>
                  </a:lnTo>
                  <a:lnTo>
                    <a:pt x="115" y="150"/>
                  </a:lnTo>
                  <a:lnTo>
                    <a:pt x="231" y="300"/>
                  </a:lnTo>
                  <a:lnTo>
                    <a:pt x="375" y="511"/>
                  </a:lnTo>
                  <a:lnTo>
                    <a:pt x="563" y="871"/>
                  </a:lnTo>
                  <a:lnTo>
                    <a:pt x="693" y="1261"/>
                  </a:lnTo>
                  <a:lnTo>
                    <a:pt x="794" y="1697"/>
                  </a:lnTo>
                  <a:lnTo>
                    <a:pt x="852" y="2162"/>
                  </a:lnTo>
                  <a:lnTo>
                    <a:pt x="866" y="2658"/>
                  </a:lnTo>
                  <a:lnTo>
                    <a:pt x="852" y="3033"/>
                  </a:lnTo>
                  <a:lnTo>
                    <a:pt x="823" y="3439"/>
                  </a:lnTo>
                  <a:lnTo>
                    <a:pt x="751" y="3859"/>
                  </a:lnTo>
                  <a:lnTo>
                    <a:pt x="621" y="4279"/>
                  </a:lnTo>
                  <a:lnTo>
                    <a:pt x="448" y="4685"/>
                  </a:lnTo>
                  <a:lnTo>
                    <a:pt x="318" y="4895"/>
                  </a:lnTo>
                  <a:lnTo>
                    <a:pt x="202" y="5060"/>
                  </a:lnTo>
                  <a:lnTo>
                    <a:pt x="87" y="5180"/>
                  </a:lnTo>
                  <a:lnTo>
                    <a:pt x="14" y="5270"/>
                  </a:lnTo>
                  <a:lnTo>
                    <a:pt x="0" y="5285"/>
                  </a:lnTo>
                  <a:lnTo>
                    <a:pt x="29" y="5315"/>
                  </a:lnTo>
                  <a:lnTo>
                    <a:pt x="72" y="5315"/>
                  </a:lnTo>
                  <a:lnTo>
                    <a:pt x="87" y="5300"/>
                  </a:lnTo>
                  <a:lnTo>
                    <a:pt x="115" y="5285"/>
                  </a:lnTo>
                  <a:lnTo>
                    <a:pt x="390" y="4970"/>
                  </a:lnTo>
                  <a:lnTo>
                    <a:pt x="606" y="4625"/>
                  </a:lnTo>
                  <a:lnTo>
                    <a:pt x="780" y="4264"/>
                  </a:lnTo>
                  <a:lnTo>
                    <a:pt x="910" y="3874"/>
                  </a:lnTo>
                  <a:lnTo>
                    <a:pt x="982" y="3469"/>
                  </a:lnTo>
                  <a:lnTo>
                    <a:pt x="1040" y="3063"/>
                  </a:lnTo>
                  <a:lnTo>
                    <a:pt x="1054" y="26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780" name="Group 4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895600" y="5181600"/>
            <a:ext cx="2756024" cy="473744"/>
            <a:chOff x="1934" y="2403"/>
            <a:chExt cx="13136" cy="2258"/>
          </a:xfrm>
        </p:grpSpPr>
        <p:sp>
          <p:nvSpPr>
            <p:cNvPr id="75782" name="Freeform 6"/>
            <p:cNvSpPr>
              <a:spLocks/>
            </p:cNvSpPr>
            <p:nvPr/>
          </p:nvSpPr>
          <p:spPr bwMode="auto">
            <a:xfrm>
              <a:off x="1934" y="2403"/>
              <a:ext cx="294" cy="2258"/>
            </a:xfrm>
            <a:custGeom>
              <a:avLst/>
              <a:gdLst/>
              <a:ahLst/>
              <a:cxnLst>
                <a:cxn ang="0">
                  <a:pos x="294" y="2258"/>
                </a:cxn>
                <a:cxn ang="0">
                  <a:pos x="294" y="2169"/>
                </a:cxn>
                <a:cxn ang="0">
                  <a:pos x="85" y="2169"/>
                </a:cxn>
                <a:cxn ang="0">
                  <a:pos x="85" y="89"/>
                </a:cxn>
                <a:cxn ang="0">
                  <a:pos x="294" y="89"/>
                </a:cxn>
                <a:cxn ang="0">
                  <a:pos x="294" y="0"/>
                </a:cxn>
                <a:cxn ang="0">
                  <a:pos x="0" y="0"/>
                </a:cxn>
                <a:cxn ang="0">
                  <a:pos x="0" y="2258"/>
                </a:cxn>
                <a:cxn ang="0">
                  <a:pos x="294" y="2258"/>
                </a:cxn>
              </a:cxnLst>
              <a:rect l="0" t="0" r="r" b="b"/>
              <a:pathLst>
                <a:path w="294" h="2258">
                  <a:moveTo>
                    <a:pt x="294" y="2258"/>
                  </a:moveTo>
                  <a:lnTo>
                    <a:pt x="294" y="2169"/>
                  </a:lnTo>
                  <a:lnTo>
                    <a:pt x="85" y="2169"/>
                  </a:lnTo>
                  <a:lnTo>
                    <a:pt x="85" y="89"/>
                  </a:lnTo>
                  <a:lnTo>
                    <a:pt x="294" y="89"/>
                  </a:lnTo>
                  <a:lnTo>
                    <a:pt x="294" y="0"/>
                  </a:lnTo>
                  <a:lnTo>
                    <a:pt x="0" y="0"/>
                  </a:lnTo>
                  <a:lnTo>
                    <a:pt x="0" y="2258"/>
                  </a:lnTo>
                  <a:lnTo>
                    <a:pt x="294" y="22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3" name="Freeform 7"/>
            <p:cNvSpPr>
              <a:spLocks/>
            </p:cNvSpPr>
            <p:nvPr/>
          </p:nvSpPr>
          <p:spPr bwMode="auto">
            <a:xfrm>
              <a:off x="2339" y="3096"/>
              <a:ext cx="1075" cy="1029"/>
            </a:xfrm>
            <a:custGeom>
              <a:avLst/>
              <a:gdLst/>
              <a:ahLst/>
              <a:cxnLst>
                <a:cxn ang="0">
                  <a:pos x="674" y="250"/>
                </a:cxn>
                <a:cxn ang="0">
                  <a:pos x="738" y="121"/>
                </a:cxn>
                <a:cxn ang="0">
                  <a:pos x="870" y="54"/>
                </a:cxn>
                <a:cxn ang="0">
                  <a:pos x="977" y="80"/>
                </a:cxn>
                <a:cxn ang="0">
                  <a:pos x="883" y="161"/>
                </a:cxn>
                <a:cxn ang="0">
                  <a:pos x="896" y="255"/>
                </a:cxn>
                <a:cxn ang="0">
                  <a:pos x="986" y="277"/>
                </a:cxn>
                <a:cxn ang="0">
                  <a:pos x="1067" y="201"/>
                </a:cxn>
                <a:cxn ang="0">
                  <a:pos x="1045" y="72"/>
                </a:cxn>
                <a:cxn ang="0">
                  <a:pos x="943" y="9"/>
                </a:cxn>
                <a:cxn ang="0">
                  <a:pos x="764" y="36"/>
                </a:cxn>
                <a:cxn ang="0">
                  <a:pos x="661" y="143"/>
                </a:cxn>
                <a:cxn ang="0">
                  <a:pos x="576" y="63"/>
                </a:cxn>
                <a:cxn ang="0">
                  <a:pos x="448" y="4"/>
                </a:cxn>
                <a:cxn ang="0">
                  <a:pos x="277" y="40"/>
                </a:cxn>
                <a:cxn ang="0">
                  <a:pos x="137" y="183"/>
                </a:cxn>
                <a:cxn ang="0">
                  <a:pos x="68" y="322"/>
                </a:cxn>
                <a:cxn ang="0">
                  <a:pos x="77" y="371"/>
                </a:cxn>
                <a:cxn ang="0">
                  <a:pos x="115" y="362"/>
                </a:cxn>
                <a:cxn ang="0">
                  <a:pos x="196" y="183"/>
                </a:cxn>
                <a:cxn ang="0">
                  <a:pos x="333" y="67"/>
                </a:cxn>
                <a:cxn ang="0">
                  <a:pos x="457" y="63"/>
                </a:cxn>
                <a:cxn ang="0">
                  <a:pos x="521" y="148"/>
                </a:cxn>
                <a:cxn ang="0">
                  <a:pos x="512" y="304"/>
                </a:cxn>
                <a:cxn ang="0">
                  <a:pos x="444" y="595"/>
                </a:cxn>
                <a:cxn ang="0">
                  <a:pos x="350" y="886"/>
                </a:cxn>
                <a:cxn ang="0">
                  <a:pos x="205" y="975"/>
                </a:cxn>
                <a:cxn ang="0">
                  <a:pos x="94" y="948"/>
                </a:cxn>
                <a:cxn ang="0">
                  <a:pos x="188" y="868"/>
                </a:cxn>
                <a:cxn ang="0">
                  <a:pos x="179" y="774"/>
                </a:cxn>
                <a:cxn ang="0">
                  <a:pos x="115" y="747"/>
                </a:cxn>
                <a:cxn ang="0">
                  <a:pos x="9" y="827"/>
                </a:cxn>
                <a:cxn ang="0">
                  <a:pos x="30" y="962"/>
                </a:cxn>
                <a:cxn ang="0">
                  <a:pos x="154" y="1024"/>
                </a:cxn>
                <a:cxn ang="0">
                  <a:pos x="307" y="997"/>
                </a:cxn>
                <a:cxn ang="0">
                  <a:pos x="405" y="895"/>
                </a:cxn>
                <a:cxn ang="0">
                  <a:pos x="448" y="903"/>
                </a:cxn>
                <a:cxn ang="0">
                  <a:pos x="589" y="1015"/>
                </a:cxn>
                <a:cxn ang="0">
                  <a:pos x="794" y="988"/>
                </a:cxn>
                <a:cxn ang="0">
                  <a:pos x="934" y="845"/>
                </a:cxn>
                <a:cxn ang="0">
                  <a:pos x="1003" y="707"/>
                </a:cxn>
                <a:cxn ang="0">
                  <a:pos x="1003" y="662"/>
                </a:cxn>
                <a:cxn ang="0">
                  <a:pos x="964" y="662"/>
                </a:cxn>
                <a:cxn ang="0">
                  <a:pos x="917" y="774"/>
                </a:cxn>
                <a:cxn ang="0">
                  <a:pos x="785" y="935"/>
                </a:cxn>
                <a:cxn ang="0">
                  <a:pos x="666" y="975"/>
                </a:cxn>
                <a:cxn ang="0">
                  <a:pos x="563" y="912"/>
                </a:cxn>
                <a:cxn ang="0">
                  <a:pos x="551" y="792"/>
                </a:cxn>
                <a:cxn ang="0">
                  <a:pos x="585" y="631"/>
                </a:cxn>
              </a:cxnLst>
              <a:rect l="0" t="0" r="r" b="b"/>
              <a:pathLst>
                <a:path w="1075" h="1029">
                  <a:moveTo>
                    <a:pt x="657" y="318"/>
                  </a:moveTo>
                  <a:lnTo>
                    <a:pt x="666" y="291"/>
                  </a:lnTo>
                  <a:lnTo>
                    <a:pt x="674" y="250"/>
                  </a:lnTo>
                  <a:lnTo>
                    <a:pt x="691" y="210"/>
                  </a:lnTo>
                  <a:lnTo>
                    <a:pt x="713" y="161"/>
                  </a:lnTo>
                  <a:lnTo>
                    <a:pt x="738" y="121"/>
                  </a:lnTo>
                  <a:lnTo>
                    <a:pt x="777" y="85"/>
                  </a:lnTo>
                  <a:lnTo>
                    <a:pt x="819" y="63"/>
                  </a:lnTo>
                  <a:lnTo>
                    <a:pt x="870" y="54"/>
                  </a:lnTo>
                  <a:lnTo>
                    <a:pt x="892" y="54"/>
                  </a:lnTo>
                  <a:lnTo>
                    <a:pt x="934" y="63"/>
                  </a:lnTo>
                  <a:lnTo>
                    <a:pt x="977" y="80"/>
                  </a:lnTo>
                  <a:lnTo>
                    <a:pt x="934" y="98"/>
                  </a:lnTo>
                  <a:lnTo>
                    <a:pt x="905" y="125"/>
                  </a:lnTo>
                  <a:lnTo>
                    <a:pt x="883" y="161"/>
                  </a:lnTo>
                  <a:lnTo>
                    <a:pt x="875" y="201"/>
                  </a:lnTo>
                  <a:lnTo>
                    <a:pt x="879" y="228"/>
                  </a:lnTo>
                  <a:lnTo>
                    <a:pt x="896" y="255"/>
                  </a:lnTo>
                  <a:lnTo>
                    <a:pt x="917" y="277"/>
                  </a:lnTo>
                  <a:lnTo>
                    <a:pt x="956" y="282"/>
                  </a:lnTo>
                  <a:lnTo>
                    <a:pt x="986" y="277"/>
                  </a:lnTo>
                  <a:lnTo>
                    <a:pt x="1020" y="264"/>
                  </a:lnTo>
                  <a:lnTo>
                    <a:pt x="1045" y="237"/>
                  </a:lnTo>
                  <a:lnTo>
                    <a:pt x="1067" y="201"/>
                  </a:lnTo>
                  <a:lnTo>
                    <a:pt x="1075" y="152"/>
                  </a:lnTo>
                  <a:lnTo>
                    <a:pt x="1067" y="107"/>
                  </a:lnTo>
                  <a:lnTo>
                    <a:pt x="1045" y="72"/>
                  </a:lnTo>
                  <a:lnTo>
                    <a:pt x="1020" y="45"/>
                  </a:lnTo>
                  <a:lnTo>
                    <a:pt x="981" y="22"/>
                  </a:lnTo>
                  <a:lnTo>
                    <a:pt x="943" y="9"/>
                  </a:lnTo>
                  <a:lnTo>
                    <a:pt x="875" y="0"/>
                  </a:lnTo>
                  <a:lnTo>
                    <a:pt x="815" y="9"/>
                  </a:lnTo>
                  <a:lnTo>
                    <a:pt x="764" y="36"/>
                  </a:lnTo>
                  <a:lnTo>
                    <a:pt x="721" y="67"/>
                  </a:lnTo>
                  <a:lnTo>
                    <a:pt x="687" y="107"/>
                  </a:lnTo>
                  <a:lnTo>
                    <a:pt x="661" y="143"/>
                  </a:lnTo>
                  <a:lnTo>
                    <a:pt x="644" y="174"/>
                  </a:lnTo>
                  <a:lnTo>
                    <a:pt x="615" y="112"/>
                  </a:lnTo>
                  <a:lnTo>
                    <a:pt x="576" y="63"/>
                  </a:lnTo>
                  <a:lnTo>
                    <a:pt x="533" y="31"/>
                  </a:lnTo>
                  <a:lnTo>
                    <a:pt x="491" y="13"/>
                  </a:lnTo>
                  <a:lnTo>
                    <a:pt x="448" y="4"/>
                  </a:lnTo>
                  <a:lnTo>
                    <a:pt x="414" y="0"/>
                  </a:lnTo>
                  <a:lnTo>
                    <a:pt x="341" y="9"/>
                  </a:lnTo>
                  <a:lnTo>
                    <a:pt x="277" y="40"/>
                  </a:lnTo>
                  <a:lnTo>
                    <a:pt x="222" y="80"/>
                  </a:lnTo>
                  <a:lnTo>
                    <a:pt x="175" y="130"/>
                  </a:lnTo>
                  <a:lnTo>
                    <a:pt x="137" y="183"/>
                  </a:lnTo>
                  <a:lnTo>
                    <a:pt x="107" y="237"/>
                  </a:lnTo>
                  <a:lnTo>
                    <a:pt x="85" y="282"/>
                  </a:lnTo>
                  <a:lnTo>
                    <a:pt x="68" y="322"/>
                  </a:lnTo>
                  <a:lnTo>
                    <a:pt x="64" y="349"/>
                  </a:lnTo>
                  <a:lnTo>
                    <a:pt x="73" y="367"/>
                  </a:lnTo>
                  <a:lnTo>
                    <a:pt x="77" y="371"/>
                  </a:lnTo>
                  <a:lnTo>
                    <a:pt x="103" y="371"/>
                  </a:lnTo>
                  <a:lnTo>
                    <a:pt x="111" y="367"/>
                  </a:lnTo>
                  <a:lnTo>
                    <a:pt x="115" y="362"/>
                  </a:lnTo>
                  <a:lnTo>
                    <a:pt x="120" y="349"/>
                  </a:lnTo>
                  <a:lnTo>
                    <a:pt x="154" y="255"/>
                  </a:lnTo>
                  <a:lnTo>
                    <a:pt x="196" y="183"/>
                  </a:lnTo>
                  <a:lnTo>
                    <a:pt x="239" y="130"/>
                  </a:lnTo>
                  <a:lnTo>
                    <a:pt x="286" y="94"/>
                  </a:lnTo>
                  <a:lnTo>
                    <a:pt x="333" y="67"/>
                  </a:lnTo>
                  <a:lnTo>
                    <a:pt x="376" y="54"/>
                  </a:lnTo>
                  <a:lnTo>
                    <a:pt x="431" y="54"/>
                  </a:lnTo>
                  <a:lnTo>
                    <a:pt x="457" y="63"/>
                  </a:lnTo>
                  <a:lnTo>
                    <a:pt x="482" y="80"/>
                  </a:lnTo>
                  <a:lnTo>
                    <a:pt x="504" y="107"/>
                  </a:lnTo>
                  <a:lnTo>
                    <a:pt x="521" y="148"/>
                  </a:lnTo>
                  <a:lnTo>
                    <a:pt x="525" y="201"/>
                  </a:lnTo>
                  <a:lnTo>
                    <a:pt x="521" y="246"/>
                  </a:lnTo>
                  <a:lnTo>
                    <a:pt x="512" y="304"/>
                  </a:lnTo>
                  <a:lnTo>
                    <a:pt x="495" y="380"/>
                  </a:lnTo>
                  <a:lnTo>
                    <a:pt x="474" y="479"/>
                  </a:lnTo>
                  <a:lnTo>
                    <a:pt x="444" y="595"/>
                  </a:lnTo>
                  <a:lnTo>
                    <a:pt x="410" y="742"/>
                  </a:lnTo>
                  <a:lnTo>
                    <a:pt x="384" y="818"/>
                  </a:lnTo>
                  <a:lnTo>
                    <a:pt x="350" y="886"/>
                  </a:lnTo>
                  <a:lnTo>
                    <a:pt x="307" y="935"/>
                  </a:lnTo>
                  <a:lnTo>
                    <a:pt x="256" y="966"/>
                  </a:lnTo>
                  <a:lnTo>
                    <a:pt x="205" y="975"/>
                  </a:lnTo>
                  <a:lnTo>
                    <a:pt x="179" y="975"/>
                  </a:lnTo>
                  <a:lnTo>
                    <a:pt x="141" y="966"/>
                  </a:lnTo>
                  <a:lnTo>
                    <a:pt x="94" y="948"/>
                  </a:lnTo>
                  <a:lnTo>
                    <a:pt x="132" y="935"/>
                  </a:lnTo>
                  <a:lnTo>
                    <a:pt x="167" y="908"/>
                  </a:lnTo>
                  <a:lnTo>
                    <a:pt x="188" y="868"/>
                  </a:lnTo>
                  <a:lnTo>
                    <a:pt x="196" y="827"/>
                  </a:lnTo>
                  <a:lnTo>
                    <a:pt x="192" y="796"/>
                  </a:lnTo>
                  <a:lnTo>
                    <a:pt x="179" y="774"/>
                  </a:lnTo>
                  <a:lnTo>
                    <a:pt x="158" y="756"/>
                  </a:lnTo>
                  <a:lnTo>
                    <a:pt x="137" y="747"/>
                  </a:lnTo>
                  <a:lnTo>
                    <a:pt x="115" y="747"/>
                  </a:lnTo>
                  <a:lnTo>
                    <a:pt x="73" y="756"/>
                  </a:lnTo>
                  <a:lnTo>
                    <a:pt x="34" y="783"/>
                  </a:lnTo>
                  <a:lnTo>
                    <a:pt x="9" y="827"/>
                  </a:lnTo>
                  <a:lnTo>
                    <a:pt x="0" y="877"/>
                  </a:lnTo>
                  <a:lnTo>
                    <a:pt x="9" y="926"/>
                  </a:lnTo>
                  <a:lnTo>
                    <a:pt x="30" y="962"/>
                  </a:lnTo>
                  <a:lnTo>
                    <a:pt x="64" y="993"/>
                  </a:lnTo>
                  <a:lnTo>
                    <a:pt x="107" y="1011"/>
                  </a:lnTo>
                  <a:lnTo>
                    <a:pt x="154" y="1024"/>
                  </a:lnTo>
                  <a:lnTo>
                    <a:pt x="201" y="1029"/>
                  </a:lnTo>
                  <a:lnTo>
                    <a:pt x="256" y="1020"/>
                  </a:lnTo>
                  <a:lnTo>
                    <a:pt x="307" y="997"/>
                  </a:lnTo>
                  <a:lnTo>
                    <a:pt x="350" y="962"/>
                  </a:lnTo>
                  <a:lnTo>
                    <a:pt x="380" y="930"/>
                  </a:lnTo>
                  <a:lnTo>
                    <a:pt x="405" y="895"/>
                  </a:lnTo>
                  <a:lnTo>
                    <a:pt x="423" y="868"/>
                  </a:lnTo>
                  <a:lnTo>
                    <a:pt x="427" y="854"/>
                  </a:lnTo>
                  <a:lnTo>
                    <a:pt x="448" y="903"/>
                  </a:lnTo>
                  <a:lnTo>
                    <a:pt x="482" y="953"/>
                  </a:lnTo>
                  <a:lnTo>
                    <a:pt x="529" y="988"/>
                  </a:lnTo>
                  <a:lnTo>
                    <a:pt x="589" y="1015"/>
                  </a:lnTo>
                  <a:lnTo>
                    <a:pt x="661" y="1029"/>
                  </a:lnTo>
                  <a:lnTo>
                    <a:pt x="730" y="1020"/>
                  </a:lnTo>
                  <a:lnTo>
                    <a:pt x="794" y="988"/>
                  </a:lnTo>
                  <a:lnTo>
                    <a:pt x="849" y="948"/>
                  </a:lnTo>
                  <a:lnTo>
                    <a:pt x="896" y="899"/>
                  </a:lnTo>
                  <a:lnTo>
                    <a:pt x="934" y="845"/>
                  </a:lnTo>
                  <a:lnTo>
                    <a:pt x="964" y="796"/>
                  </a:lnTo>
                  <a:lnTo>
                    <a:pt x="990" y="747"/>
                  </a:lnTo>
                  <a:lnTo>
                    <a:pt x="1003" y="707"/>
                  </a:lnTo>
                  <a:lnTo>
                    <a:pt x="1007" y="680"/>
                  </a:lnTo>
                  <a:lnTo>
                    <a:pt x="1007" y="671"/>
                  </a:lnTo>
                  <a:lnTo>
                    <a:pt x="1003" y="662"/>
                  </a:lnTo>
                  <a:lnTo>
                    <a:pt x="994" y="657"/>
                  </a:lnTo>
                  <a:lnTo>
                    <a:pt x="973" y="657"/>
                  </a:lnTo>
                  <a:lnTo>
                    <a:pt x="964" y="662"/>
                  </a:lnTo>
                  <a:lnTo>
                    <a:pt x="956" y="671"/>
                  </a:lnTo>
                  <a:lnTo>
                    <a:pt x="952" y="680"/>
                  </a:lnTo>
                  <a:lnTo>
                    <a:pt x="917" y="774"/>
                  </a:lnTo>
                  <a:lnTo>
                    <a:pt x="875" y="845"/>
                  </a:lnTo>
                  <a:lnTo>
                    <a:pt x="832" y="899"/>
                  </a:lnTo>
                  <a:lnTo>
                    <a:pt x="785" y="935"/>
                  </a:lnTo>
                  <a:lnTo>
                    <a:pt x="738" y="962"/>
                  </a:lnTo>
                  <a:lnTo>
                    <a:pt x="700" y="975"/>
                  </a:lnTo>
                  <a:lnTo>
                    <a:pt x="666" y="975"/>
                  </a:lnTo>
                  <a:lnTo>
                    <a:pt x="623" y="966"/>
                  </a:lnTo>
                  <a:lnTo>
                    <a:pt x="589" y="948"/>
                  </a:lnTo>
                  <a:lnTo>
                    <a:pt x="563" y="912"/>
                  </a:lnTo>
                  <a:lnTo>
                    <a:pt x="551" y="872"/>
                  </a:lnTo>
                  <a:lnTo>
                    <a:pt x="546" y="827"/>
                  </a:lnTo>
                  <a:lnTo>
                    <a:pt x="551" y="792"/>
                  </a:lnTo>
                  <a:lnTo>
                    <a:pt x="555" y="747"/>
                  </a:lnTo>
                  <a:lnTo>
                    <a:pt x="568" y="693"/>
                  </a:lnTo>
                  <a:lnTo>
                    <a:pt x="585" y="631"/>
                  </a:lnTo>
                  <a:lnTo>
                    <a:pt x="657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4" name="Freeform 8"/>
            <p:cNvSpPr>
              <a:spLocks/>
            </p:cNvSpPr>
            <p:nvPr/>
          </p:nvSpPr>
          <p:spPr bwMode="auto">
            <a:xfrm>
              <a:off x="3568" y="2447"/>
              <a:ext cx="921" cy="716"/>
            </a:xfrm>
            <a:custGeom>
              <a:avLst/>
              <a:gdLst/>
              <a:ahLst/>
              <a:cxnLst>
                <a:cxn ang="0">
                  <a:pos x="107" y="622"/>
                </a:cxn>
                <a:cxn ang="0">
                  <a:pos x="107" y="694"/>
                </a:cxn>
                <a:cxn ang="0">
                  <a:pos x="149" y="716"/>
                </a:cxn>
                <a:cxn ang="0">
                  <a:pos x="196" y="689"/>
                </a:cxn>
                <a:cxn ang="0">
                  <a:pos x="235" y="582"/>
                </a:cxn>
                <a:cxn ang="0">
                  <a:pos x="269" y="439"/>
                </a:cxn>
                <a:cxn ang="0">
                  <a:pos x="328" y="229"/>
                </a:cxn>
                <a:cxn ang="0">
                  <a:pos x="465" y="76"/>
                </a:cxn>
                <a:cxn ang="0">
                  <a:pos x="623" y="50"/>
                </a:cxn>
                <a:cxn ang="0">
                  <a:pos x="670" y="112"/>
                </a:cxn>
                <a:cxn ang="0">
                  <a:pos x="670" y="211"/>
                </a:cxn>
                <a:cxn ang="0">
                  <a:pos x="619" y="399"/>
                </a:cxn>
                <a:cxn ang="0">
                  <a:pos x="572" y="528"/>
                </a:cxn>
                <a:cxn ang="0">
                  <a:pos x="567" y="622"/>
                </a:cxn>
                <a:cxn ang="0">
                  <a:pos x="661" y="707"/>
                </a:cxn>
                <a:cxn ang="0">
                  <a:pos x="802" y="680"/>
                </a:cxn>
                <a:cxn ang="0">
                  <a:pos x="892" y="560"/>
                </a:cxn>
                <a:cxn ang="0">
                  <a:pos x="921" y="470"/>
                </a:cxn>
                <a:cxn ang="0">
                  <a:pos x="887" y="452"/>
                </a:cxn>
                <a:cxn ang="0">
                  <a:pos x="870" y="470"/>
                </a:cxn>
                <a:cxn ang="0">
                  <a:pos x="798" y="622"/>
                </a:cxn>
                <a:cxn ang="0">
                  <a:pos x="683" y="662"/>
                </a:cxn>
                <a:cxn ang="0">
                  <a:pos x="670" y="586"/>
                </a:cxn>
                <a:cxn ang="0">
                  <a:pos x="704" y="488"/>
                </a:cxn>
                <a:cxn ang="0">
                  <a:pos x="751" y="349"/>
                </a:cxn>
                <a:cxn ang="0">
                  <a:pos x="785" y="179"/>
                </a:cxn>
                <a:cxn ang="0">
                  <a:pos x="734" y="45"/>
                </a:cxn>
                <a:cxn ang="0">
                  <a:pos x="627" y="0"/>
                </a:cxn>
                <a:cxn ang="0">
                  <a:pos x="456" y="32"/>
                </a:cxn>
                <a:cxn ang="0">
                  <a:pos x="333" y="144"/>
                </a:cxn>
                <a:cxn ang="0">
                  <a:pos x="273" y="32"/>
                </a:cxn>
                <a:cxn ang="0">
                  <a:pos x="171" y="0"/>
                </a:cxn>
                <a:cxn ang="0">
                  <a:pos x="72" y="59"/>
                </a:cxn>
                <a:cxn ang="0">
                  <a:pos x="17" y="161"/>
                </a:cxn>
                <a:cxn ang="0">
                  <a:pos x="0" y="251"/>
                </a:cxn>
                <a:cxn ang="0">
                  <a:pos x="21" y="264"/>
                </a:cxn>
                <a:cxn ang="0">
                  <a:pos x="47" y="255"/>
                </a:cxn>
                <a:cxn ang="0">
                  <a:pos x="55" y="215"/>
                </a:cxn>
                <a:cxn ang="0">
                  <a:pos x="111" y="76"/>
                </a:cxn>
                <a:cxn ang="0">
                  <a:pos x="192" y="50"/>
                </a:cxn>
                <a:cxn ang="0">
                  <a:pos x="217" y="121"/>
                </a:cxn>
                <a:cxn ang="0">
                  <a:pos x="192" y="255"/>
                </a:cxn>
                <a:cxn ang="0">
                  <a:pos x="162" y="394"/>
                </a:cxn>
              </a:cxnLst>
              <a:rect l="0" t="0" r="r" b="b"/>
              <a:pathLst>
                <a:path w="921" h="716">
                  <a:moveTo>
                    <a:pt x="111" y="600"/>
                  </a:moveTo>
                  <a:lnTo>
                    <a:pt x="107" y="609"/>
                  </a:lnTo>
                  <a:lnTo>
                    <a:pt x="107" y="622"/>
                  </a:lnTo>
                  <a:lnTo>
                    <a:pt x="98" y="649"/>
                  </a:lnTo>
                  <a:lnTo>
                    <a:pt x="98" y="680"/>
                  </a:lnTo>
                  <a:lnTo>
                    <a:pt x="107" y="694"/>
                  </a:lnTo>
                  <a:lnTo>
                    <a:pt x="115" y="703"/>
                  </a:lnTo>
                  <a:lnTo>
                    <a:pt x="124" y="707"/>
                  </a:lnTo>
                  <a:lnTo>
                    <a:pt x="149" y="716"/>
                  </a:lnTo>
                  <a:lnTo>
                    <a:pt x="166" y="712"/>
                  </a:lnTo>
                  <a:lnTo>
                    <a:pt x="183" y="703"/>
                  </a:lnTo>
                  <a:lnTo>
                    <a:pt x="196" y="689"/>
                  </a:lnTo>
                  <a:lnTo>
                    <a:pt x="209" y="680"/>
                  </a:lnTo>
                  <a:lnTo>
                    <a:pt x="217" y="653"/>
                  </a:lnTo>
                  <a:lnTo>
                    <a:pt x="235" y="582"/>
                  </a:lnTo>
                  <a:lnTo>
                    <a:pt x="243" y="542"/>
                  </a:lnTo>
                  <a:lnTo>
                    <a:pt x="256" y="488"/>
                  </a:lnTo>
                  <a:lnTo>
                    <a:pt x="269" y="439"/>
                  </a:lnTo>
                  <a:lnTo>
                    <a:pt x="294" y="331"/>
                  </a:lnTo>
                  <a:lnTo>
                    <a:pt x="303" y="291"/>
                  </a:lnTo>
                  <a:lnTo>
                    <a:pt x="328" y="229"/>
                  </a:lnTo>
                  <a:lnTo>
                    <a:pt x="388" y="148"/>
                  </a:lnTo>
                  <a:lnTo>
                    <a:pt x="422" y="112"/>
                  </a:lnTo>
                  <a:lnTo>
                    <a:pt x="465" y="76"/>
                  </a:lnTo>
                  <a:lnTo>
                    <a:pt x="520" y="54"/>
                  </a:lnTo>
                  <a:lnTo>
                    <a:pt x="584" y="45"/>
                  </a:lnTo>
                  <a:lnTo>
                    <a:pt x="623" y="50"/>
                  </a:lnTo>
                  <a:lnTo>
                    <a:pt x="644" y="68"/>
                  </a:lnTo>
                  <a:lnTo>
                    <a:pt x="661" y="90"/>
                  </a:lnTo>
                  <a:lnTo>
                    <a:pt x="670" y="112"/>
                  </a:lnTo>
                  <a:lnTo>
                    <a:pt x="670" y="135"/>
                  </a:lnTo>
                  <a:lnTo>
                    <a:pt x="674" y="157"/>
                  </a:lnTo>
                  <a:lnTo>
                    <a:pt x="670" y="211"/>
                  </a:lnTo>
                  <a:lnTo>
                    <a:pt x="657" y="269"/>
                  </a:lnTo>
                  <a:lnTo>
                    <a:pt x="636" y="336"/>
                  </a:lnTo>
                  <a:lnTo>
                    <a:pt x="619" y="399"/>
                  </a:lnTo>
                  <a:lnTo>
                    <a:pt x="597" y="452"/>
                  </a:lnTo>
                  <a:lnTo>
                    <a:pt x="584" y="492"/>
                  </a:lnTo>
                  <a:lnTo>
                    <a:pt x="572" y="528"/>
                  </a:lnTo>
                  <a:lnTo>
                    <a:pt x="563" y="555"/>
                  </a:lnTo>
                  <a:lnTo>
                    <a:pt x="559" y="577"/>
                  </a:lnTo>
                  <a:lnTo>
                    <a:pt x="567" y="622"/>
                  </a:lnTo>
                  <a:lnTo>
                    <a:pt x="589" y="662"/>
                  </a:lnTo>
                  <a:lnTo>
                    <a:pt x="619" y="689"/>
                  </a:lnTo>
                  <a:lnTo>
                    <a:pt x="661" y="707"/>
                  </a:lnTo>
                  <a:lnTo>
                    <a:pt x="704" y="716"/>
                  </a:lnTo>
                  <a:lnTo>
                    <a:pt x="755" y="707"/>
                  </a:lnTo>
                  <a:lnTo>
                    <a:pt x="802" y="680"/>
                  </a:lnTo>
                  <a:lnTo>
                    <a:pt x="840" y="645"/>
                  </a:lnTo>
                  <a:lnTo>
                    <a:pt x="870" y="604"/>
                  </a:lnTo>
                  <a:lnTo>
                    <a:pt x="892" y="560"/>
                  </a:lnTo>
                  <a:lnTo>
                    <a:pt x="909" y="519"/>
                  </a:lnTo>
                  <a:lnTo>
                    <a:pt x="917" y="488"/>
                  </a:lnTo>
                  <a:lnTo>
                    <a:pt x="921" y="470"/>
                  </a:lnTo>
                  <a:lnTo>
                    <a:pt x="921" y="461"/>
                  </a:lnTo>
                  <a:lnTo>
                    <a:pt x="913" y="452"/>
                  </a:lnTo>
                  <a:lnTo>
                    <a:pt x="887" y="452"/>
                  </a:lnTo>
                  <a:lnTo>
                    <a:pt x="879" y="457"/>
                  </a:lnTo>
                  <a:lnTo>
                    <a:pt x="874" y="461"/>
                  </a:lnTo>
                  <a:lnTo>
                    <a:pt x="870" y="470"/>
                  </a:lnTo>
                  <a:lnTo>
                    <a:pt x="870" y="479"/>
                  </a:lnTo>
                  <a:lnTo>
                    <a:pt x="836" y="564"/>
                  </a:lnTo>
                  <a:lnTo>
                    <a:pt x="798" y="622"/>
                  </a:lnTo>
                  <a:lnTo>
                    <a:pt x="755" y="658"/>
                  </a:lnTo>
                  <a:lnTo>
                    <a:pt x="708" y="671"/>
                  </a:lnTo>
                  <a:lnTo>
                    <a:pt x="683" y="662"/>
                  </a:lnTo>
                  <a:lnTo>
                    <a:pt x="674" y="645"/>
                  </a:lnTo>
                  <a:lnTo>
                    <a:pt x="670" y="631"/>
                  </a:lnTo>
                  <a:lnTo>
                    <a:pt x="670" y="586"/>
                  </a:lnTo>
                  <a:lnTo>
                    <a:pt x="678" y="564"/>
                  </a:lnTo>
                  <a:lnTo>
                    <a:pt x="687" y="533"/>
                  </a:lnTo>
                  <a:lnTo>
                    <a:pt x="704" y="488"/>
                  </a:lnTo>
                  <a:lnTo>
                    <a:pt x="717" y="452"/>
                  </a:lnTo>
                  <a:lnTo>
                    <a:pt x="734" y="403"/>
                  </a:lnTo>
                  <a:lnTo>
                    <a:pt x="751" y="349"/>
                  </a:lnTo>
                  <a:lnTo>
                    <a:pt x="768" y="287"/>
                  </a:lnTo>
                  <a:lnTo>
                    <a:pt x="781" y="229"/>
                  </a:lnTo>
                  <a:lnTo>
                    <a:pt x="785" y="179"/>
                  </a:lnTo>
                  <a:lnTo>
                    <a:pt x="776" y="121"/>
                  </a:lnTo>
                  <a:lnTo>
                    <a:pt x="759" y="76"/>
                  </a:lnTo>
                  <a:lnTo>
                    <a:pt x="734" y="45"/>
                  </a:lnTo>
                  <a:lnTo>
                    <a:pt x="700" y="23"/>
                  </a:lnTo>
                  <a:lnTo>
                    <a:pt x="661" y="9"/>
                  </a:lnTo>
                  <a:lnTo>
                    <a:pt x="627" y="0"/>
                  </a:lnTo>
                  <a:lnTo>
                    <a:pt x="589" y="0"/>
                  </a:lnTo>
                  <a:lnTo>
                    <a:pt x="520" y="9"/>
                  </a:lnTo>
                  <a:lnTo>
                    <a:pt x="456" y="32"/>
                  </a:lnTo>
                  <a:lnTo>
                    <a:pt x="405" y="68"/>
                  </a:lnTo>
                  <a:lnTo>
                    <a:pt x="367" y="103"/>
                  </a:lnTo>
                  <a:lnTo>
                    <a:pt x="333" y="144"/>
                  </a:lnTo>
                  <a:lnTo>
                    <a:pt x="320" y="94"/>
                  </a:lnTo>
                  <a:lnTo>
                    <a:pt x="299" y="59"/>
                  </a:lnTo>
                  <a:lnTo>
                    <a:pt x="273" y="32"/>
                  </a:lnTo>
                  <a:lnTo>
                    <a:pt x="239" y="14"/>
                  </a:lnTo>
                  <a:lnTo>
                    <a:pt x="205" y="5"/>
                  </a:lnTo>
                  <a:lnTo>
                    <a:pt x="171" y="0"/>
                  </a:lnTo>
                  <a:lnTo>
                    <a:pt x="128" y="9"/>
                  </a:lnTo>
                  <a:lnTo>
                    <a:pt x="94" y="27"/>
                  </a:lnTo>
                  <a:lnTo>
                    <a:pt x="72" y="59"/>
                  </a:lnTo>
                  <a:lnTo>
                    <a:pt x="51" y="85"/>
                  </a:lnTo>
                  <a:lnTo>
                    <a:pt x="34" y="121"/>
                  </a:lnTo>
                  <a:lnTo>
                    <a:pt x="17" y="161"/>
                  </a:lnTo>
                  <a:lnTo>
                    <a:pt x="8" y="202"/>
                  </a:lnTo>
                  <a:lnTo>
                    <a:pt x="0" y="229"/>
                  </a:lnTo>
                  <a:lnTo>
                    <a:pt x="0" y="251"/>
                  </a:lnTo>
                  <a:lnTo>
                    <a:pt x="8" y="260"/>
                  </a:lnTo>
                  <a:lnTo>
                    <a:pt x="17" y="260"/>
                  </a:lnTo>
                  <a:lnTo>
                    <a:pt x="21" y="264"/>
                  </a:lnTo>
                  <a:lnTo>
                    <a:pt x="34" y="264"/>
                  </a:lnTo>
                  <a:lnTo>
                    <a:pt x="38" y="260"/>
                  </a:lnTo>
                  <a:lnTo>
                    <a:pt x="47" y="255"/>
                  </a:lnTo>
                  <a:lnTo>
                    <a:pt x="47" y="246"/>
                  </a:lnTo>
                  <a:lnTo>
                    <a:pt x="51" y="233"/>
                  </a:lnTo>
                  <a:lnTo>
                    <a:pt x="55" y="215"/>
                  </a:lnTo>
                  <a:lnTo>
                    <a:pt x="72" y="161"/>
                  </a:lnTo>
                  <a:lnTo>
                    <a:pt x="89" y="117"/>
                  </a:lnTo>
                  <a:lnTo>
                    <a:pt x="111" y="76"/>
                  </a:lnTo>
                  <a:lnTo>
                    <a:pt x="136" y="54"/>
                  </a:lnTo>
                  <a:lnTo>
                    <a:pt x="166" y="45"/>
                  </a:lnTo>
                  <a:lnTo>
                    <a:pt x="192" y="50"/>
                  </a:lnTo>
                  <a:lnTo>
                    <a:pt x="209" y="68"/>
                  </a:lnTo>
                  <a:lnTo>
                    <a:pt x="213" y="90"/>
                  </a:lnTo>
                  <a:lnTo>
                    <a:pt x="217" y="121"/>
                  </a:lnTo>
                  <a:lnTo>
                    <a:pt x="213" y="161"/>
                  </a:lnTo>
                  <a:lnTo>
                    <a:pt x="205" y="206"/>
                  </a:lnTo>
                  <a:lnTo>
                    <a:pt x="192" y="255"/>
                  </a:lnTo>
                  <a:lnTo>
                    <a:pt x="179" y="300"/>
                  </a:lnTo>
                  <a:lnTo>
                    <a:pt x="171" y="354"/>
                  </a:lnTo>
                  <a:lnTo>
                    <a:pt x="162" y="394"/>
                  </a:lnTo>
                  <a:lnTo>
                    <a:pt x="111" y="6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5" name="Freeform 9"/>
            <p:cNvSpPr>
              <a:spLocks/>
            </p:cNvSpPr>
            <p:nvPr/>
          </p:nvSpPr>
          <p:spPr bwMode="auto">
            <a:xfrm>
              <a:off x="4741" y="2403"/>
              <a:ext cx="295" cy="2258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0" y="0"/>
                </a:cxn>
                <a:cxn ang="0">
                  <a:pos x="0" y="89"/>
                </a:cxn>
                <a:cxn ang="0">
                  <a:pos x="209" y="89"/>
                </a:cxn>
                <a:cxn ang="0">
                  <a:pos x="209" y="2169"/>
                </a:cxn>
                <a:cxn ang="0">
                  <a:pos x="0" y="2169"/>
                </a:cxn>
                <a:cxn ang="0">
                  <a:pos x="0" y="2258"/>
                </a:cxn>
                <a:cxn ang="0">
                  <a:pos x="295" y="2258"/>
                </a:cxn>
                <a:cxn ang="0">
                  <a:pos x="295" y="0"/>
                </a:cxn>
              </a:cxnLst>
              <a:rect l="0" t="0" r="r" b="b"/>
              <a:pathLst>
                <a:path w="295" h="2258">
                  <a:moveTo>
                    <a:pt x="295" y="0"/>
                  </a:moveTo>
                  <a:lnTo>
                    <a:pt x="0" y="0"/>
                  </a:lnTo>
                  <a:lnTo>
                    <a:pt x="0" y="89"/>
                  </a:lnTo>
                  <a:lnTo>
                    <a:pt x="209" y="89"/>
                  </a:lnTo>
                  <a:lnTo>
                    <a:pt x="209" y="2169"/>
                  </a:lnTo>
                  <a:lnTo>
                    <a:pt x="0" y="2169"/>
                  </a:lnTo>
                  <a:lnTo>
                    <a:pt x="0" y="2258"/>
                  </a:lnTo>
                  <a:lnTo>
                    <a:pt x="295" y="2258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6" name="Freeform 10"/>
            <p:cNvSpPr>
              <a:spLocks/>
            </p:cNvSpPr>
            <p:nvPr/>
          </p:nvSpPr>
          <p:spPr bwMode="auto">
            <a:xfrm>
              <a:off x="5761" y="2501"/>
              <a:ext cx="1531" cy="1646"/>
            </a:xfrm>
            <a:custGeom>
              <a:avLst/>
              <a:gdLst/>
              <a:ahLst/>
              <a:cxnLst>
                <a:cxn ang="0">
                  <a:pos x="1531" y="14"/>
                </a:cxn>
                <a:cxn ang="0">
                  <a:pos x="1510" y="0"/>
                </a:cxn>
                <a:cxn ang="0">
                  <a:pos x="1502" y="5"/>
                </a:cxn>
                <a:cxn ang="0">
                  <a:pos x="1489" y="18"/>
                </a:cxn>
                <a:cxn ang="0">
                  <a:pos x="1327" y="201"/>
                </a:cxn>
                <a:cxn ang="0">
                  <a:pos x="1297" y="157"/>
                </a:cxn>
                <a:cxn ang="0">
                  <a:pos x="1229" y="90"/>
                </a:cxn>
                <a:cxn ang="0">
                  <a:pos x="1122" y="27"/>
                </a:cxn>
                <a:cxn ang="0">
                  <a:pos x="968" y="0"/>
                </a:cxn>
                <a:cxn ang="0">
                  <a:pos x="682" y="58"/>
                </a:cxn>
                <a:cxn ang="0">
                  <a:pos x="418" y="210"/>
                </a:cxn>
                <a:cxn ang="0">
                  <a:pos x="205" y="438"/>
                </a:cxn>
                <a:cxn ang="0">
                  <a:pos x="55" y="720"/>
                </a:cxn>
                <a:cxn ang="0">
                  <a:pos x="0" y="1029"/>
                </a:cxn>
                <a:cxn ang="0">
                  <a:pos x="38" y="1257"/>
                </a:cxn>
                <a:cxn ang="0">
                  <a:pos x="136" y="1440"/>
                </a:cxn>
                <a:cxn ang="0">
                  <a:pos x="286" y="1570"/>
                </a:cxn>
                <a:cxn ang="0">
                  <a:pos x="478" y="1637"/>
                </a:cxn>
                <a:cxn ang="0">
                  <a:pos x="695" y="1637"/>
                </a:cxn>
                <a:cxn ang="0">
                  <a:pos x="892" y="1566"/>
                </a:cxn>
                <a:cxn ang="0">
                  <a:pos x="1054" y="1454"/>
                </a:cxn>
                <a:cxn ang="0">
                  <a:pos x="1186" y="1293"/>
                </a:cxn>
                <a:cxn ang="0">
                  <a:pos x="1258" y="1154"/>
                </a:cxn>
                <a:cxn ang="0">
                  <a:pos x="1288" y="1069"/>
                </a:cxn>
                <a:cxn ang="0">
                  <a:pos x="1284" y="1038"/>
                </a:cxn>
                <a:cxn ang="0">
                  <a:pos x="1254" y="1033"/>
                </a:cxn>
                <a:cxn ang="0">
                  <a:pos x="1241" y="1042"/>
                </a:cxn>
                <a:cxn ang="0">
                  <a:pos x="1220" y="1105"/>
                </a:cxn>
                <a:cxn ang="0">
                  <a:pos x="1152" y="1248"/>
                </a:cxn>
                <a:cxn ang="0">
                  <a:pos x="1020" y="1413"/>
                </a:cxn>
                <a:cxn ang="0">
                  <a:pos x="845" y="1525"/>
                </a:cxn>
                <a:cxn ang="0">
                  <a:pos x="691" y="1570"/>
                </a:cxn>
                <a:cxn ang="0">
                  <a:pos x="554" y="1570"/>
                </a:cxn>
                <a:cxn ang="0">
                  <a:pos x="422" y="1534"/>
                </a:cxn>
                <a:cxn ang="0">
                  <a:pos x="311" y="1449"/>
                </a:cxn>
                <a:cxn ang="0">
                  <a:pos x="230" y="1306"/>
                </a:cxn>
                <a:cxn ang="0">
                  <a:pos x="196" y="1105"/>
                </a:cxn>
                <a:cxn ang="0">
                  <a:pos x="209" y="944"/>
                </a:cxn>
                <a:cxn ang="0">
                  <a:pos x="264" y="716"/>
                </a:cxn>
                <a:cxn ang="0">
                  <a:pos x="375" y="465"/>
                </a:cxn>
                <a:cxn ang="0">
                  <a:pos x="546" y="255"/>
                </a:cxn>
                <a:cxn ang="0">
                  <a:pos x="755" y="121"/>
                </a:cxn>
                <a:cxn ang="0">
                  <a:pos x="985" y="72"/>
                </a:cxn>
                <a:cxn ang="0">
                  <a:pos x="1152" y="112"/>
                </a:cxn>
                <a:cxn ang="0">
                  <a:pos x="1267" y="228"/>
                </a:cxn>
                <a:cxn ang="0">
                  <a:pos x="1327" y="403"/>
                </a:cxn>
                <a:cxn ang="0">
                  <a:pos x="1331" y="591"/>
                </a:cxn>
                <a:cxn ang="0">
                  <a:pos x="1327" y="635"/>
                </a:cxn>
                <a:cxn ang="0">
                  <a:pos x="1339" y="644"/>
                </a:cxn>
                <a:cxn ang="0">
                  <a:pos x="1352" y="649"/>
                </a:cxn>
                <a:cxn ang="0">
                  <a:pos x="1378" y="644"/>
                </a:cxn>
                <a:cxn ang="0">
                  <a:pos x="1391" y="617"/>
                </a:cxn>
                <a:cxn ang="0">
                  <a:pos x="1531" y="22"/>
                </a:cxn>
              </a:cxnLst>
              <a:rect l="0" t="0" r="r" b="b"/>
              <a:pathLst>
                <a:path w="1531" h="1646">
                  <a:moveTo>
                    <a:pt x="1531" y="22"/>
                  </a:moveTo>
                  <a:lnTo>
                    <a:pt x="1531" y="14"/>
                  </a:lnTo>
                  <a:lnTo>
                    <a:pt x="1527" y="9"/>
                  </a:lnTo>
                  <a:lnTo>
                    <a:pt x="1510" y="0"/>
                  </a:lnTo>
                  <a:lnTo>
                    <a:pt x="1506" y="0"/>
                  </a:lnTo>
                  <a:lnTo>
                    <a:pt x="1502" y="5"/>
                  </a:lnTo>
                  <a:lnTo>
                    <a:pt x="1493" y="9"/>
                  </a:lnTo>
                  <a:lnTo>
                    <a:pt x="1489" y="18"/>
                  </a:lnTo>
                  <a:lnTo>
                    <a:pt x="1476" y="27"/>
                  </a:lnTo>
                  <a:lnTo>
                    <a:pt x="1327" y="201"/>
                  </a:lnTo>
                  <a:lnTo>
                    <a:pt x="1314" y="184"/>
                  </a:lnTo>
                  <a:lnTo>
                    <a:pt x="1297" y="157"/>
                  </a:lnTo>
                  <a:lnTo>
                    <a:pt x="1267" y="125"/>
                  </a:lnTo>
                  <a:lnTo>
                    <a:pt x="1229" y="90"/>
                  </a:lnTo>
                  <a:lnTo>
                    <a:pt x="1182" y="58"/>
                  </a:lnTo>
                  <a:lnTo>
                    <a:pt x="1122" y="27"/>
                  </a:lnTo>
                  <a:lnTo>
                    <a:pt x="1049" y="9"/>
                  </a:lnTo>
                  <a:lnTo>
                    <a:pt x="968" y="0"/>
                  </a:lnTo>
                  <a:lnTo>
                    <a:pt x="823" y="14"/>
                  </a:lnTo>
                  <a:lnTo>
                    <a:pt x="682" y="58"/>
                  </a:lnTo>
                  <a:lnTo>
                    <a:pt x="546" y="125"/>
                  </a:lnTo>
                  <a:lnTo>
                    <a:pt x="418" y="210"/>
                  </a:lnTo>
                  <a:lnTo>
                    <a:pt x="303" y="318"/>
                  </a:lnTo>
                  <a:lnTo>
                    <a:pt x="205" y="438"/>
                  </a:lnTo>
                  <a:lnTo>
                    <a:pt x="119" y="573"/>
                  </a:lnTo>
                  <a:lnTo>
                    <a:pt x="55" y="720"/>
                  </a:lnTo>
                  <a:lnTo>
                    <a:pt x="17" y="872"/>
                  </a:lnTo>
                  <a:lnTo>
                    <a:pt x="0" y="1029"/>
                  </a:lnTo>
                  <a:lnTo>
                    <a:pt x="8" y="1150"/>
                  </a:lnTo>
                  <a:lnTo>
                    <a:pt x="38" y="1257"/>
                  </a:lnTo>
                  <a:lnTo>
                    <a:pt x="81" y="1355"/>
                  </a:lnTo>
                  <a:lnTo>
                    <a:pt x="136" y="1440"/>
                  </a:lnTo>
                  <a:lnTo>
                    <a:pt x="205" y="1512"/>
                  </a:lnTo>
                  <a:lnTo>
                    <a:pt x="286" y="1570"/>
                  </a:lnTo>
                  <a:lnTo>
                    <a:pt x="380" y="1610"/>
                  </a:lnTo>
                  <a:lnTo>
                    <a:pt x="478" y="1637"/>
                  </a:lnTo>
                  <a:lnTo>
                    <a:pt x="584" y="1646"/>
                  </a:lnTo>
                  <a:lnTo>
                    <a:pt x="695" y="1637"/>
                  </a:lnTo>
                  <a:lnTo>
                    <a:pt x="798" y="1606"/>
                  </a:lnTo>
                  <a:lnTo>
                    <a:pt x="892" y="1566"/>
                  </a:lnTo>
                  <a:lnTo>
                    <a:pt x="977" y="1512"/>
                  </a:lnTo>
                  <a:lnTo>
                    <a:pt x="1054" y="1454"/>
                  </a:lnTo>
                  <a:lnTo>
                    <a:pt x="1130" y="1373"/>
                  </a:lnTo>
                  <a:lnTo>
                    <a:pt x="1186" y="1293"/>
                  </a:lnTo>
                  <a:lnTo>
                    <a:pt x="1229" y="1221"/>
                  </a:lnTo>
                  <a:lnTo>
                    <a:pt x="1258" y="1154"/>
                  </a:lnTo>
                  <a:lnTo>
                    <a:pt x="1275" y="1105"/>
                  </a:lnTo>
                  <a:lnTo>
                    <a:pt x="1288" y="1069"/>
                  </a:lnTo>
                  <a:lnTo>
                    <a:pt x="1288" y="1047"/>
                  </a:lnTo>
                  <a:lnTo>
                    <a:pt x="1284" y="1038"/>
                  </a:lnTo>
                  <a:lnTo>
                    <a:pt x="1280" y="1033"/>
                  </a:lnTo>
                  <a:lnTo>
                    <a:pt x="1254" y="1033"/>
                  </a:lnTo>
                  <a:lnTo>
                    <a:pt x="1246" y="1038"/>
                  </a:lnTo>
                  <a:lnTo>
                    <a:pt x="1241" y="1042"/>
                  </a:lnTo>
                  <a:lnTo>
                    <a:pt x="1237" y="1056"/>
                  </a:lnTo>
                  <a:lnTo>
                    <a:pt x="1220" y="1105"/>
                  </a:lnTo>
                  <a:lnTo>
                    <a:pt x="1194" y="1172"/>
                  </a:lnTo>
                  <a:lnTo>
                    <a:pt x="1152" y="1248"/>
                  </a:lnTo>
                  <a:lnTo>
                    <a:pt x="1096" y="1328"/>
                  </a:lnTo>
                  <a:lnTo>
                    <a:pt x="1020" y="1413"/>
                  </a:lnTo>
                  <a:lnTo>
                    <a:pt x="930" y="1476"/>
                  </a:lnTo>
                  <a:lnTo>
                    <a:pt x="845" y="1525"/>
                  </a:lnTo>
                  <a:lnTo>
                    <a:pt x="768" y="1557"/>
                  </a:lnTo>
                  <a:lnTo>
                    <a:pt x="691" y="1570"/>
                  </a:lnTo>
                  <a:lnTo>
                    <a:pt x="618" y="1574"/>
                  </a:lnTo>
                  <a:lnTo>
                    <a:pt x="554" y="1570"/>
                  </a:lnTo>
                  <a:lnTo>
                    <a:pt x="486" y="1557"/>
                  </a:lnTo>
                  <a:lnTo>
                    <a:pt x="422" y="1534"/>
                  </a:lnTo>
                  <a:lnTo>
                    <a:pt x="362" y="1494"/>
                  </a:lnTo>
                  <a:lnTo>
                    <a:pt x="311" y="1449"/>
                  </a:lnTo>
                  <a:lnTo>
                    <a:pt x="264" y="1387"/>
                  </a:lnTo>
                  <a:lnTo>
                    <a:pt x="230" y="1306"/>
                  </a:lnTo>
                  <a:lnTo>
                    <a:pt x="205" y="1217"/>
                  </a:lnTo>
                  <a:lnTo>
                    <a:pt x="196" y="1105"/>
                  </a:lnTo>
                  <a:lnTo>
                    <a:pt x="200" y="1038"/>
                  </a:lnTo>
                  <a:lnTo>
                    <a:pt x="209" y="944"/>
                  </a:lnTo>
                  <a:lnTo>
                    <a:pt x="230" y="837"/>
                  </a:lnTo>
                  <a:lnTo>
                    <a:pt x="264" y="716"/>
                  </a:lnTo>
                  <a:lnTo>
                    <a:pt x="311" y="591"/>
                  </a:lnTo>
                  <a:lnTo>
                    <a:pt x="375" y="465"/>
                  </a:lnTo>
                  <a:lnTo>
                    <a:pt x="461" y="345"/>
                  </a:lnTo>
                  <a:lnTo>
                    <a:pt x="546" y="255"/>
                  </a:lnTo>
                  <a:lnTo>
                    <a:pt x="644" y="179"/>
                  </a:lnTo>
                  <a:lnTo>
                    <a:pt x="755" y="121"/>
                  </a:lnTo>
                  <a:lnTo>
                    <a:pt x="870" y="85"/>
                  </a:lnTo>
                  <a:lnTo>
                    <a:pt x="985" y="72"/>
                  </a:lnTo>
                  <a:lnTo>
                    <a:pt x="1075" y="81"/>
                  </a:lnTo>
                  <a:lnTo>
                    <a:pt x="1152" y="112"/>
                  </a:lnTo>
                  <a:lnTo>
                    <a:pt x="1216" y="161"/>
                  </a:lnTo>
                  <a:lnTo>
                    <a:pt x="1267" y="228"/>
                  </a:lnTo>
                  <a:lnTo>
                    <a:pt x="1301" y="309"/>
                  </a:lnTo>
                  <a:lnTo>
                    <a:pt x="1327" y="403"/>
                  </a:lnTo>
                  <a:lnTo>
                    <a:pt x="1331" y="510"/>
                  </a:lnTo>
                  <a:lnTo>
                    <a:pt x="1331" y="591"/>
                  </a:lnTo>
                  <a:lnTo>
                    <a:pt x="1327" y="608"/>
                  </a:lnTo>
                  <a:lnTo>
                    <a:pt x="1327" y="635"/>
                  </a:lnTo>
                  <a:lnTo>
                    <a:pt x="1331" y="640"/>
                  </a:lnTo>
                  <a:lnTo>
                    <a:pt x="1339" y="644"/>
                  </a:lnTo>
                  <a:lnTo>
                    <a:pt x="1348" y="644"/>
                  </a:lnTo>
                  <a:lnTo>
                    <a:pt x="1352" y="649"/>
                  </a:lnTo>
                  <a:lnTo>
                    <a:pt x="1369" y="649"/>
                  </a:lnTo>
                  <a:lnTo>
                    <a:pt x="1378" y="644"/>
                  </a:lnTo>
                  <a:lnTo>
                    <a:pt x="1391" y="631"/>
                  </a:lnTo>
                  <a:lnTo>
                    <a:pt x="1391" y="617"/>
                  </a:lnTo>
                  <a:lnTo>
                    <a:pt x="1399" y="599"/>
                  </a:lnTo>
                  <a:lnTo>
                    <a:pt x="1531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7" name="Freeform 11"/>
            <p:cNvSpPr>
              <a:spLocks/>
            </p:cNvSpPr>
            <p:nvPr/>
          </p:nvSpPr>
          <p:spPr bwMode="auto">
            <a:xfrm>
              <a:off x="7570" y="2403"/>
              <a:ext cx="499" cy="2258"/>
            </a:xfrm>
            <a:custGeom>
              <a:avLst/>
              <a:gdLst/>
              <a:ahLst/>
              <a:cxnLst>
                <a:cxn ang="0">
                  <a:pos x="499" y="2236"/>
                </a:cxn>
                <a:cxn ang="0">
                  <a:pos x="499" y="2227"/>
                </a:cxn>
                <a:cxn ang="0">
                  <a:pos x="478" y="2205"/>
                </a:cxn>
                <a:cxn ang="0">
                  <a:pos x="465" y="2187"/>
                </a:cxn>
                <a:cxn ang="0">
                  <a:pos x="371" y="2075"/>
                </a:cxn>
                <a:cxn ang="0">
                  <a:pos x="298" y="1950"/>
                </a:cxn>
                <a:cxn ang="0">
                  <a:pos x="239" y="1820"/>
                </a:cxn>
                <a:cxn ang="0">
                  <a:pos x="192" y="1681"/>
                </a:cxn>
                <a:cxn ang="0">
                  <a:pos x="162" y="1543"/>
                </a:cxn>
                <a:cxn ang="0">
                  <a:pos x="141" y="1400"/>
                </a:cxn>
                <a:cxn ang="0">
                  <a:pos x="128" y="1261"/>
                </a:cxn>
                <a:cxn ang="0">
                  <a:pos x="124" y="1131"/>
                </a:cxn>
                <a:cxn ang="0">
                  <a:pos x="128" y="984"/>
                </a:cxn>
                <a:cxn ang="0">
                  <a:pos x="141" y="836"/>
                </a:cxn>
                <a:cxn ang="0">
                  <a:pos x="166" y="693"/>
                </a:cxn>
                <a:cxn ang="0">
                  <a:pos x="200" y="554"/>
                </a:cxn>
                <a:cxn ang="0">
                  <a:pos x="247" y="420"/>
                </a:cxn>
                <a:cxn ang="0">
                  <a:pos x="307" y="290"/>
                </a:cxn>
                <a:cxn ang="0">
                  <a:pos x="380" y="170"/>
                </a:cxn>
                <a:cxn ang="0">
                  <a:pos x="473" y="58"/>
                </a:cxn>
                <a:cxn ang="0">
                  <a:pos x="486" y="44"/>
                </a:cxn>
                <a:cxn ang="0">
                  <a:pos x="495" y="40"/>
                </a:cxn>
                <a:cxn ang="0">
                  <a:pos x="499" y="31"/>
                </a:cxn>
                <a:cxn ang="0">
                  <a:pos x="499" y="13"/>
                </a:cxn>
                <a:cxn ang="0">
                  <a:pos x="495" y="4"/>
                </a:cxn>
                <a:cxn ang="0">
                  <a:pos x="486" y="0"/>
                </a:cxn>
                <a:cxn ang="0">
                  <a:pos x="478" y="0"/>
                </a:cxn>
                <a:cxn ang="0">
                  <a:pos x="461" y="4"/>
                </a:cxn>
                <a:cxn ang="0">
                  <a:pos x="435" y="27"/>
                </a:cxn>
                <a:cxn ang="0">
                  <a:pos x="392" y="62"/>
                </a:cxn>
                <a:cxn ang="0">
                  <a:pos x="345" y="112"/>
                </a:cxn>
                <a:cxn ang="0">
                  <a:pos x="294" y="174"/>
                </a:cxn>
                <a:cxn ang="0">
                  <a:pos x="239" y="250"/>
                </a:cxn>
                <a:cxn ang="0">
                  <a:pos x="188" y="340"/>
                </a:cxn>
                <a:cxn ang="0">
                  <a:pos x="136" y="438"/>
                </a:cxn>
                <a:cxn ang="0">
                  <a:pos x="68" y="626"/>
                </a:cxn>
                <a:cxn ang="0">
                  <a:pos x="25" y="805"/>
                </a:cxn>
                <a:cxn ang="0">
                  <a:pos x="4" y="975"/>
                </a:cxn>
                <a:cxn ang="0">
                  <a:pos x="0" y="1131"/>
                </a:cxn>
                <a:cxn ang="0">
                  <a:pos x="4" y="1248"/>
                </a:cxn>
                <a:cxn ang="0">
                  <a:pos x="17" y="1382"/>
                </a:cxn>
                <a:cxn ang="0">
                  <a:pos x="42" y="1529"/>
                </a:cxn>
                <a:cxn ang="0">
                  <a:pos x="81" y="1681"/>
                </a:cxn>
                <a:cxn ang="0">
                  <a:pos x="141" y="1834"/>
                </a:cxn>
                <a:cxn ang="0">
                  <a:pos x="192" y="1932"/>
                </a:cxn>
                <a:cxn ang="0">
                  <a:pos x="247" y="2017"/>
                </a:cxn>
                <a:cxn ang="0">
                  <a:pos x="298" y="2093"/>
                </a:cxn>
                <a:cxn ang="0">
                  <a:pos x="350" y="2151"/>
                </a:cxn>
                <a:cxn ang="0">
                  <a:pos x="397" y="2200"/>
                </a:cxn>
                <a:cxn ang="0">
                  <a:pos x="435" y="2232"/>
                </a:cxn>
                <a:cxn ang="0">
                  <a:pos x="465" y="2254"/>
                </a:cxn>
                <a:cxn ang="0">
                  <a:pos x="478" y="2258"/>
                </a:cxn>
                <a:cxn ang="0">
                  <a:pos x="486" y="2258"/>
                </a:cxn>
                <a:cxn ang="0">
                  <a:pos x="495" y="2254"/>
                </a:cxn>
                <a:cxn ang="0">
                  <a:pos x="499" y="2249"/>
                </a:cxn>
                <a:cxn ang="0">
                  <a:pos x="499" y="2236"/>
                </a:cxn>
              </a:cxnLst>
              <a:rect l="0" t="0" r="r" b="b"/>
              <a:pathLst>
                <a:path w="499" h="2258">
                  <a:moveTo>
                    <a:pt x="499" y="2236"/>
                  </a:moveTo>
                  <a:lnTo>
                    <a:pt x="499" y="2227"/>
                  </a:lnTo>
                  <a:lnTo>
                    <a:pt x="478" y="2205"/>
                  </a:lnTo>
                  <a:lnTo>
                    <a:pt x="465" y="2187"/>
                  </a:lnTo>
                  <a:lnTo>
                    <a:pt x="371" y="2075"/>
                  </a:lnTo>
                  <a:lnTo>
                    <a:pt x="298" y="1950"/>
                  </a:lnTo>
                  <a:lnTo>
                    <a:pt x="239" y="1820"/>
                  </a:lnTo>
                  <a:lnTo>
                    <a:pt x="192" y="1681"/>
                  </a:lnTo>
                  <a:lnTo>
                    <a:pt x="162" y="1543"/>
                  </a:lnTo>
                  <a:lnTo>
                    <a:pt x="141" y="1400"/>
                  </a:lnTo>
                  <a:lnTo>
                    <a:pt x="128" y="1261"/>
                  </a:lnTo>
                  <a:lnTo>
                    <a:pt x="124" y="1131"/>
                  </a:lnTo>
                  <a:lnTo>
                    <a:pt x="128" y="984"/>
                  </a:lnTo>
                  <a:lnTo>
                    <a:pt x="141" y="836"/>
                  </a:lnTo>
                  <a:lnTo>
                    <a:pt x="166" y="693"/>
                  </a:lnTo>
                  <a:lnTo>
                    <a:pt x="200" y="554"/>
                  </a:lnTo>
                  <a:lnTo>
                    <a:pt x="247" y="420"/>
                  </a:lnTo>
                  <a:lnTo>
                    <a:pt x="307" y="290"/>
                  </a:lnTo>
                  <a:lnTo>
                    <a:pt x="380" y="170"/>
                  </a:lnTo>
                  <a:lnTo>
                    <a:pt x="473" y="58"/>
                  </a:lnTo>
                  <a:lnTo>
                    <a:pt x="486" y="44"/>
                  </a:lnTo>
                  <a:lnTo>
                    <a:pt x="495" y="40"/>
                  </a:lnTo>
                  <a:lnTo>
                    <a:pt x="499" y="31"/>
                  </a:lnTo>
                  <a:lnTo>
                    <a:pt x="499" y="13"/>
                  </a:lnTo>
                  <a:lnTo>
                    <a:pt x="495" y="4"/>
                  </a:lnTo>
                  <a:lnTo>
                    <a:pt x="486" y="0"/>
                  </a:lnTo>
                  <a:lnTo>
                    <a:pt x="478" y="0"/>
                  </a:lnTo>
                  <a:lnTo>
                    <a:pt x="461" y="4"/>
                  </a:lnTo>
                  <a:lnTo>
                    <a:pt x="435" y="27"/>
                  </a:lnTo>
                  <a:lnTo>
                    <a:pt x="392" y="62"/>
                  </a:lnTo>
                  <a:lnTo>
                    <a:pt x="345" y="112"/>
                  </a:lnTo>
                  <a:lnTo>
                    <a:pt x="294" y="174"/>
                  </a:lnTo>
                  <a:lnTo>
                    <a:pt x="239" y="250"/>
                  </a:lnTo>
                  <a:lnTo>
                    <a:pt x="188" y="340"/>
                  </a:lnTo>
                  <a:lnTo>
                    <a:pt x="136" y="438"/>
                  </a:lnTo>
                  <a:lnTo>
                    <a:pt x="68" y="626"/>
                  </a:lnTo>
                  <a:lnTo>
                    <a:pt x="25" y="805"/>
                  </a:lnTo>
                  <a:lnTo>
                    <a:pt x="4" y="975"/>
                  </a:lnTo>
                  <a:lnTo>
                    <a:pt x="0" y="1131"/>
                  </a:lnTo>
                  <a:lnTo>
                    <a:pt x="4" y="1248"/>
                  </a:lnTo>
                  <a:lnTo>
                    <a:pt x="17" y="1382"/>
                  </a:lnTo>
                  <a:lnTo>
                    <a:pt x="42" y="1529"/>
                  </a:lnTo>
                  <a:lnTo>
                    <a:pt x="81" y="1681"/>
                  </a:lnTo>
                  <a:lnTo>
                    <a:pt x="141" y="1834"/>
                  </a:lnTo>
                  <a:lnTo>
                    <a:pt x="192" y="1932"/>
                  </a:lnTo>
                  <a:lnTo>
                    <a:pt x="247" y="2017"/>
                  </a:lnTo>
                  <a:lnTo>
                    <a:pt x="298" y="2093"/>
                  </a:lnTo>
                  <a:lnTo>
                    <a:pt x="350" y="2151"/>
                  </a:lnTo>
                  <a:lnTo>
                    <a:pt x="397" y="2200"/>
                  </a:lnTo>
                  <a:lnTo>
                    <a:pt x="435" y="2232"/>
                  </a:lnTo>
                  <a:lnTo>
                    <a:pt x="465" y="2254"/>
                  </a:lnTo>
                  <a:lnTo>
                    <a:pt x="478" y="2258"/>
                  </a:lnTo>
                  <a:lnTo>
                    <a:pt x="486" y="2258"/>
                  </a:lnTo>
                  <a:lnTo>
                    <a:pt x="495" y="2254"/>
                  </a:lnTo>
                  <a:lnTo>
                    <a:pt x="499" y="2249"/>
                  </a:lnTo>
                  <a:lnTo>
                    <a:pt x="499" y="22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8" name="Freeform 12"/>
            <p:cNvSpPr>
              <a:spLocks/>
            </p:cNvSpPr>
            <p:nvPr/>
          </p:nvSpPr>
          <p:spPr bwMode="auto">
            <a:xfrm>
              <a:off x="8261" y="3096"/>
              <a:ext cx="1075" cy="1029"/>
            </a:xfrm>
            <a:custGeom>
              <a:avLst/>
              <a:gdLst/>
              <a:ahLst/>
              <a:cxnLst>
                <a:cxn ang="0">
                  <a:pos x="674" y="250"/>
                </a:cxn>
                <a:cxn ang="0">
                  <a:pos x="738" y="121"/>
                </a:cxn>
                <a:cxn ang="0">
                  <a:pos x="870" y="54"/>
                </a:cxn>
                <a:cxn ang="0">
                  <a:pos x="977" y="80"/>
                </a:cxn>
                <a:cxn ang="0">
                  <a:pos x="883" y="161"/>
                </a:cxn>
                <a:cxn ang="0">
                  <a:pos x="896" y="255"/>
                </a:cxn>
                <a:cxn ang="0">
                  <a:pos x="986" y="277"/>
                </a:cxn>
                <a:cxn ang="0">
                  <a:pos x="1067" y="201"/>
                </a:cxn>
                <a:cxn ang="0">
                  <a:pos x="1045" y="72"/>
                </a:cxn>
                <a:cxn ang="0">
                  <a:pos x="943" y="9"/>
                </a:cxn>
                <a:cxn ang="0">
                  <a:pos x="764" y="36"/>
                </a:cxn>
                <a:cxn ang="0">
                  <a:pos x="661" y="143"/>
                </a:cxn>
                <a:cxn ang="0">
                  <a:pos x="576" y="63"/>
                </a:cxn>
                <a:cxn ang="0">
                  <a:pos x="448" y="4"/>
                </a:cxn>
                <a:cxn ang="0">
                  <a:pos x="277" y="40"/>
                </a:cxn>
                <a:cxn ang="0">
                  <a:pos x="136" y="183"/>
                </a:cxn>
                <a:cxn ang="0">
                  <a:pos x="68" y="322"/>
                </a:cxn>
                <a:cxn ang="0">
                  <a:pos x="77" y="371"/>
                </a:cxn>
                <a:cxn ang="0">
                  <a:pos x="115" y="362"/>
                </a:cxn>
                <a:cxn ang="0">
                  <a:pos x="196" y="183"/>
                </a:cxn>
                <a:cxn ang="0">
                  <a:pos x="333" y="67"/>
                </a:cxn>
                <a:cxn ang="0">
                  <a:pos x="456" y="63"/>
                </a:cxn>
                <a:cxn ang="0">
                  <a:pos x="520" y="148"/>
                </a:cxn>
                <a:cxn ang="0">
                  <a:pos x="512" y="304"/>
                </a:cxn>
                <a:cxn ang="0">
                  <a:pos x="444" y="595"/>
                </a:cxn>
                <a:cxn ang="0">
                  <a:pos x="350" y="886"/>
                </a:cxn>
                <a:cxn ang="0">
                  <a:pos x="205" y="975"/>
                </a:cxn>
                <a:cxn ang="0">
                  <a:pos x="94" y="948"/>
                </a:cxn>
                <a:cxn ang="0">
                  <a:pos x="188" y="868"/>
                </a:cxn>
                <a:cxn ang="0">
                  <a:pos x="179" y="774"/>
                </a:cxn>
                <a:cxn ang="0">
                  <a:pos x="115" y="747"/>
                </a:cxn>
                <a:cxn ang="0">
                  <a:pos x="9" y="827"/>
                </a:cxn>
                <a:cxn ang="0">
                  <a:pos x="30" y="962"/>
                </a:cxn>
                <a:cxn ang="0">
                  <a:pos x="154" y="1024"/>
                </a:cxn>
                <a:cxn ang="0">
                  <a:pos x="307" y="997"/>
                </a:cxn>
                <a:cxn ang="0">
                  <a:pos x="405" y="895"/>
                </a:cxn>
                <a:cxn ang="0">
                  <a:pos x="448" y="903"/>
                </a:cxn>
                <a:cxn ang="0">
                  <a:pos x="589" y="1015"/>
                </a:cxn>
                <a:cxn ang="0">
                  <a:pos x="794" y="988"/>
                </a:cxn>
                <a:cxn ang="0">
                  <a:pos x="934" y="845"/>
                </a:cxn>
                <a:cxn ang="0">
                  <a:pos x="1003" y="707"/>
                </a:cxn>
                <a:cxn ang="0">
                  <a:pos x="1003" y="662"/>
                </a:cxn>
                <a:cxn ang="0">
                  <a:pos x="964" y="662"/>
                </a:cxn>
                <a:cxn ang="0">
                  <a:pos x="917" y="774"/>
                </a:cxn>
                <a:cxn ang="0">
                  <a:pos x="785" y="935"/>
                </a:cxn>
                <a:cxn ang="0">
                  <a:pos x="666" y="975"/>
                </a:cxn>
                <a:cxn ang="0">
                  <a:pos x="563" y="912"/>
                </a:cxn>
                <a:cxn ang="0">
                  <a:pos x="550" y="792"/>
                </a:cxn>
                <a:cxn ang="0">
                  <a:pos x="584" y="631"/>
                </a:cxn>
              </a:cxnLst>
              <a:rect l="0" t="0" r="r" b="b"/>
              <a:pathLst>
                <a:path w="1075" h="1029">
                  <a:moveTo>
                    <a:pt x="657" y="318"/>
                  </a:moveTo>
                  <a:lnTo>
                    <a:pt x="666" y="291"/>
                  </a:lnTo>
                  <a:lnTo>
                    <a:pt x="674" y="250"/>
                  </a:lnTo>
                  <a:lnTo>
                    <a:pt x="691" y="210"/>
                  </a:lnTo>
                  <a:lnTo>
                    <a:pt x="712" y="161"/>
                  </a:lnTo>
                  <a:lnTo>
                    <a:pt x="738" y="121"/>
                  </a:lnTo>
                  <a:lnTo>
                    <a:pt x="776" y="85"/>
                  </a:lnTo>
                  <a:lnTo>
                    <a:pt x="819" y="63"/>
                  </a:lnTo>
                  <a:lnTo>
                    <a:pt x="870" y="54"/>
                  </a:lnTo>
                  <a:lnTo>
                    <a:pt x="892" y="54"/>
                  </a:lnTo>
                  <a:lnTo>
                    <a:pt x="934" y="63"/>
                  </a:lnTo>
                  <a:lnTo>
                    <a:pt x="977" y="80"/>
                  </a:lnTo>
                  <a:lnTo>
                    <a:pt x="934" y="98"/>
                  </a:lnTo>
                  <a:lnTo>
                    <a:pt x="904" y="125"/>
                  </a:lnTo>
                  <a:lnTo>
                    <a:pt x="883" y="161"/>
                  </a:lnTo>
                  <a:lnTo>
                    <a:pt x="875" y="201"/>
                  </a:lnTo>
                  <a:lnTo>
                    <a:pt x="879" y="228"/>
                  </a:lnTo>
                  <a:lnTo>
                    <a:pt x="896" y="255"/>
                  </a:lnTo>
                  <a:lnTo>
                    <a:pt x="917" y="277"/>
                  </a:lnTo>
                  <a:lnTo>
                    <a:pt x="956" y="282"/>
                  </a:lnTo>
                  <a:lnTo>
                    <a:pt x="986" y="277"/>
                  </a:lnTo>
                  <a:lnTo>
                    <a:pt x="1020" y="264"/>
                  </a:lnTo>
                  <a:lnTo>
                    <a:pt x="1045" y="237"/>
                  </a:lnTo>
                  <a:lnTo>
                    <a:pt x="1067" y="201"/>
                  </a:lnTo>
                  <a:lnTo>
                    <a:pt x="1075" y="152"/>
                  </a:lnTo>
                  <a:lnTo>
                    <a:pt x="1067" y="107"/>
                  </a:lnTo>
                  <a:lnTo>
                    <a:pt x="1045" y="72"/>
                  </a:lnTo>
                  <a:lnTo>
                    <a:pt x="1020" y="45"/>
                  </a:lnTo>
                  <a:lnTo>
                    <a:pt x="981" y="22"/>
                  </a:lnTo>
                  <a:lnTo>
                    <a:pt x="943" y="9"/>
                  </a:lnTo>
                  <a:lnTo>
                    <a:pt x="875" y="0"/>
                  </a:lnTo>
                  <a:lnTo>
                    <a:pt x="815" y="9"/>
                  </a:lnTo>
                  <a:lnTo>
                    <a:pt x="764" y="36"/>
                  </a:lnTo>
                  <a:lnTo>
                    <a:pt x="721" y="67"/>
                  </a:lnTo>
                  <a:lnTo>
                    <a:pt x="687" y="107"/>
                  </a:lnTo>
                  <a:lnTo>
                    <a:pt x="661" y="143"/>
                  </a:lnTo>
                  <a:lnTo>
                    <a:pt x="644" y="174"/>
                  </a:lnTo>
                  <a:lnTo>
                    <a:pt x="614" y="112"/>
                  </a:lnTo>
                  <a:lnTo>
                    <a:pt x="576" y="63"/>
                  </a:lnTo>
                  <a:lnTo>
                    <a:pt x="533" y="31"/>
                  </a:lnTo>
                  <a:lnTo>
                    <a:pt x="491" y="13"/>
                  </a:lnTo>
                  <a:lnTo>
                    <a:pt x="448" y="4"/>
                  </a:lnTo>
                  <a:lnTo>
                    <a:pt x="414" y="0"/>
                  </a:lnTo>
                  <a:lnTo>
                    <a:pt x="341" y="9"/>
                  </a:lnTo>
                  <a:lnTo>
                    <a:pt x="277" y="40"/>
                  </a:lnTo>
                  <a:lnTo>
                    <a:pt x="222" y="80"/>
                  </a:lnTo>
                  <a:lnTo>
                    <a:pt x="175" y="130"/>
                  </a:lnTo>
                  <a:lnTo>
                    <a:pt x="136" y="183"/>
                  </a:lnTo>
                  <a:lnTo>
                    <a:pt x="107" y="237"/>
                  </a:lnTo>
                  <a:lnTo>
                    <a:pt x="85" y="282"/>
                  </a:lnTo>
                  <a:lnTo>
                    <a:pt x="68" y="322"/>
                  </a:lnTo>
                  <a:lnTo>
                    <a:pt x="64" y="349"/>
                  </a:lnTo>
                  <a:lnTo>
                    <a:pt x="72" y="367"/>
                  </a:lnTo>
                  <a:lnTo>
                    <a:pt x="77" y="371"/>
                  </a:lnTo>
                  <a:lnTo>
                    <a:pt x="102" y="371"/>
                  </a:lnTo>
                  <a:lnTo>
                    <a:pt x="111" y="367"/>
                  </a:lnTo>
                  <a:lnTo>
                    <a:pt x="115" y="362"/>
                  </a:lnTo>
                  <a:lnTo>
                    <a:pt x="119" y="349"/>
                  </a:lnTo>
                  <a:lnTo>
                    <a:pt x="154" y="255"/>
                  </a:lnTo>
                  <a:lnTo>
                    <a:pt x="196" y="183"/>
                  </a:lnTo>
                  <a:lnTo>
                    <a:pt x="239" y="130"/>
                  </a:lnTo>
                  <a:lnTo>
                    <a:pt x="286" y="94"/>
                  </a:lnTo>
                  <a:lnTo>
                    <a:pt x="333" y="67"/>
                  </a:lnTo>
                  <a:lnTo>
                    <a:pt x="375" y="54"/>
                  </a:lnTo>
                  <a:lnTo>
                    <a:pt x="431" y="54"/>
                  </a:lnTo>
                  <a:lnTo>
                    <a:pt x="456" y="63"/>
                  </a:lnTo>
                  <a:lnTo>
                    <a:pt x="482" y="80"/>
                  </a:lnTo>
                  <a:lnTo>
                    <a:pt x="503" y="107"/>
                  </a:lnTo>
                  <a:lnTo>
                    <a:pt x="520" y="148"/>
                  </a:lnTo>
                  <a:lnTo>
                    <a:pt x="525" y="201"/>
                  </a:lnTo>
                  <a:lnTo>
                    <a:pt x="520" y="246"/>
                  </a:lnTo>
                  <a:lnTo>
                    <a:pt x="512" y="304"/>
                  </a:lnTo>
                  <a:lnTo>
                    <a:pt x="495" y="380"/>
                  </a:lnTo>
                  <a:lnTo>
                    <a:pt x="474" y="479"/>
                  </a:lnTo>
                  <a:lnTo>
                    <a:pt x="444" y="595"/>
                  </a:lnTo>
                  <a:lnTo>
                    <a:pt x="410" y="742"/>
                  </a:lnTo>
                  <a:lnTo>
                    <a:pt x="384" y="818"/>
                  </a:lnTo>
                  <a:lnTo>
                    <a:pt x="350" y="886"/>
                  </a:lnTo>
                  <a:lnTo>
                    <a:pt x="307" y="935"/>
                  </a:lnTo>
                  <a:lnTo>
                    <a:pt x="256" y="966"/>
                  </a:lnTo>
                  <a:lnTo>
                    <a:pt x="205" y="975"/>
                  </a:lnTo>
                  <a:lnTo>
                    <a:pt x="179" y="975"/>
                  </a:lnTo>
                  <a:lnTo>
                    <a:pt x="141" y="966"/>
                  </a:lnTo>
                  <a:lnTo>
                    <a:pt x="94" y="948"/>
                  </a:lnTo>
                  <a:lnTo>
                    <a:pt x="132" y="935"/>
                  </a:lnTo>
                  <a:lnTo>
                    <a:pt x="166" y="908"/>
                  </a:lnTo>
                  <a:lnTo>
                    <a:pt x="188" y="868"/>
                  </a:lnTo>
                  <a:lnTo>
                    <a:pt x="196" y="827"/>
                  </a:lnTo>
                  <a:lnTo>
                    <a:pt x="192" y="796"/>
                  </a:lnTo>
                  <a:lnTo>
                    <a:pt x="179" y="774"/>
                  </a:lnTo>
                  <a:lnTo>
                    <a:pt x="158" y="756"/>
                  </a:lnTo>
                  <a:lnTo>
                    <a:pt x="136" y="747"/>
                  </a:lnTo>
                  <a:lnTo>
                    <a:pt x="115" y="747"/>
                  </a:lnTo>
                  <a:lnTo>
                    <a:pt x="72" y="756"/>
                  </a:lnTo>
                  <a:lnTo>
                    <a:pt x="34" y="783"/>
                  </a:lnTo>
                  <a:lnTo>
                    <a:pt x="9" y="827"/>
                  </a:lnTo>
                  <a:lnTo>
                    <a:pt x="0" y="877"/>
                  </a:lnTo>
                  <a:lnTo>
                    <a:pt x="9" y="926"/>
                  </a:lnTo>
                  <a:lnTo>
                    <a:pt x="30" y="962"/>
                  </a:lnTo>
                  <a:lnTo>
                    <a:pt x="64" y="993"/>
                  </a:lnTo>
                  <a:lnTo>
                    <a:pt x="107" y="1011"/>
                  </a:lnTo>
                  <a:lnTo>
                    <a:pt x="154" y="1024"/>
                  </a:lnTo>
                  <a:lnTo>
                    <a:pt x="200" y="1029"/>
                  </a:lnTo>
                  <a:lnTo>
                    <a:pt x="256" y="1020"/>
                  </a:lnTo>
                  <a:lnTo>
                    <a:pt x="307" y="997"/>
                  </a:lnTo>
                  <a:lnTo>
                    <a:pt x="350" y="962"/>
                  </a:lnTo>
                  <a:lnTo>
                    <a:pt x="380" y="930"/>
                  </a:lnTo>
                  <a:lnTo>
                    <a:pt x="405" y="895"/>
                  </a:lnTo>
                  <a:lnTo>
                    <a:pt x="422" y="868"/>
                  </a:lnTo>
                  <a:lnTo>
                    <a:pt x="427" y="854"/>
                  </a:lnTo>
                  <a:lnTo>
                    <a:pt x="448" y="903"/>
                  </a:lnTo>
                  <a:lnTo>
                    <a:pt x="482" y="953"/>
                  </a:lnTo>
                  <a:lnTo>
                    <a:pt x="529" y="988"/>
                  </a:lnTo>
                  <a:lnTo>
                    <a:pt x="589" y="1015"/>
                  </a:lnTo>
                  <a:lnTo>
                    <a:pt x="661" y="1029"/>
                  </a:lnTo>
                  <a:lnTo>
                    <a:pt x="730" y="1020"/>
                  </a:lnTo>
                  <a:lnTo>
                    <a:pt x="794" y="988"/>
                  </a:lnTo>
                  <a:lnTo>
                    <a:pt x="849" y="948"/>
                  </a:lnTo>
                  <a:lnTo>
                    <a:pt x="896" y="899"/>
                  </a:lnTo>
                  <a:lnTo>
                    <a:pt x="934" y="845"/>
                  </a:lnTo>
                  <a:lnTo>
                    <a:pt x="964" y="796"/>
                  </a:lnTo>
                  <a:lnTo>
                    <a:pt x="990" y="747"/>
                  </a:lnTo>
                  <a:lnTo>
                    <a:pt x="1003" y="707"/>
                  </a:lnTo>
                  <a:lnTo>
                    <a:pt x="1007" y="680"/>
                  </a:lnTo>
                  <a:lnTo>
                    <a:pt x="1007" y="671"/>
                  </a:lnTo>
                  <a:lnTo>
                    <a:pt x="1003" y="662"/>
                  </a:lnTo>
                  <a:lnTo>
                    <a:pt x="994" y="657"/>
                  </a:lnTo>
                  <a:lnTo>
                    <a:pt x="973" y="657"/>
                  </a:lnTo>
                  <a:lnTo>
                    <a:pt x="964" y="662"/>
                  </a:lnTo>
                  <a:lnTo>
                    <a:pt x="956" y="671"/>
                  </a:lnTo>
                  <a:lnTo>
                    <a:pt x="951" y="680"/>
                  </a:lnTo>
                  <a:lnTo>
                    <a:pt x="917" y="774"/>
                  </a:lnTo>
                  <a:lnTo>
                    <a:pt x="875" y="845"/>
                  </a:lnTo>
                  <a:lnTo>
                    <a:pt x="832" y="899"/>
                  </a:lnTo>
                  <a:lnTo>
                    <a:pt x="785" y="935"/>
                  </a:lnTo>
                  <a:lnTo>
                    <a:pt x="738" y="962"/>
                  </a:lnTo>
                  <a:lnTo>
                    <a:pt x="700" y="975"/>
                  </a:lnTo>
                  <a:lnTo>
                    <a:pt x="666" y="975"/>
                  </a:lnTo>
                  <a:lnTo>
                    <a:pt x="623" y="966"/>
                  </a:lnTo>
                  <a:lnTo>
                    <a:pt x="589" y="948"/>
                  </a:lnTo>
                  <a:lnTo>
                    <a:pt x="563" y="912"/>
                  </a:lnTo>
                  <a:lnTo>
                    <a:pt x="550" y="872"/>
                  </a:lnTo>
                  <a:lnTo>
                    <a:pt x="546" y="827"/>
                  </a:lnTo>
                  <a:lnTo>
                    <a:pt x="550" y="792"/>
                  </a:lnTo>
                  <a:lnTo>
                    <a:pt x="555" y="747"/>
                  </a:lnTo>
                  <a:lnTo>
                    <a:pt x="567" y="693"/>
                  </a:lnTo>
                  <a:lnTo>
                    <a:pt x="584" y="631"/>
                  </a:lnTo>
                  <a:lnTo>
                    <a:pt x="657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89" name="Freeform 13"/>
            <p:cNvSpPr>
              <a:spLocks/>
            </p:cNvSpPr>
            <p:nvPr/>
          </p:nvSpPr>
          <p:spPr bwMode="auto">
            <a:xfrm>
              <a:off x="9554" y="2403"/>
              <a:ext cx="499" cy="2258"/>
            </a:xfrm>
            <a:custGeom>
              <a:avLst/>
              <a:gdLst/>
              <a:ahLst/>
              <a:cxnLst>
                <a:cxn ang="0">
                  <a:pos x="499" y="1131"/>
                </a:cxn>
                <a:cxn ang="0">
                  <a:pos x="495" y="1015"/>
                </a:cxn>
                <a:cxn ang="0">
                  <a:pos x="482" y="881"/>
                </a:cxn>
                <a:cxn ang="0">
                  <a:pos x="460" y="733"/>
                </a:cxn>
                <a:cxn ang="0">
                  <a:pos x="418" y="577"/>
                </a:cxn>
                <a:cxn ang="0">
                  <a:pos x="358" y="425"/>
                </a:cxn>
                <a:cxn ang="0">
                  <a:pos x="307" y="326"/>
                </a:cxn>
                <a:cxn ang="0">
                  <a:pos x="251" y="241"/>
                </a:cxn>
                <a:cxn ang="0">
                  <a:pos x="200" y="165"/>
                </a:cxn>
                <a:cxn ang="0">
                  <a:pos x="149" y="107"/>
                </a:cxn>
                <a:cxn ang="0">
                  <a:pos x="102" y="58"/>
                </a:cxn>
                <a:cxn ang="0">
                  <a:pos x="64" y="27"/>
                </a:cxn>
                <a:cxn ang="0">
                  <a:pos x="34" y="4"/>
                </a:cxn>
                <a:cxn ang="0">
                  <a:pos x="21" y="0"/>
                </a:cxn>
                <a:cxn ang="0">
                  <a:pos x="12" y="0"/>
                </a:cxn>
                <a:cxn ang="0">
                  <a:pos x="4" y="4"/>
                </a:cxn>
                <a:cxn ang="0">
                  <a:pos x="0" y="13"/>
                </a:cxn>
                <a:cxn ang="0">
                  <a:pos x="0" y="31"/>
                </a:cxn>
                <a:cxn ang="0">
                  <a:pos x="38" y="71"/>
                </a:cxn>
                <a:cxn ang="0">
                  <a:pos x="123" y="174"/>
                </a:cxn>
                <a:cxn ang="0">
                  <a:pos x="196" y="295"/>
                </a:cxn>
                <a:cxn ang="0">
                  <a:pos x="260" y="434"/>
                </a:cxn>
                <a:cxn ang="0">
                  <a:pos x="311" y="586"/>
                </a:cxn>
                <a:cxn ang="0">
                  <a:pos x="345" y="751"/>
                </a:cxn>
                <a:cxn ang="0">
                  <a:pos x="367" y="935"/>
                </a:cxn>
                <a:cxn ang="0">
                  <a:pos x="375" y="1131"/>
                </a:cxn>
                <a:cxn ang="0">
                  <a:pos x="371" y="1274"/>
                </a:cxn>
                <a:cxn ang="0">
                  <a:pos x="358" y="1422"/>
                </a:cxn>
                <a:cxn ang="0">
                  <a:pos x="337" y="1565"/>
                </a:cxn>
                <a:cxn ang="0">
                  <a:pos x="303" y="1704"/>
                </a:cxn>
                <a:cxn ang="0">
                  <a:pos x="256" y="1838"/>
                </a:cxn>
                <a:cxn ang="0">
                  <a:pos x="196" y="1968"/>
                </a:cxn>
                <a:cxn ang="0">
                  <a:pos x="119" y="2088"/>
                </a:cxn>
                <a:cxn ang="0">
                  <a:pos x="25" y="2200"/>
                </a:cxn>
                <a:cxn ang="0">
                  <a:pos x="8" y="2218"/>
                </a:cxn>
                <a:cxn ang="0">
                  <a:pos x="4" y="2227"/>
                </a:cxn>
                <a:cxn ang="0">
                  <a:pos x="0" y="2232"/>
                </a:cxn>
                <a:cxn ang="0">
                  <a:pos x="0" y="2245"/>
                </a:cxn>
                <a:cxn ang="0">
                  <a:pos x="4" y="2254"/>
                </a:cxn>
                <a:cxn ang="0">
                  <a:pos x="12" y="2258"/>
                </a:cxn>
                <a:cxn ang="0">
                  <a:pos x="21" y="2258"/>
                </a:cxn>
                <a:cxn ang="0">
                  <a:pos x="38" y="2254"/>
                </a:cxn>
                <a:cxn ang="0">
                  <a:pos x="64" y="2232"/>
                </a:cxn>
                <a:cxn ang="0">
                  <a:pos x="106" y="2196"/>
                </a:cxn>
                <a:cxn ang="0">
                  <a:pos x="153" y="2147"/>
                </a:cxn>
                <a:cxn ang="0">
                  <a:pos x="204" y="2084"/>
                </a:cxn>
                <a:cxn ang="0">
                  <a:pos x="260" y="2008"/>
                </a:cxn>
                <a:cxn ang="0">
                  <a:pos x="311" y="1918"/>
                </a:cxn>
                <a:cxn ang="0">
                  <a:pos x="362" y="1820"/>
                </a:cxn>
                <a:cxn ang="0">
                  <a:pos x="431" y="1632"/>
                </a:cxn>
                <a:cxn ang="0">
                  <a:pos x="473" y="1453"/>
                </a:cxn>
                <a:cxn ang="0">
                  <a:pos x="495" y="1283"/>
                </a:cxn>
                <a:cxn ang="0">
                  <a:pos x="499" y="1131"/>
                </a:cxn>
              </a:cxnLst>
              <a:rect l="0" t="0" r="r" b="b"/>
              <a:pathLst>
                <a:path w="499" h="2258">
                  <a:moveTo>
                    <a:pt x="499" y="1131"/>
                  </a:moveTo>
                  <a:lnTo>
                    <a:pt x="495" y="1015"/>
                  </a:lnTo>
                  <a:lnTo>
                    <a:pt x="482" y="881"/>
                  </a:lnTo>
                  <a:lnTo>
                    <a:pt x="460" y="733"/>
                  </a:lnTo>
                  <a:lnTo>
                    <a:pt x="418" y="577"/>
                  </a:lnTo>
                  <a:lnTo>
                    <a:pt x="358" y="425"/>
                  </a:lnTo>
                  <a:lnTo>
                    <a:pt x="307" y="326"/>
                  </a:lnTo>
                  <a:lnTo>
                    <a:pt x="251" y="241"/>
                  </a:lnTo>
                  <a:lnTo>
                    <a:pt x="200" y="165"/>
                  </a:lnTo>
                  <a:lnTo>
                    <a:pt x="149" y="107"/>
                  </a:lnTo>
                  <a:lnTo>
                    <a:pt x="102" y="58"/>
                  </a:lnTo>
                  <a:lnTo>
                    <a:pt x="64" y="27"/>
                  </a:lnTo>
                  <a:lnTo>
                    <a:pt x="34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3"/>
                  </a:lnTo>
                  <a:lnTo>
                    <a:pt x="0" y="31"/>
                  </a:lnTo>
                  <a:lnTo>
                    <a:pt x="38" y="71"/>
                  </a:lnTo>
                  <a:lnTo>
                    <a:pt x="123" y="174"/>
                  </a:lnTo>
                  <a:lnTo>
                    <a:pt x="196" y="295"/>
                  </a:lnTo>
                  <a:lnTo>
                    <a:pt x="260" y="434"/>
                  </a:lnTo>
                  <a:lnTo>
                    <a:pt x="311" y="586"/>
                  </a:lnTo>
                  <a:lnTo>
                    <a:pt x="345" y="751"/>
                  </a:lnTo>
                  <a:lnTo>
                    <a:pt x="367" y="935"/>
                  </a:lnTo>
                  <a:lnTo>
                    <a:pt x="375" y="1131"/>
                  </a:lnTo>
                  <a:lnTo>
                    <a:pt x="371" y="1274"/>
                  </a:lnTo>
                  <a:lnTo>
                    <a:pt x="358" y="1422"/>
                  </a:lnTo>
                  <a:lnTo>
                    <a:pt x="337" y="1565"/>
                  </a:lnTo>
                  <a:lnTo>
                    <a:pt x="303" y="1704"/>
                  </a:lnTo>
                  <a:lnTo>
                    <a:pt x="256" y="1838"/>
                  </a:lnTo>
                  <a:lnTo>
                    <a:pt x="196" y="1968"/>
                  </a:lnTo>
                  <a:lnTo>
                    <a:pt x="119" y="2088"/>
                  </a:lnTo>
                  <a:lnTo>
                    <a:pt x="25" y="2200"/>
                  </a:lnTo>
                  <a:lnTo>
                    <a:pt x="8" y="2218"/>
                  </a:lnTo>
                  <a:lnTo>
                    <a:pt x="4" y="2227"/>
                  </a:lnTo>
                  <a:lnTo>
                    <a:pt x="0" y="2232"/>
                  </a:lnTo>
                  <a:lnTo>
                    <a:pt x="0" y="2245"/>
                  </a:lnTo>
                  <a:lnTo>
                    <a:pt x="4" y="2254"/>
                  </a:lnTo>
                  <a:lnTo>
                    <a:pt x="12" y="2258"/>
                  </a:lnTo>
                  <a:lnTo>
                    <a:pt x="21" y="2258"/>
                  </a:lnTo>
                  <a:lnTo>
                    <a:pt x="38" y="2254"/>
                  </a:lnTo>
                  <a:lnTo>
                    <a:pt x="64" y="2232"/>
                  </a:lnTo>
                  <a:lnTo>
                    <a:pt x="106" y="2196"/>
                  </a:lnTo>
                  <a:lnTo>
                    <a:pt x="153" y="2147"/>
                  </a:lnTo>
                  <a:lnTo>
                    <a:pt x="204" y="2084"/>
                  </a:lnTo>
                  <a:lnTo>
                    <a:pt x="260" y="2008"/>
                  </a:lnTo>
                  <a:lnTo>
                    <a:pt x="311" y="1918"/>
                  </a:lnTo>
                  <a:lnTo>
                    <a:pt x="362" y="1820"/>
                  </a:lnTo>
                  <a:lnTo>
                    <a:pt x="431" y="1632"/>
                  </a:lnTo>
                  <a:lnTo>
                    <a:pt x="473" y="1453"/>
                  </a:lnTo>
                  <a:lnTo>
                    <a:pt x="495" y="1283"/>
                  </a:lnTo>
                  <a:lnTo>
                    <a:pt x="499" y="11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0" name="Freeform 14"/>
            <p:cNvSpPr>
              <a:spLocks noEditPoints="1"/>
            </p:cNvSpPr>
            <p:nvPr/>
          </p:nvSpPr>
          <p:spPr bwMode="auto">
            <a:xfrm>
              <a:off x="11013" y="3266"/>
              <a:ext cx="1438" cy="532"/>
            </a:xfrm>
            <a:custGeom>
              <a:avLst/>
              <a:gdLst/>
              <a:ahLst/>
              <a:cxnLst>
                <a:cxn ang="0">
                  <a:pos x="1361" y="94"/>
                </a:cxn>
                <a:cxn ang="0">
                  <a:pos x="1386" y="94"/>
                </a:cxn>
                <a:cxn ang="0">
                  <a:pos x="1412" y="85"/>
                </a:cxn>
                <a:cxn ang="0">
                  <a:pos x="1429" y="72"/>
                </a:cxn>
                <a:cxn ang="0">
                  <a:pos x="1438" y="45"/>
                </a:cxn>
                <a:cxn ang="0">
                  <a:pos x="1429" y="18"/>
                </a:cxn>
                <a:cxn ang="0">
                  <a:pos x="1412" y="9"/>
                </a:cxn>
                <a:cxn ang="0">
                  <a:pos x="1391" y="4"/>
                </a:cxn>
                <a:cxn ang="0">
                  <a:pos x="1365" y="0"/>
                </a:cxn>
                <a:cxn ang="0">
                  <a:pos x="47" y="0"/>
                </a:cxn>
                <a:cxn ang="0">
                  <a:pos x="25" y="9"/>
                </a:cxn>
                <a:cxn ang="0">
                  <a:pos x="8" y="22"/>
                </a:cxn>
                <a:cxn ang="0">
                  <a:pos x="0" y="45"/>
                </a:cxn>
                <a:cxn ang="0">
                  <a:pos x="8" y="72"/>
                </a:cxn>
                <a:cxn ang="0">
                  <a:pos x="25" y="85"/>
                </a:cxn>
                <a:cxn ang="0">
                  <a:pos x="77" y="94"/>
                </a:cxn>
                <a:cxn ang="0">
                  <a:pos x="1361" y="94"/>
                </a:cxn>
                <a:cxn ang="0">
                  <a:pos x="1365" y="532"/>
                </a:cxn>
                <a:cxn ang="0">
                  <a:pos x="1391" y="532"/>
                </a:cxn>
                <a:cxn ang="0">
                  <a:pos x="1412" y="523"/>
                </a:cxn>
                <a:cxn ang="0">
                  <a:pos x="1429" y="510"/>
                </a:cxn>
                <a:cxn ang="0">
                  <a:pos x="1438" y="487"/>
                </a:cxn>
                <a:cxn ang="0">
                  <a:pos x="1429" y="461"/>
                </a:cxn>
                <a:cxn ang="0">
                  <a:pos x="1412" y="447"/>
                </a:cxn>
                <a:cxn ang="0">
                  <a:pos x="1361" y="438"/>
                </a:cxn>
                <a:cxn ang="0">
                  <a:pos x="51" y="438"/>
                </a:cxn>
                <a:cxn ang="0">
                  <a:pos x="25" y="447"/>
                </a:cxn>
                <a:cxn ang="0">
                  <a:pos x="8" y="461"/>
                </a:cxn>
                <a:cxn ang="0">
                  <a:pos x="0" y="487"/>
                </a:cxn>
                <a:cxn ang="0">
                  <a:pos x="8" y="514"/>
                </a:cxn>
                <a:cxn ang="0">
                  <a:pos x="25" y="528"/>
                </a:cxn>
                <a:cxn ang="0">
                  <a:pos x="47" y="532"/>
                </a:cxn>
                <a:cxn ang="0">
                  <a:pos x="72" y="532"/>
                </a:cxn>
                <a:cxn ang="0">
                  <a:pos x="1365" y="532"/>
                </a:cxn>
              </a:cxnLst>
              <a:rect l="0" t="0" r="r" b="b"/>
              <a:pathLst>
                <a:path w="1438" h="532">
                  <a:moveTo>
                    <a:pt x="1361" y="94"/>
                  </a:moveTo>
                  <a:lnTo>
                    <a:pt x="1386" y="94"/>
                  </a:lnTo>
                  <a:lnTo>
                    <a:pt x="1412" y="85"/>
                  </a:lnTo>
                  <a:lnTo>
                    <a:pt x="1429" y="72"/>
                  </a:lnTo>
                  <a:lnTo>
                    <a:pt x="1438" y="45"/>
                  </a:lnTo>
                  <a:lnTo>
                    <a:pt x="1429" y="18"/>
                  </a:lnTo>
                  <a:lnTo>
                    <a:pt x="1412" y="9"/>
                  </a:lnTo>
                  <a:lnTo>
                    <a:pt x="1391" y="4"/>
                  </a:lnTo>
                  <a:lnTo>
                    <a:pt x="1365" y="0"/>
                  </a:lnTo>
                  <a:lnTo>
                    <a:pt x="47" y="0"/>
                  </a:lnTo>
                  <a:lnTo>
                    <a:pt x="25" y="9"/>
                  </a:lnTo>
                  <a:lnTo>
                    <a:pt x="8" y="22"/>
                  </a:lnTo>
                  <a:lnTo>
                    <a:pt x="0" y="45"/>
                  </a:lnTo>
                  <a:lnTo>
                    <a:pt x="8" y="72"/>
                  </a:lnTo>
                  <a:lnTo>
                    <a:pt x="25" y="85"/>
                  </a:lnTo>
                  <a:lnTo>
                    <a:pt x="77" y="94"/>
                  </a:lnTo>
                  <a:lnTo>
                    <a:pt x="1361" y="94"/>
                  </a:lnTo>
                  <a:close/>
                  <a:moveTo>
                    <a:pt x="1365" y="532"/>
                  </a:moveTo>
                  <a:lnTo>
                    <a:pt x="1391" y="532"/>
                  </a:lnTo>
                  <a:lnTo>
                    <a:pt x="1412" y="523"/>
                  </a:lnTo>
                  <a:lnTo>
                    <a:pt x="1429" y="510"/>
                  </a:lnTo>
                  <a:lnTo>
                    <a:pt x="1438" y="487"/>
                  </a:lnTo>
                  <a:lnTo>
                    <a:pt x="1429" y="461"/>
                  </a:lnTo>
                  <a:lnTo>
                    <a:pt x="1412" y="447"/>
                  </a:lnTo>
                  <a:lnTo>
                    <a:pt x="1361" y="438"/>
                  </a:lnTo>
                  <a:lnTo>
                    <a:pt x="51" y="438"/>
                  </a:lnTo>
                  <a:lnTo>
                    <a:pt x="25" y="447"/>
                  </a:lnTo>
                  <a:lnTo>
                    <a:pt x="8" y="461"/>
                  </a:lnTo>
                  <a:lnTo>
                    <a:pt x="0" y="487"/>
                  </a:lnTo>
                  <a:lnTo>
                    <a:pt x="8" y="514"/>
                  </a:lnTo>
                  <a:lnTo>
                    <a:pt x="25" y="528"/>
                  </a:lnTo>
                  <a:lnTo>
                    <a:pt x="47" y="532"/>
                  </a:lnTo>
                  <a:lnTo>
                    <a:pt x="72" y="532"/>
                  </a:lnTo>
                  <a:lnTo>
                    <a:pt x="1365" y="5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1" name="Freeform 15"/>
            <p:cNvSpPr>
              <a:spLocks/>
            </p:cNvSpPr>
            <p:nvPr/>
          </p:nvSpPr>
          <p:spPr bwMode="auto">
            <a:xfrm>
              <a:off x="13257" y="3096"/>
              <a:ext cx="836" cy="1029"/>
            </a:xfrm>
            <a:custGeom>
              <a:avLst/>
              <a:gdLst/>
              <a:ahLst/>
              <a:cxnLst>
                <a:cxn ang="0">
                  <a:pos x="730" y="143"/>
                </a:cxn>
                <a:cxn ang="0">
                  <a:pos x="670" y="174"/>
                </a:cxn>
                <a:cxn ang="0">
                  <a:pos x="631" y="242"/>
                </a:cxn>
                <a:cxn ang="0">
                  <a:pos x="640" y="300"/>
                </a:cxn>
                <a:cxn ang="0">
                  <a:pos x="683" y="335"/>
                </a:cxn>
                <a:cxn ang="0">
                  <a:pos x="747" y="335"/>
                </a:cxn>
                <a:cxn ang="0">
                  <a:pos x="806" y="286"/>
                </a:cxn>
                <a:cxn ang="0">
                  <a:pos x="832" y="197"/>
                </a:cxn>
                <a:cxn ang="0">
                  <a:pos x="785" y="80"/>
                </a:cxn>
                <a:cxn ang="0">
                  <a:pos x="661" y="13"/>
                </a:cxn>
                <a:cxn ang="0">
                  <a:pos x="469" y="13"/>
                </a:cxn>
                <a:cxn ang="0">
                  <a:pos x="264" y="121"/>
                </a:cxn>
                <a:cxn ang="0">
                  <a:pos x="107" y="300"/>
                </a:cxn>
                <a:cxn ang="0">
                  <a:pos x="13" y="523"/>
                </a:cxn>
                <a:cxn ang="0">
                  <a:pos x="9" y="729"/>
                </a:cxn>
                <a:cxn ang="0">
                  <a:pos x="64" y="881"/>
                </a:cxn>
                <a:cxn ang="0">
                  <a:pos x="179" y="988"/>
                </a:cxn>
                <a:cxn ang="0">
                  <a:pos x="350" y="1029"/>
                </a:cxn>
                <a:cxn ang="0">
                  <a:pos x="533" y="997"/>
                </a:cxn>
                <a:cxn ang="0">
                  <a:pos x="678" y="926"/>
                </a:cxn>
                <a:cxn ang="0">
                  <a:pos x="781" y="841"/>
                </a:cxn>
                <a:cxn ang="0">
                  <a:pos x="832" y="778"/>
                </a:cxn>
                <a:cxn ang="0">
                  <a:pos x="836" y="751"/>
                </a:cxn>
                <a:cxn ang="0">
                  <a:pos x="823" y="733"/>
                </a:cxn>
                <a:cxn ang="0">
                  <a:pos x="806" y="729"/>
                </a:cxn>
                <a:cxn ang="0">
                  <a:pos x="794" y="742"/>
                </a:cxn>
                <a:cxn ang="0">
                  <a:pos x="717" y="827"/>
                </a:cxn>
                <a:cxn ang="0">
                  <a:pos x="580" y="921"/>
                </a:cxn>
                <a:cxn ang="0">
                  <a:pos x="456" y="966"/>
                </a:cxn>
                <a:cxn ang="0">
                  <a:pos x="354" y="975"/>
                </a:cxn>
                <a:cxn ang="0">
                  <a:pos x="243" y="944"/>
                </a:cxn>
                <a:cxn ang="0">
                  <a:pos x="179" y="854"/>
                </a:cxn>
                <a:cxn ang="0">
                  <a:pos x="158" y="729"/>
                </a:cxn>
                <a:cxn ang="0">
                  <a:pos x="171" y="604"/>
                </a:cxn>
                <a:cxn ang="0">
                  <a:pos x="239" y="353"/>
                </a:cxn>
                <a:cxn ang="0">
                  <a:pos x="320" y="206"/>
                </a:cxn>
                <a:cxn ang="0">
                  <a:pos x="439" y="94"/>
                </a:cxn>
                <a:cxn ang="0">
                  <a:pos x="580" y="54"/>
                </a:cxn>
                <a:cxn ang="0">
                  <a:pos x="687" y="76"/>
                </a:cxn>
                <a:cxn ang="0">
                  <a:pos x="764" y="143"/>
                </a:cxn>
              </a:cxnLst>
              <a:rect l="0" t="0" r="r" b="b"/>
              <a:pathLst>
                <a:path w="836" h="1029">
                  <a:moveTo>
                    <a:pt x="764" y="143"/>
                  </a:moveTo>
                  <a:lnTo>
                    <a:pt x="730" y="143"/>
                  </a:lnTo>
                  <a:lnTo>
                    <a:pt x="700" y="152"/>
                  </a:lnTo>
                  <a:lnTo>
                    <a:pt x="670" y="174"/>
                  </a:lnTo>
                  <a:lnTo>
                    <a:pt x="644" y="210"/>
                  </a:lnTo>
                  <a:lnTo>
                    <a:pt x="631" y="242"/>
                  </a:lnTo>
                  <a:lnTo>
                    <a:pt x="631" y="264"/>
                  </a:lnTo>
                  <a:lnTo>
                    <a:pt x="640" y="300"/>
                  </a:lnTo>
                  <a:lnTo>
                    <a:pt x="657" y="322"/>
                  </a:lnTo>
                  <a:lnTo>
                    <a:pt x="683" y="335"/>
                  </a:lnTo>
                  <a:lnTo>
                    <a:pt x="712" y="340"/>
                  </a:lnTo>
                  <a:lnTo>
                    <a:pt x="747" y="335"/>
                  </a:lnTo>
                  <a:lnTo>
                    <a:pt x="781" y="318"/>
                  </a:lnTo>
                  <a:lnTo>
                    <a:pt x="806" y="286"/>
                  </a:lnTo>
                  <a:lnTo>
                    <a:pt x="823" y="246"/>
                  </a:lnTo>
                  <a:lnTo>
                    <a:pt x="832" y="197"/>
                  </a:lnTo>
                  <a:lnTo>
                    <a:pt x="819" y="134"/>
                  </a:lnTo>
                  <a:lnTo>
                    <a:pt x="785" y="80"/>
                  </a:lnTo>
                  <a:lnTo>
                    <a:pt x="734" y="40"/>
                  </a:lnTo>
                  <a:lnTo>
                    <a:pt x="661" y="13"/>
                  </a:lnTo>
                  <a:lnTo>
                    <a:pt x="576" y="0"/>
                  </a:lnTo>
                  <a:lnTo>
                    <a:pt x="469" y="13"/>
                  </a:lnTo>
                  <a:lnTo>
                    <a:pt x="363" y="58"/>
                  </a:lnTo>
                  <a:lnTo>
                    <a:pt x="264" y="121"/>
                  </a:lnTo>
                  <a:lnTo>
                    <a:pt x="179" y="201"/>
                  </a:lnTo>
                  <a:lnTo>
                    <a:pt x="107" y="300"/>
                  </a:lnTo>
                  <a:lnTo>
                    <a:pt x="47" y="411"/>
                  </a:lnTo>
                  <a:lnTo>
                    <a:pt x="13" y="523"/>
                  </a:lnTo>
                  <a:lnTo>
                    <a:pt x="0" y="644"/>
                  </a:lnTo>
                  <a:lnTo>
                    <a:pt x="9" y="729"/>
                  </a:lnTo>
                  <a:lnTo>
                    <a:pt x="30" y="810"/>
                  </a:lnTo>
                  <a:lnTo>
                    <a:pt x="64" y="881"/>
                  </a:lnTo>
                  <a:lnTo>
                    <a:pt x="115" y="939"/>
                  </a:lnTo>
                  <a:lnTo>
                    <a:pt x="179" y="988"/>
                  </a:lnTo>
                  <a:lnTo>
                    <a:pt x="260" y="1015"/>
                  </a:lnTo>
                  <a:lnTo>
                    <a:pt x="350" y="1029"/>
                  </a:lnTo>
                  <a:lnTo>
                    <a:pt x="448" y="1020"/>
                  </a:lnTo>
                  <a:lnTo>
                    <a:pt x="533" y="997"/>
                  </a:lnTo>
                  <a:lnTo>
                    <a:pt x="614" y="966"/>
                  </a:lnTo>
                  <a:lnTo>
                    <a:pt x="678" y="926"/>
                  </a:lnTo>
                  <a:lnTo>
                    <a:pt x="734" y="881"/>
                  </a:lnTo>
                  <a:lnTo>
                    <a:pt x="781" y="841"/>
                  </a:lnTo>
                  <a:lnTo>
                    <a:pt x="811" y="805"/>
                  </a:lnTo>
                  <a:lnTo>
                    <a:pt x="832" y="778"/>
                  </a:lnTo>
                  <a:lnTo>
                    <a:pt x="836" y="760"/>
                  </a:lnTo>
                  <a:lnTo>
                    <a:pt x="836" y="751"/>
                  </a:lnTo>
                  <a:lnTo>
                    <a:pt x="832" y="738"/>
                  </a:lnTo>
                  <a:lnTo>
                    <a:pt x="823" y="733"/>
                  </a:lnTo>
                  <a:lnTo>
                    <a:pt x="811" y="729"/>
                  </a:lnTo>
                  <a:lnTo>
                    <a:pt x="806" y="729"/>
                  </a:lnTo>
                  <a:lnTo>
                    <a:pt x="798" y="733"/>
                  </a:lnTo>
                  <a:lnTo>
                    <a:pt x="794" y="742"/>
                  </a:lnTo>
                  <a:lnTo>
                    <a:pt x="785" y="751"/>
                  </a:lnTo>
                  <a:lnTo>
                    <a:pt x="717" y="827"/>
                  </a:lnTo>
                  <a:lnTo>
                    <a:pt x="648" y="881"/>
                  </a:lnTo>
                  <a:lnTo>
                    <a:pt x="580" y="921"/>
                  </a:lnTo>
                  <a:lnTo>
                    <a:pt x="516" y="948"/>
                  </a:lnTo>
                  <a:lnTo>
                    <a:pt x="456" y="966"/>
                  </a:lnTo>
                  <a:lnTo>
                    <a:pt x="405" y="975"/>
                  </a:lnTo>
                  <a:lnTo>
                    <a:pt x="354" y="975"/>
                  </a:lnTo>
                  <a:lnTo>
                    <a:pt x="290" y="966"/>
                  </a:lnTo>
                  <a:lnTo>
                    <a:pt x="243" y="944"/>
                  </a:lnTo>
                  <a:lnTo>
                    <a:pt x="205" y="903"/>
                  </a:lnTo>
                  <a:lnTo>
                    <a:pt x="179" y="854"/>
                  </a:lnTo>
                  <a:lnTo>
                    <a:pt x="162" y="796"/>
                  </a:lnTo>
                  <a:lnTo>
                    <a:pt x="158" y="729"/>
                  </a:lnTo>
                  <a:lnTo>
                    <a:pt x="162" y="675"/>
                  </a:lnTo>
                  <a:lnTo>
                    <a:pt x="171" y="604"/>
                  </a:lnTo>
                  <a:lnTo>
                    <a:pt x="188" y="523"/>
                  </a:lnTo>
                  <a:lnTo>
                    <a:pt x="239" y="353"/>
                  </a:lnTo>
                  <a:lnTo>
                    <a:pt x="273" y="277"/>
                  </a:lnTo>
                  <a:lnTo>
                    <a:pt x="320" y="206"/>
                  </a:lnTo>
                  <a:lnTo>
                    <a:pt x="375" y="143"/>
                  </a:lnTo>
                  <a:lnTo>
                    <a:pt x="439" y="94"/>
                  </a:lnTo>
                  <a:lnTo>
                    <a:pt x="508" y="63"/>
                  </a:lnTo>
                  <a:lnTo>
                    <a:pt x="580" y="54"/>
                  </a:lnTo>
                  <a:lnTo>
                    <a:pt x="636" y="58"/>
                  </a:lnTo>
                  <a:lnTo>
                    <a:pt x="687" y="76"/>
                  </a:lnTo>
                  <a:lnTo>
                    <a:pt x="734" y="103"/>
                  </a:lnTo>
                  <a:lnTo>
                    <a:pt x="764" y="1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2" name="Freeform 16"/>
            <p:cNvSpPr>
              <a:spLocks/>
            </p:cNvSpPr>
            <p:nvPr/>
          </p:nvSpPr>
          <p:spPr bwMode="auto">
            <a:xfrm>
              <a:off x="14149" y="3727"/>
              <a:ext cx="921" cy="715"/>
            </a:xfrm>
            <a:custGeom>
              <a:avLst/>
              <a:gdLst/>
              <a:ahLst/>
              <a:cxnLst>
                <a:cxn ang="0">
                  <a:pos x="106" y="621"/>
                </a:cxn>
                <a:cxn ang="0">
                  <a:pos x="106" y="693"/>
                </a:cxn>
                <a:cxn ang="0">
                  <a:pos x="149" y="715"/>
                </a:cxn>
                <a:cxn ang="0">
                  <a:pos x="196" y="688"/>
                </a:cxn>
                <a:cxn ang="0">
                  <a:pos x="234" y="581"/>
                </a:cxn>
                <a:cxn ang="0">
                  <a:pos x="268" y="438"/>
                </a:cxn>
                <a:cxn ang="0">
                  <a:pos x="328" y="228"/>
                </a:cxn>
                <a:cxn ang="0">
                  <a:pos x="465" y="76"/>
                </a:cxn>
                <a:cxn ang="0">
                  <a:pos x="623" y="49"/>
                </a:cxn>
                <a:cxn ang="0">
                  <a:pos x="669" y="111"/>
                </a:cxn>
                <a:cxn ang="0">
                  <a:pos x="669" y="210"/>
                </a:cxn>
                <a:cxn ang="0">
                  <a:pos x="618" y="398"/>
                </a:cxn>
                <a:cxn ang="0">
                  <a:pos x="571" y="527"/>
                </a:cxn>
                <a:cxn ang="0">
                  <a:pos x="567" y="621"/>
                </a:cxn>
                <a:cxn ang="0">
                  <a:pos x="661" y="706"/>
                </a:cxn>
                <a:cxn ang="0">
                  <a:pos x="802" y="679"/>
                </a:cxn>
                <a:cxn ang="0">
                  <a:pos x="891" y="559"/>
                </a:cxn>
                <a:cxn ang="0">
                  <a:pos x="921" y="469"/>
                </a:cxn>
                <a:cxn ang="0">
                  <a:pos x="887" y="451"/>
                </a:cxn>
                <a:cxn ang="0">
                  <a:pos x="870" y="469"/>
                </a:cxn>
                <a:cxn ang="0">
                  <a:pos x="797" y="621"/>
                </a:cxn>
                <a:cxn ang="0">
                  <a:pos x="682" y="662"/>
                </a:cxn>
                <a:cxn ang="0">
                  <a:pos x="669" y="586"/>
                </a:cxn>
                <a:cxn ang="0">
                  <a:pos x="704" y="487"/>
                </a:cxn>
                <a:cxn ang="0">
                  <a:pos x="751" y="348"/>
                </a:cxn>
                <a:cxn ang="0">
                  <a:pos x="785" y="179"/>
                </a:cxn>
                <a:cxn ang="0">
                  <a:pos x="733" y="44"/>
                </a:cxn>
                <a:cxn ang="0">
                  <a:pos x="627" y="0"/>
                </a:cxn>
                <a:cxn ang="0">
                  <a:pos x="456" y="31"/>
                </a:cxn>
                <a:cxn ang="0">
                  <a:pos x="332" y="143"/>
                </a:cxn>
                <a:cxn ang="0">
                  <a:pos x="273" y="31"/>
                </a:cxn>
                <a:cxn ang="0">
                  <a:pos x="170" y="0"/>
                </a:cxn>
                <a:cxn ang="0">
                  <a:pos x="72" y="58"/>
                </a:cxn>
                <a:cxn ang="0">
                  <a:pos x="17" y="161"/>
                </a:cxn>
                <a:cxn ang="0">
                  <a:pos x="0" y="250"/>
                </a:cxn>
                <a:cxn ang="0">
                  <a:pos x="21" y="264"/>
                </a:cxn>
                <a:cxn ang="0">
                  <a:pos x="47" y="255"/>
                </a:cxn>
                <a:cxn ang="0">
                  <a:pos x="55" y="214"/>
                </a:cxn>
                <a:cxn ang="0">
                  <a:pos x="111" y="76"/>
                </a:cxn>
                <a:cxn ang="0">
                  <a:pos x="192" y="49"/>
                </a:cxn>
                <a:cxn ang="0">
                  <a:pos x="217" y="120"/>
                </a:cxn>
                <a:cxn ang="0">
                  <a:pos x="192" y="255"/>
                </a:cxn>
                <a:cxn ang="0">
                  <a:pos x="162" y="393"/>
                </a:cxn>
              </a:cxnLst>
              <a:rect l="0" t="0" r="r" b="b"/>
              <a:pathLst>
                <a:path w="921" h="715">
                  <a:moveTo>
                    <a:pt x="111" y="599"/>
                  </a:moveTo>
                  <a:lnTo>
                    <a:pt x="106" y="608"/>
                  </a:lnTo>
                  <a:lnTo>
                    <a:pt x="106" y="621"/>
                  </a:lnTo>
                  <a:lnTo>
                    <a:pt x="98" y="648"/>
                  </a:lnTo>
                  <a:lnTo>
                    <a:pt x="98" y="679"/>
                  </a:lnTo>
                  <a:lnTo>
                    <a:pt x="106" y="693"/>
                  </a:lnTo>
                  <a:lnTo>
                    <a:pt x="115" y="702"/>
                  </a:lnTo>
                  <a:lnTo>
                    <a:pt x="123" y="706"/>
                  </a:lnTo>
                  <a:lnTo>
                    <a:pt x="149" y="715"/>
                  </a:lnTo>
                  <a:lnTo>
                    <a:pt x="166" y="711"/>
                  </a:lnTo>
                  <a:lnTo>
                    <a:pt x="183" y="702"/>
                  </a:lnTo>
                  <a:lnTo>
                    <a:pt x="196" y="688"/>
                  </a:lnTo>
                  <a:lnTo>
                    <a:pt x="209" y="679"/>
                  </a:lnTo>
                  <a:lnTo>
                    <a:pt x="217" y="653"/>
                  </a:lnTo>
                  <a:lnTo>
                    <a:pt x="234" y="581"/>
                  </a:lnTo>
                  <a:lnTo>
                    <a:pt x="243" y="541"/>
                  </a:lnTo>
                  <a:lnTo>
                    <a:pt x="256" y="487"/>
                  </a:lnTo>
                  <a:lnTo>
                    <a:pt x="268" y="438"/>
                  </a:lnTo>
                  <a:lnTo>
                    <a:pt x="294" y="331"/>
                  </a:lnTo>
                  <a:lnTo>
                    <a:pt x="303" y="290"/>
                  </a:lnTo>
                  <a:lnTo>
                    <a:pt x="328" y="228"/>
                  </a:lnTo>
                  <a:lnTo>
                    <a:pt x="388" y="147"/>
                  </a:lnTo>
                  <a:lnTo>
                    <a:pt x="422" y="111"/>
                  </a:lnTo>
                  <a:lnTo>
                    <a:pt x="465" y="76"/>
                  </a:lnTo>
                  <a:lnTo>
                    <a:pt x="520" y="53"/>
                  </a:lnTo>
                  <a:lnTo>
                    <a:pt x="584" y="44"/>
                  </a:lnTo>
                  <a:lnTo>
                    <a:pt x="623" y="49"/>
                  </a:lnTo>
                  <a:lnTo>
                    <a:pt x="644" y="67"/>
                  </a:lnTo>
                  <a:lnTo>
                    <a:pt x="661" y="89"/>
                  </a:lnTo>
                  <a:lnTo>
                    <a:pt x="669" y="111"/>
                  </a:lnTo>
                  <a:lnTo>
                    <a:pt x="669" y="134"/>
                  </a:lnTo>
                  <a:lnTo>
                    <a:pt x="674" y="156"/>
                  </a:lnTo>
                  <a:lnTo>
                    <a:pt x="669" y="210"/>
                  </a:lnTo>
                  <a:lnTo>
                    <a:pt x="657" y="268"/>
                  </a:lnTo>
                  <a:lnTo>
                    <a:pt x="635" y="335"/>
                  </a:lnTo>
                  <a:lnTo>
                    <a:pt x="618" y="398"/>
                  </a:lnTo>
                  <a:lnTo>
                    <a:pt x="597" y="451"/>
                  </a:lnTo>
                  <a:lnTo>
                    <a:pt x="584" y="492"/>
                  </a:lnTo>
                  <a:lnTo>
                    <a:pt x="571" y="527"/>
                  </a:lnTo>
                  <a:lnTo>
                    <a:pt x="563" y="554"/>
                  </a:lnTo>
                  <a:lnTo>
                    <a:pt x="559" y="577"/>
                  </a:lnTo>
                  <a:lnTo>
                    <a:pt x="567" y="621"/>
                  </a:lnTo>
                  <a:lnTo>
                    <a:pt x="588" y="662"/>
                  </a:lnTo>
                  <a:lnTo>
                    <a:pt x="618" y="688"/>
                  </a:lnTo>
                  <a:lnTo>
                    <a:pt x="661" y="706"/>
                  </a:lnTo>
                  <a:lnTo>
                    <a:pt x="704" y="715"/>
                  </a:lnTo>
                  <a:lnTo>
                    <a:pt x="755" y="706"/>
                  </a:lnTo>
                  <a:lnTo>
                    <a:pt x="802" y="679"/>
                  </a:lnTo>
                  <a:lnTo>
                    <a:pt x="840" y="644"/>
                  </a:lnTo>
                  <a:lnTo>
                    <a:pt x="870" y="603"/>
                  </a:lnTo>
                  <a:lnTo>
                    <a:pt x="891" y="559"/>
                  </a:lnTo>
                  <a:lnTo>
                    <a:pt x="908" y="518"/>
                  </a:lnTo>
                  <a:lnTo>
                    <a:pt x="917" y="487"/>
                  </a:lnTo>
                  <a:lnTo>
                    <a:pt x="921" y="469"/>
                  </a:lnTo>
                  <a:lnTo>
                    <a:pt x="921" y="460"/>
                  </a:lnTo>
                  <a:lnTo>
                    <a:pt x="913" y="451"/>
                  </a:lnTo>
                  <a:lnTo>
                    <a:pt x="887" y="451"/>
                  </a:lnTo>
                  <a:lnTo>
                    <a:pt x="879" y="456"/>
                  </a:lnTo>
                  <a:lnTo>
                    <a:pt x="874" y="460"/>
                  </a:lnTo>
                  <a:lnTo>
                    <a:pt x="870" y="469"/>
                  </a:lnTo>
                  <a:lnTo>
                    <a:pt x="870" y="478"/>
                  </a:lnTo>
                  <a:lnTo>
                    <a:pt x="836" y="563"/>
                  </a:lnTo>
                  <a:lnTo>
                    <a:pt x="797" y="621"/>
                  </a:lnTo>
                  <a:lnTo>
                    <a:pt x="755" y="657"/>
                  </a:lnTo>
                  <a:lnTo>
                    <a:pt x="708" y="671"/>
                  </a:lnTo>
                  <a:lnTo>
                    <a:pt x="682" y="662"/>
                  </a:lnTo>
                  <a:lnTo>
                    <a:pt x="674" y="644"/>
                  </a:lnTo>
                  <a:lnTo>
                    <a:pt x="669" y="630"/>
                  </a:lnTo>
                  <a:lnTo>
                    <a:pt x="669" y="586"/>
                  </a:lnTo>
                  <a:lnTo>
                    <a:pt x="678" y="563"/>
                  </a:lnTo>
                  <a:lnTo>
                    <a:pt x="687" y="532"/>
                  </a:lnTo>
                  <a:lnTo>
                    <a:pt x="704" y="487"/>
                  </a:lnTo>
                  <a:lnTo>
                    <a:pt x="716" y="451"/>
                  </a:lnTo>
                  <a:lnTo>
                    <a:pt x="733" y="402"/>
                  </a:lnTo>
                  <a:lnTo>
                    <a:pt x="751" y="348"/>
                  </a:lnTo>
                  <a:lnTo>
                    <a:pt x="768" y="286"/>
                  </a:lnTo>
                  <a:lnTo>
                    <a:pt x="780" y="228"/>
                  </a:lnTo>
                  <a:lnTo>
                    <a:pt x="785" y="179"/>
                  </a:lnTo>
                  <a:lnTo>
                    <a:pt x="776" y="120"/>
                  </a:lnTo>
                  <a:lnTo>
                    <a:pt x="759" y="76"/>
                  </a:lnTo>
                  <a:lnTo>
                    <a:pt x="733" y="44"/>
                  </a:lnTo>
                  <a:lnTo>
                    <a:pt x="699" y="22"/>
                  </a:lnTo>
                  <a:lnTo>
                    <a:pt x="661" y="9"/>
                  </a:lnTo>
                  <a:lnTo>
                    <a:pt x="627" y="0"/>
                  </a:lnTo>
                  <a:lnTo>
                    <a:pt x="588" y="0"/>
                  </a:lnTo>
                  <a:lnTo>
                    <a:pt x="520" y="9"/>
                  </a:lnTo>
                  <a:lnTo>
                    <a:pt x="456" y="31"/>
                  </a:lnTo>
                  <a:lnTo>
                    <a:pt x="405" y="67"/>
                  </a:lnTo>
                  <a:lnTo>
                    <a:pt x="367" y="102"/>
                  </a:lnTo>
                  <a:lnTo>
                    <a:pt x="332" y="143"/>
                  </a:lnTo>
                  <a:lnTo>
                    <a:pt x="320" y="94"/>
                  </a:lnTo>
                  <a:lnTo>
                    <a:pt x="298" y="58"/>
                  </a:lnTo>
                  <a:lnTo>
                    <a:pt x="273" y="31"/>
                  </a:lnTo>
                  <a:lnTo>
                    <a:pt x="239" y="13"/>
                  </a:lnTo>
                  <a:lnTo>
                    <a:pt x="204" y="4"/>
                  </a:lnTo>
                  <a:lnTo>
                    <a:pt x="170" y="0"/>
                  </a:lnTo>
                  <a:lnTo>
                    <a:pt x="128" y="9"/>
                  </a:lnTo>
                  <a:lnTo>
                    <a:pt x="94" y="26"/>
                  </a:lnTo>
                  <a:lnTo>
                    <a:pt x="72" y="58"/>
                  </a:lnTo>
                  <a:lnTo>
                    <a:pt x="51" y="85"/>
                  </a:lnTo>
                  <a:lnTo>
                    <a:pt x="34" y="120"/>
                  </a:lnTo>
                  <a:lnTo>
                    <a:pt x="17" y="161"/>
                  </a:lnTo>
                  <a:lnTo>
                    <a:pt x="8" y="201"/>
                  </a:lnTo>
                  <a:lnTo>
                    <a:pt x="0" y="228"/>
                  </a:lnTo>
                  <a:lnTo>
                    <a:pt x="0" y="250"/>
                  </a:lnTo>
                  <a:lnTo>
                    <a:pt x="8" y="259"/>
                  </a:lnTo>
                  <a:lnTo>
                    <a:pt x="17" y="259"/>
                  </a:lnTo>
                  <a:lnTo>
                    <a:pt x="21" y="264"/>
                  </a:lnTo>
                  <a:lnTo>
                    <a:pt x="34" y="264"/>
                  </a:lnTo>
                  <a:lnTo>
                    <a:pt x="38" y="259"/>
                  </a:lnTo>
                  <a:lnTo>
                    <a:pt x="47" y="255"/>
                  </a:lnTo>
                  <a:lnTo>
                    <a:pt x="47" y="246"/>
                  </a:lnTo>
                  <a:lnTo>
                    <a:pt x="51" y="232"/>
                  </a:lnTo>
                  <a:lnTo>
                    <a:pt x="55" y="214"/>
                  </a:lnTo>
                  <a:lnTo>
                    <a:pt x="72" y="161"/>
                  </a:lnTo>
                  <a:lnTo>
                    <a:pt x="89" y="116"/>
                  </a:lnTo>
                  <a:lnTo>
                    <a:pt x="111" y="76"/>
                  </a:lnTo>
                  <a:lnTo>
                    <a:pt x="136" y="53"/>
                  </a:lnTo>
                  <a:lnTo>
                    <a:pt x="166" y="44"/>
                  </a:lnTo>
                  <a:lnTo>
                    <a:pt x="192" y="49"/>
                  </a:lnTo>
                  <a:lnTo>
                    <a:pt x="209" y="67"/>
                  </a:lnTo>
                  <a:lnTo>
                    <a:pt x="213" y="89"/>
                  </a:lnTo>
                  <a:lnTo>
                    <a:pt x="217" y="120"/>
                  </a:lnTo>
                  <a:lnTo>
                    <a:pt x="213" y="161"/>
                  </a:lnTo>
                  <a:lnTo>
                    <a:pt x="204" y="205"/>
                  </a:lnTo>
                  <a:lnTo>
                    <a:pt x="192" y="255"/>
                  </a:lnTo>
                  <a:lnTo>
                    <a:pt x="179" y="299"/>
                  </a:lnTo>
                  <a:lnTo>
                    <a:pt x="170" y="353"/>
                  </a:lnTo>
                  <a:lnTo>
                    <a:pt x="162" y="393"/>
                  </a:lnTo>
                  <a:lnTo>
                    <a:pt x="111" y="5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73" name="Straight Arrow Connector 172"/>
          <p:cNvCxnSpPr/>
          <p:nvPr/>
        </p:nvCxnSpPr>
        <p:spPr bwMode="auto">
          <a:xfrm rot="10800000">
            <a:off x="1524000" y="1912999"/>
            <a:ext cx="838200" cy="304800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5" name="Text Box 2"/>
          <p:cNvSpPr txBox="1">
            <a:spLocks noChangeArrowheads="1"/>
          </p:cNvSpPr>
          <p:nvPr/>
        </p:nvSpPr>
        <p:spPr bwMode="auto">
          <a:xfrm>
            <a:off x="2362200" y="1912999"/>
            <a:ext cx="5788379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This is the generating function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for the change problem</a:t>
            </a:r>
          </a:p>
        </p:txBody>
      </p:sp>
      <p:cxnSp>
        <p:nvCxnSpPr>
          <p:cNvPr id="176" name="Straight Arrow Connector 175"/>
          <p:cNvCxnSpPr/>
          <p:nvPr/>
        </p:nvCxnSpPr>
        <p:spPr bwMode="auto">
          <a:xfrm rot="10800000">
            <a:off x="1676400" y="3886200"/>
            <a:ext cx="838200" cy="304800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7" name="Text Box 2"/>
          <p:cNvSpPr txBox="1">
            <a:spLocks noChangeArrowheads="1"/>
          </p:cNvSpPr>
          <p:nvPr/>
        </p:nvSpPr>
        <p:spPr bwMode="auto">
          <a:xfrm>
            <a:off x="2514600" y="3886200"/>
            <a:ext cx="6500882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This is the closed form generating 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function for the change problem</a:t>
            </a:r>
          </a:p>
        </p:txBody>
      </p:sp>
      <p:cxnSp>
        <p:nvCxnSpPr>
          <p:cNvPr id="178" name="Straight Arrow Connector 177"/>
          <p:cNvCxnSpPr/>
          <p:nvPr/>
        </p:nvCxnSpPr>
        <p:spPr bwMode="auto">
          <a:xfrm rot="5400000" flipH="1" flipV="1">
            <a:off x="2421244" y="5732156"/>
            <a:ext cx="491512" cy="457200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79" name="Text Box 2"/>
          <p:cNvSpPr txBox="1">
            <a:spLocks noChangeArrowheads="1"/>
          </p:cNvSpPr>
          <p:nvPr/>
        </p:nvSpPr>
        <p:spPr bwMode="auto">
          <a:xfrm>
            <a:off x="1828800" y="6180199"/>
            <a:ext cx="53340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  is the coefficient of       in</a:t>
            </a:r>
          </a:p>
        </p:txBody>
      </p:sp>
      <p:grpSp>
        <p:nvGrpSpPr>
          <p:cNvPr id="75795" name="Group 1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1858296" y="6302794"/>
            <a:ext cx="413602" cy="305109"/>
            <a:chOff x="256" y="3543"/>
            <a:chExt cx="1929" cy="1423"/>
          </a:xfrm>
        </p:grpSpPr>
        <p:sp>
          <p:nvSpPr>
            <p:cNvPr id="75797" name="Freeform 21"/>
            <p:cNvSpPr>
              <a:spLocks/>
            </p:cNvSpPr>
            <p:nvPr/>
          </p:nvSpPr>
          <p:spPr bwMode="auto">
            <a:xfrm>
              <a:off x="256" y="3543"/>
              <a:ext cx="879" cy="1086"/>
            </a:xfrm>
            <a:custGeom>
              <a:avLst/>
              <a:gdLst/>
              <a:ahLst/>
              <a:cxnLst>
                <a:cxn ang="0">
                  <a:pos x="768" y="149"/>
                </a:cxn>
                <a:cxn ang="0">
                  <a:pos x="719" y="168"/>
                </a:cxn>
                <a:cxn ang="0">
                  <a:pos x="676" y="218"/>
                </a:cxn>
                <a:cxn ang="0">
                  <a:pos x="663" y="265"/>
                </a:cxn>
                <a:cxn ang="0">
                  <a:pos x="670" y="313"/>
                </a:cxn>
                <a:cxn ang="0">
                  <a:pos x="700" y="348"/>
                </a:cxn>
                <a:cxn ang="0">
                  <a:pos x="746" y="359"/>
                </a:cxn>
                <a:cxn ang="0">
                  <a:pos x="802" y="344"/>
                </a:cxn>
                <a:cxn ang="0">
                  <a:pos x="847" y="302"/>
                </a:cxn>
                <a:cxn ang="0">
                  <a:pos x="871" y="233"/>
                </a:cxn>
                <a:cxn ang="0">
                  <a:pos x="865" y="150"/>
                </a:cxn>
                <a:cxn ang="0">
                  <a:pos x="821" y="78"/>
                </a:cxn>
                <a:cxn ang="0">
                  <a:pos x="747" y="27"/>
                </a:cxn>
                <a:cxn ang="0">
                  <a:pos x="645" y="1"/>
                </a:cxn>
                <a:cxn ang="0">
                  <a:pos x="505" y="12"/>
                </a:cxn>
                <a:cxn ang="0">
                  <a:pos x="359" y="71"/>
                </a:cxn>
                <a:cxn ang="0">
                  <a:pos x="228" y="172"/>
                </a:cxn>
                <a:cxn ang="0">
                  <a:pos x="119" y="304"/>
                </a:cxn>
                <a:cxn ang="0">
                  <a:pos x="41" y="458"/>
                </a:cxn>
                <a:cxn ang="0">
                  <a:pos x="3" y="624"/>
                </a:cxn>
                <a:cxn ang="0">
                  <a:pos x="6" y="756"/>
                </a:cxn>
                <a:cxn ang="0">
                  <a:pos x="34" y="860"/>
                </a:cxn>
                <a:cxn ang="0">
                  <a:pos x="84" y="951"/>
                </a:cxn>
                <a:cxn ang="0">
                  <a:pos x="157" y="1022"/>
                </a:cxn>
                <a:cxn ang="0">
                  <a:pos x="251" y="1069"/>
                </a:cxn>
                <a:cxn ang="0">
                  <a:pos x="366" y="1086"/>
                </a:cxn>
                <a:cxn ang="0">
                  <a:pos x="502" y="1070"/>
                </a:cxn>
                <a:cxn ang="0">
                  <a:pos x="620" y="1030"/>
                </a:cxn>
                <a:cxn ang="0">
                  <a:pos x="717" y="976"/>
                </a:cxn>
                <a:cxn ang="0">
                  <a:pos x="792" y="915"/>
                </a:cxn>
                <a:cxn ang="0">
                  <a:pos x="845" y="859"/>
                </a:cxn>
                <a:cxn ang="0">
                  <a:pos x="874" y="818"/>
                </a:cxn>
                <a:cxn ang="0">
                  <a:pos x="877" y="792"/>
                </a:cxn>
                <a:cxn ang="0">
                  <a:pos x="852" y="772"/>
                </a:cxn>
                <a:cxn ang="0">
                  <a:pos x="836" y="779"/>
                </a:cxn>
                <a:cxn ang="0">
                  <a:pos x="791" y="835"/>
                </a:cxn>
                <a:cxn ang="0">
                  <a:pos x="690" y="927"/>
                </a:cxn>
                <a:cxn ang="0">
                  <a:pos x="588" y="985"/>
                </a:cxn>
                <a:cxn ang="0">
                  <a:pos x="496" y="1017"/>
                </a:cxn>
                <a:cxn ang="0">
                  <a:pos x="422" y="1030"/>
                </a:cxn>
                <a:cxn ang="0">
                  <a:pos x="378" y="1033"/>
                </a:cxn>
                <a:cxn ang="0">
                  <a:pos x="315" y="1026"/>
                </a:cxn>
                <a:cxn ang="0">
                  <a:pos x="248" y="992"/>
                </a:cxn>
                <a:cxn ang="0">
                  <a:pos x="203" y="935"/>
                </a:cxn>
                <a:cxn ang="0">
                  <a:pos x="176" y="860"/>
                </a:cxn>
                <a:cxn ang="0">
                  <a:pos x="167" y="772"/>
                </a:cxn>
                <a:cxn ang="0">
                  <a:pos x="175" y="685"/>
                </a:cxn>
                <a:cxn ang="0">
                  <a:pos x="195" y="571"/>
                </a:cxn>
                <a:cxn ang="0">
                  <a:pos x="228" y="447"/>
                </a:cxn>
                <a:cxn ang="0">
                  <a:pos x="272" y="328"/>
                </a:cxn>
                <a:cxn ang="0">
                  <a:pos x="337" y="215"/>
                </a:cxn>
                <a:cxn ang="0">
                  <a:pos x="429" y="121"/>
                </a:cxn>
                <a:cxn ang="0">
                  <a:pos x="534" y="64"/>
                </a:cxn>
                <a:cxn ang="0">
                  <a:pos x="634" y="53"/>
                </a:cxn>
                <a:cxn ang="0">
                  <a:pos x="710" y="71"/>
                </a:cxn>
                <a:cxn ang="0">
                  <a:pos x="774" y="110"/>
                </a:cxn>
              </a:cxnLst>
              <a:rect l="0" t="0" r="r" b="b"/>
              <a:pathLst>
                <a:path w="879" h="1086">
                  <a:moveTo>
                    <a:pt x="803" y="148"/>
                  </a:moveTo>
                  <a:lnTo>
                    <a:pt x="785" y="148"/>
                  </a:lnTo>
                  <a:lnTo>
                    <a:pt x="768" y="149"/>
                  </a:lnTo>
                  <a:lnTo>
                    <a:pt x="752" y="153"/>
                  </a:lnTo>
                  <a:lnTo>
                    <a:pt x="735" y="158"/>
                  </a:lnTo>
                  <a:lnTo>
                    <a:pt x="719" y="168"/>
                  </a:lnTo>
                  <a:lnTo>
                    <a:pt x="703" y="182"/>
                  </a:lnTo>
                  <a:lnTo>
                    <a:pt x="687" y="200"/>
                  </a:lnTo>
                  <a:lnTo>
                    <a:pt x="676" y="218"/>
                  </a:lnTo>
                  <a:lnTo>
                    <a:pt x="669" y="236"/>
                  </a:lnTo>
                  <a:lnTo>
                    <a:pt x="665" y="252"/>
                  </a:lnTo>
                  <a:lnTo>
                    <a:pt x="663" y="265"/>
                  </a:lnTo>
                  <a:lnTo>
                    <a:pt x="662" y="275"/>
                  </a:lnTo>
                  <a:lnTo>
                    <a:pt x="664" y="295"/>
                  </a:lnTo>
                  <a:lnTo>
                    <a:pt x="670" y="313"/>
                  </a:lnTo>
                  <a:lnTo>
                    <a:pt x="677" y="327"/>
                  </a:lnTo>
                  <a:lnTo>
                    <a:pt x="688" y="339"/>
                  </a:lnTo>
                  <a:lnTo>
                    <a:pt x="700" y="348"/>
                  </a:lnTo>
                  <a:lnTo>
                    <a:pt x="715" y="354"/>
                  </a:lnTo>
                  <a:lnTo>
                    <a:pt x="730" y="358"/>
                  </a:lnTo>
                  <a:lnTo>
                    <a:pt x="746" y="359"/>
                  </a:lnTo>
                  <a:lnTo>
                    <a:pt x="766" y="358"/>
                  </a:lnTo>
                  <a:lnTo>
                    <a:pt x="785" y="352"/>
                  </a:lnTo>
                  <a:lnTo>
                    <a:pt x="802" y="344"/>
                  </a:lnTo>
                  <a:lnTo>
                    <a:pt x="819" y="333"/>
                  </a:lnTo>
                  <a:lnTo>
                    <a:pt x="834" y="318"/>
                  </a:lnTo>
                  <a:lnTo>
                    <a:pt x="847" y="302"/>
                  </a:lnTo>
                  <a:lnTo>
                    <a:pt x="858" y="281"/>
                  </a:lnTo>
                  <a:lnTo>
                    <a:pt x="866" y="259"/>
                  </a:lnTo>
                  <a:lnTo>
                    <a:pt x="871" y="233"/>
                  </a:lnTo>
                  <a:lnTo>
                    <a:pt x="873" y="206"/>
                  </a:lnTo>
                  <a:lnTo>
                    <a:pt x="870" y="177"/>
                  </a:lnTo>
                  <a:lnTo>
                    <a:pt x="865" y="150"/>
                  </a:lnTo>
                  <a:lnTo>
                    <a:pt x="854" y="124"/>
                  </a:lnTo>
                  <a:lnTo>
                    <a:pt x="839" y="100"/>
                  </a:lnTo>
                  <a:lnTo>
                    <a:pt x="821" y="78"/>
                  </a:lnTo>
                  <a:lnTo>
                    <a:pt x="799" y="59"/>
                  </a:lnTo>
                  <a:lnTo>
                    <a:pt x="775" y="42"/>
                  </a:lnTo>
                  <a:lnTo>
                    <a:pt x="747" y="27"/>
                  </a:lnTo>
                  <a:lnTo>
                    <a:pt x="715" y="15"/>
                  </a:lnTo>
                  <a:lnTo>
                    <a:pt x="681" y="7"/>
                  </a:lnTo>
                  <a:lnTo>
                    <a:pt x="645" y="1"/>
                  </a:lnTo>
                  <a:lnTo>
                    <a:pt x="606" y="0"/>
                  </a:lnTo>
                  <a:lnTo>
                    <a:pt x="555" y="3"/>
                  </a:lnTo>
                  <a:lnTo>
                    <a:pt x="505" y="12"/>
                  </a:lnTo>
                  <a:lnTo>
                    <a:pt x="455" y="27"/>
                  </a:lnTo>
                  <a:lnTo>
                    <a:pt x="407" y="47"/>
                  </a:lnTo>
                  <a:lnTo>
                    <a:pt x="359" y="71"/>
                  </a:lnTo>
                  <a:lnTo>
                    <a:pt x="313" y="101"/>
                  </a:lnTo>
                  <a:lnTo>
                    <a:pt x="270" y="134"/>
                  </a:lnTo>
                  <a:lnTo>
                    <a:pt x="228" y="172"/>
                  </a:lnTo>
                  <a:lnTo>
                    <a:pt x="189" y="213"/>
                  </a:lnTo>
                  <a:lnTo>
                    <a:pt x="152" y="258"/>
                  </a:lnTo>
                  <a:lnTo>
                    <a:pt x="119" y="304"/>
                  </a:lnTo>
                  <a:lnTo>
                    <a:pt x="90" y="354"/>
                  </a:lnTo>
                  <a:lnTo>
                    <a:pt x="63" y="405"/>
                  </a:lnTo>
                  <a:lnTo>
                    <a:pt x="41" y="458"/>
                  </a:lnTo>
                  <a:lnTo>
                    <a:pt x="24" y="512"/>
                  </a:lnTo>
                  <a:lnTo>
                    <a:pt x="11" y="568"/>
                  </a:lnTo>
                  <a:lnTo>
                    <a:pt x="3" y="624"/>
                  </a:lnTo>
                  <a:lnTo>
                    <a:pt x="0" y="681"/>
                  </a:lnTo>
                  <a:lnTo>
                    <a:pt x="1" y="718"/>
                  </a:lnTo>
                  <a:lnTo>
                    <a:pt x="6" y="756"/>
                  </a:lnTo>
                  <a:lnTo>
                    <a:pt x="12" y="792"/>
                  </a:lnTo>
                  <a:lnTo>
                    <a:pt x="21" y="827"/>
                  </a:lnTo>
                  <a:lnTo>
                    <a:pt x="34" y="860"/>
                  </a:lnTo>
                  <a:lnTo>
                    <a:pt x="48" y="892"/>
                  </a:lnTo>
                  <a:lnTo>
                    <a:pt x="65" y="922"/>
                  </a:lnTo>
                  <a:lnTo>
                    <a:pt x="84" y="951"/>
                  </a:lnTo>
                  <a:lnTo>
                    <a:pt x="106" y="977"/>
                  </a:lnTo>
                  <a:lnTo>
                    <a:pt x="131" y="1001"/>
                  </a:lnTo>
                  <a:lnTo>
                    <a:pt x="157" y="1022"/>
                  </a:lnTo>
                  <a:lnTo>
                    <a:pt x="186" y="1041"/>
                  </a:lnTo>
                  <a:lnTo>
                    <a:pt x="218" y="1057"/>
                  </a:lnTo>
                  <a:lnTo>
                    <a:pt x="251" y="1069"/>
                  </a:lnTo>
                  <a:lnTo>
                    <a:pt x="288" y="1078"/>
                  </a:lnTo>
                  <a:lnTo>
                    <a:pt x="326" y="1084"/>
                  </a:lnTo>
                  <a:lnTo>
                    <a:pt x="366" y="1086"/>
                  </a:lnTo>
                  <a:lnTo>
                    <a:pt x="414" y="1084"/>
                  </a:lnTo>
                  <a:lnTo>
                    <a:pt x="459" y="1079"/>
                  </a:lnTo>
                  <a:lnTo>
                    <a:pt x="502" y="1070"/>
                  </a:lnTo>
                  <a:lnTo>
                    <a:pt x="544" y="1060"/>
                  </a:lnTo>
                  <a:lnTo>
                    <a:pt x="583" y="1046"/>
                  </a:lnTo>
                  <a:lnTo>
                    <a:pt x="620" y="1030"/>
                  </a:lnTo>
                  <a:lnTo>
                    <a:pt x="654" y="1013"/>
                  </a:lnTo>
                  <a:lnTo>
                    <a:pt x="686" y="995"/>
                  </a:lnTo>
                  <a:lnTo>
                    <a:pt x="717" y="976"/>
                  </a:lnTo>
                  <a:lnTo>
                    <a:pt x="744" y="955"/>
                  </a:lnTo>
                  <a:lnTo>
                    <a:pt x="770" y="935"/>
                  </a:lnTo>
                  <a:lnTo>
                    <a:pt x="792" y="915"/>
                  </a:lnTo>
                  <a:lnTo>
                    <a:pt x="812" y="896"/>
                  </a:lnTo>
                  <a:lnTo>
                    <a:pt x="830" y="877"/>
                  </a:lnTo>
                  <a:lnTo>
                    <a:pt x="845" y="859"/>
                  </a:lnTo>
                  <a:lnTo>
                    <a:pt x="857" y="843"/>
                  </a:lnTo>
                  <a:lnTo>
                    <a:pt x="867" y="829"/>
                  </a:lnTo>
                  <a:lnTo>
                    <a:pt x="874" y="818"/>
                  </a:lnTo>
                  <a:lnTo>
                    <a:pt x="878" y="809"/>
                  </a:lnTo>
                  <a:lnTo>
                    <a:pt x="879" y="803"/>
                  </a:lnTo>
                  <a:lnTo>
                    <a:pt x="877" y="792"/>
                  </a:lnTo>
                  <a:lnTo>
                    <a:pt x="871" y="782"/>
                  </a:lnTo>
                  <a:lnTo>
                    <a:pt x="862" y="774"/>
                  </a:lnTo>
                  <a:lnTo>
                    <a:pt x="852" y="772"/>
                  </a:lnTo>
                  <a:lnTo>
                    <a:pt x="846" y="772"/>
                  </a:lnTo>
                  <a:lnTo>
                    <a:pt x="841" y="775"/>
                  </a:lnTo>
                  <a:lnTo>
                    <a:pt x="836" y="779"/>
                  </a:lnTo>
                  <a:lnTo>
                    <a:pt x="830" y="786"/>
                  </a:lnTo>
                  <a:lnTo>
                    <a:pt x="823" y="796"/>
                  </a:lnTo>
                  <a:lnTo>
                    <a:pt x="791" y="835"/>
                  </a:lnTo>
                  <a:lnTo>
                    <a:pt x="758" y="870"/>
                  </a:lnTo>
                  <a:lnTo>
                    <a:pt x="723" y="901"/>
                  </a:lnTo>
                  <a:lnTo>
                    <a:pt x="690" y="927"/>
                  </a:lnTo>
                  <a:lnTo>
                    <a:pt x="655" y="950"/>
                  </a:lnTo>
                  <a:lnTo>
                    <a:pt x="621" y="968"/>
                  </a:lnTo>
                  <a:lnTo>
                    <a:pt x="588" y="985"/>
                  </a:lnTo>
                  <a:lnTo>
                    <a:pt x="556" y="998"/>
                  </a:lnTo>
                  <a:lnTo>
                    <a:pt x="525" y="1009"/>
                  </a:lnTo>
                  <a:lnTo>
                    <a:pt x="496" y="1017"/>
                  </a:lnTo>
                  <a:lnTo>
                    <a:pt x="469" y="1023"/>
                  </a:lnTo>
                  <a:lnTo>
                    <a:pt x="445" y="1027"/>
                  </a:lnTo>
                  <a:lnTo>
                    <a:pt x="422" y="1030"/>
                  </a:lnTo>
                  <a:lnTo>
                    <a:pt x="404" y="1032"/>
                  </a:lnTo>
                  <a:lnTo>
                    <a:pt x="389" y="1032"/>
                  </a:lnTo>
                  <a:lnTo>
                    <a:pt x="378" y="1033"/>
                  </a:lnTo>
                  <a:lnTo>
                    <a:pt x="371" y="1033"/>
                  </a:lnTo>
                  <a:lnTo>
                    <a:pt x="341" y="1032"/>
                  </a:lnTo>
                  <a:lnTo>
                    <a:pt x="315" y="1026"/>
                  </a:lnTo>
                  <a:lnTo>
                    <a:pt x="290" y="1018"/>
                  </a:lnTo>
                  <a:lnTo>
                    <a:pt x="268" y="1006"/>
                  </a:lnTo>
                  <a:lnTo>
                    <a:pt x="248" y="992"/>
                  </a:lnTo>
                  <a:lnTo>
                    <a:pt x="231" y="976"/>
                  </a:lnTo>
                  <a:lnTo>
                    <a:pt x="216" y="956"/>
                  </a:lnTo>
                  <a:lnTo>
                    <a:pt x="203" y="935"/>
                  </a:lnTo>
                  <a:lnTo>
                    <a:pt x="192" y="912"/>
                  </a:lnTo>
                  <a:lnTo>
                    <a:pt x="183" y="886"/>
                  </a:lnTo>
                  <a:lnTo>
                    <a:pt x="176" y="860"/>
                  </a:lnTo>
                  <a:lnTo>
                    <a:pt x="171" y="832"/>
                  </a:lnTo>
                  <a:lnTo>
                    <a:pt x="168" y="802"/>
                  </a:lnTo>
                  <a:lnTo>
                    <a:pt x="167" y="772"/>
                  </a:lnTo>
                  <a:lnTo>
                    <a:pt x="168" y="747"/>
                  </a:lnTo>
                  <a:lnTo>
                    <a:pt x="171" y="717"/>
                  </a:lnTo>
                  <a:lnTo>
                    <a:pt x="175" y="685"/>
                  </a:lnTo>
                  <a:lnTo>
                    <a:pt x="180" y="649"/>
                  </a:lnTo>
                  <a:lnTo>
                    <a:pt x="186" y="611"/>
                  </a:lnTo>
                  <a:lnTo>
                    <a:pt x="195" y="571"/>
                  </a:lnTo>
                  <a:lnTo>
                    <a:pt x="204" y="530"/>
                  </a:lnTo>
                  <a:lnTo>
                    <a:pt x="215" y="489"/>
                  </a:lnTo>
                  <a:lnTo>
                    <a:pt x="228" y="447"/>
                  </a:lnTo>
                  <a:lnTo>
                    <a:pt x="242" y="406"/>
                  </a:lnTo>
                  <a:lnTo>
                    <a:pt x="256" y="366"/>
                  </a:lnTo>
                  <a:lnTo>
                    <a:pt x="272" y="328"/>
                  </a:lnTo>
                  <a:lnTo>
                    <a:pt x="289" y="292"/>
                  </a:lnTo>
                  <a:lnTo>
                    <a:pt x="312" y="252"/>
                  </a:lnTo>
                  <a:lnTo>
                    <a:pt x="337" y="215"/>
                  </a:lnTo>
                  <a:lnTo>
                    <a:pt x="365" y="180"/>
                  </a:lnTo>
                  <a:lnTo>
                    <a:pt x="396" y="148"/>
                  </a:lnTo>
                  <a:lnTo>
                    <a:pt x="429" y="121"/>
                  </a:lnTo>
                  <a:lnTo>
                    <a:pt x="463" y="98"/>
                  </a:lnTo>
                  <a:lnTo>
                    <a:pt x="497" y="78"/>
                  </a:lnTo>
                  <a:lnTo>
                    <a:pt x="534" y="64"/>
                  </a:lnTo>
                  <a:lnTo>
                    <a:pt x="571" y="56"/>
                  </a:lnTo>
                  <a:lnTo>
                    <a:pt x="608" y="52"/>
                  </a:lnTo>
                  <a:lnTo>
                    <a:pt x="634" y="53"/>
                  </a:lnTo>
                  <a:lnTo>
                    <a:pt x="660" y="56"/>
                  </a:lnTo>
                  <a:lnTo>
                    <a:pt x="686" y="63"/>
                  </a:lnTo>
                  <a:lnTo>
                    <a:pt x="710" y="71"/>
                  </a:lnTo>
                  <a:lnTo>
                    <a:pt x="734" y="82"/>
                  </a:lnTo>
                  <a:lnTo>
                    <a:pt x="755" y="95"/>
                  </a:lnTo>
                  <a:lnTo>
                    <a:pt x="774" y="110"/>
                  </a:lnTo>
                  <a:lnTo>
                    <a:pt x="790" y="128"/>
                  </a:lnTo>
                  <a:lnTo>
                    <a:pt x="803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98" name="Freeform 22"/>
            <p:cNvSpPr>
              <a:spLocks/>
            </p:cNvSpPr>
            <p:nvPr/>
          </p:nvSpPr>
          <p:spPr bwMode="auto">
            <a:xfrm>
              <a:off x="1218" y="4209"/>
              <a:ext cx="967" cy="757"/>
            </a:xfrm>
            <a:custGeom>
              <a:avLst/>
              <a:gdLst/>
              <a:ahLst/>
              <a:cxnLst>
                <a:cxn ang="0">
                  <a:pos x="105" y="691"/>
                </a:cxn>
                <a:cxn ang="0">
                  <a:pos x="116" y="740"/>
                </a:cxn>
                <a:cxn ang="0">
                  <a:pos x="173" y="754"/>
                </a:cxn>
                <a:cxn ang="0">
                  <a:pos x="222" y="711"/>
                </a:cxn>
                <a:cxn ang="0">
                  <a:pos x="247" y="616"/>
                </a:cxn>
                <a:cxn ang="0">
                  <a:pos x="277" y="485"/>
                </a:cxn>
                <a:cxn ang="0">
                  <a:pos x="318" y="317"/>
                </a:cxn>
                <a:cxn ang="0">
                  <a:pos x="344" y="251"/>
                </a:cxn>
                <a:cxn ang="0">
                  <a:pos x="403" y="163"/>
                </a:cxn>
                <a:cxn ang="0">
                  <a:pos x="500" y="77"/>
                </a:cxn>
                <a:cxn ang="0">
                  <a:pos x="632" y="49"/>
                </a:cxn>
                <a:cxn ang="0">
                  <a:pos x="691" y="88"/>
                </a:cxn>
                <a:cxn ang="0">
                  <a:pos x="706" y="164"/>
                </a:cxn>
                <a:cxn ang="0">
                  <a:pos x="678" y="320"/>
                </a:cxn>
                <a:cxn ang="0">
                  <a:pos x="620" y="502"/>
                </a:cxn>
                <a:cxn ang="0">
                  <a:pos x="592" y="580"/>
                </a:cxn>
                <a:cxn ang="0">
                  <a:pos x="606" y="683"/>
                </a:cxn>
                <a:cxn ang="0">
                  <a:pos x="692" y="751"/>
                </a:cxn>
                <a:cxn ang="0">
                  <a:pos x="815" y="738"/>
                </a:cxn>
                <a:cxn ang="0">
                  <a:pos x="906" y="648"/>
                </a:cxn>
                <a:cxn ang="0">
                  <a:pos x="956" y="547"/>
                </a:cxn>
                <a:cxn ang="0">
                  <a:pos x="966" y="492"/>
                </a:cxn>
                <a:cxn ang="0">
                  <a:pos x="942" y="478"/>
                </a:cxn>
                <a:cxn ang="0">
                  <a:pos x="914" y="499"/>
                </a:cxn>
                <a:cxn ang="0">
                  <a:pos x="855" y="636"/>
                </a:cxn>
                <a:cxn ang="0">
                  <a:pos x="763" y="708"/>
                </a:cxn>
                <a:cxn ang="0">
                  <a:pos x="710" y="689"/>
                </a:cxn>
                <a:cxn ang="0">
                  <a:pos x="707" y="616"/>
                </a:cxn>
                <a:cxn ang="0">
                  <a:pos x="732" y="539"/>
                </a:cxn>
                <a:cxn ang="0">
                  <a:pos x="768" y="437"/>
                </a:cxn>
                <a:cxn ang="0">
                  <a:pos x="815" y="267"/>
                </a:cxn>
                <a:cxn ang="0">
                  <a:pos x="819" y="136"/>
                </a:cxn>
                <a:cxn ang="0">
                  <a:pos x="768" y="46"/>
                </a:cxn>
                <a:cxn ang="0">
                  <a:pos x="687" y="7"/>
                </a:cxn>
                <a:cxn ang="0">
                  <a:pos x="551" y="8"/>
                </a:cxn>
                <a:cxn ang="0">
                  <a:pos x="420" y="77"/>
                </a:cxn>
                <a:cxn ang="0">
                  <a:pos x="347" y="126"/>
                </a:cxn>
                <a:cxn ang="0">
                  <a:pos x="287" y="33"/>
                </a:cxn>
                <a:cxn ang="0">
                  <a:pos x="199" y="1"/>
                </a:cxn>
                <a:cxn ang="0">
                  <a:pos x="109" y="25"/>
                </a:cxn>
                <a:cxn ang="0">
                  <a:pos x="57" y="91"/>
                </a:cxn>
                <a:cxn ang="0">
                  <a:pos x="16" y="194"/>
                </a:cxn>
                <a:cxn ang="0">
                  <a:pos x="0" y="257"/>
                </a:cxn>
                <a:cxn ang="0">
                  <a:pos x="20" y="278"/>
                </a:cxn>
                <a:cxn ang="0">
                  <a:pos x="46" y="273"/>
                </a:cxn>
                <a:cxn ang="0">
                  <a:pos x="69" y="199"/>
                </a:cxn>
                <a:cxn ang="0">
                  <a:pos x="117" y="82"/>
                </a:cxn>
                <a:cxn ang="0">
                  <a:pos x="191" y="49"/>
                </a:cxn>
                <a:cxn ang="0">
                  <a:pos x="227" y="97"/>
                </a:cxn>
                <a:cxn ang="0">
                  <a:pos x="223" y="183"/>
                </a:cxn>
                <a:cxn ang="0">
                  <a:pos x="192" y="319"/>
                </a:cxn>
              </a:cxnLst>
              <a:rect l="0" t="0" r="r" b="b"/>
              <a:pathLst>
                <a:path w="967" h="757">
                  <a:moveTo>
                    <a:pt x="119" y="634"/>
                  </a:moveTo>
                  <a:lnTo>
                    <a:pt x="116" y="645"/>
                  </a:lnTo>
                  <a:lnTo>
                    <a:pt x="110" y="669"/>
                  </a:lnTo>
                  <a:lnTo>
                    <a:pt x="107" y="681"/>
                  </a:lnTo>
                  <a:lnTo>
                    <a:pt x="105" y="691"/>
                  </a:lnTo>
                  <a:lnTo>
                    <a:pt x="103" y="699"/>
                  </a:lnTo>
                  <a:lnTo>
                    <a:pt x="103" y="703"/>
                  </a:lnTo>
                  <a:lnTo>
                    <a:pt x="105" y="718"/>
                  </a:lnTo>
                  <a:lnTo>
                    <a:pt x="109" y="730"/>
                  </a:lnTo>
                  <a:lnTo>
                    <a:pt x="116" y="740"/>
                  </a:lnTo>
                  <a:lnTo>
                    <a:pt x="125" y="747"/>
                  </a:lnTo>
                  <a:lnTo>
                    <a:pt x="135" y="752"/>
                  </a:lnTo>
                  <a:lnTo>
                    <a:pt x="146" y="756"/>
                  </a:lnTo>
                  <a:lnTo>
                    <a:pt x="157" y="757"/>
                  </a:lnTo>
                  <a:lnTo>
                    <a:pt x="173" y="754"/>
                  </a:lnTo>
                  <a:lnTo>
                    <a:pt x="188" y="748"/>
                  </a:lnTo>
                  <a:lnTo>
                    <a:pt x="201" y="739"/>
                  </a:lnTo>
                  <a:lnTo>
                    <a:pt x="212" y="730"/>
                  </a:lnTo>
                  <a:lnTo>
                    <a:pt x="219" y="720"/>
                  </a:lnTo>
                  <a:lnTo>
                    <a:pt x="222" y="711"/>
                  </a:lnTo>
                  <a:lnTo>
                    <a:pt x="226" y="699"/>
                  </a:lnTo>
                  <a:lnTo>
                    <a:pt x="230" y="684"/>
                  </a:lnTo>
                  <a:lnTo>
                    <a:pt x="235" y="667"/>
                  </a:lnTo>
                  <a:lnTo>
                    <a:pt x="243" y="632"/>
                  </a:lnTo>
                  <a:lnTo>
                    <a:pt x="247" y="616"/>
                  </a:lnTo>
                  <a:lnTo>
                    <a:pt x="251" y="600"/>
                  </a:lnTo>
                  <a:lnTo>
                    <a:pt x="256" y="579"/>
                  </a:lnTo>
                  <a:lnTo>
                    <a:pt x="261" y="556"/>
                  </a:lnTo>
                  <a:lnTo>
                    <a:pt x="272" y="507"/>
                  </a:lnTo>
                  <a:lnTo>
                    <a:pt x="277" y="485"/>
                  </a:lnTo>
                  <a:lnTo>
                    <a:pt x="282" y="464"/>
                  </a:lnTo>
                  <a:lnTo>
                    <a:pt x="296" y="409"/>
                  </a:lnTo>
                  <a:lnTo>
                    <a:pt x="309" y="352"/>
                  </a:lnTo>
                  <a:lnTo>
                    <a:pt x="314" y="333"/>
                  </a:lnTo>
                  <a:lnTo>
                    <a:pt x="318" y="317"/>
                  </a:lnTo>
                  <a:lnTo>
                    <a:pt x="322" y="302"/>
                  </a:lnTo>
                  <a:lnTo>
                    <a:pt x="327" y="289"/>
                  </a:lnTo>
                  <a:lnTo>
                    <a:pt x="331" y="277"/>
                  </a:lnTo>
                  <a:lnTo>
                    <a:pt x="337" y="264"/>
                  </a:lnTo>
                  <a:lnTo>
                    <a:pt x="344" y="251"/>
                  </a:lnTo>
                  <a:lnTo>
                    <a:pt x="352" y="237"/>
                  </a:lnTo>
                  <a:lnTo>
                    <a:pt x="362" y="220"/>
                  </a:lnTo>
                  <a:lnTo>
                    <a:pt x="375" y="201"/>
                  </a:lnTo>
                  <a:lnTo>
                    <a:pt x="388" y="183"/>
                  </a:lnTo>
                  <a:lnTo>
                    <a:pt x="403" y="163"/>
                  </a:lnTo>
                  <a:lnTo>
                    <a:pt x="418" y="144"/>
                  </a:lnTo>
                  <a:lnTo>
                    <a:pt x="437" y="125"/>
                  </a:lnTo>
                  <a:lnTo>
                    <a:pt x="455" y="107"/>
                  </a:lnTo>
                  <a:lnTo>
                    <a:pt x="477" y="91"/>
                  </a:lnTo>
                  <a:lnTo>
                    <a:pt x="500" y="77"/>
                  </a:lnTo>
                  <a:lnTo>
                    <a:pt x="525" y="64"/>
                  </a:lnTo>
                  <a:lnTo>
                    <a:pt x="552" y="55"/>
                  </a:lnTo>
                  <a:lnTo>
                    <a:pt x="581" y="49"/>
                  </a:lnTo>
                  <a:lnTo>
                    <a:pt x="612" y="47"/>
                  </a:lnTo>
                  <a:lnTo>
                    <a:pt x="632" y="49"/>
                  </a:lnTo>
                  <a:lnTo>
                    <a:pt x="649" y="52"/>
                  </a:lnTo>
                  <a:lnTo>
                    <a:pt x="663" y="59"/>
                  </a:lnTo>
                  <a:lnTo>
                    <a:pt x="674" y="67"/>
                  </a:lnTo>
                  <a:lnTo>
                    <a:pt x="683" y="77"/>
                  </a:lnTo>
                  <a:lnTo>
                    <a:pt x="691" y="88"/>
                  </a:lnTo>
                  <a:lnTo>
                    <a:pt x="696" y="99"/>
                  </a:lnTo>
                  <a:lnTo>
                    <a:pt x="703" y="124"/>
                  </a:lnTo>
                  <a:lnTo>
                    <a:pt x="705" y="135"/>
                  </a:lnTo>
                  <a:lnTo>
                    <a:pt x="706" y="147"/>
                  </a:lnTo>
                  <a:lnTo>
                    <a:pt x="706" y="164"/>
                  </a:lnTo>
                  <a:lnTo>
                    <a:pt x="704" y="191"/>
                  </a:lnTo>
                  <a:lnTo>
                    <a:pt x="701" y="221"/>
                  </a:lnTo>
                  <a:lnTo>
                    <a:pt x="695" y="253"/>
                  </a:lnTo>
                  <a:lnTo>
                    <a:pt x="687" y="286"/>
                  </a:lnTo>
                  <a:lnTo>
                    <a:pt x="678" y="320"/>
                  </a:lnTo>
                  <a:lnTo>
                    <a:pt x="658" y="388"/>
                  </a:lnTo>
                  <a:lnTo>
                    <a:pt x="648" y="421"/>
                  </a:lnTo>
                  <a:lnTo>
                    <a:pt x="638" y="450"/>
                  </a:lnTo>
                  <a:lnTo>
                    <a:pt x="628" y="478"/>
                  </a:lnTo>
                  <a:lnTo>
                    <a:pt x="620" y="502"/>
                  </a:lnTo>
                  <a:lnTo>
                    <a:pt x="612" y="522"/>
                  </a:lnTo>
                  <a:lnTo>
                    <a:pt x="606" y="541"/>
                  </a:lnTo>
                  <a:lnTo>
                    <a:pt x="600" y="555"/>
                  </a:lnTo>
                  <a:lnTo>
                    <a:pt x="596" y="569"/>
                  </a:lnTo>
                  <a:lnTo>
                    <a:pt x="592" y="580"/>
                  </a:lnTo>
                  <a:lnTo>
                    <a:pt x="589" y="601"/>
                  </a:lnTo>
                  <a:lnTo>
                    <a:pt x="589" y="612"/>
                  </a:lnTo>
                  <a:lnTo>
                    <a:pt x="591" y="638"/>
                  </a:lnTo>
                  <a:lnTo>
                    <a:pt x="597" y="661"/>
                  </a:lnTo>
                  <a:lnTo>
                    <a:pt x="606" y="683"/>
                  </a:lnTo>
                  <a:lnTo>
                    <a:pt x="619" y="702"/>
                  </a:lnTo>
                  <a:lnTo>
                    <a:pt x="634" y="718"/>
                  </a:lnTo>
                  <a:lnTo>
                    <a:pt x="651" y="731"/>
                  </a:lnTo>
                  <a:lnTo>
                    <a:pt x="671" y="743"/>
                  </a:lnTo>
                  <a:lnTo>
                    <a:pt x="692" y="751"/>
                  </a:lnTo>
                  <a:lnTo>
                    <a:pt x="715" y="755"/>
                  </a:lnTo>
                  <a:lnTo>
                    <a:pt x="739" y="757"/>
                  </a:lnTo>
                  <a:lnTo>
                    <a:pt x="767" y="754"/>
                  </a:lnTo>
                  <a:lnTo>
                    <a:pt x="791" y="748"/>
                  </a:lnTo>
                  <a:lnTo>
                    <a:pt x="815" y="738"/>
                  </a:lnTo>
                  <a:lnTo>
                    <a:pt x="837" y="724"/>
                  </a:lnTo>
                  <a:lnTo>
                    <a:pt x="857" y="708"/>
                  </a:lnTo>
                  <a:lnTo>
                    <a:pt x="875" y="689"/>
                  </a:lnTo>
                  <a:lnTo>
                    <a:pt x="891" y="669"/>
                  </a:lnTo>
                  <a:lnTo>
                    <a:pt x="906" y="648"/>
                  </a:lnTo>
                  <a:lnTo>
                    <a:pt x="918" y="627"/>
                  </a:lnTo>
                  <a:lnTo>
                    <a:pt x="930" y="605"/>
                  </a:lnTo>
                  <a:lnTo>
                    <a:pt x="940" y="584"/>
                  </a:lnTo>
                  <a:lnTo>
                    <a:pt x="948" y="565"/>
                  </a:lnTo>
                  <a:lnTo>
                    <a:pt x="956" y="547"/>
                  </a:lnTo>
                  <a:lnTo>
                    <a:pt x="961" y="530"/>
                  </a:lnTo>
                  <a:lnTo>
                    <a:pt x="964" y="517"/>
                  </a:lnTo>
                  <a:lnTo>
                    <a:pt x="966" y="506"/>
                  </a:lnTo>
                  <a:lnTo>
                    <a:pt x="967" y="500"/>
                  </a:lnTo>
                  <a:lnTo>
                    <a:pt x="966" y="492"/>
                  </a:lnTo>
                  <a:lnTo>
                    <a:pt x="963" y="486"/>
                  </a:lnTo>
                  <a:lnTo>
                    <a:pt x="959" y="483"/>
                  </a:lnTo>
                  <a:lnTo>
                    <a:pt x="954" y="480"/>
                  </a:lnTo>
                  <a:lnTo>
                    <a:pt x="949" y="478"/>
                  </a:lnTo>
                  <a:lnTo>
                    <a:pt x="942" y="478"/>
                  </a:lnTo>
                  <a:lnTo>
                    <a:pt x="932" y="479"/>
                  </a:lnTo>
                  <a:lnTo>
                    <a:pt x="925" y="482"/>
                  </a:lnTo>
                  <a:lnTo>
                    <a:pt x="921" y="485"/>
                  </a:lnTo>
                  <a:lnTo>
                    <a:pt x="918" y="492"/>
                  </a:lnTo>
                  <a:lnTo>
                    <a:pt x="914" y="499"/>
                  </a:lnTo>
                  <a:lnTo>
                    <a:pt x="912" y="506"/>
                  </a:lnTo>
                  <a:lnTo>
                    <a:pt x="900" y="545"/>
                  </a:lnTo>
                  <a:lnTo>
                    <a:pt x="886" y="579"/>
                  </a:lnTo>
                  <a:lnTo>
                    <a:pt x="871" y="610"/>
                  </a:lnTo>
                  <a:lnTo>
                    <a:pt x="855" y="636"/>
                  </a:lnTo>
                  <a:lnTo>
                    <a:pt x="838" y="659"/>
                  </a:lnTo>
                  <a:lnTo>
                    <a:pt x="820" y="677"/>
                  </a:lnTo>
                  <a:lnTo>
                    <a:pt x="801" y="691"/>
                  </a:lnTo>
                  <a:lnTo>
                    <a:pt x="782" y="702"/>
                  </a:lnTo>
                  <a:lnTo>
                    <a:pt x="763" y="708"/>
                  </a:lnTo>
                  <a:lnTo>
                    <a:pt x="744" y="710"/>
                  </a:lnTo>
                  <a:lnTo>
                    <a:pt x="731" y="709"/>
                  </a:lnTo>
                  <a:lnTo>
                    <a:pt x="722" y="704"/>
                  </a:lnTo>
                  <a:lnTo>
                    <a:pt x="715" y="698"/>
                  </a:lnTo>
                  <a:lnTo>
                    <a:pt x="710" y="689"/>
                  </a:lnTo>
                  <a:lnTo>
                    <a:pt x="706" y="678"/>
                  </a:lnTo>
                  <a:lnTo>
                    <a:pt x="705" y="666"/>
                  </a:lnTo>
                  <a:lnTo>
                    <a:pt x="705" y="639"/>
                  </a:lnTo>
                  <a:lnTo>
                    <a:pt x="706" y="627"/>
                  </a:lnTo>
                  <a:lnTo>
                    <a:pt x="707" y="616"/>
                  </a:lnTo>
                  <a:lnTo>
                    <a:pt x="710" y="604"/>
                  </a:lnTo>
                  <a:lnTo>
                    <a:pt x="714" y="590"/>
                  </a:lnTo>
                  <a:lnTo>
                    <a:pt x="719" y="576"/>
                  </a:lnTo>
                  <a:lnTo>
                    <a:pt x="724" y="558"/>
                  </a:lnTo>
                  <a:lnTo>
                    <a:pt x="732" y="539"/>
                  </a:lnTo>
                  <a:lnTo>
                    <a:pt x="741" y="515"/>
                  </a:lnTo>
                  <a:lnTo>
                    <a:pt x="746" y="501"/>
                  </a:lnTo>
                  <a:lnTo>
                    <a:pt x="753" y="483"/>
                  </a:lnTo>
                  <a:lnTo>
                    <a:pt x="760" y="462"/>
                  </a:lnTo>
                  <a:lnTo>
                    <a:pt x="768" y="437"/>
                  </a:lnTo>
                  <a:lnTo>
                    <a:pt x="776" y="411"/>
                  </a:lnTo>
                  <a:lnTo>
                    <a:pt x="786" y="383"/>
                  </a:lnTo>
                  <a:lnTo>
                    <a:pt x="802" y="325"/>
                  </a:lnTo>
                  <a:lnTo>
                    <a:pt x="809" y="295"/>
                  </a:lnTo>
                  <a:lnTo>
                    <a:pt x="815" y="267"/>
                  </a:lnTo>
                  <a:lnTo>
                    <a:pt x="820" y="239"/>
                  </a:lnTo>
                  <a:lnTo>
                    <a:pt x="824" y="214"/>
                  </a:lnTo>
                  <a:lnTo>
                    <a:pt x="824" y="191"/>
                  </a:lnTo>
                  <a:lnTo>
                    <a:pt x="823" y="162"/>
                  </a:lnTo>
                  <a:lnTo>
                    <a:pt x="819" y="136"/>
                  </a:lnTo>
                  <a:lnTo>
                    <a:pt x="813" y="113"/>
                  </a:lnTo>
                  <a:lnTo>
                    <a:pt x="805" y="92"/>
                  </a:lnTo>
                  <a:lnTo>
                    <a:pt x="794" y="75"/>
                  </a:lnTo>
                  <a:lnTo>
                    <a:pt x="781" y="59"/>
                  </a:lnTo>
                  <a:lnTo>
                    <a:pt x="768" y="46"/>
                  </a:lnTo>
                  <a:lnTo>
                    <a:pt x="753" y="35"/>
                  </a:lnTo>
                  <a:lnTo>
                    <a:pt x="738" y="25"/>
                  </a:lnTo>
                  <a:lnTo>
                    <a:pt x="721" y="17"/>
                  </a:lnTo>
                  <a:lnTo>
                    <a:pt x="704" y="11"/>
                  </a:lnTo>
                  <a:lnTo>
                    <a:pt x="687" y="7"/>
                  </a:lnTo>
                  <a:lnTo>
                    <a:pt x="669" y="3"/>
                  </a:lnTo>
                  <a:lnTo>
                    <a:pt x="652" y="1"/>
                  </a:lnTo>
                  <a:lnTo>
                    <a:pt x="619" y="0"/>
                  </a:lnTo>
                  <a:lnTo>
                    <a:pt x="584" y="1"/>
                  </a:lnTo>
                  <a:lnTo>
                    <a:pt x="551" y="8"/>
                  </a:lnTo>
                  <a:lnTo>
                    <a:pt x="521" y="17"/>
                  </a:lnTo>
                  <a:lnTo>
                    <a:pt x="493" y="29"/>
                  </a:lnTo>
                  <a:lnTo>
                    <a:pt x="466" y="43"/>
                  </a:lnTo>
                  <a:lnTo>
                    <a:pt x="441" y="59"/>
                  </a:lnTo>
                  <a:lnTo>
                    <a:pt x="420" y="77"/>
                  </a:lnTo>
                  <a:lnTo>
                    <a:pt x="399" y="96"/>
                  </a:lnTo>
                  <a:lnTo>
                    <a:pt x="381" y="115"/>
                  </a:lnTo>
                  <a:lnTo>
                    <a:pt x="366" y="134"/>
                  </a:lnTo>
                  <a:lnTo>
                    <a:pt x="352" y="153"/>
                  </a:lnTo>
                  <a:lnTo>
                    <a:pt x="347" y="126"/>
                  </a:lnTo>
                  <a:lnTo>
                    <a:pt x="340" y="101"/>
                  </a:lnTo>
                  <a:lnTo>
                    <a:pt x="329" y="80"/>
                  </a:lnTo>
                  <a:lnTo>
                    <a:pt x="317" y="62"/>
                  </a:lnTo>
                  <a:lnTo>
                    <a:pt x="303" y="46"/>
                  </a:lnTo>
                  <a:lnTo>
                    <a:pt x="287" y="33"/>
                  </a:lnTo>
                  <a:lnTo>
                    <a:pt x="270" y="22"/>
                  </a:lnTo>
                  <a:lnTo>
                    <a:pt x="252" y="14"/>
                  </a:lnTo>
                  <a:lnTo>
                    <a:pt x="234" y="8"/>
                  </a:lnTo>
                  <a:lnTo>
                    <a:pt x="216" y="3"/>
                  </a:lnTo>
                  <a:lnTo>
                    <a:pt x="199" y="1"/>
                  </a:lnTo>
                  <a:lnTo>
                    <a:pt x="182" y="0"/>
                  </a:lnTo>
                  <a:lnTo>
                    <a:pt x="161" y="1"/>
                  </a:lnTo>
                  <a:lnTo>
                    <a:pt x="141" y="7"/>
                  </a:lnTo>
                  <a:lnTo>
                    <a:pt x="124" y="15"/>
                  </a:lnTo>
                  <a:lnTo>
                    <a:pt x="109" y="25"/>
                  </a:lnTo>
                  <a:lnTo>
                    <a:pt x="95" y="36"/>
                  </a:lnTo>
                  <a:lnTo>
                    <a:pt x="83" y="50"/>
                  </a:lnTo>
                  <a:lnTo>
                    <a:pt x="73" y="64"/>
                  </a:lnTo>
                  <a:lnTo>
                    <a:pt x="64" y="78"/>
                  </a:lnTo>
                  <a:lnTo>
                    <a:pt x="57" y="91"/>
                  </a:lnTo>
                  <a:lnTo>
                    <a:pt x="47" y="110"/>
                  </a:lnTo>
                  <a:lnTo>
                    <a:pt x="38" y="131"/>
                  </a:lnTo>
                  <a:lnTo>
                    <a:pt x="30" y="152"/>
                  </a:lnTo>
                  <a:lnTo>
                    <a:pt x="22" y="174"/>
                  </a:lnTo>
                  <a:lnTo>
                    <a:pt x="16" y="194"/>
                  </a:lnTo>
                  <a:lnTo>
                    <a:pt x="10" y="212"/>
                  </a:lnTo>
                  <a:lnTo>
                    <a:pt x="6" y="229"/>
                  </a:lnTo>
                  <a:lnTo>
                    <a:pt x="2" y="242"/>
                  </a:lnTo>
                  <a:lnTo>
                    <a:pt x="1" y="252"/>
                  </a:lnTo>
                  <a:lnTo>
                    <a:pt x="0" y="257"/>
                  </a:lnTo>
                  <a:lnTo>
                    <a:pt x="2" y="265"/>
                  </a:lnTo>
                  <a:lnTo>
                    <a:pt x="5" y="271"/>
                  </a:lnTo>
                  <a:lnTo>
                    <a:pt x="9" y="274"/>
                  </a:lnTo>
                  <a:lnTo>
                    <a:pt x="14" y="277"/>
                  </a:lnTo>
                  <a:lnTo>
                    <a:pt x="20" y="278"/>
                  </a:lnTo>
                  <a:lnTo>
                    <a:pt x="24" y="279"/>
                  </a:lnTo>
                  <a:lnTo>
                    <a:pt x="27" y="279"/>
                  </a:lnTo>
                  <a:lnTo>
                    <a:pt x="35" y="278"/>
                  </a:lnTo>
                  <a:lnTo>
                    <a:pt x="42" y="276"/>
                  </a:lnTo>
                  <a:lnTo>
                    <a:pt x="46" y="273"/>
                  </a:lnTo>
                  <a:lnTo>
                    <a:pt x="50" y="267"/>
                  </a:lnTo>
                  <a:lnTo>
                    <a:pt x="54" y="258"/>
                  </a:lnTo>
                  <a:lnTo>
                    <a:pt x="58" y="246"/>
                  </a:lnTo>
                  <a:lnTo>
                    <a:pt x="62" y="228"/>
                  </a:lnTo>
                  <a:lnTo>
                    <a:pt x="69" y="199"/>
                  </a:lnTo>
                  <a:lnTo>
                    <a:pt x="77" y="171"/>
                  </a:lnTo>
                  <a:lnTo>
                    <a:pt x="86" y="145"/>
                  </a:lnTo>
                  <a:lnTo>
                    <a:pt x="95" y="121"/>
                  </a:lnTo>
                  <a:lnTo>
                    <a:pt x="106" y="100"/>
                  </a:lnTo>
                  <a:lnTo>
                    <a:pt x="117" y="82"/>
                  </a:lnTo>
                  <a:lnTo>
                    <a:pt x="130" y="67"/>
                  </a:lnTo>
                  <a:lnTo>
                    <a:pt x="144" y="57"/>
                  </a:lnTo>
                  <a:lnTo>
                    <a:pt x="160" y="50"/>
                  </a:lnTo>
                  <a:lnTo>
                    <a:pt x="177" y="47"/>
                  </a:lnTo>
                  <a:lnTo>
                    <a:pt x="191" y="49"/>
                  </a:lnTo>
                  <a:lnTo>
                    <a:pt x="203" y="53"/>
                  </a:lnTo>
                  <a:lnTo>
                    <a:pt x="212" y="61"/>
                  </a:lnTo>
                  <a:lnTo>
                    <a:pt x="219" y="71"/>
                  </a:lnTo>
                  <a:lnTo>
                    <a:pt x="224" y="83"/>
                  </a:lnTo>
                  <a:lnTo>
                    <a:pt x="227" y="97"/>
                  </a:lnTo>
                  <a:lnTo>
                    <a:pt x="229" y="113"/>
                  </a:lnTo>
                  <a:lnTo>
                    <a:pt x="229" y="129"/>
                  </a:lnTo>
                  <a:lnTo>
                    <a:pt x="229" y="145"/>
                  </a:lnTo>
                  <a:lnTo>
                    <a:pt x="226" y="162"/>
                  </a:lnTo>
                  <a:lnTo>
                    <a:pt x="223" y="183"/>
                  </a:lnTo>
                  <a:lnTo>
                    <a:pt x="219" y="204"/>
                  </a:lnTo>
                  <a:lnTo>
                    <a:pt x="209" y="248"/>
                  </a:lnTo>
                  <a:lnTo>
                    <a:pt x="205" y="268"/>
                  </a:lnTo>
                  <a:lnTo>
                    <a:pt x="199" y="293"/>
                  </a:lnTo>
                  <a:lnTo>
                    <a:pt x="192" y="319"/>
                  </a:lnTo>
                  <a:lnTo>
                    <a:pt x="186" y="347"/>
                  </a:lnTo>
                  <a:lnTo>
                    <a:pt x="180" y="374"/>
                  </a:lnTo>
                  <a:lnTo>
                    <a:pt x="169" y="420"/>
                  </a:lnTo>
                  <a:lnTo>
                    <a:pt x="119" y="6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801" name="Group 25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791200" y="6256399"/>
            <a:ext cx="392461" cy="305109"/>
            <a:chOff x="2250" y="4125"/>
            <a:chExt cx="2206" cy="1715"/>
          </a:xfrm>
        </p:grpSpPr>
        <p:sp>
          <p:nvSpPr>
            <p:cNvPr id="75803" name="Freeform 27"/>
            <p:cNvSpPr>
              <a:spLocks/>
            </p:cNvSpPr>
            <p:nvPr/>
          </p:nvSpPr>
          <p:spPr bwMode="auto">
            <a:xfrm>
              <a:off x="2250" y="4792"/>
              <a:ext cx="1101" cy="1048"/>
            </a:xfrm>
            <a:custGeom>
              <a:avLst/>
              <a:gdLst/>
              <a:ahLst/>
              <a:cxnLst>
                <a:cxn ang="0">
                  <a:pos x="692" y="260"/>
                </a:cxn>
                <a:cxn ang="0">
                  <a:pos x="737" y="154"/>
                </a:cxn>
                <a:cxn ang="0">
                  <a:pos x="821" y="69"/>
                </a:cxn>
                <a:cxn ang="0">
                  <a:pos x="912" y="52"/>
                </a:cxn>
                <a:cxn ang="0">
                  <a:pos x="1004" y="81"/>
                </a:cxn>
                <a:cxn ang="0">
                  <a:pos x="915" y="145"/>
                </a:cxn>
                <a:cxn ang="0">
                  <a:pos x="901" y="231"/>
                </a:cxn>
                <a:cxn ang="0">
                  <a:pos x="948" y="281"/>
                </a:cxn>
                <a:cxn ang="0">
                  <a:pos x="1025" y="278"/>
                </a:cxn>
                <a:cxn ang="0">
                  <a:pos x="1087" y="218"/>
                </a:cxn>
                <a:cxn ang="0">
                  <a:pos x="1094" y="106"/>
                </a:cxn>
                <a:cxn ang="0">
                  <a:pos x="1026" y="31"/>
                </a:cxn>
                <a:cxn ang="0">
                  <a:pos x="931" y="3"/>
                </a:cxn>
                <a:cxn ang="0">
                  <a:pos x="816" y="17"/>
                </a:cxn>
                <a:cxn ang="0">
                  <a:pos x="717" y="95"/>
                </a:cxn>
                <a:cxn ang="0">
                  <a:pos x="664" y="175"/>
                </a:cxn>
                <a:cxn ang="0">
                  <a:pos x="578" y="51"/>
                </a:cxn>
                <a:cxn ang="0">
                  <a:pos x="477" y="5"/>
                </a:cxn>
                <a:cxn ang="0">
                  <a:pos x="356" y="9"/>
                </a:cxn>
                <a:cxn ang="0">
                  <a:pos x="214" y="95"/>
                </a:cxn>
                <a:cxn ang="0">
                  <a:pos x="119" y="221"/>
                </a:cxn>
                <a:cxn ang="0">
                  <a:pos x="70" y="346"/>
                </a:cxn>
                <a:cxn ang="0">
                  <a:pos x="83" y="378"/>
                </a:cxn>
                <a:cxn ang="0">
                  <a:pos x="115" y="375"/>
                </a:cxn>
                <a:cxn ang="0">
                  <a:pos x="177" y="228"/>
                </a:cxn>
                <a:cxn ang="0">
                  <a:pos x="283" y="102"/>
                </a:cxn>
                <a:cxn ang="0">
                  <a:pos x="387" y="55"/>
                </a:cxn>
                <a:cxn ang="0">
                  <a:pos x="454" y="56"/>
                </a:cxn>
                <a:cxn ang="0">
                  <a:pos x="511" y="96"/>
                </a:cxn>
                <a:cxn ang="0">
                  <a:pos x="539" y="206"/>
                </a:cxn>
                <a:cxn ang="0">
                  <a:pos x="525" y="318"/>
                </a:cxn>
                <a:cxn ang="0">
                  <a:pos x="480" y="518"/>
                </a:cxn>
                <a:cxn ang="0">
                  <a:pos x="408" y="798"/>
                </a:cxn>
                <a:cxn ang="0">
                  <a:pos x="317" y="953"/>
                </a:cxn>
                <a:cxn ang="0">
                  <a:pos x="201" y="996"/>
                </a:cxn>
                <a:cxn ang="0">
                  <a:pos x="100" y="966"/>
                </a:cxn>
                <a:cxn ang="0">
                  <a:pos x="185" y="907"/>
                </a:cxn>
                <a:cxn ang="0">
                  <a:pos x="198" y="806"/>
                </a:cxn>
                <a:cxn ang="0">
                  <a:pos x="146" y="764"/>
                </a:cxn>
                <a:cxn ang="0">
                  <a:pos x="54" y="783"/>
                </a:cxn>
                <a:cxn ang="0">
                  <a:pos x="0" y="895"/>
                </a:cxn>
                <a:cxn ang="0">
                  <a:pos x="49" y="997"/>
                </a:cxn>
                <a:cxn ang="0">
                  <a:pos x="159" y="1044"/>
                </a:cxn>
                <a:cxn ang="0">
                  <a:pos x="293" y="1028"/>
                </a:cxn>
                <a:cxn ang="0">
                  <a:pos x="392" y="947"/>
                </a:cxn>
                <a:cxn ang="0">
                  <a:pos x="441" y="872"/>
                </a:cxn>
                <a:cxn ang="0">
                  <a:pos x="510" y="983"/>
                </a:cxn>
                <a:cxn ang="0">
                  <a:pos x="644" y="1045"/>
                </a:cxn>
                <a:cxn ang="0">
                  <a:pos x="810" y="1013"/>
                </a:cxn>
                <a:cxn ang="0">
                  <a:pos x="932" y="904"/>
                </a:cxn>
                <a:cxn ang="0">
                  <a:pos x="1007" y="777"/>
                </a:cxn>
                <a:cxn ang="0">
                  <a:pos x="1032" y="691"/>
                </a:cxn>
                <a:cxn ang="0">
                  <a:pos x="1014" y="669"/>
                </a:cxn>
                <a:cxn ang="0">
                  <a:pos x="983" y="677"/>
                </a:cxn>
                <a:cxn ang="0">
                  <a:pos x="926" y="820"/>
                </a:cxn>
                <a:cxn ang="0">
                  <a:pos x="818" y="946"/>
                </a:cxn>
                <a:cxn ang="0">
                  <a:pos x="716" y="994"/>
                </a:cxn>
                <a:cxn ang="0">
                  <a:pos x="624" y="982"/>
                </a:cxn>
                <a:cxn ang="0">
                  <a:pos x="570" y="906"/>
                </a:cxn>
                <a:cxn ang="0">
                  <a:pos x="565" y="805"/>
                </a:cxn>
                <a:cxn ang="0">
                  <a:pos x="591" y="676"/>
                </a:cxn>
              </a:cxnLst>
              <a:rect l="0" t="0" r="r" b="b"/>
              <a:pathLst>
                <a:path w="1101" h="1048">
                  <a:moveTo>
                    <a:pt x="675" y="324"/>
                  </a:moveTo>
                  <a:lnTo>
                    <a:pt x="678" y="312"/>
                  </a:lnTo>
                  <a:lnTo>
                    <a:pt x="681" y="297"/>
                  </a:lnTo>
                  <a:lnTo>
                    <a:pt x="685" y="280"/>
                  </a:lnTo>
                  <a:lnTo>
                    <a:pt x="692" y="260"/>
                  </a:lnTo>
                  <a:lnTo>
                    <a:pt x="698" y="240"/>
                  </a:lnTo>
                  <a:lnTo>
                    <a:pt x="706" y="219"/>
                  </a:lnTo>
                  <a:lnTo>
                    <a:pt x="715" y="197"/>
                  </a:lnTo>
                  <a:lnTo>
                    <a:pt x="726" y="175"/>
                  </a:lnTo>
                  <a:lnTo>
                    <a:pt x="737" y="154"/>
                  </a:lnTo>
                  <a:lnTo>
                    <a:pt x="751" y="133"/>
                  </a:lnTo>
                  <a:lnTo>
                    <a:pt x="766" y="114"/>
                  </a:lnTo>
                  <a:lnTo>
                    <a:pt x="782" y="97"/>
                  </a:lnTo>
                  <a:lnTo>
                    <a:pt x="801" y="81"/>
                  </a:lnTo>
                  <a:lnTo>
                    <a:pt x="821" y="69"/>
                  </a:lnTo>
                  <a:lnTo>
                    <a:pt x="843" y="59"/>
                  </a:lnTo>
                  <a:lnTo>
                    <a:pt x="867" y="53"/>
                  </a:lnTo>
                  <a:lnTo>
                    <a:pt x="893" y="51"/>
                  </a:lnTo>
                  <a:lnTo>
                    <a:pt x="900" y="51"/>
                  </a:lnTo>
                  <a:lnTo>
                    <a:pt x="912" y="52"/>
                  </a:lnTo>
                  <a:lnTo>
                    <a:pt x="927" y="53"/>
                  </a:lnTo>
                  <a:lnTo>
                    <a:pt x="944" y="57"/>
                  </a:lnTo>
                  <a:lnTo>
                    <a:pt x="963" y="62"/>
                  </a:lnTo>
                  <a:lnTo>
                    <a:pt x="983" y="70"/>
                  </a:lnTo>
                  <a:lnTo>
                    <a:pt x="1004" y="81"/>
                  </a:lnTo>
                  <a:lnTo>
                    <a:pt x="982" y="88"/>
                  </a:lnTo>
                  <a:lnTo>
                    <a:pt x="961" y="98"/>
                  </a:lnTo>
                  <a:lnTo>
                    <a:pt x="943" y="111"/>
                  </a:lnTo>
                  <a:lnTo>
                    <a:pt x="928" y="127"/>
                  </a:lnTo>
                  <a:lnTo>
                    <a:pt x="915" y="145"/>
                  </a:lnTo>
                  <a:lnTo>
                    <a:pt x="906" y="164"/>
                  </a:lnTo>
                  <a:lnTo>
                    <a:pt x="900" y="185"/>
                  </a:lnTo>
                  <a:lnTo>
                    <a:pt x="898" y="206"/>
                  </a:lnTo>
                  <a:lnTo>
                    <a:pt x="899" y="218"/>
                  </a:lnTo>
                  <a:lnTo>
                    <a:pt x="901" y="231"/>
                  </a:lnTo>
                  <a:lnTo>
                    <a:pt x="907" y="243"/>
                  </a:lnTo>
                  <a:lnTo>
                    <a:pt x="914" y="255"/>
                  </a:lnTo>
                  <a:lnTo>
                    <a:pt x="922" y="265"/>
                  </a:lnTo>
                  <a:lnTo>
                    <a:pt x="934" y="274"/>
                  </a:lnTo>
                  <a:lnTo>
                    <a:pt x="948" y="281"/>
                  </a:lnTo>
                  <a:lnTo>
                    <a:pt x="963" y="285"/>
                  </a:lnTo>
                  <a:lnTo>
                    <a:pt x="982" y="287"/>
                  </a:lnTo>
                  <a:lnTo>
                    <a:pt x="996" y="286"/>
                  </a:lnTo>
                  <a:lnTo>
                    <a:pt x="1010" y="282"/>
                  </a:lnTo>
                  <a:lnTo>
                    <a:pt x="1025" y="278"/>
                  </a:lnTo>
                  <a:lnTo>
                    <a:pt x="1039" y="270"/>
                  </a:lnTo>
                  <a:lnTo>
                    <a:pt x="1053" y="260"/>
                  </a:lnTo>
                  <a:lnTo>
                    <a:pt x="1067" y="249"/>
                  </a:lnTo>
                  <a:lnTo>
                    <a:pt x="1078" y="234"/>
                  </a:lnTo>
                  <a:lnTo>
                    <a:pt x="1087" y="218"/>
                  </a:lnTo>
                  <a:lnTo>
                    <a:pt x="1094" y="198"/>
                  </a:lnTo>
                  <a:lnTo>
                    <a:pt x="1100" y="176"/>
                  </a:lnTo>
                  <a:lnTo>
                    <a:pt x="1101" y="153"/>
                  </a:lnTo>
                  <a:lnTo>
                    <a:pt x="1100" y="128"/>
                  </a:lnTo>
                  <a:lnTo>
                    <a:pt x="1094" y="106"/>
                  </a:lnTo>
                  <a:lnTo>
                    <a:pt x="1085" y="87"/>
                  </a:lnTo>
                  <a:lnTo>
                    <a:pt x="1073" y="69"/>
                  </a:lnTo>
                  <a:lnTo>
                    <a:pt x="1060" y="55"/>
                  </a:lnTo>
                  <a:lnTo>
                    <a:pt x="1044" y="42"/>
                  </a:lnTo>
                  <a:lnTo>
                    <a:pt x="1026" y="31"/>
                  </a:lnTo>
                  <a:lnTo>
                    <a:pt x="1008" y="22"/>
                  </a:lnTo>
                  <a:lnTo>
                    <a:pt x="989" y="15"/>
                  </a:lnTo>
                  <a:lnTo>
                    <a:pt x="969" y="9"/>
                  </a:lnTo>
                  <a:lnTo>
                    <a:pt x="949" y="5"/>
                  </a:lnTo>
                  <a:lnTo>
                    <a:pt x="931" y="3"/>
                  </a:lnTo>
                  <a:lnTo>
                    <a:pt x="913" y="1"/>
                  </a:lnTo>
                  <a:lnTo>
                    <a:pt x="896" y="0"/>
                  </a:lnTo>
                  <a:lnTo>
                    <a:pt x="867" y="2"/>
                  </a:lnTo>
                  <a:lnTo>
                    <a:pt x="840" y="8"/>
                  </a:lnTo>
                  <a:lnTo>
                    <a:pt x="816" y="17"/>
                  </a:lnTo>
                  <a:lnTo>
                    <a:pt x="792" y="29"/>
                  </a:lnTo>
                  <a:lnTo>
                    <a:pt x="770" y="44"/>
                  </a:lnTo>
                  <a:lnTo>
                    <a:pt x="751" y="59"/>
                  </a:lnTo>
                  <a:lnTo>
                    <a:pt x="733" y="77"/>
                  </a:lnTo>
                  <a:lnTo>
                    <a:pt x="717" y="95"/>
                  </a:lnTo>
                  <a:lnTo>
                    <a:pt x="703" y="112"/>
                  </a:lnTo>
                  <a:lnTo>
                    <a:pt x="690" y="131"/>
                  </a:lnTo>
                  <a:lnTo>
                    <a:pt x="679" y="147"/>
                  </a:lnTo>
                  <a:lnTo>
                    <a:pt x="671" y="163"/>
                  </a:lnTo>
                  <a:lnTo>
                    <a:pt x="664" y="175"/>
                  </a:lnTo>
                  <a:lnTo>
                    <a:pt x="650" y="143"/>
                  </a:lnTo>
                  <a:lnTo>
                    <a:pt x="634" y="114"/>
                  </a:lnTo>
                  <a:lnTo>
                    <a:pt x="616" y="90"/>
                  </a:lnTo>
                  <a:lnTo>
                    <a:pt x="598" y="69"/>
                  </a:lnTo>
                  <a:lnTo>
                    <a:pt x="578" y="51"/>
                  </a:lnTo>
                  <a:lnTo>
                    <a:pt x="558" y="37"/>
                  </a:lnTo>
                  <a:lnTo>
                    <a:pt x="537" y="26"/>
                  </a:lnTo>
                  <a:lnTo>
                    <a:pt x="517" y="16"/>
                  </a:lnTo>
                  <a:lnTo>
                    <a:pt x="497" y="10"/>
                  </a:lnTo>
                  <a:lnTo>
                    <a:pt x="477" y="5"/>
                  </a:lnTo>
                  <a:lnTo>
                    <a:pt x="458" y="2"/>
                  </a:lnTo>
                  <a:lnTo>
                    <a:pt x="441" y="1"/>
                  </a:lnTo>
                  <a:lnTo>
                    <a:pt x="425" y="0"/>
                  </a:lnTo>
                  <a:lnTo>
                    <a:pt x="389" y="3"/>
                  </a:lnTo>
                  <a:lnTo>
                    <a:pt x="356" y="9"/>
                  </a:lnTo>
                  <a:lnTo>
                    <a:pt x="324" y="20"/>
                  </a:lnTo>
                  <a:lnTo>
                    <a:pt x="294" y="35"/>
                  </a:lnTo>
                  <a:lnTo>
                    <a:pt x="265" y="52"/>
                  </a:lnTo>
                  <a:lnTo>
                    <a:pt x="239" y="72"/>
                  </a:lnTo>
                  <a:lnTo>
                    <a:pt x="214" y="95"/>
                  </a:lnTo>
                  <a:lnTo>
                    <a:pt x="192" y="119"/>
                  </a:lnTo>
                  <a:lnTo>
                    <a:pt x="171" y="143"/>
                  </a:lnTo>
                  <a:lnTo>
                    <a:pt x="151" y="169"/>
                  </a:lnTo>
                  <a:lnTo>
                    <a:pt x="135" y="196"/>
                  </a:lnTo>
                  <a:lnTo>
                    <a:pt x="119" y="221"/>
                  </a:lnTo>
                  <a:lnTo>
                    <a:pt x="106" y="247"/>
                  </a:lnTo>
                  <a:lnTo>
                    <a:pt x="95" y="271"/>
                  </a:lnTo>
                  <a:lnTo>
                    <a:pt x="86" y="292"/>
                  </a:lnTo>
                  <a:lnTo>
                    <a:pt x="78" y="313"/>
                  </a:lnTo>
                  <a:lnTo>
                    <a:pt x="70" y="346"/>
                  </a:lnTo>
                  <a:lnTo>
                    <a:pt x="69" y="356"/>
                  </a:lnTo>
                  <a:lnTo>
                    <a:pt x="70" y="365"/>
                  </a:lnTo>
                  <a:lnTo>
                    <a:pt x="74" y="371"/>
                  </a:lnTo>
                  <a:lnTo>
                    <a:pt x="78" y="375"/>
                  </a:lnTo>
                  <a:lnTo>
                    <a:pt x="83" y="378"/>
                  </a:lnTo>
                  <a:lnTo>
                    <a:pt x="88" y="378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107" y="378"/>
                  </a:lnTo>
                  <a:lnTo>
                    <a:pt x="115" y="375"/>
                  </a:lnTo>
                  <a:lnTo>
                    <a:pt x="121" y="367"/>
                  </a:lnTo>
                  <a:lnTo>
                    <a:pt x="124" y="354"/>
                  </a:lnTo>
                  <a:lnTo>
                    <a:pt x="140" y="307"/>
                  </a:lnTo>
                  <a:lnTo>
                    <a:pt x="158" y="265"/>
                  </a:lnTo>
                  <a:lnTo>
                    <a:pt x="177" y="228"/>
                  </a:lnTo>
                  <a:lnTo>
                    <a:pt x="197" y="196"/>
                  </a:lnTo>
                  <a:lnTo>
                    <a:pt x="218" y="166"/>
                  </a:lnTo>
                  <a:lnTo>
                    <a:pt x="240" y="142"/>
                  </a:lnTo>
                  <a:lnTo>
                    <a:pt x="262" y="120"/>
                  </a:lnTo>
                  <a:lnTo>
                    <a:pt x="283" y="102"/>
                  </a:lnTo>
                  <a:lnTo>
                    <a:pt x="305" y="87"/>
                  </a:lnTo>
                  <a:lnTo>
                    <a:pt x="327" y="75"/>
                  </a:lnTo>
                  <a:lnTo>
                    <a:pt x="348" y="66"/>
                  </a:lnTo>
                  <a:lnTo>
                    <a:pt x="368" y="59"/>
                  </a:lnTo>
                  <a:lnTo>
                    <a:pt x="387" y="55"/>
                  </a:lnTo>
                  <a:lnTo>
                    <a:pt x="405" y="52"/>
                  </a:lnTo>
                  <a:lnTo>
                    <a:pt x="421" y="51"/>
                  </a:lnTo>
                  <a:lnTo>
                    <a:pt x="431" y="51"/>
                  </a:lnTo>
                  <a:lnTo>
                    <a:pt x="442" y="53"/>
                  </a:lnTo>
                  <a:lnTo>
                    <a:pt x="454" y="56"/>
                  </a:lnTo>
                  <a:lnTo>
                    <a:pt x="466" y="59"/>
                  </a:lnTo>
                  <a:lnTo>
                    <a:pt x="478" y="66"/>
                  </a:lnTo>
                  <a:lnTo>
                    <a:pt x="491" y="73"/>
                  </a:lnTo>
                  <a:lnTo>
                    <a:pt x="502" y="83"/>
                  </a:lnTo>
                  <a:lnTo>
                    <a:pt x="511" y="96"/>
                  </a:lnTo>
                  <a:lnTo>
                    <a:pt x="521" y="111"/>
                  </a:lnTo>
                  <a:lnTo>
                    <a:pt x="529" y="130"/>
                  </a:lnTo>
                  <a:lnTo>
                    <a:pt x="535" y="152"/>
                  </a:lnTo>
                  <a:lnTo>
                    <a:pt x="539" y="177"/>
                  </a:lnTo>
                  <a:lnTo>
                    <a:pt x="539" y="206"/>
                  </a:lnTo>
                  <a:lnTo>
                    <a:pt x="539" y="222"/>
                  </a:lnTo>
                  <a:lnTo>
                    <a:pt x="537" y="242"/>
                  </a:lnTo>
                  <a:lnTo>
                    <a:pt x="534" y="264"/>
                  </a:lnTo>
                  <a:lnTo>
                    <a:pt x="531" y="290"/>
                  </a:lnTo>
                  <a:lnTo>
                    <a:pt x="525" y="318"/>
                  </a:lnTo>
                  <a:lnTo>
                    <a:pt x="518" y="351"/>
                  </a:lnTo>
                  <a:lnTo>
                    <a:pt x="511" y="387"/>
                  </a:lnTo>
                  <a:lnTo>
                    <a:pt x="502" y="426"/>
                  </a:lnTo>
                  <a:lnTo>
                    <a:pt x="491" y="470"/>
                  </a:lnTo>
                  <a:lnTo>
                    <a:pt x="480" y="518"/>
                  </a:lnTo>
                  <a:lnTo>
                    <a:pt x="467" y="570"/>
                  </a:lnTo>
                  <a:lnTo>
                    <a:pt x="453" y="627"/>
                  </a:lnTo>
                  <a:lnTo>
                    <a:pt x="437" y="689"/>
                  </a:lnTo>
                  <a:lnTo>
                    <a:pt x="421" y="756"/>
                  </a:lnTo>
                  <a:lnTo>
                    <a:pt x="408" y="798"/>
                  </a:lnTo>
                  <a:lnTo>
                    <a:pt x="394" y="836"/>
                  </a:lnTo>
                  <a:lnTo>
                    <a:pt x="378" y="871"/>
                  </a:lnTo>
                  <a:lnTo>
                    <a:pt x="359" y="902"/>
                  </a:lnTo>
                  <a:lnTo>
                    <a:pt x="338" y="930"/>
                  </a:lnTo>
                  <a:lnTo>
                    <a:pt x="317" y="953"/>
                  </a:lnTo>
                  <a:lnTo>
                    <a:pt x="292" y="972"/>
                  </a:lnTo>
                  <a:lnTo>
                    <a:pt x="266" y="985"/>
                  </a:lnTo>
                  <a:lnTo>
                    <a:pt x="239" y="994"/>
                  </a:lnTo>
                  <a:lnTo>
                    <a:pt x="211" y="996"/>
                  </a:lnTo>
                  <a:lnTo>
                    <a:pt x="201" y="996"/>
                  </a:lnTo>
                  <a:lnTo>
                    <a:pt x="186" y="996"/>
                  </a:lnTo>
                  <a:lnTo>
                    <a:pt x="168" y="993"/>
                  </a:lnTo>
                  <a:lnTo>
                    <a:pt x="146" y="987"/>
                  </a:lnTo>
                  <a:lnTo>
                    <a:pt x="123" y="979"/>
                  </a:lnTo>
                  <a:lnTo>
                    <a:pt x="100" y="966"/>
                  </a:lnTo>
                  <a:lnTo>
                    <a:pt x="120" y="961"/>
                  </a:lnTo>
                  <a:lnTo>
                    <a:pt x="139" y="951"/>
                  </a:lnTo>
                  <a:lnTo>
                    <a:pt x="158" y="939"/>
                  </a:lnTo>
                  <a:lnTo>
                    <a:pt x="172" y="924"/>
                  </a:lnTo>
                  <a:lnTo>
                    <a:pt x="185" y="907"/>
                  </a:lnTo>
                  <a:lnTo>
                    <a:pt x="195" y="887"/>
                  </a:lnTo>
                  <a:lnTo>
                    <a:pt x="201" y="865"/>
                  </a:lnTo>
                  <a:lnTo>
                    <a:pt x="204" y="842"/>
                  </a:lnTo>
                  <a:lnTo>
                    <a:pt x="202" y="823"/>
                  </a:lnTo>
                  <a:lnTo>
                    <a:pt x="198" y="806"/>
                  </a:lnTo>
                  <a:lnTo>
                    <a:pt x="190" y="793"/>
                  </a:lnTo>
                  <a:lnTo>
                    <a:pt x="180" y="783"/>
                  </a:lnTo>
                  <a:lnTo>
                    <a:pt x="170" y="774"/>
                  </a:lnTo>
                  <a:lnTo>
                    <a:pt x="158" y="768"/>
                  </a:lnTo>
                  <a:lnTo>
                    <a:pt x="146" y="764"/>
                  </a:lnTo>
                  <a:lnTo>
                    <a:pt x="134" y="761"/>
                  </a:lnTo>
                  <a:lnTo>
                    <a:pt x="122" y="761"/>
                  </a:lnTo>
                  <a:lnTo>
                    <a:pt x="97" y="763"/>
                  </a:lnTo>
                  <a:lnTo>
                    <a:pt x="75" y="772"/>
                  </a:lnTo>
                  <a:lnTo>
                    <a:pt x="54" y="783"/>
                  </a:lnTo>
                  <a:lnTo>
                    <a:pt x="36" y="800"/>
                  </a:lnTo>
                  <a:lnTo>
                    <a:pt x="21" y="820"/>
                  </a:lnTo>
                  <a:lnTo>
                    <a:pt x="10" y="843"/>
                  </a:lnTo>
                  <a:lnTo>
                    <a:pt x="3" y="868"/>
                  </a:lnTo>
                  <a:lnTo>
                    <a:pt x="0" y="895"/>
                  </a:lnTo>
                  <a:lnTo>
                    <a:pt x="3" y="921"/>
                  </a:lnTo>
                  <a:lnTo>
                    <a:pt x="9" y="943"/>
                  </a:lnTo>
                  <a:lnTo>
                    <a:pt x="19" y="964"/>
                  </a:lnTo>
                  <a:lnTo>
                    <a:pt x="33" y="982"/>
                  </a:lnTo>
                  <a:lnTo>
                    <a:pt x="49" y="997"/>
                  </a:lnTo>
                  <a:lnTo>
                    <a:pt x="67" y="1011"/>
                  </a:lnTo>
                  <a:lnTo>
                    <a:pt x="88" y="1022"/>
                  </a:lnTo>
                  <a:lnTo>
                    <a:pt x="111" y="1031"/>
                  </a:lnTo>
                  <a:lnTo>
                    <a:pt x="135" y="1038"/>
                  </a:lnTo>
                  <a:lnTo>
                    <a:pt x="159" y="1044"/>
                  </a:lnTo>
                  <a:lnTo>
                    <a:pt x="184" y="1047"/>
                  </a:lnTo>
                  <a:lnTo>
                    <a:pt x="208" y="1048"/>
                  </a:lnTo>
                  <a:lnTo>
                    <a:pt x="239" y="1045"/>
                  </a:lnTo>
                  <a:lnTo>
                    <a:pt x="267" y="1038"/>
                  </a:lnTo>
                  <a:lnTo>
                    <a:pt x="293" y="1028"/>
                  </a:lnTo>
                  <a:lnTo>
                    <a:pt x="317" y="1015"/>
                  </a:lnTo>
                  <a:lnTo>
                    <a:pt x="339" y="1000"/>
                  </a:lnTo>
                  <a:lnTo>
                    <a:pt x="359" y="983"/>
                  </a:lnTo>
                  <a:lnTo>
                    <a:pt x="377" y="964"/>
                  </a:lnTo>
                  <a:lnTo>
                    <a:pt x="392" y="947"/>
                  </a:lnTo>
                  <a:lnTo>
                    <a:pt x="406" y="929"/>
                  </a:lnTo>
                  <a:lnTo>
                    <a:pt x="417" y="912"/>
                  </a:lnTo>
                  <a:lnTo>
                    <a:pt x="426" y="898"/>
                  </a:lnTo>
                  <a:lnTo>
                    <a:pt x="433" y="886"/>
                  </a:lnTo>
                  <a:lnTo>
                    <a:pt x="441" y="872"/>
                  </a:lnTo>
                  <a:lnTo>
                    <a:pt x="449" y="895"/>
                  </a:lnTo>
                  <a:lnTo>
                    <a:pt x="460" y="919"/>
                  </a:lnTo>
                  <a:lnTo>
                    <a:pt x="474" y="941"/>
                  </a:lnTo>
                  <a:lnTo>
                    <a:pt x="491" y="963"/>
                  </a:lnTo>
                  <a:lnTo>
                    <a:pt x="510" y="983"/>
                  </a:lnTo>
                  <a:lnTo>
                    <a:pt x="531" y="1000"/>
                  </a:lnTo>
                  <a:lnTo>
                    <a:pt x="555" y="1017"/>
                  </a:lnTo>
                  <a:lnTo>
                    <a:pt x="582" y="1029"/>
                  </a:lnTo>
                  <a:lnTo>
                    <a:pt x="612" y="1039"/>
                  </a:lnTo>
                  <a:lnTo>
                    <a:pt x="644" y="1045"/>
                  </a:lnTo>
                  <a:lnTo>
                    <a:pt x="679" y="1048"/>
                  </a:lnTo>
                  <a:lnTo>
                    <a:pt x="714" y="1045"/>
                  </a:lnTo>
                  <a:lnTo>
                    <a:pt x="747" y="1038"/>
                  </a:lnTo>
                  <a:lnTo>
                    <a:pt x="779" y="1028"/>
                  </a:lnTo>
                  <a:lnTo>
                    <a:pt x="810" y="1013"/>
                  </a:lnTo>
                  <a:lnTo>
                    <a:pt x="838" y="996"/>
                  </a:lnTo>
                  <a:lnTo>
                    <a:pt x="864" y="975"/>
                  </a:lnTo>
                  <a:lnTo>
                    <a:pt x="888" y="953"/>
                  </a:lnTo>
                  <a:lnTo>
                    <a:pt x="911" y="929"/>
                  </a:lnTo>
                  <a:lnTo>
                    <a:pt x="932" y="904"/>
                  </a:lnTo>
                  <a:lnTo>
                    <a:pt x="950" y="879"/>
                  </a:lnTo>
                  <a:lnTo>
                    <a:pt x="968" y="852"/>
                  </a:lnTo>
                  <a:lnTo>
                    <a:pt x="983" y="826"/>
                  </a:lnTo>
                  <a:lnTo>
                    <a:pt x="996" y="801"/>
                  </a:lnTo>
                  <a:lnTo>
                    <a:pt x="1007" y="777"/>
                  </a:lnTo>
                  <a:lnTo>
                    <a:pt x="1016" y="755"/>
                  </a:lnTo>
                  <a:lnTo>
                    <a:pt x="1024" y="735"/>
                  </a:lnTo>
                  <a:lnTo>
                    <a:pt x="1029" y="717"/>
                  </a:lnTo>
                  <a:lnTo>
                    <a:pt x="1032" y="702"/>
                  </a:lnTo>
                  <a:lnTo>
                    <a:pt x="1032" y="691"/>
                  </a:lnTo>
                  <a:lnTo>
                    <a:pt x="1032" y="683"/>
                  </a:lnTo>
                  <a:lnTo>
                    <a:pt x="1029" y="676"/>
                  </a:lnTo>
                  <a:lnTo>
                    <a:pt x="1025" y="673"/>
                  </a:lnTo>
                  <a:lnTo>
                    <a:pt x="1019" y="670"/>
                  </a:lnTo>
                  <a:lnTo>
                    <a:pt x="1014" y="669"/>
                  </a:lnTo>
                  <a:lnTo>
                    <a:pt x="1010" y="668"/>
                  </a:lnTo>
                  <a:lnTo>
                    <a:pt x="1006" y="668"/>
                  </a:lnTo>
                  <a:lnTo>
                    <a:pt x="996" y="669"/>
                  </a:lnTo>
                  <a:lnTo>
                    <a:pt x="989" y="673"/>
                  </a:lnTo>
                  <a:lnTo>
                    <a:pt x="983" y="677"/>
                  </a:lnTo>
                  <a:lnTo>
                    <a:pt x="980" y="685"/>
                  </a:lnTo>
                  <a:lnTo>
                    <a:pt x="977" y="694"/>
                  </a:lnTo>
                  <a:lnTo>
                    <a:pt x="962" y="740"/>
                  </a:lnTo>
                  <a:lnTo>
                    <a:pt x="944" y="783"/>
                  </a:lnTo>
                  <a:lnTo>
                    <a:pt x="926" y="820"/>
                  </a:lnTo>
                  <a:lnTo>
                    <a:pt x="906" y="853"/>
                  </a:lnTo>
                  <a:lnTo>
                    <a:pt x="885" y="882"/>
                  </a:lnTo>
                  <a:lnTo>
                    <a:pt x="863" y="907"/>
                  </a:lnTo>
                  <a:lnTo>
                    <a:pt x="841" y="929"/>
                  </a:lnTo>
                  <a:lnTo>
                    <a:pt x="818" y="946"/>
                  </a:lnTo>
                  <a:lnTo>
                    <a:pt x="796" y="962"/>
                  </a:lnTo>
                  <a:lnTo>
                    <a:pt x="775" y="973"/>
                  </a:lnTo>
                  <a:lnTo>
                    <a:pt x="754" y="982"/>
                  </a:lnTo>
                  <a:lnTo>
                    <a:pt x="734" y="989"/>
                  </a:lnTo>
                  <a:lnTo>
                    <a:pt x="716" y="994"/>
                  </a:lnTo>
                  <a:lnTo>
                    <a:pt x="699" y="996"/>
                  </a:lnTo>
                  <a:lnTo>
                    <a:pt x="684" y="996"/>
                  </a:lnTo>
                  <a:lnTo>
                    <a:pt x="661" y="995"/>
                  </a:lnTo>
                  <a:lnTo>
                    <a:pt x="642" y="990"/>
                  </a:lnTo>
                  <a:lnTo>
                    <a:pt x="624" y="982"/>
                  </a:lnTo>
                  <a:lnTo>
                    <a:pt x="609" y="971"/>
                  </a:lnTo>
                  <a:lnTo>
                    <a:pt x="596" y="957"/>
                  </a:lnTo>
                  <a:lnTo>
                    <a:pt x="585" y="942"/>
                  </a:lnTo>
                  <a:lnTo>
                    <a:pt x="577" y="924"/>
                  </a:lnTo>
                  <a:lnTo>
                    <a:pt x="570" y="906"/>
                  </a:lnTo>
                  <a:lnTo>
                    <a:pt x="566" y="886"/>
                  </a:lnTo>
                  <a:lnTo>
                    <a:pt x="563" y="866"/>
                  </a:lnTo>
                  <a:lnTo>
                    <a:pt x="562" y="844"/>
                  </a:lnTo>
                  <a:lnTo>
                    <a:pt x="563" y="825"/>
                  </a:lnTo>
                  <a:lnTo>
                    <a:pt x="565" y="805"/>
                  </a:lnTo>
                  <a:lnTo>
                    <a:pt x="567" y="784"/>
                  </a:lnTo>
                  <a:lnTo>
                    <a:pt x="572" y="761"/>
                  </a:lnTo>
                  <a:lnTo>
                    <a:pt x="577" y="736"/>
                  </a:lnTo>
                  <a:lnTo>
                    <a:pt x="583" y="708"/>
                  </a:lnTo>
                  <a:lnTo>
                    <a:pt x="591" y="676"/>
                  </a:lnTo>
                  <a:lnTo>
                    <a:pt x="600" y="641"/>
                  </a:lnTo>
                  <a:lnTo>
                    <a:pt x="675" y="32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04" name="Freeform 28"/>
            <p:cNvSpPr>
              <a:spLocks/>
            </p:cNvSpPr>
            <p:nvPr/>
          </p:nvSpPr>
          <p:spPr bwMode="auto">
            <a:xfrm>
              <a:off x="3511" y="4125"/>
              <a:ext cx="945" cy="730"/>
            </a:xfrm>
            <a:custGeom>
              <a:avLst/>
              <a:gdLst/>
              <a:ahLst/>
              <a:cxnLst>
                <a:cxn ang="0">
                  <a:pos x="107" y="645"/>
                </a:cxn>
                <a:cxn ang="0">
                  <a:pos x="100" y="678"/>
                </a:cxn>
                <a:cxn ang="0">
                  <a:pos x="122" y="721"/>
                </a:cxn>
                <a:cxn ang="0">
                  <a:pos x="169" y="727"/>
                </a:cxn>
                <a:cxn ang="0">
                  <a:pos x="214" y="694"/>
                </a:cxn>
                <a:cxn ang="0">
                  <a:pos x="232" y="631"/>
                </a:cxn>
                <a:cxn ang="0">
                  <a:pos x="250" y="558"/>
                </a:cxn>
                <a:cxn ang="0">
                  <a:pos x="270" y="468"/>
                </a:cxn>
                <a:cxn ang="0">
                  <a:pos x="306" y="320"/>
                </a:cxn>
                <a:cxn ang="0">
                  <a:pos x="326" y="260"/>
                </a:cxn>
                <a:cxn ang="0">
                  <a:pos x="367" y="194"/>
                </a:cxn>
                <a:cxn ang="0">
                  <a:pos x="426" y="121"/>
                </a:cxn>
                <a:cxn ang="0">
                  <a:pos x="513" y="62"/>
                </a:cxn>
                <a:cxn ang="0">
                  <a:pos x="619" y="47"/>
                </a:cxn>
                <a:cxn ang="0">
                  <a:pos x="671" y="78"/>
                </a:cxn>
                <a:cxn ang="0">
                  <a:pos x="688" y="128"/>
                </a:cxn>
                <a:cxn ang="0">
                  <a:pos x="688" y="184"/>
                </a:cxn>
                <a:cxn ang="0">
                  <a:pos x="663" y="309"/>
                </a:cxn>
                <a:cxn ang="0">
                  <a:pos x="614" y="460"/>
                </a:cxn>
                <a:cxn ang="0">
                  <a:pos x="581" y="554"/>
                </a:cxn>
                <a:cxn ang="0">
                  <a:pos x="577" y="615"/>
                </a:cxn>
                <a:cxn ang="0">
                  <a:pos x="619" y="693"/>
                </a:cxn>
                <a:cxn ang="0">
                  <a:pos x="699" y="728"/>
                </a:cxn>
                <a:cxn ang="0">
                  <a:pos x="797" y="712"/>
                </a:cxn>
                <a:cxn ang="0">
                  <a:pos x="871" y="646"/>
                </a:cxn>
                <a:cxn ang="0">
                  <a:pos x="919" y="564"/>
                </a:cxn>
                <a:cxn ang="0">
                  <a:pos x="943" y="499"/>
                </a:cxn>
                <a:cxn ang="0">
                  <a:pos x="940" y="468"/>
                </a:cxn>
                <a:cxn ang="0">
                  <a:pos x="921" y="461"/>
                </a:cxn>
                <a:cxn ang="0">
                  <a:pos x="896" y="473"/>
                </a:cxn>
                <a:cxn ang="0">
                  <a:pos x="846" y="597"/>
                </a:cxn>
                <a:cxn ang="0">
                  <a:pos x="769" y="674"/>
                </a:cxn>
                <a:cxn ang="0">
                  <a:pos x="705" y="679"/>
                </a:cxn>
                <a:cxn ang="0">
                  <a:pos x="688" y="641"/>
                </a:cxn>
                <a:cxn ang="0">
                  <a:pos x="695" y="576"/>
                </a:cxn>
                <a:cxn ang="0">
                  <a:pos x="724" y="497"/>
                </a:cxn>
                <a:cxn ang="0">
                  <a:pos x="754" y="414"/>
                </a:cxn>
                <a:cxn ang="0">
                  <a:pos x="789" y="295"/>
                </a:cxn>
                <a:cxn ang="0">
                  <a:pos x="806" y="184"/>
                </a:cxn>
                <a:cxn ang="0">
                  <a:pos x="784" y="85"/>
                </a:cxn>
                <a:cxn ang="0">
                  <a:pos x="728" y="28"/>
                </a:cxn>
                <a:cxn ang="0">
                  <a:pos x="657" y="4"/>
                </a:cxn>
                <a:cxn ang="0">
                  <a:pos x="539" y="7"/>
                </a:cxn>
                <a:cxn ang="0">
                  <a:pos x="431" y="57"/>
                </a:cxn>
                <a:cxn ang="0">
                  <a:pos x="357" y="129"/>
                </a:cxn>
                <a:cxn ang="0">
                  <a:pos x="322" y="77"/>
                </a:cxn>
                <a:cxn ang="0">
                  <a:pos x="264" y="21"/>
                </a:cxn>
                <a:cxn ang="0">
                  <a:pos x="194" y="0"/>
                </a:cxn>
                <a:cxn ang="0">
                  <a:pos x="121" y="14"/>
                </a:cxn>
                <a:cxn ang="0">
                  <a:pos x="71" y="61"/>
                </a:cxn>
                <a:cxn ang="0">
                  <a:pos x="28" y="147"/>
                </a:cxn>
                <a:cxn ang="0">
                  <a:pos x="2" y="234"/>
                </a:cxn>
                <a:cxn ang="0">
                  <a:pos x="11" y="266"/>
                </a:cxn>
                <a:cxn ang="0">
                  <a:pos x="41" y="267"/>
                </a:cxn>
                <a:cxn ang="0">
                  <a:pos x="55" y="236"/>
                </a:cxn>
                <a:cxn ang="0">
                  <a:pos x="83" y="140"/>
                </a:cxn>
                <a:cxn ang="0">
                  <a:pos x="126" y="64"/>
                </a:cxn>
                <a:cxn ang="0">
                  <a:pos x="187" y="47"/>
                </a:cxn>
                <a:cxn ang="0">
                  <a:pos x="219" y="80"/>
                </a:cxn>
                <a:cxn ang="0">
                  <a:pos x="223" y="139"/>
                </a:cxn>
                <a:cxn ang="0">
                  <a:pos x="209" y="218"/>
                </a:cxn>
                <a:cxn ang="0">
                  <a:pos x="187" y="309"/>
                </a:cxn>
                <a:cxn ang="0">
                  <a:pos x="166" y="405"/>
                </a:cxn>
              </a:cxnLst>
              <a:rect l="0" t="0" r="r" b="b"/>
              <a:pathLst>
                <a:path w="945" h="730">
                  <a:moveTo>
                    <a:pt x="116" y="611"/>
                  </a:moveTo>
                  <a:lnTo>
                    <a:pt x="113" y="621"/>
                  </a:lnTo>
                  <a:lnTo>
                    <a:pt x="110" y="633"/>
                  </a:lnTo>
                  <a:lnTo>
                    <a:pt x="107" y="645"/>
                  </a:lnTo>
                  <a:lnTo>
                    <a:pt x="104" y="656"/>
                  </a:lnTo>
                  <a:lnTo>
                    <a:pt x="103" y="666"/>
                  </a:lnTo>
                  <a:lnTo>
                    <a:pt x="101" y="674"/>
                  </a:lnTo>
                  <a:lnTo>
                    <a:pt x="100" y="678"/>
                  </a:lnTo>
                  <a:lnTo>
                    <a:pt x="102" y="692"/>
                  </a:lnTo>
                  <a:lnTo>
                    <a:pt x="106" y="704"/>
                  </a:lnTo>
                  <a:lnTo>
                    <a:pt x="113" y="714"/>
                  </a:lnTo>
                  <a:lnTo>
                    <a:pt x="122" y="721"/>
                  </a:lnTo>
                  <a:lnTo>
                    <a:pt x="132" y="725"/>
                  </a:lnTo>
                  <a:lnTo>
                    <a:pt x="142" y="729"/>
                  </a:lnTo>
                  <a:lnTo>
                    <a:pt x="153" y="730"/>
                  </a:lnTo>
                  <a:lnTo>
                    <a:pt x="169" y="727"/>
                  </a:lnTo>
                  <a:lnTo>
                    <a:pt x="184" y="722"/>
                  </a:lnTo>
                  <a:lnTo>
                    <a:pt x="197" y="713"/>
                  </a:lnTo>
                  <a:lnTo>
                    <a:pt x="207" y="704"/>
                  </a:lnTo>
                  <a:lnTo>
                    <a:pt x="214" y="694"/>
                  </a:lnTo>
                  <a:lnTo>
                    <a:pt x="218" y="684"/>
                  </a:lnTo>
                  <a:lnTo>
                    <a:pt x="222" y="670"/>
                  </a:lnTo>
                  <a:lnTo>
                    <a:pt x="227" y="651"/>
                  </a:lnTo>
                  <a:lnTo>
                    <a:pt x="232" y="631"/>
                  </a:lnTo>
                  <a:lnTo>
                    <a:pt x="237" y="612"/>
                  </a:lnTo>
                  <a:lnTo>
                    <a:pt x="241" y="594"/>
                  </a:lnTo>
                  <a:lnTo>
                    <a:pt x="245" y="578"/>
                  </a:lnTo>
                  <a:lnTo>
                    <a:pt x="250" y="558"/>
                  </a:lnTo>
                  <a:lnTo>
                    <a:pt x="255" y="536"/>
                  </a:lnTo>
                  <a:lnTo>
                    <a:pt x="260" y="512"/>
                  </a:lnTo>
                  <a:lnTo>
                    <a:pt x="265" y="490"/>
                  </a:lnTo>
                  <a:lnTo>
                    <a:pt x="270" y="468"/>
                  </a:lnTo>
                  <a:lnTo>
                    <a:pt x="275" y="448"/>
                  </a:lnTo>
                  <a:lnTo>
                    <a:pt x="289" y="394"/>
                  </a:lnTo>
                  <a:lnTo>
                    <a:pt x="301" y="340"/>
                  </a:lnTo>
                  <a:lnTo>
                    <a:pt x="306" y="320"/>
                  </a:lnTo>
                  <a:lnTo>
                    <a:pt x="312" y="302"/>
                  </a:lnTo>
                  <a:lnTo>
                    <a:pt x="316" y="288"/>
                  </a:lnTo>
                  <a:lnTo>
                    <a:pt x="320" y="274"/>
                  </a:lnTo>
                  <a:lnTo>
                    <a:pt x="326" y="260"/>
                  </a:lnTo>
                  <a:lnTo>
                    <a:pt x="333" y="246"/>
                  </a:lnTo>
                  <a:lnTo>
                    <a:pt x="342" y="232"/>
                  </a:lnTo>
                  <a:lnTo>
                    <a:pt x="353" y="214"/>
                  </a:lnTo>
                  <a:lnTo>
                    <a:pt x="367" y="194"/>
                  </a:lnTo>
                  <a:lnTo>
                    <a:pt x="379" y="176"/>
                  </a:lnTo>
                  <a:lnTo>
                    <a:pt x="393" y="158"/>
                  </a:lnTo>
                  <a:lnTo>
                    <a:pt x="409" y="139"/>
                  </a:lnTo>
                  <a:lnTo>
                    <a:pt x="426" y="121"/>
                  </a:lnTo>
                  <a:lnTo>
                    <a:pt x="445" y="104"/>
                  </a:lnTo>
                  <a:lnTo>
                    <a:pt x="466" y="87"/>
                  </a:lnTo>
                  <a:lnTo>
                    <a:pt x="488" y="74"/>
                  </a:lnTo>
                  <a:lnTo>
                    <a:pt x="513" y="62"/>
                  </a:lnTo>
                  <a:lnTo>
                    <a:pt x="540" y="53"/>
                  </a:lnTo>
                  <a:lnTo>
                    <a:pt x="568" y="47"/>
                  </a:lnTo>
                  <a:lnTo>
                    <a:pt x="598" y="45"/>
                  </a:lnTo>
                  <a:lnTo>
                    <a:pt x="619" y="47"/>
                  </a:lnTo>
                  <a:lnTo>
                    <a:pt x="637" y="52"/>
                  </a:lnTo>
                  <a:lnTo>
                    <a:pt x="651" y="59"/>
                  </a:lnTo>
                  <a:lnTo>
                    <a:pt x="662" y="68"/>
                  </a:lnTo>
                  <a:lnTo>
                    <a:pt x="671" y="78"/>
                  </a:lnTo>
                  <a:lnTo>
                    <a:pt x="678" y="90"/>
                  </a:lnTo>
                  <a:lnTo>
                    <a:pt x="683" y="103"/>
                  </a:lnTo>
                  <a:lnTo>
                    <a:pt x="686" y="116"/>
                  </a:lnTo>
                  <a:lnTo>
                    <a:pt x="688" y="128"/>
                  </a:lnTo>
                  <a:lnTo>
                    <a:pt x="689" y="139"/>
                  </a:lnTo>
                  <a:lnTo>
                    <a:pt x="690" y="149"/>
                  </a:lnTo>
                  <a:lnTo>
                    <a:pt x="690" y="159"/>
                  </a:lnTo>
                  <a:lnTo>
                    <a:pt x="688" y="184"/>
                  </a:lnTo>
                  <a:lnTo>
                    <a:pt x="685" y="213"/>
                  </a:lnTo>
                  <a:lnTo>
                    <a:pt x="680" y="244"/>
                  </a:lnTo>
                  <a:lnTo>
                    <a:pt x="672" y="276"/>
                  </a:lnTo>
                  <a:lnTo>
                    <a:pt x="663" y="309"/>
                  </a:lnTo>
                  <a:lnTo>
                    <a:pt x="644" y="374"/>
                  </a:lnTo>
                  <a:lnTo>
                    <a:pt x="633" y="405"/>
                  </a:lnTo>
                  <a:lnTo>
                    <a:pt x="624" y="435"/>
                  </a:lnTo>
                  <a:lnTo>
                    <a:pt x="614" y="460"/>
                  </a:lnTo>
                  <a:lnTo>
                    <a:pt x="605" y="484"/>
                  </a:lnTo>
                  <a:lnTo>
                    <a:pt x="598" y="503"/>
                  </a:lnTo>
                  <a:lnTo>
                    <a:pt x="590" y="523"/>
                  </a:lnTo>
                  <a:lnTo>
                    <a:pt x="581" y="554"/>
                  </a:lnTo>
                  <a:lnTo>
                    <a:pt x="577" y="565"/>
                  </a:lnTo>
                  <a:lnTo>
                    <a:pt x="576" y="577"/>
                  </a:lnTo>
                  <a:lnTo>
                    <a:pt x="576" y="590"/>
                  </a:lnTo>
                  <a:lnTo>
                    <a:pt x="577" y="615"/>
                  </a:lnTo>
                  <a:lnTo>
                    <a:pt x="583" y="638"/>
                  </a:lnTo>
                  <a:lnTo>
                    <a:pt x="592" y="659"/>
                  </a:lnTo>
                  <a:lnTo>
                    <a:pt x="604" y="676"/>
                  </a:lnTo>
                  <a:lnTo>
                    <a:pt x="619" y="693"/>
                  </a:lnTo>
                  <a:lnTo>
                    <a:pt x="637" y="705"/>
                  </a:lnTo>
                  <a:lnTo>
                    <a:pt x="656" y="716"/>
                  </a:lnTo>
                  <a:lnTo>
                    <a:pt x="677" y="724"/>
                  </a:lnTo>
                  <a:lnTo>
                    <a:pt x="699" y="728"/>
                  </a:lnTo>
                  <a:lnTo>
                    <a:pt x="722" y="730"/>
                  </a:lnTo>
                  <a:lnTo>
                    <a:pt x="749" y="728"/>
                  </a:lnTo>
                  <a:lnTo>
                    <a:pt x="773" y="722"/>
                  </a:lnTo>
                  <a:lnTo>
                    <a:pt x="797" y="712"/>
                  </a:lnTo>
                  <a:lnTo>
                    <a:pt x="818" y="698"/>
                  </a:lnTo>
                  <a:lnTo>
                    <a:pt x="837" y="682"/>
                  </a:lnTo>
                  <a:lnTo>
                    <a:pt x="854" y="665"/>
                  </a:lnTo>
                  <a:lnTo>
                    <a:pt x="871" y="646"/>
                  </a:lnTo>
                  <a:lnTo>
                    <a:pt x="885" y="626"/>
                  </a:lnTo>
                  <a:lnTo>
                    <a:pt x="898" y="605"/>
                  </a:lnTo>
                  <a:lnTo>
                    <a:pt x="909" y="584"/>
                  </a:lnTo>
                  <a:lnTo>
                    <a:pt x="919" y="564"/>
                  </a:lnTo>
                  <a:lnTo>
                    <a:pt x="927" y="544"/>
                  </a:lnTo>
                  <a:lnTo>
                    <a:pt x="934" y="527"/>
                  </a:lnTo>
                  <a:lnTo>
                    <a:pt x="938" y="512"/>
                  </a:lnTo>
                  <a:lnTo>
                    <a:pt x="943" y="499"/>
                  </a:lnTo>
                  <a:lnTo>
                    <a:pt x="944" y="489"/>
                  </a:lnTo>
                  <a:lnTo>
                    <a:pt x="945" y="482"/>
                  </a:lnTo>
                  <a:lnTo>
                    <a:pt x="944" y="473"/>
                  </a:lnTo>
                  <a:lnTo>
                    <a:pt x="940" y="468"/>
                  </a:lnTo>
                  <a:lnTo>
                    <a:pt x="935" y="464"/>
                  </a:lnTo>
                  <a:lnTo>
                    <a:pt x="929" y="462"/>
                  </a:lnTo>
                  <a:lnTo>
                    <a:pt x="923" y="461"/>
                  </a:lnTo>
                  <a:lnTo>
                    <a:pt x="921" y="461"/>
                  </a:lnTo>
                  <a:lnTo>
                    <a:pt x="911" y="462"/>
                  </a:lnTo>
                  <a:lnTo>
                    <a:pt x="905" y="464"/>
                  </a:lnTo>
                  <a:lnTo>
                    <a:pt x="900" y="469"/>
                  </a:lnTo>
                  <a:lnTo>
                    <a:pt x="896" y="473"/>
                  </a:lnTo>
                  <a:lnTo>
                    <a:pt x="894" y="480"/>
                  </a:lnTo>
                  <a:lnTo>
                    <a:pt x="878" y="530"/>
                  </a:lnTo>
                  <a:lnTo>
                    <a:pt x="863" y="565"/>
                  </a:lnTo>
                  <a:lnTo>
                    <a:pt x="846" y="597"/>
                  </a:lnTo>
                  <a:lnTo>
                    <a:pt x="828" y="624"/>
                  </a:lnTo>
                  <a:lnTo>
                    <a:pt x="809" y="645"/>
                  </a:lnTo>
                  <a:lnTo>
                    <a:pt x="789" y="662"/>
                  </a:lnTo>
                  <a:lnTo>
                    <a:pt x="769" y="674"/>
                  </a:lnTo>
                  <a:lnTo>
                    <a:pt x="748" y="682"/>
                  </a:lnTo>
                  <a:lnTo>
                    <a:pt x="727" y="684"/>
                  </a:lnTo>
                  <a:lnTo>
                    <a:pt x="715" y="683"/>
                  </a:lnTo>
                  <a:lnTo>
                    <a:pt x="705" y="679"/>
                  </a:lnTo>
                  <a:lnTo>
                    <a:pt x="698" y="672"/>
                  </a:lnTo>
                  <a:lnTo>
                    <a:pt x="694" y="664"/>
                  </a:lnTo>
                  <a:lnTo>
                    <a:pt x="690" y="654"/>
                  </a:lnTo>
                  <a:lnTo>
                    <a:pt x="688" y="641"/>
                  </a:lnTo>
                  <a:lnTo>
                    <a:pt x="688" y="614"/>
                  </a:lnTo>
                  <a:lnTo>
                    <a:pt x="690" y="602"/>
                  </a:lnTo>
                  <a:lnTo>
                    <a:pt x="692" y="589"/>
                  </a:lnTo>
                  <a:lnTo>
                    <a:pt x="695" y="576"/>
                  </a:lnTo>
                  <a:lnTo>
                    <a:pt x="701" y="560"/>
                  </a:lnTo>
                  <a:lnTo>
                    <a:pt x="707" y="543"/>
                  </a:lnTo>
                  <a:lnTo>
                    <a:pt x="715" y="522"/>
                  </a:lnTo>
                  <a:lnTo>
                    <a:pt x="724" y="497"/>
                  </a:lnTo>
                  <a:lnTo>
                    <a:pt x="729" y="482"/>
                  </a:lnTo>
                  <a:lnTo>
                    <a:pt x="736" y="462"/>
                  </a:lnTo>
                  <a:lnTo>
                    <a:pt x="744" y="439"/>
                  </a:lnTo>
                  <a:lnTo>
                    <a:pt x="754" y="414"/>
                  </a:lnTo>
                  <a:lnTo>
                    <a:pt x="763" y="385"/>
                  </a:lnTo>
                  <a:lnTo>
                    <a:pt x="772" y="356"/>
                  </a:lnTo>
                  <a:lnTo>
                    <a:pt x="781" y="325"/>
                  </a:lnTo>
                  <a:lnTo>
                    <a:pt x="789" y="295"/>
                  </a:lnTo>
                  <a:lnTo>
                    <a:pt x="796" y="265"/>
                  </a:lnTo>
                  <a:lnTo>
                    <a:pt x="801" y="235"/>
                  </a:lnTo>
                  <a:lnTo>
                    <a:pt x="805" y="209"/>
                  </a:lnTo>
                  <a:lnTo>
                    <a:pt x="806" y="184"/>
                  </a:lnTo>
                  <a:lnTo>
                    <a:pt x="805" y="155"/>
                  </a:lnTo>
                  <a:lnTo>
                    <a:pt x="800" y="128"/>
                  </a:lnTo>
                  <a:lnTo>
                    <a:pt x="793" y="105"/>
                  </a:lnTo>
                  <a:lnTo>
                    <a:pt x="784" y="85"/>
                  </a:lnTo>
                  <a:lnTo>
                    <a:pt x="772" y="66"/>
                  </a:lnTo>
                  <a:lnTo>
                    <a:pt x="759" y="52"/>
                  </a:lnTo>
                  <a:lnTo>
                    <a:pt x="744" y="39"/>
                  </a:lnTo>
                  <a:lnTo>
                    <a:pt x="728" y="28"/>
                  </a:lnTo>
                  <a:lnTo>
                    <a:pt x="711" y="20"/>
                  </a:lnTo>
                  <a:lnTo>
                    <a:pt x="694" y="12"/>
                  </a:lnTo>
                  <a:lnTo>
                    <a:pt x="675" y="8"/>
                  </a:lnTo>
                  <a:lnTo>
                    <a:pt x="657" y="4"/>
                  </a:lnTo>
                  <a:lnTo>
                    <a:pt x="639" y="1"/>
                  </a:lnTo>
                  <a:lnTo>
                    <a:pt x="604" y="0"/>
                  </a:lnTo>
                  <a:lnTo>
                    <a:pt x="570" y="1"/>
                  </a:lnTo>
                  <a:lnTo>
                    <a:pt x="539" y="7"/>
                  </a:lnTo>
                  <a:lnTo>
                    <a:pt x="509" y="16"/>
                  </a:lnTo>
                  <a:lnTo>
                    <a:pt x="481" y="28"/>
                  </a:lnTo>
                  <a:lnTo>
                    <a:pt x="455" y="42"/>
                  </a:lnTo>
                  <a:lnTo>
                    <a:pt x="431" y="57"/>
                  </a:lnTo>
                  <a:lnTo>
                    <a:pt x="409" y="75"/>
                  </a:lnTo>
                  <a:lnTo>
                    <a:pt x="390" y="92"/>
                  </a:lnTo>
                  <a:lnTo>
                    <a:pt x="373" y="111"/>
                  </a:lnTo>
                  <a:lnTo>
                    <a:pt x="357" y="129"/>
                  </a:lnTo>
                  <a:lnTo>
                    <a:pt x="343" y="147"/>
                  </a:lnTo>
                  <a:lnTo>
                    <a:pt x="339" y="120"/>
                  </a:lnTo>
                  <a:lnTo>
                    <a:pt x="332" y="97"/>
                  </a:lnTo>
                  <a:lnTo>
                    <a:pt x="322" y="77"/>
                  </a:lnTo>
                  <a:lnTo>
                    <a:pt x="310" y="59"/>
                  </a:lnTo>
                  <a:lnTo>
                    <a:pt x="296" y="44"/>
                  </a:lnTo>
                  <a:lnTo>
                    <a:pt x="280" y="32"/>
                  </a:lnTo>
                  <a:lnTo>
                    <a:pt x="264" y="21"/>
                  </a:lnTo>
                  <a:lnTo>
                    <a:pt x="246" y="13"/>
                  </a:lnTo>
                  <a:lnTo>
                    <a:pt x="229" y="7"/>
                  </a:lnTo>
                  <a:lnTo>
                    <a:pt x="211" y="3"/>
                  </a:lnTo>
                  <a:lnTo>
                    <a:pt x="194" y="0"/>
                  </a:lnTo>
                  <a:lnTo>
                    <a:pt x="178" y="0"/>
                  </a:lnTo>
                  <a:lnTo>
                    <a:pt x="157" y="1"/>
                  </a:lnTo>
                  <a:lnTo>
                    <a:pt x="138" y="7"/>
                  </a:lnTo>
                  <a:lnTo>
                    <a:pt x="121" y="14"/>
                  </a:lnTo>
                  <a:lnTo>
                    <a:pt x="106" y="24"/>
                  </a:lnTo>
                  <a:lnTo>
                    <a:pt x="93" y="35"/>
                  </a:lnTo>
                  <a:lnTo>
                    <a:pt x="82" y="48"/>
                  </a:lnTo>
                  <a:lnTo>
                    <a:pt x="71" y="61"/>
                  </a:lnTo>
                  <a:lnTo>
                    <a:pt x="62" y="75"/>
                  </a:lnTo>
                  <a:lnTo>
                    <a:pt x="55" y="87"/>
                  </a:lnTo>
                  <a:lnTo>
                    <a:pt x="36" y="126"/>
                  </a:lnTo>
                  <a:lnTo>
                    <a:pt x="28" y="147"/>
                  </a:lnTo>
                  <a:lnTo>
                    <a:pt x="14" y="187"/>
                  </a:lnTo>
                  <a:lnTo>
                    <a:pt x="9" y="205"/>
                  </a:lnTo>
                  <a:lnTo>
                    <a:pt x="6" y="221"/>
                  </a:lnTo>
                  <a:lnTo>
                    <a:pt x="2" y="234"/>
                  </a:lnTo>
                  <a:lnTo>
                    <a:pt x="0" y="247"/>
                  </a:lnTo>
                  <a:lnTo>
                    <a:pt x="1" y="256"/>
                  </a:lnTo>
                  <a:lnTo>
                    <a:pt x="6" y="262"/>
                  </a:lnTo>
                  <a:lnTo>
                    <a:pt x="11" y="266"/>
                  </a:lnTo>
                  <a:lnTo>
                    <a:pt x="17" y="267"/>
                  </a:lnTo>
                  <a:lnTo>
                    <a:pt x="22" y="268"/>
                  </a:lnTo>
                  <a:lnTo>
                    <a:pt x="34" y="268"/>
                  </a:lnTo>
                  <a:lnTo>
                    <a:pt x="41" y="267"/>
                  </a:lnTo>
                  <a:lnTo>
                    <a:pt x="45" y="263"/>
                  </a:lnTo>
                  <a:lnTo>
                    <a:pt x="48" y="257"/>
                  </a:lnTo>
                  <a:lnTo>
                    <a:pt x="52" y="248"/>
                  </a:lnTo>
                  <a:lnTo>
                    <a:pt x="55" y="236"/>
                  </a:lnTo>
                  <a:lnTo>
                    <a:pt x="60" y="220"/>
                  </a:lnTo>
                  <a:lnTo>
                    <a:pt x="67" y="192"/>
                  </a:lnTo>
                  <a:lnTo>
                    <a:pt x="75" y="165"/>
                  </a:lnTo>
                  <a:lnTo>
                    <a:pt x="83" y="140"/>
                  </a:lnTo>
                  <a:lnTo>
                    <a:pt x="92" y="117"/>
                  </a:lnTo>
                  <a:lnTo>
                    <a:pt x="103" y="96"/>
                  </a:lnTo>
                  <a:lnTo>
                    <a:pt x="114" y="79"/>
                  </a:lnTo>
                  <a:lnTo>
                    <a:pt x="126" y="64"/>
                  </a:lnTo>
                  <a:lnTo>
                    <a:pt x="140" y="54"/>
                  </a:lnTo>
                  <a:lnTo>
                    <a:pt x="156" y="47"/>
                  </a:lnTo>
                  <a:lnTo>
                    <a:pt x="173" y="45"/>
                  </a:lnTo>
                  <a:lnTo>
                    <a:pt x="187" y="47"/>
                  </a:lnTo>
                  <a:lnTo>
                    <a:pt x="198" y="52"/>
                  </a:lnTo>
                  <a:lnTo>
                    <a:pt x="207" y="59"/>
                  </a:lnTo>
                  <a:lnTo>
                    <a:pt x="214" y="68"/>
                  </a:lnTo>
                  <a:lnTo>
                    <a:pt x="219" y="80"/>
                  </a:lnTo>
                  <a:lnTo>
                    <a:pt x="222" y="94"/>
                  </a:lnTo>
                  <a:lnTo>
                    <a:pt x="223" y="108"/>
                  </a:lnTo>
                  <a:lnTo>
                    <a:pt x="224" y="125"/>
                  </a:lnTo>
                  <a:lnTo>
                    <a:pt x="223" y="139"/>
                  </a:lnTo>
                  <a:lnTo>
                    <a:pt x="221" y="157"/>
                  </a:lnTo>
                  <a:lnTo>
                    <a:pt x="218" y="177"/>
                  </a:lnTo>
                  <a:lnTo>
                    <a:pt x="214" y="197"/>
                  </a:lnTo>
                  <a:lnTo>
                    <a:pt x="209" y="218"/>
                  </a:lnTo>
                  <a:lnTo>
                    <a:pt x="204" y="239"/>
                  </a:lnTo>
                  <a:lnTo>
                    <a:pt x="200" y="259"/>
                  </a:lnTo>
                  <a:lnTo>
                    <a:pt x="194" y="283"/>
                  </a:lnTo>
                  <a:lnTo>
                    <a:pt x="187" y="309"/>
                  </a:lnTo>
                  <a:lnTo>
                    <a:pt x="181" y="335"/>
                  </a:lnTo>
                  <a:lnTo>
                    <a:pt x="175" y="361"/>
                  </a:lnTo>
                  <a:lnTo>
                    <a:pt x="170" y="384"/>
                  </a:lnTo>
                  <a:lnTo>
                    <a:pt x="166" y="405"/>
                  </a:lnTo>
                  <a:lnTo>
                    <a:pt x="116" y="6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807" name="Group 31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6717888" y="6332599"/>
            <a:ext cx="594571" cy="305109"/>
            <a:chOff x="2262" y="4304"/>
            <a:chExt cx="4408" cy="2262"/>
          </a:xfrm>
        </p:grpSpPr>
        <p:sp>
          <p:nvSpPr>
            <p:cNvPr id="75809" name="Freeform 33"/>
            <p:cNvSpPr>
              <a:spLocks/>
            </p:cNvSpPr>
            <p:nvPr/>
          </p:nvSpPr>
          <p:spPr bwMode="auto">
            <a:xfrm>
              <a:off x="2262" y="4406"/>
              <a:ext cx="1575" cy="1644"/>
            </a:xfrm>
            <a:custGeom>
              <a:avLst/>
              <a:gdLst/>
              <a:ahLst/>
              <a:cxnLst>
                <a:cxn ang="0">
                  <a:pos x="1574" y="12"/>
                </a:cxn>
                <a:cxn ang="0">
                  <a:pos x="1547" y="0"/>
                </a:cxn>
                <a:cxn ang="0">
                  <a:pos x="1530" y="15"/>
                </a:cxn>
                <a:cxn ang="0">
                  <a:pos x="1347" y="177"/>
                </a:cxn>
                <a:cxn ang="0">
                  <a:pos x="1300" y="121"/>
                </a:cxn>
                <a:cxn ang="0">
                  <a:pos x="1218" y="58"/>
                </a:cxn>
                <a:cxn ang="0">
                  <a:pos x="1099" y="11"/>
                </a:cxn>
                <a:cxn ang="0">
                  <a:pos x="902" y="6"/>
                </a:cxn>
                <a:cxn ang="0">
                  <a:pos x="630" y="87"/>
                </a:cxn>
                <a:cxn ang="0">
                  <a:pos x="385" y="246"/>
                </a:cxn>
                <a:cxn ang="0">
                  <a:pos x="184" y="470"/>
                </a:cxn>
                <a:cxn ang="0">
                  <a:pos x="49" y="735"/>
                </a:cxn>
                <a:cxn ang="0">
                  <a:pos x="0" y="1025"/>
                </a:cxn>
                <a:cxn ang="0">
                  <a:pos x="34" y="1247"/>
                </a:cxn>
                <a:cxn ang="0">
                  <a:pos x="130" y="1426"/>
                </a:cxn>
                <a:cxn ang="0">
                  <a:pos x="276" y="1555"/>
                </a:cxn>
                <a:cxn ang="0">
                  <a:pos x="462" y="1630"/>
                </a:cxn>
                <a:cxn ang="0">
                  <a:pos x="673" y="1641"/>
                </a:cxn>
                <a:cxn ang="0">
                  <a:pos x="869" y="1587"/>
                </a:cxn>
                <a:cxn ang="0">
                  <a:pos x="1035" y="1489"/>
                </a:cxn>
                <a:cxn ang="0">
                  <a:pos x="1178" y="1348"/>
                </a:cxn>
                <a:cxn ang="0">
                  <a:pos x="1271" y="1206"/>
                </a:cxn>
                <a:cxn ang="0">
                  <a:pos x="1314" y="1098"/>
                </a:cxn>
                <a:cxn ang="0">
                  <a:pos x="1325" y="1052"/>
                </a:cxn>
                <a:cxn ang="0">
                  <a:pos x="1310" y="1031"/>
                </a:cxn>
                <a:cxn ang="0">
                  <a:pos x="1280" y="1035"/>
                </a:cxn>
                <a:cxn ang="0">
                  <a:pos x="1260" y="1080"/>
                </a:cxn>
                <a:cxn ang="0">
                  <a:pos x="1207" y="1206"/>
                </a:cxn>
                <a:cxn ang="0">
                  <a:pos x="1099" y="1359"/>
                </a:cxn>
                <a:cxn ang="0">
                  <a:pos x="919" y="1498"/>
                </a:cxn>
                <a:cxn ang="0">
                  <a:pos x="742" y="1563"/>
                </a:cxn>
                <a:cxn ang="0">
                  <a:pos x="600" y="1573"/>
                </a:cxn>
                <a:cxn ang="0">
                  <a:pos x="486" y="1551"/>
                </a:cxn>
                <a:cxn ang="0">
                  <a:pos x="377" y="1497"/>
                </a:cxn>
                <a:cxn ang="0">
                  <a:pos x="287" y="1408"/>
                </a:cxn>
                <a:cxn ang="0">
                  <a:pos x="225" y="1278"/>
                </a:cxn>
                <a:cxn ang="0">
                  <a:pos x="203" y="1104"/>
                </a:cxn>
                <a:cxn ang="0">
                  <a:pos x="214" y="967"/>
                </a:cxn>
                <a:cxn ang="0">
                  <a:pos x="253" y="775"/>
                </a:cxn>
                <a:cxn ang="0">
                  <a:pos x="335" y="557"/>
                </a:cxn>
                <a:cxn ang="0">
                  <a:pos x="472" y="345"/>
                </a:cxn>
                <a:cxn ang="0">
                  <a:pos x="650" y="186"/>
                </a:cxn>
                <a:cxn ang="0">
                  <a:pos x="863" y="90"/>
                </a:cxn>
                <a:cxn ang="0">
                  <a:pos x="1066" y="74"/>
                </a:cxn>
                <a:cxn ang="0">
                  <a:pos x="1206" y="125"/>
                </a:cxn>
                <a:cxn ang="0">
                  <a:pos x="1303" y="231"/>
                </a:cxn>
                <a:cxn ang="0">
                  <a:pos x="1359" y="383"/>
                </a:cxn>
                <a:cxn ang="0">
                  <a:pos x="1369" y="539"/>
                </a:cxn>
                <a:cxn ang="0">
                  <a:pos x="1366" y="596"/>
                </a:cxn>
                <a:cxn ang="0">
                  <a:pos x="1362" y="622"/>
                </a:cxn>
                <a:cxn ang="0">
                  <a:pos x="1381" y="644"/>
                </a:cxn>
                <a:cxn ang="0">
                  <a:pos x="1411" y="644"/>
                </a:cxn>
                <a:cxn ang="0">
                  <a:pos x="1431" y="620"/>
                </a:cxn>
              </a:cxnLst>
              <a:rect l="0" t="0" r="r" b="b"/>
              <a:pathLst>
                <a:path w="1575" h="1644">
                  <a:moveTo>
                    <a:pt x="1575" y="23"/>
                  </a:moveTo>
                  <a:lnTo>
                    <a:pt x="1575" y="17"/>
                  </a:lnTo>
                  <a:lnTo>
                    <a:pt x="1574" y="12"/>
                  </a:lnTo>
                  <a:lnTo>
                    <a:pt x="1564" y="3"/>
                  </a:lnTo>
                  <a:lnTo>
                    <a:pt x="1552" y="0"/>
                  </a:lnTo>
                  <a:lnTo>
                    <a:pt x="1547" y="0"/>
                  </a:lnTo>
                  <a:lnTo>
                    <a:pt x="1544" y="3"/>
                  </a:lnTo>
                  <a:lnTo>
                    <a:pt x="1538" y="7"/>
                  </a:lnTo>
                  <a:lnTo>
                    <a:pt x="1530" y="15"/>
                  </a:lnTo>
                  <a:lnTo>
                    <a:pt x="1518" y="26"/>
                  </a:lnTo>
                  <a:lnTo>
                    <a:pt x="1362" y="201"/>
                  </a:lnTo>
                  <a:lnTo>
                    <a:pt x="1347" y="177"/>
                  </a:lnTo>
                  <a:lnTo>
                    <a:pt x="1335" y="161"/>
                  </a:lnTo>
                  <a:lnTo>
                    <a:pt x="1319" y="142"/>
                  </a:lnTo>
                  <a:lnTo>
                    <a:pt x="1300" y="121"/>
                  </a:lnTo>
                  <a:lnTo>
                    <a:pt x="1277" y="99"/>
                  </a:lnTo>
                  <a:lnTo>
                    <a:pt x="1249" y="79"/>
                  </a:lnTo>
                  <a:lnTo>
                    <a:pt x="1218" y="58"/>
                  </a:lnTo>
                  <a:lnTo>
                    <a:pt x="1182" y="39"/>
                  </a:lnTo>
                  <a:lnTo>
                    <a:pt x="1142" y="23"/>
                  </a:lnTo>
                  <a:lnTo>
                    <a:pt x="1099" y="11"/>
                  </a:lnTo>
                  <a:lnTo>
                    <a:pt x="1049" y="3"/>
                  </a:lnTo>
                  <a:lnTo>
                    <a:pt x="995" y="0"/>
                  </a:lnTo>
                  <a:lnTo>
                    <a:pt x="902" y="6"/>
                  </a:lnTo>
                  <a:lnTo>
                    <a:pt x="810" y="22"/>
                  </a:lnTo>
                  <a:lnTo>
                    <a:pt x="718" y="49"/>
                  </a:lnTo>
                  <a:lnTo>
                    <a:pt x="630" y="87"/>
                  </a:lnTo>
                  <a:lnTo>
                    <a:pt x="545" y="132"/>
                  </a:lnTo>
                  <a:lnTo>
                    <a:pt x="462" y="186"/>
                  </a:lnTo>
                  <a:lnTo>
                    <a:pt x="385" y="246"/>
                  </a:lnTo>
                  <a:lnTo>
                    <a:pt x="312" y="316"/>
                  </a:lnTo>
                  <a:lnTo>
                    <a:pt x="245" y="390"/>
                  </a:lnTo>
                  <a:lnTo>
                    <a:pt x="184" y="470"/>
                  </a:lnTo>
                  <a:lnTo>
                    <a:pt x="132" y="555"/>
                  </a:lnTo>
                  <a:lnTo>
                    <a:pt x="87" y="644"/>
                  </a:lnTo>
                  <a:lnTo>
                    <a:pt x="49" y="735"/>
                  </a:lnTo>
                  <a:lnTo>
                    <a:pt x="23" y="830"/>
                  </a:lnTo>
                  <a:lnTo>
                    <a:pt x="6" y="927"/>
                  </a:lnTo>
                  <a:lnTo>
                    <a:pt x="0" y="1025"/>
                  </a:lnTo>
                  <a:lnTo>
                    <a:pt x="4" y="1103"/>
                  </a:lnTo>
                  <a:lnTo>
                    <a:pt x="15" y="1177"/>
                  </a:lnTo>
                  <a:lnTo>
                    <a:pt x="34" y="1247"/>
                  </a:lnTo>
                  <a:lnTo>
                    <a:pt x="60" y="1312"/>
                  </a:lnTo>
                  <a:lnTo>
                    <a:pt x="91" y="1370"/>
                  </a:lnTo>
                  <a:lnTo>
                    <a:pt x="130" y="1426"/>
                  </a:lnTo>
                  <a:lnTo>
                    <a:pt x="174" y="1475"/>
                  </a:lnTo>
                  <a:lnTo>
                    <a:pt x="223" y="1519"/>
                  </a:lnTo>
                  <a:lnTo>
                    <a:pt x="276" y="1555"/>
                  </a:lnTo>
                  <a:lnTo>
                    <a:pt x="333" y="1587"/>
                  </a:lnTo>
                  <a:lnTo>
                    <a:pt x="396" y="1612"/>
                  </a:lnTo>
                  <a:lnTo>
                    <a:pt x="462" y="1630"/>
                  </a:lnTo>
                  <a:lnTo>
                    <a:pt x="531" y="1641"/>
                  </a:lnTo>
                  <a:lnTo>
                    <a:pt x="602" y="1644"/>
                  </a:lnTo>
                  <a:lnTo>
                    <a:pt x="673" y="1641"/>
                  </a:lnTo>
                  <a:lnTo>
                    <a:pt x="742" y="1628"/>
                  </a:lnTo>
                  <a:lnTo>
                    <a:pt x="807" y="1611"/>
                  </a:lnTo>
                  <a:lnTo>
                    <a:pt x="869" y="1587"/>
                  </a:lnTo>
                  <a:lnTo>
                    <a:pt x="928" y="1557"/>
                  </a:lnTo>
                  <a:lnTo>
                    <a:pt x="984" y="1524"/>
                  </a:lnTo>
                  <a:lnTo>
                    <a:pt x="1035" y="1489"/>
                  </a:lnTo>
                  <a:lnTo>
                    <a:pt x="1082" y="1451"/>
                  </a:lnTo>
                  <a:lnTo>
                    <a:pt x="1134" y="1400"/>
                  </a:lnTo>
                  <a:lnTo>
                    <a:pt x="1178" y="1348"/>
                  </a:lnTo>
                  <a:lnTo>
                    <a:pt x="1215" y="1299"/>
                  </a:lnTo>
                  <a:lnTo>
                    <a:pt x="1246" y="1250"/>
                  </a:lnTo>
                  <a:lnTo>
                    <a:pt x="1271" y="1206"/>
                  </a:lnTo>
                  <a:lnTo>
                    <a:pt x="1290" y="1164"/>
                  </a:lnTo>
                  <a:lnTo>
                    <a:pt x="1303" y="1128"/>
                  </a:lnTo>
                  <a:lnTo>
                    <a:pt x="1314" y="1098"/>
                  </a:lnTo>
                  <a:lnTo>
                    <a:pt x="1321" y="1074"/>
                  </a:lnTo>
                  <a:lnTo>
                    <a:pt x="1324" y="1058"/>
                  </a:lnTo>
                  <a:lnTo>
                    <a:pt x="1325" y="1052"/>
                  </a:lnTo>
                  <a:lnTo>
                    <a:pt x="1322" y="1041"/>
                  </a:lnTo>
                  <a:lnTo>
                    <a:pt x="1317" y="1035"/>
                  </a:lnTo>
                  <a:lnTo>
                    <a:pt x="1310" y="1031"/>
                  </a:lnTo>
                  <a:lnTo>
                    <a:pt x="1303" y="1030"/>
                  </a:lnTo>
                  <a:lnTo>
                    <a:pt x="1290" y="1030"/>
                  </a:lnTo>
                  <a:lnTo>
                    <a:pt x="1280" y="1035"/>
                  </a:lnTo>
                  <a:lnTo>
                    <a:pt x="1274" y="1041"/>
                  </a:lnTo>
                  <a:lnTo>
                    <a:pt x="1269" y="1052"/>
                  </a:lnTo>
                  <a:lnTo>
                    <a:pt x="1260" y="1080"/>
                  </a:lnTo>
                  <a:lnTo>
                    <a:pt x="1248" y="1117"/>
                  </a:lnTo>
                  <a:lnTo>
                    <a:pt x="1231" y="1160"/>
                  </a:lnTo>
                  <a:lnTo>
                    <a:pt x="1207" y="1206"/>
                  </a:lnTo>
                  <a:lnTo>
                    <a:pt x="1178" y="1256"/>
                  </a:lnTo>
                  <a:lnTo>
                    <a:pt x="1142" y="1307"/>
                  </a:lnTo>
                  <a:lnTo>
                    <a:pt x="1099" y="1359"/>
                  </a:lnTo>
                  <a:lnTo>
                    <a:pt x="1046" y="1410"/>
                  </a:lnTo>
                  <a:lnTo>
                    <a:pt x="981" y="1459"/>
                  </a:lnTo>
                  <a:lnTo>
                    <a:pt x="919" y="1498"/>
                  </a:lnTo>
                  <a:lnTo>
                    <a:pt x="857" y="1528"/>
                  </a:lnTo>
                  <a:lnTo>
                    <a:pt x="798" y="1549"/>
                  </a:lnTo>
                  <a:lnTo>
                    <a:pt x="742" y="1563"/>
                  </a:lnTo>
                  <a:lnTo>
                    <a:pt x="689" y="1573"/>
                  </a:lnTo>
                  <a:lnTo>
                    <a:pt x="638" y="1574"/>
                  </a:lnTo>
                  <a:lnTo>
                    <a:pt x="600" y="1573"/>
                  </a:lnTo>
                  <a:lnTo>
                    <a:pt x="562" y="1568"/>
                  </a:lnTo>
                  <a:lnTo>
                    <a:pt x="523" y="1562"/>
                  </a:lnTo>
                  <a:lnTo>
                    <a:pt x="486" y="1551"/>
                  </a:lnTo>
                  <a:lnTo>
                    <a:pt x="448" y="1536"/>
                  </a:lnTo>
                  <a:lnTo>
                    <a:pt x="413" y="1519"/>
                  </a:lnTo>
                  <a:lnTo>
                    <a:pt x="377" y="1497"/>
                  </a:lnTo>
                  <a:lnTo>
                    <a:pt x="344" y="1471"/>
                  </a:lnTo>
                  <a:lnTo>
                    <a:pt x="315" y="1441"/>
                  </a:lnTo>
                  <a:lnTo>
                    <a:pt x="287" y="1408"/>
                  </a:lnTo>
                  <a:lnTo>
                    <a:pt x="264" y="1370"/>
                  </a:lnTo>
                  <a:lnTo>
                    <a:pt x="242" y="1326"/>
                  </a:lnTo>
                  <a:lnTo>
                    <a:pt x="225" y="1278"/>
                  </a:lnTo>
                  <a:lnTo>
                    <a:pt x="212" y="1226"/>
                  </a:lnTo>
                  <a:lnTo>
                    <a:pt x="205" y="1168"/>
                  </a:lnTo>
                  <a:lnTo>
                    <a:pt x="203" y="1104"/>
                  </a:lnTo>
                  <a:lnTo>
                    <a:pt x="205" y="1068"/>
                  </a:lnTo>
                  <a:lnTo>
                    <a:pt x="208" y="1022"/>
                  </a:lnTo>
                  <a:lnTo>
                    <a:pt x="214" y="967"/>
                  </a:lnTo>
                  <a:lnTo>
                    <a:pt x="223" y="908"/>
                  </a:lnTo>
                  <a:lnTo>
                    <a:pt x="236" y="843"/>
                  </a:lnTo>
                  <a:lnTo>
                    <a:pt x="253" y="775"/>
                  </a:lnTo>
                  <a:lnTo>
                    <a:pt x="276" y="704"/>
                  </a:lnTo>
                  <a:lnTo>
                    <a:pt x="302" y="629"/>
                  </a:lnTo>
                  <a:lnTo>
                    <a:pt x="335" y="557"/>
                  </a:lnTo>
                  <a:lnTo>
                    <a:pt x="374" y="484"/>
                  </a:lnTo>
                  <a:lnTo>
                    <a:pt x="419" y="413"/>
                  </a:lnTo>
                  <a:lnTo>
                    <a:pt x="472" y="345"/>
                  </a:lnTo>
                  <a:lnTo>
                    <a:pt x="526" y="286"/>
                  </a:lnTo>
                  <a:lnTo>
                    <a:pt x="585" y="234"/>
                  </a:lnTo>
                  <a:lnTo>
                    <a:pt x="650" y="186"/>
                  </a:lnTo>
                  <a:lnTo>
                    <a:pt x="718" y="147"/>
                  </a:lnTo>
                  <a:lnTo>
                    <a:pt x="790" y="115"/>
                  </a:lnTo>
                  <a:lnTo>
                    <a:pt x="863" y="90"/>
                  </a:lnTo>
                  <a:lnTo>
                    <a:pt x="937" y="75"/>
                  </a:lnTo>
                  <a:lnTo>
                    <a:pt x="1012" y="71"/>
                  </a:lnTo>
                  <a:lnTo>
                    <a:pt x="1066" y="74"/>
                  </a:lnTo>
                  <a:lnTo>
                    <a:pt x="1117" y="85"/>
                  </a:lnTo>
                  <a:lnTo>
                    <a:pt x="1164" y="102"/>
                  </a:lnTo>
                  <a:lnTo>
                    <a:pt x="1206" y="125"/>
                  </a:lnTo>
                  <a:lnTo>
                    <a:pt x="1243" y="155"/>
                  </a:lnTo>
                  <a:lnTo>
                    <a:pt x="1276" y="189"/>
                  </a:lnTo>
                  <a:lnTo>
                    <a:pt x="1303" y="231"/>
                  </a:lnTo>
                  <a:lnTo>
                    <a:pt x="1327" y="276"/>
                  </a:lnTo>
                  <a:lnTo>
                    <a:pt x="1345" y="327"/>
                  </a:lnTo>
                  <a:lnTo>
                    <a:pt x="1359" y="383"/>
                  </a:lnTo>
                  <a:lnTo>
                    <a:pt x="1367" y="443"/>
                  </a:lnTo>
                  <a:lnTo>
                    <a:pt x="1369" y="506"/>
                  </a:lnTo>
                  <a:lnTo>
                    <a:pt x="1369" y="539"/>
                  </a:lnTo>
                  <a:lnTo>
                    <a:pt x="1367" y="565"/>
                  </a:lnTo>
                  <a:lnTo>
                    <a:pt x="1367" y="584"/>
                  </a:lnTo>
                  <a:lnTo>
                    <a:pt x="1366" y="596"/>
                  </a:lnTo>
                  <a:lnTo>
                    <a:pt x="1364" y="606"/>
                  </a:lnTo>
                  <a:lnTo>
                    <a:pt x="1362" y="614"/>
                  </a:lnTo>
                  <a:lnTo>
                    <a:pt x="1362" y="622"/>
                  </a:lnTo>
                  <a:lnTo>
                    <a:pt x="1366" y="633"/>
                  </a:lnTo>
                  <a:lnTo>
                    <a:pt x="1372" y="639"/>
                  </a:lnTo>
                  <a:lnTo>
                    <a:pt x="1381" y="644"/>
                  </a:lnTo>
                  <a:lnTo>
                    <a:pt x="1389" y="645"/>
                  </a:lnTo>
                  <a:lnTo>
                    <a:pt x="1397" y="645"/>
                  </a:lnTo>
                  <a:lnTo>
                    <a:pt x="1411" y="644"/>
                  </a:lnTo>
                  <a:lnTo>
                    <a:pt x="1420" y="641"/>
                  </a:lnTo>
                  <a:lnTo>
                    <a:pt x="1426" y="633"/>
                  </a:lnTo>
                  <a:lnTo>
                    <a:pt x="1431" y="620"/>
                  </a:lnTo>
                  <a:lnTo>
                    <a:pt x="1435" y="599"/>
                  </a:lnTo>
                  <a:lnTo>
                    <a:pt x="1575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0" name="Freeform 34"/>
            <p:cNvSpPr>
              <a:spLocks/>
            </p:cNvSpPr>
            <p:nvPr/>
          </p:nvSpPr>
          <p:spPr bwMode="auto">
            <a:xfrm>
              <a:off x="4118" y="4304"/>
              <a:ext cx="514" cy="2262"/>
            </a:xfrm>
            <a:custGeom>
              <a:avLst/>
              <a:gdLst/>
              <a:ahLst/>
              <a:cxnLst>
                <a:cxn ang="0">
                  <a:pos x="514" y="2237"/>
                </a:cxn>
                <a:cxn ang="0">
                  <a:pos x="509" y="2227"/>
                </a:cxn>
                <a:cxn ang="0">
                  <a:pos x="492" y="2206"/>
                </a:cxn>
                <a:cxn ang="0">
                  <a:pos x="416" y="2123"/>
                </a:cxn>
                <a:cxn ang="0">
                  <a:pos x="315" y="1972"/>
                </a:cxn>
                <a:cxn ang="0">
                  <a:pos x="241" y="1811"/>
                </a:cxn>
                <a:cxn ang="0">
                  <a:pos x="186" y="1640"/>
                </a:cxn>
                <a:cxn ang="0">
                  <a:pos x="152" y="1467"/>
                </a:cxn>
                <a:cxn ang="0">
                  <a:pos x="133" y="1296"/>
                </a:cxn>
                <a:cxn ang="0">
                  <a:pos x="127" y="1132"/>
                </a:cxn>
                <a:cxn ang="0">
                  <a:pos x="135" y="936"/>
                </a:cxn>
                <a:cxn ang="0">
                  <a:pos x="160" y="743"/>
                </a:cxn>
                <a:cxn ang="0">
                  <a:pos x="205" y="554"/>
                </a:cxn>
                <a:cxn ang="0">
                  <a:pos x="272" y="377"/>
                </a:cxn>
                <a:cxn ang="0">
                  <a:pos x="363" y="211"/>
                </a:cxn>
                <a:cxn ang="0">
                  <a:pos x="486" y="62"/>
                </a:cxn>
                <a:cxn ang="0">
                  <a:pos x="508" y="38"/>
                </a:cxn>
                <a:cxn ang="0">
                  <a:pos x="514" y="27"/>
                </a:cxn>
                <a:cxn ang="0">
                  <a:pos x="511" y="10"/>
                </a:cxn>
                <a:cxn ang="0">
                  <a:pos x="503" y="2"/>
                </a:cxn>
                <a:cxn ang="0">
                  <a:pos x="492" y="0"/>
                </a:cxn>
                <a:cxn ang="0">
                  <a:pos x="470" y="11"/>
                </a:cxn>
                <a:cxn ang="0">
                  <a:pos x="428" y="43"/>
                </a:cxn>
                <a:cxn ang="0">
                  <a:pos x="340" y="130"/>
                </a:cxn>
                <a:cxn ang="0">
                  <a:pos x="272" y="214"/>
                </a:cxn>
                <a:cxn ang="0">
                  <a:pos x="203" y="318"/>
                </a:cxn>
                <a:cxn ang="0">
                  <a:pos x="140" y="442"/>
                </a:cxn>
                <a:cxn ang="0">
                  <a:pos x="62" y="654"/>
                </a:cxn>
                <a:cxn ang="0">
                  <a:pos x="19" y="858"/>
                </a:cxn>
                <a:cxn ang="0">
                  <a:pos x="2" y="1046"/>
                </a:cxn>
                <a:cxn ang="0">
                  <a:pos x="2" y="1201"/>
                </a:cxn>
                <a:cxn ang="0">
                  <a:pos x="14" y="1365"/>
                </a:cxn>
                <a:cxn ang="0">
                  <a:pos x="45" y="1548"/>
                </a:cxn>
                <a:cxn ang="0">
                  <a:pos x="104" y="1741"/>
                </a:cxn>
                <a:cxn ang="0">
                  <a:pos x="177" y="1899"/>
                </a:cxn>
                <a:cxn ang="0">
                  <a:pos x="244" y="2009"/>
                </a:cxn>
                <a:cxn ang="0">
                  <a:pos x="312" y="2099"/>
                </a:cxn>
                <a:cxn ang="0">
                  <a:pos x="376" y="2170"/>
                </a:cxn>
                <a:cxn ang="0">
                  <a:pos x="430" y="2221"/>
                </a:cxn>
                <a:cxn ang="0">
                  <a:pos x="470" y="2252"/>
                </a:cxn>
                <a:cxn ang="0">
                  <a:pos x="492" y="2262"/>
                </a:cxn>
                <a:cxn ang="0">
                  <a:pos x="503" y="2260"/>
                </a:cxn>
                <a:cxn ang="0">
                  <a:pos x="514" y="2248"/>
                </a:cxn>
              </a:cxnLst>
              <a:rect l="0" t="0" r="r" b="b"/>
              <a:pathLst>
                <a:path w="514" h="2262">
                  <a:moveTo>
                    <a:pt x="514" y="2240"/>
                  </a:moveTo>
                  <a:lnTo>
                    <a:pt x="514" y="2237"/>
                  </a:lnTo>
                  <a:lnTo>
                    <a:pt x="512" y="2232"/>
                  </a:lnTo>
                  <a:lnTo>
                    <a:pt x="509" y="2227"/>
                  </a:lnTo>
                  <a:lnTo>
                    <a:pt x="503" y="2219"/>
                  </a:lnTo>
                  <a:lnTo>
                    <a:pt x="492" y="2206"/>
                  </a:lnTo>
                  <a:lnTo>
                    <a:pt x="476" y="2191"/>
                  </a:lnTo>
                  <a:lnTo>
                    <a:pt x="416" y="2123"/>
                  </a:lnTo>
                  <a:lnTo>
                    <a:pt x="363" y="2050"/>
                  </a:lnTo>
                  <a:lnTo>
                    <a:pt x="315" y="1972"/>
                  </a:lnTo>
                  <a:lnTo>
                    <a:pt x="275" y="1893"/>
                  </a:lnTo>
                  <a:lnTo>
                    <a:pt x="241" y="1811"/>
                  </a:lnTo>
                  <a:lnTo>
                    <a:pt x="211" y="1727"/>
                  </a:lnTo>
                  <a:lnTo>
                    <a:pt x="186" y="1640"/>
                  </a:lnTo>
                  <a:lnTo>
                    <a:pt x="168" y="1554"/>
                  </a:lnTo>
                  <a:lnTo>
                    <a:pt x="152" y="1467"/>
                  </a:lnTo>
                  <a:lnTo>
                    <a:pt x="141" y="1382"/>
                  </a:lnTo>
                  <a:lnTo>
                    <a:pt x="133" y="1296"/>
                  </a:lnTo>
                  <a:lnTo>
                    <a:pt x="129" y="1213"/>
                  </a:lnTo>
                  <a:lnTo>
                    <a:pt x="127" y="1132"/>
                  </a:lnTo>
                  <a:lnTo>
                    <a:pt x="129" y="1034"/>
                  </a:lnTo>
                  <a:lnTo>
                    <a:pt x="135" y="936"/>
                  </a:lnTo>
                  <a:lnTo>
                    <a:pt x="144" y="837"/>
                  </a:lnTo>
                  <a:lnTo>
                    <a:pt x="160" y="743"/>
                  </a:lnTo>
                  <a:lnTo>
                    <a:pt x="178" y="648"/>
                  </a:lnTo>
                  <a:lnTo>
                    <a:pt x="205" y="554"/>
                  </a:lnTo>
                  <a:lnTo>
                    <a:pt x="234" y="464"/>
                  </a:lnTo>
                  <a:lnTo>
                    <a:pt x="272" y="377"/>
                  </a:lnTo>
                  <a:lnTo>
                    <a:pt x="314" y="293"/>
                  </a:lnTo>
                  <a:lnTo>
                    <a:pt x="363" y="211"/>
                  </a:lnTo>
                  <a:lnTo>
                    <a:pt x="421" y="135"/>
                  </a:lnTo>
                  <a:lnTo>
                    <a:pt x="486" y="62"/>
                  </a:lnTo>
                  <a:lnTo>
                    <a:pt x="500" y="48"/>
                  </a:lnTo>
                  <a:lnTo>
                    <a:pt x="508" y="38"/>
                  </a:lnTo>
                  <a:lnTo>
                    <a:pt x="512" y="32"/>
                  </a:lnTo>
                  <a:lnTo>
                    <a:pt x="514" y="27"/>
                  </a:lnTo>
                  <a:lnTo>
                    <a:pt x="514" y="16"/>
                  </a:lnTo>
                  <a:lnTo>
                    <a:pt x="511" y="10"/>
                  </a:lnTo>
                  <a:lnTo>
                    <a:pt x="508" y="5"/>
                  </a:lnTo>
                  <a:lnTo>
                    <a:pt x="503" y="2"/>
                  </a:lnTo>
                  <a:lnTo>
                    <a:pt x="498" y="0"/>
                  </a:lnTo>
                  <a:lnTo>
                    <a:pt x="492" y="0"/>
                  </a:lnTo>
                  <a:lnTo>
                    <a:pt x="484" y="3"/>
                  </a:lnTo>
                  <a:lnTo>
                    <a:pt x="470" y="11"/>
                  </a:lnTo>
                  <a:lnTo>
                    <a:pt x="452" y="24"/>
                  </a:lnTo>
                  <a:lnTo>
                    <a:pt x="428" y="43"/>
                  </a:lnTo>
                  <a:lnTo>
                    <a:pt x="402" y="67"/>
                  </a:lnTo>
                  <a:lnTo>
                    <a:pt x="340" y="130"/>
                  </a:lnTo>
                  <a:lnTo>
                    <a:pt x="307" y="170"/>
                  </a:lnTo>
                  <a:lnTo>
                    <a:pt x="272" y="214"/>
                  </a:lnTo>
                  <a:lnTo>
                    <a:pt x="237" y="265"/>
                  </a:lnTo>
                  <a:lnTo>
                    <a:pt x="203" y="318"/>
                  </a:lnTo>
                  <a:lnTo>
                    <a:pt x="171" y="377"/>
                  </a:lnTo>
                  <a:lnTo>
                    <a:pt x="140" y="442"/>
                  </a:lnTo>
                  <a:lnTo>
                    <a:pt x="96" y="548"/>
                  </a:lnTo>
                  <a:lnTo>
                    <a:pt x="62" y="654"/>
                  </a:lnTo>
                  <a:lnTo>
                    <a:pt x="37" y="758"/>
                  </a:lnTo>
                  <a:lnTo>
                    <a:pt x="19" y="858"/>
                  </a:lnTo>
                  <a:lnTo>
                    <a:pt x="8" y="955"/>
                  </a:lnTo>
                  <a:lnTo>
                    <a:pt x="2" y="1046"/>
                  </a:lnTo>
                  <a:lnTo>
                    <a:pt x="0" y="1132"/>
                  </a:lnTo>
                  <a:lnTo>
                    <a:pt x="2" y="1201"/>
                  </a:lnTo>
                  <a:lnTo>
                    <a:pt x="5" y="1281"/>
                  </a:lnTo>
                  <a:lnTo>
                    <a:pt x="14" y="1365"/>
                  </a:lnTo>
                  <a:lnTo>
                    <a:pt x="26" y="1455"/>
                  </a:lnTo>
                  <a:lnTo>
                    <a:pt x="45" y="1548"/>
                  </a:lnTo>
                  <a:lnTo>
                    <a:pt x="71" y="1643"/>
                  </a:lnTo>
                  <a:lnTo>
                    <a:pt x="104" y="1741"/>
                  </a:lnTo>
                  <a:lnTo>
                    <a:pt x="146" y="1838"/>
                  </a:lnTo>
                  <a:lnTo>
                    <a:pt x="177" y="1899"/>
                  </a:lnTo>
                  <a:lnTo>
                    <a:pt x="211" y="1956"/>
                  </a:lnTo>
                  <a:lnTo>
                    <a:pt x="244" y="2009"/>
                  </a:lnTo>
                  <a:lnTo>
                    <a:pt x="278" y="2056"/>
                  </a:lnTo>
                  <a:lnTo>
                    <a:pt x="312" y="2099"/>
                  </a:lnTo>
                  <a:lnTo>
                    <a:pt x="345" y="2137"/>
                  </a:lnTo>
                  <a:lnTo>
                    <a:pt x="376" y="2170"/>
                  </a:lnTo>
                  <a:lnTo>
                    <a:pt x="404" y="2199"/>
                  </a:lnTo>
                  <a:lnTo>
                    <a:pt x="430" y="2221"/>
                  </a:lnTo>
                  <a:lnTo>
                    <a:pt x="452" y="2240"/>
                  </a:lnTo>
                  <a:lnTo>
                    <a:pt x="470" y="2252"/>
                  </a:lnTo>
                  <a:lnTo>
                    <a:pt x="484" y="2260"/>
                  </a:lnTo>
                  <a:lnTo>
                    <a:pt x="492" y="2262"/>
                  </a:lnTo>
                  <a:lnTo>
                    <a:pt x="498" y="2262"/>
                  </a:lnTo>
                  <a:lnTo>
                    <a:pt x="503" y="2260"/>
                  </a:lnTo>
                  <a:lnTo>
                    <a:pt x="508" y="2257"/>
                  </a:lnTo>
                  <a:lnTo>
                    <a:pt x="514" y="2248"/>
                  </a:lnTo>
                  <a:lnTo>
                    <a:pt x="514" y="22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1" name="Freeform 35"/>
            <p:cNvSpPr>
              <a:spLocks/>
            </p:cNvSpPr>
            <p:nvPr/>
          </p:nvSpPr>
          <p:spPr bwMode="auto">
            <a:xfrm>
              <a:off x="4824" y="5001"/>
              <a:ext cx="1105" cy="1025"/>
            </a:xfrm>
            <a:custGeom>
              <a:avLst/>
              <a:gdLst/>
              <a:ahLst/>
              <a:cxnLst>
                <a:cxn ang="0">
                  <a:pos x="694" y="256"/>
                </a:cxn>
                <a:cxn ang="0">
                  <a:pos x="742" y="147"/>
                </a:cxn>
                <a:cxn ang="0">
                  <a:pos x="832" y="63"/>
                </a:cxn>
                <a:cxn ang="0">
                  <a:pos x="928" y="52"/>
                </a:cxn>
                <a:cxn ang="0">
                  <a:pos x="978" y="88"/>
                </a:cxn>
                <a:cxn ang="0">
                  <a:pos x="905" y="174"/>
                </a:cxn>
                <a:cxn ang="0">
                  <a:pos x="916" y="248"/>
                </a:cxn>
                <a:cxn ang="0">
                  <a:pos x="986" y="280"/>
                </a:cxn>
                <a:cxn ang="0">
                  <a:pos x="1063" y="248"/>
                </a:cxn>
                <a:cxn ang="0">
                  <a:pos x="1105" y="150"/>
                </a:cxn>
                <a:cxn ang="0">
                  <a:pos x="1063" y="52"/>
                </a:cxn>
                <a:cxn ang="0">
                  <a:pos x="970" y="8"/>
                </a:cxn>
                <a:cxn ang="0">
                  <a:pos x="862" y="3"/>
                </a:cxn>
                <a:cxn ang="0">
                  <a:pos x="745" y="66"/>
                </a:cxn>
                <a:cxn ang="0">
                  <a:pos x="675" y="155"/>
                </a:cxn>
                <a:cxn ang="0">
                  <a:pos x="602" y="69"/>
                </a:cxn>
                <a:cxn ang="0">
                  <a:pos x="497" y="9"/>
                </a:cxn>
                <a:cxn ang="0">
                  <a:pos x="379" y="4"/>
                </a:cxn>
                <a:cxn ang="0">
                  <a:pos x="221" y="88"/>
                </a:cxn>
                <a:cxn ang="0">
                  <a:pos x="117" y="221"/>
                </a:cxn>
                <a:cxn ang="0">
                  <a:pos x="72" y="334"/>
                </a:cxn>
                <a:cxn ang="0">
                  <a:pos x="86" y="370"/>
                </a:cxn>
                <a:cxn ang="0">
                  <a:pos x="120" y="362"/>
                </a:cxn>
                <a:cxn ang="0">
                  <a:pos x="193" y="199"/>
                </a:cxn>
                <a:cxn ang="0">
                  <a:pos x="301" y="88"/>
                </a:cxn>
                <a:cxn ang="0">
                  <a:pos x="402" y="50"/>
                </a:cxn>
                <a:cxn ang="0">
                  <a:pos x="483" y="66"/>
                </a:cxn>
                <a:cxn ang="0">
                  <a:pos x="534" y="136"/>
                </a:cxn>
                <a:cxn ang="0">
                  <a:pos x="537" y="253"/>
                </a:cxn>
                <a:cxn ang="0">
                  <a:pos x="500" y="433"/>
                </a:cxn>
                <a:cxn ang="0">
                  <a:pos x="422" y="740"/>
                </a:cxn>
                <a:cxn ang="0">
                  <a:pos x="340" y="910"/>
                </a:cxn>
                <a:cxn ang="0">
                  <a:pos x="211" y="975"/>
                </a:cxn>
                <a:cxn ang="0">
                  <a:pos x="129" y="960"/>
                </a:cxn>
                <a:cxn ang="0">
                  <a:pos x="174" y="903"/>
                </a:cxn>
                <a:cxn ang="0">
                  <a:pos x="202" y="800"/>
                </a:cxn>
                <a:cxn ang="0">
                  <a:pos x="154" y="750"/>
                </a:cxn>
                <a:cxn ang="0">
                  <a:pos x="62" y="762"/>
                </a:cxn>
                <a:cxn ang="0">
                  <a:pos x="0" y="875"/>
                </a:cxn>
                <a:cxn ang="0">
                  <a:pos x="47" y="973"/>
                </a:cxn>
                <a:cxn ang="0">
                  <a:pos x="151" y="1019"/>
                </a:cxn>
                <a:cxn ang="0">
                  <a:pos x="283" y="1011"/>
                </a:cxn>
                <a:cxn ang="0">
                  <a:pos x="388" y="933"/>
                </a:cxn>
                <a:cxn ang="0">
                  <a:pos x="439" y="861"/>
                </a:cxn>
                <a:cxn ang="0">
                  <a:pos x="488" y="935"/>
                </a:cxn>
                <a:cxn ang="0">
                  <a:pos x="601" y="1013"/>
                </a:cxn>
                <a:cxn ang="0">
                  <a:pos x="773" y="1009"/>
                </a:cxn>
                <a:cxn ang="0">
                  <a:pos x="917" y="905"/>
                </a:cxn>
                <a:cxn ang="0">
                  <a:pos x="1006" y="770"/>
                </a:cxn>
                <a:cxn ang="0">
                  <a:pos x="1037" y="677"/>
                </a:cxn>
                <a:cxn ang="0">
                  <a:pos x="1015" y="653"/>
                </a:cxn>
                <a:cxn ang="0">
                  <a:pos x="986" y="668"/>
                </a:cxn>
                <a:cxn ang="0">
                  <a:pos x="914" y="827"/>
                </a:cxn>
                <a:cxn ang="0">
                  <a:pos x="806" y="937"/>
                </a:cxn>
                <a:cxn ang="0">
                  <a:pos x="706" y="975"/>
                </a:cxn>
                <a:cxn ang="0">
                  <a:pos x="610" y="948"/>
                </a:cxn>
                <a:cxn ang="0">
                  <a:pos x="567" y="854"/>
                </a:cxn>
                <a:cxn ang="0">
                  <a:pos x="574" y="745"/>
                </a:cxn>
                <a:cxn ang="0">
                  <a:pos x="677" y="316"/>
                </a:cxn>
              </a:cxnLst>
              <a:rect l="0" t="0" r="r" b="b"/>
              <a:pathLst>
                <a:path w="1105" h="1025">
                  <a:moveTo>
                    <a:pt x="677" y="316"/>
                  </a:moveTo>
                  <a:lnTo>
                    <a:pt x="682" y="300"/>
                  </a:lnTo>
                  <a:lnTo>
                    <a:pt x="686" y="280"/>
                  </a:lnTo>
                  <a:lnTo>
                    <a:pt x="694" y="256"/>
                  </a:lnTo>
                  <a:lnTo>
                    <a:pt x="702" y="231"/>
                  </a:lnTo>
                  <a:lnTo>
                    <a:pt x="713" y="202"/>
                  </a:lnTo>
                  <a:lnTo>
                    <a:pt x="727" y="175"/>
                  </a:lnTo>
                  <a:lnTo>
                    <a:pt x="742" y="147"/>
                  </a:lnTo>
                  <a:lnTo>
                    <a:pt x="761" y="121"/>
                  </a:lnTo>
                  <a:lnTo>
                    <a:pt x="781" y="98"/>
                  </a:lnTo>
                  <a:lnTo>
                    <a:pt x="806" y="79"/>
                  </a:lnTo>
                  <a:lnTo>
                    <a:pt x="832" y="63"/>
                  </a:lnTo>
                  <a:lnTo>
                    <a:pt x="863" y="53"/>
                  </a:lnTo>
                  <a:lnTo>
                    <a:pt x="897" y="50"/>
                  </a:lnTo>
                  <a:lnTo>
                    <a:pt x="908" y="50"/>
                  </a:lnTo>
                  <a:lnTo>
                    <a:pt x="928" y="52"/>
                  </a:lnTo>
                  <a:lnTo>
                    <a:pt x="952" y="57"/>
                  </a:lnTo>
                  <a:lnTo>
                    <a:pt x="979" y="64"/>
                  </a:lnTo>
                  <a:lnTo>
                    <a:pt x="1007" y="79"/>
                  </a:lnTo>
                  <a:lnTo>
                    <a:pt x="978" y="88"/>
                  </a:lnTo>
                  <a:lnTo>
                    <a:pt x="953" y="104"/>
                  </a:lnTo>
                  <a:lnTo>
                    <a:pt x="931" y="125"/>
                  </a:lnTo>
                  <a:lnTo>
                    <a:pt x="916" y="148"/>
                  </a:lnTo>
                  <a:lnTo>
                    <a:pt x="905" y="174"/>
                  </a:lnTo>
                  <a:lnTo>
                    <a:pt x="902" y="201"/>
                  </a:lnTo>
                  <a:lnTo>
                    <a:pt x="903" y="216"/>
                  </a:lnTo>
                  <a:lnTo>
                    <a:pt x="908" y="232"/>
                  </a:lnTo>
                  <a:lnTo>
                    <a:pt x="916" y="248"/>
                  </a:lnTo>
                  <a:lnTo>
                    <a:pt x="928" y="261"/>
                  </a:lnTo>
                  <a:lnTo>
                    <a:pt x="942" y="272"/>
                  </a:lnTo>
                  <a:lnTo>
                    <a:pt x="962" y="278"/>
                  </a:lnTo>
                  <a:lnTo>
                    <a:pt x="986" y="280"/>
                  </a:lnTo>
                  <a:lnTo>
                    <a:pt x="1004" y="278"/>
                  </a:lnTo>
                  <a:lnTo>
                    <a:pt x="1024" y="272"/>
                  </a:lnTo>
                  <a:lnTo>
                    <a:pt x="1045" y="262"/>
                  </a:lnTo>
                  <a:lnTo>
                    <a:pt x="1063" y="248"/>
                  </a:lnTo>
                  <a:lnTo>
                    <a:pt x="1080" y="231"/>
                  </a:lnTo>
                  <a:lnTo>
                    <a:pt x="1094" y="209"/>
                  </a:lnTo>
                  <a:lnTo>
                    <a:pt x="1102" y="182"/>
                  </a:lnTo>
                  <a:lnTo>
                    <a:pt x="1105" y="150"/>
                  </a:lnTo>
                  <a:lnTo>
                    <a:pt x="1102" y="120"/>
                  </a:lnTo>
                  <a:lnTo>
                    <a:pt x="1093" y="93"/>
                  </a:lnTo>
                  <a:lnTo>
                    <a:pt x="1080" y="71"/>
                  </a:lnTo>
                  <a:lnTo>
                    <a:pt x="1063" y="52"/>
                  </a:lnTo>
                  <a:lnTo>
                    <a:pt x="1042" y="38"/>
                  </a:lnTo>
                  <a:lnTo>
                    <a:pt x="1018" y="25"/>
                  </a:lnTo>
                  <a:lnTo>
                    <a:pt x="995" y="15"/>
                  </a:lnTo>
                  <a:lnTo>
                    <a:pt x="970" y="8"/>
                  </a:lnTo>
                  <a:lnTo>
                    <a:pt x="945" y="3"/>
                  </a:lnTo>
                  <a:lnTo>
                    <a:pt x="921" y="1"/>
                  </a:lnTo>
                  <a:lnTo>
                    <a:pt x="899" y="0"/>
                  </a:lnTo>
                  <a:lnTo>
                    <a:pt x="862" y="3"/>
                  </a:lnTo>
                  <a:lnTo>
                    <a:pt x="827" y="12"/>
                  </a:lnTo>
                  <a:lnTo>
                    <a:pt x="798" y="27"/>
                  </a:lnTo>
                  <a:lnTo>
                    <a:pt x="770" y="46"/>
                  </a:lnTo>
                  <a:lnTo>
                    <a:pt x="745" y="66"/>
                  </a:lnTo>
                  <a:lnTo>
                    <a:pt x="723" y="88"/>
                  </a:lnTo>
                  <a:lnTo>
                    <a:pt x="705" y="112"/>
                  </a:lnTo>
                  <a:lnTo>
                    <a:pt x="689" y="134"/>
                  </a:lnTo>
                  <a:lnTo>
                    <a:pt x="675" y="155"/>
                  </a:lnTo>
                  <a:lnTo>
                    <a:pt x="666" y="172"/>
                  </a:lnTo>
                  <a:lnTo>
                    <a:pt x="647" y="131"/>
                  </a:lnTo>
                  <a:lnTo>
                    <a:pt x="626" y="96"/>
                  </a:lnTo>
                  <a:lnTo>
                    <a:pt x="602" y="69"/>
                  </a:lnTo>
                  <a:lnTo>
                    <a:pt x="576" y="47"/>
                  </a:lnTo>
                  <a:lnTo>
                    <a:pt x="550" y="30"/>
                  </a:lnTo>
                  <a:lnTo>
                    <a:pt x="523" y="17"/>
                  </a:lnTo>
                  <a:lnTo>
                    <a:pt x="497" y="9"/>
                  </a:lnTo>
                  <a:lnTo>
                    <a:pt x="470" y="3"/>
                  </a:lnTo>
                  <a:lnTo>
                    <a:pt x="447" y="1"/>
                  </a:lnTo>
                  <a:lnTo>
                    <a:pt x="427" y="0"/>
                  </a:lnTo>
                  <a:lnTo>
                    <a:pt x="379" y="4"/>
                  </a:lnTo>
                  <a:lnTo>
                    <a:pt x="334" y="15"/>
                  </a:lnTo>
                  <a:lnTo>
                    <a:pt x="294" y="34"/>
                  </a:lnTo>
                  <a:lnTo>
                    <a:pt x="255" y="60"/>
                  </a:lnTo>
                  <a:lnTo>
                    <a:pt x="221" y="88"/>
                  </a:lnTo>
                  <a:lnTo>
                    <a:pt x="190" y="120"/>
                  </a:lnTo>
                  <a:lnTo>
                    <a:pt x="162" y="153"/>
                  </a:lnTo>
                  <a:lnTo>
                    <a:pt x="138" y="188"/>
                  </a:lnTo>
                  <a:lnTo>
                    <a:pt x="117" y="221"/>
                  </a:lnTo>
                  <a:lnTo>
                    <a:pt x="100" y="254"/>
                  </a:lnTo>
                  <a:lnTo>
                    <a:pt x="87" y="284"/>
                  </a:lnTo>
                  <a:lnTo>
                    <a:pt x="78" y="311"/>
                  </a:lnTo>
                  <a:lnTo>
                    <a:pt x="72" y="334"/>
                  </a:lnTo>
                  <a:lnTo>
                    <a:pt x="70" y="348"/>
                  </a:lnTo>
                  <a:lnTo>
                    <a:pt x="72" y="359"/>
                  </a:lnTo>
                  <a:lnTo>
                    <a:pt x="78" y="365"/>
                  </a:lnTo>
                  <a:lnTo>
                    <a:pt x="86" y="370"/>
                  </a:lnTo>
                  <a:lnTo>
                    <a:pt x="92" y="372"/>
                  </a:lnTo>
                  <a:lnTo>
                    <a:pt x="96" y="372"/>
                  </a:lnTo>
                  <a:lnTo>
                    <a:pt x="110" y="370"/>
                  </a:lnTo>
                  <a:lnTo>
                    <a:pt x="120" y="362"/>
                  </a:lnTo>
                  <a:lnTo>
                    <a:pt x="126" y="346"/>
                  </a:lnTo>
                  <a:lnTo>
                    <a:pt x="146" y="289"/>
                  </a:lnTo>
                  <a:lnTo>
                    <a:pt x="168" y="240"/>
                  </a:lnTo>
                  <a:lnTo>
                    <a:pt x="193" y="199"/>
                  </a:lnTo>
                  <a:lnTo>
                    <a:pt x="219" y="163"/>
                  </a:lnTo>
                  <a:lnTo>
                    <a:pt x="247" y="133"/>
                  </a:lnTo>
                  <a:lnTo>
                    <a:pt x="273" y="107"/>
                  </a:lnTo>
                  <a:lnTo>
                    <a:pt x="301" y="88"/>
                  </a:lnTo>
                  <a:lnTo>
                    <a:pt x="329" y="74"/>
                  </a:lnTo>
                  <a:lnTo>
                    <a:pt x="354" y="63"/>
                  </a:lnTo>
                  <a:lnTo>
                    <a:pt x="379" y="55"/>
                  </a:lnTo>
                  <a:lnTo>
                    <a:pt x="402" y="50"/>
                  </a:lnTo>
                  <a:lnTo>
                    <a:pt x="436" y="50"/>
                  </a:lnTo>
                  <a:lnTo>
                    <a:pt x="450" y="53"/>
                  </a:lnTo>
                  <a:lnTo>
                    <a:pt x="467" y="58"/>
                  </a:lnTo>
                  <a:lnTo>
                    <a:pt x="483" y="66"/>
                  </a:lnTo>
                  <a:lnTo>
                    <a:pt x="498" y="76"/>
                  </a:lnTo>
                  <a:lnTo>
                    <a:pt x="512" y="91"/>
                  </a:lnTo>
                  <a:lnTo>
                    <a:pt x="525" y="110"/>
                  </a:lnTo>
                  <a:lnTo>
                    <a:pt x="534" y="136"/>
                  </a:lnTo>
                  <a:lnTo>
                    <a:pt x="540" y="166"/>
                  </a:lnTo>
                  <a:lnTo>
                    <a:pt x="542" y="201"/>
                  </a:lnTo>
                  <a:lnTo>
                    <a:pt x="540" y="224"/>
                  </a:lnTo>
                  <a:lnTo>
                    <a:pt x="537" y="253"/>
                  </a:lnTo>
                  <a:lnTo>
                    <a:pt x="531" y="288"/>
                  </a:lnTo>
                  <a:lnTo>
                    <a:pt x="523" y="330"/>
                  </a:lnTo>
                  <a:lnTo>
                    <a:pt x="512" y="378"/>
                  </a:lnTo>
                  <a:lnTo>
                    <a:pt x="500" y="433"/>
                  </a:lnTo>
                  <a:lnTo>
                    <a:pt x="484" y="497"/>
                  </a:lnTo>
                  <a:lnTo>
                    <a:pt x="466" y="569"/>
                  </a:lnTo>
                  <a:lnTo>
                    <a:pt x="446" y="650"/>
                  </a:lnTo>
                  <a:lnTo>
                    <a:pt x="422" y="740"/>
                  </a:lnTo>
                  <a:lnTo>
                    <a:pt x="407" y="791"/>
                  </a:lnTo>
                  <a:lnTo>
                    <a:pt x="388" y="835"/>
                  </a:lnTo>
                  <a:lnTo>
                    <a:pt x="366" y="876"/>
                  </a:lnTo>
                  <a:lnTo>
                    <a:pt x="340" y="910"/>
                  </a:lnTo>
                  <a:lnTo>
                    <a:pt x="312" y="938"/>
                  </a:lnTo>
                  <a:lnTo>
                    <a:pt x="281" y="959"/>
                  </a:lnTo>
                  <a:lnTo>
                    <a:pt x="247" y="971"/>
                  </a:lnTo>
                  <a:lnTo>
                    <a:pt x="211" y="975"/>
                  </a:lnTo>
                  <a:lnTo>
                    <a:pt x="199" y="975"/>
                  </a:lnTo>
                  <a:lnTo>
                    <a:pt x="180" y="973"/>
                  </a:lnTo>
                  <a:lnTo>
                    <a:pt x="155" y="968"/>
                  </a:lnTo>
                  <a:lnTo>
                    <a:pt x="129" y="960"/>
                  </a:lnTo>
                  <a:lnTo>
                    <a:pt x="101" y="946"/>
                  </a:lnTo>
                  <a:lnTo>
                    <a:pt x="127" y="937"/>
                  </a:lnTo>
                  <a:lnTo>
                    <a:pt x="152" y="922"/>
                  </a:lnTo>
                  <a:lnTo>
                    <a:pt x="174" y="903"/>
                  </a:lnTo>
                  <a:lnTo>
                    <a:pt x="190" y="881"/>
                  </a:lnTo>
                  <a:lnTo>
                    <a:pt x="200" y="854"/>
                  </a:lnTo>
                  <a:lnTo>
                    <a:pt x="205" y="824"/>
                  </a:lnTo>
                  <a:lnTo>
                    <a:pt x="202" y="800"/>
                  </a:lnTo>
                  <a:lnTo>
                    <a:pt x="194" y="781"/>
                  </a:lnTo>
                  <a:lnTo>
                    <a:pt x="183" y="767"/>
                  </a:lnTo>
                  <a:lnTo>
                    <a:pt x="169" y="756"/>
                  </a:lnTo>
                  <a:lnTo>
                    <a:pt x="154" y="750"/>
                  </a:lnTo>
                  <a:lnTo>
                    <a:pt x="138" y="745"/>
                  </a:lnTo>
                  <a:lnTo>
                    <a:pt x="123" y="743"/>
                  </a:lnTo>
                  <a:lnTo>
                    <a:pt x="90" y="748"/>
                  </a:lnTo>
                  <a:lnTo>
                    <a:pt x="62" y="762"/>
                  </a:lnTo>
                  <a:lnTo>
                    <a:pt x="37" y="783"/>
                  </a:lnTo>
                  <a:lnTo>
                    <a:pt x="17" y="810"/>
                  </a:lnTo>
                  <a:lnTo>
                    <a:pt x="5" y="840"/>
                  </a:lnTo>
                  <a:lnTo>
                    <a:pt x="0" y="875"/>
                  </a:lnTo>
                  <a:lnTo>
                    <a:pt x="3" y="905"/>
                  </a:lnTo>
                  <a:lnTo>
                    <a:pt x="13" y="930"/>
                  </a:lnTo>
                  <a:lnTo>
                    <a:pt x="27" y="954"/>
                  </a:lnTo>
                  <a:lnTo>
                    <a:pt x="47" y="973"/>
                  </a:lnTo>
                  <a:lnTo>
                    <a:pt x="68" y="989"/>
                  </a:lnTo>
                  <a:lnTo>
                    <a:pt x="93" y="1001"/>
                  </a:lnTo>
                  <a:lnTo>
                    <a:pt x="121" y="1013"/>
                  </a:lnTo>
                  <a:lnTo>
                    <a:pt x="151" y="1019"/>
                  </a:lnTo>
                  <a:lnTo>
                    <a:pt x="180" y="1024"/>
                  </a:lnTo>
                  <a:lnTo>
                    <a:pt x="210" y="1025"/>
                  </a:lnTo>
                  <a:lnTo>
                    <a:pt x="248" y="1022"/>
                  </a:lnTo>
                  <a:lnTo>
                    <a:pt x="283" y="1011"/>
                  </a:lnTo>
                  <a:lnTo>
                    <a:pt x="314" y="995"/>
                  </a:lnTo>
                  <a:lnTo>
                    <a:pt x="343" y="976"/>
                  </a:lnTo>
                  <a:lnTo>
                    <a:pt x="368" y="956"/>
                  </a:lnTo>
                  <a:lnTo>
                    <a:pt x="388" y="933"/>
                  </a:lnTo>
                  <a:lnTo>
                    <a:pt x="407" y="911"/>
                  </a:lnTo>
                  <a:lnTo>
                    <a:pt x="421" y="891"/>
                  </a:lnTo>
                  <a:lnTo>
                    <a:pt x="432" y="873"/>
                  </a:lnTo>
                  <a:lnTo>
                    <a:pt x="439" y="861"/>
                  </a:lnTo>
                  <a:lnTo>
                    <a:pt x="442" y="853"/>
                  </a:lnTo>
                  <a:lnTo>
                    <a:pt x="453" y="881"/>
                  </a:lnTo>
                  <a:lnTo>
                    <a:pt x="467" y="908"/>
                  </a:lnTo>
                  <a:lnTo>
                    <a:pt x="488" y="935"/>
                  </a:lnTo>
                  <a:lnTo>
                    <a:pt x="509" y="959"/>
                  </a:lnTo>
                  <a:lnTo>
                    <a:pt x="536" y="981"/>
                  </a:lnTo>
                  <a:lnTo>
                    <a:pt x="567" y="998"/>
                  </a:lnTo>
                  <a:lnTo>
                    <a:pt x="601" y="1013"/>
                  </a:lnTo>
                  <a:lnTo>
                    <a:pt x="640" y="1022"/>
                  </a:lnTo>
                  <a:lnTo>
                    <a:pt x="682" y="1025"/>
                  </a:lnTo>
                  <a:lnTo>
                    <a:pt x="730" y="1020"/>
                  </a:lnTo>
                  <a:lnTo>
                    <a:pt x="773" y="1009"/>
                  </a:lnTo>
                  <a:lnTo>
                    <a:pt x="815" y="990"/>
                  </a:lnTo>
                  <a:lnTo>
                    <a:pt x="852" y="965"/>
                  </a:lnTo>
                  <a:lnTo>
                    <a:pt x="886" y="937"/>
                  </a:lnTo>
                  <a:lnTo>
                    <a:pt x="917" y="905"/>
                  </a:lnTo>
                  <a:lnTo>
                    <a:pt x="945" y="872"/>
                  </a:lnTo>
                  <a:lnTo>
                    <a:pt x="969" y="837"/>
                  </a:lnTo>
                  <a:lnTo>
                    <a:pt x="990" y="804"/>
                  </a:lnTo>
                  <a:lnTo>
                    <a:pt x="1006" y="770"/>
                  </a:lnTo>
                  <a:lnTo>
                    <a:pt x="1020" y="740"/>
                  </a:lnTo>
                  <a:lnTo>
                    <a:pt x="1029" y="713"/>
                  </a:lnTo>
                  <a:lnTo>
                    <a:pt x="1035" y="691"/>
                  </a:lnTo>
                  <a:lnTo>
                    <a:pt x="1037" y="677"/>
                  </a:lnTo>
                  <a:lnTo>
                    <a:pt x="1035" y="666"/>
                  </a:lnTo>
                  <a:lnTo>
                    <a:pt x="1029" y="658"/>
                  </a:lnTo>
                  <a:lnTo>
                    <a:pt x="1023" y="655"/>
                  </a:lnTo>
                  <a:lnTo>
                    <a:pt x="1015" y="653"/>
                  </a:lnTo>
                  <a:lnTo>
                    <a:pt x="1011" y="653"/>
                  </a:lnTo>
                  <a:lnTo>
                    <a:pt x="998" y="655"/>
                  </a:lnTo>
                  <a:lnTo>
                    <a:pt x="990" y="660"/>
                  </a:lnTo>
                  <a:lnTo>
                    <a:pt x="986" y="668"/>
                  </a:lnTo>
                  <a:lnTo>
                    <a:pt x="981" y="679"/>
                  </a:lnTo>
                  <a:lnTo>
                    <a:pt x="961" y="736"/>
                  </a:lnTo>
                  <a:lnTo>
                    <a:pt x="939" y="785"/>
                  </a:lnTo>
                  <a:lnTo>
                    <a:pt x="914" y="827"/>
                  </a:lnTo>
                  <a:lnTo>
                    <a:pt x="888" y="864"/>
                  </a:lnTo>
                  <a:lnTo>
                    <a:pt x="862" y="894"/>
                  </a:lnTo>
                  <a:lnTo>
                    <a:pt x="834" y="918"/>
                  </a:lnTo>
                  <a:lnTo>
                    <a:pt x="806" y="937"/>
                  </a:lnTo>
                  <a:lnTo>
                    <a:pt x="778" y="952"/>
                  </a:lnTo>
                  <a:lnTo>
                    <a:pt x="753" y="963"/>
                  </a:lnTo>
                  <a:lnTo>
                    <a:pt x="728" y="970"/>
                  </a:lnTo>
                  <a:lnTo>
                    <a:pt x="706" y="975"/>
                  </a:lnTo>
                  <a:lnTo>
                    <a:pt x="686" y="975"/>
                  </a:lnTo>
                  <a:lnTo>
                    <a:pt x="657" y="971"/>
                  </a:lnTo>
                  <a:lnTo>
                    <a:pt x="630" y="962"/>
                  </a:lnTo>
                  <a:lnTo>
                    <a:pt x="610" y="948"/>
                  </a:lnTo>
                  <a:lnTo>
                    <a:pt x="593" y="929"/>
                  </a:lnTo>
                  <a:lnTo>
                    <a:pt x="581" y="906"/>
                  </a:lnTo>
                  <a:lnTo>
                    <a:pt x="571" y="881"/>
                  </a:lnTo>
                  <a:lnTo>
                    <a:pt x="567" y="854"/>
                  </a:lnTo>
                  <a:lnTo>
                    <a:pt x="565" y="826"/>
                  </a:lnTo>
                  <a:lnTo>
                    <a:pt x="567" y="800"/>
                  </a:lnTo>
                  <a:lnTo>
                    <a:pt x="568" y="774"/>
                  </a:lnTo>
                  <a:lnTo>
                    <a:pt x="574" y="745"/>
                  </a:lnTo>
                  <a:lnTo>
                    <a:pt x="582" y="712"/>
                  </a:lnTo>
                  <a:lnTo>
                    <a:pt x="591" y="672"/>
                  </a:lnTo>
                  <a:lnTo>
                    <a:pt x="602" y="626"/>
                  </a:lnTo>
                  <a:lnTo>
                    <a:pt x="677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12" name="Freeform 36"/>
            <p:cNvSpPr>
              <a:spLocks/>
            </p:cNvSpPr>
            <p:nvPr/>
          </p:nvSpPr>
          <p:spPr bwMode="auto">
            <a:xfrm>
              <a:off x="6154" y="4304"/>
              <a:ext cx="516" cy="2262"/>
            </a:xfrm>
            <a:custGeom>
              <a:avLst/>
              <a:gdLst/>
              <a:ahLst/>
              <a:cxnLst>
                <a:cxn ang="0">
                  <a:pos x="514" y="1061"/>
                </a:cxn>
                <a:cxn ang="0">
                  <a:pos x="502" y="898"/>
                </a:cxn>
                <a:cxn ang="0">
                  <a:pos x="469" y="714"/>
                </a:cxn>
                <a:cxn ang="0">
                  <a:pos x="410" y="523"/>
                </a:cxn>
                <a:cxn ang="0">
                  <a:pos x="339" y="364"/>
                </a:cxn>
                <a:cxn ang="0">
                  <a:pos x="270" y="253"/>
                </a:cxn>
                <a:cxn ang="0">
                  <a:pos x="204" y="163"/>
                </a:cxn>
                <a:cxn ang="0">
                  <a:pos x="140" y="92"/>
                </a:cxn>
                <a:cxn ang="0">
                  <a:pos x="86" y="41"/>
                </a:cxn>
                <a:cxn ang="0">
                  <a:pos x="45" y="10"/>
                </a:cxn>
                <a:cxn ang="0">
                  <a:pos x="24" y="0"/>
                </a:cxn>
                <a:cxn ang="0">
                  <a:pos x="11" y="3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29"/>
                </a:cxn>
                <a:cxn ang="0">
                  <a:pos x="10" y="40"/>
                </a:cxn>
                <a:cxn ang="0">
                  <a:pos x="28" y="59"/>
                </a:cxn>
                <a:cxn ang="0">
                  <a:pos x="101" y="140"/>
                </a:cxn>
                <a:cxn ang="0">
                  <a:pos x="200" y="288"/>
                </a:cxn>
                <a:cxn ang="0">
                  <a:pos x="280" y="462"/>
                </a:cxn>
                <a:cxn ang="0">
                  <a:pos x="339" y="662"/>
                </a:cxn>
                <a:cxn ang="0">
                  <a:pos x="374" y="885"/>
                </a:cxn>
                <a:cxn ang="0">
                  <a:pos x="387" y="1132"/>
                </a:cxn>
                <a:cxn ang="0">
                  <a:pos x="380" y="1311"/>
                </a:cxn>
                <a:cxn ang="0">
                  <a:pos x="360" y="1488"/>
                </a:cxn>
                <a:cxn ang="0">
                  <a:pos x="323" y="1662"/>
                </a:cxn>
                <a:cxn ang="0">
                  <a:pos x="267" y="1830"/>
                </a:cxn>
                <a:cxn ang="0">
                  <a:pos x="191" y="1988"/>
                </a:cxn>
                <a:cxn ang="0">
                  <a:pos x="90" y="2134"/>
                </a:cxn>
                <a:cxn ang="0">
                  <a:pos x="6" y="2225"/>
                </a:cxn>
                <a:cxn ang="0">
                  <a:pos x="2" y="2237"/>
                </a:cxn>
                <a:cxn ang="0">
                  <a:pos x="3" y="2252"/>
                </a:cxn>
                <a:cxn ang="0">
                  <a:pos x="17" y="2262"/>
                </a:cxn>
                <a:cxn ang="0">
                  <a:pos x="31" y="2259"/>
                </a:cxn>
                <a:cxn ang="0">
                  <a:pos x="64" y="2238"/>
                </a:cxn>
                <a:cxn ang="0">
                  <a:pos x="114" y="2195"/>
                </a:cxn>
                <a:cxn ang="0">
                  <a:pos x="208" y="2093"/>
                </a:cxn>
                <a:cxn ang="0">
                  <a:pos x="278" y="1999"/>
                </a:cxn>
                <a:cxn ang="0">
                  <a:pos x="345" y="1885"/>
                </a:cxn>
                <a:cxn ang="0">
                  <a:pos x="419" y="1716"/>
                </a:cxn>
                <a:cxn ang="0">
                  <a:pos x="478" y="1505"/>
                </a:cxn>
                <a:cxn ang="0">
                  <a:pos x="508" y="1308"/>
                </a:cxn>
                <a:cxn ang="0">
                  <a:pos x="516" y="1132"/>
                </a:cxn>
              </a:cxnLst>
              <a:rect l="0" t="0" r="r" b="b"/>
              <a:pathLst>
                <a:path w="516" h="2262">
                  <a:moveTo>
                    <a:pt x="516" y="1132"/>
                  </a:moveTo>
                  <a:lnTo>
                    <a:pt x="514" y="1061"/>
                  </a:lnTo>
                  <a:lnTo>
                    <a:pt x="509" y="983"/>
                  </a:lnTo>
                  <a:lnTo>
                    <a:pt x="502" y="898"/>
                  </a:lnTo>
                  <a:lnTo>
                    <a:pt x="488" y="807"/>
                  </a:lnTo>
                  <a:lnTo>
                    <a:pt x="469" y="714"/>
                  </a:lnTo>
                  <a:lnTo>
                    <a:pt x="444" y="619"/>
                  </a:lnTo>
                  <a:lnTo>
                    <a:pt x="410" y="523"/>
                  </a:lnTo>
                  <a:lnTo>
                    <a:pt x="370" y="426"/>
                  </a:lnTo>
                  <a:lnTo>
                    <a:pt x="339" y="364"/>
                  </a:lnTo>
                  <a:lnTo>
                    <a:pt x="304" y="307"/>
                  </a:lnTo>
                  <a:lnTo>
                    <a:pt x="270" y="253"/>
                  </a:lnTo>
                  <a:lnTo>
                    <a:pt x="236" y="206"/>
                  </a:lnTo>
                  <a:lnTo>
                    <a:pt x="204" y="163"/>
                  </a:lnTo>
                  <a:lnTo>
                    <a:pt x="171" y="125"/>
                  </a:lnTo>
                  <a:lnTo>
                    <a:pt x="140" y="92"/>
                  </a:lnTo>
                  <a:lnTo>
                    <a:pt x="110" y="65"/>
                  </a:lnTo>
                  <a:lnTo>
                    <a:pt x="86" y="41"/>
                  </a:lnTo>
                  <a:lnTo>
                    <a:pt x="62" y="24"/>
                  </a:lnTo>
                  <a:lnTo>
                    <a:pt x="45" y="10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3"/>
                  </a:lnTo>
                  <a:lnTo>
                    <a:pt x="6" y="7"/>
                  </a:lnTo>
                  <a:lnTo>
                    <a:pt x="3" y="11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5" y="33"/>
                  </a:lnTo>
                  <a:lnTo>
                    <a:pt x="10" y="40"/>
                  </a:lnTo>
                  <a:lnTo>
                    <a:pt x="16" y="48"/>
                  </a:lnTo>
                  <a:lnTo>
                    <a:pt x="28" y="59"/>
                  </a:lnTo>
                  <a:lnTo>
                    <a:pt x="44" y="75"/>
                  </a:lnTo>
                  <a:lnTo>
                    <a:pt x="101" y="140"/>
                  </a:lnTo>
                  <a:lnTo>
                    <a:pt x="152" y="211"/>
                  </a:lnTo>
                  <a:lnTo>
                    <a:pt x="200" y="288"/>
                  </a:lnTo>
                  <a:lnTo>
                    <a:pt x="242" y="372"/>
                  </a:lnTo>
                  <a:lnTo>
                    <a:pt x="280" y="462"/>
                  </a:lnTo>
                  <a:lnTo>
                    <a:pt x="312" y="559"/>
                  </a:lnTo>
                  <a:lnTo>
                    <a:pt x="339" y="662"/>
                  </a:lnTo>
                  <a:lnTo>
                    <a:pt x="359" y="769"/>
                  </a:lnTo>
                  <a:lnTo>
                    <a:pt x="374" y="885"/>
                  </a:lnTo>
                  <a:lnTo>
                    <a:pt x="384" y="1005"/>
                  </a:lnTo>
                  <a:lnTo>
                    <a:pt x="387" y="1132"/>
                  </a:lnTo>
                  <a:lnTo>
                    <a:pt x="385" y="1220"/>
                  </a:lnTo>
                  <a:lnTo>
                    <a:pt x="380" y="1311"/>
                  </a:lnTo>
                  <a:lnTo>
                    <a:pt x="373" y="1399"/>
                  </a:lnTo>
                  <a:lnTo>
                    <a:pt x="360" y="1488"/>
                  </a:lnTo>
                  <a:lnTo>
                    <a:pt x="345" y="1575"/>
                  </a:lnTo>
                  <a:lnTo>
                    <a:pt x="323" y="1662"/>
                  </a:lnTo>
                  <a:lnTo>
                    <a:pt x="298" y="1746"/>
                  </a:lnTo>
                  <a:lnTo>
                    <a:pt x="267" y="1830"/>
                  </a:lnTo>
                  <a:lnTo>
                    <a:pt x="231" y="1911"/>
                  </a:lnTo>
                  <a:lnTo>
                    <a:pt x="191" y="1988"/>
                  </a:lnTo>
                  <a:lnTo>
                    <a:pt x="143" y="2062"/>
                  </a:lnTo>
                  <a:lnTo>
                    <a:pt x="90" y="2134"/>
                  </a:lnTo>
                  <a:lnTo>
                    <a:pt x="30" y="2202"/>
                  </a:lnTo>
                  <a:lnTo>
                    <a:pt x="6" y="2225"/>
                  </a:lnTo>
                  <a:lnTo>
                    <a:pt x="3" y="2232"/>
                  </a:lnTo>
                  <a:lnTo>
                    <a:pt x="2" y="2237"/>
                  </a:lnTo>
                  <a:lnTo>
                    <a:pt x="0" y="2240"/>
                  </a:lnTo>
                  <a:lnTo>
                    <a:pt x="3" y="2252"/>
                  </a:lnTo>
                  <a:lnTo>
                    <a:pt x="11" y="2260"/>
                  </a:lnTo>
                  <a:lnTo>
                    <a:pt x="17" y="2262"/>
                  </a:lnTo>
                  <a:lnTo>
                    <a:pt x="24" y="2262"/>
                  </a:lnTo>
                  <a:lnTo>
                    <a:pt x="31" y="2259"/>
                  </a:lnTo>
                  <a:lnTo>
                    <a:pt x="45" y="2251"/>
                  </a:lnTo>
                  <a:lnTo>
                    <a:pt x="64" y="2238"/>
                  </a:lnTo>
                  <a:lnTo>
                    <a:pt x="87" y="2219"/>
                  </a:lnTo>
                  <a:lnTo>
                    <a:pt x="114" y="2195"/>
                  </a:lnTo>
                  <a:lnTo>
                    <a:pt x="176" y="2132"/>
                  </a:lnTo>
                  <a:lnTo>
                    <a:pt x="208" y="2093"/>
                  </a:lnTo>
                  <a:lnTo>
                    <a:pt x="242" y="2048"/>
                  </a:lnTo>
                  <a:lnTo>
                    <a:pt x="278" y="1999"/>
                  </a:lnTo>
                  <a:lnTo>
                    <a:pt x="312" y="1944"/>
                  </a:lnTo>
                  <a:lnTo>
                    <a:pt x="345" y="1885"/>
                  </a:lnTo>
                  <a:lnTo>
                    <a:pt x="376" y="1822"/>
                  </a:lnTo>
                  <a:lnTo>
                    <a:pt x="419" y="1716"/>
                  </a:lnTo>
                  <a:lnTo>
                    <a:pt x="453" y="1610"/>
                  </a:lnTo>
                  <a:lnTo>
                    <a:pt x="478" y="1505"/>
                  </a:lnTo>
                  <a:lnTo>
                    <a:pt x="497" y="1404"/>
                  </a:lnTo>
                  <a:lnTo>
                    <a:pt x="508" y="1308"/>
                  </a:lnTo>
                  <a:lnTo>
                    <a:pt x="514" y="1216"/>
                  </a:lnTo>
                  <a:lnTo>
                    <a:pt x="516" y="11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" grpId="0"/>
      <p:bldP spid="177" grpId="0"/>
      <p:bldP spid="1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grpSp>
        <p:nvGrpSpPr>
          <p:cNvPr id="1068" name="Group 1067"/>
          <p:cNvGrpSpPr/>
          <p:nvPr/>
        </p:nvGrpSpPr>
        <p:grpSpPr>
          <a:xfrm>
            <a:off x="228600" y="990600"/>
            <a:ext cx="8588375" cy="2679837"/>
            <a:chOff x="277813" y="4230150"/>
            <a:chExt cx="8588375" cy="2679837"/>
          </a:xfrm>
        </p:grpSpPr>
        <p:sp>
          <p:nvSpPr>
            <p:cNvPr id="8196" name="Text Box 4"/>
            <p:cNvSpPr txBox="1">
              <a:spLocks noChangeArrowheads="1"/>
            </p:cNvSpPr>
            <p:nvPr/>
          </p:nvSpPr>
          <p:spPr bwMode="auto">
            <a:xfrm>
              <a:off x="277813" y="4230150"/>
              <a:ext cx="8588375" cy="2679837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/>
          </p:spPr>
          <p:txBody>
            <a:bodyPr lIns="274320" tIns="46800" rIns="274320" bIns="46800">
              <a:spAutoFit/>
            </a:bodyPr>
            <a:lstStyle/>
            <a:p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We have a                        board, and we would like to fill it with dominos.  We have two colors of dominos: green and blue.  The green ones </a:t>
              </a: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are            , and the blue ones are            .            </a:t>
              </a:r>
            </a:p>
            <a:p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How </a:t>
              </a: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many ways can we tile our </a:t>
              </a: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board using</a:t>
              </a:r>
            </a:p>
            <a:p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non-staggered dominos?</a:t>
              </a:r>
              <a:endParaRPr lang="en-US" dirty="0">
                <a:solidFill>
                  <a:srgbClr val="FFFFFF"/>
                </a:solidFill>
                <a:ea typeface="DejaVu LGC Sans" charset="0"/>
                <a:cs typeface="DejaVu LGC Sans" charset="0"/>
              </a:endParaRPr>
            </a:p>
          </p:txBody>
        </p:sp>
        <p:grpSp>
          <p:nvGrpSpPr>
            <p:cNvPr id="32797" name="Group 1053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auto">
            <a:xfrm>
              <a:off x="2438400" y="4343400"/>
              <a:ext cx="1801156" cy="402632"/>
              <a:chOff x="2267" y="2287"/>
              <a:chExt cx="10110" cy="2260"/>
            </a:xfrm>
          </p:grpSpPr>
          <p:sp>
            <p:nvSpPr>
              <p:cNvPr id="32799" name="Freeform 1055"/>
              <p:cNvSpPr>
                <a:spLocks/>
              </p:cNvSpPr>
              <p:nvPr/>
            </p:nvSpPr>
            <p:spPr bwMode="auto">
              <a:xfrm>
                <a:off x="2267" y="2477"/>
                <a:ext cx="864" cy="1506"/>
              </a:xfrm>
              <a:custGeom>
                <a:avLst/>
                <a:gdLst/>
                <a:ahLst/>
                <a:cxnLst>
                  <a:cxn ang="0">
                    <a:pos x="811" y="1114"/>
                  </a:cxn>
                  <a:cxn ang="0">
                    <a:pos x="791" y="1227"/>
                  </a:cxn>
                  <a:cxn ang="0">
                    <a:pos x="762" y="1313"/>
                  </a:cxn>
                  <a:cxn ang="0">
                    <a:pos x="712" y="1327"/>
                  </a:cxn>
                  <a:cxn ang="0">
                    <a:pos x="168" y="1330"/>
                  </a:cxn>
                  <a:cxn ang="0">
                    <a:pos x="491" y="1011"/>
                  </a:cxn>
                  <a:cxn ang="0">
                    <a:pos x="646" y="863"/>
                  </a:cxn>
                  <a:cxn ang="0">
                    <a:pos x="758" y="735"/>
                  </a:cxn>
                  <a:cxn ang="0">
                    <a:pos x="827" y="622"/>
                  </a:cxn>
                  <a:cxn ang="0">
                    <a:pos x="860" y="505"/>
                  </a:cxn>
                  <a:cxn ang="0">
                    <a:pos x="854" y="347"/>
                  </a:cxn>
                  <a:cxn ang="0">
                    <a:pos x="788" y="185"/>
                  </a:cxn>
                  <a:cxn ang="0">
                    <a:pos x="666" y="72"/>
                  </a:cxn>
                  <a:cxn ang="0">
                    <a:pos x="501" y="6"/>
                  </a:cxn>
                  <a:cxn ang="0">
                    <a:pos x="326" y="6"/>
                  </a:cxn>
                  <a:cxn ang="0">
                    <a:pos x="191" y="61"/>
                  </a:cxn>
                  <a:cxn ang="0">
                    <a:pos x="89" y="154"/>
                  </a:cxn>
                  <a:cxn ang="0">
                    <a:pos x="23" y="275"/>
                  </a:cxn>
                  <a:cxn ang="0">
                    <a:pos x="0" y="409"/>
                  </a:cxn>
                  <a:cxn ang="0">
                    <a:pos x="17" y="481"/>
                  </a:cxn>
                  <a:cxn ang="0">
                    <a:pos x="56" y="519"/>
                  </a:cxn>
                  <a:cxn ang="0">
                    <a:pos x="109" y="536"/>
                  </a:cxn>
                  <a:cxn ang="0">
                    <a:pos x="135" y="533"/>
                  </a:cxn>
                  <a:cxn ang="0">
                    <a:pos x="185" y="512"/>
                  </a:cxn>
                  <a:cxn ang="0">
                    <a:pos x="221" y="457"/>
                  </a:cxn>
                  <a:cxn ang="0">
                    <a:pos x="224" y="381"/>
                  </a:cxn>
                  <a:cxn ang="0">
                    <a:pos x="185" y="323"/>
                  </a:cxn>
                  <a:cxn ang="0">
                    <a:pos x="112" y="299"/>
                  </a:cxn>
                  <a:cxn ang="0">
                    <a:pos x="86" y="302"/>
                  </a:cxn>
                  <a:cxn ang="0">
                    <a:pos x="155" y="175"/>
                  </a:cxn>
                  <a:cxn ang="0">
                    <a:pos x="257" y="96"/>
                  </a:cxn>
                  <a:cxn ang="0">
                    <a:pos x="376" y="68"/>
                  </a:cxn>
                  <a:cxn ang="0">
                    <a:pos x="504" y="99"/>
                  </a:cxn>
                  <a:cxn ang="0">
                    <a:pos x="597" y="185"/>
                  </a:cxn>
                  <a:cxn ang="0">
                    <a:pos x="649" y="302"/>
                  </a:cxn>
                  <a:cxn ang="0">
                    <a:pos x="666" y="440"/>
                  </a:cxn>
                  <a:cxn ang="0">
                    <a:pos x="633" y="619"/>
                  </a:cxn>
                  <a:cxn ang="0">
                    <a:pos x="551" y="787"/>
                  </a:cxn>
                  <a:cxn ang="0">
                    <a:pos x="438" y="938"/>
                  </a:cxn>
                  <a:cxn ang="0">
                    <a:pos x="10" y="1437"/>
                  </a:cxn>
                  <a:cxn ang="0">
                    <a:pos x="0" y="1475"/>
                  </a:cxn>
                  <a:cxn ang="0">
                    <a:pos x="804" y="1506"/>
                  </a:cxn>
                </a:cxnLst>
                <a:rect l="0" t="0" r="r" b="b"/>
                <a:pathLst>
                  <a:path w="864" h="1506">
                    <a:moveTo>
                      <a:pt x="864" y="1114"/>
                    </a:moveTo>
                    <a:lnTo>
                      <a:pt x="811" y="1114"/>
                    </a:lnTo>
                    <a:lnTo>
                      <a:pt x="801" y="1169"/>
                    </a:lnTo>
                    <a:lnTo>
                      <a:pt x="791" y="1227"/>
                    </a:lnTo>
                    <a:lnTo>
                      <a:pt x="778" y="1279"/>
                    </a:lnTo>
                    <a:lnTo>
                      <a:pt x="762" y="1313"/>
                    </a:lnTo>
                    <a:lnTo>
                      <a:pt x="745" y="1320"/>
                    </a:lnTo>
                    <a:lnTo>
                      <a:pt x="712" y="1327"/>
                    </a:lnTo>
                    <a:lnTo>
                      <a:pt x="673" y="1330"/>
                    </a:lnTo>
                    <a:lnTo>
                      <a:pt x="168" y="1330"/>
                    </a:lnTo>
                    <a:lnTo>
                      <a:pt x="396" y="1100"/>
                    </a:lnTo>
                    <a:lnTo>
                      <a:pt x="491" y="1011"/>
                    </a:lnTo>
                    <a:lnTo>
                      <a:pt x="574" y="932"/>
                    </a:lnTo>
                    <a:lnTo>
                      <a:pt x="646" y="863"/>
                    </a:lnTo>
                    <a:lnTo>
                      <a:pt x="705" y="797"/>
                    </a:lnTo>
                    <a:lnTo>
                      <a:pt x="758" y="735"/>
                    </a:lnTo>
                    <a:lnTo>
                      <a:pt x="798" y="680"/>
                    </a:lnTo>
                    <a:lnTo>
                      <a:pt x="827" y="622"/>
                    </a:lnTo>
                    <a:lnTo>
                      <a:pt x="847" y="564"/>
                    </a:lnTo>
                    <a:lnTo>
                      <a:pt x="860" y="505"/>
                    </a:lnTo>
                    <a:lnTo>
                      <a:pt x="864" y="440"/>
                    </a:lnTo>
                    <a:lnTo>
                      <a:pt x="854" y="347"/>
                    </a:lnTo>
                    <a:lnTo>
                      <a:pt x="831" y="261"/>
                    </a:lnTo>
                    <a:lnTo>
                      <a:pt x="788" y="185"/>
                    </a:lnTo>
                    <a:lnTo>
                      <a:pt x="735" y="123"/>
                    </a:lnTo>
                    <a:lnTo>
                      <a:pt x="666" y="72"/>
                    </a:lnTo>
                    <a:lnTo>
                      <a:pt x="587" y="30"/>
                    </a:lnTo>
                    <a:lnTo>
                      <a:pt x="501" y="6"/>
                    </a:lnTo>
                    <a:lnTo>
                      <a:pt x="406" y="0"/>
                    </a:lnTo>
                    <a:lnTo>
                      <a:pt x="326" y="6"/>
                    </a:lnTo>
                    <a:lnTo>
                      <a:pt x="254" y="27"/>
                    </a:lnTo>
                    <a:lnTo>
                      <a:pt x="191" y="61"/>
                    </a:lnTo>
                    <a:lnTo>
                      <a:pt x="135" y="103"/>
                    </a:lnTo>
                    <a:lnTo>
                      <a:pt x="89" y="154"/>
                    </a:lnTo>
                    <a:lnTo>
                      <a:pt x="50" y="213"/>
                    </a:lnTo>
                    <a:lnTo>
                      <a:pt x="23" y="275"/>
                    </a:lnTo>
                    <a:lnTo>
                      <a:pt x="7" y="343"/>
                    </a:lnTo>
                    <a:lnTo>
                      <a:pt x="0" y="409"/>
                    </a:lnTo>
                    <a:lnTo>
                      <a:pt x="3" y="450"/>
                    </a:lnTo>
                    <a:lnTo>
                      <a:pt x="17" y="481"/>
                    </a:lnTo>
                    <a:lnTo>
                      <a:pt x="33" y="505"/>
                    </a:lnTo>
                    <a:lnTo>
                      <a:pt x="56" y="519"/>
                    </a:lnTo>
                    <a:lnTo>
                      <a:pt x="76" y="529"/>
                    </a:lnTo>
                    <a:lnTo>
                      <a:pt x="109" y="536"/>
                    </a:lnTo>
                    <a:lnTo>
                      <a:pt x="115" y="536"/>
                    </a:lnTo>
                    <a:lnTo>
                      <a:pt x="135" y="533"/>
                    </a:lnTo>
                    <a:lnTo>
                      <a:pt x="162" y="526"/>
                    </a:lnTo>
                    <a:lnTo>
                      <a:pt x="185" y="512"/>
                    </a:lnTo>
                    <a:lnTo>
                      <a:pt x="208" y="488"/>
                    </a:lnTo>
                    <a:lnTo>
                      <a:pt x="221" y="457"/>
                    </a:lnTo>
                    <a:lnTo>
                      <a:pt x="228" y="416"/>
                    </a:lnTo>
                    <a:lnTo>
                      <a:pt x="224" y="381"/>
                    </a:lnTo>
                    <a:lnTo>
                      <a:pt x="208" y="350"/>
                    </a:lnTo>
                    <a:lnTo>
                      <a:pt x="185" y="323"/>
                    </a:lnTo>
                    <a:lnTo>
                      <a:pt x="155" y="306"/>
                    </a:lnTo>
                    <a:lnTo>
                      <a:pt x="112" y="299"/>
                    </a:lnTo>
                    <a:lnTo>
                      <a:pt x="89" y="299"/>
                    </a:lnTo>
                    <a:lnTo>
                      <a:pt x="86" y="302"/>
                    </a:lnTo>
                    <a:lnTo>
                      <a:pt x="115" y="233"/>
                    </a:lnTo>
                    <a:lnTo>
                      <a:pt x="155" y="175"/>
                    </a:lnTo>
                    <a:lnTo>
                      <a:pt x="201" y="130"/>
                    </a:lnTo>
                    <a:lnTo>
                      <a:pt x="257" y="96"/>
                    </a:lnTo>
                    <a:lnTo>
                      <a:pt x="317" y="75"/>
                    </a:lnTo>
                    <a:lnTo>
                      <a:pt x="376" y="68"/>
                    </a:lnTo>
                    <a:lnTo>
                      <a:pt x="445" y="79"/>
                    </a:lnTo>
                    <a:lnTo>
                      <a:pt x="504" y="99"/>
                    </a:lnTo>
                    <a:lnTo>
                      <a:pt x="554" y="137"/>
                    </a:lnTo>
                    <a:lnTo>
                      <a:pt x="597" y="185"/>
                    </a:lnTo>
                    <a:lnTo>
                      <a:pt x="626" y="240"/>
                    </a:lnTo>
                    <a:lnTo>
                      <a:pt x="649" y="302"/>
                    </a:lnTo>
                    <a:lnTo>
                      <a:pt x="663" y="371"/>
                    </a:lnTo>
                    <a:lnTo>
                      <a:pt x="666" y="440"/>
                    </a:lnTo>
                    <a:lnTo>
                      <a:pt x="659" y="529"/>
                    </a:lnTo>
                    <a:lnTo>
                      <a:pt x="633" y="619"/>
                    </a:lnTo>
                    <a:lnTo>
                      <a:pt x="597" y="705"/>
                    </a:lnTo>
                    <a:lnTo>
                      <a:pt x="551" y="787"/>
                    </a:lnTo>
                    <a:lnTo>
                      <a:pt x="498" y="866"/>
                    </a:lnTo>
                    <a:lnTo>
                      <a:pt x="438" y="938"/>
                    </a:lnTo>
                    <a:lnTo>
                      <a:pt x="23" y="1423"/>
                    </a:lnTo>
                    <a:lnTo>
                      <a:pt x="10" y="1437"/>
                    </a:lnTo>
                    <a:lnTo>
                      <a:pt x="3" y="1454"/>
                    </a:lnTo>
                    <a:lnTo>
                      <a:pt x="0" y="1475"/>
                    </a:lnTo>
                    <a:lnTo>
                      <a:pt x="0" y="1506"/>
                    </a:lnTo>
                    <a:lnTo>
                      <a:pt x="804" y="1506"/>
                    </a:lnTo>
                    <a:lnTo>
                      <a:pt x="864" y="11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0" name="Freeform 1056"/>
              <p:cNvSpPr>
                <a:spLocks/>
              </p:cNvSpPr>
              <p:nvPr/>
            </p:nvSpPr>
            <p:spPr bwMode="auto">
              <a:xfrm>
                <a:off x="4034" y="2872"/>
                <a:ext cx="1045" cy="1090"/>
              </a:xfrm>
              <a:custGeom>
                <a:avLst/>
                <a:gdLst/>
                <a:ahLst/>
                <a:cxnLst>
                  <a:cxn ang="0">
                    <a:pos x="587" y="547"/>
                  </a:cxn>
                  <a:cxn ang="0">
                    <a:pos x="1018" y="93"/>
                  </a:cxn>
                  <a:cxn ang="0">
                    <a:pos x="1028" y="83"/>
                  </a:cxn>
                  <a:cxn ang="0">
                    <a:pos x="1035" y="72"/>
                  </a:cxn>
                  <a:cxn ang="0">
                    <a:pos x="1045" y="62"/>
                  </a:cxn>
                  <a:cxn ang="0">
                    <a:pos x="1045" y="45"/>
                  </a:cxn>
                  <a:cxn ang="0">
                    <a:pos x="1038" y="17"/>
                  </a:cxn>
                  <a:cxn ang="0">
                    <a:pos x="1028" y="10"/>
                  </a:cxn>
                  <a:cxn ang="0">
                    <a:pos x="1015" y="3"/>
                  </a:cxn>
                  <a:cxn ang="0">
                    <a:pos x="1002" y="0"/>
                  </a:cxn>
                  <a:cxn ang="0">
                    <a:pos x="992" y="0"/>
                  </a:cxn>
                  <a:cxn ang="0">
                    <a:pos x="985" y="3"/>
                  </a:cxn>
                  <a:cxn ang="0">
                    <a:pos x="976" y="10"/>
                  </a:cxn>
                  <a:cxn ang="0">
                    <a:pos x="524" y="481"/>
                  </a:cxn>
                  <a:cxn ang="0">
                    <a:pos x="89" y="31"/>
                  </a:cxn>
                  <a:cxn ang="0">
                    <a:pos x="66" y="7"/>
                  </a:cxn>
                  <a:cxn ang="0">
                    <a:pos x="59" y="3"/>
                  </a:cxn>
                  <a:cxn ang="0">
                    <a:pos x="56" y="3"/>
                  </a:cxn>
                  <a:cxn ang="0">
                    <a:pos x="49" y="0"/>
                  </a:cxn>
                  <a:cxn ang="0">
                    <a:pos x="43" y="0"/>
                  </a:cxn>
                  <a:cxn ang="0">
                    <a:pos x="30" y="3"/>
                  </a:cxn>
                  <a:cxn ang="0">
                    <a:pos x="16" y="10"/>
                  </a:cxn>
                  <a:cxn ang="0">
                    <a:pos x="6" y="21"/>
                  </a:cxn>
                  <a:cxn ang="0">
                    <a:pos x="0" y="31"/>
                  </a:cxn>
                  <a:cxn ang="0">
                    <a:pos x="0" y="55"/>
                  </a:cxn>
                  <a:cxn ang="0">
                    <a:pos x="3" y="65"/>
                  </a:cxn>
                  <a:cxn ang="0">
                    <a:pos x="10" y="72"/>
                  </a:cxn>
                  <a:cxn ang="0">
                    <a:pos x="16" y="83"/>
                  </a:cxn>
                  <a:cxn ang="0">
                    <a:pos x="26" y="93"/>
                  </a:cxn>
                  <a:cxn ang="0">
                    <a:pos x="458" y="547"/>
                  </a:cxn>
                  <a:cxn ang="0">
                    <a:pos x="26" y="994"/>
                  </a:cxn>
                  <a:cxn ang="0">
                    <a:pos x="16" y="1008"/>
                  </a:cxn>
                  <a:cxn ang="0">
                    <a:pos x="6" y="1018"/>
                  </a:cxn>
                  <a:cxn ang="0">
                    <a:pos x="0" y="1039"/>
                  </a:cxn>
                  <a:cxn ang="0">
                    <a:pos x="0" y="1046"/>
                  </a:cxn>
                  <a:cxn ang="0">
                    <a:pos x="6" y="1073"/>
                  </a:cxn>
                  <a:cxn ang="0">
                    <a:pos x="16" y="1083"/>
                  </a:cxn>
                  <a:cxn ang="0">
                    <a:pos x="43" y="1090"/>
                  </a:cxn>
                  <a:cxn ang="0">
                    <a:pos x="49" y="1090"/>
                  </a:cxn>
                  <a:cxn ang="0">
                    <a:pos x="56" y="1087"/>
                  </a:cxn>
                  <a:cxn ang="0">
                    <a:pos x="63" y="1087"/>
                  </a:cxn>
                  <a:cxn ang="0">
                    <a:pos x="76" y="1073"/>
                  </a:cxn>
                  <a:cxn ang="0">
                    <a:pos x="89" y="1063"/>
                  </a:cxn>
                  <a:cxn ang="0">
                    <a:pos x="521" y="609"/>
                  </a:cxn>
                  <a:cxn ang="0">
                    <a:pos x="966" y="1073"/>
                  </a:cxn>
                  <a:cxn ang="0">
                    <a:pos x="979" y="1080"/>
                  </a:cxn>
                  <a:cxn ang="0">
                    <a:pos x="985" y="1087"/>
                  </a:cxn>
                  <a:cxn ang="0">
                    <a:pos x="995" y="1090"/>
                  </a:cxn>
                  <a:cxn ang="0">
                    <a:pos x="1015" y="1090"/>
                  </a:cxn>
                  <a:cxn ang="0">
                    <a:pos x="1035" y="1076"/>
                  </a:cxn>
                  <a:cxn ang="0">
                    <a:pos x="1042" y="1070"/>
                  </a:cxn>
                  <a:cxn ang="0">
                    <a:pos x="1045" y="1056"/>
                  </a:cxn>
                  <a:cxn ang="0">
                    <a:pos x="1045" y="1032"/>
                  </a:cxn>
                  <a:cxn ang="0">
                    <a:pos x="1042" y="1025"/>
                  </a:cxn>
                  <a:cxn ang="0">
                    <a:pos x="1035" y="1018"/>
                  </a:cxn>
                  <a:cxn ang="0">
                    <a:pos x="1028" y="1008"/>
                  </a:cxn>
                  <a:cxn ang="0">
                    <a:pos x="1018" y="997"/>
                  </a:cxn>
                  <a:cxn ang="0">
                    <a:pos x="587" y="547"/>
                  </a:cxn>
                </a:cxnLst>
                <a:rect l="0" t="0" r="r" b="b"/>
                <a:pathLst>
                  <a:path w="1045" h="1090">
                    <a:moveTo>
                      <a:pt x="587" y="547"/>
                    </a:moveTo>
                    <a:lnTo>
                      <a:pt x="1018" y="93"/>
                    </a:lnTo>
                    <a:lnTo>
                      <a:pt x="1028" y="83"/>
                    </a:lnTo>
                    <a:lnTo>
                      <a:pt x="1035" y="72"/>
                    </a:lnTo>
                    <a:lnTo>
                      <a:pt x="1045" y="62"/>
                    </a:lnTo>
                    <a:lnTo>
                      <a:pt x="1045" y="45"/>
                    </a:lnTo>
                    <a:lnTo>
                      <a:pt x="1038" y="17"/>
                    </a:lnTo>
                    <a:lnTo>
                      <a:pt x="1028" y="10"/>
                    </a:lnTo>
                    <a:lnTo>
                      <a:pt x="1015" y="3"/>
                    </a:lnTo>
                    <a:lnTo>
                      <a:pt x="1002" y="0"/>
                    </a:lnTo>
                    <a:lnTo>
                      <a:pt x="992" y="0"/>
                    </a:lnTo>
                    <a:lnTo>
                      <a:pt x="985" y="3"/>
                    </a:lnTo>
                    <a:lnTo>
                      <a:pt x="976" y="10"/>
                    </a:lnTo>
                    <a:lnTo>
                      <a:pt x="524" y="481"/>
                    </a:lnTo>
                    <a:lnTo>
                      <a:pt x="89" y="31"/>
                    </a:lnTo>
                    <a:lnTo>
                      <a:pt x="66" y="7"/>
                    </a:lnTo>
                    <a:lnTo>
                      <a:pt x="59" y="3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0" y="3"/>
                    </a:lnTo>
                    <a:lnTo>
                      <a:pt x="16" y="10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10" y="72"/>
                    </a:lnTo>
                    <a:lnTo>
                      <a:pt x="16" y="83"/>
                    </a:lnTo>
                    <a:lnTo>
                      <a:pt x="26" y="93"/>
                    </a:lnTo>
                    <a:lnTo>
                      <a:pt x="458" y="547"/>
                    </a:lnTo>
                    <a:lnTo>
                      <a:pt x="26" y="994"/>
                    </a:lnTo>
                    <a:lnTo>
                      <a:pt x="16" y="1008"/>
                    </a:lnTo>
                    <a:lnTo>
                      <a:pt x="6" y="1018"/>
                    </a:lnTo>
                    <a:lnTo>
                      <a:pt x="0" y="1039"/>
                    </a:lnTo>
                    <a:lnTo>
                      <a:pt x="0" y="1046"/>
                    </a:lnTo>
                    <a:lnTo>
                      <a:pt x="6" y="1073"/>
                    </a:lnTo>
                    <a:lnTo>
                      <a:pt x="16" y="1083"/>
                    </a:lnTo>
                    <a:lnTo>
                      <a:pt x="43" y="1090"/>
                    </a:lnTo>
                    <a:lnTo>
                      <a:pt x="49" y="1090"/>
                    </a:lnTo>
                    <a:lnTo>
                      <a:pt x="56" y="1087"/>
                    </a:lnTo>
                    <a:lnTo>
                      <a:pt x="63" y="1087"/>
                    </a:lnTo>
                    <a:lnTo>
                      <a:pt x="76" y="1073"/>
                    </a:lnTo>
                    <a:lnTo>
                      <a:pt x="89" y="1063"/>
                    </a:lnTo>
                    <a:lnTo>
                      <a:pt x="521" y="609"/>
                    </a:lnTo>
                    <a:lnTo>
                      <a:pt x="966" y="1073"/>
                    </a:lnTo>
                    <a:lnTo>
                      <a:pt x="979" y="1080"/>
                    </a:lnTo>
                    <a:lnTo>
                      <a:pt x="985" y="1087"/>
                    </a:lnTo>
                    <a:lnTo>
                      <a:pt x="995" y="1090"/>
                    </a:lnTo>
                    <a:lnTo>
                      <a:pt x="1015" y="1090"/>
                    </a:lnTo>
                    <a:lnTo>
                      <a:pt x="1035" y="1076"/>
                    </a:lnTo>
                    <a:lnTo>
                      <a:pt x="1042" y="1070"/>
                    </a:lnTo>
                    <a:lnTo>
                      <a:pt x="1045" y="1056"/>
                    </a:lnTo>
                    <a:lnTo>
                      <a:pt x="1045" y="1032"/>
                    </a:lnTo>
                    <a:lnTo>
                      <a:pt x="1042" y="1025"/>
                    </a:lnTo>
                    <a:lnTo>
                      <a:pt x="1035" y="1018"/>
                    </a:lnTo>
                    <a:lnTo>
                      <a:pt x="1028" y="1008"/>
                    </a:lnTo>
                    <a:lnTo>
                      <a:pt x="1018" y="997"/>
                    </a:lnTo>
                    <a:lnTo>
                      <a:pt x="587" y="54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1" name="Freeform 1057"/>
              <p:cNvSpPr>
                <a:spLocks/>
              </p:cNvSpPr>
              <p:nvPr/>
            </p:nvSpPr>
            <p:spPr bwMode="auto">
              <a:xfrm>
                <a:off x="6084" y="2287"/>
                <a:ext cx="504" cy="2260"/>
              </a:xfrm>
              <a:custGeom>
                <a:avLst/>
                <a:gdLst/>
                <a:ahLst/>
                <a:cxnLst>
                  <a:cxn ang="0">
                    <a:pos x="504" y="2232"/>
                  </a:cxn>
                  <a:cxn ang="0">
                    <a:pos x="495" y="2219"/>
                  </a:cxn>
                  <a:cxn ang="0">
                    <a:pos x="383" y="2088"/>
                  </a:cxn>
                  <a:cxn ang="0">
                    <a:pos x="257" y="1864"/>
                  </a:cxn>
                  <a:cxn ang="0">
                    <a:pos x="178" y="1620"/>
                  </a:cxn>
                  <a:cxn ang="0">
                    <a:pos x="139" y="1369"/>
                  </a:cxn>
                  <a:cxn ang="0">
                    <a:pos x="125" y="1132"/>
                  </a:cxn>
                  <a:cxn ang="0">
                    <a:pos x="139" y="870"/>
                  </a:cxn>
                  <a:cxn ang="0">
                    <a:pos x="185" y="616"/>
                  </a:cxn>
                  <a:cxn ang="0">
                    <a:pos x="267" y="375"/>
                  </a:cxn>
                  <a:cxn ang="0">
                    <a:pos x="392" y="159"/>
                  </a:cxn>
                  <a:cxn ang="0">
                    <a:pos x="485" y="52"/>
                  </a:cxn>
                  <a:cxn ang="0">
                    <a:pos x="498" y="38"/>
                  </a:cxn>
                  <a:cxn ang="0">
                    <a:pos x="501" y="28"/>
                  </a:cxn>
                  <a:cxn ang="0">
                    <a:pos x="504" y="21"/>
                  </a:cxn>
                  <a:cxn ang="0">
                    <a:pos x="498" y="4"/>
                  </a:cxn>
                  <a:cxn ang="0">
                    <a:pos x="481" y="0"/>
                  </a:cxn>
                  <a:cxn ang="0">
                    <a:pos x="445" y="21"/>
                  </a:cxn>
                  <a:cxn ang="0">
                    <a:pos x="373" y="90"/>
                  </a:cxn>
                  <a:cxn ang="0">
                    <a:pos x="277" y="200"/>
                  </a:cxn>
                  <a:cxn ang="0">
                    <a:pos x="181" y="351"/>
                  </a:cxn>
                  <a:cxn ang="0">
                    <a:pos x="83" y="588"/>
                  </a:cxn>
                  <a:cxn ang="0">
                    <a:pos x="17" y="877"/>
                  </a:cxn>
                  <a:cxn ang="0">
                    <a:pos x="0" y="1132"/>
                  </a:cxn>
                  <a:cxn ang="0">
                    <a:pos x="10" y="1335"/>
                  </a:cxn>
                  <a:cxn ang="0">
                    <a:pos x="53" y="1579"/>
                  </a:cxn>
                  <a:cxn ang="0">
                    <a:pos x="142" y="1837"/>
                  </a:cxn>
                  <a:cxn ang="0">
                    <a:pos x="234" y="2002"/>
                  </a:cxn>
                  <a:cxn ang="0">
                    <a:pos x="330" y="2129"/>
                  </a:cxn>
                  <a:cxn ang="0">
                    <a:pos x="412" y="2212"/>
                  </a:cxn>
                  <a:cxn ang="0">
                    <a:pos x="468" y="2256"/>
                  </a:cxn>
                  <a:cxn ang="0">
                    <a:pos x="491" y="2260"/>
                  </a:cxn>
                  <a:cxn ang="0">
                    <a:pos x="501" y="2250"/>
                  </a:cxn>
                </a:cxnLst>
                <a:rect l="0" t="0" r="r" b="b"/>
                <a:pathLst>
                  <a:path w="504" h="2260">
                    <a:moveTo>
                      <a:pt x="504" y="2239"/>
                    </a:moveTo>
                    <a:lnTo>
                      <a:pt x="504" y="2232"/>
                    </a:lnTo>
                    <a:lnTo>
                      <a:pt x="498" y="2225"/>
                    </a:lnTo>
                    <a:lnTo>
                      <a:pt x="495" y="2219"/>
                    </a:lnTo>
                    <a:lnTo>
                      <a:pt x="465" y="2188"/>
                    </a:lnTo>
                    <a:lnTo>
                      <a:pt x="383" y="2088"/>
                    </a:lnTo>
                    <a:lnTo>
                      <a:pt x="313" y="1981"/>
                    </a:lnTo>
                    <a:lnTo>
                      <a:pt x="257" y="1864"/>
                    </a:lnTo>
                    <a:lnTo>
                      <a:pt x="214" y="1744"/>
                    </a:lnTo>
                    <a:lnTo>
                      <a:pt x="178" y="1620"/>
                    </a:lnTo>
                    <a:lnTo>
                      <a:pt x="155" y="1496"/>
                    </a:lnTo>
                    <a:lnTo>
                      <a:pt x="139" y="1369"/>
                    </a:lnTo>
                    <a:lnTo>
                      <a:pt x="129" y="1249"/>
                    </a:lnTo>
                    <a:lnTo>
                      <a:pt x="125" y="1132"/>
                    </a:lnTo>
                    <a:lnTo>
                      <a:pt x="129" y="1001"/>
                    </a:lnTo>
                    <a:lnTo>
                      <a:pt x="139" y="870"/>
                    </a:lnTo>
                    <a:lnTo>
                      <a:pt x="158" y="743"/>
                    </a:lnTo>
                    <a:lnTo>
                      <a:pt x="185" y="616"/>
                    </a:lnTo>
                    <a:lnTo>
                      <a:pt x="221" y="492"/>
                    </a:lnTo>
                    <a:lnTo>
                      <a:pt x="267" y="375"/>
                    </a:lnTo>
                    <a:lnTo>
                      <a:pt x="323" y="265"/>
                    </a:lnTo>
                    <a:lnTo>
                      <a:pt x="392" y="159"/>
                    </a:lnTo>
                    <a:lnTo>
                      <a:pt x="475" y="62"/>
                    </a:lnTo>
                    <a:lnTo>
                      <a:pt x="485" y="52"/>
                    </a:lnTo>
                    <a:lnTo>
                      <a:pt x="491" y="42"/>
                    </a:lnTo>
                    <a:lnTo>
                      <a:pt x="498" y="38"/>
                    </a:lnTo>
                    <a:lnTo>
                      <a:pt x="501" y="31"/>
                    </a:lnTo>
                    <a:lnTo>
                      <a:pt x="501" y="28"/>
                    </a:lnTo>
                    <a:lnTo>
                      <a:pt x="504" y="24"/>
                    </a:lnTo>
                    <a:lnTo>
                      <a:pt x="504" y="21"/>
                    </a:lnTo>
                    <a:lnTo>
                      <a:pt x="501" y="11"/>
                    </a:lnTo>
                    <a:lnTo>
                      <a:pt x="498" y="4"/>
                    </a:lnTo>
                    <a:lnTo>
                      <a:pt x="491" y="0"/>
                    </a:lnTo>
                    <a:lnTo>
                      <a:pt x="481" y="0"/>
                    </a:lnTo>
                    <a:lnTo>
                      <a:pt x="468" y="7"/>
                    </a:lnTo>
                    <a:lnTo>
                      <a:pt x="445" y="21"/>
                    </a:lnTo>
                    <a:lnTo>
                      <a:pt x="412" y="52"/>
                    </a:lnTo>
                    <a:lnTo>
                      <a:pt x="373" y="90"/>
                    </a:lnTo>
                    <a:lnTo>
                      <a:pt x="326" y="138"/>
                    </a:lnTo>
                    <a:lnTo>
                      <a:pt x="277" y="200"/>
                    </a:lnTo>
                    <a:lnTo>
                      <a:pt x="231" y="269"/>
                    </a:lnTo>
                    <a:lnTo>
                      <a:pt x="181" y="351"/>
                    </a:lnTo>
                    <a:lnTo>
                      <a:pt x="139" y="441"/>
                    </a:lnTo>
                    <a:lnTo>
                      <a:pt x="83" y="588"/>
                    </a:lnTo>
                    <a:lnTo>
                      <a:pt x="43" y="736"/>
                    </a:lnTo>
                    <a:lnTo>
                      <a:pt x="17" y="877"/>
                    </a:lnTo>
                    <a:lnTo>
                      <a:pt x="3" y="1008"/>
                    </a:lnTo>
                    <a:lnTo>
                      <a:pt x="0" y="1132"/>
                    </a:lnTo>
                    <a:lnTo>
                      <a:pt x="3" y="1228"/>
                    </a:lnTo>
                    <a:lnTo>
                      <a:pt x="10" y="1335"/>
                    </a:lnTo>
                    <a:lnTo>
                      <a:pt x="27" y="1455"/>
                    </a:lnTo>
                    <a:lnTo>
                      <a:pt x="53" y="1579"/>
                    </a:lnTo>
                    <a:lnTo>
                      <a:pt x="92" y="1706"/>
                    </a:lnTo>
                    <a:lnTo>
                      <a:pt x="142" y="1837"/>
                    </a:lnTo>
                    <a:lnTo>
                      <a:pt x="188" y="1923"/>
                    </a:lnTo>
                    <a:lnTo>
                      <a:pt x="234" y="2002"/>
                    </a:lnTo>
                    <a:lnTo>
                      <a:pt x="284" y="2071"/>
                    </a:lnTo>
                    <a:lnTo>
                      <a:pt x="330" y="2129"/>
                    </a:lnTo>
                    <a:lnTo>
                      <a:pt x="376" y="2174"/>
                    </a:lnTo>
                    <a:lnTo>
                      <a:pt x="412" y="2212"/>
                    </a:lnTo>
                    <a:lnTo>
                      <a:pt x="445" y="2239"/>
                    </a:lnTo>
                    <a:lnTo>
                      <a:pt x="468" y="2256"/>
                    </a:lnTo>
                    <a:lnTo>
                      <a:pt x="481" y="2260"/>
                    </a:lnTo>
                    <a:lnTo>
                      <a:pt x="491" y="2260"/>
                    </a:lnTo>
                    <a:lnTo>
                      <a:pt x="498" y="2256"/>
                    </a:lnTo>
                    <a:lnTo>
                      <a:pt x="501" y="2250"/>
                    </a:lnTo>
                    <a:lnTo>
                      <a:pt x="504" y="223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2" name="Freeform 1058"/>
              <p:cNvSpPr>
                <a:spLocks/>
              </p:cNvSpPr>
              <p:nvPr/>
            </p:nvSpPr>
            <p:spPr bwMode="auto">
              <a:xfrm>
                <a:off x="6776" y="2982"/>
                <a:ext cx="1174" cy="1025"/>
              </a:xfrm>
              <a:custGeom>
                <a:avLst/>
                <a:gdLst/>
                <a:ahLst/>
                <a:cxnLst>
                  <a:cxn ang="0">
                    <a:pos x="116" y="925"/>
                  </a:cxn>
                  <a:cxn ang="0">
                    <a:pos x="116" y="991"/>
                  </a:cxn>
                  <a:cxn ang="0">
                    <a:pos x="172" y="1025"/>
                  </a:cxn>
                  <a:cxn ang="0">
                    <a:pos x="238" y="991"/>
                  </a:cxn>
                  <a:cxn ang="0">
                    <a:pos x="261" y="929"/>
                  </a:cxn>
                  <a:cxn ang="0">
                    <a:pos x="287" y="825"/>
                  </a:cxn>
                  <a:cxn ang="0">
                    <a:pos x="376" y="440"/>
                  </a:cxn>
                  <a:cxn ang="0">
                    <a:pos x="403" y="344"/>
                  </a:cxn>
                  <a:cxn ang="0">
                    <a:pos x="439" y="265"/>
                  </a:cxn>
                  <a:cxn ang="0">
                    <a:pos x="538" y="145"/>
                  </a:cxn>
                  <a:cxn ang="0">
                    <a:pos x="693" y="59"/>
                  </a:cxn>
                  <a:cxn ang="0">
                    <a:pos x="824" y="69"/>
                  </a:cxn>
                  <a:cxn ang="0">
                    <a:pos x="871" y="145"/>
                  </a:cxn>
                  <a:cxn ang="0">
                    <a:pos x="874" y="268"/>
                  </a:cxn>
                  <a:cxn ang="0">
                    <a:pos x="795" y="564"/>
                  </a:cxn>
                  <a:cxn ang="0">
                    <a:pos x="735" y="736"/>
                  </a:cxn>
                  <a:cxn ang="0">
                    <a:pos x="716" y="822"/>
                  </a:cxn>
                  <a:cxn ang="0">
                    <a:pos x="745" y="953"/>
                  </a:cxn>
                  <a:cxn ang="0">
                    <a:pos x="890" y="1025"/>
                  </a:cxn>
                  <a:cxn ang="0">
                    <a:pos x="1032" y="966"/>
                  </a:cxn>
                  <a:cxn ang="0">
                    <a:pos x="1121" y="836"/>
                  </a:cxn>
                  <a:cxn ang="0">
                    <a:pos x="1167" y="715"/>
                  </a:cxn>
                  <a:cxn ang="0">
                    <a:pos x="1171" y="664"/>
                  </a:cxn>
                  <a:cxn ang="0">
                    <a:pos x="1157" y="657"/>
                  </a:cxn>
                  <a:cxn ang="0">
                    <a:pos x="1134" y="657"/>
                  </a:cxn>
                  <a:cxn ang="0">
                    <a:pos x="1121" y="681"/>
                  </a:cxn>
                  <a:cxn ang="0">
                    <a:pos x="1065" y="836"/>
                  </a:cxn>
                  <a:cxn ang="0">
                    <a:pos x="946" y="966"/>
                  </a:cxn>
                  <a:cxn ang="0">
                    <a:pos x="857" y="960"/>
                  </a:cxn>
                  <a:cxn ang="0">
                    <a:pos x="851" y="846"/>
                  </a:cxn>
                  <a:cxn ang="0">
                    <a:pos x="904" y="681"/>
                  </a:cxn>
                  <a:cxn ang="0">
                    <a:pos x="976" y="454"/>
                  </a:cxn>
                  <a:cxn ang="0">
                    <a:pos x="1016" y="244"/>
                  </a:cxn>
                  <a:cxn ang="0">
                    <a:pos x="950" y="65"/>
                  </a:cxn>
                  <a:cxn ang="0">
                    <a:pos x="765" y="0"/>
                  </a:cxn>
                  <a:cxn ang="0">
                    <a:pos x="584" y="48"/>
                  </a:cxn>
                  <a:cxn ang="0">
                    <a:pos x="468" y="145"/>
                  </a:cxn>
                  <a:cxn ang="0">
                    <a:pos x="416" y="141"/>
                  </a:cxn>
                  <a:cxn ang="0">
                    <a:pos x="323" y="24"/>
                  </a:cxn>
                  <a:cxn ang="0">
                    <a:pos x="182" y="7"/>
                  </a:cxn>
                  <a:cxn ang="0">
                    <a:pos x="96" y="79"/>
                  </a:cxn>
                  <a:cxn ang="0">
                    <a:pos x="50" y="172"/>
                  </a:cxn>
                  <a:cxn ang="0">
                    <a:pos x="10" y="306"/>
                  </a:cxn>
                  <a:cxn ang="0">
                    <a:pos x="0" y="358"/>
                  </a:cxn>
                  <a:cxn ang="0">
                    <a:pos x="14" y="371"/>
                  </a:cxn>
                  <a:cxn ang="0">
                    <a:pos x="50" y="365"/>
                  </a:cxn>
                  <a:cxn ang="0">
                    <a:pos x="63" y="320"/>
                  </a:cxn>
                  <a:cxn ang="0">
                    <a:pos x="126" y="124"/>
                  </a:cxn>
                  <a:cxn ang="0">
                    <a:pos x="221" y="52"/>
                  </a:cxn>
                  <a:cxn ang="0">
                    <a:pos x="284" y="107"/>
                  </a:cxn>
                  <a:cxn ang="0">
                    <a:pos x="287" y="200"/>
                  </a:cxn>
                  <a:cxn ang="0">
                    <a:pos x="267" y="292"/>
                  </a:cxn>
                </a:cxnLst>
                <a:rect l="0" t="0" r="r" b="b"/>
                <a:pathLst>
                  <a:path w="1174" h="1025">
                    <a:moveTo>
                      <a:pt x="129" y="867"/>
                    </a:moveTo>
                    <a:lnTo>
                      <a:pt x="122" y="894"/>
                    </a:lnTo>
                    <a:lnTo>
                      <a:pt x="116" y="925"/>
                    </a:lnTo>
                    <a:lnTo>
                      <a:pt x="112" y="949"/>
                    </a:lnTo>
                    <a:lnTo>
                      <a:pt x="109" y="963"/>
                    </a:lnTo>
                    <a:lnTo>
                      <a:pt x="116" y="991"/>
                    </a:lnTo>
                    <a:lnTo>
                      <a:pt x="129" y="1011"/>
                    </a:lnTo>
                    <a:lnTo>
                      <a:pt x="149" y="1021"/>
                    </a:lnTo>
                    <a:lnTo>
                      <a:pt x="172" y="1025"/>
                    </a:lnTo>
                    <a:lnTo>
                      <a:pt x="192" y="1021"/>
                    </a:lnTo>
                    <a:lnTo>
                      <a:pt x="215" y="1011"/>
                    </a:lnTo>
                    <a:lnTo>
                      <a:pt x="238" y="991"/>
                    </a:lnTo>
                    <a:lnTo>
                      <a:pt x="251" y="963"/>
                    </a:lnTo>
                    <a:lnTo>
                      <a:pt x="254" y="953"/>
                    </a:lnTo>
                    <a:lnTo>
                      <a:pt x="261" y="929"/>
                    </a:lnTo>
                    <a:lnTo>
                      <a:pt x="267" y="898"/>
                    </a:lnTo>
                    <a:lnTo>
                      <a:pt x="277" y="863"/>
                    </a:lnTo>
                    <a:lnTo>
                      <a:pt x="287" y="825"/>
                    </a:lnTo>
                    <a:lnTo>
                      <a:pt x="294" y="795"/>
                    </a:lnTo>
                    <a:lnTo>
                      <a:pt x="340" y="592"/>
                    </a:lnTo>
                    <a:lnTo>
                      <a:pt x="376" y="440"/>
                    </a:lnTo>
                    <a:lnTo>
                      <a:pt x="386" y="406"/>
                    </a:lnTo>
                    <a:lnTo>
                      <a:pt x="393" y="371"/>
                    </a:lnTo>
                    <a:lnTo>
                      <a:pt x="403" y="344"/>
                    </a:lnTo>
                    <a:lnTo>
                      <a:pt x="406" y="327"/>
                    </a:lnTo>
                    <a:lnTo>
                      <a:pt x="419" y="299"/>
                    </a:lnTo>
                    <a:lnTo>
                      <a:pt x="439" y="265"/>
                    </a:lnTo>
                    <a:lnTo>
                      <a:pt x="465" y="224"/>
                    </a:lnTo>
                    <a:lnTo>
                      <a:pt x="498" y="182"/>
                    </a:lnTo>
                    <a:lnTo>
                      <a:pt x="538" y="145"/>
                    </a:lnTo>
                    <a:lnTo>
                      <a:pt x="584" y="107"/>
                    </a:lnTo>
                    <a:lnTo>
                      <a:pt x="637" y="79"/>
                    </a:lnTo>
                    <a:lnTo>
                      <a:pt x="693" y="59"/>
                    </a:lnTo>
                    <a:lnTo>
                      <a:pt x="759" y="52"/>
                    </a:lnTo>
                    <a:lnTo>
                      <a:pt x="795" y="55"/>
                    </a:lnTo>
                    <a:lnTo>
                      <a:pt x="824" y="69"/>
                    </a:lnTo>
                    <a:lnTo>
                      <a:pt x="848" y="89"/>
                    </a:lnTo>
                    <a:lnTo>
                      <a:pt x="861" y="117"/>
                    </a:lnTo>
                    <a:lnTo>
                      <a:pt x="871" y="145"/>
                    </a:lnTo>
                    <a:lnTo>
                      <a:pt x="874" y="175"/>
                    </a:lnTo>
                    <a:lnTo>
                      <a:pt x="877" y="210"/>
                    </a:lnTo>
                    <a:lnTo>
                      <a:pt x="874" y="268"/>
                    </a:lnTo>
                    <a:lnTo>
                      <a:pt x="861" y="337"/>
                    </a:lnTo>
                    <a:lnTo>
                      <a:pt x="841" y="413"/>
                    </a:lnTo>
                    <a:lnTo>
                      <a:pt x="795" y="564"/>
                    </a:lnTo>
                    <a:lnTo>
                      <a:pt x="772" y="633"/>
                    </a:lnTo>
                    <a:lnTo>
                      <a:pt x="752" y="691"/>
                    </a:lnTo>
                    <a:lnTo>
                      <a:pt x="735" y="736"/>
                    </a:lnTo>
                    <a:lnTo>
                      <a:pt x="722" y="770"/>
                    </a:lnTo>
                    <a:lnTo>
                      <a:pt x="716" y="798"/>
                    </a:lnTo>
                    <a:lnTo>
                      <a:pt x="716" y="822"/>
                    </a:lnTo>
                    <a:lnTo>
                      <a:pt x="712" y="839"/>
                    </a:lnTo>
                    <a:lnTo>
                      <a:pt x="722" y="901"/>
                    </a:lnTo>
                    <a:lnTo>
                      <a:pt x="745" y="953"/>
                    </a:lnTo>
                    <a:lnTo>
                      <a:pt x="785" y="991"/>
                    </a:lnTo>
                    <a:lnTo>
                      <a:pt x="834" y="1018"/>
                    </a:lnTo>
                    <a:lnTo>
                      <a:pt x="890" y="1025"/>
                    </a:lnTo>
                    <a:lnTo>
                      <a:pt x="943" y="1018"/>
                    </a:lnTo>
                    <a:lnTo>
                      <a:pt x="989" y="997"/>
                    </a:lnTo>
                    <a:lnTo>
                      <a:pt x="1032" y="966"/>
                    </a:lnTo>
                    <a:lnTo>
                      <a:pt x="1065" y="925"/>
                    </a:lnTo>
                    <a:lnTo>
                      <a:pt x="1098" y="880"/>
                    </a:lnTo>
                    <a:lnTo>
                      <a:pt x="1121" y="836"/>
                    </a:lnTo>
                    <a:lnTo>
                      <a:pt x="1141" y="791"/>
                    </a:lnTo>
                    <a:lnTo>
                      <a:pt x="1157" y="750"/>
                    </a:lnTo>
                    <a:lnTo>
                      <a:pt x="1167" y="715"/>
                    </a:lnTo>
                    <a:lnTo>
                      <a:pt x="1174" y="691"/>
                    </a:lnTo>
                    <a:lnTo>
                      <a:pt x="1174" y="671"/>
                    </a:lnTo>
                    <a:lnTo>
                      <a:pt x="1171" y="664"/>
                    </a:lnTo>
                    <a:lnTo>
                      <a:pt x="1167" y="660"/>
                    </a:lnTo>
                    <a:lnTo>
                      <a:pt x="1161" y="657"/>
                    </a:lnTo>
                    <a:lnTo>
                      <a:pt x="1157" y="657"/>
                    </a:lnTo>
                    <a:lnTo>
                      <a:pt x="1154" y="654"/>
                    </a:lnTo>
                    <a:lnTo>
                      <a:pt x="1141" y="654"/>
                    </a:lnTo>
                    <a:lnTo>
                      <a:pt x="1134" y="657"/>
                    </a:lnTo>
                    <a:lnTo>
                      <a:pt x="1128" y="664"/>
                    </a:lnTo>
                    <a:lnTo>
                      <a:pt x="1124" y="671"/>
                    </a:lnTo>
                    <a:lnTo>
                      <a:pt x="1121" y="681"/>
                    </a:lnTo>
                    <a:lnTo>
                      <a:pt x="1118" y="695"/>
                    </a:lnTo>
                    <a:lnTo>
                      <a:pt x="1095" y="770"/>
                    </a:lnTo>
                    <a:lnTo>
                      <a:pt x="1065" y="836"/>
                    </a:lnTo>
                    <a:lnTo>
                      <a:pt x="1029" y="894"/>
                    </a:lnTo>
                    <a:lnTo>
                      <a:pt x="989" y="939"/>
                    </a:lnTo>
                    <a:lnTo>
                      <a:pt x="946" y="966"/>
                    </a:lnTo>
                    <a:lnTo>
                      <a:pt x="897" y="977"/>
                    </a:lnTo>
                    <a:lnTo>
                      <a:pt x="874" y="973"/>
                    </a:lnTo>
                    <a:lnTo>
                      <a:pt x="857" y="960"/>
                    </a:lnTo>
                    <a:lnTo>
                      <a:pt x="848" y="936"/>
                    </a:lnTo>
                    <a:lnTo>
                      <a:pt x="844" y="901"/>
                    </a:lnTo>
                    <a:lnTo>
                      <a:pt x="851" y="846"/>
                    </a:lnTo>
                    <a:lnTo>
                      <a:pt x="864" y="791"/>
                    </a:lnTo>
                    <a:lnTo>
                      <a:pt x="884" y="739"/>
                    </a:lnTo>
                    <a:lnTo>
                      <a:pt x="904" y="681"/>
                    </a:lnTo>
                    <a:lnTo>
                      <a:pt x="927" y="612"/>
                    </a:lnTo>
                    <a:lnTo>
                      <a:pt x="953" y="537"/>
                    </a:lnTo>
                    <a:lnTo>
                      <a:pt x="976" y="454"/>
                    </a:lnTo>
                    <a:lnTo>
                      <a:pt x="996" y="378"/>
                    </a:lnTo>
                    <a:lnTo>
                      <a:pt x="1009" y="306"/>
                    </a:lnTo>
                    <a:lnTo>
                      <a:pt x="1016" y="244"/>
                    </a:lnTo>
                    <a:lnTo>
                      <a:pt x="1009" y="172"/>
                    </a:lnTo>
                    <a:lnTo>
                      <a:pt x="986" y="114"/>
                    </a:lnTo>
                    <a:lnTo>
                      <a:pt x="950" y="65"/>
                    </a:lnTo>
                    <a:lnTo>
                      <a:pt x="900" y="31"/>
                    </a:lnTo>
                    <a:lnTo>
                      <a:pt x="838" y="10"/>
                    </a:lnTo>
                    <a:lnTo>
                      <a:pt x="765" y="0"/>
                    </a:lnTo>
                    <a:lnTo>
                      <a:pt x="696" y="7"/>
                    </a:lnTo>
                    <a:lnTo>
                      <a:pt x="637" y="24"/>
                    </a:lnTo>
                    <a:lnTo>
                      <a:pt x="584" y="48"/>
                    </a:lnTo>
                    <a:lnTo>
                      <a:pt x="538" y="79"/>
                    </a:lnTo>
                    <a:lnTo>
                      <a:pt x="498" y="114"/>
                    </a:lnTo>
                    <a:lnTo>
                      <a:pt x="468" y="145"/>
                    </a:lnTo>
                    <a:lnTo>
                      <a:pt x="445" y="175"/>
                    </a:lnTo>
                    <a:lnTo>
                      <a:pt x="429" y="200"/>
                    </a:lnTo>
                    <a:lnTo>
                      <a:pt x="416" y="141"/>
                    </a:lnTo>
                    <a:lnTo>
                      <a:pt x="393" y="93"/>
                    </a:lnTo>
                    <a:lnTo>
                      <a:pt x="363" y="52"/>
                    </a:lnTo>
                    <a:lnTo>
                      <a:pt x="323" y="24"/>
                    </a:lnTo>
                    <a:lnTo>
                      <a:pt x="277" y="7"/>
                    </a:lnTo>
                    <a:lnTo>
                      <a:pt x="228" y="0"/>
                    </a:lnTo>
                    <a:lnTo>
                      <a:pt x="182" y="7"/>
                    </a:lnTo>
                    <a:lnTo>
                      <a:pt x="145" y="24"/>
                    </a:lnTo>
                    <a:lnTo>
                      <a:pt x="119" y="52"/>
                    </a:lnTo>
                    <a:lnTo>
                      <a:pt x="96" y="79"/>
                    </a:lnTo>
                    <a:lnTo>
                      <a:pt x="79" y="107"/>
                    </a:lnTo>
                    <a:lnTo>
                      <a:pt x="66" y="131"/>
                    </a:lnTo>
                    <a:lnTo>
                      <a:pt x="50" y="172"/>
                    </a:lnTo>
                    <a:lnTo>
                      <a:pt x="33" y="220"/>
                    </a:lnTo>
                    <a:lnTo>
                      <a:pt x="20" y="265"/>
                    </a:lnTo>
                    <a:lnTo>
                      <a:pt x="10" y="306"/>
                    </a:lnTo>
                    <a:lnTo>
                      <a:pt x="4" y="337"/>
                    </a:lnTo>
                    <a:lnTo>
                      <a:pt x="0" y="351"/>
                    </a:lnTo>
                    <a:lnTo>
                      <a:pt x="0" y="358"/>
                    </a:lnTo>
                    <a:lnTo>
                      <a:pt x="4" y="365"/>
                    </a:lnTo>
                    <a:lnTo>
                      <a:pt x="10" y="368"/>
                    </a:lnTo>
                    <a:lnTo>
                      <a:pt x="14" y="371"/>
                    </a:lnTo>
                    <a:lnTo>
                      <a:pt x="40" y="371"/>
                    </a:lnTo>
                    <a:lnTo>
                      <a:pt x="43" y="368"/>
                    </a:lnTo>
                    <a:lnTo>
                      <a:pt x="50" y="365"/>
                    </a:lnTo>
                    <a:lnTo>
                      <a:pt x="56" y="351"/>
                    </a:lnTo>
                    <a:lnTo>
                      <a:pt x="60" y="337"/>
                    </a:lnTo>
                    <a:lnTo>
                      <a:pt x="63" y="320"/>
                    </a:lnTo>
                    <a:lnTo>
                      <a:pt x="83" y="244"/>
                    </a:lnTo>
                    <a:lnTo>
                      <a:pt x="103" y="179"/>
                    </a:lnTo>
                    <a:lnTo>
                      <a:pt x="126" y="124"/>
                    </a:lnTo>
                    <a:lnTo>
                      <a:pt x="155" y="86"/>
                    </a:lnTo>
                    <a:lnTo>
                      <a:pt x="185" y="59"/>
                    </a:lnTo>
                    <a:lnTo>
                      <a:pt x="221" y="52"/>
                    </a:lnTo>
                    <a:lnTo>
                      <a:pt x="251" y="59"/>
                    </a:lnTo>
                    <a:lnTo>
                      <a:pt x="271" y="76"/>
                    </a:lnTo>
                    <a:lnTo>
                      <a:pt x="284" y="107"/>
                    </a:lnTo>
                    <a:lnTo>
                      <a:pt x="290" y="155"/>
                    </a:lnTo>
                    <a:lnTo>
                      <a:pt x="290" y="179"/>
                    </a:lnTo>
                    <a:lnTo>
                      <a:pt x="287" y="200"/>
                    </a:lnTo>
                    <a:lnTo>
                      <a:pt x="284" y="224"/>
                    </a:lnTo>
                    <a:lnTo>
                      <a:pt x="277" y="255"/>
                    </a:lnTo>
                    <a:lnTo>
                      <a:pt x="267" y="292"/>
                    </a:lnTo>
                    <a:lnTo>
                      <a:pt x="254" y="344"/>
                    </a:lnTo>
                    <a:lnTo>
                      <a:pt x="129" y="86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3" name="Freeform 1059"/>
              <p:cNvSpPr>
                <a:spLocks/>
              </p:cNvSpPr>
              <p:nvPr/>
            </p:nvSpPr>
            <p:spPr bwMode="auto">
              <a:xfrm>
                <a:off x="8692" y="3371"/>
                <a:ext cx="1321" cy="93"/>
              </a:xfrm>
              <a:custGeom>
                <a:avLst/>
                <a:gdLst/>
                <a:ahLst/>
                <a:cxnLst>
                  <a:cxn ang="0">
                    <a:pos x="1252" y="93"/>
                  </a:cxn>
                  <a:cxn ang="0">
                    <a:pos x="1272" y="93"/>
                  </a:cxn>
                  <a:cxn ang="0">
                    <a:pos x="1288" y="89"/>
                  </a:cxn>
                  <a:cxn ang="0">
                    <a:pos x="1305" y="82"/>
                  </a:cxn>
                  <a:cxn ang="0">
                    <a:pos x="1318" y="68"/>
                  </a:cxn>
                  <a:cxn ang="0">
                    <a:pos x="1321" y="48"/>
                  </a:cxn>
                  <a:cxn ang="0">
                    <a:pos x="1318" y="24"/>
                  </a:cxn>
                  <a:cxn ang="0">
                    <a:pos x="1305" y="10"/>
                  </a:cxn>
                  <a:cxn ang="0">
                    <a:pos x="1288" y="3"/>
                  </a:cxn>
                  <a:cxn ang="0">
                    <a:pos x="1269" y="3"/>
                  </a:cxn>
                  <a:cxn ang="0">
                    <a:pos x="1252" y="0"/>
                  </a:cxn>
                  <a:cxn ang="0">
                    <a:pos x="49" y="0"/>
                  </a:cxn>
                  <a:cxn ang="0">
                    <a:pos x="32" y="3"/>
                  </a:cxn>
                  <a:cxn ang="0">
                    <a:pos x="16" y="10"/>
                  </a:cxn>
                  <a:cxn ang="0">
                    <a:pos x="3" y="24"/>
                  </a:cxn>
                  <a:cxn ang="0">
                    <a:pos x="0" y="48"/>
                  </a:cxn>
                  <a:cxn ang="0">
                    <a:pos x="3" y="68"/>
                  </a:cxn>
                  <a:cxn ang="0">
                    <a:pos x="16" y="82"/>
                  </a:cxn>
                  <a:cxn ang="0">
                    <a:pos x="32" y="89"/>
                  </a:cxn>
                  <a:cxn ang="0">
                    <a:pos x="49" y="93"/>
                  </a:cxn>
                  <a:cxn ang="0">
                    <a:pos x="69" y="93"/>
                  </a:cxn>
                  <a:cxn ang="0">
                    <a:pos x="1252" y="93"/>
                  </a:cxn>
                </a:cxnLst>
                <a:rect l="0" t="0" r="r" b="b"/>
                <a:pathLst>
                  <a:path w="1321" h="93">
                    <a:moveTo>
                      <a:pt x="1252" y="93"/>
                    </a:moveTo>
                    <a:lnTo>
                      <a:pt x="1272" y="93"/>
                    </a:lnTo>
                    <a:lnTo>
                      <a:pt x="1288" y="89"/>
                    </a:lnTo>
                    <a:lnTo>
                      <a:pt x="1305" y="82"/>
                    </a:lnTo>
                    <a:lnTo>
                      <a:pt x="1318" y="68"/>
                    </a:lnTo>
                    <a:lnTo>
                      <a:pt x="1321" y="48"/>
                    </a:lnTo>
                    <a:lnTo>
                      <a:pt x="1318" y="24"/>
                    </a:lnTo>
                    <a:lnTo>
                      <a:pt x="1305" y="10"/>
                    </a:lnTo>
                    <a:lnTo>
                      <a:pt x="1288" y="3"/>
                    </a:lnTo>
                    <a:lnTo>
                      <a:pt x="1269" y="3"/>
                    </a:lnTo>
                    <a:lnTo>
                      <a:pt x="1252" y="0"/>
                    </a:lnTo>
                    <a:lnTo>
                      <a:pt x="49" y="0"/>
                    </a:lnTo>
                    <a:lnTo>
                      <a:pt x="32" y="3"/>
                    </a:lnTo>
                    <a:lnTo>
                      <a:pt x="16" y="10"/>
                    </a:lnTo>
                    <a:lnTo>
                      <a:pt x="3" y="24"/>
                    </a:lnTo>
                    <a:lnTo>
                      <a:pt x="0" y="48"/>
                    </a:lnTo>
                    <a:lnTo>
                      <a:pt x="3" y="68"/>
                    </a:lnTo>
                    <a:lnTo>
                      <a:pt x="16" y="82"/>
                    </a:lnTo>
                    <a:lnTo>
                      <a:pt x="32" y="89"/>
                    </a:lnTo>
                    <a:lnTo>
                      <a:pt x="49" y="93"/>
                    </a:lnTo>
                    <a:lnTo>
                      <a:pt x="69" y="93"/>
                    </a:lnTo>
                    <a:lnTo>
                      <a:pt x="1252" y="93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4" name="Freeform 1060"/>
              <p:cNvSpPr>
                <a:spLocks/>
              </p:cNvSpPr>
              <p:nvPr/>
            </p:nvSpPr>
            <p:spPr bwMode="auto">
              <a:xfrm>
                <a:off x="10860" y="2477"/>
                <a:ext cx="716" cy="1506"/>
              </a:xfrm>
              <a:custGeom>
                <a:avLst/>
                <a:gdLst/>
                <a:ahLst/>
                <a:cxnLst>
                  <a:cxn ang="0">
                    <a:pos x="442" y="58"/>
                  </a:cxn>
                  <a:cxn ang="0">
                    <a:pos x="442" y="27"/>
                  </a:cxn>
                  <a:cxn ang="0">
                    <a:pos x="436" y="10"/>
                  </a:cxn>
                  <a:cxn ang="0">
                    <a:pos x="422" y="3"/>
                  </a:cxn>
                  <a:cxn ang="0">
                    <a:pos x="393" y="0"/>
                  </a:cxn>
                  <a:cxn ang="0">
                    <a:pos x="333" y="55"/>
                  </a:cxn>
                  <a:cxn ang="0">
                    <a:pos x="267" y="92"/>
                  </a:cxn>
                  <a:cxn ang="0">
                    <a:pos x="205" y="116"/>
                  </a:cxn>
                  <a:cxn ang="0">
                    <a:pos x="142" y="134"/>
                  </a:cxn>
                  <a:cxn ang="0">
                    <a:pos x="83" y="141"/>
                  </a:cxn>
                  <a:cxn ang="0">
                    <a:pos x="37" y="144"/>
                  </a:cxn>
                  <a:cxn ang="0">
                    <a:pos x="0" y="144"/>
                  </a:cxn>
                  <a:cxn ang="0">
                    <a:pos x="0" y="216"/>
                  </a:cxn>
                  <a:cxn ang="0">
                    <a:pos x="33" y="216"/>
                  </a:cxn>
                  <a:cxn ang="0">
                    <a:pos x="86" y="213"/>
                  </a:cxn>
                  <a:cxn ang="0">
                    <a:pos x="145" y="202"/>
                  </a:cxn>
                  <a:cxn ang="0">
                    <a:pos x="215" y="185"/>
                  </a:cxn>
                  <a:cxn ang="0">
                    <a:pos x="284" y="154"/>
                  </a:cxn>
                  <a:cxn ang="0">
                    <a:pos x="284" y="1358"/>
                  </a:cxn>
                  <a:cxn ang="0">
                    <a:pos x="277" y="1385"/>
                  </a:cxn>
                  <a:cxn ang="0">
                    <a:pos x="264" y="1403"/>
                  </a:cxn>
                  <a:cxn ang="0">
                    <a:pos x="241" y="1420"/>
                  </a:cxn>
                  <a:cxn ang="0">
                    <a:pos x="208" y="1427"/>
                  </a:cxn>
                  <a:cxn ang="0">
                    <a:pos x="155" y="1434"/>
                  </a:cxn>
                  <a:cxn ang="0">
                    <a:pos x="83" y="1437"/>
                  </a:cxn>
                  <a:cxn ang="0">
                    <a:pos x="10" y="1437"/>
                  </a:cxn>
                  <a:cxn ang="0">
                    <a:pos x="10" y="1506"/>
                  </a:cxn>
                  <a:cxn ang="0">
                    <a:pos x="56" y="1502"/>
                  </a:cxn>
                  <a:cxn ang="0">
                    <a:pos x="116" y="1502"/>
                  </a:cxn>
                  <a:cxn ang="0">
                    <a:pos x="182" y="1499"/>
                  </a:cxn>
                  <a:cxn ang="0">
                    <a:pos x="541" y="1499"/>
                  </a:cxn>
                  <a:cxn ang="0">
                    <a:pos x="610" y="1502"/>
                  </a:cxn>
                  <a:cxn ang="0">
                    <a:pos x="666" y="1502"/>
                  </a:cxn>
                  <a:cxn ang="0">
                    <a:pos x="716" y="1506"/>
                  </a:cxn>
                  <a:cxn ang="0">
                    <a:pos x="716" y="1437"/>
                  </a:cxn>
                  <a:cxn ang="0">
                    <a:pos x="643" y="1437"/>
                  </a:cxn>
                  <a:cxn ang="0">
                    <a:pos x="571" y="1434"/>
                  </a:cxn>
                  <a:cxn ang="0">
                    <a:pos x="518" y="1430"/>
                  </a:cxn>
                  <a:cxn ang="0">
                    <a:pos x="482" y="1420"/>
                  </a:cxn>
                  <a:cxn ang="0">
                    <a:pos x="462" y="1406"/>
                  </a:cxn>
                  <a:cxn ang="0">
                    <a:pos x="449" y="1385"/>
                  </a:cxn>
                  <a:cxn ang="0">
                    <a:pos x="445" y="1358"/>
                  </a:cxn>
                  <a:cxn ang="0">
                    <a:pos x="442" y="1327"/>
                  </a:cxn>
                  <a:cxn ang="0">
                    <a:pos x="442" y="58"/>
                  </a:cxn>
                </a:cxnLst>
                <a:rect l="0" t="0" r="r" b="b"/>
                <a:pathLst>
                  <a:path w="716" h="1506">
                    <a:moveTo>
                      <a:pt x="442" y="58"/>
                    </a:moveTo>
                    <a:lnTo>
                      <a:pt x="442" y="27"/>
                    </a:lnTo>
                    <a:lnTo>
                      <a:pt x="436" y="10"/>
                    </a:lnTo>
                    <a:lnTo>
                      <a:pt x="422" y="3"/>
                    </a:lnTo>
                    <a:lnTo>
                      <a:pt x="393" y="0"/>
                    </a:lnTo>
                    <a:lnTo>
                      <a:pt x="333" y="55"/>
                    </a:lnTo>
                    <a:lnTo>
                      <a:pt x="267" y="92"/>
                    </a:lnTo>
                    <a:lnTo>
                      <a:pt x="205" y="116"/>
                    </a:lnTo>
                    <a:lnTo>
                      <a:pt x="142" y="134"/>
                    </a:lnTo>
                    <a:lnTo>
                      <a:pt x="83" y="141"/>
                    </a:lnTo>
                    <a:lnTo>
                      <a:pt x="37" y="144"/>
                    </a:lnTo>
                    <a:lnTo>
                      <a:pt x="0" y="144"/>
                    </a:lnTo>
                    <a:lnTo>
                      <a:pt x="0" y="216"/>
                    </a:lnTo>
                    <a:lnTo>
                      <a:pt x="33" y="216"/>
                    </a:lnTo>
                    <a:lnTo>
                      <a:pt x="86" y="213"/>
                    </a:lnTo>
                    <a:lnTo>
                      <a:pt x="145" y="202"/>
                    </a:lnTo>
                    <a:lnTo>
                      <a:pt x="215" y="185"/>
                    </a:lnTo>
                    <a:lnTo>
                      <a:pt x="284" y="154"/>
                    </a:lnTo>
                    <a:lnTo>
                      <a:pt x="284" y="1358"/>
                    </a:lnTo>
                    <a:lnTo>
                      <a:pt x="277" y="1385"/>
                    </a:lnTo>
                    <a:lnTo>
                      <a:pt x="264" y="1403"/>
                    </a:lnTo>
                    <a:lnTo>
                      <a:pt x="241" y="1420"/>
                    </a:lnTo>
                    <a:lnTo>
                      <a:pt x="208" y="1427"/>
                    </a:lnTo>
                    <a:lnTo>
                      <a:pt x="155" y="1434"/>
                    </a:lnTo>
                    <a:lnTo>
                      <a:pt x="83" y="1437"/>
                    </a:lnTo>
                    <a:lnTo>
                      <a:pt x="10" y="1437"/>
                    </a:lnTo>
                    <a:lnTo>
                      <a:pt x="10" y="1506"/>
                    </a:lnTo>
                    <a:lnTo>
                      <a:pt x="56" y="1502"/>
                    </a:lnTo>
                    <a:lnTo>
                      <a:pt x="116" y="1502"/>
                    </a:lnTo>
                    <a:lnTo>
                      <a:pt x="182" y="1499"/>
                    </a:lnTo>
                    <a:lnTo>
                      <a:pt x="541" y="1499"/>
                    </a:lnTo>
                    <a:lnTo>
                      <a:pt x="610" y="1502"/>
                    </a:lnTo>
                    <a:lnTo>
                      <a:pt x="666" y="1502"/>
                    </a:lnTo>
                    <a:lnTo>
                      <a:pt x="716" y="1506"/>
                    </a:lnTo>
                    <a:lnTo>
                      <a:pt x="716" y="1437"/>
                    </a:lnTo>
                    <a:lnTo>
                      <a:pt x="643" y="1437"/>
                    </a:lnTo>
                    <a:lnTo>
                      <a:pt x="571" y="1434"/>
                    </a:lnTo>
                    <a:lnTo>
                      <a:pt x="518" y="1430"/>
                    </a:lnTo>
                    <a:lnTo>
                      <a:pt x="482" y="1420"/>
                    </a:lnTo>
                    <a:lnTo>
                      <a:pt x="462" y="1406"/>
                    </a:lnTo>
                    <a:lnTo>
                      <a:pt x="449" y="1385"/>
                    </a:lnTo>
                    <a:lnTo>
                      <a:pt x="445" y="1358"/>
                    </a:lnTo>
                    <a:lnTo>
                      <a:pt x="442" y="1327"/>
                    </a:lnTo>
                    <a:lnTo>
                      <a:pt x="442" y="58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5" name="Freeform 1061"/>
              <p:cNvSpPr>
                <a:spLocks/>
              </p:cNvSpPr>
              <p:nvPr/>
            </p:nvSpPr>
            <p:spPr bwMode="auto">
              <a:xfrm>
                <a:off x="11872" y="2287"/>
                <a:ext cx="505" cy="2260"/>
              </a:xfrm>
              <a:custGeom>
                <a:avLst/>
                <a:gdLst/>
                <a:ahLst/>
                <a:cxnLst>
                  <a:cxn ang="0">
                    <a:pos x="505" y="1132"/>
                  </a:cxn>
                  <a:cxn ang="0">
                    <a:pos x="501" y="1036"/>
                  </a:cxn>
                  <a:cxn ang="0">
                    <a:pos x="495" y="925"/>
                  </a:cxn>
                  <a:cxn ang="0">
                    <a:pos x="478" y="809"/>
                  </a:cxn>
                  <a:cxn ang="0">
                    <a:pos x="452" y="681"/>
                  </a:cxn>
                  <a:cxn ang="0">
                    <a:pos x="412" y="554"/>
                  </a:cxn>
                  <a:cxn ang="0">
                    <a:pos x="360" y="423"/>
                  </a:cxn>
                  <a:cxn ang="0">
                    <a:pos x="314" y="337"/>
                  </a:cxn>
                  <a:cxn ang="0">
                    <a:pos x="267" y="258"/>
                  </a:cxn>
                  <a:cxn ang="0">
                    <a:pos x="221" y="190"/>
                  </a:cxn>
                  <a:cxn ang="0">
                    <a:pos x="172" y="134"/>
                  </a:cxn>
                  <a:cxn ang="0">
                    <a:pos x="129" y="86"/>
                  </a:cxn>
                  <a:cxn ang="0">
                    <a:pos x="93" y="49"/>
                  </a:cxn>
                  <a:cxn ang="0">
                    <a:pos x="60" y="21"/>
                  </a:cxn>
                  <a:cxn ang="0">
                    <a:pos x="37" y="4"/>
                  </a:cxn>
                  <a:cxn ang="0">
                    <a:pos x="23" y="0"/>
                  </a:cxn>
                  <a:cxn ang="0">
                    <a:pos x="14" y="0"/>
                  </a:cxn>
                  <a:cxn ang="0">
                    <a:pos x="7" y="7"/>
                  </a:cxn>
                  <a:cxn ang="0">
                    <a:pos x="0" y="21"/>
                  </a:cxn>
                  <a:cxn ang="0">
                    <a:pos x="0" y="28"/>
                  </a:cxn>
                  <a:cxn ang="0">
                    <a:pos x="4" y="28"/>
                  </a:cxn>
                  <a:cxn ang="0">
                    <a:pos x="4" y="35"/>
                  </a:cxn>
                  <a:cxn ang="0">
                    <a:pos x="43" y="76"/>
                  </a:cxn>
                  <a:cxn ang="0">
                    <a:pos x="119" y="165"/>
                  </a:cxn>
                  <a:cxn ang="0">
                    <a:pos x="185" y="269"/>
                  </a:cxn>
                  <a:cxn ang="0">
                    <a:pos x="241" y="382"/>
                  </a:cxn>
                  <a:cxn ang="0">
                    <a:pos x="290" y="509"/>
                  </a:cxn>
                  <a:cxn ang="0">
                    <a:pos x="327" y="647"/>
                  </a:cxn>
                  <a:cxn ang="0">
                    <a:pos x="356" y="798"/>
                  </a:cxn>
                  <a:cxn ang="0">
                    <a:pos x="373" y="960"/>
                  </a:cxn>
                  <a:cxn ang="0">
                    <a:pos x="379" y="1132"/>
                  </a:cxn>
                  <a:cxn ang="0">
                    <a:pos x="376" y="1259"/>
                  </a:cxn>
                  <a:cxn ang="0">
                    <a:pos x="366" y="1390"/>
                  </a:cxn>
                  <a:cxn ang="0">
                    <a:pos x="347" y="1517"/>
                  </a:cxn>
                  <a:cxn ang="0">
                    <a:pos x="320" y="1641"/>
                  </a:cxn>
                  <a:cxn ang="0">
                    <a:pos x="287" y="1765"/>
                  </a:cxn>
                  <a:cxn ang="0">
                    <a:pos x="238" y="1882"/>
                  </a:cxn>
                  <a:cxn ang="0">
                    <a:pos x="182" y="1995"/>
                  </a:cxn>
                  <a:cxn ang="0">
                    <a:pos x="112" y="2102"/>
                  </a:cxn>
                  <a:cxn ang="0">
                    <a:pos x="30" y="2201"/>
                  </a:cxn>
                  <a:cxn ang="0">
                    <a:pos x="20" y="2212"/>
                  </a:cxn>
                  <a:cxn ang="0">
                    <a:pos x="10" y="2219"/>
                  </a:cxn>
                  <a:cxn ang="0">
                    <a:pos x="7" y="2225"/>
                  </a:cxn>
                  <a:cxn ang="0">
                    <a:pos x="0" y="2232"/>
                  </a:cxn>
                  <a:cxn ang="0">
                    <a:pos x="0" y="2239"/>
                  </a:cxn>
                  <a:cxn ang="0">
                    <a:pos x="4" y="2250"/>
                  </a:cxn>
                  <a:cxn ang="0">
                    <a:pos x="7" y="2256"/>
                  </a:cxn>
                  <a:cxn ang="0">
                    <a:pos x="14" y="2260"/>
                  </a:cxn>
                  <a:cxn ang="0">
                    <a:pos x="23" y="2260"/>
                  </a:cxn>
                  <a:cxn ang="0">
                    <a:pos x="37" y="2253"/>
                  </a:cxn>
                  <a:cxn ang="0">
                    <a:pos x="60" y="2239"/>
                  </a:cxn>
                  <a:cxn ang="0">
                    <a:pos x="93" y="2212"/>
                  </a:cxn>
                  <a:cxn ang="0">
                    <a:pos x="178" y="2122"/>
                  </a:cxn>
                  <a:cxn ang="0">
                    <a:pos x="225" y="2064"/>
                  </a:cxn>
                  <a:cxn ang="0">
                    <a:pos x="274" y="1992"/>
                  </a:cxn>
                  <a:cxn ang="0">
                    <a:pos x="323" y="1913"/>
                  </a:cxn>
                  <a:cxn ang="0">
                    <a:pos x="366" y="1820"/>
                  </a:cxn>
                  <a:cxn ang="0">
                    <a:pos x="422" y="1672"/>
                  </a:cxn>
                  <a:cxn ang="0">
                    <a:pos x="462" y="1524"/>
                  </a:cxn>
                  <a:cxn ang="0">
                    <a:pos x="488" y="1383"/>
                  </a:cxn>
                  <a:cxn ang="0">
                    <a:pos x="501" y="1252"/>
                  </a:cxn>
                  <a:cxn ang="0">
                    <a:pos x="505" y="1132"/>
                  </a:cxn>
                </a:cxnLst>
                <a:rect l="0" t="0" r="r" b="b"/>
                <a:pathLst>
                  <a:path w="505" h="2260">
                    <a:moveTo>
                      <a:pt x="505" y="1132"/>
                    </a:moveTo>
                    <a:lnTo>
                      <a:pt x="501" y="1036"/>
                    </a:lnTo>
                    <a:lnTo>
                      <a:pt x="495" y="925"/>
                    </a:lnTo>
                    <a:lnTo>
                      <a:pt x="478" y="809"/>
                    </a:lnTo>
                    <a:lnTo>
                      <a:pt x="452" y="681"/>
                    </a:lnTo>
                    <a:lnTo>
                      <a:pt x="412" y="554"/>
                    </a:lnTo>
                    <a:lnTo>
                      <a:pt x="360" y="423"/>
                    </a:lnTo>
                    <a:lnTo>
                      <a:pt x="314" y="337"/>
                    </a:lnTo>
                    <a:lnTo>
                      <a:pt x="267" y="258"/>
                    </a:lnTo>
                    <a:lnTo>
                      <a:pt x="221" y="190"/>
                    </a:lnTo>
                    <a:lnTo>
                      <a:pt x="172" y="134"/>
                    </a:lnTo>
                    <a:lnTo>
                      <a:pt x="129" y="86"/>
                    </a:lnTo>
                    <a:lnTo>
                      <a:pt x="93" y="49"/>
                    </a:lnTo>
                    <a:lnTo>
                      <a:pt x="60" y="21"/>
                    </a:lnTo>
                    <a:lnTo>
                      <a:pt x="37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35"/>
                    </a:lnTo>
                    <a:lnTo>
                      <a:pt x="43" y="76"/>
                    </a:lnTo>
                    <a:lnTo>
                      <a:pt x="119" y="165"/>
                    </a:lnTo>
                    <a:lnTo>
                      <a:pt x="185" y="269"/>
                    </a:lnTo>
                    <a:lnTo>
                      <a:pt x="241" y="382"/>
                    </a:lnTo>
                    <a:lnTo>
                      <a:pt x="290" y="509"/>
                    </a:lnTo>
                    <a:lnTo>
                      <a:pt x="327" y="647"/>
                    </a:lnTo>
                    <a:lnTo>
                      <a:pt x="356" y="798"/>
                    </a:lnTo>
                    <a:lnTo>
                      <a:pt x="373" y="960"/>
                    </a:lnTo>
                    <a:lnTo>
                      <a:pt x="379" y="1132"/>
                    </a:lnTo>
                    <a:lnTo>
                      <a:pt x="376" y="1259"/>
                    </a:lnTo>
                    <a:lnTo>
                      <a:pt x="366" y="1390"/>
                    </a:lnTo>
                    <a:lnTo>
                      <a:pt x="347" y="1517"/>
                    </a:lnTo>
                    <a:lnTo>
                      <a:pt x="320" y="1641"/>
                    </a:lnTo>
                    <a:lnTo>
                      <a:pt x="287" y="1765"/>
                    </a:lnTo>
                    <a:lnTo>
                      <a:pt x="238" y="1882"/>
                    </a:lnTo>
                    <a:lnTo>
                      <a:pt x="182" y="1995"/>
                    </a:lnTo>
                    <a:lnTo>
                      <a:pt x="112" y="2102"/>
                    </a:lnTo>
                    <a:lnTo>
                      <a:pt x="30" y="2201"/>
                    </a:lnTo>
                    <a:lnTo>
                      <a:pt x="20" y="2212"/>
                    </a:lnTo>
                    <a:lnTo>
                      <a:pt x="10" y="2219"/>
                    </a:lnTo>
                    <a:lnTo>
                      <a:pt x="7" y="2225"/>
                    </a:lnTo>
                    <a:lnTo>
                      <a:pt x="0" y="2232"/>
                    </a:lnTo>
                    <a:lnTo>
                      <a:pt x="0" y="2239"/>
                    </a:lnTo>
                    <a:lnTo>
                      <a:pt x="4" y="2250"/>
                    </a:lnTo>
                    <a:lnTo>
                      <a:pt x="7" y="2256"/>
                    </a:lnTo>
                    <a:lnTo>
                      <a:pt x="14" y="2260"/>
                    </a:lnTo>
                    <a:lnTo>
                      <a:pt x="23" y="2260"/>
                    </a:lnTo>
                    <a:lnTo>
                      <a:pt x="37" y="2253"/>
                    </a:lnTo>
                    <a:lnTo>
                      <a:pt x="60" y="2239"/>
                    </a:lnTo>
                    <a:lnTo>
                      <a:pt x="93" y="2212"/>
                    </a:lnTo>
                    <a:lnTo>
                      <a:pt x="178" y="2122"/>
                    </a:lnTo>
                    <a:lnTo>
                      <a:pt x="225" y="2064"/>
                    </a:lnTo>
                    <a:lnTo>
                      <a:pt x="274" y="1992"/>
                    </a:lnTo>
                    <a:lnTo>
                      <a:pt x="323" y="1913"/>
                    </a:lnTo>
                    <a:lnTo>
                      <a:pt x="366" y="1820"/>
                    </a:lnTo>
                    <a:lnTo>
                      <a:pt x="422" y="1672"/>
                    </a:lnTo>
                    <a:lnTo>
                      <a:pt x="462" y="1524"/>
                    </a:lnTo>
                    <a:lnTo>
                      <a:pt x="488" y="1383"/>
                    </a:lnTo>
                    <a:lnTo>
                      <a:pt x="501" y="1252"/>
                    </a:lnTo>
                    <a:lnTo>
                      <a:pt x="505" y="113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87" name="Group 1086"/>
          <p:cNvGrpSpPr/>
          <p:nvPr/>
        </p:nvGrpSpPr>
        <p:grpSpPr>
          <a:xfrm>
            <a:off x="2895600" y="3733800"/>
            <a:ext cx="3200400" cy="1066800"/>
            <a:chOff x="2895600" y="3733800"/>
            <a:chExt cx="3200400" cy="1066800"/>
          </a:xfrm>
        </p:grpSpPr>
        <p:sp>
          <p:nvSpPr>
            <p:cNvPr id="1069" name="Rectangle 1068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0" name="Rectangle 1069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1" name="Rectangle 1070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2" name="Rectangle 1071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4" name="Rectangle 1073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5" name="Rectangle 1074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6" name="Rectangle 1075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7" name="Rectangle 1076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8" name="Rectangle 1077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9" name="Rectangle 1078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80" name="Rectangle 1079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81" name="Rectangle 1080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097" name="Group 1096"/>
          <p:cNvGrpSpPr/>
          <p:nvPr/>
        </p:nvGrpSpPr>
        <p:grpSpPr>
          <a:xfrm>
            <a:off x="28956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093" name="Rectangle 1092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94" name="Rectangle 1093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098" name="Group 1097"/>
          <p:cNvGrpSpPr/>
          <p:nvPr/>
        </p:nvGrpSpPr>
        <p:grpSpPr>
          <a:xfrm>
            <a:off x="34290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099" name="Rectangle 1098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00" name="Rectangle 1099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01" name="Group 1100"/>
          <p:cNvGrpSpPr/>
          <p:nvPr/>
        </p:nvGrpSpPr>
        <p:grpSpPr>
          <a:xfrm>
            <a:off x="39624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102" name="Rectangle 1101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03" name="Rectangle 1102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32808" name="Group 106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886200" y="4953000"/>
            <a:ext cx="961914" cy="303140"/>
            <a:chOff x="4579" y="3564"/>
            <a:chExt cx="4801" cy="1513"/>
          </a:xfrm>
        </p:grpSpPr>
        <p:sp>
          <p:nvSpPr>
            <p:cNvPr id="32810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1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2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817" name="Freeform 1073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6238208" y="4114800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30" name="Group 1129"/>
          <p:cNvGrpSpPr/>
          <p:nvPr/>
        </p:nvGrpSpPr>
        <p:grpSpPr>
          <a:xfrm>
            <a:off x="44958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131" name="Rectangle 1130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32" name="Rectangle 1131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49" name="Group 1148"/>
          <p:cNvGrpSpPr/>
          <p:nvPr/>
        </p:nvGrpSpPr>
        <p:grpSpPr>
          <a:xfrm>
            <a:off x="50292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150" name="Rectangle 1149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51" name="Rectangle 1150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52" name="Group 1151"/>
          <p:cNvGrpSpPr/>
          <p:nvPr/>
        </p:nvGrpSpPr>
        <p:grpSpPr>
          <a:xfrm>
            <a:off x="5562600" y="37338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153" name="Rectangle 1152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54" name="Rectangle 1153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8203" name="Group 11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143000" y="2362200"/>
            <a:ext cx="911048" cy="303140"/>
            <a:chOff x="968" y="2749"/>
            <a:chExt cx="4475" cy="1489"/>
          </a:xfrm>
        </p:grpSpPr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968" y="2749"/>
              <a:ext cx="723" cy="1489"/>
            </a:xfrm>
            <a:custGeom>
              <a:avLst/>
              <a:gdLst/>
              <a:ahLst/>
              <a:cxnLst>
                <a:cxn ang="0">
                  <a:pos x="450" y="57"/>
                </a:cxn>
                <a:cxn ang="0">
                  <a:pos x="450" y="34"/>
                </a:cxn>
                <a:cxn ang="0">
                  <a:pos x="448" y="18"/>
                </a:cxn>
                <a:cxn ang="0">
                  <a:pos x="443" y="8"/>
                </a:cxn>
                <a:cxn ang="0">
                  <a:pos x="434" y="3"/>
                </a:cxn>
                <a:cxn ang="0">
                  <a:pos x="421" y="0"/>
                </a:cxn>
                <a:cxn ang="0">
                  <a:pos x="399" y="0"/>
                </a:cxn>
                <a:cxn ang="0">
                  <a:pos x="357" y="39"/>
                </a:cxn>
                <a:cxn ang="0">
                  <a:pos x="312" y="70"/>
                </a:cxn>
                <a:cxn ang="0">
                  <a:pos x="266" y="93"/>
                </a:cxn>
                <a:cxn ang="0">
                  <a:pos x="219" y="111"/>
                </a:cxn>
                <a:cxn ang="0">
                  <a:pos x="175" y="124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6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4" y="212"/>
                </a:cxn>
                <a:cxn ang="0">
                  <a:pos x="56" y="211"/>
                </a:cxn>
                <a:cxn ang="0">
                  <a:pos x="96" y="207"/>
                </a:cxn>
                <a:cxn ang="0">
                  <a:pos x="139" y="201"/>
                </a:cxn>
                <a:cxn ang="0">
                  <a:pos x="187" y="191"/>
                </a:cxn>
                <a:cxn ang="0">
                  <a:pos x="237" y="175"/>
                </a:cxn>
                <a:cxn ang="0">
                  <a:pos x="287" y="153"/>
                </a:cxn>
                <a:cxn ang="0">
                  <a:pos x="287" y="1334"/>
                </a:cxn>
                <a:cxn ang="0">
                  <a:pos x="285" y="1352"/>
                </a:cxn>
                <a:cxn ang="0">
                  <a:pos x="282" y="1366"/>
                </a:cxn>
                <a:cxn ang="0">
                  <a:pos x="275" y="1379"/>
                </a:cxn>
                <a:cxn ang="0">
                  <a:pos x="266" y="1391"/>
                </a:cxn>
                <a:cxn ang="0">
                  <a:pos x="251" y="1401"/>
                </a:cxn>
                <a:cxn ang="0">
                  <a:pos x="232" y="1407"/>
                </a:cxn>
                <a:cxn ang="0">
                  <a:pos x="207" y="1414"/>
                </a:cxn>
                <a:cxn ang="0">
                  <a:pos x="173" y="1417"/>
                </a:cxn>
                <a:cxn ang="0">
                  <a:pos x="133" y="1419"/>
                </a:cxn>
                <a:cxn ang="0">
                  <a:pos x="83" y="1420"/>
                </a:cxn>
                <a:cxn ang="0">
                  <a:pos x="13" y="1420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5"/>
                </a:cxn>
                <a:cxn ang="0">
                  <a:pos x="136" y="1484"/>
                </a:cxn>
                <a:cxn ang="0">
                  <a:pos x="187" y="1482"/>
                </a:cxn>
                <a:cxn ang="0">
                  <a:pos x="551" y="1482"/>
                </a:cxn>
                <a:cxn ang="0">
                  <a:pos x="600" y="1484"/>
                </a:cxn>
                <a:cxn ang="0">
                  <a:pos x="648" y="1485"/>
                </a:cxn>
                <a:cxn ang="0">
                  <a:pos x="690" y="1487"/>
                </a:cxn>
                <a:cxn ang="0">
                  <a:pos x="723" y="1489"/>
                </a:cxn>
                <a:cxn ang="0">
                  <a:pos x="723" y="1420"/>
                </a:cxn>
                <a:cxn ang="0">
                  <a:pos x="653" y="1420"/>
                </a:cxn>
                <a:cxn ang="0">
                  <a:pos x="603" y="1419"/>
                </a:cxn>
                <a:cxn ang="0">
                  <a:pos x="563" y="1417"/>
                </a:cxn>
                <a:cxn ang="0">
                  <a:pos x="530" y="1414"/>
                </a:cxn>
                <a:cxn ang="0">
                  <a:pos x="504" y="1409"/>
                </a:cxn>
                <a:cxn ang="0">
                  <a:pos x="485" y="1401"/>
                </a:cxn>
                <a:cxn ang="0">
                  <a:pos x="471" y="1392"/>
                </a:cxn>
                <a:cxn ang="0">
                  <a:pos x="461" y="1381"/>
                </a:cxn>
                <a:cxn ang="0">
                  <a:pos x="455" y="1368"/>
                </a:cxn>
                <a:cxn ang="0">
                  <a:pos x="451" y="1352"/>
                </a:cxn>
                <a:cxn ang="0">
                  <a:pos x="450" y="1334"/>
                </a:cxn>
                <a:cxn ang="0">
                  <a:pos x="450" y="1312"/>
                </a:cxn>
                <a:cxn ang="0">
                  <a:pos x="450" y="57"/>
                </a:cxn>
              </a:cxnLst>
              <a:rect l="0" t="0" r="r" b="b"/>
              <a:pathLst>
                <a:path w="723" h="1489">
                  <a:moveTo>
                    <a:pt x="450" y="57"/>
                  </a:moveTo>
                  <a:lnTo>
                    <a:pt x="450" y="34"/>
                  </a:lnTo>
                  <a:lnTo>
                    <a:pt x="448" y="18"/>
                  </a:lnTo>
                  <a:lnTo>
                    <a:pt x="443" y="8"/>
                  </a:lnTo>
                  <a:lnTo>
                    <a:pt x="434" y="3"/>
                  </a:lnTo>
                  <a:lnTo>
                    <a:pt x="421" y="0"/>
                  </a:lnTo>
                  <a:lnTo>
                    <a:pt x="399" y="0"/>
                  </a:lnTo>
                  <a:lnTo>
                    <a:pt x="357" y="39"/>
                  </a:lnTo>
                  <a:lnTo>
                    <a:pt x="312" y="70"/>
                  </a:lnTo>
                  <a:lnTo>
                    <a:pt x="266" y="93"/>
                  </a:lnTo>
                  <a:lnTo>
                    <a:pt x="219" y="111"/>
                  </a:lnTo>
                  <a:lnTo>
                    <a:pt x="175" y="124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6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4" y="212"/>
                  </a:lnTo>
                  <a:lnTo>
                    <a:pt x="56" y="211"/>
                  </a:lnTo>
                  <a:lnTo>
                    <a:pt x="96" y="207"/>
                  </a:lnTo>
                  <a:lnTo>
                    <a:pt x="139" y="201"/>
                  </a:lnTo>
                  <a:lnTo>
                    <a:pt x="187" y="191"/>
                  </a:lnTo>
                  <a:lnTo>
                    <a:pt x="237" y="175"/>
                  </a:lnTo>
                  <a:lnTo>
                    <a:pt x="287" y="153"/>
                  </a:lnTo>
                  <a:lnTo>
                    <a:pt x="287" y="1334"/>
                  </a:lnTo>
                  <a:lnTo>
                    <a:pt x="285" y="1352"/>
                  </a:lnTo>
                  <a:lnTo>
                    <a:pt x="282" y="1366"/>
                  </a:lnTo>
                  <a:lnTo>
                    <a:pt x="275" y="1379"/>
                  </a:lnTo>
                  <a:lnTo>
                    <a:pt x="266" y="1391"/>
                  </a:lnTo>
                  <a:lnTo>
                    <a:pt x="251" y="1401"/>
                  </a:lnTo>
                  <a:lnTo>
                    <a:pt x="232" y="1407"/>
                  </a:lnTo>
                  <a:lnTo>
                    <a:pt x="207" y="1414"/>
                  </a:lnTo>
                  <a:lnTo>
                    <a:pt x="173" y="1417"/>
                  </a:lnTo>
                  <a:lnTo>
                    <a:pt x="133" y="1419"/>
                  </a:lnTo>
                  <a:lnTo>
                    <a:pt x="83" y="1420"/>
                  </a:lnTo>
                  <a:lnTo>
                    <a:pt x="13" y="1420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5"/>
                  </a:lnTo>
                  <a:lnTo>
                    <a:pt x="136" y="1484"/>
                  </a:lnTo>
                  <a:lnTo>
                    <a:pt x="187" y="1482"/>
                  </a:lnTo>
                  <a:lnTo>
                    <a:pt x="551" y="1482"/>
                  </a:lnTo>
                  <a:lnTo>
                    <a:pt x="600" y="1484"/>
                  </a:lnTo>
                  <a:lnTo>
                    <a:pt x="648" y="1485"/>
                  </a:lnTo>
                  <a:lnTo>
                    <a:pt x="690" y="1487"/>
                  </a:lnTo>
                  <a:lnTo>
                    <a:pt x="723" y="1489"/>
                  </a:lnTo>
                  <a:lnTo>
                    <a:pt x="723" y="1420"/>
                  </a:lnTo>
                  <a:lnTo>
                    <a:pt x="653" y="1420"/>
                  </a:lnTo>
                  <a:lnTo>
                    <a:pt x="603" y="1419"/>
                  </a:lnTo>
                  <a:lnTo>
                    <a:pt x="563" y="1417"/>
                  </a:lnTo>
                  <a:lnTo>
                    <a:pt x="530" y="1414"/>
                  </a:lnTo>
                  <a:lnTo>
                    <a:pt x="504" y="1409"/>
                  </a:lnTo>
                  <a:lnTo>
                    <a:pt x="485" y="1401"/>
                  </a:lnTo>
                  <a:lnTo>
                    <a:pt x="471" y="1392"/>
                  </a:lnTo>
                  <a:lnTo>
                    <a:pt x="461" y="1381"/>
                  </a:lnTo>
                  <a:lnTo>
                    <a:pt x="455" y="1368"/>
                  </a:lnTo>
                  <a:lnTo>
                    <a:pt x="451" y="1352"/>
                  </a:lnTo>
                  <a:lnTo>
                    <a:pt x="450" y="1334"/>
                  </a:lnTo>
                  <a:lnTo>
                    <a:pt x="450" y="1312"/>
                  </a:lnTo>
                  <a:lnTo>
                    <a:pt x="45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2666" y="3139"/>
              <a:ext cx="1060" cy="1079"/>
            </a:xfrm>
            <a:custGeom>
              <a:avLst/>
              <a:gdLst/>
              <a:ahLst/>
              <a:cxnLst>
                <a:cxn ang="0">
                  <a:pos x="595" y="540"/>
                </a:cxn>
                <a:cxn ang="0">
                  <a:pos x="1031" y="93"/>
                </a:cxn>
                <a:cxn ang="0">
                  <a:pos x="1044" y="80"/>
                </a:cxn>
                <a:cxn ang="0">
                  <a:pos x="1052" y="70"/>
                </a:cxn>
                <a:cxn ang="0">
                  <a:pos x="1056" y="62"/>
                </a:cxn>
                <a:cxn ang="0">
                  <a:pos x="1060" y="56"/>
                </a:cxn>
                <a:cxn ang="0">
                  <a:pos x="1060" y="46"/>
                </a:cxn>
                <a:cxn ang="0">
                  <a:pos x="1056" y="28"/>
                </a:cxn>
                <a:cxn ang="0">
                  <a:pos x="1047" y="13"/>
                </a:cxn>
                <a:cxn ang="0">
                  <a:pos x="1032" y="5"/>
                </a:cxn>
                <a:cxn ang="0">
                  <a:pos x="1016" y="0"/>
                </a:cxn>
                <a:cxn ang="0">
                  <a:pos x="1004" y="2"/>
                </a:cxn>
                <a:cxn ang="0">
                  <a:pos x="994" y="8"/>
                </a:cxn>
                <a:cxn ang="0">
                  <a:pos x="983" y="16"/>
                </a:cxn>
                <a:cxn ang="0">
                  <a:pos x="531" y="477"/>
                </a:cxn>
                <a:cxn ang="0">
                  <a:pos x="91" y="30"/>
                </a:cxn>
                <a:cxn ang="0">
                  <a:pos x="79" y="16"/>
                </a:cxn>
                <a:cxn ang="0">
                  <a:pos x="69" y="8"/>
                </a:cxn>
                <a:cxn ang="0">
                  <a:pos x="61" y="3"/>
                </a:cxn>
                <a:cxn ang="0">
                  <a:pos x="54" y="2"/>
                </a:cxn>
                <a:cxn ang="0">
                  <a:pos x="45" y="0"/>
                </a:cxn>
                <a:cxn ang="0">
                  <a:pos x="29" y="3"/>
                </a:cxn>
                <a:cxn ang="0">
                  <a:pos x="14" y="13"/>
                </a:cxn>
                <a:cxn ang="0">
                  <a:pos x="5" y="28"/>
                </a:cxn>
                <a:cxn ang="0">
                  <a:pos x="0" y="46"/>
                </a:cxn>
                <a:cxn ang="0">
                  <a:pos x="2" y="57"/>
                </a:cxn>
                <a:cxn ang="0">
                  <a:pos x="8" y="69"/>
                </a:cxn>
                <a:cxn ang="0">
                  <a:pos x="16" y="79"/>
                </a:cxn>
                <a:cxn ang="0">
                  <a:pos x="29" y="93"/>
                </a:cxn>
                <a:cxn ang="0">
                  <a:pos x="466" y="540"/>
                </a:cxn>
                <a:cxn ang="0">
                  <a:pos x="29" y="984"/>
                </a:cxn>
                <a:cxn ang="0">
                  <a:pos x="16" y="999"/>
                </a:cxn>
                <a:cxn ang="0">
                  <a:pos x="6" y="1012"/>
                </a:cxn>
                <a:cxn ang="0">
                  <a:pos x="2" y="1024"/>
                </a:cxn>
                <a:cxn ang="0">
                  <a:pos x="0" y="1033"/>
                </a:cxn>
                <a:cxn ang="0">
                  <a:pos x="5" y="1051"/>
                </a:cxn>
                <a:cxn ang="0">
                  <a:pos x="14" y="1066"/>
                </a:cxn>
                <a:cxn ang="0">
                  <a:pos x="29" y="1076"/>
                </a:cxn>
                <a:cxn ang="0">
                  <a:pos x="45" y="1079"/>
                </a:cxn>
                <a:cxn ang="0">
                  <a:pos x="54" y="1078"/>
                </a:cxn>
                <a:cxn ang="0">
                  <a:pos x="61" y="1076"/>
                </a:cxn>
                <a:cxn ang="0">
                  <a:pos x="69" y="1071"/>
                </a:cxn>
                <a:cxn ang="0">
                  <a:pos x="79" y="1063"/>
                </a:cxn>
                <a:cxn ang="0">
                  <a:pos x="530" y="602"/>
                </a:cxn>
                <a:cxn ang="0">
                  <a:pos x="967" y="1050"/>
                </a:cxn>
                <a:cxn ang="0">
                  <a:pos x="983" y="1063"/>
                </a:cxn>
                <a:cxn ang="0">
                  <a:pos x="996" y="1073"/>
                </a:cxn>
                <a:cxn ang="0">
                  <a:pos x="1005" y="1078"/>
                </a:cxn>
                <a:cxn ang="0">
                  <a:pos x="1016" y="1079"/>
                </a:cxn>
                <a:cxn ang="0">
                  <a:pos x="1034" y="1076"/>
                </a:cxn>
                <a:cxn ang="0">
                  <a:pos x="1048" y="1066"/>
                </a:cxn>
                <a:cxn ang="0">
                  <a:pos x="1056" y="1051"/>
                </a:cxn>
                <a:cxn ang="0">
                  <a:pos x="1060" y="1033"/>
                </a:cxn>
                <a:cxn ang="0">
                  <a:pos x="1060" y="1024"/>
                </a:cxn>
                <a:cxn ang="0">
                  <a:pos x="1056" y="1017"/>
                </a:cxn>
                <a:cxn ang="0">
                  <a:pos x="1052" y="1009"/>
                </a:cxn>
                <a:cxn ang="0">
                  <a:pos x="1044" y="999"/>
                </a:cxn>
                <a:cxn ang="0">
                  <a:pos x="1031" y="988"/>
                </a:cxn>
                <a:cxn ang="0">
                  <a:pos x="595" y="540"/>
                </a:cxn>
              </a:cxnLst>
              <a:rect l="0" t="0" r="r" b="b"/>
              <a:pathLst>
                <a:path w="1060" h="1079">
                  <a:moveTo>
                    <a:pt x="595" y="540"/>
                  </a:moveTo>
                  <a:lnTo>
                    <a:pt x="1031" y="93"/>
                  </a:lnTo>
                  <a:lnTo>
                    <a:pt x="1044" y="80"/>
                  </a:lnTo>
                  <a:lnTo>
                    <a:pt x="1052" y="70"/>
                  </a:lnTo>
                  <a:lnTo>
                    <a:pt x="1056" y="62"/>
                  </a:lnTo>
                  <a:lnTo>
                    <a:pt x="1060" y="56"/>
                  </a:lnTo>
                  <a:lnTo>
                    <a:pt x="1060" y="46"/>
                  </a:lnTo>
                  <a:lnTo>
                    <a:pt x="1056" y="28"/>
                  </a:lnTo>
                  <a:lnTo>
                    <a:pt x="1047" y="13"/>
                  </a:lnTo>
                  <a:lnTo>
                    <a:pt x="1032" y="5"/>
                  </a:lnTo>
                  <a:lnTo>
                    <a:pt x="1016" y="0"/>
                  </a:lnTo>
                  <a:lnTo>
                    <a:pt x="1004" y="2"/>
                  </a:lnTo>
                  <a:lnTo>
                    <a:pt x="994" y="8"/>
                  </a:lnTo>
                  <a:lnTo>
                    <a:pt x="983" y="16"/>
                  </a:lnTo>
                  <a:lnTo>
                    <a:pt x="531" y="477"/>
                  </a:lnTo>
                  <a:lnTo>
                    <a:pt x="91" y="30"/>
                  </a:lnTo>
                  <a:lnTo>
                    <a:pt x="79" y="16"/>
                  </a:lnTo>
                  <a:lnTo>
                    <a:pt x="69" y="8"/>
                  </a:lnTo>
                  <a:lnTo>
                    <a:pt x="61" y="3"/>
                  </a:lnTo>
                  <a:lnTo>
                    <a:pt x="54" y="2"/>
                  </a:lnTo>
                  <a:lnTo>
                    <a:pt x="45" y="0"/>
                  </a:lnTo>
                  <a:lnTo>
                    <a:pt x="29" y="3"/>
                  </a:lnTo>
                  <a:lnTo>
                    <a:pt x="14" y="13"/>
                  </a:lnTo>
                  <a:lnTo>
                    <a:pt x="5" y="28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8" y="69"/>
                  </a:lnTo>
                  <a:lnTo>
                    <a:pt x="16" y="79"/>
                  </a:lnTo>
                  <a:lnTo>
                    <a:pt x="29" y="93"/>
                  </a:lnTo>
                  <a:lnTo>
                    <a:pt x="466" y="540"/>
                  </a:lnTo>
                  <a:lnTo>
                    <a:pt x="29" y="984"/>
                  </a:lnTo>
                  <a:lnTo>
                    <a:pt x="16" y="999"/>
                  </a:lnTo>
                  <a:lnTo>
                    <a:pt x="6" y="1012"/>
                  </a:lnTo>
                  <a:lnTo>
                    <a:pt x="2" y="1024"/>
                  </a:lnTo>
                  <a:lnTo>
                    <a:pt x="0" y="1033"/>
                  </a:lnTo>
                  <a:lnTo>
                    <a:pt x="5" y="1051"/>
                  </a:lnTo>
                  <a:lnTo>
                    <a:pt x="14" y="1066"/>
                  </a:lnTo>
                  <a:lnTo>
                    <a:pt x="29" y="1076"/>
                  </a:lnTo>
                  <a:lnTo>
                    <a:pt x="45" y="1079"/>
                  </a:lnTo>
                  <a:lnTo>
                    <a:pt x="54" y="1078"/>
                  </a:lnTo>
                  <a:lnTo>
                    <a:pt x="61" y="1076"/>
                  </a:lnTo>
                  <a:lnTo>
                    <a:pt x="69" y="1071"/>
                  </a:lnTo>
                  <a:lnTo>
                    <a:pt x="79" y="1063"/>
                  </a:lnTo>
                  <a:lnTo>
                    <a:pt x="530" y="602"/>
                  </a:lnTo>
                  <a:lnTo>
                    <a:pt x="967" y="1050"/>
                  </a:lnTo>
                  <a:lnTo>
                    <a:pt x="983" y="1063"/>
                  </a:lnTo>
                  <a:lnTo>
                    <a:pt x="996" y="1073"/>
                  </a:lnTo>
                  <a:lnTo>
                    <a:pt x="1005" y="1078"/>
                  </a:lnTo>
                  <a:lnTo>
                    <a:pt x="1016" y="1079"/>
                  </a:lnTo>
                  <a:lnTo>
                    <a:pt x="1034" y="1076"/>
                  </a:lnTo>
                  <a:lnTo>
                    <a:pt x="1048" y="1066"/>
                  </a:lnTo>
                  <a:lnTo>
                    <a:pt x="1056" y="1051"/>
                  </a:lnTo>
                  <a:lnTo>
                    <a:pt x="1060" y="1033"/>
                  </a:lnTo>
                  <a:lnTo>
                    <a:pt x="1060" y="1024"/>
                  </a:lnTo>
                  <a:lnTo>
                    <a:pt x="1056" y="1017"/>
                  </a:lnTo>
                  <a:lnTo>
                    <a:pt x="1052" y="1009"/>
                  </a:lnTo>
                  <a:lnTo>
                    <a:pt x="1044" y="999"/>
                  </a:lnTo>
                  <a:lnTo>
                    <a:pt x="1031" y="988"/>
                  </a:lnTo>
                  <a:lnTo>
                    <a:pt x="595" y="5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4719" y="2749"/>
              <a:ext cx="724" cy="1489"/>
            </a:xfrm>
            <a:custGeom>
              <a:avLst/>
              <a:gdLst/>
              <a:ahLst/>
              <a:cxnLst>
                <a:cxn ang="0">
                  <a:pos x="450" y="57"/>
                </a:cxn>
                <a:cxn ang="0">
                  <a:pos x="450" y="34"/>
                </a:cxn>
                <a:cxn ang="0">
                  <a:pos x="448" y="18"/>
                </a:cxn>
                <a:cxn ang="0">
                  <a:pos x="444" y="8"/>
                </a:cxn>
                <a:cxn ang="0">
                  <a:pos x="434" y="3"/>
                </a:cxn>
                <a:cxn ang="0">
                  <a:pos x="421" y="0"/>
                </a:cxn>
                <a:cxn ang="0">
                  <a:pos x="399" y="0"/>
                </a:cxn>
                <a:cxn ang="0">
                  <a:pos x="357" y="39"/>
                </a:cxn>
                <a:cxn ang="0">
                  <a:pos x="312" y="70"/>
                </a:cxn>
                <a:cxn ang="0">
                  <a:pos x="266" y="93"/>
                </a:cxn>
                <a:cxn ang="0">
                  <a:pos x="220" y="111"/>
                </a:cxn>
                <a:cxn ang="0">
                  <a:pos x="175" y="124"/>
                </a:cxn>
                <a:cxn ang="0">
                  <a:pos x="132" y="134"/>
                </a:cxn>
                <a:cxn ang="0">
                  <a:pos x="92" y="139"/>
                </a:cxn>
                <a:cxn ang="0">
                  <a:pos x="56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4" y="212"/>
                </a:cxn>
                <a:cxn ang="0">
                  <a:pos x="56" y="211"/>
                </a:cxn>
                <a:cxn ang="0">
                  <a:pos x="96" y="207"/>
                </a:cxn>
                <a:cxn ang="0">
                  <a:pos x="140" y="201"/>
                </a:cxn>
                <a:cxn ang="0">
                  <a:pos x="188" y="191"/>
                </a:cxn>
                <a:cxn ang="0">
                  <a:pos x="237" y="175"/>
                </a:cxn>
                <a:cxn ang="0">
                  <a:pos x="287" y="153"/>
                </a:cxn>
                <a:cxn ang="0">
                  <a:pos x="287" y="1334"/>
                </a:cxn>
                <a:cxn ang="0">
                  <a:pos x="285" y="1352"/>
                </a:cxn>
                <a:cxn ang="0">
                  <a:pos x="282" y="1366"/>
                </a:cxn>
                <a:cxn ang="0">
                  <a:pos x="276" y="1379"/>
                </a:cxn>
                <a:cxn ang="0">
                  <a:pos x="266" y="1391"/>
                </a:cxn>
                <a:cxn ang="0">
                  <a:pos x="252" y="1401"/>
                </a:cxn>
                <a:cxn ang="0">
                  <a:pos x="232" y="1407"/>
                </a:cxn>
                <a:cxn ang="0">
                  <a:pos x="207" y="1414"/>
                </a:cxn>
                <a:cxn ang="0">
                  <a:pos x="173" y="1417"/>
                </a:cxn>
                <a:cxn ang="0">
                  <a:pos x="133" y="1419"/>
                </a:cxn>
                <a:cxn ang="0">
                  <a:pos x="84" y="1420"/>
                </a:cxn>
                <a:cxn ang="0">
                  <a:pos x="13" y="1420"/>
                </a:cxn>
                <a:cxn ang="0">
                  <a:pos x="13" y="1489"/>
                </a:cxn>
                <a:cxn ang="0">
                  <a:pos x="47" y="1487"/>
                </a:cxn>
                <a:cxn ang="0">
                  <a:pos x="88" y="1485"/>
                </a:cxn>
                <a:cxn ang="0">
                  <a:pos x="136" y="1484"/>
                </a:cxn>
                <a:cxn ang="0">
                  <a:pos x="188" y="1482"/>
                </a:cxn>
                <a:cxn ang="0">
                  <a:pos x="551" y="1482"/>
                </a:cxn>
                <a:cxn ang="0">
                  <a:pos x="601" y="1484"/>
                </a:cxn>
                <a:cxn ang="0">
                  <a:pos x="649" y="1485"/>
                </a:cxn>
                <a:cxn ang="0">
                  <a:pos x="690" y="1487"/>
                </a:cxn>
                <a:cxn ang="0">
                  <a:pos x="724" y="1489"/>
                </a:cxn>
                <a:cxn ang="0">
                  <a:pos x="724" y="1420"/>
                </a:cxn>
                <a:cxn ang="0">
                  <a:pos x="653" y="1420"/>
                </a:cxn>
                <a:cxn ang="0">
                  <a:pos x="604" y="1419"/>
                </a:cxn>
                <a:cxn ang="0">
                  <a:pos x="564" y="1417"/>
                </a:cxn>
                <a:cxn ang="0">
                  <a:pos x="530" y="1414"/>
                </a:cxn>
                <a:cxn ang="0">
                  <a:pos x="504" y="1409"/>
                </a:cxn>
                <a:cxn ang="0">
                  <a:pos x="485" y="1401"/>
                </a:cxn>
                <a:cxn ang="0">
                  <a:pos x="471" y="1392"/>
                </a:cxn>
                <a:cxn ang="0">
                  <a:pos x="461" y="1381"/>
                </a:cxn>
                <a:cxn ang="0">
                  <a:pos x="455" y="1368"/>
                </a:cxn>
                <a:cxn ang="0">
                  <a:pos x="452" y="1352"/>
                </a:cxn>
                <a:cxn ang="0">
                  <a:pos x="450" y="1334"/>
                </a:cxn>
                <a:cxn ang="0">
                  <a:pos x="450" y="1312"/>
                </a:cxn>
                <a:cxn ang="0">
                  <a:pos x="450" y="57"/>
                </a:cxn>
              </a:cxnLst>
              <a:rect l="0" t="0" r="r" b="b"/>
              <a:pathLst>
                <a:path w="724" h="1489">
                  <a:moveTo>
                    <a:pt x="450" y="57"/>
                  </a:moveTo>
                  <a:lnTo>
                    <a:pt x="450" y="34"/>
                  </a:lnTo>
                  <a:lnTo>
                    <a:pt x="448" y="18"/>
                  </a:lnTo>
                  <a:lnTo>
                    <a:pt x="444" y="8"/>
                  </a:lnTo>
                  <a:lnTo>
                    <a:pt x="434" y="3"/>
                  </a:lnTo>
                  <a:lnTo>
                    <a:pt x="421" y="0"/>
                  </a:lnTo>
                  <a:lnTo>
                    <a:pt x="399" y="0"/>
                  </a:lnTo>
                  <a:lnTo>
                    <a:pt x="357" y="39"/>
                  </a:lnTo>
                  <a:lnTo>
                    <a:pt x="312" y="70"/>
                  </a:lnTo>
                  <a:lnTo>
                    <a:pt x="266" y="93"/>
                  </a:lnTo>
                  <a:lnTo>
                    <a:pt x="220" y="111"/>
                  </a:lnTo>
                  <a:lnTo>
                    <a:pt x="175" y="124"/>
                  </a:lnTo>
                  <a:lnTo>
                    <a:pt x="132" y="134"/>
                  </a:lnTo>
                  <a:lnTo>
                    <a:pt x="92" y="139"/>
                  </a:lnTo>
                  <a:lnTo>
                    <a:pt x="56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4" y="212"/>
                  </a:lnTo>
                  <a:lnTo>
                    <a:pt x="56" y="211"/>
                  </a:lnTo>
                  <a:lnTo>
                    <a:pt x="96" y="207"/>
                  </a:lnTo>
                  <a:lnTo>
                    <a:pt x="140" y="201"/>
                  </a:lnTo>
                  <a:lnTo>
                    <a:pt x="188" y="191"/>
                  </a:lnTo>
                  <a:lnTo>
                    <a:pt x="237" y="175"/>
                  </a:lnTo>
                  <a:lnTo>
                    <a:pt x="287" y="153"/>
                  </a:lnTo>
                  <a:lnTo>
                    <a:pt x="287" y="1334"/>
                  </a:lnTo>
                  <a:lnTo>
                    <a:pt x="285" y="1352"/>
                  </a:lnTo>
                  <a:lnTo>
                    <a:pt x="282" y="1366"/>
                  </a:lnTo>
                  <a:lnTo>
                    <a:pt x="276" y="1379"/>
                  </a:lnTo>
                  <a:lnTo>
                    <a:pt x="266" y="1391"/>
                  </a:lnTo>
                  <a:lnTo>
                    <a:pt x="252" y="1401"/>
                  </a:lnTo>
                  <a:lnTo>
                    <a:pt x="232" y="1407"/>
                  </a:lnTo>
                  <a:lnTo>
                    <a:pt x="207" y="1414"/>
                  </a:lnTo>
                  <a:lnTo>
                    <a:pt x="173" y="1417"/>
                  </a:lnTo>
                  <a:lnTo>
                    <a:pt x="133" y="1419"/>
                  </a:lnTo>
                  <a:lnTo>
                    <a:pt x="84" y="1420"/>
                  </a:lnTo>
                  <a:lnTo>
                    <a:pt x="13" y="1420"/>
                  </a:lnTo>
                  <a:lnTo>
                    <a:pt x="13" y="1489"/>
                  </a:lnTo>
                  <a:lnTo>
                    <a:pt x="47" y="1487"/>
                  </a:lnTo>
                  <a:lnTo>
                    <a:pt x="88" y="1485"/>
                  </a:lnTo>
                  <a:lnTo>
                    <a:pt x="136" y="1484"/>
                  </a:lnTo>
                  <a:lnTo>
                    <a:pt x="188" y="1482"/>
                  </a:lnTo>
                  <a:lnTo>
                    <a:pt x="551" y="1482"/>
                  </a:lnTo>
                  <a:lnTo>
                    <a:pt x="601" y="1484"/>
                  </a:lnTo>
                  <a:lnTo>
                    <a:pt x="649" y="1485"/>
                  </a:lnTo>
                  <a:lnTo>
                    <a:pt x="690" y="1487"/>
                  </a:lnTo>
                  <a:lnTo>
                    <a:pt x="724" y="1489"/>
                  </a:lnTo>
                  <a:lnTo>
                    <a:pt x="724" y="1420"/>
                  </a:lnTo>
                  <a:lnTo>
                    <a:pt x="653" y="1420"/>
                  </a:lnTo>
                  <a:lnTo>
                    <a:pt x="604" y="1419"/>
                  </a:lnTo>
                  <a:lnTo>
                    <a:pt x="564" y="1417"/>
                  </a:lnTo>
                  <a:lnTo>
                    <a:pt x="530" y="1414"/>
                  </a:lnTo>
                  <a:lnTo>
                    <a:pt x="504" y="1409"/>
                  </a:lnTo>
                  <a:lnTo>
                    <a:pt x="485" y="1401"/>
                  </a:lnTo>
                  <a:lnTo>
                    <a:pt x="471" y="1392"/>
                  </a:lnTo>
                  <a:lnTo>
                    <a:pt x="461" y="1381"/>
                  </a:lnTo>
                  <a:lnTo>
                    <a:pt x="455" y="1368"/>
                  </a:lnTo>
                  <a:lnTo>
                    <a:pt x="452" y="1352"/>
                  </a:lnTo>
                  <a:lnTo>
                    <a:pt x="450" y="1334"/>
                  </a:lnTo>
                  <a:lnTo>
                    <a:pt x="450" y="1312"/>
                  </a:lnTo>
                  <a:lnTo>
                    <a:pt x="45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10" name="Group 18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128547" y="2362200"/>
            <a:ext cx="928557" cy="303140"/>
            <a:chOff x="930" y="2941"/>
            <a:chExt cx="4561" cy="1489"/>
          </a:xfrm>
        </p:grpSpPr>
        <p:sp>
          <p:nvSpPr>
            <p:cNvPr id="8212" name="Freeform 20"/>
            <p:cNvSpPr>
              <a:spLocks/>
            </p:cNvSpPr>
            <p:nvPr/>
          </p:nvSpPr>
          <p:spPr bwMode="auto">
            <a:xfrm>
              <a:off x="930" y="2941"/>
              <a:ext cx="875" cy="1489"/>
            </a:xfrm>
            <a:custGeom>
              <a:avLst/>
              <a:gdLst/>
              <a:ahLst/>
              <a:cxnLst>
                <a:cxn ang="0">
                  <a:pos x="821" y="1100"/>
                </a:cxn>
                <a:cxn ang="0">
                  <a:pos x="808" y="1174"/>
                </a:cxn>
                <a:cxn ang="0">
                  <a:pos x="792" y="1247"/>
                </a:cxn>
                <a:cxn ang="0">
                  <a:pos x="773" y="1299"/>
                </a:cxn>
                <a:cxn ang="0">
                  <a:pos x="745" y="1309"/>
                </a:cxn>
                <a:cxn ang="0">
                  <a:pos x="694" y="1314"/>
                </a:cxn>
                <a:cxn ang="0">
                  <a:pos x="608" y="1316"/>
                </a:cxn>
                <a:cxn ang="0">
                  <a:pos x="169" y="1317"/>
                </a:cxn>
                <a:cxn ang="0">
                  <a:pos x="472" y="1022"/>
                </a:cxn>
                <a:cxn ang="0">
                  <a:pos x="593" y="911"/>
                </a:cxn>
                <a:cxn ang="0">
                  <a:pos x="691" y="815"/>
                </a:cxn>
                <a:cxn ang="0">
                  <a:pos x="766" y="728"/>
                </a:cxn>
                <a:cxn ang="0">
                  <a:pos x="821" y="646"/>
                </a:cxn>
                <a:cxn ang="0">
                  <a:pos x="856" y="566"/>
                </a:cxn>
                <a:cxn ang="0">
                  <a:pos x="873" y="480"/>
                </a:cxn>
                <a:cxn ang="0">
                  <a:pos x="870" y="371"/>
                </a:cxn>
                <a:cxn ang="0">
                  <a:pos x="840" y="258"/>
                </a:cxn>
                <a:cxn ang="0">
                  <a:pos x="782" y="162"/>
                </a:cxn>
                <a:cxn ang="0">
                  <a:pos x="699" y="85"/>
                </a:cxn>
                <a:cxn ang="0">
                  <a:pos x="597" y="31"/>
                </a:cxn>
                <a:cxn ang="0">
                  <a:pos x="475" y="3"/>
                </a:cxn>
                <a:cxn ang="0">
                  <a:pos x="350" y="3"/>
                </a:cxn>
                <a:cxn ang="0">
                  <a:pos x="241" y="34"/>
                </a:cxn>
                <a:cxn ang="0">
                  <a:pos x="152" y="91"/>
                </a:cxn>
                <a:cxn ang="0">
                  <a:pos x="80" y="168"/>
                </a:cxn>
                <a:cxn ang="0">
                  <a:pos x="30" y="256"/>
                </a:cxn>
                <a:cxn ang="0">
                  <a:pos x="4" y="354"/>
                </a:cxn>
                <a:cxn ang="0">
                  <a:pos x="3" y="436"/>
                </a:cxn>
                <a:cxn ang="0">
                  <a:pos x="20" y="482"/>
                </a:cxn>
                <a:cxn ang="0">
                  <a:pos x="48" y="509"/>
                </a:cxn>
                <a:cxn ang="0">
                  <a:pos x="78" y="524"/>
                </a:cxn>
                <a:cxn ang="0">
                  <a:pos x="104" y="529"/>
                </a:cxn>
                <a:cxn ang="0">
                  <a:pos x="131" y="527"/>
                </a:cxn>
                <a:cxn ang="0">
                  <a:pos x="163" y="519"/>
                </a:cxn>
                <a:cxn ang="0">
                  <a:pos x="195" y="498"/>
                </a:cxn>
                <a:cxn ang="0">
                  <a:pos x="221" y="464"/>
                </a:cxn>
                <a:cxn ang="0">
                  <a:pos x="230" y="411"/>
                </a:cxn>
                <a:cxn ang="0">
                  <a:pos x="221" y="362"/>
                </a:cxn>
                <a:cxn ang="0">
                  <a:pos x="192" y="322"/>
                </a:cxn>
                <a:cxn ang="0">
                  <a:pos x="145" y="299"/>
                </a:cxn>
                <a:cxn ang="0">
                  <a:pos x="100" y="294"/>
                </a:cxn>
                <a:cxn ang="0">
                  <a:pos x="86" y="297"/>
                </a:cxn>
                <a:cxn ang="0">
                  <a:pos x="136" y="201"/>
                </a:cxn>
                <a:cxn ang="0">
                  <a:pos x="205" y="129"/>
                </a:cxn>
                <a:cxn ang="0">
                  <a:pos x="289" y="83"/>
                </a:cxn>
                <a:cxn ang="0">
                  <a:pos x="382" y="69"/>
                </a:cxn>
                <a:cxn ang="0">
                  <a:pos x="473" y="83"/>
                </a:cxn>
                <a:cxn ang="0">
                  <a:pos x="547" y="122"/>
                </a:cxn>
                <a:cxn ang="0">
                  <a:pos x="603" y="183"/>
                </a:cxn>
                <a:cxn ang="0">
                  <a:pos x="645" y="258"/>
                </a:cxn>
                <a:cxn ang="0">
                  <a:pos x="667" y="343"/>
                </a:cxn>
                <a:cxn ang="0">
                  <a:pos x="675" y="433"/>
                </a:cxn>
                <a:cxn ang="0">
                  <a:pos x="656" y="566"/>
                </a:cxn>
                <a:cxn ang="0">
                  <a:pos x="606" y="695"/>
                </a:cxn>
                <a:cxn ang="0">
                  <a:pos x="533" y="816"/>
                </a:cxn>
                <a:cxn ang="0">
                  <a:pos x="446" y="927"/>
                </a:cxn>
                <a:cxn ang="0">
                  <a:pos x="12" y="1419"/>
                </a:cxn>
                <a:cxn ang="0">
                  <a:pos x="1" y="1443"/>
                </a:cxn>
                <a:cxn ang="0">
                  <a:pos x="0" y="1489"/>
                </a:cxn>
                <a:cxn ang="0">
                  <a:pos x="875" y="1100"/>
                </a:cxn>
              </a:cxnLst>
              <a:rect l="0" t="0" r="r" b="b"/>
              <a:pathLst>
                <a:path w="875" h="1489">
                  <a:moveTo>
                    <a:pt x="875" y="1100"/>
                  </a:moveTo>
                  <a:lnTo>
                    <a:pt x="821" y="1100"/>
                  </a:lnTo>
                  <a:lnTo>
                    <a:pt x="814" y="1136"/>
                  </a:lnTo>
                  <a:lnTo>
                    <a:pt x="808" y="1174"/>
                  </a:lnTo>
                  <a:lnTo>
                    <a:pt x="800" y="1211"/>
                  </a:lnTo>
                  <a:lnTo>
                    <a:pt x="792" y="1247"/>
                  </a:lnTo>
                  <a:lnTo>
                    <a:pt x="782" y="1277"/>
                  </a:lnTo>
                  <a:lnTo>
                    <a:pt x="773" y="1299"/>
                  </a:lnTo>
                  <a:lnTo>
                    <a:pt x="763" y="1304"/>
                  </a:lnTo>
                  <a:lnTo>
                    <a:pt x="745" y="1309"/>
                  </a:lnTo>
                  <a:lnTo>
                    <a:pt x="721" y="1311"/>
                  </a:lnTo>
                  <a:lnTo>
                    <a:pt x="694" y="1314"/>
                  </a:lnTo>
                  <a:lnTo>
                    <a:pt x="665" y="1316"/>
                  </a:lnTo>
                  <a:lnTo>
                    <a:pt x="608" y="1316"/>
                  </a:lnTo>
                  <a:lnTo>
                    <a:pt x="584" y="1317"/>
                  </a:lnTo>
                  <a:lnTo>
                    <a:pt x="169" y="1317"/>
                  </a:lnTo>
                  <a:lnTo>
                    <a:pt x="401" y="1086"/>
                  </a:lnTo>
                  <a:lnTo>
                    <a:pt x="472" y="1022"/>
                  </a:lnTo>
                  <a:lnTo>
                    <a:pt x="536" y="965"/>
                  </a:lnTo>
                  <a:lnTo>
                    <a:pt x="593" y="911"/>
                  </a:lnTo>
                  <a:lnTo>
                    <a:pt x="645" y="860"/>
                  </a:lnTo>
                  <a:lnTo>
                    <a:pt x="691" y="815"/>
                  </a:lnTo>
                  <a:lnTo>
                    <a:pt x="731" y="770"/>
                  </a:lnTo>
                  <a:lnTo>
                    <a:pt x="766" y="728"/>
                  </a:lnTo>
                  <a:lnTo>
                    <a:pt x="797" y="687"/>
                  </a:lnTo>
                  <a:lnTo>
                    <a:pt x="821" y="646"/>
                  </a:lnTo>
                  <a:lnTo>
                    <a:pt x="841" y="607"/>
                  </a:lnTo>
                  <a:lnTo>
                    <a:pt x="856" y="566"/>
                  </a:lnTo>
                  <a:lnTo>
                    <a:pt x="867" y="524"/>
                  </a:lnTo>
                  <a:lnTo>
                    <a:pt x="873" y="480"/>
                  </a:lnTo>
                  <a:lnTo>
                    <a:pt x="875" y="433"/>
                  </a:lnTo>
                  <a:lnTo>
                    <a:pt x="870" y="371"/>
                  </a:lnTo>
                  <a:lnTo>
                    <a:pt x="859" y="312"/>
                  </a:lnTo>
                  <a:lnTo>
                    <a:pt x="840" y="258"/>
                  </a:lnTo>
                  <a:lnTo>
                    <a:pt x="814" y="207"/>
                  </a:lnTo>
                  <a:lnTo>
                    <a:pt x="782" y="162"/>
                  </a:lnTo>
                  <a:lnTo>
                    <a:pt x="744" y="121"/>
                  </a:lnTo>
                  <a:lnTo>
                    <a:pt x="699" y="85"/>
                  </a:lnTo>
                  <a:lnTo>
                    <a:pt x="649" y="56"/>
                  </a:lnTo>
                  <a:lnTo>
                    <a:pt x="597" y="31"/>
                  </a:lnTo>
                  <a:lnTo>
                    <a:pt x="537" y="15"/>
                  </a:lnTo>
                  <a:lnTo>
                    <a:pt x="475" y="3"/>
                  </a:lnTo>
                  <a:lnTo>
                    <a:pt x="411" y="0"/>
                  </a:lnTo>
                  <a:lnTo>
                    <a:pt x="350" y="3"/>
                  </a:lnTo>
                  <a:lnTo>
                    <a:pt x="294" y="16"/>
                  </a:lnTo>
                  <a:lnTo>
                    <a:pt x="241" y="34"/>
                  </a:lnTo>
                  <a:lnTo>
                    <a:pt x="195" y="60"/>
                  </a:lnTo>
                  <a:lnTo>
                    <a:pt x="152" y="91"/>
                  </a:lnTo>
                  <a:lnTo>
                    <a:pt x="113" y="127"/>
                  </a:lnTo>
                  <a:lnTo>
                    <a:pt x="80" y="168"/>
                  </a:lnTo>
                  <a:lnTo>
                    <a:pt x="52" y="211"/>
                  </a:lnTo>
                  <a:lnTo>
                    <a:pt x="30" y="256"/>
                  </a:lnTo>
                  <a:lnTo>
                    <a:pt x="14" y="305"/>
                  </a:lnTo>
                  <a:lnTo>
                    <a:pt x="4" y="354"/>
                  </a:lnTo>
                  <a:lnTo>
                    <a:pt x="0" y="405"/>
                  </a:lnTo>
                  <a:lnTo>
                    <a:pt x="3" y="436"/>
                  </a:lnTo>
                  <a:lnTo>
                    <a:pt x="9" y="462"/>
                  </a:lnTo>
                  <a:lnTo>
                    <a:pt x="20" y="482"/>
                  </a:lnTo>
                  <a:lnTo>
                    <a:pt x="33" y="498"/>
                  </a:lnTo>
                  <a:lnTo>
                    <a:pt x="48" y="509"/>
                  </a:lnTo>
                  <a:lnTo>
                    <a:pt x="64" y="517"/>
                  </a:lnTo>
                  <a:lnTo>
                    <a:pt x="78" y="524"/>
                  </a:lnTo>
                  <a:lnTo>
                    <a:pt x="92" y="527"/>
                  </a:lnTo>
                  <a:lnTo>
                    <a:pt x="104" y="529"/>
                  </a:lnTo>
                  <a:lnTo>
                    <a:pt x="116" y="529"/>
                  </a:lnTo>
                  <a:lnTo>
                    <a:pt x="131" y="527"/>
                  </a:lnTo>
                  <a:lnTo>
                    <a:pt x="145" y="524"/>
                  </a:lnTo>
                  <a:lnTo>
                    <a:pt x="163" y="519"/>
                  </a:lnTo>
                  <a:lnTo>
                    <a:pt x="179" y="509"/>
                  </a:lnTo>
                  <a:lnTo>
                    <a:pt x="195" y="498"/>
                  </a:lnTo>
                  <a:lnTo>
                    <a:pt x="209" y="482"/>
                  </a:lnTo>
                  <a:lnTo>
                    <a:pt x="221" y="464"/>
                  </a:lnTo>
                  <a:lnTo>
                    <a:pt x="229" y="439"/>
                  </a:lnTo>
                  <a:lnTo>
                    <a:pt x="230" y="411"/>
                  </a:lnTo>
                  <a:lnTo>
                    <a:pt x="229" y="387"/>
                  </a:lnTo>
                  <a:lnTo>
                    <a:pt x="221" y="362"/>
                  </a:lnTo>
                  <a:lnTo>
                    <a:pt x="209" y="341"/>
                  </a:lnTo>
                  <a:lnTo>
                    <a:pt x="192" y="322"/>
                  </a:lnTo>
                  <a:lnTo>
                    <a:pt x="171" y="307"/>
                  </a:lnTo>
                  <a:lnTo>
                    <a:pt x="145" y="299"/>
                  </a:lnTo>
                  <a:lnTo>
                    <a:pt x="115" y="294"/>
                  </a:lnTo>
                  <a:lnTo>
                    <a:pt x="100" y="294"/>
                  </a:lnTo>
                  <a:lnTo>
                    <a:pt x="92" y="295"/>
                  </a:lnTo>
                  <a:lnTo>
                    <a:pt x="86" y="297"/>
                  </a:lnTo>
                  <a:lnTo>
                    <a:pt x="108" y="245"/>
                  </a:lnTo>
                  <a:lnTo>
                    <a:pt x="136" y="201"/>
                  </a:lnTo>
                  <a:lnTo>
                    <a:pt x="168" y="162"/>
                  </a:lnTo>
                  <a:lnTo>
                    <a:pt x="205" y="129"/>
                  </a:lnTo>
                  <a:lnTo>
                    <a:pt x="246" y="103"/>
                  </a:lnTo>
                  <a:lnTo>
                    <a:pt x="289" y="83"/>
                  </a:lnTo>
                  <a:lnTo>
                    <a:pt x="334" y="72"/>
                  </a:lnTo>
                  <a:lnTo>
                    <a:pt x="382" y="69"/>
                  </a:lnTo>
                  <a:lnTo>
                    <a:pt x="430" y="72"/>
                  </a:lnTo>
                  <a:lnTo>
                    <a:pt x="473" y="83"/>
                  </a:lnTo>
                  <a:lnTo>
                    <a:pt x="512" y="100"/>
                  </a:lnTo>
                  <a:lnTo>
                    <a:pt x="547" y="122"/>
                  </a:lnTo>
                  <a:lnTo>
                    <a:pt x="577" y="150"/>
                  </a:lnTo>
                  <a:lnTo>
                    <a:pt x="603" y="183"/>
                  </a:lnTo>
                  <a:lnTo>
                    <a:pt x="625" y="219"/>
                  </a:lnTo>
                  <a:lnTo>
                    <a:pt x="645" y="258"/>
                  </a:lnTo>
                  <a:lnTo>
                    <a:pt x="657" y="299"/>
                  </a:lnTo>
                  <a:lnTo>
                    <a:pt x="667" y="343"/>
                  </a:lnTo>
                  <a:lnTo>
                    <a:pt x="673" y="387"/>
                  </a:lnTo>
                  <a:lnTo>
                    <a:pt x="675" y="433"/>
                  </a:lnTo>
                  <a:lnTo>
                    <a:pt x="670" y="500"/>
                  </a:lnTo>
                  <a:lnTo>
                    <a:pt x="656" y="566"/>
                  </a:lnTo>
                  <a:lnTo>
                    <a:pt x="635" y="632"/>
                  </a:lnTo>
                  <a:lnTo>
                    <a:pt x="606" y="695"/>
                  </a:lnTo>
                  <a:lnTo>
                    <a:pt x="571" y="757"/>
                  </a:lnTo>
                  <a:lnTo>
                    <a:pt x="533" y="816"/>
                  </a:lnTo>
                  <a:lnTo>
                    <a:pt x="489" y="873"/>
                  </a:lnTo>
                  <a:lnTo>
                    <a:pt x="446" y="927"/>
                  </a:lnTo>
                  <a:lnTo>
                    <a:pt x="25" y="1405"/>
                  </a:lnTo>
                  <a:lnTo>
                    <a:pt x="12" y="1419"/>
                  </a:lnTo>
                  <a:lnTo>
                    <a:pt x="6" y="1430"/>
                  </a:lnTo>
                  <a:lnTo>
                    <a:pt x="1" y="1443"/>
                  </a:lnTo>
                  <a:lnTo>
                    <a:pt x="1" y="1463"/>
                  </a:lnTo>
                  <a:lnTo>
                    <a:pt x="0" y="1489"/>
                  </a:lnTo>
                  <a:lnTo>
                    <a:pt x="814" y="1489"/>
                  </a:lnTo>
                  <a:lnTo>
                    <a:pt x="875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2714" y="3331"/>
              <a:ext cx="1060" cy="1079"/>
            </a:xfrm>
            <a:custGeom>
              <a:avLst/>
              <a:gdLst/>
              <a:ahLst/>
              <a:cxnLst>
                <a:cxn ang="0">
                  <a:pos x="595" y="540"/>
                </a:cxn>
                <a:cxn ang="0">
                  <a:pos x="1031" y="93"/>
                </a:cxn>
                <a:cxn ang="0">
                  <a:pos x="1044" y="80"/>
                </a:cxn>
                <a:cxn ang="0">
                  <a:pos x="1052" y="70"/>
                </a:cxn>
                <a:cxn ang="0">
                  <a:pos x="1056" y="62"/>
                </a:cxn>
                <a:cxn ang="0">
                  <a:pos x="1060" y="56"/>
                </a:cxn>
                <a:cxn ang="0">
                  <a:pos x="1060" y="46"/>
                </a:cxn>
                <a:cxn ang="0">
                  <a:pos x="1056" y="28"/>
                </a:cxn>
                <a:cxn ang="0">
                  <a:pos x="1047" y="13"/>
                </a:cxn>
                <a:cxn ang="0">
                  <a:pos x="1032" y="5"/>
                </a:cxn>
                <a:cxn ang="0">
                  <a:pos x="1016" y="0"/>
                </a:cxn>
                <a:cxn ang="0">
                  <a:pos x="1004" y="2"/>
                </a:cxn>
                <a:cxn ang="0">
                  <a:pos x="994" y="8"/>
                </a:cxn>
                <a:cxn ang="0">
                  <a:pos x="983" y="16"/>
                </a:cxn>
                <a:cxn ang="0">
                  <a:pos x="531" y="477"/>
                </a:cxn>
                <a:cxn ang="0">
                  <a:pos x="91" y="30"/>
                </a:cxn>
                <a:cxn ang="0">
                  <a:pos x="79" y="16"/>
                </a:cxn>
                <a:cxn ang="0">
                  <a:pos x="69" y="8"/>
                </a:cxn>
                <a:cxn ang="0">
                  <a:pos x="61" y="3"/>
                </a:cxn>
                <a:cxn ang="0">
                  <a:pos x="54" y="2"/>
                </a:cxn>
                <a:cxn ang="0">
                  <a:pos x="45" y="0"/>
                </a:cxn>
                <a:cxn ang="0">
                  <a:pos x="29" y="3"/>
                </a:cxn>
                <a:cxn ang="0">
                  <a:pos x="14" y="13"/>
                </a:cxn>
                <a:cxn ang="0">
                  <a:pos x="5" y="28"/>
                </a:cxn>
                <a:cxn ang="0">
                  <a:pos x="0" y="46"/>
                </a:cxn>
                <a:cxn ang="0">
                  <a:pos x="2" y="57"/>
                </a:cxn>
                <a:cxn ang="0">
                  <a:pos x="8" y="69"/>
                </a:cxn>
                <a:cxn ang="0">
                  <a:pos x="16" y="79"/>
                </a:cxn>
                <a:cxn ang="0">
                  <a:pos x="29" y="93"/>
                </a:cxn>
                <a:cxn ang="0">
                  <a:pos x="466" y="540"/>
                </a:cxn>
                <a:cxn ang="0">
                  <a:pos x="29" y="984"/>
                </a:cxn>
                <a:cxn ang="0">
                  <a:pos x="16" y="999"/>
                </a:cxn>
                <a:cxn ang="0">
                  <a:pos x="6" y="1012"/>
                </a:cxn>
                <a:cxn ang="0">
                  <a:pos x="2" y="1024"/>
                </a:cxn>
                <a:cxn ang="0">
                  <a:pos x="0" y="1033"/>
                </a:cxn>
                <a:cxn ang="0">
                  <a:pos x="5" y="1051"/>
                </a:cxn>
                <a:cxn ang="0">
                  <a:pos x="14" y="1066"/>
                </a:cxn>
                <a:cxn ang="0">
                  <a:pos x="29" y="1076"/>
                </a:cxn>
                <a:cxn ang="0">
                  <a:pos x="45" y="1079"/>
                </a:cxn>
                <a:cxn ang="0">
                  <a:pos x="54" y="1078"/>
                </a:cxn>
                <a:cxn ang="0">
                  <a:pos x="61" y="1076"/>
                </a:cxn>
                <a:cxn ang="0">
                  <a:pos x="69" y="1071"/>
                </a:cxn>
                <a:cxn ang="0">
                  <a:pos x="79" y="1063"/>
                </a:cxn>
                <a:cxn ang="0">
                  <a:pos x="530" y="602"/>
                </a:cxn>
                <a:cxn ang="0">
                  <a:pos x="967" y="1050"/>
                </a:cxn>
                <a:cxn ang="0">
                  <a:pos x="983" y="1063"/>
                </a:cxn>
                <a:cxn ang="0">
                  <a:pos x="996" y="1073"/>
                </a:cxn>
                <a:cxn ang="0">
                  <a:pos x="1005" y="1078"/>
                </a:cxn>
                <a:cxn ang="0">
                  <a:pos x="1016" y="1079"/>
                </a:cxn>
                <a:cxn ang="0">
                  <a:pos x="1034" y="1076"/>
                </a:cxn>
                <a:cxn ang="0">
                  <a:pos x="1048" y="1066"/>
                </a:cxn>
                <a:cxn ang="0">
                  <a:pos x="1056" y="1051"/>
                </a:cxn>
                <a:cxn ang="0">
                  <a:pos x="1060" y="1033"/>
                </a:cxn>
                <a:cxn ang="0">
                  <a:pos x="1060" y="1024"/>
                </a:cxn>
                <a:cxn ang="0">
                  <a:pos x="1056" y="1017"/>
                </a:cxn>
                <a:cxn ang="0">
                  <a:pos x="1052" y="1009"/>
                </a:cxn>
                <a:cxn ang="0">
                  <a:pos x="1044" y="999"/>
                </a:cxn>
                <a:cxn ang="0">
                  <a:pos x="1031" y="988"/>
                </a:cxn>
                <a:cxn ang="0">
                  <a:pos x="595" y="540"/>
                </a:cxn>
              </a:cxnLst>
              <a:rect l="0" t="0" r="r" b="b"/>
              <a:pathLst>
                <a:path w="1060" h="1079">
                  <a:moveTo>
                    <a:pt x="595" y="540"/>
                  </a:moveTo>
                  <a:lnTo>
                    <a:pt x="1031" y="93"/>
                  </a:lnTo>
                  <a:lnTo>
                    <a:pt x="1044" y="80"/>
                  </a:lnTo>
                  <a:lnTo>
                    <a:pt x="1052" y="70"/>
                  </a:lnTo>
                  <a:lnTo>
                    <a:pt x="1056" y="62"/>
                  </a:lnTo>
                  <a:lnTo>
                    <a:pt x="1060" y="56"/>
                  </a:lnTo>
                  <a:lnTo>
                    <a:pt x="1060" y="46"/>
                  </a:lnTo>
                  <a:lnTo>
                    <a:pt x="1056" y="28"/>
                  </a:lnTo>
                  <a:lnTo>
                    <a:pt x="1047" y="13"/>
                  </a:lnTo>
                  <a:lnTo>
                    <a:pt x="1032" y="5"/>
                  </a:lnTo>
                  <a:lnTo>
                    <a:pt x="1016" y="0"/>
                  </a:lnTo>
                  <a:lnTo>
                    <a:pt x="1004" y="2"/>
                  </a:lnTo>
                  <a:lnTo>
                    <a:pt x="994" y="8"/>
                  </a:lnTo>
                  <a:lnTo>
                    <a:pt x="983" y="16"/>
                  </a:lnTo>
                  <a:lnTo>
                    <a:pt x="531" y="477"/>
                  </a:lnTo>
                  <a:lnTo>
                    <a:pt x="91" y="30"/>
                  </a:lnTo>
                  <a:lnTo>
                    <a:pt x="79" y="16"/>
                  </a:lnTo>
                  <a:lnTo>
                    <a:pt x="69" y="8"/>
                  </a:lnTo>
                  <a:lnTo>
                    <a:pt x="61" y="3"/>
                  </a:lnTo>
                  <a:lnTo>
                    <a:pt x="54" y="2"/>
                  </a:lnTo>
                  <a:lnTo>
                    <a:pt x="45" y="0"/>
                  </a:lnTo>
                  <a:lnTo>
                    <a:pt x="29" y="3"/>
                  </a:lnTo>
                  <a:lnTo>
                    <a:pt x="14" y="13"/>
                  </a:lnTo>
                  <a:lnTo>
                    <a:pt x="5" y="28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8" y="69"/>
                  </a:lnTo>
                  <a:lnTo>
                    <a:pt x="16" y="79"/>
                  </a:lnTo>
                  <a:lnTo>
                    <a:pt x="29" y="93"/>
                  </a:lnTo>
                  <a:lnTo>
                    <a:pt x="466" y="540"/>
                  </a:lnTo>
                  <a:lnTo>
                    <a:pt x="29" y="984"/>
                  </a:lnTo>
                  <a:lnTo>
                    <a:pt x="16" y="999"/>
                  </a:lnTo>
                  <a:lnTo>
                    <a:pt x="6" y="1012"/>
                  </a:lnTo>
                  <a:lnTo>
                    <a:pt x="2" y="1024"/>
                  </a:lnTo>
                  <a:lnTo>
                    <a:pt x="0" y="1033"/>
                  </a:lnTo>
                  <a:lnTo>
                    <a:pt x="5" y="1051"/>
                  </a:lnTo>
                  <a:lnTo>
                    <a:pt x="14" y="1066"/>
                  </a:lnTo>
                  <a:lnTo>
                    <a:pt x="29" y="1076"/>
                  </a:lnTo>
                  <a:lnTo>
                    <a:pt x="45" y="1079"/>
                  </a:lnTo>
                  <a:lnTo>
                    <a:pt x="54" y="1078"/>
                  </a:lnTo>
                  <a:lnTo>
                    <a:pt x="61" y="1076"/>
                  </a:lnTo>
                  <a:lnTo>
                    <a:pt x="69" y="1071"/>
                  </a:lnTo>
                  <a:lnTo>
                    <a:pt x="79" y="1063"/>
                  </a:lnTo>
                  <a:lnTo>
                    <a:pt x="530" y="602"/>
                  </a:lnTo>
                  <a:lnTo>
                    <a:pt x="967" y="1050"/>
                  </a:lnTo>
                  <a:lnTo>
                    <a:pt x="983" y="1063"/>
                  </a:lnTo>
                  <a:lnTo>
                    <a:pt x="996" y="1073"/>
                  </a:lnTo>
                  <a:lnTo>
                    <a:pt x="1005" y="1078"/>
                  </a:lnTo>
                  <a:lnTo>
                    <a:pt x="1016" y="1079"/>
                  </a:lnTo>
                  <a:lnTo>
                    <a:pt x="1034" y="1076"/>
                  </a:lnTo>
                  <a:lnTo>
                    <a:pt x="1048" y="1066"/>
                  </a:lnTo>
                  <a:lnTo>
                    <a:pt x="1056" y="1051"/>
                  </a:lnTo>
                  <a:lnTo>
                    <a:pt x="1060" y="1033"/>
                  </a:lnTo>
                  <a:lnTo>
                    <a:pt x="1060" y="1024"/>
                  </a:lnTo>
                  <a:lnTo>
                    <a:pt x="1056" y="1017"/>
                  </a:lnTo>
                  <a:lnTo>
                    <a:pt x="1052" y="1009"/>
                  </a:lnTo>
                  <a:lnTo>
                    <a:pt x="1044" y="999"/>
                  </a:lnTo>
                  <a:lnTo>
                    <a:pt x="1031" y="988"/>
                  </a:lnTo>
                  <a:lnTo>
                    <a:pt x="595" y="5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auto">
            <a:xfrm>
              <a:off x="4767" y="2941"/>
              <a:ext cx="724" cy="1489"/>
            </a:xfrm>
            <a:custGeom>
              <a:avLst/>
              <a:gdLst/>
              <a:ahLst/>
              <a:cxnLst>
                <a:cxn ang="0">
                  <a:pos x="450" y="57"/>
                </a:cxn>
                <a:cxn ang="0">
                  <a:pos x="450" y="34"/>
                </a:cxn>
                <a:cxn ang="0">
                  <a:pos x="448" y="18"/>
                </a:cxn>
                <a:cxn ang="0">
                  <a:pos x="444" y="8"/>
                </a:cxn>
                <a:cxn ang="0">
                  <a:pos x="434" y="3"/>
                </a:cxn>
                <a:cxn ang="0">
                  <a:pos x="421" y="0"/>
                </a:cxn>
                <a:cxn ang="0">
                  <a:pos x="399" y="0"/>
                </a:cxn>
                <a:cxn ang="0">
                  <a:pos x="357" y="39"/>
                </a:cxn>
                <a:cxn ang="0">
                  <a:pos x="312" y="70"/>
                </a:cxn>
                <a:cxn ang="0">
                  <a:pos x="266" y="93"/>
                </a:cxn>
                <a:cxn ang="0">
                  <a:pos x="220" y="111"/>
                </a:cxn>
                <a:cxn ang="0">
                  <a:pos x="175" y="124"/>
                </a:cxn>
                <a:cxn ang="0">
                  <a:pos x="132" y="134"/>
                </a:cxn>
                <a:cxn ang="0">
                  <a:pos x="92" y="139"/>
                </a:cxn>
                <a:cxn ang="0">
                  <a:pos x="56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4" y="212"/>
                </a:cxn>
                <a:cxn ang="0">
                  <a:pos x="56" y="211"/>
                </a:cxn>
                <a:cxn ang="0">
                  <a:pos x="96" y="207"/>
                </a:cxn>
                <a:cxn ang="0">
                  <a:pos x="140" y="201"/>
                </a:cxn>
                <a:cxn ang="0">
                  <a:pos x="188" y="191"/>
                </a:cxn>
                <a:cxn ang="0">
                  <a:pos x="237" y="175"/>
                </a:cxn>
                <a:cxn ang="0">
                  <a:pos x="287" y="153"/>
                </a:cxn>
                <a:cxn ang="0">
                  <a:pos x="287" y="1334"/>
                </a:cxn>
                <a:cxn ang="0">
                  <a:pos x="285" y="1352"/>
                </a:cxn>
                <a:cxn ang="0">
                  <a:pos x="282" y="1366"/>
                </a:cxn>
                <a:cxn ang="0">
                  <a:pos x="276" y="1379"/>
                </a:cxn>
                <a:cxn ang="0">
                  <a:pos x="266" y="1391"/>
                </a:cxn>
                <a:cxn ang="0">
                  <a:pos x="252" y="1401"/>
                </a:cxn>
                <a:cxn ang="0">
                  <a:pos x="232" y="1407"/>
                </a:cxn>
                <a:cxn ang="0">
                  <a:pos x="207" y="1414"/>
                </a:cxn>
                <a:cxn ang="0">
                  <a:pos x="173" y="1417"/>
                </a:cxn>
                <a:cxn ang="0">
                  <a:pos x="133" y="1419"/>
                </a:cxn>
                <a:cxn ang="0">
                  <a:pos x="84" y="1420"/>
                </a:cxn>
                <a:cxn ang="0">
                  <a:pos x="13" y="1420"/>
                </a:cxn>
                <a:cxn ang="0">
                  <a:pos x="13" y="1489"/>
                </a:cxn>
                <a:cxn ang="0">
                  <a:pos x="47" y="1487"/>
                </a:cxn>
                <a:cxn ang="0">
                  <a:pos x="88" y="1485"/>
                </a:cxn>
                <a:cxn ang="0">
                  <a:pos x="136" y="1484"/>
                </a:cxn>
                <a:cxn ang="0">
                  <a:pos x="188" y="1482"/>
                </a:cxn>
                <a:cxn ang="0">
                  <a:pos x="551" y="1482"/>
                </a:cxn>
                <a:cxn ang="0">
                  <a:pos x="601" y="1484"/>
                </a:cxn>
                <a:cxn ang="0">
                  <a:pos x="649" y="1485"/>
                </a:cxn>
                <a:cxn ang="0">
                  <a:pos x="690" y="1487"/>
                </a:cxn>
                <a:cxn ang="0">
                  <a:pos x="724" y="1489"/>
                </a:cxn>
                <a:cxn ang="0">
                  <a:pos x="724" y="1420"/>
                </a:cxn>
                <a:cxn ang="0">
                  <a:pos x="653" y="1420"/>
                </a:cxn>
                <a:cxn ang="0">
                  <a:pos x="604" y="1419"/>
                </a:cxn>
                <a:cxn ang="0">
                  <a:pos x="564" y="1417"/>
                </a:cxn>
                <a:cxn ang="0">
                  <a:pos x="530" y="1414"/>
                </a:cxn>
                <a:cxn ang="0">
                  <a:pos x="504" y="1409"/>
                </a:cxn>
                <a:cxn ang="0">
                  <a:pos x="485" y="1401"/>
                </a:cxn>
                <a:cxn ang="0">
                  <a:pos x="471" y="1392"/>
                </a:cxn>
                <a:cxn ang="0">
                  <a:pos x="461" y="1381"/>
                </a:cxn>
                <a:cxn ang="0">
                  <a:pos x="455" y="1368"/>
                </a:cxn>
                <a:cxn ang="0">
                  <a:pos x="452" y="1352"/>
                </a:cxn>
                <a:cxn ang="0">
                  <a:pos x="450" y="1334"/>
                </a:cxn>
                <a:cxn ang="0">
                  <a:pos x="450" y="1312"/>
                </a:cxn>
                <a:cxn ang="0">
                  <a:pos x="450" y="57"/>
                </a:cxn>
              </a:cxnLst>
              <a:rect l="0" t="0" r="r" b="b"/>
              <a:pathLst>
                <a:path w="724" h="1489">
                  <a:moveTo>
                    <a:pt x="450" y="57"/>
                  </a:moveTo>
                  <a:lnTo>
                    <a:pt x="450" y="34"/>
                  </a:lnTo>
                  <a:lnTo>
                    <a:pt x="448" y="18"/>
                  </a:lnTo>
                  <a:lnTo>
                    <a:pt x="444" y="8"/>
                  </a:lnTo>
                  <a:lnTo>
                    <a:pt x="434" y="3"/>
                  </a:lnTo>
                  <a:lnTo>
                    <a:pt x="421" y="0"/>
                  </a:lnTo>
                  <a:lnTo>
                    <a:pt x="399" y="0"/>
                  </a:lnTo>
                  <a:lnTo>
                    <a:pt x="357" y="39"/>
                  </a:lnTo>
                  <a:lnTo>
                    <a:pt x="312" y="70"/>
                  </a:lnTo>
                  <a:lnTo>
                    <a:pt x="266" y="93"/>
                  </a:lnTo>
                  <a:lnTo>
                    <a:pt x="220" y="111"/>
                  </a:lnTo>
                  <a:lnTo>
                    <a:pt x="175" y="124"/>
                  </a:lnTo>
                  <a:lnTo>
                    <a:pt x="132" y="134"/>
                  </a:lnTo>
                  <a:lnTo>
                    <a:pt x="92" y="139"/>
                  </a:lnTo>
                  <a:lnTo>
                    <a:pt x="56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4" y="212"/>
                  </a:lnTo>
                  <a:lnTo>
                    <a:pt x="56" y="211"/>
                  </a:lnTo>
                  <a:lnTo>
                    <a:pt x="96" y="207"/>
                  </a:lnTo>
                  <a:lnTo>
                    <a:pt x="140" y="201"/>
                  </a:lnTo>
                  <a:lnTo>
                    <a:pt x="188" y="191"/>
                  </a:lnTo>
                  <a:lnTo>
                    <a:pt x="237" y="175"/>
                  </a:lnTo>
                  <a:lnTo>
                    <a:pt x="287" y="153"/>
                  </a:lnTo>
                  <a:lnTo>
                    <a:pt x="287" y="1334"/>
                  </a:lnTo>
                  <a:lnTo>
                    <a:pt x="285" y="1352"/>
                  </a:lnTo>
                  <a:lnTo>
                    <a:pt x="282" y="1366"/>
                  </a:lnTo>
                  <a:lnTo>
                    <a:pt x="276" y="1379"/>
                  </a:lnTo>
                  <a:lnTo>
                    <a:pt x="266" y="1391"/>
                  </a:lnTo>
                  <a:lnTo>
                    <a:pt x="252" y="1401"/>
                  </a:lnTo>
                  <a:lnTo>
                    <a:pt x="232" y="1407"/>
                  </a:lnTo>
                  <a:lnTo>
                    <a:pt x="207" y="1414"/>
                  </a:lnTo>
                  <a:lnTo>
                    <a:pt x="173" y="1417"/>
                  </a:lnTo>
                  <a:lnTo>
                    <a:pt x="133" y="1419"/>
                  </a:lnTo>
                  <a:lnTo>
                    <a:pt x="84" y="1420"/>
                  </a:lnTo>
                  <a:lnTo>
                    <a:pt x="13" y="1420"/>
                  </a:lnTo>
                  <a:lnTo>
                    <a:pt x="13" y="1489"/>
                  </a:lnTo>
                  <a:lnTo>
                    <a:pt x="47" y="1487"/>
                  </a:lnTo>
                  <a:lnTo>
                    <a:pt x="88" y="1485"/>
                  </a:lnTo>
                  <a:lnTo>
                    <a:pt x="136" y="1484"/>
                  </a:lnTo>
                  <a:lnTo>
                    <a:pt x="188" y="1482"/>
                  </a:lnTo>
                  <a:lnTo>
                    <a:pt x="551" y="1482"/>
                  </a:lnTo>
                  <a:lnTo>
                    <a:pt x="601" y="1484"/>
                  </a:lnTo>
                  <a:lnTo>
                    <a:pt x="649" y="1485"/>
                  </a:lnTo>
                  <a:lnTo>
                    <a:pt x="690" y="1487"/>
                  </a:lnTo>
                  <a:lnTo>
                    <a:pt x="724" y="1489"/>
                  </a:lnTo>
                  <a:lnTo>
                    <a:pt x="724" y="1420"/>
                  </a:lnTo>
                  <a:lnTo>
                    <a:pt x="653" y="1420"/>
                  </a:lnTo>
                  <a:lnTo>
                    <a:pt x="604" y="1419"/>
                  </a:lnTo>
                  <a:lnTo>
                    <a:pt x="564" y="1417"/>
                  </a:lnTo>
                  <a:lnTo>
                    <a:pt x="530" y="1414"/>
                  </a:lnTo>
                  <a:lnTo>
                    <a:pt x="504" y="1409"/>
                  </a:lnTo>
                  <a:lnTo>
                    <a:pt x="485" y="1401"/>
                  </a:lnTo>
                  <a:lnTo>
                    <a:pt x="471" y="1392"/>
                  </a:lnTo>
                  <a:lnTo>
                    <a:pt x="461" y="1381"/>
                  </a:lnTo>
                  <a:lnTo>
                    <a:pt x="455" y="1368"/>
                  </a:lnTo>
                  <a:lnTo>
                    <a:pt x="452" y="1352"/>
                  </a:lnTo>
                  <a:lnTo>
                    <a:pt x="450" y="1334"/>
                  </a:lnTo>
                  <a:lnTo>
                    <a:pt x="450" y="1312"/>
                  </a:lnTo>
                  <a:lnTo>
                    <a:pt x="450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2895600" y="3733800"/>
            <a:ext cx="1066800" cy="533400"/>
            <a:chOff x="1143000" y="3733800"/>
            <a:chExt cx="1066800" cy="533400"/>
          </a:xfrm>
        </p:grpSpPr>
        <p:grpSp>
          <p:nvGrpSpPr>
            <p:cNvPr id="1141" name="Group 1140"/>
            <p:cNvGrpSpPr/>
            <p:nvPr/>
          </p:nvGrpSpPr>
          <p:grpSpPr>
            <a:xfrm rot="5400000">
              <a:off x="1409700" y="3467100"/>
              <a:ext cx="533400" cy="1066800"/>
              <a:chOff x="457200" y="5029200"/>
              <a:chExt cx="533400" cy="1066800"/>
            </a:xfrm>
            <a:solidFill>
              <a:srgbClr val="0070C0"/>
            </a:solidFill>
          </p:grpSpPr>
          <p:sp>
            <p:nvSpPr>
              <p:cNvPr id="1142" name="Rectangle 1141"/>
              <p:cNvSpPr/>
              <p:nvPr/>
            </p:nvSpPr>
            <p:spPr bwMode="auto">
              <a:xfrm>
                <a:off x="457200" y="50292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  <p:sp>
            <p:nvSpPr>
              <p:cNvPr id="1143" name="Rectangle 1142"/>
              <p:cNvSpPr/>
              <p:nvPr/>
            </p:nvSpPr>
            <p:spPr bwMode="auto">
              <a:xfrm>
                <a:off x="457200" y="55626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</p:grpSp>
        <p:sp>
          <p:nvSpPr>
            <p:cNvPr id="106" name="Rectangle 105"/>
            <p:cNvSpPr/>
            <p:nvPr/>
          </p:nvSpPr>
          <p:spPr bwMode="auto">
            <a:xfrm>
              <a:off x="1143000" y="3733800"/>
              <a:ext cx="1066800" cy="533400"/>
            </a:xfrm>
            <a:prstGeom prst="rect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4495800" y="3733800"/>
            <a:ext cx="533400" cy="1066800"/>
            <a:chOff x="1371600" y="4876800"/>
            <a:chExt cx="533400" cy="1066800"/>
          </a:xfrm>
        </p:grpSpPr>
        <p:grpSp>
          <p:nvGrpSpPr>
            <p:cNvPr id="1127" name="Group 1126"/>
            <p:cNvGrpSpPr/>
            <p:nvPr/>
          </p:nvGrpSpPr>
          <p:grpSpPr>
            <a:xfrm>
              <a:off x="1371600" y="4876800"/>
              <a:ext cx="533400" cy="1066800"/>
              <a:chOff x="457200" y="5029200"/>
              <a:chExt cx="533400" cy="1066800"/>
            </a:xfrm>
            <a:solidFill>
              <a:srgbClr val="0070C0"/>
            </a:solidFill>
          </p:grpSpPr>
          <p:sp>
            <p:nvSpPr>
              <p:cNvPr id="1128" name="Rectangle 1127"/>
              <p:cNvSpPr/>
              <p:nvPr/>
            </p:nvSpPr>
            <p:spPr bwMode="auto">
              <a:xfrm>
                <a:off x="457200" y="50292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  <p:sp>
            <p:nvSpPr>
              <p:cNvPr id="1129" name="Rectangle 1128"/>
              <p:cNvSpPr/>
              <p:nvPr/>
            </p:nvSpPr>
            <p:spPr bwMode="auto">
              <a:xfrm>
                <a:off x="457200" y="55626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</p:grpSp>
        <p:sp>
          <p:nvSpPr>
            <p:cNvPr id="110" name="Rectangle 109"/>
            <p:cNvSpPr/>
            <p:nvPr/>
          </p:nvSpPr>
          <p:spPr bwMode="auto">
            <a:xfrm rot="5400000">
              <a:off x="1104900" y="5143500"/>
              <a:ext cx="1066800" cy="533400"/>
            </a:xfrm>
            <a:prstGeom prst="rect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895600" y="4267200"/>
            <a:ext cx="1066800" cy="533400"/>
            <a:chOff x="1143000" y="3733800"/>
            <a:chExt cx="1066800" cy="533400"/>
          </a:xfrm>
        </p:grpSpPr>
        <p:grpSp>
          <p:nvGrpSpPr>
            <p:cNvPr id="114" name="Group 1140"/>
            <p:cNvGrpSpPr/>
            <p:nvPr/>
          </p:nvGrpSpPr>
          <p:grpSpPr>
            <a:xfrm rot="5400000">
              <a:off x="1409700" y="3467100"/>
              <a:ext cx="533400" cy="1066800"/>
              <a:chOff x="457200" y="5029200"/>
              <a:chExt cx="533400" cy="1066800"/>
            </a:xfrm>
            <a:solidFill>
              <a:srgbClr val="0070C0"/>
            </a:solidFill>
          </p:grpSpPr>
          <p:sp>
            <p:nvSpPr>
              <p:cNvPr id="116" name="Rectangle 115"/>
              <p:cNvSpPr/>
              <p:nvPr/>
            </p:nvSpPr>
            <p:spPr bwMode="auto">
              <a:xfrm>
                <a:off x="457200" y="50292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  <p:sp>
            <p:nvSpPr>
              <p:cNvPr id="117" name="Rectangle 116"/>
              <p:cNvSpPr/>
              <p:nvPr/>
            </p:nvSpPr>
            <p:spPr bwMode="auto">
              <a:xfrm>
                <a:off x="457200" y="55626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</p:grpSp>
        <p:sp>
          <p:nvSpPr>
            <p:cNvPr id="115" name="Rectangle 114"/>
            <p:cNvSpPr/>
            <p:nvPr/>
          </p:nvSpPr>
          <p:spPr bwMode="auto">
            <a:xfrm>
              <a:off x="1143000" y="3733800"/>
              <a:ext cx="1066800" cy="533400"/>
            </a:xfrm>
            <a:prstGeom prst="rect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sp>
        <p:nvSpPr>
          <p:cNvPr id="118" name="Rectangle 117"/>
          <p:cNvSpPr/>
          <p:nvPr/>
        </p:nvSpPr>
        <p:spPr bwMode="auto">
          <a:xfrm>
            <a:off x="3962400" y="3733800"/>
            <a:ext cx="533400" cy="533400"/>
          </a:xfrm>
          <a:prstGeom prst="rect">
            <a:avLst/>
          </a:prstGeom>
          <a:solidFill>
            <a:srgbClr val="00B050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grpSp>
        <p:nvGrpSpPr>
          <p:cNvPr id="119" name="Group 118"/>
          <p:cNvGrpSpPr/>
          <p:nvPr/>
        </p:nvGrpSpPr>
        <p:grpSpPr>
          <a:xfrm>
            <a:off x="5029200" y="3733800"/>
            <a:ext cx="533400" cy="1066800"/>
            <a:chOff x="1371600" y="4876800"/>
            <a:chExt cx="533400" cy="1066800"/>
          </a:xfrm>
        </p:grpSpPr>
        <p:grpSp>
          <p:nvGrpSpPr>
            <p:cNvPr id="120" name="Group 1126"/>
            <p:cNvGrpSpPr/>
            <p:nvPr/>
          </p:nvGrpSpPr>
          <p:grpSpPr>
            <a:xfrm>
              <a:off x="1371600" y="4876800"/>
              <a:ext cx="533400" cy="1066800"/>
              <a:chOff x="457200" y="5029200"/>
              <a:chExt cx="533400" cy="1066800"/>
            </a:xfrm>
            <a:solidFill>
              <a:srgbClr val="0070C0"/>
            </a:solidFill>
          </p:grpSpPr>
          <p:sp>
            <p:nvSpPr>
              <p:cNvPr id="122" name="Rectangle 121"/>
              <p:cNvSpPr/>
              <p:nvPr/>
            </p:nvSpPr>
            <p:spPr bwMode="auto">
              <a:xfrm>
                <a:off x="457200" y="50292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 bwMode="auto">
              <a:xfrm>
                <a:off x="457200" y="5562600"/>
                <a:ext cx="533400" cy="533400"/>
              </a:xfrm>
              <a:prstGeom prst="rect">
                <a:avLst/>
              </a:prstGeom>
              <a:grpFill/>
              <a:ln w="952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4572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itchFamily="16" charset="0"/>
                  <a:buNone/>
                  <a:tabLst/>
                </a:pPr>
                <a:endParaRPr kumimoji="0" lang="en-US" sz="28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Arial Rounded MT Bold" pitchFamily="32" charset="0"/>
                </a:endParaRPr>
              </a:p>
            </p:txBody>
          </p:sp>
        </p:grpSp>
        <p:sp>
          <p:nvSpPr>
            <p:cNvPr id="121" name="Rectangle 120"/>
            <p:cNvSpPr/>
            <p:nvPr/>
          </p:nvSpPr>
          <p:spPr bwMode="auto">
            <a:xfrm rot="5400000">
              <a:off x="1104900" y="5143500"/>
              <a:ext cx="1066800" cy="533400"/>
            </a:xfrm>
            <a:prstGeom prst="rect">
              <a:avLst/>
            </a:prstGeom>
            <a:noFill/>
            <a:ln w="254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sp>
        <p:nvSpPr>
          <p:cNvPr id="127" name="Rectangle 126"/>
          <p:cNvSpPr/>
          <p:nvPr/>
        </p:nvSpPr>
        <p:spPr bwMode="auto">
          <a:xfrm>
            <a:off x="3962400" y="4267200"/>
            <a:ext cx="533400" cy="533400"/>
          </a:xfrm>
          <a:prstGeom prst="rect">
            <a:avLst/>
          </a:prstGeom>
          <a:solidFill>
            <a:srgbClr val="00B050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5562600" y="3733800"/>
            <a:ext cx="533400" cy="533400"/>
          </a:xfrm>
          <a:prstGeom prst="rect">
            <a:avLst/>
          </a:prstGeom>
          <a:solidFill>
            <a:srgbClr val="00B050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129" name="Rectangle 128"/>
          <p:cNvSpPr/>
          <p:nvPr/>
        </p:nvSpPr>
        <p:spPr bwMode="auto">
          <a:xfrm>
            <a:off x="5562600" y="4267200"/>
            <a:ext cx="533400" cy="533400"/>
          </a:xfrm>
          <a:prstGeom prst="rect">
            <a:avLst/>
          </a:prstGeom>
          <a:solidFill>
            <a:srgbClr val="00B050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7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0" dur="500"/>
                                        <p:tgtEl>
                                          <p:spTgt spid="1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3" dur="500"/>
                                        <p:tgtEl>
                                          <p:spTgt spid="1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1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1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2" dur="500"/>
                                        <p:tgtEl>
                                          <p:spTgt spid="1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500"/>
                            </p:stCondLst>
                            <p:childTnLst>
                              <p:par>
                                <p:cTn id="9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8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Text Box 1"/>
          <p:cNvSpPr txBox="1">
            <a:spLocks noChangeArrowheads="1"/>
          </p:cNvSpPr>
          <p:nvPr/>
        </p:nvSpPr>
        <p:spPr bwMode="auto">
          <a:xfrm>
            <a:off x="968375" y="904777"/>
            <a:ext cx="7177088" cy="77162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4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Generating </a:t>
            </a:r>
            <a:r>
              <a:rPr lang="en-US" sz="4400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Functions</a:t>
            </a:r>
          </a:p>
        </p:txBody>
      </p:sp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1551079" y="2209800"/>
            <a:ext cx="604184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 anchorCtr="1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Lecture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9 (September 21, </a:t>
            </a: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2010)</a:t>
            </a:r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52750" y="3270250"/>
            <a:ext cx="3219450" cy="335915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75" name="Text Box 4"/>
          <p:cNvSpPr txBox="1">
            <a:spLocks noChangeArrowheads="1"/>
          </p:cNvSpPr>
          <p:nvPr/>
        </p:nvSpPr>
        <p:spPr bwMode="auto">
          <a:xfrm>
            <a:off x="304800" y="2514600"/>
            <a:ext cx="8588375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This is a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non-obvious combinatorial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question!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should we proceed?!?!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6" name="Text Box 4"/>
          <p:cNvSpPr txBox="1">
            <a:spLocks noChangeArrowheads="1"/>
          </p:cNvSpPr>
          <p:nvPr/>
        </p:nvSpPr>
        <p:spPr bwMode="auto">
          <a:xfrm>
            <a:off x="250825" y="3733800"/>
            <a:ext cx="8588375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Write a recurrence!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grpSp>
        <p:nvGrpSpPr>
          <p:cNvPr id="5" name="Group 1096"/>
          <p:cNvGrpSpPr/>
          <p:nvPr/>
        </p:nvGrpSpPr>
        <p:grpSpPr>
          <a:xfrm>
            <a:off x="533400" y="8382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093" name="Rectangle 1092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94" name="Rectangle 1093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4" name="Group 1086"/>
          <p:cNvGrpSpPr/>
          <p:nvPr/>
        </p:nvGrpSpPr>
        <p:grpSpPr>
          <a:xfrm>
            <a:off x="541132" y="838200"/>
            <a:ext cx="3200400" cy="1066800"/>
            <a:chOff x="2895600" y="3733800"/>
            <a:chExt cx="3200400" cy="1066800"/>
          </a:xfrm>
        </p:grpSpPr>
        <p:sp>
          <p:nvSpPr>
            <p:cNvPr id="1069" name="Rectangle 1068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0" name="Rectangle 1069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1" name="Rectangle 1070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2" name="Rectangle 1071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4" name="Rectangle 1073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5" name="Rectangle 1074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6" name="Rectangle 1075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7" name="Rectangle 1076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8" name="Rectangle 1077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9" name="Rectangle 1078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80" name="Rectangle 1079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81" name="Rectangle 1080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6" name="Group 106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487488" y="2073808"/>
            <a:ext cx="961914" cy="303140"/>
            <a:chOff x="4579" y="3564"/>
            <a:chExt cx="4801" cy="1513"/>
          </a:xfrm>
        </p:grpSpPr>
        <p:sp>
          <p:nvSpPr>
            <p:cNvPr id="32810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1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12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817" name="Freeform 1073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3876724" y="1234700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Rectangle 1087"/>
          <p:cNvSpPr/>
          <p:nvPr/>
        </p:nvSpPr>
        <p:spPr bwMode="auto">
          <a:xfrm>
            <a:off x="533400" y="2957052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1089" name="Rectangle 1088"/>
          <p:cNvSpPr/>
          <p:nvPr/>
        </p:nvSpPr>
        <p:spPr bwMode="auto">
          <a:xfrm>
            <a:off x="533400" y="3490452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grpSp>
        <p:nvGrpSpPr>
          <p:cNvPr id="59" name="Group 1086"/>
          <p:cNvGrpSpPr/>
          <p:nvPr/>
        </p:nvGrpSpPr>
        <p:grpSpPr>
          <a:xfrm>
            <a:off x="541132" y="2957052"/>
            <a:ext cx="3200400" cy="1066800"/>
            <a:chOff x="2895600" y="3733800"/>
            <a:chExt cx="3200400" cy="1066800"/>
          </a:xfrm>
        </p:grpSpPr>
        <p:sp>
          <p:nvSpPr>
            <p:cNvPr id="65" name="Rectangle 64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68" name="Rectangle 67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69" name="Rectangle 68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0" name="Rectangle 69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1" name="Rectangle 70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2" name="Rectangle 71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5" name="Rectangle 74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76" name="Rectangle 75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60" name="Group 106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1487491" y="4192660"/>
            <a:ext cx="961915" cy="303140"/>
            <a:chOff x="4579" y="3564"/>
            <a:chExt cx="4801" cy="1513"/>
          </a:xfrm>
        </p:grpSpPr>
        <p:sp>
          <p:nvSpPr>
            <p:cNvPr id="62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Freeform 1073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3876724" y="3353552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821" name="Group 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447800" y="2057400"/>
            <a:ext cx="980074" cy="304800"/>
            <a:chOff x="4675" y="1596"/>
            <a:chExt cx="4865" cy="1513"/>
          </a:xfrm>
        </p:grpSpPr>
        <p:sp>
          <p:nvSpPr>
            <p:cNvPr id="34823" name="Freeform 7"/>
            <p:cNvSpPr>
              <a:spLocks/>
            </p:cNvSpPr>
            <p:nvPr/>
          </p:nvSpPr>
          <p:spPr bwMode="auto">
            <a:xfrm>
              <a:off x="4675" y="2097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4" name="Freeform 8"/>
            <p:cNvSpPr>
              <a:spLocks/>
            </p:cNvSpPr>
            <p:nvPr/>
          </p:nvSpPr>
          <p:spPr bwMode="auto">
            <a:xfrm>
              <a:off x="6590" y="2482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5" name="Freeform 9"/>
            <p:cNvSpPr>
              <a:spLocks/>
            </p:cNvSpPr>
            <p:nvPr/>
          </p:nvSpPr>
          <p:spPr bwMode="auto">
            <a:xfrm>
              <a:off x="8676" y="1596"/>
              <a:ext cx="864" cy="1489"/>
            </a:xfrm>
            <a:custGeom>
              <a:avLst/>
              <a:gdLst/>
              <a:ahLst/>
              <a:cxnLst>
                <a:cxn ang="0">
                  <a:pos x="812" y="1100"/>
                </a:cxn>
                <a:cxn ang="0">
                  <a:pos x="798" y="1175"/>
                </a:cxn>
                <a:cxn ang="0">
                  <a:pos x="784" y="1248"/>
                </a:cxn>
                <a:cxn ang="0">
                  <a:pos x="764" y="1299"/>
                </a:cxn>
                <a:cxn ang="0">
                  <a:pos x="737" y="1309"/>
                </a:cxn>
                <a:cxn ang="0">
                  <a:pos x="658" y="1316"/>
                </a:cxn>
                <a:cxn ang="0">
                  <a:pos x="600" y="1317"/>
                </a:cxn>
                <a:cxn ang="0">
                  <a:pos x="396" y="1086"/>
                </a:cxn>
                <a:cxn ang="0">
                  <a:pos x="528" y="965"/>
                </a:cxn>
                <a:cxn ang="0">
                  <a:pos x="637" y="862"/>
                </a:cxn>
                <a:cxn ang="0">
                  <a:pos x="723" y="770"/>
                </a:cxn>
                <a:cxn ang="0">
                  <a:pos x="787" y="687"/>
                </a:cxn>
                <a:cxn ang="0">
                  <a:pos x="831" y="607"/>
                </a:cxn>
                <a:cxn ang="0">
                  <a:pos x="856" y="523"/>
                </a:cxn>
                <a:cxn ang="0">
                  <a:pos x="864" y="433"/>
                </a:cxn>
                <a:cxn ang="0">
                  <a:pos x="850" y="313"/>
                </a:cxn>
                <a:cxn ang="0">
                  <a:pos x="805" y="207"/>
                </a:cxn>
                <a:cxn ang="0">
                  <a:pos x="734" y="120"/>
                </a:cxn>
                <a:cxn ang="0">
                  <a:pos x="642" y="56"/>
                </a:cxn>
                <a:cxn ang="0">
                  <a:pos x="531" y="15"/>
                </a:cxn>
                <a:cxn ang="0">
                  <a:pos x="406" y="0"/>
                </a:cxn>
                <a:cxn ang="0">
                  <a:pos x="290" y="17"/>
                </a:cxn>
                <a:cxn ang="0">
                  <a:pos x="191" y="61"/>
                </a:cxn>
                <a:cxn ang="0">
                  <a:pos x="111" y="127"/>
                </a:cxn>
                <a:cxn ang="0">
                  <a:pos x="50" y="210"/>
                </a:cxn>
                <a:cxn ang="0">
                  <a:pos x="13" y="306"/>
                </a:cxn>
                <a:cxn ang="0">
                  <a:pos x="0" y="404"/>
                </a:cxn>
                <a:cxn ang="0">
                  <a:pos x="10" y="460"/>
                </a:cxn>
                <a:cxn ang="0">
                  <a:pos x="33" y="498"/>
                </a:cxn>
                <a:cxn ang="0">
                  <a:pos x="63" y="518"/>
                </a:cxn>
                <a:cxn ang="0">
                  <a:pos x="91" y="527"/>
                </a:cxn>
                <a:cxn ang="0">
                  <a:pos x="111" y="530"/>
                </a:cxn>
                <a:cxn ang="0">
                  <a:pos x="130" y="528"/>
                </a:cxn>
                <a:cxn ang="0">
                  <a:pos x="167" y="517"/>
                </a:cxn>
                <a:cxn ang="0">
                  <a:pos x="201" y="489"/>
                </a:cxn>
                <a:cxn ang="0">
                  <a:pos x="224" y="443"/>
                </a:cxn>
                <a:cxn ang="0">
                  <a:pos x="224" y="386"/>
                </a:cxn>
                <a:cxn ang="0">
                  <a:pos x="206" y="341"/>
                </a:cxn>
                <a:cxn ang="0">
                  <a:pos x="168" y="307"/>
                </a:cxn>
                <a:cxn ang="0">
                  <a:pos x="112" y="296"/>
                </a:cxn>
                <a:cxn ang="0">
                  <a:pos x="84" y="297"/>
                </a:cxn>
                <a:cxn ang="0">
                  <a:pos x="134" y="200"/>
                </a:cxn>
                <a:cxn ang="0">
                  <a:pos x="203" y="129"/>
                </a:cxn>
                <a:cxn ang="0">
                  <a:pos x="285" y="85"/>
                </a:cxn>
                <a:cxn ang="0">
                  <a:pos x="378" y="69"/>
                </a:cxn>
                <a:cxn ang="0">
                  <a:pos x="467" y="83"/>
                </a:cxn>
                <a:cxn ang="0">
                  <a:pos x="541" y="124"/>
                </a:cxn>
                <a:cxn ang="0">
                  <a:pos x="597" y="183"/>
                </a:cxn>
                <a:cxn ang="0">
                  <a:pos x="637" y="258"/>
                </a:cxn>
                <a:cxn ang="0">
                  <a:pos x="660" y="343"/>
                </a:cxn>
                <a:cxn ang="0">
                  <a:pos x="668" y="433"/>
                </a:cxn>
                <a:cxn ang="0">
                  <a:pos x="648" y="566"/>
                </a:cxn>
                <a:cxn ang="0">
                  <a:pos x="599" y="695"/>
                </a:cxn>
                <a:cxn ang="0">
                  <a:pos x="526" y="818"/>
                </a:cxn>
                <a:cxn ang="0">
                  <a:pos x="440" y="928"/>
                </a:cxn>
                <a:cxn ang="0">
                  <a:pos x="12" y="1419"/>
                </a:cxn>
                <a:cxn ang="0">
                  <a:pos x="2" y="1443"/>
                </a:cxn>
                <a:cxn ang="0">
                  <a:pos x="0" y="1489"/>
                </a:cxn>
                <a:cxn ang="0">
                  <a:pos x="864" y="1100"/>
                </a:cxn>
              </a:cxnLst>
              <a:rect l="0" t="0" r="r" b="b"/>
              <a:pathLst>
                <a:path w="864" h="1489">
                  <a:moveTo>
                    <a:pt x="864" y="1100"/>
                  </a:moveTo>
                  <a:lnTo>
                    <a:pt x="812" y="1100"/>
                  </a:lnTo>
                  <a:lnTo>
                    <a:pt x="805" y="1136"/>
                  </a:lnTo>
                  <a:lnTo>
                    <a:pt x="798" y="1175"/>
                  </a:lnTo>
                  <a:lnTo>
                    <a:pt x="792" y="1212"/>
                  </a:lnTo>
                  <a:lnTo>
                    <a:pt x="784" y="1248"/>
                  </a:lnTo>
                  <a:lnTo>
                    <a:pt x="774" y="1277"/>
                  </a:lnTo>
                  <a:lnTo>
                    <a:pt x="764" y="1299"/>
                  </a:lnTo>
                  <a:lnTo>
                    <a:pt x="754" y="1304"/>
                  </a:lnTo>
                  <a:lnTo>
                    <a:pt x="737" y="1309"/>
                  </a:lnTo>
                  <a:lnTo>
                    <a:pt x="714" y="1312"/>
                  </a:lnTo>
                  <a:lnTo>
                    <a:pt x="658" y="1316"/>
                  </a:lnTo>
                  <a:lnTo>
                    <a:pt x="629" y="1316"/>
                  </a:lnTo>
                  <a:lnTo>
                    <a:pt x="600" y="1317"/>
                  </a:lnTo>
                  <a:lnTo>
                    <a:pt x="167" y="1317"/>
                  </a:lnTo>
                  <a:lnTo>
                    <a:pt x="396" y="1086"/>
                  </a:lnTo>
                  <a:lnTo>
                    <a:pt x="465" y="1023"/>
                  </a:lnTo>
                  <a:lnTo>
                    <a:pt x="528" y="965"/>
                  </a:lnTo>
                  <a:lnTo>
                    <a:pt x="586" y="911"/>
                  </a:lnTo>
                  <a:lnTo>
                    <a:pt x="637" y="862"/>
                  </a:lnTo>
                  <a:lnTo>
                    <a:pt x="683" y="814"/>
                  </a:lnTo>
                  <a:lnTo>
                    <a:pt x="723" y="770"/>
                  </a:lnTo>
                  <a:lnTo>
                    <a:pt x="757" y="729"/>
                  </a:lnTo>
                  <a:lnTo>
                    <a:pt x="787" y="687"/>
                  </a:lnTo>
                  <a:lnTo>
                    <a:pt x="812" y="647"/>
                  </a:lnTo>
                  <a:lnTo>
                    <a:pt x="831" y="607"/>
                  </a:lnTo>
                  <a:lnTo>
                    <a:pt x="846" y="566"/>
                  </a:lnTo>
                  <a:lnTo>
                    <a:pt x="856" y="523"/>
                  </a:lnTo>
                  <a:lnTo>
                    <a:pt x="863" y="481"/>
                  </a:lnTo>
                  <a:lnTo>
                    <a:pt x="864" y="433"/>
                  </a:lnTo>
                  <a:lnTo>
                    <a:pt x="861" y="372"/>
                  </a:lnTo>
                  <a:lnTo>
                    <a:pt x="850" y="313"/>
                  </a:lnTo>
                  <a:lnTo>
                    <a:pt x="830" y="258"/>
                  </a:lnTo>
                  <a:lnTo>
                    <a:pt x="805" y="207"/>
                  </a:lnTo>
                  <a:lnTo>
                    <a:pt x="772" y="161"/>
                  </a:lnTo>
                  <a:lnTo>
                    <a:pt x="734" y="120"/>
                  </a:lnTo>
                  <a:lnTo>
                    <a:pt x="691" y="86"/>
                  </a:lnTo>
                  <a:lnTo>
                    <a:pt x="642" y="56"/>
                  </a:lnTo>
                  <a:lnTo>
                    <a:pt x="589" y="32"/>
                  </a:lnTo>
                  <a:lnTo>
                    <a:pt x="531" y="15"/>
                  </a:lnTo>
                  <a:lnTo>
                    <a:pt x="470" y="3"/>
                  </a:lnTo>
                  <a:lnTo>
                    <a:pt x="406" y="0"/>
                  </a:lnTo>
                  <a:lnTo>
                    <a:pt x="346" y="3"/>
                  </a:lnTo>
                  <a:lnTo>
                    <a:pt x="290" y="17"/>
                  </a:lnTo>
                  <a:lnTo>
                    <a:pt x="239" y="35"/>
                  </a:lnTo>
                  <a:lnTo>
                    <a:pt x="191" y="61"/>
                  </a:lnTo>
                  <a:lnTo>
                    <a:pt x="149" y="91"/>
                  </a:lnTo>
                  <a:lnTo>
                    <a:pt x="111" y="127"/>
                  </a:lnTo>
                  <a:lnTo>
                    <a:pt x="78" y="168"/>
                  </a:lnTo>
                  <a:lnTo>
                    <a:pt x="50" y="210"/>
                  </a:lnTo>
                  <a:lnTo>
                    <a:pt x="28" y="258"/>
                  </a:lnTo>
                  <a:lnTo>
                    <a:pt x="13" y="306"/>
                  </a:lnTo>
                  <a:lnTo>
                    <a:pt x="3" y="355"/>
                  </a:lnTo>
                  <a:lnTo>
                    <a:pt x="0" y="404"/>
                  </a:lnTo>
                  <a:lnTo>
                    <a:pt x="2" y="435"/>
                  </a:lnTo>
                  <a:lnTo>
                    <a:pt x="10" y="460"/>
                  </a:lnTo>
                  <a:lnTo>
                    <a:pt x="20" y="481"/>
                  </a:lnTo>
                  <a:lnTo>
                    <a:pt x="33" y="498"/>
                  </a:lnTo>
                  <a:lnTo>
                    <a:pt x="48" y="510"/>
                  </a:lnTo>
                  <a:lnTo>
                    <a:pt x="63" y="518"/>
                  </a:lnTo>
                  <a:lnTo>
                    <a:pt x="78" y="523"/>
                  </a:lnTo>
                  <a:lnTo>
                    <a:pt x="91" y="527"/>
                  </a:lnTo>
                  <a:lnTo>
                    <a:pt x="102" y="528"/>
                  </a:lnTo>
                  <a:lnTo>
                    <a:pt x="111" y="530"/>
                  </a:lnTo>
                  <a:lnTo>
                    <a:pt x="114" y="530"/>
                  </a:lnTo>
                  <a:lnTo>
                    <a:pt x="130" y="528"/>
                  </a:lnTo>
                  <a:lnTo>
                    <a:pt x="147" y="525"/>
                  </a:lnTo>
                  <a:lnTo>
                    <a:pt x="167" y="517"/>
                  </a:lnTo>
                  <a:lnTo>
                    <a:pt x="185" y="505"/>
                  </a:lnTo>
                  <a:lnTo>
                    <a:pt x="201" y="489"/>
                  </a:lnTo>
                  <a:lnTo>
                    <a:pt x="215" y="469"/>
                  </a:lnTo>
                  <a:lnTo>
                    <a:pt x="224" y="443"/>
                  </a:lnTo>
                  <a:lnTo>
                    <a:pt x="228" y="411"/>
                  </a:lnTo>
                  <a:lnTo>
                    <a:pt x="224" y="386"/>
                  </a:lnTo>
                  <a:lnTo>
                    <a:pt x="218" y="364"/>
                  </a:lnTo>
                  <a:lnTo>
                    <a:pt x="206" y="341"/>
                  </a:lnTo>
                  <a:lnTo>
                    <a:pt x="190" y="323"/>
                  </a:lnTo>
                  <a:lnTo>
                    <a:pt x="168" y="307"/>
                  </a:lnTo>
                  <a:lnTo>
                    <a:pt x="142" y="299"/>
                  </a:lnTo>
                  <a:lnTo>
                    <a:pt x="112" y="296"/>
                  </a:lnTo>
                  <a:lnTo>
                    <a:pt x="91" y="296"/>
                  </a:lnTo>
                  <a:lnTo>
                    <a:pt x="84" y="297"/>
                  </a:lnTo>
                  <a:lnTo>
                    <a:pt x="106" y="246"/>
                  </a:lnTo>
                  <a:lnTo>
                    <a:pt x="134" y="200"/>
                  </a:lnTo>
                  <a:lnTo>
                    <a:pt x="165" y="161"/>
                  </a:lnTo>
                  <a:lnTo>
                    <a:pt x="203" y="129"/>
                  </a:lnTo>
                  <a:lnTo>
                    <a:pt x="243" y="103"/>
                  </a:lnTo>
                  <a:lnTo>
                    <a:pt x="285" y="85"/>
                  </a:lnTo>
                  <a:lnTo>
                    <a:pt x="330" y="73"/>
                  </a:lnTo>
                  <a:lnTo>
                    <a:pt x="378" y="69"/>
                  </a:lnTo>
                  <a:lnTo>
                    <a:pt x="426" y="73"/>
                  </a:lnTo>
                  <a:lnTo>
                    <a:pt x="467" y="83"/>
                  </a:lnTo>
                  <a:lnTo>
                    <a:pt x="506" y="100"/>
                  </a:lnTo>
                  <a:lnTo>
                    <a:pt x="541" y="124"/>
                  </a:lnTo>
                  <a:lnTo>
                    <a:pt x="571" y="151"/>
                  </a:lnTo>
                  <a:lnTo>
                    <a:pt x="597" y="183"/>
                  </a:lnTo>
                  <a:lnTo>
                    <a:pt x="619" y="219"/>
                  </a:lnTo>
                  <a:lnTo>
                    <a:pt x="637" y="258"/>
                  </a:lnTo>
                  <a:lnTo>
                    <a:pt x="650" y="299"/>
                  </a:lnTo>
                  <a:lnTo>
                    <a:pt x="660" y="343"/>
                  </a:lnTo>
                  <a:lnTo>
                    <a:pt x="666" y="387"/>
                  </a:lnTo>
                  <a:lnTo>
                    <a:pt x="668" y="433"/>
                  </a:lnTo>
                  <a:lnTo>
                    <a:pt x="663" y="500"/>
                  </a:lnTo>
                  <a:lnTo>
                    <a:pt x="648" y="566"/>
                  </a:lnTo>
                  <a:lnTo>
                    <a:pt x="627" y="632"/>
                  </a:lnTo>
                  <a:lnTo>
                    <a:pt x="599" y="695"/>
                  </a:lnTo>
                  <a:lnTo>
                    <a:pt x="564" y="758"/>
                  </a:lnTo>
                  <a:lnTo>
                    <a:pt x="526" y="818"/>
                  </a:lnTo>
                  <a:lnTo>
                    <a:pt x="483" y="874"/>
                  </a:lnTo>
                  <a:lnTo>
                    <a:pt x="440" y="928"/>
                  </a:lnTo>
                  <a:lnTo>
                    <a:pt x="23" y="1406"/>
                  </a:lnTo>
                  <a:lnTo>
                    <a:pt x="12" y="1419"/>
                  </a:lnTo>
                  <a:lnTo>
                    <a:pt x="5" y="1431"/>
                  </a:lnTo>
                  <a:lnTo>
                    <a:pt x="2" y="1443"/>
                  </a:lnTo>
                  <a:lnTo>
                    <a:pt x="0" y="1462"/>
                  </a:lnTo>
                  <a:lnTo>
                    <a:pt x="0" y="1489"/>
                  </a:lnTo>
                  <a:lnTo>
                    <a:pt x="805" y="1489"/>
                  </a:lnTo>
                  <a:lnTo>
                    <a:pt x="864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304800" y="5394624"/>
            <a:ext cx="464820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have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a recurrence…but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now what?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102" name="Group 1096"/>
          <p:cNvGrpSpPr/>
          <p:nvPr/>
        </p:nvGrpSpPr>
        <p:grpSpPr>
          <a:xfrm rot="16200000">
            <a:off x="5524500" y="6477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103" name="Rectangle 102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4" name="Rectangle 103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05" name="Group 1086"/>
          <p:cNvGrpSpPr/>
          <p:nvPr/>
        </p:nvGrpSpPr>
        <p:grpSpPr>
          <a:xfrm>
            <a:off x="5257800" y="914400"/>
            <a:ext cx="3200400" cy="1066800"/>
            <a:chOff x="2895600" y="3733800"/>
            <a:chExt cx="3200400" cy="1066800"/>
          </a:xfrm>
        </p:grpSpPr>
        <p:sp>
          <p:nvSpPr>
            <p:cNvPr id="106" name="Rectangle 105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8" name="Rectangle 107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9" name="Rectangle 108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1" name="Rectangle 110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2" name="Rectangle 111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3" name="Rectangle 112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4" name="Rectangle 113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5" name="Rectangle 114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6" name="Rectangle 115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18" name="Group 106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6204156" y="2150008"/>
            <a:ext cx="961914" cy="303140"/>
            <a:chOff x="4579" y="3564"/>
            <a:chExt cx="4801" cy="1513"/>
          </a:xfrm>
        </p:grpSpPr>
        <p:sp>
          <p:nvSpPr>
            <p:cNvPr id="119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2" name="Freeform 1073"/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8593392" y="1310900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" name="Group 1086"/>
          <p:cNvGrpSpPr/>
          <p:nvPr/>
        </p:nvGrpSpPr>
        <p:grpSpPr>
          <a:xfrm>
            <a:off x="5257800" y="3033252"/>
            <a:ext cx="3200400" cy="1066800"/>
            <a:chOff x="2895600" y="3733800"/>
            <a:chExt cx="3200400" cy="1066800"/>
          </a:xfrm>
        </p:grpSpPr>
        <p:sp>
          <p:nvSpPr>
            <p:cNvPr id="129" name="Rectangle 128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4" name="Rectangle 133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5" name="Rectangle 134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6" name="Rectangle 135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7" name="Rectangle 136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8" name="Rectangle 137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39" name="Rectangle 138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40" name="Rectangle 139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41" name="Rectangle 140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42" name="Rectangle 141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43" name="Rectangle 142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44" name="Rectangle 143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45" name="Group 1064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6204159" y="4268860"/>
            <a:ext cx="961915" cy="303140"/>
            <a:chOff x="4579" y="3564"/>
            <a:chExt cx="4801" cy="1513"/>
          </a:xfrm>
        </p:grpSpPr>
        <p:sp>
          <p:nvSpPr>
            <p:cNvPr id="146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9" name="Freeform 1073"/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8593392" y="3429752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0" name="Group 1086"/>
          <p:cNvGrpSpPr/>
          <p:nvPr/>
        </p:nvGrpSpPr>
        <p:grpSpPr>
          <a:xfrm>
            <a:off x="5250068" y="5014452"/>
            <a:ext cx="3200400" cy="1066800"/>
            <a:chOff x="2895600" y="3733800"/>
            <a:chExt cx="3200400" cy="1066800"/>
          </a:xfrm>
        </p:grpSpPr>
        <p:sp>
          <p:nvSpPr>
            <p:cNvPr id="151" name="Rectangle 150"/>
            <p:cNvSpPr/>
            <p:nvPr/>
          </p:nvSpPr>
          <p:spPr bwMode="auto">
            <a:xfrm>
              <a:off x="2895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3" name="Rectangle 152"/>
            <p:cNvSpPr/>
            <p:nvPr/>
          </p:nvSpPr>
          <p:spPr bwMode="auto">
            <a:xfrm>
              <a:off x="2895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4" name="Rectangle 153"/>
            <p:cNvSpPr/>
            <p:nvPr/>
          </p:nvSpPr>
          <p:spPr bwMode="auto">
            <a:xfrm>
              <a:off x="34290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5" name="Rectangle 154"/>
            <p:cNvSpPr/>
            <p:nvPr/>
          </p:nvSpPr>
          <p:spPr bwMode="auto">
            <a:xfrm>
              <a:off x="34290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6" name="Rectangle 155"/>
            <p:cNvSpPr/>
            <p:nvPr/>
          </p:nvSpPr>
          <p:spPr bwMode="auto">
            <a:xfrm>
              <a:off x="39624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7" name="Rectangle 156"/>
            <p:cNvSpPr/>
            <p:nvPr/>
          </p:nvSpPr>
          <p:spPr bwMode="auto">
            <a:xfrm>
              <a:off x="39624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8" name="Rectangle 157"/>
            <p:cNvSpPr/>
            <p:nvPr/>
          </p:nvSpPr>
          <p:spPr bwMode="auto">
            <a:xfrm>
              <a:off x="44958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44958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60" name="Rectangle 159"/>
            <p:cNvSpPr/>
            <p:nvPr/>
          </p:nvSpPr>
          <p:spPr bwMode="auto">
            <a:xfrm>
              <a:off x="50292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61" name="Rectangle 160"/>
            <p:cNvSpPr/>
            <p:nvPr/>
          </p:nvSpPr>
          <p:spPr bwMode="auto">
            <a:xfrm>
              <a:off x="50292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5562600" y="37338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63" name="Rectangle 162"/>
            <p:cNvSpPr/>
            <p:nvPr/>
          </p:nvSpPr>
          <p:spPr bwMode="auto">
            <a:xfrm>
              <a:off x="5562600" y="4267200"/>
              <a:ext cx="533400" cy="533400"/>
            </a:xfrm>
            <a:prstGeom prst="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164" name="Group 1064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6196427" y="6250060"/>
            <a:ext cx="961915" cy="303140"/>
            <a:chOff x="4579" y="3564"/>
            <a:chExt cx="4801" cy="1513"/>
          </a:xfrm>
        </p:grpSpPr>
        <p:sp>
          <p:nvSpPr>
            <p:cNvPr id="165" name="Freeform 1066"/>
            <p:cNvSpPr>
              <a:spLocks/>
            </p:cNvSpPr>
            <p:nvPr/>
          </p:nvSpPr>
          <p:spPr bwMode="auto">
            <a:xfrm>
              <a:off x="4579" y="4065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067"/>
            <p:cNvSpPr>
              <a:spLocks/>
            </p:cNvSpPr>
            <p:nvPr/>
          </p:nvSpPr>
          <p:spPr bwMode="auto">
            <a:xfrm>
              <a:off x="6494" y="4450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068"/>
            <p:cNvSpPr>
              <a:spLocks/>
            </p:cNvSpPr>
            <p:nvPr/>
          </p:nvSpPr>
          <p:spPr bwMode="auto">
            <a:xfrm>
              <a:off x="8664" y="3564"/>
              <a:ext cx="716" cy="1489"/>
            </a:xfrm>
            <a:custGeom>
              <a:avLst/>
              <a:gdLst/>
              <a:ahLst/>
              <a:cxnLst>
                <a:cxn ang="0">
                  <a:pos x="446" y="57"/>
                </a:cxn>
                <a:cxn ang="0">
                  <a:pos x="446" y="30"/>
                </a:cxn>
                <a:cxn ang="0">
                  <a:pos x="442" y="15"/>
                </a:cxn>
                <a:cxn ang="0">
                  <a:pos x="434" y="5"/>
                </a:cxn>
                <a:cxn ang="0">
                  <a:pos x="419" y="1"/>
                </a:cxn>
                <a:cxn ang="0">
                  <a:pos x="394" y="0"/>
                </a:cxn>
                <a:cxn ang="0">
                  <a:pos x="353" y="39"/>
                </a:cxn>
                <a:cxn ang="0">
                  <a:pos x="309" y="69"/>
                </a:cxn>
                <a:cxn ang="0">
                  <a:pos x="264" y="93"/>
                </a:cxn>
                <a:cxn ang="0">
                  <a:pos x="218" y="112"/>
                </a:cxn>
                <a:cxn ang="0">
                  <a:pos x="173" y="125"/>
                </a:cxn>
                <a:cxn ang="0">
                  <a:pos x="131" y="134"/>
                </a:cxn>
                <a:cxn ang="0">
                  <a:pos x="91" y="139"/>
                </a:cxn>
                <a:cxn ang="0">
                  <a:pos x="55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3" y="212"/>
                </a:cxn>
                <a:cxn ang="0">
                  <a:pos x="56" y="210"/>
                </a:cxn>
                <a:cxn ang="0">
                  <a:pos x="94" y="207"/>
                </a:cxn>
                <a:cxn ang="0">
                  <a:pos x="139" y="202"/>
                </a:cxn>
                <a:cxn ang="0">
                  <a:pos x="187" y="192"/>
                </a:cxn>
                <a:cxn ang="0">
                  <a:pos x="236" y="176"/>
                </a:cxn>
                <a:cxn ang="0">
                  <a:pos x="284" y="154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7" y="1372"/>
                </a:cxn>
                <a:cxn ang="0">
                  <a:pos x="269" y="1385"/>
                </a:cxn>
                <a:cxn ang="0">
                  <a:pos x="258" y="1396"/>
                </a:cxn>
                <a:cxn ang="0">
                  <a:pos x="238" y="1406"/>
                </a:cxn>
                <a:cxn ang="0">
                  <a:pos x="213" y="1413"/>
                </a:cxn>
                <a:cxn ang="0">
                  <a:pos x="178" y="1416"/>
                </a:cxn>
                <a:cxn ang="0">
                  <a:pos x="135" y="1419"/>
                </a:cxn>
                <a:cxn ang="0">
                  <a:pos x="13" y="1419"/>
                </a:cxn>
                <a:cxn ang="0">
                  <a:pos x="13" y="1489"/>
                </a:cxn>
                <a:cxn ang="0">
                  <a:pos x="46" y="1487"/>
                </a:cxn>
                <a:cxn ang="0">
                  <a:pos x="88" y="1486"/>
                </a:cxn>
                <a:cxn ang="0">
                  <a:pos x="135" y="1484"/>
                </a:cxn>
                <a:cxn ang="0">
                  <a:pos x="185" y="1484"/>
                </a:cxn>
                <a:cxn ang="0">
                  <a:pos x="236" y="1482"/>
                </a:cxn>
                <a:cxn ang="0">
                  <a:pos x="493" y="1482"/>
                </a:cxn>
                <a:cxn ang="0">
                  <a:pos x="545" y="1484"/>
                </a:cxn>
                <a:cxn ang="0">
                  <a:pos x="594" y="1484"/>
                </a:cxn>
                <a:cxn ang="0">
                  <a:pos x="642" y="1486"/>
                </a:cxn>
                <a:cxn ang="0">
                  <a:pos x="683" y="1487"/>
                </a:cxn>
                <a:cxn ang="0">
                  <a:pos x="716" y="1489"/>
                </a:cxn>
                <a:cxn ang="0">
                  <a:pos x="716" y="1419"/>
                </a:cxn>
                <a:cxn ang="0">
                  <a:pos x="594" y="1419"/>
                </a:cxn>
                <a:cxn ang="0">
                  <a:pos x="551" y="1416"/>
                </a:cxn>
                <a:cxn ang="0">
                  <a:pos x="516" y="1413"/>
                </a:cxn>
                <a:cxn ang="0">
                  <a:pos x="492" y="1406"/>
                </a:cxn>
                <a:cxn ang="0">
                  <a:pos x="472" y="1397"/>
                </a:cxn>
                <a:cxn ang="0">
                  <a:pos x="460" y="1385"/>
                </a:cxn>
                <a:cxn ang="0">
                  <a:pos x="452" y="1372"/>
                </a:cxn>
                <a:cxn ang="0">
                  <a:pos x="447" y="1355"/>
                </a:cxn>
                <a:cxn ang="0">
                  <a:pos x="446" y="1336"/>
                </a:cxn>
                <a:cxn ang="0">
                  <a:pos x="446" y="1312"/>
                </a:cxn>
                <a:cxn ang="0">
                  <a:pos x="446" y="57"/>
                </a:cxn>
              </a:cxnLst>
              <a:rect l="0" t="0" r="r" b="b"/>
              <a:pathLst>
                <a:path w="716" h="1489">
                  <a:moveTo>
                    <a:pt x="446" y="57"/>
                  </a:moveTo>
                  <a:lnTo>
                    <a:pt x="446" y="30"/>
                  </a:lnTo>
                  <a:lnTo>
                    <a:pt x="442" y="15"/>
                  </a:lnTo>
                  <a:lnTo>
                    <a:pt x="434" y="5"/>
                  </a:lnTo>
                  <a:lnTo>
                    <a:pt x="419" y="1"/>
                  </a:lnTo>
                  <a:lnTo>
                    <a:pt x="394" y="0"/>
                  </a:lnTo>
                  <a:lnTo>
                    <a:pt x="353" y="39"/>
                  </a:lnTo>
                  <a:lnTo>
                    <a:pt x="309" y="69"/>
                  </a:lnTo>
                  <a:lnTo>
                    <a:pt x="264" y="93"/>
                  </a:lnTo>
                  <a:lnTo>
                    <a:pt x="218" y="112"/>
                  </a:lnTo>
                  <a:lnTo>
                    <a:pt x="173" y="125"/>
                  </a:lnTo>
                  <a:lnTo>
                    <a:pt x="131" y="134"/>
                  </a:lnTo>
                  <a:lnTo>
                    <a:pt x="91" y="139"/>
                  </a:lnTo>
                  <a:lnTo>
                    <a:pt x="55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3" y="212"/>
                  </a:lnTo>
                  <a:lnTo>
                    <a:pt x="56" y="210"/>
                  </a:lnTo>
                  <a:lnTo>
                    <a:pt x="94" y="207"/>
                  </a:lnTo>
                  <a:lnTo>
                    <a:pt x="139" y="202"/>
                  </a:lnTo>
                  <a:lnTo>
                    <a:pt x="187" y="192"/>
                  </a:lnTo>
                  <a:lnTo>
                    <a:pt x="236" y="176"/>
                  </a:lnTo>
                  <a:lnTo>
                    <a:pt x="284" y="154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7" y="1372"/>
                  </a:lnTo>
                  <a:lnTo>
                    <a:pt x="269" y="1385"/>
                  </a:lnTo>
                  <a:lnTo>
                    <a:pt x="258" y="1396"/>
                  </a:lnTo>
                  <a:lnTo>
                    <a:pt x="238" y="1406"/>
                  </a:lnTo>
                  <a:lnTo>
                    <a:pt x="213" y="1413"/>
                  </a:lnTo>
                  <a:lnTo>
                    <a:pt x="178" y="1416"/>
                  </a:lnTo>
                  <a:lnTo>
                    <a:pt x="135" y="1419"/>
                  </a:lnTo>
                  <a:lnTo>
                    <a:pt x="13" y="1419"/>
                  </a:lnTo>
                  <a:lnTo>
                    <a:pt x="13" y="1489"/>
                  </a:lnTo>
                  <a:lnTo>
                    <a:pt x="46" y="1487"/>
                  </a:lnTo>
                  <a:lnTo>
                    <a:pt x="88" y="1486"/>
                  </a:lnTo>
                  <a:lnTo>
                    <a:pt x="135" y="1484"/>
                  </a:lnTo>
                  <a:lnTo>
                    <a:pt x="185" y="1484"/>
                  </a:lnTo>
                  <a:lnTo>
                    <a:pt x="236" y="1482"/>
                  </a:lnTo>
                  <a:lnTo>
                    <a:pt x="493" y="1482"/>
                  </a:lnTo>
                  <a:lnTo>
                    <a:pt x="545" y="1484"/>
                  </a:lnTo>
                  <a:lnTo>
                    <a:pt x="594" y="1484"/>
                  </a:lnTo>
                  <a:lnTo>
                    <a:pt x="642" y="1486"/>
                  </a:lnTo>
                  <a:lnTo>
                    <a:pt x="683" y="1487"/>
                  </a:lnTo>
                  <a:lnTo>
                    <a:pt x="716" y="1489"/>
                  </a:lnTo>
                  <a:lnTo>
                    <a:pt x="716" y="1419"/>
                  </a:lnTo>
                  <a:lnTo>
                    <a:pt x="594" y="1419"/>
                  </a:lnTo>
                  <a:lnTo>
                    <a:pt x="551" y="1416"/>
                  </a:lnTo>
                  <a:lnTo>
                    <a:pt x="516" y="1413"/>
                  </a:lnTo>
                  <a:lnTo>
                    <a:pt x="492" y="1406"/>
                  </a:lnTo>
                  <a:lnTo>
                    <a:pt x="472" y="1397"/>
                  </a:lnTo>
                  <a:lnTo>
                    <a:pt x="460" y="1385"/>
                  </a:lnTo>
                  <a:lnTo>
                    <a:pt x="452" y="1372"/>
                  </a:lnTo>
                  <a:lnTo>
                    <a:pt x="447" y="1355"/>
                  </a:lnTo>
                  <a:lnTo>
                    <a:pt x="446" y="1336"/>
                  </a:lnTo>
                  <a:lnTo>
                    <a:pt x="446" y="1312"/>
                  </a:lnTo>
                  <a:lnTo>
                    <a:pt x="446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8" name="Freeform 1073"/>
          <p:cNvSpPr>
            <a:spLocks noChangeAspect="1"/>
          </p:cNvSpPr>
          <p:nvPr>
            <p:custDataLst>
              <p:tags r:id="rId12"/>
            </p:custDataLst>
          </p:nvPr>
        </p:nvSpPr>
        <p:spPr bwMode="auto">
          <a:xfrm>
            <a:off x="8585660" y="5410952"/>
            <a:ext cx="162592" cy="274552"/>
          </a:xfrm>
          <a:custGeom>
            <a:avLst/>
            <a:gdLst/>
            <a:ahLst/>
            <a:cxnLst>
              <a:cxn ang="0">
                <a:pos x="851" y="1159"/>
              </a:cxn>
              <a:cxn ang="0">
                <a:pos x="839" y="1230"/>
              </a:cxn>
              <a:cxn ang="0">
                <a:pos x="824" y="1297"/>
              </a:cxn>
              <a:cxn ang="0">
                <a:pos x="804" y="1343"/>
              </a:cxn>
              <a:cxn ang="0">
                <a:pos x="778" y="1353"/>
              </a:cxn>
              <a:cxn ang="0">
                <a:pos x="728" y="1358"/>
              </a:cxn>
              <a:cxn ang="0">
                <a:pos x="669" y="1361"/>
              </a:cxn>
              <a:cxn ang="0">
                <a:pos x="615" y="1362"/>
              </a:cxn>
              <a:cxn ang="0">
                <a:pos x="463" y="1083"/>
              </a:cxn>
              <a:cxn ang="0">
                <a:pos x="585" y="974"/>
              </a:cxn>
              <a:cxn ang="0">
                <a:pos x="685" y="878"/>
              </a:cxn>
              <a:cxn ang="0">
                <a:pos x="766" y="793"/>
              </a:cxn>
              <a:cxn ang="0">
                <a:pos x="827" y="715"/>
              </a:cxn>
              <a:cxn ang="0">
                <a:pos x="872" y="639"/>
              </a:cxn>
              <a:cxn ang="0">
                <a:pos x="899" y="562"/>
              </a:cxn>
              <a:cxn ang="0">
                <a:pos x="911" y="479"/>
              </a:cxn>
              <a:cxn ang="0">
                <a:pos x="905" y="369"/>
              </a:cxn>
              <a:cxn ang="0">
                <a:pos x="872" y="259"/>
              </a:cxn>
              <a:cxn ang="0">
                <a:pos x="812" y="165"/>
              </a:cxn>
              <a:cxn ang="0">
                <a:pos x="731" y="91"/>
              </a:cxn>
              <a:cxn ang="0">
                <a:pos x="630" y="37"/>
              </a:cxn>
              <a:cxn ang="0">
                <a:pos x="513" y="6"/>
              </a:cxn>
              <a:cxn ang="0">
                <a:pos x="388" y="2"/>
              </a:cxn>
              <a:cxn ang="0">
                <a:pos x="277" y="27"/>
              </a:cxn>
              <a:cxn ang="0">
                <a:pos x="182" y="76"/>
              </a:cxn>
              <a:cxn ang="0">
                <a:pos x="105" y="145"/>
              </a:cxn>
              <a:cxn ang="0">
                <a:pos x="48" y="229"/>
              </a:cxn>
              <a:cxn ang="0">
                <a:pos x="12" y="322"/>
              </a:cxn>
              <a:cxn ang="0">
                <a:pos x="0" y="419"/>
              </a:cxn>
              <a:cxn ang="0">
                <a:pos x="8" y="473"/>
              </a:cxn>
              <a:cxn ang="0">
                <a:pos x="30" y="510"/>
              </a:cxn>
              <a:cxn ang="0">
                <a:pos x="58" y="532"/>
              </a:cxn>
              <a:cxn ang="0">
                <a:pos x="87" y="543"/>
              </a:cxn>
              <a:cxn ang="0">
                <a:pos x="110" y="548"/>
              </a:cxn>
              <a:cxn ang="0">
                <a:pos x="130" y="548"/>
              </a:cxn>
              <a:cxn ang="0">
                <a:pos x="162" y="541"/>
              </a:cxn>
              <a:cxn ang="0">
                <a:pos x="195" y="522"/>
              </a:cxn>
              <a:cxn ang="0">
                <a:pos x="223" y="491"/>
              </a:cxn>
              <a:cxn ang="0">
                <a:pos x="239" y="445"/>
              </a:cxn>
              <a:cxn ang="0">
                <a:pos x="236" y="393"/>
              </a:cxn>
              <a:cxn ang="0">
                <a:pos x="215" y="350"/>
              </a:cxn>
              <a:cxn ang="0">
                <a:pos x="175" y="318"/>
              </a:cxn>
              <a:cxn ang="0">
                <a:pos x="119" y="305"/>
              </a:cxn>
              <a:cxn ang="0">
                <a:pos x="93" y="307"/>
              </a:cxn>
              <a:cxn ang="0">
                <a:pos x="119" y="243"/>
              </a:cxn>
              <a:cxn ang="0">
                <a:pos x="178" y="164"/>
              </a:cxn>
              <a:cxn ang="0">
                <a:pos x="252" y="108"/>
              </a:cxn>
              <a:cxn ang="0">
                <a:pos x="338" y="78"/>
              </a:cxn>
              <a:cxn ang="0">
                <a:pos x="430" y="73"/>
              </a:cxn>
              <a:cxn ang="0">
                <a:pos x="515" y="95"/>
              </a:cxn>
              <a:cxn ang="0">
                <a:pos x="583" y="139"/>
              </a:cxn>
              <a:cxn ang="0">
                <a:pos x="637" y="201"/>
              </a:cxn>
              <a:cxn ang="0">
                <a:pos x="674" y="275"/>
              </a:cxn>
              <a:cxn ang="0">
                <a:pos x="697" y="360"/>
              </a:cxn>
              <a:cxn ang="0">
                <a:pos x="704" y="449"/>
              </a:cxn>
              <a:cxn ang="0">
                <a:pos x="684" y="586"/>
              </a:cxn>
              <a:cxn ang="0">
                <a:pos x="631" y="720"/>
              </a:cxn>
              <a:cxn ang="0">
                <a:pos x="555" y="846"/>
              </a:cxn>
              <a:cxn ang="0">
                <a:pos x="464" y="960"/>
              </a:cxn>
              <a:cxn ang="0">
                <a:pos x="11" y="1471"/>
              </a:cxn>
              <a:cxn ang="0">
                <a:pos x="2" y="1495"/>
              </a:cxn>
              <a:cxn ang="0">
                <a:pos x="848" y="1540"/>
              </a:cxn>
            </a:cxnLst>
            <a:rect l="0" t="0" r="r" b="b"/>
            <a:pathLst>
              <a:path w="912" h="1540">
                <a:moveTo>
                  <a:pt x="912" y="1138"/>
                </a:moveTo>
                <a:lnTo>
                  <a:pt x="855" y="1138"/>
                </a:lnTo>
                <a:lnTo>
                  <a:pt x="851" y="1159"/>
                </a:lnTo>
                <a:lnTo>
                  <a:pt x="847" y="1183"/>
                </a:lnTo>
                <a:lnTo>
                  <a:pt x="843" y="1206"/>
                </a:lnTo>
                <a:lnTo>
                  <a:pt x="839" y="1230"/>
                </a:lnTo>
                <a:lnTo>
                  <a:pt x="834" y="1253"/>
                </a:lnTo>
                <a:lnTo>
                  <a:pt x="829" y="1276"/>
                </a:lnTo>
                <a:lnTo>
                  <a:pt x="824" y="1297"/>
                </a:lnTo>
                <a:lnTo>
                  <a:pt x="817" y="1315"/>
                </a:lnTo>
                <a:lnTo>
                  <a:pt x="811" y="1331"/>
                </a:lnTo>
                <a:lnTo>
                  <a:pt x="804" y="1343"/>
                </a:lnTo>
                <a:lnTo>
                  <a:pt x="799" y="1347"/>
                </a:lnTo>
                <a:lnTo>
                  <a:pt x="790" y="1350"/>
                </a:lnTo>
                <a:lnTo>
                  <a:pt x="778" y="1353"/>
                </a:lnTo>
                <a:lnTo>
                  <a:pt x="763" y="1355"/>
                </a:lnTo>
                <a:lnTo>
                  <a:pt x="747" y="1357"/>
                </a:lnTo>
                <a:lnTo>
                  <a:pt x="728" y="1358"/>
                </a:lnTo>
                <a:lnTo>
                  <a:pt x="709" y="1360"/>
                </a:lnTo>
                <a:lnTo>
                  <a:pt x="689" y="1360"/>
                </a:lnTo>
                <a:lnTo>
                  <a:pt x="669" y="1361"/>
                </a:lnTo>
                <a:lnTo>
                  <a:pt x="650" y="1362"/>
                </a:lnTo>
                <a:lnTo>
                  <a:pt x="632" y="1362"/>
                </a:lnTo>
                <a:lnTo>
                  <a:pt x="615" y="1362"/>
                </a:lnTo>
                <a:lnTo>
                  <a:pt x="176" y="1362"/>
                </a:lnTo>
                <a:lnTo>
                  <a:pt x="418" y="1124"/>
                </a:lnTo>
                <a:lnTo>
                  <a:pt x="463" y="1083"/>
                </a:lnTo>
                <a:lnTo>
                  <a:pt x="506" y="1045"/>
                </a:lnTo>
                <a:lnTo>
                  <a:pt x="547" y="1008"/>
                </a:lnTo>
                <a:lnTo>
                  <a:pt x="585" y="974"/>
                </a:lnTo>
                <a:lnTo>
                  <a:pt x="620" y="940"/>
                </a:lnTo>
                <a:lnTo>
                  <a:pt x="654" y="908"/>
                </a:lnTo>
                <a:lnTo>
                  <a:pt x="685" y="878"/>
                </a:lnTo>
                <a:lnTo>
                  <a:pt x="714" y="849"/>
                </a:lnTo>
                <a:lnTo>
                  <a:pt x="741" y="820"/>
                </a:lnTo>
                <a:lnTo>
                  <a:pt x="766" y="793"/>
                </a:lnTo>
                <a:lnTo>
                  <a:pt x="788" y="767"/>
                </a:lnTo>
                <a:lnTo>
                  <a:pt x="809" y="741"/>
                </a:lnTo>
                <a:lnTo>
                  <a:pt x="827" y="715"/>
                </a:lnTo>
                <a:lnTo>
                  <a:pt x="844" y="689"/>
                </a:lnTo>
                <a:lnTo>
                  <a:pt x="859" y="664"/>
                </a:lnTo>
                <a:lnTo>
                  <a:pt x="872" y="639"/>
                </a:lnTo>
                <a:lnTo>
                  <a:pt x="883" y="613"/>
                </a:lnTo>
                <a:lnTo>
                  <a:pt x="892" y="588"/>
                </a:lnTo>
                <a:lnTo>
                  <a:pt x="899" y="562"/>
                </a:lnTo>
                <a:lnTo>
                  <a:pt x="905" y="534"/>
                </a:lnTo>
                <a:lnTo>
                  <a:pt x="909" y="507"/>
                </a:lnTo>
                <a:lnTo>
                  <a:pt x="911" y="479"/>
                </a:lnTo>
                <a:lnTo>
                  <a:pt x="912" y="449"/>
                </a:lnTo>
                <a:lnTo>
                  <a:pt x="910" y="408"/>
                </a:lnTo>
                <a:lnTo>
                  <a:pt x="905" y="369"/>
                </a:lnTo>
                <a:lnTo>
                  <a:pt x="897" y="331"/>
                </a:lnTo>
                <a:lnTo>
                  <a:pt x="886" y="294"/>
                </a:lnTo>
                <a:lnTo>
                  <a:pt x="872" y="259"/>
                </a:lnTo>
                <a:lnTo>
                  <a:pt x="854" y="226"/>
                </a:lnTo>
                <a:lnTo>
                  <a:pt x="835" y="195"/>
                </a:lnTo>
                <a:lnTo>
                  <a:pt x="812" y="165"/>
                </a:lnTo>
                <a:lnTo>
                  <a:pt x="787" y="139"/>
                </a:lnTo>
                <a:lnTo>
                  <a:pt x="760" y="113"/>
                </a:lnTo>
                <a:lnTo>
                  <a:pt x="731" y="91"/>
                </a:lnTo>
                <a:lnTo>
                  <a:pt x="699" y="70"/>
                </a:lnTo>
                <a:lnTo>
                  <a:pt x="665" y="52"/>
                </a:lnTo>
                <a:lnTo>
                  <a:pt x="630" y="37"/>
                </a:lnTo>
                <a:lnTo>
                  <a:pt x="593" y="24"/>
                </a:lnTo>
                <a:lnTo>
                  <a:pt x="553" y="13"/>
                </a:lnTo>
                <a:lnTo>
                  <a:pt x="513" y="6"/>
                </a:lnTo>
                <a:lnTo>
                  <a:pt x="471" y="2"/>
                </a:lnTo>
                <a:lnTo>
                  <a:pt x="428" y="0"/>
                </a:lnTo>
                <a:lnTo>
                  <a:pt x="388" y="2"/>
                </a:lnTo>
                <a:lnTo>
                  <a:pt x="349" y="7"/>
                </a:lnTo>
                <a:lnTo>
                  <a:pt x="313" y="15"/>
                </a:lnTo>
                <a:lnTo>
                  <a:pt x="277" y="27"/>
                </a:lnTo>
                <a:lnTo>
                  <a:pt x="244" y="41"/>
                </a:lnTo>
                <a:lnTo>
                  <a:pt x="212" y="57"/>
                </a:lnTo>
                <a:lnTo>
                  <a:pt x="182" y="76"/>
                </a:lnTo>
                <a:lnTo>
                  <a:pt x="155" y="97"/>
                </a:lnTo>
                <a:lnTo>
                  <a:pt x="129" y="120"/>
                </a:lnTo>
                <a:lnTo>
                  <a:pt x="105" y="145"/>
                </a:lnTo>
                <a:lnTo>
                  <a:pt x="84" y="172"/>
                </a:lnTo>
                <a:lnTo>
                  <a:pt x="65" y="200"/>
                </a:lnTo>
                <a:lnTo>
                  <a:pt x="48" y="229"/>
                </a:lnTo>
                <a:lnTo>
                  <a:pt x="33" y="259"/>
                </a:lnTo>
                <a:lnTo>
                  <a:pt x="22" y="290"/>
                </a:lnTo>
                <a:lnTo>
                  <a:pt x="12" y="322"/>
                </a:lnTo>
                <a:lnTo>
                  <a:pt x="5" y="354"/>
                </a:lnTo>
                <a:lnTo>
                  <a:pt x="2" y="386"/>
                </a:lnTo>
                <a:lnTo>
                  <a:pt x="0" y="419"/>
                </a:lnTo>
                <a:lnTo>
                  <a:pt x="2" y="439"/>
                </a:lnTo>
                <a:lnTo>
                  <a:pt x="4" y="457"/>
                </a:lnTo>
                <a:lnTo>
                  <a:pt x="8" y="473"/>
                </a:lnTo>
                <a:lnTo>
                  <a:pt x="15" y="487"/>
                </a:lnTo>
                <a:lnTo>
                  <a:pt x="22" y="500"/>
                </a:lnTo>
                <a:lnTo>
                  <a:pt x="30" y="510"/>
                </a:lnTo>
                <a:lnTo>
                  <a:pt x="39" y="519"/>
                </a:lnTo>
                <a:lnTo>
                  <a:pt x="48" y="526"/>
                </a:lnTo>
                <a:lnTo>
                  <a:pt x="58" y="532"/>
                </a:lnTo>
                <a:lnTo>
                  <a:pt x="68" y="537"/>
                </a:lnTo>
                <a:lnTo>
                  <a:pt x="77" y="541"/>
                </a:lnTo>
                <a:lnTo>
                  <a:pt x="87" y="543"/>
                </a:lnTo>
                <a:lnTo>
                  <a:pt x="95" y="545"/>
                </a:lnTo>
                <a:lnTo>
                  <a:pt x="103" y="547"/>
                </a:lnTo>
                <a:lnTo>
                  <a:pt x="110" y="548"/>
                </a:lnTo>
                <a:lnTo>
                  <a:pt x="115" y="548"/>
                </a:lnTo>
                <a:lnTo>
                  <a:pt x="121" y="548"/>
                </a:lnTo>
                <a:lnTo>
                  <a:pt x="130" y="548"/>
                </a:lnTo>
                <a:lnTo>
                  <a:pt x="140" y="546"/>
                </a:lnTo>
                <a:lnTo>
                  <a:pt x="150" y="544"/>
                </a:lnTo>
                <a:lnTo>
                  <a:pt x="162" y="541"/>
                </a:lnTo>
                <a:lnTo>
                  <a:pt x="173" y="536"/>
                </a:lnTo>
                <a:lnTo>
                  <a:pt x="184" y="530"/>
                </a:lnTo>
                <a:lnTo>
                  <a:pt x="195" y="522"/>
                </a:lnTo>
                <a:lnTo>
                  <a:pt x="206" y="513"/>
                </a:lnTo>
                <a:lnTo>
                  <a:pt x="215" y="503"/>
                </a:lnTo>
                <a:lnTo>
                  <a:pt x="223" y="491"/>
                </a:lnTo>
                <a:lnTo>
                  <a:pt x="231" y="478"/>
                </a:lnTo>
                <a:lnTo>
                  <a:pt x="236" y="462"/>
                </a:lnTo>
                <a:lnTo>
                  <a:pt x="239" y="445"/>
                </a:lnTo>
                <a:lnTo>
                  <a:pt x="240" y="426"/>
                </a:lnTo>
                <a:lnTo>
                  <a:pt x="239" y="409"/>
                </a:lnTo>
                <a:lnTo>
                  <a:pt x="236" y="393"/>
                </a:lnTo>
                <a:lnTo>
                  <a:pt x="231" y="377"/>
                </a:lnTo>
                <a:lnTo>
                  <a:pt x="224" y="363"/>
                </a:lnTo>
                <a:lnTo>
                  <a:pt x="215" y="350"/>
                </a:lnTo>
                <a:lnTo>
                  <a:pt x="204" y="337"/>
                </a:lnTo>
                <a:lnTo>
                  <a:pt x="191" y="326"/>
                </a:lnTo>
                <a:lnTo>
                  <a:pt x="175" y="318"/>
                </a:lnTo>
                <a:lnTo>
                  <a:pt x="159" y="311"/>
                </a:lnTo>
                <a:lnTo>
                  <a:pt x="140" y="307"/>
                </a:lnTo>
                <a:lnTo>
                  <a:pt x="119" y="305"/>
                </a:lnTo>
                <a:lnTo>
                  <a:pt x="103" y="305"/>
                </a:lnTo>
                <a:lnTo>
                  <a:pt x="97" y="306"/>
                </a:lnTo>
                <a:lnTo>
                  <a:pt x="93" y="307"/>
                </a:lnTo>
                <a:lnTo>
                  <a:pt x="89" y="308"/>
                </a:lnTo>
                <a:lnTo>
                  <a:pt x="102" y="274"/>
                </a:lnTo>
                <a:lnTo>
                  <a:pt x="119" y="243"/>
                </a:lnTo>
                <a:lnTo>
                  <a:pt x="136" y="214"/>
                </a:lnTo>
                <a:lnTo>
                  <a:pt x="156" y="188"/>
                </a:lnTo>
                <a:lnTo>
                  <a:pt x="178" y="164"/>
                </a:lnTo>
                <a:lnTo>
                  <a:pt x="201" y="143"/>
                </a:lnTo>
                <a:lnTo>
                  <a:pt x="226" y="125"/>
                </a:lnTo>
                <a:lnTo>
                  <a:pt x="252" y="108"/>
                </a:lnTo>
                <a:lnTo>
                  <a:pt x="280" y="96"/>
                </a:lnTo>
                <a:lnTo>
                  <a:pt x="308" y="86"/>
                </a:lnTo>
                <a:lnTo>
                  <a:pt x="338" y="78"/>
                </a:lnTo>
                <a:lnTo>
                  <a:pt x="368" y="74"/>
                </a:lnTo>
                <a:lnTo>
                  <a:pt x="398" y="72"/>
                </a:lnTo>
                <a:lnTo>
                  <a:pt x="430" y="73"/>
                </a:lnTo>
                <a:lnTo>
                  <a:pt x="460" y="78"/>
                </a:lnTo>
                <a:lnTo>
                  <a:pt x="488" y="85"/>
                </a:lnTo>
                <a:lnTo>
                  <a:pt x="515" y="95"/>
                </a:lnTo>
                <a:lnTo>
                  <a:pt x="540" y="107"/>
                </a:lnTo>
                <a:lnTo>
                  <a:pt x="562" y="122"/>
                </a:lnTo>
                <a:lnTo>
                  <a:pt x="583" y="139"/>
                </a:lnTo>
                <a:lnTo>
                  <a:pt x="603" y="158"/>
                </a:lnTo>
                <a:lnTo>
                  <a:pt x="621" y="178"/>
                </a:lnTo>
                <a:lnTo>
                  <a:pt x="637" y="201"/>
                </a:lnTo>
                <a:lnTo>
                  <a:pt x="651" y="224"/>
                </a:lnTo>
                <a:lnTo>
                  <a:pt x="664" y="250"/>
                </a:lnTo>
                <a:lnTo>
                  <a:pt x="674" y="275"/>
                </a:lnTo>
                <a:lnTo>
                  <a:pt x="684" y="303"/>
                </a:lnTo>
                <a:lnTo>
                  <a:pt x="691" y="331"/>
                </a:lnTo>
                <a:lnTo>
                  <a:pt x="697" y="360"/>
                </a:lnTo>
                <a:lnTo>
                  <a:pt x="701" y="389"/>
                </a:lnTo>
                <a:lnTo>
                  <a:pt x="703" y="419"/>
                </a:lnTo>
                <a:lnTo>
                  <a:pt x="704" y="449"/>
                </a:lnTo>
                <a:lnTo>
                  <a:pt x="702" y="495"/>
                </a:lnTo>
                <a:lnTo>
                  <a:pt x="695" y="541"/>
                </a:lnTo>
                <a:lnTo>
                  <a:pt x="684" y="586"/>
                </a:lnTo>
                <a:lnTo>
                  <a:pt x="670" y="632"/>
                </a:lnTo>
                <a:lnTo>
                  <a:pt x="652" y="676"/>
                </a:lnTo>
                <a:lnTo>
                  <a:pt x="631" y="720"/>
                </a:lnTo>
                <a:lnTo>
                  <a:pt x="608" y="763"/>
                </a:lnTo>
                <a:lnTo>
                  <a:pt x="582" y="805"/>
                </a:lnTo>
                <a:lnTo>
                  <a:pt x="555" y="846"/>
                </a:lnTo>
                <a:lnTo>
                  <a:pt x="525" y="885"/>
                </a:lnTo>
                <a:lnTo>
                  <a:pt x="495" y="923"/>
                </a:lnTo>
                <a:lnTo>
                  <a:pt x="464" y="960"/>
                </a:lnTo>
                <a:lnTo>
                  <a:pt x="25" y="1455"/>
                </a:lnTo>
                <a:lnTo>
                  <a:pt x="17" y="1464"/>
                </a:lnTo>
                <a:lnTo>
                  <a:pt x="11" y="1471"/>
                </a:lnTo>
                <a:lnTo>
                  <a:pt x="6" y="1478"/>
                </a:lnTo>
                <a:lnTo>
                  <a:pt x="3" y="1486"/>
                </a:lnTo>
                <a:lnTo>
                  <a:pt x="2" y="1495"/>
                </a:lnTo>
                <a:lnTo>
                  <a:pt x="0" y="1507"/>
                </a:lnTo>
                <a:lnTo>
                  <a:pt x="0" y="1540"/>
                </a:lnTo>
                <a:lnTo>
                  <a:pt x="848" y="1540"/>
                </a:lnTo>
                <a:lnTo>
                  <a:pt x="912" y="1138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9" name="Group 12"/>
          <p:cNvGrpSpPr>
            <a:grpSpLocks noChangeAspect="1"/>
          </p:cNvGrpSpPr>
          <p:nvPr>
            <p:custDataLst>
              <p:tags r:id="rId13"/>
            </p:custDataLst>
          </p:nvPr>
        </p:nvGrpSpPr>
        <p:grpSpPr bwMode="auto">
          <a:xfrm>
            <a:off x="6248400" y="4267200"/>
            <a:ext cx="967082" cy="304800"/>
            <a:chOff x="5011" y="2940"/>
            <a:chExt cx="4883" cy="1539"/>
          </a:xfrm>
        </p:grpSpPr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5011" y="3441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5"/>
            <p:cNvSpPr>
              <a:spLocks/>
            </p:cNvSpPr>
            <p:nvPr/>
          </p:nvSpPr>
          <p:spPr bwMode="auto">
            <a:xfrm>
              <a:off x="6926" y="3826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6"/>
            <p:cNvSpPr>
              <a:spLocks/>
            </p:cNvSpPr>
            <p:nvPr/>
          </p:nvSpPr>
          <p:spPr bwMode="auto">
            <a:xfrm>
              <a:off x="8994" y="2940"/>
              <a:ext cx="900" cy="1539"/>
            </a:xfrm>
            <a:custGeom>
              <a:avLst/>
              <a:gdLst/>
              <a:ahLst/>
              <a:cxnLst>
                <a:cxn ang="0">
                  <a:pos x="648" y="647"/>
                </a:cxn>
                <a:cxn ang="0">
                  <a:pos x="773" y="525"/>
                </a:cxn>
                <a:cxn ang="0">
                  <a:pos x="838" y="367"/>
                </a:cxn>
                <a:cxn ang="0">
                  <a:pos x="823" y="216"/>
                </a:cxn>
                <a:cxn ang="0">
                  <a:pos x="741" y="102"/>
                </a:cxn>
                <a:cxn ang="0">
                  <a:pos x="605" y="27"/>
                </a:cxn>
                <a:cxn ang="0">
                  <a:pos x="444" y="0"/>
                </a:cxn>
                <a:cxn ang="0">
                  <a:pos x="264" y="34"/>
                </a:cxn>
                <a:cxn ang="0">
                  <a:pos x="130" y="124"/>
                </a:cxn>
                <a:cxn ang="0">
                  <a:pos x="64" y="255"/>
                </a:cxn>
                <a:cxn ang="0">
                  <a:pos x="74" y="367"/>
                </a:cxn>
                <a:cxn ang="0">
                  <a:pos x="140" y="416"/>
                </a:cxn>
                <a:cxn ang="0">
                  <a:pos x="228" y="404"/>
                </a:cxn>
                <a:cxn ang="0">
                  <a:pos x="277" y="338"/>
                </a:cxn>
                <a:cxn ang="0">
                  <a:pos x="269" y="251"/>
                </a:cxn>
                <a:cxn ang="0">
                  <a:pos x="226" y="209"/>
                </a:cxn>
                <a:cxn ang="0">
                  <a:pos x="172" y="195"/>
                </a:cxn>
                <a:cxn ang="0">
                  <a:pos x="200" y="132"/>
                </a:cxn>
                <a:cxn ang="0">
                  <a:pos x="303" y="78"/>
                </a:cxn>
                <a:cxn ang="0">
                  <a:pos x="406" y="57"/>
                </a:cxn>
                <a:cxn ang="0">
                  <a:pos x="480" y="61"/>
                </a:cxn>
                <a:cxn ang="0">
                  <a:pos x="551" y="88"/>
                </a:cxn>
                <a:cxn ang="0">
                  <a:pos x="609" y="153"/>
                </a:cxn>
                <a:cxn ang="0">
                  <a:pos x="640" y="260"/>
                </a:cxn>
                <a:cxn ang="0">
                  <a:pos x="640" y="352"/>
                </a:cxn>
                <a:cxn ang="0">
                  <a:pos x="618" y="472"/>
                </a:cxn>
                <a:cxn ang="0">
                  <a:pos x="554" y="602"/>
                </a:cxn>
                <a:cxn ang="0">
                  <a:pos x="467" y="665"/>
                </a:cxn>
                <a:cxn ang="0">
                  <a:pos x="389" y="678"/>
                </a:cxn>
                <a:cxn ang="0">
                  <a:pos x="335" y="683"/>
                </a:cxn>
                <a:cxn ang="0">
                  <a:pos x="292" y="687"/>
                </a:cxn>
                <a:cxn ang="0">
                  <a:pos x="272" y="710"/>
                </a:cxn>
                <a:cxn ang="0">
                  <a:pos x="289" y="734"/>
                </a:cxn>
                <a:cxn ang="0">
                  <a:pos x="465" y="739"/>
                </a:cxn>
                <a:cxn ang="0">
                  <a:pos x="576" y="792"/>
                </a:cxn>
                <a:cxn ang="0">
                  <a:pos x="645" y="899"/>
                </a:cxn>
                <a:cxn ang="0">
                  <a:pos x="675" y="1049"/>
                </a:cxn>
                <a:cxn ang="0">
                  <a:pos x="670" y="1222"/>
                </a:cxn>
                <a:cxn ang="0">
                  <a:pos x="630" y="1350"/>
                </a:cxn>
                <a:cxn ang="0">
                  <a:pos x="569" y="1426"/>
                </a:cxn>
                <a:cxn ang="0">
                  <a:pos x="498" y="1465"/>
                </a:cxn>
                <a:cxn ang="0">
                  <a:pos x="432" y="1476"/>
                </a:cxn>
                <a:cxn ang="0">
                  <a:pos x="322" y="1460"/>
                </a:cxn>
                <a:cxn ang="0">
                  <a:pos x="200" y="1409"/>
                </a:cxn>
                <a:cxn ang="0">
                  <a:pos x="101" y="1306"/>
                </a:cxn>
                <a:cxn ang="0">
                  <a:pos x="188" y="1289"/>
                </a:cxn>
                <a:cxn ang="0">
                  <a:pos x="239" y="1217"/>
                </a:cxn>
                <a:cxn ang="0">
                  <a:pos x="231" y="1124"/>
                </a:cxn>
                <a:cxn ang="0">
                  <a:pos x="173" y="1069"/>
                </a:cxn>
                <a:cxn ang="0">
                  <a:pos x="102" y="1059"/>
                </a:cxn>
                <a:cxn ang="0">
                  <a:pos x="41" y="1086"/>
                </a:cxn>
                <a:cxn ang="0">
                  <a:pos x="3" y="1154"/>
                </a:cxn>
                <a:cxn ang="0">
                  <a:pos x="20" y="1292"/>
                </a:cxn>
                <a:cxn ang="0">
                  <a:pos x="109" y="1421"/>
                </a:cxn>
                <a:cxn ang="0">
                  <a:pos x="256" y="1508"/>
                </a:cxn>
                <a:cxn ang="0">
                  <a:pos x="439" y="1539"/>
                </a:cxn>
                <a:cxn ang="0">
                  <a:pos x="637" y="1496"/>
                </a:cxn>
                <a:cxn ang="0">
                  <a:pos x="790" y="1385"/>
                </a:cxn>
                <a:cxn ang="0">
                  <a:pos x="882" y="1227"/>
                </a:cxn>
                <a:cxn ang="0">
                  <a:pos x="897" y="1052"/>
                </a:cxn>
                <a:cxn ang="0">
                  <a:pos x="838" y="899"/>
                </a:cxn>
                <a:cxn ang="0">
                  <a:pos x="716" y="775"/>
                </a:cxn>
                <a:cxn ang="0">
                  <a:pos x="538" y="702"/>
                </a:cxn>
              </a:cxnLst>
              <a:rect l="0" t="0" r="r" b="b"/>
              <a:pathLst>
                <a:path w="900" h="1539">
                  <a:moveTo>
                    <a:pt x="538" y="702"/>
                  </a:moveTo>
                  <a:lnTo>
                    <a:pt x="595" y="678"/>
                  </a:lnTo>
                  <a:lnTo>
                    <a:pt x="648" y="647"/>
                  </a:lnTo>
                  <a:lnTo>
                    <a:pt x="696" y="612"/>
                  </a:lnTo>
                  <a:lnTo>
                    <a:pt x="737" y="571"/>
                  </a:lnTo>
                  <a:lnTo>
                    <a:pt x="773" y="525"/>
                  </a:lnTo>
                  <a:lnTo>
                    <a:pt x="803" y="476"/>
                  </a:lnTo>
                  <a:lnTo>
                    <a:pt x="825" y="423"/>
                  </a:lnTo>
                  <a:lnTo>
                    <a:pt x="838" y="367"/>
                  </a:lnTo>
                  <a:lnTo>
                    <a:pt x="841" y="309"/>
                  </a:lnTo>
                  <a:lnTo>
                    <a:pt x="836" y="260"/>
                  </a:lnTo>
                  <a:lnTo>
                    <a:pt x="823" y="216"/>
                  </a:lnTo>
                  <a:lnTo>
                    <a:pt x="803" y="173"/>
                  </a:lnTo>
                  <a:lnTo>
                    <a:pt x="775" y="136"/>
                  </a:lnTo>
                  <a:lnTo>
                    <a:pt x="741" y="102"/>
                  </a:lnTo>
                  <a:lnTo>
                    <a:pt x="699" y="71"/>
                  </a:lnTo>
                  <a:lnTo>
                    <a:pt x="655" y="46"/>
                  </a:lnTo>
                  <a:lnTo>
                    <a:pt x="605" y="27"/>
                  </a:lnTo>
                  <a:lnTo>
                    <a:pt x="554" y="12"/>
                  </a:lnTo>
                  <a:lnTo>
                    <a:pt x="500" y="3"/>
                  </a:lnTo>
                  <a:lnTo>
                    <a:pt x="444" y="0"/>
                  </a:lnTo>
                  <a:lnTo>
                    <a:pt x="379" y="3"/>
                  </a:lnTo>
                  <a:lnTo>
                    <a:pt x="320" y="15"/>
                  </a:lnTo>
                  <a:lnTo>
                    <a:pt x="264" y="34"/>
                  </a:lnTo>
                  <a:lnTo>
                    <a:pt x="213" y="57"/>
                  </a:lnTo>
                  <a:lnTo>
                    <a:pt x="168" y="88"/>
                  </a:lnTo>
                  <a:lnTo>
                    <a:pt x="130" y="124"/>
                  </a:lnTo>
                  <a:lnTo>
                    <a:pt x="101" y="163"/>
                  </a:lnTo>
                  <a:lnTo>
                    <a:pt x="78" y="207"/>
                  </a:lnTo>
                  <a:lnTo>
                    <a:pt x="64" y="255"/>
                  </a:lnTo>
                  <a:lnTo>
                    <a:pt x="59" y="304"/>
                  </a:lnTo>
                  <a:lnTo>
                    <a:pt x="63" y="338"/>
                  </a:lnTo>
                  <a:lnTo>
                    <a:pt x="74" y="367"/>
                  </a:lnTo>
                  <a:lnTo>
                    <a:pt x="91" y="389"/>
                  </a:lnTo>
                  <a:lnTo>
                    <a:pt x="112" y="406"/>
                  </a:lnTo>
                  <a:lnTo>
                    <a:pt x="140" y="416"/>
                  </a:lnTo>
                  <a:lnTo>
                    <a:pt x="170" y="420"/>
                  </a:lnTo>
                  <a:lnTo>
                    <a:pt x="201" y="416"/>
                  </a:lnTo>
                  <a:lnTo>
                    <a:pt x="228" y="404"/>
                  </a:lnTo>
                  <a:lnTo>
                    <a:pt x="251" y="387"/>
                  </a:lnTo>
                  <a:lnTo>
                    <a:pt x="267" y="365"/>
                  </a:lnTo>
                  <a:lnTo>
                    <a:pt x="277" y="338"/>
                  </a:lnTo>
                  <a:lnTo>
                    <a:pt x="280" y="306"/>
                  </a:lnTo>
                  <a:lnTo>
                    <a:pt x="277" y="275"/>
                  </a:lnTo>
                  <a:lnTo>
                    <a:pt x="269" y="251"/>
                  </a:lnTo>
                  <a:lnTo>
                    <a:pt x="257" y="233"/>
                  </a:lnTo>
                  <a:lnTo>
                    <a:pt x="242" y="219"/>
                  </a:lnTo>
                  <a:lnTo>
                    <a:pt x="226" y="209"/>
                  </a:lnTo>
                  <a:lnTo>
                    <a:pt x="208" y="202"/>
                  </a:lnTo>
                  <a:lnTo>
                    <a:pt x="190" y="197"/>
                  </a:lnTo>
                  <a:lnTo>
                    <a:pt x="172" y="195"/>
                  </a:lnTo>
                  <a:lnTo>
                    <a:pt x="145" y="195"/>
                  </a:lnTo>
                  <a:lnTo>
                    <a:pt x="170" y="161"/>
                  </a:lnTo>
                  <a:lnTo>
                    <a:pt x="200" y="132"/>
                  </a:lnTo>
                  <a:lnTo>
                    <a:pt x="233" y="110"/>
                  </a:lnTo>
                  <a:lnTo>
                    <a:pt x="267" y="91"/>
                  </a:lnTo>
                  <a:lnTo>
                    <a:pt x="303" y="78"/>
                  </a:lnTo>
                  <a:lnTo>
                    <a:pt x="340" y="68"/>
                  </a:lnTo>
                  <a:lnTo>
                    <a:pt x="374" y="61"/>
                  </a:lnTo>
                  <a:lnTo>
                    <a:pt x="406" y="57"/>
                  </a:lnTo>
                  <a:lnTo>
                    <a:pt x="434" y="56"/>
                  </a:lnTo>
                  <a:lnTo>
                    <a:pt x="457" y="57"/>
                  </a:lnTo>
                  <a:lnTo>
                    <a:pt x="480" y="61"/>
                  </a:lnTo>
                  <a:lnTo>
                    <a:pt x="505" y="66"/>
                  </a:lnTo>
                  <a:lnTo>
                    <a:pt x="528" y="76"/>
                  </a:lnTo>
                  <a:lnTo>
                    <a:pt x="551" y="88"/>
                  </a:lnTo>
                  <a:lnTo>
                    <a:pt x="572" y="105"/>
                  </a:lnTo>
                  <a:lnTo>
                    <a:pt x="590" y="127"/>
                  </a:lnTo>
                  <a:lnTo>
                    <a:pt x="609" y="153"/>
                  </a:lnTo>
                  <a:lnTo>
                    <a:pt x="622" y="182"/>
                  </a:lnTo>
                  <a:lnTo>
                    <a:pt x="633" y="217"/>
                  </a:lnTo>
                  <a:lnTo>
                    <a:pt x="640" y="260"/>
                  </a:lnTo>
                  <a:lnTo>
                    <a:pt x="642" y="306"/>
                  </a:lnTo>
                  <a:lnTo>
                    <a:pt x="642" y="323"/>
                  </a:lnTo>
                  <a:lnTo>
                    <a:pt x="640" y="352"/>
                  </a:lnTo>
                  <a:lnTo>
                    <a:pt x="637" y="387"/>
                  </a:lnTo>
                  <a:lnTo>
                    <a:pt x="628" y="428"/>
                  </a:lnTo>
                  <a:lnTo>
                    <a:pt x="618" y="472"/>
                  </a:lnTo>
                  <a:lnTo>
                    <a:pt x="602" y="518"/>
                  </a:lnTo>
                  <a:lnTo>
                    <a:pt x="582" y="561"/>
                  </a:lnTo>
                  <a:lnTo>
                    <a:pt x="554" y="602"/>
                  </a:lnTo>
                  <a:lnTo>
                    <a:pt x="524" y="630"/>
                  </a:lnTo>
                  <a:lnTo>
                    <a:pt x="495" y="651"/>
                  </a:lnTo>
                  <a:lnTo>
                    <a:pt x="467" y="665"/>
                  </a:lnTo>
                  <a:lnTo>
                    <a:pt x="439" y="673"/>
                  </a:lnTo>
                  <a:lnTo>
                    <a:pt x="412" y="676"/>
                  </a:lnTo>
                  <a:lnTo>
                    <a:pt x="389" y="678"/>
                  </a:lnTo>
                  <a:lnTo>
                    <a:pt x="374" y="680"/>
                  </a:lnTo>
                  <a:lnTo>
                    <a:pt x="356" y="682"/>
                  </a:lnTo>
                  <a:lnTo>
                    <a:pt x="335" y="683"/>
                  </a:lnTo>
                  <a:lnTo>
                    <a:pt x="317" y="683"/>
                  </a:lnTo>
                  <a:lnTo>
                    <a:pt x="303" y="685"/>
                  </a:lnTo>
                  <a:lnTo>
                    <a:pt x="292" y="687"/>
                  </a:lnTo>
                  <a:lnTo>
                    <a:pt x="280" y="690"/>
                  </a:lnTo>
                  <a:lnTo>
                    <a:pt x="274" y="699"/>
                  </a:lnTo>
                  <a:lnTo>
                    <a:pt x="272" y="710"/>
                  </a:lnTo>
                  <a:lnTo>
                    <a:pt x="274" y="722"/>
                  </a:lnTo>
                  <a:lnTo>
                    <a:pt x="279" y="731"/>
                  </a:lnTo>
                  <a:lnTo>
                    <a:pt x="289" y="734"/>
                  </a:lnTo>
                  <a:lnTo>
                    <a:pt x="303" y="736"/>
                  </a:lnTo>
                  <a:lnTo>
                    <a:pt x="419" y="736"/>
                  </a:lnTo>
                  <a:lnTo>
                    <a:pt x="465" y="739"/>
                  </a:lnTo>
                  <a:lnTo>
                    <a:pt x="506" y="750"/>
                  </a:lnTo>
                  <a:lnTo>
                    <a:pt x="543" y="768"/>
                  </a:lnTo>
                  <a:lnTo>
                    <a:pt x="576" y="792"/>
                  </a:lnTo>
                  <a:lnTo>
                    <a:pt x="602" y="823"/>
                  </a:lnTo>
                  <a:lnTo>
                    <a:pt x="625" y="858"/>
                  </a:lnTo>
                  <a:lnTo>
                    <a:pt x="645" y="899"/>
                  </a:lnTo>
                  <a:lnTo>
                    <a:pt x="658" y="943"/>
                  </a:lnTo>
                  <a:lnTo>
                    <a:pt x="670" y="994"/>
                  </a:lnTo>
                  <a:lnTo>
                    <a:pt x="675" y="1049"/>
                  </a:lnTo>
                  <a:lnTo>
                    <a:pt x="678" y="1107"/>
                  </a:lnTo>
                  <a:lnTo>
                    <a:pt x="676" y="1168"/>
                  </a:lnTo>
                  <a:lnTo>
                    <a:pt x="670" y="1222"/>
                  </a:lnTo>
                  <a:lnTo>
                    <a:pt x="658" y="1272"/>
                  </a:lnTo>
                  <a:lnTo>
                    <a:pt x="645" y="1312"/>
                  </a:lnTo>
                  <a:lnTo>
                    <a:pt x="630" y="1350"/>
                  </a:lnTo>
                  <a:lnTo>
                    <a:pt x="610" y="1380"/>
                  </a:lnTo>
                  <a:lnTo>
                    <a:pt x="590" y="1406"/>
                  </a:lnTo>
                  <a:lnTo>
                    <a:pt x="569" y="1426"/>
                  </a:lnTo>
                  <a:lnTo>
                    <a:pt x="546" y="1443"/>
                  </a:lnTo>
                  <a:lnTo>
                    <a:pt x="523" y="1455"/>
                  </a:lnTo>
                  <a:lnTo>
                    <a:pt x="498" y="1465"/>
                  </a:lnTo>
                  <a:lnTo>
                    <a:pt x="475" y="1470"/>
                  </a:lnTo>
                  <a:lnTo>
                    <a:pt x="454" y="1474"/>
                  </a:lnTo>
                  <a:lnTo>
                    <a:pt x="432" y="1476"/>
                  </a:lnTo>
                  <a:lnTo>
                    <a:pt x="399" y="1474"/>
                  </a:lnTo>
                  <a:lnTo>
                    <a:pt x="361" y="1469"/>
                  </a:lnTo>
                  <a:lnTo>
                    <a:pt x="322" y="1460"/>
                  </a:lnTo>
                  <a:lnTo>
                    <a:pt x="280" y="1448"/>
                  </a:lnTo>
                  <a:lnTo>
                    <a:pt x="239" y="1431"/>
                  </a:lnTo>
                  <a:lnTo>
                    <a:pt x="200" y="1409"/>
                  </a:lnTo>
                  <a:lnTo>
                    <a:pt x="162" y="1380"/>
                  </a:lnTo>
                  <a:lnTo>
                    <a:pt x="129" y="1346"/>
                  </a:lnTo>
                  <a:lnTo>
                    <a:pt x="101" y="1306"/>
                  </a:lnTo>
                  <a:lnTo>
                    <a:pt x="132" y="1307"/>
                  </a:lnTo>
                  <a:lnTo>
                    <a:pt x="162" y="1300"/>
                  </a:lnTo>
                  <a:lnTo>
                    <a:pt x="188" y="1289"/>
                  </a:lnTo>
                  <a:lnTo>
                    <a:pt x="211" y="1270"/>
                  </a:lnTo>
                  <a:lnTo>
                    <a:pt x="228" y="1246"/>
                  </a:lnTo>
                  <a:lnTo>
                    <a:pt x="239" y="1217"/>
                  </a:lnTo>
                  <a:lnTo>
                    <a:pt x="244" y="1183"/>
                  </a:lnTo>
                  <a:lnTo>
                    <a:pt x="241" y="1151"/>
                  </a:lnTo>
                  <a:lnTo>
                    <a:pt x="231" y="1124"/>
                  </a:lnTo>
                  <a:lnTo>
                    <a:pt x="216" y="1100"/>
                  </a:lnTo>
                  <a:lnTo>
                    <a:pt x="196" y="1081"/>
                  </a:lnTo>
                  <a:lnTo>
                    <a:pt x="173" y="1069"/>
                  </a:lnTo>
                  <a:lnTo>
                    <a:pt x="148" y="1061"/>
                  </a:lnTo>
                  <a:lnTo>
                    <a:pt x="122" y="1057"/>
                  </a:lnTo>
                  <a:lnTo>
                    <a:pt x="102" y="1059"/>
                  </a:lnTo>
                  <a:lnTo>
                    <a:pt x="81" y="1064"/>
                  </a:lnTo>
                  <a:lnTo>
                    <a:pt x="61" y="1073"/>
                  </a:lnTo>
                  <a:lnTo>
                    <a:pt x="41" y="1086"/>
                  </a:lnTo>
                  <a:lnTo>
                    <a:pt x="25" y="1103"/>
                  </a:lnTo>
                  <a:lnTo>
                    <a:pt x="12" y="1125"/>
                  </a:lnTo>
                  <a:lnTo>
                    <a:pt x="3" y="1154"/>
                  </a:lnTo>
                  <a:lnTo>
                    <a:pt x="0" y="1187"/>
                  </a:lnTo>
                  <a:lnTo>
                    <a:pt x="5" y="1241"/>
                  </a:lnTo>
                  <a:lnTo>
                    <a:pt x="20" y="1292"/>
                  </a:lnTo>
                  <a:lnTo>
                    <a:pt x="41" y="1340"/>
                  </a:lnTo>
                  <a:lnTo>
                    <a:pt x="73" y="1382"/>
                  </a:lnTo>
                  <a:lnTo>
                    <a:pt x="109" y="1421"/>
                  </a:lnTo>
                  <a:lnTo>
                    <a:pt x="153" y="1455"/>
                  </a:lnTo>
                  <a:lnTo>
                    <a:pt x="203" y="1484"/>
                  </a:lnTo>
                  <a:lnTo>
                    <a:pt x="256" y="1508"/>
                  </a:lnTo>
                  <a:lnTo>
                    <a:pt x="313" y="1525"/>
                  </a:lnTo>
                  <a:lnTo>
                    <a:pt x="374" y="1535"/>
                  </a:lnTo>
                  <a:lnTo>
                    <a:pt x="439" y="1539"/>
                  </a:lnTo>
                  <a:lnTo>
                    <a:pt x="510" y="1533"/>
                  </a:lnTo>
                  <a:lnTo>
                    <a:pt x="576" y="1520"/>
                  </a:lnTo>
                  <a:lnTo>
                    <a:pt x="637" y="1496"/>
                  </a:lnTo>
                  <a:lnTo>
                    <a:pt x="694" y="1467"/>
                  </a:lnTo>
                  <a:lnTo>
                    <a:pt x="745" y="1430"/>
                  </a:lnTo>
                  <a:lnTo>
                    <a:pt x="790" y="1385"/>
                  </a:lnTo>
                  <a:lnTo>
                    <a:pt x="828" y="1338"/>
                  </a:lnTo>
                  <a:lnTo>
                    <a:pt x="859" y="1285"/>
                  </a:lnTo>
                  <a:lnTo>
                    <a:pt x="882" y="1227"/>
                  </a:lnTo>
                  <a:lnTo>
                    <a:pt x="896" y="1168"/>
                  </a:lnTo>
                  <a:lnTo>
                    <a:pt x="900" y="1107"/>
                  </a:lnTo>
                  <a:lnTo>
                    <a:pt x="897" y="1052"/>
                  </a:lnTo>
                  <a:lnTo>
                    <a:pt x="884" y="999"/>
                  </a:lnTo>
                  <a:lnTo>
                    <a:pt x="864" y="947"/>
                  </a:lnTo>
                  <a:lnTo>
                    <a:pt x="838" y="899"/>
                  </a:lnTo>
                  <a:lnTo>
                    <a:pt x="803" y="853"/>
                  </a:lnTo>
                  <a:lnTo>
                    <a:pt x="764" y="812"/>
                  </a:lnTo>
                  <a:lnTo>
                    <a:pt x="716" y="775"/>
                  </a:lnTo>
                  <a:lnTo>
                    <a:pt x="663" y="744"/>
                  </a:lnTo>
                  <a:lnTo>
                    <a:pt x="604" y="721"/>
                  </a:lnTo>
                  <a:lnTo>
                    <a:pt x="538" y="7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3" name="Group 12"/>
          <p:cNvGrpSpPr>
            <a:grpSpLocks noChangeAspect="1"/>
          </p:cNvGrpSpPr>
          <p:nvPr>
            <p:custDataLst>
              <p:tags r:id="rId14"/>
            </p:custDataLst>
          </p:nvPr>
        </p:nvGrpSpPr>
        <p:grpSpPr bwMode="auto">
          <a:xfrm>
            <a:off x="6248400" y="6248400"/>
            <a:ext cx="967082" cy="304800"/>
            <a:chOff x="5011" y="2940"/>
            <a:chExt cx="4883" cy="1539"/>
          </a:xfrm>
        </p:grpSpPr>
        <p:sp>
          <p:nvSpPr>
            <p:cNvPr id="184" name="Freeform 14"/>
            <p:cNvSpPr>
              <a:spLocks/>
            </p:cNvSpPr>
            <p:nvPr/>
          </p:nvSpPr>
          <p:spPr bwMode="auto">
            <a:xfrm>
              <a:off x="5011" y="3441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5"/>
            <p:cNvSpPr>
              <a:spLocks/>
            </p:cNvSpPr>
            <p:nvPr/>
          </p:nvSpPr>
          <p:spPr bwMode="auto">
            <a:xfrm>
              <a:off x="6926" y="3826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6"/>
            <p:cNvSpPr>
              <a:spLocks/>
            </p:cNvSpPr>
            <p:nvPr/>
          </p:nvSpPr>
          <p:spPr bwMode="auto">
            <a:xfrm>
              <a:off x="8994" y="2940"/>
              <a:ext cx="900" cy="1539"/>
            </a:xfrm>
            <a:custGeom>
              <a:avLst/>
              <a:gdLst/>
              <a:ahLst/>
              <a:cxnLst>
                <a:cxn ang="0">
                  <a:pos x="648" y="647"/>
                </a:cxn>
                <a:cxn ang="0">
                  <a:pos x="773" y="525"/>
                </a:cxn>
                <a:cxn ang="0">
                  <a:pos x="838" y="367"/>
                </a:cxn>
                <a:cxn ang="0">
                  <a:pos x="823" y="216"/>
                </a:cxn>
                <a:cxn ang="0">
                  <a:pos x="741" y="102"/>
                </a:cxn>
                <a:cxn ang="0">
                  <a:pos x="605" y="27"/>
                </a:cxn>
                <a:cxn ang="0">
                  <a:pos x="444" y="0"/>
                </a:cxn>
                <a:cxn ang="0">
                  <a:pos x="264" y="34"/>
                </a:cxn>
                <a:cxn ang="0">
                  <a:pos x="130" y="124"/>
                </a:cxn>
                <a:cxn ang="0">
                  <a:pos x="64" y="255"/>
                </a:cxn>
                <a:cxn ang="0">
                  <a:pos x="74" y="367"/>
                </a:cxn>
                <a:cxn ang="0">
                  <a:pos x="140" y="416"/>
                </a:cxn>
                <a:cxn ang="0">
                  <a:pos x="228" y="404"/>
                </a:cxn>
                <a:cxn ang="0">
                  <a:pos x="277" y="338"/>
                </a:cxn>
                <a:cxn ang="0">
                  <a:pos x="269" y="251"/>
                </a:cxn>
                <a:cxn ang="0">
                  <a:pos x="226" y="209"/>
                </a:cxn>
                <a:cxn ang="0">
                  <a:pos x="172" y="195"/>
                </a:cxn>
                <a:cxn ang="0">
                  <a:pos x="200" y="132"/>
                </a:cxn>
                <a:cxn ang="0">
                  <a:pos x="303" y="78"/>
                </a:cxn>
                <a:cxn ang="0">
                  <a:pos x="406" y="57"/>
                </a:cxn>
                <a:cxn ang="0">
                  <a:pos x="480" y="61"/>
                </a:cxn>
                <a:cxn ang="0">
                  <a:pos x="551" y="88"/>
                </a:cxn>
                <a:cxn ang="0">
                  <a:pos x="609" y="153"/>
                </a:cxn>
                <a:cxn ang="0">
                  <a:pos x="640" y="260"/>
                </a:cxn>
                <a:cxn ang="0">
                  <a:pos x="640" y="352"/>
                </a:cxn>
                <a:cxn ang="0">
                  <a:pos x="618" y="472"/>
                </a:cxn>
                <a:cxn ang="0">
                  <a:pos x="554" y="602"/>
                </a:cxn>
                <a:cxn ang="0">
                  <a:pos x="467" y="665"/>
                </a:cxn>
                <a:cxn ang="0">
                  <a:pos x="389" y="678"/>
                </a:cxn>
                <a:cxn ang="0">
                  <a:pos x="335" y="683"/>
                </a:cxn>
                <a:cxn ang="0">
                  <a:pos x="292" y="687"/>
                </a:cxn>
                <a:cxn ang="0">
                  <a:pos x="272" y="710"/>
                </a:cxn>
                <a:cxn ang="0">
                  <a:pos x="289" y="734"/>
                </a:cxn>
                <a:cxn ang="0">
                  <a:pos x="465" y="739"/>
                </a:cxn>
                <a:cxn ang="0">
                  <a:pos x="576" y="792"/>
                </a:cxn>
                <a:cxn ang="0">
                  <a:pos x="645" y="899"/>
                </a:cxn>
                <a:cxn ang="0">
                  <a:pos x="675" y="1049"/>
                </a:cxn>
                <a:cxn ang="0">
                  <a:pos x="670" y="1222"/>
                </a:cxn>
                <a:cxn ang="0">
                  <a:pos x="630" y="1350"/>
                </a:cxn>
                <a:cxn ang="0">
                  <a:pos x="569" y="1426"/>
                </a:cxn>
                <a:cxn ang="0">
                  <a:pos x="498" y="1465"/>
                </a:cxn>
                <a:cxn ang="0">
                  <a:pos x="432" y="1476"/>
                </a:cxn>
                <a:cxn ang="0">
                  <a:pos x="322" y="1460"/>
                </a:cxn>
                <a:cxn ang="0">
                  <a:pos x="200" y="1409"/>
                </a:cxn>
                <a:cxn ang="0">
                  <a:pos x="101" y="1306"/>
                </a:cxn>
                <a:cxn ang="0">
                  <a:pos x="188" y="1289"/>
                </a:cxn>
                <a:cxn ang="0">
                  <a:pos x="239" y="1217"/>
                </a:cxn>
                <a:cxn ang="0">
                  <a:pos x="231" y="1124"/>
                </a:cxn>
                <a:cxn ang="0">
                  <a:pos x="173" y="1069"/>
                </a:cxn>
                <a:cxn ang="0">
                  <a:pos x="102" y="1059"/>
                </a:cxn>
                <a:cxn ang="0">
                  <a:pos x="41" y="1086"/>
                </a:cxn>
                <a:cxn ang="0">
                  <a:pos x="3" y="1154"/>
                </a:cxn>
                <a:cxn ang="0">
                  <a:pos x="20" y="1292"/>
                </a:cxn>
                <a:cxn ang="0">
                  <a:pos x="109" y="1421"/>
                </a:cxn>
                <a:cxn ang="0">
                  <a:pos x="256" y="1508"/>
                </a:cxn>
                <a:cxn ang="0">
                  <a:pos x="439" y="1539"/>
                </a:cxn>
                <a:cxn ang="0">
                  <a:pos x="637" y="1496"/>
                </a:cxn>
                <a:cxn ang="0">
                  <a:pos x="790" y="1385"/>
                </a:cxn>
                <a:cxn ang="0">
                  <a:pos x="882" y="1227"/>
                </a:cxn>
                <a:cxn ang="0">
                  <a:pos x="897" y="1052"/>
                </a:cxn>
                <a:cxn ang="0">
                  <a:pos x="838" y="899"/>
                </a:cxn>
                <a:cxn ang="0">
                  <a:pos x="716" y="775"/>
                </a:cxn>
                <a:cxn ang="0">
                  <a:pos x="538" y="702"/>
                </a:cxn>
              </a:cxnLst>
              <a:rect l="0" t="0" r="r" b="b"/>
              <a:pathLst>
                <a:path w="900" h="1539">
                  <a:moveTo>
                    <a:pt x="538" y="702"/>
                  </a:moveTo>
                  <a:lnTo>
                    <a:pt x="595" y="678"/>
                  </a:lnTo>
                  <a:lnTo>
                    <a:pt x="648" y="647"/>
                  </a:lnTo>
                  <a:lnTo>
                    <a:pt x="696" y="612"/>
                  </a:lnTo>
                  <a:lnTo>
                    <a:pt x="737" y="571"/>
                  </a:lnTo>
                  <a:lnTo>
                    <a:pt x="773" y="525"/>
                  </a:lnTo>
                  <a:lnTo>
                    <a:pt x="803" y="476"/>
                  </a:lnTo>
                  <a:lnTo>
                    <a:pt x="825" y="423"/>
                  </a:lnTo>
                  <a:lnTo>
                    <a:pt x="838" y="367"/>
                  </a:lnTo>
                  <a:lnTo>
                    <a:pt x="841" y="309"/>
                  </a:lnTo>
                  <a:lnTo>
                    <a:pt x="836" y="260"/>
                  </a:lnTo>
                  <a:lnTo>
                    <a:pt x="823" y="216"/>
                  </a:lnTo>
                  <a:lnTo>
                    <a:pt x="803" y="173"/>
                  </a:lnTo>
                  <a:lnTo>
                    <a:pt x="775" y="136"/>
                  </a:lnTo>
                  <a:lnTo>
                    <a:pt x="741" y="102"/>
                  </a:lnTo>
                  <a:lnTo>
                    <a:pt x="699" y="71"/>
                  </a:lnTo>
                  <a:lnTo>
                    <a:pt x="655" y="46"/>
                  </a:lnTo>
                  <a:lnTo>
                    <a:pt x="605" y="27"/>
                  </a:lnTo>
                  <a:lnTo>
                    <a:pt x="554" y="12"/>
                  </a:lnTo>
                  <a:lnTo>
                    <a:pt x="500" y="3"/>
                  </a:lnTo>
                  <a:lnTo>
                    <a:pt x="444" y="0"/>
                  </a:lnTo>
                  <a:lnTo>
                    <a:pt x="379" y="3"/>
                  </a:lnTo>
                  <a:lnTo>
                    <a:pt x="320" y="15"/>
                  </a:lnTo>
                  <a:lnTo>
                    <a:pt x="264" y="34"/>
                  </a:lnTo>
                  <a:lnTo>
                    <a:pt x="213" y="57"/>
                  </a:lnTo>
                  <a:lnTo>
                    <a:pt x="168" y="88"/>
                  </a:lnTo>
                  <a:lnTo>
                    <a:pt x="130" y="124"/>
                  </a:lnTo>
                  <a:lnTo>
                    <a:pt x="101" y="163"/>
                  </a:lnTo>
                  <a:lnTo>
                    <a:pt x="78" y="207"/>
                  </a:lnTo>
                  <a:lnTo>
                    <a:pt x="64" y="255"/>
                  </a:lnTo>
                  <a:lnTo>
                    <a:pt x="59" y="304"/>
                  </a:lnTo>
                  <a:lnTo>
                    <a:pt x="63" y="338"/>
                  </a:lnTo>
                  <a:lnTo>
                    <a:pt x="74" y="367"/>
                  </a:lnTo>
                  <a:lnTo>
                    <a:pt x="91" y="389"/>
                  </a:lnTo>
                  <a:lnTo>
                    <a:pt x="112" y="406"/>
                  </a:lnTo>
                  <a:lnTo>
                    <a:pt x="140" y="416"/>
                  </a:lnTo>
                  <a:lnTo>
                    <a:pt x="170" y="420"/>
                  </a:lnTo>
                  <a:lnTo>
                    <a:pt x="201" y="416"/>
                  </a:lnTo>
                  <a:lnTo>
                    <a:pt x="228" y="404"/>
                  </a:lnTo>
                  <a:lnTo>
                    <a:pt x="251" y="387"/>
                  </a:lnTo>
                  <a:lnTo>
                    <a:pt x="267" y="365"/>
                  </a:lnTo>
                  <a:lnTo>
                    <a:pt x="277" y="338"/>
                  </a:lnTo>
                  <a:lnTo>
                    <a:pt x="280" y="306"/>
                  </a:lnTo>
                  <a:lnTo>
                    <a:pt x="277" y="275"/>
                  </a:lnTo>
                  <a:lnTo>
                    <a:pt x="269" y="251"/>
                  </a:lnTo>
                  <a:lnTo>
                    <a:pt x="257" y="233"/>
                  </a:lnTo>
                  <a:lnTo>
                    <a:pt x="242" y="219"/>
                  </a:lnTo>
                  <a:lnTo>
                    <a:pt x="226" y="209"/>
                  </a:lnTo>
                  <a:lnTo>
                    <a:pt x="208" y="202"/>
                  </a:lnTo>
                  <a:lnTo>
                    <a:pt x="190" y="197"/>
                  </a:lnTo>
                  <a:lnTo>
                    <a:pt x="172" y="195"/>
                  </a:lnTo>
                  <a:lnTo>
                    <a:pt x="145" y="195"/>
                  </a:lnTo>
                  <a:lnTo>
                    <a:pt x="170" y="161"/>
                  </a:lnTo>
                  <a:lnTo>
                    <a:pt x="200" y="132"/>
                  </a:lnTo>
                  <a:lnTo>
                    <a:pt x="233" y="110"/>
                  </a:lnTo>
                  <a:lnTo>
                    <a:pt x="267" y="91"/>
                  </a:lnTo>
                  <a:lnTo>
                    <a:pt x="303" y="78"/>
                  </a:lnTo>
                  <a:lnTo>
                    <a:pt x="340" y="68"/>
                  </a:lnTo>
                  <a:lnTo>
                    <a:pt x="374" y="61"/>
                  </a:lnTo>
                  <a:lnTo>
                    <a:pt x="406" y="57"/>
                  </a:lnTo>
                  <a:lnTo>
                    <a:pt x="434" y="56"/>
                  </a:lnTo>
                  <a:lnTo>
                    <a:pt x="457" y="57"/>
                  </a:lnTo>
                  <a:lnTo>
                    <a:pt x="480" y="61"/>
                  </a:lnTo>
                  <a:lnTo>
                    <a:pt x="505" y="66"/>
                  </a:lnTo>
                  <a:lnTo>
                    <a:pt x="528" y="76"/>
                  </a:lnTo>
                  <a:lnTo>
                    <a:pt x="551" y="88"/>
                  </a:lnTo>
                  <a:lnTo>
                    <a:pt x="572" y="105"/>
                  </a:lnTo>
                  <a:lnTo>
                    <a:pt x="590" y="127"/>
                  </a:lnTo>
                  <a:lnTo>
                    <a:pt x="609" y="153"/>
                  </a:lnTo>
                  <a:lnTo>
                    <a:pt x="622" y="182"/>
                  </a:lnTo>
                  <a:lnTo>
                    <a:pt x="633" y="217"/>
                  </a:lnTo>
                  <a:lnTo>
                    <a:pt x="640" y="260"/>
                  </a:lnTo>
                  <a:lnTo>
                    <a:pt x="642" y="306"/>
                  </a:lnTo>
                  <a:lnTo>
                    <a:pt x="642" y="323"/>
                  </a:lnTo>
                  <a:lnTo>
                    <a:pt x="640" y="352"/>
                  </a:lnTo>
                  <a:lnTo>
                    <a:pt x="637" y="387"/>
                  </a:lnTo>
                  <a:lnTo>
                    <a:pt x="628" y="428"/>
                  </a:lnTo>
                  <a:lnTo>
                    <a:pt x="618" y="472"/>
                  </a:lnTo>
                  <a:lnTo>
                    <a:pt x="602" y="518"/>
                  </a:lnTo>
                  <a:lnTo>
                    <a:pt x="582" y="561"/>
                  </a:lnTo>
                  <a:lnTo>
                    <a:pt x="554" y="602"/>
                  </a:lnTo>
                  <a:lnTo>
                    <a:pt x="524" y="630"/>
                  </a:lnTo>
                  <a:lnTo>
                    <a:pt x="495" y="651"/>
                  </a:lnTo>
                  <a:lnTo>
                    <a:pt x="467" y="665"/>
                  </a:lnTo>
                  <a:lnTo>
                    <a:pt x="439" y="673"/>
                  </a:lnTo>
                  <a:lnTo>
                    <a:pt x="412" y="676"/>
                  </a:lnTo>
                  <a:lnTo>
                    <a:pt x="389" y="678"/>
                  </a:lnTo>
                  <a:lnTo>
                    <a:pt x="374" y="680"/>
                  </a:lnTo>
                  <a:lnTo>
                    <a:pt x="356" y="682"/>
                  </a:lnTo>
                  <a:lnTo>
                    <a:pt x="335" y="683"/>
                  </a:lnTo>
                  <a:lnTo>
                    <a:pt x="317" y="683"/>
                  </a:lnTo>
                  <a:lnTo>
                    <a:pt x="303" y="685"/>
                  </a:lnTo>
                  <a:lnTo>
                    <a:pt x="292" y="687"/>
                  </a:lnTo>
                  <a:lnTo>
                    <a:pt x="280" y="690"/>
                  </a:lnTo>
                  <a:lnTo>
                    <a:pt x="274" y="699"/>
                  </a:lnTo>
                  <a:lnTo>
                    <a:pt x="272" y="710"/>
                  </a:lnTo>
                  <a:lnTo>
                    <a:pt x="274" y="722"/>
                  </a:lnTo>
                  <a:lnTo>
                    <a:pt x="279" y="731"/>
                  </a:lnTo>
                  <a:lnTo>
                    <a:pt x="289" y="734"/>
                  </a:lnTo>
                  <a:lnTo>
                    <a:pt x="303" y="736"/>
                  </a:lnTo>
                  <a:lnTo>
                    <a:pt x="419" y="736"/>
                  </a:lnTo>
                  <a:lnTo>
                    <a:pt x="465" y="739"/>
                  </a:lnTo>
                  <a:lnTo>
                    <a:pt x="506" y="750"/>
                  </a:lnTo>
                  <a:lnTo>
                    <a:pt x="543" y="768"/>
                  </a:lnTo>
                  <a:lnTo>
                    <a:pt x="576" y="792"/>
                  </a:lnTo>
                  <a:lnTo>
                    <a:pt x="602" y="823"/>
                  </a:lnTo>
                  <a:lnTo>
                    <a:pt x="625" y="858"/>
                  </a:lnTo>
                  <a:lnTo>
                    <a:pt x="645" y="899"/>
                  </a:lnTo>
                  <a:lnTo>
                    <a:pt x="658" y="943"/>
                  </a:lnTo>
                  <a:lnTo>
                    <a:pt x="670" y="994"/>
                  </a:lnTo>
                  <a:lnTo>
                    <a:pt x="675" y="1049"/>
                  </a:lnTo>
                  <a:lnTo>
                    <a:pt x="678" y="1107"/>
                  </a:lnTo>
                  <a:lnTo>
                    <a:pt x="676" y="1168"/>
                  </a:lnTo>
                  <a:lnTo>
                    <a:pt x="670" y="1222"/>
                  </a:lnTo>
                  <a:lnTo>
                    <a:pt x="658" y="1272"/>
                  </a:lnTo>
                  <a:lnTo>
                    <a:pt x="645" y="1312"/>
                  </a:lnTo>
                  <a:lnTo>
                    <a:pt x="630" y="1350"/>
                  </a:lnTo>
                  <a:lnTo>
                    <a:pt x="610" y="1380"/>
                  </a:lnTo>
                  <a:lnTo>
                    <a:pt x="590" y="1406"/>
                  </a:lnTo>
                  <a:lnTo>
                    <a:pt x="569" y="1426"/>
                  </a:lnTo>
                  <a:lnTo>
                    <a:pt x="546" y="1443"/>
                  </a:lnTo>
                  <a:lnTo>
                    <a:pt x="523" y="1455"/>
                  </a:lnTo>
                  <a:lnTo>
                    <a:pt x="498" y="1465"/>
                  </a:lnTo>
                  <a:lnTo>
                    <a:pt x="475" y="1470"/>
                  </a:lnTo>
                  <a:lnTo>
                    <a:pt x="454" y="1474"/>
                  </a:lnTo>
                  <a:lnTo>
                    <a:pt x="432" y="1476"/>
                  </a:lnTo>
                  <a:lnTo>
                    <a:pt x="399" y="1474"/>
                  </a:lnTo>
                  <a:lnTo>
                    <a:pt x="361" y="1469"/>
                  </a:lnTo>
                  <a:lnTo>
                    <a:pt x="322" y="1460"/>
                  </a:lnTo>
                  <a:lnTo>
                    <a:pt x="280" y="1448"/>
                  </a:lnTo>
                  <a:lnTo>
                    <a:pt x="239" y="1431"/>
                  </a:lnTo>
                  <a:lnTo>
                    <a:pt x="200" y="1409"/>
                  </a:lnTo>
                  <a:lnTo>
                    <a:pt x="162" y="1380"/>
                  </a:lnTo>
                  <a:lnTo>
                    <a:pt x="129" y="1346"/>
                  </a:lnTo>
                  <a:lnTo>
                    <a:pt x="101" y="1306"/>
                  </a:lnTo>
                  <a:lnTo>
                    <a:pt x="132" y="1307"/>
                  </a:lnTo>
                  <a:lnTo>
                    <a:pt x="162" y="1300"/>
                  </a:lnTo>
                  <a:lnTo>
                    <a:pt x="188" y="1289"/>
                  </a:lnTo>
                  <a:lnTo>
                    <a:pt x="211" y="1270"/>
                  </a:lnTo>
                  <a:lnTo>
                    <a:pt x="228" y="1246"/>
                  </a:lnTo>
                  <a:lnTo>
                    <a:pt x="239" y="1217"/>
                  </a:lnTo>
                  <a:lnTo>
                    <a:pt x="244" y="1183"/>
                  </a:lnTo>
                  <a:lnTo>
                    <a:pt x="241" y="1151"/>
                  </a:lnTo>
                  <a:lnTo>
                    <a:pt x="231" y="1124"/>
                  </a:lnTo>
                  <a:lnTo>
                    <a:pt x="216" y="1100"/>
                  </a:lnTo>
                  <a:lnTo>
                    <a:pt x="196" y="1081"/>
                  </a:lnTo>
                  <a:lnTo>
                    <a:pt x="173" y="1069"/>
                  </a:lnTo>
                  <a:lnTo>
                    <a:pt x="148" y="1061"/>
                  </a:lnTo>
                  <a:lnTo>
                    <a:pt x="122" y="1057"/>
                  </a:lnTo>
                  <a:lnTo>
                    <a:pt x="102" y="1059"/>
                  </a:lnTo>
                  <a:lnTo>
                    <a:pt x="81" y="1064"/>
                  </a:lnTo>
                  <a:lnTo>
                    <a:pt x="61" y="1073"/>
                  </a:lnTo>
                  <a:lnTo>
                    <a:pt x="41" y="1086"/>
                  </a:lnTo>
                  <a:lnTo>
                    <a:pt x="25" y="1103"/>
                  </a:lnTo>
                  <a:lnTo>
                    <a:pt x="12" y="1125"/>
                  </a:lnTo>
                  <a:lnTo>
                    <a:pt x="3" y="1154"/>
                  </a:lnTo>
                  <a:lnTo>
                    <a:pt x="0" y="1187"/>
                  </a:lnTo>
                  <a:lnTo>
                    <a:pt x="5" y="1241"/>
                  </a:lnTo>
                  <a:lnTo>
                    <a:pt x="20" y="1292"/>
                  </a:lnTo>
                  <a:lnTo>
                    <a:pt x="41" y="1340"/>
                  </a:lnTo>
                  <a:lnTo>
                    <a:pt x="73" y="1382"/>
                  </a:lnTo>
                  <a:lnTo>
                    <a:pt x="109" y="1421"/>
                  </a:lnTo>
                  <a:lnTo>
                    <a:pt x="153" y="1455"/>
                  </a:lnTo>
                  <a:lnTo>
                    <a:pt x="203" y="1484"/>
                  </a:lnTo>
                  <a:lnTo>
                    <a:pt x="256" y="1508"/>
                  </a:lnTo>
                  <a:lnTo>
                    <a:pt x="313" y="1525"/>
                  </a:lnTo>
                  <a:lnTo>
                    <a:pt x="374" y="1535"/>
                  </a:lnTo>
                  <a:lnTo>
                    <a:pt x="439" y="1539"/>
                  </a:lnTo>
                  <a:lnTo>
                    <a:pt x="510" y="1533"/>
                  </a:lnTo>
                  <a:lnTo>
                    <a:pt x="576" y="1520"/>
                  </a:lnTo>
                  <a:lnTo>
                    <a:pt x="637" y="1496"/>
                  </a:lnTo>
                  <a:lnTo>
                    <a:pt x="694" y="1467"/>
                  </a:lnTo>
                  <a:lnTo>
                    <a:pt x="745" y="1430"/>
                  </a:lnTo>
                  <a:lnTo>
                    <a:pt x="790" y="1385"/>
                  </a:lnTo>
                  <a:lnTo>
                    <a:pt x="828" y="1338"/>
                  </a:lnTo>
                  <a:lnTo>
                    <a:pt x="859" y="1285"/>
                  </a:lnTo>
                  <a:lnTo>
                    <a:pt x="882" y="1227"/>
                  </a:lnTo>
                  <a:lnTo>
                    <a:pt x="896" y="1168"/>
                  </a:lnTo>
                  <a:lnTo>
                    <a:pt x="900" y="1107"/>
                  </a:lnTo>
                  <a:lnTo>
                    <a:pt x="897" y="1052"/>
                  </a:lnTo>
                  <a:lnTo>
                    <a:pt x="884" y="999"/>
                  </a:lnTo>
                  <a:lnTo>
                    <a:pt x="864" y="947"/>
                  </a:lnTo>
                  <a:lnTo>
                    <a:pt x="838" y="899"/>
                  </a:lnTo>
                  <a:lnTo>
                    <a:pt x="803" y="853"/>
                  </a:lnTo>
                  <a:lnTo>
                    <a:pt x="764" y="812"/>
                  </a:lnTo>
                  <a:lnTo>
                    <a:pt x="716" y="775"/>
                  </a:lnTo>
                  <a:lnTo>
                    <a:pt x="663" y="744"/>
                  </a:lnTo>
                  <a:lnTo>
                    <a:pt x="604" y="721"/>
                  </a:lnTo>
                  <a:lnTo>
                    <a:pt x="538" y="7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5"/>
          <p:cNvGrpSpPr>
            <a:grpSpLocks noChangeAspect="1"/>
          </p:cNvGrpSpPr>
          <p:nvPr>
            <p:custDataLst>
              <p:tags r:id="rId15"/>
            </p:custDataLst>
          </p:nvPr>
        </p:nvGrpSpPr>
        <p:grpSpPr bwMode="auto">
          <a:xfrm>
            <a:off x="685801" y="4937424"/>
            <a:ext cx="3811899" cy="402458"/>
            <a:chOff x="569" y="3220"/>
            <a:chExt cx="18640" cy="1968"/>
          </a:xfrm>
        </p:grpSpPr>
        <p:sp>
          <p:nvSpPr>
            <p:cNvPr id="3" name="Freeform 7"/>
            <p:cNvSpPr>
              <a:spLocks noEditPoints="1"/>
            </p:cNvSpPr>
            <p:nvPr/>
          </p:nvSpPr>
          <p:spPr bwMode="auto">
            <a:xfrm>
              <a:off x="569" y="3220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09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1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4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09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5" y="763"/>
                </a:cxn>
                <a:cxn ang="0">
                  <a:pos x="453" y="649"/>
                </a:cxn>
                <a:cxn ang="0">
                  <a:pos x="570" y="649"/>
                </a:cxn>
                <a:cxn ang="0">
                  <a:pos x="645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09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09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7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1" y="592"/>
                  </a:lnTo>
                  <a:lnTo>
                    <a:pt x="517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4" y="1595"/>
                  </a:lnTo>
                  <a:lnTo>
                    <a:pt x="488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1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09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09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8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5" y="763"/>
                  </a:lnTo>
                  <a:lnTo>
                    <a:pt x="384" y="693"/>
                  </a:lnTo>
                  <a:lnTo>
                    <a:pt x="453" y="649"/>
                  </a:lnTo>
                  <a:lnTo>
                    <a:pt x="517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5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668" y="4450"/>
              <a:ext cx="919" cy="738"/>
            </a:xfrm>
            <a:custGeom>
              <a:avLst/>
              <a:gdLst/>
              <a:ahLst/>
              <a:cxnLst>
                <a:cxn ang="0">
                  <a:pos x="111" y="630"/>
                </a:cxn>
                <a:cxn ang="0">
                  <a:pos x="105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6" y="675"/>
                </a:cxn>
                <a:cxn ang="0">
                  <a:pos x="233" y="599"/>
                </a:cxn>
                <a:cxn ang="0">
                  <a:pos x="256" y="498"/>
                </a:cxn>
                <a:cxn ang="0">
                  <a:pos x="297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2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3" y="384"/>
                </a:cxn>
                <a:cxn ang="0">
                  <a:pos x="582" y="504"/>
                </a:cxn>
                <a:cxn ang="0">
                  <a:pos x="565" y="567"/>
                </a:cxn>
                <a:cxn ang="0">
                  <a:pos x="559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5" y="693"/>
                </a:cxn>
                <a:cxn ang="0">
                  <a:pos x="902" y="548"/>
                </a:cxn>
                <a:cxn ang="0">
                  <a:pos x="919" y="485"/>
                </a:cxn>
                <a:cxn ang="0">
                  <a:pos x="914" y="466"/>
                </a:cxn>
                <a:cxn ang="0">
                  <a:pos x="873" y="479"/>
                </a:cxn>
                <a:cxn ang="0">
                  <a:pos x="838" y="580"/>
                </a:cxn>
                <a:cxn ang="0">
                  <a:pos x="751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7" y="561"/>
                </a:cxn>
                <a:cxn ang="0">
                  <a:pos x="722" y="454"/>
                </a:cxn>
                <a:cxn ang="0">
                  <a:pos x="762" y="321"/>
                </a:cxn>
                <a:cxn ang="0">
                  <a:pos x="786" y="183"/>
                </a:cxn>
                <a:cxn ang="0">
                  <a:pos x="751" y="69"/>
                </a:cxn>
                <a:cxn ang="0">
                  <a:pos x="675" y="12"/>
                </a:cxn>
                <a:cxn ang="0">
                  <a:pos x="588" y="0"/>
                </a:cxn>
                <a:cxn ang="0">
                  <a:pos x="431" y="50"/>
                </a:cxn>
                <a:cxn ang="0">
                  <a:pos x="338" y="145"/>
                </a:cxn>
                <a:cxn ang="0">
                  <a:pos x="291" y="44"/>
                </a:cxn>
                <a:cxn ang="0">
                  <a:pos x="216" y="6"/>
                </a:cxn>
                <a:cxn ang="0">
                  <a:pos x="134" y="6"/>
                </a:cxn>
                <a:cxn ang="0">
                  <a:pos x="76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8" y="271"/>
                </a:cxn>
                <a:cxn ang="0">
                  <a:pos x="53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9" y="44"/>
                </a:cxn>
                <a:cxn ang="0">
                  <a:pos x="198" y="56"/>
                </a:cxn>
                <a:cxn ang="0">
                  <a:pos x="216" y="82"/>
                </a:cxn>
                <a:cxn ang="0">
                  <a:pos x="221" y="126"/>
                </a:cxn>
                <a:cxn ang="0">
                  <a:pos x="204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7" y="618"/>
                  </a:moveTo>
                  <a:lnTo>
                    <a:pt x="111" y="630"/>
                  </a:lnTo>
                  <a:lnTo>
                    <a:pt x="105" y="649"/>
                  </a:lnTo>
                  <a:lnTo>
                    <a:pt x="105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1" y="719"/>
                  </a:lnTo>
                  <a:lnTo>
                    <a:pt x="134" y="731"/>
                  </a:lnTo>
                  <a:lnTo>
                    <a:pt x="152" y="738"/>
                  </a:lnTo>
                  <a:lnTo>
                    <a:pt x="186" y="725"/>
                  </a:lnTo>
                  <a:lnTo>
                    <a:pt x="210" y="700"/>
                  </a:lnTo>
                  <a:lnTo>
                    <a:pt x="216" y="675"/>
                  </a:lnTo>
                  <a:lnTo>
                    <a:pt x="227" y="637"/>
                  </a:lnTo>
                  <a:lnTo>
                    <a:pt x="233" y="599"/>
                  </a:lnTo>
                  <a:lnTo>
                    <a:pt x="245" y="555"/>
                  </a:lnTo>
                  <a:lnTo>
                    <a:pt x="256" y="498"/>
                  </a:lnTo>
                  <a:lnTo>
                    <a:pt x="268" y="454"/>
                  </a:lnTo>
                  <a:lnTo>
                    <a:pt x="297" y="340"/>
                  </a:lnTo>
                  <a:lnTo>
                    <a:pt x="309" y="302"/>
                  </a:lnTo>
                  <a:lnTo>
                    <a:pt x="314" y="271"/>
                  </a:lnTo>
                  <a:lnTo>
                    <a:pt x="332" y="239"/>
                  </a:lnTo>
                  <a:lnTo>
                    <a:pt x="355" y="195"/>
                  </a:lnTo>
                  <a:lnTo>
                    <a:pt x="396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3" y="56"/>
                  </a:lnTo>
                  <a:lnTo>
                    <a:pt x="652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3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5" y="567"/>
                  </a:lnTo>
                  <a:lnTo>
                    <a:pt x="559" y="580"/>
                  </a:lnTo>
                  <a:lnTo>
                    <a:pt x="559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2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5" y="693"/>
                  </a:lnTo>
                  <a:lnTo>
                    <a:pt x="885" y="593"/>
                  </a:lnTo>
                  <a:lnTo>
                    <a:pt x="902" y="548"/>
                  </a:lnTo>
                  <a:lnTo>
                    <a:pt x="914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4" y="466"/>
                  </a:lnTo>
                  <a:lnTo>
                    <a:pt x="885" y="466"/>
                  </a:lnTo>
                  <a:lnTo>
                    <a:pt x="873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1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7" y="561"/>
                  </a:lnTo>
                  <a:lnTo>
                    <a:pt x="704" y="498"/>
                  </a:lnTo>
                  <a:lnTo>
                    <a:pt x="722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80" y="246"/>
                  </a:lnTo>
                  <a:lnTo>
                    <a:pt x="786" y="183"/>
                  </a:lnTo>
                  <a:lnTo>
                    <a:pt x="774" y="113"/>
                  </a:lnTo>
                  <a:lnTo>
                    <a:pt x="751" y="69"/>
                  </a:lnTo>
                  <a:lnTo>
                    <a:pt x="716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8" y="0"/>
                  </a:lnTo>
                  <a:lnTo>
                    <a:pt x="501" y="12"/>
                  </a:lnTo>
                  <a:lnTo>
                    <a:pt x="431" y="50"/>
                  </a:lnTo>
                  <a:lnTo>
                    <a:pt x="378" y="94"/>
                  </a:lnTo>
                  <a:lnTo>
                    <a:pt x="338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6" y="6"/>
                  </a:lnTo>
                  <a:lnTo>
                    <a:pt x="175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6" y="56"/>
                  </a:lnTo>
                  <a:lnTo>
                    <a:pt x="53" y="88"/>
                  </a:lnTo>
                  <a:lnTo>
                    <a:pt x="29" y="138"/>
                  </a:lnTo>
                  <a:lnTo>
                    <a:pt x="18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8" y="271"/>
                  </a:lnTo>
                  <a:lnTo>
                    <a:pt x="41" y="271"/>
                  </a:lnTo>
                  <a:lnTo>
                    <a:pt x="53" y="258"/>
                  </a:lnTo>
                  <a:lnTo>
                    <a:pt x="53" y="246"/>
                  </a:lnTo>
                  <a:lnTo>
                    <a:pt x="58" y="220"/>
                  </a:lnTo>
                  <a:lnTo>
                    <a:pt x="76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9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10" y="69"/>
                  </a:lnTo>
                  <a:lnTo>
                    <a:pt x="216" y="82"/>
                  </a:lnTo>
                  <a:lnTo>
                    <a:pt x="216" y="107"/>
                  </a:lnTo>
                  <a:lnTo>
                    <a:pt x="221" y="126"/>
                  </a:lnTo>
                  <a:lnTo>
                    <a:pt x="216" y="164"/>
                  </a:lnTo>
                  <a:lnTo>
                    <a:pt x="204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9" y="365"/>
                  </a:lnTo>
                  <a:lnTo>
                    <a:pt x="163" y="410"/>
                  </a:lnTo>
                  <a:lnTo>
                    <a:pt x="117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507" y="3976"/>
              <a:ext cx="1425" cy="549"/>
            </a:xfrm>
            <a:custGeom>
              <a:avLst/>
              <a:gdLst/>
              <a:ahLst/>
              <a:cxnLst>
                <a:cxn ang="0">
                  <a:pos x="1355" y="95"/>
                </a:cxn>
                <a:cxn ang="0">
                  <a:pos x="1396" y="95"/>
                </a:cxn>
                <a:cxn ang="0">
                  <a:pos x="1419" y="82"/>
                </a:cxn>
                <a:cxn ang="0">
                  <a:pos x="1425" y="70"/>
                </a:cxn>
                <a:cxn ang="0">
                  <a:pos x="1425" y="32"/>
                </a:cxn>
                <a:cxn ang="0">
                  <a:pos x="1419" y="19"/>
                </a:cxn>
                <a:cxn ang="0">
                  <a:pos x="1396" y="7"/>
                </a:cxn>
                <a:cxn ang="0">
                  <a:pos x="1384" y="7"/>
                </a:cxn>
                <a:cxn ang="0">
                  <a:pos x="1367" y="0"/>
                </a:cxn>
                <a:cxn ang="0">
                  <a:pos x="40" y="0"/>
                </a:cxn>
                <a:cxn ang="0">
                  <a:pos x="5" y="19"/>
                </a:cxn>
                <a:cxn ang="0">
                  <a:pos x="0" y="32"/>
                </a:cxn>
                <a:cxn ang="0">
                  <a:pos x="0" y="70"/>
                </a:cxn>
                <a:cxn ang="0">
                  <a:pos x="5" y="82"/>
                </a:cxn>
                <a:cxn ang="0">
                  <a:pos x="29" y="95"/>
                </a:cxn>
                <a:cxn ang="0">
                  <a:pos x="69" y="95"/>
                </a:cxn>
                <a:cxn ang="0">
                  <a:pos x="1355" y="95"/>
                </a:cxn>
                <a:cxn ang="0">
                  <a:pos x="1355" y="549"/>
                </a:cxn>
                <a:cxn ang="0">
                  <a:pos x="1384" y="549"/>
                </a:cxn>
                <a:cxn ang="0">
                  <a:pos x="1396" y="543"/>
                </a:cxn>
                <a:cxn ang="0">
                  <a:pos x="1408" y="543"/>
                </a:cxn>
                <a:cxn ang="0">
                  <a:pos x="1419" y="530"/>
                </a:cxn>
                <a:cxn ang="0">
                  <a:pos x="1425" y="518"/>
                </a:cxn>
                <a:cxn ang="0">
                  <a:pos x="1425" y="480"/>
                </a:cxn>
                <a:cxn ang="0">
                  <a:pos x="1408" y="461"/>
                </a:cxn>
                <a:cxn ang="0">
                  <a:pos x="1396" y="461"/>
                </a:cxn>
                <a:cxn ang="0">
                  <a:pos x="1384" y="455"/>
                </a:cxn>
                <a:cxn ang="0">
                  <a:pos x="40" y="455"/>
                </a:cxn>
                <a:cxn ang="0">
                  <a:pos x="29" y="461"/>
                </a:cxn>
                <a:cxn ang="0">
                  <a:pos x="17" y="461"/>
                </a:cxn>
                <a:cxn ang="0">
                  <a:pos x="5" y="474"/>
                </a:cxn>
                <a:cxn ang="0">
                  <a:pos x="0" y="486"/>
                </a:cxn>
                <a:cxn ang="0">
                  <a:pos x="0" y="518"/>
                </a:cxn>
                <a:cxn ang="0">
                  <a:pos x="5" y="530"/>
                </a:cxn>
                <a:cxn ang="0">
                  <a:pos x="40" y="549"/>
                </a:cxn>
                <a:cxn ang="0">
                  <a:pos x="69" y="549"/>
                </a:cxn>
                <a:cxn ang="0">
                  <a:pos x="1355" y="549"/>
                </a:cxn>
              </a:cxnLst>
              <a:rect l="0" t="0" r="r" b="b"/>
              <a:pathLst>
                <a:path w="1425" h="549">
                  <a:moveTo>
                    <a:pt x="1355" y="95"/>
                  </a:moveTo>
                  <a:lnTo>
                    <a:pt x="1396" y="95"/>
                  </a:lnTo>
                  <a:lnTo>
                    <a:pt x="1419" y="82"/>
                  </a:lnTo>
                  <a:lnTo>
                    <a:pt x="1425" y="70"/>
                  </a:lnTo>
                  <a:lnTo>
                    <a:pt x="1425" y="32"/>
                  </a:lnTo>
                  <a:lnTo>
                    <a:pt x="1419" y="19"/>
                  </a:lnTo>
                  <a:lnTo>
                    <a:pt x="1396" y="7"/>
                  </a:lnTo>
                  <a:lnTo>
                    <a:pt x="1384" y="7"/>
                  </a:lnTo>
                  <a:lnTo>
                    <a:pt x="1367" y="0"/>
                  </a:lnTo>
                  <a:lnTo>
                    <a:pt x="40" y="0"/>
                  </a:lnTo>
                  <a:lnTo>
                    <a:pt x="5" y="19"/>
                  </a:lnTo>
                  <a:lnTo>
                    <a:pt x="0" y="32"/>
                  </a:lnTo>
                  <a:lnTo>
                    <a:pt x="0" y="70"/>
                  </a:lnTo>
                  <a:lnTo>
                    <a:pt x="5" y="82"/>
                  </a:lnTo>
                  <a:lnTo>
                    <a:pt x="29" y="95"/>
                  </a:lnTo>
                  <a:lnTo>
                    <a:pt x="69" y="95"/>
                  </a:lnTo>
                  <a:lnTo>
                    <a:pt x="1355" y="95"/>
                  </a:lnTo>
                  <a:close/>
                  <a:moveTo>
                    <a:pt x="1355" y="549"/>
                  </a:moveTo>
                  <a:lnTo>
                    <a:pt x="1384" y="549"/>
                  </a:lnTo>
                  <a:lnTo>
                    <a:pt x="1396" y="543"/>
                  </a:lnTo>
                  <a:lnTo>
                    <a:pt x="1408" y="543"/>
                  </a:lnTo>
                  <a:lnTo>
                    <a:pt x="1419" y="530"/>
                  </a:lnTo>
                  <a:lnTo>
                    <a:pt x="1425" y="518"/>
                  </a:lnTo>
                  <a:lnTo>
                    <a:pt x="1425" y="480"/>
                  </a:lnTo>
                  <a:lnTo>
                    <a:pt x="1408" y="461"/>
                  </a:lnTo>
                  <a:lnTo>
                    <a:pt x="1396" y="461"/>
                  </a:lnTo>
                  <a:lnTo>
                    <a:pt x="1384" y="455"/>
                  </a:lnTo>
                  <a:lnTo>
                    <a:pt x="40" y="455"/>
                  </a:lnTo>
                  <a:lnTo>
                    <a:pt x="29" y="461"/>
                  </a:lnTo>
                  <a:lnTo>
                    <a:pt x="17" y="461"/>
                  </a:lnTo>
                  <a:lnTo>
                    <a:pt x="5" y="474"/>
                  </a:lnTo>
                  <a:lnTo>
                    <a:pt x="0" y="486"/>
                  </a:lnTo>
                  <a:lnTo>
                    <a:pt x="0" y="518"/>
                  </a:lnTo>
                  <a:lnTo>
                    <a:pt x="5" y="530"/>
                  </a:lnTo>
                  <a:lnTo>
                    <a:pt x="40" y="549"/>
                  </a:lnTo>
                  <a:lnTo>
                    <a:pt x="69" y="549"/>
                  </a:lnTo>
                  <a:lnTo>
                    <a:pt x="1355" y="5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6" name="Freeform 10"/>
            <p:cNvSpPr>
              <a:spLocks/>
            </p:cNvSpPr>
            <p:nvPr/>
          </p:nvSpPr>
          <p:spPr bwMode="auto">
            <a:xfrm>
              <a:off x="5729" y="3283"/>
              <a:ext cx="861" cy="1551"/>
            </a:xfrm>
            <a:custGeom>
              <a:avLst/>
              <a:gdLst/>
              <a:ahLst/>
              <a:cxnLst>
                <a:cxn ang="0">
                  <a:pos x="809" y="1148"/>
                </a:cxn>
                <a:cxn ang="0">
                  <a:pos x="780" y="1299"/>
                </a:cxn>
                <a:cxn ang="0">
                  <a:pos x="733" y="1362"/>
                </a:cxn>
                <a:cxn ang="0">
                  <a:pos x="640" y="1368"/>
                </a:cxn>
                <a:cxn ang="0">
                  <a:pos x="169" y="1375"/>
                </a:cxn>
                <a:cxn ang="0">
                  <a:pos x="512" y="1022"/>
                </a:cxn>
                <a:cxn ang="0">
                  <a:pos x="692" y="839"/>
                </a:cxn>
                <a:cxn ang="0">
                  <a:pos x="803" y="687"/>
                </a:cxn>
                <a:cxn ang="0">
                  <a:pos x="855" y="536"/>
                </a:cxn>
                <a:cxn ang="0">
                  <a:pos x="844" y="328"/>
                </a:cxn>
                <a:cxn ang="0">
                  <a:pos x="733" y="126"/>
                </a:cxn>
                <a:cxn ang="0">
                  <a:pos x="529" y="12"/>
                </a:cxn>
                <a:cxn ang="0">
                  <a:pos x="308" y="12"/>
                </a:cxn>
                <a:cxn ang="0">
                  <a:pos x="145" y="101"/>
                </a:cxn>
                <a:cxn ang="0">
                  <a:pos x="41" y="246"/>
                </a:cxn>
                <a:cxn ang="0">
                  <a:pos x="0" y="422"/>
                </a:cxn>
                <a:cxn ang="0">
                  <a:pos x="29" y="511"/>
                </a:cxn>
                <a:cxn ang="0">
                  <a:pos x="81" y="548"/>
                </a:cxn>
                <a:cxn ang="0">
                  <a:pos x="116" y="555"/>
                </a:cxn>
                <a:cxn ang="0">
                  <a:pos x="175" y="536"/>
                </a:cxn>
                <a:cxn ang="0">
                  <a:pos x="221" y="479"/>
                </a:cxn>
                <a:cxn ang="0">
                  <a:pos x="221" y="384"/>
                </a:cxn>
                <a:cxn ang="0">
                  <a:pos x="163" y="315"/>
                </a:cxn>
                <a:cxn ang="0">
                  <a:pos x="87" y="309"/>
                </a:cxn>
                <a:cxn ang="0">
                  <a:pos x="175" y="157"/>
                </a:cxn>
                <a:cxn ang="0">
                  <a:pos x="303" y="82"/>
                </a:cxn>
                <a:cxn ang="0">
                  <a:pos x="465" y="88"/>
                </a:cxn>
                <a:cxn ang="0">
                  <a:pos x="593" y="189"/>
                </a:cxn>
                <a:cxn ang="0">
                  <a:pos x="657" y="359"/>
                </a:cxn>
                <a:cxn ang="0">
                  <a:pos x="646" y="593"/>
                </a:cxn>
                <a:cxn ang="0">
                  <a:pos x="524" y="851"/>
                </a:cxn>
                <a:cxn ang="0">
                  <a:pos x="29" y="1463"/>
                </a:cxn>
                <a:cxn ang="0">
                  <a:pos x="6" y="1526"/>
                </a:cxn>
                <a:cxn ang="0">
                  <a:pos x="803" y="1551"/>
                </a:cxn>
              </a:cxnLst>
              <a:rect l="0" t="0" r="r" b="b"/>
              <a:pathLst>
                <a:path w="861" h="1551">
                  <a:moveTo>
                    <a:pt x="861" y="1148"/>
                  </a:moveTo>
                  <a:lnTo>
                    <a:pt x="809" y="1148"/>
                  </a:lnTo>
                  <a:lnTo>
                    <a:pt x="797" y="1223"/>
                  </a:lnTo>
                  <a:lnTo>
                    <a:pt x="780" y="1299"/>
                  </a:lnTo>
                  <a:lnTo>
                    <a:pt x="756" y="1356"/>
                  </a:lnTo>
                  <a:lnTo>
                    <a:pt x="733" y="1362"/>
                  </a:lnTo>
                  <a:lnTo>
                    <a:pt x="692" y="1368"/>
                  </a:lnTo>
                  <a:lnTo>
                    <a:pt x="640" y="1368"/>
                  </a:lnTo>
                  <a:lnTo>
                    <a:pt x="593" y="1375"/>
                  </a:lnTo>
                  <a:lnTo>
                    <a:pt x="169" y="1375"/>
                  </a:lnTo>
                  <a:lnTo>
                    <a:pt x="396" y="1135"/>
                  </a:lnTo>
                  <a:lnTo>
                    <a:pt x="512" y="1022"/>
                  </a:lnTo>
                  <a:lnTo>
                    <a:pt x="611" y="927"/>
                  </a:lnTo>
                  <a:lnTo>
                    <a:pt x="692" y="839"/>
                  </a:lnTo>
                  <a:lnTo>
                    <a:pt x="756" y="757"/>
                  </a:lnTo>
                  <a:lnTo>
                    <a:pt x="803" y="687"/>
                  </a:lnTo>
                  <a:lnTo>
                    <a:pt x="832" y="611"/>
                  </a:lnTo>
                  <a:lnTo>
                    <a:pt x="855" y="536"/>
                  </a:lnTo>
                  <a:lnTo>
                    <a:pt x="861" y="454"/>
                  </a:lnTo>
                  <a:lnTo>
                    <a:pt x="844" y="328"/>
                  </a:lnTo>
                  <a:lnTo>
                    <a:pt x="803" y="214"/>
                  </a:lnTo>
                  <a:lnTo>
                    <a:pt x="733" y="126"/>
                  </a:lnTo>
                  <a:lnTo>
                    <a:pt x="640" y="56"/>
                  </a:lnTo>
                  <a:lnTo>
                    <a:pt x="529" y="12"/>
                  </a:lnTo>
                  <a:lnTo>
                    <a:pt x="407" y="0"/>
                  </a:lnTo>
                  <a:lnTo>
                    <a:pt x="308" y="12"/>
                  </a:lnTo>
                  <a:lnTo>
                    <a:pt x="221" y="44"/>
                  </a:lnTo>
                  <a:lnTo>
                    <a:pt x="145" y="101"/>
                  </a:lnTo>
                  <a:lnTo>
                    <a:pt x="87" y="170"/>
                  </a:lnTo>
                  <a:lnTo>
                    <a:pt x="41" y="246"/>
                  </a:lnTo>
                  <a:lnTo>
                    <a:pt x="12" y="334"/>
                  </a:lnTo>
                  <a:lnTo>
                    <a:pt x="0" y="422"/>
                  </a:lnTo>
                  <a:lnTo>
                    <a:pt x="12" y="479"/>
                  </a:lnTo>
                  <a:lnTo>
                    <a:pt x="29" y="511"/>
                  </a:lnTo>
                  <a:lnTo>
                    <a:pt x="58" y="536"/>
                  </a:lnTo>
                  <a:lnTo>
                    <a:pt x="81" y="548"/>
                  </a:lnTo>
                  <a:lnTo>
                    <a:pt x="105" y="548"/>
                  </a:lnTo>
                  <a:lnTo>
                    <a:pt x="116" y="555"/>
                  </a:lnTo>
                  <a:lnTo>
                    <a:pt x="140" y="548"/>
                  </a:lnTo>
                  <a:lnTo>
                    <a:pt x="175" y="536"/>
                  </a:lnTo>
                  <a:lnTo>
                    <a:pt x="198" y="511"/>
                  </a:lnTo>
                  <a:lnTo>
                    <a:pt x="221" y="479"/>
                  </a:lnTo>
                  <a:lnTo>
                    <a:pt x="227" y="429"/>
                  </a:lnTo>
                  <a:lnTo>
                    <a:pt x="221" y="384"/>
                  </a:lnTo>
                  <a:lnTo>
                    <a:pt x="198" y="347"/>
                  </a:lnTo>
                  <a:lnTo>
                    <a:pt x="163" y="315"/>
                  </a:lnTo>
                  <a:lnTo>
                    <a:pt x="116" y="309"/>
                  </a:lnTo>
                  <a:lnTo>
                    <a:pt x="87" y="309"/>
                  </a:lnTo>
                  <a:lnTo>
                    <a:pt x="122" y="227"/>
                  </a:lnTo>
                  <a:lnTo>
                    <a:pt x="175" y="157"/>
                  </a:lnTo>
                  <a:lnTo>
                    <a:pt x="233" y="113"/>
                  </a:lnTo>
                  <a:lnTo>
                    <a:pt x="303" y="82"/>
                  </a:lnTo>
                  <a:lnTo>
                    <a:pt x="378" y="69"/>
                  </a:lnTo>
                  <a:lnTo>
                    <a:pt x="465" y="88"/>
                  </a:lnTo>
                  <a:lnTo>
                    <a:pt x="541" y="126"/>
                  </a:lnTo>
                  <a:lnTo>
                    <a:pt x="593" y="189"/>
                  </a:lnTo>
                  <a:lnTo>
                    <a:pt x="634" y="271"/>
                  </a:lnTo>
                  <a:lnTo>
                    <a:pt x="657" y="359"/>
                  </a:lnTo>
                  <a:lnTo>
                    <a:pt x="663" y="454"/>
                  </a:lnTo>
                  <a:lnTo>
                    <a:pt x="646" y="593"/>
                  </a:lnTo>
                  <a:lnTo>
                    <a:pt x="593" y="725"/>
                  </a:lnTo>
                  <a:lnTo>
                    <a:pt x="524" y="851"/>
                  </a:lnTo>
                  <a:lnTo>
                    <a:pt x="436" y="965"/>
                  </a:lnTo>
                  <a:lnTo>
                    <a:pt x="29" y="1463"/>
                  </a:lnTo>
                  <a:lnTo>
                    <a:pt x="6" y="1488"/>
                  </a:lnTo>
                  <a:lnTo>
                    <a:pt x="6" y="1526"/>
                  </a:lnTo>
                  <a:lnTo>
                    <a:pt x="0" y="1551"/>
                  </a:lnTo>
                  <a:lnTo>
                    <a:pt x="803" y="1551"/>
                  </a:lnTo>
                  <a:lnTo>
                    <a:pt x="861" y="1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7" name="Freeform 11"/>
            <p:cNvSpPr>
              <a:spLocks noEditPoints="1"/>
            </p:cNvSpPr>
            <p:nvPr/>
          </p:nvSpPr>
          <p:spPr bwMode="auto">
            <a:xfrm>
              <a:off x="6788" y="3220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10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2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5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10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6" y="763"/>
                </a:cxn>
                <a:cxn ang="0">
                  <a:pos x="454" y="649"/>
                </a:cxn>
                <a:cxn ang="0">
                  <a:pos x="570" y="649"/>
                </a:cxn>
                <a:cxn ang="0">
                  <a:pos x="646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10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10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8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2" y="592"/>
                  </a:lnTo>
                  <a:lnTo>
                    <a:pt x="518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5" y="1595"/>
                  </a:lnTo>
                  <a:lnTo>
                    <a:pt x="489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2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10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10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9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6" y="763"/>
                  </a:lnTo>
                  <a:lnTo>
                    <a:pt x="384" y="693"/>
                  </a:lnTo>
                  <a:lnTo>
                    <a:pt x="454" y="649"/>
                  </a:lnTo>
                  <a:lnTo>
                    <a:pt x="518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6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905" y="4450"/>
              <a:ext cx="919" cy="738"/>
            </a:xfrm>
            <a:custGeom>
              <a:avLst/>
              <a:gdLst/>
              <a:ahLst/>
              <a:cxnLst>
                <a:cxn ang="0">
                  <a:pos x="110" y="630"/>
                </a:cxn>
                <a:cxn ang="0">
                  <a:pos x="105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5" y="675"/>
                </a:cxn>
                <a:cxn ang="0">
                  <a:pos x="233" y="599"/>
                </a:cxn>
                <a:cxn ang="0">
                  <a:pos x="256" y="498"/>
                </a:cxn>
                <a:cxn ang="0">
                  <a:pos x="297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1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2" y="384"/>
                </a:cxn>
                <a:cxn ang="0">
                  <a:pos x="582" y="504"/>
                </a:cxn>
                <a:cxn ang="0">
                  <a:pos x="564" y="567"/>
                </a:cxn>
                <a:cxn ang="0">
                  <a:pos x="558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4" y="693"/>
                </a:cxn>
                <a:cxn ang="0">
                  <a:pos x="902" y="548"/>
                </a:cxn>
                <a:cxn ang="0">
                  <a:pos x="919" y="485"/>
                </a:cxn>
                <a:cxn ang="0">
                  <a:pos x="913" y="466"/>
                </a:cxn>
                <a:cxn ang="0">
                  <a:pos x="872" y="479"/>
                </a:cxn>
                <a:cxn ang="0">
                  <a:pos x="838" y="580"/>
                </a:cxn>
                <a:cxn ang="0">
                  <a:pos x="750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6" y="561"/>
                </a:cxn>
                <a:cxn ang="0">
                  <a:pos x="721" y="454"/>
                </a:cxn>
                <a:cxn ang="0">
                  <a:pos x="762" y="321"/>
                </a:cxn>
                <a:cxn ang="0">
                  <a:pos x="785" y="183"/>
                </a:cxn>
                <a:cxn ang="0">
                  <a:pos x="750" y="69"/>
                </a:cxn>
                <a:cxn ang="0">
                  <a:pos x="675" y="12"/>
                </a:cxn>
                <a:cxn ang="0">
                  <a:pos x="587" y="0"/>
                </a:cxn>
                <a:cxn ang="0">
                  <a:pos x="430" y="50"/>
                </a:cxn>
                <a:cxn ang="0">
                  <a:pos x="337" y="145"/>
                </a:cxn>
                <a:cxn ang="0">
                  <a:pos x="291" y="44"/>
                </a:cxn>
                <a:cxn ang="0">
                  <a:pos x="215" y="6"/>
                </a:cxn>
                <a:cxn ang="0">
                  <a:pos x="134" y="6"/>
                </a:cxn>
                <a:cxn ang="0">
                  <a:pos x="75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7" y="271"/>
                </a:cxn>
                <a:cxn ang="0">
                  <a:pos x="52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9" y="44"/>
                </a:cxn>
                <a:cxn ang="0">
                  <a:pos x="198" y="56"/>
                </a:cxn>
                <a:cxn ang="0">
                  <a:pos x="215" y="82"/>
                </a:cxn>
                <a:cxn ang="0">
                  <a:pos x="221" y="126"/>
                </a:cxn>
                <a:cxn ang="0">
                  <a:pos x="203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6" y="618"/>
                  </a:moveTo>
                  <a:lnTo>
                    <a:pt x="110" y="630"/>
                  </a:lnTo>
                  <a:lnTo>
                    <a:pt x="105" y="649"/>
                  </a:lnTo>
                  <a:lnTo>
                    <a:pt x="105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0" y="719"/>
                  </a:lnTo>
                  <a:lnTo>
                    <a:pt x="134" y="731"/>
                  </a:lnTo>
                  <a:lnTo>
                    <a:pt x="151" y="738"/>
                  </a:lnTo>
                  <a:lnTo>
                    <a:pt x="186" y="725"/>
                  </a:lnTo>
                  <a:lnTo>
                    <a:pt x="209" y="700"/>
                  </a:lnTo>
                  <a:lnTo>
                    <a:pt x="215" y="675"/>
                  </a:lnTo>
                  <a:lnTo>
                    <a:pt x="227" y="637"/>
                  </a:lnTo>
                  <a:lnTo>
                    <a:pt x="233" y="599"/>
                  </a:lnTo>
                  <a:lnTo>
                    <a:pt x="244" y="555"/>
                  </a:lnTo>
                  <a:lnTo>
                    <a:pt x="256" y="498"/>
                  </a:lnTo>
                  <a:lnTo>
                    <a:pt x="267" y="454"/>
                  </a:lnTo>
                  <a:lnTo>
                    <a:pt x="297" y="340"/>
                  </a:lnTo>
                  <a:lnTo>
                    <a:pt x="308" y="302"/>
                  </a:lnTo>
                  <a:lnTo>
                    <a:pt x="314" y="271"/>
                  </a:lnTo>
                  <a:lnTo>
                    <a:pt x="331" y="239"/>
                  </a:lnTo>
                  <a:lnTo>
                    <a:pt x="355" y="195"/>
                  </a:lnTo>
                  <a:lnTo>
                    <a:pt x="395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2" y="56"/>
                  </a:lnTo>
                  <a:lnTo>
                    <a:pt x="651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2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4" y="567"/>
                  </a:lnTo>
                  <a:lnTo>
                    <a:pt x="558" y="580"/>
                  </a:lnTo>
                  <a:lnTo>
                    <a:pt x="558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1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4" y="693"/>
                  </a:lnTo>
                  <a:lnTo>
                    <a:pt x="884" y="593"/>
                  </a:lnTo>
                  <a:lnTo>
                    <a:pt x="902" y="548"/>
                  </a:lnTo>
                  <a:lnTo>
                    <a:pt x="913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3" y="466"/>
                  </a:lnTo>
                  <a:lnTo>
                    <a:pt x="884" y="466"/>
                  </a:lnTo>
                  <a:lnTo>
                    <a:pt x="872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0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6" y="561"/>
                  </a:lnTo>
                  <a:lnTo>
                    <a:pt x="704" y="498"/>
                  </a:lnTo>
                  <a:lnTo>
                    <a:pt x="721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79" y="246"/>
                  </a:lnTo>
                  <a:lnTo>
                    <a:pt x="785" y="183"/>
                  </a:lnTo>
                  <a:lnTo>
                    <a:pt x="774" y="113"/>
                  </a:lnTo>
                  <a:lnTo>
                    <a:pt x="750" y="69"/>
                  </a:lnTo>
                  <a:lnTo>
                    <a:pt x="715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7" y="0"/>
                  </a:lnTo>
                  <a:lnTo>
                    <a:pt x="500" y="12"/>
                  </a:lnTo>
                  <a:lnTo>
                    <a:pt x="430" y="50"/>
                  </a:lnTo>
                  <a:lnTo>
                    <a:pt x="378" y="94"/>
                  </a:lnTo>
                  <a:lnTo>
                    <a:pt x="337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5" y="6"/>
                  </a:lnTo>
                  <a:lnTo>
                    <a:pt x="174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5" y="56"/>
                  </a:lnTo>
                  <a:lnTo>
                    <a:pt x="52" y="88"/>
                  </a:lnTo>
                  <a:lnTo>
                    <a:pt x="29" y="138"/>
                  </a:lnTo>
                  <a:lnTo>
                    <a:pt x="17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7" y="271"/>
                  </a:lnTo>
                  <a:lnTo>
                    <a:pt x="41" y="271"/>
                  </a:lnTo>
                  <a:lnTo>
                    <a:pt x="52" y="258"/>
                  </a:lnTo>
                  <a:lnTo>
                    <a:pt x="52" y="246"/>
                  </a:lnTo>
                  <a:lnTo>
                    <a:pt x="58" y="220"/>
                  </a:lnTo>
                  <a:lnTo>
                    <a:pt x="75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9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09" y="69"/>
                  </a:lnTo>
                  <a:lnTo>
                    <a:pt x="215" y="82"/>
                  </a:lnTo>
                  <a:lnTo>
                    <a:pt x="215" y="107"/>
                  </a:lnTo>
                  <a:lnTo>
                    <a:pt x="221" y="126"/>
                  </a:lnTo>
                  <a:lnTo>
                    <a:pt x="215" y="164"/>
                  </a:lnTo>
                  <a:lnTo>
                    <a:pt x="203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9" y="365"/>
                  </a:lnTo>
                  <a:lnTo>
                    <a:pt x="163" y="410"/>
                  </a:lnTo>
                  <a:lnTo>
                    <a:pt x="116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9" name="Freeform 13"/>
            <p:cNvSpPr>
              <a:spLocks/>
            </p:cNvSpPr>
            <p:nvPr/>
          </p:nvSpPr>
          <p:spPr bwMode="auto">
            <a:xfrm>
              <a:off x="9063" y="4721"/>
              <a:ext cx="1018" cy="82"/>
            </a:xfrm>
            <a:custGeom>
              <a:avLst/>
              <a:gdLst/>
              <a:ahLst/>
              <a:cxnLst>
                <a:cxn ang="0">
                  <a:pos x="959" y="82"/>
                </a:cxn>
                <a:cxn ang="0">
                  <a:pos x="977" y="82"/>
                </a:cxn>
                <a:cxn ang="0">
                  <a:pos x="1000" y="69"/>
                </a:cxn>
                <a:cxn ang="0">
                  <a:pos x="1012" y="57"/>
                </a:cxn>
                <a:cxn ang="0">
                  <a:pos x="1018" y="38"/>
                </a:cxn>
                <a:cxn ang="0">
                  <a:pos x="1012" y="19"/>
                </a:cxn>
                <a:cxn ang="0">
                  <a:pos x="1006" y="12"/>
                </a:cxn>
                <a:cxn ang="0">
                  <a:pos x="983" y="0"/>
                </a:cxn>
                <a:cxn ang="0">
                  <a:pos x="23" y="0"/>
                </a:cxn>
                <a:cxn ang="0">
                  <a:pos x="17" y="6"/>
                </a:cxn>
                <a:cxn ang="0">
                  <a:pos x="5" y="12"/>
                </a:cxn>
                <a:cxn ang="0">
                  <a:pos x="0" y="25"/>
                </a:cxn>
                <a:cxn ang="0">
                  <a:pos x="0" y="50"/>
                </a:cxn>
                <a:cxn ang="0">
                  <a:pos x="5" y="63"/>
                </a:cxn>
                <a:cxn ang="0">
                  <a:pos x="17" y="69"/>
                </a:cxn>
                <a:cxn ang="0">
                  <a:pos x="23" y="76"/>
                </a:cxn>
                <a:cxn ang="0">
                  <a:pos x="34" y="76"/>
                </a:cxn>
                <a:cxn ang="0">
                  <a:pos x="46" y="82"/>
                </a:cxn>
                <a:cxn ang="0">
                  <a:pos x="52" y="82"/>
                </a:cxn>
                <a:cxn ang="0">
                  <a:pos x="959" y="82"/>
                </a:cxn>
              </a:cxnLst>
              <a:rect l="0" t="0" r="r" b="b"/>
              <a:pathLst>
                <a:path w="1018" h="82">
                  <a:moveTo>
                    <a:pt x="959" y="82"/>
                  </a:moveTo>
                  <a:lnTo>
                    <a:pt x="977" y="82"/>
                  </a:lnTo>
                  <a:lnTo>
                    <a:pt x="1000" y="69"/>
                  </a:lnTo>
                  <a:lnTo>
                    <a:pt x="1012" y="57"/>
                  </a:lnTo>
                  <a:lnTo>
                    <a:pt x="1018" y="38"/>
                  </a:lnTo>
                  <a:lnTo>
                    <a:pt x="1012" y="19"/>
                  </a:lnTo>
                  <a:lnTo>
                    <a:pt x="1006" y="12"/>
                  </a:lnTo>
                  <a:lnTo>
                    <a:pt x="983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50"/>
                  </a:lnTo>
                  <a:lnTo>
                    <a:pt x="5" y="63"/>
                  </a:lnTo>
                  <a:lnTo>
                    <a:pt x="17" y="69"/>
                  </a:lnTo>
                  <a:lnTo>
                    <a:pt x="23" y="76"/>
                  </a:lnTo>
                  <a:lnTo>
                    <a:pt x="34" y="76"/>
                  </a:lnTo>
                  <a:lnTo>
                    <a:pt x="46" y="82"/>
                  </a:lnTo>
                  <a:lnTo>
                    <a:pt x="52" y="82"/>
                  </a:lnTo>
                  <a:lnTo>
                    <a:pt x="959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10406" y="4084"/>
              <a:ext cx="547" cy="1085"/>
            </a:xfrm>
            <a:custGeom>
              <a:avLst/>
              <a:gdLst/>
              <a:ahLst/>
              <a:cxnLst>
                <a:cxn ang="0">
                  <a:pos x="344" y="50"/>
                </a:cxn>
                <a:cxn ang="0">
                  <a:pos x="344" y="25"/>
                </a:cxn>
                <a:cxn ang="0">
                  <a:pos x="338" y="12"/>
                </a:cxn>
                <a:cxn ang="0">
                  <a:pos x="332" y="6"/>
                </a:cxn>
                <a:cxn ang="0">
                  <a:pos x="315" y="0"/>
                </a:cxn>
                <a:cxn ang="0">
                  <a:pos x="297" y="0"/>
                </a:cxn>
                <a:cxn ang="0">
                  <a:pos x="233" y="50"/>
                </a:cxn>
                <a:cxn ang="0">
                  <a:pos x="169" y="82"/>
                </a:cxn>
                <a:cxn ang="0">
                  <a:pos x="105" y="101"/>
                </a:cxn>
                <a:cxn ang="0">
                  <a:pos x="47" y="107"/>
                </a:cxn>
                <a:cxn ang="0">
                  <a:pos x="0" y="107"/>
                </a:cxn>
                <a:cxn ang="0">
                  <a:pos x="0" y="164"/>
                </a:cxn>
                <a:cxn ang="0">
                  <a:pos x="53" y="164"/>
                </a:cxn>
                <a:cxn ang="0">
                  <a:pos x="134" y="151"/>
                </a:cxn>
                <a:cxn ang="0">
                  <a:pos x="221" y="120"/>
                </a:cxn>
                <a:cxn ang="0">
                  <a:pos x="221" y="977"/>
                </a:cxn>
                <a:cxn ang="0">
                  <a:pos x="210" y="1003"/>
                </a:cxn>
                <a:cxn ang="0">
                  <a:pos x="187" y="1015"/>
                </a:cxn>
                <a:cxn ang="0">
                  <a:pos x="140" y="1022"/>
                </a:cxn>
                <a:cxn ang="0">
                  <a:pos x="70" y="1028"/>
                </a:cxn>
                <a:cxn ang="0">
                  <a:pos x="12" y="1028"/>
                </a:cxn>
                <a:cxn ang="0">
                  <a:pos x="12" y="1085"/>
                </a:cxn>
                <a:cxn ang="0">
                  <a:pos x="99" y="1085"/>
                </a:cxn>
                <a:cxn ang="0">
                  <a:pos x="169" y="1078"/>
                </a:cxn>
                <a:cxn ang="0">
                  <a:pos x="384" y="1078"/>
                </a:cxn>
                <a:cxn ang="0">
                  <a:pos x="454" y="1085"/>
                </a:cxn>
                <a:cxn ang="0">
                  <a:pos x="547" y="1085"/>
                </a:cxn>
                <a:cxn ang="0">
                  <a:pos x="547" y="1028"/>
                </a:cxn>
                <a:cxn ang="0">
                  <a:pos x="489" y="1028"/>
                </a:cxn>
                <a:cxn ang="0">
                  <a:pos x="419" y="1022"/>
                </a:cxn>
                <a:cxn ang="0">
                  <a:pos x="373" y="1015"/>
                </a:cxn>
                <a:cxn ang="0">
                  <a:pos x="349" y="1003"/>
                </a:cxn>
                <a:cxn ang="0">
                  <a:pos x="344" y="977"/>
                </a:cxn>
                <a:cxn ang="0">
                  <a:pos x="344" y="952"/>
                </a:cxn>
                <a:cxn ang="0">
                  <a:pos x="344" y="50"/>
                </a:cxn>
              </a:cxnLst>
              <a:rect l="0" t="0" r="r" b="b"/>
              <a:pathLst>
                <a:path w="547" h="1085">
                  <a:moveTo>
                    <a:pt x="344" y="50"/>
                  </a:moveTo>
                  <a:lnTo>
                    <a:pt x="344" y="25"/>
                  </a:lnTo>
                  <a:lnTo>
                    <a:pt x="338" y="12"/>
                  </a:lnTo>
                  <a:lnTo>
                    <a:pt x="332" y="6"/>
                  </a:lnTo>
                  <a:lnTo>
                    <a:pt x="315" y="0"/>
                  </a:lnTo>
                  <a:lnTo>
                    <a:pt x="297" y="0"/>
                  </a:lnTo>
                  <a:lnTo>
                    <a:pt x="233" y="50"/>
                  </a:lnTo>
                  <a:lnTo>
                    <a:pt x="169" y="82"/>
                  </a:lnTo>
                  <a:lnTo>
                    <a:pt x="105" y="101"/>
                  </a:lnTo>
                  <a:lnTo>
                    <a:pt x="47" y="107"/>
                  </a:lnTo>
                  <a:lnTo>
                    <a:pt x="0" y="107"/>
                  </a:lnTo>
                  <a:lnTo>
                    <a:pt x="0" y="164"/>
                  </a:lnTo>
                  <a:lnTo>
                    <a:pt x="53" y="164"/>
                  </a:lnTo>
                  <a:lnTo>
                    <a:pt x="134" y="151"/>
                  </a:lnTo>
                  <a:lnTo>
                    <a:pt x="221" y="120"/>
                  </a:lnTo>
                  <a:lnTo>
                    <a:pt x="221" y="977"/>
                  </a:lnTo>
                  <a:lnTo>
                    <a:pt x="210" y="1003"/>
                  </a:lnTo>
                  <a:lnTo>
                    <a:pt x="187" y="1015"/>
                  </a:lnTo>
                  <a:lnTo>
                    <a:pt x="140" y="1022"/>
                  </a:lnTo>
                  <a:lnTo>
                    <a:pt x="70" y="1028"/>
                  </a:lnTo>
                  <a:lnTo>
                    <a:pt x="12" y="1028"/>
                  </a:lnTo>
                  <a:lnTo>
                    <a:pt x="12" y="1085"/>
                  </a:lnTo>
                  <a:lnTo>
                    <a:pt x="99" y="1085"/>
                  </a:lnTo>
                  <a:lnTo>
                    <a:pt x="169" y="1078"/>
                  </a:lnTo>
                  <a:lnTo>
                    <a:pt x="384" y="1078"/>
                  </a:lnTo>
                  <a:lnTo>
                    <a:pt x="454" y="1085"/>
                  </a:lnTo>
                  <a:lnTo>
                    <a:pt x="547" y="1085"/>
                  </a:lnTo>
                  <a:lnTo>
                    <a:pt x="547" y="1028"/>
                  </a:lnTo>
                  <a:lnTo>
                    <a:pt x="489" y="1028"/>
                  </a:lnTo>
                  <a:lnTo>
                    <a:pt x="419" y="1022"/>
                  </a:lnTo>
                  <a:lnTo>
                    <a:pt x="373" y="1015"/>
                  </a:lnTo>
                  <a:lnTo>
                    <a:pt x="349" y="1003"/>
                  </a:lnTo>
                  <a:lnTo>
                    <a:pt x="344" y="977"/>
                  </a:lnTo>
                  <a:lnTo>
                    <a:pt x="344" y="952"/>
                  </a:lnTo>
                  <a:lnTo>
                    <a:pt x="344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11814" y="3478"/>
              <a:ext cx="1426" cy="1552"/>
            </a:xfrm>
            <a:custGeom>
              <a:avLst/>
              <a:gdLst/>
              <a:ahLst/>
              <a:cxnLst>
                <a:cxn ang="0">
                  <a:pos x="757" y="820"/>
                </a:cxn>
                <a:cxn ang="0">
                  <a:pos x="1385" y="820"/>
                </a:cxn>
                <a:cxn ang="0">
                  <a:pos x="1397" y="814"/>
                </a:cxn>
                <a:cxn ang="0">
                  <a:pos x="1408" y="814"/>
                </a:cxn>
                <a:cxn ang="0">
                  <a:pos x="1420" y="801"/>
                </a:cxn>
                <a:cxn ang="0">
                  <a:pos x="1426" y="789"/>
                </a:cxn>
                <a:cxn ang="0">
                  <a:pos x="1426" y="757"/>
                </a:cxn>
                <a:cxn ang="0">
                  <a:pos x="1420" y="744"/>
                </a:cxn>
                <a:cxn ang="0">
                  <a:pos x="1385" y="726"/>
                </a:cxn>
                <a:cxn ang="0">
                  <a:pos x="757" y="726"/>
                </a:cxn>
                <a:cxn ang="0">
                  <a:pos x="757" y="44"/>
                </a:cxn>
                <a:cxn ang="0">
                  <a:pos x="751" y="32"/>
                </a:cxn>
                <a:cxn ang="0">
                  <a:pos x="751" y="19"/>
                </a:cxn>
                <a:cxn ang="0">
                  <a:pos x="739" y="6"/>
                </a:cxn>
                <a:cxn ang="0">
                  <a:pos x="728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4"/>
                </a:cxn>
                <a:cxn ang="0">
                  <a:pos x="669" y="726"/>
                </a:cxn>
                <a:cxn ang="0">
                  <a:pos x="41" y="726"/>
                </a:cxn>
                <a:cxn ang="0">
                  <a:pos x="6" y="744"/>
                </a:cxn>
                <a:cxn ang="0">
                  <a:pos x="0" y="757"/>
                </a:cxn>
                <a:cxn ang="0">
                  <a:pos x="0" y="795"/>
                </a:cxn>
                <a:cxn ang="0">
                  <a:pos x="18" y="814"/>
                </a:cxn>
                <a:cxn ang="0">
                  <a:pos x="29" y="814"/>
                </a:cxn>
                <a:cxn ang="0">
                  <a:pos x="41" y="820"/>
                </a:cxn>
                <a:cxn ang="0">
                  <a:pos x="669" y="820"/>
                </a:cxn>
                <a:cxn ang="0">
                  <a:pos x="669" y="1501"/>
                </a:cxn>
                <a:cxn ang="0">
                  <a:pos x="687" y="1539"/>
                </a:cxn>
                <a:cxn ang="0">
                  <a:pos x="698" y="1546"/>
                </a:cxn>
                <a:cxn ang="0">
                  <a:pos x="716" y="1552"/>
                </a:cxn>
                <a:cxn ang="0">
                  <a:pos x="733" y="1546"/>
                </a:cxn>
                <a:cxn ang="0">
                  <a:pos x="745" y="1539"/>
                </a:cxn>
                <a:cxn ang="0">
                  <a:pos x="751" y="1533"/>
                </a:cxn>
                <a:cxn ang="0">
                  <a:pos x="757" y="1514"/>
                </a:cxn>
                <a:cxn ang="0">
                  <a:pos x="757" y="1470"/>
                </a:cxn>
                <a:cxn ang="0">
                  <a:pos x="757" y="820"/>
                </a:cxn>
              </a:cxnLst>
              <a:rect l="0" t="0" r="r" b="b"/>
              <a:pathLst>
                <a:path w="1426" h="1552">
                  <a:moveTo>
                    <a:pt x="757" y="820"/>
                  </a:moveTo>
                  <a:lnTo>
                    <a:pt x="1385" y="820"/>
                  </a:lnTo>
                  <a:lnTo>
                    <a:pt x="1397" y="814"/>
                  </a:lnTo>
                  <a:lnTo>
                    <a:pt x="1408" y="814"/>
                  </a:lnTo>
                  <a:lnTo>
                    <a:pt x="1420" y="801"/>
                  </a:lnTo>
                  <a:lnTo>
                    <a:pt x="1426" y="789"/>
                  </a:lnTo>
                  <a:lnTo>
                    <a:pt x="1426" y="757"/>
                  </a:lnTo>
                  <a:lnTo>
                    <a:pt x="1420" y="744"/>
                  </a:lnTo>
                  <a:lnTo>
                    <a:pt x="1385" y="726"/>
                  </a:lnTo>
                  <a:lnTo>
                    <a:pt x="757" y="726"/>
                  </a:lnTo>
                  <a:lnTo>
                    <a:pt x="757" y="44"/>
                  </a:lnTo>
                  <a:lnTo>
                    <a:pt x="751" y="32"/>
                  </a:lnTo>
                  <a:lnTo>
                    <a:pt x="751" y="19"/>
                  </a:lnTo>
                  <a:lnTo>
                    <a:pt x="739" y="6"/>
                  </a:lnTo>
                  <a:lnTo>
                    <a:pt x="728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4"/>
                  </a:lnTo>
                  <a:lnTo>
                    <a:pt x="669" y="726"/>
                  </a:lnTo>
                  <a:lnTo>
                    <a:pt x="41" y="726"/>
                  </a:lnTo>
                  <a:lnTo>
                    <a:pt x="6" y="744"/>
                  </a:lnTo>
                  <a:lnTo>
                    <a:pt x="0" y="757"/>
                  </a:lnTo>
                  <a:lnTo>
                    <a:pt x="0" y="795"/>
                  </a:lnTo>
                  <a:lnTo>
                    <a:pt x="18" y="814"/>
                  </a:lnTo>
                  <a:lnTo>
                    <a:pt x="29" y="814"/>
                  </a:lnTo>
                  <a:lnTo>
                    <a:pt x="41" y="820"/>
                  </a:lnTo>
                  <a:lnTo>
                    <a:pt x="669" y="820"/>
                  </a:lnTo>
                  <a:lnTo>
                    <a:pt x="669" y="1501"/>
                  </a:lnTo>
                  <a:lnTo>
                    <a:pt x="687" y="1539"/>
                  </a:lnTo>
                  <a:lnTo>
                    <a:pt x="698" y="1546"/>
                  </a:lnTo>
                  <a:lnTo>
                    <a:pt x="716" y="1552"/>
                  </a:lnTo>
                  <a:lnTo>
                    <a:pt x="733" y="1546"/>
                  </a:lnTo>
                  <a:lnTo>
                    <a:pt x="745" y="1539"/>
                  </a:lnTo>
                  <a:lnTo>
                    <a:pt x="751" y="1533"/>
                  </a:lnTo>
                  <a:lnTo>
                    <a:pt x="757" y="1514"/>
                  </a:lnTo>
                  <a:lnTo>
                    <a:pt x="757" y="1470"/>
                  </a:lnTo>
                  <a:lnTo>
                    <a:pt x="757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920" y="3283"/>
              <a:ext cx="890" cy="1602"/>
            </a:xfrm>
            <a:custGeom>
              <a:avLst/>
              <a:gdLst/>
              <a:ahLst/>
              <a:cxnLst>
                <a:cxn ang="0">
                  <a:pos x="629" y="681"/>
                </a:cxn>
                <a:cxn ang="0">
                  <a:pos x="774" y="529"/>
                </a:cxn>
                <a:cxn ang="0">
                  <a:pos x="832" y="321"/>
                </a:cxn>
                <a:cxn ang="0">
                  <a:pos x="774" y="151"/>
                </a:cxn>
                <a:cxn ang="0">
                  <a:pos x="629" y="37"/>
                </a:cxn>
                <a:cxn ang="0">
                  <a:pos x="437" y="0"/>
                </a:cxn>
                <a:cxn ang="0">
                  <a:pos x="239" y="44"/>
                </a:cxn>
                <a:cxn ang="0">
                  <a:pos x="105" y="157"/>
                </a:cxn>
                <a:cxn ang="0">
                  <a:pos x="53" y="315"/>
                </a:cxn>
                <a:cxn ang="0">
                  <a:pos x="88" y="403"/>
                </a:cxn>
                <a:cxn ang="0">
                  <a:pos x="163" y="435"/>
                </a:cxn>
                <a:cxn ang="0">
                  <a:pos x="245" y="403"/>
                </a:cxn>
                <a:cxn ang="0">
                  <a:pos x="274" y="321"/>
                </a:cxn>
                <a:cxn ang="0">
                  <a:pos x="245" y="239"/>
                </a:cxn>
                <a:cxn ang="0">
                  <a:pos x="163" y="201"/>
                </a:cxn>
                <a:cxn ang="0">
                  <a:pos x="186" y="145"/>
                </a:cxn>
                <a:cxn ang="0">
                  <a:pos x="314" y="75"/>
                </a:cxn>
                <a:cxn ang="0">
                  <a:pos x="425" y="56"/>
                </a:cxn>
                <a:cxn ang="0">
                  <a:pos x="518" y="75"/>
                </a:cxn>
                <a:cxn ang="0">
                  <a:pos x="600" y="157"/>
                </a:cxn>
                <a:cxn ang="0">
                  <a:pos x="634" y="321"/>
                </a:cxn>
                <a:cxn ang="0">
                  <a:pos x="623" y="422"/>
                </a:cxn>
                <a:cxn ang="0">
                  <a:pos x="576" y="586"/>
                </a:cxn>
                <a:cxn ang="0">
                  <a:pos x="472" y="687"/>
                </a:cxn>
                <a:cxn ang="0">
                  <a:pos x="384" y="706"/>
                </a:cxn>
                <a:cxn ang="0">
                  <a:pos x="332" y="712"/>
                </a:cxn>
                <a:cxn ang="0">
                  <a:pos x="280" y="719"/>
                </a:cxn>
                <a:cxn ang="0">
                  <a:pos x="268" y="731"/>
                </a:cxn>
                <a:cxn ang="0">
                  <a:pos x="274" y="763"/>
                </a:cxn>
                <a:cxn ang="0">
                  <a:pos x="320" y="769"/>
                </a:cxn>
                <a:cxn ang="0">
                  <a:pos x="495" y="782"/>
                </a:cxn>
                <a:cxn ang="0">
                  <a:pos x="605" y="876"/>
                </a:cxn>
                <a:cxn ang="0">
                  <a:pos x="664" y="1047"/>
                </a:cxn>
                <a:cxn ang="0">
                  <a:pos x="658" y="1274"/>
                </a:cxn>
                <a:cxn ang="0">
                  <a:pos x="600" y="1438"/>
                </a:cxn>
                <a:cxn ang="0">
                  <a:pos x="512" y="1514"/>
                </a:cxn>
                <a:cxn ang="0">
                  <a:pos x="425" y="1539"/>
                </a:cxn>
                <a:cxn ang="0">
                  <a:pos x="291" y="1514"/>
                </a:cxn>
                <a:cxn ang="0">
                  <a:pos x="152" y="1432"/>
                </a:cxn>
                <a:cxn ang="0">
                  <a:pos x="152" y="1356"/>
                </a:cxn>
                <a:cxn ang="0">
                  <a:pos x="227" y="1293"/>
                </a:cxn>
                <a:cxn ang="0">
                  <a:pos x="227" y="1173"/>
                </a:cxn>
                <a:cxn ang="0">
                  <a:pos x="163" y="1110"/>
                </a:cxn>
                <a:cxn ang="0">
                  <a:pos x="88" y="1110"/>
                </a:cxn>
                <a:cxn ang="0">
                  <a:pos x="24" y="1148"/>
                </a:cxn>
                <a:cxn ang="0">
                  <a:pos x="0" y="1236"/>
                </a:cxn>
                <a:cxn ang="0">
                  <a:pos x="58" y="1425"/>
                </a:cxn>
                <a:cxn ang="0">
                  <a:pos x="216" y="1558"/>
                </a:cxn>
                <a:cxn ang="0">
                  <a:pos x="431" y="1602"/>
                </a:cxn>
                <a:cxn ang="0">
                  <a:pos x="669" y="1539"/>
                </a:cxn>
                <a:cxn ang="0">
                  <a:pos x="826" y="1375"/>
                </a:cxn>
                <a:cxn ang="0">
                  <a:pos x="890" y="1154"/>
                </a:cxn>
                <a:cxn ang="0">
                  <a:pos x="844" y="971"/>
                </a:cxn>
                <a:cxn ang="0">
                  <a:pos x="722" y="820"/>
                </a:cxn>
                <a:cxn ang="0">
                  <a:pos x="530" y="731"/>
                </a:cxn>
              </a:cxnLst>
              <a:rect l="0" t="0" r="r" b="b"/>
              <a:pathLst>
                <a:path w="890" h="1602">
                  <a:moveTo>
                    <a:pt x="530" y="731"/>
                  </a:moveTo>
                  <a:lnTo>
                    <a:pt x="629" y="681"/>
                  </a:lnTo>
                  <a:lnTo>
                    <a:pt x="710" y="611"/>
                  </a:lnTo>
                  <a:lnTo>
                    <a:pt x="774" y="529"/>
                  </a:lnTo>
                  <a:lnTo>
                    <a:pt x="815" y="429"/>
                  </a:lnTo>
                  <a:lnTo>
                    <a:pt x="832" y="321"/>
                  </a:lnTo>
                  <a:lnTo>
                    <a:pt x="815" y="233"/>
                  </a:lnTo>
                  <a:lnTo>
                    <a:pt x="774" y="151"/>
                  </a:lnTo>
                  <a:lnTo>
                    <a:pt x="710" y="88"/>
                  </a:lnTo>
                  <a:lnTo>
                    <a:pt x="629" y="37"/>
                  </a:lnTo>
                  <a:lnTo>
                    <a:pt x="536" y="12"/>
                  </a:lnTo>
                  <a:lnTo>
                    <a:pt x="437" y="0"/>
                  </a:lnTo>
                  <a:lnTo>
                    <a:pt x="332" y="12"/>
                  </a:lnTo>
                  <a:lnTo>
                    <a:pt x="239" y="44"/>
                  </a:lnTo>
                  <a:lnTo>
                    <a:pt x="163" y="94"/>
                  </a:lnTo>
                  <a:lnTo>
                    <a:pt x="105" y="157"/>
                  </a:lnTo>
                  <a:lnTo>
                    <a:pt x="70" y="233"/>
                  </a:lnTo>
                  <a:lnTo>
                    <a:pt x="53" y="315"/>
                  </a:lnTo>
                  <a:lnTo>
                    <a:pt x="64" y="365"/>
                  </a:lnTo>
                  <a:lnTo>
                    <a:pt x="88" y="403"/>
                  </a:lnTo>
                  <a:lnTo>
                    <a:pt x="122" y="429"/>
                  </a:lnTo>
                  <a:lnTo>
                    <a:pt x="163" y="435"/>
                  </a:lnTo>
                  <a:lnTo>
                    <a:pt x="210" y="429"/>
                  </a:lnTo>
                  <a:lnTo>
                    <a:pt x="245" y="403"/>
                  </a:lnTo>
                  <a:lnTo>
                    <a:pt x="268" y="365"/>
                  </a:lnTo>
                  <a:lnTo>
                    <a:pt x="274" y="321"/>
                  </a:lnTo>
                  <a:lnTo>
                    <a:pt x="268" y="271"/>
                  </a:lnTo>
                  <a:lnTo>
                    <a:pt x="245" y="239"/>
                  </a:lnTo>
                  <a:lnTo>
                    <a:pt x="221" y="214"/>
                  </a:lnTo>
                  <a:lnTo>
                    <a:pt x="163" y="201"/>
                  </a:lnTo>
                  <a:lnTo>
                    <a:pt x="140" y="201"/>
                  </a:lnTo>
                  <a:lnTo>
                    <a:pt x="186" y="145"/>
                  </a:lnTo>
                  <a:lnTo>
                    <a:pt x="250" y="101"/>
                  </a:lnTo>
                  <a:lnTo>
                    <a:pt x="314" y="75"/>
                  </a:lnTo>
                  <a:lnTo>
                    <a:pt x="373" y="63"/>
                  </a:lnTo>
                  <a:lnTo>
                    <a:pt x="425" y="56"/>
                  </a:lnTo>
                  <a:lnTo>
                    <a:pt x="472" y="63"/>
                  </a:lnTo>
                  <a:lnTo>
                    <a:pt x="518" y="75"/>
                  </a:lnTo>
                  <a:lnTo>
                    <a:pt x="565" y="107"/>
                  </a:lnTo>
                  <a:lnTo>
                    <a:pt x="600" y="157"/>
                  </a:lnTo>
                  <a:lnTo>
                    <a:pt x="623" y="227"/>
                  </a:lnTo>
                  <a:lnTo>
                    <a:pt x="634" y="321"/>
                  </a:lnTo>
                  <a:lnTo>
                    <a:pt x="634" y="359"/>
                  </a:lnTo>
                  <a:lnTo>
                    <a:pt x="623" y="422"/>
                  </a:lnTo>
                  <a:lnTo>
                    <a:pt x="605" y="504"/>
                  </a:lnTo>
                  <a:lnTo>
                    <a:pt x="576" y="586"/>
                  </a:lnTo>
                  <a:lnTo>
                    <a:pt x="524" y="649"/>
                  </a:lnTo>
                  <a:lnTo>
                    <a:pt x="472" y="687"/>
                  </a:lnTo>
                  <a:lnTo>
                    <a:pt x="425" y="700"/>
                  </a:lnTo>
                  <a:lnTo>
                    <a:pt x="384" y="706"/>
                  </a:lnTo>
                  <a:lnTo>
                    <a:pt x="349" y="706"/>
                  </a:lnTo>
                  <a:lnTo>
                    <a:pt x="332" y="712"/>
                  </a:lnTo>
                  <a:lnTo>
                    <a:pt x="285" y="712"/>
                  </a:lnTo>
                  <a:lnTo>
                    <a:pt x="280" y="719"/>
                  </a:lnTo>
                  <a:lnTo>
                    <a:pt x="274" y="719"/>
                  </a:lnTo>
                  <a:lnTo>
                    <a:pt x="268" y="731"/>
                  </a:lnTo>
                  <a:lnTo>
                    <a:pt x="268" y="750"/>
                  </a:lnTo>
                  <a:lnTo>
                    <a:pt x="274" y="763"/>
                  </a:lnTo>
                  <a:lnTo>
                    <a:pt x="297" y="763"/>
                  </a:lnTo>
                  <a:lnTo>
                    <a:pt x="320" y="769"/>
                  </a:lnTo>
                  <a:lnTo>
                    <a:pt x="413" y="769"/>
                  </a:lnTo>
                  <a:lnTo>
                    <a:pt x="495" y="782"/>
                  </a:lnTo>
                  <a:lnTo>
                    <a:pt x="559" y="820"/>
                  </a:lnTo>
                  <a:lnTo>
                    <a:pt x="605" y="876"/>
                  </a:lnTo>
                  <a:lnTo>
                    <a:pt x="640" y="952"/>
                  </a:lnTo>
                  <a:lnTo>
                    <a:pt x="664" y="1047"/>
                  </a:lnTo>
                  <a:lnTo>
                    <a:pt x="669" y="1154"/>
                  </a:lnTo>
                  <a:lnTo>
                    <a:pt x="658" y="1274"/>
                  </a:lnTo>
                  <a:lnTo>
                    <a:pt x="634" y="1368"/>
                  </a:lnTo>
                  <a:lnTo>
                    <a:pt x="600" y="1438"/>
                  </a:lnTo>
                  <a:lnTo>
                    <a:pt x="559" y="1488"/>
                  </a:lnTo>
                  <a:lnTo>
                    <a:pt x="512" y="1514"/>
                  </a:lnTo>
                  <a:lnTo>
                    <a:pt x="466" y="1532"/>
                  </a:lnTo>
                  <a:lnTo>
                    <a:pt x="425" y="1539"/>
                  </a:lnTo>
                  <a:lnTo>
                    <a:pt x="361" y="1532"/>
                  </a:lnTo>
                  <a:lnTo>
                    <a:pt x="291" y="1514"/>
                  </a:lnTo>
                  <a:lnTo>
                    <a:pt x="216" y="1482"/>
                  </a:lnTo>
                  <a:lnTo>
                    <a:pt x="152" y="1432"/>
                  </a:lnTo>
                  <a:lnTo>
                    <a:pt x="99" y="1362"/>
                  </a:lnTo>
                  <a:lnTo>
                    <a:pt x="152" y="1356"/>
                  </a:lnTo>
                  <a:lnTo>
                    <a:pt x="198" y="1337"/>
                  </a:lnTo>
                  <a:lnTo>
                    <a:pt x="227" y="1293"/>
                  </a:lnTo>
                  <a:lnTo>
                    <a:pt x="239" y="1230"/>
                  </a:lnTo>
                  <a:lnTo>
                    <a:pt x="227" y="1173"/>
                  </a:lnTo>
                  <a:lnTo>
                    <a:pt x="204" y="1135"/>
                  </a:lnTo>
                  <a:lnTo>
                    <a:pt x="163" y="1110"/>
                  </a:lnTo>
                  <a:lnTo>
                    <a:pt x="117" y="1104"/>
                  </a:lnTo>
                  <a:lnTo>
                    <a:pt x="88" y="1110"/>
                  </a:lnTo>
                  <a:lnTo>
                    <a:pt x="53" y="1122"/>
                  </a:lnTo>
                  <a:lnTo>
                    <a:pt x="24" y="1148"/>
                  </a:lnTo>
                  <a:lnTo>
                    <a:pt x="6" y="1186"/>
                  </a:lnTo>
                  <a:lnTo>
                    <a:pt x="0" y="1236"/>
                  </a:lnTo>
                  <a:lnTo>
                    <a:pt x="18" y="1337"/>
                  </a:lnTo>
                  <a:lnTo>
                    <a:pt x="58" y="1425"/>
                  </a:lnTo>
                  <a:lnTo>
                    <a:pt x="128" y="1501"/>
                  </a:lnTo>
                  <a:lnTo>
                    <a:pt x="216" y="1558"/>
                  </a:lnTo>
                  <a:lnTo>
                    <a:pt x="320" y="1589"/>
                  </a:lnTo>
                  <a:lnTo>
                    <a:pt x="431" y="1602"/>
                  </a:lnTo>
                  <a:lnTo>
                    <a:pt x="559" y="1583"/>
                  </a:lnTo>
                  <a:lnTo>
                    <a:pt x="669" y="1539"/>
                  </a:lnTo>
                  <a:lnTo>
                    <a:pt x="757" y="1469"/>
                  </a:lnTo>
                  <a:lnTo>
                    <a:pt x="826" y="1375"/>
                  </a:lnTo>
                  <a:lnTo>
                    <a:pt x="873" y="1268"/>
                  </a:lnTo>
                  <a:lnTo>
                    <a:pt x="890" y="1154"/>
                  </a:lnTo>
                  <a:lnTo>
                    <a:pt x="879" y="1059"/>
                  </a:lnTo>
                  <a:lnTo>
                    <a:pt x="844" y="971"/>
                  </a:lnTo>
                  <a:lnTo>
                    <a:pt x="792" y="889"/>
                  </a:lnTo>
                  <a:lnTo>
                    <a:pt x="722" y="820"/>
                  </a:lnTo>
                  <a:lnTo>
                    <a:pt x="634" y="769"/>
                  </a:lnTo>
                  <a:lnTo>
                    <a:pt x="530" y="7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33" name="Freeform 17"/>
            <p:cNvSpPr>
              <a:spLocks noEditPoints="1"/>
            </p:cNvSpPr>
            <p:nvPr/>
          </p:nvSpPr>
          <p:spPr bwMode="auto">
            <a:xfrm>
              <a:off x="14991" y="3220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10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2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4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10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6" y="763"/>
                </a:cxn>
                <a:cxn ang="0">
                  <a:pos x="454" y="649"/>
                </a:cxn>
                <a:cxn ang="0">
                  <a:pos x="570" y="649"/>
                </a:cxn>
                <a:cxn ang="0">
                  <a:pos x="646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10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10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8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2" y="592"/>
                  </a:lnTo>
                  <a:lnTo>
                    <a:pt x="518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4" y="1595"/>
                  </a:lnTo>
                  <a:lnTo>
                    <a:pt x="488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2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10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10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8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6" y="763"/>
                  </a:lnTo>
                  <a:lnTo>
                    <a:pt x="384" y="693"/>
                  </a:lnTo>
                  <a:lnTo>
                    <a:pt x="454" y="649"/>
                  </a:lnTo>
                  <a:lnTo>
                    <a:pt x="518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6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34" name="Freeform 18"/>
            <p:cNvSpPr>
              <a:spLocks/>
            </p:cNvSpPr>
            <p:nvPr/>
          </p:nvSpPr>
          <p:spPr bwMode="auto">
            <a:xfrm>
              <a:off x="16108" y="4450"/>
              <a:ext cx="919" cy="738"/>
            </a:xfrm>
            <a:custGeom>
              <a:avLst/>
              <a:gdLst/>
              <a:ahLst/>
              <a:cxnLst>
                <a:cxn ang="0">
                  <a:pos x="110" y="630"/>
                </a:cxn>
                <a:cxn ang="0">
                  <a:pos x="104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5" y="675"/>
                </a:cxn>
                <a:cxn ang="0">
                  <a:pos x="232" y="599"/>
                </a:cxn>
                <a:cxn ang="0">
                  <a:pos x="256" y="498"/>
                </a:cxn>
                <a:cxn ang="0">
                  <a:pos x="296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1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2" y="384"/>
                </a:cxn>
                <a:cxn ang="0">
                  <a:pos x="582" y="504"/>
                </a:cxn>
                <a:cxn ang="0">
                  <a:pos x="564" y="567"/>
                </a:cxn>
                <a:cxn ang="0">
                  <a:pos x="558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4" y="693"/>
                </a:cxn>
                <a:cxn ang="0">
                  <a:pos x="901" y="548"/>
                </a:cxn>
                <a:cxn ang="0">
                  <a:pos x="919" y="485"/>
                </a:cxn>
                <a:cxn ang="0">
                  <a:pos x="913" y="466"/>
                </a:cxn>
                <a:cxn ang="0">
                  <a:pos x="872" y="479"/>
                </a:cxn>
                <a:cxn ang="0">
                  <a:pos x="838" y="580"/>
                </a:cxn>
                <a:cxn ang="0">
                  <a:pos x="750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6" y="561"/>
                </a:cxn>
                <a:cxn ang="0">
                  <a:pos x="721" y="454"/>
                </a:cxn>
                <a:cxn ang="0">
                  <a:pos x="762" y="321"/>
                </a:cxn>
                <a:cxn ang="0">
                  <a:pos x="785" y="183"/>
                </a:cxn>
                <a:cxn ang="0">
                  <a:pos x="750" y="69"/>
                </a:cxn>
                <a:cxn ang="0">
                  <a:pos x="675" y="12"/>
                </a:cxn>
                <a:cxn ang="0">
                  <a:pos x="587" y="0"/>
                </a:cxn>
                <a:cxn ang="0">
                  <a:pos x="430" y="50"/>
                </a:cxn>
                <a:cxn ang="0">
                  <a:pos x="337" y="145"/>
                </a:cxn>
                <a:cxn ang="0">
                  <a:pos x="291" y="44"/>
                </a:cxn>
                <a:cxn ang="0">
                  <a:pos x="215" y="6"/>
                </a:cxn>
                <a:cxn ang="0">
                  <a:pos x="134" y="6"/>
                </a:cxn>
                <a:cxn ang="0">
                  <a:pos x="75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7" y="271"/>
                </a:cxn>
                <a:cxn ang="0">
                  <a:pos x="52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8" y="44"/>
                </a:cxn>
                <a:cxn ang="0">
                  <a:pos x="198" y="56"/>
                </a:cxn>
                <a:cxn ang="0">
                  <a:pos x="215" y="82"/>
                </a:cxn>
                <a:cxn ang="0">
                  <a:pos x="221" y="126"/>
                </a:cxn>
                <a:cxn ang="0">
                  <a:pos x="203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6" y="618"/>
                  </a:moveTo>
                  <a:lnTo>
                    <a:pt x="110" y="630"/>
                  </a:lnTo>
                  <a:lnTo>
                    <a:pt x="104" y="649"/>
                  </a:lnTo>
                  <a:lnTo>
                    <a:pt x="104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0" y="719"/>
                  </a:lnTo>
                  <a:lnTo>
                    <a:pt x="134" y="731"/>
                  </a:lnTo>
                  <a:lnTo>
                    <a:pt x="151" y="738"/>
                  </a:lnTo>
                  <a:lnTo>
                    <a:pt x="186" y="725"/>
                  </a:lnTo>
                  <a:lnTo>
                    <a:pt x="209" y="700"/>
                  </a:lnTo>
                  <a:lnTo>
                    <a:pt x="215" y="675"/>
                  </a:lnTo>
                  <a:lnTo>
                    <a:pt x="227" y="637"/>
                  </a:lnTo>
                  <a:lnTo>
                    <a:pt x="232" y="599"/>
                  </a:lnTo>
                  <a:lnTo>
                    <a:pt x="244" y="555"/>
                  </a:lnTo>
                  <a:lnTo>
                    <a:pt x="256" y="498"/>
                  </a:lnTo>
                  <a:lnTo>
                    <a:pt x="267" y="454"/>
                  </a:lnTo>
                  <a:lnTo>
                    <a:pt x="296" y="340"/>
                  </a:lnTo>
                  <a:lnTo>
                    <a:pt x="308" y="302"/>
                  </a:lnTo>
                  <a:lnTo>
                    <a:pt x="314" y="271"/>
                  </a:lnTo>
                  <a:lnTo>
                    <a:pt x="331" y="239"/>
                  </a:lnTo>
                  <a:lnTo>
                    <a:pt x="355" y="195"/>
                  </a:lnTo>
                  <a:lnTo>
                    <a:pt x="395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2" y="56"/>
                  </a:lnTo>
                  <a:lnTo>
                    <a:pt x="651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2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4" y="567"/>
                  </a:lnTo>
                  <a:lnTo>
                    <a:pt x="558" y="580"/>
                  </a:lnTo>
                  <a:lnTo>
                    <a:pt x="558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1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4" y="693"/>
                  </a:lnTo>
                  <a:lnTo>
                    <a:pt x="884" y="593"/>
                  </a:lnTo>
                  <a:lnTo>
                    <a:pt x="901" y="548"/>
                  </a:lnTo>
                  <a:lnTo>
                    <a:pt x="913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3" y="466"/>
                  </a:lnTo>
                  <a:lnTo>
                    <a:pt x="884" y="466"/>
                  </a:lnTo>
                  <a:lnTo>
                    <a:pt x="872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0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6" y="561"/>
                  </a:lnTo>
                  <a:lnTo>
                    <a:pt x="704" y="498"/>
                  </a:lnTo>
                  <a:lnTo>
                    <a:pt x="721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79" y="246"/>
                  </a:lnTo>
                  <a:lnTo>
                    <a:pt x="785" y="183"/>
                  </a:lnTo>
                  <a:lnTo>
                    <a:pt x="774" y="113"/>
                  </a:lnTo>
                  <a:lnTo>
                    <a:pt x="750" y="69"/>
                  </a:lnTo>
                  <a:lnTo>
                    <a:pt x="715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7" y="0"/>
                  </a:lnTo>
                  <a:lnTo>
                    <a:pt x="500" y="12"/>
                  </a:lnTo>
                  <a:lnTo>
                    <a:pt x="430" y="50"/>
                  </a:lnTo>
                  <a:lnTo>
                    <a:pt x="378" y="94"/>
                  </a:lnTo>
                  <a:lnTo>
                    <a:pt x="337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5" y="6"/>
                  </a:lnTo>
                  <a:lnTo>
                    <a:pt x="174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5" y="56"/>
                  </a:lnTo>
                  <a:lnTo>
                    <a:pt x="52" y="88"/>
                  </a:lnTo>
                  <a:lnTo>
                    <a:pt x="29" y="138"/>
                  </a:lnTo>
                  <a:lnTo>
                    <a:pt x="17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7" y="271"/>
                  </a:lnTo>
                  <a:lnTo>
                    <a:pt x="40" y="271"/>
                  </a:lnTo>
                  <a:lnTo>
                    <a:pt x="52" y="258"/>
                  </a:lnTo>
                  <a:lnTo>
                    <a:pt x="52" y="246"/>
                  </a:lnTo>
                  <a:lnTo>
                    <a:pt x="58" y="220"/>
                  </a:lnTo>
                  <a:lnTo>
                    <a:pt x="75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8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09" y="69"/>
                  </a:lnTo>
                  <a:lnTo>
                    <a:pt x="215" y="82"/>
                  </a:lnTo>
                  <a:lnTo>
                    <a:pt x="215" y="107"/>
                  </a:lnTo>
                  <a:lnTo>
                    <a:pt x="221" y="126"/>
                  </a:lnTo>
                  <a:lnTo>
                    <a:pt x="215" y="164"/>
                  </a:lnTo>
                  <a:lnTo>
                    <a:pt x="203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8" y="365"/>
                  </a:lnTo>
                  <a:lnTo>
                    <a:pt x="163" y="410"/>
                  </a:lnTo>
                  <a:lnTo>
                    <a:pt x="116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9"/>
            <p:cNvSpPr>
              <a:spLocks/>
            </p:cNvSpPr>
            <p:nvPr/>
          </p:nvSpPr>
          <p:spPr bwMode="auto">
            <a:xfrm>
              <a:off x="17265" y="4721"/>
              <a:ext cx="1019" cy="82"/>
            </a:xfrm>
            <a:custGeom>
              <a:avLst/>
              <a:gdLst/>
              <a:ahLst/>
              <a:cxnLst>
                <a:cxn ang="0">
                  <a:pos x="960" y="82"/>
                </a:cxn>
                <a:cxn ang="0">
                  <a:pos x="978" y="82"/>
                </a:cxn>
                <a:cxn ang="0">
                  <a:pos x="1001" y="69"/>
                </a:cxn>
                <a:cxn ang="0">
                  <a:pos x="1013" y="57"/>
                </a:cxn>
                <a:cxn ang="0">
                  <a:pos x="1019" y="38"/>
                </a:cxn>
                <a:cxn ang="0">
                  <a:pos x="1013" y="19"/>
                </a:cxn>
                <a:cxn ang="0">
                  <a:pos x="1007" y="12"/>
                </a:cxn>
                <a:cxn ang="0">
                  <a:pos x="984" y="0"/>
                </a:cxn>
                <a:cxn ang="0">
                  <a:pos x="24" y="0"/>
                </a:cxn>
                <a:cxn ang="0">
                  <a:pos x="18" y="6"/>
                </a:cxn>
                <a:cxn ang="0">
                  <a:pos x="6" y="12"/>
                </a:cxn>
                <a:cxn ang="0">
                  <a:pos x="0" y="25"/>
                </a:cxn>
                <a:cxn ang="0">
                  <a:pos x="0" y="50"/>
                </a:cxn>
                <a:cxn ang="0">
                  <a:pos x="6" y="63"/>
                </a:cxn>
                <a:cxn ang="0">
                  <a:pos x="18" y="69"/>
                </a:cxn>
                <a:cxn ang="0">
                  <a:pos x="24" y="76"/>
                </a:cxn>
                <a:cxn ang="0">
                  <a:pos x="35" y="76"/>
                </a:cxn>
                <a:cxn ang="0">
                  <a:pos x="47" y="82"/>
                </a:cxn>
                <a:cxn ang="0">
                  <a:pos x="53" y="82"/>
                </a:cxn>
                <a:cxn ang="0">
                  <a:pos x="960" y="82"/>
                </a:cxn>
              </a:cxnLst>
              <a:rect l="0" t="0" r="r" b="b"/>
              <a:pathLst>
                <a:path w="1019" h="82">
                  <a:moveTo>
                    <a:pt x="960" y="82"/>
                  </a:moveTo>
                  <a:lnTo>
                    <a:pt x="978" y="82"/>
                  </a:lnTo>
                  <a:lnTo>
                    <a:pt x="1001" y="69"/>
                  </a:lnTo>
                  <a:lnTo>
                    <a:pt x="1013" y="57"/>
                  </a:lnTo>
                  <a:lnTo>
                    <a:pt x="1019" y="38"/>
                  </a:lnTo>
                  <a:lnTo>
                    <a:pt x="1013" y="19"/>
                  </a:lnTo>
                  <a:lnTo>
                    <a:pt x="1007" y="12"/>
                  </a:lnTo>
                  <a:lnTo>
                    <a:pt x="984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25"/>
                  </a:lnTo>
                  <a:lnTo>
                    <a:pt x="0" y="50"/>
                  </a:lnTo>
                  <a:lnTo>
                    <a:pt x="6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35" y="76"/>
                  </a:lnTo>
                  <a:lnTo>
                    <a:pt x="47" y="82"/>
                  </a:lnTo>
                  <a:lnTo>
                    <a:pt x="53" y="82"/>
                  </a:lnTo>
                  <a:lnTo>
                    <a:pt x="960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36" name="Freeform 20"/>
            <p:cNvSpPr>
              <a:spLocks/>
            </p:cNvSpPr>
            <p:nvPr/>
          </p:nvSpPr>
          <p:spPr bwMode="auto">
            <a:xfrm>
              <a:off x="18540" y="4084"/>
              <a:ext cx="669" cy="1085"/>
            </a:xfrm>
            <a:custGeom>
              <a:avLst/>
              <a:gdLst/>
              <a:ahLst/>
              <a:cxnLst>
                <a:cxn ang="0">
                  <a:pos x="616" y="788"/>
                </a:cxn>
                <a:cxn ang="0">
                  <a:pos x="587" y="914"/>
                </a:cxn>
                <a:cxn ang="0">
                  <a:pos x="552" y="940"/>
                </a:cxn>
                <a:cxn ang="0">
                  <a:pos x="151" y="946"/>
                </a:cxn>
                <a:cxn ang="0">
                  <a:pos x="279" y="826"/>
                </a:cxn>
                <a:cxn ang="0">
                  <a:pos x="407" y="706"/>
                </a:cxn>
                <a:cxn ang="0">
                  <a:pos x="517" y="612"/>
                </a:cxn>
                <a:cxn ang="0">
                  <a:pos x="622" y="485"/>
                </a:cxn>
                <a:cxn ang="0">
                  <a:pos x="669" y="321"/>
                </a:cxn>
                <a:cxn ang="0">
                  <a:pos x="616" y="151"/>
                </a:cxn>
                <a:cxn ang="0">
                  <a:pos x="488" y="38"/>
                </a:cxn>
                <a:cxn ang="0">
                  <a:pos x="314" y="0"/>
                </a:cxn>
                <a:cxn ang="0">
                  <a:pos x="122" y="63"/>
                </a:cxn>
                <a:cxn ang="0">
                  <a:pos x="17" y="208"/>
                </a:cxn>
                <a:cxn ang="0">
                  <a:pos x="0" y="321"/>
                </a:cxn>
                <a:cxn ang="0">
                  <a:pos x="17" y="353"/>
                </a:cxn>
                <a:cxn ang="0">
                  <a:pos x="64" y="385"/>
                </a:cxn>
                <a:cxn ang="0">
                  <a:pos x="110" y="378"/>
                </a:cxn>
                <a:cxn ang="0">
                  <a:pos x="139" y="359"/>
                </a:cxn>
                <a:cxn ang="0">
                  <a:pos x="157" y="321"/>
                </a:cxn>
                <a:cxn ang="0">
                  <a:pos x="162" y="284"/>
                </a:cxn>
                <a:cxn ang="0">
                  <a:pos x="122" y="221"/>
                </a:cxn>
                <a:cxn ang="0">
                  <a:pos x="69" y="214"/>
                </a:cxn>
                <a:cxn ang="0">
                  <a:pos x="151" y="107"/>
                </a:cxn>
                <a:cxn ang="0">
                  <a:pos x="244" y="63"/>
                </a:cxn>
                <a:cxn ang="0">
                  <a:pos x="372" y="75"/>
                </a:cxn>
                <a:cxn ang="0">
                  <a:pos x="482" y="170"/>
                </a:cxn>
                <a:cxn ang="0">
                  <a:pos x="523" y="321"/>
                </a:cxn>
                <a:cxn ang="0">
                  <a:pos x="471" y="511"/>
                </a:cxn>
                <a:cxn ang="0">
                  <a:pos x="378" y="631"/>
                </a:cxn>
                <a:cxn ang="0">
                  <a:pos x="0" y="1047"/>
                </a:cxn>
                <a:cxn ang="0">
                  <a:pos x="622" y="1085"/>
                </a:cxn>
              </a:cxnLst>
              <a:rect l="0" t="0" r="r" b="b"/>
              <a:pathLst>
                <a:path w="669" h="1085">
                  <a:moveTo>
                    <a:pt x="669" y="788"/>
                  </a:moveTo>
                  <a:lnTo>
                    <a:pt x="616" y="788"/>
                  </a:lnTo>
                  <a:lnTo>
                    <a:pt x="610" y="826"/>
                  </a:lnTo>
                  <a:lnTo>
                    <a:pt x="587" y="914"/>
                  </a:lnTo>
                  <a:lnTo>
                    <a:pt x="576" y="933"/>
                  </a:lnTo>
                  <a:lnTo>
                    <a:pt x="552" y="940"/>
                  </a:lnTo>
                  <a:lnTo>
                    <a:pt x="506" y="946"/>
                  </a:lnTo>
                  <a:lnTo>
                    <a:pt x="151" y="946"/>
                  </a:lnTo>
                  <a:lnTo>
                    <a:pt x="221" y="877"/>
                  </a:lnTo>
                  <a:lnTo>
                    <a:pt x="279" y="826"/>
                  </a:lnTo>
                  <a:lnTo>
                    <a:pt x="325" y="782"/>
                  </a:lnTo>
                  <a:lnTo>
                    <a:pt x="407" y="706"/>
                  </a:lnTo>
                  <a:lnTo>
                    <a:pt x="453" y="675"/>
                  </a:lnTo>
                  <a:lnTo>
                    <a:pt x="517" y="612"/>
                  </a:lnTo>
                  <a:lnTo>
                    <a:pt x="576" y="549"/>
                  </a:lnTo>
                  <a:lnTo>
                    <a:pt x="622" y="485"/>
                  </a:lnTo>
                  <a:lnTo>
                    <a:pt x="657" y="410"/>
                  </a:lnTo>
                  <a:lnTo>
                    <a:pt x="669" y="321"/>
                  </a:lnTo>
                  <a:lnTo>
                    <a:pt x="657" y="227"/>
                  </a:lnTo>
                  <a:lnTo>
                    <a:pt x="616" y="151"/>
                  </a:lnTo>
                  <a:lnTo>
                    <a:pt x="564" y="88"/>
                  </a:lnTo>
                  <a:lnTo>
                    <a:pt x="488" y="38"/>
                  </a:lnTo>
                  <a:lnTo>
                    <a:pt x="407" y="12"/>
                  </a:lnTo>
                  <a:lnTo>
                    <a:pt x="314" y="0"/>
                  </a:lnTo>
                  <a:lnTo>
                    <a:pt x="209" y="19"/>
                  </a:lnTo>
                  <a:lnTo>
                    <a:pt x="122" y="63"/>
                  </a:lnTo>
                  <a:lnTo>
                    <a:pt x="58" y="126"/>
                  </a:lnTo>
                  <a:lnTo>
                    <a:pt x="17" y="208"/>
                  </a:lnTo>
                  <a:lnTo>
                    <a:pt x="0" y="296"/>
                  </a:lnTo>
                  <a:lnTo>
                    <a:pt x="0" y="321"/>
                  </a:lnTo>
                  <a:lnTo>
                    <a:pt x="11" y="340"/>
                  </a:lnTo>
                  <a:lnTo>
                    <a:pt x="17" y="353"/>
                  </a:lnTo>
                  <a:lnTo>
                    <a:pt x="29" y="366"/>
                  </a:lnTo>
                  <a:lnTo>
                    <a:pt x="64" y="385"/>
                  </a:lnTo>
                  <a:lnTo>
                    <a:pt x="98" y="385"/>
                  </a:lnTo>
                  <a:lnTo>
                    <a:pt x="110" y="378"/>
                  </a:lnTo>
                  <a:lnTo>
                    <a:pt x="128" y="372"/>
                  </a:lnTo>
                  <a:lnTo>
                    <a:pt x="139" y="359"/>
                  </a:lnTo>
                  <a:lnTo>
                    <a:pt x="151" y="340"/>
                  </a:lnTo>
                  <a:lnTo>
                    <a:pt x="157" y="321"/>
                  </a:lnTo>
                  <a:lnTo>
                    <a:pt x="162" y="296"/>
                  </a:lnTo>
                  <a:lnTo>
                    <a:pt x="162" y="284"/>
                  </a:lnTo>
                  <a:lnTo>
                    <a:pt x="145" y="246"/>
                  </a:lnTo>
                  <a:lnTo>
                    <a:pt x="122" y="221"/>
                  </a:lnTo>
                  <a:lnTo>
                    <a:pt x="98" y="214"/>
                  </a:lnTo>
                  <a:lnTo>
                    <a:pt x="69" y="214"/>
                  </a:lnTo>
                  <a:lnTo>
                    <a:pt x="104" y="151"/>
                  </a:lnTo>
                  <a:lnTo>
                    <a:pt x="151" y="107"/>
                  </a:lnTo>
                  <a:lnTo>
                    <a:pt x="197" y="82"/>
                  </a:lnTo>
                  <a:lnTo>
                    <a:pt x="244" y="63"/>
                  </a:lnTo>
                  <a:lnTo>
                    <a:pt x="290" y="63"/>
                  </a:lnTo>
                  <a:lnTo>
                    <a:pt x="372" y="75"/>
                  </a:lnTo>
                  <a:lnTo>
                    <a:pt x="436" y="113"/>
                  </a:lnTo>
                  <a:lnTo>
                    <a:pt x="482" y="170"/>
                  </a:lnTo>
                  <a:lnTo>
                    <a:pt x="512" y="239"/>
                  </a:lnTo>
                  <a:lnTo>
                    <a:pt x="523" y="321"/>
                  </a:lnTo>
                  <a:lnTo>
                    <a:pt x="506" y="422"/>
                  </a:lnTo>
                  <a:lnTo>
                    <a:pt x="471" y="511"/>
                  </a:lnTo>
                  <a:lnTo>
                    <a:pt x="418" y="580"/>
                  </a:lnTo>
                  <a:lnTo>
                    <a:pt x="378" y="631"/>
                  </a:lnTo>
                  <a:lnTo>
                    <a:pt x="5" y="1034"/>
                  </a:lnTo>
                  <a:lnTo>
                    <a:pt x="0" y="1047"/>
                  </a:lnTo>
                  <a:lnTo>
                    <a:pt x="0" y="1085"/>
                  </a:lnTo>
                  <a:lnTo>
                    <a:pt x="622" y="1085"/>
                  </a:lnTo>
                  <a:lnTo>
                    <a:pt x="669" y="7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7" name="Rectangle 196"/>
          <p:cNvSpPr/>
          <p:nvPr/>
        </p:nvSpPr>
        <p:spPr bwMode="auto">
          <a:xfrm>
            <a:off x="457200" y="4708824"/>
            <a:ext cx="4267200" cy="2057400"/>
          </a:xfrm>
          <a:prstGeom prst="rect">
            <a:avLst/>
          </a:prstGeom>
          <a:noFill/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grpSp>
        <p:nvGrpSpPr>
          <p:cNvPr id="15" name="Group 23"/>
          <p:cNvGrpSpPr>
            <a:grpSpLocks noChangeAspect="1"/>
          </p:cNvGrpSpPr>
          <p:nvPr>
            <p:custDataLst>
              <p:tags r:id="rId16"/>
            </p:custDataLst>
          </p:nvPr>
        </p:nvGrpSpPr>
        <p:grpSpPr bwMode="auto">
          <a:xfrm>
            <a:off x="1447800" y="4191000"/>
            <a:ext cx="980074" cy="304800"/>
            <a:chOff x="936" y="2892"/>
            <a:chExt cx="4865" cy="1513"/>
          </a:xfrm>
        </p:grpSpPr>
        <p:sp>
          <p:nvSpPr>
            <p:cNvPr id="18" name="Freeform 25"/>
            <p:cNvSpPr>
              <a:spLocks/>
            </p:cNvSpPr>
            <p:nvPr/>
          </p:nvSpPr>
          <p:spPr bwMode="auto">
            <a:xfrm>
              <a:off x="936" y="3393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6"/>
            <p:cNvSpPr>
              <a:spLocks/>
            </p:cNvSpPr>
            <p:nvPr/>
          </p:nvSpPr>
          <p:spPr bwMode="auto">
            <a:xfrm>
              <a:off x="2851" y="3778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7"/>
            <p:cNvSpPr>
              <a:spLocks/>
            </p:cNvSpPr>
            <p:nvPr/>
          </p:nvSpPr>
          <p:spPr bwMode="auto">
            <a:xfrm>
              <a:off x="4937" y="2892"/>
              <a:ext cx="864" cy="1489"/>
            </a:xfrm>
            <a:custGeom>
              <a:avLst/>
              <a:gdLst/>
              <a:ahLst/>
              <a:cxnLst>
                <a:cxn ang="0">
                  <a:pos x="812" y="1100"/>
                </a:cxn>
                <a:cxn ang="0">
                  <a:pos x="798" y="1175"/>
                </a:cxn>
                <a:cxn ang="0">
                  <a:pos x="784" y="1248"/>
                </a:cxn>
                <a:cxn ang="0">
                  <a:pos x="764" y="1299"/>
                </a:cxn>
                <a:cxn ang="0">
                  <a:pos x="737" y="1309"/>
                </a:cxn>
                <a:cxn ang="0">
                  <a:pos x="658" y="1316"/>
                </a:cxn>
                <a:cxn ang="0">
                  <a:pos x="600" y="1317"/>
                </a:cxn>
                <a:cxn ang="0">
                  <a:pos x="396" y="1086"/>
                </a:cxn>
                <a:cxn ang="0">
                  <a:pos x="528" y="965"/>
                </a:cxn>
                <a:cxn ang="0">
                  <a:pos x="637" y="862"/>
                </a:cxn>
                <a:cxn ang="0">
                  <a:pos x="723" y="770"/>
                </a:cxn>
                <a:cxn ang="0">
                  <a:pos x="787" y="687"/>
                </a:cxn>
                <a:cxn ang="0">
                  <a:pos x="831" y="607"/>
                </a:cxn>
                <a:cxn ang="0">
                  <a:pos x="856" y="523"/>
                </a:cxn>
                <a:cxn ang="0">
                  <a:pos x="864" y="433"/>
                </a:cxn>
                <a:cxn ang="0">
                  <a:pos x="850" y="313"/>
                </a:cxn>
                <a:cxn ang="0">
                  <a:pos x="805" y="207"/>
                </a:cxn>
                <a:cxn ang="0">
                  <a:pos x="734" y="120"/>
                </a:cxn>
                <a:cxn ang="0">
                  <a:pos x="642" y="56"/>
                </a:cxn>
                <a:cxn ang="0">
                  <a:pos x="531" y="15"/>
                </a:cxn>
                <a:cxn ang="0">
                  <a:pos x="406" y="0"/>
                </a:cxn>
                <a:cxn ang="0">
                  <a:pos x="290" y="17"/>
                </a:cxn>
                <a:cxn ang="0">
                  <a:pos x="191" y="61"/>
                </a:cxn>
                <a:cxn ang="0">
                  <a:pos x="111" y="127"/>
                </a:cxn>
                <a:cxn ang="0">
                  <a:pos x="50" y="210"/>
                </a:cxn>
                <a:cxn ang="0">
                  <a:pos x="13" y="306"/>
                </a:cxn>
                <a:cxn ang="0">
                  <a:pos x="0" y="404"/>
                </a:cxn>
                <a:cxn ang="0">
                  <a:pos x="10" y="460"/>
                </a:cxn>
                <a:cxn ang="0">
                  <a:pos x="33" y="498"/>
                </a:cxn>
                <a:cxn ang="0">
                  <a:pos x="63" y="518"/>
                </a:cxn>
                <a:cxn ang="0">
                  <a:pos x="91" y="527"/>
                </a:cxn>
                <a:cxn ang="0">
                  <a:pos x="111" y="530"/>
                </a:cxn>
                <a:cxn ang="0">
                  <a:pos x="130" y="528"/>
                </a:cxn>
                <a:cxn ang="0">
                  <a:pos x="167" y="517"/>
                </a:cxn>
                <a:cxn ang="0">
                  <a:pos x="201" y="489"/>
                </a:cxn>
                <a:cxn ang="0">
                  <a:pos x="224" y="443"/>
                </a:cxn>
                <a:cxn ang="0">
                  <a:pos x="224" y="386"/>
                </a:cxn>
                <a:cxn ang="0">
                  <a:pos x="206" y="341"/>
                </a:cxn>
                <a:cxn ang="0">
                  <a:pos x="168" y="307"/>
                </a:cxn>
                <a:cxn ang="0">
                  <a:pos x="112" y="296"/>
                </a:cxn>
                <a:cxn ang="0">
                  <a:pos x="84" y="297"/>
                </a:cxn>
                <a:cxn ang="0">
                  <a:pos x="134" y="200"/>
                </a:cxn>
                <a:cxn ang="0">
                  <a:pos x="203" y="129"/>
                </a:cxn>
                <a:cxn ang="0">
                  <a:pos x="285" y="85"/>
                </a:cxn>
                <a:cxn ang="0">
                  <a:pos x="378" y="69"/>
                </a:cxn>
                <a:cxn ang="0">
                  <a:pos x="467" y="83"/>
                </a:cxn>
                <a:cxn ang="0">
                  <a:pos x="541" y="124"/>
                </a:cxn>
                <a:cxn ang="0">
                  <a:pos x="597" y="183"/>
                </a:cxn>
                <a:cxn ang="0">
                  <a:pos x="637" y="258"/>
                </a:cxn>
                <a:cxn ang="0">
                  <a:pos x="660" y="343"/>
                </a:cxn>
                <a:cxn ang="0">
                  <a:pos x="668" y="433"/>
                </a:cxn>
                <a:cxn ang="0">
                  <a:pos x="648" y="566"/>
                </a:cxn>
                <a:cxn ang="0">
                  <a:pos x="599" y="695"/>
                </a:cxn>
                <a:cxn ang="0">
                  <a:pos x="526" y="818"/>
                </a:cxn>
                <a:cxn ang="0">
                  <a:pos x="440" y="928"/>
                </a:cxn>
                <a:cxn ang="0">
                  <a:pos x="12" y="1419"/>
                </a:cxn>
                <a:cxn ang="0">
                  <a:pos x="2" y="1443"/>
                </a:cxn>
                <a:cxn ang="0">
                  <a:pos x="0" y="1489"/>
                </a:cxn>
                <a:cxn ang="0">
                  <a:pos x="864" y="1100"/>
                </a:cxn>
              </a:cxnLst>
              <a:rect l="0" t="0" r="r" b="b"/>
              <a:pathLst>
                <a:path w="864" h="1489">
                  <a:moveTo>
                    <a:pt x="864" y="1100"/>
                  </a:moveTo>
                  <a:lnTo>
                    <a:pt x="812" y="1100"/>
                  </a:lnTo>
                  <a:lnTo>
                    <a:pt x="805" y="1136"/>
                  </a:lnTo>
                  <a:lnTo>
                    <a:pt x="798" y="1175"/>
                  </a:lnTo>
                  <a:lnTo>
                    <a:pt x="792" y="1212"/>
                  </a:lnTo>
                  <a:lnTo>
                    <a:pt x="784" y="1248"/>
                  </a:lnTo>
                  <a:lnTo>
                    <a:pt x="774" y="1277"/>
                  </a:lnTo>
                  <a:lnTo>
                    <a:pt x="764" y="1299"/>
                  </a:lnTo>
                  <a:lnTo>
                    <a:pt x="754" y="1304"/>
                  </a:lnTo>
                  <a:lnTo>
                    <a:pt x="737" y="1309"/>
                  </a:lnTo>
                  <a:lnTo>
                    <a:pt x="714" y="1312"/>
                  </a:lnTo>
                  <a:lnTo>
                    <a:pt x="658" y="1316"/>
                  </a:lnTo>
                  <a:lnTo>
                    <a:pt x="629" y="1316"/>
                  </a:lnTo>
                  <a:lnTo>
                    <a:pt x="600" y="1317"/>
                  </a:lnTo>
                  <a:lnTo>
                    <a:pt x="167" y="1317"/>
                  </a:lnTo>
                  <a:lnTo>
                    <a:pt x="396" y="1086"/>
                  </a:lnTo>
                  <a:lnTo>
                    <a:pt x="465" y="1023"/>
                  </a:lnTo>
                  <a:lnTo>
                    <a:pt x="528" y="965"/>
                  </a:lnTo>
                  <a:lnTo>
                    <a:pt x="586" y="911"/>
                  </a:lnTo>
                  <a:lnTo>
                    <a:pt x="637" y="862"/>
                  </a:lnTo>
                  <a:lnTo>
                    <a:pt x="683" y="814"/>
                  </a:lnTo>
                  <a:lnTo>
                    <a:pt x="723" y="770"/>
                  </a:lnTo>
                  <a:lnTo>
                    <a:pt x="757" y="729"/>
                  </a:lnTo>
                  <a:lnTo>
                    <a:pt x="787" y="687"/>
                  </a:lnTo>
                  <a:lnTo>
                    <a:pt x="812" y="647"/>
                  </a:lnTo>
                  <a:lnTo>
                    <a:pt x="831" y="607"/>
                  </a:lnTo>
                  <a:lnTo>
                    <a:pt x="846" y="566"/>
                  </a:lnTo>
                  <a:lnTo>
                    <a:pt x="856" y="523"/>
                  </a:lnTo>
                  <a:lnTo>
                    <a:pt x="863" y="481"/>
                  </a:lnTo>
                  <a:lnTo>
                    <a:pt x="864" y="433"/>
                  </a:lnTo>
                  <a:lnTo>
                    <a:pt x="861" y="372"/>
                  </a:lnTo>
                  <a:lnTo>
                    <a:pt x="850" y="313"/>
                  </a:lnTo>
                  <a:lnTo>
                    <a:pt x="830" y="258"/>
                  </a:lnTo>
                  <a:lnTo>
                    <a:pt x="805" y="207"/>
                  </a:lnTo>
                  <a:lnTo>
                    <a:pt x="772" y="161"/>
                  </a:lnTo>
                  <a:lnTo>
                    <a:pt x="734" y="120"/>
                  </a:lnTo>
                  <a:lnTo>
                    <a:pt x="691" y="86"/>
                  </a:lnTo>
                  <a:lnTo>
                    <a:pt x="642" y="56"/>
                  </a:lnTo>
                  <a:lnTo>
                    <a:pt x="589" y="32"/>
                  </a:lnTo>
                  <a:lnTo>
                    <a:pt x="531" y="15"/>
                  </a:lnTo>
                  <a:lnTo>
                    <a:pt x="470" y="3"/>
                  </a:lnTo>
                  <a:lnTo>
                    <a:pt x="406" y="0"/>
                  </a:lnTo>
                  <a:lnTo>
                    <a:pt x="346" y="3"/>
                  </a:lnTo>
                  <a:lnTo>
                    <a:pt x="290" y="17"/>
                  </a:lnTo>
                  <a:lnTo>
                    <a:pt x="239" y="35"/>
                  </a:lnTo>
                  <a:lnTo>
                    <a:pt x="191" y="61"/>
                  </a:lnTo>
                  <a:lnTo>
                    <a:pt x="149" y="91"/>
                  </a:lnTo>
                  <a:lnTo>
                    <a:pt x="111" y="127"/>
                  </a:lnTo>
                  <a:lnTo>
                    <a:pt x="78" y="168"/>
                  </a:lnTo>
                  <a:lnTo>
                    <a:pt x="50" y="210"/>
                  </a:lnTo>
                  <a:lnTo>
                    <a:pt x="28" y="258"/>
                  </a:lnTo>
                  <a:lnTo>
                    <a:pt x="13" y="306"/>
                  </a:lnTo>
                  <a:lnTo>
                    <a:pt x="3" y="355"/>
                  </a:lnTo>
                  <a:lnTo>
                    <a:pt x="0" y="404"/>
                  </a:lnTo>
                  <a:lnTo>
                    <a:pt x="2" y="435"/>
                  </a:lnTo>
                  <a:lnTo>
                    <a:pt x="10" y="460"/>
                  </a:lnTo>
                  <a:lnTo>
                    <a:pt x="20" y="481"/>
                  </a:lnTo>
                  <a:lnTo>
                    <a:pt x="33" y="498"/>
                  </a:lnTo>
                  <a:lnTo>
                    <a:pt x="48" y="510"/>
                  </a:lnTo>
                  <a:lnTo>
                    <a:pt x="63" y="518"/>
                  </a:lnTo>
                  <a:lnTo>
                    <a:pt x="78" y="523"/>
                  </a:lnTo>
                  <a:lnTo>
                    <a:pt x="91" y="527"/>
                  </a:lnTo>
                  <a:lnTo>
                    <a:pt x="102" y="528"/>
                  </a:lnTo>
                  <a:lnTo>
                    <a:pt x="111" y="530"/>
                  </a:lnTo>
                  <a:lnTo>
                    <a:pt x="114" y="530"/>
                  </a:lnTo>
                  <a:lnTo>
                    <a:pt x="130" y="528"/>
                  </a:lnTo>
                  <a:lnTo>
                    <a:pt x="147" y="525"/>
                  </a:lnTo>
                  <a:lnTo>
                    <a:pt x="167" y="517"/>
                  </a:lnTo>
                  <a:lnTo>
                    <a:pt x="185" y="505"/>
                  </a:lnTo>
                  <a:lnTo>
                    <a:pt x="201" y="489"/>
                  </a:lnTo>
                  <a:lnTo>
                    <a:pt x="215" y="469"/>
                  </a:lnTo>
                  <a:lnTo>
                    <a:pt x="224" y="443"/>
                  </a:lnTo>
                  <a:lnTo>
                    <a:pt x="228" y="411"/>
                  </a:lnTo>
                  <a:lnTo>
                    <a:pt x="224" y="386"/>
                  </a:lnTo>
                  <a:lnTo>
                    <a:pt x="218" y="364"/>
                  </a:lnTo>
                  <a:lnTo>
                    <a:pt x="206" y="341"/>
                  </a:lnTo>
                  <a:lnTo>
                    <a:pt x="190" y="323"/>
                  </a:lnTo>
                  <a:lnTo>
                    <a:pt x="168" y="307"/>
                  </a:lnTo>
                  <a:lnTo>
                    <a:pt x="142" y="299"/>
                  </a:lnTo>
                  <a:lnTo>
                    <a:pt x="112" y="296"/>
                  </a:lnTo>
                  <a:lnTo>
                    <a:pt x="91" y="296"/>
                  </a:lnTo>
                  <a:lnTo>
                    <a:pt x="84" y="297"/>
                  </a:lnTo>
                  <a:lnTo>
                    <a:pt x="106" y="246"/>
                  </a:lnTo>
                  <a:lnTo>
                    <a:pt x="134" y="200"/>
                  </a:lnTo>
                  <a:lnTo>
                    <a:pt x="165" y="161"/>
                  </a:lnTo>
                  <a:lnTo>
                    <a:pt x="203" y="129"/>
                  </a:lnTo>
                  <a:lnTo>
                    <a:pt x="243" y="103"/>
                  </a:lnTo>
                  <a:lnTo>
                    <a:pt x="285" y="85"/>
                  </a:lnTo>
                  <a:lnTo>
                    <a:pt x="330" y="73"/>
                  </a:lnTo>
                  <a:lnTo>
                    <a:pt x="378" y="69"/>
                  </a:lnTo>
                  <a:lnTo>
                    <a:pt x="426" y="73"/>
                  </a:lnTo>
                  <a:lnTo>
                    <a:pt x="467" y="83"/>
                  </a:lnTo>
                  <a:lnTo>
                    <a:pt x="506" y="100"/>
                  </a:lnTo>
                  <a:lnTo>
                    <a:pt x="541" y="124"/>
                  </a:lnTo>
                  <a:lnTo>
                    <a:pt x="571" y="151"/>
                  </a:lnTo>
                  <a:lnTo>
                    <a:pt x="597" y="183"/>
                  </a:lnTo>
                  <a:lnTo>
                    <a:pt x="619" y="219"/>
                  </a:lnTo>
                  <a:lnTo>
                    <a:pt x="637" y="258"/>
                  </a:lnTo>
                  <a:lnTo>
                    <a:pt x="650" y="299"/>
                  </a:lnTo>
                  <a:lnTo>
                    <a:pt x="660" y="343"/>
                  </a:lnTo>
                  <a:lnTo>
                    <a:pt x="666" y="387"/>
                  </a:lnTo>
                  <a:lnTo>
                    <a:pt x="668" y="433"/>
                  </a:lnTo>
                  <a:lnTo>
                    <a:pt x="663" y="500"/>
                  </a:lnTo>
                  <a:lnTo>
                    <a:pt x="648" y="566"/>
                  </a:lnTo>
                  <a:lnTo>
                    <a:pt x="627" y="632"/>
                  </a:lnTo>
                  <a:lnTo>
                    <a:pt x="599" y="695"/>
                  </a:lnTo>
                  <a:lnTo>
                    <a:pt x="564" y="758"/>
                  </a:lnTo>
                  <a:lnTo>
                    <a:pt x="526" y="818"/>
                  </a:lnTo>
                  <a:lnTo>
                    <a:pt x="483" y="874"/>
                  </a:lnTo>
                  <a:lnTo>
                    <a:pt x="440" y="928"/>
                  </a:lnTo>
                  <a:lnTo>
                    <a:pt x="23" y="1406"/>
                  </a:lnTo>
                  <a:lnTo>
                    <a:pt x="12" y="1419"/>
                  </a:lnTo>
                  <a:lnTo>
                    <a:pt x="5" y="1431"/>
                  </a:lnTo>
                  <a:lnTo>
                    <a:pt x="2" y="1443"/>
                  </a:lnTo>
                  <a:lnTo>
                    <a:pt x="0" y="1462"/>
                  </a:lnTo>
                  <a:lnTo>
                    <a:pt x="0" y="1489"/>
                  </a:lnTo>
                  <a:lnTo>
                    <a:pt x="805" y="1489"/>
                  </a:lnTo>
                  <a:lnTo>
                    <a:pt x="864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30"/>
          <p:cNvGrpSpPr>
            <a:grpSpLocks noChangeAspect="1"/>
          </p:cNvGrpSpPr>
          <p:nvPr>
            <p:custDataLst>
              <p:tags r:id="rId17"/>
            </p:custDataLst>
          </p:nvPr>
        </p:nvGrpSpPr>
        <p:grpSpPr bwMode="auto">
          <a:xfrm>
            <a:off x="6248400" y="2133600"/>
            <a:ext cx="967081" cy="304800"/>
            <a:chOff x="4010" y="1596"/>
            <a:chExt cx="4883" cy="1539"/>
          </a:xfrm>
        </p:grpSpPr>
        <p:sp>
          <p:nvSpPr>
            <p:cNvPr id="24" name="Freeform 32"/>
            <p:cNvSpPr>
              <a:spLocks/>
            </p:cNvSpPr>
            <p:nvPr/>
          </p:nvSpPr>
          <p:spPr bwMode="auto">
            <a:xfrm>
              <a:off x="4010" y="2097"/>
              <a:ext cx="1176" cy="1012"/>
            </a:xfrm>
            <a:custGeom>
              <a:avLst/>
              <a:gdLst/>
              <a:ahLst/>
              <a:cxnLst>
                <a:cxn ang="0">
                  <a:pos x="114" y="924"/>
                </a:cxn>
                <a:cxn ang="0">
                  <a:pos x="122" y="992"/>
                </a:cxn>
                <a:cxn ang="0">
                  <a:pos x="188" y="1010"/>
                </a:cxn>
                <a:cxn ang="0">
                  <a:pos x="252" y="951"/>
                </a:cxn>
                <a:cxn ang="0">
                  <a:pos x="282" y="833"/>
                </a:cxn>
                <a:cxn ang="0">
                  <a:pos x="342" y="584"/>
                </a:cxn>
                <a:cxn ang="0">
                  <a:pos x="399" y="347"/>
                </a:cxn>
                <a:cxn ang="0">
                  <a:pos x="429" y="277"/>
                </a:cxn>
                <a:cxn ang="0">
                  <a:pos x="518" y="160"/>
                </a:cxn>
                <a:cxn ang="0">
                  <a:pos x="665" y="65"/>
                </a:cxn>
                <a:cxn ang="0">
                  <a:pos x="813" y="60"/>
                </a:cxn>
                <a:cxn ang="0">
                  <a:pos x="868" y="133"/>
                </a:cxn>
                <a:cxn ang="0">
                  <a:pos x="874" y="247"/>
                </a:cxn>
                <a:cxn ang="0">
                  <a:pos x="828" y="454"/>
                </a:cxn>
                <a:cxn ang="0">
                  <a:pos x="760" y="657"/>
                </a:cxn>
                <a:cxn ang="0">
                  <a:pos x="719" y="777"/>
                </a:cxn>
                <a:cxn ang="0">
                  <a:pos x="719" y="873"/>
                </a:cxn>
                <a:cxn ang="0">
                  <a:pos x="812" y="995"/>
                </a:cxn>
                <a:cxn ang="0">
                  <a:pos x="967" y="997"/>
                </a:cxn>
                <a:cxn ang="0">
                  <a:pos x="1080" y="896"/>
                </a:cxn>
                <a:cxn ang="0">
                  <a:pos x="1148" y="765"/>
                </a:cxn>
                <a:cxn ang="0">
                  <a:pos x="1174" y="675"/>
                </a:cxn>
                <a:cxn ang="0">
                  <a:pos x="1171" y="653"/>
                </a:cxn>
                <a:cxn ang="0">
                  <a:pos x="1140" y="646"/>
                </a:cxn>
                <a:cxn ang="0">
                  <a:pos x="1117" y="686"/>
                </a:cxn>
                <a:cxn ang="0">
                  <a:pos x="1042" y="864"/>
                </a:cxn>
                <a:cxn ang="0">
                  <a:pos x="930" y="959"/>
                </a:cxn>
                <a:cxn ang="0">
                  <a:pos x="851" y="939"/>
                </a:cxn>
                <a:cxn ang="0">
                  <a:pos x="856" y="808"/>
                </a:cxn>
                <a:cxn ang="0">
                  <a:pos x="912" y="646"/>
                </a:cxn>
                <a:cxn ang="0">
                  <a:pos x="981" y="434"/>
                </a:cxn>
                <a:cxn ang="0">
                  <a:pos x="1016" y="238"/>
                </a:cxn>
                <a:cxn ang="0">
                  <a:pos x="963" y="77"/>
                </a:cxn>
                <a:cxn ang="0">
                  <a:pos x="815" y="4"/>
                </a:cxn>
                <a:cxn ang="0">
                  <a:pos x="625" y="27"/>
                </a:cxn>
                <a:cxn ang="0">
                  <a:pos x="497" y="112"/>
                </a:cxn>
                <a:cxn ang="0">
                  <a:pos x="427" y="194"/>
                </a:cxn>
                <a:cxn ang="0">
                  <a:pos x="361" y="50"/>
                </a:cxn>
                <a:cxn ang="0">
                  <a:pos x="228" y="0"/>
                </a:cxn>
                <a:cxn ang="0">
                  <a:pos x="125" y="39"/>
                </a:cxn>
                <a:cxn ang="0">
                  <a:pos x="66" y="128"/>
                </a:cxn>
                <a:cxn ang="0">
                  <a:pos x="25" y="247"/>
                </a:cxn>
                <a:cxn ang="0">
                  <a:pos x="2" y="337"/>
                </a:cxn>
                <a:cxn ang="0">
                  <a:pos x="10" y="362"/>
                </a:cxn>
                <a:cxn ang="0">
                  <a:pos x="43" y="364"/>
                </a:cxn>
                <a:cxn ang="0">
                  <a:pos x="63" y="315"/>
                </a:cxn>
                <a:cxn ang="0">
                  <a:pos x="127" y="123"/>
                </a:cxn>
                <a:cxn ang="0">
                  <a:pos x="221" y="50"/>
                </a:cxn>
                <a:cxn ang="0">
                  <a:pos x="280" y="92"/>
                </a:cxn>
                <a:cxn ang="0">
                  <a:pos x="287" y="184"/>
                </a:cxn>
                <a:cxn ang="0">
                  <a:pos x="271" y="267"/>
                </a:cxn>
              </a:cxnLst>
              <a:rect l="0" t="0" r="r" b="b"/>
              <a:pathLst>
                <a:path w="1176" h="1012">
                  <a:moveTo>
                    <a:pt x="129" y="856"/>
                  </a:moveTo>
                  <a:lnTo>
                    <a:pt x="124" y="878"/>
                  </a:lnTo>
                  <a:lnTo>
                    <a:pt x="119" y="901"/>
                  </a:lnTo>
                  <a:lnTo>
                    <a:pt x="114" y="924"/>
                  </a:lnTo>
                  <a:lnTo>
                    <a:pt x="111" y="941"/>
                  </a:lnTo>
                  <a:lnTo>
                    <a:pt x="109" y="952"/>
                  </a:lnTo>
                  <a:lnTo>
                    <a:pt x="112" y="975"/>
                  </a:lnTo>
                  <a:lnTo>
                    <a:pt x="122" y="992"/>
                  </a:lnTo>
                  <a:lnTo>
                    <a:pt x="135" y="1004"/>
                  </a:lnTo>
                  <a:lnTo>
                    <a:pt x="152" y="1010"/>
                  </a:lnTo>
                  <a:lnTo>
                    <a:pt x="172" y="1012"/>
                  </a:lnTo>
                  <a:lnTo>
                    <a:pt x="188" y="1010"/>
                  </a:lnTo>
                  <a:lnTo>
                    <a:pt x="206" y="1004"/>
                  </a:lnTo>
                  <a:lnTo>
                    <a:pt x="224" y="992"/>
                  </a:lnTo>
                  <a:lnTo>
                    <a:pt x="241" y="975"/>
                  </a:lnTo>
                  <a:lnTo>
                    <a:pt x="252" y="951"/>
                  </a:lnTo>
                  <a:lnTo>
                    <a:pt x="262" y="910"/>
                  </a:lnTo>
                  <a:lnTo>
                    <a:pt x="269" y="886"/>
                  </a:lnTo>
                  <a:lnTo>
                    <a:pt x="276" y="861"/>
                  </a:lnTo>
                  <a:lnTo>
                    <a:pt x="282" y="833"/>
                  </a:lnTo>
                  <a:lnTo>
                    <a:pt x="287" y="808"/>
                  </a:lnTo>
                  <a:lnTo>
                    <a:pt x="294" y="784"/>
                  </a:lnTo>
                  <a:lnTo>
                    <a:pt x="317" y="684"/>
                  </a:lnTo>
                  <a:lnTo>
                    <a:pt x="342" y="584"/>
                  </a:lnTo>
                  <a:lnTo>
                    <a:pt x="383" y="413"/>
                  </a:lnTo>
                  <a:lnTo>
                    <a:pt x="388" y="390"/>
                  </a:lnTo>
                  <a:lnTo>
                    <a:pt x="394" y="368"/>
                  </a:lnTo>
                  <a:lnTo>
                    <a:pt x="399" y="347"/>
                  </a:lnTo>
                  <a:lnTo>
                    <a:pt x="404" y="330"/>
                  </a:lnTo>
                  <a:lnTo>
                    <a:pt x="406" y="322"/>
                  </a:lnTo>
                  <a:lnTo>
                    <a:pt x="416" y="301"/>
                  </a:lnTo>
                  <a:lnTo>
                    <a:pt x="429" y="277"/>
                  </a:lnTo>
                  <a:lnTo>
                    <a:pt x="445" y="250"/>
                  </a:lnTo>
                  <a:lnTo>
                    <a:pt x="467" y="220"/>
                  </a:lnTo>
                  <a:lnTo>
                    <a:pt x="490" y="189"/>
                  </a:lnTo>
                  <a:lnTo>
                    <a:pt x="518" y="160"/>
                  </a:lnTo>
                  <a:lnTo>
                    <a:pt x="549" y="131"/>
                  </a:lnTo>
                  <a:lnTo>
                    <a:pt x="584" y="104"/>
                  </a:lnTo>
                  <a:lnTo>
                    <a:pt x="622" y="82"/>
                  </a:lnTo>
                  <a:lnTo>
                    <a:pt x="665" y="65"/>
                  </a:lnTo>
                  <a:lnTo>
                    <a:pt x="709" y="53"/>
                  </a:lnTo>
                  <a:lnTo>
                    <a:pt x="759" y="50"/>
                  </a:lnTo>
                  <a:lnTo>
                    <a:pt x="788" y="53"/>
                  </a:lnTo>
                  <a:lnTo>
                    <a:pt x="813" y="60"/>
                  </a:lnTo>
                  <a:lnTo>
                    <a:pt x="833" y="73"/>
                  </a:lnTo>
                  <a:lnTo>
                    <a:pt x="848" y="90"/>
                  </a:lnTo>
                  <a:lnTo>
                    <a:pt x="859" y="111"/>
                  </a:lnTo>
                  <a:lnTo>
                    <a:pt x="868" y="133"/>
                  </a:lnTo>
                  <a:lnTo>
                    <a:pt x="873" y="157"/>
                  </a:lnTo>
                  <a:lnTo>
                    <a:pt x="876" y="181"/>
                  </a:lnTo>
                  <a:lnTo>
                    <a:pt x="876" y="206"/>
                  </a:lnTo>
                  <a:lnTo>
                    <a:pt x="874" y="247"/>
                  </a:lnTo>
                  <a:lnTo>
                    <a:pt x="866" y="294"/>
                  </a:lnTo>
                  <a:lnTo>
                    <a:pt x="856" y="345"/>
                  </a:lnTo>
                  <a:lnTo>
                    <a:pt x="843" y="400"/>
                  </a:lnTo>
                  <a:lnTo>
                    <a:pt x="828" y="454"/>
                  </a:lnTo>
                  <a:lnTo>
                    <a:pt x="810" y="509"/>
                  </a:lnTo>
                  <a:lnTo>
                    <a:pt x="793" y="563"/>
                  </a:lnTo>
                  <a:lnTo>
                    <a:pt x="777" y="612"/>
                  </a:lnTo>
                  <a:lnTo>
                    <a:pt x="760" y="657"/>
                  </a:lnTo>
                  <a:lnTo>
                    <a:pt x="747" y="696"/>
                  </a:lnTo>
                  <a:lnTo>
                    <a:pt x="736" y="726"/>
                  </a:lnTo>
                  <a:lnTo>
                    <a:pt x="726" y="755"/>
                  </a:lnTo>
                  <a:lnTo>
                    <a:pt x="719" y="777"/>
                  </a:lnTo>
                  <a:lnTo>
                    <a:pt x="716" y="798"/>
                  </a:lnTo>
                  <a:lnTo>
                    <a:pt x="714" y="815"/>
                  </a:lnTo>
                  <a:lnTo>
                    <a:pt x="714" y="830"/>
                  </a:lnTo>
                  <a:lnTo>
                    <a:pt x="719" y="873"/>
                  </a:lnTo>
                  <a:lnTo>
                    <a:pt x="731" y="912"/>
                  </a:lnTo>
                  <a:lnTo>
                    <a:pt x="752" y="946"/>
                  </a:lnTo>
                  <a:lnTo>
                    <a:pt x="779" y="975"/>
                  </a:lnTo>
                  <a:lnTo>
                    <a:pt x="812" y="995"/>
                  </a:lnTo>
                  <a:lnTo>
                    <a:pt x="849" y="1009"/>
                  </a:lnTo>
                  <a:lnTo>
                    <a:pt x="892" y="1012"/>
                  </a:lnTo>
                  <a:lnTo>
                    <a:pt x="932" y="1009"/>
                  </a:lnTo>
                  <a:lnTo>
                    <a:pt x="967" y="997"/>
                  </a:lnTo>
                  <a:lnTo>
                    <a:pt x="1000" y="978"/>
                  </a:lnTo>
                  <a:lnTo>
                    <a:pt x="1029" y="954"/>
                  </a:lnTo>
                  <a:lnTo>
                    <a:pt x="1056" y="927"/>
                  </a:lnTo>
                  <a:lnTo>
                    <a:pt x="1080" y="896"/>
                  </a:lnTo>
                  <a:lnTo>
                    <a:pt x="1100" y="864"/>
                  </a:lnTo>
                  <a:lnTo>
                    <a:pt x="1118" y="830"/>
                  </a:lnTo>
                  <a:lnTo>
                    <a:pt x="1135" y="798"/>
                  </a:lnTo>
                  <a:lnTo>
                    <a:pt x="1148" y="765"/>
                  </a:lnTo>
                  <a:lnTo>
                    <a:pt x="1158" y="737"/>
                  </a:lnTo>
                  <a:lnTo>
                    <a:pt x="1166" y="711"/>
                  </a:lnTo>
                  <a:lnTo>
                    <a:pt x="1171" y="691"/>
                  </a:lnTo>
                  <a:lnTo>
                    <a:pt x="1174" y="675"/>
                  </a:lnTo>
                  <a:lnTo>
                    <a:pt x="1176" y="669"/>
                  </a:lnTo>
                  <a:lnTo>
                    <a:pt x="1176" y="662"/>
                  </a:lnTo>
                  <a:lnTo>
                    <a:pt x="1173" y="657"/>
                  </a:lnTo>
                  <a:lnTo>
                    <a:pt x="1171" y="653"/>
                  </a:lnTo>
                  <a:lnTo>
                    <a:pt x="1168" y="650"/>
                  </a:lnTo>
                  <a:lnTo>
                    <a:pt x="1163" y="648"/>
                  </a:lnTo>
                  <a:lnTo>
                    <a:pt x="1160" y="646"/>
                  </a:lnTo>
                  <a:lnTo>
                    <a:pt x="1140" y="646"/>
                  </a:lnTo>
                  <a:lnTo>
                    <a:pt x="1131" y="650"/>
                  </a:lnTo>
                  <a:lnTo>
                    <a:pt x="1127" y="658"/>
                  </a:lnTo>
                  <a:lnTo>
                    <a:pt x="1123" y="669"/>
                  </a:lnTo>
                  <a:lnTo>
                    <a:pt x="1117" y="686"/>
                  </a:lnTo>
                  <a:lnTo>
                    <a:pt x="1102" y="735"/>
                  </a:lnTo>
                  <a:lnTo>
                    <a:pt x="1084" y="782"/>
                  </a:lnTo>
                  <a:lnTo>
                    <a:pt x="1064" y="825"/>
                  </a:lnTo>
                  <a:lnTo>
                    <a:pt x="1042" y="864"/>
                  </a:lnTo>
                  <a:lnTo>
                    <a:pt x="1018" y="898"/>
                  </a:lnTo>
                  <a:lnTo>
                    <a:pt x="991" y="925"/>
                  </a:lnTo>
                  <a:lnTo>
                    <a:pt x="962" y="946"/>
                  </a:lnTo>
                  <a:lnTo>
                    <a:pt x="930" y="959"/>
                  </a:lnTo>
                  <a:lnTo>
                    <a:pt x="896" y="964"/>
                  </a:lnTo>
                  <a:lnTo>
                    <a:pt x="876" y="961"/>
                  </a:lnTo>
                  <a:lnTo>
                    <a:pt x="861" y="952"/>
                  </a:lnTo>
                  <a:lnTo>
                    <a:pt x="851" y="939"/>
                  </a:lnTo>
                  <a:lnTo>
                    <a:pt x="846" y="917"/>
                  </a:lnTo>
                  <a:lnTo>
                    <a:pt x="845" y="890"/>
                  </a:lnTo>
                  <a:lnTo>
                    <a:pt x="848" y="849"/>
                  </a:lnTo>
                  <a:lnTo>
                    <a:pt x="856" y="808"/>
                  </a:lnTo>
                  <a:lnTo>
                    <a:pt x="869" y="769"/>
                  </a:lnTo>
                  <a:lnTo>
                    <a:pt x="882" y="731"/>
                  </a:lnTo>
                  <a:lnTo>
                    <a:pt x="896" y="692"/>
                  </a:lnTo>
                  <a:lnTo>
                    <a:pt x="912" y="646"/>
                  </a:lnTo>
                  <a:lnTo>
                    <a:pt x="930" y="597"/>
                  </a:lnTo>
                  <a:lnTo>
                    <a:pt x="947" y="543"/>
                  </a:lnTo>
                  <a:lnTo>
                    <a:pt x="965" y="488"/>
                  </a:lnTo>
                  <a:lnTo>
                    <a:pt x="981" y="434"/>
                  </a:lnTo>
                  <a:lnTo>
                    <a:pt x="995" y="379"/>
                  </a:lnTo>
                  <a:lnTo>
                    <a:pt x="1006" y="328"/>
                  </a:lnTo>
                  <a:lnTo>
                    <a:pt x="1013" y="281"/>
                  </a:lnTo>
                  <a:lnTo>
                    <a:pt x="1016" y="238"/>
                  </a:lnTo>
                  <a:lnTo>
                    <a:pt x="1013" y="191"/>
                  </a:lnTo>
                  <a:lnTo>
                    <a:pt x="1003" y="148"/>
                  </a:lnTo>
                  <a:lnTo>
                    <a:pt x="986" y="111"/>
                  </a:lnTo>
                  <a:lnTo>
                    <a:pt x="963" y="77"/>
                  </a:lnTo>
                  <a:lnTo>
                    <a:pt x="934" y="50"/>
                  </a:lnTo>
                  <a:lnTo>
                    <a:pt x="901" y="29"/>
                  </a:lnTo>
                  <a:lnTo>
                    <a:pt x="861" y="12"/>
                  </a:lnTo>
                  <a:lnTo>
                    <a:pt x="815" y="4"/>
                  </a:lnTo>
                  <a:lnTo>
                    <a:pt x="765" y="0"/>
                  </a:lnTo>
                  <a:lnTo>
                    <a:pt x="714" y="4"/>
                  </a:lnTo>
                  <a:lnTo>
                    <a:pt x="668" y="12"/>
                  </a:lnTo>
                  <a:lnTo>
                    <a:pt x="625" y="27"/>
                  </a:lnTo>
                  <a:lnTo>
                    <a:pt x="587" y="46"/>
                  </a:lnTo>
                  <a:lnTo>
                    <a:pt x="553" y="67"/>
                  </a:lnTo>
                  <a:lnTo>
                    <a:pt x="523" y="89"/>
                  </a:lnTo>
                  <a:lnTo>
                    <a:pt x="497" y="112"/>
                  </a:lnTo>
                  <a:lnTo>
                    <a:pt x="473" y="136"/>
                  </a:lnTo>
                  <a:lnTo>
                    <a:pt x="455" y="158"/>
                  </a:lnTo>
                  <a:lnTo>
                    <a:pt x="439" y="179"/>
                  </a:lnTo>
                  <a:lnTo>
                    <a:pt x="427" y="194"/>
                  </a:lnTo>
                  <a:lnTo>
                    <a:pt x="419" y="150"/>
                  </a:lnTo>
                  <a:lnTo>
                    <a:pt x="406" y="111"/>
                  </a:lnTo>
                  <a:lnTo>
                    <a:pt x="386" y="78"/>
                  </a:lnTo>
                  <a:lnTo>
                    <a:pt x="361" y="50"/>
                  </a:lnTo>
                  <a:lnTo>
                    <a:pt x="332" y="29"/>
                  </a:lnTo>
                  <a:lnTo>
                    <a:pt x="300" y="12"/>
                  </a:lnTo>
                  <a:lnTo>
                    <a:pt x="266" y="4"/>
                  </a:lnTo>
                  <a:lnTo>
                    <a:pt x="228" y="0"/>
                  </a:lnTo>
                  <a:lnTo>
                    <a:pt x="196" y="4"/>
                  </a:lnTo>
                  <a:lnTo>
                    <a:pt x="170" y="12"/>
                  </a:lnTo>
                  <a:lnTo>
                    <a:pt x="147" y="24"/>
                  </a:lnTo>
                  <a:lnTo>
                    <a:pt x="125" y="39"/>
                  </a:lnTo>
                  <a:lnTo>
                    <a:pt x="109" y="58"/>
                  </a:lnTo>
                  <a:lnTo>
                    <a:pt x="83" y="95"/>
                  </a:lnTo>
                  <a:lnTo>
                    <a:pt x="73" y="112"/>
                  </a:lnTo>
                  <a:lnTo>
                    <a:pt x="66" y="128"/>
                  </a:lnTo>
                  <a:lnTo>
                    <a:pt x="55" y="155"/>
                  </a:lnTo>
                  <a:lnTo>
                    <a:pt x="43" y="184"/>
                  </a:lnTo>
                  <a:lnTo>
                    <a:pt x="33" y="216"/>
                  </a:lnTo>
                  <a:lnTo>
                    <a:pt x="25" y="247"/>
                  </a:lnTo>
                  <a:lnTo>
                    <a:pt x="17" y="276"/>
                  </a:lnTo>
                  <a:lnTo>
                    <a:pt x="10" y="301"/>
                  </a:lnTo>
                  <a:lnTo>
                    <a:pt x="5" y="322"/>
                  </a:lnTo>
                  <a:lnTo>
                    <a:pt x="2" y="337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3" y="356"/>
                  </a:lnTo>
                  <a:lnTo>
                    <a:pt x="10" y="362"/>
                  </a:lnTo>
                  <a:lnTo>
                    <a:pt x="13" y="364"/>
                  </a:lnTo>
                  <a:lnTo>
                    <a:pt x="18" y="366"/>
                  </a:lnTo>
                  <a:lnTo>
                    <a:pt x="36" y="366"/>
                  </a:lnTo>
                  <a:lnTo>
                    <a:pt x="43" y="364"/>
                  </a:lnTo>
                  <a:lnTo>
                    <a:pt x="48" y="359"/>
                  </a:lnTo>
                  <a:lnTo>
                    <a:pt x="53" y="351"/>
                  </a:lnTo>
                  <a:lnTo>
                    <a:pt x="58" y="335"/>
                  </a:lnTo>
                  <a:lnTo>
                    <a:pt x="63" y="315"/>
                  </a:lnTo>
                  <a:lnTo>
                    <a:pt x="78" y="259"/>
                  </a:lnTo>
                  <a:lnTo>
                    <a:pt x="92" y="206"/>
                  </a:lnTo>
                  <a:lnTo>
                    <a:pt x="109" y="162"/>
                  </a:lnTo>
                  <a:lnTo>
                    <a:pt x="127" y="123"/>
                  </a:lnTo>
                  <a:lnTo>
                    <a:pt x="147" y="92"/>
                  </a:lnTo>
                  <a:lnTo>
                    <a:pt x="168" y="68"/>
                  </a:lnTo>
                  <a:lnTo>
                    <a:pt x="193" y="55"/>
                  </a:lnTo>
                  <a:lnTo>
                    <a:pt x="221" y="50"/>
                  </a:lnTo>
                  <a:lnTo>
                    <a:pt x="241" y="51"/>
                  </a:lnTo>
                  <a:lnTo>
                    <a:pt x="257" y="60"/>
                  </a:lnTo>
                  <a:lnTo>
                    <a:pt x="271" y="73"/>
                  </a:lnTo>
                  <a:lnTo>
                    <a:pt x="280" y="92"/>
                  </a:lnTo>
                  <a:lnTo>
                    <a:pt x="287" y="119"/>
                  </a:lnTo>
                  <a:lnTo>
                    <a:pt x="289" y="152"/>
                  </a:lnTo>
                  <a:lnTo>
                    <a:pt x="289" y="169"/>
                  </a:lnTo>
                  <a:lnTo>
                    <a:pt x="287" y="184"/>
                  </a:lnTo>
                  <a:lnTo>
                    <a:pt x="285" y="201"/>
                  </a:lnTo>
                  <a:lnTo>
                    <a:pt x="282" y="220"/>
                  </a:lnTo>
                  <a:lnTo>
                    <a:pt x="277" y="242"/>
                  </a:lnTo>
                  <a:lnTo>
                    <a:pt x="271" y="267"/>
                  </a:lnTo>
                  <a:lnTo>
                    <a:pt x="264" y="300"/>
                  </a:lnTo>
                  <a:lnTo>
                    <a:pt x="254" y="340"/>
                  </a:lnTo>
                  <a:lnTo>
                    <a:pt x="129" y="8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3"/>
            <p:cNvSpPr>
              <a:spLocks/>
            </p:cNvSpPr>
            <p:nvPr/>
          </p:nvSpPr>
          <p:spPr bwMode="auto">
            <a:xfrm>
              <a:off x="5925" y="2482"/>
              <a:ext cx="1326" cy="90"/>
            </a:xfrm>
            <a:custGeom>
              <a:avLst/>
              <a:gdLst/>
              <a:ahLst/>
              <a:cxnLst>
                <a:cxn ang="0">
                  <a:pos x="1253" y="90"/>
                </a:cxn>
                <a:cxn ang="0">
                  <a:pos x="1266" y="90"/>
                </a:cxn>
                <a:cxn ang="0">
                  <a:pos x="1281" y="88"/>
                </a:cxn>
                <a:cxn ang="0">
                  <a:pos x="1295" y="86"/>
                </a:cxn>
                <a:cxn ang="0">
                  <a:pos x="1306" y="81"/>
                </a:cxn>
                <a:cxn ang="0">
                  <a:pos x="1316" y="73"/>
                </a:cxn>
                <a:cxn ang="0">
                  <a:pos x="1323" y="61"/>
                </a:cxn>
                <a:cxn ang="0">
                  <a:pos x="1326" y="44"/>
                </a:cxn>
                <a:cxn ang="0">
                  <a:pos x="1323" y="27"/>
                </a:cxn>
                <a:cxn ang="0">
                  <a:pos x="1316" y="15"/>
                </a:cxn>
                <a:cxn ang="0">
                  <a:pos x="1306" y="8"/>
                </a:cxn>
                <a:cxn ang="0">
                  <a:pos x="1295" y="3"/>
                </a:cxn>
                <a:cxn ang="0">
                  <a:pos x="1281" y="1"/>
                </a:cxn>
                <a:cxn ang="0">
                  <a:pos x="1266" y="0"/>
                </a:cxn>
                <a:cxn ang="0">
                  <a:pos x="59" y="0"/>
                </a:cxn>
                <a:cxn ang="0">
                  <a:pos x="44" y="1"/>
                </a:cxn>
                <a:cxn ang="0">
                  <a:pos x="31" y="3"/>
                </a:cxn>
                <a:cxn ang="0">
                  <a:pos x="18" y="8"/>
                </a:cxn>
                <a:cxn ang="0">
                  <a:pos x="10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2" y="61"/>
                </a:cxn>
                <a:cxn ang="0">
                  <a:pos x="8" y="73"/>
                </a:cxn>
                <a:cxn ang="0">
                  <a:pos x="18" y="81"/>
                </a:cxn>
                <a:cxn ang="0">
                  <a:pos x="44" y="88"/>
                </a:cxn>
                <a:cxn ang="0">
                  <a:pos x="58" y="88"/>
                </a:cxn>
                <a:cxn ang="0">
                  <a:pos x="72" y="90"/>
                </a:cxn>
                <a:cxn ang="0">
                  <a:pos x="1253" y="90"/>
                </a:cxn>
              </a:cxnLst>
              <a:rect l="0" t="0" r="r" b="b"/>
              <a:pathLst>
                <a:path w="1326" h="90">
                  <a:moveTo>
                    <a:pt x="1253" y="90"/>
                  </a:moveTo>
                  <a:lnTo>
                    <a:pt x="1266" y="90"/>
                  </a:lnTo>
                  <a:lnTo>
                    <a:pt x="1281" y="88"/>
                  </a:lnTo>
                  <a:lnTo>
                    <a:pt x="1295" y="86"/>
                  </a:lnTo>
                  <a:lnTo>
                    <a:pt x="1306" y="81"/>
                  </a:lnTo>
                  <a:lnTo>
                    <a:pt x="1316" y="73"/>
                  </a:lnTo>
                  <a:lnTo>
                    <a:pt x="1323" y="61"/>
                  </a:lnTo>
                  <a:lnTo>
                    <a:pt x="1326" y="44"/>
                  </a:lnTo>
                  <a:lnTo>
                    <a:pt x="1323" y="27"/>
                  </a:lnTo>
                  <a:lnTo>
                    <a:pt x="1316" y="15"/>
                  </a:lnTo>
                  <a:lnTo>
                    <a:pt x="1306" y="8"/>
                  </a:lnTo>
                  <a:lnTo>
                    <a:pt x="1295" y="3"/>
                  </a:lnTo>
                  <a:lnTo>
                    <a:pt x="1281" y="1"/>
                  </a:lnTo>
                  <a:lnTo>
                    <a:pt x="1266" y="0"/>
                  </a:lnTo>
                  <a:lnTo>
                    <a:pt x="59" y="0"/>
                  </a:lnTo>
                  <a:lnTo>
                    <a:pt x="44" y="1"/>
                  </a:lnTo>
                  <a:lnTo>
                    <a:pt x="31" y="3"/>
                  </a:lnTo>
                  <a:lnTo>
                    <a:pt x="18" y="8"/>
                  </a:lnTo>
                  <a:lnTo>
                    <a:pt x="10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2" y="61"/>
                  </a:lnTo>
                  <a:lnTo>
                    <a:pt x="8" y="73"/>
                  </a:lnTo>
                  <a:lnTo>
                    <a:pt x="18" y="81"/>
                  </a:lnTo>
                  <a:lnTo>
                    <a:pt x="44" y="88"/>
                  </a:lnTo>
                  <a:lnTo>
                    <a:pt x="58" y="88"/>
                  </a:lnTo>
                  <a:lnTo>
                    <a:pt x="72" y="90"/>
                  </a:lnTo>
                  <a:lnTo>
                    <a:pt x="1253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50" name="Freeform 34"/>
            <p:cNvSpPr>
              <a:spLocks/>
            </p:cNvSpPr>
            <p:nvPr/>
          </p:nvSpPr>
          <p:spPr bwMode="auto">
            <a:xfrm>
              <a:off x="7993" y="1596"/>
              <a:ext cx="900" cy="1539"/>
            </a:xfrm>
            <a:custGeom>
              <a:avLst/>
              <a:gdLst/>
              <a:ahLst/>
              <a:cxnLst>
                <a:cxn ang="0">
                  <a:pos x="648" y="647"/>
                </a:cxn>
                <a:cxn ang="0">
                  <a:pos x="773" y="525"/>
                </a:cxn>
                <a:cxn ang="0">
                  <a:pos x="838" y="367"/>
                </a:cxn>
                <a:cxn ang="0">
                  <a:pos x="823" y="216"/>
                </a:cxn>
                <a:cxn ang="0">
                  <a:pos x="741" y="102"/>
                </a:cxn>
                <a:cxn ang="0">
                  <a:pos x="605" y="27"/>
                </a:cxn>
                <a:cxn ang="0">
                  <a:pos x="444" y="0"/>
                </a:cxn>
                <a:cxn ang="0">
                  <a:pos x="264" y="34"/>
                </a:cxn>
                <a:cxn ang="0">
                  <a:pos x="130" y="124"/>
                </a:cxn>
                <a:cxn ang="0">
                  <a:pos x="64" y="255"/>
                </a:cxn>
                <a:cxn ang="0">
                  <a:pos x="74" y="367"/>
                </a:cxn>
                <a:cxn ang="0">
                  <a:pos x="140" y="416"/>
                </a:cxn>
                <a:cxn ang="0">
                  <a:pos x="228" y="404"/>
                </a:cxn>
                <a:cxn ang="0">
                  <a:pos x="277" y="338"/>
                </a:cxn>
                <a:cxn ang="0">
                  <a:pos x="269" y="251"/>
                </a:cxn>
                <a:cxn ang="0">
                  <a:pos x="226" y="209"/>
                </a:cxn>
                <a:cxn ang="0">
                  <a:pos x="172" y="195"/>
                </a:cxn>
                <a:cxn ang="0">
                  <a:pos x="200" y="132"/>
                </a:cxn>
                <a:cxn ang="0">
                  <a:pos x="303" y="78"/>
                </a:cxn>
                <a:cxn ang="0">
                  <a:pos x="406" y="57"/>
                </a:cxn>
                <a:cxn ang="0">
                  <a:pos x="480" y="61"/>
                </a:cxn>
                <a:cxn ang="0">
                  <a:pos x="551" y="88"/>
                </a:cxn>
                <a:cxn ang="0">
                  <a:pos x="609" y="153"/>
                </a:cxn>
                <a:cxn ang="0">
                  <a:pos x="640" y="260"/>
                </a:cxn>
                <a:cxn ang="0">
                  <a:pos x="640" y="352"/>
                </a:cxn>
                <a:cxn ang="0">
                  <a:pos x="618" y="472"/>
                </a:cxn>
                <a:cxn ang="0">
                  <a:pos x="554" y="602"/>
                </a:cxn>
                <a:cxn ang="0">
                  <a:pos x="467" y="665"/>
                </a:cxn>
                <a:cxn ang="0">
                  <a:pos x="389" y="678"/>
                </a:cxn>
                <a:cxn ang="0">
                  <a:pos x="335" y="683"/>
                </a:cxn>
                <a:cxn ang="0">
                  <a:pos x="292" y="687"/>
                </a:cxn>
                <a:cxn ang="0">
                  <a:pos x="272" y="710"/>
                </a:cxn>
                <a:cxn ang="0">
                  <a:pos x="289" y="734"/>
                </a:cxn>
                <a:cxn ang="0">
                  <a:pos x="465" y="739"/>
                </a:cxn>
                <a:cxn ang="0">
                  <a:pos x="576" y="792"/>
                </a:cxn>
                <a:cxn ang="0">
                  <a:pos x="645" y="899"/>
                </a:cxn>
                <a:cxn ang="0">
                  <a:pos x="675" y="1049"/>
                </a:cxn>
                <a:cxn ang="0">
                  <a:pos x="670" y="1222"/>
                </a:cxn>
                <a:cxn ang="0">
                  <a:pos x="630" y="1350"/>
                </a:cxn>
                <a:cxn ang="0">
                  <a:pos x="569" y="1426"/>
                </a:cxn>
                <a:cxn ang="0">
                  <a:pos x="498" y="1465"/>
                </a:cxn>
                <a:cxn ang="0">
                  <a:pos x="432" y="1476"/>
                </a:cxn>
                <a:cxn ang="0">
                  <a:pos x="322" y="1460"/>
                </a:cxn>
                <a:cxn ang="0">
                  <a:pos x="200" y="1409"/>
                </a:cxn>
                <a:cxn ang="0">
                  <a:pos x="101" y="1306"/>
                </a:cxn>
                <a:cxn ang="0">
                  <a:pos x="188" y="1289"/>
                </a:cxn>
                <a:cxn ang="0">
                  <a:pos x="239" y="1217"/>
                </a:cxn>
                <a:cxn ang="0">
                  <a:pos x="231" y="1124"/>
                </a:cxn>
                <a:cxn ang="0">
                  <a:pos x="173" y="1069"/>
                </a:cxn>
                <a:cxn ang="0">
                  <a:pos x="102" y="1059"/>
                </a:cxn>
                <a:cxn ang="0">
                  <a:pos x="41" y="1086"/>
                </a:cxn>
                <a:cxn ang="0">
                  <a:pos x="3" y="1154"/>
                </a:cxn>
                <a:cxn ang="0">
                  <a:pos x="20" y="1292"/>
                </a:cxn>
                <a:cxn ang="0">
                  <a:pos x="109" y="1421"/>
                </a:cxn>
                <a:cxn ang="0">
                  <a:pos x="256" y="1508"/>
                </a:cxn>
                <a:cxn ang="0">
                  <a:pos x="439" y="1539"/>
                </a:cxn>
                <a:cxn ang="0">
                  <a:pos x="637" y="1496"/>
                </a:cxn>
                <a:cxn ang="0">
                  <a:pos x="790" y="1385"/>
                </a:cxn>
                <a:cxn ang="0">
                  <a:pos x="882" y="1227"/>
                </a:cxn>
                <a:cxn ang="0">
                  <a:pos x="897" y="1052"/>
                </a:cxn>
                <a:cxn ang="0">
                  <a:pos x="838" y="899"/>
                </a:cxn>
                <a:cxn ang="0">
                  <a:pos x="716" y="775"/>
                </a:cxn>
                <a:cxn ang="0">
                  <a:pos x="538" y="702"/>
                </a:cxn>
              </a:cxnLst>
              <a:rect l="0" t="0" r="r" b="b"/>
              <a:pathLst>
                <a:path w="900" h="1539">
                  <a:moveTo>
                    <a:pt x="538" y="702"/>
                  </a:moveTo>
                  <a:lnTo>
                    <a:pt x="595" y="678"/>
                  </a:lnTo>
                  <a:lnTo>
                    <a:pt x="648" y="647"/>
                  </a:lnTo>
                  <a:lnTo>
                    <a:pt x="696" y="612"/>
                  </a:lnTo>
                  <a:lnTo>
                    <a:pt x="737" y="571"/>
                  </a:lnTo>
                  <a:lnTo>
                    <a:pt x="773" y="525"/>
                  </a:lnTo>
                  <a:lnTo>
                    <a:pt x="803" y="476"/>
                  </a:lnTo>
                  <a:lnTo>
                    <a:pt x="825" y="423"/>
                  </a:lnTo>
                  <a:lnTo>
                    <a:pt x="838" y="367"/>
                  </a:lnTo>
                  <a:lnTo>
                    <a:pt x="841" y="309"/>
                  </a:lnTo>
                  <a:lnTo>
                    <a:pt x="836" y="260"/>
                  </a:lnTo>
                  <a:lnTo>
                    <a:pt x="823" y="216"/>
                  </a:lnTo>
                  <a:lnTo>
                    <a:pt x="803" y="173"/>
                  </a:lnTo>
                  <a:lnTo>
                    <a:pt x="775" y="136"/>
                  </a:lnTo>
                  <a:lnTo>
                    <a:pt x="741" y="102"/>
                  </a:lnTo>
                  <a:lnTo>
                    <a:pt x="699" y="71"/>
                  </a:lnTo>
                  <a:lnTo>
                    <a:pt x="655" y="46"/>
                  </a:lnTo>
                  <a:lnTo>
                    <a:pt x="605" y="27"/>
                  </a:lnTo>
                  <a:lnTo>
                    <a:pt x="554" y="12"/>
                  </a:lnTo>
                  <a:lnTo>
                    <a:pt x="500" y="3"/>
                  </a:lnTo>
                  <a:lnTo>
                    <a:pt x="444" y="0"/>
                  </a:lnTo>
                  <a:lnTo>
                    <a:pt x="379" y="3"/>
                  </a:lnTo>
                  <a:lnTo>
                    <a:pt x="320" y="15"/>
                  </a:lnTo>
                  <a:lnTo>
                    <a:pt x="264" y="34"/>
                  </a:lnTo>
                  <a:lnTo>
                    <a:pt x="213" y="57"/>
                  </a:lnTo>
                  <a:lnTo>
                    <a:pt x="168" y="88"/>
                  </a:lnTo>
                  <a:lnTo>
                    <a:pt x="130" y="124"/>
                  </a:lnTo>
                  <a:lnTo>
                    <a:pt x="101" y="163"/>
                  </a:lnTo>
                  <a:lnTo>
                    <a:pt x="78" y="207"/>
                  </a:lnTo>
                  <a:lnTo>
                    <a:pt x="64" y="255"/>
                  </a:lnTo>
                  <a:lnTo>
                    <a:pt x="59" y="304"/>
                  </a:lnTo>
                  <a:lnTo>
                    <a:pt x="63" y="338"/>
                  </a:lnTo>
                  <a:lnTo>
                    <a:pt x="74" y="367"/>
                  </a:lnTo>
                  <a:lnTo>
                    <a:pt x="91" y="389"/>
                  </a:lnTo>
                  <a:lnTo>
                    <a:pt x="112" y="406"/>
                  </a:lnTo>
                  <a:lnTo>
                    <a:pt x="140" y="416"/>
                  </a:lnTo>
                  <a:lnTo>
                    <a:pt x="170" y="420"/>
                  </a:lnTo>
                  <a:lnTo>
                    <a:pt x="201" y="416"/>
                  </a:lnTo>
                  <a:lnTo>
                    <a:pt x="228" y="404"/>
                  </a:lnTo>
                  <a:lnTo>
                    <a:pt x="251" y="387"/>
                  </a:lnTo>
                  <a:lnTo>
                    <a:pt x="267" y="365"/>
                  </a:lnTo>
                  <a:lnTo>
                    <a:pt x="277" y="338"/>
                  </a:lnTo>
                  <a:lnTo>
                    <a:pt x="280" y="306"/>
                  </a:lnTo>
                  <a:lnTo>
                    <a:pt x="277" y="275"/>
                  </a:lnTo>
                  <a:lnTo>
                    <a:pt x="269" y="251"/>
                  </a:lnTo>
                  <a:lnTo>
                    <a:pt x="257" y="233"/>
                  </a:lnTo>
                  <a:lnTo>
                    <a:pt x="242" y="219"/>
                  </a:lnTo>
                  <a:lnTo>
                    <a:pt x="226" y="209"/>
                  </a:lnTo>
                  <a:lnTo>
                    <a:pt x="208" y="202"/>
                  </a:lnTo>
                  <a:lnTo>
                    <a:pt x="190" y="197"/>
                  </a:lnTo>
                  <a:lnTo>
                    <a:pt x="172" y="195"/>
                  </a:lnTo>
                  <a:lnTo>
                    <a:pt x="145" y="195"/>
                  </a:lnTo>
                  <a:lnTo>
                    <a:pt x="170" y="161"/>
                  </a:lnTo>
                  <a:lnTo>
                    <a:pt x="200" y="132"/>
                  </a:lnTo>
                  <a:lnTo>
                    <a:pt x="233" y="110"/>
                  </a:lnTo>
                  <a:lnTo>
                    <a:pt x="267" y="91"/>
                  </a:lnTo>
                  <a:lnTo>
                    <a:pt x="303" y="78"/>
                  </a:lnTo>
                  <a:lnTo>
                    <a:pt x="340" y="68"/>
                  </a:lnTo>
                  <a:lnTo>
                    <a:pt x="374" y="61"/>
                  </a:lnTo>
                  <a:lnTo>
                    <a:pt x="406" y="57"/>
                  </a:lnTo>
                  <a:lnTo>
                    <a:pt x="434" y="56"/>
                  </a:lnTo>
                  <a:lnTo>
                    <a:pt x="457" y="57"/>
                  </a:lnTo>
                  <a:lnTo>
                    <a:pt x="480" y="61"/>
                  </a:lnTo>
                  <a:lnTo>
                    <a:pt x="505" y="66"/>
                  </a:lnTo>
                  <a:lnTo>
                    <a:pt x="528" y="76"/>
                  </a:lnTo>
                  <a:lnTo>
                    <a:pt x="551" y="88"/>
                  </a:lnTo>
                  <a:lnTo>
                    <a:pt x="572" y="105"/>
                  </a:lnTo>
                  <a:lnTo>
                    <a:pt x="590" y="127"/>
                  </a:lnTo>
                  <a:lnTo>
                    <a:pt x="609" y="153"/>
                  </a:lnTo>
                  <a:lnTo>
                    <a:pt x="622" y="182"/>
                  </a:lnTo>
                  <a:lnTo>
                    <a:pt x="633" y="217"/>
                  </a:lnTo>
                  <a:lnTo>
                    <a:pt x="640" y="260"/>
                  </a:lnTo>
                  <a:lnTo>
                    <a:pt x="642" y="306"/>
                  </a:lnTo>
                  <a:lnTo>
                    <a:pt x="642" y="323"/>
                  </a:lnTo>
                  <a:lnTo>
                    <a:pt x="640" y="352"/>
                  </a:lnTo>
                  <a:lnTo>
                    <a:pt x="637" y="387"/>
                  </a:lnTo>
                  <a:lnTo>
                    <a:pt x="628" y="428"/>
                  </a:lnTo>
                  <a:lnTo>
                    <a:pt x="618" y="472"/>
                  </a:lnTo>
                  <a:lnTo>
                    <a:pt x="602" y="518"/>
                  </a:lnTo>
                  <a:lnTo>
                    <a:pt x="582" y="561"/>
                  </a:lnTo>
                  <a:lnTo>
                    <a:pt x="554" y="602"/>
                  </a:lnTo>
                  <a:lnTo>
                    <a:pt x="524" y="630"/>
                  </a:lnTo>
                  <a:lnTo>
                    <a:pt x="495" y="651"/>
                  </a:lnTo>
                  <a:lnTo>
                    <a:pt x="467" y="665"/>
                  </a:lnTo>
                  <a:lnTo>
                    <a:pt x="439" y="673"/>
                  </a:lnTo>
                  <a:lnTo>
                    <a:pt x="412" y="676"/>
                  </a:lnTo>
                  <a:lnTo>
                    <a:pt x="389" y="678"/>
                  </a:lnTo>
                  <a:lnTo>
                    <a:pt x="374" y="680"/>
                  </a:lnTo>
                  <a:lnTo>
                    <a:pt x="356" y="682"/>
                  </a:lnTo>
                  <a:lnTo>
                    <a:pt x="335" y="683"/>
                  </a:lnTo>
                  <a:lnTo>
                    <a:pt x="317" y="683"/>
                  </a:lnTo>
                  <a:lnTo>
                    <a:pt x="303" y="685"/>
                  </a:lnTo>
                  <a:lnTo>
                    <a:pt x="292" y="687"/>
                  </a:lnTo>
                  <a:lnTo>
                    <a:pt x="280" y="690"/>
                  </a:lnTo>
                  <a:lnTo>
                    <a:pt x="274" y="699"/>
                  </a:lnTo>
                  <a:lnTo>
                    <a:pt x="272" y="710"/>
                  </a:lnTo>
                  <a:lnTo>
                    <a:pt x="274" y="722"/>
                  </a:lnTo>
                  <a:lnTo>
                    <a:pt x="279" y="731"/>
                  </a:lnTo>
                  <a:lnTo>
                    <a:pt x="289" y="734"/>
                  </a:lnTo>
                  <a:lnTo>
                    <a:pt x="303" y="736"/>
                  </a:lnTo>
                  <a:lnTo>
                    <a:pt x="419" y="736"/>
                  </a:lnTo>
                  <a:lnTo>
                    <a:pt x="465" y="739"/>
                  </a:lnTo>
                  <a:lnTo>
                    <a:pt x="506" y="750"/>
                  </a:lnTo>
                  <a:lnTo>
                    <a:pt x="543" y="768"/>
                  </a:lnTo>
                  <a:lnTo>
                    <a:pt x="576" y="792"/>
                  </a:lnTo>
                  <a:lnTo>
                    <a:pt x="602" y="823"/>
                  </a:lnTo>
                  <a:lnTo>
                    <a:pt x="625" y="858"/>
                  </a:lnTo>
                  <a:lnTo>
                    <a:pt x="645" y="899"/>
                  </a:lnTo>
                  <a:lnTo>
                    <a:pt x="658" y="943"/>
                  </a:lnTo>
                  <a:lnTo>
                    <a:pt x="670" y="994"/>
                  </a:lnTo>
                  <a:lnTo>
                    <a:pt x="675" y="1049"/>
                  </a:lnTo>
                  <a:lnTo>
                    <a:pt x="678" y="1107"/>
                  </a:lnTo>
                  <a:lnTo>
                    <a:pt x="676" y="1168"/>
                  </a:lnTo>
                  <a:lnTo>
                    <a:pt x="670" y="1222"/>
                  </a:lnTo>
                  <a:lnTo>
                    <a:pt x="658" y="1272"/>
                  </a:lnTo>
                  <a:lnTo>
                    <a:pt x="645" y="1312"/>
                  </a:lnTo>
                  <a:lnTo>
                    <a:pt x="630" y="1350"/>
                  </a:lnTo>
                  <a:lnTo>
                    <a:pt x="610" y="1380"/>
                  </a:lnTo>
                  <a:lnTo>
                    <a:pt x="590" y="1406"/>
                  </a:lnTo>
                  <a:lnTo>
                    <a:pt x="569" y="1426"/>
                  </a:lnTo>
                  <a:lnTo>
                    <a:pt x="546" y="1443"/>
                  </a:lnTo>
                  <a:lnTo>
                    <a:pt x="523" y="1455"/>
                  </a:lnTo>
                  <a:lnTo>
                    <a:pt x="498" y="1465"/>
                  </a:lnTo>
                  <a:lnTo>
                    <a:pt x="475" y="1470"/>
                  </a:lnTo>
                  <a:lnTo>
                    <a:pt x="454" y="1474"/>
                  </a:lnTo>
                  <a:lnTo>
                    <a:pt x="432" y="1476"/>
                  </a:lnTo>
                  <a:lnTo>
                    <a:pt x="399" y="1474"/>
                  </a:lnTo>
                  <a:lnTo>
                    <a:pt x="361" y="1469"/>
                  </a:lnTo>
                  <a:lnTo>
                    <a:pt x="322" y="1460"/>
                  </a:lnTo>
                  <a:lnTo>
                    <a:pt x="280" y="1448"/>
                  </a:lnTo>
                  <a:lnTo>
                    <a:pt x="239" y="1431"/>
                  </a:lnTo>
                  <a:lnTo>
                    <a:pt x="200" y="1409"/>
                  </a:lnTo>
                  <a:lnTo>
                    <a:pt x="162" y="1380"/>
                  </a:lnTo>
                  <a:lnTo>
                    <a:pt x="129" y="1346"/>
                  </a:lnTo>
                  <a:lnTo>
                    <a:pt x="101" y="1306"/>
                  </a:lnTo>
                  <a:lnTo>
                    <a:pt x="132" y="1307"/>
                  </a:lnTo>
                  <a:lnTo>
                    <a:pt x="162" y="1300"/>
                  </a:lnTo>
                  <a:lnTo>
                    <a:pt x="188" y="1289"/>
                  </a:lnTo>
                  <a:lnTo>
                    <a:pt x="211" y="1270"/>
                  </a:lnTo>
                  <a:lnTo>
                    <a:pt x="228" y="1246"/>
                  </a:lnTo>
                  <a:lnTo>
                    <a:pt x="239" y="1217"/>
                  </a:lnTo>
                  <a:lnTo>
                    <a:pt x="244" y="1183"/>
                  </a:lnTo>
                  <a:lnTo>
                    <a:pt x="241" y="1151"/>
                  </a:lnTo>
                  <a:lnTo>
                    <a:pt x="231" y="1124"/>
                  </a:lnTo>
                  <a:lnTo>
                    <a:pt x="216" y="1100"/>
                  </a:lnTo>
                  <a:lnTo>
                    <a:pt x="196" y="1081"/>
                  </a:lnTo>
                  <a:lnTo>
                    <a:pt x="173" y="1069"/>
                  </a:lnTo>
                  <a:lnTo>
                    <a:pt x="148" y="1061"/>
                  </a:lnTo>
                  <a:lnTo>
                    <a:pt x="122" y="1057"/>
                  </a:lnTo>
                  <a:lnTo>
                    <a:pt x="102" y="1059"/>
                  </a:lnTo>
                  <a:lnTo>
                    <a:pt x="81" y="1064"/>
                  </a:lnTo>
                  <a:lnTo>
                    <a:pt x="61" y="1073"/>
                  </a:lnTo>
                  <a:lnTo>
                    <a:pt x="41" y="1086"/>
                  </a:lnTo>
                  <a:lnTo>
                    <a:pt x="25" y="1103"/>
                  </a:lnTo>
                  <a:lnTo>
                    <a:pt x="12" y="1125"/>
                  </a:lnTo>
                  <a:lnTo>
                    <a:pt x="3" y="1154"/>
                  </a:lnTo>
                  <a:lnTo>
                    <a:pt x="0" y="1187"/>
                  </a:lnTo>
                  <a:lnTo>
                    <a:pt x="5" y="1241"/>
                  </a:lnTo>
                  <a:lnTo>
                    <a:pt x="20" y="1292"/>
                  </a:lnTo>
                  <a:lnTo>
                    <a:pt x="41" y="1340"/>
                  </a:lnTo>
                  <a:lnTo>
                    <a:pt x="73" y="1382"/>
                  </a:lnTo>
                  <a:lnTo>
                    <a:pt x="109" y="1421"/>
                  </a:lnTo>
                  <a:lnTo>
                    <a:pt x="153" y="1455"/>
                  </a:lnTo>
                  <a:lnTo>
                    <a:pt x="203" y="1484"/>
                  </a:lnTo>
                  <a:lnTo>
                    <a:pt x="256" y="1508"/>
                  </a:lnTo>
                  <a:lnTo>
                    <a:pt x="313" y="1525"/>
                  </a:lnTo>
                  <a:lnTo>
                    <a:pt x="374" y="1535"/>
                  </a:lnTo>
                  <a:lnTo>
                    <a:pt x="439" y="1539"/>
                  </a:lnTo>
                  <a:lnTo>
                    <a:pt x="510" y="1533"/>
                  </a:lnTo>
                  <a:lnTo>
                    <a:pt x="576" y="1520"/>
                  </a:lnTo>
                  <a:lnTo>
                    <a:pt x="637" y="1496"/>
                  </a:lnTo>
                  <a:lnTo>
                    <a:pt x="694" y="1467"/>
                  </a:lnTo>
                  <a:lnTo>
                    <a:pt x="745" y="1430"/>
                  </a:lnTo>
                  <a:lnTo>
                    <a:pt x="790" y="1385"/>
                  </a:lnTo>
                  <a:lnTo>
                    <a:pt x="828" y="1338"/>
                  </a:lnTo>
                  <a:lnTo>
                    <a:pt x="859" y="1285"/>
                  </a:lnTo>
                  <a:lnTo>
                    <a:pt x="882" y="1227"/>
                  </a:lnTo>
                  <a:lnTo>
                    <a:pt x="896" y="1168"/>
                  </a:lnTo>
                  <a:lnTo>
                    <a:pt x="900" y="1107"/>
                  </a:lnTo>
                  <a:lnTo>
                    <a:pt x="897" y="1052"/>
                  </a:lnTo>
                  <a:lnTo>
                    <a:pt x="884" y="999"/>
                  </a:lnTo>
                  <a:lnTo>
                    <a:pt x="864" y="947"/>
                  </a:lnTo>
                  <a:lnTo>
                    <a:pt x="838" y="899"/>
                  </a:lnTo>
                  <a:lnTo>
                    <a:pt x="803" y="853"/>
                  </a:lnTo>
                  <a:lnTo>
                    <a:pt x="764" y="812"/>
                  </a:lnTo>
                  <a:lnTo>
                    <a:pt x="716" y="775"/>
                  </a:lnTo>
                  <a:lnTo>
                    <a:pt x="663" y="744"/>
                  </a:lnTo>
                  <a:lnTo>
                    <a:pt x="604" y="721"/>
                  </a:lnTo>
                  <a:lnTo>
                    <a:pt x="538" y="7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1096"/>
          <p:cNvGrpSpPr/>
          <p:nvPr/>
        </p:nvGrpSpPr>
        <p:grpSpPr>
          <a:xfrm rot="16200000">
            <a:off x="5524500" y="11811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215" name="Rectangle 214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grpSp>
        <p:nvGrpSpPr>
          <p:cNvPr id="217" name="Group 1096"/>
          <p:cNvGrpSpPr/>
          <p:nvPr/>
        </p:nvGrpSpPr>
        <p:grpSpPr>
          <a:xfrm rot="16200000">
            <a:off x="5524500" y="27813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218" name="Rectangle 217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219" name="Rectangle 218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  <p:sp>
        <p:nvSpPr>
          <p:cNvPr id="220" name="Rectangle 219"/>
          <p:cNvSpPr/>
          <p:nvPr/>
        </p:nvSpPr>
        <p:spPr bwMode="auto">
          <a:xfrm>
            <a:off x="5257800" y="3566652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21" name="Rectangle 220"/>
          <p:cNvSpPr/>
          <p:nvPr/>
        </p:nvSpPr>
        <p:spPr bwMode="auto">
          <a:xfrm>
            <a:off x="5791200" y="3566652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22" name="Rectangle 221"/>
          <p:cNvSpPr/>
          <p:nvPr/>
        </p:nvSpPr>
        <p:spPr bwMode="auto">
          <a:xfrm>
            <a:off x="5257800" y="5029200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23" name="Rectangle 222"/>
          <p:cNvSpPr/>
          <p:nvPr/>
        </p:nvSpPr>
        <p:spPr bwMode="auto">
          <a:xfrm>
            <a:off x="5791200" y="5029200"/>
            <a:ext cx="533400" cy="533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grpSp>
        <p:nvGrpSpPr>
          <p:cNvPr id="224" name="Group 1096"/>
          <p:cNvGrpSpPr/>
          <p:nvPr/>
        </p:nvGrpSpPr>
        <p:grpSpPr>
          <a:xfrm rot="16200000">
            <a:off x="5524500" y="5295900"/>
            <a:ext cx="533400" cy="1066800"/>
            <a:chOff x="457200" y="5029200"/>
            <a:chExt cx="533400" cy="1066800"/>
          </a:xfrm>
          <a:solidFill>
            <a:srgbClr val="0070C0"/>
          </a:solidFill>
        </p:grpSpPr>
        <p:sp>
          <p:nvSpPr>
            <p:cNvPr id="225" name="Rectangle 224"/>
            <p:cNvSpPr/>
            <p:nvPr/>
          </p:nvSpPr>
          <p:spPr bwMode="auto">
            <a:xfrm>
              <a:off x="457200" y="50292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457200" y="5562600"/>
              <a:ext cx="533400" cy="5334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500"/>
                            </p:stCondLst>
                            <p:childTnLst>
                              <p:par>
                                <p:cTn id="13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17" grpId="0" animBg="1"/>
      <p:bldP spid="1088" grpId="0" animBg="1"/>
      <p:bldP spid="1089" grpId="0" animBg="1"/>
      <p:bldP spid="61" grpId="0" animBg="1"/>
      <p:bldP spid="152" grpId="0"/>
      <p:bldP spid="122" grpId="0" animBg="1"/>
      <p:bldP spid="149" grpId="0" animBg="1"/>
      <p:bldP spid="168" grpId="0" animBg="1"/>
      <p:bldP spid="197" grpId="0" animBg="1"/>
      <p:bldP spid="220" grpId="0" animBg="1"/>
      <p:bldP spid="221" grpId="0" animBg="1"/>
      <p:bldP spid="222" grpId="0" animBg="1"/>
      <p:bldP spid="22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Now we derive a closed form using generating functions!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7" name="Text Box 4"/>
          <p:cNvSpPr txBox="1">
            <a:spLocks noChangeArrowheads="1"/>
          </p:cNvSpPr>
          <p:nvPr/>
        </p:nvSpPr>
        <p:spPr bwMode="auto">
          <a:xfrm>
            <a:off x="2209800" y="4152409"/>
            <a:ext cx="60960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know the base cases: 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35881" name="Group 4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4267200" y="4762009"/>
            <a:ext cx="1066800" cy="343757"/>
            <a:chOff x="1101" y="2739"/>
            <a:chExt cx="5915" cy="1906"/>
          </a:xfrm>
        </p:grpSpPr>
        <p:sp>
          <p:nvSpPr>
            <p:cNvPr id="35883" name="Freeform 43"/>
            <p:cNvSpPr>
              <a:spLocks noEditPoints="1"/>
            </p:cNvSpPr>
            <p:nvPr/>
          </p:nvSpPr>
          <p:spPr bwMode="auto">
            <a:xfrm>
              <a:off x="1101" y="2739"/>
              <a:ext cx="1036" cy="1577"/>
            </a:xfrm>
            <a:custGeom>
              <a:avLst/>
              <a:gdLst/>
              <a:ahLst/>
              <a:cxnLst>
                <a:cxn ang="0">
                  <a:pos x="1032" y="10"/>
                </a:cxn>
                <a:cxn ang="0">
                  <a:pos x="1008" y="0"/>
                </a:cxn>
                <a:cxn ang="0">
                  <a:pos x="930" y="6"/>
                </a:cxn>
                <a:cxn ang="0">
                  <a:pos x="813" y="16"/>
                </a:cxn>
                <a:cxn ang="0">
                  <a:pos x="731" y="26"/>
                </a:cxn>
                <a:cxn ang="0">
                  <a:pos x="703" y="49"/>
                </a:cxn>
                <a:cxn ang="0">
                  <a:pos x="709" y="90"/>
                </a:cxn>
                <a:cxn ang="0">
                  <a:pos x="793" y="96"/>
                </a:cxn>
                <a:cxn ang="0">
                  <a:pos x="853" y="108"/>
                </a:cxn>
                <a:cxn ang="0">
                  <a:pos x="863" y="132"/>
                </a:cxn>
                <a:cxn ang="0">
                  <a:pos x="703" y="669"/>
                </a:cxn>
                <a:cxn ang="0">
                  <a:pos x="612" y="583"/>
                </a:cxn>
                <a:cxn ang="0">
                  <a:pos x="461" y="571"/>
                </a:cxn>
                <a:cxn ang="0">
                  <a:pos x="276" y="661"/>
                </a:cxn>
                <a:cxn ang="0">
                  <a:pos x="119" y="834"/>
                </a:cxn>
                <a:cxn ang="0">
                  <a:pos x="19" y="1057"/>
                </a:cxn>
                <a:cxn ang="0">
                  <a:pos x="4" y="1287"/>
                </a:cxn>
                <a:cxn ang="0">
                  <a:pos x="65" y="1455"/>
                </a:cxn>
                <a:cxn ang="0">
                  <a:pos x="185" y="1557"/>
                </a:cxn>
                <a:cxn ang="0">
                  <a:pos x="310" y="1577"/>
                </a:cxn>
                <a:cxn ang="0">
                  <a:pos x="397" y="1553"/>
                </a:cxn>
                <a:cxn ang="0">
                  <a:pos x="525" y="1463"/>
                </a:cxn>
                <a:cxn ang="0">
                  <a:pos x="600" y="1483"/>
                </a:cxn>
                <a:cxn ang="0">
                  <a:pos x="690" y="1561"/>
                </a:cxn>
                <a:cxn ang="0">
                  <a:pos x="807" y="1573"/>
                </a:cxn>
                <a:cxn ang="0">
                  <a:pos x="892" y="1518"/>
                </a:cxn>
                <a:cxn ang="0">
                  <a:pos x="946" y="1422"/>
                </a:cxn>
                <a:cxn ang="0">
                  <a:pos x="978" y="1316"/>
                </a:cxn>
                <a:cxn ang="0">
                  <a:pos x="998" y="1232"/>
                </a:cxn>
                <a:cxn ang="0">
                  <a:pos x="986" y="1214"/>
                </a:cxn>
                <a:cxn ang="0">
                  <a:pos x="958" y="1212"/>
                </a:cxn>
                <a:cxn ang="0">
                  <a:pos x="940" y="1251"/>
                </a:cxn>
                <a:cxn ang="0">
                  <a:pos x="900" y="1387"/>
                </a:cxn>
                <a:cxn ang="0">
                  <a:pos x="849" y="1489"/>
                </a:cxn>
                <a:cxn ang="0">
                  <a:pos x="775" y="1528"/>
                </a:cxn>
                <a:cxn ang="0">
                  <a:pos x="725" y="1502"/>
                </a:cxn>
                <a:cxn ang="0">
                  <a:pos x="709" y="1444"/>
                </a:cxn>
                <a:cxn ang="0">
                  <a:pos x="717" y="1342"/>
                </a:cxn>
                <a:cxn ang="0">
                  <a:pos x="584" y="1287"/>
                </a:cxn>
                <a:cxn ang="0">
                  <a:pos x="556" y="1351"/>
                </a:cxn>
                <a:cxn ang="0">
                  <a:pos x="403" y="1495"/>
                </a:cxn>
                <a:cxn ang="0">
                  <a:pos x="294" y="1528"/>
                </a:cxn>
                <a:cxn ang="0">
                  <a:pos x="208" y="1493"/>
                </a:cxn>
                <a:cxn ang="0">
                  <a:pos x="167" y="1412"/>
                </a:cxn>
                <a:cxn ang="0">
                  <a:pos x="155" y="1318"/>
                </a:cxn>
                <a:cxn ang="0">
                  <a:pos x="171" y="1181"/>
                </a:cxn>
                <a:cxn ang="0">
                  <a:pos x="210" y="1012"/>
                </a:cxn>
                <a:cxn ang="0">
                  <a:pos x="258" y="863"/>
                </a:cxn>
                <a:cxn ang="0">
                  <a:pos x="350" y="714"/>
                </a:cxn>
                <a:cxn ang="0">
                  <a:pos x="483" y="620"/>
                </a:cxn>
                <a:cxn ang="0">
                  <a:pos x="594" y="630"/>
                </a:cxn>
                <a:cxn ang="0">
                  <a:pos x="658" y="694"/>
                </a:cxn>
                <a:cxn ang="0">
                  <a:pos x="690" y="769"/>
                </a:cxn>
                <a:cxn ang="0">
                  <a:pos x="699" y="810"/>
                </a:cxn>
                <a:cxn ang="0">
                  <a:pos x="584" y="1287"/>
                </a:cxn>
              </a:cxnLst>
              <a:rect l="0" t="0" r="r" b="b"/>
              <a:pathLst>
                <a:path w="1036" h="1577">
                  <a:moveTo>
                    <a:pt x="1036" y="26"/>
                  </a:moveTo>
                  <a:lnTo>
                    <a:pt x="1036" y="18"/>
                  </a:lnTo>
                  <a:lnTo>
                    <a:pt x="1032" y="10"/>
                  </a:lnTo>
                  <a:lnTo>
                    <a:pt x="1028" y="6"/>
                  </a:lnTo>
                  <a:lnTo>
                    <a:pt x="1024" y="4"/>
                  </a:lnTo>
                  <a:lnTo>
                    <a:pt x="1008" y="0"/>
                  </a:lnTo>
                  <a:lnTo>
                    <a:pt x="992" y="0"/>
                  </a:lnTo>
                  <a:lnTo>
                    <a:pt x="964" y="4"/>
                  </a:lnTo>
                  <a:lnTo>
                    <a:pt x="930" y="6"/>
                  </a:lnTo>
                  <a:lnTo>
                    <a:pt x="892" y="10"/>
                  </a:lnTo>
                  <a:lnTo>
                    <a:pt x="851" y="14"/>
                  </a:lnTo>
                  <a:lnTo>
                    <a:pt x="813" y="16"/>
                  </a:lnTo>
                  <a:lnTo>
                    <a:pt x="777" y="20"/>
                  </a:lnTo>
                  <a:lnTo>
                    <a:pt x="749" y="24"/>
                  </a:lnTo>
                  <a:lnTo>
                    <a:pt x="731" y="26"/>
                  </a:lnTo>
                  <a:lnTo>
                    <a:pt x="719" y="28"/>
                  </a:lnTo>
                  <a:lnTo>
                    <a:pt x="709" y="36"/>
                  </a:lnTo>
                  <a:lnTo>
                    <a:pt x="703" y="49"/>
                  </a:lnTo>
                  <a:lnTo>
                    <a:pt x="701" y="67"/>
                  </a:lnTo>
                  <a:lnTo>
                    <a:pt x="703" y="81"/>
                  </a:lnTo>
                  <a:lnTo>
                    <a:pt x="709" y="90"/>
                  </a:lnTo>
                  <a:lnTo>
                    <a:pt x="721" y="94"/>
                  </a:lnTo>
                  <a:lnTo>
                    <a:pt x="753" y="94"/>
                  </a:lnTo>
                  <a:lnTo>
                    <a:pt x="793" y="96"/>
                  </a:lnTo>
                  <a:lnTo>
                    <a:pt x="821" y="98"/>
                  </a:lnTo>
                  <a:lnTo>
                    <a:pt x="841" y="102"/>
                  </a:lnTo>
                  <a:lnTo>
                    <a:pt x="853" y="108"/>
                  </a:lnTo>
                  <a:lnTo>
                    <a:pt x="859" y="116"/>
                  </a:lnTo>
                  <a:lnTo>
                    <a:pt x="863" y="124"/>
                  </a:lnTo>
                  <a:lnTo>
                    <a:pt x="863" y="132"/>
                  </a:lnTo>
                  <a:lnTo>
                    <a:pt x="857" y="177"/>
                  </a:lnTo>
                  <a:lnTo>
                    <a:pt x="725" y="708"/>
                  </a:lnTo>
                  <a:lnTo>
                    <a:pt x="703" y="669"/>
                  </a:lnTo>
                  <a:lnTo>
                    <a:pt x="678" y="634"/>
                  </a:lnTo>
                  <a:lnTo>
                    <a:pt x="646" y="606"/>
                  </a:lnTo>
                  <a:lnTo>
                    <a:pt x="612" y="583"/>
                  </a:lnTo>
                  <a:lnTo>
                    <a:pt x="570" y="569"/>
                  </a:lnTo>
                  <a:lnTo>
                    <a:pt x="525" y="565"/>
                  </a:lnTo>
                  <a:lnTo>
                    <a:pt x="461" y="571"/>
                  </a:lnTo>
                  <a:lnTo>
                    <a:pt x="397" y="591"/>
                  </a:lnTo>
                  <a:lnTo>
                    <a:pt x="336" y="620"/>
                  </a:lnTo>
                  <a:lnTo>
                    <a:pt x="276" y="661"/>
                  </a:lnTo>
                  <a:lnTo>
                    <a:pt x="218" y="712"/>
                  </a:lnTo>
                  <a:lnTo>
                    <a:pt x="167" y="769"/>
                  </a:lnTo>
                  <a:lnTo>
                    <a:pt x="119" y="834"/>
                  </a:lnTo>
                  <a:lnTo>
                    <a:pt x="79" y="904"/>
                  </a:lnTo>
                  <a:lnTo>
                    <a:pt x="45" y="979"/>
                  </a:lnTo>
                  <a:lnTo>
                    <a:pt x="19" y="1057"/>
                  </a:lnTo>
                  <a:lnTo>
                    <a:pt x="6" y="1138"/>
                  </a:lnTo>
                  <a:lnTo>
                    <a:pt x="0" y="1220"/>
                  </a:lnTo>
                  <a:lnTo>
                    <a:pt x="4" y="1287"/>
                  </a:lnTo>
                  <a:lnTo>
                    <a:pt x="16" y="1351"/>
                  </a:lnTo>
                  <a:lnTo>
                    <a:pt x="37" y="1406"/>
                  </a:lnTo>
                  <a:lnTo>
                    <a:pt x="65" y="1455"/>
                  </a:lnTo>
                  <a:lnTo>
                    <a:pt x="99" y="1497"/>
                  </a:lnTo>
                  <a:lnTo>
                    <a:pt x="139" y="1530"/>
                  </a:lnTo>
                  <a:lnTo>
                    <a:pt x="185" y="1557"/>
                  </a:lnTo>
                  <a:lnTo>
                    <a:pt x="234" y="1571"/>
                  </a:lnTo>
                  <a:lnTo>
                    <a:pt x="290" y="1577"/>
                  </a:lnTo>
                  <a:lnTo>
                    <a:pt x="310" y="1577"/>
                  </a:lnTo>
                  <a:lnTo>
                    <a:pt x="334" y="1573"/>
                  </a:lnTo>
                  <a:lnTo>
                    <a:pt x="363" y="1567"/>
                  </a:lnTo>
                  <a:lnTo>
                    <a:pt x="397" y="1553"/>
                  </a:lnTo>
                  <a:lnTo>
                    <a:pt x="437" y="1532"/>
                  </a:lnTo>
                  <a:lnTo>
                    <a:pt x="479" y="1504"/>
                  </a:lnTo>
                  <a:lnTo>
                    <a:pt x="525" y="1463"/>
                  </a:lnTo>
                  <a:lnTo>
                    <a:pt x="572" y="1410"/>
                  </a:lnTo>
                  <a:lnTo>
                    <a:pt x="584" y="1448"/>
                  </a:lnTo>
                  <a:lnTo>
                    <a:pt x="600" y="1483"/>
                  </a:lnTo>
                  <a:lnTo>
                    <a:pt x="624" y="1516"/>
                  </a:lnTo>
                  <a:lnTo>
                    <a:pt x="654" y="1540"/>
                  </a:lnTo>
                  <a:lnTo>
                    <a:pt x="690" y="1561"/>
                  </a:lnTo>
                  <a:lnTo>
                    <a:pt x="727" y="1573"/>
                  </a:lnTo>
                  <a:lnTo>
                    <a:pt x="771" y="1577"/>
                  </a:lnTo>
                  <a:lnTo>
                    <a:pt x="807" y="1573"/>
                  </a:lnTo>
                  <a:lnTo>
                    <a:pt x="839" y="1561"/>
                  </a:lnTo>
                  <a:lnTo>
                    <a:pt x="867" y="1542"/>
                  </a:lnTo>
                  <a:lnTo>
                    <a:pt x="892" y="1518"/>
                  </a:lnTo>
                  <a:lnTo>
                    <a:pt x="912" y="1487"/>
                  </a:lnTo>
                  <a:lnTo>
                    <a:pt x="932" y="1455"/>
                  </a:lnTo>
                  <a:lnTo>
                    <a:pt x="946" y="1422"/>
                  </a:lnTo>
                  <a:lnTo>
                    <a:pt x="958" y="1387"/>
                  </a:lnTo>
                  <a:lnTo>
                    <a:pt x="968" y="1351"/>
                  </a:lnTo>
                  <a:lnTo>
                    <a:pt x="978" y="1316"/>
                  </a:lnTo>
                  <a:lnTo>
                    <a:pt x="992" y="1259"/>
                  </a:lnTo>
                  <a:lnTo>
                    <a:pt x="996" y="1240"/>
                  </a:lnTo>
                  <a:lnTo>
                    <a:pt x="998" y="1232"/>
                  </a:lnTo>
                  <a:lnTo>
                    <a:pt x="996" y="1224"/>
                  </a:lnTo>
                  <a:lnTo>
                    <a:pt x="992" y="1216"/>
                  </a:lnTo>
                  <a:lnTo>
                    <a:pt x="986" y="1214"/>
                  </a:lnTo>
                  <a:lnTo>
                    <a:pt x="978" y="1210"/>
                  </a:lnTo>
                  <a:lnTo>
                    <a:pt x="972" y="1210"/>
                  </a:lnTo>
                  <a:lnTo>
                    <a:pt x="958" y="1212"/>
                  </a:lnTo>
                  <a:lnTo>
                    <a:pt x="950" y="1218"/>
                  </a:lnTo>
                  <a:lnTo>
                    <a:pt x="946" y="1230"/>
                  </a:lnTo>
                  <a:lnTo>
                    <a:pt x="940" y="1251"/>
                  </a:lnTo>
                  <a:lnTo>
                    <a:pt x="928" y="1297"/>
                  </a:lnTo>
                  <a:lnTo>
                    <a:pt x="914" y="1344"/>
                  </a:lnTo>
                  <a:lnTo>
                    <a:pt x="900" y="1387"/>
                  </a:lnTo>
                  <a:lnTo>
                    <a:pt x="886" y="1426"/>
                  </a:lnTo>
                  <a:lnTo>
                    <a:pt x="868" y="1461"/>
                  </a:lnTo>
                  <a:lnTo>
                    <a:pt x="849" y="1489"/>
                  </a:lnTo>
                  <a:lnTo>
                    <a:pt x="827" y="1510"/>
                  </a:lnTo>
                  <a:lnTo>
                    <a:pt x="803" y="1524"/>
                  </a:lnTo>
                  <a:lnTo>
                    <a:pt x="775" y="1528"/>
                  </a:lnTo>
                  <a:lnTo>
                    <a:pt x="753" y="1524"/>
                  </a:lnTo>
                  <a:lnTo>
                    <a:pt x="737" y="1516"/>
                  </a:lnTo>
                  <a:lnTo>
                    <a:pt x="725" y="1502"/>
                  </a:lnTo>
                  <a:lnTo>
                    <a:pt x="717" y="1485"/>
                  </a:lnTo>
                  <a:lnTo>
                    <a:pt x="711" y="1465"/>
                  </a:lnTo>
                  <a:lnTo>
                    <a:pt x="709" y="1444"/>
                  </a:lnTo>
                  <a:lnTo>
                    <a:pt x="709" y="1391"/>
                  </a:lnTo>
                  <a:lnTo>
                    <a:pt x="713" y="1365"/>
                  </a:lnTo>
                  <a:lnTo>
                    <a:pt x="717" y="1342"/>
                  </a:lnTo>
                  <a:lnTo>
                    <a:pt x="723" y="1318"/>
                  </a:lnTo>
                  <a:lnTo>
                    <a:pt x="1036" y="26"/>
                  </a:lnTo>
                  <a:close/>
                  <a:moveTo>
                    <a:pt x="584" y="1287"/>
                  </a:moveTo>
                  <a:lnTo>
                    <a:pt x="578" y="1308"/>
                  </a:lnTo>
                  <a:lnTo>
                    <a:pt x="566" y="1336"/>
                  </a:lnTo>
                  <a:lnTo>
                    <a:pt x="556" y="1351"/>
                  </a:lnTo>
                  <a:lnTo>
                    <a:pt x="493" y="1424"/>
                  </a:lnTo>
                  <a:lnTo>
                    <a:pt x="447" y="1465"/>
                  </a:lnTo>
                  <a:lnTo>
                    <a:pt x="403" y="1495"/>
                  </a:lnTo>
                  <a:lnTo>
                    <a:pt x="363" y="1514"/>
                  </a:lnTo>
                  <a:lnTo>
                    <a:pt x="326" y="1524"/>
                  </a:lnTo>
                  <a:lnTo>
                    <a:pt x="294" y="1528"/>
                  </a:lnTo>
                  <a:lnTo>
                    <a:pt x="260" y="1524"/>
                  </a:lnTo>
                  <a:lnTo>
                    <a:pt x="232" y="1512"/>
                  </a:lnTo>
                  <a:lnTo>
                    <a:pt x="208" y="1493"/>
                  </a:lnTo>
                  <a:lnTo>
                    <a:pt x="190" y="1469"/>
                  </a:lnTo>
                  <a:lnTo>
                    <a:pt x="177" y="1440"/>
                  </a:lnTo>
                  <a:lnTo>
                    <a:pt x="167" y="1412"/>
                  </a:lnTo>
                  <a:lnTo>
                    <a:pt x="159" y="1379"/>
                  </a:lnTo>
                  <a:lnTo>
                    <a:pt x="155" y="1349"/>
                  </a:lnTo>
                  <a:lnTo>
                    <a:pt x="155" y="1318"/>
                  </a:lnTo>
                  <a:lnTo>
                    <a:pt x="157" y="1279"/>
                  </a:lnTo>
                  <a:lnTo>
                    <a:pt x="163" y="1234"/>
                  </a:lnTo>
                  <a:lnTo>
                    <a:pt x="171" y="1181"/>
                  </a:lnTo>
                  <a:lnTo>
                    <a:pt x="183" y="1126"/>
                  </a:lnTo>
                  <a:lnTo>
                    <a:pt x="194" y="1069"/>
                  </a:lnTo>
                  <a:lnTo>
                    <a:pt x="210" y="1012"/>
                  </a:lnTo>
                  <a:lnTo>
                    <a:pt x="226" y="959"/>
                  </a:lnTo>
                  <a:lnTo>
                    <a:pt x="242" y="908"/>
                  </a:lnTo>
                  <a:lnTo>
                    <a:pt x="258" y="863"/>
                  </a:lnTo>
                  <a:lnTo>
                    <a:pt x="274" y="828"/>
                  </a:lnTo>
                  <a:lnTo>
                    <a:pt x="310" y="767"/>
                  </a:lnTo>
                  <a:lnTo>
                    <a:pt x="350" y="714"/>
                  </a:lnTo>
                  <a:lnTo>
                    <a:pt x="393" y="671"/>
                  </a:lnTo>
                  <a:lnTo>
                    <a:pt x="437" y="640"/>
                  </a:lnTo>
                  <a:lnTo>
                    <a:pt x="483" y="620"/>
                  </a:lnTo>
                  <a:lnTo>
                    <a:pt x="527" y="614"/>
                  </a:lnTo>
                  <a:lnTo>
                    <a:pt x="562" y="618"/>
                  </a:lnTo>
                  <a:lnTo>
                    <a:pt x="594" y="630"/>
                  </a:lnTo>
                  <a:lnTo>
                    <a:pt x="620" y="647"/>
                  </a:lnTo>
                  <a:lnTo>
                    <a:pt x="642" y="669"/>
                  </a:lnTo>
                  <a:lnTo>
                    <a:pt x="658" y="694"/>
                  </a:lnTo>
                  <a:lnTo>
                    <a:pt x="672" y="720"/>
                  </a:lnTo>
                  <a:lnTo>
                    <a:pt x="684" y="745"/>
                  </a:lnTo>
                  <a:lnTo>
                    <a:pt x="690" y="769"/>
                  </a:lnTo>
                  <a:lnTo>
                    <a:pt x="696" y="787"/>
                  </a:lnTo>
                  <a:lnTo>
                    <a:pt x="697" y="802"/>
                  </a:lnTo>
                  <a:lnTo>
                    <a:pt x="699" y="810"/>
                  </a:lnTo>
                  <a:lnTo>
                    <a:pt x="696" y="830"/>
                  </a:lnTo>
                  <a:lnTo>
                    <a:pt x="692" y="849"/>
                  </a:lnTo>
                  <a:lnTo>
                    <a:pt x="584" y="12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4" name="Freeform 44"/>
            <p:cNvSpPr>
              <a:spLocks noEditPoints="1"/>
            </p:cNvSpPr>
            <p:nvPr/>
          </p:nvSpPr>
          <p:spPr bwMode="auto">
            <a:xfrm>
              <a:off x="2220" y="3575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9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3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400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1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2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9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2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2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3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4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3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3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7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6" y="1012"/>
                  </a:lnTo>
                  <a:lnTo>
                    <a:pt x="400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5" name="Freeform 45"/>
            <p:cNvSpPr>
              <a:spLocks noEditPoints="1"/>
            </p:cNvSpPr>
            <p:nvPr/>
          </p:nvSpPr>
          <p:spPr bwMode="auto">
            <a:xfrm>
              <a:off x="3864" y="3471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6" name="Freeform 46"/>
            <p:cNvSpPr>
              <a:spLocks noEditPoints="1"/>
            </p:cNvSpPr>
            <p:nvPr/>
          </p:nvSpPr>
          <p:spPr bwMode="auto">
            <a:xfrm>
              <a:off x="6099" y="2802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10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5" y="1508"/>
                </a:cxn>
                <a:cxn ang="0">
                  <a:pos x="696" y="1463"/>
                </a:cxn>
                <a:cxn ang="0">
                  <a:pos x="772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2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1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2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1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10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8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5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2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2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1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1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2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1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9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89" name="Group 4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267199" y="5219209"/>
            <a:ext cx="1066801" cy="343391"/>
            <a:chOff x="1101" y="3075"/>
            <a:chExt cx="5825" cy="1875"/>
          </a:xfrm>
        </p:grpSpPr>
        <p:sp>
          <p:nvSpPr>
            <p:cNvPr id="35891" name="Freeform 51"/>
            <p:cNvSpPr>
              <a:spLocks noEditPoints="1"/>
            </p:cNvSpPr>
            <p:nvPr/>
          </p:nvSpPr>
          <p:spPr bwMode="auto">
            <a:xfrm>
              <a:off x="1101" y="3075"/>
              <a:ext cx="1036" cy="1577"/>
            </a:xfrm>
            <a:custGeom>
              <a:avLst/>
              <a:gdLst/>
              <a:ahLst/>
              <a:cxnLst>
                <a:cxn ang="0">
                  <a:pos x="1032" y="10"/>
                </a:cxn>
                <a:cxn ang="0">
                  <a:pos x="1008" y="0"/>
                </a:cxn>
                <a:cxn ang="0">
                  <a:pos x="930" y="6"/>
                </a:cxn>
                <a:cxn ang="0">
                  <a:pos x="813" y="16"/>
                </a:cxn>
                <a:cxn ang="0">
                  <a:pos x="731" y="26"/>
                </a:cxn>
                <a:cxn ang="0">
                  <a:pos x="703" y="49"/>
                </a:cxn>
                <a:cxn ang="0">
                  <a:pos x="709" y="90"/>
                </a:cxn>
                <a:cxn ang="0">
                  <a:pos x="793" y="96"/>
                </a:cxn>
                <a:cxn ang="0">
                  <a:pos x="853" y="108"/>
                </a:cxn>
                <a:cxn ang="0">
                  <a:pos x="863" y="132"/>
                </a:cxn>
                <a:cxn ang="0">
                  <a:pos x="703" y="669"/>
                </a:cxn>
                <a:cxn ang="0">
                  <a:pos x="612" y="583"/>
                </a:cxn>
                <a:cxn ang="0">
                  <a:pos x="461" y="571"/>
                </a:cxn>
                <a:cxn ang="0">
                  <a:pos x="276" y="661"/>
                </a:cxn>
                <a:cxn ang="0">
                  <a:pos x="119" y="834"/>
                </a:cxn>
                <a:cxn ang="0">
                  <a:pos x="19" y="1057"/>
                </a:cxn>
                <a:cxn ang="0">
                  <a:pos x="4" y="1287"/>
                </a:cxn>
                <a:cxn ang="0">
                  <a:pos x="65" y="1455"/>
                </a:cxn>
                <a:cxn ang="0">
                  <a:pos x="185" y="1557"/>
                </a:cxn>
                <a:cxn ang="0">
                  <a:pos x="310" y="1577"/>
                </a:cxn>
                <a:cxn ang="0">
                  <a:pos x="397" y="1553"/>
                </a:cxn>
                <a:cxn ang="0">
                  <a:pos x="525" y="1463"/>
                </a:cxn>
                <a:cxn ang="0">
                  <a:pos x="600" y="1483"/>
                </a:cxn>
                <a:cxn ang="0">
                  <a:pos x="690" y="1561"/>
                </a:cxn>
                <a:cxn ang="0">
                  <a:pos x="807" y="1573"/>
                </a:cxn>
                <a:cxn ang="0">
                  <a:pos x="892" y="1518"/>
                </a:cxn>
                <a:cxn ang="0">
                  <a:pos x="946" y="1422"/>
                </a:cxn>
                <a:cxn ang="0">
                  <a:pos x="978" y="1316"/>
                </a:cxn>
                <a:cxn ang="0">
                  <a:pos x="998" y="1232"/>
                </a:cxn>
                <a:cxn ang="0">
                  <a:pos x="986" y="1214"/>
                </a:cxn>
                <a:cxn ang="0">
                  <a:pos x="958" y="1212"/>
                </a:cxn>
                <a:cxn ang="0">
                  <a:pos x="940" y="1251"/>
                </a:cxn>
                <a:cxn ang="0">
                  <a:pos x="900" y="1387"/>
                </a:cxn>
                <a:cxn ang="0">
                  <a:pos x="849" y="1489"/>
                </a:cxn>
                <a:cxn ang="0">
                  <a:pos x="775" y="1528"/>
                </a:cxn>
                <a:cxn ang="0">
                  <a:pos x="725" y="1502"/>
                </a:cxn>
                <a:cxn ang="0">
                  <a:pos x="709" y="1444"/>
                </a:cxn>
                <a:cxn ang="0">
                  <a:pos x="717" y="1342"/>
                </a:cxn>
                <a:cxn ang="0">
                  <a:pos x="584" y="1287"/>
                </a:cxn>
                <a:cxn ang="0">
                  <a:pos x="556" y="1351"/>
                </a:cxn>
                <a:cxn ang="0">
                  <a:pos x="403" y="1495"/>
                </a:cxn>
                <a:cxn ang="0">
                  <a:pos x="294" y="1528"/>
                </a:cxn>
                <a:cxn ang="0">
                  <a:pos x="208" y="1493"/>
                </a:cxn>
                <a:cxn ang="0">
                  <a:pos x="167" y="1412"/>
                </a:cxn>
                <a:cxn ang="0">
                  <a:pos x="155" y="1318"/>
                </a:cxn>
                <a:cxn ang="0">
                  <a:pos x="171" y="1181"/>
                </a:cxn>
                <a:cxn ang="0">
                  <a:pos x="210" y="1012"/>
                </a:cxn>
                <a:cxn ang="0">
                  <a:pos x="258" y="863"/>
                </a:cxn>
                <a:cxn ang="0">
                  <a:pos x="350" y="714"/>
                </a:cxn>
                <a:cxn ang="0">
                  <a:pos x="483" y="620"/>
                </a:cxn>
                <a:cxn ang="0">
                  <a:pos x="594" y="630"/>
                </a:cxn>
                <a:cxn ang="0">
                  <a:pos x="658" y="694"/>
                </a:cxn>
                <a:cxn ang="0">
                  <a:pos x="690" y="769"/>
                </a:cxn>
                <a:cxn ang="0">
                  <a:pos x="699" y="810"/>
                </a:cxn>
                <a:cxn ang="0">
                  <a:pos x="584" y="1287"/>
                </a:cxn>
              </a:cxnLst>
              <a:rect l="0" t="0" r="r" b="b"/>
              <a:pathLst>
                <a:path w="1036" h="1577">
                  <a:moveTo>
                    <a:pt x="1036" y="26"/>
                  </a:moveTo>
                  <a:lnTo>
                    <a:pt x="1036" y="18"/>
                  </a:lnTo>
                  <a:lnTo>
                    <a:pt x="1032" y="10"/>
                  </a:lnTo>
                  <a:lnTo>
                    <a:pt x="1028" y="6"/>
                  </a:lnTo>
                  <a:lnTo>
                    <a:pt x="1024" y="4"/>
                  </a:lnTo>
                  <a:lnTo>
                    <a:pt x="1008" y="0"/>
                  </a:lnTo>
                  <a:lnTo>
                    <a:pt x="992" y="0"/>
                  </a:lnTo>
                  <a:lnTo>
                    <a:pt x="964" y="4"/>
                  </a:lnTo>
                  <a:lnTo>
                    <a:pt x="930" y="6"/>
                  </a:lnTo>
                  <a:lnTo>
                    <a:pt x="892" y="10"/>
                  </a:lnTo>
                  <a:lnTo>
                    <a:pt x="851" y="14"/>
                  </a:lnTo>
                  <a:lnTo>
                    <a:pt x="813" y="16"/>
                  </a:lnTo>
                  <a:lnTo>
                    <a:pt x="777" y="20"/>
                  </a:lnTo>
                  <a:lnTo>
                    <a:pt x="749" y="24"/>
                  </a:lnTo>
                  <a:lnTo>
                    <a:pt x="731" y="26"/>
                  </a:lnTo>
                  <a:lnTo>
                    <a:pt x="719" y="28"/>
                  </a:lnTo>
                  <a:lnTo>
                    <a:pt x="709" y="36"/>
                  </a:lnTo>
                  <a:lnTo>
                    <a:pt x="703" y="49"/>
                  </a:lnTo>
                  <a:lnTo>
                    <a:pt x="701" y="67"/>
                  </a:lnTo>
                  <a:lnTo>
                    <a:pt x="703" y="81"/>
                  </a:lnTo>
                  <a:lnTo>
                    <a:pt x="709" y="90"/>
                  </a:lnTo>
                  <a:lnTo>
                    <a:pt x="721" y="94"/>
                  </a:lnTo>
                  <a:lnTo>
                    <a:pt x="753" y="94"/>
                  </a:lnTo>
                  <a:lnTo>
                    <a:pt x="793" y="96"/>
                  </a:lnTo>
                  <a:lnTo>
                    <a:pt x="821" y="98"/>
                  </a:lnTo>
                  <a:lnTo>
                    <a:pt x="841" y="102"/>
                  </a:lnTo>
                  <a:lnTo>
                    <a:pt x="853" y="108"/>
                  </a:lnTo>
                  <a:lnTo>
                    <a:pt x="859" y="116"/>
                  </a:lnTo>
                  <a:lnTo>
                    <a:pt x="863" y="124"/>
                  </a:lnTo>
                  <a:lnTo>
                    <a:pt x="863" y="132"/>
                  </a:lnTo>
                  <a:lnTo>
                    <a:pt x="857" y="177"/>
                  </a:lnTo>
                  <a:lnTo>
                    <a:pt x="725" y="708"/>
                  </a:lnTo>
                  <a:lnTo>
                    <a:pt x="703" y="669"/>
                  </a:lnTo>
                  <a:lnTo>
                    <a:pt x="678" y="634"/>
                  </a:lnTo>
                  <a:lnTo>
                    <a:pt x="646" y="606"/>
                  </a:lnTo>
                  <a:lnTo>
                    <a:pt x="612" y="583"/>
                  </a:lnTo>
                  <a:lnTo>
                    <a:pt x="570" y="569"/>
                  </a:lnTo>
                  <a:lnTo>
                    <a:pt x="525" y="565"/>
                  </a:lnTo>
                  <a:lnTo>
                    <a:pt x="461" y="571"/>
                  </a:lnTo>
                  <a:lnTo>
                    <a:pt x="397" y="591"/>
                  </a:lnTo>
                  <a:lnTo>
                    <a:pt x="336" y="620"/>
                  </a:lnTo>
                  <a:lnTo>
                    <a:pt x="276" y="661"/>
                  </a:lnTo>
                  <a:lnTo>
                    <a:pt x="218" y="712"/>
                  </a:lnTo>
                  <a:lnTo>
                    <a:pt x="167" y="769"/>
                  </a:lnTo>
                  <a:lnTo>
                    <a:pt x="119" y="834"/>
                  </a:lnTo>
                  <a:lnTo>
                    <a:pt x="79" y="904"/>
                  </a:lnTo>
                  <a:lnTo>
                    <a:pt x="45" y="979"/>
                  </a:lnTo>
                  <a:lnTo>
                    <a:pt x="19" y="1057"/>
                  </a:lnTo>
                  <a:lnTo>
                    <a:pt x="6" y="1138"/>
                  </a:lnTo>
                  <a:lnTo>
                    <a:pt x="0" y="1220"/>
                  </a:lnTo>
                  <a:lnTo>
                    <a:pt x="4" y="1287"/>
                  </a:lnTo>
                  <a:lnTo>
                    <a:pt x="16" y="1351"/>
                  </a:lnTo>
                  <a:lnTo>
                    <a:pt x="37" y="1406"/>
                  </a:lnTo>
                  <a:lnTo>
                    <a:pt x="65" y="1455"/>
                  </a:lnTo>
                  <a:lnTo>
                    <a:pt x="99" y="1497"/>
                  </a:lnTo>
                  <a:lnTo>
                    <a:pt x="139" y="1530"/>
                  </a:lnTo>
                  <a:lnTo>
                    <a:pt x="185" y="1557"/>
                  </a:lnTo>
                  <a:lnTo>
                    <a:pt x="234" y="1571"/>
                  </a:lnTo>
                  <a:lnTo>
                    <a:pt x="290" y="1577"/>
                  </a:lnTo>
                  <a:lnTo>
                    <a:pt x="310" y="1577"/>
                  </a:lnTo>
                  <a:lnTo>
                    <a:pt x="334" y="1573"/>
                  </a:lnTo>
                  <a:lnTo>
                    <a:pt x="363" y="1567"/>
                  </a:lnTo>
                  <a:lnTo>
                    <a:pt x="397" y="1553"/>
                  </a:lnTo>
                  <a:lnTo>
                    <a:pt x="437" y="1532"/>
                  </a:lnTo>
                  <a:lnTo>
                    <a:pt x="479" y="1504"/>
                  </a:lnTo>
                  <a:lnTo>
                    <a:pt x="525" y="1463"/>
                  </a:lnTo>
                  <a:lnTo>
                    <a:pt x="572" y="1410"/>
                  </a:lnTo>
                  <a:lnTo>
                    <a:pt x="584" y="1448"/>
                  </a:lnTo>
                  <a:lnTo>
                    <a:pt x="600" y="1483"/>
                  </a:lnTo>
                  <a:lnTo>
                    <a:pt x="624" y="1516"/>
                  </a:lnTo>
                  <a:lnTo>
                    <a:pt x="654" y="1540"/>
                  </a:lnTo>
                  <a:lnTo>
                    <a:pt x="690" y="1561"/>
                  </a:lnTo>
                  <a:lnTo>
                    <a:pt x="727" y="1573"/>
                  </a:lnTo>
                  <a:lnTo>
                    <a:pt x="771" y="1577"/>
                  </a:lnTo>
                  <a:lnTo>
                    <a:pt x="807" y="1573"/>
                  </a:lnTo>
                  <a:lnTo>
                    <a:pt x="839" y="1561"/>
                  </a:lnTo>
                  <a:lnTo>
                    <a:pt x="867" y="1542"/>
                  </a:lnTo>
                  <a:lnTo>
                    <a:pt x="892" y="1518"/>
                  </a:lnTo>
                  <a:lnTo>
                    <a:pt x="912" y="1487"/>
                  </a:lnTo>
                  <a:lnTo>
                    <a:pt x="932" y="1455"/>
                  </a:lnTo>
                  <a:lnTo>
                    <a:pt x="946" y="1422"/>
                  </a:lnTo>
                  <a:lnTo>
                    <a:pt x="958" y="1387"/>
                  </a:lnTo>
                  <a:lnTo>
                    <a:pt x="968" y="1351"/>
                  </a:lnTo>
                  <a:lnTo>
                    <a:pt x="978" y="1316"/>
                  </a:lnTo>
                  <a:lnTo>
                    <a:pt x="992" y="1259"/>
                  </a:lnTo>
                  <a:lnTo>
                    <a:pt x="996" y="1240"/>
                  </a:lnTo>
                  <a:lnTo>
                    <a:pt x="998" y="1232"/>
                  </a:lnTo>
                  <a:lnTo>
                    <a:pt x="996" y="1224"/>
                  </a:lnTo>
                  <a:lnTo>
                    <a:pt x="992" y="1216"/>
                  </a:lnTo>
                  <a:lnTo>
                    <a:pt x="986" y="1214"/>
                  </a:lnTo>
                  <a:lnTo>
                    <a:pt x="978" y="1210"/>
                  </a:lnTo>
                  <a:lnTo>
                    <a:pt x="972" y="1210"/>
                  </a:lnTo>
                  <a:lnTo>
                    <a:pt x="958" y="1212"/>
                  </a:lnTo>
                  <a:lnTo>
                    <a:pt x="950" y="1218"/>
                  </a:lnTo>
                  <a:lnTo>
                    <a:pt x="946" y="1230"/>
                  </a:lnTo>
                  <a:lnTo>
                    <a:pt x="940" y="1251"/>
                  </a:lnTo>
                  <a:lnTo>
                    <a:pt x="928" y="1297"/>
                  </a:lnTo>
                  <a:lnTo>
                    <a:pt x="914" y="1344"/>
                  </a:lnTo>
                  <a:lnTo>
                    <a:pt x="900" y="1387"/>
                  </a:lnTo>
                  <a:lnTo>
                    <a:pt x="886" y="1426"/>
                  </a:lnTo>
                  <a:lnTo>
                    <a:pt x="868" y="1461"/>
                  </a:lnTo>
                  <a:lnTo>
                    <a:pt x="849" y="1489"/>
                  </a:lnTo>
                  <a:lnTo>
                    <a:pt x="827" y="1510"/>
                  </a:lnTo>
                  <a:lnTo>
                    <a:pt x="803" y="1524"/>
                  </a:lnTo>
                  <a:lnTo>
                    <a:pt x="775" y="1528"/>
                  </a:lnTo>
                  <a:lnTo>
                    <a:pt x="753" y="1524"/>
                  </a:lnTo>
                  <a:lnTo>
                    <a:pt x="737" y="1516"/>
                  </a:lnTo>
                  <a:lnTo>
                    <a:pt x="725" y="1502"/>
                  </a:lnTo>
                  <a:lnTo>
                    <a:pt x="717" y="1485"/>
                  </a:lnTo>
                  <a:lnTo>
                    <a:pt x="711" y="1465"/>
                  </a:lnTo>
                  <a:lnTo>
                    <a:pt x="709" y="1444"/>
                  </a:lnTo>
                  <a:lnTo>
                    <a:pt x="709" y="1391"/>
                  </a:lnTo>
                  <a:lnTo>
                    <a:pt x="713" y="1365"/>
                  </a:lnTo>
                  <a:lnTo>
                    <a:pt x="717" y="1342"/>
                  </a:lnTo>
                  <a:lnTo>
                    <a:pt x="723" y="1318"/>
                  </a:lnTo>
                  <a:lnTo>
                    <a:pt x="1036" y="26"/>
                  </a:lnTo>
                  <a:close/>
                  <a:moveTo>
                    <a:pt x="584" y="1287"/>
                  </a:moveTo>
                  <a:lnTo>
                    <a:pt x="578" y="1308"/>
                  </a:lnTo>
                  <a:lnTo>
                    <a:pt x="566" y="1336"/>
                  </a:lnTo>
                  <a:lnTo>
                    <a:pt x="556" y="1351"/>
                  </a:lnTo>
                  <a:lnTo>
                    <a:pt x="493" y="1424"/>
                  </a:lnTo>
                  <a:lnTo>
                    <a:pt x="447" y="1465"/>
                  </a:lnTo>
                  <a:lnTo>
                    <a:pt x="403" y="1495"/>
                  </a:lnTo>
                  <a:lnTo>
                    <a:pt x="363" y="1514"/>
                  </a:lnTo>
                  <a:lnTo>
                    <a:pt x="326" y="1524"/>
                  </a:lnTo>
                  <a:lnTo>
                    <a:pt x="294" y="1528"/>
                  </a:lnTo>
                  <a:lnTo>
                    <a:pt x="260" y="1524"/>
                  </a:lnTo>
                  <a:lnTo>
                    <a:pt x="232" y="1512"/>
                  </a:lnTo>
                  <a:lnTo>
                    <a:pt x="208" y="1493"/>
                  </a:lnTo>
                  <a:lnTo>
                    <a:pt x="190" y="1469"/>
                  </a:lnTo>
                  <a:lnTo>
                    <a:pt x="177" y="1440"/>
                  </a:lnTo>
                  <a:lnTo>
                    <a:pt x="167" y="1412"/>
                  </a:lnTo>
                  <a:lnTo>
                    <a:pt x="159" y="1379"/>
                  </a:lnTo>
                  <a:lnTo>
                    <a:pt x="155" y="1349"/>
                  </a:lnTo>
                  <a:lnTo>
                    <a:pt x="155" y="1318"/>
                  </a:lnTo>
                  <a:lnTo>
                    <a:pt x="157" y="1279"/>
                  </a:lnTo>
                  <a:lnTo>
                    <a:pt x="163" y="1234"/>
                  </a:lnTo>
                  <a:lnTo>
                    <a:pt x="171" y="1181"/>
                  </a:lnTo>
                  <a:lnTo>
                    <a:pt x="183" y="1126"/>
                  </a:lnTo>
                  <a:lnTo>
                    <a:pt x="194" y="1069"/>
                  </a:lnTo>
                  <a:lnTo>
                    <a:pt x="210" y="1012"/>
                  </a:lnTo>
                  <a:lnTo>
                    <a:pt x="226" y="959"/>
                  </a:lnTo>
                  <a:lnTo>
                    <a:pt x="242" y="908"/>
                  </a:lnTo>
                  <a:lnTo>
                    <a:pt x="258" y="863"/>
                  </a:lnTo>
                  <a:lnTo>
                    <a:pt x="274" y="828"/>
                  </a:lnTo>
                  <a:lnTo>
                    <a:pt x="310" y="767"/>
                  </a:lnTo>
                  <a:lnTo>
                    <a:pt x="350" y="714"/>
                  </a:lnTo>
                  <a:lnTo>
                    <a:pt x="393" y="671"/>
                  </a:lnTo>
                  <a:lnTo>
                    <a:pt x="437" y="640"/>
                  </a:lnTo>
                  <a:lnTo>
                    <a:pt x="483" y="620"/>
                  </a:lnTo>
                  <a:lnTo>
                    <a:pt x="527" y="614"/>
                  </a:lnTo>
                  <a:lnTo>
                    <a:pt x="562" y="618"/>
                  </a:lnTo>
                  <a:lnTo>
                    <a:pt x="594" y="630"/>
                  </a:lnTo>
                  <a:lnTo>
                    <a:pt x="620" y="647"/>
                  </a:lnTo>
                  <a:lnTo>
                    <a:pt x="642" y="669"/>
                  </a:lnTo>
                  <a:lnTo>
                    <a:pt x="658" y="694"/>
                  </a:lnTo>
                  <a:lnTo>
                    <a:pt x="672" y="720"/>
                  </a:lnTo>
                  <a:lnTo>
                    <a:pt x="684" y="745"/>
                  </a:lnTo>
                  <a:lnTo>
                    <a:pt x="690" y="769"/>
                  </a:lnTo>
                  <a:lnTo>
                    <a:pt x="696" y="787"/>
                  </a:lnTo>
                  <a:lnTo>
                    <a:pt x="697" y="802"/>
                  </a:lnTo>
                  <a:lnTo>
                    <a:pt x="699" y="810"/>
                  </a:lnTo>
                  <a:lnTo>
                    <a:pt x="696" y="830"/>
                  </a:lnTo>
                  <a:lnTo>
                    <a:pt x="692" y="849"/>
                  </a:lnTo>
                  <a:lnTo>
                    <a:pt x="584" y="12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2" name="Freeform 52"/>
            <p:cNvSpPr>
              <a:spLocks/>
            </p:cNvSpPr>
            <p:nvPr/>
          </p:nvSpPr>
          <p:spPr bwMode="auto">
            <a:xfrm>
              <a:off x="2308" y="3911"/>
              <a:ext cx="554" cy="1039"/>
            </a:xfrm>
            <a:custGeom>
              <a:avLst/>
              <a:gdLst/>
              <a:ahLst/>
              <a:cxnLst>
                <a:cxn ang="0">
                  <a:pos x="343" y="43"/>
                </a:cxn>
                <a:cxn ang="0">
                  <a:pos x="343" y="23"/>
                </a:cxn>
                <a:cxn ang="0">
                  <a:pos x="339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8" y="0"/>
                </a:cxn>
                <a:cxn ang="0">
                  <a:pos x="260" y="33"/>
                </a:cxn>
                <a:cxn ang="0">
                  <a:pos x="218" y="57"/>
                </a:cxn>
                <a:cxn ang="0">
                  <a:pos x="176" y="74"/>
                </a:cxn>
                <a:cxn ang="0">
                  <a:pos x="135" y="86"/>
                </a:cxn>
                <a:cxn ang="0">
                  <a:pos x="95" y="94"/>
                </a:cxn>
                <a:cxn ang="0">
                  <a:pos x="57" y="98"/>
                </a:cxn>
                <a:cxn ang="0">
                  <a:pos x="25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7" y="155"/>
                </a:cxn>
                <a:cxn ang="0">
                  <a:pos x="69" y="153"/>
                </a:cxn>
                <a:cxn ang="0">
                  <a:pos x="117" y="147"/>
                </a:cxn>
                <a:cxn ang="0">
                  <a:pos x="169" y="133"/>
                </a:cxn>
                <a:cxn ang="0">
                  <a:pos x="220" y="113"/>
                </a:cxn>
                <a:cxn ang="0">
                  <a:pos x="220" y="927"/>
                </a:cxn>
                <a:cxn ang="0">
                  <a:pos x="218" y="941"/>
                </a:cxn>
                <a:cxn ang="0">
                  <a:pos x="214" y="951"/>
                </a:cxn>
                <a:cxn ang="0">
                  <a:pos x="206" y="961"/>
                </a:cxn>
                <a:cxn ang="0">
                  <a:pos x="194" y="970"/>
                </a:cxn>
                <a:cxn ang="0">
                  <a:pos x="174" y="976"/>
                </a:cxn>
                <a:cxn ang="0">
                  <a:pos x="149" y="980"/>
                </a:cxn>
                <a:cxn ang="0">
                  <a:pos x="113" y="982"/>
                </a:cxn>
                <a:cxn ang="0">
                  <a:pos x="9" y="982"/>
                </a:cxn>
                <a:cxn ang="0">
                  <a:pos x="9" y="1039"/>
                </a:cxn>
                <a:cxn ang="0">
                  <a:pos x="27" y="1039"/>
                </a:cxn>
                <a:cxn ang="0">
                  <a:pos x="55" y="1037"/>
                </a:cxn>
                <a:cxn ang="0">
                  <a:pos x="93" y="1037"/>
                </a:cxn>
                <a:cxn ang="0">
                  <a:pos x="135" y="1035"/>
                </a:cxn>
                <a:cxn ang="0">
                  <a:pos x="176" y="1035"/>
                </a:cxn>
                <a:cxn ang="0">
                  <a:pos x="218" y="1033"/>
                </a:cxn>
                <a:cxn ang="0">
                  <a:pos x="339" y="1033"/>
                </a:cxn>
                <a:cxn ang="0">
                  <a:pos x="379" y="1035"/>
                </a:cxn>
                <a:cxn ang="0">
                  <a:pos x="423" y="1035"/>
                </a:cxn>
                <a:cxn ang="0">
                  <a:pos x="465" y="1037"/>
                </a:cxn>
                <a:cxn ang="0">
                  <a:pos x="505" y="1037"/>
                </a:cxn>
                <a:cxn ang="0">
                  <a:pos x="534" y="1039"/>
                </a:cxn>
                <a:cxn ang="0">
                  <a:pos x="554" y="1039"/>
                </a:cxn>
                <a:cxn ang="0">
                  <a:pos x="554" y="982"/>
                </a:cxn>
                <a:cxn ang="0">
                  <a:pos x="451" y="982"/>
                </a:cxn>
                <a:cxn ang="0">
                  <a:pos x="415" y="980"/>
                </a:cxn>
                <a:cxn ang="0">
                  <a:pos x="389" y="976"/>
                </a:cxn>
                <a:cxn ang="0">
                  <a:pos x="369" y="970"/>
                </a:cxn>
                <a:cxn ang="0">
                  <a:pos x="357" y="961"/>
                </a:cxn>
                <a:cxn ang="0">
                  <a:pos x="349" y="951"/>
                </a:cxn>
                <a:cxn ang="0">
                  <a:pos x="345" y="941"/>
                </a:cxn>
                <a:cxn ang="0">
                  <a:pos x="343" y="927"/>
                </a:cxn>
                <a:cxn ang="0">
                  <a:pos x="343" y="910"/>
                </a:cxn>
                <a:cxn ang="0">
                  <a:pos x="343" y="43"/>
                </a:cxn>
              </a:cxnLst>
              <a:rect l="0" t="0" r="r" b="b"/>
              <a:pathLst>
                <a:path w="554" h="1039">
                  <a:moveTo>
                    <a:pt x="343" y="43"/>
                  </a:moveTo>
                  <a:lnTo>
                    <a:pt x="343" y="23"/>
                  </a:lnTo>
                  <a:lnTo>
                    <a:pt x="339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8" y="0"/>
                  </a:lnTo>
                  <a:lnTo>
                    <a:pt x="260" y="33"/>
                  </a:lnTo>
                  <a:lnTo>
                    <a:pt x="218" y="57"/>
                  </a:lnTo>
                  <a:lnTo>
                    <a:pt x="176" y="74"/>
                  </a:lnTo>
                  <a:lnTo>
                    <a:pt x="135" y="86"/>
                  </a:lnTo>
                  <a:lnTo>
                    <a:pt x="95" y="94"/>
                  </a:lnTo>
                  <a:lnTo>
                    <a:pt x="57" y="98"/>
                  </a:lnTo>
                  <a:lnTo>
                    <a:pt x="25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7" y="155"/>
                  </a:lnTo>
                  <a:lnTo>
                    <a:pt x="69" y="153"/>
                  </a:lnTo>
                  <a:lnTo>
                    <a:pt x="117" y="147"/>
                  </a:lnTo>
                  <a:lnTo>
                    <a:pt x="169" y="133"/>
                  </a:lnTo>
                  <a:lnTo>
                    <a:pt x="220" y="113"/>
                  </a:lnTo>
                  <a:lnTo>
                    <a:pt x="220" y="927"/>
                  </a:lnTo>
                  <a:lnTo>
                    <a:pt x="218" y="941"/>
                  </a:lnTo>
                  <a:lnTo>
                    <a:pt x="214" y="951"/>
                  </a:lnTo>
                  <a:lnTo>
                    <a:pt x="206" y="961"/>
                  </a:lnTo>
                  <a:lnTo>
                    <a:pt x="194" y="970"/>
                  </a:lnTo>
                  <a:lnTo>
                    <a:pt x="174" y="976"/>
                  </a:lnTo>
                  <a:lnTo>
                    <a:pt x="149" y="980"/>
                  </a:lnTo>
                  <a:lnTo>
                    <a:pt x="113" y="982"/>
                  </a:lnTo>
                  <a:lnTo>
                    <a:pt x="9" y="982"/>
                  </a:lnTo>
                  <a:lnTo>
                    <a:pt x="9" y="1039"/>
                  </a:lnTo>
                  <a:lnTo>
                    <a:pt x="27" y="1039"/>
                  </a:lnTo>
                  <a:lnTo>
                    <a:pt x="55" y="1037"/>
                  </a:lnTo>
                  <a:lnTo>
                    <a:pt x="93" y="1037"/>
                  </a:lnTo>
                  <a:lnTo>
                    <a:pt x="135" y="1035"/>
                  </a:lnTo>
                  <a:lnTo>
                    <a:pt x="176" y="1035"/>
                  </a:lnTo>
                  <a:lnTo>
                    <a:pt x="218" y="1033"/>
                  </a:lnTo>
                  <a:lnTo>
                    <a:pt x="339" y="1033"/>
                  </a:lnTo>
                  <a:lnTo>
                    <a:pt x="379" y="1035"/>
                  </a:lnTo>
                  <a:lnTo>
                    <a:pt x="423" y="1035"/>
                  </a:lnTo>
                  <a:lnTo>
                    <a:pt x="465" y="1037"/>
                  </a:lnTo>
                  <a:lnTo>
                    <a:pt x="505" y="1037"/>
                  </a:lnTo>
                  <a:lnTo>
                    <a:pt x="534" y="1039"/>
                  </a:lnTo>
                  <a:lnTo>
                    <a:pt x="554" y="1039"/>
                  </a:lnTo>
                  <a:lnTo>
                    <a:pt x="554" y="982"/>
                  </a:lnTo>
                  <a:lnTo>
                    <a:pt x="451" y="982"/>
                  </a:lnTo>
                  <a:lnTo>
                    <a:pt x="415" y="980"/>
                  </a:lnTo>
                  <a:lnTo>
                    <a:pt x="389" y="976"/>
                  </a:lnTo>
                  <a:lnTo>
                    <a:pt x="369" y="970"/>
                  </a:lnTo>
                  <a:lnTo>
                    <a:pt x="357" y="961"/>
                  </a:lnTo>
                  <a:lnTo>
                    <a:pt x="349" y="951"/>
                  </a:lnTo>
                  <a:lnTo>
                    <a:pt x="345" y="941"/>
                  </a:lnTo>
                  <a:lnTo>
                    <a:pt x="343" y="927"/>
                  </a:lnTo>
                  <a:lnTo>
                    <a:pt x="343" y="910"/>
                  </a:lnTo>
                  <a:lnTo>
                    <a:pt x="343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3" name="Freeform 53"/>
            <p:cNvSpPr>
              <a:spLocks noEditPoints="1"/>
            </p:cNvSpPr>
            <p:nvPr/>
          </p:nvSpPr>
          <p:spPr bwMode="auto">
            <a:xfrm>
              <a:off x="3864" y="3807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4" name="Freeform 54"/>
            <p:cNvSpPr>
              <a:spLocks/>
            </p:cNvSpPr>
            <p:nvPr/>
          </p:nvSpPr>
          <p:spPr bwMode="auto">
            <a:xfrm>
              <a:off x="6209" y="3138"/>
              <a:ext cx="717" cy="1490"/>
            </a:xfrm>
            <a:custGeom>
              <a:avLst/>
              <a:gdLst/>
              <a:ahLst/>
              <a:cxnLst>
                <a:cxn ang="0">
                  <a:pos x="445" y="59"/>
                </a:cxn>
                <a:cxn ang="0">
                  <a:pos x="445" y="33"/>
                </a:cxn>
                <a:cxn ang="0">
                  <a:pos x="443" y="14"/>
                </a:cxn>
                <a:cxn ang="0">
                  <a:pos x="435" y="6"/>
                </a:cxn>
                <a:cxn ang="0">
                  <a:pos x="419" y="2"/>
                </a:cxn>
                <a:cxn ang="0">
                  <a:pos x="395" y="0"/>
                </a:cxn>
                <a:cxn ang="0">
                  <a:pos x="347" y="43"/>
                </a:cxn>
                <a:cxn ang="0">
                  <a:pos x="298" y="75"/>
                </a:cxn>
                <a:cxn ang="0">
                  <a:pos x="248" y="100"/>
                </a:cxn>
                <a:cxn ang="0">
                  <a:pos x="196" y="118"/>
                </a:cxn>
                <a:cxn ang="0">
                  <a:pos x="149" y="131"/>
                </a:cxn>
                <a:cxn ang="0">
                  <a:pos x="103" y="139"/>
                </a:cxn>
                <a:cxn ang="0">
                  <a:pos x="61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7" y="212"/>
                </a:cxn>
                <a:cxn ang="0">
                  <a:pos x="67" y="210"/>
                </a:cxn>
                <a:cxn ang="0">
                  <a:pos x="115" y="206"/>
                </a:cxn>
                <a:cxn ang="0">
                  <a:pos x="169" y="196"/>
                </a:cxn>
                <a:cxn ang="0">
                  <a:pos x="226" y="180"/>
                </a:cxn>
                <a:cxn ang="0">
                  <a:pos x="284" y="155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8" y="1371"/>
                </a:cxn>
                <a:cxn ang="0">
                  <a:pos x="270" y="1385"/>
                </a:cxn>
                <a:cxn ang="0">
                  <a:pos x="256" y="1396"/>
                </a:cxn>
                <a:cxn ang="0">
                  <a:pos x="238" y="1406"/>
                </a:cxn>
                <a:cxn ang="0">
                  <a:pos x="212" y="1412"/>
                </a:cxn>
                <a:cxn ang="0">
                  <a:pos x="178" y="1416"/>
                </a:cxn>
                <a:cxn ang="0">
                  <a:pos x="135" y="1420"/>
                </a:cxn>
                <a:cxn ang="0">
                  <a:pos x="11" y="1420"/>
                </a:cxn>
                <a:cxn ang="0">
                  <a:pos x="11" y="1490"/>
                </a:cxn>
                <a:cxn ang="0">
                  <a:pos x="51" y="1488"/>
                </a:cxn>
                <a:cxn ang="0">
                  <a:pos x="99" y="1485"/>
                </a:cxn>
                <a:cxn ang="0">
                  <a:pos x="155" y="1483"/>
                </a:cxn>
                <a:cxn ang="0">
                  <a:pos x="574" y="1483"/>
                </a:cxn>
                <a:cxn ang="0">
                  <a:pos x="630" y="1485"/>
                </a:cxn>
                <a:cxn ang="0">
                  <a:pos x="680" y="1488"/>
                </a:cxn>
                <a:cxn ang="0">
                  <a:pos x="717" y="1490"/>
                </a:cxn>
                <a:cxn ang="0">
                  <a:pos x="717" y="1420"/>
                </a:cxn>
                <a:cxn ang="0">
                  <a:pos x="590" y="1420"/>
                </a:cxn>
                <a:cxn ang="0">
                  <a:pos x="542" y="1416"/>
                </a:cxn>
                <a:cxn ang="0">
                  <a:pos x="509" y="1410"/>
                </a:cxn>
                <a:cxn ang="0">
                  <a:pos x="483" y="1402"/>
                </a:cxn>
                <a:cxn ang="0">
                  <a:pos x="465" y="1392"/>
                </a:cxn>
                <a:cxn ang="0">
                  <a:pos x="455" y="1377"/>
                </a:cxn>
                <a:cxn ang="0">
                  <a:pos x="449" y="1359"/>
                </a:cxn>
                <a:cxn ang="0">
                  <a:pos x="445" y="1339"/>
                </a:cxn>
                <a:cxn ang="0">
                  <a:pos x="445" y="1312"/>
                </a:cxn>
                <a:cxn ang="0">
                  <a:pos x="445" y="59"/>
                </a:cxn>
              </a:cxnLst>
              <a:rect l="0" t="0" r="r" b="b"/>
              <a:pathLst>
                <a:path w="717" h="1490">
                  <a:moveTo>
                    <a:pt x="445" y="59"/>
                  </a:moveTo>
                  <a:lnTo>
                    <a:pt x="445" y="33"/>
                  </a:lnTo>
                  <a:lnTo>
                    <a:pt x="443" y="14"/>
                  </a:lnTo>
                  <a:lnTo>
                    <a:pt x="435" y="6"/>
                  </a:lnTo>
                  <a:lnTo>
                    <a:pt x="419" y="2"/>
                  </a:lnTo>
                  <a:lnTo>
                    <a:pt x="395" y="0"/>
                  </a:lnTo>
                  <a:lnTo>
                    <a:pt x="347" y="43"/>
                  </a:lnTo>
                  <a:lnTo>
                    <a:pt x="298" y="75"/>
                  </a:lnTo>
                  <a:lnTo>
                    <a:pt x="248" y="100"/>
                  </a:lnTo>
                  <a:lnTo>
                    <a:pt x="196" y="118"/>
                  </a:lnTo>
                  <a:lnTo>
                    <a:pt x="149" y="131"/>
                  </a:lnTo>
                  <a:lnTo>
                    <a:pt x="103" y="139"/>
                  </a:lnTo>
                  <a:lnTo>
                    <a:pt x="61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7" y="212"/>
                  </a:lnTo>
                  <a:lnTo>
                    <a:pt x="67" y="210"/>
                  </a:lnTo>
                  <a:lnTo>
                    <a:pt x="115" y="206"/>
                  </a:lnTo>
                  <a:lnTo>
                    <a:pt x="169" y="196"/>
                  </a:lnTo>
                  <a:lnTo>
                    <a:pt x="226" y="180"/>
                  </a:lnTo>
                  <a:lnTo>
                    <a:pt x="284" y="155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8" y="1371"/>
                  </a:lnTo>
                  <a:lnTo>
                    <a:pt x="270" y="1385"/>
                  </a:lnTo>
                  <a:lnTo>
                    <a:pt x="256" y="1396"/>
                  </a:lnTo>
                  <a:lnTo>
                    <a:pt x="238" y="1406"/>
                  </a:lnTo>
                  <a:lnTo>
                    <a:pt x="212" y="1412"/>
                  </a:lnTo>
                  <a:lnTo>
                    <a:pt x="178" y="1416"/>
                  </a:lnTo>
                  <a:lnTo>
                    <a:pt x="135" y="1420"/>
                  </a:lnTo>
                  <a:lnTo>
                    <a:pt x="11" y="1420"/>
                  </a:lnTo>
                  <a:lnTo>
                    <a:pt x="11" y="1490"/>
                  </a:lnTo>
                  <a:lnTo>
                    <a:pt x="51" y="1488"/>
                  </a:lnTo>
                  <a:lnTo>
                    <a:pt x="99" y="1485"/>
                  </a:lnTo>
                  <a:lnTo>
                    <a:pt x="155" y="1483"/>
                  </a:lnTo>
                  <a:lnTo>
                    <a:pt x="574" y="1483"/>
                  </a:lnTo>
                  <a:lnTo>
                    <a:pt x="630" y="1485"/>
                  </a:lnTo>
                  <a:lnTo>
                    <a:pt x="680" y="1488"/>
                  </a:lnTo>
                  <a:lnTo>
                    <a:pt x="717" y="1490"/>
                  </a:lnTo>
                  <a:lnTo>
                    <a:pt x="717" y="1420"/>
                  </a:lnTo>
                  <a:lnTo>
                    <a:pt x="590" y="1420"/>
                  </a:lnTo>
                  <a:lnTo>
                    <a:pt x="542" y="1416"/>
                  </a:lnTo>
                  <a:lnTo>
                    <a:pt x="509" y="1410"/>
                  </a:lnTo>
                  <a:lnTo>
                    <a:pt x="483" y="1402"/>
                  </a:lnTo>
                  <a:lnTo>
                    <a:pt x="465" y="1392"/>
                  </a:lnTo>
                  <a:lnTo>
                    <a:pt x="455" y="1377"/>
                  </a:lnTo>
                  <a:lnTo>
                    <a:pt x="449" y="1359"/>
                  </a:lnTo>
                  <a:lnTo>
                    <a:pt x="445" y="1339"/>
                  </a:lnTo>
                  <a:lnTo>
                    <a:pt x="445" y="1312"/>
                  </a:lnTo>
                  <a:lnTo>
                    <a:pt x="445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46" name="Group 10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334000" y="2286000"/>
            <a:ext cx="1205868" cy="891546"/>
            <a:chOff x="3746" y="1599"/>
            <a:chExt cx="8114" cy="5999"/>
          </a:xfrm>
        </p:grpSpPr>
        <p:sp>
          <p:nvSpPr>
            <p:cNvPr id="35948" name="Freeform 108"/>
            <p:cNvSpPr>
              <a:spLocks noEditPoints="1"/>
            </p:cNvSpPr>
            <p:nvPr/>
          </p:nvSpPr>
          <p:spPr bwMode="auto">
            <a:xfrm>
              <a:off x="4554" y="1599"/>
              <a:ext cx="1496" cy="698"/>
            </a:xfrm>
            <a:custGeom>
              <a:avLst/>
              <a:gdLst/>
              <a:ahLst/>
              <a:cxnLst>
                <a:cxn ang="0">
                  <a:pos x="733" y="225"/>
                </a:cxn>
                <a:cxn ang="0">
                  <a:pos x="666" y="151"/>
                </a:cxn>
                <a:cxn ang="0">
                  <a:pos x="576" y="77"/>
                </a:cxn>
                <a:cxn ang="0">
                  <a:pos x="462" y="22"/>
                </a:cxn>
                <a:cxn ang="0">
                  <a:pos x="326" y="0"/>
                </a:cxn>
                <a:cxn ang="0">
                  <a:pos x="193" y="30"/>
                </a:cxn>
                <a:cxn ang="0">
                  <a:pos x="90" y="107"/>
                </a:cxn>
                <a:cxn ang="0">
                  <a:pos x="25" y="217"/>
                </a:cxn>
                <a:cxn ang="0">
                  <a:pos x="0" y="349"/>
                </a:cxn>
                <a:cxn ang="0">
                  <a:pos x="25" y="481"/>
                </a:cxn>
                <a:cxn ang="0">
                  <a:pos x="90" y="590"/>
                </a:cxn>
                <a:cxn ang="0">
                  <a:pos x="191" y="667"/>
                </a:cxn>
                <a:cxn ang="0">
                  <a:pos x="321" y="698"/>
                </a:cxn>
                <a:cxn ang="0">
                  <a:pos x="454" y="673"/>
                </a:cxn>
                <a:cxn ang="0">
                  <a:pos x="562" y="615"/>
                </a:cxn>
                <a:cxn ang="0">
                  <a:pos x="649" y="541"/>
                </a:cxn>
                <a:cxn ang="0">
                  <a:pos x="712" y="470"/>
                </a:cxn>
                <a:cxn ang="0">
                  <a:pos x="763" y="472"/>
                </a:cxn>
                <a:cxn ang="0">
                  <a:pos x="831" y="547"/>
                </a:cxn>
                <a:cxn ang="0">
                  <a:pos x="921" y="621"/>
                </a:cxn>
                <a:cxn ang="0">
                  <a:pos x="1032" y="676"/>
                </a:cxn>
                <a:cxn ang="0">
                  <a:pos x="1171" y="698"/>
                </a:cxn>
                <a:cxn ang="0">
                  <a:pos x="1304" y="667"/>
                </a:cxn>
                <a:cxn ang="0">
                  <a:pos x="1404" y="590"/>
                </a:cxn>
                <a:cxn ang="0">
                  <a:pos x="1472" y="481"/>
                </a:cxn>
                <a:cxn ang="0">
                  <a:pos x="1496" y="349"/>
                </a:cxn>
                <a:cxn ang="0">
                  <a:pos x="1472" y="217"/>
                </a:cxn>
                <a:cxn ang="0">
                  <a:pos x="1407" y="107"/>
                </a:cxn>
                <a:cxn ang="0">
                  <a:pos x="1306" y="30"/>
                </a:cxn>
                <a:cxn ang="0">
                  <a:pos x="1176" y="0"/>
                </a:cxn>
                <a:cxn ang="0">
                  <a:pos x="1043" y="25"/>
                </a:cxn>
                <a:cxn ang="0">
                  <a:pos x="934" y="83"/>
                </a:cxn>
                <a:cxn ang="0">
                  <a:pos x="847" y="157"/>
                </a:cxn>
                <a:cxn ang="0">
                  <a:pos x="785" y="228"/>
                </a:cxn>
                <a:cxn ang="0">
                  <a:pos x="809" y="316"/>
                </a:cxn>
                <a:cxn ang="0">
                  <a:pos x="915" y="184"/>
                </a:cxn>
                <a:cxn ang="0">
                  <a:pos x="1046" y="94"/>
                </a:cxn>
                <a:cxn ang="0">
                  <a:pos x="1190" y="61"/>
                </a:cxn>
                <a:cxn ang="0">
                  <a:pos x="1295" y="85"/>
                </a:cxn>
                <a:cxn ang="0">
                  <a:pos x="1380" y="148"/>
                </a:cxn>
                <a:cxn ang="0">
                  <a:pos x="1434" y="239"/>
                </a:cxn>
                <a:cxn ang="0">
                  <a:pos x="1453" y="349"/>
                </a:cxn>
                <a:cxn ang="0">
                  <a:pos x="1426" y="467"/>
                </a:cxn>
                <a:cxn ang="0">
                  <a:pos x="1352" y="558"/>
                </a:cxn>
                <a:cxn ang="0">
                  <a:pos x="1252" y="604"/>
                </a:cxn>
                <a:cxn ang="0">
                  <a:pos x="1135" y="604"/>
                </a:cxn>
                <a:cxn ang="0">
                  <a:pos x="1029" y="549"/>
                </a:cxn>
                <a:cxn ang="0">
                  <a:pos x="923" y="450"/>
                </a:cxn>
                <a:cxn ang="0">
                  <a:pos x="809" y="316"/>
                </a:cxn>
                <a:cxn ang="0">
                  <a:pos x="636" y="453"/>
                </a:cxn>
                <a:cxn ang="0">
                  <a:pos x="519" y="566"/>
                </a:cxn>
                <a:cxn ang="0">
                  <a:pos x="381" y="629"/>
                </a:cxn>
                <a:cxn ang="0">
                  <a:pos x="250" y="632"/>
                </a:cxn>
                <a:cxn ang="0">
                  <a:pos x="155" y="585"/>
                </a:cxn>
                <a:cxn ang="0">
                  <a:pos x="85" y="505"/>
                </a:cxn>
                <a:cxn ang="0">
                  <a:pos x="47" y="404"/>
                </a:cxn>
                <a:cxn ang="0">
                  <a:pos x="49" y="286"/>
                </a:cxn>
                <a:cxn ang="0">
                  <a:pos x="101" y="181"/>
                </a:cxn>
                <a:cxn ang="0">
                  <a:pos x="191" y="113"/>
                </a:cxn>
                <a:cxn ang="0">
                  <a:pos x="299" y="85"/>
                </a:cxn>
                <a:cxn ang="0">
                  <a:pos x="413" y="116"/>
                </a:cxn>
                <a:cxn ang="0">
                  <a:pos x="519" y="192"/>
                </a:cxn>
                <a:cxn ang="0">
                  <a:pos x="628" y="310"/>
                </a:cxn>
              </a:cxnLst>
              <a:rect l="0" t="0" r="r" b="b"/>
              <a:pathLst>
                <a:path w="1496" h="698">
                  <a:moveTo>
                    <a:pt x="761" y="258"/>
                  </a:moveTo>
                  <a:lnTo>
                    <a:pt x="733" y="225"/>
                  </a:lnTo>
                  <a:lnTo>
                    <a:pt x="701" y="190"/>
                  </a:lnTo>
                  <a:lnTo>
                    <a:pt x="666" y="151"/>
                  </a:lnTo>
                  <a:lnTo>
                    <a:pt x="622" y="113"/>
                  </a:lnTo>
                  <a:lnTo>
                    <a:pt x="576" y="77"/>
                  </a:lnTo>
                  <a:lnTo>
                    <a:pt x="522" y="47"/>
                  </a:lnTo>
                  <a:lnTo>
                    <a:pt x="462" y="22"/>
                  </a:lnTo>
                  <a:lnTo>
                    <a:pt x="397" y="8"/>
                  </a:lnTo>
                  <a:lnTo>
                    <a:pt x="326" y="0"/>
                  </a:lnTo>
                  <a:lnTo>
                    <a:pt x="258" y="8"/>
                  </a:lnTo>
                  <a:lnTo>
                    <a:pt x="193" y="30"/>
                  </a:lnTo>
                  <a:lnTo>
                    <a:pt x="139" y="63"/>
                  </a:lnTo>
                  <a:lnTo>
                    <a:pt x="90" y="107"/>
                  </a:lnTo>
                  <a:lnTo>
                    <a:pt x="52" y="159"/>
                  </a:lnTo>
                  <a:lnTo>
                    <a:pt x="25" y="217"/>
                  </a:lnTo>
                  <a:lnTo>
                    <a:pt x="6" y="283"/>
                  </a:lnTo>
                  <a:lnTo>
                    <a:pt x="0" y="349"/>
                  </a:lnTo>
                  <a:lnTo>
                    <a:pt x="6" y="415"/>
                  </a:lnTo>
                  <a:lnTo>
                    <a:pt x="25" y="481"/>
                  </a:lnTo>
                  <a:lnTo>
                    <a:pt x="52" y="538"/>
                  </a:lnTo>
                  <a:lnTo>
                    <a:pt x="90" y="590"/>
                  </a:lnTo>
                  <a:lnTo>
                    <a:pt x="136" y="634"/>
                  </a:lnTo>
                  <a:lnTo>
                    <a:pt x="191" y="667"/>
                  </a:lnTo>
                  <a:lnTo>
                    <a:pt x="253" y="689"/>
                  </a:lnTo>
                  <a:lnTo>
                    <a:pt x="321" y="698"/>
                  </a:lnTo>
                  <a:lnTo>
                    <a:pt x="391" y="692"/>
                  </a:lnTo>
                  <a:lnTo>
                    <a:pt x="454" y="673"/>
                  </a:lnTo>
                  <a:lnTo>
                    <a:pt x="511" y="648"/>
                  </a:lnTo>
                  <a:lnTo>
                    <a:pt x="562" y="615"/>
                  </a:lnTo>
                  <a:lnTo>
                    <a:pt x="609" y="579"/>
                  </a:lnTo>
                  <a:lnTo>
                    <a:pt x="649" y="541"/>
                  </a:lnTo>
                  <a:lnTo>
                    <a:pt x="685" y="505"/>
                  </a:lnTo>
                  <a:lnTo>
                    <a:pt x="712" y="470"/>
                  </a:lnTo>
                  <a:lnTo>
                    <a:pt x="736" y="439"/>
                  </a:lnTo>
                  <a:lnTo>
                    <a:pt x="763" y="472"/>
                  </a:lnTo>
                  <a:lnTo>
                    <a:pt x="796" y="508"/>
                  </a:lnTo>
                  <a:lnTo>
                    <a:pt x="831" y="547"/>
                  </a:lnTo>
                  <a:lnTo>
                    <a:pt x="875" y="585"/>
                  </a:lnTo>
                  <a:lnTo>
                    <a:pt x="921" y="621"/>
                  </a:lnTo>
                  <a:lnTo>
                    <a:pt x="975" y="651"/>
                  </a:lnTo>
                  <a:lnTo>
                    <a:pt x="1032" y="676"/>
                  </a:lnTo>
                  <a:lnTo>
                    <a:pt x="1097" y="692"/>
                  </a:lnTo>
                  <a:lnTo>
                    <a:pt x="1171" y="698"/>
                  </a:lnTo>
                  <a:lnTo>
                    <a:pt x="1238" y="689"/>
                  </a:lnTo>
                  <a:lnTo>
                    <a:pt x="1304" y="667"/>
                  </a:lnTo>
                  <a:lnTo>
                    <a:pt x="1358" y="634"/>
                  </a:lnTo>
                  <a:lnTo>
                    <a:pt x="1404" y="590"/>
                  </a:lnTo>
                  <a:lnTo>
                    <a:pt x="1445" y="541"/>
                  </a:lnTo>
                  <a:lnTo>
                    <a:pt x="1472" y="481"/>
                  </a:lnTo>
                  <a:lnTo>
                    <a:pt x="1491" y="418"/>
                  </a:lnTo>
                  <a:lnTo>
                    <a:pt x="1496" y="349"/>
                  </a:lnTo>
                  <a:lnTo>
                    <a:pt x="1491" y="283"/>
                  </a:lnTo>
                  <a:lnTo>
                    <a:pt x="1472" y="217"/>
                  </a:lnTo>
                  <a:lnTo>
                    <a:pt x="1445" y="159"/>
                  </a:lnTo>
                  <a:lnTo>
                    <a:pt x="1407" y="107"/>
                  </a:lnTo>
                  <a:lnTo>
                    <a:pt x="1361" y="63"/>
                  </a:lnTo>
                  <a:lnTo>
                    <a:pt x="1306" y="30"/>
                  </a:lnTo>
                  <a:lnTo>
                    <a:pt x="1244" y="8"/>
                  </a:lnTo>
                  <a:lnTo>
                    <a:pt x="1176" y="0"/>
                  </a:lnTo>
                  <a:lnTo>
                    <a:pt x="1105" y="6"/>
                  </a:lnTo>
                  <a:lnTo>
                    <a:pt x="1043" y="25"/>
                  </a:lnTo>
                  <a:lnTo>
                    <a:pt x="986" y="50"/>
                  </a:lnTo>
                  <a:lnTo>
                    <a:pt x="934" y="83"/>
                  </a:lnTo>
                  <a:lnTo>
                    <a:pt x="888" y="118"/>
                  </a:lnTo>
                  <a:lnTo>
                    <a:pt x="847" y="157"/>
                  </a:lnTo>
                  <a:lnTo>
                    <a:pt x="812" y="192"/>
                  </a:lnTo>
                  <a:lnTo>
                    <a:pt x="785" y="228"/>
                  </a:lnTo>
                  <a:lnTo>
                    <a:pt x="761" y="258"/>
                  </a:lnTo>
                  <a:close/>
                  <a:moveTo>
                    <a:pt x="809" y="316"/>
                  </a:moveTo>
                  <a:lnTo>
                    <a:pt x="861" y="245"/>
                  </a:lnTo>
                  <a:lnTo>
                    <a:pt x="915" y="184"/>
                  </a:lnTo>
                  <a:lnTo>
                    <a:pt x="978" y="132"/>
                  </a:lnTo>
                  <a:lnTo>
                    <a:pt x="1046" y="94"/>
                  </a:lnTo>
                  <a:lnTo>
                    <a:pt x="1116" y="69"/>
                  </a:lnTo>
                  <a:lnTo>
                    <a:pt x="1190" y="61"/>
                  </a:lnTo>
                  <a:lnTo>
                    <a:pt x="1247" y="66"/>
                  </a:lnTo>
                  <a:lnTo>
                    <a:pt x="1295" y="85"/>
                  </a:lnTo>
                  <a:lnTo>
                    <a:pt x="1342" y="113"/>
                  </a:lnTo>
                  <a:lnTo>
                    <a:pt x="1380" y="148"/>
                  </a:lnTo>
                  <a:lnTo>
                    <a:pt x="1412" y="192"/>
                  </a:lnTo>
                  <a:lnTo>
                    <a:pt x="1434" y="239"/>
                  </a:lnTo>
                  <a:lnTo>
                    <a:pt x="1447" y="294"/>
                  </a:lnTo>
                  <a:lnTo>
                    <a:pt x="1453" y="349"/>
                  </a:lnTo>
                  <a:lnTo>
                    <a:pt x="1445" y="412"/>
                  </a:lnTo>
                  <a:lnTo>
                    <a:pt x="1426" y="467"/>
                  </a:lnTo>
                  <a:lnTo>
                    <a:pt x="1393" y="516"/>
                  </a:lnTo>
                  <a:lnTo>
                    <a:pt x="1352" y="558"/>
                  </a:lnTo>
                  <a:lnTo>
                    <a:pt x="1306" y="588"/>
                  </a:lnTo>
                  <a:lnTo>
                    <a:pt x="1252" y="604"/>
                  </a:lnTo>
                  <a:lnTo>
                    <a:pt x="1195" y="612"/>
                  </a:lnTo>
                  <a:lnTo>
                    <a:pt x="1135" y="604"/>
                  </a:lnTo>
                  <a:lnTo>
                    <a:pt x="1081" y="582"/>
                  </a:lnTo>
                  <a:lnTo>
                    <a:pt x="1029" y="549"/>
                  </a:lnTo>
                  <a:lnTo>
                    <a:pt x="978" y="505"/>
                  </a:lnTo>
                  <a:lnTo>
                    <a:pt x="923" y="450"/>
                  </a:lnTo>
                  <a:lnTo>
                    <a:pt x="869" y="387"/>
                  </a:lnTo>
                  <a:lnTo>
                    <a:pt x="809" y="316"/>
                  </a:lnTo>
                  <a:close/>
                  <a:moveTo>
                    <a:pt x="685" y="382"/>
                  </a:moveTo>
                  <a:lnTo>
                    <a:pt x="636" y="453"/>
                  </a:lnTo>
                  <a:lnTo>
                    <a:pt x="579" y="514"/>
                  </a:lnTo>
                  <a:lnTo>
                    <a:pt x="519" y="566"/>
                  </a:lnTo>
                  <a:lnTo>
                    <a:pt x="451" y="604"/>
                  </a:lnTo>
                  <a:lnTo>
                    <a:pt x="381" y="629"/>
                  </a:lnTo>
                  <a:lnTo>
                    <a:pt x="307" y="637"/>
                  </a:lnTo>
                  <a:lnTo>
                    <a:pt x="250" y="632"/>
                  </a:lnTo>
                  <a:lnTo>
                    <a:pt x="199" y="612"/>
                  </a:lnTo>
                  <a:lnTo>
                    <a:pt x="155" y="585"/>
                  </a:lnTo>
                  <a:lnTo>
                    <a:pt x="117" y="549"/>
                  </a:lnTo>
                  <a:lnTo>
                    <a:pt x="85" y="505"/>
                  </a:lnTo>
                  <a:lnTo>
                    <a:pt x="63" y="459"/>
                  </a:lnTo>
                  <a:lnTo>
                    <a:pt x="47" y="404"/>
                  </a:lnTo>
                  <a:lnTo>
                    <a:pt x="41" y="349"/>
                  </a:lnTo>
                  <a:lnTo>
                    <a:pt x="49" y="286"/>
                  </a:lnTo>
                  <a:lnTo>
                    <a:pt x="71" y="231"/>
                  </a:lnTo>
                  <a:lnTo>
                    <a:pt x="101" y="181"/>
                  </a:lnTo>
                  <a:lnTo>
                    <a:pt x="142" y="140"/>
                  </a:lnTo>
                  <a:lnTo>
                    <a:pt x="191" y="113"/>
                  </a:lnTo>
                  <a:lnTo>
                    <a:pt x="245" y="94"/>
                  </a:lnTo>
                  <a:lnTo>
                    <a:pt x="299" y="85"/>
                  </a:lnTo>
                  <a:lnTo>
                    <a:pt x="359" y="94"/>
                  </a:lnTo>
                  <a:lnTo>
                    <a:pt x="413" y="116"/>
                  </a:lnTo>
                  <a:lnTo>
                    <a:pt x="467" y="148"/>
                  </a:lnTo>
                  <a:lnTo>
                    <a:pt x="519" y="192"/>
                  </a:lnTo>
                  <a:lnTo>
                    <a:pt x="573" y="247"/>
                  </a:lnTo>
                  <a:lnTo>
                    <a:pt x="628" y="310"/>
                  </a:lnTo>
                  <a:lnTo>
                    <a:pt x="685" y="3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49" name="Freeform 109"/>
            <p:cNvSpPr>
              <a:spLocks/>
            </p:cNvSpPr>
            <p:nvPr/>
          </p:nvSpPr>
          <p:spPr bwMode="auto">
            <a:xfrm>
              <a:off x="3849" y="2942"/>
              <a:ext cx="2896" cy="3083"/>
            </a:xfrm>
            <a:custGeom>
              <a:avLst/>
              <a:gdLst/>
              <a:ahLst/>
              <a:cxnLst>
                <a:cxn ang="0">
                  <a:pos x="2896" y="2377"/>
                </a:cxn>
                <a:cxn ang="0">
                  <a:pos x="2804" y="2459"/>
                </a:cxn>
                <a:cxn ang="0">
                  <a:pos x="2693" y="2602"/>
                </a:cxn>
                <a:cxn ang="0">
                  <a:pos x="2543" y="2712"/>
                </a:cxn>
                <a:cxn ang="0">
                  <a:pos x="2370" y="2794"/>
                </a:cxn>
                <a:cxn ang="0">
                  <a:pos x="2256" y="2827"/>
                </a:cxn>
                <a:cxn ang="0">
                  <a:pos x="2174" y="2844"/>
                </a:cxn>
                <a:cxn ang="0">
                  <a:pos x="2038" y="2866"/>
                </a:cxn>
                <a:cxn ang="0">
                  <a:pos x="1848" y="2882"/>
                </a:cxn>
                <a:cxn ang="0">
                  <a:pos x="1599" y="2890"/>
                </a:cxn>
                <a:cxn ang="0">
                  <a:pos x="1395" y="1575"/>
                </a:cxn>
                <a:cxn ang="0">
                  <a:pos x="1409" y="1559"/>
                </a:cxn>
                <a:cxn ang="0">
                  <a:pos x="1414" y="1534"/>
                </a:cxn>
                <a:cxn ang="0">
                  <a:pos x="1409" y="1526"/>
                </a:cxn>
                <a:cxn ang="0">
                  <a:pos x="1400" y="1507"/>
                </a:cxn>
                <a:cxn ang="0">
                  <a:pos x="1577" y="104"/>
                </a:cxn>
                <a:cxn ang="0">
                  <a:pos x="1778" y="109"/>
                </a:cxn>
                <a:cxn ang="0">
                  <a:pos x="1935" y="120"/>
                </a:cxn>
                <a:cxn ang="0">
                  <a:pos x="2041" y="134"/>
                </a:cxn>
                <a:cxn ang="0">
                  <a:pos x="2152" y="151"/>
                </a:cxn>
                <a:cxn ang="0">
                  <a:pos x="2307" y="189"/>
                </a:cxn>
                <a:cxn ang="0">
                  <a:pos x="2478" y="258"/>
                </a:cxn>
                <a:cxn ang="0">
                  <a:pos x="2595" y="324"/>
                </a:cxn>
                <a:cxn ang="0">
                  <a:pos x="2674" y="387"/>
                </a:cxn>
                <a:cxn ang="0">
                  <a:pos x="2766" y="486"/>
                </a:cxn>
                <a:cxn ang="0">
                  <a:pos x="2842" y="617"/>
                </a:cxn>
                <a:cxn ang="0">
                  <a:pos x="2633" y="0"/>
                </a:cxn>
                <a:cxn ang="0">
                  <a:pos x="13" y="2"/>
                </a:cxn>
                <a:cxn ang="0">
                  <a:pos x="2" y="16"/>
                </a:cxn>
                <a:cxn ang="0">
                  <a:pos x="0" y="88"/>
                </a:cxn>
                <a:cxn ang="0">
                  <a:pos x="24" y="3017"/>
                </a:cxn>
                <a:cxn ang="0">
                  <a:pos x="5" y="3044"/>
                </a:cxn>
                <a:cxn ang="0">
                  <a:pos x="2" y="3058"/>
                </a:cxn>
                <a:cxn ang="0">
                  <a:pos x="16" y="3080"/>
                </a:cxn>
                <a:cxn ang="0">
                  <a:pos x="59" y="3083"/>
                </a:cxn>
              </a:cxnLst>
              <a:rect l="0" t="0" r="r" b="b"/>
              <a:pathLst>
                <a:path w="2896" h="3083">
                  <a:moveTo>
                    <a:pt x="2633" y="3083"/>
                  </a:moveTo>
                  <a:lnTo>
                    <a:pt x="2896" y="2377"/>
                  </a:lnTo>
                  <a:lnTo>
                    <a:pt x="2842" y="2377"/>
                  </a:lnTo>
                  <a:lnTo>
                    <a:pt x="2804" y="2459"/>
                  </a:lnTo>
                  <a:lnTo>
                    <a:pt x="2752" y="2534"/>
                  </a:lnTo>
                  <a:lnTo>
                    <a:pt x="2693" y="2602"/>
                  </a:lnTo>
                  <a:lnTo>
                    <a:pt x="2622" y="2660"/>
                  </a:lnTo>
                  <a:lnTo>
                    <a:pt x="2543" y="2712"/>
                  </a:lnTo>
                  <a:lnTo>
                    <a:pt x="2459" y="2756"/>
                  </a:lnTo>
                  <a:lnTo>
                    <a:pt x="2370" y="2794"/>
                  </a:lnTo>
                  <a:lnTo>
                    <a:pt x="2277" y="2822"/>
                  </a:lnTo>
                  <a:lnTo>
                    <a:pt x="2256" y="2827"/>
                  </a:lnTo>
                  <a:lnTo>
                    <a:pt x="2220" y="2836"/>
                  </a:lnTo>
                  <a:lnTo>
                    <a:pt x="2174" y="2844"/>
                  </a:lnTo>
                  <a:lnTo>
                    <a:pt x="2112" y="2855"/>
                  </a:lnTo>
                  <a:lnTo>
                    <a:pt x="2038" y="2866"/>
                  </a:lnTo>
                  <a:lnTo>
                    <a:pt x="1952" y="2874"/>
                  </a:lnTo>
                  <a:lnTo>
                    <a:pt x="1848" y="2882"/>
                  </a:lnTo>
                  <a:lnTo>
                    <a:pt x="1732" y="2888"/>
                  </a:lnTo>
                  <a:lnTo>
                    <a:pt x="1599" y="2890"/>
                  </a:lnTo>
                  <a:lnTo>
                    <a:pt x="287" y="2890"/>
                  </a:lnTo>
                  <a:lnTo>
                    <a:pt x="1395" y="1575"/>
                  </a:lnTo>
                  <a:lnTo>
                    <a:pt x="1403" y="1567"/>
                  </a:lnTo>
                  <a:lnTo>
                    <a:pt x="1409" y="1559"/>
                  </a:lnTo>
                  <a:lnTo>
                    <a:pt x="1414" y="1548"/>
                  </a:lnTo>
                  <a:lnTo>
                    <a:pt x="1414" y="1534"/>
                  </a:lnTo>
                  <a:lnTo>
                    <a:pt x="1411" y="1532"/>
                  </a:lnTo>
                  <a:lnTo>
                    <a:pt x="1409" y="1526"/>
                  </a:lnTo>
                  <a:lnTo>
                    <a:pt x="1406" y="1518"/>
                  </a:lnTo>
                  <a:lnTo>
                    <a:pt x="1400" y="1507"/>
                  </a:lnTo>
                  <a:lnTo>
                    <a:pt x="385" y="104"/>
                  </a:lnTo>
                  <a:lnTo>
                    <a:pt x="1577" y="104"/>
                  </a:lnTo>
                  <a:lnTo>
                    <a:pt x="1683" y="107"/>
                  </a:lnTo>
                  <a:lnTo>
                    <a:pt x="1778" y="109"/>
                  </a:lnTo>
                  <a:lnTo>
                    <a:pt x="1862" y="115"/>
                  </a:lnTo>
                  <a:lnTo>
                    <a:pt x="1935" y="120"/>
                  </a:lnTo>
                  <a:lnTo>
                    <a:pt x="1995" y="129"/>
                  </a:lnTo>
                  <a:lnTo>
                    <a:pt x="2041" y="134"/>
                  </a:lnTo>
                  <a:lnTo>
                    <a:pt x="2071" y="137"/>
                  </a:lnTo>
                  <a:lnTo>
                    <a:pt x="2152" y="151"/>
                  </a:lnTo>
                  <a:lnTo>
                    <a:pt x="2226" y="167"/>
                  </a:lnTo>
                  <a:lnTo>
                    <a:pt x="2307" y="189"/>
                  </a:lnTo>
                  <a:lnTo>
                    <a:pt x="2391" y="217"/>
                  </a:lnTo>
                  <a:lnTo>
                    <a:pt x="2478" y="258"/>
                  </a:lnTo>
                  <a:lnTo>
                    <a:pt x="2565" y="304"/>
                  </a:lnTo>
                  <a:lnTo>
                    <a:pt x="2595" y="324"/>
                  </a:lnTo>
                  <a:lnTo>
                    <a:pt x="2630" y="351"/>
                  </a:lnTo>
                  <a:lnTo>
                    <a:pt x="2674" y="387"/>
                  </a:lnTo>
                  <a:lnTo>
                    <a:pt x="2720" y="431"/>
                  </a:lnTo>
                  <a:lnTo>
                    <a:pt x="2766" y="486"/>
                  </a:lnTo>
                  <a:lnTo>
                    <a:pt x="2807" y="546"/>
                  </a:lnTo>
                  <a:lnTo>
                    <a:pt x="2842" y="617"/>
                  </a:lnTo>
                  <a:lnTo>
                    <a:pt x="2896" y="617"/>
                  </a:lnTo>
                  <a:lnTo>
                    <a:pt x="2633" y="0"/>
                  </a:lnTo>
                  <a:lnTo>
                    <a:pt x="30" y="0"/>
                  </a:lnTo>
                  <a:lnTo>
                    <a:pt x="13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0" y="88"/>
                  </a:lnTo>
                  <a:lnTo>
                    <a:pt x="1151" y="1683"/>
                  </a:lnTo>
                  <a:lnTo>
                    <a:pt x="24" y="3017"/>
                  </a:lnTo>
                  <a:lnTo>
                    <a:pt x="16" y="3028"/>
                  </a:lnTo>
                  <a:lnTo>
                    <a:pt x="5" y="3044"/>
                  </a:lnTo>
                  <a:lnTo>
                    <a:pt x="2" y="3050"/>
                  </a:lnTo>
                  <a:lnTo>
                    <a:pt x="2" y="3058"/>
                  </a:lnTo>
                  <a:lnTo>
                    <a:pt x="5" y="3072"/>
                  </a:lnTo>
                  <a:lnTo>
                    <a:pt x="16" y="3080"/>
                  </a:lnTo>
                  <a:lnTo>
                    <a:pt x="35" y="3080"/>
                  </a:lnTo>
                  <a:lnTo>
                    <a:pt x="59" y="3083"/>
                  </a:lnTo>
                  <a:lnTo>
                    <a:pt x="2633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0" name="Freeform 110"/>
            <p:cNvSpPr>
              <a:spLocks/>
            </p:cNvSpPr>
            <p:nvPr/>
          </p:nvSpPr>
          <p:spPr bwMode="auto">
            <a:xfrm>
              <a:off x="3746" y="6900"/>
              <a:ext cx="931" cy="698"/>
            </a:xfrm>
            <a:custGeom>
              <a:avLst/>
              <a:gdLst/>
              <a:ahLst/>
              <a:cxnLst>
                <a:cxn ang="0">
                  <a:pos x="105" y="621"/>
                </a:cxn>
                <a:cxn ang="0">
                  <a:pos x="105" y="670"/>
                </a:cxn>
                <a:cxn ang="0">
                  <a:pos x="152" y="698"/>
                </a:cxn>
                <a:cxn ang="0">
                  <a:pos x="211" y="662"/>
                </a:cxn>
                <a:cxn ang="0">
                  <a:pos x="238" y="566"/>
                </a:cxn>
                <a:cxn ang="0">
                  <a:pos x="271" y="429"/>
                </a:cxn>
                <a:cxn ang="0">
                  <a:pos x="312" y="275"/>
                </a:cxn>
                <a:cxn ang="0">
                  <a:pos x="361" y="187"/>
                </a:cxn>
                <a:cxn ang="0">
                  <a:pos x="450" y="94"/>
                </a:cxn>
                <a:cxn ang="0">
                  <a:pos x="591" y="44"/>
                </a:cxn>
                <a:cxn ang="0">
                  <a:pos x="662" y="77"/>
                </a:cxn>
                <a:cxn ang="0">
                  <a:pos x="681" y="138"/>
                </a:cxn>
                <a:cxn ang="0">
                  <a:pos x="667" y="247"/>
                </a:cxn>
                <a:cxn ang="0">
                  <a:pos x="618" y="404"/>
                </a:cxn>
                <a:cxn ang="0">
                  <a:pos x="580" y="508"/>
                </a:cxn>
                <a:cxn ang="0">
                  <a:pos x="567" y="563"/>
                </a:cxn>
                <a:cxn ang="0">
                  <a:pos x="610" y="662"/>
                </a:cxn>
                <a:cxn ang="0">
                  <a:pos x="713" y="698"/>
                </a:cxn>
                <a:cxn ang="0">
                  <a:pos x="827" y="651"/>
                </a:cxn>
                <a:cxn ang="0">
                  <a:pos x="898" y="555"/>
                </a:cxn>
                <a:cxn ang="0">
                  <a:pos x="931" y="473"/>
                </a:cxn>
                <a:cxn ang="0">
                  <a:pos x="922" y="445"/>
                </a:cxn>
                <a:cxn ang="0">
                  <a:pos x="909" y="440"/>
                </a:cxn>
                <a:cxn ang="0">
                  <a:pos x="882" y="459"/>
                </a:cxn>
                <a:cxn ang="0">
                  <a:pos x="825" y="585"/>
                </a:cxn>
                <a:cxn ang="0">
                  <a:pos x="716" y="654"/>
                </a:cxn>
                <a:cxn ang="0">
                  <a:pos x="681" y="621"/>
                </a:cxn>
                <a:cxn ang="0">
                  <a:pos x="684" y="560"/>
                </a:cxn>
                <a:cxn ang="0">
                  <a:pos x="713" y="475"/>
                </a:cxn>
                <a:cxn ang="0">
                  <a:pos x="754" y="365"/>
                </a:cxn>
                <a:cxn ang="0">
                  <a:pos x="795" y="176"/>
                </a:cxn>
                <a:cxn ang="0">
                  <a:pos x="762" y="66"/>
                </a:cxn>
                <a:cxn ang="0">
                  <a:pos x="684" y="14"/>
                </a:cxn>
                <a:cxn ang="0">
                  <a:pos x="597" y="0"/>
                </a:cxn>
                <a:cxn ang="0">
                  <a:pos x="437" y="50"/>
                </a:cxn>
                <a:cxn ang="0">
                  <a:pos x="339" y="143"/>
                </a:cxn>
                <a:cxn ang="0">
                  <a:pos x="290" y="42"/>
                </a:cxn>
                <a:cxn ang="0">
                  <a:pos x="203" y="3"/>
                </a:cxn>
                <a:cxn ang="0">
                  <a:pos x="111" y="20"/>
                </a:cxn>
                <a:cxn ang="0">
                  <a:pos x="57" y="85"/>
                </a:cxn>
                <a:cxn ang="0">
                  <a:pos x="16" y="179"/>
                </a:cxn>
                <a:cxn ang="0">
                  <a:pos x="0" y="236"/>
                </a:cxn>
                <a:cxn ang="0">
                  <a:pos x="10" y="253"/>
                </a:cxn>
                <a:cxn ang="0">
                  <a:pos x="24" y="258"/>
                </a:cxn>
                <a:cxn ang="0">
                  <a:pos x="48" y="250"/>
                </a:cxn>
                <a:cxn ang="0">
                  <a:pos x="73" y="168"/>
                </a:cxn>
                <a:cxn ang="0">
                  <a:pos x="122" y="69"/>
                </a:cxn>
                <a:cxn ang="0">
                  <a:pos x="192" y="47"/>
                </a:cxn>
                <a:cxn ang="0">
                  <a:pos x="219" y="96"/>
                </a:cxn>
                <a:cxn ang="0">
                  <a:pos x="214" y="179"/>
                </a:cxn>
                <a:cxn ang="0">
                  <a:pos x="190" y="283"/>
                </a:cxn>
                <a:cxn ang="0">
                  <a:pos x="162" y="387"/>
                </a:cxn>
              </a:cxnLst>
              <a:rect l="0" t="0" r="r" b="b"/>
              <a:pathLst>
                <a:path w="931" h="698">
                  <a:moveTo>
                    <a:pt x="114" y="585"/>
                  </a:moveTo>
                  <a:lnTo>
                    <a:pt x="108" y="602"/>
                  </a:lnTo>
                  <a:lnTo>
                    <a:pt x="105" y="621"/>
                  </a:lnTo>
                  <a:lnTo>
                    <a:pt x="100" y="637"/>
                  </a:lnTo>
                  <a:lnTo>
                    <a:pt x="100" y="648"/>
                  </a:lnTo>
                  <a:lnTo>
                    <a:pt x="105" y="670"/>
                  </a:lnTo>
                  <a:lnTo>
                    <a:pt x="116" y="684"/>
                  </a:lnTo>
                  <a:lnTo>
                    <a:pt x="133" y="695"/>
                  </a:lnTo>
                  <a:lnTo>
                    <a:pt x="152" y="698"/>
                  </a:lnTo>
                  <a:lnTo>
                    <a:pt x="179" y="692"/>
                  </a:lnTo>
                  <a:lnTo>
                    <a:pt x="198" y="678"/>
                  </a:lnTo>
                  <a:lnTo>
                    <a:pt x="211" y="662"/>
                  </a:lnTo>
                  <a:lnTo>
                    <a:pt x="225" y="621"/>
                  </a:lnTo>
                  <a:lnTo>
                    <a:pt x="233" y="593"/>
                  </a:lnTo>
                  <a:lnTo>
                    <a:pt x="238" y="566"/>
                  </a:lnTo>
                  <a:lnTo>
                    <a:pt x="247" y="538"/>
                  </a:lnTo>
                  <a:lnTo>
                    <a:pt x="263" y="462"/>
                  </a:lnTo>
                  <a:lnTo>
                    <a:pt x="271" y="429"/>
                  </a:lnTo>
                  <a:lnTo>
                    <a:pt x="298" y="324"/>
                  </a:lnTo>
                  <a:lnTo>
                    <a:pt x="306" y="297"/>
                  </a:lnTo>
                  <a:lnTo>
                    <a:pt x="312" y="275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7"/>
                  </a:lnTo>
                  <a:lnTo>
                    <a:pt x="385" y="154"/>
                  </a:lnTo>
                  <a:lnTo>
                    <a:pt x="415" y="124"/>
                  </a:lnTo>
                  <a:lnTo>
                    <a:pt x="450" y="94"/>
                  </a:lnTo>
                  <a:lnTo>
                    <a:pt x="491" y="69"/>
                  </a:lnTo>
                  <a:lnTo>
                    <a:pt x="537" y="50"/>
                  </a:lnTo>
                  <a:lnTo>
                    <a:pt x="591" y="44"/>
                  </a:lnTo>
                  <a:lnTo>
                    <a:pt x="624" y="50"/>
                  </a:lnTo>
                  <a:lnTo>
                    <a:pt x="648" y="61"/>
                  </a:lnTo>
                  <a:lnTo>
                    <a:pt x="662" y="77"/>
                  </a:lnTo>
                  <a:lnTo>
                    <a:pt x="673" y="99"/>
                  </a:lnTo>
                  <a:lnTo>
                    <a:pt x="678" y="118"/>
                  </a:lnTo>
                  <a:lnTo>
                    <a:pt x="681" y="138"/>
                  </a:lnTo>
                  <a:lnTo>
                    <a:pt x="681" y="151"/>
                  </a:lnTo>
                  <a:lnTo>
                    <a:pt x="678" y="195"/>
                  </a:lnTo>
                  <a:lnTo>
                    <a:pt x="667" y="247"/>
                  </a:lnTo>
                  <a:lnTo>
                    <a:pt x="654" y="300"/>
                  </a:lnTo>
                  <a:lnTo>
                    <a:pt x="635" y="355"/>
                  </a:lnTo>
                  <a:lnTo>
                    <a:pt x="618" y="404"/>
                  </a:lnTo>
                  <a:lnTo>
                    <a:pt x="602" y="448"/>
                  </a:lnTo>
                  <a:lnTo>
                    <a:pt x="591" y="481"/>
                  </a:lnTo>
                  <a:lnTo>
                    <a:pt x="580" y="508"/>
                  </a:lnTo>
                  <a:lnTo>
                    <a:pt x="572" y="527"/>
                  </a:lnTo>
                  <a:lnTo>
                    <a:pt x="570" y="547"/>
                  </a:lnTo>
                  <a:lnTo>
                    <a:pt x="567" y="563"/>
                  </a:lnTo>
                  <a:lnTo>
                    <a:pt x="572" y="602"/>
                  </a:lnTo>
                  <a:lnTo>
                    <a:pt x="589" y="635"/>
                  </a:lnTo>
                  <a:lnTo>
                    <a:pt x="610" y="662"/>
                  </a:lnTo>
                  <a:lnTo>
                    <a:pt x="640" y="681"/>
                  </a:lnTo>
                  <a:lnTo>
                    <a:pt x="675" y="692"/>
                  </a:lnTo>
                  <a:lnTo>
                    <a:pt x="713" y="698"/>
                  </a:lnTo>
                  <a:lnTo>
                    <a:pt x="757" y="692"/>
                  </a:lnTo>
                  <a:lnTo>
                    <a:pt x="795" y="676"/>
                  </a:lnTo>
                  <a:lnTo>
                    <a:pt x="827" y="651"/>
                  </a:lnTo>
                  <a:lnTo>
                    <a:pt x="855" y="621"/>
                  </a:lnTo>
                  <a:lnTo>
                    <a:pt x="879" y="588"/>
                  </a:lnTo>
                  <a:lnTo>
                    <a:pt x="898" y="555"/>
                  </a:lnTo>
                  <a:lnTo>
                    <a:pt x="914" y="522"/>
                  </a:lnTo>
                  <a:lnTo>
                    <a:pt x="922" y="495"/>
                  </a:lnTo>
                  <a:lnTo>
                    <a:pt x="931" y="473"/>
                  </a:lnTo>
                  <a:lnTo>
                    <a:pt x="931" y="453"/>
                  </a:lnTo>
                  <a:lnTo>
                    <a:pt x="928" y="448"/>
                  </a:lnTo>
                  <a:lnTo>
                    <a:pt x="922" y="445"/>
                  </a:lnTo>
                  <a:lnTo>
                    <a:pt x="920" y="442"/>
                  </a:lnTo>
                  <a:lnTo>
                    <a:pt x="914" y="442"/>
                  </a:lnTo>
                  <a:lnTo>
                    <a:pt x="909" y="440"/>
                  </a:lnTo>
                  <a:lnTo>
                    <a:pt x="898" y="440"/>
                  </a:lnTo>
                  <a:lnTo>
                    <a:pt x="890" y="442"/>
                  </a:lnTo>
                  <a:lnTo>
                    <a:pt x="882" y="459"/>
                  </a:lnTo>
                  <a:lnTo>
                    <a:pt x="879" y="467"/>
                  </a:lnTo>
                  <a:lnTo>
                    <a:pt x="855" y="533"/>
                  </a:lnTo>
                  <a:lnTo>
                    <a:pt x="825" y="585"/>
                  </a:lnTo>
                  <a:lnTo>
                    <a:pt x="789" y="624"/>
                  </a:lnTo>
                  <a:lnTo>
                    <a:pt x="754" y="645"/>
                  </a:lnTo>
                  <a:lnTo>
                    <a:pt x="716" y="654"/>
                  </a:lnTo>
                  <a:lnTo>
                    <a:pt x="697" y="651"/>
                  </a:lnTo>
                  <a:lnTo>
                    <a:pt x="686" y="640"/>
                  </a:lnTo>
                  <a:lnTo>
                    <a:pt x="681" y="621"/>
                  </a:lnTo>
                  <a:lnTo>
                    <a:pt x="678" y="599"/>
                  </a:lnTo>
                  <a:lnTo>
                    <a:pt x="678" y="580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1"/>
                  </a:lnTo>
                  <a:lnTo>
                    <a:pt x="713" y="475"/>
                  </a:lnTo>
                  <a:lnTo>
                    <a:pt x="724" y="448"/>
                  </a:lnTo>
                  <a:lnTo>
                    <a:pt x="738" y="409"/>
                  </a:lnTo>
                  <a:lnTo>
                    <a:pt x="754" y="365"/>
                  </a:lnTo>
                  <a:lnTo>
                    <a:pt x="781" y="267"/>
                  </a:lnTo>
                  <a:lnTo>
                    <a:pt x="792" y="217"/>
                  </a:lnTo>
                  <a:lnTo>
                    <a:pt x="795" y="176"/>
                  </a:lnTo>
                  <a:lnTo>
                    <a:pt x="789" y="132"/>
                  </a:lnTo>
                  <a:lnTo>
                    <a:pt x="779" y="94"/>
                  </a:lnTo>
                  <a:lnTo>
                    <a:pt x="762" y="66"/>
                  </a:lnTo>
                  <a:lnTo>
                    <a:pt x="738" y="42"/>
                  </a:lnTo>
                  <a:lnTo>
                    <a:pt x="713" y="25"/>
                  </a:lnTo>
                  <a:lnTo>
                    <a:pt x="684" y="14"/>
                  </a:lnTo>
                  <a:lnTo>
                    <a:pt x="654" y="6"/>
                  </a:lnTo>
                  <a:lnTo>
                    <a:pt x="624" y="3"/>
                  </a:lnTo>
                  <a:lnTo>
                    <a:pt x="597" y="0"/>
                  </a:lnTo>
                  <a:lnTo>
                    <a:pt x="537" y="6"/>
                  </a:lnTo>
                  <a:lnTo>
                    <a:pt x="483" y="25"/>
                  </a:lnTo>
                  <a:lnTo>
                    <a:pt x="437" y="50"/>
                  </a:lnTo>
                  <a:lnTo>
                    <a:pt x="399" y="77"/>
                  </a:lnTo>
                  <a:lnTo>
                    <a:pt x="366" y="110"/>
                  </a:lnTo>
                  <a:lnTo>
                    <a:pt x="339" y="143"/>
                  </a:lnTo>
                  <a:lnTo>
                    <a:pt x="331" y="102"/>
                  </a:lnTo>
                  <a:lnTo>
                    <a:pt x="312" y="69"/>
                  </a:lnTo>
                  <a:lnTo>
                    <a:pt x="290" y="42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3" y="3"/>
                  </a:lnTo>
                  <a:lnTo>
                    <a:pt x="176" y="0"/>
                  </a:lnTo>
                  <a:lnTo>
                    <a:pt x="141" y="6"/>
                  </a:lnTo>
                  <a:lnTo>
                    <a:pt x="111" y="20"/>
                  </a:lnTo>
                  <a:lnTo>
                    <a:pt x="86" y="39"/>
                  </a:lnTo>
                  <a:lnTo>
                    <a:pt x="70" y="64"/>
                  </a:lnTo>
                  <a:lnTo>
                    <a:pt x="57" y="85"/>
                  </a:lnTo>
                  <a:lnTo>
                    <a:pt x="40" y="116"/>
                  </a:lnTo>
                  <a:lnTo>
                    <a:pt x="27" y="149"/>
                  </a:lnTo>
                  <a:lnTo>
                    <a:pt x="16" y="179"/>
                  </a:lnTo>
                  <a:lnTo>
                    <a:pt x="8" y="206"/>
                  </a:lnTo>
                  <a:lnTo>
                    <a:pt x="2" y="228"/>
                  </a:lnTo>
                  <a:lnTo>
                    <a:pt x="0" y="236"/>
                  </a:lnTo>
                  <a:lnTo>
                    <a:pt x="2" y="245"/>
                  </a:lnTo>
                  <a:lnTo>
                    <a:pt x="5" y="250"/>
                  </a:lnTo>
                  <a:lnTo>
                    <a:pt x="10" y="253"/>
                  </a:lnTo>
                  <a:lnTo>
                    <a:pt x="13" y="256"/>
                  </a:lnTo>
                  <a:lnTo>
                    <a:pt x="19" y="256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0" y="256"/>
                  </a:lnTo>
                  <a:lnTo>
                    <a:pt x="48" y="250"/>
                  </a:lnTo>
                  <a:lnTo>
                    <a:pt x="54" y="236"/>
                  </a:lnTo>
                  <a:lnTo>
                    <a:pt x="59" y="212"/>
                  </a:lnTo>
                  <a:lnTo>
                    <a:pt x="73" y="168"/>
                  </a:lnTo>
                  <a:lnTo>
                    <a:pt x="86" y="127"/>
                  </a:lnTo>
                  <a:lnTo>
                    <a:pt x="103" y="94"/>
                  </a:lnTo>
                  <a:lnTo>
                    <a:pt x="122" y="69"/>
                  </a:lnTo>
                  <a:lnTo>
                    <a:pt x="143" y="50"/>
                  </a:lnTo>
                  <a:lnTo>
                    <a:pt x="171" y="44"/>
                  </a:lnTo>
                  <a:lnTo>
                    <a:pt x="192" y="47"/>
                  </a:lnTo>
                  <a:lnTo>
                    <a:pt x="206" y="58"/>
                  </a:lnTo>
                  <a:lnTo>
                    <a:pt x="214" y="74"/>
                  </a:lnTo>
                  <a:lnTo>
                    <a:pt x="219" y="96"/>
                  </a:lnTo>
                  <a:lnTo>
                    <a:pt x="222" y="121"/>
                  </a:lnTo>
                  <a:lnTo>
                    <a:pt x="219" y="146"/>
                  </a:lnTo>
                  <a:lnTo>
                    <a:pt x="214" y="179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3"/>
                  </a:lnTo>
                  <a:lnTo>
                    <a:pt x="179" y="322"/>
                  </a:lnTo>
                  <a:lnTo>
                    <a:pt x="171" y="357"/>
                  </a:lnTo>
                  <a:lnTo>
                    <a:pt x="162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1" name="Freeform 111"/>
            <p:cNvSpPr>
              <a:spLocks noEditPoints="1"/>
            </p:cNvSpPr>
            <p:nvPr/>
          </p:nvSpPr>
          <p:spPr bwMode="auto">
            <a:xfrm>
              <a:off x="4856" y="6988"/>
              <a:ext cx="1121" cy="415"/>
            </a:xfrm>
            <a:custGeom>
              <a:avLst/>
              <a:gdLst/>
              <a:ahLst/>
              <a:cxnLst>
                <a:cxn ang="0">
                  <a:pos x="1064" y="74"/>
                </a:cxn>
                <a:cxn ang="0">
                  <a:pos x="1078" y="74"/>
                </a:cxn>
                <a:cxn ang="0">
                  <a:pos x="1094" y="72"/>
                </a:cxn>
                <a:cxn ang="0">
                  <a:pos x="1107" y="66"/>
                </a:cxn>
                <a:cxn ang="0">
                  <a:pos x="1118" y="55"/>
                </a:cxn>
                <a:cxn ang="0">
                  <a:pos x="1121" y="36"/>
                </a:cxn>
                <a:cxn ang="0">
                  <a:pos x="1118" y="19"/>
                </a:cxn>
                <a:cxn ang="0">
                  <a:pos x="1107" y="8"/>
                </a:cxn>
                <a:cxn ang="0">
                  <a:pos x="1094" y="3"/>
                </a:cxn>
                <a:cxn ang="0">
                  <a:pos x="1080" y="0"/>
                </a:cxn>
                <a:cxn ang="0">
                  <a:pos x="43" y="0"/>
                </a:cxn>
                <a:cxn ang="0">
                  <a:pos x="30" y="3"/>
                </a:cxn>
                <a:cxn ang="0">
                  <a:pos x="13" y="8"/>
                </a:cxn>
                <a:cxn ang="0">
                  <a:pos x="5" y="19"/>
                </a:cxn>
                <a:cxn ang="0">
                  <a:pos x="0" y="36"/>
                </a:cxn>
                <a:cxn ang="0">
                  <a:pos x="5" y="55"/>
                </a:cxn>
                <a:cxn ang="0">
                  <a:pos x="13" y="66"/>
                </a:cxn>
                <a:cxn ang="0">
                  <a:pos x="27" y="72"/>
                </a:cxn>
                <a:cxn ang="0">
                  <a:pos x="43" y="74"/>
                </a:cxn>
                <a:cxn ang="0">
                  <a:pos x="60" y="74"/>
                </a:cxn>
                <a:cxn ang="0">
                  <a:pos x="1064" y="74"/>
                </a:cxn>
                <a:cxn ang="0">
                  <a:pos x="1067" y="415"/>
                </a:cxn>
                <a:cxn ang="0">
                  <a:pos x="1080" y="415"/>
                </a:cxn>
                <a:cxn ang="0">
                  <a:pos x="1094" y="412"/>
                </a:cxn>
                <a:cxn ang="0">
                  <a:pos x="1107" y="407"/>
                </a:cxn>
                <a:cxn ang="0">
                  <a:pos x="1118" y="396"/>
                </a:cxn>
                <a:cxn ang="0">
                  <a:pos x="1121" y="376"/>
                </a:cxn>
                <a:cxn ang="0">
                  <a:pos x="1118" y="357"/>
                </a:cxn>
                <a:cxn ang="0">
                  <a:pos x="1107" y="346"/>
                </a:cxn>
                <a:cxn ang="0">
                  <a:pos x="1094" y="341"/>
                </a:cxn>
                <a:cxn ang="0">
                  <a:pos x="1080" y="338"/>
                </a:cxn>
                <a:cxn ang="0">
                  <a:pos x="43" y="338"/>
                </a:cxn>
                <a:cxn ang="0">
                  <a:pos x="30" y="341"/>
                </a:cxn>
                <a:cxn ang="0">
                  <a:pos x="13" y="346"/>
                </a:cxn>
                <a:cxn ang="0">
                  <a:pos x="5" y="360"/>
                </a:cxn>
                <a:cxn ang="0">
                  <a:pos x="0" y="376"/>
                </a:cxn>
                <a:cxn ang="0">
                  <a:pos x="5" y="396"/>
                </a:cxn>
                <a:cxn ang="0">
                  <a:pos x="13" y="407"/>
                </a:cxn>
                <a:cxn ang="0">
                  <a:pos x="30" y="412"/>
                </a:cxn>
                <a:cxn ang="0">
                  <a:pos x="43" y="415"/>
                </a:cxn>
                <a:cxn ang="0">
                  <a:pos x="57" y="415"/>
                </a:cxn>
                <a:cxn ang="0">
                  <a:pos x="1067" y="415"/>
                </a:cxn>
              </a:cxnLst>
              <a:rect l="0" t="0" r="r" b="b"/>
              <a:pathLst>
                <a:path w="1121" h="415">
                  <a:moveTo>
                    <a:pt x="1064" y="74"/>
                  </a:moveTo>
                  <a:lnTo>
                    <a:pt x="1078" y="74"/>
                  </a:lnTo>
                  <a:lnTo>
                    <a:pt x="1094" y="72"/>
                  </a:lnTo>
                  <a:lnTo>
                    <a:pt x="1107" y="66"/>
                  </a:lnTo>
                  <a:lnTo>
                    <a:pt x="1118" y="55"/>
                  </a:lnTo>
                  <a:lnTo>
                    <a:pt x="1121" y="36"/>
                  </a:lnTo>
                  <a:lnTo>
                    <a:pt x="1118" y="19"/>
                  </a:lnTo>
                  <a:lnTo>
                    <a:pt x="1107" y="8"/>
                  </a:lnTo>
                  <a:lnTo>
                    <a:pt x="1094" y="3"/>
                  </a:lnTo>
                  <a:lnTo>
                    <a:pt x="1080" y="0"/>
                  </a:lnTo>
                  <a:lnTo>
                    <a:pt x="43" y="0"/>
                  </a:lnTo>
                  <a:lnTo>
                    <a:pt x="30" y="3"/>
                  </a:lnTo>
                  <a:lnTo>
                    <a:pt x="13" y="8"/>
                  </a:lnTo>
                  <a:lnTo>
                    <a:pt x="5" y="19"/>
                  </a:lnTo>
                  <a:lnTo>
                    <a:pt x="0" y="36"/>
                  </a:lnTo>
                  <a:lnTo>
                    <a:pt x="5" y="55"/>
                  </a:lnTo>
                  <a:lnTo>
                    <a:pt x="13" y="66"/>
                  </a:lnTo>
                  <a:lnTo>
                    <a:pt x="27" y="72"/>
                  </a:lnTo>
                  <a:lnTo>
                    <a:pt x="43" y="74"/>
                  </a:lnTo>
                  <a:lnTo>
                    <a:pt x="60" y="74"/>
                  </a:lnTo>
                  <a:lnTo>
                    <a:pt x="1064" y="74"/>
                  </a:lnTo>
                  <a:close/>
                  <a:moveTo>
                    <a:pt x="1067" y="415"/>
                  </a:moveTo>
                  <a:lnTo>
                    <a:pt x="1080" y="415"/>
                  </a:lnTo>
                  <a:lnTo>
                    <a:pt x="1094" y="412"/>
                  </a:lnTo>
                  <a:lnTo>
                    <a:pt x="1107" y="407"/>
                  </a:lnTo>
                  <a:lnTo>
                    <a:pt x="1118" y="396"/>
                  </a:lnTo>
                  <a:lnTo>
                    <a:pt x="1121" y="376"/>
                  </a:lnTo>
                  <a:lnTo>
                    <a:pt x="1118" y="357"/>
                  </a:lnTo>
                  <a:lnTo>
                    <a:pt x="1107" y="346"/>
                  </a:lnTo>
                  <a:lnTo>
                    <a:pt x="1094" y="341"/>
                  </a:lnTo>
                  <a:lnTo>
                    <a:pt x="1080" y="338"/>
                  </a:lnTo>
                  <a:lnTo>
                    <a:pt x="43" y="338"/>
                  </a:lnTo>
                  <a:lnTo>
                    <a:pt x="30" y="341"/>
                  </a:lnTo>
                  <a:lnTo>
                    <a:pt x="13" y="346"/>
                  </a:lnTo>
                  <a:lnTo>
                    <a:pt x="5" y="360"/>
                  </a:lnTo>
                  <a:lnTo>
                    <a:pt x="0" y="376"/>
                  </a:lnTo>
                  <a:lnTo>
                    <a:pt x="5" y="396"/>
                  </a:lnTo>
                  <a:lnTo>
                    <a:pt x="13" y="407"/>
                  </a:lnTo>
                  <a:lnTo>
                    <a:pt x="30" y="412"/>
                  </a:lnTo>
                  <a:lnTo>
                    <a:pt x="43" y="415"/>
                  </a:lnTo>
                  <a:lnTo>
                    <a:pt x="57" y="415"/>
                  </a:lnTo>
                  <a:lnTo>
                    <a:pt x="1067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2" name="Freeform 112"/>
            <p:cNvSpPr>
              <a:spLocks/>
            </p:cNvSpPr>
            <p:nvPr/>
          </p:nvSpPr>
          <p:spPr bwMode="auto">
            <a:xfrm>
              <a:off x="6183" y="6557"/>
              <a:ext cx="674" cy="1024"/>
            </a:xfrm>
            <a:custGeom>
              <a:avLst/>
              <a:gdLst/>
              <a:ahLst/>
              <a:cxnLst>
                <a:cxn ang="0">
                  <a:pos x="622" y="744"/>
                </a:cxn>
                <a:cxn ang="0">
                  <a:pos x="611" y="805"/>
                </a:cxn>
                <a:cxn ang="0">
                  <a:pos x="592" y="868"/>
                </a:cxn>
                <a:cxn ang="0">
                  <a:pos x="568" y="887"/>
                </a:cxn>
                <a:cxn ang="0">
                  <a:pos x="511" y="892"/>
                </a:cxn>
                <a:cxn ang="0">
                  <a:pos x="204" y="843"/>
                </a:cxn>
                <a:cxn ang="0">
                  <a:pos x="293" y="766"/>
                </a:cxn>
                <a:cxn ang="0">
                  <a:pos x="361" y="711"/>
                </a:cxn>
                <a:cxn ang="0">
                  <a:pos x="421" y="659"/>
                </a:cxn>
                <a:cxn ang="0">
                  <a:pos x="503" y="596"/>
                </a:cxn>
                <a:cxn ang="0">
                  <a:pos x="587" y="511"/>
                </a:cxn>
                <a:cxn ang="0">
                  <a:pos x="649" y="415"/>
                </a:cxn>
                <a:cxn ang="0">
                  <a:pos x="674" y="302"/>
                </a:cxn>
                <a:cxn ang="0">
                  <a:pos x="652" y="190"/>
                </a:cxn>
                <a:cxn ang="0">
                  <a:pos x="589" y="99"/>
                </a:cxn>
                <a:cxn ang="0">
                  <a:pos x="494" y="39"/>
                </a:cxn>
                <a:cxn ang="0">
                  <a:pos x="380" y="6"/>
                </a:cxn>
                <a:cxn ang="0">
                  <a:pos x="247" y="6"/>
                </a:cxn>
                <a:cxn ang="0">
                  <a:pos x="133" y="50"/>
                </a:cxn>
                <a:cxn ang="0">
                  <a:pos x="49" y="126"/>
                </a:cxn>
                <a:cxn ang="0">
                  <a:pos x="6" y="225"/>
                </a:cxn>
                <a:cxn ang="0">
                  <a:pos x="3" y="308"/>
                </a:cxn>
                <a:cxn ang="0">
                  <a:pos x="27" y="343"/>
                </a:cxn>
                <a:cxn ang="0">
                  <a:pos x="57" y="360"/>
                </a:cxn>
                <a:cxn ang="0">
                  <a:pos x="79" y="363"/>
                </a:cxn>
                <a:cxn ang="0">
                  <a:pos x="125" y="352"/>
                </a:cxn>
                <a:cxn ang="0">
                  <a:pos x="155" y="310"/>
                </a:cxn>
                <a:cxn ang="0">
                  <a:pos x="160" y="264"/>
                </a:cxn>
                <a:cxn ang="0">
                  <a:pos x="144" y="231"/>
                </a:cxn>
                <a:cxn ang="0">
                  <a:pos x="106" y="203"/>
                </a:cxn>
                <a:cxn ang="0">
                  <a:pos x="95" y="157"/>
                </a:cxn>
                <a:cxn ang="0">
                  <a:pos x="155" y="96"/>
                </a:cxn>
                <a:cxn ang="0">
                  <a:pos x="226" y="66"/>
                </a:cxn>
                <a:cxn ang="0">
                  <a:pos x="293" y="55"/>
                </a:cxn>
                <a:cxn ang="0">
                  <a:pos x="394" y="77"/>
                </a:cxn>
                <a:cxn ang="0">
                  <a:pos x="467" y="132"/>
                </a:cxn>
                <a:cxn ang="0">
                  <a:pos x="511" y="212"/>
                </a:cxn>
                <a:cxn ang="0">
                  <a:pos x="524" y="302"/>
                </a:cxn>
                <a:cxn ang="0">
                  <a:pos x="500" y="426"/>
                </a:cxn>
                <a:cxn ang="0">
                  <a:pos x="440" y="525"/>
                </a:cxn>
                <a:cxn ang="0">
                  <a:pos x="383" y="599"/>
                </a:cxn>
                <a:cxn ang="0">
                  <a:pos x="6" y="972"/>
                </a:cxn>
                <a:cxn ang="0">
                  <a:pos x="0" y="1024"/>
                </a:cxn>
                <a:cxn ang="0">
                  <a:pos x="674" y="744"/>
                </a:cxn>
              </a:cxnLst>
              <a:rect l="0" t="0" r="r" b="b"/>
              <a:pathLst>
                <a:path w="674" h="1024">
                  <a:moveTo>
                    <a:pt x="674" y="744"/>
                  </a:moveTo>
                  <a:lnTo>
                    <a:pt x="622" y="744"/>
                  </a:lnTo>
                  <a:lnTo>
                    <a:pt x="617" y="769"/>
                  </a:lnTo>
                  <a:lnTo>
                    <a:pt x="611" y="805"/>
                  </a:lnTo>
                  <a:lnTo>
                    <a:pt x="603" y="838"/>
                  </a:lnTo>
                  <a:lnTo>
                    <a:pt x="592" y="868"/>
                  </a:lnTo>
                  <a:lnTo>
                    <a:pt x="581" y="884"/>
                  </a:lnTo>
                  <a:lnTo>
                    <a:pt x="568" y="887"/>
                  </a:lnTo>
                  <a:lnTo>
                    <a:pt x="541" y="890"/>
                  </a:lnTo>
                  <a:lnTo>
                    <a:pt x="511" y="892"/>
                  </a:lnTo>
                  <a:lnTo>
                    <a:pt x="150" y="892"/>
                  </a:lnTo>
                  <a:lnTo>
                    <a:pt x="204" y="843"/>
                  </a:lnTo>
                  <a:lnTo>
                    <a:pt x="253" y="802"/>
                  </a:lnTo>
                  <a:lnTo>
                    <a:pt x="293" y="766"/>
                  </a:lnTo>
                  <a:lnTo>
                    <a:pt x="329" y="736"/>
                  </a:lnTo>
                  <a:lnTo>
                    <a:pt x="361" y="711"/>
                  </a:lnTo>
                  <a:lnTo>
                    <a:pt x="391" y="687"/>
                  </a:lnTo>
                  <a:lnTo>
                    <a:pt x="421" y="659"/>
                  </a:lnTo>
                  <a:lnTo>
                    <a:pt x="454" y="634"/>
                  </a:lnTo>
                  <a:lnTo>
                    <a:pt x="503" y="596"/>
                  </a:lnTo>
                  <a:lnTo>
                    <a:pt x="546" y="555"/>
                  </a:lnTo>
                  <a:lnTo>
                    <a:pt x="587" y="511"/>
                  </a:lnTo>
                  <a:lnTo>
                    <a:pt x="622" y="464"/>
                  </a:lnTo>
                  <a:lnTo>
                    <a:pt x="649" y="415"/>
                  </a:lnTo>
                  <a:lnTo>
                    <a:pt x="665" y="363"/>
                  </a:lnTo>
                  <a:lnTo>
                    <a:pt x="674" y="302"/>
                  </a:lnTo>
                  <a:lnTo>
                    <a:pt x="668" y="242"/>
                  </a:lnTo>
                  <a:lnTo>
                    <a:pt x="652" y="190"/>
                  </a:lnTo>
                  <a:lnTo>
                    <a:pt x="625" y="140"/>
                  </a:lnTo>
                  <a:lnTo>
                    <a:pt x="589" y="99"/>
                  </a:lnTo>
                  <a:lnTo>
                    <a:pt x="546" y="66"/>
                  </a:lnTo>
                  <a:lnTo>
                    <a:pt x="494" y="39"/>
                  </a:lnTo>
                  <a:lnTo>
                    <a:pt x="440" y="17"/>
                  </a:lnTo>
                  <a:lnTo>
                    <a:pt x="380" y="6"/>
                  </a:lnTo>
                  <a:lnTo>
                    <a:pt x="315" y="0"/>
                  </a:lnTo>
                  <a:lnTo>
                    <a:pt x="247" y="6"/>
                  </a:lnTo>
                  <a:lnTo>
                    <a:pt x="188" y="25"/>
                  </a:lnTo>
                  <a:lnTo>
                    <a:pt x="133" y="50"/>
                  </a:lnTo>
                  <a:lnTo>
                    <a:pt x="87" y="85"/>
                  </a:lnTo>
                  <a:lnTo>
                    <a:pt x="49" y="126"/>
                  </a:lnTo>
                  <a:lnTo>
                    <a:pt x="22" y="173"/>
                  </a:lnTo>
                  <a:lnTo>
                    <a:pt x="6" y="225"/>
                  </a:lnTo>
                  <a:lnTo>
                    <a:pt x="0" y="277"/>
                  </a:lnTo>
                  <a:lnTo>
                    <a:pt x="3" y="308"/>
                  </a:lnTo>
                  <a:lnTo>
                    <a:pt x="14" y="330"/>
                  </a:lnTo>
                  <a:lnTo>
                    <a:pt x="27" y="343"/>
                  </a:lnTo>
                  <a:lnTo>
                    <a:pt x="41" y="354"/>
                  </a:lnTo>
                  <a:lnTo>
                    <a:pt x="57" y="360"/>
                  </a:lnTo>
                  <a:lnTo>
                    <a:pt x="71" y="363"/>
                  </a:lnTo>
                  <a:lnTo>
                    <a:pt x="79" y="363"/>
                  </a:lnTo>
                  <a:lnTo>
                    <a:pt x="101" y="360"/>
                  </a:lnTo>
                  <a:lnTo>
                    <a:pt x="125" y="352"/>
                  </a:lnTo>
                  <a:lnTo>
                    <a:pt x="144" y="335"/>
                  </a:lnTo>
                  <a:lnTo>
                    <a:pt x="155" y="310"/>
                  </a:lnTo>
                  <a:lnTo>
                    <a:pt x="160" y="280"/>
                  </a:lnTo>
                  <a:lnTo>
                    <a:pt x="160" y="264"/>
                  </a:lnTo>
                  <a:lnTo>
                    <a:pt x="155" y="247"/>
                  </a:lnTo>
                  <a:lnTo>
                    <a:pt x="144" y="231"/>
                  </a:lnTo>
                  <a:lnTo>
                    <a:pt x="131" y="214"/>
                  </a:lnTo>
                  <a:lnTo>
                    <a:pt x="106" y="203"/>
                  </a:lnTo>
                  <a:lnTo>
                    <a:pt x="71" y="201"/>
                  </a:lnTo>
                  <a:lnTo>
                    <a:pt x="95" y="157"/>
                  </a:lnTo>
                  <a:lnTo>
                    <a:pt x="122" y="124"/>
                  </a:lnTo>
                  <a:lnTo>
                    <a:pt x="155" y="96"/>
                  </a:lnTo>
                  <a:lnTo>
                    <a:pt x="190" y="80"/>
                  </a:lnTo>
                  <a:lnTo>
                    <a:pt x="226" y="66"/>
                  </a:lnTo>
                  <a:lnTo>
                    <a:pt x="261" y="58"/>
                  </a:lnTo>
                  <a:lnTo>
                    <a:pt x="293" y="55"/>
                  </a:lnTo>
                  <a:lnTo>
                    <a:pt x="348" y="61"/>
                  </a:lnTo>
                  <a:lnTo>
                    <a:pt x="394" y="77"/>
                  </a:lnTo>
                  <a:lnTo>
                    <a:pt x="435" y="102"/>
                  </a:lnTo>
                  <a:lnTo>
                    <a:pt x="467" y="132"/>
                  </a:lnTo>
                  <a:lnTo>
                    <a:pt x="492" y="170"/>
                  </a:lnTo>
                  <a:lnTo>
                    <a:pt x="511" y="212"/>
                  </a:lnTo>
                  <a:lnTo>
                    <a:pt x="522" y="256"/>
                  </a:lnTo>
                  <a:lnTo>
                    <a:pt x="524" y="302"/>
                  </a:lnTo>
                  <a:lnTo>
                    <a:pt x="516" y="365"/>
                  </a:lnTo>
                  <a:lnTo>
                    <a:pt x="500" y="426"/>
                  </a:lnTo>
                  <a:lnTo>
                    <a:pt x="473" y="478"/>
                  </a:lnTo>
                  <a:lnTo>
                    <a:pt x="440" y="525"/>
                  </a:lnTo>
                  <a:lnTo>
                    <a:pt x="410" y="566"/>
                  </a:lnTo>
                  <a:lnTo>
                    <a:pt x="383" y="599"/>
                  </a:lnTo>
                  <a:lnTo>
                    <a:pt x="14" y="964"/>
                  </a:lnTo>
                  <a:lnTo>
                    <a:pt x="6" y="972"/>
                  </a:lnTo>
                  <a:lnTo>
                    <a:pt x="0" y="983"/>
                  </a:lnTo>
                  <a:lnTo>
                    <a:pt x="0" y="1024"/>
                  </a:lnTo>
                  <a:lnTo>
                    <a:pt x="627" y="1024"/>
                  </a:lnTo>
                  <a:lnTo>
                    <a:pt x="674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3" name="Freeform 113"/>
            <p:cNvSpPr>
              <a:spLocks noEditPoints="1"/>
            </p:cNvSpPr>
            <p:nvPr/>
          </p:nvSpPr>
          <p:spPr bwMode="auto">
            <a:xfrm>
              <a:off x="7405" y="3485"/>
              <a:ext cx="1037" cy="1551"/>
            </a:xfrm>
            <a:custGeom>
              <a:avLst/>
              <a:gdLst/>
              <a:ahLst/>
              <a:cxnLst>
                <a:cxn ang="0">
                  <a:pos x="1031" y="11"/>
                </a:cxn>
                <a:cxn ang="0">
                  <a:pos x="988" y="0"/>
                </a:cxn>
                <a:cxn ang="0">
                  <a:pos x="871" y="8"/>
                </a:cxn>
                <a:cxn ang="0">
                  <a:pos x="752" y="19"/>
                </a:cxn>
                <a:cxn ang="0">
                  <a:pos x="711" y="33"/>
                </a:cxn>
                <a:cxn ang="0">
                  <a:pos x="700" y="66"/>
                </a:cxn>
                <a:cxn ang="0">
                  <a:pos x="730" y="91"/>
                </a:cxn>
                <a:cxn ang="0">
                  <a:pos x="828" y="96"/>
                </a:cxn>
                <a:cxn ang="0">
                  <a:pos x="860" y="118"/>
                </a:cxn>
                <a:cxn ang="0">
                  <a:pos x="725" y="695"/>
                </a:cxn>
                <a:cxn ang="0">
                  <a:pos x="646" y="593"/>
                </a:cxn>
                <a:cxn ang="0">
                  <a:pos x="524" y="555"/>
                </a:cxn>
                <a:cxn ang="0">
                  <a:pos x="299" y="632"/>
                </a:cxn>
                <a:cxn ang="0">
                  <a:pos x="111" y="832"/>
                </a:cxn>
                <a:cxn ang="0">
                  <a:pos x="8" y="1101"/>
                </a:cxn>
                <a:cxn ang="0">
                  <a:pos x="22" y="1343"/>
                </a:cxn>
                <a:cxn ang="0">
                  <a:pos x="122" y="1494"/>
                </a:cxn>
                <a:cxn ang="0">
                  <a:pos x="290" y="1551"/>
                </a:cxn>
                <a:cxn ang="0">
                  <a:pos x="377" y="1535"/>
                </a:cxn>
                <a:cxn ang="0">
                  <a:pos x="518" y="1444"/>
                </a:cxn>
                <a:cxn ang="0">
                  <a:pos x="608" y="1469"/>
                </a:cxn>
                <a:cxn ang="0">
                  <a:pos x="722" y="1546"/>
                </a:cxn>
                <a:cxn ang="0">
                  <a:pos x="850" y="1529"/>
                </a:cxn>
                <a:cxn ang="0">
                  <a:pos x="931" y="1431"/>
                </a:cxn>
                <a:cxn ang="0">
                  <a:pos x="972" y="1312"/>
                </a:cxn>
                <a:cxn ang="0">
                  <a:pos x="996" y="1222"/>
                </a:cxn>
                <a:cxn ang="0">
                  <a:pos x="983" y="1192"/>
                </a:cxn>
                <a:cxn ang="0">
                  <a:pos x="955" y="1192"/>
                </a:cxn>
                <a:cxn ang="0">
                  <a:pos x="945" y="1216"/>
                </a:cxn>
                <a:cxn ang="0">
                  <a:pos x="912" y="1332"/>
                </a:cxn>
                <a:cxn ang="0">
                  <a:pos x="858" y="1452"/>
                </a:cxn>
                <a:cxn ang="0">
                  <a:pos x="776" y="1502"/>
                </a:cxn>
                <a:cxn ang="0">
                  <a:pos x="719" y="1469"/>
                </a:cxn>
                <a:cxn ang="0">
                  <a:pos x="708" y="1400"/>
                </a:cxn>
                <a:cxn ang="0">
                  <a:pos x="717" y="1321"/>
                </a:cxn>
                <a:cxn ang="0">
                  <a:pos x="584" y="1266"/>
                </a:cxn>
                <a:cxn ang="0">
                  <a:pos x="556" y="1326"/>
                </a:cxn>
                <a:cxn ang="0">
                  <a:pos x="448" y="1442"/>
                </a:cxn>
                <a:cxn ang="0">
                  <a:pos x="326" y="1499"/>
                </a:cxn>
                <a:cxn ang="0">
                  <a:pos x="225" y="1483"/>
                </a:cxn>
                <a:cxn ang="0">
                  <a:pos x="171" y="1398"/>
                </a:cxn>
                <a:cxn ang="0">
                  <a:pos x="155" y="1296"/>
                </a:cxn>
                <a:cxn ang="0">
                  <a:pos x="179" y="1120"/>
                </a:cxn>
                <a:cxn ang="0">
                  <a:pos x="233" y="917"/>
                </a:cxn>
                <a:cxn ang="0">
                  <a:pos x="309" y="752"/>
                </a:cxn>
                <a:cxn ang="0">
                  <a:pos x="437" y="629"/>
                </a:cxn>
                <a:cxn ang="0">
                  <a:pos x="570" y="607"/>
                </a:cxn>
                <a:cxn ang="0">
                  <a:pos x="657" y="678"/>
                </a:cxn>
                <a:cxn ang="0">
                  <a:pos x="692" y="766"/>
                </a:cxn>
                <a:cxn ang="0">
                  <a:pos x="692" y="832"/>
                </a:cxn>
              </a:cxnLst>
              <a:rect l="0" t="0" r="r" b="b"/>
              <a:pathLst>
                <a:path w="1037" h="1551">
                  <a:moveTo>
                    <a:pt x="1037" y="22"/>
                  </a:moveTo>
                  <a:lnTo>
                    <a:pt x="1037" y="17"/>
                  </a:lnTo>
                  <a:lnTo>
                    <a:pt x="1031" y="11"/>
                  </a:lnTo>
                  <a:lnTo>
                    <a:pt x="1029" y="6"/>
                  </a:lnTo>
                  <a:lnTo>
                    <a:pt x="1018" y="0"/>
                  </a:lnTo>
                  <a:lnTo>
                    <a:pt x="988" y="0"/>
                  </a:lnTo>
                  <a:lnTo>
                    <a:pt x="955" y="3"/>
                  </a:lnTo>
                  <a:lnTo>
                    <a:pt x="915" y="6"/>
                  </a:lnTo>
                  <a:lnTo>
                    <a:pt x="871" y="8"/>
                  </a:lnTo>
                  <a:lnTo>
                    <a:pt x="828" y="14"/>
                  </a:lnTo>
                  <a:lnTo>
                    <a:pt x="784" y="17"/>
                  </a:lnTo>
                  <a:lnTo>
                    <a:pt x="752" y="19"/>
                  </a:lnTo>
                  <a:lnTo>
                    <a:pt x="733" y="22"/>
                  </a:lnTo>
                  <a:lnTo>
                    <a:pt x="717" y="28"/>
                  </a:lnTo>
                  <a:lnTo>
                    <a:pt x="711" y="33"/>
                  </a:lnTo>
                  <a:lnTo>
                    <a:pt x="706" y="41"/>
                  </a:lnTo>
                  <a:lnTo>
                    <a:pt x="703" y="52"/>
                  </a:lnTo>
                  <a:lnTo>
                    <a:pt x="700" y="66"/>
                  </a:lnTo>
                  <a:lnTo>
                    <a:pt x="703" y="80"/>
                  </a:lnTo>
                  <a:lnTo>
                    <a:pt x="714" y="88"/>
                  </a:lnTo>
                  <a:lnTo>
                    <a:pt x="730" y="91"/>
                  </a:lnTo>
                  <a:lnTo>
                    <a:pt x="755" y="91"/>
                  </a:lnTo>
                  <a:lnTo>
                    <a:pt x="798" y="94"/>
                  </a:lnTo>
                  <a:lnTo>
                    <a:pt x="828" y="96"/>
                  </a:lnTo>
                  <a:lnTo>
                    <a:pt x="847" y="102"/>
                  </a:lnTo>
                  <a:lnTo>
                    <a:pt x="858" y="110"/>
                  </a:lnTo>
                  <a:lnTo>
                    <a:pt x="860" y="118"/>
                  </a:lnTo>
                  <a:lnTo>
                    <a:pt x="863" y="129"/>
                  </a:lnTo>
                  <a:lnTo>
                    <a:pt x="855" y="173"/>
                  </a:lnTo>
                  <a:lnTo>
                    <a:pt x="725" y="695"/>
                  </a:lnTo>
                  <a:lnTo>
                    <a:pt x="703" y="656"/>
                  </a:lnTo>
                  <a:lnTo>
                    <a:pt x="679" y="621"/>
                  </a:lnTo>
                  <a:lnTo>
                    <a:pt x="646" y="593"/>
                  </a:lnTo>
                  <a:lnTo>
                    <a:pt x="611" y="571"/>
                  </a:lnTo>
                  <a:lnTo>
                    <a:pt x="570" y="558"/>
                  </a:lnTo>
                  <a:lnTo>
                    <a:pt x="524" y="555"/>
                  </a:lnTo>
                  <a:lnTo>
                    <a:pt x="448" y="563"/>
                  </a:lnTo>
                  <a:lnTo>
                    <a:pt x="372" y="590"/>
                  </a:lnTo>
                  <a:lnTo>
                    <a:pt x="299" y="632"/>
                  </a:lnTo>
                  <a:lnTo>
                    <a:pt x="231" y="689"/>
                  </a:lnTo>
                  <a:lnTo>
                    <a:pt x="165" y="755"/>
                  </a:lnTo>
                  <a:lnTo>
                    <a:pt x="111" y="832"/>
                  </a:lnTo>
                  <a:lnTo>
                    <a:pt x="65" y="917"/>
                  </a:lnTo>
                  <a:lnTo>
                    <a:pt x="30" y="1008"/>
                  </a:lnTo>
                  <a:lnTo>
                    <a:pt x="8" y="1101"/>
                  </a:lnTo>
                  <a:lnTo>
                    <a:pt x="0" y="1200"/>
                  </a:lnTo>
                  <a:lnTo>
                    <a:pt x="5" y="1274"/>
                  </a:lnTo>
                  <a:lnTo>
                    <a:pt x="22" y="1343"/>
                  </a:lnTo>
                  <a:lnTo>
                    <a:pt x="46" y="1400"/>
                  </a:lnTo>
                  <a:lnTo>
                    <a:pt x="81" y="1452"/>
                  </a:lnTo>
                  <a:lnTo>
                    <a:pt x="122" y="1494"/>
                  </a:lnTo>
                  <a:lnTo>
                    <a:pt x="174" y="1524"/>
                  </a:lnTo>
                  <a:lnTo>
                    <a:pt x="228" y="1543"/>
                  </a:lnTo>
                  <a:lnTo>
                    <a:pt x="290" y="1551"/>
                  </a:lnTo>
                  <a:lnTo>
                    <a:pt x="312" y="1551"/>
                  </a:lnTo>
                  <a:lnTo>
                    <a:pt x="342" y="1546"/>
                  </a:lnTo>
                  <a:lnTo>
                    <a:pt x="377" y="1535"/>
                  </a:lnTo>
                  <a:lnTo>
                    <a:pt x="421" y="1516"/>
                  </a:lnTo>
                  <a:lnTo>
                    <a:pt x="467" y="1488"/>
                  </a:lnTo>
                  <a:lnTo>
                    <a:pt x="518" y="1444"/>
                  </a:lnTo>
                  <a:lnTo>
                    <a:pt x="573" y="1387"/>
                  </a:lnTo>
                  <a:lnTo>
                    <a:pt x="586" y="1431"/>
                  </a:lnTo>
                  <a:lnTo>
                    <a:pt x="608" y="1469"/>
                  </a:lnTo>
                  <a:lnTo>
                    <a:pt x="638" y="1502"/>
                  </a:lnTo>
                  <a:lnTo>
                    <a:pt x="676" y="1529"/>
                  </a:lnTo>
                  <a:lnTo>
                    <a:pt x="722" y="1546"/>
                  </a:lnTo>
                  <a:lnTo>
                    <a:pt x="771" y="1551"/>
                  </a:lnTo>
                  <a:lnTo>
                    <a:pt x="814" y="1546"/>
                  </a:lnTo>
                  <a:lnTo>
                    <a:pt x="850" y="1529"/>
                  </a:lnTo>
                  <a:lnTo>
                    <a:pt x="882" y="1502"/>
                  </a:lnTo>
                  <a:lnTo>
                    <a:pt x="909" y="1469"/>
                  </a:lnTo>
                  <a:lnTo>
                    <a:pt x="931" y="1431"/>
                  </a:lnTo>
                  <a:lnTo>
                    <a:pt x="947" y="1392"/>
                  </a:lnTo>
                  <a:lnTo>
                    <a:pt x="961" y="1354"/>
                  </a:lnTo>
                  <a:lnTo>
                    <a:pt x="972" y="1312"/>
                  </a:lnTo>
                  <a:lnTo>
                    <a:pt x="983" y="1274"/>
                  </a:lnTo>
                  <a:lnTo>
                    <a:pt x="991" y="1244"/>
                  </a:lnTo>
                  <a:lnTo>
                    <a:pt x="996" y="1222"/>
                  </a:lnTo>
                  <a:lnTo>
                    <a:pt x="996" y="1203"/>
                  </a:lnTo>
                  <a:lnTo>
                    <a:pt x="993" y="1197"/>
                  </a:lnTo>
                  <a:lnTo>
                    <a:pt x="983" y="1192"/>
                  </a:lnTo>
                  <a:lnTo>
                    <a:pt x="980" y="1189"/>
                  </a:lnTo>
                  <a:lnTo>
                    <a:pt x="961" y="1189"/>
                  </a:lnTo>
                  <a:lnTo>
                    <a:pt x="955" y="1192"/>
                  </a:lnTo>
                  <a:lnTo>
                    <a:pt x="950" y="1197"/>
                  </a:lnTo>
                  <a:lnTo>
                    <a:pt x="947" y="1205"/>
                  </a:lnTo>
                  <a:lnTo>
                    <a:pt x="945" y="1216"/>
                  </a:lnTo>
                  <a:lnTo>
                    <a:pt x="939" y="1230"/>
                  </a:lnTo>
                  <a:lnTo>
                    <a:pt x="926" y="1282"/>
                  </a:lnTo>
                  <a:lnTo>
                    <a:pt x="912" y="1332"/>
                  </a:lnTo>
                  <a:lnTo>
                    <a:pt x="896" y="1378"/>
                  </a:lnTo>
                  <a:lnTo>
                    <a:pt x="877" y="1420"/>
                  </a:lnTo>
                  <a:lnTo>
                    <a:pt x="858" y="1452"/>
                  </a:lnTo>
                  <a:lnTo>
                    <a:pt x="833" y="1480"/>
                  </a:lnTo>
                  <a:lnTo>
                    <a:pt x="806" y="1496"/>
                  </a:lnTo>
                  <a:lnTo>
                    <a:pt x="776" y="1502"/>
                  </a:lnTo>
                  <a:lnTo>
                    <a:pt x="752" y="1496"/>
                  </a:lnTo>
                  <a:lnTo>
                    <a:pt x="733" y="1485"/>
                  </a:lnTo>
                  <a:lnTo>
                    <a:pt x="719" y="1469"/>
                  </a:lnTo>
                  <a:lnTo>
                    <a:pt x="714" y="1447"/>
                  </a:lnTo>
                  <a:lnTo>
                    <a:pt x="711" y="1425"/>
                  </a:lnTo>
                  <a:lnTo>
                    <a:pt x="708" y="1400"/>
                  </a:lnTo>
                  <a:lnTo>
                    <a:pt x="711" y="1367"/>
                  </a:lnTo>
                  <a:lnTo>
                    <a:pt x="714" y="1343"/>
                  </a:lnTo>
                  <a:lnTo>
                    <a:pt x="717" y="1321"/>
                  </a:lnTo>
                  <a:lnTo>
                    <a:pt x="722" y="1296"/>
                  </a:lnTo>
                  <a:lnTo>
                    <a:pt x="1037" y="22"/>
                  </a:lnTo>
                  <a:close/>
                  <a:moveTo>
                    <a:pt x="584" y="1266"/>
                  </a:moveTo>
                  <a:lnTo>
                    <a:pt x="578" y="1285"/>
                  </a:lnTo>
                  <a:lnTo>
                    <a:pt x="567" y="1312"/>
                  </a:lnTo>
                  <a:lnTo>
                    <a:pt x="556" y="1326"/>
                  </a:lnTo>
                  <a:lnTo>
                    <a:pt x="540" y="1345"/>
                  </a:lnTo>
                  <a:lnTo>
                    <a:pt x="494" y="1400"/>
                  </a:lnTo>
                  <a:lnTo>
                    <a:pt x="448" y="1442"/>
                  </a:lnTo>
                  <a:lnTo>
                    <a:pt x="404" y="1469"/>
                  </a:lnTo>
                  <a:lnTo>
                    <a:pt x="364" y="1488"/>
                  </a:lnTo>
                  <a:lnTo>
                    <a:pt x="326" y="1499"/>
                  </a:lnTo>
                  <a:lnTo>
                    <a:pt x="293" y="1502"/>
                  </a:lnTo>
                  <a:lnTo>
                    <a:pt x="255" y="1496"/>
                  </a:lnTo>
                  <a:lnTo>
                    <a:pt x="225" y="1483"/>
                  </a:lnTo>
                  <a:lnTo>
                    <a:pt x="201" y="1461"/>
                  </a:lnTo>
                  <a:lnTo>
                    <a:pt x="184" y="1431"/>
                  </a:lnTo>
                  <a:lnTo>
                    <a:pt x="171" y="1398"/>
                  </a:lnTo>
                  <a:lnTo>
                    <a:pt x="160" y="1365"/>
                  </a:lnTo>
                  <a:lnTo>
                    <a:pt x="157" y="1329"/>
                  </a:lnTo>
                  <a:lnTo>
                    <a:pt x="155" y="1296"/>
                  </a:lnTo>
                  <a:lnTo>
                    <a:pt x="157" y="1247"/>
                  </a:lnTo>
                  <a:lnTo>
                    <a:pt x="165" y="1189"/>
                  </a:lnTo>
                  <a:lnTo>
                    <a:pt x="179" y="1120"/>
                  </a:lnTo>
                  <a:lnTo>
                    <a:pt x="195" y="1052"/>
                  </a:lnTo>
                  <a:lnTo>
                    <a:pt x="214" y="980"/>
                  </a:lnTo>
                  <a:lnTo>
                    <a:pt x="233" y="917"/>
                  </a:lnTo>
                  <a:lnTo>
                    <a:pt x="255" y="860"/>
                  </a:lnTo>
                  <a:lnTo>
                    <a:pt x="274" y="813"/>
                  </a:lnTo>
                  <a:lnTo>
                    <a:pt x="309" y="752"/>
                  </a:lnTo>
                  <a:lnTo>
                    <a:pt x="350" y="700"/>
                  </a:lnTo>
                  <a:lnTo>
                    <a:pt x="394" y="659"/>
                  </a:lnTo>
                  <a:lnTo>
                    <a:pt x="437" y="629"/>
                  </a:lnTo>
                  <a:lnTo>
                    <a:pt x="483" y="610"/>
                  </a:lnTo>
                  <a:lnTo>
                    <a:pt x="527" y="601"/>
                  </a:lnTo>
                  <a:lnTo>
                    <a:pt x="570" y="607"/>
                  </a:lnTo>
                  <a:lnTo>
                    <a:pt x="605" y="623"/>
                  </a:lnTo>
                  <a:lnTo>
                    <a:pt x="635" y="648"/>
                  </a:lnTo>
                  <a:lnTo>
                    <a:pt x="657" y="678"/>
                  </a:lnTo>
                  <a:lnTo>
                    <a:pt x="673" y="709"/>
                  </a:lnTo>
                  <a:lnTo>
                    <a:pt x="687" y="739"/>
                  </a:lnTo>
                  <a:lnTo>
                    <a:pt x="692" y="766"/>
                  </a:lnTo>
                  <a:lnTo>
                    <a:pt x="698" y="785"/>
                  </a:lnTo>
                  <a:lnTo>
                    <a:pt x="698" y="810"/>
                  </a:lnTo>
                  <a:lnTo>
                    <a:pt x="692" y="832"/>
                  </a:lnTo>
                  <a:lnTo>
                    <a:pt x="584" y="12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4" name="Freeform 114"/>
            <p:cNvSpPr>
              <a:spLocks/>
            </p:cNvSpPr>
            <p:nvPr/>
          </p:nvSpPr>
          <p:spPr bwMode="auto">
            <a:xfrm>
              <a:off x="8518" y="4649"/>
              <a:ext cx="931" cy="698"/>
            </a:xfrm>
            <a:custGeom>
              <a:avLst/>
              <a:gdLst/>
              <a:ahLst/>
              <a:cxnLst>
                <a:cxn ang="0">
                  <a:pos x="106" y="621"/>
                </a:cxn>
                <a:cxn ang="0">
                  <a:pos x="106" y="670"/>
                </a:cxn>
                <a:cxn ang="0">
                  <a:pos x="152" y="698"/>
                </a:cxn>
                <a:cxn ang="0">
                  <a:pos x="212" y="662"/>
                </a:cxn>
                <a:cxn ang="0">
                  <a:pos x="239" y="566"/>
                </a:cxn>
                <a:cxn ang="0">
                  <a:pos x="271" y="429"/>
                </a:cxn>
                <a:cxn ang="0">
                  <a:pos x="312" y="275"/>
                </a:cxn>
                <a:cxn ang="0">
                  <a:pos x="361" y="187"/>
                </a:cxn>
                <a:cxn ang="0">
                  <a:pos x="451" y="94"/>
                </a:cxn>
                <a:cxn ang="0">
                  <a:pos x="592" y="44"/>
                </a:cxn>
                <a:cxn ang="0">
                  <a:pos x="662" y="77"/>
                </a:cxn>
                <a:cxn ang="0">
                  <a:pos x="681" y="138"/>
                </a:cxn>
                <a:cxn ang="0">
                  <a:pos x="668" y="247"/>
                </a:cxn>
                <a:cxn ang="0">
                  <a:pos x="619" y="404"/>
                </a:cxn>
                <a:cxn ang="0">
                  <a:pos x="581" y="508"/>
                </a:cxn>
                <a:cxn ang="0">
                  <a:pos x="567" y="563"/>
                </a:cxn>
                <a:cxn ang="0">
                  <a:pos x="611" y="662"/>
                </a:cxn>
                <a:cxn ang="0">
                  <a:pos x="714" y="698"/>
                </a:cxn>
                <a:cxn ang="0">
                  <a:pos x="828" y="651"/>
                </a:cxn>
                <a:cxn ang="0">
                  <a:pos x="898" y="555"/>
                </a:cxn>
                <a:cxn ang="0">
                  <a:pos x="931" y="472"/>
                </a:cxn>
                <a:cxn ang="0">
                  <a:pos x="923" y="445"/>
                </a:cxn>
                <a:cxn ang="0">
                  <a:pos x="909" y="439"/>
                </a:cxn>
                <a:cxn ang="0">
                  <a:pos x="882" y="459"/>
                </a:cxn>
                <a:cxn ang="0">
                  <a:pos x="825" y="585"/>
                </a:cxn>
                <a:cxn ang="0">
                  <a:pos x="717" y="654"/>
                </a:cxn>
                <a:cxn ang="0">
                  <a:pos x="681" y="621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5" y="365"/>
                </a:cxn>
                <a:cxn ang="0">
                  <a:pos x="795" y="176"/>
                </a:cxn>
                <a:cxn ang="0">
                  <a:pos x="763" y="66"/>
                </a:cxn>
                <a:cxn ang="0">
                  <a:pos x="684" y="14"/>
                </a:cxn>
                <a:cxn ang="0">
                  <a:pos x="597" y="0"/>
                </a:cxn>
                <a:cxn ang="0">
                  <a:pos x="437" y="50"/>
                </a:cxn>
                <a:cxn ang="0">
                  <a:pos x="339" y="143"/>
                </a:cxn>
                <a:cxn ang="0">
                  <a:pos x="290" y="41"/>
                </a:cxn>
                <a:cxn ang="0">
                  <a:pos x="204" y="3"/>
                </a:cxn>
                <a:cxn ang="0">
                  <a:pos x="111" y="19"/>
                </a:cxn>
                <a:cxn ang="0">
                  <a:pos x="57" y="85"/>
                </a:cxn>
                <a:cxn ang="0">
                  <a:pos x="16" y="179"/>
                </a:cxn>
                <a:cxn ang="0">
                  <a:pos x="0" y="236"/>
                </a:cxn>
                <a:cxn ang="0">
                  <a:pos x="11" y="253"/>
                </a:cxn>
                <a:cxn ang="0">
                  <a:pos x="24" y="258"/>
                </a:cxn>
                <a:cxn ang="0">
                  <a:pos x="49" y="250"/>
                </a:cxn>
                <a:cxn ang="0">
                  <a:pos x="73" y="168"/>
                </a:cxn>
                <a:cxn ang="0">
                  <a:pos x="122" y="69"/>
                </a:cxn>
                <a:cxn ang="0">
                  <a:pos x="193" y="47"/>
                </a:cxn>
                <a:cxn ang="0">
                  <a:pos x="220" y="96"/>
                </a:cxn>
                <a:cxn ang="0">
                  <a:pos x="214" y="179"/>
                </a:cxn>
                <a:cxn ang="0">
                  <a:pos x="190" y="283"/>
                </a:cxn>
                <a:cxn ang="0">
                  <a:pos x="163" y="387"/>
                </a:cxn>
              </a:cxnLst>
              <a:rect l="0" t="0" r="r" b="b"/>
              <a:pathLst>
                <a:path w="931" h="698">
                  <a:moveTo>
                    <a:pt x="114" y="585"/>
                  </a:moveTo>
                  <a:lnTo>
                    <a:pt x="109" y="601"/>
                  </a:lnTo>
                  <a:lnTo>
                    <a:pt x="106" y="621"/>
                  </a:lnTo>
                  <a:lnTo>
                    <a:pt x="100" y="637"/>
                  </a:lnTo>
                  <a:lnTo>
                    <a:pt x="100" y="648"/>
                  </a:lnTo>
                  <a:lnTo>
                    <a:pt x="106" y="670"/>
                  </a:lnTo>
                  <a:lnTo>
                    <a:pt x="117" y="684"/>
                  </a:lnTo>
                  <a:lnTo>
                    <a:pt x="133" y="695"/>
                  </a:lnTo>
                  <a:lnTo>
                    <a:pt x="152" y="698"/>
                  </a:lnTo>
                  <a:lnTo>
                    <a:pt x="179" y="692"/>
                  </a:lnTo>
                  <a:lnTo>
                    <a:pt x="198" y="678"/>
                  </a:lnTo>
                  <a:lnTo>
                    <a:pt x="212" y="662"/>
                  </a:lnTo>
                  <a:lnTo>
                    <a:pt x="225" y="621"/>
                  </a:lnTo>
                  <a:lnTo>
                    <a:pt x="233" y="593"/>
                  </a:lnTo>
                  <a:lnTo>
                    <a:pt x="239" y="566"/>
                  </a:lnTo>
                  <a:lnTo>
                    <a:pt x="247" y="538"/>
                  </a:lnTo>
                  <a:lnTo>
                    <a:pt x="263" y="461"/>
                  </a:lnTo>
                  <a:lnTo>
                    <a:pt x="271" y="429"/>
                  </a:lnTo>
                  <a:lnTo>
                    <a:pt x="299" y="324"/>
                  </a:lnTo>
                  <a:lnTo>
                    <a:pt x="307" y="297"/>
                  </a:lnTo>
                  <a:lnTo>
                    <a:pt x="312" y="275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7"/>
                  </a:lnTo>
                  <a:lnTo>
                    <a:pt x="385" y="154"/>
                  </a:lnTo>
                  <a:lnTo>
                    <a:pt x="415" y="124"/>
                  </a:lnTo>
                  <a:lnTo>
                    <a:pt x="451" y="94"/>
                  </a:lnTo>
                  <a:lnTo>
                    <a:pt x="491" y="69"/>
                  </a:lnTo>
                  <a:lnTo>
                    <a:pt x="537" y="50"/>
                  </a:lnTo>
                  <a:lnTo>
                    <a:pt x="592" y="44"/>
                  </a:lnTo>
                  <a:lnTo>
                    <a:pt x="624" y="50"/>
                  </a:lnTo>
                  <a:lnTo>
                    <a:pt x="649" y="61"/>
                  </a:lnTo>
                  <a:lnTo>
                    <a:pt x="662" y="77"/>
                  </a:lnTo>
                  <a:lnTo>
                    <a:pt x="673" y="99"/>
                  </a:lnTo>
                  <a:lnTo>
                    <a:pt x="679" y="118"/>
                  </a:lnTo>
                  <a:lnTo>
                    <a:pt x="681" y="138"/>
                  </a:lnTo>
                  <a:lnTo>
                    <a:pt x="681" y="151"/>
                  </a:lnTo>
                  <a:lnTo>
                    <a:pt x="679" y="195"/>
                  </a:lnTo>
                  <a:lnTo>
                    <a:pt x="668" y="247"/>
                  </a:lnTo>
                  <a:lnTo>
                    <a:pt x="654" y="299"/>
                  </a:lnTo>
                  <a:lnTo>
                    <a:pt x="635" y="354"/>
                  </a:lnTo>
                  <a:lnTo>
                    <a:pt x="619" y="404"/>
                  </a:lnTo>
                  <a:lnTo>
                    <a:pt x="603" y="448"/>
                  </a:lnTo>
                  <a:lnTo>
                    <a:pt x="592" y="481"/>
                  </a:lnTo>
                  <a:lnTo>
                    <a:pt x="581" y="508"/>
                  </a:lnTo>
                  <a:lnTo>
                    <a:pt x="573" y="527"/>
                  </a:lnTo>
                  <a:lnTo>
                    <a:pt x="570" y="547"/>
                  </a:lnTo>
                  <a:lnTo>
                    <a:pt x="567" y="563"/>
                  </a:lnTo>
                  <a:lnTo>
                    <a:pt x="573" y="601"/>
                  </a:lnTo>
                  <a:lnTo>
                    <a:pt x="589" y="634"/>
                  </a:lnTo>
                  <a:lnTo>
                    <a:pt x="611" y="662"/>
                  </a:lnTo>
                  <a:lnTo>
                    <a:pt x="641" y="681"/>
                  </a:lnTo>
                  <a:lnTo>
                    <a:pt x="676" y="692"/>
                  </a:lnTo>
                  <a:lnTo>
                    <a:pt x="714" y="698"/>
                  </a:lnTo>
                  <a:lnTo>
                    <a:pt x="757" y="692"/>
                  </a:lnTo>
                  <a:lnTo>
                    <a:pt x="795" y="676"/>
                  </a:lnTo>
                  <a:lnTo>
                    <a:pt x="828" y="651"/>
                  </a:lnTo>
                  <a:lnTo>
                    <a:pt x="855" y="621"/>
                  </a:lnTo>
                  <a:lnTo>
                    <a:pt x="879" y="588"/>
                  </a:lnTo>
                  <a:lnTo>
                    <a:pt x="898" y="555"/>
                  </a:lnTo>
                  <a:lnTo>
                    <a:pt x="915" y="522"/>
                  </a:lnTo>
                  <a:lnTo>
                    <a:pt x="923" y="494"/>
                  </a:lnTo>
                  <a:lnTo>
                    <a:pt x="931" y="472"/>
                  </a:lnTo>
                  <a:lnTo>
                    <a:pt x="931" y="453"/>
                  </a:lnTo>
                  <a:lnTo>
                    <a:pt x="928" y="448"/>
                  </a:lnTo>
                  <a:lnTo>
                    <a:pt x="923" y="445"/>
                  </a:lnTo>
                  <a:lnTo>
                    <a:pt x="920" y="442"/>
                  </a:lnTo>
                  <a:lnTo>
                    <a:pt x="915" y="442"/>
                  </a:lnTo>
                  <a:lnTo>
                    <a:pt x="909" y="439"/>
                  </a:lnTo>
                  <a:lnTo>
                    <a:pt x="898" y="439"/>
                  </a:lnTo>
                  <a:lnTo>
                    <a:pt x="890" y="442"/>
                  </a:lnTo>
                  <a:lnTo>
                    <a:pt x="882" y="459"/>
                  </a:lnTo>
                  <a:lnTo>
                    <a:pt x="879" y="467"/>
                  </a:lnTo>
                  <a:lnTo>
                    <a:pt x="855" y="533"/>
                  </a:lnTo>
                  <a:lnTo>
                    <a:pt x="825" y="585"/>
                  </a:lnTo>
                  <a:lnTo>
                    <a:pt x="790" y="623"/>
                  </a:lnTo>
                  <a:lnTo>
                    <a:pt x="755" y="645"/>
                  </a:lnTo>
                  <a:lnTo>
                    <a:pt x="717" y="654"/>
                  </a:lnTo>
                  <a:lnTo>
                    <a:pt x="698" y="651"/>
                  </a:lnTo>
                  <a:lnTo>
                    <a:pt x="687" y="640"/>
                  </a:lnTo>
                  <a:lnTo>
                    <a:pt x="681" y="621"/>
                  </a:lnTo>
                  <a:lnTo>
                    <a:pt x="679" y="599"/>
                  </a:lnTo>
                  <a:lnTo>
                    <a:pt x="679" y="579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1"/>
                  </a:lnTo>
                  <a:lnTo>
                    <a:pt x="714" y="475"/>
                  </a:lnTo>
                  <a:lnTo>
                    <a:pt x="725" y="448"/>
                  </a:lnTo>
                  <a:lnTo>
                    <a:pt x="738" y="409"/>
                  </a:lnTo>
                  <a:lnTo>
                    <a:pt x="755" y="365"/>
                  </a:lnTo>
                  <a:lnTo>
                    <a:pt x="782" y="267"/>
                  </a:lnTo>
                  <a:lnTo>
                    <a:pt x="793" y="217"/>
                  </a:lnTo>
                  <a:lnTo>
                    <a:pt x="795" y="176"/>
                  </a:lnTo>
                  <a:lnTo>
                    <a:pt x="790" y="132"/>
                  </a:lnTo>
                  <a:lnTo>
                    <a:pt x="779" y="94"/>
                  </a:lnTo>
                  <a:lnTo>
                    <a:pt x="763" y="66"/>
                  </a:lnTo>
                  <a:lnTo>
                    <a:pt x="738" y="41"/>
                  </a:lnTo>
                  <a:lnTo>
                    <a:pt x="714" y="25"/>
                  </a:lnTo>
                  <a:lnTo>
                    <a:pt x="684" y="14"/>
                  </a:lnTo>
                  <a:lnTo>
                    <a:pt x="654" y="6"/>
                  </a:lnTo>
                  <a:lnTo>
                    <a:pt x="624" y="3"/>
                  </a:lnTo>
                  <a:lnTo>
                    <a:pt x="597" y="0"/>
                  </a:lnTo>
                  <a:lnTo>
                    <a:pt x="537" y="6"/>
                  </a:lnTo>
                  <a:lnTo>
                    <a:pt x="483" y="25"/>
                  </a:lnTo>
                  <a:lnTo>
                    <a:pt x="437" y="50"/>
                  </a:lnTo>
                  <a:lnTo>
                    <a:pt x="399" y="77"/>
                  </a:lnTo>
                  <a:lnTo>
                    <a:pt x="366" y="110"/>
                  </a:lnTo>
                  <a:lnTo>
                    <a:pt x="339" y="143"/>
                  </a:lnTo>
                  <a:lnTo>
                    <a:pt x="331" y="102"/>
                  </a:lnTo>
                  <a:lnTo>
                    <a:pt x="312" y="69"/>
                  </a:lnTo>
                  <a:lnTo>
                    <a:pt x="290" y="41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4" y="3"/>
                  </a:lnTo>
                  <a:lnTo>
                    <a:pt x="176" y="0"/>
                  </a:lnTo>
                  <a:lnTo>
                    <a:pt x="141" y="6"/>
                  </a:lnTo>
                  <a:lnTo>
                    <a:pt x="111" y="19"/>
                  </a:lnTo>
                  <a:lnTo>
                    <a:pt x="87" y="39"/>
                  </a:lnTo>
                  <a:lnTo>
                    <a:pt x="71" y="63"/>
                  </a:lnTo>
                  <a:lnTo>
                    <a:pt x="57" y="85"/>
                  </a:lnTo>
                  <a:lnTo>
                    <a:pt x="41" y="116"/>
                  </a:lnTo>
                  <a:lnTo>
                    <a:pt x="27" y="148"/>
                  </a:lnTo>
                  <a:lnTo>
                    <a:pt x="16" y="179"/>
                  </a:lnTo>
                  <a:lnTo>
                    <a:pt x="8" y="206"/>
                  </a:lnTo>
                  <a:lnTo>
                    <a:pt x="3" y="228"/>
                  </a:lnTo>
                  <a:lnTo>
                    <a:pt x="0" y="236"/>
                  </a:lnTo>
                  <a:lnTo>
                    <a:pt x="3" y="245"/>
                  </a:lnTo>
                  <a:lnTo>
                    <a:pt x="5" y="250"/>
                  </a:lnTo>
                  <a:lnTo>
                    <a:pt x="11" y="253"/>
                  </a:lnTo>
                  <a:lnTo>
                    <a:pt x="13" y="256"/>
                  </a:lnTo>
                  <a:lnTo>
                    <a:pt x="19" y="256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1" y="256"/>
                  </a:lnTo>
                  <a:lnTo>
                    <a:pt x="49" y="250"/>
                  </a:lnTo>
                  <a:lnTo>
                    <a:pt x="54" y="236"/>
                  </a:lnTo>
                  <a:lnTo>
                    <a:pt x="60" y="212"/>
                  </a:lnTo>
                  <a:lnTo>
                    <a:pt x="73" y="168"/>
                  </a:lnTo>
                  <a:lnTo>
                    <a:pt x="87" y="127"/>
                  </a:lnTo>
                  <a:lnTo>
                    <a:pt x="103" y="94"/>
                  </a:lnTo>
                  <a:lnTo>
                    <a:pt x="122" y="69"/>
                  </a:lnTo>
                  <a:lnTo>
                    <a:pt x="144" y="50"/>
                  </a:lnTo>
                  <a:lnTo>
                    <a:pt x="171" y="44"/>
                  </a:lnTo>
                  <a:lnTo>
                    <a:pt x="193" y="47"/>
                  </a:lnTo>
                  <a:lnTo>
                    <a:pt x="206" y="58"/>
                  </a:lnTo>
                  <a:lnTo>
                    <a:pt x="214" y="74"/>
                  </a:lnTo>
                  <a:lnTo>
                    <a:pt x="220" y="96"/>
                  </a:lnTo>
                  <a:lnTo>
                    <a:pt x="223" y="121"/>
                  </a:lnTo>
                  <a:lnTo>
                    <a:pt x="220" y="146"/>
                  </a:lnTo>
                  <a:lnTo>
                    <a:pt x="214" y="179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3"/>
                  </a:lnTo>
                  <a:lnTo>
                    <a:pt x="179" y="321"/>
                  </a:lnTo>
                  <a:lnTo>
                    <a:pt x="171" y="357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5" name="Freeform 115"/>
            <p:cNvSpPr>
              <a:spLocks/>
            </p:cNvSpPr>
            <p:nvPr/>
          </p:nvSpPr>
          <p:spPr bwMode="auto">
            <a:xfrm>
              <a:off x="9688" y="4040"/>
              <a:ext cx="1086" cy="996"/>
            </a:xfrm>
            <a:custGeom>
              <a:avLst/>
              <a:gdLst/>
              <a:ahLst/>
              <a:cxnLst>
                <a:cxn ang="0">
                  <a:pos x="679" y="258"/>
                </a:cxn>
                <a:cxn ang="0">
                  <a:pos x="719" y="156"/>
                </a:cxn>
                <a:cxn ang="0">
                  <a:pos x="801" y="68"/>
                </a:cxn>
                <a:cxn ang="0">
                  <a:pos x="896" y="46"/>
                </a:cxn>
                <a:cxn ang="0">
                  <a:pos x="988" y="77"/>
                </a:cxn>
                <a:cxn ang="0">
                  <a:pos x="904" y="134"/>
                </a:cxn>
                <a:cxn ang="0">
                  <a:pos x="888" y="217"/>
                </a:cxn>
                <a:cxn ang="0">
                  <a:pos x="937" y="266"/>
                </a:cxn>
                <a:cxn ang="0">
                  <a:pos x="1018" y="258"/>
                </a:cxn>
                <a:cxn ang="0">
                  <a:pos x="1080" y="184"/>
                </a:cxn>
                <a:cxn ang="0">
                  <a:pos x="1064" y="71"/>
                </a:cxn>
                <a:cxn ang="0">
                  <a:pos x="980" y="14"/>
                </a:cxn>
                <a:cxn ang="0">
                  <a:pos x="882" y="0"/>
                </a:cxn>
                <a:cxn ang="0">
                  <a:pos x="746" y="49"/>
                </a:cxn>
                <a:cxn ang="0">
                  <a:pos x="668" y="140"/>
                </a:cxn>
                <a:cxn ang="0">
                  <a:pos x="603" y="79"/>
                </a:cxn>
                <a:cxn ang="0">
                  <a:pos x="508" y="14"/>
                </a:cxn>
                <a:cxn ang="0">
                  <a:pos x="418" y="0"/>
                </a:cxn>
                <a:cxn ang="0">
                  <a:pos x="255" y="52"/>
                </a:cxn>
                <a:cxn ang="0">
                  <a:pos x="144" y="170"/>
                </a:cxn>
                <a:cxn ang="0">
                  <a:pos x="81" y="288"/>
                </a:cxn>
                <a:cxn ang="0">
                  <a:pos x="68" y="346"/>
                </a:cxn>
                <a:cxn ang="0">
                  <a:pos x="81" y="357"/>
                </a:cxn>
                <a:cxn ang="0">
                  <a:pos x="111" y="357"/>
                </a:cxn>
                <a:cxn ang="0">
                  <a:pos x="122" y="335"/>
                </a:cxn>
                <a:cxn ang="0">
                  <a:pos x="214" y="156"/>
                </a:cxn>
                <a:cxn ang="0">
                  <a:pos x="323" y="71"/>
                </a:cxn>
                <a:cxn ang="0">
                  <a:pos x="415" y="46"/>
                </a:cxn>
                <a:cxn ang="0">
                  <a:pos x="470" y="60"/>
                </a:cxn>
                <a:cxn ang="0">
                  <a:pos x="518" y="118"/>
                </a:cxn>
                <a:cxn ang="0">
                  <a:pos x="529" y="225"/>
                </a:cxn>
                <a:cxn ang="0">
                  <a:pos x="502" y="368"/>
                </a:cxn>
                <a:cxn ang="0">
                  <a:pos x="442" y="609"/>
                </a:cxn>
                <a:cxn ang="0">
                  <a:pos x="366" y="840"/>
                </a:cxn>
                <a:cxn ang="0">
                  <a:pos x="252" y="939"/>
                </a:cxn>
                <a:cxn ang="0">
                  <a:pos x="166" y="944"/>
                </a:cxn>
                <a:cxn ang="0">
                  <a:pos x="130" y="908"/>
                </a:cxn>
                <a:cxn ang="0">
                  <a:pos x="195" y="834"/>
                </a:cxn>
                <a:cxn ang="0">
                  <a:pos x="182" y="747"/>
                </a:cxn>
                <a:cxn ang="0">
                  <a:pos x="119" y="722"/>
                </a:cxn>
                <a:cxn ang="0">
                  <a:pos x="24" y="774"/>
                </a:cxn>
                <a:cxn ang="0">
                  <a:pos x="5" y="892"/>
                </a:cxn>
                <a:cxn ang="0">
                  <a:pos x="84" y="972"/>
                </a:cxn>
                <a:cxn ang="0">
                  <a:pos x="206" y="996"/>
                </a:cxn>
                <a:cxn ang="0">
                  <a:pos x="339" y="947"/>
                </a:cxn>
                <a:cxn ang="0">
                  <a:pos x="415" y="859"/>
                </a:cxn>
                <a:cxn ang="0">
                  <a:pos x="448" y="865"/>
                </a:cxn>
                <a:cxn ang="0">
                  <a:pos x="529" y="955"/>
                </a:cxn>
                <a:cxn ang="0">
                  <a:pos x="668" y="996"/>
                </a:cxn>
                <a:cxn ang="0">
                  <a:pos x="828" y="944"/>
                </a:cxn>
                <a:cxn ang="0">
                  <a:pos x="942" y="826"/>
                </a:cxn>
                <a:cxn ang="0">
                  <a:pos x="1004" y="705"/>
                </a:cxn>
                <a:cxn ang="0">
                  <a:pos x="1015" y="648"/>
                </a:cxn>
                <a:cxn ang="0">
                  <a:pos x="999" y="634"/>
                </a:cxn>
                <a:cxn ang="0">
                  <a:pos x="972" y="642"/>
                </a:cxn>
                <a:cxn ang="0">
                  <a:pos x="964" y="659"/>
                </a:cxn>
                <a:cxn ang="0">
                  <a:pos x="871" y="837"/>
                </a:cxn>
                <a:cxn ang="0">
                  <a:pos x="763" y="925"/>
                </a:cxn>
                <a:cxn ang="0">
                  <a:pos x="673" y="947"/>
                </a:cxn>
                <a:cxn ang="0">
                  <a:pos x="581" y="903"/>
                </a:cxn>
                <a:cxn ang="0">
                  <a:pos x="554" y="801"/>
                </a:cxn>
                <a:cxn ang="0">
                  <a:pos x="578" y="661"/>
                </a:cxn>
              </a:cxnLst>
              <a:rect l="0" t="0" r="r" b="b"/>
              <a:pathLst>
                <a:path w="1086" h="996">
                  <a:moveTo>
                    <a:pt x="665" y="307"/>
                  </a:moveTo>
                  <a:lnTo>
                    <a:pt x="670" y="285"/>
                  </a:lnTo>
                  <a:lnTo>
                    <a:pt x="679" y="258"/>
                  </a:lnTo>
                  <a:lnTo>
                    <a:pt x="689" y="225"/>
                  </a:lnTo>
                  <a:lnTo>
                    <a:pt x="703" y="192"/>
                  </a:lnTo>
                  <a:lnTo>
                    <a:pt x="719" y="156"/>
                  </a:lnTo>
                  <a:lnTo>
                    <a:pt x="741" y="123"/>
                  </a:lnTo>
                  <a:lnTo>
                    <a:pt x="768" y="93"/>
                  </a:lnTo>
                  <a:lnTo>
                    <a:pt x="801" y="68"/>
                  </a:lnTo>
                  <a:lnTo>
                    <a:pt x="836" y="52"/>
                  </a:lnTo>
                  <a:lnTo>
                    <a:pt x="880" y="46"/>
                  </a:lnTo>
                  <a:lnTo>
                    <a:pt x="896" y="46"/>
                  </a:lnTo>
                  <a:lnTo>
                    <a:pt x="920" y="49"/>
                  </a:lnTo>
                  <a:lnTo>
                    <a:pt x="953" y="60"/>
                  </a:lnTo>
                  <a:lnTo>
                    <a:pt x="988" y="77"/>
                  </a:lnTo>
                  <a:lnTo>
                    <a:pt x="956" y="88"/>
                  </a:lnTo>
                  <a:lnTo>
                    <a:pt x="926" y="107"/>
                  </a:lnTo>
                  <a:lnTo>
                    <a:pt x="904" y="134"/>
                  </a:lnTo>
                  <a:lnTo>
                    <a:pt x="890" y="162"/>
                  </a:lnTo>
                  <a:lnTo>
                    <a:pt x="885" y="195"/>
                  </a:lnTo>
                  <a:lnTo>
                    <a:pt x="888" y="217"/>
                  </a:lnTo>
                  <a:lnTo>
                    <a:pt x="896" y="236"/>
                  </a:lnTo>
                  <a:lnTo>
                    <a:pt x="912" y="255"/>
                  </a:lnTo>
                  <a:lnTo>
                    <a:pt x="937" y="266"/>
                  </a:lnTo>
                  <a:lnTo>
                    <a:pt x="966" y="272"/>
                  </a:lnTo>
                  <a:lnTo>
                    <a:pt x="991" y="269"/>
                  </a:lnTo>
                  <a:lnTo>
                    <a:pt x="1018" y="258"/>
                  </a:lnTo>
                  <a:lnTo>
                    <a:pt x="1045" y="241"/>
                  </a:lnTo>
                  <a:lnTo>
                    <a:pt x="1064" y="217"/>
                  </a:lnTo>
                  <a:lnTo>
                    <a:pt x="1080" y="184"/>
                  </a:lnTo>
                  <a:lnTo>
                    <a:pt x="1086" y="143"/>
                  </a:lnTo>
                  <a:lnTo>
                    <a:pt x="1080" y="104"/>
                  </a:lnTo>
                  <a:lnTo>
                    <a:pt x="1064" y="71"/>
                  </a:lnTo>
                  <a:lnTo>
                    <a:pt x="1040" y="46"/>
                  </a:lnTo>
                  <a:lnTo>
                    <a:pt x="1013" y="27"/>
                  </a:lnTo>
                  <a:lnTo>
                    <a:pt x="980" y="14"/>
                  </a:lnTo>
                  <a:lnTo>
                    <a:pt x="945" y="5"/>
                  </a:lnTo>
                  <a:lnTo>
                    <a:pt x="912" y="0"/>
                  </a:lnTo>
                  <a:lnTo>
                    <a:pt x="882" y="0"/>
                  </a:lnTo>
                  <a:lnTo>
                    <a:pt x="831" y="5"/>
                  </a:lnTo>
                  <a:lnTo>
                    <a:pt x="787" y="24"/>
                  </a:lnTo>
                  <a:lnTo>
                    <a:pt x="746" y="49"/>
                  </a:lnTo>
                  <a:lnTo>
                    <a:pt x="714" y="79"/>
                  </a:lnTo>
                  <a:lnTo>
                    <a:pt x="689" y="110"/>
                  </a:lnTo>
                  <a:lnTo>
                    <a:pt x="668" y="140"/>
                  </a:lnTo>
                  <a:lnTo>
                    <a:pt x="654" y="167"/>
                  </a:lnTo>
                  <a:lnTo>
                    <a:pt x="630" y="118"/>
                  </a:lnTo>
                  <a:lnTo>
                    <a:pt x="603" y="79"/>
                  </a:lnTo>
                  <a:lnTo>
                    <a:pt x="573" y="49"/>
                  </a:lnTo>
                  <a:lnTo>
                    <a:pt x="540" y="27"/>
                  </a:lnTo>
                  <a:lnTo>
                    <a:pt x="508" y="14"/>
                  </a:lnTo>
                  <a:lnTo>
                    <a:pt x="475" y="5"/>
                  </a:lnTo>
                  <a:lnTo>
                    <a:pt x="445" y="0"/>
                  </a:lnTo>
                  <a:lnTo>
                    <a:pt x="418" y="0"/>
                  </a:lnTo>
                  <a:lnTo>
                    <a:pt x="358" y="5"/>
                  </a:lnTo>
                  <a:lnTo>
                    <a:pt x="304" y="24"/>
                  </a:lnTo>
                  <a:lnTo>
                    <a:pt x="255" y="52"/>
                  </a:lnTo>
                  <a:lnTo>
                    <a:pt x="214" y="88"/>
                  </a:lnTo>
                  <a:lnTo>
                    <a:pt x="176" y="126"/>
                  </a:lnTo>
                  <a:lnTo>
                    <a:pt x="144" y="170"/>
                  </a:lnTo>
                  <a:lnTo>
                    <a:pt x="117" y="211"/>
                  </a:lnTo>
                  <a:lnTo>
                    <a:pt x="95" y="252"/>
                  </a:lnTo>
                  <a:lnTo>
                    <a:pt x="81" y="288"/>
                  </a:lnTo>
                  <a:lnTo>
                    <a:pt x="71" y="318"/>
                  </a:lnTo>
                  <a:lnTo>
                    <a:pt x="68" y="337"/>
                  </a:lnTo>
                  <a:lnTo>
                    <a:pt x="68" y="346"/>
                  </a:lnTo>
                  <a:lnTo>
                    <a:pt x="73" y="351"/>
                  </a:lnTo>
                  <a:lnTo>
                    <a:pt x="76" y="357"/>
                  </a:lnTo>
                  <a:lnTo>
                    <a:pt x="81" y="357"/>
                  </a:lnTo>
                  <a:lnTo>
                    <a:pt x="87" y="359"/>
                  </a:lnTo>
                  <a:lnTo>
                    <a:pt x="103" y="359"/>
                  </a:lnTo>
                  <a:lnTo>
                    <a:pt x="111" y="357"/>
                  </a:lnTo>
                  <a:lnTo>
                    <a:pt x="117" y="351"/>
                  </a:lnTo>
                  <a:lnTo>
                    <a:pt x="119" y="346"/>
                  </a:lnTo>
                  <a:lnTo>
                    <a:pt x="122" y="335"/>
                  </a:lnTo>
                  <a:lnTo>
                    <a:pt x="149" y="263"/>
                  </a:lnTo>
                  <a:lnTo>
                    <a:pt x="179" y="206"/>
                  </a:lnTo>
                  <a:lnTo>
                    <a:pt x="214" y="156"/>
                  </a:lnTo>
                  <a:lnTo>
                    <a:pt x="250" y="118"/>
                  </a:lnTo>
                  <a:lnTo>
                    <a:pt x="288" y="90"/>
                  </a:lnTo>
                  <a:lnTo>
                    <a:pt x="323" y="71"/>
                  </a:lnTo>
                  <a:lnTo>
                    <a:pt x="356" y="57"/>
                  </a:lnTo>
                  <a:lnTo>
                    <a:pt x="388" y="49"/>
                  </a:lnTo>
                  <a:lnTo>
                    <a:pt x="415" y="46"/>
                  </a:lnTo>
                  <a:lnTo>
                    <a:pt x="432" y="46"/>
                  </a:lnTo>
                  <a:lnTo>
                    <a:pt x="451" y="52"/>
                  </a:lnTo>
                  <a:lnTo>
                    <a:pt x="470" y="60"/>
                  </a:lnTo>
                  <a:lnTo>
                    <a:pt x="489" y="74"/>
                  </a:lnTo>
                  <a:lnTo>
                    <a:pt x="505" y="90"/>
                  </a:lnTo>
                  <a:lnTo>
                    <a:pt x="518" y="118"/>
                  </a:lnTo>
                  <a:lnTo>
                    <a:pt x="529" y="151"/>
                  </a:lnTo>
                  <a:lnTo>
                    <a:pt x="532" y="195"/>
                  </a:lnTo>
                  <a:lnTo>
                    <a:pt x="529" y="225"/>
                  </a:lnTo>
                  <a:lnTo>
                    <a:pt x="524" y="261"/>
                  </a:lnTo>
                  <a:lnTo>
                    <a:pt x="516" y="310"/>
                  </a:lnTo>
                  <a:lnTo>
                    <a:pt x="502" y="368"/>
                  </a:lnTo>
                  <a:lnTo>
                    <a:pt x="486" y="436"/>
                  </a:lnTo>
                  <a:lnTo>
                    <a:pt x="467" y="516"/>
                  </a:lnTo>
                  <a:lnTo>
                    <a:pt x="442" y="609"/>
                  </a:lnTo>
                  <a:lnTo>
                    <a:pt x="415" y="719"/>
                  </a:lnTo>
                  <a:lnTo>
                    <a:pt x="394" y="782"/>
                  </a:lnTo>
                  <a:lnTo>
                    <a:pt x="366" y="840"/>
                  </a:lnTo>
                  <a:lnTo>
                    <a:pt x="334" y="884"/>
                  </a:lnTo>
                  <a:lnTo>
                    <a:pt x="296" y="919"/>
                  </a:lnTo>
                  <a:lnTo>
                    <a:pt x="252" y="939"/>
                  </a:lnTo>
                  <a:lnTo>
                    <a:pt x="206" y="947"/>
                  </a:lnTo>
                  <a:lnTo>
                    <a:pt x="190" y="947"/>
                  </a:lnTo>
                  <a:lnTo>
                    <a:pt x="166" y="944"/>
                  </a:lnTo>
                  <a:lnTo>
                    <a:pt x="133" y="936"/>
                  </a:lnTo>
                  <a:lnTo>
                    <a:pt x="98" y="919"/>
                  </a:lnTo>
                  <a:lnTo>
                    <a:pt x="130" y="908"/>
                  </a:lnTo>
                  <a:lnTo>
                    <a:pt x="157" y="889"/>
                  </a:lnTo>
                  <a:lnTo>
                    <a:pt x="182" y="865"/>
                  </a:lnTo>
                  <a:lnTo>
                    <a:pt x="195" y="834"/>
                  </a:lnTo>
                  <a:lnTo>
                    <a:pt x="201" y="799"/>
                  </a:lnTo>
                  <a:lnTo>
                    <a:pt x="195" y="768"/>
                  </a:lnTo>
                  <a:lnTo>
                    <a:pt x="182" y="747"/>
                  </a:lnTo>
                  <a:lnTo>
                    <a:pt x="163" y="733"/>
                  </a:lnTo>
                  <a:lnTo>
                    <a:pt x="141" y="725"/>
                  </a:lnTo>
                  <a:lnTo>
                    <a:pt x="119" y="722"/>
                  </a:lnTo>
                  <a:lnTo>
                    <a:pt x="81" y="730"/>
                  </a:lnTo>
                  <a:lnTo>
                    <a:pt x="49" y="747"/>
                  </a:lnTo>
                  <a:lnTo>
                    <a:pt x="24" y="774"/>
                  </a:lnTo>
                  <a:lnTo>
                    <a:pt x="8" y="810"/>
                  </a:lnTo>
                  <a:lnTo>
                    <a:pt x="0" y="851"/>
                  </a:lnTo>
                  <a:lnTo>
                    <a:pt x="5" y="892"/>
                  </a:lnTo>
                  <a:lnTo>
                    <a:pt x="24" y="925"/>
                  </a:lnTo>
                  <a:lnTo>
                    <a:pt x="52" y="950"/>
                  </a:lnTo>
                  <a:lnTo>
                    <a:pt x="84" y="972"/>
                  </a:lnTo>
                  <a:lnTo>
                    <a:pt x="122" y="985"/>
                  </a:lnTo>
                  <a:lnTo>
                    <a:pt x="163" y="994"/>
                  </a:lnTo>
                  <a:lnTo>
                    <a:pt x="206" y="996"/>
                  </a:lnTo>
                  <a:lnTo>
                    <a:pt x="258" y="991"/>
                  </a:lnTo>
                  <a:lnTo>
                    <a:pt x="301" y="972"/>
                  </a:lnTo>
                  <a:lnTo>
                    <a:pt x="339" y="947"/>
                  </a:lnTo>
                  <a:lnTo>
                    <a:pt x="372" y="917"/>
                  </a:lnTo>
                  <a:lnTo>
                    <a:pt x="396" y="887"/>
                  </a:lnTo>
                  <a:lnTo>
                    <a:pt x="415" y="859"/>
                  </a:lnTo>
                  <a:lnTo>
                    <a:pt x="429" y="840"/>
                  </a:lnTo>
                  <a:lnTo>
                    <a:pt x="434" y="829"/>
                  </a:lnTo>
                  <a:lnTo>
                    <a:pt x="448" y="865"/>
                  </a:lnTo>
                  <a:lnTo>
                    <a:pt x="470" y="897"/>
                  </a:lnTo>
                  <a:lnTo>
                    <a:pt x="497" y="928"/>
                  </a:lnTo>
                  <a:lnTo>
                    <a:pt x="529" y="955"/>
                  </a:lnTo>
                  <a:lnTo>
                    <a:pt x="570" y="977"/>
                  </a:lnTo>
                  <a:lnTo>
                    <a:pt x="616" y="991"/>
                  </a:lnTo>
                  <a:lnTo>
                    <a:pt x="668" y="996"/>
                  </a:lnTo>
                  <a:lnTo>
                    <a:pt x="727" y="991"/>
                  </a:lnTo>
                  <a:lnTo>
                    <a:pt x="782" y="972"/>
                  </a:lnTo>
                  <a:lnTo>
                    <a:pt x="828" y="944"/>
                  </a:lnTo>
                  <a:lnTo>
                    <a:pt x="871" y="908"/>
                  </a:lnTo>
                  <a:lnTo>
                    <a:pt x="909" y="867"/>
                  </a:lnTo>
                  <a:lnTo>
                    <a:pt x="942" y="826"/>
                  </a:lnTo>
                  <a:lnTo>
                    <a:pt x="969" y="782"/>
                  </a:lnTo>
                  <a:lnTo>
                    <a:pt x="991" y="744"/>
                  </a:lnTo>
                  <a:lnTo>
                    <a:pt x="1004" y="705"/>
                  </a:lnTo>
                  <a:lnTo>
                    <a:pt x="1015" y="678"/>
                  </a:lnTo>
                  <a:lnTo>
                    <a:pt x="1018" y="656"/>
                  </a:lnTo>
                  <a:lnTo>
                    <a:pt x="1015" y="648"/>
                  </a:lnTo>
                  <a:lnTo>
                    <a:pt x="1013" y="642"/>
                  </a:lnTo>
                  <a:lnTo>
                    <a:pt x="1010" y="639"/>
                  </a:lnTo>
                  <a:lnTo>
                    <a:pt x="999" y="634"/>
                  </a:lnTo>
                  <a:lnTo>
                    <a:pt x="983" y="634"/>
                  </a:lnTo>
                  <a:lnTo>
                    <a:pt x="977" y="637"/>
                  </a:lnTo>
                  <a:lnTo>
                    <a:pt x="972" y="642"/>
                  </a:lnTo>
                  <a:lnTo>
                    <a:pt x="966" y="645"/>
                  </a:lnTo>
                  <a:lnTo>
                    <a:pt x="966" y="653"/>
                  </a:lnTo>
                  <a:lnTo>
                    <a:pt x="964" y="659"/>
                  </a:lnTo>
                  <a:lnTo>
                    <a:pt x="937" y="730"/>
                  </a:lnTo>
                  <a:lnTo>
                    <a:pt x="907" y="790"/>
                  </a:lnTo>
                  <a:lnTo>
                    <a:pt x="871" y="837"/>
                  </a:lnTo>
                  <a:lnTo>
                    <a:pt x="836" y="876"/>
                  </a:lnTo>
                  <a:lnTo>
                    <a:pt x="798" y="906"/>
                  </a:lnTo>
                  <a:lnTo>
                    <a:pt x="763" y="925"/>
                  </a:lnTo>
                  <a:lnTo>
                    <a:pt x="730" y="939"/>
                  </a:lnTo>
                  <a:lnTo>
                    <a:pt x="700" y="944"/>
                  </a:lnTo>
                  <a:lnTo>
                    <a:pt x="673" y="947"/>
                  </a:lnTo>
                  <a:lnTo>
                    <a:pt x="635" y="941"/>
                  </a:lnTo>
                  <a:lnTo>
                    <a:pt x="605" y="925"/>
                  </a:lnTo>
                  <a:lnTo>
                    <a:pt x="581" y="903"/>
                  </a:lnTo>
                  <a:lnTo>
                    <a:pt x="565" y="873"/>
                  </a:lnTo>
                  <a:lnTo>
                    <a:pt x="556" y="840"/>
                  </a:lnTo>
                  <a:lnTo>
                    <a:pt x="554" y="801"/>
                  </a:lnTo>
                  <a:lnTo>
                    <a:pt x="559" y="741"/>
                  </a:lnTo>
                  <a:lnTo>
                    <a:pt x="567" y="705"/>
                  </a:lnTo>
                  <a:lnTo>
                    <a:pt x="578" y="661"/>
                  </a:lnTo>
                  <a:lnTo>
                    <a:pt x="592" y="609"/>
                  </a:lnTo>
                  <a:lnTo>
                    <a:pt x="665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6" name="Freeform 116"/>
            <p:cNvSpPr>
              <a:spLocks/>
            </p:cNvSpPr>
            <p:nvPr/>
          </p:nvSpPr>
          <p:spPr bwMode="auto">
            <a:xfrm>
              <a:off x="10929" y="3428"/>
              <a:ext cx="931" cy="697"/>
            </a:xfrm>
            <a:custGeom>
              <a:avLst/>
              <a:gdLst/>
              <a:ahLst/>
              <a:cxnLst>
                <a:cxn ang="0">
                  <a:pos x="105" y="620"/>
                </a:cxn>
                <a:cxn ang="0">
                  <a:pos x="105" y="669"/>
                </a:cxn>
                <a:cxn ang="0">
                  <a:pos x="152" y="697"/>
                </a:cxn>
                <a:cxn ang="0">
                  <a:pos x="211" y="661"/>
                </a:cxn>
                <a:cxn ang="0">
                  <a:pos x="238" y="565"/>
                </a:cxn>
                <a:cxn ang="0">
                  <a:pos x="271" y="428"/>
                </a:cxn>
                <a:cxn ang="0">
                  <a:pos x="312" y="274"/>
                </a:cxn>
                <a:cxn ang="0">
                  <a:pos x="361" y="186"/>
                </a:cxn>
                <a:cxn ang="0">
                  <a:pos x="450" y="93"/>
                </a:cxn>
                <a:cxn ang="0">
                  <a:pos x="591" y="44"/>
                </a:cxn>
                <a:cxn ang="0">
                  <a:pos x="662" y="76"/>
                </a:cxn>
                <a:cxn ang="0">
                  <a:pos x="681" y="137"/>
                </a:cxn>
                <a:cxn ang="0">
                  <a:pos x="667" y="247"/>
                </a:cxn>
                <a:cxn ang="0">
                  <a:pos x="619" y="403"/>
                </a:cxn>
                <a:cxn ang="0">
                  <a:pos x="581" y="507"/>
                </a:cxn>
                <a:cxn ang="0">
                  <a:pos x="567" y="562"/>
                </a:cxn>
                <a:cxn ang="0">
                  <a:pos x="610" y="661"/>
                </a:cxn>
                <a:cxn ang="0">
                  <a:pos x="714" y="697"/>
                </a:cxn>
                <a:cxn ang="0">
                  <a:pos x="828" y="650"/>
                </a:cxn>
                <a:cxn ang="0">
                  <a:pos x="898" y="554"/>
                </a:cxn>
                <a:cxn ang="0">
                  <a:pos x="931" y="472"/>
                </a:cxn>
                <a:cxn ang="0">
                  <a:pos x="923" y="444"/>
                </a:cxn>
                <a:cxn ang="0">
                  <a:pos x="909" y="439"/>
                </a:cxn>
                <a:cxn ang="0">
                  <a:pos x="882" y="458"/>
                </a:cxn>
                <a:cxn ang="0">
                  <a:pos x="825" y="584"/>
                </a:cxn>
                <a:cxn ang="0">
                  <a:pos x="716" y="653"/>
                </a:cxn>
                <a:cxn ang="0">
                  <a:pos x="681" y="620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4" y="365"/>
                </a:cxn>
                <a:cxn ang="0">
                  <a:pos x="795" y="175"/>
                </a:cxn>
                <a:cxn ang="0">
                  <a:pos x="762" y="65"/>
                </a:cxn>
                <a:cxn ang="0">
                  <a:pos x="684" y="13"/>
                </a:cxn>
                <a:cxn ang="0">
                  <a:pos x="597" y="0"/>
                </a:cxn>
                <a:cxn ang="0">
                  <a:pos x="437" y="49"/>
                </a:cxn>
                <a:cxn ang="0">
                  <a:pos x="339" y="142"/>
                </a:cxn>
                <a:cxn ang="0">
                  <a:pos x="290" y="41"/>
                </a:cxn>
                <a:cxn ang="0">
                  <a:pos x="203" y="2"/>
                </a:cxn>
                <a:cxn ang="0">
                  <a:pos x="111" y="19"/>
                </a:cxn>
                <a:cxn ang="0">
                  <a:pos x="57" y="85"/>
                </a:cxn>
                <a:cxn ang="0">
                  <a:pos x="16" y="178"/>
                </a:cxn>
                <a:cxn ang="0">
                  <a:pos x="0" y="236"/>
                </a:cxn>
                <a:cxn ang="0">
                  <a:pos x="10" y="252"/>
                </a:cxn>
                <a:cxn ang="0">
                  <a:pos x="24" y="258"/>
                </a:cxn>
                <a:cxn ang="0">
                  <a:pos x="48" y="249"/>
                </a:cxn>
                <a:cxn ang="0">
                  <a:pos x="73" y="167"/>
                </a:cxn>
                <a:cxn ang="0">
                  <a:pos x="122" y="68"/>
                </a:cxn>
                <a:cxn ang="0">
                  <a:pos x="192" y="46"/>
                </a:cxn>
                <a:cxn ang="0">
                  <a:pos x="219" y="96"/>
                </a:cxn>
                <a:cxn ang="0">
                  <a:pos x="214" y="178"/>
                </a:cxn>
                <a:cxn ang="0">
                  <a:pos x="190" y="282"/>
                </a:cxn>
                <a:cxn ang="0">
                  <a:pos x="162" y="387"/>
                </a:cxn>
              </a:cxnLst>
              <a:rect l="0" t="0" r="r" b="b"/>
              <a:pathLst>
                <a:path w="931" h="697">
                  <a:moveTo>
                    <a:pt x="114" y="584"/>
                  </a:moveTo>
                  <a:lnTo>
                    <a:pt x="108" y="601"/>
                  </a:lnTo>
                  <a:lnTo>
                    <a:pt x="105" y="620"/>
                  </a:lnTo>
                  <a:lnTo>
                    <a:pt x="100" y="636"/>
                  </a:lnTo>
                  <a:lnTo>
                    <a:pt x="100" y="647"/>
                  </a:lnTo>
                  <a:lnTo>
                    <a:pt x="105" y="669"/>
                  </a:lnTo>
                  <a:lnTo>
                    <a:pt x="116" y="683"/>
                  </a:lnTo>
                  <a:lnTo>
                    <a:pt x="133" y="694"/>
                  </a:lnTo>
                  <a:lnTo>
                    <a:pt x="152" y="697"/>
                  </a:lnTo>
                  <a:lnTo>
                    <a:pt x="179" y="691"/>
                  </a:lnTo>
                  <a:lnTo>
                    <a:pt x="198" y="678"/>
                  </a:lnTo>
                  <a:lnTo>
                    <a:pt x="211" y="661"/>
                  </a:lnTo>
                  <a:lnTo>
                    <a:pt x="225" y="620"/>
                  </a:lnTo>
                  <a:lnTo>
                    <a:pt x="233" y="593"/>
                  </a:lnTo>
                  <a:lnTo>
                    <a:pt x="238" y="565"/>
                  </a:lnTo>
                  <a:lnTo>
                    <a:pt x="247" y="538"/>
                  </a:lnTo>
                  <a:lnTo>
                    <a:pt x="263" y="461"/>
                  </a:lnTo>
                  <a:lnTo>
                    <a:pt x="271" y="428"/>
                  </a:lnTo>
                  <a:lnTo>
                    <a:pt x="298" y="324"/>
                  </a:lnTo>
                  <a:lnTo>
                    <a:pt x="306" y="296"/>
                  </a:lnTo>
                  <a:lnTo>
                    <a:pt x="312" y="274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6"/>
                  </a:lnTo>
                  <a:lnTo>
                    <a:pt x="385" y="153"/>
                  </a:lnTo>
                  <a:lnTo>
                    <a:pt x="415" y="123"/>
                  </a:lnTo>
                  <a:lnTo>
                    <a:pt x="450" y="93"/>
                  </a:lnTo>
                  <a:lnTo>
                    <a:pt x="491" y="68"/>
                  </a:lnTo>
                  <a:lnTo>
                    <a:pt x="537" y="49"/>
                  </a:lnTo>
                  <a:lnTo>
                    <a:pt x="591" y="44"/>
                  </a:lnTo>
                  <a:lnTo>
                    <a:pt x="624" y="49"/>
                  </a:lnTo>
                  <a:lnTo>
                    <a:pt x="648" y="60"/>
                  </a:lnTo>
                  <a:lnTo>
                    <a:pt x="662" y="76"/>
                  </a:lnTo>
                  <a:lnTo>
                    <a:pt x="673" y="98"/>
                  </a:lnTo>
                  <a:lnTo>
                    <a:pt x="678" y="118"/>
                  </a:lnTo>
                  <a:lnTo>
                    <a:pt x="681" y="137"/>
                  </a:lnTo>
                  <a:lnTo>
                    <a:pt x="681" y="151"/>
                  </a:lnTo>
                  <a:lnTo>
                    <a:pt x="678" y="195"/>
                  </a:lnTo>
                  <a:lnTo>
                    <a:pt x="667" y="247"/>
                  </a:lnTo>
                  <a:lnTo>
                    <a:pt x="654" y="299"/>
                  </a:lnTo>
                  <a:lnTo>
                    <a:pt x="635" y="354"/>
                  </a:lnTo>
                  <a:lnTo>
                    <a:pt x="619" y="403"/>
                  </a:lnTo>
                  <a:lnTo>
                    <a:pt x="602" y="447"/>
                  </a:lnTo>
                  <a:lnTo>
                    <a:pt x="591" y="480"/>
                  </a:lnTo>
                  <a:lnTo>
                    <a:pt x="581" y="507"/>
                  </a:lnTo>
                  <a:lnTo>
                    <a:pt x="572" y="527"/>
                  </a:lnTo>
                  <a:lnTo>
                    <a:pt x="570" y="546"/>
                  </a:lnTo>
                  <a:lnTo>
                    <a:pt x="567" y="562"/>
                  </a:lnTo>
                  <a:lnTo>
                    <a:pt x="572" y="601"/>
                  </a:lnTo>
                  <a:lnTo>
                    <a:pt x="589" y="634"/>
                  </a:lnTo>
                  <a:lnTo>
                    <a:pt x="610" y="661"/>
                  </a:lnTo>
                  <a:lnTo>
                    <a:pt x="640" y="680"/>
                  </a:lnTo>
                  <a:lnTo>
                    <a:pt x="676" y="691"/>
                  </a:lnTo>
                  <a:lnTo>
                    <a:pt x="714" y="697"/>
                  </a:lnTo>
                  <a:lnTo>
                    <a:pt x="757" y="691"/>
                  </a:lnTo>
                  <a:lnTo>
                    <a:pt x="795" y="675"/>
                  </a:lnTo>
                  <a:lnTo>
                    <a:pt x="828" y="650"/>
                  </a:lnTo>
                  <a:lnTo>
                    <a:pt x="855" y="620"/>
                  </a:lnTo>
                  <a:lnTo>
                    <a:pt x="879" y="587"/>
                  </a:lnTo>
                  <a:lnTo>
                    <a:pt x="898" y="554"/>
                  </a:lnTo>
                  <a:lnTo>
                    <a:pt x="914" y="521"/>
                  </a:lnTo>
                  <a:lnTo>
                    <a:pt x="923" y="494"/>
                  </a:lnTo>
                  <a:lnTo>
                    <a:pt x="931" y="472"/>
                  </a:lnTo>
                  <a:lnTo>
                    <a:pt x="931" y="453"/>
                  </a:lnTo>
                  <a:lnTo>
                    <a:pt x="928" y="447"/>
                  </a:lnTo>
                  <a:lnTo>
                    <a:pt x="923" y="444"/>
                  </a:lnTo>
                  <a:lnTo>
                    <a:pt x="920" y="442"/>
                  </a:lnTo>
                  <a:lnTo>
                    <a:pt x="914" y="442"/>
                  </a:lnTo>
                  <a:lnTo>
                    <a:pt x="909" y="439"/>
                  </a:lnTo>
                  <a:lnTo>
                    <a:pt x="898" y="439"/>
                  </a:lnTo>
                  <a:lnTo>
                    <a:pt x="890" y="442"/>
                  </a:lnTo>
                  <a:lnTo>
                    <a:pt x="882" y="458"/>
                  </a:lnTo>
                  <a:lnTo>
                    <a:pt x="879" y="466"/>
                  </a:lnTo>
                  <a:lnTo>
                    <a:pt x="855" y="532"/>
                  </a:lnTo>
                  <a:lnTo>
                    <a:pt x="825" y="584"/>
                  </a:lnTo>
                  <a:lnTo>
                    <a:pt x="790" y="623"/>
                  </a:lnTo>
                  <a:lnTo>
                    <a:pt x="754" y="645"/>
                  </a:lnTo>
                  <a:lnTo>
                    <a:pt x="716" y="653"/>
                  </a:lnTo>
                  <a:lnTo>
                    <a:pt x="697" y="650"/>
                  </a:lnTo>
                  <a:lnTo>
                    <a:pt x="686" y="639"/>
                  </a:lnTo>
                  <a:lnTo>
                    <a:pt x="681" y="620"/>
                  </a:lnTo>
                  <a:lnTo>
                    <a:pt x="678" y="598"/>
                  </a:lnTo>
                  <a:lnTo>
                    <a:pt x="678" y="579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0"/>
                  </a:lnTo>
                  <a:lnTo>
                    <a:pt x="714" y="475"/>
                  </a:lnTo>
                  <a:lnTo>
                    <a:pt x="724" y="447"/>
                  </a:lnTo>
                  <a:lnTo>
                    <a:pt x="738" y="409"/>
                  </a:lnTo>
                  <a:lnTo>
                    <a:pt x="754" y="365"/>
                  </a:lnTo>
                  <a:lnTo>
                    <a:pt x="781" y="266"/>
                  </a:lnTo>
                  <a:lnTo>
                    <a:pt x="792" y="216"/>
                  </a:lnTo>
                  <a:lnTo>
                    <a:pt x="795" y="175"/>
                  </a:lnTo>
                  <a:lnTo>
                    <a:pt x="790" y="131"/>
                  </a:lnTo>
                  <a:lnTo>
                    <a:pt x="779" y="93"/>
                  </a:lnTo>
                  <a:lnTo>
                    <a:pt x="762" y="65"/>
                  </a:lnTo>
                  <a:lnTo>
                    <a:pt x="738" y="41"/>
                  </a:lnTo>
                  <a:lnTo>
                    <a:pt x="714" y="24"/>
                  </a:lnTo>
                  <a:lnTo>
                    <a:pt x="684" y="13"/>
                  </a:lnTo>
                  <a:lnTo>
                    <a:pt x="654" y="5"/>
                  </a:lnTo>
                  <a:lnTo>
                    <a:pt x="624" y="2"/>
                  </a:lnTo>
                  <a:lnTo>
                    <a:pt x="597" y="0"/>
                  </a:lnTo>
                  <a:lnTo>
                    <a:pt x="537" y="5"/>
                  </a:lnTo>
                  <a:lnTo>
                    <a:pt x="483" y="24"/>
                  </a:lnTo>
                  <a:lnTo>
                    <a:pt x="437" y="49"/>
                  </a:lnTo>
                  <a:lnTo>
                    <a:pt x="399" y="76"/>
                  </a:lnTo>
                  <a:lnTo>
                    <a:pt x="366" y="109"/>
                  </a:lnTo>
                  <a:lnTo>
                    <a:pt x="339" y="142"/>
                  </a:lnTo>
                  <a:lnTo>
                    <a:pt x="331" y="101"/>
                  </a:lnTo>
                  <a:lnTo>
                    <a:pt x="312" y="68"/>
                  </a:lnTo>
                  <a:lnTo>
                    <a:pt x="290" y="41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3" y="2"/>
                  </a:lnTo>
                  <a:lnTo>
                    <a:pt x="176" y="0"/>
                  </a:lnTo>
                  <a:lnTo>
                    <a:pt x="141" y="5"/>
                  </a:lnTo>
                  <a:lnTo>
                    <a:pt x="111" y="19"/>
                  </a:lnTo>
                  <a:lnTo>
                    <a:pt x="86" y="38"/>
                  </a:lnTo>
                  <a:lnTo>
                    <a:pt x="70" y="63"/>
                  </a:lnTo>
                  <a:lnTo>
                    <a:pt x="57" y="85"/>
                  </a:lnTo>
                  <a:lnTo>
                    <a:pt x="40" y="115"/>
                  </a:lnTo>
                  <a:lnTo>
                    <a:pt x="27" y="148"/>
                  </a:lnTo>
                  <a:lnTo>
                    <a:pt x="16" y="178"/>
                  </a:lnTo>
                  <a:lnTo>
                    <a:pt x="8" y="205"/>
                  </a:lnTo>
                  <a:lnTo>
                    <a:pt x="2" y="227"/>
                  </a:lnTo>
                  <a:lnTo>
                    <a:pt x="0" y="236"/>
                  </a:lnTo>
                  <a:lnTo>
                    <a:pt x="2" y="244"/>
                  </a:lnTo>
                  <a:lnTo>
                    <a:pt x="5" y="249"/>
                  </a:lnTo>
                  <a:lnTo>
                    <a:pt x="10" y="252"/>
                  </a:lnTo>
                  <a:lnTo>
                    <a:pt x="13" y="255"/>
                  </a:lnTo>
                  <a:lnTo>
                    <a:pt x="19" y="255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0" y="255"/>
                  </a:lnTo>
                  <a:lnTo>
                    <a:pt x="48" y="249"/>
                  </a:lnTo>
                  <a:lnTo>
                    <a:pt x="54" y="236"/>
                  </a:lnTo>
                  <a:lnTo>
                    <a:pt x="59" y="211"/>
                  </a:lnTo>
                  <a:lnTo>
                    <a:pt x="73" y="167"/>
                  </a:lnTo>
                  <a:lnTo>
                    <a:pt x="86" y="126"/>
                  </a:lnTo>
                  <a:lnTo>
                    <a:pt x="103" y="93"/>
                  </a:lnTo>
                  <a:lnTo>
                    <a:pt x="122" y="68"/>
                  </a:lnTo>
                  <a:lnTo>
                    <a:pt x="143" y="49"/>
                  </a:lnTo>
                  <a:lnTo>
                    <a:pt x="171" y="44"/>
                  </a:lnTo>
                  <a:lnTo>
                    <a:pt x="192" y="46"/>
                  </a:lnTo>
                  <a:lnTo>
                    <a:pt x="206" y="57"/>
                  </a:lnTo>
                  <a:lnTo>
                    <a:pt x="214" y="74"/>
                  </a:lnTo>
                  <a:lnTo>
                    <a:pt x="219" y="96"/>
                  </a:lnTo>
                  <a:lnTo>
                    <a:pt x="222" y="120"/>
                  </a:lnTo>
                  <a:lnTo>
                    <a:pt x="219" y="145"/>
                  </a:lnTo>
                  <a:lnTo>
                    <a:pt x="214" y="178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2"/>
                  </a:lnTo>
                  <a:lnTo>
                    <a:pt x="179" y="321"/>
                  </a:lnTo>
                  <a:lnTo>
                    <a:pt x="171" y="356"/>
                  </a:lnTo>
                  <a:lnTo>
                    <a:pt x="162" y="387"/>
                  </a:lnTo>
                  <a:lnTo>
                    <a:pt x="114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59" name="Group 11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733801" y="2590800"/>
            <a:ext cx="1665634" cy="270490"/>
            <a:chOff x="2613" y="1822"/>
            <a:chExt cx="11743" cy="1907"/>
          </a:xfrm>
        </p:grpSpPr>
        <p:sp>
          <p:nvSpPr>
            <p:cNvPr id="35961" name="Freeform 121"/>
            <p:cNvSpPr>
              <a:spLocks noEditPoints="1"/>
            </p:cNvSpPr>
            <p:nvPr/>
          </p:nvSpPr>
          <p:spPr bwMode="auto">
            <a:xfrm>
              <a:off x="2613" y="2552"/>
              <a:ext cx="1434" cy="525"/>
            </a:xfrm>
            <a:custGeom>
              <a:avLst/>
              <a:gdLst/>
              <a:ahLst/>
              <a:cxnLst>
                <a:cxn ang="0">
                  <a:pos x="1359" y="90"/>
                </a:cxn>
                <a:cxn ang="0">
                  <a:pos x="1400" y="90"/>
                </a:cxn>
                <a:cxn ang="0">
                  <a:pos x="1415" y="82"/>
                </a:cxn>
                <a:cxn ang="0">
                  <a:pos x="1430" y="66"/>
                </a:cxn>
                <a:cxn ang="0">
                  <a:pos x="1434" y="47"/>
                </a:cxn>
                <a:cxn ang="0">
                  <a:pos x="1430" y="24"/>
                </a:cxn>
                <a:cxn ang="0">
                  <a:pos x="1419" y="12"/>
                </a:cxn>
                <a:cxn ang="0">
                  <a:pos x="1400" y="4"/>
                </a:cxn>
                <a:cxn ang="0">
                  <a:pos x="1381" y="0"/>
                </a:cxn>
                <a:cxn ang="0">
                  <a:pos x="53" y="0"/>
                </a:cxn>
                <a:cxn ang="0">
                  <a:pos x="34" y="4"/>
                </a:cxn>
                <a:cxn ang="0">
                  <a:pos x="19" y="12"/>
                </a:cxn>
                <a:cxn ang="0">
                  <a:pos x="8" y="24"/>
                </a:cxn>
                <a:cxn ang="0">
                  <a:pos x="0" y="47"/>
                </a:cxn>
                <a:cxn ang="0">
                  <a:pos x="4" y="70"/>
                </a:cxn>
                <a:cxn ang="0">
                  <a:pos x="19" y="82"/>
                </a:cxn>
                <a:cxn ang="0">
                  <a:pos x="34" y="90"/>
                </a:cxn>
                <a:cxn ang="0">
                  <a:pos x="75" y="90"/>
                </a:cxn>
                <a:cxn ang="0">
                  <a:pos x="1359" y="90"/>
                </a:cxn>
                <a:cxn ang="0">
                  <a:pos x="1363" y="525"/>
                </a:cxn>
                <a:cxn ang="0">
                  <a:pos x="1381" y="525"/>
                </a:cxn>
                <a:cxn ang="0">
                  <a:pos x="1400" y="521"/>
                </a:cxn>
                <a:cxn ang="0">
                  <a:pos x="1415" y="517"/>
                </a:cxn>
                <a:cxn ang="0">
                  <a:pos x="1430" y="501"/>
                </a:cxn>
                <a:cxn ang="0">
                  <a:pos x="1434" y="482"/>
                </a:cxn>
                <a:cxn ang="0">
                  <a:pos x="1430" y="459"/>
                </a:cxn>
                <a:cxn ang="0">
                  <a:pos x="1415" y="447"/>
                </a:cxn>
                <a:cxn ang="0">
                  <a:pos x="1400" y="439"/>
                </a:cxn>
                <a:cxn ang="0">
                  <a:pos x="1381" y="435"/>
                </a:cxn>
                <a:cxn ang="0">
                  <a:pos x="56" y="435"/>
                </a:cxn>
                <a:cxn ang="0">
                  <a:pos x="34" y="439"/>
                </a:cxn>
                <a:cxn ang="0">
                  <a:pos x="19" y="447"/>
                </a:cxn>
                <a:cxn ang="0">
                  <a:pos x="8" y="459"/>
                </a:cxn>
                <a:cxn ang="0">
                  <a:pos x="0" y="482"/>
                </a:cxn>
                <a:cxn ang="0">
                  <a:pos x="4" y="505"/>
                </a:cxn>
                <a:cxn ang="0">
                  <a:pos x="19" y="517"/>
                </a:cxn>
                <a:cxn ang="0">
                  <a:pos x="34" y="525"/>
                </a:cxn>
                <a:cxn ang="0">
                  <a:pos x="71" y="525"/>
                </a:cxn>
                <a:cxn ang="0">
                  <a:pos x="1363" y="525"/>
                </a:cxn>
              </a:cxnLst>
              <a:rect l="0" t="0" r="r" b="b"/>
              <a:pathLst>
                <a:path w="1434" h="525">
                  <a:moveTo>
                    <a:pt x="1359" y="90"/>
                  </a:moveTo>
                  <a:lnTo>
                    <a:pt x="1400" y="90"/>
                  </a:lnTo>
                  <a:lnTo>
                    <a:pt x="1415" y="82"/>
                  </a:lnTo>
                  <a:lnTo>
                    <a:pt x="1430" y="66"/>
                  </a:lnTo>
                  <a:lnTo>
                    <a:pt x="1434" y="47"/>
                  </a:lnTo>
                  <a:lnTo>
                    <a:pt x="1430" y="24"/>
                  </a:lnTo>
                  <a:lnTo>
                    <a:pt x="1419" y="12"/>
                  </a:lnTo>
                  <a:lnTo>
                    <a:pt x="1400" y="4"/>
                  </a:lnTo>
                  <a:lnTo>
                    <a:pt x="1381" y="0"/>
                  </a:lnTo>
                  <a:lnTo>
                    <a:pt x="53" y="0"/>
                  </a:lnTo>
                  <a:lnTo>
                    <a:pt x="34" y="4"/>
                  </a:lnTo>
                  <a:lnTo>
                    <a:pt x="19" y="12"/>
                  </a:lnTo>
                  <a:lnTo>
                    <a:pt x="8" y="24"/>
                  </a:lnTo>
                  <a:lnTo>
                    <a:pt x="0" y="47"/>
                  </a:lnTo>
                  <a:lnTo>
                    <a:pt x="4" y="70"/>
                  </a:lnTo>
                  <a:lnTo>
                    <a:pt x="19" y="82"/>
                  </a:lnTo>
                  <a:lnTo>
                    <a:pt x="34" y="90"/>
                  </a:lnTo>
                  <a:lnTo>
                    <a:pt x="75" y="90"/>
                  </a:lnTo>
                  <a:lnTo>
                    <a:pt x="1359" y="90"/>
                  </a:lnTo>
                  <a:close/>
                  <a:moveTo>
                    <a:pt x="1363" y="525"/>
                  </a:moveTo>
                  <a:lnTo>
                    <a:pt x="1381" y="525"/>
                  </a:lnTo>
                  <a:lnTo>
                    <a:pt x="1400" y="521"/>
                  </a:lnTo>
                  <a:lnTo>
                    <a:pt x="1415" y="517"/>
                  </a:lnTo>
                  <a:lnTo>
                    <a:pt x="1430" y="501"/>
                  </a:lnTo>
                  <a:lnTo>
                    <a:pt x="1434" y="482"/>
                  </a:lnTo>
                  <a:lnTo>
                    <a:pt x="1430" y="459"/>
                  </a:lnTo>
                  <a:lnTo>
                    <a:pt x="1415" y="447"/>
                  </a:lnTo>
                  <a:lnTo>
                    <a:pt x="1400" y="439"/>
                  </a:lnTo>
                  <a:lnTo>
                    <a:pt x="1381" y="435"/>
                  </a:lnTo>
                  <a:lnTo>
                    <a:pt x="56" y="435"/>
                  </a:lnTo>
                  <a:lnTo>
                    <a:pt x="34" y="439"/>
                  </a:lnTo>
                  <a:lnTo>
                    <a:pt x="19" y="447"/>
                  </a:lnTo>
                  <a:lnTo>
                    <a:pt x="8" y="459"/>
                  </a:lnTo>
                  <a:lnTo>
                    <a:pt x="0" y="482"/>
                  </a:lnTo>
                  <a:lnTo>
                    <a:pt x="4" y="505"/>
                  </a:lnTo>
                  <a:lnTo>
                    <a:pt x="19" y="517"/>
                  </a:lnTo>
                  <a:lnTo>
                    <a:pt x="34" y="525"/>
                  </a:lnTo>
                  <a:lnTo>
                    <a:pt x="71" y="525"/>
                  </a:lnTo>
                  <a:lnTo>
                    <a:pt x="1363" y="5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2" name="Freeform 122"/>
            <p:cNvSpPr>
              <a:spLocks noEditPoints="1"/>
            </p:cNvSpPr>
            <p:nvPr/>
          </p:nvSpPr>
          <p:spPr bwMode="auto">
            <a:xfrm>
              <a:off x="4853" y="1822"/>
              <a:ext cx="1026" cy="1577"/>
            </a:xfrm>
            <a:custGeom>
              <a:avLst/>
              <a:gdLst/>
              <a:ahLst/>
              <a:cxnLst>
                <a:cxn ang="0">
                  <a:pos x="1023" y="12"/>
                </a:cxn>
                <a:cxn ang="0">
                  <a:pos x="974" y="0"/>
                </a:cxn>
                <a:cxn ang="0">
                  <a:pos x="836" y="12"/>
                </a:cxn>
                <a:cxn ang="0">
                  <a:pos x="724" y="24"/>
                </a:cxn>
                <a:cxn ang="0">
                  <a:pos x="698" y="39"/>
                </a:cxn>
                <a:cxn ang="0">
                  <a:pos x="705" y="90"/>
                </a:cxn>
                <a:cxn ang="0">
                  <a:pos x="795" y="93"/>
                </a:cxn>
                <a:cxn ang="0">
                  <a:pos x="851" y="121"/>
                </a:cxn>
                <a:cxn ang="0">
                  <a:pos x="717" y="707"/>
                </a:cxn>
                <a:cxn ang="0">
                  <a:pos x="620" y="591"/>
                </a:cxn>
                <a:cxn ang="0">
                  <a:pos x="433" y="575"/>
                </a:cxn>
                <a:cxn ang="0">
                  <a:pos x="198" y="730"/>
                </a:cxn>
                <a:cxn ang="0">
                  <a:pos x="37" y="1006"/>
                </a:cxn>
                <a:cxn ang="0">
                  <a:pos x="7" y="1305"/>
                </a:cxn>
                <a:cxn ang="0">
                  <a:pos x="104" y="1503"/>
                </a:cxn>
                <a:cxn ang="0">
                  <a:pos x="287" y="1577"/>
                </a:cxn>
                <a:cxn ang="0">
                  <a:pos x="396" y="1554"/>
                </a:cxn>
                <a:cxn ang="0">
                  <a:pos x="567" y="1410"/>
                </a:cxn>
                <a:cxn ang="0">
                  <a:pos x="653" y="1546"/>
                </a:cxn>
                <a:cxn ang="0">
                  <a:pos x="814" y="1569"/>
                </a:cxn>
                <a:cxn ang="0">
                  <a:pos x="922" y="1456"/>
                </a:cxn>
                <a:cxn ang="0">
                  <a:pos x="967" y="1317"/>
                </a:cxn>
                <a:cxn ang="0">
                  <a:pos x="985" y="1223"/>
                </a:cxn>
                <a:cxn ang="0">
                  <a:pos x="970" y="1212"/>
                </a:cxn>
                <a:cxn ang="0">
                  <a:pos x="937" y="1223"/>
                </a:cxn>
                <a:cxn ang="0">
                  <a:pos x="911" y="1321"/>
                </a:cxn>
                <a:cxn ang="0">
                  <a:pos x="840" y="1488"/>
                </a:cxn>
                <a:cxn ang="0">
                  <a:pos x="735" y="1523"/>
                </a:cxn>
                <a:cxn ang="0">
                  <a:pos x="702" y="1453"/>
                </a:cxn>
                <a:cxn ang="0">
                  <a:pos x="717" y="1317"/>
                </a:cxn>
                <a:cxn ang="0">
                  <a:pos x="571" y="1313"/>
                </a:cxn>
                <a:cxn ang="0">
                  <a:pos x="534" y="1371"/>
                </a:cxn>
                <a:cxn ang="0">
                  <a:pos x="377" y="1507"/>
                </a:cxn>
                <a:cxn ang="0">
                  <a:pos x="250" y="1523"/>
                </a:cxn>
                <a:cxn ang="0">
                  <a:pos x="172" y="1437"/>
                </a:cxn>
                <a:cxn ang="0">
                  <a:pos x="153" y="1317"/>
                </a:cxn>
                <a:cxn ang="0">
                  <a:pos x="183" y="1111"/>
                </a:cxn>
                <a:cxn ang="0">
                  <a:pos x="250" y="882"/>
                </a:cxn>
                <a:cxn ang="0">
                  <a:pos x="362" y="695"/>
                </a:cxn>
                <a:cxn ang="0">
                  <a:pos x="523" y="614"/>
                </a:cxn>
                <a:cxn ang="0">
                  <a:pos x="638" y="672"/>
                </a:cxn>
                <a:cxn ang="0">
                  <a:pos x="683" y="773"/>
                </a:cxn>
                <a:cxn ang="0">
                  <a:pos x="683" y="847"/>
                </a:cxn>
              </a:cxnLst>
              <a:rect l="0" t="0" r="r" b="b"/>
              <a:pathLst>
                <a:path w="1026" h="1577">
                  <a:moveTo>
                    <a:pt x="1026" y="24"/>
                  </a:moveTo>
                  <a:lnTo>
                    <a:pt x="1026" y="20"/>
                  </a:lnTo>
                  <a:lnTo>
                    <a:pt x="1023" y="12"/>
                  </a:lnTo>
                  <a:lnTo>
                    <a:pt x="1015" y="4"/>
                  </a:lnTo>
                  <a:lnTo>
                    <a:pt x="1008" y="0"/>
                  </a:lnTo>
                  <a:lnTo>
                    <a:pt x="974" y="0"/>
                  </a:lnTo>
                  <a:lnTo>
                    <a:pt x="933" y="4"/>
                  </a:lnTo>
                  <a:lnTo>
                    <a:pt x="888" y="8"/>
                  </a:lnTo>
                  <a:lnTo>
                    <a:pt x="836" y="12"/>
                  </a:lnTo>
                  <a:lnTo>
                    <a:pt x="788" y="16"/>
                  </a:lnTo>
                  <a:lnTo>
                    <a:pt x="750" y="20"/>
                  </a:lnTo>
                  <a:lnTo>
                    <a:pt x="724" y="24"/>
                  </a:lnTo>
                  <a:lnTo>
                    <a:pt x="713" y="27"/>
                  </a:lnTo>
                  <a:lnTo>
                    <a:pt x="705" y="31"/>
                  </a:lnTo>
                  <a:lnTo>
                    <a:pt x="698" y="39"/>
                  </a:lnTo>
                  <a:lnTo>
                    <a:pt x="694" y="51"/>
                  </a:lnTo>
                  <a:lnTo>
                    <a:pt x="694" y="78"/>
                  </a:lnTo>
                  <a:lnTo>
                    <a:pt x="705" y="90"/>
                  </a:lnTo>
                  <a:lnTo>
                    <a:pt x="713" y="90"/>
                  </a:lnTo>
                  <a:lnTo>
                    <a:pt x="720" y="93"/>
                  </a:lnTo>
                  <a:lnTo>
                    <a:pt x="795" y="93"/>
                  </a:lnTo>
                  <a:lnTo>
                    <a:pt x="829" y="101"/>
                  </a:lnTo>
                  <a:lnTo>
                    <a:pt x="844" y="109"/>
                  </a:lnTo>
                  <a:lnTo>
                    <a:pt x="851" y="121"/>
                  </a:lnTo>
                  <a:lnTo>
                    <a:pt x="851" y="132"/>
                  </a:lnTo>
                  <a:lnTo>
                    <a:pt x="847" y="175"/>
                  </a:lnTo>
                  <a:lnTo>
                    <a:pt x="717" y="707"/>
                  </a:lnTo>
                  <a:lnTo>
                    <a:pt x="690" y="660"/>
                  </a:lnTo>
                  <a:lnTo>
                    <a:pt x="657" y="622"/>
                  </a:lnTo>
                  <a:lnTo>
                    <a:pt x="620" y="591"/>
                  </a:lnTo>
                  <a:lnTo>
                    <a:pt x="575" y="571"/>
                  </a:lnTo>
                  <a:lnTo>
                    <a:pt x="519" y="563"/>
                  </a:lnTo>
                  <a:lnTo>
                    <a:pt x="433" y="575"/>
                  </a:lnTo>
                  <a:lnTo>
                    <a:pt x="351" y="610"/>
                  </a:lnTo>
                  <a:lnTo>
                    <a:pt x="272" y="660"/>
                  </a:lnTo>
                  <a:lnTo>
                    <a:pt x="198" y="730"/>
                  </a:lnTo>
                  <a:lnTo>
                    <a:pt x="134" y="812"/>
                  </a:lnTo>
                  <a:lnTo>
                    <a:pt x="78" y="905"/>
                  </a:lnTo>
                  <a:lnTo>
                    <a:pt x="37" y="1006"/>
                  </a:lnTo>
                  <a:lnTo>
                    <a:pt x="11" y="1111"/>
                  </a:lnTo>
                  <a:lnTo>
                    <a:pt x="0" y="1220"/>
                  </a:lnTo>
                  <a:lnTo>
                    <a:pt x="7" y="1305"/>
                  </a:lnTo>
                  <a:lnTo>
                    <a:pt x="26" y="1383"/>
                  </a:lnTo>
                  <a:lnTo>
                    <a:pt x="60" y="1449"/>
                  </a:lnTo>
                  <a:lnTo>
                    <a:pt x="104" y="1503"/>
                  </a:lnTo>
                  <a:lnTo>
                    <a:pt x="157" y="1546"/>
                  </a:lnTo>
                  <a:lnTo>
                    <a:pt x="216" y="1569"/>
                  </a:lnTo>
                  <a:lnTo>
                    <a:pt x="287" y="1577"/>
                  </a:lnTo>
                  <a:lnTo>
                    <a:pt x="313" y="1577"/>
                  </a:lnTo>
                  <a:lnTo>
                    <a:pt x="351" y="1569"/>
                  </a:lnTo>
                  <a:lnTo>
                    <a:pt x="396" y="1554"/>
                  </a:lnTo>
                  <a:lnTo>
                    <a:pt x="448" y="1523"/>
                  </a:lnTo>
                  <a:lnTo>
                    <a:pt x="504" y="1480"/>
                  </a:lnTo>
                  <a:lnTo>
                    <a:pt x="567" y="1410"/>
                  </a:lnTo>
                  <a:lnTo>
                    <a:pt x="582" y="1464"/>
                  </a:lnTo>
                  <a:lnTo>
                    <a:pt x="612" y="1511"/>
                  </a:lnTo>
                  <a:lnTo>
                    <a:pt x="653" y="1546"/>
                  </a:lnTo>
                  <a:lnTo>
                    <a:pt x="705" y="1569"/>
                  </a:lnTo>
                  <a:lnTo>
                    <a:pt x="761" y="1577"/>
                  </a:lnTo>
                  <a:lnTo>
                    <a:pt x="814" y="1569"/>
                  </a:lnTo>
                  <a:lnTo>
                    <a:pt x="858" y="1542"/>
                  </a:lnTo>
                  <a:lnTo>
                    <a:pt x="892" y="1503"/>
                  </a:lnTo>
                  <a:lnTo>
                    <a:pt x="922" y="1456"/>
                  </a:lnTo>
                  <a:lnTo>
                    <a:pt x="941" y="1410"/>
                  </a:lnTo>
                  <a:lnTo>
                    <a:pt x="955" y="1363"/>
                  </a:lnTo>
                  <a:lnTo>
                    <a:pt x="967" y="1317"/>
                  </a:lnTo>
                  <a:lnTo>
                    <a:pt x="978" y="1274"/>
                  </a:lnTo>
                  <a:lnTo>
                    <a:pt x="985" y="1247"/>
                  </a:lnTo>
                  <a:lnTo>
                    <a:pt x="985" y="1223"/>
                  </a:lnTo>
                  <a:lnTo>
                    <a:pt x="982" y="1220"/>
                  </a:lnTo>
                  <a:lnTo>
                    <a:pt x="974" y="1216"/>
                  </a:lnTo>
                  <a:lnTo>
                    <a:pt x="970" y="1212"/>
                  </a:lnTo>
                  <a:lnTo>
                    <a:pt x="948" y="1212"/>
                  </a:lnTo>
                  <a:lnTo>
                    <a:pt x="941" y="1216"/>
                  </a:lnTo>
                  <a:lnTo>
                    <a:pt x="937" y="1223"/>
                  </a:lnTo>
                  <a:lnTo>
                    <a:pt x="933" y="1235"/>
                  </a:lnTo>
                  <a:lnTo>
                    <a:pt x="929" y="1251"/>
                  </a:lnTo>
                  <a:lnTo>
                    <a:pt x="911" y="1321"/>
                  </a:lnTo>
                  <a:lnTo>
                    <a:pt x="892" y="1387"/>
                  </a:lnTo>
                  <a:lnTo>
                    <a:pt x="866" y="1445"/>
                  </a:lnTo>
                  <a:lnTo>
                    <a:pt x="840" y="1488"/>
                  </a:lnTo>
                  <a:lnTo>
                    <a:pt x="806" y="1519"/>
                  </a:lnTo>
                  <a:lnTo>
                    <a:pt x="765" y="1530"/>
                  </a:lnTo>
                  <a:lnTo>
                    <a:pt x="735" y="1523"/>
                  </a:lnTo>
                  <a:lnTo>
                    <a:pt x="720" y="1507"/>
                  </a:lnTo>
                  <a:lnTo>
                    <a:pt x="709" y="1480"/>
                  </a:lnTo>
                  <a:lnTo>
                    <a:pt x="702" y="1453"/>
                  </a:lnTo>
                  <a:lnTo>
                    <a:pt x="702" y="1383"/>
                  </a:lnTo>
                  <a:lnTo>
                    <a:pt x="709" y="1352"/>
                  </a:lnTo>
                  <a:lnTo>
                    <a:pt x="717" y="1317"/>
                  </a:lnTo>
                  <a:lnTo>
                    <a:pt x="1026" y="24"/>
                  </a:lnTo>
                  <a:close/>
                  <a:moveTo>
                    <a:pt x="578" y="1286"/>
                  </a:moveTo>
                  <a:lnTo>
                    <a:pt x="571" y="1313"/>
                  </a:lnTo>
                  <a:lnTo>
                    <a:pt x="564" y="1328"/>
                  </a:lnTo>
                  <a:lnTo>
                    <a:pt x="552" y="1348"/>
                  </a:lnTo>
                  <a:lnTo>
                    <a:pt x="534" y="1371"/>
                  </a:lnTo>
                  <a:lnTo>
                    <a:pt x="478" y="1433"/>
                  </a:lnTo>
                  <a:lnTo>
                    <a:pt x="425" y="1480"/>
                  </a:lnTo>
                  <a:lnTo>
                    <a:pt x="377" y="1507"/>
                  </a:lnTo>
                  <a:lnTo>
                    <a:pt x="328" y="1523"/>
                  </a:lnTo>
                  <a:lnTo>
                    <a:pt x="291" y="1530"/>
                  </a:lnTo>
                  <a:lnTo>
                    <a:pt x="250" y="1523"/>
                  </a:lnTo>
                  <a:lnTo>
                    <a:pt x="216" y="1503"/>
                  </a:lnTo>
                  <a:lnTo>
                    <a:pt x="190" y="1472"/>
                  </a:lnTo>
                  <a:lnTo>
                    <a:pt x="172" y="1437"/>
                  </a:lnTo>
                  <a:lnTo>
                    <a:pt x="160" y="1398"/>
                  </a:lnTo>
                  <a:lnTo>
                    <a:pt x="157" y="1359"/>
                  </a:lnTo>
                  <a:lnTo>
                    <a:pt x="153" y="1317"/>
                  </a:lnTo>
                  <a:lnTo>
                    <a:pt x="157" y="1258"/>
                  </a:lnTo>
                  <a:lnTo>
                    <a:pt x="168" y="1189"/>
                  </a:lnTo>
                  <a:lnTo>
                    <a:pt x="183" y="1111"/>
                  </a:lnTo>
                  <a:lnTo>
                    <a:pt x="205" y="1029"/>
                  </a:lnTo>
                  <a:lnTo>
                    <a:pt x="228" y="952"/>
                  </a:lnTo>
                  <a:lnTo>
                    <a:pt x="250" y="882"/>
                  </a:lnTo>
                  <a:lnTo>
                    <a:pt x="272" y="827"/>
                  </a:lnTo>
                  <a:lnTo>
                    <a:pt x="313" y="754"/>
                  </a:lnTo>
                  <a:lnTo>
                    <a:pt x="362" y="695"/>
                  </a:lnTo>
                  <a:lnTo>
                    <a:pt x="414" y="649"/>
                  </a:lnTo>
                  <a:lnTo>
                    <a:pt x="470" y="622"/>
                  </a:lnTo>
                  <a:lnTo>
                    <a:pt x="523" y="614"/>
                  </a:lnTo>
                  <a:lnTo>
                    <a:pt x="571" y="622"/>
                  </a:lnTo>
                  <a:lnTo>
                    <a:pt x="608" y="641"/>
                  </a:lnTo>
                  <a:lnTo>
                    <a:pt x="638" y="672"/>
                  </a:lnTo>
                  <a:lnTo>
                    <a:pt x="661" y="707"/>
                  </a:lnTo>
                  <a:lnTo>
                    <a:pt x="676" y="742"/>
                  </a:lnTo>
                  <a:lnTo>
                    <a:pt x="683" y="773"/>
                  </a:lnTo>
                  <a:lnTo>
                    <a:pt x="690" y="796"/>
                  </a:lnTo>
                  <a:lnTo>
                    <a:pt x="690" y="824"/>
                  </a:lnTo>
                  <a:lnTo>
                    <a:pt x="683" y="847"/>
                  </a:lnTo>
                  <a:lnTo>
                    <a:pt x="578" y="12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3" name="Freeform 123"/>
            <p:cNvSpPr>
              <a:spLocks noEditPoints="1"/>
            </p:cNvSpPr>
            <p:nvPr/>
          </p:nvSpPr>
          <p:spPr bwMode="auto">
            <a:xfrm>
              <a:off x="5969" y="2657"/>
              <a:ext cx="698" cy="1072"/>
            </a:xfrm>
            <a:custGeom>
              <a:avLst/>
              <a:gdLst/>
              <a:ahLst/>
              <a:cxnLst>
                <a:cxn ang="0">
                  <a:pos x="694" y="420"/>
                </a:cxn>
                <a:cxn ang="0">
                  <a:pos x="653" y="222"/>
                </a:cxn>
                <a:cxn ang="0">
                  <a:pos x="579" y="93"/>
                </a:cxn>
                <a:cxn ang="0">
                  <a:pos x="482" y="27"/>
                </a:cxn>
                <a:cxn ang="0">
                  <a:pos x="351" y="0"/>
                </a:cxn>
                <a:cxn ang="0">
                  <a:pos x="213" y="27"/>
                </a:cxn>
                <a:cxn ang="0">
                  <a:pos x="116" y="101"/>
                </a:cxn>
                <a:cxn ang="0">
                  <a:pos x="56" y="202"/>
                </a:cxn>
                <a:cxn ang="0">
                  <a:pos x="19" y="315"/>
                </a:cxn>
                <a:cxn ang="0">
                  <a:pos x="4" y="420"/>
                </a:cxn>
                <a:cxn ang="0">
                  <a:pos x="0" y="610"/>
                </a:cxn>
                <a:cxn ang="0">
                  <a:pos x="11" y="711"/>
                </a:cxn>
                <a:cxn ang="0">
                  <a:pos x="34" y="820"/>
                </a:cxn>
                <a:cxn ang="0">
                  <a:pos x="82" y="928"/>
                </a:cxn>
                <a:cxn ang="0">
                  <a:pos x="161" y="1014"/>
                </a:cxn>
                <a:cxn ang="0">
                  <a:pos x="276" y="1064"/>
                </a:cxn>
                <a:cxn ang="0">
                  <a:pos x="426" y="1064"/>
                </a:cxn>
                <a:cxn ang="0">
                  <a:pos x="541" y="1014"/>
                </a:cxn>
                <a:cxn ang="0">
                  <a:pos x="620" y="928"/>
                </a:cxn>
                <a:cxn ang="0">
                  <a:pos x="664" y="820"/>
                </a:cxn>
                <a:cxn ang="0">
                  <a:pos x="691" y="711"/>
                </a:cxn>
                <a:cxn ang="0">
                  <a:pos x="698" y="614"/>
                </a:cxn>
                <a:cxn ang="0">
                  <a:pos x="351" y="1029"/>
                </a:cxn>
                <a:cxn ang="0">
                  <a:pos x="276" y="1014"/>
                </a:cxn>
                <a:cxn ang="0">
                  <a:pos x="205" y="959"/>
                </a:cxn>
                <a:cxn ang="0">
                  <a:pos x="157" y="858"/>
                </a:cxn>
                <a:cxn ang="0">
                  <a:pos x="138" y="699"/>
                </a:cxn>
                <a:cxn ang="0">
                  <a:pos x="142" y="350"/>
                </a:cxn>
                <a:cxn ang="0">
                  <a:pos x="161" y="202"/>
                </a:cxn>
                <a:cxn ang="0">
                  <a:pos x="209" y="105"/>
                </a:cxn>
                <a:cxn ang="0">
                  <a:pos x="280" y="58"/>
                </a:cxn>
                <a:cxn ang="0">
                  <a:pos x="351" y="43"/>
                </a:cxn>
                <a:cxn ang="0">
                  <a:pos x="444" y="66"/>
                </a:cxn>
                <a:cxn ang="0">
                  <a:pos x="515" y="136"/>
                </a:cxn>
                <a:cxn ang="0">
                  <a:pos x="552" y="256"/>
                </a:cxn>
                <a:cxn ang="0">
                  <a:pos x="560" y="423"/>
                </a:cxn>
                <a:cxn ang="0">
                  <a:pos x="564" y="637"/>
                </a:cxn>
                <a:cxn ang="0">
                  <a:pos x="541" y="851"/>
                </a:cxn>
                <a:cxn ang="0">
                  <a:pos x="493" y="959"/>
                </a:cxn>
                <a:cxn ang="0">
                  <a:pos x="418" y="1014"/>
                </a:cxn>
                <a:cxn ang="0">
                  <a:pos x="351" y="1029"/>
                </a:cxn>
              </a:cxnLst>
              <a:rect l="0" t="0" r="r" b="b"/>
              <a:pathLst>
                <a:path w="698" h="1072">
                  <a:moveTo>
                    <a:pt x="698" y="540"/>
                  </a:moveTo>
                  <a:lnTo>
                    <a:pt x="694" y="420"/>
                  </a:lnTo>
                  <a:lnTo>
                    <a:pt x="679" y="315"/>
                  </a:lnTo>
                  <a:lnTo>
                    <a:pt x="653" y="222"/>
                  </a:lnTo>
                  <a:lnTo>
                    <a:pt x="612" y="136"/>
                  </a:lnTo>
                  <a:lnTo>
                    <a:pt x="579" y="93"/>
                  </a:lnTo>
                  <a:lnTo>
                    <a:pt x="534" y="55"/>
                  </a:lnTo>
                  <a:lnTo>
                    <a:pt x="482" y="27"/>
                  </a:lnTo>
                  <a:lnTo>
                    <a:pt x="418" y="8"/>
                  </a:lnTo>
                  <a:lnTo>
                    <a:pt x="351" y="0"/>
                  </a:lnTo>
                  <a:lnTo>
                    <a:pt x="276" y="8"/>
                  </a:lnTo>
                  <a:lnTo>
                    <a:pt x="213" y="27"/>
                  </a:lnTo>
                  <a:lnTo>
                    <a:pt x="161" y="58"/>
                  </a:lnTo>
                  <a:lnTo>
                    <a:pt x="116" y="101"/>
                  </a:lnTo>
                  <a:lnTo>
                    <a:pt x="82" y="148"/>
                  </a:lnTo>
                  <a:lnTo>
                    <a:pt x="56" y="202"/>
                  </a:lnTo>
                  <a:lnTo>
                    <a:pt x="34" y="256"/>
                  </a:lnTo>
                  <a:lnTo>
                    <a:pt x="19" y="315"/>
                  </a:lnTo>
                  <a:lnTo>
                    <a:pt x="11" y="369"/>
                  </a:lnTo>
                  <a:lnTo>
                    <a:pt x="4" y="420"/>
                  </a:lnTo>
                  <a:lnTo>
                    <a:pt x="0" y="470"/>
                  </a:lnTo>
                  <a:lnTo>
                    <a:pt x="0" y="610"/>
                  </a:lnTo>
                  <a:lnTo>
                    <a:pt x="4" y="660"/>
                  </a:lnTo>
                  <a:lnTo>
                    <a:pt x="11" y="711"/>
                  </a:lnTo>
                  <a:lnTo>
                    <a:pt x="19" y="765"/>
                  </a:lnTo>
                  <a:lnTo>
                    <a:pt x="34" y="820"/>
                  </a:lnTo>
                  <a:lnTo>
                    <a:pt x="56" y="878"/>
                  </a:lnTo>
                  <a:lnTo>
                    <a:pt x="82" y="928"/>
                  </a:lnTo>
                  <a:lnTo>
                    <a:pt x="116" y="975"/>
                  </a:lnTo>
                  <a:lnTo>
                    <a:pt x="161" y="1014"/>
                  </a:lnTo>
                  <a:lnTo>
                    <a:pt x="213" y="1045"/>
                  </a:lnTo>
                  <a:lnTo>
                    <a:pt x="276" y="1064"/>
                  </a:lnTo>
                  <a:lnTo>
                    <a:pt x="351" y="1072"/>
                  </a:lnTo>
                  <a:lnTo>
                    <a:pt x="426" y="1064"/>
                  </a:lnTo>
                  <a:lnTo>
                    <a:pt x="489" y="1045"/>
                  </a:lnTo>
                  <a:lnTo>
                    <a:pt x="541" y="1014"/>
                  </a:lnTo>
                  <a:lnTo>
                    <a:pt x="582" y="975"/>
                  </a:lnTo>
                  <a:lnTo>
                    <a:pt x="620" y="928"/>
                  </a:lnTo>
                  <a:lnTo>
                    <a:pt x="646" y="878"/>
                  </a:lnTo>
                  <a:lnTo>
                    <a:pt x="664" y="820"/>
                  </a:lnTo>
                  <a:lnTo>
                    <a:pt x="679" y="765"/>
                  </a:lnTo>
                  <a:lnTo>
                    <a:pt x="691" y="711"/>
                  </a:lnTo>
                  <a:lnTo>
                    <a:pt x="694" y="660"/>
                  </a:lnTo>
                  <a:lnTo>
                    <a:pt x="698" y="614"/>
                  </a:lnTo>
                  <a:lnTo>
                    <a:pt x="698" y="540"/>
                  </a:lnTo>
                  <a:close/>
                  <a:moveTo>
                    <a:pt x="351" y="1029"/>
                  </a:moveTo>
                  <a:lnTo>
                    <a:pt x="314" y="1025"/>
                  </a:lnTo>
                  <a:lnTo>
                    <a:pt x="276" y="1014"/>
                  </a:lnTo>
                  <a:lnTo>
                    <a:pt x="239" y="990"/>
                  </a:lnTo>
                  <a:lnTo>
                    <a:pt x="205" y="959"/>
                  </a:lnTo>
                  <a:lnTo>
                    <a:pt x="179" y="917"/>
                  </a:lnTo>
                  <a:lnTo>
                    <a:pt x="157" y="858"/>
                  </a:lnTo>
                  <a:lnTo>
                    <a:pt x="146" y="781"/>
                  </a:lnTo>
                  <a:lnTo>
                    <a:pt x="138" y="699"/>
                  </a:lnTo>
                  <a:lnTo>
                    <a:pt x="138" y="435"/>
                  </a:lnTo>
                  <a:lnTo>
                    <a:pt x="142" y="350"/>
                  </a:lnTo>
                  <a:lnTo>
                    <a:pt x="146" y="272"/>
                  </a:lnTo>
                  <a:lnTo>
                    <a:pt x="161" y="202"/>
                  </a:lnTo>
                  <a:lnTo>
                    <a:pt x="179" y="148"/>
                  </a:lnTo>
                  <a:lnTo>
                    <a:pt x="209" y="105"/>
                  </a:lnTo>
                  <a:lnTo>
                    <a:pt x="243" y="74"/>
                  </a:lnTo>
                  <a:lnTo>
                    <a:pt x="280" y="58"/>
                  </a:lnTo>
                  <a:lnTo>
                    <a:pt x="317" y="47"/>
                  </a:lnTo>
                  <a:lnTo>
                    <a:pt x="351" y="43"/>
                  </a:lnTo>
                  <a:lnTo>
                    <a:pt x="399" y="51"/>
                  </a:lnTo>
                  <a:lnTo>
                    <a:pt x="444" y="66"/>
                  </a:lnTo>
                  <a:lnTo>
                    <a:pt x="482" y="93"/>
                  </a:lnTo>
                  <a:lnTo>
                    <a:pt x="515" y="136"/>
                  </a:lnTo>
                  <a:lnTo>
                    <a:pt x="538" y="187"/>
                  </a:lnTo>
                  <a:lnTo>
                    <a:pt x="552" y="256"/>
                  </a:lnTo>
                  <a:lnTo>
                    <a:pt x="560" y="334"/>
                  </a:lnTo>
                  <a:lnTo>
                    <a:pt x="560" y="423"/>
                  </a:lnTo>
                  <a:lnTo>
                    <a:pt x="564" y="521"/>
                  </a:lnTo>
                  <a:lnTo>
                    <a:pt x="564" y="637"/>
                  </a:lnTo>
                  <a:lnTo>
                    <a:pt x="556" y="746"/>
                  </a:lnTo>
                  <a:lnTo>
                    <a:pt x="541" y="851"/>
                  </a:lnTo>
                  <a:lnTo>
                    <a:pt x="523" y="913"/>
                  </a:lnTo>
                  <a:lnTo>
                    <a:pt x="493" y="959"/>
                  </a:lnTo>
                  <a:lnTo>
                    <a:pt x="455" y="994"/>
                  </a:lnTo>
                  <a:lnTo>
                    <a:pt x="418" y="1014"/>
                  </a:lnTo>
                  <a:lnTo>
                    <a:pt x="384" y="1025"/>
                  </a:lnTo>
                  <a:lnTo>
                    <a:pt x="351" y="10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4" name="Freeform 124"/>
            <p:cNvSpPr>
              <a:spLocks/>
            </p:cNvSpPr>
            <p:nvPr/>
          </p:nvSpPr>
          <p:spPr bwMode="auto">
            <a:xfrm>
              <a:off x="7466" y="2071"/>
              <a:ext cx="1433" cy="1491"/>
            </a:xfrm>
            <a:custGeom>
              <a:avLst/>
              <a:gdLst/>
              <a:ahLst/>
              <a:cxnLst>
                <a:cxn ang="0">
                  <a:pos x="761" y="788"/>
                </a:cxn>
                <a:cxn ang="0">
                  <a:pos x="1400" y="788"/>
                </a:cxn>
                <a:cxn ang="0">
                  <a:pos x="1415" y="780"/>
                </a:cxn>
                <a:cxn ang="0">
                  <a:pos x="1429" y="765"/>
                </a:cxn>
                <a:cxn ang="0">
                  <a:pos x="1433" y="745"/>
                </a:cxn>
                <a:cxn ang="0">
                  <a:pos x="1429" y="722"/>
                </a:cxn>
                <a:cxn ang="0">
                  <a:pos x="1418" y="710"/>
                </a:cxn>
                <a:cxn ang="0">
                  <a:pos x="1400" y="703"/>
                </a:cxn>
                <a:cxn ang="0">
                  <a:pos x="1381" y="699"/>
                </a:cxn>
                <a:cxn ang="0">
                  <a:pos x="761" y="699"/>
                </a:cxn>
                <a:cxn ang="0">
                  <a:pos x="761" y="54"/>
                </a:cxn>
                <a:cxn ang="0">
                  <a:pos x="758" y="35"/>
                </a:cxn>
                <a:cxn ang="0">
                  <a:pos x="750" y="15"/>
                </a:cxn>
                <a:cxn ang="0">
                  <a:pos x="739" y="4"/>
                </a:cxn>
                <a:cxn ang="0">
                  <a:pos x="717" y="0"/>
                </a:cxn>
                <a:cxn ang="0">
                  <a:pos x="698" y="4"/>
                </a:cxn>
                <a:cxn ang="0">
                  <a:pos x="683" y="15"/>
                </a:cxn>
                <a:cxn ang="0">
                  <a:pos x="675" y="54"/>
                </a:cxn>
                <a:cxn ang="0">
                  <a:pos x="675" y="699"/>
                </a:cxn>
                <a:cxn ang="0">
                  <a:pos x="52" y="699"/>
                </a:cxn>
                <a:cxn ang="0">
                  <a:pos x="33" y="703"/>
                </a:cxn>
                <a:cxn ang="0">
                  <a:pos x="18" y="710"/>
                </a:cxn>
                <a:cxn ang="0">
                  <a:pos x="7" y="722"/>
                </a:cxn>
                <a:cxn ang="0">
                  <a:pos x="0" y="745"/>
                </a:cxn>
                <a:cxn ang="0">
                  <a:pos x="4" y="769"/>
                </a:cxn>
                <a:cxn ang="0">
                  <a:pos x="18" y="780"/>
                </a:cxn>
                <a:cxn ang="0">
                  <a:pos x="33" y="788"/>
                </a:cxn>
                <a:cxn ang="0">
                  <a:pos x="675" y="788"/>
                </a:cxn>
                <a:cxn ang="0">
                  <a:pos x="675" y="1437"/>
                </a:cxn>
                <a:cxn ang="0">
                  <a:pos x="683" y="1475"/>
                </a:cxn>
                <a:cxn ang="0">
                  <a:pos x="698" y="1487"/>
                </a:cxn>
                <a:cxn ang="0">
                  <a:pos x="717" y="1491"/>
                </a:cxn>
                <a:cxn ang="0">
                  <a:pos x="739" y="1487"/>
                </a:cxn>
                <a:cxn ang="0">
                  <a:pos x="750" y="1475"/>
                </a:cxn>
                <a:cxn ang="0">
                  <a:pos x="758" y="1456"/>
                </a:cxn>
                <a:cxn ang="0">
                  <a:pos x="761" y="1437"/>
                </a:cxn>
                <a:cxn ang="0">
                  <a:pos x="761" y="1417"/>
                </a:cxn>
                <a:cxn ang="0">
                  <a:pos x="761" y="788"/>
                </a:cxn>
              </a:cxnLst>
              <a:rect l="0" t="0" r="r" b="b"/>
              <a:pathLst>
                <a:path w="1433" h="1491">
                  <a:moveTo>
                    <a:pt x="761" y="788"/>
                  </a:moveTo>
                  <a:lnTo>
                    <a:pt x="1400" y="788"/>
                  </a:lnTo>
                  <a:lnTo>
                    <a:pt x="1415" y="780"/>
                  </a:lnTo>
                  <a:lnTo>
                    <a:pt x="1429" y="765"/>
                  </a:lnTo>
                  <a:lnTo>
                    <a:pt x="1433" y="745"/>
                  </a:lnTo>
                  <a:lnTo>
                    <a:pt x="1429" y="722"/>
                  </a:lnTo>
                  <a:lnTo>
                    <a:pt x="1418" y="710"/>
                  </a:lnTo>
                  <a:lnTo>
                    <a:pt x="1400" y="703"/>
                  </a:lnTo>
                  <a:lnTo>
                    <a:pt x="1381" y="699"/>
                  </a:lnTo>
                  <a:lnTo>
                    <a:pt x="761" y="699"/>
                  </a:lnTo>
                  <a:lnTo>
                    <a:pt x="761" y="54"/>
                  </a:lnTo>
                  <a:lnTo>
                    <a:pt x="758" y="35"/>
                  </a:lnTo>
                  <a:lnTo>
                    <a:pt x="750" y="15"/>
                  </a:lnTo>
                  <a:lnTo>
                    <a:pt x="739" y="4"/>
                  </a:lnTo>
                  <a:lnTo>
                    <a:pt x="717" y="0"/>
                  </a:lnTo>
                  <a:lnTo>
                    <a:pt x="698" y="4"/>
                  </a:lnTo>
                  <a:lnTo>
                    <a:pt x="683" y="15"/>
                  </a:lnTo>
                  <a:lnTo>
                    <a:pt x="675" y="54"/>
                  </a:lnTo>
                  <a:lnTo>
                    <a:pt x="675" y="699"/>
                  </a:lnTo>
                  <a:lnTo>
                    <a:pt x="52" y="699"/>
                  </a:lnTo>
                  <a:lnTo>
                    <a:pt x="33" y="703"/>
                  </a:lnTo>
                  <a:lnTo>
                    <a:pt x="18" y="710"/>
                  </a:lnTo>
                  <a:lnTo>
                    <a:pt x="7" y="722"/>
                  </a:lnTo>
                  <a:lnTo>
                    <a:pt x="0" y="745"/>
                  </a:lnTo>
                  <a:lnTo>
                    <a:pt x="4" y="769"/>
                  </a:lnTo>
                  <a:lnTo>
                    <a:pt x="18" y="780"/>
                  </a:lnTo>
                  <a:lnTo>
                    <a:pt x="33" y="788"/>
                  </a:lnTo>
                  <a:lnTo>
                    <a:pt x="675" y="788"/>
                  </a:lnTo>
                  <a:lnTo>
                    <a:pt x="675" y="1437"/>
                  </a:lnTo>
                  <a:lnTo>
                    <a:pt x="683" y="1475"/>
                  </a:lnTo>
                  <a:lnTo>
                    <a:pt x="698" y="1487"/>
                  </a:lnTo>
                  <a:lnTo>
                    <a:pt x="717" y="1491"/>
                  </a:lnTo>
                  <a:lnTo>
                    <a:pt x="739" y="1487"/>
                  </a:lnTo>
                  <a:lnTo>
                    <a:pt x="750" y="1475"/>
                  </a:lnTo>
                  <a:lnTo>
                    <a:pt x="758" y="1456"/>
                  </a:lnTo>
                  <a:lnTo>
                    <a:pt x="761" y="1437"/>
                  </a:lnTo>
                  <a:lnTo>
                    <a:pt x="761" y="1417"/>
                  </a:lnTo>
                  <a:lnTo>
                    <a:pt x="761" y="7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5" name="Freeform 125"/>
            <p:cNvSpPr>
              <a:spLocks noEditPoints="1"/>
            </p:cNvSpPr>
            <p:nvPr/>
          </p:nvSpPr>
          <p:spPr bwMode="auto">
            <a:xfrm>
              <a:off x="9575" y="1822"/>
              <a:ext cx="1026" cy="1577"/>
            </a:xfrm>
            <a:custGeom>
              <a:avLst/>
              <a:gdLst/>
              <a:ahLst/>
              <a:cxnLst>
                <a:cxn ang="0">
                  <a:pos x="1023" y="12"/>
                </a:cxn>
                <a:cxn ang="0">
                  <a:pos x="974" y="0"/>
                </a:cxn>
                <a:cxn ang="0">
                  <a:pos x="836" y="12"/>
                </a:cxn>
                <a:cxn ang="0">
                  <a:pos x="724" y="24"/>
                </a:cxn>
                <a:cxn ang="0">
                  <a:pos x="698" y="39"/>
                </a:cxn>
                <a:cxn ang="0">
                  <a:pos x="705" y="90"/>
                </a:cxn>
                <a:cxn ang="0">
                  <a:pos x="795" y="93"/>
                </a:cxn>
                <a:cxn ang="0">
                  <a:pos x="851" y="121"/>
                </a:cxn>
                <a:cxn ang="0">
                  <a:pos x="716" y="707"/>
                </a:cxn>
                <a:cxn ang="0">
                  <a:pos x="619" y="591"/>
                </a:cxn>
                <a:cxn ang="0">
                  <a:pos x="433" y="575"/>
                </a:cxn>
                <a:cxn ang="0">
                  <a:pos x="198" y="730"/>
                </a:cxn>
                <a:cxn ang="0">
                  <a:pos x="37" y="1006"/>
                </a:cxn>
                <a:cxn ang="0">
                  <a:pos x="7" y="1305"/>
                </a:cxn>
                <a:cxn ang="0">
                  <a:pos x="104" y="1503"/>
                </a:cxn>
                <a:cxn ang="0">
                  <a:pos x="287" y="1577"/>
                </a:cxn>
                <a:cxn ang="0">
                  <a:pos x="395" y="1554"/>
                </a:cxn>
                <a:cxn ang="0">
                  <a:pos x="567" y="1410"/>
                </a:cxn>
                <a:cxn ang="0">
                  <a:pos x="653" y="1546"/>
                </a:cxn>
                <a:cxn ang="0">
                  <a:pos x="814" y="1569"/>
                </a:cxn>
                <a:cxn ang="0">
                  <a:pos x="922" y="1456"/>
                </a:cxn>
                <a:cxn ang="0">
                  <a:pos x="967" y="1317"/>
                </a:cxn>
                <a:cxn ang="0">
                  <a:pos x="985" y="1223"/>
                </a:cxn>
                <a:cxn ang="0">
                  <a:pos x="970" y="1212"/>
                </a:cxn>
                <a:cxn ang="0">
                  <a:pos x="937" y="1223"/>
                </a:cxn>
                <a:cxn ang="0">
                  <a:pos x="911" y="1321"/>
                </a:cxn>
                <a:cxn ang="0">
                  <a:pos x="840" y="1488"/>
                </a:cxn>
                <a:cxn ang="0">
                  <a:pos x="735" y="1523"/>
                </a:cxn>
                <a:cxn ang="0">
                  <a:pos x="702" y="1453"/>
                </a:cxn>
                <a:cxn ang="0">
                  <a:pos x="716" y="1317"/>
                </a:cxn>
                <a:cxn ang="0">
                  <a:pos x="571" y="1313"/>
                </a:cxn>
                <a:cxn ang="0">
                  <a:pos x="534" y="1371"/>
                </a:cxn>
                <a:cxn ang="0">
                  <a:pos x="377" y="1507"/>
                </a:cxn>
                <a:cxn ang="0">
                  <a:pos x="250" y="1523"/>
                </a:cxn>
                <a:cxn ang="0">
                  <a:pos x="172" y="1437"/>
                </a:cxn>
                <a:cxn ang="0">
                  <a:pos x="153" y="1317"/>
                </a:cxn>
                <a:cxn ang="0">
                  <a:pos x="183" y="1111"/>
                </a:cxn>
                <a:cxn ang="0">
                  <a:pos x="250" y="882"/>
                </a:cxn>
                <a:cxn ang="0">
                  <a:pos x="362" y="695"/>
                </a:cxn>
                <a:cxn ang="0">
                  <a:pos x="522" y="614"/>
                </a:cxn>
                <a:cxn ang="0">
                  <a:pos x="638" y="672"/>
                </a:cxn>
                <a:cxn ang="0">
                  <a:pos x="683" y="773"/>
                </a:cxn>
                <a:cxn ang="0">
                  <a:pos x="683" y="847"/>
                </a:cxn>
              </a:cxnLst>
              <a:rect l="0" t="0" r="r" b="b"/>
              <a:pathLst>
                <a:path w="1026" h="1577">
                  <a:moveTo>
                    <a:pt x="1026" y="24"/>
                  </a:moveTo>
                  <a:lnTo>
                    <a:pt x="1026" y="20"/>
                  </a:lnTo>
                  <a:lnTo>
                    <a:pt x="1023" y="12"/>
                  </a:lnTo>
                  <a:lnTo>
                    <a:pt x="1015" y="4"/>
                  </a:lnTo>
                  <a:lnTo>
                    <a:pt x="1008" y="0"/>
                  </a:lnTo>
                  <a:lnTo>
                    <a:pt x="974" y="0"/>
                  </a:lnTo>
                  <a:lnTo>
                    <a:pt x="933" y="4"/>
                  </a:lnTo>
                  <a:lnTo>
                    <a:pt x="888" y="8"/>
                  </a:lnTo>
                  <a:lnTo>
                    <a:pt x="836" y="12"/>
                  </a:lnTo>
                  <a:lnTo>
                    <a:pt x="787" y="16"/>
                  </a:lnTo>
                  <a:lnTo>
                    <a:pt x="750" y="20"/>
                  </a:lnTo>
                  <a:lnTo>
                    <a:pt x="724" y="24"/>
                  </a:lnTo>
                  <a:lnTo>
                    <a:pt x="713" y="27"/>
                  </a:lnTo>
                  <a:lnTo>
                    <a:pt x="705" y="31"/>
                  </a:lnTo>
                  <a:lnTo>
                    <a:pt x="698" y="39"/>
                  </a:lnTo>
                  <a:lnTo>
                    <a:pt x="694" y="51"/>
                  </a:lnTo>
                  <a:lnTo>
                    <a:pt x="694" y="78"/>
                  </a:lnTo>
                  <a:lnTo>
                    <a:pt x="705" y="90"/>
                  </a:lnTo>
                  <a:lnTo>
                    <a:pt x="713" y="90"/>
                  </a:lnTo>
                  <a:lnTo>
                    <a:pt x="720" y="93"/>
                  </a:lnTo>
                  <a:lnTo>
                    <a:pt x="795" y="93"/>
                  </a:lnTo>
                  <a:lnTo>
                    <a:pt x="828" y="101"/>
                  </a:lnTo>
                  <a:lnTo>
                    <a:pt x="843" y="109"/>
                  </a:lnTo>
                  <a:lnTo>
                    <a:pt x="851" y="121"/>
                  </a:lnTo>
                  <a:lnTo>
                    <a:pt x="851" y="132"/>
                  </a:lnTo>
                  <a:lnTo>
                    <a:pt x="847" y="175"/>
                  </a:lnTo>
                  <a:lnTo>
                    <a:pt x="716" y="707"/>
                  </a:lnTo>
                  <a:lnTo>
                    <a:pt x="690" y="660"/>
                  </a:lnTo>
                  <a:lnTo>
                    <a:pt x="657" y="622"/>
                  </a:lnTo>
                  <a:lnTo>
                    <a:pt x="619" y="591"/>
                  </a:lnTo>
                  <a:lnTo>
                    <a:pt x="575" y="571"/>
                  </a:lnTo>
                  <a:lnTo>
                    <a:pt x="519" y="563"/>
                  </a:lnTo>
                  <a:lnTo>
                    <a:pt x="433" y="575"/>
                  </a:lnTo>
                  <a:lnTo>
                    <a:pt x="351" y="610"/>
                  </a:lnTo>
                  <a:lnTo>
                    <a:pt x="272" y="660"/>
                  </a:lnTo>
                  <a:lnTo>
                    <a:pt x="198" y="730"/>
                  </a:lnTo>
                  <a:lnTo>
                    <a:pt x="134" y="812"/>
                  </a:lnTo>
                  <a:lnTo>
                    <a:pt x="78" y="905"/>
                  </a:lnTo>
                  <a:lnTo>
                    <a:pt x="37" y="1006"/>
                  </a:lnTo>
                  <a:lnTo>
                    <a:pt x="11" y="1111"/>
                  </a:lnTo>
                  <a:lnTo>
                    <a:pt x="0" y="1220"/>
                  </a:lnTo>
                  <a:lnTo>
                    <a:pt x="7" y="1305"/>
                  </a:lnTo>
                  <a:lnTo>
                    <a:pt x="26" y="1383"/>
                  </a:lnTo>
                  <a:lnTo>
                    <a:pt x="60" y="1449"/>
                  </a:lnTo>
                  <a:lnTo>
                    <a:pt x="104" y="1503"/>
                  </a:lnTo>
                  <a:lnTo>
                    <a:pt x="157" y="1546"/>
                  </a:lnTo>
                  <a:lnTo>
                    <a:pt x="216" y="1569"/>
                  </a:lnTo>
                  <a:lnTo>
                    <a:pt x="287" y="1577"/>
                  </a:lnTo>
                  <a:lnTo>
                    <a:pt x="313" y="1577"/>
                  </a:lnTo>
                  <a:lnTo>
                    <a:pt x="351" y="1569"/>
                  </a:lnTo>
                  <a:lnTo>
                    <a:pt x="395" y="1554"/>
                  </a:lnTo>
                  <a:lnTo>
                    <a:pt x="448" y="1523"/>
                  </a:lnTo>
                  <a:lnTo>
                    <a:pt x="504" y="1480"/>
                  </a:lnTo>
                  <a:lnTo>
                    <a:pt x="567" y="1410"/>
                  </a:lnTo>
                  <a:lnTo>
                    <a:pt x="582" y="1464"/>
                  </a:lnTo>
                  <a:lnTo>
                    <a:pt x="612" y="1511"/>
                  </a:lnTo>
                  <a:lnTo>
                    <a:pt x="653" y="1546"/>
                  </a:lnTo>
                  <a:lnTo>
                    <a:pt x="705" y="1569"/>
                  </a:lnTo>
                  <a:lnTo>
                    <a:pt x="761" y="1577"/>
                  </a:lnTo>
                  <a:lnTo>
                    <a:pt x="814" y="1569"/>
                  </a:lnTo>
                  <a:lnTo>
                    <a:pt x="858" y="1542"/>
                  </a:lnTo>
                  <a:lnTo>
                    <a:pt x="892" y="1503"/>
                  </a:lnTo>
                  <a:lnTo>
                    <a:pt x="922" y="1456"/>
                  </a:lnTo>
                  <a:lnTo>
                    <a:pt x="940" y="1410"/>
                  </a:lnTo>
                  <a:lnTo>
                    <a:pt x="955" y="1363"/>
                  </a:lnTo>
                  <a:lnTo>
                    <a:pt x="967" y="1317"/>
                  </a:lnTo>
                  <a:lnTo>
                    <a:pt x="978" y="1274"/>
                  </a:lnTo>
                  <a:lnTo>
                    <a:pt x="985" y="1247"/>
                  </a:lnTo>
                  <a:lnTo>
                    <a:pt x="985" y="1223"/>
                  </a:lnTo>
                  <a:lnTo>
                    <a:pt x="982" y="1220"/>
                  </a:lnTo>
                  <a:lnTo>
                    <a:pt x="974" y="1216"/>
                  </a:lnTo>
                  <a:lnTo>
                    <a:pt x="970" y="1212"/>
                  </a:lnTo>
                  <a:lnTo>
                    <a:pt x="948" y="1212"/>
                  </a:lnTo>
                  <a:lnTo>
                    <a:pt x="940" y="1216"/>
                  </a:lnTo>
                  <a:lnTo>
                    <a:pt x="937" y="1223"/>
                  </a:lnTo>
                  <a:lnTo>
                    <a:pt x="933" y="1235"/>
                  </a:lnTo>
                  <a:lnTo>
                    <a:pt x="929" y="1251"/>
                  </a:lnTo>
                  <a:lnTo>
                    <a:pt x="911" y="1321"/>
                  </a:lnTo>
                  <a:lnTo>
                    <a:pt x="892" y="1387"/>
                  </a:lnTo>
                  <a:lnTo>
                    <a:pt x="866" y="1445"/>
                  </a:lnTo>
                  <a:lnTo>
                    <a:pt x="840" y="1488"/>
                  </a:lnTo>
                  <a:lnTo>
                    <a:pt x="806" y="1519"/>
                  </a:lnTo>
                  <a:lnTo>
                    <a:pt x="765" y="1530"/>
                  </a:lnTo>
                  <a:lnTo>
                    <a:pt x="735" y="1523"/>
                  </a:lnTo>
                  <a:lnTo>
                    <a:pt x="720" y="1507"/>
                  </a:lnTo>
                  <a:lnTo>
                    <a:pt x="709" y="1480"/>
                  </a:lnTo>
                  <a:lnTo>
                    <a:pt x="702" y="1453"/>
                  </a:lnTo>
                  <a:lnTo>
                    <a:pt x="702" y="1383"/>
                  </a:lnTo>
                  <a:lnTo>
                    <a:pt x="709" y="1352"/>
                  </a:lnTo>
                  <a:lnTo>
                    <a:pt x="716" y="1317"/>
                  </a:lnTo>
                  <a:lnTo>
                    <a:pt x="1026" y="24"/>
                  </a:lnTo>
                  <a:close/>
                  <a:moveTo>
                    <a:pt x="578" y="1286"/>
                  </a:moveTo>
                  <a:lnTo>
                    <a:pt x="571" y="1313"/>
                  </a:lnTo>
                  <a:lnTo>
                    <a:pt x="563" y="1328"/>
                  </a:lnTo>
                  <a:lnTo>
                    <a:pt x="552" y="1348"/>
                  </a:lnTo>
                  <a:lnTo>
                    <a:pt x="534" y="1371"/>
                  </a:lnTo>
                  <a:lnTo>
                    <a:pt x="478" y="1433"/>
                  </a:lnTo>
                  <a:lnTo>
                    <a:pt x="425" y="1480"/>
                  </a:lnTo>
                  <a:lnTo>
                    <a:pt x="377" y="1507"/>
                  </a:lnTo>
                  <a:lnTo>
                    <a:pt x="328" y="1523"/>
                  </a:lnTo>
                  <a:lnTo>
                    <a:pt x="291" y="1530"/>
                  </a:lnTo>
                  <a:lnTo>
                    <a:pt x="250" y="1523"/>
                  </a:lnTo>
                  <a:lnTo>
                    <a:pt x="216" y="1503"/>
                  </a:lnTo>
                  <a:lnTo>
                    <a:pt x="190" y="1472"/>
                  </a:lnTo>
                  <a:lnTo>
                    <a:pt x="172" y="1437"/>
                  </a:lnTo>
                  <a:lnTo>
                    <a:pt x="160" y="1398"/>
                  </a:lnTo>
                  <a:lnTo>
                    <a:pt x="157" y="1359"/>
                  </a:lnTo>
                  <a:lnTo>
                    <a:pt x="153" y="1317"/>
                  </a:lnTo>
                  <a:lnTo>
                    <a:pt x="157" y="1258"/>
                  </a:lnTo>
                  <a:lnTo>
                    <a:pt x="168" y="1189"/>
                  </a:lnTo>
                  <a:lnTo>
                    <a:pt x="183" y="1111"/>
                  </a:lnTo>
                  <a:lnTo>
                    <a:pt x="205" y="1029"/>
                  </a:lnTo>
                  <a:lnTo>
                    <a:pt x="228" y="952"/>
                  </a:lnTo>
                  <a:lnTo>
                    <a:pt x="250" y="882"/>
                  </a:lnTo>
                  <a:lnTo>
                    <a:pt x="272" y="827"/>
                  </a:lnTo>
                  <a:lnTo>
                    <a:pt x="313" y="754"/>
                  </a:lnTo>
                  <a:lnTo>
                    <a:pt x="362" y="695"/>
                  </a:lnTo>
                  <a:lnTo>
                    <a:pt x="414" y="649"/>
                  </a:lnTo>
                  <a:lnTo>
                    <a:pt x="470" y="622"/>
                  </a:lnTo>
                  <a:lnTo>
                    <a:pt x="522" y="614"/>
                  </a:lnTo>
                  <a:lnTo>
                    <a:pt x="571" y="622"/>
                  </a:lnTo>
                  <a:lnTo>
                    <a:pt x="608" y="641"/>
                  </a:lnTo>
                  <a:lnTo>
                    <a:pt x="638" y="672"/>
                  </a:lnTo>
                  <a:lnTo>
                    <a:pt x="660" y="707"/>
                  </a:lnTo>
                  <a:lnTo>
                    <a:pt x="675" y="742"/>
                  </a:lnTo>
                  <a:lnTo>
                    <a:pt x="683" y="773"/>
                  </a:lnTo>
                  <a:lnTo>
                    <a:pt x="690" y="796"/>
                  </a:lnTo>
                  <a:lnTo>
                    <a:pt x="690" y="824"/>
                  </a:lnTo>
                  <a:lnTo>
                    <a:pt x="683" y="847"/>
                  </a:lnTo>
                  <a:lnTo>
                    <a:pt x="578" y="12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6" name="Freeform 126"/>
            <p:cNvSpPr>
              <a:spLocks/>
            </p:cNvSpPr>
            <p:nvPr/>
          </p:nvSpPr>
          <p:spPr bwMode="auto">
            <a:xfrm>
              <a:off x="10777" y="2657"/>
              <a:ext cx="548" cy="1041"/>
            </a:xfrm>
            <a:custGeom>
              <a:avLst/>
              <a:gdLst/>
              <a:ahLst/>
              <a:cxnLst>
                <a:cxn ang="0">
                  <a:pos x="339" y="43"/>
                </a:cxn>
                <a:cxn ang="0">
                  <a:pos x="339" y="12"/>
                </a:cxn>
                <a:cxn ang="0">
                  <a:pos x="332" y="4"/>
                </a:cxn>
                <a:cxn ang="0">
                  <a:pos x="324" y="0"/>
                </a:cxn>
                <a:cxn ang="0">
                  <a:pos x="295" y="0"/>
                </a:cxn>
                <a:cxn ang="0">
                  <a:pos x="242" y="43"/>
                </a:cxn>
                <a:cxn ang="0">
                  <a:pos x="190" y="70"/>
                </a:cxn>
                <a:cxn ang="0">
                  <a:pos x="134" y="86"/>
                </a:cxn>
                <a:cxn ang="0">
                  <a:pos x="82" y="93"/>
                </a:cxn>
                <a:cxn ang="0">
                  <a:pos x="37" y="101"/>
                </a:cxn>
                <a:cxn ang="0">
                  <a:pos x="0" y="101"/>
                </a:cxn>
                <a:cxn ang="0">
                  <a:pos x="0" y="155"/>
                </a:cxn>
                <a:cxn ang="0">
                  <a:pos x="37" y="155"/>
                </a:cxn>
                <a:cxn ang="0">
                  <a:pos x="93" y="152"/>
                </a:cxn>
                <a:cxn ang="0">
                  <a:pos x="153" y="140"/>
                </a:cxn>
                <a:cxn ang="0">
                  <a:pos x="220" y="113"/>
                </a:cxn>
                <a:cxn ang="0">
                  <a:pos x="220" y="936"/>
                </a:cxn>
                <a:cxn ang="0">
                  <a:pos x="213" y="955"/>
                </a:cxn>
                <a:cxn ang="0">
                  <a:pos x="201" y="967"/>
                </a:cxn>
                <a:cxn ang="0">
                  <a:pos x="175" y="979"/>
                </a:cxn>
                <a:cxn ang="0">
                  <a:pos x="130" y="983"/>
                </a:cxn>
                <a:cxn ang="0">
                  <a:pos x="11" y="983"/>
                </a:cxn>
                <a:cxn ang="0">
                  <a:pos x="11" y="1041"/>
                </a:cxn>
                <a:cxn ang="0">
                  <a:pos x="37" y="1041"/>
                </a:cxn>
                <a:cxn ang="0">
                  <a:pos x="78" y="1037"/>
                </a:cxn>
                <a:cxn ang="0">
                  <a:pos x="190" y="1037"/>
                </a:cxn>
                <a:cxn ang="0">
                  <a:pos x="242" y="1033"/>
                </a:cxn>
                <a:cxn ang="0">
                  <a:pos x="313" y="1033"/>
                </a:cxn>
                <a:cxn ang="0">
                  <a:pos x="362" y="1037"/>
                </a:cxn>
                <a:cxn ang="0">
                  <a:pos x="474" y="1037"/>
                </a:cxn>
                <a:cxn ang="0">
                  <a:pos x="519" y="1041"/>
                </a:cxn>
                <a:cxn ang="0">
                  <a:pos x="548" y="1041"/>
                </a:cxn>
                <a:cxn ang="0">
                  <a:pos x="548" y="983"/>
                </a:cxn>
                <a:cxn ang="0">
                  <a:pos x="429" y="983"/>
                </a:cxn>
                <a:cxn ang="0">
                  <a:pos x="384" y="975"/>
                </a:cxn>
                <a:cxn ang="0">
                  <a:pos x="358" y="967"/>
                </a:cxn>
                <a:cxn ang="0">
                  <a:pos x="347" y="955"/>
                </a:cxn>
                <a:cxn ang="0">
                  <a:pos x="339" y="936"/>
                </a:cxn>
                <a:cxn ang="0">
                  <a:pos x="339" y="913"/>
                </a:cxn>
                <a:cxn ang="0">
                  <a:pos x="339" y="43"/>
                </a:cxn>
              </a:cxnLst>
              <a:rect l="0" t="0" r="r" b="b"/>
              <a:pathLst>
                <a:path w="548" h="1041">
                  <a:moveTo>
                    <a:pt x="339" y="43"/>
                  </a:moveTo>
                  <a:lnTo>
                    <a:pt x="339" y="12"/>
                  </a:lnTo>
                  <a:lnTo>
                    <a:pt x="332" y="4"/>
                  </a:lnTo>
                  <a:lnTo>
                    <a:pt x="324" y="0"/>
                  </a:lnTo>
                  <a:lnTo>
                    <a:pt x="295" y="0"/>
                  </a:lnTo>
                  <a:lnTo>
                    <a:pt x="242" y="43"/>
                  </a:lnTo>
                  <a:lnTo>
                    <a:pt x="190" y="70"/>
                  </a:lnTo>
                  <a:lnTo>
                    <a:pt x="134" y="86"/>
                  </a:lnTo>
                  <a:lnTo>
                    <a:pt x="82" y="93"/>
                  </a:lnTo>
                  <a:lnTo>
                    <a:pt x="37" y="101"/>
                  </a:lnTo>
                  <a:lnTo>
                    <a:pt x="0" y="101"/>
                  </a:lnTo>
                  <a:lnTo>
                    <a:pt x="0" y="155"/>
                  </a:lnTo>
                  <a:lnTo>
                    <a:pt x="37" y="155"/>
                  </a:lnTo>
                  <a:lnTo>
                    <a:pt x="93" y="152"/>
                  </a:lnTo>
                  <a:lnTo>
                    <a:pt x="153" y="140"/>
                  </a:lnTo>
                  <a:lnTo>
                    <a:pt x="220" y="113"/>
                  </a:lnTo>
                  <a:lnTo>
                    <a:pt x="220" y="936"/>
                  </a:lnTo>
                  <a:lnTo>
                    <a:pt x="213" y="955"/>
                  </a:lnTo>
                  <a:lnTo>
                    <a:pt x="201" y="967"/>
                  </a:lnTo>
                  <a:lnTo>
                    <a:pt x="175" y="979"/>
                  </a:lnTo>
                  <a:lnTo>
                    <a:pt x="130" y="983"/>
                  </a:lnTo>
                  <a:lnTo>
                    <a:pt x="11" y="983"/>
                  </a:lnTo>
                  <a:lnTo>
                    <a:pt x="11" y="1041"/>
                  </a:lnTo>
                  <a:lnTo>
                    <a:pt x="37" y="1041"/>
                  </a:lnTo>
                  <a:lnTo>
                    <a:pt x="78" y="1037"/>
                  </a:lnTo>
                  <a:lnTo>
                    <a:pt x="190" y="1037"/>
                  </a:lnTo>
                  <a:lnTo>
                    <a:pt x="242" y="1033"/>
                  </a:lnTo>
                  <a:lnTo>
                    <a:pt x="313" y="1033"/>
                  </a:lnTo>
                  <a:lnTo>
                    <a:pt x="362" y="1037"/>
                  </a:lnTo>
                  <a:lnTo>
                    <a:pt x="474" y="1037"/>
                  </a:lnTo>
                  <a:lnTo>
                    <a:pt x="519" y="1041"/>
                  </a:lnTo>
                  <a:lnTo>
                    <a:pt x="548" y="1041"/>
                  </a:lnTo>
                  <a:lnTo>
                    <a:pt x="548" y="983"/>
                  </a:lnTo>
                  <a:lnTo>
                    <a:pt x="429" y="983"/>
                  </a:lnTo>
                  <a:lnTo>
                    <a:pt x="384" y="975"/>
                  </a:lnTo>
                  <a:lnTo>
                    <a:pt x="358" y="967"/>
                  </a:lnTo>
                  <a:lnTo>
                    <a:pt x="347" y="955"/>
                  </a:lnTo>
                  <a:lnTo>
                    <a:pt x="339" y="936"/>
                  </a:lnTo>
                  <a:lnTo>
                    <a:pt x="339" y="913"/>
                  </a:lnTo>
                  <a:lnTo>
                    <a:pt x="339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7" name="Freeform 127"/>
            <p:cNvSpPr>
              <a:spLocks/>
            </p:cNvSpPr>
            <p:nvPr/>
          </p:nvSpPr>
          <p:spPr bwMode="auto">
            <a:xfrm>
              <a:off x="11635" y="2385"/>
              <a:ext cx="1072" cy="1014"/>
            </a:xfrm>
            <a:custGeom>
              <a:avLst/>
              <a:gdLst/>
              <a:ahLst/>
              <a:cxnLst>
                <a:cxn ang="0">
                  <a:pos x="672" y="249"/>
                </a:cxn>
                <a:cxn ang="0">
                  <a:pos x="739" y="117"/>
                </a:cxn>
                <a:cxn ang="0">
                  <a:pos x="870" y="51"/>
                </a:cxn>
                <a:cxn ang="0">
                  <a:pos x="978" y="78"/>
                </a:cxn>
                <a:cxn ang="0">
                  <a:pos x="881" y="160"/>
                </a:cxn>
                <a:cxn ang="0">
                  <a:pos x="892" y="253"/>
                </a:cxn>
                <a:cxn ang="0">
                  <a:pos x="986" y="276"/>
                </a:cxn>
                <a:cxn ang="0">
                  <a:pos x="1064" y="195"/>
                </a:cxn>
                <a:cxn ang="0">
                  <a:pos x="1045" y="66"/>
                </a:cxn>
                <a:cxn ang="0">
                  <a:pos x="945" y="8"/>
                </a:cxn>
                <a:cxn ang="0">
                  <a:pos x="814" y="8"/>
                </a:cxn>
                <a:cxn ang="0">
                  <a:pos x="687" y="105"/>
                </a:cxn>
                <a:cxn ang="0">
                  <a:pos x="620" y="117"/>
                </a:cxn>
                <a:cxn ang="0">
                  <a:pos x="512" y="20"/>
                </a:cxn>
                <a:cxn ang="0">
                  <a:pos x="411" y="0"/>
                </a:cxn>
                <a:cxn ang="0">
                  <a:pos x="224" y="78"/>
                </a:cxn>
                <a:cxn ang="0">
                  <a:pos x="105" y="229"/>
                </a:cxn>
                <a:cxn ang="0">
                  <a:pos x="67" y="346"/>
                </a:cxn>
                <a:cxn ang="0">
                  <a:pos x="79" y="365"/>
                </a:cxn>
                <a:cxn ang="0">
                  <a:pos x="116" y="354"/>
                </a:cxn>
                <a:cxn ang="0">
                  <a:pos x="194" y="179"/>
                </a:cxn>
                <a:cxn ang="0">
                  <a:pos x="332" y="66"/>
                </a:cxn>
                <a:cxn ang="0">
                  <a:pos x="426" y="51"/>
                </a:cxn>
                <a:cxn ang="0">
                  <a:pos x="508" y="113"/>
                </a:cxn>
                <a:cxn ang="0">
                  <a:pos x="523" y="233"/>
                </a:cxn>
                <a:cxn ang="0">
                  <a:pos x="486" y="412"/>
                </a:cxn>
                <a:cxn ang="0">
                  <a:pos x="407" y="734"/>
                </a:cxn>
                <a:cxn ang="0">
                  <a:pos x="306" y="925"/>
                </a:cxn>
                <a:cxn ang="0">
                  <a:pos x="179" y="963"/>
                </a:cxn>
                <a:cxn ang="0">
                  <a:pos x="135" y="921"/>
                </a:cxn>
                <a:cxn ang="0">
                  <a:pos x="198" y="816"/>
                </a:cxn>
                <a:cxn ang="0">
                  <a:pos x="161" y="746"/>
                </a:cxn>
                <a:cxn ang="0">
                  <a:pos x="71" y="750"/>
                </a:cxn>
                <a:cxn ang="0">
                  <a:pos x="0" y="866"/>
                </a:cxn>
                <a:cxn ang="0">
                  <a:pos x="64" y="979"/>
                </a:cxn>
                <a:cxn ang="0">
                  <a:pos x="202" y="1014"/>
                </a:cxn>
                <a:cxn ang="0">
                  <a:pos x="347" y="952"/>
                </a:cxn>
                <a:cxn ang="0">
                  <a:pos x="422" y="859"/>
                </a:cxn>
                <a:cxn ang="0">
                  <a:pos x="471" y="928"/>
                </a:cxn>
                <a:cxn ang="0">
                  <a:pos x="601" y="1010"/>
                </a:cxn>
                <a:cxn ang="0">
                  <a:pos x="792" y="979"/>
                </a:cxn>
                <a:cxn ang="0">
                  <a:pos x="933" y="835"/>
                </a:cxn>
                <a:cxn ang="0">
                  <a:pos x="1001" y="695"/>
                </a:cxn>
                <a:cxn ang="0">
                  <a:pos x="1001" y="657"/>
                </a:cxn>
                <a:cxn ang="0">
                  <a:pos x="967" y="649"/>
                </a:cxn>
                <a:cxn ang="0">
                  <a:pos x="952" y="664"/>
                </a:cxn>
                <a:cxn ang="0">
                  <a:pos x="885" y="820"/>
                </a:cxn>
                <a:cxn ang="0">
                  <a:pos x="765" y="936"/>
                </a:cxn>
                <a:cxn ang="0">
                  <a:pos x="665" y="967"/>
                </a:cxn>
                <a:cxn ang="0">
                  <a:pos x="564" y="901"/>
                </a:cxn>
                <a:cxn ang="0">
                  <a:pos x="549" y="781"/>
                </a:cxn>
                <a:cxn ang="0">
                  <a:pos x="583" y="622"/>
                </a:cxn>
              </a:cxnLst>
              <a:rect l="0" t="0" r="r" b="b"/>
              <a:pathLst>
                <a:path w="1072" h="1014">
                  <a:moveTo>
                    <a:pt x="657" y="315"/>
                  </a:moveTo>
                  <a:lnTo>
                    <a:pt x="665" y="288"/>
                  </a:lnTo>
                  <a:lnTo>
                    <a:pt x="672" y="249"/>
                  </a:lnTo>
                  <a:lnTo>
                    <a:pt x="691" y="206"/>
                  </a:lnTo>
                  <a:lnTo>
                    <a:pt x="709" y="160"/>
                  </a:lnTo>
                  <a:lnTo>
                    <a:pt x="739" y="117"/>
                  </a:lnTo>
                  <a:lnTo>
                    <a:pt x="773" y="82"/>
                  </a:lnTo>
                  <a:lnTo>
                    <a:pt x="818" y="59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0" y="59"/>
                  </a:lnTo>
                  <a:lnTo>
                    <a:pt x="978" y="78"/>
                  </a:lnTo>
                  <a:lnTo>
                    <a:pt x="937" y="94"/>
                  </a:lnTo>
                  <a:lnTo>
                    <a:pt x="904" y="125"/>
                  </a:lnTo>
                  <a:lnTo>
                    <a:pt x="881" y="160"/>
                  </a:lnTo>
                  <a:lnTo>
                    <a:pt x="874" y="198"/>
                  </a:lnTo>
                  <a:lnTo>
                    <a:pt x="877" y="226"/>
                  </a:lnTo>
                  <a:lnTo>
                    <a:pt x="892" y="253"/>
                  </a:lnTo>
                  <a:lnTo>
                    <a:pt x="919" y="272"/>
                  </a:lnTo>
                  <a:lnTo>
                    <a:pt x="956" y="280"/>
                  </a:lnTo>
                  <a:lnTo>
                    <a:pt x="986" y="276"/>
                  </a:lnTo>
                  <a:lnTo>
                    <a:pt x="1016" y="261"/>
                  </a:lnTo>
                  <a:lnTo>
                    <a:pt x="1045" y="233"/>
                  </a:lnTo>
                  <a:lnTo>
                    <a:pt x="1064" y="195"/>
                  </a:lnTo>
                  <a:lnTo>
                    <a:pt x="1072" y="148"/>
                  </a:lnTo>
                  <a:lnTo>
                    <a:pt x="1064" y="101"/>
                  </a:lnTo>
                  <a:lnTo>
                    <a:pt x="1045" y="66"/>
                  </a:lnTo>
                  <a:lnTo>
                    <a:pt x="1016" y="43"/>
                  </a:lnTo>
                  <a:lnTo>
                    <a:pt x="982" y="24"/>
                  </a:lnTo>
                  <a:lnTo>
                    <a:pt x="945" y="8"/>
                  </a:lnTo>
                  <a:lnTo>
                    <a:pt x="904" y="4"/>
                  </a:lnTo>
                  <a:lnTo>
                    <a:pt x="870" y="0"/>
                  </a:lnTo>
                  <a:lnTo>
                    <a:pt x="814" y="8"/>
                  </a:lnTo>
                  <a:lnTo>
                    <a:pt x="762" y="31"/>
                  </a:lnTo>
                  <a:lnTo>
                    <a:pt x="721" y="66"/>
                  </a:lnTo>
                  <a:lnTo>
                    <a:pt x="687" y="105"/>
                  </a:lnTo>
                  <a:lnTo>
                    <a:pt x="661" y="140"/>
                  </a:lnTo>
                  <a:lnTo>
                    <a:pt x="646" y="171"/>
                  </a:lnTo>
                  <a:lnTo>
                    <a:pt x="620" y="117"/>
                  </a:lnTo>
                  <a:lnTo>
                    <a:pt x="586" y="74"/>
                  </a:lnTo>
                  <a:lnTo>
                    <a:pt x="553" y="43"/>
                  </a:lnTo>
                  <a:lnTo>
                    <a:pt x="512" y="20"/>
                  </a:lnTo>
                  <a:lnTo>
                    <a:pt x="478" y="8"/>
                  </a:lnTo>
                  <a:lnTo>
                    <a:pt x="441" y="0"/>
                  </a:lnTo>
                  <a:lnTo>
                    <a:pt x="411" y="0"/>
                  </a:lnTo>
                  <a:lnTo>
                    <a:pt x="340" y="12"/>
                  </a:lnTo>
                  <a:lnTo>
                    <a:pt x="276" y="39"/>
                  </a:lnTo>
                  <a:lnTo>
                    <a:pt x="224" y="78"/>
                  </a:lnTo>
                  <a:lnTo>
                    <a:pt x="176" y="125"/>
                  </a:lnTo>
                  <a:lnTo>
                    <a:pt x="138" y="179"/>
                  </a:lnTo>
                  <a:lnTo>
                    <a:pt x="105" y="229"/>
                  </a:lnTo>
                  <a:lnTo>
                    <a:pt x="82" y="280"/>
                  </a:lnTo>
                  <a:lnTo>
                    <a:pt x="71" y="319"/>
                  </a:lnTo>
                  <a:lnTo>
                    <a:pt x="67" y="346"/>
                  </a:lnTo>
                  <a:lnTo>
                    <a:pt x="67" y="354"/>
                  </a:lnTo>
                  <a:lnTo>
                    <a:pt x="71" y="361"/>
                  </a:lnTo>
                  <a:lnTo>
                    <a:pt x="79" y="365"/>
                  </a:lnTo>
                  <a:lnTo>
                    <a:pt x="105" y="365"/>
                  </a:lnTo>
                  <a:lnTo>
                    <a:pt x="112" y="361"/>
                  </a:lnTo>
                  <a:lnTo>
                    <a:pt x="116" y="354"/>
                  </a:lnTo>
                  <a:lnTo>
                    <a:pt x="120" y="342"/>
                  </a:lnTo>
                  <a:lnTo>
                    <a:pt x="153" y="253"/>
                  </a:lnTo>
                  <a:lnTo>
                    <a:pt x="194" y="179"/>
                  </a:lnTo>
                  <a:lnTo>
                    <a:pt x="239" y="128"/>
                  </a:lnTo>
                  <a:lnTo>
                    <a:pt x="288" y="90"/>
                  </a:lnTo>
                  <a:lnTo>
                    <a:pt x="332" y="66"/>
                  </a:lnTo>
                  <a:lnTo>
                    <a:pt x="374" y="55"/>
                  </a:lnTo>
                  <a:lnTo>
                    <a:pt x="407" y="51"/>
                  </a:lnTo>
                  <a:lnTo>
                    <a:pt x="426" y="51"/>
                  </a:lnTo>
                  <a:lnTo>
                    <a:pt x="471" y="66"/>
                  </a:lnTo>
                  <a:lnTo>
                    <a:pt x="493" y="86"/>
                  </a:lnTo>
                  <a:lnTo>
                    <a:pt x="508" y="113"/>
                  </a:lnTo>
                  <a:lnTo>
                    <a:pt x="519" y="152"/>
                  </a:lnTo>
                  <a:lnTo>
                    <a:pt x="523" y="198"/>
                  </a:lnTo>
                  <a:lnTo>
                    <a:pt x="523" y="233"/>
                  </a:lnTo>
                  <a:lnTo>
                    <a:pt x="515" y="280"/>
                  </a:lnTo>
                  <a:lnTo>
                    <a:pt x="504" y="338"/>
                  </a:lnTo>
                  <a:lnTo>
                    <a:pt x="486" y="412"/>
                  </a:lnTo>
                  <a:lnTo>
                    <a:pt x="467" y="501"/>
                  </a:lnTo>
                  <a:lnTo>
                    <a:pt x="441" y="610"/>
                  </a:lnTo>
                  <a:lnTo>
                    <a:pt x="407" y="734"/>
                  </a:lnTo>
                  <a:lnTo>
                    <a:pt x="381" y="812"/>
                  </a:lnTo>
                  <a:lnTo>
                    <a:pt x="347" y="874"/>
                  </a:lnTo>
                  <a:lnTo>
                    <a:pt x="306" y="925"/>
                  </a:lnTo>
                  <a:lnTo>
                    <a:pt x="258" y="956"/>
                  </a:lnTo>
                  <a:lnTo>
                    <a:pt x="206" y="967"/>
                  </a:lnTo>
                  <a:lnTo>
                    <a:pt x="179" y="963"/>
                  </a:lnTo>
                  <a:lnTo>
                    <a:pt x="142" y="956"/>
                  </a:lnTo>
                  <a:lnTo>
                    <a:pt x="97" y="936"/>
                  </a:lnTo>
                  <a:lnTo>
                    <a:pt x="135" y="921"/>
                  </a:lnTo>
                  <a:lnTo>
                    <a:pt x="168" y="897"/>
                  </a:lnTo>
                  <a:lnTo>
                    <a:pt x="191" y="859"/>
                  </a:lnTo>
                  <a:lnTo>
                    <a:pt x="198" y="816"/>
                  </a:lnTo>
                  <a:lnTo>
                    <a:pt x="194" y="785"/>
                  </a:lnTo>
                  <a:lnTo>
                    <a:pt x="179" y="761"/>
                  </a:lnTo>
                  <a:lnTo>
                    <a:pt x="161" y="746"/>
                  </a:lnTo>
                  <a:lnTo>
                    <a:pt x="138" y="738"/>
                  </a:lnTo>
                  <a:lnTo>
                    <a:pt x="116" y="738"/>
                  </a:lnTo>
                  <a:lnTo>
                    <a:pt x="71" y="750"/>
                  </a:lnTo>
                  <a:lnTo>
                    <a:pt x="34" y="777"/>
                  </a:lnTo>
                  <a:lnTo>
                    <a:pt x="8" y="816"/>
                  </a:lnTo>
                  <a:lnTo>
                    <a:pt x="0" y="866"/>
                  </a:lnTo>
                  <a:lnTo>
                    <a:pt x="8" y="913"/>
                  </a:lnTo>
                  <a:lnTo>
                    <a:pt x="30" y="952"/>
                  </a:lnTo>
                  <a:lnTo>
                    <a:pt x="64" y="979"/>
                  </a:lnTo>
                  <a:lnTo>
                    <a:pt x="109" y="998"/>
                  </a:lnTo>
                  <a:lnTo>
                    <a:pt x="153" y="1010"/>
                  </a:lnTo>
                  <a:lnTo>
                    <a:pt x="202" y="1014"/>
                  </a:lnTo>
                  <a:lnTo>
                    <a:pt x="258" y="1006"/>
                  </a:lnTo>
                  <a:lnTo>
                    <a:pt x="306" y="983"/>
                  </a:lnTo>
                  <a:lnTo>
                    <a:pt x="347" y="952"/>
                  </a:lnTo>
                  <a:lnTo>
                    <a:pt x="381" y="917"/>
                  </a:lnTo>
                  <a:lnTo>
                    <a:pt x="403" y="886"/>
                  </a:lnTo>
                  <a:lnTo>
                    <a:pt x="422" y="859"/>
                  </a:lnTo>
                  <a:lnTo>
                    <a:pt x="430" y="847"/>
                  </a:lnTo>
                  <a:lnTo>
                    <a:pt x="444" y="886"/>
                  </a:lnTo>
                  <a:lnTo>
                    <a:pt x="471" y="928"/>
                  </a:lnTo>
                  <a:lnTo>
                    <a:pt x="504" y="960"/>
                  </a:lnTo>
                  <a:lnTo>
                    <a:pt x="549" y="991"/>
                  </a:lnTo>
                  <a:lnTo>
                    <a:pt x="601" y="1010"/>
                  </a:lnTo>
                  <a:lnTo>
                    <a:pt x="661" y="1014"/>
                  </a:lnTo>
                  <a:lnTo>
                    <a:pt x="732" y="1006"/>
                  </a:lnTo>
                  <a:lnTo>
                    <a:pt x="792" y="979"/>
                  </a:lnTo>
                  <a:lnTo>
                    <a:pt x="848" y="936"/>
                  </a:lnTo>
                  <a:lnTo>
                    <a:pt x="896" y="890"/>
                  </a:lnTo>
                  <a:lnTo>
                    <a:pt x="933" y="835"/>
                  </a:lnTo>
                  <a:lnTo>
                    <a:pt x="963" y="785"/>
                  </a:lnTo>
                  <a:lnTo>
                    <a:pt x="986" y="738"/>
                  </a:lnTo>
                  <a:lnTo>
                    <a:pt x="1001" y="695"/>
                  </a:lnTo>
                  <a:lnTo>
                    <a:pt x="1004" y="672"/>
                  </a:lnTo>
                  <a:lnTo>
                    <a:pt x="1004" y="660"/>
                  </a:lnTo>
                  <a:lnTo>
                    <a:pt x="1001" y="657"/>
                  </a:lnTo>
                  <a:lnTo>
                    <a:pt x="993" y="653"/>
                  </a:lnTo>
                  <a:lnTo>
                    <a:pt x="989" y="649"/>
                  </a:lnTo>
                  <a:lnTo>
                    <a:pt x="967" y="649"/>
                  </a:lnTo>
                  <a:lnTo>
                    <a:pt x="963" y="653"/>
                  </a:lnTo>
                  <a:lnTo>
                    <a:pt x="956" y="657"/>
                  </a:lnTo>
                  <a:lnTo>
                    <a:pt x="952" y="664"/>
                  </a:lnTo>
                  <a:lnTo>
                    <a:pt x="952" y="672"/>
                  </a:lnTo>
                  <a:lnTo>
                    <a:pt x="922" y="754"/>
                  </a:lnTo>
                  <a:lnTo>
                    <a:pt x="885" y="820"/>
                  </a:lnTo>
                  <a:lnTo>
                    <a:pt x="848" y="870"/>
                  </a:lnTo>
                  <a:lnTo>
                    <a:pt x="807" y="909"/>
                  </a:lnTo>
                  <a:lnTo>
                    <a:pt x="765" y="936"/>
                  </a:lnTo>
                  <a:lnTo>
                    <a:pt x="728" y="956"/>
                  </a:lnTo>
                  <a:lnTo>
                    <a:pt x="695" y="963"/>
                  </a:lnTo>
                  <a:lnTo>
                    <a:pt x="665" y="967"/>
                  </a:lnTo>
                  <a:lnTo>
                    <a:pt x="620" y="960"/>
                  </a:lnTo>
                  <a:lnTo>
                    <a:pt x="586" y="936"/>
                  </a:lnTo>
                  <a:lnTo>
                    <a:pt x="564" y="901"/>
                  </a:lnTo>
                  <a:lnTo>
                    <a:pt x="549" y="862"/>
                  </a:lnTo>
                  <a:lnTo>
                    <a:pt x="545" y="820"/>
                  </a:lnTo>
                  <a:lnTo>
                    <a:pt x="549" y="781"/>
                  </a:lnTo>
                  <a:lnTo>
                    <a:pt x="556" y="738"/>
                  </a:lnTo>
                  <a:lnTo>
                    <a:pt x="568" y="688"/>
                  </a:lnTo>
                  <a:lnTo>
                    <a:pt x="583" y="622"/>
                  </a:lnTo>
                  <a:lnTo>
                    <a:pt x="657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8" name="Freeform 128"/>
            <p:cNvSpPr>
              <a:spLocks/>
            </p:cNvSpPr>
            <p:nvPr/>
          </p:nvSpPr>
          <p:spPr bwMode="auto">
            <a:xfrm>
              <a:off x="12923" y="2071"/>
              <a:ext cx="1433" cy="1491"/>
            </a:xfrm>
            <a:custGeom>
              <a:avLst/>
              <a:gdLst/>
              <a:ahLst/>
              <a:cxnLst>
                <a:cxn ang="0">
                  <a:pos x="762" y="788"/>
                </a:cxn>
                <a:cxn ang="0">
                  <a:pos x="1400" y="788"/>
                </a:cxn>
                <a:cxn ang="0">
                  <a:pos x="1415" y="780"/>
                </a:cxn>
                <a:cxn ang="0">
                  <a:pos x="1430" y="765"/>
                </a:cxn>
                <a:cxn ang="0">
                  <a:pos x="1433" y="745"/>
                </a:cxn>
                <a:cxn ang="0">
                  <a:pos x="1430" y="722"/>
                </a:cxn>
                <a:cxn ang="0">
                  <a:pos x="1418" y="710"/>
                </a:cxn>
                <a:cxn ang="0">
                  <a:pos x="1400" y="703"/>
                </a:cxn>
                <a:cxn ang="0">
                  <a:pos x="1381" y="699"/>
                </a:cxn>
                <a:cxn ang="0">
                  <a:pos x="762" y="699"/>
                </a:cxn>
                <a:cxn ang="0">
                  <a:pos x="762" y="54"/>
                </a:cxn>
                <a:cxn ang="0">
                  <a:pos x="758" y="35"/>
                </a:cxn>
                <a:cxn ang="0">
                  <a:pos x="750" y="15"/>
                </a:cxn>
                <a:cxn ang="0">
                  <a:pos x="739" y="4"/>
                </a:cxn>
                <a:cxn ang="0">
                  <a:pos x="717" y="0"/>
                </a:cxn>
                <a:cxn ang="0">
                  <a:pos x="698" y="4"/>
                </a:cxn>
                <a:cxn ang="0">
                  <a:pos x="683" y="15"/>
                </a:cxn>
                <a:cxn ang="0">
                  <a:pos x="676" y="54"/>
                </a:cxn>
                <a:cxn ang="0">
                  <a:pos x="676" y="699"/>
                </a:cxn>
                <a:cxn ang="0">
                  <a:pos x="52" y="699"/>
                </a:cxn>
                <a:cxn ang="0">
                  <a:pos x="34" y="703"/>
                </a:cxn>
                <a:cxn ang="0">
                  <a:pos x="19" y="710"/>
                </a:cxn>
                <a:cxn ang="0">
                  <a:pos x="8" y="722"/>
                </a:cxn>
                <a:cxn ang="0">
                  <a:pos x="0" y="745"/>
                </a:cxn>
                <a:cxn ang="0">
                  <a:pos x="4" y="769"/>
                </a:cxn>
                <a:cxn ang="0">
                  <a:pos x="19" y="780"/>
                </a:cxn>
                <a:cxn ang="0">
                  <a:pos x="34" y="788"/>
                </a:cxn>
                <a:cxn ang="0">
                  <a:pos x="676" y="788"/>
                </a:cxn>
                <a:cxn ang="0">
                  <a:pos x="676" y="1437"/>
                </a:cxn>
                <a:cxn ang="0">
                  <a:pos x="683" y="1475"/>
                </a:cxn>
                <a:cxn ang="0">
                  <a:pos x="698" y="1487"/>
                </a:cxn>
                <a:cxn ang="0">
                  <a:pos x="717" y="1491"/>
                </a:cxn>
                <a:cxn ang="0">
                  <a:pos x="739" y="1487"/>
                </a:cxn>
                <a:cxn ang="0">
                  <a:pos x="750" y="1475"/>
                </a:cxn>
                <a:cxn ang="0">
                  <a:pos x="758" y="1456"/>
                </a:cxn>
                <a:cxn ang="0">
                  <a:pos x="762" y="1437"/>
                </a:cxn>
                <a:cxn ang="0">
                  <a:pos x="762" y="1417"/>
                </a:cxn>
                <a:cxn ang="0">
                  <a:pos x="762" y="788"/>
                </a:cxn>
              </a:cxnLst>
              <a:rect l="0" t="0" r="r" b="b"/>
              <a:pathLst>
                <a:path w="1433" h="1491">
                  <a:moveTo>
                    <a:pt x="762" y="788"/>
                  </a:moveTo>
                  <a:lnTo>
                    <a:pt x="1400" y="788"/>
                  </a:lnTo>
                  <a:lnTo>
                    <a:pt x="1415" y="780"/>
                  </a:lnTo>
                  <a:lnTo>
                    <a:pt x="1430" y="765"/>
                  </a:lnTo>
                  <a:lnTo>
                    <a:pt x="1433" y="745"/>
                  </a:lnTo>
                  <a:lnTo>
                    <a:pt x="1430" y="722"/>
                  </a:lnTo>
                  <a:lnTo>
                    <a:pt x="1418" y="710"/>
                  </a:lnTo>
                  <a:lnTo>
                    <a:pt x="1400" y="703"/>
                  </a:lnTo>
                  <a:lnTo>
                    <a:pt x="1381" y="699"/>
                  </a:lnTo>
                  <a:lnTo>
                    <a:pt x="762" y="699"/>
                  </a:lnTo>
                  <a:lnTo>
                    <a:pt x="762" y="54"/>
                  </a:lnTo>
                  <a:lnTo>
                    <a:pt x="758" y="35"/>
                  </a:lnTo>
                  <a:lnTo>
                    <a:pt x="750" y="15"/>
                  </a:lnTo>
                  <a:lnTo>
                    <a:pt x="739" y="4"/>
                  </a:lnTo>
                  <a:lnTo>
                    <a:pt x="717" y="0"/>
                  </a:lnTo>
                  <a:lnTo>
                    <a:pt x="698" y="4"/>
                  </a:lnTo>
                  <a:lnTo>
                    <a:pt x="683" y="15"/>
                  </a:lnTo>
                  <a:lnTo>
                    <a:pt x="676" y="54"/>
                  </a:lnTo>
                  <a:lnTo>
                    <a:pt x="676" y="699"/>
                  </a:lnTo>
                  <a:lnTo>
                    <a:pt x="52" y="699"/>
                  </a:lnTo>
                  <a:lnTo>
                    <a:pt x="34" y="703"/>
                  </a:lnTo>
                  <a:lnTo>
                    <a:pt x="19" y="710"/>
                  </a:lnTo>
                  <a:lnTo>
                    <a:pt x="8" y="722"/>
                  </a:lnTo>
                  <a:lnTo>
                    <a:pt x="0" y="745"/>
                  </a:lnTo>
                  <a:lnTo>
                    <a:pt x="4" y="769"/>
                  </a:lnTo>
                  <a:lnTo>
                    <a:pt x="19" y="780"/>
                  </a:lnTo>
                  <a:lnTo>
                    <a:pt x="34" y="788"/>
                  </a:lnTo>
                  <a:lnTo>
                    <a:pt x="676" y="788"/>
                  </a:lnTo>
                  <a:lnTo>
                    <a:pt x="676" y="1437"/>
                  </a:lnTo>
                  <a:lnTo>
                    <a:pt x="683" y="1475"/>
                  </a:lnTo>
                  <a:lnTo>
                    <a:pt x="698" y="1487"/>
                  </a:lnTo>
                  <a:lnTo>
                    <a:pt x="717" y="1491"/>
                  </a:lnTo>
                  <a:lnTo>
                    <a:pt x="739" y="1487"/>
                  </a:lnTo>
                  <a:lnTo>
                    <a:pt x="750" y="1475"/>
                  </a:lnTo>
                  <a:lnTo>
                    <a:pt x="758" y="1456"/>
                  </a:lnTo>
                  <a:lnTo>
                    <a:pt x="762" y="1437"/>
                  </a:lnTo>
                  <a:lnTo>
                    <a:pt x="762" y="1417"/>
                  </a:lnTo>
                  <a:lnTo>
                    <a:pt x="762" y="7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71" name="Group 131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140974" y="2604448"/>
            <a:ext cx="812026" cy="247285"/>
            <a:chOff x="2624" y="1853"/>
            <a:chExt cx="5057" cy="1540"/>
          </a:xfrm>
        </p:grpSpPr>
        <p:sp>
          <p:nvSpPr>
            <p:cNvPr id="35973" name="Freeform 133"/>
            <p:cNvSpPr>
              <a:spLocks noEditPoints="1"/>
            </p:cNvSpPr>
            <p:nvPr/>
          </p:nvSpPr>
          <p:spPr bwMode="auto">
            <a:xfrm>
              <a:off x="2624" y="2352"/>
              <a:ext cx="1468" cy="542"/>
            </a:xfrm>
            <a:custGeom>
              <a:avLst/>
              <a:gdLst/>
              <a:ahLst/>
              <a:cxnLst>
                <a:cxn ang="0">
                  <a:pos x="1393" y="94"/>
                </a:cxn>
                <a:cxn ang="0">
                  <a:pos x="1407" y="94"/>
                </a:cxn>
                <a:cxn ang="0">
                  <a:pos x="1423" y="92"/>
                </a:cxn>
                <a:cxn ang="0">
                  <a:pos x="1437" y="90"/>
                </a:cxn>
                <a:cxn ang="0">
                  <a:pos x="1449" y="85"/>
                </a:cxn>
                <a:cxn ang="0">
                  <a:pos x="1458" y="75"/>
                </a:cxn>
                <a:cxn ang="0">
                  <a:pos x="1465" y="64"/>
                </a:cxn>
                <a:cxn ang="0">
                  <a:pos x="1468" y="46"/>
                </a:cxn>
                <a:cxn ang="0">
                  <a:pos x="1467" y="30"/>
                </a:cxn>
                <a:cxn ang="0">
                  <a:pos x="1460" y="17"/>
                </a:cxn>
                <a:cxn ang="0">
                  <a:pos x="1449" y="10"/>
                </a:cxn>
                <a:cxn ang="0">
                  <a:pos x="1437" y="4"/>
                </a:cxn>
                <a:cxn ang="0">
                  <a:pos x="1409" y="0"/>
                </a:cxn>
                <a:cxn ang="0">
                  <a:pos x="60" y="0"/>
                </a:cxn>
                <a:cxn ang="0">
                  <a:pos x="32" y="4"/>
                </a:cxn>
                <a:cxn ang="0">
                  <a:pos x="19" y="10"/>
                </a:cxn>
                <a:cxn ang="0">
                  <a:pos x="9" y="17"/>
                </a:cxn>
                <a:cxn ang="0">
                  <a:pos x="2" y="30"/>
                </a:cxn>
                <a:cxn ang="0">
                  <a:pos x="0" y="46"/>
                </a:cxn>
                <a:cxn ang="0">
                  <a:pos x="2" y="63"/>
                </a:cxn>
                <a:cxn ang="0">
                  <a:pos x="9" y="75"/>
                </a:cxn>
                <a:cxn ang="0">
                  <a:pos x="19" y="85"/>
                </a:cxn>
                <a:cxn ang="0">
                  <a:pos x="32" y="90"/>
                </a:cxn>
                <a:cxn ang="0">
                  <a:pos x="46" y="92"/>
                </a:cxn>
                <a:cxn ang="0">
                  <a:pos x="60" y="92"/>
                </a:cxn>
                <a:cxn ang="0">
                  <a:pos x="75" y="94"/>
                </a:cxn>
                <a:cxn ang="0">
                  <a:pos x="1393" y="94"/>
                </a:cxn>
                <a:cxn ang="0">
                  <a:pos x="1395" y="542"/>
                </a:cxn>
                <a:cxn ang="0">
                  <a:pos x="1409" y="542"/>
                </a:cxn>
                <a:cxn ang="0">
                  <a:pos x="1437" y="538"/>
                </a:cxn>
                <a:cxn ang="0">
                  <a:pos x="1449" y="533"/>
                </a:cxn>
                <a:cxn ang="0">
                  <a:pos x="1460" y="525"/>
                </a:cxn>
                <a:cxn ang="0">
                  <a:pos x="1465" y="512"/>
                </a:cxn>
                <a:cxn ang="0">
                  <a:pos x="1468" y="496"/>
                </a:cxn>
                <a:cxn ang="0">
                  <a:pos x="1467" y="478"/>
                </a:cxn>
                <a:cxn ang="0">
                  <a:pos x="1460" y="467"/>
                </a:cxn>
                <a:cxn ang="0">
                  <a:pos x="1449" y="458"/>
                </a:cxn>
                <a:cxn ang="0">
                  <a:pos x="1437" y="452"/>
                </a:cxn>
                <a:cxn ang="0">
                  <a:pos x="1423" y="450"/>
                </a:cxn>
                <a:cxn ang="0">
                  <a:pos x="1407" y="448"/>
                </a:cxn>
                <a:cxn ang="0">
                  <a:pos x="61" y="448"/>
                </a:cxn>
                <a:cxn ang="0">
                  <a:pos x="46" y="450"/>
                </a:cxn>
                <a:cxn ang="0">
                  <a:pos x="32" y="452"/>
                </a:cxn>
                <a:cxn ang="0">
                  <a:pos x="19" y="458"/>
                </a:cxn>
                <a:cxn ang="0">
                  <a:pos x="9" y="465"/>
                </a:cxn>
                <a:cxn ang="0">
                  <a:pos x="2" y="478"/>
                </a:cxn>
                <a:cxn ang="0">
                  <a:pos x="0" y="496"/>
                </a:cxn>
                <a:cxn ang="0">
                  <a:pos x="2" y="512"/>
                </a:cxn>
                <a:cxn ang="0">
                  <a:pos x="9" y="525"/>
                </a:cxn>
                <a:cxn ang="0">
                  <a:pos x="19" y="533"/>
                </a:cxn>
                <a:cxn ang="0">
                  <a:pos x="32" y="538"/>
                </a:cxn>
                <a:cxn ang="0">
                  <a:pos x="60" y="542"/>
                </a:cxn>
                <a:cxn ang="0">
                  <a:pos x="74" y="542"/>
                </a:cxn>
                <a:cxn ang="0">
                  <a:pos x="1395" y="542"/>
                </a:cxn>
              </a:cxnLst>
              <a:rect l="0" t="0" r="r" b="b"/>
              <a:pathLst>
                <a:path w="1468" h="542">
                  <a:moveTo>
                    <a:pt x="1393" y="94"/>
                  </a:moveTo>
                  <a:lnTo>
                    <a:pt x="1407" y="94"/>
                  </a:lnTo>
                  <a:lnTo>
                    <a:pt x="1423" y="92"/>
                  </a:lnTo>
                  <a:lnTo>
                    <a:pt x="1437" y="90"/>
                  </a:lnTo>
                  <a:lnTo>
                    <a:pt x="1449" y="85"/>
                  </a:lnTo>
                  <a:lnTo>
                    <a:pt x="1458" y="75"/>
                  </a:lnTo>
                  <a:lnTo>
                    <a:pt x="1465" y="64"/>
                  </a:lnTo>
                  <a:lnTo>
                    <a:pt x="1468" y="46"/>
                  </a:lnTo>
                  <a:lnTo>
                    <a:pt x="1467" y="30"/>
                  </a:lnTo>
                  <a:lnTo>
                    <a:pt x="1460" y="17"/>
                  </a:lnTo>
                  <a:lnTo>
                    <a:pt x="1449" y="10"/>
                  </a:lnTo>
                  <a:lnTo>
                    <a:pt x="1437" y="4"/>
                  </a:lnTo>
                  <a:lnTo>
                    <a:pt x="1409" y="0"/>
                  </a:lnTo>
                  <a:lnTo>
                    <a:pt x="60" y="0"/>
                  </a:lnTo>
                  <a:lnTo>
                    <a:pt x="32" y="4"/>
                  </a:lnTo>
                  <a:lnTo>
                    <a:pt x="19" y="10"/>
                  </a:lnTo>
                  <a:lnTo>
                    <a:pt x="9" y="17"/>
                  </a:lnTo>
                  <a:lnTo>
                    <a:pt x="2" y="30"/>
                  </a:lnTo>
                  <a:lnTo>
                    <a:pt x="0" y="46"/>
                  </a:lnTo>
                  <a:lnTo>
                    <a:pt x="2" y="63"/>
                  </a:lnTo>
                  <a:lnTo>
                    <a:pt x="9" y="75"/>
                  </a:lnTo>
                  <a:lnTo>
                    <a:pt x="19" y="85"/>
                  </a:lnTo>
                  <a:lnTo>
                    <a:pt x="32" y="90"/>
                  </a:lnTo>
                  <a:lnTo>
                    <a:pt x="46" y="92"/>
                  </a:lnTo>
                  <a:lnTo>
                    <a:pt x="60" y="92"/>
                  </a:lnTo>
                  <a:lnTo>
                    <a:pt x="75" y="94"/>
                  </a:lnTo>
                  <a:lnTo>
                    <a:pt x="1393" y="94"/>
                  </a:lnTo>
                  <a:close/>
                  <a:moveTo>
                    <a:pt x="1395" y="542"/>
                  </a:moveTo>
                  <a:lnTo>
                    <a:pt x="1409" y="542"/>
                  </a:lnTo>
                  <a:lnTo>
                    <a:pt x="1437" y="538"/>
                  </a:lnTo>
                  <a:lnTo>
                    <a:pt x="1449" y="533"/>
                  </a:lnTo>
                  <a:lnTo>
                    <a:pt x="1460" y="525"/>
                  </a:lnTo>
                  <a:lnTo>
                    <a:pt x="1465" y="512"/>
                  </a:lnTo>
                  <a:lnTo>
                    <a:pt x="1468" y="496"/>
                  </a:lnTo>
                  <a:lnTo>
                    <a:pt x="1467" y="478"/>
                  </a:lnTo>
                  <a:lnTo>
                    <a:pt x="1460" y="467"/>
                  </a:lnTo>
                  <a:lnTo>
                    <a:pt x="1449" y="458"/>
                  </a:lnTo>
                  <a:lnTo>
                    <a:pt x="1437" y="452"/>
                  </a:lnTo>
                  <a:lnTo>
                    <a:pt x="1423" y="450"/>
                  </a:lnTo>
                  <a:lnTo>
                    <a:pt x="1407" y="448"/>
                  </a:lnTo>
                  <a:lnTo>
                    <a:pt x="61" y="448"/>
                  </a:lnTo>
                  <a:lnTo>
                    <a:pt x="46" y="450"/>
                  </a:lnTo>
                  <a:lnTo>
                    <a:pt x="32" y="452"/>
                  </a:lnTo>
                  <a:lnTo>
                    <a:pt x="19" y="458"/>
                  </a:lnTo>
                  <a:lnTo>
                    <a:pt x="9" y="465"/>
                  </a:lnTo>
                  <a:lnTo>
                    <a:pt x="2" y="478"/>
                  </a:lnTo>
                  <a:lnTo>
                    <a:pt x="0" y="496"/>
                  </a:lnTo>
                  <a:lnTo>
                    <a:pt x="2" y="512"/>
                  </a:lnTo>
                  <a:lnTo>
                    <a:pt x="9" y="525"/>
                  </a:lnTo>
                  <a:lnTo>
                    <a:pt x="19" y="533"/>
                  </a:lnTo>
                  <a:lnTo>
                    <a:pt x="32" y="538"/>
                  </a:lnTo>
                  <a:lnTo>
                    <a:pt x="60" y="542"/>
                  </a:lnTo>
                  <a:lnTo>
                    <a:pt x="74" y="542"/>
                  </a:lnTo>
                  <a:lnTo>
                    <a:pt x="1395" y="5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4" name="Freeform 134"/>
            <p:cNvSpPr>
              <a:spLocks/>
            </p:cNvSpPr>
            <p:nvPr/>
          </p:nvSpPr>
          <p:spPr bwMode="auto">
            <a:xfrm>
              <a:off x="4892" y="2179"/>
              <a:ext cx="1098" cy="1047"/>
            </a:xfrm>
            <a:custGeom>
              <a:avLst/>
              <a:gdLst/>
              <a:ahLst/>
              <a:cxnLst>
                <a:cxn ang="0">
                  <a:pos x="700" y="226"/>
                </a:cxn>
                <a:cxn ang="0">
                  <a:pos x="768" y="108"/>
                </a:cxn>
                <a:cxn ang="0">
                  <a:pos x="892" y="51"/>
                </a:cxn>
                <a:cxn ang="0">
                  <a:pos x="974" y="66"/>
                </a:cxn>
                <a:cxn ang="0">
                  <a:pos x="925" y="126"/>
                </a:cxn>
                <a:cxn ang="0">
                  <a:pos x="897" y="225"/>
                </a:cxn>
                <a:cxn ang="0">
                  <a:pos x="953" y="283"/>
                </a:cxn>
                <a:cxn ang="0">
                  <a:pos x="1038" y="269"/>
                </a:cxn>
                <a:cxn ang="0">
                  <a:pos x="1096" y="184"/>
                </a:cxn>
                <a:cxn ang="0">
                  <a:pos x="1068" y="67"/>
                </a:cxn>
                <a:cxn ang="0">
                  <a:pos x="970" y="11"/>
                </a:cxn>
                <a:cxn ang="0">
                  <a:pos x="853" y="3"/>
                </a:cxn>
                <a:cxn ang="0">
                  <a:pos x="728" y="80"/>
                </a:cxn>
                <a:cxn ang="0">
                  <a:pos x="661" y="175"/>
                </a:cxn>
                <a:cxn ang="0">
                  <a:pos x="560" y="40"/>
                </a:cxn>
                <a:cxn ang="0">
                  <a:pos x="447" y="2"/>
                </a:cxn>
                <a:cxn ang="0">
                  <a:pos x="281" y="40"/>
                </a:cxn>
                <a:cxn ang="0">
                  <a:pos x="146" y="175"/>
                </a:cxn>
                <a:cxn ang="0">
                  <a:pos x="76" y="314"/>
                </a:cxn>
                <a:cxn ang="0">
                  <a:pos x="71" y="369"/>
                </a:cxn>
                <a:cxn ang="0">
                  <a:pos x="85" y="378"/>
                </a:cxn>
                <a:cxn ang="0">
                  <a:pos x="122" y="354"/>
                </a:cxn>
                <a:cxn ang="0">
                  <a:pos x="225" y="155"/>
                </a:cxn>
                <a:cxn ang="0">
                  <a:pos x="344" y="66"/>
                </a:cxn>
                <a:cxn ang="0">
                  <a:pos x="434" y="51"/>
                </a:cxn>
                <a:cxn ang="0">
                  <a:pos x="502" y="86"/>
                </a:cxn>
                <a:cxn ang="0">
                  <a:pos x="537" y="206"/>
                </a:cxn>
                <a:cxn ang="0">
                  <a:pos x="520" y="338"/>
                </a:cxn>
                <a:cxn ang="0">
                  <a:pos x="441" y="663"/>
                </a:cxn>
                <a:cxn ang="0">
                  <a:pos x="352" y="910"/>
                </a:cxn>
                <a:cxn ang="0">
                  <a:pos x="209" y="996"/>
                </a:cxn>
                <a:cxn ang="0">
                  <a:pos x="127" y="982"/>
                </a:cxn>
                <a:cxn ang="0">
                  <a:pos x="171" y="923"/>
                </a:cxn>
                <a:cxn ang="0">
                  <a:pos x="199" y="817"/>
                </a:cxn>
                <a:cxn ang="0">
                  <a:pos x="152" y="766"/>
                </a:cxn>
                <a:cxn ang="0">
                  <a:pos x="59" y="779"/>
                </a:cxn>
                <a:cxn ang="0">
                  <a:pos x="0" y="894"/>
                </a:cxn>
                <a:cxn ang="0">
                  <a:pos x="54" y="1002"/>
                </a:cxn>
                <a:cxn ang="0">
                  <a:pos x="174" y="1046"/>
                </a:cxn>
                <a:cxn ang="0">
                  <a:pos x="319" y="1013"/>
                </a:cxn>
                <a:cxn ang="0">
                  <a:pos x="413" y="916"/>
                </a:cxn>
                <a:cxn ang="0">
                  <a:pos x="450" y="903"/>
                </a:cxn>
                <a:cxn ang="0">
                  <a:pos x="550" y="1015"/>
                </a:cxn>
                <a:cxn ang="0">
                  <a:pos x="728" y="1042"/>
                </a:cxn>
                <a:cxn ang="0">
                  <a:pos x="893" y="945"/>
                </a:cxn>
                <a:cxn ang="0">
                  <a:pos x="995" y="797"/>
                </a:cxn>
                <a:cxn ang="0">
                  <a:pos x="1030" y="691"/>
                </a:cxn>
                <a:cxn ang="0">
                  <a:pos x="1014" y="669"/>
                </a:cxn>
                <a:cxn ang="0">
                  <a:pos x="975" y="693"/>
                </a:cxn>
                <a:cxn ang="0">
                  <a:pos x="872" y="894"/>
                </a:cxn>
                <a:cxn ang="0">
                  <a:pos x="754" y="982"/>
                </a:cxn>
                <a:cxn ang="0">
                  <a:pos x="651" y="993"/>
                </a:cxn>
                <a:cxn ang="0">
                  <a:pos x="576" y="927"/>
                </a:cxn>
                <a:cxn ang="0">
                  <a:pos x="562" y="819"/>
                </a:cxn>
                <a:cxn ang="0">
                  <a:pos x="586" y="687"/>
                </a:cxn>
              </a:cxnLst>
              <a:rect l="0" t="0" r="r" b="b"/>
              <a:pathLst>
                <a:path w="1098" h="1047">
                  <a:moveTo>
                    <a:pt x="672" y="323"/>
                  </a:moveTo>
                  <a:lnTo>
                    <a:pt x="675" y="305"/>
                  </a:lnTo>
                  <a:lnTo>
                    <a:pt x="691" y="256"/>
                  </a:lnTo>
                  <a:lnTo>
                    <a:pt x="700" y="226"/>
                  </a:lnTo>
                  <a:lnTo>
                    <a:pt x="714" y="195"/>
                  </a:lnTo>
                  <a:lnTo>
                    <a:pt x="729" y="164"/>
                  </a:lnTo>
                  <a:lnTo>
                    <a:pt x="747" y="135"/>
                  </a:lnTo>
                  <a:lnTo>
                    <a:pt x="768" y="108"/>
                  </a:lnTo>
                  <a:lnTo>
                    <a:pt x="794" y="86"/>
                  </a:lnTo>
                  <a:lnTo>
                    <a:pt x="822" y="67"/>
                  </a:lnTo>
                  <a:lnTo>
                    <a:pt x="855" y="55"/>
                  </a:lnTo>
                  <a:lnTo>
                    <a:pt x="892" y="51"/>
                  </a:lnTo>
                  <a:lnTo>
                    <a:pt x="902" y="51"/>
                  </a:lnTo>
                  <a:lnTo>
                    <a:pt x="921" y="53"/>
                  </a:lnTo>
                  <a:lnTo>
                    <a:pt x="946" y="56"/>
                  </a:lnTo>
                  <a:lnTo>
                    <a:pt x="974" y="66"/>
                  </a:lnTo>
                  <a:lnTo>
                    <a:pt x="1002" y="80"/>
                  </a:lnTo>
                  <a:lnTo>
                    <a:pt x="972" y="89"/>
                  </a:lnTo>
                  <a:lnTo>
                    <a:pt x="946" y="106"/>
                  </a:lnTo>
                  <a:lnTo>
                    <a:pt x="925" y="126"/>
                  </a:lnTo>
                  <a:lnTo>
                    <a:pt x="909" y="151"/>
                  </a:lnTo>
                  <a:lnTo>
                    <a:pt x="899" y="177"/>
                  </a:lnTo>
                  <a:lnTo>
                    <a:pt x="895" y="206"/>
                  </a:lnTo>
                  <a:lnTo>
                    <a:pt x="897" y="225"/>
                  </a:lnTo>
                  <a:lnTo>
                    <a:pt x="904" y="243"/>
                  </a:lnTo>
                  <a:lnTo>
                    <a:pt x="914" y="259"/>
                  </a:lnTo>
                  <a:lnTo>
                    <a:pt x="930" y="274"/>
                  </a:lnTo>
                  <a:lnTo>
                    <a:pt x="953" y="283"/>
                  </a:lnTo>
                  <a:lnTo>
                    <a:pt x="979" y="287"/>
                  </a:lnTo>
                  <a:lnTo>
                    <a:pt x="998" y="285"/>
                  </a:lnTo>
                  <a:lnTo>
                    <a:pt x="1017" y="279"/>
                  </a:lnTo>
                  <a:lnTo>
                    <a:pt x="1038" y="269"/>
                  </a:lnTo>
                  <a:lnTo>
                    <a:pt x="1057" y="254"/>
                  </a:lnTo>
                  <a:lnTo>
                    <a:pt x="1073" y="236"/>
                  </a:lnTo>
                  <a:lnTo>
                    <a:pt x="1087" y="212"/>
                  </a:lnTo>
                  <a:lnTo>
                    <a:pt x="1096" y="184"/>
                  </a:lnTo>
                  <a:lnTo>
                    <a:pt x="1098" y="153"/>
                  </a:lnTo>
                  <a:lnTo>
                    <a:pt x="1094" y="120"/>
                  </a:lnTo>
                  <a:lnTo>
                    <a:pt x="1084" y="91"/>
                  </a:lnTo>
                  <a:lnTo>
                    <a:pt x="1068" y="67"/>
                  </a:lnTo>
                  <a:lnTo>
                    <a:pt x="1047" y="47"/>
                  </a:lnTo>
                  <a:lnTo>
                    <a:pt x="1024" y="31"/>
                  </a:lnTo>
                  <a:lnTo>
                    <a:pt x="998" y="20"/>
                  </a:lnTo>
                  <a:lnTo>
                    <a:pt x="970" y="11"/>
                  </a:lnTo>
                  <a:lnTo>
                    <a:pt x="944" y="3"/>
                  </a:lnTo>
                  <a:lnTo>
                    <a:pt x="918" y="2"/>
                  </a:lnTo>
                  <a:lnTo>
                    <a:pt x="893" y="0"/>
                  </a:lnTo>
                  <a:lnTo>
                    <a:pt x="853" y="3"/>
                  </a:lnTo>
                  <a:lnTo>
                    <a:pt x="815" y="16"/>
                  </a:lnTo>
                  <a:lnTo>
                    <a:pt x="782" y="34"/>
                  </a:lnTo>
                  <a:lnTo>
                    <a:pt x="752" y="56"/>
                  </a:lnTo>
                  <a:lnTo>
                    <a:pt x="728" y="80"/>
                  </a:lnTo>
                  <a:lnTo>
                    <a:pt x="705" y="106"/>
                  </a:lnTo>
                  <a:lnTo>
                    <a:pt x="686" y="131"/>
                  </a:lnTo>
                  <a:lnTo>
                    <a:pt x="672" y="155"/>
                  </a:lnTo>
                  <a:lnTo>
                    <a:pt x="661" y="175"/>
                  </a:lnTo>
                  <a:lnTo>
                    <a:pt x="640" y="130"/>
                  </a:lnTo>
                  <a:lnTo>
                    <a:pt x="616" y="91"/>
                  </a:lnTo>
                  <a:lnTo>
                    <a:pt x="590" y="62"/>
                  </a:lnTo>
                  <a:lnTo>
                    <a:pt x="560" y="40"/>
                  </a:lnTo>
                  <a:lnTo>
                    <a:pt x="530" y="23"/>
                  </a:lnTo>
                  <a:lnTo>
                    <a:pt x="501" y="11"/>
                  </a:lnTo>
                  <a:lnTo>
                    <a:pt x="473" y="5"/>
                  </a:lnTo>
                  <a:lnTo>
                    <a:pt x="447" y="2"/>
                  </a:lnTo>
                  <a:lnTo>
                    <a:pt x="422" y="0"/>
                  </a:lnTo>
                  <a:lnTo>
                    <a:pt x="371" y="5"/>
                  </a:lnTo>
                  <a:lnTo>
                    <a:pt x="324" y="20"/>
                  </a:lnTo>
                  <a:lnTo>
                    <a:pt x="281" y="40"/>
                  </a:lnTo>
                  <a:lnTo>
                    <a:pt x="241" y="69"/>
                  </a:lnTo>
                  <a:lnTo>
                    <a:pt x="206" y="102"/>
                  </a:lnTo>
                  <a:lnTo>
                    <a:pt x="174" y="137"/>
                  </a:lnTo>
                  <a:lnTo>
                    <a:pt x="146" y="175"/>
                  </a:lnTo>
                  <a:lnTo>
                    <a:pt x="122" y="214"/>
                  </a:lnTo>
                  <a:lnTo>
                    <a:pt x="103" y="250"/>
                  </a:lnTo>
                  <a:lnTo>
                    <a:pt x="87" y="285"/>
                  </a:lnTo>
                  <a:lnTo>
                    <a:pt x="76" y="314"/>
                  </a:lnTo>
                  <a:lnTo>
                    <a:pt x="70" y="338"/>
                  </a:lnTo>
                  <a:lnTo>
                    <a:pt x="68" y="356"/>
                  </a:lnTo>
                  <a:lnTo>
                    <a:pt x="68" y="364"/>
                  </a:lnTo>
                  <a:lnTo>
                    <a:pt x="71" y="369"/>
                  </a:lnTo>
                  <a:lnTo>
                    <a:pt x="73" y="373"/>
                  </a:lnTo>
                  <a:lnTo>
                    <a:pt x="76" y="375"/>
                  </a:lnTo>
                  <a:lnTo>
                    <a:pt x="82" y="376"/>
                  </a:lnTo>
                  <a:lnTo>
                    <a:pt x="85" y="378"/>
                  </a:lnTo>
                  <a:lnTo>
                    <a:pt x="94" y="378"/>
                  </a:lnTo>
                  <a:lnTo>
                    <a:pt x="108" y="376"/>
                  </a:lnTo>
                  <a:lnTo>
                    <a:pt x="117" y="369"/>
                  </a:lnTo>
                  <a:lnTo>
                    <a:pt x="122" y="354"/>
                  </a:lnTo>
                  <a:lnTo>
                    <a:pt x="145" y="292"/>
                  </a:lnTo>
                  <a:lnTo>
                    <a:pt x="169" y="237"/>
                  </a:lnTo>
                  <a:lnTo>
                    <a:pt x="197" y="192"/>
                  </a:lnTo>
                  <a:lnTo>
                    <a:pt x="225" y="155"/>
                  </a:lnTo>
                  <a:lnTo>
                    <a:pt x="256" y="124"/>
                  </a:lnTo>
                  <a:lnTo>
                    <a:pt x="286" y="98"/>
                  </a:lnTo>
                  <a:lnTo>
                    <a:pt x="316" y="80"/>
                  </a:lnTo>
                  <a:lnTo>
                    <a:pt x="344" y="66"/>
                  </a:lnTo>
                  <a:lnTo>
                    <a:pt x="371" y="56"/>
                  </a:lnTo>
                  <a:lnTo>
                    <a:pt x="396" y="53"/>
                  </a:lnTo>
                  <a:lnTo>
                    <a:pt x="419" y="51"/>
                  </a:lnTo>
                  <a:lnTo>
                    <a:pt x="434" y="51"/>
                  </a:lnTo>
                  <a:lnTo>
                    <a:pt x="450" y="55"/>
                  </a:lnTo>
                  <a:lnTo>
                    <a:pt x="467" y="62"/>
                  </a:lnTo>
                  <a:lnTo>
                    <a:pt x="485" y="71"/>
                  </a:lnTo>
                  <a:lnTo>
                    <a:pt x="502" y="86"/>
                  </a:lnTo>
                  <a:lnTo>
                    <a:pt x="516" y="106"/>
                  </a:lnTo>
                  <a:lnTo>
                    <a:pt x="527" y="131"/>
                  </a:lnTo>
                  <a:lnTo>
                    <a:pt x="536" y="164"/>
                  </a:lnTo>
                  <a:lnTo>
                    <a:pt x="537" y="206"/>
                  </a:lnTo>
                  <a:lnTo>
                    <a:pt x="536" y="230"/>
                  </a:lnTo>
                  <a:lnTo>
                    <a:pt x="532" y="259"/>
                  </a:lnTo>
                  <a:lnTo>
                    <a:pt x="527" y="296"/>
                  </a:lnTo>
                  <a:lnTo>
                    <a:pt x="520" y="338"/>
                  </a:lnTo>
                  <a:lnTo>
                    <a:pt x="509" y="386"/>
                  </a:lnTo>
                  <a:lnTo>
                    <a:pt x="495" y="442"/>
                  </a:lnTo>
                  <a:lnTo>
                    <a:pt x="462" y="581"/>
                  </a:lnTo>
                  <a:lnTo>
                    <a:pt x="441" y="663"/>
                  </a:lnTo>
                  <a:lnTo>
                    <a:pt x="419" y="757"/>
                  </a:lnTo>
                  <a:lnTo>
                    <a:pt x="401" y="815"/>
                  </a:lnTo>
                  <a:lnTo>
                    <a:pt x="378" y="866"/>
                  </a:lnTo>
                  <a:lnTo>
                    <a:pt x="352" y="910"/>
                  </a:lnTo>
                  <a:lnTo>
                    <a:pt x="321" y="947"/>
                  </a:lnTo>
                  <a:lnTo>
                    <a:pt x="286" y="974"/>
                  </a:lnTo>
                  <a:lnTo>
                    <a:pt x="249" y="991"/>
                  </a:lnTo>
                  <a:lnTo>
                    <a:pt x="209" y="996"/>
                  </a:lnTo>
                  <a:lnTo>
                    <a:pt x="197" y="996"/>
                  </a:lnTo>
                  <a:lnTo>
                    <a:pt x="178" y="994"/>
                  </a:lnTo>
                  <a:lnTo>
                    <a:pt x="153" y="991"/>
                  </a:lnTo>
                  <a:lnTo>
                    <a:pt x="127" y="982"/>
                  </a:lnTo>
                  <a:lnTo>
                    <a:pt x="99" y="967"/>
                  </a:lnTo>
                  <a:lnTo>
                    <a:pt x="125" y="958"/>
                  </a:lnTo>
                  <a:lnTo>
                    <a:pt x="150" y="943"/>
                  </a:lnTo>
                  <a:lnTo>
                    <a:pt x="171" y="923"/>
                  </a:lnTo>
                  <a:lnTo>
                    <a:pt x="188" y="899"/>
                  </a:lnTo>
                  <a:lnTo>
                    <a:pt x="199" y="872"/>
                  </a:lnTo>
                  <a:lnTo>
                    <a:pt x="202" y="841"/>
                  </a:lnTo>
                  <a:lnTo>
                    <a:pt x="199" y="817"/>
                  </a:lnTo>
                  <a:lnTo>
                    <a:pt x="192" y="799"/>
                  </a:lnTo>
                  <a:lnTo>
                    <a:pt x="181" y="784"/>
                  </a:lnTo>
                  <a:lnTo>
                    <a:pt x="167" y="773"/>
                  </a:lnTo>
                  <a:lnTo>
                    <a:pt x="152" y="766"/>
                  </a:lnTo>
                  <a:lnTo>
                    <a:pt x="136" y="762"/>
                  </a:lnTo>
                  <a:lnTo>
                    <a:pt x="120" y="760"/>
                  </a:lnTo>
                  <a:lnTo>
                    <a:pt x="89" y="766"/>
                  </a:lnTo>
                  <a:lnTo>
                    <a:pt x="59" y="779"/>
                  </a:lnTo>
                  <a:lnTo>
                    <a:pt x="35" y="801"/>
                  </a:lnTo>
                  <a:lnTo>
                    <a:pt x="15" y="826"/>
                  </a:lnTo>
                  <a:lnTo>
                    <a:pt x="3" y="859"/>
                  </a:lnTo>
                  <a:lnTo>
                    <a:pt x="0" y="894"/>
                  </a:lnTo>
                  <a:lnTo>
                    <a:pt x="3" y="927"/>
                  </a:lnTo>
                  <a:lnTo>
                    <a:pt x="14" y="956"/>
                  </a:lnTo>
                  <a:lnTo>
                    <a:pt x="31" y="982"/>
                  </a:lnTo>
                  <a:lnTo>
                    <a:pt x="54" y="1002"/>
                  </a:lnTo>
                  <a:lnTo>
                    <a:pt x="80" y="1018"/>
                  </a:lnTo>
                  <a:lnTo>
                    <a:pt x="110" y="1031"/>
                  </a:lnTo>
                  <a:lnTo>
                    <a:pt x="141" y="1040"/>
                  </a:lnTo>
                  <a:lnTo>
                    <a:pt x="174" y="1046"/>
                  </a:lnTo>
                  <a:lnTo>
                    <a:pt x="207" y="1047"/>
                  </a:lnTo>
                  <a:lnTo>
                    <a:pt x="249" y="1042"/>
                  </a:lnTo>
                  <a:lnTo>
                    <a:pt x="286" y="1031"/>
                  </a:lnTo>
                  <a:lnTo>
                    <a:pt x="319" y="1013"/>
                  </a:lnTo>
                  <a:lnTo>
                    <a:pt x="349" y="989"/>
                  </a:lnTo>
                  <a:lnTo>
                    <a:pt x="375" y="965"/>
                  </a:lnTo>
                  <a:lnTo>
                    <a:pt x="396" y="940"/>
                  </a:lnTo>
                  <a:lnTo>
                    <a:pt x="413" y="916"/>
                  </a:lnTo>
                  <a:lnTo>
                    <a:pt x="426" y="896"/>
                  </a:lnTo>
                  <a:lnTo>
                    <a:pt x="434" y="879"/>
                  </a:lnTo>
                  <a:lnTo>
                    <a:pt x="438" y="872"/>
                  </a:lnTo>
                  <a:lnTo>
                    <a:pt x="450" y="903"/>
                  </a:lnTo>
                  <a:lnTo>
                    <a:pt x="467" y="936"/>
                  </a:lnTo>
                  <a:lnTo>
                    <a:pt x="490" y="965"/>
                  </a:lnTo>
                  <a:lnTo>
                    <a:pt x="518" y="991"/>
                  </a:lnTo>
                  <a:lnTo>
                    <a:pt x="550" y="1015"/>
                  </a:lnTo>
                  <a:lnTo>
                    <a:pt x="588" y="1031"/>
                  </a:lnTo>
                  <a:lnTo>
                    <a:pt x="630" y="1044"/>
                  </a:lnTo>
                  <a:lnTo>
                    <a:pt x="677" y="1047"/>
                  </a:lnTo>
                  <a:lnTo>
                    <a:pt x="728" y="1042"/>
                  </a:lnTo>
                  <a:lnTo>
                    <a:pt x="775" y="1027"/>
                  </a:lnTo>
                  <a:lnTo>
                    <a:pt x="818" y="1007"/>
                  </a:lnTo>
                  <a:lnTo>
                    <a:pt x="857" y="978"/>
                  </a:lnTo>
                  <a:lnTo>
                    <a:pt x="893" y="945"/>
                  </a:lnTo>
                  <a:lnTo>
                    <a:pt x="925" y="910"/>
                  </a:lnTo>
                  <a:lnTo>
                    <a:pt x="953" y="872"/>
                  </a:lnTo>
                  <a:lnTo>
                    <a:pt x="975" y="833"/>
                  </a:lnTo>
                  <a:lnTo>
                    <a:pt x="995" y="797"/>
                  </a:lnTo>
                  <a:lnTo>
                    <a:pt x="1010" y="762"/>
                  </a:lnTo>
                  <a:lnTo>
                    <a:pt x="1021" y="733"/>
                  </a:lnTo>
                  <a:lnTo>
                    <a:pt x="1028" y="709"/>
                  </a:lnTo>
                  <a:lnTo>
                    <a:pt x="1030" y="691"/>
                  </a:lnTo>
                  <a:lnTo>
                    <a:pt x="1030" y="684"/>
                  </a:lnTo>
                  <a:lnTo>
                    <a:pt x="1028" y="678"/>
                  </a:lnTo>
                  <a:lnTo>
                    <a:pt x="1024" y="674"/>
                  </a:lnTo>
                  <a:lnTo>
                    <a:pt x="1014" y="669"/>
                  </a:lnTo>
                  <a:lnTo>
                    <a:pt x="1003" y="669"/>
                  </a:lnTo>
                  <a:lnTo>
                    <a:pt x="991" y="671"/>
                  </a:lnTo>
                  <a:lnTo>
                    <a:pt x="982" y="674"/>
                  </a:lnTo>
                  <a:lnTo>
                    <a:pt x="975" y="693"/>
                  </a:lnTo>
                  <a:lnTo>
                    <a:pt x="953" y="755"/>
                  </a:lnTo>
                  <a:lnTo>
                    <a:pt x="928" y="810"/>
                  </a:lnTo>
                  <a:lnTo>
                    <a:pt x="902" y="855"/>
                  </a:lnTo>
                  <a:lnTo>
                    <a:pt x="872" y="894"/>
                  </a:lnTo>
                  <a:lnTo>
                    <a:pt x="843" y="925"/>
                  </a:lnTo>
                  <a:lnTo>
                    <a:pt x="811" y="949"/>
                  </a:lnTo>
                  <a:lnTo>
                    <a:pt x="782" y="967"/>
                  </a:lnTo>
                  <a:lnTo>
                    <a:pt x="754" y="982"/>
                  </a:lnTo>
                  <a:lnTo>
                    <a:pt x="726" y="991"/>
                  </a:lnTo>
                  <a:lnTo>
                    <a:pt x="701" y="994"/>
                  </a:lnTo>
                  <a:lnTo>
                    <a:pt x="680" y="996"/>
                  </a:lnTo>
                  <a:lnTo>
                    <a:pt x="651" y="993"/>
                  </a:lnTo>
                  <a:lnTo>
                    <a:pt x="626" y="983"/>
                  </a:lnTo>
                  <a:lnTo>
                    <a:pt x="605" y="969"/>
                  </a:lnTo>
                  <a:lnTo>
                    <a:pt x="588" y="949"/>
                  </a:lnTo>
                  <a:lnTo>
                    <a:pt x="576" y="927"/>
                  </a:lnTo>
                  <a:lnTo>
                    <a:pt x="567" y="901"/>
                  </a:lnTo>
                  <a:lnTo>
                    <a:pt x="562" y="874"/>
                  </a:lnTo>
                  <a:lnTo>
                    <a:pt x="560" y="844"/>
                  </a:lnTo>
                  <a:lnTo>
                    <a:pt x="562" y="819"/>
                  </a:lnTo>
                  <a:lnTo>
                    <a:pt x="563" y="791"/>
                  </a:lnTo>
                  <a:lnTo>
                    <a:pt x="569" y="760"/>
                  </a:lnTo>
                  <a:lnTo>
                    <a:pt x="577" y="727"/>
                  </a:lnTo>
                  <a:lnTo>
                    <a:pt x="586" y="687"/>
                  </a:lnTo>
                  <a:lnTo>
                    <a:pt x="597" y="640"/>
                  </a:lnTo>
                  <a:lnTo>
                    <a:pt x="672" y="3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5" name="Freeform 135"/>
            <p:cNvSpPr>
              <a:spLocks/>
            </p:cNvSpPr>
            <p:nvPr/>
          </p:nvSpPr>
          <p:spPr bwMode="auto">
            <a:xfrm>
              <a:off x="6213" y="1853"/>
              <a:ext cx="1468" cy="1540"/>
            </a:xfrm>
            <a:custGeom>
              <a:avLst/>
              <a:gdLst/>
              <a:ahLst/>
              <a:cxnLst>
                <a:cxn ang="0">
                  <a:pos x="779" y="816"/>
                </a:cxn>
                <a:cxn ang="0">
                  <a:pos x="1423" y="816"/>
                </a:cxn>
                <a:cxn ang="0">
                  <a:pos x="1437" y="812"/>
                </a:cxn>
                <a:cxn ang="0">
                  <a:pos x="1449" y="807"/>
                </a:cxn>
                <a:cxn ang="0">
                  <a:pos x="1459" y="799"/>
                </a:cxn>
                <a:cxn ang="0">
                  <a:pos x="1464" y="786"/>
                </a:cxn>
                <a:cxn ang="0">
                  <a:pos x="1468" y="770"/>
                </a:cxn>
                <a:cxn ang="0">
                  <a:pos x="1466" y="754"/>
                </a:cxn>
                <a:cxn ang="0">
                  <a:pos x="1459" y="741"/>
                </a:cxn>
                <a:cxn ang="0">
                  <a:pos x="1449" y="732"/>
                </a:cxn>
                <a:cxn ang="0">
                  <a:pos x="1437" y="728"/>
                </a:cxn>
                <a:cxn ang="0">
                  <a:pos x="1423" y="724"/>
                </a:cxn>
                <a:cxn ang="0">
                  <a:pos x="779" y="724"/>
                </a:cxn>
                <a:cxn ang="0">
                  <a:pos x="779" y="48"/>
                </a:cxn>
                <a:cxn ang="0">
                  <a:pos x="775" y="33"/>
                </a:cxn>
                <a:cxn ang="0">
                  <a:pos x="770" y="20"/>
                </a:cxn>
                <a:cxn ang="0">
                  <a:pos x="763" y="9"/>
                </a:cxn>
                <a:cxn ang="0">
                  <a:pos x="751" y="2"/>
                </a:cxn>
                <a:cxn ang="0">
                  <a:pos x="735" y="0"/>
                </a:cxn>
                <a:cxn ang="0">
                  <a:pos x="719" y="2"/>
                </a:cxn>
                <a:cxn ang="0">
                  <a:pos x="707" y="9"/>
                </a:cxn>
                <a:cxn ang="0">
                  <a:pos x="698" y="20"/>
                </a:cxn>
                <a:cxn ang="0">
                  <a:pos x="695" y="33"/>
                </a:cxn>
                <a:cxn ang="0">
                  <a:pos x="691" y="48"/>
                </a:cxn>
                <a:cxn ang="0">
                  <a:pos x="691" y="724"/>
                </a:cxn>
                <a:cxn ang="0">
                  <a:pos x="45" y="724"/>
                </a:cxn>
                <a:cxn ang="0">
                  <a:pos x="31" y="728"/>
                </a:cxn>
                <a:cxn ang="0">
                  <a:pos x="19" y="732"/>
                </a:cxn>
                <a:cxn ang="0">
                  <a:pos x="9" y="741"/>
                </a:cxn>
                <a:cxn ang="0">
                  <a:pos x="2" y="754"/>
                </a:cxn>
                <a:cxn ang="0">
                  <a:pos x="0" y="770"/>
                </a:cxn>
                <a:cxn ang="0">
                  <a:pos x="2" y="786"/>
                </a:cxn>
                <a:cxn ang="0">
                  <a:pos x="9" y="799"/>
                </a:cxn>
                <a:cxn ang="0">
                  <a:pos x="19" y="807"/>
                </a:cxn>
                <a:cxn ang="0">
                  <a:pos x="31" y="812"/>
                </a:cxn>
                <a:cxn ang="0">
                  <a:pos x="45" y="816"/>
                </a:cxn>
                <a:cxn ang="0">
                  <a:pos x="691" y="816"/>
                </a:cxn>
                <a:cxn ang="0">
                  <a:pos x="691" y="1492"/>
                </a:cxn>
                <a:cxn ang="0">
                  <a:pos x="695" y="1507"/>
                </a:cxn>
                <a:cxn ang="0">
                  <a:pos x="698" y="1520"/>
                </a:cxn>
                <a:cxn ang="0">
                  <a:pos x="707" y="1531"/>
                </a:cxn>
                <a:cxn ang="0">
                  <a:pos x="719" y="1538"/>
                </a:cxn>
                <a:cxn ang="0">
                  <a:pos x="735" y="1540"/>
                </a:cxn>
                <a:cxn ang="0">
                  <a:pos x="751" y="1538"/>
                </a:cxn>
                <a:cxn ang="0">
                  <a:pos x="763" y="1531"/>
                </a:cxn>
                <a:cxn ang="0">
                  <a:pos x="770" y="1520"/>
                </a:cxn>
                <a:cxn ang="0">
                  <a:pos x="775" y="1507"/>
                </a:cxn>
                <a:cxn ang="0">
                  <a:pos x="779" y="1492"/>
                </a:cxn>
                <a:cxn ang="0">
                  <a:pos x="779" y="1463"/>
                </a:cxn>
                <a:cxn ang="0">
                  <a:pos x="779" y="816"/>
                </a:cxn>
              </a:cxnLst>
              <a:rect l="0" t="0" r="r" b="b"/>
              <a:pathLst>
                <a:path w="1468" h="1540">
                  <a:moveTo>
                    <a:pt x="779" y="816"/>
                  </a:moveTo>
                  <a:lnTo>
                    <a:pt x="1423" y="816"/>
                  </a:lnTo>
                  <a:lnTo>
                    <a:pt x="1437" y="812"/>
                  </a:lnTo>
                  <a:lnTo>
                    <a:pt x="1449" y="807"/>
                  </a:lnTo>
                  <a:lnTo>
                    <a:pt x="1459" y="799"/>
                  </a:lnTo>
                  <a:lnTo>
                    <a:pt x="1464" y="786"/>
                  </a:lnTo>
                  <a:lnTo>
                    <a:pt x="1468" y="770"/>
                  </a:lnTo>
                  <a:lnTo>
                    <a:pt x="1466" y="754"/>
                  </a:lnTo>
                  <a:lnTo>
                    <a:pt x="1459" y="741"/>
                  </a:lnTo>
                  <a:lnTo>
                    <a:pt x="1449" y="732"/>
                  </a:lnTo>
                  <a:lnTo>
                    <a:pt x="1437" y="728"/>
                  </a:lnTo>
                  <a:lnTo>
                    <a:pt x="1423" y="724"/>
                  </a:lnTo>
                  <a:lnTo>
                    <a:pt x="779" y="724"/>
                  </a:lnTo>
                  <a:lnTo>
                    <a:pt x="779" y="48"/>
                  </a:lnTo>
                  <a:lnTo>
                    <a:pt x="775" y="33"/>
                  </a:lnTo>
                  <a:lnTo>
                    <a:pt x="770" y="20"/>
                  </a:lnTo>
                  <a:lnTo>
                    <a:pt x="763" y="9"/>
                  </a:lnTo>
                  <a:lnTo>
                    <a:pt x="751" y="2"/>
                  </a:lnTo>
                  <a:lnTo>
                    <a:pt x="735" y="0"/>
                  </a:lnTo>
                  <a:lnTo>
                    <a:pt x="719" y="2"/>
                  </a:lnTo>
                  <a:lnTo>
                    <a:pt x="707" y="9"/>
                  </a:lnTo>
                  <a:lnTo>
                    <a:pt x="698" y="20"/>
                  </a:lnTo>
                  <a:lnTo>
                    <a:pt x="695" y="33"/>
                  </a:lnTo>
                  <a:lnTo>
                    <a:pt x="691" y="48"/>
                  </a:lnTo>
                  <a:lnTo>
                    <a:pt x="691" y="724"/>
                  </a:lnTo>
                  <a:lnTo>
                    <a:pt x="45" y="724"/>
                  </a:lnTo>
                  <a:lnTo>
                    <a:pt x="31" y="728"/>
                  </a:lnTo>
                  <a:lnTo>
                    <a:pt x="19" y="732"/>
                  </a:lnTo>
                  <a:lnTo>
                    <a:pt x="9" y="741"/>
                  </a:lnTo>
                  <a:lnTo>
                    <a:pt x="2" y="754"/>
                  </a:lnTo>
                  <a:lnTo>
                    <a:pt x="0" y="770"/>
                  </a:lnTo>
                  <a:lnTo>
                    <a:pt x="2" y="786"/>
                  </a:lnTo>
                  <a:lnTo>
                    <a:pt x="9" y="799"/>
                  </a:lnTo>
                  <a:lnTo>
                    <a:pt x="19" y="807"/>
                  </a:lnTo>
                  <a:lnTo>
                    <a:pt x="31" y="812"/>
                  </a:lnTo>
                  <a:lnTo>
                    <a:pt x="45" y="816"/>
                  </a:lnTo>
                  <a:lnTo>
                    <a:pt x="691" y="816"/>
                  </a:lnTo>
                  <a:lnTo>
                    <a:pt x="691" y="1492"/>
                  </a:lnTo>
                  <a:lnTo>
                    <a:pt x="695" y="1507"/>
                  </a:lnTo>
                  <a:lnTo>
                    <a:pt x="698" y="1520"/>
                  </a:lnTo>
                  <a:lnTo>
                    <a:pt x="707" y="1531"/>
                  </a:lnTo>
                  <a:lnTo>
                    <a:pt x="719" y="1538"/>
                  </a:lnTo>
                  <a:lnTo>
                    <a:pt x="735" y="1540"/>
                  </a:lnTo>
                  <a:lnTo>
                    <a:pt x="751" y="1538"/>
                  </a:lnTo>
                  <a:lnTo>
                    <a:pt x="763" y="1531"/>
                  </a:lnTo>
                  <a:lnTo>
                    <a:pt x="770" y="1520"/>
                  </a:lnTo>
                  <a:lnTo>
                    <a:pt x="775" y="1507"/>
                  </a:lnTo>
                  <a:lnTo>
                    <a:pt x="779" y="1492"/>
                  </a:lnTo>
                  <a:lnTo>
                    <a:pt x="779" y="1463"/>
                  </a:lnTo>
                  <a:lnTo>
                    <a:pt x="779" y="8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000" name="Group 160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1295400" y="2286000"/>
            <a:ext cx="2361600" cy="914624"/>
            <a:chOff x="1073" y="1593"/>
            <a:chExt cx="15531" cy="6015"/>
          </a:xfrm>
        </p:grpSpPr>
        <p:sp>
          <p:nvSpPr>
            <p:cNvPr id="36002" name="Freeform 162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3" name="Freeform 163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4" name="Freeform 164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5" name="Freeform 165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6" name="Freeform 166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7" name="Freeform 167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8" name="Freeform 168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9" name="Freeform 169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0" name="Freeform 170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1" name="Freeform 171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2" name="Freeform 172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3" name="Freeform 173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4" name="Freeform 174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5" name="Freeform 175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51" name="Group 11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04800" y="3505202"/>
            <a:ext cx="409097" cy="373000"/>
            <a:chOff x="1199" y="3747"/>
            <a:chExt cx="2074" cy="1891"/>
          </a:xfrm>
        </p:grpSpPr>
        <p:sp>
          <p:nvSpPr>
            <p:cNvPr id="35853" name="Freeform 13"/>
            <p:cNvSpPr>
              <a:spLocks noEditPoints="1"/>
            </p:cNvSpPr>
            <p:nvPr/>
          </p:nvSpPr>
          <p:spPr bwMode="auto">
            <a:xfrm>
              <a:off x="1199" y="3747"/>
              <a:ext cx="1052" cy="1577"/>
            </a:xfrm>
            <a:custGeom>
              <a:avLst/>
              <a:gdLst/>
              <a:ahLst/>
              <a:cxnLst>
                <a:cxn ang="0">
                  <a:pos x="1049" y="14"/>
                </a:cxn>
                <a:cxn ang="0">
                  <a:pos x="1023" y="0"/>
                </a:cxn>
                <a:cxn ang="0">
                  <a:pos x="952" y="5"/>
                </a:cxn>
                <a:cxn ang="0">
                  <a:pos x="842" y="14"/>
                </a:cxn>
                <a:cxn ang="0">
                  <a:pos x="754" y="23"/>
                </a:cxn>
                <a:cxn ang="0">
                  <a:pos x="721" y="35"/>
                </a:cxn>
                <a:cxn ang="0">
                  <a:pos x="713" y="77"/>
                </a:cxn>
                <a:cxn ang="0">
                  <a:pos x="740" y="93"/>
                </a:cxn>
                <a:cxn ang="0">
                  <a:pos x="831" y="97"/>
                </a:cxn>
                <a:cxn ang="0">
                  <a:pos x="868" y="111"/>
                </a:cxn>
                <a:cxn ang="0">
                  <a:pos x="875" y="132"/>
                </a:cxn>
                <a:cxn ang="0">
                  <a:pos x="708" y="660"/>
                </a:cxn>
                <a:cxn ang="0">
                  <a:pos x="636" y="590"/>
                </a:cxn>
                <a:cxn ang="0">
                  <a:pos x="533" y="563"/>
                </a:cxn>
                <a:cxn ang="0">
                  <a:pos x="361" y="609"/>
                </a:cxn>
                <a:cxn ang="0">
                  <a:pos x="204" y="730"/>
                </a:cxn>
                <a:cxn ang="0">
                  <a:pos x="80" y="904"/>
                </a:cxn>
                <a:cxn ang="0">
                  <a:pos x="9" y="1111"/>
                </a:cxn>
                <a:cxn ang="0">
                  <a:pos x="8" y="1311"/>
                </a:cxn>
                <a:cxn ang="0">
                  <a:pos x="70" y="1462"/>
                </a:cxn>
                <a:cxn ang="0">
                  <a:pos x="183" y="1554"/>
                </a:cxn>
                <a:cxn ang="0">
                  <a:pos x="306" y="1577"/>
                </a:cxn>
                <a:cxn ang="0">
                  <a:pos x="372" y="1565"/>
                </a:cxn>
                <a:cxn ang="0">
                  <a:pos x="466" y="1517"/>
                </a:cxn>
                <a:cxn ang="0">
                  <a:pos x="581" y="1409"/>
                </a:cxn>
                <a:cxn ang="0">
                  <a:pos x="629" y="1509"/>
                </a:cxn>
                <a:cxn ang="0">
                  <a:pos x="722" y="1568"/>
                </a:cxn>
                <a:cxn ang="0">
                  <a:pos x="830" y="1570"/>
                </a:cxn>
                <a:cxn ang="0">
                  <a:pos x="905" y="1518"/>
                </a:cxn>
                <a:cxn ang="0">
                  <a:pos x="955" y="1433"/>
                </a:cxn>
                <a:cxn ang="0">
                  <a:pos x="986" y="1337"/>
                </a:cxn>
                <a:cxn ang="0">
                  <a:pos x="1007" y="1258"/>
                </a:cxn>
                <a:cxn ang="0">
                  <a:pos x="1011" y="1224"/>
                </a:cxn>
                <a:cxn ang="0">
                  <a:pos x="993" y="1211"/>
                </a:cxn>
                <a:cxn ang="0">
                  <a:pos x="967" y="1215"/>
                </a:cxn>
                <a:cxn ang="0">
                  <a:pos x="946" y="1284"/>
                </a:cxn>
                <a:cxn ang="0">
                  <a:pos x="908" y="1405"/>
                </a:cxn>
                <a:cxn ang="0">
                  <a:pos x="857" y="1494"/>
                </a:cxn>
                <a:cxn ang="0">
                  <a:pos x="786" y="1527"/>
                </a:cxn>
                <a:cxn ang="0">
                  <a:pos x="737" y="1504"/>
                </a:cxn>
                <a:cxn ang="0">
                  <a:pos x="722" y="1452"/>
                </a:cxn>
                <a:cxn ang="0">
                  <a:pos x="722" y="1372"/>
                </a:cxn>
                <a:cxn ang="0">
                  <a:pos x="734" y="1317"/>
                </a:cxn>
                <a:cxn ang="0">
                  <a:pos x="585" y="1311"/>
                </a:cxn>
                <a:cxn ang="0">
                  <a:pos x="559" y="1356"/>
                </a:cxn>
                <a:cxn ang="0">
                  <a:pos x="453" y="1465"/>
                </a:cxn>
                <a:cxn ang="0">
                  <a:pos x="343" y="1522"/>
                </a:cxn>
                <a:cxn ang="0">
                  <a:pos x="256" y="1520"/>
                </a:cxn>
                <a:cxn ang="0">
                  <a:pos x="196" y="1473"/>
                </a:cxn>
                <a:cxn ang="0">
                  <a:pos x="166" y="1397"/>
                </a:cxn>
                <a:cxn ang="0">
                  <a:pos x="157" y="1317"/>
                </a:cxn>
                <a:cxn ang="0">
                  <a:pos x="170" y="1199"/>
                </a:cxn>
                <a:cxn ang="0">
                  <a:pos x="203" y="1050"/>
                </a:cxn>
                <a:cxn ang="0">
                  <a:pos x="246" y="907"/>
                </a:cxn>
                <a:cxn ang="0">
                  <a:pos x="302" y="785"/>
                </a:cxn>
                <a:cxn ang="0">
                  <a:pos x="414" y="659"/>
                </a:cxn>
                <a:cxn ang="0">
                  <a:pos x="535" y="613"/>
                </a:cxn>
                <a:cxn ang="0">
                  <a:pos x="623" y="642"/>
                </a:cxn>
                <a:cxn ang="0">
                  <a:pos x="676" y="706"/>
                </a:cxn>
                <a:cxn ang="0">
                  <a:pos x="702" y="773"/>
                </a:cxn>
                <a:cxn ang="0">
                  <a:pos x="709" y="809"/>
                </a:cxn>
                <a:cxn ang="0">
                  <a:pos x="592" y="1286"/>
                </a:cxn>
              </a:cxnLst>
              <a:rect l="0" t="0" r="r" b="b"/>
              <a:pathLst>
                <a:path w="1052" h="1577">
                  <a:moveTo>
                    <a:pt x="1052" y="25"/>
                  </a:moveTo>
                  <a:lnTo>
                    <a:pt x="1052" y="23"/>
                  </a:lnTo>
                  <a:lnTo>
                    <a:pt x="1051" y="19"/>
                  </a:lnTo>
                  <a:lnTo>
                    <a:pt x="1049" y="14"/>
                  </a:lnTo>
                  <a:lnTo>
                    <a:pt x="1047" y="9"/>
                  </a:lnTo>
                  <a:lnTo>
                    <a:pt x="1041" y="5"/>
                  </a:lnTo>
                  <a:lnTo>
                    <a:pt x="1034" y="1"/>
                  </a:lnTo>
                  <a:lnTo>
                    <a:pt x="1023" y="0"/>
                  </a:lnTo>
                  <a:lnTo>
                    <a:pt x="1013" y="0"/>
                  </a:lnTo>
                  <a:lnTo>
                    <a:pt x="997" y="1"/>
                  </a:lnTo>
                  <a:lnTo>
                    <a:pt x="976" y="3"/>
                  </a:lnTo>
                  <a:lnTo>
                    <a:pt x="952" y="5"/>
                  </a:lnTo>
                  <a:lnTo>
                    <a:pt x="926" y="7"/>
                  </a:lnTo>
                  <a:lnTo>
                    <a:pt x="899" y="9"/>
                  </a:lnTo>
                  <a:lnTo>
                    <a:pt x="870" y="12"/>
                  </a:lnTo>
                  <a:lnTo>
                    <a:pt x="842" y="14"/>
                  </a:lnTo>
                  <a:lnTo>
                    <a:pt x="816" y="17"/>
                  </a:lnTo>
                  <a:lnTo>
                    <a:pt x="792" y="20"/>
                  </a:lnTo>
                  <a:lnTo>
                    <a:pt x="771" y="21"/>
                  </a:lnTo>
                  <a:lnTo>
                    <a:pt x="754" y="23"/>
                  </a:lnTo>
                  <a:lnTo>
                    <a:pt x="743" y="25"/>
                  </a:lnTo>
                  <a:lnTo>
                    <a:pt x="734" y="27"/>
                  </a:lnTo>
                  <a:lnTo>
                    <a:pt x="727" y="30"/>
                  </a:lnTo>
                  <a:lnTo>
                    <a:pt x="721" y="35"/>
                  </a:lnTo>
                  <a:lnTo>
                    <a:pt x="715" y="43"/>
                  </a:lnTo>
                  <a:lnTo>
                    <a:pt x="713" y="54"/>
                  </a:lnTo>
                  <a:lnTo>
                    <a:pt x="711" y="67"/>
                  </a:lnTo>
                  <a:lnTo>
                    <a:pt x="713" y="77"/>
                  </a:lnTo>
                  <a:lnTo>
                    <a:pt x="716" y="84"/>
                  </a:lnTo>
                  <a:lnTo>
                    <a:pt x="722" y="89"/>
                  </a:lnTo>
                  <a:lnTo>
                    <a:pt x="729" y="92"/>
                  </a:lnTo>
                  <a:lnTo>
                    <a:pt x="740" y="93"/>
                  </a:lnTo>
                  <a:lnTo>
                    <a:pt x="751" y="94"/>
                  </a:lnTo>
                  <a:lnTo>
                    <a:pt x="791" y="94"/>
                  </a:lnTo>
                  <a:lnTo>
                    <a:pt x="812" y="96"/>
                  </a:lnTo>
                  <a:lnTo>
                    <a:pt x="831" y="97"/>
                  </a:lnTo>
                  <a:lnTo>
                    <a:pt x="845" y="100"/>
                  </a:lnTo>
                  <a:lnTo>
                    <a:pt x="855" y="103"/>
                  </a:lnTo>
                  <a:lnTo>
                    <a:pt x="863" y="106"/>
                  </a:lnTo>
                  <a:lnTo>
                    <a:pt x="868" y="111"/>
                  </a:lnTo>
                  <a:lnTo>
                    <a:pt x="872" y="115"/>
                  </a:lnTo>
                  <a:lnTo>
                    <a:pt x="874" y="120"/>
                  </a:lnTo>
                  <a:lnTo>
                    <a:pt x="875" y="126"/>
                  </a:lnTo>
                  <a:lnTo>
                    <a:pt x="875" y="132"/>
                  </a:lnTo>
                  <a:lnTo>
                    <a:pt x="868" y="177"/>
                  </a:lnTo>
                  <a:lnTo>
                    <a:pt x="736" y="707"/>
                  </a:lnTo>
                  <a:lnTo>
                    <a:pt x="723" y="683"/>
                  </a:lnTo>
                  <a:lnTo>
                    <a:pt x="708" y="660"/>
                  </a:lnTo>
                  <a:lnTo>
                    <a:pt x="693" y="640"/>
                  </a:lnTo>
                  <a:lnTo>
                    <a:pt x="675" y="621"/>
                  </a:lnTo>
                  <a:lnTo>
                    <a:pt x="657" y="604"/>
                  </a:lnTo>
                  <a:lnTo>
                    <a:pt x="636" y="590"/>
                  </a:lnTo>
                  <a:lnTo>
                    <a:pt x="612" y="579"/>
                  </a:lnTo>
                  <a:lnTo>
                    <a:pt x="588" y="571"/>
                  </a:lnTo>
                  <a:lnTo>
                    <a:pt x="562" y="565"/>
                  </a:lnTo>
                  <a:lnTo>
                    <a:pt x="533" y="563"/>
                  </a:lnTo>
                  <a:lnTo>
                    <a:pt x="490" y="566"/>
                  </a:lnTo>
                  <a:lnTo>
                    <a:pt x="446" y="575"/>
                  </a:lnTo>
                  <a:lnTo>
                    <a:pt x="403" y="589"/>
                  </a:lnTo>
                  <a:lnTo>
                    <a:pt x="361" y="609"/>
                  </a:lnTo>
                  <a:lnTo>
                    <a:pt x="320" y="632"/>
                  </a:lnTo>
                  <a:lnTo>
                    <a:pt x="279" y="661"/>
                  </a:lnTo>
                  <a:lnTo>
                    <a:pt x="241" y="693"/>
                  </a:lnTo>
                  <a:lnTo>
                    <a:pt x="204" y="730"/>
                  </a:lnTo>
                  <a:lnTo>
                    <a:pt x="169" y="769"/>
                  </a:lnTo>
                  <a:lnTo>
                    <a:pt x="137" y="811"/>
                  </a:lnTo>
                  <a:lnTo>
                    <a:pt x="107" y="856"/>
                  </a:lnTo>
                  <a:lnTo>
                    <a:pt x="80" y="904"/>
                  </a:lnTo>
                  <a:lnTo>
                    <a:pt x="57" y="953"/>
                  </a:lnTo>
                  <a:lnTo>
                    <a:pt x="37" y="1005"/>
                  </a:lnTo>
                  <a:lnTo>
                    <a:pt x="21" y="1057"/>
                  </a:lnTo>
                  <a:lnTo>
                    <a:pt x="9" y="1111"/>
                  </a:lnTo>
                  <a:lnTo>
                    <a:pt x="2" y="1165"/>
                  </a:lnTo>
                  <a:lnTo>
                    <a:pt x="0" y="1219"/>
                  </a:lnTo>
                  <a:lnTo>
                    <a:pt x="1" y="1267"/>
                  </a:lnTo>
                  <a:lnTo>
                    <a:pt x="8" y="1311"/>
                  </a:lnTo>
                  <a:lnTo>
                    <a:pt x="18" y="1353"/>
                  </a:lnTo>
                  <a:lnTo>
                    <a:pt x="32" y="1393"/>
                  </a:lnTo>
                  <a:lnTo>
                    <a:pt x="49" y="1429"/>
                  </a:lnTo>
                  <a:lnTo>
                    <a:pt x="70" y="1462"/>
                  </a:lnTo>
                  <a:lnTo>
                    <a:pt x="94" y="1491"/>
                  </a:lnTo>
                  <a:lnTo>
                    <a:pt x="121" y="1516"/>
                  </a:lnTo>
                  <a:lnTo>
                    <a:pt x="151" y="1537"/>
                  </a:lnTo>
                  <a:lnTo>
                    <a:pt x="183" y="1554"/>
                  </a:lnTo>
                  <a:lnTo>
                    <a:pt x="218" y="1566"/>
                  </a:lnTo>
                  <a:lnTo>
                    <a:pt x="255" y="1574"/>
                  </a:lnTo>
                  <a:lnTo>
                    <a:pt x="294" y="1577"/>
                  </a:lnTo>
                  <a:lnTo>
                    <a:pt x="306" y="1577"/>
                  </a:lnTo>
                  <a:lnTo>
                    <a:pt x="319" y="1576"/>
                  </a:lnTo>
                  <a:lnTo>
                    <a:pt x="334" y="1573"/>
                  </a:lnTo>
                  <a:lnTo>
                    <a:pt x="352" y="1570"/>
                  </a:lnTo>
                  <a:lnTo>
                    <a:pt x="372" y="1565"/>
                  </a:lnTo>
                  <a:lnTo>
                    <a:pt x="393" y="1558"/>
                  </a:lnTo>
                  <a:lnTo>
                    <a:pt x="416" y="1547"/>
                  </a:lnTo>
                  <a:lnTo>
                    <a:pt x="440" y="1534"/>
                  </a:lnTo>
                  <a:lnTo>
                    <a:pt x="466" y="1517"/>
                  </a:lnTo>
                  <a:lnTo>
                    <a:pt x="493" y="1496"/>
                  </a:lnTo>
                  <a:lnTo>
                    <a:pt x="521" y="1473"/>
                  </a:lnTo>
                  <a:lnTo>
                    <a:pt x="551" y="1443"/>
                  </a:lnTo>
                  <a:lnTo>
                    <a:pt x="581" y="1409"/>
                  </a:lnTo>
                  <a:lnTo>
                    <a:pt x="588" y="1436"/>
                  </a:lnTo>
                  <a:lnTo>
                    <a:pt x="598" y="1463"/>
                  </a:lnTo>
                  <a:lnTo>
                    <a:pt x="612" y="1487"/>
                  </a:lnTo>
                  <a:lnTo>
                    <a:pt x="629" y="1509"/>
                  </a:lnTo>
                  <a:lnTo>
                    <a:pt x="648" y="1528"/>
                  </a:lnTo>
                  <a:lnTo>
                    <a:pt x="671" y="1545"/>
                  </a:lnTo>
                  <a:lnTo>
                    <a:pt x="695" y="1558"/>
                  </a:lnTo>
                  <a:lnTo>
                    <a:pt x="722" y="1568"/>
                  </a:lnTo>
                  <a:lnTo>
                    <a:pt x="751" y="1574"/>
                  </a:lnTo>
                  <a:lnTo>
                    <a:pt x="782" y="1577"/>
                  </a:lnTo>
                  <a:lnTo>
                    <a:pt x="807" y="1575"/>
                  </a:lnTo>
                  <a:lnTo>
                    <a:pt x="830" y="1570"/>
                  </a:lnTo>
                  <a:lnTo>
                    <a:pt x="851" y="1561"/>
                  </a:lnTo>
                  <a:lnTo>
                    <a:pt x="870" y="1549"/>
                  </a:lnTo>
                  <a:lnTo>
                    <a:pt x="889" y="1535"/>
                  </a:lnTo>
                  <a:lnTo>
                    <a:pt x="905" y="1518"/>
                  </a:lnTo>
                  <a:lnTo>
                    <a:pt x="920" y="1498"/>
                  </a:lnTo>
                  <a:lnTo>
                    <a:pt x="933" y="1477"/>
                  </a:lnTo>
                  <a:lnTo>
                    <a:pt x="946" y="1454"/>
                  </a:lnTo>
                  <a:lnTo>
                    <a:pt x="955" y="1433"/>
                  </a:lnTo>
                  <a:lnTo>
                    <a:pt x="964" y="1410"/>
                  </a:lnTo>
                  <a:lnTo>
                    <a:pt x="972" y="1386"/>
                  </a:lnTo>
                  <a:lnTo>
                    <a:pt x="979" y="1362"/>
                  </a:lnTo>
                  <a:lnTo>
                    <a:pt x="986" y="1337"/>
                  </a:lnTo>
                  <a:lnTo>
                    <a:pt x="993" y="1314"/>
                  </a:lnTo>
                  <a:lnTo>
                    <a:pt x="999" y="1293"/>
                  </a:lnTo>
                  <a:lnTo>
                    <a:pt x="1003" y="1274"/>
                  </a:lnTo>
                  <a:lnTo>
                    <a:pt x="1007" y="1258"/>
                  </a:lnTo>
                  <a:lnTo>
                    <a:pt x="1010" y="1244"/>
                  </a:lnTo>
                  <a:lnTo>
                    <a:pt x="1012" y="1236"/>
                  </a:lnTo>
                  <a:lnTo>
                    <a:pt x="1012" y="1232"/>
                  </a:lnTo>
                  <a:lnTo>
                    <a:pt x="1011" y="1224"/>
                  </a:lnTo>
                  <a:lnTo>
                    <a:pt x="1008" y="1218"/>
                  </a:lnTo>
                  <a:lnTo>
                    <a:pt x="1004" y="1214"/>
                  </a:lnTo>
                  <a:lnTo>
                    <a:pt x="999" y="1212"/>
                  </a:lnTo>
                  <a:lnTo>
                    <a:pt x="993" y="1211"/>
                  </a:lnTo>
                  <a:lnTo>
                    <a:pt x="989" y="1210"/>
                  </a:lnTo>
                  <a:lnTo>
                    <a:pt x="986" y="1210"/>
                  </a:lnTo>
                  <a:lnTo>
                    <a:pt x="974" y="1211"/>
                  </a:lnTo>
                  <a:lnTo>
                    <a:pt x="967" y="1215"/>
                  </a:lnTo>
                  <a:lnTo>
                    <a:pt x="962" y="1222"/>
                  </a:lnTo>
                  <a:lnTo>
                    <a:pt x="958" y="1234"/>
                  </a:lnTo>
                  <a:lnTo>
                    <a:pt x="955" y="1251"/>
                  </a:lnTo>
                  <a:lnTo>
                    <a:pt x="946" y="1284"/>
                  </a:lnTo>
                  <a:lnTo>
                    <a:pt x="937" y="1316"/>
                  </a:lnTo>
                  <a:lnTo>
                    <a:pt x="928" y="1348"/>
                  </a:lnTo>
                  <a:lnTo>
                    <a:pt x="918" y="1377"/>
                  </a:lnTo>
                  <a:lnTo>
                    <a:pt x="908" y="1405"/>
                  </a:lnTo>
                  <a:lnTo>
                    <a:pt x="896" y="1431"/>
                  </a:lnTo>
                  <a:lnTo>
                    <a:pt x="884" y="1455"/>
                  </a:lnTo>
                  <a:lnTo>
                    <a:pt x="871" y="1476"/>
                  </a:lnTo>
                  <a:lnTo>
                    <a:pt x="857" y="1494"/>
                  </a:lnTo>
                  <a:lnTo>
                    <a:pt x="842" y="1508"/>
                  </a:lnTo>
                  <a:lnTo>
                    <a:pt x="825" y="1519"/>
                  </a:lnTo>
                  <a:lnTo>
                    <a:pt x="806" y="1526"/>
                  </a:lnTo>
                  <a:lnTo>
                    <a:pt x="786" y="1527"/>
                  </a:lnTo>
                  <a:lnTo>
                    <a:pt x="770" y="1526"/>
                  </a:lnTo>
                  <a:lnTo>
                    <a:pt x="757" y="1521"/>
                  </a:lnTo>
                  <a:lnTo>
                    <a:pt x="746" y="1514"/>
                  </a:lnTo>
                  <a:lnTo>
                    <a:pt x="737" y="1504"/>
                  </a:lnTo>
                  <a:lnTo>
                    <a:pt x="731" y="1493"/>
                  </a:lnTo>
                  <a:lnTo>
                    <a:pt x="727" y="1481"/>
                  </a:lnTo>
                  <a:lnTo>
                    <a:pt x="723" y="1466"/>
                  </a:lnTo>
                  <a:lnTo>
                    <a:pt x="722" y="1452"/>
                  </a:lnTo>
                  <a:lnTo>
                    <a:pt x="721" y="1438"/>
                  </a:lnTo>
                  <a:lnTo>
                    <a:pt x="721" y="1404"/>
                  </a:lnTo>
                  <a:lnTo>
                    <a:pt x="722" y="1387"/>
                  </a:lnTo>
                  <a:lnTo>
                    <a:pt x="722" y="1372"/>
                  </a:lnTo>
                  <a:lnTo>
                    <a:pt x="725" y="1359"/>
                  </a:lnTo>
                  <a:lnTo>
                    <a:pt x="727" y="1346"/>
                  </a:lnTo>
                  <a:lnTo>
                    <a:pt x="730" y="1333"/>
                  </a:lnTo>
                  <a:lnTo>
                    <a:pt x="734" y="1317"/>
                  </a:lnTo>
                  <a:lnTo>
                    <a:pt x="1052" y="25"/>
                  </a:lnTo>
                  <a:close/>
                  <a:moveTo>
                    <a:pt x="592" y="1286"/>
                  </a:moveTo>
                  <a:lnTo>
                    <a:pt x="589" y="1299"/>
                  </a:lnTo>
                  <a:lnTo>
                    <a:pt x="585" y="1311"/>
                  </a:lnTo>
                  <a:lnTo>
                    <a:pt x="578" y="1328"/>
                  </a:lnTo>
                  <a:lnTo>
                    <a:pt x="574" y="1336"/>
                  </a:lnTo>
                  <a:lnTo>
                    <a:pt x="567" y="1345"/>
                  </a:lnTo>
                  <a:lnTo>
                    <a:pt x="559" y="1356"/>
                  </a:lnTo>
                  <a:lnTo>
                    <a:pt x="548" y="1369"/>
                  </a:lnTo>
                  <a:lnTo>
                    <a:pt x="515" y="1407"/>
                  </a:lnTo>
                  <a:lnTo>
                    <a:pt x="484" y="1439"/>
                  </a:lnTo>
                  <a:lnTo>
                    <a:pt x="453" y="1465"/>
                  </a:lnTo>
                  <a:lnTo>
                    <a:pt x="424" y="1486"/>
                  </a:lnTo>
                  <a:lnTo>
                    <a:pt x="396" y="1502"/>
                  </a:lnTo>
                  <a:lnTo>
                    <a:pt x="368" y="1514"/>
                  </a:lnTo>
                  <a:lnTo>
                    <a:pt x="343" y="1522"/>
                  </a:lnTo>
                  <a:lnTo>
                    <a:pt x="320" y="1527"/>
                  </a:lnTo>
                  <a:lnTo>
                    <a:pt x="299" y="1527"/>
                  </a:lnTo>
                  <a:lnTo>
                    <a:pt x="276" y="1526"/>
                  </a:lnTo>
                  <a:lnTo>
                    <a:pt x="256" y="1520"/>
                  </a:lnTo>
                  <a:lnTo>
                    <a:pt x="237" y="1512"/>
                  </a:lnTo>
                  <a:lnTo>
                    <a:pt x="222" y="1501"/>
                  </a:lnTo>
                  <a:lnTo>
                    <a:pt x="209" y="1488"/>
                  </a:lnTo>
                  <a:lnTo>
                    <a:pt x="196" y="1473"/>
                  </a:lnTo>
                  <a:lnTo>
                    <a:pt x="186" y="1455"/>
                  </a:lnTo>
                  <a:lnTo>
                    <a:pt x="178" y="1436"/>
                  </a:lnTo>
                  <a:lnTo>
                    <a:pt x="171" y="1417"/>
                  </a:lnTo>
                  <a:lnTo>
                    <a:pt x="166" y="1397"/>
                  </a:lnTo>
                  <a:lnTo>
                    <a:pt x="161" y="1377"/>
                  </a:lnTo>
                  <a:lnTo>
                    <a:pt x="159" y="1357"/>
                  </a:lnTo>
                  <a:lnTo>
                    <a:pt x="157" y="1336"/>
                  </a:lnTo>
                  <a:lnTo>
                    <a:pt x="157" y="1317"/>
                  </a:lnTo>
                  <a:lnTo>
                    <a:pt x="158" y="1292"/>
                  </a:lnTo>
                  <a:lnTo>
                    <a:pt x="160" y="1265"/>
                  </a:lnTo>
                  <a:lnTo>
                    <a:pt x="165" y="1233"/>
                  </a:lnTo>
                  <a:lnTo>
                    <a:pt x="170" y="1199"/>
                  </a:lnTo>
                  <a:lnTo>
                    <a:pt x="177" y="1163"/>
                  </a:lnTo>
                  <a:lnTo>
                    <a:pt x="185" y="1126"/>
                  </a:lnTo>
                  <a:lnTo>
                    <a:pt x="194" y="1088"/>
                  </a:lnTo>
                  <a:lnTo>
                    <a:pt x="203" y="1050"/>
                  </a:lnTo>
                  <a:lnTo>
                    <a:pt x="214" y="1012"/>
                  </a:lnTo>
                  <a:lnTo>
                    <a:pt x="224" y="976"/>
                  </a:lnTo>
                  <a:lnTo>
                    <a:pt x="235" y="940"/>
                  </a:lnTo>
                  <a:lnTo>
                    <a:pt x="246" y="907"/>
                  </a:lnTo>
                  <a:lnTo>
                    <a:pt x="257" y="877"/>
                  </a:lnTo>
                  <a:lnTo>
                    <a:pt x="268" y="850"/>
                  </a:lnTo>
                  <a:lnTo>
                    <a:pt x="278" y="828"/>
                  </a:lnTo>
                  <a:lnTo>
                    <a:pt x="302" y="785"/>
                  </a:lnTo>
                  <a:lnTo>
                    <a:pt x="328" y="747"/>
                  </a:lnTo>
                  <a:lnTo>
                    <a:pt x="355" y="713"/>
                  </a:lnTo>
                  <a:lnTo>
                    <a:pt x="384" y="684"/>
                  </a:lnTo>
                  <a:lnTo>
                    <a:pt x="414" y="659"/>
                  </a:lnTo>
                  <a:lnTo>
                    <a:pt x="445" y="640"/>
                  </a:lnTo>
                  <a:lnTo>
                    <a:pt x="474" y="624"/>
                  </a:lnTo>
                  <a:lnTo>
                    <a:pt x="505" y="616"/>
                  </a:lnTo>
                  <a:lnTo>
                    <a:pt x="535" y="613"/>
                  </a:lnTo>
                  <a:lnTo>
                    <a:pt x="560" y="615"/>
                  </a:lnTo>
                  <a:lnTo>
                    <a:pt x="583" y="621"/>
                  </a:lnTo>
                  <a:lnTo>
                    <a:pt x="604" y="630"/>
                  </a:lnTo>
                  <a:lnTo>
                    <a:pt x="623" y="642"/>
                  </a:lnTo>
                  <a:lnTo>
                    <a:pt x="639" y="655"/>
                  </a:lnTo>
                  <a:lnTo>
                    <a:pt x="653" y="671"/>
                  </a:lnTo>
                  <a:lnTo>
                    <a:pt x="666" y="688"/>
                  </a:lnTo>
                  <a:lnTo>
                    <a:pt x="676" y="706"/>
                  </a:lnTo>
                  <a:lnTo>
                    <a:pt x="685" y="724"/>
                  </a:lnTo>
                  <a:lnTo>
                    <a:pt x="692" y="741"/>
                  </a:lnTo>
                  <a:lnTo>
                    <a:pt x="698" y="758"/>
                  </a:lnTo>
                  <a:lnTo>
                    <a:pt x="702" y="773"/>
                  </a:lnTo>
                  <a:lnTo>
                    <a:pt x="706" y="786"/>
                  </a:lnTo>
                  <a:lnTo>
                    <a:pt x="708" y="797"/>
                  </a:lnTo>
                  <a:lnTo>
                    <a:pt x="709" y="805"/>
                  </a:lnTo>
                  <a:lnTo>
                    <a:pt x="709" y="809"/>
                  </a:lnTo>
                  <a:lnTo>
                    <a:pt x="708" y="823"/>
                  </a:lnTo>
                  <a:lnTo>
                    <a:pt x="705" y="836"/>
                  </a:lnTo>
                  <a:lnTo>
                    <a:pt x="702" y="847"/>
                  </a:lnTo>
                  <a:lnTo>
                    <a:pt x="592" y="12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4" name="Freeform 14"/>
            <p:cNvSpPr>
              <a:spLocks/>
            </p:cNvSpPr>
            <p:nvPr/>
          </p:nvSpPr>
          <p:spPr bwMode="auto">
            <a:xfrm>
              <a:off x="2327" y="4931"/>
              <a:ext cx="946" cy="707"/>
            </a:xfrm>
            <a:custGeom>
              <a:avLst/>
              <a:gdLst/>
              <a:ahLst/>
              <a:cxnLst>
                <a:cxn ang="0">
                  <a:pos x="108" y="625"/>
                </a:cxn>
                <a:cxn ang="0">
                  <a:pos x="101" y="657"/>
                </a:cxn>
                <a:cxn ang="0">
                  <a:pos x="122" y="698"/>
                </a:cxn>
                <a:cxn ang="0">
                  <a:pos x="170" y="704"/>
                </a:cxn>
                <a:cxn ang="0">
                  <a:pos x="214" y="672"/>
                </a:cxn>
                <a:cxn ang="0">
                  <a:pos x="233" y="611"/>
                </a:cxn>
                <a:cxn ang="0">
                  <a:pos x="250" y="541"/>
                </a:cxn>
                <a:cxn ang="0">
                  <a:pos x="271" y="453"/>
                </a:cxn>
                <a:cxn ang="0">
                  <a:pos x="307" y="310"/>
                </a:cxn>
                <a:cxn ang="0">
                  <a:pos x="327" y="252"/>
                </a:cxn>
                <a:cxn ang="0">
                  <a:pos x="367" y="189"/>
                </a:cxn>
                <a:cxn ang="0">
                  <a:pos x="427" y="118"/>
                </a:cxn>
                <a:cxn ang="0">
                  <a:pos x="513" y="60"/>
                </a:cxn>
                <a:cxn ang="0">
                  <a:pos x="620" y="46"/>
                </a:cxn>
                <a:cxn ang="0">
                  <a:pos x="671" y="76"/>
                </a:cxn>
                <a:cxn ang="0">
                  <a:pos x="689" y="124"/>
                </a:cxn>
                <a:cxn ang="0">
                  <a:pos x="689" y="179"/>
                </a:cxn>
                <a:cxn ang="0">
                  <a:pos x="663" y="299"/>
                </a:cxn>
                <a:cxn ang="0">
                  <a:pos x="614" y="446"/>
                </a:cxn>
                <a:cxn ang="0">
                  <a:pos x="581" y="536"/>
                </a:cxn>
                <a:cxn ang="0">
                  <a:pos x="578" y="595"/>
                </a:cxn>
                <a:cxn ang="0">
                  <a:pos x="620" y="671"/>
                </a:cxn>
                <a:cxn ang="0">
                  <a:pos x="699" y="705"/>
                </a:cxn>
                <a:cxn ang="0">
                  <a:pos x="797" y="689"/>
                </a:cxn>
                <a:cxn ang="0">
                  <a:pos x="871" y="626"/>
                </a:cxn>
                <a:cxn ang="0">
                  <a:pos x="920" y="546"/>
                </a:cxn>
                <a:cxn ang="0">
                  <a:pos x="943" y="483"/>
                </a:cxn>
                <a:cxn ang="0">
                  <a:pos x="940" y="453"/>
                </a:cxn>
                <a:cxn ang="0">
                  <a:pos x="921" y="447"/>
                </a:cxn>
                <a:cxn ang="0">
                  <a:pos x="897" y="458"/>
                </a:cxn>
                <a:cxn ang="0">
                  <a:pos x="847" y="578"/>
                </a:cxn>
                <a:cxn ang="0">
                  <a:pos x="769" y="653"/>
                </a:cxn>
                <a:cxn ang="0">
                  <a:pos x="705" y="657"/>
                </a:cxn>
                <a:cxn ang="0">
                  <a:pos x="689" y="621"/>
                </a:cxn>
                <a:cxn ang="0">
                  <a:pos x="696" y="557"/>
                </a:cxn>
                <a:cxn ang="0">
                  <a:pos x="725" y="481"/>
                </a:cxn>
                <a:cxn ang="0">
                  <a:pos x="754" y="401"/>
                </a:cxn>
                <a:cxn ang="0">
                  <a:pos x="789" y="286"/>
                </a:cxn>
                <a:cxn ang="0">
                  <a:pos x="807" y="179"/>
                </a:cxn>
                <a:cxn ang="0">
                  <a:pos x="784" y="83"/>
                </a:cxn>
                <a:cxn ang="0">
                  <a:pos x="728" y="28"/>
                </a:cxn>
                <a:cxn ang="0">
                  <a:pos x="657" y="5"/>
                </a:cxn>
                <a:cxn ang="0">
                  <a:pos x="539" y="7"/>
                </a:cxn>
                <a:cxn ang="0">
                  <a:pos x="432" y="56"/>
                </a:cxn>
                <a:cxn ang="0">
                  <a:pos x="358" y="126"/>
                </a:cxn>
                <a:cxn ang="0">
                  <a:pos x="323" y="75"/>
                </a:cxn>
                <a:cxn ang="0">
                  <a:pos x="264" y="22"/>
                </a:cxn>
                <a:cxn ang="0">
                  <a:pos x="195" y="1"/>
                </a:cxn>
                <a:cxn ang="0">
                  <a:pos x="122" y="14"/>
                </a:cxn>
                <a:cxn ang="0">
                  <a:pos x="72" y="60"/>
                </a:cxn>
                <a:cxn ang="0">
                  <a:pos x="29" y="143"/>
                </a:cxn>
                <a:cxn ang="0">
                  <a:pos x="3" y="227"/>
                </a:cxn>
                <a:cxn ang="0">
                  <a:pos x="11" y="258"/>
                </a:cxn>
                <a:cxn ang="0">
                  <a:pos x="41" y="259"/>
                </a:cxn>
                <a:cxn ang="0">
                  <a:pos x="56" y="229"/>
                </a:cxn>
                <a:cxn ang="0">
                  <a:pos x="84" y="136"/>
                </a:cxn>
                <a:cxn ang="0">
                  <a:pos x="127" y="63"/>
                </a:cxn>
                <a:cxn ang="0">
                  <a:pos x="187" y="46"/>
                </a:cxn>
                <a:cxn ang="0">
                  <a:pos x="219" y="78"/>
                </a:cxn>
                <a:cxn ang="0">
                  <a:pos x="224" y="136"/>
                </a:cxn>
                <a:cxn ang="0">
                  <a:pos x="210" y="212"/>
                </a:cxn>
                <a:cxn ang="0">
                  <a:pos x="188" y="299"/>
                </a:cxn>
                <a:cxn ang="0">
                  <a:pos x="166" y="392"/>
                </a:cxn>
              </a:cxnLst>
              <a:rect l="0" t="0" r="r" b="b"/>
              <a:pathLst>
                <a:path w="946" h="707">
                  <a:moveTo>
                    <a:pt x="116" y="592"/>
                  </a:moveTo>
                  <a:lnTo>
                    <a:pt x="114" y="602"/>
                  </a:lnTo>
                  <a:lnTo>
                    <a:pt x="110" y="613"/>
                  </a:lnTo>
                  <a:lnTo>
                    <a:pt x="108" y="625"/>
                  </a:lnTo>
                  <a:lnTo>
                    <a:pt x="105" y="635"/>
                  </a:lnTo>
                  <a:lnTo>
                    <a:pt x="103" y="645"/>
                  </a:lnTo>
                  <a:lnTo>
                    <a:pt x="101" y="653"/>
                  </a:lnTo>
                  <a:lnTo>
                    <a:pt x="101" y="657"/>
                  </a:lnTo>
                  <a:lnTo>
                    <a:pt x="102" y="670"/>
                  </a:lnTo>
                  <a:lnTo>
                    <a:pt x="107" y="681"/>
                  </a:lnTo>
                  <a:lnTo>
                    <a:pt x="114" y="691"/>
                  </a:lnTo>
                  <a:lnTo>
                    <a:pt x="122" y="698"/>
                  </a:lnTo>
                  <a:lnTo>
                    <a:pt x="132" y="702"/>
                  </a:lnTo>
                  <a:lnTo>
                    <a:pt x="142" y="706"/>
                  </a:lnTo>
                  <a:lnTo>
                    <a:pt x="153" y="707"/>
                  </a:lnTo>
                  <a:lnTo>
                    <a:pt x="170" y="704"/>
                  </a:lnTo>
                  <a:lnTo>
                    <a:pt x="184" y="699"/>
                  </a:lnTo>
                  <a:lnTo>
                    <a:pt x="198" y="690"/>
                  </a:lnTo>
                  <a:lnTo>
                    <a:pt x="207" y="681"/>
                  </a:lnTo>
                  <a:lnTo>
                    <a:pt x="214" y="672"/>
                  </a:lnTo>
                  <a:lnTo>
                    <a:pt x="219" y="663"/>
                  </a:lnTo>
                  <a:lnTo>
                    <a:pt x="223" y="649"/>
                  </a:lnTo>
                  <a:lnTo>
                    <a:pt x="227" y="631"/>
                  </a:lnTo>
                  <a:lnTo>
                    <a:pt x="233" y="611"/>
                  </a:lnTo>
                  <a:lnTo>
                    <a:pt x="238" y="593"/>
                  </a:lnTo>
                  <a:lnTo>
                    <a:pt x="241" y="575"/>
                  </a:lnTo>
                  <a:lnTo>
                    <a:pt x="246" y="560"/>
                  </a:lnTo>
                  <a:lnTo>
                    <a:pt x="250" y="541"/>
                  </a:lnTo>
                  <a:lnTo>
                    <a:pt x="255" y="519"/>
                  </a:lnTo>
                  <a:lnTo>
                    <a:pt x="260" y="496"/>
                  </a:lnTo>
                  <a:lnTo>
                    <a:pt x="266" y="474"/>
                  </a:lnTo>
                  <a:lnTo>
                    <a:pt x="271" y="453"/>
                  </a:lnTo>
                  <a:lnTo>
                    <a:pt x="275" y="435"/>
                  </a:lnTo>
                  <a:lnTo>
                    <a:pt x="289" y="382"/>
                  </a:lnTo>
                  <a:lnTo>
                    <a:pt x="302" y="329"/>
                  </a:lnTo>
                  <a:lnTo>
                    <a:pt x="307" y="310"/>
                  </a:lnTo>
                  <a:lnTo>
                    <a:pt x="312" y="293"/>
                  </a:lnTo>
                  <a:lnTo>
                    <a:pt x="316" y="279"/>
                  </a:lnTo>
                  <a:lnTo>
                    <a:pt x="321" y="266"/>
                  </a:lnTo>
                  <a:lnTo>
                    <a:pt x="327" y="252"/>
                  </a:lnTo>
                  <a:lnTo>
                    <a:pt x="334" y="239"/>
                  </a:lnTo>
                  <a:lnTo>
                    <a:pt x="343" y="225"/>
                  </a:lnTo>
                  <a:lnTo>
                    <a:pt x="353" y="208"/>
                  </a:lnTo>
                  <a:lnTo>
                    <a:pt x="367" y="189"/>
                  </a:lnTo>
                  <a:lnTo>
                    <a:pt x="379" y="171"/>
                  </a:lnTo>
                  <a:lnTo>
                    <a:pt x="393" y="153"/>
                  </a:lnTo>
                  <a:lnTo>
                    <a:pt x="409" y="135"/>
                  </a:lnTo>
                  <a:lnTo>
                    <a:pt x="427" y="118"/>
                  </a:lnTo>
                  <a:lnTo>
                    <a:pt x="446" y="101"/>
                  </a:lnTo>
                  <a:lnTo>
                    <a:pt x="467" y="85"/>
                  </a:lnTo>
                  <a:lnTo>
                    <a:pt x="489" y="72"/>
                  </a:lnTo>
                  <a:lnTo>
                    <a:pt x="513" y="60"/>
                  </a:lnTo>
                  <a:lnTo>
                    <a:pt x="540" y="52"/>
                  </a:lnTo>
                  <a:lnTo>
                    <a:pt x="568" y="46"/>
                  </a:lnTo>
                  <a:lnTo>
                    <a:pt x="599" y="45"/>
                  </a:lnTo>
                  <a:lnTo>
                    <a:pt x="620" y="46"/>
                  </a:lnTo>
                  <a:lnTo>
                    <a:pt x="637" y="51"/>
                  </a:lnTo>
                  <a:lnTo>
                    <a:pt x="651" y="58"/>
                  </a:lnTo>
                  <a:lnTo>
                    <a:pt x="663" y="67"/>
                  </a:lnTo>
                  <a:lnTo>
                    <a:pt x="671" y="76"/>
                  </a:lnTo>
                  <a:lnTo>
                    <a:pt x="678" y="88"/>
                  </a:lnTo>
                  <a:lnTo>
                    <a:pt x="684" y="100"/>
                  </a:lnTo>
                  <a:lnTo>
                    <a:pt x="686" y="113"/>
                  </a:lnTo>
                  <a:lnTo>
                    <a:pt x="689" y="124"/>
                  </a:lnTo>
                  <a:lnTo>
                    <a:pt x="690" y="136"/>
                  </a:lnTo>
                  <a:lnTo>
                    <a:pt x="691" y="145"/>
                  </a:lnTo>
                  <a:lnTo>
                    <a:pt x="691" y="154"/>
                  </a:lnTo>
                  <a:lnTo>
                    <a:pt x="689" y="179"/>
                  </a:lnTo>
                  <a:lnTo>
                    <a:pt x="685" y="207"/>
                  </a:lnTo>
                  <a:lnTo>
                    <a:pt x="680" y="236"/>
                  </a:lnTo>
                  <a:lnTo>
                    <a:pt x="672" y="267"/>
                  </a:lnTo>
                  <a:lnTo>
                    <a:pt x="663" y="299"/>
                  </a:lnTo>
                  <a:lnTo>
                    <a:pt x="644" y="363"/>
                  </a:lnTo>
                  <a:lnTo>
                    <a:pt x="634" y="393"/>
                  </a:lnTo>
                  <a:lnTo>
                    <a:pt x="624" y="421"/>
                  </a:lnTo>
                  <a:lnTo>
                    <a:pt x="614" y="446"/>
                  </a:lnTo>
                  <a:lnTo>
                    <a:pt x="606" y="469"/>
                  </a:lnTo>
                  <a:lnTo>
                    <a:pt x="599" y="488"/>
                  </a:lnTo>
                  <a:lnTo>
                    <a:pt x="591" y="507"/>
                  </a:lnTo>
                  <a:lnTo>
                    <a:pt x="581" y="536"/>
                  </a:lnTo>
                  <a:lnTo>
                    <a:pt x="578" y="548"/>
                  </a:lnTo>
                  <a:lnTo>
                    <a:pt x="576" y="559"/>
                  </a:lnTo>
                  <a:lnTo>
                    <a:pt x="576" y="572"/>
                  </a:lnTo>
                  <a:lnTo>
                    <a:pt x="578" y="595"/>
                  </a:lnTo>
                  <a:lnTo>
                    <a:pt x="584" y="618"/>
                  </a:lnTo>
                  <a:lnTo>
                    <a:pt x="593" y="638"/>
                  </a:lnTo>
                  <a:lnTo>
                    <a:pt x="605" y="655"/>
                  </a:lnTo>
                  <a:lnTo>
                    <a:pt x="620" y="671"/>
                  </a:lnTo>
                  <a:lnTo>
                    <a:pt x="637" y="683"/>
                  </a:lnTo>
                  <a:lnTo>
                    <a:pt x="656" y="694"/>
                  </a:lnTo>
                  <a:lnTo>
                    <a:pt x="677" y="701"/>
                  </a:lnTo>
                  <a:lnTo>
                    <a:pt x="699" y="705"/>
                  </a:lnTo>
                  <a:lnTo>
                    <a:pt x="723" y="707"/>
                  </a:lnTo>
                  <a:lnTo>
                    <a:pt x="749" y="705"/>
                  </a:lnTo>
                  <a:lnTo>
                    <a:pt x="774" y="699"/>
                  </a:lnTo>
                  <a:lnTo>
                    <a:pt x="797" y="689"/>
                  </a:lnTo>
                  <a:lnTo>
                    <a:pt x="818" y="676"/>
                  </a:lnTo>
                  <a:lnTo>
                    <a:pt x="837" y="661"/>
                  </a:lnTo>
                  <a:lnTo>
                    <a:pt x="855" y="644"/>
                  </a:lnTo>
                  <a:lnTo>
                    <a:pt x="871" y="626"/>
                  </a:lnTo>
                  <a:lnTo>
                    <a:pt x="885" y="606"/>
                  </a:lnTo>
                  <a:lnTo>
                    <a:pt x="899" y="586"/>
                  </a:lnTo>
                  <a:lnTo>
                    <a:pt x="910" y="565"/>
                  </a:lnTo>
                  <a:lnTo>
                    <a:pt x="920" y="546"/>
                  </a:lnTo>
                  <a:lnTo>
                    <a:pt x="927" y="527"/>
                  </a:lnTo>
                  <a:lnTo>
                    <a:pt x="934" y="511"/>
                  </a:lnTo>
                  <a:lnTo>
                    <a:pt x="939" y="496"/>
                  </a:lnTo>
                  <a:lnTo>
                    <a:pt x="943" y="483"/>
                  </a:lnTo>
                  <a:lnTo>
                    <a:pt x="945" y="473"/>
                  </a:lnTo>
                  <a:lnTo>
                    <a:pt x="946" y="467"/>
                  </a:lnTo>
                  <a:lnTo>
                    <a:pt x="944" y="458"/>
                  </a:lnTo>
                  <a:lnTo>
                    <a:pt x="940" y="453"/>
                  </a:lnTo>
                  <a:lnTo>
                    <a:pt x="935" y="450"/>
                  </a:lnTo>
                  <a:lnTo>
                    <a:pt x="929" y="448"/>
                  </a:lnTo>
                  <a:lnTo>
                    <a:pt x="924" y="447"/>
                  </a:lnTo>
                  <a:lnTo>
                    <a:pt x="921" y="447"/>
                  </a:lnTo>
                  <a:lnTo>
                    <a:pt x="912" y="448"/>
                  </a:lnTo>
                  <a:lnTo>
                    <a:pt x="906" y="450"/>
                  </a:lnTo>
                  <a:lnTo>
                    <a:pt x="900" y="454"/>
                  </a:lnTo>
                  <a:lnTo>
                    <a:pt x="897" y="458"/>
                  </a:lnTo>
                  <a:lnTo>
                    <a:pt x="894" y="465"/>
                  </a:lnTo>
                  <a:lnTo>
                    <a:pt x="878" y="513"/>
                  </a:lnTo>
                  <a:lnTo>
                    <a:pt x="864" y="548"/>
                  </a:lnTo>
                  <a:lnTo>
                    <a:pt x="847" y="578"/>
                  </a:lnTo>
                  <a:lnTo>
                    <a:pt x="829" y="604"/>
                  </a:lnTo>
                  <a:lnTo>
                    <a:pt x="809" y="625"/>
                  </a:lnTo>
                  <a:lnTo>
                    <a:pt x="789" y="641"/>
                  </a:lnTo>
                  <a:lnTo>
                    <a:pt x="769" y="653"/>
                  </a:lnTo>
                  <a:lnTo>
                    <a:pt x="748" y="660"/>
                  </a:lnTo>
                  <a:lnTo>
                    <a:pt x="727" y="663"/>
                  </a:lnTo>
                  <a:lnTo>
                    <a:pt x="715" y="662"/>
                  </a:lnTo>
                  <a:lnTo>
                    <a:pt x="705" y="657"/>
                  </a:lnTo>
                  <a:lnTo>
                    <a:pt x="698" y="651"/>
                  </a:lnTo>
                  <a:lnTo>
                    <a:pt x="694" y="643"/>
                  </a:lnTo>
                  <a:lnTo>
                    <a:pt x="691" y="634"/>
                  </a:lnTo>
                  <a:lnTo>
                    <a:pt x="689" y="621"/>
                  </a:lnTo>
                  <a:lnTo>
                    <a:pt x="689" y="595"/>
                  </a:lnTo>
                  <a:lnTo>
                    <a:pt x="691" y="583"/>
                  </a:lnTo>
                  <a:lnTo>
                    <a:pt x="692" y="571"/>
                  </a:lnTo>
                  <a:lnTo>
                    <a:pt x="696" y="557"/>
                  </a:lnTo>
                  <a:lnTo>
                    <a:pt x="701" y="542"/>
                  </a:lnTo>
                  <a:lnTo>
                    <a:pt x="707" y="526"/>
                  </a:lnTo>
                  <a:lnTo>
                    <a:pt x="715" y="505"/>
                  </a:lnTo>
                  <a:lnTo>
                    <a:pt x="725" y="481"/>
                  </a:lnTo>
                  <a:lnTo>
                    <a:pt x="730" y="467"/>
                  </a:lnTo>
                  <a:lnTo>
                    <a:pt x="737" y="448"/>
                  </a:lnTo>
                  <a:lnTo>
                    <a:pt x="745" y="426"/>
                  </a:lnTo>
                  <a:lnTo>
                    <a:pt x="754" y="401"/>
                  </a:lnTo>
                  <a:lnTo>
                    <a:pt x="763" y="374"/>
                  </a:lnTo>
                  <a:lnTo>
                    <a:pt x="773" y="345"/>
                  </a:lnTo>
                  <a:lnTo>
                    <a:pt x="781" y="315"/>
                  </a:lnTo>
                  <a:lnTo>
                    <a:pt x="789" y="286"/>
                  </a:lnTo>
                  <a:lnTo>
                    <a:pt x="796" y="257"/>
                  </a:lnTo>
                  <a:lnTo>
                    <a:pt x="802" y="228"/>
                  </a:lnTo>
                  <a:lnTo>
                    <a:pt x="805" y="203"/>
                  </a:lnTo>
                  <a:lnTo>
                    <a:pt x="807" y="179"/>
                  </a:lnTo>
                  <a:lnTo>
                    <a:pt x="805" y="151"/>
                  </a:lnTo>
                  <a:lnTo>
                    <a:pt x="801" y="125"/>
                  </a:lnTo>
                  <a:lnTo>
                    <a:pt x="794" y="102"/>
                  </a:lnTo>
                  <a:lnTo>
                    <a:pt x="784" y="83"/>
                  </a:lnTo>
                  <a:lnTo>
                    <a:pt x="773" y="65"/>
                  </a:lnTo>
                  <a:lnTo>
                    <a:pt x="760" y="51"/>
                  </a:lnTo>
                  <a:lnTo>
                    <a:pt x="745" y="38"/>
                  </a:lnTo>
                  <a:lnTo>
                    <a:pt x="728" y="28"/>
                  </a:lnTo>
                  <a:lnTo>
                    <a:pt x="711" y="20"/>
                  </a:lnTo>
                  <a:lnTo>
                    <a:pt x="694" y="13"/>
                  </a:lnTo>
                  <a:lnTo>
                    <a:pt x="676" y="8"/>
                  </a:lnTo>
                  <a:lnTo>
                    <a:pt x="657" y="5"/>
                  </a:lnTo>
                  <a:lnTo>
                    <a:pt x="640" y="2"/>
                  </a:lnTo>
                  <a:lnTo>
                    <a:pt x="605" y="0"/>
                  </a:lnTo>
                  <a:lnTo>
                    <a:pt x="571" y="2"/>
                  </a:lnTo>
                  <a:lnTo>
                    <a:pt x="539" y="7"/>
                  </a:lnTo>
                  <a:lnTo>
                    <a:pt x="510" y="16"/>
                  </a:lnTo>
                  <a:lnTo>
                    <a:pt x="482" y="28"/>
                  </a:lnTo>
                  <a:lnTo>
                    <a:pt x="455" y="41"/>
                  </a:lnTo>
                  <a:lnTo>
                    <a:pt x="432" y="56"/>
                  </a:lnTo>
                  <a:lnTo>
                    <a:pt x="410" y="73"/>
                  </a:lnTo>
                  <a:lnTo>
                    <a:pt x="391" y="90"/>
                  </a:lnTo>
                  <a:lnTo>
                    <a:pt x="373" y="108"/>
                  </a:lnTo>
                  <a:lnTo>
                    <a:pt x="358" y="126"/>
                  </a:lnTo>
                  <a:lnTo>
                    <a:pt x="344" y="143"/>
                  </a:lnTo>
                  <a:lnTo>
                    <a:pt x="339" y="117"/>
                  </a:lnTo>
                  <a:lnTo>
                    <a:pt x="332" y="95"/>
                  </a:lnTo>
                  <a:lnTo>
                    <a:pt x="323" y="75"/>
                  </a:lnTo>
                  <a:lnTo>
                    <a:pt x="310" y="58"/>
                  </a:lnTo>
                  <a:lnTo>
                    <a:pt x="296" y="44"/>
                  </a:lnTo>
                  <a:lnTo>
                    <a:pt x="281" y="31"/>
                  </a:lnTo>
                  <a:lnTo>
                    <a:pt x="264" y="22"/>
                  </a:lnTo>
                  <a:lnTo>
                    <a:pt x="246" y="14"/>
                  </a:lnTo>
                  <a:lnTo>
                    <a:pt x="229" y="7"/>
                  </a:lnTo>
                  <a:lnTo>
                    <a:pt x="212" y="4"/>
                  </a:lnTo>
                  <a:lnTo>
                    <a:pt x="195" y="1"/>
                  </a:lnTo>
                  <a:lnTo>
                    <a:pt x="178" y="0"/>
                  </a:lnTo>
                  <a:lnTo>
                    <a:pt x="157" y="2"/>
                  </a:lnTo>
                  <a:lnTo>
                    <a:pt x="138" y="7"/>
                  </a:lnTo>
                  <a:lnTo>
                    <a:pt x="122" y="14"/>
                  </a:lnTo>
                  <a:lnTo>
                    <a:pt x="107" y="24"/>
                  </a:lnTo>
                  <a:lnTo>
                    <a:pt x="94" y="35"/>
                  </a:lnTo>
                  <a:lnTo>
                    <a:pt x="82" y="47"/>
                  </a:lnTo>
                  <a:lnTo>
                    <a:pt x="72" y="60"/>
                  </a:lnTo>
                  <a:lnTo>
                    <a:pt x="63" y="73"/>
                  </a:lnTo>
                  <a:lnTo>
                    <a:pt x="56" y="85"/>
                  </a:lnTo>
                  <a:lnTo>
                    <a:pt x="37" y="122"/>
                  </a:lnTo>
                  <a:lnTo>
                    <a:pt x="29" y="143"/>
                  </a:lnTo>
                  <a:lnTo>
                    <a:pt x="15" y="182"/>
                  </a:lnTo>
                  <a:lnTo>
                    <a:pt x="10" y="199"/>
                  </a:lnTo>
                  <a:lnTo>
                    <a:pt x="6" y="214"/>
                  </a:lnTo>
                  <a:lnTo>
                    <a:pt x="3" y="227"/>
                  </a:lnTo>
                  <a:lnTo>
                    <a:pt x="0" y="240"/>
                  </a:lnTo>
                  <a:lnTo>
                    <a:pt x="2" y="249"/>
                  </a:lnTo>
                  <a:lnTo>
                    <a:pt x="6" y="254"/>
                  </a:lnTo>
                  <a:lnTo>
                    <a:pt x="11" y="258"/>
                  </a:lnTo>
                  <a:lnTo>
                    <a:pt x="17" y="259"/>
                  </a:lnTo>
                  <a:lnTo>
                    <a:pt x="23" y="260"/>
                  </a:lnTo>
                  <a:lnTo>
                    <a:pt x="34" y="260"/>
                  </a:lnTo>
                  <a:lnTo>
                    <a:pt x="41" y="259"/>
                  </a:lnTo>
                  <a:lnTo>
                    <a:pt x="45" y="255"/>
                  </a:lnTo>
                  <a:lnTo>
                    <a:pt x="49" y="250"/>
                  </a:lnTo>
                  <a:lnTo>
                    <a:pt x="52" y="241"/>
                  </a:lnTo>
                  <a:lnTo>
                    <a:pt x="56" y="229"/>
                  </a:lnTo>
                  <a:lnTo>
                    <a:pt x="60" y="213"/>
                  </a:lnTo>
                  <a:lnTo>
                    <a:pt x="67" y="186"/>
                  </a:lnTo>
                  <a:lnTo>
                    <a:pt x="75" y="160"/>
                  </a:lnTo>
                  <a:lnTo>
                    <a:pt x="84" y="136"/>
                  </a:lnTo>
                  <a:lnTo>
                    <a:pt x="93" y="114"/>
                  </a:lnTo>
                  <a:lnTo>
                    <a:pt x="103" y="94"/>
                  </a:lnTo>
                  <a:lnTo>
                    <a:pt x="115" y="77"/>
                  </a:lnTo>
                  <a:lnTo>
                    <a:pt x="127" y="63"/>
                  </a:lnTo>
                  <a:lnTo>
                    <a:pt x="141" y="53"/>
                  </a:lnTo>
                  <a:lnTo>
                    <a:pt x="156" y="46"/>
                  </a:lnTo>
                  <a:lnTo>
                    <a:pt x="173" y="45"/>
                  </a:lnTo>
                  <a:lnTo>
                    <a:pt x="187" y="46"/>
                  </a:lnTo>
                  <a:lnTo>
                    <a:pt x="198" y="51"/>
                  </a:lnTo>
                  <a:lnTo>
                    <a:pt x="207" y="58"/>
                  </a:lnTo>
                  <a:lnTo>
                    <a:pt x="214" y="67"/>
                  </a:lnTo>
                  <a:lnTo>
                    <a:pt x="219" y="78"/>
                  </a:lnTo>
                  <a:lnTo>
                    <a:pt x="222" y="91"/>
                  </a:lnTo>
                  <a:lnTo>
                    <a:pt x="224" y="106"/>
                  </a:lnTo>
                  <a:lnTo>
                    <a:pt x="225" y="121"/>
                  </a:lnTo>
                  <a:lnTo>
                    <a:pt x="224" y="136"/>
                  </a:lnTo>
                  <a:lnTo>
                    <a:pt x="221" y="152"/>
                  </a:lnTo>
                  <a:lnTo>
                    <a:pt x="219" y="172"/>
                  </a:lnTo>
                  <a:lnTo>
                    <a:pt x="214" y="191"/>
                  </a:lnTo>
                  <a:lnTo>
                    <a:pt x="210" y="212"/>
                  </a:lnTo>
                  <a:lnTo>
                    <a:pt x="205" y="232"/>
                  </a:lnTo>
                  <a:lnTo>
                    <a:pt x="200" y="251"/>
                  </a:lnTo>
                  <a:lnTo>
                    <a:pt x="194" y="274"/>
                  </a:lnTo>
                  <a:lnTo>
                    <a:pt x="188" y="299"/>
                  </a:lnTo>
                  <a:lnTo>
                    <a:pt x="182" y="325"/>
                  </a:lnTo>
                  <a:lnTo>
                    <a:pt x="176" y="350"/>
                  </a:lnTo>
                  <a:lnTo>
                    <a:pt x="170" y="373"/>
                  </a:lnTo>
                  <a:lnTo>
                    <a:pt x="166" y="392"/>
                  </a:lnTo>
                  <a:lnTo>
                    <a:pt x="116" y="5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3" name="Text Box 4"/>
          <p:cNvSpPr txBox="1">
            <a:spLocks noChangeArrowheads="1"/>
          </p:cNvSpPr>
          <p:nvPr/>
        </p:nvSpPr>
        <p:spPr bwMode="auto">
          <a:xfrm>
            <a:off x="533400" y="3429000"/>
            <a:ext cx="8610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is the number of ways to tile a                   board. 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35857" name="Group 17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6096000" y="3573401"/>
            <a:ext cx="1363508" cy="304800"/>
            <a:chOff x="2255" y="3892"/>
            <a:chExt cx="10110" cy="2260"/>
          </a:xfrm>
        </p:grpSpPr>
        <p:sp>
          <p:nvSpPr>
            <p:cNvPr id="35859" name="Freeform 19"/>
            <p:cNvSpPr>
              <a:spLocks/>
            </p:cNvSpPr>
            <p:nvPr/>
          </p:nvSpPr>
          <p:spPr bwMode="auto">
            <a:xfrm>
              <a:off x="2255" y="4082"/>
              <a:ext cx="864" cy="1506"/>
            </a:xfrm>
            <a:custGeom>
              <a:avLst/>
              <a:gdLst/>
              <a:ahLst/>
              <a:cxnLst>
                <a:cxn ang="0">
                  <a:pos x="811" y="1114"/>
                </a:cxn>
                <a:cxn ang="0">
                  <a:pos x="791" y="1227"/>
                </a:cxn>
                <a:cxn ang="0">
                  <a:pos x="762" y="1313"/>
                </a:cxn>
                <a:cxn ang="0">
                  <a:pos x="712" y="1327"/>
                </a:cxn>
                <a:cxn ang="0">
                  <a:pos x="168" y="1330"/>
                </a:cxn>
                <a:cxn ang="0">
                  <a:pos x="491" y="1011"/>
                </a:cxn>
                <a:cxn ang="0">
                  <a:pos x="646" y="863"/>
                </a:cxn>
                <a:cxn ang="0">
                  <a:pos x="758" y="735"/>
                </a:cxn>
                <a:cxn ang="0">
                  <a:pos x="827" y="622"/>
                </a:cxn>
                <a:cxn ang="0">
                  <a:pos x="860" y="505"/>
                </a:cxn>
                <a:cxn ang="0">
                  <a:pos x="854" y="347"/>
                </a:cxn>
                <a:cxn ang="0">
                  <a:pos x="788" y="185"/>
                </a:cxn>
                <a:cxn ang="0">
                  <a:pos x="666" y="72"/>
                </a:cxn>
                <a:cxn ang="0">
                  <a:pos x="501" y="6"/>
                </a:cxn>
                <a:cxn ang="0">
                  <a:pos x="326" y="6"/>
                </a:cxn>
                <a:cxn ang="0">
                  <a:pos x="191" y="61"/>
                </a:cxn>
                <a:cxn ang="0">
                  <a:pos x="89" y="154"/>
                </a:cxn>
                <a:cxn ang="0">
                  <a:pos x="23" y="275"/>
                </a:cxn>
                <a:cxn ang="0">
                  <a:pos x="0" y="409"/>
                </a:cxn>
                <a:cxn ang="0">
                  <a:pos x="17" y="481"/>
                </a:cxn>
                <a:cxn ang="0">
                  <a:pos x="56" y="519"/>
                </a:cxn>
                <a:cxn ang="0">
                  <a:pos x="109" y="536"/>
                </a:cxn>
                <a:cxn ang="0">
                  <a:pos x="135" y="533"/>
                </a:cxn>
                <a:cxn ang="0">
                  <a:pos x="185" y="512"/>
                </a:cxn>
                <a:cxn ang="0">
                  <a:pos x="221" y="457"/>
                </a:cxn>
                <a:cxn ang="0">
                  <a:pos x="224" y="381"/>
                </a:cxn>
                <a:cxn ang="0">
                  <a:pos x="185" y="323"/>
                </a:cxn>
                <a:cxn ang="0">
                  <a:pos x="112" y="299"/>
                </a:cxn>
                <a:cxn ang="0">
                  <a:pos x="86" y="302"/>
                </a:cxn>
                <a:cxn ang="0">
                  <a:pos x="155" y="175"/>
                </a:cxn>
                <a:cxn ang="0">
                  <a:pos x="257" y="96"/>
                </a:cxn>
                <a:cxn ang="0">
                  <a:pos x="376" y="68"/>
                </a:cxn>
                <a:cxn ang="0">
                  <a:pos x="504" y="99"/>
                </a:cxn>
                <a:cxn ang="0">
                  <a:pos x="597" y="185"/>
                </a:cxn>
                <a:cxn ang="0">
                  <a:pos x="649" y="302"/>
                </a:cxn>
                <a:cxn ang="0">
                  <a:pos x="666" y="440"/>
                </a:cxn>
                <a:cxn ang="0">
                  <a:pos x="633" y="619"/>
                </a:cxn>
                <a:cxn ang="0">
                  <a:pos x="551" y="787"/>
                </a:cxn>
                <a:cxn ang="0">
                  <a:pos x="438" y="938"/>
                </a:cxn>
                <a:cxn ang="0">
                  <a:pos x="10" y="1437"/>
                </a:cxn>
                <a:cxn ang="0">
                  <a:pos x="0" y="1475"/>
                </a:cxn>
                <a:cxn ang="0">
                  <a:pos x="804" y="1506"/>
                </a:cxn>
              </a:cxnLst>
              <a:rect l="0" t="0" r="r" b="b"/>
              <a:pathLst>
                <a:path w="864" h="1506">
                  <a:moveTo>
                    <a:pt x="864" y="1114"/>
                  </a:moveTo>
                  <a:lnTo>
                    <a:pt x="811" y="1114"/>
                  </a:lnTo>
                  <a:lnTo>
                    <a:pt x="801" y="1169"/>
                  </a:lnTo>
                  <a:lnTo>
                    <a:pt x="791" y="1227"/>
                  </a:lnTo>
                  <a:lnTo>
                    <a:pt x="778" y="1279"/>
                  </a:lnTo>
                  <a:lnTo>
                    <a:pt x="762" y="1313"/>
                  </a:lnTo>
                  <a:lnTo>
                    <a:pt x="745" y="1320"/>
                  </a:lnTo>
                  <a:lnTo>
                    <a:pt x="712" y="1327"/>
                  </a:lnTo>
                  <a:lnTo>
                    <a:pt x="673" y="1330"/>
                  </a:lnTo>
                  <a:lnTo>
                    <a:pt x="168" y="1330"/>
                  </a:lnTo>
                  <a:lnTo>
                    <a:pt x="396" y="1100"/>
                  </a:lnTo>
                  <a:lnTo>
                    <a:pt x="491" y="1011"/>
                  </a:lnTo>
                  <a:lnTo>
                    <a:pt x="574" y="932"/>
                  </a:lnTo>
                  <a:lnTo>
                    <a:pt x="646" y="863"/>
                  </a:lnTo>
                  <a:lnTo>
                    <a:pt x="705" y="797"/>
                  </a:lnTo>
                  <a:lnTo>
                    <a:pt x="758" y="735"/>
                  </a:lnTo>
                  <a:lnTo>
                    <a:pt x="798" y="680"/>
                  </a:lnTo>
                  <a:lnTo>
                    <a:pt x="827" y="622"/>
                  </a:lnTo>
                  <a:lnTo>
                    <a:pt x="847" y="564"/>
                  </a:lnTo>
                  <a:lnTo>
                    <a:pt x="860" y="505"/>
                  </a:lnTo>
                  <a:lnTo>
                    <a:pt x="864" y="440"/>
                  </a:lnTo>
                  <a:lnTo>
                    <a:pt x="854" y="347"/>
                  </a:lnTo>
                  <a:lnTo>
                    <a:pt x="831" y="261"/>
                  </a:lnTo>
                  <a:lnTo>
                    <a:pt x="788" y="185"/>
                  </a:lnTo>
                  <a:lnTo>
                    <a:pt x="735" y="123"/>
                  </a:lnTo>
                  <a:lnTo>
                    <a:pt x="666" y="72"/>
                  </a:lnTo>
                  <a:lnTo>
                    <a:pt x="587" y="30"/>
                  </a:lnTo>
                  <a:lnTo>
                    <a:pt x="501" y="6"/>
                  </a:lnTo>
                  <a:lnTo>
                    <a:pt x="406" y="0"/>
                  </a:lnTo>
                  <a:lnTo>
                    <a:pt x="326" y="6"/>
                  </a:lnTo>
                  <a:lnTo>
                    <a:pt x="254" y="27"/>
                  </a:lnTo>
                  <a:lnTo>
                    <a:pt x="191" y="61"/>
                  </a:lnTo>
                  <a:lnTo>
                    <a:pt x="135" y="103"/>
                  </a:lnTo>
                  <a:lnTo>
                    <a:pt x="89" y="154"/>
                  </a:lnTo>
                  <a:lnTo>
                    <a:pt x="50" y="213"/>
                  </a:lnTo>
                  <a:lnTo>
                    <a:pt x="23" y="275"/>
                  </a:lnTo>
                  <a:lnTo>
                    <a:pt x="7" y="343"/>
                  </a:lnTo>
                  <a:lnTo>
                    <a:pt x="0" y="409"/>
                  </a:lnTo>
                  <a:lnTo>
                    <a:pt x="3" y="450"/>
                  </a:lnTo>
                  <a:lnTo>
                    <a:pt x="17" y="481"/>
                  </a:lnTo>
                  <a:lnTo>
                    <a:pt x="33" y="505"/>
                  </a:lnTo>
                  <a:lnTo>
                    <a:pt x="56" y="519"/>
                  </a:lnTo>
                  <a:lnTo>
                    <a:pt x="76" y="529"/>
                  </a:lnTo>
                  <a:lnTo>
                    <a:pt x="109" y="536"/>
                  </a:lnTo>
                  <a:lnTo>
                    <a:pt x="115" y="536"/>
                  </a:lnTo>
                  <a:lnTo>
                    <a:pt x="135" y="533"/>
                  </a:lnTo>
                  <a:lnTo>
                    <a:pt x="162" y="526"/>
                  </a:lnTo>
                  <a:lnTo>
                    <a:pt x="185" y="512"/>
                  </a:lnTo>
                  <a:lnTo>
                    <a:pt x="208" y="488"/>
                  </a:lnTo>
                  <a:lnTo>
                    <a:pt x="221" y="457"/>
                  </a:lnTo>
                  <a:lnTo>
                    <a:pt x="228" y="416"/>
                  </a:lnTo>
                  <a:lnTo>
                    <a:pt x="224" y="381"/>
                  </a:lnTo>
                  <a:lnTo>
                    <a:pt x="208" y="350"/>
                  </a:lnTo>
                  <a:lnTo>
                    <a:pt x="185" y="323"/>
                  </a:lnTo>
                  <a:lnTo>
                    <a:pt x="155" y="306"/>
                  </a:lnTo>
                  <a:lnTo>
                    <a:pt x="112" y="299"/>
                  </a:lnTo>
                  <a:lnTo>
                    <a:pt x="89" y="299"/>
                  </a:lnTo>
                  <a:lnTo>
                    <a:pt x="86" y="302"/>
                  </a:lnTo>
                  <a:lnTo>
                    <a:pt x="115" y="233"/>
                  </a:lnTo>
                  <a:lnTo>
                    <a:pt x="155" y="175"/>
                  </a:lnTo>
                  <a:lnTo>
                    <a:pt x="201" y="130"/>
                  </a:lnTo>
                  <a:lnTo>
                    <a:pt x="257" y="96"/>
                  </a:lnTo>
                  <a:lnTo>
                    <a:pt x="317" y="75"/>
                  </a:lnTo>
                  <a:lnTo>
                    <a:pt x="376" y="68"/>
                  </a:lnTo>
                  <a:lnTo>
                    <a:pt x="445" y="79"/>
                  </a:lnTo>
                  <a:lnTo>
                    <a:pt x="504" y="99"/>
                  </a:lnTo>
                  <a:lnTo>
                    <a:pt x="554" y="137"/>
                  </a:lnTo>
                  <a:lnTo>
                    <a:pt x="597" y="185"/>
                  </a:lnTo>
                  <a:lnTo>
                    <a:pt x="626" y="240"/>
                  </a:lnTo>
                  <a:lnTo>
                    <a:pt x="649" y="302"/>
                  </a:lnTo>
                  <a:lnTo>
                    <a:pt x="663" y="371"/>
                  </a:lnTo>
                  <a:lnTo>
                    <a:pt x="666" y="440"/>
                  </a:lnTo>
                  <a:lnTo>
                    <a:pt x="659" y="529"/>
                  </a:lnTo>
                  <a:lnTo>
                    <a:pt x="633" y="619"/>
                  </a:lnTo>
                  <a:lnTo>
                    <a:pt x="597" y="705"/>
                  </a:lnTo>
                  <a:lnTo>
                    <a:pt x="551" y="787"/>
                  </a:lnTo>
                  <a:lnTo>
                    <a:pt x="498" y="866"/>
                  </a:lnTo>
                  <a:lnTo>
                    <a:pt x="438" y="938"/>
                  </a:lnTo>
                  <a:lnTo>
                    <a:pt x="23" y="1423"/>
                  </a:lnTo>
                  <a:lnTo>
                    <a:pt x="10" y="1437"/>
                  </a:lnTo>
                  <a:lnTo>
                    <a:pt x="3" y="1454"/>
                  </a:lnTo>
                  <a:lnTo>
                    <a:pt x="0" y="1475"/>
                  </a:lnTo>
                  <a:lnTo>
                    <a:pt x="0" y="1506"/>
                  </a:lnTo>
                  <a:lnTo>
                    <a:pt x="804" y="1506"/>
                  </a:lnTo>
                  <a:lnTo>
                    <a:pt x="864" y="1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0" name="Freeform 20"/>
            <p:cNvSpPr>
              <a:spLocks/>
            </p:cNvSpPr>
            <p:nvPr/>
          </p:nvSpPr>
          <p:spPr bwMode="auto">
            <a:xfrm>
              <a:off x="4022" y="4477"/>
              <a:ext cx="1045" cy="1090"/>
            </a:xfrm>
            <a:custGeom>
              <a:avLst/>
              <a:gdLst/>
              <a:ahLst/>
              <a:cxnLst>
                <a:cxn ang="0">
                  <a:pos x="587" y="547"/>
                </a:cxn>
                <a:cxn ang="0">
                  <a:pos x="1018" y="93"/>
                </a:cxn>
                <a:cxn ang="0">
                  <a:pos x="1028" y="83"/>
                </a:cxn>
                <a:cxn ang="0">
                  <a:pos x="1035" y="72"/>
                </a:cxn>
                <a:cxn ang="0">
                  <a:pos x="1045" y="62"/>
                </a:cxn>
                <a:cxn ang="0">
                  <a:pos x="1045" y="45"/>
                </a:cxn>
                <a:cxn ang="0">
                  <a:pos x="1038" y="17"/>
                </a:cxn>
                <a:cxn ang="0">
                  <a:pos x="1028" y="10"/>
                </a:cxn>
                <a:cxn ang="0">
                  <a:pos x="1015" y="3"/>
                </a:cxn>
                <a:cxn ang="0">
                  <a:pos x="1002" y="0"/>
                </a:cxn>
                <a:cxn ang="0">
                  <a:pos x="992" y="0"/>
                </a:cxn>
                <a:cxn ang="0">
                  <a:pos x="985" y="3"/>
                </a:cxn>
                <a:cxn ang="0">
                  <a:pos x="976" y="10"/>
                </a:cxn>
                <a:cxn ang="0">
                  <a:pos x="524" y="481"/>
                </a:cxn>
                <a:cxn ang="0">
                  <a:pos x="89" y="31"/>
                </a:cxn>
                <a:cxn ang="0">
                  <a:pos x="66" y="7"/>
                </a:cxn>
                <a:cxn ang="0">
                  <a:pos x="59" y="3"/>
                </a:cxn>
                <a:cxn ang="0">
                  <a:pos x="56" y="3"/>
                </a:cxn>
                <a:cxn ang="0">
                  <a:pos x="49" y="0"/>
                </a:cxn>
                <a:cxn ang="0">
                  <a:pos x="43" y="0"/>
                </a:cxn>
                <a:cxn ang="0">
                  <a:pos x="30" y="3"/>
                </a:cxn>
                <a:cxn ang="0">
                  <a:pos x="16" y="10"/>
                </a:cxn>
                <a:cxn ang="0">
                  <a:pos x="6" y="21"/>
                </a:cxn>
                <a:cxn ang="0">
                  <a:pos x="0" y="31"/>
                </a:cxn>
                <a:cxn ang="0">
                  <a:pos x="0" y="55"/>
                </a:cxn>
                <a:cxn ang="0">
                  <a:pos x="3" y="65"/>
                </a:cxn>
                <a:cxn ang="0">
                  <a:pos x="10" y="72"/>
                </a:cxn>
                <a:cxn ang="0">
                  <a:pos x="16" y="83"/>
                </a:cxn>
                <a:cxn ang="0">
                  <a:pos x="26" y="93"/>
                </a:cxn>
                <a:cxn ang="0">
                  <a:pos x="458" y="547"/>
                </a:cxn>
                <a:cxn ang="0">
                  <a:pos x="26" y="994"/>
                </a:cxn>
                <a:cxn ang="0">
                  <a:pos x="16" y="1008"/>
                </a:cxn>
                <a:cxn ang="0">
                  <a:pos x="6" y="1018"/>
                </a:cxn>
                <a:cxn ang="0">
                  <a:pos x="0" y="1039"/>
                </a:cxn>
                <a:cxn ang="0">
                  <a:pos x="0" y="1046"/>
                </a:cxn>
                <a:cxn ang="0">
                  <a:pos x="6" y="1073"/>
                </a:cxn>
                <a:cxn ang="0">
                  <a:pos x="16" y="1083"/>
                </a:cxn>
                <a:cxn ang="0">
                  <a:pos x="43" y="1090"/>
                </a:cxn>
                <a:cxn ang="0">
                  <a:pos x="49" y="1090"/>
                </a:cxn>
                <a:cxn ang="0">
                  <a:pos x="56" y="1087"/>
                </a:cxn>
                <a:cxn ang="0">
                  <a:pos x="63" y="1087"/>
                </a:cxn>
                <a:cxn ang="0">
                  <a:pos x="76" y="1073"/>
                </a:cxn>
                <a:cxn ang="0">
                  <a:pos x="89" y="1063"/>
                </a:cxn>
                <a:cxn ang="0">
                  <a:pos x="521" y="609"/>
                </a:cxn>
                <a:cxn ang="0">
                  <a:pos x="966" y="1073"/>
                </a:cxn>
                <a:cxn ang="0">
                  <a:pos x="979" y="1080"/>
                </a:cxn>
                <a:cxn ang="0">
                  <a:pos x="985" y="1087"/>
                </a:cxn>
                <a:cxn ang="0">
                  <a:pos x="995" y="1090"/>
                </a:cxn>
                <a:cxn ang="0">
                  <a:pos x="1015" y="1090"/>
                </a:cxn>
                <a:cxn ang="0">
                  <a:pos x="1035" y="1076"/>
                </a:cxn>
                <a:cxn ang="0">
                  <a:pos x="1042" y="1070"/>
                </a:cxn>
                <a:cxn ang="0">
                  <a:pos x="1045" y="1056"/>
                </a:cxn>
                <a:cxn ang="0">
                  <a:pos x="1045" y="1032"/>
                </a:cxn>
                <a:cxn ang="0">
                  <a:pos x="1042" y="1025"/>
                </a:cxn>
                <a:cxn ang="0">
                  <a:pos x="1035" y="1018"/>
                </a:cxn>
                <a:cxn ang="0">
                  <a:pos x="1028" y="1008"/>
                </a:cxn>
                <a:cxn ang="0">
                  <a:pos x="1018" y="997"/>
                </a:cxn>
                <a:cxn ang="0">
                  <a:pos x="587" y="547"/>
                </a:cxn>
              </a:cxnLst>
              <a:rect l="0" t="0" r="r" b="b"/>
              <a:pathLst>
                <a:path w="1045" h="1090">
                  <a:moveTo>
                    <a:pt x="587" y="547"/>
                  </a:moveTo>
                  <a:lnTo>
                    <a:pt x="1018" y="93"/>
                  </a:lnTo>
                  <a:lnTo>
                    <a:pt x="1028" y="83"/>
                  </a:lnTo>
                  <a:lnTo>
                    <a:pt x="1035" y="72"/>
                  </a:lnTo>
                  <a:lnTo>
                    <a:pt x="1045" y="62"/>
                  </a:lnTo>
                  <a:lnTo>
                    <a:pt x="1045" y="45"/>
                  </a:lnTo>
                  <a:lnTo>
                    <a:pt x="1038" y="17"/>
                  </a:lnTo>
                  <a:lnTo>
                    <a:pt x="1028" y="10"/>
                  </a:lnTo>
                  <a:lnTo>
                    <a:pt x="1015" y="3"/>
                  </a:lnTo>
                  <a:lnTo>
                    <a:pt x="1002" y="0"/>
                  </a:lnTo>
                  <a:lnTo>
                    <a:pt x="992" y="0"/>
                  </a:lnTo>
                  <a:lnTo>
                    <a:pt x="985" y="3"/>
                  </a:lnTo>
                  <a:lnTo>
                    <a:pt x="976" y="10"/>
                  </a:lnTo>
                  <a:lnTo>
                    <a:pt x="524" y="481"/>
                  </a:lnTo>
                  <a:lnTo>
                    <a:pt x="89" y="31"/>
                  </a:lnTo>
                  <a:lnTo>
                    <a:pt x="66" y="7"/>
                  </a:lnTo>
                  <a:lnTo>
                    <a:pt x="59" y="3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0" y="3"/>
                  </a:lnTo>
                  <a:lnTo>
                    <a:pt x="16" y="10"/>
                  </a:lnTo>
                  <a:lnTo>
                    <a:pt x="6" y="21"/>
                  </a:lnTo>
                  <a:lnTo>
                    <a:pt x="0" y="31"/>
                  </a:lnTo>
                  <a:lnTo>
                    <a:pt x="0" y="55"/>
                  </a:lnTo>
                  <a:lnTo>
                    <a:pt x="3" y="65"/>
                  </a:lnTo>
                  <a:lnTo>
                    <a:pt x="10" y="72"/>
                  </a:lnTo>
                  <a:lnTo>
                    <a:pt x="16" y="83"/>
                  </a:lnTo>
                  <a:lnTo>
                    <a:pt x="26" y="93"/>
                  </a:lnTo>
                  <a:lnTo>
                    <a:pt x="458" y="547"/>
                  </a:lnTo>
                  <a:lnTo>
                    <a:pt x="26" y="994"/>
                  </a:lnTo>
                  <a:lnTo>
                    <a:pt x="16" y="1008"/>
                  </a:lnTo>
                  <a:lnTo>
                    <a:pt x="6" y="1018"/>
                  </a:lnTo>
                  <a:lnTo>
                    <a:pt x="0" y="1039"/>
                  </a:lnTo>
                  <a:lnTo>
                    <a:pt x="0" y="1046"/>
                  </a:lnTo>
                  <a:lnTo>
                    <a:pt x="6" y="1073"/>
                  </a:lnTo>
                  <a:lnTo>
                    <a:pt x="16" y="1083"/>
                  </a:lnTo>
                  <a:lnTo>
                    <a:pt x="43" y="1090"/>
                  </a:lnTo>
                  <a:lnTo>
                    <a:pt x="49" y="1090"/>
                  </a:lnTo>
                  <a:lnTo>
                    <a:pt x="56" y="1087"/>
                  </a:lnTo>
                  <a:lnTo>
                    <a:pt x="63" y="1087"/>
                  </a:lnTo>
                  <a:lnTo>
                    <a:pt x="76" y="1073"/>
                  </a:lnTo>
                  <a:lnTo>
                    <a:pt x="89" y="1063"/>
                  </a:lnTo>
                  <a:lnTo>
                    <a:pt x="521" y="609"/>
                  </a:lnTo>
                  <a:lnTo>
                    <a:pt x="966" y="1073"/>
                  </a:lnTo>
                  <a:lnTo>
                    <a:pt x="979" y="1080"/>
                  </a:lnTo>
                  <a:lnTo>
                    <a:pt x="985" y="1087"/>
                  </a:lnTo>
                  <a:lnTo>
                    <a:pt x="995" y="1090"/>
                  </a:lnTo>
                  <a:lnTo>
                    <a:pt x="1015" y="1090"/>
                  </a:lnTo>
                  <a:lnTo>
                    <a:pt x="1035" y="1076"/>
                  </a:lnTo>
                  <a:lnTo>
                    <a:pt x="1042" y="1070"/>
                  </a:lnTo>
                  <a:lnTo>
                    <a:pt x="1045" y="1056"/>
                  </a:lnTo>
                  <a:lnTo>
                    <a:pt x="1045" y="1032"/>
                  </a:lnTo>
                  <a:lnTo>
                    <a:pt x="1042" y="1025"/>
                  </a:lnTo>
                  <a:lnTo>
                    <a:pt x="1035" y="1018"/>
                  </a:lnTo>
                  <a:lnTo>
                    <a:pt x="1028" y="1008"/>
                  </a:lnTo>
                  <a:lnTo>
                    <a:pt x="1018" y="997"/>
                  </a:lnTo>
                  <a:lnTo>
                    <a:pt x="587" y="5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1" name="Freeform 21"/>
            <p:cNvSpPr>
              <a:spLocks/>
            </p:cNvSpPr>
            <p:nvPr/>
          </p:nvSpPr>
          <p:spPr bwMode="auto">
            <a:xfrm>
              <a:off x="6072" y="3892"/>
              <a:ext cx="504" cy="2260"/>
            </a:xfrm>
            <a:custGeom>
              <a:avLst/>
              <a:gdLst/>
              <a:ahLst/>
              <a:cxnLst>
                <a:cxn ang="0">
                  <a:pos x="504" y="2232"/>
                </a:cxn>
                <a:cxn ang="0">
                  <a:pos x="495" y="2219"/>
                </a:cxn>
                <a:cxn ang="0">
                  <a:pos x="383" y="2088"/>
                </a:cxn>
                <a:cxn ang="0">
                  <a:pos x="257" y="1864"/>
                </a:cxn>
                <a:cxn ang="0">
                  <a:pos x="178" y="1620"/>
                </a:cxn>
                <a:cxn ang="0">
                  <a:pos x="139" y="1369"/>
                </a:cxn>
                <a:cxn ang="0">
                  <a:pos x="125" y="1132"/>
                </a:cxn>
                <a:cxn ang="0">
                  <a:pos x="139" y="870"/>
                </a:cxn>
                <a:cxn ang="0">
                  <a:pos x="185" y="616"/>
                </a:cxn>
                <a:cxn ang="0">
                  <a:pos x="267" y="375"/>
                </a:cxn>
                <a:cxn ang="0">
                  <a:pos x="392" y="159"/>
                </a:cxn>
                <a:cxn ang="0">
                  <a:pos x="485" y="52"/>
                </a:cxn>
                <a:cxn ang="0">
                  <a:pos x="498" y="38"/>
                </a:cxn>
                <a:cxn ang="0">
                  <a:pos x="501" y="28"/>
                </a:cxn>
                <a:cxn ang="0">
                  <a:pos x="504" y="21"/>
                </a:cxn>
                <a:cxn ang="0">
                  <a:pos x="498" y="4"/>
                </a:cxn>
                <a:cxn ang="0">
                  <a:pos x="481" y="0"/>
                </a:cxn>
                <a:cxn ang="0">
                  <a:pos x="445" y="21"/>
                </a:cxn>
                <a:cxn ang="0">
                  <a:pos x="373" y="90"/>
                </a:cxn>
                <a:cxn ang="0">
                  <a:pos x="277" y="200"/>
                </a:cxn>
                <a:cxn ang="0">
                  <a:pos x="181" y="351"/>
                </a:cxn>
                <a:cxn ang="0">
                  <a:pos x="83" y="588"/>
                </a:cxn>
                <a:cxn ang="0">
                  <a:pos x="17" y="877"/>
                </a:cxn>
                <a:cxn ang="0">
                  <a:pos x="0" y="1132"/>
                </a:cxn>
                <a:cxn ang="0">
                  <a:pos x="10" y="1335"/>
                </a:cxn>
                <a:cxn ang="0">
                  <a:pos x="53" y="1579"/>
                </a:cxn>
                <a:cxn ang="0">
                  <a:pos x="142" y="1837"/>
                </a:cxn>
                <a:cxn ang="0">
                  <a:pos x="234" y="2002"/>
                </a:cxn>
                <a:cxn ang="0">
                  <a:pos x="330" y="2129"/>
                </a:cxn>
                <a:cxn ang="0">
                  <a:pos x="412" y="2212"/>
                </a:cxn>
                <a:cxn ang="0">
                  <a:pos x="468" y="2256"/>
                </a:cxn>
                <a:cxn ang="0">
                  <a:pos x="491" y="2260"/>
                </a:cxn>
                <a:cxn ang="0">
                  <a:pos x="501" y="2250"/>
                </a:cxn>
              </a:cxnLst>
              <a:rect l="0" t="0" r="r" b="b"/>
              <a:pathLst>
                <a:path w="504" h="2260">
                  <a:moveTo>
                    <a:pt x="504" y="2239"/>
                  </a:moveTo>
                  <a:lnTo>
                    <a:pt x="504" y="2232"/>
                  </a:lnTo>
                  <a:lnTo>
                    <a:pt x="498" y="2225"/>
                  </a:lnTo>
                  <a:lnTo>
                    <a:pt x="495" y="2219"/>
                  </a:lnTo>
                  <a:lnTo>
                    <a:pt x="465" y="2188"/>
                  </a:lnTo>
                  <a:lnTo>
                    <a:pt x="383" y="2088"/>
                  </a:lnTo>
                  <a:lnTo>
                    <a:pt x="313" y="1981"/>
                  </a:lnTo>
                  <a:lnTo>
                    <a:pt x="257" y="1864"/>
                  </a:lnTo>
                  <a:lnTo>
                    <a:pt x="214" y="1744"/>
                  </a:lnTo>
                  <a:lnTo>
                    <a:pt x="178" y="1620"/>
                  </a:lnTo>
                  <a:lnTo>
                    <a:pt x="155" y="1496"/>
                  </a:lnTo>
                  <a:lnTo>
                    <a:pt x="139" y="1369"/>
                  </a:lnTo>
                  <a:lnTo>
                    <a:pt x="129" y="1249"/>
                  </a:lnTo>
                  <a:lnTo>
                    <a:pt x="125" y="1132"/>
                  </a:lnTo>
                  <a:lnTo>
                    <a:pt x="129" y="1001"/>
                  </a:lnTo>
                  <a:lnTo>
                    <a:pt x="139" y="870"/>
                  </a:lnTo>
                  <a:lnTo>
                    <a:pt x="158" y="743"/>
                  </a:lnTo>
                  <a:lnTo>
                    <a:pt x="185" y="616"/>
                  </a:lnTo>
                  <a:lnTo>
                    <a:pt x="221" y="492"/>
                  </a:lnTo>
                  <a:lnTo>
                    <a:pt x="267" y="375"/>
                  </a:lnTo>
                  <a:lnTo>
                    <a:pt x="323" y="265"/>
                  </a:lnTo>
                  <a:lnTo>
                    <a:pt x="392" y="159"/>
                  </a:lnTo>
                  <a:lnTo>
                    <a:pt x="475" y="62"/>
                  </a:lnTo>
                  <a:lnTo>
                    <a:pt x="485" y="52"/>
                  </a:lnTo>
                  <a:lnTo>
                    <a:pt x="491" y="42"/>
                  </a:lnTo>
                  <a:lnTo>
                    <a:pt x="498" y="38"/>
                  </a:lnTo>
                  <a:lnTo>
                    <a:pt x="501" y="31"/>
                  </a:lnTo>
                  <a:lnTo>
                    <a:pt x="501" y="28"/>
                  </a:lnTo>
                  <a:lnTo>
                    <a:pt x="504" y="24"/>
                  </a:lnTo>
                  <a:lnTo>
                    <a:pt x="504" y="21"/>
                  </a:lnTo>
                  <a:lnTo>
                    <a:pt x="501" y="11"/>
                  </a:lnTo>
                  <a:lnTo>
                    <a:pt x="498" y="4"/>
                  </a:lnTo>
                  <a:lnTo>
                    <a:pt x="491" y="0"/>
                  </a:lnTo>
                  <a:lnTo>
                    <a:pt x="481" y="0"/>
                  </a:lnTo>
                  <a:lnTo>
                    <a:pt x="468" y="7"/>
                  </a:lnTo>
                  <a:lnTo>
                    <a:pt x="445" y="21"/>
                  </a:lnTo>
                  <a:lnTo>
                    <a:pt x="412" y="52"/>
                  </a:lnTo>
                  <a:lnTo>
                    <a:pt x="373" y="90"/>
                  </a:lnTo>
                  <a:lnTo>
                    <a:pt x="326" y="138"/>
                  </a:lnTo>
                  <a:lnTo>
                    <a:pt x="277" y="200"/>
                  </a:lnTo>
                  <a:lnTo>
                    <a:pt x="231" y="269"/>
                  </a:lnTo>
                  <a:lnTo>
                    <a:pt x="181" y="351"/>
                  </a:lnTo>
                  <a:lnTo>
                    <a:pt x="139" y="441"/>
                  </a:lnTo>
                  <a:lnTo>
                    <a:pt x="83" y="588"/>
                  </a:lnTo>
                  <a:lnTo>
                    <a:pt x="43" y="736"/>
                  </a:lnTo>
                  <a:lnTo>
                    <a:pt x="17" y="877"/>
                  </a:lnTo>
                  <a:lnTo>
                    <a:pt x="3" y="1008"/>
                  </a:lnTo>
                  <a:lnTo>
                    <a:pt x="0" y="1132"/>
                  </a:lnTo>
                  <a:lnTo>
                    <a:pt x="3" y="1228"/>
                  </a:lnTo>
                  <a:lnTo>
                    <a:pt x="10" y="1335"/>
                  </a:lnTo>
                  <a:lnTo>
                    <a:pt x="27" y="1455"/>
                  </a:lnTo>
                  <a:lnTo>
                    <a:pt x="53" y="1579"/>
                  </a:lnTo>
                  <a:lnTo>
                    <a:pt x="92" y="1706"/>
                  </a:lnTo>
                  <a:lnTo>
                    <a:pt x="142" y="1837"/>
                  </a:lnTo>
                  <a:lnTo>
                    <a:pt x="188" y="1923"/>
                  </a:lnTo>
                  <a:lnTo>
                    <a:pt x="234" y="2002"/>
                  </a:lnTo>
                  <a:lnTo>
                    <a:pt x="284" y="2071"/>
                  </a:lnTo>
                  <a:lnTo>
                    <a:pt x="330" y="2129"/>
                  </a:lnTo>
                  <a:lnTo>
                    <a:pt x="376" y="2174"/>
                  </a:lnTo>
                  <a:lnTo>
                    <a:pt x="412" y="2212"/>
                  </a:lnTo>
                  <a:lnTo>
                    <a:pt x="445" y="2239"/>
                  </a:lnTo>
                  <a:lnTo>
                    <a:pt x="468" y="2256"/>
                  </a:lnTo>
                  <a:lnTo>
                    <a:pt x="481" y="2260"/>
                  </a:lnTo>
                  <a:lnTo>
                    <a:pt x="491" y="2260"/>
                  </a:lnTo>
                  <a:lnTo>
                    <a:pt x="498" y="2256"/>
                  </a:lnTo>
                  <a:lnTo>
                    <a:pt x="501" y="2250"/>
                  </a:lnTo>
                  <a:lnTo>
                    <a:pt x="504" y="22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2" name="Freeform 22"/>
            <p:cNvSpPr>
              <a:spLocks/>
            </p:cNvSpPr>
            <p:nvPr/>
          </p:nvSpPr>
          <p:spPr bwMode="auto">
            <a:xfrm>
              <a:off x="6764" y="4587"/>
              <a:ext cx="1174" cy="1025"/>
            </a:xfrm>
            <a:custGeom>
              <a:avLst/>
              <a:gdLst/>
              <a:ahLst/>
              <a:cxnLst>
                <a:cxn ang="0">
                  <a:pos x="116" y="925"/>
                </a:cxn>
                <a:cxn ang="0">
                  <a:pos x="116" y="991"/>
                </a:cxn>
                <a:cxn ang="0">
                  <a:pos x="172" y="1025"/>
                </a:cxn>
                <a:cxn ang="0">
                  <a:pos x="238" y="991"/>
                </a:cxn>
                <a:cxn ang="0">
                  <a:pos x="261" y="929"/>
                </a:cxn>
                <a:cxn ang="0">
                  <a:pos x="287" y="825"/>
                </a:cxn>
                <a:cxn ang="0">
                  <a:pos x="376" y="440"/>
                </a:cxn>
                <a:cxn ang="0">
                  <a:pos x="403" y="344"/>
                </a:cxn>
                <a:cxn ang="0">
                  <a:pos x="439" y="265"/>
                </a:cxn>
                <a:cxn ang="0">
                  <a:pos x="538" y="145"/>
                </a:cxn>
                <a:cxn ang="0">
                  <a:pos x="693" y="59"/>
                </a:cxn>
                <a:cxn ang="0">
                  <a:pos x="824" y="69"/>
                </a:cxn>
                <a:cxn ang="0">
                  <a:pos x="871" y="145"/>
                </a:cxn>
                <a:cxn ang="0">
                  <a:pos x="874" y="268"/>
                </a:cxn>
                <a:cxn ang="0">
                  <a:pos x="795" y="564"/>
                </a:cxn>
                <a:cxn ang="0">
                  <a:pos x="735" y="736"/>
                </a:cxn>
                <a:cxn ang="0">
                  <a:pos x="716" y="822"/>
                </a:cxn>
                <a:cxn ang="0">
                  <a:pos x="745" y="953"/>
                </a:cxn>
                <a:cxn ang="0">
                  <a:pos x="890" y="1025"/>
                </a:cxn>
                <a:cxn ang="0">
                  <a:pos x="1032" y="966"/>
                </a:cxn>
                <a:cxn ang="0">
                  <a:pos x="1121" y="836"/>
                </a:cxn>
                <a:cxn ang="0">
                  <a:pos x="1167" y="715"/>
                </a:cxn>
                <a:cxn ang="0">
                  <a:pos x="1171" y="664"/>
                </a:cxn>
                <a:cxn ang="0">
                  <a:pos x="1157" y="657"/>
                </a:cxn>
                <a:cxn ang="0">
                  <a:pos x="1134" y="657"/>
                </a:cxn>
                <a:cxn ang="0">
                  <a:pos x="1121" y="681"/>
                </a:cxn>
                <a:cxn ang="0">
                  <a:pos x="1065" y="836"/>
                </a:cxn>
                <a:cxn ang="0">
                  <a:pos x="946" y="966"/>
                </a:cxn>
                <a:cxn ang="0">
                  <a:pos x="857" y="960"/>
                </a:cxn>
                <a:cxn ang="0">
                  <a:pos x="851" y="846"/>
                </a:cxn>
                <a:cxn ang="0">
                  <a:pos x="904" y="681"/>
                </a:cxn>
                <a:cxn ang="0">
                  <a:pos x="976" y="454"/>
                </a:cxn>
                <a:cxn ang="0">
                  <a:pos x="1016" y="244"/>
                </a:cxn>
                <a:cxn ang="0">
                  <a:pos x="950" y="65"/>
                </a:cxn>
                <a:cxn ang="0">
                  <a:pos x="765" y="0"/>
                </a:cxn>
                <a:cxn ang="0">
                  <a:pos x="584" y="48"/>
                </a:cxn>
                <a:cxn ang="0">
                  <a:pos x="468" y="145"/>
                </a:cxn>
                <a:cxn ang="0">
                  <a:pos x="416" y="141"/>
                </a:cxn>
                <a:cxn ang="0">
                  <a:pos x="323" y="24"/>
                </a:cxn>
                <a:cxn ang="0">
                  <a:pos x="182" y="7"/>
                </a:cxn>
                <a:cxn ang="0">
                  <a:pos x="96" y="79"/>
                </a:cxn>
                <a:cxn ang="0">
                  <a:pos x="50" y="172"/>
                </a:cxn>
                <a:cxn ang="0">
                  <a:pos x="10" y="306"/>
                </a:cxn>
                <a:cxn ang="0">
                  <a:pos x="0" y="358"/>
                </a:cxn>
                <a:cxn ang="0">
                  <a:pos x="14" y="371"/>
                </a:cxn>
                <a:cxn ang="0">
                  <a:pos x="50" y="365"/>
                </a:cxn>
                <a:cxn ang="0">
                  <a:pos x="63" y="320"/>
                </a:cxn>
                <a:cxn ang="0">
                  <a:pos x="126" y="124"/>
                </a:cxn>
                <a:cxn ang="0">
                  <a:pos x="221" y="52"/>
                </a:cxn>
                <a:cxn ang="0">
                  <a:pos x="284" y="107"/>
                </a:cxn>
                <a:cxn ang="0">
                  <a:pos x="287" y="200"/>
                </a:cxn>
                <a:cxn ang="0">
                  <a:pos x="267" y="292"/>
                </a:cxn>
              </a:cxnLst>
              <a:rect l="0" t="0" r="r" b="b"/>
              <a:pathLst>
                <a:path w="1174" h="1025">
                  <a:moveTo>
                    <a:pt x="129" y="867"/>
                  </a:moveTo>
                  <a:lnTo>
                    <a:pt x="122" y="894"/>
                  </a:lnTo>
                  <a:lnTo>
                    <a:pt x="116" y="925"/>
                  </a:lnTo>
                  <a:lnTo>
                    <a:pt x="112" y="949"/>
                  </a:lnTo>
                  <a:lnTo>
                    <a:pt x="109" y="963"/>
                  </a:lnTo>
                  <a:lnTo>
                    <a:pt x="116" y="991"/>
                  </a:lnTo>
                  <a:lnTo>
                    <a:pt x="129" y="1011"/>
                  </a:lnTo>
                  <a:lnTo>
                    <a:pt x="149" y="1021"/>
                  </a:lnTo>
                  <a:lnTo>
                    <a:pt x="172" y="1025"/>
                  </a:lnTo>
                  <a:lnTo>
                    <a:pt x="192" y="1021"/>
                  </a:lnTo>
                  <a:lnTo>
                    <a:pt x="215" y="1011"/>
                  </a:lnTo>
                  <a:lnTo>
                    <a:pt x="238" y="991"/>
                  </a:lnTo>
                  <a:lnTo>
                    <a:pt x="251" y="963"/>
                  </a:lnTo>
                  <a:lnTo>
                    <a:pt x="254" y="953"/>
                  </a:lnTo>
                  <a:lnTo>
                    <a:pt x="261" y="929"/>
                  </a:lnTo>
                  <a:lnTo>
                    <a:pt x="267" y="898"/>
                  </a:lnTo>
                  <a:lnTo>
                    <a:pt x="277" y="863"/>
                  </a:lnTo>
                  <a:lnTo>
                    <a:pt x="287" y="825"/>
                  </a:lnTo>
                  <a:lnTo>
                    <a:pt x="294" y="795"/>
                  </a:lnTo>
                  <a:lnTo>
                    <a:pt x="340" y="592"/>
                  </a:lnTo>
                  <a:lnTo>
                    <a:pt x="376" y="440"/>
                  </a:lnTo>
                  <a:lnTo>
                    <a:pt x="386" y="406"/>
                  </a:lnTo>
                  <a:lnTo>
                    <a:pt x="393" y="371"/>
                  </a:lnTo>
                  <a:lnTo>
                    <a:pt x="403" y="344"/>
                  </a:lnTo>
                  <a:lnTo>
                    <a:pt x="406" y="327"/>
                  </a:lnTo>
                  <a:lnTo>
                    <a:pt x="419" y="299"/>
                  </a:lnTo>
                  <a:lnTo>
                    <a:pt x="439" y="265"/>
                  </a:lnTo>
                  <a:lnTo>
                    <a:pt x="465" y="224"/>
                  </a:lnTo>
                  <a:lnTo>
                    <a:pt x="498" y="182"/>
                  </a:lnTo>
                  <a:lnTo>
                    <a:pt x="538" y="145"/>
                  </a:lnTo>
                  <a:lnTo>
                    <a:pt x="584" y="107"/>
                  </a:lnTo>
                  <a:lnTo>
                    <a:pt x="637" y="79"/>
                  </a:lnTo>
                  <a:lnTo>
                    <a:pt x="693" y="59"/>
                  </a:lnTo>
                  <a:lnTo>
                    <a:pt x="759" y="52"/>
                  </a:lnTo>
                  <a:lnTo>
                    <a:pt x="795" y="55"/>
                  </a:lnTo>
                  <a:lnTo>
                    <a:pt x="824" y="69"/>
                  </a:lnTo>
                  <a:lnTo>
                    <a:pt x="848" y="89"/>
                  </a:lnTo>
                  <a:lnTo>
                    <a:pt x="861" y="117"/>
                  </a:lnTo>
                  <a:lnTo>
                    <a:pt x="871" y="145"/>
                  </a:lnTo>
                  <a:lnTo>
                    <a:pt x="874" y="175"/>
                  </a:lnTo>
                  <a:lnTo>
                    <a:pt x="877" y="210"/>
                  </a:lnTo>
                  <a:lnTo>
                    <a:pt x="874" y="268"/>
                  </a:lnTo>
                  <a:lnTo>
                    <a:pt x="861" y="337"/>
                  </a:lnTo>
                  <a:lnTo>
                    <a:pt x="841" y="413"/>
                  </a:lnTo>
                  <a:lnTo>
                    <a:pt x="795" y="564"/>
                  </a:lnTo>
                  <a:lnTo>
                    <a:pt x="772" y="633"/>
                  </a:lnTo>
                  <a:lnTo>
                    <a:pt x="752" y="691"/>
                  </a:lnTo>
                  <a:lnTo>
                    <a:pt x="735" y="736"/>
                  </a:lnTo>
                  <a:lnTo>
                    <a:pt x="722" y="770"/>
                  </a:lnTo>
                  <a:lnTo>
                    <a:pt x="716" y="798"/>
                  </a:lnTo>
                  <a:lnTo>
                    <a:pt x="716" y="822"/>
                  </a:lnTo>
                  <a:lnTo>
                    <a:pt x="712" y="839"/>
                  </a:lnTo>
                  <a:lnTo>
                    <a:pt x="722" y="901"/>
                  </a:lnTo>
                  <a:lnTo>
                    <a:pt x="745" y="953"/>
                  </a:lnTo>
                  <a:lnTo>
                    <a:pt x="785" y="991"/>
                  </a:lnTo>
                  <a:lnTo>
                    <a:pt x="834" y="1018"/>
                  </a:lnTo>
                  <a:lnTo>
                    <a:pt x="890" y="1025"/>
                  </a:lnTo>
                  <a:lnTo>
                    <a:pt x="943" y="1018"/>
                  </a:lnTo>
                  <a:lnTo>
                    <a:pt x="989" y="997"/>
                  </a:lnTo>
                  <a:lnTo>
                    <a:pt x="1032" y="966"/>
                  </a:lnTo>
                  <a:lnTo>
                    <a:pt x="1065" y="925"/>
                  </a:lnTo>
                  <a:lnTo>
                    <a:pt x="1098" y="880"/>
                  </a:lnTo>
                  <a:lnTo>
                    <a:pt x="1121" y="836"/>
                  </a:lnTo>
                  <a:lnTo>
                    <a:pt x="1141" y="791"/>
                  </a:lnTo>
                  <a:lnTo>
                    <a:pt x="1157" y="750"/>
                  </a:lnTo>
                  <a:lnTo>
                    <a:pt x="1167" y="715"/>
                  </a:lnTo>
                  <a:lnTo>
                    <a:pt x="1174" y="691"/>
                  </a:lnTo>
                  <a:lnTo>
                    <a:pt x="1174" y="671"/>
                  </a:lnTo>
                  <a:lnTo>
                    <a:pt x="1171" y="664"/>
                  </a:lnTo>
                  <a:lnTo>
                    <a:pt x="1167" y="660"/>
                  </a:lnTo>
                  <a:lnTo>
                    <a:pt x="1161" y="657"/>
                  </a:lnTo>
                  <a:lnTo>
                    <a:pt x="1157" y="657"/>
                  </a:lnTo>
                  <a:lnTo>
                    <a:pt x="1154" y="654"/>
                  </a:lnTo>
                  <a:lnTo>
                    <a:pt x="1141" y="654"/>
                  </a:lnTo>
                  <a:lnTo>
                    <a:pt x="1134" y="657"/>
                  </a:lnTo>
                  <a:lnTo>
                    <a:pt x="1128" y="664"/>
                  </a:lnTo>
                  <a:lnTo>
                    <a:pt x="1124" y="671"/>
                  </a:lnTo>
                  <a:lnTo>
                    <a:pt x="1121" y="681"/>
                  </a:lnTo>
                  <a:lnTo>
                    <a:pt x="1118" y="695"/>
                  </a:lnTo>
                  <a:lnTo>
                    <a:pt x="1095" y="770"/>
                  </a:lnTo>
                  <a:lnTo>
                    <a:pt x="1065" y="836"/>
                  </a:lnTo>
                  <a:lnTo>
                    <a:pt x="1029" y="894"/>
                  </a:lnTo>
                  <a:lnTo>
                    <a:pt x="989" y="939"/>
                  </a:lnTo>
                  <a:lnTo>
                    <a:pt x="946" y="966"/>
                  </a:lnTo>
                  <a:lnTo>
                    <a:pt x="897" y="977"/>
                  </a:lnTo>
                  <a:lnTo>
                    <a:pt x="874" y="973"/>
                  </a:lnTo>
                  <a:lnTo>
                    <a:pt x="857" y="960"/>
                  </a:lnTo>
                  <a:lnTo>
                    <a:pt x="848" y="936"/>
                  </a:lnTo>
                  <a:lnTo>
                    <a:pt x="844" y="901"/>
                  </a:lnTo>
                  <a:lnTo>
                    <a:pt x="851" y="846"/>
                  </a:lnTo>
                  <a:lnTo>
                    <a:pt x="864" y="791"/>
                  </a:lnTo>
                  <a:lnTo>
                    <a:pt x="884" y="739"/>
                  </a:lnTo>
                  <a:lnTo>
                    <a:pt x="904" y="681"/>
                  </a:lnTo>
                  <a:lnTo>
                    <a:pt x="927" y="612"/>
                  </a:lnTo>
                  <a:lnTo>
                    <a:pt x="953" y="537"/>
                  </a:lnTo>
                  <a:lnTo>
                    <a:pt x="976" y="454"/>
                  </a:lnTo>
                  <a:lnTo>
                    <a:pt x="996" y="378"/>
                  </a:lnTo>
                  <a:lnTo>
                    <a:pt x="1009" y="306"/>
                  </a:lnTo>
                  <a:lnTo>
                    <a:pt x="1016" y="244"/>
                  </a:lnTo>
                  <a:lnTo>
                    <a:pt x="1009" y="172"/>
                  </a:lnTo>
                  <a:lnTo>
                    <a:pt x="986" y="114"/>
                  </a:lnTo>
                  <a:lnTo>
                    <a:pt x="950" y="65"/>
                  </a:lnTo>
                  <a:lnTo>
                    <a:pt x="900" y="31"/>
                  </a:lnTo>
                  <a:lnTo>
                    <a:pt x="838" y="10"/>
                  </a:lnTo>
                  <a:lnTo>
                    <a:pt x="765" y="0"/>
                  </a:lnTo>
                  <a:lnTo>
                    <a:pt x="696" y="7"/>
                  </a:lnTo>
                  <a:lnTo>
                    <a:pt x="637" y="24"/>
                  </a:lnTo>
                  <a:lnTo>
                    <a:pt x="584" y="48"/>
                  </a:lnTo>
                  <a:lnTo>
                    <a:pt x="538" y="79"/>
                  </a:lnTo>
                  <a:lnTo>
                    <a:pt x="498" y="114"/>
                  </a:lnTo>
                  <a:lnTo>
                    <a:pt x="468" y="145"/>
                  </a:lnTo>
                  <a:lnTo>
                    <a:pt x="445" y="175"/>
                  </a:lnTo>
                  <a:lnTo>
                    <a:pt x="429" y="200"/>
                  </a:lnTo>
                  <a:lnTo>
                    <a:pt x="416" y="141"/>
                  </a:lnTo>
                  <a:lnTo>
                    <a:pt x="393" y="93"/>
                  </a:lnTo>
                  <a:lnTo>
                    <a:pt x="363" y="52"/>
                  </a:lnTo>
                  <a:lnTo>
                    <a:pt x="323" y="24"/>
                  </a:lnTo>
                  <a:lnTo>
                    <a:pt x="277" y="7"/>
                  </a:lnTo>
                  <a:lnTo>
                    <a:pt x="228" y="0"/>
                  </a:lnTo>
                  <a:lnTo>
                    <a:pt x="182" y="7"/>
                  </a:lnTo>
                  <a:lnTo>
                    <a:pt x="145" y="24"/>
                  </a:lnTo>
                  <a:lnTo>
                    <a:pt x="119" y="52"/>
                  </a:lnTo>
                  <a:lnTo>
                    <a:pt x="96" y="79"/>
                  </a:lnTo>
                  <a:lnTo>
                    <a:pt x="79" y="107"/>
                  </a:lnTo>
                  <a:lnTo>
                    <a:pt x="66" y="131"/>
                  </a:lnTo>
                  <a:lnTo>
                    <a:pt x="50" y="172"/>
                  </a:lnTo>
                  <a:lnTo>
                    <a:pt x="33" y="220"/>
                  </a:lnTo>
                  <a:lnTo>
                    <a:pt x="20" y="265"/>
                  </a:lnTo>
                  <a:lnTo>
                    <a:pt x="10" y="306"/>
                  </a:lnTo>
                  <a:lnTo>
                    <a:pt x="4" y="337"/>
                  </a:lnTo>
                  <a:lnTo>
                    <a:pt x="0" y="351"/>
                  </a:lnTo>
                  <a:lnTo>
                    <a:pt x="0" y="358"/>
                  </a:lnTo>
                  <a:lnTo>
                    <a:pt x="4" y="365"/>
                  </a:lnTo>
                  <a:lnTo>
                    <a:pt x="10" y="368"/>
                  </a:lnTo>
                  <a:lnTo>
                    <a:pt x="14" y="371"/>
                  </a:lnTo>
                  <a:lnTo>
                    <a:pt x="40" y="371"/>
                  </a:lnTo>
                  <a:lnTo>
                    <a:pt x="43" y="368"/>
                  </a:lnTo>
                  <a:lnTo>
                    <a:pt x="50" y="365"/>
                  </a:lnTo>
                  <a:lnTo>
                    <a:pt x="56" y="351"/>
                  </a:lnTo>
                  <a:lnTo>
                    <a:pt x="60" y="337"/>
                  </a:lnTo>
                  <a:lnTo>
                    <a:pt x="63" y="320"/>
                  </a:lnTo>
                  <a:lnTo>
                    <a:pt x="83" y="244"/>
                  </a:lnTo>
                  <a:lnTo>
                    <a:pt x="103" y="179"/>
                  </a:lnTo>
                  <a:lnTo>
                    <a:pt x="126" y="124"/>
                  </a:lnTo>
                  <a:lnTo>
                    <a:pt x="155" y="86"/>
                  </a:lnTo>
                  <a:lnTo>
                    <a:pt x="185" y="59"/>
                  </a:lnTo>
                  <a:lnTo>
                    <a:pt x="221" y="52"/>
                  </a:lnTo>
                  <a:lnTo>
                    <a:pt x="251" y="59"/>
                  </a:lnTo>
                  <a:lnTo>
                    <a:pt x="271" y="76"/>
                  </a:lnTo>
                  <a:lnTo>
                    <a:pt x="284" y="107"/>
                  </a:lnTo>
                  <a:lnTo>
                    <a:pt x="290" y="155"/>
                  </a:lnTo>
                  <a:lnTo>
                    <a:pt x="290" y="179"/>
                  </a:lnTo>
                  <a:lnTo>
                    <a:pt x="287" y="200"/>
                  </a:lnTo>
                  <a:lnTo>
                    <a:pt x="284" y="224"/>
                  </a:lnTo>
                  <a:lnTo>
                    <a:pt x="277" y="255"/>
                  </a:lnTo>
                  <a:lnTo>
                    <a:pt x="267" y="292"/>
                  </a:lnTo>
                  <a:lnTo>
                    <a:pt x="254" y="344"/>
                  </a:lnTo>
                  <a:lnTo>
                    <a:pt x="129" y="8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3" name="Freeform 23"/>
            <p:cNvSpPr>
              <a:spLocks/>
            </p:cNvSpPr>
            <p:nvPr/>
          </p:nvSpPr>
          <p:spPr bwMode="auto">
            <a:xfrm>
              <a:off x="8680" y="4976"/>
              <a:ext cx="1321" cy="93"/>
            </a:xfrm>
            <a:custGeom>
              <a:avLst/>
              <a:gdLst/>
              <a:ahLst/>
              <a:cxnLst>
                <a:cxn ang="0">
                  <a:pos x="1252" y="93"/>
                </a:cxn>
                <a:cxn ang="0">
                  <a:pos x="1272" y="93"/>
                </a:cxn>
                <a:cxn ang="0">
                  <a:pos x="1288" y="89"/>
                </a:cxn>
                <a:cxn ang="0">
                  <a:pos x="1305" y="82"/>
                </a:cxn>
                <a:cxn ang="0">
                  <a:pos x="1318" y="68"/>
                </a:cxn>
                <a:cxn ang="0">
                  <a:pos x="1321" y="48"/>
                </a:cxn>
                <a:cxn ang="0">
                  <a:pos x="1318" y="24"/>
                </a:cxn>
                <a:cxn ang="0">
                  <a:pos x="1305" y="10"/>
                </a:cxn>
                <a:cxn ang="0">
                  <a:pos x="1288" y="3"/>
                </a:cxn>
                <a:cxn ang="0">
                  <a:pos x="1269" y="3"/>
                </a:cxn>
                <a:cxn ang="0">
                  <a:pos x="1252" y="0"/>
                </a:cxn>
                <a:cxn ang="0">
                  <a:pos x="49" y="0"/>
                </a:cxn>
                <a:cxn ang="0">
                  <a:pos x="32" y="3"/>
                </a:cxn>
                <a:cxn ang="0">
                  <a:pos x="16" y="10"/>
                </a:cxn>
                <a:cxn ang="0">
                  <a:pos x="3" y="24"/>
                </a:cxn>
                <a:cxn ang="0">
                  <a:pos x="0" y="48"/>
                </a:cxn>
                <a:cxn ang="0">
                  <a:pos x="3" y="68"/>
                </a:cxn>
                <a:cxn ang="0">
                  <a:pos x="16" y="82"/>
                </a:cxn>
                <a:cxn ang="0">
                  <a:pos x="32" y="89"/>
                </a:cxn>
                <a:cxn ang="0">
                  <a:pos x="49" y="93"/>
                </a:cxn>
                <a:cxn ang="0">
                  <a:pos x="69" y="93"/>
                </a:cxn>
                <a:cxn ang="0">
                  <a:pos x="1252" y="93"/>
                </a:cxn>
              </a:cxnLst>
              <a:rect l="0" t="0" r="r" b="b"/>
              <a:pathLst>
                <a:path w="1321" h="93">
                  <a:moveTo>
                    <a:pt x="1252" y="93"/>
                  </a:moveTo>
                  <a:lnTo>
                    <a:pt x="1272" y="93"/>
                  </a:lnTo>
                  <a:lnTo>
                    <a:pt x="1288" y="89"/>
                  </a:lnTo>
                  <a:lnTo>
                    <a:pt x="1305" y="82"/>
                  </a:lnTo>
                  <a:lnTo>
                    <a:pt x="1318" y="68"/>
                  </a:lnTo>
                  <a:lnTo>
                    <a:pt x="1321" y="48"/>
                  </a:lnTo>
                  <a:lnTo>
                    <a:pt x="1318" y="24"/>
                  </a:lnTo>
                  <a:lnTo>
                    <a:pt x="1305" y="10"/>
                  </a:lnTo>
                  <a:lnTo>
                    <a:pt x="1288" y="3"/>
                  </a:lnTo>
                  <a:lnTo>
                    <a:pt x="1269" y="3"/>
                  </a:lnTo>
                  <a:lnTo>
                    <a:pt x="1252" y="0"/>
                  </a:lnTo>
                  <a:lnTo>
                    <a:pt x="49" y="0"/>
                  </a:lnTo>
                  <a:lnTo>
                    <a:pt x="32" y="3"/>
                  </a:lnTo>
                  <a:lnTo>
                    <a:pt x="16" y="10"/>
                  </a:lnTo>
                  <a:lnTo>
                    <a:pt x="3" y="24"/>
                  </a:lnTo>
                  <a:lnTo>
                    <a:pt x="0" y="48"/>
                  </a:lnTo>
                  <a:lnTo>
                    <a:pt x="3" y="68"/>
                  </a:lnTo>
                  <a:lnTo>
                    <a:pt x="16" y="82"/>
                  </a:lnTo>
                  <a:lnTo>
                    <a:pt x="32" y="89"/>
                  </a:lnTo>
                  <a:lnTo>
                    <a:pt x="49" y="93"/>
                  </a:lnTo>
                  <a:lnTo>
                    <a:pt x="69" y="93"/>
                  </a:lnTo>
                  <a:lnTo>
                    <a:pt x="1252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4" name="Freeform 24"/>
            <p:cNvSpPr>
              <a:spLocks/>
            </p:cNvSpPr>
            <p:nvPr/>
          </p:nvSpPr>
          <p:spPr bwMode="auto">
            <a:xfrm>
              <a:off x="10848" y="4082"/>
              <a:ext cx="716" cy="150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42" y="27"/>
                </a:cxn>
                <a:cxn ang="0">
                  <a:pos x="436" y="10"/>
                </a:cxn>
                <a:cxn ang="0">
                  <a:pos x="422" y="3"/>
                </a:cxn>
                <a:cxn ang="0">
                  <a:pos x="393" y="0"/>
                </a:cxn>
                <a:cxn ang="0">
                  <a:pos x="333" y="55"/>
                </a:cxn>
                <a:cxn ang="0">
                  <a:pos x="267" y="92"/>
                </a:cxn>
                <a:cxn ang="0">
                  <a:pos x="205" y="116"/>
                </a:cxn>
                <a:cxn ang="0">
                  <a:pos x="142" y="134"/>
                </a:cxn>
                <a:cxn ang="0">
                  <a:pos x="83" y="141"/>
                </a:cxn>
                <a:cxn ang="0">
                  <a:pos x="37" y="144"/>
                </a:cxn>
                <a:cxn ang="0">
                  <a:pos x="0" y="144"/>
                </a:cxn>
                <a:cxn ang="0">
                  <a:pos x="0" y="216"/>
                </a:cxn>
                <a:cxn ang="0">
                  <a:pos x="33" y="216"/>
                </a:cxn>
                <a:cxn ang="0">
                  <a:pos x="86" y="213"/>
                </a:cxn>
                <a:cxn ang="0">
                  <a:pos x="145" y="202"/>
                </a:cxn>
                <a:cxn ang="0">
                  <a:pos x="215" y="185"/>
                </a:cxn>
                <a:cxn ang="0">
                  <a:pos x="284" y="154"/>
                </a:cxn>
                <a:cxn ang="0">
                  <a:pos x="284" y="1358"/>
                </a:cxn>
                <a:cxn ang="0">
                  <a:pos x="277" y="1385"/>
                </a:cxn>
                <a:cxn ang="0">
                  <a:pos x="264" y="1403"/>
                </a:cxn>
                <a:cxn ang="0">
                  <a:pos x="241" y="1420"/>
                </a:cxn>
                <a:cxn ang="0">
                  <a:pos x="208" y="1427"/>
                </a:cxn>
                <a:cxn ang="0">
                  <a:pos x="155" y="1434"/>
                </a:cxn>
                <a:cxn ang="0">
                  <a:pos x="83" y="1437"/>
                </a:cxn>
                <a:cxn ang="0">
                  <a:pos x="10" y="1437"/>
                </a:cxn>
                <a:cxn ang="0">
                  <a:pos x="10" y="1506"/>
                </a:cxn>
                <a:cxn ang="0">
                  <a:pos x="56" y="1502"/>
                </a:cxn>
                <a:cxn ang="0">
                  <a:pos x="116" y="1502"/>
                </a:cxn>
                <a:cxn ang="0">
                  <a:pos x="182" y="1499"/>
                </a:cxn>
                <a:cxn ang="0">
                  <a:pos x="541" y="1499"/>
                </a:cxn>
                <a:cxn ang="0">
                  <a:pos x="610" y="1502"/>
                </a:cxn>
                <a:cxn ang="0">
                  <a:pos x="666" y="1502"/>
                </a:cxn>
                <a:cxn ang="0">
                  <a:pos x="716" y="1506"/>
                </a:cxn>
                <a:cxn ang="0">
                  <a:pos x="716" y="1437"/>
                </a:cxn>
                <a:cxn ang="0">
                  <a:pos x="643" y="1437"/>
                </a:cxn>
                <a:cxn ang="0">
                  <a:pos x="571" y="1434"/>
                </a:cxn>
                <a:cxn ang="0">
                  <a:pos x="518" y="1430"/>
                </a:cxn>
                <a:cxn ang="0">
                  <a:pos x="482" y="1420"/>
                </a:cxn>
                <a:cxn ang="0">
                  <a:pos x="462" y="1406"/>
                </a:cxn>
                <a:cxn ang="0">
                  <a:pos x="449" y="1385"/>
                </a:cxn>
                <a:cxn ang="0">
                  <a:pos x="445" y="1358"/>
                </a:cxn>
                <a:cxn ang="0">
                  <a:pos x="442" y="1327"/>
                </a:cxn>
                <a:cxn ang="0">
                  <a:pos x="442" y="58"/>
                </a:cxn>
              </a:cxnLst>
              <a:rect l="0" t="0" r="r" b="b"/>
              <a:pathLst>
                <a:path w="716" h="1506">
                  <a:moveTo>
                    <a:pt x="442" y="58"/>
                  </a:moveTo>
                  <a:lnTo>
                    <a:pt x="442" y="27"/>
                  </a:lnTo>
                  <a:lnTo>
                    <a:pt x="436" y="10"/>
                  </a:lnTo>
                  <a:lnTo>
                    <a:pt x="422" y="3"/>
                  </a:lnTo>
                  <a:lnTo>
                    <a:pt x="393" y="0"/>
                  </a:lnTo>
                  <a:lnTo>
                    <a:pt x="333" y="55"/>
                  </a:lnTo>
                  <a:lnTo>
                    <a:pt x="267" y="92"/>
                  </a:lnTo>
                  <a:lnTo>
                    <a:pt x="205" y="116"/>
                  </a:lnTo>
                  <a:lnTo>
                    <a:pt x="142" y="134"/>
                  </a:lnTo>
                  <a:lnTo>
                    <a:pt x="83" y="141"/>
                  </a:lnTo>
                  <a:lnTo>
                    <a:pt x="37" y="144"/>
                  </a:lnTo>
                  <a:lnTo>
                    <a:pt x="0" y="144"/>
                  </a:lnTo>
                  <a:lnTo>
                    <a:pt x="0" y="216"/>
                  </a:lnTo>
                  <a:lnTo>
                    <a:pt x="33" y="216"/>
                  </a:lnTo>
                  <a:lnTo>
                    <a:pt x="86" y="213"/>
                  </a:lnTo>
                  <a:lnTo>
                    <a:pt x="145" y="202"/>
                  </a:lnTo>
                  <a:lnTo>
                    <a:pt x="215" y="185"/>
                  </a:lnTo>
                  <a:lnTo>
                    <a:pt x="284" y="154"/>
                  </a:lnTo>
                  <a:lnTo>
                    <a:pt x="284" y="1358"/>
                  </a:lnTo>
                  <a:lnTo>
                    <a:pt x="277" y="1385"/>
                  </a:lnTo>
                  <a:lnTo>
                    <a:pt x="264" y="1403"/>
                  </a:lnTo>
                  <a:lnTo>
                    <a:pt x="241" y="1420"/>
                  </a:lnTo>
                  <a:lnTo>
                    <a:pt x="208" y="1427"/>
                  </a:lnTo>
                  <a:lnTo>
                    <a:pt x="155" y="1434"/>
                  </a:lnTo>
                  <a:lnTo>
                    <a:pt x="83" y="1437"/>
                  </a:lnTo>
                  <a:lnTo>
                    <a:pt x="10" y="1437"/>
                  </a:lnTo>
                  <a:lnTo>
                    <a:pt x="10" y="1506"/>
                  </a:lnTo>
                  <a:lnTo>
                    <a:pt x="56" y="1502"/>
                  </a:lnTo>
                  <a:lnTo>
                    <a:pt x="116" y="1502"/>
                  </a:lnTo>
                  <a:lnTo>
                    <a:pt x="182" y="1499"/>
                  </a:lnTo>
                  <a:lnTo>
                    <a:pt x="541" y="1499"/>
                  </a:lnTo>
                  <a:lnTo>
                    <a:pt x="610" y="1502"/>
                  </a:lnTo>
                  <a:lnTo>
                    <a:pt x="666" y="1502"/>
                  </a:lnTo>
                  <a:lnTo>
                    <a:pt x="716" y="1506"/>
                  </a:lnTo>
                  <a:lnTo>
                    <a:pt x="716" y="1437"/>
                  </a:lnTo>
                  <a:lnTo>
                    <a:pt x="643" y="1437"/>
                  </a:lnTo>
                  <a:lnTo>
                    <a:pt x="571" y="1434"/>
                  </a:lnTo>
                  <a:lnTo>
                    <a:pt x="518" y="1430"/>
                  </a:lnTo>
                  <a:lnTo>
                    <a:pt x="482" y="1420"/>
                  </a:lnTo>
                  <a:lnTo>
                    <a:pt x="462" y="1406"/>
                  </a:lnTo>
                  <a:lnTo>
                    <a:pt x="449" y="1385"/>
                  </a:lnTo>
                  <a:lnTo>
                    <a:pt x="445" y="1358"/>
                  </a:lnTo>
                  <a:lnTo>
                    <a:pt x="442" y="1327"/>
                  </a:lnTo>
                  <a:lnTo>
                    <a:pt x="44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5" name="Freeform 25"/>
            <p:cNvSpPr>
              <a:spLocks/>
            </p:cNvSpPr>
            <p:nvPr/>
          </p:nvSpPr>
          <p:spPr bwMode="auto">
            <a:xfrm>
              <a:off x="11860" y="3892"/>
              <a:ext cx="505" cy="2260"/>
            </a:xfrm>
            <a:custGeom>
              <a:avLst/>
              <a:gdLst/>
              <a:ahLst/>
              <a:cxnLst>
                <a:cxn ang="0">
                  <a:pos x="505" y="1132"/>
                </a:cxn>
                <a:cxn ang="0">
                  <a:pos x="501" y="1036"/>
                </a:cxn>
                <a:cxn ang="0">
                  <a:pos x="495" y="925"/>
                </a:cxn>
                <a:cxn ang="0">
                  <a:pos x="478" y="809"/>
                </a:cxn>
                <a:cxn ang="0">
                  <a:pos x="452" y="681"/>
                </a:cxn>
                <a:cxn ang="0">
                  <a:pos x="412" y="554"/>
                </a:cxn>
                <a:cxn ang="0">
                  <a:pos x="360" y="423"/>
                </a:cxn>
                <a:cxn ang="0">
                  <a:pos x="314" y="337"/>
                </a:cxn>
                <a:cxn ang="0">
                  <a:pos x="267" y="258"/>
                </a:cxn>
                <a:cxn ang="0">
                  <a:pos x="221" y="190"/>
                </a:cxn>
                <a:cxn ang="0">
                  <a:pos x="172" y="134"/>
                </a:cxn>
                <a:cxn ang="0">
                  <a:pos x="129" y="86"/>
                </a:cxn>
                <a:cxn ang="0">
                  <a:pos x="93" y="49"/>
                </a:cxn>
                <a:cxn ang="0">
                  <a:pos x="60" y="21"/>
                </a:cxn>
                <a:cxn ang="0">
                  <a:pos x="37" y="4"/>
                </a:cxn>
                <a:cxn ang="0">
                  <a:pos x="23" y="0"/>
                </a:cxn>
                <a:cxn ang="0">
                  <a:pos x="14" y="0"/>
                </a:cxn>
                <a:cxn ang="0">
                  <a:pos x="7" y="7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35"/>
                </a:cxn>
                <a:cxn ang="0">
                  <a:pos x="43" y="76"/>
                </a:cxn>
                <a:cxn ang="0">
                  <a:pos x="119" y="165"/>
                </a:cxn>
                <a:cxn ang="0">
                  <a:pos x="185" y="269"/>
                </a:cxn>
                <a:cxn ang="0">
                  <a:pos x="241" y="382"/>
                </a:cxn>
                <a:cxn ang="0">
                  <a:pos x="290" y="509"/>
                </a:cxn>
                <a:cxn ang="0">
                  <a:pos x="327" y="647"/>
                </a:cxn>
                <a:cxn ang="0">
                  <a:pos x="356" y="798"/>
                </a:cxn>
                <a:cxn ang="0">
                  <a:pos x="373" y="960"/>
                </a:cxn>
                <a:cxn ang="0">
                  <a:pos x="379" y="1132"/>
                </a:cxn>
                <a:cxn ang="0">
                  <a:pos x="376" y="1259"/>
                </a:cxn>
                <a:cxn ang="0">
                  <a:pos x="366" y="1390"/>
                </a:cxn>
                <a:cxn ang="0">
                  <a:pos x="347" y="1517"/>
                </a:cxn>
                <a:cxn ang="0">
                  <a:pos x="320" y="1641"/>
                </a:cxn>
                <a:cxn ang="0">
                  <a:pos x="287" y="1765"/>
                </a:cxn>
                <a:cxn ang="0">
                  <a:pos x="238" y="1882"/>
                </a:cxn>
                <a:cxn ang="0">
                  <a:pos x="182" y="1995"/>
                </a:cxn>
                <a:cxn ang="0">
                  <a:pos x="112" y="2102"/>
                </a:cxn>
                <a:cxn ang="0">
                  <a:pos x="30" y="2201"/>
                </a:cxn>
                <a:cxn ang="0">
                  <a:pos x="20" y="2212"/>
                </a:cxn>
                <a:cxn ang="0">
                  <a:pos x="10" y="2219"/>
                </a:cxn>
                <a:cxn ang="0">
                  <a:pos x="7" y="2225"/>
                </a:cxn>
                <a:cxn ang="0">
                  <a:pos x="0" y="2232"/>
                </a:cxn>
                <a:cxn ang="0">
                  <a:pos x="0" y="2239"/>
                </a:cxn>
                <a:cxn ang="0">
                  <a:pos x="4" y="2250"/>
                </a:cxn>
                <a:cxn ang="0">
                  <a:pos x="7" y="2256"/>
                </a:cxn>
                <a:cxn ang="0">
                  <a:pos x="14" y="2260"/>
                </a:cxn>
                <a:cxn ang="0">
                  <a:pos x="23" y="2260"/>
                </a:cxn>
                <a:cxn ang="0">
                  <a:pos x="37" y="2253"/>
                </a:cxn>
                <a:cxn ang="0">
                  <a:pos x="60" y="2239"/>
                </a:cxn>
                <a:cxn ang="0">
                  <a:pos x="93" y="2212"/>
                </a:cxn>
                <a:cxn ang="0">
                  <a:pos x="178" y="2122"/>
                </a:cxn>
                <a:cxn ang="0">
                  <a:pos x="225" y="2064"/>
                </a:cxn>
                <a:cxn ang="0">
                  <a:pos x="274" y="1992"/>
                </a:cxn>
                <a:cxn ang="0">
                  <a:pos x="323" y="1913"/>
                </a:cxn>
                <a:cxn ang="0">
                  <a:pos x="366" y="1820"/>
                </a:cxn>
                <a:cxn ang="0">
                  <a:pos x="422" y="1672"/>
                </a:cxn>
                <a:cxn ang="0">
                  <a:pos x="462" y="1524"/>
                </a:cxn>
                <a:cxn ang="0">
                  <a:pos x="488" y="1383"/>
                </a:cxn>
                <a:cxn ang="0">
                  <a:pos x="501" y="1252"/>
                </a:cxn>
                <a:cxn ang="0">
                  <a:pos x="505" y="1132"/>
                </a:cxn>
              </a:cxnLst>
              <a:rect l="0" t="0" r="r" b="b"/>
              <a:pathLst>
                <a:path w="505" h="2260">
                  <a:moveTo>
                    <a:pt x="505" y="1132"/>
                  </a:moveTo>
                  <a:lnTo>
                    <a:pt x="501" y="1036"/>
                  </a:lnTo>
                  <a:lnTo>
                    <a:pt x="495" y="925"/>
                  </a:lnTo>
                  <a:lnTo>
                    <a:pt x="478" y="809"/>
                  </a:lnTo>
                  <a:lnTo>
                    <a:pt x="452" y="681"/>
                  </a:lnTo>
                  <a:lnTo>
                    <a:pt x="412" y="554"/>
                  </a:lnTo>
                  <a:lnTo>
                    <a:pt x="360" y="423"/>
                  </a:lnTo>
                  <a:lnTo>
                    <a:pt x="314" y="337"/>
                  </a:lnTo>
                  <a:lnTo>
                    <a:pt x="267" y="258"/>
                  </a:lnTo>
                  <a:lnTo>
                    <a:pt x="221" y="190"/>
                  </a:lnTo>
                  <a:lnTo>
                    <a:pt x="172" y="134"/>
                  </a:lnTo>
                  <a:lnTo>
                    <a:pt x="129" y="86"/>
                  </a:lnTo>
                  <a:lnTo>
                    <a:pt x="93" y="49"/>
                  </a:lnTo>
                  <a:lnTo>
                    <a:pt x="60" y="21"/>
                  </a:lnTo>
                  <a:lnTo>
                    <a:pt x="37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35"/>
                  </a:lnTo>
                  <a:lnTo>
                    <a:pt x="43" y="76"/>
                  </a:lnTo>
                  <a:lnTo>
                    <a:pt x="119" y="165"/>
                  </a:lnTo>
                  <a:lnTo>
                    <a:pt x="185" y="269"/>
                  </a:lnTo>
                  <a:lnTo>
                    <a:pt x="241" y="382"/>
                  </a:lnTo>
                  <a:lnTo>
                    <a:pt x="290" y="509"/>
                  </a:lnTo>
                  <a:lnTo>
                    <a:pt x="327" y="647"/>
                  </a:lnTo>
                  <a:lnTo>
                    <a:pt x="356" y="798"/>
                  </a:lnTo>
                  <a:lnTo>
                    <a:pt x="373" y="960"/>
                  </a:lnTo>
                  <a:lnTo>
                    <a:pt x="379" y="1132"/>
                  </a:lnTo>
                  <a:lnTo>
                    <a:pt x="376" y="1259"/>
                  </a:lnTo>
                  <a:lnTo>
                    <a:pt x="366" y="1390"/>
                  </a:lnTo>
                  <a:lnTo>
                    <a:pt x="347" y="1517"/>
                  </a:lnTo>
                  <a:lnTo>
                    <a:pt x="320" y="1641"/>
                  </a:lnTo>
                  <a:lnTo>
                    <a:pt x="287" y="1765"/>
                  </a:lnTo>
                  <a:lnTo>
                    <a:pt x="238" y="1882"/>
                  </a:lnTo>
                  <a:lnTo>
                    <a:pt x="182" y="1995"/>
                  </a:lnTo>
                  <a:lnTo>
                    <a:pt x="112" y="2102"/>
                  </a:lnTo>
                  <a:lnTo>
                    <a:pt x="30" y="2201"/>
                  </a:lnTo>
                  <a:lnTo>
                    <a:pt x="20" y="2212"/>
                  </a:lnTo>
                  <a:lnTo>
                    <a:pt x="10" y="2219"/>
                  </a:lnTo>
                  <a:lnTo>
                    <a:pt x="7" y="2225"/>
                  </a:lnTo>
                  <a:lnTo>
                    <a:pt x="0" y="2232"/>
                  </a:lnTo>
                  <a:lnTo>
                    <a:pt x="0" y="2239"/>
                  </a:lnTo>
                  <a:lnTo>
                    <a:pt x="4" y="2250"/>
                  </a:lnTo>
                  <a:lnTo>
                    <a:pt x="7" y="2256"/>
                  </a:lnTo>
                  <a:lnTo>
                    <a:pt x="14" y="2260"/>
                  </a:lnTo>
                  <a:lnTo>
                    <a:pt x="23" y="2260"/>
                  </a:lnTo>
                  <a:lnTo>
                    <a:pt x="37" y="2253"/>
                  </a:lnTo>
                  <a:lnTo>
                    <a:pt x="60" y="2239"/>
                  </a:lnTo>
                  <a:lnTo>
                    <a:pt x="93" y="2212"/>
                  </a:lnTo>
                  <a:lnTo>
                    <a:pt x="178" y="2122"/>
                  </a:lnTo>
                  <a:lnTo>
                    <a:pt x="225" y="2064"/>
                  </a:lnTo>
                  <a:lnTo>
                    <a:pt x="274" y="1992"/>
                  </a:lnTo>
                  <a:lnTo>
                    <a:pt x="323" y="1913"/>
                  </a:lnTo>
                  <a:lnTo>
                    <a:pt x="366" y="1820"/>
                  </a:lnTo>
                  <a:lnTo>
                    <a:pt x="422" y="1672"/>
                  </a:lnTo>
                  <a:lnTo>
                    <a:pt x="462" y="1524"/>
                  </a:lnTo>
                  <a:lnTo>
                    <a:pt x="488" y="1383"/>
                  </a:lnTo>
                  <a:lnTo>
                    <a:pt x="501" y="1252"/>
                  </a:lnTo>
                  <a:lnTo>
                    <a:pt x="505" y="11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45" name="Group 5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2819401" y="762000"/>
            <a:ext cx="3811899" cy="402458"/>
            <a:chOff x="2009" y="676"/>
            <a:chExt cx="18640" cy="1968"/>
          </a:xfrm>
        </p:grpSpPr>
        <p:sp>
          <p:nvSpPr>
            <p:cNvPr id="35847" name="Freeform 7"/>
            <p:cNvSpPr>
              <a:spLocks noEditPoints="1"/>
            </p:cNvSpPr>
            <p:nvPr/>
          </p:nvSpPr>
          <p:spPr bwMode="auto">
            <a:xfrm>
              <a:off x="2009" y="676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09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1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4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09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5" y="763"/>
                </a:cxn>
                <a:cxn ang="0">
                  <a:pos x="453" y="649"/>
                </a:cxn>
                <a:cxn ang="0">
                  <a:pos x="570" y="649"/>
                </a:cxn>
                <a:cxn ang="0">
                  <a:pos x="645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09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09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7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1" y="592"/>
                  </a:lnTo>
                  <a:lnTo>
                    <a:pt x="517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4" y="1595"/>
                  </a:lnTo>
                  <a:lnTo>
                    <a:pt x="488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1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09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09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8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5" y="763"/>
                  </a:lnTo>
                  <a:lnTo>
                    <a:pt x="384" y="693"/>
                  </a:lnTo>
                  <a:lnTo>
                    <a:pt x="453" y="649"/>
                  </a:lnTo>
                  <a:lnTo>
                    <a:pt x="517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5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48" name="Freeform 8"/>
            <p:cNvSpPr>
              <a:spLocks/>
            </p:cNvSpPr>
            <p:nvPr/>
          </p:nvSpPr>
          <p:spPr bwMode="auto">
            <a:xfrm>
              <a:off x="3108" y="1906"/>
              <a:ext cx="919" cy="738"/>
            </a:xfrm>
            <a:custGeom>
              <a:avLst/>
              <a:gdLst/>
              <a:ahLst/>
              <a:cxnLst>
                <a:cxn ang="0">
                  <a:pos x="111" y="630"/>
                </a:cxn>
                <a:cxn ang="0">
                  <a:pos x="105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6" y="675"/>
                </a:cxn>
                <a:cxn ang="0">
                  <a:pos x="233" y="599"/>
                </a:cxn>
                <a:cxn ang="0">
                  <a:pos x="256" y="498"/>
                </a:cxn>
                <a:cxn ang="0">
                  <a:pos x="297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2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3" y="384"/>
                </a:cxn>
                <a:cxn ang="0">
                  <a:pos x="582" y="504"/>
                </a:cxn>
                <a:cxn ang="0">
                  <a:pos x="565" y="567"/>
                </a:cxn>
                <a:cxn ang="0">
                  <a:pos x="559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5" y="693"/>
                </a:cxn>
                <a:cxn ang="0">
                  <a:pos x="902" y="548"/>
                </a:cxn>
                <a:cxn ang="0">
                  <a:pos x="919" y="485"/>
                </a:cxn>
                <a:cxn ang="0">
                  <a:pos x="914" y="466"/>
                </a:cxn>
                <a:cxn ang="0">
                  <a:pos x="873" y="479"/>
                </a:cxn>
                <a:cxn ang="0">
                  <a:pos x="838" y="580"/>
                </a:cxn>
                <a:cxn ang="0">
                  <a:pos x="751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7" y="561"/>
                </a:cxn>
                <a:cxn ang="0">
                  <a:pos x="722" y="454"/>
                </a:cxn>
                <a:cxn ang="0">
                  <a:pos x="762" y="321"/>
                </a:cxn>
                <a:cxn ang="0">
                  <a:pos x="786" y="183"/>
                </a:cxn>
                <a:cxn ang="0">
                  <a:pos x="751" y="69"/>
                </a:cxn>
                <a:cxn ang="0">
                  <a:pos x="675" y="12"/>
                </a:cxn>
                <a:cxn ang="0">
                  <a:pos x="588" y="0"/>
                </a:cxn>
                <a:cxn ang="0">
                  <a:pos x="431" y="50"/>
                </a:cxn>
                <a:cxn ang="0">
                  <a:pos x="338" y="145"/>
                </a:cxn>
                <a:cxn ang="0">
                  <a:pos x="291" y="44"/>
                </a:cxn>
                <a:cxn ang="0">
                  <a:pos x="216" y="6"/>
                </a:cxn>
                <a:cxn ang="0">
                  <a:pos x="134" y="6"/>
                </a:cxn>
                <a:cxn ang="0">
                  <a:pos x="76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8" y="271"/>
                </a:cxn>
                <a:cxn ang="0">
                  <a:pos x="53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9" y="44"/>
                </a:cxn>
                <a:cxn ang="0">
                  <a:pos x="198" y="56"/>
                </a:cxn>
                <a:cxn ang="0">
                  <a:pos x="216" y="82"/>
                </a:cxn>
                <a:cxn ang="0">
                  <a:pos x="221" y="126"/>
                </a:cxn>
                <a:cxn ang="0">
                  <a:pos x="204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7" y="618"/>
                  </a:moveTo>
                  <a:lnTo>
                    <a:pt x="111" y="630"/>
                  </a:lnTo>
                  <a:lnTo>
                    <a:pt x="105" y="649"/>
                  </a:lnTo>
                  <a:lnTo>
                    <a:pt x="105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1" y="719"/>
                  </a:lnTo>
                  <a:lnTo>
                    <a:pt x="134" y="731"/>
                  </a:lnTo>
                  <a:lnTo>
                    <a:pt x="152" y="738"/>
                  </a:lnTo>
                  <a:lnTo>
                    <a:pt x="186" y="725"/>
                  </a:lnTo>
                  <a:lnTo>
                    <a:pt x="210" y="700"/>
                  </a:lnTo>
                  <a:lnTo>
                    <a:pt x="216" y="675"/>
                  </a:lnTo>
                  <a:lnTo>
                    <a:pt x="227" y="637"/>
                  </a:lnTo>
                  <a:lnTo>
                    <a:pt x="233" y="599"/>
                  </a:lnTo>
                  <a:lnTo>
                    <a:pt x="245" y="555"/>
                  </a:lnTo>
                  <a:lnTo>
                    <a:pt x="256" y="498"/>
                  </a:lnTo>
                  <a:lnTo>
                    <a:pt x="268" y="454"/>
                  </a:lnTo>
                  <a:lnTo>
                    <a:pt x="297" y="340"/>
                  </a:lnTo>
                  <a:lnTo>
                    <a:pt x="309" y="302"/>
                  </a:lnTo>
                  <a:lnTo>
                    <a:pt x="314" y="271"/>
                  </a:lnTo>
                  <a:lnTo>
                    <a:pt x="332" y="239"/>
                  </a:lnTo>
                  <a:lnTo>
                    <a:pt x="355" y="195"/>
                  </a:lnTo>
                  <a:lnTo>
                    <a:pt x="396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3" y="56"/>
                  </a:lnTo>
                  <a:lnTo>
                    <a:pt x="652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3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5" y="567"/>
                  </a:lnTo>
                  <a:lnTo>
                    <a:pt x="559" y="580"/>
                  </a:lnTo>
                  <a:lnTo>
                    <a:pt x="559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2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5" y="693"/>
                  </a:lnTo>
                  <a:lnTo>
                    <a:pt x="885" y="593"/>
                  </a:lnTo>
                  <a:lnTo>
                    <a:pt x="902" y="548"/>
                  </a:lnTo>
                  <a:lnTo>
                    <a:pt x="914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4" y="466"/>
                  </a:lnTo>
                  <a:lnTo>
                    <a:pt x="885" y="466"/>
                  </a:lnTo>
                  <a:lnTo>
                    <a:pt x="873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1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7" y="561"/>
                  </a:lnTo>
                  <a:lnTo>
                    <a:pt x="704" y="498"/>
                  </a:lnTo>
                  <a:lnTo>
                    <a:pt x="722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80" y="246"/>
                  </a:lnTo>
                  <a:lnTo>
                    <a:pt x="786" y="183"/>
                  </a:lnTo>
                  <a:lnTo>
                    <a:pt x="774" y="113"/>
                  </a:lnTo>
                  <a:lnTo>
                    <a:pt x="751" y="69"/>
                  </a:lnTo>
                  <a:lnTo>
                    <a:pt x="716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8" y="0"/>
                  </a:lnTo>
                  <a:lnTo>
                    <a:pt x="501" y="12"/>
                  </a:lnTo>
                  <a:lnTo>
                    <a:pt x="431" y="50"/>
                  </a:lnTo>
                  <a:lnTo>
                    <a:pt x="378" y="94"/>
                  </a:lnTo>
                  <a:lnTo>
                    <a:pt x="338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6" y="6"/>
                  </a:lnTo>
                  <a:lnTo>
                    <a:pt x="175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6" y="56"/>
                  </a:lnTo>
                  <a:lnTo>
                    <a:pt x="53" y="88"/>
                  </a:lnTo>
                  <a:lnTo>
                    <a:pt x="29" y="138"/>
                  </a:lnTo>
                  <a:lnTo>
                    <a:pt x="18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8" y="271"/>
                  </a:lnTo>
                  <a:lnTo>
                    <a:pt x="41" y="271"/>
                  </a:lnTo>
                  <a:lnTo>
                    <a:pt x="53" y="258"/>
                  </a:lnTo>
                  <a:lnTo>
                    <a:pt x="53" y="246"/>
                  </a:lnTo>
                  <a:lnTo>
                    <a:pt x="58" y="220"/>
                  </a:lnTo>
                  <a:lnTo>
                    <a:pt x="76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9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10" y="69"/>
                  </a:lnTo>
                  <a:lnTo>
                    <a:pt x="216" y="82"/>
                  </a:lnTo>
                  <a:lnTo>
                    <a:pt x="216" y="107"/>
                  </a:lnTo>
                  <a:lnTo>
                    <a:pt x="221" y="126"/>
                  </a:lnTo>
                  <a:lnTo>
                    <a:pt x="216" y="164"/>
                  </a:lnTo>
                  <a:lnTo>
                    <a:pt x="204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9" y="365"/>
                  </a:lnTo>
                  <a:lnTo>
                    <a:pt x="163" y="410"/>
                  </a:lnTo>
                  <a:lnTo>
                    <a:pt x="117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49" name="Freeform 9"/>
            <p:cNvSpPr>
              <a:spLocks noEditPoints="1"/>
            </p:cNvSpPr>
            <p:nvPr/>
          </p:nvSpPr>
          <p:spPr bwMode="auto">
            <a:xfrm>
              <a:off x="4947" y="1432"/>
              <a:ext cx="1425" cy="549"/>
            </a:xfrm>
            <a:custGeom>
              <a:avLst/>
              <a:gdLst/>
              <a:ahLst/>
              <a:cxnLst>
                <a:cxn ang="0">
                  <a:pos x="1355" y="95"/>
                </a:cxn>
                <a:cxn ang="0">
                  <a:pos x="1396" y="95"/>
                </a:cxn>
                <a:cxn ang="0">
                  <a:pos x="1419" y="82"/>
                </a:cxn>
                <a:cxn ang="0">
                  <a:pos x="1425" y="70"/>
                </a:cxn>
                <a:cxn ang="0">
                  <a:pos x="1425" y="32"/>
                </a:cxn>
                <a:cxn ang="0">
                  <a:pos x="1419" y="19"/>
                </a:cxn>
                <a:cxn ang="0">
                  <a:pos x="1396" y="7"/>
                </a:cxn>
                <a:cxn ang="0">
                  <a:pos x="1384" y="7"/>
                </a:cxn>
                <a:cxn ang="0">
                  <a:pos x="1367" y="0"/>
                </a:cxn>
                <a:cxn ang="0">
                  <a:pos x="40" y="0"/>
                </a:cxn>
                <a:cxn ang="0">
                  <a:pos x="5" y="19"/>
                </a:cxn>
                <a:cxn ang="0">
                  <a:pos x="0" y="32"/>
                </a:cxn>
                <a:cxn ang="0">
                  <a:pos x="0" y="70"/>
                </a:cxn>
                <a:cxn ang="0">
                  <a:pos x="5" y="82"/>
                </a:cxn>
                <a:cxn ang="0">
                  <a:pos x="29" y="95"/>
                </a:cxn>
                <a:cxn ang="0">
                  <a:pos x="69" y="95"/>
                </a:cxn>
                <a:cxn ang="0">
                  <a:pos x="1355" y="95"/>
                </a:cxn>
                <a:cxn ang="0">
                  <a:pos x="1355" y="549"/>
                </a:cxn>
                <a:cxn ang="0">
                  <a:pos x="1384" y="549"/>
                </a:cxn>
                <a:cxn ang="0">
                  <a:pos x="1396" y="543"/>
                </a:cxn>
                <a:cxn ang="0">
                  <a:pos x="1408" y="543"/>
                </a:cxn>
                <a:cxn ang="0">
                  <a:pos x="1419" y="530"/>
                </a:cxn>
                <a:cxn ang="0">
                  <a:pos x="1425" y="518"/>
                </a:cxn>
                <a:cxn ang="0">
                  <a:pos x="1425" y="480"/>
                </a:cxn>
                <a:cxn ang="0">
                  <a:pos x="1408" y="461"/>
                </a:cxn>
                <a:cxn ang="0">
                  <a:pos x="1396" y="461"/>
                </a:cxn>
                <a:cxn ang="0">
                  <a:pos x="1384" y="455"/>
                </a:cxn>
                <a:cxn ang="0">
                  <a:pos x="40" y="455"/>
                </a:cxn>
                <a:cxn ang="0">
                  <a:pos x="29" y="461"/>
                </a:cxn>
                <a:cxn ang="0">
                  <a:pos x="17" y="461"/>
                </a:cxn>
                <a:cxn ang="0">
                  <a:pos x="5" y="474"/>
                </a:cxn>
                <a:cxn ang="0">
                  <a:pos x="0" y="486"/>
                </a:cxn>
                <a:cxn ang="0">
                  <a:pos x="0" y="518"/>
                </a:cxn>
                <a:cxn ang="0">
                  <a:pos x="5" y="530"/>
                </a:cxn>
                <a:cxn ang="0">
                  <a:pos x="40" y="549"/>
                </a:cxn>
                <a:cxn ang="0">
                  <a:pos x="69" y="549"/>
                </a:cxn>
                <a:cxn ang="0">
                  <a:pos x="1355" y="549"/>
                </a:cxn>
              </a:cxnLst>
              <a:rect l="0" t="0" r="r" b="b"/>
              <a:pathLst>
                <a:path w="1425" h="549">
                  <a:moveTo>
                    <a:pt x="1355" y="95"/>
                  </a:moveTo>
                  <a:lnTo>
                    <a:pt x="1396" y="95"/>
                  </a:lnTo>
                  <a:lnTo>
                    <a:pt x="1419" y="82"/>
                  </a:lnTo>
                  <a:lnTo>
                    <a:pt x="1425" y="70"/>
                  </a:lnTo>
                  <a:lnTo>
                    <a:pt x="1425" y="32"/>
                  </a:lnTo>
                  <a:lnTo>
                    <a:pt x="1419" y="19"/>
                  </a:lnTo>
                  <a:lnTo>
                    <a:pt x="1396" y="7"/>
                  </a:lnTo>
                  <a:lnTo>
                    <a:pt x="1384" y="7"/>
                  </a:lnTo>
                  <a:lnTo>
                    <a:pt x="1367" y="0"/>
                  </a:lnTo>
                  <a:lnTo>
                    <a:pt x="40" y="0"/>
                  </a:lnTo>
                  <a:lnTo>
                    <a:pt x="5" y="19"/>
                  </a:lnTo>
                  <a:lnTo>
                    <a:pt x="0" y="32"/>
                  </a:lnTo>
                  <a:lnTo>
                    <a:pt x="0" y="70"/>
                  </a:lnTo>
                  <a:lnTo>
                    <a:pt x="5" y="82"/>
                  </a:lnTo>
                  <a:lnTo>
                    <a:pt x="29" y="95"/>
                  </a:lnTo>
                  <a:lnTo>
                    <a:pt x="69" y="95"/>
                  </a:lnTo>
                  <a:lnTo>
                    <a:pt x="1355" y="95"/>
                  </a:lnTo>
                  <a:close/>
                  <a:moveTo>
                    <a:pt x="1355" y="549"/>
                  </a:moveTo>
                  <a:lnTo>
                    <a:pt x="1384" y="549"/>
                  </a:lnTo>
                  <a:lnTo>
                    <a:pt x="1396" y="543"/>
                  </a:lnTo>
                  <a:lnTo>
                    <a:pt x="1408" y="543"/>
                  </a:lnTo>
                  <a:lnTo>
                    <a:pt x="1419" y="530"/>
                  </a:lnTo>
                  <a:lnTo>
                    <a:pt x="1425" y="518"/>
                  </a:lnTo>
                  <a:lnTo>
                    <a:pt x="1425" y="480"/>
                  </a:lnTo>
                  <a:lnTo>
                    <a:pt x="1408" y="461"/>
                  </a:lnTo>
                  <a:lnTo>
                    <a:pt x="1396" y="461"/>
                  </a:lnTo>
                  <a:lnTo>
                    <a:pt x="1384" y="455"/>
                  </a:lnTo>
                  <a:lnTo>
                    <a:pt x="40" y="455"/>
                  </a:lnTo>
                  <a:lnTo>
                    <a:pt x="29" y="461"/>
                  </a:lnTo>
                  <a:lnTo>
                    <a:pt x="17" y="461"/>
                  </a:lnTo>
                  <a:lnTo>
                    <a:pt x="5" y="474"/>
                  </a:lnTo>
                  <a:lnTo>
                    <a:pt x="0" y="486"/>
                  </a:lnTo>
                  <a:lnTo>
                    <a:pt x="0" y="518"/>
                  </a:lnTo>
                  <a:lnTo>
                    <a:pt x="5" y="530"/>
                  </a:lnTo>
                  <a:lnTo>
                    <a:pt x="40" y="549"/>
                  </a:lnTo>
                  <a:lnTo>
                    <a:pt x="69" y="549"/>
                  </a:lnTo>
                  <a:lnTo>
                    <a:pt x="1355" y="5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0" name="Freeform 10"/>
            <p:cNvSpPr>
              <a:spLocks/>
            </p:cNvSpPr>
            <p:nvPr/>
          </p:nvSpPr>
          <p:spPr bwMode="auto">
            <a:xfrm>
              <a:off x="7169" y="739"/>
              <a:ext cx="861" cy="1551"/>
            </a:xfrm>
            <a:custGeom>
              <a:avLst/>
              <a:gdLst/>
              <a:ahLst/>
              <a:cxnLst>
                <a:cxn ang="0">
                  <a:pos x="809" y="1148"/>
                </a:cxn>
                <a:cxn ang="0">
                  <a:pos x="780" y="1299"/>
                </a:cxn>
                <a:cxn ang="0">
                  <a:pos x="733" y="1362"/>
                </a:cxn>
                <a:cxn ang="0">
                  <a:pos x="640" y="1368"/>
                </a:cxn>
                <a:cxn ang="0">
                  <a:pos x="169" y="1375"/>
                </a:cxn>
                <a:cxn ang="0">
                  <a:pos x="512" y="1022"/>
                </a:cxn>
                <a:cxn ang="0">
                  <a:pos x="692" y="839"/>
                </a:cxn>
                <a:cxn ang="0">
                  <a:pos x="803" y="687"/>
                </a:cxn>
                <a:cxn ang="0">
                  <a:pos x="855" y="536"/>
                </a:cxn>
                <a:cxn ang="0">
                  <a:pos x="844" y="328"/>
                </a:cxn>
                <a:cxn ang="0">
                  <a:pos x="733" y="126"/>
                </a:cxn>
                <a:cxn ang="0">
                  <a:pos x="529" y="12"/>
                </a:cxn>
                <a:cxn ang="0">
                  <a:pos x="308" y="12"/>
                </a:cxn>
                <a:cxn ang="0">
                  <a:pos x="145" y="101"/>
                </a:cxn>
                <a:cxn ang="0">
                  <a:pos x="41" y="246"/>
                </a:cxn>
                <a:cxn ang="0">
                  <a:pos x="0" y="422"/>
                </a:cxn>
                <a:cxn ang="0">
                  <a:pos x="29" y="511"/>
                </a:cxn>
                <a:cxn ang="0">
                  <a:pos x="81" y="548"/>
                </a:cxn>
                <a:cxn ang="0">
                  <a:pos x="116" y="555"/>
                </a:cxn>
                <a:cxn ang="0">
                  <a:pos x="175" y="536"/>
                </a:cxn>
                <a:cxn ang="0">
                  <a:pos x="221" y="479"/>
                </a:cxn>
                <a:cxn ang="0">
                  <a:pos x="221" y="384"/>
                </a:cxn>
                <a:cxn ang="0">
                  <a:pos x="163" y="315"/>
                </a:cxn>
                <a:cxn ang="0">
                  <a:pos x="87" y="309"/>
                </a:cxn>
                <a:cxn ang="0">
                  <a:pos x="175" y="157"/>
                </a:cxn>
                <a:cxn ang="0">
                  <a:pos x="303" y="82"/>
                </a:cxn>
                <a:cxn ang="0">
                  <a:pos x="465" y="88"/>
                </a:cxn>
                <a:cxn ang="0">
                  <a:pos x="593" y="189"/>
                </a:cxn>
                <a:cxn ang="0">
                  <a:pos x="657" y="359"/>
                </a:cxn>
                <a:cxn ang="0">
                  <a:pos x="646" y="593"/>
                </a:cxn>
                <a:cxn ang="0">
                  <a:pos x="524" y="851"/>
                </a:cxn>
                <a:cxn ang="0">
                  <a:pos x="29" y="1463"/>
                </a:cxn>
                <a:cxn ang="0">
                  <a:pos x="6" y="1526"/>
                </a:cxn>
                <a:cxn ang="0">
                  <a:pos x="803" y="1551"/>
                </a:cxn>
              </a:cxnLst>
              <a:rect l="0" t="0" r="r" b="b"/>
              <a:pathLst>
                <a:path w="861" h="1551">
                  <a:moveTo>
                    <a:pt x="861" y="1148"/>
                  </a:moveTo>
                  <a:lnTo>
                    <a:pt x="809" y="1148"/>
                  </a:lnTo>
                  <a:lnTo>
                    <a:pt x="797" y="1223"/>
                  </a:lnTo>
                  <a:lnTo>
                    <a:pt x="780" y="1299"/>
                  </a:lnTo>
                  <a:lnTo>
                    <a:pt x="756" y="1356"/>
                  </a:lnTo>
                  <a:lnTo>
                    <a:pt x="733" y="1362"/>
                  </a:lnTo>
                  <a:lnTo>
                    <a:pt x="692" y="1368"/>
                  </a:lnTo>
                  <a:lnTo>
                    <a:pt x="640" y="1368"/>
                  </a:lnTo>
                  <a:lnTo>
                    <a:pt x="593" y="1375"/>
                  </a:lnTo>
                  <a:lnTo>
                    <a:pt x="169" y="1375"/>
                  </a:lnTo>
                  <a:lnTo>
                    <a:pt x="396" y="1135"/>
                  </a:lnTo>
                  <a:lnTo>
                    <a:pt x="512" y="1022"/>
                  </a:lnTo>
                  <a:lnTo>
                    <a:pt x="611" y="927"/>
                  </a:lnTo>
                  <a:lnTo>
                    <a:pt x="692" y="839"/>
                  </a:lnTo>
                  <a:lnTo>
                    <a:pt x="756" y="757"/>
                  </a:lnTo>
                  <a:lnTo>
                    <a:pt x="803" y="687"/>
                  </a:lnTo>
                  <a:lnTo>
                    <a:pt x="832" y="611"/>
                  </a:lnTo>
                  <a:lnTo>
                    <a:pt x="855" y="536"/>
                  </a:lnTo>
                  <a:lnTo>
                    <a:pt x="861" y="454"/>
                  </a:lnTo>
                  <a:lnTo>
                    <a:pt x="844" y="328"/>
                  </a:lnTo>
                  <a:lnTo>
                    <a:pt x="803" y="214"/>
                  </a:lnTo>
                  <a:lnTo>
                    <a:pt x="733" y="126"/>
                  </a:lnTo>
                  <a:lnTo>
                    <a:pt x="640" y="56"/>
                  </a:lnTo>
                  <a:lnTo>
                    <a:pt x="529" y="12"/>
                  </a:lnTo>
                  <a:lnTo>
                    <a:pt x="407" y="0"/>
                  </a:lnTo>
                  <a:lnTo>
                    <a:pt x="308" y="12"/>
                  </a:lnTo>
                  <a:lnTo>
                    <a:pt x="221" y="44"/>
                  </a:lnTo>
                  <a:lnTo>
                    <a:pt x="145" y="101"/>
                  </a:lnTo>
                  <a:lnTo>
                    <a:pt x="87" y="170"/>
                  </a:lnTo>
                  <a:lnTo>
                    <a:pt x="41" y="246"/>
                  </a:lnTo>
                  <a:lnTo>
                    <a:pt x="12" y="334"/>
                  </a:lnTo>
                  <a:lnTo>
                    <a:pt x="0" y="422"/>
                  </a:lnTo>
                  <a:lnTo>
                    <a:pt x="12" y="479"/>
                  </a:lnTo>
                  <a:lnTo>
                    <a:pt x="29" y="511"/>
                  </a:lnTo>
                  <a:lnTo>
                    <a:pt x="58" y="536"/>
                  </a:lnTo>
                  <a:lnTo>
                    <a:pt x="81" y="548"/>
                  </a:lnTo>
                  <a:lnTo>
                    <a:pt x="105" y="548"/>
                  </a:lnTo>
                  <a:lnTo>
                    <a:pt x="116" y="555"/>
                  </a:lnTo>
                  <a:lnTo>
                    <a:pt x="140" y="548"/>
                  </a:lnTo>
                  <a:lnTo>
                    <a:pt x="175" y="536"/>
                  </a:lnTo>
                  <a:lnTo>
                    <a:pt x="198" y="511"/>
                  </a:lnTo>
                  <a:lnTo>
                    <a:pt x="221" y="479"/>
                  </a:lnTo>
                  <a:lnTo>
                    <a:pt x="227" y="429"/>
                  </a:lnTo>
                  <a:lnTo>
                    <a:pt x="221" y="384"/>
                  </a:lnTo>
                  <a:lnTo>
                    <a:pt x="198" y="347"/>
                  </a:lnTo>
                  <a:lnTo>
                    <a:pt x="163" y="315"/>
                  </a:lnTo>
                  <a:lnTo>
                    <a:pt x="116" y="309"/>
                  </a:lnTo>
                  <a:lnTo>
                    <a:pt x="87" y="309"/>
                  </a:lnTo>
                  <a:lnTo>
                    <a:pt x="122" y="227"/>
                  </a:lnTo>
                  <a:lnTo>
                    <a:pt x="175" y="157"/>
                  </a:lnTo>
                  <a:lnTo>
                    <a:pt x="233" y="113"/>
                  </a:lnTo>
                  <a:lnTo>
                    <a:pt x="303" y="82"/>
                  </a:lnTo>
                  <a:lnTo>
                    <a:pt x="378" y="69"/>
                  </a:lnTo>
                  <a:lnTo>
                    <a:pt x="465" y="88"/>
                  </a:lnTo>
                  <a:lnTo>
                    <a:pt x="541" y="126"/>
                  </a:lnTo>
                  <a:lnTo>
                    <a:pt x="593" y="189"/>
                  </a:lnTo>
                  <a:lnTo>
                    <a:pt x="634" y="271"/>
                  </a:lnTo>
                  <a:lnTo>
                    <a:pt x="657" y="359"/>
                  </a:lnTo>
                  <a:lnTo>
                    <a:pt x="663" y="454"/>
                  </a:lnTo>
                  <a:lnTo>
                    <a:pt x="646" y="593"/>
                  </a:lnTo>
                  <a:lnTo>
                    <a:pt x="593" y="725"/>
                  </a:lnTo>
                  <a:lnTo>
                    <a:pt x="524" y="851"/>
                  </a:lnTo>
                  <a:lnTo>
                    <a:pt x="436" y="965"/>
                  </a:lnTo>
                  <a:lnTo>
                    <a:pt x="29" y="1463"/>
                  </a:lnTo>
                  <a:lnTo>
                    <a:pt x="6" y="1488"/>
                  </a:lnTo>
                  <a:lnTo>
                    <a:pt x="6" y="1526"/>
                  </a:lnTo>
                  <a:lnTo>
                    <a:pt x="0" y="1551"/>
                  </a:lnTo>
                  <a:lnTo>
                    <a:pt x="803" y="1551"/>
                  </a:lnTo>
                  <a:lnTo>
                    <a:pt x="861" y="1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" name="Freeform 11"/>
            <p:cNvSpPr>
              <a:spLocks noEditPoints="1"/>
            </p:cNvSpPr>
            <p:nvPr/>
          </p:nvSpPr>
          <p:spPr bwMode="auto">
            <a:xfrm>
              <a:off x="8228" y="676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10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2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5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10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6" y="763"/>
                </a:cxn>
                <a:cxn ang="0">
                  <a:pos x="454" y="649"/>
                </a:cxn>
                <a:cxn ang="0">
                  <a:pos x="570" y="649"/>
                </a:cxn>
                <a:cxn ang="0">
                  <a:pos x="646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10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10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8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2" y="592"/>
                  </a:lnTo>
                  <a:lnTo>
                    <a:pt x="518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5" y="1595"/>
                  </a:lnTo>
                  <a:lnTo>
                    <a:pt x="489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2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10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10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9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6" y="763"/>
                  </a:lnTo>
                  <a:lnTo>
                    <a:pt x="384" y="693"/>
                  </a:lnTo>
                  <a:lnTo>
                    <a:pt x="454" y="649"/>
                  </a:lnTo>
                  <a:lnTo>
                    <a:pt x="518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6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2" name="Freeform 12"/>
            <p:cNvSpPr>
              <a:spLocks/>
            </p:cNvSpPr>
            <p:nvPr/>
          </p:nvSpPr>
          <p:spPr bwMode="auto">
            <a:xfrm>
              <a:off x="9345" y="1906"/>
              <a:ext cx="919" cy="738"/>
            </a:xfrm>
            <a:custGeom>
              <a:avLst/>
              <a:gdLst/>
              <a:ahLst/>
              <a:cxnLst>
                <a:cxn ang="0">
                  <a:pos x="110" y="630"/>
                </a:cxn>
                <a:cxn ang="0">
                  <a:pos x="105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5" y="675"/>
                </a:cxn>
                <a:cxn ang="0">
                  <a:pos x="233" y="599"/>
                </a:cxn>
                <a:cxn ang="0">
                  <a:pos x="256" y="498"/>
                </a:cxn>
                <a:cxn ang="0">
                  <a:pos x="297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1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2" y="384"/>
                </a:cxn>
                <a:cxn ang="0">
                  <a:pos x="582" y="504"/>
                </a:cxn>
                <a:cxn ang="0">
                  <a:pos x="564" y="567"/>
                </a:cxn>
                <a:cxn ang="0">
                  <a:pos x="558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4" y="693"/>
                </a:cxn>
                <a:cxn ang="0">
                  <a:pos x="902" y="548"/>
                </a:cxn>
                <a:cxn ang="0">
                  <a:pos x="919" y="485"/>
                </a:cxn>
                <a:cxn ang="0">
                  <a:pos x="913" y="466"/>
                </a:cxn>
                <a:cxn ang="0">
                  <a:pos x="872" y="479"/>
                </a:cxn>
                <a:cxn ang="0">
                  <a:pos x="838" y="580"/>
                </a:cxn>
                <a:cxn ang="0">
                  <a:pos x="750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6" y="561"/>
                </a:cxn>
                <a:cxn ang="0">
                  <a:pos x="721" y="454"/>
                </a:cxn>
                <a:cxn ang="0">
                  <a:pos x="762" y="321"/>
                </a:cxn>
                <a:cxn ang="0">
                  <a:pos x="785" y="183"/>
                </a:cxn>
                <a:cxn ang="0">
                  <a:pos x="750" y="69"/>
                </a:cxn>
                <a:cxn ang="0">
                  <a:pos x="675" y="12"/>
                </a:cxn>
                <a:cxn ang="0">
                  <a:pos x="587" y="0"/>
                </a:cxn>
                <a:cxn ang="0">
                  <a:pos x="430" y="50"/>
                </a:cxn>
                <a:cxn ang="0">
                  <a:pos x="337" y="145"/>
                </a:cxn>
                <a:cxn ang="0">
                  <a:pos x="291" y="44"/>
                </a:cxn>
                <a:cxn ang="0">
                  <a:pos x="215" y="6"/>
                </a:cxn>
                <a:cxn ang="0">
                  <a:pos x="134" y="6"/>
                </a:cxn>
                <a:cxn ang="0">
                  <a:pos x="75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7" y="271"/>
                </a:cxn>
                <a:cxn ang="0">
                  <a:pos x="52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9" y="44"/>
                </a:cxn>
                <a:cxn ang="0">
                  <a:pos x="198" y="56"/>
                </a:cxn>
                <a:cxn ang="0">
                  <a:pos x="215" y="82"/>
                </a:cxn>
                <a:cxn ang="0">
                  <a:pos x="221" y="126"/>
                </a:cxn>
                <a:cxn ang="0">
                  <a:pos x="203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6" y="618"/>
                  </a:moveTo>
                  <a:lnTo>
                    <a:pt x="110" y="630"/>
                  </a:lnTo>
                  <a:lnTo>
                    <a:pt x="105" y="649"/>
                  </a:lnTo>
                  <a:lnTo>
                    <a:pt x="105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0" y="719"/>
                  </a:lnTo>
                  <a:lnTo>
                    <a:pt x="134" y="731"/>
                  </a:lnTo>
                  <a:lnTo>
                    <a:pt x="151" y="738"/>
                  </a:lnTo>
                  <a:lnTo>
                    <a:pt x="186" y="725"/>
                  </a:lnTo>
                  <a:lnTo>
                    <a:pt x="209" y="700"/>
                  </a:lnTo>
                  <a:lnTo>
                    <a:pt x="215" y="675"/>
                  </a:lnTo>
                  <a:lnTo>
                    <a:pt x="227" y="637"/>
                  </a:lnTo>
                  <a:lnTo>
                    <a:pt x="233" y="599"/>
                  </a:lnTo>
                  <a:lnTo>
                    <a:pt x="244" y="555"/>
                  </a:lnTo>
                  <a:lnTo>
                    <a:pt x="256" y="498"/>
                  </a:lnTo>
                  <a:lnTo>
                    <a:pt x="267" y="454"/>
                  </a:lnTo>
                  <a:lnTo>
                    <a:pt x="297" y="340"/>
                  </a:lnTo>
                  <a:lnTo>
                    <a:pt x="308" y="302"/>
                  </a:lnTo>
                  <a:lnTo>
                    <a:pt x="314" y="271"/>
                  </a:lnTo>
                  <a:lnTo>
                    <a:pt x="331" y="239"/>
                  </a:lnTo>
                  <a:lnTo>
                    <a:pt x="355" y="195"/>
                  </a:lnTo>
                  <a:lnTo>
                    <a:pt x="395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2" y="56"/>
                  </a:lnTo>
                  <a:lnTo>
                    <a:pt x="651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2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4" y="567"/>
                  </a:lnTo>
                  <a:lnTo>
                    <a:pt x="558" y="580"/>
                  </a:lnTo>
                  <a:lnTo>
                    <a:pt x="558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1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4" y="693"/>
                  </a:lnTo>
                  <a:lnTo>
                    <a:pt x="884" y="593"/>
                  </a:lnTo>
                  <a:lnTo>
                    <a:pt x="902" y="548"/>
                  </a:lnTo>
                  <a:lnTo>
                    <a:pt x="913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3" y="466"/>
                  </a:lnTo>
                  <a:lnTo>
                    <a:pt x="884" y="466"/>
                  </a:lnTo>
                  <a:lnTo>
                    <a:pt x="872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0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6" y="561"/>
                  </a:lnTo>
                  <a:lnTo>
                    <a:pt x="704" y="498"/>
                  </a:lnTo>
                  <a:lnTo>
                    <a:pt x="721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79" y="246"/>
                  </a:lnTo>
                  <a:lnTo>
                    <a:pt x="785" y="183"/>
                  </a:lnTo>
                  <a:lnTo>
                    <a:pt x="774" y="113"/>
                  </a:lnTo>
                  <a:lnTo>
                    <a:pt x="750" y="69"/>
                  </a:lnTo>
                  <a:lnTo>
                    <a:pt x="715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7" y="0"/>
                  </a:lnTo>
                  <a:lnTo>
                    <a:pt x="500" y="12"/>
                  </a:lnTo>
                  <a:lnTo>
                    <a:pt x="430" y="50"/>
                  </a:lnTo>
                  <a:lnTo>
                    <a:pt x="378" y="94"/>
                  </a:lnTo>
                  <a:lnTo>
                    <a:pt x="337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5" y="6"/>
                  </a:lnTo>
                  <a:lnTo>
                    <a:pt x="174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5" y="56"/>
                  </a:lnTo>
                  <a:lnTo>
                    <a:pt x="52" y="88"/>
                  </a:lnTo>
                  <a:lnTo>
                    <a:pt x="29" y="138"/>
                  </a:lnTo>
                  <a:lnTo>
                    <a:pt x="17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7" y="271"/>
                  </a:lnTo>
                  <a:lnTo>
                    <a:pt x="41" y="271"/>
                  </a:lnTo>
                  <a:lnTo>
                    <a:pt x="52" y="258"/>
                  </a:lnTo>
                  <a:lnTo>
                    <a:pt x="52" y="246"/>
                  </a:lnTo>
                  <a:lnTo>
                    <a:pt x="58" y="220"/>
                  </a:lnTo>
                  <a:lnTo>
                    <a:pt x="75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9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09" y="69"/>
                  </a:lnTo>
                  <a:lnTo>
                    <a:pt x="215" y="82"/>
                  </a:lnTo>
                  <a:lnTo>
                    <a:pt x="215" y="107"/>
                  </a:lnTo>
                  <a:lnTo>
                    <a:pt x="221" y="126"/>
                  </a:lnTo>
                  <a:lnTo>
                    <a:pt x="215" y="164"/>
                  </a:lnTo>
                  <a:lnTo>
                    <a:pt x="203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9" y="365"/>
                  </a:lnTo>
                  <a:lnTo>
                    <a:pt x="163" y="410"/>
                  </a:lnTo>
                  <a:lnTo>
                    <a:pt x="116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13"/>
            <p:cNvSpPr>
              <a:spLocks/>
            </p:cNvSpPr>
            <p:nvPr/>
          </p:nvSpPr>
          <p:spPr bwMode="auto">
            <a:xfrm>
              <a:off x="10503" y="2177"/>
              <a:ext cx="1018" cy="82"/>
            </a:xfrm>
            <a:custGeom>
              <a:avLst/>
              <a:gdLst/>
              <a:ahLst/>
              <a:cxnLst>
                <a:cxn ang="0">
                  <a:pos x="959" y="82"/>
                </a:cxn>
                <a:cxn ang="0">
                  <a:pos x="977" y="82"/>
                </a:cxn>
                <a:cxn ang="0">
                  <a:pos x="1000" y="69"/>
                </a:cxn>
                <a:cxn ang="0">
                  <a:pos x="1012" y="57"/>
                </a:cxn>
                <a:cxn ang="0">
                  <a:pos x="1018" y="38"/>
                </a:cxn>
                <a:cxn ang="0">
                  <a:pos x="1012" y="19"/>
                </a:cxn>
                <a:cxn ang="0">
                  <a:pos x="1006" y="12"/>
                </a:cxn>
                <a:cxn ang="0">
                  <a:pos x="983" y="0"/>
                </a:cxn>
                <a:cxn ang="0">
                  <a:pos x="23" y="0"/>
                </a:cxn>
                <a:cxn ang="0">
                  <a:pos x="17" y="6"/>
                </a:cxn>
                <a:cxn ang="0">
                  <a:pos x="5" y="12"/>
                </a:cxn>
                <a:cxn ang="0">
                  <a:pos x="0" y="25"/>
                </a:cxn>
                <a:cxn ang="0">
                  <a:pos x="0" y="50"/>
                </a:cxn>
                <a:cxn ang="0">
                  <a:pos x="5" y="63"/>
                </a:cxn>
                <a:cxn ang="0">
                  <a:pos x="17" y="69"/>
                </a:cxn>
                <a:cxn ang="0">
                  <a:pos x="23" y="76"/>
                </a:cxn>
                <a:cxn ang="0">
                  <a:pos x="34" y="76"/>
                </a:cxn>
                <a:cxn ang="0">
                  <a:pos x="46" y="82"/>
                </a:cxn>
                <a:cxn ang="0">
                  <a:pos x="52" y="82"/>
                </a:cxn>
                <a:cxn ang="0">
                  <a:pos x="959" y="82"/>
                </a:cxn>
              </a:cxnLst>
              <a:rect l="0" t="0" r="r" b="b"/>
              <a:pathLst>
                <a:path w="1018" h="82">
                  <a:moveTo>
                    <a:pt x="959" y="82"/>
                  </a:moveTo>
                  <a:lnTo>
                    <a:pt x="977" y="82"/>
                  </a:lnTo>
                  <a:lnTo>
                    <a:pt x="1000" y="69"/>
                  </a:lnTo>
                  <a:lnTo>
                    <a:pt x="1012" y="57"/>
                  </a:lnTo>
                  <a:lnTo>
                    <a:pt x="1018" y="38"/>
                  </a:lnTo>
                  <a:lnTo>
                    <a:pt x="1012" y="19"/>
                  </a:lnTo>
                  <a:lnTo>
                    <a:pt x="1006" y="12"/>
                  </a:lnTo>
                  <a:lnTo>
                    <a:pt x="983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5" y="12"/>
                  </a:lnTo>
                  <a:lnTo>
                    <a:pt x="0" y="25"/>
                  </a:lnTo>
                  <a:lnTo>
                    <a:pt x="0" y="50"/>
                  </a:lnTo>
                  <a:lnTo>
                    <a:pt x="5" y="63"/>
                  </a:lnTo>
                  <a:lnTo>
                    <a:pt x="17" y="69"/>
                  </a:lnTo>
                  <a:lnTo>
                    <a:pt x="23" y="76"/>
                  </a:lnTo>
                  <a:lnTo>
                    <a:pt x="34" y="76"/>
                  </a:lnTo>
                  <a:lnTo>
                    <a:pt x="46" y="82"/>
                  </a:lnTo>
                  <a:lnTo>
                    <a:pt x="52" y="82"/>
                  </a:lnTo>
                  <a:lnTo>
                    <a:pt x="959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14"/>
            <p:cNvSpPr>
              <a:spLocks/>
            </p:cNvSpPr>
            <p:nvPr/>
          </p:nvSpPr>
          <p:spPr bwMode="auto">
            <a:xfrm>
              <a:off x="11846" y="1540"/>
              <a:ext cx="547" cy="1085"/>
            </a:xfrm>
            <a:custGeom>
              <a:avLst/>
              <a:gdLst/>
              <a:ahLst/>
              <a:cxnLst>
                <a:cxn ang="0">
                  <a:pos x="344" y="50"/>
                </a:cxn>
                <a:cxn ang="0">
                  <a:pos x="344" y="25"/>
                </a:cxn>
                <a:cxn ang="0">
                  <a:pos x="338" y="12"/>
                </a:cxn>
                <a:cxn ang="0">
                  <a:pos x="332" y="6"/>
                </a:cxn>
                <a:cxn ang="0">
                  <a:pos x="315" y="0"/>
                </a:cxn>
                <a:cxn ang="0">
                  <a:pos x="297" y="0"/>
                </a:cxn>
                <a:cxn ang="0">
                  <a:pos x="233" y="50"/>
                </a:cxn>
                <a:cxn ang="0">
                  <a:pos x="169" y="82"/>
                </a:cxn>
                <a:cxn ang="0">
                  <a:pos x="105" y="101"/>
                </a:cxn>
                <a:cxn ang="0">
                  <a:pos x="47" y="107"/>
                </a:cxn>
                <a:cxn ang="0">
                  <a:pos x="0" y="107"/>
                </a:cxn>
                <a:cxn ang="0">
                  <a:pos x="0" y="164"/>
                </a:cxn>
                <a:cxn ang="0">
                  <a:pos x="53" y="164"/>
                </a:cxn>
                <a:cxn ang="0">
                  <a:pos x="134" y="151"/>
                </a:cxn>
                <a:cxn ang="0">
                  <a:pos x="221" y="120"/>
                </a:cxn>
                <a:cxn ang="0">
                  <a:pos x="221" y="977"/>
                </a:cxn>
                <a:cxn ang="0">
                  <a:pos x="210" y="1003"/>
                </a:cxn>
                <a:cxn ang="0">
                  <a:pos x="187" y="1015"/>
                </a:cxn>
                <a:cxn ang="0">
                  <a:pos x="140" y="1022"/>
                </a:cxn>
                <a:cxn ang="0">
                  <a:pos x="70" y="1028"/>
                </a:cxn>
                <a:cxn ang="0">
                  <a:pos x="12" y="1028"/>
                </a:cxn>
                <a:cxn ang="0">
                  <a:pos x="12" y="1085"/>
                </a:cxn>
                <a:cxn ang="0">
                  <a:pos x="99" y="1085"/>
                </a:cxn>
                <a:cxn ang="0">
                  <a:pos x="169" y="1078"/>
                </a:cxn>
                <a:cxn ang="0">
                  <a:pos x="384" y="1078"/>
                </a:cxn>
                <a:cxn ang="0">
                  <a:pos x="454" y="1085"/>
                </a:cxn>
                <a:cxn ang="0">
                  <a:pos x="547" y="1085"/>
                </a:cxn>
                <a:cxn ang="0">
                  <a:pos x="547" y="1028"/>
                </a:cxn>
                <a:cxn ang="0">
                  <a:pos x="489" y="1028"/>
                </a:cxn>
                <a:cxn ang="0">
                  <a:pos x="419" y="1022"/>
                </a:cxn>
                <a:cxn ang="0">
                  <a:pos x="373" y="1015"/>
                </a:cxn>
                <a:cxn ang="0">
                  <a:pos x="349" y="1003"/>
                </a:cxn>
                <a:cxn ang="0">
                  <a:pos x="344" y="977"/>
                </a:cxn>
                <a:cxn ang="0">
                  <a:pos x="344" y="952"/>
                </a:cxn>
                <a:cxn ang="0">
                  <a:pos x="344" y="50"/>
                </a:cxn>
              </a:cxnLst>
              <a:rect l="0" t="0" r="r" b="b"/>
              <a:pathLst>
                <a:path w="547" h="1085">
                  <a:moveTo>
                    <a:pt x="344" y="50"/>
                  </a:moveTo>
                  <a:lnTo>
                    <a:pt x="344" y="25"/>
                  </a:lnTo>
                  <a:lnTo>
                    <a:pt x="338" y="12"/>
                  </a:lnTo>
                  <a:lnTo>
                    <a:pt x="332" y="6"/>
                  </a:lnTo>
                  <a:lnTo>
                    <a:pt x="315" y="0"/>
                  </a:lnTo>
                  <a:lnTo>
                    <a:pt x="297" y="0"/>
                  </a:lnTo>
                  <a:lnTo>
                    <a:pt x="233" y="50"/>
                  </a:lnTo>
                  <a:lnTo>
                    <a:pt x="169" y="82"/>
                  </a:lnTo>
                  <a:lnTo>
                    <a:pt x="105" y="101"/>
                  </a:lnTo>
                  <a:lnTo>
                    <a:pt x="47" y="107"/>
                  </a:lnTo>
                  <a:lnTo>
                    <a:pt x="0" y="107"/>
                  </a:lnTo>
                  <a:lnTo>
                    <a:pt x="0" y="164"/>
                  </a:lnTo>
                  <a:lnTo>
                    <a:pt x="53" y="164"/>
                  </a:lnTo>
                  <a:lnTo>
                    <a:pt x="134" y="151"/>
                  </a:lnTo>
                  <a:lnTo>
                    <a:pt x="221" y="120"/>
                  </a:lnTo>
                  <a:lnTo>
                    <a:pt x="221" y="977"/>
                  </a:lnTo>
                  <a:lnTo>
                    <a:pt x="210" y="1003"/>
                  </a:lnTo>
                  <a:lnTo>
                    <a:pt x="187" y="1015"/>
                  </a:lnTo>
                  <a:lnTo>
                    <a:pt x="140" y="1022"/>
                  </a:lnTo>
                  <a:lnTo>
                    <a:pt x="70" y="1028"/>
                  </a:lnTo>
                  <a:lnTo>
                    <a:pt x="12" y="1028"/>
                  </a:lnTo>
                  <a:lnTo>
                    <a:pt x="12" y="1085"/>
                  </a:lnTo>
                  <a:lnTo>
                    <a:pt x="99" y="1085"/>
                  </a:lnTo>
                  <a:lnTo>
                    <a:pt x="169" y="1078"/>
                  </a:lnTo>
                  <a:lnTo>
                    <a:pt x="384" y="1078"/>
                  </a:lnTo>
                  <a:lnTo>
                    <a:pt x="454" y="1085"/>
                  </a:lnTo>
                  <a:lnTo>
                    <a:pt x="547" y="1085"/>
                  </a:lnTo>
                  <a:lnTo>
                    <a:pt x="547" y="1028"/>
                  </a:lnTo>
                  <a:lnTo>
                    <a:pt x="489" y="1028"/>
                  </a:lnTo>
                  <a:lnTo>
                    <a:pt x="419" y="1022"/>
                  </a:lnTo>
                  <a:lnTo>
                    <a:pt x="373" y="1015"/>
                  </a:lnTo>
                  <a:lnTo>
                    <a:pt x="349" y="1003"/>
                  </a:lnTo>
                  <a:lnTo>
                    <a:pt x="344" y="977"/>
                  </a:lnTo>
                  <a:lnTo>
                    <a:pt x="344" y="952"/>
                  </a:lnTo>
                  <a:lnTo>
                    <a:pt x="344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5" name="Freeform 15"/>
            <p:cNvSpPr>
              <a:spLocks/>
            </p:cNvSpPr>
            <p:nvPr/>
          </p:nvSpPr>
          <p:spPr bwMode="auto">
            <a:xfrm>
              <a:off x="13254" y="934"/>
              <a:ext cx="1426" cy="1552"/>
            </a:xfrm>
            <a:custGeom>
              <a:avLst/>
              <a:gdLst/>
              <a:ahLst/>
              <a:cxnLst>
                <a:cxn ang="0">
                  <a:pos x="757" y="820"/>
                </a:cxn>
                <a:cxn ang="0">
                  <a:pos x="1385" y="820"/>
                </a:cxn>
                <a:cxn ang="0">
                  <a:pos x="1397" y="814"/>
                </a:cxn>
                <a:cxn ang="0">
                  <a:pos x="1408" y="814"/>
                </a:cxn>
                <a:cxn ang="0">
                  <a:pos x="1420" y="801"/>
                </a:cxn>
                <a:cxn ang="0">
                  <a:pos x="1426" y="789"/>
                </a:cxn>
                <a:cxn ang="0">
                  <a:pos x="1426" y="757"/>
                </a:cxn>
                <a:cxn ang="0">
                  <a:pos x="1420" y="744"/>
                </a:cxn>
                <a:cxn ang="0">
                  <a:pos x="1385" y="726"/>
                </a:cxn>
                <a:cxn ang="0">
                  <a:pos x="757" y="726"/>
                </a:cxn>
                <a:cxn ang="0">
                  <a:pos x="757" y="44"/>
                </a:cxn>
                <a:cxn ang="0">
                  <a:pos x="751" y="32"/>
                </a:cxn>
                <a:cxn ang="0">
                  <a:pos x="751" y="19"/>
                </a:cxn>
                <a:cxn ang="0">
                  <a:pos x="739" y="6"/>
                </a:cxn>
                <a:cxn ang="0">
                  <a:pos x="728" y="0"/>
                </a:cxn>
                <a:cxn ang="0">
                  <a:pos x="698" y="0"/>
                </a:cxn>
                <a:cxn ang="0">
                  <a:pos x="687" y="6"/>
                </a:cxn>
                <a:cxn ang="0">
                  <a:pos x="669" y="44"/>
                </a:cxn>
                <a:cxn ang="0">
                  <a:pos x="669" y="726"/>
                </a:cxn>
                <a:cxn ang="0">
                  <a:pos x="41" y="726"/>
                </a:cxn>
                <a:cxn ang="0">
                  <a:pos x="6" y="744"/>
                </a:cxn>
                <a:cxn ang="0">
                  <a:pos x="0" y="757"/>
                </a:cxn>
                <a:cxn ang="0">
                  <a:pos x="0" y="795"/>
                </a:cxn>
                <a:cxn ang="0">
                  <a:pos x="18" y="814"/>
                </a:cxn>
                <a:cxn ang="0">
                  <a:pos x="29" y="814"/>
                </a:cxn>
                <a:cxn ang="0">
                  <a:pos x="41" y="820"/>
                </a:cxn>
                <a:cxn ang="0">
                  <a:pos x="669" y="820"/>
                </a:cxn>
                <a:cxn ang="0">
                  <a:pos x="669" y="1501"/>
                </a:cxn>
                <a:cxn ang="0">
                  <a:pos x="687" y="1539"/>
                </a:cxn>
                <a:cxn ang="0">
                  <a:pos x="698" y="1546"/>
                </a:cxn>
                <a:cxn ang="0">
                  <a:pos x="716" y="1552"/>
                </a:cxn>
                <a:cxn ang="0">
                  <a:pos x="733" y="1546"/>
                </a:cxn>
                <a:cxn ang="0">
                  <a:pos x="745" y="1539"/>
                </a:cxn>
                <a:cxn ang="0">
                  <a:pos x="751" y="1533"/>
                </a:cxn>
                <a:cxn ang="0">
                  <a:pos x="757" y="1514"/>
                </a:cxn>
                <a:cxn ang="0">
                  <a:pos x="757" y="1470"/>
                </a:cxn>
                <a:cxn ang="0">
                  <a:pos x="757" y="820"/>
                </a:cxn>
              </a:cxnLst>
              <a:rect l="0" t="0" r="r" b="b"/>
              <a:pathLst>
                <a:path w="1426" h="1552">
                  <a:moveTo>
                    <a:pt x="757" y="820"/>
                  </a:moveTo>
                  <a:lnTo>
                    <a:pt x="1385" y="820"/>
                  </a:lnTo>
                  <a:lnTo>
                    <a:pt x="1397" y="814"/>
                  </a:lnTo>
                  <a:lnTo>
                    <a:pt x="1408" y="814"/>
                  </a:lnTo>
                  <a:lnTo>
                    <a:pt x="1420" y="801"/>
                  </a:lnTo>
                  <a:lnTo>
                    <a:pt x="1426" y="789"/>
                  </a:lnTo>
                  <a:lnTo>
                    <a:pt x="1426" y="757"/>
                  </a:lnTo>
                  <a:lnTo>
                    <a:pt x="1420" y="744"/>
                  </a:lnTo>
                  <a:lnTo>
                    <a:pt x="1385" y="726"/>
                  </a:lnTo>
                  <a:lnTo>
                    <a:pt x="757" y="726"/>
                  </a:lnTo>
                  <a:lnTo>
                    <a:pt x="757" y="44"/>
                  </a:lnTo>
                  <a:lnTo>
                    <a:pt x="751" y="32"/>
                  </a:lnTo>
                  <a:lnTo>
                    <a:pt x="751" y="19"/>
                  </a:lnTo>
                  <a:lnTo>
                    <a:pt x="739" y="6"/>
                  </a:lnTo>
                  <a:lnTo>
                    <a:pt x="728" y="0"/>
                  </a:lnTo>
                  <a:lnTo>
                    <a:pt x="698" y="0"/>
                  </a:lnTo>
                  <a:lnTo>
                    <a:pt x="687" y="6"/>
                  </a:lnTo>
                  <a:lnTo>
                    <a:pt x="669" y="44"/>
                  </a:lnTo>
                  <a:lnTo>
                    <a:pt x="669" y="726"/>
                  </a:lnTo>
                  <a:lnTo>
                    <a:pt x="41" y="726"/>
                  </a:lnTo>
                  <a:lnTo>
                    <a:pt x="6" y="744"/>
                  </a:lnTo>
                  <a:lnTo>
                    <a:pt x="0" y="757"/>
                  </a:lnTo>
                  <a:lnTo>
                    <a:pt x="0" y="795"/>
                  </a:lnTo>
                  <a:lnTo>
                    <a:pt x="18" y="814"/>
                  </a:lnTo>
                  <a:lnTo>
                    <a:pt x="29" y="814"/>
                  </a:lnTo>
                  <a:lnTo>
                    <a:pt x="41" y="820"/>
                  </a:lnTo>
                  <a:lnTo>
                    <a:pt x="669" y="820"/>
                  </a:lnTo>
                  <a:lnTo>
                    <a:pt x="669" y="1501"/>
                  </a:lnTo>
                  <a:lnTo>
                    <a:pt x="687" y="1539"/>
                  </a:lnTo>
                  <a:lnTo>
                    <a:pt x="698" y="1546"/>
                  </a:lnTo>
                  <a:lnTo>
                    <a:pt x="716" y="1552"/>
                  </a:lnTo>
                  <a:lnTo>
                    <a:pt x="733" y="1546"/>
                  </a:lnTo>
                  <a:lnTo>
                    <a:pt x="745" y="1539"/>
                  </a:lnTo>
                  <a:lnTo>
                    <a:pt x="751" y="1533"/>
                  </a:lnTo>
                  <a:lnTo>
                    <a:pt x="757" y="1514"/>
                  </a:lnTo>
                  <a:lnTo>
                    <a:pt x="757" y="1470"/>
                  </a:lnTo>
                  <a:lnTo>
                    <a:pt x="757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6" name="Freeform 16"/>
            <p:cNvSpPr>
              <a:spLocks/>
            </p:cNvSpPr>
            <p:nvPr/>
          </p:nvSpPr>
          <p:spPr bwMode="auto">
            <a:xfrm>
              <a:off x="15360" y="739"/>
              <a:ext cx="890" cy="1602"/>
            </a:xfrm>
            <a:custGeom>
              <a:avLst/>
              <a:gdLst/>
              <a:ahLst/>
              <a:cxnLst>
                <a:cxn ang="0">
                  <a:pos x="629" y="681"/>
                </a:cxn>
                <a:cxn ang="0">
                  <a:pos x="774" y="529"/>
                </a:cxn>
                <a:cxn ang="0">
                  <a:pos x="832" y="321"/>
                </a:cxn>
                <a:cxn ang="0">
                  <a:pos x="774" y="151"/>
                </a:cxn>
                <a:cxn ang="0">
                  <a:pos x="629" y="37"/>
                </a:cxn>
                <a:cxn ang="0">
                  <a:pos x="437" y="0"/>
                </a:cxn>
                <a:cxn ang="0">
                  <a:pos x="239" y="44"/>
                </a:cxn>
                <a:cxn ang="0">
                  <a:pos x="105" y="157"/>
                </a:cxn>
                <a:cxn ang="0">
                  <a:pos x="53" y="315"/>
                </a:cxn>
                <a:cxn ang="0">
                  <a:pos x="88" y="403"/>
                </a:cxn>
                <a:cxn ang="0">
                  <a:pos x="163" y="435"/>
                </a:cxn>
                <a:cxn ang="0">
                  <a:pos x="245" y="403"/>
                </a:cxn>
                <a:cxn ang="0">
                  <a:pos x="274" y="321"/>
                </a:cxn>
                <a:cxn ang="0">
                  <a:pos x="245" y="239"/>
                </a:cxn>
                <a:cxn ang="0">
                  <a:pos x="163" y="201"/>
                </a:cxn>
                <a:cxn ang="0">
                  <a:pos x="186" y="145"/>
                </a:cxn>
                <a:cxn ang="0">
                  <a:pos x="314" y="75"/>
                </a:cxn>
                <a:cxn ang="0">
                  <a:pos x="425" y="56"/>
                </a:cxn>
                <a:cxn ang="0">
                  <a:pos x="518" y="75"/>
                </a:cxn>
                <a:cxn ang="0">
                  <a:pos x="600" y="157"/>
                </a:cxn>
                <a:cxn ang="0">
                  <a:pos x="634" y="321"/>
                </a:cxn>
                <a:cxn ang="0">
                  <a:pos x="623" y="422"/>
                </a:cxn>
                <a:cxn ang="0">
                  <a:pos x="576" y="586"/>
                </a:cxn>
                <a:cxn ang="0">
                  <a:pos x="472" y="687"/>
                </a:cxn>
                <a:cxn ang="0">
                  <a:pos x="384" y="706"/>
                </a:cxn>
                <a:cxn ang="0">
                  <a:pos x="332" y="712"/>
                </a:cxn>
                <a:cxn ang="0">
                  <a:pos x="280" y="719"/>
                </a:cxn>
                <a:cxn ang="0">
                  <a:pos x="268" y="731"/>
                </a:cxn>
                <a:cxn ang="0">
                  <a:pos x="274" y="763"/>
                </a:cxn>
                <a:cxn ang="0">
                  <a:pos x="320" y="769"/>
                </a:cxn>
                <a:cxn ang="0">
                  <a:pos x="495" y="782"/>
                </a:cxn>
                <a:cxn ang="0">
                  <a:pos x="605" y="876"/>
                </a:cxn>
                <a:cxn ang="0">
                  <a:pos x="664" y="1047"/>
                </a:cxn>
                <a:cxn ang="0">
                  <a:pos x="658" y="1274"/>
                </a:cxn>
                <a:cxn ang="0">
                  <a:pos x="600" y="1438"/>
                </a:cxn>
                <a:cxn ang="0">
                  <a:pos x="512" y="1514"/>
                </a:cxn>
                <a:cxn ang="0">
                  <a:pos x="425" y="1539"/>
                </a:cxn>
                <a:cxn ang="0">
                  <a:pos x="291" y="1514"/>
                </a:cxn>
                <a:cxn ang="0">
                  <a:pos x="152" y="1432"/>
                </a:cxn>
                <a:cxn ang="0">
                  <a:pos x="152" y="1356"/>
                </a:cxn>
                <a:cxn ang="0">
                  <a:pos x="227" y="1293"/>
                </a:cxn>
                <a:cxn ang="0">
                  <a:pos x="227" y="1173"/>
                </a:cxn>
                <a:cxn ang="0">
                  <a:pos x="163" y="1110"/>
                </a:cxn>
                <a:cxn ang="0">
                  <a:pos x="88" y="1110"/>
                </a:cxn>
                <a:cxn ang="0">
                  <a:pos x="24" y="1148"/>
                </a:cxn>
                <a:cxn ang="0">
                  <a:pos x="0" y="1236"/>
                </a:cxn>
                <a:cxn ang="0">
                  <a:pos x="58" y="1425"/>
                </a:cxn>
                <a:cxn ang="0">
                  <a:pos x="216" y="1558"/>
                </a:cxn>
                <a:cxn ang="0">
                  <a:pos x="431" y="1602"/>
                </a:cxn>
                <a:cxn ang="0">
                  <a:pos x="669" y="1539"/>
                </a:cxn>
                <a:cxn ang="0">
                  <a:pos x="826" y="1375"/>
                </a:cxn>
                <a:cxn ang="0">
                  <a:pos x="890" y="1154"/>
                </a:cxn>
                <a:cxn ang="0">
                  <a:pos x="844" y="971"/>
                </a:cxn>
                <a:cxn ang="0">
                  <a:pos x="722" y="820"/>
                </a:cxn>
                <a:cxn ang="0">
                  <a:pos x="530" y="731"/>
                </a:cxn>
              </a:cxnLst>
              <a:rect l="0" t="0" r="r" b="b"/>
              <a:pathLst>
                <a:path w="890" h="1602">
                  <a:moveTo>
                    <a:pt x="530" y="731"/>
                  </a:moveTo>
                  <a:lnTo>
                    <a:pt x="629" y="681"/>
                  </a:lnTo>
                  <a:lnTo>
                    <a:pt x="710" y="611"/>
                  </a:lnTo>
                  <a:lnTo>
                    <a:pt x="774" y="529"/>
                  </a:lnTo>
                  <a:lnTo>
                    <a:pt x="815" y="429"/>
                  </a:lnTo>
                  <a:lnTo>
                    <a:pt x="832" y="321"/>
                  </a:lnTo>
                  <a:lnTo>
                    <a:pt x="815" y="233"/>
                  </a:lnTo>
                  <a:lnTo>
                    <a:pt x="774" y="151"/>
                  </a:lnTo>
                  <a:lnTo>
                    <a:pt x="710" y="88"/>
                  </a:lnTo>
                  <a:lnTo>
                    <a:pt x="629" y="37"/>
                  </a:lnTo>
                  <a:lnTo>
                    <a:pt x="536" y="12"/>
                  </a:lnTo>
                  <a:lnTo>
                    <a:pt x="437" y="0"/>
                  </a:lnTo>
                  <a:lnTo>
                    <a:pt x="332" y="12"/>
                  </a:lnTo>
                  <a:lnTo>
                    <a:pt x="239" y="44"/>
                  </a:lnTo>
                  <a:lnTo>
                    <a:pt x="163" y="94"/>
                  </a:lnTo>
                  <a:lnTo>
                    <a:pt x="105" y="157"/>
                  </a:lnTo>
                  <a:lnTo>
                    <a:pt x="70" y="233"/>
                  </a:lnTo>
                  <a:lnTo>
                    <a:pt x="53" y="315"/>
                  </a:lnTo>
                  <a:lnTo>
                    <a:pt x="64" y="365"/>
                  </a:lnTo>
                  <a:lnTo>
                    <a:pt x="88" y="403"/>
                  </a:lnTo>
                  <a:lnTo>
                    <a:pt x="122" y="429"/>
                  </a:lnTo>
                  <a:lnTo>
                    <a:pt x="163" y="435"/>
                  </a:lnTo>
                  <a:lnTo>
                    <a:pt x="210" y="429"/>
                  </a:lnTo>
                  <a:lnTo>
                    <a:pt x="245" y="403"/>
                  </a:lnTo>
                  <a:lnTo>
                    <a:pt x="268" y="365"/>
                  </a:lnTo>
                  <a:lnTo>
                    <a:pt x="274" y="321"/>
                  </a:lnTo>
                  <a:lnTo>
                    <a:pt x="268" y="271"/>
                  </a:lnTo>
                  <a:lnTo>
                    <a:pt x="245" y="239"/>
                  </a:lnTo>
                  <a:lnTo>
                    <a:pt x="221" y="214"/>
                  </a:lnTo>
                  <a:lnTo>
                    <a:pt x="163" y="201"/>
                  </a:lnTo>
                  <a:lnTo>
                    <a:pt x="140" y="201"/>
                  </a:lnTo>
                  <a:lnTo>
                    <a:pt x="186" y="145"/>
                  </a:lnTo>
                  <a:lnTo>
                    <a:pt x="250" y="101"/>
                  </a:lnTo>
                  <a:lnTo>
                    <a:pt x="314" y="75"/>
                  </a:lnTo>
                  <a:lnTo>
                    <a:pt x="373" y="63"/>
                  </a:lnTo>
                  <a:lnTo>
                    <a:pt x="425" y="56"/>
                  </a:lnTo>
                  <a:lnTo>
                    <a:pt x="472" y="63"/>
                  </a:lnTo>
                  <a:lnTo>
                    <a:pt x="518" y="75"/>
                  </a:lnTo>
                  <a:lnTo>
                    <a:pt x="565" y="107"/>
                  </a:lnTo>
                  <a:lnTo>
                    <a:pt x="600" y="157"/>
                  </a:lnTo>
                  <a:lnTo>
                    <a:pt x="623" y="227"/>
                  </a:lnTo>
                  <a:lnTo>
                    <a:pt x="634" y="321"/>
                  </a:lnTo>
                  <a:lnTo>
                    <a:pt x="634" y="359"/>
                  </a:lnTo>
                  <a:lnTo>
                    <a:pt x="623" y="422"/>
                  </a:lnTo>
                  <a:lnTo>
                    <a:pt x="605" y="504"/>
                  </a:lnTo>
                  <a:lnTo>
                    <a:pt x="576" y="586"/>
                  </a:lnTo>
                  <a:lnTo>
                    <a:pt x="524" y="649"/>
                  </a:lnTo>
                  <a:lnTo>
                    <a:pt x="472" y="687"/>
                  </a:lnTo>
                  <a:lnTo>
                    <a:pt x="425" y="700"/>
                  </a:lnTo>
                  <a:lnTo>
                    <a:pt x="384" y="706"/>
                  </a:lnTo>
                  <a:lnTo>
                    <a:pt x="349" y="706"/>
                  </a:lnTo>
                  <a:lnTo>
                    <a:pt x="332" y="712"/>
                  </a:lnTo>
                  <a:lnTo>
                    <a:pt x="285" y="712"/>
                  </a:lnTo>
                  <a:lnTo>
                    <a:pt x="280" y="719"/>
                  </a:lnTo>
                  <a:lnTo>
                    <a:pt x="274" y="719"/>
                  </a:lnTo>
                  <a:lnTo>
                    <a:pt x="268" y="731"/>
                  </a:lnTo>
                  <a:lnTo>
                    <a:pt x="268" y="750"/>
                  </a:lnTo>
                  <a:lnTo>
                    <a:pt x="274" y="763"/>
                  </a:lnTo>
                  <a:lnTo>
                    <a:pt x="297" y="763"/>
                  </a:lnTo>
                  <a:lnTo>
                    <a:pt x="320" y="769"/>
                  </a:lnTo>
                  <a:lnTo>
                    <a:pt x="413" y="769"/>
                  </a:lnTo>
                  <a:lnTo>
                    <a:pt x="495" y="782"/>
                  </a:lnTo>
                  <a:lnTo>
                    <a:pt x="559" y="820"/>
                  </a:lnTo>
                  <a:lnTo>
                    <a:pt x="605" y="876"/>
                  </a:lnTo>
                  <a:lnTo>
                    <a:pt x="640" y="952"/>
                  </a:lnTo>
                  <a:lnTo>
                    <a:pt x="664" y="1047"/>
                  </a:lnTo>
                  <a:lnTo>
                    <a:pt x="669" y="1154"/>
                  </a:lnTo>
                  <a:lnTo>
                    <a:pt x="658" y="1274"/>
                  </a:lnTo>
                  <a:lnTo>
                    <a:pt x="634" y="1368"/>
                  </a:lnTo>
                  <a:lnTo>
                    <a:pt x="600" y="1438"/>
                  </a:lnTo>
                  <a:lnTo>
                    <a:pt x="559" y="1488"/>
                  </a:lnTo>
                  <a:lnTo>
                    <a:pt x="512" y="1514"/>
                  </a:lnTo>
                  <a:lnTo>
                    <a:pt x="466" y="1532"/>
                  </a:lnTo>
                  <a:lnTo>
                    <a:pt x="425" y="1539"/>
                  </a:lnTo>
                  <a:lnTo>
                    <a:pt x="361" y="1532"/>
                  </a:lnTo>
                  <a:lnTo>
                    <a:pt x="291" y="1514"/>
                  </a:lnTo>
                  <a:lnTo>
                    <a:pt x="216" y="1482"/>
                  </a:lnTo>
                  <a:lnTo>
                    <a:pt x="152" y="1432"/>
                  </a:lnTo>
                  <a:lnTo>
                    <a:pt x="99" y="1362"/>
                  </a:lnTo>
                  <a:lnTo>
                    <a:pt x="152" y="1356"/>
                  </a:lnTo>
                  <a:lnTo>
                    <a:pt x="198" y="1337"/>
                  </a:lnTo>
                  <a:lnTo>
                    <a:pt x="227" y="1293"/>
                  </a:lnTo>
                  <a:lnTo>
                    <a:pt x="239" y="1230"/>
                  </a:lnTo>
                  <a:lnTo>
                    <a:pt x="227" y="1173"/>
                  </a:lnTo>
                  <a:lnTo>
                    <a:pt x="204" y="1135"/>
                  </a:lnTo>
                  <a:lnTo>
                    <a:pt x="163" y="1110"/>
                  </a:lnTo>
                  <a:lnTo>
                    <a:pt x="117" y="1104"/>
                  </a:lnTo>
                  <a:lnTo>
                    <a:pt x="88" y="1110"/>
                  </a:lnTo>
                  <a:lnTo>
                    <a:pt x="53" y="1122"/>
                  </a:lnTo>
                  <a:lnTo>
                    <a:pt x="24" y="1148"/>
                  </a:lnTo>
                  <a:lnTo>
                    <a:pt x="6" y="1186"/>
                  </a:lnTo>
                  <a:lnTo>
                    <a:pt x="0" y="1236"/>
                  </a:lnTo>
                  <a:lnTo>
                    <a:pt x="18" y="1337"/>
                  </a:lnTo>
                  <a:lnTo>
                    <a:pt x="58" y="1425"/>
                  </a:lnTo>
                  <a:lnTo>
                    <a:pt x="128" y="1501"/>
                  </a:lnTo>
                  <a:lnTo>
                    <a:pt x="216" y="1558"/>
                  </a:lnTo>
                  <a:lnTo>
                    <a:pt x="320" y="1589"/>
                  </a:lnTo>
                  <a:lnTo>
                    <a:pt x="431" y="1602"/>
                  </a:lnTo>
                  <a:lnTo>
                    <a:pt x="559" y="1583"/>
                  </a:lnTo>
                  <a:lnTo>
                    <a:pt x="669" y="1539"/>
                  </a:lnTo>
                  <a:lnTo>
                    <a:pt x="757" y="1469"/>
                  </a:lnTo>
                  <a:lnTo>
                    <a:pt x="826" y="1375"/>
                  </a:lnTo>
                  <a:lnTo>
                    <a:pt x="873" y="1268"/>
                  </a:lnTo>
                  <a:lnTo>
                    <a:pt x="890" y="1154"/>
                  </a:lnTo>
                  <a:lnTo>
                    <a:pt x="879" y="1059"/>
                  </a:lnTo>
                  <a:lnTo>
                    <a:pt x="844" y="971"/>
                  </a:lnTo>
                  <a:lnTo>
                    <a:pt x="792" y="889"/>
                  </a:lnTo>
                  <a:lnTo>
                    <a:pt x="722" y="820"/>
                  </a:lnTo>
                  <a:lnTo>
                    <a:pt x="634" y="769"/>
                  </a:lnTo>
                  <a:lnTo>
                    <a:pt x="530" y="7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7"/>
            <p:cNvSpPr>
              <a:spLocks noEditPoints="1"/>
            </p:cNvSpPr>
            <p:nvPr/>
          </p:nvSpPr>
          <p:spPr bwMode="auto">
            <a:xfrm>
              <a:off x="16431" y="676"/>
              <a:ext cx="1024" cy="1640"/>
            </a:xfrm>
            <a:custGeom>
              <a:avLst/>
              <a:gdLst/>
              <a:ahLst/>
              <a:cxnLst>
                <a:cxn ang="0">
                  <a:pos x="1024" y="18"/>
                </a:cxn>
                <a:cxn ang="0">
                  <a:pos x="960" y="0"/>
                </a:cxn>
                <a:cxn ang="0">
                  <a:pos x="826" y="12"/>
                </a:cxn>
                <a:cxn ang="0">
                  <a:pos x="721" y="25"/>
                </a:cxn>
                <a:cxn ang="0">
                  <a:pos x="698" y="37"/>
                </a:cxn>
                <a:cxn ang="0">
                  <a:pos x="692" y="82"/>
                </a:cxn>
                <a:cxn ang="0">
                  <a:pos x="710" y="94"/>
                </a:cxn>
                <a:cxn ang="0">
                  <a:pos x="803" y="100"/>
                </a:cxn>
                <a:cxn ang="0">
                  <a:pos x="849" y="119"/>
                </a:cxn>
                <a:cxn ang="0">
                  <a:pos x="843" y="182"/>
                </a:cxn>
                <a:cxn ang="0">
                  <a:pos x="680" y="674"/>
                </a:cxn>
                <a:cxn ang="0">
                  <a:pos x="582" y="592"/>
                </a:cxn>
                <a:cxn ang="0">
                  <a:pos x="407" y="605"/>
                </a:cxn>
                <a:cxn ang="0">
                  <a:pos x="209" y="744"/>
                </a:cxn>
                <a:cxn ang="0">
                  <a:pos x="58" y="984"/>
                </a:cxn>
                <a:cxn ang="0">
                  <a:pos x="0" y="1267"/>
                </a:cxn>
                <a:cxn ang="0">
                  <a:pos x="52" y="1495"/>
                </a:cxn>
                <a:cxn ang="0">
                  <a:pos x="192" y="1621"/>
                </a:cxn>
                <a:cxn ang="0">
                  <a:pos x="320" y="1640"/>
                </a:cxn>
                <a:cxn ang="0">
                  <a:pos x="424" y="1595"/>
                </a:cxn>
                <a:cxn ang="0">
                  <a:pos x="564" y="1463"/>
                </a:cxn>
                <a:cxn ang="0">
                  <a:pos x="628" y="1589"/>
                </a:cxn>
                <a:cxn ang="0">
                  <a:pos x="762" y="1640"/>
                </a:cxn>
                <a:cxn ang="0">
                  <a:pos x="855" y="1602"/>
                </a:cxn>
                <a:cxn ang="0">
                  <a:pos x="919" y="1513"/>
                </a:cxn>
                <a:cxn ang="0">
                  <a:pos x="960" y="1394"/>
                </a:cxn>
                <a:cxn ang="0">
                  <a:pos x="977" y="1299"/>
                </a:cxn>
                <a:cxn ang="0">
                  <a:pos x="983" y="1267"/>
                </a:cxn>
                <a:cxn ang="0">
                  <a:pos x="960" y="1261"/>
                </a:cxn>
                <a:cxn ang="0">
                  <a:pos x="936" y="1267"/>
                </a:cxn>
                <a:cxn ang="0">
                  <a:pos x="925" y="1299"/>
                </a:cxn>
                <a:cxn ang="0">
                  <a:pos x="878" y="1469"/>
                </a:cxn>
                <a:cxn ang="0">
                  <a:pos x="808" y="1570"/>
                </a:cxn>
                <a:cxn ang="0">
                  <a:pos x="727" y="1577"/>
                </a:cxn>
                <a:cxn ang="0">
                  <a:pos x="704" y="1520"/>
                </a:cxn>
                <a:cxn ang="0">
                  <a:pos x="698" y="1438"/>
                </a:cxn>
                <a:cxn ang="0">
                  <a:pos x="710" y="1368"/>
                </a:cxn>
                <a:cxn ang="0">
                  <a:pos x="576" y="1337"/>
                </a:cxn>
                <a:cxn ang="0">
                  <a:pos x="547" y="1406"/>
                </a:cxn>
                <a:cxn ang="0">
                  <a:pos x="459" y="1507"/>
                </a:cxn>
                <a:cxn ang="0">
                  <a:pos x="337" y="1583"/>
                </a:cxn>
                <a:cxn ang="0">
                  <a:pos x="244" y="1577"/>
                </a:cxn>
                <a:cxn ang="0">
                  <a:pos x="180" y="1513"/>
                </a:cxn>
                <a:cxn ang="0">
                  <a:pos x="151" y="1419"/>
                </a:cxn>
                <a:cxn ang="0">
                  <a:pos x="157" y="1299"/>
                </a:cxn>
                <a:cxn ang="0">
                  <a:pos x="192" y="1110"/>
                </a:cxn>
                <a:cxn ang="0">
                  <a:pos x="244" y="927"/>
                </a:cxn>
                <a:cxn ang="0">
                  <a:pos x="326" y="763"/>
                </a:cxn>
                <a:cxn ang="0">
                  <a:pos x="454" y="649"/>
                </a:cxn>
                <a:cxn ang="0">
                  <a:pos x="570" y="649"/>
                </a:cxn>
                <a:cxn ang="0">
                  <a:pos x="646" y="712"/>
                </a:cxn>
                <a:cxn ang="0">
                  <a:pos x="680" y="794"/>
                </a:cxn>
                <a:cxn ang="0">
                  <a:pos x="686" y="870"/>
                </a:cxn>
                <a:cxn ang="0">
                  <a:pos x="576" y="1337"/>
                </a:cxn>
              </a:cxnLst>
              <a:rect l="0" t="0" r="r" b="b"/>
              <a:pathLst>
                <a:path w="1024" h="1640">
                  <a:moveTo>
                    <a:pt x="1024" y="25"/>
                  </a:moveTo>
                  <a:lnTo>
                    <a:pt x="1024" y="18"/>
                  </a:lnTo>
                  <a:lnTo>
                    <a:pt x="1006" y="0"/>
                  </a:lnTo>
                  <a:lnTo>
                    <a:pt x="960" y="0"/>
                  </a:lnTo>
                  <a:lnTo>
                    <a:pt x="896" y="6"/>
                  </a:lnTo>
                  <a:lnTo>
                    <a:pt x="826" y="12"/>
                  </a:lnTo>
                  <a:lnTo>
                    <a:pt x="762" y="18"/>
                  </a:lnTo>
                  <a:lnTo>
                    <a:pt x="721" y="25"/>
                  </a:lnTo>
                  <a:lnTo>
                    <a:pt x="710" y="25"/>
                  </a:lnTo>
                  <a:lnTo>
                    <a:pt x="698" y="37"/>
                  </a:lnTo>
                  <a:lnTo>
                    <a:pt x="692" y="50"/>
                  </a:lnTo>
                  <a:lnTo>
                    <a:pt x="692" y="82"/>
                  </a:lnTo>
                  <a:lnTo>
                    <a:pt x="698" y="88"/>
                  </a:lnTo>
                  <a:lnTo>
                    <a:pt x="710" y="94"/>
                  </a:lnTo>
                  <a:lnTo>
                    <a:pt x="744" y="94"/>
                  </a:lnTo>
                  <a:lnTo>
                    <a:pt x="803" y="100"/>
                  </a:lnTo>
                  <a:lnTo>
                    <a:pt x="838" y="107"/>
                  </a:lnTo>
                  <a:lnTo>
                    <a:pt x="849" y="119"/>
                  </a:lnTo>
                  <a:lnTo>
                    <a:pt x="849" y="132"/>
                  </a:lnTo>
                  <a:lnTo>
                    <a:pt x="843" y="182"/>
                  </a:lnTo>
                  <a:lnTo>
                    <a:pt x="715" y="731"/>
                  </a:lnTo>
                  <a:lnTo>
                    <a:pt x="680" y="674"/>
                  </a:lnTo>
                  <a:lnTo>
                    <a:pt x="640" y="624"/>
                  </a:lnTo>
                  <a:lnTo>
                    <a:pt x="582" y="592"/>
                  </a:lnTo>
                  <a:lnTo>
                    <a:pt x="518" y="586"/>
                  </a:lnTo>
                  <a:lnTo>
                    <a:pt x="407" y="605"/>
                  </a:lnTo>
                  <a:lnTo>
                    <a:pt x="302" y="662"/>
                  </a:lnTo>
                  <a:lnTo>
                    <a:pt x="209" y="744"/>
                  </a:lnTo>
                  <a:lnTo>
                    <a:pt x="122" y="857"/>
                  </a:lnTo>
                  <a:lnTo>
                    <a:pt x="58" y="984"/>
                  </a:lnTo>
                  <a:lnTo>
                    <a:pt x="11" y="1122"/>
                  </a:lnTo>
                  <a:lnTo>
                    <a:pt x="0" y="1267"/>
                  </a:lnTo>
                  <a:lnTo>
                    <a:pt x="11" y="1387"/>
                  </a:lnTo>
                  <a:lnTo>
                    <a:pt x="52" y="1495"/>
                  </a:lnTo>
                  <a:lnTo>
                    <a:pt x="110" y="1570"/>
                  </a:lnTo>
                  <a:lnTo>
                    <a:pt x="192" y="1621"/>
                  </a:lnTo>
                  <a:lnTo>
                    <a:pt x="285" y="1640"/>
                  </a:lnTo>
                  <a:lnTo>
                    <a:pt x="320" y="1640"/>
                  </a:lnTo>
                  <a:lnTo>
                    <a:pt x="366" y="1627"/>
                  </a:lnTo>
                  <a:lnTo>
                    <a:pt x="424" y="1595"/>
                  </a:lnTo>
                  <a:lnTo>
                    <a:pt x="488" y="1545"/>
                  </a:lnTo>
                  <a:lnTo>
                    <a:pt x="564" y="1463"/>
                  </a:lnTo>
                  <a:lnTo>
                    <a:pt x="587" y="1532"/>
                  </a:lnTo>
                  <a:lnTo>
                    <a:pt x="628" y="1589"/>
                  </a:lnTo>
                  <a:lnTo>
                    <a:pt x="686" y="1627"/>
                  </a:lnTo>
                  <a:lnTo>
                    <a:pt x="762" y="1640"/>
                  </a:lnTo>
                  <a:lnTo>
                    <a:pt x="814" y="1633"/>
                  </a:lnTo>
                  <a:lnTo>
                    <a:pt x="855" y="1602"/>
                  </a:lnTo>
                  <a:lnTo>
                    <a:pt x="890" y="1564"/>
                  </a:lnTo>
                  <a:lnTo>
                    <a:pt x="919" y="1513"/>
                  </a:lnTo>
                  <a:lnTo>
                    <a:pt x="942" y="1457"/>
                  </a:lnTo>
                  <a:lnTo>
                    <a:pt x="960" y="1394"/>
                  </a:lnTo>
                  <a:lnTo>
                    <a:pt x="971" y="1343"/>
                  </a:lnTo>
                  <a:lnTo>
                    <a:pt x="977" y="1299"/>
                  </a:lnTo>
                  <a:lnTo>
                    <a:pt x="983" y="1280"/>
                  </a:lnTo>
                  <a:lnTo>
                    <a:pt x="983" y="1267"/>
                  </a:lnTo>
                  <a:lnTo>
                    <a:pt x="977" y="1261"/>
                  </a:lnTo>
                  <a:lnTo>
                    <a:pt x="960" y="1261"/>
                  </a:lnTo>
                  <a:lnTo>
                    <a:pt x="960" y="1255"/>
                  </a:lnTo>
                  <a:lnTo>
                    <a:pt x="936" y="1267"/>
                  </a:lnTo>
                  <a:lnTo>
                    <a:pt x="931" y="1280"/>
                  </a:lnTo>
                  <a:lnTo>
                    <a:pt x="925" y="1299"/>
                  </a:lnTo>
                  <a:lnTo>
                    <a:pt x="902" y="1387"/>
                  </a:lnTo>
                  <a:lnTo>
                    <a:pt x="878" y="1469"/>
                  </a:lnTo>
                  <a:lnTo>
                    <a:pt x="849" y="1532"/>
                  </a:lnTo>
                  <a:lnTo>
                    <a:pt x="808" y="1570"/>
                  </a:lnTo>
                  <a:lnTo>
                    <a:pt x="762" y="1589"/>
                  </a:lnTo>
                  <a:lnTo>
                    <a:pt x="727" y="1577"/>
                  </a:lnTo>
                  <a:lnTo>
                    <a:pt x="710" y="1551"/>
                  </a:lnTo>
                  <a:lnTo>
                    <a:pt x="704" y="1520"/>
                  </a:lnTo>
                  <a:lnTo>
                    <a:pt x="698" y="1482"/>
                  </a:lnTo>
                  <a:lnTo>
                    <a:pt x="698" y="1438"/>
                  </a:lnTo>
                  <a:lnTo>
                    <a:pt x="704" y="1406"/>
                  </a:lnTo>
                  <a:lnTo>
                    <a:pt x="710" y="1368"/>
                  </a:lnTo>
                  <a:lnTo>
                    <a:pt x="1024" y="25"/>
                  </a:lnTo>
                  <a:close/>
                  <a:moveTo>
                    <a:pt x="576" y="1337"/>
                  </a:moveTo>
                  <a:lnTo>
                    <a:pt x="570" y="1356"/>
                  </a:lnTo>
                  <a:lnTo>
                    <a:pt x="547" y="1406"/>
                  </a:lnTo>
                  <a:lnTo>
                    <a:pt x="529" y="1425"/>
                  </a:lnTo>
                  <a:lnTo>
                    <a:pt x="459" y="1507"/>
                  </a:lnTo>
                  <a:lnTo>
                    <a:pt x="395" y="1551"/>
                  </a:lnTo>
                  <a:lnTo>
                    <a:pt x="337" y="1583"/>
                  </a:lnTo>
                  <a:lnTo>
                    <a:pt x="291" y="1589"/>
                  </a:lnTo>
                  <a:lnTo>
                    <a:pt x="244" y="1577"/>
                  </a:lnTo>
                  <a:lnTo>
                    <a:pt x="203" y="1551"/>
                  </a:lnTo>
                  <a:lnTo>
                    <a:pt x="180" y="1513"/>
                  </a:lnTo>
                  <a:lnTo>
                    <a:pt x="163" y="1469"/>
                  </a:lnTo>
                  <a:lnTo>
                    <a:pt x="151" y="1419"/>
                  </a:lnTo>
                  <a:lnTo>
                    <a:pt x="151" y="1368"/>
                  </a:lnTo>
                  <a:lnTo>
                    <a:pt x="157" y="1299"/>
                  </a:lnTo>
                  <a:lnTo>
                    <a:pt x="168" y="1211"/>
                  </a:lnTo>
                  <a:lnTo>
                    <a:pt x="192" y="1110"/>
                  </a:lnTo>
                  <a:lnTo>
                    <a:pt x="215" y="1015"/>
                  </a:lnTo>
                  <a:lnTo>
                    <a:pt x="244" y="927"/>
                  </a:lnTo>
                  <a:lnTo>
                    <a:pt x="267" y="857"/>
                  </a:lnTo>
                  <a:lnTo>
                    <a:pt x="326" y="763"/>
                  </a:lnTo>
                  <a:lnTo>
                    <a:pt x="384" y="693"/>
                  </a:lnTo>
                  <a:lnTo>
                    <a:pt x="454" y="649"/>
                  </a:lnTo>
                  <a:lnTo>
                    <a:pt x="518" y="637"/>
                  </a:lnTo>
                  <a:lnTo>
                    <a:pt x="570" y="649"/>
                  </a:lnTo>
                  <a:lnTo>
                    <a:pt x="611" y="674"/>
                  </a:lnTo>
                  <a:lnTo>
                    <a:pt x="646" y="712"/>
                  </a:lnTo>
                  <a:lnTo>
                    <a:pt x="663" y="756"/>
                  </a:lnTo>
                  <a:lnTo>
                    <a:pt x="680" y="794"/>
                  </a:lnTo>
                  <a:lnTo>
                    <a:pt x="686" y="826"/>
                  </a:lnTo>
                  <a:lnTo>
                    <a:pt x="686" y="870"/>
                  </a:lnTo>
                  <a:lnTo>
                    <a:pt x="680" y="883"/>
                  </a:lnTo>
                  <a:lnTo>
                    <a:pt x="576" y="13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8" name="Freeform 18"/>
            <p:cNvSpPr>
              <a:spLocks/>
            </p:cNvSpPr>
            <p:nvPr/>
          </p:nvSpPr>
          <p:spPr bwMode="auto">
            <a:xfrm>
              <a:off x="17548" y="1906"/>
              <a:ext cx="919" cy="738"/>
            </a:xfrm>
            <a:custGeom>
              <a:avLst/>
              <a:gdLst/>
              <a:ahLst/>
              <a:cxnLst>
                <a:cxn ang="0">
                  <a:pos x="110" y="630"/>
                </a:cxn>
                <a:cxn ang="0">
                  <a:pos x="104" y="662"/>
                </a:cxn>
                <a:cxn ang="0">
                  <a:pos x="99" y="700"/>
                </a:cxn>
                <a:cxn ang="0">
                  <a:pos x="134" y="731"/>
                </a:cxn>
                <a:cxn ang="0">
                  <a:pos x="186" y="725"/>
                </a:cxn>
                <a:cxn ang="0">
                  <a:pos x="215" y="675"/>
                </a:cxn>
                <a:cxn ang="0">
                  <a:pos x="232" y="599"/>
                </a:cxn>
                <a:cxn ang="0">
                  <a:pos x="256" y="498"/>
                </a:cxn>
                <a:cxn ang="0">
                  <a:pos x="296" y="340"/>
                </a:cxn>
                <a:cxn ang="0">
                  <a:pos x="314" y="271"/>
                </a:cxn>
                <a:cxn ang="0">
                  <a:pos x="355" y="195"/>
                </a:cxn>
                <a:cxn ang="0">
                  <a:pos x="442" y="94"/>
                </a:cxn>
                <a:cxn ang="0">
                  <a:pos x="582" y="44"/>
                </a:cxn>
                <a:cxn ang="0">
                  <a:pos x="651" y="75"/>
                </a:cxn>
                <a:cxn ang="0">
                  <a:pos x="669" y="138"/>
                </a:cxn>
                <a:cxn ang="0">
                  <a:pos x="663" y="227"/>
                </a:cxn>
                <a:cxn ang="0">
                  <a:pos x="622" y="384"/>
                </a:cxn>
                <a:cxn ang="0">
                  <a:pos x="582" y="504"/>
                </a:cxn>
                <a:cxn ang="0">
                  <a:pos x="564" y="567"/>
                </a:cxn>
                <a:cxn ang="0">
                  <a:pos x="558" y="593"/>
                </a:cxn>
                <a:cxn ang="0">
                  <a:pos x="605" y="700"/>
                </a:cxn>
                <a:cxn ang="0">
                  <a:pos x="704" y="738"/>
                </a:cxn>
                <a:cxn ang="0">
                  <a:pos x="814" y="693"/>
                </a:cxn>
                <a:cxn ang="0">
                  <a:pos x="901" y="548"/>
                </a:cxn>
                <a:cxn ang="0">
                  <a:pos x="919" y="485"/>
                </a:cxn>
                <a:cxn ang="0">
                  <a:pos x="913" y="466"/>
                </a:cxn>
                <a:cxn ang="0">
                  <a:pos x="872" y="479"/>
                </a:cxn>
                <a:cxn ang="0">
                  <a:pos x="838" y="580"/>
                </a:cxn>
                <a:cxn ang="0">
                  <a:pos x="750" y="675"/>
                </a:cxn>
                <a:cxn ang="0">
                  <a:pos x="698" y="687"/>
                </a:cxn>
                <a:cxn ang="0">
                  <a:pos x="675" y="662"/>
                </a:cxn>
                <a:cxn ang="0">
                  <a:pos x="669" y="630"/>
                </a:cxn>
                <a:cxn ang="0">
                  <a:pos x="686" y="561"/>
                </a:cxn>
                <a:cxn ang="0">
                  <a:pos x="721" y="454"/>
                </a:cxn>
                <a:cxn ang="0">
                  <a:pos x="762" y="321"/>
                </a:cxn>
                <a:cxn ang="0">
                  <a:pos x="785" y="183"/>
                </a:cxn>
                <a:cxn ang="0">
                  <a:pos x="750" y="69"/>
                </a:cxn>
                <a:cxn ang="0">
                  <a:pos x="675" y="12"/>
                </a:cxn>
                <a:cxn ang="0">
                  <a:pos x="587" y="0"/>
                </a:cxn>
                <a:cxn ang="0">
                  <a:pos x="430" y="50"/>
                </a:cxn>
                <a:cxn ang="0">
                  <a:pos x="337" y="145"/>
                </a:cxn>
                <a:cxn ang="0">
                  <a:pos x="291" y="44"/>
                </a:cxn>
                <a:cxn ang="0">
                  <a:pos x="215" y="6"/>
                </a:cxn>
                <a:cxn ang="0">
                  <a:pos x="134" y="6"/>
                </a:cxn>
                <a:cxn ang="0">
                  <a:pos x="75" y="56"/>
                </a:cxn>
                <a:cxn ang="0">
                  <a:pos x="29" y="138"/>
                </a:cxn>
                <a:cxn ang="0">
                  <a:pos x="6" y="227"/>
                </a:cxn>
                <a:cxn ang="0">
                  <a:pos x="0" y="258"/>
                </a:cxn>
                <a:cxn ang="0">
                  <a:pos x="17" y="271"/>
                </a:cxn>
                <a:cxn ang="0">
                  <a:pos x="52" y="258"/>
                </a:cxn>
                <a:cxn ang="0">
                  <a:pos x="58" y="220"/>
                </a:cxn>
                <a:cxn ang="0">
                  <a:pos x="99" y="94"/>
                </a:cxn>
                <a:cxn ang="0">
                  <a:pos x="168" y="44"/>
                </a:cxn>
                <a:cxn ang="0">
                  <a:pos x="198" y="56"/>
                </a:cxn>
                <a:cxn ang="0">
                  <a:pos x="215" y="82"/>
                </a:cxn>
                <a:cxn ang="0">
                  <a:pos x="221" y="126"/>
                </a:cxn>
                <a:cxn ang="0">
                  <a:pos x="203" y="214"/>
                </a:cxn>
                <a:cxn ang="0">
                  <a:pos x="186" y="309"/>
                </a:cxn>
                <a:cxn ang="0">
                  <a:pos x="163" y="410"/>
                </a:cxn>
              </a:cxnLst>
              <a:rect l="0" t="0" r="r" b="b"/>
              <a:pathLst>
                <a:path w="919" h="738">
                  <a:moveTo>
                    <a:pt x="116" y="618"/>
                  </a:moveTo>
                  <a:lnTo>
                    <a:pt x="110" y="630"/>
                  </a:lnTo>
                  <a:lnTo>
                    <a:pt x="104" y="649"/>
                  </a:lnTo>
                  <a:lnTo>
                    <a:pt x="104" y="662"/>
                  </a:lnTo>
                  <a:lnTo>
                    <a:pt x="99" y="675"/>
                  </a:lnTo>
                  <a:lnTo>
                    <a:pt x="99" y="700"/>
                  </a:lnTo>
                  <a:lnTo>
                    <a:pt x="110" y="719"/>
                  </a:lnTo>
                  <a:lnTo>
                    <a:pt x="134" y="731"/>
                  </a:lnTo>
                  <a:lnTo>
                    <a:pt x="151" y="738"/>
                  </a:lnTo>
                  <a:lnTo>
                    <a:pt x="186" y="725"/>
                  </a:lnTo>
                  <a:lnTo>
                    <a:pt x="209" y="700"/>
                  </a:lnTo>
                  <a:lnTo>
                    <a:pt x="215" y="675"/>
                  </a:lnTo>
                  <a:lnTo>
                    <a:pt x="227" y="637"/>
                  </a:lnTo>
                  <a:lnTo>
                    <a:pt x="232" y="599"/>
                  </a:lnTo>
                  <a:lnTo>
                    <a:pt x="244" y="555"/>
                  </a:lnTo>
                  <a:lnTo>
                    <a:pt x="256" y="498"/>
                  </a:lnTo>
                  <a:lnTo>
                    <a:pt x="267" y="454"/>
                  </a:lnTo>
                  <a:lnTo>
                    <a:pt x="296" y="340"/>
                  </a:lnTo>
                  <a:lnTo>
                    <a:pt x="308" y="302"/>
                  </a:lnTo>
                  <a:lnTo>
                    <a:pt x="314" y="271"/>
                  </a:lnTo>
                  <a:lnTo>
                    <a:pt x="331" y="239"/>
                  </a:lnTo>
                  <a:lnTo>
                    <a:pt x="355" y="195"/>
                  </a:lnTo>
                  <a:lnTo>
                    <a:pt x="395" y="145"/>
                  </a:lnTo>
                  <a:lnTo>
                    <a:pt x="442" y="94"/>
                  </a:lnTo>
                  <a:lnTo>
                    <a:pt x="506" y="56"/>
                  </a:lnTo>
                  <a:lnTo>
                    <a:pt x="582" y="44"/>
                  </a:lnTo>
                  <a:lnTo>
                    <a:pt x="622" y="56"/>
                  </a:lnTo>
                  <a:lnTo>
                    <a:pt x="651" y="75"/>
                  </a:lnTo>
                  <a:lnTo>
                    <a:pt x="663" y="107"/>
                  </a:lnTo>
                  <a:lnTo>
                    <a:pt x="669" y="138"/>
                  </a:lnTo>
                  <a:lnTo>
                    <a:pt x="669" y="157"/>
                  </a:lnTo>
                  <a:lnTo>
                    <a:pt x="663" y="227"/>
                  </a:lnTo>
                  <a:lnTo>
                    <a:pt x="646" y="302"/>
                  </a:lnTo>
                  <a:lnTo>
                    <a:pt x="622" y="384"/>
                  </a:lnTo>
                  <a:lnTo>
                    <a:pt x="599" y="454"/>
                  </a:lnTo>
                  <a:lnTo>
                    <a:pt x="582" y="504"/>
                  </a:lnTo>
                  <a:lnTo>
                    <a:pt x="576" y="529"/>
                  </a:lnTo>
                  <a:lnTo>
                    <a:pt x="564" y="567"/>
                  </a:lnTo>
                  <a:lnTo>
                    <a:pt x="558" y="580"/>
                  </a:lnTo>
                  <a:lnTo>
                    <a:pt x="558" y="593"/>
                  </a:lnTo>
                  <a:lnTo>
                    <a:pt x="570" y="649"/>
                  </a:lnTo>
                  <a:lnTo>
                    <a:pt x="605" y="700"/>
                  </a:lnTo>
                  <a:lnTo>
                    <a:pt x="651" y="725"/>
                  </a:lnTo>
                  <a:lnTo>
                    <a:pt x="704" y="738"/>
                  </a:lnTo>
                  <a:lnTo>
                    <a:pt x="762" y="725"/>
                  </a:lnTo>
                  <a:lnTo>
                    <a:pt x="814" y="693"/>
                  </a:lnTo>
                  <a:lnTo>
                    <a:pt x="884" y="593"/>
                  </a:lnTo>
                  <a:lnTo>
                    <a:pt x="901" y="548"/>
                  </a:lnTo>
                  <a:lnTo>
                    <a:pt x="913" y="504"/>
                  </a:lnTo>
                  <a:lnTo>
                    <a:pt x="919" y="485"/>
                  </a:lnTo>
                  <a:lnTo>
                    <a:pt x="919" y="473"/>
                  </a:lnTo>
                  <a:lnTo>
                    <a:pt x="913" y="466"/>
                  </a:lnTo>
                  <a:lnTo>
                    <a:pt x="884" y="466"/>
                  </a:lnTo>
                  <a:lnTo>
                    <a:pt x="872" y="479"/>
                  </a:lnTo>
                  <a:lnTo>
                    <a:pt x="867" y="492"/>
                  </a:lnTo>
                  <a:lnTo>
                    <a:pt x="838" y="580"/>
                  </a:lnTo>
                  <a:lnTo>
                    <a:pt x="797" y="637"/>
                  </a:lnTo>
                  <a:lnTo>
                    <a:pt x="750" y="675"/>
                  </a:lnTo>
                  <a:lnTo>
                    <a:pt x="710" y="687"/>
                  </a:lnTo>
                  <a:lnTo>
                    <a:pt x="698" y="687"/>
                  </a:lnTo>
                  <a:lnTo>
                    <a:pt x="675" y="675"/>
                  </a:lnTo>
                  <a:lnTo>
                    <a:pt x="675" y="662"/>
                  </a:lnTo>
                  <a:lnTo>
                    <a:pt x="669" y="649"/>
                  </a:lnTo>
                  <a:lnTo>
                    <a:pt x="669" y="630"/>
                  </a:lnTo>
                  <a:lnTo>
                    <a:pt x="675" y="599"/>
                  </a:lnTo>
                  <a:lnTo>
                    <a:pt x="686" y="561"/>
                  </a:lnTo>
                  <a:lnTo>
                    <a:pt x="704" y="498"/>
                  </a:lnTo>
                  <a:lnTo>
                    <a:pt x="721" y="454"/>
                  </a:lnTo>
                  <a:lnTo>
                    <a:pt x="739" y="391"/>
                  </a:lnTo>
                  <a:lnTo>
                    <a:pt x="762" y="321"/>
                  </a:lnTo>
                  <a:lnTo>
                    <a:pt x="779" y="246"/>
                  </a:lnTo>
                  <a:lnTo>
                    <a:pt x="785" y="183"/>
                  </a:lnTo>
                  <a:lnTo>
                    <a:pt x="774" y="113"/>
                  </a:lnTo>
                  <a:lnTo>
                    <a:pt x="750" y="69"/>
                  </a:lnTo>
                  <a:lnTo>
                    <a:pt x="715" y="31"/>
                  </a:lnTo>
                  <a:lnTo>
                    <a:pt x="675" y="12"/>
                  </a:lnTo>
                  <a:lnTo>
                    <a:pt x="634" y="0"/>
                  </a:lnTo>
                  <a:lnTo>
                    <a:pt x="587" y="0"/>
                  </a:lnTo>
                  <a:lnTo>
                    <a:pt x="500" y="12"/>
                  </a:lnTo>
                  <a:lnTo>
                    <a:pt x="430" y="50"/>
                  </a:lnTo>
                  <a:lnTo>
                    <a:pt x="378" y="94"/>
                  </a:lnTo>
                  <a:lnTo>
                    <a:pt x="337" y="145"/>
                  </a:lnTo>
                  <a:lnTo>
                    <a:pt x="320" y="88"/>
                  </a:lnTo>
                  <a:lnTo>
                    <a:pt x="291" y="44"/>
                  </a:lnTo>
                  <a:lnTo>
                    <a:pt x="256" y="19"/>
                  </a:lnTo>
                  <a:lnTo>
                    <a:pt x="215" y="6"/>
                  </a:lnTo>
                  <a:lnTo>
                    <a:pt x="174" y="0"/>
                  </a:lnTo>
                  <a:lnTo>
                    <a:pt x="134" y="6"/>
                  </a:lnTo>
                  <a:lnTo>
                    <a:pt x="99" y="31"/>
                  </a:lnTo>
                  <a:lnTo>
                    <a:pt x="75" y="56"/>
                  </a:lnTo>
                  <a:lnTo>
                    <a:pt x="52" y="88"/>
                  </a:lnTo>
                  <a:lnTo>
                    <a:pt x="29" y="138"/>
                  </a:lnTo>
                  <a:lnTo>
                    <a:pt x="17" y="189"/>
                  </a:lnTo>
                  <a:lnTo>
                    <a:pt x="6" y="227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6" y="265"/>
                  </a:lnTo>
                  <a:lnTo>
                    <a:pt x="17" y="271"/>
                  </a:lnTo>
                  <a:lnTo>
                    <a:pt x="40" y="271"/>
                  </a:lnTo>
                  <a:lnTo>
                    <a:pt x="52" y="258"/>
                  </a:lnTo>
                  <a:lnTo>
                    <a:pt x="52" y="246"/>
                  </a:lnTo>
                  <a:lnTo>
                    <a:pt x="58" y="220"/>
                  </a:lnTo>
                  <a:lnTo>
                    <a:pt x="75" y="151"/>
                  </a:lnTo>
                  <a:lnTo>
                    <a:pt x="99" y="94"/>
                  </a:lnTo>
                  <a:lnTo>
                    <a:pt x="128" y="56"/>
                  </a:lnTo>
                  <a:lnTo>
                    <a:pt x="168" y="44"/>
                  </a:lnTo>
                  <a:lnTo>
                    <a:pt x="186" y="50"/>
                  </a:lnTo>
                  <a:lnTo>
                    <a:pt x="198" y="56"/>
                  </a:lnTo>
                  <a:lnTo>
                    <a:pt x="209" y="69"/>
                  </a:lnTo>
                  <a:lnTo>
                    <a:pt x="215" y="82"/>
                  </a:lnTo>
                  <a:lnTo>
                    <a:pt x="215" y="107"/>
                  </a:lnTo>
                  <a:lnTo>
                    <a:pt x="221" y="126"/>
                  </a:lnTo>
                  <a:lnTo>
                    <a:pt x="215" y="164"/>
                  </a:lnTo>
                  <a:lnTo>
                    <a:pt x="203" y="214"/>
                  </a:lnTo>
                  <a:lnTo>
                    <a:pt x="198" y="258"/>
                  </a:lnTo>
                  <a:lnTo>
                    <a:pt x="186" y="309"/>
                  </a:lnTo>
                  <a:lnTo>
                    <a:pt x="168" y="365"/>
                  </a:lnTo>
                  <a:lnTo>
                    <a:pt x="163" y="410"/>
                  </a:lnTo>
                  <a:lnTo>
                    <a:pt x="116" y="6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9"/>
            <p:cNvSpPr>
              <a:spLocks/>
            </p:cNvSpPr>
            <p:nvPr/>
          </p:nvSpPr>
          <p:spPr bwMode="auto">
            <a:xfrm>
              <a:off x="18705" y="2177"/>
              <a:ext cx="1019" cy="82"/>
            </a:xfrm>
            <a:custGeom>
              <a:avLst/>
              <a:gdLst/>
              <a:ahLst/>
              <a:cxnLst>
                <a:cxn ang="0">
                  <a:pos x="960" y="82"/>
                </a:cxn>
                <a:cxn ang="0">
                  <a:pos x="978" y="82"/>
                </a:cxn>
                <a:cxn ang="0">
                  <a:pos x="1001" y="69"/>
                </a:cxn>
                <a:cxn ang="0">
                  <a:pos x="1013" y="57"/>
                </a:cxn>
                <a:cxn ang="0">
                  <a:pos x="1019" y="38"/>
                </a:cxn>
                <a:cxn ang="0">
                  <a:pos x="1013" y="19"/>
                </a:cxn>
                <a:cxn ang="0">
                  <a:pos x="1007" y="12"/>
                </a:cxn>
                <a:cxn ang="0">
                  <a:pos x="984" y="0"/>
                </a:cxn>
                <a:cxn ang="0">
                  <a:pos x="24" y="0"/>
                </a:cxn>
                <a:cxn ang="0">
                  <a:pos x="18" y="6"/>
                </a:cxn>
                <a:cxn ang="0">
                  <a:pos x="6" y="12"/>
                </a:cxn>
                <a:cxn ang="0">
                  <a:pos x="0" y="25"/>
                </a:cxn>
                <a:cxn ang="0">
                  <a:pos x="0" y="50"/>
                </a:cxn>
                <a:cxn ang="0">
                  <a:pos x="6" y="63"/>
                </a:cxn>
                <a:cxn ang="0">
                  <a:pos x="18" y="69"/>
                </a:cxn>
                <a:cxn ang="0">
                  <a:pos x="24" y="76"/>
                </a:cxn>
                <a:cxn ang="0">
                  <a:pos x="35" y="76"/>
                </a:cxn>
                <a:cxn ang="0">
                  <a:pos x="47" y="82"/>
                </a:cxn>
                <a:cxn ang="0">
                  <a:pos x="53" y="82"/>
                </a:cxn>
                <a:cxn ang="0">
                  <a:pos x="960" y="82"/>
                </a:cxn>
              </a:cxnLst>
              <a:rect l="0" t="0" r="r" b="b"/>
              <a:pathLst>
                <a:path w="1019" h="82">
                  <a:moveTo>
                    <a:pt x="960" y="82"/>
                  </a:moveTo>
                  <a:lnTo>
                    <a:pt x="978" y="82"/>
                  </a:lnTo>
                  <a:lnTo>
                    <a:pt x="1001" y="69"/>
                  </a:lnTo>
                  <a:lnTo>
                    <a:pt x="1013" y="57"/>
                  </a:lnTo>
                  <a:lnTo>
                    <a:pt x="1019" y="38"/>
                  </a:lnTo>
                  <a:lnTo>
                    <a:pt x="1013" y="19"/>
                  </a:lnTo>
                  <a:lnTo>
                    <a:pt x="1007" y="12"/>
                  </a:lnTo>
                  <a:lnTo>
                    <a:pt x="984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25"/>
                  </a:lnTo>
                  <a:lnTo>
                    <a:pt x="0" y="50"/>
                  </a:lnTo>
                  <a:lnTo>
                    <a:pt x="6" y="63"/>
                  </a:lnTo>
                  <a:lnTo>
                    <a:pt x="18" y="69"/>
                  </a:lnTo>
                  <a:lnTo>
                    <a:pt x="24" y="76"/>
                  </a:lnTo>
                  <a:lnTo>
                    <a:pt x="35" y="76"/>
                  </a:lnTo>
                  <a:lnTo>
                    <a:pt x="47" y="82"/>
                  </a:lnTo>
                  <a:lnTo>
                    <a:pt x="53" y="82"/>
                  </a:lnTo>
                  <a:lnTo>
                    <a:pt x="960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0"/>
            <p:cNvSpPr>
              <a:spLocks/>
            </p:cNvSpPr>
            <p:nvPr/>
          </p:nvSpPr>
          <p:spPr bwMode="auto">
            <a:xfrm>
              <a:off x="19980" y="1540"/>
              <a:ext cx="669" cy="1085"/>
            </a:xfrm>
            <a:custGeom>
              <a:avLst/>
              <a:gdLst/>
              <a:ahLst/>
              <a:cxnLst>
                <a:cxn ang="0">
                  <a:pos x="616" y="788"/>
                </a:cxn>
                <a:cxn ang="0">
                  <a:pos x="587" y="914"/>
                </a:cxn>
                <a:cxn ang="0">
                  <a:pos x="552" y="940"/>
                </a:cxn>
                <a:cxn ang="0">
                  <a:pos x="151" y="946"/>
                </a:cxn>
                <a:cxn ang="0">
                  <a:pos x="279" y="826"/>
                </a:cxn>
                <a:cxn ang="0">
                  <a:pos x="407" y="706"/>
                </a:cxn>
                <a:cxn ang="0">
                  <a:pos x="517" y="612"/>
                </a:cxn>
                <a:cxn ang="0">
                  <a:pos x="622" y="485"/>
                </a:cxn>
                <a:cxn ang="0">
                  <a:pos x="669" y="321"/>
                </a:cxn>
                <a:cxn ang="0">
                  <a:pos x="616" y="151"/>
                </a:cxn>
                <a:cxn ang="0">
                  <a:pos x="488" y="38"/>
                </a:cxn>
                <a:cxn ang="0">
                  <a:pos x="314" y="0"/>
                </a:cxn>
                <a:cxn ang="0">
                  <a:pos x="122" y="63"/>
                </a:cxn>
                <a:cxn ang="0">
                  <a:pos x="17" y="208"/>
                </a:cxn>
                <a:cxn ang="0">
                  <a:pos x="0" y="321"/>
                </a:cxn>
                <a:cxn ang="0">
                  <a:pos x="17" y="353"/>
                </a:cxn>
                <a:cxn ang="0">
                  <a:pos x="64" y="385"/>
                </a:cxn>
                <a:cxn ang="0">
                  <a:pos x="110" y="378"/>
                </a:cxn>
                <a:cxn ang="0">
                  <a:pos x="139" y="359"/>
                </a:cxn>
                <a:cxn ang="0">
                  <a:pos x="157" y="321"/>
                </a:cxn>
                <a:cxn ang="0">
                  <a:pos x="162" y="284"/>
                </a:cxn>
                <a:cxn ang="0">
                  <a:pos x="122" y="221"/>
                </a:cxn>
                <a:cxn ang="0">
                  <a:pos x="69" y="214"/>
                </a:cxn>
                <a:cxn ang="0">
                  <a:pos x="151" y="107"/>
                </a:cxn>
                <a:cxn ang="0">
                  <a:pos x="244" y="63"/>
                </a:cxn>
                <a:cxn ang="0">
                  <a:pos x="372" y="75"/>
                </a:cxn>
                <a:cxn ang="0">
                  <a:pos x="482" y="170"/>
                </a:cxn>
                <a:cxn ang="0">
                  <a:pos x="523" y="321"/>
                </a:cxn>
                <a:cxn ang="0">
                  <a:pos x="471" y="511"/>
                </a:cxn>
                <a:cxn ang="0">
                  <a:pos x="378" y="631"/>
                </a:cxn>
                <a:cxn ang="0">
                  <a:pos x="0" y="1047"/>
                </a:cxn>
                <a:cxn ang="0">
                  <a:pos x="622" y="1085"/>
                </a:cxn>
              </a:cxnLst>
              <a:rect l="0" t="0" r="r" b="b"/>
              <a:pathLst>
                <a:path w="669" h="1085">
                  <a:moveTo>
                    <a:pt x="669" y="788"/>
                  </a:moveTo>
                  <a:lnTo>
                    <a:pt x="616" y="788"/>
                  </a:lnTo>
                  <a:lnTo>
                    <a:pt x="610" y="826"/>
                  </a:lnTo>
                  <a:lnTo>
                    <a:pt x="587" y="914"/>
                  </a:lnTo>
                  <a:lnTo>
                    <a:pt x="576" y="933"/>
                  </a:lnTo>
                  <a:lnTo>
                    <a:pt x="552" y="940"/>
                  </a:lnTo>
                  <a:lnTo>
                    <a:pt x="506" y="946"/>
                  </a:lnTo>
                  <a:lnTo>
                    <a:pt x="151" y="946"/>
                  </a:lnTo>
                  <a:lnTo>
                    <a:pt x="221" y="877"/>
                  </a:lnTo>
                  <a:lnTo>
                    <a:pt x="279" y="826"/>
                  </a:lnTo>
                  <a:lnTo>
                    <a:pt x="325" y="782"/>
                  </a:lnTo>
                  <a:lnTo>
                    <a:pt x="407" y="706"/>
                  </a:lnTo>
                  <a:lnTo>
                    <a:pt x="453" y="675"/>
                  </a:lnTo>
                  <a:lnTo>
                    <a:pt x="517" y="612"/>
                  </a:lnTo>
                  <a:lnTo>
                    <a:pt x="576" y="549"/>
                  </a:lnTo>
                  <a:lnTo>
                    <a:pt x="622" y="485"/>
                  </a:lnTo>
                  <a:lnTo>
                    <a:pt x="657" y="410"/>
                  </a:lnTo>
                  <a:lnTo>
                    <a:pt x="669" y="321"/>
                  </a:lnTo>
                  <a:lnTo>
                    <a:pt x="657" y="227"/>
                  </a:lnTo>
                  <a:lnTo>
                    <a:pt x="616" y="151"/>
                  </a:lnTo>
                  <a:lnTo>
                    <a:pt x="564" y="88"/>
                  </a:lnTo>
                  <a:lnTo>
                    <a:pt x="488" y="38"/>
                  </a:lnTo>
                  <a:lnTo>
                    <a:pt x="407" y="12"/>
                  </a:lnTo>
                  <a:lnTo>
                    <a:pt x="314" y="0"/>
                  </a:lnTo>
                  <a:lnTo>
                    <a:pt x="209" y="19"/>
                  </a:lnTo>
                  <a:lnTo>
                    <a:pt x="122" y="63"/>
                  </a:lnTo>
                  <a:lnTo>
                    <a:pt x="58" y="126"/>
                  </a:lnTo>
                  <a:lnTo>
                    <a:pt x="17" y="208"/>
                  </a:lnTo>
                  <a:lnTo>
                    <a:pt x="0" y="296"/>
                  </a:lnTo>
                  <a:lnTo>
                    <a:pt x="0" y="321"/>
                  </a:lnTo>
                  <a:lnTo>
                    <a:pt x="11" y="340"/>
                  </a:lnTo>
                  <a:lnTo>
                    <a:pt x="17" y="353"/>
                  </a:lnTo>
                  <a:lnTo>
                    <a:pt x="29" y="366"/>
                  </a:lnTo>
                  <a:lnTo>
                    <a:pt x="64" y="385"/>
                  </a:lnTo>
                  <a:lnTo>
                    <a:pt x="98" y="385"/>
                  </a:lnTo>
                  <a:lnTo>
                    <a:pt x="110" y="378"/>
                  </a:lnTo>
                  <a:lnTo>
                    <a:pt x="128" y="372"/>
                  </a:lnTo>
                  <a:lnTo>
                    <a:pt x="139" y="359"/>
                  </a:lnTo>
                  <a:lnTo>
                    <a:pt x="151" y="340"/>
                  </a:lnTo>
                  <a:lnTo>
                    <a:pt x="157" y="321"/>
                  </a:lnTo>
                  <a:lnTo>
                    <a:pt x="162" y="296"/>
                  </a:lnTo>
                  <a:lnTo>
                    <a:pt x="162" y="284"/>
                  </a:lnTo>
                  <a:lnTo>
                    <a:pt x="145" y="246"/>
                  </a:lnTo>
                  <a:lnTo>
                    <a:pt x="122" y="221"/>
                  </a:lnTo>
                  <a:lnTo>
                    <a:pt x="98" y="214"/>
                  </a:lnTo>
                  <a:lnTo>
                    <a:pt x="69" y="214"/>
                  </a:lnTo>
                  <a:lnTo>
                    <a:pt x="104" y="151"/>
                  </a:lnTo>
                  <a:lnTo>
                    <a:pt x="151" y="107"/>
                  </a:lnTo>
                  <a:lnTo>
                    <a:pt x="197" y="82"/>
                  </a:lnTo>
                  <a:lnTo>
                    <a:pt x="244" y="63"/>
                  </a:lnTo>
                  <a:lnTo>
                    <a:pt x="290" y="63"/>
                  </a:lnTo>
                  <a:lnTo>
                    <a:pt x="372" y="75"/>
                  </a:lnTo>
                  <a:lnTo>
                    <a:pt x="436" y="113"/>
                  </a:lnTo>
                  <a:lnTo>
                    <a:pt x="482" y="170"/>
                  </a:lnTo>
                  <a:lnTo>
                    <a:pt x="512" y="239"/>
                  </a:lnTo>
                  <a:lnTo>
                    <a:pt x="523" y="321"/>
                  </a:lnTo>
                  <a:lnTo>
                    <a:pt x="506" y="422"/>
                  </a:lnTo>
                  <a:lnTo>
                    <a:pt x="471" y="511"/>
                  </a:lnTo>
                  <a:lnTo>
                    <a:pt x="418" y="580"/>
                  </a:lnTo>
                  <a:lnTo>
                    <a:pt x="378" y="631"/>
                  </a:lnTo>
                  <a:lnTo>
                    <a:pt x="5" y="1034"/>
                  </a:lnTo>
                  <a:lnTo>
                    <a:pt x="0" y="1047"/>
                  </a:lnTo>
                  <a:lnTo>
                    <a:pt x="0" y="1085"/>
                  </a:lnTo>
                  <a:lnTo>
                    <a:pt x="622" y="1085"/>
                  </a:lnTo>
                  <a:lnTo>
                    <a:pt x="669" y="7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23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5334000" y="2286000"/>
            <a:ext cx="3088398" cy="879133"/>
            <a:chOff x="3639" y="1597"/>
            <a:chExt cx="21071" cy="5998"/>
          </a:xfrm>
        </p:grpSpPr>
        <p:sp>
          <p:nvSpPr>
            <p:cNvPr id="11" name="Freeform 25"/>
            <p:cNvSpPr>
              <a:spLocks noEditPoints="1"/>
            </p:cNvSpPr>
            <p:nvPr/>
          </p:nvSpPr>
          <p:spPr bwMode="auto">
            <a:xfrm>
              <a:off x="4462" y="1597"/>
              <a:ext cx="1468" cy="697"/>
            </a:xfrm>
            <a:custGeom>
              <a:avLst/>
              <a:gdLst/>
              <a:ahLst/>
              <a:cxnLst>
                <a:cxn ang="0">
                  <a:pos x="704" y="212"/>
                </a:cxn>
                <a:cxn ang="0">
                  <a:pos x="585" y="96"/>
                </a:cxn>
                <a:cxn ang="0">
                  <a:pos x="419" y="14"/>
                </a:cxn>
                <a:cxn ang="0">
                  <a:pos x="213" y="21"/>
                </a:cxn>
                <a:cxn ang="0">
                  <a:pos x="53" y="150"/>
                </a:cxn>
                <a:cxn ang="0">
                  <a:pos x="0" y="349"/>
                </a:cxn>
                <a:cxn ang="0">
                  <a:pos x="53" y="553"/>
                </a:cxn>
                <a:cxn ang="0">
                  <a:pos x="206" y="683"/>
                </a:cxn>
                <a:cxn ang="0">
                  <a:pos x="412" y="683"/>
                </a:cxn>
                <a:cxn ang="0">
                  <a:pos x="571" y="601"/>
                </a:cxn>
                <a:cxn ang="0">
                  <a:pos x="684" y="492"/>
                </a:cxn>
                <a:cxn ang="0">
                  <a:pos x="764" y="492"/>
                </a:cxn>
                <a:cxn ang="0">
                  <a:pos x="957" y="656"/>
                </a:cxn>
                <a:cxn ang="0">
                  <a:pos x="1149" y="697"/>
                </a:cxn>
                <a:cxn ang="0">
                  <a:pos x="1342" y="629"/>
                </a:cxn>
                <a:cxn ang="0">
                  <a:pos x="1455" y="458"/>
                </a:cxn>
                <a:cxn ang="0">
                  <a:pos x="1455" y="246"/>
                </a:cxn>
                <a:cxn ang="0">
                  <a:pos x="1348" y="75"/>
                </a:cxn>
                <a:cxn ang="0">
                  <a:pos x="1156" y="0"/>
                </a:cxn>
                <a:cxn ang="0">
                  <a:pos x="970" y="48"/>
                </a:cxn>
                <a:cxn ang="0">
                  <a:pos x="830" y="157"/>
                </a:cxn>
                <a:cxn ang="0">
                  <a:pos x="744" y="260"/>
                </a:cxn>
                <a:cxn ang="0">
                  <a:pos x="870" y="219"/>
                </a:cxn>
                <a:cxn ang="0">
                  <a:pos x="1056" y="82"/>
                </a:cxn>
                <a:cxn ang="0">
                  <a:pos x="1255" y="75"/>
                </a:cxn>
                <a:cxn ang="0">
                  <a:pos x="1382" y="185"/>
                </a:cxn>
                <a:cxn ang="0">
                  <a:pos x="1428" y="349"/>
                </a:cxn>
                <a:cxn ang="0">
                  <a:pos x="1375" y="512"/>
                </a:cxn>
                <a:cxn ang="0">
                  <a:pos x="1249" y="601"/>
                </a:cxn>
                <a:cxn ang="0">
                  <a:pos x="1096" y="601"/>
                </a:cxn>
                <a:cxn ang="0">
                  <a:pos x="950" y="499"/>
                </a:cxn>
                <a:cxn ang="0">
                  <a:pos x="797" y="321"/>
                </a:cxn>
                <a:cxn ang="0">
                  <a:pos x="598" y="485"/>
                </a:cxn>
                <a:cxn ang="0">
                  <a:pos x="405" y="622"/>
                </a:cxn>
                <a:cxn ang="0">
                  <a:pos x="213" y="629"/>
                </a:cxn>
                <a:cxn ang="0">
                  <a:pos x="87" y="519"/>
                </a:cxn>
                <a:cxn ang="0">
                  <a:pos x="40" y="349"/>
                </a:cxn>
                <a:cxn ang="0">
                  <a:pos x="93" y="191"/>
                </a:cxn>
                <a:cxn ang="0">
                  <a:pos x="220" y="103"/>
                </a:cxn>
                <a:cxn ang="0">
                  <a:pos x="372" y="103"/>
                </a:cxn>
                <a:cxn ang="0">
                  <a:pos x="518" y="205"/>
                </a:cxn>
                <a:cxn ang="0">
                  <a:pos x="671" y="383"/>
                </a:cxn>
              </a:cxnLst>
              <a:rect l="0" t="0" r="r" b="b"/>
              <a:pathLst>
                <a:path w="1468" h="697">
                  <a:moveTo>
                    <a:pt x="744" y="260"/>
                  </a:moveTo>
                  <a:lnTo>
                    <a:pt x="704" y="212"/>
                  </a:lnTo>
                  <a:lnTo>
                    <a:pt x="651" y="150"/>
                  </a:lnTo>
                  <a:lnTo>
                    <a:pt x="585" y="96"/>
                  </a:lnTo>
                  <a:lnTo>
                    <a:pt x="512" y="48"/>
                  </a:lnTo>
                  <a:lnTo>
                    <a:pt x="419" y="14"/>
                  </a:lnTo>
                  <a:lnTo>
                    <a:pt x="319" y="0"/>
                  </a:lnTo>
                  <a:lnTo>
                    <a:pt x="213" y="21"/>
                  </a:lnTo>
                  <a:lnTo>
                    <a:pt x="127" y="75"/>
                  </a:lnTo>
                  <a:lnTo>
                    <a:pt x="53" y="150"/>
                  </a:lnTo>
                  <a:lnTo>
                    <a:pt x="14" y="246"/>
                  </a:lnTo>
                  <a:lnTo>
                    <a:pt x="0" y="349"/>
                  </a:lnTo>
                  <a:lnTo>
                    <a:pt x="14" y="458"/>
                  </a:lnTo>
                  <a:lnTo>
                    <a:pt x="53" y="553"/>
                  </a:lnTo>
                  <a:lnTo>
                    <a:pt x="120" y="629"/>
                  </a:lnTo>
                  <a:lnTo>
                    <a:pt x="206" y="683"/>
                  </a:lnTo>
                  <a:lnTo>
                    <a:pt x="312" y="697"/>
                  </a:lnTo>
                  <a:lnTo>
                    <a:pt x="412" y="683"/>
                  </a:lnTo>
                  <a:lnTo>
                    <a:pt x="498" y="649"/>
                  </a:lnTo>
                  <a:lnTo>
                    <a:pt x="571" y="601"/>
                  </a:lnTo>
                  <a:lnTo>
                    <a:pt x="638" y="547"/>
                  </a:lnTo>
                  <a:lnTo>
                    <a:pt x="684" y="492"/>
                  </a:lnTo>
                  <a:lnTo>
                    <a:pt x="724" y="444"/>
                  </a:lnTo>
                  <a:lnTo>
                    <a:pt x="764" y="492"/>
                  </a:lnTo>
                  <a:lnTo>
                    <a:pt x="877" y="608"/>
                  </a:lnTo>
                  <a:lnTo>
                    <a:pt x="957" y="656"/>
                  </a:lnTo>
                  <a:lnTo>
                    <a:pt x="1043" y="683"/>
                  </a:lnTo>
                  <a:lnTo>
                    <a:pt x="1149" y="697"/>
                  </a:lnTo>
                  <a:lnTo>
                    <a:pt x="1255" y="676"/>
                  </a:lnTo>
                  <a:lnTo>
                    <a:pt x="1342" y="629"/>
                  </a:lnTo>
                  <a:lnTo>
                    <a:pt x="1408" y="553"/>
                  </a:lnTo>
                  <a:lnTo>
                    <a:pt x="1455" y="458"/>
                  </a:lnTo>
                  <a:lnTo>
                    <a:pt x="1468" y="349"/>
                  </a:lnTo>
                  <a:lnTo>
                    <a:pt x="1455" y="246"/>
                  </a:lnTo>
                  <a:lnTo>
                    <a:pt x="1415" y="150"/>
                  </a:lnTo>
                  <a:lnTo>
                    <a:pt x="1348" y="75"/>
                  </a:lnTo>
                  <a:lnTo>
                    <a:pt x="1255" y="21"/>
                  </a:lnTo>
                  <a:lnTo>
                    <a:pt x="1156" y="0"/>
                  </a:lnTo>
                  <a:lnTo>
                    <a:pt x="1056" y="14"/>
                  </a:lnTo>
                  <a:lnTo>
                    <a:pt x="970" y="48"/>
                  </a:lnTo>
                  <a:lnTo>
                    <a:pt x="890" y="103"/>
                  </a:lnTo>
                  <a:lnTo>
                    <a:pt x="830" y="157"/>
                  </a:lnTo>
                  <a:lnTo>
                    <a:pt x="784" y="212"/>
                  </a:lnTo>
                  <a:lnTo>
                    <a:pt x="744" y="260"/>
                  </a:lnTo>
                  <a:close/>
                  <a:moveTo>
                    <a:pt x="797" y="321"/>
                  </a:moveTo>
                  <a:lnTo>
                    <a:pt x="870" y="219"/>
                  </a:lnTo>
                  <a:lnTo>
                    <a:pt x="963" y="137"/>
                  </a:lnTo>
                  <a:lnTo>
                    <a:pt x="1056" y="82"/>
                  </a:lnTo>
                  <a:lnTo>
                    <a:pt x="1169" y="62"/>
                  </a:lnTo>
                  <a:lnTo>
                    <a:pt x="1255" y="75"/>
                  </a:lnTo>
                  <a:lnTo>
                    <a:pt x="1328" y="123"/>
                  </a:lnTo>
                  <a:lnTo>
                    <a:pt x="1382" y="185"/>
                  </a:lnTo>
                  <a:lnTo>
                    <a:pt x="1415" y="260"/>
                  </a:lnTo>
                  <a:lnTo>
                    <a:pt x="1428" y="349"/>
                  </a:lnTo>
                  <a:lnTo>
                    <a:pt x="1415" y="437"/>
                  </a:lnTo>
                  <a:lnTo>
                    <a:pt x="1375" y="512"/>
                  </a:lnTo>
                  <a:lnTo>
                    <a:pt x="1322" y="567"/>
                  </a:lnTo>
                  <a:lnTo>
                    <a:pt x="1249" y="601"/>
                  </a:lnTo>
                  <a:lnTo>
                    <a:pt x="1176" y="615"/>
                  </a:lnTo>
                  <a:lnTo>
                    <a:pt x="1096" y="601"/>
                  </a:lnTo>
                  <a:lnTo>
                    <a:pt x="1023" y="560"/>
                  </a:lnTo>
                  <a:lnTo>
                    <a:pt x="950" y="499"/>
                  </a:lnTo>
                  <a:lnTo>
                    <a:pt x="877" y="417"/>
                  </a:lnTo>
                  <a:lnTo>
                    <a:pt x="797" y="321"/>
                  </a:lnTo>
                  <a:close/>
                  <a:moveTo>
                    <a:pt x="671" y="383"/>
                  </a:moveTo>
                  <a:lnTo>
                    <a:pt x="598" y="485"/>
                  </a:lnTo>
                  <a:lnTo>
                    <a:pt x="505" y="567"/>
                  </a:lnTo>
                  <a:lnTo>
                    <a:pt x="405" y="622"/>
                  </a:lnTo>
                  <a:lnTo>
                    <a:pt x="299" y="642"/>
                  </a:lnTo>
                  <a:lnTo>
                    <a:pt x="213" y="629"/>
                  </a:lnTo>
                  <a:lnTo>
                    <a:pt x="140" y="581"/>
                  </a:lnTo>
                  <a:lnTo>
                    <a:pt x="87" y="519"/>
                  </a:lnTo>
                  <a:lnTo>
                    <a:pt x="53" y="437"/>
                  </a:lnTo>
                  <a:lnTo>
                    <a:pt x="40" y="349"/>
                  </a:lnTo>
                  <a:lnTo>
                    <a:pt x="53" y="267"/>
                  </a:lnTo>
                  <a:lnTo>
                    <a:pt x="93" y="191"/>
                  </a:lnTo>
                  <a:lnTo>
                    <a:pt x="146" y="137"/>
                  </a:lnTo>
                  <a:lnTo>
                    <a:pt x="220" y="103"/>
                  </a:lnTo>
                  <a:lnTo>
                    <a:pt x="293" y="89"/>
                  </a:lnTo>
                  <a:lnTo>
                    <a:pt x="372" y="103"/>
                  </a:lnTo>
                  <a:lnTo>
                    <a:pt x="445" y="144"/>
                  </a:lnTo>
                  <a:lnTo>
                    <a:pt x="518" y="205"/>
                  </a:lnTo>
                  <a:lnTo>
                    <a:pt x="591" y="287"/>
                  </a:lnTo>
                  <a:lnTo>
                    <a:pt x="671" y="3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6" name="Freeform 26"/>
            <p:cNvSpPr>
              <a:spLocks/>
            </p:cNvSpPr>
            <p:nvPr/>
          </p:nvSpPr>
          <p:spPr bwMode="auto">
            <a:xfrm>
              <a:off x="3765" y="2943"/>
              <a:ext cx="2849" cy="3081"/>
            </a:xfrm>
            <a:custGeom>
              <a:avLst/>
              <a:gdLst/>
              <a:ahLst/>
              <a:cxnLst>
                <a:cxn ang="0">
                  <a:pos x="2590" y="3081"/>
                </a:cxn>
                <a:cxn ang="0">
                  <a:pos x="2849" y="2377"/>
                </a:cxn>
                <a:cxn ang="0">
                  <a:pos x="2796" y="2377"/>
                </a:cxn>
                <a:cxn ang="0">
                  <a:pos x="2729" y="2507"/>
                </a:cxn>
                <a:cxn ang="0">
                  <a:pos x="2636" y="2616"/>
                </a:cxn>
                <a:cxn ang="0">
                  <a:pos x="2517" y="2705"/>
                </a:cxn>
                <a:cxn ang="0">
                  <a:pos x="2384" y="2773"/>
                </a:cxn>
                <a:cxn ang="0">
                  <a:pos x="2238" y="2821"/>
                </a:cxn>
                <a:cxn ang="0">
                  <a:pos x="2138" y="2842"/>
                </a:cxn>
                <a:cxn ang="0">
                  <a:pos x="2045" y="2862"/>
                </a:cxn>
                <a:cxn ang="0">
                  <a:pos x="1919" y="2876"/>
                </a:cxn>
                <a:cxn ang="0">
                  <a:pos x="1760" y="2889"/>
                </a:cxn>
                <a:cxn ang="0">
                  <a:pos x="286" y="2889"/>
                </a:cxn>
                <a:cxn ang="0">
                  <a:pos x="1375" y="1578"/>
                </a:cxn>
                <a:cxn ang="0">
                  <a:pos x="1381" y="1564"/>
                </a:cxn>
                <a:cxn ang="0">
                  <a:pos x="1388" y="1557"/>
                </a:cxn>
                <a:cxn ang="0">
                  <a:pos x="1388" y="1550"/>
                </a:cxn>
                <a:cxn ang="0">
                  <a:pos x="1395" y="1544"/>
                </a:cxn>
                <a:cxn ang="0">
                  <a:pos x="1395" y="1537"/>
                </a:cxn>
                <a:cxn ang="0">
                  <a:pos x="1388" y="1530"/>
                </a:cxn>
                <a:cxn ang="0">
                  <a:pos x="1388" y="1523"/>
                </a:cxn>
                <a:cxn ang="0">
                  <a:pos x="1375" y="1509"/>
                </a:cxn>
                <a:cxn ang="0">
                  <a:pos x="379" y="102"/>
                </a:cxn>
                <a:cxn ang="0">
                  <a:pos x="1554" y="102"/>
                </a:cxn>
                <a:cxn ang="0">
                  <a:pos x="1713" y="109"/>
                </a:cxn>
                <a:cxn ang="0">
                  <a:pos x="1846" y="116"/>
                </a:cxn>
                <a:cxn ang="0">
                  <a:pos x="1952" y="130"/>
                </a:cxn>
                <a:cxn ang="0">
                  <a:pos x="2019" y="136"/>
                </a:cxn>
                <a:cxn ang="0">
                  <a:pos x="2052" y="143"/>
                </a:cxn>
                <a:cxn ang="0">
                  <a:pos x="2152" y="157"/>
                </a:cxn>
                <a:cxn ang="0">
                  <a:pos x="2271" y="191"/>
                </a:cxn>
                <a:cxn ang="0">
                  <a:pos x="2397" y="239"/>
                </a:cxn>
                <a:cxn ang="0">
                  <a:pos x="2524" y="307"/>
                </a:cxn>
                <a:cxn ang="0">
                  <a:pos x="2563" y="335"/>
                </a:cxn>
                <a:cxn ang="0">
                  <a:pos x="2623" y="382"/>
                </a:cxn>
                <a:cxn ang="0">
                  <a:pos x="2683" y="444"/>
                </a:cxn>
                <a:cxn ang="0">
                  <a:pos x="2743" y="519"/>
                </a:cxn>
                <a:cxn ang="0">
                  <a:pos x="2796" y="621"/>
                </a:cxn>
                <a:cxn ang="0">
                  <a:pos x="2849" y="621"/>
                </a:cxn>
                <a:cxn ang="0">
                  <a:pos x="2590" y="0"/>
                </a:cxn>
                <a:cxn ang="0">
                  <a:pos x="20" y="0"/>
                </a:cxn>
                <a:cxn ang="0">
                  <a:pos x="13" y="7"/>
                </a:cxn>
                <a:cxn ang="0">
                  <a:pos x="7" y="7"/>
                </a:cxn>
                <a:cxn ang="0">
                  <a:pos x="0" y="13"/>
                </a:cxn>
                <a:cxn ang="0">
                  <a:pos x="0" y="89"/>
                </a:cxn>
                <a:cxn ang="0">
                  <a:pos x="1136" y="1680"/>
                </a:cxn>
                <a:cxn ang="0">
                  <a:pos x="27" y="3019"/>
                </a:cxn>
                <a:cxn ang="0">
                  <a:pos x="13" y="3033"/>
                </a:cxn>
                <a:cxn ang="0">
                  <a:pos x="7" y="3046"/>
                </a:cxn>
                <a:cxn ang="0">
                  <a:pos x="7" y="3053"/>
                </a:cxn>
                <a:cxn ang="0">
                  <a:pos x="0" y="3053"/>
                </a:cxn>
                <a:cxn ang="0">
                  <a:pos x="0" y="3060"/>
                </a:cxn>
                <a:cxn ang="0">
                  <a:pos x="7" y="3074"/>
                </a:cxn>
                <a:cxn ang="0">
                  <a:pos x="13" y="3081"/>
                </a:cxn>
                <a:cxn ang="0">
                  <a:pos x="60" y="3081"/>
                </a:cxn>
                <a:cxn ang="0">
                  <a:pos x="2590" y="3081"/>
                </a:cxn>
              </a:cxnLst>
              <a:rect l="0" t="0" r="r" b="b"/>
              <a:pathLst>
                <a:path w="2849" h="3081">
                  <a:moveTo>
                    <a:pt x="2590" y="3081"/>
                  </a:moveTo>
                  <a:lnTo>
                    <a:pt x="2849" y="2377"/>
                  </a:lnTo>
                  <a:lnTo>
                    <a:pt x="2796" y="2377"/>
                  </a:lnTo>
                  <a:lnTo>
                    <a:pt x="2729" y="2507"/>
                  </a:lnTo>
                  <a:lnTo>
                    <a:pt x="2636" y="2616"/>
                  </a:lnTo>
                  <a:lnTo>
                    <a:pt x="2517" y="2705"/>
                  </a:lnTo>
                  <a:lnTo>
                    <a:pt x="2384" y="2773"/>
                  </a:lnTo>
                  <a:lnTo>
                    <a:pt x="2238" y="2821"/>
                  </a:lnTo>
                  <a:lnTo>
                    <a:pt x="2138" y="2842"/>
                  </a:lnTo>
                  <a:lnTo>
                    <a:pt x="2045" y="2862"/>
                  </a:lnTo>
                  <a:lnTo>
                    <a:pt x="1919" y="2876"/>
                  </a:lnTo>
                  <a:lnTo>
                    <a:pt x="1760" y="2889"/>
                  </a:lnTo>
                  <a:lnTo>
                    <a:pt x="286" y="2889"/>
                  </a:lnTo>
                  <a:lnTo>
                    <a:pt x="1375" y="1578"/>
                  </a:lnTo>
                  <a:lnTo>
                    <a:pt x="1381" y="1564"/>
                  </a:lnTo>
                  <a:lnTo>
                    <a:pt x="1388" y="1557"/>
                  </a:lnTo>
                  <a:lnTo>
                    <a:pt x="1388" y="1550"/>
                  </a:lnTo>
                  <a:lnTo>
                    <a:pt x="1395" y="1544"/>
                  </a:lnTo>
                  <a:lnTo>
                    <a:pt x="1395" y="1537"/>
                  </a:lnTo>
                  <a:lnTo>
                    <a:pt x="1388" y="1530"/>
                  </a:lnTo>
                  <a:lnTo>
                    <a:pt x="1388" y="1523"/>
                  </a:lnTo>
                  <a:lnTo>
                    <a:pt x="1375" y="1509"/>
                  </a:lnTo>
                  <a:lnTo>
                    <a:pt x="379" y="102"/>
                  </a:lnTo>
                  <a:lnTo>
                    <a:pt x="1554" y="102"/>
                  </a:lnTo>
                  <a:lnTo>
                    <a:pt x="1713" y="109"/>
                  </a:lnTo>
                  <a:lnTo>
                    <a:pt x="1846" y="116"/>
                  </a:lnTo>
                  <a:lnTo>
                    <a:pt x="1952" y="130"/>
                  </a:lnTo>
                  <a:lnTo>
                    <a:pt x="2019" y="136"/>
                  </a:lnTo>
                  <a:lnTo>
                    <a:pt x="2052" y="143"/>
                  </a:lnTo>
                  <a:lnTo>
                    <a:pt x="2152" y="157"/>
                  </a:lnTo>
                  <a:lnTo>
                    <a:pt x="2271" y="191"/>
                  </a:lnTo>
                  <a:lnTo>
                    <a:pt x="2397" y="239"/>
                  </a:lnTo>
                  <a:lnTo>
                    <a:pt x="2524" y="307"/>
                  </a:lnTo>
                  <a:lnTo>
                    <a:pt x="2563" y="335"/>
                  </a:lnTo>
                  <a:lnTo>
                    <a:pt x="2623" y="382"/>
                  </a:lnTo>
                  <a:lnTo>
                    <a:pt x="2683" y="444"/>
                  </a:lnTo>
                  <a:lnTo>
                    <a:pt x="2743" y="519"/>
                  </a:lnTo>
                  <a:lnTo>
                    <a:pt x="2796" y="621"/>
                  </a:lnTo>
                  <a:lnTo>
                    <a:pt x="2849" y="621"/>
                  </a:lnTo>
                  <a:lnTo>
                    <a:pt x="2590" y="0"/>
                  </a:lnTo>
                  <a:lnTo>
                    <a:pt x="20" y="0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13"/>
                  </a:lnTo>
                  <a:lnTo>
                    <a:pt x="0" y="89"/>
                  </a:lnTo>
                  <a:lnTo>
                    <a:pt x="1136" y="1680"/>
                  </a:lnTo>
                  <a:lnTo>
                    <a:pt x="27" y="3019"/>
                  </a:lnTo>
                  <a:lnTo>
                    <a:pt x="13" y="3033"/>
                  </a:lnTo>
                  <a:lnTo>
                    <a:pt x="7" y="3046"/>
                  </a:lnTo>
                  <a:lnTo>
                    <a:pt x="7" y="3053"/>
                  </a:lnTo>
                  <a:lnTo>
                    <a:pt x="0" y="3053"/>
                  </a:lnTo>
                  <a:lnTo>
                    <a:pt x="0" y="3060"/>
                  </a:lnTo>
                  <a:lnTo>
                    <a:pt x="7" y="3074"/>
                  </a:lnTo>
                  <a:lnTo>
                    <a:pt x="13" y="3081"/>
                  </a:lnTo>
                  <a:lnTo>
                    <a:pt x="60" y="3081"/>
                  </a:lnTo>
                  <a:lnTo>
                    <a:pt x="2590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7" name="Freeform 27"/>
            <p:cNvSpPr>
              <a:spLocks/>
            </p:cNvSpPr>
            <p:nvPr/>
          </p:nvSpPr>
          <p:spPr bwMode="auto">
            <a:xfrm>
              <a:off x="3639" y="6898"/>
              <a:ext cx="910" cy="697"/>
            </a:xfrm>
            <a:custGeom>
              <a:avLst/>
              <a:gdLst/>
              <a:ahLst/>
              <a:cxnLst>
                <a:cxn ang="0">
                  <a:pos x="100" y="615"/>
                </a:cxn>
                <a:cxn ang="0">
                  <a:pos x="93" y="642"/>
                </a:cxn>
                <a:cxn ang="0">
                  <a:pos x="100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3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7" y="219"/>
                </a:cxn>
                <a:cxn ang="0">
                  <a:pos x="618" y="369"/>
                </a:cxn>
                <a:cxn ang="0">
                  <a:pos x="578" y="485"/>
                </a:cxn>
                <a:cxn ang="0">
                  <a:pos x="558" y="540"/>
                </a:cxn>
                <a:cxn ang="0">
                  <a:pos x="564" y="622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3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2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8"/>
                </a:cxn>
                <a:cxn ang="0">
                  <a:pos x="744" y="68"/>
                </a:cxn>
                <a:cxn ang="0">
                  <a:pos x="671" y="14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4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60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100" y="615"/>
                  </a:lnTo>
                  <a:lnTo>
                    <a:pt x="100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100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3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3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60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6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4" y="48"/>
                  </a:lnTo>
                  <a:lnTo>
                    <a:pt x="624" y="55"/>
                  </a:lnTo>
                  <a:lnTo>
                    <a:pt x="651" y="82"/>
                  </a:lnTo>
                  <a:lnTo>
                    <a:pt x="657" y="96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9"/>
                  </a:lnTo>
                  <a:lnTo>
                    <a:pt x="644" y="294"/>
                  </a:lnTo>
                  <a:lnTo>
                    <a:pt x="618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4" y="526"/>
                  </a:lnTo>
                  <a:lnTo>
                    <a:pt x="558" y="540"/>
                  </a:lnTo>
                  <a:lnTo>
                    <a:pt x="558" y="567"/>
                  </a:lnTo>
                  <a:lnTo>
                    <a:pt x="564" y="622"/>
                  </a:lnTo>
                  <a:lnTo>
                    <a:pt x="598" y="663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2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8"/>
                  </a:lnTo>
                  <a:lnTo>
                    <a:pt x="770" y="116"/>
                  </a:lnTo>
                  <a:lnTo>
                    <a:pt x="744" y="68"/>
                  </a:lnTo>
                  <a:lnTo>
                    <a:pt x="710" y="34"/>
                  </a:lnTo>
                  <a:lnTo>
                    <a:pt x="671" y="14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4"/>
                  </a:lnTo>
                  <a:lnTo>
                    <a:pt x="425" y="48"/>
                  </a:lnTo>
                  <a:lnTo>
                    <a:pt x="372" y="96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4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6" y="137"/>
                  </a:lnTo>
                  <a:lnTo>
                    <a:pt x="13" y="184"/>
                  </a:lnTo>
                  <a:lnTo>
                    <a:pt x="0" y="219"/>
                  </a:lnTo>
                  <a:lnTo>
                    <a:pt x="0" y="246"/>
                  </a:lnTo>
                  <a:lnTo>
                    <a:pt x="13" y="260"/>
                  </a:lnTo>
                  <a:lnTo>
                    <a:pt x="33" y="260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100" y="96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3" y="253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8" name="Freeform 28"/>
            <p:cNvSpPr>
              <a:spLocks noEditPoints="1"/>
            </p:cNvSpPr>
            <p:nvPr/>
          </p:nvSpPr>
          <p:spPr bwMode="auto">
            <a:xfrm>
              <a:off x="4728" y="6987"/>
              <a:ext cx="1102" cy="416"/>
            </a:xfrm>
            <a:custGeom>
              <a:avLst/>
              <a:gdLst/>
              <a:ahLst/>
              <a:cxnLst>
                <a:cxn ang="0">
                  <a:pos x="1043" y="75"/>
                </a:cxn>
                <a:cxn ang="0">
                  <a:pos x="1069" y="75"/>
                </a:cxn>
                <a:cxn ang="0">
                  <a:pos x="1082" y="68"/>
                </a:cxn>
                <a:cxn ang="0">
                  <a:pos x="1089" y="68"/>
                </a:cxn>
                <a:cxn ang="0">
                  <a:pos x="1102" y="41"/>
                </a:cxn>
                <a:cxn ang="0">
                  <a:pos x="1102" y="27"/>
                </a:cxn>
                <a:cxn ang="0">
                  <a:pos x="1082" y="7"/>
                </a:cxn>
                <a:cxn ang="0">
                  <a:pos x="1069" y="0"/>
                </a:cxn>
                <a:cxn ang="0">
                  <a:pos x="33" y="0"/>
                </a:cxn>
                <a:cxn ang="0">
                  <a:pos x="7" y="13"/>
                </a:cxn>
                <a:cxn ang="0">
                  <a:pos x="0" y="20"/>
                </a:cxn>
                <a:cxn ang="0">
                  <a:pos x="0" y="54"/>
                </a:cxn>
                <a:cxn ang="0">
                  <a:pos x="7" y="68"/>
                </a:cxn>
                <a:cxn ang="0">
                  <a:pos x="20" y="75"/>
                </a:cxn>
                <a:cxn ang="0">
                  <a:pos x="53" y="75"/>
                </a:cxn>
                <a:cxn ang="0">
                  <a:pos x="1043" y="75"/>
                </a:cxn>
                <a:cxn ang="0">
                  <a:pos x="1049" y="416"/>
                </a:cxn>
                <a:cxn ang="0">
                  <a:pos x="1069" y="416"/>
                </a:cxn>
                <a:cxn ang="0">
                  <a:pos x="1082" y="410"/>
                </a:cxn>
                <a:cxn ang="0">
                  <a:pos x="1096" y="396"/>
                </a:cxn>
                <a:cxn ang="0">
                  <a:pos x="1102" y="375"/>
                </a:cxn>
                <a:cxn ang="0">
                  <a:pos x="1102" y="362"/>
                </a:cxn>
                <a:cxn ang="0">
                  <a:pos x="1082" y="341"/>
                </a:cxn>
                <a:cxn ang="0">
                  <a:pos x="33" y="341"/>
                </a:cxn>
                <a:cxn ang="0">
                  <a:pos x="20" y="348"/>
                </a:cxn>
                <a:cxn ang="0">
                  <a:pos x="7" y="348"/>
                </a:cxn>
                <a:cxn ang="0">
                  <a:pos x="0" y="362"/>
                </a:cxn>
                <a:cxn ang="0">
                  <a:pos x="0" y="389"/>
                </a:cxn>
                <a:cxn ang="0">
                  <a:pos x="7" y="403"/>
                </a:cxn>
                <a:cxn ang="0">
                  <a:pos x="33" y="416"/>
                </a:cxn>
                <a:cxn ang="0">
                  <a:pos x="53" y="416"/>
                </a:cxn>
                <a:cxn ang="0">
                  <a:pos x="1049" y="416"/>
                </a:cxn>
              </a:cxnLst>
              <a:rect l="0" t="0" r="r" b="b"/>
              <a:pathLst>
                <a:path w="1102" h="416">
                  <a:moveTo>
                    <a:pt x="1043" y="75"/>
                  </a:moveTo>
                  <a:lnTo>
                    <a:pt x="1069" y="75"/>
                  </a:lnTo>
                  <a:lnTo>
                    <a:pt x="1082" y="68"/>
                  </a:lnTo>
                  <a:lnTo>
                    <a:pt x="1089" y="68"/>
                  </a:lnTo>
                  <a:lnTo>
                    <a:pt x="1102" y="41"/>
                  </a:lnTo>
                  <a:lnTo>
                    <a:pt x="1102" y="27"/>
                  </a:lnTo>
                  <a:lnTo>
                    <a:pt x="1082" y="7"/>
                  </a:lnTo>
                  <a:lnTo>
                    <a:pt x="1069" y="0"/>
                  </a:lnTo>
                  <a:lnTo>
                    <a:pt x="33" y="0"/>
                  </a:lnTo>
                  <a:lnTo>
                    <a:pt x="7" y="13"/>
                  </a:lnTo>
                  <a:lnTo>
                    <a:pt x="0" y="20"/>
                  </a:lnTo>
                  <a:lnTo>
                    <a:pt x="0" y="54"/>
                  </a:lnTo>
                  <a:lnTo>
                    <a:pt x="7" y="68"/>
                  </a:lnTo>
                  <a:lnTo>
                    <a:pt x="20" y="75"/>
                  </a:lnTo>
                  <a:lnTo>
                    <a:pt x="53" y="75"/>
                  </a:lnTo>
                  <a:lnTo>
                    <a:pt x="1043" y="75"/>
                  </a:lnTo>
                  <a:close/>
                  <a:moveTo>
                    <a:pt x="1049" y="416"/>
                  </a:moveTo>
                  <a:lnTo>
                    <a:pt x="1069" y="416"/>
                  </a:lnTo>
                  <a:lnTo>
                    <a:pt x="1082" y="410"/>
                  </a:lnTo>
                  <a:lnTo>
                    <a:pt x="1096" y="396"/>
                  </a:lnTo>
                  <a:lnTo>
                    <a:pt x="1102" y="375"/>
                  </a:lnTo>
                  <a:lnTo>
                    <a:pt x="1102" y="362"/>
                  </a:lnTo>
                  <a:lnTo>
                    <a:pt x="1082" y="341"/>
                  </a:lnTo>
                  <a:lnTo>
                    <a:pt x="33" y="341"/>
                  </a:lnTo>
                  <a:lnTo>
                    <a:pt x="20" y="348"/>
                  </a:lnTo>
                  <a:lnTo>
                    <a:pt x="7" y="348"/>
                  </a:lnTo>
                  <a:lnTo>
                    <a:pt x="0" y="362"/>
                  </a:lnTo>
                  <a:lnTo>
                    <a:pt x="0" y="389"/>
                  </a:lnTo>
                  <a:lnTo>
                    <a:pt x="7" y="403"/>
                  </a:lnTo>
                  <a:lnTo>
                    <a:pt x="33" y="416"/>
                  </a:lnTo>
                  <a:lnTo>
                    <a:pt x="53" y="416"/>
                  </a:lnTo>
                  <a:lnTo>
                    <a:pt x="1049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9" name="Freeform 29"/>
            <p:cNvSpPr>
              <a:spLocks/>
            </p:cNvSpPr>
            <p:nvPr/>
          </p:nvSpPr>
          <p:spPr bwMode="auto">
            <a:xfrm>
              <a:off x="6030" y="6556"/>
              <a:ext cx="664" cy="1025"/>
            </a:xfrm>
            <a:custGeom>
              <a:avLst/>
              <a:gdLst/>
              <a:ahLst/>
              <a:cxnLst>
                <a:cxn ang="0">
                  <a:pos x="664" y="745"/>
                </a:cxn>
                <a:cxn ang="0">
                  <a:pos x="610" y="745"/>
                </a:cxn>
                <a:cxn ang="0">
                  <a:pos x="604" y="793"/>
                </a:cxn>
                <a:cxn ang="0">
                  <a:pos x="591" y="847"/>
                </a:cxn>
                <a:cxn ang="0">
                  <a:pos x="571" y="882"/>
                </a:cxn>
                <a:cxn ang="0">
                  <a:pos x="544" y="888"/>
                </a:cxn>
                <a:cxn ang="0">
                  <a:pos x="504" y="895"/>
                </a:cxn>
                <a:cxn ang="0">
                  <a:pos x="146" y="895"/>
                </a:cxn>
                <a:cxn ang="0">
                  <a:pos x="232" y="820"/>
                </a:cxn>
                <a:cxn ang="0">
                  <a:pos x="298" y="765"/>
                </a:cxn>
                <a:cxn ang="0">
                  <a:pos x="352" y="718"/>
                </a:cxn>
                <a:cxn ang="0">
                  <a:pos x="398" y="677"/>
                </a:cxn>
                <a:cxn ang="0">
                  <a:pos x="451" y="636"/>
                </a:cxn>
                <a:cxn ang="0">
                  <a:pos x="518" y="581"/>
                </a:cxn>
                <a:cxn ang="0">
                  <a:pos x="571" y="520"/>
                </a:cxn>
                <a:cxn ang="0">
                  <a:pos x="617" y="458"/>
                </a:cxn>
                <a:cxn ang="0">
                  <a:pos x="650" y="383"/>
                </a:cxn>
                <a:cxn ang="0">
                  <a:pos x="664" y="301"/>
                </a:cxn>
                <a:cxn ang="0">
                  <a:pos x="650" y="212"/>
                </a:cxn>
                <a:cxn ang="0">
                  <a:pos x="617" y="144"/>
                </a:cxn>
                <a:cxn ang="0">
                  <a:pos x="557" y="82"/>
                </a:cxn>
                <a:cxn ang="0">
                  <a:pos x="491" y="41"/>
                </a:cxn>
                <a:cxn ang="0">
                  <a:pos x="405" y="14"/>
                </a:cxn>
                <a:cxn ang="0">
                  <a:pos x="312" y="0"/>
                </a:cxn>
                <a:cxn ang="0">
                  <a:pos x="205" y="14"/>
                </a:cxn>
                <a:cxn ang="0">
                  <a:pos x="119" y="55"/>
                </a:cxn>
                <a:cxn ang="0">
                  <a:pos x="59" y="117"/>
                </a:cxn>
                <a:cxn ang="0">
                  <a:pos x="13" y="192"/>
                </a:cxn>
                <a:cxn ang="0">
                  <a:pos x="0" y="280"/>
                </a:cxn>
                <a:cxn ang="0">
                  <a:pos x="0" y="308"/>
                </a:cxn>
                <a:cxn ang="0">
                  <a:pos x="13" y="328"/>
                </a:cxn>
                <a:cxn ang="0">
                  <a:pos x="19" y="342"/>
                </a:cxn>
                <a:cxn ang="0">
                  <a:pos x="59" y="362"/>
                </a:cxn>
                <a:cxn ang="0">
                  <a:pos x="99" y="362"/>
                </a:cxn>
                <a:cxn ang="0">
                  <a:pos x="119" y="356"/>
                </a:cxn>
                <a:cxn ang="0">
                  <a:pos x="146" y="328"/>
                </a:cxn>
                <a:cxn ang="0">
                  <a:pos x="152" y="308"/>
                </a:cxn>
                <a:cxn ang="0">
                  <a:pos x="159" y="280"/>
                </a:cxn>
                <a:cxn ang="0">
                  <a:pos x="159" y="260"/>
                </a:cxn>
                <a:cxn ang="0">
                  <a:pos x="146" y="233"/>
                </a:cxn>
                <a:cxn ang="0">
                  <a:pos x="132" y="219"/>
                </a:cxn>
                <a:cxn ang="0">
                  <a:pos x="119" y="212"/>
                </a:cxn>
                <a:cxn ang="0">
                  <a:pos x="99" y="205"/>
                </a:cxn>
                <a:cxn ang="0">
                  <a:pos x="73" y="199"/>
                </a:cxn>
                <a:cxn ang="0">
                  <a:pos x="112" y="130"/>
                </a:cxn>
                <a:cxn ang="0">
                  <a:pos x="172" y="89"/>
                </a:cxn>
                <a:cxn ang="0">
                  <a:pos x="232" y="62"/>
                </a:cxn>
                <a:cxn ang="0">
                  <a:pos x="292" y="55"/>
                </a:cxn>
                <a:cxn ang="0">
                  <a:pos x="371" y="69"/>
                </a:cxn>
                <a:cxn ang="0">
                  <a:pos x="438" y="110"/>
                </a:cxn>
                <a:cxn ang="0">
                  <a:pos x="478" y="164"/>
                </a:cxn>
                <a:cxn ang="0">
                  <a:pos x="511" y="226"/>
                </a:cxn>
                <a:cxn ang="0">
                  <a:pos x="518" y="301"/>
                </a:cxn>
                <a:cxn ang="0">
                  <a:pos x="504" y="397"/>
                </a:cxn>
                <a:cxn ang="0">
                  <a:pos x="464" y="479"/>
                </a:cxn>
                <a:cxn ang="0">
                  <a:pos x="418" y="547"/>
                </a:cxn>
                <a:cxn ang="0">
                  <a:pos x="378" y="602"/>
                </a:cxn>
                <a:cxn ang="0">
                  <a:pos x="13" y="964"/>
                </a:cxn>
                <a:cxn ang="0">
                  <a:pos x="0" y="977"/>
                </a:cxn>
                <a:cxn ang="0">
                  <a:pos x="0" y="1025"/>
                </a:cxn>
                <a:cxn ang="0">
                  <a:pos x="617" y="1025"/>
                </a:cxn>
                <a:cxn ang="0">
                  <a:pos x="664" y="745"/>
                </a:cxn>
              </a:cxnLst>
              <a:rect l="0" t="0" r="r" b="b"/>
              <a:pathLst>
                <a:path w="664" h="1025">
                  <a:moveTo>
                    <a:pt x="664" y="745"/>
                  </a:moveTo>
                  <a:lnTo>
                    <a:pt x="610" y="745"/>
                  </a:lnTo>
                  <a:lnTo>
                    <a:pt x="604" y="793"/>
                  </a:lnTo>
                  <a:lnTo>
                    <a:pt x="591" y="847"/>
                  </a:lnTo>
                  <a:lnTo>
                    <a:pt x="571" y="882"/>
                  </a:lnTo>
                  <a:lnTo>
                    <a:pt x="544" y="888"/>
                  </a:lnTo>
                  <a:lnTo>
                    <a:pt x="504" y="895"/>
                  </a:lnTo>
                  <a:lnTo>
                    <a:pt x="146" y="895"/>
                  </a:lnTo>
                  <a:lnTo>
                    <a:pt x="232" y="820"/>
                  </a:lnTo>
                  <a:lnTo>
                    <a:pt x="298" y="765"/>
                  </a:lnTo>
                  <a:lnTo>
                    <a:pt x="352" y="718"/>
                  </a:lnTo>
                  <a:lnTo>
                    <a:pt x="398" y="677"/>
                  </a:lnTo>
                  <a:lnTo>
                    <a:pt x="451" y="636"/>
                  </a:lnTo>
                  <a:lnTo>
                    <a:pt x="518" y="581"/>
                  </a:lnTo>
                  <a:lnTo>
                    <a:pt x="571" y="520"/>
                  </a:lnTo>
                  <a:lnTo>
                    <a:pt x="617" y="458"/>
                  </a:lnTo>
                  <a:lnTo>
                    <a:pt x="650" y="383"/>
                  </a:lnTo>
                  <a:lnTo>
                    <a:pt x="664" y="301"/>
                  </a:lnTo>
                  <a:lnTo>
                    <a:pt x="650" y="212"/>
                  </a:lnTo>
                  <a:lnTo>
                    <a:pt x="617" y="144"/>
                  </a:lnTo>
                  <a:lnTo>
                    <a:pt x="557" y="82"/>
                  </a:lnTo>
                  <a:lnTo>
                    <a:pt x="491" y="41"/>
                  </a:lnTo>
                  <a:lnTo>
                    <a:pt x="405" y="14"/>
                  </a:lnTo>
                  <a:lnTo>
                    <a:pt x="312" y="0"/>
                  </a:lnTo>
                  <a:lnTo>
                    <a:pt x="205" y="14"/>
                  </a:lnTo>
                  <a:lnTo>
                    <a:pt x="119" y="55"/>
                  </a:lnTo>
                  <a:lnTo>
                    <a:pt x="59" y="117"/>
                  </a:lnTo>
                  <a:lnTo>
                    <a:pt x="13" y="192"/>
                  </a:lnTo>
                  <a:lnTo>
                    <a:pt x="0" y="280"/>
                  </a:lnTo>
                  <a:lnTo>
                    <a:pt x="0" y="308"/>
                  </a:lnTo>
                  <a:lnTo>
                    <a:pt x="13" y="328"/>
                  </a:lnTo>
                  <a:lnTo>
                    <a:pt x="19" y="342"/>
                  </a:lnTo>
                  <a:lnTo>
                    <a:pt x="59" y="362"/>
                  </a:lnTo>
                  <a:lnTo>
                    <a:pt x="99" y="362"/>
                  </a:lnTo>
                  <a:lnTo>
                    <a:pt x="119" y="356"/>
                  </a:lnTo>
                  <a:lnTo>
                    <a:pt x="146" y="328"/>
                  </a:lnTo>
                  <a:lnTo>
                    <a:pt x="152" y="308"/>
                  </a:lnTo>
                  <a:lnTo>
                    <a:pt x="159" y="280"/>
                  </a:lnTo>
                  <a:lnTo>
                    <a:pt x="159" y="260"/>
                  </a:lnTo>
                  <a:lnTo>
                    <a:pt x="146" y="233"/>
                  </a:lnTo>
                  <a:lnTo>
                    <a:pt x="132" y="219"/>
                  </a:lnTo>
                  <a:lnTo>
                    <a:pt x="119" y="212"/>
                  </a:lnTo>
                  <a:lnTo>
                    <a:pt x="99" y="205"/>
                  </a:lnTo>
                  <a:lnTo>
                    <a:pt x="73" y="199"/>
                  </a:lnTo>
                  <a:lnTo>
                    <a:pt x="112" y="130"/>
                  </a:lnTo>
                  <a:lnTo>
                    <a:pt x="172" y="89"/>
                  </a:lnTo>
                  <a:lnTo>
                    <a:pt x="232" y="62"/>
                  </a:lnTo>
                  <a:lnTo>
                    <a:pt x="292" y="55"/>
                  </a:lnTo>
                  <a:lnTo>
                    <a:pt x="371" y="69"/>
                  </a:lnTo>
                  <a:lnTo>
                    <a:pt x="438" y="110"/>
                  </a:lnTo>
                  <a:lnTo>
                    <a:pt x="478" y="164"/>
                  </a:lnTo>
                  <a:lnTo>
                    <a:pt x="511" y="226"/>
                  </a:lnTo>
                  <a:lnTo>
                    <a:pt x="518" y="301"/>
                  </a:lnTo>
                  <a:lnTo>
                    <a:pt x="504" y="397"/>
                  </a:lnTo>
                  <a:lnTo>
                    <a:pt x="464" y="479"/>
                  </a:lnTo>
                  <a:lnTo>
                    <a:pt x="418" y="547"/>
                  </a:lnTo>
                  <a:lnTo>
                    <a:pt x="378" y="602"/>
                  </a:lnTo>
                  <a:lnTo>
                    <a:pt x="13" y="964"/>
                  </a:lnTo>
                  <a:lnTo>
                    <a:pt x="0" y="977"/>
                  </a:lnTo>
                  <a:lnTo>
                    <a:pt x="0" y="1025"/>
                  </a:lnTo>
                  <a:lnTo>
                    <a:pt x="617" y="1025"/>
                  </a:lnTo>
                  <a:lnTo>
                    <a:pt x="664" y="7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0" name="Freeform 30"/>
            <p:cNvSpPr>
              <a:spLocks/>
            </p:cNvSpPr>
            <p:nvPr/>
          </p:nvSpPr>
          <p:spPr bwMode="auto">
            <a:xfrm>
              <a:off x="7364" y="3360"/>
              <a:ext cx="498" cy="2206"/>
            </a:xfrm>
            <a:custGeom>
              <a:avLst/>
              <a:gdLst/>
              <a:ahLst/>
              <a:cxnLst>
                <a:cxn ang="0">
                  <a:pos x="498" y="2179"/>
                </a:cxn>
                <a:cxn ang="0">
                  <a:pos x="498" y="2172"/>
                </a:cxn>
                <a:cxn ang="0">
                  <a:pos x="459" y="2131"/>
                </a:cxn>
                <a:cxn ang="0">
                  <a:pos x="359" y="2008"/>
                </a:cxn>
                <a:cxn ang="0">
                  <a:pos x="273" y="1864"/>
                </a:cxn>
                <a:cxn ang="0">
                  <a:pos x="213" y="1714"/>
                </a:cxn>
                <a:cxn ang="0">
                  <a:pos x="173" y="1564"/>
                </a:cxn>
                <a:cxn ang="0">
                  <a:pos x="146" y="1407"/>
                </a:cxn>
                <a:cxn ang="0">
                  <a:pos x="126" y="1250"/>
                </a:cxn>
                <a:cxn ang="0">
                  <a:pos x="126" y="1099"/>
                </a:cxn>
                <a:cxn ang="0">
                  <a:pos x="133" y="908"/>
                </a:cxn>
                <a:cxn ang="0">
                  <a:pos x="153" y="724"/>
                </a:cxn>
                <a:cxn ang="0">
                  <a:pos x="200" y="539"/>
                </a:cxn>
                <a:cxn ang="0">
                  <a:pos x="259" y="368"/>
                </a:cxn>
                <a:cxn ang="0">
                  <a:pos x="352" y="204"/>
                </a:cxn>
                <a:cxn ang="0">
                  <a:pos x="465" y="61"/>
                </a:cxn>
                <a:cxn ang="0">
                  <a:pos x="478" y="47"/>
                </a:cxn>
                <a:cxn ang="0">
                  <a:pos x="492" y="41"/>
                </a:cxn>
                <a:cxn ang="0">
                  <a:pos x="492" y="34"/>
                </a:cxn>
                <a:cxn ang="0">
                  <a:pos x="498" y="27"/>
                </a:cxn>
                <a:cxn ang="0">
                  <a:pos x="498" y="20"/>
                </a:cxn>
                <a:cxn ang="0">
                  <a:pos x="485" y="6"/>
                </a:cxn>
                <a:cxn ang="0">
                  <a:pos x="472" y="0"/>
                </a:cxn>
                <a:cxn ang="0">
                  <a:pos x="452" y="13"/>
                </a:cxn>
                <a:cxn ang="0">
                  <a:pos x="405" y="47"/>
                </a:cxn>
                <a:cxn ang="0">
                  <a:pos x="346" y="109"/>
                </a:cxn>
                <a:cxn ang="0">
                  <a:pos x="273" y="198"/>
                </a:cxn>
                <a:cxn ang="0">
                  <a:pos x="200" y="300"/>
                </a:cxn>
                <a:cxn ang="0">
                  <a:pos x="133" y="430"/>
                </a:cxn>
                <a:cxn ang="0">
                  <a:pos x="67" y="614"/>
                </a:cxn>
                <a:cxn ang="0">
                  <a:pos x="27" y="785"/>
                </a:cxn>
                <a:cxn ang="0">
                  <a:pos x="7" y="956"/>
                </a:cxn>
                <a:cxn ang="0">
                  <a:pos x="0" y="1099"/>
                </a:cxn>
                <a:cxn ang="0">
                  <a:pos x="7" y="1243"/>
                </a:cxn>
                <a:cxn ang="0">
                  <a:pos x="27" y="1414"/>
                </a:cxn>
                <a:cxn ang="0">
                  <a:pos x="67" y="1598"/>
                </a:cxn>
                <a:cxn ang="0">
                  <a:pos x="140" y="1789"/>
                </a:cxn>
                <a:cxn ang="0">
                  <a:pos x="206" y="1912"/>
                </a:cxn>
                <a:cxn ang="0">
                  <a:pos x="279" y="2015"/>
                </a:cxn>
                <a:cxn ang="0">
                  <a:pos x="346" y="2097"/>
                </a:cxn>
                <a:cxn ang="0">
                  <a:pos x="405" y="2158"/>
                </a:cxn>
                <a:cxn ang="0">
                  <a:pos x="452" y="2192"/>
                </a:cxn>
                <a:cxn ang="0">
                  <a:pos x="472" y="2206"/>
                </a:cxn>
                <a:cxn ang="0">
                  <a:pos x="485" y="2199"/>
                </a:cxn>
                <a:cxn ang="0">
                  <a:pos x="492" y="2192"/>
                </a:cxn>
                <a:cxn ang="0">
                  <a:pos x="498" y="2179"/>
                </a:cxn>
              </a:cxnLst>
              <a:rect l="0" t="0" r="r" b="b"/>
              <a:pathLst>
                <a:path w="498" h="2206">
                  <a:moveTo>
                    <a:pt x="498" y="2179"/>
                  </a:moveTo>
                  <a:lnTo>
                    <a:pt x="498" y="2172"/>
                  </a:lnTo>
                  <a:lnTo>
                    <a:pt x="459" y="2131"/>
                  </a:lnTo>
                  <a:lnTo>
                    <a:pt x="359" y="2008"/>
                  </a:lnTo>
                  <a:lnTo>
                    <a:pt x="273" y="1864"/>
                  </a:lnTo>
                  <a:lnTo>
                    <a:pt x="213" y="1714"/>
                  </a:lnTo>
                  <a:lnTo>
                    <a:pt x="173" y="1564"/>
                  </a:lnTo>
                  <a:lnTo>
                    <a:pt x="146" y="1407"/>
                  </a:lnTo>
                  <a:lnTo>
                    <a:pt x="126" y="1250"/>
                  </a:lnTo>
                  <a:lnTo>
                    <a:pt x="126" y="1099"/>
                  </a:lnTo>
                  <a:lnTo>
                    <a:pt x="133" y="908"/>
                  </a:lnTo>
                  <a:lnTo>
                    <a:pt x="153" y="724"/>
                  </a:lnTo>
                  <a:lnTo>
                    <a:pt x="200" y="539"/>
                  </a:lnTo>
                  <a:lnTo>
                    <a:pt x="259" y="368"/>
                  </a:lnTo>
                  <a:lnTo>
                    <a:pt x="352" y="204"/>
                  </a:lnTo>
                  <a:lnTo>
                    <a:pt x="465" y="61"/>
                  </a:lnTo>
                  <a:lnTo>
                    <a:pt x="478" y="47"/>
                  </a:lnTo>
                  <a:lnTo>
                    <a:pt x="492" y="41"/>
                  </a:lnTo>
                  <a:lnTo>
                    <a:pt x="492" y="34"/>
                  </a:lnTo>
                  <a:lnTo>
                    <a:pt x="498" y="27"/>
                  </a:lnTo>
                  <a:lnTo>
                    <a:pt x="498" y="20"/>
                  </a:lnTo>
                  <a:lnTo>
                    <a:pt x="485" y="6"/>
                  </a:lnTo>
                  <a:lnTo>
                    <a:pt x="472" y="0"/>
                  </a:lnTo>
                  <a:lnTo>
                    <a:pt x="452" y="13"/>
                  </a:lnTo>
                  <a:lnTo>
                    <a:pt x="405" y="47"/>
                  </a:lnTo>
                  <a:lnTo>
                    <a:pt x="346" y="109"/>
                  </a:lnTo>
                  <a:lnTo>
                    <a:pt x="273" y="198"/>
                  </a:lnTo>
                  <a:lnTo>
                    <a:pt x="200" y="300"/>
                  </a:lnTo>
                  <a:lnTo>
                    <a:pt x="133" y="430"/>
                  </a:lnTo>
                  <a:lnTo>
                    <a:pt x="67" y="614"/>
                  </a:lnTo>
                  <a:lnTo>
                    <a:pt x="27" y="785"/>
                  </a:lnTo>
                  <a:lnTo>
                    <a:pt x="7" y="956"/>
                  </a:lnTo>
                  <a:lnTo>
                    <a:pt x="0" y="1099"/>
                  </a:lnTo>
                  <a:lnTo>
                    <a:pt x="7" y="1243"/>
                  </a:lnTo>
                  <a:lnTo>
                    <a:pt x="27" y="1414"/>
                  </a:lnTo>
                  <a:lnTo>
                    <a:pt x="67" y="1598"/>
                  </a:lnTo>
                  <a:lnTo>
                    <a:pt x="140" y="1789"/>
                  </a:lnTo>
                  <a:lnTo>
                    <a:pt x="206" y="1912"/>
                  </a:lnTo>
                  <a:lnTo>
                    <a:pt x="279" y="2015"/>
                  </a:lnTo>
                  <a:lnTo>
                    <a:pt x="346" y="2097"/>
                  </a:lnTo>
                  <a:lnTo>
                    <a:pt x="405" y="2158"/>
                  </a:lnTo>
                  <a:lnTo>
                    <a:pt x="452" y="2192"/>
                  </a:lnTo>
                  <a:lnTo>
                    <a:pt x="472" y="2206"/>
                  </a:lnTo>
                  <a:lnTo>
                    <a:pt x="485" y="2199"/>
                  </a:lnTo>
                  <a:lnTo>
                    <a:pt x="492" y="2192"/>
                  </a:lnTo>
                  <a:lnTo>
                    <a:pt x="498" y="21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1" name="Freeform 31"/>
            <p:cNvSpPr>
              <a:spLocks/>
            </p:cNvSpPr>
            <p:nvPr/>
          </p:nvSpPr>
          <p:spPr bwMode="auto">
            <a:xfrm>
              <a:off x="8088" y="3544"/>
              <a:ext cx="857" cy="1469"/>
            </a:xfrm>
            <a:custGeom>
              <a:avLst/>
              <a:gdLst/>
              <a:ahLst/>
              <a:cxnLst>
                <a:cxn ang="0">
                  <a:pos x="804" y="1086"/>
                </a:cxn>
                <a:cxn ang="0">
                  <a:pos x="777" y="1230"/>
                </a:cxn>
                <a:cxn ang="0">
                  <a:pos x="724" y="1291"/>
                </a:cxn>
                <a:cxn ang="0">
                  <a:pos x="166" y="1298"/>
                </a:cxn>
                <a:cxn ang="0">
                  <a:pos x="525" y="949"/>
                </a:cxn>
                <a:cxn ang="0">
                  <a:pos x="717" y="758"/>
                </a:cxn>
                <a:cxn ang="0">
                  <a:pos x="824" y="601"/>
                </a:cxn>
                <a:cxn ang="0">
                  <a:pos x="857" y="430"/>
                </a:cxn>
                <a:cxn ang="0">
                  <a:pos x="797" y="205"/>
                </a:cxn>
                <a:cxn ang="0">
                  <a:pos x="638" y="55"/>
                </a:cxn>
                <a:cxn ang="0">
                  <a:pos x="405" y="0"/>
                </a:cxn>
                <a:cxn ang="0">
                  <a:pos x="193" y="61"/>
                </a:cxn>
                <a:cxn ang="0">
                  <a:pos x="53" y="212"/>
                </a:cxn>
                <a:cxn ang="0">
                  <a:pos x="0" y="403"/>
                </a:cxn>
                <a:cxn ang="0">
                  <a:pos x="33" y="485"/>
                </a:cxn>
                <a:cxn ang="0">
                  <a:pos x="86" y="519"/>
                </a:cxn>
                <a:cxn ang="0">
                  <a:pos x="120" y="526"/>
                </a:cxn>
                <a:cxn ang="0">
                  <a:pos x="186" y="499"/>
                </a:cxn>
                <a:cxn ang="0">
                  <a:pos x="226" y="410"/>
                </a:cxn>
                <a:cxn ang="0">
                  <a:pos x="199" y="328"/>
                </a:cxn>
                <a:cxn ang="0">
                  <a:pos x="113" y="294"/>
                </a:cxn>
                <a:cxn ang="0">
                  <a:pos x="133" y="198"/>
                </a:cxn>
                <a:cxn ang="0">
                  <a:pos x="286" y="89"/>
                </a:cxn>
                <a:cxn ang="0">
                  <a:pos x="465" y="82"/>
                </a:cxn>
                <a:cxn ang="0">
                  <a:pos x="591" y="184"/>
                </a:cxn>
                <a:cxn ang="0">
                  <a:pos x="658" y="342"/>
                </a:cxn>
                <a:cxn ang="0">
                  <a:pos x="644" y="560"/>
                </a:cxn>
                <a:cxn ang="0">
                  <a:pos x="525" y="806"/>
                </a:cxn>
                <a:cxn ang="0">
                  <a:pos x="27" y="1387"/>
                </a:cxn>
                <a:cxn ang="0">
                  <a:pos x="7" y="1414"/>
                </a:cxn>
                <a:cxn ang="0">
                  <a:pos x="0" y="1441"/>
                </a:cxn>
                <a:cxn ang="0">
                  <a:pos x="797" y="1469"/>
                </a:cxn>
              </a:cxnLst>
              <a:rect l="0" t="0" r="r" b="b"/>
              <a:pathLst>
                <a:path w="857" h="1469">
                  <a:moveTo>
                    <a:pt x="857" y="1086"/>
                  </a:moveTo>
                  <a:lnTo>
                    <a:pt x="804" y="1086"/>
                  </a:lnTo>
                  <a:lnTo>
                    <a:pt x="790" y="1161"/>
                  </a:lnTo>
                  <a:lnTo>
                    <a:pt x="777" y="1230"/>
                  </a:lnTo>
                  <a:lnTo>
                    <a:pt x="757" y="1284"/>
                  </a:lnTo>
                  <a:lnTo>
                    <a:pt x="724" y="1291"/>
                  </a:lnTo>
                  <a:lnTo>
                    <a:pt x="664" y="1298"/>
                  </a:lnTo>
                  <a:lnTo>
                    <a:pt x="166" y="1298"/>
                  </a:lnTo>
                  <a:lnTo>
                    <a:pt x="392" y="1072"/>
                  </a:lnTo>
                  <a:lnTo>
                    <a:pt x="525" y="949"/>
                  </a:lnTo>
                  <a:lnTo>
                    <a:pt x="631" y="854"/>
                  </a:lnTo>
                  <a:lnTo>
                    <a:pt x="717" y="758"/>
                  </a:lnTo>
                  <a:lnTo>
                    <a:pt x="777" y="676"/>
                  </a:lnTo>
                  <a:lnTo>
                    <a:pt x="824" y="601"/>
                  </a:lnTo>
                  <a:lnTo>
                    <a:pt x="850" y="519"/>
                  </a:lnTo>
                  <a:lnTo>
                    <a:pt x="857" y="430"/>
                  </a:lnTo>
                  <a:lnTo>
                    <a:pt x="844" y="314"/>
                  </a:lnTo>
                  <a:lnTo>
                    <a:pt x="797" y="205"/>
                  </a:lnTo>
                  <a:lnTo>
                    <a:pt x="731" y="123"/>
                  </a:lnTo>
                  <a:lnTo>
                    <a:pt x="638" y="55"/>
                  </a:lnTo>
                  <a:lnTo>
                    <a:pt x="525" y="14"/>
                  </a:lnTo>
                  <a:lnTo>
                    <a:pt x="405" y="0"/>
                  </a:lnTo>
                  <a:lnTo>
                    <a:pt x="292" y="14"/>
                  </a:lnTo>
                  <a:lnTo>
                    <a:pt x="193" y="61"/>
                  </a:lnTo>
                  <a:lnTo>
                    <a:pt x="113" y="130"/>
                  </a:lnTo>
                  <a:lnTo>
                    <a:pt x="53" y="212"/>
                  </a:lnTo>
                  <a:lnTo>
                    <a:pt x="13" y="301"/>
                  </a:lnTo>
                  <a:lnTo>
                    <a:pt x="0" y="403"/>
                  </a:lnTo>
                  <a:lnTo>
                    <a:pt x="7" y="451"/>
                  </a:lnTo>
                  <a:lnTo>
                    <a:pt x="33" y="485"/>
                  </a:lnTo>
                  <a:lnTo>
                    <a:pt x="60" y="512"/>
                  </a:lnTo>
                  <a:lnTo>
                    <a:pt x="86" y="519"/>
                  </a:lnTo>
                  <a:lnTo>
                    <a:pt x="106" y="526"/>
                  </a:lnTo>
                  <a:lnTo>
                    <a:pt x="120" y="526"/>
                  </a:lnTo>
                  <a:lnTo>
                    <a:pt x="153" y="519"/>
                  </a:lnTo>
                  <a:lnTo>
                    <a:pt x="186" y="499"/>
                  </a:lnTo>
                  <a:lnTo>
                    <a:pt x="213" y="464"/>
                  </a:lnTo>
                  <a:lnTo>
                    <a:pt x="226" y="410"/>
                  </a:lnTo>
                  <a:lnTo>
                    <a:pt x="219" y="369"/>
                  </a:lnTo>
                  <a:lnTo>
                    <a:pt x="199" y="328"/>
                  </a:lnTo>
                  <a:lnTo>
                    <a:pt x="166" y="301"/>
                  </a:lnTo>
                  <a:lnTo>
                    <a:pt x="113" y="294"/>
                  </a:lnTo>
                  <a:lnTo>
                    <a:pt x="86" y="294"/>
                  </a:lnTo>
                  <a:lnTo>
                    <a:pt x="133" y="198"/>
                  </a:lnTo>
                  <a:lnTo>
                    <a:pt x="206" y="130"/>
                  </a:lnTo>
                  <a:lnTo>
                    <a:pt x="286" y="89"/>
                  </a:lnTo>
                  <a:lnTo>
                    <a:pt x="379" y="68"/>
                  </a:lnTo>
                  <a:lnTo>
                    <a:pt x="465" y="82"/>
                  </a:lnTo>
                  <a:lnTo>
                    <a:pt x="538" y="123"/>
                  </a:lnTo>
                  <a:lnTo>
                    <a:pt x="591" y="184"/>
                  </a:lnTo>
                  <a:lnTo>
                    <a:pt x="631" y="253"/>
                  </a:lnTo>
                  <a:lnTo>
                    <a:pt x="658" y="342"/>
                  </a:lnTo>
                  <a:lnTo>
                    <a:pt x="664" y="430"/>
                  </a:lnTo>
                  <a:lnTo>
                    <a:pt x="644" y="560"/>
                  </a:lnTo>
                  <a:lnTo>
                    <a:pt x="591" y="690"/>
                  </a:lnTo>
                  <a:lnTo>
                    <a:pt x="525" y="806"/>
                  </a:lnTo>
                  <a:lnTo>
                    <a:pt x="438" y="915"/>
                  </a:lnTo>
                  <a:lnTo>
                    <a:pt x="27" y="1387"/>
                  </a:lnTo>
                  <a:lnTo>
                    <a:pt x="13" y="1400"/>
                  </a:lnTo>
                  <a:lnTo>
                    <a:pt x="7" y="1414"/>
                  </a:lnTo>
                  <a:lnTo>
                    <a:pt x="7" y="1421"/>
                  </a:lnTo>
                  <a:lnTo>
                    <a:pt x="0" y="1441"/>
                  </a:lnTo>
                  <a:lnTo>
                    <a:pt x="0" y="1469"/>
                  </a:lnTo>
                  <a:lnTo>
                    <a:pt x="797" y="1469"/>
                  </a:lnTo>
                  <a:lnTo>
                    <a:pt x="857" y="1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2" name="Freeform 32"/>
            <p:cNvSpPr>
              <a:spLocks noEditPoints="1"/>
            </p:cNvSpPr>
            <p:nvPr/>
          </p:nvSpPr>
          <p:spPr bwMode="auto">
            <a:xfrm>
              <a:off x="9144" y="3482"/>
              <a:ext cx="1016" cy="1558"/>
            </a:xfrm>
            <a:custGeom>
              <a:avLst/>
              <a:gdLst/>
              <a:ahLst/>
              <a:cxnLst>
                <a:cxn ang="0">
                  <a:pos x="1016" y="14"/>
                </a:cxn>
                <a:cxn ang="0">
                  <a:pos x="1003" y="7"/>
                </a:cxn>
                <a:cxn ang="0">
                  <a:pos x="950" y="0"/>
                </a:cxn>
                <a:cxn ang="0">
                  <a:pos x="757" y="21"/>
                </a:cxn>
                <a:cxn ang="0">
                  <a:pos x="704" y="28"/>
                </a:cxn>
                <a:cxn ang="0">
                  <a:pos x="691" y="48"/>
                </a:cxn>
                <a:cxn ang="0">
                  <a:pos x="697" y="89"/>
                </a:cxn>
                <a:cxn ang="0">
                  <a:pos x="797" y="96"/>
                </a:cxn>
                <a:cxn ang="0">
                  <a:pos x="843" y="117"/>
                </a:cxn>
                <a:cxn ang="0">
                  <a:pos x="843" y="178"/>
                </a:cxn>
                <a:cxn ang="0">
                  <a:pos x="677" y="643"/>
                </a:cxn>
                <a:cxn ang="0">
                  <a:pos x="584" y="567"/>
                </a:cxn>
                <a:cxn ang="0">
                  <a:pos x="412" y="581"/>
                </a:cxn>
                <a:cxn ang="0">
                  <a:pos x="206" y="711"/>
                </a:cxn>
                <a:cxn ang="0">
                  <a:pos x="60" y="936"/>
                </a:cxn>
                <a:cxn ang="0">
                  <a:pos x="0" y="1203"/>
                </a:cxn>
                <a:cxn ang="0">
                  <a:pos x="53" y="1414"/>
                </a:cxn>
                <a:cxn ang="0">
                  <a:pos x="193" y="1537"/>
                </a:cxn>
                <a:cxn ang="0">
                  <a:pos x="319" y="1551"/>
                </a:cxn>
                <a:cxn ang="0">
                  <a:pos x="418" y="1517"/>
                </a:cxn>
                <a:cxn ang="0">
                  <a:pos x="564" y="1387"/>
                </a:cxn>
                <a:cxn ang="0">
                  <a:pos x="631" y="1503"/>
                </a:cxn>
                <a:cxn ang="0">
                  <a:pos x="757" y="1558"/>
                </a:cxn>
                <a:cxn ang="0">
                  <a:pos x="877" y="1496"/>
                </a:cxn>
                <a:cxn ang="0">
                  <a:pos x="956" y="1326"/>
                </a:cxn>
                <a:cxn ang="0">
                  <a:pos x="976" y="1230"/>
                </a:cxn>
                <a:cxn ang="0">
                  <a:pos x="976" y="1203"/>
                </a:cxn>
                <a:cxn ang="0">
                  <a:pos x="943" y="1196"/>
                </a:cxn>
                <a:cxn ang="0">
                  <a:pos x="923" y="1230"/>
                </a:cxn>
                <a:cxn ang="0">
                  <a:pos x="877" y="1394"/>
                </a:cxn>
                <a:cxn ang="0">
                  <a:pos x="810" y="1490"/>
                </a:cxn>
                <a:cxn ang="0">
                  <a:pos x="744" y="1503"/>
                </a:cxn>
                <a:cxn ang="0">
                  <a:pos x="717" y="1483"/>
                </a:cxn>
                <a:cxn ang="0">
                  <a:pos x="697" y="1353"/>
                </a:cxn>
                <a:cxn ang="0">
                  <a:pos x="704" y="1319"/>
                </a:cxn>
                <a:cxn ang="0">
                  <a:pos x="1016" y="28"/>
                </a:cxn>
                <a:cxn ang="0">
                  <a:pos x="564" y="1285"/>
                </a:cxn>
                <a:cxn ang="0">
                  <a:pos x="558" y="1312"/>
                </a:cxn>
                <a:cxn ang="0">
                  <a:pos x="545" y="1333"/>
                </a:cxn>
                <a:cxn ang="0">
                  <a:pos x="458" y="1428"/>
                </a:cxn>
                <a:cxn ang="0">
                  <a:pos x="339" y="1496"/>
                </a:cxn>
                <a:cxn ang="0">
                  <a:pos x="232" y="1490"/>
                </a:cxn>
                <a:cxn ang="0">
                  <a:pos x="166" y="1408"/>
                </a:cxn>
                <a:cxn ang="0">
                  <a:pos x="153" y="1298"/>
                </a:cxn>
                <a:cxn ang="0">
                  <a:pos x="173" y="1148"/>
                </a:cxn>
                <a:cxn ang="0">
                  <a:pos x="219" y="964"/>
                </a:cxn>
                <a:cxn ang="0">
                  <a:pos x="272" y="820"/>
                </a:cxn>
                <a:cxn ang="0">
                  <a:pos x="385" y="663"/>
                </a:cxn>
                <a:cxn ang="0">
                  <a:pos x="518" y="608"/>
                </a:cxn>
                <a:cxn ang="0">
                  <a:pos x="624" y="656"/>
                </a:cxn>
                <a:cxn ang="0">
                  <a:pos x="671" y="745"/>
                </a:cxn>
                <a:cxn ang="0">
                  <a:pos x="684" y="820"/>
                </a:cxn>
                <a:cxn ang="0">
                  <a:pos x="571" y="1271"/>
                </a:cxn>
              </a:cxnLst>
              <a:rect l="0" t="0" r="r" b="b"/>
              <a:pathLst>
                <a:path w="1016" h="1558">
                  <a:moveTo>
                    <a:pt x="1016" y="28"/>
                  </a:moveTo>
                  <a:lnTo>
                    <a:pt x="1016" y="14"/>
                  </a:lnTo>
                  <a:lnTo>
                    <a:pt x="1009" y="7"/>
                  </a:lnTo>
                  <a:lnTo>
                    <a:pt x="1003" y="7"/>
                  </a:lnTo>
                  <a:lnTo>
                    <a:pt x="989" y="0"/>
                  </a:lnTo>
                  <a:lnTo>
                    <a:pt x="950" y="0"/>
                  </a:lnTo>
                  <a:lnTo>
                    <a:pt x="890" y="7"/>
                  </a:lnTo>
                  <a:lnTo>
                    <a:pt x="757" y="21"/>
                  </a:lnTo>
                  <a:lnTo>
                    <a:pt x="717" y="28"/>
                  </a:lnTo>
                  <a:lnTo>
                    <a:pt x="704" y="28"/>
                  </a:lnTo>
                  <a:lnTo>
                    <a:pt x="697" y="35"/>
                  </a:lnTo>
                  <a:lnTo>
                    <a:pt x="691" y="48"/>
                  </a:lnTo>
                  <a:lnTo>
                    <a:pt x="691" y="82"/>
                  </a:lnTo>
                  <a:lnTo>
                    <a:pt x="697" y="89"/>
                  </a:lnTo>
                  <a:lnTo>
                    <a:pt x="711" y="96"/>
                  </a:lnTo>
                  <a:lnTo>
                    <a:pt x="797" y="96"/>
                  </a:lnTo>
                  <a:lnTo>
                    <a:pt x="830" y="103"/>
                  </a:lnTo>
                  <a:lnTo>
                    <a:pt x="843" y="117"/>
                  </a:lnTo>
                  <a:lnTo>
                    <a:pt x="850" y="130"/>
                  </a:lnTo>
                  <a:lnTo>
                    <a:pt x="843" y="178"/>
                  </a:lnTo>
                  <a:lnTo>
                    <a:pt x="711" y="697"/>
                  </a:lnTo>
                  <a:lnTo>
                    <a:pt x="677" y="643"/>
                  </a:lnTo>
                  <a:lnTo>
                    <a:pt x="638" y="595"/>
                  </a:lnTo>
                  <a:lnTo>
                    <a:pt x="584" y="567"/>
                  </a:lnTo>
                  <a:lnTo>
                    <a:pt x="518" y="561"/>
                  </a:lnTo>
                  <a:lnTo>
                    <a:pt x="412" y="581"/>
                  </a:lnTo>
                  <a:lnTo>
                    <a:pt x="305" y="629"/>
                  </a:lnTo>
                  <a:lnTo>
                    <a:pt x="206" y="711"/>
                  </a:lnTo>
                  <a:lnTo>
                    <a:pt x="126" y="813"/>
                  </a:lnTo>
                  <a:lnTo>
                    <a:pt x="60" y="936"/>
                  </a:lnTo>
                  <a:lnTo>
                    <a:pt x="13" y="1066"/>
                  </a:lnTo>
                  <a:lnTo>
                    <a:pt x="0" y="1203"/>
                  </a:lnTo>
                  <a:lnTo>
                    <a:pt x="13" y="1319"/>
                  </a:lnTo>
                  <a:lnTo>
                    <a:pt x="53" y="1414"/>
                  </a:lnTo>
                  <a:lnTo>
                    <a:pt x="113" y="1490"/>
                  </a:lnTo>
                  <a:lnTo>
                    <a:pt x="193" y="1537"/>
                  </a:lnTo>
                  <a:lnTo>
                    <a:pt x="286" y="1558"/>
                  </a:lnTo>
                  <a:lnTo>
                    <a:pt x="319" y="1551"/>
                  </a:lnTo>
                  <a:lnTo>
                    <a:pt x="365" y="1544"/>
                  </a:lnTo>
                  <a:lnTo>
                    <a:pt x="418" y="1517"/>
                  </a:lnTo>
                  <a:lnTo>
                    <a:pt x="485" y="1469"/>
                  </a:lnTo>
                  <a:lnTo>
                    <a:pt x="564" y="1387"/>
                  </a:lnTo>
                  <a:lnTo>
                    <a:pt x="584" y="1455"/>
                  </a:lnTo>
                  <a:lnTo>
                    <a:pt x="631" y="1503"/>
                  </a:lnTo>
                  <a:lnTo>
                    <a:pt x="684" y="1544"/>
                  </a:lnTo>
                  <a:lnTo>
                    <a:pt x="757" y="1558"/>
                  </a:lnTo>
                  <a:lnTo>
                    <a:pt x="823" y="1537"/>
                  </a:lnTo>
                  <a:lnTo>
                    <a:pt x="877" y="1496"/>
                  </a:lnTo>
                  <a:lnTo>
                    <a:pt x="916" y="1435"/>
                  </a:lnTo>
                  <a:lnTo>
                    <a:pt x="956" y="1326"/>
                  </a:lnTo>
                  <a:lnTo>
                    <a:pt x="970" y="1271"/>
                  </a:lnTo>
                  <a:lnTo>
                    <a:pt x="976" y="1230"/>
                  </a:lnTo>
                  <a:lnTo>
                    <a:pt x="983" y="1216"/>
                  </a:lnTo>
                  <a:lnTo>
                    <a:pt x="976" y="1203"/>
                  </a:lnTo>
                  <a:lnTo>
                    <a:pt x="976" y="1196"/>
                  </a:lnTo>
                  <a:lnTo>
                    <a:pt x="943" y="1196"/>
                  </a:lnTo>
                  <a:lnTo>
                    <a:pt x="936" y="1203"/>
                  </a:lnTo>
                  <a:lnTo>
                    <a:pt x="923" y="1230"/>
                  </a:lnTo>
                  <a:lnTo>
                    <a:pt x="903" y="1312"/>
                  </a:lnTo>
                  <a:lnTo>
                    <a:pt x="877" y="1394"/>
                  </a:lnTo>
                  <a:lnTo>
                    <a:pt x="843" y="1449"/>
                  </a:lnTo>
                  <a:lnTo>
                    <a:pt x="810" y="1490"/>
                  </a:lnTo>
                  <a:lnTo>
                    <a:pt x="764" y="1503"/>
                  </a:lnTo>
                  <a:lnTo>
                    <a:pt x="744" y="1503"/>
                  </a:lnTo>
                  <a:lnTo>
                    <a:pt x="730" y="1496"/>
                  </a:lnTo>
                  <a:lnTo>
                    <a:pt x="717" y="1483"/>
                  </a:lnTo>
                  <a:lnTo>
                    <a:pt x="697" y="1442"/>
                  </a:lnTo>
                  <a:lnTo>
                    <a:pt x="697" y="1353"/>
                  </a:lnTo>
                  <a:lnTo>
                    <a:pt x="704" y="1339"/>
                  </a:lnTo>
                  <a:lnTo>
                    <a:pt x="704" y="1319"/>
                  </a:lnTo>
                  <a:lnTo>
                    <a:pt x="711" y="1298"/>
                  </a:lnTo>
                  <a:lnTo>
                    <a:pt x="1016" y="28"/>
                  </a:lnTo>
                  <a:close/>
                  <a:moveTo>
                    <a:pt x="571" y="1271"/>
                  </a:moveTo>
                  <a:lnTo>
                    <a:pt x="564" y="1285"/>
                  </a:lnTo>
                  <a:lnTo>
                    <a:pt x="564" y="1298"/>
                  </a:lnTo>
                  <a:lnTo>
                    <a:pt x="558" y="1312"/>
                  </a:lnTo>
                  <a:lnTo>
                    <a:pt x="551" y="1319"/>
                  </a:lnTo>
                  <a:lnTo>
                    <a:pt x="545" y="1333"/>
                  </a:lnTo>
                  <a:lnTo>
                    <a:pt x="531" y="1353"/>
                  </a:lnTo>
                  <a:lnTo>
                    <a:pt x="458" y="1428"/>
                  </a:lnTo>
                  <a:lnTo>
                    <a:pt x="398" y="1476"/>
                  </a:lnTo>
                  <a:lnTo>
                    <a:pt x="339" y="1496"/>
                  </a:lnTo>
                  <a:lnTo>
                    <a:pt x="286" y="1503"/>
                  </a:lnTo>
                  <a:lnTo>
                    <a:pt x="232" y="1490"/>
                  </a:lnTo>
                  <a:lnTo>
                    <a:pt x="193" y="1455"/>
                  </a:lnTo>
                  <a:lnTo>
                    <a:pt x="166" y="1408"/>
                  </a:lnTo>
                  <a:lnTo>
                    <a:pt x="153" y="1353"/>
                  </a:lnTo>
                  <a:lnTo>
                    <a:pt x="153" y="1298"/>
                  </a:lnTo>
                  <a:lnTo>
                    <a:pt x="159" y="1230"/>
                  </a:lnTo>
                  <a:lnTo>
                    <a:pt x="173" y="1148"/>
                  </a:lnTo>
                  <a:lnTo>
                    <a:pt x="193" y="1052"/>
                  </a:lnTo>
                  <a:lnTo>
                    <a:pt x="219" y="964"/>
                  </a:lnTo>
                  <a:lnTo>
                    <a:pt x="246" y="882"/>
                  </a:lnTo>
                  <a:lnTo>
                    <a:pt x="272" y="820"/>
                  </a:lnTo>
                  <a:lnTo>
                    <a:pt x="325" y="731"/>
                  </a:lnTo>
                  <a:lnTo>
                    <a:pt x="385" y="663"/>
                  </a:lnTo>
                  <a:lnTo>
                    <a:pt x="452" y="622"/>
                  </a:lnTo>
                  <a:lnTo>
                    <a:pt x="518" y="608"/>
                  </a:lnTo>
                  <a:lnTo>
                    <a:pt x="578" y="622"/>
                  </a:lnTo>
                  <a:lnTo>
                    <a:pt x="624" y="656"/>
                  </a:lnTo>
                  <a:lnTo>
                    <a:pt x="651" y="697"/>
                  </a:lnTo>
                  <a:lnTo>
                    <a:pt x="671" y="745"/>
                  </a:lnTo>
                  <a:lnTo>
                    <a:pt x="684" y="779"/>
                  </a:lnTo>
                  <a:lnTo>
                    <a:pt x="684" y="820"/>
                  </a:lnTo>
                  <a:lnTo>
                    <a:pt x="677" y="834"/>
                  </a:lnTo>
                  <a:lnTo>
                    <a:pt x="571" y="12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3" name="Freeform 33"/>
            <p:cNvSpPr>
              <a:spLocks/>
            </p:cNvSpPr>
            <p:nvPr/>
          </p:nvSpPr>
          <p:spPr bwMode="auto">
            <a:xfrm>
              <a:off x="10240" y="4644"/>
              <a:ext cx="909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0" y="82"/>
                </a:cxn>
                <a:cxn ang="0">
                  <a:pos x="664" y="116"/>
                </a:cxn>
                <a:cxn ang="0">
                  <a:pos x="657" y="218"/>
                </a:cxn>
                <a:cxn ang="0">
                  <a:pos x="617" y="369"/>
                </a:cxn>
                <a:cxn ang="0">
                  <a:pos x="577" y="485"/>
                </a:cxn>
                <a:cxn ang="0">
                  <a:pos x="558" y="539"/>
                </a:cxn>
                <a:cxn ang="0">
                  <a:pos x="564" y="621"/>
                </a:cxn>
                <a:cxn ang="0">
                  <a:pos x="644" y="690"/>
                </a:cxn>
                <a:cxn ang="0">
                  <a:pos x="763" y="683"/>
                </a:cxn>
                <a:cxn ang="0">
                  <a:pos x="863" y="587"/>
                </a:cxn>
                <a:cxn ang="0">
                  <a:pos x="909" y="485"/>
                </a:cxn>
                <a:cxn ang="0">
                  <a:pos x="903" y="444"/>
                </a:cxn>
                <a:cxn ang="0">
                  <a:pos x="863" y="457"/>
                </a:cxn>
                <a:cxn ang="0">
                  <a:pos x="830" y="553"/>
                </a:cxn>
                <a:cxn ang="0">
                  <a:pos x="743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3" y="68"/>
                </a:cxn>
                <a:cxn ang="0">
                  <a:pos x="670" y="13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09" h="697">
                  <a:moveTo>
                    <a:pt x="113" y="587"/>
                  </a:moveTo>
                  <a:lnTo>
                    <a:pt x="99" y="615"/>
                  </a:lnTo>
                  <a:lnTo>
                    <a:pt x="99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2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5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5"/>
                  </a:lnTo>
                  <a:lnTo>
                    <a:pt x="498" y="61"/>
                  </a:lnTo>
                  <a:lnTo>
                    <a:pt x="577" y="48"/>
                  </a:lnTo>
                  <a:lnTo>
                    <a:pt x="604" y="48"/>
                  </a:lnTo>
                  <a:lnTo>
                    <a:pt x="624" y="54"/>
                  </a:lnTo>
                  <a:lnTo>
                    <a:pt x="650" y="82"/>
                  </a:lnTo>
                  <a:lnTo>
                    <a:pt x="657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8"/>
                  </a:lnTo>
                  <a:lnTo>
                    <a:pt x="644" y="293"/>
                  </a:lnTo>
                  <a:lnTo>
                    <a:pt x="617" y="369"/>
                  </a:lnTo>
                  <a:lnTo>
                    <a:pt x="597" y="430"/>
                  </a:lnTo>
                  <a:lnTo>
                    <a:pt x="577" y="485"/>
                  </a:lnTo>
                  <a:lnTo>
                    <a:pt x="564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4" y="621"/>
                  </a:lnTo>
                  <a:lnTo>
                    <a:pt x="597" y="662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3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09" y="485"/>
                  </a:lnTo>
                  <a:lnTo>
                    <a:pt x="909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7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3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5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7"/>
                  </a:lnTo>
                  <a:lnTo>
                    <a:pt x="770" y="116"/>
                  </a:lnTo>
                  <a:lnTo>
                    <a:pt x="743" y="68"/>
                  </a:lnTo>
                  <a:lnTo>
                    <a:pt x="710" y="34"/>
                  </a:lnTo>
                  <a:lnTo>
                    <a:pt x="670" y="13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8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2" y="0"/>
                  </a:lnTo>
                  <a:lnTo>
                    <a:pt x="113" y="13"/>
                  </a:lnTo>
                  <a:lnTo>
                    <a:pt x="79" y="48"/>
                  </a:lnTo>
                  <a:lnTo>
                    <a:pt x="53" y="89"/>
                  </a:lnTo>
                  <a:lnTo>
                    <a:pt x="26" y="136"/>
                  </a:lnTo>
                  <a:lnTo>
                    <a:pt x="13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3" y="259"/>
                  </a:lnTo>
                  <a:lnTo>
                    <a:pt x="33" y="259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99" y="95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2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4" name="Freeform 34"/>
            <p:cNvSpPr>
              <a:spLocks/>
            </p:cNvSpPr>
            <p:nvPr/>
          </p:nvSpPr>
          <p:spPr bwMode="auto">
            <a:xfrm>
              <a:off x="11382" y="4903"/>
              <a:ext cx="1016" cy="75"/>
            </a:xfrm>
            <a:custGeom>
              <a:avLst/>
              <a:gdLst/>
              <a:ahLst/>
              <a:cxnLst>
                <a:cxn ang="0">
                  <a:pos x="963" y="75"/>
                </a:cxn>
                <a:cxn ang="0">
                  <a:pos x="983" y="75"/>
                </a:cxn>
                <a:cxn ang="0">
                  <a:pos x="996" y="69"/>
                </a:cxn>
                <a:cxn ang="0">
                  <a:pos x="1009" y="55"/>
                </a:cxn>
                <a:cxn ang="0">
                  <a:pos x="1016" y="41"/>
                </a:cxn>
                <a:cxn ang="0">
                  <a:pos x="1016" y="21"/>
                </a:cxn>
                <a:cxn ang="0">
                  <a:pos x="1003" y="14"/>
                </a:cxn>
                <a:cxn ang="0">
                  <a:pos x="996" y="7"/>
                </a:cxn>
                <a:cxn ang="0">
                  <a:pos x="983" y="0"/>
                </a:cxn>
                <a:cxn ang="0">
                  <a:pos x="33" y="0"/>
                </a:cxn>
                <a:cxn ang="0">
                  <a:pos x="20" y="7"/>
                </a:cxn>
                <a:cxn ang="0">
                  <a:pos x="7" y="21"/>
                </a:cxn>
                <a:cxn ang="0">
                  <a:pos x="0" y="41"/>
                </a:cxn>
                <a:cxn ang="0">
                  <a:pos x="13" y="69"/>
                </a:cxn>
                <a:cxn ang="0">
                  <a:pos x="20" y="69"/>
                </a:cxn>
                <a:cxn ang="0">
                  <a:pos x="33" y="75"/>
                </a:cxn>
                <a:cxn ang="0">
                  <a:pos x="60" y="75"/>
                </a:cxn>
                <a:cxn ang="0">
                  <a:pos x="963" y="75"/>
                </a:cxn>
              </a:cxnLst>
              <a:rect l="0" t="0" r="r" b="b"/>
              <a:pathLst>
                <a:path w="1016" h="75">
                  <a:moveTo>
                    <a:pt x="963" y="75"/>
                  </a:moveTo>
                  <a:lnTo>
                    <a:pt x="983" y="75"/>
                  </a:lnTo>
                  <a:lnTo>
                    <a:pt x="996" y="69"/>
                  </a:lnTo>
                  <a:lnTo>
                    <a:pt x="1009" y="55"/>
                  </a:lnTo>
                  <a:lnTo>
                    <a:pt x="1016" y="41"/>
                  </a:lnTo>
                  <a:lnTo>
                    <a:pt x="1016" y="21"/>
                  </a:lnTo>
                  <a:lnTo>
                    <a:pt x="1003" y="14"/>
                  </a:lnTo>
                  <a:lnTo>
                    <a:pt x="996" y="7"/>
                  </a:lnTo>
                  <a:lnTo>
                    <a:pt x="983" y="0"/>
                  </a:lnTo>
                  <a:lnTo>
                    <a:pt x="33" y="0"/>
                  </a:lnTo>
                  <a:lnTo>
                    <a:pt x="20" y="7"/>
                  </a:lnTo>
                  <a:lnTo>
                    <a:pt x="7" y="21"/>
                  </a:lnTo>
                  <a:lnTo>
                    <a:pt x="0" y="41"/>
                  </a:lnTo>
                  <a:lnTo>
                    <a:pt x="13" y="69"/>
                  </a:lnTo>
                  <a:lnTo>
                    <a:pt x="20" y="69"/>
                  </a:lnTo>
                  <a:lnTo>
                    <a:pt x="33" y="75"/>
                  </a:lnTo>
                  <a:lnTo>
                    <a:pt x="60" y="75"/>
                  </a:lnTo>
                  <a:lnTo>
                    <a:pt x="963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5" name="Freeform 35"/>
            <p:cNvSpPr>
              <a:spLocks/>
            </p:cNvSpPr>
            <p:nvPr/>
          </p:nvSpPr>
          <p:spPr bwMode="auto">
            <a:xfrm>
              <a:off x="12723" y="4302"/>
              <a:ext cx="545" cy="1025"/>
            </a:xfrm>
            <a:custGeom>
              <a:avLst/>
              <a:gdLst/>
              <a:ahLst/>
              <a:cxnLst>
                <a:cxn ang="0">
                  <a:pos x="339" y="48"/>
                </a:cxn>
                <a:cxn ang="0">
                  <a:pos x="339" y="28"/>
                </a:cxn>
                <a:cxn ang="0">
                  <a:pos x="332" y="14"/>
                </a:cxn>
                <a:cxn ang="0">
                  <a:pos x="326" y="7"/>
                </a:cxn>
                <a:cxn ang="0">
                  <a:pos x="312" y="0"/>
                </a:cxn>
                <a:cxn ang="0">
                  <a:pos x="292" y="0"/>
                </a:cxn>
                <a:cxn ang="0">
                  <a:pos x="213" y="55"/>
                </a:cxn>
                <a:cxn ang="0">
                  <a:pos x="133" y="89"/>
                </a:cxn>
                <a:cxn ang="0">
                  <a:pos x="53" y="96"/>
                </a:cxn>
                <a:cxn ang="0">
                  <a:pos x="0" y="103"/>
                </a:cxn>
                <a:cxn ang="0">
                  <a:pos x="0" y="157"/>
                </a:cxn>
                <a:cxn ang="0">
                  <a:pos x="53" y="157"/>
                </a:cxn>
                <a:cxn ang="0">
                  <a:pos x="133" y="144"/>
                </a:cxn>
                <a:cxn ang="0">
                  <a:pos x="213" y="109"/>
                </a:cxn>
                <a:cxn ang="0">
                  <a:pos x="213" y="922"/>
                </a:cxn>
                <a:cxn ang="0">
                  <a:pos x="206" y="943"/>
                </a:cxn>
                <a:cxn ang="0">
                  <a:pos x="180" y="957"/>
                </a:cxn>
                <a:cxn ang="0">
                  <a:pos x="140" y="970"/>
                </a:cxn>
                <a:cxn ang="0">
                  <a:pos x="7" y="970"/>
                </a:cxn>
                <a:cxn ang="0">
                  <a:pos x="7" y="1025"/>
                </a:cxn>
                <a:cxn ang="0">
                  <a:pos x="100" y="1025"/>
                </a:cxn>
                <a:cxn ang="0">
                  <a:pos x="166" y="1018"/>
                </a:cxn>
                <a:cxn ang="0">
                  <a:pos x="379" y="1018"/>
                </a:cxn>
                <a:cxn ang="0">
                  <a:pos x="445" y="1025"/>
                </a:cxn>
                <a:cxn ang="0">
                  <a:pos x="545" y="1025"/>
                </a:cxn>
                <a:cxn ang="0">
                  <a:pos x="545" y="970"/>
                </a:cxn>
                <a:cxn ang="0">
                  <a:pos x="412" y="970"/>
                </a:cxn>
                <a:cxn ang="0">
                  <a:pos x="366" y="957"/>
                </a:cxn>
                <a:cxn ang="0">
                  <a:pos x="346" y="943"/>
                </a:cxn>
                <a:cxn ang="0">
                  <a:pos x="339" y="922"/>
                </a:cxn>
                <a:cxn ang="0">
                  <a:pos x="339" y="895"/>
                </a:cxn>
                <a:cxn ang="0">
                  <a:pos x="339" y="48"/>
                </a:cxn>
              </a:cxnLst>
              <a:rect l="0" t="0" r="r" b="b"/>
              <a:pathLst>
                <a:path w="545" h="1025">
                  <a:moveTo>
                    <a:pt x="339" y="48"/>
                  </a:moveTo>
                  <a:lnTo>
                    <a:pt x="339" y="28"/>
                  </a:lnTo>
                  <a:lnTo>
                    <a:pt x="332" y="14"/>
                  </a:lnTo>
                  <a:lnTo>
                    <a:pt x="326" y="7"/>
                  </a:lnTo>
                  <a:lnTo>
                    <a:pt x="312" y="0"/>
                  </a:lnTo>
                  <a:lnTo>
                    <a:pt x="292" y="0"/>
                  </a:lnTo>
                  <a:lnTo>
                    <a:pt x="213" y="55"/>
                  </a:lnTo>
                  <a:lnTo>
                    <a:pt x="133" y="89"/>
                  </a:lnTo>
                  <a:lnTo>
                    <a:pt x="53" y="96"/>
                  </a:lnTo>
                  <a:lnTo>
                    <a:pt x="0" y="103"/>
                  </a:lnTo>
                  <a:lnTo>
                    <a:pt x="0" y="157"/>
                  </a:lnTo>
                  <a:lnTo>
                    <a:pt x="53" y="157"/>
                  </a:lnTo>
                  <a:lnTo>
                    <a:pt x="133" y="144"/>
                  </a:lnTo>
                  <a:lnTo>
                    <a:pt x="213" y="109"/>
                  </a:lnTo>
                  <a:lnTo>
                    <a:pt x="213" y="922"/>
                  </a:lnTo>
                  <a:lnTo>
                    <a:pt x="206" y="943"/>
                  </a:lnTo>
                  <a:lnTo>
                    <a:pt x="180" y="957"/>
                  </a:lnTo>
                  <a:lnTo>
                    <a:pt x="140" y="970"/>
                  </a:lnTo>
                  <a:lnTo>
                    <a:pt x="7" y="970"/>
                  </a:lnTo>
                  <a:lnTo>
                    <a:pt x="7" y="1025"/>
                  </a:lnTo>
                  <a:lnTo>
                    <a:pt x="100" y="1025"/>
                  </a:lnTo>
                  <a:lnTo>
                    <a:pt x="166" y="1018"/>
                  </a:lnTo>
                  <a:lnTo>
                    <a:pt x="379" y="1018"/>
                  </a:lnTo>
                  <a:lnTo>
                    <a:pt x="445" y="1025"/>
                  </a:lnTo>
                  <a:lnTo>
                    <a:pt x="545" y="1025"/>
                  </a:lnTo>
                  <a:lnTo>
                    <a:pt x="545" y="970"/>
                  </a:lnTo>
                  <a:lnTo>
                    <a:pt x="412" y="970"/>
                  </a:lnTo>
                  <a:lnTo>
                    <a:pt x="366" y="957"/>
                  </a:lnTo>
                  <a:lnTo>
                    <a:pt x="346" y="943"/>
                  </a:lnTo>
                  <a:lnTo>
                    <a:pt x="339" y="922"/>
                  </a:lnTo>
                  <a:lnTo>
                    <a:pt x="339" y="895"/>
                  </a:lnTo>
                  <a:lnTo>
                    <a:pt x="339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6" name="Freeform 36"/>
            <p:cNvSpPr>
              <a:spLocks/>
            </p:cNvSpPr>
            <p:nvPr/>
          </p:nvSpPr>
          <p:spPr bwMode="auto">
            <a:xfrm>
              <a:off x="14124" y="3728"/>
              <a:ext cx="1422" cy="1469"/>
            </a:xfrm>
            <a:custGeom>
              <a:avLst/>
              <a:gdLst/>
              <a:ahLst/>
              <a:cxnLst>
                <a:cxn ang="0">
                  <a:pos x="758" y="779"/>
                </a:cxn>
                <a:cxn ang="0">
                  <a:pos x="1382" y="779"/>
                </a:cxn>
                <a:cxn ang="0">
                  <a:pos x="1395" y="772"/>
                </a:cxn>
                <a:cxn ang="0">
                  <a:pos x="1408" y="772"/>
                </a:cxn>
                <a:cxn ang="0">
                  <a:pos x="1415" y="765"/>
                </a:cxn>
                <a:cxn ang="0">
                  <a:pos x="1422" y="752"/>
                </a:cxn>
                <a:cxn ang="0">
                  <a:pos x="1422" y="718"/>
                </a:cxn>
                <a:cxn ang="0">
                  <a:pos x="1415" y="704"/>
                </a:cxn>
                <a:cxn ang="0">
                  <a:pos x="1408" y="697"/>
                </a:cxn>
                <a:cxn ang="0">
                  <a:pos x="1395" y="690"/>
                </a:cxn>
                <a:cxn ang="0">
                  <a:pos x="758" y="690"/>
                </a:cxn>
                <a:cxn ang="0">
                  <a:pos x="758" y="48"/>
                </a:cxn>
                <a:cxn ang="0">
                  <a:pos x="751" y="35"/>
                </a:cxn>
                <a:cxn ang="0">
                  <a:pos x="751" y="21"/>
                </a:cxn>
                <a:cxn ang="0">
                  <a:pos x="731" y="0"/>
                </a:cxn>
                <a:cxn ang="0">
                  <a:pos x="698" y="0"/>
                </a:cxn>
                <a:cxn ang="0">
                  <a:pos x="684" y="7"/>
                </a:cxn>
                <a:cxn ang="0">
                  <a:pos x="671" y="35"/>
                </a:cxn>
                <a:cxn ang="0">
                  <a:pos x="671" y="690"/>
                </a:cxn>
                <a:cxn ang="0">
                  <a:pos x="34" y="690"/>
                </a:cxn>
                <a:cxn ang="0">
                  <a:pos x="7" y="704"/>
                </a:cxn>
                <a:cxn ang="0">
                  <a:pos x="0" y="718"/>
                </a:cxn>
                <a:cxn ang="0">
                  <a:pos x="0" y="752"/>
                </a:cxn>
                <a:cxn ang="0">
                  <a:pos x="20" y="772"/>
                </a:cxn>
                <a:cxn ang="0">
                  <a:pos x="34" y="772"/>
                </a:cxn>
                <a:cxn ang="0">
                  <a:pos x="47" y="779"/>
                </a:cxn>
                <a:cxn ang="0">
                  <a:pos x="671" y="779"/>
                </a:cxn>
                <a:cxn ang="0">
                  <a:pos x="671" y="1435"/>
                </a:cxn>
                <a:cxn ang="0">
                  <a:pos x="678" y="1449"/>
                </a:cxn>
                <a:cxn ang="0">
                  <a:pos x="684" y="1455"/>
                </a:cxn>
                <a:cxn ang="0">
                  <a:pos x="711" y="1469"/>
                </a:cxn>
                <a:cxn ang="0">
                  <a:pos x="731" y="1469"/>
                </a:cxn>
                <a:cxn ang="0">
                  <a:pos x="751" y="1449"/>
                </a:cxn>
                <a:cxn ang="0">
                  <a:pos x="751" y="1435"/>
                </a:cxn>
                <a:cxn ang="0">
                  <a:pos x="758" y="1421"/>
                </a:cxn>
                <a:cxn ang="0">
                  <a:pos x="758" y="1394"/>
                </a:cxn>
                <a:cxn ang="0">
                  <a:pos x="758" y="779"/>
                </a:cxn>
              </a:cxnLst>
              <a:rect l="0" t="0" r="r" b="b"/>
              <a:pathLst>
                <a:path w="1422" h="1469">
                  <a:moveTo>
                    <a:pt x="758" y="779"/>
                  </a:moveTo>
                  <a:lnTo>
                    <a:pt x="1382" y="779"/>
                  </a:lnTo>
                  <a:lnTo>
                    <a:pt x="1395" y="772"/>
                  </a:lnTo>
                  <a:lnTo>
                    <a:pt x="1408" y="772"/>
                  </a:lnTo>
                  <a:lnTo>
                    <a:pt x="1415" y="765"/>
                  </a:lnTo>
                  <a:lnTo>
                    <a:pt x="1422" y="752"/>
                  </a:lnTo>
                  <a:lnTo>
                    <a:pt x="1422" y="718"/>
                  </a:lnTo>
                  <a:lnTo>
                    <a:pt x="1415" y="704"/>
                  </a:lnTo>
                  <a:lnTo>
                    <a:pt x="1408" y="697"/>
                  </a:lnTo>
                  <a:lnTo>
                    <a:pt x="1395" y="690"/>
                  </a:lnTo>
                  <a:lnTo>
                    <a:pt x="758" y="690"/>
                  </a:lnTo>
                  <a:lnTo>
                    <a:pt x="758" y="48"/>
                  </a:lnTo>
                  <a:lnTo>
                    <a:pt x="751" y="35"/>
                  </a:lnTo>
                  <a:lnTo>
                    <a:pt x="751" y="21"/>
                  </a:lnTo>
                  <a:lnTo>
                    <a:pt x="731" y="0"/>
                  </a:lnTo>
                  <a:lnTo>
                    <a:pt x="698" y="0"/>
                  </a:lnTo>
                  <a:lnTo>
                    <a:pt x="684" y="7"/>
                  </a:lnTo>
                  <a:lnTo>
                    <a:pt x="671" y="35"/>
                  </a:lnTo>
                  <a:lnTo>
                    <a:pt x="671" y="690"/>
                  </a:lnTo>
                  <a:lnTo>
                    <a:pt x="34" y="690"/>
                  </a:lnTo>
                  <a:lnTo>
                    <a:pt x="7" y="704"/>
                  </a:lnTo>
                  <a:lnTo>
                    <a:pt x="0" y="718"/>
                  </a:lnTo>
                  <a:lnTo>
                    <a:pt x="0" y="752"/>
                  </a:lnTo>
                  <a:lnTo>
                    <a:pt x="20" y="772"/>
                  </a:lnTo>
                  <a:lnTo>
                    <a:pt x="34" y="772"/>
                  </a:lnTo>
                  <a:lnTo>
                    <a:pt x="47" y="779"/>
                  </a:lnTo>
                  <a:lnTo>
                    <a:pt x="671" y="779"/>
                  </a:lnTo>
                  <a:lnTo>
                    <a:pt x="671" y="1435"/>
                  </a:lnTo>
                  <a:lnTo>
                    <a:pt x="678" y="1449"/>
                  </a:lnTo>
                  <a:lnTo>
                    <a:pt x="684" y="1455"/>
                  </a:lnTo>
                  <a:lnTo>
                    <a:pt x="711" y="1469"/>
                  </a:lnTo>
                  <a:lnTo>
                    <a:pt x="731" y="1469"/>
                  </a:lnTo>
                  <a:lnTo>
                    <a:pt x="751" y="1449"/>
                  </a:lnTo>
                  <a:lnTo>
                    <a:pt x="751" y="1435"/>
                  </a:lnTo>
                  <a:lnTo>
                    <a:pt x="758" y="1421"/>
                  </a:lnTo>
                  <a:lnTo>
                    <a:pt x="758" y="1394"/>
                  </a:lnTo>
                  <a:lnTo>
                    <a:pt x="758" y="7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7" name="Freeform 37"/>
            <p:cNvSpPr>
              <a:spLocks/>
            </p:cNvSpPr>
            <p:nvPr/>
          </p:nvSpPr>
          <p:spPr bwMode="auto">
            <a:xfrm>
              <a:off x="16230" y="3544"/>
              <a:ext cx="883" cy="1516"/>
            </a:xfrm>
            <a:custGeom>
              <a:avLst/>
              <a:gdLst/>
              <a:ahLst/>
              <a:cxnLst>
                <a:cxn ang="0">
                  <a:pos x="624" y="649"/>
                </a:cxn>
                <a:cxn ang="0">
                  <a:pos x="770" y="499"/>
                </a:cxn>
                <a:cxn ang="0">
                  <a:pos x="830" y="307"/>
                </a:cxn>
                <a:cxn ang="0">
                  <a:pos x="770" y="150"/>
                </a:cxn>
                <a:cxn ang="0">
                  <a:pos x="624" y="41"/>
                </a:cxn>
                <a:cxn ang="0">
                  <a:pos x="431" y="0"/>
                </a:cxn>
                <a:cxn ang="0">
                  <a:pos x="205" y="61"/>
                </a:cxn>
                <a:cxn ang="0">
                  <a:pos x="73" y="205"/>
                </a:cxn>
                <a:cxn ang="0">
                  <a:pos x="66" y="362"/>
                </a:cxn>
                <a:cxn ang="0">
                  <a:pos x="166" y="417"/>
                </a:cxn>
                <a:cxn ang="0">
                  <a:pos x="259" y="362"/>
                </a:cxn>
                <a:cxn ang="0">
                  <a:pos x="259" y="246"/>
                </a:cxn>
                <a:cxn ang="0">
                  <a:pos x="199" y="198"/>
                </a:cxn>
                <a:cxn ang="0">
                  <a:pos x="139" y="191"/>
                </a:cxn>
                <a:cxn ang="0">
                  <a:pos x="245" y="96"/>
                </a:cxn>
                <a:cxn ang="0">
                  <a:pos x="371" y="61"/>
                </a:cxn>
                <a:cxn ang="0">
                  <a:pos x="471" y="61"/>
                </a:cxn>
                <a:cxn ang="0">
                  <a:pos x="557" y="109"/>
                </a:cxn>
                <a:cxn ang="0">
                  <a:pos x="624" y="219"/>
                </a:cxn>
                <a:cxn ang="0">
                  <a:pos x="630" y="342"/>
                </a:cxn>
                <a:cxn ang="0">
                  <a:pos x="604" y="478"/>
                </a:cxn>
                <a:cxn ang="0">
                  <a:pos x="524" y="615"/>
                </a:cxn>
                <a:cxn ang="0">
                  <a:pos x="425" y="663"/>
                </a:cxn>
                <a:cxn ang="0">
                  <a:pos x="345" y="669"/>
                </a:cxn>
                <a:cxn ang="0">
                  <a:pos x="285" y="676"/>
                </a:cxn>
                <a:cxn ang="0">
                  <a:pos x="265" y="690"/>
                </a:cxn>
                <a:cxn ang="0">
                  <a:pos x="272" y="724"/>
                </a:cxn>
                <a:cxn ang="0">
                  <a:pos x="491" y="738"/>
                </a:cxn>
                <a:cxn ang="0">
                  <a:pos x="604" y="827"/>
                </a:cxn>
                <a:cxn ang="0">
                  <a:pos x="657" y="990"/>
                </a:cxn>
                <a:cxn ang="0">
                  <a:pos x="657" y="1209"/>
                </a:cxn>
                <a:cxn ang="0">
                  <a:pos x="597" y="1359"/>
                </a:cxn>
                <a:cxn ang="0">
                  <a:pos x="511" y="1434"/>
                </a:cxn>
                <a:cxn ang="0">
                  <a:pos x="425" y="1455"/>
                </a:cxn>
                <a:cxn ang="0">
                  <a:pos x="292" y="1434"/>
                </a:cxn>
                <a:cxn ang="0">
                  <a:pos x="146" y="1352"/>
                </a:cxn>
                <a:cxn ang="0">
                  <a:pos x="146" y="1284"/>
                </a:cxn>
                <a:cxn ang="0">
                  <a:pos x="225" y="1223"/>
                </a:cxn>
                <a:cxn ang="0">
                  <a:pos x="225" y="1113"/>
                </a:cxn>
                <a:cxn ang="0">
                  <a:pos x="159" y="1052"/>
                </a:cxn>
                <a:cxn ang="0">
                  <a:pos x="79" y="1052"/>
                </a:cxn>
                <a:cxn ang="0">
                  <a:pos x="6" y="1113"/>
                </a:cxn>
                <a:cxn ang="0">
                  <a:pos x="13" y="1264"/>
                </a:cxn>
                <a:cxn ang="0">
                  <a:pos x="126" y="1421"/>
                </a:cxn>
                <a:cxn ang="0">
                  <a:pos x="318" y="1503"/>
                </a:cxn>
                <a:cxn ang="0">
                  <a:pos x="557" y="1503"/>
                </a:cxn>
                <a:cxn ang="0">
                  <a:pos x="757" y="1387"/>
                </a:cxn>
                <a:cxn ang="0">
                  <a:pos x="869" y="1202"/>
                </a:cxn>
                <a:cxn ang="0">
                  <a:pos x="869" y="984"/>
                </a:cxn>
                <a:cxn ang="0">
                  <a:pos x="750" y="799"/>
                </a:cxn>
                <a:cxn ang="0">
                  <a:pos x="524" y="697"/>
                </a:cxn>
              </a:cxnLst>
              <a:rect l="0" t="0" r="r" b="b"/>
              <a:pathLst>
                <a:path w="883" h="1516">
                  <a:moveTo>
                    <a:pt x="524" y="697"/>
                  </a:moveTo>
                  <a:lnTo>
                    <a:pt x="624" y="649"/>
                  </a:lnTo>
                  <a:lnTo>
                    <a:pt x="710" y="581"/>
                  </a:lnTo>
                  <a:lnTo>
                    <a:pt x="770" y="499"/>
                  </a:lnTo>
                  <a:lnTo>
                    <a:pt x="810" y="410"/>
                  </a:lnTo>
                  <a:lnTo>
                    <a:pt x="830" y="307"/>
                  </a:lnTo>
                  <a:lnTo>
                    <a:pt x="816" y="219"/>
                  </a:lnTo>
                  <a:lnTo>
                    <a:pt x="770" y="150"/>
                  </a:lnTo>
                  <a:lnTo>
                    <a:pt x="710" y="89"/>
                  </a:lnTo>
                  <a:lnTo>
                    <a:pt x="624" y="41"/>
                  </a:lnTo>
                  <a:lnTo>
                    <a:pt x="531" y="14"/>
                  </a:lnTo>
                  <a:lnTo>
                    <a:pt x="431" y="0"/>
                  </a:lnTo>
                  <a:lnTo>
                    <a:pt x="312" y="14"/>
                  </a:lnTo>
                  <a:lnTo>
                    <a:pt x="205" y="61"/>
                  </a:lnTo>
                  <a:lnTo>
                    <a:pt x="126" y="123"/>
                  </a:lnTo>
                  <a:lnTo>
                    <a:pt x="73" y="205"/>
                  </a:lnTo>
                  <a:lnTo>
                    <a:pt x="53" y="301"/>
                  </a:lnTo>
                  <a:lnTo>
                    <a:pt x="66" y="362"/>
                  </a:lnTo>
                  <a:lnTo>
                    <a:pt x="106" y="403"/>
                  </a:lnTo>
                  <a:lnTo>
                    <a:pt x="166" y="417"/>
                  </a:lnTo>
                  <a:lnTo>
                    <a:pt x="219" y="403"/>
                  </a:lnTo>
                  <a:lnTo>
                    <a:pt x="259" y="362"/>
                  </a:lnTo>
                  <a:lnTo>
                    <a:pt x="272" y="301"/>
                  </a:lnTo>
                  <a:lnTo>
                    <a:pt x="259" y="246"/>
                  </a:lnTo>
                  <a:lnTo>
                    <a:pt x="232" y="219"/>
                  </a:lnTo>
                  <a:lnTo>
                    <a:pt x="199" y="198"/>
                  </a:lnTo>
                  <a:lnTo>
                    <a:pt x="166" y="198"/>
                  </a:lnTo>
                  <a:lnTo>
                    <a:pt x="139" y="191"/>
                  </a:lnTo>
                  <a:lnTo>
                    <a:pt x="186" y="137"/>
                  </a:lnTo>
                  <a:lnTo>
                    <a:pt x="245" y="96"/>
                  </a:lnTo>
                  <a:lnTo>
                    <a:pt x="312" y="75"/>
                  </a:lnTo>
                  <a:lnTo>
                    <a:pt x="371" y="61"/>
                  </a:lnTo>
                  <a:lnTo>
                    <a:pt x="425" y="55"/>
                  </a:lnTo>
                  <a:lnTo>
                    <a:pt x="471" y="61"/>
                  </a:lnTo>
                  <a:lnTo>
                    <a:pt x="518" y="75"/>
                  </a:lnTo>
                  <a:lnTo>
                    <a:pt x="557" y="109"/>
                  </a:lnTo>
                  <a:lnTo>
                    <a:pt x="597" y="150"/>
                  </a:lnTo>
                  <a:lnTo>
                    <a:pt x="624" y="219"/>
                  </a:lnTo>
                  <a:lnTo>
                    <a:pt x="630" y="301"/>
                  </a:lnTo>
                  <a:lnTo>
                    <a:pt x="630" y="342"/>
                  </a:lnTo>
                  <a:lnTo>
                    <a:pt x="624" y="403"/>
                  </a:lnTo>
                  <a:lnTo>
                    <a:pt x="604" y="478"/>
                  </a:lnTo>
                  <a:lnTo>
                    <a:pt x="571" y="553"/>
                  </a:lnTo>
                  <a:lnTo>
                    <a:pt x="524" y="615"/>
                  </a:lnTo>
                  <a:lnTo>
                    <a:pt x="471" y="649"/>
                  </a:lnTo>
                  <a:lnTo>
                    <a:pt x="425" y="663"/>
                  </a:lnTo>
                  <a:lnTo>
                    <a:pt x="378" y="669"/>
                  </a:lnTo>
                  <a:lnTo>
                    <a:pt x="345" y="669"/>
                  </a:lnTo>
                  <a:lnTo>
                    <a:pt x="325" y="676"/>
                  </a:lnTo>
                  <a:lnTo>
                    <a:pt x="285" y="676"/>
                  </a:lnTo>
                  <a:lnTo>
                    <a:pt x="272" y="683"/>
                  </a:lnTo>
                  <a:lnTo>
                    <a:pt x="265" y="690"/>
                  </a:lnTo>
                  <a:lnTo>
                    <a:pt x="265" y="717"/>
                  </a:lnTo>
                  <a:lnTo>
                    <a:pt x="272" y="724"/>
                  </a:lnTo>
                  <a:lnTo>
                    <a:pt x="411" y="724"/>
                  </a:lnTo>
                  <a:lnTo>
                    <a:pt x="491" y="738"/>
                  </a:lnTo>
                  <a:lnTo>
                    <a:pt x="557" y="772"/>
                  </a:lnTo>
                  <a:lnTo>
                    <a:pt x="604" y="827"/>
                  </a:lnTo>
                  <a:lnTo>
                    <a:pt x="637" y="902"/>
                  </a:lnTo>
                  <a:lnTo>
                    <a:pt x="657" y="990"/>
                  </a:lnTo>
                  <a:lnTo>
                    <a:pt x="664" y="1093"/>
                  </a:lnTo>
                  <a:lnTo>
                    <a:pt x="657" y="1209"/>
                  </a:lnTo>
                  <a:lnTo>
                    <a:pt x="630" y="1298"/>
                  </a:lnTo>
                  <a:lnTo>
                    <a:pt x="597" y="1359"/>
                  </a:lnTo>
                  <a:lnTo>
                    <a:pt x="557" y="1407"/>
                  </a:lnTo>
                  <a:lnTo>
                    <a:pt x="511" y="1434"/>
                  </a:lnTo>
                  <a:lnTo>
                    <a:pt x="464" y="1448"/>
                  </a:lnTo>
                  <a:lnTo>
                    <a:pt x="425" y="1455"/>
                  </a:lnTo>
                  <a:lnTo>
                    <a:pt x="358" y="1448"/>
                  </a:lnTo>
                  <a:lnTo>
                    <a:pt x="292" y="1434"/>
                  </a:lnTo>
                  <a:lnTo>
                    <a:pt x="219" y="1400"/>
                  </a:lnTo>
                  <a:lnTo>
                    <a:pt x="146" y="1352"/>
                  </a:lnTo>
                  <a:lnTo>
                    <a:pt x="93" y="1291"/>
                  </a:lnTo>
                  <a:lnTo>
                    <a:pt x="146" y="1284"/>
                  </a:lnTo>
                  <a:lnTo>
                    <a:pt x="192" y="1264"/>
                  </a:lnTo>
                  <a:lnTo>
                    <a:pt x="225" y="1223"/>
                  </a:lnTo>
                  <a:lnTo>
                    <a:pt x="239" y="1168"/>
                  </a:lnTo>
                  <a:lnTo>
                    <a:pt x="225" y="1113"/>
                  </a:lnTo>
                  <a:lnTo>
                    <a:pt x="199" y="1072"/>
                  </a:lnTo>
                  <a:lnTo>
                    <a:pt x="159" y="1052"/>
                  </a:lnTo>
                  <a:lnTo>
                    <a:pt x="119" y="1045"/>
                  </a:lnTo>
                  <a:lnTo>
                    <a:pt x="79" y="1052"/>
                  </a:lnTo>
                  <a:lnTo>
                    <a:pt x="39" y="1072"/>
                  </a:lnTo>
                  <a:lnTo>
                    <a:pt x="6" y="1113"/>
                  </a:lnTo>
                  <a:lnTo>
                    <a:pt x="0" y="1168"/>
                  </a:lnTo>
                  <a:lnTo>
                    <a:pt x="13" y="1264"/>
                  </a:lnTo>
                  <a:lnTo>
                    <a:pt x="59" y="1346"/>
                  </a:lnTo>
                  <a:lnTo>
                    <a:pt x="126" y="1421"/>
                  </a:lnTo>
                  <a:lnTo>
                    <a:pt x="212" y="1469"/>
                  </a:lnTo>
                  <a:lnTo>
                    <a:pt x="318" y="1503"/>
                  </a:lnTo>
                  <a:lnTo>
                    <a:pt x="431" y="1516"/>
                  </a:lnTo>
                  <a:lnTo>
                    <a:pt x="557" y="1503"/>
                  </a:lnTo>
                  <a:lnTo>
                    <a:pt x="664" y="1455"/>
                  </a:lnTo>
                  <a:lnTo>
                    <a:pt x="757" y="1387"/>
                  </a:lnTo>
                  <a:lnTo>
                    <a:pt x="823" y="1305"/>
                  </a:lnTo>
                  <a:lnTo>
                    <a:pt x="869" y="1202"/>
                  </a:lnTo>
                  <a:lnTo>
                    <a:pt x="883" y="1093"/>
                  </a:lnTo>
                  <a:lnTo>
                    <a:pt x="869" y="984"/>
                  </a:lnTo>
                  <a:lnTo>
                    <a:pt x="823" y="888"/>
                  </a:lnTo>
                  <a:lnTo>
                    <a:pt x="750" y="799"/>
                  </a:lnTo>
                  <a:lnTo>
                    <a:pt x="650" y="738"/>
                  </a:lnTo>
                  <a:lnTo>
                    <a:pt x="524" y="6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8" name="Freeform 38"/>
            <p:cNvSpPr>
              <a:spLocks noEditPoints="1"/>
            </p:cNvSpPr>
            <p:nvPr/>
          </p:nvSpPr>
          <p:spPr bwMode="auto">
            <a:xfrm>
              <a:off x="17292" y="3482"/>
              <a:ext cx="1016" cy="1558"/>
            </a:xfrm>
            <a:custGeom>
              <a:avLst/>
              <a:gdLst/>
              <a:ahLst/>
              <a:cxnLst>
                <a:cxn ang="0">
                  <a:pos x="1016" y="14"/>
                </a:cxn>
                <a:cxn ang="0">
                  <a:pos x="1003" y="7"/>
                </a:cxn>
                <a:cxn ang="0">
                  <a:pos x="950" y="0"/>
                </a:cxn>
                <a:cxn ang="0">
                  <a:pos x="757" y="21"/>
                </a:cxn>
                <a:cxn ang="0">
                  <a:pos x="704" y="28"/>
                </a:cxn>
                <a:cxn ang="0">
                  <a:pos x="691" y="48"/>
                </a:cxn>
                <a:cxn ang="0">
                  <a:pos x="697" y="89"/>
                </a:cxn>
                <a:cxn ang="0">
                  <a:pos x="797" y="96"/>
                </a:cxn>
                <a:cxn ang="0">
                  <a:pos x="843" y="117"/>
                </a:cxn>
                <a:cxn ang="0">
                  <a:pos x="843" y="178"/>
                </a:cxn>
                <a:cxn ang="0">
                  <a:pos x="677" y="643"/>
                </a:cxn>
                <a:cxn ang="0">
                  <a:pos x="584" y="567"/>
                </a:cxn>
                <a:cxn ang="0">
                  <a:pos x="412" y="581"/>
                </a:cxn>
                <a:cxn ang="0">
                  <a:pos x="206" y="711"/>
                </a:cxn>
                <a:cxn ang="0">
                  <a:pos x="60" y="936"/>
                </a:cxn>
                <a:cxn ang="0">
                  <a:pos x="0" y="1203"/>
                </a:cxn>
                <a:cxn ang="0">
                  <a:pos x="53" y="1414"/>
                </a:cxn>
                <a:cxn ang="0">
                  <a:pos x="193" y="1537"/>
                </a:cxn>
                <a:cxn ang="0">
                  <a:pos x="319" y="1551"/>
                </a:cxn>
                <a:cxn ang="0">
                  <a:pos x="418" y="1517"/>
                </a:cxn>
                <a:cxn ang="0">
                  <a:pos x="565" y="1387"/>
                </a:cxn>
                <a:cxn ang="0">
                  <a:pos x="631" y="1503"/>
                </a:cxn>
                <a:cxn ang="0">
                  <a:pos x="757" y="1558"/>
                </a:cxn>
                <a:cxn ang="0">
                  <a:pos x="877" y="1496"/>
                </a:cxn>
                <a:cxn ang="0">
                  <a:pos x="956" y="1326"/>
                </a:cxn>
                <a:cxn ang="0">
                  <a:pos x="976" y="1230"/>
                </a:cxn>
                <a:cxn ang="0">
                  <a:pos x="976" y="1203"/>
                </a:cxn>
                <a:cxn ang="0">
                  <a:pos x="943" y="1196"/>
                </a:cxn>
                <a:cxn ang="0">
                  <a:pos x="923" y="1230"/>
                </a:cxn>
                <a:cxn ang="0">
                  <a:pos x="877" y="1394"/>
                </a:cxn>
                <a:cxn ang="0">
                  <a:pos x="810" y="1490"/>
                </a:cxn>
                <a:cxn ang="0">
                  <a:pos x="744" y="1503"/>
                </a:cxn>
                <a:cxn ang="0">
                  <a:pos x="717" y="1483"/>
                </a:cxn>
                <a:cxn ang="0">
                  <a:pos x="697" y="1353"/>
                </a:cxn>
                <a:cxn ang="0">
                  <a:pos x="704" y="1319"/>
                </a:cxn>
                <a:cxn ang="0">
                  <a:pos x="1016" y="28"/>
                </a:cxn>
                <a:cxn ang="0">
                  <a:pos x="565" y="1285"/>
                </a:cxn>
                <a:cxn ang="0">
                  <a:pos x="558" y="1312"/>
                </a:cxn>
                <a:cxn ang="0">
                  <a:pos x="545" y="1333"/>
                </a:cxn>
                <a:cxn ang="0">
                  <a:pos x="458" y="1428"/>
                </a:cxn>
                <a:cxn ang="0">
                  <a:pos x="339" y="1496"/>
                </a:cxn>
                <a:cxn ang="0">
                  <a:pos x="232" y="1490"/>
                </a:cxn>
                <a:cxn ang="0">
                  <a:pos x="166" y="1408"/>
                </a:cxn>
                <a:cxn ang="0">
                  <a:pos x="153" y="1298"/>
                </a:cxn>
                <a:cxn ang="0">
                  <a:pos x="173" y="1148"/>
                </a:cxn>
                <a:cxn ang="0">
                  <a:pos x="219" y="964"/>
                </a:cxn>
                <a:cxn ang="0">
                  <a:pos x="272" y="820"/>
                </a:cxn>
                <a:cxn ang="0">
                  <a:pos x="385" y="663"/>
                </a:cxn>
                <a:cxn ang="0">
                  <a:pos x="518" y="608"/>
                </a:cxn>
                <a:cxn ang="0">
                  <a:pos x="624" y="656"/>
                </a:cxn>
                <a:cxn ang="0">
                  <a:pos x="671" y="745"/>
                </a:cxn>
                <a:cxn ang="0">
                  <a:pos x="684" y="820"/>
                </a:cxn>
                <a:cxn ang="0">
                  <a:pos x="571" y="1271"/>
                </a:cxn>
              </a:cxnLst>
              <a:rect l="0" t="0" r="r" b="b"/>
              <a:pathLst>
                <a:path w="1016" h="1558">
                  <a:moveTo>
                    <a:pt x="1016" y="28"/>
                  </a:moveTo>
                  <a:lnTo>
                    <a:pt x="1016" y="14"/>
                  </a:lnTo>
                  <a:lnTo>
                    <a:pt x="1009" y="7"/>
                  </a:lnTo>
                  <a:lnTo>
                    <a:pt x="1003" y="7"/>
                  </a:lnTo>
                  <a:lnTo>
                    <a:pt x="990" y="0"/>
                  </a:lnTo>
                  <a:lnTo>
                    <a:pt x="950" y="0"/>
                  </a:lnTo>
                  <a:lnTo>
                    <a:pt x="890" y="7"/>
                  </a:lnTo>
                  <a:lnTo>
                    <a:pt x="757" y="21"/>
                  </a:lnTo>
                  <a:lnTo>
                    <a:pt x="717" y="28"/>
                  </a:lnTo>
                  <a:lnTo>
                    <a:pt x="704" y="28"/>
                  </a:lnTo>
                  <a:lnTo>
                    <a:pt x="697" y="35"/>
                  </a:lnTo>
                  <a:lnTo>
                    <a:pt x="691" y="48"/>
                  </a:lnTo>
                  <a:lnTo>
                    <a:pt x="691" y="82"/>
                  </a:lnTo>
                  <a:lnTo>
                    <a:pt x="697" y="89"/>
                  </a:lnTo>
                  <a:lnTo>
                    <a:pt x="711" y="96"/>
                  </a:lnTo>
                  <a:lnTo>
                    <a:pt x="797" y="96"/>
                  </a:lnTo>
                  <a:lnTo>
                    <a:pt x="830" y="103"/>
                  </a:lnTo>
                  <a:lnTo>
                    <a:pt x="843" y="117"/>
                  </a:lnTo>
                  <a:lnTo>
                    <a:pt x="850" y="130"/>
                  </a:lnTo>
                  <a:lnTo>
                    <a:pt x="843" y="178"/>
                  </a:lnTo>
                  <a:lnTo>
                    <a:pt x="711" y="697"/>
                  </a:lnTo>
                  <a:lnTo>
                    <a:pt x="677" y="643"/>
                  </a:lnTo>
                  <a:lnTo>
                    <a:pt x="638" y="595"/>
                  </a:lnTo>
                  <a:lnTo>
                    <a:pt x="584" y="567"/>
                  </a:lnTo>
                  <a:lnTo>
                    <a:pt x="518" y="561"/>
                  </a:lnTo>
                  <a:lnTo>
                    <a:pt x="412" y="581"/>
                  </a:lnTo>
                  <a:lnTo>
                    <a:pt x="306" y="629"/>
                  </a:lnTo>
                  <a:lnTo>
                    <a:pt x="206" y="711"/>
                  </a:lnTo>
                  <a:lnTo>
                    <a:pt x="126" y="813"/>
                  </a:lnTo>
                  <a:lnTo>
                    <a:pt x="60" y="936"/>
                  </a:lnTo>
                  <a:lnTo>
                    <a:pt x="13" y="1066"/>
                  </a:lnTo>
                  <a:lnTo>
                    <a:pt x="0" y="1203"/>
                  </a:lnTo>
                  <a:lnTo>
                    <a:pt x="13" y="1319"/>
                  </a:lnTo>
                  <a:lnTo>
                    <a:pt x="53" y="1414"/>
                  </a:lnTo>
                  <a:lnTo>
                    <a:pt x="113" y="1490"/>
                  </a:lnTo>
                  <a:lnTo>
                    <a:pt x="193" y="1537"/>
                  </a:lnTo>
                  <a:lnTo>
                    <a:pt x="286" y="1558"/>
                  </a:lnTo>
                  <a:lnTo>
                    <a:pt x="319" y="1551"/>
                  </a:lnTo>
                  <a:lnTo>
                    <a:pt x="365" y="1544"/>
                  </a:lnTo>
                  <a:lnTo>
                    <a:pt x="418" y="1517"/>
                  </a:lnTo>
                  <a:lnTo>
                    <a:pt x="485" y="1469"/>
                  </a:lnTo>
                  <a:lnTo>
                    <a:pt x="565" y="1387"/>
                  </a:lnTo>
                  <a:lnTo>
                    <a:pt x="584" y="1455"/>
                  </a:lnTo>
                  <a:lnTo>
                    <a:pt x="631" y="1503"/>
                  </a:lnTo>
                  <a:lnTo>
                    <a:pt x="684" y="1544"/>
                  </a:lnTo>
                  <a:lnTo>
                    <a:pt x="757" y="1558"/>
                  </a:lnTo>
                  <a:lnTo>
                    <a:pt x="824" y="1537"/>
                  </a:lnTo>
                  <a:lnTo>
                    <a:pt x="877" y="1496"/>
                  </a:lnTo>
                  <a:lnTo>
                    <a:pt x="916" y="1435"/>
                  </a:lnTo>
                  <a:lnTo>
                    <a:pt x="956" y="1326"/>
                  </a:lnTo>
                  <a:lnTo>
                    <a:pt x="970" y="1271"/>
                  </a:lnTo>
                  <a:lnTo>
                    <a:pt x="976" y="1230"/>
                  </a:lnTo>
                  <a:lnTo>
                    <a:pt x="983" y="1216"/>
                  </a:lnTo>
                  <a:lnTo>
                    <a:pt x="976" y="1203"/>
                  </a:lnTo>
                  <a:lnTo>
                    <a:pt x="976" y="1196"/>
                  </a:lnTo>
                  <a:lnTo>
                    <a:pt x="943" y="1196"/>
                  </a:lnTo>
                  <a:lnTo>
                    <a:pt x="936" y="1203"/>
                  </a:lnTo>
                  <a:lnTo>
                    <a:pt x="923" y="1230"/>
                  </a:lnTo>
                  <a:lnTo>
                    <a:pt x="903" y="1312"/>
                  </a:lnTo>
                  <a:lnTo>
                    <a:pt x="877" y="1394"/>
                  </a:lnTo>
                  <a:lnTo>
                    <a:pt x="843" y="1449"/>
                  </a:lnTo>
                  <a:lnTo>
                    <a:pt x="810" y="1490"/>
                  </a:lnTo>
                  <a:lnTo>
                    <a:pt x="764" y="1503"/>
                  </a:lnTo>
                  <a:lnTo>
                    <a:pt x="744" y="1503"/>
                  </a:lnTo>
                  <a:lnTo>
                    <a:pt x="731" y="1496"/>
                  </a:lnTo>
                  <a:lnTo>
                    <a:pt x="717" y="1483"/>
                  </a:lnTo>
                  <a:lnTo>
                    <a:pt x="697" y="1442"/>
                  </a:lnTo>
                  <a:lnTo>
                    <a:pt x="697" y="1353"/>
                  </a:lnTo>
                  <a:lnTo>
                    <a:pt x="704" y="1339"/>
                  </a:lnTo>
                  <a:lnTo>
                    <a:pt x="704" y="1319"/>
                  </a:lnTo>
                  <a:lnTo>
                    <a:pt x="711" y="1298"/>
                  </a:lnTo>
                  <a:lnTo>
                    <a:pt x="1016" y="28"/>
                  </a:lnTo>
                  <a:close/>
                  <a:moveTo>
                    <a:pt x="571" y="1271"/>
                  </a:moveTo>
                  <a:lnTo>
                    <a:pt x="565" y="1285"/>
                  </a:lnTo>
                  <a:lnTo>
                    <a:pt x="565" y="1298"/>
                  </a:lnTo>
                  <a:lnTo>
                    <a:pt x="558" y="1312"/>
                  </a:lnTo>
                  <a:lnTo>
                    <a:pt x="551" y="1319"/>
                  </a:lnTo>
                  <a:lnTo>
                    <a:pt x="545" y="1333"/>
                  </a:lnTo>
                  <a:lnTo>
                    <a:pt x="531" y="1353"/>
                  </a:lnTo>
                  <a:lnTo>
                    <a:pt x="458" y="1428"/>
                  </a:lnTo>
                  <a:lnTo>
                    <a:pt x="399" y="1476"/>
                  </a:lnTo>
                  <a:lnTo>
                    <a:pt x="339" y="1496"/>
                  </a:lnTo>
                  <a:lnTo>
                    <a:pt x="286" y="1503"/>
                  </a:lnTo>
                  <a:lnTo>
                    <a:pt x="232" y="1490"/>
                  </a:lnTo>
                  <a:lnTo>
                    <a:pt x="193" y="1455"/>
                  </a:lnTo>
                  <a:lnTo>
                    <a:pt x="166" y="1408"/>
                  </a:lnTo>
                  <a:lnTo>
                    <a:pt x="153" y="1353"/>
                  </a:lnTo>
                  <a:lnTo>
                    <a:pt x="153" y="1298"/>
                  </a:lnTo>
                  <a:lnTo>
                    <a:pt x="159" y="1230"/>
                  </a:lnTo>
                  <a:lnTo>
                    <a:pt x="173" y="1148"/>
                  </a:lnTo>
                  <a:lnTo>
                    <a:pt x="193" y="1052"/>
                  </a:lnTo>
                  <a:lnTo>
                    <a:pt x="219" y="964"/>
                  </a:lnTo>
                  <a:lnTo>
                    <a:pt x="246" y="882"/>
                  </a:lnTo>
                  <a:lnTo>
                    <a:pt x="272" y="820"/>
                  </a:lnTo>
                  <a:lnTo>
                    <a:pt x="325" y="731"/>
                  </a:lnTo>
                  <a:lnTo>
                    <a:pt x="385" y="663"/>
                  </a:lnTo>
                  <a:lnTo>
                    <a:pt x="452" y="622"/>
                  </a:lnTo>
                  <a:lnTo>
                    <a:pt x="518" y="608"/>
                  </a:lnTo>
                  <a:lnTo>
                    <a:pt x="578" y="622"/>
                  </a:lnTo>
                  <a:lnTo>
                    <a:pt x="624" y="656"/>
                  </a:lnTo>
                  <a:lnTo>
                    <a:pt x="651" y="697"/>
                  </a:lnTo>
                  <a:lnTo>
                    <a:pt x="671" y="745"/>
                  </a:lnTo>
                  <a:lnTo>
                    <a:pt x="684" y="779"/>
                  </a:lnTo>
                  <a:lnTo>
                    <a:pt x="684" y="820"/>
                  </a:lnTo>
                  <a:lnTo>
                    <a:pt x="677" y="834"/>
                  </a:lnTo>
                  <a:lnTo>
                    <a:pt x="571" y="12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9" name="Freeform 39"/>
            <p:cNvSpPr>
              <a:spLocks/>
            </p:cNvSpPr>
            <p:nvPr/>
          </p:nvSpPr>
          <p:spPr bwMode="auto">
            <a:xfrm>
              <a:off x="18414" y="4644"/>
              <a:ext cx="910" cy="697"/>
            </a:xfrm>
            <a:custGeom>
              <a:avLst/>
              <a:gdLst/>
              <a:ahLst/>
              <a:cxnLst>
                <a:cxn ang="0">
                  <a:pos x="100" y="615"/>
                </a:cxn>
                <a:cxn ang="0">
                  <a:pos x="93" y="642"/>
                </a:cxn>
                <a:cxn ang="0">
                  <a:pos x="100" y="669"/>
                </a:cxn>
                <a:cxn ang="0">
                  <a:pos x="133" y="697"/>
                </a:cxn>
                <a:cxn ang="0">
                  <a:pos x="180" y="690"/>
                </a:cxn>
                <a:cxn ang="0">
                  <a:pos x="213" y="649"/>
                </a:cxn>
                <a:cxn ang="0">
                  <a:pos x="219" y="615"/>
                </a:cxn>
                <a:cxn ang="0">
                  <a:pos x="233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6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5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8" y="218"/>
                </a:cxn>
                <a:cxn ang="0">
                  <a:pos x="618" y="369"/>
                </a:cxn>
                <a:cxn ang="0">
                  <a:pos x="578" y="485"/>
                </a:cxn>
                <a:cxn ang="0">
                  <a:pos x="558" y="539"/>
                </a:cxn>
                <a:cxn ang="0">
                  <a:pos x="565" y="621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4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4" y="457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8" y="533"/>
                </a:cxn>
                <a:cxn ang="0">
                  <a:pos x="711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4" y="68"/>
                </a:cxn>
                <a:cxn ang="0">
                  <a:pos x="671" y="13"/>
                </a:cxn>
                <a:cxn ang="0">
                  <a:pos x="585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6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4" y="184"/>
                </a:cxn>
                <a:cxn ang="0">
                  <a:pos x="0" y="246"/>
                </a:cxn>
                <a:cxn ang="0">
                  <a:pos x="34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7" y="61"/>
                </a:cxn>
                <a:cxn ang="0">
                  <a:pos x="186" y="48"/>
                </a:cxn>
                <a:cxn ang="0">
                  <a:pos x="213" y="82"/>
                </a:cxn>
                <a:cxn ang="0">
                  <a:pos x="200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100" y="615"/>
                  </a:lnTo>
                  <a:lnTo>
                    <a:pt x="100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100" y="669"/>
                  </a:lnTo>
                  <a:lnTo>
                    <a:pt x="107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80" y="690"/>
                  </a:lnTo>
                  <a:lnTo>
                    <a:pt x="206" y="662"/>
                  </a:lnTo>
                  <a:lnTo>
                    <a:pt x="213" y="649"/>
                  </a:lnTo>
                  <a:lnTo>
                    <a:pt x="213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3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3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6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9" y="95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5" y="48"/>
                  </a:lnTo>
                  <a:lnTo>
                    <a:pt x="625" y="54"/>
                  </a:lnTo>
                  <a:lnTo>
                    <a:pt x="651" y="82"/>
                  </a:lnTo>
                  <a:lnTo>
                    <a:pt x="658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8" y="218"/>
                  </a:lnTo>
                  <a:lnTo>
                    <a:pt x="644" y="293"/>
                  </a:lnTo>
                  <a:lnTo>
                    <a:pt x="618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5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5" y="621"/>
                  </a:lnTo>
                  <a:lnTo>
                    <a:pt x="598" y="662"/>
                  </a:lnTo>
                  <a:lnTo>
                    <a:pt x="644" y="690"/>
                  </a:lnTo>
                  <a:lnTo>
                    <a:pt x="698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4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7" y="444"/>
                  </a:lnTo>
                  <a:lnTo>
                    <a:pt x="864" y="457"/>
                  </a:lnTo>
                  <a:lnTo>
                    <a:pt x="864" y="471"/>
                  </a:lnTo>
                  <a:lnTo>
                    <a:pt x="830" y="553"/>
                  </a:lnTo>
                  <a:lnTo>
                    <a:pt x="791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8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8" y="533"/>
                  </a:lnTo>
                  <a:lnTo>
                    <a:pt x="698" y="478"/>
                  </a:lnTo>
                  <a:lnTo>
                    <a:pt x="711" y="437"/>
                  </a:lnTo>
                  <a:lnTo>
                    <a:pt x="737" y="375"/>
                  </a:lnTo>
                  <a:lnTo>
                    <a:pt x="757" y="307"/>
                  </a:lnTo>
                  <a:lnTo>
                    <a:pt x="771" y="239"/>
                  </a:lnTo>
                  <a:lnTo>
                    <a:pt x="777" y="177"/>
                  </a:lnTo>
                  <a:lnTo>
                    <a:pt x="771" y="116"/>
                  </a:lnTo>
                  <a:lnTo>
                    <a:pt x="744" y="68"/>
                  </a:lnTo>
                  <a:lnTo>
                    <a:pt x="711" y="34"/>
                  </a:lnTo>
                  <a:lnTo>
                    <a:pt x="671" y="13"/>
                  </a:lnTo>
                  <a:lnTo>
                    <a:pt x="625" y="7"/>
                  </a:lnTo>
                  <a:lnTo>
                    <a:pt x="585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6" y="48"/>
                  </a:lnTo>
                  <a:lnTo>
                    <a:pt x="253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3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7" y="136"/>
                  </a:lnTo>
                  <a:lnTo>
                    <a:pt x="14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4" y="259"/>
                  </a:lnTo>
                  <a:lnTo>
                    <a:pt x="34" y="259"/>
                  </a:lnTo>
                  <a:lnTo>
                    <a:pt x="47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100" y="95"/>
                  </a:lnTo>
                  <a:lnTo>
                    <a:pt x="127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3" y="82"/>
                  </a:lnTo>
                  <a:lnTo>
                    <a:pt x="213" y="157"/>
                  </a:lnTo>
                  <a:lnTo>
                    <a:pt x="200" y="205"/>
                  </a:lnTo>
                  <a:lnTo>
                    <a:pt x="193" y="252"/>
                  </a:lnTo>
                  <a:lnTo>
                    <a:pt x="166" y="348"/>
                  </a:lnTo>
                  <a:lnTo>
                    <a:pt x="160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0" name="Freeform 40"/>
            <p:cNvSpPr>
              <a:spLocks/>
            </p:cNvSpPr>
            <p:nvPr/>
          </p:nvSpPr>
          <p:spPr bwMode="auto">
            <a:xfrm>
              <a:off x="19557" y="4903"/>
              <a:ext cx="1016" cy="75"/>
            </a:xfrm>
            <a:custGeom>
              <a:avLst/>
              <a:gdLst/>
              <a:ahLst/>
              <a:cxnLst>
                <a:cxn ang="0">
                  <a:pos x="962" y="75"/>
                </a:cxn>
                <a:cxn ang="0">
                  <a:pos x="982" y="75"/>
                </a:cxn>
                <a:cxn ang="0">
                  <a:pos x="996" y="69"/>
                </a:cxn>
                <a:cxn ang="0">
                  <a:pos x="1009" y="55"/>
                </a:cxn>
                <a:cxn ang="0">
                  <a:pos x="1016" y="41"/>
                </a:cxn>
                <a:cxn ang="0">
                  <a:pos x="1016" y="21"/>
                </a:cxn>
                <a:cxn ang="0">
                  <a:pos x="1002" y="14"/>
                </a:cxn>
                <a:cxn ang="0">
                  <a:pos x="996" y="7"/>
                </a:cxn>
                <a:cxn ang="0">
                  <a:pos x="982" y="0"/>
                </a:cxn>
                <a:cxn ang="0">
                  <a:pos x="33" y="0"/>
                </a:cxn>
                <a:cxn ang="0">
                  <a:pos x="19" y="7"/>
                </a:cxn>
                <a:cxn ang="0">
                  <a:pos x="6" y="21"/>
                </a:cxn>
                <a:cxn ang="0">
                  <a:pos x="0" y="41"/>
                </a:cxn>
                <a:cxn ang="0">
                  <a:pos x="13" y="69"/>
                </a:cxn>
                <a:cxn ang="0">
                  <a:pos x="19" y="69"/>
                </a:cxn>
                <a:cxn ang="0">
                  <a:pos x="33" y="75"/>
                </a:cxn>
                <a:cxn ang="0">
                  <a:pos x="59" y="75"/>
                </a:cxn>
                <a:cxn ang="0">
                  <a:pos x="962" y="75"/>
                </a:cxn>
              </a:cxnLst>
              <a:rect l="0" t="0" r="r" b="b"/>
              <a:pathLst>
                <a:path w="1016" h="75">
                  <a:moveTo>
                    <a:pt x="962" y="75"/>
                  </a:moveTo>
                  <a:lnTo>
                    <a:pt x="982" y="75"/>
                  </a:lnTo>
                  <a:lnTo>
                    <a:pt x="996" y="69"/>
                  </a:lnTo>
                  <a:lnTo>
                    <a:pt x="1009" y="55"/>
                  </a:lnTo>
                  <a:lnTo>
                    <a:pt x="1016" y="41"/>
                  </a:lnTo>
                  <a:lnTo>
                    <a:pt x="1016" y="21"/>
                  </a:lnTo>
                  <a:lnTo>
                    <a:pt x="1002" y="14"/>
                  </a:lnTo>
                  <a:lnTo>
                    <a:pt x="996" y="7"/>
                  </a:lnTo>
                  <a:lnTo>
                    <a:pt x="982" y="0"/>
                  </a:lnTo>
                  <a:lnTo>
                    <a:pt x="33" y="0"/>
                  </a:lnTo>
                  <a:lnTo>
                    <a:pt x="19" y="7"/>
                  </a:lnTo>
                  <a:lnTo>
                    <a:pt x="6" y="21"/>
                  </a:lnTo>
                  <a:lnTo>
                    <a:pt x="0" y="41"/>
                  </a:lnTo>
                  <a:lnTo>
                    <a:pt x="13" y="69"/>
                  </a:lnTo>
                  <a:lnTo>
                    <a:pt x="19" y="69"/>
                  </a:lnTo>
                  <a:lnTo>
                    <a:pt x="33" y="75"/>
                  </a:lnTo>
                  <a:lnTo>
                    <a:pt x="59" y="75"/>
                  </a:lnTo>
                  <a:lnTo>
                    <a:pt x="962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1"/>
            <p:cNvSpPr>
              <a:spLocks/>
            </p:cNvSpPr>
            <p:nvPr/>
          </p:nvSpPr>
          <p:spPr bwMode="auto">
            <a:xfrm>
              <a:off x="20825" y="4302"/>
              <a:ext cx="664" cy="1025"/>
            </a:xfrm>
            <a:custGeom>
              <a:avLst/>
              <a:gdLst/>
              <a:ahLst/>
              <a:cxnLst>
                <a:cxn ang="0">
                  <a:pos x="664" y="745"/>
                </a:cxn>
                <a:cxn ang="0">
                  <a:pos x="611" y="745"/>
                </a:cxn>
                <a:cxn ang="0">
                  <a:pos x="604" y="793"/>
                </a:cxn>
                <a:cxn ang="0">
                  <a:pos x="591" y="847"/>
                </a:cxn>
                <a:cxn ang="0">
                  <a:pos x="571" y="881"/>
                </a:cxn>
                <a:cxn ang="0">
                  <a:pos x="544" y="888"/>
                </a:cxn>
                <a:cxn ang="0">
                  <a:pos x="505" y="895"/>
                </a:cxn>
                <a:cxn ang="0">
                  <a:pos x="153" y="895"/>
                </a:cxn>
                <a:cxn ang="0">
                  <a:pos x="232" y="820"/>
                </a:cxn>
                <a:cxn ang="0">
                  <a:pos x="299" y="765"/>
                </a:cxn>
                <a:cxn ang="0">
                  <a:pos x="352" y="717"/>
                </a:cxn>
                <a:cxn ang="0">
                  <a:pos x="398" y="676"/>
                </a:cxn>
                <a:cxn ang="0">
                  <a:pos x="451" y="635"/>
                </a:cxn>
                <a:cxn ang="0">
                  <a:pos x="518" y="581"/>
                </a:cxn>
                <a:cxn ang="0">
                  <a:pos x="571" y="519"/>
                </a:cxn>
                <a:cxn ang="0">
                  <a:pos x="617" y="458"/>
                </a:cxn>
                <a:cxn ang="0">
                  <a:pos x="651" y="383"/>
                </a:cxn>
                <a:cxn ang="0">
                  <a:pos x="664" y="301"/>
                </a:cxn>
                <a:cxn ang="0">
                  <a:pos x="651" y="212"/>
                </a:cxn>
                <a:cxn ang="0">
                  <a:pos x="617" y="144"/>
                </a:cxn>
                <a:cxn ang="0">
                  <a:pos x="558" y="82"/>
                </a:cxn>
                <a:cxn ang="0">
                  <a:pos x="491" y="41"/>
                </a:cxn>
                <a:cxn ang="0">
                  <a:pos x="405" y="14"/>
                </a:cxn>
                <a:cxn ang="0">
                  <a:pos x="312" y="0"/>
                </a:cxn>
                <a:cxn ang="0">
                  <a:pos x="206" y="14"/>
                </a:cxn>
                <a:cxn ang="0">
                  <a:pos x="126" y="55"/>
                </a:cxn>
                <a:cxn ang="0">
                  <a:pos x="60" y="116"/>
                </a:cxn>
                <a:cxn ang="0">
                  <a:pos x="13" y="191"/>
                </a:cxn>
                <a:cxn ang="0">
                  <a:pos x="0" y="280"/>
                </a:cxn>
                <a:cxn ang="0">
                  <a:pos x="0" y="308"/>
                </a:cxn>
                <a:cxn ang="0">
                  <a:pos x="13" y="328"/>
                </a:cxn>
                <a:cxn ang="0">
                  <a:pos x="33" y="349"/>
                </a:cxn>
                <a:cxn ang="0">
                  <a:pos x="60" y="362"/>
                </a:cxn>
                <a:cxn ang="0">
                  <a:pos x="99" y="362"/>
                </a:cxn>
                <a:cxn ang="0">
                  <a:pos x="119" y="355"/>
                </a:cxn>
                <a:cxn ang="0">
                  <a:pos x="146" y="328"/>
                </a:cxn>
                <a:cxn ang="0">
                  <a:pos x="159" y="308"/>
                </a:cxn>
                <a:cxn ang="0">
                  <a:pos x="159" y="260"/>
                </a:cxn>
                <a:cxn ang="0">
                  <a:pos x="146" y="232"/>
                </a:cxn>
                <a:cxn ang="0">
                  <a:pos x="133" y="219"/>
                </a:cxn>
                <a:cxn ang="0">
                  <a:pos x="119" y="212"/>
                </a:cxn>
                <a:cxn ang="0">
                  <a:pos x="99" y="205"/>
                </a:cxn>
                <a:cxn ang="0">
                  <a:pos x="73" y="198"/>
                </a:cxn>
                <a:cxn ang="0">
                  <a:pos x="119" y="130"/>
                </a:cxn>
                <a:cxn ang="0">
                  <a:pos x="173" y="89"/>
                </a:cxn>
                <a:cxn ang="0">
                  <a:pos x="232" y="62"/>
                </a:cxn>
                <a:cxn ang="0">
                  <a:pos x="292" y="55"/>
                </a:cxn>
                <a:cxn ang="0">
                  <a:pos x="372" y="69"/>
                </a:cxn>
                <a:cxn ang="0">
                  <a:pos x="438" y="109"/>
                </a:cxn>
                <a:cxn ang="0">
                  <a:pos x="478" y="164"/>
                </a:cxn>
                <a:cxn ang="0">
                  <a:pos x="511" y="226"/>
                </a:cxn>
                <a:cxn ang="0">
                  <a:pos x="518" y="301"/>
                </a:cxn>
                <a:cxn ang="0">
                  <a:pos x="505" y="396"/>
                </a:cxn>
                <a:cxn ang="0">
                  <a:pos x="465" y="478"/>
                </a:cxn>
                <a:cxn ang="0">
                  <a:pos x="418" y="547"/>
                </a:cxn>
                <a:cxn ang="0">
                  <a:pos x="378" y="601"/>
                </a:cxn>
                <a:cxn ang="0">
                  <a:pos x="13" y="963"/>
                </a:cxn>
                <a:cxn ang="0">
                  <a:pos x="7" y="970"/>
                </a:cxn>
                <a:cxn ang="0">
                  <a:pos x="7" y="977"/>
                </a:cxn>
                <a:cxn ang="0">
                  <a:pos x="0" y="991"/>
                </a:cxn>
                <a:cxn ang="0">
                  <a:pos x="0" y="1025"/>
                </a:cxn>
                <a:cxn ang="0">
                  <a:pos x="617" y="1025"/>
                </a:cxn>
                <a:cxn ang="0">
                  <a:pos x="664" y="745"/>
                </a:cxn>
              </a:cxnLst>
              <a:rect l="0" t="0" r="r" b="b"/>
              <a:pathLst>
                <a:path w="664" h="1025">
                  <a:moveTo>
                    <a:pt x="664" y="745"/>
                  </a:moveTo>
                  <a:lnTo>
                    <a:pt x="611" y="745"/>
                  </a:lnTo>
                  <a:lnTo>
                    <a:pt x="604" y="793"/>
                  </a:lnTo>
                  <a:lnTo>
                    <a:pt x="591" y="847"/>
                  </a:lnTo>
                  <a:lnTo>
                    <a:pt x="571" y="881"/>
                  </a:lnTo>
                  <a:lnTo>
                    <a:pt x="544" y="888"/>
                  </a:lnTo>
                  <a:lnTo>
                    <a:pt x="505" y="895"/>
                  </a:lnTo>
                  <a:lnTo>
                    <a:pt x="153" y="895"/>
                  </a:lnTo>
                  <a:lnTo>
                    <a:pt x="232" y="820"/>
                  </a:lnTo>
                  <a:lnTo>
                    <a:pt x="299" y="765"/>
                  </a:lnTo>
                  <a:lnTo>
                    <a:pt x="352" y="717"/>
                  </a:lnTo>
                  <a:lnTo>
                    <a:pt x="398" y="676"/>
                  </a:lnTo>
                  <a:lnTo>
                    <a:pt x="451" y="635"/>
                  </a:lnTo>
                  <a:lnTo>
                    <a:pt x="518" y="581"/>
                  </a:lnTo>
                  <a:lnTo>
                    <a:pt x="571" y="519"/>
                  </a:lnTo>
                  <a:lnTo>
                    <a:pt x="617" y="458"/>
                  </a:lnTo>
                  <a:lnTo>
                    <a:pt x="651" y="383"/>
                  </a:lnTo>
                  <a:lnTo>
                    <a:pt x="664" y="301"/>
                  </a:lnTo>
                  <a:lnTo>
                    <a:pt x="651" y="212"/>
                  </a:lnTo>
                  <a:lnTo>
                    <a:pt x="617" y="144"/>
                  </a:lnTo>
                  <a:lnTo>
                    <a:pt x="558" y="82"/>
                  </a:lnTo>
                  <a:lnTo>
                    <a:pt x="491" y="41"/>
                  </a:lnTo>
                  <a:lnTo>
                    <a:pt x="405" y="14"/>
                  </a:lnTo>
                  <a:lnTo>
                    <a:pt x="312" y="0"/>
                  </a:lnTo>
                  <a:lnTo>
                    <a:pt x="206" y="14"/>
                  </a:lnTo>
                  <a:lnTo>
                    <a:pt x="126" y="55"/>
                  </a:lnTo>
                  <a:lnTo>
                    <a:pt x="60" y="116"/>
                  </a:lnTo>
                  <a:lnTo>
                    <a:pt x="13" y="191"/>
                  </a:lnTo>
                  <a:lnTo>
                    <a:pt x="0" y="280"/>
                  </a:lnTo>
                  <a:lnTo>
                    <a:pt x="0" y="308"/>
                  </a:lnTo>
                  <a:lnTo>
                    <a:pt x="13" y="328"/>
                  </a:lnTo>
                  <a:lnTo>
                    <a:pt x="33" y="349"/>
                  </a:lnTo>
                  <a:lnTo>
                    <a:pt x="60" y="362"/>
                  </a:lnTo>
                  <a:lnTo>
                    <a:pt x="99" y="362"/>
                  </a:lnTo>
                  <a:lnTo>
                    <a:pt x="119" y="355"/>
                  </a:lnTo>
                  <a:lnTo>
                    <a:pt x="146" y="328"/>
                  </a:lnTo>
                  <a:lnTo>
                    <a:pt x="159" y="308"/>
                  </a:lnTo>
                  <a:lnTo>
                    <a:pt x="159" y="260"/>
                  </a:lnTo>
                  <a:lnTo>
                    <a:pt x="146" y="232"/>
                  </a:lnTo>
                  <a:lnTo>
                    <a:pt x="133" y="219"/>
                  </a:lnTo>
                  <a:lnTo>
                    <a:pt x="119" y="212"/>
                  </a:lnTo>
                  <a:lnTo>
                    <a:pt x="99" y="205"/>
                  </a:lnTo>
                  <a:lnTo>
                    <a:pt x="73" y="198"/>
                  </a:lnTo>
                  <a:lnTo>
                    <a:pt x="119" y="130"/>
                  </a:lnTo>
                  <a:lnTo>
                    <a:pt x="173" y="89"/>
                  </a:lnTo>
                  <a:lnTo>
                    <a:pt x="232" y="62"/>
                  </a:lnTo>
                  <a:lnTo>
                    <a:pt x="292" y="55"/>
                  </a:lnTo>
                  <a:lnTo>
                    <a:pt x="372" y="69"/>
                  </a:lnTo>
                  <a:lnTo>
                    <a:pt x="438" y="109"/>
                  </a:lnTo>
                  <a:lnTo>
                    <a:pt x="478" y="164"/>
                  </a:lnTo>
                  <a:lnTo>
                    <a:pt x="511" y="226"/>
                  </a:lnTo>
                  <a:lnTo>
                    <a:pt x="518" y="301"/>
                  </a:lnTo>
                  <a:lnTo>
                    <a:pt x="505" y="396"/>
                  </a:lnTo>
                  <a:lnTo>
                    <a:pt x="465" y="478"/>
                  </a:lnTo>
                  <a:lnTo>
                    <a:pt x="418" y="547"/>
                  </a:lnTo>
                  <a:lnTo>
                    <a:pt x="378" y="601"/>
                  </a:lnTo>
                  <a:lnTo>
                    <a:pt x="13" y="963"/>
                  </a:lnTo>
                  <a:lnTo>
                    <a:pt x="7" y="970"/>
                  </a:lnTo>
                  <a:lnTo>
                    <a:pt x="7" y="977"/>
                  </a:lnTo>
                  <a:lnTo>
                    <a:pt x="0" y="991"/>
                  </a:lnTo>
                  <a:lnTo>
                    <a:pt x="0" y="1025"/>
                  </a:lnTo>
                  <a:lnTo>
                    <a:pt x="617" y="1025"/>
                  </a:lnTo>
                  <a:lnTo>
                    <a:pt x="664" y="7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2" name="Freeform 42"/>
            <p:cNvSpPr>
              <a:spLocks/>
            </p:cNvSpPr>
            <p:nvPr/>
          </p:nvSpPr>
          <p:spPr bwMode="auto">
            <a:xfrm>
              <a:off x="21808" y="3360"/>
              <a:ext cx="498" cy="2206"/>
            </a:xfrm>
            <a:custGeom>
              <a:avLst/>
              <a:gdLst/>
              <a:ahLst/>
              <a:cxnLst>
                <a:cxn ang="0">
                  <a:pos x="498" y="1099"/>
                </a:cxn>
                <a:cxn ang="0">
                  <a:pos x="491" y="956"/>
                </a:cxn>
                <a:cxn ang="0">
                  <a:pos x="471" y="785"/>
                </a:cxn>
                <a:cxn ang="0">
                  <a:pos x="431" y="601"/>
                </a:cxn>
                <a:cxn ang="0">
                  <a:pos x="358" y="416"/>
                </a:cxn>
                <a:cxn ang="0">
                  <a:pos x="292" y="293"/>
                </a:cxn>
                <a:cxn ang="0">
                  <a:pos x="219" y="191"/>
                </a:cxn>
                <a:cxn ang="0">
                  <a:pos x="152" y="109"/>
                </a:cxn>
                <a:cxn ang="0">
                  <a:pos x="93" y="47"/>
                </a:cxn>
                <a:cxn ang="0">
                  <a:pos x="46" y="13"/>
                </a:cxn>
                <a:cxn ang="0">
                  <a:pos x="26" y="0"/>
                </a:cxn>
                <a:cxn ang="0">
                  <a:pos x="13" y="6"/>
                </a:cxn>
                <a:cxn ang="0">
                  <a:pos x="0" y="20"/>
                </a:cxn>
                <a:cxn ang="0">
                  <a:pos x="0" y="27"/>
                </a:cxn>
                <a:cxn ang="0">
                  <a:pos x="6" y="34"/>
                </a:cxn>
                <a:cxn ang="0">
                  <a:pos x="13" y="47"/>
                </a:cxn>
                <a:cxn ang="0">
                  <a:pos x="26" y="54"/>
                </a:cxn>
                <a:cxn ang="0">
                  <a:pos x="40" y="75"/>
                </a:cxn>
                <a:cxn ang="0">
                  <a:pos x="139" y="198"/>
                </a:cxn>
                <a:cxn ang="0">
                  <a:pos x="219" y="334"/>
                </a:cxn>
                <a:cxn ang="0">
                  <a:pos x="285" y="498"/>
                </a:cxn>
                <a:cxn ang="0">
                  <a:pos x="338" y="683"/>
                </a:cxn>
                <a:cxn ang="0">
                  <a:pos x="365" y="881"/>
                </a:cxn>
                <a:cxn ang="0">
                  <a:pos x="372" y="1099"/>
                </a:cxn>
                <a:cxn ang="0">
                  <a:pos x="365" y="1291"/>
                </a:cxn>
                <a:cxn ang="0">
                  <a:pos x="345" y="1475"/>
                </a:cxn>
                <a:cxn ang="0">
                  <a:pos x="299" y="1659"/>
                </a:cxn>
                <a:cxn ang="0">
                  <a:pos x="239" y="1837"/>
                </a:cxn>
                <a:cxn ang="0">
                  <a:pos x="146" y="1994"/>
                </a:cxn>
                <a:cxn ang="0">
                  <a:pos x="33" y="2144"/>
                </a:cxn>
                <a:cxn ang="0">
                  <a:pos x="20" y="2158"/>
                </a:cxn>
                <a:cxn ang="0">
                  <a:pos x="6" y="2165"/>
                </a:cxn>
                <a:cxn ang="0">
                  <a:pos x="6" y="2172"/>
                </a:cxn>
                <a:cxn ang="0">
                  <a:pos x="0" y="2179"/>
                </a:cxn>
                <a:cxn ang="0">
                  <a:pos x="6" y="2192"/>
                </a:cxn>
                <a:cxn ang="0">
                  <a:pos x="13" y="2199"/>
                </a:cxn>
                <a:cxn ang="0">
                  <a:pos x="26" y="2206"/>
                </a:cxn>
                <a:cxn ang="0">
                  <a:pos x="46" y="2192"/>
                </a:cxn>
                <a:cxn ang="0">
                  <a:pos x="93" y="2158"/>
                </a:cxn>
                <a:cxn ang="0">
                  <a:pos x="152" y="2097"/>
                </a:cxn>
                <a:cxn ang="0">
                  <a:pos x="225" y="2008"/>
                </a:cxn>
                <a:cxn ang="0">
                  <a:pos x="299" y="1905"/>
                </a:cxn>
                <a:cxn ang="0">
                  <a:pos x="365" y="1776"/>
                </a:cxn>
                <a:cxn ang="0">
                  <a:pos x="431" y="1591"/>
                </a:cxn>
                <a:cxn ang="0">
                  <a:pos x="471" y="1414"/>
                </a:cxn>
                <a:cxn ang="0">
                  <a:pos x="491" y="1250"/>
                </a:cxn>
                <a:cxn ang="0">
                  <a:pos x="498" y="1099"/>
                </a:cxn>
              </a:cxnLst>
              <a:rect l="0" t="0" r="r" b="b"/>
              <a:pathLst>
                <a:path w="498" h="2206">
                  <a:moveTo>
                    <a:pt x="498" y="1099"/>
                  </a:moveTo>
                  <a:lnTo>
                    <a:pt x="491" y="956"/>
                  </a:lnTo>
                  <a:lnTo>
                    <a:pt x="471" y="785"/>
                  </a:lnTo>
                  <a:lnTo>
                    <a:pt x="431" y="601"/>
                  </a:lnTo>
                  <a:lnTo>
                    <a:pt x="358" y="416"/>
                  </a:lnTo>
                  <a:lnTo>
                    <a:pt x="292" y="293"/>
                  </a:lnTo>
                  <a:lnTo>
                    <a:pt x="219" y="191"/>
                  </a:lnTo>
                  <a:lnTo>
                    <a:pt x="152" y="109"/>
                  </a:lnTo>
                  <a:lnTo>
                    <a:pt x="93" y="47"/>
                  </a:lnTo>
                  <a:lnTo>
                    <a:pt x="46" y="13"/>
                  </a:lnTo>
                  <a:lnTo>
                    <a:pt x="26" y="0"/>
                  </a:lnTo>
                  <a:lnTo>
                    <a:pt x="13" y="6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13" y="47"/>
                  </a:lnTo>
                  <a:lnTo>
                    <a:pt x="26" y="54"/>
                  </a:lnTo>
                  <a:lnTo>
                    <a:pt x="40" y="75"/>
                  </a:lnTo>
                  <a:lnTo>
                    <a:pt x="139" y="198"/>
                  </a:lnTo>
                  <a:lnTo>
                    <a:pt x="219" y="334"/>
                  </a:lnTo>
                  <a:lnTo>
                    <a:pt x="285" y="498"/>
                  </a:lnTo>
                  <a:lnTo>
                    <a:pt x="338" y="683"/>
                  </a:lnTo>
                  <a:lnTo>
                    <a:pt x="365" y="881"/>
                  </a:lnTo>
                  <a:lnTo>
                    <a:pt x="372" y="1099"/>
                  </a:lnTo>
                  <a:lnTo>
                    <a:pt x="365" y="1291"/>
                  </a:lnTo>
                  <a:lnTo>
                    <a:pt x="345" y="1475"/>
                  </a:lnTo>
                  <a:lnTo>
                    <a:pt x="299" y="1659"/>
                  </a:lnTo>
                  <a:lnTo>
                    <a:pt x="239" y="1837"/>
                  </a:lnTo>
                  <a:lnTo>
                    <a:pt x="146" y="1994"/>
                  </a:lnTo>
                  <a:lnTo>
                    <a:pt x="33" y="2144"/>
                  </a:lnTo>
                  <a:lnTo>
                    <a:pt x="20" y="2158"/>
                  </a:lnTo>
                  <a:lnTo>
                    <a:pt x="6" y="2165"/>
                  </a:lnTo>
                  <a:lnTo>
                    <a:pt x="6" y="2172"/>
                  </a:lnTo>
                  <a:lnTo>
                    <a:pt x="0" y="2179"/>
                  </a:lnTo>
                  <a:lnTo>
                    <a:pt x="6" y="2192"/>
                  </a:lnTo>
                  <a:lnTo>
                    <a:pt x="13" y="2199"/>
                  </a:lnTo>
                  <a:lnTo>
                    <a:pt x="26" y="2206"/>
                  </a:lnTo>
                  <a:lnTo>
                    <a:pt x="46" y="2192"/>
                  </a:lnTo>
                  <a:lnTo>
                    <a:pt x="93" y="2158"/>
                  </a:lnTo>
                  <a:lnTo>
                    <a:pt x="152" y="2097"/>
                  </a:lnTo>
                  <a:lnTo>
                    <a:pt x="225" y="2008"/>
                  </a:lnTo>
                  <a:lnTo>
                    <a:pt x="299" y="1905"/>
                  </a:lnTo>
                  <a:lnTo>
                    <a:pt x="365" y="1776"/>
                  </a:lnTo>
                  <a:lnTo>
                    <a:pt x="431" y="1591"/>
                  </a:lnTo>
                  <a:lnTo>
                    <a:pt x="471" y="1414"/>
                  </a:lnTo>
                  <a:lnTo>
                    <a:pt x="491" y="1250"/>
                  </a:lnTo>
                  <a:lnTo>
                    <a:pt x="498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22578" y="4043"/>
              <a:ext cx="1069" cy="997"/>
            </a:xfrm>
            <a:custGeom>
              <a:avLst/>
              <a:gdLst/>
              <a:ahLst/>
              <a:cxnLst>
                <a:cxn ang="0">
                  <a:pos x="664" y="266"/>
                </a:cxn>
                <a:cxn ang="0">
                  <a:pos x="711" y="157"/>
                </a:cxn>
                <a:cxn ang="0">
                  <a:pos x="804" y="61"/>
                </a:cxn>
                <a:cxn ang="0">
                  <a:pos x="896" y="47"/>
                </a:cxn>
                <a:cxn ang="0">
                  <a:pos x="976" y="75"/>
                </a:cxn>
                <a:cxn ang="0">
                  <a:pos x="883" y="143"/>
                </a:cxn>
                <a:cxn ang="0">
                  <a:pos x="870" y="211"/>
                </a:cxn>
                <a:cxn ang="0">
                  <a:pos x="890" y="246"/>
                </a:cxn>
                <a:cxn ang="0">
                  <a:pos x="930" y="266"/>
                </a:cxn>
                <a:cxn ang="0">
                  <a:pos x="989" y="266"/>
                </a:cxn>
                <a:cxn ang="0">
                  <a:pos x="1056" y="198"/>
                </a:cxn>
                <a:cxn ang="0">
                  <a:pos x="1056" y="82"/>
                </a:cxn>
                <a:cxn ang="0">
                  <a:pos x="970" y="13"/>
                </a:cxn>
                <a:cxn ang="0">
                  <a:pos x="870" y="0"/>
                </a:cxn>
                <a:cxn ang="0">
                  <a:pos x="744" y="41"/>
                </a:cxn>
                <a:cxn ang="0">
                  <a:pos x="664" y="129"/>
                </a:cxn>
                <a:cxn ang="0">
                  <a:pos x="604" y="88"/>
                </a:cxn>
                <a:cxn ang="0">
                  <a:pos x="505" y="13"/>
                </a:cxn>
                <a:cxn ang="0">
                  <a:pos x="412" y="0"/>
                </a:cxn>
                <a:cxn ang="0">
                  <a:pos x="246" y="54"/>
                </a:cxn>
                <a:cxn ang="0">
                  <a:pos x="133" y="177"/>
                </a:cxn>
                <a:cxn ang="0">
                  <a:pos x="66" y="334"/>
                </a:cxn>
                <a:cxn ang="0">
                  <a:pos x="73" y="355"/>
                </a:cxn>
                <a:cxn ang="0">
                  <a:pos x="120" y="348"/>
                </a:cxn>
                <a:cxn ang="0">
                  <a:pos x="159" y="232"/>
                </a:cxn>
                <a:cxn ang="0">
                  <a:pos x="266" y="102"/>
                </a:cxn>
                <a:cxn ang="0">
                  <a:pos x="365" y="47"/>
                </a:cxn>
                <a:cxn ang="0">
                  <a:pos x="465" y="61"/>
                </a:cxn>
                <a:cxn ang="0">
                  <a:pos x="518" y="129"/>
                </a:cxn>
                <a:cxn ang="0">
                  <a:pos x="518" y="246"/>
                </a:cxn>
                <a:cxn ang="0">
                  <a:pos x="412" y="717"/>
                </a:cxn>
                <a:cxn ang="0">
                  <a:pos x="332" y="881"/>
                </a:cxn>
                <a:cxn ang="0">
                  <a:pos x="206" y="942"/>
                </a:cxn>
                <a:cxn ang="0">
                  <a:pos x="146" y="935"/>
                </a:cxn>
                <a:cxn ang="0">
                  <a:pos x="146" y="894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1"/>
                </a:cxn>
                <a:cxn ang="0">
                  <a:pos x="120" y="724"/>
                </a:cxn>
                <a:cxn ang="0">
                  <a:pos x="20" y="785"/>
                </a:cxn>
                <a:cxn ang="0">
                  <a:pos x="13" y="901"/>
                </a:cxn>
                <a:cxn ang="0">
                  <a:pos x="93" y="970"/>
                </a:cxn>
                <a:cxn ang="0">
                  <a:pos x="206" y="997"/>
                </a:cxn>
                <a:cxn ang="0">
                  <a:pos x="345" y="942"/>
                </a:cxn>
                <a:cxn ang="0">
                  <a:pos x="418" y="847"/>
                </a:cxn>
                <a:cxn ang="0">
                  <a:pos x="458" y="888"/>
                </a:cxn>
                <a:cxn ang="0">
                  <a:pos x="571" y="976"/>
                </a:cxn>
                <a:cxn ang="0">
                  <a:pos x="744" y="983"/>
                </a:cxn>
                <a:cxn ang="0">
                  <a:pos x="883" y="881"/>
                </a:cxn>
                <a:cxn ang="0">
                  <a:pos x="996" y="690"/>
                </a:cxn>
                <a:cxn ang="0">
                  <a:pos x="1003" y="642"/>
                </a:cxn>
                <a:cxn ang="0">
                  <a:pos x="963" y="635"/>
                </a:cxn>
                <a:cxn ang="0">
                  <a:pos x="950" y="655"/>
                </a:cxn>
                <a:cxn ang="0">
                  <a:pos x="857" y="833"/>
                </a:cxn>
                <a:cxn ang="0">
                  <a:pos x="750" y="922"/>
                </a:cxn>
                <a:cxn ang="0">
                  <a:pos x="664" y="942"/>
                </a:cxn>
                <a:cxn ang="0">
                  <a:pos x="571" y="901"/>
                </a:cxn>
                <a:cxn ang="0">
                  <a:pos x="545" y="799"/>
                </a:cxn>
                <a:cxn ang="0">
                  <a:pos x="564" y="690"/>
                </a:cxn>
                <a:cxn ang="0">
                  <a:pos x="657" y="307"/>
                </a:cxn>
              </a:cxnLst>
              <a:rect l="0" t="0" r="r" b="b"/>
              <a:pathLst>
                <a:path w="1069" h="997">
                  <a:moveTo>
                    <a:pt x="657" y="307"/>
                  </a:moveTo>
                  <a:lnTo>
                    <a:pt x="664" y="266"/>
                  </a:lnTo>
                  <a:lnTo>
                    <a:pt x="684" y="211"/>
                  </a:lnTo>
                  <a:lnTo>
                    <a:pt x="711" y="157"/>
                  </a:lnTo>
                  <a:lnTo>
                    <a:pt x="750" y="102"/>
                  </a:lnTo>
                  <a:lnTo>
                    <a:pt x="804" y="61"/>
                  </a:lnTo>
                  <a:lnTo>
                    <a:pt x="870" y="47"/>
                  </a:lnTo>
                  <a:lnTo>
                    <a:pt x="896" y="47"/>
                  </a:lnTo>
                  <a:lnTo>
                    <a:pt x="950" y="61"/>
                  </a:lnTo>
                  <a:lnTo>
                    <a:pt x="976" y="75"/>
                  </a:lnTo>
                  <a:lnTo>
                    <a:pt x="923" y="95"/>
                  </a:lnTo>
                  <a:lnTo>
                    <a:pt x="883" y="143"/>
                  </a:lnTo>
                  <a:lnTo>
                    <a:pt x="870" y="191"/>
                  </a:lnTo>
                  <a:lnTo>
                    <a:pt x="870" y="211"/>
                  </a:lnTo>
                  <a:lnTo>
                    <a:pt x="877" y="225"/>
                  </a:lnTo>
                  <a:lnTo>
                    <a:pt x="890" y="246"/>
                  </a:lnTo>
                  <a:lnTo>
                    <a:pt x="903" y="259"/>
                  </a:lnTo>
                  <a:lnTo>
                    <a:pt x="930" y="266"/>
                  </a:lnTo>
                  <a:lnTo>
                    <a:pt x="950" y="273"/>
                  </a:lnTo>
                  <a:lnTo>
                    <a:pt x="989" y="266"/>
                  </a:lnTo>
                  <a:lnTo>
                    <a:pt x="1029" y="239"/>
                  </a:lnTo>
                  <a:lnTo>
                    <a:pt x="1056" y="198"/>
                  </a:lnTo>
                  <a:lnTo>
                    <a:pt x="1069" y="143"/>
                  </a:lnTo>
                  <a:lnTo>
                    <a:pt x="1056" y="82"/>
                  </a:lnTo>
                  <a:lnTo>
                    <a:pt x="1016" y="41"/>
                  </a:lnTo>
                  <a:lnTo>
                    <a:pt x="970" y="13"/>
                  </a:lnTo>
                  <a:lnTo>
                    <a:pt x="916" y="0"/>
                  </a:lnTo>
                  <a:lnTo>
                    <a:pt x="870" y="0"/>
                  </a:lnTo>
                  <a:lnTo>
                    <a:pt x="804" y="13"/>
                  </a:lnTo>
                  <a:lnTo>
                    <a:pt x="744" y="41"/>
                  </a:lnTo>
                  <a:lnTo>
                    <a:pt x="697" y="82"/>
                  </a:lnTo>
                  <a:lnTo>
                    <a:pt x="664" y="129"/>
                  </a:lnTo>
                  <a:lnTo>
                    <a:pt x="644" y="164"/>
                  </a:lnTo>
                  <a:lnTo>
                    <a:pt x="604" y="88"/>
                  </a:lnTo>
                  <a:lnTo>
                    <a:pt x="558" y="41"/>
                  </a:lnTo>
                  <a:lnTo>
                    <a:pt x="505" y="13"/>
                  </a:lnTo>
                  <a:lnTo>
                    <a:pt x="458" y="0"/>
                  </a:lnTo>
                  <a:lnTo>
                    <a:pt x="412" y="0"/>
                  </a:lnTo>
                  <a:lnTo>
                    <a:pt x="325" y="13"/>
                  </a:lnTo>
                  <a:lnTo>
                    <a:pt x="246" y="54"/>
                  </a:lnTo>
                  <a:lnTo>
                    <a:pt x="186" y="116"/>
                  </a:lnTo>
                  <a:lnTo>
                    <a:pt x="133" y="177"/>
                  </a:lnTo>
                  <a:lnTo>
                    <a:pt x="73" y="300"/>
                  </a:lnTo>
                  <a:lnTo>
                    <a:pt x="66" y="334"/>
                  </a:lnTo>
                  <a:lnTo>
                    <a:pt x="73" y="348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20" y="348"/>
                  </a:lnTo>
                  <a:lnTo>
                    <a:pt x="120" y="334"/>
                  </a:lnTo>
                  <a:lnTo>
                    <a:pt x="159" y="232"/>
                  </a:lnTo>
                  <a:lnTo>
                    <a:pt x="213" y="157"/>
                  </a:lnTo>
                  <a:lnTo>
                    <a:pt x="266" y="102"/>
                  </a:lnTo>
                  <a:lnTo>
                    <a:pt x="319" y="68"/>
                  </a:lnTo>
                  <a:lnTo>
                    <a:pt x="365" y="47"/>
                  </a:lnTo>
                  <a:lnTo>
                    <a:pt x="438" y="47"/>
                  </a:lnTo>
                  <a:lnTo>
                    <a:pt x="465" y="61"/>
                  </a:lnTo>
                  <a:lnTo>
                    <a:pt x="498" y="88"/>
                  </a:lnTo>
                  <a:lnTo>
                    <a:pt x="518" y="129"/>
                  </a:lnTo>
                  <a:lnTo>
                    <a:pt x="525" y="191"/>
                  </a:lnTo>
                  <a:lnTo>
                    <a:pt x="518" y="246"/>
                  </a:lnTo>
                  <a:lnTo>
                    <a:pt x="485" y="416"/>
                  </a:lnTo>
                  <a:lnTo>
                    <a:pt x="412" y="717"/>
                  </a:lnTo>
                  <a:lnTo>
                    <a:pt x="379" y="813"/>
                  </a:lnTo>
                  <a:lnTo>
                    <a:pt x="332" y="881"/>
                  </a:lnTo>
                  <a:lnTo>
                    <a:pt x="272" y="929"/>
                  </a:lnTo>
                  <a:lnTo>
                    <a:pt x="206" y="942"/>
                  </a:lnTo>
                  <a:lnTo>
                    <a:pt x="179" y="942"/>
                  </a:lnTo>
                  <a:lnTo>
                    <a:pt x="146" y="935"/>
                  </a:lnTo>
                  <a:lnTo>
                    <a:pt x="100" y="915"/>
                  </a:lnTo>
                  <a:lnTo>
                    <a:pt x="146" y="894"/>
                  </a:lnTo>
                  <a:lnTo>
                    <a:pt x="186" y="853"/>
                  </a:lnTo>
                  <a:lnTo>
                    <a:pt x="199" y="799"/>
                  </a:lnTo>
                  <a:lnTo>
                    <a:pt x="199" y="778"/>
                  </a:lnTo>
                  <a:lnTo>
                    <a:pt x="186" y="758"/>
                  </a:lnTo>
                  <a:lnTo>
                    <a:pt x="179" y="744"/>
                  </a:lnTo>
                  <a:lnTo>
                    <a:pt x="166" y="731"/>
                  </a:lnTo>
                  <a:lnTo>
                    <a:pt x="153" y="724"/>
                  </a:lnTo>
                  <a:lnTo>
                    <a:pt x="120" y="724"/>
                  </a:lnTo>
                  <a:lnTo>
                    <a:pt x="60" y="737"/>
                  </a:lnTo>
                  <a:lnTo>
                    <a:pt x="20" y="785"/>
                  </a:lnTo>
                  <a:lnTo>
                    <a:pt x="0" y="847"/>
                  </a:lnTo>
                  <a:lnTo>
                    <a:pt x="13" y="901"/>
                  </a:lnTo>
                  <a:lnTo>
                    <a:pt x="46" y="942"/>
                  </a:lnTo>
                  <a:lnTo>
                    <a:pt x="93" y="970"/>
                  </a:lnTo>
                  <a:lnTo>
                    <a:pt x="146" y="990"/>
                  </a:lnTo>
                  <a:lnTo>
                    <a:pt x="206" y="997"/>
                  </a:lnTo>
                  <a:lnTo>
                    <a:pt x="279" y="976"/>
                  </a:lnTo>
                  <a:lnTo>
                    <a:pt x="345" y="942"/>
                  </a:lnTo>
                  <a:lnTo>
                    <a:pt x="385" y="894"/>
                  </a:lnTo>
                  <a:lnTo>
                    <a:pt x="418" y="847"/>
                  </a:lnTo>
                  <a:lnTo>
                    <a:pt x="425" y="826"/>
                  </a:lnTo>
                  <a:lnTo>
                    <a:pt x="458" y="888"/>
                  </a:lnTo>
                  <a:lnTo>
                    <a:pt x="505" y="942"/>
                  </a:lnTo>
                  <a:lnTo>
                    <a:pt x="571" y="976"/>
                  </a:lnTo>
                  <a:lnTo>
                    <a:pt x="657" y="997"/>
                  </a:lnTo>
                  <a:lnTo>
                    <a:pt x="744" y="983"/>
                  </a:lnTo>
                  <a:lnTo>
                    <a:pt x="823" y="935"/>
                  </a:lnTo>
                  <a:lnTo>
                    <a:pt x="883" y="881"/>
                  </a:lnTo>
                  <a:lnTo>
                    <a:pt x="936" y="813"/>
                  </a:lnTo>
                  <a:lnTo>
                    <a:pt x="996" y="690"/>
                  </a:lnTo>
                  <a:lnTo>
                    <a:pt x="1003" y="655"/>
                  </a:lnTo>
                  <a:lnTo>
                    <a:pt x="1003" y="642"/>
                  </a:lnTo>
                  <a:lnTo>
                    <a:pt x="996" y="635"/>
                  </a:lnTo>
                  <a:lnTo>
                    <a:pt x="963" y="635"/>
                  </a:lnTo>
                  <a:lnTo>
                    <a:pt x="950" y="649"/>
                  </a:lnTo>
                  <a:lnTo>
                    <a:pt x="950" y="655"/>
                  </a:lnTo>
                  <a:lnTo>
                    <a:pt x="910" y="758"/>
                  </a:lnTo>
                  <a:lnTo>
                    <a:pt x="857" y="833"/>
                  </a:lnTo>
                  <a:lnTo>
                    <a:pt x="804" y="888"/>
                  </a:lnTo>
                  <a:lnTo>
                    <a:pt x="750" y="922"/>
                  </a:lnTo>
                  <a:lnTo>
                    <a:pt x="704" y="942"/>
                  </a:lnTo>
                  <a:lnTo>
                    <a:pt x="664" y="942"/>
                  </a:lnTo>
                  <a:lnTo>
                    <a:pt x="611" y="929"/>
                  </a:lnTo>
                  <a:lnTo>
                    <a:pt x="571" y="901"/>
                  </a:lnTo>
                  <a:lnTo>
                    <a:pt x="551" y="853"/>
                  </a:lnTo>
                  <a:lnTo>
                    <a:pt x="545" y="799"/>
                  </a:lnTo>
                  <a:lnTo>
                    <a:pt x="551" y="751"/>
                  </a:lnTo>
                  <a:lnTo>
                    <a:pt x="564" y="690"/>
                  </a:lnTo>
                  <a:lnTo>
                    <a:pt x="584" y="608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4"/>
            <p:cNvSpPr>
              <a:spLocks/>
            </p:cNvSpPr>
            <p:nvPr/>
          </p:nvSpPr>
          <p:spPr bwMode="auto">
            <a:xfrm>
              <a:off x="23800" y="3428"/>
              <a:ext cx="910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7" y="218"/>
                </a:cxn>
                <a:cxn ang="0">
                  <a:pos x="617" y="369"/>
                </a:cxn>
                <a:cxn ang="0">
                  <a:pos x="578" y="485"/>
                </a:cxn>
                <a:cxn ang="0">
                  <a:pos x="558" y="539"/>
                </a:cxn>
                <a:cxn ang="0">
                  <a:pos x="564" y="621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3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4" y="68"/>
                </a:cxn>
                <a:cxn ang="0">
                  <a:pos x="671" y="13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99" y="615"/>
                  </a:lnTo>
                  <a:lnTo>
                    <a:pt x="99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2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5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4" y="48"/>
                  </a:lnTo>
                  <a:lnTo>
                    <a:pt x="624" y="54"/>
                  </a:lnTo>
                  <a:lnTo>
                    <a:pt x="651" y="82"/>
                  </a:lnTo>
                  <a:lnTo>
                    <a:pt x="657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8"/>
                  </a:lnTo>
                  <a:lnTo>
                    <a:pt x="644" y="294"/>
                  </a:lnTo>
                  <a:lnTo>
                    <a:pt x="617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4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4" y="621"/>
                  </a:lnTo>
                  <a:lnTo>
                    <a:pt x="598" y="662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7"/>
                  </a:lnTo>
                  <a:lnTo>
                    <a:pt x="770" y="116"/>
                  </a:lnTo>
                  <a:lnTo>
                    <a:pt x="744" y="68"/>
                  </a:lnTo>
                  <a:lnTo>
                    <a:pt x="710" y="34"/>
                  </a:lnTo>
                  <a:lnTo>
                    <a:pt x="671" y="13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3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6" y="136"/>
                  </a:lnTo>
                  <a:lnTo>
                    <a:pt x="13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3" y="259"/>
                  </a:lnTo>
                  <a:lnTo>
                    <a:pt x="33" y="259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99" y="95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3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10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Now we derive a closed form using generating functions!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8" name="Group 131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36171" y="2604448"/>
            <a:ext cx="812026" cy="247285"/>
            <a:chOff x="2624" y="1853"/>
            <a:chExt cx="5057" cy="1540"/>
          </a:xfrm>
        </p:grpSpPr>
        <p:sp>
          <p:nvSpPr>
            <p:cNvPr id="35973" name="Freeform 133"/>
            <p:cNvSpPr>
              <a:spLocks noEditPoints="1"/>
            </p:cNvSpPr>
            <p:nvPr/>
          </p:nvSpPr>
          <p:spPr bwMode="auto">
            <a:xfrm>
              <a:off x="2624" y="2352"/>
              <a:ext cx="1468" cy="542"/>
            </a:xfrm>
            <a:custGeom>
              <a:avLst/>
              <a:gdLst/>
              <a:ahLst/>
              <a:cxnLst>
                <a:cxn ang="0">
                  <a:pos x="1393" y="94"/>
                </a:cxn>
                <a:cxn ang="0">
                  <a:pos x="1407" y="94"/>
                </a:cxn>
                <a:cxn ang="0">
                  <a:pos x="1423" y="92"/>
                </a:cxn>
                <a:cxn ang="0">
                  <a:pos x="1437" y="90"/>
                </a:cxn>
                <a:cxn ang="0">
                  <a:pos x="1449" y="85"/>
                </a:cxn>
                <a:cxn ang="0">
                  <a:pos x="1458" y="75"/>
                </a:cxn>
                <a:cxn ang="0">
                  <a:pos x="1465" y="64"/>
                </a:cxn>
                <a:cxn ang="0">
                  <a:pos x="1468" y="46"/>
                </a:cxn>
                <a:cxn ang="0">
                  <a:pos x="1467" y="30"/>
                </a:cxn>
                <a:cxn ang="0">
                  <a:pos x="1460" y="17"/>
                </a:cxn>
                <a:cxn ang="0">
                  <a:pos x="1449" y="10"/>
                </a:cxn>
                <a:cxn ang="0">
                  <a:pos x="1437" y="4"/>
                </a:cxn>
                <a:cxn ang="0">
                  <a:pos x="1409" y="0"/>
                </a:cxn>
                <a:cxn ang="0">
                  <a:pos x="60" y="0"/>
                </a:cxn>
                <a:cxn ang="0">
                  <a:pos x="32" y="4"/>
                </a:cxn>
                <a:cxn ang="0">
                  <a:pos x="19" y="10"/>
                </a:cxn>
                <a:cxn ang="0">
                  <a:pos x="9" y="17"/>
                </a:cxn>
                <a:cxn ang="0">
                  <a:pos x="2" y="30"/>
                </a:cxn>
                <a:cxn ang="0">
                  <a:pos x="0" y="46"/>
                </a:cxn>
                <a:cxn ang="0">
                  <a:pos x="2" y="63"/>
                </a:cxn>
                <a:cxn ang="0">
                  <a:pos x="9" y="75"/>
                </a:cxn>
                <a:cxn ang="0">
                  <a:pos x="19" y="85"/>
                </a:cxn>
                <a:cxn ang="0">
                  <a:pos x="32" y="90"/>
                </a:cxn>
                <a:cxn ang="0">
                  <a:pos x="46" y="92"/>
                </a:cxn>
                <a:cxn ang="0">
                  <a:pos x="60" y="92"/>
                </a:cxn>
                <a:cxn ang="0">
                  <a:pos x="75" y="94"/>
                </a:cxn>
                <a:cxn ang="0">
                  <a:pos x="1393" y="94"/>
                </a:cxn>
                <a:cxn ang="0">
                  <a:pos x="1395" y="542"/>
                </a:cxn>
                <a:cxn ang="0">
                  <a:pos x="1409" y="542"/>
                </a:cxn>
                <a:cxn ang="0">
                  <a:pos x="1437" y="538"/>
                </a:cxn>
                <a:cxn ang="0">
                  <a:pos x="1449" y="533"/>
                </a:cxn>
                <a:cxn ang="0">
                  <a:pos x="1460" y="525"/>
                </a:cxn>
                <a:cxn ang="0">
                  <a:pos x="1465" y="512"/>
                </a:cxn>
                <a:cxn ang="0">
                  <a:pos x="1468" y="496"/>
                </a:cxn>
                <a:cxn ang="0">
                  <a:pos x="1467" y="478"/>
                </a:cxn>
                <a:cxn ang="0">
                  <a:pos x="1460" y="467"/>
                </a:cxn>
                <a:cxn ang="0">
                  <a:pos x="1449" y="458"/>
                </a:cxn>
                <a:cxn ang="0">
                  <a:pos x="1437" y="452"/>
                </a:cxn>
                <a:cxn ang="0">
                  <a:pos x="1423" y="450"/>
                </a:cxn>
                <a:cxn ang="0">
                  <a:pos x="1407" y="448"/>
                </a:cxn>
                <a:cxn ang="0">
                  <a:pos x="61" y="448"/>
                </a:cxn>
                <a:cxn ang="0">
                  <a:pos x="46" y="450"/>
                </a:cxn>
                <a:cxn ang="0">
                  <a:pos x="32" y="452"/>
                </a:cxn>
                <a:cxn ang="0">
                  <a:pos x="19" y="458"/>
                </a:cxn>
                <a:cxn ang="0">
                  <a:pos x="9" y="465"/>
                </a:cxn>
                <a:cxn ang="0">
                  <a:pos x="2" y="478"/>
                </a:cxn>
                <a:cxn ang="0">
                  <a:pos x="0" y="496"/>
                </a:cxn>
                <a:cxn ang="0">
                  <a:pos x="2" y="512"/>
                </a:cxn>
                <a:cxn ang="0">
                  <a:pos x="9" y="525"/>
                </a:cxn>
                <a:cxn ang="0">
                  <a:pos x="19" y="533"/>
                </a:cxn>
                <a:cxn ang="0">
                  <a:pos x="32" y="538"/>
                </a:cxn>
                <a:cxn ang="0">
                  <a:pos x="60" y="542"/>
                </a:cxn>
                <a:cxn ang="0">
                  <a:pos x="74" y="542"/>
                </a:cxn>
                <a:cxn ang="0">
                  <a:pos x="1395" y="542"/>
                </a:cxn>
              </a:cxnLst>
              <a:rect l="0" t="0" r="r" b="b"/>
              <a:pathLst>
                <a:path w="1468" h="542">
                  <a:moveTo>
                    <a:pt x="1393" y="94"/>
                  </a:moveTo>
                  <a:lnTo>
                    <a:pt x="1407" y="94"/>
                  </a:lnTo>
                  <a:lnTo>
                    <a:pt x="1423" y="92"/>
                  </a:lnTo>
                  <a:lnTo>
                    <a:pt x="1437" y="90"/>
                  </a:lnTo>
                  <a:lnTo>
                    <a:pt x="1449" y="85"/>
                  </a:lnTo>
                  <a:lnTo>
                    <a:pt x="1458" y="75"/>
                  </a:lnTo>
                  <a:lnTo>
                    <a:pt x="1465" y="64"/>
                  </a:lnTo>
                  <a:lnTo>
                    <a:pt x="1468" y="46"/>
                  </a:lnTo>
                  <a:lnTo>
                    <a:pt x="1467" y="30"/>
                  </a:lnTo>
                  <a:lnTo>
                    <a:pt x="1460" y="17"/>
                  </a:lnTo>
                  <a:lnTo>
                    <a:pt x="1449" y="10"/>
                  </a:lnTo>
                  <a:lnTo>
                    <a:pt x="1437" y="4"/>
                  </a:lnTo>
                  <a:lnTo>
                    <a:pt x="1409" y="0"/>
                  </a:lnTo>
                  <a:lnTo>
                    <a:pt x="60" y="0"/>
                  </a:lnTo>
                  <a:lnTo>
                    <a:pt x="32" y="4"/>
                  </a:lnTo>
                  <a:lnTo>
                    <a:pt x="19" y="10"/>
                  </a:lnTo>
                  <a:lnTo>
                    <a:pt x="9" y="17"/>
                  </a:lnTo>
                  <a:lnTo>
                    <a:pt x="2" y="30"/>
                  </a:lnTo>
                  <a:lnTo>
                    <a:pt x="0" y="46"/>
                  </a:lnTo>
                  <a:lnTo>
                    <a:pt x="2" y="63"/>
                  </a:lnTo>
                  <a:lnTo>
                    <a:pt x="9" y="75"/>
                  </a:lnTo>
                  <a:lnTo>
                    <a:pt x="19" y="85"/>
                  </a:lnTo>
                  <a:lnTo>
                    <a:pt x="32" y="90"/>
                  </a:lnTo>
                  <a:lnTo>
                    <a:pt x="46" y="92"/>
                  </a:lnTo>
                  <a:lnTo>
                    <a:pt x="60" y="92"/>
                  </a:lnTo>
                  <a:lnTo>
                    <a:pt x="75" y="94"/>
                  </a:lnTo>
                  <a:lnTo>
                    <a:pt x="1393" y="94"/>
                  </a:lnTo>
                  <a:close/>
                  <a:moveTo>
                    <a:pt x="1395" y="542"/>
                  </a:moveTo>
                  <a:lnTo>
                    <a:pt x="1409" y="542"/>
                  </a:lnTo>
                  <a:lnTo>
                    <a:pt x="1437" y="538"/>
                  </a:lnTo>
                  <a:lnTo>
                    <a:pt x="1449" y="533"/>
                  </a:lnTo>
                  <a:lnTo>
                    <a:pt x="1460" y="525"/>
                  </a:lnTo>
                  <a:lnTo>
                    <a:pt x="1465" y="512"/>
                  </a:lnTo>
                  <a:lnTo>
                    <a:pt x="1468" y="496"/>
                  </a:lnTo>
                  <a:lnTo>
                    <a:pt x="1467" y="478"/>
                  </a:lnTo>
                  <a:lnTo>
                    <a:pt x="1460" y="467"/>
                  </a:lnTo>
                  <a:lnTo>
                    <a:pt x="1449" y="458"/>
                  </a:lnTo>
                  <a:lnTo>
                    <a:pt x="1437" y="452"/>
                  </a:lnTo>
                  <a:lnTo>
                    <a:pt x="1423" y="450"/>
                  </a:lnTo>
                  <a:lnTo>
                    <a:pt x="1407" y="448"/>
                  </a:lnTo>
                  <a:lnTo>
                    <a:pt x="61" y="448"/>
                  </a:lnTo>
                  <a:lnTo>
                    <a:pt x="46" y="450"/>
                  </a:lnTo>
                  <a:lnTo>
                    <a:pt x="32" y="452"/>
                  </a:lnTo>
                  <a:lnTo>
                    <a:pt x="19" y="458"/>
                  </a:lnTo>
                  <a:lnTo>
                    <a:pt x="9" y="465"/>
                  </a:lnTo>
                  <a:lnTo>
                    <a:pt x="2" y="478"/>
                  </a:lnTo>
                  <a:lnTo>
                    <a:pt x="0" y="496"/>
                  </a:lnTo>
                  <a:lnTo>
                    <a:pt x="2" y="512"/>
                  </a:lnTo>
                  <a:lnTo>
                    <a:pt x="9" y="525"/>
                  </a:lnTo>
                  <a:lnTo>
                    <a:pt x="19" y="533"/>
                  </a:lnTo>
                  <a:lnTo>
                    <a:pt x="32" y="538"/>
                  </a:lnTo>
                  <a:lnTo>
                    <a:pt x="60" y="542"/>
                  </a:lnTo>
                  <a:lnTo>
                    <a:pt x="74" y="542"/>
                  </a:lnTo>
                  <a:lnTo>
                    <a:pt x="1395" y="5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4" name="Freeform 134"/>
            <p:cNvSpPr>
              <a:spLocks/>
            </p:cNvSpPr>
            <p:nvPr/>
          </p:nvSpPr>
          <p:spPr bwMode="auto">
            <a:xfrm>
              <a:off x="4892" y="2179"/>
              <a:ext cx="1098" cy="1047"/>
            </a:xfrm>
            <a:custGeom>
              <a:avLst/>
              <a:gdLst/>
              <a:ahLst/>
              <a:cxnLst>
                <a:cxn ang="0">
                  <a:pos x="700" y="226"/>
                </a:cxn>
                <a:cxn ang="0">
                  <a:pos x="768" y="108"/>
                </a:cxn>
                <a:cxn ang="0">
                  <a:pos x="892" y="51"/>
                </a:cxn>
                <a:cxn ang="0">
                  <a:pos x="974" y="66"/>
                </a:cxn>
                <a:cxn ang="0">
                  <a:pos x="925" y="126"/>
                </a:cxn>
                <a:cxn ang="0">
                  <a:pos x="897" y="225"/>
                </a:cxn>
                <a:cxn ang="0">
                  <a:pos x="953" y="283"/>
                </a:cxn>
                <a:cxn ang="0">
                  <a:pos x="1038" y="269"/>
                </a:cxn>
                <a:cxn ang="0">
                  <a:pos x="1096" y="184"/>
                </a:cxn>
                <a:cxn ang="0">
                  <a:pos x="1068" y="67"/>
                </a:cxn>
                <a:cxn ang="0">
                  <a:pos x="970" y="11"/>
                </a:cxn>
                <a:cxn ang="0">
                  <a:pos x="853" y="3"/>
                </a:cxn>
                <a:cxn ang="0">
                  <a:pos x="728" y="80"/>
                </a:cxn>
                <a:cxn ang="0">
                  <a:pos x="661" y="175"/>
                </a:cxn>
                <a:cxn ang="0">
                  <a:pos x="560" y="40"/>
                </a:cxn>
                <a:cxn ang="0">
                  <a:pos x="447" y="2"/>
                </a:cxn>
                <a:cxn ang="0">
                  <a:pos x="281" y="40"/>
                </a:cxn>
                <a:cxn ang="0">
                  <a:pos x="146" y="175"/>
                </a:cxn>
                <a:cxn ang="0">
                  <a:pos x="76" y="314"/>
                </a:cxn>
                <a:cxn ang="0">
                  <a:pos x="71" y="369"/>
                </a:cxn>
                <a:cxn ang="0">
                  <a:pos x="85" y="378"/>
                </a:cxn>
                <a:cxn ang="0">
                  <a:pos x="122" y="354"/>
                </a:cxn>
                <a:cxn ang="0">
                  <a:pos x="225" y="155"/>
                </a:cxn>
                <a:cxn ang="0">
                  <a:pos x="344" y="66"/>
                </a:cxn>
                <a:cxn ang="0">
                  <a:pos x="434" y="51"/>
                </a:cxn>
                <a:cxn ang="0">
                  <a:pos x="502" y="86"/>
                </a:cxn>
                <a:cxn ang="0">
                  <a:pos x="537" y="206"/>
                </a:cxn>
                <a:cxn ang="0">
                  <a:pos x="520" y="338"/>
                </a:cxn>
                <a:cxn ang="0">
                  <a:pos x="441" y="663"/>
                </a:cxn>
                <a:cxn ang="0">
                  <a:pos x="352" y="910"/>
                </a:cxn>
                <a:cxn ang="0">
                  <a:pos x="209" y="996"/>
                </a:cxn>
                <a:cxn ang="0">
                  <a:pos x="127" y="982"/>
                </a:cxn>
                <a:cxn ang="0">
                  <a:pos x="171" y="923"/>
                </a:cxn>
                <a:cxn ang="0">
                  <a:pos x="199" y="817"/>
                </a:cxn>
                <a:cxn ang="0">
                  <a:pos x="152" y="766"/>
                </a:cxn>
                <a:cxn ang="0">
                  <a:pos x="59" y="779"/>
                </a:cxn>
                <a:cxn ang="0">
                  <a:pos x="0" y="894"/>
                </a:cxn>
                <a:cxn ang="0">
                  <a:pos x="54" y="1002"/>
                </a:cxn>
                <a:cxn ang="0">
                  <a:pos x="174" y="1046"/>
                </a:cxn>
                <a:cxn ang="0">
                  <a:pos x="319" y="1013"/>
                </a:cxn>
                <a:cxn ang="0">
                  <a:pos x="413" y="916"/>
                </a:cxn>
                <a:cxn ang="0">
                  <a:pos x="450" y="903"/>
                </a:cxn>
                <a:cxn ang="0">
                  <a:pos x="550" y="1015"/>
                </a:cxn>
                <a:cxn ang="0">
                  <a:pos x="728" y="1042"/>
                </a:cxn>
                <a:cxn ang="0">
                  <a:pos x="893" y="945"/>
                </a:cxn>
                <a:cxn ang="0">
                  <a:pos x="995" y="797"/>
                </a:cxn>
                <a:cxn ang="0">
                  <a:pos x="1030" y="691"/>
                </a:cxn>
                <a:cxn ang="0">
                  <a:pos x="1014" y="669"/>
                </a:cxn>
                <a:cxn ang="0">
                  <a:pos x="975" y="693"/>
                </a:cxn>
                <a:cxn ang="0">
                  <a:pos x="872" y="894"/>
                </a:cxn>
                <a:cxn ang="0">
                  <a:pos x="754" y="982"/>
                </a:cxn>
                <a:cxn ang="0">
                  <a:pos x="651" y="993"/>
                </a:cxn>
                <a:cxn ang="0">
                  <a:pos x="576" y="927"/>
                </a:cxn>
                <a:cxn ang="0">
                  <a:pos x="562" y="819"/>
                </a:cxn>
                <a:cxn ang="0">
                  <a:pos x="586" y="687"/>
                </a:cxn>
              </a:cxnLst>
              <a:rect l="0" t="0" r="r" b="b"/>
              <a:pathLst>
                <a:path w="1098" h="1047">
                  <a:moveTo>
                    <a:pt x="672" y="323"/>
                  </a:moveTo>
                  <a:lnTo>
                    <a:pt x="675" y="305"/>
                  </a:lnTo>
                  <a:lnTo>
                    <a:pt x="691" y="256"/>
                  </a:lnTo>
                  <a:lnTo>
                    <a:pt x="700" y="226"/>
                  </a:lnTo>
                  <a:lnTo>
                    <a:pt x="714" y="195"/>
                  </a:lnTo>
                  <a:lnTo>
                    <a:pt x="729" y="164"/>
                  </a:lnTo>
                  <a:lnTo>
                    <a:pt x="747" y="135"/>
                  </a:lnTo>
                  <a:lnTo>
                    <a:pt x="768" y="108"/>
                  </a:lnTo>
                  <a:lnTo>
                    <a:pt x="794" y="86"/>
                  </a:lnTo>
                  <a:lnTo>
                    <a:pt x="822" y="67"/>
                  </a:lnTo>
                  <a:lnTo>
                    <a:pt x="855" y="55"/>
                  </a:lnTo>
                  <a:lnTo>
                    <a:pt x="892" y="51"/>
                  </a:lnTo>
                  <a:lnTo>
                    <a:pt x="902" y="51"/>
                  </a:lnTo>
                  <a:lnTo>
                    <a:pt x="921" y="53"/>
                  </a:lnTo>
                  <a:lnTo>
                    <a:pt x="946" y="56"/>
                  </a:lnTo>
                  <a:lnTo>
                    <a:pt x="974" y="66"/>
                  </a:lnTo>
                  <a:lnTo>
                    <a:pt x="1002" y="80"/>
                  </a:lnTo>
                  <a:lnTo>
                    <a:pt x="972" y="89"/>
                  </a:lnTo>
                  <a:lnTo>
                    <a:pt x="946" y="106"/>
                  </a:lnTo>
                  <a:lnTo>
                    <a:pt x="925" y="126"/>
                  </a:lnTo>
                  <a:lnTo>
                    <a:pt x="909" y="151"/>
                  </a:lnTo>
                  <a:lnTo>
                    <a:pt x="899" y="177"/>
                  </a:lnTo>
                  <a:lnTo>
                    <a:pt x="895" y="206"/>
                  </a:lnTo>
                  <a:lnTo>
                    <a:pt x="897" y="225"/>
                  </a:lnTo>
                  <a:lnTo>
                    <a:pt x="904" y="243"/>
                  </a:lnTo>
                  <a:lnTo>
                    <a:pt x="914" y="259"/>
                  </a:lnTo>
                  <a:lnTo>
                    <a:pt x="930" y="274"/>
                  </a:lnTo>
                  <a:lnTo>
                    <a:pt x="953" y="283"/>
                  </a:lnTo>
                  <a:lnTo>
                    <a:pt x="979" y="287"/>
                  </a:lnTo>
                  <a:lnTo>
                    <a:pt x="998" y="285"/>
                  </a:lnTo>
                  <a:lnTo>
                    <a:pt x="1017" y="279"/>
                  </a:lnTo>
                  <a:lnTo>
                    <a:pt x="1038" y="269"/>
                  </a:lnTo>
                  <a:lnTo>
                    <a:pt x="1057" y="254"/>
                  </a:lnTo>
                  <a:lnTo>
                    <a:pt x="1073" y="236"/>
                  </a:lnTo>
                  <a:lnTo>
                    <a:pt x="1087" y="212"/>
                  </a:lnTo>
                  <a:lnTo>
                    <a:pt x="1096" y="184"/>
                  </a:lnTo>
                  <a:lnTo>
                    <a:pt x="1098" y="153"/>
                  </a:lnTo>
                  <a:lnTo>
                    <a:pt x="1094" y="120"/>
                  </a:lnTo>
                  <a:lnTo>
                    <a:pt x="1084" y="91"/>
                  </a:lnTo>
                  <a:lnTo>
                    <a:pt x="1068" y="67"/>
                  </a:lnTo>
                  <a:lnTo>
                    <a:pt x="1047" y="47"/>
                  </a:lnTo>
                  <a:lnTo>
                    <a:pt x="1024" y="31"/>
                  </a:lnTo>
                  <a:lnTo>
                    <a:pt x="998" y="20"/>
                  </a:lnTo>
                  <a:lnTo>
                    <a:pt x="970" y="11"/>
                  </a:lnTo>
                  <a:lnTo>
                    <a:pt x="944" y="3"/>
                  </a:lnTo>
                  <a:lnTo>
                    <a:pt x="918" y="2"/>
                  </a:lnTo>
                  <a:lnTo>
                    <a:pt x="893" y="0"/>
                  </a:lnTo>
                  <a:lnTo>
                    <a:pt x="853" y="3"/>
                  </a:lnTo>
                  <a:lnTo>
                    <a:pt x="815" y="16"/>
                  </a:lnTo>
                  <a:lnTo>
                    <a:pt x="782" y="34"/>
                  </a:lnTo>
                  <a:lnTo>
                    <a:pt x="752" y="56"/>
                  </a:lnTo>
                  <a:lnTo>
                    <a:pt x="728" y="80"/>
                  </a:lnTo>
                  <a:lnTo>
                    <a:pt x="705" y="106"/>
                  </a:lnTo>
                  <a:lnTo>
                    <a:pt x="686" y="131"/>
                  </a:lnTo>
                  <a:lnTo>
                    <a:pt x="672" y="155"/>
                  </a:lnTo>
                  <a:lnTo>
                    <a:pt x="661" y="175"/>
                  </a:lnTo>
                  <a:lnTo>
                    <a:pt x="640" y="130"/>
                  </a:lnTo>
                  <a:lnTo>
                    <a:pt x="616" y="91"/>
                  </a:lnTo>
                  <a:lnTo>
                    <a:pt x="590" y="62"/>
                  </a:lnTo>
                  <a:lnTo>
                    <a:pt x="560" y="40"/>
                  </a:lnTo>
                  <a:lnTo>
                    <a:pt x="530" y="23"/>
                  </a:lnTo>
                  <a:lnTo>
                    <a:pt x="501" y="11"/>
                  </a:lnTo>
                  <a:lnTo>
                    <a:pt x="473" y="5"/>
                  </a:lnTo>
                  <a:lnTo>
                    <a:pt x="447" y="2"/>
                  </a:lnTo>
                  <a:lnTo>
                    <a:pt x="422" y="0"/>
                  </a:lnTo>
                  <a:lnTo>
                    <a:pt x="371" y="5"/>
                  </a:lnTo>
                  <a:lnTo>
                    <a:pt x="324" y="20"/>
                  </a:lnTo>
                  <a:lnTo>
                    <a:pt x="281" y="40"/>
                  </a:lnTo>
                  <a:lnTo>
                    <a:pt x="241" y="69"/>
                  </a:lnTo>
                  <a:lnTo>
                    <a:pt x="206" y="102"/>
                  </a:lnTo>
                  <a:lnTo>
                    <a:pt x="174" y="137"/>
                  </a:lnTo>
                  <a:lnTo>
                    <a:pt x="146" y="175"/>
                  </a:lnTo>
                  <a:lnTo>
                    <a:pt x="122" y="214"/>
                  </a:lnTo>
                  <a:lnTo>
                    <a:pt x="103" y="250"/>
                  </a:lnTo>
                  <a:lnTo>
                    <a:pt x="87" y="285"/>
                  </a:lnTo>
                  <a:lnTo>
                    <a:pt x="76" y="314"/>
                  </a:lnTo>
                  <a:lnTo>
                    <a:pt x="70" y="338"/>
                  </a:lnTo>
                  <a:lnTo>
                    <a:pt x="68" y="356"/>
                  </a:lnTo>
                  <a:lnTo>
                    <a:pt x="68" y="364"/>
                  </a:lnTo>
                  <a:lnTo>
                    <a:pt x="71" y="369"/>
                  </a:lnTo>
                  <a:lnTo>
                    <a:pt x="73" y="373"/>
                  </a:lnTo>
                  <a:lnTo>
                    <a:pt x="76" y="375"/>
                  </a:lnTo>
                  <a:lnTo>
                    <a:pt x="82" y="376"/>
                  </a:lnTo>
                  <a:lnTo>
                    <a:pt x="85" y="378"/>
                  </a:lnTo>
                  <a:lnTo>
                    <a:pt x="94" y="378"/>
                  </a:lnTo>
                  <a:lnTo>
                    <a:pt x="108" y="376"/>
                  </a:lnTo>
                  <a:lnTo>
                    <a:pt x="117" y="369"/>
                  </a:lnTo>
                  <a:lnTo>
                    <a:pt x="122" y="354"/>
                  </a:lnTo>
                  <a:lnTo>
                    <a:pt x="145" y="292"/>
                  </a:lnTo>
                  <a:lnTo>
                    <a:pt x="169" y="237"/>
                  </a:lnTo>
                  <a:lnTo>
                    <a:pt x="197" y="192"/>
                  </a:lnTo>
                  <a:lnTo>
                    <a:pt x="225" y="155"/>
                  </a:lnTo>
                  <a:lnTo>
                    <a:pt x="256" y="124"/>
                  </a:lnTo>
                  <a:lnTo>
                    <a:pt x="286" y="98"/>
                  </a:lnTo>
                  <a:lnTo>
                    <a:pt x="316" y="80"/>
                  </a:lnTo>
                  <a:lnTo>
                    <a:pt x="344" y="66"/>
                  </a:lnTo>
                  <a:lnTo>
                    <a:pt x="371" y="56"/>
                  </a:lnTo>
                  <a:lnTo>
                    <a:pt x="396" y="53"/>
                  </a:lnTo>
                  <a:lnTo>
                    <a:pt x="419" y="51"/>
                  </a:lnTo>
                  <a:lnTo>
                    <a:pt x="434" y="51"/>
                  </a:lnTo>
                  <a:lnTo>
                    <a:pt x="450" y="55"/>
                  </a:lnTo>
                  <a:lnTo>
                    <a:pt x="467" y="62"/>
                  </a:lnTo>
                  <a:lnTo>
                    <a:pt x="485" y="71"/>
                  </a:lnTo>
                  <a:lnTo>
                    <a:pt x="502" y="86"/>
                  </a:lnTo>
                  <a:lnTo>
                    <a:pt x="516" y="106"/>
                  </a:lnTo>
                  <a:lnTo>
                    <a:pt x="527" y="131"/>
                  </a:lnTo>
                  <a:lnTo>
                    <a:pt x="536" y="164"/>
                  </a:lnTo>
                  <a:lnTo>
                    <a:pt x="537" y="206"/>
                  </a:lnTo>
                  <a:lnTo>
                    <a:pt x="536" y="230"/>
                  </a:lnTo>
                  <a:lnTo>
                    <a:pt x="532" y="259"/>
                  </a:lnTo>
                  <a:lnTo>
                    <a:pt x="527" y="296"/>
                  </a:lnTo>
                  <a:lnTo>
                    <a:pt x="520" y="338"/>
                  </a:lnTo>
                  <a:lnTo>
                    <a:pt x="509" y="386"/>
                  </a:lnTo>
                  <a:lnTo>
                    <a:pt x="495" y="442"/>
                  </a:lnTo>
                  <a:lnTo>
                    <a:pt x="462" y="581"/>
                  </a:lnTo>
                  <a:lnTo>
                    <a:pt x="441" y="663"/>
                  </a:lnTo>
                  <a:lnTo>
                    <a:pt x="419" y="757"/>
                  </a:lnTo>
                  <a:lnTo>
                    <a:pt x="401" y="815"/>
                  </a:lnTo>
                  <a:lnTo>
                    <a:pt x="378" y="866"/>
                  </a:lnTo>
                  <a:lnTo>
                    <a:pt x="352" y="910"/>
                  </a:lnTo>
                  <a:lnTo>
                    <a:pt x="321" y="947"/>
                  </a:lnTo>
                  <a:lnTo>
                    <a:pt x="286" y="974"/>
                  </a:lnTo>
                  <a:lnTo>
                    <a:pt x="249" y="991"/>
                  </a:lnTo>
                  <a:lnTo>
                    <a:pt x="209" y="996"/>
                  </a:lnTo>
                  <a:lnTo>
                    <a:pt x="197" y="996"/>
                  </a:lnTo>
                  <a:lnTo>
                    <a:pt x="178" y="994"/>
                  </a:lnTo>
                  <a:lnTo>
                    <a:pt x="153" y="991"/>
                  </a:lnTo>
                  <a:lnTo>
                    <a:pt x="127" y="982"/>
                  </a:lnTo>
                  <a:lnTo>
                    <a:pt x="99" y="967"/>
                  </a:lnTo>
                  <a:lnTo>
                    <a:pt x="125" y="958"/>
                  </a:lnTo>
                  <a:lnTo>
                    <a:pt x="150" y="943"/>
                  </a:lnTo>
                  <a:lnTo>
                    <a:pt x="171" y="923"/>
                  </a:lnTo>
                  <a:lnTo>
                    <a:pt x="188" y="899"/>
                  </a:lnTo>
                  <a:lnTo>
                    <a:pt x="199" y="872"/>
                  </a:lnTo>
                  <a:lnTo>
                    <a:pt x="202" y="841"/>
                  </a:lnTo>
                  <a:lnTo>
                    <a:pt x="199" y="817"/>
                  </a:lnTo>
                  <a:lnTo>
                    <a:pt x="192" y="799"/>
                  </a:lnTo>
                  <a:lnTo>
                    <a:pt x="181" y="784"/>
                  </a:lnTo>
                  <a:lnTo>
                    <a:pt x="167" y="773"/>
                  </a:lnTo>
                  <a:lnTo>
                    <a:pt x="152" y="766"/>
                  </a:lnTo>
                  <a:lnTo>
                    <a:pt x="136" y="762"/>
                  </a:lnTo>
                  <a:lnTo>
                    <a:pt x="120" y="760"/>
                  </a:lnTo>
                  <a:lnTo>
                    <a:pt x="89" y="766"/>
                  </a:lnTo>
                  <a:lnTo>
                    <a:pt x="59" y="779"/>
                  </a:lnTo>
                  <a:lnTo>
                    <a:pt x="35" y="801"/>
                  </a:lnTo>
                  <a:lnTo>
                    <a:pt x="15" y="826"/>
                  </a:lnTo>
                  <a:lnTo>
                    <a:pt x="3" y="859"/>
                  </a:lnTo>
                  <a:lnTo>
                    <a:pt x="0" y="894"/>
                  </a:lnTo>
                  <a:lnTo>
                    <a:pt x="3" y="927"/>
                  </a:lnTo>
                  <a:lnTo>
                    <a:pt x="14" y="956"/>
                  </a:lnTo>
                  <a:lnTo>
                    <a:pt x="31" y="982"/>
                  </a:lnTo>
                  <a:lnTo>
                    <a:pt x="54" y="1002"/>
                  </a:lnTo>
                  <a:lnTo>
                    <a:pt x="80" y="1018"/>
                  </a:lnTo>
                  <a:lnTo>
                    <a:pt x="110" y="1031"/>
                  </a:lnTo>
                  <a:lnTo>
                    <a:pt x="141" y="1040"/>
                  </a:lnTo>
                  <a:lnTo>
                    <a:pt x="174" y="1046"/>
                  </a:lnTo>
                  <a:lnTo>
                    <a:pt x="207" y="1047"/>
                  </a:lnTo>
                  <a:lnTo>
                    <a:pt x="249" y="1042"/>
                  </a:lnTo>
                  <a:lnTo>
                    <a:pt x="286" y="1031"/>
                  </a:lnTo>
                  <a:lnTo>
                    <a:pt x="319" y="1013"/>
                  </a:lnTo>
                  <a:lnTo>
                    <a:pt x="349" y="989"/>
                  </a:lnTo>
                  <a:lnTo>
                    <a:pt x="375" y="965"/>
                  </a:lnTo>
                  <a:lnTo>
                    <a:pt x="396" y="940"/>
                  </a:lnTo>
                  <a:lnTo>
                    <a:pt x="413" y="916"/>
                  </a:lnTo>
                  <a:lnTo>
                    <a:pt x="426" y="896"/>
                  </a:lnTo>
                  <a:lnTo>
                    <a:pt x="434" y="879"/>
                  </a:lnTo>
                  <a:lnTo>
                    <a:pt x="438" y="872"/>
                  </a:lnTo>
                  <a:lnTo>
                    <a:pt x="450" y="903"/>
                  </a:lnTo>
                  <a:lnTo>
                    <a:pt x="467" y="936"/>
                  </a:lnTo>
                  <a:lnTo>
                    <a:pt x="490" y="965"/>
                  </a:lnTo>
                  <a:lnTo>
                    <a:pt x="518" y="991"/>
                  </a:lnTo>
                  <a:lnTo>
                    <a:pt x="550" y="1015"/>
                  </a:lnTo>
                  <a:lnTo>
                    <a:pt x="588" y="1031"/>
                  </a:lnTo>
                  <a:lnTo>
                    <a:pt x="630" y="1044"/>
                  </a:lnTo>
                  <a:lnTo>
                    <a:pt x="677" y="1047"/>
                  </a:lnTo>
                  <a:lnTo>
                    <a:pt x="728" y="1042"/>
                  </a:lnTo>
                  <a:lnTo>
                    <a:pt x="775" y="1027"/>
                  </a:lnTo>
                  <a:lnTo>
                    <a:pt x="818" y="1007"/>
                  </a:lnTo>
                  <a:lnTo>
                    <a:pt x="857" y="978"/>
                  </a:lnTo>
                  <a:lnTo>
                    <a:pt x="893" y="945"/>
                  </a:lnTo>
                  <a:lnTo>
                    <a:pt x="925" y="910"/>
                  </a:lnTo>
                  <a:lnTo>
                    <a:pt x="953" y="872"/>
                  </a:lnTo>
                  <a:lnTo>
                    <a:pt x="975" y="833"/>
                  </a:lnTo>
                  <a:lnTo>
                    <a:pt x="995" y="797"/>
                  </a:lnTo>
                  <a:lnTo>
                    <a:pt x="1010" y="762"/>
                  </a:lnTo>
                  <a:lnTo>
                    <a:pt x="1021" y="733"/>
                  </a:lnTo>
                  <a:lnTo>
                    <a:pt x="1028" y="709"/>
                  </a:lnTo>
                  <a:lnTo>
                    <a:pt x="1030" y="691"/>
                  </a:lnTo>
                  <a:lnTo>
                    <a:pt x="1030" y="684"/>
                  </a:lnTo>
                  <a:lnTo>
                    <a:pt x="1028" y="678"/>
                  </a:lnTo>
                  <a:lnTo>
                    <a:pt x="1024" y="674"/>
                  </a:lnTo>
                  <a:lnTo>
                    <a:pt x="1014" y="669"/>
                  </a:lnTo>
                  <a:lnTo>
                    <a:pt x="1003" y="669"/>
                  </a:lnTo>
                  <a:lnTo>
                    <a:pt x="991" y="671"/>
                  </a:lnTo>
                  <a:lnTo>
                    <a:pt x="982" y="674"/>
                  </a:lnTo>
                  <a:lnTo>
                    <a:pt x="975" y="693"/>
                  </a:lnTo>
                  <a:lnTo>
                    <a:pt x="953" y="755"/>
                  </a:lnTo>
                  <a:lnTo>
                    <a:pt x="928" y="810"/>
                  </a:lnTo>
                  <a:lnTo>
                    <a:pt x="902" y="855"/>
                  </a:lnTo>
                  <a:lnTo>
                    <a:pt x="872" y="894"/>
                  </a:lnTo>
                  <a:lnTo>
                    <a:pt x="843" y="925"/>
                  </a:lnTo>
                  <a:lnTo>
                    <a:pt x="811" y="949"/>
                  </a:lnTo>
                  <a:lnTo>
                    <a:pt x="782" y="967"/>
                  </a:lnTo>
                  <a:lnTo>
                    <a:pt x="754" y="982"/>
                  </a:lnTo>
                  <a:lnTo>
                    <a:pt x="726" y="991"/>
                  </a:lnTo>
                  <a:lnTo>
                    <a:pt x="701" y="994"/>
                  </a:lnTo>
                  <a:lnTo>
                    <a:pt x="680" y="996"/>
                  </a:lnTo>
                  <a:lnTo>
                    <a:pt x="651" y="993"/>
                  </a:lnTo>
                  <a:lnTo>
                    <a:pt x="626" y="983"/>
                  </a:lnTo>
                  <a:lnTo>
                    <a:pt x="605" y="969"/>
                  </a:lnTo>
                  <a:lnTo>
                    <a:pt x="588" y="949"/>
                  </a:lnTo>
                  <a:lnTo>
                    <a:pt x="576" y="927"/>
                  </a:lnTo>
                  <a:lnTo>
                    <a:pt x="567" y="901"/>
                  </a:lnTo>
                  <a:lnTo>
                    <a:pt x="562" y="874"/>
                  </a:lnTo>
                  <a:lnTo>
                    <a:pt x="560" y="844"/>
                  </a:lnTo>
                  <a:lnTo>
                    <a:pt x="562" y="819"/>
                  </a:lnTo>
                  <a:lnTo>
                    <a:pt x="563" y="791"/>
                  </a:lnTo>
                  <a:lnTo>
                    <a:pt x="569" y="760"/>
                  </a:lnTo>
                  <a:lnTo>
                    <a:pt x="577" y="727"/>
                  </a:lnTo>
                  <a:lnTo>
                    <a:pt x="586" y="687"/>
                  </a:lnTo>
                  <a:lnTo>
                    <a:pt x="597" y="640"/>
                  </a:lnTo>
                  <a:lnTo>
                    <a:pt x="672" y="3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5" name="Freeform 135"/>
            <p:cNvSpPr>
              <a:spLocks/>
            </p:cNvSpPr>
            <p:nvPr/>
          </p:nvSpPr>
          <p:spPr bwMode="auto">
            <a:xfrm>
              <a:off x="6213" y="1853"/>
              <a:ext cx="1468" cy="1540"/>
            </a:xfrm>
            <a:custGeom>
              <a:avLst/>
              <a:gdLst/>
              <a:ahLst/>
              <a:cxnLst>
                <a:cxn ang="0">
                  <a:pos x="779" y="816"/>
                </a:cxn>
                <a:cxn ang="0">
                  <a:pos x="1423" y="816"/>
                </a:cxn>
                <a:cxn ang="0">
                  <a:pos x="1437" y="812"/>
                </a:cxn>
                <a:cxn ang="0">
                  <a:pos x="1449" y="807"/>
                </a:cxn>
                <a:cxn ang="0">
                  <a:pos x="1459" y="799"/>
                </a:cxn>
                <a:cxn ang="0">
                  <a:pos x="1464" y="786"/>
                </a:cxn>
                <a:cxn ang="0">
                  <a:pos x="1468" y="770"/>
                </a:cxn>
                <a:cxn ang="0">
                  <a:pos x="1466" y="754"/>
                </a:cxn>
                <a:cxn ang="0">
                  <a:pos x="1459" y="741"/>
                </a:cxn>
                <a:cxn ang="0">
                  <a:pos x="1449" y="732"/>
                </a:cxn>
                <a:cxn ang="0">
                  <a:pos x="1437" y="728"/>
                </a:cxn>
                <a:cxn ang="0">
                  <a:pos x="1423" y="724"/>
                </a:cxn>
                <a:cxn ang="0">
                  <a:pos x="779" y="724"/>
                </a:cxn>
                <a:cxn ang="0">
                  <a:pos x="779" y="48"/>
                </a:cxn>
                <a:cxn ang="0">
                  <a:pos x="775" y="33"/>
                </a:cxn>
                <a:cxn ang="0">
                  <a:pos x="770" y="20"/>
                </a:cxn>
                <a:cxn ang="0">
                  <a:pos x="763" y="9"/>
                </a:cxn>
                <a:cxn ang="0">
                  <a:pos x="751" y="2"/>
                </a:cxn>
                <a:cxn ang="0">
                  <a:pos x="735" y="0"/>
                </a:cxn>
                <a:cxn ang="0">
                  <a:pos x="719" y="2"/>
                </a:cxn>
                <a:cxn ang="0">
                  <a:pos x="707" y="9"/>
                </a:cxn>
                <a:cxn ang="0">
                  <a:pos x="698" y="20"/>
                </a:cxn>
                <a:cxn ang="0">
                  <a:pos x="695" y="33"/>
                </a:cxn>
                <a:cxn ang="0">
                  <a:pos x="691" y="48"/>
                </a:cxn>
                <a:cxn ang="0">
                  <a:pos x="691" y="724"/>
                </a:cxn>
                <a:cxn ang="0">
                  <a:pos x="45" y="724"/>
                </a:cxn>
                <a:cxn ang="0">
                  <a:pos x="31" y="728"/>
                </a:cxn>
                <a:cxn ang="0">
                  <a:pos x="19" y="732"/>
                </a:cxn>
                <a:cxn ang="0">
                  <a:pos x="9" y="741"/>
                </a:cxn>
                <a:cxn ang="0">
                  <a:pos x="2" y="754"/>
                </a:cxn>
                <a:cxn ang="0">
                  <a:pos x="0" y="770"/>
                </a:cxn>
                <a:cxn ang="0">
                  <a:pos x="2" y="786"/>
                </a:cxn>
                <a:cxn ang="0">
                  <a:pos x="9" y="799"/>
                </a:cxn>
                <a:cxn ang="0">
                  <a:pos x="19" y="807"/>
                </a:cxn>
                <a:cxn ang="0">
                  <a:pos x="31" y="812"/>
                </a:cxn>
                <a:cxn ang="0">
                  <a:pos x="45" y="816"/>
                </a:cxn>
                <a:cxn ang="0">
                  <a:pos x="691" y="816"/>
                </a:cxn>
                <a:cxn ang="0">
                  <a:pos x="691" y="1492"/>
                </a:cxn>
                <a:cxn ang="0">
                  <a:pos x="695" y="1507"/>
                </a:cxn>
                <a:cxn ang="0">
                  <a:pos x="698" y="1520"/>
                </a:cxn>
                <a:cxn ang="0">
                  <a:pos x="707" y="1531"/>
                </a:cxn>
                <a:cxn ang="0">
                  <a:pos x="719" y="1538"/>
                </a:cxn>
                <a:cxn ang="0">
                  <a:pos x="735" y="1540"/>
                </a:cxn>
                <a:cxn ang="0">
                  <a:pos x="751" y="1538"/>
                </a:cxn>
                <a:cxn ang="0">
                  <a:pos x="763" y="1531"/>
                </a:cxn>
                <a:cxn ang="0">
                  <a:pos x="770" y="1520"/>
                </a:cxn>
                <a:cxn ang="0">
                  <a:pos x="775" y="1507"/>
                </a:cxn>
                <a:cxn ang="0">
                  <a:pos x="779" y="1492"/>
                </a:cxn>
                <a:cxn ang="0">
                  <a:pos x="779" y="1463"/>
                </a:cxn>
                <a:cxn ang="0">
                  <a:pos x="779" y="816"/>
                </a:cxn>
              </a:cxnLst>
              <a:rect l="0" t="0" r="r" b="b"/>
              <a:pathLst>
                <a:path w="1468" h="1540">
                  <a:moveTo>
                    <a:pt x="779" y="816"/>
                  </a:moveTo>
                  <a:lnTo>
                    <a:pt x="1423" y="816"/>
                  </a:lnTo>
                  <a:lnTo>
                    <a:pt x="1437" y="812"/>
                  </a:lnTo>
                  <a:lnTo>
                    <a:pt x="1449" y="807"/>
                  </a:lnTo>
                  <a:lnTo>
                    <a:pt x="1459" y="799"/>
                  </a:lnTo>
                  <a:lnTo>
                    <a:pt x="1464" y="786"/>
                  </a:lnTo>
                  <a:lnTo>
                    <a:pt x="1468" y="770"/>
                  </a:lnTo>
                  <a:lnTo>
                    <a:pt x="1466" y="754"/>
                  </a:lnTo>
                  <a:lnTo>
                    <a:pt x="1459" y="741"/>
                  </a:lnTo>
                  <a:lnTo>
                    <a:pt x="1449" y="732"/>
                  </a:lnTo>
                  <a:lnTo>
                    <a:pt x="1437" y="728"/>
                  </a:lnTo>
                  <a:lnTo>
                    <a:pt x="1423" y="724"/>
                  </a:lnTo>
                  <a:lnTo>
                    <a:pt x="779" y="724"/>
                  </a:lnTo>
                  <a:lnTo>
                    <a:pt x="779" y="48"/>
                  </a:lnTo>
                  <a:lnTo>
                    <a:pt x="775" y="33"/>
                  </a:lnTo>
                  <a:lnTo>
                    <a:pt x="770" y="20"/>
                  </a:lnTo>
                  <a:lnTo>
                    <a:pt x="763" y="9"/>
                  </a:lnTo>
                  <a:lnTo>
                    <a:pt x="751" y="2"/>
                  </a:lnTo>
                  <a:lnTo>
                    <a:pt x="735" y="0"/>
                  </a:lnTo>
                  <a:lnTo>
                    <a:pt x="719" y="2"/>
                  </a:lnTo>
                  <a:lnTo>
                    <a:pt x="707" y="9"/>
                  </a:lnTo>
                  <a:lnTo>
                    <a:pt x="698" y="20"/>
                  </a:lnTo>
                  <a:lnTo>
                    <a:pt x="695" y="33"/>
                  </a:lnTo>
                  <a:lnTo>
                    <a:pt x="691" y="48"/>
                  </a:lnTo>
                  <a:lnTo>
                    <a:pt x="691" y="724"/>
                  </a:lnTo>
                  <a:lnTo>
                    <a:pt x="45" y="724"/>
                  </a:lnTo>
                  <a:lnTo>
                    <a:pt x="31" y="728"/>
                  </a:lnTo>
                  <a:lnTo>
                    <a:pt x="19" y="732"/>
                  </a:lnTo>
                  <a:lnTo>
                    <a:pt x="9" y="741"/>
                  </a:lnTo>
                  <a:lnTo>
                    <a:pt x="2" y="754"/>
                  </a:lnTo>
                  <a:lnTo>
                    <a:pt x="0" y="770"/>
                  </a:lnTo>
                  <a:lnTo>
                    <a:pt x="2" y="786"/>
                  </a:lnTo>
                  <a:lnTo>
                    <a:pt x="9" y="799"/>
                  </a:lnTo>
                  <a:lnTo>
                    <a:pt x="19" y="807"/>
                  </a:lnTo>
                  <a:lnTo>
                    <a:pt x="31" y="812"/>
                  </a:lnTo>
                  <a:lnTo>
                    <a:pt x="45" y="816"/>
                  </a:lnTo>
                  <a:lnTo>
                    <a:pt x="691" y="816"/>
                  </a:lnTo>
                  <a:lnTo>
                    <a:pt x="691" y="1492"/>
                  </a:lnTo>
                  <a:lnTo>
                    <a:pt x="695" y="1507"/>
                  </a:lnTo>
                  <a:lnTo>
                    <a:pt x="698" y="1520"/>
                  </a:lnTo>
                  <a:lnTo>
                    <a:pt x="707" y="1531"/>
                  </a:lnTo>
                  <a:lnTo>
                    <a:pt x="719" y="1538"/>
                  </a:lnTo>
                  <a:lnTo>
                    <a:pt x="735" y="1540"/>
                  </a:lnTo>
                  <a:lnTo>
                    <a:pt x="751" y="1538"/>
                  </a:lnTo>
                  <a:lnTo>
                    <a:pt x="763" y="1531"/>
                  </a:lnTo>
                  <a:lnTo>
                    <a:pt x="770" y="1520"/>
                  </a:lnTo>
                  <a:lnTo>
                    <a:pt x="775" y="1507"/>
                  </a:lnTo>
                  <a:lnTo>
                    <a:pt x="779" y="1492"/>
                  </a:lnTo>
                  <a:lnTo>
                    <a:pt x="779" y="1463"/>
                  </a:lnTo>
                  <a:lnTo>
                    <a:pt x="779" y="8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893" name="Group 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95400" y="2286000"/>
            <a:ext cx="2361600" cy="914624"/>
            <a:chOff x="1073" y="1593"/>
            <a:chExt cx="15531" cy="6015"/>
          </a:xfrm>
        </p:grpSpPr>
        <p:sp>
          <p:nvSpPr>
            <p:cNvPr id="37895" name="Freeform 7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9" name="Freeform 11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0" name="Freeform 12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3" name="Freeform 15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4" name="Freeform 16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5" name="Freeform 17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6" name="Freeform 18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850939" y="3276602"/>
            <a:ext cx="4377618" cy="838199"/>
            <a:chOff x="2891" y="2225"/>
            <a:chExt cx="31362" cy="6005"/>
          </a:xfrm>
        </p:grpSpPr>
        <p:sp>
          <p:nvSpPr>
            <p:cNvPr id="3" name="Freeform 7"/>
            <p:cNvSpPr>
              <a:spLocks noEditPoints="1"/>
            </p:cNvSpPr>
            <p:nvPr/>
          </p:nvSpPr>
          <p:spPr bwMode="auto">
            <a:xfrm>
              <a:off x="2891" y="4836"/>
              <a:ext cx="1422" cy="512"/>
            </a:xfrm>
            <a:custGeom>
              <a:avLst/>
              <a:gdLst/>
              <a:ahLst/>
              <a:cxnLst>
                <a:cxn ang="0">
                  <a:pos x="1354" y="80"/>
                </a:cxn>
                <a:cxn ang="0">
                  <a:pos x="1402" y="80"/>
                </a:cxn>
                <a:cxn ang="0">
                  <a:pos x="1422" y="60"/>
                </a:cxn>
                <a:cxn ang="0">
                  <a:pos x="1422" y="20"/>
                </a:cxn>
                <a:cxn ang="0">
                  <a:pos x="1402" y="0"/>
                </a:cxn>
                <a:cxn ang="0">
                  <a:pos x="29" y="0"/>
                </a:cxn>
                <a:cxn ang="0">
                  <a:pos x="9" y="10"/>
                </a:cxn>
                <a:cxn ang="0">
                  <a:pos x="9" y="20"/>
                </a:cxn>
                <a:cxn ang="0">
                  <a:pos x="0" y="40"/>
                </a:cxn>
                <a:cxn ang="0">
                  <a:pos x="9" y="60"/>
                </a:cxn>
                <a:cxn ang="0">
                  <a:pos x="19" y="70"/>
                </a:cxn>
                <a:cxn ang="0">
                  <a:pos x="39" y="80"/>
                </a:cxn>
                <a:cxn ang="0">
                  <a:pos x="78" y="80"/>
                </a:cxn>
                <a:cxn ang="0">
                  <a:pos x="1354" y="80"/>
                </a:cxn>
                <a:cxn ang="0">
                  <a:pos x="1354" y="512"/>
                </a:cxn>
                <a:cxn ang="0">
                  <a:pos x="1383" y="512"/>
                </a:cxn>
                <a:cxn ang="0">
                  <a:pos x="1402" y="502"/>
                </a:cxn>
                <a:cxn ang="0">
                  <a:pos x="1412" y="502"/>
                </a:cxn>
                <a:cxn ang="0">
                  <a:pos x="1422" y="482"/>
                </a:cxn>
                <a:cxn ang="0">
                  <a:pos x="1422" y="442"/>
                </a:cxn>
                <a:cxn ang="0">
                  <a:pos x="1402" y="422"/>
                </a:cxn>
                <a:cxn ang="0">
                  <a:pos x="29" y="422"/>
                </a:cxn>
                <a:cxn ang="0">
                  <a:pos x="9" y="432"/>
                </a:cxn>
                <a:cxn ang="0">
                  <a:pos x="9" y="452"/>
                </a:cxn>
                <a:cxn ang="0">
                  <a:pos x="0" y="462"/>
                </a:cxn>
                <a:cxn ang="0">
                  <a:pos x="0" y="482"/>
                </a:cxn>
                <a:cxn ang="0">
                  <a:pos x="9" y="492"/>
                </a:cxn>
                <a:cxn ang="0">
                  <a:pos x="29" y="502"/>
                </a:cxn>
                <a:cxn ang="0">
                  <a:pos x="39" y="512"/>
                </a:cxn>
                <a:cxn ang="0">
                  <a:pos x="78" y="512"/>
                </a:cxn>
                <a:cxn ang="0">
                  <a:pos x="1354" y="512"/>
                </a:cxn>
              </a:cxnLst>
              <a:rect l="0" t="0" r="r" b="b"/>
              <a:pathLst>
                <a:path w="1422" h="512">
                  <a:moveTo>
                    <a:pt x="1354" y="80"/>
                  </a:moveTo>
                  <a:lnTo>
                    <a:pt x="1402" y="80"/>
                  </a:lnTo>
                  <a:lnTo>
                    <a:pt x="1422" y="60"/>
                  </a:lnTo>
                  <a:lnTo>
                    <a:pt x="1422" y="20"/>
                  </a:lnTo>
                  <a:lnTo>
                    <a:pt x="1402" y="0"/>
                  </a:lnTo>
                  <a:lnTo>
                    <a:pt x="29" y="0"/>
                  </a:lnTo>
                  <a:lnTo>
                    <a:pt x="9" y="10"/>
                  </a:lnTo>
                  <a:lnTo>
                    <a:pt x="9" y="20"/>
                  </a:lnTo>
                  <a:lnTo>
                    <a:pt x="0" y="40"/>
                  </a:lnTo>
                  <a:lnTo>
                    <a:pt x="9" y="60"/>
                  </a:lnTo>
                  <a:lnTo>
                    <a:pt x="19" y="70"/>
                  </a:lnTo>
                  <a:lnTo>
                    <a:pt x="39" y="80"/>
                  </a:lnTo>
                  <a:lnTo>
                    <a:pt x="78" y="80"/>
                  </a:lnTo>
                  <a:lnTo>
                    <a:pt x="1354" y="80"/>
                  </a:lnTo>
                  <a:close/>
                  <a:moveTo>
                    <a:pt x="1354" y="512"/>
                  </a:moveTo>
                  <a:lnTo>
                    <a:pt x="1383" y="512"/>
                  </a:lnTo>
                  <a:lnTo>
                    <a:pt x="1402" y="502"/>
                  </a:lnTo>
                  <a:lnTo>
                    <a:pt x="1412" y="502"/>
                  </a:lnTo>
                  <a:lnTo>
                    <a:pt x="1422" y="482"/>
                  </a:lnTo>
                  <a:lnTo>
                    <a:pt x="1422" y="442"/>
                  </a:lnTo>
                  <a:lnTo>
                    <a:pt x="1402" y="422"/>
                  </a:lnTo>
                  <a:lnTo>
                    <a:pt x="29" y="422"/>
                  </a:lnTo>
                  <a:lnTo>
                    <a:pt x="9" y="432"/>
                  </a:lnTo>
                  <a:lnTo>
                    <a:pt x="9" y="452"/>
                  </a:lnTo>
                  <a:lnTo>
                    <a:pt x="0" y="462"/>
                  </a:lnTo>
                  <a:lnTo>
                    <a:pt x="0" y="482"/>
                  </a:lnTo>
                  <a:lnTo>
                    <a:pt x="9" y="492"/>
                  </a:lnTo>
                  <a:lnTo>
                    <a:pt x="29" y="502"/>
                  </a:lnTo>
                  <a:lnTo>
                    <a:pt x="39" y="512"/>
                  </a:lnTo>
                  <a:lnTo>
                    <a:pt x="78" y="512"/>
                  </a:lnTo>
                  <a:lnTo>
                    <a:pt x="1354" y="5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8"/>
            <p:cNvSpPr>
              <a:spLocks/>
            </p:cNvSpPr>
            <p:nvPr/>
          </p:nvSpPr>
          <p:spPr bwMode="auto">
            <a:xfrm>
              <a:off x="5082" y="4665"/>
              <a:ext cx="1072" cy="994"/>
            </a:xfrm>
            <a:custGeom>
              <a:avLst/>
              <a:gdLst/>
              <a:ahLst/>
              <a:cxnLst>
                <a:cxn ang="0">
                  <a:pos x="662" y="261"/>
                </a:cxn>
                <a:cxn ang="0">
                  <a:pos x="731" y="121"/>
                </a:cxn>
                <a:cxn ang="0">
                  <a:pos x="867" y="50"/>
                </a:cxn>
                <a:cxn ang="0">
                  <a:pos x="935" y="60"/>
                </a:cxn>
                <a:cxn ang="0">
                  <a:pos x="935" y="91"/>
                </a:cxn>
                <a:cxn ang="0">
                  <a:pos x="877" y="161"/>
                </a:cxn>
                <a:cxn ang="0">
                  <a:pos x="867" y="221"/>
                </a:cxn>
                <a:cxn ang="0">
                  <a:pos x="896" y="261"/>
                </a:cxn>
                <a:cxn ang="0">
                  <a:pos x="974" y="271"/>
                </a:cxn>
                <a:cxn ang="0">
                  <a:pos x="1023" y="241"/>
                </a:cxn>
                <a:cxn ang="0">
                  <a:pos x="1062" y="191"/>
                </a:cxn>
                <a:cxn ang="0">
                  <a:pos x="1052" y="81"/>
                </a:cxn>
                <a:cxn ang="0">
                  <a:pos x="925" y="10"/>
                </a:cxn>
                <a:cxn ang="0">
                  <a:pos x="779" y="20"/>
                </a:cxn>
                <a:cxn ang="0">
                  <a:pos x="672" y="121"/>
                </a:cxn>
                <a:cxn ang="0">
                  <a:pos x="594" y="81"/>
                </a:cxn>
                <a:cxn ang="0">
                  <a:pos x="468" y="10"/>
                </a:cxn>
                <a:cxn ang="0">
                  <a:pos x="312" y="20"/>
                </a:cxn>
                <a:cxn ang="0">
                  <a:pos x="156" y="151"/>
                </a:cxn>
                <a:cxn ang="0">
                  <a:pos x="78" y="291"/>
                </a:cxn>
                <a:cxn ang="0">
                  <a:pos x="68" y="352"/>
                </a:cxn>
                <a:cxn ang="0">
                  <a:pos x="107" y="362"/>
                </a:cxn>
                <a:cxn ang="0">
                  <a:pos x="175" y="221"/>
                </a:cxn>
                <a:cxn ang="0">
                  <a:pos x="302" y="81"/>
                </a:cxn>
                <a:cxn ang="0">
                  <a:pos x="409" y="50"/>
                </a:cxn>
                <a:cxn ang="0">
                  <a:pos x="468" y="60"/>
                </a:cxn>
                <a:cxn ang="0">
                  <a:pos x="497" y="91"/>
                </a:cxn>
                <a:cxn ang="0">
                  <a:pos x="516" y="151"/>
                </a:cxn>
                <a:cxn ang="0">
                  <a:pos x="516" y="261"/>
                </a:cxn>
                <a:cxn ang="0">
                  <a:pos x="458" y="522"/>
                </a:cxn>
                <a:cxn ang="0">
                  <a:pos x="361" y="844"/>
                </a:cxn>
                <a:cxn ang="0">
                  <a:pos x="205" y="954"/>
                </a:cxn>
                <a:cxn ang="0">
                  <a:pos x="166" y="944"/>
                </a:cxn>
                <a:cxn ang="0">
                  <a:pos x="98" y="924"/>
                </a:cxn>
                <a:cxn ang="0">
                  <a:pos x="156" y="894"/>
                </a:cxn>
                <a:cxn ang="0">
                  <a:pos x="205" y="804"/>
                </a:cxn>
                <a:cxn ang="0">
                  <a:pos x="185" y="753"/>
                </a:cxn>
                <a:cxn ang="0">
                  <a:pos x="137" y="723"/>
                </a:cxn>
                <a:cxn ang="0">
                  <a:pos x="78" y="733"/>
                </a:cxn>
                <a:cxn ang="0">
                  <a:pos x="29" y="773"/>
                </a:cxn>
                <a:cxn ang="0">
                  <a:pos x="0" y="854"/>
                </a:cxn>
                <a:cxn ang="0">
                  <a:pos x="68" y="964"/>
                </a:cxn>
                <a:cxn ang="0">
                  <a:pos x="205" y="994"/>
                </a:cxn>
                <a:cxn ang="0">
                  <a:pos x="341" y="944"/>
                </a:cxn>
                <a:cxn ang="0">
                  <a:pos x="419" y="854"/>
                </a:cxn>
                <a:cxn ang="0">
                  <a:pos x="458" y="894"/>
                </a:cxn>
                <a:cxn ang="0">
                  <a:pos x="575" y="984"/>
                </a:cxn>
                <a:cxn ang="0">
                  <a:pos x="760" y="974"/>
                </a:cxn>
                <a:cxn ang="0">
                  <a:pos x="916" y="854"/>
                </a:cxn>
                <a:cxn ang="0">
                  <a:pos x="994" y="703"/>
                </a:cxn>
                <a:cxn ang="0">
                  <a:pos x="1003" y="653"/>
                </a:cxn>
                <a:cxn ang="0">
                  <a:pos x="984" y="643"/>
                </a:cxn>
                <a:cxn ang="0">
                  <a:pos x="945" y="663"/>
                </a:cxn>
                <a:cxn ang="0">
                  <a:pos x="838" y="864"/>
                </a:cxn>
                <a:cxn ang="0">
                  <a:pos x="711" y="944"/>
                </a:cxn>
                <a:cxn ang="0">
                  <a:pos x="624" y="944"/>
                </a:cxn>
                <a:cxn ang="0">
                  <a:pos x="555" y="874"/>
                </a:cxn>
                <a:cxn ang="0">
                  <a:pos x="546" y="753"/>
                </a:cxn>
                <a:cxn ang="0">
                  <a:pos x="585" y="613"/>
                </a:cxn>
              </a:cxnLst>
              <a:rect l="0" t="0" r="r" b="b"/>
              <a:pathLst>
                <a:path w="1072" h="994">
                  <a:moveTo>
                    <a:pt x="653" y="312"/>
                  </a:moveTo>
                  <a:lnTo>
                    <a:pt x="662" y="261"/>
                  </a:lnTo>
                  <a:lnTo>
                    <a:pt x="692" y="191"/>
                  </a:lnTo>
                  <a:lnTo>
                    <a:pt x="731" y="121"/>
                  </a:lnTo>
                  <a:lnTo>
                    <a:pt x="789" y="70"/>
                  </a:lnTo>
                  <a:lnTo>
                    <a:pt x="867" y="50"/>
                  </a:lnTo>
                  <a:lnTo>
                    <a:pt x="906" y="50"/>
                  </a:lnTo>
                  <a:lnTo>
                    <a:pt x="935" y="60"/>
                  </a:lnTo>
                  <a:lnTo>
                    <a:pt x="974" y="81"/>
                  </a:lnTo>
                  <a:lnTo>
                    <a:pt x="935" y="91"/>
                  </a:lnTo>
                  <a:lnTo>
                    <a:pt x="886" y="141"/>
                  </a:lnTo>
                  <a:lnTo>
                    <a:pt x="877" y="161"/>
                  </a:lnTo>
                  <a:lnTo>
                    <a:pt x="867" y="201"/>
                  </a:lnTo>
                  <a:lnTo>
                    <a:pt x="867" y="221"/>
                  </a:lnTo>
                  <a:lnTo>
                    <a:pt x="877" y="241"/>
                  </a:lnTo>
                  <a:lnTo>
                    <a:pt x="896" y="261"/>
                  </a:lnTo>
                  <a:lnTo>
                    <a:pt x="925" y="271"/>
                  </a:lnTo>
                  <a:lnTo>
                    <a:pt x="974" y="271"/>
                  </a:lnTo>
                  <a:lnTo>
                    <a:pt x="1003" y="261"/>
                  </a:lnTo>
                  <a:lnTo>
                    <a:pt x="1023" y="241"/>
                  </a:lnTo>
                  <a:lnTo>
                    <a:pt x="1052" y="221"/>
                  </a:lnTo>
                  <a:lnTo>
                    <a:pt x="1062" y="191"/>
                  </a:lnTo>
                  <a:lnTo>
                    <a:pt x="1072" y="151"/>
                  </a:lnTo>
                  <a:lnTo>
                    <a:pt x="1052" y="81"/>
                  </a:lnTo>
                  <a:lnTo>
                    <a:pt x="994" y="30"/>
                  </a:lnTo>
                  <a:lnTo>
                    <a:pt x="925" y="10"/>
                  </a:lnTo>
                  <a:lnTo>
                    <a:pt x="867" y="0"/>
                  </a:lnTo>
                  <a:lnTo>
                    <a:pt x="779" y="20"/>
                  </a:lnTo>
                  <a:lnTo>
                    <a:pt x="721" y="70"/>
                  </a:lnTo>
                  <a:lnTo>
                    <a:pt x="672" y="121"/>
                  </a:lnTo>
                  <a:lnTo>
                    <a:pt x="643" y="171"/>
                  </a:lnTo>
                  <a:lnTo>
                    <a:pt x="594" y="81"/>
                  </a:lnTo>
                  <a:lnTo>
                    <a:pt x="536" y="30"/>
                  </a:lnTo>
                  <a:lnTo>
                    <a:pt x="468" y="10"/>
                  </a:lnTo>
                  <a:lnTo>
                    <a:pt x="409" y="0"/>
                  </a:lnTo>
                  <a:lnTo>
                    <a:pt x="312" y="20"/>
                  </a:lnTo>
                  <a:lnTo>
                    <a:pt x="224" y="81"/>
                  </a:lnTo>
                  <a:lnTo>
                    <a:pt x="156" y="151"/>
                  </a:lnTo>
                  <a:lnTo>
                    <a:pt x="107" y="231"/>
                  </a:lnTo>
                  <a:lnTo>
                    <a:pt x="78" y="291"/>
                  </a:lnTo>
                  <a:lnTo>
                    <a:pt x="68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7" y="362"/>
                  </a:lnTo>
                  <a:lnTo>
                    <a:pt x="127" y="342"/>
                  </a:lnTo>
                  <a:lnTo>
                    <a:pt x="175" y="221"/>
                  </a:lnTo>
                  <a:lnTo>
                    <a:pt x="234" y="141"/>
                  </a:lnTo>
                  <a:lnTo>
                    <a:pt x="302" y="81"/>
                  </a:lnTo>
                  <a:lnTo>
                    <a:pt x="361" y="60"/>
                  </a:lnTo>
                  <a:lnTo>
                    <a:pt x="409" y="50"/>
                  </a:lnTo>
                  <a:lnTo>
                    <a:pt x="448" y="50"/>
                  </a:lnTo>
                  <a:lnTo>
                    <a:pt x="468" y="60"/>
                  </a:lnTo>
                  <a:lnTo>
                    <a:pt x="477" y="81"/>
                  </a:lnTo>
                  <a:lnTo>
                    <a:pt x="497" y="91"/>
                  </a:lnTo>
                  <a:lnTo>
                    <a:pt x="516" y="121"/>
                  </a:lnTo>
                  <a:lnTo>
                    <a:pt x="516" y="151"/>
                  </a:lnTo>
                  <a:lnTo>
                    <a:pt x="526" y="201"/>
                  </a:lnTo>
                  <a:lnTo>
                    <a:pt x="516" y="261"/>
                  </a:lnTo>
                  <a:lnTo>
                    <a:pt x="497" y="372"/>
                  </a:lnTo>
                  <a:lnTo>
                    <a:pt x="458" y="522"/>
                  </a:lnTo>
                  <a:lnTo>
                    <a:pt x="409" y="723"/>
                  </a:lnTo>
                  <a:lnTo>
                    <a:pt x="361" y="844"/>
                  </a:lnTo>
                  <a:lnTo>
                    <a:pt x="292" y="924"/>
                  </a:lnTo>
                  <a:lnTo>
                    <a:pt x="205" y="954"/>
                  </a:lnTo>
                  <a:lnTo>
                    <a:pt x="185" y="954"/>
                  </a:lnTo>
                  <a:lnTo>
                    <a:pt x="166" y="944"/>
                  </a:lnTo>
                  <a:lnTo>
                    <a:pt x="137" y="934"/>
                  </a:lnTo>
                  <a:lnTo>
                    <a:pt x="98" y="924"/>
                  </a:lnTo>
                  <a:lnTo>
                    <a:pt x="127" y="914"/>
                  </a:lnTo>
                  <a:lnTo>
                    <a:pt x="156" y="894"/>
                  </a:lnTo>
                  <a:lnTo>
                    <a:pt x="195" y="834"/>
                  </a:lnTo>
                  <a:lnTo>
                    <a:pt x="205" y="804"/>
                  </a:lnTo>
                  <a:lnTo>
                    <a:pt x="195" y="773"/>
                  </a:lnTo>
                  <a:lnTo>
                    <a:pt x="185" y="753"/>
                  </a:lnTo>
                  <a:lnTo>
                    <a:pt x="175" y="743"/>
                  </a:lnTo>
                  <a:lnTo>
                    <a:pt x="137" y="723"/>
                  </a:lnTo>
                  <a:lnTo>
                    <a:pt x="117" y="723"/>
                  </a:lnTo>
                  <a:lnTo>
                    <a:pt x="78" y="733"/>
                  </a:lnTo>
                  <a:lnTo>
                    <a:pt x="49" y="753"/>
                  </a:lnTo>
                  <a:lnTo>
                    <a:pt x="29" y="773"/>
                  </a:lnTo>
                  <a:lnTo>
                    <a:pt x="10" y="814"/>
                  </a:lnTo>
                  <a:lnTo>
                    <a:pt x="0" y="854"/>
                  </a:lnTo>
                  <a:lnTo>
                    <a:pt x="20" y="914"/>
                  </a:lnTo>
                  <a:lnTo>
                    <a:pt x="68" y="964"/>
                  </a:lnTo>
                  <a:lnTo>
                    <a:pt x="137" y="994"/>
                  </a:lnTo>
                  <a:lnTo>
                    <a:pt x="205" y="994"/>
                  </a:lnTo>
                  <a:lnTo>
                    <a:pt x="283" y="984"/>
                  </a:lnTo>
                  <a:lnTo>
                    <a:pt x="341" y="944"/>
                  </a:lnTo>
                  <a:lnTo>
                    <a:pt x="390" y="894"/>
                  </a:lnTo>
                  <a:lnTo>
                    <a:pt x="419" y="854"/>
                  </a:lnTo>
                  <a:lnTo>
                    <a:pt x="429" y="834"/>
                  </a:lnTo>
                  <a:lnTo>
                    <a:pt x="458" y="894"/>
                  </a:lnTo>
                  <a:lnTo>
                    <a:pt x="507" y="944"/>
                  </a:lnTo>
                  <a:lnTo>
                    <a:pt x="575" y="984"/>
                  </a:lnTo>
                  <a:lnTo>
                    <a:pt x="662" y="994"/>
                  </a:lnTo>
                  <a:lnTo>
                    <a:pt x="760" y="974"/>
                  </a:lnTo>
                  <a:lnTo>
                    <a:pt x="848" y="924"/>
                  </a:lnTo>
                  <a:lnTo>
                    <a:pt x="916" y="854"/>
                  </a:lnTo>
                  <a:lnTo>
                    <a:pt x="964" y="773"/>
                  </a:lnTo>
                  <a:lnTo>
                    <a:pt x="994" y="703"/>
                  </a:lnTo>
                  <a:lnTo>
                    <a:pt x="1003" y="663"/>
                  </a:lnTo>
                  <a:lnTo>
                    <a:pt x="1003" y="653"/>
                  </a:lnTo>
                  <a:lnTo>
                    <a:pt x="994" y="643"/>
                  </a:lnTo>
                  <a:lnTo>
                    <a:pt x="984" y="643"/>
                  </a:lnTo>
                  <a:lnTo>
                    <a:pt x="974" y="633"/>
                  </a:lnTo>
                  <a:lnTo>
                    <a:pt x="945" y="663"/>
                  </a:lnTo>
                  <a:lnTo>
                    <a:pt x="896" y="784"/>
                  </a:lnTo>
                  <a:lnTo>
                    <a:pt x="838" y="864"/>
                  </a:lnTo>
                  <a:lnTo>
                    <a:pt x="770" y="914"/>
                  </a:lnTo>
                  <a:lnTo>
                    <a:pt x="711" y="944"/>
                  </a:lnTo>
                  <a:lnTo>
                    <a:pt x="662" y="954"/>
                  </a:lnTo>
                  <a:lnTo>
                    <a:pt x="624" y="944"/>
                  </a:lnTo>
                  <a:lnTo>
                    <a:pt x="594" y="934"/>
                  </a:lnTo>
                  <a:lnTo>
                    <a:pt x="555" y="874"/>
                  </a:lnTo>
                  <a:lnTo>
                    <a:pt x="546" y="844"/>
                  </a:lnTo>
                  <a:lnTo>
                    <a:pt x="546" y="753"/>
                  </a:lnTo>
                  <a:lnTo>
                    <a:pt x="565" y="693"/>
                  </a:lnTo>
                  <a:lnTo>
                    <a:pt x="585" y="613"/>
                  </a:lnTo>
                  <a:lnTo>
                    <a:pt x="653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6845" y="4354"/>
              <a:ext cx="1422" cy="1466"/>
            </a:xfrm>
            <a:custGeom>
              <a:avLst/>
              <a:gdLst/>
              <a:ahLst/>
              <a:cxnLst>
                <a:cxn ang="0">
                  <a:pos x="760" y="783"/>
                </a:cxn>
                <a:cxn ang="0">
                  <a:pos x="1383" y="783"/>
                </a:cxn>
                <a:cxn ang="0">
                  <a:pos x="1403" y="773"/>
                </a:cxn>
                <a:cxn ang="0">
                  <a:pos x="1422" y="753"/>
                </a:cxn>
                <a:cxn ang="0">
                  <a:pos x="1422" y="713"/>
                </a:cxn>
                <a:cxn ang="0">
                  <a:pos x="1403" y="693"/>
                </a:cxn>
                <a:cxn ang="0">
                  <a:pos x="760" y="693"/>
                </a:cxn>
                <a:cxn ang="0">
                  <a:pos x="760" y="40"/>
                </a:cxn>
                <a:cxn ang="0">
                  <a:pos x="750" y="30"/>
                </a:cxn>
                <a:cxn ang="0">
                  <a:pos x="740" y="10"/>
                </a:cxn>
                <a:cxn ang="0">
                  <a:pos x="731" y="10"/>
                </a:cxn>
                <a:cxn ang="0">
                  <a:pos x="711" y="0"/>
                </a:cxn>
                <a:cxn ang="0">
                  <a:pos x="692" y="10"/>
                </a:cxn>
                <a:cxn ang="0">
                  <a:pos x="682" y="20"/>
                </a:cxn>
                <a:cxn ang="0">
                  <a:pos x="672" y="40"/>
                </a:cxn>
                <a:cxn ang="0">
                  <a:pos x="672" y="693"/>
                </a:cxn>
                <a:cxn ang="0">
                  <a:pos x="29" y="693"/>
                </a:cxn>
                <a:cxn ang="0">
                  <a:pos x="10" y="703"/>
                </a:cxn>
                <a:cxn ang="0">
                  <a:pos x="10" y="713"/>
                </a:cxn>
                <a:cxn ang="0">
                  <a:pos x="0" y="733"/>
                </a:cxn>
                <a:cxn ang="0">
                  <a:pos x="0" y="753"/>
                </a:cxn>
                <a:cxn ang="0">
                  <a:pos x="10" y="763"/>
                </a:cxn>
                <a:cxn ang="0">
                  <a:pos x="29" y="773"/>
                </a:cxn>
                <a:cxn ang="0">
                  <a:pos x="39" y="773"/>
                </a:cxn>
                <a:cxn ang="0">
                  <a:pos x="59" y="783"/>
                </a:cxn>
                <a:cxn ang="0">
                  <a:pos x="672" y="783"/>
                </a:cxn>
                <a:cxn ang="0">
                  <a:pos x="672" y="1446"/>
                </a:cxn>
                <a:cxn ang="0">
                  <a:pos x="692" y="1466"/>
                </a:cxn>
                <a:cxn ang="0">
                  <a:pos x="731" y="1466"/>
                </a:cxn>
                <a:cxn ang="0">
                  <a:pos x="750" y="1446"/>
                </a:cxn>
                <a:cxn ang="0">
                  <a:pos x="750" y="1426"/>
                </a:cxn>
                <a:cxn ang="0">
                  <a:pos x="760" y="1416"/>
                </a:cxn>
                <a:cxn ang="0">
                  <a:pos x="760" y="1396"/>
                </a:cxn>
                <a:cxn ang="0">
                  <a:pos x="760" y="783"/>
                </a:cxn>
              </a:cxnLst>
              <a:rect l="0" t="0" r="r" b="b"/>
              <a:pathLst>
                <a:path w="1422" h="1466">
                  <a:moveTo>
                    <a:pt x="760" y="783"/>
                  </a:moveTo>
                  <a:lnTo>
                    <a:pt x="1383" y="783"/>
                  </a:lnTo>
                  <a:lnTo>
                    <a:pt x="1403" y="773"/>
                  </a:lnTo>
                  <a:lnTo>
                    <a:pt x="1422" y="753"/>
                  </a:lnTo>
                  <a:lnTo>
                    <a:pt x="1422" y="713"/>
                  </a:lnTo>
                  <a:lnTo>
                    <a:pt x="1403" y="693"/>
                  </a:lnTo>
                  <a:lnTo>
                    <a:pt x="760" y="693"/>
                  </a:lnTo>
                  <a:lnTo>
                    <a:pt x="760" y="40"/>
                  </a:lnTo>
                  <a:lnTo>
                    <a:pt x="750" y="30"/>
                  </a:lnTo>
                  <a:lnTo>
                    <a:pt x="740" y="10"/>
                  </a:lnTo>
                  <a:lnTo>
                    <a:pt x="731" y="10"/>
                  </a:lnTo>
                  <a:lnTo>
                    <a:pt x="711" y="0"/>
                  </a:lnTo>
                  <a:lnTo>
                    <a:pt x="692" y="10"/>
                  </a:lnTo>
                  <a:lnTo>
                    <a:pt x="682" y="20"/>
                  </a:lnTo>
                  <a:lnTo>
                    <a:pt x="672" y="40"/>
                  </a:lnTo>
                  <a:lnTo>
                    <a:pt x="672" y="693"/>
                  </a:lnTo>
                  <a:lnTo>
                    <a:pt x="29" y="693"/>
                  </a:lnTo>
                  <a:lnTo>
                    <a:pt x="10" y="703"/>
                  </a:lnTo>
                  <a:lnTo>
                    <a:pt x="10" y="713"/>
                  </a:lnTo>
                  <a:lnTo>
                    <a:pt x="0" y="733"/>
                  </a:lnTo>
                  <a:lnTo>
                    <a:pt x="0" y="753"/>
                  </a:lnTo>
                  <a:lnTo>
                    <a:pt x="10" y="763"/>
                  </a:lnTo>
                  <a:lnTo>
                    <a:pt x="29" y="773"/>
                  </a:lnTo>
                  <a:lnTo>
                    <a:pt x="39" y="773"/>
                  </a:lnTo>
                  <a:lnTo>
                    <a:pt x="59" y="783"/>
                  </a:lnTo>
                  <a:lnTo>
                    <a:pt x="672" y="783"/>
                  </a:lnTo>
                  <a:lnTo>
                    <a:pt x="672" y="1446"/>
                  </a:lnTo>
                  <a:lnTo>
                    <a:pt x="692" y="1466"/>
                  </a:lnTo>
                  <a:lnTo>
                    <a:pt x="731" y="1466"/>
                  </a:lnTo>
                  <a:lnTo>
                    <a:pt x="750" y="1446"/>
                  </a:lnTo>
                  <a:lnTo>
                    <a:pt x="750" y="1426"/>
                  </a:lnTo>
                  <a:lnTo>
                    <a:pt x="760" y="1416"/>
                  </a:lnTo>
                  <a:lnTo>
                    <a:pt x="760" y="1396"/>
                  </a:lnTo>
                  <a:lnTo>
                    <a:pt x="760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0"/>
            <p:cNvSpPr>
              <a:spLocks noEditPoints="1"/>
            </p:cNvSpPr>
            <p:nvPr/>
          </p:nvSpPr>
          <p:spPr bwMode="auto">
            <a:xfrm>
              <a:off x="9728" y="2225"/>
              <a:ext cx="1471" cy="703"/>
            </a:xfrm>
            <a:custGeom>
              <a:avLst/>
              <a:gdLst/>
              <a:ahLst/>
              <a:cxnLst>
                <a:cxn ang="0">
                  <a:pos x="701" y="201"/>
                </a:cxn>
                <a:cxn ang="0">
                  <a:pos x="546" y="70"/>
                </a:cxn>
                <a:cxn ang="0">
                  <a:pos x="321" y="0"/>
                </a:cxn>
                <a:cxn ang="0">
                  <a:pos x="127" y="70"/>
                </a:cxn>
                <a:cxn ang="0">
                  <a:pos x="20" y="241"/>
                </a:cxn>
                <a:cxn ang="0">
                  <a:pos x="20" y="452"/>
                </a:cxn>
                <a:cxn ang="0">
                  <a:pos x="127" y="632"/>
                </a:cxn>
                <a:cxn ang="0">
                  <a:pos x="312" y="703"/>
                </a:cxn>
                <a:cxn ang="0">
                  <a:pos x="536" y="632"/>
                </a:cxn>
                <a:cxn ang="0">
                  <a:pos x="672" y="502"/>
                </a:cxn>
                <a:cxn ang="0">
                  <a:pos x="770" y="502"/>
                </a:cxn>
                <a:cxn ang="0">
                  <a:pos x="925" y="632"/>
                </a:cxn>
                <a:cxn ang="0">
                  <a:pos x="1149" y="703"/>
                </a:cxn>
                <a:cxn ang="0">
                  <a:pos x="1344" y="632"/>
                </a:cxn>
                <a:cxn ang="0">
                  <a:pos x="1451" y="462"/>
                </a:cxn>
                <a:cxn ang="0">
                  <a:pos x="1451" y="241"/>
                </a:cxn>
                <a:cxn ang="0">
                  <a:pos x="1344" y="70"/>
                </a:cxn>
                <a:cxn ang="0">
                  <a:pos x="1149" y="0"/>
                </a:cxn>
                <a:cxn ang="0">
                  <a:pos x="935" y="70"/>
                </a:cxn>
                <a:cxn ang="0">
                  <a:pos x="789" y="201"/>
                </a:cxn>
                <a:cxn ang="0">
                  <a:pos x="799" y="321"/>
                </a:cxn>
                <a:cxn ang="0">
                  <a:pos x="1023" y="90"/>
                </a:cxn>
                <a:cxn ang="0">
                  <a:pos x="1276" y="80"/>
                </a:cxn>
                <a:cxn ang="0">
                  <a:pos x="1403" y="241"/>
                </a:cxn>
                <a:cxn ang="0">
                  <a:pos x="1403" y="452"/>
                </a:cxn>
                <a:cxn ang="0">
                  <a:pos x="1266" y="592"/>
                </a:cxn>
                <a:cxn ang="0">
                  <a:pos x="1071" y="592"/>
                </a:cxn>
                <a:cxn ang="0">
                  <a:pos x="896" y="432"/>
                </a:cxn>
                <a:cxn ang="0">
                  <a:pos x="672" y="381"/>
                </a:cxn>
                <a:cxn ang="0">
                  <a:pos x="438" y="602"/>
                </a:cxn>
                <a:cxn ang="0">
                  <a:pos x="195" y="612"/>
                </a:cxn>
                <a:cxn ang="0">
                  <a:pos x="59" y="462"/>
                </a:cxn>
                <a:cxn ang="0">
                  <a:pos x="59" y="241"/>
                </a:cxn>
                <a:cxn ang="0">
                  <a:pos x="205" y="110"/>
                </a:cxn>
                <a:cxn ang="0">
                  <a:pos x="390" y="110"/>
                </a:cxn>
                <a:cxn ang="0">
                  <a:pos x="575" y="261"/>
                </a:cxn>
              </a:cxnLst>
              <a:rect l="0" t="0" r="r" b="b"/>
              <a:pathLst>
                <a:path w="1471" h="703">
                  <a:moveTo>
                    <a:pt x="750" y="261"/>
                  </a:moveTo>
                  <a:lnTo>
                    <a:pt x="701" y="201"/>
                  </a:lnTo>
                  <a:lnTo>
                    <a:pt x="633" y="130"/>
                  </a:lnTo>
                  <a:lnTo>
                    <a:pt x="546" y="70"/>
                  </a:lnTo>
                  <a:lnTo>
                    <a:pt x="438" y="20"/>
                  </a:lnTo>
                  <a:lnTo>
                    <a:pt x="321" y="0"/>
                  </a:lnTo>
                  <a:lnTo>
                    <a:pt x="214" y="20"/>
                  </a:lnTo>
                  <a:lnTo>
                    <a:pt x="127" y="70"/>
                  </a:lnTo>
                  <a:lnTo>
                    <a:pt x="59" y="150"/>
                  </a:lnTo>
                  <a:lnTo>
                    <a:pt x="20" y="241"/>
                  </a:lnTo>
                  <a:lnTo>
                    <a:pt x="0" y="351"/>
                  </a:lnTo>
                  <a:lnTo>
                    <a:pt x="20" y="452"/>
                  </a:lnTo>
                  <a:lnTo>
                    <a:pt x="59" y="552"/>
                  </a:lnTo>
                  <a:lnTo>
                    <a:pt x="127" y="632"/>
                  </a:lnTo>
                  <a:lnTo>
                    <a:pt x="214" y="683"/>
                  </a:lnTo>
                  <a:lnTo>
                    <a:pt x="312" y="703"/>
                  </a:lnTo>
                  <a:lnTo>
                    <a:pt x="429" y="683"/>
                  </a:lnTo>
                  <a:lnTo>
                    <a:pt x="536" y="632"/>
                  </a:lnTo>
                  <a:lnTo>
                    <a:pt x="614" y="562"/>
                  </a:lnTo>
                  <a:lnTo>
                    <a:pt x="672" y="502"/>
                  </a:lnTo>
                  <a:lnTo>
                    <a:pt x="721" y="442"/>
                  </a:lnTo>
                  <a:lnTo>
                    <a:pt x="770" y="502"/>
                  </a:lnTo>
                  <a:lnTo>
                    <a:pt x="838" y="572"/>
                  </a:lnTo>
                  <a:lnTo>
                    <a:pt x="925" y="632"/>
                  </a:lnTo>
                  <a:lnTo>
                    <a:pt x="1023" y="683"/>
                  </a:lnTo>
                  <a:lnTo>
                    <a:pt x="1149" y="703"/>
                  </a:lnTo>
                  <a:lnTo>
                    <a:pt x="1257" y="683"/>
                  </a:lnTo>
                  <a:lnTo>
                    <a:pt x="1344" y="632"/>
                  </a:lnTo>
                  <a:lnTo>
                    <a:pt x="1412" y="552"/>
                  </a:lnTo>
                  <a:lnTo>
                    <a:pt x="1451" y="462"/>
                  </a:lnTo>
                  <a:lnTo>
                    <a:pt x="1471" y="351"/>
                  </a:lnTo>
                  <a:lnTo>
                    <a:pt x="1451" y="241"/>
                  </a:lnTo>
                  <a:lnTo>
                    <a:pt x="1412" y="150"/>
                  </a:lnTo>
                  <a:lnTo>
                    <a:pt x="1344" y="70"/>
                  </a:lnTo>
                  <a:lnTo>
                    <a:pt x="1257" y="20"/>
                  </a:lnTo>
                  <a:lnTo>
                    <a:pt x="1149" y="0"/>
                  </a:lnTo>
                  <a:lnTo>
                    <a:pt x="1032" y="20"/>
                  </a:lnTo>
                  <a:lnTo>
                    <a:pt x="935" y="70"/>
                  </a:lnTo>
                  <a:lnTo>
                    <a:pt x="857" y="130"/>
                  </a:lnTo>
                  <a:lnTo>
                    <a:pt x="789" y="201"/>
                  </a:lnTo>
                  <a:lnTo>
                    <a:pt x="750" y="261"/>
                  </a:lnTo>
                  <a:close/>
                  <a:moveTo>
                    <a:pt x="799" y="321"/>
                  </a:moveTo>
                  <a:lnTo>
                    <a:pt x="896" y="191"/>
                  </a:lnTo>
                  <a:lnTo>
                    <a:pt x="1023" y="90"/>
                  </a:lnTo>
                  <a:lnTo>
                    <a:pt x="1169" y="60"/>
                  </a:lnTo>
                  <a:lnTo>
                    <a:pt x="1276" y="80"/>
                  </a:lnTo>
                  <a:lnTo>
                    <a:pt x="1354" y="150"/>
                  </a:lnTo>
                  <a:lnTo>
                    <a:pt x="1403" y="241"/>
                  </a:lnTo>
                  <a:lnTo>
                    <a:pt x="1422" y="351"/>
                  </a:lnTo>
                  <a:lnTo>
                    <a:pt x="1403" y="452"/>
                  </a:lnTo>
                  <a:lnTo>
                    <a:pt x="1344" y="542"/>
                  </a:lnTo>
                  <a:lnTo>
                    <a:pt x="1266" y="592"/>
                  </a:lnTo>
                  <a:lnTo>
                    <a:pt x="1169" y="612"/>
                  </a:lnTo>
                  <a:lnTo>
                    <a:pt x="1071" y="592"/>
                  </a:lnTo>
                  <a:lnTo>
                    <a:pt x="984" y="532"/>
                  </a:lnTo>
                  <a:lnTo>
                    <a:pt x="896" y="432"/>
                  </a:lnTo>
                  <a:lnTo>
                    <a:pt x="799" y="321"/>
                  </a:lnTo>
                  <a:close/>
                  <a:moveTo>
                    <a:pt x="672" y="381"/>
                  </a:moveTo>
                  <a:lnTo>
                    <a:pt x="565" y="512"/>
                  </a:lnTo>
                  <a:lnTo>
                    <a:pt x="438" y="602"/>
                  </a:lnTo>
                  <a:lnTo>
                    <a:pt x="302" y="642"/>
                  </a:lnTo>
                  <a:lnTo>
                    <a:pt x="195" y="612"/>
                  </a:lnTo>
                  <a:lnTo>
                    <a:pt x="117" y="552"/>
                  </a:lnTo>
                  <a:lnTo>
                    <a:pt x="59" y="462"/>
                  </a:lnTo>
                  <a:lnTo>
                    <a:pt x="39" y="351"/>
                  </a:lnTo>
                  <a:lnTo>
                    <a:pt x="59" y="241"/>
                  </a:lnTo>
                  <a:lnTo>
                    <a:pt x="117" y="160"/>
                  </a:lnTo>
                  <a:lnTo>
                    <a:pt x="205" y="110"/>
                  </a:lnTo>
                  <a:lnTo>
                    <a:pt x="292" y="90"/>
                  </a:lnTo>
                  <a:lnTo>
                    <a:pt x="390" y="110"/>
                  </a:lnTo>
                  <a:lnTo>
                    <a:pt x="487" y="170"/>
                  </a:lnTo>
                  <a:lnTo>
                    <a:pt x="575" y="261"/>
                  </a:lnTo>
                  <a:lnTo>
                    <a:pt x="672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9056" y="3570"/>
              <a:ext cx="2844" cy="3084"/>
            </a:xfrm>
            <a:custGeom>
              <a:avLst/>
              <a:gdLst/>
              <a:ahLst/>
              <a:cxnLst>
                <a:cxn ang="0">
                  <a:pos x="2581" y="3084"/>
                </a:cxn>
                <a:cxn ang="0">
                  <a:pos x="2844" y="2381"/>
                </a:cxn>
                <a:cxn ang="0">
                  <a:pos x="2795" y="2381"/>
                </a:cxn>
                <a:cxn ang="0">
                  <a:pos x="2727" y="2511"/>
                </a:cxn>
                <a:cxn ang="0">
                  <a:pos x="2630" y="2612"/>
                </a:cxn>
                <a:cxn ang="0">
                  <a:pos x="2513" y="2702"/>
                </a:cxn>
                <a:cxn ang="0">
                  <a:pos x="2377" y="2772"/>
                </a:cxn>
                <a:cxn ang="0">
                  <a:pos x="2240" y="2823"/>
                </a:cxn>
                <a:cxn ang="0">
                  <a:pos x="2191" y="2833"/>
                </a:cxn>
                <a:cxn ang="0">
                  <a:pos x="2104" y="2853"/>
                </a:cxn>
                <a:cxn ang="0">
                  <a:pos x="1967" y="2873"/>
                </a:cxn>
                <a:cxn ang="0">
                  <a:pos x="1792" y="2883"/>
                </a:cxn>
                <a:cxn ang="0">
                  <a:pos x="1568" y="2893"/>
                </a:cxn>
                <a:cxn ang="0">
                  <a:pos x="282" y="2893"/>
                </a:cxn>
                <a:cxn ang="0">
                  <a:pos x="1373" y="1577"/>
                </a:cxn>
                <a:cxn ang="0">
                  <a:pos x="1383" y="1567"/>
                </a:cxn>
                <a:cxn ang="0">
                  <a:pos x="1393" y="1547"/>
                </a:cxn>
                <a:cxn ang="0">
                  <a:pos x="1393" y="1527"/>
                </a:cxn>
                <a:cxn ang="0">
                  <a:pos x="1383" y="1527"/>
                </a:cxn>
                <a:cxn ang="0">
                  <a:pos x="1373" y="1507"/>
                </a:cxn>
                <a:cxn ang="0">
                  <a:pos x="380" y="111"/>
                </a:cxn>
                <a:cxn ang="0">
                  <a:pos x="1743" y="111"/>
                </a:cxn>
                <a:cxn ang="0">
                  <a:pos x="1899" y="121"/>
                </a:cxn>
                <a:cxn ang="0">
                  <a:pos x="2006" y="131"/>
                </a:cxn>
                <a:cxn ang="0">
                  <a:pos x="2045" y="141"/>
                </a:cxn>
                <a:cxn ang="0">
                  <a:pos x="2182" y="171"/>
                </a:cxn>
                <a:cxn ang="0">
                  <a:pos x="2347" y="221"/>
                </a:cxn>
                <a:cxn ang="0">
                  <a:pos x="2523" y="302"/>
                </a:cxn>
                <a:cxn ang="0">
                  <a:pos x="2571" y="342"/>
                </a:cxn>
                <a:cxn ang="0">
                  <a:pos x="2649" y="412"/>
                </a:cxn>
                <a:cxn ang="0">
                  <a:pos x="2727" y="503"/>
                </a:cxn>
                <a:cxn ang="0">
                  <a:pos x="2795" y="623"/>
                </a:cxn>
                <a:cxn ang="0">
                  <a:pos x="2844" y="623"/>
                </a:cxn>
                <a:cxn ang="0">
                  <a:pos x="2581" y="0"/>
                </a:cxn>
                <a:cxn ang="0">
                  <a:pos x="20" y="0"/>
                </a:cxn>
                <a:cxn ang="0">
                  <a:pos x="0" y="21"/>
                </a:cxn>
                <a:cxn ang="0">
                  <a:pos x="0" y="91"/>
                </a:cxn>
                <a:cxn ang="0">
                  <a:pos x="1130" y="1678"/>
                </a:cxn>
                <a:cxn ang="0">
                  <a:pos x="29" y="3013"/>
                </a:cxn>
                <a:cxn ang="0">
                  <a:pos x="20" y="3033"/>
                </a:cxn>
                <a:cxn ang="0">
                  <a:pos x="10" y="3044"/>
                </a:cxn>
                <a:cxn ang="0">
                  <a:pos x="10" y="3054"/>
                </a:cxn>
                <a:cxn ang="0">
                  <a:pos x="0" y="3054"/>
                </a:cxn>
                <a:cxn ang="0">
                  <a:pos x="10" y="3074"/>
                </a:cxn>
                <a:cxn ang="0">
                  <a:pos x="20" y="3074"/>
                </a:cxn>
                <a:cxn ang="0">
                  <a:pos x="39" y="3084"/>
                </a:cxn>
                <a:cxn ang="0">
                  <a:pos x="58" y="3084"/>
                </a:cxn>
                <a:cxn ang="0">
                  <a:pos x="2581" y="3084"/>
                </a:cxn>
              </a:cxnLst>
              <a:rect l="0" t="0" r="r" b="b"/>
              <a:pathLst>
                <a:path w="2844" h="3084">
                  <a:moveTo>
                    <a:pt x="2581" y="3084"/>
                  </a:moveTo>
                  <a:lnTo>
                    <a:pt x="2844" y="2381"/>
                  </a:lnTo>
                  <a:lnTo>
                    <a:pt x="2795" y="2381"/>
                  </a:lnTo>
                  <a:lnTo>
                    <a:pt x="2727" y="2511"/>
                  </a:lnTo>
                  <a:lnTo>
                    <a:pt x="2630" y="2612"/>
                  </a:lnTo>
                  <a:lnTo>
                    <a:pt x="2513" y="2702"/>
                  </a:lnTo>
                  <a:lnTo>
                    <a:pt x="2377" y="2772"/>
                  </a:lnTo>
                  <a:lnTo>
                    <a:pt x="2240" y="2823"/>
                  </a:lnTo>
                  <a:lnTo>
                    <a:pt x="2191" y="2833"/>
                  </a:lnTo>
                  <a:lnTo>
                    <a:pt x="2104" y="2853"/>
                  </a:lnTo>
                  <a:lnTo>
                    <a:pt x="1967" y="2873"/>
                  </a:lnTo>
                  <a:lnTo>
                    <a:pt x="1792" y="2883"/>
                  </a:lnTo>
                  <a:lnTo>
                    <a:pt x="1568" y="2893"/>
                  </a:lnTo>
                  <a:lnTo>
                    <a:pt x="282" y="2893"/>
                  </a:lnTo>
                  <a:lnTo>
                    <a:pt x="1373" y="1577"/>
                  </a:lnTo>
                  <a:lnTo>
                    <a:pt x="1383" y="1567"/>
                  </a:lnTo>
                  <a:lnTo>
                    <a:pt x="1393" y="1547"/>
                  </a:lnTo>
                  <a:lnTo>
                    <a:pt x="1393" y="1527"/>
                  </a:lnTo>
                  <a:lnTo>
                    <a:pt x="1383" y="1527"/>
                  </a:lnTo>
                  <a:lnTo>
                    <a:pt x="1373" y="1507"/>
                  </a:lnTo>
                  <a:lnTo>
                    <a:pt x="380" y="111"/>
                  </a:lnTo>
                  <a:lnTo>
                    <a:pt x="1743" y="111"/>
                  </a:lnTo>
                  <a:lnTo>
                    <a:pt x="1899" y="121"/>
                  </a:lnTo>
                  <a:lnTo>
                    <a:pt x="2006" y="131"/>
                  </a:lnTo>
                  <a:lnTo>
                    <a:pt x="2045" y="141"/>
                  </a:lnTo>
                  <a:lnTo>
                    <a:pt x="2182" y="171"/>
                  </a:lnTo>
                  <a:lnTo>
                    <a:pt x="2347" y="221"/>
                  </a:lnTo>
                  <a:lnTo>
                    <a:pt x="2523" y="302"/>
                  </a:lnTo>
                  <a:lnTo>
                    <a:pt x="2571" y="342"/>
                  </a:lnTo>
                  <a:lnTo>
                    <a:pt x="2649" y="412"/>
                  </a:lnTo>
                  <a:lnTo>
                    <a:pt x="2727" y="503"/>
                  </a:lnTo>
                  <a:lnTo>
                    <a:pt x="2795" y="623"/>
                  </a:lnTo>
                  <a:lnTo>
                    <a:pt x="2844" y="623"/>
                  </a:lnTo>
                  <a:lnTo>
                    <a:pt x="2581" y="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91"/>
                  </a:lnTo>
                  <a:lnTo>
                    <a:pt x="1130" y="1678"/>
                  </a:lnTo>
                  <a:lnTo>
                    <a:pt x="29" y="3013"/>
                  </a:lnTo>
                  <a:lnTo>
                    <a:pt x="20" y="3033"/>
                  </a:lnTo>
                  <a:lnTo>
                    <a:pt x="10" y="3044"/>
                  </a:lnTo>
                  <a:lnTo>
                    <a:pt x="10" y="3054"/>
                  </a:lnTo>
                  <a:lnTo>
                    <a:pt x="0" y="3054"/>
                  </a:lnTo>
                  <a:lnTo>
                    <a:pt x="10" y="3074"/>
                  </a:lnTo>
                  <a:lnTo>
                    <a:pt x="20" y="3074"/>
                  </a:lnTo>
                  <a:lnTo>
                    <a:pt x="39" y="3084"/>
                  </a:lnTo>
                  <a:lnTo>
                    <a:pt x="58" y="3084"/>
                  </a:lnTo>
                  <a:lnTo>
                    <a:pt x="258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8939" y="7527"/>
              <a:ext cx="916" cy="703"/>
            </a:xfrm>
            <a:custGeom>
              <a:avLst/>
              <a:gdLst/>
              <a:ahLst/>
              <a:cxnLst>
                <a:cxn ang="0">
                  <a:pos x="107" y="603"/>
                </a:cxn>
                <a:cxn ang="0">
                  <a:pos x="98" y="643"/>
                </a:cxn>
                <a:cxn ang="0">
                  <a:pos x="107" y="673"/>
                </a:cxn>
                <a:cxn ang="0">
                  <a:pos x="137" y="693"/>
                </a:cxn>
                <a:cxn ang="0">
                  <a:pos x="175" y="693"/>
                </a:cxn>
                <a:cxn ang="0">
                  <a:pos x="224" y="623"/>
                </a:cxn>
                <a:cxn ang="0">
                  <a:pos x="234" y="573"/>
                </a:cxn>
                <a:cxn ang="0">
                  <a:pos x="263" y="462"/>
                </a:cxn>
                <a:cxn ang="0">
                  <a:pos x="292" y="332"/>
                </a:cxn>
                <a:cxn ang="0">
                  <a:pos x="312" y="282"/>
                </a:cxn>
                <a:cxn ang="0">
                  <a:pos x="322" y="241"/>
                </a:cxn>
                <a:cxn ang="0">
                  <a:pos x="361" y="191"/>
                </a:cxn>
                <a:cxn ang="0">
                  <a:pos x="507" y="61"/>
                </a:cxn>
                <a:cxn ang="0">
                  <a:pos x="614" y="51"/>
                </a:cxn>
                <a:cxn ang="0">
                  <a:pos x="662" y="91"/>
                </a:cxn>
                <a:cxn ang="0">
                  <a:pos x="672" y="141"/>
                </a:cxn>
                <a:cxn ang="0">
                  <a:pos x="662" y="231"/>
                </a:cxn>
                <a:cxn ang="0">
                  <a:pos x="575" y="513"/>
                </a:cxn>
                <a:cxn ang="0">
                  <a:pos x="555" y="563"/>
                </a:cxn>
                <a:cxn ang="0">
                  <a:pos x="575" y="633"/>
                </a:cxn>
                <a:cxn ang="0">
                  <a:pos x="633" y="683"/>
                </a:cxn>
                <a:cxn ang="0">
                  <a:pos x="701" y="703"/>
                </a:cxn>
                <a:cxn ang="0">
                  <a:pos x="838" y="623"/>
                </a:cxn>
                <a:cxn ang="0">
                  <a:pos x="916" y="462"/>
                </a:cxn>
                <a:cxn ang="0">
                  <a:pos x="906" y="442"/>
                </a:cxn>
                <a:cxn ang="0">
                  <a:pos x="867" y="452"/>
                </a:cxn>
                <a:cxn ang="0">
                  <a:pos x="818" y="573"/>
                </a:cxn>
                <a:cxn ang="0">
                  <a:pos x="701" y="653"/>
                </a:cxn>
                <a:cxn ang="0">
                  <a:pos x="672" y="643"/>
                </a:cxn>
                <a:cxn ang="0">
                  <a:pos x="662" y="603"/>
                </a:cxn>
                <a:cxn ang="0">
                  <a:pos x="682" y="543"/>
                </a:cxn>
                <a:cxn ang="0">
                  <a:pos x="701" y="472"/>
                </a:cxn>
                <a:cxn ang="0">
                  <a:pos x="750" y="342"/>
                </a:cxn>
                <a:cxn ang="0">
                  <a:pos x="779" y="181"/>
                </a:cxn>
                <a:cxn ang="0">
                  <a:pos x="731" y="51"/>
                </a:cxn>
                <a:cxn ang="0">
                  <a:pos x="633" y="10"/>
                </a:cxn>
                <a:cxn ang="0">
                  <a:pos x="477" y="21"/>
                </a:cxn>
                <a:cxn ang="0">
                  <a:pos x="331" y="141"/>
                </a:cxn>
                <a:cxn ang="0">
                  <a:pos x="273" y="31"/>
                </a:cxn>
                <a:cxn ang="0">
                  <a:pos x="175" y="0"/>
                </a:cxn>
                <a:cxn ang="0">
                  <a:pos x="107" y="21"/>
                </a:cxn>
                <a:cxn ang="0">
                  <a:pos x="59" y="91"/>
                </a:cxn>
                <a:cxn ang="0">
                  <a:pos x="10" y="211"/>
                </a:cxn>
                <a:cxn ang="0">
                  <a:pos x="0" y="252"/>
                </a:cxn>
                <a:cxn ang="0">
                  <a:pos x="39" y="262"/>
                </a:cxn>
                <a:cxn ang="0">
                  <a:pos x="59" y="211"/>
                </a:cxn>
                <a:cxn ang="0">
                  <a:pos x="117" y="71"/>
                </a:cxn>
                <a:cxn ang="0">
                  <a:pos x="185" y="51"/>
                </a:cxn>
                <a:cxn ang="0">
                  <a:pos x="214" y="81"/>
                </a:cxn>
                <a:cxn ang="0">
                  <a:pos x="205" y="221"/>
                </a:cxn>
                <a:cxn ang="0">
                  <a:pos x="166" y="362"/>
                </a:cxn>
                <a:cxn ang="0">
                  <a:pos x="117" y="583"/>
                </a:cxn>
              </a:cxnLst>
              <a:rect l="0" t="0" r="r" b="b"/>
              <a:pathLst>
                <a:path w="916" h="703">
                  <a:moveTo>
                    <a:pt x="117" y="583"/>
                  </a:moveTo>
                  <a:lnTo>
                    <a:pt x="107" y="603"/>
                  </a:lnTo>
                  <a:lnTo>
                    <a:pt x="107" y="623"/>
                  </a:lnTo>
                  <a:lnTo>
                    <a:pt x="98" y="643"/>
                  </a:lnTo>
                  <a:lnTo>
                    <a:pt x="98" y="65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46" y="703"/>
                  </a:lnTo>
                  <a:lnTo>
                    <a:pt x="175" y="693"/>
                  </a:lnTo>
                  <a:lnTo>
                    <a:pt x="195" y="683"/>
                  </a:lnTo>
                  <a:lnTo>
                    <a:pt x="224" y="623"/>
                  </a:lnTo>
                  <a:lnTo>
                    <a:pt x="224" y="593"/>
                  </a:lnTo>
                  <a:lnTo>
                    <a:pt x="234" y="573"/>
                  </a:lnTo>
                  <a:lnTo>
                    <a:pt x="244" y="543"/>
                  </a:lnTo>
                  <a:lnTo>
                    <a:pt x="263" y="462"/>
                  </a:lnTo>
                  <a:lnTo>
                    <a:pt x="273" y="432"/>
                  </a:lnTo>
                  <a:lnTo>
                    <a:pt x="292" y="332"/>
                  </a:lnTo>
                  <a:lnTo>
                    <a:pt x="302" y="302"/>
                  </a:lnTo>
                  <a:lnTo>
                    <a:pt x="312" y="282"/>
                  </a:lnTo>
                  <a:lnTo>
                    <a:pt x="312" y="262"/>
                  </a:lnTo>
                  <a:lnTo>
                    <a:pt x="322" y="241"/>
                  </a:lnTo>
                  <a:lnTo>
                    <a:pt x="341" y="221"/>
                  </a:lnTo>
                  <a:lnTo>
                    <a:pt x="361" y="191"/>
                  </a:lnTo>
                  <a:lnTo>
                    <a:pt x="438" y="91"/>
                  </a:lnTo>
                  <a:lnTo>
                    <a:pt x="507" y="61"/>
                  </a:lnTo>
                  <a:lnTo>
                    <a:pt x="585" y="51"/>
                  </a:lnTo>
                  <a:lnTo>
                    <a:pt x="614" y="51"/>
                  </a:lnTo>
                  <a:lnTo>
                    <a:pt x="633" y="61"/>
                  </a:lnTo>
                  <a:lnTo>
                    <a:pt x="662" y="91"/>
                  </a:lnTo>
                  <a:lnTo>
                    <a:pt x="662" y="121"/>
                  </a:lnTo>
                  <a:lnTo>
                    <a:pt x="672" y="141"/>
                  </a:lnTo>
                  <a:lnTo>
                    <a:pt x="672" y="151"/>
                  </a:lnTo>
                  <a:lnTo>
                    <a:pt x="662" y="231"/>
                  </a:lnTo>
                  <a:lnTo>
                    <a:pt x="633" y="332"/>
                  </a:lnTo>
                  <a:lnTo>
                    <a:pt x="575" y="513"/>
                  </a:lnTo>
                  <a:lnTo>
                    <a:pt x="555" y="553"/>
                  </a:lnTo>
                  <a:lnTo>
                    <a:pt x="555" y="563"/>
                  </a:lnTo>
                  <a:lnTo>
                    <a:pt x="565" y="603"/>
                  </a:lnTo>
                  <a:lnTo>
                    <a:pt x="575" y="633"/>
                  </a:lnTo>
                  <a:lnTo>
                    <a:pt x="604" y="663"/>
                  </a:lnTo>
                  <a:lnTo>
                    <a:pt x="633" y="683"/>
                  </a:lnTo>
                  <a:lnTo>
                    <a:pt x="662" y="693"/>
                  </a:lnTo>
                  <a:lnTo>
                    <a:pt x="701" y="703"/>
                  </a:lnTo>
                  <a:lnTo>
                    <a:pt x="779" y="683"/>
                  </a:lnTo>
                  <a:lnTo>
                    <a:pt x="838" y="623"/>
                  </a:lnTo>
                  <a:lnTo>
                    <a:pt x="886" y="553"/>
                  </a:lnTo>
                  <a:lnTo>
                    <a:pt x="916" y="462"/>
                  </a:lnTo>
                  <a:lnTo>
                    <a:pt x="916" y="452"/>
                  </a:lnTo>
                  <a:lnTo>
                    <a:pt x="906" y="442"/>
                  </a:lnTo>
                  <a:lnTo>
                    <a:pt x="877" y="442"/>
                  </a:lnTo>
                  <a:lnTo>
                    <a:pt x="867" y="452"/>
                  </a:lnTo>
                  <a:lnTo>
                    <a:pt x="867" y="472"/>
                  </a:lnTo>
                  <a:lnTo>
                    <a:pt x="818" y="573"/>
                  </a:lnTo>
                  <a:lnTo>
                    <a:pt x="760" y="633"/>
                  </a:lnTo>
                  <a:lnTo>
                    <a:pt x="701" y="653"/>
                  </a:lnTo>
                  <a:lnTo>
                    <a:pt x="682" y="653"/>
                  </a:lnTo>
                  <a:lnTo>
                    <a:pt x="672" y="643"/>
                  </a:lnTo>
                  <a:lnTo>
                    <a:pt x="672" y="623"/>
                  </a:lnTo>
                  <a:lnTo>
                    <a:pt x="662" y="603"/>
                  </a:lnTo>
                  <a:lnTo>
                    <a:pt x="662" y="583"/>
                  </a:lnTo>
                  <a:lnTo>
                    <a:pt x="682" y="543"/>
                  </a:lnTo>
                  <a:lnTo>
                    <a:pt x="692" y="513"/>
                  </a:lnTo>
                  <a:lnTo>
                    <a:pt x="701" y="472"/>
                  </a:lnTo>
                  <a:lnTo>
                    <a:pt x="721" y="422"/>
                  </a:lnTo>
                  <a:lnTo>
                    <a:pt x="750" y="342"/>
                  </a:lnTo>
                  <a:lnTo>
                    <a:pt x="770" y="252"/>
                  </a:lnTo>
                  <a:lnTo>
                    <a:pt x="779" y="181"/>
                  </a:lnTo>
                  <a:lnTo>
                    <a:pt x="770" y="101"/>
                  </a:lnTo>
                  <a:lnTo>
                    <a:pt x="731" y="51"/>
                  </a:lnTo>
                  <a:lnTo>
                    <a:pt x="692" y="21"/>
                  </a:lnTo>
                  <a:lnTo>
                    <a:pt x="633" y="10"/>
                  </a:lnTo>
                  <a:lnTo>
                    <a:pt x="585" y="0"/>
                  </a:lnTo>
                  <a:lnTo>
                    <a:pt x="477" y="21"/>
                  </a:lnTo>
                  <a:lnTo>
                    <a:pt x="390" y="81"/>
                  </a:lnTo>
                  <a:lnTo>
                    <a:pt x="331" y="141"/>
                  </a:lnTo>
                  <a:lnTo>
                    <a:pt x="312" y="81"/>
                  </a:lnTo>
                  <a:lnTo>
                    <a:pt x="273" y="31"/>
                  </a:lnTo>
                  <a:lnTo>
                    <a:pt x="224" y="10"/>
                  </a:lnTo>
                  <a:lnTo>
                    <a:pt x="175" y="0"/>
                  </a:lnTo>
                  <a:lnTo>
                    <a:pt x="137" y="10"/>
                  </a:lnTo>
                  <a:lnTo>
                    <a:pt x="107" y="21"/>
                  </a:lnTo>
                  <a:lnTo>
                    <a:pt x="68" y="61"/>
                  </a:lnTo>
                  <a:lnTo>
                    <a:pt x="59" y="91"/>
                  </a:lnTo>
                  <a:lnTo>
                    <a:pt x="39" y="121"/>
                  </a:lnTo>
                  <a:lnTo>
                    <a:pt x="10" y="211"/>
                  </a:lnTo>
                  <a:lnTo>
                    <a:pt x="0" y="231"/>
                  </a:lnTo>
                  <a:lnTo>
                    <a:pt x="0" y="252"/>
                  </a:lnTo>
                  <a:lnTo>
                    <a:pt x="10" y="262"/>
                  </a:lnTo>
                  <a:lnTo>
                    <a:pt x="39" y="262"/>
                  </a:lnTo>
                  <a:lnTo>
                    <a:pt x="59" y="241"/>
                  </a:lnTo>
                  <a:lnTo>
                    <a:pt x="59" y="211"/>
                  </a:lnTo>
                  <a:lnTo>
                    <a:pt x="88" y="131"/>
                  </a:lnTo>
                  <a:lnTo>
                    <a:pt x="117" y="71"/>
                  </a:lnTo>
                  <a:lnTo>
                    <a:pt x="166" y="51"/>
                  </a:lnTo>
                  <a:lnTo>
                    <a:pt x="185" y="51"/>
                  </a:lnTo>
                  <a:lnTo>
                    <a:pt x="205" y="61"/>
                  </a:lnTo>
                  <a:lnTo>
                    <a:pt x="214" y="81"/>
                  </a:lnTo>
                  <a:lnTo>
                    <a:pt x="214" y="181"/>
                  </a:lnTo>
                  <a:lnTo>
                    <a:pt x="205" y="221"/>
                  </a:lnTo>
                  <a:lnTo>
                    <a:pt x="185" y="282"/>
                  </a:lnTo>
                  <a:lnTo>
                    <a:pt x="166" y="362"/>
                  </a:lnTo>
                  <a:lnTo>
                    <a:pt x="166" y="392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10030" y="7618"/>
              <a:ext cx="1101" cy="412"/>
            </a:xfrm>
            <a:custGeom>
              <a:avLst/>
              <a:gdLst/>
              <a:ahLst/>
              <a:cxnLst>
                <a:cxn ang="0">
                  <a:pos x="1042" y="70"/>
                </a:cxn>
                <a:cxn ang="0">
                  <a:pos x="1081" y="70"/>
                </a:cxn>
                <a:cxn ang="0">
                  <a:pos x="1091" y="50"/>
                </a:cxn>
                <a:cxn ang="0">
                  <a:pos x="1101" y="40"/>
                </a:cxn>
                <a:cxn ang="0">
                  <a:pos x="1091" y="20"/>
                </a:cxn>
                <a:cxn ang="0">
                  <a:pos x="1071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60"/>
                </a:cxn>
                <a:cxn ang="0">
                  <a:pos x="10" y="70"/>
                </a:cxn>
                <a:cxn ang="0">
                  <a:pos x="58" y="70"/>
                </a:cxn>
                <a:cxn ang="0">
                  <a:pos x="1042" y="70"/>
                </a:cxn>
                <a:cxn ang="0">
                  <a:pos x="1042" y="412"/>
                </a:cxn>
                <a:cxn ang="0">
                  <a:pos x="1071" y="412"/>
                </a:cxn>
                <a:cxn ang="0">
                  <a:pos x="1101" y="381"/>
                </a:cxn>
                <a:cxn ang="0">
                  <a:pos x="1091" y="361"/>
                </a:cxn>
                <a:cxn ang="0">
                  <a:pos x="1071" y="341"/>
                </a:cxn>
                <a:cxn ang="0">
                  <a:pos x="29" y="341"/>
                </a:cxn>
                <a:cxn ang="0">
                  <a:pos x="10" y="351"/>
                </a:cxn>
                <a:cxn ang="0">
                  <a:pos x="0" y="361"/>
                </a:cxn>
                <a:cxn ang="0">
                  <a:pos x="0" y="402"/>
                </a:cxn>
                <a:cxn ang="0">
                  <a:pos x="10" y="412"/>
                </a:cxn>
                <a:cxn ang="0">
                  <a:pos x="49" y="412"/>
                </a:cxn>
                <a:cxn ang="0">
                  <a:pos x="1042" y="412"/>
                </a:cxn>
              </a:cxnLst>
              <a:rect l="0" t="0" r="r" b="b"/>
              <a:pathLst>
                <a:path w="1101" h="412">
                  <a:moveTo>
                    <a:pt x="1042" y="70"/>
                  </a:moveTo>
                  <a:lnTo>
                    <a:pt x="1081" y="70"/>
                  </a:lnTo>
                  <a:lnTo>
                    <a:pt x="1091" y="50"/>
                  </a:lnTo>
                  <a:lnTo>
                    <a:pt x="1101" y="40"/>
                  </a:lnTo>
                  <a:lnTo>
                    <a:pt x="1091" y="20"/>
                  </a:lnTo>
                  <a:lnTo>
                    <a:pt x="1071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60"/>
                  </a:lnTo>
                  <a:lnTo>
                    <a:pt x="10" y="70"/>
                  </a:lnTo>
                  <a:lnTo>
                    <a:pt x="58" y="70"/>
                  </a:lnTo>
                  <a:lnTo>
                    <a:pt x="1042" y="70"/>
                  </a:lnTo>
                  <a:close/>
                  <a:moveTo>
                    <a:pt x="1042" y="412"/>
                  </a:moveTo>
                  <a:lnTo>
                    <a:pt x="1071" y="412"/>
                  </a:lnTo>
                  <a:lnTo>
                    <a:pt x="1101" y="381"/>
                  </a:lnTo>
                  <a:lnTo>
                    <a:pt x="1091" y="361"/>
                  </a:lnTo>
                  <a:lnTo>
                    <a:pt x="1071" y="341"/>
                  </a:lnTo>
                  <a:lnTo>
                    <a:pt x="29" y="341"/>
                  </a:lnTo>
                  <a:lnTo>
                    <a:pt x="10" y="351"/>
                  </a:lnTo>
                  <a:lnTo>
                    <a:pt x="0" y="361"/>
                  </a:lnTo>
                  <a:lnTo>
                    <a:pt x="0" y="402"/>
                  </a:lnTo>
                  <a:lnTo>
                    <a:pt x="10" y="412"/>
                  </a:lnTo>
                  <a:lnTo>
                    <a:pt x="49" y="412"/>
                  </a:lnTo>
                  <a:lnTo>
                    <a:pt x="1042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11325" y="7186"/>
              <a:ext cx="663" cy="1024"/>
            </a:xfrm>
            <a:custGeom>
              <a:avLst/>
              <a:gdLst/>
              <a:ahLst/>
              <a:cxnLst>
                <a:cxn ang="0">
                  <a:pos x="663" y="743"/>
                </a:cxn>
                <a:cxn ang="0">
                  <a:pos x="614" y="743"/>
                </a:cxn>
                <a:cxn ang="0">
                  <a:pos x="614" y="773"/>
                </a:cxn>
                <a:cxn ang="0">
                  <a:pos x="585" y="864"/>
                </a:cxn>
                <a:cxn ang="0">
                  <a:pos x="575" y="884"/>
                </a:cxn>
                <a:cxn ang="0">
                  <a:pos x="565" y="884"/>
                </a:cxn>
                <a:cxn ang="0">
                  <a:pos x="536" y="894"/>
                </a:cxn>
                <a:cxn ang="0">
                  <a:pos x="147" y="894"/>
                </a:cxn>
                <a:cxn ang="0">
                  <a:pos x="254" y="803"/>
                </a:cxn>
                <a:cxn ang="0">
                  <a:pos x="322" y="733"/>
                </a:cxn>
                <a:cxn ang="0">
                  <a:pos x="390" y="683"/>
                </a:cxn>
                <a:cxn ang="0">
                  <a:pos x="448" y="633"/>
                </a:cxn>
                <a:cxn ang="0">
                  <a:pos x="526" y="562"/>
                </a:cxn>
                <a:cxn ang="0">
                  <a:pos x="595" y="492"/>
                </a:cxn>
                <a:cxn ang="0">
                  <a:pos x="643" y="402"/>
                </a:cxn>
                <a:cxn ang="0">
                  <a:pos x="663" y="301"/>
                </a:cxn>
                <a:cxn ang="0">
                  <a:pos x="643" y="201"/>
                </a:cxn>
                <a:cxn ang="0">
                  <a:pos x="595" y="110"/>
                </a:cxn>
                <a:cxn ang="0">
                  <a:pos x="517" y="50"/>
                </a:cxn>
                <a:cxn ang="0">
                  <a:pos x="419" y="10"/>
                </a:cxn>
                <a:cxn ang="0">
                  <a:pos x="312" y="0"/>
                </a:cxn>
                <a:cxn ang="0">
                  <a:pos x="185" y="20"/>
                </a:cxn>
                <a:cxn ang="0">
                  <a:pos x="88" y="90"/>
                </a:cxn>
                <a:cxn ang="0">
                  <a:pos x="30" y="171"/>
                </a:cxn>
                <a:cxn ang="0">
                  <a:pos x="0" y="281"/>
                </a:cxn>
                <a:cxn ang="0">
                  <a:pos x="0" y="311"/>
                </a:cxn>
                <a:cxn ang="0">
                  <a:pos x="10" y="331"/>
                </a:cxn>
                <a:cxn ang="0">
                  <a:pos x="30" y="341"/>
                </a:cxn>
                <a:cxn ang="0">
                  <a:pos x="39" y="351"/>
                </a:cxn>
                <a:cxn ang="0">
                  <a:pos x="59" y="362"/>
                </a:cxn>
                <a:cxn ang="0">
                  <a:pos x="98" y="362"/>
                </a:cxn>
                <a:cxn ang="0">
                  <a:pos x="127" y="351"/>
                </a:cxn>
                <a:cxn ang="0">
                  <a:pos x="147" y="331"/>
                </a:cxn>
                <a:cxn ang="0">
                  <a:pos x="156" y="311"/>
                </a:cxn>
                <a:cxn ang="0">
                  <a:pos x="156" y="251"/>
                </a:cxn>
                <a:cxn ang="0">
                  <a:pos x="147" y="241"/>
                </a:cxn>
                <a:cxn ang="0">
                  <a:pos x="137" y="221"/>
                </a:cxn>
                <a:cxn ang="0">
                  <a:pos x="127" y="211"/>
                </a:cxn>
                <a:cxn ang="0">
                  <a:pos x="98" y="201"/>
                </a:cxn>
                <a:cxn ang="0">
                  <a:pos x="69" y="201"/>
                </a:cxn>
                <a:cxn ang="0">
                  <a:pos x="117" y="131"/>
                </a:cxn>
                <a:cxn ang="0">
                  <a:pos x="176" y="90"/>
                </a:cxn>
                <a:cxn ang="0">
                  <a:pos x="234" y="60"/>
                </a:cxn>
                <a:cxn ang="0">
                  <a:pos x="293" y="60"/>
                </a:cxn>
                <a:cxn ang="0">
                  <a:pos x="390" y="80"/>
                </a:cxn>
                <a:cxn ang="0">
                  <a:pos x="458" y="131"/>
                </a:cxn>
                <a:cxn ang="0">
                  <a:pos x="507" y="211"/>
                </a:cxn>
                <a:cxn ang="0">
                  <a:pos x="517" y="301"/>
                </a:cxn>
                <a:cxn ang="0">
                  <a:pos x="507" y="392"/>
                </a:cxn>
                <a:cxn ang="0">
                  <a:pos x="468" y="482"/>
                </a:cxn>
                <a:cxn ang="0">
                  <a:pos x="419" y="542"/>
                </a:cxn>
                <a:cxn ang="0">
                  <a:pos x="380" y="603"/>
                </a:cxn>
                <a:cxn ang="0">
                  <a:pos x="20" y="964"/>
                </a:cxn>
                <a:cxn ang="0">
                  <a:pos x="0" y="984"/>
                </a:cxn>
                <a:cxn ang="0">
                  <a:pos x="0" y="1024"/>
                </a:cxn>
                <a:cxn ang="0">
                  <a:pos x="614" y="1024"/>
                </a:cxn>
                <a:cxn ang="0">
                  <a:pos x="663" y="743"/>
                </a:cxn>
              </a:cxnLst>
              <a:rect l="0" t="0" r="r" b="b"/>
              <a:pathLst>
                <a:path w="663" h="1024">
                  <a:moveTo>
                    <a:pt x="663" y="743"/>
                  </a:moveTo>
                  <a:lnTo>
                    <a:pt x="614" y="743"/>
                  </a:lnTo>
                  <a:lnTo>
                    <a:pt x="614" y="773"/>
                  </a:lnTo>
                  <a:lnTo>
                    <a:pt x="585" y="864"/>
                  </a:lnTo>
                  <a:lnTo>
                    <a:pt x="575" y="884"/>
                  </a:lnTo>
                  <a:lnTo>
                    <a:pt x="565" y="884"/>
                  </a:lnTo>
                  <a:lnTo>
                    <a:pt x="536" y="894"/>
                  </a:lnTo>
                  <a:lnTo>
                    <a:pt x="147" y="894"/>
                  </a:lnTo>
                  <a:lnTo>
                    <a:pt x="254" y="803"/>
                  </a:lnTo>
                  <a:lnTo>
                    <a:pt x="322" y="733"/>
                  </a:lnTo>
                  <a:lnTo>
                    <a:pt x="390" y="683"/>
                  </a:lnTo>
                  <a:lnTo>
                    <a:pt x="448" y="633"/>
                  </a:lnTo>
                  <a:lnTo>
                    <a:pt x="526" y="562"/>
                  </a:lnTo>
                  <a:lnTo>
                    <a:pt x="595" y="492"/>
                  </a:lnTo>
                  <a:lnTo>
                    <a:pt x="643" y="402"/>
                  </a:lnTo>
                  <a:lnTo>
                    <a:pt x="663" y="301"/>
                  </a:lnTo>
                  <a:lnTo>
                    <a:pt x="643" y="201"/>
                  </a:lnTo>
                  <a:lnTo>
                    <a:pt x="595" y="110"/>
                  </a:lnTo>
                  <a:lnTo>
                    <a:pt x="517" y="50"/>
                  </a:lnTo>
                  <a:lnTo>
                    <a:pt x="419" y="10"/>
                  </a:lnTo>
                  <a:lnTo>
                    <a:pt x="312" y="0"/>
                  </a:lnTo>
                  <a:lnTo>
                    <a:pt x="185" y="20"/>
                  </a:lnTo>
                  <a:lnTo>
                    <a:pt x="88" y="90"/>
                  </a:lnTo>
                  <a:lnTo>
                    <a:pt x="30" y="171"/>
                  </a:lnTo>
                  <a:lnTo>
                    <a:pt x="0" y="281"/>
                  </a:lnTo>
                  <a:lnTo>
                    <a:pt x="0" y="311"/>
                  </a:lnTo>
                  <a:lnTo>
                    <a:pt x="10" y="331"/>
                  </a:lnTo>
                  <a:lnTo>
                    <a:pt x="30" y="341"/>
                  </a:lnTo>
                  <a:lnTo>
                    <a:pt x="39" y="351"/>
                  </a:lnTo>
                  <a:lnTo>
                    <a:pt x="59" y="362"/>
                  </a:lnTo>
                  <a:lnTo>
                    <a:pt x="98" y="362"/>
                  </a:lnTo>
                  <a:lnTo>
                    <a:pt x="127" y="351"/>
                  </a:lnTo>
                  <a:lnTo>
                    <a:pt x="147" y="331"/>
                  </a:lnTo>
                  <a:lnTo>
                    <a:pt x="156" y="311"/>
                  </a:lnTo>
                  <a:lnTo>
                    <a:pt x="156" y="251"/>
                  </a:lnTo>
                  <a:lnTo>
                    <a:pt x="147" y="241"/>
                  </a:lnTo>
                  <a:lnTo>
                    <a:pt x="137" y="221"/>
                  </a:lnTo>
                  <a:lnTo>
                    <a:pt x="127" y="211"/>
                  </a:lnTo>
                  <a:lnTo>
                    <a:pt x="98" y="201"/>
                  </a:lnTo>
                  <a:lnTo>
                    <a:pt x="69" y="201"/>
                  </a:lnTo>
                  <a:lnTo>
                    <a:pt x="117" y="131"/>
                  </a:lnTo>
                  <a:lnTo>
                    <a:pt x="176" y="90"/>
                  </a:lnTo>
                  <a:lnTo>
                    <a:pt x="234" y="60"/>
                  </a:lnTo>
                  <a:lnTo>
                    <a:pt x="293" y="60"/>
                  </a:lnTo>
                  <a:lnTo>
                    <a:pt x="390" y="80"/>
                  </a:lnTo>
                  <a:lnTo>
                    <a:pt x="458" y="131"/>
                  </a:lnTo>
                  <a:lnTo>
                    <a:pt x="507" y="211"/>
                  </a:lnTo>
                  <a:lnTo>
                    <a:pt x="517" y="301"/>
                  </a:lnTo>
                  <a:lnTo>
                    <a:pt x="507" y="392"/>
                  </a:lnTo>
                  <a:lnTo>
                    <a:pt x="468" y="482"/>
                  </a:lnTo>
                  <a:lnTo>
                    <a:pt x="419" y="542"/>
                  </a:lnTo>
                  <a:lnTo>
                    <a:pt x="380" y="603"/>
                  </a:lnTo>
                  <a:lnTo>
                    <a:pt x="20" y="964"/>
                  </a:lnTo>
                  <a:lnTo>
                    <a:pt x="0" y="984"/>
                  </a:lnTo>
                  <a:lnTo>
                    <a:pt x="0" y="1024"/>
                  </a:lnTo>
                  <a:lnTo>
                    <a:pt x="614" y="1024"/>
                  </a:lnTo>
                  <a:lnTo>
                    <a:pt x="663" y="7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12543" y="4173"/>
              <a:ext cx="847" cy="1466"/>
            </a:xfrm>
            <a:custGeom>
              <a:avLst/>
              <a:gdLst/>
              <a:ahLst/>
              <a:cxnLst>
                <a:cxn ang="0">
                  <a:pos x="847" y="1085"/>
                </a:cxn>
                <a:cxn ang="0">
                  <a:pos x="799" y="1085"/>
                </a:cxn>
                <a:cxn ang="0">
                  <a:pos x="789" y="1155"/>
                </a:cxn>
                <a:cxn ang="0">
                  <a:pos x="769" y="1225"/>
                </a:cxn>
                <a:cxn ang="0">
                  <a:pos x="750" y="1276"/>
                </a:cxn>
                <a:cxn ang="0">
                  <a:pos x="721" y="1286"/>
                </a:cxn>
                <a:cxn ang="0">
                  <a:pos x="662" y="1296"/>
                </a:cxn>
                <a:cxn ang="0">
                  <a:pos x="165" y="1296"/>
                </a:cxn>
                <a:cxn ang="0">
                  <a:pos x="389" y="1075"/>
                </a:cxn>
                <a:cxn ang="0">
                  <a:pos x="536" y="934"/>
                </a:cxn>
                <a:cxn ang="0">
                  <a:pos x="662" y="824"/>
                </a:cxn>
                <a:cxn ang="0">
                  <a:pos x="750" y="713"/>
                </a:cxn>
                <a:cxn ang="0">
                  <a:pos x="808" y="623"/>
                </a:cxn>
                <a:cxn ang="0">
                  <a:pos x="838" y="532"/>
                </a:cxn>
                <a:cxn ang="0">
                  <a:pos x="847" y="432"/>
                </a:cxn>
                <a:cxn ang="0">
                  <a:pos x="828" y="291"/>
                </a:cxn>
                <a:cxn ang="0">
                  <a:pos x="769" y="171"/>
                </a:cxn>
                <a:cxn ang="0">
                  <a:pos x="672" y="80"/>
                </a:cxn>
                <a:cxn ang="0">
                  <a:pos x="545" y="20"/>
                </a:cxn>
                <a:cxn ang="0">
                  <a:pos x="399" y="0"/>
                </a:cxn>
                <a:cxn ang="0">
                  <a:pos x="263" y="20"/>
                </a:cxn>
                <a:cxn ang="0">
                  <a:pos x="156" y="80"/>
                </a:cxn>
                <a:cxn ang="0">
                  <a:pos x="68" y="171"/>
                </a:cxn>
                <a:cxn ang="0">
                  <a:pos x="19" y="281"/>
                </a:cxn>
                <a:cxn ang="0">
                  <a:pos x="0" y="402"/>
                </a:cxn>
                <a:cxn ang="0">
                  <a:pos x="0" y="442"/>
                </a:cxn>
                <a:cxn ang="0">
                  <a:pos x="10" y="462"/>
                </a:cxn>
                <a:cxn ang="0">
                  <a:pos x="58" y="512"/>
                </a:cxn>
                <a:cxn ang="0">
                  <a:pos x="78" y="522"/>
                </a:cxn>
                <a:cxn ang="0">
                  <a:pos x="136" y="522"/>
                </a:cxn>
                <a:cxn ang="0">
                  <a:pos x="195" y="492"/>
                </a:cxn>
                <a:cxn ang="0">
                  <a:pos x="204" y="472"/>
                </a:cxn>
                <a:cxn ang="0">
                  <a:pos x="224" y="442"/>
                </a:cxn>
                <a:cxn ang="0">
                  <a:pos x="224" y="372"/>
                </a:cxn>
                <a:cxn ang="0">
                  <a:pos x="214" y="352"/>
                </a:cxn>
                <a:cxn ang="0">
                  <a:pos x="195" y="321"/>
                </a:cxn>
                <a:cxn ang="0">
                  <a:pos x="175" y="311"/>
                </a:cxn>
                <a:cxn ang="0">
                  <a:pos x="146" y="291"/>
                </a:cxn>
                <a:cxn ang="0">
                  <a:pos x="88" y="291"/>
                </a:cxn>
                <a:cxn ang="0">
                  <a:pos x="136" y="201"/>
                </a:cxn>
                <a:cxn ang="0">
                  <a:pos x="195" y="131"/>
                </a:cxn>
                <a:cxn ang="0">
                  <a:pos x="282" y="80"/>
                </a:cxn>
                <a:cxn ang="0">
                  <a:pos x="370" y="70"/>
                </a:cxn>
                <a:cxn ang="0">
                  <a:pos x="477" y="90"/>
                </a:cxn>
                <a:cxn ang="0">
                  <a:pos x="555" y="141"/>
                </a:cxn>
                <a:cxn ang="0">
                  <a:pos x="614" y="221"/>
                </a:cxn>
                <a:cxn ang="0">
                  <a:pos x="643" y="321"/>
                </a:cxn>
                <a:cxn ang="0">
                  <a:pos x="652" y="432"/>
                </a:cxn>
                <a:cxn ang="0">
                  <a:pos x="623" y="603"/>
                </a:cxn>
                <a:cxn ang="0">
                  <a:pos x="545" y="763"/>
                </a:cxn>
                <a:cxn ang="0">
                  <a:pos x="428" y="914"/>
                </a:cxn>
                <a:cxn ang="0">
                  <a:pos x="19" y="1386"/>
                </a:cxn>
                <a:cxn ang="0">
                  <a:pos x="10" y="1396"/>
                </a:cxn>
                <a:cxn ang="0">
                  <a:pos x="0" y="1416"/>
                </a:cxn>
                <a:cxn ang="0">
                  <a:pos x="0" y="1466"/>
                </a:cxn>
                <a:cxn ang="0">
                  <a:pos x="789" y="1466"/>
                </a:cxn>
                <a:cxn ang="0">
                  <a:pos x="847" y="1085"/>
                </a:cxn>
              </a:cxnLst>
              <a:rect l="0" t="0" r="r" b="b"/>
              <a:pathLst>
                <a:path w="847" h="1466">
                  <a:moveTo>
                    <a:pt x="847" y="1085"/>
                  </a:moveTo>
                  <a:lnTo>
                    <a:pt x="799" y="1085"/>
                  </a:lnTo>
                  <a:lnTo>
                    <a:pt x="789" y="1155"/>
                  </a:lnTo>
                  <a:lnTo>
                    <a:pt x="769" y="1225"/>
                  </a:lnTo>
                  <a:lnTo>
                    <a:pt x="750" y="1276"/>
                  </a:lnTo>
                  <a:lnTo>
                    <a:pt x="721" y="1286"/>
                  </a:lnTo>
                  <a:lnTo>
                    <a:pt x="662" y="1296"/>
                  </a:lnTo>
                  <a:lnTo>
                    <a:pt x="165" y="1296"/>
                  </a:lnTo>
                  <a:lnTo>
                    <a:pt x="389" y="1075"/>
                  </a:lnTo>
                  <a:lnTo>
                    <a:pt x="536" y="934"/>
                  </a:lnTo>
                  <a:lnTo>
                    <a:pt x="662" y="824"/>
                  </a:lnTo>
                  <a:lnTo>
                    <a:pt x="750" y="713"/>
                  </a:lnTo>
                  <a:lnTo>
                    <a:pt x="808" y="623"/>
                  </a:lnTo>
                  <a:lnTo>
                    <a:pt x="838" y="532"/>
                  </a:lnTo>
                  <a:lnTo>
                    <a:pt x="847" y="432"/>
                  </a:lnTo>
                  <a:lnTo>
                    <a:pt x="828" y="291"/>
                  </a:lnTo>
                  <a:lnTo>
                    <a:pt x="769" y="171"/>
                  </a:lnTo>
                  <a:lnTo>
                    <a:pt x="672" y="80"/>
                  </a:lnTo>
                  <a:lnTo>
                    <a:pt x="545" y="20"/>
                  </a:lnTo>
                  <a:lnTo>
                    <a:pt x="399" y="0"/>
                  </a:lnTo>
                  <a:lnTo>
                    <a:pt x="263" y="20"/>
                  </a:lnTo>
                  <a:lnTo>
                    <a:pt x="156" y="80"/>
                  </a:lnTo>
                  <a:lnTo>
                    <a:pt x="68" y="171"/>
                  </a:lnTo>
                  <a:lnTo>
                    <a:pt x="19" y="281"/>
                  </a:lnTo>
                  <a:lnTo>
                    <a:pt x="0" y="402"/>
                  </a:lnTo>
                  <a:lnTo>
                    <a:pt x="0" y="442"/>
                  </a:lnTo>
                  <a:lnTo>
                    <a:pt x="10" y="462"/>
                  </a:lnTo>
                  <a:lnTo>
                    <a:pt x="58" y="512"/>
                  </a:lnTo>
                  <a:lnTo>
                    <a:pt x="78" y="522"/>
                  </a:lnTo>
                  <a:lnTo>
                    <a:pt x="136" y="522"/>
                  </a:lnTo>
                  <a:lnTo>
                    <a:pt x="195" y="492"/>
                  </a:lnTo>
                  <a:lnTo>
                    <a:pt x="204" y="472"/>
                  </a:lnTo>
                  <a:lnTo>
                    <a:pt x="224" y="442"/>
                  </a:lnTo>
                  <a:lnTo>
                    <a:pt x="224" y="372"/>
                  </a:lnTo>
                  <a:lnTo>
                    <a:pt x="214" y="352"/>
                  </a:lnTo>
                  <a:lnTo>
                    <a:pt x="195" y="321"/>
                  </a:lnTo>
                  <a:lnTo>
                    <a:pt x="175" y="311"/>
                  </a:lnTo>
                  <a:lnTo>
                    <a:pt x="146" y="291"/>
                  </a:lnTo>
                  <a:lnTo>
                    <a:pt x="88" y="291"/>
                  </a:lnTo>
                  <a:lnTo>
                    <a:pt x="136" y="201"/>
                  </a:lnTo>
                  <a:lnTo>
                    <a:pt x="195" y="131"/>
                  </a:lnTo>
                  <a:lnTo>
                    <a:pt x="282" y="80"/>
                  </a:lnTo>
                  <a:lnTo>
                    <a:pt x="370" y="70"/>
                  </a:lnTo>
                  <a:lnTo>
                    <a:pt x="477" y="90"/>
                  </a:lnTo>
                  <a:lnTo>
                    <a:pt x="555" y="141"/>
                  </a:lnTo>
                  <a:lnTo>
                    <a:pt x="614" y="221"/>
                  </a:lnTo>
                  <a:lnTo>
                    <a:pt x="643" y="321"/>
                  </a:lnTo>
                  <a:lnTo>
                    <a:pt x="652" y="432"/>
                  </a:lnTo>
                  <a:lnTo>
                    <a:pt x="623" y="603"/>
                  </a:lnTo>
                  <a:lnTo>
                    <a:pt x="545" y="763"/>
                  </a:lnTo>
                  <a:lnTo>
                    <a:pt x="428" y="914"/>
                  </a:lnTo>
                  <a:lnTo>
                    <a:pt x="19" y="1386"/>
                  </a:lnTo>
                  <a:lnTo>
                    <a:pt x="10" y="1396"/>
                  </a:lnTo>
                  <a:lnTo>
                    <a:pt x="0" y="1416"/>
                  </a:lnTo>
                  <a:lnTo>
                    <a:pt x="0" y="1466"/>
                  </a:lnTo>
                  <a:lnTo>
                    <a:pt x="789" y="1466"/>
                  </a:lnTo>
                  <a:lnTo>
                    <a:pt x="847" y="1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13595" y="4113"/>
              <a:ext cx="1013" cy="1546"/>
            </a:xfrm>
            <a:custGeom>
              <a:avLst/>
              <a:gdLst/>
              <a:ahLst/>
              <a:cxnLst>
                <a:cxn ang="0">
                  <a:pos x="1013" y="10"/>
                </a:cxn>
                <a:cxn ang="0">
                  <a:pos x="935" y="0"/>
                </a:cxn>
                <a:cxn ang="0">
                  <a:pos x="769" y="20"/>
                </a:cxn>
                <a:cxn ang="0">
                  <a:pos x="701" y="30"/>
                </a:cxn>
                <a:cxn ang="0">
                  <a:pos x="691" y="50"/>
                </a:cxn>
                <a:cxn ang="0">
                  <a:pos x="691" y="80"/>
                </a:cxn>
                <a:cxn ang="0">
                  <a:pos x="779" y="90"/>
                </a:cxn>
                <a:cxn ang="0">
                  <a:pos x="828" y="100"/>
                </a:cxn>
                <a:cxn ang="0">
                  <a:pos x="837" y="120"/>
                </a:cxn>
                <a:cxn ang="0">
                  <a:pos x="711" y="693"/>
                </a:cxn>
                <a:cxn ang="0">
                  <a:pos x="594" y="572"/>
                </a:cxn>
                <a:cxn ang="0">
                  <a:pos x="360" y="592"/>
                </a:cxn>
                <a:cxn ang="0">
                  <a:pos x="107" y="833"/>
                </a:cxn>
                <a:cxn ang="0">
                  <a:pos x="0" y="1195"/>
                </a:cxn>
                <a:cxn ang="0">
                  <a:pos x="78" y="1456"/>
                </a:cxn>
                <a:cxn ang="0">
                  <a:pos x="282" y="1546"/>
                </a:cxn>
                <a:cxn ang="0">
                  <a:pos x="389" y="1526"/>
                </a:cxn>
                <a:cxn ang="0">
                  <a:pos x="555" y="1386"/>
                </a:cxn>
                <a:cxn ang="0">
                  <a:pos x="662" y="1526"/>
                </a:cxn>
                <a:cxn ang="0">
                  <a:pos x="818" y="1536"/>
                </a:cxn>
                <a:cxn ang="0">
                  <a:pos x="915" y="1426"/>
                </a:cxn>
                <a:cxn ang="0">
                  <a:pos x="954" y="1295"/>
                </a:cxn>
                <a:cxn ang="0">
                  <a:pos x="974" y="1205"/>
                </a:cxn>
                <a:cxn ang="0">
                  <a:pos x="954" y="1195"/>
                </a:cxn>
                <a:cxn ang="0">
                  <a:pos x="935" y="1195"/>
                </a:cxn>
                <a:cxn ang="0">
                  <a:pos x="915" y="1225"/>
                </a:cxn>
                <a:cxn ang="0">
                  <a:pos x="857" y="1416"/>
                </a:cxn>
                <a:cxn ang="0">
                  <a:pos x="760" y="1506"/>
                </a:cxn>
                <a:cxn ang="0">
                  <a:pos x="701" y="1466"/>
                </a:cxn>
                <a:cxn ang="0">
                  <a:pos x="691" y="1426"/>
                </a:cxn>
                <a:cxn ang="0">
                  <a:pos x="701" y="1346"/>
                </a:cxn>
                <a:cxn ang="0">
                  <a:pos x="711" y="1295"/>
                </a:cxn>
                <a:cxn ang="0">
                  <a:pos x="574" y="1265"/>
                </a:cxn>
                <a:cxn ang="0">
                  <a:pos x="565" y="1295"/>
                </a:cxn>
                <a:cxn ang="0">
                  <a:pos x="438" y="1436"/>
                </a:cxn>
                <a:cxn ang="0">
                  <a:pos x="282" y="1506"/>
                </a:cxn>
                <a:cxn ang="0">
                  <a:pos x="175" y="1436"/>
                </a:cxn>
                <a:cxn ang="0">
                  <a:pos x="146" y="1295"/>
                </a:cxn>
                <a:cxn ang="0">
                  <a:pos x="175" y="1105"/>
                </a:cxn>
                <a:cxn ang="0">
                  <a:pos x="234" y="894"/>
                </a:cxn>
                <a:cxn ang="0">
                  <a:pos x="341" y="703"/>
                </a:cxn>
                <a:cxn ang="0">
                  <a:pos x="516" y="602"/>
                </a:cxn>
                <a:cxn ang="0">
                  <a:pos x="633" y="663"/>
                </a:cxn>
                <a:cxn ang="0">
                  <a:pos x="682" y="773"/>
                </a:cxn>
                <a:cxn ang="0">
                  <a:pos x="672" y="833"/>
                </a:cxn>
              </a:cxnLst>
              <a:rect l="0" t="0" r="r" b="b"/>
              <a:pathLst>
                <a:path w="1013" h="1546">
                  <a:moveTo>
                    <a:pt x="1013" y="20"/>
                  </a:moveTo>
                  <a:lnTo>
                    <a:pt x="1013" y="10"/>
                  </a:lnTo>
                  <a:lnTo>
                    <a:pt x="1003" y="0"/>
                  </a:lnTo>
                  <a:lnTo>
                    <a:pt x="935" y="0"/>
                  </a:lnTo>
                  <a:lnTo>
                    <a:pt x="847" y="10"/>
                  </a:lnTo>
                  <a:lnTo>
                    <a:pt x="769" y="20"/>
                  </a:lnTo>
                  <a:lnTo>
                    <a:pt x="711" y="20"/>
                  </a:lnTo>
                  <a:lnTo>
                    <a:pt x="701" y="30"/>
                  </a:lnTo>
                  <a:lnTo>
                    <a:pt x="691" y="30"/>
                  </a:lnTo>
                  <a:lnTo>
                    <a:pt x="691" y="50"/>
                  </a:lnTo>
                  <a:lnTo>
                    <a:pt x="682" y="60"/>
                  </a:lnTo>
                  <a:lnTo>
                    <a:pt x="691" y="80"/>
                  </a:lnTo>
                  <a:lnTo>
                    <a:pt x="701" y="90"/>
                  </a:lnTo>
                  <a:lnTo>
                    <a:pt x="779" y="90"/>
                  </a:lnTo>
                  <a:lnTo>
                    <a:pt x="808" y="100"/>
                  </a:lnTo>
                  <a:lnTo>
                    <a:pt x="828" y="100"/>
                  </a:lnTo>
                  <a:lnTo>
                    <a:pt x="837" y="110"/>
                  </a:lnTo>
                  <a:lnTo>
                    <a:pt x="837" y="120"/>
                  </a:lnTo>
                  <a:lnTo>
                    <a:pt x="847" y="130"/>
                  </a:lnTo>
                  <a:lnTo>
                    <a:pt x="711" y="693"/>
                  </a:lnTo>
                  <a:lnTo>
                    <a:pt x="662" y="622"/>
                  </a:lnTo>
                  <a:lnTo>
                    <a:pt x="594" y="572"/>
                  </a:lnTo>
                  <a:lnTo>
                    <a:pt x="516" y="552"/>
                  </a:lnTo>
                  <a:lnTo>
                    <a:pt x="360" y="592"/>
                  </a:lnTo>
                  <a:lnTo>
                    <a:pt x="224" y="683"/>
                  </a:lnTo>
                  <a:lnTo>
                    <a:pt x="107" y="833"/>
                  </a:lnTo>
                  <a:lnTo>
                    <a:pt x="29" y="1004"/>
                  </a:lnTo>
                  <a:lnTo>
                    <a:pt x="0" y="1195"/>
                  </a:lnTo>
                  <a:lnTo>
                    <a:pt x="19" y="1336"/>
                  </a:lnTo>
                  <a:lnTo>
                    <a:pt x="78" y="1456"/>
                  </a:lnTo>
                  <a:lnTo>
                    <a:pt x="165" y="1526"/>
                  </a:lnTo>
                  <a:lnTo>
                    <a:pt x="282" y="1546"/>
                  </a:lnTo>
                  <a:lnTo>
                    <a:pt x="321" y="1546"/>
                  </a:lnTo>
                  <a:lnTo>
                    <a:pt x="389" y="1526"/>
                  </a:lnTo>
                  <a:lnTo>
                    <a:pt x="467" y="1476"/>
                  </a:lnTo>
                  <a:lnTo>
                    <a:pt x="555" y="1386"/>
                  </a:lnTo>
                  <a:lnTo>
                    <a:pt x="594" y="1466"/>
                  </a:lnTo>
                  <a:lnTo>
                    <a:pt x="662" y="1526"/>
                  </a:lnTo>
                  <a:lnTo>
                    <a:pt x="750" y="1546"/>
                  </a:lnTo>
                  <a:lnTo>
                    <a:pt x="818" y="1536"/>
                  </a:lnTo>
                  <a:lnTo>
                    <a:pt x="876" y="1496"/>
                  </a:lnTo>
                  <a:lnTo>
                    <a:pt x="915" y="1426"/>
                  </a:lnTo>
                  <a:lnTo>
                    <a:pt x="935" y="1366"/>
                  </a:lnTo>
                  <a:lnTo>
                    <a:pt x="954" y="1295"/>
                  </a:lnTo>
                  <a:lnTo>
                    <a:pt x="974" y="1235"/>
                  </a:lnTo>
                  <a:lnTo>
                    <a:pt x="974" y="1205"/>
                  </a:lnTo>
                  <a:lnTo>
                    <a:pt x="964" y="1195"/>
                  </a:lnTo>
                  <a:lnTo>
                    <a:pt x="954" y="1195"/>
                  </a:lnTo>
                  <a:lnTo>
                    <a:pt x="954" y="1185"/>
                  </a:lnTo>
                  <a:lnTo>
                    <a:pt x="935" y="1195"/>
                  </a:lnTo>
                  <a:lnTo>
                    <a:pt x="925" y="1205"/>
                  </a:lnTo>
                  <a:lnTo>
                    <a:pt x="915" y="1225"/>
                  </a:lnTo>
                  <a:lnTo>
                    <a:pt x="886" y="1325"/>
                  </a:lnTo>
                  <a:lnTo>
                    <a:pt x="857" y="1416"/>
                  </a:lnTo>
                  <a:lnTo>
                    <a:pt x="818" y="1476"/>
                  </a:lnTo>
                  <a:lnTo>
                    <a:pt x="760" y="1506"/>
                  </a:lnTo>
                  <a:lnTo>
                    <a:pt x="730" y="1496"/>
                  </a:lnTo>
                  <a:lnTo>
                    <a:pt x="701" y="1466"/>
                  </a:lnTo>
                  <a:lnTo>
                    <a:pt x="701" y="1446"/>
                  </a:lnTo>
                  <a:lnTo>
                    <a:pt x="691" y="1426"/>
                  </a:lnTo>
                  <a:lnTo>
                    <a:pt x="691" y="1366"/>
                  </a:lnTo>
                  <a:lnTo>
                    <a:pt x="701" y="1346"/>
                  </a:lnTo>
                  <a:lnTo>
                    <a:pt x="701" y="1315"/>
                  </a:lnTo>
                  <a:lnTo>
                    <a:pt x="711" y="1295"/>
                  </a:lnTo>
                  <a:lnTo>
                    <a:pt x="1013" y="20"/>
                  </a:lnTo>
                  <a:close/>
                  <a:moveTo>
                    <a:pt x="574" y="1265"/>
                  </a:moveTo>
                  <a:lnTo>
                    <a:pt x="565" y="1285"/>
                  </a:lnTo>
                  <a:lnTo>
                    <a:pt x="565" y="1295"/>
                  </a:lnTo>
                  <a:lnTo>
                    <a:pt x="555" y="1315"/>
                  </a:lnTo>
                  <a:lnTo>
                    <a:pt x="438" y="1436"/>
                  </a:lnTo>
                  <a:lnTo>
                    <a:pt x="350" y="1486"/>
                  </a:lnTo>
                  <a:lnTo>
                    <a:pt x="282" y="1506"/>
                  </a:lnTo>
                  <a:lnTo>
                    <a:pt x="214" y="1486"/>
                  </a:lnTo>
                  <a:lnTo>
                    <a:pt x="175" y="1436"/>
                  </a:lnTo>
                  <a:lnTo>
                    <a:pt x="156" y="1366"/>
                  </a:lnTo>
                  <a:lnTo>
                    <a:pt x="146" y="1295"/>
                  </a:lnTo>
                  <a:lnTo>
                    <a:pt x="156" y="1215"/>
                  </a:lnTo>
                  <a:lnTo>
                    <a:pt x="175" y="1105"/>
                  </a:lnTo>
                  <a:lnTo>
                    <a:pt x="204" y="994"/>
                  </a:lnTo>
                  <a:lnTo>
                    <a:pt x="234" y="894"/>
                  </a:lnTo>
                  <a:lnTo>
                    <a:pt x="263" y="813"/>
                  </a:lnTo>
                  <a:lnTo>
                    <a:pt x="341" y="703"/>
                  </a:lnTo>
                  <a:lnTo>
                    <a:pt x="428" y="633"/>
                  </a:lnTo>
                  <a:lnTo>
                    <a:pt x="516" y="602"/>
                  </a:lnTo>
                  <a:lnTo>
                    <a:pt x="584" y="622"/>
                  </a:lnTo>
                  <a:lnTo>
                    <a:pt x="633" y="663"/>
                  </a:lnTo>
                  <a:lnTo>
                    <a:pt x="662" y="723"/>
                  </a:lnTo>
                  <a:lnTo>
                    <a:pt x="682" y="773"/>
                  </a:lnTo>
                  <a:lnTo>
                    <a:pt x="682" y="813"/>
                  </a:lnTo>
                  <a:lnTo>
                    <a:pt x="672" y="833"/>
                  </a:lnTo>
                  <a:lnTo>
                    <a:pt x="574" y="12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14695" y="5268"/>
              <a:ext cx="916" cy="703"/>
            </a:xfrm>
            <a:custGeom>
              <a:avLst/>
              <a:gdLst/>
              <a:ahLst/>
              <a:cxnLst>
                <a:cxn ang="0">
                  <a:pos x="108" y="602"/>
                </a:cxn>
                <a:cxn ang="0">
                  <a:pos x="98" y="643"/>
                </a:cxn>
                <a:cxn ang="0">
                  <a:pos x="108" y="673"/>
                </a:cxn>
                <a:cxn ang="0">
                  <a:pos x="137" y="693"/>
                </a:cxn>
                <a:cxn ang="0">
                  <a:pos x="176" y="693"/>
                </a:cxn>
                <a:cxn ang="0">
                  <a:pos x="224" y="622"/>
                </a:cxn>
                <a:cxn ang="0">
                  <a:pos x="234" y="572"/>
                </a:cxn>
                <a:cxn ang="0">
                  <a:pos x="263" y="462"/>
                </a:cxn>
                <a:cxn ang="0">
                  <a:pos x="293" y="331"/>
                </a:cxn>
                <a:cxn ang="0">
                  <a:pos x="312" y="281"/>
                </a:cxn>
                <a:cxn ang="0">
                  <a:pos x="322" y="241"/>
                </a:cxn>
                <a:cxn ang="0">
                  <a:pos x="361" y="191"/>
                </a:cxn>
                <a:cxn ang="0">
                  <a:pos x="507" y="60"/>
                </a:cxn>
                <a:cxn ang="0">
                  <a:pos x="614" y="50"/>
                </a:cxn>
                <a:cxn ang="0">
                  <a:pos x="663" y="90"/>
                </a:cxn>
                <a:cxn ang="0">
                  <a:pos x="672" y="140"/>
                </a:cxn>
                <a:cxn ang="0">
                  <a:pos x="663" y="231"/>
                </a:cxn>
                <a:cxn ang="0">
                  <a:pos x="575" y="512"/>
                </a:cxn>
                <a:cxn ang="0">
                  <a:pos x="556" y="562"/>
                </a:cxn>
                <a:cxn ang="0">
                  <a:pos x="575" y="632"/>
                </a:cxn>
                <a:cxn ang="0">
                  <a:pos x="633" y="683"/>
                </a:cxn>
                <a:cxn ang="0">
                  <a:pos x="702" y="703"/>
                </a:cxn>
                <a:cxn ang="0">
                  <a:pos x="838" y="622"/>
                </a:cxn>
                <a:cxn ang="0">
                  <a:pos x="916" y="462"/>
                </a:cxn>
                <a:cxn ang="0">
                  <a:pos x="906" y="442"/>
                </a:cxn>
                <a:cxn ang="0">
                  <a:pos x="867" y="452"/>
                </a:cxn>
                <a:cxn ang="0">
                  <a:pos x="819" y="572"/>
                </a:cxn>
                <a:cxn ang="0">
                  <a:pos x="702" y="653"/>
                </a:cxn>
                <a:cxn ang="0">
                  <a:pos x="672" y="643"/>
                </a:cxn>
                <a:cxn ang="0">
                  <a:pos x="663" y="602"/>
                </a:cxn>
                <a:cxn ang="0">
                  <a:pos x="682" y="542"/>
                </a:cxn>
                <a:cxn ang="0">
                  <a:pos x="702" y="472"/>
                </a:cxn>
                <a:cxn ang="0">
                  <a:pos x="750" y="341"/>
                </a:cxn>
                <a:cxn ang="0">
                  <a:pos x="780" y="181"/>
                </a:cxn>
                <a:cxn ang="0">
                  <a:pos x="731" y="50"/>
                </a:cxn>
                <a:cxn ang="0">
                  <a:pos x="633" y="10"/>
                </a:cxn>
                <a:cxn ang="0">
                  <a:pos x="478" y="20"/>
                </a:cxn>
                <a:cxn ang="0">
                  <a:pos x="332" y="140"/>
                </a:cxn>
                <a:cxn ang="0">
                  <a:pos x="273" y="30"/>
                </a:cxn>
                <a:cxn ang="0">
                  <a:pos x="176" y="0"/>
                </a:cxn>
                <a:cxn ang="0">
                  <a:pos x="108" y="20"/>
                </a:cxn>
                <a:cxn ang="0">
                  <a:pos x="59" y="90"/>
                </a:cxn>
                <a:cxn ang="0">
                  <a:pos x="10" y="211"/>
                </a:cxn>
                <a:cxn ang="0">
                  <a:pos x="0" y="251"/>
                </a:cxn>
                <a:cxn ang="0">
                  <a:pos x="39" y="261"/>
                </a:cxn>
                <a:cxn ang="0">
                  <a:pos x="59" y="211"/>
                </a:cxn>
                <a:cxn ang="0">
                  <a:pos x="117" y="70"/>
                </a:cxn>
                <a:cxn ang="0">
                  <a:pos x="185" y="50"/>
                </a:cxn>
                <a:cxn ang="0">
                  <a:pos x="215" y="80"/>
                </a:cxn>
                <a:cxn ang="0">
                  <a:pos x="205" y="221"/>
                </a:cxn>
                <a:cxn ang="0">
                  <a:pos x="166" y="361"/>
                </a:cxn>
                <a:cxn ang="0">
                  <a:pos x="117" y="582"/>
                </a:cxn>
              </a:cxnLst>
              <a:rect l="0" t="0" r="r" b="b"/>
              <a:pathLst>
                <a:path w="916" h="703">
                  <a:moveTo>
                    <a:pt x="117" y="582"/>
                  </a:moveTo>
                  <a:lnTo>
                    <a:pt x="108" y="602"/>
                  </a:lnTo>
                  <a:lnTo>
                    <a:pt x="108" y="622"/>
                  </a:lnTo>
                  <a:lnTo>
                    <a:pt x="98" y="643"/>
                  </a:lnTo>
                  <a:lnTo>
                    <a:pt x="98" y="653"/>
                  </a:lnTo>
                  <a:lnTo>
                    <a:pt x="108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47" y="703"/>
                  </a:lnTo>
                  <a:lnTo>
                    <a:pt x="176" y="693"/>
                  </a:lnTo>
                  <a:lnTo>
                    <a:pt x="195" y="683"/>
                  </a:lnTo>
                  <a:lnTo>
                    <a:pt x="224" y="622"/>
                  </a:lnTo>
                  <a:lnTo>
                    <a:pt x="224" y="592"/>
                  </a:lnTo>
                  <a:lnTo>
                    <a:pt x="234" y="572"/>
                  </a:lnTo>
                  <a:lnTo>
                    <a:pt x="244" y="542"/>
                  </a:lnTo>
                  <a:lnTo>
                    <a:pt x="263" y="462"/>
                  </a:lnTo>
                  <a:lnTo>
                    <a:pt x="273" y="432"/>
                  </a:lnTo>
                  <a:lnTo>
                    <a:pt x="293" y="331"/>
                  </a:lnTo>
                  <a:lnTo>
                    <a:pt x="302" y="301"/>
                  </a:lnTo>
                  <a:lnTo>
                    <a:pt x="312" y="281"/>
                  </a:lnTo>
                  <a:lnTo>
                    <a:pt x="312" y="261"/>
                  </a:lnTo>
                  <a:lnTo>
                    <a:pt x="322" y="241"/>
                  </a:lnTo>
                  <a:lnTo>
                    <a:pt x="341" y="221"/>
                  </a:lnTo>
                  <a:lnTo>
                    <a:pt x="361" y="191"/>
                  </a:lnTo>
                  <a:lnTo>
                    <a:pt x="439" y="90"/>
                  </a:lnTo>
                  <a:lnTo>
                    <a:pt x="507" y="60"/>
                  </a:lnTo>
                  <a:lnTo>
                    <a:pt x="585" y="50"/>
                  </a:lnTo>
                  <a:lnTo>
                    <a:pt x="614" y="50"/>
                  </a:lnTo>
                  <a:lnTo>
                    <a:pt x="633" y="60"/>
                  </a:lnTo>
                  <a:lnTo>
                    <a:pt x="663" y="90"/>
                  </a:lnTo>
                  <a:lnTo>
                    <a:pt x="663" y="120"/>
                  </a:lnTo>
                  <a:lnTo>
                    <a:pt x="672" y="140"/>
                  </a:lnTo>
                  <a:lnTo>
                    <a:pt x="672" y="150"/>
                  </a:lnTo>
                  <a:lnTo>
                    <a:pt x="663" y="231"/>
                  </a:lnTo>
                  <a:lnTo>
                    <a:pt x="633" y="331"/>
                  </a:lnTo>
                  <a:lnTo>
                    <a:pt x="575" y="512"/>
                  </a:lnTo>
                  <a:lnTo>
                    <a:pt x="556" y="552"/>
                  </a:lnTo>
                  <a:lnTo>
                    <a:pt x="556" y="562"/>
                  </a:lnTo>
                  <a:lnTo>
                    <a:pt x="565" y="602"/>
                  </a:lnTo>
                  <a:lnTo>
                    <a:pt x="575" y="632"/>
                  </a:lnTo>
                  <a:lnTo>
                    <a:pt x="604" y="663"/>
                  </a:lnTo>
                  <a:lnTo>
                    <a:pt x="633" y="683"/>
                  </a:lnTo>
                  <a:lnTo>
                    <a:pt x="663" y="693"/>
                  </a:lnTo>
                  <a:lnTo>
                    <a:pt x="702" y="703"/>
                  </a:lnTo>
                  <a:lnTo>
                    <a:pt x="780" y="683"/>
                  </a:lnTo>
                  <a:lnTo>
                    <a:pt x="838" y="622"/>
                  </a:lnTo>
                  <a:lnTo>
                    <a:pt x="887" y="552"/>
                  </a:lnTo>
                  <a:lnTo>
                    <a:pt x="916" y="462"/>
                  </a:lnTo>
                  <a:lnTo>
                    <a:pt x="916" y="452"/>
                  </a:lnTo>
                  <a:lnTo>
                    <a:pt x="906" y="442"/>
                  </a:lnTo>
                  <a:lnTo>
                    <a:pt x="877" y="442"/>
                  </a:lnTo>
                  <a:lnTo>
                    <a:pt x="867" y="452"/>
                  </a:lnTo>
                  <a:lnTo>
                    <a:pt x="867" y="472"/>
                  </a:lnTo>
                  <a:lnTo>
                    <a:pt x="819" y="572"/>
                  </a:lnTo>
                  <a:lnTo>
                    <a:pt x="760" y="632"/>
                  </a:lnTo>
                  <a:lnTo>
                    <a:pt x="702" y="653"/>
                  </a:lnTo>
                  <a:lnTo>
                    <a:pt x="682" y="653"/>
                  </a:lnTo>
                  <a:lnTo>
                    <a:pt x="672" y="643"/>
                  </a:lnTo>
                  <a:lnTo>
                    <a:pt x="672" y="622"/>
                  </a:lnTo>
                  <a:lnTo>
                    <a:pt x="663" y="602"/>
                  </a:lnTo>
                  <a:lnTo>
                    <a:pt x="663" y="582"/>
                  </a:lnTo>
                  <a:lnTo>
                    <a:pt x="682" y="542"/>
                  </a:lnTo>
                  <a:lnTo>
                    <a:pt x="692" y="512"/>
                  </a:lnTo>
                  <a:lnTo>
                    <a:pt x="702" y="472"/>
                  </a:lnTo>
                  <a:lnTo>
                    <a:pt x="721" y="422"/>
                  </a:lnTo>
                  <a:lnTo>
                    <a:pt x="750" y="341"/>
                  </a:lnTo>
                  <a:lnTo>
                    <a:pt x="770" y="251"/>
                  </a:lnTo>
                  <a:lnTo>
                    <a:pt x="780" y="181"/>
                  </a:lnTo>
                  <a:lnTo>
                    <a:pt x="770" y="100"/>
                  </a:lnTo>
                  <a:lnTo>
                    <a:pt x="731" y="50"/>
                  </a:lnTo>
                  <a:lnTo>
                    <a:pt x="692" y="20"/>
                  </a:lnTo>
                  <a:lnTo>
                    <a:pt x="633" y="10"/>
                  </a:lnTo>
                  <a:lnTo>
                    <a:pt x="585" y="0"/>
                  </a:lnTo>
                  <a:lnTo>
                    <a:pt x="478" y="20"/>
                  </a:lnTo>
                  <a:lnTo>
                    <a:pt x="390" y="80"/>
                  </a:lnTo>
                  <a:lnTo>
                    <a:pt x="332" y="140"/>
                  </a:lnTo>
                  <a:lnTo>
                    <a:pt x="312" y="80"/>
                  </a:lnTo>
                  <a:lnTo>
                    <a:pt x="273" y="30"/>
                  </a:lnTo>
                  <a:lnTo>
                    <a:pt x="224" y="10"/>
                  </a:lnTo>
                  <a:lnTo>
                    <a:pt x="176" y="0"/>
                  </a:lnTo>
                  <a:lnTo>
                    <a:pt x="137" y="10"/>
                  </a:lnTo>
                  <a:lnTo>
                    <a:pt x="108" y="20"/>
                  </a:lnTo>
                  <a:lnTo>
                    <a:pt x="69" y="60"/>
                  </a:lnTo>
                  <a:lnTo>
                    <a:pt x="59" y="90"/>
                  </a:lnTo>
                  <a:lnTo>
                    <a:pt x="39" y="120"/>
                  </a:lnTo>
                  <a:lnTo>
                    <a:pt x="10" y="211"/>
                  </a:lnTo>
                  <a:lnTo>
                    <a:pt x="0" y="231"/>
                  </a:lnTo>
                  <a:lnTo>
                    <a:pt x="0" y="251"/>
                  </a:lnTo>
                  <a:lnTo>
                    <a:pt x="10" y="261"/>
                  </a:lnTo>
                  <a:lnTo>
                    <a:pt x="39" y="261"/>
                  </a:lnTo>
                  <a:lnTo>
                    <a:pt x="59" y="241"/>
                  </a:lnTo>
                  <a:lnTo>
                    <a:pt x="59" y="211"/>
                  </a:lnTo>
                  <a:lnTo>
                    <a:pt x="88" y="130"/>
                  </a:lnTo>
                  <a:lnTo>
                    <a:pt x="117" y="70"/>
                  </a:lnTo>
                  <a:lnTo>
                    <a:pt x="166" y="50"/>
                  </a:lnTo>
                  <a:lnTo>
                    <a:pt x="185" y="50"/>
                  </a:lnTo>
                  <a:lnTo>
                    <a:pt x="205" y="60"/>
                  </a:lnTo>
                  <a:lnTo>
                    <a:pt x="215" y="80"/>
                  </a:lnTo>
                  <a:lnTo>
                    <a:pt x="215" y="181"/>
                  </a:lnTo>
                  <a:lnTo>
                    <a:pt x="205" y="221"/>
                  </a:lnTo>
                  <a:lnTo>
                    <a:pt x="185" y="281"/>
                  </a:lnTo>
                  <a:lnTo>
                    <a:pt x="166" y="361"/>
                  </a:lnTo>
                  <a:lnTo>
                    <a:pt x="166" y="391"/>
                  </a:lnTo>
                  <a:lnTo>
                    <a:pt x="117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15845" y="5529"/>
              <a:ext cx="1003" cy="70"/>
            </a:xfrm>
            <a:custGeom>
              <a:avLst/>
              <a:gdLst/>
              <a:ahLst/>
              <a:cxnLst>
                <a:cxn ang="0">
                  <a:pos x="954" y="70"/>
                </a:cxn>
                <a:cxn ang="0">
                  <a:pos x="993" y="70"/>
                </a:cxn>
                <a:cxn ang="0">
                  <a:pos x="1003" y="50"/>
                </a:cxn>
                <a:cxn ang="0">
                  <a:pos x="1003" y="20"/>
                </a:cxn>
                <a:cxn ang="0">
                  <a:pos x="983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60"/>
                </a:cxn>
                <a:cxn ang="0">
                  <a:pos x="9" y="70"/>
                </a:cxn>
                <a:cxn ang="0">
                  <a:pos x="48" y="70"/>
                </a:cxn>
                <a:cxn ang="0">
                  <a:pos x="954" y="70"/>
                </a:cxn>
              </a:cxnLst>
              <a:rect l="0" t="0" r="r" b="b"/>
              <a:pathLst>
                <a:path w="1003" h="70">
                  <a:moveTo>
                    <a:pt x="954" y="70"/>
                  </a:moveTo>
                  <a:lnTo>
                    <a:pt x="993" y="70"/>
                  </a:lnTo>
                  <a:lnTo>
                    <a:pt x="1003" y="50"/>
                  </a:lnTo>
                  <a:lnTo>
                    <a:pt x="1003" y="20"/>
                  </a:lnTo>
                  <a:lnTo>
                    <a:pt x="983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60"/>
                  </a:lnTo>
                  <a:lnTo>
                    <a:pt x="9" y="70"/>
                  </a:lnTo>
                  <a:lnTo>
                    <a:pt x="48" y="70"/>
                  </a:lnTo>
                  <a:lnTo>
                    <a:pt x="954" y="7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17179" y="4926"/>
              <a:ext cx="546" cy="1025"/>
            </a:xfrm>
            <a:custGeom>
              <a:avLst/>
              <a:gdLst/>
              <a:ahLst/>
              <a:cxnLst>
                <a:cxn ang="0">
                  <a:pos x="331" y="40"/>
                </a:cxn>
                <a:cxn ang="0">
                  <a:pos x="331" y="10"/>
                </a:cxn>
                <a:cxn ang="0">
                  <a:pos x="312" y="0"/>
                </a:cxn>
                <a:cxn ang="0">
                  <a:pos x="292" y="0"/>
                </a:cxn>
                <a:cxn ang="0">
                  <a:pos x="214" y="61"/>
                </a:cxn>
                <a:cxn ang="0">
                  <a:pos x="127" y="91"/>
                </a:cxn>
                <a:cxn ang="0">
                  <a:pos x="59" y="101"/>
                </a:cxn>
                <a:cxn ang="0">
                  <a:pos x="0" y="101"/>
                </a:cxn>
                <a:cxn ang="0">
                  <a:pos x="0" y="151"/>
                </a:cxn>
                <a:cxn ang="0">
                  <a:pos x="49" y="151"/>
                </a:cxn>
                <a:cxn ang="0">
                  <a:pos x="127" y="141"/>
                </a:cxn>
                <a:cxn ang="0">
                  <a:pos x="214" y="111"/>
                </a:cxn>
                <a:cxn ang="0">
                  <a:pos x="214" y="924"/>
                </a:cxn>
                <a:cxn ang="0">
                  <a:pos x="205" y="944"/>
                </a:cxn>
                <a:cxn ang="0">
                  <a:pos x="195" y="954"/>
                </a:cxn>
                <a:cxn ang="0">
                  <a:pos x="175" y="964"/>
                </a:cxn>
                <a:cxn ang="0">
                  <a:pos x="10" y="964"/>
                </a:cxn>
                <a:cxn ang="0">
                  <a:pos x="10" y="1025"/>
                </a:cxn>
                <a:cxn ang="0">
                  <a:pos x="127" y="1025"/>
                </a:cxn>
                <a:cxn ang="0">
                  <a:pos x="214" y="1015"/>
                </a:cxn>
                <a:cxn ang="0">
                  <a:pos x="331" y="1015"/>
                </a:cxn>
                <a:cxn ang="0">
                  <a:pos x="409" y="1025"/>
                </a:cxn>
                <a:cxn ang="0">
                  <a:pos x="546" y="1025"/>
                </a:cxn>
                <a:cxn ang="0">
                  <a:pos x="546" y="964"/>
                </a:cxn>
                <a:cxn ang="0">
                  <a:pos x="399" y="964"/>
                </a:cxn>
                <a:cxn ang="0">
                  <a:pos x="370" y="954"/>
                </a:cxn>
                <a:cxn ang="0">
                  <a:pos x="351" y="954"/>
                </a:cxn>
                <a:cxn ang="0">
                  <a:pos x="341" y="944"/>
                </a:cxn>
                <a:cxn ang="0">
                  <a:pos x="341" y="934"/>
                </a:cxn>
                <a:cxn ang="0">
                  <a:pos x="331" y="914"/>
                </a:cxn>
                <a:cxn ang="0">
                  <a:pos x="331" y="894"/>
                </a:cxn>
                <a:cxn ang="0">
                  <a:pos x="331" y="40"/>
                </a:cxn>
              </a:cxnLst>
              <a:rect l="0" t="0" r="r" b="b"/>
              <a:pathLst>
                <a:path w="546" h="1025">
                  <a:moveTo>
                    <a:pt x="331" y="40"/>
                  </a:moveTo>
                  <a:lnTo>
                    <a:pt x="331" y="10"/>
                  </a:lnTo>
                  <a:lnTo>
                    <a:pt x="312" y="0"/>
                  </a:lnTo>
                  <a:lnTo>
                    <a:pt x="292" y="0"/>
                  </a:lnTo>
                  <a:lnTo>
                    <a:pt x="214" y="61"/>
                  </a:lnTo>
                  <a:lnTo>
                    <a:pt x="127" y="91"/>
                  </a:lnTo>
                  <a:lnTo>
                    <a:pt x="59" y="101"/>
                  </a:lnTo>
                  <a:lnTo>
                    <a:pt x="0" y="101"/>
                  </a:lnTo>
                  <a:lnTo>
                    <a:pt x="0" y="151"/>
                  </a:lnTo>
                  <a:lnTo>
                    <a:pt x="49" y="151"/>
                  </a:lnTo>
                  <a:lnTo>
                    <a:pt x="127" y="141"/>
                  </a:lnTo>
                  <a:lnTo>
                    <a:pt x="214" y="111"/>
                  </a:lnTo>
                  <a:lnTo>
                    <a:pt x="214" y="924"/>
                  </a:lnTo>
                  <a:lnTo>
                    <a:pt x="205" y="944"/>
                  </a:lnTo>
                  <a:lnTo>
                    <a:pt x="195" y="954"/>
                  </a:lnTo>
                  <a:lnTo>
                    <a:pt x="175" y="964"/>
                  </a:lnTo>
                  <a:lnTo>
                    <a:pt x="10" y="964"/>
                  </a:lnTo>
                  <a:lnTo>
                    <a:pt x="10" y="1025"/>
                  </a:lnTo>
                  <a:lnTo>
                    <a:pt x="127" y="1025"/>
                  </a:lnTo>
                  <a:lnTo>
                    <a:pt x="214" y="1015"/>
                  </a:lnTo>
                  <a:lnTo>
                    <a:pt x="331" y="1015"/>
                  </a:lnTo>
                  <a:lnTo>
                    <a:pt x="409" y="1025"/>
                  </a:lnTo>
                  <a:lnTo>
                    <a:pt x="546" y="1025"/>
                  </a:lnTo>
                  <a:lnTo>
                    <a:pt x="546" y="964"/>
                  </a:lnTo>
                  <a:lnTo>
                    <a:pt x="399" y="964"/>
                  </a:lnTo>
                  <a:lnTo>
                    <a:pt x="370" y="954"/>
                  </a:lnTo>
                  <a:lnTo>
                    <a:pt x="351" y="954"/>
                  </a:lnTo>
                  <a:lnTo>
                    <a:pt x="341" y="944"/>
                  </a:lnTo>
                  <a:lnTo>
                    <a:pt x="341" y="934"/>
                  </a:lnTo>
                  <a:lnTo>
                    <a:pt x="331" y="914"/>
                  </a:lnTo>
                  <a:lnTo>
                    <a:pt x="331" y="894"/>
                  </a:lnTo>
                  <a:lnTo>
                    <a:pt x="331" y="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8026" y="4665"/>
              <a:ext cx="1072" cy="994"/>
            </a:xfrm>
            <a:custGeom>
              <a:avLst/>
              <a:gdLst/>
              <a:ahLst/>
              <a:cxnLst>
                <a:cxn ang="0">
                  <a:pos x="663" y="261"/>
                </a:cxn>
                <a:cxn ang="0">
                  <a:pos x="731" y="121"/>
                </a:cxn>
                <a:cxn ang="0">
                  <a:pos x="867" y="50"/>
                </a:cxn>
                <a:cxn ang="0">
                  <a:pos x="935" y="60"/>
                </a:cxn>
                <a:cxn ang="0">
                  <a:pos x="935" y="91"/>
                </a:cxn>
                <a:cxn ang="0">
                  <a:pos x="877" y="161"/>
                </a:cxn>
                <a:cxn ang="0">
                  <a:pos x="867" y="221"/>
                </a:cxn>
                <a:cxn ang="0">
                  <a:pos x="897" y="261"/>
                </a:cxn>
                <a:cxn ang="0">
                  <a:pos x="974" y="271"/>
                </a:cxn>
                <a:cxn ang="0">
                  <a:pos x="1023" y="241"/>
                </a:cxn>
                <a:cxn ang="0">
                  <a:pos x="1062" y="191"/>
                </a:cxn>
                <a:cxn ang="0">
                  <a:pos x="1052" y="81"/>
                </a:cxn>
                <a:cxn ang="0">
                  <a:pos x="926" y="10"/>
                </a:cxn>
                <a:cxn ang="0">
                  <a:pos x="780" y="20"/>
                </a:cxn>
                <a:cxn ang="0">
                  <a:pos x="672" y="121"/>
                </a:cxn>
                <a:cxn ang="0">
                  <a:pos x="595" y="81"/>
                </a:cxn>
                <a:cxn ang="0">
                  <a:pos x="468" y="10"/>
                </a:cxn>
                <a:cxn ang="0">
                  <a:pos x="312" y="20"/>
                </a:cxn>
                <a:cxn ang="0">
                  <a:pos x="156" y="151"/>
                </a:cxn>
                <a:cxn ang="0">
                  <a:pos x="78" y="291"/>
                </a:cxn>
                <a:cxn ang="0">
                  <a:pos x="69" y="352"/>
                </a:cxn>
                <a:cxn ang="0">
                  <a:pos x="108" y="362"/>
                </a:cxn>
                <a:cxn ang="0">
                  <a:pos x="176" y="221"/>
                </a:cxn>
                <a:cxn ang="0">
                  <a:pos x="302" y="81"/>
                </a:cxn>
                <a:cxn ang="0">
                  <a:pos x="410" y="50"/>
                </a:cxn>
                <a:cxn ang="0">
                  <a:pos x="468" y="60"/>
                </a:cxn>
                <a:cxn ang="0">
                  <a:pos x="497" y="91"/>
                </a:cxn>
                <a:cxn ang="0">
                  <a:pos x="517" y="151"/>
                </a:cxn>
                <a:cxn ang="0">
                  <a:pos x="517" y="261"/>
                </a:cxn>
                <a:cxn ang="0">
                  <a:pos x="458" y="522"/>
                </a:cxn>
                <a:cxn ang="0">
                  <a:pos x="361" y="844"/>
                </a:cxn>
                <a:cxn ang="0">
                  <a:pos x="205" y="954"/>
                </a:cxn>
                <a:cxn ang="0">
                  <a:pos x="166" y="944"/>
                </a:cxn>
                <a:cxn ang="0">
                  <a:pos x="98" y="924"/>
                </a:cxn>
                <a:cxn ang="0">
                  <a:pos x="156" y="894"/>
                </a:cxn>
                <a:cxn ang="0">
                  <a:pos x="205" y="804"/>
                </a:cxn>
                <a:cxn ang="0">
                  <a:pos x="185" y="753"/>
                </a:cxn>
                <a:cxn ang="0">
                  <a:pos x="137" y="723"/>
                </a:cxn>
                <a:cxn ang="0">
                  <a:pos x="78" y="733"/>
                </a:cxn>
                <a:cxn ang="0">
                  <a:pos x="30" y="773"/>
                </a:cxn>
                <a:cxn ang="0">
                  <a:pos x="0" y="854"/>
                </a:cxn>
                <a:cxn ang="0">
                  <a:pos x="69" y="964"/>
                </a:cxn>
                <a:cxn ang="0">
                  <a:pos x="205" y="994"/>
                </a:cxn>
                <a:cxn ang="0">
                  <a:pos x="341" y="944"/>
                </a:cxn>
                <a:cxn ang="0">
                  <a:pos x="419" y="854"/>
                </a:cxn>
                <a:cxn ang="0">
                  <a:pos x="458" y="894"/>
                </a:cxn>
                <a:cxn ang="0">
                  <a:pos x="575" y="984"/>
                </a:cxn>
                <a:cxn ang="0">
                  <a:pos x="760" y="974"/>
                </a:cxn>
                <a:cxn ang="0">
                  <a:pos x="916" y="854"/>
                </a:cxn>
                <a:cxn ang="0">
                  <a:pos x="994" y="703"/>
                </a:cxn>
                <a:cxn ang="0">
                  <a:pos x="1004" y="653"/>
                </a:cxn>
                <a:cxn ang="0">
                  <a:pos x="984" y="643"/>
                </a:cxn>
                <a:cxn ang="0">
                  <a:pos x="945" y="663"/>
                </a:cxn>
                <a:cxn ang="0">
                  <a:pos x="838" y="864"/>
                </a:cxn>
                <a:cxn ang="0">
                  <a:pos x="711" y="944"/>
                </a:cxn>
                <a:cxn ang="0">
                  <a:pos x="624" y="944"/>
                </a:cxn>
                <a:cxn ang="0">
                  <a:pos x="556" y="874"/>
                </a:cxn>
                <a:cxn ang="0">
                  <a:pos x="546" y="753"/>
                </a:cxn>
                <a:cxn ang="0">
                  <a:pos x="585" y="613"/>
                </a:cxn>
              </a:cxnLst>
              <a:rect l="0" t="0" r="r" b="b"/>
              <a:pathLst>
                <a:path w="1072" h="994">
                  <a:moveTo>
                    <a:pt x="653" y="312"/>
                  </a:moveTo>
                  <a:lnTo>
                    <a:pt x="663" y="261"/>
                  </a:lnTo>
                  <a:lnTo>
                    <a:pt x="692" y="191"/>
                  </a:lnTo>
                  <a:lnTo>
                    <a:pt x="731" y="121"/>
                  </a:lnTo>
                  <a:lnTo>
                    <a:pt x="789" y="70"/>
                  </a:lnTo>
                  <a:lnTo>
                    <a:pt x="867" y="50"/>
                  </a:lnTo>
                  <a:lnTo>
                    <a:pt x="906" y="50"/>
                  </a:lnTo>
                  <a:lnTo>
                    <a:pt x="935" y="60"/>
                  </a:lnTo>
                  <a:lnTo>
                    <a:pt x="974" y="81"/>
                  </a:lnTo>
                  <a:lnTo>
                    <a:pt x="935" y="91"/>
                  </a:lnTo>
                  <a:lnTo>
                    <a:pt x="887" y="141"/>
                  </a:lnTo>
                  <a:lnTo>
                    <a:pt x="877" y="161"/>
                  </a:lnTo>
                  <a:lnTo>
                    <a:pt x="867" y="201"/>
                  </a:lnTo>
                  <a:lnTo>
                    <a:pt x="867" y="221"/>
                  </a:lnTo>
                  <a:lnTo>
                    <a:pt x="877" y="241"/>
                  </a:lnTo>
                  <a:lnTo>
                    <a:pt x="897" y="261"/>
                  </a:lnTo>
                  <a:lnTo>
                    <a:pt x="926" y="271"/>
                  </a:lnTo>
                  <a:lnTo>
                    <a:pt x="974" y="271"/>
                  </a:lnTo>
                  <a:lnTo>
                    <a:pt x="1004" y="261"/>
                  </a:lnTo>
                  <a:lnTo>
                    <a:pt x="1023" y="241"/>
                  </a:lnTo>
                  <a:lnTo>
                    <a:pt x="1052" y="221"/>
                  </a:lnTo>
                  <a:lnTo>
                    <a:pt x="1062" y="191"/>
                  </a:lnTo>
                  <a:lnTo>
                    <a:pt x="1072" y="151"/>
                  </a:lnTo>
                  <a:lnTo>
                    <a:pt x="1052" y="81"/>
                  </a:lnTo>
                  <a:lnTo>
                    <a:pt x="994" y="30"/>
                  </a:lnTo>
                  <a:lnTo>
                    <a:pt x="926" y="10"/>
                  </a:lnTo>
                  <a:lnTo>
                    <a:pt x="867" y="0"/>
                  </a:lnTo>
                  <a:lnTo>
                    <a:pt x="780" y="20"/>
                  </a:lnTo>
                  <a:lnTo>
                    <a:pt x="721" y="70"/>
                  </a:lnTo>
                  <a:lnTo>
                    <a:pt x="672" y="121"/>
                  </a:lnTo>
                  <a:lnTo>
                    <a:pt x="643" y="171"/>
                  </a:lnTo>
                  <a:lnTo>
                    <a:pt x="595" y="81"/>
                  </a:lnTo>
                  <a:lnTo>
                    <a:pt x="536" y="30"/>
                  </a:lnTo>
                  <a:lnTo>
                    <a:pt x="468" y="10"/>
                  </a:lnTo>
                  <a:lnTo>
                    <a:pt x="410" y="0"/>
                  </a:lnTo>
                  <a:lnTo>
                    <a:pt x="312" y="20"/>
                  </a:lnTo>
                  <a:lnTo>
                    <a:pt x="224" y="81"/>
                  </a:lnTo>
                  <a:lnTo>
                    <a:pt x="156" y="151"/>
                  </a:lnTo>
                  <a:lnTo>
                    <a:pt x="108" y="231"/>
                  </a:lnTo>
                  <a:lnTo>
                    <a:pt x="78" y="291"/>
                  </a:lnTo>
                  <a:lnTo>
                    <a:pt x="69" y="342"/>
                  </a:lnTo>
                  <a:lnTo>
                    <a:pt x="69" y="352"/>
                  </a:lnTo>
                  <a:lnTo>
                    <a:pt x="78" y="362"/>
                  </a:lnTo>
                  <a:lnTo>
                    <a:pt x="108" y="362"/>
                  </a:lnTo>
                  <a:lnTo>
                    <a:pt x="127" y="342"/>
                  </a:lnTo>
                  <a:lnTo>
                    <a:pt x="176" y="221"/>
                  </a:lnTo>
                  <a:lnTo>
                    <a:pt x="234" y="141"/>
                  </a:lnTo>
                  <a:lnTo>
                    <a:pt x="302" y="81"/>
                  </a:lnTo>
                  <a:lnTo>
                    <a:pt x="361" y="60"/>
                  </a:lnTo>
                  <a:lnTo>
                    <a:pt x="410" y="50"/>
                  </a:lnTo>
                  <a:lnTo>
                    <a:pt x="448" y="50"/>
                  </a:lnTo>
                  <a:lnTo>
                    <a:pt x="468" y="60"/>
                  </a:lnTo>
                  <a:lnTo>
                    <a:pt x="478" y="81"/>
                  </a:lnTo>
                  <a:lnTo>
                    <a:pt x="497" y="91"/>
                  </a:lnTo>
                  <a:lnTo>
                    <a:pt x="517" y="121"/>
                  </a:lnTo>
                  <a:lnTo>
                    <a:pt x="517" y="151"/>
                  </a:lnTo>
                  <a:lnTo>
                    <a:pt x="526" y="201"/>
                  </a:lnTo>
                  <a:lnTo>
                    <a:pt x="517" y="261"/>
                  </a:lnTo>
                  <a:lnTo>
                    <a:pt x="497" y="372"/>
                  </a:lnTo>
                  <a:lnTo>
                    <a:pt x="458" y="522"/>
                  </a:lnTo>
                  <a:lnTo>
                    <a:pt x="410" y="723"/>
                  </a:lnTo>
                  <a:lnTo>
                    <a:pt x="361" y="844"/>
                  </a:lnTo>
                  <a:lnTo>
                    <a:pt x="293" y="924"/>
                  </a:lnTo>
                  <a:lnTo>
                    <a:pt x="205" y="954"/>
                  </a:lnTo>
                  <a:lnTo>
                    <a:pt x="185" y="954"/>
                  </a:lnTo>
                  <a:lnTo>
                    <a:pt x="166" y="944"/>
                  </a:lnTo>
                  <a:lnTo>
                    <a:pt x="137" y="934"/>
                  </a:lnTo>
                  <a:lnTo>
                    <a:pt x="98" y="924"/>
                  </a:lnTo>
                  <a:lnTo>
                    <a:pt x="127" y="914"/>
                  </a:lnTo>
                  <a:lnTo>
                    <a:pt x="156" y="894"/>
                  </a:lnTo>
                  <a:lnTo>
                    <a:pt x="195" y="834"/>
                  </a:lnTo>
                  <a:lnTo>
                    <a:pt x="205" y="804"/>
                  </a:lnTo>
                  <a:lnTo>
                    <a:pt x="195" y="773"/>
                  </a:lnTo>
                  <a:lnTo>
                    <a:pt x="185" y="753"/>
                  </a:lnTo>
                  <a:lnTo>
                    <a:pt x="176" y="743"/>
                  </a:lnTo>
                  <a:lnTo>
                    <a:pt x="137" y="723"/>
                  </a:lnTo>
                  <a:lnTo>
                    <a:pt x="117" y="723"/>
                  </a:lnTo>
                  <a:lnTo>
                    <a:pt x="78" y="733"/>
                  </a:lnTo>
                  <a:lnTo>
                    <a:pt x="49" y="753"/>
                  </a:lnTo>
                  <a:lnTo>
                    <a:pt x="30" y="773"/>
                  </a:lnTo>
                  <a:lnTo>
                    <a:pt x="10" y="814"/>
                  </a:lnTo>
                  <a:lnTo>
                    <a:pt x="0" y="854"/>
                  </a:lnTo>
                  <a:lnTo>
                    <a:pt x="20" y="914"/>
                  </a:lnTo>
                  <a:lnTo>
                    <a:pt x="69" y="964"/>
                  </a:lnTo>
                  <a:lnTo>
                    <a:pt x="137" y="994"/>
                  </a:lnTo>
                  <a:lnTo>
                    <a:pt x="205" y="994"/>
                  </a:lnTo>
                  <a:lnTo>
                    <a:pt x="283" y="984"/>
                  </a:lnTo>
                  <a:lnTo>
                    <a:pt x="341" y="944"/>
                  </a:lnTo>
                  <a:lnTo>
                    <a:pt x="390" y="894"/>
                  </a:lnTo>
                  <a:lnTo>
                    <a:pt x="419" y="854"/>
                  </a:lnTo>
                  <a:lnTo>
                    <a:pt x="429" y="834"/>
                  </a:lnTo>
                  <a:lnTo>
                    <a:pt x="458" y="894"/>
                  </a:lnTo>
                  <a:lnTo>
                    <a:pt x="507" y="944"/>
                  </a:lnTo>
                  <a:lnTo>
                    <a:pt x="575" y="984"/>
                  </a:lnTo>
                  <a:lnTo>
                    <a:pt x="653" y="994"/>
                  </a:lnTo>
                  <a:lnTo>
                    <a:pt x="760" y="974"/>
                  </a:lnTo>
                  <a:lnTo>
                    <a:pt x="848" y="924"/>
                  </a:lnTo>
                  <a:lnTo>
                    <a:pt x="916" y="854"/>
                  </a:lnTo>
                  <a:lnTo>
                    <a:pt x="965" y="773"/>
                  </a:lnTo>
                  <a:lnTo>
                    <a:pt x="994" y="703"/>
                  </a:lnTo>
                  <a:lnTo>
                    <a:pt x="1004" y="663"/>
                  </a:lnTo>
                  <a:lnTo>
                    <a:pt x="1004" y="653"/>
                  </a:lnTo>
                  <a:lnTo>
                    <a:pt x="994" y="643"/>
                  </a:lnTo>
                  <a:lnTo>
                    <a:pt x="984" y="643"/>
                  </a:lnTo>
                  <a:lnTo>
                    <a:pt x="974" y="633"/>
                  </a:lnTo>
                  <a:lnTo>
                    <a:pt x="945" y="663"/>
                  </a:lnTo>
                  <a:lnTo>
                    <a:pt x="897" y="784"/>
                  </a:lnTo>
                  <a:lnTo>
                    <a:pt x="838" y="864"/>
                  </a:lnTo>
                  <a:lnTo>
                    <a:pt x="770" y="914"/>
                  </a:lnTo>
                  <a:lnTo>
                    <a:pt x="711" y="944"/>
                  </a:lnTo>
                  <a:lnTo>
                    <a:pt x="663" y="954"/>
                  </a:lnTo>
                  <a:lnTo>
                    <a:pt x="624" y="944"/>
                  </a:lnTo>
                  <a:lnTo>
                    <a:pt x="595" y="934"/>
                  </a:lnTo>
                  <a:lnTo>
                    <a:pt x="556" y="874"/>
                  </a:lnTo>
                  <a:lnTo>
                    <a:pt x="546" y="844"/>
                  </a:lnTo>
                  <a:lnTo>
                    <a:pt x="546" y="753"/>
                  </a:lnTo>
                  <a:lnTo>
                    <a:pt x="565" y="693"/>
                  </a:lnTo>
                  <a:lnTo>
                    <a:pt x="585" y="613"/>
                  </a:lnTo>
                  <a:lnTo>
                    <a:pt x="653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9" name="Freeform 21"/>
            <p:cNvSpPr>
              <a:spLocks/>
            </p:cNvSpPr>
            <p:nvPr/>
          </p:nvSpPr>
          <p:spPr bwMode="auto">
            <a:xfrm>
              <a:off x="19244" y="4053"/>
              <a:ext cx="915" cy="703"/>
            </a:xfrm>
            <a:custGeom>
              <a:avLst/>
              <a:gdLst/>
              <a:ahLst/>
              <a:cxnLst>
                <a:cxn ang="0">
                  <a:pos x="107" y="602"/>
                </a:cxn>
                <a:cxn ang="0">
                  <a:pos x="97" y="642"/>
                </a:cxn>
                <a:cxn ang="0">
                  <a:pos x="107" y="672"/>
                </a:cxn>
                <a:cxn ang="0">
                  <a:pos x="136" y="693"/>
                </a:cxn>
                <a:cxn ang="0">
                  <a:pos x="175" y="693"/>
                </a:cxn>
                <a:cxn ang="0">
                  <a:pos x="224" y="622"/>
                </a:cxn>
                <a:cxn ang="0">
                  <a:pos x="234" y="572"/>
                </a:cxn>
                <a:cxn ang="0">
                  <a:pos x="263" y="462"/>
                </a:cxn>
                <a:cxn ang="0">
                  <a:pos x="292" y="331"/>
                </a:cxn>
                <a:cxn ang="0">
                  <a:pos x="312" y="281"/>
                </a:cxn>
                <a:cxn ang="0">
                  <a:pos x="321" y="241"/>
                </a:cxn>
                <a:cxn ang="0">
                  <a:pos x="360" y="190"/>
                </a:cxn>
                <a:cxn ang="0">
                  <a:pos x="506" y="60"/>
                </a:cxn>
                <a:cxn ang="0">
                  <a:pos x="614" y="50"/>
                </a:cxn>
                <a:cxn ang="0">
                  <a:pos x="662" y="90"/>
                </a:cxn>
                <a:cxn ang="0">
                  <a:pos x="672" y="140"/>
                </a:cxn>
                <a:cxn ang="0">
                  <a:pos x="662" y="231"/>
                </a:cxn>
                <a:cxn ang="0">
                  <a:pos x="575" y="512"/>
                </a:cxn>
                <a:cxn ang="0">
                  <a:pos x="555" y="562"/>
                </a:cxn>
                <a:cxn ang="0">
                  <a:pos x="575" y="632"/>
                </a:cxn>
                <a:cxn ang="0">
                  <a:pos x="633" y="682"/>
                </a:cxn>
                <a:cxn ang="0">
                  <a:pos x="701" y="703"/>
                </a:cxn>
                <a:cxn ang="0">
                  <a:pos x="838" y="622"/>
                </a:cxn>
                <a:cxn ang="0">
                  <a:pos x="915" y="462"/>
                </a:cxn>
                <a:cxn ang="0">
                  <a:pos x="906" y="441"/>
                </a:cxn>
                <a:cxn ang="0">
                  <a:pos x="867" y="451"/>
                </a:cxn>
                <a:cxn ang="0">
                  <a:pos x="818" y="572"/>
                </a:cxn>
                <a:cxn ang="0">
                  <a:pos x="701" y="652"/>
                </a:cxn>
                <a:cxn ang="0">
                  <a:pos x="672" y="642"/>
                </a:cxn>
                <a:cxn ang="0">
                  <a:pos x="662" y="602"/>
                </a:cxn>
                <a:cxn ang="0">
                  <a:pos x="682" y="542"/>
                </a:cxn>
                <a:cxn ang="0">
                  <a:pos x="701" y="472"/>
                </a:cxn>
                <a:cxn ang="0">
                  <a:pos x="750" y="341"/>
                </a:cxn>
                <a:cxn ang="0">
                  <a:pos x="779" y="180"/>
                </a:cxn>
                <a:cxn ang="0">
                  <a:pos x="730" y="50"/>
                </a:cxn>
                <a:cxn ang="0">
                  <a:pos x="633" y="10"/>
                </a:cxn>
                <a:cxn ang="0">
                  <a:pos x="477" y="20"/>
                </a:cxn>
                <a:cxn ang="0">
                  <a:pos x="331" y="140"/>
                </a:cxn>
                <a:cxn ang="0">
                  <a:pos x="273" y="30"/>
                </a:cxn>
                <a:cxn ang="0">
                  <a:pos x="175" y="0"/>
                </a:cxn>
                <a:cxn ang="0">
                  <a:pos x="107" y="20"/>
                </a:cxn>
                <a:cxn ang="0">
                  <a:pos x="58" y="90"/>
                </a:cxn>
                <a:cxn ang="0">
                  <a:pos x="10" y="210"/>
                </a:cxn>
                <a:cxn ang="0">
                  <a:pos x="0" y="251"/>
                </a:cxn>
                <a:cxn ang="0">
                  <a:pos x="39" y="261"/>
                </a:cxn>
                <a:cxn ang="0">
                  <a:pos x="58" y="210"/>
                </a:cxn>
                <a:cxn ang="0">
                  <a:pos x="117" y="70"/>
                </a:cxn>
                <a:cxn ang="0">
                  <a:pos x="185" y="50"/>
                </a:cxn>
                <a:cxn ang="0">
                  <a:pos x="214" y="80"/>
                </a:cxn>
                <a:cxn ang="0">
                  <a:pos x="204" y="220"/>
                </a:cxn>
                <a:cxn ang="0">
                  <a:pos x="166" y="361"/>
                </a:cxn>
                <a:cxn ang="0">
                  <a:pos x="117" y="582"/>
                </a:cxn>
              </a:cxnLst>
              <a:rect l="0" t="0" r="r" b="b"/>
              <a:pathLst>
                <a:path w="915" h="703">
                  <a:moveTo>
                    <a:pt x="117" y="582"/>
                  </a:moveTo>
                  <a:lnTo>
                    <a:pt x="107" y="602"/>
                  </a:lnTo>
                  <a:lnTo>
                    <a:pt x="107" y="622"/>
                  </a:lnTo>
                  <a:lnTo>
                    <a:pt x="97" y="642"/>
                  </a:lnTo>
                  <a:lnTo>
                    <a:pt x="97" y="652"/>
                  </a:lnTo>
                  <a:lnTo>
                    <a:pt x="107" y="672"/>
                  </a:lnTo>
                  <a:lnTo>
                    <a:pt x="117" y="682"/>
                  </a:lnTo>
                  <a:lnTo>
                    <a:pt x="136" y="693"/>
                  </a:lnTo>
                  <a:lnTo>
                    <a:pt x="146" y="703"/>
                  </a:lnTo>
                  <a:lnTo>
                    <a:pt x="175" y="693"/>
                  </a:lnTo>
                  <a:lnTo>
                    <a:pt x="195" y="682"/>
                  </a:lnTo>
                  <a:lnTo>
                    <a:pt x="224" y="622"/>
                  </a:lnTo>
                  <a:lnTo>
                    <a:pt x="224" y="592"/>
                  </a:lnTo>
                  <a:lnTo>
                    <a:pt x="234" y="572"/>
                  </a:lnTo>
                  <a:lnTo>
                    <a:pt x="243" y="542"/>
                  </a:lnTo>
                  <a:lnTo>
                    <a:pt x="263" y="462"/>
                  </a:lnTo>
                  <a:lnTo>
                    <a:pt x="273" y="431"/>
                  </a:lnTo>
                  <a:lnTo>
                    <a:pt x="292" y="331"/>
                  </a:lnTo>
                  <a:lnTo>
                    <a:pt x="302" y="301"/>
                  </a:lnTo>
                  <a:lnTo>
                    <a:pt x="312" y="281"/>
                  </a:lnTo>
                  <a:lnTo>
                    <a:pt x="312" y="261"/>
                  </a:lnTo>
                  <a:lnTo>
                    <a:pt x="321" y="241"/>
                  </a:lnTo>
                  <a:lnTo>
                    <a:pt x="341" y="220"/>
                  </a:lnTo>
                  <a:lnTo>
                    <a:pt x="360" y="190"/>
                  </a:lnTo>
                  <a:lnTo>
                    <a:pt x="438" y="90"/>
                  </a:lnTo>
                  <a:lnTo>
                    <a:pt x="506" y="60"/>
                  </a:lnTo>
                  <a:lnTo>
                    <a:pt x="584" y="50"/>
                  </a:lnTo>
                  <a:lnTo>
                    <a:pt x="614" y="50"/>
                  </a:lnTo>
                  <a:lnTo>
                    <a:pt x="633" y="60"/>
                  </a:lnTo>
                  <a:lnTo>
                    <a:pt x="662" y="90"/>
                  </a:lnTo>
                  <a:lnTo>
                    <a:pt x="662" y="120"/>
                  </a:lnTo>
                  <a:lnTo>
                    <a:pt x="672" y="140"/>
                  </a:lnTo>
                  <a:lnTo>
                    <a:pt x="672" y="150"/>
                  </a:lnTo>
                  <a:lnTo>
                    <a:pt x="662" y="231"/>
                  </a:lnTo>
                  <a:lnTo>
                    <a:pt x="633" y="331"/>
                  </a:lnTo>
                  <a:lnTo>
                    <a:pt x="575" y="512"/>
                  </a:lnTo>
                  <a:lnTo>
                    <a:pt x="555" y="552"/>
                  </a:lnTo>
                  <a:lnTo>
                    <a:pt x="555" y="562"/>
                  </a:lnTo>
                  <a:lnTo>
                    <a:pt x="565" y="602"/>
                  </a:lnTo>
                  <a:lnTo>
                    <a:pt x="575" y="632"/>
                  </a:lnTo>
                  <a:lnTo>
                    <a:pt x="604" y="662"/>
                  </a:lnTo>
                  <a:lnTo>
                    <a:pt x="633" y="682"/>
                  </a:lnTo>
                  <a:lnTo>
                    <a:pt x="662" y="693"/>
                  </a:lnTo>
                  <a:lnTo>
                    <a:pt x="701" y="703"/>
                  </a:lnTo>
                  <a:lnTo>
                    <a:pt x="779" y="682"/>
                  </a:lnTo>
                  <a:lnTo>
                    <a:pt x="838" y="622"/>
                  </a:lnTo>
                  <a:lnTo>
                    <a:pt x="886" y="552"/>
                  </a:lnTo>
                  <a:lnTo>
                    <a:pt x="915" y="462"/>
                  </a:lnTo>
                  <a:lnTo>
                    <a:pt x="915" y="451"/>
                  </a:lnTo>
                  <a:lnTo>
                    <a:pt x="906" y="441"/>
                  </a:lnTo>
                  <a:lnTo>
                    <a:pt x="877" y="441"/>
                  </a:lnTo>
                  <a:lnTo>
                    <a:pt x="867" y="451"/>
                  </a:lnTo>
                  <a:lnTo>
                    <a:pt x="867" y="472"/>
                  </a:lnTo>
                  <a:lnTo>
                    <a:pt x="818" y="572"/>
                  </a:lnTo>
                  <a:lnTo>
                    <a:pt x="760" y="632"/>
                  </a:lnTo>
                  <a:lnTo>
                    <a:pt x="701" y="652"/>
                  </a:lnTo>
                  <a:lnTo>
                    <a:pt x="682" y="652"/>
                  </a:lnTo>
                  <a:lnTo>
                    <a:pt x="672" y="642"/>
                  </a:lnTo>
                  <a:lnTo>
                    <a:pt x="672" y="622"/>
                  </a:lnTo>
                  <a:lnTo>
                    <a:pt x="662" y="602"/>
                  </a:lnTo>
                  <a:lnTo>
                    <a:pt x="662" y="582"/>
                  </a:lnTo>
                  <a:lnTo>
                    <a:pt x="682" y="542"/>
                  </a:lnTo>
                  <a:lnTo>
                    <a:pt x="691" y="512"/>
                  </a:lnTo>
                  <a:lnTo>
                    <a:pt x="701" y="472"/>
                  </a:lnTo>
                  <a:lnTo>
                    <a:pt x="721" y="421"/>
                  </a:lnTo>
                  <a:lnTo>
                    <a:pt x="750" y="341"/>
                  </a:lnTo>
                  <a:lnTo>
                    <a:pt x="769" y="251"/>
                  </a:lnTo>
                  <a:lnTo>
                    <a:pt x="779" y="180"/>
                  </a:lnTo>
                  <a:lnTo>
                    <a:pt x="769" y="100"/>
                  </a:lnTo>
                  <a:lnTo>
                    <a:pt x="730" y="50"/>
                  </a:lnTo>
                  <a:lnTo>
                    <a:pt x="691" y="20"/>
                  </a:lnTo>
                  <a:lnTo>
                    <a:pt x="633" y="10"/>
                  </a:lnTo>
                  <a:lnTo>
                    <a:pt x="584" y="0"/>
                  </a:lnTo>
                  <a:lnTo>
                    <a:pt x="477" y="20"/>
                  </a:lnTo>
                  <a:lnTo>
                    <a:pt x="390" y="80"/>
                  </a:lnTo>
                  <a:lnTo>
                    <a:pt x="331" y="140"/>
                  </a:lnTo>
                  <a:lnTo>
                    <a:pt x="312" y="80"/>
                  </a:lnTo>
                  <a:lnTo>
                    <a:pt x="273" y="30"/>
                  </a:lnTo>
                  <a:lnTo>
                    <a:pt x="224" y="10"/>
                  </a:lnTo>
                  <a:lnTo>
                    <a:pt x="175" y="0"/>
                  </a:lnTo>
                  <a:lnTo>
                    <a:pt x="136" y="1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90"/>
                  </a:lnTo>
                  <a:lnTo>
                    <a:pt x="39" y="120"/>
                  </a:lnTo>
                  <a:lnTo>
                    <a:pt x="10" y="210"/>
                  </a:lnTo>
                  <a:lnTo>
                    <a:pt x="0" y="231"/>
                  </a:lnTo>
                  <a:lnTo>
                    <a:pt x="0" y="251"/>
                  </a:lnTo>
                  <a:lnTo>
                    <a:pt x="10" y="261"/>
                  </a:lnTo>
                  <a:lnTo>
                    <a:pt x="39" y="261"/>
                  </a:lnTo>
                  <a:lnTo>
                    <a:pt x="58" y="241"/>
                  </a:lnTo>
                  <a:lnTo>
                    <a:pt x="58" y="210"/>
                  </a:lnTo>
                  <a:lnTo>
                    <a:pt x="88" y="130"/>
                  </a:lnTo>
                  <a:lnTo>
                    <a:pt x="117" y="70"/>
                  </a:lnTo>
                  <a:lnTo>
                    <a:pt x="166" y="50"/>
                  </a:lnTo>
                  <a:lnTo>
                    <a:pt x="185" y="50"/>
                  </a:lnTo>
                  <a:lnTo>
                    <a:pt x="204" y="60"/>
                  </a:lnTo>
                  <a:lnTo>
                    <a:pt x="214" y="80"/>
                  </a:lnTo>
                  <a:lnTo>
                    <a:pt x="214" y="180"/>
                  </a:lnTo>
                  <a:lnTo>
                    <a:pt x="204" y="220"/>
                  </a:lnTo>
                  <a:lnTo>
                    <a:pt x="185" y="281"/>
                  </a:lnTo>
                  <a:lnTo>
                    <a:pt x="166" y="361"/>
                  </a:lnTo>
                  <a:lnTo>
                    <a:pt x="166" y="391"/>
                  </a:lnTo>
                  <a:lnTo>
                    <a:pt x="117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0" name="Freeform 22"/>
            <p:cNvSpPr>
              <a:spLocks/>
            </p:cNvSpPr>
            <p:nvPr/>
          </p:nvSpPr>
          <p:spPr bwMode="auto">
            <a:xfrm>
              <a:off x="20939" y="4354"/>
              <a:ext cx="1422" cy="1466"/>
            </a:xfrm>
            <a:custGeom>
              <a:avLst/>
              <a:gdLst/>
              <a:ahLst/>
              <a:cxnLst>
                <a:cxn ang="0">
                  <a:pos x="759" y="783"/>
                </a:cxn>
                <a:cxn ang="0">
                  <a:pos x="1383" y="783"/>
                </a:cxn>
                <a:cxn ang="0">
                  <a:pos x="1402" y="773"/>
                </a:cxn>
                <a:cxn ang="0">
                  <a:pos x="1422" y="753"/>
                </a:cxn>
                <a:cxn ang="0">
                  <a:pos x="1422" y="713"/>
                </a:cxn>
                <a:cxn ang="0">
                  <a:pos x="1402" y="693"/>
                </a:cxn>
                <a:cxn ang="0">
                  <a:pos x="759" y="693"/>
                </a:cxn>
                <a:cxn ang="0">
                  <a:pos x="759" y="40"/>
                </a:cxn>
                <a:cxn ang="0">
                  <a:pos x="750" y="30"/>
                </a:cxn>
                <a:cxn ang="0">
                  <a:pos x="740" y="10"/>
                </a:cxn>
                <a:cxn ang="0">
                  <a:pos x="730" y="10"/>
                </a:cxn>
                <a:cxn ang="0">
                  <a:pos x="711" y="0"/>
                </a:cxn>
                <a:cxn ang="0">
                  <a:pos x="691" y="10"/>
                </a:cxn>
                <a:cxn ang="0">
                  <a:pos x="681" y="20"/>
                </a:cxn>
                <a:cxn ang="0">
                  <a:pos x="672" y="40"/>
                </a:cxn>
                <a:cxn ang="0">
                  <a:pos x="672" y="693"/>
                </a:cxn>
                <a:cxn ang="0">
                  <a:pos x="29" y="693"/>
                </a:cxn>
                <a:cxn ang="0">
                  <a:pos x="9" y="703"/>
                </a:cxn>
                <a:cxn ang="0">
                  <a:pos x="9" y="713"/>
                </a:cxn>
                <a:cxn ang="0">
                  <a:pos x="0" y="733"/>
                </a:cxn>
                <a:cxn ang="0">
                  <a:pos x="0" y="753"/>
                </a:cxn>
                <a:cxn ang="0">
                  <a:pos x="9" y="763"/>
                </a:cxn>
                <a:cxn ang="0">
                  <a:pos x="29" y="773"/>
                </a:cxn>
                <a:cxn ang="0">
                  <a:pos x="39" y="773"/>
                </a:cxn>
                <a:cxn ang="0">
                  <a:pos x="58" y="783"/>
                </a:cxn>
                <a:cxn ang="0">
                  <a:pos x="672" y="783"/>
                </a:cxn>
                <a:cxn ang="0">
                  <a:pos x="672" y="1446"/>
                </a:cxn>
                <a:cxn ang="0">
                  <a:pos x="691" y="1466"/>
                </a:cxn>
                <a:cxn ang="0">
                  <a:pos x="730" y="1466"/>
                </a:cxn>
                <a:cxn ang="0">
                  <a:pos x="750" y="1446"/>
                </a:cxn>
                <a:cxn ang="0">
                  <a:pos x="750" y="1426"/>
                </a:cxn>
                <a:cxn ang="0">
                  <a:pos x="759" y="1416"/>
                </a:cxn>
                <a:cxn ang="0">
                  <a:pos x="759" y="1396"/>
                </a:cxn>
                <a:cxn ang="0">
                  <a:pos x="759" y="783"/>
                </a:cxn>
              </a:cxnLst>
              <a:rect l="0" t="0" r="r" b="b"/>
              <a:pathLst>
                <a:path w="1422" h="1466">
                  <a:moveTo>
                    <a:pt x="759" y="783"/>
                  </a:moveTo>
                  <a:lnTo>
                    <a:pt x="1383" y="783"/>
                  </a:lnTo>
                  <a:lnTo>
                    <a:pt x="1402" y="773"/>
                  </a:lnTo>
                  <a:lnTo>
                    <a:pt x="1422" y="753"/>
                  </a:lnTo>
                  <a:lnTo>
                    <a:pt x="1422" y="713"/>
                  </a:lnTo>
                  <a:lnTo>
                    <a:pt x="1402" y="693"/>
                  </a:lnTo>
                  <a:lnTo>
                    <a:pt x="759" y="693"/>
                  </a:lnTo>
                  <a:lnTo>
                    <a:pt x="759" y="40"/>
                  </a:lnTo>
                  <a:lnTo>
                    <a:pt x="750" y="30"/>
                  </a:lnTo>
                  <a:lnTo>
                    <a:pt x="740" y="10"/>
                  </a:lnTo>
                  <a:lnTo>
                    <a:pt x="730" y="10"/>
                  </a:lnTo>
                  <a:lnTo>
                    <a:pt x="711" y="0"/>
                  </a:lnTo>
                  <a:lnTo>
                    <a:pt x="691" y="10"/>
                  </a:lnTo>
                  <a:lnTo>
                    <a:pt x="681" y="20"/>
                  </a:lnTo>
                  <a:lnTo>
                    <a:pt x="672" y="40"/>
                  </a:lnTo>
                  <a:lnTo>
                    <a:pt x="672" y="693"/>
                  </a:lnTo>
                  <a:lnTo>
                    <a:pt x="29" y="693"/>
                  </a:lnTo>
                  <a:lnTo>
                    <a:pt x="9" y="703"/>
                  </a:lnTo>
                  <a:lnTo>
                    <a:pt x="9" y="713"/>
                  </a:lnTo>
                  <a:lnTo>
                    <a:pt x="0" y="733"/>
                  </a:lnTo>
                  <a:lnTo>
                    <a:pt x="0" y="753"/>
                  </a:lnTo>
                  <a:lnTo>
                    <a:pt x="9" y="763"/>
                  </a:lnTo>
                  <a:lnTo>
                    <a:pt x="29" y="773"/>
                  </a:lnTo>
                  <a:lnTo>
                    <a:pt x="39" y="773"/>
                  </a:lnTo>
                  <a:lnTo>
                    <a:pt x="58" y="783"/>
                  </a:lnTo>
                  <a:lnTo>
                    <a:pt x="672" y="783"/>
                  </a:lnTo>
                  <a:lnTo>
                    <a:pt x="672" y="1446"/>
                  </a:lnTo>
                  <a:lnTo>
                    <a:pt x="691" y="1466"/>
                  </a:lnTo>
                  <a:lnTo>
                    <a:pt x="730" y="1466"/>
                  </a:lnTo>
                  <a:lnTo>
                    <a:pt x="750" y="1446"/>
                  </a:lnTo>
                  <a:lnTo>
                    <a:pt x="750" y="1426"/>
                  </a:lnTo>
                  <a:lnTo>
                    <a:pt x="759" y="1416"/>
                  </a:lnTo>
                  <a:lnTo>
                    <a:pt x="759" y="1396"/>
                  </a:lnTo>
                  <a:lnTo>
                    <a:pt x="759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1" name="Freeform 23"/>
            <p:cNvSpPr>
              <a:spLocks noEditPoints="1"/>
            </p:cNvSpPr>
            <p:nvPr/>
          </p:nvSpPr>
          <p:spPr bwMode="auto">
            <a:xfrm>
              <a:off x="23822" y="2225"/>
              <a:ext cx="1470" cy="703"/>
            </a:xfrm>
            <a:custGeom>
              <a:avLst/>
              <a:gdLst/>
              <a:ahLst/>
              <a:cxnLst>
                <a:cxn ang="0">
                  <a:pos x="701" y="201"/>
                </a:cxn>
                <a:cxn ang="0">
                  <a:pos x="545" y="70"/>
                </a:cxn>
                <a:cxn ang="0">
                  <a:pos x="321" y="0"/>
                </a:cxn>
                <a:cxn ang="0">
                  <a:pos x="126" y="70"/>
                </a:cxn>
                <a:cxn ang="0">
                  <a:pos x="19" y="241"/>
                </a:cxn>
                <a:cxn ang="0">
                  <a:pos x="19" y="452"/>
                </a:cxn>
                <a:cxn ang="0">
                  <a:pos x="126" y="632"/>
                </a:cxn>
                <a:cxn ang="0">
                  <a:pos x="311" y="703"/>
                </a:cxn>
                <a:cxn ang="0">
                  <a:pos x="535" y="632"/>
                </a:cxn>
                <a:cxn ang="0">
                  <a:pos x="672" y="502"/>
                </a:cxn>
                <a:cxn ang="0">
                  <a:pos x="769" y="502"/>
                </a:cxn>
                <a:cxn ang="0">
                  <a:pos x="925" y="632"/>
                </a:cxn>
                <a:cxn ang="0">
                  <a:pos x="1149" y="703"/>
                </a:cxn>
                <a:cxn ang="0">
                  <a:pos x="1344" y="632"/>
                </a:cxn>
                <a:cxn ang="0">
                  <a:pos x="1451" y="462"/>
                </a:cxn>
                <a:cxn ang="0">
                  <a:pos x="1451" y="241"/>
                </a:cxn>
                <a:cxn ang="0">
                  <a:pos x="1344" y="70"/>
                </a:cxn>
                <a:cxn ang="0">
                  <a:pos x="1149" y="0"/>
                </a:cxn>
                <a:cxn ang="0">
                  <a:pos x="935" y="70"/>
                </a:cxn>
                <a:cxn ang="0">
                  <a:pos x="789" y="201"/>
                </a:cxn>
                <a:cxn ang="0">
                  <a:pos x="798" y="321"/>
                </a:cxn>
                <a:cxn ang="0">
                  <a:pos x="1022" y="90"/>
                </a:cxn>
                <a:cxn ang="0">
                  <a:pos x="1276" y="80"/>
                </a:cxn>
                <a:cxn ang="0">
                  <a:pos x="1402" y="241"/>
                </a:cxn>
                <a:cxn ang="0">
                  <a:pos x="1402" y="452"/>
                </a:cxn>
                <a:cxn ang="0">
                  <a:pos x="1266" y="592"/>
                </a:cxn>
                <a:cxn ang="0">
                  <a:pos x="1071" y="592"/>
                </a:cxn>
                <a:cxn ang="0">
                  <a:pos x="896" y="432"/>
                </a:cxn>
                <a:cxn ang="0">
                  <a:pos x="672" y="381"/>
                </a:cxn>
                <a:cxn ang="0">
                  <a:pos x="438" y="602"/>
                </a:cxn>
                <a:cxn ang="0">
                  <a:pos x="194" y="612"/>
                </a:cxn>
                <a:cxn ang="0">
                  <a:pos x="58" y="462"/>
                </a:cxn>
                <a:cxn ang="0">
                  <a:pos x="58" y="241"/>
                </a:cxn>
                <a:cxn ang="0">
                  <a:pos x="204" y="110"/>
                </a:cxn>
                <a:cxn ang="0">
                  <a:pos x="389" y="110"/>
                </a:cxn>
                <a:cxn ang="0">
                  <a:pos x="574" y="261"/>
                </a:cxn>
              </a:cxnLst>
              <a:rect l="0" t="0" r="r" b="b"/>
              <a:pathLst>
                <a:path w="1470" h="703">
                  <a:moveTo>
                    <a:pt x="750" y="261"/>
                  </a:moveTo>
                  <a:lnTo>
                    <a:pt x="701" y="201"/>
                  </a:lnTo>
                  <a:lnTo>
                    <a:pt x="633" y="130"/>
                  </a:lnTo>
                  <a:lnTo>
                    <a:pt x="545" y="70"/>
                  </a:lnTo>
                  <a:lnTo>
                    <a:pt x="438" y="20"/>
                  </a:lnTo>
                  <a:lnTo>
                    <a:pt x="321" y="0"/>
                  </a:lnTo>
                  <a:lnTo>
                    <a:pt x="214" y="20"/>
                  </a:lnTo>
                  <a:lnTo>
                    <a:pt x="126" y="70"/>
                  </a:lnTo>
                  <a:lnTo>
                    <a:pt x="58" y="150"/>
                  </a:lnTo>
                  <a:lnTo>
                    <a:pt x="19" y="241"/>
                  </a:lnTo>
                  <a:lnTo>
                    <a:pt x="0" y="351"/>
                  </a:lnTo>
                  <a:lnTo>
                    <a:pt x="19" y="452"/>
                  </a:lnTo>
                  <a:lnTo>
                    <a:pt x="58" y="552"/>
                  </a:lnTo>
                  <a:lnTo>
                    <a:pt x="126" y="632"/>
                  </a:lnTo>
                  <a:lnTo>
                    <a:pt x="214" y="683"/>
                  </a:lnTo>
                  <a:lnTo>
                    <a:pt x="311" y="703"/>
                  </a:lnTo>
                  <a:lnTo>
                    <a:pt x="428" y="683"/>
                  </a:lnTo>
                  <a:lnTo>
                    <a:pt x="535" y="632"/>
                  </a:lnTo>
                  <a:lnTo>
                    <a:pt x="613" y="562"/>
                  </a:lnTo>
                  <a:lnTo>
                    <a:pt x="672" y="502"/>
                  </a:lnTo>
                  <a:lnTo>
                    <a:pt x="720" y="442"/>
                  </a:lnTo>
                  <a:lnTo>
                    <a:pt x="769" y="502"/>
                  </a:lnTo>
                  <a:lnTo>
                    <a:pt x="837" y="572"/>
                  </a:lnTo>
                  <a:lnTo>
                    <a:pt x="925" y="632"/>
                  </a:lnTo>
                  <a:lnTo>
                    <a:pt x="1022" y="683"/>
                  </a:lnTo>
                  <a:lnTo>
                    <a:pt x="1149" y="703"/>
                  </a:lnTo>
                  <a:lnTo>
                    <a:pt x="1256" y="683"/>
                  </a:lnTo>
                  <a:lnTo>
                    <a:pt x="1344" y="632"/>
                  </a:lnTo>
                  <a:lnTo>
                    <a:pt x="1412" y="552"/>
                  </a:lnTo>
                  <a:lnTo>
                    <a:pt x="1451" y="462"/>
                  </a:lnTo>
                  <a:lnTo>
                    <a:pt x="1470" y="351"/>
                  </a:lnTo>
                  <a:lnTo>
                    <a:pt x="1451" y="241"/>
                  </a:lnTo>
                  <a:lnTo>
                    <a:pt x="1412" y="150"/>
                  </a:lnTo>
                  <a:lnTo>
                    <a:pt x="1344" y="70"/>
                  </a:lnTo>
                  <a:lnTo>
                    <a:pt x="1256" y="20"/>
                  </a:lnTo>
                  <a:lnTo>
                    <a:pt x="1149" y="0"/>
                  </a:lnTo>
                  <a:lnTo>
                    <a:pt x="1032" y="20"/>
                  </a:lnTo>
                  <a:lnTo>
                    <a:pt x="935" y="70"/>
                  </a:lnTo>
                  <a:lnTo>
                    <a:pt x="857" y="130"/>
                  </a:lnTo>
                  <a:lnTo>
                    <a:pt x="789" y="201"/>
                  </a:lnTo>
                  <a:lnTo>
                    <a:pt x="750" y="261"/>
                  </a:lnTo>
                  <a:close/>
                  <a:moveTo>
                    <a:pt x="798" y="321"/>
                  </a:moveTo>
                  <a:lnTo>
                    <a:pt x="896" y="191"/>
                  </a:lnTo>
                  <a:lnTo>
                    <a:pt x="1022" y="90"/>
                  </a:lnTo>
                  <a:lnTo>
                    <a:pt x="1168" y="60"/>
                  </a:lnTo>
                  <a:lnTo>
                    <a:pt x="1276" y="80"/>
                  </a:lnTo>
                  <a:lnTo>
                    <a:pt x="1354" y="150"/>
                  </a:lnTo>
                  <a:lnTo>
                    <a:pt x="1402" y="241"/>
                  </a:lnTo>
                  <a:lnTo>
                    <a:pt x="1422" y="351"/>
                  </a:lnTo>
                  <a:lnTo>
                    <a:pt x="1402" y="452"/>
                  </a:lnTo>
                  <a:lnTo>
                    <a:pt x="1344" y="542"/>
                  </a:lnTo>
                  <a:lnTo>
                    <a:pt x="1266" y="592"/>
                  </a:lnTo>
                  <a:lnTo>
                    <a:pt x="1168" y="612"/>
                  </a:lnTo>
                  <a:lnTo>
                    <a:pt x="1071" y="592"/>
                  </a:lnTo>
                  <a:lnTo>
                    <a:pt x="983" y="532"/>
                  </a:lnTo>
                  <a:lnTo>
                    <a:pt x="896" y="432"/>
                  </a:lnTo>
                  <a:lnTo>
                    <a:pt x="798" y="321"/>
                  </a:lnTo>
                  <a:close/>
                  <a:moveTo>
                    <a:pt x="672" y="381"/>
                  </a:moveTo>
                  <a:lnTo>
                    <a:pt x="565" y="512"/>
                  </a:lnTo>
                  <a:lnTo>
                    <a:pt x="438" y="602"/>
                  </a:lnTo>
                  <a:lnTo>
                    <a:pt x="302" y="642"/>
                  </a:lnTo>
                  <a:lnTo>
                    <a:pt x="194" y="612"/>
                  </a:lnTo>
                  <a:lnTo>
                    <a:pt x="117" y="552"/>
                  </a:lnTo>
                  <a:lnTo>
                    <a:pt x="58" y="462"/>
                  </a:lnTo>
                  <a:lnTo>
                    <a:pt x="39" y="351"/>
                  </a:lnTo>
                  <a:lnTo>
                    <a:pt x="58" y="241"/>
                  </a:lnTo>
                  <a:lnTo>
                    <a:pt x="117" y="160"/>
                  </a:lnTo>
                  <a:lnTo>
                    <a:pt x="204" y="110"/>
                  </a:lnTo>
                  <a:lnTo>
                    <a:pt x="292" y="90"/>
                  </a:lnTo>
                  <a:lnTo>
                    <a:pt x="389" y="110"/>
                  </a:lnTo>
                  <a:lnTo>
                    <a:pt x="487" y="170"/>
                  </a:lnTo>
                  <a:lnTo>
                    <a:pt x="574" y="261"/>
                  </a:lnTo>
                  <a:lnTo>
                    <a:pt x="672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2" name="Freeform 24"/>
            <p:cNvSpPr>
              <a:spLocks/>
            </p:cNvSpPr>
            <p:nvPr/>
          </p:nvSpPr>
          <p:spPr bwMode="auto">
            <a:xfrm>
              <a:off x="23130" y="3570"/>
              <a:ext cx="2844" cy="3084"/>
            </a:xfrm>
            <a:custGeom>
              <a:avLst/>
              <a:gdLst/>
              <a:ahLst/>
              <a:cxnLst>
                <a:cxn ang="0">
                  <a:pos x="2581" y="3084"/>
                </a:cxn>
                <a:cxn ang="0">
                  <a:pos x="2844" y="2381"/>
                </a:cxn>
                <a:cxn ang="0">
                  <a:pos x="2795" y="2381"/>
                </a:cxn>
                <a:cxn ang="0">
                  <a:pos x="2727" y="2511"/>
                </a:cxn>
                <a:cxn ang="0">
                  <a:pos x="2630" y="2612"/>
                </a:cxn>
                <a:cxn ang="0">
                  <a:pos x="2513" y="2702"/>
                </a:cxn>
                <a:cxn ang="0">
                  <a:pos x="2377" y="2772"/>
                </a:cxn>
                <a:cxn ang="0">
                  <a:pos x="2240" y="2823"/>
                </a:cxn>
                <a:cxn ang="0">
                  <a:pos x="2192" y="2833"/>
                </a:cxn>
                <a:cxn ang="0">
                  <a:pos x="2104" y="2853"/>
                </a:cxn>
                <a:cxn ang="0">
                  <a:pos x="1968" y="2873"/>
                </a:cxn>
                <a:cxn ang="0">
                  <a:pos x="1792" y="2883"/>
                </a:cxn>
                <a:cxn ang="0">
                  <a:pos x="1568" y="2893"/>
                </a:cxn>
                <a:cxn ang="0">
                  <a:pos x="283" y="2893"/>
                </a:cxn>
                <a:cxn ang="0">
                  <a:pos x="1373" y="1577"/>
                </a:cxn>
                <a:cxn ang="0">
                  <a:pos x="1383" y="1567"/>
                </a:cxn>
                <a:cxn ang="0">
                  <a:pos x="1393" y="1547"/>
                </a:cxn>
                <a:cxn ang="0">
                  <a:pos x="1393" y="1527"/>
                </a:cxn>
                <a:cxn ang="0">
                  <a:pos x="1383" y="1527"/>
                </a:cxn>
                <a:cxn ang="0">
                  <a:pos x="1373" y="1507"/>
                </a:cxn>
                <a:cxn ang="0">
                  <a:pos x="380" y="111"/>
                </a:cxn>
                <a:cxn ang="0">
                  <a:pos x="1744" y="111"/>
                </a:cxn>
                <a:cxn ang="0">
                  <a:pos x="1899" y="121"/>
                </a:cxn>
                <a:cxn ang="0">
                  <a:pos x="2007" y="131"/>
                </a:cxn>
                <a:cxn ang="0">
                  <a:pos x="2046" y="141"/>
                </a:cxn>
                <a:cxn ang="0">
                  <a:pos x="2182" y="171"/>
                </a:cxn>
                <a:cxn ang="0">
                  <a:pos x="2347" y="221"/>
                </a:cxn>
                <a:cxn ang="0">
                  <a:pos x="2523" y="302"/>
                </a:cxn>
                <a:cxn ang="0">
                  <a:pos x="2571" y="342"/>
                </a:cxn>
                <a:cxn ang="0">
                  <a:pos x="2649" y="412"/>
                </a:cxn>
                <a:cxn ang="0">
                  <a:pos x="2727" y="503"/>
                </a:cxn>
                <a:cxn ang="0">
                  <a:pos x="2795" y="623"/>
                </a:cxn>
                <a:cxn ang="0">
                  <a:pos x="2844" y="623"/>
                </a:cxn>
                <a:cxn ang="0">
                  <a:pos x="2581" y="0"/>
                </a:cxn>
                <a:cxn ang="0">
                  <a:pos x="20" y="0"/>
                </a:cxn>
                <a:cxn ang="0">
                  <a:pos x="0" y="21"/>
                </a:cxn>
                <a:cxn ang="0">
                  <a:pos x="0" y="91"/>
                </a:cxn>
                <a:cxn ang="0">
                  <a:pos x="1130" y="1678"/>
                </a:cxn>
                <a:cxn ang="0">
                  <a:pos x="29" y="3013"/>
                </a:cxn>
                <a:cxn ang="0">
                  <a:pos x="20" y="3033"/>
                </a:cxn>
                <a:cxn ang="0">
                  <a:pos x="10" y="3044"/>
                </a:cxn>
                <a:cxn ang="0">
                  <a:pos x="10" y="3054"/>
                </a:cxn>
                <a:cxn ang="0">
                  <a:pos x="0" y="3054"/>
                </a:cxn>
                <a:cxn ang="0">
                  <a:pos x="10" y="3074"/>
                </a:cxn>
                <a:cxn ang="0">
                  <a:pos x="20" y="3074"/>
                </a:cxn>
                <a:cxn ang="0">
                  <a:pos x="39" y="3084"/>
                </a:cxn>
                <a:cxn ang="0">
                  <a:pos x="59" y="3084"/>
                </a:cxn>
                <a:cxn ang="0">
                  <a:pos x="2581" y="3084"/>
                </a:cxn>
              </a:cxnLst>
              <a:rect l="0" t="0" r="r" b="b"/>
              <a:pathLst>
                <a:path w="2844" h="3084">
                  <a:moveTo>
                    <a:pt x="2581" y="3084"/>
                  </a:moveTo>
                  <a:lnTo>
                    <a:pt x="2844" y="2381"/>
                  </a:lnTo>
                  <a:lnTo>
                    <a:pt x="2795" y="2381"/>
                  </a:lnTo>
                  <a:lnTo>
                    <a:pt x="2727" y="2511"/>
                  </a:lnTo>
                  <a:lnTo>
                    <a:pt x="2630" y="2612"/>
                  </a:lnTo>
                  <a:lnTo>
                    <a:pt x="2513" y="2702"/>
                  </a:lnTo>
                  <a:lnTo>
                    <a:pt x="2377" y="2772"/>
                  </a:lnTo>
                  <a:lnTo>
                    <a:pt x="2240" y="2823"/>
                  </a:lnTo>
                  <a:lnTo>
                    <a:pt x="2192" y="2833"/>
                  </a:lnTo>
                  <a:lnTo>
                    <a:pt x="2104" y="2853"/>
                  </a:lnTo>
                  <a:lnTo>
                    <a:pt x="1968" y="2873"/>
                  </a:lnTo>
                  <a:lnTo>
                    <a:pt x="1792" y="2883"/>
                  </a:lnTo>
                  <a:lnTo>
                    <a:pt x="1568" y="2893"/>
                  </a:lnTo>
                  <a:lnTo>
                    <a:pt x="283" y="2893"/>
                  </a:lnTo>
                  <a:lnTo>
                    <a:pt x="1373" y="1577"/>
                  </a:lnTo>
                  <a:lnTo>
                    <a:pt x="1383" y="1567"/>
                  </a:lnTo>
                  <a:lnTo>
                    <a:pt x="1393" y="1547"/>
                  </a:lnTo>
                  <a:lnTo>
                    <a:pt x="1393" y="1527"/>
                  </a:lnTo>
                  <a:lnTo>
                    <a:pt x="1383" y="1527"/>
                  </a:lnTo>
                  <a:lnTo>
                    <a:pt x="1373" y="1507"/>
                  </a:lnTo>
                  <a:lnTo>
                    <a:pt x="380" y="111"/>
                  </a:lnTo>
                  <a:lnTo>
                    <a:pt x="1744" y="111"/>
                  </a:lnTo>
                  <a:lnTo>
                    <a:pt x="1899" y="121"/>
                  </a:lnTo>
                  <a:lnTo>
                    <a:pt x="2007" y="131"/>
                  </a:lnTo>
                  <a:lnTo>
                    <a:pt x="2046" y="141"/>
                  </a:lnTo>
                  <a:lnTo>
                    <a:pt x="2182" y="171"/>
                  </a:lnTo>
                  <a:lnTo>
                    <a:pt x="2347" y="221"/>
                  </a:lnTo>
                  <a:lnTo>
                    <a:pt x="2523" y="302"/>
                  </a:lnTo>
                  <a:lnTo>
                    <a:pt x="2571" y="342"/>
                  </a:lnTo>
                  <a:lnTo>
                    <a:pt x="2649" y="412"/>
                  </a:lnTo>
                  <a:lnTo>
                    <a:pt x="2727" y="503"/>
                  </a:lnTo>
                  <a:lnTo>
                    <a:pt x="2795" y="623"/>
                  </a:lnTo>
                  <a:lnTo>
                    <a:pt x="2844" y="623"/>
                  </a:lnTo>
                  <a:lnTo>
                    <a:pt x="2581" y="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91"/>
                  </a:lnTo>
                  <a:lnTo>
                    <a:pt x="1130" y="1678"/>
                  </a:lnTo>
                  <a:lnTo>
                    <a:pt x="29" y="3013"/>
                  </a:lnTo>
                  <a:lnTo>
                    <a:pt x="20" y="3033"/>
                  </a:lnTo>
                  <a:lnTo>
                    <a:pt x="10" y="3044"/>
                  </a:lnTo>
                  <a:lnTo>
                    <a:pt x="10" y="3054"/>
                  </a:lnTo>
                  <a:lnTo>
                    <a:pt x="0" y="3054"/>
                  </a:lnTo>
                  <a:lnTo>
                    <a:pt x="10" y="3074"/>
                  </a:lnTo>
                  <a:lnTo>
                    <a:pt x="20" y="3074"/>
                  </a:lnTo>
                  <a:lnTo>
                    <a:pt x="39" y="3084"/>
                  </a:lnTo>
                  <a:lnTo>
                    <a:pt x="59" y="3084"/>
                  </a:lnTo>
                  <a:lnTo>
                    <a:pt x="258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3" name="Freeform 25"/>
            <p:cNvSpPr>
              <a:spLocks/>
            </p:cNvSpPr>
            <p:nvPr/>
          </p:nvSpPr>
          <p:spPr bwMode="auto">
            <a:xfrm>
              <a:off x="23023" y="7527"/>
              <a:ext cx="916" cy="703"/>
            </a:xfrm>
            <a:custGeom>
              <a:avLst/>
              <a:gdLst/>
              <a:ahLst/>
              <a:cxnLst>
                <a:cxn ang="0">
                  <a:pos x="107" y="603"/>
                </a:cxn>
                <a:cxn ang="0">
                  <a:pos x="97" y="643"/>
                </a:cxn>
                <a:cxn ang="0">
                  <a:pos x="107" y="673"/>
                </a:cxn>
                <a:cxn ang="0">
                  <a:pos x="136" y="693"/>
                </a:cxn>
                <a:cxn ang="0">
                  <a:pos x="175" y="693"/>
                </a:cxn>
                <a:cxn ang="0">
                  <a:pos x="224" y="623"/>
                </a:cxn>
                <a:cxn ang="0">
                  <a:pos x="234" y="573"/>
                </a:cxn>
                <a:cxn ang="0">
                  <a:pos x="263" y="462"/>
                </a:cxn>
                <a:cxn ang="0">
                  <a:pos x="292" y="332"/>
                </a:cxn>
                <a:cxn ang="0">
                  <a:pos x="312" y="282"/>
                </a:cxn>
                <a:cxn ang="0">
                  <a:pos x="321" y="241"/>
                </a:cxn>
                <a:cxn ang="0">
                  <a:pos x="360" y="191"/>
                </a:cxn>
                <a:cxn ang="0">
                  <a:pos x="506" y="61"/>
                </a:cxn>
                <a:cxn ang="0">
                  <a:pos x="614" y="51"/>
                </a:cxn>
                <a:cxn ang="0">
                  <a:pos x="662" y="91"/>
                </a:cxn>
                <a:cxn ang="0">
                  <a:pos x="672" y="141"/>
                </a:cxn>
                <a:cxn ang="0">
                  <a:pos x="662" y="231"/>
                </a:cxn>
                <a:cxn ang="0">
                  <a:pos x="575" y="513"/>
                </a:cxn>
                <a:cxn ang="0">
                  <a:pos x="555" y="563"/>
                </a:cxn>
                <a:cxn ang="0">
                  <a:pos x="575" y="633"/>
                </a:cxn>
                <a:cxn ang="0">
                  <a:pos x="633" y="683"/>
                </a:cxn>
                <a:cxn ang="0">
                  <a:pos x="701" y="703"/>
                </a:cxn>
                <a:cxn ang="0">
                  <a:pos x="838" y="623"/>
                </a:cxn>
                <a:cxn ang="0">
                  <a:pos x="916" y="462"/>
                </a:cxn>
                <a:cxn ang="0">
                  <a:pos x="906" y="442"/>
                </a:cxn>
                <a:cxn ang="0">
                  <a:pos x="867" y="452"/>
                </a:cxn>
                <a:cxn ang="0">
                  <a:pos x="818" y="573"/>
                </a:cxn>
                <a:cxn ang="0">
                  <a:pos x="701" y="653"/>
                </a:cxn>
                <a:cxn ang="0">
                  <a:pos x="672" y="643"/>
                </a:cxn>
                <a:cxn ang="0">
                  <a:pos x="662" y="603"/>
                </a:cxn>
                <a:cxn ang="0">
                  <a:pos x="682" y="543"/>
                </a:cxn>
                <a:cxn ang="0">
                  <a:pos x="701" y="472"/>
                </a:cxn>
                <a:cxn ang="0">
                  <a:pos x="750" y="342"/>
                </a:cxn>
                <a:cxn ang="0">
                  <a:pos x="779" y="181"/>
                </a:cxn>
                <a:cxn ang="0">
                  <a:pos x="730" y="51"/>
                </a:cxn>
                <a:cxn ang="0">
                  <a:pos x="633" y="10"/>
                </a:cxn>
                <a:cxn ang="0">
                  <a:pos x="477" y="21"/>
                </a:cxn>
                <a:cxn ang="0">
                  <a:pos x="331" y="141"/>
                </a:cxn>
                <a:cxn ang="0">
                  <a:pos x="273" y="31"/>
                </a:cxn>
                <a:cxn ang="0">
                  <a:pos x="175" y="0"/>
                </a:cxn>
                <a:cxn ang="0">
                  <a:pos x="107" y="21"/>
                </a:cxn>
                <a:cxn ang="0">
                  <a:pos x="58" y="91"/>
                </a:cxn>
                <a:cxn ang="0">
                  <a:pos x="10" y="211"/>
                </a:cxn>
                <a:cxn ang="0">
                  <a:pos x="0" y="252"/>
                </a:cxn>
                <a:cxn ang="0">
                  <a:pos x="39" y="262"/>
                </a:cxn>
                <a:cxn ang="0">
                  <a:pos x="58" y="211"/>
                </a:cxn>
                <a:cxn ang="0">
                  <a:pos x="117" y="71"/>
                </a:cxn>
                <a:cxn ang="0">
                  <a:pos x="185" y="51"/>
                </a:cxn>
                <a:cxn ang="0">
                  <a:pos x="214" y="81"/>
                </a:cxn>
                <a:cxn ang="0">
                  <a:pos x="205" y="221"/>
                </a:cxn>
                <a:cxn ang="0">
                  <a:pos x="166" y="362"/>
                </a:cxn>
                <a:cxn ang="0">
                  <a:pos x="117" y="583"/>
                </a:cxn>
              </a:cxnLst>
              <a:rect l="0" t="0" r="r" b="b"/>
              <a:pathLst>
                <a:path w="916" h="703">
                  <a:moveTo>
                    <a:pt x="117" y="583"/>
                  </a:moveTo>
                  <a:lnTo>
                    <a:pt x="107" y="603"/>
                  </a:lnTo>
                  <a:lnTo>
                    <a:pt x="107" y="623"/>
                  </a:lnTo>
                  <a:lnTo>
                    <a:pt x="97" y="643"/>
                  </a:lnTo>
                  <a:lnTo>
                    <a:pt x="97" y="65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6" y="693"/>
                  </a:lnTo>
                  <a:lnTo>
                    <a:pt x="146" y="703"/>
                  </a:lnTo>
                  <a:lnTo>
                    <a:pt x="175" y="693"/>
                  </a:lnTo>
                  <a:lnTo>
                    <a:pt x="195" y="683"/>
                  </a:lnTo>
                  <a:lnTo>
                    <a:pt x="224" y="623"/>
                  </a:lnTo>
                  <a:lnTo>
                    <a:pt x="224" y="593"/>
                  </a:lnTo>
                  <a:lnTo>
                    <a:pt x="234" y="573"/>
                  </a:lnTo>
                  <a:lnTo>
                    <a:pt x="243" y="543"/>
                  </a:lnTo>
                  <a:lnTo>
                    <a:pt x="263" y="462"/>
                  </a:lnTo>
                  <a:lnTo>
                    <a:pt x="273" y="432"/>
                  </a:lnTo>
                  <a:lnTo>
                    <a:pt x="292" y="332"/>
                  </a:lnTo>
                  <a:lnTo>
                    <a:pt x="302" y="302"/>
                  </a:lnTo>
                  <a:lnTo>
                    <a:pt x="312" y="282"/>
                  </a:lnTo>
                  <a:lnTo>
                    <a:pt x="312" y="262"/>
                  </a:lnTo>
                  <a:lnTo>
                    <a:pt x="321" y="241"/>
                  </a:lnTo>
                  <a:lnTo>
                    <a:pt x="341" y="221"/>
                  </a:lnTo>
                  <a:lnTo>
                    <a:pt x="360" y="191"/>
                  </a:lnTo>
                  <a:lnTo>
                    <a:pt x="438" y="91"/>
                  </a:lnTo>
                  <a:lnTo>
                    <a:pt x="506" y="61"/>
                  </a:lnTo>
                  <a:lnTo>
                    <a:pt x="584" y="51"/>
                  </a:lnTo>
                  <a:lnTo>
                    <a:pt x="614" y="51"/>
                  </a:lnTo>
                  <a:lnTo>
                    <a:pt x="633" y="61"/>
                  </a:lnTo>
                  <a:lnTo>
                    <a:pt x="662" y="91"/>
                  </a:lnTo>
                  <a:lnTo>
                    <a:pt x="662" y="121"/>
                  </a:lnTo>
                  <a:lnTo>
                    <a:pt x="672" y="141"/>
                  </a:lnTo>
                  <a:lnTo>
                    <a:pt x="672" y="151"/>
                  </a:lnTo>
                  <a:lnTo>
                    <a:pt x="662" y="231"/>
                  </a:lnTo>
                  <a:lnTo>
                    <a:pt x="633" y="332"/>
                  </a:lnTo>
                  <a:lnTo>
                    <a:pt x="575" y="513"/>
                  </a:lnTo>
                  <a:lnTo>
                    <a:pt x="555" y="553"/>
                  </a:lnTo>
                  <a:lnTo>
                    <a:pt x="555" y="563"/>
                  </a:lnTo>
                  <a:lnTo>
                    <a:pt x="565" y="603"/>
                  </a:lnTo>
                  <a:lnTo>
                    <a:pt x="575" y="633"/>
                  </a:lnTo>
                  <a:lnTo>
                    <a:pt x="604" y="663"/>
                  </a:lnTo>
                  <a:lnTo>
                    <a:pt x="633" y="683"/>
                  </a:lnTo>
                  <a:lnTo>
                    <a:pt x="662" y="693"/>
                  </a:lnTo>
                  <a:lnTo>
                    <a:pt x="701" y="703"/>
                  </a:lnTo>
                  <a:lnTo>
                    <a:pt x="779" y="683"/>
                  </a:lnTo>
                  <a:lnTo>
                    <a:pt x="838" y="623"/>
                  </a:lnTo>
                  <a:lnTo>
                    <a:pt x="886" y="553"/>
                  </a:lnTo>
                  <a:lnTo>
                    <a:pt x="916" y="462"/>
                  </a:lnTo>
                  <a:lnTo>
                    <a:pt x="916" y="452"/>
                  </a:lnTo>
                  <a:lnTo>
                    <a:pt x="906" y="442"/>
                  </a:lnTo>
                  <a:lnTo>
                    <a:pt x="877" y="442"/>
                  </a:lnTo>
                  <a:lnTo>
                    <a:pt x="867" y="452"/>
                  </a:lnTo>
                  <a:lnTo>
                    <a:pt x="867" y="472"/>
                  </a:lnTo>
                  <a:lnTo>
                    <a:pt x="818" y="573"/>
                  </a:lnTo>
                  <a:lnTo>
                    <a:pt x="760" y="633"/>
                  </a:lnTo>
                  <a:lnTo>
                    <a:pt x="701" y="653"/>
                  </a:lnTo>
                  <a:lnTo>
                    <a:pt x="682" y="653"/>
                  </a:lnTo>
                  <a:lnTo>
                    <a:pt x="672" y="643"/>
                  </a:lnTo>
                  <a:lnTo>
                    <a:pt x="672" y="623"/>
                  </a:lnTo>
                  <a:lnTo>
                    <a:pt x="662" y="603"/>
                  </a:lnTo>
                  <a:lnTo>
                    <a:pt x="662" y="583"/>
                  </a:lnTo>
                  <a:lnTo>
                    <a:pt x="682" y="543"/>
                  </a:lnTo>
                  <a:lnTo>
                    <a:pt x="692" y="513"/>
                  </a:lnTo>
                  <a:lnTo>
                    <a:pt x="701" y="472"/>
                  </a:lnTo>
                  <a:lnTo>
                    <a:pt x="721" y="422"/>
                  </a:lnTo>
                  <a:lnTo>
                    <a:pt x="750" y="342"/>
                  </a:lnTo>
                  <a:lnTo>
                    <a:pt x="769" y="252"/>
                  </a:lnTo>
                  <a:lnTo>
                    <a:pt x="779" y="181"/>
                  </a:lnTo>
                  <a:lnTo>
                    <a:pt x="769" y="101"/>
                  </a:lnTo>
                  <a:lnTo>
                    <a:pt x="730" y="51"/>
                  </a:lnTo>
                  <a:lnTo>
                    <a:pt x="692" y="21"/>
                  </a:lnTo>
                  <a:lnTo>
                    <a:pt x="633" y="10"/>
                  </a:lnTo>
                  <a:lnTo>
                    <a:pt x="584" y="0"/>
                  </a:lnTo>
                  <a:lnTo>
                    <a:pt x="477" y="21"/>
                  </a:lnTo>
                  <a:lnTo>
                    <a:pt x="390" y="81"/>
                  </a:lnTo>
                  <a:lnTo>
                    <a:pt x="331" y="141"/>
                  </a:lnTo>
                  <a:lnTo>
                    <a:pt x="312" y="81"/>
                  </a:lnTo>
                  <a:lnTo>
                    <a:pt x="273" y="31"/>
                  </a:lnTo>
                  <a:lnTo>
                    <a:pt x="224" y="10"/>
                  </a:lnTo>
                  <a:lnTo>
                    <a:pt x="175" y="0"/>
                  </a:lnTo>
                  <a:lnTo>
                    <a:pt x="136" y="10"/>
                  </a:lnTo>
                  <a:lnTo>
                    <a:pt x="107" y="21"/>
                  </a:lnTo>
                  <a:lnTo>
                    <a:pt x="68" y="61"/>
                  </a:lnTo>
                  <a:lnTo>
                    <a:pt x="58" y="91"/>
                  </a:lnTo>
                  <a:lnTo>
                    <a:pt x="39" y="121"/>
                  </a:lnTo>
                  <a:lnTo>
                    <a:pt x="10" y="211"/>
                  </a:lnTo>
                  <a:lnTo>
                    <a:pt x="0" y="231"/>
                  </a:lnTo>
                  <a:lnTo>
                    <a:pt x="0" y="252"/>
                  </a:lnTo>
                  <a:lnTo>
                    <a:pt x="10" y="262"/>
                  </a:lnTo>
                  <a:lnTo>
                    <a:pt x="39" y="262"/>
                  </a:lnTo>
                  <a:lnTo>
                    <a:pt x="58" y="241"/>
                  </a:lnTo>
                  <a:lnTo>
                    <a:pt x="58" y="211"/>
                  </a:lnTo>
                  <a:lnTo>
                    <a:pt x="88" y="131"/>
                  </a:lnTo>
                  <a:lnTo>
                    <a:pt x="117" y="71"/>
                  </a:lnTo>
                  <a:lnTo>
                    <a:pt x="166" y="51"/>
                  </a:lnTo>
                  <a:lnTo>
                    <a:pt x="185" y="51"/>
                  </a:lnTo>
                  <a:lnTo>
                    <a:pt x="205" y="61"/>
                  </a:lnTo>
                  <a:lnTo>
                    <a:pt x="214" y="81"/>
                  </a:lnTo>
                  <a:lnTo>
                    <a:pt x="214" y="181"/>
                  </a:lnTo>
                  <a:lnTo>
                    <a:pt x="205" y="221"/>
                  </a:lnTo>
                  <a:lnTo>
                    <a:pt x="185" y="282"/>
                  </a:lnTo>
                  <a:lnTo>
                    <a:pt x="166" y="362"/>
                  </a:lnTo>
                  <a:lnTo>
                    <a:pt x="166" y="392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4" name="Freeform 26"/>
            <p:cNvSpPr>
              <a:spLocks noEditPoints="1"/>
            </p:cNvSpPr>
            <p:nvPr/>
          </p:nvSpPr>
          <p:spPr bwMode="auto">
            <a:xfrm>
              <a:off x="24114" y="7618"/>
              <a:ext cx="1100" cy="412"/>
            </a:xfrm>
            <a:custGeom>
              <a:avLst/>
              <a:gdLst/>
              <a:ahLst/>
              <a:cxnLst>
                <a:cxn ang="0">
                  <a:pos x="1042" y="70"/>
                </a:cxn>
                <a:cxn ang="0">
                  <a:pos x="1081" y="70"/>
                </a:cxn>
                <a:cxn ang="0">
                  <a:pos x="1091" y="50"/>
                </a:cxn>
                <a:cxn ang="0">
                  <a:pos x="1100" y="40"/>
                </a:cxn>
                <a:cxn ang="0">
                  <a:pos x="1091" y="20"/>
                </a:cxn>
                <a:cxn ang="0">
                  <a:pos x="1071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60"/>
                </a:cxn>
                <a:cxn ang="0">
                  <a:pos x="10" y="70"/>
                </a:cxn>
                <a:cxn ang="0">
                  <a:pos x="58" y="70"/>
                </a:cxn>
                <a:cxn ang="0">
                  <a:pos x="1042" y="70"/>
                </a:cxn>
                <a:cxn ang="0">
                  <a:pos x="1042" y="412"/>
                </a:cxn>
                <a:cxn ang="0">
                  <a:pos x="1071" y="412"/>
                </a:cxn>
                <a:cxn ang="0">
                  <a:pos x="1100" y="381"/>
                </a:cxn>
                <a:cxn ang="0">
                  <a:pos x="1091" y="361"/>
                </a:cxn>
                <a:cxn ang="0">
                  <a:pos x="1071" y="341"/>
                </a:cxn>
                <a:cxn ang="0">
                  <a:pos x="29" y="341"/>
                </a:cxn>
                <a:cxn ang="0">
                  <a:pos x="10" y="351"/>
                </a:cxn>
                <a:cxn ang="0">
                  <a:pos x="0" y="361"/>
                </a:cxn>
                <a:cxn ang="0">
                  <a:pos x="0" y="402"/>
                </a:cxn>
                <a:cxn ang="0">
                  <a:pos x="10" y="412"/>
                </a:cxn>
                <a:cxn ang="0">
                  <a:pos x="49" y="412"/>
                </a:cxn>
                <a:cxn ang="0">
                  <a:pos x="1042" y="412"/>
                </a:cxn>
              </a:cxnLst>
              <a:rect l="0" t="0" r="r" b="b"/>
              <a:pathLst>
                <a:path w="1100" h="412">
                  <a:moveTo>
                    <a:pt x="1042" y="70"/>
                  </a:moveTo>
                  <a:lnTo>
                    <a:pt x="1081" y="70"/>
                  </a:lnTo>
                  <a:lnTo>
                    <a:pt x="1091" y="50"/>
                  </a:lnTo>
                  <a:lnTo>
                    <a:pt x="1100" y="40"/>
                  </a:lnTo>
                  <a:lnTo>
                    <a:pt x="1091" y="20"/>
                  </a:lnTo>
                  <a:lnTo>
                    <a:pt x="1071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60"/>
                  </a:lnTo>
                  <a:lnTo>
                    <a:pt x="10" y="70"/>
                  </a:lnTo>
                  <a:lnTo>
                    <a:pt x="58" y="70"/>
                  </a:lnTo>
                  <a:lnTo>
                    <a:pt x="1042" y="70"/>
                  </a:lnTo>
                  <a:close/>
                  <a:moveTo>
                    <a:pt x="1042" y="412"/>
                  </a:moveTo>
                  <a:lnTo>
                    <a:pt x="1071" y="412"/>
                  </a:lnTo>
                  <a:lnTo>
                    <a:pt x="1100" y="381"/>
                  </a:lnTo>
                  <a:lnTo>
                    <a:pt x="1091" y="361"/>
                  </a:lnTo>
                  <a:lnTo>
                    <a:pt x="1071" y="341"/>
                  </a:lnTo>
                  <a:lnTo>
                    <a:pt x="29" y="341"/>
                  </a:lnTo>
                  <a:lnTo>
                    <a:pt x="10" y="351"/>
                  </a:lnTo>
                  <a:lnTo>
                    <a:pt x="0" y="361"/>
                  </a:lnTo>
                  <a:lnTo>
                    <a:pt x="0" y="402"/>
                  </a:lnTo>
                  <a:lnTo>
                    <a:pt x="10" y="412"/>
                  </a:lnTo>
                  <a:lnTo>
                    <a:pt x="49" y="412"/>
                  </a:lnTo>
                  <a:lnTo>
                    <a:pt x="1042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5" name="Freeform 27"/>
            <p:cNvSpPr>
              <a:spLocks/>
            </p:cNvSpPr>
            <p:nvPr/>
          </p:nvSpPr>
          <p:spPr bwMode="auto">
            <a:xfrm>
              <a:off x="25409" y="7186"/>
              <a:ext cx="663" cy="1024"/>
            </a:xfrm>
            <a:custGeom>
              <a:avLst/>
              <a:gdLst/>
              <a:ahLst/>
              <a:cxnLst>
                <a:cxn ang="0">
                  <a:pos x="663" y="743"/>
                </a:cxn>
                <a:cxn ang="0">
                  <a:pos x="614" y="743"/>
                </a:cxn>
                <a:cxn ang="0">
                  <a:pos x="614" y="773"/>
                </a:cxn>
                <a:cxn ang="0">
                  <a:pos x="585" y="864"/>
                </a:cxn>
                <a:cxn ang="0">
                  <a:pos x="575" y="884"/>
                </a:cxn>
                <a:cxn ang="0">
                  <a:pos x="565" y="884"/>
                </a:cxn>
                <a:cxn ang="0">
                  <a:pos x="536" y="894"/>
                </a:cxn>
                <a:cxn ang="0">
                  <a:pos x="146" y="894"/>
                </a:cxn>
                <a:cxn ang="0">
                  <a:pos x="253" y="803"/>
                </a:cxn>
                <a:cxn ang="0">
                  <a:pos x="322" y="733"/>
                </a:cxn>
                <a:cxn ang="0">
                  <a:pos x="390" y="683"/>
                </a:cxn>
                <a:cxn ang="0">
                  <a:pos x="448" y="633"/>
                </a:cxn>
                <a:cxn ang="0">
                  <a:pos x="526" y="562"/>
                </a:cxn>
                <a:cxn ang="0">
                  <a:pos x="594" y="492"/>
                </a:cxn>
                <a:cxn ang="0">
                  <a:pos x="643" y="402"/>
                </a:cxn>
                <a:cxn ang="0">
                  <a:pos x="663" y="301"/>
                </a:cxn>
                <a:cxn ang="0">
                  <a:pos x="643" y="201"/>
                </a:cxn>
                <a:cxn ang="0">
                  <a:pos x="594" y="110"/>
                </a:cxn>
                <a:cxn ang="0">
                  <a:pos x="516" y="50"/>
                </a:cxn>
                <a:cxn ang="0">
                  <a:pos x="419" y="10"/>
                </a:cxn>
                <a:cxn ang="0">
                  <a:pos x="312" y="0"/>
                </a:cxn>
                <a:cxn ang="0">
                  <a:pos x="185" y="20"/>
                </a:cxn>
                <a:cxn ang="0">
                  <a:pos x="88" y="90"/>
                </a:cxn>
                <a:cxn ang="0">
                  <a:pos x="29" y="171"/>
                </a:cxn>
                <a:cxn ang="0">
                  <a:pos x="0" y="281"/>
                </a:cxn>
                <a:cxn ang="0">
                  <a:pos x="0" y="311"/>
                </a:cxn>
                <a:cxn ang="0">
                  <a:pos x="10" y="331"/>
                </a:cxn>
                <a:cxn ang="0">
                  <a:pos x="29" y="341"/>
                </a:cxn>
                <a:cxn ang="0">
                  <a:pos x="39" y="351"/>
                </a:cxn>
                <a:cxn ang="0">
                  <a:pos x="59" y="362"/>
                </a:cxn>
                <a:cxn ang="0">
                  <a:pos x="98" y="362"/>
                </a:cxn>
                <a:cxn ang="0">
                  <a:pos x="127" y="351"/>
                </a:cxn>
                <a:cxn ang="0">
                  <a:pos x="146" y="331"/>
                </a:cxn>
                <a:cxn ang="0">
                  <a:pos x="156" y="311"/>
                </a:cxn>
                <a:cxn ang="0">
                  <a:pos x="156" y="251"/>
                </a:cxn>
                <a:cxn ang="0">
                  <a:pos x="146" y="241"/>
                </a:cxn>
                <a:cxn ang="0">
                  <a:pos x="137" y="221"/>
                </a:cxn>
                <a:cxn ang="0">
                  <a:pos x="127" y="211"/>
                </a:cxn>
                <a:cxn ang="0">
                  <a:pos x="98" y="201"/>
                </a:cxn>
                <a:cxn ang="0">
                  <a:pos x="68" y="201"/>
                </a:cxn>
                <a:cxn ang="0">
                  <a:pos x="117" y="131"/>
                </a:cxn>
                <a:cxn ang="0">
                  <a:pos x="176" y="90"/>
                </a:cxn>
                <a:cxn ang="0">
                  <a:pos x="234" y="60"/>
                </a:cxn>
                <a:cxn ang="0">
                  <a:pos x="292" y="60"/>
                </a:cxn>
                <a:cxn ang="0">
                  <a:pos x="390" y="80"/>
                </a:cxn>
                <a:cxn ang="0">
                  <a:pos x="458" y="131"/>
                </a:cxn>
                <a:cxn ang="0">
                  <a:pos x="507" y="211"/>
                </a:cxn>
                <a:cxn ang="0">
                  <a:pos x="516" y="301"/>
                </a:cxn>
                <a:cxn ang="0">
                  <a:pos x="507" y="392"/>
                </a:cxn>
                <a:cxn ang="0">
                  <a:pos x="468" y="482"/>
                </a:cxn>
                <a:cxn ang="0">
                  <a:pos x="419" y="542"/>
                </a:cxn>
                <a:cxn ang="0">
                  <a:pos x="380" y="603"/>
                </a:cxn>
                <a:cxn ang="0">
                  <a:pos x="20" y="964"/>
                </a:cxn>
                <a:cxn ang="0">
                  <a:pos x="0" y="984"/>
                </a:cxn>
                <a:cxn ang="0">
                  <a:pos x="0" y="1024"/>
                </a:cxn>
                <a:cxn ang="0">
                  <a:pos x="614" y="1024"/>
                </a:cxn>
                <a:cxn ang="0">
                  <a:pos x="663" y="743"/>
                </a:cxn>
              </a:cxnLst>
              <a:rect l="0" t="0" r="r" b="b"/>
              <a:pathLst>
                <a:path w="663" h="1024">
                  <a:moveTo>
                    <a:pt x="663" y="743"/>
                  </a:moveTo>
                  <a:lnTo>
                    <a:pt x="614" y="743"/>
                  </a:lnTo>
                  <a:lnTo>
                    <a:pt x="614" y="773"/>
                  </a:lnTo>
                  <a:lnTo>
                    <a:pt x="585" y="864"/>
                  </a:lnTo>
                  <a:lnTo>
                    <a:pt x="575" y="884"/>
                  </a:lnTo>
                  <a:lnTo>
                    <a:pt x="565" y="884"/>
                  </a:lnTo>
                  <a:lnTo>
                    <a:pt x="536" y="894"/>
                  </a:lnTo>
                  <a:lnTo>
                    <a:pt x="146" y="894"/>
                  </a:lnTo>
                  <a:lnTo>
                    <a:pt x="253" y="803"/>
                  </a:lnTo>
                  <a:lnTo>
                    <a:pt x="322" y="733"/>
                  </a:lnTo>
                  <a:lnTo>
                    <a:pt x="390" y="683"/>
                  </a:lnTo>
                  <a:lnTo>
                    <a:pt x="448" y="633"/>
                  </a:lnTo>
                  <a:lnTo>
                    <a:pt x="526" y="562"/>
                  </a:lnTo>
                  <a:lnTo>
                    <a:pt x="594" y="492"/>
                  </a:lnTo>
                  <a:lnTo>
                    <a:pt x="643" y="402"/>
                  </a:lnTo>
                  <a:lnTo>
                    <a:pt x="663" y="301"/>
                  </a:lnTo>
                  <a:lnTo>
                    <a:pt x="643" y="201"/>
                  </a:lnTo>
                  <a:lnTo>
                    <a:pt x="594" y="110"/>
                  </a:lnTo>
                  <a:lnTo>
                    <a:pt x="516" y="50"/>
                  </a:lnTo>
                  <a:lnTo>
                    <a:pt x="419" y="10"/>
                  </a:lnTo>
                  <a:lnTo>
                    <a:pt x="312" y="0"/>
                  </a:lnTo>
                  <a:lnTo>
                    <a:pt x="185" y="20"/>
                  </a:lnTo>
                  <a:lnTo>
                    <a:pt x="88" y="90"/>
                  </a:lnTo>
                  <a:lnTo>
                    <a:pt x="29" y="171"/>
                  </a:lnTo>
                  <a:lnTo>
                    <a:pt x="0" y="281"/>
                  </a:lnTo>
                  <a:lnTo>
                    <a:pt x="0" y="311"/>
                  </a:lnTo>
                  <a:lnTo>
                    <a:pt x="10" y="331"/>
                  </a:lnTo>
                  <a:lnTo>
                    <a:pt x="29" y="341"/>
                  </a:lnTo>
                  <a:lnTo>
                    <a:pt x="39" y="351"/>
                  </a:lnTo>
                  <a:lnTo>
                    <a:pt x="59" y="362"/>
                  </a:lnTo>
                  <a:lnTo>
                    <a:pt x="98" y="362"/>
                  </a:lnTo>
                  <a:lnTo>
                    <a:pt x="127" y="351"/>
                  </a:lnTo>
                  <a:lnTo>
                    <a:pt x="146" y="331"/>
                  </a:lnTo>
                  <a:lnTo>
                    <a:pt x="156" y="311"/>
                  </a:lnTo>
                  <a:lnTo>
                    <a:pt x="156" y="251"/>
                  </a:lnTo>
                  <a:lnTo>
                    <a:pt x="146" y="241"/>
                  </a:lnTo>
                  <a:lnTo>
                    <a:pt x="137" y="221"/>
                  </a:lnTo>
                  <a:lnTo>
                    <a:pt x="127" y="211"/>
                  </a:lnTo>
                  <a:lnTo>
                    <a:pt x="98" y="201"/>
                  </a:lnTo>
                  <a:lnTo>
                    <a:pt x="68" y="201"/>
                  </a:lnTo>
                  <a:lnTo>
                    <a:pt x="117" y="131"/>
                  </a:lnTo>
                  <a:lnTo>
                    <a:pt x="176" y="90"/>
                  </a:lnTo>
                  <a:lnTo>
                    <a:pt x="234" y="60"/>
                  </a:lnTo>
                  <a:lnTo>
                    <a:pt x="292" y="60"/>
                  </a:lnTo>
                  <a:lnTo>
                    <a:pt x="390" y="80"/>
                  </a:lnTo>
                  <a:lnTo>
                    <a:pt x="458" y="131"/>
                  </a:lnTo>
                  <a:lnTo>
                    <a:pt x="507" y="211"/>
                  </a:lnTo>
                  <a:lnTo>
                    <a:pt x="516" y="301"/>
                  </a:lnTo>
                  <a:lnTo>
                    <a:pt x="507" y="392"/>
                  </a:lnTo>
                  <a:lnTo>
                    <a:pt x="468" y="482"/>
                  </a:lnTo>
                  <a:lnTo>
                    <a:pt x="419" y="542"/>
                  </a:lnTo>
                  <a:lnTo>
                    <a:pt x="380" y="603"/>
                  </a:lnTo>
                  <a:lnTo>
                    <a:pt x="20" y="964"/>
                  </a:lnTo>
                  <a:lnTo>
                    <a:pt x="0" y="984"/>
                  </a:lnTo>
                  <a:lnTo>
                    <a:pt x="0" y="1024"/>
                  </a:lnTo>
                  <a:lnTo>
                    <a:pt x="614" y="1024"/>
                  </a:lnTo>
                  <a:lnTo>
                    <a:pt x="663" y="7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6" name="Freeform 28"/>
            <p:cNvSpPr>
              <a:spLocks/>
            </p:cNvSpPr>
            <p:nvPr/>
          </p:nvSpPr>
          <p:spPr bwMode="auto">
            <a:xfrm>
              <a:off x="26617" y="4173"/>
              <a:ext cx="886" cy="1517"/>
            </a:xfrm>
            <a:custGeom>
              <a:avLst/>
              <a:gdLst/>
              <a:ahLst/>
              <a:cxnLst>
                <a:cxn ang="0">
                  <a:pos x="653" y="633"/>
                </a:cxn>
                <a:cxn ang="0">
                  <a:pos x="808" y="432"/>
                </a:cxn>
                <a:cxn ang="0">
                  <a:pos x="808" y="201"/>
                </a:cxn>
                <a:cxn ang="0">
                  <a:pos x="662" y="50"/>
                </a:cxn>
                <a:cxn ang="0">
                  <a:pos x="438" y="0"/>
                </a:cxn>
                <a:cxn ang="0">
                  <a:pos x="166" y="90"/>
                </a:cxn>
                <a:cxn ang="0">
                  <a:pos x="58" y="301"/>
                </a:cxn>
                <a:cxn ang="0">
                  <a:pos x="78" y="372"/>
                </a:cxn>
                <a:cxn ang="0">
                  <a:pos x="205" y="412"/>
                </a:cxn>
                <a:cxn ang="0">
                  <a:pos x="253" y="372"/>
                </a:cxn>
                <a:cxn ang="0">
                  <a:pos x="273" y="271"/>
                </a:cxn>
                <a:cxn ang="0">
                  <a:pos x="253" y="221"/>
                </a:cxn>
                <a:cxn ang="0">
                  <a:pos x="146" y="191"/>
                </a:cxn>
                <a:cxn ang="0">
                  <a:pos x="282" y="80"/>
                </a:cxn>
                <a:cxn ang="0">
                  <a:pos x="487" y="60"/>
                </a:cxn>
                <a:cxn ang="0">
                  <a:pos x="584" y="131"/>
                </a:cxn>
                <a:cxn ang="0">
                  <a:pos x="633" y="301"/>
                </a:cxn>
                <a:cxn ang="0">
                  <a:pos x="614" y="452"/>
                </a:cxn>
                <a:cxn ang="0">
                  <a:pos x="506" y="633"/>
                </a:cxn>
                <a:cxn ang="0">
                  <a:pos x="360" y="663"/>
                </a:cxn>
                <a:cxn ang="0">
                  <a:pos x="292" y="673"/>
                </a:cxn>
                <a:cxn ang="0">
                  <a:pos x="273" y="683"/>
                </a:cxn>
                <a:cxn ang="0">
                  <a:pos x="282" y="723"/>
                </a:cxn>
                <a:cxn ang="0">
                  <a:pos x="506" y="743"/>
                </a:cxn>
                <a:cxn ang="0">
                  <a:pos x="633" y="864"/>
                </a:cxn>
                <a:cxn ang="0">
                  <a:pos x="672" y="1085"/>
                </a:cxn>
                <a:cxn ang="0">
                  <a:pos x="623" y="1316"/>
                </a:cxn>
                <a:cxn ang="0">
                  <a:pos x="536" y="1426"/>
                </a:cxn>
                <a:cxn ang="0">
                  <a:pos x="429" y="1456"/>
                </a:cxn>
                <a:cxn ang="0">
                  <a:pos x="253" y="1416"/>
                </a:cxn>
                <a:cxn ang="0">
                  <a:pos x="97" y="1286"/>
                </a:cxn>
                <a:cxn ang="0">
                  <a:pos x="195" y="1265"/>
                </a:cxn>
                <a:cxn ang="0">
                  <a:pos x="234" y="1205"/>
                </a:cxn>
                <a:cxn ang="0">
                  <a:pos x="234" y="1125"/>
                </a:cxn>
                <a:cxn ang="0">
                  <a:pos x="205" y="1075"/>
                </a:cxn>
                <a:cxn ang="0">
                  <a:pos x="156" y="1045"/>
                </a:cxn>
                <a:cxn ang="0">
                  <a:pos x="78" y="1055"/>
                </a:cxn>
                <a:cxn ang="0">
                  <a:pos x="29" y="1075"/>
                </a:cxn>
                <a:cxn ang="0">
                  <a:pos x="19" y="1276"/>
                </a:cxn>
                <a:cxn ang="0">
                  <a:pos x="185" y="1446"/>
                </a:cxn>
                <a:cxn ang="0">
                  <a:pos x="429" y="1517"/>
                </a:cxn>
                <a:cxn ang="0">
                  <a:pos x="701" y="1426"/>
                </a:cxn>
                <a:cxn ang="0">
                  <a:pos x="867" y="1225"/>
                </a:cxn>
                <a:cxn ang="0">
                  <a:pos x="867" y="984"/>
                </a:cxn>
                <a:cxn ang="0">
                  <a:pos x="750" y="804"/>
                </a:cxn>
                <a:cxn ang="0">
                  <a:pos x="536" y="693"/>
                </a:cxn>
              </a:cxnLst>
              <a:rect l="0" t="0" r="r" b="b"/>
              <a:pathLst>
                <a:path w="886" h="1517">
                  <a:moveTo>
                    <a:pt x="536" y="693"/>
                  </a:moveTo>
                  <a:lnTo>
                    <a:pt x="653" y="633"/>
                  </a:lnTo>
                  <a:lnTo>
                    <a:pt x="750" y="542"/>
                  </a:lnTo>
                  <a:lnTo>
                    <a:pt x="808" y="432"/>
                  </a:lnTo>
                  <a:lnTo>
                    <a:pt x="828" y="301"/>
                  </a:lnTo>
                  <a:lnTo>
                    <a:pt x="808" y="201"/>
                  </a:lnTo>
                  <a:lnTo>
                    <a:pt x="750" y="121"/>
                  </a:lnTo>
                  <a:lnTo>
                    <a:pt x="662" y="50"/>
                  </a:lnTo>
                  <a:lnTo>
                    <a:pt x="555" y="10"/>
                  </a:lnTo>
                  <a:lnTo>
                    <a:pt x="438" y="0"/>
                  </a:lnTo>
                  <a:lnTo>
                    <a:pt x="292" y="20"/>
                  </a:lnTo>
                  <a:lnTo>
                    <a:pt x="166" y="90"/>
                  </a:lnTo>
                  <a:lnTo>
                    <a:pt x="88" y="181"/>
                  </a:lnTo>
                  <a:lnTo>
                    <a:pt x="58" y="301"/>
                  </a:lnTo>
                  <a:lnTo>
                    <a:pt x="68" y="342"/>
                  </a:lnTo>
                  <a:lnTo>
                    <a:pt x="78" y="372"/>
                  </a:lnTo>
                  <a:lnTo>
                    <a:pt x="136" y="412"/>
                  </a:lnTo>
                  <a:lnTo>
                    <a:pt x="205" y="412"/>
                  </a:lnTo>
                  <a:lnTo>
                    <a:pt x="234" y="392"/>
                  </a:lnTo>
                  <a:lnTo>
                    <a:pt x="253" y="372"/>
                  </a:lnTo>
                  <a:lnTo>
                    <a:pt x="273" y="342"/>
                  </a:lnTo>
                  <a:lnTo>
                    <a:pt x="273" y="271"/>
                  </a:lnTo>
                  <a:lnTo>
                    <a:pt x="263" y="241"/>
                  </a:lnTo>
                  <a:lnTo>
                    <a:pt x="253" y="221"/>
                  </a:lnTo>
                  <a:lnTo>
                    <a:pt x="195" y="191"/>
                  </a:lnTo>
                  <a:lnTo>
                    <a:pt x="146" y="191"/>
                  </a:lnTo>
                  <a:lnTo>
                    <a:pt x="205" y="121"/>
                  </a:lnTo>
                  <a:lnTo>
                    <a:pt x="282" y="80"/>
                  </a:lnTo>
                  <a:lnTo>
                    <a:pt x="360" y="60"/>
                  </a:lnTo>
                  <a:lnTo>
                    <a:pt x="487" y="60"/>
                  </a:lnTo>
                  <a:lnTo>
                    <a:pt x="536" y="90"/>
                  </a:lnTo>
                  <a:lnTo>
                    <a:pt x="584" y="131"/>
                  </a:lnTo>
                  <a:lnTo>
                    <a:pt x="623" y="201"/>
                  </a:lnTo>
                  <a:lnTo>
                    <a:pt x="633" y="301"/>
                  </a:lnTo>
                  <a:lnTo>
                    <a:pt x="633" y="362"/>
                  </a:lnTo>
                  <a:lnTo>
                    <a:pt x="614" y="452"/>
                  </a:lnTo>
                  <a:lnTo>
                    <a:pt x="575" y="552"/>
                  </a:lnTo>
                  <a:lnTo>
                    <a:pt x="506" y="633"/>
                  </a:lnTo>
                  <a:lnTo>
                    <a:pt x="438" y="663"/>
                  </a:lnTo>
                  <a:lnTo>
                    <a:pt x="360" y="663"/>
                  </a:lnTo>
                  <a:lnTo>
                    <a:pt x="341" y="673"/>
                  </a:lnTo>
                  <a:lnTo>
                    <a:pt x="292" y="673"/>
                  </a:lnTo>
                  <a:lnTo>
                    <a:pt x="282" y="683"/>
                  </a:lnTo>
                  <a:lnTo>
                    <a:pt x="273" y="683"/>
                  </a:lnTo>
                  <a:lnTo>
                    <a:pt x="273" y="713"/>
                  </a:lnTo>
                  <a:lnTo>
                    <a:pt x="282" y="723"/>
                  </a:lnTo>
                  <a:lnTo>
                    <a:pt x="419" y="723"/>
                  </a:lnTo>
                  <a:lnTo>
                    <a:pt x="506" y="743"/>
                  </a:lnTo>
                  <a:lnTo>
                    <a:pt x="584" y="793"/>
                  </a:lnTo>
                  <a:lnTo>
                    <a:pt x="633" y="864"/>
                  </a:lnTo>
                  <a:lnTo>
                    <a:pt x="662" y="964"/>
                  </a:lnTo>
                  <a:lnTo>
                    <a:pt x="672" y="1085"/>
                  </a:lnTo>
                  <a:lnTo>
                    <a:pt x="662" y="1215"/>
                  </a:lnTo>
                  <a:lnTo>
                    <a:pt x="623" y="1316"/>
                  </a:lnTo>
                  <a:lnTo>
                    <a:pt x="584" y="1386"/>
                  </a:lnTo>
                  <a:lnTo>
                    <a:pt x="536" y="1426"/>
                  </a:lnTo>
                  <a:lnTo>
                    <a:pt x="477" y="1446"/>
                  </a:lnTo>
                  <a:lnTo>
                    <a:pt x="429" y="1456"/>
                  </a:lnTo>
                  <a:lnTo>
                    <a:pt x="351" y="1446"/>
                  </a:lnTo>
                  <a:lnTo>
                    <a:pt x="253" y="1416"/>
                  </a:lnTo>
                  <a:lnTo>
                    <a:pt x="166" y="1366"/>
                  </a:lnTo>
                  <a:lnTo>
                    <a:pt x="97" y="1286"/>
                  </a:lnTo>
                  <a:lnTo>
                    <a:pt x="136" y="1286"/>
                  </a:lnTo>
                  <a:lnTo>
                    <a:pt x="195" y="1265"/>
                  </a:lnTo>
                  <a:lnTo>
                    <a:pt x="224" y="1235"/>
                  </a:lnTo>
                  <a:lnTo>
                    <a:pt x="234" y="1205"/>
                  </a:lnTo>
                  <a:lnTo>
                    <a:pt x="243" y="1165"/>
                  </a:lnTo>
                  <a:lnTo>
                    <a:pt x="234" y="1125"/>
                  </a:lnTo>
                  <a:lnTo>
                    <a:pt x="224" y="1095"/>
                  </a:lnTo>
                  <a:lnTo>
                    <a:pt x="205" y="1075"/>
                  </a:lnTo>
                  <a:lnTo>
                    <a:pt x="175" y="1055"/>
                  </a:lnTo>
                  <a:lnTo>
                    <a:pt x="156" y="1045"/>
                  </a:lnTo>
                  <a:lnTo>
                    <a:pt x="97" y="1045"/>
                  </a:lnTo>
                  <a:lnTo>
                    <a:pt x="78" y="1055"/>
                  </a:lnTo>
                  <a:lnTo>
                    <a:pt x="49" y="1065"/>
                  </a:lnTo>
                  <a:lnTo>
                    <a:pt x="29" y="1075"/>
                  </a:lnTo>
                  <a:lnTo>
                    <a:pt x="0" y="1165"/>
                  </a:lnTo>
                  <a:lnTo>
                    <a:pt x="19" y="1276"/>
                  </a:lnTo>
                  <a:lnTo>
                    <a:pt x="88" y="1376"/>
                  </a:lnTo>
                  <a:lnTo>
                    <a:pt x="185" y="1446"/>
                  </a:lnTo>
                  <a:lnTo>
                    <a:pt x="302" y="1496"/>
                  </a:lnTo>
                  <a:lnTo>
                    <a:pt x="429" y="1517"/>
                  </a:lnTo>
                  <a:lnTo>
                    <a:pt x="575" y="1496"/>
                  </a:lnTo>
                  <a:lnTo>
                    <a:pt x="701" y="1426"/>
                  </a:lnTo>
                  <a:lnTo>
                    <a:pt x="799" y="1336"/>
                  </a:lnTo>
                  <a:lnTo>
                    <a:pt x="867" y="1225"/>
                  </a:lnTo>
                  <a:lnTo>
                    <a:pt x="886" y="1085"/>
                  </a:lnTo>
                  <a:lnTo>
                    <a:pt x="867" y="984"/>
                  </a:lnTo>
                  <a:lnTo>
                    <a:pt x="828" y="884"/>
                  </a:lnTo>
                  <a:lnTo>
                    <a:pt x="750" y="804"/>
                  </a:lnTo>
                  <a:lnTo>
                    <a:pt x="653" y="733"/>
                  </a:lnTo>
                  <a:lnTo>
                    <a:pt x="536" y="6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7" name="Freeform 29"/>
            <p:cNvSpPr>
              <a:spLocks noEditPoints="1"/>
            </p:cNvSpPr>
            <p:nvPr/>
          </p:nvSpPr>
          <p:spPr bwMode="auto">
            <a:xfrm>
              <a:off x="27688" y="4113"/>
              <a:ext cx="1013" cy="1546"/>
            </a:xfrm>
            <a:custGeom>
              <a:avLst/>
              <a:gdLst/>
              <a:ahLst/>
              <a:cxnLst>
                <a:cxn ang="0">
                  <a:pos x="1013" y="10"/>
                </a:cxn>
                <a:cxn ang="0">
                  <a:pos x="935" y="0"/>
                </a:cxn>
                <a:cxn ang="0">
                  <a:pos x="770" y="20"/>
                </a:cxn>
                <a:cxn ang="0">
                  <a:pos x="702" y="30"/>
                </a:cxn>
                <a:cxn ang="0">
                  <a:pos x="692" y="50"/>
                </a:cxn>
                <a:cxn ang="0">
                  <a:pos x="692" y="80"/>
                </a:cxn>
                <a:cxn ang="0">
                  <a:pos x="780" y="90"/>
                </a:cxn>
                <a:cxn ang="0">
                  <a:pos x="828" y="100"/>
                </a:cxn>
                <a:cxn ang="0">
                  <a:pos x="838" y="120"/>
                </a:cxn>
                <a:cxn ang="0">
                  <a:pos x="711" y="693"/>
                </a:cxn>
                <a:cxn ang="0">
                  <a:pos x="595" y="572"/>
                </a:cxn>
                <a:cxn ang="0">
                  <a:pos x="361" y="592"/>
                </a:cxn>
                <a:cxn ang="0">
                  <a:pos x="108" y="833"/>
                </a:cxn>
                <a:cxn ang="0">
                  <a:pos x="0" y="1195"/>
                </a:cxn>
                <a:cxn ang="0">
                  <a:pos x="78" y="1456"/>
                </a:cxn>
                <a:cxn ang="0">
                  <a:pos x="283" y="1546"/>
                </a:cxn>
                <a:cxn ang="0">
                  <a:pos x="390" y="1526"/>
                </a:cxn>
                <a:cxn ang="0">
                  <a:pos x="556" y="1386"/>
                </a:cxn>
                <a:cxn ang="0">
                  <a:pos x="663" y="1526"/>
                </a:cxn>
                <a:cxn ang="0">
                  <a:pos x="819" y="1536"/>
                </a:cxn>
                <a:cxn ang="0">
                  <a:pos x="916" y="1426"/>
                </a:cxn>
                <a:cxn ang="0">
                  <a:pos x="955" y="1295"/>
                </a:cxn>
                <a:cxn ang="0">
                  <a:pos x="974" y="1205"/>
                </a:cxn>
                <a:cxn ang="0">
                  <a:pos x="955" y="1195"/>
                </a:cxn>
                <a:cxn ang="0">
                  <a:pos x="935" y="1195"/>
                </a:cxn>
                <a:cxn ang="0">
                  <a:pos x="916" y="1225"/>
                </a:cxn>
                <a:cxn ang="0">
                  <a:pos x="857" y="1416"/>
                </a:cxn>
                <a:cxn ang="0">
                  <a:pos x="760" y="1506"/>
                </a:cxn>
                <a:cxn ang="0">
                  <a:pos x="702" y="1466"/>
                </a:cxn>
                <a:cxn ang="0">
                  <a:pos x="692" y="1426"/>
                </a:cxn>
                <a:cxn ang="0">
                  <a:pos x="702" y="1346"/>
                </a:cxn>
                <a:cxn ang="0">
                  <a:pos x="711" y="1295"/>
                </a:cxn>
                <a:cxn ang="0">
                  <a:pos x="575" y="1265"/>
                </a:cxn>
                <a:cxn ang="0">
                  <a:pos x="565" y="1295"/>
                </a:cxn>
                <a:cxn ang="0">
                  <a:pos x="439" y="1436"/>
                </a:cxn>
                <a:cxn ang="0">
                  <a:pos x="283" y="1506"/>
                </a:cxn>
                <a:cxn ang="0">
                  <a:pos x="176" y="1436"/>
                </a:cxn>
                <a:cxn ang="0">
                  <a:pos x="146" y="1295"/>
                </a:cxn>
                <a:cxn ang="0">
                  <a:pos x="176" y="1105"/>
                </a:cxn>
                <a:cxn ang="0">
                  <a:pos x="234" y="894"/>
                </a:cxn>
                <a:cxn ang="0">
                  <a:pos x="341" y="703"/>
                </a:cxn>
                <a:cxn ang="0">
                  <a:pos x="517" y="602"/>
                </a:cxn>
                <a:cxn ang="0">
                  <a:pos x="633" y="663"/>
                </a:cxn>
                <a:cxn ang="0">
                  <a:pos x="682" y="773"/>
                </a:cxn>
                <a:cxn ang="0">
                  <a:pos x="672" y="833"/>
                </a:cxn>
              </a:cxnLst>
              <a:rect l="0" t="0" r="r" b="b"/>
              <a:pathLst>
                <a:path w="1013" h="1546">
                  <a:moveTo>
                    <a:pt x="1013" y="20"/>
                  </a:moveTo>
                  <a:lnTo>
                    <a:pt x="1013" y="10"/>
                  </a:lnTo>
                  <a:lnTo>
                    <a:pt x="1004" y="0"/>
                  </a:lnTo>
                  <a:lnTo>
                    <a:pt x="935" y="0"/>
                  </a:lnTo>
                  <a:lnTo>
                    <a:pt x="848" y="10"/>
                  </a:lnTo>
                  <a:lnTo>
                    <a:pt x="770" y="20"/>
                  </a:lnTo>
                  <a:lnTo>
                    <a:pt x="711" y="20"/>
                  </a:lnTo>
                  <a:lnTo>
                    <a:pt x="702" y="30"/>
                  </a:lnTo>
                  <a:lnTo>
                    <a:pt x="692" y="30"/>
                  </a:lnTo>
                  <a:lnTo>
                    <a:pt x="692" y="50"/>
                  </a:lnTo>
                  <a:lnTo>
                    <a:pt x="682" y="60"/>
                  </a:lnTo>
                  <a:lnTo>
                    <a:pt x="692" y="80"/>
                  </a:lnTo>
                  <a:lnTo>
                    <a:pt x="702" y="90"/>
                  </a:lnTo>
                  <a:lnTo>
                    <a:pt x="780" y="90"/>
                  </a:lnTo>
                  <a:lnTo>
                    <a:pt x="809" y="100"/>
                  </a:lnTo>
                  <a:lnTo>
                    <a:pt x="828" y="100"/>
                  </a:lnTo>
                  <a:lnTo>
                    <a:pt x="838" y="110"/>
                  </a:lnTo>
                  <a:lnTo>
                    <a:pt x="838" y="120"/>
                  </a:lnTo>
                  <a:lnTo>
                    <a:pt x="848" y="130"/>
                  </a:lnTo>
                  <a:lnTo>
                    <a:pt x="711" y="693"/>
                  </a:lnTo>
                  <a:lnTo>
                    <a:pt x="663" y="622"/>
                  </a:lnTo>
                  <a:lnTo>
                    <a:pt x="595" y="572"/>
                  </a:lnTo>
                  <a:lnTo>
                    <a:pt x="517" y="552"/>
                  </a:lnTo>
                  <a:lnTo>
                    <a:pt x="361" y="592"/>
                  </a:lnTo>
                  <a:lnTo>
                    <a:pt x="224" y="683"/>
                  </a:lnTo>
                  <a:lnTo>
                    <a:pt x="108" y="833"/>
                  </a:lnTo>
                  <a:lnTo>
                    <a:pt x="30" y="1004"/>
                  </a:lnTo>
                  <a:lnTo>
                    <a:pt x="0" y="1195"/>
                  </a:lnTo>
                  <a:lnTo>
                    <a:pt x="20" y="1336"/>
                  </a:lnTo>
                  <a:lnTo>
                    <a:pt x="78" y="1456"/>
                  </a:lnTo>
                  <a:lnTo>
                    <a:pt x="166" y="1526"/>
                  </a:lnTo>
                  <a:lnTo>
                    <a:pt x="283" y="1546"/>
                  </a:lnTo>
                  <a:lnTo>
                    <a:pt x="322" y="1546"/>
                  </a:lnTo>
                  <a:lnTo>
                    <a:pt x="390" y="1526"/>
                  </a:lnTo>
                  <a:lnTo>
                    <a:pt x="468" y="1476"/>
                  </a:lnTo>
                  <a:lnTo>
                    <a:pt x="556" y="1386"/>
                  </a:lnTo>
                  <a:lnTo>
                    <a:pt x="595" y="1466"/>
                  </a:lnTo>
                  <a:lnTo>
                    <a:pt x="663" y="1526"/>
                  </a:lnTo>
                  <a:lnTo>
                    <a:pt x="750" y="1546"/>
                  </a:lnTo>
                  <a:lnTo>
                    <a:pt x="819" y="1536"/>
                  </a:lnTo>
                  <a:lnTo>
                    <a:pt x="877" y="1496"/>
                  </a:lnTo>
                  <a:lnTo>
                    <a:pt x="916" y="1426"/>
                  </a:lnTo>
                  <a:lnTo>
                    <a:pt x="935" y="1366"/>
                  </a:lnTo>
                  <a:lnTo>
                    <a:pt x="955" y="1295"/>
                  </a:lnTo>
                  <a:lnTo>
                    <a:pt x="974" y="1235"/>
                  </a:lnTo>
                  <a:lnTo>
                    <a:pt x="974" y="1205"/>
                  </a:lnTo>
                  <a:lnTo>
                    <a:pt x="965" y="1195"/>
                  </a:lnTo>
                  <a:lnTo>
                    <a:pt x="955" y="1195"/>
                  </a:lnTo>
                  <a:lnTo>
                    <a:pt x="955" y="1185"/>
                  </a:lnTo>
                  <a:lnTo>
                    <a:pt x="935" y="1195"/>
                  </a:lnTo>
                  <a:lnTo>
                    <a:pt x="926" y="1205"/>
                  </a:lnTo>
                  <a:lnTo>
                    <a:pt x="916" y="1225"/>
                  </a:lnTo>
                  <a:lnTo>
                    <a:pt x="887" y="1325"/>
                  </a:lnTo>
                  <a:lnTo>
                    <a:pt x="857" y="1416"/>
                  </a:lnTo>
                  <a:lnTo>
                    <a:pt x="819" y="1476"/>
                  </a:lnTo>
                  <a:lnTo>
                    <a:pt x="760" y="1506"/>
                  </a:lnTo>
                  <a:lnTo>
                    <a:pt x="731" y="1496"/>
                  </a:lnTo>
                  <a:lnTo>
                    <a:pt x="702" y="1466"/>
                  </a:lnTo>
                  <a:lnTo>
                    <a:pt x="702" y="1446"/>
                  </a:lnTo>
                  <a:lnTo>
                    <a:pt x="692" y="1426"/>
                  </a:lnTo>
                  <a:lnTo>
                    <a:pt x="692" y="1366"/>
                  </a:lnTo>
                  <a:lnTo>
                    <a:pt x="702" y="1346"/>
                  </a:lnTo>
                  <a:lnTo>
                    <a:pt x="702" y="1315"/>
                  </a:lnTo>
                  <a:lnTo>
                    <a:pt x="711" y="1295"/>
                  </a:lnTo>
                  <a:lnTo>
                    <a:pt x="1013" y="20"/>
                  </a:lnTo>
                  <a:close/>
                  <a:moveTo>
                    <a:pt x="575" y="1265"/>
                  </a:moveTo>
                  <a:lnTo>
                    <a:pt x="565" y="1285"/>
                  </a:lnTo>
                  <a:lnTo>
                    <a:pt x="565" y="1295"/>
                  </a:lnTo>
                  <a:lnTo>
                    <a:pt x="556" y="1315"/>
                  </a:lnTo>
                  <a:lnTo>
                    <a:pt x="439" y="1436"/>
                  </a:lnTo>
                  <a:lnTo>
                    <a:pt x="351" y="1486"/>
                  </a:lnTo>
                  <a:lnTo>
                    <a:pt x="283" y="1506"/>
                  </a:lnTo>
                  <a:lnTo>
                    <a:pt x="215" y="1486"/>
                  </a:lnTo>
                  <a:lnTo>
                    <a:pt x="176" y="1436"/>
                  </a:lnTo>
                  <a:lnTo>
                    <a:pt x="156" y="1366"/>
                  </a:lnTo>
                  <a:lnTo>
                    <a:pt x="146" y="1295"/>
                  </a:lnTo>
                  <a:lnTo>
                    <a:pt x="156" y="1215"/>
                  </a:lnTo>
                  <a:lnTo>
                    <a:pt x="176" y="1105"/>
                  </a:lnTo>
                  <a:lnTo>
                    <a:pt x="205" y="994"/>
                  </a:lnTo>
                  <a:lnTo>
                    <a:pt x="234" y="894"/>
                  </a:lnTo>
                  <a:lnTo>
                    <a:pt x="263" y="813"/>
                  </a:lnTo>
                  <a:lnTo>
                    <a:pt x="341" y="703"/>
                  </a:lnTo>
                  <a:lnTo>
                    <a:pt x="429" y="633"/>
                  </a:lnTo>
                  <a:lnTo>
                    <a:pt x="517" y="602"/>
                  </a:lnTo>
                  <a:lnTo>
                    <a:pt x="585" y="622"/>
                  </a:lnTo>
                  <a:lnTo>
                    <a:pt x="633" y="663"/>
                  </a:lnTo>
                  <a:lnTo>
                    <a:pt x="663" y="723"/>
                  </a:lnTo>
                  <a:lnTo>
                    <a:pt x="682" y="773"/>
                  </a:lnTo>
                  <a:lnTo>
                    <a:pt x="682" y="813"/>
                  </a:lnTo>
                  <a:lnTo>
                    <a:pt x="672" y="833"/>
                  </a:lnTo>
                  <a:lnTo>
                    <a:pt x="575" y="12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8" name="Freeform 30"/>
            <p:cNvSpPr>
              <a:spLocks/>
            </p:cNvSpPr>
            <p:nvPr/>
          </p:nvSpPr>
          <p:spPr bwMode="auto">
            <a:xfrm>
              <a:off x="28789" y="5268"/>
              <a:ext cx="916" cy="703"/>
            </a:xfrm>
            <a:custGeom>
              <a:avLst/>
              <a:gdLst/>
              <a:ahLst/>
              <a:cxnLst>
                <a:cxn ang="0">
                  <a:pos x="107" y="602"/>
                </a:cxn>
                <a:cxn ang="0">
                  <a:pos x="97" y="643"/>
                </a:cxn>
                <a:cxn ang="0">
                  <a:pos x="107" y="673"/>
                </a:cxn>
                <a:cxn ang="0">
                  <a:pos x="136" y="693"/>
                </a:cxn>
                <a:cxn ang="0">
                  <a:pos x="175" y="693"/>
                </a:cxn>
                <a:cxn ang="0">
                  <a:pos x="224" y="622"/>
                </a:cxn>
                <a:cxn ang="0">
                  <a:pos x="234" y="572"/>
                </a:cxn>
                <a:cxn ang="0">
                  <a:pos x="263" y="462"/>
                </a:cxn>
                <a:cxn ang="0">
                  <a:pos x="292" y="331"/>
                </a:cxn>
                <a:cxn ang="0">
                  <a:pos x="312" y="281"/>
                </a:cxn>
                <a:cxn ang="0">
                  <a:pos x="321" y="241"/>
                </a:cxn>
                <a:cxn ang="0">
                  <a:pos x="360" y="191"/>
                </a:cxn>
                <a:cxn ang="0">
                  <a:pos x="506" y="60"/>
                </a:cxn>
                <a:cxn ang="0">
                  <a:pos x="614" y="50"/>
                </a:cxn>
                <a:cxn ang="0">
                  <a:pos x="662" y="90"/>
                </a:cxn>
                <a:cxn ang="0">
                  <a:pos x="672" y="140"/>
                </a:cxn>
                <a:cxn ang="0">
                  <a:pos x="662" y="231"/>
                </a:cxn>
                <a:cxn ang="0">
                  <a:pos x="575" y="512"/>
                </a:cxn>
                <a:cxn ang="0">
                  <a:pos x="555" y="562"/>
                </a:cxn>
                <a:cxn ang="0">
                  <a:pos x="575" y="632"/>
                </a:cxn>
                <a:cxn ang="0">
                  <a:pos x="633" y="683"/>
                </a:cxn>
                <a:cxn ang="0">
                  <a:pos x="701" y="703"/>
                </a:cxn>
                <a:cxn ang="0">
                  <a:pos x="838" y="622"/>
                </a:cxn>
                <a:cxn ang="0">
                  <a:pos x="916" y="462"/>
                </a:cxn>
                <a:cxn ang="0">
                  <a:pos x="906" y="442"/>
                </a:cxn>
                <a:cxn ang="0">
                  <a:pos x="867" y="452"/>
                </a:cxn>
                <a:cxn ang="0">
                  <a:pos x="818" y="572"/>
                </a:cxn>
                <a:cxn ang="0">
                  <a:pos x="701" y="653"/>
                </a:cxn>
                <a:cxn ang="0">
                  <a:pos x="672" y="643"/>
                </a:cxn>
                <a:cxn ang="0">
                  <a:pos x="662" y="602"/>
                </a:cxn>
                <a:cxn ang="0">
                  <a:pos x="682" y="542"/>
                </a:cxn>
                <a:cxn ang="0">
                  <a:pos x="701" y="472"/>
                </a:cxn>
                <a:cxn ang="0">
                  <a:pos x="750" y="341"/>
                </a:cxn>
                <a:cxn ang="0">
                  <a:pos x="779" y="181"/>
                </a:cxn>
                <a:cxn ang="0">
                  <a:pos x="730" y="50"/>
                </a:cxn>
                <a:cxn ang="0">
                  <a:pos x="633" y="10"/>
                </a:cxn>
                <a:cxn ang="0">
                  <a:pos x="477" y="20"/>
                </a:cxn>
                <a:cxn ang="0">
                  <a:pos x="331" y="140"/>
                </a:cxn>
                <a:cxn ang="0">
                  <a:pos x="273" y="30"/>
                </a:cxn>
                <a:cxn ang="0">
                  <a:pos x="175" y="0"/>
                </a:cxn>
                <a:cxn ang="0">
                  <a:pos x="107" y="20"/>
                </a:cxn>
                <a:cxn ang="0">
                  <a:pos x="58" y="90"/>
                </a:cxn>
                <a:cxn ang="0">
                  <a:pos x="10" y="211"/>
                </a:cxn>
                <a:cxn ang="0">
                  <a:pos x="0" y="251"/>
                </a:cxn>
                <a:cxn ang="0">
                  <a:pos x="39" y="261"/>
                </a:cxn>
                <a:cxn ang="0">
                  <a:pos x="58" y="211"/>
                </a:cxn>
                <a:cxn ang="0">
                  <a:pos x="117" y="70"/>
                </a:cxn>
                <a:cxn ang="0">
                  <a:pos x="185" y="50"/>
                </a:cxn>
                <a:cxn ang="0">
                  <a:pos x="214" y="80"/>
                </a:cxn>
                <a:cxn ang="0">
                  <a:pos x="205" y="221"/>
                </a:cxn>
                <a:cxn ang="0">
                  <a:pos x="166" y="361"/>
                </a:cxn>
                <a:cxn ang="0">
                  <a:pos x="117" y="582"/>
                </a:cxn>
              </a:cxnLst>
              <a:rect l="0" t="0" r="r" b="b"/>
              <a:pathLst>
                <a:path w="916" h="703">
                  <a:moveTo>
                    <a:pt x="117" y="582"/>
                  </a:moveTo>
                  <a:lnTo>
                    <a:pt x="107" y="602"/>
                  </a:lnTo>
                  <a:lnTo>
                    <a:pt x="107" y="622"/>
                  </a:lnTo>
                  <a:lnTo>
                    <a:pt x="97" y="643"/>
                  </a:lnTo>
                  <a:lnTo>
                    <a:pt x="97" y="65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6" y="693"/>
                  </a:lnTo>
                  <a:lnTo>
                    <a:pt x="146" y="703"/>
                  </a:lnTo>
                  <a:lnTo>
                    <a:pt x="175" y="693"/>
                  </a:lnTo>
                  <a:lnTo>
                    <a:pt x="195" y="683"/>
                  </a:lnTo>
                  <a:lnTo>
                    <a:pt x="224" y="622"/>
                  </a:lnTo>
                  <a:lnTo>
                    <a:pt x="224" y="592"/>
                  </a:lnTo>
                  <a:lnTo>
                    <a:pt x="234" y="572"/>
                  </a:lnTo>
                  <a:lnTo>
                    <a:pt x="243" y="542"/>
                  </a:lnTo>
                  <a:lnTo>
                    <a:pt x="263" y="462"/>
                  </a:lnTo>
                  <a:lnTo>
                    <a:pt x="273" y="432"/>
                  </a:lnTo>
                  <a:lnTo>
                    <a:pt x="292" y="331"/>
                  </a:lnTo>
                  <a:lnTo>
                    <a:pt x="302" y="301"/>
                  </a:lnTo>
                  <a:lnTo>
                    <a:pt x="312" y="281"/>
                  </a:lnTo>
                  <a:lnTo>
                    <a:pt x="312" y="261"/>
                  </a:lnTo>
                  <a:lnTo>
                    <a:pt x="321" y="241"/>
                  </a:lnTo>
                  <a:lnTo>
                    <a:pt x="341" y="221"/>
                  </a:lnTo>
                  <a:lnTo>
                    <a:pt x="360" y="191"/>
                  </a:lnTo>
                  <a:lnTo>
                    <a:pt x="438" y="90"/>
                  </a:lnTo>
                  <a:lnTo>
                    <a:pt x="506" y="60"/>
                  </a:lnTo>
                  <a:lnTo>
                    <a:pt x="584" y="50"/>
                  </a:lnTo>
                  <a:lnTo>
                    <a:pt x="614" y="50"/>
                  </a:lnTo>
                  <a:lnTo>
                    <a:pt x="633" y="60"/>
                  </a:lnTo>
                  <a:lnTo>
                    <a:pt x="662" y="90"/>
                  </a:lnTo>
                  <a:lnTo>
                    <a:pt x="662" y="120"/>
                  </a:lnTo>
                  <a:lnTo>
                    <a:pt x="672" y="140"/>
                  </a:lnTo>
                  <a:lnTo>
                    <a:pt x="672" y="150"/>
                  </a:lnTo>
                  <a:lnTo>
                    <a:pt x="662" y="231"/>
                  </a:lnTo>
                  <a:lnTo>
                    <a:pt x="633" y="331"/>
                  </a:lnTo>
                  <a:lnTo>
                    <a:pt x="575" y="512"/>
                  </a:lnTo>
                  <a:lnTo>
                    <a:pt x="555" y="552"/>
                  </a:lnTo>
                  <a:lnTo>
                    <a:pt x="555" y="562"/>
                  </a:lnTo>
                  <a:lnTo>
                    <a:pt x="565" y="602"/>
                  </a:lnTo>
                  <a:lnTo>
                    <a:pt x="575" y="632"/>
                  </a:lnTo>
                  <a:lnTo>
                    <a:pt x="604" y="663"/>
                  </a:lnTo>
                  <a:lnTo>
                    <a:pt x="633" y="683"/>
                  </a:lnTo>
                  <a:lnTo>
                    <a:pt x="662" y="693"/>
                  </a:lnTo>
                  <a:lnTo>
                    <a:pt x="701" y="703"/>
                  </a:lnTo>
                  <a:lnTo>
                    <a:pt x="779" y="683"/>
                  </a:lnTo>
                  <a:lnTo>
                    <a:pt x="838" y="622"/>
                  </a:lnTo>
                  <a:lnTo>
                    <a:pt x="886" y="552"/>
                  </a:lnTo>
                  <a:lnTo>
                    <a:pt x="916" y="462"/>
                  </a:lnTo>
                  <a:lnTo>
                    <a:pt x="916" y="452"/>
                  </a:lnTo>
                  <a:lnTo>
                    <a:pt x="906" y="442"/>
                  </a:lnTo>
                  <a:lnTo>
                    <a:pt x="877" y="442"/>
                  </a:lnTo>
                  <a:lnTo>
                    <a:pt x="867" y="452"/>
                  </a:lnTo>
                  <a:lnTo>
                    <a:pt x="867" y="472"/>
                  </a:lnTo>
                  <a:lnTo>
                    <a:pt x="818" y="572"/>
                  </a:lnTo>
                  <a:lnTo>
                    <a:pt x="760" y="632"/>
                  </a:lnTo>
                  <a:lnTo>
                    <a:pt x="701" y="653"/>
                  </a:lnTo>
                  <a:lnTo>
                    <a:pt x="682" y="653"/>
                  </a:lnTo>
                  <a:lnTo>
                    <a:pt x="672" y="643"/>
                  </a:lnTo>
                  <a:lnTo>
                    <a:pt x="672" y="622"/>
                  </a:lnTo>
                  <a:lnTo>
                    <a:pt x="662" y="602"/>
                  </a:lnTo>
                  <a:lnTo>
                    <a:pt x="662" y="582"/>
                  </a:lnTo>
                  <a:lnTo>
                    <a:pt x="682" y="542"/>
                  </a:lnTo>
                  <a:lnTo>
                    <a:pt x="692" y="512"/>
                  </a:lnTo>
                  <a:lnTo>
                    <a:pt x="701" y="472"/>
                  </a:lnTo>
                  <a:lnTo>
                    <a:pt x="721" y="422"/>
                  </a:lnTo>
                  <a:lnTo>
                    <a:pt x="750" y="341"/>
                  </a:lnTo>
                  <a:lnTo>
                    <a:pt x="769" y="251"/>
                  </a:lnTo>
                  <a:lnTo>
                    <a:pt x="779" y="181"/>
                  </a:lnTo>
                  <a:lnTo>
                    <a:pt x="769" y="100"/>
                  </a:lnTo>
                  <a:lnTo>
                    <a:pt x="730" y="50"/>
                  </a:lnTo>
                  <a:lnTo>
                    <a:pt x="692" y="20"/>
                  </a:lnTo>
                  <a:lnTo>
                    <a:pt x="633" y="10"/>
                  </a:lnTo>
                  <a:lnTo>
                    <a:pt x="584" y="0"/>
                  </a:lnTo>
                  <a:lnTo>
                    <a:pt x="477" y="20"/>
                  </a:lnTo>
                  <a:lnTo>
                    <a:pt x="390" y="80"/>
                  </a:lnTo>
                  <a:lnTo>
                    <a:pt x="331" y="140"/>
                  </a:lnTo>
                  <a:lnTo>
                    <a:pt x="312" y="80"/>
                  </a:lnTo>
                  <a:lnTo>
                    <a:pt x="273" y="30"/>
                  </a:lnTo>
                  <a:lnTo>
                    <a:pt x="224" y="10"/>
                  </a:lnTo>
                  <a:lnTo>
                    <a:pt x="175" y="0"/>
                  </a:lnTo>
                  <a:lnTo>
                    <a:pt x="136" y="1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90"/>
                  </a:lnTo>
                  <a:lnTo>
                    <a:pt x="39" y="120"/>
                  </a:lnTo>
                  <a:lnTo>
                    <a:pt x="10" y="211"/>
                  </a:lnTo>
                  <a:lnTo>
                    <a:pt x="0" y="231"/>
                  </a:lnTo>
                  <a:lnTo>
                    <a:pt x="0" y="251"/>
                  </a:lnTo>
                  <a:lnTo>
                    <a:pt x="10" y="261"/>
                  </a:lnTo>
                  <a:lnTo>
                    <a:pt x="39" y="261"/>
                  </a:lnTo>
                  <a:lnTo>
                    <a:pt x="58" y="241"/>
                  </a:lnTo>
                  <a:lnTo>
                    <a:pt x="58" y="211"/>
                  </a:lnTo>
                  <a:lnTo>
                    <a:pt x="88" y="130"/>
                  </a:lnTo>
                  <a:lnTo>
                    <a:pt x="117" y="70"/>
                  </a:lnTo>
                  <a:lnTo>
                    <a:pt x="166" y="50"/>
                  </a:lnTo>
                  <a:lnTo>
                    <a:pt x="185" y="50"/>
                  </a:lnTo>
                  <a:lnTo>
                    <a:pt x="205" y="60"/>
                  </a:lnTo>
                  <a:lnTo>
                    <a:pt x="214" y="80"/>
                  </a:lnTo>
                  <a:lnTo>
                    <a:pt x="214" y="181"/>
                  </a:lnTo>
                  <a:lnTo>
                    <a:pt x="205" y="221"/>
                  </a:lnTo>
                  <a:lnTo>
                    <a:pt x="185" y="281"/>
                  </a:lnTo>
                  <a:lnTo>
                    <a:pt x="166" y="361"/>
                  </a:lnTo>
                  <a:lnTo>
                    <a:pt x="166" y="391"/>
                  </a:lnTo>
                  <a:lnTo>
                    <a:pt x="117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19" name="Freeform 31"/>
            <p:cNvSpPr>
              <a:spLocks/>
            </p:cNvSpPr>
            <p:nvPr/>
          </p:nvSpPr>
          <p:spPr bwMode="auto">
            <a:xfrm>
              <a:off x="29938" y="5529"/>
              <a:ext cx="1004" cy="70"/>
            </a:xfrm>
            <a:custGeom>
              <a:avLst/>
              <a:gdLst/>
              <a:ahLst/>
              <a:cxnLst>
                <a:cxn ang="0">
                  <a:pos x="955" y="70"/>
                </a:cxn>
                <a:cxn ang="0">
                  <a:pos x="994" y="70"/>
                </a:cxn>
                <a:cxn ang="0">
                  <a:pos x="1004" y="50"/>
                </a:cxn>
                <a:cxn ang="0">
                  <a:pos x="1004" y="20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0"/>
                </a:cxn>
                <a:cxn ang="0">
                  <a:pos x="0" y="60"/>
                </a:cxn>
                <a:cxn ang="0">
                  <a:pos x="10" y="70"/>
                </a:cxn>
                <a:cxn ang="0">
                  <a:pos x="49" y="70"/>
                </a:cxn>
                <a:cxn ang="0">
                  <a:pos x="955" y="70"/>
                </a:cxn>
              </a:cxnLst>
              <a:rect l="0" t="0" r="r" b="b"/>
              <a:pathLst>
                <a:path w="1004" h="70">
                  <a:moveTo>
                    <a:pt x="955" y="70"/>
                  </a:moveTo>
                  <a:lnTo>
                    <a:pt x="994" y="70"/>
                  </a:lnTo>
                  <a:lnTo>
                    <a:pt x="1004" y="50"/>
                  </a:lnTo>
                  <a:lnTo>
                    <a:pt x="1004" y="20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60"/>
                  </a:lnTo>
                  <a:lnTo>
                    <a:pt x="10" y="70"/>
                  </a:lnTo>
                  <a:lnTo>
                    <a:pt x="49" y="70"/>
                  </a:lnTo>
                  <a:lnTo>
                    <a:pt x="955" y="7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20" name="Freeform 32"/>
            <p:cNvSpPr>
              <a:spLocks/>
            </p:cNvSpPr>
            <p:nvPr/>
          </p:nvSpPr>
          <p:spPr bwMode="auto">
            <a:xfrm>
              <a:off x="31204" y="4926"/>
              <a:ext cx="653" cy="1025"/>
            </a:xfrm>
            <a:custGeom>
              <a:avLst/>
              <a:gdLst/>
              <a:ahLst/>
              <a:cxnLst>
                <a:cxn ang="0">
                  <a:pos x="653" y="743"/>
                </a:cxn>
                <a:cxn ang="0">
                  <a:pos x="604" y="743"/>
                </a:cxn>
                <a:cxn ang="0">
                  <a:pos x="604" y="774"/>
                </a:cxn>
                <a:cxn ang="0">
                  <a:pos x="575" y="864"/>
                </a:cxn>
                <a:cxn ang="0">
                  <a:pos x="565" y="884"/>
                </a:cxn>
                <a:cxn ang="0">
                  <a:pos x="556" y="884"/>
                </a:cxn>
                <a:cxn ang="0">
                  <a:pos x="526" y="894"/>
                </a:cxn>
                <a:cxn ang="0">
                  <a:pos x="147" y="894"/>
                </a:cxn>
                <a:cxn ang="0">
                  <a:pos x="244" y="804"/>
                </a:cxn>
                <a:cxn ang="0">
                  <a:pos x="322" y="733"/>
                </a:cxn>
                <a:cxn ang="0">
                  <a:pos x="380" y="683"/>
                </a:cxn>
                <a:cxn ang="0">
                  <a:pos x="449" y="633"/>
                </a:cxn>
                <a:cxn ang="0">
                  <a:pos x="526" y="563"/>
                </a:cxn>
                <a:cxn ang="0">
                  <a:pos x="595" y="492"/>
                </a:cxn>
                <a:cxn ang="0">
                  <a:pos x="643" y="402"/>
                </a:cxn>
                <a:cxn ang="0">
                  <a:pos x="653" y="302"/>
                </a:cxn>
                <a:cxn ang="0">
                  <a:pos x="634" y="201"/>
                </a:cxn>
                <a:cxn ang="0">
                  <a:pos x="585" y="111"/>
                </a:cxn>
                <a:cxn ang="0">
                  <a:pos x="517" y="51"/>
                </a:cxn>
                <a:cxn ang="0">
                  <a:pos x="419" y="10"/>
                </a:cxn>
                <a:cxn ang="0">
                  <a:pos x="312" y="0"/>
                </a:cxn>
                <a:cxn ang="0">
                  <a:pos x="186" y="20"/>
                </a:cxn>
                <a:cxn ang="0">
                  <a:pos x="88" y="91"/>
                </a:cxn>
                <a:cxn ang="0">
                  <a:pos x="20" y="171"/>
                </a:cxn>
                <a:cxn ang="0">
                  <a:pos x="0" y="281"/>
                </a:cxn>
                <a:cxn ang="0">
                  <a:pos x="0" y="312"/>
                </a:cxn>
                <a:cxn ang="0">
                  <a:pos x="10" y="332"/>
                </a:cxn>
                <a:cxn ang="0">
                  <a:pos x="20" y="342"/>
                </a:cxn>
                <a:cxn ang="0">
                  <a:pos x="59" y="362"/>
                </a:cxn>
                <a:cxn ang="0">
                  <a:pos x="98" y="362"/>
                </a:cxn>
                <a:cxn ang="0">
                  <a:pos x="117" y="352"/>
                </a:cxn>
                <a:cxn ang="0">
                  <a:pos x="137" y="332"/>
                </a:cxn>
                <a:cxn ang="0">
                  <a:pos x="147" y="312"/>
                </a:cxn>
                <a:cxn ang="0">
                  <a:pos x="156" y="281"/>
                </a:cxn>
                <a:cxn ang="0">
                  <a:pos x="156" y="251"/>
                </a:cxn>
                <a:cxn ang="0">
                  <a:pos x="147" y="241"/>
                </a:cxn>
                <a:cxn ang="0">
                  <a:pos x="137" y="221"/>
                </a:cxn>
                <a:cxn ang="0">
                  <a:pos x="98" y="201"/>
                </a:cxn>
                <a:cxn ang="0">
                  <a:pos x="69" y="201"/>
                </a:cxn>
                <a:cxn ang="0">
                  <a:pos x="108" y="131"/>
                </a:cxn>
                <a:cxn ang="0">
                  <a:pos x="166" y="91"/>
                </a:cxn>
                <a:cxn ang="0">
                  <a:pos x="224" y="61"/>
                </a:cxn>
                <a:cxn ang="0">
                  <a:pos x="283" y="61"/>
                </a:cxn>
                <a:cxn ang="0">
                  <a:pos x="380" y="81"/>
                </a:cxn>
                <a:cxn ang="0">
                  <a:pos x="458" y="131"/>
                </a:cxn>
                <a:cxn ang="0">
                  <a:pos x="497" y="211"/>
                </a:cxn>
                <a:cxn ang="0">
                  <a:pos x="517" y="302"/>
                </a:cxn>
                <a:cxn ang="0">
                  <a:pos x="487" y="422"/>
                </a:cxn>
                <a:cxn ang="0">
                  <a:pos x="429" y="523"/>
                </a:cxn>
                <a:cxn ang="0">
                  <a:pos x="371" y="603"/>
                </a:cxn>
                <a:cxn ang="0">
                  <a:pos x="10" y="964"/>
                </a:cxn>
                <a:cxn ang="0">
                  <a:pos x="0" y="974"/>
                </a:cxn>
                <a:cxn ang="0">
                  <a:pos x="0" y="1025"/>
                </a:cxn>
                <a:cxn ang="0">
                  <a:pos x="614" y="1025"/>
                </a:cxn>
                <a:cxn ang="0">
                  <a:pos x="653" y="743"/>
                </a:cxn>
              </a:cxnLst>
              <a:rect l="0" t="0" r="r" b="b"/>
              <a:pathLst>
                <a:path w="653" h="1025">
                  <a:moveTo>
                    <a:pt x="653" y="743"/>
                  </a:moveTo>
                  <a:lnTo>
                    <a:pt x="604" y="743"/>
                  </a:lnTo>
                  <a:lnTo>
                    <a:pt x="604" y="774"/>
                  </a:lnTo>
                  <a:lnTo>
                    <a:pt x="575" y="864"/>
                  </a:lnTo>
                  <a:lnTo>
                    <a:pt x="565" y="884"/>
                  </a:lnTo>
                  <a:lnTo>
                    <a:pt x="556" y="884"/>
                  </a:lnTo>
                  <a:lnTo>
                    <a:pt x="526" y="894"/>
                  </a:lnTo>
                  <a:lnTo>
                    <a:pt x="147" y="894"/>
                  </a:lnTo>
                  <a:lnTo>
                    <a:pt x="244" y="804"/>
                  </a:lnTo>
                  <a:lnTo>
                    <a:pt x="322" y="733"/>
                  </a:lnTo>
                  <a:lnTo>
                    <a:pt x="380" y="683"/>
                  </a:lnTo>
                  <a:lnTo>
                    <a:pt x="449" y="633"/>
                  </a:lnTo>
                  <a:lnTo>
                    <a:pt x="526" y="563"/>
                  </a:lnTo>
                  <a:lnTo>
                    <a:pt x="595" y="492"/>
                  </a:lnTo>
                  <a:lnTo>
                    <a:pt x="643" y="402"/>
                  </a:lnTo>
                  <a:lnTo>
                    <a:pt x="653" y="302"/>
                  </a:lnTo>
                  <a:lnTo>
                    <a:pt x="634" y="201"/>
                  </a:lnTo>
                  <a:lnTo>
                    <a:pt x="585" y="111"/>
                  </a:lnTo>
                  <a:lnTo>
                    <a:pt x="517" y="51"/>
                  </a:lnTo>
                  <a:lnTo>
                    <a:pt x="419" y="10"/>
                  </a:lnTo>
                  <a:lnTo>
                    <a:pt x="312" y="0"/>
                  </a:lnTo>
                  <a:lnTo>
                    <a:pt x="186" y="20"/>
                  </a:lnTo>
                  <a:lnTo>
                    <a:pt x="88" y="91"/>
                  </a:lnTo>
                  <a:lnTo>
                    <a:pt x="20" y="171"/>
                  </a:lnTo>
                  <a:lnTo>
                    <a:pt x="0" y="281"/>
                  </a:lnTo>
                  <a:lnTo>
                    <a:pt x="0" y="312"/>
                  </a:lnTo>
                  <a:lnTo>
                    <a:pt x="10" y="332"/>
                  </a:lnTo>
                  <a:lnTo>
                    <a:pt x="20" y="342"/>
                  </a:lnTo>
                  <a:lnTo>
                    <a:pt x="59" y="362"/>
                  </a:lnTo>
                  <a:lnTo>
                    <a:pt x="98" y="362"/>
                  </a:lnTo>
                  <a:lnTo>
                    <a:pt x="117" y="352"/>
                  </a:lnTo>
                  <a:lnTo>
                    <a:pt x="137" y="332"/>
                  </a:lnTo>
                  <a:lnTo>
                    <a:pt x="147" y="312"/>
                  </a:lnTo>
                  <a:lnTo>
                    <a:pt x="156" y="281"/>
                  </a:lnTo>
                  <a:lnTo>
                    <a:pt x="156" y="251"/>
                  </a:lnTo>
                  <a:lnTo>
                    <a:pt x="147" y="241"/>
                  </a:lnTo>
                  <a:lnTo>
                    <a:pt x="137" y="221"/>
                  </a:lnTo>
                  <a:lnTo>
                    <a:pt x="98" y="201"/>
                  </a:lnTo>
                  <a:lnTo>
                    <a:pt x="69" y="201"/>
                  </a:lnTo>
                  <a:lnTo>
                    <a:pt x="108" y="131"/>
                  </a:lnTo>
                  <a:lnTo>
                    <a:pt x="166" y="91"/>
                  </a:lnTo>
                  <a:lnTo>
                    <a:pt x="224" y="61"/>
                  </a:lnTo>
                  <a:lnTo>
                    <a:pt x="283" y="61"/>
                  </a:lnTo>
                  <a:lnTo>
                    <a:pt x="380" y="81"/>
                  </a:lnTo>
                  <a:lnTo>
                    <a:pt x="458" y="131"/>
                  </a:lnTo>
                  <a:lnTo>
                    <a:pt x="497" y="211"/>
                  </a:lnTo>
                  <a:lnTo>
                    <a:pt x="517" y="302"/>
                  </a:lnTo>
                  <a:lnTo>
                    <a:pt x="487" y="422"/>
                  </a:lnTo>
                  <a:lnTo>
                    <a:pt x="429" y="523"/>
                  </a:lnTo>
                  <a:lnTo>
                    <a:pt x="371" y="603"/>
                  </a:lnTo>
                  <a:lnTo>
                    <a:pt x="10" y="964"/>
                  </a:lnTo>
                  <a:lnTo>
                    <a:pt x="0" y="974"/>
                  </a:lnTo>
                  <a:lnTo>
                    <a:pt x="0" y="1025"/>
                  </a:lnTo>
                  <a:lnTo>
                    <a:pt x="614" y="1025"/>
                  </a:lnTo>
                  <a:lnTo>
                    <a:pt x="653" y="7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21" name="Freeform 33"/>
            <p:cNvSpPr>
              <a:spLocks/>
            </p:cNvSpPr>
            <p:nvPr/>
          </p:nvSpPr>
          <p:spPr bwMode="auto">
            <a:xfrm>
              <a:off x="32120" y="4665"/>
              <a:ext cx="1071" cy="994"/>
            </a:xfrm>
            <a:custGeom>
              <a:avLst/>
              <a:gdLst/>
              <a:ahLst/>
              <a:cxnLst>
                <a:cxn ang="0">
                  <a:pos x="662" y="261"/>
                </a:cxn>
                <a:cxn ang="0">
                  <a:pos x="731" y="121"/>
                </a:cxn>
                <a:cxn ang="0">
                  <a:pos x="867" y="50"/>
                </a:cxn>
                <a:cxn ang="0">
                  <a:pos x="935" y="60"/>
                </a:cxn>
                <a:cxn ang="0">
                  <a:pos x="935" y="91"/>
                </a:cxn>
                <a:cxn ang="0">
                  <a:pos x="877" y="161"/>
                </a:cxn>
                <a:cxn ang="0">
                  <a:pos x="867" y="221"/>
                </a:cxn>
                <a:cxn ang="0">
                  <a:pos x="896" y="261"/>
                </a:cxn>
                <a:cxn ang="0">
                  <a:pos x="974" y="271"/>
                </a:cxn>
                <a:cxn ang="0">
                  <a:pos x="1023" y="241"/>
                </a:cxn>
                <a:cxn ang="0">
                  <a:pos x="1062" y="191"/>
                </a:cxn>
                <a:cxn ang="0">
                  <a:pos x="1052" y="81"/>
                </a:cxn>
                <a:cxn ang="0">
                  <a:pos x="925" y="10"/>
                </a:cxn>
                <a:cxn ang="0">
                  <a:pos x="779" y="20"/>
                </a:cxn>
                <a:cxn ang="0">
                  <a:pos x="672" y="121"/>
                </a:cxn>
                <a:cxn ang="0">
                  <a:pos x="594" y="81"/>
                </a:cxn>
                <a:cxn ang="0">
                  <a:pos x="468" y="10"/>
                </a:cxn>
                <a:cxn ang="0">
                  <a:pos x="312" y="20"/>
                </a:cxn>
                <a:cxn ang="0">
                  <a:pos x="156" y="151"/>
                </a:cxn>
                <a:cxn ang="0">
                  <a:pos x="78" y="291"/>
                </a:cxn>
                <a:cxn ang="0">
                  <a:pos x="68" y="352"/>
                </a:cxn>
                <a:cxn ang="0">
                  <a:pos x="107" y="362"/>
                </a:cxn>
                <a:cxn ang="0">
                  <a:pos x="175" y="221"/>
                </a:cxn>
                <a:cxn ang="0">
                  <a:pos x="302" y="81"/>
                </a:cxn>
                <a:cxn ang="0">
                  <a:pos x="409" y="50"/>
                </a:cxn>
                <a:cxn ang="0">
                  <a:pos x="468" y="60"/>
                </a:cxn>
                <a:cxn ang="0">
                  <a:pos x="497" y="91"/>
                </a:cxn>
                <a:cxn ang="0">
                  <a:pos x="516" y="151"/>
                </a:cxn>
                <a:cxn ang="0">
                  <a:pos x="516" y="261"/>
                </a:cxn>
                <a:cxn ang="0">
                  <a:pos x="458" y="522"/>
                </a:cxn>
                <a:cxn ang="0">
                  <a:pos x="360" y="844"/>
                </a:cxn>
                <a:cxn ang="0">
                  <a:pos x="205" y="954"/>
                </a:cxn>
                <a:cxn ang="0">
                  <a:pos x="166" y="944"/>
                </a:cxn>
                <a:cxn ang="0">
                  <a:pos x="97" y="924"/>
                </a:cxn>
                <a:cxn ang="0">
                  <a:pos x="156" y="894"/>
                </a:cxn>
                <a:cxn ang="0">
                  <a:pos x="205" y="804"/>
                </a:cxn>
                <a:cxn ang="0">
                  <a:pos x="185" y="753"/>
                </a:cxn>
                <a:cxn ang="0">
                  <a:pos x="136" y="723"/>
                </a:cxn>
                <a:cxn ang="0">
                  <a:pos x="78" y="733"/>
                </a:cxn>
                <a:cxn ang="0">
                  <a:pos x="29" y="773"/>
                </a:cxn>
                <a:cxn ang="0">
                  <a:pos x="0" y="854"/>
                </a:cxn>
                <a:cxn ang="0">
                  <a:pos x="68" y="964"/>
                </a:cxn>
                <a:cxn ang="0">
                  <a:pos x="205" y="994"/>
                </a:cxn>
                <a:cxn ang="0">
                  <a:pos x="341" y="944"/>
                </a:cxn>
                <a:cxn ang="0">
                  <a:pos x="419" y="854"/>
                </a:cxn>
                <a:cxn ang="0">
                  <a:pos x="458" y="894"/>
                </a:cxn>
                <a:cxn ang="0">
                  <a:pos x="575" y="984"/>
                </a:cxn>
                <a:cxn ang="0">
                  <a:pos x="760" y="974"/>
                </a:cxn>
                <a:cxn ang="0">
                  <a:pos x="916" y="854"/>
                </a:cxn>
                <a:cxn ang="0">
                  <a:pos x="993" y="703"/>
                </a:cxn>
                <a:cxn ang="0">
                  <a:pos x="1003" y="653"/>
                </a:cxn>
                <a:cxn ang="0">
                  <a:pos x="984" y="643"/>
                </a:cxn>
                <a:cxn ang="0">
                  <a:pos x="945" y="663"/>
                </a:cxn>
                <a:cxn ang="0">
                  <a:pos x="838" y="864"/>
                </a:cxn>
                <a:cxn ang="0">
                  <a:pos x="711" y="944"/>
                </a:cxn>
                <a:cxn ang="0">
                  <a:pos x="623" y="944"/>
                </a:cxn>
                <a:cxn ang="0">
                  <a:pos x="555" y="874"/>
                </a:cxn>
                <a:cxn ang="0">
                  <a:pos x="545" y="753"/>
                </a:cxn>
                <a:cxn ang="0">
                  <a:pos x="584" y="613"/>
                </a:cxn>
              </a:cxnLst>
              <a:rect l="0" t="0" r="r" b="b"/>
              <a:pathLst>
                <a:path w="1071" h="994">
                  <a:moveTo>
                    <a:pt x="653" y="312"/>
                  </a:moveTo>
                  <a:lnTo>
                    <a:pt x="662" y="261"/>
                  </a:lnTo>
                  <a:lnTo>
                    <a:pt x="692" y="191"/>
                  </a:lnTo>
                  <a:lnTo>
                    <a:pt x="731" y="121"/>
                  </a:lnTo>
                  <a:lnTo>
                    <a:pt x="789" y="70"/>
                  </a:lnTo>
                  <a:lnTo>
                    <a:pt x="867" y="50"/>
                  </a:lnTo>
                  <a:lnTo>
                    <a:pt x="906" y="50"/>
                  </a:lnTo>
                  <a:lnTo>
                    <a:pt x="935" y="60"/>
                  </a:lnTo>
                  <a:lnTo>
                    <a:pt x="974" y="81"/>
                  </a:lnTo>
                  <a:lnTo>
                    <a:pt x="935" y="91"/>
                  </a:lnTo>
                  <a:lnTo>
                    <a:pt x="886" y="141"/>
                  </a:lnTo>
                  <a:lnTo>
                    <a:pt x="877" y="161"/>
                  </a:lnTo>
                  <a:lnTo>
                    <a:pt x="867" y="201"/>
                  </a:lnTo>
                  <a:lnTo>
                    <a:pt x="867" y="221"/>
                  </a:lnTo>
                  <a:lnTo>
                    <a:pt x="877" y="241"/>
                  </a:lnTo>
                  <a:lnTo>
                    <a:pt x="896" y="261"/>
                  </a:lnTo>
                  <a:lnTo>
                    <a:pt x="925" y="271"/>
                  </a:lnTo>
                  <a:lnTo>
                    <a:pt x="974" y="271"/>
                  </a:lnTo>
                  <a:lnTo>
                    <a:pt x="1003" y="261"/>
                  </a:lnTo>
                  <a:lnTo>
                    <a:pt x="1023" y="241"/>
                  </a:lnTo>
                  <a:lnTo>
                    <a:pt x="1052" y="221"/>
                  </a:lnTo>
                  <a:lnTo>
                    <a:pt x="1062" y="191"/>
                  </a:lnTo>
                  <a:lnTo>
                    <a:pt x="1071" y="151"/>
                  </a:lnTo>
                  <a:lnTo>
                    <a:pt x="1052" y="81"/>
                  </a:lnTo>
                  <a:lnTo>
                    <a:pt x="993" y="30"/>
                  </a:lnTo>
                  <a:lnTo>
                    <a:pt x="925" y="10"/>
                  </a:lnTo>
                  <a:lnTo>
                    <a:pt x="867" y="0"/>
                  </a:lnTo>
                  <a:lnTo>
                    <a:pt x="779" y="20"/>
                  </a:lnTo>
                  <a:lnTo>
                    <a:pt x="721" y="70"/>
                  </a:lnTo>
                  <a:lnTo>
                    <a:pt x="672" y="121"/>
                  </a:lnTo>
                  <a:lnTo>
                    <a:pt x="643" y="171"/>
                  </a:lnTo>
                  <a:lnTo>
                    <a:pt x="594" y="81"/>
                  </a:lnTo>
                  <a:lnTo>
                    <a:pt x="536" y="30"/>
                  </a:lnTo>
                  <a:lnTo>
                    <a:pt x="468" y="10"/>
                  </a:lnTo>
                  <a:lnTo>
                    <a:pt x="409" y="0"/>
                  </a:lnTo>
                  <a:lnTo>
                    <a:pt x="312" y="20"/>
                  </a:lnTo>
                  <a:lnTo>
                    <a:pt x="224" y="81"/>
                  </a:lnTo>
                  <a:lnTo>
                    <a:pt x="156" y="151"/>
                  </a:lnTo>
                  <a:lnTo>
                    <a:pt x="107" y="231"/>
                  </a:lnTo>
                  <a:lnTo>
                    <a:pt x="78" y="291"/>
                  </a:lnTo>
                  <a:lnTo>
                    <a:pt x="68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7" y="362"/>
                  </a:lnTo>
                  <a:lnTo>
                    <a:pt x="127" y="342"/>
                  </a:lnTo>
                  <a:lnTo>
                    <a:pt x="175" y="221"/>
                  </a:lnTo>
                  <a:lnTo>
                    <a:pt x="234" y="141"/>
                  </a:lnTo>
                  <a:lnTo>
                    <a:pt x="302" y="81"/>
                  </a:lnTo>
                  <a:lnTo>
                    <a:pt x="360" y="60"/>
                  </a:lnTo>
                  <a:lnTo>
                    <a:pt x="409" y="50"/>
                  </a:lnTo>
                  <a:lnTo>
                    <a:pt x="448" y="50"/>
                  </a:lnTo>
                  <a:lnTo>
                    <a:pt x="468" y="60"/>
                  </a:lnTo>
                  <a:lnTo>
                    <a:pt x="477" y="81"/>
                  </a:lnTo>
                  <a:lnTo>
                    <a:pt x="497" y="91"/>
                  </a:lnTo>
                  <a:lnTo>
                    <a:pt x="516" y="121"/>
                  </a:lnTo>
                  <a:lnTo>
                    <a:pt x="516" y="151"/>
                  </a:lnTo>
                  <a:lnTo>
                    <a:pt x="526" y="201"/>
                  </a:lnTo>
                  <a:lnTo>
                    <a:pt x="516" y="261"/>
                  </a:lnTo>
                  <a:lnTo>
                    <a:pt x="497" y="372"/>
                  </a:lnTo>
                  <a:lnTo>
                    <a:pt x="458" y="522"/>
                  </a:lnTo>
                  <a:lnTo>
                    <a:pt x="409" y="723"/>
                  </a:lnTo>
                  <a:lnTo>
                    <a:pt x="360" y="844"/>
                  </a:lnTo>
                  <a:lnTo>
                    <a:pt x="292" y="924"/>
                  </a:lnTo>
                  <a:lnTo>
                    <a:pt x="205" y="954"/>
                  </a:lnTo>
                  <a:lnTo>
                    <a:pt x="185" y="954"/>
                  </a:lnTo>
                  <a:lnTo>
                    <a:pt x="166" y="944"/>
                  </a:lnTo>
                  <a:lnTo>
                    <a:pt x="136" y="934"/>
                  </a:lnTo>
                  <a:lnTo>
                    <a:pt x="97" y="924"/>
                  </a:lnTo>
                  <a:lnTo>
                    <a:pt x="127" y="914"/>
                  </a:lnTo>
                  <a:lnTo>
                    <a:pt x="156" y="894"/>
                  </a:lnTo>
                  <a:lnTo>
                    <a:pt x="195" y="834"/>
                  </a:lnTo>
                  <a:lnTo>
                    <a:pt x="205" y="804"/>
                  </a:lnTo>
                  <a:lnTo>
                    <a:pt x="195" y="773"/>
                  </a:lnTo>
                  <a:lnTo>
                    <a:pt x="185" y="753"/>
                  </a:lnTo>
                  <a:lnTo>
                    <a:pt x="175" y="743"/>
                  </a:lnTo>
                  <a:lnTo>
                    <a:pt x="136" y="723"/>
                  </a:lnTo>
                  <a:lnTo>
                    <a:pt x="117" y="723"/>
                  </a:lnTo>
                  <a:lnTo>
                    <a:pt x="78" y="733"/>
                  </a:lnTo>
                  <a:lnTo>
                    <a:pt x="49" y="753"/>
                  </a:lnTo>
                  <a:lnTo>
                    <a:pt x="29" y="773"/>
                  </a:lnTo>
                  <a:lnTo>
                    <a:pt x="10" y="814"/>
                  </a:lnTo>
                  <a:lnTo>
                    <a:pt x="0" y="854"/>
                  </a:lnTo>
                  <a:lnTo>
                    <a:pt x="20" y="914"/>
                  </a:lnTo>
                  <a:lnTo>
                    <a:pt x="68" y="964"/>
                  </a:lnTo>
                  <a:lnTo>
                    <a:pt x="136" y="994"/>
                  </a:lnTo>
                  <a:lnTo>
                    <a:pt x="205" y="994"/>
                  </a:lnTo>
                  <a:lnTo>
                    <a:pt x="282" y="984"/>
                  </a:lnTo>
                  <a:lnTo>
                    <a:pt x="341" y="944"/>
                  </a:lnTo>
                  <a:lnTo>
                    <a:pt x="390" y="894"/>
                  </a:lnTo>
                  <a:lnTo>
                    <a:pt x="419" y="854"/>
                  </a:lnTo>
                  <a:lnTo>
                    <a:pt x="429" y="834"/>
                  </a:lnTo>
                  <a:lnTo>
                    <a:pt x="458" y="894"/>
                  </a:lnTo>
                  <a:lnTo>
                    <a:pt x="506" y="944"/>
                  </a:lnTo>
                  <a:lnTo>
                    <a:pt x="575" y="984"/>
                  </a:lnTo>
                  <a:lnTo>
                    <a:pt x="662" y="994"/>
                  </a:lnTo>
                  <a:lnTo>
                    <a:pt x="760" y="974"/>
                  </a:lnTo>
                  <a:lnTo>
                    <a:pt x="847" y="924"/>
                  </a:lnTo>
                  <a:lnTo>
                    <a:pt x="916" y="854"/>
                  </a:lnTo>
                  <a:lnTo>
                    <a:pt x="964" y="773"/>
                  </a:lnTo>
                  <a:lnTo>
                    <a:pt x="993" y="703"/>
                  </a:lnTo>
                  <a:lnTo>
                    <a:pt x="1003" y="663"/>
                  </a:lnTo>
                  <a:lnTo>
                    <a:pt x="1003" y="653"/>
                  </a:lnTo>
                  <a:lnTo>
                    <a:pt x="993" y="643"/>
                  </a:lnTo>
                  <a:lnTo>
                    <a:pt x="984" y="643"/>
                  </a:lnTo>
                  <a:lnTo>
                    <a:pt x="974" y="633"/>
                  </a:lnTo>
                  <a:lnTo>
                    <a:pt x="945" y="663"/>
                  </a:lnTo>
                  <a:lnTo>
                    <a:pt x="896" y="784"/>
                  </a:lnTo>
                  <a:lnTo>
                    <a:pt x="838" y="864"/>
                  </a:lnTo>
                  <a:lnTo>
                    <a:pt x="769" y="914"/>
                  </a:lnTo>
                  <a:lnTo>
                    <a:pt x="711" y="944"/>
                  </a:lnTo>
                  <a:lnTo>
                    <a:pt x="662" y="954"/>
                  </a:lnTo>
                  <a:lnTo>
                    <a:pt x="623" y="944"/>
                  </a:lnTo>
                  <a:lnTo>
                    <a:pt x="594" y="934"/>
                  </a:lnTo>
                  <a:lnTo>
                    <a:pt x="555" y="874"/>
                  </a:lnTo>
                  <a:lnTo>
                    <a:pt x="545" y="844"/>
                  </a:lnTo>
                  <a:lnTo>
                    <a:pt x="545" y="753"/>
                  </a:lnTo>
                  <a:lnTo>
                    <a:pt x="565" y="693"/>
                  </a:lnTo>
                  <a:lnTo>
                    <a:pt x="584" y="613"/>
                  </a:lnTo>
                  <a:lnTo>
                    <a:pt x="653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22" name="Freeform 34"/>
            <p:cNvSpPr>
              <a:spLocks/>
            </p:cNvSpPr>
            <p:nvPr/>
          </p:nvSpPr>
          <p:spPr bwMode="auto">
            <a:xfrm>
              <a:off x="33338" y="4053"/>
              <a:ext cx="915" cy="703"/>
            </a:xfrm>
            <a:custGeom>
              <a:avLst/>
              <a:gdLst/>
              <a:ahLst/>
              <a:cxnLst>
                <a:cxn ang="0">
                  <a:pos x="107" y="602"/>
                </a:cxn>
                <a:cxn ang="0">
                  <a:pos x="97" y="642"/>
                </a:cxn>
                <a:cxn ang="0">
                  <a:pos x="107" y="672"/>
                </a:cxn>
                <a:cxn ang="0">
                  <a:pos x="136" y="693"/>
                </a:cxn>
                <a:cxn ang="0">
                  <a:pos x="175" y="693"/>
                </a:cxn>
                <a:cxn ang="0">
                  <a:pos x="224" y="622"/>
                </a:cxn>
                <a:cxn ang="0">
                  <a:pos x="233" y="572"/>
                </a:cxn>
                <a:cxn ang="0">
                  <a:pos x="262" y="462"/>
                </a:cxn>
                <a:cxn ang="0">
                  <a:pos x="292" y="331"/>
                </a:cxn>
                <a:cxn ang="0">
                  <a:pos x="311" y="281"/>
                </a:cxn>
                <a:cxn ang="0">
                  <a:pos x="321" y="241"/>
                </a:cxn>
                <a:cxn ang="0">
                  <a:pos x="360" y="190"/>
                </a:cxn>
                <a:cxn ang="0">
                  <a:pos x="506" y="60"/>
                </a:cxn>
                <a:cxn ang="0">
                  <a:pos x="613" y="50"/>
                </a:cxn>
                <a:cxn ang="0">
                  <a:pos x="662" y="90"/>
                </a:cxn>
                <a:cxn ang="0">
                  <a:pos x="672" y="140"/>
                </a:cxn>
                <a:cxn ang="0">
                  <a:pos x="662" y="231"/>
                </a:cxn>
                <a:cxn ang="0">
                  <a:pos x="574" y="512"/>
                </a:cxn>
                <a:cxn ang="0">
                  <a:pos x="555" y="562"/>
                </a:cxn>
                <a:cxn ang="0">
                  <a:pos x="574" y="632"/>
                </a:cxn>
                <a:cxn ang="0">
                  <a:pos x="633" y="682"/>
                </a:cxn>
                <a:cxn ang="0">
                  <a:pos x="701" y="703"/>
                </a:cxn>
                <a:cxn ang="0">
                  <a:pos x="837" y="622"/>
                </a:cxn>
                <a:cxn ang="0">
                  <a:pos x="915" y="462"/>
                </a:cxn>
                <a:cxn ang="0">
                  <a:pos x="905" y="441"/>
                </a:cxn>
                <a:cxn ang="0">
                  <a:pos x="866" y="451"/>
                </a:cxn>
                <a:cxn ang="0">
                  <a:pos x="818" y="572"/>
                </a:cxn>
                <a:cxn ang="0">
                  <a:pos x="701" y="652"/>
                </a:cxn>
                <a:cxn ang="0">
                  <a:pos x="672" y="642"/>
                </a:cxn>
                <a:cxn ang="0">
                  <a:pos x="662" y="602"/>
                </a:cxn>
                <a:cxn ang="0">
                  <a:pos x="681" y="542"/>
                </a:cxn>
                <a:cxn ang="0">
                  <a:pos x="701" y="472"/>
                </a:cxn>
                <a:cxn ang="0">
                  <a:pos x="749" y="341"/>
                </a:cxn>
                <a:cxn ang="0">
                  <a:pos x="779" y="180"/>
                </a:cxn>
                <a:cxn ang="0">
                  <a:pos x="730" y="50"/>
                </a:cxn>
                <a:cxn ang="0">
                  <a:pos x="633" y="10"/>
                </a:cxn>
                <a:cxn ang="0">
                  <a:pos x="477" y="20"/>
                </a:cxn>
                <a:cxn ang="0">
                  <a:pos x="331" y="140"/>
                </a:cxn>
                <a:cxn ang="0">
                  <a:pos x="272" y="30"/>
                </a:cxn>
                <a:cxn ang="0">
                  <a:pos x="175" y="0"/>
                </a:cxn>
                <a:cxn ang="0">
                  <a:pos x="107" y="20"/>
                </a:cxn>
                <a:cxn ang="0">
                  <a:pos x="58" y="90"/>
                </a:cxn>
                <a:cxn ang="0">
                  <a:pos x="9" y="210"/>
                </a:cxn>
                <a:cxn ang="0">
                  <a:pos x="0" y="251"/>
                </a:cxn>
                <a:cxn ang="0">
                  <a:pos x="38" y="261"/>
                </a:cxn>
                <a:cxn ang="0">
                  <a:pos x="58" y="210"/>
                </a:cxn>
                <a:cxn ang="0">
                  <a:pos x="116" y="70"/>
                </a:cxn>
                <a:cxn ang="0">
                  <a:pos x="185" y="50"/>
                </a:cxn>
                <a:cxn ang="0">
                  <a:pos x="214" y="80"/>
                </a:cxn>
                <a:cxn ang="0">
                  <a:pos x="204" y="220"/>
                </a:cxn>
                <a:cxn ang="0">
                  <a:pos x="165" y="361"/>
                </a:cxn>
                <a:cxn ang="0">
                  <a:pos x="116" y="582"/>
                </a:cxn>
              </a:cxnLst>
              <a:rect l="0" t="0" r="r" b="b"/>
              <a:pathLst>
                <a:path w="915" h="703">
                  <a:moveTo>
                    <a:pt x="116" y="582"/>
                  </a:moveTo>
                  <a:lnTo>
                    <a:pt x="107" y="602"/>
                  </a:lnTo>
                  <a:lnTo>
                    <a:pt x="107" y="622"/>
                  </a:lnTo>
                  <a:lnTo>
                    <a:pt x="97" y="642"/>
                  </a:lnTo>
                  <a:lnTo>
                    <a:pt x="97" y="652"/>
                  </a:lnTo>
                  <a:lnTo>
                    <a:pt x="107" y="672"/>
                  </a:lnTo>
                  <a:lnTo>
                    <a:pt x="116" y="682"/>
                  </a:lnTo>
                  <a:lnTo>
                    <a:pt x="136" y="693"/>
                  </a:lnTo>
                  <a:lnTo>
                    <a:pt x="146" y="703"/>
                  </a:lnTo>
                  <a:lnTo>
                    <a:pt x="175" y="693"/>
                  </a:lnTo>
                  <a:lnTo>
                    <a:pt x="194" y="682"/>
                  </a:lnTo>
                  <a:lnTo>
                    <a:pt x="224" y="622"/>
                  </a:lnTo>
                  <a:lnTo>
                    <a:pt x="224" y="592"/>
                  </a:lnTo>
                  <a:lnTo>
                    <a:pt x="233" y="572"/>
                  </a:lnTo>
                  <a:lnTo>
                    <a:pt x="243" y="542"/>
                  </a:lnTo>
                  <a:lnTo>
                    <a:pt x="262" y="462"/>
                  </a:lnTo>
                  <a:lnTo>
                    <a:pt x="272" y="431"/>
                  </a:lnTo>
                  <a:lnTo>
                    <a:pt x="292" y="331"/>
                  </a:lnTo>
                  <a:lnTo>
                    <a:pt x="301" y="301"/>
                  </a:lnTo>
                  <a:lnTo>
                    <a:pt x="311" y="281"/>
                  </a:lnTo>
                  <a:lnTo>
                    <a:pt x="311" y="261"/>
                  </a:lnTo>
                  <a:lnTo>
                    <a:pt x="321" y="241"/>
                  </a:lnTo>
                  <a:lnTo>
                    <a:pt x="340" y="220"/>
                  </a:lnTo>
                  <a:lnTo>
                    <a:pt x="360" y="190"/>
                  </a:lnTo>
                  <a:lnTo>
                    <a:pt x="438" y="90"/>
                  </a:lnTo>
                  <a:lnTo>
                    <a:pt x="506" y="60"/>
                  </a:lnTo>
                  <a:lnTo>
                    <a:pt x="584" y="50"/>
                  </a:lnTo>
                  <a:lnTo>
                    <a:pt x="613" y="50"/>
                  </a:lnTo>
                  <a:lnTo>
                    <a:pt x="633" y="60"/>
                  </a:lnTo>
                  <a:lnTo>
                    <a:pt x="662" y="90"/>
                  </a:lnTo>
                  <a:lnTo>
                    <a:pt x="662" y="120"/>
                  </a:lnTo>
                  <a:lnTo>
                    <a:pt x="672" y="140"/>
                  </a:lnTo>
                  <a:lnTo>
                    <a:pt x="672" y="150"/>
                  </a:lnTo>
                  <a:lnTo>
                    <a:pt x="662" y="231"/>
                  </a:lnTo>
                  <a:lnTo>
                    <a:pt x="633" y="331"/>
                  </a:lnTo>
                  <a:lnTo>
                    <a:pt x="574" y="512"/>
                  </a:lnTo>
                  <a:lnTo>
                    <a:pt x="555" y="552"/>
                  </a:lnTo>
                  <a:lnTo>
                    <a:pt x="555" y="562"/>
                  </a:lnTo>
                  <a:lnTo>
                    <a:pt x="564" y="602"/>
                  </a:lnTo>
                  <a:lnTo>
                    <a:pt x="574" y="632"/>
                  </a:lnTo>
                  <a:lnTo>
                    <a:pt x="603" y="662"/>
                  </a:lnTo>
                  <a:lnTo>
                    <a:pt x="633" y="682"/>
                  </a:lnTo>
                  <a:lnTo>
                    <a:pt x="662" y="693"/>
                  </a:lnTo>
                  <a:lnTo>
                    <a:pt x="701" y="703"/>
                  </a:lnTo>
                  <a:lnTo>
                    <a:pt x="779" y="682"/>
                  </a:lnTo>
                  <a:lnTo>
                    <a:pt x="837" y="622"/>
                  </a:lnTo>
                  <a:lnTo>
                    <a:pt x="886" y="552"/>
                  </a:lnTo>
                  <a:lnTo>
                    <a:pt x="915" y="462"/>
                  </a:lnTo>
                  <a:lnTo>
                    <a:pt x="915" y="451"/>
                  </a:lnTo>
                  <a:lnTo>
                    <a:pt x="905" y="441"/>
                  </a:lnTo>
                  <a:lnTo>
                    <a:pt x="876" y="441"/>
                  </a:lnTo>
                  <a:lnTo>
                    <a:pt x="866" y="451"/>
                  </a:lnTo>
                  <a:lnTo>
                    <a:pt x="866" y="472"/>
                  </a:lnTo>
                  <a:lnTo>
                    <a:pt x="818" y="572"/>
                  </a:lnTo>
                  <a:lnTo>
                    <a:pt x="759" y="632"/>
                  </a:lnTo>
                  <a:lnTo>
                    <a:pt x="701" y="652"/>
                  </a:lnTo>
                  <a:lnTo>
                    <a:pt x="681" y="652"/>
                  </a:lnTo>
                  <a:lnTo>
                    <a:pt x="672" y="642"/>
                  </a:lnTo>
                  <a:lnTo>
                    <a:pt x="672" y="622"/>
                  </a:lnTo>
                  <a:lnTo>
                    <a:pt x="662" y="602"/>
                  </a:lnTo>
                  <a:lnTo>
                    <a:pt x="662" y="582"/>
                  </a:lnTo>
                  <a:lnTo>
                    <a:pt x="681" y="542"/>
                  </a:lnTo>
                  <a:lnTo>
                    <a:pt x="691" y="512"/>
                  </a:lnTo>
                  <a:lnTo>
                    <a:pt x="701" y="472"/>
                  </a:lnTo>
                  <a:lnTo>
                    <a:pt x="720" y="421"/>
                  </a:lnTo>
                  <a:lnTo>
                    <a:pt x="749" y="341"/>
                  </a:lnTo>
                  <a:lnTo>
                    <a:pt x="769" y="251"/>
                  </a:lnTo>
                  <a:lnTo>
                    <a:pt x="779" y="180"/>
                  </a:lnTo>
                  <a:lnTo>
                    <a:pt x="769" y="100"/>
                  </a:lnTo>
                  <a:lnTo>
                    <a:pt x="730" y="50"/>
                  </a:lnTo>
                  <a:lnTo>
                    <a:pt x="691" y="20"/>
                  </a:lnTo>
                  <a:lnTo>
                    <a:pt x="633" y="10"/>
                  </a:lnTo>
                  <a:lnTo>
                    <a:pt x="584" y="0"/>
                  </a:lnTo>
                  <a:lnTo>
                    <a:pt x="477" y="20"/>
                  </a:lnTo>
                  <a:lnTo>
                    <a:pt x="389" y="80"/>
                  </a:lnTo>
                  <a:lnTo>
                    <a:pt x="331" y="140"/>
                  </a:lnTo>
                  <a:lnTo>
                    <a:pt x="311" y="80"/>
                  </a:lnTo>
                  <a:lnTo>
                    <a:pt x="272" y="30"/>
                  </a:lnTo>
                  <a:lnTo>
                    <a:pt x="224" y="10"/>
                  </a:lnTo>
                  <a:lnTo>
                    <a:pt x="175" y="0"/>
                  </a:lnTo>
                  <a:lnTo>
                    <a:pt x="136" y="1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90"/>
                  </a:lnTo>
                  <a:lnTo>
                    <a:pt x="38" y="120"/>
                  </a:lnTo>
                  <a:lnTo>
                    <a:pt x="9" y="210"/>
                  </a:lnTo>
                  <a:lnTo>
                    <a:pt x="0" y="231"/>
                  </a:lnTo>
                  <a:lnTo>
                    <a:pt x="0" y="251"/>
                  </a:lnTo>
                  <a:lnTo>
                    <a:pt x="9" y="261"/>
                  </a:lnTo>
                  <a:lnTo>
                    <a:pt x="38" y="261"/>
                  </a:lnTo>
                  <a:lnTo>
                    <a:pt x="58" y="241"/>
                  </a:lnTo>
                  <a:lnTo>
                    <a:pt x="58" y="210"/>
                  </a:lnTo>
                  <a:lnTo>
                    <a:pt x="87" y="130"/>
                  </a:lnTo>
                  <a:lnTo>
                    <a:pt x="116" y="70"/>
                  </a:lnTo>
                  <a:lnTo>
                    <a:pt x="165" y="50"/>
                  </a:lnTo>
                  <a:lnTo>
                    <a:pt x="185" y="50"/>
                  </a:lnTo>
                  <a:lnTo>
                    <a:pt x="204" y="60"/>
                  </a:lnTo>
                  <a:lnTo>
                    <a:pt x="214" y="80"/>
                  </a:lnTo>
                  <a:lnTo>
                    <a:pt x="214" y="180"/>
                  </a:lnTo>
                  <a:lnTo>
                    <a:pt x="204" y="220"/>
                  </a:lnTo>
                  <a:lnTo>
                    <a:pt x="185" y="281"/>
                  </a:lnTo>
                  <a:lnTo>
                    <a:pt x="165" y="361"/>
                  </a:lnTo>
                  <a:lnTo>
                    <a:pt x="165" y="391"/>
                  </a:lnTo>
                  <a:lnTo>
                    <a:pt x="116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25" name="Group 3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5029197" y="2286000"/>
            <a:ext cx="3088398" cy="879133"/>
            <a:chOff x="3639" y="1597"/>
            <a:chExt cx="21071" cy="5998"/>
          </a:xfrm>
        </p:grpSpPr>
        <p:sp>
          <p:nvSpPr>
            <p:cNvPr id="37927" name="Freeform 39"/>
            <p:cNvSpPr>
              <a:spLocks noEditPoints="1"/>
            </p:cNvSpPr>
            <p:nvPr/>
          </p:nvSpPr>
          <p:spPr bwMode="auto">
            <a:xfrm>
              <a:off x="4462" y="1597"/>
              <a:ext cx="1468" cy="697"/>
            </a:xfrm>
            <a:custGeom>
              <a:avLst/>
              <a:gdLst/>
              <a:ahLst/>
              <a:cxnLst>
                <a:cxn ang="0">
                  <a:pos x="704" y="212"/>
                </a:cxn>
                <a:cxn ang="0">
                  <a:pos x="585" y="96"/>
                </a:cxn>
                <a:cxn ang="0">
                  <a:pos x="419" y="14"/>
                </a:cxn>
                <a:cxn ang="0">
                  <a:pos x="213" y="21"/>
                </a:cxn>
                <a:cxn ang="0">
                  <a:pos x="53" y="150"/>
                </a:cxn>
                <a:cxn ang="0">
                  <a:pos x="0" y="349"/>
                </a:cxn>
                <a:cxn ang="0">
                  <a:pos x="53" y="553"/>
                </a:cxn>
                <a:cxn ang="0">
                  <a:pos x="206" y="683"/>
                </a:cxn>
                <a:cxn ang="0">
                  <a:pos x="412" y="683"/>
                </a:cxn>
                <a:cxn ang="0">
                  <a:pos x="571" y="601"/>
                </a:cxn>
                <a:cxn ang="0">
                  <a:pos x="684" y="492"/>
                </a:cxn>
                <a:cxn ang="0">
                  <a:pos x="764" y="492"/>
                </a:cxn>
                <a:cxn ang="0">
                  <a:pos x="957" y="656"/>
                </a:cxn>
                <a:cxn ang="0">
                  <a:pos x="1149" y="697"/>
                </a:cxn>
                <a:cxn ang="0">
                  <a:pos x="1342" y="629"/>
                </a:cxn>
                <a:cxn ang="0">
                  <a:pos x="1455" y="458"/>
                </a:cxn>
                <a:cxn ang="0">
                  <a:pos x="1455" y="246"/>
                </a:cxn>
                <a:cxn ang="0">
                  <a:pos x="1348" y="75"/>
                </a:cxn>
                <a:cxn ang="0">
                  <a:pos x="1156" y="0"/>
                </a:cxn>
                <a:cxn ang="0">
                  <a:pos x="970" y="48"/>
                </a:cxn>
                <a:cxn ang="0">
                  <a:pos x="830" y="157"/>
                </a:cxn>
                <a:cxn ang="0">
                  <a:pos x="744" y="260"/>
                </a:cxn>
                <a:cxn ang="0">
                  <a:pos x="870" y="219"/>
                </a:cxn>
                <a:cxn ang="0">
                  <a:pos x="1056" y="82"/>
                </a:cxn>
                <a:cxn ang="0">
                  <a:pos x="1255" y="75"/>
                </a:cxn>
                <a:cxn ang="0">
                  <a:pos x="1382" y="185"/>
                </a:cxn>
                <a:cxn ang="0">
                  <a:pos x="1428" y="349"/>
                </a:cxn>
                <a:cxn ang="0">
                  <a:pos x="1375" y="512"/>
                </a:cxn>
                <a:cxn ang="0">
                  <a:pos x="1249" y="601"/>
                </a:cxn>
                <a:cxn ang="0">
                  <a:pos x="1096" y="601"/>
                </a:cxn>
                <a:cxn ang="0">
                  <a:pos x="950" y="499"/>
                </a:cxn>
                <a:cxn ang="0">
                  <a:pos x="797" y="321"/>
                </a:cxn>
                <a:cxn ang="0">
                  <a:pos x="598" y="485"/>
                </a:cxn>
                <a:cxn ang="0">
                  <a:pos x="405" y="622"/>
                </a:cxn>
                <a:cxn ang="0">
                  <a:pos x="213" y="629"/>
                </a:cxn>
                <a:cxn ang="0">
                  <a:pos x="87" y="519"/>
                </a:cxn>
                <a:cxn ang="0">
                  <a:pos x="40" y="349"/>
                </a:cxn>
                <a:cxn ang="0">
                  <a:pos x="93" y="191"/>
                </a:cxn>
                <a:cxn ang="0">
                  <a:pos x="220" y="103"/>
                </a:cxn>
                <a:cxn ang="0">
                  <a:pos x="372" y="103"/>
                </a:cxn>
                <a:cxn ang="0">
                  <a:pos x="518" y="205"/>
                </a:cxn>
                <a:cxn ang="0">
                  <a:pos x="671" y="383"/>
                </a:cxn>
              </a:cxnLst>
              <a:rect l="0" t="0" r="r" b="b"/>
              <a:pathLst>
                <a:path w="1468" h="697">
                  <a:moveTo>
                    <a:pt x="744" y="260"/>
                  </a:moveTo>
                  <a:lnTo>
                    <a:pt x="704" y="212"/>
                  </a:lnTo>
                  <a:lnTo>
                    <a:pt x="651" y="150"/>
                  </a:lnTo>
                  <a:lnTo>
                    <a:pt x="585" y="96"/>
                  </a:lnTo>
                  <a:lnTo>
                    <a:pt x="512" y="48"/>
                  </a:lnTo>
                  <a:lnTo>
                    <a:pt x="419" y="14"/>
                  </a:lnTo>
                  <a:lnTo>
                    <a:pt x="319" y="0"/>
                  </a:lnTo>
                  <a:lnTo>
                    <a:pt x="213" y="21"/>
                  </a:lnTo>
                  <a:lnTo>
                    <a:pt x="127" y="75"/>
                  </a:lnTo>
                  <a:lnTo>
                    <a:pt x="53" y="150"/>
                  </a:lnTo>
                  <a:lnTo>
                    <a:pt x="14" y="246"/>
                  </a:lnTo>
                  <a:lnTo>
                    <a:pt x="0" y="349"/>
                  </a:lnTo>
                  <a:lnTo>
                    <a:pt x="14" y="458"/>
                  </a:lnTo>
                  <a:lnTo>
                    <a:pt x="53" y="553"/>
                  </a:lnTo>
                  <a:lnTo>
                    <a:pt x="120" y="629"/>
                  </a:lnTo>
                  <a:lnTo>
                    <a:pt x="206" y="683"/>
                  </a:lnTo>
                  <a:lnTo>
                    <a:pt x="312" y="697"/>
                  </a:lnTo>
                  <a:lnTo>
                    <a:pt x="412" y="683"/>
                  </a:lnTo>
                  <a:lnTo>
                    <a:pt x="498" y="649"/>
                  </a:lnTo>
                  <a:lnTo>
                    <a:pt x="571" y="601"/>
                  </a:lnTo>
                  <a:lnTo>
                    <a:pt x="638" y="547"/>
                  </a:lnTo>
                  <a:lnTo>
                    <a:pt x="684" y="492"/>
                  </a:lnTo>
                  <a:lnTo>
                    <a:pt x="724" y="444"/>
                  </a:lnTo>
                  <a:lnTo>
                    <a:pt x="764" y="492"/>
                  </a:lnTo>
                  <a:lnTo>
                    <a:pt x="877" y="608"/>
                  </a:lnTo>
                  <a:lnTo>
                    <a:pt x="957" y="656"/>
                  </a:lnTo>
                  <a:lnTo>
                    <a:pt x="1043" y="683"/>
                  </a:lnTo>
                  <a:lnTo>
                    <a:pt x="1149" y="697"/>
                  </a:lnTo>
                  <a:lnTo>
                    <a:pt x="1255" y="676"/>
                  </a:lnTo>
                  <a:lnTo>
                    <a:pt x="1342" y="629"/>
                  </a:lnTo>
                  <a:lnTo>
                    <a:pt x="1408" y="553"/>
                  </a:lnTo>
                  <a:lnTo>
                    <a:pt x="1455" y="458"/>
                  </a:lnTo>
                  <a:lnTo>
                    <a:pt x="1468" y="349"/>
                  </a:lnTo>
                  <a:lnTo>
                    <a:pt x="1455" y="246"/>
                  </a:lnTo>
                  <a:lnTo>
                    <a:pt x="1415" y="150"/>
                  </a:lnTo>
                  <a:lnTo>
                    <a:pt x="1348" y="75"/>
                  </a:lnTo>
                  <a:lnTo>
                    <a:pt x="1255" y="21"/>
                  </a:lnTo>
                  <a:lnTo>
                    <a:pt x="1156" y="0"/>
                  </a:lnTo>
                  <a:lnTo>
                    <a:pt x="1056" y="14"/>
                  </a:lnTo>
                  <a:lnTo>
                    <a:pt x="970" y="48"/>
                  </a:lnTo>
                  <a:lnTo>
                    <a:pt x="890" y="103"/>
                  </a:lnTo>
                  <a:lnTo>
                    <a:pt x="830" y="157"/>
                  </a:lnTo>
                  <a:lnTo>
                    <a:pt x="784" y="212"/>
                  </a:lnTo>
                  <a:lnTo>
                    <a:pt x="744" y="260"/>
                  </a:lnTo>
                  <a:close/>
                  <a:moveTo>
                    <a:pt x="797" y="321"/>
                  </a:moveTo>
                  <a:lnTo>
                    <a:pt x="870" y="219"/>
                  </a:lnTo>
                  <a:lnTo>
                    <a:pt x="963" y="137"/>
                  </a:lnTo>
                  <a:lnTo>
                    <a:pt x="1056" y="82"/>
                  </a:lnTo>
                  <a:lnTo>
                    <a:pt x="1169" y="62"/>
                  </a:lnTo>
                  <a:lnTo>
                    <a:pt x="1255" y="75"/>
                  </a:lnTo>
                  <a:lnTo>
                    <a:pt x="1328" y="123"/>
                  </a:lnTo>
                  <a:lnTo>
                    <a:pt x="1382" y="185"/>
                  </a:lnTo>
                  <a:lnTo>
                    <a:pt x="1415" y="260"/>
                  </a:lnTo>
                  <a:lnTo>
                    <a:pt x="1428" y="349"/>
                  </a:lnTo>
                  <a:lnTo>
                    <a:pt x="1415" y="437"/>
                  </a:lnTo>
                  <a:lnTo>
                    <a:pt x="1375" y="512"/>
                  </a:lnTo>
                  <a:lnTo>
                    <a:pt x="1322" y="567"/>
                  </a:lnTo>
                  <a:lnTo>
                    <a:pt x="1249" y="601"/>
                  </a:lnTo>
                  <a:lnTo>
                    <a:pt x="1176" y="615"/>
                  </a:lnTo>
                  <a:lnTo>
                    <a:pt x="1096" y="601"/>
                  </a:lnTo>
                  <a:lnTo>
                    <a:pt x="1023" y="560"/>
                  </a:lnTo>
                  <a:lnTo>
                    <a:pt x="950" y="499"/>
                  </a:lnTo>
                  <a:lnTo>
                    <a:pt x="877" y="417"/>
                  </a:lnTo>
                  <a:lnTo>
                    <a:pt x="797" y="321"/>
                  </a:lnTo>
                  <a:close/>
                  <a:moveTo>
                    <a:pt x="671" y="383"/>
                  </a:moveTo>
                  <a:lnTo>
                    <a:pt x="598" y="485"/>
                  </a:lnTo>
                  <a:lnTo>
                    <a:pt x="505" y="567"/>
                  </a:lnTo>
                  <a:lnTo>
                    <a:pt x="405" y="622"/>
                  </a:lnTo>
                  <a:lnTo>
                    <a:pt x="299" y="642"/>
                  </a:lnTo>
                  <a:lnTo>
                    <a:pt x="213" y="629"/>
                  </a:lnTo>
                  <a:lnTo>
                    <a:pt x="140" y="581"/>
                  </a:lnTo>
                  <a:lnTo>
                    <a:pt x="87" y="519"/>
                  </a:lnTo>
                  <a:lnTo>
                    <a:pt x="53" y="437"/>
                  </a:lnTo>
                  <a:lnTo>
                    <a:pt x="40" y="349"/>
                  </a:lnTo>
                  <a:lnTo>
                    <a:pt x="53" y="267"/>
                  </a:lnTo>
                  <a:lnTo>
                    <a:pt x="93" y="191"/>
                  </a:lnTo>
                  <a:lnTo>
                    <a:pt x="146" y="137"/>
                  </a:lnTo>
                  <a:lnTo>
                    <a:pt x="220" y="103"/>
                  </a:lnTo>
                  <a:lnTo>
                    <a:pt x="293" y="89"/>
                  </a:lnTo>
                  <a:lnTo>
                    <a:pt x="372" y="103"/>
                  </a:lnTo>
                  <a:lnTo>
                    <a:pt x="445" y="144"/>
                  </a:lnTo>
                  <a:lnTo>
                    <a:pt x="518" y="205"/>
                  </a:lnTo>
                  <a:lnTo>
                    <a:pt x="591" y="287"/>
                  </a:lnTo>
                  <a:lnTo>
                    <a:pt x="671" y="3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28" name="Freeform 40"/>
            <p:cNvSpPr>
              <a:spLocks/>
            </p:cNvSpPr>
            <p:nvPr/>
          </p:nvSpPr>
          <p:spPr bwMode="auto">
            <a:xfrm>
              <a:off x="3765" y="2943"/>
              <a:ext cx="2849" cy="3081"/>
            </a:xfrm>
            <a:custGeom>
              <a:avLst/>
              <a:gdLst/>
              <a:ahLst/>
              <a:cxnLst>
                <a:cxn ang="0">
                  <a:pos x="2590" y="3081"/>
                </a:cxn>
                <a:cxn ang="0">
                  <a:pos x="2849" y="2377"/>
                </a:cxn>
                <a:cxn ang="0">
                  <a:pos x="2796" y="2377"/>
                </a:cxn>
                <a:cxn ang="0">
                  <a:pos x="2729" y="2507"/>
                </a:cxn>
                <a:cxn ang="0">
                  <a:pos x="2636" y="2616"/>
                </a:cxn>
                <a:cxn ang="0">
                  <a:pos x="2517" y="2705"/>
                </a:cxn>
                <a:cxn ang="0">
                  <a:pos x="2384" y="2773"/>
                </a:cxn>
                <a:cxn ang="0">
                  <a:pos x="2238" y="2821"/>
                </a:cxn>
                <a:cxn ang="0">
                  <a:pos x="2138" y="2842"/>
                </a:cxn>
                <a:cxn ang="0">
                  <a:pos x="2045" y="2862"/>
                </a:cxn>
                <a:cxn ang="0">
                  <a:pos x="1919" y="2876"/>
                </a:cxn>
                <a:cxn ang="0">
                  <a:pos x="1760" y="2889"/>
                </a:cxn>
                <a:cxn ang="0">
                  <a:pos x="286" y="2889"/>
                </a:cxn>
                <a:cxn ang="0">
                  <a:pos x="1375" y="1578"/>
                </a:cxn>
                <a:cxn ang="0">
                  <a:pos x="1381" y="1564"/>
                </a:cxn>
                <a:cxn ang="0">
                  <a:pos x="1388" y="1557"/>
                </a:cxn>
                <a:cxn ang="0">
                  <a:pos x="1388" y="1550"/>
                </a:cxn>
                <a:cxn ang="0">
                  <a:pos x="1395" y="1544"/>
                </a:cxn>
                <a:cxn ang="0">
                  <a:pos x="1395" y="1537"/>
                </a:cxn>
                <a:cxn ang="0">
                  <a:pos x="1388" y="1530"/>
                </a:cxn>
                <a:cxn ang="0">
                  <a:pos x="1388" y="1523"/>
                </a:cxn>
                <a:cxn ang="0">
                  <a:pos x="1375" y="1509"/>
                </a:cxn>
                <a:cxn ang="0">
                  <a:pos x="379" y="102"/>
                </a:cxn>
                <a:cxn ang="0">
                  <a:pos x="1554" y="102"/>
                </a:cxn>
                <a:cxn ang="0">
                  <a:pos x="1713" y="109"/>
                </a:cxn>
                <a:cxn ang="0">
                  <a:pos x="1846" y="116"/>
                </a:cxn>
                <a:cxn ang="0">
                  <a:pos x="1952" y="130"/>
                </a:cxn>
                <a:cxn ang="0">
                  <a:pos x="2019" y="136"/>
                </a:cxn>
                <a:cxn ang="0">
                  <a:pos x="2052" y="143"/>
                </a:cxn>
                <a:cxn ang="0">
                  <a:pos x="2152" y="157"/>
                </a:cxn>
                <a:cxn ang="0">
                  <a:pos x="2271" y="191"/>
                </a:cxn>
                <a:cxn ang="0">
                  <a:pos x="2397" y="239"/>
                </a:cxn>
                <a:cxn ang="0">
                  <a:pos x="2524" y="307"/>
                </a:cxn>
                <a:cxn ang="0">
                  <a:pos x="2563" y="335"/>
                </a:cxn>
                <a:cxn ang="0">
                  <a:pos x="2623" y="382"/>
                </a:cxn>
                <a:cxn ang="0">
                  <a:pos x="2683" y="444"/>
                </a:cxn>
                <a:cxn ang="0">
                  <a:pos x="2743" y="519"/>
                </a:cxn>
                <a:cxn ang="0">
                  <a:pos x="2796" y="621"/>
                </a:cxn>
                <a:cxn ang="0">
                  <a:pos x="2849" y="621"/>
                </a:cxn>
                <a:cxn ang="0">
                  <a:pos x="2590" y="0"/>
                </a:cxn>
                <a:cxn ang="0">
                  <a:pos x="20" y="0"/>
                </a:cxn>
                <a:cxn ang="0">
                  <a:pos x="13" y="7"/>
                </a:cxn>
                <a:cxn ang="0">
                  <a:pos x="7" y="7"/>
                </a:cxn>
                <a:cxn ang="0">
                  <a:pos x="0" y="13"/>
                </a:cxn>
                <a:cxn ang="0">
                  <a:pos x="0" y="89"/>
                </a:cxn>
                <a:cxn ang="0">
                  <a:pos x="1136" y="1680"/>
                </a:cxn>
                <a:cxn ang="0">
                  <a:pos x="27" y="3019"/>
                </a:cxn>
                <a:cxn ang="0">
                  <a:pos x="13" y="3033"/>
                </a:cxn>
                <a:cxn ang="0">
                  <a:pos x="7" y="3046"/>
                </a:cxn>
                <a:cxn ang="0">
                  <a:pos x="7" y="3053"/>
                </a:cxn>
                <a:cxn ang="0">
                  <a:pos x="0" y="3053"/>
                </a:cxn>
                <a:cxn ang="0">
                  <a:pos x="0" y="3060"/>
                </a:cxn>
                <a:cxn ang="0">
                  <a:pos x="7" y="3074"/>
                </a:cxn>
                <a:cxn ang="0">
                  <a:pos x="13" y="3081"/>
                </a:cxn>
                <a:cxn ang="0">
                  <a:pos x="60" y="3081"/>
                </a:cxn>
                <a:cxn ang="0">
                  <a:pos x="2590" y="3081"/>
                </a:cxn>
              </a:cxnLst>
              <a:rect l="0" t="0" r="r" b="b"/>
              <a:pathLst>
                <a:path w="2849" h="3081">
                  <a:moveTo>
                    <a:pt x="2590" y="3081"/>
                  </a:moveTo>
                  <a:lnTo>
                    <a:pt x="2849" y="2377"/>
                  </a:lnTo>
                  <a:lnTo>
                    <a:pt x="2796" y="2377"/>
                  </a:lnTo>
                  <a:lnTo>
                    <a:pt x="2729" y="2507"/>
                  </a:lnTo>
                  <a:lnTo>
                    <a:pt x="2636" y="2616"/>
                  </a:lnTo>
                  <a:lnTo>
                    <a:pt x="2517" y="2705"/>
                  </a:lnTo>
                  <a:lnTo>
                    <a:pt x="2384" y="2773"/>
                  </a:lnTo>
                  <a:lnTo>
                    <a:pt x="2238" y="2821"/>
                  </a:lnTo>
                  <a:lnTo>
                    <a:pt x="2138" y="2842"/>
                  </a:lnTo>
                  <a:lnTo>
                    <a:pt x="2045" y="2862"/>
                  </a:lnTo>
                  <a:lnTo>
                    <a:pt x="1919" y="2876"/>
                  </a:lnTo>
                  <a:lnTo>
                    <a:pt x="1760" y="2889"/>
                  </a:lnTo>
                  <a:lnTo>
                    <a:pt x="286" y="2889"/>
                  </a:lnTo>
                  <a:lnTo>
                    <a:pt x="1375" y="1578"/>
                  </a:lnTo>
                  <a:lnTo>
                    <a:pt x="1381" y="1564"/>
                  </a:lnTo>
                  <a:lnTo>
                    <a:pt x="1388" y="1557"/>
                  </a:lnTo>
                  <a:lnTo>
                    <a:pt x="1388" y="1550"/>
                  </a:lnTo>
                  <a:lnTo>
                    <a:pt x="1395" y="1544"/>
                  </a:lnTo>
                  <a:lnTo>
                    <a:pt x="1395" y="1537"/>
                  </a:lnTo>
                  <a:lnTo>
                    <a:pt x="1388" y="1530"/>
                  </a:lnTo>
                  <a:lnTo>
                    <a:pt x="1388" y="1523"/>
                  </a:lnTo>
                  <a:lnTo>
                    <a:pt x="1375" y="1509"/>
                  </a:lnTo>
                  <a:lnTo>
                    <a:pt x="379" y="102"/>
                  </a:lnTo>
                  <a:lnTo>
                    <a:pt x="1554" y="102"/>
                  </a:lnTo>
                  <a:lnTo>
                    <a:pt x="1713" y="109"/>
                  </a:lnTo>
                  <a:lnTo>
                    <a:pt x="1846" y="116"/>
                  </a:lnTo>
                  <a:lnTo>
                    <a:pt x="1952" y="130"/>
                  </a:lnTo>
                  <a:lnTo>
                    <a:pt x="2019" y="136"/>
                  </a:lnTo>
                  <a:lnTo>
                    <a:pt x="2052" y="143"/>
                  </a:lnTo>
                  <a:lnTo>
                    <a:pt x="2152" y="157"/>
                  </a:lnTo>
                  <a:lnTo>
                    <a:pt x="2271" y="191"/>
                  </a:lnTo>
                  <a:lnTo>
                    <a:pt x="2397" y="239"/>
                  </a:lnTo>
                  <a:lnTo>
                    <a:pt x="2524" y="307"/>
                  </a:lnTo>
                  <a:lnTo>
                    <a:pt x="2563" y="335"/>
                  </a:lnTo>
                  <a:lnTo>
                    <a:pt x="2623" y="382"/>
                  </a:lnTo>
                  <a:lnTo>
                    <a:pt x="2683" y="444"/>
                  </a:lnTo>
                  <a:lnTo>
                    <a:pt x="2743" y="519"/>
                  </a:lnTo>
                  <a:lnTo>
                    <a:pt x="2796" y="621"/>
                  </a:lnTo>
                  <a:lnTo>
                    <a:pt x="2849" y="621"/>
                  </a:lnTo>
                  <a:lnTo>
                    <a:pt x="2590" y="0"/>
                  </a:lnTo>
                  <a:lnTo>
                    <a:pt x="20" y="0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13"/>
                  </a:lnTo>
                  <a:lnTo>
                    <a:pt x="0" y="89"/>
                  </a:lnTo>
                  <a:lnTo>
                    <a:pt x="1136" y="1680"/>
                  </a:lnTo>
                  <a:lnTo>
                    <a:pt x="27" y="3019"/>
                  </a:lnTo>
                  <a:lnTo>
                    <a:pt x="13" y="3033"/>
                  </a:lnTo>
                  <a:lnTo>
                    <a:pt x="7" y="3046"/>
                  </a:lnTo>
                  <a:lnTo>
                    <a:pt x="7" y="3053"/>
                  </a:lnTo>
                  <a:lnTo>
                    <a:pt x="0" y="3053"/>
                  </a:lnTo>
                  <a:lnTo>
                    <a:pt x="0" y="3060"/>
                  </a:lnTo>
                  <a:lnTo>
                    <a:pt x="7" y="3074"/>
                  </a:lnTo>
                  <a:lnTo>
                    <a:pt x="13" y="3081"/>
                  </a:lnTo>
                  <a:lnTo>
                    <a:pt x="60" y="3081"/>
                  </a:lnTo>
                  <a:lnTo>
                    <a:pt x="2590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29" name="Freeform 41"/>
            <p:cNvSpPr>
              <a:spLocks/>
            </p:cNvSpPr>
            <p:nvPr/>
          </p:nvSpPr>
          <p:spPr bwMode="auto">
            <a:xfrm>
              <a:off x="3639" y="6898"/>
              <a:ext cx="910" cy="697"/>
            </a:xfrm>
            <a:custGeom>
              <a:avLst/>
              <a:gdLst/>
              <a:ahLst/>
              <a:cxnLst>
                <a:cxn ang="0">
                  <a:pos x="100" y="615"/>
                </a:cxn>
                <a:cxn ang="0">
                  <a:pos x="93" y="642"/>
                </a:cxn>
                <a:cxn ang="0">
                  <a:pos x="100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3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7" y="219"/>
                </a:cxn>
                <a:cxn ang="0">
                  <a:pos x="618" y="369"/>
                </a:cxn>
                <a:cxn ang="0">
                  <a:pos x="578" y="485"/>
                </a:cxn>
                <a:cxn ang="0">
                  <a:pos x="558" y="540"/>
                </a:cxn>
                <a:cxn ang="0">
                  <a:pos x="564" y="622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3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2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8"/>
                </a:cxn>
                <a:cxn ang="0">
                  <a:pos x="744" y="68"/>
                </a:cxn>
                <a:cxn ang="0">
                  <a:pos x="671" y="14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4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60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100" y="615"/>
                  </a:lnTo>
                  <a:lnTo>
                    <a:pt x="100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100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3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3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60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6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4" y="48"/>
                  </a:lnTo>
                  <a:lnTo>
                    <a:pt x="624" y="55"/>
                  </a:lnTo>
                  <a:lnTo>
                    <a:pt x="651" y="82"/>
                  </a:lnTo>
                  <a:lnTo>
                    <a:pt x="657" y="96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9"/>
                  </a:lnTo>
                  <a:lnTo>
                    <a:pt x="644" y="294"/>
                  </a:lnTo>
                  <a:lnTo>
                    <a:pt x="618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4" y="526"/>
                  </a:lnTo>
                  <a:lnTo>
                    <a:pt x="558" y="540"/>
                  </a:lnTo>
                  <a:lnTo>
                    <a:pt x="558" y="567"/>
                  </a:lnTo>
                  <a:lnTo>
                    <a:pt x="564" y="622"/>
                  </a:lnTo>
                  <a:lnTo>
                    <a:pt x="598" y="663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2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8"/>
                  </a:lnTo>
                  <a:lnTo>
                    <a:pt x="770" y="116"/>
                  </a:lnTo>
                  <a:lnTo>
                    <a:pt x="744" y="68"/>
                  </a:lnTo>
                  <a:lnTo>
                    <a:pt x="710" y="34"/>
                  </a:lnTo>
                  <a:lnTo>
                    <a:pt x="671" y="14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4"/>
                  </a:lnTo>
                  <a:lnTo>
                    <a:pt x="425" y="48"/>
                  </a:lnTo>
                  <a:lnTo>
                    <a:pt x="372" y="96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4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6" y="137"/>
                  </a:lnTo>
                  <a:lnTo>
                    <a:pt x="13" y="184"/>
                  </a:lnTo>
                  <a:lnTo>
                    <a:pt x="0" y="219"/>
                  </a:lnTo>
                  <a:lnTo>
                    <a:pt x="0" y="246"/>
                  </a:lnTo>
                  <a:lnTo>
                    <a:pt x="13" y="260"/>
                  </a:lnTo>
                  <a:lnTo>
                    <a:pt x="33" y="260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100" y="96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3" y="253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0" name="Freeform 42"/>
            <p:cNvSpPr>
              <a:spLocks noEditPoints="1"/>
            </p:cNvSpPr>
            <p:nvPr/>
          </p:nvSpPr>
          <p:spPr bwMode="auto">
            <a:xfrm>
              <a:off x="4728" y="6987"/>
              <a:ext cx="1102" cy="416"/>
            </a:xfrm>
            <a:custGeom>
              <a:avLst/>
              <a:gdLst/>
              <a:ahLst/>
              <a:cxnLst>
                <a:cxn ang="0">
                  <a:pos x="1043" y="75"/>
                </a:cxn>
                <a:cxn ang="0">
                  <a:pos x="1069" y="75"/>
                </a:cxn>
                <a:cxn ang="0">
                  <a:pos x="1082" y="68"/>
                </a:cxn>
                <a:cxn ang="0">
                  <a:pos x="1089" y="68"/>
                </a:cxn>
                <a:cxn ang="0">
                  <a:pos x="1102" y="41"/>
                </a:cxn>
                <a:cxn ang="0">
                  <a:pos x="1102" y="27"/>
                </a:cxn>
                <a:cxn ang="0">
                  <a:pos x="1082" y="7"/>
                </a:cxn>
                <a:cxn ang="0">
                  <a:pos x="1069" y="0"/>
                </a:cxn>
                <a:cxn ang="0">
                  <a:pos x="33" y="0"/>
                </a:cxn>
                <a:cxn ang="0">
                  <a:pos x="7" y="13"/>
                </a:cxn>
                <a:cxn ang="0">
                  <a:pos x="0" y="20"/>
                </a:cxn>
                <a:cxn ang="0">
                  <a:pos x="0" y="54"/>
                </a:cxn>
                <a:cxn ang="0">
                  <a:pos x="7" y="68"/>
                </a:cxn>
                <a:cxn ang="0">
                  <a:pos x="20" y="75"/>
                </a:cxn>
                <a:cxn ang="0">
                  <a:pos x="53" y="75"/>
                </a:cxn>
                <a:cxn ang="0">
                  <a:pos x="1043" y="75"/>
                </a:cxn>
                <a:cxn ang="0">
                  <a:pos x="1049" y="416"/>
                </a:cxn>
                <a:cxn ang="0">
                  <a:pos x="1069" y="416"/>
                </a:cxn>
                <a:cxn ang="0">
                  <a:pos x="1082" y="410"/>
                </a:cxn>
                <a:cxn ang="0">
                  <a:pos x="1096" y="396"/>
                </a:cxn>
                <a:cxn ang="0">
                  <a:pos x="1102" y="375"/>
                </a:cxn>
                <a:cxn ang="0">
                  <a:pos x="1102" y="362"/>
                </a:cxn>
                <a:cxn ang="0">
                  <a:pos x="1082" y="341"/>
                </a:cxn>
                <a:cxn ang="0">
                  <a:pos x="33" y="341"/>
                </a:cxn>
                <a:cxn ang="0">
                  <a:pos x="20" y="348"/>
                </a:cxn>
                <a:cxn ang="0">
                  <a:pos x="7" y="348"/>
                </a:cxn>
                <a:cxn ang="0">
                  <a:pos x="0" y="362"/>
                </a:cxn>
                <a:cxn ang="0">
                  <a:pos x="0" y="389"/>
                </a:cxn>
                <a:cxn ang="0">
                  <a:pos x="7" y="403"/>
                </a:cxn>
                <a:cxn ang="0">
                  <a:pos x="33" y="416"/>
                </a:cxn>
                <a:cxn ang="0">
                  <a:pos x="53" y="416"/>
                </a:cxn>
                <a:cxn ang="0">
                  <a:pos x="1049" y="416"/>
                </a:cxn>
              </a:cxnLst>
              <a:rect l="0" t="0" r="r" b="b"/>
              <a:pathLst>
                <a:path w="1102" h="416">
                  <a:moveTo>
                    <a:pt x="1043" y="75"/>
                  </a:moveTo>
                  <a:lnTo>
                    <a:pt x="1069" y="75"/>
                  </a:lnTo>
                  <a:lnTo>
                    <a:pt x="1082" y="68"/>
                  </a:lnTo>
                  <a:lnTo>
                    <a:pt x="1089" y="68"/>
                  </a:lnTo>
                  <a:lnTo>
                    <a:pt x="1102" y="41"/>
                  </a:lnTo>
                  <a:lnTo>
                    <a:pt x="1102" y="27"/>
                  </a:lnTo>
                  <a:lnTo>
                    <a:pt x="1082" y="7"/>
                  </a:lnTo>
                  <a:lnTo>
                    <a:pt x="1069" y="0"/>
                  </a:lnTo>
                  <a:lnTo>
                    <a:pt x="33" y="0"/>
                  </a:lnTo>
                  <a:lnTo>
                    <a:pt x="7" y="13"/>
                  </a:lnTo>
                  <a:lnTo>
                    <a:pt x="0" y="20"/>
                  </a:lnTo>
                  <a:lnTo>
                    <a:pt x="0" y="54"/>
                  </a:lnTo>
                  <a:lnTo>
                    <a:pt x="7" y="68"/>
                  </a:lnTo>
                  <a:lnTo>
                    <a:pt x="20" y="75"/>
                  </a:lnTo>
                  <a:lnTo>
                    <a:pt x="53" y="75"/>
                  </a:lnTo>
                  <a:lnTo>
                    <a:pt x="1043" y="75"/>
                  </a:lnTo>
                  <a:close/>
                  <a:moveTo>
                    <a:pt x="1049" y="416"/>
                  </a:moveTo>
                  <a:lnTo>
                    <a:pt x="1069" y="416"/>
                  </a:lnTo>
                  <a:lnTo>
                    <a:pt x="1082" y="410"/>
                  </a:lnTo>
                  <a:lnTo>
                    <a:pt x="1096" y="396"/>
                  </a:lnTo>
                  <a:lnTo>
                    <a:pt x="1102" y="375"/>
                  </a:lnTo>
                  <a:lnTo>
                    <a:pt x="1102" y="362"/>
                  </a:lnTo>
                  <a:lnTo>
                    <a:pt x="1082" y="341"/>
                  </a:lnTo>
                  <a:lnTo>
                    <a:pt x="33" y="341"/>
                  </a:lnTo>
                  <a:lnTo>
                    <a:pt x="20" y="348"/>
                  </a:lnTo>
                  <a:lnTo>
                    <a:pt x="7" y="348"/>
                  </a:lnTo>
                  <a:lnTo>
                    <a:pt x="0" y="362"/>
                  </a:lnTo>
                  <a:lnTo>
                    <a:pt x="0" y="389"/>
                  </a:lnTo>
                  <a:lnTo>
                    <a:pt x="7" y="403"/>
                  </a:lnTo>
                  <a:lnTo>
                    <a:pt x="33" y="416"/>
                  </a:lnTo>
                  <a:lnTo>
                    <a:pt x="53" y="416"/>
                  </a:lnTo>
                  <a:lnTo>
                    <a:pt x="1049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1" name="Freeform 43"/>
            <p:cNvSpPr>
              <a:spLocks/>
            </p:cNvSpPr>
            <p:nvPr/>
          </p:nvSpPr>
          <p:spPr bwMode="auto">
            <a:xfrm>
              <a:off x="6030" y="6556"/>
              <a:ext cx="664" cy="1025"/>
            </a:xfrm>
            <a:custGeom>
              <a:avLst/>
              <a:gdLst/>
              <a:ahLst/>
              <a:cxnLst>
                <a:cxn ang="0">
                  <a:pos x="664" y="745"/>
                </a:cxn>
                <a:cxn ang="0">
                  <a:pos x="610" y="745"/>
                </a:cxn>
                <a:cxn ang="0">
                  <a:pos x="604" y="793"/>
                </a:cxn>
                <a:cxn ang="0">
                  <a:pos x="591" y="847"/>
                </a:cxn>
                <a:cxn ang="0">
                  <a:pos x="571" y="882"/>
                </a:cxn>
                <a:cxn ang="0">
                  <a:pos x="544" y="888"/>
                </a:cxn>
                <a:cxn ang="0">
                  <a:pos x="504" y="895"/>
                </a:cxn>
                <a:cxn ang="0">
                  <a:pos x="146" y="895"/>
                </a:cxn>
                <a:cxn ang="0">
                  <a:pos x="232" y="820"/>
                </a:cxn>
                <a:cxn ang="0">
                  <a:pos x="298" y="765"/>
                </a:cxn>
                <a:cxn ang="0">
                  <a:pos x="352" y="718"/>
                </a:cxn>
                <a:cxn ang="0">
                  <a:pos x="398" y="677"/>
                </a:cxn>
                <a:cxn ang="0">
                  <a:pos x="451" y="636"/>
                </a:cxn>
                <a:cxn ang="0">
                  <a:pos x="518" y="581"/>
                </a:cxn>
                <a:cxn ang="0">
                  <a:pos x="571" y="520"/>
                </a:cxn>
                <a:cxn ang="0">
                  <a:pos x="617" y="458"/>
                </a:cxn>
                <a:cxn ang="0">
                  <a:pos x="650" y="383"/>
                </a:cxn>
                <a:cxn ang="0">
                  <a:pos x="664" y="301"/>
                </a:cxn>
                <a:cxn ang="0">
                  <a:pos x="650" y="212"/>
                </a:cxn>
                <a:cxn ang="0">
                  <a:pos x="617" y="144"/>
                </a:cxn>
                <a:cxn ang="0">
                  <a:pos x="557" y="82"/>
                </a:cxn>
                <a:cxn ang="0">
                  <a:pos x="491" y="41"/>
                </a:cxn>
                <a:cxn ang="0">
                  <a:pos x="405" y="14"/>
                </a:cxn>
                <a:cxn ang="0">
                  <a:pos x="312" y="0"/>
                </a:cxn>
                <a:cxn ang="0">
                  <a:pos x="205" y="14"/>
                </a:cxn>
                <a:cxn ang="0">
                  <a:pos x="119" y="55"/>
                </a:cxn>
                <a:cxn ang="0">
                  <a:pos x="59" y="117"/>
                </a:cxn>
                <a:cxn ang="0">
                  <a:pos x="13" y="192"/>
                </a:cxn>
                <a:cxn ang="0">
                  <a:pos x="0" y="280"/>
                </a:cxn>
                <a:cxn ang="0">
                  <a:pos x="0" y="308"/>
                </a:cxn>
                <a:cxn ang="0">
                  <a:pos x="13" y="328"/>
                </a:cxn>
                <a:cxn ang="0">
                  <a:pos x="19" y="342"/>
                </a:cxn>
                <a:cxn ang="0">
                  <a:pos x="59" y="362"/>
                </a:cxn>
                <a:cxn ang="0">
                  <a:pos x="99" y="362"/>
                </a:cxn>
                <a:cxn ang="0">
                  <a:pos x="119" y="356"/>
                </a:cxn>
                <a:cxn ang="0">
                  <a:pos x="146" y="328"/>
                </a:cxn>
                <a:cxn ang="0">
                  <a:pos x="152" y="308"/>
                </a:cxn>
                <a:cxn ang="0">
                  <a:pos x="159" y="280"/>
                </a:cxn>
                <a:cxn ang="0">
                  <a:pos x="159" y="260"/>
                </a:cxn>
                <a:cxn ang="0">
                  <a:pos x="146" y="233"/>
                </a:cxn>
                <a:cxn ang="0">
                  <a:pos x="132" y="219"/>
                </a:cxn>
                <a:cxn ang="0">
                  <a:pos x="119" y="212"/>
                </a:cxn>
                <a:cxn ang="0">
                  <a:pos x="99" y="205"/>
                </a:cxn>
                <a:cxn ang="0">
                  <a:pos x="73" y="199"/>
                </a:cxn>
                <a:cxn ang="0">
                  <a:pos x="112" y="130"/>
                </a:cxn>
                <a:cxn ang="0">
                  <a:pos x="172" y="89"/>
                </a:cxn>
                <a:cxn ang="0">
                  <a:pos x="232" y="62"/>
                </a:cxn>
                <a:cxn ang="0">
                  <a:pos x="292" y="55"/>
                </a:cxn>
                <a:cxn ang="0">
                  <a:pos x="371" y="69"/>
                </a:cxn>
                <a:cxn ang="0">
                  <a:pos x="438" y="110"/>
                </a:cxn>
                <a:cxn ang="0">
                  <a:pos x="478" y="164"/>
                </a:cxn>
                <a:cxn ang="0">
                  <a:pos x="511" y="226"/>
                </a:cxn>
                <a:cxn ang="0">
                  <a:pos x="518" y="301"/>
                </a:cxn>
                <a:cxn ang="0">
                  <a:pos x="504" y="397"/>
                </a:cxn>
                <a:cxn ang="0">
                  <a:pos x="464" y="479"/>
                </a:cxn>
                <a:cxn ang="0">
                  <a:pos x="418" y="547"/>
                </a:cxn>
                <a:cxn ang="0">
                  <a:pos x="378" y="602"/>
                </a:cxn>
                <a:cxn ang="0">
                  <a:pos x="13" y="964"/>
                </a:cxn>
                <a:cxn ang="0">
                  <a:pos x="0" y="977"/>
                </a:cxn>
                <a:cxn ang="0">
                  <a:pos x="0" y="1025"/>
                </a:cxn>
                <a:cxn ang="0">
                  <a:pos x="617" y="1025"/>
                </a:cxn>
                <a:cxn ang="0">
                  <a:pos x="664" y="745"/>
                </a:cxn>
              </a:cxnLst>
              <a:rect l="0" t="0" r="r" b="b"/>
              <a:pathLst>
                <a:path w="664" h="1025">
                  <a:moveTo>
                    <a:pt x="664" y="745"/>
                  </a:moveTo>
                  <a:lnTo>
                    <a:pt x="610" y="745"/>
                  </a:lnTo>
                  <a:lnTo>
                    <a:pt x="604" y="793"/>
                  </a:lnTo>
                  <a:lnTo>
                    <a:pt x="591" y="847"/>
                  </a:lnTo>
                  <a:lnTo>
                    <a:pt x="571" y="882"/>
                  </a:lnTo>
                  <a:lnTo>
                    <a:pt x="544" y="888"/>
                  </a:lnTo>
                  <a:lnTo>
                    <a:pt x="504" y="895"/>
                  </a:lnTo>
                  <a:lnTo>
                    <a:pt x="146" y="895"/>
                  </a:lnTo>
                  <a:lnTo>
                    <a:pt x="232" y="820"/>
                  </a:lnTo>
                  <a:lnTo>
                    <a:pt x="298" y="765"/>
                  </a:lnTo>
                  <a:lnTo>
                    <a:pt x="352" y="718"/>
                  </a:lnTo>
                  <a:lnTo>
                    <a:pt x="398" y="677"/>
                  </a:lnTo>
                  <a:lnTo>
                    <a:pt x="451" y="636"/>
                  </a:lnTo>
                  <a:lnTo>
                    <a:pt x="518" y="581"/>
                  </a:lnTo>
                  <a:lnTo>
                    <a:pt x="571" y="520"/>
                  </a:lnTo>
                  <a:lnTo>
                    <a:pt x="617" y="458"/>
                  </a:lnTo>
                  <a:lnTo>
                    <a:pt x="650" y="383"/>
                  </a:lnTo>
                  <a:lnTo>
                    <a:pt x="664" y="301"/>
                  </a:lnTo>
                  <a:lnTo>
                    <a:pt x="650" y="212"/>
                  </a:lnTo>
                  <a:lnTo>
                    <a:pt x="617" y="144"/>
                  </a:lnTo>
                  <a:lnTo>
                    <a:pt x="557" y="82"/>
                  </a:lnTo>
                  <a:lnTo>
                    <a:pt x="491" y="41"/>
                  </a:lnTo>
                  <a:lnTo>
                    <a:pt x="405" y="14"/>
                  </a:lnTo>
                  <a:lnTo>
                    <a:pt x="312" y="0"/>
                  </a:lnTo>
                  <a:lnTo>
                    <a:pt x="205" y="14"/>
                  </a:lnTo>
                  <a:lnTo>
                    <a:pt x="119" y="55"/>
                  </a:lnTo>
                  <a:lnTo>
                    <a:pt x="59" y="117"/>
                  </a:lnTo>
                  <a:lnTo>
                    <a:pt x="13" y="192"/>
                  </a:lnTo>
                  <a:lnTo>
                    <a:pt x="0" y="280"/>
                  </a:lnTo>
                  <a:lnTo>
                    <a:pt x="0" y="308"/>
                  </a:lnTo>
                  <a:lnTo>
                    <a:pt x="13" y="328"/>
                  </a:lnTo>
                  <a:lnTo>
                    <a:pt x="19" y="342"/>
                  </a:lnTo>
                  <a:lnTo>
                    <a:pt x="59" y="362"/>
                  </a:lnTo>
                  <a:lnTo>
                    <a:pt x="99" y="362"/>
                  </a:lnTo>
                  <a:lnTo>
                    <a:pt x="119" y="356"/>
                  </a:lnTo>
                  <a:lnTo>
                    <a:pt x="146" y="328"/>
                  </a:lnTo>
                  <a:lnTo>
                    <a:pt x="152" y="308"/>
                  </a:lnTo>
                  <a:lnTo>
                    <a:pt x="159" y="280"/>
                  </a:lnTo>
                  <a:lnTo>
                    <a:pt x="159" y="260"/>
                  </a:lnTo>
                  <a:lnTo>
                    <a:pt x="146" y="233"/>
                  </a:lnTo>
                  <a:lnTo>
                    <a:pt x="132" y="219"/>
                  </a:lnTo>
                  <a:lnTo>
                    <a:pt x="119" y="212"/>
                  </a:lnTo>
                  <a:lnTo>
                    <a:pt x="99" y="205"/>
                  </a:lnTo>
                  <a:lnTo>
                    <a:pt x="73" y="199"/>
                  </a:lnTo>
                  <a:lnTo>
                    <a:pt x="112" y="130"/>
                  </a:lnTo>
                  <a:lnTo>
                    <a:pt x="172" y="89"/>
                  </a:lnTo>
                  <a:lnTo>
                    <a:pt x="232" y="62"/>
                  </a:lnTo>
                  <a:lnTo>
                    <a:pt x="292" y="55"/>
                  </a:lnTo>
                  <a:lnTo>
                    <a:pt x="371" y="69"/>
                  </a:lnTo>
                  <a:lnTo>
                    <a:pt x="438" y="110"/>
                  </a:lnTo>
                  <a:lnTo>
                    <a:pt x="478" y="164"/>
                  </a:lnTo>
                  <a:lnTo>
                    <a:pt x="511" y="226"/>
                  </a:lnTo>
                  <a:lnTo>
                    <a:pt x="518" y="301"/>
                  </a:lnTo>
                  <a:lnTo>
                    <a:pt x="504" y="397"/>
                  </a:lnTo>
                  <a:lnTo>
                    <a:pt x="464" y="479"/>
                  </a:lnTo>
                  <a:lnTo>
                    <a:pt x="418" y="547"/>
                  </a:lnTo>
                  <a:lnTo>
                    <a:pt x="378" y="602"/>
                  </a:lnTo>
                  <a:lnTo>
                    <a:pt x="13" y="964"/>
                  </a:lnTo>
                  <a:lnTo>
                    <a:pt x="0" y="977"/>
                  </a:lnTo>
                  <a:lnTo>
                    <a:pt x="0" y="1025"/>
                  </a:lnTo>
                  <a:lnTo>
                    <a:pt x="617" y="1025"/>
                  </a:lnTo>
                  <a:lnTo>
                    <a:pt x="664" y="7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2" name="Freeform 44"/>
            <p:cNvSpPr>
              <a:spLocks/>
            </p:cNvSpPr>
            <p:nvPr/>
          </p:nvSpPr>
          <p:spPr bwMode="auto">
            <a:xfrm>
              <a:off x="7364" y="3360"/>
              <a:ext cx="498" cy="2206"/>
            </a:xfrm>
            <a:custGeom>
              <a:avLst/>
              <a:gdLst/>
              <a:ahLst/>
              <a:cxnLst>
                <a:cxn ang="0">
                  <a:pos x="498" y="2179"/>
                </a:cxn>
                <a:cxn ang="0">
                  <a:pos x="498" y="2172"/>
                </a:cxn>
                <a:cxn ang="0">
                  <a:pos x="459" y="2131"/>
                </a:cxn>
                <a:cxn ang="0">
                  <a:pos x="359" y="2008"/>
                </a:cxn>
                <a:cxn ang="0">
                  <a:pos x="273" y="1864"/>
                </a:cxn>
                <a:cxn ang="0">
                  <a:pos x="213" y="1714"/>
                </a:cxn>
                <a:cxn ang="0">
                  <a:pos x="173" y="1564"/>
                </a:cxn>
                <a:cxn ang="0">
                  <a:pos x="146" y="1407"/>
                </a:cxn>
                <a:cxn ang="0">
                  <a:pos x="126" y="1250"/>
                </a:cxn>
                <a:cxn ang="0">
                  <a:pos x="126" y="1099"/>
                </a:cxn>
                <a:cxn ang="0">
                  <a:pos x="133" y="908"/>
                </a:cxn>
                <a:cxn ang="0">
                  <a:pos x="153" y="724"/>
                </a:cxn>
                <a:cxn ang="0">
                  <a:pos x="200" y="539"/>
                </a:cxn>
                <a:cxn ang="0">
                  <a:pos x="259" y="368"/>
                </a:cxn>
                <a:cxn ang="0">
                  <a:pos x="352" y="204"/>
                </a:cxn>
                <a:cxn ang="0">
                  <a:pos x="465" y="61"/>
                </a:cxn>
                <a:cxn ang="0">
                  <a:pos x="478" y="47"/>
                </a:cxn>
                <a:cxn ang="0">
                  <a:pos x="492" y="41"/>
                </a:cxn>
                <a:cxn ang="0">
                  <a:pos x="492" y="34"/>
                </a:cxn>
                <a:cxn ang="0">
                  <a:pos x="498" y="27"/>
                </a:cxn>
                <a:cxn ang="0">
                  <a:pos x="498" y="20"/>
                </a:cxn>
                <a:cxn ang="0">
                  <a:pos x="485" y="6"/>
                </a:cxn>
                <a:cxn ang="0">
                  <a:pos x="472" y="0"/>
                </a:cxn>
                <a:cxn ang="0">
                  <a:pos x="452" y="13"/>
                </a:cxn>
                <a:cxn ang="0">
                  <a:pos x="405" y="47"/>
                </a:cxn>
                <a:cxn ang="0">
                  <a:pos x="346" y="109"/>
                </a:cxn>
                <a:cxn ang="0">
                  <a:pos x="273" y="198"/>
                </a:cxn>
                <a:cxn ang="0">
                  <a:pos x="200" y="300"/>
                </a:cxn>
                <a:cxn ang="0">
                  <a:pos x="133" y="430"/>
                </a:cxn>
                <a:cxn ang="0">
                  <a:pos x="67" y="614"/>
                </a:cxn>
                <a:cxn ang="0">
                  <a:pos x="27" y="785"/>
                </a:cxn>
                <a:cxn ang="0">
                  <a:pos x="7" y="956"/>
                </a:cxn>
                <a:cxn ang="0">
                  <a:pos x="0" y="1099"/>
                </a:cxn>
                <a:cxn ang="0">
                  <a:pos x="7" y="1243"/>
                </a:cxn>
                <a:cxn ang="0">
                  <a:pos x="27" y="1414"/>
                </a:cxn>
                <a:cxn ang="0">
                  <a:pos x="67" y="1598"/>
                </a:cxn>
                <a:cxn ang="0">
                  <a:pos x="140" y="1789"/>
                </a:cxn>
                <a:cxn ang="0">
                  <a:pos x="206" y="1912"/>
                </a:cxn>
                <a:cxn ang="0">
                  <a:pos x="279" y="2015"/>
                </a:cxn>
                <a:cxn ang="0">
                  <a:pos x="346" y="2097"/>
                </a:cxn>
                <a:cxn ang="0">
                  <a:pos x="405" y="2158"/>
                </a:cxn>
                <a:cxn ang="0">
                  <a:pos x="452" y="2192"/>
                </a:cxn>
                <a:cxn ang="0">
                  <a:pos x="472" y="2206"/>
                </a:cxn>
                <a:cxn ang="0">
                  <a:pos x="485" y="2199"/>
                </a:cxn>
                <a:cxn ang="0">
                  <a:pos x="492" y="2192"/>
                </a:cxn>
                <a:cxn ang="0">
                  <a:pos x="498" y="2179"/>
                </a:cxn>
              </a:cxnLst>
              <a:rect l="0" t="0" r="r" b="b"/>
              <a:pathLst>
                <a:path w="498" h="2206">
                  <a:moveTo>
                    <a:pt x="498" y="2179"/>
                  </a:moveTo>
                  <a:lnTo>
                    <a:pt x="498" y="2172"/>
                  </a:lnTo>
                  <a:lnTo>
                    <a:pt x="459" y="2131"/>
                  </a:lnTo>
                  <a:lnTo>
                    <a:pt x="359" y="2008"/>
                  </a:lnTo>
                  <a:lnTo>
                    <a:pt x="273" y="1864"/>
                  </a:lnTo>
                  <a:lnTo>
                    <a:pt x="213" y="1714"/>
                  </a:lnTo>
                  <a:lnTo>
                    <a:pt x="173" y="1564"/>
                  </a:lnTo>
                  <a:lnTo>
                    <a:pt x="146" y="1407"/>
                  </a:lnTo>
                  <a:lnTo>
                    <a:pt x="126" y="1250"/>
                  </a:lnTo>
                  <a:lnTo>
                    <a:pt x="126" y="1099"/>
                  </a:lnTo>
                  <a:lnTo>
                    <a:pt x="133" y="908"/>
                  </a:lnTo>
                  <a:lnTo>
                    <a:pt x="153" y="724"/>
                  </a:lnTo>
                  <a:lnTo>
                    <a:pt x="200" y="539"/>
                  </a:lnTo>
                  <a:lnTo>
                    <a:pt x="259" y="368"/>
                  </a:lnTo>
                  <a:lnTo>
                    <a:pt x="352" y="204"/>
                  </a:lnTo>
                  <a:lnTo>
                    <a:pt x="465" y="61"/>
                  </a:lnTo>
                  <a:lnTo>
                    <a:pt x="478" y="47"/>
                  </a:lnTo>
                  <a:lnTo>
                    <a:pt x="492" y="41"/>
                  </a:lnTo>
                  <a:lnTo>
                    <a:pt x="492" y="34"/>
                  </a:lnTo>
                  <a:lnTo>
                    <a:pt x="498" y="27"/>
                  </a:lnTo>
                  <a:lnTo>
                    <a:pt x="498" y="20"/>
                  </a:lnTo>
                  <a:lnTo>
                    <a:pt x="485" y="6"/>
                  </a:lnTo>
                  <a:lnTo>
                    <a:pt x="472" y="0"/>
                  </a:lnTo>
                  <a:lnTo>
                    <a:pt x="452" y="13"/>
                  </a:lnTo>
                  <a:lnTo>
                    <a:pt x="405" y="47"/>
                  </a:lnTo>
                  <a:lnTo>
                    <a:pt x="346" y="109"/>
                  </a:lnTo>
                  <a:lnTo>
                    <a:pt x="273" y="198"/>
                  </a:lnTo>
                  <a:lnTo>
                    <a:pt x="200" y="300"/>
                  </a:lnTo>
                  <a:lnTo>
                    <a:pt x="133" y="430"/>
                  </a:lnTo>
                  <a:lnTo>
                    <a:pt x="67" y="614"/>
                  </a:lnTo>
                  <a:lnTo>
                    <a:pt x="27" y="785"/>
                  </a:lnTo>
                  <a:lnTo>
                    <a:pt x="7" y="956"/>
                  </a:lnTo>
                  <a:lnTo>
                    <a:pt x="0" y="1099"/>
                  </a:lnTo>
                  <a:lnTo>
                    <a:pt x="7" y="1243"/>
                  </a:lnTo>
                  <a:lnTo>
                    <a:pt x="27" y="1414"/>
                  </a:lnTo>
                  <a:lnTo>
                    <a:pt x="67" y="1598"/>
                  </a:lnTo>
                  <a:lnTo>
                    <a:pt x="140" y="1789"/>
                  </a:lnTo>
                  <a:lnTo>
                    <a:pt x="206" y="1912"/>
                  </a:lnTo>
                  <a:lnTo>
                    <a:pt x="279" y="2015"/>
                  </a:lnTo>
                  <a:lnTo>
                    <a:pt x="346" y="2097"/>
                  </a:lnTo>
                  <a:lnTo>
                    <a:pt x="405" y="2158"/>
                  </a:lnTo>
                  <a:lnTo>
                    <a:pt x="452" y="2192"/>
                  </a:lnTo>
                  <a:lnTo>
                    <a:pt x="472" y="2206"/>
                  </a:lnTo>
                  <a:lnTo>
                    <a:pt x="485" y="2199"/>
                  </a:lnTo>
                  <a:lnTo>
                    <a:pt x="492" y="2192"/>
                  </a:lnTo>
                  <a:lnTo>
                    <a:pt x="498" y="21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3" name="Freeform 45"/>
            <p:cNvSpPr>
              <a:spLocks/>
            </p:cNvSpPr>
            <p:nvPr/>
          </p:nvSpPr>
          <p:spPr bwMode="auto">
            <a:xfrm>
              <a:off x="8088" y="3544"/>
              <a:ext cx="857" cy="1469"/>
            </a:xfrm>
            <a:custGeom>
              <a:avLst/>
              <a:gdLst/>
              <a:ahLst/>
              <a:cxnLst>
                <a:cxn ang="0">
                  <a:pos x="804" y="1086"/>
                </a:cxn>
                <a:cxn ang="0">
                  <a:pos x="777" y="1230"/>
                </a:cxn>
                <a:cxn ang="0">
                  <a:pos x="724" y="1291"/>
                </a:cxn>
                <a:cxn ang="0">
                  <a:pos x="166" y="1298"/>
                </a:cxn>
                <a:cxn ang="0">
                  <a:pos x="525" y="949"/>
                </a:cxn>
                <a:cxn ang="0">
                  <a:pos x="717" y="758"/>
                </a:cxn>
                <a:cxn ang="0">
                  <a:pos x="824" y="601"/>
                </a:cxn>
                <a:cxn ang="0">
                  <a:pos x="857" y="430"/>
                </a:cxn>
                <a:cxn ang="0">
                  <a:pos x="797" y="205"/>
                </a:cxn>
                <a:cxn ang="0">
                  <a:pos x="638" y="55"/>
                </a:cxn>
                <a:cxn ang="0">
                  <a:pos x="405" y="0"/>
                </a:cxn>
                <a:cxn ang="0">
                  <a:pos x="193" y="61"/>
                </a:cxn>
                <a:cxn ang="0">
                  <a:pos x="53" y="212"/>
                </a:cxn>
                <a:cxn ang="0">
                  <a:pos x="0" y="403"/>
                </a:cxn>
                <a:cxn ang="0">
                  <a:pos x="33" y="485"/>
                </a:cxn>
                <a:cxn ang="0">
                  <a:pos x="86" y="519"/>
                </a:cxn>
                <a:cxn ang="0">
                  <a:pos x="120" y="526"/>
                </a:cxn>
                <a:cxn ang="0">
                  <a:pos x="186" y="499"/>
                </a:cxn>
                <a:cxn ang="0">
                  <a:pos x="226" y="410"/>
                </a:cxn>
                <a:cxn ang="0">
                  <a:pos x="199" y="328"/>
                </a:cxn>
                <a:cxn ang="0">
                  <a:pos x="113" y="294"/>
                </a:cxn>
                <a:cxn ang="0">
                  <a:pos x="133" y="198"/>
                </a:cxn>
                <a:cxn ang="0">
                  <a:pos x="286" y="89"/>
                </a:cxn>
                <a:cxn ang="0">
                  <a:pos x="465" y="82"/>
                </a:cxn>
                <a:cxn ang="0">
                  <a:pos x="591" y="184"/>
                </a:cxn>
                <a:cxn ang="0">
                  <a:pos x="658" y="342"/>
                </a:cxn>
                <a:cxn ang="0">
                  <a:pos x="644" y="560"/>
                </a:cxn>
                <a:cxn ang="0">
                  <a:pos x="525" y="806"/>
                </a:cxn>
                <a:cxn ang="0">
                  <a:pos x="27" y="1387"/>
                </a:cxn>
                <a:cxn ang="0">
                  <a:pos x="7" y="1414"/>
                </a:cxn>
                <a:cxn ang="0">
                  <a:pos x="0" y="1441"/>
                </a:cxn>
                <a:cxn ang="0">
                  <a:pos x="797" y="1469"/>
                </a:cxn>
              </a:cxnLst>
              <a:rect l="0" t="0" r="r" b="b"/>
              <a:pathLst>
                <a:path w="857" h="1469">
                  <a:moveTo>
                    <a:pt x="857" y="1086"/>
                  </a:moveTo>
                  <a:lnTo>
                    <a:pt x="804" y="1086"/>
                  </a:lnTo>
                  <a:lnTo>
                    <a:pt x="790" y="1161"/>
                  </a:lnTo>
                  <a:lnTo>
                    <a:pt x="777" y="1230"/>
                  </a:lnTo>
                  <a:lnTo>
                    <a:pt x="757" y="1284"/>
                  </a:lnTo>
                  <a:lnTo>
                    <a:pt x="724" y="1291"/>
                  </a:lnTo>
                  <a:lnTo>
                    <a:pt x="664" y="1298"/>
                  </a:lnTo>
                  <a:lnTo>
                    <a:pt x="166" y="1298"/>
                  </a:lnTo>
                  <a:lnTo>
                    <a:pt x="392" y="1072"/>
                  </a:lnTo>
                  <a:lnTo>
                    <a:pt x="525" y="949"/>
                  </a:lnTo>
                  <a:lnTo>
                    <a:pt x="631" y="854"/>
                  </a:lnTo>
                  <a:lnTo>
                    <a:pt x="717" y="758"/>
                  </a:lnTo>
                  <a:lnTo>
                    <a:pt x="777" y="676"/>
                  </a:lnTo>
                  <a:lnTo>
                    <a:pt x="824" y="601"/>
                  </a:lnTo>
                  <a:lnTo>
                    <a:pt x="850" y="519"/>
                  </a:lnTo>
                  <a:lnTo>
                    <a:pt x="857" y="430"/>
                  </a:lnTo>
                  <a:lnTo>
                    <a:pt x="844" y="314"/>
                  </a:lnTo>
                  <a:lnTo>
                    <a:pt x="797" y="205"/>
                  </a:lnTo>
                  <a:lnTo>
                    <a:pt x="731" y="123"/>
                  </a:lnTo>
                  <a:lnTo>
                    <a:pt x="638" y="55"/>
                  </a:lnTo>
                  <a:lnTo>
                    <a:pt x="525" y="14"/>
                  </a:lnTo>
                  <a:lnTo>
                    <a:pt x="405" y="0"/>
                  </a:lnTo>
                  <a:lnTo>
                    <a:pt x="292" y="14"/>
                  </a:lnTo>
                  <a:lnTo>
                    <a:pt x="193" y="61"/>
                  </a:lnTo>
                  <a:lnTo>
                    <a:pt x="113" y="130"/>
                  </a:lnTo>
                  <a:lnTo>
                    <a:pt x="53" y="212"/>
                  </a:lnTo>
                  <a:lnTo>
                    <a:pt x="13" y="301"/>
                  </a:lnTo>
                  <a:lnTo>
                    <a:pt x="0" y="403"/>
                  </a:lnTo>
                  <a:lnTo>
                    <a:pt x="7" y="451"/>
                  </a:lnTo>
                  <a:lnTo>
                    <a:pt x="33" y="485"/>
                  </a:lnTo>
                  <a:lnTo>
                    <a:pt x="60" y="512"/>
                  </a:lnTo>
                  <a:lnTo>
                    <a:pt x="86" y="519"/>
                  </a:lnTo>
                  <a:lnTo>
                    <a:pt x="106" y="526"/>
                  </a:lnTo>
                  <a:lnTo>
                    <a:pt x="120" y="526"/>
                  </a:lnTo>
                  <a:lnTo>
                    <a:pt x="153" y="519"/>
                  </a:lnTo>
                  <a:lnTo>
                    <a:pt x="186" y="499"/>
                  </a:lnTo>
                  <a:lnTo>
                    <a:pt x="213" y="464"/>
                  </a:lnTo>
                  <a:lnTo>
                    <a:pt x="226" y="410"/>
                  </a:lnTo>
                  <a:lnTo>
                    <a:pt x="219" y="369"/>
                  </a:lnTo>
                  <a:lnTo>
                    <a:pt x="199" y="328"/>
                  </a:lnTo>
                  <a:lnTo>
                    <a:pt x="166" y="301"/>
                  </a:lnTo>
                  <a:lnTo>
                    <a:pt x="113" y="294"/>
                  </a:lnTo>
                  <a:lnTo>
                    <a:pt x="86" y="294"/>
                  </a:lnTo>
                  <a:lnTo>
                    <a:pt x="133" y="198"/>
                  </a:lnTo>
                  <a:lnTo>
                    <a:pt x="206" y="130"/>
                  </a:lnTo>
                  <a:lnTo>
                    <a:pt x="286" y="89"/>
                  </a:lnTo>
                  <a:lnTo>
                    <a:pt x="379" y="68"/>
                  </a:lnTo>
                  <a:lnTo>
                    <a:pt x="465" y="82"/>
                  </a:lnTo>
                  <a:lnTo>
                    <a:pt x="538" y="123"/>
                  </a:lnTo>
                  <a:lnTo>
                    <a:pt x="591" y="184"/>
                  </a:lnTo>
                  <a:lnTo>
                    <a:pt x="631" y="253"/>
                  </a:lnTo>
                  <a:lnTo>
                    <a:pt x="658" y="342"/>
                  </a:lnTo>
                  <a:lnTo>
                    <a:pt x="664" y="430"/>
                  </a:lnTo>
                  <a:lnTo>
                    <a:pt x="644" y="560"/>
                  </a:lnTo>
                  <a:lnTo>
                    <a:pt x="591" y="690"/>
                  </a:lnTo>
                  <a:lnTo>
                    <a:pt x="525" y="806"/>
                  </a:lnTo>
                  <a:lnTo>
                    <a:pt x="438" y="915"/>
                  </a:lnTo>
                  <a:lnTo>
                    <a:pt x="27" y="1387"/>
                  </a:lnTo>
                  <a:lnTo>
                    <a:pt x="13" y="1400"/>
                  </a:lnTo>
                  <a:lnTo>
                    <a:pt x="7" y="1414"/>
                  </a:lnTo>
                  <a:lnTo>
                    <a:pt x="7" y="1421"/>
                  </a:lnTo>
                  <a:lnTo>
                    <a:pt x="0" y="1441"/>
                  </a:lnTo>
                  <a:lnTo>
                    <a:pt x="0" y="1469"/>
                  </a:lnTo>
                  <a:lnTo>
                    <a:pt x="797" y="1469"/>
                  </a:lnTo>
                  <a:lnTo>
                    <a:pt x="857" y="1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4" name="Freeform 46"/>
            <p:cNvSpPr>
              <a:spLocks noEditPoints="1"/>
            </p:cNvSpPr>
            <p:nvPr/>
          </p:nvSpPr>
          <p:spPr bwMode="auto">
            <a:xfrm>
              <a:off x="9144" y="3482"/>
              <a:ext cx="1016" cy="1558"/>
            </a:xfrm>
            <a:custGeom>
              <a:avLst/>
              <a:gdLst/>
              <a:ahLst/>
              <a:cxnLst>
                <a:cxn ang="0">
                  <a:pos x="1016" y="14"/>
                </a:cxn>
                <a:cxn ang="0">
                  <a:pos x="1003" y="7"/>
                </a:cxn>
                <a:cxn ang="0">
                  <a:pos x="950" y="0"/>
                </a:cxn>
                <a:cxn ang="0">
                  <a:pos x="757" y="21"/>
                </a:cxn>
                <a:cxn ang="0">
                  <a:pos x="704" y="28"/>
                </a:cxn>
                <a:cxn ang="0">
                  <a:pos x="691" y="48"/>
                </a:cxn>
                <a:cxn ang="0">
                  <a:pos x="697" y="89"/>
                </a:cxn>
                <a:cxn ang="0">
                  <a:pos x="797" y="96"/>
                </a:cxn>
                <a:cxn ang="0">
                  <a:pos x="843" y="117"/>
                </a:cxn>
                <a:cxn ang="0">
                  <a:pos x="843" y="178"/>
                </a:cxn>
                <a:cxn ang="0">
                  <a:pos x="677" y="643"/>
                </a:cxn>
                <a:cxn ang="0">
                  <a:pos x="584" y="567"/>
                </a:cxn>
                <a:cxn ang="0">
                  <a:pos x="412" y="581"/>
                </a:cxn>
                <a:cxn ang="0">
                  <a:pos x="206" y="711"/>
                </a:cxn>
                <a:cxn ang="0">
                  <a:pos x="60" y="936"/>
                </a:cxn>
                <a:cxn ang="0">
                  <a:pos x="0" y="1203"/>
                </a:cxn>
                <a:cxn ang="0">
                  <a:pos x="53" y="1414"/>
                </a:cxn>
                <a:cxn ang="0">
                  <a:pos x="193" y="1537"/>
                </a:cxn>
                <a:cxn ang="0">
                  <a:pos x="319" y="1551"/>
                </a:cxn>
                <a:cxn ang="0">
                  <a:pos x="418" y="1517"/>
                </a:cxn>
                <a:cxn ang="0">
                  <a:pos x="564" y="1387"/>
                </a:cxn>
                <a:cxn ang="0">
                  <a:pos x="631" y="1503"/>
                </a:cxn>
                <a:cxn ang="0">
                  <a:pos x="757" y="1558"/>
                </a:cxn>
                <a:cxn ang="0">
                  <a:pos x="877" y="1496"/>
                </a:cxn>
                <a:cxn ang="0">
                  <a:pos x="956" y="1326"/>
                </a:cxn>
                <a:cxn ang="0">
                  <a:pos x="976" y="1230"/>
                </a:cxn>
                <a:cxn ang="0">
                  <a:pos x="976" y="1203"/>
                </a:cxn>
                <a:cxn ang="0">
                  <a:pos x="943" y="1196"/>
                </a:cxn>
                <a:cxn ang="0">
                  <a:pos x="923" y="1230"/>
                </a:cxn>
                <a:cxn ang="0">
                  <a:pos x="877" y="1394"/>
                </a:cxn>
                <a:cxn ang="0">
                  <a:pos x="810" y="1490"/>
                </a:cxn>
                <a:cxn ang="0">
                  <a:pos x="744" y="1503"/>
                </a:cxn>
                <a:cxn ang="0">
                  <a:pos x="717" y="1483"/>
                </a:cxn>
                <a:cxn ang="0">
                  <a:pos x="697" y="1353"/>
                </a:cxn>
                <a:cxn ang="0">
                  <a:pos x="704" y="1319"/>
                </a:cxn>
                <a:cxn ang="0">
                  <a:pos x="1016" y="28"/>
                </a:cxn>
                <a:cxn ang="0">
                  <a:pos x="564" y="1285"/>
                </a:cxn>
                <a:cxn ang="0">
                  <a:pos x="558" y="1312"/>
                </a:cxn>
                <a:cxn ang="0">
                  <a:pos x="545" y="1333"/>
                </a:cxn>
                <a:cxn ang="0">
                  <a:pos x="458" y="1428"/>
                </a:cxn>
                <a:cxn ang="0">
                  <a:pos x="339" y="1496"/>
                </a:cxn>
                <a:cxn ang="0">
                  <a:pos x="232" y="1490"/>
                </a:cxn>
                <a:cxn ang="0">
                  <a:pos x="166" y="1408"/>
                </a:cxn>
                <a:cxn ang="0">
                  <a:pos x="153" y="1298"/>
                </a:cxn>
                <a:cxn ang="0">
                  <a:pos x="173" y="1148"/>
                </a:cxn>
                <a:cxn ang="0">
                  <a:pos x="219" y="964"/>
                </a:cxn>
                <a:cxn ang="0">
                  <a:pos x="272" y="820"/>
                </a:cxn>
                <a:cxn ang="0">
                  <a:pos x="385" y="663"/>
                </a:cxn>
                <a:cxn ang="0">
                  <a:pos x="518" y="608"/>
                </a:cxn>
                <a:cxn ang="0">
                  <a:pos x="624" y="656"/>
                </a:cxn>
                <a:cxn ang="0">
                  <a:pos x="671" y="745"/>
                </a:cxn>
                <a:cxn ang="0">
                  <a:pos x="684" y="820"/>
                </a:cxn>
                <a:cxn ang="0">
                  <a:pos x="571" y="1271"/>
                </a:cxn>
              </a:cxnLst>
              <a:rect l="0" t="0" r="r" b="b"/>
              <a:pathLst>
                <a:path w="1016" h="1558">
                  <a:moveTo>
                    <a:pt x="1016" y="28"/>
                  </a:moveTo>
                  <a:lnTo>
                    <a:pt x="1016" y="14"/>
                  </a:lnTo>
                  <a:lnTo>
                    <a:pt x="1009" y="7"/>
                  </a:lnTo>
                  <a:lnTo>
                    <a:pt x="1003" y="7"/>
                  </a:lnTo>
                  <a:lnTo>
                    <a:pt x="989" y="0"/>
                  </a:lnTo>
                  <a:lnTo>
                    <a:pt x="950" y="0"/>
                  </a:lnTo>
                  <a:lnTo>
                    <a:pt x="890" y="7"/>
                  </a:lnTo>
                  <a:lnTo>
                    <a:pt x="757" y="21"/>
                  </a:lnTo>
                  <a:lnTo>
                    <a:pt x="717" y="28"/>
                  </a:lnTo>
                  <a:lnTo>
                    <a:pt x="704" y="28"/>
                  </a:lnTo>
                  <a:lnTo>
                    <a:pt x="697" y="35"/>
                  </a:lnTo>
                  <a:lnTo>
                    <a:pt x="691" y="48"/>
                  </a:lnTo>
                  <a:lnTo>
                    <a:pt x="691" y="82"/>
                  </a:lnTo>
                  <a:lnTo>
                    <a:pt x="697" y="89"/>
                  </a:lnTo>
                  <a:lnTo>
                    <a:pt x="711" y="96"/>
                  </a:lnTo>
                  <a:lnTo>
                    <a:pt x="797" y="96"/>
                  </a:lnTo>
                  <a:lnTo>
                    <a:pt x="830" y="103"/>
                  </a:lnTo>
                  <a:lnTo>
                    <a:pt x="843" y="117"/>
                  </a:lnTo>
                  <a:lnTo>
                    <a:pt x="850" y="130"/>
                  </a:lnTo>
                  <a:lnTo>
                    <a:pt x="843" y="178"/>
                  </a:lnTo>
                  <a:lnTo>
                    <a:pt x="711" y="697"/>
                  </a:lnTo>
                  <a:lnTo>
                    <a:pt x="677" y="643"/>
                  </a:lnTo>
                  <a:lnTo>
                    <a:pt x="638" y="595"/>
                  </a:lnTo>
                  <a:lnTo>
                    <a:pt x="584" y="567"/>
                  </a:lnTo>
                  <a:lnTo>
                    <a:pt x="518" y="561"/>
                  </a:lnTo>
                  <a:lnTo>
                    <a:pt x="412" y="581"/>
                  </a:lnTo>
                  <a:lnTo>
                    <a:pt x="305" y="629"/>
                  </a:lnTo>
                  <a:lnTo>
                    <a:pt x="206" y="711"/>
                  </a:lnTo>
                  <a:lnTo>
                    <a:pt x="126" y="813"/>
                  </a:lnTo>
                  <a:lnTo>
                    <a:pt x="60" y="936"/>
                  </a:lnTo>
                  <a:lnTo>
                    <a:pt x="13" y="1066"/>
                  </a:lnTo>
                  <a:lnTo>
                    <a:pt x="0" y="1203"/>
                  </a:lnTo>
                  <a:lnTo>
                    <a:pt x="13" y="1319"/>
                  </a:lnTo>
                  <a:lnTo>
                    <a:pt x="53" y="1414"/>
                  </a:lnTo>
                  <a:lnTo>
                    <a:pt x="113" y="1490"/>
                  </a:lnTo>
                  <a:lnTo>
                    <a:pt x="193" y="1537"/>
                  </a:lnTo>
                  <a:lnTo>
                    <a:pt x="286" y="1558"/>
                  </a:lnTo>
                  <a:lnTo>
                    <a:pt x="319" y="1551"/>
                  </a:lnTo>
                  <a:lnTo>
                    <a:pt x="365" y="1544"/>
                  </a:lnTo>
                  <a:lnTo>
                    <a:pt x="418" y="1517"/>
                  </a:lnTo>
                  <a:lnTo>
                    <a:pt x="485" y="1469"/>
                  </a:lnTo>
                  <a:lnTo>
                    <a:pt x="564" y="1387"/>
                  </a:lnTo>
                  <a:lnTo>
                    <a:pt x="584" y="1455"/>
                  </a:lnTo>
                  <a:lnTo>
                    <a:pt x="631" y="1503"/>
                  </a:lnTo>
                  <a:lnTo>
                    <a:pt x="684" y="1544"/>
                  </a:lnTo>
                  <a:lnTo>
                    <a:pt x="757" y="1558"/>
                  </a:lnTo>
                  <a:lnTo>
                    <a:pt x="823" y="1537"/>
                  </a:lnTo>
                  <a:lnTo>
                    <a:pt x="877" y="1496"/>
                  </a:lnTo>
                  <a:lnTo>
                    <a:pt x="916" y="1435"/>
                  </a:lnTo>
                  <a:lnTo>
                    <a:pt x="956" y="1326"/>
                  </a:lnTo>
                  <a:lnTo>
                    <a:pt x="970" y="1271"/>
                  </a:lnTo>
                  <a:lnTo>
                    <a:pt x="976" y="1230"/>
                  </a:lnTo>
                  <a:lnTo>
                    <a:pt x="983" y="1216"/>
                  </a:lnTo>
                  <a:lnTo>
                    <a:pt x="976" y="1203"/>
                  </a:lnTo>
                  <a:lnTo>
                    <a:pt x="976" y="1196"/>
                  </a:lnTo>
                  <a:lnTo>
                    <a:pt x="943" y="1196"/>
                  </a:lnTo>
                  <a:lnTo>
                    <a:pt x="936" y="1203"/>
                  </a:lnTo>
                  <a:lnTo>
                    <a:pt x="923" y="1230"/>
                  </a:lnTo>
                  <a:lnTo>
                    <a:pt x="903" y="1312"/>
                  </a:lnTo>
                  <a:lnTo>
                    <a:pt x="877" y="1394"/>
                  </a:lnTo>
                  <a:lnTo>
                    <a:pt x="843" y="1449"/>
                  </a:lnTo>
                  <a:lnTo>
                    <a:pt x="810" y="1490"/>
                  </a:lnTo>
                  <a:lnTo>
                    <a:pt x="764" y="1503"/>
                  </a:lnTo>
                  <a:lnTo>
                    <a:pt x="744" y="1503"/>
                  </a:lnTo>
                  <a:lnTo>
                    <a:pt x="730" y="1496"/>
                  </a:lnTo>
                  <a:lnTo>
                    <a:pt x="717" y="1483"/>
                  </a:lnTo>
                  <a:lnTo>
                    <a:pt x="697" y="1442"/>
                  </a:lnTo>
                  <a:lnTo>
                    <a:pt x="697" y="1353"/>
                  </a:lnTo>
                  <a:lnTo>
                    <a:pt x="704" y="1339"/>
                  </a:lnTo>
                  <a:lnTo>
                    <a:pt x="704" y="1319"/>
                  </a:lnTo>
                  <a:lnTo>
                    <a:pt x="711" y="1298"/>
                  </a:lnTo>
                  <a:lnTo>
                    <a:pt x="1016" y="28"/>
                  </a:lnTo>
                  <a:close/>
                  <a:moveTo>
                    <a:pt x="571" y="1271"/>
                  </a:moveTo>
                  <a:lnTo>
                    <a:pt x="564" y="1285"/>
                  </a:lnTo>
                  <a:lnTo>
                    <a:pt x="564" y="1298"/>
                  </a:lnTo>
                  <a:lnTo>
                    <a:pt x="558" y="1312"/>
                  </a:lnTo>
                  <a:lnTo>
                    <a:pt x="551" y="1319"/>
                  </a:lnTo>
                  <a:lnTo>
                    <a:pt x="545" y="1333"/>
                  </a:lnTo>
                  <a:lnTo>
                    <a:pt x="531" y="1353"/>
                  </a:lnTo>
                  <a:lnTo>
                    <a:pt x="458" y="1428"/>
                  </a:lnTo>
                  <a:lnTo>
                    <a:pt x="398" y="1476"/>
                  </a:lnTo>
                  <a:lnTo>
                    <a:pt x="339" y="1496"/>
                  </a:lnTo>
                  <a:lnTo>
                    <a:pt x="286" y="1503"/>
                  </a:lnTo>
                  <a:lnTo>
                    <a:pt x="232" y="1490"/>
                  </a:lnTo>
                  <a:lnTo>
                    <a:pt x="193" y="1455"/>
                  </a:lnTo>
                  <a:lnTo>
                    <a:pt x="166" y="1408"/>
                  </a:lnTo>
                  <a:lnTo>
                    <a:pt x="153" y="1353"/>
                  </a:lnTo>
                  <a:lnTo>
                    <a:pt x="153" y="1298"/>
                  </a:lnTo>
                  <a:lnTo>
                    <a:pt x="159" y="1230"/>
                  </a:lnTo>
                  <a:lnTo>
                    <a:pt x="173" y="1148"/>
                  </a:lnTo>
                  <a:lnTo>
                    <a:pt x="193" y="1052"/>
                  </a:lnTo>
                  <a:lnTo>
                    <a:pt x="219" y="964"/>
                  </a:lnTo>
                  <a:lnTo>
                    <a:pt x="246" y="882"/>
                  </a:lnTo>
                  <a:lnTo>
                    <a:pt x="272" y="820"/>
                  </a:lnTo>
                  <a:lnTo>
                    <a:pt x="325" y="731"/>
                  </a:lnTo>
                  <a:lnTo>
                    <a:pt x="385" y="663"/>
                  </a:lnTo>
                  <a:lnTo>
                    <a:pt x="452" y="622"/>
                  </a:lnTo>
                  <a:lnTo>
                    <a:pt x="518" y="608"/>
                  </a:lnTo>
                  <a:lnTo>
                    <a:pt x="578" y="622"/>
                  </a:lnTo>
                  <a:lnTo>
                    <a:pt x="624" y="656"/>
                  </a:lnTo>
                  <a:lnTo>
                    <a:pt x="651" y="697"/>
                  </a:lnTo>
                  <a:lnTo>
                    <a:pt x="671" y="745"/>
                  </a:lnTo>
                  <a:lnTo>
                    <a:pt x="684" y="779"/>
                  </a:lnTo>
                  <a:lnTo>
                    <a:pt x="684" y="820"/>
                  </a:lnTo>
                  <a:lnTo>
                    <a:pt x="677" y="834"/>
                  </a:lnTo>
                  <a:lnTo>
                    <a:pt x="571" y="12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5" name="Freeform 47"/>
            <p:cNvSpPr>
              <a:spLocks/>
            </p:cNvSpPr>
            <p:nvPr/>
          </p:nvSpPr>
          <p:spPr bwMode="auto">
            <a:xfrm>
              <a:off x="10240" y="4644"/>
              <a:ext cx="909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0" y="82"/>
                </a:cxn>
                <a:cxn ang="0">
                  <a:pos x="664" y="116"/>
                </a:cxn>
                <a:cxn ang="0">
                  <a:pos x="657" y="218"/>
                </a:cxn>
                <a:cxn ang="0">
                  <a:pos x="617" y="369"/>
                </a:cxn>
                <a:cxn ang="0">
                  <a:pos x="577" y="485"/>
                </a:cxn>
                <a:cxn ang="0">
                  <a:pos x="558" y="539"/>
                </a:cxn>
                <a:cxn ang="0">
                  <a:pos x="564" y="621"/>
                </a:cxn>
                <a:cxn ang="0">
                  <a:pos x="644" y="690"/>
                </a:cxn>
                <a:cxn ang="0">
                  <a:pos x="763" y="683"/>
                </a:cxn>
                <a:cxn ang="0">
                  <a:pos x="863" y="587"/>
                </a:cxn>
                <a:cxn ang="0">
                  <a:pos x="909" y="485"/>
                </a:cxn>
                <a:cxn ang="0">
                  <a:pos x="903" y="444"/>
                </a:cxn>
                <a:cxn ang="0">
                  <a:pos x="863" y="457"/>
                </a:cxn>
                <a:cxn ang="0">
                  <a:pos x="830" y="553"/>
                </a:cxn>
                <a:cxn ang="0">
                  <a:pos x="743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3" y="68"/>
                </a:cxn>
                <a:cxn ang="0">
                  <a:pos x="670" y="13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09" h="697">
                  <a:moveTo>
                    <a:pt x="113" y="587"/>
                  </a:moveTo>
                  <a:lnTo>
                    <a:pt x="99" y="615"/>
                  </a:lnTo>
                  <a:lnTo>
                    <a:pt x="99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2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5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5"/>
                  </a:lnTo>
                  <a:lnTo>
                    <a:pt x="498" y="61"/>
                  </a:lnTo>
                  <a:lnTo>
                    <a:pt x="577" y="48"/>
                  </a:lnTo>
                  <a:lnTo>
                    <a:pt x="604" y="48"/>
                  </a:lnTo>
                  <a:lnTo>
                    <a:pt x="624" y="54"/>
                  </a:lnTo>
                  <a:lnTo>
                    <a:pt x="650" y="82"/>
                  </a:lnTo>
                  <a:lnTo>
                    <a:pt x="657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8"/>
                  </a:lnTo>
                  <a:lnTo>
                    <a:pt x="644" y="293"/>
                  </a:lnTo>
                  <a:lnTo>
                    <a:pt x="617" y="369"/>
                  </a:lnTo>
                  <a:lnTo>
                    <a:pt x="597" y="430"/>
                  </a:lnTo>
                  <a:lnTo>
                    <a:pt x="577" y="485"/>
                  </a:lnTo>
                  <a:lnTo>
                    <a:pt x="564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4" y="621"/>
                  </a:lnTo>
                  <a:lnTo>
                    <a:pt x="597" y="662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3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09" y="485"/>
                  </a:lnTo>
                  <a:lnTo>
                    <a:pt x="909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7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3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5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7"/>
                  </a:lnTo>
                  <a:lnTo>
                    <a:pt x="770" y="116"/>
                  </a:lnTo>
                  <a:lnTo>
                    <a:pt x="743" y="68"/>
                  </a:lnTo>
                  <a:lnTo>
                    <a:pt x="710" y="34"/>
                  </a:lnTo>
                  <a:lnTo>
                    <a:pt x="670" y="13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8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2" y="0"/>
                  </a:lnTo>
                  <a:lnTo>
                    <a:pt x="113" y="13"/>
                  </a:lnTo>
                  <a:lnTo>
                    <a:pt x="79" y="48"/>
                  </a:lnTo>
                  <a:lnTo>
                    <a:pt x="53" y="89"/>
                  </a:lnTo>
                  <a:lnTo>
                    <a:pt x="26" y="136"/>
                  </a:lnTo>
                  <a:lnTo>
                    <a:pt x="13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3" y="259"/>
                  </a:lnTo>
                  <a:lnTo>
                    <a:pt x="33" y="259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99" y="95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2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6" name="Freeform 48"/>
            <p:cNvSpPr>
              <a:spLocks/>
            </p:cNvSpPr>
            <p:nvPr/>
          </p:nvSpPr>
          <p:spPr bwMode="auto">
            <a:xfrm>
              <a:off x="11382" y="4903"/>
              <a:ext cx="1016" cy="75"/>
            </a:xfrm>
            <a:custGeom>
              <a:avLst/>
              <a:gdLst/>
              <a:ahLst/>
              <a:cxnLst>
                <a:cxn ang="0">
                  <a:pos x="963" y="75"/>
                </a:cxn>
                <a:cxn ang="0">
                  <a:pos x="983" y="75"/>
                </a:cxn>
                <a:cxn ang="0">
                  <a:pos x="996" y="69"/>
                </a:cxn>
                <a:cxn ang="0">
                  <a:pos x="1009" y="55"/>
                </a:cxn>
                <a:cxn ang="0">
                  <a:pos x="1016" y="41"/>
                </a:cxn>
                <a:cxn ang="0">
                  <a:pos x="1016" y="21"/>
                </a:cxn>
                <a:cxn ang="0">
                  <a:pos x="1003" y="14"/>
                </a:cxn>
                <a:cxn ang="0">
                  <a:pos x="996" y="7"/>
                </a:cxn>
                <a:cxn ang="0">
                  <a:pos x="983" y="0"/>
                </a:cxn>
                <a:cxn ang="0">
                  <a:pos x="33" y="0"/>
                </a:cxn>
                <a:cxn ang="0">
                  <a:pos x="20" y="7"/>
                </a:cxn>
                <a:cxn ang="0">
                  <a:pos x="7" y="21"/>
                </a:cxn>
                <a:cxn ang="0">
                  <a:pos x="0" y="41"/>
                </a:cxn>
                <a:cxn ang="0">
                  <a:pos x="13" y="69"/>
                </a:cxn>
                <a:cxn ang="0">
                  <a:pos x="20" y="69"/>
                </a:cxn>
                <a:cxn ang="0">
                  <a:pos x="33" y="75"/>
                </a:cxn>
                <a:cxn ang="0">
                  <a:pos x="60" y="75"/>
                </a:cxn>
                <a:cxn ang="0">
                  <a:pos x="963" y="75"/>
                </a:cxn>
              </a:cxnLst>
              <a:rect l="0" t="0" r="r" b="b"/>
              <a:pathLst>
                <a:path w="1016" h="75">
                  <a:moveTo>
                    <a:pt x="963" y="75"/>
                  </a:moveTo>
                  <a:lnTo>
                    <a:pt x="983" y="75"/>
                  </a:lnTo>
                  <a:lnTo>
                    <a:pt x="996" y="69"/>
                  </a:lnTo>
                  <a:lnTo>
                    <a:pt x="1009" y="55"/>
                  </a:lnTo>
                  <a:lnTo>
                    <a:pt x="1016" y="41"/>
                  </a:lnTo>
                  <a:lnTo>
                    <a:pt x="1016" y="21"/>
                  </a:lnTo>
                  <a:lnTo>
                    <a:pt x="1003" y="14"/>
                  </a:lnTo>
                  <a:lnTo>
                    <a:pt x="996" y="7"/>
                  </a:lnTo>
                  <a:lnTo>
                    <a:pt x="983" y="0"/>
                  </a:lnTo>
                  <a:lnTo>
                    <a:pt x="33" y="0"/>
                  </a:lnTo>
                  <a:lnTo>
                    <a:pt x="20" y="7"/>
                  </a:lnTo>
                  <a:lnTo>
                    <a:pt x="7" y="21"/>
                  </a:lnTo>
                  <a:lnTo>
                    <a:pt x="0" y="41"/>
                  </a:lnTo>
                  <a:lnTo>
                    <a:pt x="13" y="69"/>
                  </a:lnTo>
                  <a:lnTo>
                    <a:pt x="20" y="69"/>
                  </a:lnTo>
                  <a:lnTo>
                    <a:pt x="33" y="75"/>
                  </a:lnTo>
                  <a:lnTo>
                    <a:pt x="60" y="75"/>
                  </a:lnTo>
                  <a:lnTo>
                    <a:pt x="963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7" name="Freeform 49"/>
            <p:cNvSpPr>
              <a:spLocks/>
            </p:cNvSpPr>
            <p:nvPr/>
          </p:nvSpPr>
          <p:spPr bwMode="auto">
            <a:xfrm>
              <a:off x="12723" y="4302"/>
              <a:ext cx="545" cy="1025"/>
            </a:xfrm>
            <a:custGeom>
              <a:avLst/>
              <a:gdLst/>
              <a:ahLst/>
              <a:cxnLst>
                <a:cxn ang="0">
                  <a:pos x="339" y="48"/>
                </a:cxn>
                <a:cxn ang="0">
                  <a:pos x="339" y="28"/>
                </a:cxn>
                <a:cxn ang="0">
                  <a:pos x="332" y="14"/>
                </a:cxn>
                <a:cxn ang="0">
                  <a:pos x="326" y="7"/>
                </a:cxn>
                <a:cxn ang="0">
                  <a:pos x="312" y="0"/>
                </a:cxn>
                <a:cxn ang="0">
                  <a:pos x="292" y="0"/>
                </a:cxn>
                <a:cxn ang="0">
                  <a:pos x="213" y="55"/>
                </a:cxn>
                <a:cxn ang="0">
                  <a:pos x="133" y="89"/>
                </a:cxn>
                <a:cxn ang="0">
                  <a:pos x="53" y="96"/>
                </a:cxn>
                <a:cxn ang="0">
                  <a:pos x="0" y="103"/>
                </a:cxn>
                <a:cxn ang="0">
                  <a:pos x="0" y="157"/>
                </a:cxn>
                <a:cxn ang="0">
                  <a:pos x="53" y="157"/>
                </a:cxn>
                <a:cxn ang="0">
                  <a:pos x="133" y="144"/>
                </a:cxn>
                <a:cxn ang="0">
                  <a:pos x="213" y="109"/>
                </a:cxn>
                <a:cxn ang="0">
                  <a:pos x="213" y="922"/>
                </a:cxn>
                <a:cxn ang="0">
                  <a:pos x="206" y="943"/>
                </a:cxn>
                <a:cxn ang="0">
                  <a:pos x="180" y="957"/>
                </a:cxn>
                <a:cxn ang="0">
                  <a:pos x="140" y="970"/>
                </a:cxn>
                <a:cxn ang="0">
                  <a:pos x="7" y="970"/>
                </a:cxn>
                <a:cxn ang="0">
                  <a:pos x="7" y="1025"/>
                </a:cxn>
                <a:cxn ang="0">
                  <a:pos x="100" y="1025"/>
                </a:cxn>
                <a:cxn ang="0">
                  <a:pos x="166" y="1018"/>
                </a:cxn>
                <a:cxn ang="0">
                  <a:pos x="379" y="1018"/>
                </a:cxn>
                <a:cxn ang="0">
                  <a:pos x="445" y="1025"/>
                </a:cxn>
                <a:cxn ang="0">
                  <a:pos x="545" y="1025"/>
                </a:cxn>
                <a:cxn ang="0">
                  <a:pos x="545" y="970"/>
                </a:cxn>
                <a:cxn ang="0">
                  <a:pos x="412" y="970"/>
                </a:cxn>
                <a:cxn ang="0">
                  <a:pos x="366" y="957"/>
                </a:cxn>
                <a:cxn ang="0">
                  <a:pos x="346" y="943"/>
                </a:cxn>
                <a:cxn ang="0">
                  <a:pos x="339" y="922"/>
                </a:cxn>
                <a:cxn ang="0">
                  <a:pos x="339" y="895"/>
                </a:cxn>
                <a:cxn ang="0">
                  <a:pos x="339" y="48"/>
                </a:cxn>
              </a:cxnLst>
              <a:rect l="0" t="0" r="r" b="b"/>
              <a:pathLst>
                <a:path w="545" h="1025">
                  <a:moveTo>
                    <a:pt x="339" y="48"/>
                  </a:moveTo>
                  <a:lnTo>
                    <a:pt x="339" y="28"/>
                  </a:lnTo>
                  <a:lnTo>
                    <a:pt x="332" y="14"/>
                  </a:lnTo>
                  <a:lnTo>
                    <a:pt x="326" y="7"/>
                  </a:lnTo>
                  <a:lnTo>
                    <a:pt x="312" y="0"/>
                  </a:lnTo>
                  <a:lnTo>
                    <a:pt x="292" y="0"/>
                  </a:lnTo>
                  <a:lnTo>
                    <a:pt x="213" y="55"/>
                  </a:lnTo>
                  <a:lnTo>
                    <a:pt x="133" y="89"/>
                  </a:lnTo>
                  <a:lnTo>
                    <a:pt x="53" y="96"/>
                  </a:lnTo>
                  <a:lnTo>
                    <a:pt x="0" y="103"/>
                  </a:lnTo>
                  <a:lnTo>
                    <a:pt x="0" y="157"/>
                  </a:lnTo>
                  <a:lnTo>
                    <a:pt x="53" y="157"/>
                  </a:lnTo>
                  <a:lnTo>
                    <a:pt x="133" y="144"/>
                  </a:lnTo>
                  <a:lnTo>
                    <a:pt x="213" y="109"/>
                  </a:lnTo>
                  <a:lnTo>
                    <a:pt x="213" y="922"/>
                  </a:lnTo>
                  <a:lnTo>
                    <a:pt x="206" y="943"/>
                  </a:lnTo>
                  <a:lnTo>
                    <a:pt x="180" y="957"/>
                  </a:lnTo>
                  <a:lnTo>
                    <a:pt x="140" y="970"/>
                  </a:lnTo>
                  <a:lnTo>
                    <a:pt x="7" y="970"/>
                  </a:lnTo>
                  <a:lnTo>
                    <a:pt x="7" y="1025"/>
                  </a:lnTo>
                  <a:lnTo>
                    <a:pt x="100" y="1025"/>
                  </a:lnTo>
                  <a:lnTo>
                    <a:pt x="166" y="1018"/>
                  </a:lnTo>
                  <a:lnTo>
                    <a:pt x="379" y="1018"/>
                  </a:lnTo>
                  <a:lnTo>
                    <a:pt x="445" y="1025"/>
                  </a:lnTo>
                  <a:lnTo>
                    <a:pt x="545" y="1025"/>
                  </a:lnTo>
                  <a:lnTo>
                    <a:pt x="545" y="970"/>
                  </a:lnTo>
                  <a:lnTo>
                    <a:pt x="412" y="970"/>
                  </a:lnTo>
                  <a:lnTo>
                    <a:pt x="366" y="957"/>
                  </a:lnTo>
                  <a:lnTo>
                    <a:pt x="346" y="943"/>
                  </a:lnTo>
                  <a:lnTo>
                    <a:pt x="339" y="922"/>
                  </a:lnTo>
                  <a:lnTo>
                    <a:pt x="339" y="895"/>
                  </a:lnTo>
                  <a:lnTo>
                    <a:pt x="339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8" name="Freeform 50"/>
            <p:cNvSpPr>
              <a:spLocks/>
            </p:cNvSpPr>
            <p:nvPr/>
          </p:nvSpPr>
          <p:spPr bwMode="auto">
            <a:xfrm>
              <a:off x="14124" y="3728"/>
              <a:ext cx="1422" cy="1469"/>
            </a:xfrm>
            <a:custGeom>
              <a:avLst/>
              <a:gdLst/>
              <a:ahLst/>
              <a:cxnLst>
                <a:cxn ang="0">
                  <a:pos x="758" y="779"/>
                </a:cxn>
                <a:cxn ang="0">
                  <a:pos x="1382" y="779"/>
                </a:cxn>
                <a:cxn ang="0">
                  <a:pos x="1395" y="772"/>
                </a:cxn>
                <a:cxn ang="0">
                  <a:pos x="1408" y="772"/>
                </a:cxn>
                <a:cxn ang="0">
                  <a:pos x="1415" y="765"/>
                </a:cxn>
                <a:cxn ang="0">
                  <a:pos x="1422" y="752"/>
                </a:cxn>
                <a:cxn ang="0">
                  <a:pos x="1422" y="718"/>
                </a:cxn>
                <a:cxn ang="0">
                  <a:pos x="1415" y="704"/>
                </a:cxn>
                <a:cxn ang="0">
                  <a:pos x="1408" y="697"/>
                </a:cxn>
                <a:cxn ang="0">
                  <a:pos x="1395" y="690"/>
                </a:cxn>
                <a:cxn ang="0">
                  <a:pos x="758" y="690"/>
                </a:cxn>
                <a:cxn ang="0">
                  <a:pos x="758" y="48"/>
                </a:cxn>
                <a:cxn ang="0">
                  <a:pos x="751" y="35"/>
                </a:cxn>
                <a:cxn ang="0">
                  <a:pos x="751" y="21"/>
                </a:cxn>
                <a:cxn ang="0">
                  <a:pos x="731" y="0"/>
                </a:cxn>
                <a:cxn ang="0">
                  <a:pos x="698" y="0"/>
                </a:cxn>
                <a:cxn ang="0">
                  <a:pos x="684" y="7"/>
                </a:cxn>
                <a:cxn ang="0">
                  <a:pos x="671" y="35"/>
                </a:cxn>
                <a:cxn ang="0">
                  <a:pos x="671" y="690"/>
                </a:cxn>
                <a:cxn ang="0">
                  <a:pos x="34" y="690"/>
                </a:cxn>
                <a:cxn ang="0">
                  <a:pos x="7" y="704"/>
                </a:cxn>
                <a:cxn ang="0">
                  <a:pos x="0" y="718"/>
                </a:cxn>
                <a:cxn ang="0">
                  <a:pos x="0" y="752"/>
                </a:cxn>
                <a:cxn ang="0">
                  <a:pos x="20" y="772"/>
                </a:cxn>
                <a:cxn ang="0">
                  <a:pos x="34" y="772"/>
                </a:cxn>
                <a:cxn ang="0">
                  <a:pos x="47" y="779"/>
                </a:cxn>
                <a:cxn ang="0">
                  <a:pos x="671" y="779"/>
                </a:cxn>
                <a:cxn ang="0">
                  <a:pos x="671" y="1435"/>
                </a:cxn>
                <a:cxn ang="0">
                  <a:pos x="678" y="1449"/>
                </a:cxn>
                <a:cxn ang="0">
                  <a:pos x="684" y="1455"/>
                </a:cxn>
                <a:cxn ang="0">
                  <a:pos x="711" y="1469"/>
                </a:cxn>
                <a:cxn ang="0">
                  <a:pos x="731" y="1469"/>
                </a:cxn>
                <a:cxn ang="0">
                  <a:pos x="751" y="1449"/>
                </a:cxn>
                <a:cxn ang="0">
                  <a:pos x="751" y="1435"/>
                </a:cxn>
                <a:cxn ang="0">
                  <a:pos x="758" y="1421"/>
                </a:cxn>
                <a:cxn ang="0">
                  <a:pos x="758" y="1394"/>
                </a:cxn>
                <a:cxn ang="0">
                  <a:pos x="758" y="779"/>
                </a:cxn>
              </a:cxnLst>
              <a:rect l="0" t="0" r="r" b="b"/>
              <a:pathLst>
                <a:path w="1422" h="1469">
                  <a:moveTo>
                    <a:pt x="758" y="779"/>
                  </a:moveTo>
                  <a:lnTo>
                    <a:pt x="1382" y="779"/>
                  </a:lnTo>
                  <a:lnTo>
                    <a:pt x="1395" y="772"/>
                  </a:lnTo>
                  <a:lnTo>
                    <a:pt x="1408" y="772"/>
                  </a:lnTo>
                  <a:lnTo>
                    <a:pt x="1415" y="765"/>
                  </a:lnTo>
                  <a:lnTo>
                    <a:pt x="1422" y="752"/>
                  </a:lnTo>
                  <a:lnTo>
                    <a:pt x="1422" y="718"/>
                  </a:lnTo>
                  <a:lnTo>
                    <a:pt x="1415" y="704"/>
                  </a:lnTo>
                  <a:lnTo>
                    <a:pt x="1408" y="697"/>
                  </a:lnTo>
                  <a:lnTo>
                    <a:pt x="1395" y="690"/>
                  </a:lnTo>
                  <a:lnTo>
                    <a:pt x="758" y="690"/>
                  </a:lnTo>
                  <a:lnTo>
                    <a:pt x="758" y="48"/>
                  </a:lnTo>
                  <a:lnTo>
                    <a:pt x="751" y="35"/>
                  </a:lnTo>
                  <a:lnTo>
                    <a:pt x="751" y="21"/>
                  </a:lnTo>
                  <a:lnTo>
                    <a:pt x="731" y="0"/>
                  </a:lnTo>
                  <a:lnTo>
                    <a:pt x="698" y="0"/>
                  </a:lnTo>
                  <a:lnTo>
                    <a:pt x="684" y="7"/>
                  </a:lnTo>
                  <a:lnTo>
                    <a:pt x="671" y="35"/>
                  </a:lnTo>
                  <a:lnTo>
                    <a:pt x="671" y="690"/>
                  </a:lnTo>
                  <a:lnTo>
                    <a:pt x="34" y="690"/>
                  </a:lnTo>
                  <a:lnTo>
                    <a:pt x="7" y="704"/>
                  </a:lnTo>
                  <a:lnTo>
                    <a:pt x="0" y="718"/>
                  </a:lnTo>
                  <a:lnTo>
                    <a:pt x="0" y="752"/>
                  </a:lnTo>
                  <a:lnTo>
                    <a:pt x="20" y="772"/>
                  </a:lnTo>
                  <a:lnTo>
                    <a:pt x="34" y="772"/>
                  </a:lnTo>
                  <a:lnTo>
                    <a:pt x="47" y="779"/>
                  </a:lnTo>
                  <a:lnTo>
                    <a:pt x="671" y="779"/>
                  </a:lnTo>
                  <a:lnTo>
                    <a:pt x="671" y="1435"/>
                  </a:lnTo>
                  <a:lnTo>
                    <a:pt x="678" y="1449"/>
                  </a:lnTo>
                  <a:lnTo>
                    <a:pt x="684" y="1455"/>
                  </a:lnTo>
                  <a:lnTo>
                    <a:pt x="711" y="1469"/>
                  </a:lnTo>
                  <a:lnTo>
                    <a:pt x="731" y="1469"/>
                  </a:lnTo>
                  <a:lnTo>
                    <a:pt x="751" y="1449"/>
                  </a:lnTo>
                  <a:lnTo>
                    <a:pt x="751" y="1435"/>
                  </a:lnTo>
                  <a:lnTo>
                    <a:pt x="758" y="1421"/>
                  </a:lnTo>
                  <a:lnTo>
                    <a:pt x="758" y="1394"/>
                  </a:lnTo>
                  <a:lnTo>
                    <a:pt x="758" y="7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39" name="Freeform 51"/>
            <p:cNvSpPr>
              <a:spLocks/>
            </p:cNvSpPr>
            <p:nvPr/>
          </p:nvSpPr>
          <p:spPr bwMode="auto">
            <a:xfrm>
              <a:off x="16230" y="3544"/>
              <a:ext cx="883" cy="1516"/>
            </a:xfrm>
            <a:custGeom>
              <a:avLst/>
              <a:gdLst/>
              <a:ahLst/>
              <a:cxnLst>
                <a:cxn ang="0">
                  <a:pos x="624" y="649"/>
                </a:cxn>
                <a:cxn ang="0">
                  <a:pos x="770" y="499"/>
                </a:cxn>
                <a:cxn ang="0">
                  <a:pos x="830" y="307"/>
                </a:cxn>
                <a:cxn ang="0">
                  <a:pos x="770" y="150"/>
                </a:cxn>
                <a:cxn ang="0">
                  <a:pos x="624" y="41"/>
                </a:cxn>
                <a:cxn ang="0">
                  <a:pos x="431" y="0"/>
                </a:cxn>
                <a:cxn ang="0">
                  <a:pos x="205" y="61"/>
                </a:cxn>
                <a:cxn ang="0">
                  <a:pos x="73" y="205"/>
                </a:cxn>
                <a:cxn ang="0">
                  <a:pos x="66" y="362"/>
                </a:cxn>
                <a:cxn ang="0">
                  <a:pos x="166" y="417"/>
                </a:cxn>
                <a:cxn ang="0">
                  <a:pos x="259" y="362"/>
                </a:cxn>
                <a:cxn ang="0">
                  <a:pos x="259" y="246"/>
                </a:cxn>
                <a:cxn ang="0">
                  <a:pos x="199" y="198"/>
                </a:cxn>
                <a:cxn ang="0">
                  <a:pos x="139" y="191"/>
                </a:cxn>
                <a:cxn ang="0">
                  <a:pos x="245" y="96"/>
                </a:cxn>
                <a:cxn ang="0">
                  <a:pos x="371" y="61"/>
                </a:cxn>
                <a:cxn ang="0">
                  <a:pos x="471" y="61"/>
                </a:cxn>
                <a:cxn ang="0">
                  <a:pos x="557" y="109"/>
                </a:cxn>
                <a:cxn ang="0">
                  <a:pos x="624" y="219"/>
                </a:cxn>
                <a:cxn ang="0">
                  <a:pos x="630" y="342"/>
                </a:cxn>
                <a:cxn ang="0">
                  <a:pos x="604" y="478"/>
                </a:cxn>
                <a:cxn ang="0">
                  <a:pos x="524" y="615"/>
                </a:cxn>
                <a:cxn ang="0">
                  <a:pos x="425" y="663"/>
                </a:cxn>
                <a:cxn ang="0">
                  <a:pos x="345" y="669"/>
                </a:cxn>
                <a:cxn ang="0">
                  <a:pos x="285" y="676"/>
                </a:cxn>
                <a:cxn ang="0">
                  <a:pos x="265" y="690"/>
                </a:cxn>
                <a:cxn ang="0">
                  <a:pos x="272" y="724"/>
                </a:cxn>
                <a:cxn ang="0">
                  <a:pos x="491" y="738"/>
                </a:cxn>
                <a:cxn ang="0">
                  <a:pos x="604" y="827"/>
                </a:cxn>
                <a:cxn ang="0">
                  <a:pos x="657" y="990"/>
                </a:cxn>
                <a:cxn ang="0">
                  <a:pos x="657" y="1209"/>
                </a:cxn>
                <a:cxn ang="0">
                  <a:pos x="597" y="1359"/>
                </a:cxn>
                <a:cxn ang="0">
                  <a:pos x="511" y="1434"/>
                </a:cxn>
                <a:cxn ang="0">
                  <a:pos x="425" y="1455"/>
                </a:cxn>
                <a:cxn ang="0">
                  <a:pos x="292" y="1434"/>
                </a:cxn>
                <a:cxn ang="0">
                  <a:pos x="146" y="1352"/>
                </a:cxn>
                <a:cxn ang="0">
                  <a:pos x="146" y="1284"/>
                </a:cxn>
                <a:cxn ang="0">
                  <a:pos x="225" y="1223"/>
                </a:cxn>
                <a:cxn ang="0">
                  <a:pos x="225" y="1113"/>
                </a:cxn>
                <a:cxn ang="0">
                  <a:pos x="159" y="1052"/>
                </a:cxn>
                <a:cxn ang="0">
                  <a:pos x="79" y="1052"/>
                </a:cxn>
                <a:cxn ang="0">
                  <a:pos x="6" y="1113"/>
                </a:cxn>
                <a:cxn ang="0">
                  <a:pos x="13" y="1264"/>
                </a:cxn>
                <a:cxn ang="0">
                  <a:pos x="126" y="1421"/>
                </a:cxn>
                <a:cxn ang="0">
                  <a:pos x="318" y="1503"/>
                </a:cxn>
                <a:cxn ang="0">
                  <a:pos x="557" y="1503"/>
                </a:cxn>
                <a:cxn ang="0">
                  <a:pos x="757" y="1387"/>
                </a:cxn>
                <a:cxn ang="0">
                  <a:pos x="869" y="1202"/>
                </a:cxn>
                <a:cxn ang="0">
                  <a:pos x="869" y="984"/>
                </a:cxn>
                <a:cxn ang="0">
                  <a:pos x="750" y="799"/>
                </a:cxn>
                <a:cxn ang="0">
                  <a:pos x="524" y="697"/>
                </a:cxn>
              </a:cxnLst>
              <a:rect l="0" t="0" r="r" b="b"/>
              <a:pathLst>
                <a:path w="883" h="1516">
                  <a:moveTo>
                    <a:pt x="524" y="697"/>
                  </a:moveTo>
                  <a:lnTo>
                    <a:pt x="624" y="649"/>
                  </a:lnTo>
                  <a:lnTo>
                    <a:pt x="710" y="581"/>
                  </a:lnTo>
                  <a:lnTo>
                    <a:pt x="770" y="499"/>
                  </a:lnTo>
                  <a:lnTo>
                    <a:pt x="810" y="410"/>
                  </a:lnTo>
                  <a:lnTo>
                    <a:pt x="830" y="307"/>
                  </a:lnTo>
                  <a:lnTo>
                    <a:pt x="816" y="219"/>
                  </a:lnTo>
                  <a:lnTo>
                    <a:pt x="770" y="150"/>
                  </a:lnTo>
                  <a:lnTo>
                    <a:pt x="710" y="89"/>
                  </a:lnTo>
                  <a:lnTo>
                    <a:pt x="624" y="41"/>
                  </a:lnTo>
                  <a:lnTo>
                    <a:pt x="531" y="14"/>
                  </a:lnTo>
                  <a:lnTo>
                    <a:pt x="431" y="0"/>
                  </a:lnTo>
                  <a:lnTo>
                    <a:pt x="312" y="14"/>
                  </a:lnTo>
                  <a:lnTo>
                    <a:pt x="205" y="61"/>
                  </a:lnTo>
                  <a:lnTo>
                    <a:pt x="126" y="123"/>
                  </a:lnTo>
                  <a:lnTo>
                    <a:pt x="73" y="205"/>
                  </a:lnTo>
                  <a:lnTo>
                    <a:pt x="53" y="301"/>
                  </a:lnTo>
                  <a:lnTo>
                    <a:pt x="66" y="362"/>
                  </a:lnTo>
                  <a:lnTo>
                    <a:pt x="106" y="403"/>
                  </a:lnTo>
                  <a:lnTo>
                    <a:pt x="166" y="417"/>
                  </a:lnTo>
                  <a:lnTo>
                    <a:pt x="219" y="403"/>
                  </a:lnTo>
                  <a:lnTo>
                    <a:pt x="259" y="362"/>
                  </a:lnTo>
                  <a:lnTo>
                    <a:pt x="272" y="301"/>
                  </a:lnTo>
                  <a:lnTo>
                    <a:pt x="259" y="246"/>
                  </a:lnTo>
                  <a:lnTo>
                    <a:pt x="232" y="219"/>
                  </a:lnTo>
                  <a:lnTo>
                    <a:pt x="199" y="198"/>
                  </a:lnTo>
                  <a:lnTo>
                    <a:pt x="166" y="198"/>
                  </a:lnTo>
                  <a:lnTo>
                    <a:pt x="139" y="191"/>
                  </a:lnTo>
                  <a:lnTo>
                    <a:pt x="186" y="137"/>
                  </a:lnTo>
                  <a:lnTo>
                    <a:pt x="245" y="96"/>
                  </a:lnTo>
                  <a:lnTo>
                    <a:pt x="312" y="75"/>
                  </a:lnTo>
                  <a:lnTo>
                    <a:pt x="371" y="61"/>
                  </a:lnTo>
                  <a:lnTo>
                    <a:pt x="425" y="55"/>
                  </a:lnTo>
                  <a:lnTo>
                    <a:pt x="471" y="61"/>
                  </a:lnTo>
                  <a:lnTo>
                    <a:pt x="518" y="75"/>
                  </a:lnTo>
                  <a:lnTo>
                    <a:pt x="557" y="109"/>
                  </a:lnTo>
                  <a:lnTo>
                    <a:pt x="597" y="150"/>
                  </a:lnTo>
                  <a:lnTo>
                    <a:pt x="624" y="219"/>
                  </a:lnTo>
                  <a:lnTo>
                    <a:pt x="630" y="301"/>
                  </a:lnTo>
                  <a:lnTo>
                    <a:pt x="630" y="342"/>
                  </a:lnTo>
                  <a:lnTo>
                    <a:pt x="624" y="403"/>
                  </a:lnTo>
                  <a:lnTo>
                    <a:pt x="604" y="478"/>
                  </a:lnTo>
                  <a:lnTo>
                    <a:pt x="571" y="553"/>
                  </a:lnTo>
                  <a:lnTo>
                    <a:pt x="524" y="615"/>
                  </a:lnTo>
                  <a:lnTo>
                    <a:pt x="471" y="649"/>
                  </a:lnTo>
                  <a:lnTo>
                    <a:pt x="425" y="663"/>
                  </a:lnTo>
                  <a:lnTo>
                    <a:pt x="378" y="669"/>
                  </a:lnTo>
                  <a:lnTo>
                    <a:pt x="345" y="669"/>
                  </a:lnTo>
                  <a:lnTo>
                    <a:pt x="325" y="676"/>
                  </a:lnTo>
                  <a:lnTo>
                    <a:pt x="285" y="676"/>
                  </a:lnTo>
                  <a:lnTo>
                    <a:pt x="272" y="683"/>
                  </a:lnTo>
                  <a:lnTo>
                    <a:pt x="265" y="690"/>
                  </a:lnTo>
                  <a:lnTo>
                    <a:pt x="265" y="717"/>
                  </a:lnTo>
                  <a:lnTo>
                    <a:pt x="272" y="724"/>
                  </a:lnTo>
                  <a:lnTo>
                    <a:pt x="411" y="724"/>
                  </a:lnTo>
                  <a:lnTo>
                    <a:pt x="491" y="738"/>
                  </a:lnTo>
                  <a:lnTo>
                    <a:pt x="557" y="772"/>
                  </a:lnTo>
                  <a:lnTo>
                    <a:pt x="604" y="827"/>
                  </a:lnTo>
                  <a:lnTo>
                    <a:pt x="637" y="902"/>
                  </a:lnTo>
                  <a:lnTo>
                    <a:pt x="657" y="990"/>
                  </a:lnTo>
                  <a:lnTo>
                    <a:pt x="664" y="1093"/>
                  </a:lnTo>
                  <a:lnTo>
                    <a:pt x="657" y="1209"/>
                  </a:lnTo>
                  <a:lnTo>
                    <a:pt x="630" y="1298"/>
                  </a:lnTo>
                  <a:lnTo>
                    <a:pt x="597" y="1359"/>
                  </a:lnTo>
                  <a:lnTo>
                    <a:pt x="557" y="1407"/>
                  </a:lnTo>
                  <a:lnTo>
                    <a:pt x="511" y="1434"/>
                  </a:lnTo>
                  <a:lnTo>
                    <a:pt x="464" y="1448"/>
                  </a:lnTo>
                  <a:lnTo>
                    <a:pt x="425" y="1455"/>
                  </a:lnTo>
                  <a:lnTo>
                    <a:pt x="358" y="1448"/>
                  </a:lnTo>
                  <a:lnTo>
                    <a:pt x="292" y="1434"/>
                  </a:lnTo>
                  <a:lnTo>
                    <a:pt x="219" y="1400"/>
                  </a:lnTo>
                  <a:lnTo>
                    <a:pt x="146" y="1352"/>
                  </a:lnTo>
                  <a:lnTo>
                    <a:pt x="93" y="1291"/>
                  </a:lnTo>
                  <a:lnTo>
                    <a:pt x="146" y="1284"/>
                  </a:lnTo>
                  <a:lnTo>
                    <a:pt x="192" y="1264"/>
                  </a:lnTo>
                  <a:lnTo>
                    <a:pt x="225" y="1223"/>
                  </a:lnTo>
                  <a:lnTo>
                    <a:pt x="239" y="1168"/>
                  </a:lnTo>
                  <a:lnTo>
                    <a:pt x="225" y="1113"/>
                  </a:lnTo>
                  <a:lnTo>
                    <a:pt x="199" y="1072"/>
                  </a:lnTo>
                  <a:lnTo>
                    <a:pt x="159" y="1052"/>
                  </a:lnTo>
                  <a:lnTo>
                    <a:pt x="119" y="1045"/>
                  </a:lnTo>
                  <a:lnTo>
                    <a:pt x="79" y="1052"/>
                  </a:lnTo>
                  <a:lnTo>
                    <a:pt x="39" y="1072"/>
                  </a:lnTo>
                  <a:lnTo>
                    <a:pt x="6" y="1113"/>
                  </a:lnTo>
                  <a:lnTo>
                    <a:pt x="0" y="1168"/>
                  </a:lnTo>
                  <a:lnTo>
                    <a:pt x="13" y="1264"/>
                  </a:lnTo>
                  <a:lnTo>
                    <a:pt x="59" y="1346"/>
                  </a:lnTo>
                  <a:lnTo>
                    <a:pt x="126" y="1421"/>
                  </a:lnTo>
                  <a:lnTo>
                    <a:pt x="212" y="1469"/>
                  </a:lnTo>
                  <a:lnTo>
                    <a:pt x="318" y="1503"/>
                  </a:lnTo>
                  <a:lnTo>
                    <a:pt x="431" y="1516"/>
                  </a:lnTo>
                  <a:lnTo>
                    <a:pt x="557" y="1503"/>
                  </a:lnTo>
                  <a:lnTo>
                    <a:pt x="664" y="1455"/>
                  </a:lnTo>
                  <a:lnTo>
                    <a:pt x="757" y="1387"/>
                  </a:lnTo>
                  <a:lnTo>
                    <a:pt x="823" y="1305"/>
                  </a:lnTo>
                  <a:lnTo>
                    <a:pt x="869" y="1202"/>
                  </a:lnTo>
                  <a:lnTo>
                    <a:pt x="883" y="1093"/>
                  </a:lnTo>
                  <a:lnTo>
                    <a:pt x="869" y="984"/>
                  </a:lnTo>
                  <a:lnTo>
                    <a:pt x="823" y="888"/>
                  </a:lnTo>
                  <a:lnTo>
                    <a:pt x="750" y="799"/>
                  </a:lnTo>
                  <a:lnTo>
                    <a:pt x="650" y="738"/>
                  </a:lnTo>
                  <a:lnTo>
                    <a:pt x="524" y="6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0" name="Freeform 52"/>
            <p:cNvSpPr>
              <a:spLocks noEditPoints="1"/>
            </p:cNvSpPr>
            <p:nvPr/>
          </p:nvSpPr>
          <p:spPr bwMode="auto">
            <a:xfrm>
              <a:off x="17292" y="3482"/>
              <a:ext cx="1016" cy="1558"/>
            </a:xfrm>
            <a:custGeom>
              <a:avLst/>
              <a:gdLst/>
              <a:ahLst/>
              <a:cxnLst>
                <a:cxn ang="0">
                  <a:pos x="1016" y="14"/>
                </a:cxn>
                <a:cxn ang="0">
                  <a:pos x="1003" y="7"/>
                </a:cxn>
                <a:cxn ang="0">
                  <a:pos x="950" y="0"/>
                </a:cxn>
                <a:cxn ang="0">
                  <a:pos x="757" y="21"/>
                </a:cxn>
                <a:cxn ang="0">
                  <a:pos x="704" y="28"/>
                </a:cxn>
                <a:cxn ang="0">
                  <a:pos x="691" y="48"/>
                </a:cxn>
                <a:cxn ang="0">
                  <a:pos x="697" y="89"/>
                </a:cxn>
                <a:cxn ang="0">
                  <a:pos x="797" y="96"/>
                </a:cxn>
                <a:cxn ang="0">
                  <a:pos x="843" y="117"/>
                </a:cxn>
                <a:cxn ang="0">
                  <a:pos x="843" y="178"/>
                </a:cxn>
                <a:cxn ang="0">
                  <a:pos x="677" y="643"/>
                </a:cxn>
                <a:cxn ang="0">
                  <a:pos x="584" y="567"/>
                </a:cxn>
                <a:cxn ang="0">
                  <a:pos x="412" y="581"/>
                </a:cxn>
                <a:cxn ang="0">
                  <a:pos x="206" y="711"/>
                </a:cxn>
                <a:cxn ang="0">
                  <a:pos x="60" y="936"/>
                </a:cxn>
                <a:cxn ang="0">
                  <a:pos x="0" y="1203"/>
                </a:cxn>
                <a:cxn ang="0">
                  <a:pos x="53" y="1414"/>
                </a:cxn>
                <a:cxn ang="0">
                  <a:pos x="193" y="1537"/>
                </a:cxn>
                <a:cxn ang="0">
                  <a:pos x="319" y="1551"/>
                </a:cxn>
                <a:cxn ang="0">
                  <a:pos x="418" y="1517"/>
                </a:cxn>
                <a:cxn ang="0">
                  <a:pos x="565" y="1387"/>
                </a:cxn>
                <a:cxn ang="0">
                  <a:pos x="631" y="1503"/>
                </a:cxn>
                <a:cxn ang="0">
                  <a:pos x="757" y="1558"/>
                </a:cxn>
                <a:cxn ang="0">
                  <a:pos x="877" y="1496"/>
                </a:cxn>
                <a:cxn ang="0">
                  <a:pos x="956" y="1326"/>
                </a:cxn>
                <a:cxn ang="0">
                  <a:pos x="976" y="1230"/>
                </a:cxn>
                <a:cxn ang="0">
                  <a:pos x="976" y="1203"/>
                </a:cxn>
                <a:cxn ang="0">
                  <a:pos x="943" y="1196"/>
                </a:cxn>
                <a:cxn ang="0">
                  <a:pos x="923" y="1230"/>
                </a:cxn>
                <a:cxn ang="0">
                  <a:pos x="877" y="1394"/>
                </a:cxn>
                <a:cxn ang="0">
                  <a:pos x="810" y="1490"/>
                </a:cxn>
                <a:cxn ang="0">
                  <a:pos x="744" y="1503"/>
                </a:cxn>
                <a:cxn ang="0">
                  <a:pos x="717" y="1483"/>
                </a:cxn>
                <a:cxn ang="0">
                  <a:pos x="697" y="1353"/>
                </a:cxn>
                <a:cxn ang="0">
                  <a:pos x="704" y="1319"/>
                </a:cxn>
                <a:cxn ang="0">
                  <a:pos x="1016" y="28"/>
                </a:cxn>
                <a:cxn ang="0">
                  <a:pos x="565" y="1285"/>
                </a:cxn>
                <a:cxn ang="0">
                  <a:pos x="558" y="1312"/>
                </a:cxn>
                <a:cxn ang="0">
                  <a:pos x="545" y="1333"/>
                </a:cxn>
                <a:cxn ang="0">
                  <a:pos x="458" y="1428"/>
                </a:cxn>
                <a:cxn ang="0">
                  <a:pos x="339" y="1496"/>
                </a:cxn>
                <a:cxn ang="0">
                  <a:pos x="232" y="1490"/>
                </a:cxn>
                <a:cxn ang="0">
                  <a:pos x="166" y="1408"/>
                </a:cxn>
                <a:cxn ang="0">
                  <a:pos x="153" y="1298"/>
                </a:cxn>
                <a:cxn ang="0">
                  <a:pos x="173" y="1148"/>
                </a:cxn>
                <a:cxn ang="0">
                  <a:pos x="219" y="964"/>
                </a:cxn>
                <a:cxn ang="0">
                  <a:pos x="272" y="820"/>
                </a:cxn>
                <a:cxn ang="0">
                  <a:pos x="385" y="663"/>
                </a:cxn>
                <a:cxn ang="0">
                  <a:pos x="518" y="608"/>
                </a:cxn>
                <a:cxn ang="0">
                  <a:pos x="624" y="656"/>
                </a:cxn>
                <a:cxn ang="0">
                  <a:pos x="671" y="745"/>
                </a:cxn>
                <a:cxn ang="0">
                  <a:pos x="684" y="820"/>
                </a:cxn>
                <a:cxn ang="0">
                  <a:pos x="571" y="1271"/>
                </a:cxn>
              </a:cxnLst>
              <a:rect l="0" t="0" r="r" b="b"/>
              <a:pathLst>
                <a:path w="1016" h="1558">
                  <a:moveTo>
                    <a:pt x="1016" y="28"/>
                  </a:moveTo>
                  <a:lnTo>
                    <a:pt x="1016" y="14"/>
                  </a:lnTo>
                  <a:lnTo>
                    <a:pt x="1009" y="7"/>
                  </a:lnTo>
                  <a:lnTo>
                    <a:pt x="1003" y="7"/>
                  </a:lnTo>
                  <a:lnTo>
                    <a:pt x="990" y="0"/>
                  </a:lnTo>
                  <a:lnTo>
                    <a:pt x="950" y="0"/>
                  </a:lnTo>
                  <a:lnTo>
                    <a:pt x="890" y="7"/>
                  </a:lnTo>
                  <a:lnTo>
                    <a:pt x="757" y="21"/>
                  </a:lnTo>
                  <a:lnTo>
                    <a:pt x="717" y="28"/>
                  </a:lnTo>
                  <a:lnTo>
                    <a:pt x="704" y="28"/>
                  </a:lnTo>
                  <a:lnTo>
                    <a:pt x="697" y="35"/>
                  </a:lnTo>
                  <a:lnTo>
                    <a:pt x="691" y="48"/>
                  </a:lnTo>
                  <a:lnTo>
                    <a:pt x="691" y="82"/>
                  </a:lnTo>
                  <a:lnTo>
                    <a:pt x="697" y="89"/>
                  </a:lnTo>
                  <a:lnTo>
                    <a:pt x="711" y="96"/>
                  </a:lnTo>
                  <a:lnTo>
                    <a:pt x="797" y="96"/>
                  </a:lnTo>
                  <a:lnTo>
                    <a:pt x="830" y="103"/>
                  </a:lnTo>
                  <a:lnTo>
                    <a:pt x="843" y="117"/>
                  </a:lnTo>
                  <a:lnTo>
                    <a:pt x="850" y="130"/>
                  </a:lnTo>
                  <a:lnTo>
                    <a:pt x="843" y="178"/>
                  </a:lnTo>
                  <a:lnTo>
                    <a:pt x="711" y="697"/>
                  </a:lnTo>
                  <a:lnTo>
                    <a:pt x="677" y="643"/>
                  </a:lnTo>
                  <a:lnTo>
                    <a:pt x="638" y="595"/>
                  </a:lnTo>
                  <a:lnTo>
                    <a:pt x="584" y="567"/>
                  </a:lnTo>
                  <a:lnTo>
                    <a:pt x="518" y="561"/>
                  </a:lnTo>
                  <a:lnTo>
                    <a:pt x="412" y="581"/>
                  </a:lnTo>
                  <a:lnTo>
                    <a:pt x="306" y="629"/>
                  </a:lnTo>
                  <a:lnTo>
                    <a:pt x="206" y="711"/>
                  </a:lnTo>
                  <a:lnTo>
                    <a:pt x="126" y="813"/>
                  </a:lnTo>
                  <a:lnTo>
                    <a:pt x="60" y="936"/>
                  </a:lnTo>
                  <a:lnTo>
                    <a:pt x="13" y="1066"/>
                  </a:lnTo>
                  <a:lnTo>
                    <a:pt x="0" y="1203"/>
                  </a:lnTo>
                  <a:lnTo>
                    <a:pt x="13" y="1319"/>
                  </a:lnTo>
                  <a:lnTo>
                    <a:pt x="53" y="1414"/>
                  </a:lnTo>
                  <a:lnTo>
                    <a:pt x="113" y="1490"/>
                  </a:lnTo>
                  <a:lnTo>
                    <a:pt x="193" y="1537"/>
                  </a:lnTo>
                  <a:lnTo>
                    <a:pt x="286" y="1558"/>
                  </a:lnTo>
                  <a:lnTo>
                    <a:pt x="319" y="1551"/>
                  </a:lnTo>
                  <a:lnTo>
                    <a:pt x="365" y="1544"/>
                  </a:lnTo>
                  <a:lnTo>
                    <a:pt x="418" y="1517"/>
                  </a:lnTo>
                  <a:lnTo>
                    <a:pt x="485" y="1469"/>
                  </a:lnTo>
                  <a:lnTo>
                    <a:pt x="565" y="1387"/>
                  </a:lnTo>
                  <a:lnTo>
                    <a:pt x="584" y="1455"/>
                  </a:lnTo>
                  <a:lnTo>
                    <a:pt x="631" y="1503"/>
                  </a:lnTo>
                  <a:lnTo>
                    <a:pt x="684" y="1544"/>
                  </a:lnTo>
                  <a:lnTo>
                    <a:pt x="757" y="1558"/>
                  </a:lnTo>
                  <a:lnTo>
                    <a:pt x="824" y="1537"/>
                  </a:lnTo>
                  <a:lnTo>
                    <a:pt x="877" y="1496"/>
                  </a:lnTo>
                  <a:lnTo>
                    <a:pt x="916" y="1435"/>
                  </a:lnTo>
                  <a:lnTo>
                    <a:pt x="956" y="1326"/>
                  </a:lnTo>
                  <a:lnTo>
                    <a:pt x="970" y="1271"/>
                  </a:lnTo>
                  <a:lnTo>
                    <a:pt x="976" y="1230"/>
                  </a:lnTo>
                  <a:lnTo>
                    <a:pt x="983" y="1216"/>
                  </a:lnTo>
                  <a:lnTo>
                    <a:pt x="976" y="1203"/>
                  </a:lnTo>
                  <a:lnTo>
                    <a:pt x="976" y="1196"/>
                  </a:lnTo>
                  <a:lnTo>
                    <a:pt x="943" y="1196"/>
                  </a:lnTo>
                  <a:lnTo>
                    <a:pt x="936" y="1203"/>
                  </a:lnTo>
                  <a:lnTo>
                    <a:pt x="923" y="1230"/>
                  </a:lnTo>
                  <a:lnTo>
                    <a:pt x="903" y="1312"/>
                  </a:lnTo>
                  <a:lnTo>
                    <a:pt x="877" y="1394"/>
                  </a:lnTo>
                  <a:lnTo>
                    <a:pt x="843" y="1449"/>
                  </a:lnTo>
                  <a:lnTo>
                    <a:pt x="810" y="1490"/>
                  </a:lnTo>
                  <a:lnTo>
                    <a:pt x="764" y="1503"/>
                  </a:lnTo>
                  <a:lnTo>
                    <a:pt x="744" y="1503"/>
                  </a:lnTo>
                  <a:lnTo>
                    <a:pt x="731" y="1496"/>
                  </a:lnTo>
                  <a:lnTo>
                    <a:pt x="717" y="1483"/>
                  </a:lnTo>
                  <a:lnTo>
                    <a:pt x="697" y="1442"/>
                  </a:lnTo>
                  <a:lnTo>
                    <a:pt x="697" y="1353"/>
                  </a:lnTo>
                  <a:lnTo>
                    <a:pt x="704" y="1339"/>
                  </a:lnTo>
                  <a:lnTo>
                    <a:pt x="704" y="1319"/>
                  </a:lnTo>
                  <a:lnTo>
                    <a:pt x="711" y="1298"/>
                  </a:lnTo>
                  <a:lnTo>
                    <a:pt x="1016" y="28"/>
                  </a:lnTo>
                  <a:close/>
                  <a:moveTo>
                    <a:pt x="571" y="1271"/>
                  </a:moveTo>
                  <a:lnTo>
                    <a:pt x="565" y="1285"/>
                  </a:lnTo>
                  <a:lnTo>
                    <a:pt x="565" y="1298"/>
                  </a:lnTo>
                  <a:lnTo>
                    <a:pt x="558" y="1312"/>
                  </a:lnTo>
                  <a:lnTo>
                    <a:pt x="551" y="1319"/>
                  </a:lnTo>
                  <a:lnTo>
                    <a:pt x="545" y="1333"/>
                  </a:lnTo>
                  <a:lnTo>
                    <a:pt x="531" y="1353"/>
                  </a:lnTo>
                  <a:lnTo>
                    <a:pt x="458" y="1428"/>
                  </a:lnTo>
                  <a:lnTo>
                    <a:pt x="399" y="1476"/>
                  </a:lnTo>
                  <a:lnTo>
                    <a:pt x="339" y="1496"/>
                  </a:lnTo>
                  <a:lnTo>
                    <a:pt x="286" y="1503"/>
                  </a:lnTo>
                  <a:lnTo>
                    <a:pt x="232" y="1490"/>
                  </a:lnTo>
                  <a:lnTo>
                    <a:pt x="193" y="1455"/>
                  </a:lnTo>
                  <a:lnTo>
                    <a:pt x="166" y="1408"/>
                  </a:lnTo>
                  <a:lnTo>
                    <a:pt x="153" y="1353"/>
                  </a:lnTo>
                  <a:lnTo>
                    <a:pt x="153" y="1298"/>
                  </a:lnTo>
                  <a:lnTo>
                    <a:pt x="159" y="1230"/>
                  </a:lnTo>
                  <a:lnTo>
                    <a:pt x="173" y="1148"/>
                  </a:lnTo>
                  <a:lnTo>
                    <a:pt x="193" y="1052"/>
                  </a:lnTo>
                  <a:lnTo>
                    <a:pt x="219" y="964"/>
                  </a:lnTo>
                  <a:lnTo>
                    <a:pt x="246" y="882"/>
                  </a:lnTo>
                  <a:lnTo>
                    <a:pt x="272" y="820"/>
                  </a:lnTo>
                  <a:lnTo>
                    <a:pt x="325" y="731"/>
                  </a:lnTo>
                  <a:lnTo>
                    <a:pt x="385" y="663"/>
                  </a:lnTo>
                  <a:lnTo>
                    <a:pt x="452" y="622"/>
                  </a:lnTo>
                  <a:lnTo>
                    <a:pt x="518" y="608"/>
                  </a:lnTo>
                  <a:lnTo>
                    <a:pt x="578" y="622"/>
                  </a:lnTo>
                  <a:lnTo>
                    <a:pt x="624" y="656"/>
                  </a:lnTo>
                  <a:lnTo>
                    <a:pt x="651" y="697"/>
                  </a:lnTo>
                  <a:lnTo>
                    <a:pt x="671" y="745"/>
                  </a:lnTo>
                  <a:lnTo>
                    <a:pt x="684" y="779"/>
                  </a:lnTo>
                  <a:lnTo>
                    <a:pt x="684" y="820"/>
                  </a:lnTo>
                  <a:lnTo>
                    <a:pt x="677" y="834"/>
                  </a:lnTo>
                  <a:lnTo>
                    <a:pt x="571" y="12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1" name="Freeform 53"/>
            <p:cNvSpPr>
              <a:spLocks/>
            </p:cNvSpPr>
            <p:nvPr/>
          </p:nvSpPr>
          <p:spPr bwMode="auto">
            <a:xfrm>
              <a:off x="18414" y="4644"/>
              <a:ext cx="910" cy="697"/>
            </a:xfrm>
            <a:custGeom>
              <a:avLst/>
              <a:gdLst/>
              <a:ahLst/>
              <a:cxnLst>
                <a:cxn ang="0">
                  <a:pos x="100" y="615"/>
                </a:cxn>
                <a:cxn ang="0">
                  <a:pos x="93" y="642"/>
                </a:cxn>
                <a:cxn ang="0">
                  <a:pos x="100" y="669"/>
                </a:cxn>
                <a:cxn ang="0">
                  <a:pos x="133" y="697"/>
                </a:cxn>
                <a:cxn ang="0">
                  <a:pos x="180" y="690"/>
                </a:cxn>
                <a:cxn ang="0">
                  <a:pos x="213" y="649"/>
                </a:cxn>
                <a:cxn ang="0">
                  <a:pos x="219" y="615"/>
                </a:cxn>
                <a:cxn ang="0">
                  <a:pos x="233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6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5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8" y="218"/>
                </a:cxn>
                <a:cxn ang="0">
                  <a:pos x="618" y="369"/>
                </a:cxn>
                <a:cxn ang="0">
                  <a:pos x="578" y="485"/>
                </a:cxn>
                <a:cxn ang="0">
                  <a:pos x="558" y="539"/>
                </a:cxn>
                <a:cxn ang="0">
                  <a:pos x="565" y="621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4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4" y="457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8" y="533"/>
                </a:cxn>
                <a:cxn ang="0">
                  <a:pos x="711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4" y="68"/>
                </a:cxn>
                <a:cxn ang="0">
                  <a:pos x="671" y="13"/>
                </a:cxn>
                <a:cxn ang="0">
                  <a:pos x="585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6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4" y="184"/>
                </a:cxn>
                <a:cxn ang="0">
                  <a:pos x="0" y="246"/>
                </a:cxn>
                <a:cxn ang="0">
                  <a:pos x="34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7" y="61"/>
                </a:cxn>
                <a:cxn ang="0">
                  <a:pos x="186" y="48"/>
                </a:cxn>
                <a:cxn ang="0">
                  <a:pos x="213" y="82"/>
                </a:cxn>
                <a:cxn ang="0">
                  <a:pos x="200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100" y="615"/>
                  </a:lnTo>
                  <a:lnTo>
                    <a:pt x="100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100" y="669"/>
                  </a:lnTo>
                  <a:lnTo>
                    <a:pt x="107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80" y="690"/>
                  </a:lnTo>
                  <a:lnTo>
                    <a:pt x="206" y="662"/>
                  </a:lnTo>
                  <a:lnTo>
                    <a:pt x="213" y="649"/>
                  </a:lnTo>
                  <a:lnTo>
                    <a:pt x="213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3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3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6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9" y="95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5" y="48"/>
                  </a:lnTo>
                  <a:lnTo>
                    <a:pt x="625" y="54"/>
                  </a:lnTo>
                  <a:lnTo>
                    <a:pt x="651" y="82"/>
                  </a:lnTo>
                  <a:lnTo>
                    <a:pt x="658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8" y="218"/>
                  </a:lnTo>
                  <a:lnTo>
                    <a:pt x="644" y="293"/>
                  </a:lnTo>
                  <a:lnTo>
                    <a:pt x="618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5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5" y="621"/>
                  </a:lnTo>
                  <a:lnTo>
                    <a:pt x="598" y="662"/>
                  </a:lnTo>
                  <a:lnTo>
                    <a:pt x="644" y="690"/>
                  </a:lnTo>
                  <a:lnTo>
                    <a:pt x="698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4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7" y="444"/>
                  </a:lnTo>
                  <a:lnTo>
                    <a:pt x="864" y="457"/>
                  </a:lnTo>
                  <a:lnTo>
                    <a:pt x="864" y="471"/>
                  </a:lnTo>
                  <a:lnTo>
                    <a:pt x="830" y="553"/>
                  </a:lnTo>
                  <a:lnTo>
                    <a:pt x="791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8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8" y="533"/>
                  </a:lnTo>
                  <a:lnTo>
                    <a:pt x="698" y="478"/>
                  </a:lnTo>
                  <a:lnTo>
                    <a:pt x="711" y="437"/>
                  </a:lnTo>
                  <a:lnTo>
                    <a:pt x="737" y="375"/>
                  </a:lnTo>
                  <a:lnTo>
                    <a:pt x="757" y="307"/>
                  </a:lnTo>
                  <a:lnTo>
                    <a:pt x="771" y="239"/>
                  </a:lnTo>
                  <a:lnTo>
                    <a:pt x="777" y="177"/>
                  </a:lnTo>
                  <a:lnTo>
                    <a:pt x="771" y="116"/>
                  </a:lnTo>
                  <a:lnTo>
                    <a:pt x="744" y="68"/>
                  </a:lnTo>
                  <a:lnTo>
                    <a:pt x="711" y="34"/>
                  </a:lnTo>
                  <a:lnTo>
                    <a:pt x="671" y="13"/>
                  </a:lnTo>
                  <a:lnTo>
                    <a:pt x="625" y="7"/>
                  </a:lnTo>
                  <a:lnTo>
                    <a:pt x="585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6" y="48"/>
                  </a:lnTo>
                  <a:lnTo>
                    <a:pt x="253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3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7" y="136"/>
                  </a:lnTo>
                  <a:lnTo>
                    <a:pt x="14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4" y="259"/>
                  </a:lnTo>
                  <a:lnTo>
                    <a:pt x="34" y="259"/>
                  </a:lnTo>
                  <a:lnTo>
                    <a:pt x="47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100" y="95"/>
                  </a:lnTo>
                  <a:lnTo>
                    <a:pt x="127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3" y="82"/>
                  </a:lnTo>
                  <a:lnTo>
                    <a:pt x="213" y="157"/>
                  </a:lnTo>
                  <a:lnTo>
                    <a:pt x="200" y="205"/>
                  </a:lnTo>
                  <a:lnTo>
                    <a:pt x="193" y="252"/>
                  </a:lnTo>
                  <a:lnTo>
                    <a:pt x="166" y="348"/>
                  </a:lnTo>
                  <a:lnTo>
                    <a:pt x="160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2" name="Freeform 54"/>
            <p:cNvSpPr>
              <a:spLocks/>
            </p:cNvSpPr>
            <p:nvPr/>
          </p:nvSpPr>
          <p:spPr bwMode="auto">
            <a:xfrm>
              <a:off x="19557" y="4903"/>
              <a:ext cx="1016" cy="75"/>
            </a:xfrm>
            <a:custGeom>
              <a:avLst/>
              <a:gdLst/>
              <a:ahLst/>
              <a:cxnLst>
                <a:cxn ang="0">
                  <a:pos x="962" y="75"/>
                </a:cxn>
                <a:cxn ang="0">
                  <a:pos x="982" y="75"/>
                </a:cxn>
                <a:cxn ang="0">
                  <a:pos x="996" y="69"/>
                </a:cxn>
                <a:cxn ang="0">
                  <a:pos x="1009" y="55"/>
                </a:cxn>
                <a:cxn ang="0">
                  <a:pos x="1016" y="41"/>
                </a:cxn>
                <a:cxn ang="0">
                  <a:pos x="1016" y="21"/>
                </a:cxn>
                <a:cxn ang="0">
                  <a:pos x="1002" y="14"/>
                </a:cxn>
                <a:cxn ang="0">
                  <a:pos x="996" y="7"/>
                </a:cxn>
                <a:cxn ang="0">
                  <a:pos x="982" y="0"/>
                </a:cxn>
                <a:cxn ang="0">
                  <a:pos x="33" y="0"/>
                </a:cxn>
                <a:cxn ang="0">
                  <a:pos x="19" y="7"/>
                </a:cxn>
                <a:cxn ang="0">
                  <a:pos x="6" y="21"/>
                </a:cxn>
                <a:cxn ang="0">
                  <a:pos x="0" y="41"/>
                </a:cxn>
                <a:cxn ang="0">
                  <a:pos x="13" y="69"/>
                </a:cxn>
                <a:cxn ang="0">
                  <a:pos x="19" y="69"/>
                </a:cxn>
                <a:cxn ang="0">
                  <a:pos x="33" y="75"/>
                </a:cxn>
                <a:cxn ang="0">
                  <a:pos x="59" y="75"/>
                </a:cxn>
                <a:cxn ang="0">
                  <a:pos x="962" y="75"/>
                </a:cxn>
              </a:cxnLst>
              <a:rect l="0" t="0" r="r" b="b"/>
              <a:pathLst>
                <a:path w="1016" h="75">
                  <a:moveTo>
                    <a:pt x="962" y="75"/>
                  </a:moveTo>
                  <a:lnTo>
                    <a:pt x="982" y="75"/>
                  </a:lnTo>
                  <a:lnTo>
                    <a:pt x="996" y="69"/>
                  </a:lnTo>
                  <a:lnTo>
                    <a:pt x="1009" y="55"/>
                  </a:lnTo>
                  <a:lnTo>
                    <a:pt x="1016" y="41"/>
                  </a:lnTo>
                  <a:lnTo>
                    <a:pt x="1016" y="21"/>
                  </a:lnTo>
                  <a:lnTo>
                    <a:pt x="1002" y="14"/>
                  </a:lnTo>
                  <a:lnTo>
                    <a:pt x="996" y="7"/>
                  </a:lnTo>
                  <a:lnTo>
                    <a:pt x="982" y="0"/>
                  </a:lnTo>
                  <a:lnTo>
                    <a:pt x="33" y="0"/>
                  </a:lnTo>
                  <a:lnTo>
                    <a:pt x="19" y="7"/>
                  </a:lnTo>
                  <a:lnTo>
                    <a:pt x="6" y="21"/>
                  </a:lnTo>
                  <a:lnTo>
                    <a:pt x="0" y="41"/>
                  </a:lnTo>
                  <a:lnTo>
                    <a:pt x="13" y="69"/>
                  </a:lnTo>
                  <a:lnTo>
                    <a:pt x="19" y="69"/>
                  </a:lnTo>
                  <a:lnTo>
                    <a:pt x="33" y="75"/>
                  </a:lnTo>
                  <a:lnTo>
                    <a:pt x="59" y="75"/>
                  </a:lnTo>
                  <a:lnTo>
                    <a:pt x="962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3" name="Freeform 55"/>
            <p:cNvSpPr>
              <a:spLocks/>
            </p:cNvSpPr>
            <p:nvPr/>
          </p:nvSpPr>
          <p:spPr bwMode="auto">
            <a:xfrm>
              <a:off x="20825" y="4302"/>
              <a:ext cx="664" cy="1025"/>
            </a:xfrm>
            <a:custGeom>
              <a:avLst/>
              <a:gdLst/>
              <a:ahLst/>
              <a:cxnLst>
                <a:cxn ang="0">
                  <a:pos x="664" y="745"/>
                </a:cxn>
                <a:cxn ang="0">
                  <a:pos x="611" y="745"/>
                </a:cxn>
                <a:cxn ang="0">
                  <a:pos x="604" y="793"/>
                </a:cxn>
                <a:cxn ang="0">
                  <a:pos x="591" y="847"/>
                </a:cxn>
                <a:cxn ang="0">
                  <a:pos x="571" y="881"/>
                </a:cxn>
                <a:cxn ang="0">
                  <a:pos x="544" y="888"/>
                </a:cxn>
                <a:cxn ang="0">
                  <a:pos x="505" y="895"/>
                </a:cxn>
                <a:cxn ang="0">
                  <a:pos x="153" y="895"/>
                </a:cxn>
                <a:cxn ang="0">
                  <a:pos x="232" y="820"/>
                </a:cxn>
                <a:cxn ang="0">
                  <a:pos x="299" y="765"/>
                </a:cxn>
                <a:cxn ang="0">
                  <a:pos x="352" y="717"/>
                </a:cxn>
                <a:cxn ang="0">
                  <a:pos x="398" y="676"/>
                </a:cxn>
                <a:cxn ang="0">
                  <a:pos x="451" y="635"/>
                </a:cxn>
                <a:cxn ang="0">
                  <a:pos x="518" y="581"/>
                </a:cxn>
                <a:cxn ang="0">
                  <a:pos x="571" y="519"/>
                </a:cxn>
                <a:cxn ang="0">
                  <a:pos x="617" y="458"/>
                </a:cxn>
                <a:cxn ang="0">
                  <a:pos x="651" y="383"/>
                </a:cxn>
                <a:cxn ang="0">
                  <a:pos x="664" y="301"/>
                </a:cxn>
                <a:cxn ang="0">
                  <a:pos x="651" y="212"/>
                </a:cxn>
                <a:cxn ang="0">
                  <a:pos x="617" y="144"/>
                </a:cxn>
                <a:cxn ang="0">
                  <a:pos x="558" y="82"/>
                </a:cxn>
                <a:cxn ang="0">
                  <a:pos x="491" y="41"/>
                </a:cxn>
                <a:cxn ang="0">
                  <a:pos x="405" y="14"/>
                </a:cxn>
                <a:cxn ang="0">
                  <a:pos x="312" y="0"/>
                </a:cxn>
                <a:cxn ang="0">
                  <a:pos x="206" y="14"/>
                </a:cxn>
                <a:cxn ang="0">
                  <a:pos x="126" y="55"/>
                </a:cxn>
                <a:cxn ang="0">
                  <a:pos x="60" y="116"/>
                </a:cxn>
                <a:cxn ang="0">
                  <a:pos x="13" y="191"/>
                </a:cxn>
                <a:cxn ang="0">
                  <a:pos x="0" y="280"/>
                </a:cxn>
                <a:cxn ang="0">
                  <a:pos x="0" y="308"/>
                </a:cxn>
                <a:cxn ang="0">
                  <a:pos x="13" y="328"/>
                </a:cxn>
                <a:cxn ang="0">
                  <a:pos x="33" y="349"/>
                </a:cxn>
                <a:cxn ang="0">
                  <a:pos x="60" y="362"/>
                </a:cxn>
                <a:cxn ang="0">
                  <a:pos x="99" y="362"/>
                </a:cxn>
                <a:cxn ang="0">
                  <a:pos x="119" y="355"/>
                </a:cxn>
                <a:cxn ang="0">
                  <a:pos x="146" y="328"/>
                </a:cxn>
                <a:cxn ang="0">
                  <a:pos x="159" y="308"/>
                </a:cxn>
                <a:cxn ang="0">
                  <a:pos x="159" y="260"/>
                </a:cxn>
                <a:cxn ang="0">
                  <a:pos x="146" y="232"/>
                </a:cxn>
                <a:cxn ang="0">
                  <a:pos x="133" y="219"/>
                </a:cxn>
                <a:cxn ang="0">
                  <a:pos x="119" y="212"/>
                </a:cxn>
                <a:cxn ang="0">
                  <a:pos x="99" y="205"/>
                </a:cxn>
                <a:cxn ang="0">
                  <a:pos x="73" y="198"/>
                </a:cxn>
                <a:cxn ang="0">
                  <a:pos x="119" y="130"/>
                </a:cxn>
                <a:cxn ang="0">
                  <a:pos x="173" y="89"/>
                </a:cxn>
                <a:cxn ang="0">
                  <a:pos x="232" y="62"/>
                </a:cxn>
                <a:cxn ang="0">
                  <a:pos x="292" y="55"/>
                </a:cxn>
                <a:cxn ang="0">
                  <a:pos x="372" y="69"/>
                </a:cxn>
                <a:cxn ang="0">
                  <a:pos x="438" y="109"/>
                </a:cxn>
                <a:cxn ang="0">
                  <a:pos x="478" y="164"/>
                </a:cxn>
                <a:cxn ang="0">
                  <a:pos x="511" y="226"/>
                </a:cxn>
                <a:cxn ang="0">
                  <a:pos x="518" y="301"/>
                </a:cxn>
                <a:cxn ang="0">
                  <a:pos x="505" y="396"/>
                </a:cxn>
                <a:cxn ang="0">
                  <a:pos x="465" y="478"/>
                </a:cxn>
                <a:cxn ang="0">
                  <a:pos x="418" y="547"/>
                </a:cxn>
                <a:cxn ang="0">
                  <a:pos x="378" y="601"/>
                </a:cxn>
                <a:cxn ang="0">
                  <a:pos x="13" y="963"/>
                </a:cxn>
                <a:cxn ang="0">
                  <a:pos x="7" y="970"/>
                </a:cxn>
                <a:cxn ang="0">
                  <a:pos x="7" y="977"/>
                </a:cxn>
                <a:cxn ang="0">
                  <a:pos x="0" y="991"/>
                </a:cxn>
                <a:cxn ang="0">
                  <a:pos x="0" y="1025"/>
                </a:cxn>
                <a:cxn ang="0">
                  <a:pos x="617" y="1025"/>
                </a:cxn>
                <a:cxn ang="0">
                  <a:pos x="664" y="745"/>
                </a:cxn>
              </a:cxnLst>
              <a:rect l="0" t="0" r="r" b="b"/>
              <a:pathLst>
                <a:path w="664" h="1025">
                  <a:moveTo>
                    <a:pt x="664" y="745"/>
                  </a:moveTo>
                  <a:lnTo>
                    <a:pt x="611" y="745"/>
                  </a:lnTo>
                  <a:lnTo>
                    <a:pt x="604" y="793"/>
                  </a:lnTo>
                  <a:lnTo>
                    <a:pt x="591" y="847"/>
                  </a:lnTo>
                  <a:lnTo>
                    <a:pt x="571" y="881"/>
                  </a:lnTo>
                  <a:lnTo>
                    <a:pt x="544" y="888"/>
                  </a:lnTo>
                  <a:lnTo>
                    <a:pt x="505" y="895"/>
                  </a:lnTo>
                  <a:lnTo>
                    <a:pt x="153" y="895"/>
                  </a:lnTo>
                  <a:lnTo>
                    <a:pt x="232" y="820"/>
                  </a:lnTo>
                  <a:lnTo>
                    <a:pt x="299" y="765"/>
                  </a:lnTo>
                  <a:lnTo>
                    <a:pt x="352" y="717"/>
                  </a:lnTo>
                  <a:lnTo>
                    <a:pt x="398" y="676"/>
                  </a:lnTo>
                  <a:lnTo>
                    <a:pt x="451" y="635"/>
                  </a:lnTo>
                  <a:lnTo>
                    <a:pt x="518" y="581"/>
                  </a:lnTo>
                  <a:lnTo>
                    <a:pt x="571" y="519"/>
                  </a:lnTo>
                  <a:lnTo>
                    <a:pt x="617" y="458"/>
                  </a:lnTo>
                  <a:lnTo>
                    <a:pt x="651" y="383"/>
                  </a:lnTo>
                  <a:lnTo>
                    <a:pt x="664" y="301"/>
                  </a:lnTo>
                  <a:lnTo>
                    <a:pt x="651" y="212"/>
                  </a:lnTo>
                  <a:lnTo>
                    <a:pt x="617" y="144"/>
                  </a:lnTo>
                  <a:lnTo>
                    <a:pt x="558" y="82"/>
                  </a:lnTo>
                  <a:lnTo>
                    <a:pt x="491" y="41"/>
                  </a:lnTo>
                  <a:lnTo>
                    <a:pt x="405" y="14"/>
                  </a:lnTo>
                  <a:lnTo>
                    <a:pt x="312" y="0"/>
                  </a:lnTo>
                  <a:lnTo>
                    <a:pt x="206" y="14"/>
                  </a:lnTo>
                  <a:lnTo>
                    <a:pt x="126" y="55"/>
                  </a:lnTo>
                  <a:lnTo>
                    <a:pt x="60" y="116"/>
                  </a:lnTo>
                  <a:lnTo>
                    <a:pt x="13" y="191"/>
                  </a:lnTo>
                  <a:lnTo>
                    <a:pt x="0" y="280"/>
                  </a:lnTo>
                  <a:lnTo>
                    <a:pt x="0" y="308"/>
                  </a:lnTo>
                  <a:lnTo>
                    <a:pt x="13" y="328"/>
                  </a:lnTo>
                  <a:lnTo>
                    <a:pt x="33" y="349"/>
                  </a:lnTo>
                  <a:lnTo>
                    <a:pt x="60" y="362"/>
                  </a:lnTo>
                  <a:lnTo>
                    <a:pt x="99" y="362"/>
                  </a:lnTo>
                  <a:lnTo>
                    <a:pt x="119" y="355"/>
                  </a:lnTo>
                  <a:lnTo>
                    <a:pt x="146" y="328"/>
                  </a:lnTo>
                  <a:lnTo>
                    <a:pt x="159" y="308"/>
                  </a:lnTo>
                  <a:lnTo>
                    <a:pt x="159" y="260"/>
                  </a:lnTo>
                  <a:lnTo>
                    <a:pt x="146" y="232"/>
                  </a:lnTo>
                  <a:lnTo>
                    <a:pt x="133" y="219"/>
                  </a:lnTo>
                  <a:lnTo>
                    <a:pt x="119" y="212"/>
                  </a:lnTo>
                  <a:lnTo>
                    <a:pt x="99" y="205"/>
                  </a:lnTo>
                  <a:lnTo>
                    <a:pt x="73" y="198"/>
                  </a:lnTo>
                  <a:lnTo>
                    <a:pt x="119" y="130"/>
                  </a:lnTo>
                  <a:lnTo>
                    <a:pt x="173" y="89"/>
                  </a:lnTo>
                  <a:lnTo>
                    <a:pt x="232" y="62"/>
                  </a:lnTo>
                  <a:lnTo>
                    <a:pt x="292" y="55"/>
                  </a:lnTo>
                  <a:lnTo>
                    <a:pt x="372" y="69"/>
                  </a:lnTo>
                  <a:lnTo>
                    <a:pt x="438" y="109"/>
                  </a:lnTo>
                  <a:lnTo>
                    <a:pt x="478" y="164"/>
                  </a:lnTo>
                  <a:lnTo>
                    <a:pt x="511" y="226"/>
                  </a:lnTo>
                  <a:lnTo>
                    <a:pt x="518" y="301"/>
                  </a:lnTo>
                  <a:lnTo>
                    <a:pt x="505" y="396"/>
                  </a:lnTo>
                  <a:lnTo>
                    <a:pt x="465" y="478"/>
                  </a:lnTo>
                  <a:lnTo>
                    <a:pt x="418" y="547"/>
                  </a:lnTo>
                  <a:lnTo>
                    <a:pt x="378" y="601"/>
                  </a:lnTo>
                  <a:lnTo>
                    <a:pt x="13" y="963"/>
                  </a:lnTo>
                  <a:lnTo>
                    <a:pt x="7" y="970"/>
                  </a:lnTo>
                  <a:lnTo>
                    <a:pt x="7" y="977"/>
                  </a:lnTo>
                  <a:lnTo>
                    <a:pt x="0" y="991"/>
                  </a:lnTo>
                  <a:lnTo>
                    <a:pt x="0" y="1025"/>
                  </a:lnTo>
                  <a:lnTo>
                    <a:pt x="617" y="1025"/>
                  </a:lnTo>
                  <a:lnTo>
                    <a:pt x="664" y="7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4" name="Freeform 56"/>
            <p:cNvSpPr>
              <a:spLocks/>
            </p:cNvSpPr>
            <p:nvPr/>
          </p:nvSpPr>
          <p:spPr bwMode="auto">
            <a:xfrm>
              <a:off x="21808" y="3360"/>
              <a:ext cx="498" cy="2206"/>
            </a:xfrm>
            <a:custGeom>
              <a:avLst/>
              <a:gdLst/>
              <a:ahLst/>
              <a:cxnLst>
                <a:cxn ang="0">
                  <a:pos x="498" y="1099"/>
                </a:cxn>
                <a:cxn ang="0">
                  <a:pos x="491" y="956"/>
                </a:cxn>
                <a:cxn ang="0">
                  <a:pos x="471" y="785"/>
                </a:cxn>
                <a:cxn ang="0">
                  <a:pos x="431" y="601"/>
                </a:cxn>
                <a:cxn ang="0">
                  <a:pos x="358" y="416"/>
                </a:cxn>
                <a:cxn ang="0">
                  <a:pos x="292" y="293"/>
                </a:cxn>
                <a:cxn ang="0">
                  <a:pos x="219" y="191"/>
                </a:cxn>
                <a:cxn ang="0">
                  <a:pos x="152" y="109"/>
                </a:cxn>
                <a:cxn ang="0">
                  <a:pos x="93" y="47"/>
                </a:cxn>
                <a:cxn ang="0">
                  <a:pos x="46" y="13"/>
                </a:cxn>
                <a:cxn ang="0">
                  <a:pos x="26" y="0"/>
                </a:cxn>
                <a:cxn ang="0">
                  <a:pos x="13" y="6"/>
                </a:cxn>
                <a:cxn ang="0">
                  <a:pos x="0" y="20"/>
                </a:cxn>
                <a:cxn ang="0">
                  <a:pos x="0" y="27"/>
                </a:cxn>
                <a:cxn ang="0">
                  <a:pos x="6" y="34"/>
                </a:cxn>
                <a:cxn ang="0">
                  <a:pos x="13" y="47"/>
                </a:cxn>
                <a:cxn ang="0">
                  <a:pos x="26" y="54"/>
                </a:cxn>
                <a:cxn ang="0">
                  <a:pos x="40" y="75"/>
                </a:cxn>
                <a:cxn ang="0">
                  <a:pos x="139" y="198"/>
                </a:cxn>
                <a:cxn ang="0">
                  <a:pos x="219" y="334"/>
                </a:cxn>
                <a:cxn ang="0">
                  <a:pos x="285" y="498"/>
                </a:cxn>
                <a:cxn ang="0">
                  <a:pos x="338" y="683"/>
                </a:cxn>
                <a:cxn ang="0">
                  <a:pos x="365" y="881"/>
                </a:cxn>
                <a:cxn ang="0">
                  <a:pos x="372" y="1099"/>
                </a:cxn>
                <a:cxn ang="0">
                  <a:pos x="365" y="1291"/>
                </a:cxn>
                <a:cxn ang="0">
                  <a:pos x="345" y="1475"/>
                </a:cxn>
                <a:cxn ang="0">
                  <a:pos x="299" y="1659"/>
                </a:cxn>
                <a:cxn ang="0">
                  <a:pos x="239" y="1837"/>
                </a:cxn>
                <a:cxn ang="0">
                  <a:pos x="146" y="1994"/>
                </a:cxn>
                <a:cxn ang="0">
                  <a:pos x="33" y="2144"/>
                </a:cxn>
                <a:cxn ang="0">
                  <a:pos x="20" y="2158"/>
                </a:cxn>
                <a:cxn ang="0">
                  <a:pos x="6" y="2165"/>
                </a:cxn>
                <a:cxn ang="0">
                  <a:pos x="6" y="2172"/>
                </a:cxn>
                <a:cxn ang="0">
                  <a:pos x="0" y="2179"/>
                </a:cxn>
                <a:cxn ang="0">
                  <a:pos x="6" y="2192"/>
                </a:cxn>
                <a:cxn ang="0">
                  <a:pos x="13" y="2199"/>
                </a:cxn>
                <a:cxn ang="0">
                  <a:pos x="26" y="2206"/>
                </a:cxn>
                <a:cxn ang="0">
                  <a:pos x="46" y="2192"/>
                </a:cxn>
                <a:cxn ang="0">
                  <a:pos x="93" y="2158"/>
                </a:cxn>
                <a:cxn ang="0">
                  <a:pos x="152" y="2097"/>
                </a:cxn>
                <a:cxn ang="0">
                  <a:pos x="225" y="2008"/>
                </a:cxn>
                <a:cxn ang="0">
                  <a:pos x="299" y="1905"/>
                </a:cxn>
                <a:cxn ang="0">
                  <a:pos x="365" y="1776"/>
                </a:cxn>
                <a:cxn ang="0">
                  <a:pos x="431" y="1591"/>
                </a:cxn>
                <a:cxn ang="0">
                  <a:pos x="471" y="1414"/>
                </a:cxn>
                <a:cxn ang="0">
                  <a:pos x="491" y="1250"/>
                </a:cxn>
                <a:cxn ang="0">
                  <a:pos x="498" y="1099"/>
                </a:cxn>
              </a:cxnLst>
              <a:rect l="0" t="0" r="r" b="b"/>
              <a:pathLst>
                <a:path w="498" h="2206">
                  <a:moveTo>
                    <a:pt x="498" y="1099"/>
                  </a:moveTo>
                  <a:lnTo>
                    <a:pt x="491" y="956"/>
                  </a:lnTo>
                  <a:lnTo>
                    <a:pt x="471" y="785"/>
                  </a:lnTo>
                  <a:lnTo>
                    <a:pt x="431" y="601"/>
                  </a:lnTo>
                  <a:lnTo>
                    <a:pt x="358" y="416"/>
                  </a:lnTo>
                  <a:lnTo>
                    <a:pt x="292" y="293"/>
                  </a:lnTo>
                  <a:lnTo>
                    <a:pt x="219" y="191"/>
                  </a:lnTo>
                  <a:lnTo>
                    <a:pt x="152" y="109"/>
                  </a:lnTo>
                  <a:lnTo>
                    <a:pt x="93" y="47"/>
                  </a:lnTo>
                  <a:lnTo>
                    <a:pt x="46" y="13"/>
                  </a:lnTo>
                  <a:lnTo>
                    <a:pt x="26" y="0"/>
                  </a:lnTo>
                  <a:lnTo>
                    <a:pt x="13" y="6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6" y="34"/>
                  </a:lnTo>
                  <a:lnTo>
                    <a:pt x="13" y="47"/>
                  </a:lnTo>
                  <a:lnTo>
                    <a:pt x="26" y="54"/>
                  </a:lnTo>
                  <a:lnTo>
                    <a:pt x="40" y="75"/>
                  </a:lnTo>
                  <a:lnTo>
                    <a:pt x="139" y="198"/>
                  </a:lnTo>
                  <a:lnTo>
                    <a:pt x="219" y="334"/>
                  </a:lnTo>
                  <a:lnTo>
                    <a:pt x="285" y="498"/>
                  </a:lnTo>
                  <a:lnTo>
                    <a:pt x="338" y="683"/>
                  </a:lnTo>
                  <a:lnTo>
                    <a:pt x="365" y="881"/>
                  </a:lnTo>
                  <a:lnTo>
                    <a:pt x="372" y="1099"/>
                  </a:lnTo>
                  <a:lnTo>
                    <a:pt x="365" y="1291"/>
                  </a:lnTo>
                  <a:lnTo>
                    <a:pt x="345" y="1475"/>
                  </a:lnTo>
                  <a:lnTo>
                    <a:pt x="299" y="1659"/>
                  </a:lnTo>
                  <a:lnTo>
                    <a:pt x="239" y="1837"/>
                  </a:lnTo>
                  <a:lnTo>
                    <a:pt x="146" y="1994"/>
                  </a:lnTo>
                  <a:lnTo>
                    <a:pt x="33" y="2144"/>
                  </a:lnTo>
                  <a:lnTo>
                    <a:pt x="20" y="2158"/>
                  </a:lnTo>
                  <a:lnTo>
                    <a:pt x="6" y="2165"/>
                  </a:lnTo>
                  <a:lnTo>
                    <a:pt x="6" y="2172"/>
                  </a:lnTo>
                  <a:lnTo>
                    <a:pt x="0" y="2179"/>
                  </a:lnTo>
                  <a:lnTo>
                    <a:pt x="6" y="2192"/>
                  </a:lnTo>
                  <a:lnTo>
                    <a:pt x="13" y="2199"/>
                  </a:lnTo>
                  <a:lnTo>
                    <a:pt x="26" y="2206"/>
                  </a:lnTo>
                  <a:lnTo>
                    <a:pt x="46" y="2192"/>
                  </a:lnTo>
                  <a:lnTo>
                    <a:pt x="93" y="2158"/>
                  </a:lnTo>
                  <a:lnTo>
                    <a:pt x="152" y="2097"/>
                  </a:lnTo>
                  <a:lnTo>
                    <a:pt x="225" y="2008"/>
                  </a:lnTo>
                  <a:lnTo>
                    <a:pt x="299" y="1905"/>
                  </a:lnTo>
                  <a:lnTo>
                    <a:pt x="365" y="1776"/>
                  </a:lnTo>
                  <a:lnTo>
                    <a:pt x="431" y="1591"/>
                  </a:lnTo>
                  <a:lnTo>
                    <a:pt x="471" y="1414"/>
                  </a:lnTo>
                  <a:lnTo>
                    <a:pt x="491" y="1250"/>
                  </a:lnTo>
                  <a:lnTo>
                    <a:pt x="498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5" name="Freeform 57"/>
            <p:cNvSpPr>
              <a:spLocks/>
            </p:cNvSpPr>
            <p:nvPr/>
          </p:nvSpPr>
          <p:spPr bwMode="auto">
            <a:xfrm>
              <a:off x="22578" y="4043"/>
              <a:ext cx="1069" cy="997"/>
            </a:xfrm>
            <a:custGeom>
              <a:avLst/>
              <a:gdLst/>
              <a:ahLst/>
              <a:cxnLst>
                <a:cxn ang="0">
                  <a:pos x="664" y="266"/>
                </a:cxn>
                <a:cxn ang="0">
                  <a:pos x="711" y="157"/>
                </a:cxn>
                <a:cxn ang="0">
                  <a:pos x="804" y="61"/>
                </a:cxn>
                <a:cxn ang="0">
                  <a:pos x="896" y="47"/>
                </a:cxn>
                <a:cxn ang="0">
                  <a:pos x="976" y="75"/>
                </a:cxn>
                <a:cxn ang="0">
                  <a:pos x="883" y="143"/>
                </a:cxn>
                <a:cxn ang="0">
                  <a:pos x="870" y="211"/>
                </a:cxn>
                <a:cxn ang="0">
                  <a:pos x="890" y="246"/>
                </a:cxn>
                <a:cxn ang="0">
                  <a:pos x="930" y="266"/>
                </a:cxn>
                <a:cxn ang="0">
                  <a:pos x="989" y="266"/>
                </a:cxn>
                <a:cxn ang="0">
                  <a:pos x="1056" y="198"/>
                </a:cxn>
                <a:cxn ang="0">
                  <a:pos x="1056" y="82"/>
                </a:cxn>
                <a:cxn ang="0">
                  <a:pos x="970" y="13"/>
                </a:cxn>
                <a:cxn ang="0">
                  <a:pos x="870" y="0"/>
                </a:cxn>
                <a:cxn ang="0">
                  <a:pos x="744" y="41"/>
                </a:cxn>
                <a:cxn ang="0">
                  <a:pos x="664" y="129"/>
                </a:cxn>
                <a:cxn ang="0">
                  <a:pos x="604" y="88"/>
                </a:cxn>
                <a:cxn ang="0">
                  <a:pos x="505" y="13"/>
                </a:cxn>
                <a:cxn ang="0">
                  <a:pos x="412" y="0"/>
                </a:cxn>
                <a:cxn ang="0">
                  <a:pos x="246" y="54"/>
                </a:cxn>
                <a:cxn ang="0">
                  <a:pos x="133" y="177"/>
                </a:cxn>
                <a:cxn ang="0">
                  <a:pos x="66" y="334"/>
                </a:cxn>
                <a:cxn ang="0">
                  <a:pos x="73" y="355"/>
                </a:cxn>
                <a:cxn ang="0">
                  <a:pos x="120" y="348"/>
                </a:cxn>
                <a:cxn ang="0">
                  <a:pos x="159" y="232"/>
                </a:cxn>
                <a:cxn ang="0">
                  <a:pos x="266" y="102"/>
                </a:cxn>
                <a:cxn ang="0">
                  <a:pos x="365" y="47"/>
                </a:cxn>
                <a:cxn ang="0">
                  <a:pos x="465" y="61"/>
                </a:cxn>
                <a:cxn ang="0">
                  <a:pos x="518" y="129"/>
                </a:cxn>
                <a:cxn ang="0">
                  <a:pos x="518" y="246"/>
                </a:cxn>
                <a:cxn ang="0">
                  <a:pos x="412" y="717"/>
                </a:cxn>
                <a:cxn ang="0">
                  <a:pos x="332" y="881"/>
                </a:cxn>
                <a:cxn ang="0">
                  <a:pos x="206" y="942"/>
                </a:cxn>
                <a:cxn ang="0">
                  <a:pos x="146" y="935"/>
                </a:cxn>
                <a:cxn ang="0">
                  <a:pos x="146" y="894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1"/>
                </a:cxn>
                <a:cxn ang="0">
                  <a:pos x="120" y="724"/>
                </a:cxn>
                <a:cxn ang="0">
                  <a:pos x="20" y="785"/>
                </a:cxn>
                <a:cxn ang="0">
                  <a:pos x="13" y="901"/>
                </a:cxn>
                <a:cxn ang="0">
                  <a:pos x="93" y="970"/>
                </a:cxn>
                <a:cxn ang="0">
                  <a:pos x="206" y="997"/>
                </a:cxn>
                <a:cxn ang="0">
                  <a:pos x="345" y="942"/>
                </a:cxn>
                <a:cxn ang="0">
                  <a:pos x="418" y="847"/>
                </a:cxn>
                <a:cxn ang="0">
                  <a:pos x="458" y="888"/>
                </a:cxn>
                <a:cxn ang="0">
                  <a:pos x="571" y="976"/>
                </a:cxn>
                <a:cxn ang="0">
                  <a:pos x="744" y="983"/>
                </a:cxn>
                <a:cxn ang="0">
                  <a:pos x="883" y="881"/>
                </a:cxn>
                <a:cxn ang="0">
                  <a:pos x="996" y="690"/>
                </a:cxn>
                <a:cxn ang="0">
                  <a:pos x="1003" y="642"/>
                </a:cxn>
                <a:cxn ang="0">
                  <a:pos x="963" y="635"/>
                </a:cxn>
                <a:cxn ang="0">
                  <a:pos x="950" y="655"/>
                </a:cxn>
                <a:cxn ang="0">
                  <a:pos x="857" y="833"/>
                </a:cxn>
                <a:cxn ang="0">
                  <a:pos x="750" y="922"/>
                </a:cxn>
                <a:cxn ang="0">
                  <a:pos x="664" y="942"/>
                </a:cxn>
                <a:cxn ang="0">
                  <a:pos x="571" y="901"/>
                </a:cxn>
                <a:cxn ang="0">
                  <a:pos x="545" y="799"/>
                </a:cxn>
                <a:cxn ang="0">
                  <a:pos x="564" y="690"/>
                </a:cxn>
                <a:cxn ang="0">
                  <a:pos x="657" y="307"/>
                </a:cxn>
              </a:cxnLst>
              <a:rect l="0" t="0" r="r" b="b"/>
              <a:pathLst>
                <a:path w="1069" h="997">
                  <a:moveTo>
                    <a:pt x="657" y="307"/>
                  </a:moveTo>
                  <a:lnTo>
                    <a:pt x="664" y="266"/>
                  </a:lnTo>
                  <a:lnTo>
                    <a:pt x="684" y="211"/>
                  </a:lnTo>
                  <a:lnTo>
                    <a:pt x="711" y="157"/>
                  </a:lnTo>
                  <a:lnTo>
                    <a:pt x="750" y="102"/>
                  </a:lnTo>
                  <a:lnTo>
                    <a:pt x="804" y="61"/>
                  </a:lnTo>
                  <a:lnTo>
                    <a:pt x="870" y="47"/>
                  </a:lnTo>
                  <a:lnTo>
                    <a:pt x="896" y="47"/>
                  </a:lnTo>
                  <a:lnTo>
                    <a:pt x="950" y="61"/>
                  </a:lnTo>
                  <a:lnTo>
                    <a:pt x="976" y="75"/>
                  </a:lnTo>
                  <a:lnTo>
                    <a:pt x="923" y="95"/>
                  </a:lnTo>
                  <a:lnTo>
                    <a:pt x="883" y="143"/>
                  </a:lnTo>
                  <a:lnTo>
                    <a:pt x="870" y="191"/>
                  </a:lnTo>
                  <a:lnTo>
                    <a:pt x="870" y="211"/>
                  </a:lnTo>
                  <a:lnTo>
                    <a:pt x="877" y="225"/>
                  </a:lnTo>
                  <a:lnTo>
                    <a:pt x="890" y="246"/>
                  </a:lnTo>
                  <a:lnTo>
                    <a:pt x="903" y="259"/>
                  </a:lnTo>
                  <a:lnTo>
                    <a:pt x="930" y="266"/>
                  </a:lnTo>
                  <a:lnTo>
                    <a:pt x="950" y="273"/>
                  </a:lnTo>
                  <a:lnTo>
                    <a:pt x="989" y="266"/>
                  </a:lnTo>
                  <a:lnTo>
                    <a:pt x="1029" y="239"/>
                  </a:lnTo>
                  <a:lnTo>
                    <a:pt x="1056" y="198"/>
                  </a:lnTo>
                  <a:lnTo>
                    <a:pt x="1069" y="143"/>
                  </a:lnTo>
                  <a:lnTo>
                    <a:pt x="1056" y="82"/>
                  </a:lnTo>
                  <a:lnTo>
                    <a:pt x="1016" y="41"/>
                  </a:lnTo>
                  <a:lnTo>
                    <a:pt x="970" y="13"/>
                  </a:lnTo>
                  <a:lnTo>
                    <a:pt x="916" y="0"/>
                  </a:lnTo>
                  <a:lnTo>
                    <a:pt x="870" y="0"/>
                  </a:lnTo>
                  <a:lnTo>
                    <a:pt x="804" y="13"/>
                  </a:lnTo>
                  <a:lnTo>
                    <a:pt x="744" y="41"/>
                  </a:lnTo>
                  <a:lnTo>
                    <a:pt x="697" y="82"/>
                  </a:lnTo>
                  <a:lnTo>
                    <a:pt x="664" y="129"/>
                  </a:lnTo>
                  <a:lnTo>
                    <a:pt x="644" y="164"/>
                  </a:lnTo>
                  <a:lnTo>
                    <a:pt x="604" y="88"/>
                  </a:lnTo>
                  <a:lnTo>
                    <a:pt x="558" y="41"/>
                  </a:lnTo>
                  <a:lnTo>
                    <a:pt x="505" y="13"/>
                  </a:lnTo>
                  <a:lnTo>
                    <a:pt x="458" y="0"/>
                  </a:lnTo>
                  <a:lnTo>
                    <a:pt x="412" y="0"/>
                  </a:lnTo>
                  <a:lnTo>
                    <a:pt x="325" y="13"/>
                  </a:lnTo>
                  <a:lnTo>
                    <a:pt x="246" y="54"/>
                  </a:lnTo>
                  <a:lnTo>
                    <a:pt x="186" y="116"/>
                  </a:lnTo>
                  <a:lnTo>
                    <a:pt x="133" y="177"/>
                  </a:lnTo>
                  <a:lnTo>
                    <a:pt x="73" y="300"/>
                  </a:lnTo>
                  <a:lnTo>
                    <a:pt x="66" y="334"/>
                  </a:lnTo>
                  <a:lnTo>
                    <a:pt x="73" y="348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20" y="348"/>
                  </a:lnTo>
                  <a:lnTo>
                    <a:pt x="120" y="334"/>
                  </a:lnTo>
                  <a:lnTo>
                    <a:pt x="159" y="232"/>
                  </a:lnTo>
                  <a:lnTo>
                    <a:pt x="213" y="157"/>
                  </a:lnTo>
                  <a:lnTo>
                    <a:pt x="266" y="102"/>
                  </a:lnTo>
                  <a:lnTo>
                    <a:pt x="319" y="68"/>
                  </a:lnTo>
                  <a:lnTo>
                    <a:pt x="365" y="47"/>
                  </a:lnTo>
                  <a:lnTo>
                    <a:pt x="438" y="47"/>
                  </a:lnTo>
                  <a:lnTo>
                    <a:pt x="465" y="61"/>
                  </a:lnTo>
                  <a:lnTo>
                    <a:pt x="498" y="88"/>
                  </a:lnTo>
                  <a:lnTo>
                    <a:pt x="518" y="129"/>
                  </a:lnTo>
                  <a:lnTo>
                    <a:pt x="525" y="191"/>
                  </a:lnTo>
                  <a:lnTo>
                    <a:pt x="518" y="246"/>
                  </a:lnTo>
                  <a:lnTo>
                    <a:pt x="485" y="416"/>
                  </a:lnTo>
                  <a:lnTo>
                    <a:pt x="412" y="717"/>
                  </a:lnTo>
                  <a:lnTo>
                    <a:pt x="379" y="813"/>
                  </a:lnTo>
                  <a:lnTo>
                    <a:pt x="332" y="881"/>
                  </a:lnTo>
                  <a:lnTo>
                    <a:pt x="272" y="929"/>
                  </a:lnTo>
                  <a:lnTo>
                    <a:pt x="206" y="942"/>
                  </a:lnTo>
                  <a:lnTo>
                    <a:pt x="179" y="942"/>
                  </a:lnTo>
                  <a:lnTo>
                    <a:pt x="146" y="935"/>
                  </a:lnTo>
                  <a:lnTo>
                    <a:pt x="100" y="915"/>
                  </a:lnTo>
                  <a:lnTo>
                    <a:pt x="146" y="894"/>
                  </a:lnTo>
                  <a:lnTo>
                    <a:pt x="186" y="853"/>
                  </a:lnTo>
                  <a:lnTo>
                    <a:pt x="199" y="799"/>
                  </a:lnTo>
                  <a:lnTo>
                    <a:pt x="199" y="778"/>
                  </a:lnTo>
                  <a:lnTo>
                    <a:pt x="186" y="758"/>
                  </a:lnTo>
                  <a:lnTo>
                    <a:pt x="179" y="744"/>
                  </a:lnTo>
                  <a:lnTo>
                    <a:pt x="166" y="731"/>
                  </a:lnTo>
                  <a:lnTo>
                    <a:pt x="153" y="724"/>
                  </a:lnTo>
                  <a:lnTo>
                    <a:pt x="120" y="724"/>
                  </a:lnTo>
                  <a:lnTo>
                    <a:pt x="60" y="737"/>
                  </a:lnTo>
                  <a:lnTo>
                    <a:pt x="20" y="785"/>
                  </a:lnTo>
                  <a:lnTo>
                    <a:pt x="0" y="847"/>
                  </a:lnTo>
                  <a:lnTo>
                    <a:pt x="13" y="901"/>
                  </a:lnTo>
                  <a:lnTo>
                    <a:pt x="46" y="942"/>
                  </a:lnTo>
                  <a:lnTo>
                    <a:pt x="93" y="970"/>
                  </a:lnTo>
                  <a:lnTo>
                    <a:pt x="146" y="990"/>
                  </a:lnTo>
                  <a:lnTo>
                    <a:pt x="206" y="997"/>
                  </a:lnTo>
                  <a:lnTo>
                    <a:pt x="279" y="976"/>
                  </a:lnTo>
                  <a:lnTo>
                    <a:pt x="345" y="942"/>
                  </a:lnTo>
                  <a:lnTo>
                    <a:pt x="385" y="894"/>
                  </a:lnTo>
                  <a:lnTo>
                    <a:pt x="418" y="847"/>
                  </a:lnTo>
                  <a:lnTo>
                    <a:pt x="425" y="826"/>
                  </a:lnTo>
                  <a:lnTo>
                    <a:pt x="458" y="888"/>
                  </a:lnTo>
                  <a:lnTo>
                    <a:pt x="505" y="942"/>
                  </a:lnTo>
                  <a:lnTo>
                    <a:pt x="571" y="976"/>
                  </a:lnTo>
                  <a:lnTo>
                    <a:pt x="657" y="997"/>
                  </a:lnTo>
                  <a:lnTo>
                    <a:pt x="744" y="983"/>
                  </a:lnTo>
                  <a:lnTo>
                    <a:pt x="823" y="935"/>
                  </a:lnTo>
                  <a:lnTo>
                    <a:pt x="883" y="881"/>
                  </a:lnTo>
                  <a:lnTo>
                    <a:pt x="936" y="813"/>
                  </a:lnTo>
                  <a:lnTo>
                    <a:pt x="996" y="690"/>
                  </a:lnTo>
                  <a:lnTo>
                    <a:pt x="1003" y="655"/>
                  </a:lnTo>
                  <a:lnTo>
                    <a:pt x="1003" y="642"/>
                  </a:lnTo>
                  <a:lnTo>
                    <a:pt x="996" y="635"/>
                  </a:lnTo>
                  <a:lnTo>
                    <a:pt x="963" y="635"/>
                  </a:lnTo>
                  <a:lnTo>
                    <a:pt x="950" y="649"/>
                  </a:lnTo>
                  <a:lnTo>
                    <a:pt x="950" y="655"/>
                  </a:lnTo>
                  <a:lnTo>
                    <a:pt x="910" y="758"/>
                  </a:lnTo>
                  <a:lnTo>
                    <a:pt x="857" y="833"/>
                  </a:lnTo>
                  <a:lnTo>
                    <a:pt x="804" y="888"/>
                  </a:lnTo>
                  <a:lnTo>
                    <a:pt x="750" y="922"/>
                  </a:lnTo>
                  <a:lnTo>
                    <a:pt x="704" y="942"/>
                  </a:lnTo>
                  <a:lnTo>
                    <a:pt x="664" y="942"/>
                  </a:lnTo>
                  <a:lnTo>
                    <a:pt x="611" y="929"/>
                  </a:lnTo>
                  <a:lnTo>
                    <a:pt x="571" y="901"/>
                  </a:lnTo>
                  <a:lnTo>
                    <a:pt x="551" y="853"/>
                  </a:lnTo>
                  <a:lnTo>
                    <a:pt x="545" y="799"/>
                  </a:lnTo>
                  <a:lnTo>
                    <a:pt x="551" y="751"/>
                  </a:lnTo>
                  <a:lnTo>
                    <a:pt x="564" y="690"/>
                  </a:lnTo>
                  <a:lnTo>
                    <a:pt x="584" y="608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46" name="Freeform 58"/>
            <p:cNvSpPr>
              <a:spLocks/>
            </p:cNvSpPr>
            <p:nvPr/>
          </p:nvSpPr>
          <p:spPr bwMode="auto">
            <a:xfrm>
              <a:off x="23800" y="3428"/>
              <a:ext cx="910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69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2"/>
                </a:cxn>
                <a:cxn ang="0">
                  <a:pos x="299" y="287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7" y="218"/>
                </a:cxn>
                <a:cxn ang="0">
                  <a:pos x="617" y="369"/>
                </a:cxn>
                <a:cxn ang="0">
                  <a:pos x="578" y="485"/>
                </a:cxn>
                <a:cxn ang="0">
                  <a:pos x="558" y="539"/>
                </a:cxn>
                <a:cxn ang="0">
                  <a:pos x="564" y="621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3" y="587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1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4" y="68"/>
                </a:cxn>
                <a:cxn ang="0">
                  <a:pos x="671" y="13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3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3"/>
                </a:cxn>
                <a:cxn ang="0">
                  <a:pos x="53" y="89"/>
                </a:cxn>
                <a:cxn ang="0">
                  <a:pos x="13" y="184"/>
                </a:cxn>
                <a:cxn ang="0">
                  <a:pos x="0" y="246"/>
                </a:cxn>
                <a:cxn ang="0">
                  <a:pos x="33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7">
                  <a:moveTo>
                    <a:pt x="113" y="587"/>
                  </a:moveTo>
                  <a:lnTo>
                    <a:pt x="99" y="615"/>
                  </a:lnTo>
                  <a:lnTo>
                    <a:pt x="99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69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2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6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2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59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5"/>
                  </a:lnTo>
                  <a:lnTo>
                    <a:pt x="498" y="61"/>
                  </a:lnTo>
                  <a:lnTo>
                    <a:pt x="578" y="48"/>
                  </a:lnTo>
                  <a:lnTo>
                    <a:pt x="604" y="48"/>
                  </a:lnTo>
                  <a:lnTo>
                    <a:pt x="624" y="54"/>
                  </a:lnTo>
                  <a:lnTo>
                    <a:pt x="651" y="82"/>
                  </a:lnTo>
                  <a:lnTo>
                    <a:pt x="657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8"/>
                  </a:lnTo>
                  <a:lnTo>
                    <a:pt x="644" y="294"/>
                  </a:lnTo>
                  <a:lnTo>
                    <a:pt x="617" y="369"/>
                  </a:lnTo>
                  <a:lnTo>
                    <a:pt x="598" y="430"/>
                  </a:lnTo>
                  <a:lnTo>
                    <a:pt x="578" y="485"/>
                  </a:lnTo>
                  <a:lnTo>
                    <a:pt x="564" y="526"/>
                  </a:lnTo>
                  <a:lnTo>
                    <a:pt x="558" y="539"/>
                  </a:lnTo>
                  <a:lnTo>
                    <a:pt x="558" y="567"/>
                  </a:lnTo>
                  <a:lnTo>
                    <a:pt x="564" y="621"/>
                  </a:lnTo>
                  <a:lnTo>
                    <a:pt x="598" y="662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1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7"/>
                  </a:lnTo>
                  <a:lnTo>
                    <a:pt x="770" y="116"/>
                  </a:lnTo>
                  <a:lnTo>
                    <a:pt x="744" y="68"/>
                  </a:lnTo>
                  <a:lnTo>
                    <a:pt x="710" y="34"/>
                  </a:lnTo>
                  <a:lnTo>
                    <a:pt x="671" y="13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3"/>
                  </a:lnTo>
                  <a:lnTo>
                    <a:pt x="425" y="48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9" y="89"/>
                  </a:lnTo>
                  <a:lnTo>
                    <a:pt x="285" y="48"/>
                  </a:lnTo>
                  <a:lnTo>
                    <a:pt x="252" y="20"/>
                  </a:lnTo>
                  <a:lnTo>
                    <a:pt x="206" y="7"/>
                  </a:lnTo>
                  <a:lnTo>
                    <a:pt x="173" y="0"/>
                  </a:lnTo>
                  <a:lnTo>
                    <a:pt x="113" y="13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6" y="136"/>
                  </a:lnTo>
                  <a:lnTo>
                    <a:pt x="13" y="184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13" y="259"/>
                  </a:lnTo>
                  <a:lnTo>
                    <a:pt x="33" y="259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99" y="95"/>
                  </a:lnTo>
                  <a:lnTo>
                    <a:pt x="126" y="61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3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88" name="Group 10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847416" y="4343402"/>
            <a:ext cx="5023278" cy="758121"/>
            <a:chOff x="2923" y="2888"/>
            <a:chExt cx="39769" cy="6002"/>
          </a:xfrm>
        </p:grpSpPr>
        <p:sp>
          <p:nvSpPr>
            <p:cNvPr id="37990" name="Freeform 102"/>
            <p:cNvSpPr>
              <a:spLocks noEditPoints="1"/>
            </p:cNvSpPr>
            <p:nvPr/>
          </p:nvSpPr>
          <p:spPr bwMode="auto">
            <a:xfrm>
              <a:off x="2923" y="5497"/>
              <a:ext cx="1409" cy="519"/>
            </a:xfrm>
            <a:custGeom>
              <a:avLst/>
              <a:gdLst/>
              <a:ahLst/>
              <a:cxnLst>
                <a:cxn ang="0">
                  <a:pos x="1348" y="88"/>
                </a:cxn>
                <a:cxn ang="0">
                  <a:pos x="1385" y="88"/>
                </a:cxn>
                <a:cxn ang="0">
                  <a:pos x="1409" y="63"/>
                </a:cxn>
                <a:cxn ang="0">
                  <a:pos x="1409" y="25"/>
                </a:cxn>
                <a:cxn ang="0">
                  <a:pos x="1385" y="0"/>
                </a:cxn>
                <a:cxn ang="0">
                  <a:pos x="24" y="0"/>
                </a:cxn>
                <a:cxn ang="0">
                  <a:pos x="0" y="25"/>
                </a:cxn>
                <a:cxn ang="0">
                  <a:pos x="0" y="76"/>
                </a:cxn>
                <a:cxn ang="0">
                  <a:pos x="12" y="76"/>
                </a:cxn>
                <a:cxn ang="0">
                  <a:pos x="24" y="88"/>
                </a:cxn>
                <a:cxn ang="0">
                  <a:pos x="73" y="88"/>
                </a:cxn>
                <a:cxn ang="0">
                  <a:pos x="1348" y="88"/>
                </a:cxn>
                <a:cxn ang="0">
                  <a:pos x="1348" y="519"/>
                </a:cxn>
                <a:cxn ang="0">
                  <a:pos x="1385" y="519"/>
                </a:cxn>
                <a:cxn ang="0">
                  <a:pos x="1409" y="493"/>
                </a:cxn>
                <a:cxn ang="0">
                  <a:pos x="1409" y="443"/>
                </a:cxn>
                <a:cxn ang="0">
                  <a:pos x="1397" y="430"/>
                </a:cxn>
                <a:cxn ang="0">
                  <a:pos x="12" y="430"/>
                </a:cxn>
                <a:cxn ang="0">
                  <a:pos x="0" y="455"/>
                </a:cxn>
                <a:cxn ang="0">
                  <a:pos x="0" y="493"/>
                </a:cxn>
                <a:cxn ang="0">
                  <a:pos x="24" y="519"/>
                </a:cxn>
                <a:cxn ang="0">
                  <a:pos x="61" y="519"/>
                </a:cxn>
                <a:cxn ang="0">
                  <a:pos x="1348" y="519"/>
                </a:cxn>
              </a:cxnLst>
              <a:rect l="0" t="0" r="r" b="b"/>
              <a:pathLst>
                <a:path w="1409" h="519">
                  <a:moveTo>
                    <a:pt x="1348" y="88"/>
                  </a:moveTo>
                  <a:lnTo>
                    <a:pt x="1385" y="88"/>
                  </a:lnTo>
                  <a:lnTo>
                    <a:pt x="1409" y="63"/>
                  </a:lnTo>
                  <a:lnTo>
                    <a:pt x="1409" y="25"/>
                  </a:lnTo>
                  <a:lnTo>
                    <a:pt x="1385" y="0"/>
                  </a:lnTo>
                  <a:lnTo>
                    <a:pt x="24" y="0"/>
                  </a:lnTo>
                  <a:lnTo>
                    <a:pt x="0" y="25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24" y="88"/>
                  </a:lnTo>
                  <a:lnTo>
                    <a:pt x="73" y="88"/>
                  </a:lnTo>
                  <a:lnTo>
                    <a:pt x="1348" y="88"/>
                  </a:lnTo>
                  <a:close/>
                  <a:moveTo>
                    <a:pt x="1348" y="519"/>
                  </a:moveTo>
                  <a:lnTo>
                    <a:pt x="1385" y="519"/>
                  </a:lnTo>
                  <a:lnTo>
                    <a:pt x="1409" y="493"/>
                  </a:lnTo>
                  <a:lnTo>
                    <a:pt x="1409" y="443"/>
                  </a:lnTo>
                  <a:lnTo>
                    <a:pt x="1397" y="430"/>
                  </a:lnTo>
                  <a:lnTo>
                    <a:pt x="12" y="430"/>
                  </a:lnTo>
                  <a:lnTo>
                    <a:pt x="0" y="455"/>
                  </a:lnTo>
                  <a:lnTo>
                    <a:pt x="0" y="493"/>
                  </a:lnTo>
                  <a:lnTo>
                    <a:pt x="24" y="519"/>
                  </a:lnTo>
                  <a:lnTo>
                    <a:pt x="61" y="519"/>
                  </a:lnTo>
                  <a:lnTo>
                    <a:pt x="1348" y="5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1" name="Freeform 103"/>
            <p:cNvSpPr>
              <a:spLocks/>
            </p:cNvSpPr>
            <p:nvPr/>
          </p:nvSpPr>
          <p:spPr bwMode="auto">
            <a:xfrm>
              <a:off x="5105" y="5332"/>
              <a:ext cx="1066" cy="1000"/>
            </a:xfrm>
            <a:custGeom>
              <a:avLst/>
              <a:gdLst/>
              <a:ahLst/>
              <a:cxnLst>
                <a:cxn ang="0">
                  <a:pos x="662" y="253"/>
                </a:cxn>
                <a:cxn ang="0">
                  <a:pos x="723" y="127"/>
                </a:cxn>
                <a:cxn ang="0">
                  <a:pos x="858" y="51"/>
                </a:cxn>
                <a:cxn ang="0">
                  <a:pos x="931" y="63"/>
                </a:cxn>
                <a:cxn ang="0">
                  <a:pos x="931" y="89"/>
                </a:cxn>
                <a:cxn ang="0">
                  <a:pos x="870" y="228"/>
                </a:cxn>
                <a:cxn ang="0">
                  <a:pos x="944" y="279"/>
                </a:cxn>
                <a:cxn ang="0">
                  <a:pos x="993" y="266"/>
                </a:cxn>
                <a:cxn ang="0">
                  <a:pos x="1054" y="190"/>
                </a:cxn>
                <a:cxn ang="0">
                  <a:pos x="1042" y="76"/>
                </a:cxn>
                <a:cxn ang="0">
                  <a:pos x="931" y="13"/>
                </a:cxn>
                <a:cxn ang="0">
                  <a:pos x="772" y="25"/>
                </a:cxn>
                <a:cxn ang="0">
                  <a:pos x="674" y="127"/>
                </a:cxn>
                <a:cxn ang="0">
                  <a:pos x="588" y="76"/>
                </a:cxn>
                <a:cxn ang="0">
                  <a:pos x="404" y="0"/>
                </a:cxn>
                <a:cxn ang="0">
                  <a:pos x="196" y="101"/>
                </a:cxn>
                <a:cxn ang="0">
                  <a:pos x="86" y="279"/>
                </a:cxn>
                <a:cxn ang="0">
                  <a:pos x="86" y="367"/>
                </a:cxn>
                <a:cxn ang="0">
                  <a:pos x="110" y="354"/>
                </a:cxn>
                <a:cxn ang="0">
                  <a:pos x="184" y="203"/>
                </a:cxn>
                <a:cxn ang="0">
                  <a:pos x="343" y="63"/>
                </a:cxn>
                <a:cxn ang="0">
                  <a:pos x="429" y="51"/>
                </a:cxn>
                <a:cxn ang="0">
                  <a:pos x="466" y="63"/>
                </a:cxn>
                <a:cxn ang="0">
                  <a:pos x="502" y="114"/>
                </a:cxn>
                <a:cxn ang="0">
                  <a:pos x="515" y="266"/>
                </a:cxn>
                <a:cxn ang="0">
                  <a:pos x="355" y="836"/>
                </a:cxn>
                <a:cxn ang="0">
                  <a:pos x="208" y="950"/>
                </a:cxn>
                <a:cxn ang="0">
                  <a:pos x="147" y="937"/>
                </a:cxn>
                <a:cxn ang="0">
                  <a:pos x="135" y="912"/>
                </a:cxn>
                <a:cxn ang="0">
                  <a:pos x="184" y="848"/>
                </a:cxn>
                <a:cxn ang="0">
                  <a:pos x="196" y="772"/>
                </a:cxn>
                <a:cxn ang="0">
                  <a:pos x="159" y="734"/>
                </a:cxn>
                <a:cxn ang="0">
                  <a:pos x="122" y="722"/>
                </a:cxn>
                <a:cxn ang="0">
                  <a:pos x="24" y="772"/>
                </a:cxn>
                <a:cxn ang="0">
                  <a:pos x="24" y="912"/>
                </a:cxn>
                <a:cxn ang="0">
                  <a:pos x="135" y="988"/>
                </a:cxn>
                <a:cxn ang="0">
                  <a:pos x="294" y="975"/>
                </a:cxn>
                <a:cxn ang="0">
                  <a:pos x="404" y="861"/>
                </a:cxn>
                <a:cxn ang="0">
                  <a:pos x="466" y="912"/>
                </a:cxn>
                <a:cxn ang="0">
                  <a:pos x="649" y="1000"/>
                </a:cxn>
                <a:cxn ang="0">
                  <a:pos x="870" y="899"/>
                </a:cxn>
                <a:cxn ang="0">
                  <a:pos x="980" y="722"/>
                </a:cxn>
                <a:cxn ang="0">
                  <a:pos x="993" y="646"/>
                </a:cxn>
                <a:cxn ang="0">
                  <a:pos x="980" y="633"/>
                </a:cxn>
                <a:cxn ang="0">
                  <a:pos x="944" y="646"/>
                </a:cxn>
                <a:cxn ang="0">
                  <a:pos x="882" y="810"/>
                </a:cxn>
                <a:cxn ang="0">
                  <a:pos x="723" y="937"/>
                </a:cxn>
                <a:cxn ang="0">
                  <a:pos x="625" y="950"/>
                </a:cxn>
                <a:cxn ang="0">
                  <a:pos x="564" y="912"/>
                </a:cxn>
                <a:cxn ang="0">
                  <a:pos x="539" y="848"/>
                </a:cxn>
                <a:cxn ang="0">
                  <a:pos x="564" y="671"/>
                </a:cxn>
                <a:cxn ang="0">
                  <a:pos x="649" y="304"/>
                </a:cxn>
              </a:cxnLst>
              <a:rect l="0" t="0" r="r" b="b"/>
              <a:pathLst>
                <a:path w="1066" h="1000">
                  <a:moveTo>
                    <a:pt x="649" y="304"/>
                  </a:moveTo>
                  <a:lnTo>
                    <a:pt x="662" y="253"/>
                  </a:lnTo>
                  <a:lnTo>
                    <a:pt x="686" y="190"/>
                  </a:lnTo>
                  <a:lnTo>
                    <a:pt x="723" y="127"/>
                  </a:lnTo>
                  <a:lnTo>
                    <a:pt x="784" y="76"/>
                  </a:lnTo>
                  <a:lnTo>
                    <a:pt x="858" y="51"/>
                  </a:lnTo>
                  <a:lnTo>
                    <a:pt x="907" y="51"/>
                  </a:lnTo>
                  <a:lnTo>
                    <a:pt x="931" y="63"/>
                  </a:lnTo>
                  <a:lnTo>
                    <a:pt x="968" y="76"/>
                  </a:lnTo>
                  <a:lnTo>
                    <a:pt x="931" y="89"/>
                  </a:lnTo>
                  <a:lnTo>
                    <a:pt x="870" y="152"/>
                  </a:lnTo>
                  <a:lnTo>
                    <a:pt x="870" y="228"/>
                  </a:lnTo>
                  <a:lnTo>
                    <a:pt x="895" y="253"/>
                  </a:lnTo>
                  <a:lnTo>
                    <a:pt x="944" y="279"/>
                  </a:lnTo>
                  <a:lnTo>
                    <a:pt x="968" y="279"/>
                  </a:lnTo>
                  <a:lnTo>
                    <a:pt x="993" y="266"/>
                  </a:lnTo>
                  <a:lnTo>
                    <a:pt x="1042" y="215"/>
                  </a:lnTo>
                  <a:lnTo>
                    <a:pt x="1054" y="190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31" y="13"/>
                  </a:lnTo>
                  <a:lnTo>
                    <a:pt x="858" y="0"/>
                  </a:lnTo>
                  <a:lnTo>
                    <a:pt x="772" y="25"/>
                  </a:lnTo>
                  <a:lnTo>
                    <a:pt x="711" y="63"/>
                  </a:lnTo>
                  <a:lnTo>
                    <a:pt x="674" y="127"/>
                  </a:lnTo>
                  <a:lnTo>
                    <a:pt x="637" y="165"/>
                  </a:lnTo>
                  <a:lnTo>
                    <a:pt x="588" y="76"/>
                  </a:lnTo>
                  <a:lnTo>
                    <a:pt x="527" y="25"/>
                  </a:lnTo>
                  <a:lnTo>
                    <a:pt x="404" y="0"/>
                  </a:lnTo>
                  <a:lnTo>
                    <a:pt x="282" y="25"/>
                  </a:lnTo>
                  <a:lnTo>
                    <a:pt x="196" y="101"/>
                  </a:lnTo>
                  <a:lnTo>
                    <a:pt x="122" y="203"/>
                  </a:lnTo>
                  <a:lnTo>
                    <a:pt x="86" y="279"/>
                  </a:lnTo>
                  <a:lnTo>
                    <a:pt x="61" y="342"/>
                  </a:lnTo>
                  <a:lnTo>
                    <a:pt x="86" y="367"/>
                  </a:lnTo>
                  <a:lnTo>
                    <a:pt x="110" y="367"/>
                  </a:lnTo>
                  <a:lnTo>
                    <a:pt x="110" y="354"/>
                  </a:lnTo>
                  <a:lnTo>
                    <a:pt x="122" y="342"/>
                  </a:lnTo>
                  <a:lnTo>
                    <a:pt x="184" y="203"/>
                  </a:lnTo>
                  <a:lnTo>
                    <a:pt x="257" y="101"/>
                  </a:lnTo>
                  <a:lnTo>
                    <a:pt x="343" y="63"/>
                  </a:lnTo>
                  <a:lnTo>
                    <a:pt x="404" y="51"/>
                  </a:lnTo>
                  <a:lnTo>
                    <a:pt x="429" y="51"/>
                  </a:lnTo>
                  <a:lnTo>
                    <a:pt x="441" y="63"/>
                  </a:lnTo>
                  <a:lnTo>
                    <a:pt x="466" y="63"/>
                  </a:lnTo>
                  <a:lnTo>
                    <a:pt x="490" y="89"/>
                  </a:lnTo>
                  <a:lnTo>
                    <a:pt x="502" y="114"/>
                  </a:lnTo>
                  <a:lnTo>
                    <a:pt x="515" y="152"/>
                  </a:lnTo>
                  <a:lnTo>
                    <a:pt x="515" y="266"/>
                  </a:lnTo>
                  <a:lnTo>
                    <a:pt x="404" y="722"/>
                  </a:lnTo>
                  <a:lnTo>
                    <a:pt x="355" y="836"/>
                  </a:lnTo>
                  <a:lnTo>
                    <a:pt x="294" y="924"/>
                  </a:lnTo>
                  <a:lnTo>
                    <a:pt x="208" y="950"/>
                  </a:lnTo>
                  <a:lnTo>
                    <a:pt x="184" y="950"/>
                  </a:lnTo>
                  <a:lnTo>
                    <a:pt x="147" y="937"/>
                  </a:lnTo>
                  <a:lnTo>
                    <a:pt x="98" y="924"/>
                  </a:lnTo>
                  <a:lnTo>
                    <a:pt x="135" y="912"/>
                  </a:lnTo>
                  <a:lnTo>
                    <a:pt x="171" y="886"/>
                  </a:lnTo>
                  <a:lnTo>
                    <a:pt x="184" y="848"/>
                  </a:lnTo>
                  <a:lnTo>
                    <a:pt x="196" y="798"/>
                  </a:lnTo>
                  <a:lnTo>
                    <a:pt x="196" y="772"/>
                  </a:lnTo>
                  <a:lnTo>
                    <a:pt x="184" y="747"/>
                  </a:lnTo>
                  <a:lnTo>
                    <a:pt x="159" y="734"/>
                  </a:lnTo>
                  <a:lnTo>
                    <a:pt x="135" y="734"/>
                  </a:lnTo>
                  <a:lnTo>
                    <a:pt x="122" y="722"/>
                  </a:lnTo>
                  <a:lnTo>
                    <a:pt x="49" y="747"/>
                  </a:lnTo>
                  <a:lnTo>
                    <a:pt x="24" y="772"/>
                  </a:lnTo>
                  <a:lnTo>
                    <a:pt x="0" y="848"/>
                  </a:lnTo>
                  <a:lnTo>
                    <a:pt x="24" y="912"/>
                  </a:lnTo>
                  <a:lnTo>
                    <a:pt x="61" y="962"/>
                  </a:lnTo>
                  <a:lnTo>
                    <a:pt x="135" y="988"/>
                  </a:lnTo>
                  <a:lnTo>
                    <a:pt x="196" y="1000"/>
                  </a:lnTo>
                  <a:lnTo>
                    <a:pt x="294" y="975"/>
                  </a:lnTo>
                  <a:lnTo>
                    <a:pt x="367" y="924"/>
                  </a:lnTo>
                  <a:lnTo>
                    <a:pt x="404" y="861"/>
                  </a:lnTo>
                  <a:lnTo>
                    <a:pt x="429" y="836"/>
                  </a:lnTo>
                  <a:lnTo>
                    <a:pt x="466" y="912"/>
                  </a:lnTo>
                  <a:lnTo>
                    <a:pt x="539" y="975"/>
                  </a:lnTo>
                  <a:lnTo>
                    <a:pt x="649" y="1000"/>
                  </a:lnTo>
                  <a:lnTo>
                    <a:pt x="772" y="975"/>
                  </a:lnTo>
                  <a:lnTo>
                    <a:pt x="870" y="899"/>
                  </a:lnTo>
                  <a:lnTo>
                    <a:pt x="944" y="798"/>
                  </a:lnTo>
                  <a:lnTo>
                    <a:pt x="980" y="722"/>
                  </a:lnTo>
                  <a:lnTo>
                    <a:pt x="993" y="658"/>
                  </a:lnTo>
                  <a:lnTo>
                    <a:pt x="993" y="646"/>
                  </a:lnTo>
                  <a:lnTo>
                    <a:pt x="980" y="646"/>
                  </a:lnTo>
                  <a:lnTo>
                    <a:pt x="980" y="633"/>
                  </a:lnTo>
                  <a:lnTo>
                    <a:pt x="956" y="633"/>
                  </a:lnTo>
                  <a:lnTo>
                    <a:pt x="944" y="646"/>
                  </a:lnTo>
                  <a:lnTo>
                    <a:pt x="944" y="658"/>
                  </a:lnTo>
                  <a:lnTo>
                    <a:pt x="882" y="810"/>
                  </a:lnTo>
                  <a:lnTo>
                    <a:pt x="797" y="899"/>
                  </a:lnTo>
                  <a:lnTo>
                    <a:pt x="723" y="937"/>
                  </a:lnTo>
                  <a:lnTo>
                    <a:pt x="662" y="950"/>
                  </a:lnTo>
                  <a:lnTo>
                    <a:pt x="625" y="950"/>
                  </a:lnTo>
                  <a:lnTo>
                    <a:pt x="588" y="924"/>
                  </a:lnTo>
                  <a:lnTo>
                    <a:pt x="564" y="912"/>
                  </a:lnTo>
                  <a:lnTo>
                    <a:pt x="551" y="874"/>
                  </a:lnTo>
                  <a:lnTo>
                    <a:pt x="539" y="848"/>
                  </a:lnTo>
                  <a:lnTo>
                    <a:pt x="539" y="772"/>
                  </a:lnTo>
                  <a:lnTo>
                    <a:pt x="564" y="671"/>
                  </a:lnTo>
                  <a:lnTo>
                    <a:pt x="576" y="608"/>
                  </a:lnTo>
                  <a:lnTo>
                    <a:pt x="649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2" name="Freeform 104"/>
            <p:cNvSpPr>
              <a:spLocks/>
            </p:cNvSpPr>
            <p:nvPr/>
          </p:nvSpPr>
          <p:spPr bwMode="auto">
            <a:xfrm>
              <a:off x="6870" y="5028"/>
              <a:ext cx="1410" cy="1456"/>
            </a:xfrm>
            <a:custGeom>
              <a:avLst/>
              <a:gdLst/>
              <a:ahLst/>
              <a:cxnLst>
                <a:cxn ang="0">
                  <a:pos x="748" y="772"/>
                </a:cxn>
                <a:cxn ang="0">
                  <a:pos x="1385" y="772"/>
                </a:cxn>
                <a:cxn ang="0">
                  <a:pos x="1410" y="747"/>
                </a:cxn>
                <a:cxn ang="0">
                  <a:pos x="1410" y="709"/>
                </a:cxn>
                <a:cxn ang="0">
                  <a:pos x="1385" y="684"/>
                </a:cxn>
                <a:cxn ang="0">
                  <a:pos x="748" y="684"/>
                </a:cxn>
                <a:cxn ang="0">
                  <a:pos x="748" y="25"/>
                </a:cxn>
                <a:cxn ang="0">
                  <a:pos x="723" y="0"/>
                </a:cxn>
                <a:cxn ang="0">
                  <a:pos x="687" y="0"/>
                </a:cxn>
                <a:cxn ang="0">
                  <a:pos x="662" y="25"/>
                </a:cxn>
                <a:cxn ang="0">
                  <a:pos x="662" y="684"/>
                </a:cxn>
                <a:cxn ang="0">
                  <a:pos x="25" y="684"/>
                </a:cxn>
                <a:cxn ang="0">
                  <a:pos x="0" y="709"/>
                </a:cxn>
                <a:cxn ang="0">
                  <a:pos x="0" y="747"/>
                </a:cxn>
                <a:cxn ang="0">
                  <a:pos x="25" y="772"/>
                </a:cxn>
                <a:cxn ang="0">
                  <a:pos x="662" y="772"/>
                </a:cxn>
                <a:cxn ang="0">
                  <a:pos x="662" y="1431"/>
                </a:cxn>
                <a:cxn ang="0">
                  <a:pos x="687" y="1456"/>
                </a:cxn>
                <a:cxn ang="0">
                  <a:pos x="736" y="1456"/>
                </a:cxn>
                <a:cxn ang="0">
                  <a:pos x="736" y="1444"/>
                </a:cxn>
                <a:cxn ang="0">
                  <a:pos x="748" y="1431"/>
                </a:cxn>
                <a:cxn ang="0">
                  <a:pos x="748" y="1393"/>
                </a:cxn>
                <a:cxn ang="0">
                  <a:pos x="748" y="772"/>
                </a:cxn>
              </a:cxnLst>
              <a:rect l="0" t="0" r="r" b="b"/>
              <a:pathLst>
                <a:path w="1410" h="1456">
                  <a:moveTo>
                    <a:pt x="748" y="772"/>
                  </a:moveTo>
                  <a:lnTo>
                    <a:pt x="1385" y="772"/>
                  </a:lnTo>
                  <a:lnTo>
                    <a:pt x="1410" y="747"/>
                  </a:lnTo>
                  <a:lnTo>
                    <a:pt x="1410" y="709"/>
                  </a:lnTo>
                  <a:lnTo>
                    <a:pt x="1385" y="684"/>
                  </a:lnTo>
                  <a:lnTo>
                    <a:pt x="748" y="684"/>
                  </a:lnTo>
                  <a:lnTo>
                    <a:pt x="748" y="25"/>
                  </a:lnTo>
                  <a:lnTo>
                    <a:pt x="723" y="0"/>
                  </a:lnTo>
                  <a:lnTo>
                    <a:pt x="687" y="0"/>
                  </a:lnTo>
                  <a:lnTo>
                    <a:pt x="662" y="25"/>
                  </a:lnTo>
                  <a:lnTo>
                    <a:pt x="662" y="684"/>
                  </a:lnTo>
                  <a:lnTo>
                    <a:pt x="25" y="684"/>
                  </a:lnTo>
                  <a:lnTo>
                    <a:pt x="0" y="709"/>
                  </a:lnTo>
                  <a:lnTo>
                    <a:pt x="0" y="747"/>
                  </a:lnTo>
                  <a:lnTo>
                    <a:pt x="25" y="772"/>
                  </a:lnTo>
                  <a:lnTo>
                    <a:pt x="662" y="772"/>
                  </a:lnTo>
                  <a:lnTo>
                    <a:pt x="662" y="1431"/>
                  </a:lnTo>
                  <a:lnTo>
                    <a:pt x="687" y="1456"/>
                  </a:lnTo>
                  <a:lnTo>
                    <a:pt x="736" y="1456"/>
                  </a:lnTo>
                  <a:lnTo>
                    <a:pt x="736" y="1444"/>
                  </a:lnTo>
                  <a:lnTo>
                    <a:pt x="748" y="1431"/>
                  </a:lnTo>
                  <a:lnTo>
                    <a:pt x="748" y="1393"/>
                  </a:lnTo>
                  <a:lnTo>
                    <a:pt x="748" y="7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3" name="Freeform 105"/>
            <p:cNvSpPr>
              <a:spLocks/>
            </p:cNvSpPr>
            <p:nvPr/>
          </p:nvSpPr>
          <p:spPr bwMode="auto">
            <a:xfrm>
              <a:off x="8979" y="4838"/>
              <a:ext cx="846" cy="1469"/>
            </a:xfrm>
            <a:custGeom>
              <a:avLst/>
              <a:gdLst/>
              <a:ahLst/>
              <a:cxnLst>
                <a:cxn ang="0">
                  <a:pos x="846" y="1089"/>
                </a:cxn>
                <a:cxn ang="0">
                  <a:pos x="797" y="1089"/>
                </a:cxn>
                <a:cxn ang="0">
                  <a:pos x="784" y="1127"/>
                </a:cxn>
                <a:cxn ang="0">
                  <a:pos x="784" y="1178"/>
                </a:cxn>
                <a:cxn ang="0">
                  <a:pos x="760" y="1254"/>
                </a:cxn>
                <a:cxn ang="0">
                  <a:pos x="748" y="1279"/>
                </a:cxn>
                <a:cxn ang="0">
                  <a:pos x="699" y="1292"/>
                </a:cxn>
                <a:cxn ang="0">
                  <a:pos x="613" y="1304"/>
                </a:cxn>
                <a:cxn ang="0">
                  <a:pos x="159" y="1304"/>
                </a:cxn>
                <a:cxn ang="0">
                  <a:pos x="392" y="1076"/>
                </a:cxn>
                <a:cxn ang="0">
                  <a:pos x="564" y="912"/>
                </a:cxn>
                <a:cxn ang="0">
                  <a:pos x="699" y="785"/>
                </a:cxn>
                <a:cxn ang="0">
                  <a:pos x="784" y="659"/>
                </a:cxn>
                <a:cxn ang="0">
                  <a:pos x="833" y="557"/>
                </a:cxn>
                <a:cxn ang="0">
                  <a:pos x="846" y="431"/>
                </a:cxn>
                <a:cxn ang="0">
                  <a:pos x="821" y="291"/>
                </a:cxn>
                <a:cxn ang="0">
                  <a:pos x="760" y="165"/>
                </a:cxn>
                <a:cxn ang="0">
                  <a:pos x="662" y="76"/>
                </a:cxn>
                <a:cxn ang="0">
                  <a:pos x="539" y="25"/>
                </a:cxn>
                <a:cxn ang="0">
                  <a:pos x="392" y="0"/>
                </a:cxn>
                <a:cxn ang="0">
                  <a:pos x="257" y="25"/>
                </a:cxn>
                <a:cxn ang="0">
                  <a:pos x="147" y="89"/>
                </a:cxn>
                <a:cxn ang="0">
                  <a:pos x="61" y="177"/>
                </a:cxn>
                <a:cxn ang="0">
                  <a:pos x="12" y="279"/>
                </a:cxn>
                <a:cxn ang="0">
                  <a:pos x="0" y="405"/>
                </a:cxn>
                <a:cxn ang="0">
                  <a:pos x="0" y="443"/>
                </a:cxn>
                <a:cxn ang="0">
                  <a:pos x="12" y="469"/>
                </a:cxn>
                <a:cxn ang="0">
                  <a:pos x="49" y="507"/>
                </a:cxn>
                <a:cxn ang="0">
                  <a:pos x="73" y="519"/>
                </a:cxn>
                <a:cxn ang="0">
                  <a:pos x="135" y="519"/>
                </a:cxn>
                <a:cxn ang="0">
                  <a:pos x="184" y="494"/>
                </a:cxn>
                <a:cxn ang="0">
                  <a:pos x="196" y="481"/>
                </a:cxn>
                <a:cxn ang="0">
                  <a:pos x="220" y="405"/>
                </a:cxn>
                <a:cxn ang="0">
                  <a:pos x="220" y="367"/>
                </a:cxn>
                <a:cxn ang="0">
                  <a:pos x="196" y="342"/>
                </a:cxn>
                <a:cxn ang="0">
                  <a:pos x="184" y="317"/>
                </a:cxn>
                <a:cxn ang="0">
                  <a:pos x="110" y="291"/>
                </a:cxn>
                <a:cxn ang="0">
                  <a:pos x="73" y="291"/>
                </a:cxn>
                <a:cxn ang="0">
                  <a:pos x="147" y="177"/>
                </a:cxn>
                <a:cxn ang="0">
                  <a:pos x="245" y="101"/>
                </a:cxn>
                <a:cxn ang="0">
                  <a:pos x="368" y="76"/>
                </a:cxn>
                <a:cxn ang="0">
                  <a:pos x="466" y="89"/>
                </a:cxn>
                <a:cxn ang="0">
                  <a:pos x="551" y="152"/>
                </a:cxn>
                <a:cxn ang="0">
                  <a:pos x="613" y="228"/>
                </a:cxn>
                <a:cxn ang="0">
                  <a:pos x="637" y="317"/>
                </a:cxn>
                <a:cxn ang="0">
                  <a:pos x="649" y="431"/>
                </a:cxn>
                <a:cxn ang="0">
                  <a:pos x="625" y="608"/>
                </a:cxn>
                <a:cxn ang="0">
                  <a:pos x="539" y="773"/>
                </a:cxn>
                <a:cxn ang="0">
                  <a:pos x="429" y="912"/>
                </a:cxn>
                <a:cxn ang="0">
                  <a:pos x="24" y="1393"/>
                </a:cxn>
                <a:cxn ang="0">
                  <a:pos x="0" y="1418"/>
                </a:cxn>
                <a:cxn ang="0">
                  <a:pos x="0" y="1469"/>
                </a:cxn>
                <a:cxn ang="0">
                  <a:pos x="784" y="1469"/>
                </a:cxn>
                <a:cxn ang="0">
                  <a:pos x="846" y="1089"/>
                </a:cxn>
              </a:cxnLst>
              <a:rect l="0" t="0" r="r" b="b"/>
              <a:pathLst>
                <a:path w="846" h="1469">
                  <a:moveTo>
                    <a:pt x="846" y="1089"/>
                  </a:moveTo>
                  <a:lnTo>
                    <a:pt x="797" y="1089"/>
                  </a:lnTo>
                  <a:lnTo>
                    <a:pt x="784" y="1127"/>
                  </a:lnTo>
                  <a:lnTo>
                    <a:pt x="784" y="1178"/>
                  </a:lnTo>
                  <a:lnTo>
                    <a:pt x="760" y="1254"/>
                  </a:lnTo>
                  <a:lnTo>
                    <a:pt x="748" y="1279"/>
                  </a:lnTo>
                  <a:lnTo>
                    <a:pt x="699" y="1292"/>
                  </a:lnTo>
                  <a:lnTo>
                    <a:pt x="613" y="1304"/>
                  </a:lnTo>
                  <a:lnTo>
                    <a:pt x="159" y="1304"/>
                  </a:lnTo>
                  <a:lnTo>
                    <a:pt x="392" y="1076"/>
                  </a:lnTo>
                  <a:lnTo>
                    <a:pt x="564" y="912"/>
                  </a:lnTo>
                  <a:lnTo>
                    <a:pt x="699" y="785"/>
                  </a:lnTo>
                  <a:lnTo>
                    <a:pt x="784" y="659"/>
                  </a:lnTo>
                  <a:lnTo>
                    <a:pt x="833" y="557"/>
                  </a:lnTo>
                  <a:lnTo>
                    <a:pt x="846" y="431"/>
                  </a:lnTo>
                  <a:lnTo>
                    <a:pt x="821" y="291"/>
                  </a:lnTo>
                  <a:lnTo>
                    <a:pt x="760" y="165"/>
                  </a:lnTo>
                  <a:lnTo>
                    <a:pt x="662" y="76"/>
                  </a:lnTo>
                  <a:lnTo>
                    <a:pt x="539" y="25"/>
                  </a:lnTo>
                  <a:lnTo>
                    <a:pt x="392" y="0"/>
                  </a:lnTo>
                  <a:lnTo>
                    <a:pt x="257" y="25"/>
                  </a:lnTo>
                  <a:lnTo>
                    <a:pt x="147" y="89"/>
                  </a:lnTo>
                  <a:lnTo>
                    <a:pt x="61" y="177"/>
                  </a:lnTo>
                  <a:lnTo>
                    <a:pt x="12" y="279"/>
                  </a:lnTo>
                  <a:lnTo>
                    <a:pt x="0" y="405"/>
                  </a:lnTo>
                  <a:lnTo>
                    <a:pt x="0" y="443"/>
                  </a:lnTo>
                  <a:lnTo>
                    <a:pt x="12" y="469"/>
                  </a:lnTo>
                  <a:lnTo>
                    <a:pt x="49" y="507"/>
                  </a:lnTo>
                  <a:lnTo>
                    <a:pt x="73" y="519"/>
                  </a:lnTo>
                  <a:lnTo>
                    <a:pt x="135" y="519"/>
                  </a:lnTo>
                  <a:lnTo>
                    <a:pt x="184" y="494"/>
                  </a:lnTo>
                  <a:lnTo>
                    <a:pt x="196" y="481"/>
                  </a:lnTo>
                  <a:lnTo>
                    <a:pt x="220" y="405"/>
                  </a:lnTo>
                  <a:lnTo>
                    <a:pt x="220" y="367"/>
                  </a:lnTo>
                  <a:lnTo>
                    <a:pt x="196" y="342"/>
                  </a:lnTo>
                  <a:lnTo>
                    <a:pt x="184" y="317"/>
                  </a:lnTo>
                  <a:lnTo>
                    <a:pt x="110" y="291"/>
                  </a:lnTo>
                  <a:lnTo>
                    <a:pt x="73" y="291"/>
                  </a:lnTo>
                  <a:lnTo>
                    <a:pt x="147" y="177"/>
                  </a:lnTo>
                  <a:lnTo>
                    <a:pt x="245" y="101"/>
                  </a:lnTo>
                  <a:lnTo>
                    <a:pt x="368" y="76"/>
                  </a:lnTo>
                  <a:lnTo>
                    <a:pt x="466" y="89"/>
                  </a:lnTo>
                  <a:lnTo>
                    <a:pt x="551" y="152"/>
                  </a:lnTo>
                  <a:lnTo>
                    <a:pt x="613" y="228"/>
                  </a:lnTo>
                  <a:lnTo>
                    <a:pt x="637" y="317"/>
                  </a:lnTo>
                  <a:lnTo>
                    <a:pt x="649" y="431"/>
                  </a:lnTo>
                  <a:lnTo>
                    <a:pt x="625" y="608"/>
                  </a:lnTo>
                  <a:lnTo>
                    <a:pt x="539" y="773"/>
                  </a:lnTo>
                  <a:lnTo>
                    <a:pt x="429" y="912"/>
                  </a:lnTo>
                  <a:lnTo>
                    <a:pt x="24" y="1393"/>
                  </a:lnTo>
                  <a:lnTo>
                    <a:pt x="0" y="1418"/>
                  </a:lnTo>
                  <a:lnTo>
                    <a:pt x="0" y="1469"/>
                  </a:lnTo>
                  <a:lnTo>
                    <a:pt x="784" y="1469"/>
                  </a:lnTo>
                  <a:lnTo>
                    <a:pt x="846" y="10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4" name="Freeform 106"/>
            <p:cNvSpPr>
              <a:spLocks/>
            </p:cNvSpPr>
            <p:nvPr/>
          </p:nvSpPr>
          <p:spPr bwMode="auto">
            <a:xfrm>
              <a:off x="9996" y="5332"/>
              <a:ext cx="1067" cy="1000"/>
            </a:xfrm>
            <a:custGeom>
              <a:avLst/>
              <a:gdLst/>
              <a:ahLst/>
              <a:cxnLst>
                <a:cxn ang="0">
                  <a:pos x="662" y="253"/>
                </a:cxn>
                <a:cxn ang="0">
                  <a:pos x="724" y="127"/>
                </a:cxn>
                <a:cxn ang="0">
                  <a:pos x="858" y="51"/>
                </a:cxn>
                <a:cxn ang="0">
                  <a:pos x="932" y="63"/>
                </a:cxn>
                <a:cxn ang="0">
                  <a:pos x="932" y="89"/>
                </a:cxn>
                <a:cxn ang="0">
                  <a:pos x="871" y="228"/>
                </a:cxn>
                <a:cxn ang="0">
                  <a:pos x="944" y="279"/>
                </a:cxn>
                <a:cxn ang="0">
                  <a:pos x="993" y="266"/>
                </a:cxn>
                <a:cxn ang="0">
                  <a:pos x="1055" y="190"/>
                </a:cxn>
                <a:cxn ang="0">
                  <a:pos x="1042" y="76"/>
                </a:cxn>
                <a:cxn ang="0">
                  <a:pos x="932" y="13"/>
                </a:cxn>
                <a:cxn ang="0">
                  <a:pos x="773" y="25"/>
                </a:cxn>
                <a:cxn ang="0">
                  <a:pos x="675" y="127"/>
                </a:cxn>
                <a:cxn ang="0">
                  <a:pos x="589" y="76"/>
                </a:cxn>
                <a:cxn ang="0">
                  <a:pos x="405" y="0"/>
                </a:cxn>
                <a:cxn ang="0">
                  <a:pos x="196" y="101"/>
                </a:cxn>
                <a:cxn ang="0">
                  <a:pos x="86" y="279"/>
                </a:cxn>
                <a:cxn ang="0">
                  <a:pos x="86" y="367"/>
                </a:cxn>
                <a:cxn ang="0">
                  <a:pos x="111" y="354"/>
                </a:cxn>
                <a:cxn ang="0">
                  <a:pos x="184" y="203"/>
                </a:cxn>
                <a:cxn ang="0">
                  <a:pos x="344" y="63"/>
                </a:cxn>
                <a:cxn ang="0">
                  <a:pos x="429" y="51"/>
                </a:cxn>
                <a:cxn ang="0">
                  <a:pos x="466" y="63"/>
                </a:cxn>
                <a:cxn ang="0">
                  <a:pos x="503" y="114"/>
                </a:cxn>
                <a:cxn ang="0">
                  <a:pos x="515" y="266"/>
                </a:cxn>
                <a:cxn ang="0">
                  <a:pos x="356" y="836"/>
                </a:cxn>
                <a:cxn ang="0">
                  <a:pos x="209" y="950"/>
                </a:cxn>
                <a:cxn ang="0">
                  <a:pos x="147" y="937"/>
                </a:cxn>
                <a:cxn ang="0">
                  <a:pos x="135" y="912"/>
                </a:cxn>
                <a:cxn ang="0">
                  <a:pos x="184" y="848"/>
                </a:cxn>
                <a:cxn ang="0">
                  <a:pos x="196" y="772"/>
                </a:cxn>
                <a:cxn ang="0">
                  <a:pos x="160" y="734"/>
                </a:cxn>
                <a:cxn ang="0">
                  <a:pos x="123" y="722"/>
                </a:cxn>
                <a:cxn ang="0">
                  <a:pos x="25" y="772"/>
                </a:cxn>
                <a:cxn ang="0">
                  <a:pos x="25" y="912"/>
                </a:cxn>
                <a:cxn ang="0">
                  <a:pos x="135" y="988"/>
                </a:cxn>
                <a:cxn ang="0">
                  <a:pos x="294" y="975"/>
                </a:cxn>
                <a:cxn ang="0">
                  <a:pos x="405" y="861"/>
                </a:cxn>
                <a:cxn ang="0">
                  <a:pos x="466" y="912"/>
                </a:cxn>
                <a:cxn ang="0">
                  <a:pos x="650" y="1000"/>
                </a:cxn>
                <a:cxn ang="0">
                  <a:pos x="871" y="899"/>
                </a:cxn>
                <a:cxn ang="0">
                  <a:pos x="981" y="722"/>
                </a:cxn>
                <a:cxn ang="0">
                  <a:pos x="993" y="646"/>
                </a:cxn>
                <a:cxn ang="0">
                  <a:pos x="981" y="633"/>
                </a:cxn>
                <a:cxn ang="0">
                  <a:pos x="944" y="646"/>
                </a:cxn>
                <a:cxn ang="0">
                  <a:pos x="883" y="810"/>
                </a:cxn>
                <a:cxn ang="0">
                  <a:pos x="724" y="937"/>
                </a:cxn>
                <a:cxn ang="0">
                  <a:pos x="625" y="950"/>
                </a:cxn>
                <a:cxn ang="0">
                  <a:pos x="564" y="912"/>
                </a:cxn>
                <a:cxn ang="0">
                  <a:pos x="540" y="848"/>
                </a:cxn>
                <a:cxn ang="0">
                  <a:pos x="564" y="671"/>
                </a:cxn>
                <a:cxn ang="0">
                  <a:pos x="650" y="304"/>
                </a:cxn>
              </a:cxnLst>
              <a:rect l="0" t="0" r="r" b="b"/>
              <a:pathLst>
                <a:path w="1067" h="1000">
                  <a:moveTo>
                    <a:pt x="650" y="304"/>
                  </a:moveTo>
                  <a:lnTo>
                    <a:pt x="662" y="253"/>
                  </a:lnTo>
                  <a:lnTo>
                    <a:pt x="687" y="190"/>
                  </a:lnTo>
                  <a:lnTo>
                    <a:pt x="724" y="127"/>
                  </a:lnTo>
                  <a:lnTo>
                    <a:pt x="785" y="76"/>
                  </a:lnTo>
                  <a:lnTo>
                    <a:pt x="858" y="51"/>
                  </a:lnTo>
                  <a:lnTo>
                    <a:pt x="907" y="51"/>
                  </a:lnTo>
                  <a:lnTo>
                    <a:pt x="932" y="63"/>
                  </a:lnTo>
                  <a:lnTo>
                    <a:pt x="969" y="76"/>
                  </a:lnTo>
                  <a:lnTo>
                    <a:pt x="932" y="89"/>
                  </a:lnTo>
                  <a:lnTo>
                    <a:pt x="871" y="152"/>
                  </a:lnTo>
                  <a:lnTo>
                    <a:pt x="871" y="228"/>
                  </a:lnTo>
                  <a:lnTo>
                    <a:pt x="895" y="253"/>
                  </a:lnTo>
                  <a:lnTo>
                    <a:pt x="944" y="279"/>
                  </a:lnTo>
                  <a:lnTo>
                    <a:pt x="969" y="279"/>
                  </a:lnTo>
                  <a:lnTo>
                    <a:pt x="993" y="266"/>
                  </a:lnTo>
                  <a:lnTo>
                    <a:pt x="1042" y="215"/>
                  </a:lnTo>
                  <a:lnTo>
                    <a:pt x="1055" y="190"/>
                  </a:lnTo>
                  <a:lnTo>
                    <a:pt x="1067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32" y="13"/>
                  </a:lnTo>
                  <a:lnTo>
                    <a:pt x="858" y="0"/>
                  </a:lnTo>
                  <a:lnTo>
                    <a:pt x="773" y="25"/>
                  </a:lnTo>
                  <a:lnTo>
                    <a:pt x="711" y="63"/>
                  </a:lnTo>
                  <a:lnTo>
                    <a:pt x="675" y="127"/>
                  </a:lnTo>
                  <a:lnTo>
                    <a:pt x="638" y="165"/>
                  </a:lnTo>
                  <a:lnTo>
                    <a:pt x="589" y="76"/>
                  </a:lnTo>
                  <a:lnTo>
                    <a:pt x="527" y="25"/>
                  </a:lnTo>
                  <a:lnTo>
                    <a:pt x="405" y="0"/>
                  </a:lnTo>
                  <a:lnTo>
                    <a:pt x="282" y="25"/>
                  </a:lnTo>
                  <a:lnTo>
                    <a:pt x="196" y="101"/>
                  </a:lnTo>
                  <a:lnTo>
                    <a:pt x="123" y="203"/>
                  </a:lnTo>
                  <a:lnTo>
                    <a:pt x="86" y="279"/>
                  </a:lnTo>
                  <a:lnTo>
                    <a:pt x="62" y="342"/>
                  </a:lnTo>
                  <a:lnTo>
                    <a:pt x="86" y="367"/>
                  </a:lnTo>
                  <a:lnTo>
                    <a:pt x="111" y="367"/>
                  </a:lnTo>
                  <a:lnTo>
                    <a:pt x="111" y="354"/>
                  </a:lnTo>
                  <a:lnTo>
                    <a:pt x="123" y="342"/>
                  </a:lnTo>
                  <a:lnTo>
                    <a:pt x="184" y="203"/>
                  </a:lnTo>
                  <a:lnTo>
                    <a:pt x="258" y="101"/>
                  </a:lnTo>
                  <a:lnTo>
                    <a:pt x="344" y="63"/>
                  </a:lnTo>
                  <a:lnTo>
                    <a:pt x="405" y="51"/>
                  </a:lnTo>
                  <a:lnTo>
                    <a:pt x="429" y="51"/>
                  </a:lnTo>
                  <a:lnTo>
                    <a:pt x="442" y="63"/>
                  </a:lnTo>
                  <a:lnTo>
                    <a:pt x="466" y="63"/>
                  </a:lnTo>
                  <a:lnTo>
                    <a:pt x="491" y="89"/>
                  </a:lnTo>
                  <a:lnTo>
                    <a:pt x="503" y="114"/>
                  </a:lnTo>
                  <a:lnTo>
                    <a:pt x="515" y="152"/>
                  </a:lnTo>
                  <a:lnTo>
                    <a:pt x="515" y="266"/>
                  </a:lnTo>
                  <a:lnTo>
                    <a:pt x="405" y="722"/>
                  </a:lnTo>
                  <a:lnTo>
                    <a:pt x="356" y="836"/>
                  </a:lnTo>
                  <a:lnTo>
                    <a:pt x="294" y="924"/>
                  </a:lnTo>
                  <a:lnTo>
                    <a:pt x="209" y="950"/>
                  </a:lnTo>
                  <a:lnTo>
                    <a:pt x="184" y="950"/>
                  </a:lnTo>
                  <a:lnTo>
                    <a:pt x="147" y="937"/>
                  </a:lnTo>
                  <a:lnTo>
                    <a:pt x="98" y="924"/>
                  </a:lnTo>
                  <a:lnTo>
                    <a:pt x="135" y="912"/>
                  </a:lnTo>
                  <a:lnTo>
                    <a:pt x="172" y="886"/>
                  </a:lnTo>
                  <a:lnTo>
                    <a:pt x="184" y="848"/>
                  </a:lnTo>
                  <a:lnTo>
                    <a:pt x="196" y="798"/>
                  </a:lnTo>
                  <a:lnTo>
                    <a:pt x="196" y="772"/>
                  </a:lnTo>
                  <a:lnTo>
                    <a:pt x="184" y="747"/>
                  </a:lnTo>
                  <a:lnTo>
                    <a:pt x="160" y="734"/>
                  </a:lnTo>
                  <a:lnTo>
                    <a:pt x="135" y="734"/>
                  </a:lnTo>
                  <a:lnTo>
                    <a:pt x="123" y="722"/>
                  </a:lnTo>
                  <a:lnTo>
                    <a:pt x="49" y="747"/>
                  </a:lnTo>
                  <a:lnTo>
                    <a:pt x="25" y="772"/>
                  </a:lnTo>
                  <a:lnTo>
                    <a:pt x="0" y="848"/>
                  </a:lnTo>
                  <a:lnTo>
                    <a:pt x="25" y="912"/>
                  </a:lnTo>
                  <a:lnTo>
                    <a:pt x="62" y="962"/>
                  </a:lnTo>
                  <a:lnTo>
                    <a:pt x="135" y="988"/>
                  </a:lnTo>
                  <a:lnTo>
                    <a:pt x="196" y="1000"/>
                  </a:lnTo>
                  <a:lnTo>
                    <a:pt x="294" y="975"/>
                  </a:lnTo>
                  <a:lnTo>
                    <a:pt x="368" y="924"/>
                  </a:lnTo>
                  <a:lnTo>
                    <a:pt x="405" y="861"/>
                  </a:lnTo>
                  <a:lnTo>
                    <a:pt x="429" y="836"/>
                  </a:lnTo>
                  <a:lnTo>
                    <a:pt x="466" y="912"/>
                  </a:lnTo>
                  <a:lnTo>
                    <a:pt x="540" y="975"/>
                  </a:lnTo>
                  <a:lnTo>
                    <a:pt x="650" y="1000"/>
                  </a:lnTo>
                  <a:lnTo>
                    <a:pt x="773" y="975"/>
                  </a:lnTo>
                  <a:lnTo>
                    <a:pt x="871" y="899"/>
                  </a:lnTo>
                  <a:lnTo>
                    <a:pt x="944" y="798"/>
                  </a:lnTo>
                  <a:lnTo>
                    <a:pt x="981" y="722"/>
                  </a:lnTo>
                  <a:lnTo>
                    <a:pt x="993" y="658"/>
                  </a:lnTo>
                  <a:lnTo>
                    <a:pt x="993" y="646"/>
                  </a:lnTo>
                  <a:lnTo>
                    <a:pt x="981" y="646"/>
                  </a:lnTo>
                  <a:lnTo>
                    <a:pt x="981" y="633"/>
                  </a:lnTo>
                  <a:lnTo>
                    <a:pt x="957" y="633"/>
                  </a:lnTo>
                  <a:lnTo>
                    <a:pt x="944" y="646"/>
                  </a:lnTo>
                  <a:lnTo>
                    <a:pt x="944" y="658"/>
                  </a:lnTo>
                  <a:lnTo>
                    <a:pt x="883" y="810"/>
                  </a:lnTo>
                  <a:lnTo>
                    <a:pt x="797" y="899"/>
                  </a:lnTo>
                  <a:lnTo>
                    <a:pt x="724" y="937"/>
                  </a:lnTo>
                  <a:lnTo>
                    <a:pt x="662" y="950"/>
                  </a:lnTo>
                  <a:lnTo>
                    <a:pt x="625" y="950"/>
                  </a:lnTo>
                  <a:lnTo>
                    <a:pt x="589" y="924"/>
                  </a:lnTo>
                  <a:lnTo>
                    <a:pt x="564" y="912"/>
                  </a:lnTo>
                  <a:lnTo>
                    <a:pt x="552" y="874"/>
                  </a:lnTo>
                  <a:lnTo>
                    <a:pt x="540" y="848"/>
                  </a:lnTo>
                  <a:lnTo>
                    <a:pt x="540" y="772"/>
                  </a:lnTo>
                  <a:lnTo>
                    <a:pt x="564" y="671"/>
                  </a:lnTo>
                  <a:lnTo>
                    <a:pt x="576" y="608"/>
                  </a:lnTo>
                  <a:lnTo>
                    <a:pt x="650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5" name="Freeform 107"/>
            <p:cNvSpPr>
              <a:spLocks noEditPoints="1"/>
            </p:cNvSpPr>
            <p:nvPr/>
          </p:nvSpPr>
          <p:spPr bwMode="auto">
            <a:xfrm>
              <a:off x="12387" y="2888"/>
              <a:ext cx="1471" cy="696"/>
            </a:xfrm>
            <a:custGeom>
              <a:avLst/>
              <a:gdLst/>
              <a:ahLst/>
              <a:cxnLst>
                <a:cxn ang="0">
                  <a:pos x="686" y="190"/>
                </a:cxn>
                <a:cxn ang="0">
                  <a:pos x="478" y="25"/>
                </a:cxn>
                <a:cxn ang="0">
                  <a:pos x="196" y="25"/>
                </a:cxn>
                <a:cxn ang="0">
                  <a:pos x="24" y="215"/>
                </a:cxn>
                <a:cxn ang="0">
                  <a:pos x="24" y="481"/>
                </a:cxn>
                <a:cxn ang="0">
                  <a:pos x="196" y="671"/>
                </a:cxn>
                <a:cxn ang="0">
                  <a:pos x="466" y="671"/>
                </a:cxn>
                <a:cxn ang="0">
                  <a:pos x="662" y="519"/>
                </a:cxn>
                <a:cxn ang="0">
                  <a:pos x="883" y="608"/>
                </a:cxn>
                <a:cxn ang="0">
                  <a:pos x="1152" y="696"/>
                </a:cxn>
                <a:cxn ang="0">
                  <a:pos x="1385" y="595"/>
                </a:cxn>
                <a:cxn ang="0">
                  <a:pos x="1471" y="355"/>
                </a:cxn>
                <a:cxn ang="0">
                  <a:pos x="1385" y="114"/>
                </a:cxn>
                <a:cxn ang="0">
                  <a:pos x="1165" y="0"/>
                </a:cxn>
                <a:cxn ang="0">
                  <a:pos x="895" y="101"/>
                </a:cxn>
                <a:cxn ang="0">
                  <a:pos x="748" y="266"/>
                </a:cxn>
                <a:cxn ang="0">
                  <a:pos x="907" y="190"/>
                </a:cxn>
                <a:cxn ang="0">
                  <a:pos x="1165" y="63"/>
                </a:cxn>
                <a:cxn ang="0">
                  <a:pos x="1361" y="152"/>
                </a:cxn>
                <a:cxn ang="0">
                  <a:pos x="1434" y="355"/>
                </a:cxn>
                <a:cxn ang="0">
                  <a:pos x="1348" y="544"/>
                </a:cxn>
                <a:cxn ang="0">
                  <a:pos x="1177" y="620"/>
                </a:cxn>
                <a:cxn ang="0">
                  <a:pos x="993" y="532"/>
                </a:cxn>
                <a:cxn ang="0">
                  <a:pos x="797" y="317"/>
                </a:cxn>
                <a:cxn ang="0">
                  <a:pos x="576" y="519"/>
                </a:cxn>
                <a:cxn ang="0">
                  <a:pos x="306" y="646"/>
                </a:cxn>
                <a:cxn ang="0">
                  <a:pos x="122" y="557"/>
                </a:cxn>
                <a:cxn ang="0">
                  <a:pos x="49" y="355"/>
                </a:cxn>
                <a:cxn ang="0">
                  <a:pos x="122" y="165"/>
                </a:cxn>
                <a:cxn ang="0">
                  <a:pos x="294" y="89"/>
                </a:cxn>
                <a:cxn ang="0">
                  <a:pos x="490" y="177"/>
                </a:cxn>
                <a:cxn ang="0">
                  <a:pos x="674" y="380"/>
                </a:cxn>
              </a:cxnLst>
              <a:rect l="0" t="0" r="r" b="b"/>
              <a:pathLst>
                <a:path w="1471" h="696">
                  <a:moveTo>
                    <a:pt x="748" y="266"/>
                  </a:moveTo>
                  <a:lnTo>
                    <a:pt x="686" y="190"/>
                  </a:lnTo>
                  <a:lnTo>
                    <a:pt x="588" y="101"/>
                  </a:lnTo>
                  <a:lnTo>
                    <a:pt x="478" y="25"/>
                  </a:lnTo>
                  <a:lnTo>
                    <a:pt x="331" y="0"/>
                  </a:lnTo>
                  <a:lnTo>
                    <a:pt x="196" y="25"/>
                  </a:lnTo>
                  <a:lnTo>
                    <a:pt x="98" y="114"/>
                  </a:lnTo>
                  <a:lnTo>
                    <a:pt x="24" y="215"/>
                  </a:lnTo>
                  <a:lnTo>
                    <a:pt x="0" y="355"/>
                  </a:lnTo>
                  <a:lnTo>
                    <a:pt x="24" y="481"/>
                  </a:lnTo>
                  <a:lnTo>
                    <a:pt x="98" y="595"/>
                  </a:lnTo>
                  <a:lnTo>
                    <a:pt x="196" y="671"/>
                  </a:lnTo>
                  <a:lnTo>
                    <a:pt x="319" y="696"/>
                  </a:lnTo>
                  <a:lnTo>
                    <a:pt x="466" y="671"/>
                  </a:lnTo>
                  <a:lnTo>
                    <a:pt x="576" y="595"/>
                  </a:lnTo>
                  <a:lnTo>
                    <a:pt x="662" y="519"/>
                  </a:lnTo>
                  <a:lnTo>
                    <a:pt x="723" y="443"/>
                  </a:lnTo>
                  <a:lnTo>
                    <a:pt x="883" y="608"/>
                  </a:lnTo>
                  <a:lnTo>
                    <a:pt x="1005" y="671"/>
                  </a:lnTo>
                  <a:lnTo>
                    <a:pt x="1152" y="696"/>
                  </a:lnTo>
                  <a:lnTo>
                    <a:pt x="1287" y="671"/>
                  </a:lnTo>
                  <a:lnTo>
                    <a:pt x="1385" y="595"/>
                  </a:lnTo>
                  <a:lnTo>
                    <a:pt x="1446" y="481"/>
                  </a:lnTo>
                  <a:lnTo>
                    <a:pt x="1471" y="355"/>
                  </a:lnTo>
                  <a:lnTo>
                    <a:pt x="1446" y="228"/>
                  </a:lnTo>
                  <a:lnTo>
                    <a:pt x="1385" y="114"/>
                  </a:lnTo>
                  <a:lnTo>
                    <a:pt x="1287" y="38"/>
                  </a:lnTo>
                  <a:lnTo>
                    <a:pt x="1165" y="0"/>
                  </a:lnTo>
                  <a:lnTo>
                    <a:pt x="1017" y="25"/>
                  </a:lnTo>
                  <a:lnTo>
                    <a:pt x="895" y="101"/>
                  </a:lnTo>
                  <a:lnTo>
                    <a:pt x="809" y="190"/>
                  </a:lnTo>
                  <a:lnTo>
                    <a:pt x="748" y="266"/>
                  </a:lnTo>
                  <a:close/>
                  <a:moveTo>
                    <a:pt x="797" y="317"/>
                  </a:moveTo>
                  <a:lnTo>
                    <a:pt x="907" y="190"/>
                  </a:lnTo>
                  <a:lnTo>
                    <a:pt x="1030" y="101"/>
                  </a:lnTo>
                  <a:lnTo>
                    <a:pt x="1165" y="63"/>
                  </a:lnTo>
                  <a:lnTo>
                    <a:pt x="1275" y="89"/>
                  </a:lnTo>
                  <a:lnTo>
                    <a:pt x="1361" y="152"/>
                  </a:lnTo>
                  <a:lnTo>
                    <a:pt x="1410" y="241"/>
                  </a:lnTo>
                  <a:lnTo>
                    <a:pt x="1434" y="355"/>
                  </a:lnTo>
                  <a:lnTo>
                    <a:pt x="1410" y="456"/>
                  </a:lnTo>
                  <a:lnTo>
                    <a:pt x="1348" y="544"/>
                  </a:lnTo>
                  <a:lnTo>
                    <a:pt x="1275" y="595"/>
                  </a:lnTo>
                  <a:lnTo>
                    <a:pt x="1177" y="620"/>
                  </a:lnTo>
                  <a:lnTo>
                    <a:pt x="1079" y="595"/>
                  </a:lnTo>
                  <a:lnTo>
                    <a:pt x="993" y="532"/>
                  </a:lnTo>
                  <a:lnTo>
                    <a:pt x="895" y="443"/>
                  </a:lnTo>
                  <a:lnTo>
                    <a:pt x="797" y="317"/>
                  </a:lnTo>
                  <a:close/>
                  <a:moveTo>
                    <a:pt x="674" y="380"/>
                  </a:moveTo>
                  <a:lnTo>
                    <a:pt x="576" y="519"/>
                  </a:lnTo>
                  <a:lnTo>
                    <a:pt x="453" y="608"/>
                  </a:lnTo>
                  <a:lnTo>
                    <a:pt x="306" y="646"/>
                  </a:lnTo>
                  <a:lnTo>
                    <a:pt x="196" y="620"/>
                  </a:lnTo>
                  <a:lnTo>
                    <a:pt x="122" y="557"/>
                  </a:lnTo>
                  <a:lnTo>
                    <a:pt x="61" y="456"/>
                  </a:lnTo>
                  <a:lnTo>
                    <a:pt x="49" y="355"/>
                  </a:lnTo>
                  <a:lnTo>
                    <a:pt x="73" y="253"/>
                  </a:lnTo>
                  <a:lnTo>
                    <a:pt x="122" y="165"/>
                  </a:lnTo>
                  <a:lnTo>
                    <a:pt x="208" y="114"/>
                  </a:lnTo>
                  <a:lnTo>
                    <a:pt x="294" y="89"/>
                  </a:lnTo>
                  <a:lnTo>
                    <a:pt x="392" y="114"/>
                  </a:lnTo>
                  <a:lnTo>
                    <a:pt x="490" y="177"/>
                  </a:lnTo>
                  <a:lnTo>
                    <a:pt x="576" y="266"/>
                  </a:lnTo>
                  <a:lnTo>
                    <a:pt x="674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6" name="Freeform 108"/>
            <p:cNvSpPr>
              <a:spLocks/>
            </p:cNvSpPr>
            <p:nvPr/>
          </p:nvSpPr>
          <p:spPr bwMode="auto">
            <a:xfrm>
              <a:off x="11713" y="4243"/>
              <a:ext cx="2832" cy="3090"/>
            </a:xfrm>
            <a:custGeom>
              <a:avLst/>
              <a:gdLst/>
              <a:ahLst/>
              <a:cxnLst>
                <a:cxn ang="0">
                  <a:pos x="2574" y="3090"/>
                </a:cxn>
                <a:cxn ang="0">
                  <a:pos x="2832" y="2381"/>
                </a:cxn>
                <a:cxn ang="0">
                  <a:pos x="2783" y="2381"/>
                </a:cxn>
                <a:cxn ang="0">
                  <a:pos x="2697" y="2533"/>
                </a:cxn>
                <a:cxn ang="0">
                  <a:pos x="2562" y="2659"/>
                </a:cxn>
                <a:cxn ang="0">
                  <a:pos x="2402" y="2760"/>
                </a:cxn>
                <a:cxn ang="0">
                  <a:pos x="2231" y="2824"/>
                </a:cxn>
                <a:cxn ang="0">
                  <a:pos x="2170" y="2836"/>
                </a:cxn>
                <a:cxn ang="0">
                  <a:pos x="2035" y="2862"/>
                </a:cxn>
                <a:cxn ang="0">
                  <a:pos x="1839" y="2887"/>
                </a:cxn>
                <a:cxn ang="0">
                  <a:pos x="282" y="2887"/>
                </a:cxn>
                <a:cxn ang="0">
                  <a:pos x="1360" y="1583"/>
                </a:cxn>
                <a:cxn ang="0">
                  <a:pos x="1385" y="1557"/>
                </a:cxn>
                <a:cxn ang="0">
                  <a:pos x="1385" y="1532"/>
                </a:cxn>
                <a:cxn ang="0">
                  <a:pos x="1373" y="1532"/>
                </a:cxn>
                <a:cxn ang="0">
                  <a:pos x="1373" y="1507"/>
                </a:cxn>
                <a:cxn ang="0">
                  <a:pos x="380" y="101"/>
                </a:cxn>
                <a:cxn ang="0">
                  <a:pos x="1544" y="101"/>
                </a:cxn>
                <a:cxn ang="0">
                  <a:pos x="1740" y="114"/>
                </a:cxn>
                <a:cxn ang="0">
                  <a:pos x="1888" y="127"/>
                </a:cxn>
                <a:cxn ang="0">
                  <a:pos x="1998" y="139"/>
                </a:cxn>
                <a:cxn ang="0">
                  <a:pos x="2047" y="139"/>
                </a:cxn>
                <a:cxn ang="0">
                  <a:pos x="2182" y="165"/>
                </a:cxn>
                <a:cxn ang="0">
                  <a:pos x="2341" y="215"/>
                </a:cxn>
                <a:cxn ang="0">
                  <a:pos x="2513" y="304"/>
                </a:cxn>
                <a:cxn ang="0">
                  <a:pos x="2562" y="342"/>
                </a:cxn>
                <a:cxn ang="0">
                  <a:pos x="2635" y="405"/>
                </a:cxn>
                <a:cxn ang="0">
                  <a:pos x="2721" y="494"/>
                </a:cxn>
                <a:cxn ang="0">
                  <a:pos x="2783" y="620"/>
                </a:cxn>
                <a:cxn ang="0">
                  <a:pos x="2832" y="620"/>
                </a:cxn>
                <a:cxn ang="0">
                  <a:pos x="2574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89"/>
                </a:cxn>
                <a:cxn ang="0">
                  <a:pos x="1127" y="1684"/>
                </a:cxn>
                <a:cxn ang="0">
                  <a:pos x="24" y="3014"/>
                </a:cxn>
                <a:cxn ang="0">
                  <a:pos x="12" y="3039"/>
                </a:cxn>
                <a:cxn ang="0">
                  <a:pos x="0" y="3052"/>
                </a:cxn>
                <a:cxn ang="0">
                  <a:pos x="0" y="3077"/>
                </a:cxn>
                <a:cxn ang="0">
                  <a:pos x="12" y="3077"/>
                </a:cxn>
                <a:cxn ang="0">
                  <a:pos x="36" y="3090"/>
                </a:cxn>
                <a:cxn ang="0">
                  <a:pos x="61" y="3090"/>
                </a:cxn>
                <a:cxn ang="0">
                  <a:pos x="2574" y="3090"/>
                </a:cxn>
              </a:cxnLst>
              <a:rect l="0" t="0" r="r" b="b"/>
              <a:pathLst>
                <a:path w="2832" h="3090">
                  <a:moveTo>
                    <a:pt x="2574" y="3090"/>
                  </a:moveTo>
                  <a:lnTo>
                    <a:pt x="2832" y="2381"/>
                  </a:lnTo>
                  <a:lnTo>
                    <a:pt x="2783" y="2381"/>
                  </a:lnTo>
                  <a:lnTo>
                    <a:pt x="2697" y="2533"/>
                  </a:lnTo>
                  <a:lnTo>
                    <a:pt x="2562" y="2659"/>
                  </a:lnTo>
                  <a:lnTo>
                    <a:pt x="2402" y="2760"/>
                  </a:lnTo>
                  <a:lnTo>
                    <a:pt x="2231" y="2824"/>
                  </a:lnTo>
                  <a:lnTo>
                    <a:pt x="2170" y="2836"/>
                  </a:lnTo>
                  <a:lnTo>
                    <a:pt x="2035" y="2862"/>
                  </a:lnTo>
                  <a:lnTo>
                    <a:pt x="1839" y="2887"/>
                  </a:lnTo>
                  <a:lnTo>
                    <a:pt x="282" y="2887"/>
                  </a:lnTo>
                  <a:lnTo>
                    <a:pt x="1360" y="1583"/>
                  </a:lnTo>
                  <a:lnTo>
                    <a:pt x="1385" y="1557"/>
                  </a:lnTo>
                  <a:lnTo>
                    <a:pt x="1385" y="1532"/>
                  </a:lnTo>
                  <a:lnTo>
                    <a:pt x="1373" y="1532"/>
                  </a:lnTo>
                  <a:lnTo>
                    <a:pt x="1373" y="1507"/>
                  </a:lnTo>
                  <a:lnTo>
                    <a:pt x="380" y="101"/>
                  </a:lnTo>
                  <a:lnTo>
                    <a:pt x="1544" y="101"/>
                  </a:lnTo>
                  <a:lnTo>
                    <a:pt x="1740" y="114"/>
                  </a:lnTo>
                  <a:lnTo>
                    <a:pt x="1888" y="127"/>
                  </a:lnTo>
                  <a:lnTo>
                    <a:pt x="1998" y="139"/>
                  </a:lnTo>
                  <a:lnTo>
                    <a:pt x="2047" y="139"/>
                  </a:lnTo>
                  <a:lnTo>
                    <a:pt x="2182" y="165"/>
                  </a:lnTo>
                  <a:lnTo>
                    <a:pt x="2341" y="215"/>
                  </a:lnTo>
                  <a:lnTo>
                    <a:pt x="2513" y="304"/>
                  </a:lnTo>
                  <a:lnTo>
                    <a:pt x="2562" y="342"/>
                  </a:lnTo>
                  <a:lnTo>
                    <a:pt x="2635" y="405"/>
                  </a:lnTo>
                  <a:lnTo>
                    <a:pt x="2721" y="494"/>
                  </a:lnTo>
                  <a:lnTo>
                    <a:pt x="2783" y="620"/>
                  </a:lnTo>
                  <a:lnTo>
                    <a:pt x="2832" y="620"/>
                  </a:lnTo>
                  <a:lnTo>
                    <a:pt x="2574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89"/>
                  </a:lnTo>
                  <a:lnTo>
                    <a:pt x="1127" y="1684"/>
                  </a:lnTo>
                  <a:lnTo>
                    <a:pt x="24" y="3014"/>
                  </a:lnTo>
                  <a:lnTo>
                    <a:pt x="12" y="3039"/>
                  </a:lnTo>
                  <a:lnTo>
                    <a:pt x="0" y="3052"/>
                  </a:lnTo>
                  <a:lnTo>
                    <a:pt x="0" y="3077"/>
                  </a:lnTo>
                  <a:lnTo>
                    <a:pt x="12" y="3077"/>
                  </a:lnTo>
                  <a:lnTo>
                    <a:pt x="36" y="3090"/>
                  </a:lnTo>
                  <a:lnTo>
                    <a:pt x="61" y="3090"/>
                  </a:lnTo>
                  <a:lnTo>
                    <a:pt x="2574" y="30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7" name="Freeform 109"/>
            <p:cNvSpPr>
              <a:spLocks/>
            </p:cNvSpPr>
            <p:nvPr/>
          </p:nvSpPr>
          <p:spPr bwMode="auto">
            <a:xfrm>
              <a:off x="11602" y="8194"/>
              <a:ext cx="907" cy="696"/>
            </a:xfrm>
            <a:custGeom>
              <a:avLst/>
              <a:gdLst/>
              <a:ahLst/>
              <a:cxnLst>
                <a:cxn ang="0">
                  <a:pos x="111" y="608"/>
                </a:cxn>
                <a:cxn ang="0">
                  <a:pos x="98" y="671"/>
                </a:cxn>
                <a:cxn ang="0">
                  <a:pos x="172" y="696"/>
                </a:cxn>
                <a:cxn ang="0">
                  <a:pos x="209" y="671"/>
                </a:cxn>
                <a:cxn ang="0">
                  <a:pos x="221" y="620"/>
                </a:cxn>
                <a:cxn ang="0">
                  <a:pos x="233" y="570"/>
                </a:cxn>
                <a:cxn ang="0">
                  <a:pos x="258" y="468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5" y="126"/>
                </a:cxn>
                <a:cxn ang="0">
                  <a:pos x="576" y="50"/>
                </a:cxn>
                <a:cxn ang="0">
                  <a:pos x="625" y="63"/>
                </a:cxn>
                <a:cxn ang="0">
                  <a:pos x="650" y="101"/>
                </a:cxn>
                <a:cxn ang="0">
                  <a:pos x="662" y="152"/>
                </a:cxn>
                <a:cxn ang="0">
                  <a:pos x="613" y="392"/>
                </a:cxn>
                <a:cxn ang="0">
                  <a:pos x="552" y="532"/>
                </a:cxn>
                <a:cxn ang="0">
                  <a:pos x="576" y="646"/>
                </a:cxn>
                <a:cxn ang="0">
                  <a:pos x="699" y="696"/>
                </a:cxn>
                <a:cxn ang="0">
                  <a:pos x="834" y="620"/>
                </a:cxn>
                <a:cxn ang="0">
                  <a:pos x="895" y="494"/>
                </a:cxn>
                <a:cxn ang="0">
                  <a:pos x="907" y="456"/>
                </a:cxn>
                <a:cxn ang="0">
                  <a:pos x="871" y="443"/>
                </a:cxn>
                <a:cxn ang="0">
                  <a:pos x="858" y="468"/>
                </a:cxn>
                <a:cxn ang="0">
                  <a:pos x="809" y="582"/>
                </a:cxn>
                <a:cxn ang="0">
                  <a:pos x="736" y="646"/>
                </a:cxn>
                <a:cxn ang="0">
                  <a:pos x="675" y="658"/>
                </a:cxn>
                <a:cxn ang="0">
                  <a:pos x="662" y="570"/>
                </a:cxn>
                <a:cxn ang="0">
                  <a:pos x="699" y="481"/>
                </a:cxn>
                <a:cxn ang="0">
                  <a:pos x="748" y="342"/>
                </a:cxn>
                <a:cxn ang="0">
                  <a:pos x="773" y="177"/>
                </a:cxn>
                <a:cxn ang="0">
                  <a:pos x="760" y="88"/>
                </a:cxn>
                <a:cxn ang="0">
                  <a:pos x="675" y="25"/>
                </a:cxn>
                <a:cxn ang="0">
                  <a:pos x="613" y="0"/>
                </a:cxn>
                <a:cxn ang="0">
                  <a:pos x="466" y="25"/>
                </a:cxn>
                <a:cxn ang="0">
                  <a:pos x="331" y="139"/>
                </a:cxn>
                <a:cxn ang="0">
                  <a:pos x="270" y="38"/>
                </a:cxn>
                <a:cxn ang="0">
                  <a:pos x="196" y="12"/>
                </a:cxn>
                <a:cxn ang="0">
                  <a:pos x="135" y="12"/>
                </a:cxn>
                <a:cxn ang="0">
                  <a:pos x="62" y="63"/>
                </a:cxn>
                <a:cxn ang="0">
                  <a:pos x="37" y="126"/>
                </a:cxn>
                <a:cxn ang="0">
                  <a:pos x="0" y="202"/>
                </a:cxn>
                <a:cxn ang="0">
                  <a:pos x="13" y="253"/>
                </a:cxn>
                <a:cxn ang="0">
                  <a:pos x="37" y="266"/>
                </a:cxn>
                <a:cxn ang="0">
                  <a:pos x="49" y="240"/>
                </a:cxn>
                <a:cxn ang="0">
                  <a:pos x="62" y="164"/>
                </a:cxn>
                <a:cxn ang="0">
                  <a:pos x="98" y="101"/>
                </a:cxn>
                <a:cxn ang="0">
                  <a:pos x="135" y="50"/>
                </a:cxn>
                <a:cxn ang="0">
                  <a:pos x="209" y="76"/>
                </a:cxn>
                <a:cxn ang="0">
                  <a:pos x="184" y="253"/>
                </a:cxn>
                <a:cxn ang="0">
                  <a:pos x="172" y="342"/>
                </a:cxn>
                <a:cxn ang="0">
                  <a:pos x="111" y="582"/>
                </a:cxn>
              </a:cxnLst>
              <a:rect l="0" t="0" r="r" b="b"/>
              <a:pathLst>
                <a:path w="907" h="696">
                  <a:moveTo>
                    <a:pt x="111" y="582"/>
                  </a:moveTo>
                  <a:lnTo>
                    <a:pt x="111" y="608"/>
                  </a:lnTo>
                  <a:lnTo>
                    <a:pt x="98" y="620"/>
                  </a:lnTo>
                  <a:lnTo>
                    <a:pt x="98" y="671"/>
                  </a:lnTo>
                  <a:lnTo>
                    <a:pt x="123" y="696"/>
                  </a:lnTo>
                  <a:lnTo>
                    <a:pt x="172" y="696"/>
                  </a:lnTo>
                  <a:lnTo>
                    <a:pt x="196" y="684"/>
                  </a:lnTo>
                  <a:lnTo>
                    <a:pt x="209" y="671"/>
                  </a:lnTo>
                  <a:lnTo>
                    <a:pt x="209" y="646"/>
                  </a:lnTo>
                  <a:lnTo>
                    <a:pt x="221" y="620"/>
                  </a:lnTo>
                  <a:lnTo>
                    <a:pt x="221" y="595"/>
                  </a:lnTo>
                  <a:lnTo>
                    <a:pt x="233" y="570"/>
                  </a:lnTo>
                  <a:lnTo>
                    <a:pt x="233" y="544"/>
                  </a:lnTo>
                  <a:lnTo>
                    <a:pt x="258" y="468"/>
                  </a:lnTo>
                  <a:lnTo>
                    <a:pt x="258" y="430"/>
                  </a:lnTo>
                  <a:lnTo>
                    <a:pt x="282" y="329"/>
                  </a:lnTo>
                  <a:lnTo>
                    <a:pt x="294" y="291"/>
                  </a:lnTo>
                  <a:lnTo>
                    <a:pt x="331" y="215"/>
                  </a:lnTo>
                  <a:lnTo>
                    <a:pt x="356" y="190"/>
                  </a:lnTo>
                  <a:lnTo>
                    <a:pt x="405" y="126"/>
                  </a:lnTo>
                  <a:lnTo>
                    <a:pt x="478" y="76"/>
                  </a:lnTo>
                  <a:lnTo>
                    <a:pt x="576" y="50"/>
                  </a:lnTo>
                  <a:lnTo>
                    <a:pt x="613" y="50"/>
                  </a:lnTo>
                  <a:lnTo>
                    <a:pt x="625" y="63"/>
                  </a:lnTo>
                  <a:lnTo>
                    <a:pt x="650" y="76"/>
                  </a:lnTo>
                  <a:lnTo>
                    <a:pt x="650" y="101"/>
                  </a:lnTo>
                  <a:lnTo>
                    <a:pt x="662" y="126"/>
                  </a:lnTo>
                  <a:lnTo>
                    <a:pt x="662" y="152"/>
                  </a:lnTo>
                  <a:lnTo>
                    <a:pt x="650" y="266"/>
                  </a:lnTo>
                  <a:lnTo>
                    <a:pt x="613" y="392"/>
                  </a:lnTo>
                  <a:lnTo>
                    <a:pt x="576" y="481"/>
                  </a:lnTo>
                  <a:lnTo>
                    <a:pt x="552" y="532"/>
                  </a:lnTo>
                  <a:lnTo>
                    <a:pt x="552" y="570"/>
                  </a:lnTo>
                  <a:lnTo>
                    <a:pt x="576" y="646"/>
                  </a:lnTo>
                  <a:lnTo>
                    <a:pt x="650" y="696"/>
                  </a:lnTo>
                  <a:lnTo>
                    <a:pt x="699" y="696"/>
                  </a:lnTo>
                  <a:lnTo>
                    <a:pt x="773" y="671"/>
                  </a:lnTo>
                  <a:lnTo>
                    <a:pt x="834" y="620"/>
                  </a:lnTo>
                  <a:lnTo>
                    <a:pt x="871" y="557"/>
                  </a:lnTo>
                  <a:lnTo>
                    <a:pt x="895" y="494"/>
                  </a:lnTo>
                  <a:lnTo>
                    <a:pt x="907" y="468"/>
                  </a:lnTo>
                  <a:lnTo>
                    <a:pt x="907" y="456"/>
                  </a:lnTo>
                  <a:lnTo>
                    <a:pt x="895" y="443"/>
                  </a:lnTo>
                  <a:lnTo>
                    <a:pt x="871" y="443"/>
                  </a:lnTo>
                  <a:lnTo>
                    <a:pt x="858" y="456"/>
                  </a:lnTo>
                  <a:lnTo>
                    <a:pt x="858" y="468"/>
                  </a:lnTo>
                  <a:lnTo>
                    <a:pt x="834" y="532"/>
                  </a:lnTo>
                  <a:lnTo>
                    <a:pt x="809" y="582"/>
                  </a:lnTo>
                  <a:lnTo>
                    <a:pt x="773" y="620"/>
                  </a:lnTo>
                  <a:lnTo>
                    <a:pt x="736" y="646"/>
                  </a:lnTo>
                  <a:lnTo>
                    <a:pt x="699" y="658"/>
                  </a:lnTo>
                  <a:lnTo>
                    <a:pt x="675" y="658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7" y="519"/>
                  </a:lnTo>
                  <a:lnTo>
                    <a:pt x="699" y="481"/>
                  </a:lnTo>
                  <a:lnTo>
                    <a:pt x="711" y="430"/>
                  </a:lnTo>
                  <a:lnTo>
                    <a:pt x="748" y="342"/>
                  </a:lnTo>
                  <a:lnTo>
                    <a:pt x="760" y="253"/>
                  </a:lnTo>
                  <a:lnTo>
                    <a:pt x="773" y="177"/>
                  </a:lnTo>
                  <a:lnTo>
                    <a:pt x="773" y="126"/>
                  </a:lnTo>
                  <a:lnTo>
                    <a:pt x="760" y="88"/>
                  </a:lnTo>
                  <a:lnTo>
                    <a:pt x="711" y="38"/>
                  </a:lnTo>
                  <a:lnTo>
                    <a:pt x="675" y="25"/>
                  </a:lnTo>
                  <a:lnTo>
                    <a:pt x="650" y="12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466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9" y="88"/>
                  </a:lnTo>
                  <a:lnTo>
                    <a:pt x="270" y="38"/>
                  </a:lnTo>
                  <a:lnTo>
                    <a:pt x="233" y="12"/>
                  </a:lnTo>
                  <a:lnTo>
                    <a:pt x="196" y="12"/>
                  </a:lnTo>
                  <a:lnTo>
                    <a:pt x="172" y="0"/>
                  </a:lnTo>
                  <a:lnTo>
                    <a:pt x="135" y="12"/>
                  </a:lnTo>
                  <a:lnTo>
                    <a:pt x="86" y="38"/>
                  </a:lnTo>
                  <a:lnTo>
                    <a:pt x="62" y="63"/>
                  </a:lnTo>
                  <a:lnTo>
                    <a:pt x="49" y="88"/>
                  </a:lnTo>
                  <a:lnTo>
                    <a:pt x="37" y="126"/>
                  </a:lnTo>
                  <a:lnTo>
                    <a:pt x="13" y="164"/>
                  </a:lnTo>
                  <a:lnTo>
                    <a:pt x="0" y="202"/>
                  </a:lnTo>
                  <a:lnTo>
                    <a:pt x="0" y="253"/>
                  </a:lnTo>
                  <a:lnTo>
                    <a:pt x="13" y="253"/>
                  </a:lnTo>
                  <a:lnTo>
                    <a:pt x="25" y="266"/>
                  </a:lnTo>
                  <a:lnTo>
                    <a:pt x="37" y="266"/>
                  </a:lnTo>
                  <a:lnTo>
                    <a:pt x="37" y="253"/>
                  </a:lnTo>
                  <a:lnTo>
                    <a:pt x="49" y="240"/>
                  </a:lnTo>
                  <a:lnTo>
                    <a:pt x="49" y="215"/>
                  </a:lnTo>
                  <a:lnTo>
                    <a:pt x="62" y="164"/>
                  </a:lnTo>
                  <a:lnTo>
                    <a:pt x="74" y="126"/>
                  </a:lnTo>
                  <a:lnTo>
                    <a:pt x="98" y="101"/>
                  </a:lnTo>
                  <a:lnTo>
                    <a:pt x="111" y="76"/>
                  </a:lnTo>
                  <a:lnTo>
                    <a:pt x="135" y="50"/>
                  </a:lnTo>
                  <a:lnTo>
                    <a:pt x="184" y="50"/>
                  </a:lnTo>
                  <a:lnTo>
                    <a:pt x="209" y="76"/>
                  </a:lnTo>
                  <a:lnTo>
                    <a:pt x="209" y="177"/>
                  </a:lnTo>
                  <a:lnTo>
                    <a:pt x="184" y="253"/>
                  </a:lnTo>
                  <a:lnTo>
                    <a:pt x="172" y="304"/>
                  </a:lnTo>
                  <a:lnTo>
                    <a:pt x="172" y="342"/>
                  </a:lnTo>
                  <a:lnTo>
                    <a:pt x="160" y="392"/>
                  </a:lnTo>
                  <a:lnTo>
                    <a:pt x="111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8" name="Freeform 110"/>
            <p:cNvSpPr>
              <a:spLocks noEditPoints="1"/>
            </p:cNvSpPr>
            <p:nvPr/>
          </p:nvSpPr>
          <p:spPr bwMode="auto">
            <a:xfrm>
              <a:off x="12693" y="8282"/>
              <a:ext cx="1091" cy="418"/>
            </a:xfrm>
            <a:custGeom>
              <a:avLst/>
              <a:gdLst/>
              <a:ahLst/>
              <a:cxnLst>
                <a:cxn ang="0">
                  <a:pos x="1042" y="76"/>
                </a:cxn>
                <a:cxn ang="0">
                  <a:pos x="1067" y="76"/>
                </a:cxn>
                <a:cxn ang="0">
                  <a:pos x="1079" y="64"/>
                </a:cxn>
                <a:cxn ang="0">
                  <a:pos x="1091" y="64"/>
                </a:cxn>
                <a:cxn ang="0">
                  <a:pos x="1091" y="26"/>
                </a:cxn>
                <a:cxn ang="0">
                  <a:pos x="1067" y="0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13" y="64"/>
                </a:cxn>
                <a:cxn ang="0">
                  <a:pos x="25" y="76"/>
                </a:cxn>
                <a:cxn ang="0">
                  <a:pos x="49" y="76"/>
                </a:cxn>
                <a:cxn ang="0">
                  <a:pos x="1042" y="76"/>
                </a:cxn>
                <a:cxn ang="0">
                  <a:pos x="1042" y="418"/>
                </a:cxn>
                <a:cxn ang="0">
                  <a:pos x="1067" y="418"/>
                </a:cxn>
                <a:cxn ang="0">
                  <a:pos x="1091" y="393"/>
                </a:cxn>
                <a:cxn ang="0">
                  <a:pos x="1091" y="355"/>
                </a:cxn>
                <a:cxn ang="0">
                  <a:pos x="1079" y="355"/>
                </a:cxn>
                <a:cxn ang="0">
                  <a:pos x="1067" y="342"/>
                </a:cxn>
                <a:cxn ang="0">
                  <a:pos x="25" y="342"/>
                </a:cxn>
                <a:cxn ang="0">
                  <a:pos x="13" y="355"/>
                </a:cxn>
                <a:cxn ang="0">
                  <a:pos x="0" y="355"/>
                </a:cxn>
                <a:cxn ang="0">
                  <a:pos x="0" y="393"/>
                </a:cxn>
                <a:cxn ang="0">
                  <a:pos x="25" y="418"/>
                </a:cxn>
                <a:cxn ang="0">
                  <a:pos x="49" y="418"/>
                </a:cxn>
                <a:cxn ang="0">
                  <a:pos x="1042" y="418"/>
                </a:cxn>
              </a:cxnLst>
              <a:rect l="0" t="0" r="r" b="b"/>
              <a:pathLst>
                <a:path w="1091" h="418">
                  <a:moveTo>
                    <a:pt x="1042" y="76"/>
                  </a:moveTo>
                  <a:lnTo>
                    <a:pt x="1067" y="76"/>
                  </a:lnTo>
                  <a:lnTo>
                    <a:pt x="1079" y="64"/>
                  </a:lnTo>
                  <a:lnTo>
                    <a:pt x="1091" y="64"/>
                  </a:lnTo>
                  <a:lnTo>
                    <a:pt x="1091" y="26"/>
                  </a:lnTo>
                  <a:lnTo>
                    <a:pt x="1067" y="0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0" y="64"/>
                  </a:lnTo>
                  <a:lnTo>
                    <a:pt x="13" y="64"/>
                  </a:lnTo>
                  <a:lnTo>
                    <a:pt x="25" y="76"/>
                  </a:lnTo>
                  <a:lnTo>
                    <a:pt x="49" y="76"/>
                  </a:lnTo>
                  <a:lnTo>
                    <a:pt x="1042" y="76"/>
                  </a:lnTo>
                  <a:close/>
                  <a:moveTo>
                    <a:pt x="1042" y="418"/>
                  </a:moveTo>
                  <a:lnTo>
                    <a:pt x="1067" y="418"/>
                  </a:lnTo>
                  <a:lnTo>
                    <a:pt x="1091" y="393"/>
                  </a:lnTo>
                  <a:lnTo>
                    <a:pt x="1091" y="355"/>
                  </a:lnTo>
                  <a:lnTo>
                    <a:pt x="1079" y="355"/>
                  </a:lnTo>
                  <a:lnTo>
                    <a:pt x="1067" y="342"/>
                  </a:lnTo>
                  <a:lnTo>
                    <a:pt x="25" y="342"/>
                  </a:lnTo>
                  <a:lnTo>
                    <a:pt x="13" y="355"/>
                  </a:lnTo>
                  <a:lnTo>
                    <a:pt x="0" y="355"/>
                  </a:lnTo>
                  <a:lnTo>
                    <a:pt x="0" y="393"/>
                  </a:lnTo>
                  <a:lnTo>
                    <a:pt x="25" y="418"/>
                  </a:lnTo>
                  <a:lnTo>
                    <a:pt x="49" y="418"/>
                  </a:lnTo>
                  <a:lnTo>
                    <a:pt x="1042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99" name="Freeform 111"/>
            <p:cNvSpPr>
              <a:spLocks/>
            </p:cNvSpPr>
            <p:nvPr/>
          </p:nvSpPr>
          <p:spPr bwMode="auto">
            <a:xfrm>
              <a:off x="13981" y="7852"/>
              <a:ext cx="662" cy="1026"/>
            </a:xfrm>
            <a:custGeom>
              <a:avLst/>
              <a:gdLst/>
              <a:ahLst/>
              <a:cxnLst>
                <a:cxn ang="0">
                  <a:pos x="662" y="747"/>
                </a:cxn>
                <a:cxn ang="0">
                  <a:pos x="613" y="747"/>
                </a:cxn>
                <a:cxn ang="0">
                  <a:pos x="613" y="772"/>
                </a:cxn>
                <a:cxn ang="0">
                  <a:pos x="600" y="810"/>
                </a:cxn>
                <a:cxn ang="0">
                  <a:pos x="600" y="836"/>
                </a:cxn>
                <a:cxn ang="0">
                  <a:pos x="588" y="874"/>
                </a:cxn>
                <a:cxn ang="0">
                  <a:pos x="576" y="886"/>
                </a:cxn>
                <a:cxn ang="0">
                  <a:pos x="539" y="886"/>
                </a:cxn>
                <a:cxn ang="0">
                  <a:pos x="502" y="899"/>
                </a:cxn>
                <a:cxn ang="0">
                  <a:pos x="159" y="899"/>
                </a:cxn>
                <a:cxn ang="0">
                  <a:pos x="257" y="810"/>
                </a:cxn>
                <a:cxn ang="0">
                  <a:pos x="331" y="734"/>
                </a:cxn>
                <a:cxn ang="0">
                  <a:pos x="453" y="633"/>
                </a:cxn>
                <a:cxn ang="0">
                  <a:pos x="527" y="570"/>
                </a:cxn>
                <a:cxn ang="0">
                  <a:pos x="600" y="494"/>
                </a:cxn>
                <a:cxn ang="0">
                  <a:pos x="649" y="405"/>
                </a:cxn>
                <a:cxn ang="0">
                  <a:pos x="662" y="304"/>
                </a:cxn>
                <a:cxn ang="0">
                  <a:pos x="637" y="177"/>
                </a:cxn>
                <a:cxn ang="0">
                  <a:pos x="564" y="88"/>
                </a:cxn>
                <a:cxn ang="0">
                  <a:pos x="453" y="25"/>
                </a:cxn>
                <a:cxn ang="0">
                  <a:pos x="318" y="0"/>
                </a:cxn>
                <a:cxn ang="0">
                  <a:pos x="196" y="25"/>
                </a:cxn>
                <a:cxn ang="0">
                  <a:pos x="85" y="88"/>
                </a:cxn>
                <a:cxn ang="0">
                  <a:pos x="24" y="177"/>
                </a:cxn>
                <a:cxn ang="0">
                  <a:pos x="0" y="278"/>
                </a:cxn>
                <a:cxn ang="0">
                  <a:pos x="12" y="316"/>
                </a:cxn>
                <a:cxn ang="0">
                  <a:pos x="24" y="329"/>
                </a:cxn>
                <a:cxn ang="0">
                  <a:pos x="36" y="354"/>
                </a:cxn>
                <a:cxn ang="0">
                  <a:pos x="61" y="354"/>
                </a:cxn>
                <a:cxn ang="0">
                  <a:pos x="73" y="367"/>
                </a:cxn>
                <a:cxn ang="0">
                  <a:pos x="110" y="367"/>
                </a:cxn>
                <a:cxn ang="0">
                  <a:pos x="159" y="316"/>
                </a:cxn>
                <a:cxn ang="0">
                  <a:pos x="159" y="253"/>
                </a:cxn>
                <a:cxn ang="0">
                  <a:pos x="147" y="228"/>
                </a:cxn>
                <a:cxn ang="0">
                  <a:pos x="134" y="215"/>
                </a:cxn>
                <a:cxn ang="0">
                  <a:pos x="110" y="202"/>
                </a:cxn>
                <a:cxn ang="0">
                  <a:pos x="73" y="202"/>
                </a:cxn>
                <a:cxn ang="0">
                  <a:pos x="134" y="114"/>
                </a:cxn>
                <a:cxn ang="0">
                  <a:pos x="220" y="76"/>
                </a:cxn>
                <a:cxn ang="0">
                  <a:pos x="294" y="63"/>
                </a:cxn>
                <a:cxn ang="0">
                  <a:pos x="392" y="76"/>
                </a:cxn>
                <a:cxn ang="0">
                  <a:pos x="465" y="139"/>
                </a:cxn>
                <a:cxn ang="0">
                  <a:pos x="502" y="215"/>
                </a:cxn>
                <a:cxn ang="0">
                  <a:pos x="515" y="304"/>
                </a:cxn>
                <a:cxn ang="0">
                  <a:pos x="490" y="430"/>
                </a:cxn>
                <a:cxn ang="0">
                  <a:pos x="441" y="532"/>
                </a:cxn>
                <a:cxn ang="0">
                  <a:pos x="12" y="975"/>
                </a:cxn>
                <a:cxn ang="0">
                  <a:pos x="12" y="988"/>
                </a:cxn>
                <a:cxn ang="0">
                  <a:pos x="0" y="1000"/>
                </a:cxn>
                <a:cxn ang="0">
                  <a:pos x="0" y="1026"/>
                </a:cxn>
                <a:cxn ang="0">
                  <a:pos x="625" y="1026"/>
                </a:cxn>
                <a:cxn ang="0">
                  <a:pos x="662" y="747"/>
                </a:cxn>
              </a:cxnLst>
              <a:rect l="0" t="0" r="r" b="b"/>
              <a:pathLst>
                <a:path w="662" h="1026">
                  <a:moveTo>
                    <a:pt x="662" y="747"/>
                  </a:moveTo>
                  <a:lnTo>
                    <a:pt x="613" y="747"/>
                  </a:lnTo>
                  <a:lnTo>
                    <a:pt x="613" y="772"/>
                  </a:lnTo>
                  <a:lnTo>
                    <a:pt x="600" y="810"/>
                  </a:lnTo>
                  <a:lnTo>
                    <a:pt x="600" y="836"/>
                  </a:lnTo>
                  <a:lnTo>
                    <a:pt x="588" y="874"/>
                  </a:lnTo>
                  <a:lnTo>
                    <a:pt x="576" y="886"/>
                  </a:lnTo>
                  <a:lnTo>
                    <a:pt x="539" y="886"/>
                  </a:lnTo>
                  <a:lnTo>
                    <a:pt x="502" y="899"/>
                  </a:lnTo>
                  <a:lnTo>
                    <a:pt x="159" y="899"/>
                  </a:lnTo>
                  <a:lnTo>
                    <a:pt x="257" y="810"/>
                  </a:lnTo>
                  <a:lnTo>
                    <a:pt x="331" y="734"/>
                  </a:lnTo>
                  <a:lnTo>
                    <a:pt x="453" y="633"/>
                  </a:lnTo>
                  <a:lnTo>
                    <a:pt x="527" y="570"/>
                  </a:lnTo>
                  <a:lnTo>
                    <a:pt x="600" y="494"/>
                  </a:lnTo>
                  <a:lnTo>
                    <a:pt x="649" y="405"/>
                  </a:lnTo>
                  <a:lnTo>
                    <a:pt x="662" y="304"/>
                  </a:lnTo>
                  <a:lnTo>
                    <a:pt x="637" y="177"/>
                  </a:lnTo>
                  <a:lnTo>
                    <a:pt x="564" y="88"/>
                  </a:lnTo>
                  <a:lnTo>
                    <a:pt x="453" y="25"/>
                  </a:lnTo>
                  <a:lnTo>
                    <a:pt x="318" y="0"/>
                  </a:lnTo>
                  <a:lnTo>
                    <a:pt x="196" y="25"/>
                  </a:lnTo>
                  <a:lnTo>
                    <a:pt x="85" y="88"/>
                  </a:lnTo>
                  <a:lnTo>
                    <a:pt x="24" y="177"/>
                  </a:lnTo>
                  <a:lnTo>
                    <a:pt x="0" y="278"/>
                  </a:lnTo>
                  <a:lnTo>
                    <a:pt x="12" y="316"/>
                  </a:lnTo>
                  <a:lnTo>
                    <a:pt x="24" y="329"/>
                  </a:lnTo>
                  <a:lnTo>
                    <a:pt x="36" y="354"/>
                  </a:lnTo>
                  <a:lnTo>
                    <a:pt x="61" y="354"/>
                  </a:lnTo>
                  <a:lnTo>
                    <a:pt x="73" y="367"/>
                  </a:lnTo>
                  <a:lnTo>
                    <a:pt x="110" y="367"/>
                  </a:lnTo>
                  <a:lnTo>
                    <a:pt x="159" y="316"/>
                  </a:lnTo>
                  <a:lnTo>
                    <a:pt x="159" y="253"/>
                  </a:lnTo>
                  <a:lnTo>
                    <a:pt x="147" y="228"/>
                  </a:lnTo>
                  <a:lnTo>
                    <a:pt x="134" y="215"/>
                  </a:lnTo>
                  <a:lnTo>
                    <a:pt x="110" y="202"/>
                  </a:lnTo>
                  <a:lnTo>
                    <a:pt x="73" y="202"/>
                  </a:lnTo>
                  <a:lnTo>
                    <a:pt x="134" y="114"/>
                  </a:lnTo>
                  <a:lnTo>
                    <a:pt x="220" y="76"/>
                  </a:lnTo>
                  <a:lnTo>
                    <a:pt x="294" y="63"/>
                  </a:lnTo>
                  <a:lnTo>
                    <a:pt x="392" y="76"/>
                  </a:lnTo>
                  <a:lnTo>
                    <a:pt x="465" y="139"/>
                  </a:lnTo>
                  <a:lnTo>
                    <a:pt x="502" y="215"/>
                  </a:lnTo>
                  <a:lnTo>
                    <a:pt x="515" y="304"/>
                  </a:lnTo>
                  <a:lnTo>
                    <a:pt x="490" y="430"/>
                  </a:lnTo>
                  <a:lnTo>
                    <a:pt x="441" y="532"/>
                  </a:lnTo>
                  <a:lnTo>
                    <a:pt x="12" y="975"/>
                  </a:lnTo>
                  <a:lnTo>
                    <a:pt x="12" y="988"/>
                  </a:lnTo>
                  <a:lnTo>
                    <a:pt x="0" y="1000"/>
                  </a:lnTo>
                  <a:lnTo>
                    <a:pt x="0" y="1026"/>
                  </a:lnTo>
                  <a:lnTo>
                    <a:pt x="625" y="1026"/>
                  </a:lnTo>
                  <a:lnTo>
                    <a:pt x="662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0" name="Freeform 112"/>
            <p:cNvSpPr>
              <a:spLocks noEditPoints="1"/>
            </p:cNvSpPr>
            <p:nvPr/>
          </p:nvSpPr>
          <p:spPr bwMode="auto">
            <a:xfrm>
              <a:off x="15194" y="4775"/>
              <a:ext cx="1018" cy="1557"/>
            </a:xfrm>
            <a:custGeom>
              <a:avLst/>
              <a:gdLst/>
              <a:ahLst/>
              <a:cxnLst>
                <a:cxn ang="0">
                  <a:pos x="1018" y="12"/>
                </a:cxn>
                <a:cxn ang="0">
                  <a:pos x="981" y="0"/>
                </a:cxn>
                <a:cxn ang="0">
                  <a:pos x="858" y="12"/>
                </a:cxn>
                <a:cxn ang="0">
                  <a:pos x="711" y="25"/>
                </a:cxn>
                <a:cxn ang="0">
                  <a:pos x="687" y="76"/>
                </a:cxn>
                <a:cxn ang="0">
                  <a:pos x="834" y="101"/>
                </a:cxn>
                <a:cxn ang="0">
                  <a:pos x="846" y="126"/>
                </a:cxn>
                <a:cxn ang="0">
                  <a:pos x="834" y="177"/>
                </a:cxn>
                <a:cxn ang="0">
                  <a:pos x="662" y="620"/>
                </a:cxn>
                <a:cxn ang="0">
                  <a:pos x="515" y="557"/>
                </a:cxn>
                <a:cxn ang="0">
                  <a:pos x="221" y="696"/>
                </a:cxn>
                <a:cxn ang="0">
                  <a:pos x="25" y="1013"/>
                </a:cxn>
                <a:cxn ang="0">
                  <a:pos x="25" y="1342"/>
                </a:cxn>
                <a:cxn ang="0">
                  <a:pos x="172" y="1532"/>
                </a:cxn>
                <a:cxn ang="0">
                  <a:pos x="331" y="1557"/>
                </a:cxn>
                <a:cxn ang="0">
                  <a:pos x="466" y="1481"/>
                </a:cxn>
                <a:cxn ang="0">
                  <a:pos x="577" y="1443"/>
                </a:cxn>
                <a:cxn ang="0">
                  <a:pos x="650" y="1519"/>
                </a:cxn>
                <a:cxn ang="0">
                  <a:pos x="760" y="1557"/>
                </a:cxn>
                <a:cxn ang="0">
                  <a:pos x="895" y="1469"/>
                </a:cxn>
                <a:cxn ang="0">
                  <a:pos x="932" y="1367"/>
                </a:cxn>
                <a:cxn ang="0">
                  <a:pos x="969" y="1241"/>
                </a:cxn>
                <a:cxn ang="0">
                  <a:pos x="957" y="1190"/>
                </a:cxn>
                <a:cxn ang="0">
                  <a:pos x="932" y="1215"/>
                </a:cxn>
                <a:cxn ang="0">
                  <a:pos x="895" y="1342"/>
                </a:cxn>
                <a:cxn ang="0">
                  <a:pos x="822" y="1481"/>
                </a:cxn>
                <a:cxn ang="0">
                  <a:pos x="736" y="1507"/>
                </a:cxn>
                <a:cxn ang="0">
                  <a:pos x="711" y="1469"/>
                </a:cxn>
                <a:cxn ang="0">
                  <a:pos x="699" y="1329"/>
                </a:cxn>
                <a:cxn ang="0">
                  <a:pos x="1018" y="25"/>
                </a:cxn>
                <a:cxn ang="0">
                  <a:pos x="564" y="1291"/>
                </a:cxn>
                <a:cxn ang="0">
                  <a:pos x="442" y="1443"/>
                </a:cxn>
                <a:cxn ang="0">
                  <a:pos x="282" y="1507"/>
                </a:cxn>
                <a:cxn ang="0">
                  <a:pos x="184" y="1431"/>
                </a:cxn>
                <a:cxn ang="0">
                  <a:pos x="147" y="1304"/>
                </a:cxn>
                <a:cxn ang="0">
                  <a:pos x="196" y="1051"/>
                </a:cxn>
                <a:cxn ang="0">
                  <a:pos x="270" y="823"/>
                </a:cxn>
                <a:cxn ang="0">
                  <a:pos x="429" y="633"/>
                </a:cxn>
                <a:cxn ang="0">
                  <a:pos x="552" y="608"/>
                </a:cxn>
                <a:cxn ang="0">
                  <a:pos x="638" y="684"/>
                </a:cxn>
                <a:cxn ang="0">
                  <a:pos x="675" y="747"/>
                </a:cxn>
                <a:cxn ang="0">
                  <a:pos x="687" y="785"/>
                </a:cxn>
                <a:cxn ang="0">
                  <a:pos x="675" y="836"/>
                </a:cxn>
              </a:cxnLst>
              <a:rect l="0" t="0" r="r" b="b"/>
              <a:pathLst>
                <a:path w="1018" h="1557">
                  <a:moveTo>
                    <a:pt x="1018" y="25"/>
                  </a:moveTo>
                  <a:lnTo>
                    <a:pt x="1018" y="12"/>
                  </a:lnTo>
                  <a:lnTo>
                    <a:pt x="1006" y="12"/>
                  </a:lnTo>
                  <a:lnTo>
                    <a:pt x="981" y="0"/>
                  </a:lnTo>
                  <a:lnTo>
                    <a:pt x="932" y="0"/>
                  </a:lnTo>
                  <a:lnTo>
                    <a:pt x="858" y="12"/>
                  </a:lnTo>
                  <a:lnTo>
                    <a:pt x="773" y="25"/>
                  </a:lnTo>
                  <a:lnTo>
                    <a:pt x="711" y="25"/>
                  </a:lnTo>
                  <a:lnTo>
                    <a:pt x="687" y="50"/>
                  </a:lnTo>
                  <a:lnTo>
                    <a:pt x="687" y="76"/>
                  </a:lnTo>
                  <a:lnTo>
                    <a:pt x="711" y="101"/>
                  </a:lnTo>
                  <a:lnTo>
                    <a:pt x="834" y="101"/>
                  </a:lnTo>
                  <a:lnTo>
                    <a:pt x="834" y="114"/>
                  </a:lnTo>
                  <a:lnTo>
                    <a:pt x="846" y="126"/>
                  </a:lnTo>
                  <a:lnTo>
                    <a:pt x="846" y="139"/>
                  </a:lnTo>
                  <a:lnTo>
                    <a:pt x="834" y="177"/>
                  </a:lnTo>
                  <a:lnTo>
                    <a:pt x="711" y="696"/>
                  </a:lnTo>
                  <a:lnTo>
                    <a:pt x="662" y="620"/>
                  </a:lnTo>
                  <a:lnTo>
                    <a:pt x="601" y="582"/>
                  </a:lnTo>
                  <a:lnTo>
                    <a:pt x="515" y="557"/>
                  </a:lnTo>
                  <a:lnTo>
                    <a:pt x="368" y="595"/>
                  </a:lnTo>
                  <a:lnTo>
                    <a:pt x="221" y="696"/>
                  </a:lnTo>
                  <a:lnTo>
                    <a:pt x="111" y="836"/>
                  </a:lnTo>
                  <a:lnTo>
                    <a:pt x="25" y="1013"/>
                  </a:lnTo>
                  <a:lnTo>
                    <a:pt x="0" y="1203"/>
                  </a:lnTo>
                  <a:lnTo>
                    <a:pt x="25" y="1342"/>
                  </a:lnTo>
                  <a:lnTo>
                    <a:pt x="74" y="1456"/>
                  </a:lnTo>
                  <a:lnTo>
                    <a:pt x="172" y="1532"/>
                  </a:lnTo>
                  <a:lnTo>
                    <a:pt x="282" y="1557"/>
                  </a:lnTo>
                  <a:lnTo>
                    <a:pt x="331" y="1557"/>
                  </a:lnTo>
                  <a:lnTo>
                    <a:pt x="393" y="1532"/>
                  </a:lnTo>
                  <a:lnTo>
                    <a:pt x="466" y="1481"/>
                  </a:lnTo>
                  <a:lnTo>
                    <a:pt x="564" y="1393"/>
                  </a:lnTo>
                  <a:lnTo>
                    <a:pt x="577" y="1443"/>
                  </a:lnTo>
                  <a:lnTo>
                    <a:pt x="613" y="1494"/>
                  </a:lnTo>
                  <a:lnTo>
                    <a:pt x="650" y="1519"/>
                  </a:lnTo>
                  <a:lnTo>
                    <a:pt x="699" y="1545"/>
                  </a:lnTo>
                  <a:lnTo>
                    <a:pt x="760" y="1557"/>
                  </a:lnTo>
                  <a:lnTo>
                    <a:pt x="834" y="1532"/>
                  </a:lnTo>
                  <a:lnTo>
                    <a:pt x="895" y="1469"/>
                  </a:lnTo>
                  <a:lnTo>
                    <a:pt x="908" y="1431"/>
                  </a:lnTo>
                  <a:lnTo>
                    <a:pt x="932" y="1367"/>
                  </a:lnTo>
                  <a:lnTo>
                    <a:pt x="957" y="1291"/>
                  </a:lnTo>
                  <a:lnTo>
                    <a:pt x="969" y="1241"/>
                  </a:lnTo>
                  <a:lnTo>
                    <a:pt x="981" y="1215"/>
                  </a:lnTo>
                  <a:lnTo>
                    <a:pt x="957" y="1190"/>
                  </a:lnTo>
                  <a:lnTo>
                    <a:pt x="932" y="1203"/>
                  </a:lnTo>
                  <a:lnTo>
                    <a:pt x="932" y="1215"/>
                  </a:lnTo>
                  <a:lnTo>
                    <a:pt x="920" y="1241"/>
                  </a:lnTo>
                  <a:lnTo>
                    <a:pt x="895" y="1342"/>
                  </a:lnTo>
                  <a:lnTo>
                    <a:pt x="858" y="1431"/>
                  </a:lnTo>
                  <a:lnTo>
                    <a:pt x="822" y="1481"/>
                  </a:lnTo>
                  <a:lnTo>
                    <a:pt x="760" y="1507"/>
                  </a:lnTo>
                  <a:lnTo>
                    <a:pt x="736" y="1507"/>
                  </a:lnTo>
                  <a:lnTo>
                    <a:pt x="711" y="1494"/>
                  </a:lnTo>
                  <a:lnTo>
                    <a:pt x="711" y="1469"/>
                  </a:lnTo>
                  <a:lnTo>
                    <a:pt x="699" y="1456"/>
                  </a:lnTo>
                  <a:lnTo>
                    <a:pt x="699" y="1329"/>
                  </a:lnTo>
                  <a:lnTo>
                    <a:pt x="711" y="1304"/>
                  </a:lnTo>
                  <a:lnTo>
                    <a:pt x="1018" y="25"/>
                  </a:lnTo>
                  <a:close/>
                  <a:moveTo>
                    <a:pt x="577" y="1266"/>
                  </a:moveTo>
                  <a:lnTo>
                    <a:pt x="564" y="1291"/>
                  </a:lnTo>
                  <a:lnTo>
                    <a:pt x="564" y="1317"/>
                  </a:lnTo>
                  <a:lnTo>
                    <a:pt x="442" y="1443"/>
                  </a:lnTo>
                  <a:lnTo>
                    <a:pt x="356" y="1494"/>
                  </a:lnTo>
                  <a:lnTo>
                    <a:pt x="282" y="1507"/>
                  </a:lnTo>
                  <a:lnTo>
                    <a:pt x="221" y="1481"/>
                  </a:lnTo>
                  <a:lnTo>
                    <a:pt x="184" y="1431"/>
                  </a:lnTo>
                  <a:lnTo>
                    <a:pt x="160" y="1367"/>
                  </a:lnTo>
                  <a:lnTo>
                    <a:pt x="147" y="1304"/>
                  </a:lnTo>
                  <a:lnTo>
                    <a:pt x="160" y="1190"/>
                  </a:lnTo>
                  <a:lnTo>
                    <a:pt x="196" y="1051"/>
                  </a:lnTo>
                  <a:lnTo>
                    <a:pt x="233" y="924"/>
                  </a:lnTo>
                  <a:lnTo>
                    <a:pt x="270" y="823"/>
                  </a:lnTo>
                  <a:lnTo>
                    <a:pt x="344" y="709"/>
                  </a:lnTo>
                  <a:lnTo>
                    <a:pt x="429" y="633"/>
                  </a:lnTo>
                  <a:lnTo>
                    <a:pt x="515" y="608"/>
                  </a:lnTo>
                  <a:lnTo>
                    <a:pt x="552" y="608"/>
                  </a:lnTo>
                  <a:lnTo>
                    <a:pt x="626" y="658"/>
                  </a:lnTo>
                  <a:lnTo>
                    <a:pt x="638" y="684"/>
                  </a:lnTo>
                  <a:lnTo>
                    <a:pt x="662" y="709"/>
                  </a:lnTo>
                  <a:lnTo>
                    <a:pt x="675" y="747"/>
                  </a:lnTo>
                  <a:lnTo>
                    <a:pt x="675" y="772"/>
                  </a:lnTo>
                  <a:lnTo>
                    <a:pt x="687" y="785"/>
                  </a:lnTo>
                  <a:lnTo>
                    <a:pt x="687" y="823"/>
                  </a:lnTo>
                  <a:lnTo>
                    <a:pt x="675" y="836"/>
                  </a:lnTo>
                  <a:lnTo>
                    <a:pt x="577" y="12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1" name="Freeform 113"/>
            <p:cNvSpPr>
              <a:spLocks/>
            </p:cNvSpPr>
            <p:nvPr/>
          </p:nvSpPr>
          <p:spPr bwMode="auto">
            <a:xfrm>
              <a:off x="16285" y="5940"/>
              <a:ext cx="908" cy="696"/>
            </a:xfrm>
            <a:custGeom>
              <a:avLst/>
              <a:gdLst/>
              <a:ahLst/>
              <a:cxnLst>
                <a:cxn ang="0">
                  <a:pos x="111" y="608"/>
                </a:cxn>
                <a:cxn ang="0">
                  <a:pos x="98" y="671"/>
                </a:cxn>
                <a:cxn ang="0">
                  <a:pos x="172" y="696"/>
                </a:cxn>
                <a:cxn ang="0">
                  <a:pos x="209" y="671"/>
                </a:cxn>
                <a:cxn ang="0">
                  <a:pos x="221" y="620"/>
                </a:cxn>
                <a:cxn ang="0">
                  <a:pos x="233" y="570"/>
                </a:cxn>
                <a:cxn ang="0">
                  <a:pos x="258" y="468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5" y="126"/>
                </a:cxn>
                <a:cxn ang="0">
                  <a:pos x="577" y="50"/>
                </a:cxn>
                <a:cxn ang="0">
                  <a:pos x="626" y="63"/>
                </a:cxn>
                <a:cxn ang="0">
                  <a:pos x="650" y="101"/>
                </a:cxn>
                <a:cxn ang="0">
                  <a:pos x="662" y="152"/>
                </a:cxn>
                <a:cxn ang="0">
                  <a:pos x="613" y="392"/>
                </a:cxn>
                <a:cxn ang="0">
                  <a:pos x="552" y="532"/>
                </a:cxn>
                <a:cxn ang="0">
                  <a:pos x="577" y="646"/>
                </a:cxn>
                <a:cxn ang="0">
                  <a:pos x="699" y="696"/>
                </a:cxn>
                <a:cxn ang="0">
                  <a:pos x="834" y="620"/>
                </a:cxn>
                <a:cxn ang="0">
                  <a:pos x="895" y="494"/>
                </a:cxn>
                <a:cxn ang="0">
                  <a:pos x="908" y="456"/>
                </a:cxn>
                <a:cxn ang="0">
                  <a:pos x="871" y="443"/>
                </a:cxn>
                <a:cxn ang="0">
                  <a:pos x="859" y="468"/>
                </a:cxn>
                <a:cxn ang="0">
                  <a:pos x="810" y="582"/>
                </a:cxn>
                <a:cxn ang="0">
                  <a:pos x="736" y="646"/>
                </a:cxn>
                <a:cxn ang="0">
                  <a:pos x="675" y="658"/>
                </a:cxn>
                <a:cxn ang="0">
                  <a:pos x="662" y="570"/>
                </a:cxn>
                <a:cxn ang="0">
                  <a:pos x="699" y="481"/>
                </a:cxn>
                <a:cxn ang="0">
                  <a:pos x="748" y="342"/>
                </a:cxn>
                <a:cxn ang="0">
                  <a:pos x="773" y="177"/>
                </a:cxn>
                <a:cxn ang="0">
                  <a:pos x="760" y="88"/>
                </a:cxn>
                <a:cxn ang="0">
                  <a:pos x="675" y="25"/>
                </a:cxn>
                <a:cxn ang="0">
                  <a:pos x="613" y="0"/>
                </a:cxn>
                <a:cxn ang="0">
                  <a:pos x="466" y="25"/>
                </a:cxn>
                <a:cxn ang="0">
                  <a:pos x="331" y="139"/>
                </a:cxn>
                <a:cxn ang="0">
                  <a:pos x="270" y="38"/>
                </a:cxn>
                <a:cxn ang="0">
                  <a:pos x="197" y="12"/>
                </a:cxn>
                <a:cxn ang="0">
                  <a:pos x="135" y="12"/>
                </a:cxn>
                <a:cxn ang="0">
                  <a:pos x="62" y="63"/>
                </a:cxn>
                <a:cxn ang="0">
                  <a:pos x="37" y="126"/>
                </a:cxn>
                <a:cxn ang="0">
                  <a:pos x="0" y="202"/>
                </a:cxn>
                <a:cxn ang="0">
                  <a:pos x="13" y="253"/>
                </a:cxn>
                <a:cxn ang="0">
                  <a:pos x="37" y="266"/>
                </a:cxn>
                <a:cxn ang="0">
                  <a:pos x="49" y="240"/>
                </a:cxn>
                <a:cxn ang="0">
                  <a:pos x="62" y="164"/>
                </a:cxn>
                <a:cxn ang="0">
                  <a:pos x="98" y="101"/>
                </a:cxn>
                <a:cxn ang="0">
                  <a:pos x="135" y="50"/>
                </a:cxn>
                <a:cxn ang="0">
                  <a:pos x="209" y="76"/>
                </a:cxn>
                <a:cxn ang="0">
                  <a:pos x="184" y="253"/>
                </a:cxn>
                <a:cxn ang="0">
                  <a:pos x="172" y="342"/>
                </a:cxn>
                <a:cxn ang="0">
                  <a:pos x="111" y="582"/>
                </a:cxn>
              </a:cxnLst>
              <a:rect l="0" t="0" r="r" b="b"/>
              <a:pathLst>
                <a:path w="908" h="696">
                  <a:moveTo>
                    <a:pt x="111" y="582"/>
                  </a:moveTo>
                  <a:lnTo>
                    <a:pt x="111" y="608"/>
                  </a:lnTo>
                  <a:lnTo>
                    <a:pt x="98" y="620"/>
                  </a:lnTo>
                  <a:lnTo>
                    <a:pt x="98" y="671"/>
                  </a:lnTo>
                  <a:lnTo>
                    <a:pt x="123" y="696"/>
                  </a:lnTo>
                  <a:lnTo>
                    <a:pt x="172" y="696"/>
                  </a:lnTo>
                  <a:lnTo>
                    <a:pt x="197" y="684"/>
                  </a:lnTo>
                  <a:lnTo>
                    <a:pt x="209" y="671"/>
                  </a:lnTo>
                  <a:lnTo>
                    <a:pt x="209" y="646"/>
                  </a:lnTo>
                  <a:lnTo>
                    <a:pt x="221" y="620"/>
                  </a:lnTo>
                  <a:lnTo>
                    <a:pt x="221" y="595"/>
                  </a:lnTo>
                  <a:lnTo>
                    <a:pt x="233" y="570"/>
                  </a:lnTo>
                  <a:lnTo>
                    <a:pt x="233" y="544"/>
                  </a:lnTo>
                  <a:lnTo>
                    <a:pt x="258" y="468"/>
                  </a:lnTo>
                  <a:lnTo>
                    <a:pt x="258" y="430"/>
                  </a:lnTo>
                  <a:lnTo>
                    <a:pt x="282" y="329"/>
                  </a:lnTo>
                  <a:lnTo>
                    <a:pt x="295" y="291"/>
                  </a:lnTo>
                  <a:lnTo>
                    <a:pt x="331" y="215"/>
                  </a:lnTo>
                  <a:lnTo>
                    <a:pt x="356" y="190"/>
                  </a:lnTo>
                  <a:lnTo>
                    <a:pt x="405" y="126"/>
                  </a:lnTo>
                  <a:lnTo>
                    <a:pt x="479" y="76"/>
                  </a:lnTo>
                  <a:lnTo>
                    <a:pt x="577" y="50"/>
                  </a:lnTo>
                  <a:lnTo>
                    <a:pt x="613" y="50"/>
                  </a:lnTo>
                  <a:lnTo>
                    <a:pt x="626" y="63"/>
                  </a:lnTo>
                  <a:lnTo>
                    <a:pt x="650" y="76"/>
                  </a:lnTo>
                  <a:lnTo>
                    <a:pt x="650" y="101"/>
                  </a:lnTo>
                  <a:lnTo>
                    <a:pt x="662" y="126"/>
                  </a:lnTo>
                  <a:lnTo>
                    <a:pt x="662" y="152"/>
                  </a:lnTo>
                  <a:lnTo>
                    <a:pt x="650" y="266"/>
                  </a:lnTo>
                  <a:lnTo>
                    <a:pt x="613" y="392"/>
                  </a:lnTo>
                  <a:lnTo>
                    <a:pt x="577" y="481"/>
                  </a:lnTo>
                  <a:lnTo>
                    <a:pt x="552" y="532"/>
                  </a:lnTo>
                  <a:lnTo>
                    <a:pt x="552" y="570"/>
                  </a:lnTo>
                  <a:lnTo>
                    <a:pt x="577" y="646"/>
                  </a:lnTo>
                  <a:lnTo>
                    <a:pt x="650" y="696"/>
                  </a:lnTo>
                  <a:lnTo>
                    <a:pt x="699" y="696"/>
                  </a:lnTo>
                  <a:lnTo>
                    <a:pt x="773" y="671"/>
                  </a:lnTo>
                  <a:lnTo>
                    <a:pt x="834" y="620"/>
                  </a:lnTo>
                  <a:lnTo>
                    <a:pt x="871" y="557"/>
                  </a:lnTo>
                  <a:lnTo>
                    <a:pt x="895" y="494"/>
                  </a:lnTo>
                  <a:lnTo>
                    <a:pt x="908" y="468"/>
                  </a:lnTo>
                  <a:lnTo>
                    <a:pt x="908" y="456"/>
                  </a:lnTo>
                  <a:lnTo>
                    <a:pt x="895" y="443"/>
                  </a:lnTo>
                  <a:lnTo>
                    <a:pt x="871" y="443"/>
                  </a:lnTo>
                  <a:lnTo>
                    <a:pt x="859" y="456"/>
                  </a:lnTo>
                  <a:lnTo>
                    <a:pt x="859" y="468"/>
                  </a:lnTo>
                  <a:lnTo>
                    <a:pt x="834" y="532"/>
                  </a:lnTo>
                  <a:lnTo>
                    <a:pt x="810" y="582"/>
                  </a:lnTo>
                  <a:lnTo>
                    <a:pt x="773" y="620"/>
                  </a:lnTo>
                  <a:lnTo>
                    <a:pt x="736" y="646"/>
                  </a:lnTo>
                  <a:lnTo>
                    <a:pt x="699" y="658"/>
                  </a:lnTo>
                  <a:lnTo>
                    <a:pt x="675" y="658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7" y="519"/>
                  </a:lnTo>
                  <a:lnTo>
                    <a:pt x="699" y="481"/>
                  </a:lnTo>
                  <a:lnTo>
                    <a:pt x="711" y="430"/>
                  </a:lnTo>
                  <a:lnTo>
                    <a:pt x="748" y="342"/>
                  </a:lnTo>
                  <a:lnTo>
                    <a:pt x="760" y="253"/>
                  </a:lnTo>
                  <a:lnTo>
                    <a:pt x="773" y="177"/>
                  </a:lnTo>
                  <a:lnTo>
                    <a:pt x="773" y="126"/>
                  </a:lnTo>
                  <a:lnTo>
                    <a:pt x="760" y="88"/>
                  </a:lnTo>
                  <a:lnTo>
                    <a:pt x="711" y="38"/>
                  </a:lnTo>
                  <a:lnTo>
                    <a:pt x="675" y="25"/>
                  </a:lnTo>
                  <a:lnTo>
                    <a:pt x="650" y="12"/>
                  </a:lnTo>
                  <a:lnTo>
                    <a:pt x="613" y="0"/>
                  </a:lnTo>
                  <a:lnTo>
                    <a:pt x="577" y="0"/>
                  </a:lnTo>
                  <a:lnTo>
                    <a:pt x="466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9" y="88"/>
                  </a:lnTo>
                  <a:lnTo>
                    <a:pt x="270" y="38"/>
                  </a:lnTo>
                  <a:lnTo>
                    <a:pt x="233" y="12"/>
                  </a:lnTo>
                  <a:lnTo>
                    <a:pt x="197" y="12"/>
                  </a:lnTo>
                  <a:lnTo>
                    <a:pt x="172" y="0"/>
                  </a:lnTo>
                  <a:lnTo>
                    <a:pt x="135" y="12"/>
                  </a:lnTo>
                  <a:lnTo>
                    <a:pt x="86" y="38"/>
                  </a:lnTo>
                  <a:lnTo>
                    <a:pt x="62" y="63"/>
                  </a:lnTo>
                  <a:lnTo>
                    <a:pt x="49" y="88"/>
                  </a:lnTo>
                  <a:lnTo>
                    <a:pt x="37" y="126"/>
                  </a:lnTo>
                  <a:lnTo>
                    <a:pt x="13" y="164"/>
                  </a:lnTo>
                  <a:lnTo>
                    <a:pt x="0" y="202"/>
                  </a:lnTo>
                  <a:lnTo>
                    <a:pt x="0" y="253"/>
                  </a:lnTo>
                  <a:lnTo>
                    <a:pt x="13" y="253"/>
                  </a:lnTo>
                  <a:lnTo>
                    <a:pt x="25" y="266"/>
                  </a:lnTo>
                  <a:lnTo>
                    <a:pt x="37" y="266"/>
                  </a:lnTo>
                  <a:lnTo>
                    <a:pt x="37" y="253"/>
                  </a:lnTo>
                  <a:lnTo>
                    <a:pt x="49" y="240"/>
                  </a:lnTo>
                  <a:lnTo>
                    <a:pt x="49" y="215"/>
                  </a:lnTo>
                  <a:lnTo>
                    <a:pt x="62" y="164"/>
                  </a:lnTo>
                  <a:lnTo>
                    <a:pt x="74" y="126"/>
                  </a:lnTo>
                  <a:lnTo>
                    <a:pt x="98" y="101"/>
                  </a:lnTo>
                  <a:lnTo>
                    <a:pt x="111" y="76"/>
                  </a:lnTo>
                  <a:lnTo>
                    <a:pt x="135" y="50"/>
                  </a:lnTo>
                  <a:lnTo>
                    <a:pt x="184" y="50"/>
                  </a:lnTo>
                  <a:lnTo>
                    <a:pt x="209" y="76"/>
                  </a:lnTo>
                  <a:lnTo>
                    <a:pt x="209" y="177"/>
                  </a:lnTo>
                  <a:lnTo>
                    <a:pt x="184" y="253"/>
                  </a:lnTo>
                  <a:lnTo>
                    <a:pt x="172" y="304"/>
                  </a:lnTo>
                  <a:lnTo>
                    <a:pt x="172" y="342"/>
                  </a:lnTo>
                  <a:lnTo>
                    <a:pt x="160" y="392"/>
                  </a:lnTo>
                  <a:lnTo>
                    <a:pt x="111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2" name="Freeform 114"/>
            <p:cNvSpPr>
              <a:spLocks/>
            </p:cNvSpPr>
            <p:nvPr/>
          </p:nvSpPr>
          <p:spPr bwMode="auto">
            <a:xfrm>
              <a:off x="17426" y="6206"/>
              <a:ext cx="1005" cy="63"/>
            </a:xfrm>
            <a:custGeom>
              <a:avLst/>
              <a:gdLst/>
              <a:ahLst/>
              <a:cxnLst>
                <a:cxn ang="0">
                  <a:pos x="956" y="63"/>
                </a:cxn>
                <a:cxn ang="0">
                  <a:pos x="993" y="63"/>
                </a:cxn>
                <a:cxn ang="0">
                  <a:pos x="1005" y="50"/>
                </a:cxn>
                <a:cxn ang="0">
                  <a:pos x="1005" y="12"/>
                </a:cxn>
                <a:cxn ang="0">
                  <a:pos x="993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38"/>
                </a:cxn>
                <a:cxn ang="0">
                  <a:pos x="24" y="63"/>
                </a:cxn>
                <a:cxn ang="0">
                  <a:pos x="61" y="63"/>
                </a:cxn>
                <a:cxn ang="0">
                  <a:pos x="956" y="63"/>
                </a:cxn>
              </a:cxnLst>
              <a:rect l="0" t="0" r="r" b="b"/>
              <a:pathLst>
                <a:path w="1005" h="63">
                  <a:moveTo>
                    <a:pt x="956" y="63"/>
                  </a:moveTo>
                  <a:lnTo>
                    <a:pt x="993" y="63"/>
                  </a:lnTo>
                  <a:lnTo>
                    <a:pt x="1005" y="50"/>
                  </a:lnTo>
                  <a:lnTo>
                    <a:pt x="1005" y="12"/>
                  </a:lnTo>
                  <a:lnTo>
                    <a:pt x="993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38"/>
                  </a:lnTo>
                  <a:lnTo>
                    <a:pt x="24" y="63"/>
                  </a:lnTo>
                  <a:lnTo>
                    <a:pt x="61" y="63"/>
                  </a:lnTo>
                  <a:lnTo>
                    <a:pt x="956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3" name="Freeform 115"/>
            <p:cNvSpPr>
              <a:spLocks/>
            </p:cNvSpPr>
            <p:nvPr/>
          </p:nvSpPr>
          <p:spPr bwMode="auto">
            <a:xfrm>
              <a:off x="18762" y="5598"/>
              <a:ext cx="552" cy="1026"/>
            </a:xfrm>
            <a:custGeom>
              <a:avLst/>
              <a:gdLst/>
              <a:ahLst/>
              <a:cxnLst>
                <a:cxn ang="0">
                  <a:pos x="343" y="51"/>
                </a:cxn>
                <a:cxn ang="0">
                  <a:pos x="343" y="25"/>
                </a:cxn>
                <a:cxn ang="0">
                  <a:pos x="319" y="0"/>
                </a:cxn>
                <a:cxn ang="0">
                  <a:pos x="294" y="0"/>
                </a:cxn>
                <a:cxn ang="0">
                  <a:pos x="196" y="76"/>
                </a:cxn>
                <a:cxn ang="0">
                  <a:pos x="86" y="101"/>
                </a:cxn>
                <a:cxn ang="0">
                  <a:pos x="0" y="101"/>
                </a:cxn>
                <a:cxn ang="0">
                  <a:pos x="0" y="152"/>
                </a:cxn>
                <a:cxn ang="0">
                  <a:pos x="98" y="152"/>
                </a:cxn>
                <a:cxn ang="0">
                  <a:pos x="221" y="114"/>
                </a:cxn>
                <a:cxn ang="0">
                  <a:pos x="221" y="937"/>
                </a:cxn>
                <a:cxn ang="0">
                  <a:pos x="196" y="962"/>
                </a:cxn>
                <a:cxn ang="0">
                  <a:pos x="159" y="962"/>
                </a:cxn>
                <a:cxn ang="0">
                  <a:pos x="122" y="975"/>
                </a:cxn>
                <a:cxn ang="0">
                  <a:pos x="12" y="975"/>
                </a:cxn>
                <a:cxn ang="0">
                  <a:pos x="12" y="1026"/>
                </a:cxn>
                <a:cxn ang="0">
                  <a:pos x="552" y="1026"/>
                </a:cxn>
                <a:cxn ang="0">
                  <a:pos x="552" y="975"/>
                </a:cxn>
                <a:cxn ang="0">
                  <a:pos x="429" y="975"/>
                </a:cxn>
                <a:cxn ang="0">
                  <a:pos x="392" y="962"/>
                </a:cxn>
                <a:cxn ang="0">
                  <a:pos x="368" y="962"/>
                </a:cxn>
                <a:cxn ang="0">
                  <a:pos x="343" y="937"/>
                </a:cxn>
                <a:cxn ang="0">
                  <a:pos x="343" y="899"/>
                </a:cxn>
                <a:cxn ang="0">
                  <a:pos x="343" y="51"/>
                </a:cxn>
              </a:cxnLst>
              <a:rect l="0" t="0" r="r" b="b"/>
              <a:pathLst>
                <a:path w="552" h="1026">
                  <a:moveTo>
                    <a:pt x="343" y="51"/>
                  </a:moveTo>
                  <a:lnTo>
                    <a:pt x="343" y="25"/>
                  </a:lnTo>
                  <a:lnTo>
                    <a:pt x="319" y="0"/>
                  </a:lnTo>
                  <a:lnTo>
                    <a:pt x="294" y="0"/>
                  </a:lnTo>
                  <a:lnTo>
                    <a:pt x="196" y="76"/>
                  </a:lnTo>
                  <a:lnTo>
                    <a:pt x="86" y="101"/>
                  </a:lnTo>
                  <a:lnTo>
                    <a:pt x="0" y="101"/>
                  </a:lnTo>
                  <a:lnTo>
                    <a:pt x="0" y="152"/>
                  </a:lnTo>
                  <a:lnTo>
                    <a:pt x="98" y="152"/>
                  </a:lnTo>
                  <a:lnTo>
                    <a:pt x="221" y="114"/>
                  </a:lnTo>
                  <a:lnTo>
                    <a:pt x="221" y="937"/>
                  </a:lnTo>
                  <a:lnTo>
                    <a:pt x="196" y="962"/>
                  </a:lnTo>
                  <a:lnTo>
                    <a:pt x="159" y="962"/>
                  </a:lnTo>
                  <a:lnTo>
                    <a:pt x="122" y="975"/>
                  </a:lnTo>
                  <a:lnTo>
                    <a:pt x="12" y="975"/>
                  </a:lnTo>
                  <a:lnTo>
                    <a:pt x="12" y="1026"/>
                  </a:lnTo>
                  <a:lnTo>
                    <a:pt x="552" y="1026"/>
                  </a:lnTo>
                  <a:lnTo>
                    <a:pt x="552" y="975"/>
                  </a:lnTo>
                  <a:lnTo>
                    <a:pt x="429" y="975"/>
                  </a:lnTo>
                  <a:lnTo>
                    <a:pt x="392" y="962"/>
                  </a:lnTo>
                  <a:lnTo>
                    <a:pt x="368" y="962"/>
                  </a:lnTo>
                  <a:lnTo>
                    <a:pt x="343" y="937"/>
                  </a:lnTo>
                  <a:lnTo>
                    <a:pt x="343" y="899"/>
                  </a:lnTo>
                  <a:lnTo>
                    <a:pt x="343" y="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4" name="Freeform 116"/>
            <p:cNvSpPr>
              <a:spLocks/>
            </p:cNvSpPr>
            <p:nvPr/>
          </p:nvSpPr>
          <p:spPr bwMode="auto">
            <a:xfrm>
              <a:off x="19608" y="5332"/>
              <a:ext cx="1066" cy="1000"/>
            </a:xfrm>
            <a:custGeom>
              <a:avLst/>
              <a:gdLst/>
              <a:ahLst/>
              <a:cxnLst>
                <a:cxn ang="0">
                  <a:pos x="662" y="253"/>
                </a:cxn>
                <a:cxn ang="0">
                  <a:pos x="723" y="127"/>
                </a:cxn>
                <a:cxn ang="0">
                  <a:pos x="858" y="51"/>
                </a:cxn>
                <a:cxn ang="0">
                  <a:pos x="931" y="63"/>
                </a:cxn>
                <a:cxn ang="0">
                  <a:pos x="931" y="89"/>
                </a:cxn>
                <a:cxn ang="0">
                  <a:pos x="870" y="228"/>
                </a:cxn>
                <a:cxn ang="0">
                  <a:pos x="944" y="279"/>
                </a:cxn>
                <a:cxn ang="0">
                  <a:pos x="993" y="266"/>
                </a:cxn>
                <a:cxn ang="0">
                  <a:pos x="1054" y="190"/>
                </a:cxn>
                <a:cxn ang="0">
                  <a:pos x="1042" y="76"/>
                </a:cxn>
                <a:cxn ang="0">
                  <a:pos x="931" y="13"/>
                </a:cxn>
                <a:cxn ang="0">
                  <a:pos x="772" y="25"/>
                </a:cxn>
                <a:cxn ang="0">
                  <a:pos x="674" y="127"/>
                </a:cxn>
                <a:cxn ang="0">
                  <a:pos x="588" y="76"/>
                </a:cxn>
                <a:cxn ang="0">
                  <a:pos x="404" y="0"/>
                </a:cxn>
                <a:cxn ang="0">
                  <a:pos x="196" y="101"/>
                </a:cxn>
                <a:cxn ang="0">
                  <a:pos x="86" y="279"/>
                </a:cxn>
                <a:cxn ang="0">
                  <a:pos x="86" y="367"/>
                </a:cxn>
                <a:cxn ang="0">
                  <a:pos x="110" y="354"/>
                </a:cxn>
                <a:cxn ang="0">
                  <a:pos x="184" y="203"/>
                </a:cxn>
                <a:cxn ang="0">
                  <a:pos x="343" y="63"/>
                </a:cxn>
                <a:cxn ang="0">
                  <a:pos x="429" y="51"/>
                </a:cxn>
                <a:cxn ang="0">
                  <a:pos x="466" y="63"/>
                </a:cxn>
                <a:cxn ang="0">
                  <a:pos x="502" y="114"/>
                </a:cxn>
                <a:cxn ang="0">
                  <a:pos x="515" y="266"/>
                </a:cxn>
                <a:cxn ang="0">
                  <a:pos x="355" y="836"/>
                </a:cxn>
                <a:cxn ang="0">
                  <a:pos x="208" y="950"/>
                </a:cxn>
                <a:cxn ang="0">
                  <a:pos x="147" y="937"/>
                </a:cxn>
                <a:cxn ang="0">
                  <a:pos x="135" y="912"/>
                </a:cxn>
                <a:cxn ang="0">
                  <a:pos x="184" y="848"/>
                </a:cxn>
                <a:cxn ang="0">
                  <a:pos x="196" y="772"/>
                </a:cxn>
                <a:cxn ang="0">
                  <a:pos x="159" y="734"/>
                </a:cxn>
                <a:cxn ang="0">
                  <a:pos x="122" y="722"/>
                </a:cxn>
                <a:cxn ang="0">
                  <a:pos x="24" y="772"/>
                </a:cxn>
                <a:cxn ang="0">
                  <a:pos x="24" y="912"/>
                </a:cxn>
                <a:cxn ang="0">
                  <a:pos x="135" y="988"/>
                </a:cxn>
                <a:cxn ang="0">
                  <a:pos x="294" y="975"/>
                </a:cxn>
                <a:cxn ang="0">
                  <a:pos x="404" y="861"/>
                </a:cxn>
                <a:cxn ang="0">
                  <a:pos x="466" y="912"/>
                </a:cxn>
                <a:cxn ang="0">
                  <a:pos x="649" y="1000"/>
                </a:cxn>
                <a:cxn ang="0">
                  <a:pos x="870" y="899"/>
                </a:cxn>
                <a:cxn ang="0">
                  <a:pos x="981" y="722"/>
                </a:cxn>
                <a:cxn ang="0">
                  <a:pos x="993" y="646"/>
                </a:cxn>
                <a:cxn ang="0">
                  <a:pos x="981" y="633"/>
                </a:cxn>
                <a:cxn ang="0">
                  <a:pos x="944" y="646"/>
                </a:cxn>
                <a:cxn ang="0">
                  <a:pos x="882" y="810"/>
                </a:cxn>
                <a:cxn ang="0">
                  <a:pos x="723" y="937"/>
                </a:cxn>
                <a:cxn ang="0">
                  <a:pos x="625" y="950"/>
                </a:cxn>
                <a:cxn ang="0">
                  <a:pos x="564" y="912"/>
                </a:cxn>
                <a:cxn ang="0">
                  <a:pos x="539" y="848"/>
                </a:cxn>
                <a:cxn ang="0">
                  <a:pos x="564" y="671"/>
                </a:cxn>
                <a:cxn ang="0">
                  <a:pos x="649" y="304"/>
                </a:cxn>
              </a:cxnLst>
              <a:rect l="0" t="0" r="r" b="b"/>
              <a:pathLst>
                <a:path w="1066" h="1000">
                  <a:moveTo>
                    <a:pt x="649" y="304"/>
                  </a:moveTo>
                  <a:lnTo>
                    <a:pt x="662" y="253"/>
                  </a:lnTo>
                  <a:lnTo>
                    <a:pt x="686" y="190"/>
                  </a:lnTo>
                  <a:lnTo>
                    <a:pt x="723" y="127"/>
                  </a:lnTo>
                  <a:lnTo>
                    <a:pt x="784" y="76"/>
                  </a:lnTo>
                  <a:lnTo>
                    <a:pt x="858" y="51"/>
                  </a:lnTo>
                  <a:lnTo>
                    <a:pt x="907" y="51"/>
                  </a:lnTo>
                  <a:lnTo>
                    <a:pt x="931" y="63"/>
                  </a:lnTo>
                  <a:lnTo>
                    <a:pt x="968" y="76"/>
                  </a:lnTo>
                  <a:lnTo>
                    <a:pt x="931" y="89"/>
                  </a:lnTo>
                  <a:lnTo>
                    <a:pt x="870" y="152"/>
                  </a:lnTo>
                  <a:lnTo>
                    <a:pt x="870" y="228"/>
                  </a:lnTo>
                  <a:lnTo>
                    <a:pt x="895" y="253"/>
                  </a:lnTo>
                  <a:lnTo>
                    <a:pt x="944" y="279"/>
                  </a:lnTo>
                  <a:lnTo>
                    <a:pt x="968" y="279"/>
                  </a:lnTo>
                  <a:lnTo>
                    <a:pt x="993" y="266"/>
                  </a:lnTo>
                  <a:lnTo>
                    <a:pt x="1042" y="215"/>
                  </a:lnTo>
                  <a:lnTo>
                    <a:pt x="1054" y="190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31" y="13"/>
                  </a:lnTo>
                  <a:lnTo>
                    <a:pt x="858" y="0"/>
                  </a:lnTo>
                  <a:lnTo>
                    <a:pt x="772" y="25"/>
                  </a:lnTo>
                  <a:lnTo>
                    <a:pt x="711" y="63"/>
                  </a:lnTo>
                  <a:lnTo>
                    <a:pt x="674" y="127"/>
                  </a:lnTo>
                  <a:lnTo>
                    <a:pt x="637" y="165"/>
                  </a:lnTo>
                  <a:lnTo>
                    <a:pt x="588" y="76"/>
                  </a:lnTo>
                  <a:lnTo>
                    <a:pt x="527" y="25"/>
                  </a:lnTo>
                  <a:lnTo>
                    <a:pt x="404" y="0"/>
                  </a:lnTo>
                  <a:lnTo>
                    <a:pt x="282" y="25"/>
                  </a:lnTo>
                  <a:lnTo>
                    <a:pt x="196" y="101"/>
                  </a:lnTo>
                  <a:lnTo>
                    <a:pt x="122" y="203"/>
                  </a:lnTo>
                  <a:lnTo>
                    <a:pt x="86" y="279"/>
                  </a:lnTo>
                  <a:lnTo>
                    <a:pt x="61" y="342"/>
                  </a:lnTo>
                  <a:lnTo>
                    <a:pt x="86" y="367"/>
                  </a:lnTo>
                  <a:lnTo>
                    <a:pt x="110" y="367"/>
                  </a:lnTo>
                  <a:lnTo>
                    <a:pt x="110" y="354"/>
                  </a:lnTo>
                  <a:lnTo>
                    <a:pt x="122" y="342"/>
                  </a:lnTo>
                  <a:lnTo>
                    <a:pt x="184" y="203"/>
                  </a:lnTo>
                  <a:lnTo>
                    <a:pt x="257" y="101"/>
                  </a:lnTo>
                  <a:lnTo>
                    <a:pt x="343" y="63"/>
                  </a:lnTo>
                  <a:lnTo>
                    <a:pt x="404" y="51"/>
                  </a:lnTo>
                  <a:lnTo>
                    <a:pt x="429" y="51"/>
                  </a:lnTo>
                  <a:lnTo>
                    <a:pt x="441" y="63"/>
                  </a:lnTo>
                  <a:lnTo>
                    <a:pt x="466" y="63"/>
                  </a:lnTo>
                  <a:lnTo>
                    <a:pt x="490" y="89"/>
                  </a:lnTo>
                  <a:lnTo>
                    <a:pt x="502" y="114"/>
                  </a:lnTo>
                  <a:lnTo>
                    <a:pt x="515" y="152"/>
                  </a:lnTo>
                  <a:lnTo>
                    <a:pt x="515" y="266"/>
                  </a:lnTo>
                  <a:lnTo>
                    <a:pt x="404" y="722"/>
                  </a:lnTo>
                  <a:lnTo>
                    <a:pt x="355" y="836"/>
                  </a:lnTo>
                  <a:lnTo>
                    <a:pt x="294" y="924"/>
                  </a:lnTo>
                  <a:lnTo>
                    <a:pt x="208" y="950"/>
                  </a:lnTo>
                  <a:lnTo>
                    <a:pt x="184" y="950"/>
                  </a:lnTo>
                  <a:lnTo>
                    <a:pt x="147" y="937"/>
                  </a:lnTo>
                  <a:lnTo>
                    <a:pt x="98" y="924"/>
                  </a:lnTo>
                  <a:lnTo>
                    <a:pt x="135" y="912"/>
                  </a:lnTo>
                  <a:lnTo>
                    <a:pt x="171" y="886"/>
                  </a:lnTo>
                  <a:lnTo>
                    <a:pt x="184" y="848"/>
                  </a:lnTo>
                  <a:lnTo>
                    <a:pt x="196" y="798"/>
                  </a:lnTo>
                  <a:lnTo>
                    <a:pt x="196" y="772"/>
                  </a:lnTo>
                  <a:lnTo>
                    <a:pt x="184" y="747"/>
                  </a:lnTo>
                  <a:lnTo>
                    <a:pt x="159" y="734"/>
                  </a:lnTo>
                  <a:lnTo>
                    <a:pt x="135" y="734"/>
                  </a:lnTo>
                  <a:lnTo>
                    <a:pt x="122" y="722"/>
                  </a:lnTo>
                  <a:lnTo>
                    <a:pt x="49" y="747"/>
                  </a:lnTo>
                  <a:lnTo>
                    <a:pt x="24" y="772"/>
                  </a:lnTo>
                  <a:lnTo>
                    <a:pt x="0" y="848"/>
                  </a:lnTo>
                  <a:lnTo>
                    <a:pt x="24" y="912"/>
                  </a:lnTo>
                  <a:lnTo>
                    <a:pt x="61" y="962"/>
                  </a:lnTo>
                  <a:lnTo>
                    <a:pt x="135" y="988"/>
                  </a:lnTo>
                  <a:lnTo>
                    <a:pt x="196" y="1000"/>
                  </a:lnTo>
                  <a:lnTo>
                    <a:pt x="294" y="975"/>
                  </a:lnTo>
                  <a:lnTo>
                    <a:pt x="368" y="924"/>
                  </a:lnTo>
                  <a:lnTo>
                    <a:pt x="404" y="861"/>
                  </a:lnTo>
                  <a:lnTo>
                    <a:pt x="429" y="836"/>
                  </a:lnTo>
                  <a:lnTo>
                    <a:pt x="466" y="912"/>
                  </a:lnTo>
                  <a:lnTo>
                    <a:pt x="539" y="975"/>
                  </a:lnTo>
                  <a:lnTo>
                    <a:pt x="649" y="1000"/>
                  </a:lnTo>
                  <a:lnTo>
                    <a:pt x="772" y="975"/>
                  </a:lnTo>
                  <a:lnTo>
                    <a:pt x="870" y="899"/>
                  </a:lnTo>
                  <a:lnTo>
                    <a:pt x="944" y="798"/>
                  </a:lnTo>
                  <a:lnTo>
                    <a:pt x="981" y="722"/>
                  </a:lnTo>
                  <a:lnTo>
                    <a:pt x="993" y="658"/>
                  </a:lnTo>
                  <a:lnTo>
                    <a:pt x="993" y="646"/>
                  </a:lnTo>
                  <a:lnTo>
                    <a:pt x="981" y="646"/>
                  </a:lnTo>
                  <a:lnTo>
                    <a:pt x="981" y="633"/>
                  </a:lnTo>
                  <a:lnTo>
                    <a:pt x="956" y="633"/>
                  </a:lnTo>
                  <a:lnTo>
                    <a:pt x="944" y="646"/>
                  </a:lnTo>
                  <a:lnTo>
                    <a:pt x="944" y="658"/>
                  </a:lnTo>
                  <a:lnTo>
                    <a:pt x="882" y="810"/>
                  </a:lnTo>
                  <a:lnTo>
                    <a:pt x="797" y="899"/>
                  </a:lnTo>
                  <a:lnTo>
                    <a:pt x="723" y="937"/>
                  </a:lnTo>
                  <a:lnTo>
                    <a:pt x="662" y="950"/>
                  </a:lnTo>
                  <a:lnTo>
                    <a:pt x="625" y="950"/>
                  </a:lnTo>
                  <a:lnTo>
                    <a:pt x="588" y="924"/>
                  </a:lnTo>
                  <a:lnTo>
                    <a:pt x="564" y="912"/>
                  </a:lnTo>
                  <a:lnTo>
                    <a:pt x="551" y="874"/>
                  </a:lnTo>
                  <a:lnTo>
                    <a:pt x="539" y="848"/>
                  </a:lnTo>
                  <a:lnTo>
                    <a:pt x="539" y="772"/>
                  </a:lnTo>
                  <a:lnTo>
                    <a:pt x="564" y="671"/>
                  </a:lnTo>
                  <a:lnTo>
                    <a:pt x="576" y="608"/>
                  </a:lnTo>
                  <a:lnTo>
                    <a:pt x="649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5" name="Freeform 117"/>
            <p:cNvSpPr>
              <a:spLocks/>
            </p:cNvSpPr>
            <p:nvPr/>
          </p:nvSpPr>
          <p:spPr bwMode="auto">
            <a:xfrm>
              <a:off x="20834" y="4724"/>
              <a:ext cx="907" cy="697"/>
            </a:xfrm>
            <a:custGeom>
              <a:avLst/>
              <a:gdLst/>
              <a:ahLst/>
              <a:cxnLst>
                <a:cxn ang="0">
                  <a:pos x="110" y="608"/>
                </a:cxn>
                <a:cxn ang="0">
                  <a:pos x="98" y="671"/>
                </a:cxn>
                <a:cxn ang="0">
                  <a:pos x="171" y="697"/>
                </a:cxn>
                <a:cxn ang="0">
                  <a:pos x="208" y="671"/>
                </a:cxn>
                <a:cxn ang="0">
                  <a:pos x="220" y="621"/>
                </a:cxn>
                <a:cxn ang="0">
                  <a:pos x="233" y="570"/>
                </a:cxn>
                <a:cxn ang="0">
                  <a:pos x="257" y="469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4" y="127"/>
                </a:cxn>
                <a:cxn ang="0">
                  <a:pos x="576" y="51"/>
                </a:cxn>
                <a:cxn ang="0">
                  <a:pos x="625" y="63"/>
                </a:cxn>
                <a:cxn ang="0">
                  <a:pos x="649" y="101"/>
                </a:cxn>
                <a:cxn ang="0">
                  <a:pos x="662" y="152"/>
                </a:cxn>
                <a:cxn ang="0">
                  <a:pos x="613" y="393"/>
                </a:cxn>
                <a:cxn ang="0">
                  <a:pos x="551" y="532"/>
                </a:cxn>
                <a:cxn ang="0">
                  <a:pos x="576" y="646"/>
                </a:cxn>
                <a:cxn ang="0">
                  <a:pos x="698" y="697"/>
                </a:cxn>
                <a:cxn ang="0">
                  <a:pos x="833" y="621"/>
                </a:cxn>
                <a:cxn ang="0">
                  <a:pos x="895" y="494"/>
                </a:cxn>
                <a:cxn ang="0">
                  <a:pos x="907" y="456"/>
                </a:cxn>
                <a:cxn ang="0">
                  <a:pos x="870" y="443"/>
                </a:cxn>
                <a:cxn ang="0">
                  <a:pos x="858" y="469"/>
                </a:cxn>
                <a:cxn ang="0">
                  <a:pos x="809" y="583"/>
                </a:cxn>
                <a:cxn ang="0">
                  <a:pos x="735" y="646"/>
                </a:cxn>
                <a:cxn ang="0">
                  <a:pos x="674" y="659"/>
                </a:cxn>
                <a:cxn ang="0">
                  <a:pos x="662" y="570"/>
                </a:cxn>
                <a:cxn ang="0">
                  <a:pos x="698" y="481"/>
                </a:cxn>
                <a:cxn ang="0">
                  <a:pos x="748" y="342"/>
                </a:cxn>
                <a:cxn ang="0">
                  <a:pos x="772" y="177"/>
                </a:cxn>
                <a:cxn ang="0">
                  <a:pos x="760" y="89"/>
                </a:cxn>
                <a:cxn ang="0">
                  <a:pos x="674" y="25"/>
                </a:cxn>
                <a:cxn ang="0">
                  <a:pos x="613" y="0"/>
                </a:cxn>
                <a:cxn ang="0">
                  <a:pos x="466" y="25"/>
                </a:cxn>
                <a:cxn ang="0">
                  <a:pos x="331" y="139"/>
                </a:cxn>
                <a:cxn ang="0">
                  <a:pos x="269" y="38"/>
                </a:cxn>
                <a:cxn ang="0">
                  <a:pos x="196" y="13"/>
                </a:cxn>
                <a:cxn ang="0">
                  <a:pos x="135" y="13"/>
                </a:cxn>
                <a:cxn ang="0">
                  <a:pos x="61" y="63"/>
                </a:cxn>
                <a:cxn ang="0">
                  <a:pos x="36" y="127"/>
                </a:cxn>
                <a:cxn ang="0">
                  <a:pos x="0" y="203"/>
                </a:cxn>
                <a:cxn ang="0">
                  <a:pos x="12" y="253"/>
                </a:cxn>
                <a:cxn ang="0">
                  <a:pos x="36" y="266"/>
                </a:cxn>
                <a:cxn ang="0">
                  <a:pos x="49" y="241"/>
                </a:cxn>
                <a:cxn ang="0">
                  <a:pos x="61" y="165"/>
                </a:cxn>
                <a:cxn ang="0">
                  <a:pos x="98" y="101"/>
                </a:cxn>
                <a:cxn ang="0">
                  <a:pos x="135" y="51"/>
                </a:cxn>
                <a:cxn ang="0">
                  <a:pos x="208" y="76"/>
                </a:cxn>
                <a:cxn ang="0">
                  <a:pos x="184" y="253"/>
                </a:cxn>
                <a:cxn ang="0">
                  <a:pos x="171" y="342"/>
                </a:cxn>
                <a:cxn ang="0">
                  <a:pos x="110" y="583"/>
                </a:cxn>
              </a:cxnLst>
              <a:rect l="0" t="0" r="r" b="b"/>
              <a:pathLst>
                <a:path w="907" h="697">
                  <a:moveTo>
                    <a:pt x="110" y="583"/>
                  </a:moveTo>
                  <a:lnTo>
                    <a:pt x="110" y="608"/>
                  </a:lnTo>
                  <a:lnTo>
                    <a:pt x="98" y="621"/>
                  </a:lnTo>
                  <a:lnTo>
                    <a:pt x="98" y="671"/>
                  </a:lnTo>
                  <a:lnTo>
                    <a:pt x="122" y="697"/>
                  </a:lnTo>
                  <a:lnTo>
                    <a:pt x="171" y="697"/>
                  </a:lnTo>
                  <a:lnTo>
                    <a:pt x="196" y="684"/>
                  </a:lnTo>
                  <a:lnTo>
                    <a:pt x="208" y="671"/>
                  </a:lnTo>
                  <a:lnTo>
                    <a:pt x="208" y="646"/>
                  </a:lnTo>
                  <a:lnTo>
                    <a:pt x="220" y="621"/>
                  </a:lnTo>
                  <a:lnTo>
                    <a:pt x="220" y="595"/>
                  </a:lnTo>
                  <a:lnTo>
                    <a:pt x="233" y="570"/>
                  </a:lnTo>
                  <a:lnTo>
                    <a:pt x="233" y="545"/>
                  </a:lnTo>
                  <a:lnTo>
                    <a:pt x="257" y="469"/>
                  </a:lnTo>
                  <a:lnTo>
                    <a:pt x="257" y="431"/>
                  </a:lnTo>
                  <a:lnTo>
                    <a:pt x="282" y="329"/>
                  </a:lnTo>
                  <a:lnTo>
                    <a:pt x="294" y="291"/>
                  </a:lnTo>
                  <a:lnTo>
                    <a:pt x="331" y="215"/>
                  </a:lnTo>
                  <a:lnTo>
                    <a:pt x="355" y="190"/>
                  </a:lnTo>
                  <a:lnTo>
                    <a:pt x="404" y="127"/>
                  </a:lnTo>
                  <a:lnTo>
                    <a:pt x="478" y="76"/>
                  </a:lnTo>
                  <a:lnTo>
                    <a:pt x="576" y="51"/>
                  </a:lnTo>
                  <a:lnTo>
                    <a:pt x="613" y="51"/>
                  </a:lnTo>
                  <a:lnTo>
                    <a:pt x="625" y="63"/>
                  </a:lnTo>
                  <a:lnTo>
                    <a:pt x="649" y="76"/>
                  </a:lnTo>
                  <a:lnTo>
                    <a:pt x="649" y="101"/>
                  </a:lnTo>
                  <a:lnTo>
                    <a:pt x="662" y="127"/>
                  </a:lnTo>
                  <a:lnTo>
                    <a:pt x="662" y="152"/>
                  </a:lnTo>
                  <a:lnTo>
                    <a:pt x="649" y="266"/>
                  </a:lnTo>
                  <a:lnTo>
                    <a:pt x="613" y="393"/>
                  </a:lnTo>
                  <a:lnTo>
                    <a:pt x="576" y="481"/>
                  </a:lnTo>
                  <a:lnTo>
                    <a:pt x="551" y="532"/>
                  </a:lnTo>
                  <a:lnTo>
                    <a:pt x="551" y="570"/>
                  </a:lnTo>
                  <a:lnTo>
                    <a:pt x="576" y="646"/>
                  </a:lnTo>
                  <a:lnTo>
                    <a:pt x="649" y="697"/>
                  </a:lnTo>
                  <a:lnTo>
                    <a:pt x="698" y="697"/>
                  </a:lnTo>
                  <a:lnTo>
                    <a:pt x="772" y="671"/>
                  </a:lnTo>
                  <a:lnTo>
                    <a:pt x="833" y="621"/>
                  </a:lnTo>
                  <a:lnTo>
                    <a:pt x="870" y="557"/>
                  </a:lnTo>
                  <a:lnTo>
                    <a:pt x="895" y="494"/>
                  </a:lnTo>
                  <a:lnTo>
                    <a:pt x="907" y="469"/>
                  </a:lnTo>
                  <a:lnTo>
                    <a:pt x="907" y="456"/>
                  </a:lnTo>
                  <a:lnTo>
                    <a:pt x="895" y="443"/>
                  </a:lnTo>
                  <a:lnTo>
                    <a:pt x="870" y="443"/>
                  </a:lnTo>
                  <a:lnTo>
                    <a:pt x="858" y="456"/>
                  </a:lnTo>
                  <a:lnTo>
                    <a:pt x="858" y="469"/>
                  </a:lnTo>
                  <a:lnTo>
                    <a:pt x="833" y="532"/>
                  </a:lnTo>
                  <a:lnTo>
                    <a:pt x="809" y="583"/>
                  </a:lnTo>
                  <a:lnTo>
                    <a:pt x="772" y="621"/>
                  </a:lnTo>
                  <a:lnTo>
                    <a:pt x="735" y="646"/>
                  </a:lnTo>
                  <a:lnTo>
                    <a:pt x="698" y="659"/>
                  </a:lnTo>
                  <a:lnTo>
                    <a:pt x="674" y="659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6" y="519"/>
                  </a:lnTo>
                  <a:lnTo>
                    <a:pt x="698" y="481"/>
                  </a:lnTo>
                  <a:lnTo>
                    <a:pt x="711" y="431"/>
                  </a:lnTo>
                  <a:lnTo>
                    <a:pt x="748" y="342"/>
                  </a:lnTo>
                  <a:lnTo>
                    <a:pt x="760" y="253"/>
                  </a:lnTo>
                  <a:lnTo>
                    <a:pt x="772" y="177"/>
                  </a:lnTo>
                  <a:lnTo>
                    <a:pt x="772" y="127"/>
                  </a:lnTo>
                  <a:lnTo>
                    <a:pt x="760" y="89"/>
                  </a:lnTo>
                  <a:lnTo>
                    <a:pt x="711" y="38"/>
                  </a:lnTo>
                  <a:lnTo>
                    <a:pt x="674" y="25"/>
                  </a:lnTo>
                  <a:lnTo>
                    <a:pt x="649" y="13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466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8" y="89"/>
                  </a:lnTo>
                  <a:lnTo>
                    <a:pt x="269" y="38"/>
                  </a:lnTo>
                  <a:lnTo>
                    <a:pt x="233" y="13"/>
                  </a:lnTo>
                  <a:lnTo>
                    <a:pt x="196" y="13"/>
                  </a:lnTo>
                  <a:lnTo>
                    <a:pt x="171" y="0"/>
                  </a:lnTo>
                  <a:lnTo>
                    <a:pt x="135" y="13"/>
                  </a:lnTo>
                  <a:lnTo>
                    <a:pt x="86" y="38"/>
                  </a:lnTo>
                  <a:lnTo>
                    <a:pt x="61" y="63"/>
                  </a:lnTo>
                  <a:lnTo>
                    <a:pt x="49" y="89"/>
                  </a:lnTo>
                  <a:lnTo>
                    <a:pt x="36" y="127"/>
                  </a:lnTo>
                  <a:lnTo>
                    <a:pt x="12" y="165"/>
                  </a:lnTo>
                  <a:lnTo>
                    <a:pt x="0" y="203"/>
                  </a:lnTo>
                  <a:lnTo>
                    <a:pt x="0" y="253"/>
                  </a:lnTo>
                  <a:lnTo>
                    <a:pt x="12" y="253"/>
                  </a:lnTo>
                  <a:lnTo>
                    <a:pt x="24" y="266"/>
                  </a:lnTo>
                  <a:lnTo>
                    <a:pt x="36" y="266"/>
                  </a:lnTo>
                  <a:lnTo>
                    <a:pt x="36" y="253"/>
                  </a:lnTo>
                  <a:lnTo>
                    <a:pt x="49" y="241"/>
                  </a:lnTo>
                  <a:lnTo>
                    <a:pt x="49" y="215"/>
                  </a:lnTo>
                  <a:lnTo>
                    <a:pt x="61" y="165"/>
                  </a:lnTo>
                  <a:lnTo>
                    <a:pt x="73" y="127"/>
                  </a:lnTo>
                  <a:lnTo>
                    <a:pt x="98" y="101"/>
                  </a:lnTo>
                  <a:lnTo>
                    <a:pt x="110" y="76"/>
                  </a:lnTo>
                  <a:lnTo>
                    <a:pt x="135" y="51"/>
                  </a:lnTo>
                  <a:lnTo>
                    <a:pt x="184" y="51"/>
                  </a:lnTo>
                  <a:lnTo>
                    <a:pt x="208" y="76"/>
                  </a:lnTo>
                  <a:lnTo>
                    <a:pt x="208" y="177"/>
                  </a:lnTo>
                  <a:lnTo>
                    <a:pt x="184" y="253"/>
                  </a:lnTo>
                  <a:lnTo>
                    <a:pt x="171" y="304"/>
                  </a:lnTo>
                  <a:lnTo>
                    <a:pt x="171" y="342"/>
                  </a:lnTo>
                  <a:lnTo>
                    <a:pt x="159" y="393"/>
                  </a:lnTo>
                  <a:lnTo>
                    <a:pt x="110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6" name="Freeform 118"/>
            <p:cNvSpPr>
              <a:spLocks/>
            </p:cNvSpPr>
            <p:nvPr/>
          </p:nvSpPr>
          <p:spPr bwMode="auto">
            <a:xfrm>
              <a:off x="21974" y="4990"/>
              <a:ext cx="1005" cy="63"/>
            </a:xfrm>
            <a:custGeom>
              <a:avLst/>
              <a:gdLst/>
              <a:ahLst/>
              <a:cxnLst>
                <a:cxn ang="0">
                  <a:pos x="956" y="63"/>
                </a:cxn>
                <a:cxn ang="0">
                  <a:pos x="993" y="63"/>
                </a:cxn>
                <a:cxn ang="0">
                  <a:pos x="1005" y="51"/>
                </a:cxn>
                <a:cxn ang="0">
                  <a:pos x="1005" y="13"/>
                </a:cxn>
                <a:cxn ang="0">
                  <a:pos x="993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38"/>
                </a:cxn>
                <a:cxn ang="0">
                  <a:pos x="24" y="63"/>
                </a:cxn>
                <a:cxn ang="0">
                  <a:pos x="61" y="63"/>
                </a:cxn>
                <a:cxn ang="0">
                  <a:pos x="956" y="63"/>
                </a:cxn>
              </a:cxnLst>
              <a:rect l="0" t="0" r="r" b="b"/>
              <a:pathLst>
                <a:path w="1005" h="63">
                  <a:moveTo>
                    <a:pt x="956" y="63"/>
                  </a:moveTo>
                  <a:lnTo>
                    <a:pt x="993" y="63"/>
                  </a:lnTo>
                  <a:lnTo>
                    <a:pt x="1005" y="51"/>
                  </a:lnTo>
                  <a:lnTo>
                    <a:pt x="1005" y="13"/>
                  </a:lnTo>
                  <a:lnTo>
                    <a:pt x="993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38"/>
                  </a:lnTo>
                  <a:lnTo>
                    <a:pt x="24" y="63"/>
                  </a:lnTo>
                  <a:lnTo>
                    <a:pt x="61" y="63"/>
                  </a:lnTo>
                  <a:lnTo>
                    <a:pt x="956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7" name="Freeform 119"/>
            <p:cNvSpPr>
              <a:spLocks/>
            </p:cNvSpPr>
            <p:nvPr/>
          </p:nvSpPr>
          <p:spPr bwMode="auto">
            <a:xfrm>
              <a:off x="23310" y="4382"/>
              <a:ext cx="552" cy="1026"/>
            </a:xfrm>
            <a:custGeom>
              <a:avLst/>
              <a:gdLst/>
              <a:ahLst/>
              <a:cxnLst>
                <a:cxn ang="0">
                  <a:pos x="343" y="51"/>
                </a:cxn>
                <a:cxn ang="0">
                  <a:pos x="343" y="26"/>
                </a:cxn>
                <a:cxn ang="0">
                  <a:pos x="319" y="0"/>
                </a:cxn>
                <a:cxn ang="0">
                  <a:pos x="294" y="0"/>
                </a:cxn>
                <a:cxn ang="0">
                  <a:pos x="196" y="76"/>
                </a:cxn>
                <a:cxn ang="0">
                  <a:pos x="86" y="102"/>
                </a:cxn>
                <a:cxn ang="0">
                  <a:pos x="0" y="102"/>
                </a:cxn>
                <a:cxn ang="0">
                  <a:pos x="0" y="152"/>
                </a:cxn>
                <a:cxn ang="0">
                  <a:pos x="98" y="152"/>
                </a:cxn>
                <a:cxn ang="0">
                  <a:pos x="221" y="114"/>
                </a:cxn>
                <a:cxn ang="0">
                  <a:pos x="221" y="937"/>
                </a:cxn>
                <a:cxn ang="0">
                  <a:pos x="196" y="963"/>
                </a:cxn>
                <a:cxn ang="0">
                  <a:pos x="159" y="963"/>
                </a:cxn>
                <a:cxn ang="0">
                  <a:pos x="123" y="975"/>
                </a:cxn>
                <a:cxn ang="0">
                  <a:pos x="12" y="975"/>
                </a:cxn>
                <a:cxn ang="0">
                  <a:pos x="12" y="1026"/>
                </a:cxn>
                <a:cxn ang="0">
                  <a:pos x="552" y="1026"/>
                </a:cxn>
                <a:cxn ang="0">
                  <a:pos x="552" y="975"/>
                </a:cxn>
                <a:cxn ang="0">
                  <a:pos x="429" y="975"/>
                </a:cxn>
                <a:cxn ang="0">
                  <a:pos x="392" y="963"/>
                </a:cxn>
                <a:cxn ang="0">
                  <a:pos x="368" y="963"/>
                </a:cxn>
                <a:cxn ang="0">
                  <a:pos x="343" y="937"/>
                </a:cxn>
                <a:cxn ang="0">
                  <a:pos x="343" y="899"/>
                </a:cxn>
                <a:cxn ang="0">
                  <a:pos x="343" y="51"/>
                </a:cxn>
              </a:cxnLst>
              <a:rect l="0" t="0" r="r" b="b"/>
              <a:pathLst>
                <a:path w="552" h="1026">
                  <a:moveTo>
                    <a:pt x="343" y="51"/>
                  </a:moveTo>
                  <a:lnTo>
                    <a:pt x="343" y="26"/>
                  </a:lnTo>
                  <a:lnTo>
                    <a:pt x="319" y="0"/>
                  </a:lnTo>
                  <a:lnTo>
                    <a:pt x="294" y="0"/>
                  </a:lnTo>
                  <a:lnTo>
                    <a:pt x="196" y="76"/>
                  </a:lnTo>
                  <a:lnTo>
                    <a:pt x="86" y="102"/>
                  </a:lnTo>
                  <a:lnTo>
                    <a:pt x="0" y="102"/>
                  </a:lnTo>
                  <a:lnTo>
                    <a:pt x="0" y="152"/>
                  </a:lnTo>
                  <a:lnTo>
                    <a:pt x="98" y="152"/>
                  </a:lnTo>
                  <a:lnTo>
                    <a:pt x="221" y="114"/>
                  </a:lnTo>
                  <a:lnTo>
                    <a:pt x="221" y="937"/>
                  </a:lnTo>
                  <a:lnTo>
                    <a:pt x="196" y="963"/>
                  </a:lnTo>
                  <a:lnTo>
                    <a:pt x="159" y="963"/>
                  </a:lnTo>
                  <a:lnTo>
                    <a:pt x="123" y="975"/>
                  </a:lnTo>
                  <a:lnTo>
                    <a:pt x="12" y="975"/>
                  </a:lnTo>
                  <a:lnTo>
                    <a:pt x="12" y="1026"/>
                  </a:lnTo>
                  <a:lnTo>
                    <a:pt x="552" y="1026"/>
                  </a:lnTo>
                  <a:lnTo>
                    <a:pt x="552" y="975"/>
                  </a:lnTo>
                  <a:lnTo>
                    <a:pt x="429" y="975"/>
                  </a:lnTo>
                  <a:lnTo>
                    <a:pt x="392" y="963"/>
                  </a:lnTo>
                  <a:lnTo>
                    <a:pt x="368" y="963"/>
                  </a:lnTo>
                  <a:lnTo>
                    <a:pt x="343" y="937"/>
                  </a:lnTo>
                  <a:lnTo>
                    <a:pt x="343" y="899"/>
                  </a:lnTo>
                  <a:lnTo>
                    <a:pt x="343" y="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8" name="Freeform 120"/>
            <p:cNvSpPr>
              <a:spLocks/>
            </p:cNvSpPr>
            <p:nvPr/>
          </p:nvSpPr>
          <p:spPr bwMode="auto">
            <a:xfrm>
              <a:off x="24708" y="5028"/>
              <a:ext cx="1410" cy="1456"/>
            </a:xfrm>
            <a:custGeom>
              <a:avLst/>
              <a:gdLst/>
              <a:ahLst/>
              <a:cxnLst>
                <a:cxn ang="0">
                  <a:pos x="748" y="772"/>
                </a:cxn>
                <a:cxn ang="0">
                  <a:pos x="1385" y="772"/>
                </a:cxn>
                <a:cxn ang="0">
                  <a:pos x="1410" y="747"/>
                </a:cxn>
                <a:cxn ang="0">
                  <a:pos x="1410" y="709"/>
                </a:cxn>
                <a:cxn ang="0">
                  <a:pos x="1385" y="684"/>
                </a:cxn>
                <a:cxn ang="0">
                  <a:pos x="748" y="684"/>
                </a:cxn>
                <a:cxn ang="0">
                  <a:pos x="748" y="25"/>
                </a:cxn>
                <a:cxn ang="0">
                  <a:pos x="723" y="0"/>
                </a:cxn>
                <a:cxn ang="0">
                  <a:pos x="686" y="0"/>
                </a:cxn>
                <a:cxn ang="0">
                  <a:pos x="662" y="25"/>
                </a:cxn>
                <a:cxn ang="0">
                  <a:pos x="662" y="684"/>
                </a:cxn>
                <a:cxn ang="0">
                  <a:pos x="24" y="684"/>
                </a:cxn>
                <a:cxn ang="0">
                  <a:pos x="0" y="709"/>
                </a:cxn>
                <a:cxn ang="0">
                  <a:pos x="0" y="747"/>
                </a:cxn>
                <a:cxn ang="0">
                  <a:pos x="24" y="772"/>
                </a:cxn>
                <a:cxn ang="0">
                  <a:pos x="662" y="772"/>
                </a:cxn>
                <a:cxn ang="0">
                  <a:pos x="662" y="1431"/>
                </a:cxn>
                <a:cxn ang="0">
                  <a:pos x="686" y="1456"/>
                </a:cxn>
                <a:cxn ang="0">
                  <a:pos x="735" y="1456"/>
                </a:cxn>
                <a:cxn ang="0">
                  <a:pos x="735" y="1444"/>
                </a:cxn>
                <a:cxn ang="0">
                  <a:pos x="748" y="1431"/>
                </a:cxn>
                <a:cxn ang="0">
                  <a:pos x="748" y="1393"/>
                </a:cxn>
                <a:cxn ang="0">
                  <a:pos x="748" y="772"/>
                </a:cxn>
              </a:cxnLst>
              <a:rect l="0" t="0" r="r" b="b"/>
              <a:pathLst>
                <a:path w="1410" h="1456">
                  <a:moveTo>
                    <a:pt x="748" y="772"/>
                  </a:moveTo>
                  <a:lnTo>
                    <a:pt x="1385" y="772"/>
                  </a:lnTo>
                  <a:lnTo>
                    <a:pt x="1410" y="747"/>
                  </a:lnTo>
                  <a:lnTo>
                    <a:pt x="1410" y="709"/>
                  </a:lnTo>
                  <a:lnTo>
                    <a:pt x="1385" y="684"/>
                  </a:lnTo>
                  <a:lnTo>
                    <a:pt x="748" y="684"/>
                  </a:lnTo>
                  <a:lnTo>
                    <a:pt x="748" y="25"/>
                  </a:lnTo>
                  <a:lnTo>
                    <a:pt x="723" y="0"/>
                  </a:lnTo>
                  <a:lnTo>
                    <a:pt x="686" y="0"/>
                  </a:lnTo>
                  <a:lnTo>
                    <a:pt x="662" y="25"/>
                  </a:lnTo>
                  <a:lnTo>
                    <a:pt x="662" y="684"/>
                  </a:lnTo>
                  <a:lnTo>
                    <a:pt x="24" y="684"/>
                  </a:lnTo>
                  <a:lnTo>
                    <a:pt x="0" y="709"/>
                  </a:lnTo>
                  <a:lnTo>
                    <a:pt x="0" y="747"/>
                  </a:lnTo>
                  <a:lnTo>
                    <a:pt x="24" y="772"/>
                  </a:lnTo>
                  <a:lnTo>
                    <a:pt x="662" y="772"/>
                  </a:lnTo>
                  <a:lnTo>
                    <a:pt x="662" y="1431"/>
                  </a:lnTo>
                  <a:lnTo>
                    <a:pt x="686" y="1456"/>
                  </a:lnTo>
                  <a:lnTo>
                    <a:pt x="735" y="1456"/>
                  </a:lnTo>
                  <a:lnTo>
                    <a:pt x="735" y="1444"/>
                  </a:lnTo>
                  <a:lnTo>
                    <a:pt x="748" y="1431"/>
                  </a:lnTo>
                  <a:lnTo>
                    <a:pt x="748" y="1393"/>
                  </a:lnTo>
                  <a:lnTo>
                    <a:pt x="748" y="7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09" name="Freeform 121"/>
            <p:cNvSpPr>
              <a:spLocks/>
            </p:cNvSpPr>
            <p:nvPr/>
          </p:nvSpPr>
          <p:spPr bwMode="auto">
            <a:xfrm>
              <a:off x="26792" y="4838"/>
              <a:ext cx="883" cy="1520"/>
            </a:xfrm>
            <a:custGeom>
              <a:avLst/>
              <a:gdLst/>
              <a:ahLst/>
              <a:cxnLst>
                <a:cxn ang="0">
                  <a:pos x="686" y="608"/>
                </a:cxn>
                <a:cxn ang="0">
                  <a:pos x="833" y="304"/>
                </a:cxn>
                <a:cxn ang="0">
                  <a:pos x="711" y="89"/>
                </a:cxn>
                <a:cxn ang="0">
                  <a:pos x="441" y="0"/>
                </a:cxn>
                <a:cxn ang="0">
                  <a:pos x="171" y="89"/>
                </a:cxn>
                <a:cxn ang="0">
                  <a:pos x="61" y="304"/>
                </a:cxn>
                <a:cxn ang="0">
                  <a:pos x="86" y="380"/>
                </a:cxn>
                <a:cxn ang="0">
                  <a:pos x="171" y="418"/>
                </a:cxn>
                <a:cxn ang="0">
                  <a:pos x="233" y="393"/>
                </a:cxn>
                <a:cxn ang="0">
                  <a:pos x="270" y="342"/>
                </a:cxn>
                <a:cxn ang="0">
                  <a:pos x="282" y="266"/>
                </a:cxn>
                <a:cxn ang="0">
                  <a:pos x="245" y="215"/>
                </a:cxn>
                <a:cxn ang="0">
                  <a:pos x="208" y="203"/>
                </a:cxn>
                <a:cxn ang="0">
                  <a:pos x="147" y="190"/>
                </a:cxn>
                <a:cxn ang="0">
                  <a:pos x="282" y="89"/>
                </a:cxn>
                <a:cxn ang="0">
                  <a:pos x="429" y="51"/>
                </a:cxn>
                <a:cxn ang="0">
                  <a:pos x="539" y="89"/>
                </a:cxn>
                <a:cxn ang="0">
                  <a:pos x="625" y="203"/>
                </a:cxn>
                <a:cxn ang="0">
                  <a:pos x="637" y="355"/>
                </a:cxn>
                <a:cxn ang="0">
                  <a:pos x="576" y="557"/>
                </a:cxn>
                <a:cxn ang="0">
                  <a:pos x="490" y="646"/>
                </a:cxn>
                <a:cxn ang="0">
                  <a:pos x="282" y="671"/>
                </a:cxn>
                <a:cxn ang="0">
                  <a:pos x="270" y="709"/>
                </a:cxn>
                <a:cxn ang="0">
                  <a:pos x="417" y="722"/>
                </a:cxn>
                <a:cxn ang="0">
                  <a:pos x="613" y="823"/>
                </a:cxn>
                <a:cxn ang="0">
                  <a:pos x="674" y="1089"/>
                </a:cxn>
                <a:cxn ang="0">
                  <a:pos x="613" y="1355"/>
                </a:cxn>
                <a:cxn ang="0">
                  <a:pos x="490" y="1444"/>
                </a:cxn>
                <a:cxn ang="0">
                  <a:pos x="343" y="1444"/>
                </a:cxn>
                <a:cxn ang="0">
                  <a:pos x="171" y="1368"/>
                </a:cxn>
                <a:cxn ang="0">
                  <a:pos x="147" y="1292"/>
                </a:cxn>
                <a:cxn ang="0">
                  <a:pos x="208" y="1254"/>
                </a:cxn>
                <a:cxn ang="0">
                  <a:pos x="245" y="1165"/>
                </a:cxn>
                <a:cxn ang="0">
                  <a:pos x="196" y="1064"/>
                </a:cxn>
                <a:cxn ang="0">
                  <a:pos x="98" y="1038"/>
                </a:cxn>
                <a:cxn ang="0">
                  <a:pos x="49" y="1076"/>
                </a:cxn>
                <a:cxn ang="0">
                  <a:pos x="12" y="1127"/>
                </a:cxn>
                <a:cxn ang="0">
                  <a:pos x="37" y="1317"/>
                </a:cxn>
                <a:cxn ang="0">
                  <a:pos x="270" y="1494"/>
                </a:cxn>
                <a:cxn ang="0">
                  <a:pos x="576" y="1494"/>
                </a:cxn>
                <a:cxn ang="0">
                  <a:pos x="809" y="1342"/>
                </a:cxn>
                <a:cxn ang="0">
                  <a:pos x="883" y="1089"/>
                </a:cxn>
                <a:cxn ang="0">
                  <a:pos x="797" y="848"/>
                </a:cxn>
                <a:cxn ang="0">
                  <a:pos x="527" y="697"/>
                </a:cxn>
              </a:cxnLst>
              <a:rect l="0" t="0" r="r" b="b"/>
              <a:pathLst>
                <a:path w="883" h="1520">
                  <a:moveTo>
                    <a:pt x="527" y="697"/>
                  </a:moveTo>
                  <a:lnTo>
                    <a:pt x="686" y="608"/>
                  </a:lnTo>
                  <a:lnTo>
                    <a:pt x="797" y="469"/>
                  </a:lnTo>
                  <a:lnTo>
                    <a:pt x="833" y="304"/>
                  </a:lnTo>
                  <a:lnTo>
                    <a:pt x="797" y="177"/>
                  </a:lnTo>
                  <a:lnTo>
                    <a:pt x="711" y="89"/>
                  </a:lnTo>
                  <a:lnTo>
                    <a:pt x="588" y="25"/>
                  </a:lnTo>
                  <a:lnTo>
                    <a:pt x="441" y="0"/>
                  </a:lnTo>
                  <a:lnTo>
                    <a:pt x="294" y="25"/>
                  </a:lnTo>
                  <a:lnTo>
                    <a:pt x="171" y="89"/>
                  </a:lnTo>
                  <a:lnTo>
                    <a:pt x="86" y="190"/>
                  </a:lnTo>
                  <a:lnTo>
                    <a:pt x="61" y="304"/>
                  </a:lnTo>
                  <a:lnTo>
                    <a:pt x="61" y="342"/>
                  </a:lnTo>
                  <a:lnTo>
                    <a:pt x="86" y="380"/>
                  </a:lnTo>
                  <a:lnTo>
                    <a:pt x="135" y="405"/>
                  </a:lnTo>
                  <a:lnTo>
                    <a:pt x="171" y="418"/>
                  </a:lnTo>
                  <a:lnTo>
                    <a:pt x="208" y="405"/>
                  </a:lnTo>
                  <a:lnTo>
                    <a:pt x="233" y="393"/>
                  </a:lnTo>
                  <a:lnTo>
                    <a:pt x="257" y="367"/>
                  </a:lnTo>
                  <a:lnTo>
                    <a:pt x="270" y="342"/>
                  </a:lnTo>
                  <a:lnTo>
                    <a:pt x="282" y="304"/>
                  </a:lnTo>
                  <a:lnTo>
                    <a:pt x="282" y="266"/>
                  </a:lnTo>
                  <a:lnTo>
                    <a:pt x="270" y="241"/>
                  </a:lnTo>
                  <a:lnTo>
                    <a:pt x="245" y="215"/>
                  </a:lnTo>
                  <a:lnTo>
                    <a:pt x="221" y="203"/>
                  </a:lnTo>
                  <a:lnTo>
                    <a:pt x="208" y="203"/>
                  </a:lnTo>
                  <a:lnTo>
                    <a:pt x="184" y="190"/>
                  </a:lnTo>
                  <a:lnTo>
                    <a:pt x="147" y="190"/>
                  </a:lnTo>
                  <a:lnTo>
                    <a:pt x="208" y="127"/>
                  </a:lnTo>
                  <a:lnTo>
                    <a:pt x="282" y="89"/>
                  </a:lnTo>
                  <a:lnTo>
                    <a:pt x="368" y="63"/>
                  </a:lnTo>
                  <a:lnTo>
                    <a:pt x="429" y="51"/>
                  </a:lnTo>
                  <a:lnTo>
                    <a:pt x="490" y="63"/>
                  </a:lnTo>
                  <a:lnTo>
                    <a:pt x="539" y="89"/>
                  </a:lnTo>
                  <a:lnTo>
                    <a:pt x="588" y="127"/>
                  </a:lnTo>
                  <a:lnTo>
                    <a:pt x="625" y="203"/>
                  </a:lnTo>
                  <a:lnTo>
                    <a:pt x="637" y="304"/>
                  </a:lnTo>
                  <a:lnTo>
                    <a:pt x="637" y="355"/>
                  </a:lnTo>
                  <a:lnTo>
                    <a:pt x="613" y="456"/>
                  </a:lnTo>
                  <a:lnTo>
                    <a:pt x="576" y="557"/>
                  </a:lnTo>
                  <a:lnTo>
                    <a:pt x="539" y="608"/>
                  </a:lnTo>
                  <a:lnTo>
                    <a:pt x="490" y="646"/>
                  </a:lnTo>
                  <a:lnTo>
                    <a:pt x="417" y="671"/>
                  </a:lnTo>
                  <a:lnTo>
                    <a:pt x="282" y="671"/>
                  </a:lnTo>
                  <a:lnTo>
                    <a:pt x="270" y="684"/>
                  </a:lnTo>
                  <a:lnTo>
                    <a:pt x="270" y="709"/>
                  </a:lnTo>
                  <a:lnTo>
                    <a:pt x="282" y="722"/>
                  </a:lnTo>
                  <a:lnTo>
                    <a:pt x="417" y="722"/>
                  </a:lnTo>
                  <a:lnTo>
                    <a:pt x="527" y="747"/>
                  </a:lnTo>
                  <a:lnTo>
                    <a:pt x="613" y="823"/>
                  </a:lnTo>
                  <a:lnTo>
                    <a:pt x="650" y="950"/>
                  </a:lnTo>
                  <a:lnTo>
                    <a:pt x="674" y="1089"/>
                  </a:lnTo>
                  <a:lnTo>
                    <a:pt x="650" y="1241"/>
                  </a:lnTo>
                  <a:lnTo>
                    <a:pt x="613" y="1355"/>
                  </a:lnTo>
                  <a:lnTo>
                    <a:pt x="552" y="1418"/>
                  </a:lnTo>
                  <a:lnTo>
                    <a:pt x="490" y="1444"/>
                  </a:lnTo>
                  <a:lnTo>
                    <a:pt x="429" y="1456"/>
                  </a:lnTo>
                  <a:lnTo>
                    <a:pt x="343" y="1444"/>
                  </a:lnTo>
                  <a:lnTo>
                    <a:pt x="257" y="1418"/>
                  </a:lnTo>
                  <a:lnTo>
                    <a:pt x="171" y="1368"/>
                  </a:lnTo>
                  <a:lnTo>
                    <a:pt x="98" y="1292"/>
                  </a:lnTo>
                  <a:lnTo>
                    <a:pt x="147" y="1292"/>
                  </a:lnTo>
                  <a:lnTo>
                    <a:pt x="184" y="1279"/>
                  </a:lnTo>
                  <a:lnTo>
                    <a:pt x="208" y="1254"/>
                  </a:lnTo>
                  <a:lnTo>
                    <a:pt x="233" y="1216"/>
                  </a:lnTo>
                  <a:lnTo>
                    <a:pt x="245" y="1165"/>
                  </a:lnTo>
                  <a:lnTo>
                    <a:pt x="221" y="1089"/>
                  </a:lnTo>
                  <a:lnTo>
                    <a:pt x="196" y="1064"/>
                  </a:lnTo>
                  <a:lnTo>
                    <a:pt x="122" y="1038"/>
                  </a:lnTo>
                  <a:lnTo>
                    <a:pt x="98" y="1038"/>
                  </a:lnTo>
                  <a:lnTo>
                    <a:pt x="73" y="1051"/>
                  </a:lnTo>
                  <a:lnTo>
                    <a:pt x="49" y="1076"/>
                  </a:lnTo>
                  <a:lnTo>
                    <a:pt x="24" y="1089"/>
                  </a:lnTo>
                  <a:lnTo>
                    <a:pt x="12" y="1127"/>
                  </a:lnTo>
                  <a:lnTo>
                    <a:pt x="0" y="1178"/>
                  </a:lnTo>
                  <a:lnTo>
                    <a:pt x="37" y="1317"/>
                  </a:lnTo>
                  <a:lnTo>
                    <a:pt x="135" y="1418"/>
                  </a:lnTo>
                  <a:lnTo>
                    <a:pt x="270" y="1494"/>
                  </a:lnTo>
                  <a:lnTo>
                    <a:pt x="429" y="1520"/>
                  </a:lnTo>
                  <a:lnTo>
                    <a:pt x="576" y="1494"/>
                  </a:lnTo>
                  <a:lnTo>
                    <a:pt x="711" y="1431"/>
                  </a:lnTo>
                  <a:lnTo>
                    <a:pt x="809" y="1342"/>
                  </a:lnTo>
                  <a:lnTo>
                    <a:pt x="870" y="1228"/>
                  </a:lnTo>
                  <a:lnTo>
                    <a:pt x="883" y="1089"/>
                  </a:lnTo>
                  <a:lnTo>
                    <a:pt x="858" y="962"/>
                  </a:lnTo>
                  <a:lnTo>
                    <a:pt x="797" y="848"/>
                  </a:lnTo>
                  <a:lnTo>
                    <a:pt x="686" y="747"/>
                  </a:lnTo>
                  <a:lnTo>
                    <a:pt x="527" y="6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0" name="Freeform 122"/>
            <p:cNvSpPr>
              <a:spLocks/>
            </p:cNvSpPr>
            <p:nvPr/>
          </p:nvSpPr>
          <p:spPr bwMode="auto">
            <a:xfrm>
              <a:off x="27834" y="5332"/>
              <a:ext cx="1066" cy="1000"/>
            </a:xfrm>
            <a:custGeom>
              <a:avLst/>
              <a:gdLst/>
              <a:ahLst/>
              <a:cxnLst>
                <a:cxn ang="0">
                  <a:pos x="662" y="253"/>
                </a:cxn>
                <a:cxn ang="0">
                  <a:pos x="723" y="127"/>
                </a:cxn>
                <a:cxn ang="0">
                  <a:pos x="858" y="51"/>
                </a:cxn>
                <a:cxn ang="0">
                  <a:pos x="932" y="63"/>
                </a:cxn>
                <a:cxn ang="0">
                  <a:pos x="932" y="89"/>
                </a:cxn>
                <a:cxn ang="0">
                  <a:pos x="870" y="228"/>
                </a:cxn>
                <a:cxn ang="0">
                  <a:pos x="944" y="279"/>
                </a:cxn>
                <a:cxn ang="0">
                  <a:pos x="993" y="266"/>
                </a:cxn>
                <a:cxn ang="0">
                  <a:pos x="1054" y="190"/>
                </a:cxn>
                <a:cxn ang="0">
                  <a:pos x="1042" y="76"/>
                </a:cxn>
                <a:cxn ang="0">
                  <a:pos x="932" y="13"/>
                </a:cxn>
                <a:cxn ang="0">
                  <a:pos x="772" y="25"/>
                </a:cxn>
                <a:cxn ang="0">
                  <a:pos x="674" y="127"/>
                </a:cxn>
                <a:cxn ang="0">
                  <a:pos x="588" y="76"/>
                </a:cxn>
                <a:cxn ang="0">
                  <a:pos x="404" y="0"/>
                </a:cxn>
                <a:cxn ang="0">
                  <a:pos x="196" y="101"/>
                </a:cxn>
                <a:cxn ang="0">
                  <a:pos x="86" y="279"/>
                </a:cxn>
                <a:cxn ang="0">
                  <a:pos x="86" y="367"/>
                </a:cxn>
                <a:cxn ang="0">
                  <a:pos x="110" y="354"/>
                </a:cxn>
                <a:cxn ang="0">
                  <a:pos x="184" y="203"/>
                </a:cxn>
                <a:cxn ang="0">
                  <a:pos x="343" y="63"/>
                </a:cxn>
                <a:cxn ang="0">
                  <a:pos x="429" y="51"/>
                </a:cxn>
                <a:cxn ang="0">
                  <a:pos x="466" y="63"/>
                </a:cxn>
                <a:cxn ang="0">
                  <a:pos x="503" y="114"/>
                </a:cxn>
                <a:cxn ang="0">
                  <a:pos x="515" y="266"/>
                </a:cxn>
                <a:cxn ang="0">
                  <a:pos x="355" y="836"/>
                </a:cxn>
                <a:cxn ang="0">
                  <a:pos x="208" y="950"/>
                </a:cxn>
                <a:cxn ang="0">
                  <a:pos x="147" y="937"/>
                </a:cxn>
                <a:cxn ang="0">
                  <a:pos x="135" y="912"/>
                </a:cxn>
                <a:cxn ang="0">
                  <a:pos x="184" y="848"/>
                </a:cxn>
                <a:cxn ang="0">
                  <a:pos x="196" y="772"/>
                </a:cxn>
                <a:cxn ang="0">
                  <a:pos x="159" y="734"/>
                </a:cxn>
                <a:cxn ang="0">
                  <a:pos x="122" y="722"/>
                </a:cxn>
                <a:cxn ang="0">
                  <a:pos x="24" y="772"/>
                </a:cxn>
                <a:cxn ang="0">
                  <a:pos x="24" y="912"/>
                </a:cxn>
                <a:cxn ang="0">
                  <a:pos x="135" y="988"/>
                </a:cxn>
                <a:cxn ang="0">
                  <a:pos x="294" y="975"/>
                </a:cxn>
                <a:cxn ang="0">
                  <a:pos x="404" y="861"/>
                </a:cxn>
                <a:cxn ang="0">
                  <a:pos x="466" y="912"/>
                </a:cxn>
                <a:cxn ang="0">
                  <a:pos x="650" y="1000"/>
                </a:cxn>
                <a:cxn ang="0">
                  <a:pos x="870" y="899"/>
                </a:cxn>
                <a:cxn ang="0">
                  <a:pos x="981" y="722"/>
                </a:cxn>
                <a:cxn ang="0">
                  <a:pos x="993" y="646"/>
                </a:cxn>
                <a:cxn ang="0">
                  <a:pos x="981" y="633"/>
                </a:cxn>
                <a:cxn ang="0">
                  <a:pos x="944" y="646"/>
                </a:cxn>
                <a:cxn ang="0">
                  <a:pos x="883" y="810"/>
                </a:cxn>
                <a:cxn ang="0">
                  <a:pos x="723" y="937"/>
                </a:cxn>
                <a:cxn ang="0">
                  <a:pos x="625" y="950"/>
                </a:cxn>
                <a:cxn ang="0">
                  <a:pos x="564" y="912"/>
                </a:cxn>
                <a:cxn ang="0">
                  <a:pos x="539" y="848"/>
                </a:cxn>
                <a:cxn ang="0">
                  <a:pos x="564" y="671"/>
                </a:cxn>
                <a:cxn ang="0">
                  <a:pos x="650" y="304"/>
                </a:cxn>
              </a:cxnLst>
              <a:rect l="0" t="0" r="r" b="b"/>
              <a:pathLst>
                <a:path w="1066" h="1000">
                  <a:moveTo>
                    <a:pt x="650" y="304"/>
                  </a:moveTo>
                  <a:lnTo>
                    <a:pt x="662" y="253"/>
                  </a:lnTo>
                  <a:lnTo>
                    <a:pt x="686" y="190"/>
                  </a:lnTo>
                  <a:lnTo>
                    <a:pt x="723" y="127"/>
                  </a:lnTo>
                  <a:lnTo>
                    <a:pt x="785" y="76"/>
                  </a:lnTo>
                  <a:lnTo>
                    <a:pt x="858" y="51"/>
                  </a:lnTo>
                  <a:lnTo>
                    <a:pt x="907" y="51"/>
                  </a:lnTo>
                  <a:lnTo>
                    <a:pt x="932" y="63"/>
                  </a:lnTo>
                  <a:lnTo>
                    <a:pt x="968" y="76"/>
                  </a:lnTo>
                  <a:lnTo>
                    <a:pt x="932" y="89"/>
                  </a:lnTo>
                  <a:lnTo>
                    <a:pt x="870" y="152"/>
                  </a:lnTo>
                  <a:lnTo>
                    <a:pt x="870" y="228"/>
                  </a:lnTo>
                  <a:lnTo>
                    <a:pt x="895" y="253"/>
                  </a:lnTo>
                  <a:lnTo>
                    <a:pt x="944" y="279"/>
                  </a:lnTo>
                  <a:lnTo>
                    <a:pt x="968" y="279"/>
                  </a:lnTo>
                  <a:lnTo>
                    <a:pt x="993" y="266"/>
                  </a:lnTo>
                  <a:lnTo>
                    <a:pt x="1042" y="215"/>
                  </a:lnTo>
                  <a:lnTo>
                    <a:pt x="1054" y="190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32" y="13"/>
                  </a:lnTo>
                  <a:lnTo>
                    <a:pt x="858" y="0"/>
                  </a:lnTo>
                  <a:lnTo>
                    <a:pt x="772" y="25"/>
                  </a:lnTo>
                  <a:lnTo>
                    <a:pt x="711" y="63"/>
                  </a:lnTo>
                  <a:lnTo>
                    <a:pt x="674" y="127"/>
                  </a:lnTo>
                  <a:lnTo>
                    <a:pt x="637" y="165"/>
                  </a:lnTo>
                  <a:lnTo>
                    <a:pt x="588" y="76"/>
                  </a:lnTo>
                  <a:lnTo>
                    <a:pt x="527" y="25"/>
                  </a:lnTo>
                  <a:lnTo>
                    <a:pt x="404" y="0"/>
                  </a:lnTo>
                  <a:lnTo>
                    <a:pt x="282" y="25"/>
                  </a:lnTo>
                  <a:lnTo>
                    <a:pt x="196" y="101"/>
                  </a:lnTo>
                  <a:lnTo>
                    <a:pt x="122" y="203"/>
                  </a:lnTo>
                  <a:lnTo>
                    <a:pt x="86" y="279"/>
                  </a:lnTo>
                  <a:lnTo>
                    <a:pt x="61" y="342"/>
                  </a:lnTo>
                  <a:lnTo>
                    <a:pt x="86" y="367"/>
                  </a:lnTo>
                  <a:lnTo>
                    <a:pt x="110" y="367"/>
                  </a:lnTo>
                  <a:lnTo>
                    <a:pt x="110" y="354"/>
                  </a:lnTo>
                  <a:lnTo>
                    <a:pt x="122" y="342"/>
                  </a:lnTo>
                  <a:lnTo>
                    <a:pt x="184" y="203"/>
                  </a:lnTo>
                  <a:lnTo>
                    <a:pt x="257" y="101"/>
                  </a:lnTo>
                  <a:lnTo>
                    <a:pt x="343" y="63"/>
                  </a:lnTo>
                  <a:lnTo>
                    <a:pt x="404" y="51"/>
                  </a:lnTo>
                  <a:lnTo>
                    <a:pt x="429" y="51"/>
                  </a:lnTo>
                  <a:lnTo>
                    <a:pt x="441" y="63"/>
                  </a:lnTo>
                  <a:lnTo>
                    <a:pt x="466" y="63"/>
                  </a:lnTo>
                  <a:lnTo>
                    <a:pt x="490" y="89"/>
                  </a:lnTo>
                  <a:lnTo>
                    <a:pt x="503" y="114"/>
                  </a:lnTo>
                  <a:lnTo>
                    <a:pt x="515" y="152"/>
                  </a:lnTo>
                  <a:lnTo>
                    <a:pt x="515" y="266"/>
                  </a:lnTo>
                  <a:lnTo>
                    <a:pt x="404" y="722"/>
                  </a:lnTo>
                  <a:lnTo>
                    <a:pt x="355" y="836"/>
                  </a:lnTo>
                  <a:lnTo>
                    <a:pt x="294" y="924"/>
                  </a:lnTo>
                  <a:lnTo>
                    <a:pt x="208" y="950"/>
                  </a:lnTo>
                  <a:lnTo>
                    <a:pt x="184" y="950"/>
                  </a:lnTo>
                  <a:lnTo>
                    <a:pt x="147" y="937"/>
                  </a:lnTo>
                  <a:lnTo>
                    <a:pt x="98" y="924"/>
                  </a:lnTo>
                  <a:lnTo>
                    <a:pt x="135" y="912"/>
                  </a:lnTo>
                  <a:lnTo>
                    <a:pt x="172" y="886"/>
                  </a:lnTo>
                  <a:lnTo>
                    <a:pt x="184" y="848"/>
                  </a:lnTo>
                  <a:lnTo>
                    <a:pt x="196" y="798"/>
                  </a:lnTo>
                  <a:lnTo>
                    <a:pt x="196" y="772"/>
                  </a:lnTo>
                  <a:lnTo>
                    <a:pt x="184" y="747"/>
                  </a:lnTo>
                  <a:lnTo>
                    <a:pt x="159" y="734"/>
                  </a:lnTo>
                  <a:lnTo>
                    <a:pt x="135" y="734"/>
                  </a:lnTo>
                  <a:lnTo>
                    <a:pt x="122" y="722"/>
                  </a:lnTo>
                  <a:lnTo>
                    <a:pt x="49" y="747"/>
                  </a:lnTo>
                  <a:lnTo>
                    <a:pt x="24" y="772"/>
                  </a:lnTo>
                  <a:lnTo>
                    <a:pt x="0" y="848"/>
                  </a:lnTo>
                  <a:lnTo>
                    <a:pt x="24" y="912"/>
                  </a:lnTo>
                  <a:lnTo>
                    <a:pt x="61" y="962"/>
                  </a:lnTo>
                  <a:lnTo>
                    <a:pt x="135" y="988"/>
                  </a:lnTo>
                  <a:lnTo>
                    <a:pt x="196" y="1000"/>
                  </a:lnTo>
                  <a:lnTo>
                    <a:pt x="294" y="975"/>
                  </a:lnTo>
                  <a:lnTo>
                    <a:pt x="368" y="924"/>
                  </a:lnTo>
                  <a:lnTo>
                    <a:pt x="404" y="861"/>
                  </a:lnTo>
                  <a:lnTo>
                    <a:pt x="429" y="836"/>
                  </a:lnTo>
                  <a:lnTo>
                    <a:pt x="466" y="912"/>
                  </a:lnTo>
                  <a:lnTo>
                    <a:pt x="539" y="975"/>
                  </a:lnTo>
                  <a:lnTo>
                    <a:pt x="650" y="1000"/>
                  </a:lnTo>
                  <a:lnTo>
                    <a:pt x="772" y="975"/>
                  </a:lnTo>
                  <a:lnTo>
                    <a:pt x="870" y="899"/>
                  </a:lnTo>
                  <a:lnTo>
                    <a:pt x="944" y="798"/>
                  </a:lnTo>
                  <a:lnTo>
                    <a:pt x="981" y="722"/>
                  </a:lnTo>
                  <a:lnTo>
                    <a:pt x="993" y="658"/>
                  </a:lnTo>
                  <a:lnTo>
                    <a:pt x="993" y="646"/>
                  </a:lnTo>
                  <a:lnTo>
                    <a:pt x="981" y="646"/>
                  </a:lnTo>
                  <a:lnTo>
                    <a:pt x="981" y="633"/>
                  </a:lnTo>
                  <a:lnTo>
                    <a:pt x="956" y="633"/>
                  </a:lnTo>
                  <a:lnTo>
                    <a:pt x="944" y="646"/>
                  </a:lnTo>
                  <a:lnTo>
                    <a:pt x="944" y="658"/>
                  </a:lnTo>
                  <a:lnTo>
                    <a:pt x="883" y="810"/>
                  </a:lnTo>
                  <a:lnTo>
                    <a:pt x="797" y="899"/>
                  </a:lnTo>
                  <a:lnTo>
                    <a:pt x="723" y="937"/>
                  </a:lnTo>
                  <a:lnTo>
                    <a:pt x="662" y="950"/>
                  </a:lnTo>
                  <a:lnTo>
                    <a:pt x="625" y="950"/>
                  </a:lnTo>
                  <a:lnTo>
                    <a:pt x="588" y="924"/>
                  </a:lnTo>
                  <a:lnTo>
                    <a:pt x="564" y="912"/>
                  </a:lnTo>
                  <a:lnTo>
                    <a:pt x="552" y="874"/>
                  </a:lnTo>
                  <a:lnTo>
                    <a:pt x="539" y="848"/>
                  </a:lnTo>
                  <a:lnTo>
                    <a:pt x="539" y="772"/>
                  </a:lnTo>
                  <a:lnTo>
                    <a:pt x="564" y="671"/>
                  </a:lnTo>
                  <a:lnTo>
                    <a:pt x="576" y="608"/>
                  </a:lnTo>
                  <a:lnTo>
                    <a:pt x="650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1" name="Freeform 123"/>
            <p:cNvSpPr>
              <a:spLocks/>
            </p:cNvSpPr>
            <p:nvPr/>
          </p:nvSpPr>
          <p:spPr bwMode="auto">
            <a:xfrm>
              <a:off x="29097" y="4382"/>
              <a:ext cx="649" cy="1026"/>
            </a:xfrm>
            <a:custGeom>
              <a:avLst/>
              <a:gdLst/>
              <a:ahLst/>
              <a:cxnLst>
                <a:cxn ang="0">
                  <a:pos x="649" y="747"/>
                </a:cxn>
                <a:cxn ang="0">
                  <a:pos x="600" y="747"/>
                </a:cxn>
                <a:cxn ang="0">
                  <a:pos x="600" y="773"/>
                </a:cxn>
                <a:cxn ang="0">
                  <a:pos x="588" y="811"/>
                </a:cxn>
                <a:cxn ang="0">
                  <a:pos x="588" y="836"/>
                </a:cxn>
                <a:cxn ang="0">
                  <a:pos x="576" y="874"/>
                </a:cxn>
                <a:cxn ang="0">
                  <a:pos x="564" y="887"/>
                </a:cxn>
                <a:cxn ang="0">
                  <a:pos x="527" y="887"/>
                </a:cxn>
                <a:cxn ang="0">
                  <a:pos x="490" y="899"/>
                </a:cxn>
                <a:cxn ang="0">
                  <a:pos x="147" y="899"/>
                </a:cxn>
                <a:cxn ang="0">
                  <a:pos x="245" y="811"/>
                </a:cxn>
                <a:cxn ang="0">
                  <a:pos x="318" y="735"/>
                </a:cxn>
                <a:cxn ang="0">
                  <a:pos x="441" y="633"/>
                </a:cxn>
                <a:cxn ang="0">
                  <a:pos x="527" y="570"/>
                </a:cxn>
                <a:cxn ang="0">
                  <a:pos x="588" y="494"/>
                </a:cxn>
                <a:cxn ang="0">
                  <a:pos x="637" y="405"/>
                </a:cxn>
                <a:cxn ang="0">
                  <a:pos x="649" y="304"/>
                </a:cxn>
                <a:cxn ang="0">
                  <a:pos x="625" y="177"/>
                </a:cxn>
                <a:cxn ang="0">
                  <a:pos x="551" y="89"/>
                </a:cxn>
                <a:cxn ang="0">
                  <a:pos x="441" y="26"/>
                </a:cxn>
                <a:cxn ang="0">
                  <a:pos x="306" y="0"/>
                </a:cxn>
                <a:cxn ang="0">
                  <a:pos x="184" y="26"/>
                </a:cxn>
                <a:cxn ang="0">
                  <a:pos x="85" y="89"/>
                </a:cxn>
                <a:cxn ang="0">
                  <a:pos x="24" y="177"/>
                </a:cxn>
                <a:cxn ang="0">
                  <a:pos x="0" y="279"/>
                </a:cxn>
                <a:cxn ang="0">
                  <a:pos x="0" y="317"/>
                </a:cxn>
                <a:cxn ang="0">
                  <a:pos x="12" y="329"/>
                </a:cxn>
                <a:cxn ang="0">
                  <a:pos x="24" y="355"/>
                </a:cxn>
                <a:cxn ang="0">
                  <a:pos x="49" y="355"/>
                </a:cxn>
                <a:cxn ang="0">
                  <a:pos x="61" y="367"/>
                </a:cxn>
                <a:cxn ang="0">
                  <a:pos x="98" y="367"/>
                </a:cxn>
                <a:cxn ang="0">
                  <a:pos x="122" y="355"/>
                </a:cxn>
                <a:cxn ang="0">
                  <a:pos x="134" y="329"/>
                </a:cxn>
                <a:cxn ang="0">
                  <a:pos x="147" y="317"/>
                </a:cxn>
                <a:cxn ang="0">
                  <a:pos x="159" y="279"/>
                </a:cxn>
                <a:cxn ang="0">
                  <a:pos x="159" y="266"/>
                </a:cxn>
                <a:cxn ang="0">
                  <a:pos x="147" y="253"/>
                </a:cxn>
                <a:cxn ang="0">
                  <a:pos x="134" y="228"/>
                </a:cxn>
                <a:cxn ang="0">
                  <a:pos x="122" y="215"/>
                </a:cxn>
                <a:cxn ang="0">
                  <a:pos x="98" y="203"/>
                </a:cxn>
                <a:cxn ang="0">
                  <a:pos x="61" y="203"/>
                </a:cxn>
                <a:cxn ang="0">
                  <a:pos x="122" y="114"/>
                </a:cxn>
                <a:cxn ang="0">
                  <a:pos x="208" y="76"/>
                </a:cxn>
                <a:cxn ang="0">
                  <a:pos x="282" y="64"/>
                </a:cxn>
                <a:cxn ang="0">
                  <a:pos x="380" y="76"/>
                </a:cxn>
                <a:cxn ang="0">
                  <a:pos x="453" y="139"/>
                </a:cxn>
                <a:cxn ang="0">
                  <a:pos x="490" y="215"/>
                </a:cxn>
                <a:cxn ang="0">
                  <a:pos x="515" y="304"/>
                </a:cxn>
                <a:cxn ang="0">
                  <a:pos x="490" y="431"/>
                </a:cxn>
                <a:cxn ang="0">
                  <a:pos x="429" y="532"/>
                </a:cxn>
                <a:cxn ang="0">
                  <a:pos x="0" y="975"/>
                </a:cxn>
                <a:cxn ang="0">
                  <a:pos x="0" y="1026"/>
                </a:cxn>
                <a:cxn ang="0">
                  <a:pos x="613" y="1026"/>
                </a:cxn>
                <a:cxn ang="0">
                  <a:pos x="649" y="747"/>
                </a:cxn>
              </a:cxnLst>
              <a:rect l="0" t="0" r="r" b="b"/>
              <a:pathLst>
                <a:path w="649" h="1026">
                  <a:moveTo>
                    <a:pt x="649" y="747"/>
                  </a:moveTo>
                  <a:lnTo>
                    <a:pt x="600" y="747"/>
                  </a:lnTo>
                  <a:lnTo>
                    <a:pt x="600" y="773"/>
                  </a:lnTo>
                  <a:lnTo>
                    <a:pt x="588" y="811"/>
                  </a:lnTo>
                  <a:lnTo>
                    <a:pt x="588" y="836"/>
                  </a:lnTo>
                  <a:lnTo>
                    <a:pt x="576" y="874"/>
                  </a:lnTo>
                  <a:lnTo>
                    <a:pt x="564" y="887"/>
                  </a:lnTo>
                  <a:lnTo>
                    <a:pt x="527" y="887"/>
                  </a:lnTo>
                  <a:lnTo>
                    <a:pt x="490" y="899"/>
                  </a:lnTo>
                  <a:lnTo>
                    <a:pt x="147" y="899"/>
                  </a:lnTo>
                  <a:lnTo>
                    <a:pt x="245" y="811"/>
                  </a:lnTo>
                  <a:lnTo>
                    <a:pt x="318" y="735"/>
                  </a:lnTo>
                  <a:lnTo>
                    <a:pt x="441" y="633"/>
                  </a:lnTo>
                  <a:lnTo>
                    <a:pt x="527" y="570"/>
                  </a:lnTo>
                  <a:lnTo>
                    <a:pt x="588" y="494"/>
                  </a:lnTo>
                  <a:lnTo>
                    <a:pt x="637" y="405"/>
                  </a:lnTo>
                  <a:lnTo>
                    <a:pt x="649" y="304"/>
                  </a:lnTo>
                  <a:lnTo>
                    <a:pt x="625" y="177"/>
                  </a:lnTo>
                  <a:lnTo>
                    <a:pt x="551" y="89"/>
                  </a:lnTo>
                  <a:lnTo>
                    <a:pt x="441" y="26"/>
                  </a:lnTo>
                  <a:lnTo>
                    <a:pt x="306" y="0"/>
                  </a:lnTo>
                  <a:lnTo>
                    <a:pt x="184" y="26"/>
                  </a:lnTo>
                  <a:lnTo>
                    <a:pt x="85" y="89"/>
                  </a:lnTo>
                  <a:lnTo>
                    <a:pt x="24" y="177"/>
                  </a:lnTo>
                  <a:lnTo>
                    <a:pt x="0" y="279"/>
                  </a:lnTo>
                  <a:lnTo>
                    <a:pt x="0" y="317"/>
                  </a:lnTo>
                  <a:lnTo>
                    <a:pt x="12" y="329"/>
                  </a:lnTo>
                  <a:lnTo>
                    <a:pt x="24" y="355"/>
                  </a:lnTo>
                  <a:lnTo>
                    <a:pt x="49" y="355"/>
                  </a:lnTo>
                  <a:lnTo>
                    <a:pt x="61" y="367"/>
                  </a:lnTo>
                  <a:lnTo>
                    <a:pt x="98" y="367"/>
                  </a:lnTo>
                  <a:lnTo>
                    <a:pt x="122" y="355"/>
                  </a:lnTo>
                  <a:lnTo>
                    <a:pt x="134" y="329"/>
                  </a:lnTo>
                  <a:lnTo>
                    <a:pt x="147" y="317"/>
                  </a:lnTo>
                  <a:lnTo>
                    <a:pt x="159" y="279"/>
                  </a:lnTo>
                  <a:lnTo>
                    <a:pt x="159" y="266"/>
                  </a:lnTo>
                  <a:lnTo>
                    <a:pt x="147" y="253"/>
                  </a:lnTo>
                  <a:lnTo>
                    <a:pt x="134" y="228"/>
                  </a:lnTo>
                  <a:lnTo>
                    <a:pt x="122" y="215"/>
                  </a:lnTo>
                  <a:lnTo>
                    <a:pt x="98" y="203"/>
                  </a:lnTo>
                  <a:lnTo>
                    <a:pt x="61" y="203"/>
                  </a:lnTo>
                  <a:lnTo>
                    <a:pt x="122" y="114"/>
                  </a:lnTo>
                  <a:lnTo>
                    <a:pt x="208" y="76"/>
                  </a:lnTo>
                  <a:lnTo>
                    <a:pt x="282" y="64"/>
                  </a:lnTo>
                  <a:lnTo>
                    <a:pt x="380" y="76"/>
                  </a:lnTo>
                  <a:lnTo>
                    <a:pt x="453" y="139"/>
                  </a:lnTo>
                  <a:lnTo>
                    <a:pt x="490" y="215"/>
                  </a:lnTo>
                  <a:lnTo>
                    <a:pt x="515" y="304"/>
                  </a:lnTo>
                  <a:lnTo>
                    <a:pt x="490" y="431"/>
                  </a:lnTo>
                  <a:lnTo>
                    <a:pt x="429" y="532"/>
                  </a:lnTo>
                  <a:lnTo>
                    <a:pt x="0" y="975"/>
                  </a:lnTo>
                  <a:lnTo>
                    <a:pt x="0" y="1026"/>
                  </a:lnTo>
                  <a:lnTo>
                    <a:pt x="613" y="1026"/>
                  </a:lnTo>
                  <a:lnTo>
                    <a:pt x="649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2" name="Freeform 124"/>
            <p:cNvSpPr>
              <a:spLocks noEditPoints="1"/>
            </p:cNvSpPr>
            <p:nvPr/>
          </p:nvSpPr>
          <p:spPr bwMode="auto">
            <a:xfrm>
              <a:off x="31193" y="2888"/>
              <a:ext cx="1471" cy="696"/>
            </a:xfrm>
            <a:custGeom>
              <a:avLst/>
              <a:gdLst/>
              <a:ahLst/>
              <a:cxnLst>
                <a:cxn ang="0">
                  <a:pos x="687" y="190"/>
                </a:cxn>
                <a:cxn ang="0">
                  <a:pos x="478" y="25"/>
                </a:cxn>
                <a:cxn ang="0">
                  <a:pos x="196" y="25"/>
                </a:cxn>
                <a:cxn ang="0">
                  <a:pos x="25" y="215"/>
                </a:cxn>
                <a:cxn ang="0">
                  <a:pos x="25" y="481"/>
                </a:cxn>
                <a:cxn ang="0">
                  <a:pos x="196" y="671"/>
                </a:cxn>
                <a:cxn ang="0">
                  <a:pos x="466" y="671"/>
                </a:cxn>
                <a:cxn ang="0">
                  <a:pos x="662" y="519"/>
                </a:cxn>
                <a:cxn ang="0">
                  <a:pos x="883" y="608"/>
                </a:cxn>
                <a:cxn ang="0">
                  <a:pos x="1152" y="696"/>
                </a:cxn>
                <a:cxn ang="0">
                  <a:pos x="1385" y="595"/>
                </a:cxn>
                <a:cxn ang="0">
                  <a:pos x="1471" y="355"/>
                </a:cxn>
                <a:cxn ang="0">
                  <a:pos x="1385" y="114"/>
                </a:cxn>
                <a:cxn ang="0">
                  <a:pos x="1165" y="0"/>
                </a:cxn>
                <a:cxn ang="0">
                  <a:pos x="895" y="101"/>
                </a:cxn>
                <a:cxn ang="0">
                  <a:pos x="748" y="266"/>
                </a:cxn>
                <a:cxn ang="0">
                  <a:pos x="907" y="190"/>
                </a:cxn>
                <a:cxn ang="0">
                  <a:pos x="1165" y="63"/>
                </a:cxn>
                <a:cxn ang="0">
                  <a:pos x="1361" y="152"/>
                </a:cxn>
                <a:cxn ang="0">
                  <a:pos x="1434" y="355"/>
                </a:cxn>
                <a:cxn ang="0">
                  <a:pos x="1349" y="544"/>
                </a:cxn>
                <a:cxn ang="0">
                  <a:pos x="1177" y="620"/>
                </a:cxn>
                <a:cxn ang="0">
                  <a:pos x="993" y="532"/>
                </a:cxn>
                <a:cxn ang="0">
                  <a:pos x="797" y="317"/>
                </a:cxn>
                <a:cxn ang="0">
                  <a:pos x="576" y="519"/>
                </a:cxn>
                <a:cxn ang="0">
                  <a:pos x="306" y="646"/>
                </a:cxn>
                <a:cxn ang="0">
                  <a:pos x="123" y="557"/>
                </a:cxn>
                <a:cxn ang="0">
                  <a:pos x="49" y="355"/>
                </a:cxn>
                <a:cxn ang="0">
                  <a:pos x="123" y="165"/>
                </a:cxn>
                <a:cxn ang="0">
                  <a:pos x="294" y="89"/>
                </a:cxn>
                <a:cxn ang="0">
                  <a:pos x="490" y="177"/>
                </a:cxn>
                <a:cxn ang="0">
                  <a:pos x="674" y="380"/>
                </a:cxn>
              </a:cxnLst>
              <a:rect l="0" t="0" r="r" b="b"/>
              <a:pathLst>
                <a:path w="1471" h="696">
                  <a:moveTo>
                    <a:pt x="748" y="266"/>
                  </a:moveTo>
                  <a:lnTo>
                    <a:pt x="687" y="190"/>
                  </a:lnTo>
                  <a:lnTo>
                    <a:pt x="588" y="101"/>
                  </a:lnTo>
                  <a:lnTo>
                    <a:pt x="478" y="25"/>
                  </a:lnTo>
                  <a:lnTo>
                    <a:pt x="331" y="0"/>
                  </a:lnTo>
                  <a:lnTo>
                    <a:pt x="196" y="25"/>
                  </a:lnTo>
                  <a:lnTo>
                    <a:pt x="98" y="114"/>
                  </a:lnTo>
                  <a:lnTo>
                    <a:pt x="25" y="215"/>
                  </a:lnTo>
                  <a:lnTo>
                    <a:pt x="0" y="355"/>
                  </a:lnTo>
                  <a:lnTo>
                    <a:pt x="25" y="481"/>
                  </a:lnTo>
                  <a:lnTo>
                    <a:pt x="98" y="595"/>
                  </a:lnTo>
                  <a:lnTo>
                    <a:pt x="196" y="671"/>
                  </a:lnTo>
                  <a:lnTo>
                    <a:pt x="319" y="696"/>
                  </a:lnTo>
                  <a:lnTo>
                    <a:pt x="466" y="671"/>
                  </a:lnTo>
                  <a:lnTo>
                    <a:pt x="576" y="595"/>
                  </a:lnTo>
                  <a:lnTo>
                    <a:pt x="662" y="519"/>
                  </a:lnTo>
                  <a:lnTo>
                    <a:pt x="723" y="443"/>
                  </a:lnTo>
                  <a:lnTo>
                    <a:pt x="883" y="608"/>
                  </a:lnTo>
                  <a:lnTo>
                    <a:pt x="1005" y="671"/>
                  </a:lnTo>
                  <a:lnTo>
                    <a:pt x="1152" y="696"/>
                  </a:lnTo>
                  <a:lnTo>
                    <a:pt x="1287" y="671"/>
                  </a:lnTo>
                  <a:lnTo>
                    <a:pt x="1385" y="595"/>
                  </a:lnTo>
                  <a:lnTo>
                    <a:pt x="1447" y="481"/>
                  </a:lnTo>
                  <a:lnTo>
                    <a:pt x="1471" y="355"/>
                  </a:lnTo>
                  <a:lnTo>
                    <a:pt x="1447" y="228"/>
                  </a:lnTo>
                  <a:lnTo>
                    <a:pt x="1385" y="114"/>
                  </a:lnTo>
                  <a:lnTo>
                    <a:pt x="1287" y="38"/>
                  </a:lnTo>
                  <a:lnTo>
                    <a:pt x="1165" y="0"/>
                  </a:lnTo>
                  <a:lnTo>
                    <a:pt x="1018" y="25"/>
                  </a:lnTo>
                  <a:lnTo>
                    <a:pt x="895" y="101"/>
                  </a:lnTo>
                  <a:lnTo>
                    <a:pt x="809" y="190"/>
                  </a:lnTo>
                  <a:lnTo>
                    <a:pt x="748" y="266"/>
                  </a:lnTo>
                  <a:close/>
                  <a:moveTo>
                    <a:pt x="797" y="317"/>
                  </a:moveTo>
                  <a:lnTo>
                    <a:pt x="907" y="190"/>
                  </a:lnTo>
                  <a:lnTo>
                    <a:pt x="1030" y="101"/>
                  </a:lnTo>
                  <a:lnTo>
                    <a:pt x="1165" y="63"/>
                  </a:lnTo>
                  <a:lnTo>
                    <a:pt x="1275" y="89"/>
                  </a:lnTo>
                  <a:lnTo>
                    <a:pt x="1361" y="152"/>
                  </a:lnTo>
                  <a:lnTo>
                    <a:pt x="1410" y="241"/>
                  </a:lnTo>
                  <a:lnTo>
                    <a:pt x="1434" y="355"/>
                  </a:lnTo>
                  <a:lnTo>
                    <a:pt x="1410" y="456"/>
                  </a:lnTo>
                  <a:lnTo>
                    <a:pt x="1349" y="544"/>
                  </a:lnTo>
                  <a:lnTo>
                    <a:pt x="1275" y="595"/>
                  </a:lnTo>
                  <a:lnTo>
                    <a:pt x="1177" y="620"/>
                  </a:lnTo>
                  <a:lnTo>
                    <a:pt x="1079" y="595"/>
                  </a:lnTo>
                  <a:lnTo>
                    <a:pt x="993" y="532"/>
                  </a:lnTo>
                  <a:lnTo>
                    <a:pt x="895" y="443"/>
                  </a:lnTo>
                  <a:lnTo>
                    <a:pt x="797" y="317"/>
                  </a:lnTo>
                  <a:close/>
                  <a:moveTo>
                    <a:pt x="674" y="380"/>
                  </a:moveTo>
                  <a:lnTo>
                    <a:pt x="576" y="519"/>
                  </a:lnTo>
                  <a:lnTo>
                    <a:pt x="454" y="608"/>
                  </a:lnTo>
                  <a:lnTo>
                    <a:pt x="306" y="646"/>
                  </a:lnTo>
                  <a:lnTo>
                    <a:pt x="196" y="620"/>
                  </a:lnTo>
                  <a:lnTo>
                    <a:pt x="123" y="557"/>
                  </a:lnTo>
                  <a:lnTo>
                    <a:pt x="61" y="456"/>
                  </a:lnTo>
                  <a:lnTo>
                    <a:pt x="49" y="355"/>
                  </a:lnTo>
                  <a:lnTo>
                    <a:pt x="74" y="253"/>
                  </a:lnTo>
                  <a:lnTo>
                    <a:pt x="123" y="165"/>
                  </a:lnTo>
                  <a:lnTo>
                    <a:pt x="208" y="114"/>
                  </a:lnTo>
                  <a:lnTo>
                    <a:pt x="294" y="89"/>
                  </a:lnTo>
                  <a:lnTo>
                    <a:pt x="392" y="114"/>
                  </a:lnTo>
                  <a:lnTo>
                    <a:pt x="490" y="177"/>
                  </a:lnTo>
                  <a:lnTo>
                    <a:pt x="576" y="266"/>
                  </a:lnTo>
                  <a:lnTo>
                    <a:pt x="674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3" name="Freeform 125"/>
            <p:cNvSpPr>
              <a:spLocks/>
            </p:cNvSpPr>
            <p:nvPr/>
          </p:nvSpPr>
          <p:spPr bwMode="auto">
            <a:xfrm>
              <a:off x="30506" y="4243"/>
              <a:ext cx="2832" cy="3090"/>
            </a:xfrm>
            <a:custGeom>
              <a:avLst/>
              <a:gdLst/>
              <a:ahLst/>
              <a:cxnLst>
                <a:cxn ang="0">
                  <a:pos x="2575" y="3090"/>
                </a:cxn>
                <a:cxn ang="0">
                  <a:pos x="2832" y="2381"/>
                </a:cxn>
                <a:cxn ang="0">
                  <a:pos x="2783" y="2381"/>
                </a:cxn>
                <a:cxn ang="0">
                  <a:pos x="2698" y="2533"/>
                </a:cxn>
                <a:cxn ang="0">
                  <a:pos x="2563" y="2659"/>
                </a:cxn>
                <a:cxn ang="0">
                  <a:pos x="2403" y="2760"/>
                </a:cxn>
                <a:cxn ang="0">
                  <a:pos x="2232" y="2824"/>
                </a:cxn>
                <a:cxn ang="0">
                  <a:pos x="2170" y="2836"/>
                </a:cxn>
                <a:cxn ang="0">
                  <a:pos x="2036" y="2862"/>
                </a:cxn>
                <a:cxn ang="0">
                  <a:pos x="1839" y="2887"/>
                </a:cxn>
                <a:cxn ang="0">
                  <a:pos x="282" y="2887"/>
                </a:cxn>
                <a:cxn ang="0">
                  <a:pos x="1361" y="1583"/>
                </a:cxn>
                <a:cxn ang="0">
                  <a:pos x="1386" y="1557"/>
                </a:cxn>
                <a:cxn ang="0">
                  <a:pos x="1386" y="1532"/>
                </a:cxn>
                <a:cxn ang="0">
                  <a:pos x="1374" y="1532"/>
                </a:cxn>
                <a:cxn ang="0">
                  <a:pos x="1374" y="1507"/>
                </a:cxn>
                <a:cxn ang="0">
                  <a:pos x="381" y="101"/>
                </a:cxn>
                <a:cxn ang="0">
                  <a:pos x="1545" y="101"/>
                </a:cxn>
                <a:cxn ang="0">
                  <a:pos x="1741" y="114"/>
                </a:cxn>
                <a:cxn ang="0">
                  <a:pos x="1888" y="127"/>
                </a:cxn>
                <a:cxn ang="0">
                  <a:pos x="1999" y="139"/>
                </a:cxn>
                <a:cxn ang="0">
                  <a:pos x="2048" y="139"/>
                </a:cxn>
                <a:cxn ang="0">
                  <a:pos x="2183" y="165"/>
                </a:cxn>
                <a:cxn ang="0">
                  <a:pos x="2342" y="215"/>
                </a:cxn>
                <a:cxn ang="0">
                  <a:pos x="2514" y="304"/>
                </a:cxn>
                <a:cxn ang="0">
                  <a:pos x="2563" y="342"/>
                </a:cxn>
                <a:cxn ang="0">
                  <a:pos x="2636" y="405"/>
                </a:cxn>
                <a:cxn ang="0">
                  <a:pos x="2722" y="494"/>
                </a:cxn>
                <a:cxn ang="0">
                  <a:pos x="2783" y="620"/>
                </a:cxn>
                <a:cxn ang="0">
                  <a:pos x="2832" y="620"/>
                </a:cxn>
                <a:cxn ang="0">
                  <a:pos x="2575" y="0"/>
                </a:cxn>
                <a:cxn ang="0">
                  <a:pos x="13" y="0"/>
                </a:cxn>
                <a:cxn ang="0">
                  <a:pos x="0" y="13"/>
                </a:cxn>
                <a:cxn ang="0">
                  <a:pos x="0" y="89"/>
                </a:cxn>
                <a:cxn ang="0">
                  <a:pos x="1128" y="1684"/>
                </a:cxn>
                <a:cxn ang="0">
                  <a:pos x="25" y="3014"/>
                </a:cxn>
                <a:cxn ang="0">
                  <a:pos x="13" y="3039"/>
                </a:cxn>
                <a:cxn ang="0">
                  <a:pos x="0" y="3052"/>
                </a:cxn>
                <a:cxn ang="0">
                  <a:pos x="0" y="3077"/>
                </a:cxn>
                <a:cxn ang="0">
                  <a:pos x="13" y="3077"/>
                </a:cxn>
                <a:cxn ang="0">
                  <a:pos x="37" y="3090"/>
                </a:cxn>
                <a:cxn ang="0">
                  <a:pos x="62" y="3090"/>
                </a:cxn>
                <a:cxn ang="0">
                  <a:pos x="2575" y="3090"/>
                </a:cxn>
              </a:cxnLst>
              <a:rect l="0" t="0" r="r" b="b"/>
              <a:pathLst>
                <a:path w="2832" h="3090">
                  <a:moveTo>
                    <a:pt x="2575" y="3090"/>
                  </a:moveTo>
                  <a:lnTo>
                    <a:pt x="2832" y="2381"/>
                  </a:lnTo>
                  <a:lnTo>
                    <a:pt x="2783" y="2381"/>
                  </a:lnTo>
                  <a:lnTo>
                    <a:pt x="2698" y="2533"/>
                  </a:lnTo>
                  <a:lnTo>
                    <a:pt x="2563" y="2659"/>
                  </a:lnTo>
                  <a:lnTo>
                    <a:pt x="2403" y="2760"/>
                  </a:lnTo>
                  <a:lnTo>
                    <a:pt x="2232" y="2824"/>
                  </a:lnTo>
                  <a:lnTo>
                    <a:pt x="2170" y="2836"/>
                  </a:lnTo>
                  <a:lnTo>
                    <a:pt x="2036" y="2862"/>
                  </a:lnTo>
                  <a:lnTo>
                    <a:pt x="1839" y="2887"/>
                  </a:lnTo>
                  <a:lnTo>
                    <a:pt x="282" y="2887"/>
                  </a:lnTo>
                  <a:lnTo>
                    <a:pt x="1361" y="1583"/>
                  </a:lnTo>
                  <a:lnTo>
                    <a:pt x="1386" y="1557"/>
                  </a:lnTo>
                  <a:lnTo>
                    <a:pt x="1386" y="1532"/>
                  </a:lnTo>
                  <a:lnTo>
                    <a:pt x="1374" y="1532"/>
                  </a:lnTo>
                  <a:lnTo>
                    <a:pt x="1374" y="1507"/>
                  </a:lnTo>
                  <a:lnTo>
                    <a:pt x="381" y="101"/>
                  </a:lnTo>
                  <a:lnTo>
                    <a:pt x="1545" y="101"/>
                  </a:lnTo>
                  <a:lnTo>
                    <a:pt x="1741" y="114"/>
                  </a:lnTo>
                  <a:lnTo>
                    <a:pt x="1888" y="127"/>
                  </a:lnTo>
                  <a:lnTo>
                    <a:pt x="1999" y="139"/>
                  </a:lnTo>
                  <a:lnTo>
                    <a:pt x="2048" y="139"/>
                  </a:lnTo>
                  <a:lnTo>
                    <a:pt x="2183" y="165"/>
                  </a:lnTo>
                  <a:lnTo>
                    <a:pt x="2342" y="215"/>
                  </a:lnTo>
                  <a:lnTo>
                    <a:pt x="2514" y="304"/>
                  </a:lnTo>
                  <a:lnTo>
                    <a:pt x="2563" y="342"/>
                  </a:lnTo>
                  <a:lnTo>
                    <a:pt x="2636" y="405"/>
                  </a:lnTo>
                  <a:lnTo>
                    <a:pt x="2722" y="494"/>
                  </a:lnTo>
                  <a:lnTo>
                    <a:pt x="2783" y="620"/>
                  </a:lnTo>
                  <a:lnTo>
                    <a:pt x="2832" y="620"/>
                  </a:lnTo>
                  <a:lnTo>
                    <a:pt x="2575" y="0"/>
                  </a:lnTo>
                  <a:lnTo>
                    <a:pt x="13" y="0"/>
                  </a:lnTo>
                  <a:lnTo>
                    <a:pt x="0" y="13"/>
                  </a:lnTo>
                  <a:lnTo>
                    <a:pt x="0" y="89"/>
                  </a:lnTo>
                  <a:lnTo>
                    <a:pt x="1128" y="1684"/>
                  </a:lnTo>
                  <a:lnTo>
                    <a:pt x="25" y="3014"/>
                  </a:lnTo>
                  <a:lnTo>
                    <a:pt x="13" y="3039"/>
                  </a:lnTo>
                  <a:lnTo>
                    <a:pt x="0" y="3052"/>
                  </a:lnTo>
                  <a:lnTo>
                    <a:pt x="0" y="3077"/>
                  </a:lnTo>
                  <a:lnTo>
                    <a:pt x="13" y="3077"/>
                  </a:lnTo>
                  <a:lnTo>
                    <a:pt x="37" y="3090"/>
                  </a:lnTo>
                  <a:lnTo>
                    <a:pt x="62" y="3090"/>
                  </a:lnTo>
                  <a:lnTo>
                    <a:pt x="2575" y="30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4" name="Freeform 126"/>
            <p:cNvSpPr>
              <a:spLocks/>
            </p:cNvSpPr>
            <p:nvPr/>
          </p:nvSpPr>
          <p:spPr bwMode="auto">
            <a:xfrm>
              <a:off x="30384" y="8194"/>
              <a:ext cx="907" cy="696"/>
            </a:xfrm>
            <a:custGeom>
              <a:avLst/>
              <a:gdLst/>
              <a:ahLst/>
              <a:cxnLst>
                <a:cxn ang="0">
                  <a:pos x="110" y="608"/>
                </a:cxn>
                <a:cxn ang="0">
                  <a:pos x="98" y="671"/>
                </a:cxn>
                <a:cxn ang="0">
                  <a:pos x="172" y="696"/>
                </a:cxn>
                <a:cxn ang="0">
                  <a:pos x="208" y="671"/>
                </a:cxn>
                <a:cxn ang="0">
                  <a:pos x="221" y="620"/>
                </a:cxn>
                <a:cxn ang="0">
                  <a:pos x="233" y="570"/>
                </a:cxn>
                <a:cxn ang="0">
                  <a:pos x="257" y="468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4" y="126"/>
                </a:cxn>
                <a:cxn ang="0">
                  <a:pos x="576" y="50"/>
                </a:cxn>
                <a:cxn ang="0">
                  <a:pos x="625" y="63"/>
                </a:cxn>
                <a:cxn ang="0">
                  <a:pos x="650" y="101"/>
                </a:cxn>
                <a:cxn ang="0">
                  <a:pos x="662" y="152"/>
                </a:cxn>
                <a:cxn ang="0">
                  <a:pos x="613" y="392"/>
                </a:cxn>
                <a:cxn ang="0">
                  <a:pos x="552" y="532"/>
                </a:cxn>
                <a:cxn ang="0">
                  <a:pos x="576" y="646"/>
                </a:cxn>
                <a:cxn ang="0">
                  <a:pos x="699" y="696"/>
                </a:cxn>
                <a:cxn ang="0">
                  <a:pos x="834" y="620"/>
                </a:cxn>
                <a:cxn ang="0">
                  <a:pos x="895" y="494"/>
                </a:cxn>
                <a:cxn ang="0">
                  <a:pos x="907" y="456"/>
                </a:cxn>
                <a:cxn ang="0">
                  <a:pos x="870" y="443"/>
                </a:cxn>
                <a:cxn ang="0">
                  <a:pos x="858" y="468"/>
                </a:cxn>
                <a:cxn ang="0">
                  <a:pos x="809" y="582"/>
                </a:cxn>
                <a:cxn ang="0">
                  <a:pos x="735" y="646"/>
                </a:cxn>
                <a:cxn ang="0">
                  <a:pos x="674" y="658"/>
                </a:cxn>
                <a:cxn ang="0">
                  <a:pos x="662" y="570"/>
                </a:cxn>
                <a:cxn ang="0">
                  <a:pos x="699" y="481"/>
                </a:cxn>
                <a:cxn ang="0">
                  <a:pos x="748" y="342"/>
                </a:cxn>
                <a:cxn ang="0">
                  <a:pos x="772" y="177"/>
                </a:cxn>
                <a:cxn ang="0">
                  <a:pos x="760" y="88"/>
                </a:cxn>
                <a:cxn ang="0">
                  <a:pos x="674" y="25"/>
                </a:cxn>
                <a:cxn ang="0">
                  <a:pos x="613" y="0"/>
                </a:cxn>
                <a:cxn ang="0">
                  <a:pos x="466" y="25"/>
                </a:cxn>
                <a:cxn ang="0">
                  <a:pos x="331" y="139"/>
                </a:cxn>
                <a:cxn ang="0">
                  <a:pos x="270" y="38"/>
                </a:cxn>
                <a:cxn ang="0">
                  <a:pos x="196" y="12"/>
                </a:cxn>
                <a:cxn ang="0">
                  <a:pos x="135" y="12"/>
                </a:cxn>
                <a:cxn ang="0">
                  <a:pos x="61" y="63"/>
                </a:cxn>
                <a:cxn ang="0">
                  <a:pos x="37" y="126"/>
                </a:cxn>
                <a:cxn ang="0">
                  <a:pos x="0" y="202"/>
                </a:cxn>
                <a:cxn ang="0">
                  <a:pos x="12" y="253"/>
                </a:cxn>
                <a:cxn ang="0">
                  <a:pos x="37" y="266"/>
                </a:cxn>
                <a:cxn ang="0">
                  <a:pos x="49" y="240"/>
                </a:cxn>
                <a:cxn ang="0">
                  <a:pos x="61" y="164"/>
                </a:cxn>
                <a:cxn ang="0">
                  <a:pos x="98" y="101"/>
                </a:cxn>
                <a:cxn ang="0">
                  <a:pos x="135" y="50"/>
                </a:cxn>
                <a:cxn ang="0">
                  <a:pos x="208" y="76"/>
                </a:cxn>
                <a:cxn ang="0">
                  <a:pos x="184" y="253"/>
                </a:cxn>
                <a:cxn ang="0">
                  <a:pos x="172" y="342"/>
                </a:cxn>
                <a:cxn ang="0">
                  <a:pos x="110" y="582"/>
                </a:cxn>
              </a:cxnLst>
              <a:rect l="0" t="0" r="r" b="b"/>
              <a:pathLst>
                <a:path w="907" h="696">
                  <a:moveTo>
                    <a:pt x="110" y="582"/>
                  </a:moveTo>
                  <a:lnTo>
                    <a:pt x="110" y="608"/>
                  </a:lnTo>
                  <a:lnTo>
                    <a:pt x="98" y="620"/>
                  </a:lnTo>
                  <a:lnTo>
                    <a:pt x="98" y="671"/>
                  </a:lnTo>
                  <a:lnTo>
                    <a:pt x="122" y="696"/>
                  </a:lnTo>
                  <a:lnTo>
                    <a:pt x="172" y="696"/>
                  </a:lnTo>
                  <a:lnTo>
                    <a:pt x="196" y="684"/>
                  </a:lnTo>
                  <a:lnTo>
                    <a:pt x="208" y="671"/>
                  </a:lnTo>
                  <a:lnTo>
                    <a:pt x="208" y="646"/>
                  </a:lnTo>
                  <a:lnTo>
                    <a:pt x="221" y="620"/>
                  </a:lnTo>
                  <a:lnTo>
                    <a:pt x="221" y="595"/>
                  </a:lnTo>
                  <a:lnTo>
                    <a:pt x="233" y="570"/>
                  </a:lnTo>
                  <a:lnTo>
                    <a:pt x="233" y="544"/>
                  </a:lnTo>
                  <a:lnTo>
                    <a:pt x="257" y="468"/>
                  </a:lnTo>
                  <a:lnTo>
                    <a:pt x="257" y="430"/>
                  </a:lnTo>
                  <a:lnTo>
                    <a:pt x="282" y="329"/>
                  </a:lnTo>
                  <a:lnTo>
                    <a:pt x="294" y="291"/>
                  </a:lnTo>
                  <a:lnTo>
                    <a:pt x="331" y="215"/>
                  </a:lnTo>
                  <a:lnTo>
                    <a:pt x="355" y="190"/>
                  </a:lnTo>
                  <a:lnTo>
                    <a:pt x="404" y="126"/>
                  </a:lnTo>
                  <a:lnTo>
                    <a:pt x="478" y="76"/>
                  </a:lnTo>
                  <a:lnTo>
                    <a:pt x="576" y="50"/>
                  </a:lnTo>
                  <a:lnTo>
                    <a:pt x="613" y="50"/>
                  </a:lnTo>
                  <a:lnTo>
                    <a:pt x="625" y="63"/>
                  </a:lnTo>
                  <a:lnTo>
                    <a:pt x="650" y="76"/>
                  </a:lnTo>
                  <a:lnTo>
                    <a:pt x="650" y="101"/>
                  </a:lnTo>
                  <a:lnTo>
                    <a:pt x="662" y="126"/>
                  </a:lnTo>
                  <a:lnTo>
                    <a:pt x="662" y="152"/>
                  </a:lnTo>
                  <a:lnTo>
                    <a:pt x="650" y="266"/>
                  </a:lnTo>
                  <a:lnTo>
                    <a:pt x="613" y="392"/>
                  </a:lnTo>
                  <a:lnTo>
                    <a:pt x="576" y="481"/>
                  </a:lnTo>
                  <a:lnTo>
                    <a:pt x="552" y="532"/>
                  </a:lnTo>
                  <a:lnTo>
                    <a:pt x="552" y="570"/>
                  </a:lnTo>
                  <a:lnTo>
                    <a:pt x="576" y="646"/>
                  </a:lnTo>
                  <a:lnTo>
                    <a:pt x="650" y="696"/>
                  </a:lnTo>
                  <a:lnTo>
                    <a:pt x="699" y="696"/>
                  </a:lnTo>
                  <a:lnTo>
                    <a:pt x="772" y="671"/>
                  </a:lnTo>
                  <a:lnTo>
                    <a:pt x="834" y="620"/>
                  </a:lnTo>
                  <a:lnTo>
                    <a:pt x="870" y="557"/>
                  </a:lnTo>
                  <a:lnTo>
                    <a:pt x="895" y="494"/>
                  </a:lnTo>
                  <a:lnTo>
                    <a:pt x="907" y="468"/>
                  </a:lnTo>
                  <a:lnTo>
                    <a:pt x="907" y="456"/>
                  </a:lnTo>
                  <a:lnTo>
                    <a:pt x="895" y="443"/>
                  </a:lnTo>
                  <a:lnTo>
                    <a:pt x="870" y="443"/>
                  </a:lnTo>
                  <a:lnTo>
                    <a:pt x="858" y="456"/>
                  </a:lnTo>
                  <a:lnTo>
                    <a:pt x="858" y="468"/>
                  </a:lnTo>
                  <a:lnTo>
                    <a:pt x="834" y="532"/>
                  </a:lnTo>
                  <a:lnTo>
                    <a:pt x="809" y="582"/>
                  </a:lnTo>
                  <a:lnTo>
                    <a:pt x="772" y="620"/>
                  </a:lnTo>
                  <a:lnTo>
                    <a:pt x="735" y="646"/>
                  </a:lnTo>
                  <a:lnTo>
                    <a:pt x="699" y="658"/>
                  </a:lnTo>
                  <a:lnTo>
                    <a:pt x="674" y="658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6" y="519"/>
                  </a:lnTo>
                  <a:lnTo>
                    <a:pt x="699" y="481"/>
                  </a:lnTo>
                  <a:lnTo>
                    <a:pt x="711" y="430"/>
                  </a:lnTo>
                  <a:lnTo>
                    <a:pt x="748" y="342"/>
                  </a:lnTo>
                  <a:lnTo>
                    <a:pt x="760" y="253"/>
                  </a:lnTo>
                  <a:lnTo>
                    <a:pt x="772" y="177"/>
                  </a:lnTo>
                  <a:lnTo>
                    <a:pt x="772" y="126"/>
                  </a:lnTo>
                  <a:lnTo>
                    <a:pt x="760" y="88"/>
                  </a:lnTo>
                  <a:lnTo>
                    <a:pt x="711" y="38"/>
                  </a:lnTo>
                  <a:lnTo>
                    <a:pt x="674" y="25"/>
                  </a:lnTo>
                  <a:lnTo>
                    <a:pt x="650" y="12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466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9" y="88"/>
                  </a:lnTo>
                  <a:lnTo>
                    <a:pt x="270" y="38"/>
                  </a:lnTo>
                  <a:lnTo>
                    <a:pt x="233" y="12"/>
                  </a:lnTo>
                  <a:lnTo>
                    <a:pt x="196" y="12"/>
                  </a:lnTo>
                  <a:lnTo>
                    <a:pt x="172" y="0"/>
                  </a:lnTo>
                  <a:lnTo>
                    <a:pt x="135" y="12"/>
                  </a:lnTo>
                  <a:lnTo>
                    <a:pt x="86" y="38"/>
                  </a:lnTo>
                  <a:lnTo>
                    <a:pt x="61" y="63"/>
                  </a:lnTo>
                  <a:lnTo>
                    <a:pt x="49" y="88"/>
                  </a:lnTo>
                  <a:lnTo>
                    <a:pt x="37" y="126"/>
                  </a:lnTo>
                  <a:lnTo>
                    <a:pt x="12" y="164"/>
                  </a:lnTo>
                  <a:lnTo>
                    <a:pt x="0" y="202"/>
                  </a:lnTo>
                  <a:lnTo>
                    <a:pt x="0" y="253"/>
                  </a:lnTo>
                  <a:lnTo>
                    <a:pt x="12" y="253"/>
                  </a:lnTo>
                  <a:lnTo>
                    <a:pt x="24" y="266"/>
                  </a:lnTo>
                  <a:lnTo>
                    <a:pt x="37" y="266"/>
                  </a:lnTo>
                  <a:lnTo>
                    <a:pt x="37" y="253"/>
                  </a:lnTo>
                  <a:lnTo>
                    <a:pt x="49" y="240"/>
                  </a:lnTo>
                  <a:lnTo>
                    <a:pt x="49" y="215"/>
                  </a:lnTo>
                  <a:lnTo>
                    <a:pt x="61" y="164"/>
                  </a:lnTo>
                  <a:lnTo>
                    <a:pt x="73" y="126"/>
                  </a:lnTo>
                  <a:lnTo>
                    <a:pt x="98" y="101"/>
                  </a:lnTo>
                  <a:lnTo>
                    <a:pt x="110" y="76"/>
                  </a:lnTo>
                  <a:lnTo>
                    <a:pt x="135" y="50"/>
                  </a:lnTo>
                  <a:lnTo>
                    <a:pt x="184" y="50"/>
                  </a:lnTo>
                  <a:lnTo>
                    <a:pt x="208" y="76"/>
                  </a:lnTo>
                  <a:lnTo>
                    <a:pt x="208" y="177"/>
                  </a:lnTo>
                  <a:lnTo>
                    <a:pt x="184" y="253"/>
                  </a:lnTo>
                  <a:lnTo>
                    <a:pt x="172" y="304"/>
                  </a:lnTo>
                  <a:lnTo>
                    <a:pt x="172" y="342"/>
                  </a:lnTo>
                  <a:lnTo>
                    <a:pt x="159" y="392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5" name="Freeform 127"/>
            <p:cNvSpPr>
              <a:spLocks noEditPoints="1"/>
            </p:cNvSpPr>
            <p:nvPr/>
          </p:nvSpPr>
          <p:spPr bwMode="auto">
            <a:xfrm>
              <a:off x="31475" y="8282"/>
              <a:ext cx="1091" cy="418"/>
            </a:xfrm>
            <a:custGeom>
              <a:avLst/>
              <a:gdLst/>
              <a:ahLst/>
              <a:cxnLst>
                <a:cxn ang="0">
                  <a:pos x="1042" y="76"/>
                </a:cxn>
                <a:cxn ang="0">
                  <a:pos x="1067" y="76"/>
                </a:cxn>
                <a:cxn ang="0">
                  <a:pos x="1079" y="64"/>
                </a:cxn>
                <a:cxn ang="0">
                  <a:pos x="1091" y="64"/>
                </a:cxn>
                <a:cxn ang="0">
                  <a:pos x="1091" y="26"/>
                </a:cxn>
                <a:cxn ang="0">
                  <a:pos x="1067" y="0"/>
                </a:cxn>
                <a:cxn ang="0">
                  <a:pos x="24" y="0"/>
                </a:cxn>
                <a:cxn ang="0">
                  <a:pos x="0" y="26"/>
                </a:cxn>
                <a:cxn ang="0">
                  <a:pos x="0" y="64"/>
                </a:cxn>
                <a:cxn ang="0">
                  <a:pos x="12" y="64"/>
                </a:cxn>
                <a:cxn ang="0">
                  <a:pos x="24" y="76"/>
                </a:cxn>
                <a:cxn ang="0">
                  <a:pos x="49" y="76"/>
                </a:cxn>
                <a:cxn ang="0">
                  <a:pos x="1042" y="76"/>
                </a:cxn>
                <a:cxn ang="0">
                  <a:pos x="1042" y="418"/>
                </a:cxn>
                <a:cxn ang="0">
                  <a:pos x="1067" y="418"/>
                </a:cxn>
                <a:cxn ang="0">
                  <a:pos x="1091" y="393"/>
                </a:cxn>
                <a:cxn ang="0">
                  <a:pos x="1091" y="355"/>
                </a:cxn>
                <a:cxn ang="0">
                  <a:pos x="1079" y="355"/>
                </a:cxn>
                <a:cxn ang="0">
                  <a:pos x="1067" y="342"/>
                </a:cxn>
                <a:cxn ang="0">
                  <a:pos x="24" y="342"/>
                </a:cxn>
                <a:cxn ang="0">
                  <a:pos x="12" y="355"/>
                </a:cxn>
                <a:cxn ang="0">
                  <a:pos x="0" y="355"/>
                </a:cxn>
                <a:cxn ang="0">
                  <a:pos x="0" y="393"/>
                </a:cxn>
                <a:cxn ang="0">
                  <a:pos x="24" y="418"/>
                </a:cxn>
                <a:cxn ang="0">
                  <a:pos x="49" y="418"/>
                </a:cxn>
                <a:cxn ang="0">
                  <a:pos x="1042" y="418"/>
                </a:cxn>
              </a:cxnLst>
              <a:rect l="0" t="0" r="r" b="b"/>
              <a:pathLst>
                <a:path w="1091" h="418">
                  <a:moveTo>
                    <a:pt x="1042" y="76"/>
                  </a:moveTo>
                  <a:lnTo>
                    <a:pt x="1067" y="76"/>
                  </a:lnTo>
                  <a:lnTo>
                    <a:pt x="1079" y="64"/>
                  </a:lnTo>
                  <a:lnTo>
                    <a:pt x="1091" y="64"/>
                  </a:lnTo>
                  <a:lnTo>
                    <a:pt x="1091" y="26"/>
                  </a:lnTo>
                  <a:lnTo>
                    <a:pt x="1067" y="0"/>
                  </a:lnTo>
                  <a:lnTo>
                    <a:pt x="24" y="0"/>
                  </a:lnTo>
                  <a:lnTo>
                    <a:pt x="0" y="26"/>
                  </a:lnTo>
                  <a:lnTo>
                    <a:pt x="0" y="64"/>
                  </a:lnTo>
                  <a:lnTo>
                    <a:pt x="12" y="64"/>
                  </a:lnTo>
                  <a:lnTo>
                    <a:pt x="24" y="76"/>
                  </a:lnTo>
                  <a:lnTo>
                    <a:pt x="49" y="76"/>
                  </a:lnTo>
                  <a:lnTo>
                    <a:pt x="1042" y="76"/>
                  </a:lnTo>
                  <a:close/>
                  <a:moveTo>
                    <a:pt x="1042" y="418"/>
                  </a:moveTo>
                  <a:lnTo>
                    <a:pt x="1067" y="418"/>
                  </a:lnTo>
                  <a:lnTo>
                    <a:pt x="1091" y="393"/>
                  </a:lnTo>
                  <a:lnTo>
                    <a:pt x="1091" y="355"/>
                  </a:lnTo>
                  <a:lnTo>
                    <a:pt x="1079" y="355"/>
                  </a:lnTo>
                  <a:lnTo>
                    <a:pt x="1067" y="342"/>
                  </a:lnTo>
                  <a:lnTo>
                    <a:pt x="24" y="342"/>
                  </a:lnTo>
                  <a:lnTo>
                    <a:pt x="12" y="355"/>
                  </a:lnTo>
                  <a:lnTo>
                    <a:pt x="0" y="355"/>
                  </a:lnTo>
                  <a:lnTo>
                    <a:pt x="0" y="393"/>
                  </a:lnTo>
                  <a:lnTo>
                    <a:pt x="24" y="418"/>
                  </a:lnTo>
                  <a:lnTo>
                    <a:pt x="49" y="418"/>
                  </a:lnTo>
                  <a:lnTo>
                    <a:pt x="1042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6" name="Freeform 128"/>
            <p:cNvSpPr>
              <a:spLocks/>
            </p:cNvSpPr>
            <p:nvPr/>
          </p:nvSpPr>
          <p:spPr bwMode="auto">
            <a:xfrm>
              <a:off x="32762" y="7852"/>
              <a:ext cx="662" cy="1026"/>
            </a:xfrm>
            <a:custGeom>
              <a:avLst/>
              <a:gdLst/>
              <a:ahLst/>
              <a:cxnLst>
                <a:cxn ang="0">
                  <a:pos x="662" y="747"/>
                </a:cxn>
                <a:cxn ang="0">
                  <a:pos x="613" y="747"/>
                </a:cxn>
                <a:cxn ang="0">
                  <a:pos x="613" y="772"/>
                </a:cxn>
                <a:cxn ang="0">
                  <a:pos x="601" y="810"/>
                </a:cxn>
                <a:cxn ang="0">
                  <a:pos x="601" y="836"/>
                </a:cxn>
                <a:cxn ang="0">
                  <a:pos x="589" y="874"/>
                </a:cxn>
                <a:cxn ang="0">
                  <a:pos x="576" y="886"/>
                </a:cxn>
                <a:cxn ang="0">
                  <a:pos x="540" y="886"/>
                </a:cxn>
                <a:cxn ang="0">
                  <a:pos x="503" y="899"/>
                </a:cxn>
                <a:cxn ang="0">
                  <a:pos x="160" y="899"/>
                </a:cxn>
                <a:cxn ang="0">
                  <a:pos x="258" y="810"/>
                </a:cxn>
                <a:cxn ang="0">
                  <a:pos x="331" y="734"/>
                </a:cxn>
                <a:cxn ang="0">
                  <a:pos x="454" y="633"/>
                </a:cxn>
                <a:cxn ang="0">
                  <a:pos x="527" y="570"/>
                </a:cxn>
                <a:cxn ang="0">
                  <a:pos x="601" y="494"/>
                </a:cxn>
                <a:cxn ang="0">
                  <a:pos x="650" y="405"/>
                </a:cxn>
                <a:cxn ang="0">
                  <a:pos x="662" y="304"/>
                </a:cxn>
                <a:cxn ang="0">
                  <a:pos x="638" y="177"/>
                </a:cxn>
                <a:cxn ang="0">
                  <a:pos x="564" y="88"/>
                </a:cxn>
                <a:cxn ang="0">
                  <a:pos x="454" y="25"/>
                </a:cxn>
                <a:cxn ang="0">
                  <a:pos x="319" y="0"/>
                </a:cxn>
                <a:cxn ang="0">
                  <a:pos x="196" y="25"/>
                </a:cxn>
                <a:cxn ang="0">
                  <a:pos x="86" y="88"/>
                </a:cxn>
                <a:cxn ang="0">
                  <a:pos x="25" y="177"/>
                </a:cxn>
                <a:cxn ang="0">
                  <a:pos x="0" y="278"/>
                </a:cxn>
                <a:cxn ang="0">
                  <a:pos x="12" y="316"/>
                </a:cxn>
                <a:cxn ang="0">
                  <a:pos x="25" y="329"/>
                </a:cxn>
                <a:cxn ang="0">
                  <a:pos x="37" y="354"/>
                </a:cxn>
                <a:cxn ang="0">
                  <a:pos x="62" y="354"/>
                </a:cxn>
                <a:cxn ang="0">
                  <a:pos x="74" y="367"/>
                </a:cxn>
                <a:cxn ang="0">
                  <a:pos x="111" y="367"/>
                </a:cxn>
                <a:cxn ang="0">
                  <a:pos x="160" y="316"/>
                </a:cxn>
                <a:cxn ang="0">
                  <a:pos x="160" y="253"/>
                </a:cxn>
                <a:cxn ang="0">
                  <a:pos x="147" y="228"/>
                </a:cxn>
                <a:cxn ang="0">
                  <a:pos x="135" y="215"/>
                </a:cxn>
                <a:cxn ang="0">
                  <a:pos x="111" y="202"/>
                </a:cxn>
                <a:cxn ang="0">
                  <a:pos x="74" y="202"/>
                </a:cxn>
                <a:cxn ang="0">
                  <a:pos x="135" y="114"/>
                </a:cxn>
                <a:cxn ang="0">
                  <a:pos x="221" y="76"/>
                </a:cxn>
                <a:cxn ang="0">
                  <a:pos x="294" y="63"/>
                </a:cxn>
                <a:cxn ang="0">
                  <a:pos x="393" y="76"/>
                </a:cxn>
                <a:cxn ang="0">
                  <a:pos x="466" y="139"/>
                </a:cxn>
                <a:cxn ang="0">
                  <a:pos x="503" y="215"/>
                </a:cxn>
                <a:cxn ang="0">
                  <a:pos x="515" y="304"/>
                </a:cxn>
                <a:cxn ang="0">
                  <a:pos x="491" y="430"/>
                </a:cxn>
                <a:cxn ang="0">
                  <a:pos x="442" y="532"/>
                </a:cxn>
                <a:cxn ang="0">
                  <a:pos x="12" y="975"/>
                </a:cxn>
                <a:cxn ang="0">
                  <a:pos x="12" y="988"/>
                </a:cxn>
                <a:cxn ang="0">
                  <a:pos x="0" y="1000"/>
                </a:cxn>
                <a:cxn ang="0">
                  <a:pos x="0" y="1026"/>
                </a:cxn>
                <a:cxn ang="0">
                  <a:pos x="625" y="1026"/>
                </a:cxn>
                <a:cxn ang="0">
                  <a:pos x="662" y="747"/>
                </a:cxn>
              </a:cxnLst>
              <a:rect l="0" t="0" r="r" b="b"/>
              <a:pathLst>
                <a:path w="662" h="1026">
                  <a:moveTo>
                    <a:pt x="662" y="747"/>
                  </a:moveTo>
                  <a:lnTo>
                    <a:pt x="613" y="747"/>
                  </a:lnTo>
                  <a:lnTo>
                    <a:pt x="613" y="772"/>
                  </a:lnTo>
                  <a:lnTo>
                    <a:pt x="601" y="810"/>
                  </a:lnTo>
                  <a:lnTo>
                    <a:pt x="601" y="836"/>
                  </a:lnTo>
                  <a:lnTo>
                    <a:pt x="589" y="874"/>
                  </a:lnTo>
                  <a:lnTo>
                    <a:pt x="576" y="886"/>
                  </a:lnTo>
                  <a:lnTo>
                    <a:pt x="540" y="886"/>
                  </a:lnTo>
                  <a:lnTo>
                    <a:pt x="503" y="899"/>
                  </a:lnTo>
                  <a:lnTo>
                    <a:pt x="160" y="899"/>
                  </a:lnTo>
                  <a:lnTo>
                    <a:pt x="258" y="810"/>
                  </a:lnTo>
                  <a:lnTo>
                    <a:pt x="331" y="734"/>
                  </a:lnTo>
                  <a:lnTo>
                    <a:pt x="454" y="633"/>
                  </a:lnTo>
                  <a:lnTo>
                    <a:pt x="527" y="570"/>
                  </a:lnTo>
                  <a:lnTo>
                    <a:pt x="601" y="494"/>
                  </a:lnTo>
                  <a:lnTo>
                    <a:pt x="650" y="405"/>
                  </a:lnTo>
                  <a:lnTo>
                    <a:pt x="662" y="304"/>
                  </a:lnTo>
                  <a:lnTo>
                    <a:pt x="638" y="177"/>
                  </a:lnTo>
                  <a:lnTo>
                    <a:pt x="564" y="88"/>
                  </a:lnTo>
                  <a:lnTo>
                    <a:pt x="454" y="25"/>
                  </a:lnTo>
                  <a:lnTo>
                    <a:pt x="319" y="0"/>
                  </a:lnTo>
                  <a:lnTo>
                    <a:pt x="196" y="25"/>
                  </a:lnTo>
                  <a:lnTo>
                    <a:pt x="86" y="88"/>
                  </a:lnTo>
                  <a:lnTo>
                    <a:pt x="25" y="177"/>
                  </a:lnTo>
                  <a:lnTo>
                    <a:pt x="0" y="278"/>
                  </a:lnTo>
                  <a:lnTo>
                    <a:pt x="12" y="316"/>
                  </a:lnTo>
                  <a:lnTo>
                    <a:pt x="25" y="329"/>
                  </a:lnTo>
                  <a:lnTo>
                    <a:pt x="37" y="354"/>
                  </a:lnTo>
                  <a:lnTo>
                    <a:pt x="62" y="354"/>
                  </a:lnTo>
                  <a:lnTo>
                    <a:pt x="74" y="367"/>
                  </a:lnTo>
                  <a:lnTo>
                    <a:pt x="111" y="367"/>
                  </a:lnTo>
                  <a:lnTo>
                    <a:pt x="160" y="316"/>
                  </a:lnTo>
                  <a:lnTo>
                    <a:pt x="160" y="253"/>
                  </a:lnTo>
                  <a:lnTo>
                    <a:pt x="147" y="228"/>
                  </a:lnTo>
                  <a:lnTo>
                    <a:pt x="135" y="215"/>
                  </a:lnTo>
                  <a:lnTo>
                    <a:pt x="111" y="202"/>
                  </a:lnTo>
                  <a:lnTo>
                    <a:pt x="74" y="202"/>
                  </a:lnTo>
                  <a:lnTo>
                    <a:pt x="135" y="114"/>
                  </a:lnTo>
                  <a:lnTo>
                    <a:pt x="221" y="76"/>
                  </a:lnTo>
                  <a:lnTo>
                    <a:pt x="294" y="63"/>
                  </a:lnTo>
                  <a:lnTo>
                    <a:pt x="393" y="76"/>
                  </a:lnTo>
                  <a:lnTo>
                    <a:pt x="466" y="139"/>
                  </a:lnTo>
                  <a:lnTo>
                    <a:pt x="503" y="215"/>
                  </a:lnTo>
                  <a:lnTo>
                    <a:pt x="515" y="304"/>
                  </a:lnTo>
                  <a:lnTo>
                    <a:pt x="491" y="430"/>
                  </a:lnTo>
                  <a:lnTo>
                    <a:pt x="442" y="532"/>
                  </a:lnTo>
                  <a:lnTo>
                    <a:pt x="12" y="975"/>
                  </a:lnTo>
                  <a:lnTo>
                    <a:pt x="12" y="988"/>
                  </a:lnTo>
                  <a:lnTo>
                    <a:pt x="0" y="1000"/>
                  </a:lnTo>
                  <a:lnTo>
                    <a:pt x="0" y="1026"/>
                  </a:lnTo>
                  <a:lnTo>
                    <a:pt x="625" y="1026"/>
                  </a:lnTo>
                  <a:lnTo>
                    <a:pt x="662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7" name="Freeform 129"/>
            <p:cNvSpPr>
              <a:spLocks noEditPoints="1"/>
            </p:cNvSpPr>
            <p:nvPr/>
          </p:nvSpPr>
          <p:spPr bwMode="auto">
            <a:xfrm>
              <a:off x="33964" y="4775"/>
              <a:ext cx="1017" cy="1557"/>
            </a:xfrm>
            <a:custGeom>
              <a:avLst/>
              <a:gdLst/>
              <a:ahLst/>
              <a:cxnLst>
                <a:cxn ang="0">
                  <a:pos x="1017" y="12"/>
                </a:cxn>
                <a:cxn ang="0">
                  <a:pos x="980" y="0"/>
                </a:cxn>
                <a:cxn ang="0">
                  <a:pos x="858" y="12"/>
                </a:cxn>
                <a:cxn ang="0">
                  <a:pos x="711" y="25"/>
                </a:cxn>
                <a:cxn ang="0">
                  <a:pos x="686" y="76"/>
                </a:cxn>
                <a:cxn ang="0">
                  <a:pos x="833" y="101"/>
                </a:cxn>
                <a:cxn ang="0">
                  <a:pos x="846" y="126"/>
                </a:cxn>
                <a:cxn ang="0">
                  <a:pos x="833" y="177"/>
                </a:cxn>
                <a:cxn ang="0">
                  <a:pos x="662" y="620"/>
                </a:cxn>
                <a:cxn ang="0">
                  <a:pos x="515" y="557"/>
                </a:cxn>
                <a:cxn ang="0">
                  <a:pos x="220" y="696"/>
                </a:cxn>
                <a:cxn ang="0">
                  <a:pos x="24" y="1013"/>
                </a:cxn>
                <a:cxn ang="0">
                  <a:pos x="24" y="1342"/>
                </a:cxn>
                <a:cxn ang="0">
                  <a:pos x="171" y="1532"/>
                </a:cxn>
                <a:cxn ang="0">
                  <a:pos x="331" y="1557"/>
                </a:cxn>
                <a:cxn ang="0">
                  <a:pos x="466" y="1481"/>
                </a:cxn>
                <a:cxn ang="0">
                  <a:pos x="576" y="1443"/>
                </a:cxn>
                <a:cxn ang="0">
                  <a:pos x="649" y="1519"/>
                </a:cxn>
                <a:cxn ang="0">
                  <a:pos x="760" y="1557"/>
                </a:cxn>
                <a:cxn ang="0">
                  <a:pos x="895" y="1469"/>
                </a:cxn>
                <a:cxn ang="0">
                  <a:pos x="931" y="1367"/>
                </a:cxn>
                <a:cxn ang="0">
                  <a:pos x="968" y="1241"/>
                </a:cxn>
                <a:cxn ang="0">
                  <a:pos x="956" y="1190"/>
                </a:cxn>
                <a:cxn ang="0">
                  <a:pos x="931" y="1215"/>
                </a:cxn>
                <a:cxn ang="0">
                  <a:pos x="895" y="1342"/>
                </a:cxn>
                <a:cxn ang="0">
                  <a:pos x="821" y="1481"/>
                </a:cxn>
                <a:cxn ang="0">
                  <a:pos x="735" y="1507"/>
                </a:cxn>
                <a:cxn ang="0">
                  <a:pos x="711" y="1469"/>
                </a:cxn>
                <a:cxn ang="0">
                  <a:pos x="698" y="1329"/>
                </a:cxn>
                <a:cxn ang="0">
                  <a:pos x="1017" y="25"/>
                </a:cxn>
                <a:cxn ang="0">
                  <a:pos x="564" y="1291"/>
                </a:cxn>
                <a:cxn ang="0">
                  <a:pos x="441" y="1443"/>
                </a:cxn>
                <a:cxn ang="0">
                  <a:pos x="282" y="1507"/>
                </a:cxn>
                <a:cxn ang="0">
                  <a:pos x="184" y="1431"/>
                </a:cxn>
                <a:cxn ang="0">
                  <a:pos x="147" y="1304"/>
                </a:cxn>
                <a:cxn ang="0">
                  <a:pos x="196" y="1051"/>
                </a:cxn>
                <a:cxn ang="0">
                  <a:pos x="269" y="823"/>
                </a:cxn>
                <a:cxn ang="0">
                  <a:pos x="429" y="633"/>
                </a:cxn>
                <a:cxn ang="0">
                  <a:pos x="551" y="608"/>
                </a:cxn>
                <a:cxn ang="0">
                  <a:pos x="637" y="684"/>
                </a:cxn>
                <a:cxn ang="0">
                  <a:pos x="674" y="747"/>
                </a:cxn>
                <a:cxn ang="0">
                  <a:pos x="686" y="785"/>
                </a:cxn>
                <a:cxn ang="0">
                  <a:pos x="674" y="836"/>
                </a:cxn>
              </a:cxnLst>
              <a:rect l="0" t="0" r="r" b="b"/>
              <a:pathLst>
                <a:path w="1017" h="1557">
                  <a:moveTo>
                    <a:pt x="1017" y="25"/>
                  </a:moveTo>
                  <a:lnTo>
                    <a:pt x="1017" y="12"/>
                  </a:lnTo>
                  <a:lnTo>
                    <a:pt x="1005" y="12"/>
                  </a:lnTo>
                  <a:lnTo>
                    <a:pt x="980" y="0"/>
                  </a:lnTo>
                  <a:lnTo>
                    <a:pt x="931" y="0"/>
                  </a:lnTo>
                  <a:lnTo>
                    <a:pt x="858" y="12"/>
                  </a:lnTo>
                  <a:lnTo>
                    <a:pt x="772" y="25"/>
                  </a:lnTo>
                  <a:lnTo>
                    <a:pt x="711" y="25"/>
                  </a:lnTo>
                  <a:lnTo>
                    <a:pt x="686" y="50"/>
                  </a:lnTo>
                  <a:lnTo>
                    <a:pt x="686" y="76"/>
                  </a:lnTo>
                  <a:lnTo>
                    <a:pt x="711" y="101"/>
                  </a:lnTo>
                  <a:lnTo>
                    <a:pt x="833" y="101"/>
                  </a:lnTo>
                  <a:lnTo>
                    <a:pt x="833" y="114"/>
                  </a:lnTo>
                  <a:lnTo>
                    <a:pt x="846" y="126"/>
                  </a:lnTo>
                  <a:lnTo>
                    <a:pt x="846" y="139"/>
                  </a:lnTo>
                  <a:lnTo>
                    <a:pt x="833" y="177"/>
                  </a:lnTo>
                  <a:lnTo>
                    <a:pt x="711" y="696"/>
                  </a:lnTo>
                  <a:lnTo>
                    <a:pt x="662" y="620"/>
                  </a:lnTo>
                  <a:lnTo>
                    <a:pt x="600" y="582"/>
                  </a:lnTo>
                  <a:lnTo>
                    <a:pt x="515" y="557"/>
                  </a:lnTo>
                  <a:lnTo>
                    <a:pt x="367" y="595"/>
                  </a:lnTo>
                  <a:lnTo>
                    <a:pt x="220" y="696"/>
                  </a:lnTo>
                  <a:lnTo>
                    <a:pt x="110" y="836"/>
                  </a:lnTo>
                  <a:lnTo>
                    <a:pt x="24" y="1013"/>
                  </a:lnTo>
                  <a:lnTo>
                    <a:pt x="0" y="1203"/>
                  </a:lnTo>
                  <a:lnTo>
                    <a:pt x="24" y="1342"/>
                  </a:lnTo>
                  <a:lnTo>
                    <a:pt x="73" y="1456"/>
                  </a:lnTo>
                  <a:lnTo>
                    <a:pt x="171" y="1532"/>
                  </a:lnTo>
                  <a:lnTo>
                    <a:pt x="282" y="1557"/>
                  </a:lnTo>
                  <a:lnTo>
                    <a:pt x="331" y="1557"/>
                  </a:lnTo>
                  <a:lnTo>
                    <a:pt x="392" y="1532"/>
                  </a:lnTo>
                  <a:lnTo>
                    <a:pt x="466" y="1481"/>
                  </a:lnTo>
                  <a:lnTo>
                    <a:pt x="564" y="1393"/>
                  </a:lnTo>
                  <a:lnTo>
                    <a:pt x="576" y="1443"/>
                  </a:lnTo>
                  <a:lnTo>
                    <a:pt x="613" y="1494"/>
                  </a:lnTo>
                  <a:lnTo>
                    <a:pt x="649" y="1519"/>
                  </a:lnTo>
                  <a:lnTo>
                    <a:pt x="698" y="1545"/>
                  </a:lnTo>
                  <a:lnTo>
                    <a:pt x="760" y="1557"/>
                  </a:lnTo>
                  <a:lnTo>
                    <a:pt x="833" y="1532"/>
                  </a:lnTo>
                  <a:lnTo>
                    <a:pt x="895" y="1469"/>
                  </a:lnTo>
                  <a:lnTo>
                    <a:pt x="907" y="1431"/>
                  </a:lnTo>
                  <a:lnTo>
                    <a:pt x="931" y="1367"/>
                  </a:lnTo>
                  <a:lnTo>
                    <a:pt x="956" y="1291"/>
                  </a:lnTo>
                  <a:lnTo>
                    <a:pt x="968" y="1241"/>
                  </a:lnTo>
                  <a:lnTo>
                    <a:pt x="980" y="1215"/>
                  </a:lnTo>
                  <a:lnTo>
                    <a:pt x="956" y="1190"/>
                  </a:lnTo>
                  <a:lnTo>
                    <a:pt x="931" y="1203"/>
                  </a:lnTo>
                  <a:lnTo>
                    <a:pt x="931" y="1215"/>
                  </a:lnTo>
                  <a:lnTo>
                    <a:pt x="919" y="1241"/>
                  </a:lnTo>
                  <a:lnTo>
                    <a:pt x="895" y="1342"/>
                  </a:lnTo>
                  <a:lnTo>
                    <a:pt x="858" y="1431"/>
                  </a:lnTo>
                  <a:lnTo>
                    <a:pt x="821" y="1481"/>
                  </a:lnTo>
                  <a:lnTo>
                    <a:pt x="760" y="1507"/>
                  </a:lnTo>
                  <a:lnTo>
                    <a:pt x="735" y="1507"/>
                  </a:lnTo>
                  <a:lnTo>
                    <a:pt x="711" y="1494"/>
                  </a:lnTo>
                  <a:lnTo>
                    <a:pt x="711" y="1469"/>
                  </a:lnTo>
                  <a:lnTo>
                    <a:pt x="698" y="1456"/>
                  </a:lnTo>
                  <a:lnTo>
                    <a:pt x="698" y="1329"/>
                  </a:lnTo>
                  <a:lnTo>
                    <a:pt x="711" y="1304"/>
                  </a:lnTo>
                  <a:lnTo>
                    <a:pt x="1017" y="25"/>
                  </a:lnTo>
                  <a:close/>
                  <a:moveTo>
                    <a:pt x="576" y="1266"/>
                  </a:moveTo>
                  <a:lnTo>
                    <a:pt x="564" y="1291"/>
                  </a:lnTo>
                  <a:lnTo>
                    <a:pt x="564" y="1317"/>
                  </a:lnTo>
                  <a:lnTo>
                    <a:pt x="441" y="1443"/>
                  </a:lnTo>
                  <a:lnTo>
                    <a:pt x="355" y="1494"/>
                  </a:lnTo>
                  <a:lnTo>
                    <a:pt x="282" y="1507"/>
                  </a:lnTo>
                  <a:lnTo>
                    <a:pt x="220" y="1481"/>
                  </a:lnTo>
                  <a:lnTo>
                    <a:pt x="184" y="1431"/>
                  </a:lnTo>
                  <a:lnTo>
                    <a:pt x="159" y="1367"/>
                  </a:lnTo>
                  <a:lnTo>
                    <a:pt x="147" y="1304"/>
                  </a:lnTo>
                  <a:lnTo>
                    <a:pt x="159" y="1190"/>
                  </a:lnTo>
                  <a:lnTo>
                    <a:pt x="196" y="1051"/>
                  </a:lnTo>
                  <a:lnTo>
                    <a:pt x="233" y="924"/>
                  </a:lnTo>
                  <a:lnTo>
                    <a:pt x="269" y="823"/>
                  </a:lnTo>
                  <a:lnTo>
                    <a:pt x="343" y="709"/>
                  </a:lnTo>
                  <a:lnTo>
                    <a:pt x="429" y="633"/>
                  </a:lnTo>
                  <a:lnTo>
                    <a:pt x="515" y="608"/>
                  </a:lnTo>
                  <a:lnTo>
                    <a:pt x="551" y="608"/>
                  </a:lnTo>
                  <a:lnTo>
                    <a:pt x="625" y="658"/>
                  </a:lnTo>
                  <a:lnTo>
                    <a:pt x="637" y="684"/>
                  </a:lnTo>
                  <a:lnTo>
                    <a:pt x="662" y="709"/>
                  </a:lnTo>
                  <a:lnTo>
                    <a:pt x="674" y="747"/>
                  </a:lnTo>
                  <a:lnTo>
                    <a:pt x="674" y="772"/>
                  </a:lnTo>
                  <a:lnTo>
                    <a:pt x="686" y="785"/>
                  </a:lnTo>
                  <a:lnTo>
                    <a:pt x="686" y="823"/>
                  </a:lnTo>
                  <a:lnTo>
                    <a:pt x="674" y="836"/>
                  </a:lnTo>
                  <a:lnTo>
                    <a:pt x="576" y="12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8" name="Freeform 130"/>
            <p:cNvSpPr>
              <a:spLocks/>
            </p:cNvSpPr>
            <p:nvPr/>
          </p:nvSpPr>
          <p:spPr bwMode="auto">
            <a:xfrm>
              <a:off x="35055" y="5940"/>
              <a:ext cx="907" cy="696"/>
            </a:xfrm>
            <a:custGeom>
              <a:avLst/>
              <a:gdLst/>
              <a:ahLst/>
              <a:cxnLst>
                <a:cxn ang="0">
                  <a:pos x="110" y="608"/>
                </a:cxn>
                <a:cxn ang="0">
                  <a:pos x="98" y="671"/>
                </a:cxn>
                <a:cxn ang="0">
                  <a:pos x="171" y="696"/>
                </a:cxn>
                <a:cxn ang="0">
                  <a:pos x="208" y="671"/>
                </a:cxn>
                <a:cxn ang="0">
                  <a:pos x="220" y="620"/>
                </a:cxn>
                <a:cxn ang="0">
                  <a:pos x="233" y="570"/>
                </a:cxn>
                <a:cxn ang="0">
                  <a:pos x="257" y="468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4" y="126"/>
                </a:cxn>
                <a:cxn ang="0">
                  <a:pos x="576" y="50"/>
                </a:cxn>
                <a:cxn ang="0">
                  <a:pos x="625" y="63"/>
                </a:cxn>
                <a:cxn ang="0">
                  <a:pos x="650" y="101"/>
                </a:cxn>
                <a:cxn ang="0">
                  <a:pos x="662" y="152"/>
                </a:cxn>
                <a:cxn ang="0">
                  <a:pos x="613" y="392"/>
                </a:cxn>
                <a:cxn ang="0">
                  <a:pos x="551" y="532"/>
                </a:cxn>
                <a:cxn ang="0">
                  <a:pos x="576" y="646"/>
                </a:cxn>
                <a:cxn ang="0">
                  <a:pos x="699" y="696"/>
                </a:cxn>
                <a:cxn ang="0">
                  <a:pos x="833" y="620"/>
                </a:cxn>
                <a:cxn ang="0">
                  <a:pos x="895" y="494"/>
                </a:cxn>
                <a:cxn ang="0">
                  <a:pos x="907" y="456"/>
                </a:cxn>
                <a:cxn ang="0">
                  <a:pos x="870" y="443"/>
                </a:cxn>
                <a:cxn ang="0">
                  <a:pos x="858" y="468"/>
                </a:cxn>
                <a:cxn ang="0">
                  <a:pos x="809" y="582"/>
                </a:cxn>
                <a:cxn ang="0">
                  <a:pos x="735" y="646"/>
                </a:cxn>
                <a:cxn ang="0">
                  <a:pos x="674" y="658"/>
                </a:cxn>
                <a:cxn ang="0">
                  <a:pos x="662" y="570"/>
                </a:cxn>
                <a:cxn ang="0">
                  <a:pos x="699" y="481"/>
                </a:cxn>
                <a:cxn ang="0">
                  <a:pos x="748" y="342"/>
                </a:cxn>
                <a:cxn ang="0">
                  <a:pos x="772" y="177"/>
                </a:cxn>
                <a:cxn ang="0">
                  <a:pos x="760" y="88"/>
                </a:cxn>
                <a:cxn ang="0">
                  <a:pos x="674" y="25"/>
                </a:cxn>
                <a:cxn ang="0">
                  <a:pos x="613" y="0"/>
                </a:cxn>
                <a:cxn ang="0">
                  <a:pos x="466" y="25"/>
                </a:cxn>
                <a:cxn ang="0">
                  <a:pos x="331" y="139"/>
                </a:cxn>
                <a:cxn ang="0">
                  <a:pos x="269" y="38"/>
                </a:cxn>
                <a:cxn ang="0">
                  <a:pos x="196" y="12"/>
                </a:cxn>
                <a:cxn ang="0">
                  <a:pos x="135" y="12"/>
                </a:cxn>
                <a:cxn ang="0">
                  <a:pos x="61" y="63"/>
                </a:cxn>
                <a:cxn ang="0">
                  <a:pos x="37" y="126"/>
                </a:cxn>
                <a:cxn ang="0">
                  <a:pos x="0" y="202"/>
                </a:cxn>
                <a:cxn ang="0">
                  <a:pos x="12" y="253"/>
                </a:cxn>
                <a:cxn ang="0">
                  <a:pos x="37" y="266"/>
                </a:cxn>
                <a:cxn ang="0">
                  <a:pos x="49" y="240"/>
                </a:cxn>
                <a:cxn ang="0">
                  <a:pos x="61" y="164"/>
                </a:cxn>
                <a:cxn ang="0">
                  <a:pos x="98" y="101"/>
                </a:cxn>
                <a:cxn ang="0">
                  <a:pos x="135" y="50"/>
                </a:cxn>
                <a:cxn ang="0">
                  <a:pos x="208" y="76"/>
                </a:cxn>
                <a:cxn ang="0">
                  <a:pos x="184" y="253"/>
                </a:cxn>
                <a:cxn ang="0">
                  <a:pos x="171" y="342"/>
                </a:cxn>
                <a:cxn ang="0">
                  <a:pos x="110" y="582"/>
                </a:cxn>
              </a:cxnLst>
              <a:rect l="0" t="0" r="r" b="b"/>
              <a:pathLst>
                <a:path w="907" h="696">
                  <a:moveTo>
                    <a:pt x="110" y="582"/>
                  </a:moveTo>
                  <a:lnTo>
                    <a:pt x="110" y="608"/>
                  </a:lnTo>
                  <a:lnTo>
                    <a:pt x="98" y="620"/>
                  </a:lnTo>
                  <a:lnTo>
                    <a:pt x="98" y="671"/>
                  </a:lnTo>
                  <a:lnTo>
                    <a:pt x="122" y="696"/>
                  </a:lnTo>
                  <a:lnTo>
                    <a:pt x="171" y="696"/>
                  </a:lnTo>
                  <a:lnTo>
                    <a:pt x="196" y="684"/>
                  </a:lnTo>
                  <a:lnTo>
                    <a:pt x="208" y="671"/>
                  </a:lnTo>
                  <a:lnTo>
                    <a:pt x="208" y="646"/>
                  </a:lnTo>
                  <a:lnTo>
                    <a:pt x="220" y="620"/>
                  </a:lnTo>
                  <a:lnTo>
                    <a:pt x="220" y="595"/>
                  </a:lnTo>
                  <a:lnTo>
                    <a:pt x="233" y="570"/>
                  </a:lnTo>
                  <a:lnTo>
                    <a:pt x="233" y="544"/>
                  </a:lnTo>
                  <a:lnTo>
                    <a:pt x="257" y="468"/>
                  </a:lnTo>
                  <a:lnTo>
                    <a:pt x="257" y="430"/>
                  </a:lnTo>
                  <a:lnTo>
                    <a:pt x="282" y="329"/>
                  </a:lnTo>
                  <a:lnTo>
                    <a:pt x="294" y="291"/>
                  </a:lnTo>
                  <a:lnTo>
                    <a:pt x="331" y="215"/>
                  </a:lnTo>
                  <a:lnTo>
                    <a:pt x="355" y="190"/>
                  </a:lnTo>
                  <a:lnTo>
                    <a:pt x="404" y="126"/>
                  </a:lnTo>
                  <a:lnTo>
                    <a:pt x="478" y="76"/>
                  </a:lnTo>
                  <a:lnTo>
                    <a:pt x="576" y="50"/>
                  </a:lnTo>
                  <a:lnTo>
                    <a:pt x="613" y="50"/>
                  </a:lnTo>
                  <a:lnTo>
                    <a:pt x="625" y="63"/>
                  </a:lnTo>
                  <a:lnTo>
                    <a:pt x="650" y="76"/>
                  </a:lnTo>
                  <a:lnTo>
                    <a:pt x="650" y="101"/>
                  </a:lnTo>
                  <a:lnTo>
                    <a:pt x="662" y="126"/>
                  </a:lnTo>
                  <a:lnTo>
                    <a:pt x="662" y="152"/>
                  </a:lnTo>
                  <a:lnTo>
                    <a:pt x="650" y="266"/>
                  </a:lnTo>
                  <a:lnTo>
                    <a:pt x="613" y="392"/>
                  </a:lnTo>
                  <a:lnTo>
                    <a:pt x="576" y="481"/>
                  </a:lnTo>
                  <a:lnTo>
                    <a:pt x="551" y="532"/>
                  </a:lnTo>
                  <a:lnTo>
                    <a:pt x="551" y="570"/>
                  </a:lnTo>
                  <a:lnTo>
                    <a:pt x="576" y="646"/>
                  </a:lnTo>
                  <a:lnTo>
                    <a:pt x="650" y="696"/>
                  </a:lnTo>
                  <a:lnTo>
                    <a:pt x="699" y="696"/>
                  </a:lnTo>
                  <a:lnTo>
                    <a:pt x="772" y="671"/>
                  </a:lnTo>
                  <a:lnTo>
                    <a:pt x="833" y="620"/>
                  </a:lnTo>
                  <a:lnTo>
                    <a:pt x="870" y="557"/>
                  </a:lnTo>
                  <a:lnTo>
                    <a:pt x="895" y="494"/>
                  </a:lnTo>
                  <a:lnTo>
                    <a:pt x="907" y="468"/>
                  </a:lnTo>
                  <a:lnTo>
                    <a:pt x="907" y="456"/>
                  </a:lnTo>
                  <a:lnTo>
                    <a:pt x="895" y="443"/>
                  </a:lnTo>
                  <a:lnTo>
                    <a:pt x="870" y="443"/>
                  </a:lnTo>
                  <a:lnTo>
                    <a:pt x="858" y="456"/>
                  </a:lnTo>
                  <a:lnTo>
                    <a:pt x="858" y="468"/>
                  </a:lnTo>
                  <a:lnTo>
                    <a:pt x="833" y="532"/>
                  </a:lnTo>
                  <a:lnTo>
                    <a:pt x="809" y="582"/>
                  </a:lnTo>
                  <a:lnTo>
                    <a:pt x="772" y="620"/>
                  </a:lnTo>
                  <a:lnTo>
                    <a:pt x="735" y="646"/>
                  </a:lnTo>
                  <a:lnTo>
                    <a:pt x="699" y="658"/>
                  </a:lnTo>
                  <a:lnTo>
                    <a:pt x="674" y="658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6" y="519"/>
                  </a:lnTo>
                  <a:lnTo>
                    <a:pt x="699" y="481"/>
                  </a:lnTo>
                  <a:lnTo>
                    <a:pt x="711" y="430"/>
                  </a:lnTo>
                  <a:lnTo>
                    <a:pt x="748" y="342"/>
                  </a:lnTo>
                  <a:lnTo>
                    <a:pt x="760" y="253"/>
                  </a:lnTo>
                  <a:lnTo>
                    <a:pt x="772" y="177"/>
                  </a:lnTo>
                  <a:lnTo>
                    <a:pt x="772" y="126"/>
                  </a:lnTo>
                  <a:lnTo>
                    <a:pt x="760" y="88"/>
                  </a:lnTo>
                  <a:lnTo>
                    <a:pt x="711" y="38"/>
                  </a:lnTo>
                  <a:lnTo>
                    <a:pt x="674" y="25"/>
                  </a:lnTo>
                  <a:lnTo>
                    <a:pt x="650" y="12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466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9" y="88"/>
                  </a:lnTo>
                  <a:lnTo>
                    <a:pt x="269" y="38"/>
                  </a:lnTo>
                  <a:lnTo>
                    <a:pt x="233" y="12"/>
                  </a:lnTo>
                  <a:lnTo>
                    <a:pt x="196" y="12"/>
                  </a:lnTo>
                  <a:lnTo>
                    <a:pt x="171" y="0"/>
                  </a:lnTo>
                  <a:lnTo>
                    <a:pt x="135" y="12"/>
                  </a:lnTo>
                  <a:lnTo>
                    <a:pt x="86" y="38"/>
                  </a:lnTo>
                  <a:lnTo>
                    <a:pt x="61" y="63"/>
                  </a:lnTo>
                  <a:lnTo>
                    <a:pt x="49" y="88"/>
                  </a:lnTo>
                  <a:lnTo>
                    <a:pt x="37" y="126"/>
                  </a:lnTo>
                  <a:lnTo>
                    <a:pt x="12" y="164"/>
                  </a:lnTo>
                  <a:lnTo>
                    <a:pt x="0" y="202"/>
                  </a:lnTo>
                  <a:lnTo>
                    <a:pt x="0" y="253"/>
                  </a:lnTo>
                  <a:lnTo>
                    <a:pt x="12" y="253"/>
                  </a:lnTo>
                  <a:lnTo>
                    <a:pt x="24" y="266"/>
                  </a:lnTo>
                  <a:lnTo>
                    <a:pt x="37" y="266"/>
                  </a:lnTo>
                  <a:lnTo>
                    <a:pt x="37" y="253"/>
                  </a:lnTo>
                  <a:lnTo>
                    <a:pt x="49" y="240"/>
                  </a:lnTo>
                  <a:lnTo>
                    <a:pt x="49" y="215"/>
                  </a:lnTo>
                  <a:lnTo>
                    <a:pt x="61" y="164"/>
                  </a:lnTo>
                  <a:lnTo>
                    <a:pt x="73" y="126"/>
                  </a:lnTo>
                  <a:lnTo>
                    <a:pt x="98" y="101"/>
                  </a:lnTo>
                  <a:lnTo>
                    <a:pt x="110" y="76"/>
                  </a:lnTo>
                  <a:lnTo>
                    <a:pt x="135" y="50"/>
                  </a:lnTo>
                  <a:lnTo>
                    <a:pt x="184" y="50"/>
                  </a:lnTo>
                  <a:lnTo>
                    <a:pt x="208" y="76"/>
                  </a:lnTo>
                  <a:lnTo>
                    <a:pt x="208" y="177"/>
                  </a:lnTo>
                  <a:lnTo>
                    <a:pt x="184" y="253"/>
                  </a:lnTo>
                  <a:lnTo>
                    <a:pt x="171" y="304"/>
                  </a:lnTo>
                  <a:lnTo>
                    <a:pt x="171" y="342"/>
                  </a:lnTo>
                  <a:lnTo>
                    <a:pt x="159" y="392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19" name="Freeform 131"/>
            <p:cNvSpPr>
              <a:spLocks/>
            </p:cNvSpPr>
            <p:nvPr/>
          </p:nvSpPr>
          <p:spPr bwMode="auto">
            <a:xfrm>
              <a:off x="36195" y="6206"/>
              <a:ext cx="1005" cy="63"/>
            </a:xfrm>
            <a:custGeom>
              <a:avLst/>
              <a:gdLst/>
              <a:ahLst/>
              <a:cxnLst>
                <a:cxn ang="0">
                  <a:pos x="956" y="63"/>
                </a:cxn>
                <a:cxn ang="0">
                  <a:pos x="993" y="63"/>
                </a:cxn>
                <a:cxn ang="0">
                  <a:pos x="1005" y="50"/>
                </a:cxn>
                <a:cxn ang="0">
                  <a:pos x="1005" y="12"/>
                </a:cxn>
                <a:cxn ang="0">
                  <a:pos x="993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38"/>
                </a:cxn>
                <a:cxn ang="0">
                  <a:pos x="24" y="63"/>
                </a:cxn>
                <a:cxn ang="0">
                  <a:pos x="61" y="63"/>
                </a:cxn>
                <a:cxn ang="0">
                  <a:pos x="956" y="63"/>
                </a:cxn>
              </a:cxnLst>
              <a:rect l="0" t="0" r="r" b="b"/>
              <a:pathLst>
                <a:path w="1005" h="63">
                  <a:moveTo>
                    <a:pt x="956" y="63"/>
                  </a:moveTo>
                  <a:lnTo>
                    <a:pt x="993" y="63"/>
                  </a:lnTo>
                  <a:lnTo>
                    <a:pt x="1005" y="50"/>
                  </a:lnTo>
                  <a:lnTo>
                    <a:pt x="1005" y="12"/>
                  </a:lnTo>
                  <a:lnTo>
                    <a:pt x="993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38"/>
                  </a:lnTo>
                  <a:lnTo>
                    <a:pt x="24" y="63"/>
                  </a:lnTo>
                  <a:lnTo>
                    <a:pt x="61" y="63"/>
                  </a:lnTo>
                  <a:lnTo>
                    <a:pt x="956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20" name="Freeform 132"/>
            <p:cNvSpPr>
              <a:spLocks/>
            </p:cNvSpPr>
            <p:nvPr/>
          </p:nvSpPr>
          <p:spPr bwMode="auto">
            <a:xfrm>
              <a:off x="37470" y="5598"/>
              <a:ext cx="650" cy="1026"/>
            </a:xfrm>
            <a:custGeom>
              <a:avLst/>
              <a:gdLst/>
              <a:ahLst/>
              <a:cxnLst>
                <a:cxn ang="0">
                  <a:pos x="650" y="747"/>
                </a:cxn>
                <a:cxn ang="0">
                  <a:pos x="601" y="747"/>
                </a:cxn>
                <a:cxn ang="0">
                  <a:pos x="601" y="772"/>
                </a:cxn>
                <a:cxn ang="0">
                  <a:pos x="588" y="810"/>
                </a:cxn>
                <a:cxn ang="0">
                  <a:pos x="588" y="836"/>
                </a:cxn>
                <a:cxn ang="0">
                  <a:pos x="576" y="874"/>
                </a:cxn>
                <a:cxn ang="0">
                  <a:pos x="564" y="886"/>
                </a:cxn>
                <a:cxn ang="0">
                  <a:pos x="527" y="886"/>
                </a:cxn>
                <a:cxn ang="0">
                  <a:pos x="490" y="899"/>
                </a:cxn>
                <a:cxn ang="0">
                  <a:pos x="147" y="899"/>
                </a:cxn>
                <a:cxn ang="0">
                  <a:pos x="245" y="810"/>
                </a:cxn>
                <a:cxn ang="0">
                  <a:pos x="319" y="734"/>
                </a:cxn>
                <a:cxn ang="0">
                  <a:pos x="441" y="633"/>
                </a:cxn>
                <a:cxn ang="0">
                  <a:pos x="527" y="570"/>
                </a:cxn>
                <a:cxn ang="0">
                  <a:pos x="588" y="494"/>
                </a:cxn>
                <a:cxn ang="0">
                  <a:pos x="637" y="405"/>
                </a:cxn>
                <a:cxn ang="0">
                  <a:pos x="650" y="304"/>
                </a:cxn>
                <a:cxn ang="0">
                  <a:pos x="625" y="177"/>
                </a:cxn>
                <a:cxn ang="0">
                  <a:pos x="552" y="88"/>
                </a:cxn>
                <a:cxn ang="0">
                  <a:pos x="441" y="25"/>
                </a:cxn>
                <a:cxn ang="0">
                  <a:pos x="306" y="0"/>
                </a:cxn>
                <a:cxn ang="0">
                  <a:pos x="184" y="25"/>
                </a:cxn>
                <a:cxn ang="0">
                  <a:pos x="86" y="88"/>
                </a:cxn>
                <a:cxn ang="0">
                  <a:pos x="24" y="177"/>
                </a:cxn>
                <a:cxn ang="0">
                  <a:pos x="0" y="278"/>
                </a:cxn>
                <a:cxn ang="0">
                  <a:pos x="0" y="316"/>
                </a:cxn>
                <a:cxn ang="0">
                  <a:pos x="12" y="329"/>
                </a:cxn>
                <a:cxn ang="0">
                  <a:pos x="24" y="354"/>
                </a:cxn>
                <a:cxn ang="0">
                  <a:pos x="49" y="354"/>
                </a:cxn>
                <a:cxn ang="0">
                  <a:pos x="61" y="367"/>
                </a:cxn>
                <a:cxn ang="0">
                  <a:pos x="98" y="367"/>
                </a:cxn>
                <a:cxn ang="0">
                  <a:pos x="122" y="354"/>
                </a:cxn>
                <a:cxn ang="0">
                  <a:pos x="135" y="329"/>
                </a:cxn>
                <a:cxn ang="0">
                  <a:pos x="147" y="316"/>
                </a:cxn>
                <a:cxn ang="0">
                  <a:pos x="159" y="278"/>
                </a:cxn>
                <a:cxn ang="0">
                  <a:pos x="159" y="266"/>
                </a:cxn>
                <a:cxn ang="0">
                  <a:pos x="147" y="253"/>
                </a:cxn>
                <a:cxn ang="0">
                  <a:pos x="135" y="228"/>
                </a:cxn>
                <a:cxn ang="0">
                  <a:pos x="122" y="215"/>
                </a:cxn>
                <a:cxn ang="0">
                  <a:pos x="98" y="202"/>
                </a:cxn>
                <a:cxn ang="0">
                  <a:pos x="61" y="202"/>
                </a:cxn>
                <a:cxn ang="0">
                  <a:pos x="122" y="114"/>
                </a:cxn>
                <a:cxn ang="0">
                  <a:pos x="208" y="76"/>
                </a:cxn>
                <a:cxn ang="0">
                  <a:pos x="282" y="63"/>
                </a:cxn>
                <a:cxn ang="0">
                  <a:pos x="380" y="76"/>
                </a:cxn>
                <a:cxn ang="0">
                  <a:pos x="453" y="139"/>
                </a:cxn>
                <a:cxn ang="0">
                  <a:pos x="490" y="215"/>
                </a:cxn>
                <a:cxn ang="0">
                  <a:pos x="515" y="304"/>
                </a:cxn>
                <a:cxn ang="0">
                  <a:pos x="490" y="430"/>
                </a:cxn>
                <a:cxn ang="0">
                  <a:pos x="429" y="532"/>
                </a:cxn>
                <a:cxn ang="0">
                  <a:pos x="0" y="975"/>
                </a:cxn>
                <a:cxn ang="0">
                  <a:pos x="0" y="1026"/>
                </a:cxn>
                <a:cxn ang="0">
                  <a:pos x="613" y="1026"/>
                </a:cxn>
                <a:cxn ang="0">
                  <a:pos x="650" y="747"/>
                </a:cxn>
              </a:cxnLst>
              <a:rect l="0" t="0" r="r" b="b"/>
              <a:pathLst>
                <a:path w="650" h="1026">
                  <a:moveTo>
                    <a:pt x="650" y="747"/>
                  </a:moveTo>
                  <a:lnTo>
                    <a:pt x="601" y="747"/>
                  </a:lnTo>
                  <a:lnTo>
                    <a:pt x="601" y="772"/>
                  </a:lnTo>
                  <a:lnTo>
                    <a:pt x="588" y="810"/>
                  </a:lnTo>
                  <a:lnTo>
                    <a:pt x="588" y="836"/>
                  </a:lnTo>
                  <a:lnTo>
                    <a:pt x="576" y="874"/>
                  </a:lnTo>
                  <a:lnTo>
                    <a:pt x="564" y="886"/>
                  </a:lnTo>
                  <a:lnTo>
                    <a:pt x="527" y="886"/>
                  </a:lnTo>
                  <a:lnTo>
                    <a:pt x="490" y="899"/>
                  </a:lnTo>
                  <a:lnTo>
                    <a:pt x="147" y="899"/>
                  </a:lnTo>
                  <a:lnTo>
                    <a:pt x="245" y="810"/>
                  </a:lnTo>
                  <a:lnTo>
                    <a:pt x="319" y="734"/>
                  </a:lnTo>
                  <a:lnTo>
                    <a:pt x="441" y="633"/>
                  </a:lnTo>
                  <a:lnTo>
                    <a:pt x="527" y="570"/>
                  </a:lnTo>
                  <a:lnTo>
                    <a:pt x="588" y="494"/>
                  </a:lnTo>
                  <a:lnTo>
                    <a:pt x="637" y="405"/>
                  </a:lnTo>
                  <a:lnTo>
                    <a:pt x="650" y="304"/>
                  </a:lnTo>
                  <a:lnTo>
                    <a:pt x="625" y="177"/>
                  </a:lnTo>
                  <a:lnTo>
                    <a:pt x="552" y="88"/>
                  </a:lnTo>
                  <a:lnTo>
                    <a:pt x="441" y="25"/>
                  </a:lnTo>
                  <a:lnTo>
                    <a:pt x="306" y="0"/>
                  </a:lnTo>
                  <a:lnTo>
                    <a:pt x="184" y="25"/>
                  </a:lnTo>
                  <a:lnTo>
                    <a:pt x="86" y="88"/>
                  </a:lnTo>
                  <a:lnTo>
                    <a:pt x="24" y="177"/>
                  </a:lnTo>
                  <a:lnTo>
                    <a:pt x="0" y="278"/>
                  </a:lnTo>
                  <a:lnTo>
                    <a:pt x="0" y="316"/>
                  </a:lnTo>
                  <a:lnTo>
                    <a:pt x="12" y="329"/>
                  </a:lnTo>
                  <a:lnTo>
                    <a:pt x="24" y="354"/>
                  </a:lnTo>
                  <a:lnTo>
                    <a:pt x="49" y="354"/>
                  </a:lnTo>
                  <a:lnTo>
                    <a:pt x="61" y="367"/>
                  </a:lnTo>
                  <a:lnTo>
                    <a:pt x="98" y="367"/>
                  </a:lnTo>
                  <a:lnTo>
                    <a:pt x="122" y="354"/>
                  </a:lnTo>
                  <a:lnTo>
                    <a:pt x="135" y="329"/>
                  </a:lnTo>
                  <a:lnTo>
                    <a:pt x="147" y="316"/>
                  </a:lnTo>
                  <a:lnTo>
                    <a:pt x="159" y="278"/>
                  </a:lnTo>
                  <a:lnTo>
                    <a:pt x="159" y="266"/>
                  </a:lnTo>
                  <a:lnTo>
                    <a:pt x="147" y="253"/>
                  </a:lnTo>
                  <a:lnTo>
                    <a:pt x="135" y="228"/>
                  </a:lnTo>
                  <a:lnTo>
                    <a:pt x="122" y="215"/>
                  </a:lnTo>
                  <a:lnTo>
                    <a:pt x="98" y="202"/>
                  </a:lnTo>
                  <a:lnTo>
                    <a:pt x="61" y="202"/>
                  </a:lnTo>
                  <a:lnTo>
                    <a:pt x="122" y="114"/>
                  </a:lnTo>
                  <a:lnTo>
                    <a:pt x="208" y="76"/>
                  </a:lnTo>
                  <a:lnTo>
                    <a:pt x="282" y="63"/>
                  </a:lnTo>
                  <a:lnTo>
                    <a:pt x="380" y="76"/>
                  </a:lnTo>
                  <a:lnTo>
                    <a:pt x="453" y="139"/>
                  </a:lnTo>
                  <a:lnTo>
                    <a:pt x="490" y="215"/>
                  </a:lnTo>
                  <a:lnTo>
                    <a:pt x="515" y="304"/>
                  </a:lnTo>
                  <a:lnTo>
                    <a:pt x="490" y="430"/>
                  </a:lnTo>
                  <a:lnTo>
                    <a:pt x="429" y="532"/>
                  </a:lnTo>
                  <a:lnTo>
                    <a:pt x="0" y="975"/>
                  </a:lnTo>
                  <a:lnTo>
                    <a:pt x="0" y="1026"/>
                  </a:lnTo>
                  <a:lnTo>
                    <a:pt x="613" y="1026"/>
                  </a:lnTo>
                  <a:lnTo>
                    <a:pt x="650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21" name="Freeform 133"/>
            <p:cNvSpPr>
              <a:spLocks/>
            </p:cNvSpPr>
            <p:nvPr/>
          </p:nvSpPr>
          <p:spPr bwMode="auto">
            <a:xfrm>
              <a:off x="38414" y="5332"/>
              <a:ext cx="1066" cy="1000"/>
            </a:xfrm>
            <a:custGeom>
              <a:avLst/>
              <a:gdLst/>
              <a:ahLst/>
              <a:cxnLst>
                <a:cxn ang="0">
                  <a:pos x="662" y="253"/>
                </a:cxn>
                <a:cxn ang="0">
                  <a:pos x="723" y="127"/>
                </a:cxn>
                <a:cxn ang="0">
                  <a:pos x="858" y="51"/>
                </a:cxn>
                <a:cxn ang="0">
                  <a:pos x="932" y="63"/>
                </a:cxn>
                <a:cxn ang="0">
                  <a:pos x="932" y="89"/>
                </a:cxn>
                <a:cxn ang="0">
                  <a:pos x="870" y="228"/>
                </a:cxn>
                <a:cxn ang="0">
                  <a:pos x="944" y="279"/>
                </a:cxn>
                <a:cxn ang="0">
                  <a:pos x="993" y="266"/>
                </a:cxn>
                <a:cxn ang="0">
                  <a:pos x="1054" y="190"/>
                </a:cxn>
                <a:cxn ang="0">
                  <a:pos x="1042" y="76"/>
                </a:cxn>
                <a:cxn ang="0">
                  <a:pos x="932" y="13"/>
                </a:cxn>
                <a:cxn ang="0">
                  <a:pos x="772" y="25"/>
                </a:cxn>
                <a:cxn ang="0">
                  <a:pos x="674" y="127"/>
                </a:cxn>
                <a:cxn ang="0">
                  <a:pos x="588" y="76"/>
                </a:cxn>
                <a:cxn ang="0">
                  <a:pos x="404" y="0"/>
                </a:cxn>
                <a:cxn ang="0">
                  <a:pos x="196" y="101"/>
                </a:cxn>
                <a:cxn ang="0">
                  <a:pos x="86" y="279"/>
                </a:cxn>
                <a:cxn ang="0">
                  <a:pos x="86" y="367"/>
                </a:cxn>
                <a:cxn ang="0">
                  <a:pos x="110" y="354"/>
                </a:cxn>
                <a:cxn ang="0">
                  <a:pos x="184" y="203"/>
                </a:cxn>
                <a:cxn ang="0">
                  <a:pos x="343" y="63"/>
                </a:cxn>
                <a:cxn ang="0">
                  <a:pos x="429" y="51"/>
                </a:cxn>
                <a:cxn ang="0">
                  <a:pos x="466" y="63"/>
                </a:cxn>
                <a:cxn ang="0">
                  <a:pos x="503" y="114"/>
                </a:cxn>
                <a:cxn ang="0">
                  <a:pos x="515" y="266"/>
                </a:cxn>
                <a:cxn ang="0">
                  <a:pos x="355" y="836"/>
                </a:cxn>
                <a:cxn ang="0">
                  <a:pos x="208" y="950"/>
                </a:cxn>
                <a:cxn ang="0">
                  <a:pos x="147" y="937"/>
                </a:cxn>
                <a:cxn ang="0">
                  <a:pos x="135" y="912"/>
                </a:cxn>
                <a:cxn ang="0">
                  <a:pos x="184" y="848"/>
                </a:cxn>
                <a:cxn ang="0">
                  <a:pos x="196" y="772"/>
                </a:cxn>
                <a:cxn ang="0">
                  <a:pos x="159" y="734"/>
                </a:cxn>
                <a:cxn ang="0">
                  <a:pos x="122" y="722"/>
                </a:cxn>
                <a:cxn ang="0">
                  <a:pos x="24" y="772"/>
                </a:cxn>
                <a:cxn ang="0">
                  <a:pos x="24" y="912"/>
                </a:cxn>
                <a:cxn ang="0">
                  <a:pos x="135" y="988"/>
                </a:cxn>
                <a:cxn ang="0">
                  <a:pos x="294" y="975"/>
                </a:cxn>
                <a:cxn ang="0">
                  <a:pos x="404" y="861"/>
                </a:cxn>
                <a:cxn ang="0">
                  <a:pos x="466" y="912"/>
                </a:cxn>
                <a:cxn ang="0">
                  <a:pos x="650" y="1000"/>
                </a:cxn>
                <a:cxn ang="0">
                  <a:pos x="870" y="899"/>
                </a:cxn>
                <a:cxn ang="0">
                  <a:pos x="981" y="722"/>
                </a:cxn>
                <a:cxn ang="0">
                  <a:pos x="993" y="646"/>
                </a:cxn>
                <a:cxn ang="0">
                  <a:pos x="981" y="633"/>
                </a:cxn>
                <a:cxn ang="0">
                  <a:pos x="944" y="646"/>
                </a:cxn>
                <a:cxn ang="0">
                  <a:pos x="883" y="810"/>
                </a:cxn>
                <a:cxn ang="0">
                  <a:pos x="723" y="937"/>
                </a:cxn>
                <a:cxn ang="0">
                  <a:pos x="625" y="950"/>
                </a:cxn>
                <a:cxn ang="0">
                  <a:pos x="564" y="912"/>
                </a:cxn>
                <a:cxn ang="0">
                  <a:pos x="539" y="848"/>
                </a:cxn>
                <a:cxn ang="0">
                  <a:pos x="564" y="671"/>
                </a:cxn>
                <a:cxn ang="0">
                  <a:pos x="650" y="304"/>
                </a:cxn>
              </a:cxnLst>
              <a:rect l="0" t="0" r="r" b="b"/>
              <a:pathLst>
                <a:path w="1066" h="1000">
                  <a:moveTo>
                    <a:pt x="650" y="304"/>
                  </a:moveTo>
                  <a:lnTo>
                    <a:pt x="662" y="253"/>
                  </a:lnTo>
                  <a:lnTo>
                    <a:pt x="686" y="190"/>
                  </a:lnTo>
                  <a:lnTo>
                    <a:pt x="723" y="127"/>
                  </a:lnTo>
                  <a:lnTo>
                    <a:pt x="784" y="76"/>
                  </a:lnTo>
                  <a:lnTo>
                    <a:pt x="858" y="51"/>
                  </a:lnTo>
                  <a:lnTo>
                    <a:pt x="907" y="51"/>
                  </a:lnTo>
                  <a:lnTo>
                    <a:pt x="932" y="63"/>
                  </a:lnTo>
                  <a:lnTo>
                    <a:pt x="968" y="76"/>
                  </a:lnTo>
                  <a:lnTo>
                    <a:pt x="932" y="89"/>
                  </a:lnTo>
                  <a:lnTo>
                    <a:pt x="870" y="152"/>
                  </a:lnTo>
                  <a:lnTo>
                    <a:pt x="870" y="228"/>
                  </a:lnTo>
                  <a:lnTo>
                    <a:pt x="895" y="253"/>
                  </a:lnTo>
                  <a:lnTo>
                    <a:pt x="944" y="279"/>
                  </a:lnTo>
                  <a:lnTo>
                    <a:pt x="968" y="279"/>
                  </a:lnTo>
                  <a:lnTo>
                    <a:pt x="993" y="266"/>
                  </a:lnTo>
                  <a:lnTo>
                    <a:pt x="1042" y="215"/>
                  </a:lnTo>
                  <a:lnTo>
                    <a:pt x="1054" y="190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32" y="13"/>
                  </a:lnTo>
                  <a:lnTo>
                    <a:pt x="858" y="0"/>
                  </a:lnTo>
                  <a:lnTo>
                    <a:pt x="772" y="25"/>
                  </a:lnTo>
                  <a:lnTo>
                    <a:pt x="711" y="63"/>
                  </a:lnTo>
                  <a:lnTo>
                    <a:pt x="674" y="127"/>
                  </a:lnTo>
                  <a:lnTo>
                    <a:pt x="637" y="165"/>
                  </a:lnTo>
                  <a:lnTo>
                    <a:pt x="588" y="76"/>
                  </a:lnTo>
                  <a:lnTo>
                    <a:pt x="527" y="25"/>
                  </a:lnTo>
                  <a:lnTo>
                    <a:pt x="404" y="0"/>
                  </a:lnTo>
                  <a:lnTo>
                    <a:pt x="282" y="25"/>
                  </a:lnTo>
                  <a:lnTo>
                    <a:pt x="196" y="101"/>
                  </a:lnTo>
                  <a:lnTo>
                    <a:pt x="122" y="203"/>
                  </a:lnTo>
                  <a:lnTo>
                    <a:pt x="86" y="279"/>
                  </a:lnTo>
                  <a:lnTo>
                    <a:pt x="61" y="342"/>
                  </a:lnTo>
                  <a:lnTo>
                    <a:pt x="86" y="367"/>
                  </a:lnTo>
                  <a:lnTo>
                    <a:pt x="110" y="367"/>
                  </a:lnTo>
                  <a:lnTo>
                    <a:pt x="110" y="354"/>
                  </a:lnTo>
                  <a:lnTo>
                    <a:pt x="122" y="342"/>
                  </a:lnTo>
                  <a:lnTo>
                    <a:pt x="184" y="203"/>
                  </a:lnTo>
                  <a:lnTo>
                    <a:pt x="257" y="101"/>
                  </a:lnTo>
                  <a:lnTo>
                    <a:pt x="343" y="63"/>
                  </a:lnTo>
                  <a:lnTo>
                    <a:pt x="404" y="51"/>
                  </a:lnTo>
                  <a:lnTo>
                    <a:pt x="429" y="51"/>
                  </a:lnTo>
                  <a:lnTo>
                    <a:pt x="441" y="63"/>
                  </a:lnTo>
                  <a:lnTo>
                    <a:pt x="466" y="63"/>
                  </a:lnTo>
                  <a:lnTo>
                    <a:pt x="490" y="89"/>
                  </a:lnTo>
                  <a:lnTo>
                    <a:pt x="503" y="114"/>
                  </a:lnTo>
                  <a:lnTo>
                    <a:pt x="515" y="152"/>
                  </a:lnTo>
                  <a:lnTo>
                    <a:pt x="515" y="266"/>
                  </a:lnTo>
                  <a:lnTo>
                    <a:pt x="404" y="722"/>
                  </a:lnTo>
                  <a:lnTo>
                    <a:pt x="355" y="836"/>
                  </a:lnTo>
                  <a:lnTo>
                    <a:pt x="294" y="924"/>
                  </a:lnTo>
                  <a:lnTo>
                    <a:pt x="208" y="950"/>
                  </a:lnTo>
                  <a:lnTo>
                    <a:pt x="184" y="950"/>
                  </a:lnTo>
                  <a:lnTo>
                    <a:pt x="147" y="937"/>
                  </a:lnTo>
                  <a:lnTo>
                    <a:pt x="98" y="924"/>
                  </a:lnTo>
                  <a:lnTo>
                    <a:pt x="135" y="912"/>
                  </a:lnTo>
                  <a:lnTo>
                    <a:pt x="172" y="886"/>
                  </a:lnTo>
                  <a:lnTo>
                    <a:pt x="184" y="848"/>
                  </a:lnTo>
                  <a:lnTo>
                    <a:pt x="196" y="798"/>
                  </a:lnTo>
                  <a:lnTo>
                    <a:pt x="196" y="772"/>
                  </a:lnTo>
                  <a:lnTo>
                    <a:pt x="184" y="747"/>
                  </a:lnTo>
                  <a:lnTo>
                    <a:pt x="159" y="734"/>
                  </a:lnTo>
                  <a:lnTo>
                    <a:pt x="135" y="734"/>
                  </a:lnTo>
                  <a:lnTo>
                    <a:pt x="122" y="722"/>
                  </a:lnTo>
                  <a:lnTo>
                    <a:pt x="49" y="747"/>
                  </a:lnTo>
                  <a:lnTo>
                    <a:pt x="24" y="772"/>
                  </a:lnTo>
                  <a:lnTo>
                    <a:pt x="0" y="848"/>
                  </a:lnTo>
                  <a:lnTo>
                    <a:pt x="24" y="912"/>
                  </a:lnTo>
                  <a:lnTo>
                    <a:pt x="61" y="962"/>
                  </a:lnTo>
                  <a:lnTo>
                    <a:pt x="135" y="988"/>
                  </a:lnTo>
                  <a:lnTo>
                    <a:pt x="196" y="1000"/>
                  </a:lnTo>
                  <a:lnTo>
                    <a:pt x="294" y="975"/>
                  </a:lnTo>
                  <a:lnTo>
                    <a:pt x="368" y="924"/>
                  </a:lnTo>
                  <a:lnTo>
                    <a:pt x="404" y="861"/>
                  </a:lnTo>
                  <a:lnTo>
                    <a:pt x="429" y="836"/>
                  </a:lnTo>
                  <a:lnTo>
                    <a:pt x="466" y="912"/>
                  </a:lnTo>
                  <a:lnTo>
                    <a:pt x="539" y="975"/>
                  </a:lnTo>
                  <a:lnTo>
                    <a:pt x="650" y="1000"/>
                  </a:lnTo>
                  <a:lnTo>
                    <a:pt x="772" y="975"/>
                  </a:lnTo>
                  <a:lnTo>
                    <a:pt x="870" y="899"/>
                  </a:lnTo>
                  <a:lnTo>
                    <a:pt x="944" y="798"/>
                  </a:lnTo>
                  <a:lnTo>
                    <a:pt x="981" y="722"/>
                  </a:lnTo>
                  <a:lnTo>
                    <a:pt x="993" y="658"/>
                  </a:lnTo>
                  <a:lnTo>
                    <a:pt x="993" y="646"/>
                  </a:lnTo>
                  <a:lnTo>
                    <a:pt x="981" y="646"/>
                  </a:lnTo>
                  <a:lnTo>
                    <a:pt x="981" y="633"/>
                  </a:lnTo>
                  <a:lnTo>
                    <a:pt x="956" y="633"/>
                  </a:lnTo>
                  <a:lnTo>
                    <a:pt x="944" y="646"/>
                  </a:lnTo>
                  <a:lnTo>
                    <a:pt x="944" y="658"/>
                  </a:lnTo>
                  <a:lnTo>
                    <a:pt x="883" y="810"/>
                  </a:lnTo>
                  <a:lnTo>
                    <a:pt x="797" y="899"/>
                  </a:lnTo>
                  <a:lnTo>
                    <a:pt x="723" y="937"/>
                  </a:lnTo>
                  <a:lnTo>
                    <a:pt x="662" y="950"/>
                  </a:lnTo>
                  <a:lnTo>
                    <a:pt x="625" y="950"/>
                  </a:lnTo>
                  <a:lnTo>
                    <a:pt x="588" y="924"/>
                  </a:lnTo>
                  <a:lnTo>
                    <a:pt x="564" y="912"/>
                  </a:lnTo>
                  <a:lnTo>
                    <a:pt x="552" y="874"/>
                  </a:lnTo>
                  <a:lnTo>
                    <a:pt x="539" y="848"/>
                  </a:lnTo>
                  <a:lnTo>
                    <a:pt x="539" y="772"/>
                  </a:lnTo>
                  <a:lnTo>
                    <a:pt x="564" y="671"/>
                  </a:lnTo>
                  <a:lnTo>
                    <a:pt x="576" y="608"/>
                  </a:lnTo>
                  <a:lnTo>
                    <a:pt x="650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22" name="Freeform 134"/>
            <p:cNvSpPr>
              <a:spLocks/>
            </p:cNvSpPr>
            <p:nvPr/>
          </p:nvSpPr>
          <p:spPr bwMode="auto">
            <a:xfrm>
              <a:off x="39628" y="4724"/>
              <a:ext cx="907" cy="697"/>
            </a:xfrm>
            <a:custGeom>
              <a:avLst/>
              <a:gdLst/>
              <a:ahLst/>
              <a:cxnLst>
                <a:cxn ang="0">
                  <a:pos x="110" y="608"/>
                </a:cxn>
                <a:cxn ang="0">
                  <a:pos x="98" y="671"/>
                </a:cxn>
                <a:cxn ang="0">
                  <a:pos x="171" y="697"/>
                </a:cxn>
                <a:cxn ang="0">
                  <a:pos x="208" y="671"/>
                </a:cxn>
                <a:cxn ang="0">
                  <a:pos x="220" y="621"/>
                </a:cxn>
                <a:cxn ang="0">
                  <a:pos x="233" y="570"/>
                </a:cxn>
                <a:cxn ang="0">
                  <a:pos x="257" y="469"/>
                </a:cxn>
                <a:cxn ang="0">
                  <a:pos x="282" y="329"/>
                </a:cxn>
                <a:cxn ang="0">
                  <a:pos x="331" y="215"/>
                </a:cxn>
                <a:cxn ang="0">
                  <a:pos x="404" y="127"/>
                </a:cxn>
                <a:cxn ang="0">
                  <a:pos x="576" y="51"/>
                </a:cxn>
                <a:cxn ang="0">
                  <a:pos x="625" y="63"/>
                </a:cxn>
                <a:cxn ang="0">
                  <a:pos x="649" y="101"/>
                </a:cxn>
                <a:cxn ang="0">
                  <a:pos x="662" y="152"/>
                </a:cxn>
                <a:cxn ang="0">
                  <a:pos x="613" y="393"/>
                </a:cxn>
                <a:cxn ang="0">
                  <a:pos x="551" y="532"/>
                </a:cxn>
                <a:cxn ang="0">
                  <a:pos x="576" y="646"/>
                </a:cxn>
                <a:cxn ang="0">
                  <a:pos x="698" y="697"/>
                </a:cxn>
                <a:cxn ang="0">
                  <a:pos x="833" y="621"/>
                </a:cxn>
                <a:cxn ang="0">
                  <a:pos x="895" y="494"/>
                </a:cxn>
                <a:cxn ang="0">
                  <a:pos x="907" y="456"/>
                </a:cxn>
                <a:cxn ang="0">
                  <a:pos x="870" y="443"/>
                </a:cxn>
                <a:cxn ang="0">
                  <a:pos x="858" y="469"/>
                </a:cxn>
                <a:cxn ang="0">
                  <a:pos x="809" y="583"/>
                </a:cxn>
                <a:cxn ang="0">
                  <a:pos x="735" y="646"/>
                </a:cxn>
                <a:cxn ang="0">
                  <a:pos x="674" y="659"/>
                </a:cxn>
                <a:cxn ang="0">
                  <a:pos x="662" y="570"/>
                </a:cxn>
                <a:cxn ang="0">
                  <a:pos x="698" y="481"/>
                </a:cxn>
                <a:cxn ang="0">
                  <a:pos x="747" y="342"/>
                </a:cxn>
                <a:cxn ang="0">
                  <a:pos x="772" y="177"/>
                </a:cxn>
                <a:cxn ang="0">
                  <a:pos x="760" y="89"/>
                </a:cxn>
                <a:cxn ang="0">
                  <a:pos x="674" y="25"/>
                </a:cxn>
                <a:cxn ang="0">
                  <a:pos x="613" y="0"/>
                </a:cxn>
                <a:cxn ang="0">
                  <a:pos x="465" y="25"/>
                </a:cxn>
                <a:cxn ang="0">
                  <a:pos x="331" y="139"/>
                </a:cxn>
                <a:cxn ang="0">
                  <a:pos x="269" y="38"/>
                </a:cxn>
                <a:cxn ang="0">
                  <a:pos x="196" y="13"/>
                </a:cxn>
                <a:cxn ang="0">
                  <a:pos x="134" y="13"/>
                </a:cxn>
                <a:cxn ang="0">
                  <a:pos x="61" y="63"/>
                </a:cxn>
                <a:cxn ang="0">
                  <a:pos x="36" y="127"/>
                </a:cxn>
                <a:cxn ang="0">
                  <a:pos x="0" y="203"/>
                </a:cxn>
                <a:cxn ang="0">
                  <a:pos x="12" y="253"/>
                </a:cxn>
                <a:cxn ang="0">
                  <a:pos x="36" y="266"/>
                </a:cxn>
                <a:cxn ang="0">
                  <a:pos x="49" y="241"/>
                </a:cxn>
                <a:cxn ang="0">
                  <a:pos x="61" y="165"/>
                </a:cxn>
                <a:cxn ang="0">
                  <a:pos x="98" y="101"/>
                </a:cxn>
                <a:cxn ang="0">
                  <a:pos x="134" y="51"/>
                </a:cxn>
                <a:cxn ang="0">
                  <a:pos x="208" y="76"/>
                </a:cxn>
                <a:cxn ang="0">
                  <a:pos x="183" y="253"/>
                </a:cxn>
                <a:cxn ang="0">
                  <a:pos x="171" y="342"/>
                </a:cxn>
                <a:cxn ang="0">
                  <a:pos x="110" y="583"/>
                </a:cxn>
              </a:cxnLst>
              <a:rect l="0" t="0" r="r" b="b"/>
              <a:pathLst>
                <a:path w="907" h="697">
                  <a:moveTo>
                    <a:pt x="110" y="583"/>
                  </a:moveTo>
                  <a:lnTo>
                    <a:pt x="110" y="608"/>
                  </a:lnTo>
                  <a:lnTo>
                    <a:pt x="98" y="621"/>
                  </a:lnTo>
                  <a:lnTo>
                    <a:pt x="98" y="671"/>
                  </a:lnTo>
                  <a:lnTo>
                    <a:pt x="122" y="697"/>
                  </a:lnTo>
                  <a:lnTo>
                    <a:pt x="171" y="697"/>
                  </a:lnTo>
                  <a:lnTo>
                    <a:pt x="196" y="684"/>
                  </a:lnTo>
                  <a:lnTo>
                    <a:pt x="208" y="671"/>
                  </a:lnTo>
                  <a:lnTo>
                    <a:pt x="208" y="646"/>
                  </a:lnTo>
                  <a:lnTo>
                    <a:pt x="220" y="621"/>
                  </a:lnTo>
                  <a:lnTo>
                    <a:pt x="220" y="595"/>
                  </a:lnTo>
                  <a:lnTo>
                    <a:pt x="233" y="570"/>
                  </a:lnTo>
                  <a:lnTo>
                    <a:pt x="233" y="545"/>
                  </a:lnTo>
                  <a:lnTo>
                    <a:pt x="257" y="469"/>
                  </a:lnTo>
                  <a:lnTo>
                    <a:pt x="257" y="431"/>
                  </a:lnTo>
                  <a:lnTo>
                    <a:pt x="282" y="329"/>
                  </a:lnTo>
                  <a:lnTo>
                    <a:pt x="294" y="291"/>
                  </a:lnTo>
                  <a:lnTo>
                    <a:pt x="331" y="215"/>
                  </a:lnTo>
                  <a:lnTo>
                    <a:pt x="355" y="190"/>
                  </a:lnTo>
                  <a:lnTo>
                    <a:pt x="404" y="127"/>
                  </a:lnTo>
                  <a:lnTo>
                    <a:pt x="478" y="76"/>
                  </a:lnTo>
                  <a:lnTo>
                    <a:pt x="576" y="51"/>
                  </a:lnTo>
                  <a:lnTo>
                    <a:pt x="613" y="51"/>
                  </a:lnTo>
                  <a:lnTo>
                    <a:pt x="625" y="63"/>
                  </a:lnTo>
                  <a:lnTo>
                    <a:pt x="649" y="76"/>
                  </a:lnTo>
                  <a:lnTo>
                    <a:pt x="649" y="101"/>
                  </a:lnTo>
                  <a:lnTo>
                    <a:pt x="662" y="127"/>
                  </a:lnTo>
                  <a:lnTo>
                    <a:pt x="662" y="152"/>
                  </a:lnTo>
                  <a:lnTo>
                    <a:pt x="649" y="266"/>
                  </a:lnTo>
                  <a:lnTo>
                    <a:pt x="613" y="393"/>
                  </a:lnTo>
                  <a:lnTo>
                    <a:pt x="576" y="481"/>
                  </a:lnTo>
                  <a:lnTo>
                    <a:pt x="551" y="532"/>
                  </a:lnTo>
                  <a:lnTo>
                    <a:pt x="551" y="570"/>
                  </a:lnTo>
                  <a:lnTo>
                    <a:pt x="576" y="646"/>
                  </a:lnTo>
                  <a:lnTo>
                    <a:pt x="649" y="697"/>
                  </a:lnTo>
                  <a:lnTo>
                    <a:pt x="698" y="697"/>
                  </a:lnTo>
                  <a:lnTo>
                    <a:pt x="772" y="671"/>
                  </a:lnTo>
                  <a:lnTo>
                    <a:pt x="833" y="621"/>
                  </a:lnTo>
                  <a:lnTo>
                    <a:pt x="870" y="557"/>
                  </a:lnTo>
                  <a:lnTo>
                    <a:pt x="895" y="494"/>
                  </a:lnTo>
                  <a:lnTo>
                    <a:pt x="907" y="469"/>
                  </a:lnTo>
                  <a:lnTo>
                    <a:pt x="907" y="456"/>
                  </a:lnTo>
                  <a:lnTo>
                    <a:pt x="895" y="443"/>
                  </a:lnTo>
                  <a:lnTo>
                    <a:pt x="870" y="443"/>
                  </a:lnTo>
                  <a:lnTo>
                    <a:pt x="858" y="456"/>
                  </a:lnTo>
                  <a:lnTo>
                    <a:pt x="858" y="469"/>
                  </a:lnTo>
                  <a:lnTo>
                    <a:pt x="833" y="532"/>
                  </a:lnTo>
                  <a:lnTo>
                    <a:pt x="809" y="583"/>
                  </a:lnTo>
                  <a:lnTo>
                    <a:pt x="772" y="621"/>
                  </a:lnTo>
                  <a:lnTo>
                    <a:pt x="735" y="646"/>
                  </a:lnTo>
                  <a:lnTo>
                    <a:pt x="698" y="659"/>
                  </a:lnTo>
                  <a:lnTo>
                    <a:pt x="674" y="659"/>
                  </a:lnTo>
                  <a:lnTo>
                    <a:pt x="662" y="646"/>
                  </a:lnTo>
                  <a:lnTo>
                    <a:pt x="662" y="570"/>
                  </a:lnTo>
                  <a:lnTo>
                    <a:pt x="686" y="519"/>
                  </a:lnTo>
                  <a:lnTo>
                    <a:pt x="698" y="481"/>
                  </a:lnTo>
                  <a:lnTo>
                    <a:pt x="711" y="431"/>
                  </a:lnTo>
                  <a:lnTo>
                    <a:pt x="747" y="342"/>
                  </a:lnTo>
                  <a:lnTo>
                    <a:pt x="760" y="253"/>
                  </a:lnTo>
                  <a:lnTo>
                    <a:pt x="772" y="177"/>
                  </a:lnTo>
                  <a:lnTo>
                    <a:pt x="772" y="127"/>
                  </a:lnTo>
                  <a:lnTo>
                    <a:pt x="760" y="89"/>
                  </a:lnTo>
                  <a:lnTo>
                    <a:pt x="711" y="38"/>
                  </a:lnTo>
                  <a:lnTo>
                    <a:pt x="674" y="25"/>
                  </a:lnTo>
                  <a:lnTo>
                    <a:pt x="649" y="13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465" y="25"/>
                  </a:lnTo>
                  <a:lnTo>
                    <a:pt x="380" y="76"/>
                  </a:lnTo>
                  <a:lnTo>
                    <a:pt x="331" y="139"/>
                  </a:lnTo>
                  <a:lnTo>
                    <a:pt x="318" y="89"/>
                  </a:lnTo>
                  <a:lnTo>
                    <a:pt x="269" y="38"/>
                  </a:lnTo>
                  <a:lnTo>
                    <a:pt x="233" y="13"/>
                  </a:lnTo>
                  <a:lnTo>
                    <a:pt x="196" y="13"/>
                  </a:lnTo>
                  <a:lnTo>
                    <a:pt x="171" y="0"/>
                  </a:lnTo>
                  <a:lnTo>
                    <a:pt x="134" y="13"/>
                  </a:lnTo>
                  <a:lnTo>
                    <a:pt x="85" y="38"/>
                  </a:lnTo>
                  <a:lnTo>
                    <a:pt x="61" y="63"/>
                  </a:lnTo>
                  <a:lnTo>
                    <a:pt x="49" y="89"/>
                  </a:lnTo>
                  <a:lnTo>
                    <a:pt x="36" y="127"/>
                  </a:lnTo>
                  <a:lnTo>
                    <a:pt x="12" y="165"/>
                  </a:lnTo>
                  <a:lnTo>
                    <a:pt x="0" y="203"/>
                  </a:lnTo>
                  <a:lnTo>
                    <a:pt x="0" y="253"/>
                  </a:lnTo>
                  <a:lnTo>
                    <a:pt x="12" y="253"/>
                  </a:lnTo>
                  <a:lnTo>
                    <a:pt x="24" y="266"/>
                  </a:lnTo>
                  <a:lnTo>
                    <a:pt x="36" y="266"/>
                  </a:lnTo>
                  <a:lnTo>
                    <a:pt x="36" y="253"/>
                  </a:lnTo>
                  <a:lnTo>
                    <a:pt x="49" y="241"/>
                  </a:lnTo>
                  <a:lnTo>
                    <a:pt x="49" y="215"/>
                  </a:lnTo>
                  <a:lnTo>
                    <a:pt x="61" y="165"/>
                  </a:lnTo>
                  <a:lnTo>
                    <a:pt x="73" y="127"/>
                  </a:lnTo>
                  <a:lnTo>
                    <a:pt x="98" y="101"/>
                  </a:lnTo>
                  <a:lnTo>
                    <a:pt x="110" y="76"/>
                  </a:lnTo>
                  <a:lnTo>
                    <a:pt x="134" y="51"/>
                  </a:lnTo>
                  <a:lnTo>
                    <a:pt x="183" y="51"/>
                  </a:lnTo>
                  <a:lnTo>
                    <a:pt x="208" y="76"/>
                  </a:lnTo>
                  <a:lnTo>
                    <a:pt x="208" y="177"/>
                  </a:lnTo>
                  <a:lnTo>
                    <a:pt x="183" y="253"/>
                  </a:lnTo>
                  <a:lnTo>
                    <a:pt x="171" y="304"/>
                  </a:lnTo>
                  <a:lnTo>
                    <a:pt x="171" y="342"/>
                  </a:lnTo>
                  <a:lnTo>
                    <a:pt x="159" y="393"/>
                  </a:lnTo>
                  <a:lnTo>
                    <a:pt x="110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23" name="Freeform 135"/>
            <p:cNvSpPr>
              <a:spLocks/>
            </p:cNvSpPr>
            <p:nvPr/>
          </p:nvSpPr>
          <p:spPr bwMode="auto">
            <a:xfrm>
              <a:off x="40768" y="4990"/>
              <a:ext cx="1005" cy="63"/>
            </a:xfrm>
            <a:custGeom>
              <a:avLst/>
              <a:gdLst/>
              <a:ahLst/>
              <a:cxnLst>
                <a:cxn ang="0">
                  <a:pos x="956" y="63"/>
                </a:cxn>
                <a:cxn ang="0">
                  <a:pos x="993" y="63"/>
                </a:cxn>
                <a:cxn ang="0">
                  <a:pos x="1005" y="51"/>
                </a:cxn>
                <a:cxn ang="0">
                  <a:pos x="1005" y="13"/>
                </a:cxn>
                <a:cxn ang="0">
                  <a:pos x="993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38"/>
                </a:cxn>
                <a:cxn ang="0">
                  <a:pos x="24" y="63"/>
                </a:cxn>
                <a:cxn ang="0">
                  <a:pos x="61" y="63"/>
                </a:cxn>
                <a:cxn ang="0">
                  <a:pos x="956" y="63"/>
                </a:cxn>
              </a:cxnLst>
              <a:rect l="0" t="0" r="r" b="b"/>
              <a:pathLst>
                <a:path w="1005" h="63">
                  <a:moveTo>
                    <a:pt x="956" y="63"/>
                  </a:moveTo>
                  <a:lnTo>
                    <a:pt x="993" y="63"/>
                  </a:lnTo>
                  <a:lnTo>
                    <a:pt x="1005" y="51"/>
                  </a:lnTo>
                  <a:lnTo>
                    <a:pt x="1005" y="13"/>
                  </a:lnTo>
                  <a:lnTo>
                    <a:pt x="993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38"/>
                  </a:lnTo>
                  <a:lnTo>
                    <a:pt x="24" y="63"/>
                  </a:lnTo>
                  <a:lnTo>
                    <a:pt x="61" y="63"/>
                  </a:lnTo>
                  <a:lnTo>
                    <a:pt x="956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24" name="Freeform 136"/>
            <p:cNvSpPr>
              <a:spLocks/>
            </p:cNvSpPr>
            <p:nvPr/>
          </p:nvSpPr>
          <p:spPr bwMode="auto">
            <a:xfrm>
              <a:off x="42043" y="4382"/>
              <a:ext cx="649" cy="1026"/>
            </a:xfrm>
            <a:custGeom>
              <a:avLst/>
              <a:gdLst/>
              <a:ahLst/>
              <a:cxnLst>
                <a:cxn ang="0">
                  <a:pos x="649" y="747"/>
                </a:cxn>
                <a:cxn ang="0">
                  <a:pos x="600" y="747"/>
                </a:cxn>
                <a:cxn ang="0">
                  <a:pos x="600" y="773"/>
                </a:cxn>
                <a:cxn ang="0">
                  <a:pos x="588" y="811"/>
                </a:cxn>
                <a:cxn ang="0">
                  <a:pos x="588" y="836"/>
                </a:cxn>
                <a:cxn ang="0">
                  <a:pos x="576" y="874"/>
                </a:cxn>
                <a:cxn ang="0">
                  <a:pos x="564" y="887"/>
                </a:cxn>
                <a:cxn ang="0">
                  <a:pos x="527" y="887"/>
                </a:cxn>
                <a:cxn ang="0">
                  <a:pos x="490" y="899"/>
                </a:cxn>
                <a:cxn ang="0">
                  <a:pos x="147" y="899"/>
                </a:cxn>
                <a:cxn ang="0">
                  <a:pos x="245" y="811"/>
                </a:cxn>
                <a:cxn ang="0">
                  <a:pos x="318" y="735"/>
                </a:cxn>
                <a:cxn ang="0">
                  <a:pos x="441" y="633"/>
                </a:cxn>
                <a:cxn ang="0">
                  <a:pos x="527" y="570"/>
                </a:cxn>
                <a:cxn ang="0">
                  <a:pos x="588" y="494"/>
                </a:cxn>
                <a:cxn ang="0">
                  <a:pos x="637" y="405"/>
                </a:cxn>
                <a:cxn ang="0">
                  <a:pos x="649" y="304"/>
                </a:cxn>
                <a:cxn ang="0">
                  <a:pos x="625" y="177"/>
                </a:cxn>
                <a:cxn ang="0">
                  <a:pos x="551" y="89"/>
                </a:cxn>
                <a:cxn ang="0">
                  <a:pos x="441" y="26"/>
                </a:cxn>
                <a:cxn ang="0">
                  <a:pos x="306" y="0"/>
                </a:cxn>
                <a:cxn ang="0">
                  <a:pos x="184" y="26"/>
                </a:cxn>
                <a:cxn ang="0">
                  <a:pos x="86" y="89"/>
                </a:cxn>
                <a:cxn ang="0">
                  <a:pos x="24" y="177"/>
                </a:cxn>
                <a:cxn ang="0">
                  <a:pos x="0" y="279"/>
                </a:cxn>
                <a:cxn ang="0">
                  <a:pos x="0" y="317"/>
                </a:cxn>
                <a:cxn ang="0">
                  <a:pos x="12" y="329"/>
                </a:cxn>
                <a:cxn ang="0">
                  <a:pos x="24" y="355"/>
                </a:cxn>
                <a:cxn ang="0">
                  <a:pos x="49" y="355"/>
                </a:cxn>
                <a:cxn ang="0">
                  <a:pos x="61" y="367"/>
                </a:cxn>
                <a:cxn ang="0">
                  <a:pos x="98" y="367"/>
                </a:cxn>
                <a:cxn ang="0">
                  <a:pos x="122" y="355"/>
                </a:cxn>
                <a:cxn ang="0">
                  <a:pos x="135" y="329"/>
                </a:cxn>
                <a:cxn ang="0">
                  <a:pos x="147" y="317"/>
                </a:cxn>
                <a:cxn ang="0">
                  <a:pos x="159" y="279"/>
                </a:cxn>
                <a:cxn ang="0">
                  <a:pos x="159" y="266"/>
                </a:cxn>
                <a:cxn ang="0">
                  <a:pos x="147" y="253"/>
                </a:cxn>
                <a:cxn ang="0">
                  <a:pos x="135" y="228"/>
                </a:cxn>
                <a:cxn ang="0">
                  <a:pos x="122" y="215"/>
                </a:cxn>
                <a:cxn ang="0">
                  <a:pos x="98" y="203"/>
                </a:cxn>
                <a:cxn ang="0">
                  <a:pos x="61" y="203"/>
                </a:cxn>
                <a:cxn ang="0">
                  <a:pos x="122" y="114"/>
                </a:cxn>
                <a:cxn ang="0">
                  <a:pos x="208" y="76"/>
                </a:cxn>
                <a:cxn ang="0">
                  <a:pos x="282" y="64"/>
                </a:cxn>
                <a:cxn ang="0">
                  <a:pos x="380" y="76"/>
                </a:cxn>
                <a:cxn ang="0">
                  <a:pos x="453" y="139"/>
                </a:cxn>
                <a:cxn ang="0">
                  <a:pos x="490" y="215"/>
                </a:cxn>
                <a:cxn ang="0">
                  <a:pos x="515" y="304"/>
                </a:cxn>
                <a:cxn ang="0">
                  <a:pos x="490" y="431"/>
                </a:cxn>
                <a:cxn ang="0">
                  <a:pos x="429" y="532"/>
                </a:cxn>
                <a:cxn ang="0">
                  <a:pos x="0" y="975"/>
                </a:cxn>
                <a:cxn ang="0">
                  <a:pos x="0" y="1026"/>
                </a:cxn>
                <a:cxn ang="0">
                  <a:pos x="613" y="1026"/>
                </a:cxn>
                <a:cxn ang="0">
                  <a:pos x="649" y="747"/>
                </a:cxn>
              </a:cxnLst>
              <a:rect l="0" t="0" r="r" b="b"/>
              <a:pathLst>
                <a:path w="649" h="1026">
                  <a:moveTo>
                    <a:pt x="649" y="747"/>
                  </a:moveTo>
                  <a:lnTo>
                    <a:pt x="600" y="747"/>
                  </a:lnTo>
                  <a:lnTo>
                    <a:pt x="600" y="773"/>
                  </a:lnTo>
                  <a:lnTo>
                    <a:pt x="588" y="811"/>
                  </a:lnTo>
                  <a:lnTo>
                    <a:pt x="588" y="836"/>
                  </a:lnTo>
                  <a:lnTo>
                    <a:pt x="576" y="874"/>
                  </a:lnTo>
                  <a:lnTo>
                    <a:pt x="564" y="887"/>
                  </a:lnTo>
                  <a:lnTo>
                    <a:pt x="527" y="887"/>
                  </a:lnTo>
                  <a:lnTo>
                    <a:pt x="490" y="899"/>
                  </a:lnTo>
                  <a:lnTo>
                    <a:pt x="147" y="899"/>
                  </a:lnTo>
                  <a:lnTo>
                    <a:pt x="245" y="811"/>
                  </a:lnTo>
                  <a:lnTo>
                    <a:pt x="318" y="735"/>
                  </a:lnTo>
                  <a:lnTo>
                    <a:pt x="441" y="633"/>
                  </a:lnTo>
                  <a:lnTo>
                    <a:pt x="527" y="570"/>
                  </a:lnTo>
                  <a:lnTo>
                    <a:pt x="588" y="494"/>
                  </a:lnTo>
                  <a:lnTo>
                    <a:pt x="637" y="405"/>
                  </a:lnTo>
                  <a:lnTo>
                    <a:pt x="649" y="304"/>
                  </a:lnTo>
                  <a:lnTo>
                    <a:pt x="625" y="177"/>
                  </a:lnTo>
                  <a:lnTo>
                    <a:pt x="551" y="89"/>
                  </a:lnTo>
                  <a:lnTo>
                    <a:pt x="441" y="26"/>
                  </a:lnTo>
                  <a:lnTo>
                    <a:pt x="306" y="0"/>
                  </a:lnTo>
                  <a:lnTo>
                    <a:pt x="184" y="26"/>
                  </a:lnTo>
                  <a:lnTo>
                    <a:pt x="86" y="89"/>
                  </a:lnTo>
                  <a:lnTo>
                    <a:pt x="24" y="177"/>
                  </a:lnTo>
                  <a:lnTo>
                    <a:pt x="0" y="279"/>
                  </a:lnTo>
                  <a:lnTo>
                    <a:pt x="0" y="317"/>
                  </a:lnTo>
                  <a:lnTo>
                    <a:pt x="12" y="329"/>
                  </a:lnTo>
                  <a:lnTo>
                    <a:pt x="24" y="355"/>
                  </a:lnTo>
                  <a:lnTo>
                    <a:pt x="49" y="355"/>
                  </a:lnTo>
                  <a:lnTo>
                    <a:pt x="61" y="367"/>
                  </a:lnTo>
                  <a:lnTo>
                    <a:pt x="98" y="367"/>
                  </a:lnTo>
                  <a:lnTo>
                    <a:pt x="122" y="355"/>
                  </a:lnTo>
                  <a:lnTo>
                    <a:pt x="135" y="329"/>
                  </a:lnTo>
                  <a:lnTo>
                    <a:pt x="147" y="317"/>
                  </a:lnTo>
                  <a:lnTo>
                    <a:pt x="159" y="279"/>
                  </a:lnTo>
                  <a:lnTo>
                    <a:pt x="159" y="266"/>
                  </a:lnTo>
                  <a:lnTo>
                    <a:pt x="147" y="253"/>
                  </a:lnTo>
                  <a:lnTo>
                    <a:pt x="135" y="228"/>
                  </a:lnTo>
                  <a:lnTo>
                    <a:pt x="122" y="215"/>
                  </a:lnTo>
                  <a:lnTo>
                    <a:pt x="98" y="203"/>
                  </a:lnTo>
                  <a:lnTo>
                    <a:pt x="61" y="203"/>
                  </a:lnTo>
                  <a:lnTo>
                    <a:pt x="122" y="114"/>
                  </a:lnTo>
                  <a:lnTo>
                    <a:pt x="208" y="76"/>
                  </a:lnTo>
                  <a:lnTo>
                    <a:pt x="282" y="64"/>
                  </a:lnTo>
                  <a:lnTo>
                    <a:pt x="380" y="76"/>
                  </a:lnTo>
                  <a:lnTo>
                    <a:pt x="453" y="139"/>
                  </a:lnTo>
                  <a:lnTo>
                    <a:pt x="490" y="215"/>
                  </a:lnTo>
                  <a:lnTo>
                    <a:pt x="515" y="304"/>
                  </a:lnTo>
                  <a:lnTo>
                    <a:pt x="490" y="431"/>
                  </a:lnTo>
                  <a:lnTo>
                    <a:pt x="429" y="532"/>
                  </a:lnTo>
                  <a:lnTo>
                    <a:pt x="0" y="975"/>
                  </a:lnTo>
                  <a:lnTo>
                    <a:pt x="0" y="1026"/>
                  </a:lnTo>
                  <a:lnTo>
                    <a:pt x="613" y="1026"/>
                  </a:lnTo>
                  <a:lnTo>
                    <a:pt x="649" y="7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027" name="Group 139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847416" y="5337878"/>
            <a:ext cx="3926155" cy="758121"/>
            <a:chOff x="2812" y="3522"/>
            <a:chExt cx="31166" cy="6018"/>
          </a:xfrm>
        </p:grpSpPr>
        <p:sp>
          <p:nvSpPr>
            <p:cNvPr id="38029" name="Freeform 141"/>
            <p:cNvSpPr>
              <a:spLocks noEditPoints="1"/>
            </p:cNvSpPr>
            <p:nvPr/>
          </p:nvSpPr>
          <p:spPr bwMode="auto">
            <a:xfrm>
              <a:off x="2812" y="6127"/>
              <a:ext cx="1424" cy="519"/>
            </a:xfrm>
            <a:custGeom>
              <a:avLst/>
              <a:gdLst/>
              <a:ahLst/>
              <a:cxnLst>
                <a:cxn ang="0">
                  <a:pos x="1356" y="89"/>
                </a:cxn>
                <a:cxn ang="0">
                  <a:pos x="1385" y="89"/>
                </a:cxn>
                <a:cxn ang="0">
                  <a:pos x="1405" y="79"/>
                </a:cxn>
                <a:cxn ang="0">
                  <a:pos x="1415" y="79"/>
                </a:cxn>
                <a:cxn ang="0">
                  <a:pos x="1424" y="59"/>
                </a:cxn>
                <a:cxn ang="0">
                  <a:pos x="1424" y="20"/>
                </a:cxn>
                <a:cxn ang="0">
                  <a:pos x="1405" y="10"/>
                </a:cxn>
                <a:cxn ang="0">
                  <a:pos x="1395" y="0"/>
                </a:cxn>
                <a:cxn ang="0">
                  <a:pos x="38" y="0"/>
                </a:cxn>
                <a:cxn ang="0">
                  <a:pos x="29" y="10"/>
                </a:cxn>
                <a:cxn ang="0">
                  <a:pos x="19" y="10"/>
                </a:cxn>
                <a:cxn ang="0">
                  <a:pos x="9" y="30"/>
                </a:cxn>
                <a:cxn ang="0">
                  <a:pos x="0" y="40"/>
                </a:cxn>
                <a:cxn ang="0">
                  <a:pos x="0" y="59"/>
                </a:cxn>
                <a:cxn ang="0">
                  <a:pos x="9" y="69"/>
                </a:cxn>
                <a:cxn ang="0">
                  <a:pos x="29" y="79"/>
                </a:cxn>
                <a:cxn ang="0">
                  <a:pos x="38" y="89"/>
                </a:cxn>
                <a:cxn ang="0">
                  <a:pos x="77" y="89"/>
                </a:cxn>
                <a:cxn ang="0">
                  <a:pos x="1356" y="89"/>
                </a:cxn>
                <a:cxn ang="0">
                  <a:pos x="1356" y="519"/>
                </a:cxn>
                <a:cxn ang="0">
                  <a:pos x="1385" y="519"/>
                </a:cxn>
                <a:cxn ang="0">
                  <a:pos x="1405" y="509"/>
                </a:cxn>
                <a:cxn ang="0">
                  <a:pos x="1424" y="489"/>
                </a:cxn>
                <a:cxn ang="0">
                  <a:pos x="1424" y="449"/>
                </a:cxn>
                <a:cxn ang="0">
                  <a:pos x="1405" y="429"/>
                </a:cxn>
                <a:cxn ang="0">
                  <a:pos x="29" y="429"/>
                </a:cxn>
                <a:cxn ang="0">
                  <a:pos x="9" y="449"/>
                </a:cxn>
                <a:cxn ang="0">
                  <a:pos x="0" y="469"/>
                </a:cxn>
                <a:cxn ang="0">
                  <a:pos x="0" y="489"/>
                </a:cxn>
                <a:cxn ang="0">
                  <a:pos x="9" y="499"/>
                </a:cxn>
                <a:cxn ang="0">
                  <a:pos x="29" y="509"/>
                </a:cxn>
                <a:cxn ang="0">
                  <a:pos x="38" y="509"/>
                </a:cxn>
                <a:cxn ang="0">
                  <a:pos x="58" y="519"/>
                </a:cxn>
                <a:cxn ang="0">
                  <a:pos x="77" y="519"/>
                </a:cxn>
                <a:cxn ang="0">
                  <a:pos x="1356" y="519"/>
                </a:cxn>
              </a:cxnLst>
              <a:rect l="0" t="0" r="r" b="b"/>
              <a:pathLst>
                <a:path w="1424" h="519">
                  <a:moveTo>
                    <a:pt x="1356" y="89"/>
                  </a:moveTo>
                  <a:lnTo>
                    <a:pt x="1385" y="89"/>
                  </a:lnTo>
                  <a:lnTo>
                    <a:pt x="1405" y="79"/>
                  </a:lnTo>
                  <a:lnTo>
                    <a:pt x="1415" y="79"/>
                  </a:lnTo>
                  <a:lnTo>
                    <a:pt x="1424" y="59"/>
                  </a:lnTo>
                  <a:lnTo>
                    <a:pt x="1424" y="20"/>
                  </a:lnTo>
                  <a:lnTo>
                    <a:pt x="1405" y="10"/>
                  </a:lnTo>
                  <a:lnTo>
                    <a:pt x="1395" y="0"/>
                  </a:lnTo>
                  <a:lnTo>
                    <a:pt x="38" y="0"/>
                  </a:lnTo>
                  <a:lnTo>
                    <a:pt x="29" y="10"/>
                  </a:lnTo>
                  <a:lnTo>
                    <a:pt x="19" y="10"/>
                  </a:lnTo>
                  <a:lnTo>
                    <a:pt x="9" y="30"/>
                  </a:lnTo>
                  <a:lnTo>
                    <a:pt x="0" y="40"/>
                  </a:lnTo>
                  <a:lnTo>
                    <a:pt x="0" y="59"/>
                  </a:lnTo>
                  <a:lnTo>
                    <a:pt x="9" y="69"/>
                  </a:lnTo>
                  <a:lnTo>
                    <a:pt x="29" y="79"/>
                  </a:lnTo>
                  <a:lnTo>
                    <a:pt x="38" y="89"/>
                  </a:lnTo>
                  <a:lnTo>
                    <a:pt x="77" y="89"/>
                  </a:lnTo>
                  <a:lnTo>
                    <a:pt x="1356" y="89"/>
                  </a:lnTo>
                  <a:close/>
                  <a:moveTo>
                    <a:pt x="1356" y="519"/>
                  </a:moveTo>
                  <a:lnTo>
                    <a:pt x="1385" y="519"/>
                  </a:lnTo>
                  <a:lnTo>
                    <a:pt x="1405" y="509"/>
                  </a:lnTo>
                  <a:lnTo>
                    <a:pt x="1424" y="489"/>
                  </a:lnTo>
                  <a:lnTo>
                    <a:pt x="1424" y="449"/>
                  </a:lnTo>
                  <a:lnTo>
                    <a:pt x="1405" y="429"/>
                  </a:lnTo>
                  <a:lnTo>
                    <a:pt x="29" y="429"/>
                  </a:lnTo>
                  <a:lnTo>
                    <a:pt x="9" y="449"/>
                  </a:lnTo>
                  <a:lnTo>
                    <a:pt x="0" y="469"/>
                  </a:lnTo>
                  <a:lnTo>
                    <a:pt x="0" y="489"/>
                  </a:lnTo>
                  <a:lnTo>
                    <a:pt x="9" y="499"/>
                  </a:lnTo>
                  <a:lnTo>
                    <a:pt x="29" y="509"/>
                  </a:lnTo>
                  <a:lnTo>
                    <a:pt x="38" y="509"/>
                  </a:lnTo>
                  <a:lnTo>
                    <a:pt x="58" y="519"/>
                  </a:lnTo>
                  <a:lnTo>
                    <a:pt x="77" y="519"/>
                  </a:lnTo>
                  <a:lnTo>
                    <a:pt x="1356" y="5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0" name="Freeform 142"/>
            <p:cNvSpPr>
              <a:spLocks/>
            </p:cNvSpPr>
            <p:nvPr/>
          </p:nvSpPr>
          <p:spPr bwMode="auto">
            <a:xfrm>
              <a:off x="5011" y="5957"/>
              <a:ext cx="1067" cy="998"/>
            </a:xfrm>
            <a:custGeom>
              <a:avLst/>
              <a:gdLst/>
              <a:ahLst/>
              <a:cxnLst>
                <a:cxn ang="0">
                  <a:pos x="669" y="259"/>
                </a:cxn>
                <a:cxn ang="0">
                  <a:pos x="737" y="130"/>
                </a:cxn>
                <a:cxn ang="0">
                  <a:pos x="873" y="50"/>
                </a:cxn>
                <a:cxn ang="0">
                  <a:pos x="941" y="70"/>
                </a:cxn>
                <a:cxn ang="0">
                  <a:pos x="941" y="90"/>
                </a:cxn>
                <a:cxn ang="0">
                  <a:pos x="873" y="170"/>
                </a:cxn>
                <a:cxn ang="0">
                  <a:pos x="882" y="239"/>
                </a:cxn>
                <a:cxn ang="0">
                  <a:pos x="921" y="269"/>
                </a:cxn>
                <a:cxn ang="0">
                  <a:pos x="979" y="279"/>
                </a:cxn>
                <a:cxn ang="0">
                  <a:pos x="1028" y="249"/>
                </a:cxn>
                <a:cxn ang="0">
                  <a:pos x="1067" y="150"/>
                </a:cxn>
                <a:cxn ang="0">
                  <a:pos x="1018" y="50"/>
                </a:cxn>
                <a:cxn ang="0">
                  <a:pos x="873" y="0"/>
                </a:cxn>
                <a:cxn ang="0">
                  <a:pos x="718" y="70"/>
                </a:cxn>
                <a:cxn ang="0">
                  <a:pos x="650" y="170"/>
                </a:cxn>
                <a:cxn ang="0">
                  <a:pos x="534" y="30"/>
                </a:cxn>
                <a:cxn ang="0">
                  <a:pos x="417" y="0"/>
                </a:cxn>
                <a:cxn ang="0">
                  <a:pos x="223" y="80"/>
                </a:cxn>
                <a:cxn ang="0">
                  <a:pos x="107" y="229"/>
                </a:cxn>
                <a:cxn ang="0">
                  <a:pos x="68" y="339"/>
                </a:cxn>
                <a:cxn ang="0">
                  <a:pos x="78" y="359"/>
                </a:cxn>
                <a:cxn ang="0">
                  <a:pos x="107" y="369"/>
                </a:cxn>
                <a:cxn ang="0">
                  <a:pos x="126" y="339"/>
                </a:cxn>
                <a:cxn ang="0">
                  <a:pos x="233" y="140"/>
                </a:cxn>
                <a:cxn ang="0">
                  <a:pos x="359" y="60"/>
                </a:cxn>
                <a:cxn ang="0">
                  <a:pos x="427" y="50"/>
                </a:cxn>
                <a:cxn ang="0">
                  <a:pos x="504" y="100"/>
                </a:cxn>
                <a:cxn ang="0">
                  <a:pos x="524" y="160"/>
                </a:cxn>
                <a:cxn ang="0">
                  <a:pos x="514" y="269"/>
                </a:cxn>
                <a:cxn ang="0">
                  <a:pos x="408" y="729"/>
                </a:cxn>
                <a:cxn ang="0">
                  <a:pos x="291" y="928"/>
                </a:cxn>
                <a:cxn ang="0">
                  <a:pos x="194" y="958"/>
                </a:cxn>
                <a:cxn ang="0">
                  <a:pos x="97" y="928"/>
                </a:cxn>
                <a:cxn ang="0">
                  <a:pos x="156" y="898"/>
                </a:cxn>
                <a:cxn ang="0">
                  <a:pos x="204" y="808"/>
                </a:cxn>
                <a:cxn ang="0">
                  <a:pos x="185" y="758"/>
                </a:cxn>
                <a:cxn ang="0">
                  <a:pos x="136" y="729"/>
                </a:cxn>
                <a:cxn ang="0">
                  <a:pos x="88" y="738"/>
                </a:cxn>
                <a:cxn ang="0">
                  <a:pos x="10" y="818"/>
                </a:cxn>
                <a:cxn ang="0">
                  <a:pos x="20" y="918"/>
                </a:cxn>
                <a:cxn ang="0">
                  <a:pos x="136" y="998"/>
                </a:cxn>
                <a:cxn ang="0">
                  <a:pos x="282" y="988"/>
                </a:cxn>
                <a:cxn ang="0">
                  <a:pos x="388" y="898"/>
                </a:cxn>
                <a:cxn ang="0">
                  <a:pos x="427" y="838"/>
                </a:cxn>
                <a:cxn ang="0">
                  <a:pos x="504" y="948"/>
                </a:cxn>
                <a:cxn ang="0">
                  <a:pos x="659" y="998"/>
                </a:cxn>
                <a:cxn ang="0">
                  <a:pos x="844" y="928"/>
                </a:cxn>
                <a:cxn ang="0">
                  <a:pos x="960" y="778"/>
                </a:cxn>
                <a:cxn ang="0">
                  <a:pos x="999" y="659"/>
                </a:cxn>
                <a:cxn ang="0">
                  <a:pos x="989" y="639"/>
                </a:cxn>
                <a:cxn ang="0">
                  <a:pos x="950" y="649"/>
                </a:cxn>
                <a:cxn ang="0">
                  <a:pos x="902" y="788"/>
                </a:cxn>
                <a:cxn ang="0">
                  <a:pos x="776" y="918"/>
                </a:cxn>
                <a:cxn ang="0">
                  <a:pos x="669" y="958"/>
                </a:cxn>
                <a:cxn ang="0">
                  <a:pos x="611" y="938"/>
                </a:cxn>
                <a:cxn ang="0">
                  <a:pos x="572" y="898"/>
                </a:cxn>
                <a:cxn ang="0">
                  <a:pos x="553" y="838"/>
                </a:cxn>
                <a:cxn ang="0">
                  <a:pos x="553" y="758"/>
                </a:cxn>
                <a:cxn ang="0">
                  <a:pos x="582" y="619"/>
                </a:cxn>
              </a:cxnLst>
              <a:rect l="0" t="0" r="r" b="b"/>
              <a:pathLst>
                <a:path w="1067" h="998">
                  <a:moveTo>
                    <a:pt x="659" y="309"/>
                  </a:moveTo>
                  <a:lnTo>
                    <a:pt x="669" y="259"/>
                  </a:lnTo>
                  <a:lnTo>
                    <a:pt x="698" y="200"/>
                  </a:lnTo>
                  <a:lnTo>
                    <a:pt x="737" y="130"/>
                  </a:lnTo>
                  <a:lnTo>
                    <a:pt x="785" y="70"/>
                  </a:lnTo>
                  <a:lnTo>
                    <a:pt x="873" y="50"/>
                  </a:lnTo>
                  <a:lnTo>
                    <a:pt x="882" y="50"/>
                  </a:lnTo>
                  <a:lnTo>
                    <a:pt x="941" y="70"/>
                  </a:lnTo>
                  <a:lnTo>
                    <a:pt x="979" y="80"/>
                  </a:lnTo>
                  <a:lnTo>
                    <a:pt x="941" y="90"/>
                  </a:lnTo>
                  <a:lnTo>
                    <a:pt x="911" y="110"/>
                  </a:lnTo>
                  <a:lnTo>
                    <a:pt x="873" y="170"/>
                  </a:lnTo>
                  <a:lnTo>
                    <a:pt x="873" y="220"/>
                  </a:lnTo>
                  <a:lnTo>
                    <a:pt x="882" y="239"/>
                  </a:lnTo>
                  <a:lnTo>
                    <a:pt x="902" y="259"/>
                  </a:lnTo>
                  <a:lnTo>
                    <a:pt x="921" y="269"/>
                  </a:lnTo>
                  <a:lnTo>
                    <a:pt x="950" y="279"/>
                  </a:lnTo>
                  <a:lnTo>
                    <a:pt x="979" y="279"/>
                  </a:lnTo>
                  <a:lnTo>
                    <a:pt x="1008" y="269"/>
                  </a:lnTo>
                  <a:lnTo>
                    <a:pt x="1028" y="249"/>
                  </a:lnTo>
                  <a:lnTo>
                    <a:pt x="1067" y="190"/>
                  </a:lnTo>
                  <a:lnTo>
                    <a:pt x="1067" y="150"/>
                  </a:lnTo>
                  <a:lnTo>
                    <a:pt x="1057" y="90"/>
                  </a:lnTo>
                  <a:lnTo>
                    <a:pt x="1018" y="50"/>
                  </a:lnTo>
                  <a:lnTo>
                    <a:pt x="970" y="20"/>
                  </a:lnTo>
                  <a:lnTo>
                    <a:pt x="873" y="0"/>
                  </a:lnTo>
                  <a:lnTo>
                    <a:pt x="785" y="20"/>
                  </a:lnTo>
                  <a:lnTo>
                    <a:pt x="718" y="70"/>
                  </a:lnTo>
                  <a:lnTo>
                    <a:pt x="679" y="120"/>
                  </a:lnTo>
                  <a:lnTo>
                    <a:pt x="650" y="170"/>
                  </a:lnTo>
                  <a:lnTo>
                    <a:pt x="601" y="80"/>
                  </a:lnTo>
                  <a:lnTo>
                    <a:pt x="534" y="30"/>
                  </a:lnTo>
                  <a:lnTo>
                    <a:pt x="466" y="10"/>
                  </a:lnTo>
                  <a:lnTo>
                    <a:pt x="417" y="0"/>
                  </a:lnTo>
                  <a:lnTo>
                    <a:pt x="311" y="20"/>
                  </a:lnTo>
                  <a:lnTo>
                    <a:pt x="223" y="80"/>
                  </a:lnTo>
                  <a:lnTo>
                    <a:pt x="156" y="150"/>
                  </a:lnTo>
                  <a:lnTo>
                    <a:pt x="107" y="229"/>
                  </a:lnTo>
                  <a:lnTo>
                    <a:pt x="78" y="299"/>
                  </a:lnTo>
                  <a:lnTo>
                    <a:pt x="68" y="339"/>
                  </a:lnTo>
                  <a:lnTo>
                    <a:pt x="68" y="359"/>
                  </a:lnTo>
                  <a:lnTo>
                    <a:pt x="78" y="359"/>
                  </a:lnTo>
                  <a:lnTo>
                    <a:pt x="88" y="369"/>
                  </a:lnTo>
                  <a:lnTo>
                    <a:pt x="107" y="369"/>
                  </a:lnTo>
                  <a:lnTo>
                    <a:pt x="117" y="359"/>
                  </a:lnTo>
                  <a:lnTo>
                    <a:pt x="126" y="339"/>
                  </a:lnTo>
                  <a:lnTo>
                    <a:pt x="175" y="220"/>
                  </a:lnTo>
                  <a:lnTo>
                    <a:pt x="233" y="140"/>
                  </a:lnTo>
                  <a:lnTo>
                    <a:pt x="301" y="90"/>
                  </a:lnTo>
                  <a:lnTo>
                    <a:pt x="359" y="60"/>
                  </a:lnTo>
                  <a:lnTo>
                    <a:pt x="408" y="50"/>
                  </a:lnTo>
                  <a:lnTo>
                    <a:pt x="427" y="50"/>
                  </a:lnTo>
                  <a:lnTo>
                    <a:pt x="485" y="80"/>
                  </a:lnTo>
                  <a:lnTo>
                    <a:pt x="504" y="100"/>
                  </a:lnTo>
                  <a:lnTo>
                    <a:pt x="514" y="120"/>
                  </a:lnTo>
                  <a:lnTo>
                    <a:pt x="524" y="160"/>
                  </a:lnTo>
                  <a:lnTo>
                    <a:pt x="524" y="200"/>
                  </a:lnTo>
                  <a:lnTo>
                    <a:pt x="514" y="269"/>
                  </a:lnTo>
                  <a:lnTo>
                    <a:pt x="466" y="519"/>
                  </a:lnTo>
                  <a:lnTo>
                    <a:pt x="408" y="729"/>
                  </a:lnTo>
                  <a:lnTo>
                    <a:pt x="359" y="848"/>
                  </a:lnTo>
                  <a:lnTo>
                    <a:pt x="291" y="928"/>
                  </a:lnTo>
                  <a:lnTo>
                    <a:pt x="204" y="958"/>
                  </a:lnTo>
                  <a:lnTo>
                    <a:pt x="194" y="958"/>
                  </a:lnTo>
                  <a:lnTo>
                    <a:pt x="136" y="938"/>
                  </a:lnTo>
                  <a:lnTo>
                    <a:pt x="97" y="928"/>
                  </a:lnTo>
                  <a:lnTo>
                    <a:pt x="126" y="918"/>
                  </a:lnTo>
                  <a:lnTo>
                    <a:pt x="156" y="898"/>
                  </a:lnTo>
                  <a:lnTo>
                    <a:pt x="185" y="868"/>
                  </a:lnTo>
                  <a:lnTo>
                    <a:pt x="204" y="808"/>
                  </a:lnTo>
                  <a:lnTo>
                    <a:pt x="194" y="778"/>
                  </a:lnTo>
                  <a:lnTo>
                    <a:pt x="185" y="758"/>
                  </a:lnTo>
                  <a:lnTo>
                    <a:pt x="175" y="748"/>
                  </a:lnTo>
                  <a:lnTo>
                    <a:pt x="136" y="729"/>
                  </a:lnTo>
                  <a:lnTo>
                    <a:pt x="126" y="729"/>
                  </a:lnTo>
                  <a:lnTo>
                    <a:pt x="88" y="738"/>
                  </a:lnTo>
                  <a:lnTo>
                    <a:pt x="30" y="778"/>
                  </a:lnTo>
                  <a:lnTo>
                    <a:pt x="10" y="818"/>
                  </a:lnTo>
                  <a:lnTo>
                    <a:pt x="0" y="858"/>
                  </a:lnTo>
                  <a:lnTo>
                    <a:pt x="20" y="918"/>
                  </a:lnTo>
                  <a:lnTo>
                    <a:pt x="68" y="968"/>
                  </a:lnTo>
                  <a:lnTo>
                    <a:pt x="136" y="998"/>
                  </a:lnTo>
                  <a:lnTo>
                    <a:pt x="204" y="998"/>
                  </a:lnTo>
                  <a:lnTo>
                    <a:pt x="282" y="988"/>
                  </a:lnTo>
                  <a:lnTo>
                    <a:pt x="340" y="948"/>
                  </a:lnTo>
                  <a:lnTo>
                    <a:pt x="388" y="898"/>
                  </a:lnTo>
                  <a:lnTo>
                    <a:pt x="417" y="858"/>
                  </a:lnTo>
                  <a:lnTo>
                    <a:pt x="427" y="838"/>
                  </a:lnTo>
                  <a:lnTo>
                    <a:pt x="456" y="898"/>
                  </a:lnTo>
                  <a:lnTo>
                    <a:pt x="504" y="948"/>
                  </a:lnTo>
                  <a:lnTo>
                    <a:pt x="572" y="988"/>
                  </a:lnTo>
                  <a:lnTo>
                    <a:pt x="659" y="998"/>
                  </a:lnTo>
                  <a:lnTo>
                    <a:pt x="766" y="978"/>
                  </a:lnTo>
                  <a:lnTo>
                    <a:pt x="844" y="928"/>
                  </a:lnTo>
                  <a:lnTo>
                    <a:pt x="911" y="848"/>
                  </a:lnTo>
                  <a:lnTo>
                    <a:pt x="960" y="778"/>
                  </a:lnTo>
                  <a:lnTo>
                    <a:pt x="989" y="709"/>
                  </a:lnTo>
                  <a:lnTo>
                    <a:pt x="999" y="659"/>
                  </a:lnTo>
                  <a:lnTo>
                    <a:pt x="999" y="649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50" y="649"/>
                  </a:lnTo>
                  <a:lnTo>
                    <a:pt x="950" y="669"/>
                  </a:lnTo>
                  <a:lnTo>
                    <a:pt x="902" y="788"/>
                  </a:lnTo>
                  <a:lnTo>
                    <a:pt x="834" y="868"/>
                  </a:lnTo>
                  <a:lnTo>
                    <a:pt x="776" y="918"/>
                  </a:lnTo>
                  <a:lnTo>
                    <a:pt x="718" y="948"/>
                  </a:lnTo>
                  <a:lnTo>
                    <a:pt x="669" y="958"/>
                  </a:lnTo>
                  <a:lnTo>
                    <a:pt x="630" y="948"/>
                  </a:lnTo>
                  <a:lnTo>
                    <a:pt x="611" y="938"/>
                  </a:lnTo>
                  <a:lnTo>
                    <a:pt x="582" y="918"/>
                  </a:lnTo>
                  <a:lnTo>
                    <a:pt x="572" y="898"/>
                  </a:lnTo>
                  <a:lnTo>
                    <a:pt x="553" y="868"/>
                  </a:lnTo>
                  <a:lnTo>
                    <a:pt x="553" y="838"/>
                  </a:lnTo>
                  <a:lnTo>
                    <a:pt x="543" y="808"/>
                  </a:lnTo>
                  <a:lnTo>
                    <a:pt x="553" y="758"/>
                  </a:lnTo>
                  <a:lnTo>
                    <a:pt x="563" y="699"/>
                  </a:lnTo>
                  <a:lnTo>
                    <a:pt x="582" y="619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1" name="Freeform 143"/>
            <p:cNvSpPr>
              <a:spLocks/>
            </p:cNvSpPr>
            <p:nvPr/>
          </p:nvSpPr>
          <p:spPr bwMode="auto">
            <a:xfrm>
              <a:off x="6775" y="5648"/>
              <a:ext cx="1425" cy="1467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405" y="778"/>
                </a:cxn>
                <a:cxn ang="0">
                  <a:pos x="1425" y="758"/>
                </a:cxn>
                <a:cxn ang="0">
                  <a:pos x="1425" y="718"/>
                </a:cxn>
                <a:cxn ang="0">
                  <a:pos x="1405" y="698"/>
                </a:cxn>
                <a:cxn ang="0">
                  <a:pos x="1386" y="698"/>
                </a:cxn>
                <a:cxn ang="0">
                  <a:pos x="1367" y="688"/>
                </a:cxn>
                <a:cxn ang="0">
                  <a:pos x="756" y="688"/>
                </a:cxn>
                <a:cxn ang="0">
                  <a:pos x="756" y="29"/>
                </a:cxn>
                <a:cxn ang="0">
                  <a:pos x="737" y="10"/>
                </a:cxn>
                <a:cxn ang="0">
                  <a:pos x="717" y="0"/>
                </a:cxn>
                <a:cxn ang="0">
                  <a:pos x="698" y="0"/>
                </a:cxn>
                <a:cxn ang="0">
                  <a:pos x="688" y="10"/>
                </a:cxn>
                <a:cxn ang="0">
                  <a:pos x="679" y="29"/>
                </a:cxn>
                <a:cxn ang="0">
                  <a:pos x="679" y="39"/>
                </a:cxn>
                <a:cxn ang="0">
                  <a:pos x="669" y="59"/>
                </a:cxn>
                <a:cxn ang="0">
                  <a:pos x="669" y="688"/>
                </a:cxn>
                <a:cxn ang="0">
                  <a:pos x="39" y="688"/>
                </a:cxn>
                <a:cxn ang="0">
                  <a:pos x="10" y="718"/>
                </a:cxn>
                <a:cxn ang="0">
                  <a:pos x="0" y="738"/>
                </a:cxn>
                <a:cxn ang="0">
                  <a:pos x="10" y="758"/>
                </a:cxn>
                <a:cxn ang="0">
                  <a:pos x="20" y="768"/>
                </a:cxn>
                <a:cxn ang="0">
                  <a:pos x="39" y="778"/>
                </a:cxn>
                <a:cxn ang="0">
                  <a:pos x="669" y="778"/>
                </a:cxn>
                <a:cxn ang="0">
                  <a:pos x="669" y="1427"/>
                </a:cxn>
                <a:cxn ang="0">
                  <a:pos x="679" y="1447"/>
                </a:cxn>
                <a:cxn ang="0">
                  <a:pos x="698" y="1467"/>
                </a:cxn>
                <a:cxn ang="0">
                  <a:pos x="737" y="1467"/>
                </a:cxn>
                <a:cxn ang="0">
                  <a:pos x="756" y="1447"/>
                </a:cxn>
                <a:cxn ang="0">
                  <a:pos x="756" y="1397"/>
                </a:cxn>
                <a:cxn ang="0">
                  <a:pos x="756" y="778"/>
                </a:cxn>
              </a:cxnLst>
              <a:rect l="0" t="0" r="r" b="b"/>
              <a:pathLst>
                <a:path w="1425" h="1467">
                  <a:moveTo>
                    <a:pt x="756" y="778"/>
                  </a:moveTo>
                  <a:lnTo>
                    <a:pt x="1405" y="778"/>
                  </a:lnTo>
                  <a:lnTo>
                    <a:pt x="1425" y="758"/>
                  </a:lnTo>
                  <a:lnTo>
                    <a:pt x="1425" y="718"/>
                  </a:lnTo>
                  <a:lnTo>
                    <a:pt x="1405" y="698"/>
                  </a:lnTo>
                  <a:lnTo>
                    <a:pt x="1386" y="698"/>
                  </a:lnTo>
                  <a:lnTo>
                    <a:pt x="1367" y="688"/>
                  </a:lnTo>
                  <a:lnTo>
                    <a:pt x="756" y="688"/>
                  </a:lnTo>
                  <a:lnTo>
                    <a:pt x="756" y="29"/>
                  </a:lnTo>
                  <a:lnTo>
                    <a:pt x="737" y="10"/>
                  </a:lnTo>
                  <a:lnTo>
                    <a:pt x="717" y="0"/>
                  </a:lnTo>
                  <a:lnTo>
                    <a:pt x="698" y="0"/>
                  </a:lnTo>
                  <a:lnTo>
                    <a:pt x="688" y="10"/>
                  </a:lnTo>
                  <a:lnTo>
                    <a:pt x="679" y="29"/>
                  </a:lnTo>
                  <a:lnTo>
                    <a:pt x="679" y="39"/>
                  </a:lnTo>
                  <a:lnTo>
                    <a:pt x="669" y="59"/>
                  </a:lnTo>
                  <a:lnTo>
                    <a:pt x="669" y="688"/>
                  </a:lnTo>
                  <a:lnTo>
                    <a:pt x="39" y="688"/>
                  </a:lnTo>
                  <a:lnTo>
                    <a:pt x="10" y="718"/>
                  </a:lnTo>
                  <a:lnTo>
                    <a:pt x="0" y="738"/>
                  </a:lnTo>
                  <a:lnTo>
                    <a:pt x="10" y="758"/>
                  </a:lnTo>
                  <a:lnTo>
                    <a:pt x="20" y="768"/>
                  </a:lnTo>
                  <a:lnTo>
                    <a:pt x="39" y="778"/>
                  </a:lnTo>
                  <a:lnTo>
                    <a:pt x="669" y="778"/>
                  </a:lnTo>
                  <a:lnTo>
                    <a:pt x="669" y="1427"/>
                  </a:lnTo>
                  <a:lnTo>
                    <a:pt x="679" y="1447"/>
                  </a:lnTo>
                  <a:lnTo>
                    <a:pt x="698" y="1467"/>
                  </a:lnTo>
                  <a:lnTo>
                    <a:pt x="737" y="1467"/>
                  </a:lnTo>
                  <a:lnTo>
                    <a:pt x="756" y="1447"/>
                  </a:lnTo>
                  <a:lnTo>
                    <a:pt x="756" y="1397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2" name="Freeform 144"/>
            <p:cNvSpPr>
              <a:spLocks/>
            </p:cNvSpPr>
            <p:nvPr/>
          </p:nvSpPr>
          <p:spPr bwMode="auto">
            <a:xfrm>
              <a:off x="8898" y="5468"/>
              <a:ext cx="852" cy="1467"/>
            </a:xfrm>
            <a:custGeom>
              <a:avLst/>
              <a:gdLst/>
              <a:ahLst/>
              <a:cxnLst>
                <a:cxn ang="0">
                  <a:pos x="852" y="1088"/>
                </a:cxn>
                <a:cxn ang="0">
                  <a:pos x="804" y="1088"/>
                </a:cxn>
                <a:cxn ang="0">
                  <a:pos x="785" y="1158"/>
                </a:cxn>
                <a:cxn ang="0">
                  <a:pos x="775" y="1227"/>
                </a:cxn>
                <a:cxn ang="0">
                  <a:pos x="755" y="1277"/>
                </a:cxn>
                <a:cxn ang="0">
                  <a:pos x="726" y="1287"/>
                </a:cxn>
                <a:cxn ang="0">
                  <a:pos x="659" y="1297"/>
                </a:cxn>
                <a:cxn ang="0">
                  <a:pos x="164" y="1297"/>
                </a:cxn>
                <a:cxn ang="0">
                  <a:pos x="387" y="1068"/>
                </a:cxn>
                <a:cxn ang="0">
                  <a:pos x="542" y="928"/>
                </a:cxn>
                <a:cxn ang="0">
                  <a:pos x="659" y="818"/>
                </a:cxn>
                <a:cxn ang="0">
                  <a:pos x="746" y="718"/>
                </a:cxn>
                <a:cxn ang="0">
                  <a:pos x="804" y="629"/>
                </a:cxn>
                <a:cxn ang="0">
                  <a:pos x="843" y="529"/>
                </a:cxn>
                <a:cxn ang="0">
                  <a:pos x="852" y="429"/>
                </a:cxn>
                <a:cxn ang="0">
                  <a:pos x="833" y="289"/>
                </a:cxn>
                <a:cxn ang="0">
                  <a:pos x="765" y="170"/>
                </a:cxn>
                <a:cxn ang="0">
                  <a:pos x="668" y="80"/>
                </a:cxn>
                <a:cxn ang="0">
                  <a:pos x="542" y="20"/>
                </a:cxn>
                <a:cxn ang="0">
                  <a:pos x="397" y="0"/>
                </a:cxn>
                <a:cxn ang="0">
                  <a:pos x="261" y="20"/>
                </a:cxn>
                <a:cxn ang="0">
                  <a:pos x="155" y="80"/>
                </a:cxn>
                <a:cxn ang="0">
                  <a:pos x="67" y="170"/>
                </a:cxn>
                <a:cxn ang="0">
                  <a:pos x="19" y="279"/>
                </a:cxn>
                <a:cxn ang="0">
                  <a:pos x="0" y="399"/>
                </a:cxn>
                <a:cxn ang="0">
                  <a:pos x="0" y="439"/>
                </a:cxn>
                <a:cxn ang="0">
                  <a:pos x="9" y="469"/>
                </a:cxn>
                <a:cxn ang="0">
                  <a:pos x="29" y="489"/>
                </a:cxn>
                <a:cxn ang="0">
                  <a:pos x="67" y="509"/>
                </a:cxn>
                <a:cxn ang="0">
                  <a:pos x="77" y="519"/>
                </a:cxn>
                <a:cxn ang="0">
                  <a:pos x="135" y="519"/>
                </a:cxn>
                <a:cxn ang="0">
                  <a:pos x="155" y="509"/>
                </a:cxn>
                <a:cxn ang="0">
                  <a:pos x="174" y="509"/>
                </a:cxn>
                <a:cxn ang="0">
                  <a:pos x="213" y="469"/>
                </a:cxn>
                <a:cxn ang="0">
                  <a:pos x="222" y="439"/>
                </a:cxn>
                <a:cxn ang="0">
                  <a:pos x="222" y="379"/>
                </a:cxn>
                <a:cxn ang="0">
                  <a:pos x="213" y="349"/>
                </a:cxn>
                <a:cxn ang="0">
                  <a:pos x="174" y="309"/>
                </a:cxn>
                <a:cxn ang="0">
                  <a:pos x="116" y="289"/>
                </a:cxn>
                <a:cxn ang="0">
                  <a:pos x="87" y="289"/>
                </a:cxn>
                <a:cxn ang="0">
                  <a:pos x="135" y="200"/>
                </a:cxn>
                <a:cxn ang="0">
                  <a:pos x="203" y="130"/>
                </a:cxn>
                <a:cxn ang="0">
                  <a:pos x="281" y="80"/>
                </a:cxn>
                <a:cxn ang="0">
                  <a:pos x="368" y="70"/>
                </a:cxn>
                <a:cxn ang="0">
                  <a:pos x="474" y="90"/>
                </a:cxn>
                <a:cxn ang="0">
                  <a:pos x="552" y="140"/>
                </a:cxn>
                <a:cxn ang="0">
                  <a:pos x="610" y="219"/>
                </a:cxn>
                <a:cxn ang="0">
                  <a:pos x="649" y="319"/>
                </a:cxn>
                <a:cxn ang="0">
                  <a:pos x="659" y="429"/>
                </a:cxn>
                <a:cxn ang="0">
                  <a:pos x="630" y="599"/>
                </a:cxn>
                <a:cxn ang="0">
                  <a:pos x="542" y="768"/>
                </a:cxn>
                <a:cxn ang="0">
                  <a:pos x="436" y="918"/>
                </a:cxn>
                <a:cxn ang="0">
                  <a:pos x="19" y="1387"/>
                </a:cxn>
                <a:cxn ang="0">
                  <a:pos x="9" y="1397"/>
                </a:cxn>
                <a:cxn ang="0">
                  <a:pos x="0" y="1417"/>
                </a:cxn>
                <a:cxn ang="0">
                  <a:pos x="0" y="1467"/>
                </a:cxn>
                <a:cxn ang="0">
                  <a:pos x="794" y="1467"/>
                </a:cxn>
                <a:cxn ang="0">
                  <a:pos x="852" y="1088"/>
                </a:cxn>
              </a:cxnLst>
              <a:rect l="0" t="0" r="r" b="b"/>
              <a:pathLst>
                <a:path w="852" h="1467">
                  <a:moveTo>
                    <a:pt x="852" y="1088"/>
                  </a:moveTo>
                  <a:lnTo>
                    <a:pt x="804" y="1088"/>
                  </a:lnTo>
                  <a:lnTo>
                    <a:pt x="785" y="1158"/>
                  </a:lnTo>
                  <a:lnTo>
                    <a:pt x="775" y="1227"/>
                  </a:lnTo>
                  <a:lnTo>
                    <a:pt x="755" y="1277"/>
                  </a:lnTo>
                  <a:lnTo>
                    <a:pt x="726" y="1287"/>
                  </a:lnTo>
                  <a:lnTo>
                    <a:pt x="659" y="1297"/>
                  </a:lnTo>
                  <a:lnTo>
                    <a:pt x="164" y="1297"/>
                  </a:lnTo>
                  <a:lnTo>
                    <a:pt x="387" y="1068"/>
                  </a:lnTo>
                  <a:lnTo>
                    <a:pt x="542" y="928"/>
                  </a:lnTo>
                  <a:lnTo>
                    <a:pt x="659" y="818"/>
                  </a:lnTo>
                  <a:lnTo>
                    <a:pt x="746" y="718"/>
                  </a:lnTo>
                  <a:lnTo>
                    <a:pt x="804" y="629"/>
                  </a:lnTo>
                  <a:lnTo>
                    <a:pt x="843" y="529"/>
                  </a:lnTo>
                  <a:lnTo>
                    <a:pt x="852" y="429"/>
                  </a:lnTo>
                  <a:lnTo>
                    <a:pt x="833" y="289"/>
                  </a:lnTo>
                  <a:lnTo>
                    <a:pt x="765" y="170"/>
                  </a:lnTo>
                  <a:lnTo>
                    <a:pt x="668" y="80"/>
                  </a:lnTo>
                  <a:lnTo>
                    <a:pt x="542" y="20"/>
                  </a:lnTo>
                  <a:lnTo>
                    <a:pt x="397" y="0"/>
                  </a:lnTo>
                  <a:lnTo>
                    <a:pt x="261" y="20"/>
                  </a:lnTo>
                  <a:lnTo>
                    <a:pt x="155" y="80"/>
                  </a:lnTo>
                  <a:lnTo>
                    <a:pt x="67" y="170"/>
                  </a:lnTo>
                  <a:lnTo>
                    <a:pt x="19" y="279"/>
                  </a:lnTo>
                  <a:lnTo>
                    <a:pt x="0" y="399"/>
                  </a:lnTo>
                  <a:lnTo>
                    <a:pt x="0" y="439"/>
                  </a:lnTo>
                  <a:lnTo>
                    <a:pt x="9" y="469"/>
                  </a:lnTo>
                  <a:lnTo>
                    <a:pt x="29" y="489"/>
                  </a:lnTo>
                  <a:lnTo>
                    <a:pt x="67" y="509"/>
                  </a:lnTo>
                  <a:lnTo>
                    <a:pt x="77" y="519"/>
                  </a:lnTo>
                  <a:lnTo>
                    <a:pt x="135" y="519"/>
                  </a:lnTo>
                  <a:lnTo>
                    <a:pt x="155" y="509"/>
                  </a:lnTo>
                  <a:lnTo>
                    <a:pt x="174" y="509"/>
                  </a:lnTo>
                  <a:lnTo>
                    <a:pt x="213" y="469"/>
                  </a:lnTo>
                  <a:lnTo>
                    <a:pt x="222" y="439"/>
                  </a:lnTo>
                  <a:lnTo>
                    <a:pt x="222" y="379"/>
                  </a:lnTo>
                  <a:lnTo>
                    <a:pt x="213" y="349"/>
                  </a:lnTo>
                  <a:lnTo>
                    <a:pt x="174" y="309"/>
                  </a:lnTo>
                  <a:lnTo>
                    <a:pt x="116" y="289"/>
                  </a:lnTo>
                  <a:lnTo>
                    <a:pt x="87" y="289"/>
                  </a:lnTo>
                  <a:lnTo>
                    <a:pt x="135" y="200"/>
                  </a:lnTo>
                  <a:lnTo>
                    <a:pt x="203" y="130"/>
                  </a:lnTo>
                  <a:lnTo>
                    <a:pt x="281" y="80"/>
                  </a:lnTo>
                  <a:lnTo>
                    <a:pt x="368" y="70"/>
                  </a:lnTo>
                  <a:lnTo>
                    <a:pt x="474" y="90"/>
                  </a:lnTo>
                  <a:lnTo>
                    <a:pt x="552" y="140"/>
                  </a:lnTo>
                  <a:lnTo>
                    <a:pt x="610" y="219"/>
                  </a:lnTo>
                  <a:lnTo>
                    <a:pt x="649" y="319"/>
                  </a:lnTo>
                  <a:lnTo>
                    <a:pt x="659" y="429"/>
                  </a:lnTo>
                  <a:lnTo>
                    <a:pt x="630" y="599"/>
                  </a:lnTo>
                  <a:lnTo>
                    <a:pt x="542" y="768"/>
                  </a:lnTo>
                  <a:lnTo>
                    <a:pt x="436" y="918"/>
                  </a:lnTo>
                  <a:lnTo>
                    <a:pt x="19" y="1387"/>
                  </a:lnTo>
                  <a:lnTo>
                    <a:pt x="9" y="1397"/>
                  </a:lnTo>
                  <a:lnTo>
                    <a:pt x="0" y="1417"/>
                  </a:lnTo>
                  <a:lnTo>
                    <a:pt x="0" y="1467"/>
                  </a:lnTo>
                  <a:lnTo>
                    <a:pt x="794" y="1467"/>
                  </a:lnTo>
                  <a:lnTo>
                    <a:pt x="852" y="10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3" name="Freeform 145"/>
            <p:cNvSpPr>
              <a:spLocks/>
            </p:cNvSpPr>
            <p:nvPr/>
          </p:nvSpPr>
          <p:spPr bwMode="auto">
            <a:xfrm>
              <a:off x="9915" y="5957"/>
              <a:ext cx="1066" cy="998"/>
            </a:xfrm>
            <a:custGeom>
              <a:avLst/>
              <a:gdLst/>
              <a:ahLst/>
              <a:cxnLst>
                <a:cxn ang="0">
                  <a:pos x="669" y="259"/>
                </a:cxn>
                <a:cxn ang="0">
                  <a:pos x="737" y="130"/>
                </a:cxn>
                <a:cxn ang="0">
                  <a:pos x="872" y="50"/>
                </a:cxn>
                <a:cxn ang="0">
                  <a:pos x="940" y="70"/>
                </a:cxn>
                <a:cxn ang="0">
                  <a:pos x="940" y="90"/>
                </a:cxn>
                <a:cxn ang="0">
                  <a:pos x="872" y="170"/>
                </a:cxn>
                <a:cxn ang="0">
                  <a:pos x="882" y="239"/>
                </a:cxn>
                <a:cxn ang="0">
                  <a:pos x="921" y="269"/>
                </a:cxn>
                <a:cxn ang="0">
                  <a:pos x="979" y="279"/>
                </a:cxn>
                <a:cxn ang="0">
                  <a:pos x="1027" y="249"/>
                </a:cxn>
                <a:cxn ang="0">
                  <a:pos x="1066" y="150"/>
                </a:cxn>
                <a:cxn ang="0">
                  <a:pos x="1018" y="50"/>
                </a:cxn>
                <a:cxn ang="0">
                  <a:pos x="872" y="0"/>
                </a:cxn>
                <a:cxn ang="0">
                  <a:pos x="717" y="70"/>
                </a:cxn>
                <a:cxn ang="0">
                  <a:pos x="649" y="170"/>
                </a:cxn>
                <a:cxn ang="0">
                  <a:pos x="533" y="30"/>
                </a:cxn>
                <a:cxn ang="0">
                  <a:pos x="417" y="0"/>
                </a:cxn>
                <a:cxn ang="0">
                  <a:pos x="223" y="80"/>
                </a:cxn>
                <a:cxn ang="0">
                  <a:pos x="107" y="229"/>
                </a:cxn>
                <a:cxn ang="0">
                  <a:pos x="68" y="339"/>
                </a:cxn>
                <a:cxn ang="0">
                  <a:pos x="78" y="359"/>
                </a:cxn>
                <a:cxn ang="0">
                  <a:pos x="107" y="369"/>
                </a:cxn>
                <a:cxn ang="0">
                  <a:pos x="126" y="339"/>
                </a:cxn>
                <a:cxn ang="0">
                  <a:pos x="233" y="140"/>
                </a:cxn>
                <a:cxn ang="0">
                  <a:pos x="359" y="60"/>
                </a:cxn>
                <a:cxn ang="0">
                  <a:pos x="427" y="50"/>
                </a:cxn>
                <a:cxn ang="0">
                  <a:pos x="504" y="100"/>
                </a:cxn>
                <a:cxn ang="0">
                  <a:pos x="523" y="160"/>
                </a:cxn>
                <a:cxn ang="0">
                  <a:pos x="514" y="269"/>
                </a:cxn>
                <a:cxn ang="0">
                  <a:pos x="407" y="729"/>
                </a:cxn>
                <a:cxn ang="0">
                  <a:pos x="291" y="928"/>
                </a:cxn>
                <a:cxn ang="0">
                  <a:pos x="194" y="958"/>
                </a:cxn>
                <a:cxn ang="0">
                  <a:pos x="97" y="928"/>
                </a:cxn>
                <a:cxn ang="0">
                  <a:pos x="155" y="898"/>
                </a:cxn>
                <a:cxn ang="0">
                  <a:pos x="204" y="808"/>
                </a:cxn>
                <a:cxn ang="0">
                  <a:pos x="184" y="758"/>
                </a:cxn>
                <a:cxn ang="0">
                  <a:pos x="136" y="729"/>
                </a:cxn>
                <a:cxn ang="0">
                  <a:pos x="87" y="738"/>
                </a:cxn>
                <a:cxn ang="0">
                  <a:pos x="10" y="818"/>
                </a:cxn>
                <a:cxn ang="0">
                  <a:pos x="20" y="918"/>
                </a:cxn>
                <a:cxn ang="0">
                  <a:pos x="136" y="998"/>
                </a:cxn>
                <a:cxn ang="0">
                  <a:pos x="281" y="988"/>
                </a:cxn>
                <a:cxn ang="0">
                  <a:pos x="388" y="898"/>
                </a:cxn>
                <a:cxn ang="0">
                  <a:pos x="427" y="838"/>
                </a:cxn>
                <a:cxn ang="0">
                  <a:pos x="504" y="948"/>
                </a:cxn>
                <a:cxn ang="0">
                  <a:pos x="659" y="998"/>
                </a:cxn>
                <a:cxn ang="0">
                  <a:pos x="843" y="928"/>
                </a:cxn>
                <a:cxn ang="0">
                  <a:pos x="960" y="778"/>
                </a:cxn>
                <a:cxn ang="0">
                  <a:pos x="998" y="659"/>
                </a:cxn>
                <a:cxn ang="0">
                  <a:pos x="989" y="639"/>
                </a:cxn>
                <a:cxn ang="0">
                  <a:pos x="950" y="649"/>
                </a:cxn>
                <a:cxn ang="0">
                  <a:pos x="901" y="788"/>
                </a:cxn>
                <a:cxn ang="0">
                  <a:pos x="775" y="918"/>
                </a:cxn>
                <a:cxn ang="0">
                  <a:pos x="669" y="958"/>
                </a:cxn>
                <a:cxn ang="0">
                  <a:pos x="611" y="938"/>
                </a:cxn>
                <a:cxn ang="0">
                  <a:pos x="572" y="898"/>
                </a:cxn>
                <a:cxn ang="0">
                  <a:pos x="553" y="838"/>
                </a:cxn>
                <a:cxn ang="0">
                  <a:pos x="553" y="758"/>
                </a:cxn>
                <a:cxn ang="0">
                  <a:pos x="582" y="619"/>
                </a:cxn>
              </a:cxnLst>
              <a:rect l="0" t="0" r="r" b="b"/>
              <a:pathLst>
                <a:path w="1066" h="998">
                  <a:moveTo>
                    <a:pt x="659" y="309"/>
                  </a:moveTo>
                  <a:lnTo>
                    <a:pt x="669" y="259"/>
                  </a:lnTo>
                  <a:lnTo>
                    <a:pt x="698" y="200"/>
                  </a:lnTo>
                  <a:lnTo>
                    <a:pt x="737" y="130"/>
                  </a:lnTo>
                  <a:lnTo>
                    <a:pt x="785" y="70"/>
                  </a:lnTo>
                  <a:lnTo>
                    <a:pt x="872" y="50"/>
                  </a:lnTo>
                  <a:lnTo>
                    <a:pt x="882" y="50"/>
                  </a:lnTo>
                  <a:lnTo>
                    <a:pt x="940" y="70"/>
                  </a:lnTo>
                  <a:lnTo>
                    <a:pt x="979" y="80"/>
                  </a:lnTo>
                  <a:lnTo>
                    <a:pt x="940" y="90"/>
                  </a:lnTo>
                  <a:lnTo>
                    <a:pt x="911" y="110"/>
                  </a:lnTo>
                  <a:lnTo>
                    <a:pt x="872" y="170"/>
                  </a:lnTo>
                  <a:lnTo>
                    <a:pt x="872" y="220"/>
                  </a:lnTo>
                  <a:lnTo>
                    <a:pt x="882" y="239"/>
                  </a:lnTo>
                  <a:lnTo>
                    <a:pt x="901" y="259"/>
                  </a:lnTo>
                  <a:lnTo>
                    <a:pt x="921" y="269"/>
                  </a:lnTo>
                  <a:lnTo>
                    <a:pt x="950" y="279"/>
                  </a:lnTo>
                  <a:lnTo>
                    <a:pt x="979" y="279"/>
                  </a:lnTo>
                  <a:lnTo>
                    <a:pt x="1008" y="269"/>
                  </a:lnTo>
                  <a:lnTo>
                    <a:pt x="1027" y="249"/>
                  </a:lnTo>
                  <a:lnTo>
                    <a:pt x="1066" y="190"/>
                  </a:lnTo>
                  <a:lnTo>
                    <a:pt x="1066" y="150"/>
                  </a:lnTo>
                  <a:lnTo>
                    <a:pt x="1056" y="90"/>
                  </a:lnTo>
                  <a:lnTo>
                    <a:pt x="1018" y="50"/>
                  </a:lnTo>
                  <a:lnTo>
                    <a:pt x="969" y="20"/>
                  </a:lnTo>
                  <a:lnTo>
                    <a:pt x="872" y="0"/>
                  </a:lnTo>
                  <a:lnTo>
                    <a:pt x="785" y="20"/>
                  </a:lnTo>
                  <a:lnTo>
                    <a:pt x="717" y="70"/>
                  </a:lnTo>
                  <a:lnTo>
                    <a:pt x="679" y="120"/>
                  </a:lnTo>
                  <a:lnTo>
                    <a:pt x="649" y="170"/>
                  </a:lnTo>
                  <a:lnTo>
                    <a:pt x="601" y="80"/>
                  </a:lnTo>
                  <a:lnTo>
                    <a:pt x="533" y="30"/>
                  </a:lnTo>
                  <a:lnTo>
                    <a:pt x="465" y="10"/>
                  </a:lnTo>
                  <a:lnTo>
                    <a:pt x="417" y="0"/>
                  </a:lnTo>
                  <a:lnTo>
                    <a:pt x="310" y="20"/>
                  </a:lnTo>
                  <a:lnTo>
                    <a:pt x="223" y="80"/>
                  </a:lnTo>
                  <a:lnTo>
                    <a:pt x="155" y="150"/>
                  </a:lnTo>
                  <a:lnTo>
                    <a:pt x="107" y="229"/>
                  </a:lnTo>
                  <a:lnTo>
                    <a:pt x="78" y="299"/>
                  </a:lnTo>
                  <a:lnTo>
                    <a:pt x="68" y="339"/>
                  </a:lnTo>
                  <a:lnTo>
                    <a:pt x="68" y="359"/>
                  </a:lnTo>
                  <a:lnTo>
                    <a:pt x="78" y="359"/>
                  </a:lnTo>
                  <a:lnTo>
                    <a:pt x="87" y="369"/>
                  </a:lnTo>
                  <a:lnTo>
                    <a:pt x="107" y="369"/>
                  </a:lnTo>
                  <a:lnTo>
                    <a:pt x="116" y="359"/>
                  </a:lnTo>
                  <a:lnTo>
                    <a:pt x="126" y="339"/>
                  </a:lnTo>
                  <a:lnTo>
                    <a:pt x="175" y="220"/>
                  </a:lnTo>
                  <a:lnTo>
                    <a:pt x="233" y="140"/>
                  </a:lnTo>
                  <a:lnTo>
                    <a:pt x="301" y="90"/>
                  </a:lnTo>
                  <a:lnTo>
                    <a:pt x="359" y="60"/>
                  </a:lnTo>
                  <a:lnTo>
                    <a:pt x="407" y="50"/>
                  </a:lnTo>
                  <a:lnTo>
                    <a:pt x="427" y="50"/>
                  </a:lnTo>
                  <a:lnTo>
                    <a:pt x="485" y="80"/>
                  </a:lnTo>
                  <a:lnTo>
                    <a:pt x="504" y="100"/>
                  </a:lnTo>
                  <a:lnTo>
                    <a:pt x="514" y="120"/>
                  </a:lnTo>
                  <a:lnTo>
                    <a:pt x="523" y="160"/>
                  </a:lnTo>
                  <a:lnTo>
                    <a:pt x="523" y="200"/>
                  </a:lnTo>
                  <a:lnTo>
                    <a:pt x="514" y="269"/>
                  </a:lnTo>
                  <a:lnTo>
                    <a:pt x="465" y="519"/>
                  </a:lnTo>
                  <a:lnTo>
                    <a:pt x="407" y="729"/>
                  </a:lnTo>
                  <a:lnTo>
                    <a:pt x="359" y="848"/>
                  </a:lnTo>
                  <a:lnTo>
                    <a:pt x="291" y="928"/>
                  </a:lnTo>
                  <a:lnTo>
                    <a:pt x="204" y="958"/>
                  </a:lnTo>
                  <a:lnTo>
                    <a:pt x="194" y="958"/>
                  </a:lnTo>
                  <a:lnTo>
                    <a:pt x="136" y="938"/>
                  </a:lnTo>
                  <a:lnTo>
                    <a:pt x="97" y="928"/>
                  </a:lnTo>
                  <a:lnTo>
                    <a:pt x="126" y="918"/>
                  </a:lnTo>
                  <a:lnTo>
                    <a:pt x="155" y="898"/>
                  </a:lnTo>
                  <a:lnTo>
                    <a:pt x="184" y="868"/>
                  </a:lnTo>
                  <a:lnTo>
                    <a:pt x="204" y="808"/>
                  </a:lnTo>
                  <a:lnTo>
                    <a:pt x="194" y="778"/>
                  </a:lnTo>
                  <a:lnTo>
                    <a:pt x="184" y="758"/>
                  </a:lnTo>
                  <a:lnTo>
                    <a:pt x="175" y="748"/>
                  </a:lnTo>
                  <a:lnTo>
                    <a:pt x="136" y="729"/>
                  </a:lnTo>
                  <a:lnTo>
                    <a:pt x="126" y="729"/>
                  </a:lnTo>
                  <a:lnTo>
                    <a:pt x="87" y="738"/>
                  </a:lnTo>
                  <a:lnTo>
                    <a:pt x="29" y="778"/>
                  </a:lnTo>
                  <a:lnTo>
                    <a:pt x="10" y="818"/>
                  </a:lnTo>
                  <a:lnTo>
                    <a:pt x="0" y="858"/>
                  </a:lnTo>
                  <a:lnTo>
                    <a:pt x="20" y="918"/>
                  </a:lnTo>
                  <a:lnTo>
                    <a:pt x="68" y="968"/>
                  </a:lnTo>
                  <a:lnTo>
                    <a:pt x="136" y="998"/>
                  </a:lnTo>
                  <a:lnTo>
                    <a:pt x="204" y="998"/>
                  </a:lnTo>
                  <a:lnTo>
                    <a:pt x="281" y="988"/>
                  </a:lnTo>
                  <a:lnTo>
                    <a:pt x="339" y="948"/>
                  </a:lnTo>
                  <a:lnTo>
                    <a:pt x="388" y="898"/>
                  </a:lnTo>
                  <a:lnTo>
                    <a:pt x="417" y="858"/>
                  </a:lnTo>
                  <a:lnTo>
                    <a:pt x="427" y="838"/>
                  </a:lnTo>
                  <a:lnTo>
                    <a:pt x="456" y="898"/>
                  </a:lnTo>
                  <a:lnTo>
                    <a:pt x="504" y="948"/>
                  </a:lnTo>
                  <a:lnTo>
                    <a:pt x="572" y="988"/>
                  </a:lnTo>
                  <a:lnTo>
                    <a:pt x="659" y="998"/>
                  </a:lnTo>
                  <a:lnTo>
                    <a:pt x="766" y="978"/>
                  </a:lnTo>
                  <a:lnTo>
                    <a:pt x="843" y="928"/>
                  </a:lnTo>
                  <a:lnTo>
                    <a:pt x="911" y="848"/>
                  </a:lnTo>
                  <a:lnTo>
                    <a:pt x="960" y="778"/>
                  </a:lnTo>
                  <a:lnTo>
                    <a:pt x="989" y="709"/>
                  </a:lnTo>
                  <a:lnTo>
                    <a:pt x="998" y="659"/>
                  </a:lnTo>
                  <a:lnTo>
                    <a:pt x="998" y="649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50" y="649"/>
                  </a:lnTo>
                  <a:lnTo>
                    <a:pt x="950" y="669"/>
                  </a:lnTo>
                  <a:lnTo>
                    <a:pt x="901" y="788"/>
                  </a:lnTo>
                  <a:lnTo>
                    <a:pt x="834" y="868"/>
                  </a:lnTo>
                  <a:lnTo>
                    <a:pt x="775" y="918"/>
                  </a:lnTo>
                  <a:lnTo>
                    <a:pt x="717" y="948"/>
                  </a:lnTo>
                  <a:lnTo>
                    <a:pt x="669" y="958"/>
                  </a:lnTo>
                  <a:lnTo>
                    <a:pt x="630" y="948"/>
                  </a:lnTo>
                  <a:lnTo>
                    <a:pt x="611" y="938"/>
                  </a:lnTo>
                  <a:lnTo>
                    <a:pt x="582" y="918"/>
                  </a:lnTo>
                  <a:lnTo>
                    <a:pt x="572" y="898"/>
                  </a:lnTo>
                  <a:lnTo>
                    <a:pt x="553" y="868"/>
                  </a:lnTo>
                  <a:lnTo>
                    <a:pt x="553" y="838"/>
                  </a:lnTo>
                  <a:lnTo>
                    <a:pt x="543" y="808"/>
                  </a:lnTo>
                  <a:lnTo>
                    <a:pt x="553" y="758"/>
                  </a:lnTo>
                  <a:lnTo>
                    <a:pt x="562" y="699"/>
                  </a:lnTo>
                  <a:lnTo>
                    <a:pt x="582" y="619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4" name="Freeform 146"/>
            <p:cNvSpPr>
              <a:spLocks noEditPoints="1"/>
            </p:cNvSpPr>
            <p:nvPr/>
          </p:nvSpPr>
          <p:spPr bwMode="auto">
            <a:xfrm>
              <a:off x="12319" y="3522"/>
              <a:ext cx="1473" cy="698"/>
            </a:xfrm>
            <a:custGeom>
              <a:avLst/>
              <a:gdLst/>
              <a:ahLst/>
              <a:cxnLst>
                <a:cxn ang="0">
                  <a:pos x="697" y="199"/>
                </a:cxn>
                <a:cxn ang="0">
                  <a:pos x="542" y="60"/>
                </a:cxn>
                <a:cxn ang="0">
                  <a:pos x="319" y="0"/>
                </a:cxn>
                <a:cxn ang="0">
                  <a:pos x="126" y="70"/>
                </a:cxn>
                <a:cxn ang="0">
                  <a:pos x="19" y="239"/>
                </a:cxn>
                <a:cxn ang="0">
                  <a:pos x="19" y="449"/>
                </a:cxn>
                <a:cxn ang="0">
                  <a:pos x="126" y="628"/>
                </a:cxn>
                <a:cxn ang="0">
                  <a:pos x="310" y="698"/>
                </a:cxn>
                <a:cxn ang="0">
                  <a:pos x="533" y="628"/>
                </a:cxn>
                <a:cxn ang="0">
                  <a:pos x="678" y="499"/>
                </a:cxn>
                <a:cxn ang="0">
                  <a:pos x="775" y="499"/>
                </a:cxn>
                <a:cxn ang="0">
                  <a:pos x="930" y="628"/>
                </a:cxn>
                <a:cxn ang="0">
                  <a:pos x="1153" y="698"/>
                </a:cxn>
                <a:cxn ang="0">
                  <a:pos x="1347" y="628"/>
                </a:cxn>
                <a:cxn ang="0">
                  <a:pos x="1453" y="449"/>
                </a:cxn>
                <a:cxn ang="0">
                  <a:pos x="1453" y="239"/>
                </a:cxn>
                <a:cxn ang="0">
                  <a:pos x="1347" y="70"/>
                </a:cxn>
                <a:cxn ang="0">
                  <a:pos x="1153" y="0"/>
                </a:cxn>
                <a:cxn ang="0">
                  <a:pos x="940" y="70"/>
                </a:cxn>
                <a:cxn ang="0">
                  <a:pos x="794" y="199"/>
                </a:cxn>
                <a:cxn ang="0">
                  <a:pos x="794" y="309"/>
                </a:cxn>
                <a:cxn ang="0">
                  <a:pos x="959" y="129"/>
                </a:cxn>
                <a:cxn ang="0">
                  <a:pos x="1172" y="60"/>
                </a:cxn>
                <a:cxn ang="0">
                  <a:pos x="1356" y="149"/>
                </a:cxn>
                <a:cxn ang="0">
                  <a:pos x="1424" y="349"/>
                </a:cxn>
                <a:cxn ang="0">
                  <a:pos x="1347" y="539"/>
                </a:cxn>
                <a:cxn ang="0">
                  <a:pos x="1172" y="609"/>
                </a:cxn>
                <a:cxn ang="0">
                  <a:pos x="988" y="529"/>
                </a:cxn>
                <a:cxn ang="0">
                  <a:pos x="794" y="309"/>
                </a:cxn>
                <a:cxn ang="0">
                  <a:pos x="600" y="479"/>
                </a:cxn>
                <a:cxn ang="0">
                  <a:pos x="407" y="618"/>
                </a:cxn>
                <a:cxn ang="0">
                  <a:pos x="193" y="609"/>
                </a:cxn>
                <a:cxn ang="0">
                  <a:pos x="58" y="459"/>
                </a:cxn>
                <a:cxn ang="0">
                  <a:pos x="58" y="239"/>
                </a:cxn>
                <a:cxn ang="0">
                  <a:pos x="203" y="100"/>
                </a:cxn>
                <a:cxn ang="0">
                  <a:pos x="387" y="100"/>
                </a:cxn>
                <a:cxn ang="0">
                  <a:pos x="571" y="259"/>
                </a:cxn>
              </a:cxnLst>
              <a:rect l="0" t="0" r="r" b="b"/>
              <a:pathLst>
                <a:path w="1473" h="698">
                  <a:moveTo>
                    <a:pt x="746" y="259"/>
                  </a:moveTo>
                  <a:lnTo>
                    <a:pt x="697" y="199"/>
                  </a:lnTo>
                  <a:lnTo>
                    <a:pt x="629" y="129"/>
                  </a:lnTo>
                  <a:lnTo>
                    <a:pt x="542" y="60"/>
                  </a:lnTo>
                  <a:lnTo>
                    <a:pt x="445" y="20"/>
                  </a:lnTo>
                  <a:lnTo>
                    <a:pt x="319" y="0"/>
                  </a:lnTo>
                  <a:lnTo>
                    <a:pt x="213" y="20"/>
                  </a:lnTo>
                  <a:lnTo>
                    <a:pt x="126" y="70"/>
                  </a:lnTo>
                  <a:lnTo>
                    <a:pt x="58" y="149"/>
                  </a:lnTo>
                  <a:lnTo>
                    <a:pt x="19" y="239"/>
                  </a:lnTo>
                  <a:lnTo>
                    <a:pt x="0" y="349"/>
                  </a:lnTo>
                  <a:lnTo>
                    <a:pt x="19" y="449"/>
                  </a:lnTo>
                  <a:lnTo>
                    <a:pt x="58" y="549"/>
                  </a:lnTo>
                  <a:lnTo>
                    <a:pt x="126" y="628"/>
                  </a:lnTo>
                  <a:lnTo>
                    <a:pt x="213" y="678"/>
                  </a:lnTo>
                  <a:lnTo>
                    <a:pt x="310" y="698"/>
                  </a:lnTo>
                  <a:lnTo>
                    <a:pt x="426" y="678"/>
                  </a:lnTo>
                  <a:lnTo>
                    <a:pt x="533" y="628"/>
                  </a:lnTo>
                  <a:lnTo>
                    <a:pt x="610" y="559"/>
                  </a:lnTo>
                  <a:lnTo>
                    <a:pt x="678" y="499"/>
                  </a:lnTo>
                  <a:lnTo>
                    <a:pt x="726" y="439"/>
                  </a:lnTo>
                  <a:lnTo>
                    <a:pt x="775" y="499"/>
                  </a:lnTo>
                  <a:lnTo>
                    <a:pt x="843" y="569"/>
                  </a:lnTo>
                  <a:lnTo>
                    <a:pt x="930" y="628"/>
                  </a:lnTo>
                  <a:lnTo>
                    <a:pt x="1027" y="678"/>
                  </a:lnTo>
                  <a:lnTo>
                    <a:pt x="1153" y="698"/>
                  </a:lnTo>
                  <a:lnTo>
                    <a:pt x="1259" y="678"/>
                  </a:lnTo>
                  <a:lnTo>
                    <a:pt x="1347" y="628"/>
                  </a:lnTo>
                  <a:lnTo>
                    <a:pt x="1414" y="549"/>
                  </a:lnTo>
                  <a:lnTo>
                    <a:pt x="1453" y="449"/>
                  </a:lnTo>
                  <a:lnTo>
                    <a:pt x="1473" y="349"/>
                  </a:lnTo>
                  <a:lnTo>
                    <a:pt x="1453" y="239"/>
                  </a:lnTo>
                  <a:lnTo>
                    <a:pt x="1414" y="149"/>
                  </a:lnTo>
                  <a:lnTo>
                    <a:pt x="1347" y="70"/>
                  </a:lnTo>
                  <a:lnTo>
                    <a:pt x="1259" y="20"/>
                  </a:lnTo>
                  <a:lnTo>
                    <a:pt x="1153" y="0"/>
                  </a:lnTo>
                  <a:lnTo>
                    <a:pt x="1036" y="20"/>
                  </a:lnTo>
                  <a:lnTo>
                    <a:pt x="940" y="70"/>
                  </a:lnTo>
                  <a:lnTo>
                    <a:pt x="852" y="129"/>
                  </a:lnTo>
                  <a:lnTo>
                    <a:pt x="794" y="199"/>
                  </a:lnTo>
                  <a:lnTo>
                    <a:pt x="746" y="259"/>
                  </a:lnTo>
                  <a:close/>
                  <a:moveTo>
                    <a:pt x="794" y="309"/>
                  </a:moveTo>
                  <a:lnTo>
                    <a:pt x="872" y="209"/>
                  </a:lnTo>
                  <a:lnTo>
                    <a:pt x="959" y="129"/>
                  </a:lnTo>
                  <a:lnTo>
                    <a:pt x="1056" y="80"/>
                  </a:lnTo>
                  <a:lnTo>
                    <a:pt x="1172" y="60"/>
                  </a:lnTo>
                  <a:lnTo>
                    <a:pt x="1279" y="80"/>
                  </a:lnTo>
                  <a:lnTo>
                    <a:pt x="1356" y="149"/>
                  </a:lnTo>
                  <a:lnTo>
                    <a:pt x="1405" y="239"/>
                  </a:lnTo>
                  <a:lnTo>
                    <a:pt x="1424" y="349"/>
                  </a:lnTo>
                  <a:lnTo>
                    <a:pt x="1405" y="449"/>
                  </a:lnTo>
                  <a:lnTo>
                    <a:pt x="1347" y="539"/>
                  </a:lnTo>
                  <a:lnTo>
                    <a:pt x="1269" y="589"/>
                  </a:lnTo>
                  <a:lnTo>
                    <a:pt x="1172" y="609"/>
                  </a:lnTo>
                  <a:lnTo>
                    <a:pt x="1075" y="589"/>
                  </a:lnTo>
                  <a:lnTo>
                    <a:pt x="988" y="529"/>
                  </a:lnTo>
                  <a:lnTo>
                    <a:pt x="891" y="429"/>
                  </a:lnTo>
                  <a:lnTo>
                    <a:pt x="794" y="309"/>
                  </a:lnTo>
                  <a:close/>
                  <a:moveTo>
                    <a:pt x="678" y="379"/>
                  </a:moveTo>
                  <a:lnTo>
                    <a:pt x="600" y="479"/>
                  </a:lnTo>
                  <a:lnTo>
                    <a:pt x="513" y="559"/>
                  </a:lnTo>
                  <a:lnTo>
                    <a:pt x="407" y="618"/>
                  </a:lnTo>
                  <a:lnTo>
                    <a:pt x="300" y="638"/>
                  </a:lnTo>
                  <a:lnTo>
                    <a:pt x="193" y="609"/>
                  </a:lnTo>
                  <a:lnTo>
                    <a:pt x="116" y="549"/>
                  </a:lnTo>
                  <a:lnTo>
                    <a:pt x="58" y="459"/>
                  </a:lnTo>
                  <a:lnTo>
                    <a:pt x="38" y="349"/>
                  </a:lnTo>
                  <a:lnTo>
                    <a:pt x="58" y="239"/>
                  </a:lnTo>
                  <a:lnTo>
                    <a:pt x="116" y="159"/>
                  </a:lnTo>
                  <a:lnTo>
                    <a:pt x="203" y="100"/>
                  </a:lnTo>
                  <a:lnTo>
                    <a:pt x="290" y="80"/>
                  </a:lnTo>
                  <a:lnTo>
                    <a:pt x="387" y="100"/>
                  </a:lnTo>
                  <a:lnTo>
                    <a:pt x="484" y="169"/>
                  </a:lnTo>
                  <a:lnTo>
                    <a:pt x="571" y="259"/>
                  </a:lnTo>
                  <a:lnTo>
                    <a:pt x="678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5" name="Freeform 147"/>
            <p:cNvSpPr>
              <a:spLocks/>
            </p:cNvSpPr>
            <p:nvPr/>
          </p:nvSpPr>
          <p:spPr bwMode="auto">
            <a:xfrm>
              <a:off x="11621" y="4859"/>
              <a:ext cx="2849" cy="3084"/>
            </a:xfrm>
            <a:custGeom>
              <a:avLst/>
              <a:gdLst/>
              <a:ahLst/>
              <a:cxnLst>
                <a:cxn ang="0">
                  <a:pos x="2587" y="3084"/>
                </a:cxn>
                <a:cxn ang="0">
                  <a:pos x="2849" y="2375"/>
                </a:cxn>
                <a:cxn ang="0">
                  <a:pos x="2800" y="2375"/>
                </a:cxn>
                <a:cxn ang="0">
                  <a:pos x="2733" y="2505"/>
                </a:cxn>
                <a:cxn ang="0">
                  <a:pos x="2636" y="2615"/>
                </a:cxn>
                <a:cxn ang="0">
                  <a:pos x="2519" y="2705"/>
                </a:cxn>
                <a:cxn ang="0">
                  <a:pos x="2384" y="2775"/>
                </a:cxn>
                <a:cxn ang="0">
                  <a:pos x="2238" y="2825"/>
                </a:cxn>
                <a:cxn ang="0">
                  <a:pos x="2190" y="2835"/>
                </a:cxn>
                <a:cxn ang="0">
                  <a:pos x="2103" y="2855"/>
                </a:cxn>
                <a:cxn ang="0">
                  <a:pos x="1977" y="2874"/>
                </a:cxn>
                <a:cxn ang="0">
                  <a:pos x="1793" y="2884"/>
                </a:cxn>
                <a:cxn ang="0">
                  <a:pos x="1579" y="2894"/>
                </a:cxn>
                <a:cxn ang="0">
                  <a:pos x="281" y="2894"/>
                </a:cxn>
                <a:cxn ang="0">
                  <a:pos x="1376" y="1577"/>
                </a:cxn>
                <a:cxn ang="0">
                  <a:pos x="1386" y="1567"/>
                </a:cxn>
                <a:cxn ang="0">
                  <a:pos x="1395" y="1547"/>
                </a:cxn>
                <a:cxn ang="0">
                  <a:pos x="1395" y="1527"/>
                </a:cxn>
                <a:cxn ang="0">
                  <a:pos x="1386" y="1527"/>
                </a:cxn>
                <a:cxn ang="0">
                  <a:pos x="1376" y="1507"/>
                </a:cxn>
                <a:cxn ang="0">
                  <a:pos x="378" y="110"/>
                </a:cxn>
                <a:cxn ang="0">
                  <a:pos x="1744" y="110"/>
                </a:cxn>
                <a:cxn ang="0">
                  <a:pos x="1899" y="120"/>
                </a:cxn>
                <a:cxn ang="0">
                  <a:pos x="2006" y="130"/>
                </a:cxn>
                <a:cxn ang="0">
                  <a:pos x="2054" y="140"/>
                </a:cxn>
                <a:cxn ang="0">
                  <a:pos x="2190" y="170"/>
                </a:cxn>
                <a:cxn ang="0">
                  <a:pos x="2355" y="220"/>
                </a:cxn>
                <a:cxn ang="0">
                  <a:pos x="2529" y="309"/>
                </a:cxn>
                <a:cxn ang="0">
                  <a:pos x="2578" y="349"/>
                </a:cxn>
                <a:cxn ang="0">
                  <a:pos x="2655" y="409"/>
                </a:cxn>
                <a:cxn ang="0">
                  <a:pos x="2733" y="499"/>
                </a:cxn>
                <a:cxn ang="0">
                  <a:pos x="2800" y="619"/>
                </a:cxn>
                <a:cxn ang="0">
                  <a:pos x="2849" y="619"/>
                </a:cxn>
                <a:cxn ang="0">
                  <a:pos x="2587" y="0"/>
                </a:cxn>
                <a:cxn ang="0">
                  <a:pos x="19" y="0"/>
                </a:cxn>
                <a:cxn ang="0">
                  <a:pos x="9" y="10"/>
                </a:cxn>
                <a:cxn ang="0">
                  <a:pos x="9" y="30"/>
                </a:cxn>
                <a:cxn ang="0">
                  <a:pos x="0" y="50"/>
                </a:cxn>
                <a:cxn ang="0">
                  <a:pos x="0" y="90"/>
                </a:cxn>
                <a:cxn ang="0">
                  <a:pos x="1134" y="1687"/>
                </a:cxn>
                <a:cxn ang="0">
                  <a:pos x="29" y="3024"/>
                </a:cxn>
                <a:cxn ang="0">
                  <a:pos x="9" y="3044"/>
                </a:cxn>
                <a:cxn ang="0">
                  <a:pos x="9" y="3074"/>
                </a:cxn>
                <a:cxn ang="0">
                  <a:pos x="19" y="3084"/>
                </a:cxn>
                <a:cxn ang="0">
                  <a:pos x="68" y="3084"/>
                </a:cxn>
                <a:cxn ang="0">
                  <a:pos x="2587" y="3084"/>
                </a:cxn>
              </a:cxnLst>
              <a:rect l="0" t="0" r="r" b="b"/>
              <a:pathLst>
                <a:path w="2849" h="3084">
                  <a:moveTo>
                    <a:pt x="2587" y="3084"/>
                  </a:moveTo>
                  <a:lnTo>
                    <a:pt x="2849" y="2375"/>
                  </a:lnTo>
                  <a:lnTo>
                    <a:pt x="2800" y="2375"/>
                  </a:lnTo>
                  <a:lnTo>
                    <a:pt x="2733" y="2505"/>
                  </a:lnTo>
                  <a:lnTo>
                    <a:pt x="2636" y="2615"/>
                  </a:lnTo>
                  <a:lnTo>
                    <a:pt x="2519" y="2705"/>
                  </a:lnTo>
                  <a:lnTo>
                    <a:pt x="2384" y="2775"/>
                  </a:lnTo>
                  <a:lnTo>
                    <a:pt x="2238" y="2825"/>
                  </a:lnTo>
                  <a:lnTo>
                    <a:pt x="2190" y="2835"/>
                  </a:lnTo>
                  <a:lnTo>
                    <a:pt x="2103" y="2855"/>
                  </a:lnTo>
                  <a:lnTo>
                    <a:pt x="1977" y="2874"/>
                  </a:lnTo>
                  <a:lnTo>
                    <a:pt x="1793" y="2884"/>
                  </a:lnTo>
                  <a:lnTo>
                    <a:pt x="1579" y="2894"/>
                  </a:lnTo>
                  <a:lnTo>
                    <a:pt x="281" y="2894"/>
                  </a:lnTo>
                  <a:lnTo>
                    <a:pt x="1376" y="1577"/>
                  </a:lnTo>
                  <a:lnTo>
                    <a:pt x="1386" y="1567"/>
                  </a:lnTo>
                  <a:lnTo>
                    <a:pt x="1395" y="1547"/>
                  </a:lnTo>
                  <a:lnTo>
                    <a:pt x="1395" y="1527"/>
                  </a:lnTo>
                  <a:lnTo>
                    <a:pt x="1386" y="1527"/>
                  </a:lnTo>
                  <a:lnTo>
                    <a:pt x="1376" y="1507"/>
                  </a:lnTo>
                  <a:lnTo>
                    <a:pt x="378" y="110"/>
                  </a:lnTo>
                  <a:lnTo>
                    <a:pt x="1744" y="110"/>
                  </a:lnTo>
                  <a:lnTo>
                    <a:pt x="1899" y="120"/>
                  </a:lnTo>
                  <a:lnTo>
                    <a:pt x="2006" y="130"/>
                  </a:lnTo>
                  <a:lnTo>
                    <a:pt x="2054" y="140"/>
                  </a:lnTo>
                  <a:lnTo>
                    <a:pt x="2190" y="170"/>
                  </a:lnTo>
                  <a:lnTo>
                    <a:pt x="2355" y="220"/>
                  </a:lnTo>
                  <a:lnTo>
                    <a:pt x="2529" y="309"/>
                  </a:lnTo>
                  <a:lnTo>
                    <a:pt x="2578" y="349"/>
                  </a:lnTo>
                  <a:lnTo>
                    <a:pt x="2655" y="409"/>
                  </a:lnTo>
                  <a:lnTo>
                    <a:pt x="2733" y="499"/>
                  </a:lnTo>
                  <a:lnTo>
                    <a:pt x="2800" y="619"/>
                  </a:lnTo>
                  <a:lnTo>
                    <a:pt x="2849" y="619"/>
                  </a:lnTo>
                  <a:lnTo>
                    <a:pt x="2587" y="0"/>
                  </a:lnTo>
                  <a:lnTo>
                    <a:pt x="19" y="0"/>
                  </a:lnTo>
                  <a:lnTo>
                    <a:pt x="9" y="10"/>
                  </a:lnTo>
                  <a:lnTo>
                    <a:pt x="9" y="30"/>
                  </a:lnTo>
                  <a:lnTo>
                    <a:pt x="0" y="50"/>
                  </a:lnTo>
                  <a:lnTo>
                    <a:pt x="0" y="90"/>
                  </a:lnTo>
                  <a:lnTo>
                    <a:pt x="1134" y="1687"/>
                  </a:lnTo>
                  <a:lnTo>
                    <a:pt x="29" y="3024"/>
                  </a:lnTo>
                  <a:lnTo>
                    <a:pt x="9" y="3044"/>
                  </a:lnTo>
                  <a:lnTo>
                    <a:pt x="9" y="3074"/>
                  </a:lnTo>
                  <a:lnTo>
                    <a:pt x="19" y="3084"/>
                  </a:lnTo>
                  <a:lnTo>
                    <a:pt x="68" y="3084"/>
                  </a:lnTo>
                  <a:lnTo>
                    <a:pt x="2587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6" name="Freeform 148"/>
            <p:cNvSpPr>
              <a:spLocks/>
            </p:cNvSpPr>
            <p:nvPr/>
          </p:nvSpPr>
          <p:spPr bwMode="auto">
            <a:xfrm>
              <a:off x="11524" y="8831"/>
              <a:ext cx="921" cy="699"/>
            </a:xfrm>
            <a:custGeom>
              <a:avLst/>
              <a:gdLst/>
              <a:ahLst/>
              <a:cxnLst>
                <a:cxn ang="0">
                  <a:pos x="106" y="599"/>
                </a:cxn>
                <a:cxn ang="0">
                  <a:pos x="97" y="639"/>
                </a:cxn>
                <a:cxn ang="0">
                  <a:pos x="106" y="669"/>
                </a:cxn>
                <a:cxn ang="0">
                  <a:pos x="155" y="699"/>
                </a:cxn>
                <a:cxn ang="0">
                  <a:pos x="213" y="659"/>
                </a:cxn>
                <a:cxn ang="0">
                  <a:pos x="223" y="619"/>
                </a:cxn>
                <a:cxn ang="0">
                  <a:pos x="232" y="569"/>
                </a:cxn>
                <a:cxn ang="0">
                  <a:pos x="262" y="459"/>
                </a:cxn>
                <a:cxn ang="0">
                  <a:pos x="281" y="380"/>
                </a:cxn>
                <a:cxn ang="0">
                  <a:pos x="300" y="290"/>
                </a:cxn>
                <a:cxn ang="0">
                  <a:pos x="358" y="180"/>
                </a:cxn>
                <a:cxn ang="0">
                  <a:pos x="446" y="90"/>
                </a:cxn>
                <a:cxn ang="0">
                  <a:pos x="581" y="40"/>
                </a:cxn>
                <a:cxn ang="0">
                  <a:pos x="630" y="50"/>
                </a:cxn>
                <a:cxn ang="0">
                  <a:pos x="669" y="100"/>
                </a:cxn>
                <a:cxn ang="0">
                  <a:pos x="659" y="230"/>
                </a:cxn>
                <a:cxn ang="0">
                  <a:pos x="601" y="410"/>
                </a:cxn>
                <a:cxn ang="0">
                  <a:pos x="572" y="509"/>
                </a:cxn>
                <a:cxn ang="0">
                  <a:pos x="562" y="599"/>
                </a:cxn>
                <a:cxn ang="0">
                  <a:pos x="630" y="679"/>
                </a:cxn>
                <a:cxn ang="0">
                  <a:pos x="698" y="699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2" y="469"/>
                </a:cxn>
                <a:cxn ang="0">
                  <a:pos x="765" y="629"/>
                </a:cxn>
                <a:cxn ang="0">
                  <a:pos x="688" y="649"/>
                </a:cxn>
                <a:cxn ang="0">
                  <a:pos x="669" y="619"/>
                </a:cxn>
                <a:cxn ang="0">
                  <a:pos x="678" y="539"/>
                </a:cxn>
                <a:cxn ang="0">
                  <a:pos x="707" y="469"/>
                </a:cxn>
                <a:cxn ang="0">
                  <a:pos x="746" y="340"/>
                </a:cxn>
                <a:cxn ang="0">
                  <a:pos x="785" y="170"/>
                </a:cxn>
                <a:cxn ang="0">
                  <a:pos x="736" y="50"/>
                </a:cxn>
                <a:cxn ang="0">
                  <a:pos x="639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20" y="70"/>
                </a:cxn>
                <a:cxn ang="0">
                  <a:pos x="223" y="10"/>
                </a:cxn>
                <a:cxn ang="0">
                  <a:pos x="136" y="0"/>
                </a:cxn>
                <a:cxn ang="0">
                  <a:pos x="68" y="60"/>
                </a:cxn>
                <a:cxn ang="0">
                  <a:pos x="39" y="110"/>
                </a:cxn>
                <a:cxn ang="0">
                  <a:pos x="19" y="180"/>
                </a:cxn>
                <a:cxn ang="0">
                  <a:pos x="0" y="230"/>
                </a:cxn>
                <a:cxn ang="0">
                  <a:pos x="10" y="250"/>
                </a:cxn>
                <a:cxn ang="0">
                  <a:pos x="39" y="260"/>
                </a:cxn>
                <a:cxn ang="0">
                  <a:pos x="58" y="230"/>
                </a:cxn>
                <a:cxn ang="0">
                  <a:pos x="87" y="130"/>
                </a:cxn>
                <a:cxn ang="0">
                  <a:pos x="174" y="40"/>
                </a:cxn>
                <a:cxn ang="0">
                  <a:pos x="203" y="60"/>
                </a:cxn>
                <a:cxn ang="0">
                  <a:pos x="223" y="90"/>
                </a:cxn>
                <a:cxn ang="0">
                  <a:pos x="203" y="210"/>
                </a:cxn>
                <a:cxn ang="0">
                  <a:pos x="184" y="280"/>
                </a:cxn>
                <a:cxn ang="0">
                  <a:pos x="165" y="350"/>
                </a:cxn>
                <a:cxn ang="0">
                  <a:pos x="116" y="579"/>
                </a:cxn>
              </a:cxnLst>
              <a:rect l="0" t="0" r="r" b="b"/>
              <a:pathLst>
                <a:path w="921" h="699">
                  <a:moveTo>
                    <a:pt x="116" y="579"/>
                  </a:moveTo>
                  <a:lnTo>
                    <a:pt x="106" y="599"/>
                  </a:lnTo>
                  <a:lnTo>
                    <a:pt x="106" y="619"/>
                  </a:lnTo>
                  <a:lnTo>
                    <a:pt x="97" y="639"/>
                  </a:lnTo>
                  <a:lnTo>
                    <a:pt x="97" y="649"/>
                  </a:lnTo>
                  <a:lnTo>
                    <a:pt x="106" y="669"/>
                  </a:lnTo>
                  <a:lnTo>
                    <a:pt x="116" y="679"/>
                  </a:lnTo>
                  <a:lnTo>
                    <a:pt x="155" y="699"/>
                  </a:lnTo>
                  <a:lnTo>
                    <a:pt x="194" y="679"/>
                  </a:lnTo>
                  <a:lnTo>
                    <a:pt x="213" y="659"/>
                  </a:lnTo>
                  <a:lnTo>
                    <a:pt x="213" y="639"/>
                  </a:lnTo>
                  <a:lnTo>
                    <a:pt x="223" y="619"/>
                  </a:lnTo>
                  <a:lnTo>
                    <a:pt x="232" y="589"/>
                  </a:lnTo>
                  <a:lnTo>
                    <a:pt x="232" y="569"/>
                  </a:lnTo>
                  <a:lnTo>
                    <a:pt x="242" y="539"/>
                  </a:lnTo>
                  <a:lnTo>
                    <a:pt x="262" y="459"/>
                  </a:lnTo>
                  <a:lnTo>
                    <a:pt x="271" y="429"/>
                  </a:lnTo>
                  <a:lnTo>
                    <a:pt x="281" y="380"/>
                  </a:lnTo>
                  <a:lnTo>
                    <a:pt x="291" y="320"/>
                  </a:lnTo>
                  <a:lnTo>
                    <a:pt x="300" y="290"/>
                  </a:lnTo>
                  <a:lnTo>
                    <a:pt x="339" y="210"/>
                  </a:lnTo>
                  <a:lnTo>
                    <a:pt x="358" y="180"/>
                  </a:lnTo>
                  <a:lnTo>
                    <a:pt x="397" y="130"/>
                  </a:lnTo>
                  <a:lnTo>
                    <a:pt x="446" y="90"/>
                  </a:lnTo>
                  <a:lnTo>
                    <a:pt x="504" y="60"/>
                  </a:lnTo>
                  <a:lnTo>
                    <a:pt x="581" y="40"/>
                  </a:lnTo>
                  <a:lnTo>
                    <a:pt x="610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9" y="100"/>
                  </a:lnTo>
                  <a:lnTo>
                    <a:pt x="669" y="150"/>
                  </a:lnTo>
                  <a:lnTo>
                    <a:pt x="659" y="230"/>
                  </a:lnTo>
                  <a:lnTo>
                    <a:pt x="630" y="330"/>
                  </a:lnTo>
                  <a:lnTo>
                    <a:pt x="601" y="410"/>
                  </a:lnTo>
                  <a:lnTo>
                    <a:pt x="581" y="479"/>
                  </a:lnTo>
                  <a:lnTo>
                    <a:pt x="572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1" y="659"/>
                  </a:lnTo>
                  <a:lnTo>
                    <a:pt x="630" y="679"/>
                  </a:lnTo>
                  <a:lnTo>
                    <a:pt x="669" y="689"/>
                  </a:lnTo>
                  <a:lnTo>
                    <a:pt x="698" y="699"/>
                  </a:lnTo>
                  <a:lnTo>
                    <a:pt x="775" y="679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1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2" y="449"/>
                  </a:lnTo>
                  <a:lnTo>
                    <a:pt x="862" y="469"/>
                  </a:lnTo>
                  <a:lnTo>
                    <a:pt x="824" y="569"/>
                  </a:lnTo>
                  <a:lnTo>
                    <a:pt x="765" y="629"/>
                  </a:lnTo>
                  <a:lnTo>
                    <a:pt x="707" y="649"/>
                  </a:lnTo>
                  <a:lnTo>
                    <a:pt x="688" y="649"/>
                  </a:lnTo>
                  <a:lnTo>
                    <a:pt x="678" y="639"/>
                  </a:lnTo>
                  <a:lnTo>
                    <a:pt x="669" y="619"/>
                  </a:lnTo>
                  <a:lnTo>
                    <a:pt x="669" y="559"/>
                  </a:lnTo>
                  <a:lnTo>
                    <a:pt x="678" y="539"/>
                  </a:lnTo>
                  <a:lnTo>
                    <a:pt x="688" y="509"/>
                  </a:lnTo>
                  <a:lnTo>
                    <a:pt x="707" y="469"/>
                  </a:lnTo>
                  <a:lnTo>
                    <a:pt x="727" y="419"/>
                  </a:lnTo>
                  <a:lnTo>
                    <a:pt x="746" y="340"/>
                  </a:lnTo>
                  <a:lnTo>
                    <a:pt x="775" y="250"/>
                  </a:lnTo>
                  <a:lnTo>
                    <a:pt x="785" y="170"/>
                  </a:lnTo>
                  <a:lnTo>
                    <a:pt x="775" y="100"/>
                  </a:lnTo>
                  <a:lnTo>
                    <a:pt x="736" y="50"/>
                  </a:lnTo>
                  <a:lnTo>
                    <a:pt x="688" y="20"/>
                  </a:lnTo>
                  <a:lnTo>
                    <a:pt x="639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39" y="140"/>
                  </a:lnTo>
                  <a:lnTo>
                    <a:pt x="320" y="70"/>
                  </a:lnTo>
                  <a:lnTo>
                    <a:pt x="271" y="30"/>
                  </a:lnTo>
                  <a:lnTo>
                    <a:pt x="223" y="10"/>
                  </a:lnTo>
                  <a:lnTo>
                    <a:pt x="174" y="0"/>
                  </a:lnTo>
                  <a:lnTo>
                    <a:pt x="136" y="0"/>
                  </a:lnTo>
                  <a:lnTo>
                    <a:pt x="106" y="20"/>
                  </a:lnTo>
                  <a:lnTo>
                    <a:pt x="68" y="60"/>
                  </a:lnTo>
                  <a:lnTo>
                    <a:pt x="58" y="80"/>
                  </a:lnTo>
                  <a:lnTo>
                    <a:pt x="39" y="110"/>
                  </a:lnTo>
                  <a:lnTo>
                    <a:pt x="29" y="140"/>
                  </a:lnTo>
                  <a:lnTo>
                    <a:pt x="19" y="180"/>
                  </a:lnTo>
                  <a:lnTo>
                    <a:pt x="10" y="200"/>
                  </a:lnTo>
                  <a:lnTo>
                    <a:pt x="0" y="230"/>
                  </a:lnTo>
                  <a:lnTo>
                    <a:pt x="0" y="250"/>
                  </a:lnTo>
                  <a:lnTo>
                    <a:pt x="10" y="250"/>
                  </a:lnTo>
                  <a:lnTo>
                    <a:pt x="19" y="260"/>
                  </a:lnTo>
                  <a:lnTo>
                    <a:pt x="39" y="260"/>
                  </a:lnTo>
                  <a:lnTo>
                    <a:pt x="48" y="250"/>
                  </a:lnTo>
                  <a:lnTo>
                    <a:pt x="58" y="230"/>
                  </a:lnTo>
                  <a:lnTo>
                    <a:pt x="58" y="210"/>
                  </a:lnTo>
                  <a:lnTo>
                    <a:pt x="87" y="130"/>
                  </a:lnTo>
                  <a:lnTo>
                    <a:pt x="116" y="70"/>
                  </a:lnTo>
                  <a:lnTo>
                    <a:pt x="174" y="40"/>
                  </a:lnTo>
                  <a:lnTo>
                    <a:pt x="194" y="40"/>
                  </a:lnTo>
                  <a:lnTo>
                    <a:pt x="203" y="60"/>
                  </a:lnTo>
                  <a:lnTo>
                    <a:pt x="213" y="70"/>
                  </a:lnTo>
                  <a:lnTo>
                    <a:pt x="223" y="90"/>
                  </a:lnTo>
                  <a:lnTo>
                    <a:pt x="223" y="150"/>
                  </a:lnTo>
                  <a:lnTo>
                    <a:pt x="203" y="210"/>
                  </a:lnTo>
                  <a:lnTo>
                    <a:pt x="194" y="250"/>
                  </a:lnTo>
                  <a:lnTo>
                    <a:pt x="184" y="280"/>
                  </a:lnTo>
                  <a:lnTo>
                    <a:pt x="174" y="320"/>
                  </a:lnTo>
                  <a:lnTo>
                    <a:pt x="165" y="350"/>
                  </a:lnTo>
                  <a:lnTo>
                    <a:pt x="165" y="380"/>
                  </a:lnTo>
                  <a:lnTo>
                    <a:pt x="116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7" name="Freeform 149"/>
            <p:cNvSpPr>
              <a:spLocks noEditPoints="1"/>
            </p:cNvSpPr>
            <p:nvPr/>
          </p:nvSpPr>
          <p:spPr bwMode="auto">
            <a:xfrm>
              <a:off x="12619" y="8921"/>
              <a:ext cx="1095" cy="409"/>
            </a:xfrm>
            <a:custGeom>
              <a:avLst/>
              <a:gdLst/>
              <a:ahLst/>
              <a:cxnLst>
                <a:cxn ang="0">
                  <a:pos x="1047" y="70"/>
                </a:cxn>
                <a:cxn ang="0">
                  <a:pos x="1076" y="70"/>
                </a:cxn>
                <a:cxn ang="0">
                  <a:pos x="1095" y="50"/>
                </a:cxn>
                <a:cxn ang="0">
                  <a:pos x="1095" y="10"/>
                </a:cxn>
                <a:cxn ang="0">
                  <a:pos x="1085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50"/>
                </a:cxn>
                <a:cxn ang="0">
                  <a:pos x="10" y="60"/>
                </a:cxn>
                <a:cxn ang="0">
                  <a:pos x="29" y="70"/>
                </a:cxn>
                <a:cxn ang="0">
                  <a:pos x="58" y="70"/>
                </a:cxn>
                <a:cxn ang="0">
                  <a:pos x="1047" y="70"/>
                </a:cxn>
                <a:cxn ang="0">
                  <a:pos x="1047" y="409"/>
                </a:cxn>
                <a:cxn ang="0">
                  <a:pos x="1076" y="409"/>
                </a:cxn>
                <a:cxn ang="0">
                  <a:pos x="1095" y="389"/>
                </a:cxn>
                <a:cxn ang="0">
                  <a:pos x="1095" y="349"/>
                </a:cxn>
                <a:cxn ang="0">
                  <a:pos x="1085" y="339"/>
                </a:cxn>
                <a:cxn ang="0">
                  <a:pos x="10" y="339"/>
                </a:cxn>
                <a:cxn ang="0">
                  <a:pos x="0" y="349"/>
                </a:cxn>
                <a:cxn ang="0">
                  <a:pos x="0" y="389"/>
                </a:cxn>
                <a:cxn ang="0">
                  <a:pos x="10" y="399"/>
                </a:cxn>
                <a:cxn ang="0">
                  <a:pos x="29" y="409"/>
                </a:cxn>
                <a:cxn ang="0">
                  <a:pos x="58" y="409"/>
                </a:cxn>
                <a:cxn ang="0">
                  <a:pos x="1047" y="409"/>
                </a:cxn>
              </a:cxnLst>
              <a:rect l="0" t="0" r="r" b="b"/>
              <a:pathLst>
                <a:path w="1095" h="409">
                  <a:moveTo>
                    <a:pt x="1047" y="70"/>
                  </a:moveTo>
                  <a:lnTo>
                    <a:pt x="1076" y="70"/>
                  </a:lnTo>
                  <a:lnTo>
                    <a:pt x="1095" y="50"/>
                  </a:lnTo>
                  <a:lnTo>
                    <a:pt x="1095" y="10"/>
                  </a:lnTo>
                  <a:lnTo>
                    <a:pt x="1085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10" y="60"/>
                  </a:lnTo>
                  <a:lnTo>
                    <a:pt x="29" y="70"/>
                  </a:lnTo>
                  <a:lnTo>
                    <a:pt x="58" y="70"/>
                  </a:lnTo>
                  <a:lnTo>
                    <a:pt x="1047" y="70"/>
                  </a:lnTo>
                  <a:close/>
                  <a:moveTo>
                    <a:pt x="1047" y="409"/>
                  </a:moveTo>
                  <a:lnTo>
                    <a:pt x="1076" y="409"/>
                  </a:lnTo>
                  <a:lnTo>
                    <a:pt x="1095" y="389"/>
                  </a:lnTo>
                  <a:lnTo>
                    <a:pt x="1095" y="349"/>
                  </a:lnTo>
                  <a:lnTo>
                    <a:pt x="1085" y="339"/>
                  </a:lnTo>
                  <a:lnTo>
                    <a:pt x="10" y="339"/>
                  </a:lnTo>
                  <a:lnTo>
                    <a:pt x="0" y="349"/>
                  </a:lnTo>
                  <a:lnTo>
                    <a:pt x="0" y="389"/>
                  </a:lnTo>
                  <a:lnTo>
                    <a:pt x="10" y="399"/>
                  </a:lnTo>
                  <a:lnTo>
                    <a:pt x="29" y="409"/>
                  </a:lnTo>
                  <a:lnTo>
                    <a:pt x="58" y="409"/>
                  </a:lnTo>
                  <a:lnTo>
                    <a:pt x="1047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8" name="Freeform 150"/>
            <p:cNvSpPr>
              <a:spLocks/>
            </p:cNvSpPr>
            <p:nvPr/>
          </p:nvSpPr>
          <p:spPr bwMode="auto">
            <a:xfrm>
              <a:off x="13985" y="8482"/>
              <a:ext cx="553" cy="1028"/>
            </a:xfrm>
            <a:custGeom>
              <a:avLst/>
              <a:gdLst/>
              <a:ahLst/>
              <a:cxnLst>
                <a:cxn ang="0">
                  <a:pos x="340" y="50"/>
                </a:cxn>
                <a:cxn ang="0">
                  <a:pos x="340" y="20"/>
                </a:cxn>
                <a:cxn ang="0">
                  <a:pos x="330" y="10"/>
                </a:cxn>
                <a:cxn ang="0">
                  <a:pos x="320" y="10"/>
                </a:cxn>
                <a:cxn ang="0">
                  <a:pos x="301" y="0"/>
                </a:cxn>
                <a:cxn ang="0">
                  <a:pos x="223" y="60"/>
                </a:cxn>
                <a:cxn ang="0">
                  <a:pos x="136" y="90"/>
                </a:cxn>
                <a:cxn ang="0">
                  <a:pos x="59" y="100"/>
                </a:cxn>
                <a:cxn ang="0">
                  <a:pos x="0" y="100"/>
                </a:cxn>
                <a:cxn ang="0">
                  <a:pos x="0" y="160"/>
                </a:cxn>
                <a:cxn ang="0">
                  <a:pos x="59" y="160"/>
                </a:cxn>
                <a:cxn ang="0">
                  <a:pos x="136" y="150"/>
                </a:cxn>
                <a:cxn ang="0">
                  <a:pos x="223" y="120"/>
                </a:cxn>
                <a:cxn ang="0">
                  <a:pos x="223" y="928"/>
                </a:cxn>
                <a:cxn ang="0">
                  <a:pos x="214" y="948"/>
                </a:cxn>
                <a:cxn ang="0">
                  <a:pos x="204" y="958"/>
                </a:cxn>
                <a:cxn ang="0">
                  <a:pos x="185" y="968"/>
                </a:cxn>
                <a:cxn ang="0">
                  <a:pos x="10" y="968"/>
                </a:cxn>
                <a:cxn ang="0">
                  <a:pos x="10" y="1028"/>
                </a:cxn>
                <a:cxn ang="0">
                  <a:pos x="136" y="1028"/>
                </a:cxn>
                <a:cxn ang="0">
                  <a:pos x="223" y="1018"/>
                </a:cxn>
                <a:cxn ang="0">
                  <a:pos x="340" y="1018"/>
                </a:cxn>
                <a:cxn ang="0">
                  <a:pos x="417" y="1028"/>
                </a:cxn>
                <a:cxn ang="0">
                  <a:pos x="553" y="1028"/>
                </a:cxn>
                <a:cxn ang="0">
                  <a:pos x="553" y="968"/>
                </a:cxn>
                <a:cxn ang="0">
                  <a:pos x="407" y="968"/>
                </a:cxn>
                <a:cxn ang="0">
                  <a:pos x="378" y="958"/>
                </a:cxn>
                <a:cxn ang="0">
                  <a:pos x="359" y="958"/>
                </a:cxn>
                <a:cxn ang="0">
                  <a:pos x="340" y="938"/>
                </a:cxn>
                <a:cxn ang="0">
                  <a:pos x="340" y="898"/>
                </a:cxn>
                <a:cxn ang="0">
                  <a:pos x="340" y="50"/>
                </a:cxn>
              </a:cxnLst>
              <a:rect l="0" t="0" r="r" b="b"/>
              <a:pathLst>
                <a:path w="553" h="1028">
                  <a:moveTo>
                    <a:pt x="340" y="50"/>
                  </a:moveTo>
                  <a:lnTo>
                    <a:pt x="340" y="20"/>
                  </a:lnTo>
                  <a:lnTo>
                    <a:pt x="330" y="10"/>
                  </a:lnTo>
                  <a:lnTo>
                    <a:pt x="320" y="10"/>
                  </a:lnTo>
                  <a:lnTo>
                    <a:pt x="301" y="0"/>
                  </a:lnTo>
                  <a:lnTo>
                    <a:pt x="223" y="60"/>
                  </a:lnTo>
                  <a:lnTo>
                    <a:pt x="136" y="90"/>
                  </a:lnTo>
                  <a:lnTo>
                    <a:pt x="59" y="100"/>
                  </a:lnTo>
                  <a:lnTo>
                    <a:pt x="0" y="100"/>
                  </a:lnTo>
                  <a:lnTo>
                    <a:pt x="0" y="160"/>
                  </a:lnTo>
                  <a:lnTo>
                    <a:pt x="59" y="160"/>
                  </a:lnTo>
                  <a:lnTo>
                    <a:pt x="136" y="150"/>
                  </a:lnTo>
                  <a:lnTo>
                    <a:pt x="223" y="120"/>
                  </a:lnTo>
                  <a:lnTo>
                    <a:pt x="223" y="928"/>
                  </a:lnTo>
                  <a:lnTo>
                    <a:pt x="214" y="948"/>
                  </a:lnTo>
                  <a:lnTo>
                    <a:pt x="204" y="958"/>
                  </a:lnTo>
                  <a:lnTo>
                    <a:pt x="185" y="968"/>
                  </a:lnTo>
                  <a:lnTo>
                    <a:pt x="10" y="968"/>
                  </a:lnTo>
                  <a:lnTo>
                    <a:pt x="10" y="1028"/>
                  </a:lnTo>
                  <a:lnTo>
                    <a:pt x="136" y="1028"/>
                  </a:lnTo>
                  <a:lnTo>
                    <a:pt x="223" y="1018"/>
                  </a:lnTo>
                  <a:lnTo>
                    <a:pt x="340" y="1018"/>
                  </a:lnTo>
                  <a:lnTo>
                    <a:pt x="417" y="1028"/>
                  </a:lnTo>
                  <a:lnTo>
                    <a:pt x="553" y="1028"/>
                  </a:lnTo>
                  <a:lnTo>
                    <a:pt x="553" y="968"/>
                  </a:lnTo>
                  <a:lnTo>
                    <a:pt x="407" y="968"/>
                  </a:lnTo>
                  <a:lnTo>
                    <a:pt x="378" y="958"/>
                  </a:lnTo>
                  <a:lnTo>
                    <a:pt x="359" y="958"/>
                  </a:lnTo>
                  <a:lnTo>
                    <a:pt x="340" y="938"/>
                  </a:lnTo>
                  <a:lnTo>
                    <a:pt x="340" y="898"/>
                  </a:lnTo>
                  <a:lnTo>
                    <a:pt x="340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39" name="Freeform 151"/>
            <p:cNvSpPr>
              <a:spLocks noEditPoints="1"/>
            </p:cNvSpPr>
            <p:nvPr/>
          </p:nvSpPr>
          <p:spPr bwMode="auto">
            <a:xfrm>
              <a:off x="15119" y="5408"/>
              <a:ext cx="1018" cy="1547"/>
            </a:xfrm>
            <a:custGeom>
              <a:avLst/>
              <a:gdLst/>
              <a:ahLst/>
              <a:cxnLst>
                <a:cxn ang="0">
                  <a:pos x="1018" y="10"/>
                </a:cxn>
                <a:cxn ang="0">
                  <a:pos x="940" y="0"/>
                </a:cxn>
                <a:cxn ang="0">
                  <a:pos x="717" y="20"/>
                </a:cxn>
                <a:cxn ang="0">
                  <a:pos x="698" y="30"/>
                </a:cxn>
                <a:cxn ang="0">
                  <a:pos x="688" y="80"/>
                </a:cxn>
                <a:cxn ang="0">
                  <a:pos x="785" y="90"/>
                </a:cxn>
                <a:cxn ang="0">
                  <a:pos x="834" y="100"/>
                </a:cxn>
                <a:cxn ang="0">
                  <a:pos x="843" y="170"/>
                </a:cxn>
                <a:cxn ang="0">
                  <a:pos x="659" y="619"/>
                </a:cxn>
                <a:cxn ang="0">
                  <a:pos x="514" y="549"/>
                </a:cxn>
                <a:cxn ang="0">
                  <a:pos x="272" y="649"/>
                </a:cxn>
                <a:cxn ang="0">
                  <a:pos x="78" y="888"/>
                </a:cxn>
                <a:cxn ang="0">
                  <a:pos x="0" y="1198"/>
                </a:cxn>
                <a:cxn ang="0">
                  <a:pos x="78" y="1457"/>
                </a:cxn>
                <a:cxn ang="0">
                  <a:pos x="281" y="1547"/>
                </a:cxn>
                <a:cxn ang="0">
                  <a:pos x="388" y="1527"/>
                </a:cxn>
                <a:cxn ang="0">
                  <a:pos x="562" y="1387"/>
                </a:cxn>
                <a:cxn ang="0">
                  <a:pos x="659" y="1527"/>
                </a:cxn>
                <a:cxn ang="0">
                  <a:pos x="824" y="1537"/>
                </a:cxn>
                <a:cxn ang="0">
                  <a:pos x="911" y="1427"/>
                </a:cxn>
                <a:cxn ang="0">
                  <a:pos x="960" y="1297"/>
                </a:cxn>
                <a:cxn ang="0">
                  <a:pos x="979" y="1208"/>
                </a:cxn>
                <a:cxn ang="0">
                  <a:pos x="969" y="1188"/>
                </a:cxn>
                <a:cxn ang="0">
                  <a:pos x="931" y="1208"/>
                </a:cxn>
                <a:cxn ang="0">
                  <a:pos x="892" y="1327"/>
                </a:cxn>
                <a:cxn ang="0">
                  <a:pos x="814" y="1477"/>
                </a:cxn>
                <a:cxn ang="0">
                  <a:pos x="717" y="1487"/>
                </a:cxn>
                <a:cxn ang="0">
                  <a:pos x="698" y="1337"/>
                </a:cxn>
                <a:cxn ang="0">
                  <a:pos x="708" y="1297"/>
                </a:cxn>
                <a:cxn ang="0">
                  <a:pos x="572" y="1268"/>
                </a:cxn>
                <a:cxn ang="0">
                  <a:pos x="562" y="1297"/>
                </a:cxn>
                <a:cxn ang="0">
                  <a:pos x="543" y="1327"/>
                </a:cxn>
                <a:cxn ang="0">
                  <a:pos x="436" y="1437"/>
                </a:cxn>
                <a:cxn ang="0">
                  <a:pos x="291" y="1507"/>
                </a:cxn>
                <a:cxn ang="0">
                  <a:pos x="175" y="1427"/>
                </a:cxn>
                <a:cxn ang="0">
                  <a:pos x="146" y="1297"/>
                </a:cxn>
                <a:cxn ang="0">
                  <a:pos x="175" y="1108"/>
                </a:cxn>
                <a:cxn ang="0">
                  <a:pos x="272" y="818"/>
                </a:cxn>
                <a:cxn ang="0">
                  <a:pos x="427" y="629"/>
                </a:cxn>
                <a:cxn ang="0">
                  <a:pos x="582" y="619"/>
                </a:cxn>
                <a:cxn ang="0">
                  <a:pos x="669" y="719"/>
                </a:cxn>
                <a:cxn ang="0">
                  <a:pos x="688" y="798"/>
                </a:cxn>
                <a:cxn ang="0">
                  <a:pos x="679" y="828"/>
                </a:cxn>
              </a:cxnLst>
              <a:rect l="0" t="0" r="r" b="b"/>
              <a:pathLst>
                <a:path w="1018" h="1547">
                  <a:moveTo>
                    <a:pt x="1018" y="20"/>
                  </a:moveTo>
                  <a:lnTo>
                    <a:pt x="1018" y="10"/>
                  </a:lnTo>
                  <a:lnTo>
                    <a:pt x="1008" y="0"/>
                  </a:lnTo>
                  <a:lnTo>
                    <a:pt x="940" y="0"/>
                  </a:lnTo>
                  <a:lnTo>
                    <a:pt x="766" y="20"/>
                  </a:lnTo>
                  <a:lnTo>
                    <a:pt x="717" y="20"/>
                  </a:lnTo>
                  <a:lnTo>
                    <a:pt x="708" y="30"/>
                  </a:lnTo>
                  <a:lnTo>
                    <a:pt x="698" y="30"/>
                  </a:lnTo>
                  <a:lnTo>
                    <a:pt x="688" y="50"/>
                  </a:lnTo>
                  <a:lnTo>
                    <a:pt x="688" y="80"/>
                  </a:lnTo>
                  <a:lnTo>
                    <a:pt x="698" y="90"/>
                  </a:lnTo>
                  <a:lnTo>
                    <a:pt x="785" y="90"/>
                  </a:lnTo>
                  <a:lnTo>
                    <a:pt x="814" y="100"/>
                  </a:lnTo>
                  <a:lnTo>
                    <a:pt x="834" y="100"/>
                  </a:lnTo>
                  <a:lnTo>
                    <a:pt x="843" y="110"/>
                  </a:lnTo>
                  <a:lnTo>
                    <a:pt x="843" y="170"/>
                  </a:lnTo>
                  <a:lnTo>
                    <a:pt x="708" y="699"/>
                  </a:lnTo>
                  <a:lnTo>
                    <a:pt x="659" y="619"/>
                  </a:lnTo>
                  <a:lnTo>
                    <a:pt x="601" y="569"/>
                  </a:lnTo>
                  <a:lnTo>
                    <a:pt x="514" y="549"/>
                  </a:lnTo>
                  <a:lnTo>
                    <a:pt x="388" y="579"/>
                  </a:lnTo>
                  <a:lnTo>
                    <a:pt x="272" y="649"/>
                  </a:lnTo>
                  <a:lnTo>
                    <a:pt x="165" y="759"/>
                  </a:lnTo>
                  <a:lnTo>
                    <a:pt x="78" y="888"/>
                  </a:lnTo>
                  <a:lnTo>
                    <a:pt x="20" y="1038"/>
                  </a:lnTo>
                  <a:lnTo>
                    <a:pt x="0" y="1198"/>
                  </a:lnTo>
                  <a:lnTo>
                    <a:pt x="20" y="1337"/>
                  </a:lnTo>
                  <a:lnTo>
                    <a:pt x="78" y="1457"/>
                  </a:lnTo>
                  <a:lnTo>
                    <a:pt x="165" y="1527"/>
                  </a:lnTo>
                  <a:lnTo>
                    <a:pt x="281" y="1547"/>
                  </a:lnTo>
                  <a:lnTo>
                    <a:pt x="330" y="1547"/>
                  </a:lnTo>
                  <a:lnTo>
                    <a:pt x="388" y="1527"/>
                  </a:lnTo>
                  <a:lnTo>
                    <a:pt x="465" y="1477"/>
                  </a:lnTo>
                  <a:lnTo>
                    <a:pt x="562" y="1387"/>
                  </a:lnTo>
                  <a:lnTo>
                    <a:pt x="601" y="1467"/>
                  </a:lnTo>
                  <a:lnTo>
                    <a:pt x="659" y="1527"/>
                  </a:lnTo>
                  <a:lnTo>
                    <a:pt x="756" y="1547"/>
                  </a:lnTo>
                  <a:lnTo>
                    <a:pt x="824" y="1537"/>
                  </a:lnTo>
                  <a:lnTo>
                    <a:pt x="872" y="1497"/>
                  </a:lnTo>
                  <a:lnTo>
                    <a:pt x="911" y="1427"/>
                  </a:lnTo>
                  <a:lnTo>
                    <a:pt x="940" y="1357"/>
                  </a:lnTo>
                  <a:lnTo>
                    <a:pt x="960" y="1297"/>
                  </a:lnTo>
                  <a:lnTo>
                    <a:pt x="969" y="1238"/>
                  </a:lnTo>
                  <a:lnTo>
                    <a:pt x="979" y="1208"/>
                  </a:lnTo>
                  <a:lnTo>
                    <a:pt x="979" y="1198"/>
                  </a:lnTo>
                  <a:lnTo>
                    <a:pt x="969" y="1188"/>
                  </a:lnTo>
                  <a:lnTo>
                    <a:pt x="950" y="1188"/>
                  </a:lnTo>
                  <a:lnTo>
                    <a:pt x="931" y="1208"/>
                  </a:lnTo>
                  <a:lnTo>
                    <a:pt x="921" y="1228"/>
                  </a:lnTo>
                  <a:lnTo>
                    <a:pt x="892" y="1327"/>
                  </a:lnTo>
                  <a:lnTo>
                    <a:pt x="863" y="1417"/>
                  </a:lnTo>
                  <a:lnTo>
                    <a:pt x="814" y="1477"/>
                  </a:lnTo>
                  <a:lnTo>
                    <a:pt x="756" y="1507"/>
                  </a:lnTo>
                  <a:lnTo>
                    <a:pt x="717" y="1487"/>
                  </a:lnTo>
                  <a:lnTo>
                    <a:pt x="698" y="1447"/>
                  </a:lnTo>
                  <a:lnTo>
                    <a:pt x="698" y="1337"/>
                  </a:lnTo>
                  <a:lnTo>
                    <a:pt x="708" y="1317"/>
                  </a:lnTo>
                  <a:lnTo>
                    <a:pt x="708" y="1297"/>
                  </a:lnTo>
                  <a:lnTo>
                    <a:pt x="1018" y="20"/>
                  </a:lnTo>
                  <a:close/>
                  <a:moveTo>
                    <a:pt x="572" y="1268"/>
                  </a:moveTo>
                  <a:lnTo>
                    <a:pt x="562" y="1287"/>
                  </a:lnTo>
                  <a:lnTo>
                    <a:pt x="562" y="1297"/>
                  </a:lnTo>
                  <a:lnTo>
                    <a:pt x="553" y="1317"/>
                  </a:lnTo>
                  <a:lnTo>
                    <a:pt x="543" y="1327"/>
                  </a:lnTo>
                  <a:lnTo>
                    <a:pt x="533" y="1347"/>
                  </a:lnTo>
                  <a:lnTo>
                    <a:pt x="436" y="1437"/>
                  </a:lnTo>
                  <a:lnTo>
                    <a:pt x="359" y="1487"/>
                  </a:lnTo>
                  <a:lnTo>
                    <a:pt x="291" y="1507"/>
                  </a:lnTo>
                  <a:lnTo>
                    <a:pt x="223" y="1487"/>
                  </a:lnTo>
                  <a:lnTo>
                    <a:pt x="175" y="1427"/>
                  </a:lnTo>
                  <a:lnTo>
                    <a:pt x="155" y="1367"/>
                  </a:lnTo>
                  <a:lnTo>
                    <a:pt x="146" y="1297"/>
                  </a:lnTo>
                  <a:lnTo>
                    <a:pt x="155" y="1218"/>
                  </a:lnTo>
                  <a:lnTo>
                    <a:pt x="175" y="1108"/>
                  </a:lnTo>
                  <a:lnTo>
                    <a:pt x="233" y="888"/>
                  </a:lnTo>
                  <a:lnTo>
                    <a:pt x="272" y="818"/>
                  </a:lnTo>
                  <a:lnTo>
                    <a:pt x="339" y="699"/>
                  </a:lnTo>
                  <a:lnTo>
                    <a:pt x="427" y="629"/>
                  </a:lnTo>
                  <a:lnTo>
                    <a:pt x="514" y="599"/>
                  </a:lnTo>
                  <a:lnTo>
                    <a:pt x="582" y="619"/>
                  </a:lnTo>
                  <a:lnTo>
                    <a:pt x="640" y="669"/>
                  </a:lnTo>
                  <a:lnTo>
                    <a:pt x="669" y="719"/>
                  </a:lnTo>
                  <a:lnTo>
                    <a:pt x="679" y="769"/>
                  </a:lnTo>
                  <a:lnTo>
                    <a:pt x="688" y="798"/>
                  </a:lnTo>
                  <a:lnTo>
                    <a:pt x="679" y="818"/>
                  </a:lnTo>
                  <a:lnTo>
                    <a:pt x="679" y="828"/>
                  </a:lnTo>
                  <a:lnTo>
                    <a:pt x="572" y="12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0" name="Freeform 152"/>
            <p:cNvSpPr>
              <a:spLocks/>
            </p:cNvSpPr>
            <p:nvPr/>
          </p:nvSpPr>
          <p:spPr bwMode="auto">
            <a:xfrm>
              <a:off x="16214" y="6576"/>
              <a:ext cx="921" cy="698"/>
            </a:xfrm>
            <a:custGeom>
              <a:avLst/>
              <a:gdLst/>
              <a:ahLst/>
              <a:cxnLst>
                <a:cxn ang="0">
                  <a:pos x="107" y="599"/>
                </a:cxn>
                <a:cxn ang="0">
                  <a:pos x="97" y="638"/>
                </a:cxn>
                <a:cxn ang="0">
                  <a:pos x="107" y="668"/>
                </a:cxn>
                <a:cxn ang="0">
                  <a:pos x="155" y="698"/>
                </a:cxn>
                <a:cxn ang="0">
                  <a:pos x="214" y="658"/>
                </a:cxn>
                <a:cxn ang="0">
                  <a:pos x="223" y="619"/>
                </a:cxn>
                <a:cxn ang="0">
                  <a:pos x="233" y="569"/>
                </a:cxn>
                <a:cxn ang="0">
                  <a:pos x="262" y="459"/>
                </a:cxn>
                <a:cxn ang="0">
                  <a:pos x="281" y="379"/>
                </a:cxn>
                <a:cxn ang="0">
                  <a:pos x="301" y="289"/>
                </a:cxn>
                <a:cxn ang="0">
                  <a:pos x="359" y="179"/>
                </a:cxn>
                <a:cxn ang="0">
                  <a:pos x="446" y="90"/>
                </a:cxn>
                <a:cxn ang="0">
                  <a:pos x="582" y="40"/>
                </a:cxn>
                <a:cxn ang="0">
                  <a:pos x="630" y="50"/>
                </a:cxn>
                <a:cxn ang="0">
                  <a:pos x="669" y="100"/>
                </a:cxn>
                <a:cxn ang="0">
                  <a:pos x="659" y="229"/>
                </a:cxn>
                <a:cxn ang="0">
                  <a:pos x="601" y="409"/>
                </a:cxn>
                <a:cxn ang="0">
                  <a:pos x="572" y="509"/>
                </a:cxn>
                <a:cxn ang="0">
                  <a:pos x="562" y="599"/>
                </a:cxn>
                <a:cxn ang="0">
                  <a:pos x="630" y="678"/>
                </a:cxn>
                <a:cxn ang="0">
                  <a:pos x="698" y="698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3" y="469"/>
                </a:cxn>
                <a:cxn ang="0">
                  <a:pos x="766" y="628"/>
                </a:cxn>
                <a:cxn ang="0">
                  <a:pos x="688" y="648"/>
                </a:cxn>
                <a:cxn ang="0">
                  <a:pos x="669" y="619"/>
                </a:cxn>
                <a:cxn ang="0">
                  <a:pos x="679" y="539"/>
                </a:cxn>
                <a:cxn ang="0">
                  <a:pos x="708" y="469"/>
                </a:cxn>
                <a:cxn ang="0">
                  <a:pos x="747" y="339"/>
                </a:cxn>
                <a:cxn ang="0">
                  <a:pos x="785" y="169"/>
                </a:cxn>
                <a:cxn ang="0">
                  <a:pos x="737" y="50"/>
                </a:cxn>
                <a:cxn ang="0">
                  <a:pos x="640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20" y="70"/>
                </a:cxn>
                <a:cxn ang="0">
                  <a:pos x="223" y="10"/>
                </a:cxn>
                <a:cxn ang="0">
                  <a:pos x="136" y="0"/>
                </a:cxn>
                <a:cxn ang="0">
                  <a:pos x="68" y="60"/>
                </a:cxn>
                <a:cxn ang="0">
                  <a:pos x="39" y="110"/>
                </a:cxn>
                <a:cxn ang="0">
                  <a:pos x="20" y="179"/>
                </a:cxn>
                <a:cxn ang="0">
                  <a:pos x="0" y="229"/>
                </a:cxn>
                <a:cxn ang="0">
                  <a:pos x="10" y="249"/>
                </a:cxn>
                <a:cxn ang="0">
                  <a:pos x="39" y="259"/>
                </a:cxn>
                <a:cxn ang="0">
                  <a:pos x="58" y="229"/>
                </a:cxn>
                <a:cxn ang="0">
                  <a:pos x="88" y="129"/>
                </a:cxn>
                <a:cxn ang="0">
                  <a:pos x="175" y="40"/>
                </a:cxn>
                <a:cxn ang="0">
                  <a:pos x="204" y="60"/>
                </a:cxn>
                <a:cxn ang="0">
                  <a:pos x="223" y="90"/>
                </a:cxn>
                <a:cxn ang="0">
                  <a:pos x="204" y="209"/>
                </a:cxn>
                <a:cxn ang="0">
                  <a:pos x="184" y="279"/>
                </a:cxn>
                <a:cxn ang="0">
                  <a:pos x="165" y="349"/>
                </a:cxn>
                <a:cxn ang="0">
                  <a:pos x="117" y="579"/>
                </a:cxn>
              </a:cxnLst>
              <a:rect l="0" t="0" r="r" b="b"/>
              <a:pathLst>
                <a:path w="921" h="698">
                  <a:moveTo>
                    <a:pt x="117" y="579"/>
                  </a:moveTo>
                  <a:lnTo>
                    <a:pt x="107" y="599"/>
                  </a:lnTo>
                  <a:lnTo>
                    <a:pt x="107" y="619"/>
                  </a:lnTo>
                  <a:lnTo>
                    <a:pt x="97" y="638"/>
                  </a:lnTo>
                  <a:lnTo>
                    <a:pt x="97" y="648"/>
                  </a:lnTo>
                  <a:lnTo>
                    <a:pt x="107" y="668"/>
                  </a:lnTo>
                  <a:lnTo>
                    <a:pt x="117" y="678"/>
                  </a:lnTo>
                  <a:lnTo>
                    <a:pt x="155" y="698"/>
                  </a:lnTo>
                  <a:lnTo>
                    <a:pt x="194" y="678"/>
                  </a:lnTo>
                  <a:lnTo>
                    <a:pt x="214" y="658"/>
                  </a:lnTo>
                  <a:lnTo>
                    <a:pt x="214" y="638"/>
                  </a:lnTo>
                  <a:lnTo>
                    <a:pt x="223" y="619"/>
                  </a:lnTo>
                  <a:lnTo>
                    <a:pt x="233" y="589"/>
                  </a:lnTo>
                  <a:lnTo>
                    <a:pt x="233" y="569"/>
                  </a:lnTo>
                  <a:lnTo>
                    <a:pt x="243" y="539"/>
                  </a:lnTo>
                  <a:lnTo>
                    <a:pt x="262" y="459"/>
                  </a:lnTo>
                  <a:lnTo>
                    <a:pt x="272" y="429"/>
                  </a:lnTo>
                  <a:lnTo>
                    <a:pt x="281" y="379"/>
                  </a:lnTo>
                  <a:lnTo>
                    <a:pt x="291" y="319"/>
                  </a:lnTo>
                  <a:lnTo>
                    <a:pt x="301" y="289"/>
                  </a:lnTo>
                  <a:lnTo>
                    <a:pt x="340" y="209"/>
                  </a:lnTo>
                  <a:lnTo>
                    <a:pt x="359" y="179"/>
                  </a:lnTo>
                  <a:lnTo>
                    <a:pt x="398" y="129"/>
                  </a:lnTo>
                  <a:lnTo>
                    <a:pt x="446" y="90"/>
                  </a:lnTo>
                  <a:lnTo>
                    <a:pt x="504" y="60"/>
                  </a:lnTo>
                  <a:lnTo>
                    <a:pt x="582" y="40"/>
                  </a:lnTo>
                  <a:lnTo>
                    <a:pt x="611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9" y="100"/>
                  </a:lnTo>
                  <a:lnTo>
                    <a:pt x="669" y="149"/>
                  </a:lnTo>
                  <a:lnTo>
                    <a:pt x="659" y="229"/>
                  </a:lnTo>
                  <a:lnTo>
                    <a:pt x="630" y="329"/>
                  </a:lnTo>
                  <a:lnTo>
                    <a:pt x="601" y="409"/>
                  </a:lnTo>
                  <a:lnTo>
                    <a:pt x="582" y="479"/>
                  </a:lnTo>
                  <a:lnTo>
                    <a:pt x="572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1" y="658"/>
                  </a:lnTo>
                  <a:lnTo>
                    <a:pt x="630" y="678"/>
                  </a:lnTo>
                  <a:lnTo>
                    <a:pt x="669" y="688"/>
                  </a:lnTo>
                  <a:lnTo>
                    <a:pt x="698" y="698"/>
                  </a:lnTo>
                  <a:lnTo>
                    <a:pt x="776" y="678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1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3" y="449"/>
                  </a:lnTo>
                  <a:lnTo>
                    <a:pt x="863" y="469"/>
                  </a:lnTo>
                  <a:lnTo>
                    <a:pt x="824" y="569"/>
                  </a:lnTo>
                  <a:lnTo>
                    <a:pt x="766" y="628"/>
                  </a:lnTo>
                  <a:lnTo>
                    <a:pt x="708" y="648"/>
                  </a:lnTo>
                  <a:lnTo>
                    <a:pt x="688" y="648"/>
                  </a:lnTo>
                  <a:lnTo>
                    <a:pt x="679" y="638"/>
                  </a:lnTo>
                  <a:lnTo>
                    <a:pt x="669" y="619"/>
                  </a:lnTo>
                  <a:lnTo>
                    <a:pt x="669" y="559"/>
                  </a:lnTo>
                  <a:lnTo>
                    <a:pt x="679" y="539"/>
                  </a:lnTo>
                  <a:lnTo>
                    <a:pt x="688" y="509"/>
                  </a:lnTo>
                  <a:lnTo>
                    <a:pt x="708" y="469"/>
                  </a:lnTo>
                  <a:lnTo>
                    <a:pt x="727" y="419"/>
                  </a:lnTo>
                  <a:lnTo>
                    <a:pt x="747" y="339"/>
                  </a:lnTo>
                  <a:lnTo>
                    <a:pt x="776" y="249"/>
                  </a:lnTo>
                  <a:lnTo>
                    <a:pt x="785" y="169"/>
                  </a:lnTo>
                  <a:lnTo>
                    <a:pt x="776" y="100"/>
                  </a:lnTo>
                  <a:lnTo>
                    <a:pt x="737" y="50"/>
                  </a:lnTo>
                  <a:lnTo>
                    <a:pt x="688" y="20"/>
                  </a:lnTo>
                  <a:lnTo>
                    <a:pt x="640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40" y="139"/>
                  </a:lnTo>
                  <a:lnTo>
                    <a:pt x="320" y="70"/>
                  </a:lnTo>
                  <a:lnTo>
                    <a:pt x="272" y="30"/>
                  </a:lnTo>
                  <a:lnTo>
                    <a:pt x="223" y="10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80"/>
                  </a:lnTo>
                  <a:lnTo>
                    <a:pt x="39" y="110"/>
                  </a:lnTo>
                  <a:lnTo>
                    <a:pt x="29" y="139"/>
                  </a:lnTo>
                  <a:lnTo>
                    <a:pt x="20" y="179"/>
                  </a:lnTo>
                  <a:lnTo>
                    <a:pt x="10" y="199"/>
                  </a:lnTo>
                  <a:lnTo>
                    <a:pt x="0" y="229"/>
                  </a:lnTo>
                  <a:lnTo>
                    <a:pt x="0" y="249"/>
                  </a:lnTo>
                  <a:lnTo>
                    <a:pt x="10" y="249"/>
                  </a:lnTo>
                  <a:lnTo>
                    <a:pt x="20" y="259"/>
                  </a:lnTo>
                  <a:lnTo>
                    <a:pt x="39" y="259"/>
                  </a:lnTo>
                  <a:lnTo>
                    <a:pt x="49" y="249"/>
                  </a:lnTo>
                  <a:lnTo>
                    <a:pt x="58" y="229"/>
                  </a:lnTo>
                  <a:lnTo>
                    <a:pt x="58" y="209"/>
                  </a:lnTo>
                  <a:lnTo>
                    <a:pt x="88" y="129"/>
                  </a:lnTo>
                  <a:lnTo>
                    <a:pt x="117" y="70"/>
                  </a:lnTo>
                  <a:lnTo>
                    <a:pt x="175" y="40"/>
                  </a:lnTo>
                  <a:lnTo>
                    <a:pt x="194" y="40"/>
                  </a:lnTo>
                  <a:lnTo>
                    <a:pt x="204" y="60"/>
                  </a:lnTo>
                  <a:lnTo>
                    <a:pt x="214" y="70"/>
                  </a:lnTo>
                  <a:lnTo>
                    <a:pt x="223" y="90"/>
                  </a:lnTo>
                  <a:lnTo>
                    <a:pt x="223" y="149"/>
                  </a:lnTo>
                  <a:lnTo>
                    <a:pt x="204" y="209"/>
                  </a:lnTo>
                  <a:lnTo>
                    <a:pt x="194" y="249"/>
                  </a:lnTo>
                  <a:lnTo>
                    <a:pt x="184" y="279"/>
                  </a:lnTo>
                  <a:lnTo>
                    <a:pt x="175" y="319"/>
                  </a:lnTo>
                  <a:lnTo>
                    <a:pt x="165" y="349"/>
                  </a:lnTo>
                  <a:lnTo>
                    <a:pt x="165" y="379"/>
                  </a:lnTo>
                  <a:lnTo>
                    <a:pt x="117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1" name="Freeform 153"/>
            <p:cNvSpPr>
              <a:spLocks/>
            </p:cNvSpPr>
            <p:nvPr/>
          </p:nvSpPr>
          <p:spPr bwMode="auto">
            <a:xfrm>
              <a:off x="17358" y="5957"/>
              <a:ext cx="1066" cy="998"/>
            </a:xfrm>
            <a:custGeom>
              <a:avLst/>
              <a:gdLst/>
              <a:ahLst/>
              <a:cxnLst>
                <a:cxn ang="0">
                  <a:pos x="669" y="259"/>
                </a:cxn>
                <a:cxn ang="0">
                  <a:pos x="736" y="130"/>
                </a:cxn>
                <a:cxn ang="0">
                  <a:pos x="872" y="50"/>
                </a:cxn>
                <a:cxn ang="0">
                  <a:pos x="940" y="70"/>
                </a:cxn>
                <a:cxn ang="0">
                  <a:pos x="940" y="90"/>
                </a:cxn>
                <a:cxn ang="0">
                  <a:pos x="872" y="170"/>
                </a:cxn>
                <a:cxn ang="0">
                  <a:pos x="882" y="239"/>
                </a:cxn>
                <a:cxn ang="0">
                  <a:pos x="921" y="269"/>
                </a:cxn>
                <a:cxn ang="0">
                  <a:pos x="979" y="279"/>
                </a:cxn>
                <a:cxn ang="0">
                  <a:pos x="1027" y="249"/>
                </a:cxn>
                <a:cxn ang="0">
                  <a:pos x="1066" y="150"/>
                </a:cxn>
                <a:cxn ang="0">
                  <a:pos x="1017" y="50"/>
                </a:cxn>
                <a:cxn ang="0">
                  <a:pos x="872" y="0"/>
                </a:cxn>
                <a:cxn ang="0">
                  <a:pos x="717" y="70"/>
                </a:cxn>
                <a:cxn ang="0">
                  <a:pos x="649" y="170"/>
                </a:cxn>
                <a:cxn ang="0">
                  <a:pos x="533" y="30"/>
                </a:cxn>
                <a:cxn ang="0">
                  <a:pos x="417" y="0"/>
                </a:cxn>
                <a:cxn ang="0">
                  <a:pos x="223" y="80"/>
                </a:cxn>
                <a:cxn ang="0">
                  <a:pos x="106" y="229"/>
                </a:cxn>
                <a:cxn ang="0">
                  <a:pos x="68" y="339"/>
                </a:cxn>
                <a:cxn ang="0">
                  <a:pos x="77" y="359"/>
                </a:cxn>
                <a:cxn ang="0">
                  <a:pos x="106" y="369"/>
                </a:cxn>
                <a:cxn ang="0">
                  <a:pos x="126" y="339"/>
                </a:cxn>
                <a:cxn ang="0">
                  <a:pos x="232" y="140"/>
                </a:cxn>
                <a:cxn ang="0">
                  <a:pos x="358" y="60"/>
                </a:cxn>
                <a:cxn ang="0">
                  <a:pos x="426" y="50"/>
                </a:cxn>
                <a:cxn ang="0">
                  <a:pos x="504" y="100"/>
                </a:cxn>
                <a:cxn ang="0">
                  <a:pos x="523" y="160"/>
                </a:cxn>
                <a:cxn ang="0">
                  <a:pos x="513" y="269"/>
                </a:cxn>
                <a:cxn ang="0">
                  <a:pos x="407" y="729"/>
                </a:cxn>
                <a:cxn ang="0">
                  <a:pos x="291" y="928"/>
                </a:cxn>
                <a:cxn ang="0">
                  <a:pos x="194" y="958"/>
                </a:cxn>
                <a:cxn ang="0">
                  <a:pos x="97" y="928"/>
                </a:cxn>
                <a:cxn ang="0">
                  <a:pos x="155" y="898"/>
                </a:cxn>
                <a:cxn ang="0">
                  <a:pos x="203" y="808"/>
                </a:cxn>
                <a:cxn ang="0">
                  <a:pos x="184" y="758"/>
                </a:cxn>
                <a:cxn ang="0">
                  <a:pos x="136" y="729"/>
                </a:cxn>
                <a:cxn ang="0">
                  <a:pos x="87" y="738"/>
                </a:cxn>
                <a:cxn ang="0">
                  <a:pos x="10" y="818"/>
                </a:cxn>
                <a:cxn ang="0">
                  <a:pos x="19" y="918"/>
                </a:cxn>
                <a:cxn ang="0">
                  <a:pos x="136" y="998"/>
                </a:cxn>
                <a:cxn ang="0">
                  <a:pos x="281" y="988"/>
                </a:cxn>
                <a:cxn ang="0">
                  <a:pos x="388" y="898"/>
                </a:cxn>
                <a:cxn ang="0">
                  <a:pos x="426" y="838"/>
                </a:cxn>
                <a:cxn ang="0">
                  <a:pos x="504" y="948"/>
                </a:cxn>
                <a:cxn ang="0">
                  <a:pos x="659" y="998"/>
                </a:cxn>
                <a:cxn ang="0">
                  <a:pos x="843" y="928"/>
                </a:cxn>
                <a:cxn ang="0">
                  <a:pos x="959" y="778"/>
                </a:cxn>
                <a:cxn ang="0">
                  <a:pos x="998" y="659"/>
                </a:cxn>
                <a:cxn ang="0">
                  <a:pos x="988" y="639"/>
                </a:cxn>
                <a:cxn ang="0">
                  <a:pos x="950" y="649"/>
                </a:cxn>
                <a:cxn ang="0">
                  <a:pos x="901" y="788"/>
                </a:cxn>
                <a:cxn ang="0">
                  <a:pos x="775" y="918"/>
                </a:cxn>
                <a:cxn ang="0">
                  <a:pos x="669" y="958"/>
                </a:cxn>
                <a:cxn ang="0">
                  <a:pos x="610" y="938"/>
                </a:cxn>
                <a:cxn ang="0">
                  <a:pos x="572" y="898"/>
                </a:cxn>
                <a:cxn ang="0">
                  <a:pos x="552" y="838"/>
                </a:cxn>
                <a:cxn ang="0">
                  <a:pos x="552" y="758"/>
                </a:cxn>
                <a:cxn ang="0">
                  <a:pos x="581" y="619"/>
                </a:cxn>
              </a:cxnLst>
              <a:rect l="0" t="0" r="r" b="b"/>
              <a:pathLst>
                <a:path w="1066" h="998">
                  <a:moveTo>
                    <a:pt x="659" y="309"/>
                  </a:moveTo>
                  <a:lnTo>
                    <a:pt x="669" y="259"/>
                  </a:lnTo>
                  <a:lnTo>
                    <a:pt x="698" y="200"/>
                  </a:lnTo>
                  <a:lnTo>
                    <a:pt x="736" y="130"/>
                  </a:lnTo>
                  <a:lnTo>
                    <a:pt x="785" y="70"/>
                  </a:lnTo>
                  <a:lnTo>
                    <a:pt x="872" y="50"/>
                  </a:lnTo>
                  <a:lnTo>
                    <a:pt x="882" y="50"/>
                  </a:lnTo>
                  <a:lnTo>
                    <a:pt x="940" y="70"/>
                  </a:lnTo>
                  <a:lnTo>
                    <a:pt x="979" y="80"/>
                  </a:lnTo>
                  <a:lnTo>
                    <a:pt x="940" y="90"/>
                  </a:lnTo>
                  <a:lnTo>
                    <a:pt x="911" y="110"/>
                  </a:lnTo>
                  <a:lnTo>
                    <a:pt x="872" y="170"/>
                  </a:lnTo>
                  <a:lnTo>
                    <a:pt x="872" y="220"/>
                  </a:lnTo>
                  <a:lnTo>
                    <a:pt x="882" y="239"/>
                  </a:lnTo>
                  <a:lnTo>
                    <a:pt x="901" y="259"/>
                  </a:lnTo>
                  <a:lnTo>
                    <a:pt x="921" y="269"/>
                  </a:lnTo>
                  <a:lnTo>
                    <a:pt x="950" y="279"/>
                  </a:lnTo>
                  <a:lnTo>
                    <a:pt x="979" y="279"/>
                  </a:lnTo>
                  <a:lnTo>
                    <a:pt x="1008" y="269"/>
                  </a:lnTo>
                  <a:lnTo>
                    <a:pt x="1027" y="249"/>
                  </a:lnTo>
                  <a:lnTo>
                    <a:pt x="1066" y="190"/>
                  </a:lnTo>
                  <a:lnTo>
                    <a:pt x="1066" y="150"/>
                  </a:lnTo>
                  <a:lnTo>
                    <a:pt x="1056" y="90"/>
                  </a:lnTo>
                  <a:lnTo>
                    <a:pt x="1017" y="50"/>
                  </a:lnTo>
                  <a:lnTo>
                    <a:pt x="969" y="20"/>
                  </a:lnTo>
                  <a:lnTo>
                    <a:pt x="872" y="0"/>
                  </a:lnTo>
                  <a:lnTo>
                    <a:pt x="785" y="20"/>
                  </a:lnTo>
                  <a:lnTo>
                    <a:pt x="717" y="70"/>
                  </a:lnTo>
                  <a:lnTo>
                    <a:pt x="678" y="120"/>
                  </a:lnTo>
                  <a:lnTo>
                    <a:pt x="649" y="170"/>
                  </a:lnTo>
                  <a:lnTo>
                    <a:pt x="601" y="80"/>
                  </a:lnTo>
                  <a:lnTo>
                    <a:pt x="533" y="30"/>
                  </a:lnTo>
                  <a:lnTo>
                    <a:pt x="465" y="10"/>
                  </a:lnTo>
                  <a:lnTo>
                    <a:pt x="417" y="0"/>
                  </a:lnTo>
                  <a:lnTo>
                    <a:pt x="310" y="20"/>
                  </a:lnTo>
                  <a:lnTo>
                    <a:pt x="223" y="80"/>
                  </a:lnTo>
                  <a:lnTo>
                    <a:pt x="155" y="150"/>
                  </a:lnTo>
                  <a:lnTo>
                    <a:pt x="106" y="229"/>
                  </a:lnTo>
                  <a:lnTo>
                    <a:pt x="77" y="299"/>
                  </a:lnTo>
                  <a:lnTo>
                    <a:pt x="68" y="339"/>
                  </a:lnTo>
                  <a:lnTo>
                    <a:pt x="68" y="359"/>
                  </a:lnTo>
                  <a:lnTo>
                    <a:pt x="77" y="359"/>
                  </a:lnTo>
                  <a:lnTo>
                    <a:pt x="87" y="369"/>
                  </a:lnTo>
                  <a:lnTo>
                    <a:pt x="106" y="369"/>
                  </a:lnTo>
                  <a:lnTo>
                    <a:pt x="116" y="359"/>
                  </a:lnTo>
                  <a:lnTo>
                    <a:pt x="126" y="339"/>
                  </a:lnTo>
                  <a:lnTo>
                    <a:pt x="174" y="220"/>
                  </a:lnTo>
                  <a:lnTo>
                    <a:pt x="232" y="140"/>
                  </a:lnTo>
                  <a:lnTo>
                    <a:pt x="300" y="90"/>
                  </a:lnTo>
                  <a:lnTo>
                    <a:pt x="358" y="60"/>
                  </a:lnTo>
                  <a:lnTo>
                    <a:pt x="407" y="50"/>
                  </a:lnTo>
                  <a:lnTo>
                    <a:pt x="426" y="50"/>
                  </a:lnTo>
                  <a:lnTo>
                    <a:pt x="484" y="80"/>
                  </a:lnTo>
                  <a:lnTo>
                    <a:pt x="504" y="100"/>
                  </a:lnTo>
                  <a:lnTo>
                    <a:pt x="513" y="120"/>
                  </a:lnTo>
                  <a:lnTo>
                    <a:pt x="523" y="160"/>
                  </a:lnTo>
                  <a:lnTo>
                    <a:pt x="523" y="200"/>
                  </a:lnTo>
                  <a:lnTo>
                    <a:pt x="513" y="269"/>
                  </a:lnTo>
                  <a:lnTo>
                    <a:pt x="465" y="519"/>
                  </a:lnTo>
                  <a:lnTo>
                    <a:pt x="407" y="729"/>
                  </a:lnTo>
                  <a:lnTo>
                    <a:pt x="358" y="848"/>
                  </a:lnTo>
                  <a:lnTo>
                    <a:pt x="291" y="928"/>
                  </a:lnTo>
                  <a:lnTo>
                    <a:pt x="203" y="958"/>
                  </a:lnTo>
                  <a:lnTo>
                    <a:pt x="194" y="958"/>
                  </a:lnTo>
                  <a:lnTo>
                    <a:pt x="136" y="938"/>
                  </a:lnTo>
                  <a:lnTo>
                    <a:pt x="97" y="928"/>
                  </a:lnTo>
                  <a:lnTo>
                    <a:pt x="126" y="918"/>
                  </a:lnTo>
                  <a:lnTo>
                    <a:pt x="155" y="898"/>
                  </a:lnTo>
                  <a:lnTo>
                    <a:pt x="184" y="868"/>
                  </a:lnTo>
                  <a:lnTo>
                    <a:pt x="203" y="808"/>
                  </a:lnTo>
                  <a:lnTo>
                    <a:pt x="194" y="778"/>
                  </a:lnTo>
                  <a:lnTo>
                    <a:pt x="184" y="758"/>
                  </a:lnTo>
                  <a:lnTo>
                    <a:pt x="174" y="748"/>
                  </a:lnTo>
                  <a:lnTo>
                    <a:pt x="136" y="729"/>
                  </a:lnTo>
                  <a:lnTo>
                    <a:pt x="126" y="729"/>
                  </a:lnTo>
                  <a:lnTo>
                    <a:pt x="87" y="738"/>
                  </a:lnTo>
                  <a:lnTo>
                    <a:pt x="29" y="778"/>
                  </a:lnTo>
                  <a:lnTo>
                    <a:pt x="10" y="818"/>
                  </a:lnTo>
                  <a:lnTo>
                    <a:pt x="0" y="858"/>
                  </a:lnTo>
                  <a:lnTo>
                    <a:pt x="19" y="918"/>
                  </a:lnTo>
                  <a:lnTo>
                    <a:pt x="68" y="968"/>
                  </a:lnTo>
                  <a:lnTo>
                    <a:pt x="136" y="998"/>
                  </a:lnTo>
                  <a:lnTo>
                    <a:pt x="203" y="998"/>
                  </a:lnTo>
                  <a:lnTo>
                    <a:pt x="281" y="988"/>
                  </a:lnTo>
                  <a:lnTo>
                    <a:pt x="339" y="948"/>
                  </a:lnTo>
                  <a:lnTo>
                    <a:pt x="388" y="898"/>
                  </a:lnTo>
                  <a:lnTo>
                    <a:pt x="417" y="858"/>
                  </a:lnTo>
                  <a:lnTo>
                    <a:pt x="426" y="838"/>
                  </a:lnTo>
                  <a:lnTo>
                    <a:pt x="455" y="898"/>
                  </a:lnTo>
                  <a:lnTo>
                    <a:pt x="504" y="948"/>
                  </a:lnTo>
                  <a:lnTo>
                    <a:pt x="572" y="988"/>
                  </a:lnTo>
                  <a:lnTo>
                    <a:pt x="659" y="998"/>
                  </a:lnTo>
                  <a:lnTo>
                    <a:pt x="765" y="978"/>
                  </a:lnTo>
                  <a:lnTo>
                    <a:pt x="843" y="928"/>
                  </a:lnTo>
                  <a:lnTo>
                    <a:pt x="911" y="848"/>
                  </a:lnTo>
                  <a:lnTo>
                    <a:pt x="959" y="778"/>
                  </a:lnTo>
                  <a:lnTo>
                    <a:pt x="988" y="709"/>
                  </a:lnTo>
                  <a:lnTo>
                    <a:pt x="998" y="659"/>
                  </a:lnTo>
                  <a:lnTo>
                    <a:pt x="998" y="649"/>
                  </a:lnTo>
                  <a:lnTo>
                    <a:pt x="988" y="639"/>
                  </a:lnTo>
                  <a:lnTo>
                    <a:pt x="959" y="639"/>
                  </a:lnTo>
                  <a:lnTo>
                    <a:pt x="950" y="649"/>
                  </a:lnTo>
                  <a:lnTo>
                    <a:pt x="950" y="669"/>
                  </a:lnTo>
                  <a:lnTo>
                    <a:pt x="901" y="788"/>
                  </a:lnTo>
                  <a:lnTo>
                    <a:pt x="833" y="868"/>
                  </a:lnTo>
                  <a:lnTo>
                    <a:pt x="775" y="918"/>
                  </a:lnTo>
                  <a:lnTo>
                    <a:pt x="717" y="948"/>
                  </a:lnTo>
                  <a:lnTo>
                    <a:pt x="669" y="958"/>
                  </a:lnTo>
                  <a:lnTo>
                    <a:pt x="630" y="948"/>
                  </a:lnTo>
                  <a:lnTo>
                    <a:pt x="610" y="938"/>
                  </a:lnTo>
                  <a:lnTo>
                    <a:pt x="581" y="918"/>
                  </a:lnTo>
                  <a:lnTo>
                    <a:pt x="572" y="898"/>
                  </a:lnTo>
                  <a:lnTo>
                    <a:pt x="552" y="868"/>
                  </a:lnTo>
                  <a:lnTo>
                    <a:pt x="552" y="838"/>
                  </a:lnTo>
                  <a:lnTo>
                    <a:pt x="543" y="808"/>
                  </a:lnTo>
                  <a:lnTo>
                    <a:pt x="552" y="758"/>
                  </a:lnTo>
                  <a:lnTo>
                    <a:pt x="562" y="699"/>
                  </a:lnTo>
                  <a:lnTo>
                    <a:pt x="581" y="619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2" name="Freeform 154"/>
            <p:cNvSpPr>
              <a:spLocks/>
            </p:cNvSpPr>
            <p:nvPr/>
          </p:nvSpPr>
          <p:spPr bwMode="auto">
            <a:xfrm>
              <a:off x="18579" y="5348"/>
              <a:ext cx="921" cy="699"/>
            </a:xfrm>
            <a:custGeom>
              <a:avLst/>
              <a:gdLst/>
              <a:ahLst/>
              <a:cxnLst>
                <a:cxn ang="0">
                  <a:pos x="107" y="599"/>
                </a:cxn>
                <a:cxn ang="0">
                  <a:pos x="97" y="639"/>
                </a:cxn>
                <a:cxn ang="0">
                  <a:pos x="107" y="669"/>
                </a:cxn>
                <a:cxn ang="0">
                  <a:pos x="155" y="699"/>
                </a:cxn>
                <a:cxn ang="0">
                  <a:pos x="213" y="659"/>
                </a:cxn>
                <a:cxn ang="0">
                  <a:pos x="223" y="619"/>
                </a:cxn>
                <a:cxn ang="0">
                  <a:pos x="233" y="569"/>
                </a:cxn>
                <a:cxn ang="0">
                  <a:pos x="262" y="459"/>
                </a:cxn>
                <a:cxn ang="0">
                  <a:pos x="281" y="379"/>
                </a:cxn>
                <a:cxn ang="0">
                  <a:pos x="300" y="290"/>
                </a:cxn>
                <a:cxn ang="0">
                  <a:pos x="359" y="180"/>
                </a:cxn>
                <a:cxn ang="0">
                  <a:pos x="446" y="90"/>
                </a:cxn>
                <a:cxn ang="0">
                  <a:pos x="581" y="40"/>
                </a:cxn>
                <a:cxn ang="0">
                  <a:pos x="630" y="50"/>
                </a:cxn>
                <a:cxn ang="0">
                  <a:pos x="669" y="100"/>
                </a:cxn>
                <a:cxn ang="0">
                  <a:pos x="659" y="230"/>
                </a:cxn>
                <a:cxn ang="0">
                  <a:pos x="601" y="409"/>
                </a:cxn>
                <a:cxn ang="0">
                  <a:pos x="572" y="509"/>
                </a:cxn>
                <a:cxn ang="0">
                  <a:pos x="562" y="599"/>
                </a:cxn>
                <a:cxn ang="0">
                  <a:pos x="630" y="679"/>
                </a:cxn>
                <a:cxn ang="0">
                  <a:pos x="698" y="699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2" y="469"/>
                </a:cxn>
                <a:cxn ang="0">
                  <a:pos x="766" y="629"/>
                </a:cxn>
                <a:cxn ang="0">
                  <a:pos x="688" y="649"/>
                </a:cxn>
                <a:cxn ang="0">
                  <a:pos x="669" y="619"/>
                </a:cxn>
                <a:cxn ang="0">
                  <a:pos x="678" y="539"/>
                </a:cxn>
                <a:cxn ang="0">
                  <a:pos x="707" y="469"/>
                </a:cxn>
                <a:cxn ang="0">
                  <a:pos x="746" y="339"/>
                </a:cxn>
                <a:cxn ang="0">
                  <a:pos x="785" y="170"/>
                </a:cxn>
                <a:cxn ang="0">
                  <a:pos x="736" y="50"/>
                </a:cxn>
                <a:cxn ang="0">
                  <a:pos x="640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20" y="70"/>
                </a:cxn>
                <a:cxn ang="0">
                  <a:pos x="223" y="10"/>
                </a:cxn>
                <a:cxn ang="0">
                  <a:pos x="136" y="0"/>
                </a:cxn>
                <a:cxn ang="0">
                  <a:pos x="68" y="60"/>
                </a:cxn>
                <a:cxn ang="0">
                  <a:pos x="39" y="110"/>
                </a:cxn>
                <a:cxn ang="0">
                  <a:pos x="19" y="180"/>
                </a:cxn>
                <a:cxn ang="0">
                  <a:pos x="0" y="230"/>
                </a:cxn>
                <a:cxn ang="0">
                  <a:pos x="10" y="250"/>
                </a:cxn>
                <a:cxn ang="0">
                  <a:pos x="39" y="260"/>
                </a:cxn>
                <a:cxn ang="0">
                  <a:pos x="58" y="230"/>
                </a:cxn>
                <a:cxn ang="0">
                  <a:pos x="87" y="130"/>
                </a:cxn>
                <a:cxn ang="0">
                  <a:pos x="174" y="40"/>
                </a:cxn>
                <a:cxn ang="0">
                  <a:pos x="203" y="60"/>
                </a:cxn>
                <a:cxn ang="0">
                  <a:pos x="223" y="90"/>
                </a:cxn>
                <a:cxn ang="0">
                  <a:pos x="203" y="210"/>
                </a:cxn>
                <a:cxn ang="0">
                  <a:pos x="184" y="280"/>
                </a:cxn>
                <a:cxn ang="0">
                  <a:pos x="165" y="349"/>
                </a:cxn>
                <a:cxn ang="0">
                  <a:pos x="116" y="579"/>
                </a:cxn>
              </a:cxnLst>
              <a:rect l="0" t="0" r="r" b="b"/>
              <a:pathLst>
                <a:path w="921" h="699">
                  <a:moveTo>
                    <a:pt x="116" y="579"/>
                  </a:moveTo>
                  <a:lnTo>
                    <a:pt x="107" y="599"/>
                  </a:lnTo>
                  <a:lnTo>
                    <a:pt x="107" y="619"/>
                  </a:lnTo>
                  <a:lnTo>
                    <a:pt x="97" y="639"/>
                  </a:lnTo>
                  <a:lnTo>
                    <a:pt x="97" y="649"/>
                  </a:lnTo>
                  <a:lnTo>
                    <a:pt x="107" y="669"/>
                  </a:lnTo>
                  <a:lnTo>
                    <a:pt x="116" y="679"/>
                  </a:lnTo>
                  <a:lnTo>
                    <a:pt x="155" y="699"/>
                  </a:lnTo>
                  <a:lnTo>
                    <a:pt x="194" y="679"/>
                  </a:lnTo>
                  <a:lnTo>
                    <a:pt x="213" y="659"/>
                  </a:lnTo>
                  <a:lnTo>
                    <a:pt x="213" y="639"/>
                  </a:lnTo>
                  <a:lnTo>
                    <a:pt x="223" y="619"/>
                  </a:lnTo>
                  <a:lnTo>
                    <a:pt x="233" y="589"/>
                  </a:lnTo>
                  <a:lnTo>
                    <a:pt x="233" y="569"/>
                  </a:lnTo>
                  <a:lnTo>
                    <a:pt x="242" y="539"/>
                  </a:lnTo>
                  <a:lnTo>
                    <a:pt x="262" y="459"/>
                  </a:lnTo>
                  <a:lnTo>
                    <a:pt x="271" y="429"/>
                  </a:lnTo>
                  <a:lnTo>
                    <a:pt x="281" y="379"/>
                  </a:lnTo>
                  <a:lnTo>
                    <a:pt x="291" y="320"/>
                  </a:lnTo>
                  <a:lnTo>
                    <a:pt x="300" y="290"/>
                  </a:lnTo>
                  <a:lnTo>
                    <a:pt x="339" y="210"/>
                  </a:lnTo>
                  <a:lnTo>
                    <a:pt x="359" y="180"/>
                  </a:lnTo>
                  <a:lnTo>
                    <a:pt x="397" y="130"/>
                  </a:lnTo>
                  <a:lnTo>
                    <a:pt x="446" y="90"/>
                  </a:lnTo>
                  <a:lnTo>
                    <a:pt x="504" y="60"/>
                  </a:lnTo>
                  <a:lnTo>
                    <a:pt x="581" y="40"/>
                  </a:lnTo>
                  <a:lnTo>
                    <a:pt x="610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9" y="100"/>
                  </a:lnTo>
                  <a:lnTo>
                    <a:pt x="669" y="150"/>
                  </a:lnTo>
                  <a:lnTo>
                    <a:pt x="659" y="230"/>
                  </a:lnTo>
                  <a:lnTo>
                    <a:pt x="630" y="329"/>
                  </a:lnTo>
                  <a:lnTo>
                    <a:pt x="601" y="409"/>
                  </a:lnTo>
                  <a:lnTo>
                    <a:pt x="581" y="479"/>
                  </a:lnTo>
                  <a:lnTo>
                    <a:pt x="572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1" y="659"/>
                  </a:lnTo>
                  <a:lnTo>
                    <a:pt x="630" y="679"/>
                  </a:lnTo>
                  <a:lnTo>
                    <a:pt x="669" y="689"/>
                  </a:lnTo>
                  <a:lnTo>
                    <a:pt x="698" y="699"/>
                  </a:lnTo>
                  <a:lnTo>
                    <a:pt x="775" y="679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1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2" y="449"/>
                  </a:lnTo>
                  <a:lnTo>
                    <a:pt x="862" y="469"/>
                  </a:lnTo>
                  <a:lnTo>
                    <a:pt x="824" y="569"/>
                  </a:lnTo>
                  <a:lnTo>
                    <a:pt x="766" y="629"/>
                  </a:lnTo>
                  <a:lnTo>
                    <a:pt x="707" y="649"/>
                  </a:lnTo>
                  <a:lnTo>
                    <a:pt x="688" y="649"/>
                  </a:lnTo>
                  <a:lnTo>
                    <a:pt x="678" y="639"/>
                  </a:lnTo>
                  <a:lnTo>
                    <a:pt x="669" y="619"/>
                  </a:lnTo>
                  <a:lnTo>
                    <a:pt x="669" y="559"/>
                  </a:lnTo>
                  <a:lnTo>
                    <a:pt x="678" y="539"/>
                  </a:lnTo>
                  <a:lnTo>
                    <a:pt x="688" y="509"/>
                  </a:lnTo>
                  <a:lnTo>
                    <a:pt x="707" y="469"/>
                  </a:lnTo>
                  <a:lnTo>
                    <a:pt x="727" y="419"/>
                  </a:lnTo>
                  <a:lnTo>
                    <a:pt x="746" y="339"/>
                  </a:lnTo>
                  <a:lnTo>
                    <a:pt x="775" y="250"/>
                  </a:lnTo>
                  <a:lnTo>
                    <a:pt x="785" y="170"/>
                  </a:lnTo>
                  <a:lnTo>
                    <a:pt x="775" y="100"/>
                  </a:lnTo>
                  <a:lnTo>
                    <a:pt x="736" y="50"/>
                  </a:lnTo>
                  <a:lnTo>
                    <a:pt x="688" y="20"/>
                  </a:lnTo>
                  <a:lnTo>
                    <a:pt x="640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39" y="140"/>
                  </a:lnTo>
                  <a:lnTo>
                    <a:pt x="320" y="70"/>
                  </a:lnTo>
                  <a:lnTo>
                    <a:pt x="271" y="30"/>
                  </a:lnTo>
                  <a:lnTo>
                    <a:pt x="223" y="10"/>
                  </a:lnTo>
                  <a:lnTo>
                    <a:pt x="174" y="0"/>
                  </a:lnTo>
                  <a:lnTo>
                    <a:pt x="136" y="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80"/>
                  </a:lnTo>
                  <a:lnTo>
                    <a:pt x="39" y="110"/>
                  </a:lnTo>
                  <a:lnTo>
                    <a:pt x="29" y="140"/>
                  </a:lnTo>
                  <a:lnTo>
                    <a:pt x="19" y="180"/>
                  </a:lnTo>
                  <a:lnTo>
                    <a:pt x="10" y="200"/>
                  </a:lnTo>
                  <a:lnTo>
                    <a:pt x="0" y="230"/>
                  </a:lnTo>
                  <a:lnTo>
                    <a:pt x="0" y="250"/>
                  </a:lnTo>
                  <a:lnTo>
                    <a:pt x="10" y="250"/>
                  </a:lnTo>
                  <a:lnTo>
                    <a:pt x="19" y="260"/>
                  </a:lnTo>
                  <a:lnTo>
                    <a:pt x="39" y="260"/>
                  </a:lnTo>
                  <a:lnTo>
                    <a:pt x="48" y="250"/>
                  </a:lnTo>
                  <a:lnTo>
                    <a:pt x="58" y="230"/>
                  </a:lnTo>
                  <a:lnTo>
                    <a:pt x="58" y="210"/>
                  </a:lnTo>
                  <a:lnTo>
                    <a:pt x="87" y="130"/>
                  </a:lnTo>
                  <a:lnTo>
                    <a:pt x="116" y="70"/>
                  </a:lnTo>
                  <a:lnTo>
                    <a:pt x="174" y="40"/>
                  </a:lnTo>
                  <a:lnTo>
                    <a:pt x="194" y="40"/>
                  </a:lnTo>
                  <a:lnTo>
                    <a:pt x="203" y="60"/>
                  </a:lnTo>
                  <a:lnTo>
                    <a:pt x="213" y="70"/>
                  </a:lnTo>
                  <a:lnTo>
                    <a:pt x="223" y="90"/>
                  </a:lnTo>
                  <a:lnTo>
                    <a:pt x="223" y="150"/>
                  </a:lnTo>
                  <a:lnTo>
                    <a:pt x="203" y="210"/>
                  </a:lnTo>
                  <a:lnTo>
                    <a:pt x="194" y="250"/>
                  </a:lnTo>
                  <a:lnTo>
                    <a:pt x="184" y="280"/>
                  </a:lnTo>
                  <a:lnTo>
                    <a:pt x="174" y="320"/>
                  </a:lnTo>
                  <a:lnTo>
                    <a:pt x="165" y="349"/>
                  </a:lnTo>
                  <a:lnTo>
                    <a:pt x="165" y="379"/>
                  </a:lnTo>
                  <a:lnTo>
                    <a:pt x="116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3" name="Freeform 155"/>
            <p:cNvSpPr>
              <a:spLocks/>
            </p:cNvSpPr>
            <p:nvPr/>
          </p:nvSpPr>
          <p:spPr bwMode="auto">
            <a:xfrm>
              <a:off x="20275" y="5648"/>
              <a:ext cx="1424" cy="1467"/>
            </a:xfrm>
            <a:custGeom>
              <a:avLst/>
              <a:gdLst/>
              <a:ahLst/>
              <a:cxnLst>
                <a:cxn ang="0">
                  <a:pos x="756" y="778"/>
                </a:cxn>
                <a:cxn ang="0">
                  <a:pos x="1405" y="778"/>
                </a:cxn>
                <a:cxn ang="0">
                  <a:pos x="1424" y="758"/>
                </a:cxn>
                <a:cxn ang="0">
                  <a:pos x="1424" y="718"/>
                </a:cxn>
                <a:cxn ang="0">
                  <a:pos x="1405" y="698"/>
                </a:cxn>
                <a:cxn ang="0">
                  <a:pos x="1386" y="698"/>
                </a:cxn>
                <a:cxn ang="0">
                  <a:pos x="1366" y="688"/>
                </a:cxn>
                <a:cxn ang="0">
                  <a:pos x="756" y="688"/>
                </a:cxn>
                <a:cxn ang="0">
                  <a:pos x="756" y="29"/>
                </a:cxn>
                <a:cxn ang="0">
                  <a:pos x="736" y="10"/>
                </a:cxn>
                <a:cxn ang="0">
                  <a:pos x="717" y="0"/>
                </a:cxn>
                <a:cxn ang="0">
                  <a:pos x="698" y="0"/>
                </a:cxn>
                <a:cxn ang="0">
                  <a:pos x="688" y="10"/>
                </a:cxn>
                <a:cxn ang="0">
                  <a:pos x="678" y="29"/>
                </a:cxn>
                <a:cxn ang="0">
                  <a:pos x="678" y="39"/>
                </a:cxn>
                <a:cxn ang="0">
                  <a:pos x="669" y="59"/>
                </a:cxn>
                <a:cxn ang="0">
                  <a:pos x="669" y="688"/>
                </a:cxn>
                <a:cxn ang="0">
                  <a:pos x="39" y="688"/>
                </a:cxn>
                <a:cxn ang="0">
                  <a:pos x="10" y="718"/>
                </a:cxn>
                <a:cxn ang="0">
                  <a:pos x="0" y="738"/>
                </a:cxn>
                <a:cxn ang="0">
                  <a:pos x="10" y="758"/>
                </a:cxn>
                <a:cxn ang="0">
                  <a:pos x="19" y="768"/>
                </a:cxn>
                <a:cxn ang="0">
                  <a:pos x="39" y="778"/>
                </a:cxn>
                <a:cxn ang="0">
                  <a:pos x="669" y="778"/>
                </a:cxn>
                <a:cxn ang="0">
                  <a:pos x="669" y="1427"/>
                </a:cxn>
                <a:cxn ang="0">
                  <a:pos x="678" y="1447"/>
                </a:cxn>
                <a:cxn ang="0">
                  <a:pos x="698" y="1467"/>
                </a:cxn>
                <a:cxn ang="0">
                  <a:pos x="736" y="1467"/>
                </a:cxn>
                <a:cxn ang="0">
                  <a:pos x="756" y="1447"/>
                </a:cxn>
                <a:cxn ang="0">
                  <a:pos x="756" y="1397"/>
                </a:cxn>
                <a:cxn ang="0">
                  <a:pos x="756" y="778"/>
                </a:cxn>
              </a:cxnLst>
              <a:rect l="0" t="0" r="r" b="b"/>
              <a:pathLst>
                <a:path w="1424" h="1467">
                  <a:moveTo>
                    <a:pt x="756" y="778"/>
                  </a:moveTo>
                  <a:lnTo>
                    <a:pt x="1405" y="778"/>
                  </a:lnTo>
                  <a:lnTo>
                    <a:pt x="1424" y="758"/>
                  </a:lnTo>
                  <a:lnTo>
                    <a:pt x="1424" y="718"/>
                  </a:lnTo>
                  <a:lnTo>
                    <a:pt x="1405" y="698"/>
                  </a:lnTo>
                  <a:lnTo>
                    <a:pt x="1386" y="698"/>
                  </a:lnTo>
                  <a:lnTo>
                    <a:pt x="1366" y="688"/>
                  </a:lnTo>
                  <a:lnTo>
                    <a:pt x="756" y="688"/>
                  </a:lnTo>
                  <a:lnTo>
                    <a:pt x="756" y="29"/>
                  </a:lnTo>
                  <a:lnTo>
                    <a:pt x="736" y="10"/>
                  </a:lnTo>
                  <a:lnTo>
                    <a:pt x="717" y="0"/>
                  </a:lnTo>
                  <a:lnTo>
                    <a:pt x="698" y="0"/>
                  </a:lnTo>
                  <a:lnTo>
                    <a:pt x="688" y="10"/>
                  </a:lnTo>
                  <a:lnTo>
                    <a:pt x="678" y="29"/>
                  </a:lnTo>
                  <a:lnTo>
                    <a:pt x="678" y="39"/>
                  </a:lnTo>
                  <a:lnTo>
                    <a:pt x="669" y="59"/>
                  </a:lnTo>
                  <a:lnTo>
                    <a:pt x="669" y="688"/>
                  </a:lnTo>
                  <a:lnTo>
                    <a:pt x="39" y="688"/>
                  </a:lnTo>
                  <a:lnTo>
                    <a:pt x="10" y="718"/>
                  </a:lnTo>
                  <a:lnTo>
                    <a:pt x="0" y="738"/>
                  </a:lnTo>
                  <a:lnTo>
                    <a:pt x="10" y="758"/>
                  </a:lnTo>
                  <a:lnTo>
                    <a:pt x="19" y="768"/>
                  </a:lnTo>
                  <a:lnTo>
                    <a:pt x="39" y="778"/>
                  </a:lnTo>
                  <a:lnTo>
                    <a:pt x="669" y="778"/>
                  </a:lnTo>
                  <a:lnTo>
                    <a:pt x="669" y="1427"/>
                  </a:lnTo>
                  <a:lnTo>
                    <a:pt x="678" y="1447"/>
                  </a:lnTo>
                  <a:lnTo>
                    <a:pt x="698" y="1467"/>
                  </a:lnTo>
                  <a:lnTo>
                    <a:pt x="736" y="1467"/>
                  </a:lnTo>
                  <a:lnTo>
                    <a:pt x="756" y="1447"/>
                  </a:lnTo>
                  <a:lnTo>
                    <a:pt x="756" y="1397"/>
                  </a:lnTo>
                  <a:lnTo>
                    <a:pt x="756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4" name="Freeform 156"/>
            <p:cNvSpPr>
              <a:spLocks/>
            </p:cNvSpPr>
            <p:nvPr/>
          </p:nvSpPr>
          <p:spPr bwMode="auto">
            <a:xfrm>
              <a:off x="22378" y="5468"/>
              <a:ext cx="891" cy="1517"/>
            </a:xfrm>
            <a:custGeom>
              <a:avLst/>
              <a:gdLst/>
              <a:ahLst/>
              <a:cxnLst>
                <a:cxn ang="0">
                  <a:pos x="649" y="629"/>
                </a:cxn>
                <a:cxn ang="0">
                  <a:pos x="814" y="429"/>
                </a:cxn>
                <a:cxn ang="0">
                  <a:pos x="814" y="200"/>
                </a:cxn>
                <a:cxn ang="0">
                  <a:pos x="669" y="60"/>
                </a:cxn>
                <a:cxn ang="0">
                  <a:pos x="436" y="0"/>
                </a:cxn>
                <a:cxn ang="0">
                  <a:pos x="165" y="90"/>
                </a:cxn>
                <a:cxn ang="0">
                  <a:pos x="58" y="299"/>
                </a:cxn>
                <a:cxn ang="0">
                  <a:pos x="77" y="369"/>
                </a:cxn>
                <a:cxn ang="0">
                  <a:pos x="165" y="419"/>
                </a:cxn>
                <a:cxn ang="0">
                  <a:pos x="232" y="399"/>
                </a:cxn>
                <a:cxn ang="0">
                  <a:pos x="271" y="339"/>
                </a:cxn>
                <a:cxn ang="0">
                  <a:pos x="271" y="259"/>
                </a:cxn>
                <a:cxn ang="0">
                  <a:pos x="242" y="219"/>
                </a:cxn>
                <a:cxn ang="0">
                  <a:pos x="145" y="190"/>
                </a:cxn>
                <a:cxn ang="0">
                  <a:pos x="281" y="80"/>
                </a:cxn>
                <a:cxn ang="0">
                  <a:pos x="484" y="60"/>
                </a:cxn>
                <a:cxn ang="0">
                  <a:pos x="591" y="130"/>
                </a:cxn>
                <a:cxn ang="0">
                  <a:pos x="639" y="299"/>
                </a:cxn>
                <a:cxn ang="0">
                  <a:pos x="620" y="449"/>
                </a:cxn>
                <a:cxn ang="0">
                  <a:pos x="504" y="629"/>
                </a:cxn>
                <a:cxn ang="0">
                  <a:pos x="387" y="669"/>
                </a:cxn>
                <a:cxn ang="0">
                  <a:pos x="300" y="679"/>
                </a:cxn>
                <a:cxn ang="0">
                  <a:pos x="271" y="689"/>
                </a:cxn>
                <a:cxn ang="0">
                  <a:pos x="281" y="718"/>
                </a:cxn>
                <a:cxn ang="0">
                  <a:pos x="417" y="728"/>
                </a:cxn>
                <a:cxn ang="0">
                  <a:pos x="581" y="788"/>
                </a:cxn>
                <a:cxn ang="0">
                  <a:pos x="659" y="968"/>
                </a:cxn>
                <a:cxn ang="0">
                  <a:pos x="659" y="1218"/>
                </a:cxn>
                <a:cxn ang="0">
                  <a:pos x="581" y="1387"/>
                </a:cxn>
                <a:cxn ang="0">
                  <a:pos x="475" y="1447"/>
                </a:cxn>
                <a:cxn ang="0">
                  <a:pos x="349" y="1447"/>
                </a:cxn>
                <a:cxn ang="0">
                  <a:pos x="174" y="1367"/>
                </a:cxn>
                <a:cxn ang="0">
                  <a:pos x="135" y="1287"/>
                </a:cxn>
                <a:cxn ang="0">
                  <a:pos x="203" y="1257"/>
                </a:cxn>
                <a:cxn ang="0">
                  <a:pos x="232" y="1208"/>
                </a:cxn>
                <a:cxn ang="0">
                  <a:pos x="242" y="1128"/>
                </a:cxn>
                <a:cxn ang="0">
                  <a:pos x="184" y="1058"/>
                </a:cxn>
                <a:cxn ang="0">
                  <a:pos x="106" y="1038"/>
                </a:cxn>
                <a:cxn ang="0">
                  <a:pos x="58" y="1058"/>
                </a:cxn>
                <a:cxn ang="0">
                  <a:pos x="19" y="1098"/>
                </a:cxn>
                <a:cxn ang="0">
                  <a:pos x="0" y="1168"/>
                </a:cxn>
                <a:cxn ang="0">
                  <a:pos x="87" y="1377"/>
                </a:cxn>
                <a:cxn ang="0">
                  <a:pos x="300" y="1497"/>
                </a:cxn>
                <a:cxn ang="0">
                  <a:pos x="581" y="1497"/>
                </a:cxn>
                <a:cxn ang="0">
                  <a:pos x="804" y="1337"/>
                </a:cxn>
                <a:cxn ang="0">
                  <a:pos x="891" y="1088"/>
                </a:cxn>
                <a:cxn ang="0">
                  <a:pos x="833" y="888"/>
                </a:cxn>
                <a:cxn ang="0">
                  <a:pos x="659" y="738"/>
                </a:cxn>
              </a:cxnLst>
              <a:rect l="0" t="0" r="r" b="b"/>
              <a:pathLst>
                <a:path w="891" h="1517">
                  <a:moveTo>
                    <a:pt x="533" y="689"/>
                  </a:moveTo>
                  <a:lnTo>
                    <a:pt x="649" y="629"/>
                  </a:lnTo>
                  <a:lnTo>
                    <a:pt x="746" y="539"/>
                  </a:lnTo>
                  <a:lnTo>
                    <a:pt x="814" y="429"/>
                  </a:lnTo>
                  <a:lnTo>
                    <a:pt x="833" y="299"/>
                  </a:lnTo>
                  <a:lnTo>
                    <a:pt x="814" y="200"/>
                  </a:lnTo>
                  <a:lnTo>
                    <a:pt x="756" y="120"/>
                  </a:lnTo>
                  <a:lnTo>
                    <a:pt x="669" y="60"/>
                  </a:lnTo>
                  <a:lnTo>
                    <a:pt x="562" y="10"/>
                  </a:lnTo>
                  <a:lnTo>
                    <a:pt x="436" y="0"/>
                  </a:lnTo>
                  <a:lnTo>
                    <a:pt x="291" y="20"/>
                  </a:lnTo>
                  <a:lnTo>
                    <a:pt x="165" y="90"/>
                  </a:lnTo>
                  <a:lnTo>
                    <a:pt x="87" y="180"/>
                  </a:lnTo>
                  <a:lnTo>
                    <a:pt x="58" y="299"/>
                  </a:lnTo>
                  <a:lnTo>
                    <a:pt x="68" y="339"/>
                  </a:lnTo>
                  <a:lnTo>
                    <a:pt x="77" y="369"/>
                  </a:lnTo>
                  <a:lnTo>
                    <a:pt x="106" y="399"/>
                  </a:lnTo>
                  <a:lnTo>
                    <a:pt x="165" y="419"/>
                  </a:lnTo>
                  <a:lnTo>
                    <a:pt x="203" y="409"/>
                  </a:lnTo>
                  <a:lnTo>
                    <a:pt x="232" y="399"/>
                  </a:lnTo>
                  <a:lnTo>
                    <a:pt x="261" y="369"/>
                  </a:lnTo>
                  <a:lnTo>
                    <a:pt x="271" y="339"/>
                  </a:lnTo>
                  <a:lnTo>
                    <a:pt x="281" y="299"/>
                  </a:lnTo>
                  <a:lnTo>
                    <a:pt x="271" y="259"/>
                  </a:lnTo>
                  <a:lnTo>
                    <a:pt x="261" y="239"/>
                  </a:lnTo>
                  <a:lnTo>
                    <a:pt x="242" y="219"/>
                  </a:lnTo>
                  <a:lnTo>
                    <a:pt x="184" y="190"/>
                  </a:lnTo>
                  <a:lnTo>
                    <a:pt x="145" y="190"/>
                  </a:lnTo>
                  <a:lnTo>
                    <a:pt x="203" y="120"/>
                  </a:lnTo>
                  <a:lnTo>
                    <a:pt x="281" y="80"/>
                  </a:lnTo>
                  <a:lnTo>
                    <a:pt x="358" y="60"/>
                  </a:lnTo>
                  <a:lnTo>
                    <a:pt x="484" y="60"/>
                  </a:lnTo>
                  <a:lnTo>
                    <a:pt x="543" y="90"/>
                  </a:lnTo>
                  <a:lnTo>
                    <a:pt x="591" y="130"/>
                  </a:lnTo>
                  <a:lnTo>
                    <a:pt x="620" y="200"/>
                  </a:lnTo>
                  <a:lnTo>
                    <a:pt x="639" y="299"/>
                  </a:lnTo>
                  <a:lnTo>
                    <a:pt x="630" y="359"/>
                  </a:lnTo>
                  <a:lnTo>
                    <a:pt x="620" y="449"/>
                  </a:lnTo>
                  <a:lnTo>
                    <a:pt x="572" y="549"/>
                  </a:lnTo>
                  <a:lnTo>
                    <a:pt x="504" y="629"/>
                  </a:lnTo>
                  <a:lnTo>
                    <a:pt x="446" y="659"/>
                  </a:lnTo>
                  <a:lnTo>
                    <a:pt x="387" y="669"/>
                  </a:lnTo>
                  <a:lnTo>
                    <a:pt x="320" y="669"/>
                  </a:lnTo>
                  <a:lnTo>
                    <a:pt x="300" y="679"/>
                  </a:lnTo>
                  <a:lnTo>
                    <a:pt x="281" y="679"/>
                  </a:lnTo>
                  <a:lnTo>
                    <a:pt x="271" y="689"/>
                  </a:lnTo>
                  <a:lnTo>
                    <a:pt x="271" y="718"/>
                  </a:lnTo>
                  <a:lnTo>
                    <a:pt x="281" y="718"/>
                  </a:lnTo>
                  <a:lnTo>
                    <a:pt x="300" y="728"/>
                  </a:lnTo>
                  <a:lnTo>
                    <a:pt x="417" y="728"/>
                  </a:lnTo>
                  <a:lnTo>
                    <a:pt x="513" y="748"/>
                  </a:lnTo>
                  <a:lnTo>
                    <a:pt x="581" y="788"/>
                  </a:lnTo>
                  <a:lnTo>
                    <a:pt x="630" y="868"/>
                  </a:lnTo>
                  <a:lnTo>
                    <a:pt x="659" y="968"/>
                  </a:lnTo>
                  <a:lnTo>
                    <a:pt x="669" y="1088"/>
                  </a:lnTo>
                  <a:lnTo>
                    <a:pt x="659" y="1218"/>
                  </a:lnTo>
                  <a:lnTo>
                    <a:pt x="630" y="1317"/>
                  </a:lnTo>
                  <a:lnTo>
                    <a:pt x="581" y="1387"/>
                  </a:lnTo>
                  <a:lnTo>
                    <a:pt x="533" y="1427"/>
                  </a:lnTo>
                  <a:lnTo>
                    <a:pt x="475" y="1447"/>
                  </a:lnTo>
                  <a:lnTo>
                    <a:pt x="426" y="1457"/>
                  </a:lnTo>
                  <a:lnTo>
                    <a:pt x="349" y="1447"/>
                  </a:lnTo>
                  <a:lnTo>
                    <a:pt x="261" y="1417"/>
                  </a:lnTo>
                  <a:lnTo>
                    <a:pt x="174" y="1367"/>
                  </a:lnTo>
                  <a:lnTo>
                    <a:pt x="97" y="1287"/>
                  </a:lnTo>
                  <a:lnTo>
                    <a:pt x="135" y="1287"/>
                  </a:lnTo>
                  <a:lnTo>
                    <a:pt x="174" y="1277"/>
                  </a:lnTo>
                  <a:lnTo>
                    <a:pt x="203" y="1257"/>
                  </a:lnTo>
                  <a:lnTo>
                    <a:pt x="223" y="1237"/>
                  </a:lnTo>
                  <a:lnTo>
                    <a:pt x="232" y="1208"/>
                  </a:lnTo>
                  <a:lnTo>
                    <a:pt x="242" y="1168"/>
                  </a:lnTo>
                  <a:lnTo>
                    <a:pt x="242" y="1128"/>
                  </a:lnTo>
                  <a:lnTo>
                    <a:pt x="223" y="1098"/>
                  </a:lnTo>
                  <a:lnTo>
                    <a:pt x="184" y="1058"/>
                  </a:lnTo>
                  <a:lnTo>
                    <a:pt x="126" y="1038"/>
                  </a:lnTo>
                  <a:lnTo>
                    <a:pt x="106" y="1038"/>
                  </a:lnTo>
                  <a:lnTo>
                    <a:pt x="77" y="1048"/>
                  </a:lnTo>
                  <a:lnTo>
                    <a:pt x="58" y="1058"/>
                  </a:lnTo>
                  <a:lnTo>
                    <a:pt x="29" y="1078"/>
                  </a:lnTo>
                  <a:lnTo>
                    <a:pt x="19" y="1098"/>
                  </a:lnTo>
                  <a:lnTo>
                    <a:pt x="10" y="1128"/>
                  </a:lnTo>
                  <a:lnTo>
                    <a:pt x="0" y="1168"/>
                  </a:lnTo>
                  <a:lnTo>
                    <a:pt x="19" y="1277"/>
                  </a:lnTo>
                  <a:lnTo>
                    <a:pt x="87" y="1377"/>
                  </a:lnTo>
                  <a:lnTo>
                    <a:pt x="184" y="1447"/>
                  </a:lnTo>
                  <a:lnTo>
                    <a:pt x="300" y="1497"/>
                  </a:lnTo>
                  <a:lnTo>
                    <a:pt x="436" y="1517"/>
                  </a:lnTo>
                  <a:lnTo>
                    <a:pt x="581" y="1497"/>
                  </a:lnTo>
                  <a:lnTo>
                    <a:pt x="707" y="1427"/>
                  </a:lnTo>
                  <a:lnTo>
                    <a:pt x="804" y="1337"/>
                  </a:lnTo>
                  <a:lnTo>
                    <a:pt x="872" y="1218"/>
                  </a:lnTo>
                  <a:lnTo>
                    <a:pt x="891" y="1088"/>
                  </a:lnTo>
                  <a:lnTo>
                    <a:pt x="872" y="978"/>
                  </a:lnTo>
                  <a:lnTo>
                    <a:pt x="833" y="888"/>
                  </a:lnTo>
                  <a:lnTo>
                    <a:pt x="756" y="798"/>
                  </a:lnTo>
                  <a:lnTo>
                    <a:pt x="659" y="738"/>
                  </a:lnTo>
                  <a:lnTo>
                    <a:pt x="533" y="6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5" name="Freeform 157"/>
            <p:cNvSpPr>
              <a:spLocks/>
            </p:cNvSpPr>
            <p:nvPr/>
          </p:nvSpPr>
          <p:spPr bwMode="auto">
            <a:xfrm>
              <a:off x="23415" y="5957"/>
              <a:ext cx="1066" cy="998"/>
            </a:xfrm>
            <a:custGeom>
              <a:avLst/>
              <a:gdLst/>
              <a:ahLst/>
              <a:cxnLst>
                <a:cxn ang="0">
                  <a:pos x="668" y="259"/>
                </a:cxn>
                <a:cxn ang="0">
                  <a:pos x="736" y="130"/>
                </a:cxn>
                <a:cxn ang="0">
                  <a:pos x="872" y="50"/>
                </a:cxn>
                <a:cxn ang="0">
                  <a:pos x="940" y="70"/>
                </a:cxn>
                <a:cxn ang="0">
                  <a:pos x="940" y="90"/>
                </a:cxn>
                <a:cxn ang="0">
                  <a:pos x="872" y="170"/>
                </a:cxn>
                <a:cxn ang="0">
                  <a:pos x="882" y="239"/>
                </a:cxn>
                <a:cxn ang="0">
                  <a:pos x="920" y="269"/>
                </a:cxn>
                <a:cxn ang="0">
                  <a:pos x="979" y="279"/>
                </a:cxn>
                <a:cxn ang="0">
                  <a:pos x="1027" y="249"/>
                </a:cxn>
                <a:cxn ang="0">
                  <a:pos x="1066" y="150"/>
                </a:cxn>
                <a:cxn ang="0">
                  <a:pos x="1017" y="50"/>
                </a:cxn>
                <a:cxn ang="0">
                  <a:pos x="872" y="0"/>
                </a:cxn>
                <a:cxn ang="0">
                  <a:pos x="717" y="70"/>
                </a:cxn>
                <a:cxn ang="0">
                  <a:pos x="649" y="170"/>
                </a:cxn>
                <a:cxn ang="0">
                  <a:pos x="533" y="30"/>
                </a:cxn>
                <a:cxn ang="0">
                  <a:pos x="416" y="0"/>
                </a:cxn>
                <a:cxn ang="0">
                  <a:pos x="223" y="80"/>
                </a:cxn>
                <a:cxn ang="0">
                  <a:pos x="106" y="229"/>
                </a:cxn>
                <a:cxn ang="0">
                  <a:pos x="68" y="339"/>
                </a:cxn>
                <a:cxn ang="0">
                  <a:pos x="77" y="359"/>
                </a:cxn>
                <a:cxn ang="0">
                  <a:pos x="106" y="369"/>
                </a:cxn>
                <a:cxn ang="0">
                  <a:pos x="126" y="339"/>
                </a:cxn>
                <a:cxn ang="0">
                  <a:pos x="232" y="140"/>
                </a:cxn>
                <a:cxn ang="0">
                  <a:pos x="358" y="60"/>
                </a:cxn>
                <a:cxn ang="0">
                  <a:pos x="426" y="50"/>
                </a:cxn>
                <a:cxn ang="0">
                  <a:pos x="504" y="100"/>
                </a:cxn>
                <a:cxn ang="0">
                  <a:pos x="523" y="160"/>
                </a:cxn>
                <a:cxn ang="0">
                  <a:pos x="513" y="269"/>
                </a:cxn>
                <a:cxn ang="0">
                  <a:pos x="407" y="729"/>
                </a:cxn>
                <a:cxn ang="0">
                  <a:pos x="290" y="928"/>
                </a:cxn>
                <a:cxn ang="0">
                  <a:pos x="194" y="958"/>
                </a:cxn>
                <a:cxn ang="0">
                  <a:pos x="97" y="928"/>
                </a:cxn>
                <a:cxn ang="0">
                  <a:pos x="155" y="898"/>
                </a:cxn>
                <a:cxn ang="0">
                  <a:pos x="203" y="808"/>
                </a:cxn>
                <a:cxn ang="0">
                  <a:pos x="184" y="758"/>
                </a:cxn>
                <a:cxn ang="0">
                  <a:pos x="135" y="729"/>
                </a:cxn>
                <a:cxn ang="0">
                  <a:pos x="87" y="738"/>
                </a:cxn>
                <a:cxn ang="0">
                  <a:pos x="9" y="818"/>
                </a:cxn>
                <a:cxn ang="0">
                  <a:pos x="19" y="918"/>
                </a:cxn>
                <a:cxn ang="0">
                  <a:pos x="135" y="998"/>
                </a:cxn>
                <a:cxn ang="0">
                  <a:pos x="281" y="988"/>
                </a:cxn>
                <a:cxn ang="0">
                  <a:pos x="387" y="898"/>
                </a:cxn>
                <a:cxn ang="0">
                  <a:pos x="426" y="838"/>
                </a:cxn>
                <a:cxn ang="0">
                  <a:pos x="504" y="948"/>
                </a:cxn>
                <a:cxn ang="0">
                  <a:pos x="659" y="998"/>
                </a:cxn>
                <a:cxn ang="0">
                  <a:pos x="843" y="928"/>
                </a:cxn>
                <a:cxn ang="0">
                  <a:pos x="959" y="778"/>
                </a:cxn>
                <a:cxn ang="0">
                  <a:pos x="998" y="659"/>
                </a:cxn>
                <a:cxn ang="0">
                  <a:pos x="988" y="639"/>
                </a:cxn>
                <a:cxn ang="0">
                  <a:pos x="949" y="649"/>
                </a:cxn>
                <a:cxn ang="0">
                  <a:pos x="901" y="788"/>
                </a:cxn>
                <a:cxn ang="0">
                  <a:pos x="775" y="918"/>
                </a:cxn>
                <a:cxn ang="0">
                  <a:pos x="668" y="958"/>
                </a:cxn>
                <a:cxn ang="0">
                  <a:pos x="610" y="938"/>
                </a:cxn>
                <a:cxn ang="0">
                  <a:pos x="572" y="898"/>
                </a:cxn>
                <a:cxn ang="0">
                  <a:pos x="552" y="838"/>
                </a:cxn>
                <a:cxn ang="0">
                  <a:pos x="552" y="758"/>
                </a:cxn>
                <a:cxn ang="0">
                  <a:pos x="581" y="619"/>
                </a:cxn>
              </a:cxnLst>
              <a:rect l="0" t="0" r="r" b="b"/>
              <a:pathLst>
                <a:path w="1066" h="998">
                  <a:moveTo>
                    <a:pt x="659" y="309"/>
                  </a:moveTo>
                  <a:lnTo>
                    <a:pt x="668" y="259"/>
                  </a:lnTo>
                  <a:lnTo>
                    <a:pt x="698" y="200"/>
                  </a:lnTo>
                  <a:lnTo>
                    <a:pt x="736" y="130"/>
                  </a:lnTo>
                  <a:lnTo>
                    <a:pt x="785" y="70"/>
                  </a:lnTo>
                  <a:lnTo>
                    <a:pt x="872" y="50"/>
                  </a:lnTo>
                  <a:lnTo>
                    <a:pt x="882" y="50"/>
                  </a:lnTo>
                  <a:lnTo>
                    <a:pt x="940" y="70"/>
                  </a:lnTo>
                  <a:lnTo>
                    <a:pt x="979" y="80"/>
                  </a:lnTo>
                  <a:lnTo>
                    <a:pt x="940" y="90"/>
                  </a:lnTo>
                  <a:lnTo>
                    <a:pt x="911" y="110"/>
                  </a:lnTo>
                  <a:lnTo>
                    <a:pt x="872" y="170"/>
                  </a:lnTo>
                  <a:lnTo>
                    <a:pt x="872" y="220"/>
                  </a:lnTo>
                  <a:lnTo>
                    <a:pt x="882" y="239"/>
                  </a:lnTo>
                  <a:lnTo>
                    <a:pt x="901" y="259"/>
                  </a:lnTo>
                  <a:lnTo>
                    <a:pt x="920" y="269"/>
                  </a:lnTo>
                  <a:lnTo>
                    <a:pt x="949" y="279"/>
                  </a:lnTo>
                  <a:lnTo>
                    <a:pt x="979" y="279"/>
                  </a:lnTo>
                  <a:lnTo>
                    <a:pt x="1008" y="269"/>
                  </a:lnTo>
                  <a:lnTo>
                    <a:pt x="1027" y="249"/>
                  </a:lnTo>
                  <a:lnTo>
                    <a:pt x="1066" y="190"/>
                  </a:lnTo>
                  <a:lnTo>
                    <a:pt x="1066" y="150"/>
                  </a:lnTo>
                  <a:lnTo>
                    <a:pt x="1056" y="90"/>
                  </a:lnTo>
                  <a:lnTo>
                    <a:pt x="1017" y="50"/>
                  </a:lnTo>
                  <a:lnTo>
                    <a:pt x="969" y="20"/>
                  </a:lnTo>
                  <a:lnTo>
                    <a:pt x="872" y="0"/>
                  </a:lnTo>
                  <a:lnTo>
                    <a:pt x="785" y="20"/>
                  </a:lnTo>
                  <a:lnTo>
                    <a:pt x="717" y="70"/>
                  </a:lnTo>
                  <a:lnTo>
                    <a:pt x="678" y="120"/>
                  </a:lnTo>
                  <a:lnTo>
                    <a:pt x="649" y="170"/>
                  </a:lnTo>
                  <a:lnTo>
                    <a:pt x="601" y="80"/>
                  </a:lnTo>
                  <a:lnTo>
                    <a:pt x="533" y="30"/>
                  </a:lnTo>
                  <a:lnTo>
                    <a:pt x="465" y="10"/>
                  </a:lnTo>
                  <a:lnTo>
                    <a:pt x="416" y="0"/>
                  </a:lnTo>
                  <a:lnTo>
                    <a:pt x="310" y="20"/>
                  </a:lnTo>
                  <a:lnTo>
                    <a:pt x="223" y="80"/>
                  </a:lnTo>
                  <a:lnTo>
                    <a:pt x="155" y="150"/>
                  </a:lnTo>
                  <a:lnTo>
                    <a:pt x="106" y="229"/>
                  </a:lnTo>
                  <a:lnTo>
                    <a:pt x="77" y="299"/>
                  </a:lnTo>
                  <a:lnTo>
                    <a:pt x="68" y="339"/>
                  </a:lnTo>
                  <a:lnTo>
                    <a:pt x="68" y="359"/>
                  </a:lnTo>
                  <a:lnTo>
                    <a:pt x="77" y="359"/>
                  </a:lnTo>
                  <a:lnTo>
                    <a:pt x="87" y="369"/>
                  </a:lnTo>
                  <a:lnTo>
                    <a:pt x="106" y="369"/>
                  </a:lnTo>
                  <a:lnTo>
                    <a:pt x="116" y="359"/>
                  </a:lnTo>
                  <a:lnTo>
                    <a:pt x="126" y="339"/>
                  </a:lnTo>
                  <a:lnTo>
                    <a:pt x="174" y="220"/>
                  </a:lnTo>
                  <a:lnTo>
                    <a:pt x="232" y="140"/>
                  </a:lnTo>
                  <a:lnTo>
                    <a:pt x="300" y="90"/>
                  </a:lnTo>
                  <a:lnTo>
                    <a:pt x="358" y="60"/>
                  </a:lnTo>
                  <a:lnTo>
                    <a:pt x="407" y="50"/>
                  </a:lnTo>
                  <a:lnTo>
                    <a:pt x="426" y="50"/>
                  </a:lnTo>
                  <a:lnTo>
                    <a:pt x="484" y="80"/>
                  </a:lnTo>
                  <a:lnTo>
                    <a:pt x="504" y="100"/>
                  </a:lnTo>
                  <a:lnTo>
                    <a:pt x="513" y="120"/>
                  </a:lnTo>
                  <a:lnTo>
                    <a:pt x="523" y="160"/>
                  </a:lnTo>
                  <a:lnTo>
                    <a:pt x="523" y="200"/>
                  </a:lnTo>
                  <a:lnTo>
                    <a:pt x="513" y="269"/>
                  </a:lnTo>
                  <a:lnTo>
                    <a:pt x="465" y="519"/>
                  </a:lnTo>
                  <a:lnTo>
                    <a:pt x="407" y="729"/>
                  </a:lnTo>
                  <a:lnTo>
                    <a:pt x="358" y="848"/>
                  </a:lnTo>
                  <a:lnTo>
                    <a:pt x="290" y="928"/>
                  </a:lnTo>
                  <a:lnTo>
                    <a:pt x="203" y="958"/>
                  </a:lnTo>
                  <a:lnTo>
                    <a:pt x="194" y="958"/>
                  </a:lnTo>
                  <a:lnTo>
                    <a:pt x="135" y="938"/>
                  </a:lnTo>
                  <a:lnTo>
                    <a:pt x="97" y="928"/>
                  </a:lnTo>
                  <a:lnTo>
                    <a:pt x="126" y="918"/>
                  </a:lnTo>
                  <a:lnTo>
                    <a:pt x="155" y="898"/>
                  </a:lnTo>
                  <a:lnTo>
                    <a:pt x="184" y="868"/>
                  </a:lnTo>
                  <a:lnTo>
                    <a:pt x="203" y="808"/>
                  </a:lnTo>
                  <a:lnTo>
                    <a:pt x="194" y="778"/>
                  </a:lnTo>
                  <a:lnTo>
                    <a:pt x="184" y="758"/>
                  </a:lnTo>
                  <a:lnTo>
                    <a:pt x="174" y="748"/>
                  </a:lnTo>
                  <a:lnTo>
                    <a:pt x="135" y="729"/>
                  </a:lnTo>
                  <a:lnTo>
                    <a:pt x="126" y="729"/>
                  </a:lnTo>
                  <a:lnTo>
                    <a:pt x="87" y="738"/>
                  </a:lnTo>
                  <a:lnTo>
                    <a:pt x="29" y="778"/>
                  </a:lnTo>
                  <a:lnTo>
                    <a:pt x="9" y="818"/>
                  </a:lnTo>
                  <a:lnTo>
                    <a:pt x="0" y="858"/>
                  </a:lnTo>
                  <a:lnTo>
                    <a:pt x="19" y="918"/>
                  </a:lnTo>
                  <a:lnTo>
                    <a:pt x="68" y="968"/>
                  </a:lnTo>
                  <a:lnTo>
                    <a:pt x="135" y="998"/>
                  </a:lnTo>
                  <a:lnTo>
                    <a:pt x="203" y="998"/>
                  </a:lnTo>
                  <a:lnTo>
                    <a:pt x="281" y="988"/>
                  </a:lnTo>
                  <a:lnTo>
                    <a:pt x="339" y="948"/>
                  </a:lnTo>
                  <a:lnTo>
                    <a:pt x="387" y="898"/>
                  </a:lnTo>
                  <a:lnTo>
                    <a:pt x="416" y="858"/>
                  </a:lnTo>
                  <a:lnTo>
                    <a:pt x="426" y="838"/>
                  </a:lnTo>
                  <a:lnTo>
                    <a:pt x="455" y="898"/>
                  </a:lnTo>
                  <a:lnTo>
                    <a:pt x="504" y="948"/>
                  </a:lnTo>
                  <a:lnTo>
                    <a:pt x="572" y="988"/>
                  </a:lnTo>
                  <a:lnTo>
                    <a:pt x="659" y="998"/>
                  </a:lnTo>
                  <a:lnTo>
                    <a:pt x="765" y="978"/>
                  </a:lnTo>
                  <a:lnTo>
                    <a:pt x="843" y="928"/>
                  </a:lnTo>
                  <a:lnTo>
                    <a:pt x="911" y="848"/>
                  </a:lnTo>
                  <a:lnTo>
                    <a:pt x="959" y="778"/>
                  </a:lnTo>
                  <a:lnTo>
                    <a:pt x="988" y="709"/>
                  </a:lnTo>
                  <a:lnTo>
                    <a:pt x="998" y="659"/>
                  </a:lnTo>
                  <a:lnTo>
                    <a:pt x="998" y="649"/>
                  </a:lnTo>
                  <a:lnTo>
                    <a:pt x="988" y="639"/>
                  </a:lnTo>
                  <a:lnTo>
                    <a:pt x="959" y="639"/>
                  </a:lnTo>
                  <a:lnTo>
                    <a:pt x="949" y="649"/>
                  </a:lnTo>
                  <a:lnTo>
                    <a:pt x="949" y="669"/>
                  </a:lnTo>
                  <a:lnTo>
                    <a:pt x="901" y="788"/>
                  </a:lnTo>
                  <a:lnTo>
                    <a:pt x="833" y="868"/>
                  </a:lnTo>
                  <a:lnTo>
                    <a:pt x="775" y="918"/>
                  </a:lnTo>
                  <a:lnTo>
                    <a:pt x="717" y="948"/>
                  </a:lnTo>
                  <a:lnTo>
                    <a:pt x="668" y="958"/>
                  </a:lnTo>
                  <a:lnTo>
                    <a:pt x="630" y="948"/>
                  </a:lnTo>
                  <a:lnTo>
                    <a:pt x="610" y="938"/>
                  </a:lnTo>
                  <a:lnTo>
                    <a:pt x="581" y="918"/>
                  </a:lnTo>
                  <a:lnTo>
                    <a:pt x="572" y="898"/>
                  </a:lnTo>
                  <a:lnTo>
                    <a:pt x="552" y="868"/>
                  </a:lnTo>
                  <a:lnTo>
                    <a:pt x="552" y="838"/>
                  </a:lnTo>
                  <a:lnTo>
                    <a:pt x="542" y="808"/>
                  </a:lnTo>
                  <a:lnTo>
                    <a:pt x="552" y="758"/>
                  </a:lnTo>
                  <a:lnTo>
                    <a:pt x="562" y="699"/>
                  </a:lnTo>
                  <a:lnTo>
                    <a:pt x="581" y="619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6" name="Freeform 158"/>
            <p:cNvSpPr>
              <a:spLocks/>
            </p:cNvSpPr>
            <p:nvPr/>
          </p:nvSpPr>
          <p:spPr bwMode="auto">
            <a:xfrm>
              <a:off x="24684" y="4999"/>
              <a:ext cx="659" cy="1028"/>
            </a:xfrm>
            <a:custGeom>
              <a:avLst/>
              <a:gdLst/>
              <a:ahLst/>
              <a:cxnLst>
                <a:cxn ang="0">
                  <a:pos x="659" y="748"/>
                </a:cxn>
                <a:cxn ang="0">
                  <a:pos x="611" y="748"/>
                </a:cxn>
                <a:cxn ang="0">
                  <a:pos x="601" y="778"/>
                </a:cxn>
                <a:cxn ang="0">
                  <a:pos x="601" y="808"/>
                </a:cxn>
                <a:cxn ang="0">
                  <a:pos x="582" y="868"/>
                </a:cxn>
                <a:cxn ang="0">
                  <a:pos x="572" y="888"/>
                </a:cxn>
                <a:cxn ang="0">
                  <a:pos x="553" y="888"/>
                </a:cxn>
                <a:cxn ang="0">
                  <a:pos x="533" y="898"/>
                </a:cxn>
                <a:cxn ang="0">
                  <a:pos x="146" y="898"/>
                </a:cxn>
                <a:cxn ang="0">
                  <a:pos x="243" y="808"/>
                </a:cxn>
                <a:cxn ang="0">
                  <a:pos x="320" y="738"/>
                </a:cxn>
                <a:cxn ang="0">
                  <a:pos x="378" y="688"/>
                </a:cxn>
                <a:cxn ang="0">
                  <a:pos x="446" y="639"/>
                </a:cxn>
                <a:cxn ang="0">
                  <a:pos x="524" y="569"/>
                </a:cxn>
                <a:cxn ang="0">
                  <a:pos x="591" y="489"/>
                </a:cxn>
                <a:cxn ang="0">
                  <a:pos x="640" y="409"/>
                </a:cxn>
                <a:cxn ang="0">
                  <a:pos x="659" y="309"/>
                </a:cxn>
                <a:cxn ang="0">
                  <a:pos x="640" y="199"/>
                </a:cxn>
                <a:cxn ang="0">
                  <a:pos x="591" y="120"/>
                </a:cxn>
                <a:cxn ang="0">
                  <a:pos x="514" y="60"/>
                </a:cxn>
                <a:cxn ang="0">
                  <a:pos x="417" y="20"/>
                </a:cxn>
                <a:cxn ang="0">
                  <a:pos x="310" y="0"/>
                </a:cxn>
                <a:cxn ang="0">
                  <a:pos x="184" y="30"/>
                </a:cxn>
                <a:cxn ang="0">
                  <a:pos x="88" y="90"/>
                </a:cxn>
                <a:cxn ang="0">
                  <a:pos x="20" y="179"/>
                </a:cxn>
                <a:cxn ang="0">
                  <a:pos x="0" y="279"/>
                </a:cxn>
                <a:cxn ang="0">
                  <a:pos x="0" y="309"/>
                </a:cxn>
                <a:cxn ang="0">
                  <a:pos x="10" y="329"/>
                </a:cxn>
                <a:cxn ang="0">
                  <a:pos x="39" y="359"/>
                </a:cxn>
                <a:cxn ang="0">
                  <a:pos x="58" y="359"/>
                </a:cxn>
                <a:cxn ang="0">
                  <a:pos x="68" y="369"/>
                </a:cxn>
                <a:cxn ang="0">
                  <a:pos x="97" y="369"/>
                </a:cxn>
                <a:cxn ang="0">
                  <a:pos x="117" y="359"/>
                </a:cxn>
                <a:cxn ang="0">
                  <a:pos x="155" y="319"/>
                </a:cxn>
                <a:cxn ang="0">
                  <a:pos x="155" y="259"/>
                </a:cxn>
                <a:cxn ang="0">
                  <a:pos x="146" y="239"/>
                </a:cxn>
                <a:cxn ang="0">
                  <a:pos x="136" y="229"/>
                </a:cxn>
                <a:cxn ang="0">
                  <a:pos x="97" y="209"/>
                </a:cxn>
                <a:cxn ang="0">
                  <a:pos x="68" y="199"/>
                </a:cxn>
                <a:cxn ang="0">
                  <a:pos x="117" y="130"/>
                </a:cxn>
                <a:cxn ang="0">
                  <a:pos x="165" y="90"/>
                </a:cxn>
                <a:cxn ang="0">
                  <a:pos x="233" y="70"/>
                </a:cxn>
                <a:cxn ang="0">
                  <a:pos x="291" y="60"/>
                </a:cxn>
                <a:cxn ang="0">
                  <a:pos x="388" y="80"/>
                </a:cxn>
                <a:cxn ang="0">
                  <a:pos x="456" y="140"/>
                </a:cxn>
                <a:cxn ang="0">
                  <a:pos x="504" y="209"/>
                </a:cxn>
                <a:cxn ang="0">
                  <a:pos x="514" y="309"/>
                </a:cxn>
                <a:cxn ang="0">
                  <a:pos x="485" y="429"/>
                </a:cxn>
                <a:cxn ang="0">
                  <a:pos x="427" y="529"/>
                </a:cxn>
                <a:cxn ang="0">
                  <a:pos x="369" y="599"/>
                </a:cxn>
                <a:cxn ang="0">
                  <a:pos x="0" y="978"/>
                </a:cxn>
                <a:cxn ang="0">
                  <a:pos x="0" y="1028"/>
                </a:cxn>
                <a:cxn ang="0">
                  <a:pos x="611" y="1028"/>
                </a:cxn>
                <a:cxn ang="0">
                  <a:pos x="659" y="748"/>
                </a:cxn>
              </a:cxnLst>
              <a:rect l="0" t="0" r="r" b="b"/>
              <a:pathLst>
                <a:path w="659" h="1028">
                  <a:moveTo>
                    <a:pt x="659" y="748"/>
                  </a:moveTo>
                  <a:lnTo>
                    <a:pt x="611" y="748"/>
                  </a:lnTo>
                  <a:lnTo>
                    <a:pt x="601" y="778"/>
                  </a:lnTo>
                  <a:lnTo>
                    <a:pt x="601" y="808"/>
                  </a:lnTo>
                  <a:lnTo>
                    <a:pt x="582" y="868"/>
                  </a:lnTo>
                  <a:lnTo>
                    <a:pt x="572" y="888"/>
                  </a:lnTo>
                  <a:lnTo>
                    <a:pt x="553" y="888"/>
                  </a:lnTo>
                  <a:lnTo>
                    <a:pt x="533" y="898"/>
                  </a:lnTo>
                  <a:lnTo>
                    <a:pt x="146" y="898"/>
                  </a:lnTo>
                  <a:lnTo>
                    <a:pt x="243" y="808"/>
                  </a:lnTo>
                  <a:lnTo>
                    <a:pt x="320" y="738"/>
                  </a:lnTo>
                  <a:lnTo>
                    <a:pt x="378" y="688"/>
                  </a:lnTo>
                  <a:lnTo>
                    <a:pt x="446" y="639"/>
                  </a:lnTo>
                  <a:lnTo>
                    <a:pt x="524" y="569"/>
                  </a:lnTo>
                  <a:lnTo>
                    <a:pt x="591" y="489"/>
                  </a:lnTo>
                  <a:lnTo>
                    <a:pt x="640" y="409"/>
                  </a:lnTo>
                  <a:lnTo>
                    <a:pt x="659" y="309"/>
                  </a:lnTo>
                  <a:lnTo>
                    <a:pt x="640" y="199"/>
                  </a:lnTo>
                  <a:lnTo>
                    <a:pt x="591" y="120"/>
                  </a:lnTo>
                  <a:lnTo>
                    <a:pt x="514" y="60"/>
                  </a:lnTo>
                  <a:lnTo>
                    <a:pt x="417" y="20"/>
                  </a:lnTo>
                  <a:lnTo>
                    <a:pt x="310" y="0"/>
                  </a:lnTo>
                  <a:lnTo>
                    <a:pt x="184" y="30"/>
                  </a:lnTo>
                  <a:lnTo>
                    <a:pt x="88" y="90"/>
                  </a:lnTo>
                  <a:lnTo>
                    <a:pt x="20" y="179"/>
                  </a:lnTo>
                  <a:lnTo>
                    <a:pt x="0" y="279"/>
                  </a:lnTo>
                  <a:lnTo>
                    <a:pt x="0" y="309"/>
                  </a:lnTo>
                  <a:lnTo>
                    <a:pt x="10" y="329"/>
                  </a:lnTo>
                  <a:lnTo>
                    <a:pt x="39" y="359"/>
                  </a:lnTo>
                  <a:lnTo>
                    <a:pt x="58" y="359"/>
                  </a:lnTo>
                  <a:lnTo>
                    <a:pt x="68" y="369"/>
                  </a:lnTo>
                  <a:lnTo>
                    <a:pt x="97" y="369"/>
                  </a:lnTo>
                  <a:lnTo>
                    <a:pt x="117" y="359"/>
                  </a:lnTo>
                  <a:lnTo>
                    <a:pt x="155" y="319"/>
                  </a:lnTo>
                  <a:lnTo>
                    <a:pt x="155" y="259"/>
                  </a:lnTo>
                  <a:lnTo>
                    <a:pt x="146" y="239"/>
                  </a:lnTo>
                  <a:lnTo>
                    <a:pt x="136" y="229"/>
                  </a:lnTo>
                  <a:lnTo>
                    <a:pt x="97" y="209"/>
                  </a:lnTo>
                  <a:lnTo>
                    <a:pt x="68" y="199"/>
                  </a:lnTo>
                  <a:lnTo>
                    <a:pt x="117" y="130"/>
                  </a:lnTo>
                  <a:lnTo>
                    <a:pt x="165" y="90"/>
                  </a:lnTo>
                  <a:lnTo>
                    <a:pt x="233" y="70"/>
                  </a:lnTo>
                  <a:lnTo>
                    <a:pt x="291" y="60"/>
                  </a:lnTo>
                  <a:lnTo>
                    <a:pt x="388" y="80"/>
                  </a:lnTo>
                  <a:lnTo>
                    <a:pt x="456" y="140"/>
                  </a:lnTo>
                  <a:lnTo>
                    <a:pt x="504" y="209"/>
                  </a:lnTo>
                  <a:lnTo>
                    <a:pt x="514" y="309"/>
                  </a:lnTo>
                  <a:lnTo>
                    <a:pt x="485" y="429"/>
                  </a:lnTo>
                  <a:lnTo>
                    <a:pt x="427" y="529"/>
                  </a:lnTo>
                  <a:lnTo>
                    <a:pt x="369" y="599"/>
                  </a:lnTo>
                  <a:lnTo>
                    <a:pt x="0" y="978"/>
                  </a:lnTo>
                  <a:lnTo>
                    <a:pt x="0" y="1028"/>
                  </a:lnTo>
                  <a:lnTo>
                    <a:pt x="611" y="1028"/>
                  </a:lnTo>
                  <a:lnTo>
                    <a:pt x="659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7" name="Freeform 159"/>
            <p:cNvSpPr>
              <a:spLocks noEditPoints="1"/>
            </p:cNvSpPr>
            <p:nvPr/>
          </p:nvSpPr>
          <p:spPr bwMode="auto">
            <a:xfrm>
              <a:off x="26797" y="3522"/>
              <a:ext cx="1473" cy="698"/>
            </a:xfrm>
            <a:custGeom>
              <a:avLst/>
              <a:gdLst/>
              <a:ahLst/>
              <a:cxnLst>
                <a:cxn ang="0">
                  <a:pos x="698" y="199"/>
                </a:cxn>
                <a:cxn ang="0">
                  <a:pos x="543" y="60"/>
                </a:cxn>
                <a:cxn ang="0">
                  <a:pos x="320" y="0"/>
                </a:cxn>
                <a:cxn ang="0">
                  <a:pos x="126" y="70"/>
                </a:cxn>
                <a:cxn ang="0">
                  <a:pos x="19" y="239"/>
                </a:cxn>
                <a:cxn ang="0">
                  <a:pos x="19" y="449"/>
                </a:cxn>
                <a:cxn ang="0">
                  <a:pos x="126" y="628"/>
                </a:cxn>
                <a:cxn ang="0">
                  <a:pos x="310" y="698"/>
                </a:cxn>
                <a:cxn ang="0">
                  <a:pos x="533" y="628"/>
                </a:cxn>
                <a:cxn ang="0">
                  <a:pos x="678" y="499"/>
                </a:cxn>
                <a:cxn ang="0">
                  <a:pos x="775" y="499"/>
                </a:cxn>
                <a:cxn ang="0">
                  <a:pos x="930" y="628"/>
                </a:cxn>
                <a:cxn ang="0">
                  <a:pos x="1153" y="698"/>
                </a:cxn>
                <a:cxn ang="0">
                  <a:pos x="1347" y="628"/>
                </a:cxn>
                <a:cxn ang="0">
                  <a:pos x="1454" y="449"/>
                </a:cxn>
                <a:cxn ang="0">
                  <a:pos x="1454" y="239"/>
                </a:cxn>
                <a:cxn ang="0">
                  <a:pos x="1347" y="70"/>
                </a:cxn>
                <a:cxn ang="0">
                  <a:pos x="1153" y="0"/>
                </a:cxn>
                <a:cxn ang="0">
                  <a:pos x="940" y="70"/>
                </a:cxn>
                <a:cxn ang="0">
                  <a:pos x="795" y="199"/>
                </a:cxn>
                <a:cxn ang="0">
                  <a:pos x="795" y="309"/>
                </a:cxn>
                <a:cxn ang="0">
                  <a:pos x="959" y="129"/>
                </a:cxn>
                <a:cxn ang="0">
                  <a:pos x="1173" y="60"/>
                </a:cxn>
                <a:cxn ang="0">
                  <a:pos x="1357" y="149"/>
                </a:cxn>
                <a:cxn ang="0">
                  <a:pos x="1425" y="349"/>
                </a:cxn>
                <a:cxn ang="0">
                  <a:pos x="1347" y="539"/>
                </a:cxn>
                <a:cxn ang="0">
                  <a:pos x="1173" y="609"/>
                </a:cxn>
                <a:cxn ang="0">
                  <a:pos x="988" y="529"/>
                </a:cxn>
                <a:cxn ang="0">
                  <a:pos x="795" y="309"/>
                </a:cxn>
                <a:cxn ang="0">
                  <a:pos x="601" y="479"/>
                </a:cxn>
                <a:cxn ang="0">
                  <a:pos x="407" y="618"/>
                </a:cxn>
                <a:cxn ang="0">
                  <a:pos x="194" y="609"/>
                </a:cxn>
                <a:cxn ang="0">
                  <a:pos x="58" y="459"/>
                </a:cxn>
                <a:cxn ang="0">
                  <a:pos x="58" y="239"/>
                </a:cxn>
                <a:cxn ang="0">
                  <a:pos x="203" y="100"/>
                </a:cxn>
                <a:cxn ang="0">
                  <a:pos x="388" y="100"/>
                </a:cxn>
                <a:cxn ang="0">
                  <a:pos x="572" y="259"/>
                </a:cxn>
              </a:cxnLst>
              <a:rect l="0" t="0" r="r" b="b"/>
              <a:pathLst>
                <a:path w="1473" h="698">
                  <a:moveTo>
                    <a:pt x="746" y="259"/>
                  </a:moveTo>
                  <a:lnTo>
                    <a:pt x="698" y="199"/>
                  </a:lnTo>
                  <a:lnTo>
                    <a:pt x="630" y="129"/>
                  </a:lnTo>
                  <a:lnTo>
                    <a:pt x="543" y="60"/>
                  </a:lnTo>
                  <a:lnTo>
                    <a:pt x="446" y="20"/>
                  </a:lnTo>
                  <a:lnTo>
                    <a:pt x="320" y="0"/>
                  </a:lnTo>
                  <a:lnTo>
                    <a:pt x="213" y="20"/>
                  </a:lnTo>
                  <a:lnTo>
                    <a:pt x="126" y="70"/>
                  </a:lnTo>
                  <a:lnTo>
                    <a:pt x="58" y="149"/>
                  </a:lnTo>
                  <a:lnTo>
                    <a:pt x="19" y="239"/>
                  </a:lnTo>
                  <a:lnTo>
                    <a:pt x="0" y="349"/>
                  </a:lnTo>
                  <a:lnTo>
                    <a:pt x="19" y="449"/>
                  </a:lnTo>
                  <a:lnTo>
                    <a:pt x="58" y="549"/>
                  </a:lnTo>
                  <a:lnTo>
                    <a:pt x="126" y="628"/>
                  </a:lnTo>
                  <a:lnTo>
                    <a:pt x="213" y="678"/>
                  </a:lnTo>
                  <a:lnTo>
                    <a:pt x="310" y="698"/>
                  </a:lnTo>
                  <a:lnTo>
                    <a:pt x="426" y="678"/>
                  </a:lnTo>
                  <a:lnTo>
                    <a:pt x="533" y="628"/>
                  </a:lnTo>
                  <a:lnTo>
                    <a:pt x="610" y="559"/>
                  </a:lnTo>
                  <a:lnTo>
                    <a:pt x="678" y="499"/>
                  </a:lnTo>
                  <a:lnTo>
                    <a:pt x="727" y="439"/>
                  </a:lnTo>
                  <a:lnTo>
                    <a:pt x="775" y="499"/>
                  </a:lnTo>
                  <a:lnTo>
                    <a:pt x="843" y="569"/>
                  </a:lnTo>
                  <a:lnTo>
                    <a:pt x="930" y="628"/>
                  </a:lnTo>
                  <a:lnTo>
                    <a:pt x="1027" y="678"/>
                  </a:lnTo>
                  <a:lnTo>
                    <a:pt x="1153" y="698"/>
                  </a:lnTo>
                  <a:lnTo>
                    <a:pt x="1260" y="678"/>
                  </a:lnTo>
                  <a:lnTo>
                    <a:pt x="1347" y="628"/>
                  </a:lnTo>
                  <a:lnTo>
                    <a:pt x="1415" y="549"/>
                  </a:lnTo>
                  <a:lnTo>
                    <a:pt x="1454" y="449"/>
                  </a:lnTo>
                  <a:lnTo>
                    <a:pt x="1473" y="349"/>
                  </a:lnTo>
                  <a:lnTo>
                    <a:pt x="1454" y="239"/>
                  </a:lnTo>
                  <a:lnTo>
                    <a:pt x="1415" y="149"/>
                  </a:lnTo>
                  <a:lnTo>
                    <a:pt x="1347" y="70"/>
                  </a:lnTo>
                  <a:lnTo>
                    <a:pt x="1260" y="20"/>
                  </a:lnTo>
                  <a:lnTo>
                    <a:pt x="1153" y="0"/>
                  </a:lnTo>
                  <a:lnTo>
                    <a:pt x="1037" y="20"/>
                  </a:lnTo>
                  <a:lnTo>
                    <a:pt x="940" y="70"/>
                  </a:lnTo>
                  <a:lnTo>
                    <a:pt x="853" y="129"/>
                  </a:lnTo>
                  <a:lnTo>
                    <a:pt x="795" y="199"/>
                  </a:lnTo>
                  <a:lnTo>
                    <a:pt x="746" y="259"/>
                  </a:lnTo>
                  <a:close/>
                  <a:moveTo>
                    <a:pt x="795" y="309"/>
                  </a:moveTo>
                  <a:lnTo>
                    <a:pt x="872" y="209"/>
                  </a:lnTo>
                  <a:lnTo>
                    <a:pt x="959" y="129"/>
                  </a:lnTo>
                  <a:lnTo>
                    <a:pt x="1056" y="80"/>
                  </a:lnTo>
                  <a:lnTo>
                    <a:pt x="1173" y="60"/>
                  </a:lnTo>
                  <a:lnTo>
                    <a:pt x="1279" y="80"/>
                  </a:lnTo>
                  <a:lnTo>
                    <a:pt x="1357" y="149"/>
                  </a:lnTo>
                  <a:lnTo>
                    <a:pt x="1405" y="239"/>
                  </a:lnTo>
                  <a:lnTo>
                    <a:pt x="1425" y="349"/>
                  </a:lnTo>
                  <a:lnTo>
                    <a:pt x="1405" y="449"/>
                  </a:lnTo>
                  <a:lnTo>
                    <a:pt x="1347" y="539"/>
                  </a:lnTo>
                  <a:lnTo>
                    <a:pt x="1269" y="589"/>
                  </a:lnTo>
                  <a:lnTo>
                    <a:pt x="1173" y="609"/>
                  </a:lnTo>
                  <a:lnTo>
                    <a:pt x="1076" y="589"/>
                  </a:lnTo>
                  <a:lnTo>
                    <a:pt x="988" y="529"/>
                  </a:lnTo>
                  <a:lnTo>
                    <a:pt x="892" y="429"/>
                  </a:lnTo>
                  <a:lnTo>
                    <a:pt x="795" y="309"/>
                  </a:lnTo>
                  <a:close/>
                  <a:moveTo>
                    <a:pt x="678" y="379"/>
                  </a:moveTo>
                  <a:lnTo>
                    <a:pt x="601" y="479"/>
                  </a:lnTo>
                  <a:lnTo>
                    <a:pt x="514" y="559"/>
                  </a:lnTo>
                  <a:lnTo>
                    <a:pt x="407" y="618"/>
                  </a:lnTo>
                  <a:lnTo>
                    <a:pt x="300" y="638"/>
                  </a:lnTo>
                  <a:lnTo>
                    <a:pt x="194" y="609"/>
                  </a:lnTo>
                  <a:lnTo>
                    <a:pt x="116" y="549"/>
                  </a:lnTo>
                  <a:lnTo>
                    <a:pt x="58" y="459"/>
                  </a:lnTo>
                  <a:lnTo>
                    <a:pt x="39" y="349"/>
                  </a:lnTo>
                  <a:lnTo>
                    <a:pt x="58" y="239"/>
                  </a:lnTo>
                  <a:lnTo>
                    <a:pt x="116" y="159"/>
                  </a:lnTo>
                  <a:lnTo>
                    <a:pt x="203" y="100"/>
                  </a:lnTo>
                  <a:lnTo>
                    <a:pt x="291" y="80"/>
                  </a:lnTo>
                  <a:lnTo>
                    <a:pt x="388" y="100"/>
                  </a:lnTo>
                  <a:lnTo>
                    <a:pt x="484" y="169"/>
                  </a:lnTo>
                  <a:lnTo>
                    <a:pt x="572" y="259"/>
                  </a:lnTo>
                  <a:lnTo>
                    <a:pt x="678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8" name="Freeform 160"/>
            <p:cNvSpPr>
              <a:spLocks/>
            </p:cNvSpPr>
            <p:nvPr/>
          </p:nvSpPr>
          <p:spPr bwMode="auto">
            <a:xfrm>
              <a:off x="26099" y="4859"/>
              <a:ext cx="2849" cy="3084"/>
            </a:xfrm>
            <a:custGeom>
              <a:avLst/>
              <a:gdLst/>
              <a:ahLst/>
              <a:cxnLst>
                <a:cxn ang="0">
                  <a:pos x="2588" y="3084"/>
                </a:cxn>
                <a:cxn ang="0">
                  <a:pos x="2849" y="2375"/>
                </a:cxn>
                <a:cxn ang="0">
                  <a:pos x="2801" y="2375"/>
                </a:cxn>
                <a:cxn ang="0">
                  <a:pos x="2733" y="2505"/>
                </a:cxn>
                <a:cxn ang="0">
                  <a:pos x="2636" y="2615"/>
                </a:cxn>
                <a:cxn ang="0">
                  <a:pos x="2520" y="2705"/>
                </a:cxn>
                <a:cxn ang="0">
                  <a:pos x="2384" y="2775"/>
                </a:cxn>
                <a:cxn ang="0">
                  <a:pos x="2239" y="2825"/>
                </a:cxn>
                <a:cxn ang="0">
                  <a:pos x="2190" y="2835"/>
                </a:cxn>
                <a:cxn ang="0">
                  <a:pos x="2103" y="2855"/>
                </a:cxn>
                <a:cxn ang="0">
                  <a:pos x="1977" y="2874"/>
                </a:cxn>
                <a:cxn ang="0">
                  <a:pos x="1793" y="2884"/>
                </a:cxn>
                <a:cxn ang="0">
                  <a:pos x="1580" y="2894"/>
                </a:cxn>
                <a:cxn ang="0">
                  <a:pos x="281" y="2894"/>
                </a:cxn>
                <a:cxn ang="0">
                  <a:pos x="1376" y="1577"/>
                </a:cxn>
                <a:cxn ang="0">
                  <a:pos x="1386" y="1567"/>
                </a:cxn>
                <a:cxn ang="0">
                  <a:pos x="1396" y="1547"/>
                </a:cxn>
                <a:cxn ang="0">
                  <a:pos x="1396" y="1527"/>
                </a:cxn>
                <a:cxn ang="0">
                  <a:pos x="1386" y="1527"/>
                </a:cxn>
                <a:cxn ang="0">
                  <a:pos x="1376" y="1507"/>
                </a:cxn>
                <a:cxn ang="0">
                  <a:pos x="378" y="110"/>
                </a:cxn>
                <a:cxn ang="0">
                  <a:pos x="1745" y="110"/>
                </a:cxn>
                <a:cxn ang="0">
                  <a:pos x="1900" y="120"/>
                </a:cxn>
                <a:cxn ang="0">
                  <a:pos x="2006" y="130"/>
                </a:cxn>
                <a:cxn ang="0">
                  <a:pos x="2055" y="140"/>
                </a:cxn>
                <a:cxn ang="0">
                  <a:pos x="2190" y="170"/>
                </a:cxn>
                <a:cxn ang="0">
                  <a:pos x="2355" y="220"/>
                </a:cxn>
                <a:cxn ang="0">
                  <a:pos x="2530" y="309"/>
                </a:cxn>
                <a:cxn ang="0">
                  <a:pos x="2578" y="349"/>
                </a:cxn>
                <a:cxn ang="0">
                  <a:pos x="2656" y="409"/>
                </a:cxn>
                <a:cxn ang="0">
                  <a:pos x="2733" y="499"/>
                </a:cxn>
                <a:cxn ang="0">
                  <a:pos x="2801" y="619"/>
                </a:cxn>
                <a:cxn ang="0">
                  <a:pos x="2849" y="619"/>
                </a:cxn>
                <a:cxn ang="0">
                  <a:pos x="2588" y="0"/>
                </a:cxn>
                <a:cxn ang="0">
                  <a:pos x="20" y="0"/>
                </a:cxn>
                <a:cxn ang="0">
                  <a:pos x="10" y="10"/>
                </a:cxn>
                <a:cxn ang="0">
                  <a:pos x="10" y="30"/>
                </a:cxn>
                <a:cxn ang="0">
                  <a:pos x="0" y="50"/>
                </a:cxn>
                <a:cxn ang="0">
                  <a:pos x="0" y="90"/>
                </a:cxn>
                <a:cxn ang="0">
                  <a:pos x="1134" y="1687"/>
                </a:cxn>
                <a:cxn ang="0">
                  <a:pos x="29" y="3024"/>
                </a:cxn>
                <a:cxn ang="0">
                  <a:pos x="10" y="3044"/>
                </a:cxn>
                <a:cxn ang="0">
                  <a:pos x="10" y="3074"/>
                </a:cxn>
                <a:cxn ang="0">
                  <a:pos x="20" y="3084"/>
                </a:cxn>
                <a:cxn ang="0">
                  <a:pos x="68" y="3084"/>
                </a:cxn>
                <a:cxn ang="0">
                  <a:pos x="2588" y="3084"/>
                </a:cxn>
              </a:cxnLst>
              <a:rect l="0" t="0" r="r" b="b"/>
              <a:pathLst>
                <a:path w="2849" h="3084">
                  <a:moveTo>
                    <a:pt x="2588" y="3084"/>
                  </a:moveTo>
                  <a:lnTo>
                    <a:pt x="2849" y="2375"/>
                  </a:lnTo>
                  <a:lnTo>
                    <a:pt x="2801" y="2375"/>
                  </a:lnTo>
                  <a:lnTo>
                    <a:pt x="2733" y="2505"/>
                  </a:lnTo>
                  <a:lnTo>
                    <a:pt x="2636" y="2615"/>
                  </a:lnTo>
                  <a:lnTo>
                    <a:pt x="2520" y="2705"/>
                  </a:lnTo>
                  <a:lnTo>
                    <a:pt x="2384" y="2775"/>
                  </a:lnTo>
                  <a:lnTo>
                    <a:pt x="2239" y="2825"/>
                  </a:lnTo>
                  <a:lnTo>
                    <a:pt x="2190" y="2835"/>
                  </a:lnTo>
                  <a:lnTo>
                    <a:pt x="2103" y="2855"/>
                  </a:lnTo>
                  <a:lnTo>
                    <a:pt x="1977" y="2874"/>
                  </a:lnTo>
                  <a:lnTo>
                    <a:pt x="1793" y="2884"/>
                  </a:lnTo>
                  <a:lnTo>
                    <a:pt x="1580" y="2894"/>
                  </a:lnTo>
                  <a:lnTo>
                    <a:pt x="281" y="2894"/>
                  </a:lnTo>
                  <a:lnTo>
                    <a:pt x="1376" y="1577"/>
                  </a:lnTo>
                  <a:lnTo>
                    <a:pt x="1386" y="1567"/>
                  </a:lnTo>
                  <a:lnTo>
                    <a:pt x="1396" y="1547"/>
                  </a:lnTo>
                  <a:lnTo>
                    <a:pt x="1396" y="1527"/>
                  </a:lnTo>
                  <a:lnTo>
                    <a:pt x="1386" y="1527"/>
                  </a:lnTo>
                  <a:lnTo>
                    <a:pt x="1376" y="1507"/>
                  </a:lnTo>
                  <a:lnTo>
                    <a:pt x="378" y="110"/>
                  </a:lnTo>
                  <a:lnTo>
                    <a:pt x="1745" y="110"/>
                  </a:lnTo>
                  <a:lnTo>
                    <a:pt x="1900" y="120"/>
                  </a:lnTo>
                  <a:lnTo>
                    <a:pt x="2006" y="130"/>
                  </a:lnTo>
                  <a:lnTo>
                    <a:pt x="2055" y="140"/>
                  </a:lnTo>
                  <a:lnTo>
                    <a:pt x="2190" y="170"/>
                  </a:lnTo>
                  <a:lnTo>
                    <a:pt x="2355" y="220"/>
                  </a:lnTo>
                  <a:lnTo>
                    <a:pt x="2530" y="309"/>
                  </a:lnTo>
                  <a:lnTo>
                    <a:pt x="2578" y="349"/>
                  </a:lnTo>
                  <a:lnTo>
                    <a:pt x="2656" y="409"/>
                  </a:lnTo>
                  <a:lnTo>
                    <a:pt x="2733" y="499"/>
                  </a:lnTo>
                  <a:lnTo>
                    <a:pt x="2801" y="619"/>
                  </a:lnTo>
                  <a:lnTo>
                    <a:pt x="2849" y="619"/>
                  </a:lnTo>
                  <a:lnTo>
                    <a:pt x="2588" y="0"/>
                  </a:lnTo>
                  <a:lnTo>
                    <a:pt x="20" y="0"/>
                  </a:lnTo>
                  <a:lnTo>
                    <a:pt x="10" y="10"/>
                  </a:lnTo>
                  <a:lnTo>
                    <a:pt x="10" y="30"/>
                  </a:lnTo>
                  <a:lnTo>
                    <a:pt x="0" y="50"/>
                  </a:lnTo>
                  <a:lnTo>
                    <a:pt x="0" y="90"/>
                  </a:lnTo>
                  <a:lnTo>
                    <a:pt x="1134" y="1687"/>
                  </a:lnTo>
                  <a:lnTo>
                    <a:pt x="29" y="3024"/>
                  </a:lnTo>
                  <a:lnTo>
                    <a:pt x="10" y="3044"/>
                  </a:lnTo>
                  <a:lnTo>
                    <a:pt x="10" y="3074"/>
                  </a:lnTo>
                  <a:lnTo>
                    <a:pt x="20" y="3084"/>
                  </a:lnTo>
                  <a:lnTo>
                    <a:pt x="68" y="3084"/>
                  </a:lnTo>
                  <a:lnTo>
                    <a:pt x="2588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49" name="Freeform 161"/>
            <p:cNvSpPr>
              <a:spLocks/>
            </p:cNvSpPr>
            <p:nvPr/>
          </p:nvSpPr>
          <p:spPr bwMode="auto">
            <a:xfrm>
              <a:off x="25973" y="8831"/>
              <a:ext cx="921" cy="699"/>
            </a:xfrm>
            <a:custGeom>
              <a:avLst/>
              <a:gdLst/>
              <a:ahLst/>
              <a:cxnLst>
                <a:cxn ang="0">
                  <a:pos x="107" y="599"/>
                </a:cxn>
                <a:cxn ang="0">
                  <a:pos x="97" y="639"/>
                </a:cxn>
                <a:cxn ang="0">
                  <a:pos x="107" y="669"/>
                </a:cxn>
                <a:cxn ang="0">
                  <a:pos x="155" y="699"/>
                </a:cxn>
                <a:cxn ang="0">
                  <a:pos x="213" y="659"/>
                </a:cxn>
                <a:cxn ang="0">
                  <a:pos x="223" y="619"/>
                </a:cxn>
                <a:cxn ang="0">
                  <a:pos x="233" y="569"/>
                </a:cxn>
                <a:cxn ang="0">
                  <a:pos x="262" y="459"/>
                </a:cxn>
                <a:cxn ang="0">
                  <a:pos x="281" y="380"/>
                </a:cxn>
                <a:cxn ang="0">
                  <a:pos x="301" y="290"/>
                </a:cxn>
                <a:cxn ang="0">
                  <a:pos x="359" y="180"/>
                </a:cxn>
                <a:cxn ang="0">
                  <a:pos x="446" y="90"/>
                </a:cxn>
                <a:cxn ang="0">
                  <a:pos x="582" y="40"/>
                </a:cxn>
                <a:cxn ang="0">
                  <a:pos x="630" y="50"/>
                </a:cxn>
                <a:cxn ang="0">
                  <a:pos x="669" y="100"/>
                </a:cxn>
                <a:cxn ang="0">
                  <a:pos x="659" y="230"/>
                </a:cxn>
                <a:cxn ang="0">
                  <a:pos x="601" y="410"/>
                </a:cxn>
                <a:cxn ang="0">
                  <a:pos x="572" y="509"/>
                </a:cxn>
                <a:cxn ang="0">
                  <a:pos x="562" y="599"/>
                </a:cxn>
                <a:cxn ang="0">
                  <a:pos x="630" y="679"/>
                </a:cxn>
                <a:cxn ang="0">
                  <a:pos x="698" y="699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3" y="469"/>
                </a:cxn>
                <a:cxn ang="0">
                  <a:pos x="766" y="629"/>
                </a:cxn>
                <a:cxn ang="0">
                  <a:pos x="688" y="649"/>
                </a:cxn>
                <a:cxn ang="0">
                  <a:pos x="669" y="619"/>
                </a:cxn>
                <a:cxn ang="0">
                  <a:pos x="679" y="539"/>
                </a:cxn>
                <a:cxn ang="0">
                  <a:pos x="708" y="469"/>
                </a:cxn>
                <a:cxn ang="0">
                  <a:pos x="746" y="340"/>
                </a:cxn>
                <a:cxn ang="0">
                  <a:pos x="785" y="170"/>
                </a:cxn>
                <a:cxn ang="0">
                  <a:pos x="737" y="50"/>
                </a:cxn>
                <a:cxn ang="0">
                  <a:pos x="640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20" y="70"/>
                </a:cxn>
                <a:cxn ang="0">
                  <a:pos x="223" y="10"/>
                </a:cxn>
                <a:cxn ang="0">
                  <a:pos x="136" y="0"/>
                </a:cxn>
                <a:cxn ang="0">
                  <a:pos x="68" y="60"/>
                </a:cxn>
                <a:cxn ang="0">
                  <a:pos x="39" y="110"/>
                </a:cxn>
                <a:cxn ang="0">
                  <a:pos x="20" y="180"/>
                </a:cxn>
                <a:cxn ang="0">
                  <a:pos x="0" y="230"/>
                </a:cxn>
                <a:cxn ang="0">
                  <a:pos x="10" y="250"/>
                </a:cxn>
                <a:cxn ang="0">
                  <a:pos x="39" y="260"/>
                </a:cxn>
                <a:cxn ang="0">
                  <a:pos x="58" y="230"/>
                </a:cxn>
                <a:cxn ang="0">
                  <a:pos x="87" y="130"/>
                </a:cxn>
                <a:cxn ang="0">
                  <a:pos x="175" y="40"/>
                </a:cxn>
                <a:cxn ang="0">
                  <a:pos x="204" y="60"/>
                </a:cxn>
                <a:cxn ang="0">
                  <a:pos x="223" y="90"/>
                </a:cxn>
                <a:cxn ang="0">
                  <a:pos x="204" y="210"/>
                </a:cxn>
                <a:cxn ang="0">
                  <a:pos x="184" y="280"/>
                </a:cxn>
                <a:cxn ang="0">
                  <a:pos x="165" y="350"/>
                </a:cxn>
                <a:cxn ang="0">
                  <a:pos x="116" y="579"/>
                </a:cxn>
              </a:cxnLst>
              <a:rect l="0" t="0" r="r" b="b"/>
              <a:pathLst>
                <a:path w="921" h="699">
                  <a:moveTo>
                    <a:pt x="116" y="579"/>
                  </a:moveTo>
                  <a:lnTo>
                    <a:pt x="107" y="599"/>
                  </a:lnTo>
                  <a:lnTo>
                    <a:pt x="107" y="619"/>
                  </a:lnTo>
                  <a:lnTo>
                    <a:pt x="97" y="639"/>
                  </a:lnTo>
                  <a:lnTo>
                    <a:pt x="97" y="649"/>
                  </a:lnTo>
                  <a:lnTo>
                    <a:pt x="107" y="669"/>
                  </a:lnTo>
                  <a:lnTo>
                    <a:pt x="116" y="679"/>
                  </a:lnTo>
                  <a:lnTo>
                    <a:pt x="155" y="699"/>
                  </a:lnTo>
                  <a:lnTo>
                    <a:pt x="194" y="679"/>
                  </a:lnTo>
                  <a:lnTo>
                    <a:pt x="213" y="659"/>
                  </a:lnTo>
                  <a:lnTo>
                    <a:pt x="213" y="639"/>
                  </a:lnTo>
                  <a:lnTo>
                    <a:pt x="223" y="619"/>
                  </a:lnTo>
                  <a:lnTo>
                    <a:pt x="233" y="589"/>
                  </a:lnTo>
                  <a:lnTo>
                    <a:pt x="233" y="569"/>
                  </a:lnTo>
                  <a:lnTo>
                    <a:pt x="242" y="539"/>
                  </a:lnTo>
                  <a:lnTo>
                    <a:pt x="262" y="459"/>
                  </a:lnTo>
                  <a:lnTo>
                    <a:pt x="272" y="429"/>
                  </a:lnTo>
                  <a:lnTo>
                    <a:pt x="281" y="380"/>
                  </a:lnTo>
                  <a:lnTo>
                    <a:pt x="291" y="320"/>
                  </a:lnTo>
                  <a:lnTo>
                    <a:pt x="301" y="290"/>
                  </a:lnTo>
                  <a:lnTo>
                    <a:pt x="339" y="210"/>
                  </a:lnTo>
                  <a:lnTo>
                    <a:pt x="359" y="180"/>
                  </a:lnTo>
                  <a:lnTo>
                    <a:pt x="398" y="130"/>
                  </a:lnTo>
                  <a:lnTo>
                    <a:pt x="446" y="90"/>
                  </a:lnTo>
                  <a:lnTo>
                    <a:pt x="504" y="60"/>
                  </a:lnTo>
                  <a:lnTo>
                    <a:pt x="582" y="40"/>
                  </a:lnTo>
                  <a:lnTo>
                    <a:pt x="611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9" y="100"/>
                  </a:lnTo>
                  <a:lnTo>
                    <a:pt x="669" y="150"/>
                  </a:lnTo>
                  <a:lnTo>
                    <a:pt x="659" y="230"/>
                  </a:lnTo>
                  <a:lnTo>
                    <a:pt x="630" y="330"/>
                  </a:lnTo>
                  <a:lnTo>
                    <a:pt x="601" y="410"/>
                  </a:lnTo>
                  <a:lnTo>
                    <a:pt x="582" y="479"/>
                  </a:lnTo>
                  <a:lnTo>
                    <a:pt x="572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1" y="659"/>
                  </a:lnTo>
                  <a:lnTo>
                    <a:pt x="630" y="679"/>
                  </a:lnTo>
                  <a:lnTo>
                    <a:pt x="669" y="689"/>
                  </a:lnTo>
                  <a:lnTo>
                    <a:pt x="698" y="699"/>
                  </a:lnTo>
                  <a:lnTo>
                    <a:pt x="775" y="679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1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2" y="449"/>
                  </a:lnTo>
                  <a:lnTo>
                    <a:pt x="863" y="469"/>
                  </a:lnTo>
                  <a:lnTo>
                    <a:pt x="824" y="569"/>
                  </a:lnTo>
                  <a:lnTo>
                    <a:pt x="766" y="629"/>
                  </a:lnTo>
                  <a:lnTo>
                    <a:pt x="708" y="649"/>
                  </a:lnTo>
                  <a:lnTo>
                    <a:pt x="688" y="649"/>
                  </a:lnTo>
                  <a:lnTo>
                    <a:pt x="679" y="639"/>
                  </a:lnTo>
                  <a:lnTo>
                    <a:pt x="669" y="619"/>
                  </a:lnTo>
                  <a:lnTo>
                    <a:pt x="669" y="559"/>
                  </a:lnTo>
                  <a:lnTo>
                    <a:pt x="679" y="539"/>
                  </a:lnTo>
                  <a:lnTo>
                    <a:pt x="688" y="509"/>
                  </a:lnTo>
                  <a:lnTo>
                    <a:pt x="708" y="469"/>
                  </a:lnTo>
                  <a:lnTo>
                    <a:pt x="727" y="419"/>
                  </a:lnTo>
                  <a:lnTo>
                    <a:pt x="746" y="340"/>
                  </a:lnTo>
                  <a:lnTo>
                    <a:pt x="775" y="250"/>
                  </a:lnTo>
                  <a:lnTo>
                    <a:pt x="785" y="170"/>
                  </a:lnTo>
                  <a:lnTo>
                    <a:pt x="775" y="100"/>
                  </a:lnTo>
                  <a:lnTo>
                    <a:pt x="737" y="50"/>
                  </a:lnTo>
                  <a:lnTo>
                    <a:pt x="688" y="20"/>
                  </a:lnTo>
                  <a:lnTo>
                    <a:pt x="640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39" y="140"/>
                  </a:lnTo>
                  <a:lnTo>
                    <a:pt x="320" y="70"/>
                  </a:lnTo>
                  <a:lnTo>
                    <a:pt x="272" y="30"/>
                  </a:lnTo>
                  <a:lnTo>
                    <a:pt x="223" y="10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80"/>
                  </a:lnTo>
                  <a:lnTo>
                    <a:pt x="39" y="110"/>
                  </a:lnTo>
                  <a:lnTo>
                    <a:pt x="29" y="140"/>
                  </a:lnTo>
                  <a:lnTo>
                    <a:pt x="20" y="180"/>
                  </a:lnTo>
                  <a:lnTo>
                    <a:pt x="10" y="200"/>
                  </a:lnTo>
                  <a:lnTo>
                    <a:pt x="0" y="230"/>
                  </a:lnTo>
                  <a:lnTo>
                    <a:pt x="0" y="250"/>
                  </a:lnTo>
                  <a:lnTo>
                    <a:pt x="10" y="250"/>
                  </a:lnTo>
                  <a:lnTo>
                    <a:pt x="20" y="260"/>
                  </a:lnTo>
                  <a:lnTo>
                    <a:pt x="39" y="260"/>
                  </a:lnTo>
                  <a:lnTo>
                    <a:pt x="49" y="250"/>
                  </a:lnTo>
                  <a:lnTo>
                    <a:pt x="58" y="230"/>
                  </a:lnTo>
                  <a:lnTo>
                    <a:pt x="58" y="210"/>
                  </a:lnTo>
                  <a:lnTo>
                    <a:pt x="87" y="130"/>
                  </a:lnTo>
                  <a:lnTo>
                    <a:pt x="116" y="70"/>
                  </a:lnTo>
                  <a:lnTo>
                    <a:pt x="175" y="40"/>
                  </a:lnTo>
                  <a:lnTo>
                    <a:pt x="194" y="40"/>
                  </a:lnTo>
                  <a:lnTo>
                    <a:pt x="204" y="60"/>
                  </a:lnTo>
                  <a:lnTo>
                    <a:pt x="213" y="70"/>
                  </a:lnTo>
                  <a:lnTo>
                    <a:pt x="223" y="90"/>
                  </a:lnTo>
                  <a:lnTo>
                    <a:pt x="223" y="150"/>
                  </a:lnTo>
                  <a:lnTo>
                    <a:pt x="204" y="210"/>
                  </a:lnTo>
                  <a:lnTo>
                    <a:pt x="194" y="250"/>
                  </a:lnTo>
                  <a:lnTo>
                    <a:pt x="184" y="280"/>
                  </a:lnTo>
                  <a:lnTo>
                    <a:pt x="175" y="320"/>
                  </a:lnTo>
                  <a:lnTo>
                    <a:pt x="165" y="350"/>
                  </a:lnTo>
                  <a:lnTo>
                    <a:pt x="165" y="380"/>
                  </a:lnTo>
                  <a:lnTo>
                    <a:pt x="116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0" name="Freeform 162"/>
            <p:cNvSpPr>
              <a:spLocks noEditPoints="1"/>
            </p:cNvSpPr>
            <p:nvPr/>
          </p:nvSpPr>
          <p:spPr bwMode="auto">
            <a:xfrm>
              <a:off x="27068" y="8921"/>
              <a:ext cx="1095" cy="409"/>
            </a:xfrm>
            <a:custGeom>
              <a:avLst/>
              <a:gdLst/>
              <a:ahLst/>
              <a:cxnLst>
                <a:cxn ang="0">
                  <a:pos x="1047" y="70"/>
                </a:cxn>
                <a:cxn ang="0">
                  <a:pos x="1076" y="70"/>
                </a:cxn>
                <a:cxn ang="0">
                  <a:pos x="1095" y="50"/>
                </a:cxn>
                <a:cxn ang="0">
                  <a:pos x="1095" y="10"/>
                </a:cxn>
                <a:cxn ang="0">
                  <a:pos x="1086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50"/>
                </a:cxn>
                <a:cxn ang="0">
                  <a:pos x="10" y="60"/>
                </a:cxn>
                <a:cxn ang="0">
                  <a:pos x="29" y="70"/>
                </a:cxn>
                <a:cxn ang="0">
                  <a:pos x="58" y="70"/>
                </a:cxn>
                <a:cxn ang="0">
                  <a:pos x="1047" y="70"/>
                </a:cxn>
                <a:cxn ang="0">
                  <a:pos x="1047" y="409"/>
                </a:cxn>
                <a:cxn ang="0">
                  <a:pos x="1076" y="409"/>
                </a:cxn>
                <a:cxn ang="0">
                  <a:pos x="1095" y="389"/>
                </a:cxn>
                <a:cxn ang="0">
                  <a:pos x="1095" y="349"/>
                </a:cxn>
                <a:cxn ang="0">
                  <a:pos x="1086" y="339"/>
                </a:cxn>
                <a:cxn ang="0">
                  <a:pos x="10" y="339"/>
                </a:cxn>
                <a:cxn ang="0">
                  <a:pos x="0" y="349"/>
                </a:cxn>
                <a:cxn ang="0">
                  <a:pos x="0" y="389"/>
                </a:cxn>
                <a:cxn ang="0">
                  <a:pos x="10" y="399"/>
                </a:cxn>
                <a:cxn ang="0">
                  <a:pos x="29" y="409"/>
                </a:cxn>
                <a:cxn ang="0">
                  <a:pos x="58" y="409"/>
                </a:cxn>
                <a:cxn ang="0">
                  <a:pos x="1047" y="409"/>
                </a:cxn>
              </a:cxnLst>
              <a:rect l="0" t="0" r="r" b="b"/>
              <a:pathLst>
                <a:path w="1095" h="409">
                  <a:moveTo>
                    <a:pt x="1047" y="70"/>
                  </a:moveTo>
                  <a:lnTo>
                    <a:pt x="1076" y="70"/>
                  </a:lnTo>
                  <a:lnTo>
                    <a:pt x="1095" y="50"/>
                  </a:lnTo>
                  <a:lnTo>
                    <a:pt x="1095" y="10"/>
                  </a:lnTo>
                  <a:lnTo>
                    <a:pt x="1086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50"/>
                  </a:lnTo>
                  <a:lnTo>
                    <a:pt x="10" y="60"/>
                  </a:lnTo>
                  <a:lnTo>
                    <a:pt x="29" y="70"/>
                  </a:lnTo>
                  <a:lnTo>
                    <a:pt x="58" y="70"/>
                  </a:lnTo>
                  <a:lnTo>
                    <a:pt x="1047" y="70"/>
                  </a:lnTo>
                  <a:close/>
                  <a:moveTo>
                    <a:pt x="1047" y="409"/>
                  </a:moveTo>
                  <a:lnTo>
                    <a:pt x="1076" y="409"/>
                  </a:lnTo>
                  <a:lnTo>
                    <a:pt x="1095" y="389"/>
                  </a:lnTo>
                  <a:lnTo>
                    <a:pt x="1095" y="349"/>
                  </a:lnTo>
                  <a:lnTo>
                    <a:pt x="1086" y="339"/>
                  </a:lnTo>
                  <a:lnTo>
                    <a:pt x="10" y="339"/>
                  </a:lnTo>
                  <a:lnTo>
                    <a:pt x="0" y="349"/>
                  </a:lnTo>
                  <a:lnTo>
                    <a:pt x="0" y="389"/>
                  </a:lnTo>
                  <a:lnTo>
                    <a:pt x="10" y="399"/>
                  </a:lnTo>
                  <a:lnTo>
                    <a:pt x="29" y="409"/>
                  </a:lnTo>
                  <a:lnTo>
                    <a:pt x="58" y="409"/>
                  </a:lnTo>
                  <a:lnTo>
                    <a:pt x="1047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1" name="Freeform 163"/>
            <p:cNvSpPr>
              <a:spLocks noEditPoints="1"/>
            </p:cNvSpPr>
            <p:nvPr/>
          </p:nvSpPr>
          <p:spPr bwMode="auto">
            <a:xfrm>
              <a:off x="28347" y="8482"/>
              <a:ext cx="698" cy="1058"/>
            </a:xfrm>
            <a:custGeom>
              <a:avLst/>
              <a:gdLst/>
              <a:ahLst/>
              <a:cxnLst>
                <a:cxn ang="0">
                  <a:pos x="698" y="539"/>
                </a:cxn>
                <a:cxn ang="0">
                  <a:pos x="689" y="379"/>
                </a:cxn>
                <a:cxn ang="0">
                  <a:pos x="669" y="250"/>
                </a:cxn>
                <a:cxn ang="0">
                  <a:pos x="611" y="140"/>
                </a:cxn>
                <a:cxn ang="0">
                  <a:pos x="553" y="70"/>
                </a:cxn>
                <a:cxn ang="0">
                  <a:pos x="466" y="20"/>
                </a:cxn>
                <a:cxn ang="0">
                  <a:pos x="349" y="0"/>
                </a:cxn>
                <a:cxn ang="0">
                  <a:pos x="233" y="20"/>
                </a:cxn>
                <a:cxn ang="0">
                  <a:pos x="146" y="70"/>
                </a:cxn>
                <a:cxn ang="0">
                  <a:pos x="88" y="140"/>
                </a:cxn>
                <a:cxn ang="0">
                  <a:pos x="49" y="230"/>
                </a:cxn>
                <a:cxn ang="0">
                  <a:pos x="20" y="319"/>
                </a:cxn>
                <a:cxn ang="0">
                  <a:pos x="10" y="409"/>
                </a:cxn>
                <a:cxn ang="0">
                  <a:pos x="10" y="479"/>
                </a:cxn>
                <a:cxn ang="0">
                  <a:pos x="0" y="539"/>
                </a:cxn>
                <a:cxn ang="0">
                  <a:pos x="0" y="589"/>
                </a:cxn>
                <a:cxn ang="0">
                  <a:pos x="20" y="749"/>
                </a:cxn>
                <a:cxn ang="0">
                  <a:pos x="49" y="838"/>
                </a:cxn>
                <a:cxn ang="0">
                  <a:pos x="88" y="918"/>
                </a:cxn>
                <a:cxn ang="0">
                  <a:pos x="156" y="988"/>
                </a:cxn>
                <a:cxn ang="0">
                  <a:pos x="233" y="1038"/>
                </a:cxn>
                <a:cxn ang="0">
                  <a:pos x="349" y="1058"/>
                </a:cxn>
                <a:cxn ang="0">
                  <a:pos x="466" y="1038"/>
                </a:cxn>
                <a:cxn ang="0">
                  <a:pos x="553" y="988"/>
                </a:cxn>
                <a:cxn ang="0">
                  <a:pos x="611" y="918"/>
                </a:cxn>
                <a:cxn ang="0">
                  <a:pos x="659" y="838"/>
                </a:cxn>
                <a:cxn ang="0">
                  <a:pos x="679" y="749"/>
                </a:cxn>
                <a:cxn ang="0">
                  <a:pos x="698" y="669"/>
                </a:cxn>
                <a:cxn ang="0">
                  <a:pos x="698" y="539"/>
                </a:cxn>
                <a:cxn ang="0">
                  <a:pos x="349" y="1018"/>
                </a:cxn>
                <a:cxn ang="0">
                  <a:pos x="301" y="1008"/>
                </a:cxn>
                <a:cxn ang="0">
                  <a:pos x="243" y="978"/>
                </a:cxn>
                <a:cxn ang="0">
                  <a:pos x="194" y="928"/>
                </a:cxn>
                <a:cxn ang="0">
                  <a:pos x="165" y="848"/>
                </a:cxn>
                <a:cxn ang="0">
                  <a:pos x="146" y="749"/>
                </a:cxn>
                <a:cxn ang="0">
                  <a:pos x="146" y="299"/>
                </a:cxn>
                <a:cxn ang="0">
                  <a:pos x="165" y="200"/>
                </a:cxn>
                <a:cxn ang="0">
                  <a:pos x="194" y="130"/>
                </a:cxn>
                <a:cxn ang="0">
                  <a:pos x="243" y="80"/>
                </a:cxn>
                <a:cxn ang="0">
                  <a:pos x="301" y="50"/>
                </a:cxn>
                <a:cxn ang="0">
                  <a:pos x="349" y="50"/>
                </a:cxn>
                <a:cxn ang="0">
                  <a:pos x="427" y="60"/>
                </a:cxn>
                <a:cxn ang="0">
                  <a:pos x="495" y="110"/>
                </a:cxn>
                <a:cxn ang="0">
                  <a:pos x="534" y="190"/>
                </a:cxn>
                <a:cxn ang="0">
                  <a:pos x="553" y="279"/>
                </a:cxn>
                <a:cxn ang="0">
                  <a:pos x="563" y="389"/>
                </a:cxn>
                <a:cxn ang="0">
                  <a:pos x="563" y="689"/>
                </a:cxn>
                <a:cxn ang="0">
                  <a:pos x="543" y="838"/>
                </a:cxn>
                <a:cxn ang="0">
                  <a:pos x="514" y="928"/>
                </a:cxn>
                <a:cxn ang="0">
                  <a:pos x="456" y="978"/>
                </a:cxn>
                <a:cxn ang="0">
                  <a:pos x="408" y="1008"/>
                </a:cxn>
                <a:cxn ang="0">
                  <a:pos x="349" y="1018"/>
                </a:cxn>
              </a:cxnLst>
              <a:rect l="0" t="0" r="r" b="b"/>
              <a:pathLst>
                <a:path w="698" h="1058">
                  <a:moveTo>
                    <a:pt x="698" y="539"/>
                  </a:moveTo>
                  <a:lnTo>
                    <a:pt x="689" y="379"/>
                  </a:lnTo>
                  <a:lnTo>
                    <a:pt x="669" y="250"/>
                  </a:lnTo>
                  <a:lnTo>
                    <a:pt x="611" y="140"/>
                  </a:lnTo>
                  <a:lnTo>
                    <a:pt x="553" y="70"/>
                  </a:lnTo>
                  <a:lnTo>
                    <a:pt x="466" y="20"/>
                  </a:lnTo>
                  <a:lnTo>
                    <a:pt x="349" y="0"/>
                  </a:lnTo>
                  <a:lnTo>
                    <a:pt x="233" y="20"/>
                  </a:lnTo>
                  <a:lnTo>
                    <a:pt x="146" y="70"/>
                  </a:lnTo>
                  <a:lnTo>
                    <a:pt x="88" y="140"/>
                  </a:lnTo>
                  <a:lnTo>
                    <a:pt x="49" y="230"/>
                  </a:lnTo>
                  <a:lnTo>
                    <a:pt x="20" y="319"/>
                  </a:lnTo>
                  <a:lnTo>
                    <a:pt x="10" y="409"/>
                  </a:lnTo>
                  <a:lnTo>
                    <a:pt x="10" y="479"/>
                  </a:lnTo>
                  <a:lnTo>
                    <a:pt x="0" y="539"/>
                  </a:lnTo>
                  <a:lnTo>
                    <a:pt x="0" y="589"/>
                  </a:lnTo>
                  <a:lnTo>
                    <a:pt x="20" y="749"/>
                  </a:lnTo>
                  <a:lnTo>
                    <a:pt x="49" y="838"/>
                  </a:lnTo>
                  <a:lnTo>
                    <a:pt x="88" y="918"/>
                  </a:lnTo>
                  <a:lnTo>
                    <a:pt x="156" y="988"/>
                  </a:lnTo>
                  <a:lnTo>
                    <a:pt x="233" y="1038"/>
                  </a:lnTo>
                  <a:lnTo>
                    <a:pt x="349" y="1058"/>
                  </a:lnTo>
                  <a:lnTo>
                    <a:pt x="466" y="1038"/>
                  </a:lnTo>
                  <a:lnTo>
                    <a:pt x="553" y="988"/>
                  </a:lnTo>
                  <a:lnTo>
                    <a:pt x="611" y="918"/>
                  </a:lnTo>
                  <a:lnTo>
                    <a:pt x="659" y="838"/>
                  </a:lnTo>
                  <a:lnTo>
                    <a:pt x="679" y="749"/>
                  </a:lnTo>
                  <a:lnTo>
                    <a:pt x="698" y="669"/>
                  </a:lnTo>
                  <a:lnTo>
                    <a:pt x="698" y="539"/>
                  </a:lnTo>
                  <a:close/>
                  <a:moveTo>
                    <a:pt x="349" y="1018"/>
                  </a:moveTo>
                  <a:lnTo>
                    <a:pt x="301" y="1008"/>
                  </a:lnTo>
                  <a:lnTo>
                    <a:pt x="243" y="978"/>
                  </a:lnTo>
                  <a:lnTo>
                    <a:pt x="194" y="928"/>
                  </a:lnTo>
                  <a:lnTo>
                    <a:pt x="165" y="848"/>
                  </a:lnTo>
                  <a:lnTo>
                    <a:pt x="146" y="749"/>
                  </a:lnTo>
                  <a:lnTo>
                    <a:pt x="146" y="299"/>
                  </a:lnTo>
                  <a:lnTo>
                    <a:pt x="165" y="200"/>
                  </a:lnTo>
                  <a:lnTo>
                    <a:pt x="194" y="130"/>
                  </a:lnTo>
                  <a:lnTo>
                    <a:pt x="243" y="80"/>
                  </a:lnTo>
                  <a:lnTo>
                    <a:pt x="301" y="50"/>
                  </a:lnTo>
                  <a:lnTo>
                    <a:pt x="349" y="50"/>
                  </a:lnTo>
                  <a:lnTo>
                    <a:pt x="427" y="60"/>
                  </a:lnTo>
                  <a:lnTo>
                    <a:pt x="495" y="110"/>
                  </a:lnTo>
                  <a:lnTo>
                    <a:pt x="534" y="190"/>
                  </a:lnTo>
                  <a:lnTo>
                    <a:pt x="553" y="279"/>
                  </a:lnTo>
                  <a:lnTo>
                    <a:pt x="563" y="389"/>
                  </a:lnTo>
                  <a:lnTo>
                    <a:pt x="563" y="689"/>
                  </a:lnTo>
                  <a:lnTo>
                    <a:pt x="543" y="838"/>
                  </a:lnTo>
                  <a:lnTo>
                    <a:pt x="514" y="928"/>
                  </a:lnTo>
                  <a:lnTo>
                    <a:pt x="456" y="978"/>
                  </a:lnTo>
                  <a:lnTo>
                    <a:pt x="408" y="1008"/>
                  </a:lnTo>
                  <a:lnTo>
                    <a:pt x="349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2" name="Freeform 164"/>
            <p:cNvSpPr>
              <a:spLocks noEditPoints="1"/>
            </p:cNvSpPr>
            <p:nvPr/>
          </p:nvSpPr>
          <p:spPr bwMode="auto">
            <a:xfrm>
              <a:off x="29569" y="5408"/>
              <a:ext cx="1017" cy="1547"/>
            </a:xfrm>
            <a:custGeom>
              <a:avLst/>
              <a:gdLst/>
              <a:ahLst/>
              <a:cxnLst>
                <a:cxn ang="0">
                  <a:pos x="1017" y="10"/>
                </a:cxn>
                <a:cxn ang="0">
                  <a:pos x="940" y="0"/>
                </a:cxn>
                <a:cxn ang="0">
                  <a:pos x="717" y="20"/>
                </a:cxn>
                <a:cxn ang="0">
                  <a:pos x="697" y="30"/>
                </a:cxn>
                <a:cxn ang="0">
                  <a:pos x="688" y="80"/>
                </a:cxn>
                <a:cxn ang="0">
                  <a:pos x="785" y="90"/>
                </a:cxn>
                <a:cxn ang="0">
                  <a:pos x="833" y="100"/>
                </a:cxn>
                <a:cxn ang="0">
                  <a:pos x="843" y="170"/>
                </a:cxn>
                <a:cxn ang="0">
                  <a:pos x="659" y="619"/>
                </a:cxn>
                <a:cxn ang="0">
                  <a:pos x="513" y="549"/>
                </a:cxn>
                <a:cxn ang="0">
                  <a:pos x="271" y="649"/>
                </a:cxn>
                <a:cxn ang="0">
                  <a:pos x="77" y="888"/>
                </a:cxn>
                <a:cxn ang="0">
                  <a:pos x="0" y="1198"/>
                </a:cxn>
                <a:cxn ang="0">
                  <a:pos x="77" y="1457"/>
                </a:cxn>
                <a:cxn ang="0">
                  <a:pos x="281" y="1547"/>
                </a:cxn>
                <a:cxn ang="0">
                  <a:pos x="387" y="1527"/>
                </a:cxn>
                <a:cxn ang="0">
                  <a:pos x="562" y="1387"/>
                </a:cxn>
                <a:cxn ang="0">
                  <a:pos x="659" y="1527"/>
                </a:cxn>
                <a:cxn ang="0">
                  <a:pos x="823" y="1537"/>
                </a:cxn>
                <a:cxn ang="0">
                  <a:pos x="911" y="1427"/>
                </a:cxn>
                <a:cxn ang="0">
                  <a:pos x="959" y="1297"/>
                </a:cxn>
                <a:cxn ang="0">
                  <a:pos x="978" y="1208"/>
                </a:cxn>
                <a:cxn ang="0">
                  <a:pos x="969" y="1188"/>
                </a:cxn>
                <a:cxn ang="0">
                  <a:pos x="930" y="1208"/>
                </a:cxn>
                <a:cxn ang="0">
                  <a:pos x="891" y="1327"/>
                </a:cxn>
                <a:cxn ang="0">
                  <a:pos x="814" y="1477"/>
                </a:cxn>
                <a:cxn ang="0">
                  <a:pos x="717" y="1487"/>
                </a:cxn>
                <a:cxn ang="0">
                  <a:pos x="697" y="1337"/>
                </a:cxn>
                <a:cxn ang="0">
                  <a:pos x="707" y="1297"/>
                </a:cxn>
                <a:cxn ang="0">
                  <a:pos x="571" y="1268"/>
                </a:cxn>
                <a:cxn ang="0">
                  <a:pos x="562" y="1297"/>
                </a:cxn>
                <a:cxn ang="0">
                  <a:pos x="542" y="1327"/>
                </a:cxn>
                <a:cxn ang="0">
                  <a:pos x="436" y="1437"/>
                </a:cxn>
                <a:cxn ang="0">
                  <a:pos x="290" y="1507"/>
                </a:cxn>
                <a:cxn ang="0">
                  <a:pos x="174" y="1427"/>
                </a:cxn>
                <a:cxn ang="0">
                  <a:pos x="145" y="1297"/>
                </a:cxn>
                <a:cxn ang="0">
                  <a:pos x="174" y="1108"/>
                </a:cxn>
                <a:cxn ang="0">
                  <a:pos x="271" y="818"/>
                </a:cxn>
                <a:cxn ang="0">
                  <a:pos x="426" y="629"/>
                </a:cxn>
                <a:cxn ang="0">
                  <a:pos x="581" y="619"/>
                </a:cxn>
                <a:cxn ang="0">
                  <a:pos x="668" y="719"/>
                </a:cxn>
                <a:cxn ang="0">
                  <a:pos x="688" y="798"/>
                </a:cxn>
                <a:cxn ang="0">
                  <a:pos x="678" y="828"/>
                </a:cxn>
              </a:cxnLst>
              <a:rect l="0" t="0" r="r" b="b"/>
              <a:pathLst>
                <a:path w="1017" h="1547">
                  <a:moveTo>
                    <a:pt x="1017" y="20"/>
                  </a:moveTo>
                  <a:lnTo>
                    <a:pt x="1017" y="10"/>
                  </a:lnTo>
                  <a:lnTo>
                    <a:pt x="1007" y="0"/>
                  </a:lnTo>
                  <a:lnTo>
                    <a:pt x="940" y="0"/>
                  </a:lnTo>
                  <a:lnTo>
                    <a:pt x="765" y="20"/>
                  </a:lnTo>
                  <a:lnTo>
                    <a:pt x="717" y="20"/>
                  </a:lnTo>
                  <a:lnTo>
                    <a:pt x="707" y="30"/>
                  </a:lnTo>
                  <a:lnTo>
                    <a:pt x="697" y="30"/>
                  </a:lnTo>
                  <a:lnTo>
                    <a:pt x="688" y="50"/>
                  </a:lnTo>
                  <a:lnTo>
                    <a:pt x="688" y="80"/>
                  </a:lnTo>
                  <a:lnTo>
                    <a:pt x="697" y="90"/>
                  </a:lnTo>
                  <a:lnTo>
                    <a:pt x="785" y="90"/>
                  </a:lnTo>
                  <a:lnTo>
                    <a:pt x="814" y="100"/>
                  </a:lnTo>
                  <a:lnTo>
                    <a:pt x="833" y="100"/>
                  </a:lnTo>
                  <a:lnTo>
                    <a:pt x="843" y="110"/>
                  </a:lnTo>
                  <a:lnTo>
                    <a:pt x="843" y="170"/>
                  </a:lnTo>
                  <a:lnTo>
                    <a:pt x="707" y="699"/>
                  </a:lnTo>
                  <a:lnTo>
                    <a:pt x="659" y="619"/>
                  </a:lnTo>
                  <a:lnTo>
                    <a:pt x="600" y="569"/>
                  </a:lnTo>
                  <a:lnTo>
                    <a:pt x="513" y="549"/>
                  </a:lnTo>
                  <a:lnTo>
                    <a:pt x="387" y="579"/>
                  </a:lnTo>
                  <a:lnTo>
                    <a:pt x="271" y="649"/>
                  </a:lnTo>
                  <a:lnTo>
                    <a:pt x="164" y="759"/>
                  </a:lnTo>
                  <a:lnTo>
                    <a:pt x="77" y="888"/>
                  </a:lnTo>
                  <a:lnTo>
                    <a:pt x="19" y="1038"/>
                  </a:lnTo>
                  <a:lnTo>
                    <a:pt x="0" y="1198"/>
                  </a:lnTo>
                  <a:lnTo>
                    <a:pt x="19" y="1337"/>
                  </a:lnTo>
                  <a:lnTo>
                    <a:pt x="77" y="1457"/>
                  </a:lnTo>
                  <a:lnTo>
                    <a:pt x="164" y="1527"/>
                  </a:lnTo>
                  <a:lnTo>
                    <a:pt x="281" y="1547"/>
                  </a:lnTo>
                  <a:lnTo>
                    <a:pt x="329" y="1547"/>
                  </a:lnTo>
                  <a:lnTo>
                    <a:pt x="387" y="1527"/>
                  </a:lnTo>
                  <a:lnTo>
                    <a:pt x="465" y="1477"/>
                  </a:lnTo>
                  <a:lnTo>
                    <a:pt x="562" y="1387"/>
                  </a:lnTo>
                  <a:lnTo>
                    <a:pt x="600" y="1467"/>
                  </a:lnTo>
                  <a:lnTo>
                    <a:pt x="659" y="1527"/>
                  </a:lnTo>
                  <a:lnTo>
                    <a:pt x="755" y="1547"/>
                  </a:lnTo>
                  <a:lnTo>
                    <a:pt x="823" y="1537"/>
                  </a:lnTo>
                  <a:lnTo>
                    <a:pt x="872" y="1497"/>
                  </a:lnTo>
                  <a:lnTo>
                    <a:pt x="911" y="1427"/>
                  </a:lnTo>
                  <a:lnTo>
                    <a:pt x="940" y="1357"/>
                  </a:lnTo>
                  <a:lnTo>
                    <a:pt x="959" y="1297"/>
                  </a:lnTo>
                  <a:lnTo>
                    <a:pt x="969" y="1238"/>
                  </a:lnTo>
                  <a:lnTo>
                    <a:pt x="978" y="1208"/>
                  </a:lnTo>
                  <a:lnTo>
                    <a:pt x="978" y="1198"/>
                  </a:lnTo>
                  <a:lnTo>
                    <a:pt x="969" y="1188"/>
                  </a:lnTo>
                  <a:lnTo>
                    <a:pt x="949" y="1188"/>
                  </a:lnTo>
                  <a:lnTo>
                    <a:pt x="930" y="1208"/>
                  </a:lnTo>
                  <a:lnTo>
                    <a:pt x="920" y="1228"/>
                  </a:lnTo>
                  <a:lnTo>
                    <a:pt x="891" y="1327"/>
                  </a:lnTo>
                  <a:lnTo>
                    <a:pt x="862" y="1417"/>
                  </a:lnTo>
                  <a:lnTo>
                    <a:pt x="814" y="1477"/>
                  </a:lnTo>
                  <a:lnTo>
                    <a:pt x="755" y="1507"/>
                  </a:lnTo>
                  <a:lnTo>
                    <a:pt x="717" y="1487"/>
                  </a:lnTo>
                  <a:lnTo>
                    <a:pt x="697" y="1447"/>
                  </a:lnTo>
                  <a:lnTo>
                    <a:pt x="697" y="1337"/>
                  </a:lnTo>
                  <a:lnTo>
                    <a:pt x="707" y="1317"/>
                  </a:lnTo>
                  <a:lnTo>
                    <a:pt x="707" y="1297"/>
                  </a:lnTo>
                  <a:lnTo>
                    <a:pt x="1017" y="20"/>
                  </a:lnTo>
                  <a:close/>
                  <a:moveTo>
                    <a:pt x="571" y="1268"/>
                  </a:moveTo>
                  <a:lnTo>
                    <a:pt x="562" y="1287"/>
                  </a:lnTo>
                  <a:lnTo>
                    <a:pt x="562" y="1297"/>
                  </a:lnTo>
                  <a:lnTo>
                    <a:pt x="552" y="1317"/>
                  </a:lnTo>
                  <a:lnTo>
                    <a:pt x="542" y="1327"/>
                  </a:lnTo>
                  <a:lnTo>
                    <a:pt x="533" y="1347"/>
                  </a:lnTo>
                  <a:lnTo>
                    <a:pt x="436" y="1437"/>
                  </a:lnTo>
                  <a:lnTo>
                    <a:pt x="358" y="1487"/>
                  </a:lnTo>
                  <a:lnTo>
                    <a:pt x="290" y="1507"/>
                  </a:lnTo>
                  <a:lnTo>
                    <a:pt x="222" y="1487"/>
                  </a:lnTo>
                  <a:lnTo>
                    <a:pt x="174" y="1427"/>
                  </a:lnTo>
                  <a:lnTo>
                    <a:pt x="155" y="1367"/>
                  </a:lnTo>
                  <a:lnTo>
                    <a:pt x="145" y="1297"/>
                  </a:lnTo>
                  <a:lnTo>
                    <a:pt x="155" y="1218"/>
                  </a:lnTo>
                  <a:lnTo>
                    <a:pt x="174" y="1108"/>
                  </a:lnTo>
                  <a:lnTo>
                    <a:pt x="232" y="888"/>
                  </a:lnTo>
                  <a:lnTo>
                    <a:pt x="271" y="818"/>
                  </a:lnTo>
                  <a:lnTo>
                    <a:pt x="339" y="699"/>
                  </a:lnTo>
                  <a:lnTo>
                    <a:pt x="426" y="629"/>
                  </a:lnTo>
                  <a:lnTo>
                    <a:pt x="513" y="599"/>
                  </a:lnTo>
                  <a:lnTo>
                    <a:pt x="581" y="619"/>
                  </a:lnTo>
                  <a:lnTo>
                    <a:pt x="639" y="669"/>
                  </a:lnTo>
                  <a:lnTo>
                    <a:pt x="668" y="719"/>
                  </a:lnTo>
                  <a:lnTo>
                    <a:pt x="678" y="769"/>
                  </a:lnTo>
                  <a:lnTo>
                    <a:pt x="688" y="798"/>
                  </a:lnTo>
                  <a:lnTo>
                    <a:pt x="678" y="818"/>
                  </a:lnTo>
                  <a:lnTo>
                    <a:pt x="678" y="828"/>
                  </a:lnTo>
                  <a:lnTo>
                    <a:pt x="571" y="12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3" name="Freeform 165"/>
            <p:cNvSpPr>
              <a:spLocks/>
            </p:cNvSpPr>
            <p:nvPr/>
          </p:nvSpPr>
          <p:spPr bwMode="auto">
            <a:xfrm>
              <a:off x="30664" y="6576"/>
              <a:ext cx="920" cy="698"/>
            </a:xfrm>
            <a:custGeom>
              <a:avLst/>
              <a:gdLst/>
              <a:ahLst/>
              <a:cxnLst>
                <a:cxn ang="0">
                  <a:pos x="106" y="599"/>
                </a:cxn>
                <a:cxn ang="0">
                  <a:pos x="97" y="638"/>
                </a:cxn>
                <a:cxn ang="0">
                  <a:pos x="106" y="668"/>
                </a:cxn>
                <a:cxn ang="0">
                  <a:pos x="155" y="698"/>
                </a:cxn>
                <a:cxn ang="0">
                  <a:pos x="213" y="658"/>
                </a:cxn>
                <a:cxn ang="0">
                  <a:pos x="223" y="619"/>
                </a:cxn>
                <a:cxn ang="0">
                  <a:pos x="232" y="569"/>
                </a:cxn>
                <a:cxn ang="0">
                  <a:pos x="261" y="459"/>
                </a:cxn>
                <a:cxn ang="0">
                  <a:pos x="281" y="379"/>
                </a:cxn>
                <a:cxn ang="0">
                  <a:pos x="300" y="289"/>
                </a:cxn>
                <a:cxn ang="0">
                  <a:pos x="358" y="179"/>
                </a:cxn>
                <a:cxn ang="0">
                  <a:pos x="445" y="90"/>
                </a:cxn>
                <a:cxn ang="0">
                  <a:pos x="581" y="40"/>
                </a:cxn>
                <a:cxn ang="0">
                  <a:pos x="630" y="50"/>
                </a:cxn>
                <a:cxn ang="0">
                  <a:pos x="668" y="100"/>
                </a:cxn>
                <a:cxn ang="0">
                  <a:pos x="659" y="229"/>
                </a:cxn>
                <a:cxn ang="0">
                  <a:pos x="600" y="409"/>
                </a:cxn>
                <a:cxn ang="0">
                  <a:pos x="571" y="509"/>
                </a:cxn>
                <a:cxn ang="0">
                  <a:pos x="562" y="599"/>
                </a:cxn>
                <a:cxn ang="0">
                  <a:pos x="630" y="678"/>
                </a:cxn>
                <a:cxn ang="0">
                  <a:pos x="697" y="698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2" y="469"/>
                </a:cxn>
                <a:cxn ang="0">
                  <a:pos x="765" y="628"/>
                </a:cxn>
                <a:cxn ang="0">
                  <a:pos x="688" y="648"/>
                </a:cxn>
                <a:cxn ang="0">
                  <a:pos x="668" y="619"/>
                </a:cxn>
                <a:cxn ang="0">
                  <a:pos x="678" y="539"/>
                </a:cxn>
                <a:cxn ang="0">
                  <a:pos x="707" y="469"/>
                </a:cxn>
                <a:cxn ang="0">
                  <a:pos x="746" y="339"/>
                </a:cxn>
                <a:cxn ang="0">
                  <a:pos x="785" y="169"/>
                </a:cxn>
                <a:cxn ang="0">
                  <a:pos x="736" y="50"/>
                </a:cxn>
                <a:cxn ang="0">
                  <a:pos x="639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19" y="70"/>
                </a:cxn>
                <a:cxn ang="0">
                  <a:pos x="223" y="10"/>
                </a:cxn>
                <a:cxn ang="0">
                  <a:pos x="135" y="0"/>
                </a:cxn>
                <a:cxn ang="0">
                  <a:pos x="67" y="60"/>
                </a:cxn>
                <a:cxn ang="0">
                  <a:pos x="38" y="110"/>
                </a:cxn>
                <a:cxn ang="0">
                  <a:pos x="19" y="179"/>
                </a:cxn>
                <a:cxn ang="0">
                  <a:pos x="0" y="229"/>
                </a:cxn>
                <a:cxn ang="0">
                  <a:pos x="9" y="249"/>
                </a:cxn>
                <a:cxn ang="0">
                  <a:pos x="38" y="259"/>
                </a:cxn>
                <a:cxn ang="0">
                  <a:pos x="58" y="229"/>
                </a:cxn>
                <a:cxn ang="0">
                  <a:pos x="87" y="129"/>
                </a:cxn>
                <a:cxn ang="0">
                  <a:pos x="174" y="40"/>
                </a:cxn>
                <a:cxn ang="0">
                  <a:pos x="203" y="60"/>
                </a:cxn>
                <a:cxn ang="0">
                  <a:pos x="223" y="90"/>
                </a:cxn>
                <a:cxn ang="0">
                  <a:pos x="203" y="209"/>
                </a:cxn>
                <a:cxn ang="0">
                  <a:pos x="184" y="279"/>
                </a:cxn>
                <a:cxn ang="0">
                  <a:pos x="164" y="349"/>
                </a:cxn>
                <a:cxn ang="0">
                  <a:pos x="116" y="579"/>
                </a:cxn>
              </a:cxnLst>
              <a:rect l="0" t="0" r="r" b="b"/>
              <a:pathLst>
                <a:path w="920" h="698">
                  <a:moveTo>
                    <a:pt x="116" y="579"/>
                  </a:moveTo>
                  <a:lnTo>
                    <a:pt x="106" y="599"/>
                  </a:lnTo>
                  <a:lnTo>
                    <a:pt x="106" y="619"/>
                  </a:lnTo>
                  <a:lnTo>
                    <a:pt x="97" y="638"/>
                  </a:lnTo>
                  <a:lnTo>
                    <a:pt x="97" y="648"/>
                  </a:lnTo>
                  <a:lnTo>
                    <a:pt x="106" y="668"/>
                  </a:lnTo>
                  <a:lnTo>
                    <a:pt x="116" y="678"/>
                  </a:lnTo>
                  <a:lnTo>
                    <a:pt x="155" y="698"/>
                  </a:lnTo>
                  <a:lnTo>
                    <a:pt x="193" y="678"/>
                  </a:lnTo>
                  <a:lnTo>
                    <a:pt x="213" y="658"/>
                  </a:lnTo>
                  <a:lnTo>
                    <a:pt x="213" y="638"/>
                  </a:lnTo>
                  <a:lnTo>
                    <a:pt x="223" y="619"/>
                  </a:lnTo>
                  <a:lnTo>
                    <a:pt x="232" y="589"/>
                  </a:lnTo>
                  <a:lnTo>
                    <a:pt x="232" y="569"/>
                  </a:lnTo>
                  <a:lnTo>
                    <a:pt x="242" y="539"/>
                  </a:lnTo>
                  <a:lnTo>
                    <a:pt x="261" y="459"/>
                  </a:lnTo>
                  <a:lnTo>
                    <a:pt x="271" y="429"/>
                  </a:lnTo>
                  <a:lnTo>
                    <a:pt x="281" y="379"/>
                  </a:lnTo>
                  <a:lnTo>
                    <a:pt x="290" y="319"/>
                  </a:lnTo>
                  <a:lnTo>
                    <a:pt x="300" y="289"/>
                  </a:lnTo>
                  <a:lnTo>
                    <a:pt x="339" y="209"/>
                  </a:lnTo>
                  <a:lnTo>
                    <a:pt x="358" y="179"/>
                  </a:lnTo>
                  <a:lnTo>
                    <a:pt x="397" y="129"/>
                  </a:lnTo>
                  <a:lnTo>
                    <a:pt x="445" y="90"/>
                  </a:lnTo>
                  <a:lnTo>
                    <a:pt x="504" y="60"/>
                  </a:lnTo>
                  <a:lnTo>
                    <a:pt x="581" y="40"/>
                  </a:lnTo>
                  <a:lnTo>
                    <a:pt x="610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8" y="100"/>
                  </a:lnTo>
                  <a:lnTo>
                    <a:pt x="668" y="149"/>
                  </a:lnTo>
                  <a:lnTo>
                    <a:pt x="659" y="229"/>
                  </a:lnTo>
                  <a:lnTo>
                    <a:pt x="630" y="329"/>
                  </a:lnTo>
                  <a:lnTo>
                    <a:pt x="600" y="409"/>
                  </a:lnTo>
                  <a:lnTo>
                    <a:pt x="581" y="479"/>
                  </a:lnTo>
                  <a:lnTo>
                    <a:pt x="571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0" y="658"/>
                  </a:lnTo>
                  <a:lnTo>
                    <a:pt x="630" y="678"/>
                  </a:lnTo>
                  <a:lnTo>
                    <a:pt x="668" y="688"/>
                  </a:lnTo>
                  <a:lnTo>
                    <a:pt x="697" y="698"/>
                  </a:lnTo>
                  <a:lnTo>
                    <a:pt x="775" y="678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0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2" y="449"/>
                  </a:lnTo>
                  <a:lnTo>
                    <a:pt x="862" y="469"/>
                  </a:lnTo>
                  <a:lnTo>
                    <a:pt x="823" y="569"/>
                  </a:lnTo>
                  <a:lnTo>
                    <a:pt x="765" y="628"/>
                  </a:lnTo>
                  <a:lnTo>
                    <a:pt x="707" y="648"/>
                  </a:lnTo>
                  <a:lnTo>
                    <a:pt x="688" y="648"/>
                  </a:lnTo>
                  <a:lnTo>
                    <a:pt x="678" y="638"/>
                  </a:lnTo>
                  <a:lnTo>
                    <a:pt x="668" y="619"/>
                  </a:lnTo>
                  <a:lnTo>
                    <a:pt x="668" y="559"/>
                  </a:lnTo>
                  <a:lnTo>
                    <a:pt x="678" y="539"/>
                  </a:lnTo>
                  <a:lnTo>
                    <a:pt x="688" y="509"/>
                  </a:lnTo>
                  <a:lnTo>
                    <a:pt x="707" y="469"/>
                  </a:lnTo>
                  <a:lnTo>
                    <a:pt x="726" y="419"/>
                  </a:lnTo>
                  <a:lnTo>
                    <a:pt x="746" y="339"/>
                  </a:lnTo>
                  <a:lnTo>
                    <a:pt x="775" y="249"/>
                  </a:lnTo>
                  <a:lnTo>
                    <a:pt x="785" y="169"/>
                  </a:lnTo>
                  <a:lnTo>
                    <a:pt x="775" y="100"/>
                  </a:lnTo>
                  <a:lnTo>
                    <a:pt x="736" y="50"/>
                  </a:lnTo>
                  <a:lnTo>
                    <a:pt x="688" y="20"/>
                  </a:lnTo>
                  <a:lnTo>
                    <a:pt x="639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39" y="139"/>
                  </a:lnTo>
                  <a:lnTo>
                    <a:pt x="319" y="70"/>
                  </a:lnTo>
                  <a:lnTo>
                    <a:pt x="271" y="30"/>
                  </a:lnTo>
                  <a:lnTo>
                    <a:pt x="223" y="10"/>
                  </a:lnTo>
                  <a:lnTo>
                    <a:pt x="174" y="0"/>
                  </a:lnTo>
                  <a:lnTo>
                    <a:pt x="135" y="0"/>
                  </a:lnTo>
                  <a:lnTo>
                    <a:pt x="106" y="20"/>
                  </a:lnTo>
                  <a:lnTo>
                    <a:pt x="67" y="60"/>
                  </a:lnTo>
                  <a:lnTo>
                    <a:pt x="58" y="80"/>
                  </a:lnTo>
                  <a:lnTo>
                    <a:pt x="38" y="110"/>
                  </a:lnTo>
                  <a:lnTo>
                    <a:pt x="29" y="139"/>
                  </a:lnTo>
                  <a:lnTo>
                    <a:pt x="19" y="179"/>
                  </a:lnTo>
                  <a:lnTo>
                    <a:pt x="9" y="199"/>
                  </a:lnTo>
                  <a:lnTo>
                    <a:pt x="0" y="229"/>
                  </a:lnTo>
                  <a:lnTo>
                    <a:pt x="0" y="249"/>
                  </a:lnTo>
                  <a:lnTo>
                    <a:pt x="9" y="249"/>
                  </a:lnTo>
                  <a:lnTo>
                    <a:pt x="19" y="259"/>
                  </a:lnTo>
                  <a:lnTo>
                    <a:pt x="38" y="259"/>
                  </a:lnTo>
                  <a:lnTo>
                    <a:pt x="48" y="249"/>
                  </a:lnTo>
                  <a:lnTo>
                    <a:pt x="58" y="229"/>
                  </a:lnTo>
                  <a:lnTo>
                    <a:pt x="58" y="209"/>
                  </a:lnTo>
                  <a:lnTo>
                    <a:pt x="87" y="129"/>
                  </a:lnTo>
                  <a:lnTo>
                    <a:pt x="116" y="70"/>
                  </a:lnTo>
                  <a:lnTo>
                    <a:pt x="174" y="40"/>
                  </a:lnTo>
                  <a:lnTo>
                    <a:pt x="193" y="40"/>
                  </a:lnTo>
                  <a:lnTo>
                    <a:pt x="203" y="60"/>
                  </a:lnTo>
                  <a:lnTo>
                    <a:pt x="213" y="70"/>
                  </a:lnTo>
                  <a:lnTo>
                    <a:pt x="223" y="90"/>
                  </a:lnTo>
                  <a:lnTo>
                    <a:pt x="223" y="149"/>
                  </a:lnTo>
                  <a:lnTo>
                    <a:pt x="203" y="209"/>
                  </a:lnTo>
                  <a:lnTo>
                    <a:pt x="193" y="249"/>
                  </a:lnTo>
                  <a:lnTo>
                    <a:pt x="184" y="279"/>
                  </a:lnTo>
                  <a:lnTo>
                    <a:pt x="174" y="319"/>
                  </a:lnTo>
                  <a:lnTo>
                    <a:pt x="164" y="349"/>
                  </a:lnTo>
                  <a:lnTo>
                    <a:pt x="164" y="379"/>
                  </a:lnTo>
                  <a:lnTo>
                    <a:pt x="116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4" name="Freeform 166"/>
            <p:cNvSpPr>
              <a:spLocks/>
            </p:cNvSpPr>
            <p:nvPr/>
          </p:nvSpPr>
          <p:spPr bwMode="auto">
            <a:xfrm>
              <a:off x="31836" y="5957"/>
              <a:ext cx="1066" cy="998"/>
            </a:xfrm>
            <a:custGeom>
              <a:avLst/>
              <a:gdLst/>
              <a:ahLst/>
              <a:cxnLst>
                <a:cxn ang="0">
                  <a:pos x="669" y="259"/>
                </a:cxn>
                <a:cxn ang="0">
                  <a:pos x="737" y="130"/>
                </a:cxn>
                <a:cxn ang="0">
                  <a:pos x="872" y="50"/>
                </a:cxn>
                <a:cxn ang="0">
                  <a:pos x="940" y="70"/>
                </a:cxn>
                <a:cxn ang="0">
                  <a:pos x="940" y="90"/>
                </a:cxn>
                <a:cxn ang="0">
                  <a:pos x="872" y="170"/>
                </a:cxn>
                <a:cxn ang="0">
                  <a:pos x="882" y="239"/>
                </a:cxn>
                <a:cxn ang="0">
                  <a:pos x="921" y="269"/>
                </a:cxn>
                <a:cxn ang="0">
                  <a:pos x="979" y="279"/>
                </a:cxn>
                <a:cxn ang="0">
                  <a:pos x="1028" y="249"/>
                </a:cxn>
                <a:cxn ang="0">
                  <a:pos x="1066" y="150"/>
                </a:cxn>
                <a:cxn ang="0">
                  <a:pos x="1018" y="50"/>
                </a:cxn>
                <a:cxn ang="0">
                  <a:pos x="872" y="0"/>
                </a:cxn>
                <a:cxn ang="0">
                  <a:pos x="717" y="70"/>
                </a:cxn>
                <a:cxn ang="0">
                  <a:pos x="650" y="170"/>
                </a:cxn>
                <a:cxn ang="0">
                  <a:pos x="533" y="30"/>
                </a:cxn>
                <a:cxn ang="0">
                  <a:pos x="417" y="0"/>
                </a:cxn>
                <a:cxn ang="0">
                  <a:pos x="223" y="80"/>
                </a:cxn>
                <a:cxn ang="0">
                  <a:pos x="107" y="229"/>
                </a:cxn>
                <a:cxn ang="0">
                  <a:pos x="68" y="339"/>
                </a:cxn>
                <a:cxn ang="0">
                  <a:pos x="78" y="359"/>
                </a:cxn>
                <a:cxn ang="0">
                  <a:pos x="107" y="369"/>
                </a:cxn>
                <a:cxn ang="0">
                  <a:pos x="126" y="339"/>
                </a:cxn>
                <a:cxn ang="0">
                  <a:pos x="233" y="140"/>
                </a:cxn>
                <a:cxn ang="0">
                  <a:pos x="359" y="60"/>
                </a:cxn>
                <a:cxn ang="0">
                  <a:pos x="427" y="50"/>
                </a:cxn>
                <a:cxn ang="0">
                  <a:pos x="504" y="100"/>
                </a:cxn>
                <a:cxn ang="0">
                  <a:pos x="524" y="160"/>
                </a:cxn>
                <a:cxn ang="0">
                  <a:pos x="514" y="269"/>
                </a:cxn>
                <a:cxn ang="0">
                  <a:pos x="407" y="729"/>
                </a:cxn>
                <a:cxn ang="0">
                  <a:pos x="291" y="928"/>
                </a:cxn>
                <a:cxn ang="0">
                  <a:pos x="194" y="958"/>
                </a:cxn>
                <a:cxn ang="0">
                  <a:pos x="97" y="928"/>
                </a:cxn>
                <a:cxn ang="0">
                  <a:pos x="155" y="898"/>
                </a:cxn>
                <a:cxn ang="0">
                  <a:pos x="204" y="808"/>
                </a:cxn>
                <a:cxn ang="0">
                  <a:pos x="184" y="758"/>
                </a:cxn>
                <a:cxn ang="0">
                  <a:pos x="136" y="729"/>
                </a:cxn>
                <a:cxn ang="0">
                  <a:pos x="87" y="738"/>
                </a:cxn>
                <a:cxn ang="0">
                  <a:pos x="10" y="818"/>
                </a:cxn>
                <a:cxn ang="0">
                  <a:pos x="20" y="918"/>
                </a:cxn>
                <a:cxn ang="0">
                  <a:pos x="136" y="998"/>
                </a:cxn>
                <a:cxn ang="0">
                  <a:pos x="281" y="988"/>
                </a:cxn>
                <a:cxn ang="0">
                  <a:pos x="388" y="898"/>
                </a:cxn>
                <a:cxn ang="0">
                  <a:pos x="427" y="838"/>
                </a:cxn>
                <a:cxn ang="0">
                  <a:pos x="504" y="948"/>
                </a:cxn>
                <a:cxn ang="0">
                  <a:pos x="659" y="998"/>
                </a:cxn>
                <a:cxn ang="0">
                  <a:pos x="843" y="928"/>
                </a:cxn>
                <a:cxn ang="0">
                  <a:pos x="960" y="778"/>
                </a:cxn>
                <a:cxn ang="0">
                  <a:pos x="998" y="659"/>
                </a:cxn>
                <a:cxn ang="0">
                  <a:pos x="989" y="639"/>
                </a:cxn>
                <a:cxn ang="0">
                  <a:pos x="950" y="649"/>
                </a:cxn>
                <a:cxn ang="0">
                  <a:pos x="902" y="788"/>
                </a:cxn>
                <a:cxn ang="0">
                  <a:pos x="776" y="918"/>
                </a:cxn>
                <a:cxn ang="0">
                  <a:pos x="669" y="958"/>
                </a:cxn>
                <a:cxn ang="0">
                  <a:pos x="611" y="938"/>
                </a:cxn>
                <a:cxn ang="0">
                  <a:pos x="572" y="898"/>
                </a:cxn>
                <a:cxn ang="0">
                  <a:pos x="553" y="838"/>
                </a:cxn>
                <a:cxn ang="0">
                  <a:pos x="553" y="758"/>
                </a:cxn>
                <a:cxn ang="0">
                  <a:pos x="582" y="619"/>
                </a:cxn>
              </a:cxnLst>
              <a:rect l="0" t="0" r="r" b="b"/>
              <a:pathLst>
                <a:path w="1066" h="998">
                  <a:moveTo>
                    <a:pt x="659" y="309"/>
                  </a:moveTo>
                  <a:lnTo>
                    <a:pt x="669" y="259"/>
                  </a:lnTo>
                  <a:lnTo>
                    <a:pt x="698" y="200"/>
                  </a:lnTo>
                  <a:lnTo>
                    <a:pt x="737" y="130"/>
                  </a:lnTo>
                  <a:lnTo>
                    <a:pt x="785" y="70"/>
                  </a:lnTo>
                  <a:lnTo>
                    <a:pt x="872" y="50"/>
                  </a:lnTo>
                  <a:lnTo>
                    <a:pt x="882" y="50"/>
                  </a:lnTo>
                  <a:lnTo>
                    <a:pt x="940" y="70"/>
                  </a:lnTo>
                  <a:lnTo>
                    <a:pt x="979" y="80"/>
                  </a:lnTo>
                  <a:lnTo>
                    <a:pt x="940" y="90"/>
                  </a:lnTo>
                  <a:lnTo>
                    <a:pt x="911" y="110"/>
                  </a:lnTo>
                  <a:lnTo>
                    <a:pt x="872" y="170"/>
                  </a:lnTo>
                  <a:lnTo>
                    <a:pt x="872" y="220"/>
                  </a:lnTo>
                  <a:lnTo>
                    <a:pt x="882" y="239"/>
                  </a:lnTo>
                  <a:lnTo>
                    <a:pt x="902" y="259"/>
                  </a:lnTo>
                  <a:lnTo>
                    <a:pt x="921" y="269"/>
                  </a:lnTo>
                  <a:lnTo>
                    <a:pt x="950" y="279"/>
                  </a:lnTo>
                  <a:lnTo>
                    <a:pt x="979" y="279"/>
                  </a:lnTo>
                  <a:lnTo>
                    <a:pt x="1008" y="269"/>
                  </a:lnTo>
                  <a:lnTo>
                    <a:pt x="1028" y="249"/>
                  </a:lnTo>
                  <a:lnTo>
                    <a:pt x="1066" y="190"/>
                  </a:lnTo>
                  <a:lnTo>
                    <a:pt x="1066" y="150"/>
                  </a:lnTo>
                  <a:lnTo>
                    <a:pt x="1057" y="90"/>
                  </a:lnTo>
                  <a:lnTo>
                    <a:pt x="1018" y="50"/>
                  </a:lnTo>
                  <a:lnTo>
                    <a:pt x="969" y="20"/>
                  </a:lnTo>
                  <a:lnTo>
                    <a:pt x="872" y="0"/>
                  </a:lnTo>
                  <a:lnTo>
                    <a:pt x="785" y="20"/>
                  </a:lnTo>
                  <a:lnTo>
                    <a:pt x="717" y="70"/>
                  </a:lnTo>
                  <a:lnTo>
                    <a:pt x="679" y="120"/>
                  </a:lnTo>
                  <a:lnTo>
                    <a:pt x="650" y="170"/>
                  </a:lnTo>
                  <a:lnTo>
                    <a:pt x="601" y="80"/>
                  </a:lnTo>
                  <a:lnTo>
                    <a:pt x="533" y="30"/>
                  </a:lnTo>
                  <a:lnTo>
                    <a:pt x="465" y="10"/>
                  </a:lnTo>
                  <a:lnTo>
                    <a:pt x="417" y="0"/>
                  </a:lnTo>
                  <a:lnTo>
                    <a:pt x="310" y="20"/>
                  </a:lnTo>
                  <a:lnTo>
                    <a:pt x="223" y="80"/>
                  </a:lnTo>
                  <a:lnTo>
                    <a:pt x="155" y="150"/>
                  </a:lnTo>
                  <a:lnTo>
                    <a:pt x="107" y="229"/>
                  </a:lnTo>
                  <a:lnTo>
                    <a:pt x="78" y="299"/>
                  </a:lnTo>
                  <a:lnTo>
                    <a:pt x="68" y="339"/>
                  </a:lnTo>
                  <a:lnTo>
                    <a:pt x="68" y="359"/>
                  </a:lnTo>
                  <a:lnTo>
                    <a:pt x="78" y="359"/>
                  </a:lnTo>
                  <a:lnTo>
                    <a:pt x="87" y="369"/>
                  </a:lnTo>
                  <a:lnTo>
                    <a:pt x="107" y="369"/>
                  </a:lnTo>
                  <a:lnTo>
                    <a:pt x="117" y="359"/>
                  </a:lnTo>
                  <a:lnTo>
                    <a:pt x="126" y="339"/>
                  </a:lnTo>
                  <a:lnTo>
                    <a:pt x="175" y="220"/>
                  </a:lnTo>
                  <a:lnTo>
                    <a:pt x="233" y="140"/>
                  </a:lnTo>
                  <a:lnTo>
                    <a:pt x="301" y="90"/>
                  </a:lnTo>
                  <a:lnTo>
                    <a:pt x="359" y="60"/>
                  </a:lnTo>
                  <a:lnTo>
                    <a:pt x="407" y="50"/>
                  </a:lnTo>
                  <a:lnTo>
                    <a:pt x="427" y="50"/>
                  </a:lnTo>
                  <a:lnTo>
                    <a:pt x="485" y="80"/>
                  </a:lnTo>
                  <a:lnTo>
                    <a:pt x="504" y="100"/>
                  </a:lnTo>
                  <a:lnTo>
                    <a:pt x="514" y="120"/>
                  </a:lnTo>
                  <a:lnTo>
                    <a:pt x="524" y="160"/>
                  </a:lnTo>
                  <a:lnTo>
                    <a:pt x="524" y="200"/>
                  </a:lnTo>
                  <a:lnTo>
                    <a:pt x="514" y="269"/>
                  </a:lnTo>
                  <a:lnTo>
                    <a:pt x="465" y="519"/>
                  </a:lnTo>
                  <a:lnTo>
                    <a:pt x="407" y="729"/>
                  </a:lnTo>
                  <a:lnTo>
                    <a:pt x="359" y="848"/>
                  </a:lnTo>
                  <a:lnTo>
                    <a:pt x="291" y="928"/>
                  </a:lnTo>
                  <a:lnTo>
                    <a:pt x="204" y="958"/>
                  </a:lnTo>
                  <a:lnTo>
                    <a:pt x="194" y="958"/>
                  </a:lnTo>
                  <a:lnTo>
                    <a:pt x="136" y="938"/>
                  </a:lnTo>
                  <a:lnTo>
                    <a:pt x="97" y="928"/>
                  </a:lnTo>
                  <a:lnTo>
                    <a:pt x="126" y="918"/>
                  </a:lnTo>
                  <a:lnTo>
                    <a:pt x="155" y="898"/>
                  </a:lnTo>
                  <a:lnTo>
                    <a:pt x="184" y="868"/>
                  </a:lnTo>
                  <a:lnTo>
                    <a:pt x="204" y="808"/>
                  </a:lnTo>
                  <a:lnTo>
                    <a:pt x="194" y="778"/>
                  </a:lnTo>
                  <a:lnTo>
                    <a:pt x="184" y="758"/>
                  </a:lnTo>
                  <a:lnTo>
                    <a:pt x="175" y="748"/>
                  </a:lnTo>
                  <a:lnTo>
                    <a:pt x="136" y="729"/>
                  </a:lnTo>
                  <a:lnTo>
                    <a:pt x="126" y="729"/>
                  </a:lnTo>
                  <a:lnTo>
                    <a:pt x="87" y="738"/>
                  </a:lnTo>
                  <a:lnTo>
                    <a:pt x="29" y="778"/>
                  </a:lnTo>
                  <a:lnTo>
                    <a:pt x="10" y="818"/>
                  </a:lnTo>
                  <a:lnTo>
                    <a:pt x="0" y="858"/>
                  </a:lnTo>
                  <a:lnTo>
                    <a:pt x="20" y="918"/>
                  </a:lnTo>
                  <a:lnTo>
                    <a:pt x="68" y="968"/>
                  </a:lnTo>
                  <a:lnTo>
                    <a:pt x="136" y="998"/>
                  </a:lnTo>
                  <a:lnTo>
                    <a:pt x="204" y="998"/>
                  </a:lnTo>
                  <a:lnTo>
                    <a:pt x="281" y="988"/>
                  </a:lnTo>
                  <a:lnTo>
                    <a:pt x="339" y="948"/>
                  </a:lnTo>
                  <a:lnTo>
                    <a:pt x="388" y="898"/>
                  </a:lnTo>
                  <a:lnTo>
                    <a:pt x="417" y="858"/>
                  </a:lnTo>
                  <a:lnTo>
                    <a:pt x="427" y="838"/>
                  </a:lnTo>
                  <a:lnTo>
                    <a:pt x="456" y="898"/>
                  </a:lnTo>
                  <a:lnTo>
                    <a:pt x="504" y="948"/>
                  </a:lnTo>
                  <a:lnTo>
                    <a:pt x="572" y="988"/>
                  </a:lnTo>
                  <a:lnTo>
                    <a:pt x="659" y="998"/>
                  </a:lnTo>
                  <a:lnTo>
                    <a:pt x="766" y="978"/>
                  </a:lnTo>
                  <a:lnTo>
                    <a:pt x="843" y="928"/>
                  </a:lnTo>
                  <a:lnTo>
                    <a:pt x="911" y="848"/>
                  </a:lnTo>
                  <a:lnTo>
                    <a:pt x="960" y="778"/>
                  </a:lnTo>
                  <a:lnTo>
                    <a:pt x="989" y="709"/>
                  </a:lnTo>
                  <a:lnTo>
                    <a:pt x="998" y="659"/>
                  </a:lnTo>
                  <a:lnTo>
                    <a:pt x="998" y="649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50" y="649"/>
                  </a:lnTo>
                  <a:lnTo>
                    <a:pt x="950" y="669"/>
                  </a:lnTo>
                  <a:lnTo>
                    <a:pt x="902" y="788"/>
                  </a:lnTo>
                  <a:lnTo>
                    <a:pt x="834" y="868"/>
                  </a:lnTo>
                  <a:lnTo>
                    <a:pt x="776" y="918"/>
                  </a:lnTo>
                  <a:lnTo>
                    <a:pt x="717" y="948"/>
                  </a:lnTo>
                  <a:lnTo>
                    <a:pt x="669" y="958"/>
                  </a:lnTo>
                  <a:lnTo>
                    <a:pt x="630" y="948"/>
                  </a:lnTo>
                  <a:lnTo>
                    <a:pt x="611" y="938"/>
                  </a:lnTo>
                  <a:lnTo>
                    <a:pt x="582" y="918"/>
                  </a:lnTo>
                  <a:lnTo>
                    <a:pt x="572" y="898"/>
                  </a:lnTo>
                  <a:lnTo>
                    <a:pt x="553" y="868"/>
                  </a:lnTo>
                  <a:lnTo>
                    <a:pt x="553" y="838"/>
                  </a:lnTo>
                  <a:lnTo>
                    <a:pt x="543" y="808"/>
                  </a:lnTo>
                  <a:lnTo>
                    <a:pt x="553" y="758"/>
                  </a:lnTo>
                  <a:lnTo>
                    <a:pt x="562" y="699"/>
                  </a:lnTo>
                  <a:lnTo>
                    <a:pt x="582" y="619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55" name="Freeform 167"/>
            <p:cNvSpPr>
              <a:spLocks/>
            </p:cNvSpPr>
            <p:nvPr/>
          </p:nvSpPr>
          <p:spPr bwMode="auto">
            <a:xfrm>
              <a:off x="33057" y="5348"/>
              <a:ext cx="921" cy="699"/>
            </a:xfrm>
            <a:custGeom>
              <a:avLst/>
              <a:gdLst/>
              <a:ahLst/>
              <a:cxnLst>
                <a:cxn ang="0">
                  <a:pos x="107" y="599"/>
                </a:cxn>
                <a:cxn ang="0">
                  <a:pos x="97" y="639"/>
                </a:cxn>
                <a:cxn ang="0">
                  <a:pos x="107" y="669"/>
                </a:cxn>
                <a:cxn ang="0">
                  <a:pos x="155" y="699"/>
                </a:cxn>
                <a:cxn ang="0">
                  <a:pos x="214" y="659"/>
                </a:cxn>
                <a:cxn ang="0">
                  <a:pos x="223" y="619"/>
                </a:cxn>
                <a:cxn ang="0">
                  <a:pos x="233" y="569"/>
                </a:cxn>
                <a:cxn ang="0">
                  <a:pos x="262" y="459"/>
                </a:cxn>
                <a:cxn ang="0">
                  <a:pos x="281" y="379"/>
                </a:cxn>
                <a:cxn ang="0">
                  <a:pos x="301" y="290"/>
                </a:cxn>
                <a:cxn ang="0">
                  <a:pos x="359" y="180"/>
                </a:cxn>
                <a:cxn ang="0">
                  <a:pos x="446" y="90"/>
                </a:cxn>
                <a:cxn ang="0">
                  <a:pos x="582" y="40"/>
                </a:cxn>
                <a:cxn ang="0">
                  <a:pos x="630" y="50"/>
                </a:cxn>
                <a:cxn ang="0">
                  <a:pos x="669" y="100"/>
                </a:cxn>
                <a:cxn ang="0">
                  <a:pos x="659" y="230"/>
                </a:cxn>
                <a:cxn ang="0">
                  <a:pos x="601" y="409"/>
                </a:cxn>
                <a:cxn ang="0">
                  <a:pos x="572" y="509"/>
                </a:cxn>
                <a:cxn ang="0">
                  <a:pos x="562" y="599"/>
                </a:cxn>
                <a:cxn ang="0">
                  <a:pos x="630" y="679"/>
                </a:cxn>
                <a:cxn ang="0">
                  <a:pos x="698" y="699"/>
                </a:cxn>
                <a:cxn ang="0">
                  <a:pos x="843" y="619"/>
                </a:cxn>
                <a:cxn ang="0">
                  <a:pos x="911" y="489"/>
                </a:cxn>
                <a:cxn ang="0">
                  <a:pos x="911" y="449"/>
                </a:cxn>
                <a:cxn ang="0">
                  <a:pos x="882" y="439"/>
                </a:cxn>
                <a:cxn ang="0">
                  <a:pos x="863" y="469"/>
                </a:cxn>
                <a:cxn ang="0">
                  <a:pos x="766" y="629"/>
                </a:cxn>
                <a:cxn ang="0">
                  <a:pos x="688" y="649"/>
                </a:cxn>
                <a:cxn ang="0">
                  <a:pos x="669" y="619"/>
                </a:cxn>
                <a:cxn ang="0">
                  <a:pos x="679" y="539"/>
                </a:cxn>
                <a:cxn ang="0">
                  <a:pos x="708" y="469"/>
                </a:cxn>
                <a:cxn ang="0">
                  <a:pos x="747" y="339"/>
                </a:cxn>
                <a:cxn ang="0">
                  <a:pos x="785" y="170"/>
                </a:cxn>
                <a:cxn ang="0">
                  <a:pos x="737" y="50"/>
                </a:cxn>
                <a:cxn ang="0">
                  <a:pos x="640" y="0"/>
                </a:cxn>
                <a:cxn ang="0">
                  <a:pos x="504" y="10"/>
                </a:cxn>
                <a:cxn ang="0">
                  <a:pos x="378" y="90"/>
                </a:cxn>
                <a:cxn ang="0">
                  <a:pos x="320" y="70"/>
                </a:cxn>
                <a:cxn ang="0">
                  <a:pos x="223" y="10"/>
                </a:cxn>
                <a:cxn ang="0">
                  <a:pos x="136" y="0"/>
                </a:cxn>
                <a:cxn ang="0">
                  <a:pos x="68" y="60"/>
                </a:cxn>
                <a:cxn ang="0">
                  <a:pos x="39" y="110"/>
                </a:cxn>
                <a:cxn ang="0">
                  <a:pos x="20" y="180"/>
                </a:cxn>
                <a:cxn ang="0">
                  <a:pos x="0" y="230"/>
                </a:cxn>
                <a:cxn ang="0">
                  <a:pos x="10" y="250"/>
                </a:cxn>
                <a:cxn ang="0">
                  <a:pos x="39" y="260"/>
                </a:cxn>
                <a:cxn ang="0">
                  <a:pos x="58" y="230"/>
                </a:cxn>
                <a:cxn ang="0">
                  <a:pos x="88" y="130"/>
                </a:cxn>
                <a:cxn ang="0">
                  <a:pos x="175" y="40"/>
                </a:cxn>
                <a:cxn ang="0">
                  <a:pos x="204" y="60"/>
                </a:cxn>
                <a:cxn ang="0">
                  <a:pos x="223" y="90"/>
                </a:cxn>
                <a:cxn ang="0">
                  <a:pos x="204" y="210"/>
                </a:cxn>
                <a:cxn ang="0">
                  <a:pos x="184" y="280"/>
                </a:cxn>
                <a:cxn ang="0">
                  <a:pos x="165" y="349"/>
                </a:cxn>
                <a:cxn ang="0">
                  <a:pos x="117" y="579"/>
                </a:cxn>
              </a:cxnLst>
              <a:rect l="0" t="0" r="r" b="b"/>
              <a:pathLst>
                <a:path w="921" h="699">
                  <a:moveTo>
                    <a:pt x="117" y="579"/>
                  </a:moveTo>
                  <a:lnTo>
                    <a:pt x="107" y="599"/>
                  </a:lnTo>
                  <a:lnTo>
                    <a:pt x="107" y="619"/>
                  </a:lnTo>
                  <a:lnTo>
                    <a:pt x="97" y="639"/>
                  </a:lnTo>
                  <a:lnTo>
                    <a:pt x="97" y="649"/>
                  </a:lnTo>
                  <a:lnTo>
                    <a:pt x="107" y="669"/>
                  </a:lnTo>
                  <a:lnTo>
                    <a:pt x="117" y="679"/>
                  </a:lnTo>
                  <a:lnTo>
                    <a:pt x="155" y="699"/>
                  </a:lnTo>
                  <a:lnTo>
                    <a:pt x="194" y="679"/>
                  </a:lnTo>
                  <a:lnTo>
                    <a:pt x="214" y="659"/>
                  </a:lnTo>
                  <a:lnTo>
                    <a:pt x="214" y="639"/>
                  </a:lnTo>
                  <a:lnTo>
                    <a:pt x="223" y="619"/>
                  </a:lnTo>
                  <a:lnTo>
                    <a:pt x="233" y="589"/>
                  </a:lnTo>
                  <a:lnTo>
                    <a:pt x="233" y="569"/>
                  </a:lnTo>
                  <a:lnTo>
                    <a:pt x="243" y="539"/>
                  </a:lnTo>
                  <a:lnTo>
                    <a:pt x="262" y="459"/>
                  </a:lnTo>
                  <a:lnTo>
                    <a:pt x="272" y="429"/>
                  </a:lnTo>
                  <a:lnTo>
                    <a:pt x="281" y="379"/>
                  </a:lnTo>
                  <a:lnTo>
                    <a:pt x="291" y="320"/>
                  </a:lnTo>
                  <a:lnTo>
                    <a:pt x="301" y="290"/>
                  </a:lnTo>
                  <a:lnTo>
                    <a:pt x="340" y="210"/>
                  </a:lnTo>
                  <a:lnTo>
                    <a:pt x="359" y="180"/>
                  </a:lnTo>
                  <a:lnTo>
                    <a:pt x="398" y="130"/>
                  </a:lnTo>
                  <a:lnTo>
                    <a:pt x="446" y="90"/>
                  </a:lnTo>
                  <a:lnTo>
                    <a:pt x="504" y="60"/>
                  </a:lnTo>
                  <a:lnTo>
                    <a:pt x="582" y="40"/>
                  </a:lnTo>
                  <a:lnTo>
                    <a:pt x="611" y="40"/>
                  </a:lnTo>
                  <a:lnTo>
                    <a:pt x="630" y="50"/>
                  </a:lnTo>
                  <a:lnTo>
                    <a:pt x="659" y="80"/>
                  </a:lnTo>
                  <a:lnTo>
                    <a:pt x="669" y="100"/>
                  </a:lnTo>
                  <a:lnTo>
                    <a:pt x="669" y="150"/>
                  </a:lnTo>
                  <a:lnTo>
                    <a:pt x="659" y="230"/>
                  </a:lnTo>
                  <a:lnTo>
                    <a:pt x="630" y="329"/>
                  </a:lnTo>
                  <a:lnTo>
                    <a:pt x="601" y="409"/>
                  </a:lnTo>
                  <a:lnTo>
                    <a:pt x="582" y="479"/>
                  </a:lnTo>
                  <a:lnTo>
                    <a:pt x="572" y="509"/>
                  </a:lnTo>
                  <a:lnTo>
                    <a:pt x="562" y="529"/>
                  </a:lnTo>
                  <a:lnTo>
                    <a:pt x="562" y="599"/>
                  </a:lnTo>
                  <a:lnTo>
                    <a:pt x="601" y="659"/>
                  </a:lnTo>
                  <a:lnTo>
                    <a:pt x="630" y="679"/>
                  </a:lnTo>
                  <a:lnTo>
                    <a:pt x="669" y="689"/>
                  </a:lnTo>
                  <a:lnTo>
                    <a:pt x="698" y="699"/>
                  </a:lnTo>
                  <a:lnTo>
                    <a:pt x="776" y="679"/>
                  </a:lnTo>
                  <a:lnTo>
                    <a:pt x="843" y="619"/>
                  </a:lnTo>
                  <a:lnTo>
                    <a:pt x="882" y="549"/>
                  </a:lnTo>
                  <a:lnTo>
                    <a:pt x="911" y="489"/>
                  </a:lnTo>
                  <a:lnTo>
                    <a:pt x="921" y="459"/>
                  </a:lnTo>
                  <a:lnTo>
                    <a:pt x="911" y="449"/>
                  </a:lnTo>
                  <a:lnTo>
                    <a:pt x="911" y="439"/>
                  </a:lnTo>
                  <a:lnTo>
                    <a:pt x="882" y="439"/>
                  </a:lnTo>
                  <a:lnTo>
                    <a:pt x="873" y="449"/>
                  </a:lnTo>
                  <a:lnTo>
                    <a:pt x="863" y="469"/>
                  </a:lnTo>
                  <a:lnTo>
                    <a:pt x="824" y="569"/>
                  </a:lnTo>
                  <a:lnTo>
                    <a:pt x="766" y="629"/>
                  </a:lnTo>
                  <a:lnTo>
                    <a:pt x="708" y="649"/>
                  </a:lnTo>
                  <a:lnTo>
                    <a:pt x="688" y="649"/>
                  </a:lnTo>
                  <a:lnTo>
                    <a:pt x="679" y="639"/>
                  </a:lnTo>
                  <a:lnTo>
                    <a:pt x="669" y="619"/>
                  </a:lnTo>
                  <a:lnTo>
                    <a:pt x="669" y="559"/>
                  </a:lnTo>
                  <a:lnTo>
                    <a:pt x="679" y="539"/>
                  </a:lnTo>
                  <a:lnTo>
                    <a:pt x="688" y="509"/>
                  </a:lnTo>
                  <a:lnTo>
                    <a:pt x="708" y="469"/>
                  </a:lnTo>
                  <a:lnTo>
                    <a:pt x="727" y="419"/>
                  </a:lnTo>
                  <a:lnTo>
                    <a:pt x="747" y="339"/>
                  </a:lnTo>
                  <a:lnTo>
                    <a:pt x="776" y="250"/>
                  </a:lnTo>
                  <a:lnTo>
                    <a:pt x="785" y="170"/>
                  </a:lnTo>
                  <a:lnTo>
                    <a:pt x="776" y="100"/>
                  </a:lnTo>
                  <a:lnTo>
                    <a:pt x="737" y="50"/>
                  </a:lnTo>
                  <a:lnTo>
                    <a:pt x="688" y="20"/>
                  </a:lnTo>
                  <a:lnTo>
                    <a:pt x="640" y="0"/>
                  </a:lnTo>
                  <a:lnTo>
                    <a:pt x="591" y="0"/>
                  </a:lnTo>
                  <a:lnTo>
                    <a:pt x="504" y="10"/>
                  </a:lnTo>
                  <a:lnTo>
                    <a:pt x="436" y="50"/>
                  </a:lnTo>
                  <a:lnTo>
                    <a:pt x="378" y="90"/>
                  </a:lnTo>
                  <a:lnTo>
                    <a:pt x="340" y="140"/>
                  </a:lnTo>
                  <a:lnTo>
                    <a:pt x="320" y="70"/>
                  </a:lnTo>
                  <a:lnTo>
                    <a:pt x="272" y="30"/>
                  </a:lnTo>
                  <a:lnTo>
                    <a:pt x="223" y="10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107" y="20"/>
                  </a:lnTo>
                  <a:lnTo>
                    <a:pt x="68" y="60"/>
                  </a:lnTo>
                  <a:lnTo>
                    <a:pt x="58" y="80"/>
                  </a:lnTo>
                  <a:lnTo>
                    <a:pt x="39" y="110"/>
                  </a:lnTo>
                  <a:lnTo>
                    <a:pt x="29" y="140"/>
                  </a:lnTo>
                  <a:lnTo>
                    <a:pt x="20" y="180"/>
                  </a:lnTo>
                  <a:lnTo>
                    <a:pt x="10" y="200"/>
                  </a:lnTo>
                  <a:lnTo>
                    <a:pt x="0" y="230"/>
                  </a:lnTo>
                  <a:lnTo>
                    <a:pt x="0" y="250"/>
                  </a:lnTo>
                  <a:lnTo>
                    <a:pt x="10" y="250"/>
                  </a:lnTo>
                  <a:lnTo>
                    <a:pt x="20" y="260"/>
                  </a:lnTo>
                  <a:lnTo>
                    <a:pt x="39" y="260"/>
                  </a:lnTo>
                  <a:lnTo>
                    <a:pt x="49" y="250"/>
                  </a:lnTo>
                  <a:lnTo>
                    <a:pt x="58" y="230"/>
                  </a:lnTo>
                  <a:lnTo>
                    <a:pt x="58" y="210"/>
                  </a:lnTo>
                  <a:lnTo>
                    <a:pt x="88" y="130"/>
                  </a:lnTo>
                  <a:lnTo>
                    <a:pt x="117" y="70"/>
                  </a:lnTo>
                  <a:lnTo>
                    <a:pt x="175" y="40"/>
                  </a:lnTo>
                  <a:lnTo>
                    <a:pt x="194" y="40"/>
                  </a:lnTo>
                  <a:lnTo>
                    <a:pt x="204" y="60"/>
                  </a:lnTo>
                  <a:lnTo>
                    <a:pt x="214" y="70"/>
                  </a:lnTo>
                  <a:lnTo>
                    <a:pt x="223" y="90"/>
                  </a:lnTo>
                  <a:lnTo>
                    <a:pt x="223" y="150"/>
                  </a:lnTo>
                  <a:lnTo>
                    <a:pt x="204" y="210"/>
                  </a:lnTo>
                  <a:lnTo>
                    <a:pt x="194" y="250"/>
                  </a:lnTo>
                  <a:lnTo>
                    <a:pt x="184" y="280"/>
                  </a:lnTo>
                  <a:lnTo>
                    <a:pt x="175" y="320"/>
                  </a:lnTo>
                  <a:lnTo>
                    <a:pt x="165" y="349"/>
                  </a:lnTo>
                  <a:lnTo>
                    <a:pt x="165" y="379"/>
                  </a:lnTo>
                  <a:lnTo>
                    <a:pt x="117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058" name="Group 170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810001" y="6229884"/>
            <a:ext cx="3907911" cy="323316"/>
            <a:chOff x="2658" y="4032"/>
            <a:chExt cx="29601" cy="2449"/>
          </a:xfrm>
        </p:grpSpPr>
        <p:sp>
          <p:nvSpPr>
            <p:cNvPr id="38060" name="Freeform 172"/>
            <p:cNvSpPr>
              <a:spLocks noEditPoints="1"/>
            </p:cNvSpPr>
            <p:nvPr/>
          </p:nvSpPr>
          <p:spPr bwMode="auto">
            <a:xfrm>
              <a:off x="2658" y="5080"/>
              <a:ext cx="1418" cy="529"/>
            </a:xfrm>
            <a:custGeom>
              <a:avLst/>
              <a:gdLst/>
              <a:ahLst/>
              <a:cxnLst>
                <a:cxn ang="0">
                  <a:pos x="1344" y="88"/>
                </a:cxn>
                <a:cxn ang="0">
                  <a:pos x="1390" y="88"/>
                </a:cxn>
                <a:cxn ang="0">
                  <a:pos x="1409" y="79"/>
                </a:cxn>
                <a:cxn ang="0">
                  <a:pos x="1418" y="69"/>
                </a:cxn>
                <a:cxn ang="0">
                  <a:pos x="1418" y="30"/>
                </a:cxn>
                <a:cxn ang="0">
                  <a:pos x="1409" y="20"/>
                </a:cxn>
                <a:cxn ang="0">
                  <a:pos x="1390" y="10"/>
                </a:cxn>
                <a:cxn ang="0">
                  <a:pos x="1381" y="0"/>
                </a:cxn>
                <a:cxn ang="0">
                  <a:pos x="37" y="0"/>
                </a:cxn>
                <a:cxn ang="0">
                  <a:pos x="27" y="10"/>
                </a:cxn>
                <a:cxn ang="0">
                  <a:pos x="9" y="10"/>
                </a:cxn>
                <a:cxn ang="0">
                  <a:pos x="0" y="30"/>
                </a:cxn>
                <a:cxn ang="0">
                  <a:pos x="0" y="69"/>
                </a:cxn>
                <a:cxn ang="0">
                  <a:pos x="9" y="79"/>
                </a:cxn>
                <a:cxn ang="0">
                  <a:pos x="27" y="88"/>
                </a:cxn>
                <a:cxn ang="0">
                  <a:pos x="73" y="88"/>
                </a:cxn>
                <a:cxn ang="0">
                  <a:pos x="1344" y="88"/>
                </a:cxn>
                <a:cxn ang="0">
                  <a:pos x="1344" y="529"/>
                </a:cxn>
                <a:cxn ang="0">
                  <a:pos x="1390" y="529"/>
                </a:cxn>
                <a:cxn ang="0">
                  <a:pos x="1409" y="519"/>
                </a:cxn>
                <a:cxn ang="0">
                  <a:pos x="1418" y="510"/>
                </a:cxn>
                <a:cxn ang="0">
                  <a:pos x="1418" y="470"/>
                </a:cxn>
                <a:cxn ang="0">
                  <a:pos x="1409" y="451"/>
                </a:cxn>
                <a:cxn ang="0">
                  <a:pos x="1390" y="451"/>
                </a:cxn>
                <a:cxn ang="0">
                  <a:pos x="1381" y="441"/>
                </a:cxn>
                <a:cxn ang="0">
                  <a:pos x="37" y="441"/>
                </a:cxn>
                <a:cxn ang="0">
                  <a:pos x="27" y="451"/>
                </a:cxn>
                <a:cxn ang="0">
                  <a:pos x="9" y="451"/>
                </a:cxn>
                <a:cxn ang="0">
                  <a:pos x="0" y="470"/>
                </a:cxn>
                <a:cxn ang="0">
                  <a:pos x="0" y="510"/>
                </a:cxn>
                <a:cxn ang="0">
                  <a:pos x="9" y="519"/>
                </a:cxn>
                <a:cxn ang="0">
                  <a:pos x="27" y="529"/>
                </a:cxn>
                <a:cxn ang="0">
                  <a:pos x="73" y="529"/>
                </a:cxn>
                <a:cxn ang="0">
                  <a:pos x="1344" y="529"/>
                </a:cxn>
              </a:cxnLst>
              <a:rect l="0" t="0" r="r" b="b"/>
              <a:pathLst>
                <a:path w="1418" h="529">
                  <a:moveTo>
                    <a:pt x="1344" y="88"/>
                  </a:moveTo>
                  <a:lnTo>
                    <a:pt x="1390" y="88"/>
                  </a:lnTo>
                  <a:lnTo>
                    <a:pt x="1409" y="79"/>
                  </a:lnTo>
                  <a:lnTo>
                    <a:pt x="1418" y="69"/>
                  </a:lnTo>
                  <a:lnTo>
                    <a:pt x="1418" y="30"/>
                  </a:lnTo>
                  <a:lnTo>
                    <a:pt x="1409" y="20"/>
                  </a:lnTo>
                  <a:lnTo>
                    <a:pt x="1390" y="10"/>
                  </a:lnTo>
                  <a:lnTo>
                    <a:pt x="1381" y="0"/>
                  </a:lnTo>
                  <a:lnTo>
                    <a:pt x="37" y="0"/>
                  </a:lnTo>
                  <a:lnTo>
                    <a:pt x="27" y="1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0" y="69"/>
                  </a:lnTo>
                  <a:lnTo>
                    <a:pt x="9" y="79"/>
                  </a:lnTo>
                  <a:lnTo>
                    <a:pt x="27" y="88"/>
                  </a:lnTo>
                  <a:lnTo>
                    <a:pt x="73" y="88"/>
                  </a:lnTo>
                  <a:lnTo>
                    <a:pt x="1344" y="88"/>
                  </a:lnTo>
                  <a:close/>
                  <a:moveTo>
                    <a:pt x="1344" y="529"/>
                  </a:moveTo>
                  <a:lnTo>
                    <a:pt x="1390" y="529"/>
                  </a:lnTo>
                  <a:lnTo>
                    <a:pt x="1409" y="519"/>
                  </a:lnTo>
                  <a:lnTo>
                    <a:pt x="1418" y="510"/>
                  </a:lnTo>
                  <a:lnTo>
                    <a:pt x="1418" y="470"/>
                  </a:lnTo>
                  <a:lnTo>
                    <a:pt x="1409" y="451"/>
                  </a:lnTo>
                  <a:lnTo>
                    <a:pt x="1390" y="451"/>
                  </a:lnTo>
                  <a:lnTo>
                    <a:pt x="1381" y="441"/>
                  </a:lnTo>
                  <a:lnTo>
                    <a:pt x="37" y="441"/>
                  </a:lnTo>
                  <a:lnTo>
                    <a:pt x="27" y="451"/>
                  </a:lnTo>
                  <a:lnTo>
                    <a:pt x="9" y="451"/>
                  </a:lnTo>
                  <a:lnTo>
                    <a:pt x="0" y="470"/>
                  </a:lnTo>
                  <a:lnTo>
                    <a:pt x="0" y="510"/>
                  </a:lnTo>
                  <a:lnTo>
                    <a:pt x="9" y="519"/>
                  </a:lnTo>
                  <a:lnTo>
                    <a:pt x="27" y="529"/>
                  </a:lnTo>
                  <a:lnTo>
                    <a:pt x="73" y="529"/>
                  </a:lnTo>
                  <a:lnTo>
                    <a:pt x="1344" y="5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1" name="Freeform 173"/>
            <p:cNvSpPr>
              <a:spLocks/>
            </p:cNvSpPr>
            <p:nvPr/>
          </p:nvSpPr>
          <p:spPr bwMode="auto">
            <a:xfrm>
              <a:off x="4849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7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1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4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7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5" y="872"/>
                  </a:lnTo>
                  <a:lnTo>
                    <a:pt x="424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8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2" name="Freeform 174"/>
            <p:cNvSpPr>
              <a:spLocks/>
            </p:cNvSpPr>
            <p:nvPr/>
          </p:nvSpPr>
          <p:spPr bwMode="auto">
            <a:xfrm>
              <a:off x="6608" y="4590"/>
              <a:ext cx="1418" cy="1509"/>
            </a:xfrm>
            <a:custGeom>
              <a:avLst/>
              <a:gdLst/>
              <a:ahLst/>
              <a:cxnLst>
                <a:cxn ang="0">
                  <a:pos x="755" y="804"/>
                </a:cxn>
                <a:cxn ang="0">
                  <a:pos x="1381" y="804"/>
                </a:cxn>
                <a:cxn ang="0">
                  <a:pos x="1390" y="794"/>
                </a:cxn>
                <a:cxn ang="0">
                  <a:pos x="1408" y="784"/>
                </a:cxn>
                <a:cxn ang="0">
                  <a:pos x="1418" y="774"/>
                </a:cxn>
                <a:cxn ang="0">
                  <a:pos x="1418" y="735"/>
                </a:cxn>
                <a:cxn ang="0">
                  <a:pos x="1408" y="725"/>
                </a:cxn>
                <a:cxn ang="0">
                  <a:pos x="1390" y="716"/>
                </a:cxn>
                <a:cxn ang="0">
                  <a:pos x="1362" y="716"/>
                </a:cxn>
                <a:cxn ang="0">
                  <a:pos x="1344" y="706"/>
                </a:cxn>
                <a:cxn ang="0">
                  <a:pos x="755" y="706"/>
                </a:cxn>
                <a:cxn ang="0">
                  <a:pos x="755" y="39"/>
                </a:cxn>
                <a:cxn ang="0">
                  <a:pos x="745" y="30"/>
                </a:cxn>
                <a:cxn ang="0">
                  <a:pos x="736" y="10"/>
                </a:cxn>
                <a:cxn ang="0">
                  <a:pos x="727" y="0"/>
                </a:cxn>
                <a:cxn ang="0">
                  <a:pos x="690" y="0"/>
                </a:cxn>
                <a:cxn ang="0">
                  <a:pos x="681" y="10"/>
                </a:cxn>
                <a:cxn ang="0">
                  <a:pos x="672" y="30"/>
                </a:cxn>
                <a:cxn ang="0">
                  <a:pos x="672" y="39"/>
                </a:cxn>
                <a:cxn ang="0">
                  <a:pos x="663" y="59"/>
                </a:cxn>
                <a:cxn ang="0">
                  <a:pos x="663" y="706"/>
                </a:cxn>
                <a:cxn ang="0">
                  <a:pos x="55" y="706"/>
                </a:cxn>
                <a:cxn ang="0">
                  <a:pos x="36" y="716"/>
                </a:cxn>
                <a:cxn ang="0">
                  <a:pos x="27" y="716"/>
                </a:cxn>
                <a:cxn ang="0">
                  <a:pos x="9" y="725"/>
                </a:cxn>
                <a:cxn ang="0">
                  <a:pos x="0" y="735"/>
                </a:cxn>
                <a:cxn ang="0">
                  <a:pos x="0" y="774"/>
                </a:cxn>
                <a:cxn ang="0">
                  <a:pos x="9" y="784"/>
                </a:cxn>
                <a:cxn ang="0">
                  <a:pos x="27" y="794"/>
                </a:cxn>
                <a:cxn ang="0">
                  <a:pos x="36" y="804"/>
                </a:cxn>
                <a:cxn ang="0">
                  <a:pos x="663" y="804"/>
                </a:cxn>
                <a:cxn ang="0">
                  <a:pos x="663" y="1470"/>
                </a:cxn>
                <a:cxn ang="0">
                  <a:pos x="672" y="1490"/>
                </a:cxn>
                <a:cxn ang="0">
                  <a:pos x="690" y="1509"/>
                </a:cxn>
                <a:cxn ang="0">
                  <a:pos x="727" y="1509"/>
                </a:cxn>
                <a:cxn ang="0">
                  <a:pos x="745" y="1490"/>
                </a:cxn>
                <a:cxn ang="0">
                  <a:pos x="755" y="1470"/>
                </a:cxn>
                <a:cxn ang="0">
                  <a:pos x="755" y="1441"/>
                </a:cxn>
                <a:cxn ang="0">
                  <a:pos x="755" y="804"/>
                </a:cxn>
              </a:cxnLst>
              <a:rect l="0" t="0" r="r" b="b"/>
              <a:pathLst>
                <a:path w="1418" h="1509">
                  <a:moveTo>
                    <a:pt x="755" y="804"/>
                  </a:moveTo>
                  <a:lnTo>
                    <a:pt x="1381" y="804"/>
                  </a:lnTo>
                  <a:lnTo>
                    <a:pt x="1390" y="794"/>
                  </a:lnTo>
                  <a:lnTo>
                    <a:pt x="1408" y="784"/>
                  </a:lnTo>
                  <a:lnTo>
                    <a:pt x="1418" y="774"/>
                  </a:lnTo>
                  <a:lnTo>
                    <a:pt x="1418" y="735"/>
                  </a:lnTo>
                  <a:lnTo>
                    <a:pt x="1408" y="725"/>
                  </a:lnTo>
                  <a:lnTo>
                    <a:pt x="1390" y="716"/>
                  </a:lnTo>
                  <a:lnTo>
                    <a:pt x="1362" y="716"/>
                  </a:lnTo>
                  <a:lnTo>
                    <a:pt x="1344" y="706"/>
                  </a:lnTo>
                  <a:lnTo>
                    <a:pt x="755" y="706"/>
                  </a:lnTo>
                  <a:lnTo>
                    <a:pt x="755" y="39"/>
                  </a:lnTo>
                  <a:lnTo>
                    <a:pt x="745" y="30"/>
                  </a:lnTo>
                  <a:lnTo>
                    <a:pt x="736" y="10"/>
                  </a:lnTo>
                  <a:lnTo>
                    <a:pt x="727" y="0"/>
                  </a:lnTo>
                  <a:lnTo>
                    <a:pt x="690" y="0"/>
                  </a:lnTo>
                  <a:lnTo>
                    <a:pt x="681" y="10"/>
                  </a:lnTo>
                  <a:lnTo>
                    <a:pt x="672" y="30"/>
                  </a:lnTo>
                  <a:lnTo>
                    <a:pt x="672" y="39"/>
                  </a:lnTo>
                  <a:lnTo>
                    <a:pt x="663" y="59"/>
                  </a:lnTo>
                  <a:lnTo>
                    <a:pt x="663" y="706"/>
                  </a:lnTo>
                  <a:lnTo>
                    <a:pt x="55" y="706"/>
                  </a:lnTo>
                  <a:lnTo>
                    <a:pt x="36" y="716"/>
                  </a:lnTo>
                  <a:lnTo>
                    <a:pt x="27" y="716"/>
                  </a:lnTo>
                  <a:lnTo>
                    <a:pt x="9" y="725"/>
                  </a:lnTo>
                  <a:lnTo>
                    <a:pt x="0" y="735"/>
                  </a:lnTo>
                  <a:lnTo>
                    <a:pt x="0" y="774"/>
                  </a:lnTo>
                  <a:lnTo>
                    <a:pt x="9" y="784"/>
                  </a:lnTo>
                  <a:lnTo>
                    <a:pt x="27" y="794"/>
                  </a:lnTo>
                  <a:lnTo>
                    <a:pt x="36" y="804"/>
                  </a:lnTo>
                  <a:lnTo>
                    <a:pt x="663" y="804"/>
                  </a:lnTo>
                  <a:lnTo>
                    <a:pt x="663" y="1470"/>
                  </a:lnTo>
                  <a:lnTo>
                    <a:pt x="672" y="1490"/>
                  </a:lnTo>
                  <a:lnTo>
                    <a:pt x="690" y="1509"/>
                  </a:lnTo>
                  <a:lnTo>
                    <a:pt x="727" y="1509"/>
                  </a:lnTo>
                  <a:lnTo>
                    <a:pt x="745" y="1490"/>
                  </a:lnTo>
                  <a:lnTo>
                    <a:pt x="755" y="1470"/>
                  </a:lnTo>
                  <a:lnTo>
                    <a:pt x="755" y="1441"/>
                  </a:lnTo>
                  <a:lnTo>
                    <a:pt x="755" y="8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3" name="Freeform 175"/>
            <p:cNvSpPr>
              <a:spLocks/>
            </p:cNvSpPr>
            <p:nvPr/>
          </p:nvSpPr>
          <p:spPr bwMode="auto">
            <a:xfrm>
              <a:off x="8716" y="4404"/>
              <a:ext cx="847" cy="1509"/>
            </a:xfrm>
            <a:custGeom>
              <a:avLst/>
              <a:gdLst/>
              <a:ahLst/>
              <a:cxnLst>
                <a:cxn ang="0">
                  <a:pos x="847" y="1117"/>
                </a:cxn>
                <a:cxn ang="0">
                  <a:pos x="792" y="1117"/>
                </a:cxn>
                <a:cxn ang="0">
                  <a:pos x="783" y="1186"/>
                </a:cxn>
                <a:cxn ang="0">
                  <a:pos x="764" y="1264"/>
                </a:cxn>
                <a:cxn ang="0">
                  <a:pos x="746" y="1313"/>
                </a:cxn>
                <a:cxn ang="0">
                  <a:pos x="718" y="1323"/>
                </a:cxn>
                <a:cxn ang="0">
                  <a:pos x="654" y="1333"/>
                </a:cxn>
                <a:cxn ang="0">
                  <a:pos x="157" y="1333"/>
                </a:cxn>
                <a:cxn ang="0">
                  <a:pos x="387" y="1097"/>
                </a:cxn>
                <a:cxn ang="0">
                  <a:pos x="534" y="960"/>
                </a:cxn>
                <a:cxn ang="0">
                  <a:pos x="654" y="843"/>
                </a:cxn>
                <a:cxn ang="0">
                  <a:pos x="746" y="735"/>
                </a:cxn>
                <a:cxn ang="0">
                  <a:pos x="801" y="637"/>
                </a:cxn>
                <a:cxn ang="0">
                  <a:pos x="838" y="549"/>
                </a:cxn>
                <a:cxn ang="0">
                  <a:pos x="847" y="441"/>
                </a:cxn>
                <a:cxn ang="0">
                  <a:pos x="829" y="294"/>
                </a:cxn>
                <a:cxn ang="0">
                  <a:pos x="764" y="176"/>
                </a:cxn>
                <a:cxn ang="0">
                  <a:pos x="663" y="79"/>
                </a:cxn>
                <a:cxn ang="0">
                  <a:pos x="543" y="20"/>
                </a:cxn>
                <a:cxn ang="0">
                  <a:pos x="396" y="0"/>
                </a:cxn>
                <a:cxn ang="0">
                  <a:pos x="258" y="20"/>
                </a:cxn>
                <a:cxn ang="0">
                  <a:pos x="147" y="88"/>
                </a:cxn>
                <a:cxn ang="0">
                  <a:pos x="65" y="176"/>
                </a:cxn>
                <a:cxn ang="0">
                  <a:pos x="19" y="284"/>
                </a:cxn>
                <a:cxn ang="0">
                  <a:pos x="0" y="412"/>
                </a:cxn>
                <a:cxn ang="0">
                  <a:pos x="0" y="451"/>
                </a:cxn>
                <a:cxn ang="0">
                  <a:pos x="9" y="480"/>
                </a:cxn>
                <a:cxn ang="0">
                  <a:pos x="55" y="529"/>
                </a:cxn>
                <a:cxn ang="0">
                  <a:pos x="74" y="529"/>
                </a:cxn>
                <a:cxn ang="0">
                  <a:pos x="92" y="539"/>
                </a:cxn>
                <a:cxn ang="0">
                  <a:pos x="129" y="539"/>
                </a:cxn>
                <a:cxn ang="0">
                  <a:pos x="166" y="519"/>
                </a:cxn>
                <a:cxn ang="0">
                  <a:pos x="203" y="480"/>
                </a:cxn>
                <a:cxn ang="0">
                  <a:pos x="212" y="451"/>
                </a:cxn>
                <a:cxn ang="0">
                  <a:pos x="221" y="412"/>
                </a:cxn>
                <a:cxn ang="0">
                  <a:pos x="221" y="382"/>
                </a:cxn>
                <a:cxn ang="0">
                  <a:pos x="212" y="353"/>
                </a:cxn>
                <a:cxn ang="0">
                  <a:pos x="193" y="333"/>
                </a:cxn>
                <a:cxn ang="0">
                  <a:pos x="166" y="314"/>
                </a:cxn>
                <a:cxn ang="0">
                  <a:pos x="111" y="294"/>
                </a:cxn>
                <a:cxn ang="0">
                  <a:pos x="83" y="294"/>
                </a:cxn>
                <a:cxn ang="0">
                  <a:pos x="83" y="304"/>
                </a:cxn>
                <a:cxn ang="0">
                  <a:pos x="129" y="206"/>
                </a:cxn>
                <a:cxn ang="0">
                  <a:pos x="193" y="127"/>
                </a:cxn>
                <a:cxn ang="0">
                  <a:pos x="276" y="88"/>
                </a:cxn>
                <a:cxn ang="0">
                  <a:pos x="368" y="69"/>
                </a:cxn>
                <a:cxn ang="0">
                  <a:pos x="470" y="88"/>
                </a:cxn>
                <a:cxn ang="0">
                  <a:pos x="553" y="147"/>
                </a:cxn>
                <a:cxn ang="0">
                  <a:pos x="608" y="225"/>
                </a:cxn>
                <a:cxn ang="0">
                  <a:pos x="645" y="333"/>
                </a:cxn>
                <a:cxn ang="0">
                  <a:pos x="654" y="441"/>
                </a:cxn>
                <a:cxn ang="0">
                  <a:pos x="617" y="617"/>
                </a:cxn>
                <a:cxn ang="0">
                  <a:pos x="543" y="784"/>
                </a:cxn>
                <a:cxn ang="0">
                  <a:pos x="433" y="941"/>
                </a:cxn>
                <a:cxn ang="0">
                  <a:pos x="19" y="1421"/>
                </a:cxn>
                <a:cxn ang="0">
                  <a:pos x="0" y="1460"/>
                </a:cxn>
                <a:cxn ang="0">
                  <a:pos x="0" y="1509"/>
                </a:cxn>
                <a:cxn ang="0">
                  <a:pos x="783" y="1509"/>
                </a:cxn>
                <a:cxn ang="0">
                  <a:pos x="847" y="1117"/>
                </a:cxn>
              </a:cxnLst>
              <a:rect l="0" t="0" r="r" b="b"/>
              <a:pathLst>
                <a:path w="847" h="1509">
                  <a:moveTo>
                    <a:pt x="847" y="1117"/>
                  </a:moveTo>
                  <a:lnTo>
                    <a:pt x="792" y="1117"/>
                  </a:lnTo>
                  <a:lnTo>
                    <a:pt x="783" y="1186"/>
                  </a:lnTo>
                  <a:lnTo>
                    <a:pt x="764" y="1264"/>
                  </a:lnTo>
                  <a:lnTo>
                    <a:pt x="746" y="1313"/>
                  </a:lnTo>
                  <a:lnTo>
                    <a:pt x="718" y="1323"/>
                  </a:lnTo>
                  <a:lnTo>
                    <a:pt x="654" y="1333"/>
                  </a:lnTo>
                  <a:lnTo>
                    <a:pt x="157" y="1333"/>
                  </a:lnTo>
                  <a:lnTo>
                    <a:pt x="387" y="1097"/>
                  </a:lnTo>
                  <a:lnTo>
                    <a:pt x="534" y="960"/>
                  </a:lnTo>
                  <a:lnTo>
                    <a:pt x="654" y="843"/>
                  </a:lnTo>
                  <a:lnTo>
                    <a:pt x="746" y="735"/>
                  </a:lnTo>
                  <a:lnTo>
                    <a:pt x="801" y="637"/>
                  </a:lnTo>
                  <a:lnTo>
                    <a:pt x="838" y="549"/>
                  </a:lnTo>
                  <a:lnTo>
                    <a:pt x="847" y="441"/>
                  </a:lnTo>
                  <a:lnTo>
                    <a:pt x="829" y="294"/>
                  </a:lnTo>
                  <a:lnTo>
                    <a:pt x="764" y="176"/>
                  </a:lnTo>
                  <a:lnTo>
                    <a:pt x="663" y="79"/>
                  </a:lnTo>
                  <a:lnTo>
                    <a:pt x="543" y="20"/>
                  </a:lnTo>
                  <a:lnTo>
                    <a:pt x="396" y="0"/>
                  </a:lnTo>
                  <a:lnTo>
                    <a:pt x="258" y="20"/>
                  </a:lnTo>
                  <a:lnTo>
                    <a:pt x="147" y="88"/>
                  </a:lnTo>
                  <a:lnTo>
                    <a:pt x="65" y="176"/>
                  </a:lnTo>
                  <a:lnTo>
                    <a:pt x="19" y="284"/>
                  </a:lnTo>
                  <a:lnTo>
                    <a:pt x="0" y="412"/>
                  </a:lnTo>
                  <a:lnTo>
                    <a:pt x="0" y="451"/>
                  </a:lnTo>
                  <a:lnTo>
                    <a:pt x="9" y="480"/>
                  </a:lnTo>
                  <a:lnTo>
                    <a:pt x="55" y="529"/>
                  </a:lnTo>
                  <a:lnTo>
                    <a:pt x="74" y="529"/>
                  </a:lnTo>
                  <a:lnTo>
                    <a:pt x="92" y="539"/>
                  </a:lnTo>
                  <a:lnTo>
                    <a:pt x="129" y="539"/>
                  </a:lnTo>
                  <a:lnTo>
                    <a:pt x="166" y="519"/>
                  </a:lnTo>
                  <a:lnTo>
                    <a:pt x="203" y="480"/>
                  </a:lnTo>
                  <a:lnTo>
                    <a:pt x="212" y="451"/>
                  </a:lnTo>
                  <a:lnTo>
                    <a:pt x="221" y="412"/>
                  </a:lnTo>
                  <a:lnTo>
                    <a:pt x="221" y="382"/>
                  </a:lnTo>
                  <a:lnTo>
                    <a:pt x="212" y="353"/>
                  </a:lnTo>
                  <a:lnTo>
                    <a:pt x="193" y="333"/>
                  </a:lnTo>
                  <a:lnTo>
                    <a:pt x="166" y="314"/>
                  </a:lnTo>
                  <a:lnTo>
                    <a:pt x="111" y="294"/>
                  </a:lnTo>
                  <a:lnTo>
                    <a:pt x="83" y="294"/>
                  </a:lnTo>
                  <a:lnTo>
                    <a:pt x="83" y="304"/>
                  </a:lnTo>
                  <a:lnTo>
                    <a:pt x="129" y="206"/>
                  </a:lnTo>
                  <a:lnTo>
                    <a:pt x="193" y="127"/>
                  </a:lnTo>
                  <a:lnTo>
                    <a:pt x="276" y="88"/>
                  </a:lnTo>
                  <a:lnTo>
                    <a:pt x="368" y="69"/>
                  </a:lnTo>
                  <a:lnTo>
                    <a:pt x="470" y="88"/>
                  </a:lnTo>
                  <a:lnTo>
                    <a:pt x="553" y="147"/>
                  </a:lnTo>
                  <a:lnTo>
                    <a:pt x="608" y="225"/>
                  </a:lnTo>
                  <a:lnTo>
                    <a:pt x="645" y="333"/>
                  </a:lnTo>
                  <a:lnTo>
                    <a:pt x="654" y="441"/>
                  </a:lnTo>
                  <a:lnTo>
                    <a:pt x="617" y="617"/>
                  </a:lnTo>
                  <a:lnTo>
                    <a:pt x="543" y="784"/>
                  </a:lnTo>
                  <a:lnTo>
                    <a:pt x="433" y="941"/>
                  </a:lnTo>
                  <a:lnTo>
                    <a:pt x="19" y="1421"/>
                  </a:lnTo>
                  <a:lnTo>
                    <a:pt x="0" y="1460"/>
                  </a:lnTo>
                  <a:lnTo>
                    <a:pt x="0" y="1509"/>
                  </a:lnTo>
                  <a:lnTo>
                    <a:pt x="783" y="1509"/>
                  </a:lnTo>
                  <a:lnTo>
                    <a:pt x="847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4" name="Freeform 176"/>
            <p:cNvSpPr>
              <a:spLocks/>
            </p:cNvSpPr>
            <p:nvPr/>
          </p:nvSpPr>
          <p:spPr bwMode="auto">
            <a:xfrm>
              <a:off x="9738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5" y="872"/>
                  </a:lnTo>
                  <a:lnTo>
                    <a:pt x="424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8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5" name="Freeform 177"/>
            <p:cNvSpPr>
              <a:spLocks/>
            </p:cNvSpPr>
            <p:nvPr/>
          </p:nvSpPr>
          <p:spPr bwMode="auto">
            <a:xfrm>
              <a:off x="11101" y="4208"/>
              <a:ext cx="497" cy="2273"/>
            </a:xfrm>
            <a:custGeom>
              <a:avLst/>
              <a:gdLst/>
              <a:ahLst/>
              <a:cxnLst>
                <a:cxn ang="0">
                  <a:pos x="497" y="2254"/>
                </a:cxn>
                <a:cxn ang="0">
                  <a:pos x="497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9" y="2214"/>
                </a:cxn>
                <a:cxn ang="0">
                  <a:pos x="460" y="2195"/>
                </a:cxn>
                <a:cxn ang="0">
                  <a:pos x="340" y="2048"/>
                </a:cxn>
                <a:cxn ang="0">
                  <a:pos x="258" y="1872"/>
                </a:cxn>
                <a:cxn ang="0">
                  <a:pos x="193" y="1695"/>
                </a:cxn>
                <a:cxn ang="0">
                  <a:pos x="147" y="1499"/>
                </a:cxn>
                <a:cxn ang="0">
                  <a:pos x="129" y="1313"/>
                </a:cxn>
                <a:cxn ang="0">
                  <a:pos x="119" y="1137"/>
                </a:cxn>
                <a:cxn ang="0">
                  <a:pos x="129" y="902"/>
                </a:cxn>
                <a:cxn ang="0">
                  <a:pos x="165" y="666"/>
                </a:cxn>
                <a:cxn ang="0">
                  <a:pos x="230" y="451"/>
                </a:cxn>
                <a:cxn ang="0">
                  <a:pos x="331" y="245"/>
                </a:cxn>
                <a:cxn ang="0">
                  <a:pos x="469" y="69"/>
                </a:cxn>
                <a:cxn ang="0">
                  <a:pos x="479" y="49"/>
                </a:cxn>
                <a:cxn ang="0">
                  <a:pos x="497" y="30"/>
                </a:cxn>
                <a:cxn ang="0">
                  <a:pos x="488" y="10"/>
                </a:cxn>
                <a:cxn ang="0">
                  <a:pos x="469" y="0"/>
                </a:cxn>
                <a:cxn ang="0">
                  <a:pos x="451" y="10"/>
                </a:cxn>
                <a:cxn ang="0">
                  <a:pos x="405" y="49"/>
                </a:cxn>
                <a:cxn ang="0">
                  <a:pos x="340" y="118"/>
                </a:cxn>
                <a:cxn ang="0">
                  <a:pos x="276" y="206"/>
                </a:cxn>
                <a:cxn ang="0">
                  <a:pos x="202" y="314"/>
                </a:cxn>
                <a:cxn ang="0">
                  <a:pos x="138" y="451"/>
                </a:cxn>
                <a:cxn ang="0">
                  <a:pos x="55" y="696"/>
                </a:cxn>
                <a:cxn ang="0">
                  <a:pos x="9" y="931"/>
                </a:cxn>
                <a:cxn ang="0">
                  <a:pos x="0" y="1137"/>
                </a:cxn>
                <a:cxn ang="0">
                  <a:pos x="9" y="1284"/>
                </a:cxn>
                <a:cxn ang="0">
                  <a:pos x="27" y="1460"/>
                </a:cxn>
                <a:cxn ang="0">
                  <a:pos x="64" y="1656"/>
                </a:cxn>
                <a:cxn ang="0">
                  <a:pos x="138" y="1842"/>
                </a:cxn>
                <a:cxn ang="0">
                  <a:pos x="221" y="1999"/>
                </a:cxn>
                <a:cxn ang="0">
                  <a:pos x="304" y="2117"/>
                </a:cxn>
                <a:cxn ang="0">
                  <a:pos x="386" y="2205"/>
                </a:cxn>
                <a:cxn ang="0">
                  <a:pos x="442" y="2254"/>
                </a:cxn>
                <a:cxn ang="0">
                  <a:pos x="469" y="2273"/>
                </a:cxn>
                <a:cxn ang="0">
                  <a:pos x="479" y="2273"/>
                </a:cxn>
                <a:cxn ang="0">
                  <a:pos x="497" y="2254"/>
                </a:cxn>
              </a:cxnLst>
              <a:rect l="0" t="0" r="r" b="b"/>
              <a:pathLst>
                <a:path w="497" h="2273">
                  <a:moveTo>
                    <a:pt x="497" y="2254"/>
                  </a:moveTo>
                  <a:lnTo>
                    <a:pt x="497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9" y="2214"/>
                  </a:lnTo>
                  <a:lnTo>
                    <a:pt x="460" y="2195"/>
                  </a:lnTo>
                  <a:lnTo>
                    <a:pt x="340" y="2048"/>
                  </a:lnTo>
                  <a:lnTo>
                    <a:pt x="258" y="1872"/>
                  </a:lnTo>
                  <a:lnTo>
                    <a:pt x="193" y="1695"/>
                  </a:lnTo>
                  <a:lnTo>
                    <a:pt x="147" y="1499"/>
                  </a:lnTo>
                  <a:lnTo>
                    <a:pt x="129" y="1313"/>
                  </a:lnTo>
                  <a:lnTo>
                    <a:pt x="119" y="1137"/>
                  </a:lnTo>
                  <a:lnTo>
                    <a:pt x="129" y="902"/>
                  </a:lnTo>
                  <a:lnTo>
                    <a:pt x="165" y="666"/>
                  </a:lnTo>
                  <a:lnTo>
                    <a:pt x="230" y="451"/>
                  </a:lnTo>
                  <a:lnTo>
                    <a:pt x="331" y="245"/>
                  </a:lnTo>
                  <a:lnTo>
                    <a:pt x="469" y="69"/>
                  </a:lnTo>
                  <a:lnTo>
                    <a:pt x="479" y="49"/>
                  </a:lnTo>
                  <a:lnTo>
                    <a:pt x="497" y="30"/>
                  </a:lnTo>
                  <a:lnTo>
                    <a:pt x="488" y="10"/>
                  </a:lnTo>
                  <a:lnTo>
                    <a:pt x="469" y="0"/>
                  </a:lnTo>
                  <a:lnTo>
                    <a:pt x="451" y="10"/>
                  </a:lnTo>
                  <a:lnTo>
                    <a:pt x="405" y="49"/>
                  </a:lnTo>
                  <a:lnTo>
                    <a:pt x="340" y="118"/>
                  </a:lnTo>
                  <a:lnTo>
                    <a:pt x="276" y="206"/>
                  </a:lnTo>
                  <a:lnTo>
                    <a:pt x="202" y="314"/>
                  </a:lnTo>
                  <a:lnTo>
                    <a:pt x="138" y="451"/>
                  </a:lnTo>
                  <a:lnTo>
                    <a:pt x="55" y="696"/>
                  </a:lnTo>
                  <a:lnTo>
                    <a:pt x="9" y="931"/>
                  </a:lnTo>
                  <a:lnTo>
                    <a:pt x="0" y="1137"/>
                  </a:lnTo>
                  <a:lnTo>
                    <a:pt x="9" y="1284"/>
                  </a:lnTo>
                  <a:lnTo>
                    <a:pt x="27" y="1460"/>
                  </a:lnTo>
                  <a:lnTo>
                    <a:pt x="64" y="1656"/>
                  </a:lnTo>
                  <a:lnTo>
                    <a:pt x="138" y="1842"/>
                  </a:lnTo>
                  <a:lnTo>
                    <a:pt x="221" y="1999"/>
                  </a:lnTo>
                  <a:lnTo>
                    <a:pt x="304" y="2117"/>
                  </a:lnTo>
                  <a:lnTo>
                    <a:pt x="386" y="2205"/>
                  </a:lnTo>
                  <a:lnTo>
                    <a:pt x="442" y="2254"/>
                  </a:lnTo>
                  <a:lnTo>
                    <a:pt x="469" y="2273"/>
                  </a:lnTo>
                  <a:lnTo>
                    <a:pt x="479" y="2273"/>
                  </a:lnTo>
                  <a:lnTo>
                    <a:pt x="497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6" name="Freeform 178"/>
            <p:cNvSpPr>
              <a:spLocks noEditPoints="1"/>
            </p:cNvSpPr>
            <p:nvPr/>
          </p:nvSpPr>
          <p:spPr bwMode="auto">
            <a:xfrm>
              <a:off x="11800" y="4365"/>
              <a:ext cx="1630" cy="1548"/>
            </a:xfrm>
            <a:custGeom>
              <a:avLst/>
              <a:gdLst/>
              <a:ahLst/>
              <a:cxnLst>
                <a:cxn ang="0">
                  <a:pos x="240" y="1421"/>
                </a:cxn>
                <a:cxn ang="0">
                  <a:pos x="157" y="1470"/>
                </a:cxn>
                <a:cxn ang="0">
                  <a:pos x="28" y="1479"/>
                </a:cxn>
                <a:cxn ang="0">
                  <a:pos x="10" y="1499"/>
                </a:cxn>
                <a:cxn ang="0">
                  <a:pos x="10" y="1538"/>
                </a:cxn>
                <a:cxn ang="0">
                  <a:pos x="765" y="1548"/>
                </a:cxn>
                <a:cxn ang="0">
                  <a:pos x="1133" y="1440"/>
                </a:cxn>
                <a:cxn ang="0">
                  <a:pos x="1428" y="1166"/>
                </a:cxn>
                <a:cxn ang="0">
                  <a:pos x="1603" y="784"/>
                </a:cxn>
                <a:cxn ang="0">
                  <a:pos x="1612" y="421"/>
                </a:cxn>
                <a:cxn ang="0">
                  <a:pos x="1501" y="166"/>
                </a:cxn>
                <a:cxn ang="0">
                  <a:pos x="1280" y="20"/>
                </a:cxn>
                <a:cxn ang="0">
                  <a:pos x="378" y="0"/>
                </a:cxn>
                <a:cxn ang="0">
                  <a:pos x="350" y="20"/>
                </a:cxn>
                <a:cxn ang="0">
                  <a:pos x="369" y="69"/>
                </a:cxn>
                <a:cxn ang="0">
                  <a:pos x="507" y="78"/>
                </a:cxn>
                <a:cxn ang="0">
                  <a:pos x="544" y="88"/>
                </a:cxn>
                <a:cxn ang="0">
                  <a:pos x="553" y="108"/>
                </a:cxn>
                <a:cxn ang="0">
                  <a:pos x="544" y="127"/>
                </a:cxn>
                <a:cxn ang="0">
                  <a:pos x="258" y="1372"/>
                </a:cxn>
                <a:cxn ang="0">
                  <a:pos x="728" y="118"/>
                </a:cxn>
                <a:cxn ang="0">
                  <a:pos x="765" y="78"/>
                </a:cxn>
                <a:cxn ang="0">
                  <a:pos x="1059" y="69"/>
                </a:cxn>
                <a:cxn ang="0">
                  <a:pos x="1253" y="108"/>
                </a:cxn>
                <a:cxn ang="0">
                  <a:pos x="1391" y="245"/>
                </a:cxn>
                <a:cxn ang="0">
                  <a:pos x="1446" y="490"/>
                </a:cxn>
                <a:cxn ang="0">
                  <a:pos x="1418" y="725"/>
                </a:cxn>
                <a:cxn ang="0">
                  <a:pos x="1317" y="1058"/>
                </a:cxn>
                <a:cxn ang="0">
                  <a:pos x="1170" y="1283"/>
                </a:cxn>
                <a:cxn ang="0">
                  <a:pos x="995" y="1411"/>
                </a:cxn>
                <a:cxn ang="0">
                  <a:pos x="728" y="1479"/>
                </a:cxn>
                <a:cxn ang="0">
                  <a:pos x="424" y="1470"/>
                </a:cxn>
                <a:cxn ang="0">
                  <a:pos x="415" y="1421"/>
                </a:cxn>
                <a:cxn ang="0">
                  <a:pos x="719" y="157"/>
                </a:cxn>
              </a:cxnLst>
              <a:rect l="0" t="0" r="r" b="b"/>
              <a:pathLst>
                <a:path w="1630" h="1548">
                  <a:moveTo>
                    <a:pt x="258" y="1372"/>
                  </a:moveTo>
                  <a:lnTo>
                    <a:pt x="240" y="1421"/>
                  </a:lnTo>
                  <a:lnTo>
                    <a:pt x="212" y="1460"/>
                  </a:lnTo>
                  <a:lnTo>
                    <a:pt x="157" y="1470"/>
                  </a:lnTo>
                  <a:lnTo>
                    <a:pt x="65" y="1479"/>
                  </a:lnTo>
                  <a:lnTo>
                    <a:pt x="28" y="1479"/>
                  </a:lnTo>
                  <a:lnTo>
                    <a:pt x="10" y="1489"/>
                  </a:lnTo>
                  <a:lnTo>
                    <a:pt x="10" y="1499"/>
                  </a:lnTo>
                  <a:lnTo>
                    <a:pt x="0" y="1519"/>
                  </a:lnTo>
                  <a:lnTo>
                    <a:pt x="10" y="1538"/>
                  </a:lnTo>
                  <a:lnTo>
                    <a:pt x="19" y="1548"/>
                  </a:lnTo>
                  <a:lnTo>
                    <a:pt x="765" y="1548"/>
                  </a:lnTo>
                  <a:lnTo>
                    <a:pt x="949" y="1519"/>
                  </a:lnTo>
                  <a:lnTo>
                    <a:pt x="1133" y="1440"/>
                  </a:lnTo>
                  <a:lnTo>
                    <a:pt x="1289" y="1323"/>
                  </a:lnTo>
                  <a:lnTo>
                    <a:pt x="1428" y="1166"/>
                  </a:lnTo>
                  <a:lnTo>
                    <a:pt x="1538" y="980"/>
                  </a:lnTo>
                  <a:lnTo>
                    <a:pt x="1603" y="784"/>
                  </a:lnTo>
                  <a:lnTo>
                    <a:pt x="1630" y="568"/>
                  </a:lnTo>
                  <a:lnTo>
                    <a:pt x="1612" y="421"/>
                  </a:lnTo>
                  <a:lnTo>
                    <a:pt x="1575" y="284"/>
                  </a:lnTo>
                  <a:lnTo>
                    <a:pt x="1501" y="166"/>
                  </a:lnTo>
                  <a:lnTo>
                    <a:pt x="1400" y="78"/>
                  </a:lnTo>
                  <a:lnTo>
                    <a:pt x="1280" y="20"/>
                  </a:lnTo>
                  <a:lnTo>
                    <a:pt x="1133" y="0"/>
                  </a:lnTo>
                  <a:lnTo>
                    <a:pt x="378" y="0"/>
                  </a:lnTo>
                  <a:lnTo>
                    <a:pt x="360" y="10"/>
                  </a:lnTo>
                  <a:lnTo>
                    <a:pt x="350" y="20"/>
                  </a:lnTo>
                  <a:lnTo>
                    <a:pt x="350" y="59"/>
                  </a:lnTo>
                  <a:lnTo>
                    <a:pt x="369" y="69"/>
                  </a:lnTo>
                  <a:lnTo>
                    <a:pt x="479" y="69"/>
                  </a:lnTo>
                  <a:lnTo>
                    <a:pt x="507" y="78"/>
                  </a:lnTo>
                  <a:lnTo>
                    <a:pt x="525" y="78"/>
                  </a:lnTo>
                  <a:lnTo>
                    <a:pt x="544" y="88"/>
                  </a:lnTo>
                  <a:lnTo>
                    <a:pt x="544" y="98"/>
                  </a:lnTo>
                  <a:lnTo>
                    <a:pt x="553" y="108"/>
                  </a:lnTo>
                  <a:lnTo>
                    <a:pt x="553" y="118"/>
                  </a:lnTo>
                  <a:lnTo>
                    <a:pt x="544" y="127"/>
                  </a:lnTo>
                  <a:lnTo>
                    <a:pt x="544" y="157"/>
                  </a:lnTo>
                  <a:lnTo>
                    <a:pt x="258" y="1372"/>
                  </a:lnTo>
                  <a:close/>
                  <a:moveTo>
                    <a:pt x="719" y="157"/>
                  </a:moveTo>
                  <a:lnTo>
                    <a:pt x="728" y="118"/>
                  </a:lnTo>
                  <a:lnTo>
                    <a:pt x="746" y="78"/>
                  </a:lnTo>
                  <a:lnTo>
                    <a:pt x="765" y="78"/>
                  </a:lnTo>
                  <a:lnTo>
                    <a:pt x="792" y="69"/>
                  </a:lnTo>
                  <a:lnTo>
                    <a:pt x="1059" y="69"/>
                  </a:lnTo>
                  <a:lnTo>
                    <a:pt x="1161" y="78"/>
                  </a:lnTo>
                  <a:lnTo>
                    <a:pt x="1253" y="108"/>
                  </a:lnTo>
                  <a:lnTo>
                    <a:pt x="1336" y="166"/>
                  </a:lnTo>
                  <a:lnTo>
                    <a:pt x="1391" y="245"/>
                  </a:lnTo>
                  <a:lnTo>
                    <a:pt x="1428" y="353"/>
                  </a:lnTo>
                  <a:lnTo>
                    <a:pt x="1446" y="490"/>
                  </a:lnTo>
                  <a:lnTo>
                    <a:pt x="1437" y="588"/>
                  </a:lnTo>
                  <a:lnTo>
                    <a:pt x="1418" y="725"/>
                  </a:lnTo>
                  <a:lnTo>
                    <a:pt x="1382" y="892"/>
                  </a:lnTo>
                  <a:lnTo>
                    <a:pt x="1317" y="1058"/>
                  </a:lnTo>
                  <a:lnTo>
                    <a:pt x="1225" y="1225"/>
                  </a:lnTo>
                  <a:lnTo>
                    <a:pt x="1170" y="1283"/>
                  </a:lnTo>
                  <a:lnTo>
                    <a:pt x="1096" y="1352"/>
                  </a:lnTo>
                  <a:lnTo>
                    <a:pt x="995" y="1411"/>
                  </a:lnTo>
                  <a:lnTo>
                    <a:pt x="875" y="1460"/>
                  </a:lnTo>
                  <a:lnTo>
                    <a:pt x="728" y="1479"/>
                  </a:lnTo>
                  <a:lnTo>
                    <a:pt x="442" y="1479"/>
                  </a:lnTo>
                  <a:lnTo>
                    <a:pt x="424" y="1470"/>
                  </a:lnTo>
                  <a:lnTo>
                    <a:pt x="415" y="1470"/>
                  </a:lnTo>
                  <a:lnTo>
                    <a:pt x="415" y="1421"/>
                  </a:lnTo>
                  <a:lnTo>
                    <a:pt x="424" y="1401"/>
                  </a:lnTo>
                  <a:lnTo>
                    <a:pt x="719" y="1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7" name="Freeform 179"/>
            <p:cNvSpPr>
              <a:spLocks/>
            </p:cNvSpPr>
            <p:nvPr/>
          </p:nvSpPr>
          <p:spPr bwMode="auto">
            <a:xfrm>
              <a:off x="13752" y="4208"/>
              <a:ext cx="498" cy="2273"/>
            </a:xfrm>
            <a:custGeom>
              <a:avLst/>
              <a:gdLst/>
              <a:ahLst/>
              <a:cxnLst>
                <a:cxn ang="0">
                  <a:pos x="498" y="2254"/>
                </a:cxn>
                <a:cxn ang="0">
                  <a:pos x="498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9" y="2214"/>
                </a:cxn>
                <a:cxn ang="0">
                  <a:pos x="461" y="2195"/>
                </a:cxn>
                <a:cxn ang="0">
                  <a:pos x="341" y="2048"/>
                </a:cxn>
                <a:cxn ang="0">
                  <a:pos x="258" y="1872"/>
                </a:cxn>
                <a:cxn ang="0">
                  <a:pos x="194" y="1695"/>
                </a:cxn>
                <a:cxn ang="0">
                  <a:pos x="148" y="1499"/>
                </a:cxn>
                <a:cxn ang="0">
                  <a:pos x="129" y="1313"/>
                </a:cxn>
                <a:cxn ang="0">
                  <a:pos x="120" y="1137"/>
                </a:cxn>
                <a:cxn ang="0">
                  <a:pos x="129" y="902"/>
                </a:cxn>
                <a:cxn ang="0">
                  <a:pos x="166" y="666"/>
                </a:cxn>
                <a:cxn ang="0">
                  <a:pos x="231" y="451"/>
                </a:cxn>
                <a:cxn ang="0">
                  <a:pos x="332" y="245"/>
                </a:cxn>
                <a:cxn ang="0">
                  <a:pos x="470" y="69"/>
                </a:cxn>
                <a:cxn ang="0">
                  <a:pos x="479" y="49"/>
                </a:cxn>
                <a:cxn ang="0">
                  <a:pos x="498" y="30"/>
                </a:cxn>
                <a:cxn ang="0">
                  <a:pos x="488" y="10"/>
                </a:cxn>
                <a:cxn ang="0">
                  <a:pos x="470" y="0"/>
                </a:cxn>
                <a:cxn ang="0">
                  <a:pos x="452" y="10"/>
                </a:cxn>
                <a:cxn ang="0">
                  <a:pos x="406" y="49"/>
                </a:cxn>
                <a:cxn ang="0">
                  <a:pos x="341" y="118"/>
                </a:cxn>
                <a:cxn ang="0">
                  <a:pos x="277" y="206"/>
                </a:cxn>
                <a:cxn ang="0">
                  <a:pos x="203" y="314"/>
                </a:cxn>
                <a:cxn ang="0">
                  <a:pos x="139" y="451"/>
                </a:cxn>
                <a:cxn ang="0">
                  <a:pos x="56" y="696"/>
                </a:cxn>
                <a:cxn ang="0">
                  <a:pos x="10" y="931"/>
                </a:cxn>
                <a:cxn ang="0">
                  <a:pos x="0" y="1137"/>
                </a:cxn>
                <a:cxn ang="0">
                  <a:pos x="10" y="1284"/>
                </a:cxn>
                <a:cxn ang="0">
                  <a:pos x="28" y="1460"/>
                </a:cxn>
                <a:cxn ang="0">
                  <a:pos x="65" y="1656"/>
                </a:cxn>
                <a:cxn ang="0">
                  <a:pos x="139" y="1842"/>
                </a:cxn>
                <a:cxn ang="0">
                  <a:pos x="221" y="1999"/>
                </a:cxn>
                <a:cxn ang="0">
                  <a:pos x="304" y="2117"/>
                </a:cxn>
                <a:cxn ang="0">
                  <a:pos x="387" y="2205"/>
                </a:cxn>
                <a:cxn ang="0">
                  <a:pos x="442" y="2254"/>
                </a:cxn>
                <a:cxn ang="0">
                  <a:pos x="470" y="2273"/>
                </a:cxn>
                <a:cxn ang="0">
                  <a:pos x="479" y="2273"/>
                </a:cxn>
                <a:cxn ang="0">
                  <a:pos x="498" y="2254"/>
                </a:cxn>
              </a:cxnLst>
              <a:rect l="0" t="0" r="r" b="b"/>
              <a:pathLst>
                <a:path w="498" h="2273">
                  <a:moveTo>
                    <a:pt x="498" y="2254"/>
                  </a:moveTo>
                  <a:lnTo>
                    <a:pt x="498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9" y="2214"/>
                  </a:lnTo>
                  <a:lnTo>
                    <a:pt x="461" y="2195"/>
                  </a:lnTo>
                  <a:lnTo>
                    <a:pt x="341" y="2048"/>
                  </a:lnTo>
                  <a:lnTo>
                    <a:pt x="258" y="1872"/>
                  </a:lnTo>
                  <a:lnTo>
                    <a:pt x="194" y="1695"/>
                  </a:lnTo>
                  <a:lnTo>
                    <a:pt x="148" y="1499"/>
                  </a:lnTo>
                  <a:lnTo>
                    <a:pt x="129" y="1313"/>
                  </a:lnTo>
                  <a:lnTo>
                    <a:pt x="120" y="1137"/>
                  </a:lnTo>
                  <a:lnTo>
                    <a:pt x="129" y="902"/>
                  </a:lnTo>
                  <a:lnTo>
                    <a:pt x="166" y="666"/>
                  </a:lnTo>
                  <a:lnTo>
                    <a:pt x="231" y="451"/>
                  </a:lnTo>
                  <a:lnTo>
                    <a:pt x="332" y="245"/>
                  </a:lnTo>
                  <a:lnTo>
                    <a:pt x="470" y="69"/>
                  </a:lnTo>
                  <a:lnTo>
                    <a:pt x="479" y="49"/>
                  </a:lnTo>
                  <a:lnTo>
                    <a:pt x="498" y="30"/>
                  </a:lnTo>
                  <a:lnTo>
                    <a:pt x="488" y="10"/>
                  </a:lnTo>
                  <a:lnTo>
                    <a:pt x="470" y="0"/>
                  </a:lnTo>
                  <a:lnTo>
                    <a:pt x="452" y="10"/>
                  </a:lnTo>
                  <a:lnTo>
                    <a:pt x="406" y="49"/>
                  </a:lnTo>
                  <a:lnTo>
                    <a:pt x="341" y="118"/>
                  </a:lnTo>
                  <a:lnTo>
                    <a:pt x="277" y="206"/>
                  </a:lnTo>
                  <a:lnTo>
                    <a:pt x="203" y="314"/>
                  </a:lnTo>
                  <a:lnTo>
                    <a:pt x="139" y="451"/>
                  </a:lnTo>
                  <a:lnTo>
                    <a:pt x="56" y="696"/>
                  </a:lnTo>
                  <a:lnTo>
                    <a:pt x="10" y="931"/>
                  </a:lnTo>
                  <a:lnTo>
                    <a:pt x="0" y="1137"/>
                  </a:lnTo>
                  <a:lnTo>
                    <a:pt x="10" y="1284"/>
                  </a:lnTo>
                  <a:lnTo>
                    <a:pt x="28" y="1460"/>
                  </a:lnTo>
                  <a:lnTo>
                    <a:pt x="65" y="1656"/>
                  </a:lnTo>
                  <a:lnTo>
                    <a:pt x="139" y="1842"/>
                  </a:lnTo>
                  <a:lnTo>
                    <a:pt x="221" y="1999"/>
                  </a:lnTo>
                  <a:lnTo>
                    <a:pt x="304" y="2117"/>
                  </a:lnTo>
                  <a:lnTo>
                    <a:pt x="387" y="2205"/>
                  </a:lnTo>
                  <a:lnTo>
                    <a:pt x="442" y="2254"/>
                  </a:lnTo>
                  <a:lnTo>
                    <a:pt x="470" y="2273"/>
                  </a:lnTo>
                  <a:lnTo>
                    <a:pt x="479" y="2273"/>
                  </a:lnTo>
                  <a:lnTo>
                    <a:pt x="498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8" name="Freeform 180"/>
            <p:cNvSpPr>
              <a:spLocks/>
            </p:cNvSpPr>
            <p:nvPr/>
          </p:nvSpPr>
          <p:spPr bwMode="auto">
            <a:xfrm>
              <a:off x="14434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5" y="166"/>
                </a:cxn>
                <a:cxn ang="0">
                  <a:pos x="874" y="245"/>
                </a:cxn>
                <a:cxn ang="0">
                  <a:pos x="911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49" y="88"/>
                </a:cxn>
                <a:cxn ang="0">
                  <a:pos x="957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4" y="343"/>
                </a:cxn>
                <a:cxn ang="0">
                  <a:pos x="110" y="362"/>
                </a:cxn>
                <a:cxn ang="0">
                  <a:pos x="165" y="215"/>
                </a:cxn>
                <a:cxn ang="0">
                  <a:pos x="294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5" y="254"/>
                </a:cxn>
                <a:cxn ang="0">
                  <a:pos x="478" y="431"/>
                </a:cxn>
                <a:cxn ang="0">
                  <a:pos x="405" y="734"/>
                </a:cxn>
                <a:cxn ang="0">
                  <a:pos x="285" y="940"/>
                </a:cxn>
                <a:cxn ang="0">
                  <a:pos x="156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0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8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7" y="921"/>
                </a:cxn>
                <a:cxn ang="0">
                  <a:pos x="423" y="852"/>
                </a:cxn>
                <a:cxn ang="0">
                  <a:pos x="497" y="970"/>
                </a:cxn>
                <a:cxn ang="0">
                  <a:pos x="653" y="1028"/>
                </a:cxn>
                <a:cxn ang="0">
                  <a:pos x="838" y="950"/>
                </a:cxn>
                <a:cxn ang="0">
                  <a:pos x="957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2" y="705"/>
                </a:cxn>
                <a:cxn ang="0">
                  <a:pos x="644" y="313"/>
                </a:cxn>
              </a:cxnLst>
              <a:rect l="0" t="0" r="r" b="b"/>
              <a:pathLst>
                <a:path w="1059" h="1028">
                  <a:moveTo>
                    <a:pt x="644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2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6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5" y="166"/>
                  </a:lnTo>
                  <a:lnTo>
                    <a:pt x="865" y="215"/>
                  </a:lnTo>
                  <a:lnTo>
                    <a:pt x="874" y="245"/>
                  </a:lnTo>
                  <a:lnTo>
                    <a:pt x="893" y="264"/>
                  </a:lnTo>
                  <a:lnTo>
                    <a:pt x="911" y="274"/>
                  </a:lnTo>
                  <a:lnTo>
                    <a:pt x="966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49" y="88"/>
                  </a:lnTo>
                  <a:lnTo>
                    <a:pt x="1013" y="39"/>
                  </a:lnTo>
                  <a:lnTo>
                    <a:pt x="957" y="19"/>
                  </a:lnTo>
                  <a:lnTo>
                    <a:pt x="911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3" y="303"/>
                  </a:lnTo>
                  <a:lnTo>
                    <a:pt x="64" y="343"/>
                  </a:lnTo>
                  <a:lnTo>
                    <a:pt x="64" y="362"/>
                  </a:lnTo>
                  <a:lnTo>
                    <a:pt x="110" y="362"/>
                  </a:lnTo>
                  <a:lnTo>
                    <a:pt x="119" y="343"/>
                  </a:lnTo>
                  <a:lnTo>
                    <a:pt x="165" y="215"/>
                  </a:lnTo>
                  <a:lnTo>
                    <a:pt x="230" y="137"/>
                  </a:lnTo>
                  <a:lnTo>
                    <a:pt x="294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5" y="156"/>
                  </a:lnTo>
                  <a:lnTo>
                    <a:pt x="515" y="254"/>
                  </a:lnTo>
                  <a:lnTo>
                    <a:pt x="497" y="323"/>
                  </a:lnTo>
                  <a:lnTo>
                    <a:pt x="478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5" y="940"/>
                  </a:lnTo>
                  <a:lnTo>
                    <a:pt x="202" y="970"/>
                  </a:lnTo>
                  <a:lnTo>
                    <a:pt x="156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19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0" y="744"/>
                  </a:lnTo>
                  <a:lnTo>
                    <a:pt x="73" y="754"/>
                  </a:lnTo>
                  <a:lnTo>
                    <a:pt x="46" y="764"/>
                  </a:lnTo>
                  <a:lnTo>
                    <a:pt x="18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8" y="940"/>
                  </a:lnTo>
                  <a:lnTo>
                    <a:pt x="64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1" y="970"/>
                  </a:lnTo>
                  <a:lnTo>
                    <a:pt x="377" y="921"/>
                  </a:lnTo>
                  <a:lnTo>
                    <a:pt x="405" y="872"/>
                  </a:lnTo>
                  <a:lnTo>
                    <a:pt x="423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1" y="1009"/>
                  </a:lnTo>
                  <a:lnTo>
                    <a:pt x="653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7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8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8" y="960"/>
                  </a:lnTo>
                  <a:lnTo>
                    <a:pt x="571" y="940"/>
                  </a:lnTo>
                  <a:lnTo>
                    <a:pt x="561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2" y="705"/>
                  </a:lnTo>
                  <a:lnTo>
                    <a:pt x="571" y="627"/>
                  </a:lnTo>
                  <a:lnTo>
                    <a:pt x="64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69" name="Freeform 181"/>
            <p:cNvSpPr>
              <a:spLocks/>
            </p:cNvSpPr>
            <p:nvPr/>
          </p:nvSpPr>
          <p:spPr bwMode="auto">
            <a:xfrm>
              <a:off x="15704" y="4208"/>
              <a:ext cx="497" cy="2273"/>
            </a:xfrm>
            <a:custGeom>
              <a:avLst/>
              <a:gdLst/>
              <a:ahLst/>
              <a:cxnLst>
                <a:cxn ang="0">
                  <a:pos x="497" y="1137"/>
                </a:cxn>
                <a:cxn ang="0">
                  <a:pos x="488" y="990"/>
                </a:cxn>
                <a:cxn ang="0">
                  <a:pos x="470" y="813"/>
                </a:cxn>
                <a:cxn ang="0">
                  <a:pos x="424" y="627"/>
                </a:cxn>
                <a:cxn ang="0">
                  <a:pos x="359" y="431"/>
                </a:cxn>
                <a:cxn ang="0">
                  <a:pos x="277" y="275"/>
                </a:cxn>
                <a:cxn ang="0">
                  <a:pos x="194" y="157"/>
                </a:cxn>
                <a:cxn ang="0">
                  <a:pos x="111" y="69"/>
                </a:cxn>
                <a:cxn ang="0">
                  <a:pos x="56" y="20"/>
                </a:cxn>
                <a:cxn ang="0">
                  <a:pos x="28" y="0"/>
                </a:cxn>
                <a:cxn ang="0">
                  <a:pos x="10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9" y="59"/>
                </a:cxn>
                <a:cxn ang="0">
                  <a:pos x="46" y="79"/>
                </a:cxn>
                <a:cxn ang="0">
                  <a:pos x="157" y="226"/>
                </a:cxn>
                <a:cxn ang="0">
                  <a:pos x="249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9" y="1137"/>
                </a:cxn>
                <a:cxn ang="0">
                  <a:pos x="359" y="1372"/>
                </a:cxn>
                <a:cxn ang="0">
                  <a:pos x="332" y="1597"/>
                </a:cxn>
                <a:cxn ang="0">
                  <a:pos x="267" y="1823"/>
                </a:cxn>
                <a:cxn ang="0">
                  <a:pos x="166" y="2028"/>
                </a:cxn>
                <a:cxn ang="0">
                  <a:pos x="28" y="2214"/>
                </a:cxn>
                <a:cxn ang="0">
                  <a:pos x="10" y="2224"/>
                </a:cxn>
                <a:cxn ang="0">
                  <a:pos x="10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10" y="2273"/>
                </a:cxn>
                <a:cxn ang="0">
                  <a:pos x="28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7" y="2156"/>
                </a:cxn>
                <a:cxn ang="0">
                  <a:pos x="221" y="2077"/>
                </a:cxn>
                <a:cxn ang="0">
                  <a:pos x="295" y="1960"/>
                </a:cxn>
                <a:cxn ang="0">
                  <a:pos x="359" y="1832"/>
                </a:cxn>
                <a:cxn ang="0">
                  <a:pos x="442" y="1587"/>
                </a:cxn>
                <a:cxn ang="0">
                  <a:pos x="488" y="1342"/>
                </a:cxn>
                <a:cxn ang="0">
                  <a:pos x="497" y="1137"/>
                </a:cxn>
              </a:cxnLst>
              <a:rect l="0" t="0" r="r" b="b"/>
              <a:pathLst>
                <a:path w="497" h="2273">
                  <a:moveTo>
                    <a:pt x="497" y="1137"/>
                  </a:moveTo>
                  <a:lnTo>
                    <a:pt x="488" y="990"/>
                  </a:lnTo>
                  <a:lnTo>
                    <a:pt x="470" y="813"/>
                  </a:lnTo>
                  <a:lnTo>
                    <a:pt x="424" y="627"/>
                  </a:lnTo>
                  <a:lnTo>
                    <a:pt x="359" y="431"/>
                  </a:lnTo>
                  <a:lnTo>
                    <a:pt x="277" y="275"/>
                  </a:lnTo>
                  <a:lnTo>
                    <a:pt x="194" y="157"/>
                  </a:lnTo>
                  <a:lnTo>
                    <a:pt x="111" y="69"/>
                  </a:lnTo>
                  <a:lnTo>
                    <a:pt x="56" y="20"/>
                  </a:lnTo>
                  <a:lnTo>
                    <a:pt x="28" y="0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9" y="59"/>
                  </a:lnTo>
                  <a:lnTo>
                    <a:pt x="46" y="79"/>
                  </a:lnTo>
                  <a:lnTo>
                    <a:pt x="157" y="226"/>
                  </a:lnTo>
                  <a:lnTo>
                    <a:pt x="249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9" y="1137"/>
                  </a:lnTo>
                  <a:lnTo>
                    <a:pt x="359" y="1372"/>
                  </a:lnTo>
                  <a:lnTo>
                    <a:pt x="332" y="1597"/>
                  </a:lnTo>
                  <a:lnTo>
                    <a:pt x="267" y="1823"/>
                  </a:lnTo>
                  <a:lnTo>
                    <a:pt x="166" y="2028"/>
                  </a:lnTo>
                  <a:lnTo>
                    <a:pt x="28" y="2214"/>
                  </a:lnTo>
                  <a:lnTo>
                    <a:pt x="10" y="2224"/>
                  </a:lnTo>
                  <a:lnTo>
                    <a:pt x="10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10" y="2273"/>
                  </a:lnTo>
                  <a:lnTo>
                    <a:pt x="28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7" y="2156"/>
                  </a:lnTo>
                  <a:lnTo>
                    <a:pt x="221" y="2077"/>
                  </a:lnTo>
                  <a:lnTo>
                    <a:pt x="295" y="1960"/>
                  </a:lnTo>
                  <a:lnTo>
                    <a:pt x="359" y="1832"/>
                  </a:lnTo>
                  <a:lnTo>
                    <a:pt x="442" y="1587"/>
                  </a:lnTo>
                  <a:lnTo>
                    <a:pt x="488" y="1342"/>
                  </a:lnTo>
                  <a:lnTo>
                    <a:pt x="497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0" name="Freeform 182"/>
            <p:cNvSpPr>
              <a:spLocks/>
            </p:cNvSpPr>
            <p:nvPr/>
          </p:nvSpPr>
          <p:spPr bwMode="auto">
            <a:xfrm>
              <a:off x="17104" y="5296"/>
              <a:ext cx="1307" cy="98"/>
            </a:xfrm>
            <a:custGeom>
              <a:avLst/>
              <a:gdLst/>
              <a:ahLst/>
              <a:cxnLst>
                <a:cxn ang="0">
                  <a:pos x="1234" y="98"/>
                </a:cxn>
                <a:cxn ang="0">
                  <a:pos x="1261" y="98"/>
                </a:cxn>
                <a:cxn ang="0">
                  <a:pos x="1280" y="88"/>
                </a:cxn>
                <a:cxn ang="0">
                  <a:pos x="1298" y="68"/>
                </a:cxn>
                <a:cxn ang="0">
                  <a:pos x="1307" y="49"/>
                </a:cxn>
                <a:cxn ang="0">
                  <a:pos x="1307" y="29"/>
                </a:cxn>
                <a:cxn ang="0">
                  <a:pos x="1298" y="19"/>
                </a:cxn>
                <a:cxn ang="0">
                  <a:pos x="1280" y="10"/>
                </a:cxn>
                <a:cxn ang="0">
                  <a:pos x="1252" y="10"/>
                </a:cxn>
                <a:cxn ang="0">
                  <a:pos x="1234" y="0"/>
                </a:cxn>
                <a:cxn ang="0">
                  <a:pos x="55" y="0"/>
                </a:cxn>
                <a:cxn ang="0">
                  <a:pos x="37" y="10"/>
                </a:cxn>
                <a:cxn ang="0">
                  <a:pos x="27" y="10"/>
                </a:cxn>
                <a:cxn ang="0">
                  <a:pos x="9" y="19"/>
                </a:cxn>
                <a:cxn ang="0">
                  <a:pos x="9" y="29"/>
                </a:cxn>
                <a:cxn ang="0">
                  <a:pos x="0" y="49"/>
                </a:cxn>
                <a:cxn ang="0">
                  <a:pos x="0" y="68"/>
                </a:cxn>
                <a:cxn ang="0">
                  <a:pos x="9" y="78"/>
                </a:cxn>
                <a:cxn ang="0">
                  <a:pos x="27" y="88"/>
                </a:cxn>
                <a:cxn ang="0">
                  <a:pos x="37" y="98"/>
                </a:cxn>
                <a:cxn ang="0">
                  <a:pos x="73" y="98"/>
                </a:cxn>
                <a:cxn ang="0">
                  <a:pos x="1234" y="98"/>
                </a:cxn>
              </a:cxnLst>
              <a:rect l="0" t="0" r="r" b="b"/>
              <a:pathLst>
                <a:path w="1307" h="98">
                  <a:moveTo>
                    <a:pt x="1234" y="98"/>
                  </a:moveTo>
                  <a:lnTo>
                    <a:pt x="1261" y="98"/>
                  </a:lnTo>
                  <a:lnTo>
                    <a:pt x="1280" y="88"/>
                  </a:lnTo>
                  <a:lnTo>
                    <a:pt x="1298" y="68"/>
                  </a:lnTo>
                  <a:lnTo>
                    <a:pt x="1307" y="49"/>
                  </a:lnTo>
                  <a:lnTo>
                    <a:pt x="1307" y="29"/>
                  </a:lnTo>
                  <a:lnTo>
                    <a:pt x="1298" y="19"/>
                  </a:lnTo>
                  <a:lnTo>
                    <a:pt x="1280" y="10"/>
                  </a:lnTo>
                  <a:lnTo>
                    <a:pt x="1252" y="10"/>
                  </a:lnTo>
                  <a:lnTo>
                    <a:pt x="1234" y="0"/>
                  </a:lnTo>
                  <a:lnTo>
                    <a:pt x="55" y="0"/>
                  </a:lnTo>
                  <a:lnTo>
                    <a:pt x="37" y="10"/>
                  </a:lnTo>
                  <a:lnTo>
                    <a:pt x="27" y="10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0" y="49"/>
                  </a:lnTo>
                  <a:lnTo>
                    <a:pt x="0" y="68"/>
                  </a:lnTo>
                  <a:lnTo>
                    <a:pt x="9" y="78"/>
                  </a:lnTo>
                  <a:lnTo>
                    <a:pt x="27" y="88"/>
                  </a:lnTo>
                  <a:lnTo>
                    <a:pt x="37" y="98"/>
                  </a:lnTo>
                  <a:lnTo>
                    <a:pt x="73" y="98"/>
                  </a:lnTo>
                  <a:lnTo>
                    <a:pt x="123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1" name="Freeform 183"/>
            <p:cNvSpPr>
              <a:spLocks noEditPoints="1"/>
            </p:cNvSpPr>
            <p:nvPr/>
          </p:nvSpPr>
          <p:spPr bwMode="auto">
            <a:xfrm>
              <a:off x="19129" y="4336"/>
              <a:ext cx="1013" cy="1606"/>
            </a:xfrm>
            <a:custGeom>
              <a:avLst/>
              <a:gdLst/>
              <a:ahLst/>
              <a:cxnLst>
                <a:cxn ang="0">
                  <a:pos x="1013" y="19"/>
                </a:cxn>
                <a:cxn ang="0">
                  <a:pos x="986" y="0"/>
                </a:cxn>
                <a:cxn ang="0">
                  <a:pos x="857" y="9"/>
                </a:cxn>
                <a:cxn ang="0">
                  <a:pos x="719" y="29"/>
                </a:cxn>
                <a:cxn ang="0">
                  <a:pos x="691" y="49"/>
                </a:cxn>
                <a:cxn ang="0">
                  <a:pos x="700" y="98"/>
                </a:cxn>
                <a:cxn ang="0">
                  <a:pos x="829" y="107"/>
                </a:cxn>
                <a:cxn ang="0">
                  <a:pos x="847" y="117"/>
                </a:cxn>
                <a:cxn ang="0">
                  <a:pos x="838" y="186"/>
                </a:cxn>
                <a:cxn ang="0">
                  <a:pos x="663" y="646"/>
                </a:cxn>
                <a:cxn ang="0">
                  <a:pos x="516" y="578"/>
                </a:cxn>
                <a:cxn ang="0">
                  <a:pos x="277" y="676"/>
                </a:cxn>
                <a:cxn ang="0">
                  <a:pos x="83" y="921"/>
                </a:cxn>
                <a:cxn ang="0">
                  <a:pos x="0" y="1244"/>
                </a:cxn>
                <a:cxn ang="0">
                  <a:pos x="83" y="1499"/>
                </a:cxn>
                <a:cxn ang="0">
                  <a:pos x="286" y="1606"/>
                </a:cxn>
                <a:cxn ang="0">
                  <a:pos x="396" y="1577"/>
                </a:cxn>
                <a:cxn ang="0">
                  <a:pos x="562" y="1430"/>
                </a:cxn>
                <a:cxn ang="0">
                  <a:pos x="663" y="1577"/>
                </a:cxn>
                <a:cxn ang="0">
                  <a:pos x="820" y="1587"/>
                </a:cxn>
                <a:cxn ang="0">
                  <a:pos x="912" y="1479"/>
                </a:cxn>
                <a:cxn ang="0">
                  <a:pos x="958" y="1332"/>
                </a:cxn>
                <a:cxn ang="0">
                  <a:pos x="976" y="1244"/>
                </a:cxn>
                <a:cxn ang="0">
                  <a:pos x="930" y="1234"/>
                </a:cxn>
                <a:cxn ang="0">
                  <a:pos x="921" y="1273"/>
                </a:cxn>
                <a:cxn ang="0">
                  <a:pos x="866" y="1469"/>
                </a:cxn>
                <a:cxn ang="0">
                  <a:pos x="765" y="1548"/>
                </a:cxn>
                <a:cxn ang="0">
                  <a:pos x="709" y="1528"/>
                </a:cxn>
                <a:cxn ang="0">
                  <a:pos x="700" y="1489"/>
                </a:cxn>
                <a:cxn ang="0">
                  <a:pos x="709" y="1361"/>
                </a:cxn>
                <a:cxn ang="0">
                  <a:pos x="1013" y="29"/>
                </a:cxn>
                <a:cxn ang="0">
                  <a:pos x="571" y="1322"/>
                </a:cxn>
                <a:cxn ang="0">
                  <a:pos x="553" y="1352"/>
                </a:cxn>
                <a:cxn ang="0">
                  <a:pos x="442" y="1489"/>
                </a:cxn>
                <a:cxn ang="0">
                  <a:pos x="295" y="1548"/>
                </a:cxn>
                <a:cxn ang="0">
                  <a:pos x="194" y="1499"/>
                </a:cxn>
                <a:cxn ang="0">
                  <a:pos x="157" y="1391"/>
                </a:cxn>
                <a:cxn ang="0">
                  <a:pos x="166" y="1254"/>
                </a:cxn>
                <a:cxn ang="0">
                  <a:pos x="212" y="1028"/>
                </a:cxn>
                <a:cxn ang="0">
                  <a:pos x="267" y="842"/>
                </a:cxn>
                <a:cxn ang="0">
                  <a:pos x="433" y="646"/>
                </a:cxn>
                <a:cxn ang="0">
                  <a:pos x="590" y="646"/>
                </a:cxn>
                <a:cxn ang="0">
                  <a:pos x="663" y="744"/>
                </a:cxn>
                <a:cxn ang="0">
                  <a:pos x="691" y="823"/>
                </a:cxn>
                <a:cxn ang="0">
                  <a:pos x="682" y="862"/>
                </a:cxn>
              </a:cxnLst>
              <a:rect l="0" t="0" r="r" b="b"/>
              <a:pathLst>
                <a:path w="1013" h="1606">
                  <a:moveTo>
                    <a:pt x="1013" y="29"/>
                  </a:moveTo>
                  <a:lnTo>
                    <a:pt x="1013" y="19"/>
                  </a:lnTo>
                  <a:lnTo>
                    <a:pt x="1004" y="9"/>
                  </a:lnTo>
                  <a:lnTo>
                    <a:pt x="986" y="0"/>
                  </a:lnTo>
                  <a:lnTo>
                    <a:pt x="939" y="9"/>
                  </a:lnTo>
                  <a:lnTo>
                    <a:pt x="857" y="9"/>
                  </a:lnTo>
                  <a:lnTo>
                    <a:pt x="774" y="19"/>
                  </a:lnTo>
                  <a:lnTo>
                    <a:pt x="719" y="29"/>
                  </a:lnTo>
                  <a:lnTo>
                    <a:pt x="709" y="29"/>
                  </a:lnTo>
                  <a:lnTo>
                    <a:pt x="691" y="49"/>
                  </a:lnTo>
                  <a:lnTo>
                    <a:pt x="691" y="88"/>
                  </a:lnTo>
                  <a:lnTo>
                    <a:pt x="700" y="98"/>
                  </a:lnTo>
                  <a:lnTo>
                    <a:pt x="801" y="98"/>
                  </a:lnTo>
                  <a:lnTo>
                    <a:pt x="829" y="107"/>
                  </a:lnTo>
                  <a:lnTo>
                    <a:pt x="838" y="107"/>
                  </a:lnTo>
                  <a:lnTo>
                    <a:pt x="847" y="117"/>
                  </a:lnTo>
                  <a:lnTo>
                    <a:pt x="847" y="137"/>
                  </a:lnTo>
                  <a:lnTo>
                    <a:pt x="838" y="186"/>
                  </a:lnTo>
                  <a:lnTo>
                    <a:pt x="709" y="715"/>
                  </a:lnTo>
                  <a:lnTo>
                    <a:pt x="663" y="646"/>
                  </a:lnTo>
                  <a:lnTo>
                    <a:pt x="599" y="597"/>
                  </a:lnTo>
                  <a:lnTo>
                    <a:pt x="516" y="578"/>
                  </a:lnTo>
                  <a:lnTo>
                    <a:pt x="387" y="607"/>
                  </a:lnTo>
                  <a:lnTo>
                    <a:pt x="277" y="676"/>
                  </a:lnTo>
                  <a:lnTo>
                    <a:pt x="166" y="783"/>
                  </a:lnTo>
                  <a:lnTo>
                    <a:pt x="83" y="921"/>
                  </a:lnTo>
                  <a:lnTo>
                    <a:pt x="28" y="1077"/>
                  </a:lnTo>
                  <a:lnTo>
                    <a:pt x="0" y="1244"/>
                  </a:lnTo>
                  <a:lnTo>
                    <a:pt x="19" y="1391"/>
                  </a:lnTo>
                  <a:lnTo>
                    <a:pt x="83" y="1499"/>
                  </a:lnTo>
                  <a:lnTo>
                    <a:pt x="175" y="1577"/>
                  </a:lnTo>
                  <a:lnTo>
                    <a:pt x="286" y="1606"/>
                  </a:lnTo>
                  <a:lnTo>
                    <a:pt x="332" y="1597"/>
                  </a:lnTo>
                  <a:lnTo>
                    <a:pt x="396" y="1577"/>
                  </a:lnTo>
                  <a:lnTo>
                    <a:pt x="470" y="1528"/>
                  </a:lnTo>
                  <a:lnTo>
                    <a:pt x="562" y="1430"/>
                  </a:lnTo>
                  <a:lnTo>
                    <a:pt x="599" y="1518"/>
                  </a:lnTo>
                  <a:lnTo>
                    <a:pt x="663" y="1577"/>
                  </a:lnTo>
                  <a:lnTo>
                    <a:pt x="755" y="1606"/>
                  </a:lnTo>
                  <a:lnTo>
                    <a:pt x="820" y="1587"/>
                  </a:lnTo>
                  <a:lnTo>
                    <a:pt x="875" y="1538"/>
                  </a:lnTo>
                  <a:lnTo>
                    <a:pt x="912" y="1479"/>
                  </a:lnTo>
                  <a:lnTo>
                    <a:pt x="939" y="1410"/>
                  </a:lnTo>
                  <a:lnTo>
                    <a:pt x="958" y="1332"/>
                  </a:lnTo>
                  <a:lnTo>
                    <a:pt x="976" y="1273"/>
                  </a:lnTo>
                  <a:lnTo>
                    <a:pt x="976" y="1244"/>
                  </a:lnTo>
                  <a:lnTo>
                    <a:pt x="967" y="1234"/>
                  </a:lnTo>
                  <a:lnTo>
                    <a:pt x="930" y="1234"/>
                  </a:lnTo>
                  <a:lnTo>
                    <a:pt x="930" y="1254"/>
                  </a:lnTo>
                  <a:lnTo>
                    <a:pt x="921" y="1273"/>
                  </a:lnTo>
                  <a:lnTo>
                    <a:pt x="893" y="1381"/>
                  </a:lnTo>
                  <a:lnTo>
                    <a:pt x="866" y="1469"/>
                  </a:lnTo>
                  <a:lnTo>
                    <a:pt x="820" y="1528"/>
                  </a:lnTo>
                  <a:lnTo>
                    <a:pt x="765" y="1548"/>
                  </a:lnTo>
                  <a:lnTo>
                    <a:pt x="746" y="1548"/>
                  </a:lnTo>
                  <a:lnTo>
                    <a:pt x="709" y="1528"/>
                  </a:lnTo>
                  <a:lnTo>
                    <a:pt x="709" y="1508"/>
                  </a:lnTo>
                  <a:lnTo>
                    <a:pt x="700" y="1489"/>
                  </a:lnTo>
                  <a:lnTo>
                    <a:pt x="700" y="1391"/>
                  </a:lnTo>
                  <a:lnTo>
                    <a:pt x="709" y="1361"/>
                  </a:lnTo>
                  <a:lnTo>
                    <a:pt x="709" y="1342"/>
                  </a:lnTo>
                  <a:lnTo>
                    <a:pt x="1013" y="29"/>
                  </a:lnTo>
                  <a:close/>
                  <a:moveTo>
                    <a:pt x="571" y="1303"/>
                  </a:moveTo>
                  <a:lnTo>
                    <a:pt x="571" y="1322"/>
                  </a:lnTo>
                  <a:lnTo>
                    <a:pt x="562" y="1342"/>
                  </a:lnTo>
                  <a:lnTo>
                    <a:pt x="553" y="1352"/>
                  </a:lnTo>
                  <a:lnTo>
                    <a:pt x="534" y="1391"/>
                  </a:lnTo>
                  <a:lnTo>
                    <a:pt x="442" y="1489"/>
                  </a:lnTo>
                  <a:lnTo>
                    <a:pt x="359" y="1538"/>
                  </a:lnTo>
                  <a:lnTo>
                    <a:pt x="295" y="1548"/>
                  </a:lnTo>
                  <a:lnTo>
                    <a:pt x="240" y="1538"/>
                  </a:lnTo>
                  <a:lnTo>
                    <a:pt x="194" y="1499"/>
                  </a:lnTo>
                  <a:lnTo>
                    <a:pt x="175" y="1450"/>
                  </a:lnTo>
                  <a:lnTo>
                    <a:pt x="157" y="1391"/>
                  </a:lnTo>
                  <a:lnTo>
                    <a:pt x="157" y="1342"/>
                  </a:lnTo>
                  <a:lnTo>
                    <a:pt x="166" y="1254"/>
                  </a:lnTo>
                  <a:lnTo>
                    <a:pt x="185" y="1146"/>
                  </a:lnTo>
                  <a:lnTo>
                    <a:pt x="212" y="1028"/>
                  </a:lnTo>
                  <a:lnTo>
                    <a:pt x="240" y="921"/>
                  </a:lnTo>
                  <a:lnTo>
                    <a:pt x="267" y="842"/>
                  </a:lnTo>
                  <a:lnTo>
                    <a:pt x="341" y="725"/>
                  </a:lnTo>
                  <a:lnTo>
                    <a:pt x="433" y="646"/>
                  </a:lnTo>
                  <a:lnTo>
                    <a:pt x="516" y="627"/>
                  </a:lnTo>
                  <a:lnTo>
                    <a:pt x="590" y="646"/>
                  </a:lnTo>
                  <a:lnTo>
                    <a:pt x="636" y="695"/>
                  </a:lnTo>
                  <a:lnTo>
                    <a:pt x="663" y="744"/>
                  </a:lnTo>
                  <a:lnTo>
                    <a:pt x="682" y="793"/>
                  </a:lnTo>
                  <a:lnTo>
                    <a:pt x="691" y="823"/>
                  </a:lnTo>
                  <a:lnTo>
                    <a:pt x="682" y="842"/>
                  </a:lnTo>
                  <a:lnTo>
                    <a:pt x="682" y="862"/>
                  </a:lnTo>
                  <a:lnTo>
                    <a:pt x="571" y="13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2" name="Freeform 184"/>
            <p:cNvSpPr>
              <a:spLocks noEditPoints="1"/>
            </p:cNvSpPr>
            <p:nvPr/>
          </p:nvSpPr>
          <p:spPr bwMode="auto">
            <a:xfrm>
              <a:off x="20225" y="5188"/>
              <a:ext cx="700" cy="1088"/>
            </a:xfrm>
            <a:custGeom>
              <a:avLst/>
              <a:gdLst/>
              <a:ahLst/>
              <a:cxnLst>
                <a:cxn ang="0">
                  <a:pos x="700" y="549"/>
                </a:cxn>
                <a:cxn ang="0">
                  <a:pos x="691" y="392"/>
                </a:cxn>
                <a:cxn ang="0">
                  <a:pos x="663" y="255"/>
                </a:cxn>
                <a:cxn ang="0">
                  <a:pos x="608" y="137"/>
                </a:cxn>
                <a:cxn ang="0">
                  <a:pos x="543" y="69"/>
                </a:cxn>
                <a:cxn ang="0">
                  <a:pos x="460" y="20"/>
                </a:cxn>
                <a:cxn ang="0">
                  <a:pos x="350" y="0"/>
                </a:cxn>
                <a:cxn ang="0">
                  <a:pos x="239" y="20"/>
                </a:cxn>
                <a:cxn ang="0">
                  <a:pos x="147" y="69"/>
                </a:cxn>
                <a:cxn ang="0">
                  <a:pos x="92" y="147"/>
                </a:cxn>
                <a:cxn ang="0">
                  <a:pos x="46" y="235"/>
                </a:cxn>
                <a:cxn ang="0">
                  <a:pos x="18" y="323"/>
                </a:cxn>
                <a:cxn ang="0">
                  <a:pos x="9" y="421"/>
                </a:cxn>
                <a:cxn ang="0">
                  <a:pos x="9" y="500"/>
                </a:cxn>
                <a:cxn ang="0">
                  <a:pos x="0" y="549"/>
                </a:cxn>
                <a:cxn ang="0">
                  <a:pos x="0" y="607"/>
                </a:cxn>
                <a:cxn ang="0">
                  <a:pos x="9" y="686"/>
                </a:cxn>
                <a:cxn ang="0">
                  <a:pos x="18" y="774"/>
                </a:cxn>
                <a:cxn ang="0">
                  <a:pos x="46" y="862"/>
                </a:cxn>
                <a:cxn ang="0">
                  <a:pos x="92" y="950"/>
                </a:cxn>
                <a:cxn ang="0">
                  <a:pos x="147" y="1019"/>
                </a:cxn>
                <a:cxn ang="0">
                  <a:pos x="239" y="1068"/>
                </a:cxn>
                <a:cxn ang="0">
                  <a:pos x="350" y="1088"/>
                </a:cxn>
                <a:cxn ang="0">
                  <a:pos x="460" y="1068"/>
                </a:cxn>
                <a:cxn ang="0">
                  <a:pos x="552" y="1019"/>
                </a:cxn>
                <a:cxn ang="0">
                  <a:pos x="608" y="950"/>
                </a:cxn>
                <a:cxn ang="0">
                  <a:pos x="654" y="862"/>
                </a:cxn>
                <a:cxn ang="0">
                  <a:pos x="681" y="774"/>
                </a:cxn>
                <a:cxn ang="0">
                  <a:pos x="691" y="686"/>
                </a:cxn>
                <a:cxn ang="0">
                  <a:pos x="700" y="607"/>
                </a:cxn>
                <a:cxn ang="0">
                  <a:pos x="700" y="549"/>
                </a:cxn>
                <a:cxn ang="0">
                  <a:pos x="350" y="1048"/>
                </a:cxn>
                <a:cxn ang="0">
                  <a:pos x="295" y="1039"/>
                </a:cxn>
                <a:cxn ang="0">
                  <a:pos x="239" y="1009"/>
                </a:cxn>
                <a:cxn ang="0">
                  <a:pos x="193" y="950"/>
                </a:cxn>
                <a:cxn ang="0">
                  <a:pos x="157" y="872"/>
                </a:cxn>
                <a:cxn ang="0">
                  <a:pos x="147" y="764"/>
                </a:cxn>
                <a:cxn ang="0">
                  <a:pos x="138" y="647"/>
                </a:cxn>
                <a:cxn ang="0">
                  <a:pos x="138" y="411"/>
                </a:cxn>
                <a:cxn ang="0">
                  <a:pos x="147" y="304"/>
                </a:cxn>
                <a:cxn ang="0">
                  <a:pos x="166" y="206"/>
                </a:cxn>
                <a:cxn ang="0">
                  <a:pos x="193" y="127"/>
                </a:cxn>
                <a:cxn ang="0">
                  <a:pos x="249" y="78"/>
                </a:cxn>
                <a:cxn ang="0">
                  <a:pos x="304" y="59"/>
                </a:cxn>
                <a:cxn ang="0">
                  <a:pos x="350" y="49"/>
                </a:cxn>
                <a:cxn ang="0">
                  <a:pos x="424" y="69"/>
                </a:cxn>
                <a:cxn ang="0">
                  <a:pos x="497" y="118"/>
                </a:cxn>
                <a:cxn ang="0">
                  <a:pos x="534" y="196"/>
                </a:cxn>
                <a:cxn ang="0">
                  <a:pos x="552" y="284"/>
                </a:cxn>
                <a:cxn ang="0">
                  <a:pos x="562" y="402"/>
                </a:cxn>
                <a:cxn ang="0">
                  <a:pos x="562" y="705"/>
                </a:cxn>
                <a:cxn ang="0">
                  <a:pos x="543" y="862"/>
                </a:cxn>
                <a:cxn ang="0">
                  <a:pos x="506" y="950"/>
                </a:cxn>
                <a:cxn ang="0">
                  <a:pos x="460" y="1009"/>
                </a:cxn>
                <a:cxn ang="0">
                  <a:pos x="405" y="1039"/>
                </a:cxn>
                <a:cxn ang="0">
                  <a:pos x="350" y="1048"/>
                </a:cxn>
              </a:cxnLst>
              <a:rect l="0" t="0" r="r" b="b"/>
              <a:pathLst>
                <a:path w="700" h="1088">
                  <a:moveTo>
                    <a:pt x="700" y="549"/>
                  </a:moveTo>
                  <a:lnTo>
                    <a:pt x="691" y="392"/>
                  </a:lnTo>
                  <a:lnTo>
                    <a:pt x="663" y="255"/>
                  </a:lnTo>
                  <a:lnTo>
                    <a:pt x="608" y="137"/>
                  </a:lnTo>
                  <a:lnTo>
                    <a:pt x="543" y="69"/>
                  </a:lnTo>
                  <a:lnTo>
                    <a:pt x="460" y="20"/>
                  </a:lnTo>
                  <a:lnTo>
                    <a:pt x="350" y="0"/>
                  </a:lnTo>
                  <a:lnTo>
                    <a:pt x="239" y="20"/>
                  </a:lnTo>
                  <a:lnTo>
                    <a:pt x="147" y="69"/>
                  </a:lnTo>
                  <a:lnTo>
                    <a:pt x="92" y="147"/>
                  </a:lnTo>
                  <a:lnTo>
                    <a:pt x="46" y="235"/>
                  </a:lnTo>
                  <a:lnTo>
                    <a:pt x="18" y="323"/>
                  </a:lnTo>
                  <a:lnTo>
                    <a:pt x="9" y="421"/>
                  </a:lnTo>
                  <a:lnTo>
                    <a:pt x="9" y="500"/>
                  </a:lnTo>
                  <a:lnTo>
                    <a:pt x="0" y="549"/>
                  </a:lnTo>
                  <a:lnTo>
                    <a:pt x="0" y="607"/>
                  </a:lnTo>
                  <a:lnTo>
                    <a:pt x="9" y="686"/>
                  </a:lnTo>
                  <a:lnTo>
                    <a:pt x="18" y="774"/>
                  </a:lnTo>
                  <a:lnTo>
                    <a:pt x="46" y="862"/>
                  </a:lnTo>
                  <a:lnTo>
                    <a:pt x="92" y="950"/>
                  </a:lnTo>
                  <a:lnTo>
                    <a:pt x="147" y="1019"/>
                  </a:lnTo>
                  <a:lnTo>
                    <a:pt x="239" y="1068"/>
                  </a:lnTo>
                  <a:lnTo>
                    <a:pt x="350" y="1088"/>
                  </a:lnTo>
                  <a:lnTo>
                    <a:pt x="460" y="1068"/>
                  </a:lnTo>
                  <a:lnTo>
                    <a:pt x="552" y="1019"/>
                  </a:lnTo>
                  <a:lnTo>
                    <a:pt x="608" y="950"/>
                  </a:lnTo>
                  <a:lnTo>
                    <a:pt x="654" y="862"/>
                  </a:lnTo>
                  <a:lnTo>
                    <a:pt x="681" y="774"/>
                  </a:lnTo>
                  <a:lnTo>
                    <a:pt x="691" y="686"/>
                  </a:lnTo>
                  <a:lnTo>
                    <a:pt x="700" y="607"/>
                  </a:lnTo>
                  <a:lnTo>
                    <a:pt x="700" y="549"/>
                  </a:lnTo>
                  <a:close/>
                  <a:moveTo>
                    <a:pt x="350" y="1048"/>
                  </a:moveTo>
                  <a:lnTo>
                    <a:pt x="295" y="1039"/>
                  </a:lnTo>
                  <a:lnTo>
                    <a:pt x="239" y="1009"/>
                  </a:lnTo>
                  <a:lnTo>
                    <a:pt x="193" y="950"/>
                  </a:lnTo>
                  <a:lnTo>
                    <a:pt x="157" y="872"/>
                  </a:lnTo>
                  <a:lnTo>
                    <a:pt x="147" y="764"/>
                  </a:lnTo>
                  <a:lnTo>
                    <a:pt x="138" y="647"/>
                  </a:lnTo>
                  <a:lnTo>
                    <a:pt x="138" y="411"/>
                  </a:lnTo>
                  <a:lnTo>
                    <a:pt x="147" y="304"/>
                  </a:lnTo>
                  <a:lnTo>
                    <a:pt x="166" y="206"/>
                  </a:lnTo>
                  <a:lnTo>
                    <a:pt x="193" y="127"/>
                  </a:lnTo>
                  <a:lnTo>
                    <a:pt x="249" y="78"/>
                  </a:lnTo>
                  <a:lnTo>
                    <a:pt x="304" y="59"/>
                  </a:lnTo>
                  <a:lnTo>
                    <a:pt x="350" y="49"/>
                  </a:lnTo>
                  <a:lnTo>
                    <a:pt x="424" y="69"/>
                  </a:lnTo>
                  <a:lnTo>
                    <a:pt x="497" y="118"/>
                  </a:lnTo>
                  <a:lnTo>
                    <a:pt x="534" y="196"/>
                  </a:lnTo>
                  <a:lnTo>
                    <a:pt x="552" y="284"/>
                  </a:lnTo>
                  <a:lnTo>
                    <a:pt x="562" y="402"/>
                  </a:lnTo>
                  <a:lnTo>
                    <a:pt x="562" y="705"/>
                  </a:lnTo>
                  <a:lnTo>
                    <a:pt x="543" y="862"/>
                  </a:lnTo>
                  <a:lnTo>
                    <a:pt x="506" y="950"/>
                  </a:lnTo>
                  <a:lnTo>
                    <a:pt x="460" y="1009"/>
                  </a:lnTo>
                  <a:lnTo>
                    <a:pt x="405" y="1039"/>
                  </a:lnTo>
                  <a:lnTo>
                    <a:pt x="350" y="10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3" name="Freeform 185"/>
            <p:cNvSpPr>
              <a:spLocks/>
            </p:cNvSpPr>
            <p:nvPr/>
          </p:nvSpPr>
          <p:spPr bwMode="auto">
            <a:xfrm>
              <a:off x="21219" y="4208"/>
              <a:ext cx="498" cy="2273"/>
            </a:xfrm>
            <a:custGeom>
              <a:avLst/>
              <a:gdLst/>
              <a:ahLst/>
              <a:cxnLst>
                <a:cxn ang="0">
                  <a:pos x="498" y="1137"/>
                </a:cxn>
                <a:cxn ang="0">
                  <a:pos x="488" y="990"/>
                </a:cxn>
                <a:cxn ang="0">
                  <a:pos x="470" y="813"/>
                </a:cxn>
                <a:cxn ang="0">
                  <a:pos x="424" y="627"/>
                </a:cxn>
                <a:cxn ang="0">
                  <a:pos x="359" y="431"/>
                </a:cxn>
                <a:cxn ang="0">
                  <a:pos x="277" y="275"/>
                </a:cxn>
                <a:cxn ang="0">
                  <a:pos x="194" y="157"/>
                </a:cxn>
                <a:cxn ang="0">
                  <a:pos x="111" y="69"/>
                </a:cxn>
                <a:cxn ang="0">
                  <a:pos x="56" y="20"/>
                </a:cxn>
                <a:cxn ang="0">
                  <a:pos x="28" y="0"/>
                </a:cxn>
                <a:cxn ang="0">
                  <a:pos x="10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9" y="59"/>
                </a:cxn>
                <a:cxn ang="0">
                  <a:pos x="46" y="79"/>
                </a:cxn>
                <a:cxn ang="0">
                  <a:pos x="157" y="226"/>
                </a:cxn>
                <a:cxn ang="0">
                  <a:pos x="249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9" y="1137"/>
                </a:cxn>
                <a:cxn ang="0">
                  <a:pos x="359" y="1372"/>
                </a:cxn>
                <a:cxn ang="0">
                  <a:pos x="332" y="1597"/>
                </a:cxn>
                <a:cxn ang="0">
                  <a:pos x="267" y="1823"/>
                </a:cxn>
                <a:cxn ang="0">
                  <a:pos x="166" y="2028"/>
                </a:cxn>
                <a:cxn ang="0">
                  <a:pos x="28" y="2214"/>
                </a:cxn>
                <a:cxn ang="0">
                  <a:pos x="10" y="2224"/>
                </a:cxn>
                <a:cxn ang="0">
                  <a:pos x="10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10" y="2273"/>
                </a:cxn>
                <a:cxn ang="0">
                  <a:pos x="28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7" y="2156"/>
                </a:cxn>
                <a:cxn ang="0">
                  <a:pos x="221" y="2077"/>
                </a:cxn>
                <a:cxn ang="0">
                  <a:pos x="295" y="1960"/>
                </a:cxn>
                <a:cxn ang="0">
                  <a:pos x="359" y="1832"/>
                </a:cxn>
                <a:cxn ang="0">
                  <a:pos x="442" y="1587"/>
                </a:cxn>
                <a:cxn ang="0">
                  <a:pos x="488" y="1342"/>
                </a:cxn>
                <a:cxn ang="0">
                  <a:pos x="498" y="1137"/>
                </a:cxn>
              </a:cxnLst>
              <a:rect l="0" t="0" r="r" b="b"/>
              <a:pathLst>
                <a:path w="498" h="2273">
                  <a:moveTo>
                    <a:pt x="498" y="1137"/>
                  </a:moveTo>
                  <a:lnTo>
                    <a:pt x="488" y="990"/>
                  </a:lnTo>
                  <a:lnTo>
                    <a:pt x="470" y="813"/>
                  </a:lnTo>
                  <a:lnTo>
                    <a:pt x="424" y="627"/>
                  </a:lnTo>
                  <a:lnTo>
                    <a:pt x="359" y="431"/>
                  </a:lnTo>
                  <a:lnTo>
                    <a:pt x="277" y="275"/>
                  </a:lnTo>
                  <a:lnTo>
                    <a:pt x="194" y="157"/>
                  </a:lnTo>
                  <a:lnTo>
                    <a:pt x="111" y="69"/>
                  </a:lnTo>
                  <a:lnTo>
                    <a:pt x="56" y="20"/>
                  </a:lnTo>
                  <a:lnTo>
                    <a:pt x="28" y="0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9" y="59"/>
                  </a:lnTo>
                  <a:lnTo>
                    <a:pt x="46" y="79"/>
                  </a:lnTo>
                  <a:lnTo>
                    <a:pt x="157" y="226"/>
                  </a:lnTo>
                  <a:lnTo>
                    <a:pt x="249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9" y="1137"/>
                  </a:lnTo>
                  <a:lnTo>
                    <a:pt x="359" y="1372"/>
                  </a:lnTo>
                  <a:lnTo>
                    <a:pt x="332" y="1597"/>
                  </a:lnTo>
                  <a:lnTo>
                    <a:pt x="267" y="1823"/>
                  </a:lnTo>
                  <a:lnTo>
                    <a:pt x="166" y="2028"/>
                  </a:lnTo>
                  <a:lnTo>
                    <a:pt x="28" y="2214"/>
                  </a:lnTo>
                  <a:lnTo>
                    <a:pt x="10" y="2224"/>
                  </a:lnTo>
                  <a:lnTo>
                    <a:pt x="10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10" y="2273"/>
                  </a:lnTo>
                  <a:lnTo>
                    <a:pt x="28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7" y="2156"/>
                  </a:lnTo>
                  <a:lnTo>
                    <a:pt x="221" y="2077"/>
                  </a:lnTo>
                  <a:lnTo>
                    <a:pt x="295" y="1960"/>
                  </a:lnTo>
                  <a:lnTo>
                    <a:pt x="359" y="1832"/>
                  </a:lnTo>
                  <a:lnTo>
                    <a:pt x="442" y="1587"/>
                  </a:lnTo>
                  <a:lnTo>
                    <a:pt x="488" y="1342"/>
                  </a:lnTo>
                  <a:lnTo>
                    <a:pt x="498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4" name="Freeform 186"/>
            <p:cNvSpPr>
              <a:spLocks/>
            </p:cNvSpPr>
            <p:nvPr/>
          </p:nvSpPr>
          <p:spPr bwMode="auto">
            <a:xfrm>
              <a:off x="22536" y="4590"/>
              <a:ext cx="1418" cy="1509"/>
            </a:xfrm>
            <a:custGeom>
              <a:avLst/>
              <a:gdLst/>
              <a:ahLst/>
              <a:cxnLst>
                <a:cxn ang="0">
                  <a:pos x="755" y="804"/>
                </a:cxn>
                <a:cxn ang="0">
                  <a:pos x="1381" y="804"/>
                </a:cxn>
                <a:cxn ang="0">
                  <a:pos x="1390" y="794"/>
                </a:cxn>
                <a:cxn ang="0">
                  <a:pos x="1409" y="784"/>
                </a:cxn>
                <a:cxn ang="0">
                  <a:pos x="1418" y="774"/>
                </a:cxn>
                <a:cxn ang="0">
                  <a:pos x="1418" y="735"/>
                </a:cxn>
                <a:cxn ang="0">
                  <a:pos x="1409" y="725"/>
                </a:cxn>
                <a:cxn ang="0">
                  <a:pos x="1390" y="716"/>
                </a:cxn>
                <a:cxn ang="0">
                  <a:pos x="1363" y="716"/>
                </a:cxn>
                <a:cxn ang="0">
                  <a:pos x="1344" y="706"/>
                </a:cxn>
                <a:cxn ang="0">
                  <a:pos x="755" y="706"/>
                </a:cxn>
                <a:cxn ang="0">
                  <a:pos x="755" y="39"/>
                </a:cxn>
                <a:cxn ang="0">
                  <a:pos x="746" y="30"/>
                </a:cxn>
                <a:cxn ang="0">
                  <a:pos x="737" y="10"/>
                </a:cxn>
                <a:cxn ang="0">
                  <a:pos x="727" y="0"/>
                </a:cxn>
                <a:cxn ang="0">
                  <a:pos x="691" y="0"/>
                </a:cxn>
                <a:cxn ang="0">
                  <a:pos x="681" y="10"/>
                </a:cxn>
                <a:cxn ang="0">
                  <a:pos x="672" y="30"/>
                </a:cxn>
                <a:cxn ang="0">
                  <a:pos x="672" y="39"/>
                </a:cxn>
                <a:cxn ang="0">
                  <a:pos x="663" y="59"/>
                </a:cxn>
                <a:cxn ang="0">
                  <a:pos x="663" y="706"/>
                </a:cxn>
                <a:cxn ang="0">
                  <a:pos x="55" y="706"/>
                </a:cxn>
                <a:cxn ang="0">
                  <a:pos x="37" y="716"/>
                </a:cxn>
                <a:cxn ang="0">
                  <a:pos x="28" y="716"/>
                </a:cxn>
                <a:cxn ang="0">
                  <a:pos x="9" y="725"/>
                </a:cxn>
                <a:cxn ang="0">
                  <a:pos x="0" y="735"/>
                </a:cxn>
                <a:cxn ang="0">
                  <a:pos x="0" y="774"/>
                </a:cxn>
                <a:cxn ang="0">
                  <a:pos x="9" y="784"/>
                </a:cxn>
                <a:cxn ang="0">
                  <a:pos x="28" y="794"/>
                </a:cxn>
                <a:cxn ang="0">
                  <a:pos x="37" y="804"/>
                </a:cxn>
                <a:cxn ang="0">
                  <a:pos x="663" y="804"/>
                </a:cxn>
                <a:cxn ang="0">
                  <a:pos x="663" y="1470"/>
                </a:cxn>
                <a:cxn ang="0">
                  <a:pos x="672" y="1490"/>
                </a:cxn>
                <a:cxn ang="0">
                  <a:pos x="691" y="1509"/>
                </a:cxn>
                <a:cxn ang="0">
                  <a:pos x="727" y="1509"/>
                </a:cxn>
                <a:cxn ang="0">
                  <a:pos x="746" y="1490"/>
                </a:cxn>
                <a:cxn ang="0">
                  <a:pos x="755" y="1470"/>
                </a:cxn>
                <a:cxn ang="0">
                  <a:pos x="755" y="1441"/>
                </a:cxn>
                <a:cxn ang="0">
                  <a:pos x="755" y="804"/>
                </a:cxn>
              </a:cxnLst>
              <a:rect l="0" t="0" r="r" b="b"/>
              <a:pathLst>
                <a:path w="1418" h="1509">
                  <a:moveTo>
                    <a:pt x="755" y="804"/>
                  </a:moveTo>
                  <a:lnTo>
                    <a:pt x="1381" y="804"/>
                  </a:lnTo>
                  <a:lnTo>
                    <a:pt x="1390" y="794"/>
                  </a:lnTo>
                  <a:lnTo>
                    <a:pt x="1409" y="784"/>
                  </a:lnTo>
                  <a:lnTo>
                    <a:pt x="1418" y="774"/>
                  </a:lnTo>
                  <a:lnTo>
                    <a:pt x="1418" y="735"/>
                  </a:lnTo>
                  <a:lnTo>
                    <a:pt x="1409" y="725"/>
                  </a:lnTo>
                  <a:lnTo>
                    <a:pt x="1390" y="716"/>
                  </a:lnTo>
                  <a:lnTo>
                    <a:pt x="1363" y="716"/>
                  </a:lnTo>
                  <a:lnTo>
                    <a:pt x="1344" y="706"/>
                  </a:lnTo>
                  <a:lnTo>
                    <a:pt x="755" y="706"/>
                  </a:lnTo>
                  <a:lnTo>
                    <a:pt x="755" y="39"/>
                  </a:lnTo>
                  <a:lnTo>
                    <a:pt x="746" y="30"/>
                  </a:lnTo>
                  <a:lnTo>
                    <a:pt x="737" y="10"/>
                  </a:lnTo>
                  <a:lnTo>
                    <a:pt x="727" y="0"/>
                  </a:lnTo>
                  <a:lnTo>
                    <a:pt x="691" y="0"/>
                  </a:lnTo>
                  <a:lnTo>
                    <a:pt x="681" y="10"/>
                  </a:lnTo>
                  <a:lnTo>
                    <a:pt x="672" y="30"/>
                  </a:lnTo>
                  <a:lnTo>
                    <a:pt x="672" y="39"/>
                  </a:lnTo>
                  <a:lnTo>
                    <a:pt x="663" y="59"/>
                  </a:lnTo>
                  <a:lnTo>
                    <a:pt x="663" y="706"/>
                  </a:lnTo>
                  <a:lnTo>
                    <a:pt x="55" y="706"/>
                  </a:lnTo>
                  <a:lnTo>
                    <a:pt x="37" y="716"/>
                  </a:lnTo>
                  <a:lnTo>
                    <a:pt x="28" y="716"/>
                  </a:lnTo>
                  <a:lnTo>
                    <a:pt x="9" y="725"/>
                  </a:lnTo>
                  <a:lnTo>
                    <a:pt x="0" y="735"/>
                  </a:lnTo>
                  <a:lnTo>
                    <a:pt x="0" y="774"/>
                  </a:lnTo>
                  <a:lnTo>
                    <a:pt x="9" y="784"/>
                  </a:lnTo>
                  <a:lnTo>
                    <a:pt x="28" y="794"/>
                  </a:lnTo>
                  <a:lnTo>
                    <a:pt x="37" y="804"/>
                  </a:lnTo>
                  <a:lnTo>
                    <a:pt x="663" y="804"/>
                  </a:lnTo>
                  <a:lnTo>
                    <a:pt x="663" y="1470"/>
                  </a:lnTo>
                  <a:lnTo>
                    <a:pt x="672" y="1490"/>
                  </a:lnTo>
                  <a:lnTo>
                    <a:pt x="691" y="1509"/>
                  </a:lnTo>
                  <a:lnTo>
                    <a:pt x="727" y="1509"/>
                  </a:lnTo>
                  <a:lnTo>
                    <a:pt x="746" y="1490"/>
                  </a:lnTo>
                  <a:lnTo>
                    <a:pt x="755" y="1470"/>
                  </a:lnTo>
                  <a:lnTo>
                    <a:pt x="755" y="1441"/>
                  </a:lnTo>
                  <a:lnTo>
                    <a:pt x="755" y="8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5" name="Freeform 187"/>
            <p:cNvSpPr>
              <a:spLocks/>
            </p:cNvSpPr>
            <p:nvPr/>
          </p:nvSpPr>
          <p:spPr bwMode="auto">
            <a:xfrm>
              <a:off x="24626" y="4404"/>
              <a:ext cx="884" cy="1558"/>
            </a:xfrm>
            <a:custGeom>
              <a:avLst/>
              <a:gdLst/>
              <a:ahLst/>
              <a:cxnLst>
                <a:cxn ang="0">
                  <a:pos x="645" y="647"/>
                </a:cxn>
                <a:cxn ang="0">
                  <a:pos x="801" y="441"/>
                </a:cxn>
                <a:cxn ang="0">
                  <a:pos x="801" y="206"/>
                </a:cxn>
                <a:cxn ang="0">
                  <a:pos x="663" y="59"/>
                </a:cxn>
                <a:cxn ang="0">
                  <a:pos x="433" y="0"/>
                </a:cxn>
                <a:cxn ang="0">
                  <a:pos x="166" y="88"/>
                </a:cxn>
                <a:cxn ang="0">
                  <a:pos x="55" y="304"/>
                </a:cxn>
                <a:cxn ang="0">
                  <a:pos x="74" y="372"/>
                </a:cxn>
                <a:cxn ang="0">
                  <a:pos x="110" y="412"/>
                </a:cxn>
                <a:cxn ang="0">
                  <a:pos x="203" y="421"/>
                </a:cxn>
                <a:cxn ang="0">
                  <a:pos x="267" y="343"/>
                </a:cxn>
                <a:cxn ang="0">
                  <a:pos x="276" y="274"/>
                </a:cxn>
                <a:cxn ang="0">
                  <a:pos x="249" y="235"/>
                </a:cxn>
                <a:cxn ang="0">
                  <a:pos x="193" y="196"/>
                </a:cxn>
                <a:cxn ang="0">
                  <a:pos x="203" y="127"/>
                </a:cxn>
                <a:cxn ang="0">
                  <a:pos x="359" y="59"/>
                </a:cxn>
                <a:cxn ang="0">
                  <a:pos x="534" y="88"/>
                </a:cxn>
                <a:cxn ang="0">
                  <a:pos x="617" y="206"/>
                </a:cxn>
                <a:cxn ang="0">
                  <a:pos x="626" y="363"/>
                </a:cxn>
                <a:cxn ang="0">
                  <a:pos x="571" y="568"/>
                </a:cxn>
                <a:cxn ang="0">
                  <a:pos x="442" y="676"/>
                </a:cxn>
                <a:cxn ang="0">
                  <a:pos x="341" y="686"/>
                </a:cxn>
                <a:cxn ang="0">
                  <a:pos x="276" y="696"/>
                </a:cxn>
                <a:cxn ang="0">
                  <a:pos x="267" y="735"/>
                </a:cxn>
                <a:cxn ang="0">
                  <a:pos x="405" y="745"/>
                </a:cxn>
                <a:cxn ang="0">
                  <a:pos x="571" y="813"/>
                </a:cxn>
                <a:cxn ang="0">
                  <a:pos x="654" y="1000"/>
                </a:cxn>
                <a:cxn ang="0">
                  <a:pos x="654" y="1254"/>
                </a:cxn>
                <a:cxn ang="0">
                  <a:pos x="580" y="1421"/>
                </a:cxn>
                <a:cxn ang="0">
                  <a:pos x="470" y="1489"/>
                </a:cxn>
                <a:cxn ang="0">
                  <a:pos x="341" y="1489"/>
                </a:cxn>
                <a:cxn ang="0">
                  <a:pos x="166" y="1411"/>
                </a:cxn>
                <a:cxn ang="0">
                  <a:pos x="129" y="1323"/>
                </a:cxn>
                <a:cxn ang="0">
                  <a:pos x="193" y="1293"/>
                </a:cxn>
                <a:cxn ang="0">
                  <a:pos x="230" y="1235"/>
                </a:cxn>
                <a:cxn ang="0">
                  <a:pos x="230" y="1156"/>
                </a:cxn>
                <a:cxn ang="0">
                  <a:pos x="203" y="1107"/>
                </a:cxn>
                <a:cxn ang="0">
                  <a:pos x="120" y="1068"/>
                </a:cxn>
                <a:cxn ang="0">
                  <a:pos x="74" y="1078"/>
                </a:cxn>
                <a:cxn ang="0">
                  <a:pos x="28" y="1107"/>
                </a:cxn>
                <a:cxn ang="0">
                  <a:pos x="0" y="1166"/>
                </a:cxn>
                <a:cxn ang="0">
                  <a:pos x="18" y="1323"/>
                </a:cxn>
                <a:cxn ang="0">
                  <a:pos x="175" y="1489"/>
                </a:cxn>
                <a:cxn ang="0">
                  <a:pos x="424" y="1558"/>
                </a:cxn>
                <a:cxn ang="0">
                  <a:pos x="700" y="1470"/>
                </a:cxn>
                <a:cxn ang="0">
                  <a:pos x="856" y="1254"/>
                </a:cxn>
                <a:cxn ang="0">
                  <a:pos x="865" y="1009"/>
                </a:cxn>
                <a:cxn ang="0">
                  <a:pos x="746" y="823"/>
                </a:cxn>
                <a:cxn ang="0">
                  <a:pos x="525" y="715"/>
                </a:cxn>
              </a:cxnLst>
              <a:rect l="0" t="0" r="r" b="b"/>
              <a:pathLst>
                <a:path w="884" h="1558">
                  <a:moveTo>
                    <a:pt x="525" y="715"/>
                  </a:moveTo>
                  <a:lnTo>
                    <a:pt x="645" y="647"/>
                  </a:lnTo>
                  <a:lnTo>
                    <a:pt x="737" y="559"/>
                  </a:lnTo>
                  <a:lnTo>
                    <a:pt x="801" y="441"/>
                  </a:lnTo>
                  <a:lnTo>
                    <a:pt x="829" y="314"/>
                  </a:lnTo>
                  <a:lnTo>
                    <a:pt x="801" y="206"/>
                  </a:lnTo>
                  <a:lnTo>
                    <a:pt x="746" y="118"/>
                  </a:lnTo>
                  <a:lnTo>
                    <a:pt x="663" y="59"/>
                  </a:lnTo>
                  <a:lnTo>
                    <a:pt x="552" y="10"/>
                  </a:lnTo>
                  <a:lnTo>
                    <a:pt x="433" y="0"/>
                  </a:lnTo>
                  <a:lnTo>
                    <a:pt x="285" y="20"/>
                  </a:lnTo>
                  <a:lnTo>
                    <a:pt x="166" y="88"/>
                  </a:lnTo>
                  <a:lnTo>
                    <a:pt x="83" y="186"/>
                  </a:lnTo>
                  <a:lnTo>
                    <a:pt x="55" y="304"/>
                  </a:lnTo>
                  <a:lnTo>
                    <a:pt x="55" y="343"/>
                  </a:lnTo>
                  <a:lnTo>
                    <a:pt x="74" y="372"/>
                  </a:lnTo>
                  <a:lnTo>
                    <a:pt x="83" y="392"/>
                  </a:lnTo>
                  <a:lnTo>
                    <a:pt x="110" y="412"/>
                  </a:lnTo>
                  <a:lnTo>
                    <a:pt x="138" y="421"/>
                  </a:lnTo>
                  <a:lnTo>
                    <a:pt x="203" y="421"/>
                  </a:lnTo>
                  <a:lnTo>
                    <a:pt x="258" y="382"/>
                  </a:lnTo>
                  <a:lnTo>
                    <a:pt x="267" y="343"/>
                  </a:lnTo>
                  <a:lnTo>
                    <a:pt x="276" y="314"/>
                  </a:lnTo>
                  <a:lnTo>
                    <a:pt x="276" y="274"/>
                  </a:lnTo>
                  <a:lnTo>
                    <a:pt x="258" y="255"/>
                  </a:lnTo>
                  <a:lnTo>
                    <a:pt x="249" y="235"/>
                  </a:lnTo>
                  <a:lnTo>
                    <a:pt x="230" y="216"/>
                  </a:lnTo>
                  <a:lnTo>
                    <a:pt x="193" y="196"/>
                  </a:lnTo>
                  <a:lnTo>
                    <a:pt x="138" y="196"/>
                  </a:lnTo>
                  <a:lnTo>
                    <a:pt x="203" y="127"/>
                  </a:lnTo>
                  <a:lnTo>
                    <a:pt x="276" y="88"/>
                  </a:lnTo>
                  <a:lnTo>
                    <a:pt x="359" y="59"/>
                  </a:lnTo>
                  <a:lnTo>
                    <a:pt x="479" y="59"/>
                  </a:lnTo>
                  <a:lnTo>
                    <a:pt x="534" y="88"/>
                  </a:lnTo>
                  <a:lnTo>
                    <a:pt x="580" y="127"/>
                  </a:lnTo>
                  <a:lnTo>
                    <a:pt x="617" y="206"/>
                  </a:lnTo>
                  <a:lnTo>
                    <a:pt x="626" y="314"/>
                  </a:lnTo>
                  <a:lnTo>
                    <a:pt x="626" y="363"/>
                  </a:lnTo>
                  <a:lnTo>
                    <a:pt x="608" y="461"/>
                  </a:lnTo>
                  <a:lnTo>
                    <a:pt x="571" y="568"/>
                  </a:lnTo>
                  <a:lnTo>
                    <a:pt x="506" y="647"/>
                  </a:lnTo>
                  <a:lnTo>
                    <a:pt x="442" y="676"/>
                  </a:lnTo>
                  <a:lnTo>
                    <a:pt x="378" y="686"/>
                  </a:lnTo>
                  <a:lnTo>
                    <a:pt x="341" y="686"/>
                  </a:lnTo>
                  <a:lnTo>
                    <a:pt x="313" y="696"/>
                  </a:lnTo>
                  <a:lnTo>
                    <a:pt x="276" y="696"/>
                  </a:lnTo>
                  <a:lnTo>
                    <a:pt x="267" y="706"/>
                  </a:lnTo>
                  <a:lnTo>
                    <a:pt x="267" y="735"/>
                  </a:lnTo>
                  <a:lnTo>
                    <a:pt x="276" y="745"/>
                  </a:lnTo>
                  <a:lnTo>
                    <a:pt x="405" y="745"/>
                  </a:lnTo>
                  <a:lnTo>
                    <a:pt x="497" y="764"/>
                  </a:lnTo>
                  <a:lnTo>
                    <a:pt x="571" y="813"/>
                  </a:lnTo>
                  <a:lnTo>
                    <a:pt x="626" y="892"/>
                  </a:lnTo>
                  <a:lnTo>
                    <a:pt x="654" y="1000"/>
                  </a:lnTo>
                  <a:lnTo>
                    <a:pt x="663" y="1117"/>
                  </a:lnTo>
                  <a:lnTo>
                    <a:pt x="654" y="1254"/>
                  </a:lnTo>
                  <a:lnTo>
                    <a:pt x="617" y="1352"/>
                  </a:lnTo>
                  <a:lnTo>
                    <a:pt x="580" y="1421"/>
                  </a:lnTo>
                  <a:lnTo>
                    <a:pt x="525" y="1470"/>
                  </a:lnTo>
                  <a:lnTo>
                    <a:pt x="470" y="1489"/>
                  </a:lnTo>
                  <a:lnTo>
                    <a:pt x="424" y="1499"/>
                  </a:lnTo>
                  <a:lnTo>
                    <a:pt x="341" y="1489"/>
                  </a:lnTo>
                  <a:lnTo>
                    <a:pt x="249" y="1460"/>
                  </a:lnTo>
                  <a:lnTo>
                    <a:pt x="166" y="1411"/>
                  </a:lnTo>
                  <a:lnTo>
                    <a:pt x="92" y="1323"/>
                  </a:lnTo>
                  <a:lnTo>
                    <a:pt x="129" y="1323"/>
                  </a:lnTo>
                  <a:lnTo>
                    <a:pt x="166" y="1313"/>
                  </a:lnTo>
                  <a:lnTo>
                    <a:pt x="193" y="1293"/>
                  </a:lnTo>
                  <a:lnTo>
                    <a:pt x="212" y="1274"/>
                  </a:lnTo>
                  <a:lnTo>
                    <a:pt x="230" y="1235"/>
                  </a:lnTo>
                  <a:lnTo>
                    <a:pt x="239" y="1195"/>
                  </a:lnTo>
                  <a:lnTo>
                    <a:pt x="230" y="1156"/>
                  </a:lnTo>
                  <a:lnTo>
                    <a:pt x="221" y="1127"/>
                  </a:lnTo>
                  <a:lnTo>
                    <a:pt x="203" y="1107"/>
                  </a:lnTo>
                  <a:lnTo>
                    <a:pt x="175" y="1088"/>
                  </a:lnTo>
                  <a:lnTo>
                    <a:pt x="120" y="1068"/>
                  </a:lnTo>
                  <a:lnTo>
                    <a:pt x="92" y="1068"/>
                  </a:lnTo>
                  <a:lnTo>
                    <a:pt x="74" y="1078"/>
                  </a:lnTo>
                  <a:lnTo>
                    <a:pt x="46" y="1088"/>
                  </a:lnTo>
                  <a:lnTo>
                    <a:pt x="28" y="1107"/>
                  </a:lnTo>
                  <a:lnTo>
                    <a:pt x="9" y="1137"/>
                  </a:lnTo>
                  <a:lnTo>
                    <a:pt x="0" y="1166"/>
                  </a:lnTo>
                  <a:lnTo>
                    <a:pt x="0" y="1205"/>
                  </a:lnTo>
                  <a:lnTo>
                    <a:pt x="18" y="1323"/>
                  </a:lnTo>
                  <a:lnTo>
                    <a:pt x="83" y="1421"/>
                  </a:lnTo>
                  <a:lnTo>
                    <a:pt x="175" y="1489"/>
                  </a:lnTo>
                  <a:lnTo>
                    <a:pt x="295" y="1538"/>
                  </a:lnTo>
                  <a:lnTo>
                    <a:pt x="424" y="1558"/>
                  </a:lnTo>
                  <a:lnTo>
                    <a:pt x="571" y="1538"/>
                  </a:lnTo>
                  <a:lnTo>
                    <a:pt x="700" y="1470"/>
                  </a:lnTo>
                  <a:lnTo>
                    <a:pt x="801" y="1372"/>
                  </a:lnTo>
                  <a:lnTo>
                    <a:pt x="856" y="1254"/>
                  </a:lnTo>
                  <a:lnTo>
                    <a:pt x="884" y="1117"/>
                  </a:lnTo>
                  <a:lnTo>
                    <a:pt x="865" y="1009"/>
                  </a:lnTo>
                  <a:lnTo>
                    <a:pt x="819" y="911"/>
                  </a:lnTo>
                  <a:lnTo>
                    <a:pt x="746" y="823"/>
                  </a:lnTo>
                  <a:lnTo>
                    <a:pt x="645" y="755"/>
                  </a:lnTo>
                  <a:lnTo>
                    <a:pt x="525" y="7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6" name="Freeform 188"/>
            <p:cNvSpPr>
              <a:spLocks/>
            </p:cNvSpPr>
            <p:nvPr/>
          </p:nvSpPr>
          <p:spPr bwMode="auto">
            <a:xfrm>
              <a:off x="25666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8" y="127"/>
                </a:cxn>
                <a:cxn ang="0">
                  <a:pos x="857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6" y="264"/>
                </a:cxn>
                <a:cxn ang="0">
                  <a:pos x="1032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7" y="0"/>
                </a:cxn>
                <a:cxn ang="0">
                  <a:pos x="709" y="68"/>
                </a:cxn>
                <a:cxn ang="0">
                  <a:pos x="636" y="166"/>
                </a:cxn>
                <a:cxn ang="0">
                  <a:pos x="525" y="29"/>
                </a:cxn>
                <a:cxn ang="0">
                  <a:pos x="406" y="0"/>
                </a:cxn>
                <a:cxn ang="0">
                  <a:pos x="221" y="78"/>
                </a:cxn>
                <a:cxn ang="0">
                  <a:pos x="102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6" y="49"/>
                </a:cxn>
                <a:cxn ang="0">
                  <a:pos x="461" y="58"/>
                </a:cxn>
                <a:cxn ang="0">
                  <a:pos x="507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6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4" y="823"/>
                </a:cxn>
                <a:cxn ang="0">
                  <a:pos x="185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7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8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5" y="676"/>
                </a:cxn>
                <a:cxn ang="0">
                  <a:pos x="986" y="656"/>
                </a:cxn>
                <a:cxn ang="0">
                  <a:pos x="949" y="666"/>
                </a:cxn>
                <a:cxn ang="0">
                  <a:pos x="894" y="803"/>
                </a:cxn>
                <a:cxn ang="0">
                  <a:pos x="765" y="940"/>
                </a:cxn>
                <a:cxn ang="0">
                  <a:pos x="627" y="970"/>
                </a:cxn>
                <a:cxn ang="0">
                  <a:pos x="571" y="940"/>
                </a:cxn>
                <a:cxn ang="0">
                  <a:pos x="544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2" y="196"/>
                  </a:lnTo>
                  <a:lnTo>
                    <a:pt x="728" y="127"/>
                  </a:lnTo>
                  <a:lnTo>
                    <a:pt x="783" y="68"/>
                  </a:lnTo>
                  <a:lnTo>
                    <a:pt x="857" y="49"/>
                  </a:lnTo>
                  <a:lnTo>
                    <a:pt x="903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3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4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6" y="264"/>
                  </a:lnTo>
                  <a:lnTo>
                    <a:pt x="1013" y="254"/>
                  </a:lnTo>
                  <a:lnTo>
                    <a:pt x="1032" y="235"/>
                  </a:lnTo>
                  <a:lnTo>
                    <a:pt x="1041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7" y="0"/>
                  </a:lnTo>
                  <a:lnTo>
                    <a:pt x="774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6" y="166"/>
                  </a:lnTo>
                  <a:lnTo>
                    <a:pt x="590" y="78"/>
                  </a:lnTo>
                  <a:lnTo>
                    <a:pt x="525" y="29"/>
                  </a:lnTo>
                  <a:lnTo>
                    <a:pt x="461" y="0"/>
                  </a:lnTo>
                  <a:lnTo>
                    <a:pt x="406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8" y="147"/>
                  </a:lnTo>
                  <a:lnTo>
                    <a:pt x="102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1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6" y="49"/>
                  </a:lnTo>
                  <a:lnTo>
                    <a:pt x="442" y="49"/>
                  </a:lnTo>
                  <a:lnTo>
                    <a:pt x="461" y="58"/>
                  </a:lnTo>
                  <a:lnTo>
                    <a:pt x="488" y="88"/>
                  </a:lnTo>
                  <a:lnTo>
                    <a:pt x="507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8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6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5" y="862"/>
                  </a:lnTo>
                  <a:lnTo>
                    <a:pt x="194" y="823"/>
                  </a:lnTo>
                  <a:lnTo>
                    <a:pt x="194" y="793"/>
                  </a:lnTo>
                  <a:lnTo>
                    <a:pt x="185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4" y="1028"/>
                  </a:lnTo>
                  <a:lnTo>
                    <a:pt x="277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6" y="872"/>
                  </a:lnTo>
                  <a:lnTo>
                    <a:pt x="424" y="852"/>
                  </a:lnTo>
                  <a:lnTo>
                    <a:pt x="452" y="911"/>
                  </a:lnTo>
                  <a:lnTo>
                    <a:pt x="498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3" y="872"/>
                  </a:lnTo>
                  <a:lnTo>
                    <a:pt x="958" y="793"/>
                  </a:lnTo>
                  <a:lnTo>
                    <a:pt x="986" y="725"/>
                  </a:lnTo>
                  <a:lnTo>
                    <a:pt x="995" y="676"/>
                  </a:lnTo>
                  <a:lnTo>
                    <a:pt x="995" y="666"/>
                  </a:lnTo>
                  <a:lnTo>
                    <a:pt x="986" y="656"/>
                  </a:lnTo>
                  <a:lnTo>
                    <a:pt x="949" y="656"/>
                  </a:lnTo>
                  <a:lnTo>
                    <a:pt x="949" y="666"/>
                  </a:lnTo>
                  <a:lnTo>
                    <a:pt x="940" y="676"/>
                  </a:lnTo>
                  <a:lnTo>
                    <a:pt x="894" y="803"/>
                  </a:lnTo>
                  <a:lnTo>
                    <a:pt x="829" y="881"/>
                  </a:lnTo>
                  <a:lnTo>
                    <a:pt x="765" y="940"/>
                  </a:lnTo>
                  <a:lnTo>
                    <a:pt x="709" y="970"/>
                  </a:lnTo>
                  <a:lnTo>
                    <a:pt x="627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4" y="891"/>
                  </a:lnTo>
                  <a:lnTo>
                    <a:pt x="544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7" name="Freeform 189"/>
            <p:cNvSpPr>
              <a:spLocks/>
            </p:cNvSpPr>
            <p:nvPr/>
          </p:nvSpPr>
          <p:spPr bwMode="auto">
            <a:xfrm>
              <a:off x="26919" y="4032"/>
              <a:ext cx="662" cy="1058"/>
            </a:xfrm>
            <a:custGeom>
              <a:avLst/>
              <a:gdLst/>
              <a:ahLst/>
              <a:cxnLst>
                <a:cxn ang="0">
                  <a:pos x="662" y="774"/>
                </a:cxn>
                <a:cxn ang="0">
                  <a:pos x="607" y="774"/>
                </a:cxn>
                <a:cxn ang="0">
                  <a:pos x="607" y="793"/>
                </a:cxn>
                <a:cxn ang="0">
                  <a:pos x="598" y="823"/>
                </a:cxn>
                <a:cxn ang="0">
                  <a:pos x="598" y="852"/>
                </a:cxn>
                <a:cxn ang="0">
                  <a:pos x="589" y="882"/>
                </a:cxn>
                <a:cxn ang="0">
                  <a:pos x="580" y="901"/>
                </a:cxn>
                <a:cxn ang="0">
                  <a:pos x="570" y="911"/>
                </a:cxn>
                <a:cxn ang="0">
                  <a:pos x="561" y="911"/>
                </a:cxn>
                <a:cxn ang="0">
                  <a:pos x="543" y="921"/>
                </a:cxn>
                <a:cxn ang="0">
                  <a:pos x="147" y="921"/>
                </a:cxn>
                <a:cxn ang="0">
                  <a:pos x="230" y="842"/>
                </a:cxn>
                <a:cxn ang="0">
                  <a:pos x="294" y="784"/>
                </a:cxn>
                <a:cxn ang="0">
                  <a:pos x="349" y="744"/>
                </a:cxn>
                <a:cxn ang="0">
                  <a:pos x="395" y="695"/>
                </a:cxn>
                <a:cxn ang="0">
                  <a:pos x="451" y="656"/>
                </a:cxn>
                <a:cxn ang="0">
                  <a:pos x="524" y="588"/>
                </a:cxn>
                <a:cxn ang="0">
                  <a:pos x="598" y="509"/>
                </a:cxn>
                <a:cxn ang="0">
                  <a:pos x="644" y="421"/>
                </a:cxn>
                <a:cxn ang="0">
                  <a:pos x="662" y="313"/>
                </a:cxn>
                <a:cxn ang="0">
                  <a:pos x="644" y="206"/>
                </a:cxn>
                <a:cxn ang="0">
                  <a:pos x="598" y="117"/>
                </a:cxn>
                <a:cxn ang="0">
                  <a:pos x="515" y="59"/>
                </a:cxn>
                <a:cxn ang="0">
                  <a:pos x="423" y="19"/>
                </a:cxn>
                <a:cxn ang="0">
                  <a:pos x="313" y="0"/>
                </a:cxn>
                <a:cxn ang="0">
                  <a:pos x="184" y="29"/>
                </a:cxn>
                <a:cxn ang="0">
                  <a:pos x="92" y="88"/>
                </a:cxn>
                <a:cxn ang="0">
                  <a:pos x="27" y="186"/>
                </a:cxn>
                <a:cxn ang="0">
                  <a:pos x="0" y="284"/>
                </a:cxn>
                <a:cxn ang="0">
                  <a:pos x="0" y="313"/>
                </a:cxn>
                <a:cxn ang="0">
                  <a:pos x="18" y="343"/>
                </a:cxn>
                <a:cxn ang="0">
                  <a:pos x="27" y="353"/>
                </a:cxn>
                <a:cxn ang="0">
                  <a:pos x="46" y="362"/>
                </a:cxn>
                <a:cxn ang="0">
                  <a:pos x="55" y="372"/>
                </a:cxn>
                <a:cxn ang="0">
                  <a:pos x="101" y="372"/>
                </a:cxn>
                <a:cxn ang="0">
                  <a:pos x="128" y="362"/>
                </a:cxn>
                <a:cxn ang="0">
                  <a:pos x="138" y="343"/>
                </a:cxn>
                <a:cxn ang="0">
                  <a:pos x="156" y="323"/>
                </a:cxn>
                <a:cxn ang="0">
                  <a:pos x="156" y="264"/>
                </a:cxn>
                <a:cxn ang="0">
                  <a:pos x="147" y="245"/>
                </a:cxn>
                <a:cxn ang="0">
                  <a:pos x="119" y="215"/>
                </a:cxn>
                <a:cxn ang="0">
                  <a:pos x="101" y="215"/>
                </a:cxn>
                <a:cxn ang="0">
                  <a:pos x="73" y="206"/>
                </a:cxn>
                <a:cxn ang="0">
                  <a:pos x="119" y="137"/>
                </a:cxn>
                <a:cxn ang="0">
                  <a:pos x="175" y="88"/>
                </a:cxn>
                <a:cxn ang="0">
                  <a:pos x="230" y="68"/>
                </a:cxn>
                <a:cxn ang="0">
                  <a:pos x="285" y="59"/>
                </a:cxn>
                <a:cxn ang="0">
                  <a:pos x="386" y="78"/>
                </a:cxn>
                <a:cxn ang="0">
                  <a:pos x="460" y="137"/>
                </a:cxn>
                <a:cxn ang="0">
                  <a:pos x="506" y="215"/>
                </a:cxn>
                <a:cxn ang="0">
                  <a:pos x="515" y="313"/>
                </a:cxn>
                <a:cxn ang="0">
                  <a:pos x="497" y="411"/>
                </a:cxn>
                <a:cxn ang="0">
                  <a:pos x="460" y="499"/>
                </a:cxn>
                <a:cxn ang="0">
                  <a:pos x="414" y="568"/>
                </a:cxn>
                <a:cxn ang="0">
                  <a:pos x="377" y="617"/>
                </a:cxn>
                <a:cxn ang="0">
                  <a:pos x="0" y="1019"/>
                </a:cxn>
                <a:cxn ang="0">
                  <a:pos x="0" y="1058"/>
                </a:cxn>
                <a:cxn ang="0">
                  <a:pos x="616" y="1058"/>
                </a:cxn>
                <a:cxn ang="0">
                  <a:pos x="662" y="774"/>
                </a:cxn>
              </a:cxnLst>
              <a:rect l="0" t="0" r="r" b="b"/>
              <a:pathLst>
                <a:path w="662" h="1058">
                  <a:moveTo>
                    <a:pt x="662" y="774"/>
                  </a:moveTo>
                  <a:lnTo>
                    <a:pt x="607" y="774"/>
                  </a:lnTo>
                  <a:lnTo>
                    <a:pt x="607" y="793"/>
                  </a:lnTo>
                  <a:lnTo>
                    <a:pt x="598" y="823"/>
                  </a:lnTo>
                  <a:lnTo>
                    <a:pt x="598" y="852"/>
                  </a:lnTo>
                  <a:lnTo>
                    <a:pt x="589" y="882"/>
                  </a:lnTo>
                  <a:lnTo>
                    <a:pt x="580" y="901"/>
                  </a:lnTo>
                  <a:lnTo>
                    <a:pt x="570" y="911"/>
                  </a:lnTo>
                  <a:lnTo>
                    <a:pt x="561" y="911"/>
                  </a:lnTo>
                  <a:lnTo>
                    <a:pt x="543" y="921"/>
                  </a:lnTo>
                  <a:lnTo>
                    <a:pt x="147" y="921"/>
                  </a:lnTo>
                  <a:lnTo>
                    <a:pt x="230" y="842"/>
                  </a:lnTo>
                  <a:lnTo>
                    <a:pt x="294" y="784"/>
                  </a:lnTo>
                  <a:lnTo>
                    <a:pt x="349" y="744"/>
                  </a:lnTo>
                  <a:lnTo>
                    <a:pt x="395" y="695"/>
                  </a:lnTo>
                  <a:lnTo>
                    <a:pt x="451" y="656"/>
                  </a:lnTo>
                  <a:lnTo>
                    <a:pt x="524" y="588"/>
                  </a:lnTo>
                  <a:lnTo>
                    <a:pt x="598" y="509"/>
                  </a:lnTo>
                  <a:lnTo>
                    <a:pt x="644" y="421"/>
                  </a:lnTo>
                  <a:lnTo>
                    <a:pt x="662" y="313"/>
                  </a:lnTo>
                  <a:lnTo>
                    <a:pt x="644" y="206"/>
                  </a:lnTo>
                  <a:lnTo>
                    <a:pt x="598" y="117"/>
                  </a:lnTo>
                  <a:lnTo>
                    <a:pt x="515" y="59"/>
                  </a:lnTo>
                  <a:lnTo>
                    <a:pt x="423" y="19"/>
                  </a:lnTo>
                  <a:lnTo>
                    <a:pt x="313" y="0"/>
                  </a:lnTo>
                  <a:lnTo>
                    <a:pt x="184" y="29"/>
                  </a:lnTo>
                  <a:lnTo>
                    <a:pt x="92" y="88"/>
                  </a:lnTo>
                  <a:lnTo>
                    <a:pt x="27" y="186"/>
                  </a:lnTo>
                  <a:lnTo>
                    <a:pt x="0" y="284"/>
                  </a:lnTo>
                  <a:lnTo>
                    <a:pt x="0" y="313"/>
                  </a:lnTo>
                  <a:lnTo>
                    <a:pt x="18" y="343"/>
                  </a:lnTo>
                  <a:lnTo>
                    <a:pt x="27" y="353"/>
                  </a:lnTo>
                  <a:lnTo>
                    <a:pt x="46" y="362"/>
                  </a:lnTo>
                  <a:lnTo>
                    <a:pt x="55" y="372"/>
                  </a:lnTo>
                  <a:lnTo>
                    <a:pt x="101" y="372"/>
                  </a:lnTo>
                  <a:lnTo>
                    <a:pt x="128" y="362"/>
                  </a:lnTo>
                  <a:lnTo>
                    <a:pt x="138" y="343"/>
                  </a:lnTo>
                  <a:lnTo>
                    <a:pt x="156" y="323"/>
                  </a:lnTo>
                  <a:lnTo>
                    <a:pt x="156" y="264"/>
                  </a:lnTo>
                  <a:lnTo>
                    <a:pt x="147" y="245"/>
                  </a:lnTo>
                  <a:lnTo>
                    <a:pt x="119" y="215"/>
                  </a:lnTo>
                  <a:lnTo>
                    <a:pt x="101" y="215"/>
                  </a:lnTo>
                  <a:lnTo>
                    <a:pt x="73" y="206"/>
                  </a:lnTo>
                  <a:lnTo>
                    <a:pt x="119" y="137"/>
                  </a:lnTo>
                  <a:lnTo>
                    <a:pt x="175" y="88"/>
                  </a:lnTo>
                  <a:lnTo>
                    <a:pt x="230" y="68"/>
                  </a:lnTo>
                  <a:lnTo>
                    <a:pt x="285" y="59"/>
                  </a:lnTo>
                  <a:lnTo>
                    <a:pt x="386" y="78"/>
                  </a:lnTo>
                  <a:lnTo>
                    <a:pt x="460" y="137"/>
                  </a:lnTo>
                  <a:lnTo>
                    <a:pt x="506" y="215"/>
                  </a:lnTo>
                  <a:lnTo>
                    <a:pt x="515" y="313"/>
                  </a:lnTo>
                  <a:lnTo>
                    <a:pt x="497" y="411"/>
                  </a:lnTo>
                  <a:lnTo>
                    <a:pt x="460" y="499"/>
                  </a:lnTo>
                  <a:lnTo>
                    <a:pt x="414" y="568"/>
                  </a:lnTo>
                  <a:lnTo>
                    <a:pt x="377" y="617"/>
                  </a:lnTo>
                  <a:lnTo>
                    <a:pt x="0" y="1019"/>
                  </a:lnTo>
                  <a:lnTo>
                    <a:pt x="0" y="1058"/>
                  </a:lnTo>
                  <a:lnTo>
                    <a:pt x="616" y="1058"/>
                  </a:lnTo>
                  <a:lnTo>
                    <a:pt x="662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8" name="Freeform 190"/>
            <p:cNvSpPr>
              <a:spLocks noEditPoints="1"/>
            </p:cNvSpPr>
            <p:nvPr/>
          </p:nvSpPr>
          <p:spPr bwMode="auto">
            <a:xfrm>
              <a:off x="27858" y="4365"/>
              <a:ext cx="1629" cy="1548"/>
            </a:xfrm>
            <a:custGeom>
              <a:avLst/>
              <a:gdLst/>
              <a:ahLst/>
              <a:cxnLst>
                <a:cxn ang="0">
                  <a:pos x="239" y="1421"/>
                </a:cxn>
                <a:cxn ang="0">
                  <a:pos x="156" y="1470"/>
                </a:cxn>
                <a:cxn ang="0">
                  <a:pos x="27" y="1479"/>
                </a:cxn>
                <a:cxn ang="0">
                  <a:pos x="9" y="1499"/>
                </a:cxn>
                <a:cxn ang="0">
                  <a:pos x="9" y="1538"/>
                </a:cxn>
                <a:cxn ang="0">
                  <a:pos x="764" y="1548"/>
                </a:cxn>
                <a:cxn ang="0">
                  <a:pos x="1132" y="1440"/>
                </a:cxn>
                <a:cxn ang="0">
                  <a:pos x="1427" y="1166"/>
                </a:cxn>
                <a:cxn ang="0">
                  <a:pos x="1602" y="784"/>
                </a:cxn>
                <a:cxn ang="0">
                  <a:pos x="1611" y="421"/>
                </a:cxn>
                <a:cxn ang="0">
                  <a:pos x="1500" y="166"/>
                </a:cxn>
                <a:cxn ang="0">
                  <a:pos x="1280" y="20"/>
                </a:cxn>
                <a:cxn ang="0">
                  <a:pos x="377" y="0"/>
                </a:cxn>
                <a:cxn ang="0">
                  <a:pos x="350" y="20"/>
                </a:cxn>
                <a:cxn ang="0">
                  <a:pos x="368" y="69"/>
                </a:cxn>
                <a:cxn ang="0">
                  <a:pos x="506" y="78"/>
                </a:cxn>
                <a:cxn ang="0">
                  <a:pos x="543" y="88"/>
                </a:cxn>
                <a:cxn ang="0">
                  <a:pos x="552" y="108"/>
                </a:cxn>
                <a:cxn ang="0">
                  <a:pos x="543" y="127"/>
                </a:cxn>
                <a:cxn ang="0">
                  <a:pos x="258" y="1372"/>
                </a:cxn>
                <a:cxn ang="0">
                  <a:pos x="727" y="118"/>
                </a:cxn>
                <a:cxn ang="0">
                  <a:pos x="764" y="78"/>
                </a:cxn>
                <a:cxn ang="0">
                  <a:pos x="1059" y="69"/>
                </a:cxn>
                <a:cxn ang="0">
                  <a:pos x="1252" y="108"/>
                </a:cxn>
                <a:cxn ang="0">
                  <a:pos x="1390" y="245"/>
                </a:cxn>
                <a:cxn ang="0">
                  <a:pos x="1445" y="490"/>
                </a:cxn>
                <a:cxn ang="0">
                  <a:pos x="1418" y="725"/>
                </a:cxn>
                <a:cxn ang="0">
                  <a:pos x="1316" y="1058"/>
                </a:cxn>
                <a:cxn ang="0">
                  <a:pos x="1169" y="1283"/>
                </a:cxn>
                <a:cxn ang="0">
                  <a:pos x="994" y="1411"/>
                </a:cxn>
                <a:cxn ang="0">
                  <a:pos x="727" y="1479"/>
                </a:cxn>
                <a:cxn ang="0">
                  <a:pos x="423" y="1470"/>
                </a:cxn>
                <a:cxn ang="0">
                  <a:pos x="414" y="1421"/>
                </a:cxn>
                <a:cxn ang="0">
                  <a:pos x="718" y="157"/>
                </a:cxn>
              </a:cxnLst>
              <a:rect l="0" t="0" r="r" b="b"/>
              <a:pathLst>
                <a:path w="1629" h="1548">
                  <a:moveTo>
                    <a:pt x="258" y="1372"/>
                  </a:moveTo>
                  <a:lnTo>
                    <a:pt x="239" y="1421"/>
                  </a:lnTo>
                  <a:lnTo>
                    <a:pt x="211" y="1460"/>
                  </a:lnTo>
                  <a:lnTo>
                    <a:pt x="156" y="1470"/>
                  </a:lnTo>
                  <a:lnTo>
                    <a:pt x="64" y="1479"/>
                  </a:lnTo>
                  <a:lnTo>
                    <a:pt x="27" y="1479"/>
                  </a:lnTo>
                  <a:lnTo>
                    <a:pt x="9" y="1489"/>
                  </a:lnTo>
                  <a:lnTo>
                    <a:pt x="9" y="1499"/>
                  </a:lnTo>
                  <a:lnTo>
                    <a:pt x="0" y="1519"/>
                  </a:lnTo>
                  <a:lnTo>
                    <a:pt x="9" y="1538"/>
                  </a:lnTo>
                  <a:lnTo>
                    <a:pt x="18" y="1548"/>
                  </a:lnTo>
                  <a:lnTo>
                    <a:pt x="764" y="1548"/>
                  </a:lnTo>
                  <a:lnTo>
                    <a:pt x="948" y="1519"/>
                  </a:lnTo>
                  <a:lnTo>
                    <a:pt x="1132" y="1440"/>
                  </a:lnTo>
                  <a:lnTo>
                    <a:pt x="1289" y="1323"/>
                  </a:lnTo>
                  <a:lnTo>
                    <a:pt x="1427" y="1166"/>
                  </a:lnTo>
                  <a:lnTo>
                    <a:pt x="1537" y="980"/>
                  </a:lnTo>
                  <a:lnTo>
                    <a:pt x="1602" y="784"/>
                  </a:lnTo>
                  <a:lnTo>
                    <a:pt x="1629" y="568"/>
                  </a:lnTo>
                  <a:lnTo>
                    <a:pt x="1611" y="421"/>
                  </a:lnTo>
                  <a:lnTo>
                    <a:pt x="1574" y="284"/>
                  </a:lnTo>
                  <a:lnTo>
                    <a:pt x="1500" y="166"/>
                  </a:lnTo>
                  <a:lnTo>
                    <a:pt x="1399" y="78"/>
                  </a:lnTo>
                  <a:lnTo>
                    <a:pt x="1280" y="20"/>
                  </a:lnTo>
                  <a:lnTo>
                    <a:pt x="1132" y="0"/>
                  </a:lnTo>
                  <a:lnTo>
                    <a:pt x="377" y="0"/>
                  </a:lnTo>
                  <a:lnTo>
                    <a:pt x="359" y="10"/>
                  </a:lnTo>
                  <a:lnTo>
                    <a:pt x="350" y="20"/>
                  </a:lnTo>
                  <a:lnTo>
                    <a:pt x="350" y="59"/>
                  </a:lnTo>
                  <a:lnTo>
                    <a:pt x="368" y="69"/>
                  </a:lnTo>
                  <a:lnTo>
                    <a:pt x="478" y="69"/>
                  </a:lnTo>
                  <a:lnTo>
                    <a:pt x="506" y="78"/>
                  </a:lnTo>
                  <a:lnTo>
                    <a:pt x="525" y="78"/>
                  </a:lnTo>
                  <a:lnTo>
                    <a:pt x="543" y="88"/>
                  </a:lnTo>
                  <a:lnTo>
                    <a:pt x="543" y="98"/>
                  </a:lnTo>
                  <a:lnTo>
                    <a:pt x="552" y="108"/>
                  </a:lnTo>
                  <a:lnTo>
                    <a:pt x="552" y="118"/>
                  </a:lnTo>
                  <a:lnTo>
                    <a:pt x="543" y="127"/>
                  </a:lnTo>
                  <a:lnTo>
                    <a:pt x="543" y="157"/>
                  </a:lnTo>
                  <a:lnTo>
                    <a:pt x="258" y="1372"/>
                  </a:lnTo>
                  <a:close/>
                  <a:moveTo>
                    <a:pt x="718" y="157"/>
                  </a:moveTo>
                  <a:lnTo>
                    <a:pt x="727" y="118"/>
                  </a:lnTo>
                  <a:lnTo>
                    <a:pt x="745" y="78"/>
                  </a:lnTo>
                  <a:lnTo>
                    <a:pt x="764" y="78"/>
                  </a:lnTo>
                  <a:lnTo>
                    <a:pt x="792" y="69"/>
                  </a:lnTo>
                  <a:lnTo>
                    <a:pt x="1059" y="69"/>
                  </a:lnTo>
                  <a:lnTo>
                    <a:pt x="1160" y="78"/>
                  </a:lnTo>
                  <a:lnTo>
                    <a:pt x="1252" y="108"/>
                  </a:lnTo>
                  <a:lnTo>
                    <a:pt x="1335" y="166"/>
                  </a:lnTo>
                  <a:lnTo>
                    <a:pt x="1390" y="245"/>
                  </a:lnTo>
                  <a:lnTo>
                    <a:pt x="1427" y="353"/>
                  </a:lnTo>
                  <a:lnTo>
                    <a:pt x="1445" y="490"/>
                  </a:lnTo>
                  <a:lnTo>
                    <a:pt x="1436" y="588"/>
                  </a:lnTo>
                  <a:lnTo>
                    <a:pt x="1418" y="725"/>
                  </a:lnTo>
                  <a:lnTo>
                    <a:pt x="1381" y="892"/>
                  </a:lnTo>
                  <a:lnTo>
                    <a:pt x="1316" y="1058"/>
                  </a:lnTo>
                  <a:lnTo>
                    <a:pt x="1224" y="1225"/>
                  </a:lnTo>
                  <a:lnTo>
                    <a:pt x="1169" y="1283"/>
                  </a:lnTo>
                  <a:lnTo>
                    <a:pt x="1095" y="1352"/>
                  </a:lnTo>
                  <a:lnTo>
                    <a:pt x="994" y="1411"/>
                  </a:lnTo>
                  <a:lnTo>
                    <a:pt x="874" y="1460"/>
                  </a:lnTo>
                  <a:lnTo>
                    <a:pt x="727" y="1479"/>
                  </a:lnTo>
                  <a:lnTo>
                    <a:pt x="442" y="1479"/>
                  </a:lnTo>
                  <a:lnTo>
                    <a:pt x="423" y="1470"/>
                  </a:lnTo>
                  <a:lnTo>
                    <a:pt x="414" y="1470"/>
                  </a:lnTo>
                  <a:lnTo>
                    <a:pt x="414" y="1421"/>
                  </a:lnTo>
                  <a:lnTo>
                    <a:pt x="423" y="1401"/>
                  </a:lnTo>
                  <a:lnTo>
                    <a:pt x="718" y="1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79" name="Freeform 191"/>
            <p:cNvSpPr>
              <a:spLocks/>
            </p:cNvSpPr>
            <p:nvPr/>
          </p:nvSpPr>
          <p:spPr bwMode="auto">
            <a:xfrm>
              <a:off x="29810" y="4208"/>
              <a:ext cx="497" cy="2273"/>
            </a:xfrm>
            <a:custGeom>
              <a:avLst/>
              <a:gdLst/>
              <a:ahLst/>
              <a:cxnLst>
                <a:cxn ang="0">
                  <a:pos x="497" y="2254"/>
                </a:cxn>
                <a:cxn ang="0">
                  <a:pos x="497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8" y="2214"/>
                </a:cxn>
                <a:cxn ang="0">
                  <a:pos x="460" y="2195"/>
                </a:cxn>
                <a:cxn ang="0">
                  <a:pos x="340" y="2048"/>
                </a:cxn>
                <a:cxn ang="0">
                  <a:pos x="257" y="1872"/>
                </a:cxn>
                <a:cxn ang="0">
                  <a:pos x="193" y="1695"/>
                </a:cxn>
                <a:cxn ang="0">
                  <a:pos x="147" y="1499"/>
                </a:cxn>
                <a:cxn ang="0">
                  <a:pos x="129" y="1313"/>
                </a:cxn>
                <a:cxn ang="0">
                  <a:pos x="119" y="1137"/>
                </a:cxn>
                <a:cxn ang="0">
                  <a:pos x="129" y="902"/>
                </a:cxn>
                <a:cxn ang="0">
                  <a:pos x="165" y="666"/>
                </a:cxn>
                <a:cxn ang="0">
                  <a:pos x="230" y="451"/>
                </a:cxn>
                <a:cxn ang="0">
                  <a:pos x="331" y="245"/>
                </a:cxn>
                <a:cxn ang="0">
                  <a:pos x="469" y="69"/>
                </a:cxn>
                <a:cxn ang="0">
                  <a:pos x="478" y="49"/>
                </a:cxn>
                <a:cxn ang="0">
                  <a:pos x="497" y="30"/>
                </a:cxn>
                <a:cxn ang="0">
                  <a:pos x="488" y="10"/>
                </a:cxn>
                <a:cxn ang="0">
                  <a:pos x="469" y="0"/>
                </a:cxn>
                <a:cxn ang="0">
                  <a:pos x="451" y="10"/>
                </a:cxn>
                <a:cxn ang="0">
                  <a:pos x="405" y="49"/>
                </a:cxn>
                <a:cxn ang="0">
                  <a:pos x="340" y="118"/>
                </a:cxn>
                <a:cxn ang="0">
                  <a:pos x="276" y="206"/>
                </a:cxn>
                <a:cxn ang="0">
                  <a:pos x="202" y="314"/>
                </a:cxn>
                <a:cxn ang="0">
                  <a:pos x="138" y="451"/>
                </a:cxn>
                <a:cxn ang="0">
                  <a:pos x="55" y="696"/>
                </a:cxn>
                <a:cxn ang="0">
                  <a:pos x="9" y="931"/>
                </a:cxn>
                <a:cxn ang="0">
                  <a:pos x="0" y="1137"/>
                </a:cxn>
                <a:cxn ang="0">
                  <a:pos x="9" y="1284"/>
                </a:cxn>
                <a:cxn ang="0">
                  <a:pos x="27" y="1460"/>
                </a:cxn>
                <a:cxn ang="0">
                  <a:pos x="64" y="1656"/>
                </a:cxn>
                <a:cxn ang="0">
                  <a:pos x="138" y="1842"/>
                </a:cxn>
                <a:cxn ang="0">
                  <a:pos x="221" y="1999"/>
                </a:cxn>
                <a:cxn ang="0">
                  <a:pos x="303" y="2117"/>
                </a:cxn>
                <a:cxn ang="0">
                  <a:pos x="386" y="2205"/>
                </a:cxn>
                <a:cxn ang="0">
                  <a:pos x="442" y="2254"/>
                </a:cxn>
                <a:cxn ang="0">
                  <a:pos x="469" y="2273"/>
                </a:cxn>
                <a:cxn ang="0">
                  <a:pos x="478" y="2273"/>
                </a:cxn>
                <a:cxn ang="0">
                  <a:pos x="497" y="2254"/>
                </a:cxn>
              </a:cxnLst>
              <a:rect l="0" t="0" r="r" b="b"/>
              <a:pathLst>
                <a:path w="497" h="2273">
                  <a:moveTo>
                    <a:pt x="497" y="2254"/>
                  </a:moveTo>
                  <a:lnTo>
                    <a:pt x="497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8" y="2214"/>
                  </a:lnTo>
                  <a:lnTo>
                    <a:pt x="460" y="2195"/>
                  </a:lnTo>
                  <a:lnTo>
                    <a:pt x="340" y="2048"/>
                  </a:lnTo>
                  <a:lnTo>
                    <a:pt x="257" y="1872"/>
                  </a:lnTo>
                  <a:lnTo>
                    <a:pt x="193" y="1695"/>
                  </a:lnTo>
                  <a:lnTo>
                    <a:pt x="147" y="1499"/>
                  </a:lnTo>
                  <a:lnTo>
                    <a:pt x="129" y="1313"/>
                  </a:lnTo>
                  <a:lnTo>
                    <a:pt x="119" y="1137"/>
                  </a:lnTo>
                  <a:lnTo>
                    <a:pt x="129" y="902"/>
                  </a:lnTo>
                  <a:lnTo>
                    <a:pt x="165" y="666"/>
                  </a:lnTo>
                  <a:lnTo>
                    <a:pt x="230" y="451"/>
                  </a:lnTo>
                  <a:lnTo>
                    <a:pt x="331" y="245"/>
                  </a:lnTo>
                  <a:lnTo>
                    <a:pt x="469" y="69"/>
                  </a:lnTo>
                  <a:lnTo>
                    <a:pt x="478" y="49"/>
                  </a:lnTo>
                  <a:lnTo>
                    <a:pt x="497" y="30"/>
                  </a:lnTo>
                  <a:lnTo>
                    <a:pt x="488" y="10"/>
                  </a:lnTo>
                  <a:lnTo>
                    <a:pt x="469" y="0"/>
                  </a:lnTo>
                  <a:lnTo>
                    <a:pt x="451" y="10"/>
                  </a:lnTo>
                  <a:lnTo>
                    <a:pt x="405" y="49"/>
                  </a:lnTo>
                  <a:lnTo>
                    <a:pt x="340" y="118"/>
                  </a:lnTo>
                  <a:lnTo>
                    <a:pt x="276" y="206"/>
                  </a:lnTo>
                  <a:lnTo>
                    <a:pt x="202" y="314"/>
                  </a:lnTo>
                  <a:lnTo>
                    <a:pt x="138" y="451"/>
                  </a:lnTo>
                  <a:lnTo>
                    <a:pt x="55" y="696"/>
                  </a:lnTo>
                  <a:lnTo>
                    <a:pt x="9" y="931"/>
                  </a:lnTo>
                  <a:lnTo>
                    <a:pt x="0" y="1137"/>
                  </a:lnTo>
                  <a:lnTo>
                    <a:pt x="9" y="1284"/>
                  </a:lnTo>
                  <a:lnTo>
                    <a:pt x="27" y="1460"/>
                  </a:lnTo>
                  <a:lnTo>
                    <a:pt x="64" y="1656"/>
                  </a:lnTo>
                  <a:lnTo>
                    <a:pt x="138" y="1842"/>
                  </a:lnTo>
                  <a:lnTo>
                    <a:pt x="221" y="1999"/>
                  </a:lnTo>
                  <a:lnTo>
                    <a:pt x="303" y="2117"/>
                  </a:lnTo>
                  <a:lnTo>
                    <a:pt x="386" y="2205"/>
                  </a:lnTo>
                  <a:lnTo>
                    <a:pt x="442" y="2254"/>
                  </a:lnTo>
                  <a:lnTo>
                    <a:pt x="469" y="2273"/>
                  </a:lnTo>
                  <a:lnTo>
                    <a:pt x="478" y="2273"/>
                  </a:lnTo>
                  <a:lnTo>
                    <a:pt x="497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80" name="Freeform 192"/>
            <p:cNvSpPr>
              <a:spLocks/>
            </p:cNvSpPr>
            <p:nvPr/>
          </p:nvSpPr>
          <p:spPr bwMode="auto">
            <a:xfrm>
              <a:off x="30491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5" y="166"/>
                </a:cxn>
                <a:cxn ang="0">
                  <a:pos x="875" y="245"/>
                </a:cxn>
                <a:cxn ang="0">
                  <a:pos x="911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7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4" y="343"/>
                </a:cxn>
                <a:cxn ang="0">
                  <a:pos x="110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5" y="940"/>
                </a:cxn>
                <a:cxn ang="0">
                  <a:pos x="156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0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8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7" y="921"/>
                </a:cxn>
                <a:cxn ang="0">
                  <a:pos x="423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7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2" y="705"/>
                </a:cxn>
                <a:cxn ang="0">
                  <a:pos x="644" y="313"/>
                </a:cxn>
              </a:cxnLst>
              <a:rect l="0" t="0" r="r" b="b"/>
              <a:pathLst>
                <a:path w="1059" h="1028">
                  <a:moveTo>
                    <a:pt x="644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5" y="166"/>
                  </a:lnTo>
                  <a:lnTo>
                    <a:pt x="865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1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7" y="19"/>
                  </a:lnTo>
                  <a:lnTo>
                    <a:pt x="911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4" y="343"/>
                  </a:lnTo>
                  <a:lnTo>
                    <a:pt x="64" y="362"/>
                  </a:lnTo>
                  <a:lnTo>
                    <a:pt x="110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5" y="940"/>
                  </a:lnTo>
                  <a:lnTo>
                    <a:pt x="203" y="970"/>
                  </a:lnTo>
                  <a:lnTo>
                    <a:pt x="156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0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8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8" y="940"/>
                  </a:lnTo>
                  <a:lnTo>
                    <a:pt x="64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1" y="970"/>
                  </a:lnTo>
                  <a:lnTo>
                    <a:pt x="377" y="921"/>
                  </a:lnTo>
                  <a:lnTo>
                    <a:pt x="405" y="872"/>
                  </a:lnTo>
                  <a:lnTo>
                    <a:pt x="423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7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8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2" y="705"/>
                  </a:lnTo>
                  <a:lnTo>
                    <a:pt x="571" y="627"/>
                  </a:lnTo>
                  <a:lnTo>
                    <a:pt x="64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81" name="Freeform 193"/>
            <p:cNvSpPr>
              <a:spLocks/>
            </p:cNvSpPr>
            <p:nvPr/>
          </p:nvSpPr>
          <p:spPr bwMode="auto">
            <a:xfrm>
              <a:off x="31762" y="4208"/>
              <a:ext cx="497" cy="2273"/>
            </a:xfrm>
            <a:custGeom>
              <a:avLst/>
              <a:gdLst/>
              <a:ahLst/>
              <a:cxnLst>
                <a:cxn ang="0">
                  <a:pos x="497" y="1137"/>
                </a:cxn>
                <a:cxn ang="0">
                  <a:pos x="488" y="990"/>
                </a:cxn>
                <a:cxn ang="0">
                  <a:pos x="469" y="813"/>
                </a:cxn>
                <a:cxn ang="0">
                  <a:pos x="423" y="627"/>
                </a:cxn>
                <a:cxn ang="0">
                  <a:pos x="359" y="431"/>
                </a:cxn>
                <a:cxn ang="0">
                  <a:pos x="276" y="275"/>
                </a:cxn>
                <a:cxn ang="0">
                  <a:pos x="193" y="157"/>
                </a:cxn>
                <a:cxn ang="0">
                  <a:pos x="110" y="69"/>
                </a:cxn>
                <a:cxn ang="0">
                  <a:pos x="55" y="20"/>
                </a:cxn>
                <a:cxn ang="0">
                  <a:pos x="27" y="0"/>
                </a:cxn>
                <a:cxn ang="0">
                  <a:pos x="9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8" y="59"/>
                </a:cxn>
                <a:cxn ang="0">
                  <a:pos x="46" y="79"/>
                </a:cxn>
                <a:cxn ang="0">
                  <a:pos x="156" y="226"/>
                </a:cxn>
                <a:cxn ang="0">
                  <a:pos x="248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8" y="1137"/>
                </a:cxn>
                <a:cxn ang="0">
                  <a:pos x="359" y="1372"/>
                </a:cxn>
                <a:cxn ang="0">
                  <a:pos x="331" y="1597"/>
                </a:cxn>
                <a:cxn ang="0">
                  <a:pos x="267" y="1823"/>
                </a:cxn>
                <a:cxn ang="0">
                  <a:pos x="165" y="2028"/>
                </a:cxn>
                <a:cxn ang="0">
                  <a:pos x="27" y="2214"/>
                </a:cxn>
                <a:cxn ang="0">
                  <a:pos x="9" y="2224"/>
                </a:cxn>
                <a:cxn ang="0">
                  <a:pos x="9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9" y="2273"/>
                </a:cxn>
                <a:cxn ang="0">
                  <a:pos x="27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6" y="2156"/>
                </a:cxn>
                <a:cxn ang="0">
                  <a:pos x="221" y="2077"/>
                </a:cxn>
                <a:cxn ang="0">
                  <a:pos x="294" y="1960"/>
                </a:cxn>
                <a:cxn ang="0">
                  <a:pos x="359" y="1832"/>
                </a:cxn>
                <a:cxn ang="0">
                  <a:pos x="441" y="1587"/>
                </a:cxn>
                <a:cxn ang="0">
                  <a:pos x="488" y="1342"/>
                </a:cxn>
                <a:cxn ang="0">
                  <a:pos x="497" y="1137"/>
                </a:cxn>
              </a:cxnLst>
              <a:rect l="0" t="0" r="r" b="b"/>
              <a:pathLst>
                <a:path w="497" h="2273">
                  <a:moveTo>
                    <a:pt x="497" y="1137"/>
                  </a:moveTo>
                  <a:lnTo>
                    <a:pt x="488" y="990"/>
                  </a:lnTo>
                  <a:lnTo>
                    <a:pt x="469" y="813"/>
                  </a:lnTo>
                  <a:lnTo>
                    <a:pt x="423" y="627"/>
                  </a:lnTo>
                  <a:lnTo>
                    <a:pt x="359" y="431"/>
                  </a:lnTo>
                  <a:lnTo>
                    <a:pt x="276" y="275"/>
                  </a:lnTo>
                  <a:lnTo>
                    <a:pt x="193" y="157"/>
                  </a:lnTo>
                  <a:lnTo>
                    <a:pt x="110" y="69"/>
                  </a:lnTo>
                  <a:lnTo>
                    <a:pt x="55" y="20"/>
                  </a:lnTo>
                  <a:lnTo>
                    <a:pt x="27" y="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8" y="59"/>
                  </a:lnTo>
                  <a:lnTo>
                    <a:pt x="46" y="79"/>
                  </a:lnTo>
                  <a:lnTo>
                    <a:pt x="156" y="226"/>
                  </a:lnTo>
                  <a:lnTo>
                    <a:pt x="248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8" y="1137"/>
                  </a:lnTo>
                  <a:lnTo>
                    <a:pt x="359" y="1372"/>
                  </a:lnTo>
                  <a:lnTo>
                    <a:pt x="331" y="1597"/>
                  </a:lnTo>
                  <a:lnTo>
                    <a:pt x="267" y="1823"/>
                  </a:lnTo>
                  <a:lnTo>
                    <a:pt x="165" y="2028"/>
                  </a:lnTo>
                  <a:lnTo>
                    <a:pt x="27" y="2214"/>
                  </a:lnTo>
                  <a:lnTo>
                    <a:pt x="9" y="2224"/>
                  </a:lnTo>
                  <a:lnTo>
                    <a:pt x="9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9" y="2273"/>
                  </a:lnTo>
                  <a:lnTo>
                    <a:pt x="27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6" y="2156"/>
                  </a:lnTo>
                  <a:lnTo>
                    <a:pt x="221" y="2077"/>
                  </a:lnTo>
                  <a:lnTo>
                    <a:pt x="294" y="1960"/>
                  </a:lnTo>
                  <a:lnTo>
                    <a:pt x="359" y="1832"/>
                  </a:lnTo>
                  <a:lnTo>
                    <a:pt x="441" y="1587"/>
                  </a:lnTo>
                  <a:lnTo>
                    <a:pt x="488" y="1342"/>
                  </a:lnTo>
                  <a:lnTo>
                    <a:pt x="497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Now we derive a closed form using generating functions!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4" name="Group 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95400" y="2286000"/>
            <a:ext cx="2361600" cy="914624"/>
            <a:chOff x="1073" y="1593"/>
            <a:chExt cx="15531" cy="6015"/>
          </a:xfrm>
        </p:grpSpPr>
        <p:sp>
          <p:nvSpPr>
            <p:cNvPr id="37895" name="Freeform 7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9" name="Freeform 11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0" name="Freeform 12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3" name="Freeform 15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4" name="Freeform 16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5" name="Freeform 17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6" name="Freeform 18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17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10000" y="2590800"/>
            <a:ext cx="3907911" cy="323316"/>
            <a:chOff x="2658" y="4032"/>
            <a:chExt cx="29601" cy="2449"/>
          </a:xfrm>
        </p:grpSpPr>
        <p:sp>
          <p:nvSpPr>
            <p:cNvPr id="100" name="Freeform 172"/>
            <p:cNvSpPr>
              <a:spLocks noEditPoints="1"/>
            </p:cNvSpPr>
            <p:nvPr/>
          </p:nvSpPr>
          <p:spPr bwMode="auto">
            <a:xfrm>
              <a:off x="2658" y="5080"/>
              <a:ext cx="1418" cy="529"/>
            </a:xfrm>
            <a:custGeom>
              <a:avLst/>
              <a:gdLst/>
              <a:ahLst/>
              <a:cxnLst>
                <a:cxn ang="0">
                  <a:pos x="1344" y="88"/>
                </a:cxn>
                <a:cxn ang="0">
                  <a:pos x="1390" y="88"/>
                </a:cxn>
                <a:cxn ang="0">
                  <a:pos x="1409" y="79"/>
                </a:cxn>
                <a:cxn ang="0">
                  <a:pos x="1418" y="69"/>
                </a:cxn>
                <a:cxn ang="0">
                  <a:pos x="1418" y="30"/>
                </a:cxn>
                <a:cxn ang="0">
                  <a:pos x="1409" y="20"/>
                </a:cxn>
                <a:cxn ang="0">
                  <a:pos x="1390" y="10"/>
                </a:cxn>
                <a:cxn ang="0">
                  <a:pos x="1381" y="0"/>
                </a:cxn>
                <a:cxn ang="0">
                  <a:pos x="37" y="0"/>
                </a:cxn>
                <a:cxn ang="0">
                  <a:pos x="27" y="10"/>
                </a:cxn>
                <a:cxn ang="0">
                  <a:pos x="9" y="10"/>
                </a:cxn>
                <a:cxn ang="0">
                  <a:pos x="0" y="30"/>
                </a:cxn>
                <a:cxn ang="0">
                  <a:pos x="0" y="69"/>
                </a:cxn>
                <a:cxn ang="0">
                  <a:pos x="9" y="79"/>
                </a:cxn>
                <a:cxn ang="0">
                  <a:pos x="27" y="88"/>
                </a:cxn>
                <a:cxn ang="0">
                  <a:pos x="73" y="88"/>
                </a:cxn>
                <a:cxn ang="0">
                  <a:pos x="1344" y="88"/>
                </a:cxn>
                <a:cxn ang="0">
                  <a:pos x="1344" y="529"/>
                </a:cxn>
                <a:cxn ang="0">
                  <a:pos x="1390" y="529"/>
                </a:cxn>
                <a:cxn ang="0">
                  <a:pos x="1409" y="519"/>
                </a:cxn>
                <a:cxn ang="0">
                  <a:pos x="1418" y="510"/>
                </a:cxn>
                <a:cxn ang="0">
                  <a:pos x="1418" y="470"/>
                </a:cxn>
                <a:cxn ang="0">
                  <a:pos x="1409" y="451"/>
                </a:cxn>
                <a:cxn ang="0">
                  <a:pos x="1390" y="451"/>
                </a:cxn>
                <a:cxn ang="0">
                  <a:pos x="1381" y="441"/>
                </a:cxn>
                <a:cxn ang="0">
                  <a:pos x="37" y="441"/>
                </a:cxn>
                <a:cxn ang="0">
                  <a:pos x="27" y="451"/>
                </a:cxn>
                <a:cxn ang="0">
                  <a:pos x="9" y="451"/>
                </a:cxn>
                <a:cxn ang="0">
                  <a:pos x="0" y="470"/>
                </a:cxn>
                <a:cxn ang="0">
                  <a:pos x="0" y="510"/>
                </a:cxn>
                <a:cxn ang="0">
                  <a:pos x="9" y="519"/>
                </a:cxn>
                <a:cxn ang="0">
                  <a:pos x="27" y="529"/>
                </a:cxn>
                <a:cxn ang="0">
                  <a:pos x="73" y="529"/>
                </a:cxn>
                <a:cxn ang="0">
                  <a:pos x="1344" y="529"/>
                </a:cxn>
              </a:cxnLst>
              <a:rect l="0" t="0" r="r" b="b"/>
              <a:pathLst>
                <a:path w="1418" h="529">
                  <a:moveTo>
                    <a:pt x="1344" y="88"/>
                  </a:moveTo>
                  <a:lnTo>
                    <a:pt x="1390" y="88"/>
                  </a:lnTo>
                  <a:lnTo>
                    <a:pt x="1409" y="79"/>
                  </a:lnTo>
                  <a:lnTo>
                    <a:pt x="1418" y="69"/>
                  </a:lnTo>
                  <a:lnTo>
                    <a:pt x="1418" y="30"/>
                  </a:lnTo>
                  <a:lnTo>
                    <a:pt x="1409" y="20"/>
                  </a:lnTo>
                  <a:lnTo>
                    <a:pt x="1390" y="10"/>
                  </a:lnTo>
                  <a:lnTo>
                    <a:pt x="1381" y="0"/>
                  </a:lnTo>
                  <a:lnTo>
                    <a:pt x="37" y="0"/>
                  </a:lnTo>
                  <a:lnTo>
                    <a:pt x="27" y="1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0" y="69"/>
                  </a:lnTo>
                  <a:lnTo>
                    <a:pt x="9" y="79"/>
                  </a:lnTo>
                  <a:lnTo>
                    <a:pt x="27" y="88"/>
                  </a:lnTo>
                  <a:lnTo>
                    <a:pt x="73" y="88"/>
                  </a:lnTo>
                  <a:lnTo>
                    <a:pt x="1344" y="88"/>
                  </a:lnTo>
                  <a:close/>
                  <a:moveTo>
                    <a:pt x="1344" y="529"/>
                  </a:moveTo>
                  <a:lnTo>
                    <a:pt x="1390" y="529"/>
                  </a:lnTo>
                  <a:lnTo>
                    <a:pt x="1409" y="519"/>
                  </a:lnTo>
                  <a:lnTo>
                    <a:pt x="1418" y="510"/>
                  </a:lnTo>
                  <a:lnTo>
                    <a:pt x="1418" y="470"/>
                  </a:lnTo>
                  <a:lnTo>
                    <a:pt x="1409" y="451"/>
                  </a:lnTo>
                  <a:lnTo>
                    <a:pt x="1390" y="451"/>
                  </a:lnTo>
                  <a:lnTo>
                    <a:pt x="1381" y="441"/>
                  </a:lnTo>
                  <a:lnTo>
                    <a:pt x="37" y="441"/>
                  </a:lnTo>
                  <a:lnTo>
                    <a:pt x="27" y="451"/>
                  </a:lnTo>
                  <a:lnTo>
                    <a:pt x="9" y="451"/>
                  </a:lnTo>
                  <a:lnTo>
                    <a:pt x="0" y="470"/>
                  </a:lnTo>
                  <a:lnTo>
                    <a:pt x="0" y="510"/>
                  </a:lnTo>
                  <a:lnTo>
                    <a:pt x="9" y="519"/>
                  </a:lnTo>
                  <a:lnTo>
                    <a:pt x="27" y="529"/>
                  </a:lnTo>
                  <a:lnTo>
                    <a:pt x="73" y="529"/>
                  </a:lnTo>
                  <a:lnTo>
                    <a:pt x="1344" y="5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73"/>
            <p:cNvSpPr>
              <a:spLocks/>
            </p:cNvSpPr>
            <p:nvPr/>
          </p:nvSpPr>
          <p:spPr bwMode="auto">
            <a:xfrm>
              <a:off x="4849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7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1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4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7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5" y="872"/>
                  </a:lnTo>
                  <a:lnTo>
                    <a:pt x="424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8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74"/>
            <p:cNvSpPr>
              <a:spLocks/>
            </p:cNvSpPr>
            <p:nvPr/>
          </p:nvSpPr>
          <p:spPr bwMode="auto">
            <a:xfrm>
              <a:off x="6608" y="4590"/>
              <a:ext cx="1418" cy="1509"/>
            </a:xfrm>
            <a:custGeom>
              <a:avLst/>
              <a:gdLst/>
              <a:ahLst/>
              <a:cxnLst>
                <a:cxn ang="0">
                  <a:pos x="755" y="804"/>
                </a:cxn>
                <a:cxn ang="0">
                  <a:pos x="1381" y="804"/>
                </a:cxn>
                <a:cxn ang="0">
                  <a:pos x="1390" y="794"/>
                </a:cxn>
                <a:cxn ang="0">
                  <a:pos x="1408" y="784"/>
                </a:cxn>
                <a:cxn ang="0">
                  <a:pos x="1418" y="774"/>
                </a:cxn>
                <a:cxn ang="0">
                  <a:pos x="1418" y="735"/>
                </a:cxn>
                <a:cxn ang="0">
                  <a:pos x="1408" y="725"/>
                </a:cxn>
                <a:cxn ang="0">
                  <a:pos x="1390" y="716"/>
                </a:cxn>
                <a:cxn ang="0">
                  <a:pos x="1362" y="716"/>
                </a:cxn>
                <a:cxn ang="0">
                  <a:pos x="1344" y="706"/>
                </a:cxn>
                <a:cxn ang="0">
                  <a:pos x="755" y="706"/>
                </a:cxn>
                <a:cxn ang="0">
                  <a:pos x="755" y="39"/>
                </a:cxn>
                <a:cxn ang="0">
                  <a:pos x="745" y="30"/>
                </a:cxn>
                <a:cxn ang="0">
                  <a:pos x="736" y="10"/>
                </a:cxn>
                <a:cxn ang="0">
                  <a:pos x="727" y="0"/>
                </a:cxn>
                <a:cxn ang="0">
                  <a:pos x="690" y="0"/>
                </a:cxn>
                <a:cxn ang="0">
                  <a:pos x="681" y="10"/>
                </a:cxn>
                <a:cxn ang="0">
                  <a:pos x="672" y="30"/>
                </a:cxn>
                <a:cxn ang="0">
                  <a:pos x="672" y="39"/>
                </a:cxn>
                <a:cxn ang="0">
                  <a:pos x="663" y="59"/>
                </a:cxn>
                <a:cxn ang="0">
                  <a:pos x="663" y="706"/>
                </a:cxn>
                <a:cxn ang="0">
                  <a:pos x="55" y="706"/>
                </a:cxn>
                <a:cxn ang="0">
                  <a:pos x="36" y="716"/>
                </a:cxn>
                <a:cxn ang="0">
                  <a:pos x="27" y="716"/>
                </a:cxn>
                <a:cxn ang="0">
                  <a:pos x="9" y="725"/>
                </a:cxn>
                <a:cxn ang="0">
                  <a:pos x="0" y="735"/>
                </a:cxn>
                <a:cxn ang="0">
                  <a:pos x="0" y="774"/>
                </a:cxn>
                <a:cxn ang="0">
                  <a:pos x="9" y="784"/>
                </a:cxn>
                <a:cxn ang="0">
                  <a:pos x="27" y="794"/>
                </a:cxn>
                <a:cxn ang="0">
                  <a:pos x="36" y="804"/>
                </a:cxn>
                <a:cxn ang="0">
                  <a:pos x="663" y="804"/>
                </a:cxn>
                <a:cxn ang="0">
                  <a:pos x="663" y="1470"/>
                </a:cxn>
                <a:cxn ang="0">
                  <a:pos x="672" y="1490"/>
                </a:cxn>
                <a:cxn ang="0">
                  <a:pos x="690" y="1509"/>
                </a:cxn>
                <a:cxn ang="0">
                  <a:pos x="727" y="1509"/>
                </a:cxn>
                <a:cxn ang="0">
                  <a:pos x="745" y="1490"/>
                </a:cxn>
                <a:cxn ang="0">
                  <a:pos x="755" y="1470"/>
                </a:cxn>
                <a:cxn ang="0">
                  <a:pos x="755" y="1441"/>
                </a:cxn>
                <a:cxn ang="0">
                  <a:pos x="755" y="804"/>
                </a:cxn>
              </a:cxnLst>
              <a:rect l="0" t="0" r="r" b="b"/>
              <a:pathLst>
                <a:path w="1418" h="1509">
                  <a:moveTo>
                    <a:pt x="755" y="804"/>
                  </a:moveTo>
                  <a:lnTo>
                    <a:pt x="1381" y="804"/>
                  </a:lnTo>
                  <a:lnTo>
                    <a:pt x="1390" y="794"/>
                  </a:lnTo>
                  <a:lnTo>
                    <a:pt x="1408" y="784"/>
                  </a:lnTo>
                  <a:lnTo>
                    <a:pt x="1418" y="774"/>
                  </a:lnTo>
                  <a:lnTo>
                    <a:pt x="1418" y="735"/>
                  </a:lnTo>
                  <a:lnTo>
                    <a:pt x="1408" y="725"/>
                  </a:lnTo>
                  <a:lnTo>
                    <a:pt x="1390" y="716"/>
                  </a:lnTo>
                  <a:lnTo>
                    <a:pt x="1362" y="716"/>
                  </a:lnTo>
                  <a:lnTo>
                    <a:pt x="1344" y="706"/>
                  </a:lnTo>
                  <a:lnTo>
                    <a:pt x="755" y="706"/>
                  </a:lnTo>
                  <a:lnTo>
                    <a:pt x="755" y="39"/>
                  </a:lnTo>
                  <a:lnTo>
                    <a:pt x="745" y="30"/>
                  </a:lnTo>
                  <a:lnTo>
                    <a:pt x="736" y="10"/>
                  </a:lnTo>
                  <a:lnTo>
                    <a:pt x="727" y="0"/>
                  </a:lnTo>
                  <a:lnTo>
                    <a:pt x="690" y="0"/>
                  </a:lnTo>
                  <a:lnTo>
                    <a:pt x="681" y="10"/>
                  </a:lnTo>
                  <a:lnTo>
                    <a:pt x="672" y="30"/>
                  </a:lnTo>
                  <a:lnTo>
                    <a:pt x="672" y="39"/>
                  </a:lnTo>
                  <a:lnTo>
                    <a:pt x="663" y="59"/>
                  </a:lnTo>
                  <a:lnTo>
                    <a:pt x="663" y="706"/>
                  </a:lnTo>
                  <a:lnTo>
                    <a:pt x="55" y="706"/>
                  </a:lnTo>
                  <a:lnTo>
                    <a:pt x="36" y="716"/>
                  </a:lnTo>
                  <a:lnTo>
                    <a:pt x="27" y="716"/>
                  </a:lnTo>
                  <a:lnTo>
                    <a:pt x="9" y="725"/>
                  </a:lnTo>
                  <a:lnTo>
                    <a:pt x="0" y="735"/>
                  </a:lnTo>
                  <a:lnTo>
                    <a:pt x="0" y="774"/>
                  </a:lnTo>
                  <a:lnTo>
                    <a:pt x="9" y="784"/>
                  </a:lnTo>
                  <a:lnTo>
                    <a:pt x="27" y="794"/>
                  </a:lnTo>
                  <a:lnTo>
                    <a:pt x="36" y="804"/>
                  </a:lnTo>
                  <a:lnTo>
                    <a:pt x="663" y="804"/>
                  </a:lnTo>
                  <a:lnTo>
                    <a:pt x="663" y="1470"/>
                  </a:lnTo>
                  <a:lnTo>
                    <a:pt x="672" y="1490"/>
                  </a:lnTo>
                  <a:lnTo>
                    <a:pt x="690" y="1509"/>
                  </a:lnTo>
                  <a:lnTo>
                    <a:pt x="727" y="1509"/>
                  </a:lnTo>
                  <a:lnTo>
                    <a:pt x="745" y="1490"/>
                  </a:lnTo>
                  <a:lnTo>
                    <a:pt x="755" y="1470"/>
                  </a:lnTo>
                  <a:lnTo>
                    <a:pt x="755" y="1441"/>
                  </a:lnTo>
                  <a:lnTo>
                    <a:pt x="755" y="8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5"/>
            <p:cNvSpPr>
              <a:spLocks/>
            </p:cNvSpPr>
            <p:nvPr/>
          </p:nvSpPr>
          <p:spPr bwMode="auto">
            <a:xfrm>
              <a:off x="8716" y="4404"/>
              <a:ext cx="847" cy="1509"/>
            </a:xfrm>
            <a:custGeom>
              <a:avLst/>
              <a:gdLst/>
              <a:ahLst/>
              <a:cxnLst>
                <a:cxn ang="0">
                  <a:pos x="847" y="1117"/>
                </a:cxn>
                <a:cxn ang="0">
                  <a:pos x="792" y="1117"/>
                </a:cxn>
                <a:cxn ang="0">
                  <a:pos x="783" y="1186"/>
                </a:cxn>
                <a:cxn ang="0">
                  <a:pos x="764" y="1264"/>
                </a:cxn>
                <a:cxn ang="0">
                  <a:pos x="746" y="1313"/>
                </a:cxn>
                <a:cxn ang="0">
                  <a:pos x="718" y="1323"/>
                </a:cxn>
                <a:cxn ang="0">
                  <a:pos x="654" y="1333"/>
                </a:cxn>
                <a:cxn ang="0">
                  <a:pos x="157" y="1333"/>
                </a:cxn>
                <a:cxn ang="0">
                  <a:pos x="387" y="1097"/>
                </a:cxn>
                <a:cxn ang="0">
                  <a:pos x="534" y="960"/>
                </a:cxn>
                <a:cxn ang="0">
                  <a:pos x="654" y="843"/>
                </a:cxn>
                <a:cxn ang="0">
                  <a:pos x="746" y="735"/>
                </a:cxn>
                <a:cxn ang="0">
                  <a:pos x="801" y="637"/>
                </a:cxn>
                <a:cxn ang="0">
                  <a:pos x="838" y="549"/>
                </a:cxn>
                <a:cxn ang="0">
                  <a:pos x="847" y="441"/>
                </a:cxn>
                <a:cxn ang="0">
                  <a:pos x="829" y="294"/>
                </a:cxn>
                <a:cxn ang="0">
                  <a:pos x="764" y="176"/>
                </a:cxn>
                <a:cxn ang="0">
                  <a:pos x="663" y="79"/>
                </a:cxn>
                <a:cxn ang="0">
                  <a:pos x="543" y="20"/>
                </a:cxn>
                <a:cxn ang="0">
                  <a:pos x="396" y="0"/>
                </a:cxn>
                <a:cxn ang="0">
                  <a:pos x="258" y="20"/>
                </a:cxn>
                <a:cxn ang="0">
                  <a:pos x="147" y="88"/>
                </a:cxn>
                <a:cxn ang="0">
                  <a:pos x="65" y="176"/>
                </a:cxn>
                <a:cxn ang="0">
                  <a:pos x="19" y="284"/>
                </a:cxn>
                <a:cxn ang="0">
                  <a:pos x="0" y="412"/>
                </a:cxn>
                <a:cxn ang="0">
                  <a:pos x="0" y="451"/>
                </a:cxn>
                <a:cxn ang="0">
                  <a:pos x="9" y="480"/>
                </a:cxn>
                <a:cxn ang="0">
                  <a:pos x="55" y="529"/>
                </a:cxn>
                <a:cxn ang="0">
                  <a:pos x="74" y="529"/>
                </a:cxn>
                <a:cxn ang="0">
                  <a:pos x="92" y="539"/>
                </a:cxn>
                <a:cxn ang="0">
                  <a:pos x="129" y="539"/>
                </a:cxn>
                <a:cxn ang="0">
                  <a:pos x="166" y="519"/>
                </a:cxn>
                <a:cxn ang="0">
                  <a:pos x="203" y="480"/>
                </a:cxn>
                <a:cxn ang="0">
                  <a:pos x="212" y="451"/>
                </a:cxn>
                <a:cxn ang="0">
                  <a:pos x="221" y="412"/>
                </a:cxn>
                <a:cxn ang="0">
                  <a:pos x="221" y="382"/>
                </a:cxn>
                <a:cxn ang="0">
                  <a:pos x="212" y="353"/>
                </a:cxn>
                <a:cxn ang="0">
                  <a:pos x="193" y="333"/>
                </a:cxn>
                <a:cxn ang="0">
                  <a:pos x="166" y="314"/>
                </a:cxn>
                <a:cxn ang="0">
                  <a:pos x="111" y="294"/>
                </a:cxn>
                <a:cxn ang="0">
                  <a:pos x="83" y="294"/>
                </a:cxn>
                <a:cxn ang="0">
                  <a:pos x="83" y="304"/>
                </a:cxn>
                <a:cxn ang="0">
                  <a:pos x="129" y="206"/>
                </a:cxn>
                <a:cxn ang="0">
                  <a:pos x="193" y="127"/>
                </a:cxn>
                <a:cxn ang="0">
                  <a:pos x="276" y="88"/>
                </a:cxn>
                <a:cxn ang="0">
                  <a:pos x="368" y="69"/>
                </a:cxn>
                <a:cxn ang="0">
                  <a:pos x="470" y="88"/>
                </a:cxn>
                <a:cxn ang="0">
                  <a:pos x="553" y="147"/>
                </a:cxn>
                <a:cxn ang="0">
                  <a:pos x="608" y="225"/>
                </a:cxn>
                <a:cxn ang="0">
                  <a:pos x="645" y="333"/>
                </a:cxn>
                <a:cxn ang="0">
                  <a:pos x="654" y="441"/>
                </a:cxn>
                <a:cxn ang="0">
                  <a:pos x="617" y="617"/>
                </a:cxn>
                <a:cxn ang="0">
                  <a:pos x="543" y="784"/>
                </a:cxn>
                <a:cxn ang="0">
                  <a:pos x="433" y="941"/>
                </a:cxn>
                <a:cxn ang="0">
                  <a:pos x="19" y="1421"/>
                </a:cxn>
                <a:cxn ang="0">
                  <a:pos x="0" y="1460"/>
                </a:cxn>
                <a:cxn ang="0">
                  <a:pos x="0" y="1509"/>
                </a:cxn>
                <a:cxn ang="0">
                  <a:pos x="783" y="1509"/>
                </a:cxn>
                <a:cxn ang="0">
                  <a:pos x="847" y="1117"/>
                </a:cxn>
              </a:cxnLst>
              <a:rect l="0" t="0" r="r" b="b"/>
              <a:pathLst>
                <a:path w="847" h="1509">
                  <a:moveTo>
                    <a:pt x="847" y="1117"/>
                  </a:moveTo>
                  <a:lnTo>
                    <a:pt x="792" y="1117"/>
                  </a:lnTo>
                  <a:lnTo>
                    <a:pt x="783" y="1186"/>
                  </a:lnTo>
                  <a:lnTo>
                    <a:pt x="764" y="1264"/>
                  </a:lnTo>
                  <a:lnTo>
                    <a:pt x="746" y="1313"/>
                  </a:lnTo>
                  <a:lnTo>
                    <a:pt x="718" y="1323"/>
                  </a:lnTo>
                  <a:lnTo>
                    <a:pt x="654" y="1333"/>
                  </a:lnTo>
                  <a:lnTo>
                    <a:pt x="157" y="1333"/>
                  </a:lnTo>
                  <a:lnTo>
                    <a:pt x="387" y="1097"/>
                  </a:lnTo>
                  <a:lnTo>
                    <a:pt x="534" y="960"/>
                  </a:lnTo>
                  <a:lnTo>
                    <a:pt x="654" y="843"/>
                  </a:lnTo>
                  <a:lnTo>
                    <a:pt x="746" y="735"/>
                  </a:lnTo>
                  <a:lnTo>
                    <a:pt x="801" y="637"/>
                  </a:lnTo>
                  <a:lnTo>
                    <a:pt x="838" y="549"/>
                  </a:lnTo>
                  <a:lnTo>
                    <a:pt x="847" y="441"/>
                  </a:lnTo>
                  <a:lnTo>
                    <a:pt x="829" y="294"/>
                  </a:lnTo>
                  <a:lnTo>
                    <a:pt x="764" y="176"/>
                  </a:lnTo>
                  <a:lnTo>
                    <a:pt x="663" y="79"/>
                  </a:lnTo>
                  <a:lnTo>
                    <a:pt x="543" y="20"/>
                  </a:lnTo>
                  <a:lnTo>
                    <a:pt x="396" y="0"/>
                  </a:lnTo>
                  <a:lnTo>
                    <a:pt x="258" y="20"/>
                  </a:lnTo>
                  <a:lnTo>
                    <a:pt x="147" y="88"/>
                  </a:lnTo>
                  <a:lnTo>
                    <a:pt x="65" y="176"/>
                  </a:lnTo>
                  <a:lnTo>
                    <a:pt x="19" y="284"/>
                  </a:lnTo>
                  <a:lnTo>
                    <a:pt x="0" y="412"/>
                  </a:lnTo>
                  <a:lnTo>
                    <a:pt x="0" y="451"/>
                  </a:lnTo>
                  <a:lnTo>
                    <a:pt x="9" y="480"/>
                  </a:lnTo>
                  <a:lnTo>
                    <a:pt x="55" y="529"/>
                  </a:lnTo>
                  <a:lnTo>
                    <a:pt x="74" y="529"/>
                  </a:lnTo>
                  <a:lnTo>
                    <a:pt x="92" y="539"/>
                  </a:lnTo>
                  <a:lnTo>
                    <a:pt x="129" y="539"/>
                  </a:lnTo>
                  <a:lnTo>
                    <a:pt x="166" y="519"/>
                  </a:lnTo>
                  <a:lnTo>
                    <a:pt x="203" y="480"/>
                  </a:lnTo>
                  <a:lnTo>
                    <a:pt x="212" y="451"/>
                  </a:lnTo>
                  <a:lnTo>
                    <a:pt x="221" y="412"/>
                  </a:lnTo>
                  <a:lnTo>
                    <a:pt x="221" y="382"/>
                  </a:lnTo>
                  <a:lnTo>
                    <a:pt x="212" y="353"/>
                  </a:lnTo>
                  <a:lnTo>
                    <a:pt x="193" y="333"/>
                  </a:lnTo>
                  <a:lnTo>
                    <a:pt x="166" y="314"/>
                  </a:lnTo>
                  <a:lnTo>
                    <a:pt x="111" y="294"/>
                  </a:lnTo>
                  <a:lnTo>
                    <a:pt x="83" y="294"/>
                  </a:lnTo>
                  <a:lnTo>
                    <a:pt x="83" y="304"/>
                  </a:lnTo>
                  <a:lnTo>
                    <a:pt x="129" y="206"/>
                  </a:lnTo>
                  <a:lnTo>
                    <a:pt x="193" y="127"/>
                  </a:lnTo>
                  <a:lnTo>
                    <a:pt x="276" y="88"/>
                  </a:lnTo>
                  <a:lnTo>
                    <a:pt x="368" y="69"/>
                  </a:lnTo>
                  <a:lnTo>
                    <a:pt x="470" y="88"/>
                  </a:lnTo>
                  <a:lnTo>
                    <a:pt x="553" y="147"/>
                  </a:lnTo>
                  <a:lnTo>
                    <a:pt x="608" y="225"/>
                  </a:lnTo>
                  <a:lnTo>
                    <a:pt x="645" y="333"/>
                  </a:lnTo>
                  <a:lnTo>
                    <a:pt x="654" y="441"/>
                  </a:lnTo>
                  <a:lnTo>
                    <a:pt x="617" y="617"/>
                  </a:lnTo>
                  <a:lnTo>
                    <a:pt x="543" y="784"/>
                  </a:lnTo>
                  <a:lnTo>
                    <a:pt x="433" y="941"/>
                  </a:lnTo>
                  <a:lnTo>
                    <a:pt x="19" y="1421"/>
                  </a:lnTo>
                  <a:lnTo>
                    <a:pt x="0" y="1460"/>
                  </a:lnTo>
                  <a:lnTo>
                    <a:pt x="0" y="1509"/>
                  </a:lnTo>
                  <a:lnTo>
                    <a:pt x="783" y="1509"/>
                  </a:lnTo>
                  <a:lnTo>
                    <a:pt x="847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76"/>
            <p:cNvSpPr>
              <a:spLocks/>
            </p:cNvSpPr>
            <p:nvPr/>
          </p:nvSpPr>
          <p:spPr bwMode="auto">
            <a:xfrm>
              <a:off x="9738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5" y="872"/>
                  </a:lnTo>
                  <a:lnTo>
                    <a:pt x="424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8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77"/>
            <p:cNvSpPr>
              <a:spLocks/>
            </p:cNvSpPr>
            <p:nvPr/>
          </p:nvSpPr>
          <p:spPr bwMode="auto">
            <a:xfrm>
              <a:off x="11101" y="4208"/>
              <a:ext cx="497" cy="2273"/>
            </a:xfrm>
            <a:custGeom>
              <a:avLst/>
              <a:gdLst/>
              <a:ahLst/>
              <a:cxnLst>
                <a:cxn ang="0">
                  <a:pos x="497" y="2254"/>
                </a:cxn>
                <a:cxn ang="0">
                  <a:pos x="497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9" y="2214"/>
                </a:cxn>
                <a:cxn ang="0">
                  <a:pos x="460" y="2195"/>
                </a:cxn>
                <a:cxn ang="0">
                  <a:pos x="340" y="2048"/>
                </a:cxn>
                <a:cxn ang="0">
                  <a:pos x="258" y="1872"/>
                </a:cxn>
                <a:cxn ang="0">
                  <a:pos x="193" y="1695"/>
                </a:cxn>
                <a:cxn ang="0">
                  <a:pos x="147" y="1499"/>
                </a:cxn>
                <a:cxn ang="0">
                  <a:pos x="129" y="1313"/>
                </a:cxn>
                <a:cxn ang="0">
                  <a:pos x="119" y="1137"/>
                </a:cxn>
                <a:cxn ang="0">
                  <a:pos x="129" y="902"/>
                </a:cxn>
                <a:cxn ang="0">
                  <a:pos x="165" y="666"/>
                </a:cxn>
                <a:cxn ang="0">
                  <a:pos x="230" y="451"/>
                </a:cxn>
                <a:cxn ang="0">
                  <a:pos x="331" y="245"/>
                </a:cxn>
                <a:cxn ang="0">
                  <a:pos x="469" y="69"/>
                </a:cxn>
                <a:cxn ang="0">
                  <a:pos x="479" y="49"/>
                </a:cxn>
                <a:cxn ang="0">
                  <a:pos x="497" y="30"/>
                </a:cxn>
                <a:cxn ang="0">
                  <a:pos x="488" y="10"/>
                </a:cxn>
                <a:cxn ang="0">
                  <a:pos x="469" y="0"/>
                </a:cxn>
                <a:cxn ang="0">
                  <a:pos x="451" y="10"/>
                </a:cxn>
                <a:cxn ang="0">
                  <a:pos x="405" y="49"/>
                </a:cxn>
                <a:cxn ang="0">
                  <a:pos x="340" y="118"/>
                </a:cxn>
                <a:cxn ang="0">
                  <a:pos x="276" y="206"/>
                </a:cxn>
                <a:cxn ang="0">
                  <a:pos x="202" y="314"/>
                </a:cxn>
                <a:cxn ang="0">
                  <a:pos x="138" y="451"/>
                </a:cxn>
                <a:cxn ang="0">
                  <a:pos x="55" y="696"/>
                </a:cxn>
                <a:cxn ang="0">
                  <a:pos x="9" y="931"/>
                </a:cxn>
                <a:cxn ang="0">
                  <a:pos x="0" y="1137"/>
                </a:cxn>
                <a:cxn ang="0">
                  <a:pos x="9" y="1284"/>
                </a:cxn>
                <a:cxn ang="0">
                  <a:pos x="27" y="1460"/>
                </a:cxn>
                <a:cxn ang="0">
                  <a:pos x="64" y="1656"/>
                </a:cxn>
                <a:cxn ang="0">
                  <a:pos x="138" y="1842"/>
                </a:cxn>
                <a:cxn ang="0">
                  <a:pos x="221" y="1999"/>
                </a:cxn>
                <a:cxn ang="0">
                  <a:pos x="304" y="2117"/>
                </a:cxn>
                <a:cxn ang="0">
                  <a:pos x="386" y="2205"/>
                </a:cxn>
                <a:cxn ang="0">
                  <a:pos x="442" y="2254"/>
                </a:cxn>
                <a:cxn ang="0">
                  <a:pos x="469" y="2273"/>
                </a:cxn>
                <a:cxn ang="0">
                  <a:pos x="479" y="2273"/>
                </a:cxn>
                <a:cxn ang="0">
                  <a:pos x="497" y="2254"/>
                </a:cxn>
              </a:cxnLst>
              <a:rect l="0" t="0" r="r" b="b"/>
              <a:pathLst>
                <a:path w="497" h="2273">
                  <a:moveTo>
                    <a:pt x="497" y="2254"/>
                  </a:moveTo>
                  <a:lnTo>
                    <a:pt x="497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9" y="2214"/>
                  </a:lnTo>
                  <a:lnTo>
                    <a:pt x="460" y="2195"/>
                  </a:lnTo>
                  <a:lnTo>
                    <a:pt x="340" y="2048"/>
                  </a:lnTo>
                  <a:lnTo>
                    <a:pt x="258" y="1872"/>
                  </a:lnTo>
                  <a:lnTo>
                    <a:pt x="193" y="1695"/>
                  </a:lnTo>
                  <a:lnTo>
                    <a:pt x="147" y="1499"/>
                  </a:lnTo>
                  <a:lnTo>
                    <a:pt x="129" y="1313"/>
                  </a:lnTo>
                  <a:lnTo>
                    <a:pt x="119" y="1137"/>
                  </a:lnTo>
                  <a:lnTo>
                    <a:pt x="129" y="902"/>
                  </a:lnTo>
                  <a:lnTo>
                    <a:pt x="165" y="666"/>
                  </a:lnTo>
                  <a:lnTo>
                    <a:pt x="230" y="451"/>
                  </a:lnTo>
                  <a:lnTo>
                    <a:pt x="331" y="245"/>
                  </a:lnTo>
                  <a:lnTo>
                    <a:pt x="469" y="69"/>
                  </a:lnTo>
                  <a:lnTo>
                    <a:pt x="479" y="49"/>
                  </a:lnTo>
                  <a:lnTo>
                    <a:pt x="497" y="30"/>
                  </a:lnTo>
                  <a:lnTo>
                    <a:pt x="488" y="10"/>
                  </a:lnTo>
                  <a:lnTo>
                    <a:pt x="469" y="0"/>
                  </a:lnTo>
                  <a:lnTo>
                    <a:pt x="451" y="10"/>
                  </a:lnTo>
                  <a:lnTo>
                    <a:pt x="405" y="49"/>
                  </a:lnTo>
                  <a:lnTo>
                    <a:pt x="340" y="118"/>
                  </a:lnTo>
                  <a:lnTo>
                    <a:pt x="276" y="206"/>
                  </a:lnTo>
                  <a:lnTo>
                    <a:pt x="202" y="314"/>
                  </a:lnTo>
                  <a:lnTo>
                    <a:pt x="138" y="451"/>
                  </a:lnTo>
                  <a:lnTo>
                    <a:pt x="55" y="696"/>
                  </a:lnTo>
                  <a:lnTo>
                    <a:pt x="9" y="931"/>
                  </a:lnTo>
                  <a:lnTo>
                    <a:pt x="0" y="1137"/>
                  </a:lnTo>
                  <a:lnTo>
                    <a:pt x="9" y="1284"/>
                  </a:lnTo>
                  <a:lnTo>
                    <a:pt x="27" y="1460"/>
                  </a:lnTo>
                  <a:lnTo>
                    <a:pt x="64" y="1656"/>
                  </a:lnTo>
                  <a:lnTo>
                    <a:pt x="138" y="1842"/>
                  </a:lnTo>
                  <a:lnTo>
                    <a:pt x="221" y="1999"/>
                  </a:lnTo>
                  <a:lnTo>
                    <a:pt x="304" y="2117"/>
                  </a:lnTo>
                  <a:lnTo>
                    <a:pt x="386" y="2205"/>
                  </a:lnTo>
                  <a:lnTo>
                    <a:pt x="442" y="2254"/>
                  </a:lnTo>
                  <a:lnTo>
                    <a:pt x="469" y="2273"/>
                  </a:lnTo>
                  <a:lnTo>
                    <a:pt x="479" y="2273"/>
                  </a:lnTo>
                  <a:lnTo>
                    <a:pt x="497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78"/>
            <p:cNvSpPr>
              <a:spLocks noEditPoints="1"/>
            </p:cNvSpPr>
            <p:nvPr/>
          </p:nvSpPr>
          <p:spPr bwMode="auto">
            <a:xfrm>
              <a:off x="11800" y="4365"/>
              <a:ext cx="1630" cy="1548"/>
            </a:xfrm>
            <a:custGeom>
              <a:avLst/>
              <a:gdLst/>
              <a:ahLst/>
              <a:cxnLst>
                <a:cxn ang="0">
                  <a:pos x="240" y="1421"/>
                </a:cxn>
                <a:cxn ang="0">
                  <a:pos x="157" y="1470"/>
                </a:cxn>
                <a:cxn ang="0">
                  <a:pos x="28" y="1479"/>
                </a:cxn>
                <a:cxn ang="0">
                  <a:pos x="10" y="1499"/>
                </a:cxn>
                <a:cxn ang="0">
                  <a:pos x="10" y="1538"/>
                </a:cxn>
                <a:cxn ang="0">
                  <a:pos x="765" y="1548"/>
                </a:cxn>
                <a:cxn ang="0">
                  <a:pos x="1133" y="1440"/>
                </a:cxn>
                <a:cxn ang="0">
                  <a:pos x="1428" y="1166"/>
                </a:cxn>
                <a:cxn ang="0">
                  <a:pos x="1603" y="784"/>
                </a:cxn>
                <a:cxn ang="0">
                  <a:pos x="1612" y="421"/>
                </a:cxn>
                <a:cxn ang="0">
                  <a:pos x="1501" y="166"/>
                </a:cxn>
                <a:cxn ang="0">
                  <a:pos x="1280" y="20"/>
                </a:cxn>
                <a:cxn ang="0">
                  <a:pos x="378" y="0"/>
                </a:cxn>
                <a:cxn ang="0">
                  <a:pos x="350" y="20"/>
                </a:cxn>
                <a:cxn ang="0">
                  <a:pos x="369" y="69"/>
                </a:cxn>
                <a:cxn ang="0">
                  <a:pos x="507" y="78"/>
                </a:cxn>
                <a:cxn ang="0">
                  <a:pos x="544" y="88"/>
                </a:cxn>
                <a:cxn ang="0">
                  <a:pos x="553" y="108"/>
                </a:cxn>
                <a:cxn ang="0">
                  <a:pos x="544" y="127"/>
                </a:cxn>
                <a:cxn ang="0">
                  <a:pos x="258" y="1372"/>
                </a:cxn>
                <a:cxn ang="0">
                  <a:pos x="728" y="118"/>
                </a:cxn>
                <a:cxn ang="0">
                  <a:pos x="765" y="78"/>
                </a:cxn>
                <a:cxn ang="0">
                  <a:pos x="1059" y="69"/>
                </a:cxn>
                <a:cxn ang="0">
                  <a:pos x="1253" y="108"/>
                </a:cxn>
                <a:cxn ang="0">
                  <a:pos x="1391" y="245"/>
                </a:cxn>
                <a:cxn ang="0">
                  <a:pos x="1446" y="490"/>
                </a:cxn>
                <a:cxn ang="0">
                  <a:pos x="1418" y="725"/>
                </a:cxn>
                <a:cxn ang="0">
                  <a:pos x="1317" y="1058"/>
                </a:cxn>
                <a:cxn ang="0">
                  <a:pos x="1170" y="1283"/>
                </a:cxn>
                <a:cxn ang="0">
                  <a:pos x="995" y="1411"/>
                </a:cxn>
                <a:cxn ang="0">
                  <a:pos x="728" y="1479"/>
                </a:cxn>
                <a:cxn ang="0">
                  <a:pos x="424" y="1470"/>
                </a:cxn>
                <a:cxn ang="0">
                  <a:pos x="415" y="1421"/>
                </a:cxn>
                <a:cxn ang="0">
                  <a:pos x="719" y="157"/>
                </a:cxn>
              </a:cxnLst>
              <a:rect l="0" t="0" r="r" b="b"/>
              <a:pathLst>
                <a:path w="1630" h="1548">
                  <a:moveTo>
                    <a:pt x="258" y="1372"/>
                  </a:moveTo>
                  <a:lnTo>
                    <a:pt x="240" y="1421"/>
                  </a:lnTo>
                  <a:lnTo>
                    <a:pt x="212" y="1460"/>
                  </a:lnTo>
                  <a:lnTo>
                    <a:pt x="157" y="1470"/>
                  </a:lnTo>
                  <a:lnTo>
                    <a:pt x="65" y="1479"/>
                  </a:lnTo>
                  <a:lnTo>
                    <a:pt x="28" y="1479"/>
                  </a:lnTo>
                  <a:lnTo>
                    <a:pt x="10" y="1489"/>
                  </a:lnTo>
                  <a:lnTo>
                    <a:pt x="10" y="1499"/>
                  </a:lnTo>
                  <a:lnTo>
                    <a:pt x="0" y="1519"/>
                  </a:lnTo>
                  <a:lnTo>
                    <a:pt x="10" y="1538"/>
                  </a:lnTo>
                  <a:lnTo>
                    <a:pt x="19" y="1548"/>
                  </a:lnTo>
                  <a:lnTo>
                    <a:pt x="765" y="1548"/>
                  </a:lnTo>
                  <a:lnTo>
                    <a:pt x="949" y="1519"/>
                  </a:lnTo>
                  <a:lnTo>
                    <a:pt x="1133" y="1440"/>
                  </a:lnTo>
                  <a:lnTo>
                    <a:pt x="1289" y="1323"/>
                  </a:lnTo>
                  <a:lnTo>
                    <a:pt x="1428" y="1166"/>
                  </a:lnTo>
                  <a:lnTo>
                    <a:pt x="1538" y="980"/>
                  </a:lnTo>
                  <a:lnTo>
                    <a:pt x="1603" y="784"/>
                  </a:lnTo>
                  <a:lnTo>
                    <a:pt x="1630" y="568"/>
                  </a:lnTo>
                  <a:lnTo>
                    <a:pt x="1612" y="421"/>
                  </a:lnTo>
                  <a:lnTo>
                    <a:pt x="1575" y="284"/>
                  </a:lnTo>
                  <a:lnTo>
                    <a:pt x="1501" y="166"/>
                  </a:lnTo>
                  <a:lnTo>
                    <a:pt x="1400" y="78"/>
                  </a:lnTo>
                  <a:lnTo>
                    <a:pt x="1280" y="20"/>
                  </a:lnTo>
                  <a:lnTo>
                    <a:pt x="1133" y="0"/>
                  </a:lnTo>
                  <a:lnTo>
                    <a:pt x="378" y="0"/>
                  </a:lnTo>
                  <a:lnTo>
                    <a:pt x="360" y="10"/>
                  </a:lnTo>
                  <a:lnTo>
                    <a:pt x="350" y="20"/>
                  </a:lnTo>
                  <a:lnTo>
                    <a:pt x="350" y="59"/>
                  </a:lnTo>
                  <a:lnTo>
                    <a:pt x="369" y="69"/>
                  </a:lnTo>
                  <a:lnTo>
                    <a:pt x="479" y="69"/>
                  </a:lnTo>
                  <a:lnTo>
                    <a:pt x="507" y="78"/>
                  </a:lnTo>
                  <a:lnTo>
                    <a:pt x="525" y="78"/>
                  </a:lnTo>
                  <a:lnTo>
                    <a:pt x="544" y="88"/>
                  </a:lnTo>
                  <a:lnTo>
                    <a:pt x="544" y="98"/>
                  </a:lnTo>
                  <a:lnTo>
                    <a:pt x="553" y="108"/>
                  </a:lnTo>
                  <a:lnTo>
                    <a:pt x="553" y="118"/>
                  </a:lnTo>
                  <a:lnTo>
                    <a:pt x="544" y="127"/>
                  </a:lnTo>
                  <a:lnTo>
                    <a:pt x="544" y="157"/>
                  </a:lnTo>
                  <a:lnTo>
                    <a:pt x="258" y="1372"/>
                  </a:lnTo>
                  <a:close/>
                  <a:moveTo>
                    <a:pt x="719" y="157"/>
                  </a:moveTo>
                  <a:lnTo>
                    <a:pt x="728" y="118"/>
                  </a:lnTo>
                  <a:lnTo>
                    <a:pt x="746" y="78"/>
                  </a:lnTo>
                  <a:lnTo>
                    <a:pt x="765" y="78"/>
                  </a:lnTo>
                  <a:lnTo>
                    <a:pt x="792" y="69"/>
                  </a:lnTo>
                  <a:lnTo>
                    <a:pt x="1059" y="69"/>
                  </a:lnTo>
                  <a:lnTo>
                    <a:pt x="1161" y="78"/>
                  </a:lnTo>
                  <a:lnTo>
                    <a:pt x="1253" y="108"/>
                  </a:lnTo>
                  <a:lnTo>
                    <a:pt x="1336" y="166"/>
                  </a:lnTo>
                  <a:lnTo>
                    <a:pt x="1391" y="245"/>
                  </a:lnTo>
                  <a:lnTo>
                    <a:pt x="1428" y="353"/>
                  </a:lnTo>
                  <a:lnTo>
                    <a:pt x="1446" y="490"/>
                  </a:lnTo>
                  <a:lnTo>
                    <a:pt x="1437" y="588"/>
                  </a:lnTo>
                  <a:lnTo>
                    <a:pt x="1418" y="725"/>
                  </a:lnTo>
                  <a:lnTo>
                    <a:pt x="1382" y="892"/>
                  </a:lnTo>
                  <a:lnTo>
                    <a:pt x="1317" y="1058"/>
                  </a:lnTo>
                  <a:lnTo>
                    <a:pt x="1225" y="1225"/>
                  </a:lnTo>
                  <a:lnTo>
                    <a:pt x="1170" y="1283"/>
                  </a:lnTo>
                  <a:lnTo>
                    <a:pt x="1096" y="1352"/>
                  </a:lnTo>
                  <a:lnTo>
                    <a:pt x="995" y="1411"/>
                  </a:lnTo>
                  <a:lnTo>
                    <a:pt x="875" y="1460"/>
                  </a:lnTo>
                  <a:lnTo>
                    <a:pt x="728" y="1479"/>
                  </a:lnTo>
                  <a:lnTo>
                    <a:pt x="442" y="1479"/>
                  </a:lnTo>
                  <a:lnTo>
                    <a:pt x="424" y="1470"/>
                  </a:lnTo>
                  <a:lnTo>
                    <a:pt x="415" y="1470"/>
                  </a:lnTo>
                  <a:lnTo>
                    <a:pt x="415" y="1421"/>
                  </a:lnTo>
                  <a:lnTo>
                    <a:pt x="424" y="1401"/>
                  </a:lnTo>
                  <a:lnTo>
                    <a:pt x="719" y="1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79"/>
            <p:cNvSpPr>
              <a:spLocks/>
            </p:cNvSpPr>
            <p:nvPr/>
          </p:nvSpPr>
          <p:spPr bwMode="auto">
            <a:xfrm>
              <a:off x="13752" y="4208"/>
              <a:ext cx="498" cy="2273"/>
            </a:xfrm>
            <a:custGeom>
              <a:avLst/>
              <a:gdLst/>
              <a:ahLst/>
              <a:cxnLst>
                <a:cxn ang="0">
                  <a:pos x="498" y="2254"/>
                </a:cxn>
                <a:cxn ang="0">
                  <a:pos x="498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9" y="2214"/>
                </a:cxn>
                <a:cxn ang="0">
                  <a:pos x="461" y="2195"/>
                </a:cxn>
                <a:cxn ang="0">
                  <a:pos x="341" y="2048"/>
                </a:cxn>
                <a:cxn ang="0">
                  <a:pos x="258" y="1872"/>
                </a:cxn>
                <a:cxn ang="0">
                  <a:pos x="194" y="1695"/>
                </a:cxn>
                <a:cxn ang="0">
                  <a:pos x="148" y="1499"/>
                </a:cxn>
                <a:cxn ang="0">
                  <a:pos x="129" y="1313"/>
                </a:cxn>
                <a:cxn ang="0">
                  <a:pos x="120" y="1137"/>
                </a:cxn>
                <a:cxn ang="0">
                  <a:pos x="129" y="902"/>
                </a:cxn>
                <a:cxn ang="0">
                  <a:pos x="166" y="666"/>
                </a:cxn>
                <a:cxn ang="0">
                  <a:pos x="231" y="451"/>
                </a:cxn>
                <a:cxn ang="0">
                  <a:pos x="332" y="245"/>
                </a:cxn>
                <a:cxn ang="0">
                  <a:pos x="470" y="69"/>
                </a:cxn>
                <a:cxn ang="0">
                  <a:pos x="479" y="49"/>
                </a:cxn>
                <a:cxn ang="0">
                  <a:pos x="498" y="30"/>
                </a:cxn>
                <a:cxn ang="0">
                  <a:pos x="488" y="10"/>
                </a:cxn>
                <a:cxn ang="0">
                  <a:pos x="470" y="0"/>
                </a:cxn>
                <a:cxn ang="0">
                  <a:pos x="452" y="10"/>
                </a:cxn>
                <a:cxn ang="0">
                  <a:pos x="406" y="49"/>
                </a:cxn>
                <a:cxn ang="0">
                  <a:pos x="341" y="118"/>
                </a:cxn>
                <a:cxn ang="0">
                  <a:pos x="277" y="206"/>
                </a:cxn>
                <a:cxn ang="0">
                  <a:pos x="203" y="314"/>
                </a:cxn>
                <a:cxn ang="0">
                  <a:pos x="139" y="451"/>
                </a:cxn>
                <a:cxn ang="0">
                  <a:pos x="56" y="696"/>
                </a:cxn>
                <a:cxn ang="0">
                  <a:pos x="10" y="931"/>
                </a:cxn>
                <a:cxn ang="0">
                  <a:pos x="0" y="1137"/>
                </a:cxn>
                <a:cxn ang="0">
                  <a:pos x="10" y="1284"/>
                </a:cxn>
                <a:cxn ang="0">
                  <a:pos x="28" y="1460"/>
                </a:cxn>
                <a:cxn ang="0">
                  <a:pos x="65" y="1656"/>
                </a:cxn>
                <a:cxn ang="0">
                  <a:pos x="139" y="1842"/>
                </a:cxn>
                <a:cxn ang="0">
                  <a:pos x="221" y="1999"/>
                </a:cxn>
                <a:cxn ang="0">
                  <a:pos x="304" y="2117"/>
                </a:cxn>
                <a:cxn ang="0">
                  <a:pos x="387" y="2205"/>
                </a:cxn>
                <a:cxn ang="0">
                  <a:pos x="442" y="2254"/>
                </a:cxn>
                <a:cxn ang="0">
                  <a:pos x="470" y="2273"/>
                </a:cxn>
                <a:cxn ang="0">
                  <a:pos x="479" y="2273"/>
                </a:cxn>
                <a:cxn ang="0">
                  <a:pos x="498" y="2254"/>
                </a:cxn>
              </a:cxnLst>
              <a:rect l="0" t="0" r="r" b="b"/>
              <a:pathLst>
                <a:path w="498" h="2273">
                  <a:moveTo>
                    <a:pt x="498" y="2254"/>
                  </a:moveTo>
                  <a:lnTo>
                    <a:pt x="498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9" y="2214"/>
                  </a:lnTo>
                  <a:lnTo>
                    <a:pt x="461" y="2195"/>
                  </a:lnTo>
                  <a:lnTo>
                    <a:pt x="341" y="2048"/>
                  </a:lnTo>
                  <a:lnTo>
                    <a:pt x="258" y="1872"/>
                  </a:lnTo>
                  <a:lnTo>
                    <a:pt x="194" y="1695"/>
                  </a:lnTo>
                  <a:lnTo>
                    <a:pt x="148" y="1499"/>
                  </a:lnTo>
                  <a:lnTo>
                    <a:pt x="129" y="1313"/>
                  </a:lnTo>
                  <a:lnTo>
                    <a:pt x="120" y="1137"/>
                  </a:lnTo>
                  <a:lnTo>
                    <a:pt x="129" y="902"/>
                  </a:lnTo>
                  <a:lnTo>
                    <a:pt x="166" y="666"/>
                  </a:lnTo>
                  <a:lnTo>
                    <a:pt x="231" y="451"/>
                  </a:lnTo>
                  <a:lnTo>
                    <a:pt x="332" y="245"/>
                  </a:lnTo>
                  <a:lnTo>
                    <a:pt x="470" y="69"/>
                  </a:lnTo>
                  <a:lnTo>
                    <a:pt x="479" y="49"/>
                  </a:lnTo>
                  <a:lnTo>
                    <a:pt x="498" y="30"/>
                  </a:lnTo>
                  <a:lnTo>
                    <a:pt x="488" y="10"/>
                  </a:lnTo>
                  <a:lnTo>
                    <a:pt x="470" y="0"/>
                  </a:lnTo>
                  <a:lnTo>
                    <a:pt x="452" y="10"/>
                  </a:lnTo>
                  <a:lnTo>
                    <a:pt x="406" y="49"/>
                  </a:lnTo>
                  <a:lnTo>
                    <a:pt x="341" y="118"/>
                  </a:lnTo>
                  <a:lnTo>
                    <a:pt x="277" y="206"/>
                  </a:lnTo>
                  <a:lnTo>
                    <a:pt x="203" y="314"/>
                  </a:lnTo>
                  <a:lnTo>
                    <a:pt x="139" y="451"/>
                  </a:lnTo>
                  <a:lnTo>
                    <a:pt x="56" y="696"/>
                  </a:lnTo>
                  <a:lnTo>
                    <a:pt x="10" y="931"/>
                  </a:lnTo>
                  <a:lnTo>
                    <a:pt x="0" y="1137"/>
                  </a:lnTo>
                  <a:lnTo>
                    <a:pt x="10" y="1284"/>
                  </a:lnTo>
                  <a:lnTo>
                    <a:pt x="28" y="1460"/>
                  </a:lnTo>
                  <a:lnTo>
                    <a:pt x="65" y="1656"/>
                  </a:lnTo>
                  <a:lnTo>
                    <a:pt x="139" y="1842"/>
                  </a:lnTo>
                  <a:lnTo>
                    <a:pt x="221" y="1999"/>
                  </a:lnTo>
                  <a:lnTo>
                    <a:pt x="304" y="2117"/>
                  </a:lnTo>
                  <a:lnTo>
                    <a:pt x="387" y="2205"/>
                  </a:lnTo>
                  <a:lnTo>
                    <a:pt x="442" y="2254"/>
                  </a:lnTo>
                  <a:lnTo>
                    <a:pt x="470" y="2273"/>
                  </a:lnTo>
                  <a:lnTo>
                    <a:pt x="479" y="2273"/>
                  </a:lnTo>
                  <a:lnTo>
                    <a:pt x="498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80"/>
            <p:cNvSpPr>
              <a:spLocks/>
            </p:cNvSpPr>
            <p:nvPr/>
          </p:nvSpPr>
          <p:spPr bwMode="auto">
            <a:xfrm>
              <a:off x="14434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5" y="166"/>
                </a:cxn>
                <a:cxn ang="0">
                  <a:pos x="874" y="245"/>
                </a:cxn>
                <a:cxn ang="0">
                  <a:pos x="911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49" y="88"/>
                </a:cxn>
                <a:cxn ang="0">
                  <a:pos x="957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4" y="343"/>
                </a:cxn>
                <a:cxn ang="0">
                  <a:pos x="110" y="362"/>
                </a:cxn>
                <a:cxn ang="0">
                  <a:pos x="165" y="215"/>
                </a:cxn>
                <a:cxn ang="0">
                  <a:pos x="294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5" y="254"/>
                </a:cxn>
                <a:cxn ang="0">
                  <a:pos x="478" y="431"/>
                </a:cxn>
                <a:cxn ang="0">
                  <a:pos x="405" y="734"/>
                </a:cxn>
                <a:cxn ang="0">
                  <a:pos x="285" y="940"/>
                </a:cxn>
                <a:cxn ang="0">
                  <a:pos x="156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0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8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7" y="921"/>
                </a:cxn>
                <a:cxn ang="0">
                  <a:pos x="423" y="852"/>
                </a:cxn>
                <a:cxn ang="0">
                  <a:pos x="497" y="970"/>
                </a:cxn>
                <a:cxn ang="0">
                  <a:pos x="653" y="1028"/>
                </a:cxn>
                <a:cxn ang="0">
                  <a:pos x="838" y="950"/>
                </a:cxn>
                <a:cxn ang="0">
                  <a:pos x="957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2" y="705"/>
                </a:cxn>
                <a:cxn ang="0">
                  <a:pos x="644" y="313"/>
                </a:cxn>
              </a:cxnLst>
              <a:rect l="0" t="0" r="r" b="b"/>
              <a:pathLst>
                <a:path w="1059" h="1028">
                  <a:moveTo>
                    <a:pt x="644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2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6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5" y="166"/>
                  </a:lnTo>
                  <a:lnTo>
                    <a:pt x="865" y="215"/>
                  </a:lnTo>
                  <a:lnTo>
                    <a:pt x="874" y="245"/>
                  </a:lnTo>
                  <a:lnTo>
                    <a:pt x="893" y="264"/>
                  </a:lnTo>
                  <a:lnTo>
                    <a:pt x="911" y="274"/>
                  </a:lnTo>
                  <a:lnTo>
                    <a:pt x="966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49" y="88"/>
                  </a:lnTo>
                  <a:lnTo>
                    <a:pt x="1013" y="39"/>
                  </a:lnTo>
                  <a:lnTo>
                    <a:pt x="957" y="19"/>
                  </a:lnTo>
                  <a:lnTo>
                    <a:pt x="911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3" y="303"/>
                  </a:lnTo>
                  <a:lnTo>
                    <a:pt x="64" y="343"/>
                  </a:lnTo>
                  <a:lnTo>
                    <a:pt x="64" y="362"/>
                  </a:lnTo>
                  <a:lnTo>
                    <a:pt x="110" y="362"/>
                  </a:lnTo>
                  <a:lnTo>
                    <a:pt x="119" y="343"/>
                  </a:lnTo>
                  <a:lnTo>
                    <a:pt x="165" y="215"/>
                  </a:lnTo>
                  <a:lnTo>
                    <a:pt x="230" y="137"/>
                  </a:lnTo>
                  <a:lnTo>
                    <a:pt x="294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5" y="156"/>
                  </a:lnTo>
                  <a:lnTo>
                    <a:pt x="515" y="254"/>
                  </a:lnTo>
                  <a:lnTo>
                    <a:pt x="497" y="323"/>
                  </a:lnTo>
                  <a:lnTo>
                    <a:pt x="478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5" y="940"/>
                  </a:lnTo>
                  <a:lnTo>
                    <a:pt x="202" y="970"/>
                  </a:lnTo>
                  <a:lnTo>
                    <a:pt x="156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19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0" y="744"/>
                  </a:lnTo>
                  <a:lnTo>
                    <a:pt x="73" y="754"/>
                  </a:lnTo>
                  <a:lnTo>
                    <a:pt x="46" y="764"/>
                  </a:lnTo>
                  <a:lnTo>
                    <a:pt x="18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8" y="940"/>
                  </a:lnTo>
                  <a:lnTo>
                    <a:pt x="64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1" y="970"/>
                  </a:lnTo>
                  <a:lnTo>
                    <a:pt x="377" y="921"/>
                  </a:lnTo>
                  <a:lnTo>
                    <a:pt x="405" y="872"/>
                  </a:lnTo>
                  <a:lnTo>
                    <a:pt x="423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1" y="1009"/>
                  </a:lnTo>
                  <a:lnTo>
                    <a:pt x="653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7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8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8" y="960"/>
                  </a:lnTo>
                  <a:lnTo>
                    <a:pt x="571" y="940"/>
                  </a:lnTo>
                  <a:lnTo>
                    <a:pt x="561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2" y="705"/>
                  </a:lnTo>
                  <a:lnTo>
                    <a:pt x="571" y="627"/>
                  </a:lnTo>
                  <a:lnTo>
                    <a:pt x="64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81"/>
            <p:cNvSpPr>
              <a:spLocks/>
            </p:cNvSpPr>
            <p:nvPr/>
          </p:nvSpPr>
          <p:spPr bwMode="auto">
            <a:xfrm>
              <a:off x="15704" y="4208"/>
              <a:ext cx="497" cy="2273"/>
            </a:xfrm>
            <a:custGeom>
              <a:avLst/>
              <a:gdLst/>
              <a:ahLst/>
              <a:cxnLst>
                <a:cxn ang="0">
                  <a:pos x="497" y="1137"/>
                </a:cxn>
                <a:cxn ang="0">
                  <a:pos x="488" y="990"/>
                </a:cxn>
                <a:cxn ang="0">
                  <a:pos x="470" y="813"/>
                </a:cxn>
                <a:cxn ang="0">
                  <a:pos x="424" y="627"/>
                </a:cxn>
                <a:cxn ang="0">
                  <a:pos x="359" y="431"/>
                </a:cxn>
                <a:cxn ang="0">
                  <a:pos x="277" y="275"/>
                </a:cxn>
                <a:cxn ang="0">
                  <a:pos x="194" y="157"/>
                </a:cxn>
                <a:cxn ang="0">
                  <a:pos x="111" y="69"/>
                </a:cxn>
                <a:cxn ang="0">
                  <a:pos x="56" y="20"/>
                </a:cxn>
                <a:cxn ang="0">
                  <a:pos x="28" y="0"/>
                </a:cxn>
                <a:cxn ang="0">
                  <a:pos x="10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9" y="59"/>
                </a:cxn>
                <a:cxn ang="0">
                  <a:pos x="46" y="79"/>
                </a:cxn>
                <a:cxn ang="0">
                  <a:pos x="157" y="226"/>
                </a:cxn>
                <a:cxn ang="0">
                  <a:pos x="249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9" y="1137"/>
                </a:cxn>
                <a:cxn ang="0">
                  <a:pos x="359" y="1372"/>
                </a:cxn>
                <a:cxn ang="0">
                  <a:pos x="332" y="1597"/>
                </a:cxn>
                <a:cxn ang="0">
                  <a:pos x="267" y="1823"/>
                </a:cxn>
                <a:cxn ang="0">
                  <a:pos x="166" y="2028"/>
                </a:cxn>
                <a:cxn ang="0">
                  <a:pos x="28" y="2214"/>
                </a:cxn>
                <a:cxn ang="0">
                  <a:pos x="10" y="2224"/>
                </a:cxn>
                <a:cxn ang="0">
                  <a:pos x="10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10" y="2273"/>
                </a:cxn>
                <a:cxn ang="0">
                  <a:pos x="28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7" y="2156"/>
                </a:cxn>
                <a:cxn ang="0">
                  <a:pos x="221" y="2077"/>
                </a:cxn>
                <a:cxn ang="0">
                  <a:pos x="295" y="1960"/>
                </a:cxn>
                <a:cxn ang="0">
                  <a:pos x="359" y="1832"/>
                </a:cxn>
                <a:cxn ang="0">
                  <a:pos x="442" y="1587"/>
                </a:cxn>
                <a:cxn ang="0">
                  <a:pos x="488" y="1342"/>
                </a:cxn>
                <a:cxn ang="0">
                  <a:pos x="497" y="1137"/>
                </a:cxn>
              </a:cxnLst>
              <a:rect l="0" t="0" r="r" b="b"/>
              <a:pathLst>
                <a:path w="497" h="2273">
                  <a:moveTo>
                    <a:pt x="497" y="1137"/>
                  </a:moveTo>
                  <a:lnTo>
                    <a:pt x="488" y="990"/>
                  </a:lnTo>
                  <a:lnTo>
                    <a:pt x="470" y="813"/>
                  </a:lnTo>
                  <a:lnTo>
                    <a:pt x="424" y="627"/>
                  </a:lnTo>
                  <a:lnTo>
                    <a:pt x="359" y="431"/>
                  </a:lnTo>
                  <a:lnTo>
                    <a:pt x="277" y="275"/>
                  </a:lnTo>
                  <a:lnTo>
                    <a:pt x="194" y="157"/>
                  </a:lnTo>
                  <a:lnTo>
                    <a:pt x="111" y="69"/>
                  </a:lnTo>
                  <a:lnTo>
                    <a:pt x="56" y="20"/>
                  </a:lnTo>
                  <a:lnTo>
                    <a:pt x="28" y="0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9" y="59"/>
                  </a:lnTo>
                  <a:lnTo>
                    <a:pt x="46" y="79"/>
                  </a:lnTo>
                  <a:lnTo>
                    <a:pt x="157" y="226"/>
                  </a:lnTo>
                  <a:lnTo>
                    <a:pt x="249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9" y="1137"/>
                  </a:lnTo>
                  <a:lnTo>
                    <a:pt x="359" y="1372"/>
                  </a:lnTo>
                  <a:lnTo>
                    <a:pt x="332" y="1597"/>
                  </a:lnTo>
                  <a:lnTo>
                    <a:pt x="267" y="1823"/>
                  </a:lnTo>
                  <a:lnTo>
                    <a:pt x="166" y="2028"/>
                  </a:lnTo>
                  <a:lnTo>
                    <a:pt x="28" y="2214"/>
                  </a:lnTo>
                  <a:lnTo>
                    <a:pt x="10" y="2224"/>
                  </a:lnTo>
                  <a:lnTo>
                    <a:pt x="10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10" y="2273"/>
                  </a:lnTo>
                  <a:lnTo>
                    <a:pt x="28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7" y="2156"/>
                  </a:lnTo>
                  <a:lnTo>
                    <a:pt x="221" y="2077"/>
                  </a:lnTo>
                  <a:lnTo>
                    <a:pt x="295" y="1960"/>
                  </a:lnTo>
                  <a:lnTo>
                    <a:pt x="359" y="1832"/>
                  </a:lnTo>
                  <a:lnTo>
                    <a:pt x="442" y="1587"/>
                  </a:lnTo>
                  <a:lnTo>
                    <a:pt x="488" y="1342"/>
                  </a:lnTo>
                  <a:lnTo>
                    <a:pt x="497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82"/>
            <p:cNvSpPr>
              <a:spLocks/>
            </p:cNvSpPr>
            <p:nvPr/>
          </p:nvSpPr>
          <p:spPr bwMode="auto">
            <a:xfrm>
              <a:off x="17104" y="5296"/>
              <a:ext cx="1307" cy="98"/>
            </a:xfrm>
            <a:custGeom>
              <a:avLst/>
              <a:gdLst/>
              <a:ahLst/>
              <a:cxnLst>
                <a:cxn ang="0">
                  <a:pos x="1234" y="98"/>
                </a:cxn>
                <a:cxn ang="0">
                  <a:pos x="1261" y="98"/>
                </a:cxn>
                <a:cxn ang="0">
                  <a:pos x="1280" y="88"/>
                </a:cxn>
                <a:cxn ang="0">
                  <a:pos x="1298" y="68"/>
                </a:cxn>
                <a:cxn ang="0">
                  <a:pos x="1307" y="49"/>
                </a:cxn>
                <a:cxn ang="0">
                  <a:pos x="1307" y="29"/>
                </a:cxn>
                <a:cxn ang="0">
                  <a:pos x="1298" y="19"/>
                </a:cxn>
                <a:cxn ang="0">
                  <a:pos x="1280" y="10"/>
                </a:cxn>
                <a:cxn ang="0">
                  <a:pos x="1252" y="10"/>
                </a:cxn>
                <a:cxn ang="0">
                  <a:pos x="1234" y="0"/>
                </a:cxn>
                <a:cxn ang="0">
                  <a:pos x="55" y="0"/>
                </a:cxn>
                <a:cxn ang="0">
                  <a:pos x="37" y="10"/>
                </a:cxn>
                <a:cxn ang="0">
                  <a:pos x="27" y="10"/>
                </a:cxn>
                <a:cxn ang="0">
                  <a:pos x="9" y="19"/>
                </a:cxn>
                <a:cxn ang="0">
                  <a:pos x="9" y="29"/>
                </a:cxn>
                <a:cxn ang="0">
                  <a:pos x="0" y="49"/>
                </a:cxn>
                <a:cxn ang="0">
                  <a:pos x="0" y="68"/>
                </a:cxn>
                <a:cxn ang="0">
                  <a:pos x="9" y="78"/>
                </a:cxn>
                <a:cxn ang="0">
                  <a:pos x="27" y="88"/>
                </a:cxn>
                <a:cxn ang="0">
                  <a:pos x="37" y="98"/>
                </a:cxn>
                <a:cxn ang="0">
                  <a:pos x="73" y="98"/>
                </a:cxn>
                <a:cxn ang="0">
                  <a:pos x="1234" y="98"/>
                </a:cxn>
              </a:cxnLst>
              <a:rect l="0" t="0" r="r" b="b"/>
              <a:pathLst>
                <a:path w="1307" h="98">
                  <a:moveTo>
                    <a:pt x="1234" y="98"/>
                  </a:moveTo>
                  <a:lnTo>
                    <a:pt x="1261" y="98"/>
                  </a:lnTo>
                  <a:lnTo>
                    <a:pt x="1280" y="88"/>
                  </a:lnTo>
                  <a:lnTo>
                    <a:pt x="1298" y="68"/>
                  </a:lnTo>
                  <a:lnTo>
                    <a:pt x="1307" y="49"/>
                  </a:lnTo>
                  <a:lnTo>
                    <a:pt x="1307" y="29"/>
                  </a:lnTo>
                  <a:lnTo>
                    <a:pt x="1298" y="19"/>
                  </a:lnTo>
                  <a:lnTo>
                    <a:pt x="1280" y="10"/>
                  </a:lnTo>
                  <a:lnTo>
                    <a:pt x="1252" y="10"/>
                  </a:lnTo>
                  <a:lnTo>
                    <a:pt x="1234" y="0"/>
                  </a:lnTo>
                  <a:lnTo>
                    <a:pt x="55" y="0"/>
                  </a:lnTo>
                  <a:lnTo>
                    <a:pt x="37" y="10"/>
                  </a:lnTo>
                  <a:lnTo>
                    <a:pt x="27" y="10"/>
                  </a:lnTo>
                  <a:lnTo>
                    <a:pt x="9" y="19"/>
                  </a:lnTo>
                  <a:lnTo>
                    <a:pt x="9" y="29"/>
                  </a:lnTo>
                  <a:lnTo>
                    <a:pt x="0" y="49"/>
                  </a:lnTo>
                  <a:lnTo>
                    <a:pt x="0" y="68"/>
                  </a:lnTo>
                  <a:lnTo>
                    <a:pt x="9" y="78"/>
                  </a:lnTo>
                  <a:lnTo>
                    <a:pt x="27" y="88"/>
                  </a:lnTo>
                  <a:lnTo>
                    <a:pt x="37" y="98"/>
                  </a:lnTo>
                  <a:lnTo>
                    <a:pt x="73" y="98"/>
                  </a:lnTo>
                  <a:lnTo>
                    <a:pt x="1234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83"/>
            <p:cNvSpPr>
              <a:spLocks noEditPoints="1"/>
            </p:cNvSpPr>
            <p:nvPr/>
          </p:nvSpPr>
          <p:spPr bwMode="auto">
            <a:xfrm>
              <a:off x="19129" y="4336"/>
              <a:ext cx="1013" cy="1606"/>
            </a:xfrm>
            <a:custGeom>
              <a:avLst/>
              <a:gdLst/>
              <a:ahLst/>
              <a:cxnLst>
                <a:cxn ang="0">
                  <a:pos x="1013" y="19"/>
                </a:cxn>
                <a:cxn ang="0">
                  <a:pos x="986" y="0"/>
                </a:cxn>
                <a:cxn ang="0">
                  <a:pos x="857" y="9"/>
                </a:cxn>
                <a:cxn ang="0">
                  <a:pos x="719" y="29"/>
                </a:cxn>
                <a:cxn ang="0">
                  <a:pos x="691" y="49"/>
                </a:cxn>
                <a:cxn ang="0">
                  <a:pos x="700" y="98"/>
                </a:cxn>
                <a:cxn ang="0">
                  <a:pos x="829" y="107"/>
                </a:cxn>
                <a:cxn ang="0">
                  <a:pos x="847" y="117"/>
                </a:cxn>
                <a:cxn ang="0">
                  <a:pos x="838" y="186"/>
                </a:cxn>
                <a:cxn ang="0">
                  <a:pos x="663" y="646"/>
                </a:cxn>
                <a:cxn ang="0">
                  <a:pos x="516" y="578"/>
                </a:cxn>
                <a:cxn ang="0">
                  <a:pos x="277" y="676"/>
                </a:cxn>
                <a:cxn ang="0">
                  <a:pos x="83" y="921"/>
                </a:cxn>
                <a:cxn ang="0">
                  <a:pos x="0" y="1244"/>
                </a:cxn>
                <a:cxn ang="0">
                  <a:pos x="83" y="1499"/>
                </a:cxn>
                <a:cxn ang="0">
                  <a:pos x="286" y="1606"/>
                </a:cxn>
                <a:cxn ang="0">
                  <a:pos x="396" y="1577"/>
                </a:cxn>
                <a:cxn ang="0">
                  <a:pos x="562" y="1430"/>
                </a:cxn>
                <a:cxn ang="0">
                  <a:pos x="663" y="1577"/>
                </a:cxn>
                <a:cxn ang="0">
                  <a:pos x="820" y="1587"/>
                </a:cxn>
                <a:cxn ang="0">
                  <a:pos x="912" y="1479"/>
                </a:cxn>
                <a:cxn ang="0">
                  <a:pos x="958" y="1332"/>
                </a:cxn>
                <a:cxn ang="0">
                  <a:pos x="976" y="1244"/>
                </a:cxn>
                <a:cxn ang="0">
                  <a:pos x="930" y="1234"/>
                </a:cxn>
                <a:cxn ang="0">
                  <a:pos x="921" y="1273"/>
                </a:cxn>
                <a:cxn ang="0">
                  <a:pos x="866" y="1469"/>
                </a:cxn>
                <a:cxn ang="0">
                  <a:pos x="765" y="1548"/>
                </a:cxn>
                <a:cxn ang="0">
                  <a:pos x="709" y="1528"/>
                </a:cxn>
                <a:cxn ang="0">
                  <a:pos x="700" y="1489"/>
                </a:cxn>
                <a:cxn ang="0">
                  <a:pos x="709" y="1361"/>
                </a:cxn>
                <a:cxn ang="0">
                  <a:pos x="1013" y="29"/>
                </a:cxn>
                <a:cxn ang="0">
                  <a:pos x="571" y="1322"/>
                </a:cxn>
                <a:cxn ang="0">
                  <a:pos x="553" y="1352"/>
                </a:cxn>
                <a:cxn ang="0">
                  <a:pos x="442" y="1489"/>
                </a:cxn>
                <a:cxn ang="0">
                  <a:pos x="295" y="1548"/>
                </a:cxn>
                <a:cxn ang="0">
                  <a:pos x="194" y="1499"/>
                </a:cxn>
                <a:cxn ang="0">
                  <a:pos x="157" y="1391"/>
                </a:cxn>
                <a:cxn ang="0">
                  <a:pos x="166" y="1254"/>
                </a:cxn>
                <a:cxn ang="0">
                  <a:pos x="212" y="1028"/>
                </a:cxn>
                <a:cxn ang="0">
                  <a:pos x="267" y="842"/>
                </a:cxn>
                <a:cxn ang="0">
                  <a:pos x="433" y="646"/>
                </a:cxn>
                <a:cxn ang="0">
                  <a:pos x="590" y="646"/>
                </a:cxn>
                <a:cxn ang="0">
                  <a:pos x="663" y="744"/>
                </a:cxn>
                <a:cxn ang="0">
                  <a:pos x="691" y="823"/>
                </a:cxn>
                <a:cxn ang="0">
                  <a:pos x="682" y="862"/>
                </a:cxn>
              </a:cxnLst>
              <a:rect l="0" t="0" r="r" b="b"/>
              <a:pathLst>
                <a:path w="1013" h="1606">
                  <a:moveTo>
                    <a:pt x="1013" y="29"/>
                  </a:moveTo>
                  <a:lnTo>
                    <a:pt x="1013" y="19"/>
                  </a:lnTo>
                  <a:lnTo>
                    <a:pt x="1004" y="9"/>
                  </a:lnTo>
                  <a:lnTo>
                    <a:pt x="986" y="0"/>
                  </a:lnTo>
                  <a:lnTo>
                    <a:pt x="939" y="9"/>
                  </a:lnTo>
                  <a:lnTo>
                    <a:pt x="857" y="9"/>
                  </a:lnTo>
                  <a:lnTo>
                    <a:pt x="774" y="19"/>
                  </a:lnTo>
                  <a:lnTo>
                    <a:pt x="719" y="29"/>
                  </a:lnTo>
                  <a:lnTo>
                    <a:pt x="709" y="29"/>
                  </a:lnTo>
                  <a:lnTo>
                    <a:pt x="691" y="49"/>
                  </a:lnTo>
                  <a:lnTo>
                    <a:pt x="691" y="88"/>
                  </a:lnTo>
                  <a:lnTo>
                    <a:pt x="700" y="98"/>
                  </a:lnTo>
                  <a:lnTo>
                    <a:pt x="801" y="98"/>
                  </a:lnTo>
                  <a:lnTo>
                    <a:pt x="829" y="107"/>
                  </a:lnTo>
                  <a:lnTo>
                    <a:pt x="838" y="107"/>
                  </a:lnTo>
                  <a:lnTo>
                    <a:pt x="847" y="117"/>
                  </a:lnTo>
                  <a:lnTo>
                    <a:pt x="847" y="137"/>
                  </a:lnTo>
                  <a:lnTo>
                    <a:pt x="838" y="186"/>
                  </a:lnTo>
                  <a:lnTo>
                    <a:pt x="709" y="715"/>
                  </a:lnTo>
                  <a:lnTo>
                    <a:pt x="663" y="646"/>
                  </a:lnTo>
                  <a:lnTo>
                    <a:pt x="599" y="597"/>
                  </a:lnTo>
                  <a:lnTo>
                    <a:pt x="516" y="578"/>
                  </a:lnTo>
                  <a:lnTo>
                    <a:pt x="387" y="607"/>
                  </a:lnTo>
                  <a:lnTo>
                    <a:pt x="277" y="676"/>
                  </a:lnTo>
                  <a:lnTo>
                    <a:pt x="166" y="783"/>
                  </a:lnTo>
                  <a:lnTo>
                    <a:pt x="83" y="921"/>
                  </a:lnTo>
                  <a:lnTo>
                    <a:pt x="28" y="1077"/>
                  </a:lnTo>
                  <a:lnTo>
                    <a:pt x="0" y="1244"/>
                  </a:lnTo>
                  <a:lnTo>
                    <a:pt x="19" y="1391"/>
                  </a:lnTo>
                  <a:lnTo>
                    <a:pt x="83" y="1499"/>
                  </a:lnTo>
                  <a:lnTo>
                    <a:pt x="175" y="1577"/>
                  </a:lnTo>
                  <a:lnTo>
                    <a:pt x="286" y="1606"/>
                  </a:lnTo>
                  <a:lnTo>
                    <a:pt x="332" y="1597"/>
                  </a:lnTo>
                  <a:lnTo>
                    <a:pt x="396" y="1577"/>
                  </a:lnTo>
                  <a:lnTo>
                    <a:pt x="470" y="1528"/>
                  </a:lnTo>
                  <a:lnTo>
                    <a:pt x="562" y="1430"/>
                  </a:lnTo>
                  <a:lnTo>
                    <a:pt x="599" y="1518"/>
                  </a:lnTo>
                  <a:lnTo>
                    <a:pt x="663" y="1577"/>
                  </a:lnTo>
                  <a:lnTo>
                    <a:pt x="755" y="1606"/>
                  </a:lnTo>
                  <a:lnTo>
                    <a:pt x="820" y="1587"/>
                  </a:lnTo>
                  <a:lnTo>
                    <a:pt x="875" y="1538"/>
                  </a:lnTo>
                  <a:lnTo>
                    <a:pt x="912" y="1479"/>
                  </a:lnTo>
                  <a:lnTo>
                    <a:pt x="939" y="1410"/>
                  </a:lnTo>
                  <a:lnTo>
                    <a:pt x="958" y="1332"/>
                  </a:lnTo>
                  <a:lnTo>
                    <a:pt x="976" y="1273"/>
                  </a:lnTo>
                  <a:lnTo>
                    <a:pt x="976" y="1244"/>
                  </a:lnTo>
                  <a:lnTo>
                    <a:pt x="967" y="1234"/>
                  </a:lnTo>
                  <a:lnTo>
                    <a:pt x="930" y="1234"/>
                  </a:lnTo>
                  <a:lnTo>
                    <a:pt x="930" y="1254"/>
                  </a:lnTo>
                  <a:lnTo>
                    <a:pt x="921" y="1273"/>
                  </a:lnTo>
                  <a:lnTo>
                    <a:pt x="893" y="1381"/>
                  </a:lnTo>
                  <a:lnTo>
                    <a:pt x="866" y="1469"/>
                  </a:lnTo>
                  <a:lnTo>
                    <a:pt x="820" y="1528"/>
                  </a:lnTo>
                  <a:lnTo>
                    <a:pt x="765" y="1548"/>
                  </a:lnTo>
                  <a:lnTo>
                    <a:pt x="746" y="1548"/>
                  </a:lnTo>
                  <a:lnTo>
                    <a:pt x="709" y="1528"/>
                  </a:lnTo>
                  <a:lnTo>
                    <a:pt x="709" y="1508"/>
                  </a:lnTo>
                  <a:lnTo>
                    <a:pt x="700" y="1489"/>
                  </a:lnTo>
                  <a:lnTo>
                    <a:pt x="700" y="1391"/>
                  </a:lnTo>
                  <a:lnTo>
                    <a:pt x="709" y="1361"/>
                  </a:lnTo>
                  <a:lnTo>
                    <a:pt x="709" y="1342"/>
                  </a:lnTo>
                  <a:lnTo>
                    <a:pt x="1013" y="29"/>
                  </a:lnTo>
                  <a:close/>
                  <a:moveTo>
                    <a:pt x="571" y="1303"/>
                  </a:moveTo>
                  <a:lnTo>
                    <a:pt x="571" y="1322"/>
                  </a:lnTo>
                  <a:lnTo>
                    <a:pt x="562" y="1342"/>
                  </a:lnTo>
                  <a:lnTo>
                    <a:pt x="553" y="1352"/>
                  </a:lnTo>
                  <a:lnTo>
                    <a:pt x="534" y="1391"/>
                  </a:lnTo>
                  <a:lnTo>
                    <a:pt x="442" y="1489"/>
                  </a:lnTo>
                  <a:lnTo>
                    <a:pt x="359" y="1538"/>
                  </a:lnTo>
                  <a:lnTo>
                    <a:pt x="295" y="1548"/>
                  </a:lnTo>
                  <a:lnTo>
                    <a:pt x="240" y="1538"/>
                  </a:lnTo>
                  <a:lnTo>
                    <a:pt x="194" y="1499"/>
                  </a:lnTo>
                  <a:lnTo>
                    <a:pt x="175" y="1450"/>
                  </a:lnTo>
                  <a:lnTo>
                    <a:pt x="157" y="1391"/>
                  </a:lnTo>
                  <a:lnTo>
                    <a:pt x="157" y="1342"/>
                  </a:lnTo>
                  <a:lnTo>
                    <a:pt x="166" y="1254"/>
                  </a:lnTo>
                  <a:lnTo>
                    <a:pt x="185" y="1146"/>
                  </a:lnTo>
                  <a:lnTo>
                    <a:pt x="212" y="1028"/>
                  </a:lnTo>
                  <a:lnTo>
                    <a:pt x="240" y="921"/>
                  </a:lnTo>
                  <a:lnTo>
                    <a:pt x="267" y="842"/>
                  </a:lnTo>
                  <a:lnTo>
                    <a:pt x="341" y="725"/>
                  </a:lnTo>
                  <a:lnTo>
                    <a:pt x="433" y="646"/>
                  </a:lnTo>
                  <a:lnTo>
                    <a:pt x="516" y="627"/>
                  </a:lnTo>
                  <a:lnTo>
                    <a:pt x="590" y="646"/>
                  </a:lnTo>
                  <a:lnTo>
                    <a:pt x="636" y="695"/>
                  </a:lnTo>
                  <a:lnTo>
                    <a:pt x="663" y="744"/>
                  </a:lnTo>
                  <a:lnTo>
                    <a:pt x="682" y="793"/>
                  </a:lnTo>
                  <a:lnTo>
                    <a:pt x="691" y="823"/>
                  </a:lnTo>
                  <a:lnTo>
                    <a:pt x="682" y="842"/>
                  </a:lnTo>
                  <a:lnTo>
                    <a:pt x="682" y="862"/>
                  </a:lnTo>
                  <a:lnTo>
                    <a:pt x="571" y="13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84"/>
            <p:cNvSpPr>
              <a:spLocks noEditPoints="1"/>
            </p:cNvSpPr>
            <p:nvPr/>
          </p:nvSpPr>
          <p:spPr bwMode="auto">
            <a:xfrm>
              <a:off x="20225" y="5188"/>
              <a:ext cx="700" cy="1088"/>
            </a:xfrm>
            <a:custGeom>
              <a:avLst/>
              <a:gdLst/>
              <a:ahLst/>
              <a:cxnLst>
                <a:cxn ang="0">
                  <a:pos x="700" y="549"/>
                </a:cxn>
                <a:cxn ang="0">
                  <a:pos x="691" y="392"/>
                </a:cxn>
                <a:cxn ang="0">
                  <a:pos x="663" y="255"/>
                </a:cxn>
                <a:cxn ang="0">
                  <a:pos x="608" y="137"/>
                </a:cxn>
                <a:cxn ang="0">
                  <a:pos x="543" y="69"/>
                </a:cxn>
                <a:cxn ang="0">
                  <a:pos x="460" y="20"/>
                </a:cxn>
                <a:cxn ang="0">
                  <a:pos x="350" y="0"/>
                </a:cxn>
                <a:cxn ang="0">
                  <a:pos x="239" y="20"/>
                </a:cxn>
                <a:cxn ang="0">
                  <a:pos x="147" y="69"/>
                </a:cxn>
                <a:cxn ang="0">
                  <a:pos x="92" y="147"/>
                </a:cxn>
                <a:cxn ang="0">
                  <a:pos x="46" y="235"/>
                </a:cxn>
                <a:cxn ang="0">
                  <a:pos x="18" y="323"/>
                </a:cxn>
                <a:cxn ang="0">
                  <a:pos x="9" y="421"/>
                </a:cxn>
                <a:cxn ang="0">
                  <a:pos x="9" y="500"/>
                </a:cxn>
                <a:cxn ang="0">
                  <a:pos x="0" y="549"/>
                </a:cxn>
                <a:cxn ang="0">
                  <a:pos x="0" y="607"/>
                </a:cxn>
                <a:cxn ang="0">
                  <a:pos x="9" y="686"/>
                </a:cxn>
                <a:cxn ang="0">
                  <a:pos x="18" y="774"/>
                </a:cxn>
                <a:cxn ang="0">
                  <a:pos x="46" y="862"/>
                </a:cxn>
                <a:cxn ang="0">
                  <a:pos x="92" y="950"/>
                </a:cxn>
                <a:cxn ang="0">
                  <a:pos x="147" y="1019"/>
                </a:cxn>
                <a:cxn ang="0">
                  <a:pos x="239" y="1068"/>
                </a:cxn>
                <a:cxn ang="0">
                  <a:pos x="350" y="1088"/>
                </a:cxn>
                <a:cxn ang="0">
                  <a:pos x="460" y="1068"/>
                </a:cxn>
                <a:cxn ang="0">
                  <a:pos x="552" y="1019"/>
                </a:cxn>
                <a:cxn ang="0">
                  <a:pos x="608" y="950"/>
                </a:cxn>
                <a:cxn ang="0">
                  <a:pos x="654" y="862"/>
                </a:cxn>
                <a:cxn ang="0">
                  <a:pos x="681" y="774"/>
                </a:cxn>
                <a:cxn ang="0">
                  <a:pos x="691" y="686"/>
                </a:cxn>
                <a:cxn ang="0">
                  <a:pos x="700" y="607"/>
                </a:cxn>
                <a:cxn ang="0">
                  <a:pos x="700" y="549"/>
                </a:cxn>
                <a:cxn ang="0">
                  <a:pos x="350" y="1048"/>
                </a:cxn>
                <a:cxn ang="0">
                  <a:pos x="295" y="1039"/>
                </a:cxn>
                <a:cxn ang="0">
                  <a:pos x="239" y="1009"/>
                </a:cxn>
                <a:cxn ang="0">
                  <a:pos x="193" y="950"/>
                </a:cxn>
                <a:cxn ang="0">
                  <a:pos x="157" y="872"/>
                </a:cxn>
                <a:cxn ang="0">
                  <a:pos x="147" y="764"/>
                </a:cxn>
                <a:cxn ang="0">
                  <a:pos x="138" y="647"/>
                </a:cxn>
                <a:cxn ang="0">
                  <a:pos x="138" y="411"/>
                </a:cxn>
                <a:cxn ang="0">
                  <a:pos x="147" y="304"/>
                </a:cxn>
                <a:cxn ang="0">
                  <a:pos x="166" y="206"/>
                </a:cxn>
                <a:cxn ang="0">
                  <a:pos x="193" y="127"/>
                </a:cxn>
                <a:cxn ang="0">
                  <a:pos x="249" y="78"/>
                </a:cxn>
                <a:cxn ang="0">
                  <a:pos x="304" y="59"/>
                </a:cxn>
                <a:cxn ang="0">
                  <a:pos x="350" y="49"/>
                </a:cxn>
                <a:cxn ang="0">
                  <a:pos x="424" y="69"/>
                </a:cxn>
                <a:cxn ang="0">
                  <a:pos x="497" y="118"/>
                </a:cxn>
                <a:cxn ang="0">
                  <a:pos x="534" y="196"/>
                </a:cxn>
                <a:cxn ang="0">
                  <a:pos x="552" y="284"/>
                </a:cxn>
                <a:cxn ang="0">
                  <a:pos x="562" y="402"/>
                </a:cxn>
                <a:cxn ang="0">
                  <a:pos x="562" y="705"/>
                </a:cxn>
                <a:cxn ang="0">
                  <a:pos x="543" y="862"/>
                </a:cxn>
                <a:cxn ang="0">
                  <a:pos x="506" y="950"/>
                </a:cxn>
                <a:cxn ang="0">
                  <a:pos x="460" y="1009"/>
                </a:cxn>
                <a:cxn ang="0">
                  <a:pos x="405" y="1039"/>
                </a:cxn>
                <a:cxn ang="0">
                  <a:pos x="350" y="1048"/>
                </a:cxn>
              </a:cxnLst>
              <a:rect l="0" t="0" r="r" b="b"/>
              <a:pathLst>
                <a:path w="700" h="1088">
                  <a:moveTo>
                    <a:pt x="700" y="549"/>
                  </a:moveTo>
                  <a:lnTo>
                    <a:pt x="691" y="392"/>
                  </a:lnTo>
                  <a:lnTo>
                    <a:pt x="663" y="255"/>
                  </a:lnTo>
                  <a:lnTo>
                    <a:pt x="608" y="137"/>
                  </a:lnTo>
                  <a:lnTo>
                    <a:pt x="543" y="69"/>
                  </a:lnTo>
                  <a:lnTo>
                    <a:pt x="460" y="20"/>
                  </a:lnTo>
                  <a:lnTo>
                    <a:pt x="350" y="0"/>
                  </a:lnTo>
                  <a:lnTo>
                    <a:pt x="239" y="20"/>
                  </a:lnTo>
                  <a:lnTo>
                    <a:pt x="147" y="69"/>
                  </a:lnTo>
                  <a:lnTo>
                    <a:pt x="92" y="147"/>
                  </a:lnTo>
                  <a:lnTo>
                    <a:pt x="46" y="235"/>
                  </a:lnTo>
                  <a:lnTo>
                    <a:pt x="18" y="323"/>
                  </a:lnTo>
                  <a:lnTo>
                    <a:pt x="9" y="421"/>
                  </a:lnTo>
                  <a:lnTo>
                    <a:pt x="9" y="500"/>
                  </a:lnTo>
                  <a:lnTo>
                    <a:pt x="0" y="549"/>
                  </a:lnTo>
                  <a:lnTo>
                    <a:pt x="0" y="607"/>
                  </a:lnTo>
                  <a:lnTo>
                    <a:pt x="9" y="686"/>
                  </a:lnTo>
                  <a:lnTo>
                    <a:pt x="18" y="774"/>
                  </a:lnTo>
                  <a:lnTo>
                    <a:pt x="46" y="862"/>
                  </a:lnTo>
                  <a:lnTo>
                    <a:pt x="92" y="950"/>
                  </a:lnTo>
                  <a:lnTo>
                    <a:pt x="147" y="1019"/>
                  </a:lnTo>
                  <a:lnTo>
                    <a:pt x="239" y="1068"/>
                  </a:lnTo>
                  <a:lnTo>
                    <a:pt x="350" y="1088"/>
                  </a:lnTo>
                  <a:lnTo>
                    <a:pt x="460" y="1068"/>
                  </a:lnTo>
                  <a:lnTo>
                    <a:pt x="552" y="1019"/>
                  </a:lnTo>
                  <a:lnTo>
                    <a:pt x="608" y="950"/>
                  </a:lnTo>
                  <a:lnTo>
                    <a:pt x="654" y="862"/>
                  </a:lnTo>
                  <a:lnTo>
                    <a:pt x="681" y="774"/>
                  </a:lnTo>
                  <a:lnTo>
                    <a:pt x="691" y="686"/>
                  </a:lnTo>
                  <a:lnTo>
                    <a:pt x="700" y="607"/>
                  </a:lnTo>
                  <a:lnTo>
                    <a:pt x="700" y="549"/>
                  </a:lnTo>
                  <a:close/>
                  <a:moveTo>
                    <a:pt x="350" y="1048"/>
                  </a:moveTo>
                  <a:lnTo>
                    <a:pt x="295" y="1039"/>
                  </a:lnTo>
                  <a:lnTo>
                    <a:pt x="239" y="1009"/>
                  </a:lnTo>
                  <a:lnTo>
                    <a:pt x="193" y="950"/>
                  </a:lnTo>
                  <a:lnTo>
                    <a:pt x="157" y="872"/>
                  </a:lnTo>
                  <a:lnTo>
                    <a:pt x="147" y="764"/>
                  </a:lnTo>
                  <a:lnTo>
                    <a:pt x="138" y="647"/>
                  </a:lnTo>
                  <a:lnTo>
                    <a:pt x="138" y="411"/>
                  </a:lnTo>
                  <a:lnTo>
                    <a:pt x="147" y="304"/>
                  </a:lnTo>
                  <a:lnTo>
                    <a:pt x="166" y="206"/>
                  </a:lnTo>
                  <a:lnTo>
                    <a:pt x="193" y="127"/>
                  </a:lnTo>
                  <a:lnTo>
                    <a:pt x="249" y="78"/>
                  </a:lnTo>
                  <a:lnTo>
                    <a:pt x="304" y="59"/>
                  </a:lnTo>
                  <a:lnTo>
                    <a:pt x="350" y="49"/>
                  </a:lnTo>
                  <a:lnTo>
                    <a:pt x="424" y="69"/>
                  </a:lnTo>
                  <a:lnTo>
                    <a:pt x="497" y="118"/>
                  </a:lnTo>
                  <a:lnTo>
                    <a:pt x="534" y="196"/>
                  </a:lnTo>
                  <a:lnTo>
                    <a:pt x="552" y="284"/>
                  </a:lnTo>
                  <a:lnTo>
                    <a:pt x="562" y="402"/>
                  </a:lnTo>
                  <a:lnTo>
                    <a:pt x="562" y="705"/>
                  </a:lnTo>
                  <a:lnTo>
                    <a:pt x="543" y="862"/>
                  </a:lnTo>
                  <a:lnTo>
                    <a:pt x="506" y="950"/>
                  </a:lnTo>
                  <a:lnTo>
                    <a:pt x="460" y="1009"/>
                  </a:lnTo>
                  <a:lnTo>
                    <a:pt x="405" y="1039"/>
                  </a:lnTo>
                  <a:lnTo>
                    <a:pt x="350" y="10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85"/>
            <p:cNvSpPr>
              <a:spLocks/>
            </p:cNvSpPr>
            <p:nvPr/>
          </p:nvSpPr>
          <p:spPr bwMode="auto">
            <a:xfrm>
              <a:off x="21219" y="4208"/>
              <a:ext cx="498" cy="2273"/>
            </a:xfrm>
            <a:custGeom>
              <a:avLst/>
              <a:gdLst/>
              <a:ahLst/>
              <a:cxnLst>
                <a:cxn ang="0">
                  <a:pos x="498" y="1137"/>
                </a:cxn>
                <a:cxn ang="0">
                  <a:pos x="488" y="990"/>
                </a:cxn>
                <a:cxn ang="0">
                  <a:pos x="470" y="813"/>
                </a:cxn>
                <a:cxn ang="0">
                  <a:pos x="424" y="627"/>
                </a:cxn>
                <a:cxn ang="0">
                  <a:pos x="359" y="431"/>
                </a:cxn>
                <a:cxn ang="0">
                  <a:pos x="277" y="275"/>
                </a:cxn>
                <a:cxn ang="0">
                  <a:pos x="194" y="157"/>
                </a:cxn>
                <a:cxn ang="0">
                  <a:pos x="111" y="69"/>
                </a:cxn>
                <a:cxn ang="0">
                  <a:pos x="56" y="20"/>
                </a:cxn>
                <a:cxn ang="0">
                  <a:pos x="28" y="0"/>
                </a:cxn>
                <a:cxn ang="0">
                  <a:pos x="10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9" y="59"/>
                </a:cxn>
                <a:cxn ang="0">
                  <a:pos x="46" y="79"/>
                </a:cxn>
                <a:cxn ang="0">
                  <a:pos x="157" y="226"/>
                </a:cxn>
                <a:cxn ang="0">
                  <a:pos x="249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9" y="1137"/>
                </a:cxn>
                <a:cxn ang="0">
                  <a:pos x="359" y="1372"/>
                </a:cxn>
                <a:cxn ang="0">
                  <a:pos x="332" y="1597"/>
                </a:cxn>
                <a:cxn ang="0">
                  <a:pos x="267" y="1823"/>
                </a:cxn>
                <a:cxn ang="0">
                  <a:pos x="166" y="2028"/>
                </a:cxn>
                <a:cxn ang="0">
                  <a:pos x="28" y="2214"/>
                </a:cxn>
                <a:cxn ang="0">
                  <a:pos x="10" y="2224"/>
                </a:cxn>
                <a:cxn ang="0">
                  <a:pos x="10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10" y="2273"/>
                </a:cxn>
                <a:cxn ang="0">
                  <a:pos x="28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7" y="2156"/>
                </a:cxn>
                <a:cxn ang="0">
                  <a:pos x="221" y="2077"/>
                </a:cxn>
                <a:cxn ang="0">
                  <a:pos x="295" y="1960"/>
                </a:cxn>
                <a:cxn ang="0">
                  <a:pos x="359" y="1832"/>
                </a:cxn>
                <a:cxn ang="0">
                  <a:pos x="442" y="1587"/>
                </a:cxn>
                <a:cxn ang="0">
                  <a:pos x="488" y="1342"/>
                </a:cxn>
                <a:cxn ang="0">
                  <a:pos x="498" y="1137"/>
                </a:cxn>
              </a:cxnLst>
              <a:rect l="0" t="0" r="r" b="b"/>
              <a:pathLst>
                <a:path w="498" h="2273">
                  <a:moveTo>
                    <a:pt x="498" y="1137"/>
                  </a:moveTo>
                  <a:lnTo>
                    <a:pt x="488" y="990"/>
                  </a:lnTo>
                  <a:lnTo>
                    <a:pt x="470" y="813"/>
                  </a:lnTo>
                  <a:lnTo>
                    <a:pt x="424" y="627"/>
                  </a:lnTo>
                  <a:lnTo>
                    <a:pt x="359" y="431"/>
                  </a:lnTo>
                  <a:lnTo>
                    <a:pt x="277" y="275"/>
                  </a:lnTo>
                  <a:lnTo>
                    <a:pt x="194" y="157"/>
                  </a:lnTo>
                  <a:lnTo>
                    <a:pt x="111" y="69"/>
                  </a:lnTo>
                  <a:lnTo>
                    <a:pt x="56" y="20"/>
                  </a:lnTo>
                  <a:lnTo>
                    <a:pt x="28" y="0"/>
                  </a:lnTo>
                  <a:lnTo>
                    <a:pt x="10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9" y="59"/>
                  </a:lnTo>
                  <a:lnTo>
                    <a:pt x="46" y="79"/>
                  </a:lnTo>
                  <a:lnTo>
                    <a:pt x="157" y="226"/>
                  </a:lnTo>
                  <a:lnTo>
                    <a:pt x="249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9" y="1137"/>
                  </a:lnTo>
                  <a:lnTo>
                    <a:pt x="359" y="1372"/>
                  </a:lnTo>
                  <a:lnTo>
                    <a:pt x="332" y="1597"/>
                  </a:lnTo>
                  <a:lnTo>
                    <a:pt x="267" y="1823"/>
                  </a:lnTo>
                  <a:lnTo>
                    <a:pt x="166" y="2028"/>
                  </a:lnTo>
                  <a:lnTo>
                    <a:pt x="28" y="2214"/>
                  </a:lnTo>
                  <a:lnTo>
                    <a:pt x="10" y="2224"/>
                  </a:lnTo>
                  <a:lnTo>
                    <a:pt x="10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10" y="2273"/>
                  </a:lnTo>
                  <a:lnTo>
                    <a:pt x="28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7" y="2156"/>
                  </a:lnTo>
                  <a:lnTo>
                    <a:pt x="221" y="2077"/>
                  </a:lnTo>
                  <a:lnTo>
                    <a:pt x="295" y="1960"/>
                  </a:lnTo>
                  <a:lnTo>
                    <a:pt x="359" y="1832"/>
                  </a:lnTo>
                  <a:lnTo>
                    <a:pt x="442" y="1587"/>
                  </a:lnTo>
                  <a:lnTo>
                    <a:pt x="488" y="1342"/>
                  </a:lnTo>
                  <a:lnTo>
                    <a:pt x="498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86"/>
            <p:cNvSpPr>
              <a:spLocks/>
            </p:cNvSpPr>
            <p:nvPr/>
          </p:nvSpPr>
          <p:spPr bwMode="auto">
            <a:xfrm>
              <a:off x="22536" y="4590"/>
              <a:ext cx="1418" cy="1509"/>
            </a:xfrm>
            <a:custGeom>
              <a:avLst/>
              <a:gdLst/>
              <a:ahLst/>
              <a:cxnLst>
                <a:cxn ang="0">
                  <a:pos x="755" y="804"/>
                </a:cxn>
                <a:cxn ang="0">
                  <a:pos x="1381" y="804"/>
                </a:cxn>
                <a:cxn ang="0">
                  <a:pos x="1390" y="794"/>
                </a:cxn>
                <a:cxn ang="0">
                  <a:pos x="1409" y="784"/>
                </a:cxn>
                <a:cxn ang="0">
                  <a:pos x="1418" y="774"/>
                </a:cxn>
                <a:cxn ang="0">
                  <a:pos x="1418" y="735"/>
                </a:cxn>
                <a:cxn ang="0">
                  <a:pos x="1409" y="725"/>
                </a:cxn>
                <a:cxn ang="0">
                  <a:pos x="1390" y="716"/>
                </a:cxn>
                <a:cxn ang="0">
                  <a:pos x="1363" y="716"/>
                </a:cxn>
                <a:cxn ang="0">
                  <a:pos x="1344" y="706"/>
                </a:cxn>
                <a:cxn ang="0">
                  <a:pos x="755" y="706"/>
                </a:cxn>
                <a:cxn ang="0">
                  <a:pos x="755" y="39"/>
                </a:cxn>
                <a:cxn ang="0">
                  <a:pos x="746" y="30"/>
                </a:cxn>
                <a:cxn ang="0">
                  <a:pos x="737" y="10"/>
                </a:cxn>
                <a:cxn ang="0">
                  <a:pos x="727" y="0"/>
                </a:cxn>
                <a:cxn ang="0">
                  <a:pos x="691" y="0"/>
                </a:cxn>
                <a:cxn ang="0">
                  <a:pos x="681" y="10"/>
                </a:cxn>
                <a:cxn ang="0">
                  <a:pos x="672" y="30"/>
                </a:cxn>
                <a:cxn ang="0">
                  <a:pos x="672" y="39"/>
                </a:cxn>
                <a:cxn ang="0">
                  <a:pos x="663" y="59"/>
                </a:cxn>
                <a:cxn ang="0">
                  <a:pos x="663" y="706"/>
                </a:cxn>
                <a:cxn ang="0">
                  <a:pos x="55" y="706"/>
                </a:cxn>
                <a:cxn ang="0">
                  <a:pos x="37" y="716"/>
                </a:cxn>
                <a:cxn ang="0">
                  <a:pos x="28" y="716"/>
                </a:cxn>
                <a:cxn ang="0">
                  <a:pos x="9" y="725"/>
                </a:cxn>
                <a:cxn ang="0">
                  <a:pos x="0" y="735"/>
                </a:cxn>
                <a:cxn ang="0">
                  <a:pos x="0" y="774"/>
                </a:cxn>
                <a:cxn ang="0">
                  <a:pos x="9" y="784"/>
                </a:cxn>
                <a:cxn ang="0">
                  <a:pos x="28" y="794"/>
                </a:cxn>
                <a:cxn ang="0">
                  <a:pos x="37" y="804"/>
                </a:cxn>
                <a:cxn ang="0">
                  <a:pos x="663" y="804"/>
                </a:cxn>
                <a:cxn ang="0">
                  <a:pos x="663" y="1470"/>
                </a:cxn>
                <a:cxn ang="0">
                  <a:pos x="672" y="1490"/>
                </a:cxn>
                <a:cxn ang="0">
                  <a:pos x="691" y="1509"/>
                </a:cxn>
                <a:cxn ang="0">
                  <a:pos x="727" y="1509"/>
                </a:cxn>
                <a:cxn ang="0">
                  <a:pos x="746" y="1490"/>
                </a:cxn>
                <a:cxn ang="0">
                  <a:pos x="755" y="1470"/>
                </a:cxn>
                <a:cxn ang="0">
                  <a:pos x="755" y="1441"/>
                </a:cxn>
                <a:cxn ang="0">
                  <a:pos x="755" y="804"/>
                </a:cxn>
              </a:cxnLst>
              <a:rect l="0" t="0" r="r" b="b"/>
              <a:pathLst>
                <a:path w="1418" h="1509">
                  <a:moveTo>
                    <a:pt x="755" y="804"/>
                  </a:moveTo>
                  <a:lnTo>
                    <a:pt x="1381" y="804"/>
                  </a:lnTo>
                  <a:lnTo>
                    <a:pt x="1390" y="794"/>
                  </a:lnTo>
                  <a:lnTo>
                    <a:pt x="1409" y="784"/>
                  </a:lnTo>
                  <a:lnTo>
                    <a:pt x="1418" y="774"/>
                  </a:lnTo>
                  <a:lnTo>
                    <a:pt x="1418" y="735"/>
                  </a:lnTo>
                  <a:lnTo>
                    <a:pt x="1409" y="725"/>
                  </a:lnTo>
                  <a:lnTo>
                    <a:pt x="1390" y="716"/>
                  </a:lnTo>
                  <a:lnTo>
                    <a:pt x="1363" y="716"/>
                  </a:lnTo>
                  <a:lnTo>
                    <a:pt x="1344" y="706"/>
                  </a:lnTo>
                  <a:lnTo>
                    <a:pt x="755" y="706"/>
                  </a:lnTo>
                  <a:lnTo>
                    <a:pt x="755" y="39"/>
                  </a:lnTo>
                  <a:lnTo>
                    <a:pt x="746" y="30"/>
                  </a:lnTo>
                  <a:lnTo>
                    <a:pt x="737" y="10"/>
                  </a:lnTo>
                  <a:lnTo>
                    <a:pt x="727" y="0"/>
                  </a:lnTo>
                  <a:lnTo>
                    <a:pt x="691" y="0"/>
                  </a:lnTo>
                  <a:lnTo>
                    <a:pt x="681" y="10"/>
                  </a:lnTo>
                  <a:lnTo>
                    <a:pt x="672" y="30"/>
                  </a:lnTo>
                  <a:lnTo>
                    <a:pt x="672" y="39"/>
                  </a:lnTo>
                  <a:lnTo>
                    <a:pt x="663" y="59"/>
                  </a:lnTo>
                  <a:lnTo>
                    <a:pt x="663" y="706"/>
                  </a:lnTo>
                  <a:lnTo>
                    <a:pt x="55" y="706"/>
                  </a:lnTo>
                  <a:lnTo>
                    <a:pt x="37" y="716"/>
                  </a:lnTo>
                  <a:lnTo>
                    <a:pt x="28" y="716"/>
                  </a:lnTo>
                  <a:lnTo>
                    <a:pt x="9" y="725"/>
                  </a:lnTo>
                  <a:lnTo>
                    <a:pt x="0" y="735"/>
                  </a:lnTo>
                  <a:lnTo>
                    <a:pt x="0" y="774"/>
                  </a:lnTo>
                  <a:lnTo>
                    <a:pt x="9" y="784"/>
                  </a:lnTo>
                  <a:lnTo>
                    <a:pt x="28" y="794"/>
                  </a:lnTo>
                  <a:lnTo>
                    <a:pt x="37" y="804"/>
                  </a:lnTo>
                  <a:lnTo>
                    <a:pt x="663" y="804"/>
                  </a:lnTo>
                  <a:lnTo>
                    <a:pt x="663" y="1470"/>
                  </a:lnTo>
                  <a:lnTo>
                    <a:pt x="672" y="1490"/>
                  </a:lnTo>
                  <a:lnTo>
                    <a:pt x="691" y="1509"/>
                  </a:lnTo>
                  <a:lnTo>
                    <a:pt x="727" y="1509"/>
                  </a:lnTo>
                  <a:lnTo>
                    <a:pt x="746" y="1490"/>
                  </a:lnTo>
                  <a:lnTo>
                    <a:pt x="755" y="1470"/>
                  </a:lnTo>
                  <a:lnTo>
                    <a:pt x="755" y="1441"/>
                  </a:lnTo>
                  <a:lnTo>
                    <a:pt x="755" y="8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87"/>
            <p:cNvSpPr>
              <a:spLocks/>
            </p:cNvSpPr>
            <p:nvPr/>
          </p:nvSpPr>
          <p:spPr bwMode="auto">
            <a:xfrm>
              <a:off x="24626" y="4404"/>
              <a:ext cx="884" cy="1558"/>
            </a:xfrm>
            <a:custGeom>
              <a:avLst/>
              <a:gdLst/>
              <a:ahLst/>
              <a:cxnLst>
                <a:cxn ang="0">
                  <a:pos x="645" y="647"/>
                </a:cxn>
                <a:cxn ang="0">
                  <a:pos x="801" y="441"/>
                </a:cxn>
                <a:cxn ang="0">
                  <a:pos x="801" y="206"/>
                </a:cxn>
                <a:cxn ang="0">
                  <a:pos x="663" y="59"/>
                </a:cxn>
                <a:cxn ang="0">
                  <a:pos x="433" y="0"/>
                </a:cxn>
                <a:cxn ang="0">
                  <a:pos x="166" y="88"/>
                </a:cxn>
                <a:cxn ang="0">
                  <a:pos x="55" y="304"/>
                </a:cxn>
                <a:cxn ang="0">
                  <a:pos x="74" y="372"/>
                </a:cxn>
                <a:cxn ang="0">
                  <a:pos x="110" y="412"/>
                </a:cxn>
                <a:cxn ang="0">
                  <a:pos x="203" y="421"/>
                </a:cxn>
                <a:cxn ang="0">
                  <a:pos x="267" y="343"/>
                </a:cxn>
                <a:cxn ang="0">
                  <a:pos x="276" y="274"/>
                </a:cxn>
                <a:cxn ang="0">
                  <a:pos x="249" y="235"/>
                </a:cxn>
                <a:cxn ang="0">
                  <a:pos x="193" y="196"/>
                </a:cxn>
                <a:cxn ang="0">
                  <a:pos x="203" y="127"/>
                </a:cxn>
                <a:cxn ang="0">
                  <a:pos x="359" y="59"/>
                </a:cxn>
                <a:cxn ang="0">
                  <a:pos x="534" y="88"/>
                </a:cxn>
                <a:cxn ang="0">
                  <a:pos x="617" y="206"/>
                </a:cxn>
                <a:cxn ang="0">
                  <a:pos x="626" y="363"/>
                </a:cxn>
                <a:cxn ang="0">
                  <a:pos x="571" y="568"/>
                </a:cxn>
                <a:cxn ang="0">
                  <a:pos x="442" y="676"/>
                </a:cxn>
                <a:cxn ang="0">
                  <a:pos x="341" y="686"/>
                </a:cxn>
                <a:cxn ang="0">
                  <a:pos x="276" y="696"/>
                </a:cxn>
                <a:cxn ang="0">
                  <a:pos x="267" y="735"/>
                </a:cxn>
                <a:cxn ang="0">
                  <a:pos x="405" y="745"/>
                </a:cxn>
                <a:cxn ang="0">
                  <a:pos x="571" y="813"/>
                </a:cxn>
                <a:cxn ang="0">
                  <a:pos x="654" y="1000"/>
                </a:cxn>
                <a:cxn ang="0">
                  <a:pos x="654" y="1254"/>
                </a:cxn>
                <a:cxn ang="0">
                  <a:pos x="580" y="1421"/>
                </a:cxn>
                <a:cxn ang="0">
                  <a:pos x="470" y="1489"/>
                </a:cxn>
                <a:cxn ang="0">
                  <a:pos x="341" y="1489"/>
                </a:cxn>
                <a:cxn ang="0">
                  <a:pos x="166" y="1411"/>
                </a:cxn>
                <a:cxn ang="0">
                  <a:pos x="129" y="1323"/>
                </a:cxn>
                <a:cxn ang="0">
                  <a:pos x="193" y="1293"/>
                </a:cxn>
                <a:cxn ang="0">
                  <a:pos x="230" y="1235"/>
                </a:cxn>
                <a:cxn ang="0">
                  <a:pos x="230" y="1156"/>
                </a:cxn>
                <a:cxn ang="0">
                  <a:pos x="203" y="1107"/>
                </a:cxn>
                <a:cxn ang="0">
                  <a:pos x="120" y="1068"/>
                </a:cxn>
                <a:cxn ang="0">
                  <a:pos x="74" y="1078"/>
                </a:cxn>
                <a:cxn ang="0">
                  <a:pos x="28" y="1107"/>
                </a:cxn>
                <a:cxn ang="0">
                  <a:pos x="0" y="1166"/>
                </a:cxn>
                <a:cxn ang="0">
                  <a:pos x="18" y="1323"/>
                </a:cxn>
                <a:cxn ang="0">
                  <a:pos x="175" y="1489"/>
                </a:cxn>
                <a:cxn ang="0">
                  <a:pos x="424" y="1558"/>
                </a:cxn>
                <a:cxn ang="0">
                  <a:pos x="700" y="1470"/>
                </a:cxn>
                <a:cxn ang="0">
                  <a:pos x="856" y="1254"/>
                </a:cxn>
                <a:cxn ang="0">
                  <a:pos x="865" y="1009"/>
                </a:cxn>
                <a:cxn ang="0">
                  <a:pos x="746" y="823"/>
                </a:cxn>
                <a:cxn ang="0">
                  <a:pos x="525" y="715"/>
                </a:cxn>
              </a:cxnLst>
              <a:rect l="0" t="0" r="r" b="b"/>
              <a:pathLst>
                <a:path w="884" h="1558">
                  <a:moveTo>
                    <a:pt x="525" y="715"/>
                  </a:moveTo>
                  <a:lnTo>
                    <a:pt x="645" y="647"/>
                  </a:lnTo>
                  <a:lnTo>
                    <a:pt x="737" y="559"/>
                  </a:lnTo>
                  <a:lnTo>
                    <a:pt x="801" y="441"/>
                  </a:lnTo>
                  <a:lnTo>
                    <a:pt x="829" y="314"/>
                  </a:lnTo>
                  <a:lnTo>
                    <a:pt x="801" y="206"/>
                  </a:lnTo>
                  <a:lnTo>
                    <a:pt x="746" y="118"/>
                  </a:lnTo>
                  <a:lnTo>
                    <a:pt x="663" y="59"/>
                  </a:lnTo>
                  <a:lnTo>
                    <a:pt x="552" y="10"/>
                  </a:lnTo>
                  <a:lnTo>
                    <a:pt x="433" y="0"/>
                  </a:lnTo>
                  <a:lnTo>
                    <a:pt x="285" y="20"/>
                  </a:lnTo>
                  <a:lnTo>
                    <a:pt x="166" y="88"/>
                  </a:lnTo>
                  <a:lnTo>
                    <a:pt x="83" y="186"/>
                  </a:lnTo>
                  <a:lnTo>
                    <a:pt x="55" y="304"/>
                  </a:lnTo>
                  <a:lnTo>
                    <a:pt x="55" y="343"/>
                  </a:lnTo>
                  <a:lnTo>
                    <a:pt x="74" y="372"/>
                  </a:lnTo>
                  <a:lnTo>
                    <a:pt x="83" y="392"/>
                  </a:lnTo>
                  <a:lnTo>
                    <a:pt x="110" y="412"/>
                  </a:lnTo>
                  <a:lnTo>
                    <a:pt x="138" y="421"/>
                  </a:lnTo>
                  <a:lnTo>
                    <a:pt x="203" y="421"/>
                  </a:lnTo>
                  <a:lnTo>
                    <a:pt x="258" y="382"/>
                  </a:lnTo>
                  <a:lnTo>
                    <a:pt x="267" y="343"/>
                  </a:lnTo>
                  <a:lnTo>
                    <a:pt x="276" y="314"/>
                  </a:lnTo>
                  <a:lnTo>
                    <a:pt x="276" y="274"/>
                  </a:lnTo>
                  <a:lnTo>
                    <a:pt x="258" y="255"/>
                  </a:lnTo>
                  <a:lnTo>
                    <a:pt x="249" y="235"/>
                  </a:lnTo>
                  <a:lnTo>
                    <a:pt x="230" y="216"/>
                  </a:lnTo>
                  <a:lnTo>
                    <a:pt x="193" y="196"/>
                  </a:lnTo>
                  <a:lnTo>
                    <a:pt x="138" y="196"/>
                  </a:lnTo>
                  <a:lnTo>
                    <a:pt x="203" y="127"/>
                  </a:lnTo>
                  <a:lnTo>
                    <a:pt x="276" y="88"/>
                  </a:lnTo>
                  <a:lnTo>
                    <a:pt x="359" y="59"/>
                  </a:lnTo>
                  <a:lnTo>
                    <a:pt x="479" y="59"/>
                  </a:lnTo>
                  <a:lnTo>
                    <a:pt x="534" y="88"/>
                  </a:lnTo>
                  <a:lnTo>
                    <a:pt x="580" y="127"/>
                  </a:lnTo>
                  <a:lnTo>
                    <a:pt x="617" y="206"/>
                  </a:lnTo>
                  <a:lnTo>
                    <a:pt x="626" y="314"/>
                  </a:lnTo>
                  <a:lnTo>
                    <a:pt x="626" y="363"/>
                  </a:lnTo>
                  <a:lnTo>
                    <a:pt x="608" y="461"/>
                  </a:lnTo>
                  <a:lnTo>
                    <a:pt x="571" y="568"/>
                  </a:lnTo>
                  <a:lnTo>
                    <a:pt x="506" y="647"/>
                  </a:lnTo>
                  <a:lnTo>
                    <a:pt x="442" y="676"/>
                  </a:lnTo>
                  <a:lnTo>
                    <a:pt x="378" y="686"/>
                  </a:lnTo>
                  <a:lnTo>
                    <a:pt x="341" y="686"/>
                  </a:lnTo>
                  <a:lnTo>
                    <a:pt x="313" y="696"/>
                  </a:lnTo>
                  <a:lnTo>
                    <a:pt x="276" y="696"/>
                  </a:lnTo>
                  <a:lnTo>
                    <a:pt x="267" y="706"/>
                  </a:lnTo>
                  <a:lnTo>
                    <a:pt x="267" y="735"/>
                  </a:lnTo>
                  <a:lnTo>
                    <a:pt x="276" y="745"/>
                  </a:lnTo>
                  <a:lnTo>
                    <a:pt x="405" y="745"/>
                  </a:lnTo>
                  <a:lnTo>
                    <a:pt x="497" y="764"/>
                  </a:lnTo>
                  <a:lnTo>
                    <a:pt x="571" y="813"/>
                  </a:lnTo>
                  <a:lnTo>
                    <a:pt x="626" y="892"/>
                  </a:lnTo>
                  <a:lnTo>
                    <a:pt x="654" y="1000"/>
                  </a:lnTo>
                  <a:lnTo>
                    <a:pt x="663" y="1117"/>
                  </a:lnTo>
                  <a:lnTo>
                    <a:pt x="654" y="1254"/>
                  </a:lnTo>
                  <a:lnTo>
                    <a:pt x="617" y="1352"/>
                  </a:lnTo>
                  <a:lnTo>
                    <a:pt x="580" y="1421"/>
                  </a:lnTo>
                  <a:lnTo>
                    <a:pt x="525" y="1470"/>
                  </a:lnTo>
                  <a:lnTo>
                    <a:pt x="470" y="1489"/>
                  </a:lnTo>
                  <a:lnTo>
                    <a:pt x="424" y="1499"/>
                  </a:lnTo>
                  <a:lnTo>
                    <a:pt x="341" y="1489"/>
                  </a:lnTo>
                  <a:lnTo>
                    <a:pt x="249" y="1460"/>
                  </a:lnTo>
                  <a:lnTo>
                    <a:pt x="166" y="1411"/>
                  </a:lnTo>
                  <a:lnTo>
                    <a:pt x="92" y="1323"/>
                  </a:lnTo>
                  <a:lnTo>
                    <a:pt x="129" y="1323"/>
                  </a:lnTo>
                  <a:lnTo>
                    <a:pt x="166" y="1313"/>
                  </a:lnTo>
                  <a:lnTo>
                    <a:pt x="193" y="1293"/>
                  </a:lnTo>
                  <a:lnTo>
                    <a:pt x="212" y="1274"/>
                  </a:lnTo>
                  <a:lnTo>
                    <a:pt x="230" y="1235"/>
                  </a:lnTo>
                  <a:lnTo>
                    <a:pt x="239" y="1195"/>
                  </a:lnTo>
                  <a:lnTo>
                    <a:pt x="230" y="1156"/>
                  </a:lnTo>
                  <a:lnTo>
                    <a:pt x="221" y="1127"/>
                  </a:lnTo>
                  <a:lnTo>
                    <a:pt x="203" y="1107"/>
                  </a:lnTo>
                  <a:lnTo>
                    <a:pt x="175" y="1088"/>
                  </a:lnTo>
                  <a:lnTo>
                    <a:pt x="120" y="1068"/>
                  </a:lnTo>
                  <a:lnTo>
                    <a:pt x="92" y="1068"/>
                  </a:lnTo>
                  <a:lnTo>
                    <a:pt x="74" y="1078"/>
                  </a:lnTo>
                  <a:lnTo>
                    <a:pt x="46" y="1088"/>
                  </a:lnTo>
                  <a:lnTo>
                    <a:pt x="28" y="1107"/>
                  </a:lnTo>
                  <a:lnTo>
                    <a:pt x="9" y="1137"/>
                  </a:lnTo>
                  <a:lnTo>
                    <a:pt x="0" y="1166"/>
                  </a:lnTo>
                  <a:lnTo>
                    <a:pt x="0" y="1205"/>
                  </a:lnTo>
                  <a:lnTo>
                    <a:pt x="18" y="1323"/>
                  </a:lnTo>
                  <a:lnTo>
                    <a:pt x="83" y="1421"/>
                  </a:lnTo>
                  <a:lnTo>
                    <a:pt x="175" y="1489"/>
                  </a:lnTo>
                  <a:lnTo>
                    <a:pt x="295" y="1538"/>
                  </a:lnTo>
                  <a:lnTo>
                    <a:pt x="424" y="1558"/>
                  </a:lnTo>
                  <a:lnTo>
                    <a:pt x="571" y="1538"/>
                  </a:lnTo>
                  <a:lnTo>
                    <a:pt x="700" y="1470"/>
                  </a:lnTo>
                  <a:lnTo>
                    <a:pt x="801" y="1372"/>
                  </a:lnTo>
                  <a:lnTo>
                    <a:pt x="856" y="1254"/>
                  </a:lnTo>
                  <a:lnTo>
                    <a:pt x="884" y="1117"/>
                  </a:lnTo>
                  <a:lnTo>
                    <a:pt x="865" y="1009"/>
                  </a:lnTo>
                  <a:lnTo>
                    <a:pt x="819" y="911"/>
                  </a:lnTo>
                  <a:lnTo>
                    <a:pt x="746" y="823"/>
                  </a:lnTo>
                  <a:lnTo>
                    <a:pt x="645" y="755"/>
                  </a:lnTo>
                  <a:lnTo>
                    <a:pt x="525" y="7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88"/>
            <p:cNvSpPr>
              <a:spLocks/>
            </p:cNvSpPr>
            <p:nvPr/>
          </p:nvSpPr>
          <p:spPr bwMode="auto">
            <a:xfrm>
              <a:off x="25666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8" y="127"/>
                </a:cxn>
                <a:cxn ang="0">
                  <a:pos x="857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6" y="166"/>
                </a:cxn>
                <a:cxn ang="0">
                  <a:pos x="875" y="245"/>
                </a:cxn>
                <a:cxn ang="0">
                  <a:pos x="912" y="274"/>
                </a:cxn>
                <a:cxn ang="0">
                  <a:pos x="986" y="264"/>
                </a:cxn>
                <a:cxn ang="0">
                  <a:pos x="1032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8" y="19"/>
                </a:cxn>
                <a:cxn ang="0">
                  <a:pos x="857" y="0"/>
                </a:cxn>
                <a:cxn ang="0">
                  <a:pos x="709" y="68"/>
                </a:cxn>
                <a:cxn ang="0">
                  <a:pos x="636" y="166"/>
                </a:cxn>
                <a:cxn ang="0">
                  <a:pos x="525" y="29"/>
                </a:cxn>
                <a:cxn ang="0">
                  <a:pos x="406" y="0"/>
                </a:cxn>
                <a:cxn ang="0">
                  <a:pos x="221" y="78"/>
                </a:cxn>
                <a:cxn ang="0">
                  <a:pos x="102" y="235"/>
                </a:cxn>
                <a:cxn ang="0">
                  <a:pos x="65" y="343"/>
                </a:cxn>
                <a:cxn ang="0">
                  <a:pos x="111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6" y="49"/>
                </a:cxn>
                <a:cxn ang="0">
                  <a:pos x="461" y="58"/>
                </a:cxn>
                <a:cxn ang="0">
                  <a:pos x="507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6" y="734"/>
                </a:cxn>
                <a:cxn ang="0">
                  <a:pos x="286" y="940"/>
                </a:cxn>
                <a:cxn ang="0">
                  <a:pos x="157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4" y="823"/>
                </a:cxn>
                <a:cxn ang="0">
                  <a:pos x="185" y="774"/>
                </a:cxn>
                <a:cxn ang="0">
                  <a:pos x="111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9" y="940"/>
                </a:cxn>
                <a:cxn ang="0">
                  <a:pos x="129" y="1019"/>
                </a:cxn>
                <a:cxn ang="0">
                  <a:pos x="277" y="1009"/>
                </a:cxn>
                <a:cxn ang="0">
                  <a:pos x="378" y="921"/>
                </a:cxn>
                <a:cxn ang="0">
                  <a:pos x="424" y="852"/>
                </a:cxn>
                <a:cxn ang="0">
                  <a:pos x="498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8" y="793"/>
                </a:cxn>
                <a:cxn ang="0">
                  <a:pos x="995" y="676"/>
                </a:cxn>
                <a:cxn ang="0">
                  <a:pos x="986" y="656"/>
                </a:cxn>
                <a:cxn ang="0">
                  <a:pos x="949" y="666"/>
                </a:cxn>
                <a:cxn ang="0">
                  <a:pos x="894" y="803"/>
                </a:cxn>
                <a:cxn ang="0">
                  <a:pos x="765" y="940"/>
                </a:cxn>
                <a:cxn ang="0">
                  <a:pos x="627" y="970"/>
                </a:cxn>
                <a:cxn ang="0">
                  <a:pos x="571" y="940"/>
                </a:cxn>
                <a:cxn ang="0">
                  <a:pos x="544" y="891"/>
                </a:cxn>
                <a:cxn ang="0">
                  <a:pos x="553" y="705"/>
                </a:cxn>
                <a:cxn ang="0">
                  <a:pos x="645" y="313"/>
                </a:cxn>
              </a:cxnLst>
              <a:rect l="0" t="0" r="r" b="b"/>
              <a:pathLst>
                <a:path w="1059" h="1028">
                  <a:moveTo>
                    <a:pt x="645" y="313"/>
                  </a:moveTo>
                  <a:lnTo>
                    <a:pt x="663" y="264"/>
                  </a:lnTo>
                  <a:lnTo>
                    <a:pt x="682" y="196"/>
                  </a:lnTo>
                  <a:lnTo>
                    <a:pt x="728" y="127"/>
                  </a:lnTo>
                  <a:lnTo>
                    <a:pt x="783" y="68"/>
                  </a:lnTo>
                  <a:lnTo>
                    <a:pt x="857" y="49"/>
                  </a:lnTo>
                  <a:lnTo>
                    <a:pt x="903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3" y="107"/>
                  </a:lnTo>
                  <a:lnTo>
                    <a:pt x="866" y="166"/>
                  </a:lnTo>
                  <a:lnTo>
                    <a:pt x="866" y="215"/>
                  </a:lnTo>
                  <a:lnTo>
                    <a:pt x="875" y="245"/>
                  </a:lnTo>
                  <a:lnTo>
                    <a:pt x="894" y="264"/>
                  </a:lnTo>
                  <a:lnTo>
                    <a:pt x="912" y="274"/>
                  </a:lnTo>
                  <a:lnTo>
                    <a:pt x="967" y="274"/>
                  </a:lnTo>
                  <a:lnTo>
                    <a:pt x="986" y="264"/>
                  </a:lnTo>
                  <a:lnTo>
                    <a:pt x="1013" y="254"/>
                  </a:lnTo>
                  <a:lnTo>
                    <a:pt x="1032" y="235"/>
                  </a:lnTo>
                  <a:lnTo>
                    <a:pt x="1041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8" y="19"/>
                  </a:lnTo>
                  <a:lnTo>
                    <a:pt x="912" y="0"/>
                  </a:lnTo>
                  <a:lnTo>
                    <a:pt x="857" y="0"/>
                  </a:lnTo>
                  <a:lnTo>
                    <a:pt x="774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6" y="166"/>
                  </a:lnTo>
                  <a:lnTo>
                    <a:pt x="590" y="78"/>
                  </a:lnTo>
                  <a:lnTo>
                    <a:pt x="525" y="29"/>
                  </a:lnTo>
                  <a:lnTo>
                    <a:pt x="461" y="0"/>
                  </a:lnTo>
                  <a:lnTo>
                    <a:pt x="406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8" y="147"/>
                  </a:lnTo>
                  <a:lnTo>
                    <a:pt x="102" y="235"/>
                  </a:lnTo>
                  <a:lnTo>
                    <a:pt x="74" y="303"/>
                  </a:lnTo>
                  <a:lnTo>
                    <a:pt x="65" y="343"/>
                  </a:lnTo>
                  <a:lnTo>
                    <a:pt x="65" y="362"/>
                  </a:lnTo>
                  <a:lnTo>
                    <a:pt x="111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1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6" y="49"/>
                  </a:lnTo>
                  <a:lnTo>
                    <a:pt x="442" y="49"/>
                  </a:lnTo>
                  <a:lnTo>
                    <a:pt x="461" y="58"/>
                  </a:lnTo>
                  <a:lnTo>
                    <a:pt x="488" y="88"/>
                  </a:lnTo>
                  <a:lnTo>
                    <a:pt x="507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8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6" y="734"/>
                  </a:lnTo>
                  <a:lnTo>
                    <a:pt x="359" y="862"/>
                  </a:lnTo>
                  <a:lnTo>
                    <a:pt x="286" y="940"/>
                  </a:lnTo>
                  <a:lnTo>
                    <a:pt x="203" y="970"/>
                  </a:lnTo>
                  <a:lnTo>
                    <a:pt x="157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5" y="862"/>
                  </a:lnTo>
                  <a:lnTo>
                    <a:pt x="194" y="823"/>
                  </a:lnTo>
                  <a:lnTo>
                    <a:pt x="194" y="793"/>
                  </a:lnTo>
                  <a:lnTo>
                    <a:pt x="185" y="774"/>
                  </a:lnTo>
                  <a:lnTo>
                    <a:pt x="129" y="744"/>
                  </a:lnTo>
                  <a:lnTo>
                    <a:pt x="111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9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9" y="940"/>
                  </a:lnTo>
                  <a:lnTo>
                    <a:pt x="65" y="989"/>
                  </a:lnTo>
                  <a:lnTo>
                    <a:pt x="129" y="1019"/>
                  </a:lnTo>
                  <a:lnTo>
                    <a:pt x="194" y="1028"/>
                  </a:lnTo>
                  <a:lnTo>
                    <a:pt x="277" y="1009"/>
                  </a:lnTo>
                  <a:lnTo>
                    <a:pt x="332" y="970"/>
                  </a:lnTo>
                  <a:lnTo>
                    <a:pt x="378" y="921"/>
                  </a:lnTo>
                  <a:lnTo>
                    <a:pt x="406" y="872"/>
                  </a:lnTo>
                  <a:lnTo>
                    <a:pt x="424" y="852"/>
                  </a:lnTo>
                  <a:lnTo>
                    <a:pt x="452" y="911"/>
                  </a:lnTo>
                  <a:lnTo>
                    <a:pt x="498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3" y="872"/>
                  </a:lnTo>
                  <a:lnTo>
                    <a:pt x="958" y="793"/>
                  </a:lnTo>
                  <a:lnTo>
                    <a:pt x="986" y="725"/>
                  </a:lnTo>
                  <a:lnTo>
                    <a:pt x="995" y="676"/>
                  </a:lnTo>
                  <a:lnTo>
                    <a:pt x="995" y="666"/>
                  </a:lnTo>
                  <a:lnTo>
                    <a:pt x="986" y="656"/>
                  </a:lnTo>
                  <a:lnTo>
                    <a:pt x="949" y="656"/>
                  </a:lnTo>
                  <a:lnTo>
                    <a:pt x="949" y="666"/>
                  </a:lnTo>
                  <a:lnTo>
                    <a:pt x="940" y="676"/>
                  </a:lnTo>
                  <a:lnTo>
                    <a:pt x="894" y="803"/>
                  </a:lnTo>
                  <a:lnTo>
                    <a:pt x="829" y="881"/>
                  </a:lnTo>
                  <a:lnTo>
                    <a:pt x="765" y="940"/>
                  </a:lnTo>
                  <a:lnTo>
                    <a:pt x="709" y="970"/>
                  </a:lnTo>
                  <a:lnTo>
                    <a:pt x="627" y="970"/>
                  </a:lnTo>
                  <a:lnTo>
                    <a:pt x="599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4" y="891"/>
                  </a:lnTo>
                  <a:lnTo>
                    <a:pt x="544" y="774"/>
                  </a:lnTo>
                  <a:lnTo>
                    <a:pt x="553" y="705"/>
                  </a:lnTo>
                  <a:lnTo>
                    <a:pt x="571" y="627"/>
                  </a:lnTo>
                  <a:lnTo>
                    <a:pt x="645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89"/>
            <p:cNvSpPr>
              <a:spLocks/>
            </p:cNvSpPr>
            <p:nvPr/>
          </p:nvSpPr>
          <p:spPr bwMode="auto">
            <a:xfrm>
              <a:off x="26919" y="4032"/>
              <a:ext cx="662" cy="1058"/>
            </a:xfrm>
            <a:custGeom>
              <a:avLst/>
              <a:gdLst/>
              <a:ahLst/>
              <a:cxnLst>
                <a:cxn ang="0">
                  <a:pos x="662" y="774"/>
                </a:cxn>
                <a:cxn ang="0">
                  <a:pos x="607" y="774"/>
                </a:cxn>
                <a:cxn ang="0">
                  <a:pos x="607" y="793"/>
                </a:cxn>
                <a:cxn ang="0">
                  <a:pos x="598" y="823"/>
                </a:cxn>
                <a:cxn ang="0">
                  <a:pos x="598" y="852"/>
                </a:cxn>
                <a:cxn ang="0">
                  <a:pos x="589" y="882"/>
                </a:cxn>
                <a:cxn ang="0">
                  <a:pos x="580" y="901"/>
                </a:cxn>
                <a:cxn ang="0">
                  <a:pos x="570" y="911"/>
                </a:cxn>
                <a:cxn ang="0">
                  <a:pos x="561" y="911"/>
                </a:cxn>
                <a:cxn ang="0">
                  <a:pos x="543" y="921"/>
                </a:cxn>
                <a:cxn ang="0">
                  <a:pos x="147" y="921"/>
                </a:cxn>
                <a:cxn ang="0">
                  <a:pos x="230" y="842"/>
                </a:cxn>
                <a:cxn ang="0">
                  <a:pos x="294" y="784"/>
                </a:cxn>
                <a:cxn ang="0">
                  <a:pos x="349" y="744"/>
                </a:cxn>
                <a:cxn ang="0">
                  <a:pos x="395" y="695"/>
                </a:cxn>
                <a:cxn ang="0">
                  <a:pos x="451" y="656"/>
                </a:cxn>
                <a:cxn ang="0">
                  <a:pos x="524" y="588"/>
                </a:cxn>
                <a:cxn ang="0">
                  <a:pos x="598" y="509"/>
                </a:cxn>
                <a:cxn ang="0">
                  <a:pos x="644" y="421"/>
                </a:cxn>
                <a:cxn ang="0">
                  <a:pos x="662" y="313"/>
                </a:cxn>
                <a:cxn ang="0">
                  <a:pos x="644" y="206"/>
                </a:cxn>
                <a:cxn ang="0">
                  <a:pos x="598" y="117"/>
                </a:cxn>
                <a:cxn ang="0">
                  <a:pos x="515" y="59"/>
                </a:cxn>
                <a:cxn ang="0">
                  <a:pos x="423" y="19"/>
                </a:cxn>
                <a:cxn ang="0">
                  <a:pos x="313" y="0"/>
                </a:cxn>
                <a:cxn ang="0">
                  <a:pos x="184" y="29"/>
                </a:cxn>
                <a:cxn ang="0">
                  <a:pos x="92" y="88"/>
                </a:cxn>
                <a:cxn ang="0">
                  <a:pos x="27" y="186"/>
                </a:cxn>
                <a:cxn ang="0">
                  <a:pos x="0" y="284"/>
                </a:cxn>
                <a:cxn ang="0">
                  <a:pos x="0" y="313"/>
                </a:cxn>
                <a:cxn ang="0">
                  <a:pos x="18" y="343"/>
                </a:cxn>
                <a:cxn ang="0">
                  <a:pos x="27" y="353"/>
                </a:cxn>
                <a:cxn ang="0">
                  <a:pos x="46" y="362"/>
                </a:cxn>
                <a:cxn ang="0">
                  <a:pos x="55" y="372"/>
                </a:cxn>
                <a:cxn ang="0">
                  <a:pos x="101" y="372"/>
                </a:cxn>
                <a:cxn ang="0">
                  <a:pos x="128" y="362"/>
                </a:cxn>
                <a:cxn ang="0">
                  <a:pos x="138" y="343"/>
                </a:cxn>
                <a:cxn ang="0">
                  <a:pos x="156" y="323"/>
                </a:cxn>
                <a:cxn ang="0">
                  <a:pos x="156" y="264"/>
                </a:cxn>
                <a:cxn ang="0">
                  <a:pos x="147" y="245"/>
                </a:cxn>
                <a:cxn ang="0">
                  <a:pos x="119" y="215"/>
                </a:cxn>
                <a:cxn ang="0">
                  <a:pos x="101" y="215"/>
                </a:cxn>
                <a:cxn ang="0">
                  <a:pos x="73" y="206"/>
                </a:cxn>
                <a:cxn ang="0">
                  <a:pos x="119" y="137"/>
                </a:cxn>
                <a:cxn ang="0">
                  <a:pos x="175" y="88"/>
                </a:cxn>
                <a:cxn ang="0">
                  <a:pos x="230" y="68"/>
                </a:cxn>
                <a:cxn ang="0">
                  <a:pos x="285" y="59"/>
                </a:cxn>
                <a:cxn ang="0">
                  <a:pos x="386" y="78"/>
                </a:cxn>
                <a:cxn ang="0">
                  <a:pos x="460" y="137"/>
                </a:cxn>
                <a:cxn ang="0">
                  <a:pos x="506" y="215"/>
                </a:cxn>
                <a:cxn ang="0">
                  <a:pos x="515" y="313"/>
                </a:cxn>
                <a:cxn ang="0">
                  <a:pos x="497" y="411"/>
                </a:cxn>
                <a:cxn ang="0">
                  <a:pos x="460" y="499"/>
                </a:cxn>
                <a:cxn ang="0">
                  <a:pos x="414" y="568"/>
                </a:cxn>
                <a:cxn ang="0">
                  <a:pos x="377" y="617"/>
                </a:cxn>
                <a:cxn ang="0">
                  <a:pos x="0" y="1019"/>
                </a:cxn>
                <a:cxn ang="0">
                  <a:pos x="0" y="1058"/>
                </a:cxn>
                <a:cxn ang="0">
                  <a:pos x="616" y="1058"/>
                </a:cxn>
                <a:cxn ang="0">
                  <a:pos x="662" y="774"/>
                </a:cxn>
              </a:cxnLst>
              <a:rect l="0" t="0" r="r" b="b"/>
              <a:pathLst>
                <a:path w="662" h="1058">
                  <a:moveTo>
                    <a:pt x="662" y="774"/>
                  </a:moveTo>
                  <a:lnTo>
                    <a:pt x="607" y="774"/>
                  </a:lnTo>
                  <a:lnTo>
                    <a:pt x="607" y="793"/>
                  </a:lnTo>
                  <a:lnTo>
                    <a:pt x="598" y="823"/>
                  </a:lnTo>
                  <a:lnTo>
                    <a:pt x="598" y="852"/>
                  </a:lnTo>
                  <a:lnTo>
                    <a:pt x="589" y="882"/>
                  </a:lnTo>
                  <a:lnTo>
                    <a:pt x="580" y="901"/>
                  </a:lnTo>
                  <a:lnTo>
                    <a:pt x="570" y="911"/>
                  </a:lnTo>
                  <a:lnTo>
                    <a:pt x="561" y="911"/>
                  </a:lnTo>
                  <a:lnTo>
                    <a:pt x="543" y="921"/>
                  </a:lnTo>
                  <a:lnTo>
                    <a:pt x="147" y="921"/>
                  </a:lnTo>
                  <a:lnTo>
                    <a:pt x="230" y="842"/>
                  </a:lnTo>
                  <a:lnTo>
                    <a:pt x="294" y="784"/>
                  </a:lnTo>
                  <a:lnTo>
                    <a:pt x="349" y="744"/>
                  </a:lnTo>
                  <a:lnTo>
                    <a:pt x="395" y="695"/>
                  </a:lnTo>
                  <a:lnTo>
                    <a:pt x="451" y="656"/>
                  </a:lnTo>
                  <a:lnTo>
                    <a:pt x="524" y="588"/>
                  </a:lnTo>
                  <a:lnTo>
                    <a:pt x="598" y="509"/>
                  </a:lnTo>
                  <a:lnTo>
                    <a:pt x="644" y="421"/>
                  </a:lnTo>
                  <a:lnTo>
                    <a:pt x="662" y="313"/>
                  </a:lnTo>
                  <a:lnTo>
                    <a:pt x="644" y="206"/>
                  </a:lnTo>
                  <a:lnTo>
                    <a:pt x="598" y="117"/>
                  </a:lnTo>
                  <a:lnTo>
                    <a:pt x="515" y="59"/>
                  </a:lnTo>
                  <a:lnTo>
                    <a:pt x="423" y="19"/>
                  </a:lnTo>
                  <a:lnTo>
                    <a:pt x="313" y="0"/>
                  </a:lnTo>
                  <a:lnTo>
                    <a:pt x="184" y="29"/>
                  </a:lnTo>
                  <a:lnTo>
                    <a:pt x="92" y="88"/>
                  </a:lnTo>
                  <a:lnTo>
                    <a:pt x="27" y="186"/>
                  </a:lnTo>
                  <a:lnTo>
                    <a:pt x="0" y="284"/>
                  </a:lnTo>
                  <a:lnTo>
                    <a:pt x="0" y="313"/>
                  </a:lnTo>
                  <a:lnTo>
                    <a:pt x="18" y="343"/>
                  </a:lnTo>
                  <a:lnTo>
                    <a:pt x="27" y="353"/>
                  </a:lnTo>
                  <a:lnTo>
                    <a:pt x="46" y="362"/>
                  </a:lnTo>
                  <a:lnTo>
                    <a:pt x="55" y="372"/>
                  </a:lnTo>
                  <a:lnTo>
                    <a:pt x="101" y="372"/>
                  </a:lnTo>
                  <a:lnTo>
                    <a:pt x="128" y="362"/>
                  </a:lnTo>
                  <a:lnTo>
                    <a:pt x="138" y="343"/>
                  </a:lnTo>
                  <a:lnTo>
                    <a:pt x="156" y="323"/>
                  </a:lnTo>
                  <a:lnTo>
                    <a:pt x="156" y="264"/>
                  </a:lnTo>
                  <a:lnTo>
                    <a:pt x="147" y="245"/>
                  </a:lnTo>
                  <a:lnTo>
                    <a:pt x="119" y="215"/>
                  </a:lnTo>
                  <a:lnTo>
                    <a:pt x="101" y="215"/>
                  </a:lnTo>
                  <a:lnTo>
                    <a:pt x="73" y="206"/>
                  </a:lnTo>
                  <a:lnTo>
                    <a:pt x="119" y="137"/>
                  </a:lnTo>
                  <a:lnTo>
                    <a:pt x="175" y="88"/>
                  </a:lnTo>
                  <a:lnTo>
                    <a:pt x="230" y="68"/>
                  </a:lnTo>
                  <a:lnTo>
                    <a:pt x="285" y="59"/>
                  </a:lnTo>
                  <a:lnTo>
                    <a:pt x="386" y="78"/>
                  </a:lnTo>
                  <a:lnTo>
                    <a:pt x="460" y="137"/>
                  </a:lnTo>
                  <a:lnTo>
                    <a:pt x="506" y="215"/>
                  </a:lnTo>
                  <a:lnTo>
                    <a:pt x="515" y="313"/>
                  </a:lnTo>
                  <a:lnTo>
                    <a:pt x="497" y="411"/>
                  </a:lnTo>
                  <a:lnTo>
                    <a:pt x="460" y="499"/>
                  </a:lnTo>
                  <a:lnTo>
                    <a:pt x="414" y="568"/>
                  </a:lnTo>
                  <a:lnTo>
                    <a:pt x="377" y="617"/>
                  </a:lnTo>
                  <a:lnTo>
                    <a:pt x="0" y="1019"/>
                  </a:lnTo>
                  <a:lnTo>
                    <a:pt x="0" y="1058"/>
                  </a:lnTo>
                  <a:lnTo>
                    <a:pt x="616" y="1058"/>
                  </a:lnTo>
                  <a:lnTo>
                    <a:pt x="662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90"/>
            <p:cNvSpPr>
              <a:spLocks noEditPoints="1"/>
            </p:cNvSpPr>
            <p:nvPr/>
          </p:nvSpPr>
          <p:spPr bwMode="auto">
            <a:xfrm>
              <a:off x="27858" y="4365"/>
              <a:ext cx="1629" cy="1548"/>
            </a:xfrm>
            <a:custGeom>
              <a:avLst/>
              <a:gdLst/>
              <a:ahLst/>
              <a:cxnLst>
                <a:cxn ang="0">
                  <a:pos x="239" y="1421"/>
                </a:cxn>
                <a:cxn ang="0">
                  <a:pos x="156" y="1470"/>
                </a:cxn>
                <a:cxn ang="0">
                  <a:pos x="27" y="1479"/>
                </a:cxn>
                <a:cxn ang="0">
                  <a:pos x="9" y="1499"/>
                </a:cxn>
                <a:cxn ang="0">
                  <a:pos x="9" y="1538"/>
                </a:cxn>
                <a:cxn ang="0">
                  <a:pos x="764" y="1548"/>
                </a:cxn>
                <a:cxn ang="0">
                  <a:pos x="1132" y="1440"/>
                </a:cxn>
                <a:cxn ang="0">
                  <a:pos x="1427" y="1166"/>
                </a:cxn>
                <a:cxn ang="0">
                  <a:pos x="1602" y="784"/>
                </a:cxn>
                <a:cxn ang="0">
                  <a:pos x="1611" y="421"/>
                </a:cxn>
                <a:cxn ang="0">
                  <a:pos x="1500" y="166"/>
                </a:cxn>
                <a:cxn ang="0">
                  <a:pos x="1280" y="20"/>
                </a:cxn>
                <a:cxn ang="0">
                  <a:pos x="377" y="0"/>
                </a:cxn>
                <a:cxn ang="0">
                  <a:pos x="350" y="20"/>
                </a:cxn>
                <a:cxn ang="0">
                  <a:pos x="368" y="69"/>
                </a:cxn>
                <a:cxn ang="0">
                  <a:pos x="506" y="78"/>
                </a:cxn>
                <a:cxn ang="0">
                  <a:pos x="543" y="88"/>
                </a:cxn>
                <a:cxn ang="0">
                  <a:pos x="552" y="108"/>
                </a:cxn>
                <a:cxn ang="0">
                  <a:pos x="543" y="127"/>
                </a:cxn>
                <a:cxn ang="0">
                  <a:pos x="258" y="1372"/>
                </a:cxn>
                <a:cxn ang="0">
                  <a:pos x="727" y="118"/>
                </a:cxn>
                <a:cxn ang="0">
                  <a:pos x="764" y="78"/>
                </a:cxn>
                <a:cxn ang="0">
                  <a:pos x="1059" y="69"/>
                </a:cxn>
                <a:cxn ang="0">
                  <a:pos x="1252" y="108"/>
                </a:cxn>
                <a:cxn ang="0">
                  <a:pos x="1390" y="245"/>
                </a:cxn>
                <a:cxn ang="0">
                  <a:pos x="1445" y="490"/>
                </a:cxn>
                <a:cxn ang="0">
                  <a:pos x="1418" y="725"/>
                </a:cxn>
                <a:cxn ang="0">
                  <a:pos x="1316" y="1058"/>
                </a:cxn>
                <a:cxn ang="0">
                  <a:pos x="1169" y="1283"/>
                </a:cxn>
                <a:cxn ang="0">
                  <a:pos x="994" y="1411"/>
                </a:cxn>
                <a:cxn ang="0">
                  <a:pos x="727" y="1479"/>
                </a:cxn>
                <a:cxn ang="0">
                  <a:pos x="423" y="1470"/>
                </a:cxn>
                <a:cxn ang="0">
                  <a:pos x="414" y="1421"/>
                </a:cxn>
                <a:cxn ang="0">
                  <a:pos x="718" y="157"/>
                </a:cxn>
              </a:cxnLst>
              <a:rect l="0" t="0" r="r" b="b"/>
              <a:pathLst>
                <a:path w="1629" h="1548">
                  <a:moveTo>
                    <a:pt x="258" y="1372"/>
                  </a:moveTo>
                  <a:lnTo>
                    <a:pt x="239" y="1421"/>
                  </a:lnTo>
                  <a:lnTo>
                    <a:pt x="211" y="1460"/>
                  </a:lnTo>
                  <a:lnTo>
                    <a:pt x="156" y="1470"/>
                  </a:lnTo>
                  <a:lnTo>
                    <a:pt x="64" y="1479"/>
                  </a:lnTo>
                  <a:lnTo>
                    <a:pt x="27" y="1479"/>
                  </a:lnTo>
                  <a:lnTo>
                    <a:pt x="9" y="1489"/>
                  </a:lnTo>
                  <a:lnTo>
                    <a:pt x="9" y="1499"/>
                  </a:lnTo>
                  <a:lnTo>
                    <a:pt x="0" y="1519"/>
                  </a:lnTo>
                  <a:lnTo>
                    <a:pt x="9" y="1538"/>
                  </a:lnTo>
                  <a:lnTo>
                    <a:pt x="18" y="1548"/>
                  </a:lnTo>
                  <a:lnTo>
                    <a:pt x="764" y="1548"/>
                  </a:lnTo>
                  <a:lnTo>
                    <a:pt x="948" y="1519"/>
                  </a:lnTo>
                  <a:lnTo>
                    <a:pt x="1132" y="1440"/>
                  </a:lnTo>
                  <a:lnTo>
                    <a:pt x="1289" y="1323"/>
                  </a:lnTo>
                  <a:lnTo>
                    <a:pt x="1427" y="1166"/>
                  </a:lnTo>
                  <a:lnTo>
                    <a:pt x="1537" y="980"/>
                  </a:lnTo>
                  <a:lnTo>
                    <a:pt x="1602" y="784"/>
                  </a:lnTo>
                  <a:lnTo>
                    <a:pt x="1629" y="568"/>
                  </a:lnTo>
                  <a:lnTo>
                    <a:pt x="1611" y="421"/>
                  </a:lnTo>
                  <a:lnTo>
                    <a:pt x="1574" y="284"/>
                  </a:lnTo>
                  <a:lnTo>
                    <a:pt x="1500" y="166"/>
                  </a:lnTo>
                  <a:lnTo>
                    <a:pt x="1399" y="78"/>
                  </a:lnTo>
                  <a:lnTo>
                    <a:pt x="1280" y="20"/>
                  </a:lnTo>
                  <a:lnTo>
                    <a:pt x="1132" y="0"/>
                  </a:lnTo>
                  <a:lnTo>
                    <a:pt x="377" y="0"/>
                  </a:lnTo>
                  <a:lnTo>
                    <a:pt x="359" y="10"/>
                  </a:lnTo>
                  <a:lnTo>
                    <a:pt x="350" y="20"/>
                  </a:lnTo>
                  <a:lnTo>
                    <a:pt x="350" y="59"/>
                  </a:lnTo>
                  <a:lnTo>
                    <a:pt x="368" y="69"/>
                  </a:lnTo>
                  <a:lnTo>
                    <a:pt x="478" y="69"/>
                  </a:lnTo>
                  <a:lnTo>
                    <a:pt x="506" y="78"/>
                  </a:lnTo>
                  <a:lnTo>
                    <a:pt x="525" y="78"/>
                  </a:lnTo>
                  <a:lnTo>
                    <a:pt x="543" y="88"/>
                  </a:lnTo>
                  <a:lnTo>
                    <a:pt x="543" y="98"/>
                  </a:lnTo>
                  <a:lnTo>
                    <a:pt x="552" y="108"/>
                  </a:lnTo>
                  <a:lnTo>
                    <a:pt x="552" y="118"/>
                  </a:lnTo>
                  <a:lnTo>
                    <a:pt x="543" y="127"/>
                  </a:lnTo>
                  <a:lnTo>
                    <a:pt x="543" y="157"/>
                  </a:lnTo>
                  <a:lnTo>
                    <a:pt x="258" y="1372"/>
                  </a:lnTo>
                  <a:close/>
                  <a:moveTo>
                    <a:pt x="718" y="157"/>
                  </a:moveTo>
                  <a:lnTo>
                    <a:pt x="727" y="118"/>
                  </a:lnTo>
                  <a:lnTo>
                    <a:pt x="745" y="78"/>
                  </a:lnTo>
                  <a:lnTo>
                    <a:pt x="764" y="78"/>
                  </a:lnTo>
                  <a:lnTo>
                    <a:pt x="792" y="69"/>
                  </a:lnTo>
                  <a:lnTo>
                    <a:pt x="1059" y="69"/>
                  </a:lnTo>
                  <a:lnTo>
                    <a:pt x="1160" y="78"/>
                  </a:lnTo>
                  <a:lnTo>
                    <a:pt x="1252" y="108"/>
                  </a:lnTo>
                  <a:lnTo>
                    <a:pt x="1335" y="166"/>
                  </a:lnTo>
                  <a:lnTo>
                    <a:pt x="1390" y="245"/>
                  </a:lnTo>
                  <a:lnTo>
                    <a:pt x="1427" y="353"/>
                  </a:lnTo>
                  <a:lnTo>
                    <a:pt x="1445" y="490"/>
                  </a:lnTo>
                  <a:lnTo>
                    <a:pt x="1436" y="588"/>
                  </a:lnTo>
                  <a:lnTo>
                    <a:pt x="1418" y="725"/>
                  </a:lnTo>
                  <a:lnTo>
                    <a:pt x="1381" y="892"/>
                  </a:lnTo>
                  <a:lnTo>
                    <a:pt x="1316" y="1058"/>
                  </a:lnTo>
                  <a:lnTo>
                    <a:pt x="1224" y="1225"/>
                  </a:lnTo>
                  <a:lnTo>
                    <a:pt x="1169" y="1283"/>
                  </a:lnTo>
                  <a:lnTo>
                    <a:pt x="1095" y="1352"/>
                  </a:lnTo>
                  <a:lnTo>
                    <a:pt x="994" y="1411"/>
                  </a:lnTo>
                  <a:lnTo>
                    <a:pt x="874" y="1460"/>
                  </a:lnTo>
                  <a:lnTo>
                    <a:pt x="727" y="1479"/>
                  </a:lnTo>
                  <a:lnTo>
                    <a:pt x="442" y="1479"/>
                  </a:lnTo>
                  <a:lnTo>
                    <a:pt x="423" y="1470"/>
                  </a:lnTo>
                  <a:lnTo>
                    <a:pt x="414" y="1470"/>
                  </a:lnTo>
                  <a:lnTo>
                    <a:pt x="414" y="1421"/>
                  </a:lnTo>
                  <a:lnTo>
                    <a:pt x="423" y="1401"/>
                  </a:lnTo>
                  <a:lnTo>
                    <a:pt x="718" y="1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91"/>
            <p:cNvSpPr>
              <a:spLocks/>
            </p:cNvSpPr>
            <p:nvPr/>
          </p:nvSpPr>
          <p:spPr bwMode="auto">
            <a:xfrm>
              <a:off x="29810" y="4208"/>
              <a:ext cx="497" cy="2273"/>
            </a:xfrm>
            <a:custGeom>
              <a:avLst/>
              <a:gdLst/>
              <a:ahLst/>
              <a:cxnLst>
                <a:cxn ang="0">
                  <a:pos x="497" y="2254"/>
                </a:cxn>
                <a:cxn ang="0">
                  <a:pos x="497" y="2244"/>
                </a:cxn>
                <a:cxn ang="0">
                  <a:pos x="488" y="2244"/>
                </a:cxn>
                <a:cxn ang="0">
                  <a:pos x="488" y="2234"/>
                </a:cxn>
                <a:cxn ang="0">
                  <a:pos x="478" y="2214"/>
                </a:cxn>
                <a:cxn ang="0">
                  <a:pos x="460" y="2195"/>
                </a:cxn>
                <a:cxn ang="0">
                  <a:pos x="340" y="2048"/>
                </a:cxn>
                <a:cxn ang="0">
                  <a:pos x="257" y="1872"/>
                </a:cxn>
                <a:cxn ang="0">
                  <a:pos x="193" y="1695"/>
                </a:cxn>
                <a:cxn ang="0">
                  <a:pos x="147" y="1499"/>
                </a:cxn>
                <a:cxn ang="0">
                  <a:pos x="129" y="1313"/>
                </a:cxn>
                <a:cxn ang="0">
                  <a:pos x="119" y="1137"/>
                </a:cxn>
                <a:cxn ang="0">
                  <a:pos x="129" y="902"/>
                </a:cxn>
                <a:cxn ang="0">
                  <a:pos x="165" y="666"/>
                </a:cxn>
                <a:cxn ang="0">
                  <a:pos x="230" y="451"/>
                </a:cxn>
                <a:cxn ang="0">
                  <a:pos x="331" y="245"/>
                </a:cxn>
                <a:cxn ang="0">
                  <a:pos x="469" y="69"/>
                </a:cxn>
                <a:cxn ang="0">
                  <a:pos x="478" y="49"/>
                </a:cxn>
                <a:cxn ang="0">
                  <a:pos x="497" y="30"/>
                </a:cxn>
                <a:cxn ang="0">
                  <a:pos x="488" y="10"/>
                </a:cxn>
                <a:cxn ang="0">
                  <a:pos x="469" y="0"/>
                </a:cxn>
                <a:cxn ang="0">
                  <a:pos x="451" y="10"/>
                </a:cxn>
                <a:cxn ang="0">
                  <a:pos x="405" y="49"/>
                </a:cxn>
                <a:cxn ang="0">
                  <a:pos x="340" y="118"/>
                </a:cxn>
                <a:cxn ang="0">
                  <a:pos x="276" y="206"/>
                </a:cxn>
                <a:cxn ang="0">
                  <a:pos x="202" y="314"/>
                </a:cxn>
                <a:cxn ang="0">
                  <a:pos x="138" y="451"/>
                </a:cxn>
                <a:cxn ang="0">
                  <a:pos x="55" y="696"/>
                </a:cxn>
                <a:cxn ang="0">
                  <a:pos x="9" y="931"/>
                </a:cxn>
                <a:cxn ang="0">
                  <a:pos x="0" y="1137"/>
                </a:cxn>
                <a:cxn ang="0">
                  <a:pos x="9" y="1284"/>
                </a:cxn>
                <a:cxn ang="0">
                  <a:pos x="27" y="1460"/>
                </a:cxn>
                <a:cxn ang="0">
                  <a:pos x="64" y="1656"/>
                </a:cxn>
                <a:cxn ang="0">
                  <a:pos x="138" y="1842"/>
                </a:cxn>
                <a:cxn ang="0">
                  <a:pos x="221" y="1999"/>
                </a:cxn>
                <a:cxn ang="0">
                  <a:pos x="303" y="2117"/>
                </a:cxn>
                <a:cxn ang="0">
                  <a:pos x="386" y="2205"/>
                </a:cxn>
                <a:cxn ang="0">
                  <a:pos x="442" y="2254"/>
                </a:cxn>
                <a:cxn ang="0">
                  <a:pos x="469" y="2273"/>
                </a:cxn>
                <a:cxn ang="0">
                  <a:pos x="478" y="2273"/>
                </a:cxn>
                <a:cxn ang="0">
                  <a:pos x="497" y="2254"/>
                </a:cxn>
              </a:cxnLst>
              <a:rect l="0" t="0" r="r" b="b"/>
              <a:pathLst>
                <a:path w="497" h="2273">
                  <a:moveTo>
                    <a:pt x="497" y="2254"/>
                  </a:moveTo>
                  <a:lnTo>
                    <a:pt x="497" y="2244"/>
                  </a:lnTo>
                  <a:lnTo>
                    <a:pt x="488" y="2244"/>
                  </a:lnTo>
                  <a:lnTo>
                    <a:pt x="488" y="2234"/>
                  </a:lnTo>
                  <a:lnTo>
                    <a:pt x="478" y="2214"/>
                  </a:lnTo>
                  <a:lnTo>
                    <a:pt x="460" y="2195"/>
                  </a:lnTo>
                  <a:lnTo>
                    <a:pt x="340" y="2048"/>
                  </a:lnTo>
                  <a:lnTo>
                    <a:pt x="257" y="1872"/>
                  </a:lnTo>
                  <a:lnTo>
                    <a:pt x="193" y="1695"/>
                  </a:lnTo>
                  <a:lnTo>
                    <a:pt x="147" y="1499"/>
                  </a:lnTo>
                  <a:lnTo>
                    <a:pt x="129" y="1313"/>
                  </a:lnTo>
                  <a:lnTo>
                    <a:pt x="119" y="1137"/>
                  </a:lnTo>
                  <a:lnTo>
                    <a:pt x="129" y="902"/>
                  </a:lnTo>
                  <a:lnTo>
                    <a:pt x="165" y="666"/>
                  </a:lnTo>
                  <a:lnTo>
                    <a:pt x="230" y="451"/>
                  </a:lnTo>
                  <a:lnTo>
                    <a:pt x="331" y="245"/>
                  </a:lnTo>
                  <a:lnTo>
                    <a:pt x="469" y="69"/>
                  </a:lnTo>
                  <a:lnTo>
                    <a:pt x="478" y="49"/>
                  </a:lnTo>
                  <a:lnTo>
                    <a:pt x="497" y="30"/>
                  </a:lnTo>
                  <a:lnTo>
                    <a:pt x="488" y="10"/>
                  </a:lnTo>
                  <a:lnTo>
                    <a:pt x="469" y="0"/>
                  </a:lnTo>
                  <a:lnTo>
                    <a:pt x="451" y="10"/>
                  </a:lnTo>
                  <a:lnTo>
                    <a:pt x="405" y="49"/>
                  </a:lnTo>
                  <a:lnTo>
                    <a:pt x="340" y="118"/>
                  </a:lnTo>
                  <a:lnTo>
                    <a:pt x="276" y="206"/>
                  </a:lnTo>
                  <a:lnTo>
                    <a:pt x="202" y="314"/>
                  </a:lnTo>
                  <a:lnTo>
                    <a:pt x="138" y="451"/>
                  </a:lnTo>
                  <a:lnTo>
                    <a:pt x="55" y="696"/>
                  </a:lnTo>
                  <a:lnTo>
                    <a:pt x="9" y="931"/>
                  </a:lnTo>
                  <a:lnTo>
                    <a:pt x="0" y="1137"/>
                  </a:lnTo>
                  <a:lnTo>
                    <a:pt x="9" y="1284"/>
                  </a:lnTo>
                  <a:lnTo>
                    <a:pt x="27" y="1460"/>
                  </a:lnTo>
                  <a:lnTo>
                    <a:pt x="64" y="1656"/>
                  </a:lnTo>
                  <a:lnTo>
                    <a:pt x="138" y="1842"/>
                  </a:lnTo>
                  <a:lnTo>
                    <a:pt x="221" y="1999"/>
                  </a:lnTo>
                  <a:lnTo>
                    <a:pt x="303" y="2117"/>
                  </a:lnTo>
                  <a:lnTo>
                    <a:pt x="386" y="2205"/>
                  </a:lnTo>
                  <a:lnTo>
                    <a:pt x="442" y="2254"/>
                  </a:lnTo>
                  <a:lnTo>
                    <a:pt x="469" y="2273"/>
                  </a:lnTo>
                  <a:lnTo>
                    <a:pt x="478" y="2273"/>
                  </a:lnTo>
                  <a:lnTo>
                    <a:pt x="497" y="22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92"/>
            <p:cNvSpPr>
              <a:spLocks/>
            </p:cNvSpPr>
            <p:nvPr/>
          </p:nvSpPr>
          <p:spPr bwMode="auto">
            <a:xfrm>
              <a:off x="30491" y="4914"/>
              <a:ext cx="1059" cy="1028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27" y="127"/>
                </a:cxn>
                <a:cxn ang="0">
                  <a:pos x="856" y="49"/>
                </a:cxn>
                <a:cxn ang="0">
                  <a:pos x="930" y="58"/>
                </a:cxn>
                <a:cxn ang="0">
                  <a:pos x="930" y="88"/>
                </a:cxn>
                <a:cxn ang="0">
                  <a:pos x="865" y="166"/>
                </a:cxn>
                <a:cxn ang="0">
                  <a:pos x="875" y="245"/>
                </a:cxn>
                <a:cxn ang="0">
                  <a:pos x="911" y="274"/>
                </a:cxn>
                <a:cxn ang="0">
                  <a:pos x="985" y="264"/>
                </a:cxn>
                <a:cxn ang="0">
                  <a:pos x="1031" y="235"/>
                </a:cxn>
                <a:cxn ang="0">
                  <a:pos x="1059" y="186"/>
                </a:cxn>
                <a:cxn ang="0">
                  <a:pos x="1050" y="88"/>
                </a:cxn>
                <a:cxn ang="0">
                  <a:pos x="957" y="19"/>
                </a:cxn>
                <a:cxn ang="0">
                  <a:pos x="856" y="0"/>
                </a:cxn>
                <a:cxn ang="0">
                  <a:pos x="709" y="68"/>
                </a:cxn>
                <a:cxn ang="0">
                  <a:pos x="635" y="166"/>
                </a:cxn>
                <a:cxn ang="0">
                  <a:pos x="525" y="29"/>
                </a:cxn>
                <a:cxn ang="0">
                  <a:pos x="405" y="0"/>
                </a:cxn>
                <a:cxn ang="0">
                  <a:pos x="221" y="78"/>
                </a:cxn>
                <a:cxn ang="0">
                  <a:pos x="101" y="235"/>
                </a:cxn>
                <a:cxn ang="0">
                  <a:pos x="64" y="343"/>
                </a:cxn>
                <a:cxn ang="0">
                  <a:pos x="110" y="362"/>
                </a:cxn>
                <a:cxn ang="0">
                  <a:pos x="166" y="215"/>
                </a:cxn>
                <a:cxn ang="0">
                  <a:pos x="295" y="78"/>
                </a:cxn>
                <a:cxn ang="0">
                  <a:pos x="405" y="49"/>
                </a:cxn>
                <a:cxn ang="0">
                  <a:pos x="460" y="58"/>
                </a:cxn>
                <a:cxn ang="0">
                  <a:pos x="506" y="117"/>
                </a:cxn>
                <a:cxn ang="0">
                  <a:pos x="516" y="254"/>
                </a:cxn>
                <a:cxn ang="0">
                  <a:pos x="479" y="431"/>
                </a:cxn>
                <a:cxn ang="0">
                  <a:pos x="405" y="734"/>
                </a:cxn>
                <a:cxn ang="0">
                  <a:pos x="285" y="940"/>
                </a:cxn>
                <a:cxn ang="0">
                  <a:pos x="156" y="970"/>
                </a:cxn>
                <a:cxn ang="0">
                  <a:pos x="92" y="940"/>
                </a:cxn>
                <a:cxn ang="0">
                  <a:pos x="175" y="891"/>
                </a:cxn>
                <a:cxn ang="0">
                  <a:pos x="193" y="823"/>
                </a:cxn>
                <a:cxn ang="0">
                  <a:pos x="184" y="774"/>
                </a:cxn>
                <a:cxn ang="0">
                  <a:pos x="110" y="744"/>
                </a:cxn>
                <a:cxn ang="0">
                  <a:pos x="46" y="764"/>
                </a:cxn>
                <a:cxn ang="0">
                  <a:pos x="0" y="832"/>
                </a:cxn>
                <a:cxn ang="0">
                  <a:pos x="18" y="940"/>
                </a:cxn>
                <a:cxn ang="0">
                  <a:pos x="129" y="1019"/>
                </a:cxn>
                <a:cxn ang="0">
                  <a:pos x="276" y="1009"/>
                </a:cxn>
                <a:cxn ang="0">
                  <a:pos x="377" y="921"/>
                </a:cxn>
                <a:cxn ang="0">
                  <a:pos x="423" y="852"/>
                </a:cxn>
                <a:cxn ang="0">
                  <a:pos x="497" y="970"/>
                </a:cxn>
                <a:cxn ang="0">
                  <a:pos x="654" y="1028"/>
                </a:cxn>
                <a:cxn ang="0">
                  <a:pos x="838" y="950"/>
                </a:cxn>
                <a:cxn ang="0">
                  <a:pos x="957" y="793"/>
                </a:cxn>
                <a:cxn ang="0">
                  <a:pos x="994" y="676"/>
                </a:cxn>
                <a:cxn ang="0">
                  <a:pos x="985" y="656"/>
                </a:cxn>
                <a:cxn ang="0">
                  <a:pos x="948" y="666"/>
                </a:cxn>
                <a:cxn ang="0">
                  <a:pos x="893" y="803"/>
                </a:cxn>
                <a:cxn ang="0">
                  <a:pos x="764" y="940"/>
                </a:cxn>
                <a:cxn ang="0">
                  <a:pos x="626" y="970"/>
                </a:cxn>
                <a:cxn ang="0">
                  <a:pos x="571" y="940"/>
                </a:cxn>
                <a:cxn ang="0">
                  <a:pos x="543" y="891"/>
                </a:cxn>
                <a:cxn ang="0">
                  <a:pos x="552" y="705"/>
                </a:cxn>
                <a:cxn ang="0">
                  <a:pos x="644" y="313"/>
                </a:cxn>
              </a:cxnLst>
              <a:rect l="0" t="0" r="r" b="b"/>
              <a:pathLst>
                <a:path w="1059" h="1028">
                  <a:moveTo>
                    <a:pt x="644" y="313"/>
                  </a:moveTo>
                  <a:lnTo>
                    <a:pt x="663" y="264"/>
                  </a:lnTo>
                  <a:lnTo>
                    <a:pt x="681" y="196"/>
                  </a:lnTo>
                  <a:lnTo>
                    <a:pt x="727" y="127"/>
                  </a:lnTo>
                  <a:lnTo>
                    <a:pt x="783" y="68"/>
                  </a:lnTo>
                  <a:lnTo>
                    <a:pt x="856" y="49"/>
                  </a:lnTo>
                  <a:lnTo>
                    <a:pt x="902" y="49"/>
                  </a:lnTo>
                  <a:lnTo>
                    <a:pt x="930" y="58"/>
                  </a:lnTo>
                  <a:lnTo>
                    <a:pt x="967" y="78"/>
                  </a:lnTo>
                  <a:lnTo>
                    <a:pt x="930" y="88"/>
                  </a:lnTo>
                  <a:lnTo>
                    <a:pt x="902" y="107"/>
                  </a:lnTo>
                  <a:lnTo>
                    <a:pt x="865" y="166"/>
                  </a:lnTo>
                  <a:lnTo>
                    <a:pt x="865" y="215"/>
                  </a:lnTo>
                  <a:lnTo>
                    <a:pt x="875" y="245"/>
                  </a:lnTo>
                  <a:lnTo>
                    <a:pt x="893" y="264"/>
                  </a:lnTo>
                  <a:lnTo>
                    <a:pt x="911" y="274"/>
                  </a:lnTo>
                  <a:lnTo>
                    <a:pt x="967" y="274"/>
                  </a:lnTo>
                  <a:lnTo>
                    <a:pt x="985" y="264"/>
                  </a:lnTo>
                  <a:lnTo>
                    <a:pt x="1013" y="254"/>
                  </a:lnTo>
                  <a:lnTo>
                    <a:pt x="1031" y="235"/>
                  </a:lnTo>
                  <a:lnTo>
                    <a:pt x="1040" y="215"/>
                  </a:lnTo>
                  <a:lnTo>
                    <a:pt x="1059" y="186"/>
                  </a:lnTo>
                  <a:lnTo>
                    <a:pt x="1059" y="147"/>
                  </a:lnTo>
                  <a:lnTo>
                    <a:pt x="1050" y="88"/>
                  </a:lnTo>
                  <a:lnTo>
                    <a:pt x="1013" y="39"/>
                  </a:lnTo>
                  <a:lnTo>
                    <a:pt x="957" y="19"/>
                  </a:lnTo>
                  <a:lnTo>
                    <a:pt x="911" y="0"/>
                  </a:lnTo>
                  <a:lnTo>
                    <a:pt x="856" y="0"/>
                  </a:lnTo>
                  <a:lnTo>
                    <a:pt x="773" y="19"/>
                  </a:lnTo>
                  <a:lnTo>
                    <a:pt x="709" y="68"/>
                  </a:lnTo>
                  <a:lnTo>
                    <a:pt x="663" y="117"/>
                  </a:lnTo>
                  <a:lnTo>
                    <a:pt x="635" y="166"/>
                  </a:lnTo>
                  <a:lnTo>
                    <a:pt x="589" y="78"/>
                  </a:lnTo>
                  <a:lnTo>
                    <a:pt x="525" y="29"/>
                  </a:lnTo>
                  <a:lnTo>
                    <a:pt x="460" y="0"/>
                  </a:lnTo>
                  <a:lnTo>
                    <a:pt x="405" y="0"/>
                  </a:lnTo>
                  <a:lnTo>
                    <a:pt x="304" y="19"/>
                  </a:lnTo>
                  <a:lnTo>
                    <a:pt x="221" y="78"/>
                  </a:lnTo>
                  <a:lnTo>
                    <a:pt x="147" y="147"/>
                  </a:lnTo>
                  <a:lnTo>
                    <a:pt x="101" y="235"/>
                  </a:lnTo>
                  <a:lnTo>
                    <a:pt x="74" y="303"/>
                  </a:lnTo>
                  <a:lnTo>
                    <a:pt x="64" y="343"/>
                  </a:lnTo>
                  <a:lnTo>
                    <a:pt x="64" y="362"/>
                  </a:lnTo>
                  <a:lnTo>
                    <a:pt x="110" y="362"/>
                  </a:lnTo>
                  <a:lnTo>
                    <a:pt x="120" y="343"/>
                  </a:lnTo>
                  <a:lnTo>
                    <a:pt x="166" y="215"/>
                  </a:lnTo>
                  <a:lnTo>
                    <a:pt x="230" y="137"/>
                  </a:lnTo>
                  <a:lnTo>
                    <a:pt x="295" y="78"/>
                  </a:lnTo>
                  <a:lnTo>
                    <a:pt x="350" y="58"/>
                  </a:lnTo>
                  <a:lnTo>
                    <a:pt x="405" y="49"/>
                  </a:lnTo>
                  <a:lnTo>
                    <a:pt x="442" y="49"/>
                  </a:lnTo>
                  <a:lnTo>
                    <a:pt x="460" y="58"/>
                  </a:lnTo>
                  <a:lnTo>
                    <a:pt x="488" y="88"/>
                  </a:lnTo>
                  <a:lnTo>
                    <a:pt x="506" y="117"/>
                  </a:lnTo>
                  <a:lnTo>
                    <a:pt x="516" y="156"/>
                  </a:lnTo>
                  <a:lnTo>
                    <a:pt x="516" y="254"/>
                  </a:lnTo>
                  <a:lnTo>
                    <a:pt x="497" y="323"/>
                  </a:lnTo>
                  <a:lnTo>
                    <a:pt x="479" y="431"/>
                  </a:lnTo>
                  <a:lnTo>
                    <a:pt x="442" y="568"/>
                  </a:lnTo>
                  <a:lnTo>
                    <a:pt x="405" y="734"/>
                  </a:lnTo>
                  <a:lnTo>
                    <a:pt x="359" y="862"/>
                  </a:lnTo>
                  <a:lnTo>
                    <a:pt x="285" y="940"/>
                  </a:lnTo>
                  <a:lnTo>
                    <a:pt x="203" y="970"/>
                  </a:lnTo>
                  <a:lnTo>
                    <a:pt x="156" y="970"/>
                  </a:lnTo>
                  <a:lnTo>
                    <a:pt x="129" y="960"/>
                  </a:lnTo>
                  <a:lnTo>
                    <a:pt x="92" y="940"/>
                  </a:lnTo>
                  <a:lnTo>
                    <a:pt x="120" y="930"/>
                  </a:lnTo>
                  <a:lnTo>
                    <a:pt x="175" y="891"/>
                  </a:lnTo>
                  <a:lnTo>
                    <a:pt x="184" y="862"/>
                  </a:lnTo>
                  <a:lnTo>
                    <a:pt x="193" y="823"/>
                  </a:lnTo>
                  <a:lnTo>
                    <a:pt x="193" y="793"/>
                  </a:lnTo>
                  <a:lnTo>
                    <a:pt x="184" y="774"/>
                  </a:lnTo>
                  <a:lnTo>
                    <a:pt x="129" y="744"/>
                  </a:lnTo>
                  <a:lnTo>
                    <a:pt x="110" y="744"/>
                  </a:lnTo>
                  <a:lnTo>
                    <a:pt x="74" y="754"/>
                  </a:lnTo>
                  <a:lnTo>
                    <a:pt x="46" y="764"/>
                  </a:lnTo>
                  <a:lnTo>
                    <a:pt x="18" y="793"/>
                  </a:lnTo>
                  <a:lnTo>
                    <a:pt x="0" y="832"/>
                  </a:lnTo>
                  <a:lnTo>
                    <a:pt x="0" y="872"/>
                  </a:lnTo>
                  <a:lnTo>
                    <a:pt x="18" y="940"/>
                  </a:lnTo>
                  <a:lnTo>
                    <a:pt x="64" y="989"/>
                  </a:lnTo>
                  <a:lnTo>
                    <a:pt x="129" y="1019"/>
                  </a:lnTo>
                  <a:lnTo>
                    <a:pt x="193" y="1028"/>
                  </a:lnTo>
                  <a:lnTo>
                    <a:pt x="276" y="1009"/>
                  </a:lnTo>
                  <a:lnTo>
                    <a:pt x="331" y="970"/>
                  </a:lnTo>
                  <a:lnTo>
                    <a:pt x="377" y="921"/>
                  </a:lnTo>
                  <a:lnTo>
                    <a:pt x="405" y="872"/>
                  </a:lnTo>
                  <a:lnTo>
                    <a:pt x="423" y="852"/>
                  </a:lnTo>
                  <a:lnTo>
                    <a:pt x="451" y="911"/>
                  </a:lnTo>
                  <a:lnTo>
                    <a:pt x="497" y="970"/>
                  </a:lnTo>
                  <a:lnTo>
                    <a:pt x="562" y="1009"/>
                  </a:lnTo>
                  <a:lnTo>
                    <a:pt x="654" y="1028"/>
                  </a:lnTo>
                  <a:lnTo>
                    <a:pt x="755" y="1009"/>
                  </a:lnTo>
                  <a:lnTo>
                    <a:pt x="838" y="950"/>
                  </a:lnTo>
                  <a:lnTo>
                    <a:pt x="902" y="872"/>
                  </a:lnTo>
                  <a:lnTo>
                    <a:pt x="957" y="793"/>
                  </a:lnTo>
                  <a:lnTo>
                    <a:pt x="985" y="725"/>
                  </a:lnTo>
                  <a:lnTo>
                    <a:pt x="994" y="676"/>
                  </a:lnTo>
                  <a:lnTo>
                    <a:pt x="994" y="666"/>
                  </a:lnTo>
                  <a:lnTo>
                    <a:pt x="985" y="656"/>
                  </a:lnTo>
                  <a:lnTo>
                    <a:pt x="948" y="656"/>
                  </a:lnTo>
                  <a:lnTo>
                    <a:pt x="948" y="666"/>
                  </a:lnTo>
                  <a:lnTo>
                    <a:pt x="939" y="676"/>
                  </a:lnTo>
                  <a:lnTo>
                    <a:pt x="893" y="803"/>
                  </a:lnTo>
                  <a:lnTo>
                    <a:pt x="829" y="881"/>
                  </a:lnTo>
                  <a:lnTo>
                    <a:pt x="764" y="940"/>
                  </a:lnTo>
                  <a:lnTo>
                    <a:pt x="709" y="970"/>
                  </a:lnTo>
                  <a:lnTo>
                    <a:pt x="626" y="970"/>
                  </a:lnTo>
                  <a:lnTo>
                    <a:pt x="598" y="960"/>
                  </a:lnTo>
                  <a:lnTo>
                    <a:pt x="571" y="940"/>
                  </a:lnTo>
                  <a:lnTo>
                    <a:pt x="562" y="911"/>
                  </a:lnTo>
                  <a:lnTo>
                    <a:pt x="543" y="891"/>
                  </a:lnTo>
                  <a:lnTo>
                    <a:pt x="543" y="774"/>
                  </a:lnTo>
                  <a:lnTo>
                    <a:pt x="552" y="705"/>
                  </a:lnTo>
                  <a:lnTo>
                    <a:pt x="571" y="627"/>
                  </a:lnTo>
                  <a:lnTo>
                    <a:pt x="64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93"/>
            <p:cNvSpPr>
              <a:spLocks/>
            </p:cNvSpPr>
            <p:nvPr/>
          </p:nvSpPr>
          <p:spPr bwMode="auto">
            <a:xfrm>
              <a:off x="31762" y="4208"/>
              <a:ext cx="497" cy="2273"/>
            </a:xfrm>
            <a:custGeom>
              <a:avLst/>
              <a:gdLst/>
              <a:ahLst/>
              <a:cxnLst>
                <a:cxn ang="0">
                  <a:pos x="497" y="1137"/>
                </a:cxn>
                <a:cxn ang="0">
                  <a:pos x="488" y="990"/>
                </a:cxn>
                <a:cxn ang="0">
                  <a:pos x="469" y="813"/>
                </a:cxn>
                <a:cxn ang="0">
                  <a:pos x="423" y="627"/>
                </a:cxn>
                <a:cxn ang="0">
                  <a:pos x="359" y="431"/>
                </a:cxn>
                <a:cxn ang="0">
                  <a:pos x="276" y="275"/>
                </a:cxn>
                <a:cxn ang="0">
                  <a:pos x="193" y="157"/>
                </a:cxn>
                <a:cxn ang="0">
                  <a:pos x="110" y="69"/>
                </a:cxn>
                <a:cxn ang="0">
                  <a:pos x="55" y="20"/>
                </a:cxn>
                <a:cxn ang="0">
                  <a:pos x="27" y="0"/>
                </a:cxn>
                <a:cxn ang="0">
                  <a:pos x="9" y="10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18" y="59"/>
                </a:cxn>
                <a:cxn ang="0">
                  <a:pos x="46" y="79"/>
                </a:cxn>
                <a:cxn ang="0">
                  <a:pos x="156" y="226"/>
                </a:cxn>
                <a:cxn ang="0">
                  <a:pos x="248" y="412"/>
                </a:cxn>
                <a:cxn ang="0">
                  <a:pos x="313" y="627"/>
                </a:cxn>
                <a:cxn ang="0">
                  <a:pos x="359" y="862"/>
                </a:cxn>
                <a:cxn ang="0">
                  <a:pos x="368" y="1137"/>
                </a:cxn>
                <a:cxn ang="0">
                  <a:pos x="359" y="1372"/>
                </a:cxn>
                <a:cxn ang="0">
                  <a:pos x="331" y="1597"/>
                </a:cxn>
                <a:cxn ang="0">
                  <a:pos x="267" y="1823"/>
                </a:cxn>
                <a:cxn ang="0">
                  <a:pos x="165" y="2028"/>
                </a:cxn>
                <a:cxn ang="0">
                  <a:pos x="27" y="2214"/>
                </a:cxn>
                <a:cxn ang="0">
                  <a:pos x="9" y="2224"/>
                </a:cxn>
                <a:cxn ang="0">
                  <a:pos x="9" y="2234"/>
                </a:cxn>
                <a:cxn ang="0">
                  <a:pos x="0" y="2244"/>
                </a:cxn>
                <a:cxn ang="0">
                  <a:pos x="0" y="2263"/>
                </a:cxn>
                <a:cxn ang="0">
                  <a:pos x="9" y="2273"/>
                </a:cxn>
                <a:cxn ang="0">
                  <a:pos x="27" y="2273"/>
                </a:cxn>
                <a:cxn ang="0">
                  <a:pos x="46" y="2263"/>
                </a:cxn>
                <a:cxn ang="0">
                  <a:pos x="92" y="2224"/>
                </a:cxn>
                <a:cxn ang="0">
                  <a:pos x="156" y="2156"/>
                </a:cxn>
                <a:cxn ang="0">
                  <a:pos x="221" y="2077"/>
                </a:cxn>
                <a:cxn ang="0">
                  <a:pos x="294" y="1960"/>
                </a:cxn>
                <a:cxn ang="0">
                  <a:pos x="359" y="1832"/>
                </a:cxn>
                <a:cxn ang="0">
                  <a:pos x="441" y="1587"/>
                </a:cxn>
                <a:cxn ang="0">
                  <a:pos x="488" y="1342"/>
                </a:cxn>
                <a:cxn ang="0">
                  <a:pos x="497" y="1137"/>
                </a:cxn>
              </a:cxnLst>
              <a:rect l="0" t="0" r="r" b="b"/>
              <a:pathLst>
                <a:path w="497" h="2273">
                  <a:moveTo>
                    <a:pt x="497" y="1137"/>
                  </a:moveTo>
                  <a:lnTo>
                    <a:pt x="488" y="990"/>
                  </a:lnTo>
                  <a:lnTo>
                    <a:pt x="469" y="813"/>
                  </a:lnTo>
                  <a:lnTo>
                    <a:pt x="423" y="627"/>
                  </a:lnTo>
                  <a:lnTo>
                    <a:pt x="359" y="431"/>
                  </a:lnTo>
                  <a:lnTo>
                    <a:pt x="276" y="275"/>
                  </a:lnTo>
                  <a:lnTo>
                    <a:pt x="193" y="157"/>
                  </a:lnTo>
                  <a:lnTo>
                    <a:pt x="110" y="69"/>
                  </a:lnTo>
                  <a:lnTo>
                    <a:pt x="55" y="20"/>
                  </a:lnTo>
                  <a:lnTo>
                    <a:pt x="27" y="0"/>
                  </a:lnTo>
                  <a:lnTo>
                    <a:pt x="9" y="10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18" y="59"/>
                  </a:lnTo>
                  <a:lnTo>
                    <a:pt x="46" y="79"/>
                  </a:lnTo>
                  <a:lnTo>
                    <a:pt x="156" y="226"/>
                  </a:lnTo>
                  <a:lnTo>
                    <a:pt x="248" y="412"/>
                  </a:lnTo>
                  <a:lnTo>
                    <a:pt x="313" y="627"/>
                  </a:lnTo>
                  <a:lnTo>
                    <a:pt x="359" y="862"/>
                  </a:lnTo>
                  <a:lnTo>
                    <a:pt x="368" y="1137"/>
                  </a:lnTo>
                  <a:lnTo>
                    <a:pt x="359" y="1372"/>
                  </a:lnTo>
                  <a:lnTo>
                    <a:pt x="331" y="1597"/>
                  </a:lnTo>
                  <a:lnTo>
                    <a:pt x="267" y="1823"/>
                  </a:lnTo>
                  <a:lnTo>
                    <a:pt x="165" y="2028"/>
                  </a:lnTo>
                  <a:lnTo>
                    <a:pt x="27" y="2214"/>
                  </a:lnTo>
                  <a:lnTo>
                    <a:pt x="9" y="2224"/>
                  </a:lnTo>
                  <a:lnTo>
                    <a:pt x="9" y="2234"/>
                  </a:lnTo>
                  <a:lnTo>
                    <a:pt x="0" y="2244"/>
                  </a:lnTo>
                  <a:lnTo>
                    <a:pt x="0" y="2263"/>
                  </a:lnTo>
                  <a:lnTo>
                    <a:pt x="9" y="2273"/>
                  </a:lnTo>
                  <a:lnTo>
                    <a:pt x="27" y="2273"/>
                  </a:lnTo>
                  <a:lnTo>
                    <a:pt x="46" y="2263"/>
                  </a:lnTo>
                  <a:lnTo>
                    <a:pt x="92" y="2224"/>
                  </a:lnTo>
                  <a:lnTo>
                    <a:pt x="156" y="2156"/>
                  </a:lnTo>
                  <a:lnTo>
                    <a:pt x="221" y="2077"/>
                  </a:lnTo>
                  <a:lnTo>
                    <a:pt x="294" y="1960"/>
                  </a:lnTo>
                  <a:lnTo>
                    <a:pt x="359" y="1832"/>
                  </a:lnTo>
                  <a:lnTo>
                    <a:pt x="441" y="1587"/>
                  </a:lnTo>
                  <a:lnTo>
                    <a:pt x="488" y="1342"/>
                  </a:lnTo>
                  <a:lnTo>
                    <a:pt x="497" y="11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917" name="Group 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048000" y="3581400"/>
            <a:ext cx="3818372" cy="323316"/>
            <a:chOff x="1106" y="2330"/>
            <a:chExt cx="28722" cy="2432"/>
          </a:xfrm>
        </p:grpSpPr>
        <p:sp>
          <p:nvSpPr>
            <p:cNvPr id="38919" name="Freeform 7"/>
            <p:cNvSpPr>
              <a:spLocks noEditPoints="1"/>
            </p:cNvSpPr>
            <p:nvPr/>
          </p:nvSpPr>
          <p:spPr bwMode="auto">
            <a:xfrm>
              <a:off x="1106" y="2651"/>
              <a:ext cx="1632" cy="1545"/>
            </a:xfrm>
            <a:custGeom>
              <a:avLst/>
              <a:gdLst/>
              <a:ahLst/>
              <a:cxnLst>
                <a:cxn ang="0">
                  <a:pos x="250" y="1366"/>
                </a:cxn>
                <a:cxn ang="0">
                  <a:pos x="232" y="1423"/>
                </a:cxn>
                <a:cxn ang="0">
                  <a:pos x="205" y="1451"/>
                </a:cxn>
                <a:cxn ang="0">
                  <a:pos x="152" y="1470"/>
                </a:cxn>
                <a:cxn ang="0">
                  <a:pos x="54" y="1479"/>
                </a:cxn>
                <a:cxn ang="0">
                  <a:pos x="18" y="1479"/>
                </a:cxn>
                <a:cxn ang="0">
                  <a:pos x="0" y="1498"/>
                </a:cxn>
                <a:cxn ang="0">
                  <a:pos x="0" y="1526"/>
                </a:cxn>
                <a:cxn ang="0">
                  <a:pos x="18" y="1545"/>
                </a:cxn>
                <a:cxn ang="0">
                  <a:pos x="767" y="1545"/>
                </a:cxn>
                <a:cxn ang="0">
                  <a:pos x="954" y="1517"/>
                </a:cxn>
                <a:cxn ang="0">
                  <a:pos x="1133" y="1442"/>
                </a:cxn>
                <a:cxn ang="0">
                  <a:pos x="1293" y="1319"/>
                </a:cxn>
                <a:cxn ang="0">
                  <a:pos x="1427" y="1159"/>
                </a:cxn>
                <a:cxn ang="0">
                  <a:pos x="1534" y="980"/>
                </a:cxn>
                <a:cxn ang="0">
                  <a:pos x="1606" y="782"/>
                </a:cxn>
                <a:cxn ang="0">
                  <a:pos x="1632" y="574"/>
                </a:cxn>
                <a:cxn ang="0">
                  <a:pos x="1614" y="424"/>
                </a:cxn>
                <a:cxn ang="0">
                  <a:pos x="1570" y="282"/>
                </a:cxn>
                <a:cxn ang="0">
                  <a:pos x="1499" y="169"/>
                </a:cxn>
                <a:cxn ang="0">
                  <a:pos x="1400" y="75"/>
                </a:cxn>
                <a:cxn ang="0">
                  <a:pos x="1276" y="18"/>
                </a:cxn>
                <a:cxn ang="0">
                  <a:pos x="1133" y="0"/>
                </a:cxn>
                <a:cxn ang="0">
                  <a:pos x="366" y="0"/>
                </a:cxn>
                <a:cxn ang="0">
                  <a:pos x="348" y="18"/>
                </a:cxn>
                <a:cxn ang="0">
                  <a:pos x="348" y="56"/>
                </a:cxn>
                <a:cxn ang="0">
                  <a:pos x="357" y="66"/>
                </a:cxn>
                <a:cxn ang="0">
                  <a:pos x="384" y="66"/>
                </a:cxn>
                <a:cxn ang="0">
                  <a:pos x="410" y="75"/>
                </a:cxn>
                <a:cxn ang="0">
                  <a:pos x="517" y="75"/>
                </a:cxn>
                <a:cxn ang="0">
                  <a:pos x="535" y="84"/>
                </a:cxn>
                <a:cxn ang="0">
                  <a:pos x="544" y="94"/>
                </a:cxn>
                <a:cxn ang="0">
                  <a:pos x="544" y="131"/>
                </a:cxn>
                <a:cxn ang="0">
                  <a:pos x="535" y="150"/>
                </a:cxn>
                <a:cxn ang="0">
                  <a:pos x="250" y="1366"/>
                </a:cxn>
                <a:cxn ang="0">
                  <a:pos x="714" y="160"/>
                </a:cxn>
                <a:cxn ang="0">
                  <a:pos x="723" y="122"/>
                </a:cxn>
                <a:cxn ang="0">
                  <a:pos x="740" y="84"/>
                </a:cxn>
                <a:cxn ang="0">
                  <a:pos x="758" y="75"/>
                </a:cxn>
                <a:cxn ang="0">
                  <a:pos x="1061" y="75"/>
                </a:cxn>
                <a:cxn ang="0">
                  <a:pos x="1160" y="84"/>
                </a:cxn>
                <a:cxn ang="0">
                  <a:pos x="1249" y="113"/>
                </a:cxn>
                <a:cxn ang="0">
                  <a:pos x="1329" y="169"/>
                </a:cxn>
                <a:cxn ang="0">
                  <a:pos x="1391" y="245"/>
                </a:cxn>
                <a:cxn ang="0">
                  <a:pos x="1427" y="358"/>
                </a:cxn>
                <a:cxn ang="0">
                  <a:pos x="1445" y="490"/>
                </a:cxn>
                <a:cxn ang="0">
                  <a:pos x="1436" y="584"/>
                </a:cxn>
                <a:cxn ang="0">
                  <a:pos x="1418" y="725"/>
                </a:cxn>
                <a:cxn ang="0">
                  <a:pos x="1383" y="885"/>
                </a:cxn>
                <a:cxn ang="0">
                  <a:pos x="1311" y="1055"/>
                </a:cxn>
                <a:cxn ang="0">
                  <a:pos x="1222" y="1215"/>
                </a:cxn>
                <a:cxn ang="0">
                  <a:pos x="1097" y="1347"/>
                </a:cxn>
                <a:cxn ang="0">
                  <a:pos x="999" y="1413"/>
                </a:cxn>
                <a:cxn ang="0">
                  <a:pos x="874" y="1460"/>
                </a:cxn>
                <a:cxn ang="0">
                  <a:pos x="723" y="1479"/>
                </a:cxn>
                <a:cxn ang="0">
                  <a:pos x="455" y="1479"/>
                </a:cxn>
                <a:cxn ang="0">
                  <a:pos x="446" y="1470"/>
                </a:cxn>
                <a:cxn ang="0">
                  <a:pos x="419" y="1470"/>
                </a:cxn>
                <a:cxn ang="0">
                  <a:pos x="410" y="1460"/>
                </a:cxn>
                <a:cxn ang="0">
                  <a:pos x="410" y="1423"/>
                </a:cxn>
                <a:cxn ang="0">
                  <a:pos x="419" y="1394"/>
                </a:cxn>
                <a:cxn ang="0">
                  <a:pos x="714" y="160"/>
                </a:cxn>
              </a:cxnLst>
              <a:rect l="0" t="0" r="r" b="b"/>
              <a:pathLst>
                <a:path w="1632" h="1545">
                  <a:moveTo>
                    <a:pt x="250" y="1366"/>
                  </a:moveTo>
                  <a:lnTo>
                    <a:pt x="232" y="1423"/>
                  </a:lnTo>
                  <a:lnTo>
                    <a:pt x="205" y="1451"/>
                  </a:lnTo>
                  <a:lnTo>
                    <a:pt x="152" y="1470"/>
                  </a:lnTo>
                  <a:lnTo>
                    <a:pt x="54" y="1479"/>
                  </a:lnTo>
                  <a:lnTo>
                    <a:pt x="18" y="1479"/>
                  </a:lnTo>
                  <a:lnTo>
                    <a:pt x="0" y="1498"/>
                  </a:lnTo>
                  <a:lnTo>
                    <a:pt x="0" y="1526"/>
                  </a:lnTo>
                  <a:lnTo>
                    <a:pt x="18" y="1545"/>
                  </a:lnTo>
                  <a:lnTo>
                    <a:pt x="767" y="1545"/>
                  </a:lnTo>
                  <a:lnTo>
                    <a:pt x="954" y="1517"/>
                  </a:lnTo>
                  <a:lnTo>
                    <a:pt x="1133" y="1442"/>
                  </a:lnTo>
                  <a:lnTo>
                    <a:pt x="1293" y="1319"/>
                  </a:lnTo>
                  <a:lnTo>
                    <a:pt x="1427" y="1159"/>
                  </a:lnTo>
                  <a:lnTo>
                    <a:pt x="1534" y="980"/>
                  </a:lnTo>
                  <a:lnTo>
                    <a:pt x="1606" y="782"/>
                  </a:lnTo>
                  <a:lnTo>
                    <a:pt x="1632" y="574"/>
                  </a:lnTo>
                  <a:lnTo>
                    <a:pt x="1614" y="424"/>
                  </a:lnTo>
                  <a:lnTo>
                    <a:pt x="1570" y="282"/>
                  </a:lnTo>
                  <a:lnTo>
                    <a:pt x="1499" y="169"/>
                  </a:lnTo>
                  <a:lnTo>
                    <a:pt x="1400" y="75"/>
                  </a:lnTo>
                  <a:lnTo>
                    <a:pt x="1276" y="18"/>
                  </a:lnTo>
                  <a:lnTo>
                    <a:pt x="1133" y="0"/>
                  </a:lnTo>
                  <a:lnTo>
                    <a:pt x="366" y="0"/>
                  </a:lnTo>
                  <a:lnTo>
                    <a:pt x="348" y="18"/>
                  </a:lnTo>
                  <a:lnTo>
                    <a:pt x="348" y="56"/>
                  </a:lnTo>
                  <a:lnTo>
                    <a:pt x="357" y="66"/>
                  </a:lnTo>
                  <a:lnTo>
                    <a:pt x="384" y="66"/>
                  </a:lnTo>
                  <a:lnTo>
                    <a:pt x="410" y="75"/>
                  </a:lnTo>
                  <a:lnTo>
                    <a:pt x="517" y="75"/>
                  </a:lnTo>
                  <a:lnTo>
                    <a:pt x="535" y="84"/>
                  </a:lnTo>
                  <a:lnTo>
                    <a:pt x="544" y="94"/>
                  </a:lnTo>
                  <a:lnTo>
                    <a:pt x="544" y="131"/>
                  </a:lnTo>
                  <a:lnTo>
                    <a:pt x="535" y="150"/>
                  </a:lnTo>
                  <a:lnTo>
                    <a:pt x="250" y="1366"/>
                  </a:lnTo>
                  <a:close/>
                  <a:moveTo>
                    <a:pt x="714" y="160"/>
                  </a:moveTo>
                  <a:lnTo>
                    <a:pt x="723" y="122"/>
                  </a:lnTo>
                  <a:lnTo>
                    <a:pt x="740" y="84"/>
                  </a:lnTo>
                  <a:lnTo>
                    <a:pt x="758" y="75"/>
                  </a:lnTo>
                  <a:lnTo>
                    <a:pt x="1061" y="75"/>
                  </a:lnTo>
                  <a:lnTo>
                    <a:pt x="1160" y="84"/>
                  </a:lnTo>
                  <a:lnTo>
                    <a:pt x="1249" y="113"/>
                  </a:lnTo>
                  <a:lnTo>
                    <a:pt x="1329" y="169"/>
                  </a:lnTo>
                  <a:lnTo>
                    <a:pt x="1391" y="245"/>
                  </a:lnTo>
                  <a:lnTo>
                    <a:pt x="1427" y="358"/>
                  </a:lnTo>
                  <a:lnTo>
                    <a:pt x="1445" y="490"/>
                  </a:lnTo>
                  <a:lnTo>
                    <a:pt x="1436" y="584"/>
                  </a:lnTo>
                  <a:lnTo>
                    <a:pt x="1418" y="725"/>
                  </a:lnTo>
                  <a:lnTo>
                    <a:pt x="1383" y="885"/>
                  </a:lnTo>
                  <a:lnTo>
                    <a:pt x="1311" y="1055"/>
                  </a:lnTo>
                  <a:lnTo>
                    <a:pt x="1222" y="1215"/>
                  </a:lnTo>
                  <a:lnTo>
                    <a:pt x="1097" y="1347"/>
                  </a:lnTo>
                  <a:lnTo>
                    <a:pt x="999" y="1413"/>
                  </a:lnTo>
                  <a:lnTo>
                    <a:pt x="874" y="1460"/>
                  </a:lnTo>
                  <a:lnTo>
                    <a:pt x="723" y="1479"/>
                  </a:lnTo>
                  <a:lnTo>
                    <a:pt x="455" y="1479"/>
                  </a:lnTo>
                  <a:lnTo>
                    <a:pt x="446" y="1470"/>
                  </a:lnTo>
                  <a:lnTo>
                    <a:pt x="419" y="1470"/>
                  </a:lnTo>
                  <a:lnTo>
                    <a:pt x="410" y="1460"/>
                  </a:lnTo>
                  <a:lnTo>
                    <a:pt x="410" y="1423"/>
                  </a:lnTo>
                  <a:lnTo>
                    <a:pt x="419" y="1394"/>
                  </a:lnTo>
                  <a:lnTo>
                    <a:pt x="714" y="1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0" name="Freeform 8"/>
            <p:cNvSpPr>
              <a:spLocks/>
            </p:cNvSpPr>
            <p:nvPr/>
          </p:nvSpPr>
          <p:spPr bwMode="auto">
            <a:xfrm>
              <a:off x="3059" y="2500"/>
              <a:ext cx="491" cy="2262"/>
            </a:xfrm>
            <a:custGeom>
              <a:avLst/>
              <a:gdLst/>
              <a:ahLst/>
              <a:cxnLst>
                <a:cxn ang="0">
                  <a:pos x="491" y="2243"/>
                </a:cxn>
                <a:cxn ang="0">
                  <a:pos x="491" y="2224"/>
                </a:cxn>
                <a:cxn ang="0">
                  <a:pos x="455" y="2186"/>
                </a:cxn>
                <a:cxn ang="0">
                  <a:pos x="339" y="2036"/>
                </a:cxn>
                <a:cxn ang="0">
                  <a:pos x="250" y="1866"/>
                </a:cxn>
                <a:cxn ang="0">
                  <a:pos x="188" y="1687"/>
                </a:cxn>
                <a:cxn ang="0">
                  <a:pos x="152" y="1498"/>
                </a:cxn>
                <a:cxn ang="0">
                  <a:pos x="125" y="1310"/>
                </a:cxn>
                <a:cxn ang="0">
                  <a:pos x="125" y="1131"/>
                </a:cxn>
                <a:cxn ang="0">
                  <a:pos x="134" y="895"/>
                </a:cxn>
                <a:cxn ang="0">
                  <a:pos x="170" y="669"/>
                </a:cxn>
                <a:cxn ang="0">
                  <a:pos x="232" y="443"/>
                </a:cxn>
                <a:cxn ang="0">
                  <a:pos x="330" y="245"/>
                </a:cxn>
                <a:cxn ang="0">
                  <a:pos x="464" y="56"/>
                </a:cxn>
                <a:cxn ang="0">
                  <a:pos x="482" y="47"/>
                </a:cxn>
                <a:cxn ang="0">
                  <a:pos x="491" y="37"/>
                </a:cxn>
                <a:cxn ang="0">
                  <a:pos x="491" y="9"/>
                </a:cxn>
                <a:cxn ang="0">
                  <a:pos x="482" y="0"/>
                </a:cxn>
                <a:cxn ang="0">
                  <a:pos x="473" y="0"/>
                </a:cxn>
                <a:cxn ang="0">
                  <a:pos x="446" y="9"/>
                </a:cxn>
                <a:cxn ang="0">
                  <a:pos x="402" y="47"/>
                </a:cxn>
                <a:cxn ang="0">
                  <a:pos x="339" y="113"/>
                </a:cxn>
                <a:cxn ang="0">
                  <a:pos x="277" y="198"/>
                </a:cxn>
                <a:cxn ang="0">
                  <a:pos x="197" y="311"/>
                </a:cxn>
                <a:cxn ang="0">
                  <a:pos x="134" y="443"/>
                </a:cxn>
                <a:cxn ang="0">
                  <a:pos x="54" y="688"/>
                </a:cxn>
                <a:cxn ang="0">
                  <a:pos x="9" y="923"/>
                </a:cxn>
                <a:cxn ang="0">
                  <a:pos x="0" y="1131"/>
                </a:cxn>
                <a:cxn ang="0">
                  <a:pos x="0" y="1282"/>
                </a:cxn>
                <a:cxn ang="0">
                  <a:pos x="27" y="1451"/>
                </a:cxn>
                <a:cxn ang="0">
                  <a:pos x="72" y="1640"/>
                </a:cxn>
                <a:cxn ang="0">
                  <a:pos x="143" y="1838"/>
                </a:cxn>
                <a:cxn ang="0">
                  <a:pos x="206" y="1970"/>
                </a:cxn>
                <a:cxn ang="0">
                  <a:pos x="277" y="2073"/>
                </a:cxn>
                <a:cxn ang="0">
                  <a:pos x="348" y="2158"/>
                </a:cxn>
                <a:cxn ang="0">
                  <a:pos x="402" y="2215"/>
                </a:cxn>
                <a:cxn ang="0">
                  <a:pos x="446" y="2252"/>
                </a:cxn>
                <a:cxn ang="0">
                  <a:pos x="473" y="2262"/>
                </a:cxn>
                <a:cxn ang="0">
                  <a:pos x="482" y="2262"/>
                </a:cxn>
                <a:cxn ang="0">
                  <a:pos x="491" y="2252"/>
                </a:cxn>
                <a:cxn ang="0">
                  <a:pos x="491" y="2243"/>
                </a:cxn>
              </a:cxnLst>
              <a:rect l="0" t="0" r="r" b="b"/>
              <a:pathLst>
                <a:path w="491" h="2262">
                  <a:moveTo>
                    <a:pt x="491" y="2243"/>
                  </a:moveTo>
                  <a:lnTo>
                    <a:pt x="491" y="2224"/>
                  </a:lnTo>
                  <a:lnTo>
                    <a:pt x="455" y="2186"/>
                  </a:lnTo>
                  <a:lnTo>
                    <a:pt x="339" y="2036"/>
                  </a:lnTo>
                  <a:lnTo>
                    <a:pt x="250" y="1866"/>
                  </a:lnTo>
                  <a:lnTo>
                    <a:pt x="188" y="1687"/>
                  </a:lnTo>
                  <a:lnTo>
                    <a:pt x="152" y="1498"/>
                  </a:lnTo>
                  <a:lnTo>
                    <a:pt x="125" y="1310"/>
                  </a:lnTo>
                  <a:lnTo>
                    <a:pt x="125" y="1131"/>
                  </a:lnTo>
                  <a:lnTo>
                    <a:pt x="134" y="895"/>
                  </a:lnTo>
                  <a:lnTo>
                    <a:pt x="170" y="669"/>
                  </a:lnTo>
                  <a:lnTo>
                    <a:pt x="232" y="443"/>
                  </a:lnTo>
                  <a:lnTo>
                    <a:pt x="330" y="245"/>
                  </a:lnTo>
                  <a:lnTo>
                    <a:pt x="464" y="56"/>
                  </a:lnTo>
                  <a:lnTo>
                    <a:pt x="482" y="47"/>
                  </a:lnTo>
                  <a:lnTo>
                    <a:pt x="491" y="37"/>
                  </a:lnTo>
                  <a:lnTo>
                    <a:pt x="491" y="9"/>
                  </a:lnTo>
                  <a:lnTo>
                    <a:pt x="482" y="0"/>
                  </a:lnTo>
                  <a:lnTo>
                    <a:pt x="473" y="0"/>
                  </a:lnTo>
                  <a:lnTo>
                    <a:pt x="446" y="9"/>
                  </a:lnTo>
                  <a:lnTo>
                    <a:pt x="402" y="47"/>
                  </a:lnTo>
                  <a:lnTo>
                    <a:pt x="339" y="113"/>
                  </a:lnTo>
                  <a:lnTo>
                    <a:pt x="277" y="198"/>
                  </a:lnTo>
                  <a:lnTo>
                    <a:pt x="197" y="311"/>
                  </a:lnTo>
                  <a:lnTo>
                    <a:pt x="134" y="443"/>
                  </a:lnTo>
                  <a:lnTo>
                    <a:pt x="54" y="688"/>
                  </a:lnTo>
                  <a:lnTo>
                    <a:pt x="9" y="923"/>
                  </a:lnTo>
                  <a:lnTo>
                    <a:pt x="0" y="1131"/>
                  </a:lnTo>
                  <a:lnTo>
                    <a:pt x="0" y="1282"/>
                  </a:lnTo>
                  <a:lnTo>
                    <a:pt x="27" y="1451"/>
                  </a:lnTo>
                  <a:lnTo>
                    <a:pt x="72" y="1640"/>
                  </a:lnTo>
                  <a:lnTo>
                    <a:pt x="143" y="1838"/>
                  </a:lnTo>
                  <a:lnTo>
                    <a:pt x="206" y="1970"/>
                  </a:lnTo>
                  <a:lnTo>
                    <a:pt x="277" y="2073"/>
                  </a:lnTo>
                  <a:lnTo>
                    <a:pt x="348" y="2158"/>
                  </a:lnTo>
                  <a:lnTo>
                    <a:pt x="402" y="2215"/>
                  </a:lnTo>
                  <a:lnTo>
                    <a:pt x="446" y="2252"/>
                  </a:lnTo>
                  <a:lnTo>
                    <a:pt x="473" y="2262"/>
                  </a:lnTo>
                  <a:lnTo>
                    <a:pt x="482" y="2262"/>
                  </a:lnTo>
                  <a:lnTo>
                    <a:pt x="491" y="2252"/>
                  </a:lnTo>
                  <a:lnTo>
                    <a:pt x="491" y="22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1" name="Freeform 9"/>
            <p:cNvSpPr>
              <a:spLocks/>
            </p:cNvSpPr>
            <p:nvPr/>
          </p:nvSpPr>
          <p:spPr bwMode="auto">
            <a:xfrm>
              <a:off x="3737" y="3197"/>
              <a:ext cx="1062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5" y="160"/>
                </a:cxn>
                <a:cxn ang="0">
                  <a:pos x="794" y="66"/>
                </a:cxn>
                <a:cxn ang="0">
                  <a:pos x="883" y="47"/>
                </a:cxn>
                <a:cxn ang="0">
                  <a:pos x="973" y="76"/>
                </a:cxn>
                <a:cxn ang="0">
                  <a:pos x="910" y="113"/>
                </a:cxn>
                <a:cxn ang="0">
                  <a:pos x="866" y="198"/>
                </a:cxn>
                <a:cxn ang="0">
                  <a:pos x="883" y="255"/>
                </a:cxn>
                <a:cxn ang="0">
                  <a:pos x="955" y="283"/>
                </a:cxn>
                <a:cxn ang="0">
                  <a:pos x="999" y="274"/>
                </a:cxn>
                <a:cxn ang="0">
                  <a:pos x="1062" y="189"/>
                </a:cxn>
                <a:cxn ang="0">
                  <a:pos x="1053" y="85"/>
                </a:cxn>
                <a:cxn ang="0">
                  <a:pos x="973" y="19"/>
                </a:cxn>
                <a:cxn ang="0">
                  <a:pos x="866" y="0"/>
                </a:cxn>
                <a:cxn ang="0">
                  <a:pos x="714" y="66"/>
                </a:cxn>
                <a:cxn ang="0">
                  <a:pos x="643" y="170"/>
                </a:cxn>
                <a:cxn ang="0">
                  <a:pos x="527" y="28"/>
                </a:cxn>
                <a:cxn ang="0">
                  <a:pos x="411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3" y="349"/>
                </a:cxn>
                <a:cxn ang="0">
                  <a:pos x="107" y="368"/>
                </a:cxn>
                <a:cxn ang="0">
                  <a:pos x="116" y="349"/>
                </a:cxn>
                <a:cxn ang="0">
                  <a:pos x="232" y="142"/>
                </a:cxn>
                <a:cxn ang="0">
                  <a:pos x="357" y="57"/>
                </a:cxn>
                <a:cxn ang="0">
                  <a:pos x="446" y="57"/>
                </a:cxn>
                <a:cxn ang="0">
                  <a:pos x="509" y="123"/>
                </a:cxn>
                <a:cxn ang="0">
                  <a:pos x="518" y="255"/>
                </a:cxn>
                <a:cxn ang="0">
                  <a:pos x="482" y="434"/>
                </a:cxn>
                <a:cxn ang="0">
                  <a:pos x="411" y="735"/>
                </a:cxn>
                <a:cxn ang="0">
                  <a:pos x="330" y="905"/>
                </a:cxn>
                <a:cxn ang="0">
                  <a:pos x="206" y="971"/>
                </a:cxn>
                <a:cxn ang="0">
                  <a:pos x="134" y="962"/>
                </a:cxn>
                <a:cxn ang="0">
                  <a:pos x="125" y="933"/>
                </a:cxn>
                <a:cxn ang="0">
                  <a:pos x="179" y="886"/>
                </a:cxn>
                <a:cxn ang="0">
                  <a:pos x="197" y="820"/>
                </a:cxn>
                <a:cxn ang="0">
                  <a:pos x="188" y="773"/>
                </a:cxn>
                <a:cxn ang="0">
                  <a:pos x="116" y="745"/>
                </a:cxn>
                <a:cxn ang="0">
                  <a:pos x="45" y="773"/>
                </a:cxn>
                <a:cxn ang="0">
                  <a:pos x="0" y="877"/>
                </a:cxn>
                <a:cxn ang="0">
                  <a:pos x="63" y="990"/>
                </a:cxn>
                <a:cxn ang="0">
                  <a:pos x="206" y="1028"/>
                </a:cxn>
                <a:cxn ang="0">
                  <a:pos x="339" y="971"/>
                </a:cxn>
                <a:cxn ang="0">
                  <a:pos x="411" y="877"/>
                </a:cxn>
                <a:cxn ang="0">
                  <a:pos x="455" y="914"/>
                </a:cxn>
                <a:cxn ang="0">
                  <a:pos x="571" y="1009"/>
                </a:cxn>
                <a:cxn ang="0">
                  <a:pos x="759" y="1009"/>
                </a:cxn>
                <a:cxn ang="0">
                  <a:pos x="910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2" y="651"/>
                </a:cxn>
                <a:cxn ang="0">
                  <a:pos x="955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5" y="971"/>
                </a:cxn>
                <a:cxn ang="0">
                  <a:pos x="580" y="943"/>
                </a:cxn>
                <a:cxn ang="0">
                  <a:pos x="544" y="858"/>
                </a:cxn>
                <a:cxn ang="0">
                  <a:pos x="562" y="707"/>
                </a:cxn>
                <a:cxn ang="0">
                  <a:pos x="652" y="321"/>
                </a:cxn>
              </a:cxnLst>
              <a:rect l="0" t="0" r="r" b="b"/>
              <a:pathLst>
                <a:path w="1062" h="1028">
                  <a:moveTo>
                    <a:pt x="652" y="321"/>
                  </a:moveTo>
                  <a:lnTo>
                    <a:pt x="660" y="283"/>
                  </a:lnTo>
                  <a:lnTo>
                    <a:pt x="678" y="226"/>
                  </a:lnTo>
                  <a:lnTo>
                    <a:pt x="705" y="160"/>
                  </a:lnTo>
                  <a:lnTo>
                    <a:pt x="750" y="104"/>
                  </a:lnTo>
                  <a:lnTo>
                    <a:pt x="794" y="66"/>
                  </a:lnTo>
                  <a:lnTo>
                    <a:pt x="866" y="47"/>
                  </a:lnTo>
                  <a:lnTo>
                    <a:pt x="883" y="47"/>
                  </a:lnTo>
                  <a:lnTo>
                    <a:pt x="901" y="57"/>
                  </a:lnTo>
                  <a:lnTo>
                    <a:pt x="973" y="76"/>
                  </a:lnTo>
                  <a:lnTo>
                    <a:pt x="937" y="85"/>
                  </a:lnTo>
                  <a:lnTo>
                    <a:pt x="910" y="113"/>
                  </a:lnTo>
                  <a:lnTo>
                    <a:pt x="875" y="170"/>
                  </a:lnTo>
                  <a:lnTo>
                    <a:pt x="866" y="198"/>
                  </a:lnTo>
                  <a:lnTo>
                    <a:pt x="866" y="217"/>
                  </a:lnTo>
                  <a:lnTo>
                    <a:pt x="883" y="255"/>
                  </a:lnTo>
                  <a:lnTo>
                    <a:pt x="901" y="264"/>
                  </a:lnTo>
                  <a:lnTo>
                    <a:pt x="955" y="283"/>
                  </a:lnTo>
                  <a:lnTo>
                    <a:pt x="973" y="283"/>
                  </a:lnTo>
                  <a:lnTo>
                    <a:pt x="999" y="274"/>
                  </a:lnTo>
                  <a:lnTo>
                    <a:pt x="1053" y="217"/>
                  </a:lnTo>
                  <a:lnTo>
                    <a:pt x="1062" y="189"/>
                  </a:lnTo>
                  <a:lnTo>
                    <a:pt x="1062" y="151"/>
                  </a:lnTo>
                  <a:lnTo>
                    <a:pt x="1053" y="85"/>
                  </a:lnTo>
                  <a:lnTo>
                    <a:pt x="1017" y="47"/>
                  </a:lnTo>
                  <a:lnTo>
                    <a:pt x="973" y="19"/>
                  </a:lnTo>
                  <a:lnTo>
                    <a:pt x="919" y="0"/>
                  </a:lnTo>
                  <a:lnTo>
                    <a:pt x="866" y="0"/>
                  </a:lnTo>
                  <a:lnTo>
                    <a:pt x="785" y="19"/>
                  </a:lnTo>
                  <a:lnTo>
                    <a:pt x="714" y="66"/>
                  </a:lnTo>
                  <a:lnTo>
                    <a:pt x="669" y="123"/>
                  </a:lnTo>
                  <a:lnTo>
                    <a:pt x="643" y="170"/>
                  </a:lnTo>
                  <a:lnTo>
                    <a:pt x="589" y="85"/>
                  </a:lnTo>
                  <a:lnTo>
                    <a:pt x="527" y="28"/>
                  </a:lnTo>
                  <a:lnTo>
                    <a:pt x="464" y="10"/>
                  </a:lnTo>
                  <a:lnTo>
                    <a:pt x="411" y="0"/>
                  </a:lnTo>
                  <a:lnTo>
                    <a:pt x="304" y="19"/>
                  </a:lnTo>
                  <a:lnTo>
                    <a:pt x="223" y="76"/>
                  </a:lnTo>
                  <a:lnTo>
                    <a:pt x="152" y="151"/>
                  </a:lnTo>
                  <a:lnTo>
                    <a:pt x="107" y="236"/>
                  </a:lnTo>
                  <a:lnTo>
                    <a:pt x="81" y="302"/>
                  </a:lnTo>
                  <a:lnTo>
                    <a:pt x="63" y="349"/>
                  </a:lnTo>
                  <a:lnTo>
                    <a:pt x="81" y="368"/>
                  </a:lnTo>
                  <a:lnTo>
                    <a:pt x="107" y="368"/>
                  </a:lnTo>
                  <a:lnTo>
                    <a:pt x="116" y="358"/>
                  </a:lnTo>
                  <a:lnTo>
                    <a:pt x="116" y="349"/>
                  </a:lnTo>
                  <a:lnTo>
                    <a:pt x="170" y="226"/>
                  </a:lnTo>
                  <a:lnTo>
                    <a:pt x="232" y="142"/>
                  </a:lnTo>
                  <a:lnTo>
                    <a:pt x="295" y="85"/>
                  </a:lnTo>
                  <a:lnTo>
                    <a:pt x="357" y="57"/>
                  </a:lnTo>
                  <a:lnTo>
                    <a:pt x="411" y="47"/>
                  </a:lnTo>
                  <a:lnTo>
                    <a:pt x="446" y="57"/>
                  </a:lnTo>
                  <a:lnTo>
                    <a:pt x="482" y="76"/>
                  </a:lnTo>
                  <a:lnTo>
                    <a:pt x="509" y="123"/>
                  </a:lnTo>
                  <a:lnTo>
                    <a:pt x="527" y="198"/>
                  </a:lnTo>
                  <a:lnTo>
                    <a:pt x="518" y="255"/>
                  </a:lnTo>
                  <a:lnTo>
                    <a:pt x="509" y="330"/>
                  </a:lnTo>
                  <a:lnTo>
                    <a:pt x="482" y="434"/>
                  </a:lnTo>
                  <a:lnTo>
                    <a:pt x="446" y="566"/>
                  </a:lnTo>
                  <a:lnTo>
                    <a:pt x="411" y="735"/>
                  </a:lnTo>
                  <a:lnTo>
                    <a:pt x="375" y="830"/>
                  </a:lnTo>
                  <a:lnTo>
                    <a:pt x="330" y="905"/>
                  </a:lnTo>
                  <a:lnTo>
                    <a:pt x="268" y="962"/>
                  </a:lnTo>
                  <a:lnTo>
                    <a:pt x="206" y="971"/>
                  </a:lnTo>
                  <a:lnTo>
                    <a:pt x="161" y="971"/>
                  </a:lnTo>
                  <a:lnTo>
                    <a:pt x="134" y="962"/>
                  </a:lnTo>
                  <a:lnTo>
                    <a:pt x="98" y="943"/>
                  </a:lnTo>
                  <a:lnTo>
                    <a:pt x="125" y="933"/>
                  </a:lnTo>
                  <a:lnTo>
                    <a:pt x="152" y="914"/>
                  </a:lnTo>
                  <a:lnTo>
                    <a:pt x="179" y="886"/>
                  </a:lnTo>
                  <a:lnTo>
                    <a:pt x="188" y="858"/>
                  </a:lnTo>
                  <a:lnTo>
                    <a:pt x="197" y="820"/>
                  </a:lnTo>
                  <a:lnTo>
                    <a:pt x="197" y="792"/>
                  </a:lnTo>
                  <a:lnTo>
                    <a:pt x="188" y="773"/>
                  </a:lnTo>
                  <a:lnTo>
                    <a:pt x="134" y="745"/>
                  </a:lnTo>
                  <a:lnTo>
                    <a:pt x="116" y="745"/>
                  </a:lnTo>
                  <a:lnTo>
                    <a:pt x="81" y="754"/>
                  </a:lnTo>
                  <a:lnTo>
                    <a:pt x="45" y="773"/>
                  </a:lnTo>
                  <a:lnTo>
                    <a:pt x="9" y="830"/>
                  </a:lnTo>
                  <a:lnTo>
                    <a:pt x="0" y="877"/>
                  </a:lnTo>
                  <a:lnTo>
                    <a:pt x="18" y="943"/>
                  </a:lnTo>
                  <a:lnTo>
                    <a:pt x="63" y="990"/>
                  </a:lnTo>
                  <a:lnTo>
                    <a:pt x="134" y="1018"/>
                  </a:lnTo>
                  <a:lnTo>
                    <a:pt x="206" y="1028"/>
                  </a:lnTo>
                  <a:lnTo>
                    <a:pt x="277" y="1009"/>
                  </a:lnTo>
                  <a:lnTo>
                    <a:pt x="339" y="971"/>
                  </a:lnTo>
                  <a:lnTo>
                    <a:pt x="384" y="914"/>
                  </a:lnTo>
                  <a:lnTo>
                    <a:pt x="411" y="877"/>
                  </a:lnTo>
                  <a:lnTo>
                    <a:pt x="429" y="848"/>
                  </a:lnTo>
                  <a:lnTo>
                    <a:pt x="455" y="914"/>
                  </a:lnTo>
                  <a:lnTo>
                    <a:pt x="500" y="971"/>
                  </a:lnTo>
                  <a:lnTo>
                    <a:pt x="571" y="1009"/>
                  </a:lnTo>
                  <a:lnTo>
                    <a:pt x="660" y="1028"/>
                  </a:lnTo>
                  <a:lnTo>
                    <a:pt x="759" y="1009"/>
                  </a:lnTo>
                  <a:lnTo>
                    <a:pt x="848" y="943"/>
                  </a:lnTo>
                  <a:lnTo>
                    <a:pt x="910" y="867"/>
                  </a:lnTo>
                  <a:lnTo>
                    <a:pt x="964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2" y="651"/>
                  </a:lnTo>
                  <a:lnTo>
                    <a:pt x="973" y="651"/>
                  </a:lnTo>
                  <a:lnTo>
                    <a:pt x="955" y="660"/>
                  </a:lnTo>
                  <a:lnTo>
                    <a:pt x="946" y="679"/>
                  </a:lnTo>
                  <a:lnTo>
                    <a:pt x="892" y="801"/>
                  </a:lnTo>
                  <a:lnTo>
                    <a:pt x="839" y="886"/>
                  </a:lnTo>
                  <a:lnTo>
                    <a:pt x="767" y="943"/>
                  </a:lnTo>
                  <a:lnTo>
                    <a:pt x="714" y="971"/>
                  </a:lnTo>
                  <a:lnTo>
                    <a:pt x="625" y="971"/>
                  </a:lnTo>
                  <a:lnTo>
                    <a:pt x="598" y="962"/>
                  </a:lnTo>
                  <a:lnTo>
                    <a:pt x="580" y="943"/>
                  </a:lnTo>
                  <a:lnTo>
                    <a:pt x="562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2" y="707"/>
                  </a:lnTo>
                  <a:lnTo>
                    <a:pt x="580" y="622"/>
                  </a:lnTo>
                  <a:lnTo>
                    <a:pt x="652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2" name="Freeform 10"/>
            <p:cNvSpPr>
              <a:spLocks/>
            </p:cNvSpPr>
            <p:nvPr/>
          </p:nvSpPr>
          <p:spPr bwMode="auto">
            <a:xfrm>
              <a:off x="5022" y="2500"/>
              <a:ext cx="490" cy="2262"/>
            </a:xfrm>
            <a:custGeom>
              <a:avLst/>
              <a:gdLst/>
              <a:ahLst/>
              <a:cxnLst>
                <a:cxn ang="0">
                  <a:pos x="490" y="1131"/>
                </a:cxn>
                <a:cxn ang="0">
                  <a:pos x="490" y="980"/>
                </a:cxn>
                <a:cxn ang="0">
                  <a:pos x="464" y="810"/>
                </a:cxn>
                <a:cxn ang="0">
                  <a:pos x="428" y="622"/>
                </a:cxn>
                <a:cxn ang="0">
                  <a:pos x="357" y="424"/>
                </a:cxn>
                <a:cxn ang="0">
                  <a:pos x="285" y="292"/>
                </a:cxn>
                <a:cxn ang="0">
                  <a:pos x="214" y="188"/>
                </a:cxn>
                <a:cxn ang="0">
                  <a:pos x="143" y="103"/>
                </a:cxn>
                <a:cxn ang="0">
                  <a:pos x="89" y="47"/>
                </a:cxn>
                <a:cxn ang="0">
                  <a:pos x="44" y="9"/>
                </a:cxn>
                <a:cxn ang="0">
                  <a:pos x="18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35" y="75"/>
                </a:cxn>
                <a:cxn ang="0">
                  <a:pos x="151" y="226"/>
                </a:cxn>
                <a:cxn ang="0">
                  <a:pos x="241" y="405"/>
                </a:cxn>
                <a:cxn ang="0">
                  <a:pos x="312" y="622"/>
                </a:cxn>
                <a:cxn ang="0">
                  <a:pos x="357" y="857"/>
                </a:cxn>
                <a:cxn ang="0">
                  <a:pos x="366" y="1131"/>
                </a:cxn>
                <a:cxn ang="0">
                  <a:pos x="357" y="1366"/>
                </a:cxn>
                <a:cxn ang="0">
                  <a:pos x="321" y="1593"/>
                </a:cxn>
                <a:cxn ang="0">
                  <a:pos x="258" y="1809"/>
                </a:cxn>
                <a:cxn ang="0">
                  <a:pos x="160" y="2017"/>
                </a:cxn>
                <a:cxn ang="0">
                  <a:pos x="27" y="2205"/>
                </a:cxn>
                <a:cxn ang="0">
                  <a:pos x="9" y="2215"/>
                </a:cxn>
                <a:cxn ang="0">
                  <a:pos x="0" y="2224"/>
                </a:cxn>
                <a:cxn ang="0">
                  <a:pos x="0" y="2252"/>
                </a:cxn>
                <a:cxn ang="0">
                  <a:pos x="9" y="2262"/>
                </a:cxn>
                <a:cxn ang="0">
                  <a:pos x="18" y="2262"/>
                </a:cxn>
                <a:cxn ang="0">
                  <a:pos x="44" y="2252"/>
                </a:cxn>
                <a:cxn ang="0">
                  <a:pos x="89" y="2215"/>
                </a:cxn>
                <a:cxn ang="0">
                  <a:pos x="151" y="2149"/>
                </a:cxn>
                <a:cxn ang="0">
                  <a:pos x="223" y="2064"/>
                </a:cxn>
                <a:cxn ang="0">
                  <a:pos x="294" y="1951"/>
                </a:cxn>
                <a:cxn ang="0">
                  <a:pos x="357" y="1819"/>
                </a:cxn>
                <a:cxn ang="0">
                  <a:pos x="446" y="1574"/>
                </a:cxn>
                <a:cxn ang="0">
                  <a:pos x="481" y="1338"/>
                </a:cxn>
                <a:cxn ang="0">
                  <a:pos x="490" y="1131"/>
                </a:cxn>
              </a:cxnLst>
              <a:rect l="0" t="0" r="r" b="b"/>
              <a:pathLst>
                <a:path w="490" h="2262">
                  <a:moveTo>
                    <a:pt x="490" y="1131"/>
                  </a:moveTo>
                  <a:lnTo>
                    <a:pt x="490" y="980"/>
                  </a:lnTo>
                  <a:lnTo>
                    <a:pt x="464" y="810"/>
                  </a:lnTo>
                  <a:lnTo>
                    <a:pt x="428" y="622"/>
                  </a:lnTo>
                  <a:lnTo>
                    <a:pt x="357" y="424"/>
                  </a:lnTo>
                  <a:lnTo>
                    <a:pt x="285" y="292"/>
                  </a:lnTo>
                  <a:lnTo>
                    <a:pt x="214" y="188"/>
                  </a:lnTo>
                  <a:lnTo>
                    <a:pt x="143" y="103"/>
                  </a:lnTo>
                  <a:lnTo>
                    <a:pt x="89" y="47"/>
                  </a:lnTo>
                  <a:lnTo>
                    <a:pt x="44" y="9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37"/>
                  </a:lnTo>
                  <a:lnTo>
                    <a:pt x="35" y="75"/>
                  </a:lnTo>
                  <a:lnTo>
                    <a:pt x="151" y="226"/>
                  </a:lnTo>
                  <a:lnTo>
                    <a:pt x="241" y="405"/>
                  </a:lnTo>
                  <a:lnTo>
                    <a:pt x="312" y="622"/>
                  </a:lnTo>
                  <a:lnTo>
                    <a:pt x="357" y="857"/>
                  </a:lnTo>
                  <a:lnTo>
                    <a:pt x="366" y="1131"/>
                  </a:lnTo>
                  <a:lnTo>
                    <a:pt x="357" y="1366"/>
                  </a:lnTo>
                  <a:lnTo>
                    <a:pt x="321" y="1593"/>
                  </a:lnTo>
                  <a:lnTo>
                    <a:pt x="258" y="1809"/>
                  </a:lnTo>
                  <a:lnTo>
                    <a:pt x="160" y="2017"/>
                  </a:lnTo>
                  <a:lnTo>
                    <a:pt x="27" y="2205"/>
                  </a:lnTo>
                  <a:lnTo>
                    <a:pt x="9" y="2215"/>
                  </a:lnTo>
                  <a:lnTo>
                    <a:pt x="0" y="2224"/>
                  </a:lnTo>
                  <a:lnTo>
                    <a:pt x="0" y="2252"/>
                  </a:lnTo>
                  <a:lnTo>
                    <a:pt x="9" y="2262"/>
                  </a:lnTo>
                  <a:lnTo>
                    <a:pt x="18" y="2262"/>
                  </a:lnTo>
                  <a:lnTo>
                    <a:pt x="44" y="2252"/>
                  </a:lnTo>
                  <a:lnTo>
                    <a:pt x="89" y="2215"/>
                  </a:lnTo>
                  <a:lnTo>
                    <a:pt x="151" y="2149"/>
                  </a:lnTo>
                  <a:lnTo>
                    <a:pt x="223" y="2064"/>
                  </a:lnTo>
                  <a:lnTo>
                    <a:pt x="294" y="1951"/>
                  </a:lnTo>
                  <a:lnTo>
                    <a:pt x="357" y="1819"/>
                  </a:lnTo>
                  <a:lnTo>
                    <a:pt x="446" y="1574"/>
                  </a:lnTo>
                  <a:lnTo>
                    <a:pt x="481" y="1338"/>
                  </a:lnTo>
                  <a:lnTo>
                    <a:pt x="490" y="11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3" name="Freeform 11"/>
            <p:cNvSpPr>
              <a:spLocks noEditPoints="1"/>
            </p:cNvSpPr>
            <p:nvPr/>
          </p:nvSpPr>
          <p:spPr bwMode="auto">
            <a:xfrm>
              <a:off x="6458" y="3367"/>
              <a:ext cx="1427" cy="528"/>
            </a:xfrm>
            <a:custGeom>
              <a:avLst/>
              <a:gdLst/>
              <a:ahLst/>
              <a:cxnLst>
                <a:cxn ang="0">
                  <a:pos x="1356" y="94"/>
                </a:cxn>
                <a:cxn ang="0">
                  <a:pos x="1374" y="94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8" y="75"/>
                </a:cxn>
                <a:cxn ang="0">
                  <a:pos x="1427" y="66"/>
                </a:cxn>
                <a:cxn ang="0">
                  <a:pos x="1427" y="28"/>
                </a:cxn>
                <a:cxn ang="0">
                  <a:pos x="1418" y="9"/>
                </a:cxn>
                <a:cxn ang="0">
                  <a:pos x="1400" y="9"/>
                </a:cxn>
                <a:cxn ang="0">
                  <a:pos x="1391" y="0"/>
                </a:cxn>
                <a:cxn ang="0">
                  <a:pos x="45" y="0"/>
                </a:cxn>
                <a:cxn ang="0">
                  <a:pos x="27" y="9"/>
                </a:cxn>
                <a:cxn ang="0">
                  <a:pos x="18" y="9"/>
                </a:cxn>
                <a:cxn ang="0">
                  <a:pos x="0" y="47"/>
                </a:cxn>
                <a:cxn ang="0">
                  <a:pos x="9" y="66"/>
                </a:cxn>
                <a:cxn ang="0">
                  <a:pos x="27" y="85"/>
                </a:cxn>
                <a:cxn ang="0">
                  <a:pos x="45" y="85"/>
                </a:cxn>
                <a:cxn ang="0">
                  <a:pos x="62" y="94"/>
                </a:cxn>
                <a:cxn ang="0">
                  <a:pos x="80" y="94"/>
                </a:cxn>
                <a:cxn ang="0">
                  <a:pos x="1356" y="94"/>
                </a:cxn>
                <a:cxn ang="0">
                  <a:pos x="1356" y="528"/>
                </a:cxn>
                <a:cxn ang="0">
                  <a:pos x="1391" y="528"/>
                </a:cxn>
                <a:cxn ang="0">
                  <a:pos x="1400" y="518"/>
                </a:cxn>
                <a:cxn ang="0">
                  <a:pos x="1418" y="518"/>
                </a:cxn>
                <a:cxn ang="0">
                  <a:pos x="1427" y="499"/>
                </a:cxn>
                <a:cxn ang="0">
                  <a:pos x="1427" y="462"/>
                </a:cxn>
                <a:cxn ang="0">
                  <a:pos x="1418" y="452"/>
                </a:cxn>
                <a:cxn ang="0">
                  <a:pos x="1400" y="443"/>
                </a:cxn>
                <a:cxn ang="0">
                  <a:pos x="1374" y="443"/>
                </a:cxn>
                <a:cxn ang="0">
                  <a:pos x="1356" y="433"/>
                </a:cxn>
                <a:cxn ang="0">
                  <a:pos x="62" y="433"/>
                </a:cxn>
                <a:cxn ang="0">
                  <a:pos x="45" y="443"/>
                </a:cxn>
                <a:cxn ang="0">
                  <a:pos x="27" y="443"/>
                </a:cxn>
                <a:cxn ang="0">
                  <a:pos x="9" y="462"/>
                </a:cxn>
                <a:cxn ang="0">
                  <a:pos x="0" y="481"/>
                </a:cxn>
                <a:cxn ang="0">
                  <a:pos x="18" y="518"/>
                </a:cxn>
                <a:cxn ang="0">
                  <a:pos x="27" y="518"/>
                </a:cxn>
                <a:cxn ang="0">
                  <a:pos x="45" y="528"/>
                </a:cxn>
                <a:cxn ang="0">
                  <a:pos x="71" y="528"/>
                </a:cxn>
                <a:cxn ang="0">
                  <a:pos x="1356" y="528"/>
                </a:cxn>
              </a:cxnLst>
              <a:rect l="0" t="0" r="r" b="b"/>
              <a:pathLst>
                <a:path w="1427" h="528">
                  <a:moveTo>
                    <a:pt x="1356" y="94"/>
                  </a:moveTo>
                  <a:lnTo>
                    <a:pt x="1374" y="94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8" y="75"/>
                  </a:lnTo>
                  <a:lnTo>
                    <a:pt x="1427" y="66"/>
                  </a:lnTo>
                  <a:lnTo>
                    <a:pt x="1427" y="28"/>
                  </a:lnTo>
                  <a:lnTo>
                    <a:pt x="1418" y="9"/>
                  </a:lnTo>
                  <a:lnTo>
                    <a:pt x="1400" y="9"/>
                  </a:lnTo>
                  <a:lnTo>
                    <a:pt x="1391" y="0"/>
                  </a:lnTo>
                  <a:lnTo>
                    <a:pt x="45" y="0"/>
                  </a:lnTo>
                  <a:lnTo>
                    <a:pt x="27" y="9"/>
                  </a:lnTo>
                  <a:lnTo>
                    <a:pt x="18" y="9"/>
                  </a:lnTo>
                  <a:lnTo>
                    <a:pt x="0" y="47"/>
                  </a:lnTo>
                  <a:lnTo>
                    <a:pt x="9" y="66"/>
                  </a:lnTo>
                  <a:lnTo>
                    <a:pt x="27" y="85"/>
                  </a:lnTo>
                  <a:lnTo>
                    <a:pt x="45" y="85"/>
                  </a:lnTo>
                  <a:lnTo>
                    <a:pt x="62" y="94"/>
                  </a:lnTo>
                  <a:lnTo>
                    <a:pt x="80" y="94"/>
                  </a:lnTo>
                  <a:lnTo>
                    <a:pt x="1356" y="94"/>
                  </a:lnTo>
                  <a:close/>
                  <a:moveTo>
                    <a:pt x="1356" y="528"/>
                  </a:moveTo>
                  <a:lnTo>
                    <a:pt x="1391" y="528"/>
                  </a:lnTo>
                  <a:lnTo>
                    <a:pt x="1400" y="518"/>
                  </a:lnTo>
                  <a:lnTo>
                    <a:pt x="1418" y="518"/>
                  </a:lnTo>
                  <a:lnTo>
                    <a:pt x="1427" y="499"/>
                  </a:lnTo>
                  <a:lnTo>
                    <a:pt x="1427" y="462"/>
                  </a:lnTo>
                  <a:lnTo>
                    <a:pt x="1418" y="452"/>
                  </a:lnTo>
                  <a:lnTo>
                    <a:pt x="1400" y="443"/>
                  </a:lnTo>
                  <a:lnTo>
                    <a:pt x="1374" y="443"/>
                  </a:lnTo>
                  <a:lnTo>
                    <a:pt x="1356" y="433"/>
                  </a:lnTo>
                  <a:lnTo>
                    <a:pt x="62" y="433"/>
                  </a:lnTo>
                  <a:lnTo>
                    <a:pt x="45" y="443"/>
                  </a:lnTo>
                  <a:lnTo>
                    <a:pt x="27" y="443"/>
                  </a:lnTo>
                  <a:lnTo>
                    <a:pt x="9" y="462"/>
                  </a:lnTo>
                  <a:lnTo>
                    <a:pt x="0" y="481"/>
                  </a:lnTo>
                  <a:lnTo>
                    <a:pt x="18" y="518"/>
                  </a:lnTo>
                  <a:lnTo>
                    <a:pt x="27" y="518"/>
                  </a:lnTo>
                  <a:lnTo>
                    <a:pt x="45" y="528"/>
                  </a:lnTo>
                  <a:lnTo>
                    <a:pt x="71" y="528"/>
                  </a:lnTo>
                  <a:lnTo>
                    <a:pt x="1356" y="52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4" name="Freeform 12"/>
            <p:cNvSpPr>
              <a:spLocks/>
            </p:cNvSpPr>
            <p:nvPr/>
          </p:nvSpPr>
          <p:spPr bwMode="auto">
            <a:xfrm>
              <a:off x="8661" y="3197"/>
              <a:ext cx="1062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5" y="160"/>
                </a:cxn>
                <a:cxn ang="0">
                  <a:pos x="794" y="66"/>
                </a:cxn>
                <a:cxn ang="0">
                  <a:pos x="883" y="47"/>
                </a:cxn>
                <a:cxn ang="0">
                  <a:pos x="972" y="76"/>
                </a:cxn>
                <a:cxn ang="0">
                  <a:pos x="910" y="113"/>
                </a:cxn>
                <a:cxn ang="0">
                  <a:pos x="865" y="198"/>
                </a:cxn>
                <a:cxn ang="0">
                  <a:pos x="883" y="255"/>
                </a:cxn>
                <a:cxn ang="0">
                  <a:pos x="955" y="283"/>
                </a:cxn>
                <a:cxn ang="0">
                  <a:pos x="999" y="274"/>
                </a:cxn>
                <a:cxn ang="0">
                  <a:pos x="1062" y="189"/>
                </a:cxn>
                <a:cxn ang="0">
                  <a:pos x="1053" y="85"/>
                </a:cxn>
                <a:cxn ang="0">
                  <a:pos x="972" y="19"/>
                </a:cxn>
                <a:cxn ang="0">
                  <a:pos x="865" y="0"/>
                </a:cxn>
                <a:cxn ang="0">
                  <a:pos x="714" y="66"/>
                </a:cxn>
                <a:cxn ang="0">
                  <a:pos x="642" y="170"/>
                </a:cxn>
                <a:cxn ang="0">
                  <a:pos x="526" y="28"/>
                </a:cxn>
                <a:cxn ang="0">
                  <a:pos x="410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3" y="349"/>
                </a:cxn>
                <a:cxn ang="0">
                  <a:pos x="107" y="368"/>
                </a:cxn>
                <a:cxn ang="0">
                  <a:pos x="116" y="349"/>
                </a:cxn>
                <a:cxn ang="0">
                  <a:pos x="232" y="142"/>
                </a:cxn>
                <a:cxn ang="0">
                  <a:pos x="357" y="57"/>
                </a:cxn>
                <a:cxn ang="0">
                  <a:pos x="446" y="57"/>
                </a:cxn>
                <a:cxn ang="0">
                  <a:pos x="509" y="123"/>
                </a:cxn>
                <a:cxn ang="0">
                  <a:pos x="517" y="255"/>
                </a:cxn>
                <a:cxn ang="0">
                  <a:pos x="482" y="434"/>
                </a:cxn>
                <a:cxn ang="0">
                  <a:pos x="410" y="735"/>
                </a:cxn>
                <a:cxn ang="0">
                  <a:pos x="330" y="905"/>
                </a:cxn>
                <a:cxn ang="0">
                  <a:pos x="205" y="971"/>
                </a:cxn>
                <a:cxn ang="0">
                  <a:pos x="134" y="962"/>
                </a:cxn>
                <a:cxn ang="0">
                  <a:pos x="125" y="933"/>
                </a:cxn>
                <a:cxn ang="0">
                  <a:pos x="179" y="886"/>
                </a:cxn>
                <a:cxn ang="0">
                  <a:pos x="196" y="820"/>
                </a:cxn>
                <a:cxn ang="0">
                  <a:pos x="187" y="773"/>
                </a:cxn>
                <a:cxn ang="0">
                  <a:pos x="116" y="745"/>
                </a:cxn>
                <a:cxn ang="0">
                  <a:pos x="45" y="773"/>
                </a:cxn>
                <a:cxn ang="0">
                  <a:pos x="0" y="877"/>
                </a:cxn>
                <a:cxn ang="0">
                  <a:pos x="63" y="990"/>
                </a:cxn>
                <a:cxn ang="0">
                  <a:pos x="205" y="1028"/>
                </a:cxn>
                <a:cxn ang="0">
                  <a:pos x="339" y="971"/>
                </a:cxn>
                <a:cxn ang="0">
                  <a:pos x="410" y="877"/>
                </a:cxn>
                <a:cxn ang="0">
                  <a:pos x="455" y="914"/>
                </a:cxn>
                <a:cxn ang="0">
                  <a:pos x="571" y="1009"/>
                </a:cxn>
                <a:cxn ang="0">
                  <a:pos x="758" y="1009"/>
                </a:cxn>
                <a:cxn ang="0">
                  <a:pos x="910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1" y="651"/>
                </a:cxn>
                <a:cxn ang="0">
                  <a:pos x="955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5" y="971"/>
                </a:cxn>
                <a:cxn ang="0">
                  <a:pos x="580" y="943"/>
                </a:cxn>
                <a:cxn ang="0">
                  <a:pos x="544" y="858"/>
                </a:cxn>
                <a:cxn ang="0">
                  <a:pos x="562" y="707"/>
                </a:cxn>
                <a:cxn ang="0">
                  <a:pos x="651" y="321"/>
                </a:cxn>
              </a:cxnLst>
              <a:rect l="0" t="0" r="r" b="b"/>
              <a:pathLst>
                <a:path w="1062" h="1028">
                  <a:moveTo>
                    <a:pt x="651" y="321"/>
                  </a:moveTo>
                  <a:lnTo>
                    <a:pt x="660" y="283"/>
                  </a:lnTo>
                  <a:lnTo>
                    <a:pt x="678" y="226"/>
                  </a:lnTo>
                  <a:lnTo>
                    <a:pt x="705" y="160"/>
                  </a:lnTo>
                  <a:lnTo>
                    <a:pt x="749" y="104"/>
                  </a:lnTo>
                  <a:lnTo>
                    <a:pt x="794" y="66"/>
                  </a:lnTo>
                  <a:lnTo>
                    <a:pt x="865" y="47"/>
                  </a:lnTo>
                  <a:lnTo>
                    <a:pt x="883" y="47"/>
                  </a:lnTo>
                  <a:lnTo>
                    <a:pt x="901" y="57"/>
                  </a:lnTo>
                  <a:lnTo>
                    <a:pt x="972" y="76"/>
                  </a:lnTo>
                  <a:lnTo>
                    <a:pt x="937" y="85"/>
                  </a:lnTo>
                  <a:lnTo>
                    <a:pt x="910" y="113"/>
                  </a:lnTo>
                  <a:lnTo>
                    <a:pt x="874" y="170"/>
                  </a:lnTo>
                  <a:lnTo>
                    <a:pt x="865" y="198"/>
                  </a:lnTo>
                  <a:lnTo>
                    <a:pt x="865" y="217"/>
                  </a:lnTo>
                  <a:lnTo>
                    <a:pt x="883" y="255"/>
                  </a:lnTo>
                  <a:lnTo>
                    <a:pt x="901" y="264"/>
                  </a:lnTo>
                  <a:lnTo>
                    <a:pt x="955" y="283"/>
                  </a:lnTo>
                  <a:lnTo>
                    <a:pt x="972" y="283"/>
                  </a:lnTo>
                  <a:lnTo>
                    <a:pt x="999" y="274"/>
                  </a:lnTo>
                  <a:lnTo>
                    <a:pt x="1053" y="217"/>
                  </a:lnTo>
                  <a:lnTo>
                    <a:pt x="1062" y="189"/>
                  </a:lnTo>
                  <a:lnTo>
                    <a:pt x="1062" y="151"/>
                  </a:lnTo>
                  <a:lnTo>
                    <a:pt x="1053" y="85"/>
                  </a:lnTo>
                  <a:lnTo>
                    <a:pt x="1017" y="47"/>
                  </a:lnTo>
                  <a:lnTo>
                    <a:pt x="972" y="19"/>
                  </a:lnTo>
                  <a:lnTo>
                    <a:pt x="919" y="0"/>
                  </a:lnTo>
                  <a:lnTo>
                    <a:pt x="865" y="0"/>
                  </a:lnTo>
                  <a:lnTo>
                    <a:pt x="785" y="19"/>
                  </a:lnTo>
                  <a:lnTo>
                    <a:pt x="714" y="66"/>
                  </a:lnTo>
                  <a:lnTo>
                    <a:pt x="669" y="123"/>
                  </a:lnTo>
                  <a:lnTo>
                    <a:pt x="642" y="170"/>
                  </a:lnTo>
                  <a:lnTo>
                    <a:pt x="589" y="85"/>
                  </a:lnTo>
                  <a:lnTo>
                    <a:pt x="526" y="28"/>
                  </a:lnTo>
                  <a:lnTo>
                    <a:pt x="464" y="10"/>
                  </a:lnTo>
                  <a:lnTo>
                    <a:pt x="410" y="0"/>
                  </a:lnTo>
                  <a:lnTo>
                    <a:pt x="303" y="19"/>
                  </a:lnTo>
                  <a:lnTo>
                    <a:pt x="223" y="76"/>
                  </a:lnTo>
                  <a:lnTo>
                    <a:pt x="152" y="151"/>
                  </a:lnTo>
                  <a:lnTo>
                    <a:pt x="107" y="236"/>
                  </a:lnTo>
                  <a:lnTo>
                    <a:pt x="80" y="302"/>
                  </a:lnTo>
                  <a:lnTo>
                    <a:pt x="63" y="349"/>
                  </a:lnTo>
                  <a:lnTo>
                    <a:pt x="80" y="368"/>
                  </a:lnTo>
                  <a:lnTo>
                    <a:pt x="107" y="368"/>
                  </a:lnTo>
                  <a:lnTo>
                    <a:pt x="116" y="358"/>
                  </a:lnTo>
                  <a:lnTo>
                    <a:pt x="116" y="349"/>
                  </a:lnTo>
                  <a:lnTo>
                    <a:pt x="170" y="226"/>
                  </a:lnTo>
                  <a:lnTo>
                    <a:pt x="232" y="142"/>
                  </a:lnTo>
                  <a:lnTo>
                    <a:pt x="294" y="85"/>
                  </a:lnTo>
                  <a:lnTo>
                    <a:pt x="357" y="57"/>
                  </a:lnTo>
                  <a:lnTo>
                    <a:pt x="410" y="47"/>
                  </a:lnTo>
                  <a:lnTo>
                    <a:pt x="446" y="57"/>
                  </a:lnTo>
                  <a:lnTo>
                    <a:pt x="482" y="76"/>
                  </a:lnTo>
                  <a:lnTo>
                    <a:pt x="509" y="123"/>
                  </a:lnTo>
                  <a:lnTo>
                    <a:pt x="526" y="198"/>
                  </a:lnTo>
                  <a:lnTo>
                    <a:pt x="517" y="255"/>
                  </a:lnTo>
                  <a:lnTo>
                    <a:pt x="509" y="330"/>
                  </a:lnTo>
                  <a:lnTo>
                    <a:pt x="482" y="434"/>
                  </a:lnTo>
                  <a:lnTo>
                    <a:pt x="446" y="566"/>
                  </a:lnTo>
                  <a:lnTo>
                    <a:pt x="410" y="735"/>
                  </a:lnTo>
                  <a:lnTo>
                    <a:pt x="375" y="830"/>
                  </a:lnTo>
                  <a:lnTo>
                    <a:pt x="330" y="905"/>
                  </a:lnTo>
                  <a:lnTo>
                    <a:pt x="268" y="962"/>
                  </a:lnTo>
                  <a:lnTo>
                    <a:pt x="205" y="971"/>
                  </a:lnTo>
                  <a:lnTo>
                    <a:pt x="161" y="971"/>
                  </a:lnTo>
                  <a:lnTo>
                    <a:pt x="134" y="962"/>
                  </a:lnTo>
                  <a:lnTo>
                    <a:pt x="98" y="943"/>
                  </a:lnTo>
                  <a:lnTo>
                    <a:pt x="125" y="933"/>
                  </a:lnTo>
                  <a:lnTo>
                    <a:pt x="152" y="914"/>
                  </a:lnTo>
                  <a:lnTo>
                    <a:pt x="179" y="886"/>
                  </a:lnTo>
                  <a:lnTo>
                    <a:pt x="187" y="858"/>
                  </a:lnTo>
                  <a:lnTo>
                    <a:pt x="196" y="820"/>
                  </a:lnTo>
                  <a:lnTo>
                    <a:pt x="196" y="792"/>
                  </a:lnTo>
                  <a:lnTo>
                    <a:pt x="187" y="773"/>
                  </a:lnTo>
                  <a:lnTo>
                    <a:pt x="134" y="745"/>
                  </a:lnTo>
                  <a:lnTo>
                    <a:pt x="116" y="745"/>
                  </a:lnTo>
                  <a:lnTo>
                    <a:pt x="80" y="754"/>
                  </a:lnTo>
                  <a:lnTo>
                    <a:pt x="45" y="773"/>
                  </a:lnTo>
                  <a:lnTo>
                    <a:pt x="9" y="830"/>
                  </a:lnTo>
                  <a:lnTo>
                    <a:pt x="0" y="877"/>
                  </a:lnTo>
                  <a:lnTo>
                    <a:pt x="18" y="943"/>
                  </a:lnTo>
                  <a:lnTo>
                    <a:pt x="63" y="990"/>
                  </a:lnTo>
                  <a:lnTo>
                    <a:pt x="134" y="1018"/>
                  </a:lnTo>
                  <a:lnTo>
                    <a:pt x="205" y="1028"/>
                  </a:lnTo>
                  <a:lnTo>
                    <a:pt x="277" y="1009"/>
                  </a:lnTo>
                  <a:lnTo>
                    <a:pt x="339" y="971"/>
                  </a:lnTo>
                  <a:lnTo>
                    <a:pt x="384" y="914"/>
                  </a:lnTo>
                  <a:lnTo>
                    <a:pt x="410" y="877"/>
                  </a:lnTo>
                  <a:lnTo>
                    <a:pt x="428" y="848"/>
                  </a:lnTo>
                  <a:lnTo>
                    <a:pt x="455" y="914"/>
                  </a:lnTo>
                  <a:lnTo>
                    <a:pt x="500" y="971"/>
                  </a:lnTo>
                  <a:lnTo>
                    <a:pt x="571" y="1009"/>
                  </a:lnTo>
                  <a:lnTo>
                    <a:pt x="660" y="1028"/>
                  </a:lnTo>
                  <a:lnTo>
                    <a:pt x="758" y="1009"/>
                  </a:lnTo>
                  <a:lnTo>
                    <a:pt x="848" y="943"/>
                  </a:lnTo>
                  <a:lnTo>
                    <a:pt x="910" y="867"/>
                  </a:lnTo>
                  <a:lnTo>
                    <a:pt x="963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1" y="651"/>
                  </a:lnTo>
                  <a:lnTo>
                    <a:pt x="972" y="651"/>
                  </a:lnTo>
                  <a:lnTo>
                    <a:pt x="955" y="660"/>
                  </a:lnTo>
                  <a:lnTo>
                    <a:pt x="946" y="679"/>
                  </a:lnTo>
                  <a:lnTo>
                    <a:pt x="892" y="801"/>
                  </a:lnTo>
                  <a:lnTo>
                    <a:pt x="839" y="886"/>
                  </a:lnTo>
                  <a:lnTo>
                    <a:pt x="767" y="943"/>
                  </a:lnTo>
                  <a:lnTo>
                    <a:pt x="714" y="971"/>
                  </a:lnTo>
                  <a:lnTo>
                    <a:pt x="625" y="971"/>
                  </a:lnTo>
                  <a:lnTo>
                    <a:pt x="598" y="962"/>
                  </a:lnTo>
                  <a:lnTo>
                    <a:pt x="580" y="943"/>
                  </a:lnTo>
                  <a:lnTo>
                    <a:pt x="562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2" y="707"/>
                  </a:lnTo>
                  <a:lnTo>
                    <a:pt x="580" y="622"/>
                  </a:lnTo>
                  <a:lnTo>
                    <a:pt x="651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5" name="Freeform 13"/>
            <p:cNvSpPr>
              <a:spLocks/>
            </p:cNvSpPr>
            <p:nvPr/>
          </p:nvSpPr>
          <p:spPr bwMode="auto">
            <a:xfrm>
              <a:off x="10427" y="2877"/>
              <a:ext cx="1427" cy="1508"/>
            </a:xfrm>
            <a:custGeom>
              <a:avLst/>
              <a:gdLst/>
              <a:ahLst/>
              <a:cxnLst>
                <a:cxn ang="0">
                  <a:pos x="758" y="801"/>
                </a:cxn>
                <a:cxn ang="0">
                  <a:pos x="1392" y="801"/>
                </a:cxn>
                <a:cxn ang="0">
                  <a:pos x="1401" y="791"/>
                </a:cxn>
                <a:cxn ang="0">
                  <a:pos x="1419" y="782"/>
                </a:cxn>
                <a:cxn ang="0">
                  <a:pos x="1427" y="773"/>
                </a:cxn>
                <a:cxn ang="0">
                  <a:pos x="1427" y="735"/>
                </a:cxn>
                <a:cxn ang="0">
                  <a:pos x="1419" y="725"/>
                </a:cxn>
                <a:cxn ang="0">
                  <a:pos x="1401" y="716"/>
                </a:cxn>
                <a:cxn ang="0">
                  <a:pos x="1392" y="707"/>
                </a:cxn>
                <a:cxn ang="0">
                  <a:pos x="758" y="707"/>
                </a:cxn>
                <a:cxn ang="0">
                  <a:pos x="758" y="28"/>
                </a:cxn>
                <a:cxn ang="0">
                  <a:pos x="750" y="9"/>
                </a:cxn>
                <a:cxn ang="0">
                  <a:pos x="732" y="0"/>
                </a:cxn>
                <a:cxn ang="0">
                  <a:pos x="696" y="0"/>
                </a:cxn>
                <a:cxn ang="0">
                  <a:pos x="687" y="9"/>
                </a:cxn>
                <a:cxn ang="0">
                  <a:pos x="678" y="28"/>
                </a:cxn>
                <a:cxn ang="0">
                  <a:pos x="678" y="707"/>
                </a:cxn>
                <a:cxn ang="0">
                  <a:pos x="45" y="707"/>
                </a:cxn>
                <a:cxn ang="0">
                  <a:pos x="27" y="716"/>
                </a:cxn>
                <a:cxn ang="0">
                  <a:pos x="9" y="735"/>
                </a:cxn>
                <a:cxn ang="0">
                  <a:pos x="0" y="754"/>
                </a:cxn>
                <a:cxn ang="0">
                  <a:pos x="9" y="773"/>
                </a:cxn>
                <a:cxn ang="0">
                  <a:pos x="27" y="791"/>
                </a:cxn>
                <a:cxn ang="0">
                  <a:pos x="45" y="801"/>
                </a:cxn>
                <a:cxn ang="0">
                  <a:pos x="678" y="801"/>
                </a:cxn>
                <a:cxn ang="0">
                  <a:pos x="678" y="1479"/>
                </a:cxn>
                <a:cxn ang="0">
                  <a:pos x="687" y="1498"/>
                </a:cxn>
                <a:cxn ang="0">
                  <a:pos x="696" y="1508"/>
                </a:cxn>
                <a:cxn ang="0">
                  <a:pos x="732" y="1508"/>
                </a:cxn>
                <a:cxn ang="0">
                  <a:pos x="750" y="1498"/>
                </a:cxn>
                <a:cxn ang="0">
                  <a:pos x="758" y="1479"/>
                </a:cxn>
                <a:cxn ang="0">
                  <a:pos x="758" y="1432"/>
                </a:cxn>
                <a:cxn ang="0">
                  <a:pos x="758" y="801"/>
                </a:cxn>
              </a:cxnLst>
              <a:rect l="0" t="0" r="r" b="b"/>
              <a:pathLst>
                <a:path w="1427" h="1508">
                  <a:moveTo>
                    <a:pt x="758" y="801"/>
                  </a:moveTo>
                  <a:lnTo>
                    <a:pt x="1392" y="801"/>
                  </a:lnTo>
                  <a:lnTo>
                    <a:pt x="1401" y="791"/>
                  </a:lnTo>
                  <a:lnTo>
                    <a:pt x="1419" y="782"/>
                  </a:lnTo>
                  <a:lnTo>
                    <a:pt x="1427" y="773"/>
                  </a:lnTo>
                  <a:lnTo>
                    <a:pt x="1427" y="735"/>
                  </a:lnTo>
                  <a:lnTo>
                    <a:pt x="1419" y="725"/>
                  </a:lnTo>
                  <a:lnTo>
                    <a:pt x="1401" y="716"/>
                  </a:lnTo>
                  <a:lnTo>
                    <a:pt x="1392" y="707"/>
                  </a:lnTo>
                  <a:lnTo>
                    <a:pt x="758" y="707"/>
                  </a:lnTo>
                  <a:lnTo>
                    <a:pt x="758" y="28"/>
                  </a:lnTo>
                  <a:lnTo>
                    <a:pt x="750" y="9"/>
                  </a:lnTo>
                  <a:lnTo>
                    <a:pt x="732" y="0"/>
                  </a:lnTo>
                  <a:lnTo>
                    <a:pt x="696" y="0"/>
                  </a:lnTo>
                  <a:lnTo>
                    <a:pt x="687" y="9"/>
                  </a:lnTo>
                  <a:lnTo>
                    <a:pt x="678" y="28"/>
                  </a:lnTo>
                  <a:lnTo>
                    <a:pt x="678" y="707"/>
                  </a:lnTo>
                  <a:lnTo>
                    <a:pt x="45" y="707"/>
                  </a:lnTo>
                  <a:lnTo>
                    <a:pt x="27" y="716"/>
                  </a:lnTo>
                  <a:lnTo>
                    <a:pt x="9" y="735"/>
                  </a:lnTo>
                  <a:lnTo>
                    <a:pt x="0" y="754"/>
                  </a:lnTo>
                  <a:lnTo>
                    <a:pt x="9" y="773"/>
                  </a:lnTo>
                  <a:lnTo>
                    <a:pt x="27" y="791"/>
                  </a:lnTo>
                  <a:lnTo>
                    <a:pt x="45" y="801"/>
                  </a:lnTo>
                  <a:lnTo>
                    <a:pt x="678" y="801"/>
                  </a:lnTo>
                  <a:lnTo>
                    <a:pt x="678" y="1479"/>
                  </a:lnTo>
                  <a:lnTo>
                    <a:pt x="687" y="1498"/>
                  </a:lnTo>
                  <a:lnTo>
                    <a:pt x="696" y="1508"/>
                  </a:lnTo>
                  <a:lnTo>
                    <a:pt x="732" y="1508"/>
                  </a:lnTo>
                  <a:lnTo>
                    <a:pt x="750" y="1498"/>
                  </a:lnTo>
                  <a:lnTo>
                    <a:pt x="758" y="1479"/>
                  </a:lnTo>
                  <a:lnTo>
                    <a:pt x="758" y="1432"/>
                  </a:lnTo>
                  <a:lnTo>
                    <a:pt x="758" y="8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6" name="Freeform 14"/>
            <p:cNvSpPr>
              <a:spLocks/>
            </p:cNvSpPr>
            <p:nvPr/>
          </p:nvSpPr>
          <p:spPr bwMode="auto">
            <a:xfrm>
              <a:off x="12550" y="2688"/>
              <a:ext cx="857" cy="1508"/>
            </a:xfrm>
            <a:custGeom>
              <a:avLst/>
              <a:gdLst/>
              <a:ahLst/>
              <a:cxnLst>
                <a:cxn ang="0">
                  <a:pos x="857" y="1112"/>
                </a:cxn>
                <a:cxn ang="0">
                  <a:pos x="803" y="1112"/>
                </a:cxn>
                <a:cxn ang="0">
                  <a:pos x="785" y="1188"/>
                </a:cxn>
                <a:cxn ang="0">
                  <a:pos x="776" y="1263"/>
                </a:cxn>
                <a:cxn ang="0">
                  <a:pos x="749" y="1320"/>
                </a:cxn>
                <a:cxn ang="0">
                  <a:pos x="723" y="1329"/>
                </a:cxn>
                <a:cxn ang="0">
                  <a:pos x="598" y="1329"/>
                </a:cxn>
                <a:cxn ang="0">
                  <a:pos x="553" y="1339"/>
                </a:cxn>
                <a:cxn ang="0">
                  <a:pos x="161" y="1339"/>
                </a:cxn>
                <a:cxn ang="0">
                  <a:pos x="393" y="1103"/>
                </a:cxn>
                <a:cxn ang="0">
                  <a:pos x="544" y="962"/>
                </a:cxn>
                <a:cxn ang="0">
                  <a:pos x="660" y="839"/>
                </a:cxn>
                <a:cxn ang="0">
                  <a:pos x="749" y="735"/>
                </a:cxn>
                <a:cxn ang="0">
                  <a:pos x="812" y="641"/>
                </a:cxn>
                <a:cxn ang="0">
                  <a:pos x="848" y="547"/>
                </a:cxn>
                <a:cxn ang="0">
                  <a:pos x="857" y="443"/>
                </a:cxn>
                <a:cxn ang="0">
                  <a:pos x="830" y="302"/>
                </a:cxn>
                <a:cxn ang="0">
                  <a:pos x="767" y="179"/>
                </a:cxn>
                <a:cxn ang="0">
                  <a:pos x="669" y="85"/>
                </a:cxn>
                <a:cxn ang="0">
                  <a:pos x="544" y="19"/>
                </a:cxn>
                <a:cxn ang="0">
                  <a:pos x="402" y="0"/>
                </a:cxn>
                <a:cxn ang="0">
                  <a:pos x="268" y="29"/>
                </a:cxn>
                <a:cxn ang="0">
                  <a:pos x="152" y="85"/>
                </a:cxn>
                <a:cxn ang="0">
                  <a:pos x="72" y="179"/>
                </a:cxn>
                <a:cxn ang="0">
                  <a:pos x="18" y="292"/>
                </a:cxn>
                <a:cxn ang="0">
                  <a:pos x="0" y="415"/>
                </a:cxn>
                <a:cxn ang="0">
                  <a:pos x="0" y="453"/>
                </a:cxn>
                <a:cxn ang="0">
                  <a:pos x="18" y="481"/>
                </a:cxn>
                <a:cxn ang="0">
                  <a:pos x="27" y="500"/>
                </a:cxn>
                <a:cxn ang="0">
                  <a:pos x="45" y="519"/>
                </a:cxn>
                <a:cxn ang="0">
                  <a:pos x="80" y="537"/>
                </a:cxn>
                <a:cxn ang="0">
                  <a:pos x="134" y="537"/>
                </a:cxn>
                <a:cxn ang="0">
                  <a:pos x="170" y="519"/>
                </a:cxn>
                <a:cxn ang="0">
                  <a:pos x="196" y="500"/>
                </a:cxn>
                <a:cxn ang="0">
                  <a:pos x="205" y="481"/>
                </a:cxn>
                <a:cxn ang="0">
                  <a:pos x="223" y="453"/>
                </a:cxn>
                <a:cxn ang="0">
                  <a:pos x="223" y="387"/>
                </a:cxn>
                <a:cxn ang="0">
                  <a:pos x="214" y="358"/>
                </a:cxn>
                <a:cxn ang="0">
                  <a:pos x="179" y="321"/>
                </a:cxn>
                <a:cxn ang="0">
                  <a:pos x="143" y="302"/>
                </a:cxn>
                <a:cxn ang="0">
                  <a:pos x="80" y="302"/>
                </a:cxn>
                <a:cxn ang="0">
                  <a:pos x="134" y="208"/>
                </a:cxn>
                <a:cxn ang="0">
                  <a:pos x="196" y="132"/>
                </a:cxn>
                <a:cxn ang="0">
                  <a:pos x="286" y="85"/>
                </a:cxn>
                <a:cxn ang="0">
                  <a:pos x="375" y="76"/>
                </a:cxn>
                <a:cxn ang="0">
                  <a:pos x="482" y="94"/>
                </a:cxn>
                <a:cxn ang="0">
                  <a:pos x="562" y="151"/>
                </a:cxn>
                <a:cxn ang="0">
                  <a:pos x="616" y="226"/>
                </a:cxn>
                <a:cxn ang="0">
                  <a:pos x="651" y="330"/>
                </a:cxn>
                <a:cxn ang="0">
                  <a:pos x="660" y="443"/>
                </a:cxn>
                <a:cxn ang="0">
                  <a:pos x="625" y="622"/>
                </a:cxn>
                <a:cxn ang="0">
                  <a:pos x="544" y="792"/>
                </a:cxn>
                <a:cxn ang="0">
                  <a:pos x="437" y="943"/>
                </a:cxn>
                <a:cxn ang="0">
                  <a:pos x="27" y="1423"/>
                </a:cxn>
                <a:cxn ang="0">
                  <a:pos x="0" y="1452"/>
                </a:cxn>
                <a:cxn ang="0">
                  <a:pos x="0" y="1508"/>
                </a:cxn>
                <a:cxn ang="0">
                  <a:pos x="794" y="1508"/>
                </a:cxn>
                <a:cxn ang="0">
                  <a:pos x="857" y="1112"/>
                </a:cxn>
              </a:cxnLst>
              <a:rect l="0" t="0" r="r" b="b"/>
              <a:pathLst>
                <a:path w="857" h="1508">
                  <a:moveTo>
                    <a:pt x="857" y="1112"/>
                  </a:moveTo>
                  <a:lnTo>
                    <a:pt x="803" y="1112"/>
                  </a:lnTo>
                  <a:lnTo>
                    <a:pt x="785" y="1188"/>
                  </a:lnTo>
                  <a:lnTo>
                    <a:pt x="776" y="1263"/>
                  </a:lnTo>
                  <a:lnTo>
                    <a:pt x="749" y="1320"/>
                  </a:lnTo>
                  <a:lnTo>
                    <a:pt x="723" y="1329"/>
                  </a:lnTo>
                  <a:lnTo>
                    <a:pt x="598" y="1329"/>
                  </a:lnTo>
                  <a:lnTo>
                    <a:pt x="553" y="1339"/>
                  </a:lnTo>
                  <a:lnTo>
                    <a:pt x="161" y="1339"/>
                  </a:lnTo>
                  <a:lnTo>
                    <a:pt x="393" y="1103"/>
                  </a:lnTo>
                  <a:lnTo>
                    <a:pt x="544" y="962"/>
                  </a:lnTo>
                  <a:lnTo>
                    <a:pt x="660" y="839"/>
                  </a:lnTo>
                  <a:lnTo>
                    <a:pt x="749" y="735"/>
                  </a:lnTo>
                  <a:lnTo>
                    <a:pt x="812" y="641"/>
                  </a:lnTo>
                  <a:lnTo>
                    <a:pt x="848" y="547"/>
                  </a:lnTo>
                  <a:lnTo>
                    <a:pt x="857" y="443"/>
                  </a:lnTo>
                  <a:lnTo>
                    <a:pt x="830" y="302"/>
                  </a:lnTo>
                  <a:lnTo>
                    <a:pt x="767" y="179"/>
                  </a:lnTo>
                  <a:lnTo>
                    <a:pt x="669" y="85"/>
                  </a:lnTo>
                  <a:lnTo>
                    <a:pt x="544" y="19"/>
                  </a:lnTo>
                  <a:lnTo>
                    <a:pt x="402" y="0"/>
                  </a:lnTo>
                  <a:lnTo>
                    <a:pt x="268" y="29"/>
                  </a:lnTo>
                  <a:lnTo>
                    <a:pt x="152" y="85"/>
                  </a:lnTo>
                  <a:lnTo>
                    <a:pt x="72" y="179"/>
                  </a:lnTo>
                  <a:lnTo>
                    <a:pt x="18" y="292"/>
                  </a:lnTo>
                  <a:lnTo>
                    <a:pt x="0" y="415"/>
                  </a:lnTo>
                  <a:lnTo>
                    <a:pt x="0" y="453"/>
                  </a:lnTo>
                  <a:lnTo>
                    <a:pt x="18" y="481"/>
                  </a:lnTo>
                  <a:lnTo>
                    <a:pt x="27" y="500"/>
                  </a:lnTo>
                  <a:lnTo>
                    <a:pt x="45" y="519"/>
                  </a:lnTo>
                  <a:lnTo>
                    <a:pt x="80" y="537"/>
                  </a:lnTo>
                  <a:lnTo>
                    <a:pt x="134" y="537"/>
                  </a:lnTo>
                  <a:lnTo>
                    <a:pt x="170" y="519"/>
                  </a:lnTo>
                  <a:lnTo>
                    <a:pt x="196" y="500"/>
                  </a:lnTo>
                  <a:lnTo>
                    <a:pt x="205" y="481"/>
                  </a:lnTo>
                  <a:lnTo>
                    <a:pt x="223" y="453"/>
                  </a:lnTo>
                  <a:lnTo>
                    <a:pt x="223" y="387"/>
                  </a:lnTo>
                  <a:lnTo>
                    <a:pt x="214" y="358"/>
                  </a:lnTo>
                  <a:lnTo>
                    <a:pt x="179" y="321"/>
                  </a:lnTo>
                  <a:lnTo>
                    <a:pt x="143" y="302"/>
                  </a:lnTo>
                  <a:lnTo>
                    <a:pt x="80" y="302"/>
                  </a:lnTo>
                  <a:lnTo>
                    <a:pt x="134" y="208"/>
                  </a:lnTo>
                  <a:lnTo>
                    <a:pt x="196" y="132"/>
                  </a:lnTo>
                  <a:lnTo>
                    <a:pt x="286" y="85"/>
                  </a:lnTo>
                  <a:lnTo>
                    <a:pt x="375" y="76"/>
                  </a:lnTo>
                  <a:lnTo>
                    <a:pt x="482" y="94"/>
                  </a:lnTo>
                  <a:lnTo>
                    <a:pt x="562" y="151"/>
                  </a:lnTo>
                  <a:lnTo>
                    <a:pt x="616" y="226"/>
                  </a:lnTo>
                  <a:lnTo>
                    <a:pt x="651" y="330"/>
                  </a:lnTo>
                  <a:lnTo>
                    <a:pt x="660" y="443"/>
                  </a:lnTo>
                  <a:lnTo>
                    <a:pt x="625" y="622"/>
                  </a:lnTo>
                  <a:lnTo>
                    <a:pt x="544" y="792"/>
                  </a:lnTo>
                  <a:lnTo>
                    <a:pt x="437" y="943"/>
                  </a:lnTo>
                  <a:lnTo>
                    <a:pt x="27" y="1423"/>
                  </a:lnTo>
                  <a:lnTo>
                    <a:pt x="0" y="1452"/>
                  </a:lnTo>
                  <a:lnTo>
                    <a:pt x="0" y="1508"/>
                  </a:lnTo>
                  <a:lnTo>
                    <a:pt x="794" y="1508"/>
                  </a:lnTo>
                  <a:lnTo>
                    <a:pt x="857" y="1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7" name="Freeform 15"/>
            <p:cNvSpPr>
              <a:spLocks/>
            </p:cNvSpPr>
            <p:nvPr/>
          </p:nvSpPr>
          <p:spPr bwMode="auto">
            <a:xfrm>
              <a:off x="13576" y="3197"/>
              <a:ext cx="1061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5" y="160"/>
                </a:cxn>
                <a:cxn ang="0">
                  <a:pos x="794" y="66"/>
                </a:cxn>
                <a:cxn ang="0">
                  <a:pos x="883" y="47"/>
                </a:cxn>
                <a:cxn ang="0">
                  <a:pos x="972" y="76"/>
                </a:cxn>
                <a:cxn ang="0">
                  <a:pos x="910" y="113"/>
                </a:cxn>
                <a:cxn ang="0">
                  <a:pos x="865" y="198"/>
                </a:cxn>
                <a:cxn ang="0">
                  <a:pos x="883" y="255"/>
                </a:cxn>
                <a:cxn ang="0">
                  <a:pos x="954" y="283"/>
                </a:cxn>
                <a:cxn ang="0">
                  <a:pos x="999" y="274"/>
                </a:cxn>
                <a:cxn ang="0">
                  <a:pos x="1061" y="189"/>
                </a:cxn>
                <a:cxn ang="0">
                  <a:pos x="1053" y="85"/>
                </a:cxn>
                <a:cxn ang="0">
                  <a:pos x="972" y="19"/>
                </a:cxn>
                <a:cxn ang="0">
                  <a:pos x="865" y="0"/>
                </a:cxn>
                <a:cxn ang="0">
                  <a:pos x="714" y="66"/>
                </a:cxn>
                <a:cxn ang="0">
                  <a:pos x="642" y="170"/>
                </a:cxn>
                <a:cxn ang="0">
                  <a:pos x="526" y="28"/>
                </a:cxn>
                <a:cxn ang="0">
                  <a:pos x="410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2" y="349"/>
                </a:cxn>
                <a:cxn ang="0">
                  <a:pos x="107" y="368"/>
                </a:cxn>
                <a:cxn ang="0">
                  <a:pos x="116" y="349"/>
                </a:cxn>
                <a:cxn ang="0">
                  <a:pos x="232" y="142"/>
                </a:cxn>
                <a:cxn ang="0">
                  <a:pos x="357" y="57"/>
                </a:cxn>
                <a:cxn ang="0">
                  <a:pos x="446" y="57"/>
                </a:cxn>
                <a:cxn ang="0">
                  <a:pos x="508" y="123"/>
                </a:cxn>
                <a:cxn ang="0">
                  <a:pos x="517" y="255"/>
                </a:cxn>
                <a:cxn ang="0">
                  <a:pos x="482" y="434"/>
                </a:cxn>
                <a:cxn ang="0">
                  <a:pos x="410" y="735"/>
                </a:cxn>
                <a:cxn ang="0">
                  <a:pos x="330" y="905"/>
                </a:cxn>
                <a:cxn ang="0">
                  <a:pos x="205" y="971"/>
                </a:cxn>
                <a:cxn ang="0">
                  <a:pos x="134" y="962"/>
                </a:cxn>
                <a:cxn ang="0">
                  <a:pos x="125" y="933"/>
                </a:cxn>
                <a:cxn ang="0">
                  <a:pos x="178" y="886"/>
                </a:cxn>
                <a:cxn ang="0">
                  <a:pos x="196" y="820"/>
                </a:cxn>
                <a:cxn ang="0">
                  <a:pos x="187" y="773"/>
                </a:cxn>
                <a:cxn ang="0">
                  <a:pos x="116" y="745"/>
                </a:cxn>
                <a:cxn ang="0">
                  <a:pos x="45" y="773"/>
                </a:cxn>
                <a:cxn ang="0">
                  <a:pos x="0" y="877"/>
                </a:cxn>
                <a:cxn ang="0">
                  <a:pos x="62" y="990"/>
                </a:cxn>
                <a:cxn ang="0">
                  <a:pos x="205" y="1028"/>
                </a:cxn>
                <a:cxn ang="0">
                  <a:pos x="339" y="971"/>
                </a:cxn>
                <a:cxn ang="0">
                  <a:pos x="410" y="877"/>
                </a:cxn>
                <a:cxn ang="0">
                  <a:pos x="455" y="914"/>
                </a:cxn>
                <a:cxn ang="0">
                  <a:pos x="571" y="1009"/>
                </a:cxn>
                <a:cxn ang="0">
                  <a:pos x="758" y="1009"/>
                </a:cxn>
                <a:cxn ang="0">
                  <a:pos x="910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1" y="651"/>
                </a:cxn>
                <a:cxn ang="0">
                  <a:pos x="954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4" y="971"/>
                </a:cxn>
                <a:cxn ang="0">
                  <a:pos x="580" y="943"/>
                </a:cxn>
                <a:cxn ang="0">
                  <a:pos x="544" y="858"/>
                </a:cxn>
                <a:cxn ang="0">
                  <a:pos x="562" y="707"/>
                </a:cxn>
                <a:cxn ang="0">
                  <a:pos x="651" y="321"/>
                </a:cxn>
              </a:cxnLst>
              <a:rect l="0" t="0" r="r" b="b"/>
              <a:pathLst>
                <a:path w="1061" h="1028">
                  <a:moveTo>
                    <a:pt x="651" y="321"/>
                  </a:moveTo>
                  <a:lnTo>
                    <a:pt x="660" y="283"/>
                  </a:lnTo>
                  <a:lnTo>
                    <a:pt x="678" y="226"/>
                  </a:lnTo>
                  <a:lnTo>
                    <a:pt x="705" y="160"/>
                  </a:lnTo>
                  <a:lnTo>
                    <a:pt x="749" y="104"/>
                  </a:lnTo>
                  <a:lnTo>
                    <a:pt x="794" y="66"/>
                  </a:lnTo>
                  <a:lnTo>
                    <a:pt x="865" y="47"/>
                  </a:lnTo>
                  <a:lnTo>
                    <a:pt x="883" y="47"/>
                  </a:lnTo>
                  <a:lnTo>
                    <a:pt x="901" y="57"/>
                  </a:lnTo>
                  <a:lnTo>
                    <a:pt x="972" y="76"/>
                  </a:lnTo>
                  <a:lnTo>
                    <a:pt x="937" y="85"/>
                  </a:lnTo>
                  <a:lnTo>
                    <a:pt x="910" y="113"/>
                  </a:lnTo>
                  <a:lnTo>
                    <a:pt x="874" y="170"/>
                  </a:lnTo>
                  <a:lnTo>
                    <a:pt x="865" y="198"/>
                  </a:lnTo>
                  <a:lnTo>
                    <a:pt x="865" y="217"/>
                  </a:lnTo>
                  <a:lnTo>
                    <a:pt x="883" y="255"/>
                  </a:lnTo>
                  <a:lnTo>
                    <a:pt x="901" y="264"/>
                  </a:lnTo>
                  <a:lnTo>
                    <a:pt x="954" y="283"/>
                  </a:lnTo>
                  <a:lnTo>
                    <a:pt x="972" y="283"/>
                  </a:lnTo>
                  <a:lnTo>
                    <a:pt x="999" y="274"/>
                  </a:lnTo>
                  <a:lnTo>
                    <a:pt x="1053" y="217"/>
                  </a:lnTo>
                  <a:lnTo>
                    <a:pt x="1061" y="189"/>
                  </a:lnTo>
                  <a:lnTo>
                    <a:pt x="1061" y="151"/>
                  </a:lnTo>
                  <a:lnTo>
                    <a:pt x="1053" y="85"/>
                  </a:lnTo>
                  <a:lnTo>
                    <a:pt x="1017" y="47"/>
                  </a:lnTo>
                  <a:lnTo>
                    <a:pt x="972" y="19"/>
                  </a:lnTo>
                  <a:lnTo>
                    <a:pt x="919" y="0"/>
                  </a:lnTo>
                  <a:lnTo>
                    <a:pt x="865" y="0"/>
                  </a:lnTo>
                  <a:lnTo>
                    <a:pt x="785" y="19"/>
                  </a:lnTo>
                  <a:lnTo>
                    <a:pt x="714" y="66"/>
                  </a:lnTo>
                  <a:lnTo>
                    <a:pt x="669" y="123"/>
                  </a:lnTo>
                  <a:lnTo>
                    <a:pt x="642" y="170"/>
                  </a:lnTo>
                  <a:lnTo>
                    <a:pt x="589" y="85"/>
                  </a:lnTo>
                  <a:lnTo>
                    <a:pt x="526" y="28"/>
                  </a:lnTo>
                  <a:lnTo>
                    <a:pt x="464" y="10"/>
                  </a:lnTo>
                  <a:lnTo>
                    <a:pt x="410" y="0"/>
                  </a:lnTo>
                  <a:lnTo>
                    <a:pt x="303" y="19"/>
                  </a:lnTo>
                  <a:lnTo>
                    <a:pt x="223" y="76"/>
                  </a:lnTo>
                  <a:lnTo>
                    <a:pt x="152" y="151"/>
                  </a:lnTo>
                  <a:lnTo>
                    <a:pt x="107" y="236"/>
                  </a:lnTo>
                  <a:lnTo>
                    <a:pt x="80" y="302"/>
                  </a:lnTo>
                  <a:lnTo>
                    <a:pt x="62" y="349"/>
                  </a:lnTo>
                  <a:lnTo>
                    <a:pt x="80" y="368"/>
                  </a:lnTo>
                  <a:lnTo>
                    <a:pt x="107" y="368"/>
                  </a:lnTo>
                  <a:lnTo>
                    <a:pt x="116" y="358"/>
                  </a:lnTo>
                  <a:lnTo>
                    <a:pt x="116" y="349"/>
                  </a:lnTo>
                  <a:lnTo>
                    <a:pt x="169" y="226"/>
                  </a:lnTo>
                  <a:lnTo>
                    <a:pt x="232" y="142"/>
                  </a:lnTo>
                  <a:lnTo>
                    <a:pt x="294" y="85"/>
                  </a:lnTo>
                  <a:lnTo>
                    <a:pt x="357" y="57"/>
                  </a:lnTo>
                  <a:lnTo>
                    <a:pt x="410" y="47"/>
                  </a:lnTo>
                  <a:lnTo>
                    <a:pt x="446" y="57"/>
                  </a:lnTo>
                  <a:lnTo>
                    <a:pt x="482" y="76"/>
                  </a:lnTo>
                  <a:lnTo>
                    <a:pt x="508" y="123"/>
                  </a:lnTo>
                  <a:lnTo>
                    <a:pt x="526" y="198"/>
                  </a:lnTo>
                  <a:lnTo>
                    <a:pt x="517" y="255"/>
                  </a:lnTo>
                  <a:lnTo>
                    <a:pt x="508" y="330"/>
                  </a:lnTo>
                  <a:lnTo>
                    <a:pt x="482" y="434"/>
                  </a:lnTo>
                  <a:lnTo>
                    <a:pt x="446" y="566"/>
                  </a:lnTo>
                  <a:lnTo>
                    <a:pt x="410" y="735"/>
                  </a:lnTo>
                  <a:lnTo>
                    <a:pt x="375" y="830"/>
                  </a:lnTo>
                  <a:lnTo>
                    <a:pt x="330" y="905"/>
                  </a:lnTo>
                  <a:lnTo>
                    <a:pt x="268" y="962"/>
                  </a:lnTo>
                  <a:lnTo>
                    <a:pt x="205" y="971"/>
                  </a:lnTo>
                  <a:lnTo>
                    <a:pt x="161" y="971"/>
                  </a:lnTo>
                  <a:lnTo>
                    <a:pt x="134" y="962"/>
                  </a:lnTo>
                  <a:lnTo>
                    <a:pt x="98" y="943"/>
                  </a:lnTo>
                  <a:lnTo>
                    <a:pt x="125" y="933"/>
                  </a:lnTo>
                  <a:lnTo>
                    <a:pt x="152" y="914"/>
                  </a:lnTo>
                  <a:lnTo>
                    <a:pt x="178" y="886"/>
                  </a:lnTo>
                  <a:lnTo>
                    <a:pt x="187" y="858"/>
                  </a:lnTo>
                  <a:lnTo>
                    <a:pt x="196" y="820"/>
                  </a:lnTo>
                  <a:lnTo>
                    <a:pt x="196" y="792"/>
                  </a:lnTo>
                  <a:lnTo>
                    <a:pt x="187" y="773"/>
                  </a:lnTo>
                  <a:lnTo>
                    <a:pt x="134" y="745"/>
                  </a:lnTo>
                  <a:lnTo>
                    <a:pt x="116" y="745"/>
                  </a:lnTo>
                  <a:lnTo>
                    <a:pt x="80" y="754"/>
                  </a:lnTo>
                  <a:lnTo>
                    <a:pt x="45" y="773"/>
                  </a:lnTo>
                  <a:lnTo>
                    <a:pt x="9" y="830"/>
                  </a:lnTo>
                  <a:lnTo>
                    <a:pt x="0" y="877"/>
                  </a:lnTo>
                  <a:lnTo>
                    <a:pt x="18" y="943"/>
                  </a:lnTo>
                  <a:lnTo>
                    <a:pt x="62" y="990"/>
                  </a:lnTo>
                  <a:lnTo>
                    <a:pt x="134" y="1018"/>
                  </a:lnTo>
                  <a:lnTo>
                    <a:pt x="205" y="1028"/>
                  </a:lnTo>
                  <a:lnTo>
                    <a:pt x="276" y="1009"/>
                  </a:lnTo>
                  <a:lnTo>
                    <a:pt x="339" y="971"/>
                  </a:lnTo>
                  <a:lnTo>
                    <a:pt x="384" y="914"/>
                  </a:lnTo>
                  <a:lnTo>
                    <a:pt x="410" y="877"/>
                  </a:lnTo>
                  <a:lnTo>
                    <a:pt x="428" y="848"/>
                  </a:lnTo>
                  <a:lnTo>
                    <a:pt x="455" y="914"/>
                  </a:lnTo>
                  <a:lnTo>
                    <a:pt x="499" y="971"/>
                  </a:lnTo>
                  <a:lnTo>
                    <a:pt x="571" y="1009"/>
                  </a:lnTo>
                  <a:lnTo>
                    <a:pt x="660" y="1028"/>
                  </a:lnTo>
                  <a:lnTo>
                    <a:pt x="758" y="1009"/>
                  </a:lnTo>
                  <a:lnTo>
                    <a:pt x="847" y="943"/>
                  </a:lnTo>
                  <a:lnTo>
                    <a:pt x="910" y="867"/>
                  </a:lnTo>
                  <a:lnTo>
                    <a:pt x="963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1" y="651"/>
                  </a:lnTo>
                  <a:lnTo>
                    <a:pt x="972" y="651"/>
                  </a:lnTo>
                  <a:lnTo>
                    <a:pt x="954" y="660"/>
                  </a:lnTo>
                  <a:lnTo>
                    <a:pt x="945" y="679"/>
                  </a:lnTo>
                  <a:lnTo>
                    <a:pt x="892" y="801"/>
                  </a:lnTo>
                  <a:lnTo>
                    <a:pt x="838" y="886"/>
                  </a:lnTo>
                  <a:lnTo>
                    <a:pt x="767" y="943"/>
                  </a:lnTo>
                  <a:lnTo>
                    <a:pt x="714" y="971"/>
                  </a:lnTo>
                  <a:lnTo>
                    <a:pt x="624" y="971"/>
                  </a:lnTo>
                  <a:lnTo>
                    <a:pt x="598" y="962"/>
                  </a:lnTo>
                  <a:lnTo>
                    <a:pt x="580" y="943"/>
                  </a:lnTo>
                  <a:lnTo>
                    <a:pt x="562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2" y="707"/>
                  </a:lnTo>
                  <a:lnTo>
                    <a:pt x="580" y="622"/>
                  </a:lnTo>
                  <a:lnTo>
                    <a:pt x="651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8" name="Freeform 16"/>
            <p:cNvSpPr>
              <a:spLocks noEditPoints="1"/>
            </p:cNvSpPr>
            <p:nvPr/>
          </p:nvSpPr>
          <p:spPr bwMode="auto">
            <a:xfrm>
              <a:off x="14825" y="2651"/>
              <a:ext cx="1632" cy="1545"/>
            </a:xfrm>
            <a:custGeom>
              <a:avLst/>
              <a:gdLst/>
              <a:ahLst/>
              <a:cxnLst>
                <a:cxn ang="0">
                  <a:pos x="250" y="1366"/>
                </a:cxn>
                <a:cxn ang="0">
                  <a:pos x="232" y="1423"/>
                </a:cxn>
                <a:cxn ang="0">
                  <a:pos x="214" y="1451"/>
                </a:cxn>
                <a:cxn ang="0">
                  <a:pos x="160" y="1470"/>
                </a:cxn>
                <a:cxn ang="0">
                  <a:pos x="53" y="1479"/>
                </a:cxn>
                <a:cxn ang="0">
                  <a:pos x="18" y="1479"/>
                </a:cxn>
                <a:cxn ang="0">
                  <a:pos x="0" y="1498"/>
                </a:cxn>
                <a:cxn ang="0">
                  <a:pos x="0" y="1526"/>
                </a:cxn>
                <a:cxn ang="0">
                  <a:pos x="18" y="1545"/>
                </a:cxn>
                <a:cxn ang="0">
                  <a:pos x="758" y="1545"/>
                </a:cxn>
                <a:cxn ang="0">
                  <a:pos x="945" y="1517"/>
                </a:cxn>
                <a:cxn ang="0">
                  <a:pos x="1133" y="1442"/>
                </a:cxn>
                <a:cxn ang="0">
                  <a:pos x="1293" y="1319"/>
                </a:cxn>
                <a:cxn ang="0">
                  <a:pos x="1427" y="1159"/>
                </a:cxn>
                <a:cxn ang="0">
                  <a:pos x="1543" y="980"/>
                </a:cxn>
                <a:cxn ang="0">
                  <a:pos x="1605" y="782"/>
                </a:cxn>
                <a:cxn ang="0">
                  <a:pos x="1632" y="574"/>
                </a:cxn>
                <a:cxn ang="0">
                  <a:pos x="1614" y="424"/>
                </a:cxn>
                <a:cxn ang="0">
                  <a:pos x="1570" y="282"/>
                </a:cxn>
                <a:cxn ang="0">
                  <a:pos x="1498" y="169"/>
                </a:cxn>
                <a:cxn ang="0">
                  <a:pos x="1400" y="75"/>
                </a:cxn>
                <a:cxn ang="0">
                  <a:pos x="1275" y="18"/>
                </a:cxn>
                <a:cxn ang="0">
                  <a:pos x="1133" y="0"/>
                </a:cxn>
                <a:cxn ang="0">
                  <a:pos x="374" y="0"/>
                </a:cxn>
                <a:cxn ang="0">
                  <a:pos x="357" y="9"/>
                </a:cxn>
                <a:cxn ang="0">
                  <a:pos x="348" y="18"/>
                </a:cxn>
                <a:cxn ang="0">
                  <a:pos x="348" y="56"/>
                </a:cxn>
                <a:cxn ang="0">
                  <a:pos x="365" y="66"/>
                </a:cxn>
                <a:cxn ang="0">
                  <a:pos x="383" y="66"/>
                </a:cxn>
                <a:cxn ang="0">
                  <a:pos x="410" y="75"/>
                </a:cxn>
                <a:cxn ang="0">
                  <a:pos x="526" y="75"/>
                </a:cxn>
                <a:cxn ang="0">
                  <a:pos x="544" y="94"/>
                </a:cxn>
                <a:cxn ang="0">
                  <a:pos x="544" y="131"/>
                </a:cxn>
                <a:cxn ang="0">
                  <a:pos x="535" y="150"/>
                </a:cxn>
                <a:cxn ang="0">
                  <a:pos x="250" y="1366"/>
                </a:cxn>
                <a:cxn ang="0">
                  <a:pos x="713" y="160"/>
                </a:cxn>
                <a:cxn ang="0">
                  <a:pos x="722" y="122"/>
                </a:cxn>
                <a:cxn ang="0">
                  <a:pos x="731" y="103"/>
                </a:cxn>
                <a:cxn ang="0">
                  <a:pos x="758" y="75"/>
                </a:cxn>
                <a:cxn ang="0">
                  <a:pos x="1061" y="75"/>
                </a:cxn>
                <a:cxn ang="0">
                  <a:pos x="1159" y="84"/>
                </a:cxn>
                <a:cxn ang="0">
                  <a:pos x="1257" y="113"/>
                </a:cxn>
                <a:cxn ang="0">
                  <a:pos x="1329" y="169"/>
                </a:cxn>
                <a:cxn ang="0">
                  <a:pos x="1391" y="245"/>
                </a:cxn>
                <a:cxn ang="0">
                  <a:pos x="1436" y="358"/>
                </a:cxn>
                <a:cxn ang="0">
                  <a:pos x="1445" y="490"/>
                </a:cxn>
                <a:cxn ang="0">
                  <a:pos x="1436" y="584"/>
                </a:cxn>
                <a:cxn ang="0">
                  <a:pos x="1418" y="725"/>
                </a:cxn>
                <a:cxn ang="0">
                  <a:pos x="1382" y="885"/>
                </a:cxn>
                <a:cxn ang="0">
                  <a:pos x="1311" y="1055"/>
                </a:cxn>
                <a:cxn ang="0">
                  <a:pos x="1222" y="1215"/>
                </a:cxn>
                <a:cxn ang="0">
                  <a:pos x="1097" y="1347"/>
                </a:cxn>
                <a:cxn ang="0">
                  <a:pos x="999" y="1413"/>
                </a:cxn>
                <a:cxn ang="0">
                  <a:pos x="874" y="1460"/>
                </a:cxn>
                <a:cxn ang="0">
                  <a:pos x="731" y="1479"/>
                </a:cxn>
                <a:cxn ang="0">
                  <a:pos x="446" y="1479"/>
                </a:cxn>
                <a:cxn ang="0">
                  <a:pos x="437" y="1470"/>
                </a:cxn>
                <a:cxn ang="0">
                  <a:pos x="419" y="1470"/>
                </a:cxn>
                <a:cxn ang="0">
                  <a:pos x="410" y="1460"/>
                </a:cxn>
                <a:cxn ang="0">
                  <a:pos x="410" y="1442"/>
                </a:cxn>
                <a:cxn ang="0">
                  <a:pos x="419" y="1423"/>
                </a:cxn>
                <a:cxn ang="0">
                  <a:pos x="419" y="1394"/>
                </a:cxn>
                <a:cxn ang="0">
                  <a:pos x="713" y="160"/>
                </a:cxn>
              </a:cxnLst>
              <a:rect l="0" t="0" r="r" b="b"/>
              <a:pathLst>
                <a:path w="1632" h="1545">
                  <a:moveTo>
                    <a:pt x="250" y="1366"/>
                  </a:moveTo>
                  <a:lnTo>
                    <a:pt x="232" y="1423"/>
                  </a:lnTo>
                  <a:lnTo>
                    <a:pt x="214" y="1451"/>
                  </a:lnTo>
                  <a:lnTo>
                    <a:pt x="160" y="1470"/>
                  </a:lnTo>
                  <a:lnTo>
                    <a:pt x="53" y="1479"/>
                  </a:lnTo>
                  <a:lnTo>
                    <a:pt x="18" y="1479"/>
                  </a:lnTo>
                  <a:lnTo>
                    <a:pt x="0" y="1498"/>
                  </a:lnTo>
                  <a:lnTo>
                    <a:pt x="0" y="1526"/>
                  </a:lnTo>
                  <a:lnTo>
                    <a:pt x="18" y="1545"/>
                  </a:lnTo>
                  <a:lnTo>
                    <a:pt x="758" y="1545"/>
                  </a:lnTo>
                  <a:lnTo>
                    <a:pt x="945" y="1517"/>
                  </a:lnTo>
                  <a:lnTo>
                    <a:pt x="1133" y="1442"/>
                  </a:lnTo>
                  <a:lnTo>
                    <a:pt x="1293" y="1319"/>
                  </a:lnTo>
                  <a:lnTo>
                    <a:pt x="1427" y="1159"/>
                  </a:lnTo>
                  <a:lnTo>
                    <a:pt x="1543" y="980"/>
                  </a:lnTo>
                  <a:lnTo>
                    <a:pt x="1605" y="782"/>
                  </a:lnTo>
                  <a:lnTo>
                    <a:pt x="1632" y="574"/>
                  </a:lnTo>
                  <a:lnTo>
                    <a:pt x="1614" y="424"/>
                  </a:lnTo>
                  <a:lnTo>
                    <a:pt x="1570" y="282"/>
                  </a:lnTo>
                  <a:lnTo>
                    <a:pt x="1498" y="169"/>
                  </a:lnTo>
                  <a:lnTo>
                    <a:pt x="1400" y="75"/>
                  </a:lnTo>
                  <a:lnTo>
                    <a:pt x="1275" y="18"/>
                  </a:lnTo>
                  <a:lnTo>
                    <a:pt x="1133" y="0"/>
                  </a:lnTo>
                  <a:lnTo>
                    <a:pt x="374" y="0"/>
                  </a:lnTo>
                  <a:lnTo>
                    <a:pt x="357" y="9"/>
                  </a:lnTo>
                  <a:lnTo>
                    <a:pt x="348" y="18"/>
                  </a:lnTo>
                  <a:lnTo>
                    <a:pt x="348" y="56"/>
                  </a:lnTo>
                  <a:lnTo>
                    <a:pt x="365" y="66"/>
                  </a:lnTo>
                  <a:lnTo>
                    <a:pt x="383" y="66"/>
                  </a:lnTo>
                  <a:lnTo>
                    <a:pt x="410" y="75"/>
                  </a:lnTo>
                  <a:lnTo>
                    <a:pt x="526" y="75"/>
                  </a:lnTo>
                  <a:lnTo>
                    <a:pt x="544" y="94"/>
                  </a:lnTo>
                  <a:lnTo>
                    <a:pt x="544" y="131"/>
                  </a:lnTo>
                  <a:lnTo>
                    <a:pt x="535" y="150"/>
                  </a:lnTo>
                  <a:lnTo>
                    <a:pt x="250" y="1366"/>
                  </a:lnTo>
                  <a:close/>
                  <a:moveTo>
                    <a:pt x="713" y="160"/>
                  </a:moveTo>
                  <a:lnTo>
                    <a:pt x="722" y="122"/>
                  </a:lnTo>
                  <a:lnTo>
                    <a:pt x="731" y="103"/>
                  </a:lnTo>
                  <a:lnTo>
                    <a:pt x="758" y="75"/>
                  </a:lnTo>
                  <a:lnTo>
                    <a:pt x="1061" y="75"/>
                  </a:lnTo>
                  <a:lnTo>
                    <a:pt x="1159" y="84"/>
                  </a:lnTo>
                  <a:lnTo>
                    <a:pt x="1257" y="113"/>
                  </a:lnTo>
                  <a:lnTo>
                    <a:pt x="1329" y="169"/>
                  </a:lnTo>
                  <a:lnTo>
                    <a:pt x="1391" y="245"/>
                  </a:lnTo>
                  <a:lnTo>
                    <a:pt x="1436" y="358"/>
                  </a:lnTo>
                  <a:lnTo>
                    <a:pt x="1445" y="490"/>
                  </a:lnTo>
                  <a:lnTo>
                    <a:pt x="1436" y="584"/>
                  </a:lnTo>
                  <a:lnTo>
                    <a:pt x="1418" y="725"/>
                  </a:lnTo>
                  <a:lnTo>
                    <a:pt x="1382" y="885"/>
                  </a:lnTo>
                  <a:lnTo>
                    <a:pt x="1311" y="1055"/>
                  </a:lnTo>
                  <a:lnTo>
                    <a:pt x="1222" y="1215"/>
                  </a:lnTo>
                  <a:lnTo>
                    <a:pt x="1097" y="1347"/>
                  </a:lnTo>
                  <a:lnTo>
                    <a:pt x="999" y="1413"/>
                  </a:lnTo>
                  <a:lnTo>
                    <a:pt x="874" y="1460"/>
                  </a:lnTo>
                  <a:lnTo>
                    <a:pt x="731" y="1479"/>
                  </a:lnTo>
                  <a:lnTo>
                    <a:pt x="446" y="1479"/>
                  </a:lnTo>
                  <a:lnTo>
                    <a:pt x="437" y="1470"/>
                  </a:lnTo>
                  <a:lnTo>
                    <a:pt x="419" y="1470"/>
                  </a:lnTo>
                  <a:lnTo>
                    <a:pt x="410" y="1460"/>
                  </a:lnTo>
                  <a:lnTo>
                    <a:pt x="410" y="1442"/>
                  </a:lnTo>
                  <a:lnTo>
                    <a:pt x="419" y="1423"/>
                  </a:lnTo>
                  <a:lnTo>
                    <a:pt x="419" y="1394"/>
                  </a:lnTo>
                  <a:lnTo>
                    <a:pt x="713" y="1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29" name="Freeform 17"/>
            <p:cNvSpPr>
              <a:spLocks/>
            </p:cNvSpPr>
            <p:nvPr/>
          </p:nvSpPr>
          <p:spPr bwMode="auto">
            <a:xfrm>
              <a:off x="16778" y="2500"/>
              <a:ext cx="491" cy="2262"/>
            </a:xfrm>
            <a:custGeom>
              <a:avLst/>
              <a:gdLst/>
              <a:ahLst/>
              <a:cxnLst>
                <a:cxn ang="0">
                  <a:pos x="491" y="2243"/>
                </a:cxn>
                <a:cxn ang="0">
                  <a:pos x="491" y="2224"/>
                </a:cxn>
                <a:cxn ang="0">
                  <a:pos x="455" y="2186"/>
                </a:cxn>
                <a:cxn ang="0">
                  <a:pos x="339" y="2036"/>
                </a:cxn>
                <a:cxn ang="0">
                  <a:pos x="250" y="1866"/>
                </a:cxn>
                <a:cxn ang="0">
                  <a:pos x="188" y="1687"/>
                </a:cxn>
                <a:cxn ang="0">
                  <a:pos x="152" y="1498"/>
                </a:cxn>
                <a:cxn ang="0">
                  <a:pos x="125" y="1310"/>
                </a:cxn>
                <a:cxn ang="0">
                  <a:pos x="125" y="1131"/>
                </a:cxn>
                <a:cxn ang="0">
                  <a:pos x="134" y="895"/>
                </a:cxn>
                <a:cxn ang="0">
                  <a:pos x="170" y="669"/>
                </a:cxn>
                <a:cxn ang="0">
                  <a:pos x="232" y="443"/>
                </a:cxn>
                <a:cxn ang="0">
                  <a:pos x="330" y="245"/>
                </a:cxn>
                <a:cxn ang="0">
                  <a:pos x="464" y="56"/>
                </a:cxn>
                <a:cxn ang="0">
                  <a:pos x="482" y="47"/>
                </a:cxn>
                <a:cxn ang="0">
                  <a:pos x="491" y="37"/>
                </a:cxn>
                <a:cxn ang="0">
                  <a:pos x="491" y="9"/>
                </a:cxn>
                <a:cxn ang="0">
                  <a:pos x="482" y="0"/>
                </a:cxn>
                <a:cxn ang="0">
                  <a:pos x="473" y="0"/>
                </a:cxn>
                <a:cxn ang="0">
                  <a:pos x="446" y="9"/>
                </a:cxn>
                <a:cxn ang="0">
                  <a:pos x="402" y="47"/>
                </a:cxn>
                <a:cxn ang="0">
                  <a:pos x="339" y="113"/>
                </a:cxn>
                <a:cxn ang="0">
                  <a:pos x="277" y="198"/>
                </a:cxn>
                <a:cxn ang="0">
                  <a:pos x="196" y="311"/>
                </a:cxn>
                <a:cxn ang="0">
                  <a:pos x="134" y="443"/>
                </a:cxn>
                <a:cxn ang="0">
                  <a:pos x="54" y="688"/>
                </a:cxn>
                <a:cxn ang="0">
                  <a:pos x="9" y="923"/>
                </a:cxn>
                <a:cxn ang="0">
                  <a:pos x="0" y="1131"/>
                </a:cxn>
                <a:cxn ang="0">
                  <a:pos x="0" y="1282"/>
                </a:cxn>
                <a:cxn ang="0">
                  <a:pos x="27" y="1451"/>
                </a:cxn>
                <a:cxn ang="0">
                  <a:pos x="72" y="1640"/>
                </a:cxn>
                <a:cxn ang="0">
                  <a:pos x="143" y="1838"/>
                </a:cxn>
                <a:cxn ang="0">
                  <a:pos x="205" y="1970"/>
                </a:cxn>
                <a:cxn ang="0">
                  <a:pos x="277" y="2073"/>
                </a:cxn>
                <a:cxn ang="0">
                  <a:pos x="348" y="2158"/>
                </a:cxn>
                <a:cxn ang="0">
                  <a:pos x="402" y="2215"/>
                </a:cxn>
                <a:cxn ang="0">
                  <a:pos x="446" y="2252"/>
                </a:cxn>
                <a:cxn ang="0">
                  <a:pos x="473" y="2262"/>
                </a:cxn>
                <a:cxn ang="0">
                  <a:pos x="482" y="2262"/>
                </a:cxn>
                <a:cxn ang="0">
                  <a:pos x="491" y="2252"/>
                </a:cxn>
                <a:cxn ang="0">
                  <a:pos x="491" y="2243"/>
                </a:cxn>
              </a:cxnLst>
              <a:rect l="0" t="0" r="r" b="b"/>
              <a:pathLst>
                <a:path w="491" h="2262">
                  <a:moveTo>
                    <a:pt x="491" y="2243"/>
                  </a:moveTo>
                  <a:lnTo>
                    <a:pt x="491" y="2224"/>
                  </a:lnTo>
                  <a:lnTo>
                    <a:pt x="455" y="2186"/>
                  </a:lnTo>
                  <a:lnTo>
                    <a:pt x="339" y="2036"/>
                  </a:lnTo>
                  <a:lnTo>
                    <a:pt x="250" y="1866"/>
                  </a:lnTo>
                  <a:lnTo>
                    <a:pt x="188" y="1687"/>
                  </a:lnTo>
                  <a:lnTo>
                    <a:pt x="152" y="1498"/>
                  </a:lnTo>
                  <a:lnTo>
                    <a:pt x="125" y="1310"/>
                  </a:lnTo>
                  <a:lnTo>
                    <a:pt x="125" y="1131"/>
                  </a:lnTo>
                  <a:lnTo>
                    <a:pt x="134" y="895"/>
                  </a:lnTo>
                  <a:lnTo>
                    <a:pt x="170" y="669"/>
                  </a:lnTo>
                  <a:lnTo>
                    <a:pt x="232" y="443"/>
                  </a:lnTo>
                  <a:lnTo>
                    <a:pt x="330" y="245"/>
                  </a:lnTo>
                  <a:lnTo>
                    <a:pt x="464" y="56"/>
                  </a:lnTo>
                  <a:lnTo>
                    <a:pt x="482" y="47"/>
                  </a:lnTo>
                  <a:lnTo>
                    <a:pt x="491" y="37"/>
                  </a:lnTo>
                  <a:lnTo>
                    <a:pt x="491" y="9"/>
                  </a:lnTo>
                  <a:lnTo>
                    <a:pt x="482" y="0"/>
                  </a:lnTo>
                  <a:lnTo>
                    <a:pt x="473" y="0"/>
                  </a:lnTo>
                  <a:lnTo>
                    <a:pt x="446" y="9"/>
                  </a:lnTo>
                  <a:lnTo>
                    <a:pt x="402" y="47"/>
                  </a:lnTo>
                  <a:lnTo>
                    <a:pt x="339" y="113"/>
                  </a:lnTo>
                  <a:lnTo>
                    <a:pt x="277" y="198"/>
                  </a:lnTo>
                  <a:lnTo>
                    <a:pt x="196" y="311"/>
                  </a:lnTo>
                  <a:lnTo>
                    <a:pt x="134" y="443"/>
                  </a:lnTo>
                  <a:lnTo>
                    <a:pt x="54" y="688"/>
                  </a:lnTo>
                  <a:lnTo>
                    <a:pt x="9" y="923"/>
                  </a:lnTo>
                  <a:lnTo>
                    <a:pt x="0" y="1131"/>
                  </a:lnTo>
                  <a:lnTo>
                    <a:pt x="0" y="1282"/>
                  </a:lnTo>
                  <a:lnTo>
                    <a:pt x="27" y="1451"/>
                  </a:lnTo>
                  <a:lnTo>
                    <a:pt x="72" y="1640"/>
                  </a:lnTo>
                  <a:lnTo>
                    <a:pt x="143" y="1838"/>
                  </a:lnTo>
                  <a:lnTo>
                    <a:pt x="205" y="1970"/>
                  </a:lnTo>
                  <a:lnTo>
                    <a:pt x="277" y="2073"/>
                  </a:lnTo>
                  <a:lnTo>
                    <a:pt x="348" y="2158"/>
                  </a:lnTo>
                  <a:lnTo>
                    <a:pt x="402" y="2215"/>
                  </a:lnTo>
                  <a:lnTo>
                    <a:pt x="446" y="2252"/>
                  </a:lnTo>
                  <a:lnTo>
                    <a:pt x="473" y="2262"/>
                  </a:lnTo>
                  <a:lnTo>
                    <a:pt x="482" y="2262"/>
                  </a:lnTo>
                  <a:lnTo>
                    <a:pt x="491" y="2252"/>
                  </a:lnTo>
                  <a:lnTo>
                    <a:pt x="491" y="22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0" name="Freeform 18"/>
            <p:cNvSpPr>
              <a:spLocks/>
            </p:cNvSpPr>
            <p:nvPr/>
          </p:nvSpPr>
          <p:spPr bwMode="auto">
            <a:xfrm>
              <a:off x="17456" y="3197"/>
              <a:ext cx="1062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5" y="160"/>
                </a:cxn>
                <a:cxn ang="0">
                  <a:pos x="794" y="66"/>
                </a:cxn>
                <a:cxn ang="0">
                  <a:pos x="883" y="47"/>
                </a:cxn>
                <a:cxn ang="0">
                  <a:pos x="972" y="76"/>
                </a:cxn>
                <a:cxn ang="0">
                  <a:pos x="910" y="113"/>
                </a:cxn>
                <a:cxn ang="0">
                  <a:pos x="865" y="198"/>
                </a:cxn>
                <a:cxn ang="0">
                  <a:pos x="883" y="255"/>
                </a:cxn>
                <a:cxn ang="0">
                  <a:pos x="955" y="283"/>
                </a:cxn>
                <a:cxn ang="0">
                  <a:pos x="999" y="274"/>
                </a:cxn>
                <a:cxn ang="0">
                  <a:pos x="1062" y="189"/>
                </a:cxn>
                <a:cxn ang="0">
                  <a:pos x="1053" y="85"/>
                </a:cxn>
                <a:cxn ang="0">
                  <a:pos x="972" y="19"/>
                </a:cxn>
                <a:cxn ang="0">
                  <a:pos x="865" y="0"/>
                </a:cxn>
                <a:cxn ang="0">
                  <a:pos x="714" y="66"/>
                </a:cxn>
                <a:cxn ang="0">
                  <a:pos x="642" y="170"/>
                </a:cxn>
                <a:cxn ang="0">
                  <a:pos x="526" y="28"/>
                </a:cxn>
                <a:cxn ang="0">
                  <a:pos x="410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3" y="349"/>
                </a:cxn>
                <a:cxn ang="0">
                  <a:pos x="107" y="368"/>
                </a:cxn>
                <a:cxn ang="0">
                  <a:pos x="116" y="349"/>
                </a:cxn>
                <a:cxn ang="0">
                  <a:pos x="232" y="142"/>
                </a:cxn>
                <a:cxn ang="0">
                  <a:pos x="357" y="57"/>
                </a:cxn>
                <a:cxn ang="0">
                  <a:pos x="446" y="57"/>
                </a:cxn>
                <a:cxn ang="0">
                  <a:pos x="509" y="123"/>
                </a:cxn>
                <a:cxn ang="0">
                  <a:pos x="517" y="255"/>
                </a:cxn>
                <a:cxn ang="0">
                  <a:pos x="482" y="434"/>
                </a:cxn>
                <a:cxn ang="0">
                  <a:pos x="410" y="735"/>
                </a:cxn>
                <a:cxn ang="0">
                  <a:pos x="330" y="905"/>
                </a:cxn>
                <a:cxn ang="0">
                  <a:pos x="205" y="971"/>
                </a:cxn>
                <a:cxn ang="0">
                  <a:pos x="134" y="962"/>
                </a:cxn>
                <a:cxn ang="0">
                  <a:pos x="125" y="933"/>
                </a:cxn>
                <a:cxn ang="0">
                  <a:pos x="179" y="886"/>
                </a:cxn>
                <a:cxn ang="0">
                  <a:pos x="196" y="820"/>
                </a:cxn>
                <a:cxn ang="0">
                  <a:pos x="187" y="773"/>
                </a:cxn>
                <a:cxn ang="0">
                  <a:pos x="116" y="745"/>
                </a:cxn>
                <a:cxn ang="0">
                  <a:pos x="45" y="773"/>
                </a:cxn>
                <a:cxn ang="0">
                  <a:pos x="0" y="877"/>
                </a:cxn>
                <a:cxn ang="0">
                  <a:pos x="63" y="990"/>
                </a:cxn>
                <a:cxn ang="0">
                  <a:pos x="205" y="1028"/>
                </a:cxn>
                <a:cxn ang="0">
                  <a:pos x="339" y="971"/>
                </a:cxn>
                <a:cxn ang="0">
                  <a:pos x="410" y="877"/>
                </a:cxn>
                <a:cxn ang="0">
                  <a:pos x="455" y="914"/>
                </a:cxn>
                <a:cxn ang="0">
                  <a:pos x="571" y="1009"/>
                </a:cxn>
                <a:cxn ang="0">
                  <a:pos x="758" y="1009"/>
                </a:cxn>
                <a:cxn ang="0">
                  <a:pos x="910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1" y="651"/>
                </a:cxn>
                <a:cxn ang="0">
                  <a:pos x="955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5" y="971"/>
                </a:cxn>
                <a:cxn ang="0">
                  <a:pos x="580" y="943"/>
                </a:cxn>
                <a:cxn ang="0">
                  <a:pos x="544" y="858"/>
                </a:cxn>
                <a:cxn ang="0">
                  <a:pos x="562" y="707"/>
                </a:cxn>
                <a:cxn ang="0">
                  <a:pos x="651" y="321"/>
                </a:cxn>
              </a:cxnLst>
              <a:rect l="0" t="0" r="r" b="b"/>
              <a:pathLst>
                <a:path w="1062" h="1028">
                  <a:moveTo>
                    <a:pt x="651" y="321"/>
                  </a:moveTo>
                  <a:lnTo>
                    <a:pt x="660" y="283"/>
                  </a:lnTo>
                  <a:lnTo>
                    <a:pt x="678" y="226"/>
                  </a:lnTo>
                  <a:lnTo>
                    <a:pt x="705" y="160"/>
                  </a:lnTo>
                  <a:lnTo>
                    <a:pt x="749" y="104"/>
                  </a:lnTo>
                  <a:lnTo>
                    <a:pt x="794" y="66"/>
                  </a:lnTo>
                  <a:lnTo>
                    <a:pt x="865" y="47"/>
                  </a:lnTo>
                  <a:lnTo>
                    <a:pt x="883" y="47"/>
                  </a:lnTo>
                  <a:lnTo>
                    <a:pt x="901" y="57"/>
                  </a:lnTo>
                  <a:lnTo>
                    <a:pt x="972" y="76"/>
                  </a:lnTo>
                  <a:lnTo>
                    <a:pt x="937" y="85"/>
                  </a:lnTo>
                  <a:lnTo>
                    <a:pt x="910" y="113"/>
                  </a:lnTo>
                  <a:lnTo>
                    <a:pt x="874" y="170"/>
                  </a:lnTo>
                  <a:lnTo>
                    <a:pt x="865" y="198"/>
                  </a:lnTo>
                  <a:lnTo>
                    <a:pt x="865" y="217"/>
                  </a:lnTo>
                  <a:lnTo>
                    <a:pt x="883" y="255"/>
                  </a:lnTo>
                  <a:lnTo>
                    <a:pt x="901" y="264"/>
                  </a:lnTo>
                  <a:lnTo>
                    <a:pt x="955" y="283"/>
                  </a:lnTo>
                  <a:lnTo>
                    <a:pt x="972" y="283"/>
                  </a:lnTo>
                  <a:lnTo>
                    <a:pt x="999" y="274"/>
                  </a:lnTo>
                  <a:lnTo>
                    <a:pt x="1053" y="217"/>
                  </a:lnTo>
                  <a:lnTo>
                    <a:pt x="1062" y="189"/>
                  </a:lnTo>
                  <a:lnTo>
                    <a:pt x="1062" y="151"/>
                  </a:lnTo>
                  <a:lnTo>
                    <a:pt x="1053" y="85"/>
                  </a:lnTo>
                  <a:lnTo>
                    <a:pt x="1017" y="47"/>
                  </a:lnTo>
                  <a:lnTo>
                    <a:pt x="972" y="19"/>
                  </a:lnTo>
                  <a:lnTo>
                    <a:pt x="919" y="0"/>
                  </a:lnTo>
                  <a:lnTo>
                    <a:pt x="865" y="0"/>
                  </a:lnTo>
                  <a:lnTo>
                    <a:pt x="785" y="19"/>
                  </a:lnTo>
                  <a:lnTo>
                    <a:pt x="714" y="66"/>
                  </a:lnTo>
                  <a:lnTo>
                    <a:pt x="669" y="123"/>
                  </a:lnTo>
                  <a:lnTo>
                    <a:pt x="642" y="170"/>
                  </a:lnTo>
                  <a:lnTo>
                    <a:pt x="589" y="85"/>
                  </a:lnTo>
                  <a:lnTo>
                    <a:pt x="526" y="28"/>
                  </a:lnTo>
                  <a:lnTo>
                    <a:pt x="464" y="10"/>
                  </a:lnTo>
                  <a:lnTo>
                    <a:pt x="410" y="0"/>
                  </a:lnTo>
                  <a:lnTo>
                    <a:pt x="303" y="19"/>
                  </a:lnTo>
                  <a:lnTo>
                    <a:pt x="223" y="76"/>
                  </a:lnTo>
                  <a:lnTo>
                    <a:pt x="152" y="151"/>
                  </a:lnTo>
                  <a:lnTo>
                    <a:pt x="107" y="236"/>
                  </a:lnTo>
                  <a:lnTo>
                    <a:pt x="80" y="302"/>
                  </a:lnTo>
                  <a:lnTo>
                    <a:pt x="63" y="349"/>
                  </a:lnTo>
                  <a:lnTo>
                    <a:pt x="80" y="368"/>
                  </a:lnTo>
                  <a:lnTo>
                    <a:pt x="107" y="368"/>
                  </a:lnTo>
                  <a:lnTo>
                    <a:pt x="116" y="358"/>
                  </a:lnTo>
                  <a:lnTo>
                    <a:pt x="116" y="349"/>
                  </a:lnTo>
                  <a:lnTo>
                    <a:pt x="170" y="226"/>
                  </a:lnTo>
                  <a:lnTo>
                    <a:pt x="232" y="142"/>
                  </a:lnTo>
                  <a:lnTo>
                    <a:pt x="294" y="85"/>
                  </a:lnTo>
                  <a:lnTo>
                    <a:pt x="357" y="57"/>
                  </a:lnTo>
                  <a:lnTo>
                    <a:pt x="410" y="47"/>
                  </a:lnTo>
                  <a:lnTo>
                    <a:pt x="446" y="57"/>
                  </a:lnTo>
                  <a:lnTo>
                    <a:pt x="482" y="76"/>
                  </a:lnTo>
                  <a:lnTo>
                    <a:pt x="509" y="123"/>
                  </a:lnTo>
                  <a:lnTo>
                    <a:pt x="526" y="198"/>
                  </a:lnTo>
                  <a:lnTo>
                    <a:pt x="517" y="255"/>
                  </a:lnTo>
                  <a:lnTo>
                    <a:pt x="509" y="330"/>
                  </a:lnTo>
                  <a:lnTo>
                    <a:pt x="482" y="434"/>
                  </a:lnTo>
                  <a:lnTo>
                    <a:pt x="446" y="566"/>
                  </a:lnTo>
                  <a:lnTo>
                    <a:pt x="410" y="735"/>
                  </a:lnTo>
                  <a:lnTo>
                    <a:pt x="375" y="830"/>
                  </a:lnTo>
                  <a:lnTo>
                    <a:pt x="330" y="905"/>
                  </a:lnTo>
                  <a:lnTo>
                    <a:pt x="268" y="962"/>
                  </a:lnTo>
                  <a:lnTo>
                    <a:pt x="205" y="971"/>
                  </a:lnTo>
                  <a:lnTo>
                    <a:pt x="161" y="971"/>
                  </a:lnTo>
                  <a:lnTo>
                    <a:pt x="134" y="962"/>
                  </a:lnTo>
                  <a:lnTo>
                    <a:pt x="98" y="943"/>
                  </a:lnTo>
                  <a:lnTo>
                    <a:pt x="125" y="933"/>
                  </a:lnTo>
                  <a:lnTo>
                    <a:pt x="152" y="914"/>
                  </a:lnTo>
                  <a:lnTo>
                    <a:pt x="179" y="886"/>
                  </a:lnTo>
                  <a:lnTo>
                    <a:pt x="187" y="858"/>
                  </a:lnTo>
                  <a:lnTo>
                    <a:pt x="196" y="820"/>
                  </a:lnTo>
                  <a:lnTo>
                    <a:pt x="196" y="792"/>
                  </a:lnTo>
                  <a:lnTo>
                    <a:pt x="187" y="773"/>
                  </a:lnTo>
                  <a:lnTo>
                    <a:pt x="134" y="745"/>
                  </a:lnTo>
                  <a:lnTo>
                    <a:pt x="116" y="745"/>
                  </a:lnTo>
                  <a:lnTo>
                    <a:pt x="80" y="754"/>
                  </a:lnTo>
                  <a:lnTo>
                    <a:pt x="45" y="773"/>
                  </a:lnTo>
                  <a:lnTo>
                    <a:pt x="9" y="830"/>
                  </a:lnTo>
                  <a:lnTo>
                    <a:pt x="0" y="877"/>
                  </a:lnTo>
                  <a:lnTo>
                    <a:pt x="18" y="943"/>
                  </a:lnTo>
                  <a:lnTo>
                    <a:pt x="63" y="990"/>
                  </a:lnTo>
                  <a:lnTo>
                    <a:pt x="134" y="1018"/>
                  </a:lnTo>
                  <a:lnTo>
                    <a:pt x="205" y="1028"/>
                  </a:lnTo>
                  <a:lnTo>
                    <a:pt x="277" y="1009"/>
                  </a:lnTo>
                  <a:lnTo>
                    <a:pt x="339" y="971"/>
                  </a:lnTo>
                  <a:lnTo>
                    <a:pt x="384" y="914"/>
                  </a:lnTo>
                  <a:lnTo>
                    <a:pt x="410" y="877"/>
                  </a:lnTo>
                  <a:lnTo>
                    <a:pt x="428" y="848"/>
                  </a:lnTo>
                  <a:lnTo>
                    <a:pt x="455" y="914"/>
                  </a:lnTo>
                  <a:lnTo>
                    <a:pt x="500" y="971"/>
                  </a:lnTo>
                  <a:lnTo>
                    <a:pt x="571" y="1009"/>
                  </a:lnTo>
                  <a:lnTo>
                    <a:pt x="660" y="1028"/>
                  </a:lnTo>
                  <a:lnTo>
                    <a:pt x="758" y="1009"/>
                  </a:lnTo>
                  <a:lnTo>
                    <a:pt x="848" y="943"/>
                  </a:lnTo>
                  <a:lnTo>
                    <a:pt x="910" y="867"/>
                  </a:lnTo>
                  <a:lnTo>
                    <a:pt x="963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1" y="651"/>
                  </a:lnTo>
                  <a:lnTo>
                    <a:pt x="972" y="651"/>
                  </a:lnTo>
                  <a:lnTo>
                    <a:pt x="955" y="660"/>
                  </a:lnTo>
                  <a:lnTo>
                    <a:pt x="946" y="679"/>
                  </a:lnTo>
                  <a:lnTo>
                    <a:pt x="892" y="801"/>
                  </a:lnTo>
                  <a:lnTo>
                    <a:pt x="839" y="886"/>
                  </a:lnTo>
                  <a:lnTo>
                    <a:pt x="767" y="943"/>
                  </a:lnTo>
                  <a:lnTo>
                    <a:pt x="714" y="971"/>
                  </a:lnTo>
                  <a:lnTo>
                    <a:pt x="625" y="971"/>
                  </a:lnTo>
                  <a:lnTo>
                    <a:pt x="598" y="962"/>
                  </a:lnTo>
                  <a:lnTo>
                    <a:pt x="580" y="943"/>
                  </a:lnTo>
                  <a:lnTo>
                    <a:pt x="562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2" y="707"/>
                  </a:lnTo>
                  <a:lnTo>
                    <a:pt x="580" y="622"/>
                  </a:lnTo>
                  <a:lnTo>
                    <a:pt x="651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1" name="Freeform 19"/>
            <p:cNvSpPr>
              <a:spLocks/>
            </p:cNvSpPr>
            <p:nvPr/>
          </p:nvSpPr>
          <p:spPr bwMode="auto">
            <a:xfrm>
              <a:off x="18741" y="2500"/>
              <a:ext cx="490" cy="2262"/>
            </a:xfrm>
            <a:custGeom>
              <a:avLst/>
              <a:gdLst/>
              <a:ahLst/>
              <a:cxnLst>
                <a:cxn ang="0">
                  <a:pos x="490" y="1131"/>
                </a:cxn>
                <a:cxn ang="0">
                  <a:pos x="490" y="980"/>
                </a:cxn>
                <a:cxn ang="0">
                  <a:pos x="463" y="810"/>
                </a:cxn>
                <a:cxn ang="0">
                  <a:pos x="428" y="622"/>
                </a:cxn>
                <a:cxn ang="0">
                  <a:pos x="356" y="424"/>
                </a:cxn>
                <a:cxn ang="0">
                  <a:pos x="285" y="292"/>
                </a:cxn>
                <a:cxn ang="0">
                  <a:pos x="214" y="188"/>
                </a:cxn>
                <a:cxn ang="0">
                  <a:pos x="142" y="103"/>
                </a:cxn>
                <a:cxn ang="0">
                  <a:pos x="89" y="47"/>
                </a:cxn>
                <a:cxn ang="0">
                  <a:pos x="44" y="9"/>
                </a:cxn>
                <a:cxn ang="0">
                  <a:pos x="17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35" y="75"/>
                </a:cxn>
                <a:cxn ang="0">
                  <a:pos x="151" y="226"/>
                </a:cxn>
                <a:cxn ang="0">
                  <a:pos x="240" y="405"/>
                </a:cxn>
                <a:cxn ang="0">
                  <a:pos x="312" y="622"/>
                </a:cxn>
                <a:cxn ang="0">
                  <a:pos x="356" y="857"/>
                </a:cxn>
                <a:cxn ang="0">
                  <a:pos x="365" y="1131"/>
                </a:cxn>
                <a:cxn ang="0">
                  <a:pos x="356" y="1366"/>
                </a:cxn>
                <a:cxn ang="0">
                  <a:pos x="321" y="1593"/>
                </a:cxn>
                <a:cxn ang="0">
                  <a:pos x="258" y="1809"/>
                </a:cxn>
                <a:cxn ang="0">
                  <a:pos x="160" y="2017"/>
                </a:cxn>
                <a:cxn ang="0">
                  <a:pos x="26" y="2205"/>
                </a:cxn>
                <a:cxn ang="0">
                  <a:pos x="9" y="2215"/>
                </a:cxn>
                <a:cxn ang="0">
                  <a:pos x="0" y="2224"/>
                </a:cxn>
                <a:cxn ang="0">
                  <a:pos x="0" y="2252"/>
                </a:cxn>
                <a:cxn ang="0">
                  <a:pos x="9" y="2262"/>
                </a:cxn>
                <a:cxn ang="0">
                  <a:pos x="17" y="2262"/>
                </a:cxn>
                <a:cxn ang="0">
                  <a:pos x="44" y="2252"/>
                </a:cxn>
                <a:cxn ang="0">
                  <a:pos x="89" y="2215"/>
                </a:cxn>
                <a:cxn ang="0">
                  <a:pos x="151" y="2149"/>
                </a:cxn>
                <a:cxn ang="0">
                  <a:pos x="223" y="2064"/>
                </a:cxn>
                <a:cxn ang="0">
                  <a:pos x="294" y="1951"/>
                </a:cxn>
                <a:cxn ang="0">
                  <a:pos x="356" y="1819"/>
                </a:cxn>
                <a:cxn ang="0">
                  <a:pos x="446" y="1574"/>
                </a:cxn>
                <a:cxn ang="0">
                  <a:pos x="481" y="1338"/>
                </a:cxn>
                <a:cxn ang="0">
                  <a:pos x="490" y="1131"/>
                </a:cxn>
              </a:cxnLst>
              <a:rect l="0" t="0" r="r" b="b"/>
              <a:pathLst>
                <a:path w="490" h="2262">
                  <a:moveTo>
                    <a:pt x="490" y="1131"/>
                  </a:moveTo>
                  <a:lnTo>
                    <a:pt x="490" y="980"/>
                  </a:lnTo>
                  <a:lnTo>
                    <a:pt x="463" y="810"/>
                  </a:lnTo>
                  <a:lnTo>
                    <a:pt x="428" y="622"/>
                  </a:lnTo>
                  <a:lnTo>
                    <a:pt x="356" y="424"/>
                  </a:lnTo>
                  <a:lnTo>
                    <a:pt x="285" y="292"/>
                  </a:lnTo>
                  <a:lnTo>
                    <a:pt x="214" y="188"/>
                  </a:lnTo>
                  <a:lnTo>
                    <a:pt x="142" y="103"/>
                  </a:lnTo>
                  <a:lnTo>
                    <a:pt x="89" y="47"/>
                  </a:lnTo>
                  <a:lnTo>
                    <a:pt x="44" y="9"/>
                  </a:lnTo>
                  <a:lnTo>
                    <a:pt x="17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37"/>
                  </a:lnTo>
                  <a:lnTo>
                    <a:pt x="35" y="75"/>
                  </a:lnTo>
                  <a:lnTo>
                    <a:pt x="151" y="226"/>
                  </a:lnTo>
                  <a:lnTo>
                    <a:pt x="240" y="405"/>
                  </a:lnTo>
                  <a:lnTo>
                    <a:pt x="312" y="622"/>
                  </a:lnTo>
                  <a:lnTo>
                    <a:pt x="356" y="857"/>
                  </a:lnTo>
                  <a:lnTo>
                    <a:pt x="365" y="1131"/>
                  </a:lnTo>
                  <a:lnTo>
                    <a:pt x="356" y="1366"/>
                  </a:lnTo>
                  <a:lnTo>
                    <a:pt x="321" y="1593"/>
                  </a:lnTo>
                  <a:lnTo>
                    <a:pt x="258" y="1809"/>
                  </a:lnTo>
                  <a:lnTo>
                    <a:pt x="160" y="2017"/>
                  </a:lnTo>
                  <a:lnTo>
                    <a:pt x="26" y="2205"/>
                  </a:lnTo>
                  <a:lnTo>
                    <a:pt x="9" y="2215"/>
                  </a:lnTo>
                  <a:lnTo>
                    <a:pt x="0" y="2224"/>
                  </a:lnTo>
                  <a:lnTo>
                    <a:pt x="0" y="2252"/>
                  </a:lnTo>
                  <a:lnTo>
                    <a:pt x="9" y="2262"/>
                  </a:lnTo>
                  <a:lnTo>
                    <a:pt x="17" y="2262"/>
                  </a:lnTo>
                  <a:lnTo>
                    <a:pt x="44" y="2252"/>
                  </a:lnTo>
                  <a:lnTo>
                    <a:pt x="89" y="2215"/>
                  </a:lnTo>
                  <a:lnTo>
                    <a:pt x="151" y="2149"/>
                  </a:lnTo>
                  <a:lnTo>
                    <a:pt x="223" y="2064"/>
                  </a:lnTo>
                  <a:lnTo>
                    <a:pt x="294" y="1951"/>
                  </a:lnTo>
                  <a:lnTo>
                    <a:pt x="356" y="1819"/>
                  </a:lnTo>
                  <a:lnTo>
                    <a:pt x="446" y="1574"/>
                  </a:lnTo>
                  <a:lnTo>
                    <a:pt x="481" y="1338"/>
                  </a:lnTo>
                  <a:lnTo>
                    <a:pt x="490" y="11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2" name="Freeform 20"/>
            <p:cNvSpPr>
              <a:spLocks/>
            </p:cNvSpPr>
            <p:nvPr/>
          </p:nvSpPr>
          <p:spPr bwMode="auto">
            <a:xfrm>
              <a:off x="20052" y="2877"/>
              <a:ext cx="1427" cy="1508"/>
            </a:xfrm>
            <a:custGeom>
              <a:avLst/>
              <a:gdLst/>
              <a:ahLst/>
              <a:cxnLst>
                <a:cxn ang="0">
                  <a:pos x="758" y="801"/>
                </a:cxn>
                <a:cxn ang="0">
                  <a:pos x="1391" y="801"/>
                </a:cxn>
                <a:cxn ang="0">
                  <a:pos x="1400" y="791"/>
                </a:cxn>
                <a:cxn ang="0">
                  <a:pos x="1418" y="782"/>
                </a:cxn>
                <a:cxn ang="0">
                  <a:pos x="1427" y="773"/>
                </a:cxn>
                <a:cxn ang="0">
                  <a:pos x="1427" y="735"/>
                </a:cxn>
                <a:cxn ang="0">
                  <a:pos x="1418" y="725"/>
                </a:cxn>
                <a:cxn ang="0">
                  <a:pos x="1400" y="716"/>
                </a:cxn>
                <a:cxn ang="0">
                  <a:pos x="1391" y="707"/>
                </a:cxn>
                <a:cxn ang="0">
                  <a:pos x="758" y="707"/>
                </a:cxn>
                <a:cxn ang="0">
                  <a:pos x="758" y="28"/>
                </a:cxn>
                <a:cxn ang="0">
                  <a:pos x="749" y="9"/>
                </a:cxn>
                <a:cxn ang="0">
                  <a:pos x="731" y="0"/>
                </a:cxn>
                <a:cxn ang="0">
                  <a:pos x="696" y="0"/>
                </a:cxn>
                <a:cxn ang="0">
                  <a:pos x="687" y="9"/>
                </a:cxn>
                <a:cxn ang="0">
                  <a:pos x="678" y="28"/>
                </a:cxn>
                <a:cxn ang="0">
                  <a:pos x="678" y="707"/>
                </a:cxn>
                <a:cxn ang="0">
                  <a:pos x="44" y="707"/>
                </a:cxn>
                <a:cxn ang="0">
                  <a:pos x="27" y="716"/>
                </a:cxn>
                <a:cxn ang="0">
                  <a:pos x="9" y="735"/>
                </a:cxn>
                <a:cxn ang="0">
                  <a:pos x="0" y="754"/>
                </a:cxn>
                <a:cxn ang="0">
                  <a:pos x="9" y="773"/>
                </a:cxn>
                <a:cxn ang="0">
                  <a:pos x="27" y="791"/>
                </a:cxn>
                <a:cxn ang="0">
                  <a:pos x="44" y="801"/>
                </a:cxn>
                <a:cxn ang="0">
                  <a:pos x="678" y="801"/>
                </a:cxn>
                <a:cxn ang="0">
                  <a:pos x="678" y="1479"/>
                </a:cxn>
                <a:cxn ang="0">
                  <a:pos x="687" y="1498"/>
                </a:cxn>
                <a:cxn ang="0">
                  <a:pos x="696" y="1508"/>
                </a:cxn>
                <a:cxn ang="0">
                  <a:pos x="731" y="1508"/>
                </a:cxn>
                <a:cxn ang="0">
                  <a:pos x="749" y="1498"/>
                </a:cxn>
                <a:cxn ang="0">
                  <a:pos x="758" y="1479"/>
                </a:cxn>
                <a:cxn ang="0">
                  <a:pos x="758" y="1432"/>
                </a:cxn>
                <a:cxn ang="0">
                  <a:pos x="758" y="801"/>
                </a:cxn>
              </a:cxnLst>
              <a:rect l="0" t="0" r="r" b="b"/>
              <a:pathLst>
                <a:path w="1427" h="1508">
                  <a:moveTo>
                    <a:pt x="758" y="801"/>
                  </a:moveTo>
                  <a:lnTo>
                    <a:pt x="1391" y="801"/>
                  </a:lnTo>
                  <a:lnTo>
                    <a:pt x="1400" y="791"/>
                  </a:lnTo>
                  <a:lnTo>
                    <a:pt x="1418" y="782"/>
                  </a:lnTo>
                  <a:lnTo>
                    <a:pt x="1427" y="773"/>
                  </a:lnTo>
                  <a:lnTo>
                    <a:pt x="1427" y="735"/>
                  </a:lnTo>
                  <a:lnTo>
                    <a:pt x="1418" y="725"/>
                  </a:lnTo>
                  <a:lnTo>
                    <a:pt x="1400" y="716"/>
                  </a:lnTo>
                  <a:lnTo>
                    <a:pt x="1391" y="707"/>
                  </a:lnTo>
                  <a:lnTo>
                    <a:pt x="758" y="707"/>
                  </a:lnTo>
                  <a:lnTo>
                    <a:pt x="758" y="28"/>
                  </a:lnTo>
                  <a:lnTo>
                    <a:pt x="749" y="9"/>
                  </a:lnTo>
                  <a:lnTo>
                    <a:pt x="731" y="0"/>
                  </a:lnTo>
                  <a:lnTo>
                    <a:pt x="696" y="0"/>
                  </a:lnTo>
                  <a:lnTo>
                    <a:pt x="687" y="9"/>
                  </a:lnTo>
                  <a:lnTo>
                    <a:pt x="678" y="28"/>
                  </a:lnTo>
                  <a:lnTo>
                    <a:pt x="678" y="707"/>
                  </a:lnTo>
                  <a:lnTo>
                    <a:pt x="44" y="707"/>
                  </a:lnTo>
                  <a:lnTo>
                    <a:pt x="27" y="716"/>
                  </a:lnTo>
                  <a:lnTo>
                    <a:pt x="9" y="735"/>
                  </a:lnTo>
                  <a:lnTo>
                    <a:pt x="0" y="754"/>
                  </a:lnTo>
                  <a:lnTo>
                    <a:pt x="9" y="773"/>
                  </a:lnTo>
                  <a:lnTo>
                    <a:pt x="27" y="791"/>
                  </a:lnTo>
                  <a:lnTo>
                    <a:pt x="44" y="801"/>
                  </a:lnTo>
                  <a:lnTo>
                    <a:pt x="678" y="801"/>
                  </a:lnTo>
                  <a:lnTo>
                    <a:pt x="678" y="1479"/>
                  </a:lnTo>
                  <a:lnTo>
                    <a:pt x="687" y="1498"/>
                  </a:lnTo>
                  <a:lnTo>
                    <a:pt x="696" y="1508"/>
                  </a:lnTo>
                  <a:lnTo>
                    <a:pt x="731" y="1508"/>
                  </a:lnTo>
                  <a:lnTo>
                    <a:pt x="749" y="1498"/>
                  </a:lnTo>
                  <a:lnTo>
                    <a:pt x="758" y="1479"/>
                  </a:lnTo>
                  <a:lnTo>
                    <a:pt x="758" y="1432"/>
                  </a:lnTo>
                  <a:lnTo>
                    <a:pt x="758" y="8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3" name="Freeform 21"/>
            <p:cNvSpPr>
              <a:spLocks/>
            </p:cNvSpPr>
            <p:nvPr/>
          </p:nvSpPr>
          <p:spPr bwMode="auto">
            <a:xfrm>
              <a:off x="22157" y="2688"/>
              <a:ext cx="892" cy="1555"/>
            </a:xfrm>
            <a:custGeom>
              <a:avLst/>
              <a:gdLst/>
              <a:ahLst/>
              <a:cxnLst>
                <a:cxn ang="0">
                  <a:pos x="651" y="651"/>
                </a:cxn>
                <a:cxn ang="0">
                  <a:pos x="812" y="443"/>
                </a:cxn>
                <a:cxn ang="0">
                  <a:pos x="812" y="208"/>
                </a:cxn>
                <a:cxn ang="0">
                  <a:pos x="669" y="57"/>
                </a:cxn>
                <a:cxn ang="0">
                  <a:pos x="437" y="0"/>
                </a:cxn>
                <a:cxn ang="0">
                  <a:pos x="214" y="57"/>
                </a:cxn>
                <a:cxn ang="0">
                  <a:pos x="80" y="208"/>
                </a:cxn>
                <a:cxn ang="0">
                  <a:pos x="62" y="349"/>
                </a:cxn>
                <a:cxn ang="0">
                  <a:pos x="89" y="396"/>
                </a:cxn>
                <a:cxn ang="0">
                  <a:pos x="134" y="424"/>
                </a:cxn>
                <a:cxn ang="0">
                  <a:pos x="232" y="406"/>
                </a:cxn>
                <a:cxn ang="0">
                  <a:pos x="268" y="349"/>
                </a:cxn>
                <a:cxn ang="0">
                  <a:pos x="276" y="274"/>
                </a:cxn>
                <a:cxn ang="0">
                  <a:pos x="232" y="217"/>
                </a:cxn>
                <a:cxn ang="0">
                  <a:pos x="143" y="198"/>
                </a:cxn>
                <a:cxn ang="0">
                  <a:pos x="285" y="85"/>
                </a:cxn>
                <a:cxn ang="0">
                  <a:pos x="428" y="57"/>
                </a:cxn>
                <a:cxn ang="0">
                  <a:pos x="535" y="85"/>
                </a:cxn>
                <a:cxn ang="0">
                  <a:pos x="624" y="208"/>
                </a:cxn>
                <a:cxn ang="0">
                  <a:pos x="633" y="368"/>
                </a:cxn>
                <a:cxn ang="0">
                  <a:pos x="571" y="566"/>
                </a:cxn>
                <a:cxn ang="0">
                  <a:pos x="473" y="669"/>
                </a:cxn>
                <a:cxn ang="0">
                  <a:pos x="339" y="688"/>
                </a:cxn>
                <a:cxn ang="0">
                  <a:pos x="276" y="698"/>
                </a:cxn>
                <a:cxn ang="0">
                  <a:pos x="268" y="735"/>
                </a:cxn>
                <a:cxn ang="0">
                  <a:pos x="410" y="745"/>
                </a:cxn>
                <a:cxn ang="0">
                  <a:pos x="580" y="811"/>
                </a:cxn>
                <a:cxn ang="0">
                  <a:pos x="660" y="999"/>
                </a:cxn>
                <a:cxn ang="0">
                  <a:pos x="660" y="1254"/>
                </a:cxn>
                <a:cxn ang="0">
                  <a:pos x="580" y="1423"/>
                </a:cxn>
                <a:cxn ang="0">
                  <a:pos x="482" y="1489"/>
                </a:cxn>
                <a:cxn ang="0">
                  <a:pos x="348" y="1489"/>
                </a:cxn>
                <a:cxn ang="0">
                  <a:pos x="169" y="1405"/>
                </a:cxn>
                <a:cxn ang="0">
                  <a:pos x="134" y="1320"/>
                </a:cxn>
                <a:cxn ang="0">
                  <a:pos x="196" y="1301"/>
                </a:cxn>
                <a:cxn ang="0">
                  <a:pos x="241" y="1197"/>
                </a:cxn>
                <a:cxn ang="0">
                  <a:pos x="223" y="1131"/>
                </a:cxn>
                <a:cxn ang="0">
                  <a:pos x="178" y="1084"/>
                </a:cxn>
                <a:cxn ang="0">
                  <a:pos x="98" y="1075"/>
                </a:cxn>
                <a:cxn ang="0">
                  <a:pos x="53" y="1094"/>
                </a:cxn>
                <a:cxn ang="0">
                  <a:pos x="0" y="1207"/>
                </a:cxn>
                <a:cxn ang="0">
                  <a:pos x="89" y="1414"/>
                </a:cxn>
                <a:cxn ang="0">
                  <a:pos x="294" y="1537"/>
                </a:cxn>
                <a:cxn ang="0">
                  <a:pos x="580" y="1537"/>
                </a:cxn>
                <a:cxn ang="0">
                  <a:pos x="803" y="1376"/>
                </a:cxn>
                <a:cxn ang="0">
                  <a:pos x="892" y="1122"/>
                </a:cxn>
                <a:cxn ang="0">
                  <a:pos x="829" y="914"/>
                </a:cxn>
                <a:cxn ang="0">
                  <a:pos x="651" y="754"/>
                </a:cxn>
              </a:cxnLst>
              <a:rect l="0" t="0" r="r" b="b"/>
              <a:pathLst>
                <a:path w="892" h="1555">
                  <a:moveTo>
                    <a:pt x="535" y="717"/>
                  </a:moveTo>
                  <a:lnTo>
                    <a:pt x="651" y="651"/>
                  </a:lnTo>
                  <a:lnTo>
                    <a:pt x="749" y="556"/>
                  </a:lnTo>
                  <a:lnTo>
                    <a:pt x="812" y="443"/>
                  </a:lnTo>
                  <a:lnTo>
                    <a:pt x="829" y="311"/>
                  </a:lnTo>
                  <a:lnTo>
                    <a:pt x="812" y="208"/>
                  </a:lnTo>
                  <a:lnTo>
                    <a:pt x="749" y="123"/>
                  </a:lnTo>
                  <a:lnTo>
                    <a:pt x="669" y="57"/>
                  </a:lnTo>
                  <a:lnTo>
                    <a:pt x="553" y="19"/>
                  </a:lnTo>
                  <a:lnTo>
                    <a:pt x="437" y="0"/>
                  </a:lnTo>
                  <a:lnTo>
                    <a:pt x="312" y="19"/>
                  </a:lnTo>
                  <a:lnTo>
                    <a:pt x="214" y="57"/>
                  </a:lnTo>
                  <a:lnTo>
                    <a:pt x="134" y="123"/>
                  </a:lnTo>
                  <a:lnTo>
                    <a:pt x="80" y="208"/>
                  </a:lnTo>
                  <a:lnTo>
                    <a:pt x="62" y="311"/>
                  </a:lnTo>
                  <a:lnTo>
                    <a:pt x="62" y="349"/>
                  </a:lnTo>
                  <a:lnTo>
                    <a:pt x="71" y="377"/>
                  </a:lnTo>
                  <a:lnTo>
                    <a:pt x="89" y="396"/>
                  </a:lnTo>
                  <a:lnTo>
                    <a:pt x="116" y="415"/>
                  </a:lnTo>
                  <a:lnTo>
                    <a:pt x="134" y="424"/>
                  </a:lnTo>
                  <a:lnTo>
                    <a:pt x="205" y="424"/>
                  </a:lnTo>
                  <a:lnTo>
                    <a:pt x="232" y="406"/>
                  </a:lnTo>
                  <a:lnTo>
                    <a:pt x="259" y="377"/>
                  </a:lnTo>
                  <a:lnTo>
                    <a:pt x="268" y="349"/>
                  </a:lnTo>
                  <a:lnTo>
                    <a:pt x="276" y="311"/>
                  </a:lnTo>
                  <a:lnTo>
                    <a:pt x="276" y="274"/>
                  </a:lnTo>
                  <a:lnTo>
                    <a:pt x="268" y="255"/>
                  </a:lnTo>
                  <a:lnTo>
                    <a:pt x="232" y="217"/>
                  </a:lnTo>
                  <a:lnTo>
                    <a:pt x="196" y="198"/>
                  </a:lnTo>
                  <a:lnTo>
                    <a:pt x="143" y="198"/>
                  </a:lnTo>
                  <a:lnTo>
                    <a:pt x="205" y="132"/>
                  </a:lnTo>
                  <a:lnTo>
                    <a:pt x="285" y="85"/>
                  </a:lnTo>
                  <a:lnTo>
                    <a:pt x="357" y="66"/>
                  </a:lnTo>
                  <a:lnTo>
                    <a:pt x="428" y="57"/>
                  </a:lnTo>
                  <a:lnTo>
                    <a:pt x="482" y="66"/>
                  </a:lnTo>
                  <a:lnTo>
                    <a:pt x="535" y="85"/>
                  </a:lnTo>
                  <a:lnTo>
                    <a:pt x="589" y="132"/>
                  </a:lnTo>
                  <a:lnTo>
                    <a:pt x="624" y="208"/>
                  </a:lnTo>
                  <a:lnTo>
                    <a:pt x="633" y="311"/>
                  </a:lnTo>
                  <a:lnTo>
                    <a:pt x="633" y="368"/>
                  </a:lnTo>
                  <a:lnTo>
                    <a:pt x="615" y="462"/>
                  </a:lnTo>
                  <a:lnTo>
                    <a:pt x="571" y="566"/>
                  </a:lnTo>
                  <a:lnTo>
                    <a:pt x="526" y="632"/>
                  </a:lnTo>
                  <a:lnTo>
                    <a:pt x="473" y="669"/>
                  </a:lnTo>
                  <a:lnTo>
                    <a:pt x="383" y="688"/>
                  </a:lnTo>
                  <a:lnTo>
                    <a:pt x="339" y="688"/>
                  </a:lnTo>
                  <a:lnTo>
                    <a:pt x="321" y="698"/>
                  </a:lnTo>
                  <a:lnTo>
                    <a:pt x="276" y="698"/>
                  </a:lnTo>
                  <a:lnTo>
                    <a:pt x="268" y="707"/>
                  </a:lnTo>
                  <a:lnTo>
                    <a:pt x="268" y="735"/>
                  </a:lnTo>
                  <a:lnTo>
                    <a:pt x="276" y="745"/>
                  </a:lnTo>
                  <a:lnTo>
                    <a:pt x="410" y="745"/>
                  </a:lnTo>
                  <a:lnTo>
                    <a:pt x="508" y="764"/>
                  </a:lnTo>
                  <a:lnTo>
                    <a:pt x="580" y="811"/>
                  </a:lnTo>
                  <a:lnTo>
                    <a:pt x="633" y="896"/>
                  </a:lnTo>
                  <a:lnTo>
                    <a:pt x="660" y="999"/>
                  </a:lnTo>
                  <a:lnTo>
                    <a:pt x="669" y="1122"/>
                  </a:lnTo>
                  <a:lnTo>
                    <a:pt x="660" y="1254"/>
                  </a:lnTo>
                  <a:lnTo>
                    <a:pt x="624" y="1357"/>
                  </a:lnTo>
                  <a:lnTo>
                    <a:pt x="580" y="1423"/>
                  </a:lnTo>
                  <a:lnTo>
                    <a:pt x="535" y="1471"/>
                  </a:lnTo>
                  <a:lnTo>
                    <a:pt x="482" y="1489"/>
                  </a:lnTo>
                  <a:lnTo>
                    <a:pt x="428" y="1499"/>
                  </a:lnTo>
                  <a:lnTo>
                    <a:pt x="348" y="1489"/>
                  </a:lnTo>
                  <a:lnTo>
                    <a:pt x="259" y="1461"/>
                  </a:lnTo>
                  <a:lnTo>
                    <a:pt x="169" y="1405"/>
                  </a:lnTo>
                  <a:lnTo>
                    <a:pt x="98" y="1320"/>
                  </a:lnTo>
                  <a:lnTo>
                    <a:pt x="134" y="1320"/>
                  </a:lnTo>
                  <a:lnTo>
                    <a:pt x="169" y="1310"/>
                  </a:lnTo>
                  <a:lnTo>
                    <a:pt x="196" y="1301"/>
                  </a:lnTo>
                  <a:lnTo>
                    <a:pt x="223" y="1273"/>
                  </a:lnTo>
                  <a:lnTo>
                    <a:pt x="241" y="1197"/>
                  </a:lnTo>
                  <a:lnTo>
                    <a:pt x="232" y="1160"/>
                  </a:lnTo>
                  <a:lnTo>
                    <a:pt x="223" y="1131"/>
                  </a:lnTo>
                  <a:lnTo>
                    <a:pt x="205" y="1103"/>
                  </a:lnTo>
                  <a:lnTo>
                    <a:pt x="178" y="1084"/>
                  </a:lnTo>
                  <a:lnTo>
                    <a:pt x="152" y="1075"/>
                  </a:lnTo>
                  <a:lnTo>
                    <a:pt x="98" y="1075"/>
                  </a:lnTo>
                  <a:lnTo>
                    <a:pt x="80" y="1084"/>
                  </a:lnTo>
                  <a:lnTo>
                    <a:pt x="53" y="1094"/>
                  </a:lnTo>
                  <a:lnTo>
                    <a:pt x="18" y="1131"/>
                  </a:lnTo>
                  <a:lnTo>
                    <a:pt x="0" y="1207"/>
                  </a:lnTo>
                  <a:lnTo>
                    <a:pt x="27" y="1320"/>
                  </a:lnTo>
                  <a:lnTo>
                    <a:pt x="89" y="1414"/>
                  </a:lnTo>
                  <a:lnTo>
                    <a:pt x="178" y="1489"/>
                  </a:lnTo>
                  <a:lnTo>
                    <a:pt x="294" y="1537"/>
                  </a:lnTo>
                  <a:lnTo>
                    <a:pt x="437" y="1555"/>
                  </a:lnTo>
                  <a:lnTo>
                    <a:pt x="580" y="1537"/>
                  </a:lnTo>
                  <a:lnTo>
                    <a:pt x="705" y="1471"/>
                  </a:lnTo>
                  <a:lnTo>
                    <a:pt x="803" y="1376"/>
                  </a:lnTo>
                  <a:lnTo>
                    <a:pt x="865" y="1254"/>
                  </a:lnTo>
                  <a:lnTo>
                    <a:pt x="892" y="1122"/>
                  </a:lnTo>
                  <a:lnTo>
                    <a:pt x="874" y="1009"/>
                  </a:lnTo>
                  <a:lnTo>
                    <a:pt x="829" y="914"/>
                  </a:lnTo>
                  <a:lnTo>
                    <a:pt x="758" y="820"/>
                  </a:lnTo>
                  <a:lnTo>
                    <a:pt x="651" y="754"/>
                  </a:lnTo>
                  <a:lnTo>
                    <a:pt x="535" y="7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4" name="Freeform 22"/>
            <p:cNvSpPr>
              <a:spLocks/>
            </p:cNvSpPr>
            <p:nvPr/>
          </p:nvSpPr>
          <p:spPr bwMode="auto">
            <a:xfrm>
              <a:off x="23201" y="3197"/>
              <a:ext cx="1061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4" y="160"/>
                </a:cxn>
                <a:cxn ang="0">
                  <a:pos x="793" y="66"/>
                </a:cxn>
                <a:cxn ang="0">
                  <a:pos x="883" y="47"/>
                </a:cxn>
                <a:cxn ang="0">
                  <a:pos x="972" y="76"/>
                </a:cxn>
                <a:cxn ang="0">
                  <a:pos x="909" y="113"/>
                </a:cxn>
                <a:cxn ang="0">
                  <a:pos x="865" y="198"/>
                </a:cxn>
                <a:cxn ang="0">
                  <a:pos x="883" y="255"/>
                </a:cxn>
                <a:cxn ang="0">
                  <a:pos x="954" y="283"/>
                </a:cxn>
                <a:cxn ang="0">
                  <a:pos x="999" y="274"/>
                </a:cxn>
                <a:cxn ang="0">
                  <a:pos x="1061" y="189"/>
                </a:cxn>
                <a:cxn ang="0">
                  <a:pos x="1052" y="85"/>
                </a:cxn>
                <a:cxn ang="0">
                  <a:pos x="972" y="19"/>
                </a:cxn>
                <a:cxn ang="0">
                  <a:pos x="865" y="0"/>
                </a:cxn>
                <a:cxn ang="0">
                  <a:pos x="713" y="66"/>
                </a:cxn>
                <a:cxn ang="0">
                  <a:pos x="642" y="170"/>
                </a:cxn>
                <a:cxn ang="0">
                  <a:pos x="526" y="28"/>
                </a:cxn>
                <a:cxn ang="0">
                  <a:pos x="410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2" y="349"/>
                </a:cxn>
                <a:cxn ang="0">
                  <a:pos x="107" y="368"/>
                </a:cxn>
                <a:cxn ang="0">
                  <a:pos x="115" y="349"/>
                </a:cxn>
                <a:cxn ang="0">
                  <a:pos x="231" y="142"/>
                </a:cxn>
                <a:cxn ang="0">
                  <a:pos x="356" y="57"/>
                </a:cxn>
                <a:cxn ang="0">
                  <a:pos x="446" y="57"/>
                </a:cxn>
                <a:cxn ang="0">
                  <a:pos x="508" y="123"/>
                </a:cxn>
                <a:cxn ang="0">
                  <a:pos x="517" y="255"/>
                </a:cxn>
                <a:cxn ang="0">
                  <a:pos x="481" y="434"/>
                </a:cxn>
                <a:cxn ang="0">
                  <a:pos x="410" y="735"/>
                </a:cxn>
                <a:cxn ang="0">
                  <a:pos x="330" y="905"/>
                </a:cxn>
                <a:cxn ang="0">
                  <a:pos x="205" y="971"/>
                </a:cxn>
                <a:cxn ang="0">
                  <a:pos x="133" y="962"/>
                </a:cxn>
                <a:cxn ang="0">
                  <a:pos x="124" y="933"/>
                </a:cxn>
                <a:cxn ang="0">
                  <a:pos x="178" y="886"/>
                </a:cxn>
                <a:cxn ang="0">
                  <a:pos x="196" y="820"/>
                </a:cxn>
                <a:cxn ang="0">
                  <a:pos x="187" y="773"/>
                </a:cxn>
                <a:cxn ang="0">
                  <a:pos x="115" y="745"/>
                </a:cxn>
                <a:cxn ang="0">
                  <a:pos x="44" y="773"/>
                </a:cxn>
                <a:cxn ang="0">
                  <a:pos x="0" y="877"/>
                </a:cxn>
                <a:cxn ang="0">
                  <a:pos x="62" y="990"/>
                </a:cxn>
                <a:cxn ang="0">
                  <a:pos x="205" y="1028"/>
                </a:cxn>
                <a:cxn ang="0">
                  <a:pos x="338" y="971"/>
                </a:cxn>
                <a:cxn ang="0">
                  <a:pos x="410" y="877"/>
                </a:cxn>
                <a:cxn ang="0">
                  <a:pos x="454" y="914"/>
                </a:cxn>
                <a:cxn ang="0">
                  <a:pos x="570" y="1009"/>
                </a:cxn>
                <a:cxn ang="0">
                  <a:pos x="758" y="1009"/>
                </a:cxn>
                <a:cxn ang="0">
                  <a:pos x="909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1" y="651"/>
                </a:cxn>
                <a:cxn ang="0">
                  <a:pos x="954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4" y="971"/>
                </a:cxn>
                <a:cxn ang="0">
                  <a:pos x="579" y="943"/>
                </a:cxn>
                <a:cxn ang="0">
                  <a:pos x="544" y="858"/>
                </a:cxn>
                <a:cxn ang="0">
                  <a:pos x="561" y="707"/>
                </a:cxn>
                <a:cxn ang="0">
                  <a:pos x="651" y="321"/>
                </a:cxn>
              </a:cxnLst>
              <a:rect l="0" t="0" r="r" b="b"/>
              <a:pathLst>
                <a:path w="1061" h="1028">
                  <a:moveTo>
                    <a:pt x="651" y="321"/>
                  </a:moveTo>
                  <a:lnTo>
                    <a:pt x="660" y="283"/>
                  </a:lnTo>
                  <a:lnTo>
                    <a:pt x="677" y="226"/>
                  </a:lnTo>
                  <a:lnTo>
                    <a:pt x="704" y="160"/>
                  </a:lnTo>
                  <a:lnTo>
                    <a:pt x="749" y="104"/>
                  </a:lnTo>
                  <a:lnTo>
                    <a:pt x="793" y="66"/>
                  </a:lnTo>
                  <a:lnTo>
                    <a:pt x="865" y="47"/>
                  </a:lnTo>
                  <a:lnTo>
                    <a:pt x="883" y="47"/>
                  </a:lnTo>
                  <a:lnTo>
                    <a:pt x="900" y="57"/>
                  </a:lnTo>
                  <a:lnTo>
                    <a:pt x="972" y="76"/>
                  </a:lnTo>
                  <a:lnTo>
                    <a:pt x="936" y="85"/>
                  </a:lnTo>
                  <a:lnTo>
                    <a:pt x="909" y="113"/>
                  </a:lnTo>
                  <a:lnTo>
                    <a:pt x="874" y="170"/>
                  </a:lnTo>
                  <a:lnTo>
                    <a:pt x="865" y="198"/>
                  </a:lnTo>
                  <a:lnTo>
                    <a:pt x="865" y="217"/>
                  </a:lnTo>
                  <a:lnTo>
                    <a:pt x="883" y="255"/>
                  </a:lnTo>
                  <a:lnTo>
                    <a:pt x="900" y="264"/>
                  </a:lnTo>
                  <a:lnTo>
                    <a:pt x="954" y="283"/>
                  </a:lnTo>
                  <a:lnTo>
                    <a:pt x="972" y="283"/>
                  </a:lnTo>
                  <a:lnTo>
                    <a:pt x="999" y="274"/>
                  </a:lnTo>
                  <a:lnTo>
                    <a:pt x="1052" y="217"/>
                  </a:lnTo>
                  <a:lnTo>
                    <a:pt x="1061" y="189"/>
                  </a:lnTo>
                  <a:lnTo>
                    <a:pt x="1061" y="151"/>
                  </a:lnTo>
                  <a:lnTo>
                    <a:pt x="1052" y="85"/>
                  </a:lnTo>
                  <a:lnTo>
                    <a:pt x="1016" y="47"/>
                  </a:lnTo>
                  <a:lnTo>
                    <a:pt x="972" y="19"/>
                  </a:lnTo>
                  <a:lnTo>
                    <a:pt x="918" y="0"/>
                  </a:lnTo>
                  <a:lnTo>
                    <a:pt x="865" y="0"/>
                  </a:lnTo>
                  <a:lnTo>
                    <a:pt x="784" y="19"/>
                  </a:lnTo>
                  <a:lnTo>
                    <a:pt x="713" y="66"/>
                  </a:lnTo>
                  <a:lnTo>
                    <a:pt x="669" y="123"/>
                  </a:lnTo>
                  <a:lnTo>
                    <a:pt x="642" y="170"/>
                  </a:lnTo>
                  <a:lnTo>
                    <a:pt x="588" y="85"/>
                  </a:lnTo>
                  <a:lnTo>
                    <a:pt x="526" y="28"/>
                  </a:lnTo>
                  <a:lnTo>
                    <a:pt x="463" y="10"/>
                  </a:lnTo>
                  <a:lnTo>
                    <a:pt x="410" y="0"/>
                  </a:lnTo>
                  <a:lnTo>
                    <a:pt x="303" y="19"/>
                  </a:lnTo>
                  <a:lnTo>
                    <a:pt x="223" y="76"/>
                  </a:lnTo>
                  <a:lnTo>
                    <a:pt x="151" y="151"/>
                  </a:lnTo>
                  <a:lnTo>
                    <a:pt x="107" y="236"/>
                  </a:lnTo>
                  <a:lnTo>
                    <a:pt x="80" y="302"/>
                  </a:lnTo>
                  <a:lnTo>
                    <a:pt x="62" y="349"/>
                  </a:lnTo>
                  <a:lnTo>
                    <a:pt x="80" y="368"/>
                  </a:lnTo>
                  <a:lnTo>
                    <a:pt x="107" y="368"/>
                  </a:lnTo>
                  <a:lnTo>
                    <a:pt x="115" y="358"/>
                  </a:lnTo>
                  <a:lnTo>
                    <a:pt x="115" y="349"/>
                  </a:lnTo>
                  <a:lnTo>
                    <a:pt x="169" y="226"/>
                  </a:lnTo>
                  <a:lnTo>
                    <a:pt x="231" y="142"/>
                  </a:lnTo>
                  <a:lnTo>
                    <a:pt x="294" y="85"/>
                  </a:lnTo>
                  <a:lnTo>
                    <a:pt x="356" y="57"/>
                  </a:lnTo>
                  <a:lnTo>
                    <a:pt x="410" y="47"/>
                  </a:lnTo>
                  <a:lnTo>
                    <a:pt x="446" y="57"/>
                  </a:lnTo>
                  <a:lnTo>
                    <a:pt x="481" y="76"/>
                  </a:lnTo>
                  <a:lnTo>
                    <a:pt x="508" y="123"/>
                  </a:lnTo>
                  <a:lnTo>
                    <a:pt x="526" y="198"/>
                  </a:lnTo>
                  <a:lnTo>
                    <a:pt x="517" y="255"/>
                  </a:lnTo>
                  <a:lnTo>
                    <a:pt x="508" y="330"/>
                  </a:lnTo>
                  <a:lnTo>
                    <a:pt x="481" y="434"/>
                  </a:lnTo>
                  <a:lnTo>
                    <a:pt x="446" y="566"/>
                  </a:lnTo>
                  <a:lnTo>
                    <a:pt x="410" y="735"/>
                  </a:lnTo>
                  <a:lnTo>
                    <a:pt x="374" y="830"/>
                  </a:lnTo>
                  <a:lnTo>
                    <a:pt x="330" y="905"/>
                  </a:lnTo>
                  <a:lnTo>
                    <a:pt x="267" y="962"/>
                  </a:lnTo>
                  <a:lnTo>
                    <a:pt x="205" y="971"/>
                  </a:lnTo>
                  <a:lnTo>
                    <a:pt x="160" y="971"/>
                  </a:lnTo>
                  <a:lnTo>
                    <a:pt x="133" y="962"/>
                  </a:lnTo>
                  <a:lnTo>
                    <a:pt x="98" y="943"/>
                  </a:lnTo>
                  <a:lnTo>
                    <a:pt x="124" y="933"/>
                  </a:lnTo>
                  <a:lnTo>
                    <a:pt x="151" y="914"/>
                  </a:lnTo>
                  <a:lnTo>
                    <a:pt x="178" y="886"/>
                  </a:lnTo>
                  <a:lnTo>
                    <a:pt x="187" y="858"/>
                  </a:lnTo>
                  <a:lnTo>
                    <a:pt x="196" y="820"/>
                  </a:lnTo>
                  <a:lnTo>
                    <a:pt x="196" y="792"/>
                  </a:lnTo>
                  <a:lnTo>
                    <a:pt x="187" y="773"/>
                  </a:lnTo>
                  <a:lnTo>
                    <a:pt x="133" y="745"/>
                  </a:lnTo>
                  <a:lnTo>
                    <a:pt x="115" y="745"/>
                  </a:lnTo>
                  <a:lnTo>
                    <a:pt x="80" y="754"/>
                  </a:lnTo>
                  <a:lnTo>
                    <a:pt x="44" y="773"/>
                  </a:lnTo>
                  <a:lnTo>
                    <a:pt x="8" y="830"/>
                  </a:lnTo>
                  <a:lnTo>
                    <a:pt x="0" y="877"/>
                  </a:lnTo>
                  <a:lnTo>
                    <a:pt x="17" y="943"/>
                  </a:lnTo>
                  <a:lnTo>
                    <a:pt x="62" y="990"/>
                  </a:lnTo>
                  <a:lnTo>
                    <a:pt x="133" y="1018"/>
                  </a:lnTo>
                  <a:lnTo>
                    <a:pt x="205" y="1028"/>
                  </a:lnTo>
                  <a:lnTo>
                    <a:pt x="276" y="1009"/>
                  </a:lnTo>
                  <a:lnTo>
                    <a:pt x="338" y="971"/>
                  </a:lnTo>
                  <a:lnTo>
                    <a:pt x="383" y="914"/>
                  </a:lnTo>
                  <a:lnTo>
                    <a:pt x="410" y="877"/>
                  </a:lnTo>
                  <a:lnTo>
                    <a:pt x="428" y="848"/>
                  </a:lnTo>
                  <a:lnTo>
                    <a:pt x="454" y="914"/>
                  </a:lnTo>
                  <a:lnTo>
                    <a:pt x="499" y="971"/>
                  </a:lnTo>
                  <a:lnTo>
                    <a:pt x="570" y="1009"/>
                  </a:lnTo>
                  <a:lnTo>
                    <a:pt x="660" y="1028"/>
                  </a:lnTo>
                  <a:lnTo>
                    <a:pt x="758" y="1009"/>
                  </a:lnTo>
                  <a:lnTo>
                    <a:pt x="847" y="943"/>
                  </a:lnTo>
                  <a:lnTo>
                    <a:pt x="909" y="867"/>
                  </a:lnTo>
                  <a:lnTo>
                    <a:pt x="963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1" y="651"/>
                  </a:lnTo>
                  <a:lnTo>
                    <a:pt x="972" y="651"/>
                  </a:lnTo>
                  <a:lnTo>
                    <a:pt x="954" y="660"/>
                  </a:lnTo>
                  <a:lnTo>
                    <a:pt x="945" y="679"/>
                  </a:lnTo>
                  <a:lnTo>
                    <a:pt x="892" y="801"/>
                  </a:lnTo>
                  <a:lnTo>
                    <a:pt x="838" y="886"/>
                  </a:lnTo>
                  <a:lnTo>
                    <a:pt x="767" y="943"/>
                  </a:lnTo>
                  <a:lnTo>
                    <a:pt x="713" y="971"/>
                  </a:lnTo>
                  <a:lnTo>
                    <a:pt x="624" y="971"/>
                  </a:lnTo>
                  <a:lnTo>
                    <a:pt x="597" y="962"/>
                  </a:lnTo>
                  <a:lnTo>
                    <a:pt x="579" y="943"/>
                  </a:lnTo>
                  <a:lnTo>
                    <a:pt x="561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1" y="707"/>
                  </a:lnTo>
                  <a:lnTo>
                    <a:pt x="579" y="622"/>
                  </a:lnTo>
                  <a:lnTo>
                    <a:pt x="651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5" name="Freeform 23"/>
            <p:cNvSpPr>
              <a:spLocks/>
            </p:cNvSpPr>
            <p:nvPr/>
          </p:nvSpPr>
          <p:spPr bwMode="auto">
            <a:xfrm>
              <a:off x="24449" y="2330"/>
              <a:ext cx="660" cy="1056"/>
            </a:xfrm>
            <a:custGeom>
              <a:avLst/>
              <a:gdLst/>
              <a:ahLst/>
              <a:cxnLst>
                <a:cxn ang="0">
                  <a:pos x="660" y="764"/>
                </a:cxn>
                <a:cxn ang="0">
                  <a:pos x="607" y="764"/>
                </a:cxn>
                <a:cxn ang="0">
                  <a:pos x="607" y="782"/>
                </a:cxn>
                <a:cxn ang="0">
                  <a:pos x="598" y="820"/>
                </a:cxn>
                <a:cxn ang="0">
                  <a:pos x="598" y="848"/>
                </a:cxn>
                <a:cxn ang="0">
                  <a:pos x="589" y="877"/>
                </a:cxn>
                <a:cxn ang="0">
                  <a:pos x="571" y="914"/>
                </a:cxn>
                <a:cxn ang="0">
                  <a:pos x="544" y="914"/>
                </a:cxn>
                <a:cxn ang="0">
                  <a:pos x="500" y="924"/>
                </a:cxn>
                <a:cxn ang="0">
                  <a:pos x="143" y="924"/>
                </a:cxn>
                <a:cxn ang="0">
                  <a:pos x="223" y="848"/>
                </a:cxn>
                <a:cxn ang="0">
                  <a:pos x="295" y="782"/>
                </a:cxn>
                <a:cxn ang="0">
                  <a:pos x="348" y="735"/>
                </a:cxn>
                <a:cxn ang="0">
                  <a:pos x="393" y="698"/>
                </a:cxn>
                <a:cxn ang="0">
                  <a:pos x="446" y="660"/>
                </a:cxn>
                <a:cxn ang="0">
                  <a:pos x="527" y="584"/>
                </a:cxn>
                <a:cxn ang="0">
                  <a:pos x="598" y="509"/>
                </a:cxn>
                <a:cxn ang="0">
                  <a:pos x="643" y="415"/>
                </a:cxn>
                <a:cxn ang="0">
                  <a:pos x="660" y="311"/>
                </a:cxn>
                <a:cxn ang="0">
                  <a:pos x="643" y="207"/>
                </a:cxn>
                <a:cxn ang="0">
                  <a:pos x="589" y="123"/>
                </a:cxn>
                <a:cxn ang="0">
                  <a:pos x="518" y="57"/>
                </a:cxn>
                <a:cxn ang="0">
                  <a:pos x="420" y="19"/>
                </a:cxn>
                <a:cxn ang="0">
                  <a:pos x="313" y="0"/>
                </a:cxn>
                <a:cxn ang="0">
                  <a:pos x="205" y="19"/>
                </a:cxn>
                <a:cxn ang="0">
                  <a:pos x="116" y="57"/>
                </a:cxn>
                <a:cxn ang="0">
                  <a:pos x="54" y="123"/>
                </a:cxn>
                <a:cxn ang="0">
                  <a:pos x="9" y="198"/>
                </a:cxn>
                <a:cxn ang="0">
                  <a:pos x="0" y="292"/>
                </a:cxn>
                <a:cxn ang="0">
                  <a:pos x="0" y="321"/>
                </a:cxn>
                <a:cxn ang="0">
                  <a:pos x="9" y="339"/>
                </a:cxn>
                <a:cxn ang="0">
                  <a:pos x="36" y="368"/>
                </a:cxn>
                <a:cxn ang="0">
                  <a:pos x="54" y="377"/>
                </a:cxn>
                <a:cxn ang="0">
                  <a:pos x="98" y="377"/>
                </a:cxn>
                <a:cxn ang="0">
                  <a:pos x="116" y="368"/>
                </a:cxn>
                <a:cxn ang="0">
                  <a:pos x="134" y="349"/>
                </a:cxn>
                <a:cxn ang="0">
                  <a:pos x="152" y="321"/>
                </a:cxn>
                <a:cxn ang="0">
                  <a:pos x="152" y="264"/>
                </a:cxn>
                <a:cxn ang="0">
                  <a:pos x="143" y="245"/>
                </a:cxn>
                <a:cxn ang="0">
                  <a:pos x="116" y="217"/>
                </a:cxn>
                <a:cxn ang="0">
                  <a:pos x="98" y="207"/>
                </a:cxn>
                <a:cxn ang="0">
                  <a:pos x="63" y="207"/>
                </a:cxn>
                <a:cxn ang="0">
                  <a:pos x="107" y="141"/>
                </a:cxn>
                <a:cxn ang="0">
                  <a:pos x="170" y="94"/>
                </a:cxn>
                <a:cxn ang="0">
                  <a:pos x="232" y="66"/>
                </a:cxn>
                <a:cxn ang="0">
                  <a:pos x="286" y="66"/>
                </a:cxn>
                <a:cxn ang="0">
                  <a:pos x="366" y="75"/>
                </a:cxn>
                <a:cxn ang="0">
                  <a:pos x="428" y="113"/>
                </a:cxn>
                <a:cxn ang="0">
                  <a:pos x="473" y="170"/>
                </a:cxn>
                <a:cxn ang="0">
                  <a:pos x="500" y="236"/>
                </a:cxn>
                <a:cxn ang="0">
                  <a:pos x="518" y="311"/>
                </a:cxn>
                <a:cxn ang="0">
                  <a:pos x="500" y="405"/>
                </a:cxn>
                <a:cxn ang="0">
                  <a:pos x="464" y="500"/>
                </a:cxn>
                <a:cxn ang="0">
                  <a:pos x="411" y="566"/>
                </a:cxn>
                <a:cxn ang="0">
                  <a:pos x="375" y="613"/>
                </a:cxn>
                <a:cxn ang="0">
                  <a:pos x="9" y="990"/>
                </a:cxn>
                <a:cxn ang="0">
                  <a:pos x="0" y="999"/>
                </a:cxn>
                <a:cxn ang="0">
                  <a:pos x="0" y="1056"/>
                </a:cxn>
                <a:cxn ang="0">
                  <a:pos x="616" y="1056"/>
                </a:cxn>
                <a:cxn ang="0">
                  <a:pos x="660" y="764"/>
                </a:cxn>
              </a:cxnLst>
              <a:rect l="0" t="0" r="r" b="b"/>
              <a:pathLst>
                <a:path w="660" h="1056">
                  <a:moveTo>
                    <a:pt x="660" y="764"/>
                  </a:moveTo>
                  <a:lnTo>
                    <a:pt x="607" y="764"/>
                  </a:lnTo>
                  <a:lnTo>
                    <a:pt x="607" y="782"/>
                  </a:lnTo>
                  <a:lnTo>
                    <a:pt x="598" y="820"/>
                  </a:lnTo>
                  <a:lnTo>
                    <a:pt x="598" y="848"/>
                  </a:lnTo>
                  <a:lnTo>
                    <a:pt x="589" y="877"/>
                  </a:lnTo>
                  <a:lnTo>
                    <a:pt x="571" y="914"/>
                  </a:lnTo>
                  <a:lnTo>
                    <a:pt x="544" y="914"/>
                  </a:lnTo>
                  <a:lnTo>
                    <a:pt x="500" y="924"/>
                  </a:lnTo>
                  <a:lnTo>
                    <a:pt x="143" y="924"/>
                  </a:lnTo>
                  <a:lnTo>
                    <a:pt x="223" y="848"/>
                  </a:lnTo>
                  <a:lnTo>
                    <a:pt x="295" y="782"/>
                  </a:lnTo>
                  <a:lnTo>
                    <a:pt x="348" y="735"/>
                  </a:lnTo>
                  <a:lnTo>
                    <a:pt x="393" y="698"/>
                  </a:lnTo>
                  <a:lnTo>
                    <a:pt x="446" y="660"/>
                  </a:lnTo>
                  <a:lnTo>
                    <a:pt x="527" y="584"/>
                  </a:lnTo>
                  <a:lnTo>
                    <a:pt x="598" y="509"/>
                  </a:lnTo>
                  <a:lnTo>
                    <a:pt x="643" y="415"/>
                  </a:lnTo>
                  <a:lnTo>
                    <a:pt x="660" y="311"/>
                  </a:lnTo>
                  <a:lnTo>
                    <a:pt x="643" y="207"/>
                  </a:lnTo>
                  <a:lnTo>
                    <a:pt x="589" y="123"/>
                  </a:lnTo>
                  <a:lnTo>
                    <a:pt x="518" y="57"/>
                  </a:lnTo>
                  <a:lnTo>
                    <a:pt x="420" y="19"/>
                  </a:lnTo>
                  <a:lnTo>
                    <a:pt x="313" y="0"/>
                  </a:lnTo>
                  <a:lnTo>
                    <a:pt x="205" y="19"/>
                  </a:lnTo>
                  <a:lnTo>
                    <a:pt x="116" y="57"/>
                  </a:lnTo>
                  <a:lnTo>
                    <a:pt x="54" y="123"/>
                  </a:lnTo>
                  <a:lnTo>
                    <a:pt x="9" y="198"/>
                  </a:lnTo>
                  <a:lnTo>
                    <a:pt x="0" y="292"/>
                  </a:lnTo>
                  <a:lnTo>
                    <a:pt x="0" y="321"/>
                  </a:lnTo>
                  <a:lnTo>
                    <a:pt x="9" y="339"/>
                  </a:lnTo>
                  <a:lnTo>
                    <a:pt x="36" y="368"/>
                  </a:lnTo>
                  <a:lnTo>
                    <a:pt x="54" y="377"/>
                  </a:lnTo>
                  <a:lnTo>
                    <a:pt x="98" y="377"/>
                  </a:lnTo>
                  <a:lnTo>
                    <a:pt x="116" y="368"/>
                  </a:lnTo>
                  <a:lnTo>
                    <a:pt x="134" y="349"/>
                  </a:lnTo>
                  <a:lnTo>
                    <a:pt x="152" y="321"/>
                  </a:lnTo>
                  <a:lnTo>
                    <a:pt x="152" y="264"/>
                  </a:lnTo>
                  <a:lnTo>
                    <a:pt x="143" y="245"/>
                  </a:lnTo>
                  <a:lnTo>
                    <a:pt x="116" y="217"/>
                  </a:lnTo>
                  <a:lnTo>
                    <a:pt x="98" y="207"/>
                  </a:lnTo>
                  <a:lnTo>
                    <a:pt x="63" y="207"/>
                  </a:lnTo>
                  <a:lnTo>
                    <a:pt x="107" y="141"/>
                  </a:lnTo>
                  <a:lnTo>
                    <a:pt x="170" y="94"/>
                  </a:lnTo>
                  <a:lnTo>
                    <a:pt x="232" y="66"/>
                  </a:lnTo>
                  <a:lnTo>
                    <a:pt x="286" y="66"/>
                  </a:lnTo>
                  <a:lnTo>
                    <a:pt x="366" y="75"/>
                  </a:lnTo>
                  <a:lnTo>
                    <a:pt x="428" y="113"/>
                  </a:lnTo>
                  <a:lnTo>
                    <a:pt x="473" y="170"/>
                  </a:lnTo>
                  <a:lnTo>
                    <a:pt x="500" y="236"/>
                  </a:lnTo>
                  <a:lnTo>
                    <a:pt x="518" y="311"/>
                  </a:lnTo>
                  <a:lnTo>
                    <a:pt x="500" y="405"/>
                  </a:lnTo>
                  <a:lnTo>
                    <a:pt x="464" y="500"/>
                  </a:lnTo>
                  <a:lnTo>
                    <a:pt x="411" y="566"/>
                  </a:lnTo>
                  <a:lnTo>
                    <a:pt x="375" y="613"/>
                  </a:lnTo>
                  <a:lnTo>
                    <a:pt x="9" y="990"/>
                  </a:lnTo>
                  <a:lnTo>
                    <a:pt x="0" y="999"/>
                  </a:lnTo>
                  <a:lnTo>
                    <a:pt x="0" y="1056"/>
                  </a:lnTo>
                  <a:lnTo>
                    <a:pt x="616" y="1056"/>
                  </a:lnTo>
                  <a:lnTo>
                    <a:pt x="660" y="7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6" name="Freeform 24"/>
            <p:cNvSpPr>
              <a:spLocks noEditPoints="1"/>
            </p:cNvSpPr>
            <p:nvPr/>
          </p:nvSpPr>
          <p:spPr bwMode="auto">
            <a:xfrm>
              <a:off x="25422" y="2651"/>
              <a:ext cx="1632" cy="1545"/>
            </a:xfrm>
            <a:custGeom>
              <a:avLst/>
              <a:gdLst/>
              <a:ahLst/>
              <a:cxnLst>
                <a:cxn ang="0">
                  <a:pos x="249" y="1366"/>
                </a:cxn>
                <a:cxn ang="0">
                  <a:pos x="231" y="1423"/>
                </a:cxn>
                <a:cxn ang="0">
                  <a:pos x="205" y="1451"/>
                </a:cxn>
                <a:cxn ang="0">
                  <a:pos x="151" y="1470"/>
                </a:cxn>
                <a:cxn ang="0">
                  <a:pos x="53" y="1479"/>
                </a:cxn>
                <a:cxn ang="0">
                  <a:pos x="17" y="1479"/>
                </a:cxn>
                <a:cxn ang="0">
                  <a:pos x="0" y="1498"/>
                </a:cxn>
                <a:cxn ang="0">
                  <a:pos x="0" y="1526"/>
                </a:cxn>
                <a:cxn ang="0">
                  <a:pos x="17" y="1545"/>
                </a:cxn>
                <a:cxn ang="0">
                  <a:pos x="767" y="1545"/>
                </a:cxn>
                <a:cxn ang="0">
                  <a:pos x="954" y="1517"/>
                </a:cxn>
                <a:cxn ang="0">
                  <a:pos x="1132" y="1442"/>
                </a:cxn>
                <a:cxn ang="0">
                  <a:pos x="1293" y="1319"/>
                </a:cxn>
                <a:cxn ang="0">
                  <a:pos x="1427" y="1159"/>
                </a:cxn>
                <a:cxn ang="0">
                  <a:pos x="1534" y="980"/>
                </a:cxn>
                <a:cxn ang="0">
                  <a:pos x="1605" y="782"/>
                </a:cxn>
                <a:cxn ang="0">
                  <a:pos x="1632" y="574"/>
                </a:cxn>
                <a:cxn ang="0">
                  <a:pos x="1614" y="424"/>
                </a:cxn>
                <a:cxn ang="0">
                  <a:pos x="1569" y="282"/>
                </a:cxn>
                <a:cxn ang="0">
                  <a:pos x="1498" y="169"/>
                </a:cxn>
                <a:cxn ang="0">
                  <a:pos x="1400" y="75"/>
                </a:cxn>
                <a:cxn ang="0">
                  <a:pos x="1275" y="18"/>
                </a:cxn>
                <a:cxn ang="0">
                  <a:pos x="1132" y="0"/>
                </a:cxn>
                <a:cxn ang="0">
                  <a:pos x="365" y="0"/>
                </a:cxn>
                <a:cxn ang="0">
                  <a:pos x="347" y="18"/>
                </a:cxn>
                <a:cxn ang="0">
                  <a:pos x="347" y="56"/>
                </a:cxn>
                <a:cxn ang="0">
                  <a:pos x="356" y="66"/>
                </a:cxn>
                <a:cxn ang="0">
                  <a:pos x="383" y="66"/>
                </a:cxn>
                <a:cxn ang="0">
                  <a:pos x="410" y="75"/>
                </a:cxn>
                <a:cxn ang="0">
                  <a:pos x="517" y="75"/>
                </a:cxn>
                <a:cxn ang="0">
                  <a:pos x="535" y="84"/>
                </a:cxn>
                <a:cxn ang="0">
                  <a:pos x="544" y="94"/>
                </a:cxn>
                <a:cxn ang="0">
                  <a:pos x="544" y="131"/>
                </a:cxn>
                <a:cxn ang="0">
                  <a:pos x="535" y="150"/>
                </a:cxn>
                <a:cxn ang="0">
                  <a:pos x="249" y="1366"/>
                </a:cxn>
                <a:cxn ang="0">
                  <a:pos x="713" y="160"/>
                </a:cxn>
                <a:cxn ang="0">
                  <a:pos x="722" y="122"/>
                </a:cxn>
                <a:cxn ang="0">
                  <a:pos x="740" y="84"/>
                </a:cxn>
                <a:cxn ang="0">
                  <a:pos x="758" y="75"/>
                </a:cxn>
                <a:cxn ang="0">
                  <a:pos x="1061" y="75"/>
                </a:cxn>
                <a:cxn ang="0">
                  <a:pos x="1159" y="84"/>
                </a:cxn>
                <a:cxn ang="0">
                  <a:pos x="1248" y="113"/>
                </a:cxn>
                <a:cxn ang="0">
                  <a:pos x="1329" y="169"/>
                </a:cxn>
                <a:cxn ang="0">
                  <a:pos x="1391" y="245"/>
                </a:cxn>
                <a:cxn ang="0">
                  <a:pos x="1427" y="358"/>
                </a:cxn>
                <a:cxn ang="0">
                  <a:pos x="1445" y="490"/>
                </a:cxn>
                <a:cxn ang="0">
                  <a:pos x="1436" y="584"/>
                </a:cxn>
                <a:cxn ang="0">
                  <a:pos x="1418" y="725"/>
                </a:cxn>
                <a:cxn ang="0">
                  <a:pos x="1382" y="885"/>
                </a:cxn>
                <a:cxn ang="0">
                  <a:pos x="1311" y="1055"/>
                </a:cxn>
                <a:cxn ang="0">
                  <a:pos x="1222" y="1215"/>
                </a:cxn>
                <a:cxn ang="0">
                  <a:pos x="1097" y="1347"/>
                </a:cxn>
                <a:cxn ang="0">
                  <a:pos x="999" y="1413"/>
                </a:cxn>
                <a:cxn ang="0">
                  <a:pos x="874" y="1460"/>
                </a:cxn>
                <a:cxn ang="0">
                  <a:pos x="722" y="1479"/>
                </a:cxn>
                <a:cxn ang="0">
                  <a:pos x="454" y="1479"/>
                </a:cxn>
                <a:cxn ang="0">
                  <a:pos x="446" y="1470"/>
                </a:cxn>
                <a:cxn ang="0">
                  <a:pos x="419" y="1470"/>
                </a:cxn>
                <a:cxn ang="0">
                  <a:pos x="410" y="1460"/>
                </a:cxn>
                <a:cxn ang="0">
                  <a:pos x="410" y="1423"/>
                </a:cxn>
                <a:cxn ang="0">
                  <a:pos x="419" y="1394"/>
                </a:cxn>
                <a:cxn ang="0">
                  <a:pos x="713" y="160"/>
                </a:cxn>
              </a:cxnLst>
              <a:rect l="0" t="0" r="r" b="b"/>
              <a:pathLst>
                <a:path w="1632" h="1545">
                  <a:moveTo>
                    <a:pt x="249" y="1366"/>
                  </a:moveTo>
                  <a:lnTo>
                    <a:pt x="231" y="1423"/>
                  </a:lnTo>
                  <a:lnTo>
                    <a:pt x="205" y="1451"/>
                  </a:lnTo>
                  <a:lnTo>
                    <a:pt x="151" y="1470"/>
                  </a:lnTo>
                  <a:lnTo>
                    <a:pt x="53" y="1479"/>
                  </a:lnTo>
                  <a:lnTo>
                    <a:pt x="17" y="1479"/>
                  </a:lnTo>
                  <a:lnTo>
                    <a:pt x="0" y="1498"/>
                  </a:lnTo>
                  <a:lnTo>
                    <a:pt x="0" y="1526"/>
                  </a:lnTo>
                  <a:lnTo>
                    <a:pt x="17" y="1545"/>
                  </a:lnTo>
                  <a:lnTo>
                    <a:pt x="767" y="1545"/>
                  </a:lnTo>
                  <a:lnTo>
                    <a:pt x="954" y="1517"/>
                  </a:lnTo>
                  <a:lnTo>
                    <a:pt x="1132" y="1442"/>
                  </a:lnTo>
                  <a:lnTo>
                    <a:pt x="1293" y="1319"/>
                  </a:lnTo>
                  <a:lnTo>
                    <a:pt x="1427" y="1159"/>
                  </a:lnTo>
                  <a:lnTo>
                    <a:pt x="1534" y="980"/>
                  </a:lnTo>
                  <a:lnTo>
                    <a:pt x="1605" y="782"/>
                  </a:lnTo>
                  <a:lnTo>
                    <a:pt x="1632" y="574"/>
                  </a:lnTo>
                  <a:lnTo>
                    <a:pt x="1614" y="424"/>
                  </a:lnTo>
                  <a:lnTo>
                    <a:pt x="1569" y="282"/>
                  </a:lnTo>
                  <a:lnTo>
                    <a:pt x="1498" y="169"/>
                  </a:lnTo>
                  <a:lnTo>
                    <a:pt x="1400" y="75"/>
                  </a:lnTo>
                  <a:lnTo>
                    <a:pt x="1275" y="18"/>
                  </a:lnTo>
                  <a:lnTo>
                    <a:pt x="1132" y="0"/>
                  </a:lnTo>
                  <a:lnTo>
                    <a:pt x="365" y="0"/>
                  </a:lnTo>
                  <a:lnTo>
                    <a:pt x="347" y="18"/>
                  </a:lnTo>
                  <a:lnTo>
                    <a:pt x="347" y="56"/>
                  </a:lnTo>
                  <a:lnTo>
                    <a:pt x="356" y="66"/>
                  </a:lnTo>
                  <a:lnTo>
                    <a:pt x="383" y="66"/>
                  </a:lnTo>
                  <a:lnTo>
                    <a:pt x="410" y="75"/>
                  </a:lnTo>
                  <a:lnTo>
                    <a:pt x="517" y="75"/>
                  </a:lnTo>
                  <a:lnTo>
                    <a:pt x="535" y="84"/>
                  </a:lnTo>
                  <a:lnTo>
                    <a:pt x="544" y="94"/>
                  </a:lnTo>
                  <a:lnTo>
                    <a:pt x="544" y="131"/>
                  </a:lnTo>
                  <a:lnTo>
                    <a:pt x="535" y="150"/>
                  </a:lnTo>
                  <a:lnTo>
                    <a:pt x="249" y="1366"/>
                  </a:lnTo>
                  <a:close/>
                  <a:moveTo>
                    <a:pt x="713" y="160"/>
                  </a:moveTo>
                  <a:lnTo>
                    <a:pt x="722" y="122"/>
                  </a:lnTo>
                  <a:lnTo>
                    <a:pt x="740" y="84"/>
                  </a:lnTo>
                  <a:lnTo>
                    <a:pt x="758" y="75"/>
                  </a:lnTo>
                  <a:lnTo>
                    <a:pt x="1061" y="75"/>
                  </a:lnTo>
                  <a:lnTo>
                    <a:pt x="1159" y="84"/>
                  </a:lnTo>
                  <a:lnTo>
                    <a:pt x="1248" y="113"/>
                  </a:lnTo>
                  <a:lnTo>
                    <a:pt x="1329" y="169"/>
                  </a:lnTo>
                  <a:lnTo>
                    <a:pt x="1391" y="245"/>
                  </a:lnTo>
                  <a:lnTo>
                    <a:pt x="1427" y="358"/>
                  </a:lnTo>
                  <a:lnTo>
                    <a:pt x="1445" y="490"/>
                  </a:lnTo>
                  <a:lnTo>
                    <a:pt x="1436" y="584"/>
                  </a:lnTo>
                  <a:lnTo>
                    <a:pt x="1418" y="725"/>
                  </a:lnTo>
                  <a:lnTo>
                    <a:pt x="1382" y="885"/>
                  </a:lnTo>
                  <a:lnTo>
                    <a:pt x="1311" y="1055"/>
                  </a:lnTo>
                  <a:lnTo>
                    <a:pt x="1222" y="1215"/>
                  </a:lnTo>
                  <a:lnTo>
                    <a:pt x="1097" y="1347"/>
                  </a:lnTo>
                  <a:lnTo>
                    <a:pt x="999" y="1413"/>
                  </a:lnTo>
                  <a:lnTo>
                    <a:pt x="874" y="1460"/>
                  </a:lnTo>
                  <a:lnTo>
                    <a:pt x="722" y="1479"/>
                  </a:lnTo>
                  <a:lnTo>
                    <a:pt x="454" y="1479"/>
                  </a:lnTo>
                  <a:lnTo>
                    <a:pt x="446" y="1470"/>
                  </a:lnTo>
                  <a:lnTo>
                    <a:pt x="419" y="1470"/>
                  </a:lnTo>
                  <a:lnTo>
                    <a:pt x="410" y="1460"/>
                  </a:lnTo>
                  <a:lnTo>
                    <a:pt x="410" y="1423"/>
                  </a:lnTo>
                  <a:lnTo>
                    <a:pt x="419" y="1394"/>
                  </a:lnTo>
                  <a:lnTo>
                    <a:pt x="713" y="1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7" name="Freeform 25"/>
            <p:cNvSpPr>
              <a:spLocks/>
            </p:cNvSpPr>
            <p:nvPr/>
          </p:nvSpPr>
          <p:spPr bwMode="auto">
            <a:xfrm>
              <a:off x="27375" y="2500"/>
              <a:ext cx="491" cy="2262"/>
            </a:xfrm>
            <a:custGeom>
              <a:avLst/>
              <a:gdLst/>
              <a:ahLst/>
              <a:cxnLst>
                <a:cxn ang="0">
                  <a:pos x="491" y="2243"/>
                </a:cxn>
                <a:cxn ang="0">
                  <a:pos x="491" y="2224"/>
                </a:cxn>
                <a:cxn ang="0">
                  <a:pos x="455" y="2186"/>
                </a:cxn>
                <a:cxn ang="0">
                  <a:pos x="339" y="2036"/>
                </a:cxn>
                <a:cxn ang="0">
                  <a:pos x="250" y="1866"/>
                </a:cxn>
                <a:cxn ang="0">
                  <a:pos x="187" y="1687"/>
                </a:cxn>
                <a:cxn ang="0">
                  <a:pos x="152" y="1498"/>
                </a:cxn>
                <a:cxn ang="0">
                  <a:pos x="125" y="1310"/>
                </a:cxn>
                <a:cxn ang="0">
                  <a:pos x="125" y="1131"/>
                </a:cxn>
                <a:cxn ang="0">
                  <a:pos x="134" y="895"/>
                </a:cxn>
                <a:cxn ang="0">
                  <a:pos x="170" y="669"/>
                </a:cxn>
                <a:cxn ang="0">
                  <a:pos x="232" y="443"/>
                </a:cxn>
                <a:cxn ang="0">
                  <a:pos x="330" y="245"/>
                </a:cxn>
                <a:cxn ang="0">
                  <a:pos x="464" y="56"/>
                </a:cxn>
                <a:cxn ang="0">
                  <a:pos x="482" y="47"/>
                </a:cxn>
                <a:cxn ang="0">
                  <a:pos x="491" y="37"/>
                </a:cxn>
                <a:cxn ang="0">
                  <a:pos x="491" y="9"/>
                </a:cxn>
                <a:cxn ang="0">
                  <a:pos x="482" y="0"/>
                </a:cxn>
                <a:cxn ang="0">
                  <a:pos x="473" y="0"/>
                </a:cxn>
                <a:cxn ang="0">
                  <a:pos x="446" y="9"/>
                </a:cxn>
                <a:cxn ang="0">
                  <a:pos x="401" y="47"/>
                </a:cxn>
                <a:cxn ang="0">
                  <a:pos x="339" y="113"/>
                </a:cxn>
                <a:cxn ang="0">
                  <a:pos x="277" y="198"/>
                </a:cxn>
                <a:cxn ang="0">
                  <a:pos x="196" y="311"/>
                </a:cxn>
                <a:cxn ang="0">
                  <a:pos x="134" y="443"/>
                </a:cxn>
                <a:cxn ang="0">
                  <a:pos x="54" y="688"/>
                </a:cxn>
                <a:cxn ang="0">
                  <a:pos x="9" y="923"/>
                </a:cxn>
                <a:cxn ang="0">
                  <a:pos x="0" y="1131"/>
                </a:cxn>
                <a:cxn ang="0">
                  <a:pos x="0" y="1282"/>
                </a:cxn>
                <a:cxn ang="0">
                  <a:pos x="27" y="1451"/>
                </a:cxn>
                <a:cxn ang="0">
                  <a:pos x="71" y="1640"/>
                </a:cxn>
                <a:cxn ang="0">
                  <a:pos x="143" y="1838"/>
                </a:cxn>
                <a:cxn ang="0">
                  <a:pos x="205" y="1970"/>
                </a:cxn>
                <a:cxn ang="0">
                  <a:pos x="277" y="2073"/>
                </a:cxn>
                <a:cxn ang="0">
                  <a:pos x="348" y="2158"/>
                </a:cxn>
                <a:cxn ang="0">
                  <a:pos x="401" y="2215"/>
                </a:cxn>
                <a:cxn ang="0">
                  <a:pos x="446" y="2252"/>
                </a:cxn>
                <a:cxn ang="0">
                  <a:pos x="473" y="2262"/>
                </a:cxn>
                <a:cxn ang="0">
                  <a:pos x="482" y="2262"/>
                </a:cxn>
                <a:cxn ang="0">
                  <a:pos x="491" y="2252"/>
                </a:cxn>
                <a:cxn ang="0">
                  <a:pos x="491" y="2243"/>
                </a:cxn>
              </a:cxnLst>
              <a:rect l="0" t="0" r="r" b="b"/>
              <a:pathLst>
                <a:path w="491" h="2262">
                  <a:moveTo>
                    <a:pt x="491" y="2243"/>
                  </a:moveTo>
                  <a:lnTo>
                    <a:pt x="491" y="2224"/>
                  </a:lnTo>
                  <a:lnTo>
                    <a:pt x="455" y="2186"/>
                  </a:lnTo>
                  <a:lnTo>
                    <a:pt x="339" y="2036"/>
                  </a:lnTo>
                  <a:lnTo>
                    <a:pt x="250" y="1866"/>
                  </a:lnTo>
                  <a:lnTo>
                    <a:pt x="187" y="1687"/>
                  </a:lnTo>
                  <a:lnTo>
                    <a:pt x="152" y="1498"/>
                  </a:lnTo>
                  <a:lnTo>
                    <a:pt x="125" y="1310"/>
                  </a:lnTo>
                  <a:lnTo>
                    <a:pt x="125" y="1131"/>
                  </a:lnTo>
                  <a:lnTo>
                    <a:pt x="134" y="895"/>
                  </a:lnTo>
                  <a:lnTo>
                    <a:pt x="170" y="669"/>
                  </a:lnTo>
                  <a:lnTo>
                    <a:pt x="232" y="443"/>
                  </a:lnTo>
                  <a:lnTo>
                    <a:pt x="330" y="245"/>
                  </a:lnTo>
                  <a:lnTo>
                    <a:pt x="464" y="56"/>
                  </a:lnTo>
                  <a:lnTo>
                    <a:pt x="482" y="47"/>
                  </a:lnTo>
                  <a:lnTo>
                    <a:pt x="491" y="37"/>
                  </a:lnTo>
                  <a:lnTo>
                    <a:pt x="491" y="9"/>
                  </a:lnTo>
                  <a:lnTo>
                    <a:pt x="482" y="0"/>
                  </a:lnTo>
                  <a:lnTo>
                    <a:pt x="473" y="0"/>
                  </a:lnTo>
                  <a:lnTo>
                    <a:pt x="446" y="9"/>
                  </a:lnTo>
                  <a:lnTo>
                    <a:pt x="401" y="47"/>
                  </a:lnTo>
                  <a:lnTo>
                    <a:pt x="339" y="113"/>
                  </a:lnTo>
                  <a:lnTo>
                    <a:pt x="277" y="198"/>
                  </a:lnTo>
                  <a:lnTo>
                    <a:pt x="196" y="311"/>
                  </a:lnTo>
                  <a:lnTo>
                    <a:pt x="134" y="443"/>
                  </a:lnTo>
                  <a:lnTo>
                    <a:pt x="54" y="688"/>
                  </a:lnTo>
                  <a:lnTo>
                    <a:pt x="9" y="923"/>
                  </a:lnTo>
                  <a:lnTo>
                    <a:pt x="0" y="1131"/>
                  </a:lnTo>
                  <a:lnTo>
                    <a:pt x="0" y="1282"/>
                  </a:lnTo>
                  <a:lnTo>
                    <a:pt x="27" y="1451"/>
                  </a:lnTo>
                  <a:lnTo>
                    <a:pt x="71" y="1640"/>
                  </a:lnTo>
                  <a:lnTo>
                    <a:pt x="143" y="1838"/>
                  </a:lnTo>
                  <a:lnTo>
                    <a:pt x="205" y="1970"/>
                  </a:lnTo>
                  <a:lnTo>
                    <a:pt x="277" y="2073"/>
                  </a:lnTo>
                  <a:lnTo>
                    <a:pt x="348" y="2158"/>
                  </a:lnTo>
                  <a:lnTo>
                    <a:pt x="401" y="2215"/>
                  </a:lnTo>
                  <a:lnTo>
                    <a:pt x="446" y="2252"/>
                  </a:lnTo>
                  <a:lnTo>
                    <a:pt x="473" y="2262"/>
                  </a:lnTo>
                  <a:lnTo>
                    <a:pt x="482" y="2262"/>
                  </a:lnTo>
                  <a:lnTo>
                    <a:pt x="491" y="2252"/>
                  </a:lnTo>
                  <a:lnTo>
                    <a:pt x="491" y="22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8" name="Freeform 26"/>
            <p:cNvSpPr>
              <a:spLocks/>
            </p:cNvSpPr>
            <p:nvPr/>
          </p:nvSpPr>
          <p:spPr bwMode="auto">
            <a:xfrm>
              <a:off x="28053" y="3197"/>
              <a:ext cx="1061" cy="1028"/>
            </a:xfrm>
            <a:custGeom>
              <a:avLst/>
              <a:gdLst/>
              <a:ahLst/>
              <a:cxnLst>
                <a:cxn ang="0">
                  <a:pos x="660" y="283"/>
                </a:cxn>
                <a:cxn ang="0">
                  <a:pos x="705" y="160"/>
                </a:cxn>
                <a:cxn ang="0">
                  <a:pos x="794" y="66"/>
                </a:cxn>
                <a:cxn ang="0">
                  <a:pos x="883" y="47"/>
                </a:cxn>
                <a:cxn ang="0">
                  <a:pos x="972" y="76"/>
                </a:cxn>
                <a:cxn ang="0">
                  <a:pos x="910" y="113"/>
                </a:cxn>
                <a:cxn ang="0">
                  <a:pos x="865" y="198"/>
                </a:cxn>
                <a:cxn ang="0">
                  <a:pos x="883" y="255"/>
                </a:cxn>
                <a:cxn ang="0">
                  <a:pos x="954" y="283"/>
                </a:cxn>
                <a:cxn ang="0">
                  <a:pos x="999" y="274"/>
                </a:cxn>
                <a:cxn ang="0">
                  <a:pos x="1061" y="189"/>
                </a:cxn>
                <a:cxn ang="0">
                  <a:pos x="1052" y="85"/>
                </a:cxn>
                <a:cxn ang="0">
                  <a:pos x="972" y="19"/>
                </a:cxn>
                <a:cxn ang="0">
                  <a:pos x="865" y="0"/>
                </a:cxn>
                <a:cxn ang="0">
                  <a:pos x="714" y="66"/>
                </a:cxn>
                <a:cxn ang="0">
                  <a:pos x="642" y="170"/>
                </a:cxn>
                <a:cxn ang="0">
                  <a:pos x="526" y="28"/>
                </a:cxn>
                <a:cxn ang="0">
                  <a:pos x="410" y="0"/>
                </a:cxn>
                <a:cxn ang="0">
                  <a:pos x="223" y="76"/>
                </a:cxn>
                <a:cxn ang="0">
                  <a:pos x="107" y="236"/>
                </a:cxn>
                <a:cxn ang="0">
                  <a:pos x="62" y="349"/>
                </a:cxn>
                <a:cxn ang="0">
                  <a:pos x="107" y="368"/>
                </a:cxn>
                <a:cxn ang="0">
                  <a:pos x="116" y="349"/>
                </a:cxn>
                <a:cxn ang="0">
                  <a:pos x="232" y="142"/>
                </a:cxn>
                <a:cxn ang="0">
                  <a:pos x="357" y="57"/>
                </a:cxn>
                <a:cxn ang="0">
                  <a:pos x="446" y="57"/>
                </a:cxn>
                <a:cxn ang="0">
                  <a:pos x="508" y="123"/>
                </a:cxn>
                <a:cxn ang="0">
                  <a:pos x="517" y="255"/>
                </a:cxn>
                <a:cxn ang="0">
                  <a:pos x="482" y="434"/>
                </a:cxn>
                <a:cxn ang="0">
                  <a:pos x="410" y="735"/>
                </a:cxn>
                <a:cxn ang="0">
                  <a:pos x="330" y="905"/>
                </a:cxn>
                <a:cxn ang="0">
                  <a:pos x="205" y="971"/>
                </a:cxn>
                <a:cxn ang="0">
                  <a:pos x="134" y="962"/>
                </a:cxn>
                <a:cxn ang="0">
                  <a:pos x="125" y="933"/>
                </a:cxn>
                <a:cxn ang="0">
                  <a:pos x="178" y="886"/>
                </a:cxn>
                <a:cxn ang="0">
                  <a:pos x="196" y="820"/>
                </a:cxn>
                <a:cxn ang="0">
                  <a:pos x="187" y="773"/>
                </a:cxn>
                <a:cxn ang="0">
                  <a:pos x="116" y="745"/>
                </a:cxn>
                <a:cxn ang="0">
                  <a:pos x="45" y="773"/>
                </a:cxn>
                <a:cxn ang="0">
                  <a:pos x="0" y="877"/>
                </a:cxn>
                <a:cxn ang="0">
                  <a:pos x="62" y="990"/>
                </a:cxn>
                <a:cxn ang="0">
                  <a:pos x="205" y="1028"/>
                </a:cxn>
                <a:cxn ang="0">
                  <a:pos x="339" y="971"/>
                </a:cxn>
                <a:cxn ang="0">
                  <a:pos x="410" y="877"/>
                </a:cxn>
                <a:cxn ang="0">
                  <a:pos x="455" y="914"/>
                </a:cxn>
                <a:cxn ang="0">
                  <a:pos x="571" y="1009"/>
                </a:cxn>
                <a:cxn ang="0">
                  <a:pos x="758" y="1009"/>
                </a:cxn>
                <a:cxn ang="0">
                  <a:pos x="910" y="867"/>
                </a:cxn>
                <a:cxn ang="0">
                  <a:pos x="990" y="726"/>
                </a:cxn>
                <a:cxn ang="0">
                  <a:pos x="999" y="660"/>
                </a:cxn>
                <a:cxn ang="0">
                  <a:pos x="981" y="651"/>
                </a:cxn>
                <a:cxn ang="0">
                  <a:pos x="954" y="660"/>
                </a:cxn>
                <a:cxn ang="0">
                  <a:pos x="892" y="801"/>
                </a:cxn>
                <a:cxn ang="0">
                  <a:pos x="767" y="943"/>
                </a:cxn>
                <a:cxn ang="0">
                  <a:pos x="624" y="971"/>
                </a:cxn>
                <a:cxn ang="0">
                  <a:pos x="580" y="943"/>
                </a:cxn>
                <a:cxn ang="0">
                  <a:pos x="544" y="858"/>
                </a:cxn>
                <a:cxn ang="0">
                  <a:pos x="562" y="707"/>
                </a:cxn>
                <a:cxn ang="0">
                  <a:pos x="651" y="321"/>
                </a:cxn>
              </a:cxnLst>
              <a:rect l="0" t="0" r="r" b="b"/>
              <a:pathLst>
                <a:path w="1061" h="1028">
                  <a:moveTo>
                    <a:pt x="651" y="321"/>
                  </a:moveTo>
                  <a:lnTo>
                    <a:pt x="660" y="283"/>
                  </a:lnTo>
                  <a:lnTo>
                    <a:pt x="678" y="226"/>
                  </a:lnTo>
                  <a:lnTo>
                    <a:pt x="705" y="160"/>
                  </a:lnTo>
                  <a:lnTo>
                    <a:pt x="749" y="104"/>
                  </a:lnTo>
                  <a:lnTo>
                    <a:pt x="794" y="66"/>
                  </a:lnTo>
                  <a:lnTo>
                    <a:pt x="865" y="47"/>
                  </a:lnTo>
                  <a:lnTo>
                    <a:pt x="883" y="47"/>
                  </a:lnTo>
                  <a:lnTo>
                    <a:pt x="901" y="57"/>
                  </a:lnTo>
                  <a:lnTo>
                    <a:pt x="972" y="76"/>
                  </a:lnTo>
                  <a:lnTo>
                    <a:pt x="937" y="85"/>
                  </a:lnTo>
                  <a:lnTo>
                    <a:pt x="910" y="113"/>
                  </a:lnTo>
                  <a:lnTo>
                    <a:pt x="874" y="170"/>
                  </a:lnTo>
                  <a:lnTo>
                    <a:pt x="865" y="198"/>
                  </a:lnTo>
                  <a:lnTo>
                    <a:pt x="865" y="217"/>
                  </a:lnTo>
                  <a:lnTo>
                    <a:pt x="883" y="255"/>
                  </a:lnTo>
                  <a:lnTo>
                    <a:pt x="901" y="264"/>
                  </a:lnTo>
                  <a:lnTo>
                    <a:pt x="954" y="283"/>
                  </a:lnTo>
                  <a:lnTo>
                    <a:pt x="972" y="283"/>
                  </a:lnTo>
                  <a:lnTo>
                    <a:pt x="999" y="274"/>
                  </a:lnTo>
                  <a:lnTo>
                    <a:pt x="1052" y="217"/>
                  </a:lnTo>
                  <a:lnTo>
                    <a:pt x="1061" y="189"/>
                  </a:lnTo>
                  <a:lnTo>
                    <a:pt x="1061" y="151"/>
                  </a:lnTo>
                  <a:lnTo>
                    <a:pt x="1052" y="85"/>
                  </a:lnTo>
                  <a:lnTo>
                    <a:pt x="1017" y="47"/>
                  </a:lnTo>
                  <a:lnTo>
                    <a:pt x="972" y="19"/>
                  </a:lnTo>
                  <a:lnTo>
                    <a:pt x="919" y="0"/>
                  </a:lnTo>
                  <a:lnTo>
                    <a:pt x="865" y="0"/>
                  </a:lnTo>
                  <a:lnTo>
                    <a:pt x="785" y="19"/>
                  </a:lnTo>
                  <a:lnTo>
                    <a:pt x="714" y="66"/>
                  </a:lnTo>
                  <a:lnTo>
                    <a:pt x="669" y="123"/>
                  </a:lnTo>
                  <a:lnTo>
                    <a:pt x="642" y="170"/>
                  </a:lnTo>
                  <a:lnTo>
                    <a:pt x="589" y="85"/>
                  </a:lnTo>
                  <a:lnTo>
                    <a:pt x="526" y="28"/>
                  </a:lnTo>
                  <a:lnTo>
                    <a:pt x="464" y="10"/>
                  </a:lnTo>
                  <a:lnTo>
                    <a:pt x="410" y="0"/>
                  </a:lnTo>
                  <a:lnTo>
                    <a:pt x="303" y="19"/>
                  </a:lnTo>
                  <a:lnTo>
                    <a:pt x="223" y="76"/>
                  </a:lnTo>
                  <a:lnTo>
                    <a:pt x="152" y="151"/>
                  </a:lnTo>
                  <a:lnTo>
                    <a:pt x="107" y="236"/>
                  </a:lnTo>
                  <a:lnTo>
                    <a:pt x="80" y="302"/>
                  </a:lnTo>
                  <a:lnTo>
                    <a:pt x="62" y="349"/>
                  </a:lnTo>
                  <a:lnTo>
                    <a:pt x="80" y="368"/>
                  </a:lnTo>
                  <a:lnTo>
                    <a:pt x="107" y="368"/>
                  </a:lnTo>
                  <a:lnTo>
                    <a:pt x="116" y="358"/>
                  </a:lnTo>
                  <a:lnTo>
                    <a:pt x="116" y="349"/>
                  </a:lnTo>
                  <a:lnTo>
                    <a:pt x="169" y="226"/>
                  </a:lnTo>
                  <a:lnTo>
                    <a:pt x="232" y="142"/>
                  </a:lnTo>
                  <a:lnTo>
                    <a:pt x="294" y="85"/>
                  </a:lnTo>
                  <a:lnTo>
                    <a:pt x="357" y="57"/>
                  </a:lnTo>
                  <a:lnTo>
                    <a:pt x="410" y="47"/>
                  </a:lnTo>
                  <a:lnTo>
                    <a:pt x="446" y="57"/>
                  </a:lnTo>
                  <a:lnTo>
                    <a:pt x="482" y="76"/>
                  </a:lnTo>
                  <a:lnTo>
                    <a:pt x="508" y="123"/>
                  </a:lnTo>
                  <a:lnTo>
                    <a:pt x="526" y="198"/>
                  </a:lnTo>
                  <a:lnTo>
                    <a:pt x="517" y="255"/>
                  </a:lnTo>
                  <a:lnTo>
                    <a:pt x="508" y="330"/>
                  </a:lnTo>
                  <a:lnTo>
                    <a:pt x="482" y="434"/>
                  </a:lnTo>
                  <a:lnTo>
                    <a:pt x="446" y="566"/>
                  </a:lnTo>
                  <a:lnTo>
                    <a:pt x="410" y="735"/>
                  </a:lnTo>
                  <a:lnTo>
                    <a:pt x="375" y="830"/>
                  </a:lnTo>
                  <a:lnTo>
                    <a:pt x="330" y="905"/>
                  </a:lnTo>
                  <a:lnTo>
                    <a:pt x="268" y="962"/>
                  </a:lnTo>
                  <a:lnTo>
                    <a:pt x="205" y="971"/>
                  </a:lnTo>
                  <a:lnTo>
                    <a:pt x="161" y="971"/>
                  </a:lnTo>
                  <a:lnTo>
                    <a:pt x="134" y="962"/>
                  </a:lnTo>
                  <a:lnTo>
                    <a:pt x="98" y="943"/>
                  </a:lnTo>
                  <a:lnTo>
                    <a:pt x="125" y="933"/>
                  </a:lnTo>
                  <a:lnTo>
                    <a:pt x="152" y="914"/>
                  </a:lnTo>
                  <a:lnTo>
                    <a:pt x="178" y="886"/>
                  </a:lnTo>
                  <a:lnTo>
                    <a:pt x="187" y="858"/>
                  </a:lnTo>
                  <a:lnTo>
                    <a:pt x="196" y="820"/>
                  </a:lnTo>
                  <a:lnTo>
                    <a:pt x="196" y="792"/>
                  </a:lnTo>
                  <a:lnTo>
                    <a:pt x="187" y="773"/>
                  </a:lnTo>
                  <a:lnTo>
                    <a:pt x="134" y="745"/>
                  </a:lnTo>
                  <a:lnTo>
                    <a:pt x="116" y="745"/>
                  </a:lnTo>
                  <a:lnTo>
                    <a:pt x="80" y="754"/>
                  </a:lnTo>
                  <a:lnTo>
                    <a:pt x="45" y="773"/>
                  </a:lnTo>
                  <a:lnTo>
                    <a:pt x="9" y="830"/>
                  </a:lnTo>
                  <a:lnTo>
                    <a:pt x="0" y="877"/>
                  </a:lnTo>
                  <a:lnTo>
                    <a:pt x="18" y="943"/>
                  </a:lnTo>
                  <a:lnTo>
                    <a:pt x="62" y="990"/>
                  </a:lnTo>
                  <a:lnTo>
                    <a:pt x="134" y="1018"/>
                  </a:lnTo>
                  <a:lnTo>
                    <a:pt x="205" y="1028"/>
                  </a:lnTo>
                  <a:lnTo>
                    <a:pt x="276" y="1009"/>
                  </a:lnTo>
                  <a:lnTo>
                    <a:pt x="339" y="971"/>
                  </a:lnTo>
                  <a:lnTo>
                    <a:pt x="383" y="914"/>
                  </a:lnTo>
                  <a:lnTo>
                    <a:pt x="410" y="877"/>
                  </a:lnTo>
                  <a:lnTo>
                    <a:pt x="428" y="848"/>
                  </a:lnTo>
                  <a:lnTo>
                    <a:pt x="455" y="914"/>
                  </a:lnTo>
                  <a:lnTo>
                    <a:pt x="499" y="971"/>
                  </a:lnTo>
                  <a:lnTo>
                    <a:pt x="571" y="1009"/>
                  </a:lnTo>
                  <a:lnTo>
                    <a:pt x="660" y="1028"/>
                  </a:lnTo>
                  <a:lnTo>
                    <a:pt x="758" y="1009"/>
                  </a:lnTo>
                  <a:lnTo>
                    <a:pt x="847" y="943"/>
                  </a:lnTo>
                  <a:lnTo>
                    <a:pt x="910" y="867"/>
                  </a:lnTo>
                  <a:lnTo>
                    <a:pt x="963" y="792"/>
                  </a:lnTo>
                  <a:lnTo>
                    <a:pt x="990" y="726"/>
                  </a:lnTo>
                  <a:lnTo>
                    <a:pt x="999" y="679"/>
                  </a:lnTo>
                  <a:lnTo>
                    <a:pt x="999" y="660"/>
                  </a:lnTo>
                  <a:lnTo>
                    <a:pt x="990" y="660"/>
                  </a:lnTo>
                  <a:lnTo>
                    <a:pt x="981" y="651"/>
                  </a:lnTo>
                  <a:lnTo>
                    <a:pt x="972" y="651"/>
                  </a:lnTo>
                  <a:lnTo>
                    <a:pt x="954" y="660"/>
                  </a:lnTo>
                  <a:lnTo>
                    <a:pt x="945" y="679"/>
                  </a:lnTo>
                  <a:lnTo>
                    <a:pt x="892" y="801"/>
                  </a:lnTo>
                  <a:lnTo>
                    <a:pt x="838" y="886"/>
                  </a:lnTo>
                  <a:lnTo>
                    <a:pt x="767" y="943"/>
                  </a:lnTo>
                  <a:lnTo>
                    <a:pt x="714" y="971"/>
                  </a:lnTo>
                  <a:lnTo>
                    <a:pt x="624" y="971"/>
                  </a:lnTo>
                  <a:lnTo>
                    <a:pt x="598" y="962"/>
                  </a:lnTo>
                  <a:lnTo>
                    <a:pt x="580" y="943"/>
                  </a:lnTo>
                  <a:lnTo>
                    <a:pt x="562" y="914"/>
                  </a:lnTo>
                  <a:lnTo>
                    <a:pt x="544" y="858"/>
                  </a:lnTo>
                  <a:lnTo>
                    <a:pt x="544" y="773"/>
                  </a:lnTo>
                  <a:lnTo>
                    <a:pt x="562" y="707"/>
                  </a:lnTo>
                  <a:lnTo>
                    <a:pt x="580" y="622"/>
                  </a:lnTo>
                  <a:lnTo>
                    <a:pt x="651" y="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39" name="Freeform 27"/>
            <p:cNvSpPr>
              <a:spLocks/>
            </p:cNvSpPr>
            <p:nvPr/>
          </p:nvSpPr>
          <p:spPr bwMode="auto">
            <a:xfrm>
              <a:off x="29337" y="2500"/>
              <a:ext cx="491" cy="2262"/>
            </a:xfrm>
            <a:custGeom>
              <a:avLst/>
              <a:gdLst/>
              <a:ahLst/>
              <a:cxnLst>
                <a:cxn ang="0">
                  <a:pos x="491" y="1131"/>
                </a:cxn>
                <a:cxn ang="0">
                  <a:pos x="491" y="980"/>
                </a:cxn>
                <a:cxn ang="0">
                  <a:pos x="464" y="810"/>
                </a:cxn>
                <a:cxn ang="0">
                  <a:pos x="429" y="622"/>
                </a:cxn>
                <a:cxn ang="0">
                  <a:pos x="357" y="424"/>
                </a:cxn>
                <a:cxn ang="0">
                  <a:pos x="286" y="292"/>
                </a:cxn>
                <a:cxn ang="0">
                  <a:pos x="214" y="188"/>
                </a:cxn>
                <a:cxn ang="0">
                  <a:pos x="143" y="103"/>
                </a:cxn>
                <a:cxn ang="0">
                  <a:pos x="90" y="47"/>
                </a:cxn>
                <a:cxn ang="0">
                  <a:pos x="45" y="9"/>
                </a:cxn>
                <a:cxn ang="0">
                  <a:pos x="18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36" y="75"/>
                </a:cxn>
                <a:cxn ang="0">
                  <a:pos x="152" y="226"/>
                </a:cxn>
                <a:cxn ang="0">
                  <a:pos x="241" y="405"/>
                </a:cxn>
                <a:cxn ang="0">
                  <a:pos x="313" y="622"/>
                </a:cxn>
                <a:cxn ang="0">
                  <a:pos x="357" y="857"/>
                </a:cxn>
                <a:cxn ang="0">
                  <a:pos x="366" y="1131"/>
                </a:cxn>
                <a:cxn ang="0">
                  <a:pos x="357" y="1366"/>
                </a:cxn>
                <a:cxn ang="0">
                  <a:pos x="322" y="1593"/>
                </a:cxn>
                <a:cxn ang="0">
                  <a:pos x="259" y="1809"/>
                </a:cxn>
                <a:cxn ang="0">
                  <a:pos x="161" y="2017"/>
                </a:cxn>
                <a:cxn ang="0">
                  <a:pos x="27" y="2205"/>
                </a:cxn>
                <a:cxn ang="0">
                  <a:pos x="9" y="2215"/>
                </a:cxn>
                <a:cxn ang="0">
                  <a:pos x="0" y="2224"/>
                </a:cxn>
                <a:cxn ang="0">
                  <a:pos x="0" y="2252"/>
                </a:cxn>
                <a:cxn ang="0">
                  <a:pos x="9" y="2262"/>
                </a:cxn>
                <a:cxn ang="0">
                  <a:pos x="18" y="2262"/>
                </a:cxn>
                <a:cxn ang="0">
                  <a:pos x="45" y="2252"/>
                </a:cxn>
                <a:cxn ang="0">
                  <a:pos x="90" y="2215"/>
                </a:cxn>
                <a:cxn ang="0">
                  <a:pos x="152" y="2149"/>
                </a:cxn>
                <a:cxn ang="0">
                  <a:pos x="223" y="2064"/>
                </a:cxn>
                <a:cxn ang="0">
                  <a:pos x="295" y="1951"/>
                </a:cxn>
                <a:cxn ang="0">
                  <a:pos x="357" y="1819"/>
                </a:cxn>
                <a:cxn ang="0">
                  <a:pos x="446" y="1574"/>
                </a:cxn>
                <a:cxn ang="0">
                  <a:pos x="482" y="1338"/>
                </a:cxn>
                <a:cxn ang="0">
                  <a:pos x="491" y="1131"/>
                </a:cxn>
              </a:cxnLst>
              <a:rect l="0" t="0" r="r" b="b"/>
              <a:pathLst>
                <a:path w="491" h="2262">
                  <a:moveTo>
                    <a:pt x="491" y="1131"/>
                  </a:moveTo>
                  <a:lnTo>
                    <a:pt x="491" y="980"/>
                  </a:lnTo>
                  <a:lnTo>
                    <a:pt x="464" y="810"/>
                  </a:lnTo>
                  <a:lnTo>
                    <a:pt x="429" y="622"/>
                  </a:lnTo>
                  <a:lnTo>
                    <a:pt x="357" y="424"/>
                  </a:lnTo>
                  <a:lnTo>
                    <a:pt x="286" y="292"/>
                  </a:lnTo>
                  <a:lnTo>
                    <a:pt x="214" y="188"/>
                  </a:lnTo>
                  <a:lnTo>
                    <a:pt x="143" y="103"/>
                  </a:lnTo>
                  <a:lnTo>
                    <a:pt x="90" y="47"/>
                  </a:lnTo>
                  <a:lnTo>
                    <a:pt x="45" y="9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37"/>
                  </a:lnTo>
                  <a:lnTo>
                    <a:pt x="36" y="75"/>
                  </a:lnTo>
                  <a:lnTo>
                    <a:pt x="152" y="226"/>
                  </a:lnTo>
                  <a:lnTo>
                    <a:pt x="241" y="405"/>
                  </a:lnTo>
                  <a:lnTo>
                    <a:pt x="313" y="622"/>
                  </a:lnTo>
                  <a:lnTo>
                    <a:pt x="357" y="857"/>
                  </a:lnTo>
                  <a:lnTo>
                    <a:pt x="366" y="1131"/>
                  </a:lnTo>
                  <a:lnTo>
                    <a:pt x="357" y="1366"/>
                  </a:lnTo>
                  <a:lnTo>
                    <a:pt x="322" y="1593"/>
                  </a:lnTo>
                  <a:lnTo>
                    <a:pt x="259" y="1809"/>
                  </a:lnTo>
                  <a:lnTo>
                    <a:pt x="161" y="2017"/>
                  </a:lnTo>
                  <a:lnTo>
                    <a:pt x="27" y="2205"/>
                  </a:lnTo>
                  <a:lnTo>
                    <a:pt x="9" y="2215"/>
                  </a:lnTo>
                  <a:lnTo>
                    <a:pt x="0" y="2224"/>
                  </a:lnTo>
                  <a:lnTo>
                    <a:pt x="0" y="2252"/>
                  </a:lnTo>
                  <a:lnTo>
                    <a:pt x="9" y="2262"/>
                  </a:lnTo>
                  <a:lnTo>
                    <a:pt x="18" y="2262"/>
                  </a:lnTo>
                  <a:lnTo>
                    <a:pt x="45" y="2252"/>
                  </a:lnTo>
                  <a:lnTo>
                    <a:pt x="90" y="2215"/>
                  </a:lnTo>
                  <a:lnTo>
                    <a:pt x="152" y="2149"/>
                  </a:lnTo>
                  <a:lnTo>
                    <a:pt x="223" y="2064"/>
                  </a:lnTo>
                  <a:lnTo>
                    <a:pt x="295" y="1951"/>
                  </a:lnTo>
                  <a:lnTo>
                    <a:pt x="357" y="1819"/>
                  </a:lnTo>
                  <a:lnTo>
                    <a:pt x="446" y="1574"/>
                  </a:lnTo>
                  <a:lnTo>
                    <a:pt x="482" y="1338"/>
                  </a:lnTo>
                  <a:lnTo>
                    <a:pt x="491" y="11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942" name="Group 3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295400" y="4096284"/>
            <a:ext cx="2925764" cy="323316"/>
            <a:chOff x="1213" y="2710"/>
            <a:chExt cx="22053" cy="2437"/>
          </a:xfrm>
        </p:grpSpPr>
        <p:sp>
          <p:nvSpPr>
            <p:cNvPr id="38944" name="Freeform 32"/>
            <p:cNvSpPr>
              <a:spLocks/>
            </p:cNvSpPr>
            <p:nvPr/>
          </p:nvSpPr>
          <p:spPr bwMode="auto">
            <a:xfrm>
              <a:off x="1213" y="2886"/>
              <a:ext cx="502" cy="2261"/>
            </a:xfrm>
            <a:custGeom>
              <a:avLst/>
              <a:gdLst/>
              <a:ahLst/>
              <a:cxnLst>
                <a:cxn ang="0">
                  <a:pos x="502" y="2238"/>
                </a:cxn>
                <a:cxn ang="0">
                  <a:pos x="502" y="2231"/>
                </a:cxn>
                <a:cxn ang="0">
                  <a:pos x="488" y="2216"/>
                </a:cxn>
                <a:cxn ang="0">
                  <a:pos x="481" y="2202"/>
                </a:cxn>
                <a:cxn ang="0">
                  <a:pos x="461" y="2187"/>
                </a:cxn>
                <a:cxn ang="0">
                  <a:pos x="342" y="2032"/>
                </a:cxn>
                <a:cxn ang="0">
                  <a:pos x="258" y="1863"/>
                </a:cxn>
                <a:cxn ang="0">
                  <a:pos x="195" y="1679"/>
                </a:cxn>
                <a:cxn ang="0">
                  <a:pos x="153" y="1495"/>
                </a:cxn>
                <a:cxn ang="0">
                  <a:pos x="133" y="1304"/>
                </a:cxn>
                <a:cxn ang="0">
                  <a:pos x="126" y="1127"/>
                </a:cxn>
                <a:cxn ang="0">
                  <a:pos x="133" y="928"/>
                </a:cxn>
                <a:cxn ang="0">
                  <a:pos x="160" y="737"/>
                </a:cxn>
                <a:cxn ang="0">
                  <a:pos x="202" y="553"/>
                </a:cxn>
                <a:cxn ang="0">
                  <a:pos x="265" y="376"/>
                </a:cxn>
                <a:cxn ang="0">
                  <a:pos x="356" y="207"/>
                </a:cxn>
                <a:cxn ang="0">
                  <a:pos x="474" y="59"/>
                </a:cxn>
                <a:cxn ang="0">
                  <a:pos x="495" y="37"/>
                </a:cxn>
                <a:cxn ang="0">
                  <a:pos x="495" y="30"/>
                </a:cxn>
                <a:cxn ang="0">
                  <a:pos x="502" y="23"/>
                </a:cxn>
                <a:cxn ang="0">
                  <a:pos x="495" y="8"/>
                </a:cxn>
                <a:cxn ang="0">
                  <a:pos x="488" y="0"/>
                </a:cxn>
                <a:cxn ang="0">
                  <a:pos x="481" y="0"/>
                </a:cxn>
                <a:cxn ang="0">
                  <a:pos x="454" y="15"/>
                </a:cxn>
                <a:cxn ang="0">
                  <a:pos x="412" y="52"/>
                </a:cxn>
                <a:cxn ang="0">
                  <a:pos x="349" y="111"/>
                </a:cxn>
                <a:cxn ang="0">
                  <a:pos x="279" y="199"/>
                </a:cxn>
                <a:cxn ang="0">
                  <a:pos x="202" y="302"/>
                </a:cxn>
                <a:cxn ang="0">
                  <a:pos x="140" y="435"/>
                </a:cxn>
                <a:cxn ang="0">
                  <a:pos x="70" y="626"/>
                </a:cxn>
                <a:cxn ang="0">
                  <a:pos x="28" y="803"/>
                </a:cxn>
                <a:cxn ang="0">
                  <a:pos x="7" y="972"/>
                </a:cxn>
                <a:cxn ang="0">
                  <a:pos x="0" y="1127"/>
                </a:cxn>
                <a:cxn ang="0">
                  <a:pos x="7" y="1274"/>
                </a:cxn>
                <a:cxn ang="0">
                  <a:pos x="28" y="1451"/>
                </a:cxn>
                <a:cxn ang="0">
                  <a:pos x="70" y="1642"/>
                </a:cxn>
                <a:cxn ang="0">
                  <a:pos x="146" y="1834"/>
                </a:cxn>
                <a:cxn ang="0">
                  <a:pos x="216" y="1959"/>
                </a:cxn>
                <a:cxn ang="0">
                  <a:pos x="286" y="2069"/>
                </a:cxn>
                <a:cxn ang="0">
                  <a:pos x="349" y="2150"/>
                </a:cxn>
                <a:cxn ang="0">
                  <a:pos x="412" y="2209"/>
                </a:cxn>
                <a:cxn ang="0">
                  <a:pos x="454" y="2246"/>
                </a:cxn>
                <a:cxn ang="0">
                  <a:pos x="481" y="2261"/>
                </a:cxn>
                <a:cxn ang="0">
                  <a:pos x="488" y="2261"/>
                </a:cxn>
                <a:cxn ang="0">
                  <a:pos x="495" y="2253"/>
                </a:cxn>
                <a:cxn ang="0">
                  <a:pos x="502" y="2238"/>
                </a:cxn>
              </a:cxnLst>
              <a:rect l="0" t="0" r="r" b="b"/>
              <a:pathLst>
                <a:path w="502" h="2261">
                  <a:moveTo>
                    <a:pt x="502" y="2238"/>
                  </a:moveTo>
                  <a:lnTo>
                    <a:pt x="502" y="2231"/>
                  </a:lnTo>
                  <a:lnTo>
                    <a:pt x="488" y="2216"/>
                  </a:lnTo>
                  <a:lnTo>
                    <a:pt x="481" y="2202"/>
                  </a:lnTo>
                  <a:lnTo>
                    <a:pt x="461" y="2187"/>
                  </a:lnTo>
                  <a:lnTo>
                    <a:pt x="342" y="2032"/>
                  </a:lnTo>
                  <a:lnTo>
                    <a:pt x="258" y="1863"/>
                  </a:lnTo>
                  <a:lnTo>
                    <a:pt x="195" y="1679"/>
                  </a:lnTo>
                  <a:lnTo>
                    <a:pt x="153" y="1495"/>
                  </a:lnTo>
                  <a:lnTo>
                    <a:pt x="133" y="1304"/>
                  </a:lnTo>
                  <a:lnTo>
                    <a:pt x="126" y="1127"/>
                  </a:lnTo>
                  <a:lnTo>
                    <a:pt x="133" y="928"/>
                  </a:lnTo>
                  <a:lnTo>
                    <a:pt x="160" y="737"/>
                  </a:lnTo>
                  <a:lnTo>
                    <a:pt x="202" y="553"/>
                  </a:lnTo>
                  <a:lnTo>
                    <a:pt x="265" y="376"/>
                  </a:lnTo>
                  <a:lnTo>
                    <a:pt x="356" y="207"/>
                  </a:lnTo>
                  <a:lnTo>
                    <a:pt x="474" y="59"/>
                  </a:lnTo>
                  <a:lnTo>
                    <a:pt x="495" y="37"/>
                  </a:lnTo>
                  <a:lnTo>
                    <a:pt x="495" y="30"/>
                  </a:lnTo>
                  <a:lnTo>
                    <a:pt x="502" y="23"/>
                  </a:lnTo>
                  <a:lnTo>
                    <a:pt x="495" y="8"/>
                  </a:lnTo>
                  <a:lnTo>
                    <a:pt x="488" y="0"/>
                  </a:lnTo>
                  <a:lnTo>
                    <a:pt x="481" y="0"/>
                  </a:lnTo>
                  <a:lnTo>
                    <a:pt x="454" y="15"/>
                  </a:lnTo>
                  <a:lnTo>
                    <a:pt x="412" y="52"/>
                  </a:lnTo>
                  <a:lnTo>
                    <a:pt x="349" y="111"/>
                  </a:lnTo>
                  <a:lnTo>
                    <a:pt x="279" y="199"/>
                  </a:lnTo>
                  <a:lnTo>
                    <a:pt x="202" y="302"/>
                  </a:lnTo>
                  <a:lnTo>
                    <a:pt x="140" y="435"/>
                  </a:lnTo>
                  <a:lnTo>
                    <a:pt x="70" y="626"/>
                  </a:lnTo>
                  <a:lnTo>
                    <a:pt x="28" y="803"/>
                  </a:lnTo>
                  <a:lnTo>
                    <a:pt x="7" y="972"/>
                  </a:lnTo>
                  <a:lnTo>
                    <a:pt x="0" y="1127"/>
                  </a:lnTo>
                  <a:lnTo>
                    <a:pt x="7" y="1274"/>
                  </a:lnTo>
                  <a:lnTo>
                    <a:pt x="28" y="1451"/>
                  </a:lnTo>
                  <a:lnTo>
                    <a:pt x="70" y="1642"/>
                  </a:lnTo>
                  <a:lnTo>
                    <a:pt x="146" y="1834"/>
                  </a:lnTo>
                  <a:lnTo>
                    <a:pt x="216" y="1959"/>
                  </a:lnTo>
                  <a:lnTo>
                    <a:pt x="286" y="2069"/>
                  </a:lnTo>
                  <a:lnTo>
                    <a:pt x="349" y="2150"/>
                  </a:lnTo>
                  <a:lnTo>
                    <a:pt x="412" y="2209"/>
                  </a:lnTo>
                  <a:lnTo>
                    <a:pt x="454" y="2246"/>
                  </a:lnTo>
                  <a:lnTo>
                    <a:pt x="481" y="2261"/>
                  </a:lnTo>
                  <a:lnTo>
                    <a:pt x="488" y="2261"/>
                  </a:lnTo>
                  <a:lnTo>
                    <a:pt x="495" y="2253"/>
                  </a:lnTo>
                  <a:lnTo>
                    <a:pt x="502" y="22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45" name="Freeform 33"/>
            <p:cNvSpPr>
              <a:spLocks/>
            </p:cNvSpPr>
            <p:nvPr/>
          </p:nvSpPr>
          <p:spPr bwMode="auto">
            <a:xfrm>
              <a:off x="2029" y="3071"/>
              <a:ext cx="705" cy="1509"/>
            </a:xfrm>
            <a:custGeom>
              <a:avLst/>
              <a:gdLst/>
              <a:ahLst/>
              <a:cxnLst>
                <a:cxn ang="0">
                  <a:pos x="440" y="58"/>
                </a:cxn>
                <a:cxn ang="0">
                  <a:pos x="440" y="36"/>
                </a:cxn>
                <a:cxn ang="0">
                  <a:pos x="433" y="14"/>
                </a:cxn>
                <a:cxn ang="0">
                  <a:pos x="426" y="7"/>
                </a:cxn>
                <a:cxn ang="0">
                  <a:pos x="412" y="0"/>
                </a:cxn>
                <a:cxn ang="0">
                  <a:pos x="391" y="0"/>
                </a:cxn>
                <a:cxn ang="0">
                  <a:pos x="308" y="73"/>
                </a:cxn>
                <a:cxn ang="0">
                  <a:pos x="217" y="117"/>
                </a:cxn>
                <a:cxn ang="0">
                  <a:pos x="126" y="139"/>
                </a:cxn>
                <a:cxn ang="0">
                  <a:pos x="56" y="147"/>
                </a:cxn>
                <a:cxn ang="0">
                  <a:pos x="0" y="147"/>
                </a:cxn>
                <a:cxn ang="0">
                  <a:pos x="0" y="220"/>
                </a:cxn>
                <a:cxn ang="0">
                  <a:pos x="49" y="220"/>
                </a:cxn>
                <a:cxn ang="0">
                  <a:pos x="112" y="213"/>
                </a:cxn>
                <a:cxn ang="0">
                  <a:pos x="196" y="191"/>
                </a:cxn>
                <a:cxn ang="0">
                  <a:pos x="280" y="161"/>
                </a:cxn>
                <a:cxn ang="0">
                  <a:pos x="280" y="1376"/>
                </a:cxn>
                <a:cxn ang="0">
                  <a:pos x="266" y="1406"/>
                </a:cxn>
                <a:cxn ang="0">
                  <a:pos x="238" y="1420"/>
                </a:cxn>
                <a:cxn ang="0">
                  <a:pos x="175" y="1435"/>
                </a:cxn>
                <a:cxn ang="0">
                  <a:pos x="14" y="1435"/>
                </a:cxn>
                <a:cxn ang="0">
                  <a:pos x="14" y="1509"/>
                </a:cxn>
                <a:cxn ang="0">
                  <a:pos x="84" y="1501"/>
                </a:cxn>
                <a:cxn ang="0">
                  <a:pos x="636" y="1501"/>
                </a:cxn>
                <a:cxn ang="0">
                  <a:pos x="705" y="1509"/>
                </a:cxn>
                <a:cxn ang="0">
                  <a:pos x="705" y="1435"/>
                </a:cxn>
                <a:cxn ang="0">
                  <a:pos x="545" y="1435"/>
                </a:cxn>
                <a:cxn ang="0">
                  <a:pos x="482" y="1420"/>
                </a:cxn>
                <a:cxn ang="0">
                  <a:pos x="454" y="1406"/>
                </a:cxn>
                <a:cxn ang="0">
                  <a:pos x="440" y="1376"/>
                </a:cxn>
                <a:cxn ang="0">
                  <a:pos x="440" y="1332"/>
                </a:cxn>
                <a:cxn ang="0">
                  <a:pos x="440" y="58"/>
                </a:cxn>
              </a:cxnLst>
              <a:rect l="0" t="0" r="r" b="b"/>
              <a:pathLst>
                <a:path w="705" h="1509">
                  <a:moveTo>
                    <a:pt x="440" y="58"/>
                  </a:moveTo>
                  <a:lnTo>
                    <a:pt x="440" y="36"/>
                  </a:lnTo>
                  <a:lnTo>
                    <a:pt x="433" y="14"/>
                  </a:lnTo>
                  <a:lnTo>
                    <a:pt x="426" y="7"/>
                  </a:lnTo>
                  <a:lnTo>
                    <a:pt x="412" y="0"/>
                  </a:lnTo>
                  <a:lnTo>
                    <a:pt x="391" y="0"/>
                  </a:lnTo>
                  <a:lnTo>
                    <a:pt x="308" y="73"/>
                  </a:lnTo>
                  <a:lnTo>
                    <a:pt x="217" y="117"/>
                  </a:lnTo>
                  <a:lnTo>
                    <a:pt x="126" y="139"/>
                  </a:lnTo>
                  <a:lnTo>
                    <a:pt x="56" y="147"/>
                  </a:lnTo>
                  <a:lnTo>
                    <a:pt x="0" y="147"/>
                  </a:lnTo>
                  <a:lnTo>
                    <a:pt x="0" y="220"/>
                  </a:lnTo>
                  <a:lnTo>
                    <a:pt x="49" y="220"/>
                  </a:lnTo>
                  <a:lnTo>
                    <a:pt x="112" y="213"/>
                  </a:lnTo>
                  <a:lnTo>
                    <a:pt x="196" y="191"/>
                  </a:lnTo>
                  <a:lnTo>
                    <a:pt x="280" y="161"/>
                  </a:lnTo>
                  <a:lnTo>
                    <a:pt x="280" y="1376"/>
                  </a:lnTo>
                  <a:lnTo>
                    <a:pt x="266" y="1406"/>
                  </a:lnTo>
                  <a:lnTo>
                    <a:pt x="238" y="1420"/>
                  </a:lnTo>
                  <a:lnTo>
                    <a:pt x="175" y="1435"/>
                  </a:lnTo>
                  <a:lnTo>
                    <a:pt x="14" y="1435"/>
                  </a:lnTo>
                  <a:lnTo>
                    <a:pt x="14" y="1509"/>
                  </a:lnTo>
                  <a:lnTo>
                    <a:pt x="84" y="1501"/>
                  </a:lnTo>
                  <a:lnTo>
                    <a:pt x="636" y="1501"/>
                  </a:lnTo>
                  <a:lnTo>
                    <a:pt x="705" y="1509"/>
                  </a:lnTo>
                  <a:lnTo>
                    <a:pt x="705" y="1435"/>
                  </a:lnTo>
                  <a:lnTo>
                    <a:pt x="545" y="1435"/>
                  </a:lnTo>
                  <a:lnTo>
                    <a:pt x="482" y="1420"/>
                  </a:lnTo>
                  <a:lnTo>
                    <a:pt x="454" y="1406"/>
                  </a:lnTo>
                  <a:lnTo>
                    <a:pt x="440" y="1376"/>
                  </a:lnTo>
                  <a:lnTo>
                    <a:pt x="440" y="1332"/>
                  </a:lnTo>
                  <a:lnTo>
                    <a:pt x="440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46" name="Freeform 34"/>
            <p:cNvSpPr>
              <a:spLocks/>
            </p:cNvSpPr>
            <p:nvPr/>
          </p:nvSpPr>
          <p:spPr bwMode="auto">
            <a:xfrm>
              <a:off x="3579" y="3969"/>
              <a:ext cx="1305" cy="88"/>
            </a:xfrm>
            <a:custGeom>
              <a:avLst/>
              <a:gdLst/>
              <a:ahLst/>
              <a:cxnLst>
                <a:cxn ang="0">
                  <a:pos x="1235" y="88"/>
                </a:cxn>
                <a:cxn ang="0">
                  <a:pos x="1284" y="88"/>
                </a:cxn>
                <a:cxn ang="0">
                  <a:pos x="1305" y="66"/>
                </a:cxn>
                <a:cxn ang="0">
                  <a:pos x="1305" y="29"/>
                </a:cxn>
                <a:cxn ang="0">
                  <a:pos x="1298" y="14"/>
                </a:cxn>
                <a:cxn ang="0">
                  <a:pos x="1291" y="7"/>
                </a:cxn>
                <a:cxn ang="0">
                  <a:pos x="1277" y="7"/>
                </a:cxn>
                <a:cxn ang="0">
                  <a:pos x="1263" y="0"/>
                </a:cxn>
                <a:cxn ang="0">
                  <a:pos x="35" y="0"/>
                </a:cxn>
                <a:cxn ang="0">
                  <a:pos x="7" y="14"/>
                </a:cxn>
                <a:cxn ang="0">
                  <a:pos x="0" y="29"/>
                </a:cxn>
                <a:cxn ang="0">
                  <a:pos x="0" y="59"/>
                </a:cxn>
                <a:cxn ang="0">
                  <a:pos x="7" y="73"/>
                </a:cxn>
                <a:cxn ang="0">
                  <a:pos x="14" y="81"/>
                </a:cxn>
                <a:cxn ang="0">
                  <a:pos x="28" y="88"/>
                </a:cxn>
                <a:cxn ang="0">
                  <a:pos x="70" y="88"/>
                </a:cxn>
                <a:cxn ang="0">
                  <a:pos x="1235" y="88"/>
                </a:cxn>
              </a:cxnLst>
              <a:rect l="0" t="0" r="r" b="b"/>
              <a:pathLst>
                <a:path w="1305" h="88">
                  <a:moveTo>
                    <a:pt x="1235" y="88"/>
                  </a:moveTo>
                  <a:lnTo>
                    <a:pt x="1284" y="88"/>
                  </a:lnTo>
                  <a:lnTo>
                    <a:pt x="1305" y="66"/>
                  </a:lnTo>
                  <a:lnTo>
                    <a:pt x="1305" y="29"/>
                  </a:lnTo>
                  <a:lnTo>
                    <a:pt x="1298" y="14"/>
                  </a:lnTo>
                  <a:lnTo>
                    <a:pt x="1291" y="7"/>
                  </a:lnTo>
                  <a:lnTo>
                    <a:pt x="1277" y="7"/>
                  </a:lnTo>
                  <a:lnTo>
                    <a:pt x="1263" y="0"/>
                  </a:lnTo>
                  <a:lnTo>
                    <a:pt x="35" y="0"/>
                  </a:lnTo>
                  <a:lnTo>
                    <a:pt x="7" y="14"/>
                  </a:lnTo>
                  <a:lnTo>
                    <a:pt x="0" y="29"/>
                  </a:lnTo>
                  <a:lnTo>
                    <a:pt x="0" y="59"/>
                  </a:lnTo>
                  <a:lnTo>
                    <a:pt x="7" y="73"/>
                  </a:lnTo>
                  <a:lnTo>
                    <a:pt x="14" y="81"/>
                  </a:lnTo>
                  <a:lnTo>
                    <a:pt x="28" y="88"/>
                  </a:lnTo>
                  <a:lnTo>
                    <a:pt x="70" y="88"/>
                  </a:lnTo>
                  <a:lnTo>
                    <a:pt x="1235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47" name="Freeform 35"/>
            <p:cNvSpPr>
              <a:spLocks/>
            </p:cNvSpPr>
            <p:nvPr/>
          </p:nvSpPr>
          <p:spPr bwMode="auto">
            <a:xfrm>
              <a:off x="5637" y="3071"/>
              <a:ext cx="859" cy="1509"/>
            </a:xfrm>
            <a:custGeom>
              <a:avLst/>
              <a:gdLst/>
              <a:ahLst/>
              <a:cxnLst>
                <a:cxn ang="0">
                  <a:pos x="859" y="1119"/>
                </a:cxn>
                <a:cxn ang="0">
                  <a:pos x="803" y="1119"/>
                </a:cxn>
                <a:cxn ang="0">
                  <a:pos x="775" y="1266"/>
                </a:cxn>
                <a:cxn ang="0">
                  <a:pos x="761" y="1317"/>
                </a:cxn>
                <a:cxn ang="0">
                  <a:pos x="726" y="1325"/>
                </a:cxn>
                <a:cxn ang="0">
                  <a:pos x="670" y="1332"/>
                </a:cxn>
                <a:cxn ang="0">
                  <a:pos x="168" y="1332"/>
                </a:cxn>
                <a:cxn ang="0">
                  <a:pos x="398" y="1104"/>
                </a:cxn>
                <a:cxn ang="0">
                  <a:pos x="531" y="979"/>
                </a:cxn>
                <a:cxn ang="0">
                  <a:pos x="636" y="876"/>
                </a:cxn>
                <a:cxn ang="0">
                  <a:pos x="719" y="780"/>
                </a:cxn>
                <a:cxn ang="0">
                  <a:pos x="782" y="699"/>
                </a:cxn>
                <a:cxn ang="0">
                  <a:pos x="824" y="618"/>
                </a:cxn>
                <a:cxn ang="0">
                  <a:pos x="852" y="530"/>
                </a:cxn>
                <a:cxn ang="0">
                  <a:pos x="859" y="441"/>
                </a:cxn>
                <a:cxn ang="0">
                  <a:pos x="845" y="316"/>
                </a:cxn>
                <a:cxn ang="0">
                  <a:pos x="796" y="213"/>
                </a:cxn>
                <a:cxn ang="0">
                  <a:pos x="726" y="125"/>
                </a:cxn>
                <a:cxn ang="0">
                  <a:pos x="636" y="58"/>
                </a:cxn>
                <a:cxn ang="0">
                  <a:pos x="531" y="14"/>
                </a:cxn>
                <a:cxn ang="0">
                  <a:pos x="405" y="0"/>
                </a:cxn>
                <a:cxn ang="0">
                  <a:pos x="294" y="14"/>
                </a:cxn>
                <a:cxn ang="0">
                  <a:pos x="196" y="66"/>
                </a:cxn>
                <a:cxn ang="0">
                  <a:pos x="112" y="132"/>
                </a:cxn>
                <a:cxn ang="0">
                  <a:pos x="56" y="213"/>
                </a:cxn>
                <a:cxn ang="0">
                  <a:pos x="14" y="309"/>
                </a:cxn>
                <a:cxn ang="0">
                  <a:pos x="0" y="412"/>
                </a:cxn>
                <a:cxn ang="0">
                  <a:pos x="14" y="471"/>
                </a:cxn>
                <a:cxn ang="0">
                  <a:pos x="42" y="507"/>
                </a:cxn>
                <a:cxn ang="0">
                  <a:pos x="70" y="530"/>
                </a:cxn>
                <a:cxn ang="0">
                  <a:pos x="105" y="537"/>
                </a:cxn>
                <a:cxn ang="0">
                  <a:pos x="119" y="537"/>
                </a:cxn>
                <a:cxn ang="0">
                  <a:pos x="147" y="530"/>
                </a:cxn>
                <a:cxn ang="0">
                  <a:pos x="189" y="515"/>
                </a:cxn>
                <a:cxn ang="0">
                  <a:pos x="217" y="478"/>
                </a:cxn>
                <a:cxn ang="0">
                  <a:pos x="231" y="419"/>
                </a:cxn>
                <a:cxn ang="0">
                  <a:pos x="224" y="375"/>
                </a:cxn>
                <a:cxn ang="0">
                  <a:pos x="203" y="338"/>
                </a:cxn>
                <a:cxn ang="0">
                  <a:pos x="161" y="309"/>
                </a:cxn>
                <a:cxn ang="0">
                  <a:pos x="112" y="301"/>
                </a:cxn>
                <a:cxn ang="0">
                  <a:pos x="84" y="301"/>
                </a:cxn>
                <a:cxn ang="0">
                  <a:pos x="133" y="206"/>
                </a:cxn>
                <a:cxn ang="0">
                  <a:pos x="203" y="132"/>
                </a:cxn>
                <a:cxn ang="0">
                  <a:pos x="287" y="88"/>
                </a:cxn>
                <a:cxn ang="0">
                  <a:pos x="377" y="73"/>
                </a:cxn>
                <a:cxn ang="0">
                  <a:pos x="468" y="88"/>
                </a:cxn>
                <a:cxn ang="0">
                  <a:pos x="538" y="125"/>
                </a:cxn>
                <a:cxn ang="0">
                  <a:pos x="594" y="184"/>
                </a:cxn>
                <a:cxn ang="0">
                  <a:pos x="636" y="265"/>
                </a:cxn>
                <a:cxn ang="0">
                  <a:pos x="656" y="353"/>
                </a:cxn>
                <a:cxn ang="0">
                  <a:pos x="663" y="441"/>
                </a:cxn>
                <a:cxn ang="0">
                  <a:pos x="643" y="574"/>
                </a:cxn>
                <a:cxn ang="0">
                  <a:pos x="594" y="706"/>
                </a:cxn>
                <a:cxn ang="0">
                  <a:pos x="524" y="831"/>
                </a:cxn>
                <a:cxn ang="0">
                  <a:pos x="440" y="942"/>
                </a:cxn>
                <a:cxn ang="0">
                  <a:pos x="28" y="1428"/>
                </a:cxn>
                <a:cxn ang="0">
                  <a:pos x="7" y="1450"/>
                </a:cxn>
                <a:cxn ang="0">
                  <a:pos x="7" y="1465"/>
                </a:cxn>
                <a:cxn ang="0">
                  <a:pos x="0" y="1479"/>
                </a:cxn>
                <a:cxn ang="0">
                  <a:pos x="0" y="1509"/>
                </a:cxn>
                <a:cxn ang="0">
                  <a:pos x="796" y="1509"/>
                </a:cxn>
                <a:cxn ang="0">
                  <a:pos x="859" y="1119"/>
                </a:cxn>
              </a:cxnLst>
              <a:rect l="0" t="0" r="r" b="b"/>
              <a:pathLst>
                <a:path w="859" h="1509">
                  <a:moveTo>
                    <a:pt x="859" y="1119"/>
                  </a:moveTo>
                  <a:lnTo>
                    <a:pt x="803" y="1119"/>
                  </a:lnTo>
                  <a:lnTo>
                    <a:pt x="775" y="1266"/>
                  </a:lnTo>
                  <a:lnTo>
                    <a:pt x="761" y="1317"/>
                  </a:lnTo>
                  <a:lnTo>
                    <a:pt x="726" y="1325"/>
                  </a:lnTo>
                  <a:lnTo>
                    <a:pt x="670" y="1332"/>
                  </a:lnTo>
                  <a:lnTo>
                    <a:pt x="168" y="1332"/>
                  </a:lnTo>
                  <a:lnTo>
                    <a:pt x="398" y="1104"/>
                  </a:lnTo>
                  <a:lnTo>
                    <a:pt x="531" y="979"/>
                  </a:lnTo>
                  <a:lnTo>
                    <a:pt x="636" y="876"/>
                  </a:lnTo>
                  <a:lnTo>
                    <a:pt x="719" y="780"/>
                  </a:lnTo>
                  <a:lnTo>
                    <a:pt x="782" y="699"/>
                  </a:lnTo>
                  <a:lnTo>
                    <a:pt x="824" y="618"/>
                  </a:lnTo>
                  <a:lnTo>
                    <a:pt x="852" y="530"/>
                  </a:lnTo>
                  <a:lnTo>
                    <a:pt x="859" y="441"/>
                  </a:lnTo>
                  <a:lnTo>
                    <a:pt x="845" y="316"/>
                  </a:lnTo>
                  <a:lnTo>
                    <a:pt x="796" y="213"/>
                  </a:lnTo>
                  <a:lnTo>
                    <a:pt x="726" y="125"/>
                  </a:lnTo>
                  <a:lnTo>
                    <a:pt x="636" y="58"/>
                  </a:lnTo>
                  <a:lnTo>
                    <a:pt x="531" y="14"/>
                  </a:lnTo>
                  <a:lnTo>
                    <a:pt x="405" y="0"/>
                  </a:lnTo>
                  <a:lnTo>
                    <a:pt x="294" y="14"/>
                  </a:lnTo>
                  <a:lnTo>
                    <a:pt x="196" y="66"/>
                  </a:lnTo>
                  <a:lnTo>
                    <a:pt x="112" y="132"/>
                  </a:lnTo>
                  <a:lnTo>
                    <a:pt x="56" y="213"/>
                  </a:lnTo>
                  <a:lnTo>
                    <a:pt x="14" y="309"/>
                  </a:lnTo>
                  <a:lnTo>
                    <a:pt x="0" y="412"/>
                  </a:lnTo>
                  <a:lnTo>
                    <a:pt x="14" y="471"/>
                  </a:lnTo>
                  <a:lnTo>
                    <a:pt x="42" y="507"/>
                  </a:lnTo>
                  <a:lnTo>
                    <a:pt x="70" y="530"/>
                  </a:lnTo>
                  <a:lnTo>
                    <a:pt x="105" y="537"/>
                  </a:lnTo>
                  <a:lnTo>
                    <a:pt x="119" y="537"/>
                  </a:lnTo>
                  <a:lnTo>
                    <a:pt x="147" y="530"/>
                  </a:lnTo>
                  <a:lnTo>
                    <a:pt x="189" y="515"/>
                  </a:lnTo>
                  <a:lnTo>
                    <a:pt x="217" y="478"/>
                  </a:lnTo>
                  <a:lnTo>
                    <a:pt x="231" y="419"/>
                  </a:lnTo>
                  <a:lnTo>
                    <a:pt x="224" y="375"/>
                  </a:lnTo>
                  <a:lnTo>
                    <a:pt x="203" y="338"/>
                  </a:lnTo>
                  <a:lnTo>
                    <a:pt x="161" y="309"/>
                  </a:lnTo>
                  <a:lnTo>
                    <a:pt x="112" y="301"/>
                  </a:lnTo>
                  <a:lnTo>
                    <a:pt x="84" y="301"/>
                  </a:lnTo>
                  <a:lnTo>
                    <a:pt x="133" y="206"/>
                  </a:lnTo>
                  <a:lnTo>
                    <a:pt x="203" y="132"/>
                  </a:lnTo>
                  <a:lnTo>
                    <a:pt x="287" y="88"/>
                  </a:lnTo>
                  <a:lnTo>
                    <a:pt x="377" y="73"/>
                  </a:lnTo>
                  <a:lnTo>
                    <a:pt x="468" y="88"/>
                  </a:lnTo>
                  <a:lnTo>
                    <a:pt x="538" y="125"/>
                  </a:lnTo>
                  <a:lnTo>
                    <a:pt x="594" y="184"/>
                  </a:lnTo>
                  <a:lnTo>
                    <a:pt x="636" y="265"/>
                  </a:lnTo>
                  <a:lnTo>
                    <a:pt x="656" y="353"/>
                  </a:lnTo>
                  <a:lnTo>
                    <a:pt x="663" y="441"/>
                  </a:lnTo>
                  <a:lnTo>
                    <a:pt x="643" y="574"/>
                  </a:lnTo>
                  <a:lnTo>
                    <a:pt x="594" y="706"/>
                  </a:lnTo>
                  <a:lnTo>
                    <a:pt x="524" y="831"/>
                  </a:lnTo>
                  <a:lnTo>
                    <a:pt x="440" y="942"/>
                  </a:lnTo>
                  <a:lnTo>
                    <a:pt x="28" y="1428"/>
                  </a:lnTo>
                  <a:lnTo>
                    <a:pt x="7" y="1450"/>
                  </a:lnTo>
                  <a:lnTo>
                    <a:pt x="7" y="1465"/>
                  </a:lnTo>
                  <a:lnTo>
                    <a:pt x="0" y="1479"/>
                  </a:lnTo>
                  <a:lnTo>
                    <a:pt x="0" y="1509"/>
                  </a:lnTo>
                  <a:lnTo>
                    <a:pt x="796" y="1509"/>
                  </a:lnTo>
                  <a:lnTo>
                    <a:pt x="859" y="11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48" name="Freeform 36"/>
            <p:cNvSpPr>
              <a:spLocks/>
            </p:cNvSpPr>
            <p:nvPr/>
          </p:nvSpPr>
          <p:spPr bwMode="auto">
            <a:xfrm>
              <a:off x="6670" y="3578"/>
              <a:ext cx="1068" cy="1024"/>
            </a:xfrm>
            <a:custGeom>
              <a:avLst/>
              <a:gdLst/>
              <a:ahLst/>
              <a:cxnLst>
                <a:cxn ang="0">
                  <a:pos x="663" y="280"/>
                </a:cxn>
                <a:cxn ang="0">
                  <a:pos x="712" y="162"/>
                </a:cxn>
                <a:cxn ang="0">
                  <a:pos x="796" y="67"/>
                </a:cxn>
                <a:cxn ang="0">
                  <a:pos x="894" y="52"/>
                </a:cxn>
                <a:cxn ang="0">
                  <a:pos x="942" y="67"/>
                </a:cxn>
                <a:cxn ang="0">
                  <a:pos x="922" y="104"/>
                </a:cxn>
                <a:cxn ang="0">
                  <a:pos x="873" y="207"/>
                </a:cxn>
                <a:cxn ang="0">
                  <a:pos x="880" y="243"/>
                </a:cxn>
                <a:cxn ang="0">
                  <a:pos x="908" y="273"/>
                </a:cxn>
                <a:cxn ang="0">
                  <a:pos x="949" y="280"/>
                </a:cxn>
                <a:cxn ang="0">
                  <a:pos x="1026" y="251"/>
                </a:cxn>
                <a:cxn ang="0">
                  <a:pos x="1068" y="148"/>
                </a:cxn>
                <a:cxn ang="0">
                  <a:pos x="1019" y="45"/>
                </a:cxn>
                <a:cxn ang="0">
                  <a:pos x="915" y="8"/>
                </a:cxn>
                <a:cxn ang="0">
                  <a:pos x="796" y="15"/>
                </a:cxn>
                <a:cxn ang="0">
                  <a:pos x="698" y="89"/>
                </a:cxn>
                <a:cxn ang="0">
                  <a:pos x="642" y="177"/>
                </a:cxn>
                <a:cxn ang="0">
                  <a:pos x="559" y="52"/>
                </a:cxn>
                <a:cxn ang="0">
                  <a:pos x="454" y="8"/>
                </a:cxn>
                <a:cxn ang="0">
                  <a:pos x="321" y="15"/>
                </a:cxn>
                <a:cxn ang="0">
                  <a:pos x="182" y="118"/>
                </a:cxn>
                <a:cxn ang="0">
                  <a:pos x="98" y="258"/>
                </a:cxn>
                <a:cxn ang="0">
                  <a:pos x="63" y="354"/>
                </a:cxn>
                <a:cxn ang="0">
                  <a:pos x="105" y="369"/>
                </a:cxn>
                <a:cxn ang="0">
                  <a:pos x="119" y="346"/>
                </a:cxn>
                <a:cxn ang="0">
                  <a:pos x="210" y="162"/>
                </a:cxn>
                <a:cxn ang="0">
                  <a:pos x="314" y="74"/>
                </a:cxn>
                <a:cxn ang="0">
                  <a:pos x="405" y="52"/>
                </a:cxn>
                <a:cxn ang="0">
                  <a:pos x="468" y="67"/>
                </a:cxn>
                <a:cxn ang="0">
                  <a:pos x="517" y="140"/>
                </a:cxn>
                <a:cxn ang="0">
                  <a:pos x="517" y="258"/>
                </a:cxn>
                <a:cxn ang="0">
                  <a:pos x="482" y="435"/>
                </a:cxn>
                <a:cxn ang="0">
                  <a:pos x="405" y="744"/>
                </a:cxn>
                <a:cxn ang="0">
                  <a:pos x="328" y="913"/>
                </a:cxn>
                <a:cxn ang="0">
                  <a:pos x="203" y="980"/>
                </a:cxn>
                <a:cxn ang="0">
                  <a:pos x="175" y="972"/>
                </a:cxn>
                <a:cxn ang="0">
                  <a:pos x="126" y="965"/>
                </a:cxn>
                <a:cxn ang="0">
                  <a:pos x="147" y="928"/>
                </a:cxn>
                <a:cxn ang="0">
                  <a:pos x="196" y="825"/>
                </a:cxn>
                <a:cxn ang="0">
                  <a:pos x="189" y="781"/>
                </a:cxn>
                <a:cxn ang="0">
                  <a:pos x="133" y="744"/>
                </a:cxn>
                <a:cxn ang="0">
                  <a:pos x="56" y="766"/>
                </a:cxn>
                <a:cxn ang="0">
                  <a:pos x="0" y="877"/>
                </a:cxn>
                <a:cxn ang="0">
                  <a:pos x="42" y="972"/>
                </a:cxn>
                <a:cxn ang="0">
                  <a:pos x="147" y="1024"/>
                </a:cxn>
                <a:cxn ang="0">
                  <a:pos x="279" y="1009"/>
                </a:cxn>
                <a:cxn ang="0">
                  <a:pos x="384" y="921"/>
                </a:cxn>
                <a:cxn ang="0">
                  <a:pos x="454" y="913"/>
                </a:cxn>
                <a:cxn ang="0">
                  <a:pos x="573" y="1009"/>
                </a:cxn>
                <a:cxn ang="0">
                  <a:pos x="747" y="1009"/>
                </a:cxn>
                <a:cxn ang="0">
                  <a:pos x="887" y="906"/>
                </a:cxn>
                <a:cxn ang="0">
                  <a:pos x="970" y="773"/>
                </a:cxn>
                <a:cxn ang="0">
                  <a:pos x="998" y="678"/>
                </a:cxn>
                <a:cxn ang="0">
                  <a:pos x="984" y="656"/>
                </a:cxn>
                <a:cxn ang="0">
                  <a:pos x="949" y="670"/>
                </a:cxn>
                <a:cxn ang="0">
                  <a:pos x="908" y="788"/>
                </a:cxn>
                <a:cxn ang="0">
                  <a:pos x="803" y="921"/>
                </a:cxn>
                <a:cxn ang="0">
                  <a:pos x="705" y="972"/>
                </a:cxn>
                <a:cxn ang="0">
                  <a:pos x="607" y="965"/>
                </a:cxn>
                <a:cxn ang="0">
                  <a:pos x="552" y="884"/>
                </a:cxn>
                <a:cxn ang="0">
                  <a:pos x="552" y="773"/>
                </a:cxn>
                <a:cxn ang="0">
                  <a:pos x="580" y="626"/>
                </a:cxn>
              </a:cxnLst>
              <a:rect l="0" t="0" r="r" b="b"/>
              <a:pathLst>
                <a:path w="1068" h="1024">
                  <a:moveTo>
                    <a:pt x="656" y="317"/>
                  </a:moveTo>
                  <a:lnTo>
                    <a:pt x="663" y="280"/>
                  </a:lnTo>
                  <a:lnTo>
                    <a:pt x="684" y="221"/>
                  </a:lnTo>
                  <a:lnTo>
                    <a:pt x="712" y="162"/>
                  </a:lnTo>
                  <a:lnTo>
                    <a:pt x="747" y="111"/>
                  </a:lnTo>
                  <a:lnTo>
                    <a:pt x="796" y="67"/>
                  </a:lnTo>
                  <a:lnTo>
                    <a:pt x="866" y="52"/>
                  </a:lnTo>
                  <a:lnTo>
                    <a:pt x="894" y="52"/>
                  </a:lnTo>
                  <a:lnTo>
                    <a:pt x="922" y="59"/>
                  </a:lnTo>
                  <a:lnTo>
                    <a:pt x="942" y="67"/>
                  </a:lnTo>
                  <a:lnTo>
                    <a:pt x="970" y="81"/>
                  </a:lnTo>
                  <a:lnTo>
                    <a:pt x="922" y="104"/>
                  </a:lnTo>
                  <a:lnTo>
                    <a:pt x="887" y="148"/>
                  </a:lnTo>
                  <a:lnTo>
                    <a:pt x="873" y="207"/>
                  </a:lnTo>
                  <a:lnTo>
                    <a:pt x="873" y="221"/>
                  </a:lnTo>
                  <a:lnTo>
                    <a:pt x="880" y="243"/>
                  </a:lnTo>
                  <a:lnTo>
                    <a:pt x="887" y="258"/>
                  </a:lnTo>
                  <a:lnTo>
                    <a:pt x="908" y="273"/>
                  </a:lnTo>
                  <a:lnTo>
                    <a:pt x="929" y="280"/>
                  </a:lnTo>
                  <a:lnTo>
                    <a:pt x="949" y="280"/>
                  </a:lnTo>
                  <a:lnTo>
                    <a:pt x="991" y="273"/>
                  </a:lnTo>
                  <a:lnTo>
                    <a:pt x="1026" y="251"/>
                  </a:lnTo>
                  <a:lnTo>
                    <a:pt x="1054" y="207"/>
                  </a:lnTo>
                  <a:lnTo>
                    <a:pt x="1068" y="148"/>
                  </a:lnTo>
                  <a:lnTo>
                    <a:pt x="1054" y="89"/>
                  </a:lnTo>
                  <a:lnTo>
                    <a:pt x="1019" y="45"/>
                  </a:lnTo>
                  <a:lnTo>
                    <a:pt x="970" y="23"/>
                  </a:lnTo>
                  <a:lnTo>
                    <a:pt x="915" y="8"/>
                  </a:lnTo>
                  <a:lnTo>
                    <a:pt x="866" y="0"/>
                  </a:lnTo>
                  <a:lnTo>
                    <a:pt x="796" y="15"/>
                  </a:lnTo>
                  <a:lnTo>
                    <a:pt x="740" y="45"/>
                  </a:lnTo>
                  <a:lnTo>
                    <a:pt x="698" y="89"/>
                  </a:lnTo>
                  <a:lnTo>
                    <a:pt x="663" y="133"/>
                  </a:lnTo>
                  <a:lnTo>
                    <a:pt x="642" y="177"/>
                  </a:lnTo>
                  <a:lnTo>
                    <a:pt x="601" y="104"/>
                  </a:lnTo>
                  <a:lnTo>
                    <a:pt x="559" y="52"/>
                  </a:lnTo>
                  <a:lnTo>
                    <a:pt x="503" y="23"/>
                  </a:lnTo>
                  <a:lnTo>
                    <a:pt x="454" y="8"/>
                  </a:lnTo>
                  <a:lnTo>
                    <a:pt x="412" y="0"/>
                  </a:lnTo>
                  <a:lnTo>
                    <a:pt x="321" y="15"/>
                  </a:lnTo>
                  <a:lnTo>
                    <a:pt x="245" y="59"/>
                  </a:lnTo>
                  <a:lnTo>
                    <a:pt x="182" y="118"/>
                  </a:lnTo>
                  <a:lnTo>
                    <a:pt x="133" y="192"/>
                  </a:lnTo>
                  <a:lnTo>
                    <a:pt x="98" y="258"/>
                  </a:lnTo>
                  <a:lnTo>
                    <a:pt x="70" y="310"/>
                  </a:lnTo>
                  <a:lnTo>
                    <a:pt x="63" y="354"/>
                  </a:lnTo>
                  <a:lnTo>
                    <a:pt x="77" y="369"/>
                  </a:lnTo>
                  <a:lnTo>
                    <a:pt x="105" y="369"/>
                  </a:lnTo>
                  <a:lnTo>
                    <a:pt x="112" y="361"/>
                  </a:lnTo>
                  <a:lnTo>
                    <a:pt x="119" y="346"/>
                  </a:lnTo>
                  <a:lnTo>
                    <a:pt x="161" y="243"/>
                  </a:lnTo>
                  <a:lnTo>
                    <a:pt x="210" y="162"/>
                  </a:lnTo>
                  <a:lnTo>
                    <a:pt x="266" y="111"/>
                  </a:lnTo>
                  <a:lnTo>
                    <a:pt x="314" y="74"/>
                  </a:lnTo>
                  <a:lnTo>
                    <a:pt x="363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8" y="67"/>
                  </a:lnTo>
                  <a:lnTo>
                    <a:pt x="496" y="96"/>
                  </a:lnTo>
                  <a:lnTo>
                    <a:pt x="517" y="140"/>
                  </a:lnTo>
                  <a:lnTo>
                    <a:pt x="524" y="207"/>
                  </a:lnTo>
                  <a:lnTo>
                    <a:pt x="517" y="258"/>
                  </a:lnTo>
                  <a:lnTo>
                    <a:pt x="503" y="332"/>
                  </a:lnTo>
                  <a:lnTo>
                    <a:pt x="482" y="435"/>
                  </a:lnTo>
                  <a:lnTo>
                    <a:pt x="447" y="567"/>
                  </a:lnTo>
                  <a:lnTo>
                    <a:pt x="405" y="744"/>
                  </a:lnTo>
                  <a:lnTo>
                    <a:pt x="370" y="840"/>
                  </a:lnTo>
                  <a:lnTo>
                    <a:pt x="328" y="913"/>
                  </a:lnTo>
                  <a:lnTo>
                    <a:pt x="273" y="958"/>
                  </a:lnTo>
                  <a:lnTo>
                    <a:pt x="203" y="980"/>
                  </a:lnTo>
                  <a:lnTo>
                    <a:pt x="189" y="980"/>
                  </a:lnTo>
                  <a:lnTo>
                    <a:pt x="175" y="972"/>
                  </a:lnTo>
                  <a:lnTo>
                    <a:pt x="147" y="972"/>
                  </a:lnTo>
                  <a:lnTo>
                    <a:pt x="126" y="965"/>
                  </a:lnTo>
                  <a:lnTo>
                    <a:pt x="98" y="950"/>
                  </a:lnTo>
                  <a:lnTo>
                    <a:pt x="147" y="928"/>
                  </a:lnTo>
                  <a:lnTo>
                    <a:pt x="182" y="884"/>
                  </a:lnTo>
                  <a:lnTo>
                    <a:pt x="196" y="825"/>
                  </a:lnTo>
                  <a:lnTo>
                    <a:pt x="196" y="803"/>
                  </a:lnTo>
                  <a:lnTo>
                    <a:pt x="189" y="781"/>
                  </a:lnTo>
                  <a:lnTo>
                    <a:pt x="175" y="766"/>
                  </a:lnTo>
                  <a:lnTo>
                    <a:pt x="133" y="744"/>
                  </a:lnTo>
                  <a:lnTo>
                    <a:pt x="119" y="744"/>
                  </a:lnTo>
                  <a:lnTo>
                    <a:pt x="56" y="766"/>
                  </a:lnTo>
                  <a:lnTo>
                    <a:pt x="14" y="810"/>
                  </a:lnTo>
                  <a:lnTo>
                    <a:pt x="0" y="877"/>
                  </a:lnTo>
                  <a:lnTo>
                    <a:pt x="14" y="935"/>
                  </a:lnTo>
                  <a:lnTo>
                    <a:pt x="42" y="972"/>
                  </a:lnTo>
                  <a:lnTo>
                    <a:pt x="91" y="1002"/>
                  </a:lnTo>
                  <a:lnTo>
                    <a:pt x="147" y="1024"/>
                  </a:lnTo>
                  <a:lnTo>
                    <a:pt x="203" y="1024"/>
                  </a:lnTo>
                  <a:lnTo>
                    <a:pt x="279" y="1009"/>
                  </a:lnTo>
                  <a:lnTo>
                    <a:pt x="342" y="972"/>
                  </a:lnTo>
                  <a:lnTo>
                    <a:pt x="384" y="921"/>
                  </a:lnTo>
                  <a:lnTo>
                    <a:pt x="426" y="854"/>
                  </a:lnTo>
                  <a:lnTo>
                    <a:pt x="454" y="913"/>
                  </a:lnTo>
                  <a:lnTo>
                    <a:pt x="503" y="972"/>
                  </a:lnTo>
                  <a:lnTo>
                    <a:pt x="573" y="1009"/>
                  </a:lnTo>
                  <a:lnTo>
                    <a:pt x="656" y="1024"/>
                  </a:lnTo>
                  <a:lnTo>
                    <a:pt x="747" y="1009"/>
                  </a:lnTo>
                  <a:lnTo>
                    <a:pt x="824" y="965"/>
                  </a:lnTo>
                  <a:lnTo>
                    <a:pt x="887" y="906"/>
                  </a:lnTo>
                  <a:lnTo>
                    <a:pt x="935" y="840"/>
                  </a:lnTo>
                  <a:lnTo>
                    <a:pt x="970" y="773"/>
                  </a:lnTo>
                  <a:lnTo>
                    <a:pt x="991" y="715"/>
                  </a:lnTo>
                  <a:lnTo>
                    <a:pt x="998" y="678"/>
                  </a:lnTo>
                  <a:lnTo>
                    <a:pt x="998" y="670"/>
                  </a:lnTo>
                  <a:lnTo>
                    <a:pt x="984" y="656"/>
                  </a:lnTo>
                  <a:lnTo>
                    <a:pt x="963" y="656"/>
                  </a:lnTo>
                  <a:lnTo>
                    <a:pt x="949" y="670"/>
                  </a:lnTo>
                  <a:lnTo>
                    <a:pt x="949" y="678"/>
                  </a:lnTo>
                  <a:lnTo>
                    <a:pt x="908" y="788"/>
                  </a:lnTo>
                  <a:lnTo>
                    <a:pt x="859" y="862"/>
                  </a:lnTo>
                  <a:lnTo>
                    <a:pt x="803" y="921"/>
                  </a:lnTo>
                  <a:lnTo>
                    <a:pt x="754" y="950"/>
                  </a:lnTo>
                  <a:lnTo>
                    <a:pt x="705" y="972"/>
                  </a:lnTo>
                  <a:lnTo>
                    <a:pt x="663" y="980"/>
                  </a:lnTo>
                  <a:lnTo>
                    <a:pt x="607" y="965"/>
                  </a:lnTo>
                  <a:lnTo>
                    <a:pt x="573" y="928"/>
                  </a:lnTo>
                  <a:lnTo>
                    <a:pt x="552" y="884"/>
                  </a:lnTo>
                  <a:lnTo>
                    <a:pt x="545" y="825"/>
                  </a:lnTo>
                  <a:lnTo>
                    <a:pt x="552" y="773"/>
                  </a:lnTo>
                  <a:lnTo>
                    <a:pt x="559" y="715"/>
                  </a:lnTo>
                  <a:lnTo>
                    <a:pt x="580" y="626"/>
                  </a:lnTo>
                  <a:lnTo>
                    <a:pt x="656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49" name="Freeform 37"/>
            <p:cNvSpPr>
              <a:spLocks/>
            </p:cNvSpPr>
            <p:nvPr/>
          </p:nvSpPr>
          <p:spPr bwMode="auto">
            <a:xfrm>
              <a:off x="8485" y="3969"/>
              <a:ext cx="1305" cy="88"/>
            </a:xfrm>
            <a:custGeom>
              <a:avLst/>
              <a:gdLst/>
              <a:ahLst/>
              <a:cxnLst>
                <a:cxn ang="0">
                  <a:pos x="1235" y="88"/>
                </a:cxn>
                <a:cxn ang="0">
                  <a:pos x="1284" y="88"/>
                </a:cxn>
                <a:cxn ang="0">
                  <a:pos x="1305" y="66"/>
                </a:cxn>
                <a:cxn ang="0">
                  <a:pos x="1305" y="29"/>
                </a:cxn>
                <a:cxn ang="0">
                  <a:pos x="1298" y="14"/>
                </a:cxn>
                <a:cxn ang="0">
                  <a:pos x="1291" y="7"/>
                </a:cxn>
                <a:cxn ang="0">
                  <a:pos x="1277" y="7"/>
                </a:cxn>
                <a:cxn ang="0">
                  <a:pos x="1263" y="0"/>
                </a:cxn>
                <a:cxn ang="0">
                  <a:pos x="35" y="0"/>
                </a:cxn>
                <a:cxn ang="0">
                  <a:pos x="7" y="14"/>
                </a:cxn>
                <a:cxn ang="0">
                  <a:pos x="0" y="29"/>
                </a:cxn>
                <a:cxn ang="0">
                  <a:pos x="0" y="59"/>
                </a:cxn>
                <a:cxn ang="0">
                  <a:pos x="7" y="73"/>
                </a:cxn>
                <a:cxn ang="0">
                  <a:pos x="14" y="81"/>
                </a:cxn>
                <a:cxn ang="0">
                  <a:pos x="28" y="88"/>
                </a:cxn>
                <a:cxn ang="0">
                  <a:pos x="70" y="88"/>
                </a:cxn>
                <a:cxn ang="0">
                  <a:pos x="1235" y="88"/>
                </a:cxn>
              </a:cxnLst>
              <a:rect l="0" t="0" r="r" b="b"/>
              <a:pathLst>
                <a:path w="1305" h="88">
                  <a:moveTo>
                    <a:pt x="1235" y="88"/>
                  </a:moveTo>
                  <a:lnTo>
                    <a:pt x="1284" y="88"/>
                  </a:lnTo>
                  <a:lnTo>
                    <a:pt x="1305" y="66"/>
                  </a:lnTo>
                  <a:lnTo>
                    <a:pt x="1305" y="29"/>
                  </a:lnTo>
                  <a:lnTo>
                    <a:pt x="1298" y="14"/>
                  </a:lnTo>
                  <a:lnTo>
                    <a:pt x="1291" y="7"/>
                  </a:lnTo>
                  <a:lnTo>
                    <a:pt x="1277" y="7"/>
                  </a:lnTo>
                  <a:lnTo>
                    <a:pt x="1263" y="0"/>
                  </a:lnTo>
                  <a:lnTo>
                    <a:pt x="35" y="0"/>
                  </a:lnTo>
                  <a:lnTo>
                    <a:pt x="7" y="14"/>
                  </a:lnTo>
                  <a:lnTo>
                    <a:pt x="0" y="29"/>
                  </a:lnTo>
                  <a:lnTo>
                    <a:pt x="0" y="59"/>
                  </a:lnTo>
                  <a:lnTo>
                    <a:pt x="7" y="73"/>
                  </a:lnTo>
                  <a:lnTo>
                    <a:pt x="14" y="81"/>
                  </a:lnTo>
                  <a:lnTo>
                    <a:pt x="28" y="88"/>
                  </a:lnTo>
                  <a:lnTo>
                    <a:pt x="70" y="88"/>
                  </a:lnTo>
                  <a:lnTo>
                    <a:pt x="1235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0" name="Freeform 38"/>
            <p:cNvSpPr>
              <a:spLocks/>
            </p:cNvSpPr>
            <p:nvPr/>
          </p:nvSpPr>
          <p:spPr bwMode="auto">
            <a:xfrm>
              <a:off x="10530" y="3071"/>
              <a:ext cx="886" cy="1560"/>
            </a:xfrm>
            <a:custGeom>
              <a:avLst/>
              <a:gdLst/>
              <a:ahLst/>
              <a:cxnLst>
                <a:cxn ang="0">
                  <a:pos x="649" y="647"/>
                </a:cxn>
                <a:cxn ang="0">
                  <a:pos x="809" y="441"/>
                </a:cxn>
                <a:cxn ang="0">
                  <a:pos x="816" y="228"/>
                </a:cxn>
                <a:cxn ang="0">
                  <a:pos x="711" y="88"/>
                </a:cxn>
                <a:cxn ang="0">
                  <a:pos x="537" y="14"/>
                </a:cxn>
                <a:cxn ang="0">
                  <a:pos x="314" y="14"/>
                </a:cxn>
                <a:cxn ang="0">
                  <a:pos x="125" y="125"/>
                </a:cxn>
                <a:cxn ang="0">
                  <a:pos x="55" y="309"/>
                </a:cxn>
                <a:cxn ang="0">
                  <a:pos x="111" y="412"/>
                </a:cxn>
                <a:cxn ang="0">
                  <a:pos x="195" y="427"/>
                </a:cxn>
                <a:cxn ang="0">
                  <a:pos x="244" y="397"/>
                </a:cxn>
                <a:cxn ang="0">
                  <a:pos x="272" y="346"/>
                </a:cxn>
                <a:cxn ang="0">
                  <a:pos x="265" y="257"/>
                </a:cxn>
                <a:cxn ang="0">
                  <a:pos x="202" y="206"/>
                </a:cxn>
                <a:cxn ang="0">
                  <a:pos x="139" y="198"/>
                </a:cxn>
                <a:cxn ang="0">
                  <a:pos x="279" y="88"/>
                </a:cxn>
                <a:cxn ang="0">
                  <a:pos x="425" y="58"/>
                </a:cxn>
                <a:cxn ang="0">
                  <a:pos x="516" y="81"/>
                </a:cxn>
                <a:cxn ang="0">
                  <a:pos x="600" y="154"/>
                </a:cxn>
                <a:cxn ang="0">
                  <a:pos x="635" y="309"/>
                </a:cxn>
                <a:cxn ang="0">
                  <a:pos x="628" y="412"/>
                </a:cxn>
                <a:cxn ang="0">
                  <a:pos x="572" y="566"/>
                </a:cxn>
                <a:cxn ang="0">
                  <a:pos x="474" y="669"/>
                </a:cxn>
                <a:cxn ang="0">
                  <a:pos x="369" y="684"/>
                </a:cxn>
                <a:cxn ang="0">
                  <a:pos x="286" y="692"/>
                </a:cxn>
                <a:cxn ang="0">
                  <a:pos x="265" y="721"/>
                </a:cxn>
                <a:cxn ang="0">
                  <a:pos x="279" y="743"/>
                </a:cxn>
                <a:cxn ang="0">
                  <a:pos x="495" y="758"/>
                </a:cxn>
                <a:cxn ang="0">
                  <a:pos x="607" y="853"/>
                </a:cxn>
                <a:cxn ang="0">
                  <a:pos x="663" y="1015"/>
                </a:cxn>
                <a:cxn ang="0">
                  <a:pos x="663" y="1236"/>
                </a:cxn>
                <a:cxn ang="0">
                  <a:pos x="600" y="1398"/>
                </a:cxn>
                <a:cxn ang="0">
                  <a:pos x="516" y="1472"/>
                </a:cxn>
                <a:cxn ang="0">
                  <a:pos x="425" y="1494"/>
                </a:cxn>
                <a:cxn ang="0">
                  <a:pos x="293" y="1472"/>
                </a:cxn>
                <a:cxn ang="0">
                  <a:pos x="153" y="1391"/>
                </a:cxn>
                <a:cxn ang="0">
                  <a:pos x="153" y="1325"/>
                </a:cxn>
                <a:cxn ang="0">
                  <a:pos x="230" y="1258"/>
                </a:cxn>
                <a:cxn ang="0">
                  <a:pos x="230" y="1148"/>
                </a:cxn>
                <a:cxn ang="0">
                  <a:pos x="167" y="1082"/>
                </a:cxn>
                <a:cxn ang="0">
                  <a:pos x="76" y="1082"/>
                </a:cxn>
                <a:cxn ang="0">
                  <a:pos x="14" y="1141"/>
                </a:cxn>
                <a:cxn ang="0">
                  <a:pos x="14" y="1303"/>
                </a:cxn>
                <a:cxn ang="0">
                  <a:pos x="125" y="1457"/>
                </a:cxn>
                <a:cxn ang="0">
                  <a:pos x="321" y="1545"/>
                </a:cxn>
                <a:cxn ang="0">
                  <a:pos x="558" y="1545"/>
                </a:cxn>
                <a:cxn ang="0">
                  <a:pos x="760" y="1428"/>
                </a:cxn>
                <a:cxn ang="0">
                  <a:pos x="872" y="1236"/>
                </a:cxn>
                <a:cxn ang="0">
                  <a:pos x="872" y="1008"/>
                </a:cxn>
                <a:cxn ang="0">
                  <a:pos x="753" y="824"/>
                </a:cxn>
                <a:cxn ang="0">
                  <a:pos x="530" y="714"/>
                </a:cxn>
              </a:cxnLst>
              <a:rect l="0" t="0" r="r" b="b"/>
              <a:pathLst>
                <a:path w="886" h="1560">
                  <a:moveTo>
                    <a:pt x="530" y="714"/>
                  </a:moveTo>
                  <a:lnTo>
                    <a:pt x="649" y="647"/>
                  </a:lnTo>
                  <a:lnTo>
                    <a:pt x="746" y="559"/>
                  </a:lnTo>
                  <a:lnTo>
                    <a:pt x="809" y="441"/>
                  </a:lnTo>
                  <a:lnTo>
                    <a:pt x="830" y="316"/>
                  </a:lnTo>
                  <a:lnTo>
                    <a:pt x="816" y="228"/>
                  </a:lnTo>
                  <a:lnTo>
                    <a:pt x="774" y="154"/>
                  </a:lnTo>
                  <a:lnTo>
                    <a:pt x="711" y="88"/>
                  </a:lnTo>
                  <a:lnTo>
                    <a:pt x="628" y="44"/>
                  </a:lnTo>
                  <a:lnTo>
                    <a:pt x="537" y="14"/>
                  </a:lnTo>
                  <a:lnTo>
                    <a:pt x="439" y="0"/>
                  </a:lnTo>
                  <a:lnTo>
                    <a:pt x="314" y="14"/>
                  </a:lnTo>
                  <a:lnTo>
                    <a:pt x="209" y="58"/>
                  </a:lnTo>
                  <a:lnTo>
                    <a:pt x="125" y="125"/>
                  </a:lnTo>
                  <a:lnTo>
                    <a:pt x="76" y="213"/>
                  </a:lnTo>
                  <a:lnTo>
                    <a:pt x="55" y="309"/>
                  </a:lnTo>
                  <a:lnTo>
                    <a:pt x="69" y="375"/>
                  </a:lnTo>
                  <a:lnTo>
                    <a:pt x="111" y="412"/>
                  </a:lnTo>
                  <a:lnTo>
                    <a:pt x="167" y="427"/>
                  </a:lnTo>
                  <a:lnTo>
                    <a:pt x="195" y="427"/>
                  </a:lnTo>
                  <a:lnTo>
                    <a:pt x="223" y="412"/>
                  </a:lnTo>
                  <a:lnTo>
                    <a:pt x="244" y="397"/>
                  </a:lnTo>
                  <a:lnTo>
                    <a:pt x="265" y="368"/>
                  </a:lnTo>
                  <a:lnTo>
                    <a:pt x="272" y="346"/>
                  </a:lnTo>
                  <a:lnTo>
                    <a:pt x="279" y="309"/>
                  </a:lnTo>
                  <a:lnTo>
                    <a:pt x="265" y="257"/>
                  </a:lnTo>
                  <a:lnTo>
                    <a:pt x="237" y="220"/>
                  </a:lnTo>
                  <a:lnTo>
                    <a:pt x="202" y="206"/>
                  </a:lnTo>
                  <a:lnTo>
                    <a:pt x="167" y="198"/>
                  </a:lnTo>
                  <a:lnTo>
                    <a:pt x="139" y="198"/>
                  </a:lnTo>
                  <a:lnTo>
                    <a:pt x="202" y="132"/>
                  </a:lnTo>
                  <a:lnTo>
                    <a:pt x="279" y="88"/>
                  </a:lnTo>
                  <a:lnTo>
                    <a:pt x="362" y="66"/>
                  </a:lnTo>
                  <a:lnTo>
                    <a:pt x="425" y="58"/>
                  </a:lnTo>
                  <a:lnTo>
                    <a:pt x="474" y="66"/>
                  </a:lnTo>
                  <a:lnTo>
                    <a:pt x="516" y="81"/>
                  </a:lnTo>
                  <a:lnTo>
                    <a:pt x="565" y="110"/>
                  </a:lnTo>
                  <a:lnTo>
                    <a:pt x="600" y="154"/>
                  </a:lnTo>
                  <a:lnTo>
                    <a:pt x="628" y="220"/>
                  </a:lnTo>
                  <a:lnTo>
                    <a:pt x="635" y="309"/>
                  </a:lnTo>
                  <a:lnTo>
                    <a:pt x="635" y="346"/>
                  </a:lnTo>
                  <a:lnTo>
                    <a:pt x="628" y="412"/>
                  </a:lnTo>
                  <a:lnTo>
                    <a:pt x="607" y="493"/>
                  </a:lnTo>
                  <a:lnTo>
                    <a:pt x="572" y="566"/>
                  </a:lnTo>
                  <a:lnTo>
                    <a:pt x="523" y="633"/>
                  </a:lnTo>
                  <a:lnTo>
                    <a:pt x="474" y="669"/>
                  </a:lnTo>
                  <a:lnTo>
                    <a:pt x="425" y="684"/>
                  </a:lnTo>
                  <a:lnTo>
                    <a:pt x="369" y="684"/>
                  </a:lnTo>
                  <a:lnTo>
                    <a:pt x="349" y="692"/>
                  </a:lnTo>
                  <a:lnTo>
                    <a:pt x="286" y="692"/>
                  </a:lnTo>
                  <a:lnTo>
                    <a:pt x="272" y="706"/>
                  </a:lnTo>
                  <a:lnTo>
                    <a:pt x="265" y="721"/>
                  </a:lnTo>
                  <a:lnTo>
                    <a:pt x="272" y="736"/>
                  </a:lnTo>
                  <a:lnTo>
                    <a:pt x="279" y="743"/>
                  </a:lnTo>
                  <a:lnTo>
                    <a:pt x="411" y="743"/>
                  </a:lnTo>
                  <a:lnTo>
                    <a:pt x="495" y="758"/>
                  </a:lnTo>
                  <a:lnTo>
                    <a:pt x="558" y="795"/>
                  </a:lnTo>
                  <a:lnTo>
                    <a:pt x="607" y="853"/>
                  </a:lnTo>
                  <a:lnTo>
                    <a:pt x="642" y="927"/>
                  </a:lnTo>
                  <a:lnTo>
                    <a:pt x="663" y="1015"/>
                  </a:lnTo>
                  <a:lnTo>
                    <a:pt x="670" y="1119"/>
                  </a:lnTo>
                  <a:lnTo>
                    <a:pt x="663" y="1236"/>
                  </a:lnTo>
                  <a:lnTo>
                    <a:pt x="635" y="1332"/>
                  </a:lnTo>
                  <a:lnTo>
                    <a:pt x="600" y="1398"/>
                  </a:lnTo>
                  <a:lnTo>
                    <a:pt x="558" y="1442"/>
                  </a:lnTo>
                  <a:lnTo>
                    <a:pt x="516" y="1472"/>
                  </a:lnTo>
                  <a:lnTo>
                    <a:pt x="467" y="1494"/>
                  </a:lnTo>
                  <a:lnTo>
                    <a:pt x="425" y="1494"/>
                  </a:lnTo>
                  <a:lnTo>
                    <a:pt x="362" y="1487"/>
                  </a:lnTo>
                  <a:lnTo>
                    <a:pt x="293" y="1472"/>
                  </a:lnTo>
                  <a:lnTo>
                    <a:pt x="216" y="1442"/>
                  </a:lnTo>
                  <a:lnTo>
                    <a:pt x="153" y="1391"/>
                  </a:lnTo>
                  <a:lnTo>
                    <a:pt x="97" y="1325"/>
                  </a:lnTo>
                  <a:lnTo>
                    <a:pt x="153" y="1325"/>
                  </a:lnTo>
                  <a:lnTo>
                    <a:pt x="195" y="1295"/>
                  </a:lnTo>
                  <a:lnTo>
                    <a:pt x="230" y="1258"/>
                  </a:lnTo>
                  <a:lnTo>
                    <a:pt x="237" y="1199"/>
                  </a:lnTo>
                  <a:lnTo>
                    <a:pt x="230" y="1148"/>
                  </a:lnTo>
                  <a:lnTo>
                    <a:pt x="202" y="1104"/>
                  </a:lnTo>
                  <a:lnTo>
                    <a:pt x="167" y="1082"/>
                  </a:lnTo>
                  <a:lnTo>
                    <a:pt x="118" y="1074"/>
                  </a:lnTo>
                  <a:lnTo>
                    <a:pt x="76" y="1082"/>
                  </a:lnTo>
                  <a:lnTo>
                    <a:pt x="41" y="1104"/>
                  </a:lnTo>
                  <a:lnTo>
                    <a:pt x="14" y="1141"/>
                  </a:lnTo>
                  <a:lnTo>
                    <a:pt x="0" y="1207"/>
                  </a:lnTo>
                  <a:lnTo>
                    <a:pt x="14" y="1303"/>
                  </a:lnTo>
                  <a:lnTo>
                    <a:pt x="62" y="1391"/>
                  </a:lnTo>
                  <a:lnTo>
                    <a:pt x="125" y="1457"/>
                  </a:lnTo>
                  <a:lnTo>
                    <a:pt x="216" y="1509"/>
                  </a:lnTo>
                  <a:lnTo>
                    <a:pt x="321" y="1545"/>
                  </a:lnTo>
                  <a:lnTo>
                    <a:pt x="432" y="1560"/>
                  </a:lnTo>
                  <a:lnTo>
                    <a:pt x="558" y="1545"/>
                  </a:lnTo>
                  <a:lnTo>
                    <a:pt x="670" y="1494"/>
                  </a:lnTo>
                  <a:lnTo>
                    <a:pt x="760" y="1428"/>
                  </a:lnTo>
                  <a:lnTo>
                    <a:pt x="830" y="1339"/>
                  </a:lnTo>
                  <a:lnTo>
                    <a:pt x="872" y="1236"/>
                  </a:lnTo>
                  <a:lnTo>
                    <a:pt x="886" y="1119"/>
                  </a:lnTo>
                  <a:lnTo>
                    <a:pt x="872" y="1008"/>
                  </a:lnTo>
                  <a:lnTo>
                    <a:pt x="823" y="912"/>
                  </a:lnTo>
                  <a:lnTo>
                    <a:pt x="753" y="824"/>
                  </a:lnTo>
                  <a:lnTo>
                    <a:pt x="656" y="758"/>
                  </a:lnTo>
                  <a:lnTo>
                    <a:pt x="530" y="7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1" name="Freeform 39"/>
            <p:cNvSpPr>
              <a:spLocks/>
            </p:cNvSpPr>
            <p:nvPr/>
          </p:nvSpPr>
          <p:spPr bwMode="auto">
            <a:xfrm>
              <a:off x="11576" y="3578"/>
              <a:ext cx="1068" cy="1024"/>
            </a:xfrm>
            <a:custGeom>
              <a:avLst/>
              <a:gdLst/>
              <a:ahLst/>
              <a:cxnLst>
                <a:cxn ang="0">
                  <a:pos x="663" y="280"/>
                </a:cxn>
                <a:cxn ang="0">
                  <a:pos x="712" y="162"/>
                </a:cxn>
                <a:cxn ang="0">
                  <a:pos x="796" y="67"/>
                </a:cxn>
                <a:cxn ang="0">
                  <a:pos x="894" y="52"/>
                </a:cxn>
                <a:cxn ang="0">
                  <a:pos x="943" y="67"/>
                </a:cxn>
                <a:cxn ang="0">
                  <a:pos x="922" y="104"/>
                </a:cxn>
                <a:cxn ang="0">
                  <a:pos x="873" y="207"/>
                </a:cxn>
                <a:cxn ang="0">
                  <a:pos x="880" y="243"/>
                </a:cxn>
                <a:cxn ang="0">
                  <a:pos x="908" y="273"/>
                </a:cxn>
                <a:cxn ang="0">
                  <a:pos x="950" y="280"/>
                </a:cxn>
                <a:cxn ang="0">
                  <a:pos x="1026" y="251"/>
                </a:cxn>
                <a:cxn ang="0">
                  <a:pos x="1068" y="148"/>
                </a:cxn>
                <a:cxn ang="0">
                  <a:pos x="1019" y="45"/>
                </a:cxn>
                <a:cxn ang="0">
                  <a:pos x="915" y="8"/>
                </a:cxn>
                <a:cxn ang="0">
                  <a:pos x="796" y="15"/>
                </a:cxn>
                <a:cxn ang="0">
                  <a:pos x="698" y="89"/>
                </a:cxn>
                <a:cxn ang="0">
                  <a:pos x="642" y="177"/>
                </a:cxn>
                <a:cxn ang="0">
                  <a:pos x="559" y="52"/>
                </a:cxn>
                <a:cxn ang="0">
                  <a:pos x="454" y="8"/>
                </a:cxn>
                <a:cxn ang="0">
                  <a:pos x="321" y="15"/>
                </a:cxn>
                <a:cxn ang="0">
                  <a:pos x="182" y="118"/>
                </a:cxn>
                <a:cxn ang="0">
                  <a:pos x="98" y="258"/>
                </a:cxn>
                <a:cxn ang="0">
                  <a:pos x="63" y="354"/>
                </a:cxn>
                <a:cxn ang="0">
                  <a:pos x="105" y="369"/>
                </a:cxn>
                <a:cxn ang="0">
                  <a:pos x="119" y="346"/>
                </a:cxn>
                <a:cxn ang="0">
                  <a:pos x="210" y="162"/>
                </a:cxn>
                <a:cxn ang="0">
                  <a:pos x="314" y="74"/>
                </a:cxn>
                <a:cxn ang="0">
                  <a:pos x="405" y="52"/>
                </a:cxn>
                <a:cxn ang="0">
                  <a:pos x="468" y="67"/>
                </a:cxn>
                <a:cxn ang="0">
                  <a:pos x="517" y="140"/>
                </a:cxn>
                <a:cxn ang="0">
                  <a:pos x="517" y="258"/>
                </a:cxn>
                <a:cxn ang="0">
                  <a:pos x="482" y="435"/>
                </a:cxn>
                <a:cxn ang="0">
                  <a:pos x="405" y="744"/>
                </a:cxn>
                <a:cxn ang="0">
                  <a:pos x="328" y="913"/>
                </a:cxn>
                <a:cxn ang="0">
                  <a:pos x="203" y="980"/>
                </a:cxn>
                <a:cxn ang="0">
                  <a:pos x="175" y="972"/>
                </a:cxn>
                <a:cxn ang="0">
                  <a:pos x="126" y="965"/>
                </a:cxn>
                <a:cxn ang="0">
                  <a:pos x="147" y="928"/>
                </a:cxn>
                <a:cxn ang="0">
                  <a:pos x="196" y="825"/>
                </a:cxn>
                <a:cxn ang="0">
                  <a:pos x="189" y="781"/>
                </a:cxn>
                <a:cxn ang="0">
                  <a:pos x="133" y="744"/>
                </a:cxn>
                <a:cxn ang="0">
                  <a:pos x="56" y="766"/>
                </a:cxn>
                <a:cxn ang="0">
                  <a:pos x="0" y="877"/>
                </a:cxn>
                <a:cxn ang="0">
                  <a:pos x="42" y="972"/>
                </a:cxn>
                <a:cxn ang="0">
                  <a:pos x="147" y="1024"/>
                </a:cxn>
                <a:cxn ang="0">
                  <a:pos x="280" y="1009"/>
                </a:cxn>
                <a:cxn ang="0">
                  <a:pos x="384" y="921"/>
                </a:cxn>
                <a:cxn ang="0">
                  <a:pos x="454" y="913"/>
                </a:cxn>
                <a:cxn ang="0">
                  <a:pos x="573" y="1009"/>
                </a:cxn>
                <a:cxn ang="0">
                  <a:pos x="747" y="1009"/>
                </a:cxn>
                <a:cxn ang="0">
                  <a:pos x="887" y="906"/>
                </a:cxn>
                <a:cxn ang="0">
                  <a:pos x="970" y="773"/>
                </a:cxn>
                <a:cxn ang="0">
                  <a:pos x="998" y="678"/>
                </a:cxn>
                <a:cxn ang="0">
                  <a:pos x="984" y="656"/>
                </a:cxn>
                <a:cxn ang="0">
                  <a:pos x="950" y="670"/>
                </a:cxn>
                <a:cxn ang="0">
                  <a:pos x="908" y="788"/>
                </a:cxn>
                <a:cxn ang="0">
                  <a:pos x="803" y="921"/>
                </a:cxn>
                <a:cxn ang="0">
                  <a:pos x="705" y="972"/>
                </a:cxn>
                <a:cxn ang="0">
                  <a:pos x="608" y="965"/>
                </a:cxn>
                <a:cxn ang="0">
                  <a:pos x="552" y="884"/>
                </a:cxn>
                <a:cxn ang="0">
                  <a:pos x="552" y="773"/>
                </a:cxn>
                <a:cxn ang="0">
                  <a:pos x="580" y="626"/>
                </a:cxn>
              </a:cxnLst>
              <a:rect l="0" t="0" r="r" b="b"/>
              <a:pathLst>
                <a:path w="1068" h="1024">
                  <a:moveTo>
                    <a:pt x="656" y="317"/>
                  </a:moveTo>
                  <a:lnTo>
                    <a:pt x="663" y="280"/>
                  </a:lnTo>
                  <a:lnTo>
                    <a:pt x="684" y="221"/>
                  </a:lnTo>
                  <a:lnTo>
                    <a:pt x="712" y="162"/>
                  </a:lnTo>
                  <a:lnTo>
                    <a:pt x="747" y="111"/>
                  </a:lnTo>
                  <a:lnTo>
                    <a:pt x="796" y="67"/>
                  </a:lnTo>
                  <a:lnTo>
                    <a:pt x="866" y="52"/>
                  </a:lnTo>
                  <a:lnTo>
                    <a:pt x="894" y="52"/>
                  </a:lnTo>
                  <a:lnTo>
                    <a:pt x="922" y="59"/>
                  </a:lnTo>
                  <a:lnTo>
                    <a:pt x="943" y="67"/>
                  </a:lnTo>
                  <a:lnTo>
                    <a:pt x="970" y="81"/>
                  </a:lnTo>
                  <a:lnTo>
                    <a:pt x="922" y="104"/>
                  </a:lnTo>
                  <a:lnTo>
                    <a:pt x="887" y="148"/>
                  </a:lnTo>
                  <a:lnTo>
                    <a:pt x="873" y="207"/>
                  </a:lnTo>
                  <a:lnTo>
                    <a:pt x="873" y="221"/>
                  </a:lnTo>
                  <a:lnTo>
                    <a:pt x="880" y="243"/>
                  </a:lnTo>
                  <a:lnTo>
                    <a:pt x="887" y="258"/>
                  </a:lnTo>
                  <a:lnTo>
                    <a:pt x="908" y="273"/>
                  </a:lnTo>
                  <a:lnTo>
                    <a:pt x="929" y="280"/>
                  </a:lnTo>
                  <a:lnTo>
                    <a:pt x="950" y="280"/>
                  </a:lnTo>
                  <a:lnTo>
                    <a:pt x="991" y="273"/>
                  </a:lnTo>
                  <a:lnTo>
                    <a:pt x="1026" y="251"/>
                  </a:lnTo>
                  <a:lnTo>
                    <a:pt x="1054" y="207"/>
                  </a:lnTo>
                  <a:lnTo>
                    <a:pt x="1068" y="148"/>
                  </a:lnTo>
                  <a:lnTo>
                    <a:pt x="1054" y="89"/>
                  </a:lnTo>
                  <a:lnTo>
                    <a:pt x="1019" y="45"/>
                  </a:lnTo>
                  <a:lnTo>
                    <a:pt x="970" y="23"/>
                  </a:lnTo>
                  <a:lnTo>
                    <a:pt x="915" y="8"/>
                  </a:lnTo>
                  <a:lnTo>
                    <a:pt x="866" y="0"/>
                  </a:lnTo>
                  <a:lnTo>
                    <a:pt x="796" y="15"/>
                  </a:lnTo>
                  <a:lnTo>
                    <a:pt x="740" y="45"/>
                  </a:lnTo>
                  <a:lnTo>
                    <a:pt x="698" y="89"/>
                  </a:lnTo>
                  <a:lnTo>
                    <a:pt x="663" y="133"/>
                  </a:lnTo>
                  <a:lnTo>
                    <a:pt x="642" y="177"/>
                  </a:lnTo>
                  <a:lnTo>
                    <a:pt x="601" y="104"/>
                  </a:lnTo>
                  <a:lnTo>
                    <a:pt x="559" y="52"/>
                  </a:lnTo>
                  <a:lnTo>
                    <a:pt x="503" y="23"/>
                  </a:lnTo>
                  <a:lnTo>
                    <a:pt x="454" y="8"/>
                  </a:lnTo>
                  <a:lnTo>
                    <a:pt x="412" y="0"/>
                  </a:lnTo>
                  <a:lnTo>
                    <a:pt x="321" y="15"/>
                  </a:lnTo>
                  <a:lnTo>
                    <a:pt x="245" y="59"/>
                  </a:lnTo>
                  <a:lnTo>
                    <a:pt x="182" y="118"/>
                  </a:lnTo>
                  <a:lnTo>
                    <a:pt x="133" y="192"/>
                  </a:lnTo>
                  <a:lnTo>
                    <a:pt x="98" y="258"/>
                  </a:lnTo>
                  <a:lnTo>
                    <a:pt x="70" y="310"/>
                  </a:lnTo>
                  <a:lnTo>
                    <a:pt x="63" y="354"/>
                  </a:lnTo>
                  <a:lnTo>
                    <a:pt x="77" y="369"/>
                  </a:lnTo>
                  <a:lnTo>
                    <a:pt x="105" y="369"/>
                  </a:lnTo>
                  <a:lnTo>
                    <a:pt x="112" y="361"/>
                  </a:lnTo>
                  <a:lnTo>
                    <a:pt x="119" y="346"/>
                  </a:lnTo>
                  <a:lnTo>
                    <a:pt x="161" y="243"/>
                  </a:lnTo>
                  <a:lnTo>
                    <a:pt x="210" y="162"/>
                  </a:lnTo>
                  <a:lnTo>
                    <a:pt x="266" y="111"/>
                  </a:lnTo>
                  <a:lnTo>
                    <a:pt x="314" y="74"/>
                  </a:lnTo>
                  <a:lnTo>
                    <a:pt x="363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8" y="67"/>
                  </a:lnTo>
                  <a:lnTo>
                    <a:pt x="496" y="96"/>
                  </a:lnTo>
                  <a:lnTo>
                    <a:pt x="517" y="140"/>
                  </a:lnTo>
                  <a:lnTo>
                    <a:pt x="524" y="207"/>
                  </a:lnTo>
                  <a:lnTo>
                    <a:pt x="517" y="258"/>
                  </a:lnTo>
                  <a:lnTo>
                    <a:pt x="503" y="332"/>
                  </a:lnTo>
                  <a:lnTo>
                    <a:pt x="482" y="435"/>
                  </a:lnTo>
                  <a:lnTo>
                    <a:pt x="447" y="567"/>
                  </a:lnTo>
                  <a:lnTo>
                    <a:pt x="405" y="744"/>
                  </a:lnTo>
                  <a:lnTo>
                    <a:pt x="370" y="840"/>
                  </a:lnTo>
                  <a:lnTo>
                    <a:pt x="328" y="913"/>
                  </a:lnTo>
                  <a:lnTo>
                    <a:pt x="273" y="958"/>
                  </a:lnTo>
                  <a:lnTo>
                    <a:pt x="203" y="980"/>
                  </a:lnTo>
                  <a:lnTo>
                    <a:pt x="189" y="980"/>
                  </a:lnTo>
                  <a:lnTo>
                    <a:pt x="175" y="972"/>
                  </a:lnTo>
                  <a:lnTo>
                    <a:pt x="147" y="972"/>
                  </a:lnTo>
                  <a:lnTo>
                    <a:pt x="126" y="965"/>
                  </a:lnTo>
                  <a:lnTo>
                    <a:pt x="98" y="950"/>
                  </a:lnTo>
                  <a:lnTo>
                    <a:pt x="147" y="928"/>
                  </a:lnTo>
                  <a:lnTo>
                    <a:pt x="182" y="884"/>
                  </a:lnTo>
                  <a:lnTo>
                    <a:pt x="196" y="825"/>
                  </a:lnTo>
                  <a:lnTo>
                    <a:pt x="196" y="803"/>
                  </a:lnTo>
                  <a:lnTo>
                    <a:pt x="189" y="781"/>
                  </a:lnTo>
                  <a:lnTo>
                    <a:pt x="175" y="766"/>
                  </a:lnTo>
                  <a:lnTo>
                    <a:pt x="133" y="744"/>
                  </a:lnTo>
                  <a:lnTo>
                    <a:pt x="119" y="744"/>
                  </a:lnTo>
                  <a:lnTo>
                    <a:pt x="56" y="766"/>
                  </a:lnTo>
                  <a:lnTo>
                    <a:pt x="14" y="810"/>
                  </a:lnTo>
                  <a:lnTo>
                    <a:pt x="0" y="877"/>
                  </a:lnTo>
                  <a:lnTo>
                    <a:pt x="14" y="935"/>
                  </a:lnTo>
                  <a:lnTo>
                    <a:pt x="42" y="972"/>
                  </a:lnTo>
                  <a:lnTo>
                    <a:pt x="91" y="1002"/>
                  </a:lnTo>
                  <a:lnTo>
                    <a:pt x="147" y="1024"/>
                  </a:lnTo>
                  <a:lnTo>
                    <a:pt x="203" y="1024"/>
                  </a:lnTo>
                  <a:lnTo>
                    <a:pt x="280" y="1009"/>
                  </a:lnTo>
                  <a:lnTo>
                    <a:pt x="342" y="972"/>
                  </a:lnTo>
                  <a:lnTo>
                    <a:pt x="384" y="921"/>
                  </a:lnTo>
                  <a:lnTo>
                    <a:pt x="426" y="854"/>
                  </a:lnTo>
                  <a:lnTo>
                    <a:pt x="454" y="913"/>
                  </a:lnTo>
                  <a:lnTo>
                    <a:pt x="503" y="972"/>
                  </a:lnTo>
                  <a:lnTo>
                    <a:pt x="573" y="1009"/>
                  </a:lnTo>
                  <a:lnTo>
                    <a:pt x="656" y="1024"/>
                  </a:lnTo>
                  <a:lnTo>
                    <a:pt x="747" y="1009"/>
                  </a:lnTo>
                  <a:lnTo>
                    <a:pt x="824" y="965"/>
                  </a:lnTo>
                  <a:lnTo>
                    <a:pt x="887" y="906"/>
                  </a:lnTo>
                  <a:lnTo>
                    <a:pt x="936" y="840"/>
                  </a:lnTo>
                  <a:lnTo>
                    <a:pt x="970" y="773"/>
                  </a:lnTo>
                  <a:lnTo>
                    <a:pt x="991" y="715"/>
                  </a:lnTo>
                  <a:lnTo>
                    <a:pt x="998" y="678"/>
                  </a:lnTo>
                  <a:lnTo>
                    <a:pt x="998" y="670"/>
                  </a:lnTo>
                  <a:lnTo>
                    <a:pt x="984" y="656"/>
                  </a:lnTo>
                  <a:lnTo>
                    <a:pt x="963" y="656"/>
                  </a:lnTo>
                  <a:lnTo>
                    <a:pt x="950" y="670"/>
                  </a:lnTo>
                  <a:lnTo>
                    <a:pt x="950" y="678"/>
                  </a:lnTo>
                  <a:lnTo>
                    <a:pt x="908" y="788"/>
                  </a:lnTo>
                  <a:lnTo>
                    <a:pt x="859" y="862"/>
                  </a:lnTo>
                  <a:lnTo>
                    <a:pt x="803" y="921"/>
                  </a:lnTo>
                  <a:lnTo>
                    <a:pt x="754" y="950"/>
                  </a:lnTo>
                  <a:lnTo>
                    <a:pt x="705" y="972"/>
                  </a:lnTo>
                  <a:lnTo>
                    <a:pt x="663" y="980"/>
                  </a:lnTo>
                  <a:lnTo>
                    <a:pt x="608" y="965"/>
                  </a:lnTo>
                  <a:lnTo>
                    <a:pt x="573" y="928"/>
                  </a:lnTo>
                  <a:lnTo>
                    <a:pt x="552" y="884"/>
                  </a:lnTo>
                  <a:lnTo>
                    <a:pt x="545" y="825"/>
                  </a:lnTo>
                  <a:lnTo>
                    <a:pt x="552" y="773"/>
                  </a:lnTo>
                  <a:lnTo>
                    <a:pt x="559" y="715"/>
                  </a:lnTo>
                  <a:lnTo>
                    <a:pt x="580" y="626"/>
                  </a:lnTo>
                  <a:lnTo>
                    <a:pt x="656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2" name="Freeform 40"/>
            <p:cNvSpPr>
              <a:spLocks/>
            </p:cNvSpPr>
            <p:nvPr/>
          </p:nvSpPr>
          <p:spPr bwMode="auto">
            <a:xfrm>
              <a:off x="12854" y="2710"/>
              <a:ext cx="663" cy="1053"/>
            </a:xfrm>
            <a:custGeom>
              <a:avLst/>
              <a:gdLst/>
              <a:ahLst/>
              <a:cxnLst>
                <a:cxn ang="0">
                  <a:pos x="663" y="765"/>
                </a:cxn>
                <a:cxn ang="0">
                  <a:pos x="607" y="765"/>
                </a:cxn>
                <a:cxn ang="0">
                  <a:pos x="600" y="817"/>
                </a:cxn>
                <a:cxn ang="0">
                  <a:pos x="586" y="868"/>
                </a:cxn>
                <a:cxn ang="0">
                  <a:pos x="572" y="905"/>
                </a:cxn>
                <a:cxn ang="0">
                  <a:pos x="544" y="913"/>
                </a:cxn>
                <a:cxn ang="0">
                  <a:pos x="502" y="920"/>
                </a:cxn>
                <a:cxn ang="0">
                  <a:pos x="146" y="920"/>
                </a:cxn>
                <a:cxn ang="0">
                  <a:pos x="230" y="839"/>
                </a:cxn>
                <a:cxn ang="0">
                  <a:pos x="293" y="780"/>
                </a:cxn>
                <a:cxn ang="0">
                  <a:pos x="348" y="736"/>
                </a:cxn>
                <a:cxn ang="0">
                  <a:pos x="397" y="692"/>
                </a:cxn>
                <a:cxn ang="0">
                  <a:pos x="446" y="655"/>
                </a:cxn>
                <a:cxn ang="0">
                  <a:pos x="572" y="537"/>
                </a:cxn>
                <a:cxn ang="0">
                  <a:pos x="614" y="471"/>
                </a:cxn>
                <a:cxn ang="0">
                  <a:pos x="649" y="397"/>
                </a:cxn>
                <a:cxn ang="0">
                  <a:pos x="663" y="309"/>
                </a:cxn>
                <a:cxn ang="0">
                  <a:pos x="642" y="206"/>
                </a:cxn>
                <a:cxn ang="0">
                  <a:pos x="593" y="118"/>
                </a:cxn>
                <a:cxn ang="0">
                  <a:pos x="516" y="51"/>
                </a:cxn>
                <a:cxn ang="0">
                  <a:pos x="418" y="15"/>
                </a:cxn>
                <a:cxn ang="0">
                  <a:pos x="307" y="0"/>
                </a:cxn>
                <a:cxn ang="0">
                  <a:pos x="202" y="15"/>
                </a:cxn>
                <a:cxn ang="0">
                  <a:pos x="118" y="59"/>
                </a:cxn>
                <a:cxn ang="0">
                  <a:pos x="55" y="125"/>
                </a:cxn>
                <a:cxn ang="0">
                  <a:pos x="13" y="199"/>
                </a:cxn>
                <a:cxn ang="0">
                  <a:pos x="0" y="287"/>
                </a:cxn>
                <a:cxn ang="0">
                  <a:pos x="0" y="316"/>
                </a:cxn>
                <a:cxn ang="0">
                  <a:pos x="7" y="331"/>
                </a:cxn>
                <a:cxn ang="0">
                  <a:pos x="20" y="346"/>
                </a:cxn>
                <a:cxn ang="0">
                  <a:pos x="27" y="361"/>
                </a:cxn>
                <a:cxn ang="0">
                  <a:pos x="41" y="368"/>
                </a:cxn>
                <a:cxn ang="0">
                  <a:pos x="55" y="368"/>
                </a:cxn>
                <a:cxn ang="0">
                  <a:pos x="69" y="375"/>
                </a:cxn>
                <a:cxn ang="0">
                  <a:pos x="97" y="375"/>
                </a:cxn>
                <a:cxn ang="0">
                  <a:pos x="111" y="368"/>
                </a:cxn>
                <a:cxn ang="0">
                  <a:pos x="132" y="353"/>
                </a:cxn>
                <a:cxn ang="0">
                  <a:pos x="146" y="338"/>
                </a:cxn>
                <a:cxn ang="0">
                  <a:pos x="153" y="316"/>
                </a:cxn>
                <a:cxn ang="0">
                  <a:pos x="153" y="265"/>
                </a:cxn>
                <a:cxn ang="0">
                  <a:pos x="139" y="235"/>
                </a:cxn>
                <a:cxn ang="0">
                  <a:pos x="132" y="228"/>
                </a:cxn>
                <a:cxn ang="0">
                  <a:pos x="111" y="213"/>
                </a:cxn>
                <a:cxn ang="0">
                  <a:pos x="90" y="206"/>
                </a:cxn>
                <a:cxn ang="0">
                  <a:pos x="69" y="206"/>
                </a:cxn>
                <a:cxn ang="0">
                  <a:pos x="111" y="132"/>
                </a:cxn>
                <a:cxn ang="0">
                  <a:pos x="167" y="88"/>
                </a:cxn>
                <a:cxn ang="0">
                  <a:pos x="230" y="66"/>
                </a:cxn>
                <a:cxn ang="0">
                  <a:pos x="286" y="59"/>
                </a:cxn>
                <a:cxn ang="0">
                  <a:pos x="369" y="73"/>
                </a:cxn>
                <a:cxn ang="0">
                  <a:pos x="432" y="110"/>
                </a:cxn>
                <a:cxn ang="0">
                  <a:pos x="474" y="169"/>
                </a:cxn>
                <a:cxn ang="0">
                  <a:pos x="502" y="235"/>
                </a:cxn>
                <a:cxn ang="0">
                  <a:pos x="516" y="309"/>
                </a:cxn>
                <a:cxn ang="0">
                  <a:pos x="502" y="405"/>
                </a:cxn>
                <a:cxn ang="0">
                  <a:pos x="460" y="493"/>
                </a:cxn>
                <a:cxn ang="0">
                  <a:pos x="418" y="559"/>
                </a:cxn>
                <a:cxn ang="0">
                  <a:pos x="376" y="611"/>
                </a:cxn>
                <a:cxn ang="0">
                  <a:pos x="0" y="1008"/>
                </a:cxn>
                <a:cxn ang="0">
                  <a:pos x="0" y="1053"/>
                </a:cxn>
                <a:cxn ang="0">
                  <a:pos x="614" y="1053"/>
                </a:cxn>
                <a:cxn ang="0">
                  <a:pos x="663" y="765"/>
                </a:cxn>
              </a:cxnLst>
              <a:rect l="0" t="0" r="r" b="b"/>
              <a:pathLst>
                <a:path w="663" h="1053">
                  <a:moveTo>
                    <a:pt x="663" y="765"/>
                  </a:moveTo>
                  <a:lnTo>
                    <a:pt x="607" y="765"/>
                  </a:lnTo>
                  <a:lnTo>
                    <a:pt x="600" y="817"/>
                  </a:lnTo>
                  <a:lnTo>
                    <a:pt x="586" y="868"/>
                  </a:lnTo>
                  <a:lnTo>
                    <a:pt x="572" y="905"/>
                  </a:lnTo>
                  <a:lnTo>
                    <a:pt x="544" y="913"/>
                  </a:lnTo>
                  <a:lnTo>
                    <a:pt x="502" y="920"/>
                  </a:lnTo>
                  <a:lnTo>
                    <a:pt x="146" y="920"/>
                  </a:lnTo>
                  <a:lnTo>
                    <a:pt x="230" y="839"/>
                  </a:lnTo>
                  <a:lnTo>
                    <a:pt x="293" y="780"/>
                  </a:lnTo>
                  <a:lnTo>
                    <a:pt x="348" y="736"/>
                  </a:lnTo>
                  <a:lnTo>
                    <a:pt x="397" y="692"/>
                  </a:lnTo>
                  <a:lnTo>
                    <a:pt x="446" y="655"/>
                  </a:lnTo>
                  <a:lnTo>
                    <a:pt x="572" y="537"/>
                  </a:lnTo>
                  <a:lnTo>
                    <a:pt x="614" y="471"/>
                  </a:lnTo>
                  <a:lnTo>
                    <a:pt x="649" y="397"/>
                  </a:lnTo>
                  <a:lnTo>
                    <a:pt x="663" y="309"/>
                  </a:lnTo>
                  <a:lnTo>
                    <a:pt x="642" y="206"/>
                  </a:lnTo>
                  <a:lnTo>
                    <a:pt x="593" y="118"/>
                  </a:lnTo>
                  <a:lnTo>
                    <a:pt x="516" y="51"/>
                  </a:lnTo>
                  <a:lnTo>
                    <a:pt x="418" y="15"/>
                  </a:lnTo>
                  <a:lnTo>
                    <a:pt x="307" y="0"/>
                  </a:lnTo>
                  <a:lnTo>
                    <a:pt x="202" y="15"/>
                  </a:lnTo>
                  <a:lnTo>
                    <a:pt x="118" y="59"/>
                  </a:lnTo>
                  <a:lnTo>
                    <a:pt x="55" y="125"/>
                  </a:lnTo>
                  <a:lnTo>
                    <a:pt x="13" y="199"/>
                  </a:lnTo>
                  <a:lnTo>
                    <a:pt x="0" y="287"/>
                  </a:lnTo>
                  <a:lnTo>
                    <a:pt x="0" y="316"/>
                  </a:lnTo>
                  <a:lnTo>
                    <a:pt x="7" y="331"/>
                  </a:lnTo>
                  <a:lnTo>
                    <a:pt x="20" y="346"/>
                  </a:lnTo>
                  <a:lnTo>
                    <a:pt x="27" y="361"/>
                  </a:lnTo>
                  <a:lnTo>
                    <a:pt x="41" y="368"/>
                  </a:lnTo>
                  <a:lnTo>
                    <a:pt x="55" y="368"/>
                  </a:lnTo>
                  <a:lnTo>
                    <a:pt x="69" y="375"/>
                  </a:lnTo>
                  <a:lnTo>
                    <a:pt x="97" y="375"/>
                  </a:lnTo>
                  <a:lnTo>
                    <a:pt x="111" y="368"/>
                  </a:lnTo>
                  <a:lnTo>
                    <a:pt x="132" y="353"/>
                  </a:lnTo>
                  <a:lnTo>
                    <a:pt x="146" y="338"/>
                  </a:lnTo>
                  <a:lnTo>
                    <a:pt x="153" y="316"/>
                  </a:lnTo>
                  <a:lnTo>
                    <a:pt x="153" y="265"/>
                  </a:lnTo>
                  <a:lnTo>
                    <a:pt x="139" y="235"/>
                  </a:lnTo>
                  <a:lnTo>
                    <a:pt x="132" y="228"/>
                  </a:lnTo>
                  <a:lnTo>
                    <a:pt x="111" y="213"/>
                  </a:lnTo>
                  <a:lnTo>
                    <a:pt x="90" y="206"/>
                  </a:lnTo>
                  <a:lnTo>
                    <a:pt x="69" y="206"/>
                  </a:lnTo>
                  <a:lnTo>
                    <a:pt x="111" y="132"/>
                  </a:lnTo>
                  <a:lnTo>
                    <a:pt x="167" y="88"/>
                  </a:lnTo>
                  <a:lnTo>
                    <a:pt x="230" y="66"/>
                  </a:lnTo>
                  <a:lnTo>
                    <a:pt x="286" y="59"/>
                  </a:lnTo>
                  <a:lnTo>
                    <a:pt x="369" y="73"/>
                  </a:lnTo>
                  <a:lnTo>
                    <a:pt x="432" y="110"/>
                  </a:lnTo>
                  <a:lnTo>
                    <a:pt x="474" y="169"/>
                  </a:lnTo>
                  <a:lnTo>
                    <a:pt x="502" y="235"/>
                  </a:lnTo>
                  <a:lnTo>
                    <a:pt x="516" y="309"/>
                  </a:lnTo>
                  <a:lnTo>
                    <a:pt x="502" y="405"/>
                  </a:lnTo>
                  <a:lnTo>
                    <a:pt x="460" y="493"/>
                  </a:lnTo>
                  <a:lnTo>
                    <a:pt x="418" y="559"/>
                  </a:lnTo>
                  <a:lnTo>
                    <a:pt x="376" y="611"/>
                  </a:lnTo>
                  <a:lnTo>
                    <a:pt x="0" y="1008"/>
                  </a:lnTo>
                  <a:lnTo>
                    <a:pt x="0" y="1053"/>
                  </a:lnTo>
                  <a:lnTo>
                    <a:pt x="614" y="1053"/>
                  </a:lnTo>
                  <a:lnTo>
                    <a:pt x="663" y="7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3" name="Freeform 41"/>
            <p:cNvSpPr>
              <a:spLocks/>
            </p:cNvSpPr>
            <p:nvPr/>
          </p:nvSpPr>
          <p:spPr bwMode="auto">
            <a:xfrm>
              <a:off x="13838" y="2886"/>
              <a:ext cx="495" cy="2261"/>
            </a:xfrm>
            <a:custGeom>
              <a:avLst/>
              <a:gdLst/>
              <a:ahLst/>
              <a:cxnLst>
                <a:cxn ang="0">
                  <a:pos x="495" y="1127"/>
                </a:cxn>
                <a:cxn ang="0">
                  <a:pos x="488" y="980"/>
                </a:cxn>
                <a:cxn ang="0">
                  <a:pos x="467" y="803"/>
                </a:cxn>
                <a:cxn ang="0">
                  <a:pos x="425" y="619"/>
                </a:cxn>
                <a:cxn ang="0">
                  <a:pos x="355" y="420"/>
                </a:cxn>
                <a:cxn ang="0">
                  <a:pos x="286" y="295"/>
                </a:cxn>
                <a:cxn ang="0">
                  <a:pos x="216" y="185"/>
                </a:cxn>
                <a:cxn ang="0">
                  <a:pos x="146" y="104"/>
                </a:cxn>
                <a:cxn ang="0">
                  <a:pos x="83" y="45"/>
                </a:cxn>
                <a:cxn ang="0">
                  <a:pos x="41" y="8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30"/>
                </a:cxn>
                <a:cxn ang="0">
                  <a:pos x="7" y="45"/>
                </a:cxn>
                <a:cxn ang="0">
                  <a:pos x="20" y="52"/>
                </a:cxn>
                <a:cxn ang="0">
                  <a:pos x="34" y="74"/>
                </a:cxn>
                <a:cxn ang="0">
                  <a:pos x="153" y="221"/>
                </a:cxn>
                <a:cxn ang="0">
                  <a:pos x="244" y="405"/>
                </a:cxn>
                <a:cxn ang="0">
                  <a:pos x="314" y="619"/>
                </a:cxn>
                <a:cxn ang="0">
                  <a:pos x="355" y="862"/>
                </a:cxn>
                <a:cxn ang="0">
                  <a:pos x="369" y="1127"/>
                </a:cxn>
                <a:cxn ang="0">
                  <a:pos x="362" y="1318"/>
                </a:cxn>
                <a:cxn ang="0">
                  <a:pos x="342" y="1517"/>
                </a:cxn>
                <a:cxn ang="0">
                  <a:pos x="300" y="1701"/>
                </a:cxn>
                <a:cxn ang="0">
                  <a:pos x="230" y="1878"/>
                </a:cxn>
                <a:cxn ang="0">
                  <a:pos x="139" y="2047"/>
                </a:cxn>
                <a:cxn ang="0">
                  <a:pos x="27" y="2202"/>
                </a:cxn>
                <a:cxn ang="0">
                  <a:pos x="14" y="2216"/>
                </a:cxn>
                <a:cxn ang="0">
                  <a:pos x="0" y="2224"/>
                </a:cxn>
                <a:cxn ang="0">
                  <a:pos x="0" y="2246"/>
                </a:cxn>
                <a:cxn ang="0">
                  <a:pos x="7" y="2253"/>
                </a:cxn>
                <a:cxn ang="0">
                  <a:pos x="20" y="2261"/>
                </a:cxn>
                <a:cxn ang="0">
                  <a:pos x="41" y="2246"/>
                </a:cxn>
                <a:cxn ang="0">
                  <a:pos x="90" y="2209"/>
                </a:cxn>
                <a:cxn ang="0">
                  <a:pos x="146" y="2150"/>
                </a:cxn>
                <a:cxn ang="0">
                  <a:pos x="216" y="2062"/>
                </a:cxn>
                <a:cxn ang="0">
                  <a:pos x="293" y="1951"/>
                </a:cxn>
                <a:cxn ang="0">
                  <a:pos x="355" y="1819"/>
                </a:cxn>
                <a:cxn ang="0">
                  <a:pos x="425" y="1635"/>
                </a:cxn>
                <a:cxn ang="0">
                  <a:pos x="467" y="1451"/>
                </a:cxn>
                <a:cxn ang="0">
                  <a:pos x="488" y="1281"/>
                </a:cxn>
                <a:cxn ang="0">
                  <a:pos x="495" y="1127"/>
                </a:cxn>
              </a:cxnLst>
              <a:rect l="0" t="0" r="r" b="b"/>
              <a:pathLst>
                <a:path w="495" h="2261">
                  <a:moveTo>
                    <a:pt x="495" y="1127"/>
                  </a:moveTo>
                  <a:lnTo>
                    <a:pt x="488" y="980"/>
                  </a:lnTo>
                  <a:lnTo>
                    <a:pt x="467" y="803"/>
                  </a:lnTo>
                  <a:lnTo>
                    <a:pt x="425" y="619"/>
                  </a:lnTo>
                  <a:lnTo>
                    <a:pt x="355" y="420"/>
                  </a:lnTo>
                  <a:lnTo>
                    <a:pt x="286" y="295"/>
                  </a:lnTo>
                  <a:lnTo>
                    <a:pt x="216" y="185"/>
                  </a:lnTo>
                  <a:lnTo>
                    <a:pt x="146" y="104"/>
                  </a:lnTo>
                  <a:lnTo>
                    <a:pt x="83" y="45"/>
                  </a:lnTo>
                  <a:lnTo>
                    <a:pt x="41" y="8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7" y="45"/>
                  </a:lnTo>
                  <a:lnTo>
                    <a:pt x="20" y="52"/>
                  </a:lnTo>
                  <a:lnTo>
                    <a:pt x="34" y="74"/>
                  </a:lnTo>
                  <a:lnTo>
                    <a:pt x="153" y="221"/>
                  </a:lnTo>
                  <a:lnTo>
                    <a:pt x="244" y="405"/>
                  </a:lnTo>
                  <a:lnTo>
                    <a:pt x="314" y="619"/>
                  </a:lnTo>
                  <a:lnTo>
                    <a:pt x="355" y="862"/>
                  </a:lnTo>
                  <a:lnTo>
                    <a:pt x="369" y="1127"/>
                  </a:lnTo>
                  <a:lnTo>
                    <a:pt x="362" y="1318"/>
                  </a:lnTo>
                  <a:lnTo>
                    <a:pt x="342" y="1517"/>
                  </a:lnTo>
                  <a:lnTo>
                    <a:pt x="300" y="1701"/>
                  </a:lnTo>
                  <a:lnTo>
                    <a:pt x="230" y="1878"/>
                  </a:lnTo>
                  <a:lnTo>
                    <a:pt x="139" y="2047"/>
                  </a:lnTo>
                  <a:lnTo>
                    <a:pt x="27" y="2202"/>
                  </a:lnTo>
                  <a:lnTo>
                    <a:pt x="14" y="2216"/>
                  </a:lnTo>
                  <a:lnTo>
                    <a:pt x="0" y="2224"/>
                  </a:lnTo>
                  <a:lnTo>
                    <a:pt x="0" y="2246"/>
                  </a:lnTo>
                  <a:lnTo>
                    <a:pt x="7" y="2253"/>
                  </a:lnTo>
                  <a:lnTo>
                    <a:pt x="20" y="2261"/>
                  </a:lnTo>
                  <a:lnTo>
                    <a:pt x="41" y="2246"/>
                  </a:lnTo>
                  <a:lnTo>
                    <a:pt x="90" y="2209"/>
                  </a:lnTo>
                  <a:lnTo>
                    <a:pt x="146" y="2150"/>
                  </a:lnTo>
                  <a:lnTo>
                    <a:pt x="216" y="2062"/>
                  </a:lnTo>
                  <a:lnTo>
                    <a:pt x="293" y="1951"/>
                  </a:lnTo>
                  <a:lnTo>
                    <a:pt x="355" y="1819"/>
                  </a:lnTo>
                  <a:lnTo>
                    <a:pt x="425" y="1635"/>
                  </a:lnTo>
                  <a:lnTo>
                    <a:pt x="467" y="1451"/>
                  </a:lnTo>
                  <a:lnTo>
                    <a:pt x="488" y="1281"/>
                  </a:lnTo>
                  <a:lnTo>
                    <a:pt x="495" y="11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4" name="Freeform 42"/>
            <p:cNvSpPr>
              <a:spLocks noEditPoints="1"/>
            </p:cNvSpPr>
            <p:nvPr/>
          </p:nvSpPr>
          <p:spPr bwMode="auto">
            <a:xfrm>
              <a:off x="14626" y="3034"/>
              <a:ext cx="1640" cy="1546"/>
            </a:xfrm>
            <a:custGeom>
              <a:avLst/>
              <a:gdLst/>
              <a:ahLst/>
              <a:cxnLst>
                <a:cxn ang="0">
                  <a:pos x="244" y="1413"/>
                </a:cxn>
                <a:cxn ang="0">
                  <a:pos x="196" y="1465"/>
                </a:cxn>
                <a:cxn ang="0">
                  <a:pos x="49" y="1472"/>
                </a:cxn>
                <a:cxn ang="0">
                  <a:pos x="21" y="1479"/>
                </a:cxn>
                <a:cxn ang="0">
                  <a:pos x="7" y="1502"/>
                </a:cxn>
                <a:cxn ang="0">
                  <a:pos x="0" y="1531"/>
                </a:cxn>
                <a:cxn ang="0">
                  <a:pos x="21" y="1546"/>
                </a:cxn>
                <a:cxn ang="0">
                  <a:pos x="942" y="1524"/>
                </a:cxn>
                <a:cxn ang="0">
                  <a:pos x="1242" y="1369"/>
                </a:cxn>
                <a:cxn ang="0">
                  <a:pos x="1487" y="1097"/>
                </a:cxn>
                <a:cxn ang="0">
                  <a:pos x="1619" y="758"/>
                </a:cxn>
                <a:cxn ang="0">
                  <a:pos x="1626" y="441"/>
                </a:cxn>
                <a:cxn ang="0">
                  <a:pos x="1542" y="213"/>
                </a:cxn>
                <a:cxn ang="0">
                  <a:pos x="1375" y="59"/>
                </a:cxn>
                <a:cxn ang="0">
                  <a:pos x="1138" y="0"/>
                </a:cxn>
                <a:cxn ang="0">
                  <a:pos x="356" y="14"/>
                </a:cxn>
                <a:cxn ang="0">
                  <a:pos x="349" y="44"/>
                </a:cxn>
                <a:cxn ang="0">
                  <a:pos x="363" y="66"/>
                </a:cxn>
                <a:cxn ang="0">
                  <a:pos x="391" y="73"/>
                </a:cxn>
                <a:cxn ang="0">
                  <a:pos x="544" y="88"/>
                </a:cxn>
                <a:cxn ang="0">
                  <a:pos x="551" y="140"/>
                </a:cxn>
                <a:cxn ang="0">
                  <a:pos x="258" y="1369"/>
                </a:cxn>
                <a:cxn ang="0">
                  <a:pos x="733" y="110"/>
                </a:cxn>
                <a:cxn ang="0">
                  <a:pos x="782" y="73"/>
                </a:cxn>
                <a:cxn ang="0">
                  <a:pos x="1152" y="81"/>
                </a:cxn>
                <a:cxn ang="0">
                  <a:pos x="1305" y="140"/>
                </a:cxn>
                <a:cxn ang="0">
                  <a:pos x="1417" y="279"/>
                </a:cxn>
                <a:cxn ang="0">
                  <a:pos x="1452" y="493"/>
                </a:cxn>
                <a:cxn ang="0">
                  <a:pos x="1438" y="677"/>
                </a:cxn>
                <a:cxn ang="0">
                  <a:pos x="1368" y="942"/>
                </a:cxn>
                <a:cxn ang="0">
                  <a:pos x="1228" y="1222"/>
                </a:cxn>
                <a:cxn ang="0">
                  <a:pos x="1054" y="1376"/>
                </a:cxn>
                <a:cxn ang="0">
                  <a:pos x="859" y="1465"/>
                </a:cxn>
                <a:cxn ang="0">
                  <a:pos x="433" y="1472"/>
                </a:cxn>
                <a:cxn ang="0">
                  <a:pos x="419" y="1421"/>
                </a:cxn>
                <a:cxn ang="0">
                  <a:pos x="719" y="154"/>
                </a:cxn>
              </a:cxnLst>
              <a:rect l="0" t="0" r="r" b="b"/>
              <a:pathLst>
                <a:path w="1640" h="1546">
                  <a:moveTo>
                    <a:pt x="258" y="1369"/>
                  </a:moveTo>
                  <a:lnTo>
                    <a:pt x="244" y="1413"/>
                  </a:lnTo>
                  <a:lnTo>
                    <a:pt x="230" y="1443"/>
                  </a:lnTo>
                  <a:lnTo>
                    <a:pt x="196" y="1465"/>
                  </a:lnTo>
                  <a:lnTo>
                    <a:pt x="147" y="1472"/>
                  </a:lnTo>
                  <a:lnTo>
                    <a:pt x="49" y="1472"/>
                  </a:lnTo>
                  <a:lnTo>
                    <a:pt x="28" y="1479"/>
                  </a:lnTo>
                  <a:lnTo>
                    <a:pt x="21" y="1479"/>
                  </a:lnTo>
                  <a:lnTo>
                    <a:pt x="7" y="1487"/>
                  </a:lnTo>
                  <a:lnTo>
                    <a:pt x="7" y="1502"/>
                  </a:lnTo>
                  <a:lnTo>
                    <a:pt x="0" y="1516"/>
                  </a:lnTo>
                  <a:lnTo>
                    <a:pt x="0" y="1531"/>
                  </a:lnTo>
                  <a:lnTo>
                    <a:pt x="14" y="1538"/>
                  </a:lnTo>
                  <a:lnTo>
                    <a:pt x="21" y="1546"/>
                  </a:lnTo>
                  <a:lnTo>
                    <a:pt x="775" y="1546"/>
                  </a:lnTo>
                  <a:lnTo>
                    <a:pt x="942" y="1524"/>
                  </a:lnTo>
                  <a:lnTo>
                    <a:pt x="1096" y="1465"/>
                  </a:lnTo>
                  <a:lnTo>
                    <a:pt x="1242" y="1369"/>
                  </a:lnTo>
                  <a:lnTo>
                    <a:pt x="1375" y="1244"/>
                  </a:lnTo>
                  <a:lnTo>
                    <a:pt x="1487" y="1097"/>
                  </a:lnTo>
                  <a:lnTo>
                    <a:pt x="1570" y="935"/>
                  </a:lnTo>
                  <a:lnTo>
                    <a:pt x="1619" y="758"/>
                  </a:lnTo>
                  <a:lnTo>
                    <a:pt x="1640" y="574"/>
                  </a:lnTo>
                  <a:lnTo>
                    <a:pt x="1626" y="441"/>
                  </a:lnTo>
                  <a:lnTo>
                    <a:pt x="1598" y="324"/>
                  </a:lnTo>
                  <a:lnTo>
                    <a:pt x="1542" y="213"/>
                  </a:lnTo>
                  <a:lnTo>
                    <a:pt x="1473" y="125"/>
                  </a:lnTo>
                  <a:lnTo>
                    <a:pt x="1375" y="59"/>
                  </a:lnTo>
                  <a:lnTo>
                    <a:pt x="1263" y="14"/>
                  </a:lnTo>
                  <a:lnTo>
                    <a:pt x="1138" y="0"/>
                  </a:lnTo>
                  <a:lnTo>
                    <a:pt x="384" y="0"/>
                  </a:lnTo>
                  <a:lnTo>
                    <a:pt x="356" y="14"/>
                  </a:lnTo>
                  <a:lnTo>
                    <a:pt x="356" y="29"/>
                  </a:lnTo>
                  <a:lnTo>
                    <a:pt x="349" y="44"/>
                  </a:lnTo>
                  <a:lnTo>
                    <a:pt x="356" y="59"/>
                  </a:lnTo>
                  <a:lnTo>
                    <a:pt x="363" y="66"/>
                  </a:lnTo>
                  <a:lnTo>
                    <a:pt x="370" y="66"/>
                  </a:lnTo>
                  <a:lnTo>
                    <a:pt x="391" y="73"/>
                  </a:lnTo>
                  <a:lnTo>
                    <a:pt x="503" y="73"/>
                  </a:lnTo>
                  <a:lnTo>
                    <a:pt x="544" y="88"/>
                  </a:lnTo>
                  <a:lnTo>
                    <a:pt x="551" y="95"/>
                  </a:lnTo>
                  <a:lnTo>
                    <a:pt x="551" y="140"/>
                  </a:lnTo>
                  <a:lnTo>
                    <a:pt x="544" y="154"/>
                  </a:lnTo>
                  <a:lnTo>
                    <a:pt x="258" y="1369"/>
                  </a:lnTo>
                  <a:close/>
                  <a:moveTo>
                    <a:pt x="719" y="154"/>
                  </a:moveTo>
                  <a:lnTo>
                    <a:pt x="733" y="110"/>
                  </a:lnTo>
                  <a:lnTo>
                    <a:pt x="754" y="81"/>
                  </a:lnTo>
                  <a:lnTo>
                    <a:pt x="782" y="73"/>
                  </a:lnTo>
                  <a:lnTo>
                    <a:pt x="1068" y="73"/>
                  </a:lnTo>
                  <a:lnTo>
                    <a:pt x="1152" y="81"/>
                  </a:lnTo>
                  <a:lnTo>
                    <a:pt x="1235" y="103"/>
                  </a:lnTo>
                  <a:lnTo>
                    <a:pt x="1305" y="140"/>
                  </a:lnTo>
                  <a:lnTo>
                    <a:pt x="1368" y="198"/>
                  </a:lnTo>
                  <a:lnTo>
                    <a:pt x="1417" y="279"/>
                  </a:lnTo>
                  <a:lnTo>
                    <a:pt x="1445" y="375"/>
                  </a:lnTo>
                  <a:lnTo>
                    <a:pt x="1452" y="493"/>
                  </a:lnTo>
                  <a:lnTo>
                    <a:pt x="1452" y="567"/>
                  </a:lnTo>
                  <a:lnTo>
                    <a:pt x="1438" y="677"/>
                  </a:lnTo>
                  <a:lnTo>
                    <a:pt x="1410" y="802"/>
                  </a:lnTo>
                  <a:lnTo>
                    <a:pt x="1368" y="942"/>
                  </a:lnTo>
                  <a:lnTo>
                    <a:pt x="1305" y="1089"/>
                  </a:lnTo>
                  <a:lnTo>
                    <a:pt x="1228" y="1222"/>
                  </a:lnTo>
                  <a:lnTo>
                    <a:pt x="1131" y="1325"/>
                  </a:lnTo>
                  <a:lnTo>
                    <a:pt x="1054" y="1376"/>
                  </a:lnTo>
                  <a:lnTo>
                    <a:pt x="963" y="1428"/>
                  </a:lnTo>
                  <a:lnTo>
                    <a:pt x="859" y="1465"/>
                  </a:lnTo>
                  <a:lnTo>
                    <a:pt x="733" y="1472"/>
                  </a:lnTo>
                  <a:lnTo>
                    <a:pt x="433" y="1472"/>
                  </a:lnTo>
                  <a:lnTo>
                    <a:pt x="419" y="1465"/>
                  </a:lnTo>
                  <a:lnTo>
                    <a:pt x="419" y="1421"/>
                  </a:lnTo>
                  <a:lnTo>
                    <a:pt x="426" y="1398"/>
                  </a:lnTo>
                  <a:lnTo>
                    <a:pt x="719" y="1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5" name="Freeform 43"/>
            <p:cNvSpPr>
              <a:spLocks/>
            </p:cNvSpPr>
            <p:nvPr/>
          </p:nvSpPr>
          <p:spPr bwMode="auto">
            <a:xfrm>
              <a:off x="16573" y="2886"/>
              <a:ext cx="503" cy="2261"/>
            </a:xfrm>
            <a:custGeom>
              <a:avLst/>
              <a:gdLst/>
              <a:ahLst/>
              <a:cxnLst>
                <a:cxn ang="0">
                  <a:pos x="503" y="2238"/>
                </a:cxn>
                <a:cxn ang="0">
                  <a:pos x="503" y="2231"/>
                </a:cxn>
                <a:cxn ang="0">
                  <a:pos x="489" y="2216"/>
                </a:cxn>
                <a:cxn ang="0">
                  <a:pos x="482" y="2202"/>
                </a:cxn>
                <a:cxn ang="0">
                  <a:pos x="461" y="2187"/>
                </a:cxn>
                <a:cxn ang="0">
                  <a:pos x="342" y="2032"/>
                </a:cxn>
                <a:cxn ang="0">
                  <a:pos x="258" y="1863"/>
                </a:cxn>
                <a:cxn ang="0">
                  <a:pos x="196" y="1679"/>
                </a:cxn>
                <a:cxn ang="0">
                  <a:pos x="154" y="1495"/>
                </a:cxn>
                <a:cxn ang="0">
                  <a:pos x="133" y="1304"/>
                </a:cxn>
                <a:cxn ang="0">
                  <a:pos x="126" y="1127"/>
                </a:cxn>
                <a:cxn ang="0">
                  <a:pos x="133" y="928"/>
                </a:cxn>
                <a:cxn ang="0">
                  <a:pos x="161" y="737"/>
                </a:cxn>
                <a:cxn ang="0">
                  <a:pos x="203" y="553"/>
                </a:cxn>
                <a:cxn ang="0">
                  <a:pos x="265" y="376"/>
                </a:cxn>
                <a:cxn ang="0">
                  <a:pos x="356" y="207"/>
                </a:cxn>
                <a:cxn ang="0">
                  <a:pos x="475" y="59"/>
                </a:cxn>
                <a:cxn ang="0">
                  <a:pos x="496" y="37"/>
                </a:cxn>
                <a:cxn ang="0">
                  <a:pos x="496" y="30"/>
                </a:cxn>
                <a:cxn ang="0">
                  <a:pos x="503" y="23"/>
                </a:cxn>
                <a:cxn ang="0">
                  <a:pos x="496" y="8"/>
                </a:cxn>
                <a:cxn ang="0">
                  <a:pos x="489" y="0"/>
                </a:cxn>
                <a:cxn ang="0">
                  <a:pos x="482" y="0"/>
                </a:cxn>
                <a:cxn ang="0">
                  <a:pos x="454" y="15"/>
                </a:cxn>
                <a:cxn ang="0">
                  <a:pos x="412" y="52"/>
                </a:cxn>
                <a:cxn ang="0">
                  <a:pos x="349" y="111"/>
                </a:cxn>
                <a:cxn ang="0">
                  <a:pos x="279" y="199"/>
                </a:cxn>
                <a:cxn ang="0">
                  <a:pos x="203" y="302"/>
                </a:cxn>
                <a:cxn ang="0">
                  <a:pos x="140" y="435"/>
                </a:cxn>
                <a:cxn ang="0">
                  <a:pos x="70" y="626"/>
                </a:cxn>
                <a:cxn ang="0">
                  <a:pos x="28" y="803"/>
                </a:cxn>
                <a:cxn ang="0">
                  <a:pos x="7" y="972"/>
                </a:cxn>
                <a:cxn ang="0">
                  <a:pos x="0" y="1127"/>
                </a:cxn>
                <a:cxn ang="0">
                  <a:pos x="7" y="1274"/>
                </a:cxn>
                <a:cxn ang="0">
                  <a:pos x="28" y="1451"/>
                </a:cxn>
                <a:cxn ang="0">
                  <a:pos x="70" y="1642"/>
                </a:cxn>
                <a:cxn ang="0">
                  <a:pos x="147" y="1834"/>
                </a:cxn>
                <a:cxn ang="0">
                  <a:pos x="217" y="1959"/>
                </a:cxn>
                <a:cxn ang="0">
                  <a:pos x="286" y="2069"/>
                </a:cxn>
                <a:cxn ang="0">
                  <a:pos x="349" y="2150"/>
                </a:cxn>
                <a:cxn ang="0">
                  <a:pos x="412" y="2209"/>
                </a:cxn>
                <a:cxn ang="0">
                  <a:pos x="454" y="2246"/>
                </a:cxn>
                <a:cxn ang="0">
                  <a:pos x="482" y="2261"/>
                </a:cxn>
                <a:cxn ang="0">
                  <a:pos x="489" y="2261"/>
                </a:cxn>
                <a:cxn ang="0">
                  <a:pos x="496" y="2253"/>
                </a:cxn>
                <a:cxn ang="0">
                  <a:pos x="503" y="2238"/>
                </a:cxn>
              </a:cxnLst>
              <a:rect l="0" t="0" r="r" b="b"/>
              <a:pathLst>
                <a:path w="503" h="2261">
                  <a:moveTo>
                    <a:pt x="503" y="2238"/>
                  </a:moveTo>
                  <a:lnTo>
                    <a:pt x="503" y="2231"/>
                  </a:lnTo>
                  <a:lnTo>
                    <a:pt x="489" y="2216"/>
                  </a:lnTo>
                  <a:lnTo>
                    <a:pt x="482" y="2202"/>
                  </a:lnTo>
                  <a:lnTo>
                    <a:pt x="461" y="2187"/>
                  </a:lnTo>
                  <a:lnTo>
                    <a:pt x="342" y="2032"/>
                  </a:lnTo>
                  <a:lnTo>
                    <a:pt x="258" y="1863"/>
                  </a:lnTo>
                  <a:lnTo>
                    <a:pt x="196" y="1679"/>
                  </a:lnTo>
                  <a:lnTo>
                    <a:pt x="154" y="1495"/>
                  </a:lnTo>
                  <a:lnTo>
                    <a:pt x="133" y="1304"/>
                  </a:lnTo>
                  <a:lnTo>
                    <a:pt x="126" y="1127"/>
                  </a:lnTo>
                  <a:lnTo>
                    <a:pt x="133" y="928"/>
                  </a:lnTo>
                  <a:lnTo>
                    <a:pt x="161" y="737"/>
                  </a:lnTo>
                  <a:lnTo>
                    <a:pt x="203" y="553"/>
                  </a:lnTo>
                  <a:lnTo>
                    <a:pt x="265" y="376"/>
                  </a:lnTo>
                  <a:lnTo>
                    <a:pt x="356" y="207"/>
                  </a:lnTo>
                  <a:lnTo>
                    <a:pt x="475" y="59"/>
                  </a:lnTo>
                  <a:lnTo>
                    <a:pt x="496" y="37"/>
                  </a:lnTo>
                  <a:lnTo>
                    <a:pt x="496" y="30"/>
                  </a:lnTo>
                  <a:lnTo>
                    <a:pt x="503" y="23"/>
                  </a:lnTo>
                  <a:lnTo>
                    <a:pt x="496" y="8"/>
                  </a:lnTo>
                  <a:lnTo>
                    <a:pt x="489" y="0"/>
                  </a:lnTo>
                  <a:lnTo>
                    <a:pt x="482" y="0"/>
                  </a:lnTo>
                  <a:lnTo>
                    <a:pt x="454" y="15"/>
                  </a:lnTo>
                  <a:lnTo>
                    <a:pt x="412" y="52"/>
                  </a:lnTo>
                  <a:lnTo>
                    <a:pt x="349" y="111"/>
                  </a:lnTo>
                  <a:lnTo>
                    <a:pt x="279" y="199"/>
                  </a:lnTo>
                  <a:lnTo>
                    <a:pt x="203" y="302"/>
                  </a:lnTo>
                  <a:lnTo>
                    <a:pt x="140" y="435"/>
                  </a:lnTo>
                  <a:lnTo>
                    <a:pt x="70" y="626"/>
                  </a:lnTo>
                  <a:lnTo>
                    <a:pt x="28" y="803"/>
                  </a:lnTo>
                  <a:lnTo>
                    <a:pt x="7" y="972"/>
                  </a:lnTo>
                  <a:lnTo>
                    <a:pt x="0" y="1127"/>
                  </a:lnTo>
                  <a:lnTo>
                    <a:pt x="7" y="1274"/>
                  </a:lnTo>
                  <a:lnTo>
                    <a:pt x="28" y="1451"/>
                  </a:lnTo>
                  <a:lnTo>
                    <a:pt x="70" y="1642"/>
                  </a:lnTo>
                  <a:lnTo>
                    <a:pt x="147" y="1834"/>
                  </a:lnTo>
                  <a:lnTo>
                    <a:pt x="217" y="1959"/>
                  </a:lnTo>
                  <a:lnTo>
                    <a:pt x="286" y="2069"/>
                  </a:lnTo>
                  <a:lnTo>
                    <a:pt x="349" y="2150"/>
                  </a:lnTo>
                  <a:lnTo>
                    <a:pt x="412" y="2209"/>
                  </a:lnTo>
                  <a:lnTo>
                    <a:pt x="454" y="2246"/>
                  </a:lnTo>
                  <a:lnTo>
                    <a:pt x="482" y="2261"/>
                  </a:lnTo>
                  <a:lnTo>
                    <a:pt x="489" y="2261"/>
                  </a:lnTo>
                  <a:lnTo>
                    <a:pt x="496" y="2253"/>
                  </a:lnTo>
                  <a:lnTo>
                    <a:pt x="503" y="22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6" name="Freeform 44"/>
            <p:cNvSpPr>
              <a:spLocks/>
            </p:cNvSpPr>
            <p:nvPr/>
          </p:nvSpPr>
          <p:spPr bwMode="auto">
            <a:xfrm>
              <a:off x="17257" y="3578"/>
              <a:ext cx="1068" cy="1024"/>
            </a:xfrm>
            <a:custGeom>
              <a:avLst/>
              <a:gdLst/>
              <a:ahLst/>
              <a:cxnLst>
                <a:cxn ang="0">
                  <a:pos x="663" y="280"/>
                </a:cxn>
                <a:cxn ang="0">
                  <a:pos x="712" y="162"/>
                </a:cxn>
                <a:cxn ang="0">
                  <a:pos x="796" y="67"/>
                </a:cxn>
                <a:cxn ang="0">
                  <a:pos x="893" y="52"/>
                </a:cxn>
                <a:cxn ang="0">
                  <a:pos x="942" y="67"/>
                </a:cxn>
                <a:cxn ang="0">
                  <a:pos x="921" y="104"/>
                </a:cxn>
                <a:cxn ang="0">
                  <a:pos x="872" y="207"/>
                </a:cxn>
                <a:cxn ang="0">
                  <a:pos x="879" y="243"/>
                </a:cxn>
                <a:cxn ang="0">
                  <a:pos x="907" y="273"/>
                </a:cxn>
                <a:cxn ang="0">
                  <a:pos x="949" y="280"/>
                </a:cxn>
                <a:cxn ang="0">
                  <a:pos x="1026" y="251"/>
                </a:cxn>
                <a:cxn ang="0">
                  <a:pos x="1068" y="148"/>
                </a:cxn>
                <a:cxn ang="0">
                  <a:pos x="1019" y="45"/>
                </a:cxn>
                <a:cxn ang="0">
                  <a:pos x="914" y="8"/>
                </a:cxn>
                <a:cxn ang="0">
                  <a:pos x="796" y="15"/>
                </a:cxn>
                <a:cxn ang="0">
                  <a:pos x="698" y="89"/>
                </a:cxn>
                <a:cxn ang="0">
                  <a:pos x="642" y="177"/>
                </a:cxn>
                <a:cxn ang="0">
                  <a:pos x="558" y="52"/>
                </a:cxn>
                <a:cxn ang="0">
                  <a:pos x="454" y="8"/>
                </a:cxn>
                <a:cxn ang="0">
                  <a:pos x="321" y="15"/>
                </a:cxn>
                <a:cxn ang="0">
                  <a:pos x="182" y="118"/>
                </a:cxn>
                <a:cxn ang="0">
                  <a:pos x="98" y="258"/>
                </a:cxn>
                <a:cxn ang="0">
                  <a:pos x="63" y="354"/>
                </a:cxn>
                <a:cxn ang="0">
                  <a:pos x="105" y="369"/>
                </a:cxn>
                <a:cxn ang="0">
                  <a:pos x="119" y="346"/>
                </a:cxn>
                <a:cxn ang="0">
                  <a:pos x="210" y="162"/>
                </a:cxn>
                <a:cxn ang="0">
                  <a:pos x="314" y="74"/>
                </a:cxn>
                <a:cxn ang="0">
                  <a:pos x="405" y="52"/>
                </a:cxn>
                <a:cxn ang="0">
                  <a:pos x="468" y="67"/>
                </a:cxn>
                <a:cxn ang="0">
                  <a:pos x="517" y="140"/>
                </a:cxn>
                <a:cxn ang="0">
                  <a:pos x="517" y="258"/>
                </a:cxn>
                <a:cxn ang="0">
                  <a:pos x="482" y="435"/>
                </a:cxn>
                <a:cxn ang="0">
                  <a:pos x="405" y="744"/>
                </a:cxn>
                <a:cxn ang="0">
                  <a:pos x="328" y="913"/>
                </a:cxn>
                <a:cxn ang="0">
                  <a:pos x="203" y="980"/>
                </a:cxn>
                <a:cxn ang="0">
                  <a:pos x="175" y="972"/>
                </a:cxn>
                <a:cxn ang="0">
                  <a:pos x="126" y="965"/>
                </a:cxn>
                <a:cxn ang="0">
                  <a:pos x="147" y="928"/>
                </a:cxn>
                <a:cxn ang="0">
                  <a:pos x="196" y="825"/>
                </a:cxn>
                <a:cxn ang="0">
                  <a:pos x="189" y="781"/>
                </a:cxn>
                <a:cxn ang="0">
                  <a:pos x="133" y="744"/>
                </a:cxn>
                <a:cxn ang="0">
                  <a:pos x="56" y="766"/>
                </a:cxn>
                <a:cxn ang="0">
                  <a:pos x="0" y="877"/>
                </a:cxn>
                <a:cxn ang="0">
                  <a:pos x="42" y="972"/>
                </a:cxn>
                <a:cxn ang="0">
                  <a:pos x="147" y="1024"/>
                </a:cxn>
                <a:cxn ang="0">
                  <a:pos x="279" y="1009"/>
                </a:cxn>
                <a:cxn ang="0">
                  <a:pos x="384" y="921"/>
                </a:cxn>
                <a:cxn ang="0">
                  <a:pos x="454" y="913"/>
                </a:cxn>
                <a:cxn ang="0">
                  <a:pos x="572" y="1009"/>
                </a:cxn>
                <a:cxn ang="0">
                  <a:pos x="747" y="1009"/>
                </a:cxn>
                <a:cxn ang="0">
                  <a:pos x="886" y="906"/>
                </a:cxn>
                <a:cxn ang="0">
                  <a:pos x="970" y="773"/>
                </a:cxn>
                <a:cxn ang="0">
                  <a:pos x="998" y="678"/>
                </a:cxn>
                <a:cxn ang="0">
                  <a:pos x="984" y="656"/>
                </a:cxn>
                <a:cxn ang="0">
                  <a:pos x="949" y="670"/>
                </a:cxn>
                <a:cxn ang="0">
                  <a:pos x="907" y="788"/>
                </a:cxn>
                <a:cxn ang="0">
                  <a:pos x="803" y="921"/>
                </a:cxn>
                <a:cxn ang="0">
                  <a:pos x="705" y="972"/>
                </a:cxn>
                <a:cxn ang="0">
                  <a:pos x="607" y="965"/>
                </a:cxn>
                <a:cxn ang="0">
                  <a:pos x="551" y="884"/>
                </a:cxn>
                <a:cxn ang="0">
                  <a:pos x="551" y="773"/>
                </a:cxn>
                <a:cxn ang="0">
                  <a:pos x="579" y="626"/>
                </a:cxn>
              </a:cxnLst>
              <a:rect l="0" t="0" r="r" b="b"/>
              <a:pathLst>
                <a:path w="1068" h="1024">
                  <a:moveTo>
                    <a:pt x="656" y="317"/>
                  </a:moveTo>
                  <a:lnTo>
                    <a:pt x="663" y="280"/>
                  </a:lnTo>
                  <a:lnTo>
                    <a:pt x="684" y="221"/>
                  </a:lnTo>
                  <a:lnTo>
                    <a:pt x="712" y="162"/>
                  </a:lnTo>
                  <a:lnTo>
                    <a:pt x="747" y="111"/>
                  </a:lnTo>
                  <a:lnTo>
                    <a:pt x="796" y="67"/>
                  </a:lnTo>
                  <a:lnTo>
                    <a:pt x="866" y="52"/>
                  </a:lnTo>
                  <a:lnTo>
                    <a:pt x="893" y="52"/>
                  </a:lnTo>
                  <a:lnTo>
                    <a:pt x="921" y="59"/>
                  </a:lnTo>
                  <a:lnTo>
                    <a:pt x="942" y="67"/>
                  </a:lnTo>
                  <a:lnTo>
                    <a:pt x="970" y="81"/>
                  </a:lnTo>
                  <a:lnTo>
                    <a:pt x="921" y="104"/>
                  </a:lnTo>
                  <a:lnTo>
                    <a:pt x="886" y="148"/>
                  </a:lnTo>
                  <a:lnTo>
                    <a:pt x="872" y="207"/>
                  </a:lnTo>
                  <a:lnTo>
                    <a:pt x="872" y="221"/>
                  </a:lnTo>
                  <a:lnTo>
                    <a:pt x="879" y="243"/>
                  </a:lnTo>
                  <a:lnTo>
                    <a:pt x="886" y="258"/>
                  </a:lnTo>
                  <a:lnTo>
                    <a:pt x="907" y="273"/>
                  </a:lnTo>
                  <a:lnTo>
                    <a:pt x="928" y="280"/>
                  </a:lnTo>
                  <a:lnTo>
                    <a:pt x="949" y="280"/>
                  </a:lnTo>
                  <a:lnTo>
                    <a:pt x="991" y="273"/>
                  </a:lnTo>
                  <a:lnTo>
                    <a:pt x="1026" y="251"/>
                  </a:lnTo>
                  <a:lnTo>
                    <a:pt x="1054" y="207"/>
                  </a:lnTo>
                  <a:lnTo>
                    <a:pt x="1068" y="148"/>
                  </a:lnTo>
                  <a:lnTo>
                    <a:pt x="1054" y="89"/>
                  </a:lnTo>
                  <a:lnTo>
                    <a:pt x="1019" y="45"/>
                  </a:lnTo>
                  <a:lnTo>
                    <a:pt x="970" y="23"/>
                  </a:lnTo>
                  <a:lnTo>
                    <a:pt x="914" y="8"/>
                  </a:lnTo>
                  <a:lnTo>
                    <a:pt x="866" y="0"/>
                  </a:lnTo>
                  <a:lnTo>
                    <a:pt x="796" y="15"/>
                  </a:lnTo>
                  <a:lnTo>
                    <a:pt x="740" y="45"/>
                  </a:lnTo>
                  <a:lnTo>
                    <a:pt x="698" y="89"/>
                  </a:lnTo>
                  <a:lnTo>
                    <a:pt x="663" y="133"/>
                  </a:lnTo>
                  <a:lnTo>
                    <a:pt x="642" y="177"/>
                  </a:lnTo>
                  <a:lnTo>
                    <a:pt x="600" y="104"/>
                  </a:lnTo>
                  <a:lnTo>
                    <a:pt x="558" y="52"/>
                  </a:lnTo>
                  <a:lnTo>
                    <a:pt x="503" y="23"/>
                  </a:lnTo>
                  <a:lnTo>
                    <a:pt x="454" y="8"/>
                  </a:lnTo>
                  <a:lnTo>
                    <a:pt x="412" y="0"/>
                  </a:lnTo>
                  <a:lnTo>
                    <a:pt x="321" y="15"/>
                  </a:lnTo>
                  <a:lnTo>
                    <a:pt x="244" y="59"/>
                  </a:lnTo>
                  <a:lnTo>
                    <a:pt x="182" y="118"/>
                  </a:lnTo>
                  <a:lnTo>
                    <a:pt x="133" y="192"/>
                  </a:lnTo>
                  <a:lnTo>
                    <a:pt x="98" y="258"/>
                  </a:lnTo>
                  <a:lnTo>
                    <a:pt x="70" y="310"/>
                  </a:lnTo>
                  <a:lnTo>
                    <a:pt x="63" y="354"/>
                  </a:lnTo>
                  <a:lnTo>
                    <a:pt x="77" y="369"/>
                  </a:lnTo>
                  <a:lnTo>
                    <a:pt x="105" y="369"/>
                  </a:lnTo>
                  <a:lnTo>
                    <a:pt x="112" y="361"/>
                  </a:lnTo>
                  <a:lnTo>
                    <a:pt x="119" y="346"/>
                  </a:lnTo>
                  <a:lnTo>
                    <a:pt x="161" y="243"/>
                  </a:lnTo>
                  <a:lnTo>
                    <a:pt x="210" y="162"/>
                  </a:lnTo>
                  <a:lnTo>
                    <a:pt x="265" y="111"/>
                  </a:lnTo>
                  <a:lnTo>
                    <a:pt x="314" y="74"/>
                  </a:lnTo>
                  <a:lnTo>
                    <a:pt x="363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8" y="67"/>
                  </a:lnTo>
                  <a:lnTo>
                    <a:pt x="496" y="96"/>
                  </a:lnTo>
                  <a:lnTo>
                    <a:pt x="517" y="140"/>
                  </a:lnTo>
                  <a:lnTo>
                    <a:pt x="524" y="207"/>
                  </a:lnTo>
                  <a:lnTo>
                    <a:pt x="517" y="258"/>
                  </a:lnTo>
                  <a:lnTo>
                    <a:pt x="503" y="332"/>
                  </a:lnTo>
                  <a:lnTo>
                    <a:pt x="482" y="435"/>
                  </a:lnTo>
                  <a:lnTo>
                    <a:pt x="447" y="567"/>
                  </a:lnTo>
                  <a:lnTo>
                    <a:pt x="405" y="744"/>
                  </a:lnTo>
                  <a:lnTo>
                    <a:pt x="370" y="840"/>
                  </a:lnTo>
                  <a:lnTo>
                    <a:pt x="328" y="913"/>
                  </a:lnTo>
                  <a:lnTo>
                    <a:pt x="272" y="958"/>
                  </a:lnTo>
                  <a:lnTo>
                    <a:pt x="203" y="980"/>
                  </a:lnTo>
                  <a:lnTo>
                    <a:pt x="189" y="980"/>
                  </a:lnTo>
                  <a:lnTo>
                    <a:pt x="175" y="972"/>
                  </a:lnTo>
                  <a:lnTo>
                    <a:pt x="147" y="972"/>
                  </a:lnTo>
                  <a:lnTo>
                    <a:pt x="126" y="965"/>
                  </a:lnTo>
                  <a:lnTo>
                    <a:pt x="98" y="950"/>
                  </a:lnTo>
                  <a:lnTo>
                    <a:pt x="147" y="928"/>
                  </a:lnTo>
                  <a:lnTo>
                    <a:pt x="182" y="884"/>
                  </a:lnTo>
                  <a:lnTo>
                    <a:pt x="196" y="825"/>
                  </a:lnTo>
                  <a:lnTo>
                    <a:pt x="196" y="803"/>
                  </a:lnTo>
                  <a:lnTo>
                    <a:pt x="189" y="781"/>
                  </a:lnTo>
                  <a:lnTo>
                    <a:pt x="175" y="766"/>
                  </a:lnTo>
                  <a:lnTo>
                    <a:pt x="133" y="744"/>
                  </a:lnTo>
                  <a:lnTo>
                    <a:pt x="119" y="744"/>
                  </a:lnTo>
                  <a:lnTo>
                    <a:pt x="56" y="766"/>
                  </a:lnTo>
                  <a:lnTo>
                    <a:pt x="14" y="810"/>
                  </a:lnTo>
                  <a:lnTo>
                    <a:pt x="0" y="877"/>
                  </a:lnTo>
                  <a:lnTo>
                    <a:pt x="14" y="935"/>
                  </a:lnTo>
                  <a:lnTo>
                    <a:pt x="42" y="972"/>
                  </a:lnTo>
                  <a:lnTo>
                    <a:pt x="91" y="1002"/>
                  </a:lnTo>
                  <a:lnTo>
                    <a:pt x="147" y="1024"/>
                  </a:lnTo>
                  <a:lnTo>
                    <a:pt x="203" y="1024"/>
                  </a:lnTo>
                  <a:lnTo>
                    <a:pt x="279" y="1009"/>
                  </a:lnTo>
                  <a:lnTo>
                    <a:pt x="342" y="972"/>
                  </a:lnTo>
                  <a:lnTo>
                    <a:pt x="384" y="921"/>
                  </a:lnTo>
                  <a:lnTo>
                    <a:pt x="426" y="854"/>
                  </a:lnTo>
                  <a:lnTo>
                    <a:pt x="454" y="913"/>
                  </a:lnTo>
                  <a:lnTo>
                    <a:pt x="503" y="972"/>
                  </a:lnTo>
                  <a:lnTo>
                    <a:pt x="572" y="1009"/>
                  </a:lnTo>
                  <a:lnTo>
                    <a:pt x="656" y="1024"/>
                  </a:lnTo>
                  <a:lnTo>
                    <a:pt x="747" y="1009"/>
                  </a:lnTo>
                  <a:lnTo>
                    <a:pt x="824" y="965"/>
                  </a:lnTo>
                  <a:lnTo>
                    <a:pt x="886" y="906"/>
                  </a:lnTo>
                  <a:lnTo>
                    <a:pt x="935" y="840"/>
                  </a:lnTo>
                  <a:lnTo>
                    <a:pt x="970" y="773"/>
                  </a:lnTo>
                  <a:lnTo>
                    <a:pt x="991" y="715"/>
                  </a:lnTo>
                  <a:lnTo>
                    <a:pt x="998" y="678"/>
                  </a:lnTo>
                  <a:lnTo>
                    <a:pt x="998" y="670"/>
                  </a:lnTo>
                  <a:lnTo>
                    <a:pt x="984" y="656"/>
                  </a:lnTo>
                  <a:lnTo>
                    <a:pt x="963" y="656"/>
                  </a:lnTo>
                  <a:lnTo>
                    <a:pt x="949" y="670"/>
                  </a:lnTo>
                  <a:lnTo>
                    <a:pt x="949" y="678"/>
                  </a:lnTo>
                  <a:lnTo>
                    <a:pt x="907" y="788"/>
                  </a:lnTo>
                  <a:lnTo>
                    <a:pt x="859" y="862"/>
                  </a:lnTo>
                  <a:lnTo>
                    <a:pt x="803" y="921"/>
                  </a:lnTo>
                  <a:lnTo>
                    <a:pt x="754" y="950"/>
                  </a:lnTo>
                  <a:lnTo>
                    <a:pt x="705" y="972"/>
                  </a:lnTo>
                  <a:lnTo>
                    <a:pt x="663" y="980"/>
                  </a:lnTo>
                  <a:lnTo>
                    <a:pt x="607" y="965"/>
                  </a:lnTo>
                  <a:lnTo>
                    <a:pt x="572" y="928"/>
                  </a:lnTo>
                  <a:lnTo>
                    <a:pt x="551" y="884"/>
                  </a:lnTo>
                  <a:lnTo>
                    <a:pt x="544" y="825"/>
                  </a:lnTo>
                  <a:lnTo>
                    <a:pt x="551" y="773"/>
                  </a:lnTo>
                  <a:lnTo>
                    <a:pt x="558" y="715"/>
                  </a:lnTo>
                  <a:lnTo>
                    <a:pt x="579" y="626"/>
                  </a:lnTo>
                  <a:lnTo>
                    <a:pt x="656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7" name="Freeform 45"/>
            <p:cNvSpPr>
              <a:spLocks/>
            </p:cNvSpPr>
            <p:nvPr/>
          </p:nvSpPr>
          <p:spPr bwMode="auto">
            <a:xfrm>
              <a:off x="18548" y="2886"/>
              <a:ext cx="496" cy="2261"/>
            </a:xfrm>
            <a:custGeom>
              <a:avLst/>
              <a:gdLst/>
              <a:ahLst/>
              <a:cxnLst>
                <a:cxn ang="0">
                  <a:pos x="496" y="1127"/>
                </a:cxn>
                <a:cxn ang="0">
                  <a:pos x="489" y="980"/>
                </a:cxn>
                <a:cxn ang="0">
                  <a:pos x="468" y="803"/>
                </a:cxn>
                <a:cxn ang="0">
                  <a:pos x="426" y="619"/>
                </a:cxn>
                <a:cxn ang="0">
                  <a:pos x="356" y="420"/>
                </a:cxn>
                <a:cxn ang="0">
                  <a:pos x="286" y="295"/>
                </a:cxn>
                <a:cxn ang="0">
                  <a:pos x="217" y="185"/>
                </a:cxn>
                <a:cxn ang="0">
                  <a:pos x="147" y="104"/>
                </a:cxn>
                <a:cxn ang="0">
                  <a:pos x="84" y="45"/>
                </a:cxn>
                <a:cxn ang="0">
                  <a:pos x="42" y="8"/>
                </a:cxn>
                <a:cxn ang="0">
                  <a:pos x="21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30"/>
                </a:cxn>
                <a:cxn ang="0">
                  <a:pos x="7" y="45"/>
                </a:cxn>
                <a:cxn ang="0">
                  <a:pos x="21" y="52"/>
                </a:cxn>
                <a:cxn ang="0">
                  <a:pos x="35" y="74"/>
                </a:cxn>
                <a:cxn ang="0">
                  <a:pos x="154" y="221"/>
                </a:cxn>
                <a:cxn ang="0">
                  <a:pos x="244" y="405"/>
                </a:cxn>
                <a:cxn ang="0">
                  <a:pos x="314" y="619"/>
                </a:cxn>
                <a:cxn ang="0">
                  <a:pos x="356" y="862"/>
                </a:cxn>
                <a:cxn ang="0">
                  <a:pos x="370" y="1127"/>
                </a:cxn>
                <a:cxn ang="0">
                  <a:pos x="363" y="1318"/>
                </a:cxn>
                <a:cxn ang="0">
                  <a:pos x="342" y="1517"/>
                </a:cxn>
                <a:cxn ang="0">
                  <a:pos x="300" y="1701"/>
                </a:cxn>
                <a:cxn ang="0">
                  <a:pos x="231" y="1878"/>
                </a:cxn>
                <a:cxn ang="0">
                  <a:pos x="140" y="2047"/>
                </a:cxn>
                <a:cxn ang="0">
                  <a:pos x="28" y="2202"/>
                </a:cxn>
                <a:cxn ang="0">
                  <a:pos x="14" y="2216"/>
                </a:cxn>
                <a:cxn ang="0">
                  <a:pos x="0" y="2224"/>
                </a:cxn>
                <a:cxn ang="0">
                  <a:pos x="0" y="2246"/>
                </a:cxn>
                <a:cxn ang="0">
                  <a:pos x="7" y="2253"/>
                </a:cxn>
                <a:cxn ang="0">
                  <a:pos x="21" y="2261"/>
                </a:cxn>
                <a:cxn ang="0">
                  <a:pos x="42" y="2246"/>
                </a:cxn>
                <a:cxn ang="0">
                  <a:pos x="91" y="2209"/>
                </a:cxn>
                <a:cxn ang="0">
                  <a:pos x="147" y="2150"/>
                </a:cxn>
                <a:cxn ang="0">
                  <a:pos x="217" y="2062"/>
                </a:cxn>
                <a:cxn ang="0">
                  <a:pos x="293" y="1951"/>
                </a:cxn>
                <a:cxn ang="0">
                  <a:pos x="356" y="1819"/>
                </a:cxn>
                <a:cxn ang="0">
                  <a:pos x="426" y="1635"/>
                </a:cxn>
                <a:cxn ang="0">
                  <a:pos x="468" y="1451"/>
                </a:cxn>
                <a:cxn ang="0">
                  <a:pos x="489" y="1281"/>
                </a:cxn>
                <a:cxn ang="0">
                  <a:pos x="496" y="1127"/>
                </a:cxn>
              </a:cxnLst>
              <a:rect l="0" t="0" r="r" b="b"/>
              <a:pathLst>
                <a:path w="496" h="2261">
                  <a:moveTo>
                    <a:pt x="496" y="1127"/>
                  </a:moveTo>
                  <a:lnTo>
                    <a:pt x="489" y="980"/>
                  </a:lnTo>
                  <a:lnTo>
                    <a:pt x="468" y="803"/>
                  </a:lnTo>
                  <a:lnTo>
                    <a:pt x="426" y="619"/>
                  </a:lnTo>
                  <a:lnTo>
                    <a:pt x="356" y="420"/>
                  </a:lnTo>
                  <a:lnTo>
                    <a:pt x="286" y="295"/>
                  </a:lnTo>
                  <a:lnTo>
                    <a:pt x="217" y="185"/>
                  </a:lnTo>
                  <a:lnTo>
                    <a:pt x="147" y="104"/>
                  </a:lnTo>
                  <a:lnTo>
                    <a:pt x="84" y="45"/>
                  </a:lnTo>
                  <a:lnTo>
                    <a:pt x="42" y="8"/>
                  </a:lnTo>
                  <a:lnTo>
                    <a:pt x="21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7" y="45"/>
                  </a:lnTo>
                  <a:lnTo>
                    <a:pt x="21" y="52"/>
                  </a:lnTo>
                  <a:lnTo>
                    <a:pt x="35" y="74"/>
                  </a:lnTo>
                  <a:lnTo>
                    <a:pt x="154" y="221"/>
                  </a:lnTo>
                  <a:lnTo>
                    <a:pt x="244" y="405"/>
                  </a:lnTo>
                  <a:lnTo>
                    <a:pt x="314" y="619"/>
                  </a:lnTo>
                  <a:lnTo>
                    <a:pt x="356" y="862"/>
                  </a:lnTo>
                  <a:lnTo>
                    <a:pt x="370" y="1127"/>
                  </a:lnTo>
                  <a:lnTo>
                    <a:pt x="363" y="1318"/>
                  </a:lnTo>
                  <a:lnTo>
                    <a:pt x="342" y="1517"/>
                  </a:lnTo>
                  <a:lnTo>
                    <a:pt x="300" y="1701"/>
                  </a:lnTo>
                  <a:lnTo>
                    <a:pt x="231" y="1878"/>
                  </a:lnTo>
                  <a:lnTo>
                    <a:pt x="140" y="2047"/>
                  </a:lnTo>
                  <a:lnTo>
                    <a:pt x="28" y="2202"/>
                  </a:lnTo>
                  <a:lnTo>
                    <a:pt x="14" y="2216"/>
                  </a:lnTo>
                  <a:lnTo>
                    <a:pt x="0" y="2224"/>
                  </a:lnTo>
                  <a:lnTo>
                    <a:pt x="0" y="2246"/>
                  </a:lnTo>
                  <a:lnTo>
                    <a:pt x="7" y="2253"/>
                  </a:lnTo>
                  <a:lnTo>
                    <a:pt x="21" y="2261"/>
                  </a:lnTo>
                  <a:lnTo>
                    <a:pt x="42" y="2246"/>
                  </a:lnTo>
                  <a:lnTo>
                    <a:pt x="91" y="2209"/>
                  </a:lnTo>
                  <a:lnTo>
                    <a:pt x="147" y="2150"/>
                  </a:lnTo>
                  <a:lnTo>
                    <a:pt x="217" y="2062"/>
                  </a:lnTo>
                  <a:lnTo>
                    <a:pt x="293" y="1951"/>
                  </a:lnTo>
                  <a:lnTo>
                    <a:pt x="356" y="1819"/>
                  </a:lnTo>
                  <a:lnTo>
                    <a:pt x="426" y="1635"/>
                  </a:lnTo>
                  <a:lnTo>
                    <a:pt x="468" y="1451"/>
                  </a:lnTo>
                  <a:lnTo>
                    <a:pt x="489" y="1281"/>
                  </a:lnTo>
                  <a:lnTo>
                    <a:pt x="496" y="11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8" name="Freeform 46"/>
            <p:cNvSpPr>
              <a:spLocks noEditPoints="1"/>
            </p:cNvSpPr>
            <p:nvPr/>
          </p:nvSpPr>
          <p:spPr bwMode="auto">
            <a:xfrm>
              <a:off x="20021" y="3748"/>
              <a:ext cx="1430" cy="530"/>
            </a:xfrm>
            <a:custGeom>
              <a:avLst/>
              <a:gdLst/>
              <a:ahLst/>
              <a:cxnLst>
                <a:cxn ang="0">
                  <a:pos x="1354" y="96"/>
                </a:cxn>
                <a:cxn ang="0">
                  <a:pos x="1368" y="96"/>
                </a:cxn>
                <a:cxn ang="0">
                  <a:pos x="1389" y="88"/>
                </a:cxn>
                <a:cxn ang="0">
                  <a:pos x="1402" y="88"/>
                </a:cxn>
                <a:cxn ang="0">
                  <a:pos x="1416" y="81"/>
                </a:cxn>
                <a:cxn ang="0">
                  <a:pos x="1423" y="66"/>
                </a:cxn>
                <a:cxn ang="0">
                  <a:pos x="1430" y="44"/>
                </a:cxn>
                <a:cxn ang="0">
                  <a:pos x="1416" y="15"/>
                </a:cxn>
                <a:cxn ang="0">
                  <a:pos x="1389" y="0"/>
                </a:cxn>
                <a:cxn ang="0">
                  <a:pos x="42" y="0"/>
                </a:cxn>
                <a:cxn ang="0">
                  <a:pos x="14" y="15"/>
                </a:cxn>
                <a:cxn ang="0">
                  <a:pos x="0" y="44"/>
                </a:cxn>
                <a:cxn ang="0">
                  <a:pos x="0" y="59"/>
                </a:cxn>
                <a:cxn ang="0">
                  <a:pos x="7" y="73"/>
                </a:cxn>
                <a:cxn ang="0">
                  <a:pos x="35" y="88"/>
                </a:cxn>
                <a:cxn ang="0">
                  <a:pos x="49" y="88"/>
                </a:cxn>
                <a:cxn ang="0">
                  <a:pos x="63" y="96"/>
                </a:cxn>
                <a:cxn ang="0">
                  <a:pos x="77" y="96"/>
                </a:cxn>
                <a:cxn ang="0">
                  <a:pos x="1354" y="96"/>
                </a:cxn>
                <a:cxn ang="0">
                  <a:pos x="1354" y="530"/>
                </a:cxn>
                <a:cxn ang="0">
                  <a:pos x="1389" y="530"/>
                </a:cxn>
                <a:cxn ang="0">
                  <a:pos x="1416" y="515"/>
                </a:cxn>
                <a:cxn ang="0">
                  <a:pos x="1423" y="508"/>
                </a:cxn>
                <a:cxn ang="0">
                  <a:pos x="1430" y="486"/>
                </a:cxn>
                <a:cxn ang="0">
                  <a:pos x="1423" y="464"/>
                </a:cxn>
                <a:cxn ang="0">
                  <a:pos x="1416" y="456"/>
                </a:cxn>
                <a:cxn ang="0">
                  <a:pos x="1389" y="442"/>
                </a:cxn>
                <a:cxn ang="0">
                  <a:pos x="42" y="442"/>
                </a:cxn>
                <a:cxn ang="0">
                  <a:pos x="14" y="456"/>
                </a:cxn>
                <a:cxn ang="0">
                  <a:pos x="7" y="464"/>
                </a:cxn>
                <a:cxn ang="0">
                  <a:pos x="0" y="486"/>
                </a:cxn>
                <a:cxn ang="0">
                  <a:pos x="7" y="508"/>
                </a:cxn>
                <a:cxn ang="0">
                  <a:pos x="14" y="515"/>
                </a:cxn>
                <a:cxn ang="0">
                  <a:pos x="42" y="530"/>
                </a:cxn>
                <a:cxn ang="0">
                  <a:pos x="70" y="530"/>
                </a:cxn>
                <a:cxn ang="0">
                  <a:pos x="1354" y="530"/>
                </a:cxn>
              </a:cxnLst>
              <a:rect l="0" t="0" r="r" b="b"/>
              <a:pathLst>
                <a:path w="1430" h="530">
                  <a:moveTo>
                    <a:pt x="1354" y="96"/>
                  </a:moveTo>
                  <a:lnTo>
                    <a:pt x="1368" y="96"/>
                  </a:lnTo>
                  <a:lnTo>
                    <a:pt x="1389" y="88"/>
                  </a:lnTo>
                  <a:lnTo>
                    <a:pt x="1402" y="88"/>
                  </a:lnTo>
                  <a:lnTo>
                    <a:pt x="1416" y="81"/>
                  </a:lnTo>
                  <a:lnTo>
                    <a:pt x="1423" y="66"/>
                  </a:lnTo>
                  <a:lnTo>
                    <a:pt x="1430" y="44"/>
                  </a:lnTo>
                  <a:lnTo>
                    <a:pt x="1416" y="15"/>
                  </a:lnTo>
                  <a:lnTo>
                    <a:pt x="1389" y="0"/>
                  </a:lnTo>
                  <a:lnTo>
                    <a:pt x="42" y="0"/>
                  </a:lnTo>
                  <a:lnTo>
                    <a:pt x="14" y="15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7" y="73"/>
                  </a:lnTo>
                  <a:lnTo>
                    <a:pt x="35" y="88"/>
                  </a:lnTo>
                  <a:lnTo>
                    <a:pt x="49" y="88"/>
                  </a:lnTo>
                  <a:lnTo>
                    <a:pt x="63" y="96"/>
                  </a:lnTo>
                  <a:lnTo>
                    <a:pt x="77" y="96"/>
                  </a:lnTo>
                  <a:lnTo>
                    <a:pt x="1354" y="96"/>
                  </a:lnTo>
                  <a:close/>
                  <a:moveTo>
                    <a:pt x="1354" y="530"/>
                  </a:moveTo>
                  <a:lnTo>
                    <a:pt x="1389" y="530"/>
                  </a:lnTo>
                  <a:lnTo>
                    <a:pt x="1416" y="515"/>
                  </a:lnTo>
                  <a:lnTo>
                    <a:pt x="1423" y="508"/>
                  </a:lnTo>
                  <a:lnTo>
                    <a:pt x="1430" y="486"/>
                  </a:lnTo>
                  <a:lnTo>
                    <a:pt x="1423" y="464"/>
                  </a:lnTo>
                  <a:lnTo>
                    <a:pt x="1416" y="456"/>
                  </a:lnTo>
                  <a:lnTo>
                    <a:pt x="1389" y="442"/>
                  </a:lnTo>
                  <a:lnTo>
                    <a:pt x="42" y="442"/>
                  </a:lnTo>
                  <a:lnTo>
                    <a:pt x="14" y="456"/>
                  </a:lnTo>
                  <a:lnTo>
                    <a:pt x="7" y="464"/>
                  </a:lnTo>
                  <a:lnTo>
                    <a:pt x="0" y="486"/>
                  </a:lnTo>
                  <a:lnTo>
                    <a:pt x="7" y="508"/>
                  </a:lnTo>
                  <a:lnTo>
                    <a:pt x="14" y="515"/>
                  </a:lnTo>
                  <a:lnTo>
                    <a:pt x="42" y="530"/>
                  </a:lnTo>
                  <a:lnTo>
                    <a:pt x="70" y="530"/>
                  </a:lnTo>
                  <a:lnTo>
                    <a:pt x="1354" y="5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59" name="Freeform 47"/>
            <p:cNvSpPr>
              <a:spLocks/>
            </p:cNvSpPr>
            <p:nvPr/>
          </p:nvSpPr>
          <p:spPr bwMode="auto">
            <a:xfrm>
              <a:off x="22198" y="3578"/>
              <a:ext cx="1068" cy="1024"/>
            </a:xfrm>
            <a:custGeom>
              <a:avLst/>
              <a:gdLst/>
              <a:ahLst/>
              <a:cxnLst>
                <a:cxn ang="0">
                  <a:pos x="663" y="280"/>
                </a:cxn>
                <a:cxn ang="0">
                  <a:pos x="712" y="162"/>
                </a:cxn>
                <a:cxn ang="0">
                  <a:pos x="796" y="67"/>
                </a:cxn>
                <a:cxn ang="0">
                  <a:pos x="893" y="52"/>
                </a:cxn>
                <a:cxn ang="0">
                  <a:pos x="942" y="67"/>
                </a:cxn>
                <a:cxn ang="0">
                  <a:pos x="921" y="104"/>
                </a:cxn>
                <a:cxn ang="0">
                  <a:pos x="872" y="207"/>
                </a:cxn>
                <a:cxn ang="0">
                  <a:pos x="879" y="243"/>
                </a:cxn>
                <a:cxn ang="0">
                  <a:pos x="907" y="273"/>
                </a:cxn>
                <a:cxn ang="0">
                  <a:pos x="949" y="280"/>
                </a:cxn>
                <a:cxn ang="0">
                  <a:pos x="1026" y="251"/>
                </a:cxn>
                <a:cxn ang="0">
                  <a:pos x="1068" y="148"/>
                </a:cxn>
                <a:cxn ang="0">
                  <a:pos x="1019" y="45"/>
                </a:cxn>
                <a:cxn ang="0">
                  <a:pos x="914" y="8"/>
                </a:cxn>
                <a:cxn ang="0">
                  <a:pos x="796" y="15"/>
                </a:cxn>
                <a:cxn ang="0">
                  <a:pos x="698" y="89"/>
                </a:cxn>
                <a:cxn ang="0">
                  <a:pos x="642" y="177"/>
                </a:cxn>
                <a:cxn ang="0">
                  <a:pos x="558" y="52"/>
                </a:cxn>
                <a:cxn ang="0">
                  <a:pos x="454" y="8"/>
                </a:cxn>
                <a:cxn ang="0">
                  <a:pos x="321" y="15"/>
                </a:cxn>
                <a:cxn ang="0">
                  <a:pos x="182" y="118"/>
                </a:cxn>
                <a:cxn ang="0">
                  <a:pos x="98" y="258"/>
                </a:cxn>
                <a:cxn ang="0">
                  <a:pos x="63" y="354"/>
                </a:cxn>
                <a:cxn ang="0">
                  <a:pos x="105" y="369"/>
                </a:cxn>
                <a:cxn ang="0">
                  <a:pos x="119" y="346"/>
                </a:cxn>
                <a:cxn ang="0">
                  <a:pos x="209" y="162"/>
                </a:cxn>
                <a:cxn ang="0">
                  <a:pos x="314" y="74"/>
                </a:cxn>
                <a:cxn ang="0">
                  <a:pos x="405" y="52"/>
                </a:cxn>
                <a:cxn ang="0">
                  <a:pos x="468" y="67"/>
                </a:cxn>
                <a:cxn ang="0">
                  <a:pos x="517" y="140"/>
                </a:cxn>
                <a:cxn ang="0">
                  <a:pos x="517" y="258"/>
                </a:cxn>
                <a:cxn ang="0">
                  <a:pos x="482" y="435"/>
                </a:cxn>
                <a:cxn ang="0">
                  <a:pos x="405" y="744"/>
                </a:cxn>
                <a:cxn ang="0">
                  <a:pos x="328" y="913"/>
                </a:cxn>
                <a:cxn ang="0">
                  <a:pos x="203" y="980"/>
                </a:cxn>
                <a:cxn ang="0">
                  <a:pos x="175" y="972"/>
                </a:cxn>
                <a:cxn ang="0">
                  <a:pos x="126" y="965"/>
                </a:cxn>
                <a:cxn ang="0">
                  <a:pos x="147" y="928"/>
                </a:cxn>
                <a:cxn ang="0">
                  <a:pos x="196" y="825"/>
                </a:cxn>
                <a:cxn ang="0">
                  <a:pos x="189" y="781"/>
                </a:cxn>
                <a:cxn ang="0">
                  <a:pos x="133" y="744"/>
                </a:cxn>
                <a:cxn ang="0">
                  <a:pos x="56" y="766"/>
                </a:cxn>
                <a:cxn ang="0">
                  <a:pos x="0" y="877"/>
                </a:cxn>
                <a:cxn ang="0">
                  <a:pos x="42" y="972"/>
                </a:cxn>
                <a:cxn ang="0">
                  <a:pos x="147" y="1024"/>
                </a:cxn>
                <a:cxn ang="0">
                  <a:pos x="279" y="1009"/>
                </a:cxn>
                <a:cxn ang="0">
                  <a:pos x="384" y="921"/>
                </a:cxn>
                <a:cxn ang="0">
                  <a:pos x="454" y="913"/>
                </a:cxn>
                <a:cxn ang="0">
                  <a:pos x="572" y="1009"/>
                </a:cxn>
                <a:cxn ang="0">
                  <a:pos x="747" y="1009"/>
                </a:cxn>
                <a:cxn ang="0">
                  <a:pos x="886" y="906"/>
                </a:cxn>
                <a:cxn ang="0">
                  <a:pos x="970" y="773"/>
                </a:cxn>
                <a:cxn ang="0">
                  <a:pos x="998" y="678"/>
                </a:cxn>
                <a:cxn ang="0">
                  <a:pos x="984" y="656"/>
                </a:cxn>
                <a:cxn ang="0">
                  <a:pos x="949" y="670"/>
                </a:cxn>
                <a:cxn ang="0">
                  <a:pos x="907" y="788"/>
                </a:cxn>
                <a:cxn ang="0">
                  <a:pos x="803" y="921"/>
                </a:cxn>
                <a:cxn ang="0">
                  <a:pos x="705" y="972"/>
                </a:cxn>
                <a:cxn ang="0">
                  <a:pos x="607" y="965"/>
                </a:cxn>
                <a:cxn ang="0">
                  <a:pos x="551" y="884"/>
                </a:cxn>
                <a:cxn ang="0">
                  <a:pos x="551" y="773"/>
                </a:cxn>
                <a:cxn ang="0">
                  <a:pos x="579" y="626"/>
                </a:cxn>
              </a:cxnLst>
              <a:rect l="0" t="0" r="r" b="b"/>
              <a:pathLst>
                <a:path w="1068" h="1024">
                  <a:moveTo>
                    <a:pt x="656" y="317"/>
                  </a:moveTo>
                  <a:lnTo>
                    <a:pt x="663" y="280"/>
                  </a:lnTo>
                  <a:lnTo>
                    <a:pt x="684" y="221"/>
                  </a:lnTo>
                  <a:lnTo>
                    <a:pt x="712" y="162"/>
                  </a:lnTo>
                  <a:lnTo>
                    <a:pt x="747" y="111"/>
                  </a:lnTo>
                  <a:lnTo>
                    <a:pt x="796" y="67"/>
                  </a:lnTo>
                  <a:lnTo>
                    <a:pt x="865" y="52"/>
                  </a:lnTo>
                  <a:lnTo>
                    <a:pt x="893" y="52"/>
                  </a:lnTo>
                  <a:lnTo>
                    <a:pt x="921" y="59"/>
                  </a:lnTo>
                  <a:lnTo>
                    <a:pt x="942" y="67"/>
                  </a:lnTo>
                  <a:lnTo>
                    <a:pt x="970" y="81"/>
                  </a:lnTo>
                  <a:lnTo>
                    <a:pt x="921" y="104"/>
                  </a:lnTo>
                  <a:lnTo>
                    <a:pt x="886" y="148"/>
                  </a:lnTo>
                  <a:lnTo>
                    <a:pt x="872" y="207"/>
                  </a:lnTo>
                  <a:lnTo>
                    <a:pt x="872" y="221"/>
                  </a:lnTo>
                  <a:lnTo>
                    <a:pt x="879" y="243"/>
                  </a:lnTo>
                  <a:lnTo>
                    <a:pt x="886" y="258"/>
                  </a:lnTo>
                  <a:lnTo>
                    <a:pt x="907" y="273"/>
                  </a:lnTo>
                  <a:lnTo>
                    <a:pt x="928" y="280"/>
                  </a:lnTo>
                  <a:lnTo>
                    <a:pt x="949" y="280"/>
                  </a:lnTo>
                  <a:lnTo>
                    <a:pt x="991" y="273"/>
                  </a:lnTo>
                  <a:lnTo>
                    <a:pt x="1026" y="251"/>
                  </a:lnTo>
                  <a:lnTo>
                    <a:pt x="1054" y="207"/>
                  </a:lnTo>
                  <a:lnTo>
                    <a:pt x="1068" y="148"/>
                  </a:lnTo>
                  <a:lnTo>
                    <a:pt x="1054" y="89"/>
                  </a:lnTo>
                  <a:lnTo>
                    <a:pt x="1019" y="45"/>
                  </a:lnTo>
                  <a:lnTo>
                    <a:pt x="970" y="23"/>
                  </a:lnTo>
                  <a:lnTo>
                    <a:pt x="914" y="8"/>
                  </a:lnTo>
                  <a:lnTo>
                    <a:pt x="865" y="0"/>
                  </a:lnTo>
                  <a:lnTo>
                    <a:pt x="796" y="15"/>
                  </a:lnTo>
                  <a:lnTo>
                    <a:pt x="740" y="45"/>
                  </a:lnTo>
                  <a:lnTo>
                    <a:pt x="698" y="89"/>
                  </a:lnTo>
                  <a:lnTo>
                    <a:pt x="663" y="133"/>
                  </a:lnTo>
                  <a:lnTo>
                    <a:pt x="642" y="177"/>
                  </a:lnTo>
                  <a:lnTo>
                    <a:pt x="600" y="104"/>
                  </a:lnTo>
                  <a:lnTo>
                    <a:pt x="558" y="52"/>
                  </a:lnTo>
                  <a:lnTo>
                    <a:pt x="503" y="23"/>
                  </a:lnTo>
                  <a:lnTo>
                    <a:pt x="454" y="8"/>
                  </a:lnTo>
                  <a:lnTo>
                    <a:pt x="412" y="0"/>
                  </a:lnTo>
                  <a:lnTo>
                    <a:pt x="321" y="15"/>
                  </a:lnTo>
                  <a:lnTo>
                    <a:pt x="244" y="59"/>
                  </a:lnTo>
                  <a:lnTo>
                    <a:pt x="182" y="118"/>
                  </a:lnTo>
                  <a:lnTo>
                    <a:pt x="133" y="192"/>
                  </a:lnTo>
                  <a:lnTo>
                    <a:pt x="98" y="258"/>
                  </a:lnTo>
                  <a:lnTo>
                    <a:pt x="70" y="310"/>
                  </a:lnTo>
                  <a:lnTo>
                    <a:pt x="63" y="354"/>
                  </a:lnTo>
                  <a:lnTo>
                    <a:pt x="77" y="369"/>
                  </a:lnTo>
                  <a:lnTo>
                    <a:pt x="105" y="369"/>
                  </a:lnTo>
                  <a:lnTo>
                    <a:pt x="112" y="361"/>
                  </a:lnTo>
                  <a:lnTo>
                    <a:pt x="119" y="346"/>
                  </a:lnTo>
                  <a:lnTo>
                    <a:pt x="161" y="243"/>
                  </a:lnTo>
                  <a:lnTo>
                    <a:pt x="209" y="162"/>
                  </a:lnTo>
                  <a:lnTo>
                    <a:pt x="265" y="111"/>
                  </a:lnTo>
                  <a:lnTo>
                    <a:pt x="314" y="74"/>
                  </a:lnTo>
                  <a:lnTo>
                    <a:pt x="363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8" y="67"/>
                  </a:lnTo>
                  <a:lnTo>
                    <a:pt x="496" y="96"/>
                  </a:lnTo>
                  <a:lnTo>
                    <a:pt x="517" y="140"/>
                  </a:lnTo>
                  <a:lnTo>
                    <a:pt x="524" y="207"/>
                  </a:lnTo>
                  <a:lnTo>
                    <a:pt x="517" y="258"/>
                  </a:lnTo>
                  <a:lnTo>
                    <a:pt x="503" y="332"/>
                  </a:lnTo>
                  <a:lnTo>
                    <a:pt x="482" y="435"/>
                  </a:lnTo>
                  <a:lnTo>
                    <a:pt x="447" y="567"/>
                  </a:lnTo>
                  <a:lnTo>
                    <a:pt x="405" y="744"/>
                  </a:lnTo>
                  <a:lnTo>
                    <a:pt x="370" y="840"/>
                  </a:lnTo>
                  <a:lnTo>
                    <a:pt x="328" y="913"/>
                  </a:lnTo>
                  <a:lnTo>
                    <a:pt x="272" y="958"/>
                  </a:lnTo>
                  <a:lnTo>
                    <a:pt x="203" y="980"/>
                  </a:lnTo>
                  <a:lnTo>
                    <a:pt x="189" y="980"/>
                  </a:lnTo>
                  <a:lnTo>
                    <a:pt x="175" y="972"/>
                  </a:lnTo>
                  <a:lnTo>
                    <a:pt x="147" y="972"/>
                  </a:lnTo>
                  <a:lnTo>
                    <a:pt x="126" y="965"/>
                  </a:lnTo>
                  <a:lnTo>
                    <a:pt x="98" y="950"/>
                  </a:lnTo>
                  <a:lnTo>
                    <a:pt x="147" y="928"/>
                  </a:lnTo>
                  <a:lnTo>
                    <a:pt x="182" y="884"/>
                  </a:lnTo>
                  <a:lnTo>
                    <a:pt x="196" y="825"/>
                  </a:lnTo>
                  <a:lnTo>
                    <a:pt x="196" y="803"/>
                  </a:lnTo>
                  <a:lnTo>
                    <a:pt x="189" y="781"/>
                  </a:lnTo>
                  <a:lnTo>
                    <a:pt x="175" y="766"/>
                  </a:lnTo>
                  <a:lnTo>
                    <a:pt x="133" y="744"/>
                  </a:lnTo>
                  <a:lnTo>
                    <a:pt x="119" y="744"/>
                  </a:lnTo>
                  <a:lnTo>
                    <a:pt x="56" y="766"/>
                  </a:lnTo>
                  <a:lnTo>
                    <a:pt x="14" y="810"/>
                  </a:lnTo>
                  <a:lnTo>
                    <a:pt x="0" y="877"/>
                  </a:lnTo>
                  <a:lnTo>
                    <a:pt x="14" y="935"/>
                  </a:lnTo>
                  <a:lnTo>
                    <a:pt x="42" y="972"/>
                  </a:lnTo>
                  <a:lnTo>
                    <a:pt x="91" y="1002"/>
                  </a:lnTo>
                  <a:lnTo>
                    <a:pt x="147" y="1024"/>
                  </a:lnTo>
                  <a:lnTo>
                    <a:pt x="203" y="1024"/>
                  </a:lnTo>
                  <a:lnTo>
                    <a:pt x="279" y="1009"/>
                  </a:lnTo>
                  <a:lnTo>
                    <a:pt x="342" y="972"/>
                  </a:lnTo>
                  <a:lnTo>
                    <a:pt x="384" y="921"/>
                  </a:lnTo>
                  <a:lnTo>
                    <a:pt x="426" y="854"/>
                  </a:lnTo>
                  <a:lnTo>
                    <a:pt x="454" y="913"/>
                  </a:lnTo>
                  <a:lnTo>
                    <a:pt x="503" y="972"/>
                  </a:lnTo>
                  <a:lnTo>
                    <a:pt x="572" y="1009"/>
                  </a:lnTo>
                  <a:lnTo>
                    <a:pt x="656" y="1024"/>
                  </a:lnTo>
                  <a:lnTo>
                    <a:pt x="747" y="1009"/>
                  </a:lnTo>
                  <a:lnTo>
                    <a:pt x="824" y="965"/>
                  </a:lnTo>
                  <a:lnTo>
                    <a:pt x="886" y="906"/>
                  </a:lnTo>
                  <a:lnTo>
                    <a:pt x="935" y="840"/>
                  </a:lnTo>
                  <a:lnTo>
                    <a:pt x="970" y="773"/>
                  </a:lnTo>
                  <a:lnTo>
                    <a:pt x="991" y="715"/>
                  </a:lnTo>
                  <a:lnTo>
                    <a:pt x="998" y="678"/>
                  </a:lnTo>
                  <a:lnTo>
                    <a:pt x="998" y="670"/>
                  </a:lnTo>
                  <a:lnTo>
                    <a:pt x="984" y="656"/>
                  </a:lnTo>
                  <a:lnTo>
                    <a:pt x="963" y="656"/>
                  </a:lnTo>
                  <a:lnTo>
                    <a:pt x="949" y="670"/>
                  </a:lnTo>
                  <a:lnTo>
                    <a:pt x="949" y="678"/>
                  </a:lnTo>
                  <a:lnTo>
                    <a:pt x="907" y="788"/>
                  </a:lnTo>
                  <a:lnTo>
                    <a:pt x="859" y="862"/>
                  </a:lnTo>
                  <a:lnTo>
                    <a:pt x="803" y="921"/>
                  </a:lnTo>
                  <a:lnTo>
                    <a:pt x="754" y="950"/>
                  </a:lnTo>
                  <a:lnTo>
                    <a:pt x="705" y="972"/>
                  </a:lnTo>
                  <a:lnTo>
                    <a:pt x="663" y="980"/>
                  </a:lnTo>
                  <a:lnTo>
                    <a:pt x="607" y="965"/>
                  </a:lnTo>
                  <a:lnTo>
                    <a:pt x="572" y="928"/>
                  </a:lnTo>
                  <a:lnTo>
                    <a:pt x="551" y="884"/>
                  </a:lnTo>
                  <a:lnTo>
                    <a:pt x="544" y="825"/>
                  </a:lnTo>
                  <a:lnTo>
                    <a:pt x="551" y="773"/>
                  </a:lnTo>
                  <a:lnTo>
                    <a:pt x="558" y="715"/>
                  </a:lnTo>
                  <a:lnTo>
                    <a:pt x="579" y="626"/>
                  </a:lnTo>
                  <a:lnTo>
                    <a:pt x="656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962" name="Group 5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971800" y="4648200"/>
            <a:ext cx="2913851" cy="609600"/>
            <a:chOff x="1679" y="3043"/>
            <a:chExt cx="19636" cy="4108"/>
          </a:xfrm>
        </p:grpSpPr>
        <p:sp>
          <p:nvSpPr>
            <p:cNvPr id="38964" name="Freeform 52"/>
            <p:cNvSpPr>
              <a:spLocks noEditPoints="1"/>
            </p:cNvSpPr>
            <p:nvPr/>
          </p:nvSpPr>
          <p:spPr bwMode="auto">
            <a:xfrm>
              <a:off x="1679" y="4040"/>
              <a:ext cx="1630" cy="1526"/>
            </a:xfrm>
            <a:custGeom>
              <a:avLst/>
              <a:gdLst/>
              <a:ahLst/>
              <a:cxnLst>
                <a:cxn ang="0">
                  <a:pos x="244" y="1399"/>
                </a:cxn>
                <a:cxn ang="0">
                  <a:pos x="195" y="1443"/>
                </a:cxn>
                <a:cxn ang="0">
                  <a:pos x="30" y="1456"/>
                </a:cxn>
                <a:cxn ang="0">
                  <a:pos x="0" y="1482"/>
                </a:cxn>
                <a:cxn ang="0">
                  <a:pos x="12" y="1520"/>
                </a:cxn>
                <a:cxn ang="0">
                  <a:pos x="769" y="1526"/>
                </a:cxn>
                <a:cxn ang="0">
                  <a:pos x="1093" y="1443"/>
                </a:cxn>
                <a:cxn ang="0">
                  <a:pos x="1368" y="1232"/>
                </a:cxn>
                <a:cxn ang="0">
                  <a:pos x="1557" y="919"/>
                </a:cxn>
                <a:cxn ang="0">
                  <a:pos x="1630" y="568"/>
                </a:cxn>
                <a:cxn ang="0">
                  <a:pos x="1587" y="319"/>
                </a:cxn>
                <a:cxn ang="0">
                  <a:pos x="1459" y="121"/>
                </a:cxn>
                <a:cxn ang="0">
                  <a:pos x="1258" y="12"/>
                </a:cxn>
                <a:cxn ang="0">
                  <a:pos x="378" y="0"/>
                </a:cxn>
                <a:cxn ang="0">
                  <a:pos x="348" y="25"/>
                </a:cxn>
                <a:cxn ang="0">
                  <a:pos x="372" y="70"/>
                </a:cxn>
                <a:cxn ang="0">
                  <a:pos x="501" y="76"/>
                </a:cxn>
                <a:cxn ang="0">
                  <a:pos x="537" y="83"/>
                </a:cxn>
                <a:cxn ang="0">
                  <a:pos x="549" y="121"/>
                </a:cxn>
                <a:cxn ang="0">
                  <a:pos x="537" y="153"/>
                </a:cxn>
                <a:cxn ang="0">
                  <a:pos x="714" y="153"/>
                </a:cxn>
                <a:cxn ang="0">
                  <a:pos x="745" y="83"/>
                </a:cxn>
                <a:cxn ang="0">
                  <a:pos x="1056" y="70"/>
                </a:cxn>
                <a:cxn ang="0">
                  <a:pos x="1227" y="102"/>
                </a:cxn>
                <a:cxn ang="0">
                  <a:pos x="1362" y="198"/>
                </a:cxn>
                <a:cxn ang="0">
                  <a:pos x="1435" y="370"/>
                </a:cxn>
                <a:cxn ang="0">
                  <a:pos x="1441" y="562"/>
                </a:cxn>
                <a:cxn ang="0">
                  <a:pos x="1404" y="792"/>
                </a:cxn>
                <a:cxn ang="0">
                  <a:pos x="1300" y="1073"/>
                </a:cxn>
                <a:cxn ang="0">
                  <a:pos x="1184" y="1252"/>
                </a:cxn>
                <a:cxn ang="0">
                  <a:pos x="1050" y="1360"/>
                </a:cxn>
                <a:cxn ang="0">
                  <a:pos x="849" y="1443"/>
                </a:cxn>
                <a:cxn ang="0">
                  <a:pos x="427" y="1456"/>
                </a:cxn>
                <a:cxn ang="0">
                  <a:pos x="415" y="1443"/>
                </a:cxn>
                <a:cxn ang="0">
                  <a:pos x="409" y="1424"/>
                </a:cxn>
                <a:cxn ang="0">
                  <a:pos x="415" y="1399"/>
                </a:cxn>
                <a:cxn ang="0">
                  <a:pos x="714" y="153"/>
                </a:cxn>
              </a:cxnLst>
              <a:rect l="0" t="0" r="r" b="b"/>
              <a:pathLst>
                <a:path w="1630" h="1526">
                  <a:moveTo>
                    <a:pt x="256" y="1354"/>
                  </a:moveTo>
                  <a:lnTo>
                    <a:pt x="244" y="1399"/>
                  </a:lnTo>
                  <a:lnTo>
                    <a:pt x="226" y="1424"/>
                  </a:lnTo>
                  <a:lnTo>
                    <a:pt x="195" y="1443"/>
                  </a:lnTo>
                  <a:lnTo>
                    <a:pt x="140" y="1456"/>
                  </a:lnTo>
                  <a:lnTo>
                    <a:pt x="30" y="1456"/>
                  </a:lnTo>
                  <a:lnTo>
                    <a:pt x="6" y="1469"/>
                  </a:lnTo>
                  <a:lnTo>
                    <a:pt x="0" y="1482"/>
                  </a:lnTo>
                  <a:lnTo>
                    <a:pt x="0" y="1514"/>
                  </a:lnTo>
                  <a:lnTo>
                    <a:pt x="12" y="1520"/>
                  </a:lnTo>
                  <a:lnTo>
                    <a:pt x="18" y="1526"/>
                  </a:lnTo>
                  <a:lnTo>
                    <a:pt x="769" y="1526"/>
                  </a:lnTo>
                  <a:lnTo>
                    <a:pt x="934" y="1507"/>
                  </a:lnTo>
                  <a:lnTo>
                    <a:pt x="1093" y="1443"/>
                  </a:lnTo>
                  <a:lnTo>
                    <a:pt x="1233" y="1354"/>
                  </a:lnTo>
                  <a:lnTo>
                    <a:pt x="1368" y="1232"/>
                  </a:lnTo>
                  <a:lnTo>
                    <a:pt x="1478" y="1086"/>
                  </a:lnTo>
                  <a:lnTo>
                    <a:pt x="1557" y="919"/>
                  </a:lnTo>
                  <a:lnTo>
                    <a:pt x="1612" y="747"/>
                  </a:lnTo>
                  <a:lnTo>
                    <a:pt x="1630" y="568"/>
                  </a:lnTo>
                  <a:lnTo>
                    <a:pt x="1618" y="434"/>
                  </a:lnTo>
                  <a:lnTo>
                    <a:pt x="1587" y="319"/>
                  </a:lnTo>
                  <a:lnTo>
                    <a:pt x="1533" y="210"/>
                  </a:lnTo>
                  <a:lnTo>
                    <a:pt x="1459" y="121"/>
                  </a:lnTo>
                  <a:lnTo>
                    <a:pt x="1368" y="57"/>
                  </a:lnTo>
                  <a:lnTo>
                    <a:pt x="1258" y="12"/>
                  </a:lnTo>
                  <a:lnTo>
                    <a:pt x="1130" y="0"/>
                  </a:lnTo>
                  <a:lnTo>
                    <a:pt x="378" y="0"/>
                  </a:lnTo>
                  <a:lnTo>
                    <a:pt x="354" y="12"/>
                  </a:lnTo>
                  <a:lnTo>
                    <a:pt x="348" y="25"/>
                  </a:lnTo>
                  <a:lnTo>
                    <a:pt x="348" y="57"/>
                  </a:lnTo>
                  <a:lnTo>
                    <a:pt x="372" y="70"/>
                  </a:lnTo>
                  <a:lnTo>
                    <a:pt x="470" y="70"/>
                  </a:lnTo>
                  <a:lnTo>
                    <a:pt x="501" y="76"/>
                  </a:lnTo>
                  <a:lnTo>
                    <a:pt x="525" y="76"/>
                  </a:lnTo>
                  <a:lnTo>
                    <a:pt x="537" y="83"/>
                  </a:lnTo>
                  <a:lnTo>
                    <a:pt x="549" y="108"/>
                  </a:lnTo>
                  <a:lnTo>
                    <a:pt x="549" y="121"/>
                  </a:lnTo>
                  <a:lnTo>
                    <a:pt x="543" y="134"/>
                  </a:lnTo>
                  <a:lnTo>
                    <a:pt x="537" y="153"/>
                  </a:lnTo>
                  <a:lnTo>
                    <a:pt x="256" y="1354"/>
                  </a:lnTo>
                  <a:close/>
                  <a:moveTo>
                    <a:pt x="714" y="153"/>
                  </a:moveTo>
                  <a:lnTo>
                    <a:pt x="727" y="108"/>
                  </a:lnTo>
                  <a:lnTo>
                    <a:pt x="745" y="83"/>
                  </a:lnTo>
                  <a:lnTo>
                    <a:pt x="775" y="70"/>
                  </a:lnTo>
                  <a:lnTo>
                    <a:pt x="1056" y="70"/>
                  </a:lnTo>
                  <a:lnTo>
                    <a:pt x="1142" y="76"/>
                  </a:lnTo>
                  <a:lnTo>
                    <a:pt x="1227" y="102"/>
                  </a:lnTo>
                  <a:lnTo>
                    <a:pt x="1300" y="140"/>
                  </a:lnTo>
                  <a:lnTo>
                    <a:pt x="1362" y="198"/>
                  </a:lnTo>
                  <a:lnTo>
                    <a:pt x="1404" y="274"/>
                  </a:lnTo>
                  <a:lnTo>
                    <a:pt x="1435" y="370"/>
                  </a:lnTo>
                  <a:lnTo>
                    <a:pt x="1447" y="485"/>
                  </a:lnTo>
                  <a:lnTo>
                    <a:pt x="1441" y="562"/>
                  </a:lnTo>
                  <a:lnTo>
                    <a:pt x="1429" y="664"/>
                  </a:lnTo>
                  <a:lnTo>
                    <a:pt x="1404" y="792"/>
                  </a:lnTo>
                  <a:lnTo>
                    <a:pt x="1362" y="932"/>
                  </a:lnTo>
                  <a:lnTo>
                    <a:pt x="1300" y="1073"/>
                  </a:lnTo>
                  <a:lnTo>
                    <a:pt x="1221" y="1207"/>
                  </a:lnTo>
                  <a:lnTo>
                    <a:pt x="1184" y="1252"/>
                  </a:lnTo>
                  <a:lnTo>
                    <a:pt x="1123" y="1309"/>
                  </a:lnTo>
                  <a:lnTo>
                    <a:pt x="1050" y="1360"/>
                  </a:lnTo>
                  <a:lnTo>
                    <a:pt x="959" y="1411"/>
                  </a:lnTo>
                  <a:lnTo>
                    <a:pt x="849" y="1443"/>
                  </a:lnTo>
                  <a:lnTo>
                    <a:pt x="727" y="1456"/>
                  </a:lnTo>
                  <a:lnTo>
                    <a:pt x="427" y="1456"/>
                  </a:lnTo>
                  <a:lnTo>
                    <a:pt x="415" y="1450"/>
                  </a:lnTo>
                  <a:lnTo>
                    <a:pt x="415" y="1443"/>
                  </a:lnTo>
                  <a:lnTo>
                    <a:pt x="409" y="1430"/>
                  </a:lnTo>
                  <a:lnTo>
                    <a:pt x="409" y="1424"/>
                  </a:lnTo>
                  <a:lnTo>
                    <a:pt x="415" y="1411"/>
                  </a:lnTo>
                  <a:lnTo>
                    <a:pt x="415" y="1399"/>
                  </a:lnTo>
                  <a:lnTo>
                    <a:pt x="421" y="1379"/>
                  </a:lnTo>
                  <a:lnTo>
                    <a:pt x="714" y="1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65" name="Freeform 53"/>
            <p:cNvSpPr>
              <a:spLocks/>
            </p:cNvSpPr>
            <p:nvPr/>
          </p:nvSpPr>
          <p:spPr bwMode="auto">
            <a:xfrm>
              <a:off x="3627" y="3893"/>
              <a:ext cx="494" cy="2229"/>
            </a:xfrm>
            <a:custGeom>
              <a:avLst/>
              <a:gdLst/>
              <a:ahLst/>
              <a:cxnLst>
                <a:cxn ang="0">
                  <a:pos x="494" y="2210"/>
                </a:cxn>
                <a:cxn ang="0">
                  <a:pos x="494" y="2204"/>
                </a:cxn>
                <a:cxn ang="0">
                  <a:pos x="470" y="2178"/>
                </a:cxn>
                <a:cxn ang="0">
                  <a:pos x="458" y="2159"/>
                </a:cxn>
                <a:cxn ang="0">
                  <a:pos x="354" y="2031"/>
                </a:cxn>
                <a:cxn ang="0">
                  <a:pos x="274" y="1891"/>
                </a:cxn>
                <a:cxn ang="0">
                  <a:pos x="213" y="1737"/>
                </a:cxn>
                <a:cxn ang="0">
                  <a:pos x="171" y="1584"/>
                </a:cxn>
                <a:cxn ang="0">
                  <a:pos x="140" y="1424"/>
                </a:cxn>
                <a:cxn ang="0">
                  <a:pos x="128" y="1264"/>
                </a:cxn>
                <a:cxn ang="0">
                  <a:pos x="122" y="1118"/>
                </a:cxn>
                <a:cxn ang="0">
                  <a:pos x="128" y="920"/>
                </a:cxn>
                <a:cxn ang="0">
                  <a:pos x="152" y="728"/>
                </a:cxn>
                <a:cxn ang="0">
                  <a:pos x="195" y="543"/>
                </a:cxn>
                <a:cxn ang="0">
                  <a:pos x="262" y="370"/>
                </a:cxn>
                <a:cxn ang="0">
                  <a:pos x="348" y="204"/>
                </a:cxn>
                <a:cxn ang="0">
                  <a:pos x="464" y="57"/>
                </a:cxn>
                <a:cxn ang="0">
                  <a:pos x="494" y="25"/>
                </a:cxn>
                <a:cxn ang="0">
                  <a:pos x="494" y="19"/>
                </a:cxn>
                <a:cxn ang="0">
                  <a:pos x="488" y="6"/>
                </a:cxn>
                <a:cxn ang="0">
                  <a:pos x="482" y="0"/>
                </a:cxn>
                <a:cxn ang="0">
                  <a:pos x="470" y="0"/>
                </a:cxn>
                <a:cxn ang="0">
                  <a:pos x="452" y="6"/>
                </a:cxn>
                <a:cxn ang="0">
                  <a:pos x="415" y="38"/>
                </a:cxn>
                <a:cxn ang="0">
                  <a:pos x="366" y="83"/>
                </a:cxn>
                <a:cxn ang="0">
                  <a:pos x="311" y="140"/>
                </a:cxn>
                <a:cxn ang="0">
                  <a:pos x="250" y="223"/>
                </a:cxn>
                <a:cxn ang="0">
                  <a:pos x="189" y="319"/>
                </a:cxn>
                <a:cxn ang="0">
                  <a:pos x="134" y="434"/>
                </a:cxn>
                <a:cxn ang="0">
                  <a:pos x="67" y="619"/>
                </a:cxn>
                <a:cxn ang="0">
                  <a:pos x="24" y="798"/>
                </a:cxn>
                <a:cxn ang="0">
                  <a:pos x="6" y="964"/>
                </a:cxn>
                <a:cxn ang="0">
                  <a:pos x="0" y="1118"/>
                </a:cxn>
                <a:cxn ang="0">
                  <a:pos x="6" y="1264"/>
                </a:cxn>
                <a:cxn ang="0">
                  <a:pos x="24" y="1437"/>
                </a:cxn>
                <a:cxn ang="0">
                  <a:pos x="67" y="1622"/>
                </a:cxn>
                <a:cxn ang="0">
                  <a:pos x="140" y="1814"/>
                </a:cxn>
                <a:cxn ang="0">
                  <a:pos x="195" y="1922"/>
                </a:cxn>
                <a:cxn ang="0">
                  <a:pos x="256" y="2018"/>
                </a:cxn>
                <a:cxn ang="0">
                  <a:pos x="317" y="2095"/>
                </a:cxn>
                <a:cxn ang="0">
                  <a:pos x="372" y="2152"/>
                </a:cxn>
                <a:cxn ang="0">
                  <a:pos x="421" y="2197"/>
                </a:cxn>
                <a:cxn ang="0">
                  <a:pos x="452" y="2223"/>
                </a:cxn>
                <a:cxn ang="0">
                  <a:pos x="470" y="2229"/>
                </a:cxn>
                <a:cxn ang="0">
                  <a:pos x="482" y="2229"/>
                </a:cxn>
                <a:cxn ang="0">
                  <a:pos x="488" y="2223"/>
                </a:cxn>
                <a:cxn ang="0">
                  <a:pos x="494" y="2210"/>
                </a:cxn>
              </a:cxnLst>
              <a:rect l="0" t="0" r="r" b="b"/>
              <a:pathLst>
                <a:path w="494" h="2229">
                  <a:moveTo>
                    <a:pt x="494" y="2210"/>
                  </a:moveTo>
                  <a:lnTo>
                    <a:pt x="494" y="2204"/>
                  </a:lnTo>
                  <a:lnTo>
                    <a:pt x="470" y="2178"/>
                  </a:lnTo>
                  <a:lnTo>
                    <a:pt x="458" y="2159"/>
                  </a:lnTo>
                  <a:lnTo>
                    <a:pt x="354" y="2031"/>
                  </a:lnTo>
                  <a:lnTo>
                    <a:pt x="274" y="1891"/>
                  </a:lnTo>
                  <a:lnTo>
                    <a:pt x="213" y="1737"/>
                  </a:lnTo>
                  <a:lnTo>
                    <a:pt x="171" y="1584"/>
                  </a:lnTo>
                  <a:lnTo>
                    <a:pt x="140" y="1424"/>
                  </a:lnTo>
                  <a:lnTo>
                    <a:pt x="128" y="1264"/>
                  </a:lnTo>
                  <a:lnTo>
                    <a:pt x="122" y="1118"/>
                  </a:lnTo>
                  <a:lnTo>
                    <a:pt x="128" y="920"/>
                  </a:lnTo>
                  <a:lnTo>
                    <a:pt x="152" y="728"/>
                  </a:lnTo>
                  <a:lnTo>
                    <a:pt x="195" y="543"/>
                  </a:lnTo>
                  <a:lnTo>
                    <a:pt x="262" y="370"/>
                  </a:lnTo>
                  <a:lnTo>
                    <a:pt x="348" y="204"/>
                  </a:lnTo>
                  <a:lnTo>
                    <a:pt x="464" y="57"/>
                  </a:lnTo>
                  <a:lnTo>
                    <a:pt x="494" y="25"/>
                  </a:lnTo>
                  <a:lnTo>
                    <a:pt x="494" y="19"/>
                  </a:lnTo>
                  <a:lnTo>
                    <a:pt x="488" y="6"/>
                  </a:lnTo>
                  <a:lnTo>
                    <a:pt x="482" y="0"/>
                  </a:lnTo>
                  <a:lnTo>
                    <a:pt x="470" y="0"/>
                  </a:lnTo>
                  <a:lnTo>
                    <a:pt x="452" y="6"/>
                  </a:lnTo>
                  <a:lnTo>
                    <a:pt x="415" y="38"/>
                  </a:lnTo>
                  <a:lnTo>
                    <a:pt x="366" y="83"/>
                  </a:lnTo>
                  <a:lnTo>
                    <a:pt x="311" y="140"/>
                  </a:lnTo>
                  <a:lnTo>
                    <a:pt x="250" y="223"/>
                  </a:lnTo>
                  <a:lnTo>
                    <a:pt x="189" y="319"/>
                  </a:lnTo>
                  <a:lnTo>
                    <a:pt x="134" y="434"/>
                  </a:lnTo>
                  <a:lnTo>
                    <a:pt x="67" y="619"/>
                  </a:lnTo>
                  <a:lnTo>
                    <a:pt x="24" y="798"/>
                  </a:lnTo>
                  <a:lnTo>
                    <a:pt x="6" y="964"/>
                  </a:lnTo>
                  <a:lnTo>
                    <a:pt x="0" y="1118"/>
                  </a:lnTo>
                  <a:lnTo>
                    <a:pt x="6" y="1264"/>
                  </a:lnTo>
                  <a:lnTo>
                    <a:pt x="24" y="1437"/>
                  </a:lnTo>
                  <a:lnTo>
                    <a:pt x="67" y="1622"/>
                  </a:lnTo>
                  <a:lnTo>
                    <a:pt x="140" y="1814"/>
                  </a:lnTo>
                  <a:lnTo>
                    <a:pt x="195" y="1922"/>
                  </a:lnTo>
                  <a:lnTo>
                    <a:pt x="256" y="2018"/>
                  </a:lnTo>
                  <a:lnTo>
                    <a:pt x="317" y="2095"/>
                  </a:lnTo>
                  <a:lnTo>
                    <a:pt x="372" y="2152"/>
                  </a:lnTo>
                  <a:lnTo>
                    <a:pt x="421" y="2197"/>
                  </a:lnTo>
                  <a:lnTo>
                    <a:pt x="452" y="2223"/>
                  </a:lnTo>
                  <a:lnTo>
                    <a:pt x="470" y="2229"/>
                  </a:lnTo>
                  <a:lnTo>
                    <a:pt x="482" y="2229"/>
                  </a:lnTo>
                  <a:lnTo>
                    <a:pt x="488" y="2223"/>
                  </a:lnTo>
                  <a:lnTo>
                    <a:pt x="494" y="22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66" name="Freeform 54"/>
            <p:cNvSpPr>
              <a:spLocks/>
            </p:cNvSpPr>
            <p:nvPr/>
          </p:nvSpPr>
          <p:spPr bwMode="auto">
            <a:xfrm>
              <a:off x="4304" y="4576"/>
              <a:ext cx="1063" cy="1016"/>
            </a:xfrm>
            <a:custGeom>
              <a:avLst/>
              <a:gdLst/>
              <a:ahLst/>
              <a:cxnLst>
                <a:cxn ang="0">
                  <a:pos x="672" y="237"/>
                </a:cxn>
                <a:cxn ang="0">
                  <a:pos x="806" y="64"/>
                </a:cxn>
                <a:cxn ang="0">
                  <a:pos x="929" y="58"/>
                </a:cxn>
                <a:cxn ang="0">
                  <a:pos x="880" y="147"/>
                </a:cxn>
                <a:cxn ang="0">
                  <a:pos x="874" y="237"/>
                </a:cxn>
                <a:cxn ang="0">
                  <a:pos x="947" y="281"/>
                </a:cxn>
                <a:cxn ang="0">
                  <a:pos x="1051" y="211"/>
                </a:cxn>
                <a:cxn ang="0">
                  <a:pos x="1026" y="58"/>
                </a:cxn>
                <a:cxn ang="0">
                  <a:pos x="904" y="7"/>
                </a:cxn>
                <a:cxn ang="0">
                  <a:pos x="739" y="45"/>
                </a:cxn>
                <a:cxn ang="0">
                  <a:pos x="642" y="173"/>
                </a:cxn>
                <a:cxn ang="0">
                  <a:pos x="501" y="19"/>
                </a:cxn>
                <a:cxn ang="0">
                  <a:pos x="324" y="19"/>
                </a:cxn>
                <a:cxn ang="0">
                  <a:pos x="135" y="185"/>
                </a:cxn>
                <a:cxn ang="0">
                  <a:pos x="68" y="345"/>
                </a:cxn>
                <a:cxn ang="0">
                  <a:pos x="104" y="371"/>
                </a:cxn>
                <a:cxn ang="0">
                  <a:pos x="165" y="243"/>
                </a:cxn>
                <a:cxn ang="0">
                  <a:pos x="318" y="77"/>
                </a:cxn>
                <a:cxn ang="0">
                  <a:pos x="434" y="58"/>
                </a:cxn>
                <a:cxn ang="0">
                  <a:pos x="513" y="134"/>
                </a:cxn>
                <a:cxn ang="0">
                  <a:pos x="501" y="332"/>
                </a:cxn>
                <a:cxn ang="0">
                  <a:pos x="410" y="735"/>
                </a:cxn>
                <a:cxn ang="0">
                  <a:pos x="269" y="952"/>
                </a:cxn>
                <a:cxn ang="0">
                  <a:pos x="141" y="958"/>
                </a:cxn>
                <a:cxn ang="0">
                  <a:pos x="184" y="875"/>
                </a:cxn>
                <a:cxn ang="0">
                  <a:pos x="190" y="773"/>
                </a:cxn>
                <a:cxn ang="0">
                  <a:pos x="135" y="741"/>
                </a:cxn>
                <a:cxn ang="0">
                  <a:pos x="19" y="805"/>
                </a:cxn>
                <a:cxn ang="0">
                  <a:pos x="43" y="965"/>
                </a:cxn>
                <a:cxn ang="0">
                  <a:pos x="202" y="1016"/>
                </a:cxn>
                <a:cxn ang="0">
                  <a:pos x="367" y="933"/>
                </a:cxn>
                <a:cxn ang="0">
                  <a:pos x="428" y="843"/>
                </a:cxn>
                <a:cxn ang="0">
                  <a:pos x="526" y="978"/>
                </a:cxn>
                <a:cxn ang="0">
                  <a:pos x="745" y="997"/>
                </a:cxn>
                <a:cxn ang="0">
                  <a:pos x="935" y="831"/>
                </a:cxn>
                <a:cxn ang="0">
                  <a:pos x="996" y="671"/>
                </a:cxn>
                <a:cxn ang="0">
                  <a:pos x="977" y="652"/>
                </a:cxn>
                <a:cxn ang="0">
                  <a:pos x="953" y="652"/>
                </a:cxn>
                <a:cxn ang="0">
                  <a:pos x="904" y="780"/>
                </a:cxn>
                <a:cxn ang="0">
                  <a:pos x="751" y="946"/>
                </a:cxn>
                <a:cxn ang="0">
                  <a:pos x="605" y="952"/>
                </a:cxn>
                <a:cxn ang="0">
                  <a:pos x="544" y="818"/>
                </a:cxn>
                <a:cxn ang="0">
                  <a:pos x="581" y="620"/>
                </a:cxn>
              </a:cxnLst>
              <a:rect l="0" t="0" r="r" b="b"/>
              <a:pathLst>
                <a:path w="1063" h="1016">
                  <a:moveTo>
                    <a:pt x="654" y="313"/>
                  </a:moveTo>
                  <a:lnTo>
                    <a:pt x="660" y="281"/>
                  </a:lnTo>
                  <a:lnTo>
                    <a:pt x="672" y="237"/>
                  </a:lnTo>
                  <a:lnTo>
                    <a:pt x="721" y="134"/>
                  </a:lnTo>
                  <a:lnTo>
                    <a:pt x="758" y="96"/>
                  </a:lnTo>
                  <a:lnTo>
                    <a:pt x="806" y="64"/>
                  </a:lnTo>
                  <a:lnTo>
                    <a:pt x="861" y="51"/>
                  </a:lnTo>
                  <a:lnTo>
                    <a:pt x="886" y="51"/>
                  </a:lnTo>
                  <a:lnTo>
                    <a:pt x="929" y="58"/>
                  </a:lnTo>
                  <a:lnTo>
                    <a:pt x="971" y="83"/>
                  </a:lnTo>
                  <a:lnTo>
                    <a:pt x="916" y="109"/>
                  </a:lnTo>
                  <a:lnTo>
                    <a:pt x="880" y="147"/>
                  </a:lnTo>
                  <a:lnTo>
                    <a:pt x="867" y="205"/>
                  </a:lnTo>
                  <a:lnTo>
                    <a:pt x="867" y="217"/>
                  </a:lnTo>
                  <a:lnTo>
                    <a:pt x="874" y="237"/>
                  </a:lnTo>
                  <a:lnTo>
                    <a:pt x="880" y="249"/>
                  </a:lnTo>
                  <a:lnTo>
                    <a:pt x="892" y="262"/>
                  </a:lnTo>
                  <a:lnTo>
                    <a:pt x="947" y="281"/>
                  </a:lnTo>
                  <a:lnTo>
                    <a:pt x="983" y="275"/>
                  </a:lnTo>
                  <a:lnTo>
                    <a:pt x="1026" y="249"/>
                  </a:lnTo>
                  <a:lnTo>
                    <a:pt x="1051" y="211"/>
                  </a:lnTo>
                  <a:lnTo>
                    <a:pt x="1063" y="147"/>
                  </a:lnTo>
                  <a:lnTo>
                    <a:pt x="1057" y="96"/>
                  </a:lnTo>
                  <a:lnTo>
                    <a:pt x="1026" y="58"/>
                  </a:lnTo>
                  <a:lnTo>
                    <a:pt x="990" y="32"/>
                  </a:lnTo>
                  <a:lnTo>
                    <a:pt x="947" y="13"/>
                  </a:lnTo>
                  <a:lnTo>
                    <a:pt x="904" y="7"/>
                  </a:lnTo>
                  <a:lnTo>
                    <a:pt x="867" y="0"/>
                  </a:lnTo>
                  <a:lnTo>
                    <a:pt x="800" y="13"/>
                  </a:lnTo>
                  <a:lnTo>
                    <a:pt x="739" y="45"/>
                  </a:lnTo>
                  <a:lnTo>
                    <a:pt x="697" y="90"/>
                  </a:lnTo>
                  <a:lnTo>
                    <a:pt x="666" y="134"/>
                  </a:lnTo>
                  <a:lnTo>
                    <a:pt x="642" y="173"/>
                  </a:lnTo>
                  <a:lnTo>
                    <a:pt x="605" y="96"/>
                  </a:lnTo>
                  <a:lnTo>
                    <a:pt x="556" y="51"/>
                  </a:lnTo>
                  <a:lnTo>
                    <a:pt x="501" y="19"/>
                  </a:lnTo>
                  <a:lnTo>
                    <a:pt x="452" y="7"/>
                  </a:lnTo>
                  <a:lnTo>
                    <a:pt x="410" y="0"/>
                  </a:lnTo>
                  <a:lnTo>
                    <a:pt x="324" y="19"/>
                  </a:lnTo>
                  <a:lnTo>
                    <a:pt x="245" y="58"/>
                  </a:lnTo>
                  <a:lnTo>
                    <a:pt x="184" y="122"/>
                  </a:lnTo>
                  <a:lnTo>
                    <a:pt x="135" y="185"/>
                  </a:lnTo>
                  <a:lnTo>
                    <a:pt x="98" y="256"/>
                  </a:lnTo>
                  <a:lnTo>
                    <a:pt x="74" y="313"/>
                  </a:lnTo>
                  <a:lnTo>
                    <a:pt x="68" y="345"/>
                  </a:lnTo>
                  <a:lnTo>
                    <a:pt x="68" y="358"/>
                  </a:lnTo>
                  <a:lnTo>
                    <a:pt x="80" y="371"/>
                  </a:lnTo>
                  <a:lnTo>
                    <a:pt x="104" y="371"/>
                  </a:lnTo>
                  <a:lnTo>
                    <a:pt x="116" y="358"/>
                  </a:lnTo>
                  <a:lnTo>
                    <a:pt x="123" y="345"/>
                  </a:lnTo>
                  <a:lnTo>
                    <a:pt x="165" y="243"/>
                  </a:lnTo>
                  <a:lnTo>
                    <a:pt x="214" y="166"/>
                  </a:lnTo>
                  <a:lnTo>
                    <a:pt x="263" y="109"/>
                  </a:lnTo>
                  <a:lnTo>
                    <a:pt x="318" y="77"/>
                  </a:lnTo>
                  <a:lnTo>
                    <a:pt x="367" y="58"/>
                  </a:lnTo>
                  <a:lnTo>
                    <a:pt x="410" y="51"/>
                  </a:lnTo>
                  <a:lnTo>
                    <a:pt x="434" y="58"/>
                  </a:lnTo>
                  <a:lnTo>
                    <a:pt x="464" y="64"/>
                  </a:lnTo>
                  <a:lnTo>
                    <a:pt x="495" y="96"/>
                  </a:lnTo>
                  <a:lnTo>
                    <a:pt x="513" y="134"/>
                  </a:lnTo>
                  <a:lnTo>
                    <a:pt x="519" y="205"/>
                  </a:lnTo>
                  <a:lnTo>
                    <a:pt x="519" y="256"/>
                  </a:lnTo>
                  <a:lnTo>
                    <a:pt x="501" y="332"/>
                  </a:lnTo>
                  <a:lnTo>
                    <a:pt x="483" y="428"/>
                  </a:lnTo>
                  <a:lnTo>
                    <a:pt x="452" y="562"/>
                  </a:lnTo>
                  <a:lnTo>
                    <a:pt x="410" y="735"/>
                  </a:lnTo>
                  <a:lnTo>
                    <a:pt x="373" y="831"/>
                  </a:lnTo>
                  <a:lnTo>
                    <a:pt x="330" y="901"/>
                  </a:lnTo>
                  <a:lnTo>
                    <a:pt x="269" y="952"/>
                  </a:lnTo>
                  <a:lnTo>
                    <a:pt x="202" y="965"/>
                  </a:lnTo>
                  <a:lnTo>
                    <a:pt x="178" y="965"/>
                  </a:lnTo>
                  <a:lnTo>
                    <a:pt x="141" y="958"/>
                  </a:lnTo>
                  <a:lnTo>
                    <a:pt x="98" y="939"/>
                  </a:lnTo>
                  <a:lnTo>
                    <a:pt x="147" y="914"/>
                  </a:lnTo>
                  <a:lnTo>
                    <a:pt x="184" y="875"/>
                  </a:lnTo>
                  <a:lnTo>
                    <a:pt x="196" y="818"/>
                  </a:lnTo>
                  <a:lnTo>
                    <a:pt x="196" y="792"/>
                  </a:lnTo>
                  <a:lnTo>
                    <a:pt x="190" y="773"/>
                  </a:lnTo>
                  <a:lnTo>
                    <a:pt x="165" y="748"/>
                  </a:lnTo>
                  <a:lnTo>
                    <a:pt x="147" y="741"/>
                  </a:lnTo>
                  <a:lnTo>
                    <a:pt x="135" y="741"/>
                  </a:lnTo>
                  <a:lnTo>
                    <a:pt x="116" y="735"/>
                  </a:lnTo>
                  <a:lnTo>
                    <a:pt x="62" y="754"/>
                  </a:lnTo>
                  <a:lnTo>
                    <a:pt x="19" y="805"/>
                  </a:lnTo>
                  <a:lnTo>
                    <a:pt x="0" y="869"/>
                  </a:lnTo>
                  <a:lnTo>
                    <a:pt x="13" y="920"/>
                  </a:lnTo>
                  <a:lnTo>
                    <a:pt x="43" y="965"/>
                  </a:lnTo>
                  <a:lnTo>
                    <a:pt x="92" y="990"/>
                  </a:lnTo>
                  <a:lnTo>
                    <a:pt x="147" y="1009"/>
                  </a:lnTo>
                  <a:lnTo>
                    <a:pt x="202" y="1016"/>
                  </a:lnTo>
                  <a:lnTo>
                    <a:pt x="269" y="1003"/>
                  </a:lnTo>
                  <a:lnTo>
                    <a:pt x="324" y="971"/>
                  </a:lnTo>
                  <a:lnTo>
                    <a:pt x="367" y="933"/>
                  </a:lnTo>
                  <a:lnTo>
                    <a:pt x="397" y="894"/>
                  </a:lnTo>
                  <a:lnTo>
                    <a:pt x="416" y="863"/>
                  </a:lnTo>
                  <a:lnTo>
                    <a:pt x="428" y="843"/>
                  </a:lnTo>
                  <a:lnTo>
                    <a:pt x="446" y="894"/>
                  </a:lnTo>
                  <a:lnTo>
                    <a:pt x="483" y="939"/>
                  </a:lnTo>
                  <a:lnTo>
                    <a:pt x="526" y="978"/>
                  </a:lnTo>
                  <a:lnTo>
                    <a:pt x="587" y="1003"/>
                  </a:lnTo>
                  <a:lnTo>
                    <a:pt x="660" y="1016"/>
                  </a:lnTo>
                  <a:lnTo>
                    <a:pt x="745" y="997"/>
                  </a:lnTo>
                  <a:lnTo>
                    <a:pt x="825" y="958"/>
                  </a:lnTo>
                  <a:lnTo>
                    <a:pt x="886" y="894"/>
                  </a:lnTo>
                  <a:lnTo>
                    <a:pt x="935" y="831"/>
                  </a:lnTo>
                  <a:lnTo>
                    <a:pt x="971" y="760"/>
                  </a:lnTo>
                  <a:lnTo>
                    <a:pt x="990" y="709"/>
                  </a:lnTo>
                  <a:lnTo>
                    <a:pt x="996" y="671"/>
                  </a:lnTo>
                  <a:lnTo>
                    <a:pt x="996" y="658"/>
                  </a:lnTo>
                  <a:lnTo>
                    <a:pt x="990" y="652"/>
                  </a:lnTo>
                  <a:lnTo>
                    <a:pt x="977" y="652"/>
                  </a:lnTo>
                  <a:lnTo>
                    <a:pt x="971" y="645"/>
                  </a:lnTo>
                  <a:lnTo>
                    <a:pt x="959" y="652"/>
                  </a:lnTo>
                  <a:lnTo>
                    <a:pt x="953" y="652"/>
                  </a:lnTo>
                  <a:lnTo>
                    <a:pt x="947" y="665"/>
                  </a:lnTo>
                  <a:lnTo>
                    <a:pt x="947" y="671"/>
                  </a:lnTo>
                  <a:lnTo>
                    <a:pt x="904" y="780"/>
                  </a:lnTo>
                  <a:lnTo>
                    <a:pt x="855" y="856"/>
                  </a:lnTo>
                  <a:lnTo>
                    <a:pt x="800" y="907"/>
                  </a:lnTo>
                  <a:lnTo>
                    <a:pt x="751" y="946"/>
                  </a:lnTo>
                  <a:lnTo>
                    <a:pt x="703" y="958"/>
                  </a:lnTo>
                  <a:lnTo>
                    <a:pt x="660" y="965"/>
                  </a:lnTo>
                  <a:lnTo>
                    <a:pt x="605" y="952"/>
                  </a:lnTo>
                  <a:lnTo>
                    <a:pt x="568" y="920"/>
                  </a:lnTo>
                  <a:lnTo>
                    <a:pt x="550" y="875"/>
                  </a:lnTo>
                  <a:lnTo>
                    <a:pt x="544" y="818"/>
                  </a:lnTo>
                  <a:lnTo>
                    <a:pt x="550" y="767"/>
                  </a:lnTo>
                  <a:lnTo>
                    <a:pt x="562" y="703"/>
                  </a:lnTo>
                  <a:lnTo>
                    <a:pt x="581" y="620"/>
                  </a:lnTo>
                  <a:lnTo>
                    <a:pt x="65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67" name="Freeform 55"/>
            <p:cNvSpPr>
              <a:spLocks/>
            </p:cNvSpPr>
            <p:nvPr/>
          </p:nvSpPr>
          <p:spPr bwMode="auto">
            <a:xfrm>
              <a:off x="5587" y="3893"/>
              <a:ext cx="494" cy="2229"/>
            </a:xfrm>
            <a:custGeom>
              <a:avLst/>
              <a:gdLst/>
              <a:ahLst/>
              <a:cxnLst>
                <a:cxn ang="0">
                  <a:pos x="494" y="1118"/>
                </a:cxn>
                <a:cxn ang="0">
                  <a:pos x="488" y="971"/>
                </a:cxn>
                <a:cxn ang="0">
                  <a:pos x="470" y="798"/>
                </a:cxn>
                <a:cxn ang="0">
                  <a:pos x="427" y="606"/>
                </a:cxn>
                <a:cxn ang="0">
                  <a:pos x="354" y="415"/>
                </a:cxn>
                <a:cxn ang="0">
                  <a:pos x="299" y="306"/>
                </a:cxn>
                <a:cxn ang="0">
                  <a:pos x="238" y="210"/>
                </a:cxn>
                <a:cxn ang="0">
                  <a:pos x="177" y="134"/>
                </a:cxn>
                <a:cxn ang="0">
                  <a:pos x="122" y="76"/>
                </a:cxn>
                <a:cxn ang="0">
                  <a:pos x="73" y="32"/>
                </a:cxn>
                <a:cxn ang="0">
                  <a:pos x="36" y="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32"/>
                </a:cxn>
                <a:cxn ang="0">
                  <a:pos x="24" y="57"/>
                </a:cxn>
                <a:cxn ang="0">
                  <a:pos x="42" y="70"/>
                </a:cxn>
                <a:cxn ang="0">
                  <a:pos x="140" y="191"/>
                </a:cxn>
                <a:cxn ang="0">
                  <a:pos x="219" y="338"/>
                </a:cxn>
                <a:cxn ang="0">
                  <a:pos x="287" y="498"/>
                </a:cxn>
                <a:cxn ang="0">
                  <a:pos x="329" y="683"/>
                </a:cxn>
                <a:cxn ang="0">
                  <a:pos x="360" y="888"/>
                </a:cxn>
                <a:cxn ang="0">
                  <a:pos x="372" y="1118"/>
                </a:cxn>
                <a:cxn ang="0">
                  <a:pos x="366" y="1309"/>
                </a:cxn>
                <a:cxn ang="0">
                  <a:pos x="342" y="1494"/>
                </a:cxn>
                <a:cxn ang="0">
                  <a:pos x="299" y="1680"/>
                </a:cxn>
                <a:cxn ang="0">
                  <a:pos x="232" y="1859"/>
                </a:cxn>
                <a:cxn ang="0">
                  <a:pos x="146" y="2025"/>
                </a:cxn>
                <a:cxn ang="0">
                  <a:pos x="24" y="2172"/>
                </a:cxn>
                <a:cxn ang="0">
                  <a:pos x="12" y="2184"/>
                </a:cxn>
                <a:cxn ang="0">
                  <a:pos x="6" y="2197"/>
                </a:cxn>
                <a:cxn ang="0">
                  <a:pos x="0" y="2204"/>
                </a:cxn>
                <a:cxn ang="0">
                  <a:pos x="0" y="2223"/>
                </a:cxn>
                <a:cxn ang="0">
                  <a:pos x="12" y="2229"/>
                </a:cxn>
                <a:cxn ang="0">
                  <a:pos x="18" y="2229"/>
                </a:cxn>
                <a:cxn ang="0">
                  <a:pos x="36" y="2223"/>
                </a:cxn>
                <a:cxn ang="0">
                  <a:pos x="73" y="2197"/>
                </a:cxn>
                <a:cxn ang="0">
                  <a:pos x="122" y="2146"/>
                </a:cxn>
                <a:cxn ang="0">
                  <a:pos x="183" y="2089"/>
                </a:cxn>
                <a:cxn ang="0">
                  <a:pos x="244" y="2005"/>
                </a:cxn>
                <a:cxn ang="0">
                  <a:pos x="305" y="1910"/>
                </a:cxn>
                <a:cxn ang="0">
                  <a:pos x="360" y="1795"/>
                </a:cxn>
                <a:cxn ang="0">
                  <a:pos x="427" y="1609"/>
                </a:cxn>
                <a:cxn ang="0">
                  <a:pos x="470" y="1431"/>
                </a:cxn>
                <a:cxn ang="0">
                  <a:pos x="488" y="1264"/>
                </a:cxn>
                <a:cxn ang="0">
                  <a:pos x="494" y="1118"/>
                </a:cxn>
              </a:cxnLst>
              <a:rect l="0" t="0" r="r" b="b"/>
              <a:pathLst>
                <a:path w="494" h="2229">
                  <a:moveTo>
                    <a:pt x="494" y="1118"/>
                  </a:moveTo>
                  <a:lnTo>
                    <a:pt x="488" y="971"/>
                  </a:lnTo>
                  <a:lnTo>
                    <a:pt x="470" y="798"/>
                  </a:lnTo>
                  <a:lnTo>
                    <a:pt x="427" y="606"/>
                  </a:lnTo>
                  <a:lnTo>
                    <a:pt x="354" y="415"/>
                  </a:lnTo>
                  <a:lnTo>
                    <a:pt x="299" y="306"/>
                  </a:lnTo>
                  <a:lnTo>
                    <a:pt x="238" y="210"/>
                  </a:lnTo>
                  <a:lnTo>
                    <a:pt x="177" y="134"/>
                  </a:lnTo>
                  <a:lnTo>
                    <a:pt x="122" y="76"/>
                  </a:lnTo>
                  <a:lnTo>
                    <a:pt x="73" y="32"/>
                  </a:lnTo>
                  <a:lnTo>
                    <a:pt x="36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32"/>
                  </a:lnTo>
                  <a:lnTo>
                    <a:pt x="24" y="57"/>
                  </a:lnTo>
                  <a:lnTo>
                    <a:pt x="42" y="70"/>
                  </a:lnTo>
                  <a:lnTo>
                    <a:pt x="140" y="191"/>
                  </a:lnTo>
                  <a:lnTo>
                    <a:pt x="219" y="338"/>
                  </a:lnTo>
                  <a:lnTo>
                    <a:pt x="287" y="498"/>
                  </a:lnTo>
                  <a:lnTo>
                    <a:pt x="329" y="683"/>
                  </a:lnTo>
                  <a:lnTo>
                    <a:pt x="360" y="888"/>
                  </a:lnTo>
                  <a:lnTo>
                    <a:pt x="372" y="1118"/>
                  </a:lnTo>
                  <a:lnTo>
                    <a:pt x="366" y="1309"/>
                  </a:lnTo>
                  <a:lnTo>
                    <a:pt x="342" y="1494"/>
                  </a:lnTo>
                  <a:lnTo>
                    <a:pt x="299" y="1680"/>
                  </a:lnTo>
                  <a:lnTo>
                    <a:pt x="232" y="1859"/>
                  </a:lnTo>
                  <a:lnTo>
                    <a:pt x="146" y="2025"/>
                  </a:lnTo>
                  <a:lnTo>
                    <a:pt x="24" y="2172"/>
                  </a:lnTo>
                  <a:lnTo>
                    <a:pt x="12" y="2184"/>
                  </a:lnTo>
                  <a:lnTo>
                    <a:pt x="6" y="2197"/>
                  </a:lnTo>
                  <a:lnTo>
                    <a:pt x="0" y="2204"/>
                  </a:lnTo>
                  <a:lnTo>
                    <a:pt x="0" y="2223"/>
                  </a:lnTo>
                  <a:lnTo>
                    <a:pt x="12" y="2229"/>
                  </a:lnTo>
                  <a:lnTo>
                    <a:pt x="18" y="2229"/>
                  </a:lnTo>
                  <a:lnTo>
                    <a:pt x="36" y="2223"/>
                  </a:lnTo>
                  <a:lnTo>
                    <a:pt x="73" y="2197"/>
                  </a:lnTo>
                  <a:lnTo>
                    <a:pt x="122" y="2146"/>
                  </a:lnTo>
                  <a:lnTo>
                    <a:pt x="183" y="2089"/>
                  </a:lnTo>
                  <a:lnTo>
                    <a:pt x="244" y="2005"/>
                  </a:lnTo>
                  <a:lnTo>
                    <a:pt x="305" y="1910"/>
                  </a:lnTo>
                  <a:lnTo>
                    <a:pt x="360" y="1795"/>
                  </a:lnTo>
                  <a:lnTo>
                    <a:pt x="427" y="1609"/>
                  </a:lnTo>
                  <a:lnTo>
                    <a:pt x="470" y="1431"/>
                  </a:lnTo>
                  <a:lnTo>
                    <a:pt x="488" y="1264"/>
                  </a:lnTo>
                  <a:lnTo>
                    <a:pt x="494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68" name="Freeform 56"/>
            <p:cNvSpPr>
              <a:spLocks noEditPoints="1"/>
            </p:cNvSpPr>
            <p:nvPr/>
          </p:nvSpPr>
          <p:spPr bwMode="auto">
            <a:xfrm>
              <a:off x="7034" y="4749"/>
              <a:ext cx="1416" cy="517"/>
            </a:xfrm>
            <a:custGeom>
              <a:avLst/>
              <a:gdLst/>
              <a:ahLst/>
              <a:cxnLst>
                <a:cxn ang="0">
                  <a:pos x="1343" y="89"/>
                </a:cxn>
                <a:cxn ang="0">
                  <a:pos x="1374" y="89"/>
                </a:cxn>
                <a:cxn ang="0">
                  <a:pos x="1410" y="70"/>
                </a:cxn>
                <a:cxn ang="0">
                  <a:pos x="1416" y="57"/>
                </a:cxn>
                <a:cxn ang="0">
                  <a:pos x="1416" y="25"/>
                </a:cxn>
                <a:cxn ang="0">
                  <a:pos x="1410" y="12"/>
                </a:cxn>
                <a:cxn ang="0">
                  <a:pos x="1386" y="0"/>
                </a:cxn>
                <a:cxn ang="0">
                  <a:pos x="30" y="0"/>
                </a:cxn>
                <a:cxn ang="0">
                  <a:pos x="6" y="12"/>
                </a:cxn>
                <a:cxn ang="0">
                  <a:pos x="0" y="25"/>
                </a:cxn>
                <a:cxn ang="0">
                  <a:pos x="0" y="57"/>
                </a:cxn>
                <a:cxn ang="0">
                  <a:pos x="6" y="70"/>
                </a:cxn>
                <a:cxn ang="0">
                  <a:pos x="30" y="83"/>
                </a:cxn>
                <a:cxn ang="0">
                  <a:pos x="43" y="83"/>
                </a:cxn>
                <a:cxn ang="0">
                  <a:pos x="55" y="89"/>
                </a:cxn>
                <a:cxn ang="0">
                  <a:pos x="67" y="89"/>
                </a:cxn>
                <a:cxn ang="0">
                  <a:pos x="1343" y="89"/>
                </a:cxn>
                <a:cxn ang="0">
                  <a:pos x="1349" y="517"/>
                </a:cxn>
                <a:cxn ang="0">
                  <a:pos x="1386" y="517"/>
                </a:cxn>
                <a:cxn ang="0">
                  <a:pos x="1410" y="504"/>
                </a:cxn>
                <a:cxn ang="0">
                  <a:pos x="1416" y="492"/>
                </a:cxn>
                <a:cxn ang="0">
                  <a:pos x="1416" y="460"/>
                </a:cxn>
                <a:cxn ang="0">
                  <a:pos x="1410" y="447"/>
                </a:cxn>
                <a:cxn ang="0">
                  <a:pos x="1386" y="434"/>
                </a:cxn>
                <a:cxn ang="0">
                  <a:pos x="1361" y="434"/>
                </a:cxn>
                <a:cxn ang="0">
                  <a:pos x="1343" y="428"/>
                </a:cxn>
                <a:cxn ang="0">
                  <a:pos x="43" y="428"/>
                </a:cxn>
                <a:cxn ang="0">
                  <a:pos x="6" y="447"/>
                </a:cxn>
                <a:cxn ang="0">
                  <a:pos x="0" y="460"/>
                </a:cxn>
                <a:cxn ang="0">
                  <a:pos x="0" y="492"/>
                </a:cxn>
                <a:cxn ang="0">
                  <a:pos x="6" y="504"/>
                </a:cxn>
                <a:cxn ang="0">
                  <a:pos x="30" y="517"/>
                </a:cxn>
                <a:cxn ang="0">
                  <a:pos x="67" y="517"/>
                </a:cxn>
                <a:cxn ang="0">
                  <a:pos x="1349" y="517"/>
                </a:cxn>
              </a:cxnLst>
              <a:rect l="0" t="0" r="r" b="b"/>
              <a:pathLst>
                <a:path w="1416" h="517">
                  <a:moveTo>
                    <a:pt x="1343" y="89"/>
                  </a:moveTo>
                  <a:lnTo>
                    <a:pt x="1374" y="89"/>
                  </a:lnTo>
                  <a:lnTo>
                    <a:pt x="1410" y="70"/>
                  </a:lnTo>
                  <a:lnTo>
                    <a:pt x="1416" y="57"/>
                  </a:lnTo>
                  <a:lnTo>
                    <a:pt x="1416" y="25"/>
                  </a:lnTo>
                  <a:lnTo>
                    <a:pt x="1410" y="12"/>
                  </a:lnTo>
                  <a:lnTo>
                    <a:pt x="1386" y="0"/>
                  </a:lnTo>
                  <a:lnTo>
                    <a:pt x="30" y="0"/>
                  </a:lnTo>
                  <a:lnTo>
                    <a:pt x="6" y="12"/>
                  </a:lnTo>
                  <a:lnTo>
                    <a:pt x="0" y="25"/>
                  </a:lnTo>
                  <a:lnTo>
                    <a:pt x="0" y="57"/>
                  </a:lnTo>
                  <a:lnTo>
                    <a:pt x="6" y="70"/>
                  </a:lnTo>
                  <a:lnTo>
                    <a:pt x="30" y="83"/>
                  </a:lnTo>
                  <a:lnTo>
                    <a:pt x="43" y="83"/>
                  </a:lnTo>
                  <a:lnTo>
                    <a:pt x="55" y="89"/>
                  </a:lnTo>
                  <a:lnTo>
                    <a:pt x="67" y="89"/>
                  </a:lnTo>
                  <a:lnTo>
                    <a:pt x="1343" y="89"/>
                  </a:lnTo>
                  <a:close/>
                  <a:moveTo>
                    <a:pt x="1349" y="517"/>
                  </a:moveTo>
                  <a:lnTo>
                    <a:pt x="1386" y="517"/>
                  </a:lnTo>
                  <a:lnTo>
                    <a:pt x="1410" y="504"/>
                  </a:lnTo>
                  <a:lnTo>
                    <a:pt x="1416" y="492"/>
                  </a:lnTo>
                  <a:lnTo>
                    <a:pt x="1416" y="460"/>
                  </a:lnTo>
                  <a:lnTo>
                    <a:pt x="1410" y="447"/>
                  </a:lnTo>
                  <a:lnTo>
                    <a:pt x="1386" y="434"/>
                  </a:lnTo>
                  <a:lnTo>
                    <a:pt x="1361" y="434"/>
                  </a:lnTo>
                  <a:lnTo>
                    <a:pt x="1343" y="428"/>
                  </a:lnTo>
                  <a:lnTo>
                    <a:pt x="43" y="428"/>
                  </a:lnTo>
                  <a:lnTo>
                    <a:pt x="6" y="447"/>
                  </a:lnTo>
                  <a:lnTo>
                    <a:pt x="0" y="460"/>
                  </a:lnTo>
                  <a:lnTo>
                    <a:pt x="0" y="492"/>
                  </a:lnTo>
                  <a:lnTo>
                    <a:pt x="6" y="504"/>
                  </a:lnTo>
                  <a:lnTo>
                    <a:pt x="30" y="517"/>
                  </a:lnTo>
                  <a:lnTo>
                    <a:pt x="67" y="517"/>
                  </a:lnTo>
                  <a:lnTo>
                    <a:pt x="1349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69" name="Freeform 57"/>
            <p:cNvSpPr>
              <a:spLocks/>
            </p:cNvSpPr>
            <p:nvPr/>
          </p:nvSpPr>
          <p:spPr bwMode="auto">
            <a:xfrm>
              <a:off x="14776" y="3043"/>
              <a:ext cx="1062" cy="1016"/>
            </a:xfrm>
            <a:custGeom>
              <a:avLst/>
              <a:gdLst/>
              <a:ahLst/>
              <a:cxnLst>
                <a:cxn ang="0">
                  <a:pos x="672" y="236"/>
                </a:cxn>
                <a:cxn ang="0">
                  <a:pos x="806" y="64"/>
                </a:cxn>
                <a:cxn ang="0">
                  <a:pos x="928" y="58"/>
                </a:cxn>
                <a:cxn ang="0">
                  <a:pos x="879" y="147"/>
                </a:cxn>
                <a:cxn ang="0">
                  <a:pos x="873" y="236"/>
                </a:cxn>
                <a:cxn ang="0">
                  <a:pos x="946" y="281"/>
                </a:cxn>
                <a:cxn ang="0">
                  <a:pos x="1050" y="211"/>
                </a:cxn>
                <a:cxn ang="0">
                  <a:pos x="1026" y="58"/>
                </a:cxn>
                <a:cxn ang="0">
                  <a:pos x="904" y="6"/>
                </a:cxn>
                <a:cxn ang="0">
                  <a:pos x="739" y="45"/>
                </a:cxn>
                <a:cxn ang="0">
                  <a:pos x="641" y="172"/>
                </a:cxn>
                <a:cxn ang="0">
                  <a:pos x="501" y="19"/>
                </a:cxn>
                <a:cxn ang="0">
                  <a:pos x="324" y="19"/>
                </a:cxn>
                <a:cxn ang="0">
                  <a:pos x="134" y="185"/>
                </a:cxn>
                <a:cxn ang="0">
                  <a:pos x="67" y="345"/>
                </a:cxn>
                <a:cxn ang="0">
                  <a:pos x="104" y="371"/>
                </a:cxn>
                <a:cxn ang="0">
                  <a:pos x="165" y="243"/>
                </a:cxn>
                <a:cxn ang="0">
                  <a:pos x="318" y="77"/>
                </a:cxn>
                <a:cxn ang="0">
                  <a:pos x="434" y="58"/>
                </a:cxn>
                <a:cxn ang="0">
                  <a:pos x="513" y="134"/>
                </a:cxn>
                <a:cxn ang="0">
                  <a:pos x="501" y="332"/>
                </a:cxn>
                <a:cxn ang="0">
                  <a:pos x="409" y="735"/>
                </a:cxn>
                <a:cxn ang="0">
                  <a:pos x="269" y="952"/>
                </a:cxn>
                <a:cxn ang="0">
                  <a:pos x="140" y="958"/>
                </a:cxn>
                <a:cxn ang="0">
                  <a:pos x="183" y="875"/>
                </a:cxn>
                <a:cxn ang="0">
                  <a:pos x="189" y="773"/>
                </a:cxn>
                <a:cxn ang="0">
                  <a:pos x="134" y="741"/>
                </a:cxn>
                <a:cxn ang="0">
                  <a:pos x="18" y="805"/>
                </a:cxn>
                <a:cxn ang="0">
                  <a:pos x="43" y="965"/>
                </a:cxn>
                <a:cxn ang="0">
                  <a:pos x="202" y="1016"/>
                </a:cxn>
                <a:cxn ang="0">
                  <a:pos x="366" y="933"/>
                </a:cxn>
                <a:cxn ang="0">
                  <a:pos x="427" y="843"/>
                </a:cxn>
                <a:cxn ang="0">
                  <a:pos x="525" y="977"/>
                </a:cxn>
                <a:cxn ang="0">
                  <a:pos x="745" y="997"/>
                </a:cxn>
                <a:cxn ang="0">
                  <a:pos x="934" y="830"/>
                </a:cxn>
                <a:cxn ang="0">
                  <a:pos x="995" y="671"/>
                </a:cxn>
                <a:cxn ang="0">
                  <a:pos x="977" y="652"/>
                </a:cxn>
                <a:cxn ang="0">
                  <a:pos x="953" y="652"/>
                </a:cxn>
                <a:cxn ang="0">
                  <a:pos x="904" y="779"/>
                </a:cxn>
                <a:cxn ang="0">
                  <a:pos x="751" y="945"/>
                </a:cxn>
                <a:cxn ang="0">
                  <a:pos x="605" y="952"/>
                </a:cxn>
                <a:cxn ang="0">
                  <a:pos x="543" y="818"/>
                </a:cxn>
                <a:cxn ang="0">
                  <a:pos x="580" y="620"/>
                </a:cxn>
              </a:cxnLst>
              <a:rect l="0" t="0" r="r" b="b"/>
              <a:pathLst>
                <a:path w="1062" h="1016">
                  <a:moveTo>
                    <a:pt x="653" y="313"/>
                  </a:moveTo>
                  <a:lnTo>
                    <a:pt x="659" y="281"/>
                  </a:lnTo>
                  <a:lnTo>
                    <a:pt x="672" y="236"/>
                  </a:lnTo>
                  <a:lnTo>
                    <a:pt x="721" y="134"/>
                  </a:lnTo>
                  <a:lnTo>
                    <a:pt x="757" y="96"/>
                  </a:lnTo>
                  <a:lnTo>
                    <a:pt x="806" y="64"/>
                  </a:lnTo>
                  <a:lnTo>
                    <a:pt x="861" y="51"/>
                  </a:lnTo>
                  <a:lnTo>
                    <a:pt x="885" y="51"/>
                  </a:lnTo>
                  <a:lnTo>
                    <a:pt x="928" y="58"/>
                  </a:lnTo>
                  <a:lnTo>
                    <a:pt x="971" y="83"/>
                  </a:lnTo>
                  <a:lnTo>
                    <a:pt x="916" y="109"/>
                  </a:lnTo>
                  <a:lnTo>
                    <a:pt x="879" y="147"/>
                  </a:lnTo>
                  <a:lnTo>
                    <a:pt x="867" y="204"/>
                  </a:lnTo>
                  <a:lnTo>
                    <a:pt x="867" y="217"/>
                  </a:lnTo>
                  <a:lnTo>
                    <a:pt x="873" y="236"/>
                  </a:lnTo>
                  <a:lnTo>
                    <a:pt x="879" y="249"/>
                  </a:lnTo>
                  <a:lnTo>
                    <a:pt x="891" y="262"/>
                  </a:lnTo>
                  <a:lnTo>
                    <a:pt x="946" y="281"/>
                  </a:lnTo>
                  <a:lnTo>
                    <a:pt x="983" y="275"/>
                  </a:lnTo>
                  <a:lnTo>
                    <a:pt x="1026" y="249"/>
                  </a:lnTo>
                  <a:lnTo>
                    <a:pt x="1050" y="211"/>
                  </a:lnTo>
                  <a:lnTo>
                    <a:pt x="1062" y="147"/>
                  </a:lnTo>
                  <a:lnTo>
                    <a:pt x="1056" y="96"/>
                  </a:lnTo>
                  <a:lnTo>
                    <a:pt x="1026" y="58"/>
                  </a:lnTo>
                  <a:lnTo>
                    <a:pt x="989" y="32"/>
                  </a:lnTo>
                  <a:lnTo>
                    <a:pt x="946" y="13"/>
                  </a:lnTo>
                  <a:lnTo>
                    <a:pt x="904" y="6"/>
                  </a:lnTo>
                  <a:lnTo>
                    <a:pt x="867" y="0"/>
                  </a:lnTo>
                  <a:lnTo>
                    <a:pt x="800" y="13"/>
                  </a:lnTo>
                  <a:lnTo>
                    <a:pt x="739" y="45"/>
                  </a:lnTo>
                  <a:lnTo>
                    <a:pt x="696" y="89"/>
                  </a:lnTo>
                  <a:lnTo>
                    <a:pt x="666" y="134"/>
                  </a:lnTo>
                  <a:lnTo>
                    <a:pt x="641" y="172"/>
                  </a:lnTo>
                  <a:lnTo>
                    <a:pt x="605" y="96"/>
                  </a:lnTo>
                  <a:lnTo>
                    <a:pt x="556" y="51"/>
                  </a:lnTo>
                  <a:lnTo>
                    <a:pt x="501" y="19"/>
                  </a:lnTo>
                  <a:lnTo>
                    <a:pt x="452" y="6"/>
                  </a:lnTo>
                  <a:lnTo>
                    <a:pt x="409" y="0"/>
                  </a:lnTo>
                  <a:lnTo>
                    <a:pt x="324" y="19"/>
                  </a:lnTo>
                  <a:lnTo>
                    <a:pt x="244" y="58"/>
                  </a:lnTo>
                  <a:lnTo>
                    <a:pt x="183" y="121"/>
                  </a:lnTo>
                  <a:lnTo>
                    <a:pt x="134" y="185"/>
                  </a:lnTo>
                  <a:lnTo>
                    <a:pt x="98" y="256"/>
                  </a:lnTo>
                  <a:lnTo>
                    <a:pt x="73" y="313"/>
                  </a:lnTo>
                  <a:lnTo>
                    <a:pt x="67" y="345"/>
                  </a:lnTo>
                  <a:lnTo>
                    <a:pt x="67" y="358"/>
                  </a:lnTo>
                  <a:lnTo>
                    <a:pt x="79" y="371"/>
                  </a:lnTo>
                  <a:lnTo>
                    <a:pt x="104" y="371"/>
                  </a:lnTo>
                  <a:lnTo>
                    <a:pt x="116" y="358"/>
                  </a:lnTo>
                  <a:lnTo>
                    <a:pt x="122" y="345"/>
                  </a:lnTo>
                  <a:lnTo>
                    <a:pt x="165" y="243"/>
                  </a:lnTo>
                  <a:lnTo>
                    <a:pt x="214" y="166"/>
                  </a:lnTo>
                  <a:lnTo>
                    <a:pt x="263" y="109"/>
                  </a:lnTo>
                  <a:lnTo>
                    <a:pt x="318" y="77"/>
                  </a:lnTo>
                  <a:lnTo>
                    <a:pt x="366" y="58"/>
                  </a:lnTo>
                  <a:lnTo>
                    <a:pt x="409" y="51"/>
                  </a:lnTo>
                  <a:lnTo>
                    <a:pt x="434" y="58"/>
                  </a:lnTo>
                  <a:lnTo>
                    <a:pt x="464" y="64"/>
                  </a:lnTo>
                  <a:lnTo>
                    <a:pt x="495" y="96"/>
                  </a:lnTo>
                  <a:lnTo>
                    <a:pt x="513" y="134"/>
                  </a:lnTo>
                  <a:lnTo>
                    <a:pt x="519" y="204"/>
                  </a:lnTo>
                  <a:lnTo>
                    <a:pt x="519" y="256"/>
                  </a:lnTo>
                  <a:lnTo>
                    <a:pt x="501" y="332"/>
                  </a:lnTo>
                  <a:lnTo>
                    <a:pt x="482" y="428"/>
                  </a:lnTo>
                  <a:lnTo>
                    <a:pt x="452" y="562"/>
                  </a:lnTo>
                  <a:lnTo>
                    <a:pt x="409" y="735"/>
                  </a:lnTo>
                  <a:lnTo>
                    <a:pt x="372" y="830"/>
                  </a:lnTo>
                  <a:lnTo>
                    <a:pt x="330" y="901"/>
                  </a:lnTo>
                  <a:lnTo>
                    <a:pt x="269" y="952"/>
                  </a:lnTo>
                  <a:lnTo>
                    <a:pt x="202" y="965"/>
                  </a:lnTo>
                  <a:lnTo>
                    <a:pt x="177" y="965"/>
                  </a:lnTo>
                  <a:lnTo>
                    <a:pt x="140" y="958"/>
                  </a:lnTo>
                  <a:lnTo>
                    <a:pt x="98" y="939"/>
                  </a:lnTo>
                  <a:lnTo>
                    <a:pt x="147" y="914"/>
                  </a:lnTo>
                  <a:lnTo>
                    <a:pt x="183" y="875"/>
                  </a:lnTo>
                  <a:lnTo>
                    <a:pt x="195" y="818"/>
                  </a:lnTo>
                  <a:lnTo>
                    <a:pt x="195" y="792"/>
                  </a:lnTo>
                  <a:lnTo>
                    <a:pt x="189" y="773"/>
                  </a:lnTo>
                  <a:lnTo>
                    <a:pt x="165" y="747"/>
                  </a:lnTo>
                  <a:lnTo>
                    <a:pt x="147" y="741"/>
                  </a:lnTo>
                  <a:lnTo>
                    <a:pt x="134" y="741"/>
                  </a:lnTo>
                  <a:lnTo>
                    <a:pt x="116" y="735"/>
                  </a:lnTo>
                  <a:lnTo>
                    <a:pt x="61" y="754"/>
                  </a:lnTo>
                  <a:lnTo>
                    <a:pt x="18" y="805"/>
                  </a:lnTo>
                  <a:lnTo>
                    <a:pt x="0" y="869"/>
                  </a:lnTo>
                  <a:lnTo>
                    <a:pt x="12" y="920"/>
                  </a:lnTo>
                  <a:lnTo>
                    <a:pt x="43" y="965"/>
                  </a:lnTo>
                  <a:lnTo>
                    <a:pt x="92" y="990"/>
                  </a:lnTo>
                  <a:lnTo>
                    <a:pt x="147" y="1009"/>
                  </a:lnTo>
                  <a:lnTo>
                    <a:pt x="202" y="1016"/>
                  </a:lnTo>
                  <a:lnTo>
                    <a:pt x="269" y="1003"/>
                  </a:lnTo>
                  <a:lnTo>
                    <a:pt x="324" y="971"/>
                  </a:lnTo>
                  <a:lnTo>
                    <a:pt x="366" y="933"/>
                  </a:lnTo>
                  <a:lnTo>
                    <a:pt x="397" y="894"/>
                  </a:lnTo>
                  <a:lnTo>
                    <a:pt x="415" y="862"/>
                  </a:lnTo>
                  <a:lnTo>
                    <a:pt x="427" y="843"/>
                  </a:lnTo>
                  <a:lnTo>
                    <a:pt x="446" y="894"/>
                  </a:lnTo>
                  <a:lnTo>
                    <a:pt x="482" y="939"/>
                  </a:lnTo>
                  <a:lnTo>
                    <a:pt x="525" y="977"/>
                  </a:lnTo>
                  <a:lnTo>
                    <a:pt x="586" y="1003"/>
                  </a:lnTo>
                  <a:lnTo>
                    <a:pt x="659" y="1016"/>
                  </a:lnTo>
                  <a:lnTo>
                    <a:pt x="745" y="997"/>
                  </a:lnTo>
                  <a:lnTo>
                    <a:pt x="824" y="958"/>
                  </a:lnTo>
                  <a:lnTo>
                    <a:pt x="885" y="894"/>
                  </a:lnTo>
                  <a:lnTo>
                    <a:pt x="934" y="830"/>
                  </a:lnTo>
                  <a:lnTo>
                    <a:pt x="971" y="760"/>
                  </a:lnTo>
                  <a:lnTo>
                    <a:pt x="989" y="709"/>
                  </a:lnTo>
                  <a:lnTo>
                    <a:pt x="995" y="671"/>
                  </a:lnTo>
                  <a:lnTo>
                    <a:pt x="995" y="658"/>
                  </a:lnTo>
                  <a:lnTo>
                    <a:pt x="989" y="652"/>
                  </a:lnTo>
                  <a:lnTo>
                    <a:pt x="977" y="652"/>
                  </a:lnTo>
                  <a:lnTo>
                    <a:pt x="971" y="645"/>
                  </a:lnTo>
                  <a:lnTo>
                    <a:pt x="959" y="652"/>
                  </a:lnTo>
                  <a:lnTo>
                    <a:pt x="953" y="652"/>
                  </a:lnTo>
                  <a:lnTo>
                    <a:pt x="946" y="664"/>
                  </a:lnTo>
                  <a:lnTo>
                    <a:pt x="946" y="671"/>
                  </a:lnTo>
                  <a:lnTo>
                    <a:pt x="904" y="779"/>
                  </a:lnTo>
                  <a:lnTo>
                    <a:pt x="855" y="856"/>
                  </a:lnTo>
                  <a:lnTo>
                    <a:pt x="800" y="907"/>
                  </a:lnTo>
                  <a:lnTo>
                    <a:pt x="751" y="945"/>
                  </a:lnTo>
                  <a:lnTo>
                    <a:pt x="702" y="958"/>
                  </a:lnTo>
                  <a:lnTo>
                    <a:pt x="659" y="965"/>
                  </a:lnTo>
                  <a:lnTo>
                    <a:pt x="605" y="952"/>
                  </a:lnTo>
                  <a:lnTo>
                    <a:pt x="568" y="920"/>
                  </a:lnTo>
                  <a:lnTo>
                    <a:pt x="550" y="875"/>
                  </a:lnTo>
                  <a:lnTo>
                    <a:pt x="543" y="818"/>
                  </a:lnTo>
                  <a:lnTo>
                    <a:pt x="550" y="767"/>
                  </a:lnTo>
                  <a:lnTo>
                    <a:pt x="562" y="703"/>
                  </a:lnTo>
                  <a:lnTo>
                    <a:pt x="580" y="620"/>
                  </a:lnTo>
                  <a:lnTo>
                    <a:pt x="653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0" name="Rectangle 58"/>
            <p:cNvSpPr>
              <a:spLocks noChangeArrowheads="1"/>
            </p:cNvSpPr>
            <p:nvPr/>
          </p:nvSpPr>
          <p:spPr bwMode="auto">
            <a:xfrm>
              <a:off x="9482" y="4838"/>
              <a:ext cx="11833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1" name="Freeform 59"/>
            <p:cNvSpPr>
              <a:spLocks/>
            </p:cNvSpPr>
            <p:nvPr/>
          </p:nvSpPr>
          <p:spPr bwMode="auto">
            <a:xfrm>
              <a:off x="9604" y="5611"/>
              <a:ext cx="709" cy="1488"/>
            </a:xfrm>
            <a:custGeom>
              <a:avLst/>
              <a:gdLst/>
              <a:ahLst/>
              <a:cxnLst>
                <a:cxn ang="0">
                  <a:pos x="440" y="58"/>
                </a:cxn>
                <a:cxn ang="0">
                  <a:pos x="440" y="19"/>
                </a:cxn>
                <a:cxn ang="0">
                  <a:pos x="434" y="6"/>
                </a:cxn>
                <a:cxn ang="0">
                  <a:pos x="422" y="6"/>
                </a:cxn>
                <a:cxn ang="0">
                  <a:pos x="409" y="0"/>
                </a:cxn>
                <a:cxn ang="0">
                  <a:pos x="391" y="0"/>
                </a:cxn>
                <a:cxn ang="0">
                  <a:pos x="306" y="70"/>
                </a:cxn>
                <a:cxn ang="0">
                  <a:pos x="214" y="115"/>
                </a:cxn>
                <a:cxn ang="0">
                  <a:pos x="129" y="134"/>
                </a:cxn>
                <a:cxn ang="0">
                  <a:pos x="55" y="141"/>
                </a:cxn>
                <a:cxn ang="0">
                  <a:pos x="0" y="141"/>
                </a:cxn>
                <a:cxn ang="0">
                  <a:pos x="0" y="211"/>
                </a:cxn>
                <a:cxn ang="0">
                  <a:pos x="49" y="211"/>
                </a:cxn>
                <a:cxn ang="0">
                  <a:pos x="116" y="204"/>
                </a:cxn>
                <a:cxn ang="0">
                  <a:pos x="196" y="185"/>
                </a:cxn>
                <a:cxn ang="0">
                  <a:pos x="281" y="153"/>
                </a:cxn>
                <a:cxn ang="0">
                  <a:pos x="281" y="1348"/>
                </a:cxn>
                <a:cxn ang="0">
                  <a:pos x="275" y="1373"/>
                </a:cxn>
                <a:cxn ang="0">
                  <a:pos x="251" y="1393"/>
                </a:cxn>
                <a:cxn ang="0">
                  <a:pos x="220" y="1412"/>
                </a:cxn>
                <a:cxn ang="0">
                  <a:pos x="165" y="1418"/>
                </a:cxn>
                <a:cxn ang="0">
                  <a:pos x="13" y="1418"/>
                </a:cxn>
                <a:cxn ang="0">
                  <a:pos x="13" y="1488"/>
                </a:cxn>
                <a:cxn ang="0">
                  <a:pos x="86" y="1482"/>
                </a:cxn>
                <a:cxn ang="0">
                  <a:pos x="629" y="1482"/>
                </a:cxn>
                <a:cxn ang="0">
                  <a:pos x="709" y="1488"/>
                </a:cxn>
                <a:cxn ang="0">
                  <a:pos x="709" y="1418"/>
                </a:cxn>
                <a:cxn ang="0">
                  <a:pos x="556" y="1418"/>
                </a:cxn>
                <a:cxn ang="0">
                  <a:pos x="501" y="1412"/>
                </a:cxn>
                <a:cxn ang="0">
                  <a:pos x="464" y="1399"/>
                </a:cxn>
                <a:cxn ang="0">
                  <a:pos x="446" y="1373"/>
                </a:cxn>
                <a:cxn ang="0">
                  <a:pos x="440" y="1348"/>
                </a:cxn>
                <a:cxn ang="0">
                  <a:pos x="440" y="1310"/>
                </a:cxn>
                <a:cxn ang="0">
                  <a:pos x="440" y="58"/>
                </a:cxn>
              </a:cxnLst>
              <a:rect l="0" t="0" r="r" b="b"/>
              <a:pathLst>
                <a:path w="709" h="1488">
                  <a:moveTo>
                    <a:pt x="440" y="58"/>
                  </a:moveTo>
                  <a:lnTo>
                    <a:pt x="440" y="19"/>
                  </a:lnTo>
                  <a:lnTo>
                    <a:pt x="434" y="6"/>
                  </a:lnTo>
                  <a:lnTo>
                    <a:pt x="422" y="6"/>
                  </a:lnTo>
                  <a:lnTo>
                    <a:pt x="409" y="0"/>
                  </a:lnTo>
                  <a:lnTo>
                    <a:pt x="391" y="0"/>
                  </a:lnTo>
                  <a:lnTo>
                    <a:pt x="306" y="70"/>
                  </a:lnTo>
                  <a:lnTo>
                    <a:pt x="214" y="115"/>
                  </a:lnTo>
                  <a:lnTo>
                    <a:pt x="129" y="134"/>
                  </a:lnTo>
                  <a:lnTo>
                    <a:pt x="55" y="141"/>
                  </a:lnTo>
                  <a:lnTo>
                    <a:pt x="0" y="141"/>
                  </a:lnTo>
                  <a:lnTo>
                    <a:pt x="0" y="211"/>
                  </a:lnTo>
                  <a:lnTo>
                    <a:pt x="49" y="211"/>
                  </a:lnTo>
                  <a:lnTo>
                    <a:pt x="116" y="204"/>
                  </a:lnTo>
                  <a:lnTo>
                    <a:pt x="196" y="185"/>
                  </a:lnTo>
                  <a:lnTo>
                    <a:pt x="281" y="153"/>
                  </a:lnTo>
                  <a:lnTo>
                    <a:pt x="281" y="1348"/>
                  </a:lnTo>
                  <a:lnTo>
                    <a:pt x="275" y="1373"/>
                  </a:lnTo>
                  <a:lnTo>
                    <a:pt x="251" y="1393"/>
                  </a:lnTo>
                  <a:lnTo>
                    <a:pt x="220" y="1412"/>
                  </a:lnTo>
                  <a:lnTo>
                    <a:pt x="165" y="1418"/>
                  </a:lnTo>
                  <a:lnTo>
                    <a:pt x="13" y="1418"/>
                  </a:lnTo>
                  <a:lnTo>
                    <a:pt x="13" y="1488"/>
                  </a:lnTo>
                  <a:lnTo>
                    <a:pt x="86" y="1482"/>
                  </a:lnTo>
                  <a:lnTo>
                    <a:pt x="629" y="1482"/>
                  </a:lnTo>
                  <a:lnTo>
                    <a:pt x="709" y="1488"/>
                  </a:lnTo>
                  <a:lnTo>
                    <a:pt x="709" y="1418"/>
                  </a:lnTo>
                  <a:lnTo>
                    <a:pt x="556" y="1418"/>
                  </a:lnTo>
                  <a:lnTo>
                    <a:pt x="501" y="1412"/>
                  </a:lnTo>
                  <a:lnTo>
                    <a:pt x="464" y="1399"/>
                  </a:lnTo>
                  <a:lnTo>
                    <a:pt x="446" y="1373"/>
                  </a:lnTo>
                  <a:lnTo>
                    <a:pt x="440" y="1348"/>
                  </a:lnTo>
                  <a:lnTo>
                    <a:pt x="440" y="1310"/>
                  </a:lnTo>
                  <a:lnTo>
                    <a:pt x="440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2" name="Freeform 60"/>
            <p:cNvSpPr>
              <a:spLocks/>
            </p:cNvSpPr>
            <p:nvPr/>
          </p:nvSpPr>
          <p:spPr bwMode="auto">
            <a:xfrm>
              <a:off x="11125" y="6499"/>
              <a:ext cx="1306" cy="89"/>
            </a:xfrm>
            <a:custGeom>
              <a:avLst/>
              <a:gdLst/>
              <a:ahLst/>
              <a:cxnLst>
                <a:cxn ang="0">
                  <a:pos x="1233" y="89"/>
                </a:cxn>
                <a:cxn ang="0">
                  <a:pos x="1264" y="89"/>
                </a:cxn>
                <a:cxn ang="0">
                  <a:pos x="1288" y="77"/>
                </a:cxn>
                <a:cxn ang="0">
                  <a:pos x="1294" y="70"/>
                </a:cxn>
                <a:cxn ang="0">
                  <a:pos x="1306" y="45"/>
                </a:cxn>
                <a:cxn ang="0">
                  <a:pos x="1306" y="26"/>
                </a:cxn>
                <a:cxn ang="0">
                  <a:pos x="1288" y="6"/>
                </a:cxn>
                <a:cxn ang="0">
                  <a:pos x="1276" y="0"/>
                </a:cxn>
                <a:cxn ang="0">
                  <a:pos x="30" y="0"/>
                </a:cxn>
                <a:cxn ang="0">
                  <a:pos x="6" y="13"/>
                </a:cxn>
                <a:cxn ang="0">
                  <a:pos x="0" y="26"/>
                </a:cxn>
                <a:cxn ang="0">
                  <a:pos x="0" y="57"/>
                </a:cxn>
                <a:cxn ang="0">
                  <a:pos x="6" y="70"/>
                </a:cxn>
                <a:cxn ang="0">
                  <a:pos x="30" y="83"/>
                </a:cxn>
                <a:cxn ang="0">
                  <a:pos x="42" y="83"/>
                </a:cxn>
                <a:cxn ang="0">
                  <a:pos x="55" y="89"/>
                </a:cxn>
                <a:cxn ang="0">
                  <a:pos x="73" y="89"/>
                </a:cxn>
                <a:cxn ang="0">
                  <a:pos x="1233" y="89"/>
                </a:cxn>
              </a:cxnLst>
              <a:rect l="0" t="0" r="r" b="b"/>
              <a:pathLst>
                <a:path w="1306" h="89">
                  <a:moveTo>
                    <a:pt x="1233" y="89"/>
                  </a:moveTo>
                  <a:lnTo>
                    <a:pt x="1264" y="89"/>
                  </a:lnTo>
                  <a:lnTo>
                    <a:pt x="1288" y="77"/>
                  </a:lnTo>
                  <a:lnTo>
                    <a:pt x="1294" y="70"/>
                  </a:lnTo>
                  <a:lnTo>
                    <a:pt x="1306" y="45"/>
                  </a:lnTo>
                  <a:lnTo>
                    <a:pt x="1306" y="26"/>
                  </a:lnTo>
                  <a:lnTo>
                    <a:pt x="1288" y="6"/>
                  </a:lnTo>
                  <a:lnTo>
                    <a:pt x="1276" y="0"/>
                  </a:lnTo>
                  <a:lnTo>
                    <a:pt x="30" y="0"/>
                  </a:lnTo>
                  <a:lnTo>
                    <a:pt x="6" y="13"/>
                  </a:lnTo>
                  <a:lnTo>
                    <a:pt x="0" y="26"/>
                  </a:lnTo>
                  <a:lnTo>
                    <a:pt x="0" y="57"/>
                  </a:lnTo>
                  <a:lnTo>
                    <a:pt x="6" y="70"/>
                  </a:lnTo>
                  <a:lnTo>
                    <a:pt x="30" y="83"/>
                  </a:lnTo>
                  <a:lnTo>
                    <a:pt x="42" y="83"/>
                  </a:lnTo>
                  <a:lnTo>
                    <a:pt x="55" y="89"/>
                  </a:lnTo>
                  <a:lnTo>
                    <a:pt x="73" y="89"/>
                  </a:lnTo>
                  <a:lnTo>
                    <a:pt x="1233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3" name="Freeform 61"/>
            <p:cNvSpPr>
              <a:spLocks/>
            </p:cNvSpPr>
            <p:nvPr/>
          </p:nvSpPr>
          <p:spPr bwMode="auto">
            <a:xfrm>
              <a:off x="13176" y="5611"/>
              <a:ext cx="855" cy="1488"/>
            </a:xfrm>
            <a:custGeom>
              <a:avLst/>
              <a:gdLst/>
              <a:ahLst/>
              <a:cxnLst>
                <a:cxn ang="0">
                  <a:pos x="800" y="1099"/>
                </a:cxn>
                <a:cxn ang="0">
                  <a:pos x="776" y="1246"/>
                </a:cxn>
                <a:cxn ang="0">
                  <a:pos x="733" y="1303"/>
                </a:cxn>
                <a:cxn ang="0">
                  <a:pos x="641" y="1316"/>
                </a:cxn>
                <a:cxn ang="0">
                  <a:pos x="391" y="1086"/>
                </a:cxn>
                <a:cxn ang="0">
                  <a:pos x="629" y="862"/>
                </a:cxn>
                <a:cxn ang="0">
                  <a:pos x="776" y="690"/>
                </a:cxn>
                <a:cxn ang="0">
                  <a:pos x="849" y="524"/>
                </a:cxn>
                <a:cxn ang="0">
                  <a:pos x="837" y="313"/>
                </a:cxn>
                <a:cxn ang="0">
                  <a:pos x="727" y="121"/>
                </a:cxn>
                <a:cxn ang="0">
                  <a:pos x="525" y="13"/>
                </a:cxn>
                <a:cxn ang="0">
                  <a:pos x="287" y="19"/>
                </a:cxn>
                <a:cxn ang="0">
                  <a:pos x="110" y="128"/>
                </a:cxn>
                <a:cxn ang="0">
                  <a:pos x="19" y="307"/>
                </a:cxn>
                <a:cxn ang="0">
                  <a:pos x="12" y="454"/>
                </a:cxn>
                <a:cxn ang="0">
                  <a:pos x="55" y="511"/>
                </a:cxn>
                <a:cxn ang="0">
                  <a:pos x="104" y="530"/>
                </a:cxn>
                <a:cxn ang="0">
                  <a:pos x="141" y="524"/>
                </a:cxn>
                <a:cxn ang="0">
                  <a:pos x="202" y="492"/>
                </a:cxn>
                <a:cxn ang="0">
                  <a:pos x="226" y="409"/>
                </a:cxn>
                <a:cxn ang="0">
                  <a:pos x="202" y="332"/>
                </a:cxn>
                <a:cxn ang="0">
                  <a:pos x="116" y="294"/>
                </a:cxn>
                <a:cxn ang="0">
                  <a:pos x="86" y="300"/>
                </a:cxn>
                <a:cxn ang="0">
                  <a:pos x="202" y="128"/>
                </a:cxn>
                <a:cxn ang="0">
                  <a:pos x="373" y="70"/>
                </a:cxn>
                <a:cxn ang="0">
                  <a:pos x="538" y="121"/>
                </a:cxn>
                <a:cxn ang="0">
                  <a:pos x="629" y="256"/>
                </a:cxn>
                <a:cxn ang="0">
                  <a:pos x="660" y="434"/>
                </a:cxn>
                <a:cxn ang="0">
                  <a:pos x="593" y="696"/>
                </a:cxn>
                <a:cxn ang="0">
                  <a:pos x="434" y="926"/>
                </a:cxn>
                <a:cxn ang="0">
                  <a:pos x="12" y="1418"/>
                </a:cxn>
                <a:cxn ang="0">
                  <a:pos x="6" y="1463"/>
                </a:cxn>
                <a:cxn ang="0">
                  <a:pos x="794" y="1488"/>
                </a:cxn>
              </a:cxnLst>
              <a:rect l="0" t="0" r="r" b="b"/>
              <a:pathLst>
                <a:path w="855" h="1488">
                  <a:moveTo>
                    <a:pt x="855" y="1099"/>
                  </a:moveTo>
                  <a:lnTo>
                    <a:pt x="800" y="1099"/>
                  </a:lnTo>
                  <a:lnTo>
                    <a:pt x="788" y="1175"/>
                  </a:lnTo>
                  <a:lnTo>
                    <a:pt x="776" y="1246"/>
                  </a:lnTo>
                  <a:lnTo>
                    <a:pt x="757" y="1297"/>
                  </a:lnTo>
                  <a:lnTo>
                    <a:pt x="733" y="1303"/>
                  </a:lnTo>
                  <a:lnTo>
                    <a:pt x="690" y="1310"/>
                  </a:lnTo>
                  <a:lnTo>
                    <a:pt x="641" y="1316"/>
                  </a:lnTo>
                  <a:lnTo>
                    <a:pt x="165" y="1316"/>
                  </a:lnTo>
                  <a:lnTo>
                    <a:pt x="391" y="1086"/>
                  </a:lnTo>
                  <a:lnTo>
                    <a:pt x="525" y="965"/>
                  </a:lnTo>
                  <a:lnTo>
                    <a:pt x="629" y="862"/>
                  </a:lnTo>
                  <a:lnTo>
                    <a:pt x="715" y="773"/>
                  </a:lnTo>
                  <a:lnTo>
                    <a:pt x="776" y="690"/>
                  </a:lnTo>
                  <a:lnTo>
                    <a:pt x="825" y="607"/>
                  </a:lnTo>
                  <a:lnTo>
                    <a:pt x="849" y="524"/>
                  </a:lnTo>
                  <a:lnTo>
                    <a:pt x="855" y="434"/>
                  </a:lnTo>
                  <a:lnTo>
                    <a:pt x="837" y="313"/>
                  </a:lnTo>
                  <a:lnTo>
                    <a:pt x="794" y="211"/>
                  </a:lnTo>
                  <a:lnTo>
                    <a:pt x="727" y="121"/>
                  </a:lnTo>
                  <a:lnTo>
                    <a:pt x="635" y="58"/>
                  </a:lnTo>
                  <a:lnTo>
                    <a:pt x="525" y="13"/>
                  </a:lnTo>
                  <a:lnTo>
                    <a:pt x="403" y="0"/>
                  </a:lnTo>
                  <a:lnTo>
                    <a:pt x="287" y="19"/>
                  </a:lnTo>
                  <a:lnTo>
                    <a:pt x="190" y="64"/>
                  </a:lnTo>
                  <a:lnTo>
                    <a:pt x="110" y="128"/>
                  </a:lnTo>
                  <a:lnTo>
                    <a:pt x="55" y="211"/>
                  </a:lnTo>
                  <a:lnTo>
                    <a:pt x="19" y="307"/>
                  </a:lnTo>
                  <a:lnTo>
                    <a:pt x="0" y="402"/>
                  </a:lnTo>
                  <a:lnTo>
                    <a:pt x="12" y="454"/>
                  </a:lnTo>
                  <a:lnTo>
                    <a:pt x="31" y="492"/>
                  </a:lnTo>
                  <a:lnTo>
                    <a:pt x="55" y="511"/>
                  </a:lnTo>
                  <a:lnTo>
                    <a:pt x="86" y="524"/>
                  </a:lnTo>
                  <a:lnTo>
                    <a:pt x="104" y="530"/>
                  </a:lnTo>
                  <a:lnTo>
                    <a:pt x="116" y="530"/>
                  </a:lnTo>
                  <a:lnTo>
                    <a:pt x="141" y="524"/>
                  </a:lnTo>
                  <a:lnTo>
                    <a:pt x="171" y="517"/>
                  </a:lnTo>
                  <a:lnTo>
                    <a:pt x="202" y="492"/>
                  </a:lnTo>
                  <a:lnTo>
                    <a:pt x="220" y="460"/>
                  </a:lnTo>
                  <a:lnTo>
                    <a:pt x="226" y="409"/>
                  </a:lnTo>
                  <a:lnTo>
                    <a:pt x="220" y="371"/>
                  </a:lnTo>
                  <a:lnTo>
                    <a:pt x="202" y="332"/>
                  </a:lnTo>
                  <a:lnTo>
                    <a:pt x="165" y="307"/>
                  </a:lnTo>
                  <a:lnTo>
                    <a:pt x="116" y="294"/>
                  </a:lnTo>
                  <a:lnTo>
                    <a:pt x="92" y="294"/>
                  </a:lnTo>
                  <a:lnTo>
                    <a:pt x="86" y="300"/>
                  </a:lnTo>
                  <a:lnTo>
                    <a:pt x="135" y="204"/>
                  </a:lnTo>
                  <a:lnTo>
                    <a:pt x="202" y="128"/>
                  </a:lnTo>
                  <a:lnTo>
                    <a:pt x="287" y="83"/>
                  </a:lnTo>
                  <a:lnTo>
                    <a:pt x="373" y="70"/>
                  </a:lnTo>
                  <a:lnTo>
                    <a:pt x="464" y="83"/>
                  </a:lnTo>
                  <a:lnTo>
                    <a:pt x="538" y="121"/>
                  </a:lnTo>
                  <a:lnTo>
                    <a:pt x="593" y="185"/>
                  </a:lnTo>
                  <a:lnTo>
                    <a:pt x="629" y="256"/>
                  </a:lnTo>
                  <a:lnTo>
                    <a:pt x="654" y="345"/>
                  </a:lnTo>
                  <a:lnTo>
                    <a:pt x="660" y="434"/>
                  </a:lnTo>
                  <a:lnTo>
                    <a:pt x="641" y="569"/>
                  </a:lnTo>
                  <a:lnTo>
                    <a:pt x="593" y="696"/>
                  </a:lnTo>
                  <a:lnTo>
                    <a:pt x="519" y="818"/>
                  </a:lnTo>
                  <a:lnTo>
                    <a:pt x="434" y="926"/>
                  </a:lnTo>
                  <a:lnTo>
                    <a:pt x="25" y="1405"/>
                  </a:lnTo>
                  <a:lnTo>
                    <a:pt x="12" y="1418"/>
                  </a:lnTo>
                  <a:lnTo>
                    <a:pt x="6" y="1431"/>
                  </a:lnTo>
                  <a:lnTo>
                    <a:pt x="6" y="1463"/>
                  </a:lnTo>
                  <a:lnTo>
                    <a:pt x="0" y="1488"/>
                  </a:lnTo>
                  <a:lnTo>
                    <a:pt x="794" y="1488"/>
                  </a:lnTo>
                  <a:lnTo>
                    <a:pt x="85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" name="Freeform 62"/>
            <p:cNvSpPr>
              <a:spLocks/>
            </p:cNvSpPr>
            <p:nvPr/>
          </p:nvSpPr>
          <p:spPr bwMode="auto">
            <a:xfrm>
              <a:off x="14202" y="6109"/>
              <a:ext cx="1062" cy="1016"/>
            </a:xfrm>
            <a:custGeom>
              <a:avLst/>
              <a:gdLst/>
              <a:ahLst/>
              <a:cxnLst>
                <a:cxn ang="0">
                  <a:pos x="672" y="237"/>
                </a:cxn>
                <a:cxn ang="0">
                  <a:pos x="806" y="64"/>
                </a:cxn>
                <a:cxn ang="0">
                  <a:pos x="928" y="58"/>
                </a:cxn>
                <a:cxn ang="0">
                  <a:pos x="879" y="147"/>
                </a:cxn>
                <a:cxn ang="0">
                  <a:pos x="873" y="237"/>
                </a:cxn>
                <a:cxn ang="0">
                  <a:pos x="946" y="281"/>
                </a:cxn>
                <a:cxn ang="0">
                  <a:pos x="1050" y="211"/>
                </a:cxn>
                <a:cxn ang="0">
                  <a:pos x="1026" y="58"/>
                </a:cxn>
                <a:cxn ang="0">
                  <a:pos x="904" y="7"/>
                </a:cxn>
                <a:cxn ang="0">
                  <a:pos x="739" y="45"/>
                </a:cxn>
                <a:cxn ang="0">
                  <a:pos x="641" y="173"/>
                </a:cxn>
                <a:cxn ang="0">
                  <a:pos x="501" y="19"/>
                </a:cxn>
                <a:cxn ang="0">
                  <a:pos x="324" y="19"/>
                </a:cxn>
                <a:cxn ang="0">
                  <a:pos x="134" y="186"/>
                </a:cxn>
                <a:cxn ang="0">
                  <a:pos x="67" y="345"/>
                </a:cxn>
                <a:cxn ang="0">
                  <a:pos x="104" y="371"/>
                </a:cxn>
                <a:cxn ang="0">
                  <a:pos x="165" y="243"/>
                </a:cxn>
                <a:cxn ang="0">
                  <a:pos x="318" y="77"/>
                </a:cxn>
                <a:cxn ang="0">
                  <a:pos x="434" y="58"/>
                </a:cxn>
                <a:cxn ang="0">
                  <a:pos x="513" y="134"/>
                </a:cxn>
                <a:cxn ang="0">
                  <a:pos x="501" y="332"/>
                </a:cxn>
                <a:cxn ang="0">
                  <a:pos x="409" y="735"/>
                </a:cxn>
                <a:cxn ang="0">
                  <a:pos x="269" y="952"/>
                </a:cxn>
                <a:cxn ang="0">
                  <a:pos x="141" y="959"/>
                </a:cxn>
                <a:cxn ang="0">
                  <a:pos x="183" y="875"/>
                </a:cxn>
                <a:cxn ang="0">
                  <a:pos x="189" y="773"/>
                </a:cxn>
                <a:cxn ang="0">
                  <a:pos x="134" y="741"/>
                </a:cxn>
                <a:cxn ang="0">
                  <a:pos x="18" y="805"/>
                </a:cxn>
                <a:cxn ang="0">
                  <a:pos x="43" y="965"/>
                </a:cxn>
                <a:cxn ang="0">
                  <a:pos x="202" y="1016"/>
                </a:cxn>
                <a:cxn ang="0">
                  <a:pos x="366" y="933"/>
                </a:cxn>
                <a:cxn ang="0">
                  <a:pos x="427" y="844"/>
                </a:cxn>
                <a:cxn ang="0">
                  <a:pos x="525" y="978"/>
                </a:cxn>
                <a:cxn ang="0">
                  <a:pos x="745" y="997"/>
                </a:cxn>
                <a:cxn ang="0">
                  <a:pos x="934" y="831"/>
                </a:cxn>
                <a:cxn ang="0">
                  <a:pos x="995" y="671"/>
                </a:cxn>
                <a:cxn ang="0">
                  <a:pos x="977" y="652"/>
                </a:cxn>
                <a:cxn ang="0">
                  <a:pos x="953" y="652"/>
                </a:cxn>
                <a:cxn ang="0">
                  <a:pos x="904" y="780"/>
                </a:cxn>
                <a:cxn ang="0">
                  <a:pos x="751" y="946"/>
                </a:cxn>
                <a:cxn ang="0">
                  <a:pos x="605" y="952"/>
                </a:cxn>
                <a:cxn ang="0">
                  <a:pos x="543" y="818"/>
                </a:cxn>
                <a:cxn ang="0">
                  <a:pos x="580" y="620"/>
                </a:cxn>
              </a:cxnLst>
              <a:rect l="0" t="0" r="r" b="b"/>
              <a:pathLst>
                <a:path w="1062" h="1016">
                  <a:moveTo>
                    <a:pt x="653" y="313"/>
                  </a:moveTo>
                  <a:lnTo>
                    <a:pt x="660" y="281"/>
                  </a:lnTo>
                  <a:lnTo>
                    <a:pt x="672" y="237"/>
                  </a:lnTo>
                  <a:lnTo>
                    <a:pt x="721" y="134"/>
                  </a:lnTo>
                  <a:lnTo>
                    <a:pt x="757" y="96"/>
                  </a:lnTo>
                  <a:lnTo>
                    <a:pt x="806" y="64"/>
                  </a:lnTo>
                  <a:lnTo>
                    <a:pt x="861" y="51"/>
                  </a:lnTo>
                  <a:lnTo>
                    <a:pt x="885" y="51"/>
                  </a:lnTo>
                  <a:lnTo>
                    <a:pt x="928" y="58"/>
                  </a:lnTo>
                  <a:lnTo>
                    <a:pt x="971" y="83"/>
                  </a:lnTo>
                  <a:lnTo>
                    <a:pt x="916" y="109"/>
                  </a:lnTo>
                  <a:lnTo>
                    <a:pt x="879" y="147"/>
                  </a:lnTo>
                  <a:lnTo>
                    <a:pt x="867" y="205"/>
                  </a:lnTo>
                  <a:lnTo>
                    <a:pt x="867" y="217"/>
                  </a:lnTo>
                  <a:lnTo>
                    <a:pt x="873" y="237"/>
                  </a:lnTo>
                  <a:lnTo>
                    <a:pt x="879" y="249"/>
                  </a:lnTo>
                  <a:lnTo>
                    <a:pt x="892" y="262"/>
                  </a:lnTo>
                  <a:lnTo>
                    <a:pt x="946" y="281"/>
                  </a:lnTo>
                  <a:lnTo>
                    <a:pt x="983" y="275"/>
                  </a:lnTo>
                  <a:lnTo>
                    <a:pt x="1026" y="249"/>
                  </a:lnTo>
                  <a:lnTo>
                    <a:pt x="1050" y="211"/>
                  </a:lnTo>
                  <a:lnTo>
                    <a:pt x="1062" y="147"/>
                  </a:lnTo>
                  <a:lnTo>
                    <a:pt x="1056" y="96"/>
                  </a:lnTo>
                  <a:lnTo>
                    <a:pt x="1026" y="58"/>
                  </a:lnTo>
                  <a:lnTo>
                    <a:pt x="989" y="32"/>
                  </a:lnTo>
                  <a:lnTo>
                    <a:pt x="946" y="13"/>
                  </a:lnTo>
                  <a:lnTo>
                    <a:pt x="904" y="7"/>
                  </a:lnTo>
                  <a:lnTo>
                    <a:pt x="867" y="0"/>
                  </a:lnTo>
                  <a:lnTo>
                    <a:pt x="800" y="13"/>
                  </a:lnTo>
                  <a:lnTo>
                    <a:pt x="739" y="45"/>
                  </a:lnTo>
                  <a:lnTo>
                    <a:pt x="696" y="90"/>
                  </a:lnTo>
                  <a:lnTo>
                    <a:pt x="666" y="134"/>
                  </a:lnTo>
                  <a:lnTo>
                    <a:pt x="641" y="173"/>
                  </a:lnTo>
                  <a:lnTo>
                    <a:pt x="605" y="96"/>
                  </a:lnTo>
                  <a:lnTo>
                    <a:pt x="556" y="51"/>
                  </a:lnTo>
                  <a:lnTo>
                    <a:pt x="501" y="19"/>
                  </a:lnTo>
                  <a:lnTo>
                    <a:pt x="452" y="7"/>
                  </a:lnTo>
                  <a:lnTo>
                    <a:pt x="409" y="0"/>
                  </a:lnTo>
                  <a:lnTo>
                    <a:pt x="324" y="19"/>
                  </a:lnTo>
                  <a:lnTo>
                    <a:pt x="244" y="58"/>
                  </a:lnTo>
                  <a:lnTo>
                    <a:pt x="183" y="122"/>
                  </a:lnTo>
                  <a:lnTo>
                    <a:pt x="134" y="186"/>
                  </a:lnTo>
                  <a:lnTo>
                    <a:pt x="98" y="256"/>
                  </a:lnTo>
                  <a:lnTo>
                    <a:pt x="73" y="313"/>
                  </a:lnTo>
                  <a:lnTo>
                    <a:pt x="67" y="345"/>
                  </a:lnTo>
                  <a:lnTo>
                    <a:pt x="67" y="358"/>
                  </a:lnTo>
                  <a:lnTo>
                    <a:pt x="79" y="371"/>
                  </a:lnTo>
                  <a:lnTo>
                    <a:pt x="104" y="371"/>
                  </a:lnTo>
                  <a:lnTo>
                    <a:pt x="116" y="358"/>
                  </a:lnTo>
                  <a:lnTo>
                    <a:pt x="122" y="345"/>
                  </a:lnTo>
                  <a:lnTo>
                    <a:pt x="165" y="243"/>
                  </a:lnTo>
                  <a:lnTo>
                    <a:pt x="214" y="166"/>
                  </a:lnTo>
                  <a:lnTo>
                    <a:pt x="263" y="109"/>
                  </a:lnTo>
                  <a:lnTo>
                    <a:pt x="318" y="77"/>
                  </a:lnTo>
                  <a:lnTo>
                    <a:pt x="366" y="58"/>
                  </a:lnTo>
                  <a:lnTo>
                    <a:pt x="409" y="51"/>
                  </a:lnTo>
                  <a:lnTo>
                    <a:pt x="434" y="58"/>
                  </a:lnTo>
                  <a:lnTo>
                    <a:pt x="464" y="64"/>
                  </a:lnTo>
                  <a:lnTo>
                    <a:pt x="495" y="96"/>
                  </a:lnTo>
                  <a:lnTo>
                    <a:pt x="513" y="134"/>
                  </a:lnTo>
                  <a:lnTo>
                    <a:pt x="519" y="205"/>
                  </a:lnTo>
                  <a:lnTo>
                    <a:pt x="519" y="256"/>
                  </a:lnTo>
                  <a:lnTo>
                    <a:pt x="501" y="332"/>
                  </a:lnTo>
                  <a:lnTo>
                    <a:pt x="482" y="428"/>
                  </a:lnTo>
                  <a:lnTo>
                    <a:pt x="452" y="562"/>
                  </a:lnTo>
                  <a:lnTo>
                    <a:pt x="409" y="735"/>
                  </a:lnTo>
                  <a:lnTo>
                    <a:pt x="373" y="831"/>
                  </a:lnTo>
                  <a:lnTo>
                    <a:pt x="330" y="901"/>
                  </a:lnTo>
                  <a:lnTo>
                    <a:pt x="269" y="952"/>
                  </a:lnTo>
                  <a:lnTo>
                    <a:pt x="202" y="965"/>
                  </a:lnTo>
                  <a:lnTo>
                    <a:pt x="177" y="965"/>
                  </a:lnTo>
                  <a:lnTo>
                    <a:pt x="141" y="959"/>
                  </a:lnTo>
                  <a:lnTo>
                    <a:pt x="98" y="939"/>
                  </a:lnTo>
                  <a:lnTo>
                    <a:pt x="147" y="914"/>
                  </a:lnTo>
                  <a:lnTo>
                    <a:pt x="183" y="875"/>
                  </a:lnTo>
                  <a:lnTo>
                    <a:pt x="195" y="818"/>
                  </a:lnTo>
                  <a:lnTo>
                    <a:pt x="195" y="792"/>
                  </a:lnTo>
                  <a:lnTo>
                    <a:pt x="189" y="773"/>
                  </a:lnTo>
                  <a:lnTo>
                    <a:pt x="165" y="748"/>
                  </a:lnTo>
                  <a:lnTo>
                    <a:pt x="147" y="741"/>
                  </a:lnTo>
                  <a:lnTo>
                    <a:pt x="134" y="741"/>
                  </a:lnTo>
                  <a:lnTo>
                    <a:pt x="116" y="735"/>
                  </a:lnTo>
                  <a:lnTo>
                    <a:pt x="61" y="754"/>
                  </a:lnTo>
                  <a:lnTo>
                    <a:pt x="18" y="805"/>
                  </a:lnTo>
                  <a:lnTo>
                    <a:pt x="0" y="869"/>
                  </a:lnTo>
                  <a:lnTo>
                    <a:pt x="12" y="920"/>
                  </a:lnTo>
                  <a:lnTo>
                    <a:pt x="43" y="965"/>
                  </a:lnTo>
                  <a:lnTo>
                    <a:pt x="92" y="990"/>
                  </a:lnTo>
                  <a:lnTo>
                    <a:pt x="147" y="1010"/>
                  </a:lnTo>
                  <a:lnTo>
                    <a:pt x="202" y="1016"/>
                  </a:lnTo>
                  <a:lnTo>
                    <a:pt x="269" y="1003"/>
                  </a:lnTo>
                  <a:lnTo>
                    <a:pt x="324" y="971"/>
                  </a:lnTo>
                  <a:lnTo>
                    <a:pt x="366" y="933"/>
                  </a:lnTo>
                  <a:lnTo>
                    <a:pt x="397" y="895"/>
                  </a:lnTo>
                  <a:lnTo>
                    <a:pt x="415" y="863"/>
                  </a:lnTo>
                  <a:lnTo>
                    <a:pt x="427" y="844"/>
                  </a:lnTo>
                  <a:lnTo>
                    <a:pt x="446" y="895"/>
                  </a:lnTo>
                  <a:lnTo>
                    <a:pt x="482" y="939"/>
                  </a:lnTo>
                  <a:lnTo>
                    <a:pt x="525" y="978"/>
                  </a:lnTo>
                  <a:lnTo>
                    <a:pt x="586" y="1003"/>
                  </a:lnTo>
                  <a:lnTo>
                    <a:pt x="660" y="1016"/>
                  </a:lnTo>
                  <a:lnTo>
                    <a:pt x="745" y="997"/>
                  </a:lnTo>
                  <a:lnTo>
                    <a:pt x="824" y="959"/>
                  </a:lnTo>
                  <a:lnTo>
                    <a:pt x="885" y="895"/>
                  </a:lnTo>
                  <a:lnTo>
                    <a:pt x="934" y="831"/>
                  </a:lnTo>
                  <a:lnTo>
                    <a:pt x="971" y="760"/>
                  </a:lnTo>
                  <a:lnTo>
                    <a:pt x="989" y="709"/>
                  </a:lnTo>
                  <a:lnTo>
                    <a:pt x="995" y="671"/>
                  </a:lnTo>
                  <a:lnTo>
                    <a:pt x="995" y="658"/>
                  </a:lnTo>
                  <a:lnTo>
                    <a:pt x="989" y="652"/>
                  </a:lnTo>
                  <a:lnTo>
                    <a:pt x="977" y="652"/>
                  </a:lnTo>
                  <a:lnTo>
                    <a:pt x="971" y="646"/>
                  </a:lnTo>
                  <a:lnTo>
                    <a:pt x="959" y="652"/>
                  </a:lnTo>
                  <a:lnTo>
                    <a:pt x="953" y="652"/>
                  </a:lnTo>
                  <a:lnTo>
                    <a:pt x="946" y="665"/>
                  </a:lnTo>
                  <a:lnTo>
                    <a:pt x="946" y="671"/>
                  </a:lnTo>
                  <a:lnTo>
                    <a:pt x="904" y="780"/>
                  </a:lnTo>
                  <a:lnTo>
                    <a:pt x="855" y="856"/>
                  </a:lnTo>
                  <a:lnTo>
                    <a:pt x="800" y="907"/>
                  </a:lnTo>
                  <a:lnTo>
                    <a:pt x="751" y="946"/>
                  </a:lnTo>
                  <a:lnTo>
                    <a:pt x="702" y="959"/>
                  </a:lnTo>
                  <a:lnTo>
                    <a:pt x="660" y="965"/>
                  </a:lnTo>
                  <a:lnTo>
                    <a:pt x="605" y="952"/>
                  </a:lnTo>
                  <a:lnTo>
                    <a:pt x="568" y="920"/>
                  </a:lnTo>
                  <a:lnTo>
                    <a:pt x="550" y="875"/>
                  </a:lnTo>
                  <a:lnTo>
                    <a:pt x="543" y="818"/>
                  </a:lnTo>
                  <a:lnTo>
                    <a:pt x="550" y="767"/>
                  </a:lnTo>
                  <a:lnTo>
                    <a:pt x="562" y="703"/>
                  </a:lnTo>
                  <a:lnTo>
                    <a:pt x="580" y="620"/>
                  </a:lnTo>
                  <a:lnTo>
                    <a:pt x="653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75" name="Freeform 63"/>
            <p:cNvSpPr>
              <a:spLocks/>
            </p:cNvSpPr>
            <p:nvPr/>
          </p:nvSpPr>
          <p:spPr bwMode="auto">
            <a:xfrm>
              <a:off x="16003" y="6499"/>
              <a:ext cx="1307" cy="89"/>
            </a:xfrm>
            <a:custGeom>
              <a:avLst/>
              <a:gdLst/>
              <a:ahLst/>
              <a:cxnLst>
                <a:cxn ang="0">
                  <a:pos x="1234" y="89"/>
                </a:cxn>
                <a:cxn ang="0">
                  <a:pos x="1264" y="89"/>
                </a:cxn>
                <a:cxn ang="0">
                  <a:pos x="1289" y="77"/>
                </a:cxn>
                <a:cxn ang="0">
                  <a:pos x="1295" y="70"/>
                </a:cxn>
                <a:cxn ang="0">
                  <a:pos x="1307" y="45"/>
                </a:cxn>
                <a:cxn ang="0">
                  <a:pos x="1307" y="26"/>
                </a:cxn>
                <a:cxn ang="0">
                  <a:pos x="1289" y="6"/>
                </a:cxn>
                <a:cxn ang="0">
                  <a:pos x="1276" y="0"/>
                </a:cxn>
                <a:cxn ang="0">
                  <a:pos x="31" y="0"/>
                </a:cxn>
                <a:cxn ang="0">
                  <a:pos x="6" y="13"/>
                </a:cxn>
                <a:cxn ang="0">
                  <a:pos x="0" y="26"/>
                </a:cxn>
                <a:cxn ang="0">
                  <a:pos x="0" y="57"/>
                </a:cxn>
                <a:cxn ang="0">
                  <a:pos x="6" y="70"/>
                </a:cxn>
                <a:cxn ang="0">
                  <a:pos x="31" y="83"/>
                </a:cxn>
                <a:cxn ang="0">
                  <a:pos x="43" y="83"/>
                </a:cxn>
                <a:cxn ang="0">
                  <a:pos x="55" y="89"/>
                </a:cxn>
                <a:cxn ang="0">
                  <a:pos x="74" y="89"/>
                </a:cxn>
                <a:cxn ang="0">
                  <a:pos x="1234" y="89"/>
                </a:cxn>
              </a:cxnLst>
              <a:rect l="0" t="0" r="r" b="b"/>
              <a:pathLst>
                <a:path w="1307" h="89">
                  <a:moveTo>
                    <a:pt x="1234" y="89"/>
                  </a:moveTo>
                  <a:lnTo>
                    <a:pt x="1264" y="89"/>
                  </a:lnTo>
                  <a:lnTo>
                    <a:pt x="1289" y="77"/>
                  </a:lnTo>
                  <a:lnTo>
                    <a:pt x="1295" y="70"/>
                  </a:lnTo>
                  <a:lnTo>
                    <a:pt x="1307" y="45"/>
                  </a:lnTo>
                  <a:lnTo>
                    <a:pt x="1307" y="26"/>
                  </a:lnTo>
                  <a:lnTo>
                    <a:pt x="1289" y="6"/>
                  </a:lnTo>
                  <a:lnTo>
                    <a:pt x="1276" y="0"/>
                  </a:lnTo>
                  <a:lnTo>
                    <a:pt x="31" y="0"/>
                  </a:lnTo>
                  <a:lnTo>
                    <a:pt x="6" y="13"/>
                  </a:lnTo>
                  <a:lnTo>
                    <a:pt x="0" y="26"/>
                  </a:lnTo>
                  <a:lnTo>
                    <a:pt x="0" y="57"/>
                  </a:lnTo>
                  <a:lnTo>
                    <a:pt x="6" y="70"/>
                  </a:lnTo>
                  <a:lnTo>
                    <a:pt x="31" y="83"/>
                  </a:lnTo>
                  <a:lnTo>
                    <a:pt x="43" y="83"/>
                  </a:lnTo>
                  <a:lnTo>
                    <a:pt x="55" y="89"/>
                  </a:lnTo>
                  <a:lnTo>
                    <a:pt x="74" y="89"/>
                  </a:lnTo>
                  <a:lnTo>
                    <a:pt x="1234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64"/>
            <p:cNvSpPr>
              <a:spLocks/>
            </p:cNvSpPr>
            <p:nvPr/>
          </p:nvSpPr>
          <p:spPr bwMode="auto">
            <a:xfrm>
              <a:off x="18043" y="5611"/>
              <a:ext cx="885" cy="1540"/>
            </a:xfrm>
            <a:custGeom>
              <a:avLst/>
              <a:gdLst/>
              <a:ahLst/>
              <a:cxnLst>
                <a:cxn ang="0">
                  <a:pos x="622" y="658"/>
                </a:cxn>
                <a:cxn ang="0">
                  <a:pos x="769" y="505"/>
                </a:cxn>
                <a:cxn ang="0">
                  <a:pos x="824" y="307"/>
                </a:cxn>
                <a:cxn ang="0">
                  <a:pos x="769" y="147"/>
                </a:cxn>
                <a:cxn ang="0">
                  <a:pos x="629" y="38"/>
                </a:cxn>
                <a:cxn ang="0">
                  <a:pos x="433" y="0"/>
                </a:cxn>
                <a:cxn ang="0">
                  <a:pos x="207" y="58"/>
                </a:cxn>
                <a:cxn ang="0">
                  <a:pos x="73" y="204"/>
                </a:cxn>
                <a:cxn ang="0">
                  <a:pos x="61" y="351"/>
                </a:cxn>
                <a:cxn ang="0">
                  <a:pos x="122" y="415"/>
                </a:cxn>
                <a:cxn ang="0">
                  <a:pos x="219" y="409"/>
                </a:cxn>
                <a:cxn ang="0">
                  <a:pos x="274" y="307"/>
                </a:cxn>
                <a:cxn ang="0">
                  <a:pos x="244" y="230"/>
                </a:cxn>
                <a:cxn ang="0">
                  <a:pos x="189" y="198"/>
                </a:cxn>
                <a:cxn ang="0">
                  <a:pos x="140" y="192"/>
                </a:cxn>
                <a:cxn ang="0">
                  <a:pos x="250" y="96"/>
                </a:cxn>
                <a:cxn ang="0">
                  <a:pos x="372" y="58"/>
                </a:cxn>
                <a:cxn ang="0">
                  <a:pos x="470" y="64"/>
                </a:cxn>
                <a:cxn ang="0">
                  <a:pos x="561" y="109"/>
                </a:cxn>
                <a:cxn ang="0">
                  <a:pos x="622" y="217"/>
                </a:cxn>
                <a:cxn ang="0">
                  <a:pos x="629" y="345"/>
                </a:cxn>
                <a:cxn ang="0">
                  <a:pos x="604" y="486"/>
                </a:cxn>
                <a:cxn ang="0">
                  <a:pos x="519" y="626"/>
                </a:cxn>
                <a:cxn ang="0">
                  <a:pos x="421" y="671"/>
                </a:cxn>
                <a:cxn ang="0">
                  <a:pos x="366" y="677"/>
                </a:cxn>
                <a:cxn ang="0">
                  <a:pos x="287" y="684"/>
                </a:cxn>
                <a:cxn ang="0">
                  <a:pos x="268" y="690"/>
                </a:cxn>
                <a:cxn ang="0">
                  <a:pos x="262" y="709"/>
                </a:cxn>
                <a:cxn ang="0">
                  <a:pos x="281" y="735"/>
                </a:cxn>
                <a:cxn ang="0">
                  <a:pos x="488" y="747"/>
                </a:cxn>
                <a:cxn ang="0">
                  <a:pos x="604" y="837"/>
                </a:cxn>
                <a:cxn ang="0">
                  <a:pos x="659" y="1003"/>
                </a:cxn>
                <a:cxn ang="0">
                  <a:pos x="659" y="1220"/>
                </a:cxn>
                <a:cxn ang="0">
                  <a:pos x="598" y="1380"/>
                </a:cxn>
                <a:cxn ang="0">
                  <a:pos x="513" y="1457"/>
                </a:cxn>
                <a:cxn ang="0">
                  <a:pos x="421" y="1476"/>
                </a:cxn>
                <a:cxn ang="0">
                  <a:pos x="287" y="1457"/>
                </a:cxn>
                <a:cxn ang="0">
                  <a:pos x="152" y="1373"/>
                </a:cxn>
                <a:cxn ang="0">
                  <a:pos x="152" y="1303"/>
                </a:cxn>
                <a:cxn ang="0">
                  <a:pos x="226" y="1239"/>
                </a:cxn>
                <a:cxn ang="0">
                  <a:pos x="226" y="1131"/>
                </a:cxn>
                <a:cxn ang="0">
                  <a:pos x="165" y="1067"/>
                </a:cxn>
                <a:cxn ang="0">
                  <a:pos x="85" y="1060"/>
                </a:cxn>
                <a:cxn ang="0">
                  <a:pos x="24" y="1099"/>
                </a:cxn>
                <a:cxn ang="0">
                  <a:pos x="0" y="1188"/>
                </a:cxn>
                <a:cxn ang="0">
                  <a:pos x="61" y="1367"/>
                </a:cxn>
                <a:cxn ang="0">
                  <a:pos x="213" y="1495"/>
                </a:cxn>
                <a:cxn ang="0">
                  <a:pos x="427" y="1540"/>
                </a:cxn>
                <a:cxn ang="0">
                  <a:pos x="665" y="1476"/>
                </a:cxn>
                <a:cxn ang="0">
                  <a:pos x="824" y="1322"/>
                </a:cxn>
                <a:cxn ang="0">
                  <a:pos x="885" y="1105"/>
                </a:cxn>
                <a:cxn ang="0">
                  <a:pos x="842" y="933"/>
                </a:cxn>
                <a:cxn ang="0">
                  <a:pos x="720" y="786"/>
                </a:cxn>
                <a:cxn ang="0">
                  <a:pos x="525" y="703"/>
                </a:cxn>
              </a:cxnLst>
              <a:rect l="0" t="0" r="r" b="b"/>
              <a:pathLst>
                <a:path w="885" h="1540">
                  <a:moveTo>
                    <a:pt x="525" y="703"/>
                  </a:moveTo>
                  <a:lnTo>
                    <a:pt x="622" y="658"/>
                  </a:lnTo>
                  <a:lnTo>
                    <a:pt x="708" y="588"/>
                  </a:lnTo>
                  <a:lnTo>
                    <a:pt x="769" y="505"/>
                  </a:lnTo>
                  <a:lnTo>
                    <a:pt x="812" y="409"/>
                  </a:lnTo>
                  <a:lnTo>
                    <a:pt x="824" y="307"/>
                  </a:lnTo>
                  <a:lnTo>
                    <a:pt x="812" y="224"/>
                  </a:lnTo>
                  <a:lnTo>
                    <a:pt x="769" y="147"/>
                  </a:lnTo>
                  <a:lnTo>
                    <a:pt x="708" y="83"/>
                  </a:lnTo>
                  <a:lnTo>
                    <a:pt x="629" y="38"/>
                  </a:lnTo>
                  <a:lnTo>
                    <a:pt x="531" y="13"/>
                  </a:lnTo>
                  <a:lnTo>
                    <a:pt x="433" y="0"/>
                  </a:lnTo>
                  <a:lnTo>
                    <a:pt x="311" y="13"/>
                  </a:lnTo>
                  <a:lnTo>
                    <a:pt x="207" y="58"/>
                  </a:lnTo>
                  <a:lnTo>
                    <a:pt x="128" y="121"/>
                  </a:lnTo>
                  <a:lnTo>
                    <a:pt x="73" y="204"/>
                  </a:lnTo>
                  <a:lnTo>
                    <a:pt x="55" y="307"/>
                  </a:lnTo>
                  <a:lnTo>
                    <a:pt x="61" y="351"/>
                  </a:lnTo>
                  <a:lnTo>
                    <a:pt x="85" y="390"/>
                  </a:lnTo>
                  <a:lnTo>
                    <a:pt x="122" y="415"/>
                  </a:lnTo>
                  <a:lnTo>
                    <a:pt x="165" y="422"/>
                  </a:lnTo>
                  <a:lnTo>
                    <a:pt x="219" y="409"/>
                  </a:lnTo>
                  <a:lnTo>
                    <a:pt x="262" y="364"/>
                  </a:lnTo>
                  <a:lnTo>
                    <a:pt x="274" y="307"/>
                  </a:lnTo>
                  <a:lnTo>
                    <a:pt x="268" y="262"/>
                  </a:lnTo>
                  <a:lnTo>
                    <a:pt x="244" y="230"/>
                  </a:lnTo>
                  <a:lnTo>
                    <a:pt x="219" y="211"/>
                  </a:lnTo>
                  <a:lnTo>
                    <a:pt x="189" y="198"/>
                  </a:lnTo>
                  <a:lnTo>
                    <a:pt x="165" y="198"/>
                  </a:lnTo>
                  <a:lnTo>
                    <a:pt x="140" y="192"/>
                  </a:lnTo>
                  <a:lnTo>
                    <a:pt x="189" y="134"/>
                  </a:lnTo>
                  <a:lnTo>
                    <a:pt x="250" y="96"/>
                  </a:lnTo>
                  <a:lnTo>
                    <a:pt x="311" y="70"/>
                  </a:lnTo>
                  <a:lnTo>
                    <a:pt x="372" y="58"/>
                  </a:lnTo>
                  <a:lnTo>
                    <a:pt x="427" y="58"/>
                  </a:lnTo>
                  <a:lnTo>
                    <a:pt x="470" y="64"/>
                  </a:lnTo>
                  <a:lnTo>
                    <a:pt x="519" y="77"/>
                  </a:lnTo>
                  <a:lnTo>
                    <a:pt x="561" y="109"/>
                  </a:lnTo>
                  <a:lnTo>
                    <a:pt x="598" y="153"/>
                  </a:lnTo>
                  <a:lnTo>
                    <a:pt x="622" y="217"/>
                  </a:lnTo>
                  <a:lnTo>
                    <a:pt x="629" y="307"/>
                  </a:lnTo>
                  <a:lnTo>
                    <a:pt x="629" y="345"/>
                  </a:lnTo>
                  <a:lnTo>
                    <a:pt x="622" y="409"/>
                  </a:lnTo>
                  <a:lnTo>
                    <a:pt x="604" y="486"/>
                  </a:lnTo>
                  <a:lnTo>
                    <a:pt x="568" y="562"/>
                  </a:lnTo>
                  <a:lnTo>
                    <a:pt x="519" y="626"/>
                  </a:lnTo>
                  <a:lnTo>
                    <a:pt x="470" y="658"/>
                  </a:lnTo>
                  <a:lnTo>
                    <a:pt x="421" y="671"/>
                  </a:lnTo>
                  <a:lnTo>
                    <a:pt x="378" y="677"/>
                  </a:lnTo>
                  <a:lnTo>
                    <a:pt x="366" y="677"/>
                  </a:lnTo>
                  <a:lnTo>
                    <a:pt x="348" y="684"/>
                  </a:lnTo>
                  <a:lnTo>
                    <a:pt x="287" y="684"/>
                  </a:lnTo>
                  <a:lnTo>
                    <a:pt x="281" y="690"/>
                  </a:lnTo>
                  <a:lnTo>
                    <a:pt x="268" y="690"/>
                  </a:lnTo>
                  <a:lnTo>
                    <a:pt x="268" y="703"/>
                  </a:lnTo>
                  <a:lnTo>
                    <a:pt x="262" y="709"/>
                  </a:lnTo>
                  <a:lnTo>
                    <a:pt x="268" y="722"/>
                  </a:lnTo>
                  <a:lnTo>
                    <a:pt x="281" y="735"/>
                  </a:lnTo>
                  <a:lnTo>
                    <a:pt x="409" y="735"/>
                  </a:lnTo>
                  <a:lnTo>
                    <a:pt x="488" y="747"/>
                  </a:lnTo>
                  <a:lnTo>
                    <a:pt x="555" y="786"/>
                  </a:lnTo>
                  <a:lnTo>
                    <a:pt x="604" y="837"/>
                  </a:lnTo>
                  <a:lnTo>
                    <a:pt x="635" y="914"/>
                  </a:lnTo>
                  <a:lnTo>
                    <a:pt x="659" y="1003"/>
                  </a:lnTo>
                  <a:lnTo>
                    <a:pt x="665" y="1105"/>
                  </a:lnTo>
                  <a:lnTo>
                    <a:pt x="659" y="1220"/>
                  </a:lnTo>
                  <a:lnTo>
                    <a:pt x="635" y="1310"/>
                  </a:lnTo>
                  <a:lnTo>
                    <a:pt x="598" y="1380"/>
                  </a:lnTo>
                  <a:lnTo>
                    <a:pt x="555" y="1425"/>
                  </a:lnTo>
                  <a:lnTo>
                    <a:pt x="513" y="1457"/>
                  </a:lnTo>
                  <a:lnTo>
                    <a:pt x="464" y="1469"/>
                  </a:lnTo>
                  <a:lnTo>
                    <a:pt x="421" y="1476"/>
                  </a:lnTo>
                  <a:lnTo>
                    <a:pt x="360" y="1469"/>
                  </a:lnTo>
                  <a:lnTo>
                    <a:pt x="287" y="1457"/>
                  </a:lnTo>
                  <a:lnTo>
                    <a:pt x="219" y="1425"/>
                  </a:lnTo>
                  <a:lnTo>
                    <a:pt x="152" y="1373"/>
                  </a:lnTo>
                  <a:lnTo>
                    <a:pt x="97" y="1303"/>
                  </a:lnTo>
                  <a:lnTo>
                    <a:pt x="152" y="1303"/>
                  </a:lnTo>
                  <a:lnTo>
                    <a:pt x="195" y="1278"/>
                  </a:lnTo>
                  <a:lnTo>
                    <a:pt x="226" y="1239"/>
                  </a:lnTo>
                  <a:lnTo>
                    <a:pt x="238" y="1182"/>
                  </a:lnTo>
                  <a:lnTo>
                    <a:pt x="226" y="1131"/>
                  </a:lnTo>
                  <a:lnTo>
                    <a:pt x="201" y="1092"/>
                  </a:lnTo>
                  <a:lnTo>
                    <a:pt x="165" y="1067"/>
                  </a:lnTo>
                  <a:lnTo>
                    <a:pt x="116" y="1054"/>
                  </a:lnTo>
                  <a:lnTo>
                    <a:pt x="85" y="1060"/>
                  </a:lnTo>
                  <a:lnTo>
                    <a:pt x="55" y="1073"/>
                  </a:lnTo>
                  <a:lnTo>
                    <a:pt x="24" y="1099"/>
                  </a:lnTo>
                  <a:lnTo>
                    <a:pt x="6" y="1137"/>
                  </a:lnTo>
                  <a:lnTo>
                    <a:pt x="0" y="1188"/>
                  </a:lnTo>
                  <a:lnTo>
                    <a:pt x="12" y="1284"/>
                  </a:lnTo>
                  <a:lnTo>
                    <a:pt x="61" y="1367"/>
                  </a:lnTo>
                  <a:lnTo>
                    <a:pt x="128" y="1437"/>
                  </a:lnTo>
                  <a:lnTo>
                    <a:pt x="213" y="1495"/>
                  </a:lnTo>
                  <a:lnTo>
                    <a:pt x="317" y="1527"/>
                  </a:lnTo>
                  <a:lnTo>
                    <a:pt x="427" y="1540"/>
                  </a:lnTo>
                  <a:lnTo>
                    <a:pt x="549" y="1520"/>
                  </a:lnTo>
                  <a:lnTo>
                    <a:pt x="665" y="1476"/>
                  </a:lnTo>
                  <a:lnTo>
                    <a:pt x="757" y="1405"/>
                  </a:lnTo>
                  <a:lnTo>
                    <a:pt x="824" y="1322"/>
                  </a:lnTo>
                  <a:lnTo>
                    <a:pt x="867" y="1220"/>
                  </a:lnTo>
                  <a:lnTo>
                    <a:pt x="885" y="1105"/>
                  </a:lnTo>
                  <a:lnTo>
                    <a:pt x="873" y="1016"/>
                  </a:lnTo>
                  <a:lnTo>
                    <a:pt x="842" y="933"/>
                  </a:lnTo>
                  <a:lnTo>
                    <a:pt x="787" y="856"/>
                  </a:lnTo>
                  <a:lnTo>
                    <a:pt x="720" y="786"/>
                  </a:lnTo>
                  <a:lnTo>
                    <a:pt x="629" y="735"/>
                  </a:lnTo>
                  <a:lnTo>
                    <a:pt x="525" y="7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5"/>
            <p:cNvSpPr>
              <a:spLocks/>
            </p:cNvSpPr>
            <p:nvPr/>
          </p:nvSpPr>
          <p:spPr bwMode="auto">
            <a:xfrm>
              <a:off x="19081" y="6109"/>
              <a:ext cx="1062" cy="1016"/>
            </a:xfrm>
            <a:custGeom>
              <a:avLst/>
              <a:gdLst/>
              <a:ahLst/>
              <a:cxnLst>
                <a:cxn ang="0">
                  <a:pos x="671" y="237"/>
                </a:cxn>
                <a:cxn ang="0">
                  <a:pos x="806" y="64"/>
                </a:cxn>
                <a:cxn ang="0">
                  <a:pos x="928" y="58"/>
                </a:cxn>
                <a:cxn ang="0">
                  <a:pos x="879" y="147"/>
                </a:cxn>
                <a:cxn ang="0">
                  <a:pos x="873" y="237"/>
                </a:cxn>
                <a:cxn ang="0">
                  <a:pos x="946" y="281"/>
                </a:cxn>
                <a:cxn ang="0">
                  <a:pos x="1050" y="211"/>
                </a:cxn>
                <a:cxn ang="0">
                  <a:pos x="1025" y="58"/>
                </a:cxn>
                <a:cxn ang="0">
                  <a:pos x="903" y="7"/>
                </a:cxn>
                <a:cxn ang="0">
                  <a:pos x="738" y="45"/>
                </a:cxn>
                <a:cxn ang="0">
                  <a:pos x="641" y="173"/>
                </a:cxn>
                <a:cxn ang="0">
                  <a:pos x="500" y="19"/>
                </a:cxn>
                <a:cxn ang="0">
                  <a:pos x="323" y="19"/>
                </a:cxn>
                <a:cxn ang="0">
                  <a:pos x="134" y="186"/>
                </a:cxn>
                <a:cxn ang="0">
                  <a:pos x="67" y="345"/>
                </a:cxn>
                <a:cxn ang="0">
                  <a:pos x="103" y="371"/>
                </a:cxn>
                <a:cxn ang="0">
                  <a:pos x="165" y="243"/>
                </a:cxn>
                <a:cxn ang="0">
                  <a:pos x="317" y="77"/>
                </a:cxn>
                <a:cxn ang="0">
                  <a:pos x="433" y="58"/>
                </a:cxn>
                <a:cxn ang="0">
                  <a:pos x="513" y="134"/>
                </a:cxn>
                <a:cxn ang="0">
                  <a:pos x="500" y="332"/>
                </a:cxn>
                <a:cxn ang="0">
                  <a:pos x="409" y="735"/>
                </a:cxn>
                <a:cxn ang="0">
                  <a:pos x="268" y="952"/>
                </a:cxn>
                <a:cxn ang="0">
                  <a:pos x="140" y="959"/>
                </a:cxn>
                <a:cxn ang="0">
                  <a:pos x="183" y="875"/>
                </a:cxn>
                <a:cxn ang="0">
                  <a:pos x="189" y="773"/>
                </a:cxn>
                <a:cxn ang="0">
                  <a:pos x="134" y="741"/>
                </a:cxn>
                <a:cxn ang="0">
                  <a:pos x="18" y="805"/>
                </a:cxn>
                <a:cxn ang="0">
                  <a:pos x="42" y="965"/>
                </a:cxn>
                <a:cxn ang="0">
                  <a:pos x="201" y="1016"/>
                </a:cxn>
                <a:cxn ang="0">
                  <a:pos x="366" y="933"/>
                </a:cxn>
                <a:cxn ang="0">
                  <a:pos x="427" y="844"/>
                </a:cxn>
                <a:cxn ang="0">
                  <a:pos x="525" y="978"/>
                </a:cxn>
                <a:cxn ang="0">
                  <a:pos x="745" y="997"/>
                </a:cxn>
                <a:cxn ang="0">
                  <a:pos x="934" y="831"/>
                </a:cxn>
                <a:cxn ang="0">
                  <a:pos x="995" y="671"/>
                </a:cxn>
                <a:cxn ang="0">
                  <a:pos x="977" y="652"/>
                </a:cxn>
                <a:cxn ang="0">
                  <a:pos x="952" y="652"/>
                </a:cxn>
                <a:cxn ang="0">
                  <a:pos x="903" y="780"/>
                </a:cxn>
                <a:cxn ang="0">
                  <a:pos x="751" y="946"/>
                </a:cxn>
                <a:cxn ang="0">
                  <a:pos x="604" y="952"/>
                </a:cxn>
                <a:cxn ang="0">
                  <a:pos x="543" y="818"/>
                </a:cxn>
                <a:cxn ang="0">
                  <a:pos x="580" y="620"/>
                </a:cxn>
              </a:cxnLst>
              <a:rect l="0" t="0" r="r" b="b"/>
              <a:pathLst>
                <a:path w="1062" h="1016">
                  <a:moveTo>
                    <a:pt x="653" y="313"/>
                  </a:moveTo>
                  <a:lnTo>
                    <a:pt x="659" y="281"/>
                  </a:lnTo>
                  <a:lnTo>
                    <a:pt x="671" y="237"/>
                  </a:lnTo>
                  <a:lnTo>
                    <a:pt x="720" y="134"/>
                  </a:lnTo>
                  <a:lnTo>
                    <a:pt x="757" y="96"/>
                  </a:lnTo>
                  <a:lnTo>
                    <a:pt x="806" y="64"/>
                  </a:lnTo>
                  <a:lnTo>
                    <a:pt x="861" y="51"/>
                  </a:lnTo>
                  <a:lnTo>
                    <a:pt x="885" y="51"/>
                  </a:lnTo>
                  <a:lnTo>
                    <a:pt x="928" y="58"/>
                  </a:lnTo>
                  <a:lnTo>
                    <a:pt x="970" y="83"/>
                  </a:lnTo>
                  <a:lnTo>
                    <a:pt x="916" y="109"/>
                  </a:lnTo>
                  <a:lnTo>
                    <a:pt x="879" y="147"/>
                  </a:lnTo>
                  <a:lnTo>
                    <a:pt x="867" y="205"/>
                  </a:lnTo>
                  <a:lnTo>
                    <a:pt x="867" y="217"/>
                  </a:lnTo>
                  <a:lnTo>
                    <a:pt x="873" y="237"/>
                  </a:lnTo>
                  <a:lnTo>
                    <a:pt x="879" y="249"/>
                  </a:lnTo>
                  <a:lnTo>
                    <a:pt x="891" y="262"/>
                  </a:lnTo>
                  <a:lnTo>
                    <a:pt x="946" y="281"/>
                  </a:lnTo>
                  <a:lnTo>
                    <a:pt x="983" y="275"/>
                  </a:lnTo>
                  <a:lnTo>
                    <a:pt x="1025" y="249"/>
                  </a:lnTo>
                  <a:lnTo>
                    <a:pt x="1050" y="211"/>
                  </a:lnTo>
                  <a:lnTo>
                    <a:pt x="1062" y="147"/>
                  </a:lnTo>
                  <a:lnTo>
                    <a:pt x="1056" y="96"/>
                  </a:lnTo>
                  <a:lnTo>
                    <a:pt x="1025" y="58"/>
                  </a:lnTo>
                  <a:lnTo>
                    <a:pt x="989" y="32"/>
                  </a:lnTo>
                  <a:lnTo>
                    <a:pt x="946" y="13"/>
                  </a:lnTo>
                  <a:lnTo>
                    <a:pt x="903" y="7"/>
                  </a:lnTo>
                  <a:lnTo>
                    <a:pt x="867" y="0"/>
                  </a:lnTo>
                  <a:lnTo>
                    <a:pt x="800" y="13"/>
                  </a:lnTo>
                  <a:lnTo>
                    <a:pt x="738" y="45"/>
                  </a:lnTo>
                  <a:lnTo>
                    <a:pt x="696" y="90"/>
                  </a:lnTo>
                  <a:lnTo>
                    <a:pt x="665" y="134"/>
                  </a:lnTo>
                  <a:lnTo>
                    <a:pt x="641" y="173"/>
                  </a:lnTo>
                  <a:lnTo>
                    <a:pt x="604" y="96"/>
                  </a:lnTo>
                  <a:lnTo>
                    <a:pt x="555" y="51"/>
                  </a:lnTo>
                  <a:lnTo>
                    <a:pt x="500" y="19"/>
                  </a:lnTo>
                  <a:lnTo>
                    <a:pt x="451" y="7"/>
                  </a:lnTo>
                  <a:lnTo>
                    <a:pt x="409" y="0"/>
                  </a:lnTo>
                  <a:lnTo>
                    <a:pt x="323" y="19"/>
                  </a:lnTo>
                  <a:lnTo>
                    <a:pt x="244" y="58"/>
                  </a:lnTo>
                  <a:lnTo>
                    <a:pt x="183" y="122"/>
                  </a:lnTo>
                  <a:lnTo>
                    <a:pt x="134" y="186"/>
                  </a:lnTo>
                  <a:lnTo>
                    <a:pt x="97" y="256"/>
                  </a:lnTo>
                  <a:lnTo>
                    <a:pt x="73" y="313"/>
                  </a:lnTo>
                  <a:lnTo>
                    <a:pt x="67" y="345"/>
                  </a:lnTo>
                  <a:lnTo>
                    <a:pt x="67" y="358"/>
                  </a:lnTo>
                  <a:lnTo>
                    <a:pt x="79" y="371"/>
                  </a:lnTo>
                  <a:lnTo>
                    <a:pt x="103" y="371"/>
                  </a:lnTo>
                  <a:lnTo>
                    <a:pt x="116" y="358"/>
                  </a:lnTo>
                  <a:lnTo>
                    <a:pt x="122" y="345"/>
                  </a:lnTo>
                  <a:lnTo>
                    <a:pt x="165" y="243"/>
                  </a:lnTo>
                  <a:lnTo>
                    <a:pt x="213" y="166"/>
                  </a:lnTo>
                  <a:lnTo>
                    <a:pt x="262" y="109"/>
                  </a:lnTo>
                  <a:lnTo>
                    <a:pt x="317" y="77"/>
                  </a:lnTo>
                  <a:lnTo>
                    <a:pt x="366" y="58"/>
                  </a:lnTo>
                  <a:lnTo>
                    <a:pt x="409" y="51"/>
                  </a:lnTo>
                  <a:lnTo>
                    <a:pt x="433" y="58"/>
                  </a:lnTo>
                  <a:lnTo>
                    <a:pt x="464" y="64"/>
                  </a:lnTo>
                  <a:lnTo>
                    <a:pt x="494" y="96"/>
                  </a:lnTo>
                  <a:lnTo>
                    <a:pt x="513" y="134"/>
                  </a:lnTo>
                  <a:lnTo>
                    <a:pt x="519" y="205"/>
                  </a:lnTo>
                  <a:lnTo>
                    <a:pt x="519" y="256"/>
                  </a:lnTo>
                  <a:lnTo>
                    <a:pt x="500" y="332"/>
                  </a:lnTo>
                  <a:lnTo>
                    <a:pt x="482" y="428"/>
                  </a:lnTo>
                  <a:lnTo>
                    <a:pt x="451" y="562"/>
                  </a:lnTo>
                  <a:lnTo>
                    <a:pt x="409" y="735"/>
                  </a:lnTo>
                  <a:lnTo>
                    <a:pt x="372" y="831"/>
                  </a:lnTo>
                  <a:lnTo>
                    <a:pt x="329" y="901"/>
                  </a:lnTo>
                  <a:lnTo>
                    <a:pt x="268" y="952"/>
                  </a:lnTo>
                  <a:lnTo>
                    <a:pt x="201" y="965"/>
                  </a:lnTo>
                  <a:lnTo>
                    <a:pt x="177" y="965"/>
                  </a:lnTo>
                  <a:lnTo>
                    <a:pt x="140" y="959"/>
                  </a:lnTo>
                  <a:lnTo>
                    <a:pt x="97" y="939"/>
                  </a:lnTo>
                  <a:lnTo>
                    <a:pt x="146" y="914"/>
                  </a:lnTo>
                  <a:lnTo>
                    <a:pt x="183" y="875"/>
                  </a:lnTo>
                  <a:lnTo>
                    <a:pt x="195" y="818"/>
                  </a:lnTo>
                  <a:lnTo>
                    <a:pt x="195" y="792"/>
                  </a:lnTo>
                  <a:lnTo>
                    <a:pt x="189" y="773"/>
                  </a:lnTo>
                  <a:lnTo>
                    <a:pt x="165" y="748"/>
                  </a:lnTo>
                  <a:lnTo>
                    <a:pt x="146" y="741"/>
                  </a:lnTo>
                  <a:lnTo>
                    <a:pt x="134" y="741"/>
                  </a:lnTo>
                  <a:lnTo>
                    <a:pt x="116" y="735"/>
                  </a:lnTo>
                  <a:lnTo>
                    <a:pt x="61" y="754"/>
                  </a:lnTo>
                  <a:lnTo>
                    <a:pt x="18" y="805"/>
                  </a:lnTo>
                  <a:lnTo>
                    <a:pt x="0" y="869"/>
                  </a:lnTo>
                  <a:lnTo>
                    <a:pt x="12" y="920"/>
                  </a:lnTo>
                  <a:lnTo>
                    <a:pt x="42" y="965"/>
                  </a:lnTo>
                  <a:lnTo>
                    <a:pt x="91" y="990"/>
                  </a:lnTo>
                  <a:lnTo>
                    <a:pt x="146" y="1010"/>
                  </a:lnTo>
                  <a:lnTo>
                    <a:pt x="201" y="1016"/>
                  </a:lnTo>
                  <a:lnTo>
                    <a:pt x="268" y="1003"/>
                  </a:lnTo>
                  <a:lnTo>
                    <a:pt x="323" y="971"/>
                  </a:lnTo>
                  <a:lnTo>
                    <a:pt x="366" y="933"/>
                  </a:lnTo>
                  <a:lnTo>
                    <a:pt x="397" y="895"/>
                  </a:lnTo>
                  <a:lnTo>
                    <a:pt x="415" y="863"/>
                  </a:lnTo>
                  <a:lnTo>
                    <a:pt x="427" y="844"/>
                  </a:lnTo>
                  <a:lnTo>
                    <a:pt x="445" y="895"/>
                  </a:lnTo>
                  <a:lnTo>
                    <a:pt x="482" y="939"/>
                  </a:lnTo>
                  <a:lnTo>
                    <a:pt x="525" y="978"/>
                  </a:lnTo>
                  <a:lnTo>
                    <a:pt x="586" y="1003"/>
                  </a:lnTo>
                  <a:lnTo>
                    <a:pt x="659" y="1016"/>
                  </a:lnTo>
                  <a:lnTo>
                    <a:pt x="745" y="997"/>
                  </a:lnTo>
                  <a:lnTo>
                    <a:pt x="824" y="959"/>
                  </a:lnTo>
                  <a:lnTo>
                    <a:pt x="885" y="895"/>
                  </a:lnTo>
                  <a:lnTo>
                    <a:pt x="934" y="831"/>
                  </a:lnTo>
                  <a:lnTo>
                    <a:pt x="970" y="760"/>
                  </a:lnTo>
                  <a:lnTo>
                    <a:pt x="989" y="709"/>
                  </a:lnTo>
                  <a:lnTo>
                    <a:pt x="995" y="671"/>
                  </a:lnTo>
                  <a:lnTo>
                    <a:pt x="995" y="658"/>
                  </a:lnTo>
                  <a:lnTo>
                    <a:pt x="989" y="652"/>
                  </a:lnTo>
                  <a:lnTo>
                    <a:pt x="977" y="652"/>
                  </a:lnTo>
                  <a:lnTo>
                    <a:pt x="970" y="646"/>
                  </a:lnTo>
                  <a:lnTo>
                    <a:pt x="958" y="652"/>
                  </a:lnTo>
                  <a:lnTo>
                    <a:pt x="952" y="652"/>
                  </a:lnTo>
                  <a:lnTo>
                    <a:pt x="946" y="665"/>
                  </a:lnTo>
                  <a:lnTo>
                    <a:pt x="946" y="671"/>
                  </a:lnTo>
                  <a:lnTo>
                    <a:pt x="903" y="780"/>
                  </a:lnTo>
                  <a:lnTo>
                    <a:pt x="854" y="856"/>
                  </a:lnTo>
                  <a:lnTo>
                    <a:pt x="800" y="907"/>
                  </a:lnTo>
                  <a:lnTo>
                    <a:pt x="751" y="946"/>
                  </a:lnTo>
                  <a:lnTo>
                    <a:pt x="702" y="959"/>
                  </a:lnTo>
                  <a:lnTo>
                    <a:pt x="659" y="965"/>
                  </a:lnTo>
                  <a:lnTo>
                    <a:pt x="604" y="952"/>
                  </a:lnTo>
                  <a:lnTo>
                    <a:pt x="568" y="920"/>
                  </a:lnTo>
                  <a:lnTo>
                    <a:pt x="549" y="875"/>
                  </a:lnTo>
                  <a:lnTo>
                    <a:pt x="543" y="818"/>
                  </a:lnTo>
                  <a:lnTo>
                    <a:pt x="549" y="767"/>
                  </a:lnTo>
                  <a:lnTo>
                    <a:pt x="561" y="703"/>
                  </a:lnTo>
                  <a:lnTo>
                    <a:pt x="580" y="620"/>
                  </a:lnTo>
                  <a:lnTo>
                    <a:pt x="653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6"/>
            <p:cNvSpPr>
              <a:spLocks/>
            </p:cNvSpPr>
            <p:nvPr/>
          </p:nvSpPr>
          <p:spPr bwMode="auto">
            <a:xfrm>
              <a:off x="20363" y="5413"/>
              <a:ext cx="665" cy="1041"/>
            </a:xfrm>
            <a:custGeom>
              <a:avLst/>
              <a:gdLst/>
              <a:ahLst/>
              <a:cxnLst>
                <a:cxn ang="0">
                  <a:pos x="665" y="754"/>
                </a:cxn>
                <a:cxn ang="0">
                  <a:pos x="610" y="754"/>
                </a:cxn>
                <a:cxn ang="0">
                  <a:pos x="604" y="792"/>
                </a:cxn>
                <a:cxn ang="0">
                  <a:pos x="598" y="837"/>
                </a:cxn>
                <a:cxn ang="0">
                  <a:pos x="586" y="875"/>
                </a:cxn>
                <a:cxn ang="0">
                  <a:pos x="574" y="901"/>
                </a:cxn>
                <a:cxn ang="0">
                  <a:pos x="549" y="907"/>
                </a:cxn>
                <a:cxn ang="0">
                  <a:pos x="153" y="907"/>
                </a:cxn>
                <a:cxn ang="0">
                  <a:pos x="232" y="830"/>
                </a:cxn>
                <a:cxn ang="0">
                  <a:pos x="299" y="773"/>
                </a:cxn>
                <a:cxn ang="0">
                  <a:pos x="348" y="728"/>
                </a:cxn>
                <a:cxn ang="0">
                  <a:pos x="397" y="690"/>
                </a:cxn>
                <a:cxn ang="0">
                  <a:pos x="452" y="645"/>
                </a:cxn>
                <a:cxn ang="0">
                  <a:pos x="574" y="530"/>
                </a:cxn>
                <a:cxn ang="0">
                  <a:pos x="623" y="466"/>
                </a:cxn>
                <a:cxn ang="0">
                  <a:pos x="653" y="390"/>
                </a:cxn>
                <a:cxn ang="0">
                  <a:pos x="665" y="307"/>
                </a:cxn>
                <a:cxn ang="0">
                  <a:pos x="653" y="217"/>
                </a:cxn>
                <a:cxn ang="0">
                  <a:pos x="617" y="147"/>
                </a:cxn>
                <a:cxn ang="0">
                  <a:pos x="562" y="83"/>
                </a:cxn>
                <a:cxn ang="0">
                  <a:pos x="488" y="38"/>
                </a:cxn>
                <a:cxn ang="0">
                  <a:pos x="403" y="13"/>
                </a:cxn>
                <a:cxn ang="0">
                  <a:pos x="311" y="0"/>
                </a:cxn>
                <a:cxn ang="0">
                  <a:pos x="207" y="19"/>
                </a:cxn>
                <a:cxn ang="0">
                  <a:pos x="122" y="57"/>
                </a:cxn>
                <a:cxn ang="0">
                  <a:pos x="61" y="121"/>
                </a:cxn>
                <a:cxn ang="0">
                  <a:pos x="18" y="198"/>
                </a:cxn>
                <a:cxn ang="0">
                  <a:pos x="0" y="281"/>
                </a:cxn>
                <a:cxn ang="0">
                  <a:pos x="0" y="307"/>
                </a:cxn>
                <a:cxn ang="0">
                  <a:pos x="12" y="326"/>
                </a:cxn>
                <a:cxn ang="0">
                  <a:pos x="18" y="339"/>
                </a:cxn>
                <a:cxn ang="0">
                  <a:pos x="30" y="351"/>
                </a:cxn>
                <a:cxn ang="0">
                  <a:pos x="67" y="371"/>
                </a:cxn>
                <a:cxn ang="0">
                  <a:pos x="98" y="371"/>
                </a:cxn>
                <a:cxn ang="0">
                  <a:pos x="116" y="364"/>
                </a:cxn>
                <a:cxn ang="0">
                  <a:pos x="134" y="351"/>
                </a:cxn>
                <a:cxn ang="0">
                  <a:pos x="159" y="313"/>
                </a:cxn>
                <a:cxn ang="0">
                  <a:pos x="159" y="262"/>
                </a:cxn>
                <a:cxn ang="0">
                  <a:pos x="146" y="236"/>
                </a:cxn>
                <a:cxn ang="0">
                  <a:pos x="122" y="211"/>
                </a:cxn>
                <a:cxn ang="0">
                  <a:pos x="98" y="204"/>
                </a:cxn>
                <a:cxn ang="0">
                  <a:pos x="73" y="204"/>
                </a:cxn>
                <a:cxn ang="0">
                  <a:pos x="116" y="134"/>
                </a:cxn>
                <a:cxn ang="0">
                  <a:pos x="171" y="89"/>
                </a:cxn>
                <a:cxn ang="0">
                  <a:pos x="232" y="64"/>
                </a:cxn>
                <a:cxn ang="0">
                  <a:pos x="293" y="57"/>
                </a:cxn>
                <a:cxn ang="0">
                  <a:pos x="372" y="70"/>
                </a:cxn>
                <a:cxn ang="0">
                  <a:pos x="433" y="109"/>
                </a:cxn>
                <a:cxn ang="0">
                  <a:pos x="482" y="166"/>
                </a:cxn>
                <a:cxn ang="0">
                  <a:pos x="507" y="236"/>
                </a:cxn>
                <a:cxn ang="0">
                  <a:pos x="519" y="307"/>
                </a:cxn>
                <a:cxn ang="0">
                  <a:pos x="501" y="402"/>
                </a:cxn>
                <a:cxn ang="0">
                  <a:pos x="464" y="485"/>
                </a:cxn>
                <a:cxn ang="0">
                  <a:pos x="421" y="556"/>
                </a:cxn>
                <a:cxn ang="0">
                  <a:pos x="378" y="607"/>
                </a:cxn>
                <a:cxn ang="0">
                  <a:pos x="18" y="977"/>
                </a:cxn>
                <a:cxn ang="0">
                  <a:pos x="12" y="984"/>
                </a:cxn>
                <a:cxn ang="0">
                  <a:pos x="6" y="997"/>
                </a:cxn>
                <a:cxn ang="0">
                  <a:pos x="6" y="1003"/>
                </a:cxn>
                <a:cxn ang="0">
                  <a:pos x="0" y="1022"/>
                </a:cxn>
                <a:cxn ang="0">
                  <a:pos x="0" y="1041"/>
                </a:cxn>
                <a:cxn ang="0">
                  <a:pos x="617" y="1041"/>
                </a:cxn>
                <a:cxn ang="0">
                  <a:pos x="665" y="754"/>
                </a:cxn>
              </a:cxnLst>
              <a:rect l="0" t="0" r="r" b="b"/>
              <a:pathLst>
                <a:path w="665" h="1041">
                  <a:moveTo>
                    <a:pt x="665" y="754"/>
                  </a:moveTo>
                  <a:lnTo>
                    <a:pt x="610" y="754"/>
                  </a:lnTo>
                  <a:lnTo>
                    <a:pt x="604" y="792"/>
                  </a:lnTo>
                  <a:lnTo>
                    <a:pt x="598" y="837"/>
                  </a:lnTo>
                  <a:lnTo>
                    <a:pt x="586" y="875"/>
                  </a:lnTo>
                  <a:lnTo>
                    <a:pt x="574" y="901"/>
                  </a:lnTo>
                  <a:lnTo>
                    <a:pt x="549" y="907"/>
                  </a:lnTo>
                  <a:lnTo>
                    <a:pt x="153" y="907"/>
                  </a:lnTo>
                  <a:lnTo>
                    <a:pt x="232" y="830"/>
                  </a:lnTo>
                  <a:lnTo>
                    <a:pt x="299" y="773"/>
                  </a:lnTo>
                  <a:lnTo>
                    <a:pt x="348" y="728"/>
                  </a:lnTo>
                  <a:lnTo>
                    <a:pt x="397" y="690"/>
                  </a:lnTo>
                  <a:lnTo>
                    <a:pt x="452" y="645"/>
                  </a:lnTo>
                  <a:lnTo>
                    <a:pt x="574" y="530"/>
                  </a:lnTo>
                  <a:lnTo>
                    <a:pt x="623" y="466"/>
                  </a:lnTo>
                  <a:lnTo>
                    <a:pt x="653" y="390"/>
                  </a:lnTo>
                  <a:lnTo>
                    <a:pt x="665" y="307"/>
                  </a:lnTo>
                  <a:lnTo>
                    <a:pt x="653" y="217"/>
                  </a:lnTo>
                  <a:lnTo>
                    <a:pt x="617" y="147"/>
                  </a:lnTo>
                  <a:lnTo>
                    <a:pt x="562" y="83"/>
                  </a:lnTo>
                  <a:lnTo>
                    <a:pt x="488" y="38"/>
                  </a:lnTo>
                  <a:lnTo>
                    <a:pt x="403" y="13"/>
                  </a:lnTo>
                  <a:lnTo>
                    <a:pt x="311" y="0"/>
                  </a:lnTo>
                  <a:lnTo>
                    <a:pt x="207" y="19"/>
                  </a:lnTo>
                  <a:lnTo>
                    <a:pt x="122" y="57"/>
                  </a:lnTo>
                  <a:lnTo>
                    <a:pt x="61" y="121"/>
                  </a:lnTo>
                  <a:lnTo>
                    <a:pt x="18" y="198"/>
                  </a:lnTo>
                  <a:lnTo>
                    <a:pt x="0" y="281"/>
                  </a:lnTo>
                  <a:lnTo>
                    <a:pt x="0" y="307"/>
                  </a:lnTo>
                  <a:lnTo>
                    <a:pt x="12" y="326"/>
                  </a:lnTo>
                  <a:lnTo>
                    <a:pt x="18" y="339"/>
                  </a:lnTo>
                  <a:lnTo>
                    <a:pt x="30" y="351"/>
                  </a:lnTo>
                  <a:lnTo>
                    <a:pt x="67" y="371"/>
                  </a:lnTo>
                  <a:lnTo>
                    <a:pt x="98" y="371"/>
                  </a:lnTo>
                  <a:lnTo>
                    <a:pt x="116" y="364"/>
                  </a:lnTo>
                  <a:lnTo>
                    <a:pt x="134" y="351"/>
                  </a:lnTo>
                  <a:lnTo>
                    <a:pt x="159" y="313"/>
                  </a:lnTo>
                  <a:lnTo>
                    <a:pt x="159" y="262"/>
                  </a:lnTo>
                  <a:lnTo>
                    <a:pt x="146" y="236"/>
                  </a:lnTo>
                  <a:lnTo>
                    <a:pt x="122" y="211"/>
                  </a:lnTo>
                  <a:lnTo>
                    <a:pt x="98" y="204"/>
                  </a:lnTo>
                  <a:lnTo>
                    <a:pt x="73" y="204"/>
                  </a:lnTo>
                  <a:lnTo>
                    <a:pt x="116" y="134"/>
                  </a:lnTo>
                  <a:lnTo>
                    <a:pt x="171" y="89"/>
                  </a:lnTo>
                  <a:lnTo>
                    <a:pt x="232" y="64"/>
                  </a:lnTo>
                  <a:lnTo>
                    <a:pt x="293" y="57"/>
                  </a:lnTo>
                  <a:lnTo>
                    <a:pt x="372" y="70"/>
                  </a:lnTo>
                  <a:lnTo>
                    <a:pt x="433" y="109"/>
                  </a:lnTo>
                  <a:lnTo>
                    <a:pt x="482" y="166"/>
                  </a:lnTo>
                  <a:lnTo>
                    <a:pt x="507" y="236"/>
                  </a:lnTo>
                  <a:lnTo>
                    <a:pt x="519" y="307"/>
                  </a:lnTo>
                  <a:lnTo>
                    <a:pt x="501" y="402"/>
                  </a:lnTo>
                  <a:lnTo>
                    <a:pt x="464" y="485"/>
                  </a:lnTo>
                  <a:lnTo>
                    <a:pt x="421" y="556"/>
                  </a:lnTo>
                  <a:lnTo>
                    <a:pt x="378" y="607"/>
                  </a:lnTo>
                  <a:lnTo>
                    <a:pt x="18" y="977"/>
                  </a:lnTo>
                  <a:lnTo>
                    <a:pt x="12" y="984"/>
                  </a:lnTo>
                  <a:lnTo>
                    <a:pt x="6" y="997"/>
                  </a:lnTo>
                  <a:lnTo>
                    <a:pt x="6" y="1003"/>
                  </a:lnTo>
                  <a:lnTo>
                    <a:pt x="0" y="1022"/>
                  </a:lnTo>
                  <a:lnTo>
                    <a:pt x="0" y="1041"/>
                  </a:lnTo>
                  <a:lnTo>
                    <a:pt x="617" y="1041"/>
                  </a:lnTo>
                  <a:lnTo>
                    <a:pt x="665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Why is the closed form of the GF helpful or useful?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786231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2666776"/>
            <a:ext cx="2361600" cy="914624"/>
            <a:chOff x="1073" y="1593"/>
            <a:chExt cx="15531" cy="6015"/>
          </a:xfrm>
        </p:grpSpPr>
        <p:sp>
          <p:nvSpPr>
            <p:cNvPr id="37895" name="Freeform 7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9" name="Freeform 11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0" name="Freeform 12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3" name="Freeform 15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4" name="Freeform 16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5" name="Freeform 17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6" name="Freeform 18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15" name="Group 7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81200" y="6200361"/>
            <a:ext cx="1606546" cy="296868"/>
            <a:chOff x="1312" y="3932"/>
            <a:chExt cx="9676" cy="1788"/>
          </a:xfrm>
        </p:grpSpPr>
        <p:sp>
          <p:nvSpPr>
            <p:cNvPr id="40017" name="Freeform 81"/>
            <p:cNvSpPr>
              <a:spLocks noEditPoints="1"/>
            </p:cNvSpPr>
            <p:nvPr/>
          </p:nvSpPr>
          <p:spPr bwMode="auto">
            <a:xfrm>
              <a:off x="1312" y="4042"/>
              <a:ext cx="905" cy="1541"/>
            </a:xfrm>
            <a:custGeom>
              <a:avLst/>
              <a:gdLst/>
              <a:ahLst/>
              <a:cxnLst>
                <a:cxn ang="0">
                  <a:pos x="902" y="667"/>
                </a:cxn>
                <a:cxn ang="0">
                  <a:pos x="879" y="457"/>
                </a:cxn>
                <a:cxn ang="0">
                  <a:pos x="819" y="250"/>
                </a:cxn>
                <a:cxn ang="0">
                  <a:pos x="732" y="120"/>
                </a:cxn>
                <a:cxn ang="0">
                  <a:pos x="633" y="47"/>
                </a:cxn>
                <a:cxn ang="0">
                  <a:pos x="534" y="10"/>
                </a:cxn>
                <a:cxn ang="0">
                  <a:pos x="454" y="0"/>
                </a:cxn>
                <a:cxn ang="0">
                  <a:pos x="352" y="13"/>
                </a:cxn>
                <a:cxn ang="0">
                  <a:pos x="253" y="57"/>
                </a:cxn>
                <a:cxn ang="0">
                  <a:pos x="157" y="137"/>
                </a:cxn>
                <a:cxn ang="0">
                  <a:pos x="80" y="267"/>
                </a:cxn>
                <a:cxn ang="0">
                  <a:pos x="22" y="460"/>
                </a:cxn>
                <a:cxn ang="0">
                  <a:pos x="3" y="667"/>
                </a:cxn>
                <a:cxn ang="0">
                  <a:pos x="0" y="861"/>
                </a:cxn>
                <a:cxn ang="0">
                  <a:pos x="16" y="1044"/>
                </a:cxn>
                <a:cxn ang="0">
                  <a:pos x="61" y="1227"/>
                </a:cxn>
                <a:cxn ang="0">
                  <a:pos x="141" y="1384"/>
                </a:cxn>
                <a:cxn ang="0">
                  <a:pos x="243" y="1478"/>
                </a:cxn>
                <a:cxn ang="0">
                  <a:pos x="352" y="1528"/>
                </a:cxn>
                <a:cxn ang="0">
                  <a:pos x="451" y="1541"/>
                </a:cxn>
                <a:cxn ang="0">
                  <a:pos x="544" y="1531"/>
                </a:cxn>
                <a:cxn ang="0">
                  <a:pos x="646" y="1491"/>
                </a:cxn>
                <a:cxn ang="0">
                  <a:pos x="742" y="1411"/>
                </a:cxn>
                <a:cxn ang="0">
                  <a:pos x="825" y="1281"/>
                </a:cxn>
                <a:cxn ang="0">
                  <a:pos x="883" y="1087"/>
                </a:cxn>
                <a:cxn ang="0">
                  <a:pos x="902" y="881"/>
                </a:cxn>
                <a:cxn ang="0">
                  <a:pos x="451" y="1491"/>
                </a:cxn>
                <a:cxn ang="0">
                  <a:pos x="384" y="1478"/>
                </a:cxn>
                <a:cxn ang="0">
                  <a:pos x="310" y="1438"/>
                </a:cxn>
                <a:cxn ang="0">
                  <a:pos x="246" y="1354"/>
                </a:cxn>
                <a:cxn ang="0">
                  <a:pos x="201" y="1221"/>
                </a:cxn>
                <a:cxn ang="0">
                  <a:pos x="182" y="1034"/>
                </a:cxn>
                <a:cxn ang="0">
                  <a:pos x="179" y="641"/>
                </a:cxn>
                <a:cxn ang="0">
                  <a:pos x="185" y="430"/>
                </a:cxn>
                <a:cxn ang="0">
                  <a:pos x="211" y="264"/>
                </a:cxn>
                <a:cxn ang="0">
                  <a:pos x="259" y="157"/>
                </a:cxn>
                <a:cxn ang="0">
                  <a:pos x="320" y="94"/>
                </a:cxn>
                <a:cxn ang="0">
                  <a:pos x="381" y="60"/>
                </a:cxn>
                <a:cxn ang="0">
                  <a:pos x="432" y="50"/>
                </a:cxn>
                <a:cxn ang="0">
                  <a:pos x="505" y="57"/>
                </a:cxn>
                <a:cxn ang="0">
                  <a:pos x="572" y="87"/>
                </a:cxn>
                <a:cxn ang="0">
                  <a:pos x="636" y="147"/>
                </a:cxn>
                <a:cxn ang="0">
                  <a:pos x="688" y="244"/>
                </a:cxn>
                <a:cxn ang="0">
                  <a:pos x="716" y="414"/>
                </a:cxn>
                <a:cxn ang="0">
                  <a:pos x="726" y="637"/>
                </a:cxn>
                <a:cxn ang="0">
                  <a:pos x="720" y="1064"/>
                </a:cxn>
                <a:cxn ang="0">
                  <a:pos x="688" y="1284"/>
                </a:cxn>
                <a:cxn ang="0">
                  <a:pos x="633" y="1394"/>
                </a:cxn>
                <a:cxn ang="0">
                  <a:pos x="566" y="1458"/>
                </a:cxn>
                <a:cxn ang="0">
                  <a:pos x="489" y="1488"/>
                </a:cxn>
              </a:cxnLst>
              <a:rect l="0" t="0" r="r" b="b"/>
              <a:pathLst>
                <a:path w="905" h="1541">
                  <a:moveTo>
                    <a:pt x="905" y="774"/>
                  </a:moveTo>
                  <a:lnTo>
                    <a:pt x="902" y="667"/>
                  </a:lnTo>
                  <a:lnTo>
                    <a:pt x="895" y="560"/>
                  </a:lnTo>
                  <a:lnTo>
                    <a:pt x="879" y="457"/>
                  </a:lnTo>
                  <a:lnTo>
                    <a:pt x="857" y="354"/>
                  </a:lnTo>
                  <a:lnTo>
                    <a:pt x="819" y="250"/>
                  </a:lnTo>
                  <a:lnTo>
                    <a:pt x="777" y="177"/>
                  </a:lnTo>
                  <a:lnTo>
                    <a:pt x="732" y="120"/>
                  </a:lnTo>
                  <a:lnTo>
                    <a:pt x="684" y="77"/>
                  </a:lnTo>
                  <a:lnTo>
                    <a:pt x="633" y="47"/>
                  </a:lnTo>
                  <a:lnTo>
                    <a:pt x="582" y="24"/>
                  </a:lnTo>
                  <a:lnTo>
                    <a:pt x="534" y="10"/>
                  </a:lnTo>
                  <a:lnTo>
                    <a:pt x="489" y="3"/>
                  </a:lnTo>
                  <a:lnTo>
                    <a:pt x="454" y="0"/>
                  </a:lnTo>
                  <a:lnTo>
                    <a:pt x="403" y="3"/>
                  </a:lnTo>
                  <a:lnTo>
                    <a:pt x="352" y="13"/>
                  </a:lnTo>
                  <a:lnTo>
                    <a:pt x="301" y="30"/>
                  </a:lnTo>
                  <a:lnTo>
                    <a:pt x="253" y="57"/>
                  </a:lnTo>
                  <a:lnTo>
                    <a:pt x="201" y="90"/>
                  </a:lnTo>
                  <a:lnTo>
                    <a:pt x="157" y="137"/>
                  </a:lnTo>
                  <a:lnTo>
                    <a:pt x="115" y="197"/>
                  </a:lnTo>
                  <a:lnTo>
                    <a:pt x="80" y="267"/>
                  </a:lnTo>
                  <a:lnTo>
                    <a:pt x="45" y="360"/>
                  </a:lnTo>
                  <a:lnTo>
                    <a:pt x="22" y="460"/>
                  </a:lnTo>
                  <a:lnTo>
                    <a:pt x="9" y="564"/>
                  </a:lnTo>
                  <a:lnTo>
                    <a:pt x="3" y="667"/>
                  </a:lnTo>
                  <a:lnTo>
                    <a:pt x="0" y="774"/>
                  </a:lnTo>
                  <a:lnTo>
                    <a:pt x="0" y="861"/>
                  </a:lnTo>
                  <a:lnTo>
                    <a:pt x="6" y="951"/>
                  </a:lnTo>
                  <a:lnTo>
                    <a:pt x="16" y="1044"/>
                  </a:lnTo>
                  <a:lnTo>
                    <a:pt x="32" y="1137"/>
                  </a:lnTo>
                  <a:lnTo>
                    <a:pt x="61" y="1227"/>
                  </a:lnTo>
                  <a:lnTo>
                    <a:pt x="96" y="1314"/>
                  </a:lnTo>
                  <a:lnTo>
                    <a:pt x="141" y="1384"/>
                  </a:lnTo>
                  <a:lnTo>
                    <a:pt x="189" y="1438"/>
                  </a:lnTo>
                  <a:lnTo>
                    <a:pt x="243" y="1478"/>
                  </a:lnTo>
                  <a:lnTo>
                    <a:pt x="297" y="1508"/>
                  </a:lnTo>
                  <a:lnTo>
                    <a:pt x="352" y="1528"/>
                  </a:lnTo>
                  <a:lnTo>
                    <a:pt x="403" y="1538"/>
                  </a:lnTo>
                  <a:lnTo>
                    <a:pt x="451" y="1541"/>
                  </a:lnTo>
                  <a:lnTo>
                    <a:pt x="496" y="1538"/>
                  </a:lnTo>
                  <a:lnTo>
                    <a:pt x="544" y="1531"/>
                  </a:lnTo>
                  <a:lnTo>
                    <a:pt x="595" y="1514"/>
                  </a:lnTo>
                  <a:lnTo>
                    <a:pt x="646" y="1491"/>
                  </a:lnTo>
                  <a:lnTo>
                    <a:pt x="694" y="1458"/>
                  </a:lnTo>
                  <a:lnTo>
                    <a:pt x="742" y="1411"/>
                  </a:lnTo>
                  <a:lnTo>
                    <a:pt x="787" y="1354"/>
                  </a:lnTo>
                  <a:lnTo>
                    <a:pt x="825" y="1281"/>
                  </a:lnTo>
                  <a:lnTo>
                    <a:pt x="860" y="1187"/>
                  </a:lnTo>
                  <a:lnTo>
                    <a:pt x="883" y="1087"/>
                  </a:lnTo>
                  <a:lnTo>
                    <a:pt x="895" y="984"/>
                  </a:lnTo>
                  <a:lnTo>
                    <a:pt x="902" y="881"/>
                  </a:lnTo>
                  <a:lnTo>
                    <a:pt x="905" y="774"/>
                  </a:lnTo>
                  <a:close/>
                  <a:moveTo>
                    <a:pt x="451" y="1491"/>
                  </a:moveTo>
                  <a:lnTo>
                    <a:pt x="419" y="1488"/>
                  </a:lnTo>
                  <a:lnTo>
                    <a:pt x="384" y="1478"/>
                  </a:lnTo>
                  <a:lnTo>
                    <a:pt x="345" y="1461"/>
                  </a:lnTo>
                  <a:lnTo>
                    <a:pt x="310" y="1438"/>
                  </a:lnTo>
                  <a:lnTo>
                    <a:pt x="275" y="1401"/>
                  </a:lnTo>
                  <a:lnTo>
                    <a:pt x="246" y="1354"/>
                  </a:lnTo>
                  <a:lnTo>
                    <a:pt x="221" y="1294"/>
                  </a:lnTo>
                  <a:lnTo>
                    <a:pt x="201" y="1221"/>
                  </a:lnTo>
                  <a:lnTo>
                    <a:pt x="192" y="1134"/>
                  </a:lnTo>
                  <a:lnTo>
                    <a:pt x="182" y="1034"/>
                  </a:lnTo>
                  <a:lnTo>
                    <a:pt x="179" y="934"/>
                  </a:lnTo>
                  <a:lnTo>
                    <a:pt x="179" y="641"/>
                  </a:lnTo>
                  <a:lnTo>
                    <a:pt x="182" y="534"/>
                  </a:lnTo>
                  <a:lnTo>
                    <a:pt x="185" y="430"/>
                  </a:lnTo>
                  <a:lnTo>
                    <a:pt x="195" y="337"/>
                  </a:lnTo>
                  <a:lnTo>
                    <a:pt x="211" y="264"/>
                  </a:lnTo>
                  <a:lnTo>
                    <a:pt x="233" y="204"/>
                  </a:lnTo>
                  <a:lnTo>
                    <a:pt x="259" y="157"/>
                  </a:lnTo>
                  <a:lnTo>
                    <a:pt x="288" y="120"/>
                  </a:lnTo>
                  <a:lnTo>
                    <a:pt x="320" y="94"/>
                  </a:lnTo>
                  <a:lnTo>
                    <a:pt x="349" y="74"/>
                  </a:lnTo>
                  <a:lnTo>
                    <a:pt x="381" y="60"/>
                  </a:lnTo>
                  <a:lnTo>
                    <a:pt x="409" y="54"/>
                  </a:lnTo>
                  <a:lnTo>
                    <a:pt x="432" y="50"/>
                  </a:lnTo>
                  <a:lnTo>
                    <a:pt x="476" y="50"/>
                  </a:lnTo>
                  <a:lnTo>
                    <a:pt x="505" y="57"/>
                  </a:lnTo>
                  <a:lnTo>
                    <a:pt x="540" y="70"/>
                  </a:lnTo>
                  <a:lnTo>
                    <a:pt x="572" y="87"/>
                  </a:lnTo>
                  <a:lnTo>
                    <a:pt x="604" y="110"/>
                  </a:lnTo>
                  <a:lnTo>
                    <a:pt x="636" y="147"/>
                  </a:lnTo>
                  <a:lnTo>
                    <a:pt x="665" y="190"/>
                  </a:lnTo>
                  <a:lnTo>
                    <a:pt x="688" y="244"/>
                  </a:lnTo>
                  <a:lnTo>
                    <a:pt x="704" y="310"/>
                  </a:lnTo>
                  <a:lnTo>
                    <a:pt x="716" y="414"/>
                  </a:lnTo>
                  <a:lnTo>
                    <a:pt x="723" y="524"/>
                  </a:lnTo>
                  <a:lnTo>
                    <a:pt x="726" y="637"/>
                  </a:lnTo>
                  <a:lnTo>
                    <a:pt x="726" y="911"/>
                  </a:lnTo>
                  <a:lnTo>
                    <a:pt x="720" y="1064"/>
                  </a:lnTo>
                  <a:lnTo>
                    <a:pt x="704" y="1211"/>
                  </a:lnTo>
                  <a:lnTo>
                    <a:pt x="688" y="1284"/>
                  </a:lnTo>
                  <a:lnTo>
                    <a:pt x="662" y="1344"/>
                  </a:lnTo>
                  <a:lnTo>
                    <a:pt x="633" y="1394"/>
                  </a:lnTo>
                  <a:lnTo>
                    <a:pt x="601" y="1431"/>
                  </a:lnTo>
                  <a:lnTo>
                    <a:pt x="566" y="1458"/>
                  </a:lnTo>
                  <a:lnTo>
                    <a:pt x="528" y="1478"/>
                  </a:lnTo>
                  <a:lnTo>
                    <a:pt x="489" y="1488"/>
                  </a:lnTo>
                  <a:lnTo>
                    <a:pt x="451" y="14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8" name="Freeform 82"/>
            <p:cNvSpPr>
              <a:spLocks noEditPoints="1"/>
            </p:cNvSpPr>
            <p:nvPr/>
          </p:nvSpPr>
          <p:spPr bwMode="auto">
            <a:xfrm>
              <a:off x="3017" y="4713"/>
              <a:ext cx="1426" cy="523"/>
            </a:xfrm>
            <a:custGeom>
              <a:avLst/>
              <a:gdLst/>
              <a:ahLst/>
              <a:cxnLst>
                <a:cxn ang="0">
                  <a:pos x="1353" y="90"/>
                </a:cxn>
                <a:cxn ang="0">
                  <a:pos x="1372" y="90"/>
                </a:cxn>
                <a:cxn ang="0">
                  <a:pos x="1391" y="86"/>
                </a:cxn>
                <a:cxn ang="0">
                  <a:pos x="1410" y="80"/>
                </a:cxn>
                <a:cxn ang="0">
                  <a:pos x="1420" y="66"/>
                </a:cxn>
                <a:cxn ang="0">
                  <a:pos x="1426" y="43"/>
                </a:cxn>
                <a:cxn ang="0">
                  <a:pos x="1420" y="23"/>
                </a:cxn>
                <a:cxn ang="0">
                  <a:pos x="1410" y="10"/>
                </a:cxn>
                <a:cxn ang="0">
                  <a:pos x="1391" y="3"/>
                </a:cxn>
                <a:cxn ang="0">
                  <a:pos x="1375" y="0"/>
                </a:cxn>
                <a:cxn ang="0">
                  <a:pos x="51" y="0"/>
                </a:cxn>
                <a:cxn ang="0">
                  <a:pos x="32" y="3"/>
                </a:cxn>
                <a:cxn ang="0">
                  <a:pos x="16" y="10"/>
                </a:cxn>
                <a:cxn ang="0">
                  <a:pos x="3" y="23"/>
                </a:cxn>
                <a:cxn ang="0">
                  <a:pos x="0" y="43"/>
                </a:cxn>
                <a:cxn ang="0">
                  <a:pos x="3" y="66"/>
                </a:cxn>
                <a:cxn ang="0">
                  <a:pos x="16" y="80"/>
                </a:cxn>
                <a:cxn ang="0">
                  <a:pos x="32" y="86"/>
                </a:cxn>
                <a:cxn ang="0">
                  <a:pos x="51" y="86"/>
                </a:cxn>
                <a:cxn ang="0">
                  <a:pos x="70" y="90"/>
                </a:cxn>
                <a:cxn ang="0">
                  <a:pos x="1353" y="90"/>
                </a:cxn>
                <a:cxn ang="0">
                  <a:pos x="1356" y="523"/>
                </a:cxn>
                <a:cxn ang="0">
                  <a:pos x="1375" y="523"/>
                </a:cxn>
                <a:cxn ang="0">
                  <a:pos x="1394" y="520"/>
                </a:cxn>
                <a:cxn ang="0">
                  <a:pos x="1410" y="513"/>
                </a:cxn>
                <a:cxn ang="0">
                  <a:pos x="1420" y="500"/>
                </a:cxn>
                <a:cxn ang="0">
                  <a:pos x="1426" y="476"/>
                </a:cxn>
                <a:cxn ang="0">
                  <a:pos x="1420" y="456"/>
                </a:cxn>
                <a:cxn ang="0">
                  <a:pos x="1410" y="443"/>
                </a:cxn>
                <a:cxn ang="0">
                  <a:pos x="1391" y="436"/>
                </a:cxn>
                <a:cxn ang="0">
                  <a:pos x="1372" y="433"/>
                </a:cxn>
                <a:cxn ang="0">
                  <a:pos x="51" y="433"/>
                </a:cxn>
                <a:cxn ang="0">
                  <a:pos x="32" y="436"/>
                </a:cxn>
                <a:cxn ang="0">
                  <a:pos x="16" y="443"/>
                </a:cxn>
                <a:cxn ang="0">
                  <a:pos x="3" y="456"/>
                </a:cxn>
                <a:cxn ang="0">
                  <a:pos x="0" y="476"/>
                </a:cxn>
                <a:cxn ang="0">
                  <a:pos x="3" y="500"/>
                </a:cxn>
                <a:cxn ang="0">
                  <a:pos x="16" y="513"/>
                </a:cxn>
                <a:cxn ang="0">
                  <a:pos x="32" y="520"/>
                </a:cxn>
                <a:cxn ang="0">
                  <a:pos x="51" y="523"/>
                </a:cxn>
                <a:cxn ang="0">
                  <a:pos x="70" y="523"/>
                </a:cxn>
                <a:cxn ang="0">
                  <a:pos x="1356" y="523"/>
                </a:cxn>
              </a:cxnLst>
              <a:rect l="0" t="0" r="r" b="b"/>
              <a:pathLst>
                <a:path w="1426" h="523">
                  <a:moveTo>
                    <a:pt x="1353" y="90"/>
                  </a:moveTo>
                  <a:lnTo>
                    <a:pt x="1372" y="90"/>
                  </a:lnTo>
                  <a:lnTo>
                    <a:pt x="1391" y="86"/>
                  </a:lnTo>
                  <a:lnTo>
                    <a:pt x="1410" y="80"/>
                  </a:lnTo>
                  <a:lnTo>
                    <a:pt x="1420" y="66"/>
                  </a:lnTo>
                  <a:lnTo>
                    <a:pt x="1426" y="43"/>
                  </a:lnTo>
                  <a:lnTo>
                    <a:pt x="1420" y="23"/>
                  </a:lnTo>
                  <a:lnTo>
                    <a:pt x="1410" y="10"/>
                  </a:lnTo>
                  <a:lnTo>
                    <a:pt x="1391" y="3"/>
                  </a:lnTo>
                  <a:lnTo>
                    <a:pt x="1375" y="0"/>
                  </a:lnTo>
                  <a:lnTo>
                    <a:pt x="51" y="0"/>
                  </a:lnTo>
                  <a:lnTo>
                    <a:pt x="32" y="3"/>
                  </a:lnTo>
                  <a:lnTo>
                    <a:pt x="16" y="10"/>
                  </a:lnTo>
                  <a:lnTo>
                    <a:pt x="3" y="23"/>
                  </a:lnTo>
                  <a:lnTo>
                    <a:pt x="0" y="43"/>
                  </a:lnTo>
                  <a:lnTo>
                    <a:pt x="3" y="66"/>
                  </a:lnTo>
                  <a:lnTo>
                    <a:pt x="16" y="80"/>
                  </a:lnTo>
                  <a:lnTo>
                    <a:pt x="32" y="86"/>
                  </a:lnTo>
                  <a:lnTo>
                    <a:pt x="51" y="86"/>
                  </a:lnTo>
                  <a:lnTo>
                    <a:pt x="70" y="90"/>
                  </a:lnTo>
                  <a:lnTo>
                    <a:pt x="1353" y="90"/>
                  </a:lnTo>
                  <a:close/>
                  <a:moveTo>
                    <a:pt x="1356" y="523"/>
                  </a:moveTo>
                  <a:lnTo>
                    <a:pt x="1375" y="523"/>
                  </a:lnTo>
                  <a:lnTo>
                    <a:pt x="1394" y="520"/>
                  </a:lnTo>
                  <a:lnTo>
                    <a:pt x="1410" y="513"/>
                  </a:lnTo>
                  <a:lnTo>
                    <a:pt x="1420" y="500"/>
                  </a:lnTo>
                  <a:lnTo>
                    <a:pt x="1426" y="476"/>
                  </a:lnTo>
                  <a:lnTo>
                    <a:pt x="1420" y="456"/>
                  </a:lnTo>
                  <a:lnTo>
                    <a:pt x="1410" y="443"/>
                  </a:lnTo>
                  <a:lnTo>
                    <a:pt x="1391" y="436"/>
                  </a:lnTo>
                  <a:lnTo>
                    <a:pt x="1372" y="433"/>
                  </a:lnTo>
                  <a:lnTo>
                    <a:pt x="51" y="433"/>
                  </a:lnTo>
                  <a:lnTo>
                    <a:pt x="32" y="436"/>
                  </a:lnTo>
                  <a:lnTo>
                    <a:pt x="16" y="443"/>
                  </a:lnTo>
                  <a:lnTo>
                    <a:pt x="3" y="456"/>
                  </a:lnTo>
                  <a:lnTo>
                    <a:pt x="0" y="476"/>
                  </a:lnTo>
                  <a:lnTo>
                    <a:pt x="3" y="500"/>
                  </a:lnTo>
                  <a:lnTo>
                    <a:pt x="16" y="513"/>
                  </a:lnTo>
                  <a:lnTo>
                    <a:pt x="32" y="520"/>
                  </a:lnTo>
                  <a:lnTo>
                    <a:pt x="51" y="523"/>
                  </a:lnTo>
                  <a:lnTo>
                    <a:pt x="70" y="523"/>
                  </a:lnTo>
                  <a:lnTo>
                    <a:pt x="1356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9" name="Freeform 83"/>
            <p:cNvSpPr>
              <a:spLocks noEditPoints="1"/>
            </p:cNvSpPr>
            <p:nvPr/>
          </p:nvSpPr>
          <p:spPr bwMode="auto">
            <a:xfrm>
              <a:off x="5233" y="3932"/>
              <a:ext cx="1475" cy="1601"/>
            </a:xfrm>
            <a:custGeom>
              <a:avLst/>
              <a:gdLst/>
              <a:ahLst/>
              <a:cxnLst>
                <a:cxn ang="0">
                  <a:pos x="269" y="1411"/>
                </a:cxn>
                <a:cxn ang="0">
                  <a:pos x="183" y="1491"/>
                </a:cxn>
                <a:cxn ang="0">
                  <a:pos x="93" y="1524"/>
                </a:cxn>
                <a:cxn ang="0">
                  <a:pos x="39" y="1531"/>
                </a:cxn>
                <a:cxn ang="0">
                  <a:pos x="23" y="1534"/>
                </a:cxn>
                <a:cxn ang="0">
                  <a:pos x="10" y="1544"/>
                </a:cxn>
                <a:cxn ang="0">
                  <a:pos x="4" y="1561"/>
                </a:cxn>
                <a:cxn ang="0">
                  <a:pos x="7" y="1591"/>
                </a:cxn>
                <a:cxn ang="0">
                  <a:pos x="20" y="1601"/>
                </a:cxn>
                <a:cxn ang="0">
                  <a:pos x="215" y="1594"/>
                </a:cxn>
                <a:cxn ang="0">
                  <a:pos x="429" y="1601"/>
                </a:cxn>
                <a:cxn ang="0">
                  <a:pos x="458" y="1594"/>
                </a:cxn>
                <a:cxn ang="0">
                  <a:pos x="467" y="1581"/>
                </a:cxn>
                <a:cxn ang="0">
                  <a:pos x="471" y="1558"/>
                </a:cxn>
                <a:cxn ang="0">
                  <a:pos x="467" y="1541"/>
                </a:cxn>
                <a:cxn ang="0">
                  <a:pos x="435" y="1531"/>
                </a:cxn>
                <a:cxn ang="0">
                  <a:pos x="378" y="1518"/>
                </a:cxn>
                <a:cxn ang="0">
                  <a:pos x="339" y="1481"/>
                </a:cxn>
                <a:cxn ang="0">
                  <a:pos x="343" y="1414"/>
                </a:cxn>
                <a:cxn ang="0">
                  <a:pos x="368" y="1364"/>
                </a:cxn>
                <a:cxn ang="0">
                  <a:pos x="378" y="1347"/>
                </a:cxn>
                <a:cxn ang="0">
                  <a:pos x="397" y="1314"/>
                </a:cxn>
                <a:cxn ang="0">
                  <a:pos x="432" y="1254"/>
                </a:cxn>
                <a:cxn ang="0">
                  <a:pos x="487" y="1154"/>
                </a:cxn>
                <a:cxn ang="0">
                  <a:pos x="1065" y="1084"/>
                </a:cxn>
                <a:cxn ang="0">
                  <a:pos x="1072" y="1147"/>
                </a:cxn>
                <a:cxn ang="0">
                  <a:pos x="1081" y="1251"/>
                </a:cxn>
                <a:cxn ang="0">
                  <a:pos x="1094" y="1361"/>
                </a:cxn>
                <a:cxn ang="0">
                  <a:pos x="1101" y="1441"/>
                </a:cxn>
                <a:cxn ang="0">
                  <a:pos x="1094" y="1484"/>
                </a:cxn>
                <a:cxn ang="0">
                  <a:pos x="1053" y="1514"/>
                </a:cxn>
                <a:cxn ang="0">
                  <a:pos x="995" y="1528"/>
                </a:cxn>
                <a:cxn ang="0">
                  <a:pos x="925" y="1531"/>
                </a:cxn>
                <a:cxn ang="0">
                  <a:pos x="899" y="1551"/>
                </a:cxn>
                <a:cxn ang="0">
                  <a:pos x="896" y="1588"/>
                </a:cxn>
                <a:cxn ang="0">
                  <a:pos x="912" y="1598"/>
                </a:cxn>
                <a:cxn ang="0">
                  <a:pos x="925" y="1601"/>
                </a:cxn>
                <a:cxn ang="0">
                  <a:pos x="1235" y="1594"/>
                </a:cxn>
                <a:cxn ang="0">
                  <a:pos x="1344" y="1598"/>
                </a:cxn>
                <a:cxn ang="0">
                  <a:pos x="1453" y="1601"/>
                </a:cxn>
                <a:cxn ang="0">
                  <a:pos x="1462" y="1594"/>
                </a:cxn>
                <a:cxn ang="0">
                  <a:pos x="1472" y="1581"/>
                </a:cxn>
                <a:cxn ang="0">
                  <a:pos x="1475" y="1558"/>
                </a:cxn>
                <a:cxn ang="0">
                  <a:pos x="1468" y="1541"/>
                </a:cxn>
                <a:cxn ang="0">
                  <a:pos x="1446" y="1531"/>
                </a:cxn>
                <a:cxn ang="0">
                  <a:pos x="1331" y="1524"/>
                </a:cxn>
                <a:cxn ang="0">
                  <a:pos x="1296" y="1501"/>
                </a:cxn>
                <a:cxn ang="0">
                  <a:pos x="1286" y="1451"/>
                </a:cxn>
                <a:cxn ang="0">
                  <a:pos x="1152" y="27"/>
                </a:cxn>
                <a:cxn ang="0">
                  <a:pos x="1136" y="0"/>
                </a:cxn>
                <a:cxn ang="0">
                  <a:pos x="1091" y="3"/>
                </a:cxn>
                <a:cxn ang="0">
                  <a:pos x="1069" y="20"/>
                </a:cxn>
                <a:cxn ang="0">
                  <a:pos x="311" y="1344"/>
                </a:cxn>
                <a:cxn ang="0">
                  <a:pos x="992" y="277"/>
                </a:cxn>
                <a:cxn ang="0">
                  <a:pos x="570" y="1014"/>
                </a:cxn>
              </a:cxnLst>
              <a:rect l="0" t="0" r="r" b="b"/>
              <a:pathLst>
                <a:path w="1475" h="1601">
                  <a:moveTo>
                    <a:pt x="311" y="1344"/>
                  </a:moveTo>
                  <a:lnTo>
                    <a:pt x="269" y="1411"/>
                  </a:lnTo>
                  <a:lnTo>
                    <a:pt x="224" y="1458"/>
                  </a:lnTo>
                  <a:lnTo>
                    <a:pt x="183" y="1491"/>
                  </a:lnTo>
                  <a:lnTo>
                    <a:pt x="138" y="1514"/>
                  </a:lnTo>
                  <a:lnTo>
                    <a:pt x="93" y="1524"/>
                  </a:lnTo>
                  <a:lnTo>
                    <a:pt x="48" y="1531"/>
                  </a:lnTo>
                  <a:lnTo>
                    <a:pt x="39" y="1531"/>
                  </a:lnTo>
                  <a:lnTo>
                    <a:pt x="29" y="1534"/>
                  </a:lnTo>
                  <a:lnTo>
                    <a:pt x="23" y="1534"/>
                  </a:lnTo>
                  <a:lnTo>
                    <a:pt x="16" y="1538"/>
                  </a:lnTo>
                  <a:lnTo>
                    <a:pt x="10" y="1544"/>
                  </a:lnTo>
                  <a:lnTo>
                    <a:pt x="7" y="1551"/>
                  </a:lnTo>
                  <a:lnTo>
                    <a:pt x="4" y="1561"/>
                  </a:lnTo>
                  <a:lnTo>
                    <a:pt x="0" y="1578"/>
                  </a:lnTo>
                  <a:lnTo>
                    <a:pt x="7" y="1591"/>
                  </a:lnTo>
                  <a:lnTo>
                    <a:pt x="13" y="1598"/>
                  </a:lnTo>
                  <a:lnTo>
                    <a:pt x="20" y="1601"/>
                  </a:lnTo>
                  <a:lnTo>
                    <a:pt x="29" y="1601"/>
                  </a:lnTo>
                  <a:lnTo>
                    <a:pt x="215" y="1594"/>
                  </a:lnTo>
                  <a:lnTo>
                    <a:pt x="323" y="1598"/>
                  </a:lnTo>
                  <a:lnTo>
                    <a:pt x="429" y="1601"/>
                  </a:lnTo>
                  <a:lnTo>
                    <a:pt x="445" y="1601"/>
                  </a:lnTo>
                  <a:lnTo>
                    <a:pt x="458" y="1594"/>
                  </a:lnTo>
                  <a:lnTo>
                    <a:pt x="461" y="1588"/>
                  </a:lnTo>
                  <a:lnTo>
                    <a:pt x="467" y="1581"/>
                  </a:lnTo>
                  <a:lnTo>
                    <a:pt x="467" y="1571"/>
                  </a:lnTo>
                  <a:lnTo>
                    <a:pt x="471" y="1558"/>
                  </a:lnTo>
                  <a:lnTo>
                    <a:pt x="471" y="1548"/>
                  </a:lnTo>
                  <a:lnTo>
                    <a:pt x="467" y="1541"/>
                  </a:lnTo>
                  <a:lnTo>
                    <a:pt x="448" y="1531"/>
                  </a:lnTo>
                  <a:lnTo>
                    <a:pt x="435" y="1531"/>
                  </a:lnTo>
                  <a:lnTo>
                    <a:pt x="407" y="1528"/>
                  </a:lnTo>
                  <a:lnTo>
                    <a:pt x="378" y="1518"/>
                  </a:lnTo>
                  <a:lnTo>
                    <a:pt x="355" y="1504"/>
                  </a:lnTo>
                  <a:lnTo>
                    <a:pt x="339" y="1481"/>
                  </a:lnTo>
                  <a:lnTo>
                    <a:pt x="333" y="1454"/>
                  </a:lnTo>
                  <a:lnTo>
                    <a:pt x="343" y="1414"/>
                  </a:lnTo>
                  <a:lnTo>
                    <a:pt x="365" y="1371"/>
                  </a:lnTo>
                  <a:lnTo>
                    <a:pt x="368" y="1364"/>
                  </a:lnTo>
                  <a:lnTo>
                    <a:pt x="375" y="1354"/>
                  </a:lnTo>
                  <a:lnTo>
                    <a:pt x="378" y="1347"/>
                  </a:lnTo>
                  <a:lnTo>
                    <a:pt x="387" y="1334"/>
                  </a:lnTo>
                  <a:lnTo>
                    <a:pt x="397" y="1314"/>
                  </a:lnTo>
                  <a:lnTo>
                    <a:pt x="413" y="1291"/>
                  </a:lnTo>
                  <a:lnTo>
                    <a:pt x="432" y="1254"/>
                  </a:lnTo>
                  <a:lnTo>
                    <a:pt x="455" y="1211"/>
                  </a:lnTo>
                  <a:lnTo>
                    <a:pt x="487" y="1154"/>
                  </a:lnTo>
                  <a:lnTo>
                    <a:pt x="528" y="1084"/>
                  </a:lnTo>
                  <a:lnTo>
                    <a:pt x="1065" y="1084"/>
                  </a:lnTo>
                  <a:lnTo>
                    <a:pt x="1069" y="1107"/>
                  </a:lnTo>
                  <a:lnTo>
                    <a:pt x="1072" y="1147"/>
                  </a:lnTo>
                  <a:lnTo>
                    <a:pt x="1078" y="1197"/>
                  </a:lnTo>
                  <a:lnTo>
                    <a:pt x="1081" y="1251"/>
                  </a:lnTo>
                  <a:lnTo>
                    <a:pt x="1088" y="1307"/>
                  </a:lnTo>
                  <a:lnTo>
                    <a:pt x="1094" y="1361"/>
                  </a:lnTo>
                  <a:lnTo>
                    <a:pt x="1097" y="1408"/>
                  </a:lnTo>
                  <a:lnTo>
                    <a:pt x="1101" y="1441"/>
                  </a:lnTo>
                  <a:lnTo>
                    <a:pt x="1101" y="1458"/>
                  </a:lnTo>
                  <a:lnTo>
                    <a:pt x="1094" y="1484"/>
                  </a:lnTo>
                  <a:lnTo>
                    <a:pt x="1078" y="1501"/>
                  </a:lnTo>
                  <a:lnTo>
                    <a:pt x="1053" y="1514"/>
                  </a:lnTo>
                  <a:lnTo>
                    <a:pt x="1024" y="1524"/>
                  </a:lnTo>
                  <a:lnTo>
                    <a:pt x="995" y="1528"/>
                  </a:lnTo>
                  <a:lnTo>
                    <a:pt x="970" y="1531"/>
                  </a:lnTo>
                  <a:lnTo>
                    <a:pt x="925" y="1531"/>
                  </a:lnTo>
                  <a:lnTo>
                    <a:pt x="909" y="1538"/>
                  </a:lnTo>
                  <a:lnTo>
                    <a:pt x="899" y="1551"/>
                  </a:lnTo>
                  <a:lnTo>
                    <a:pt x="896" y="1578"/>
                  </a:lnTo>
                  <a:lnTo>
                    <a:pt x="896" y="1588"/>
                  </a:lnTo>
                  <a:lnTo>
                    <a:pt x="906" y="1598"/>
                  </a:lnTo>
                  <a:lnTo>
                    <a:pt x="912" y="1598"/>
                  </a:lnTo>
                  <a:lnTo>
                    <a:pt x="918" y="1601"/>
                  </a:lnTo>
                  <a:lnTo>
                    <a:pt x="925" y="1601"/>
                  </a:lnTo>
                  <a:lnTo>
                    <a:pt x="1193" y="1594"/>
                  </a:lnTo>
                  <a:lnTo>
                    <a:pt x="1235" y="1594"/>
                  </a:lnTo>
                  <a:lnTo>
                    <a:pt x="1286" y="1598"/>
                  </a:lnTo>
                  <a:lnTo>
                    <a:pt x="1344" y="1598"/>
                  </a:lnTo>
                  <a:lnTo>
                    <a:pt x="1395" y="1601"/>
                  </a:lnTo>
                  <a:lnTo>
                    <a:pt x="1453" y="1601"/>
                  </a:lnTo>
                  <a:lnTo>
                    <a:pt x="1456" y="1598"/>
                  </a:lnTo>
                  <a:lnTo>
                    <a:pt x="1462" y="1594"/>
                  </a:lnTo>
                  <a:lnTo>
                    <a:pt x="1468" y="1588"/>
                  </a:lnTo>
                  <a:lnTo>
                    <a:pt x="1472" y="1581"/>
                  </a:lnTo>
                  <a:lnTo>
                    <a:pt x="1472" y="1571"/>
                  </a:lnTo>
                  <a:lnTo>
                    <a:pt x="1475" y="1558"/>
                  </a:lnTo>
                  <a:lnTo>
                    <a:pt x="1475" y="1548"/>
                  </a:lnTo>
                  <a:lnTo>
                    <a:pt x="1468" y="1541"/>
                  </a:lnTo>
                  <a:lnTo>
                    <a:pt x="1456" y="1534"/>
                  </a:lnTo>
                  <a:lnTo>
                    <a:pt x="1446" y="1531"/>
                  </a:lnTo>
                  <a:lnTo>
                    <a:pt x="1369" y="1531"/>
                  </a:lnTo>
                  <a:lnTo>
                    <a:pt x="1331" y="1524"/>
                  </a:lnTo>
                  <a:lnTo>
                    <a:pt x="1309" y="1514"/>
                  </a:lnTo>
                  <a:lnTo>
                    <a:pt x="1296" y="1501"/>
                  </a:lnTo>
                  <a:lnTo>
                    <a:pt x="1289" y="1481"/>
                  </a:lnTo>
                  <a:lnTo>
                    <a:pt x="1286" y="1451"/>
                  </a:lnTo>
                  <a:lnTo>
                    <a:pt x="1155" y="53"/>
                  </a:lnTo>
                  <a:lnTo>
                    <a:pt x="1152" y="27"/>
                  </a:lnTo>
                  <a:lnTo>
                    <a:pt x="1145" y="10"/>
                  </a:lnTo>
                  <a:lnTo>
                    <a:pt x="1136" y="0"/>
                  </a:lnTo>
                  <a:lnTo>
                    <a:pt x="1113" y="0"/>
                  </a:lnTo>
                  <a:lnTo>
                    <a:pt x="1091" y="3"/>
                  </a:lnTo>
                  <a:lnTo>
                    <a:pt x="1078" y="10"/>
                  </a:lnTo>
                  <a:lnTo>
                    <a:pt x="1069" y="20"/>
                  </a:lnTo>
                  <a:lnTo>
                    <a:pt x="1059" y="37"/>
                  </a:lnTo>
                  <a:lnTo>
                    <a:pt x="311" y="1344"/>
                  </a:lnTo>
                  <a:close/>
                  <a:moveTo>
                    <a:pt x="570" y="1014"/>
                  </a:moveTo>
                  <a:lnTo>
                    <a:pt x="992" y="277"/>
                  </a:lnTo>
                  <a:lnTo>
                    <a:pt x="1059" y="1014"/>
                  </a:lnTo>
                  <a:lnTo>
                    <a:pt x="570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0" name="Freeform 84"/>
            <p:cNvSpPr>
              <a:spLocks/>
            </p:cNvSpPr>
            <p:nvPr/>
          </p:nvSpPr>
          <p:spPr bwMode="auto">
            <a:xfrm>
              <a:off x="7354" y="4229"/>
              <a:ext cx="1427" cy="1491"/>
            </a:xfrm>
            <a:custGeom>
              <a:avLst/>
              <a:gdLst/>
              <a:ahLst/>
              <a:cxnLst>
                <a:cxn ang="0">
                  <a:pos x="755" y="790"/>
                </a:cxn>
                <a:cxn ang="0">
                  <a:pos x="1375" y="790"/>
                </a:cxn>
                <a:cxn ang="0">
                  <a:pos x="1395" y="787"/>
                </a:cxn>
                <a:cxn ang="0">
                  <a:pos x="1411" y="780"/>
                </a:cxn>
                <a:cxn ang="0">
                  <a:pos x="1420" y="767"/>
                </a:cxn>
                <a:cxn ang="0">
                  <a:pos x="1427" y="744"/>
                </a:cxn>
                <a:cxn ang="0">
                  <a:pos x="1420" y="724"/>
                </a:cxn>
                <a:cxn ang="0">
                  <a:pos x="1411" y="710"/>
                </a:cxn>
                <a:cxn ang="0">
                  <a:pos x="1391" y="704"/>
                </a:cxn>
                <a:cxn ang="0">
                  <a:pos x="1375" y="700"/>
                </a:cxn>
                <a:cxn ang="0">
                  <a:pos x="755" y="700"/>
                </a:cxn>
                <a:cxn ang="0">
                  <a:pos x="755" y="53"/>
                </a:cxn>
                <a:cxn ang="0">
                  <a:pos x="752" y="33"/>
                </a:cxn>
                <a:cxn ang="0">
                  <a:pos x="745" y="17"/>
                </a:cxn>
                <a:cxn ang="0">
                  <a:pos x="736" y="3"/>
                </a:cxn>
                <a:cxn ang="0">
                  <a:pos x="713" y="0"/>
                </a:cxn>
                <a:cxn ang="0">
                  <a:pos x="691" y="3"/>
                </a:cxn>
                <a:cxn ang="0">
                  <a:pos x="678" y="17"/>
                </a:cxn>
                <a:cxn ang="0">
                  <a:pos x="672" y="33"/>
                </a:cxn>
                <a:cxn ang="0">
                  <a:pos x="672" y="700"/>
                </a:cxn>
                <a:cxn ang="0">
                  <a:pos x="51" y="700"/>
                </a:cxn>
                <a:cxn ang="0">
                  <a:pos x="32" y="704"/>
                </a:cxn>
                <a:cxn ang="0">
                  <a:pos x="16" y="710"/>
                </a:cxn>
                <a:cxn ang="0">
                  <a:pos x="3" y="724"/>
                </a:cxn>
                <a:cxn ang="0">
                  <a:pos x="0" y="744"/>
                </a:cxn>
                <a:cxn ang="0">
                  <a:pos x="3" y="767"/>
                </a:cxn>
                <a:cxn ang="0">
                  <a:pos x="16" y="780"/>
                </a:cxn>
                <a:cxn ang="0">
                  <a:pos x="32" y="787"/>
                </a:cxn>
                <a:cxn ang="0">
                  <a:pos x="51" y="790"/>
                </a:cxn>
                <a:cxn ang="0">
                  <a:pos x="672" y="790"/>
                </a:cxn>
                <a:cxn ang="0">
                  <a:pos x="672" y="1437"/>
                </a:cxn>
                <a:cxn ang="0">
                  <a:pos x="675" y="1454"/>
                </a:cxn>
                <a:cxn ang="0">
                  <a:pos x="681" y="1474"/>
                </a:cxn>
                <a:cxn ang="0">
                  <a:pos x="691" y="1484"/>
                </a:cxn>
                <a:cxn ang="0">
                  <a:pos x="713" y="1491"/>
                </a:cxn>
                <a:cxn ang="0">
                  <a:pos x="736" y="1484"/>
                </a:cxn>
                <a:cxn ang="0">
                  <a:pos x="748" y="1474"/>
                </a:cxn>
                <a:cxn ang="0">
                  <a:pos x="755" y="1454"/>
                </a:cxn>
                <a:cxn ang="0">
                  <a:pos x="755" y="1417"/>
                </a:cxn>
                <a:cxn ang="0">
                  <a:pos x="755" y="790"/>
                </a:cxn>
              </a:cxnLst>
              <a:rect l="0" t="0" r="r" b="b"/>
              <a:pathLst>
                <a:path w="1427" h="1491">
                  <a:moveTo>
                    <a:pt x="755" y="790"/>
                  </a:moveTo>
                  <a:lnTo>
                    <a:pt x="1375" y="790"/>
                  </a:lnTo>
                  <a:lnTo>
                    <a:pt x="1395" y="787"/>
                  </a:lnTo>
                  <a:lnTo>
                    <a:pt x="1411" y="780"/>
                  </a:lnTo>
                  <a:lnTo>
                    <a:pt x="1420" y="767"/>
                  </a:lnTo>
                  <a:lnTo>
                    <a:pt x="1427" y="744"/>
                  </a:lnTo>
                  <a:lnTo>
                    <a:pt x="1420" y="724"/>
                  </a:lnTo>
                  <a:lnTo>
                    <a:pt x="1411" y="710"/>
                  </a:lnTo>
                  <a:lnTo>
                    <a:pt x="1391" y="704"/>
                  </a:lnTo>
                  <a:lnTo>
                    <a:pt x="1375" y="700"/>
                  </a:lnTo>
                  <a:lnTo>
                    <a:pt x="755" y="700"/>
                  </a:lnTo>
                  <a:lnTo>
                    <a:pt x="755" y="53"/>
                  </a:lnTo>
                  <a:lnTo>
                    <a:pt x="752" y="33"/>
                  </a:lnTo>
                  <a:lnTo>
                    <a:pt x="745" y="17"/>
                  </a:lnTo>
                  <a:lnTo>
                    <a:pt x="736" y="3"/>
                  </a:lnTo>
                  <a:lnTo>
                    <a:pt x="713" y="0"/>
                  </a:lnTo>
                  <a:lnTo>
                    <a:pt x="691" y="3"/>
                  </a:lnTo>
                  <a:lnTo>
                    <a:pt x="678" y="17"/>
                  </a:lnTo>
                  <a:lnTo>
                    <a:pt x="672" y="33"/>
                  </a:lnTo>
                  <a:lnTo>
                    <a:pt x="672" y="700"/>
                  </a:lnTo>
                  <a:lnTo>
                    <a:pt x="51" y="700"/>
                  </a:lnTo>
                  <a:lnTo>
                    <a:pt x="32" y="704"/>
                  </a:lnTo>
                  <a:lnTo>
                    <a:pt x="16" y="710"/>
                  </a:lnTo>
                  <a:lnTo>
                    <a:pt x="3" y="724"/>
                  </a:lnTo>
                  <a:lnTo>
                    <a:pt x="0" y="744"/>
                  </a:lnTo>
                  <a:lnTo>
                    <a:pt x="3" y="767"/>
                  </a:lnTo>
                  <a:lnTo>
                    <a:pt x="16" y="780"/>
                  </a:lnTo>
                  <a:lnTo>
                    <a:pt x="32" y="787"/>
                  </a:lnTo>
                  <a:lnTo>
                    <a:pt x="51" y="790"/>
                  </a:lnTo>
                  <a:lnTo>
                    <a:pt x="672" y="790"/>
                  </a:lnTo>
                  <a:lnTo>
                    <a:pt x="672" y="1437"/>
                  </a:lnTo>
                  <a:lnTo>
                    <a:pt x="675" y="1454"/>
                  </a:lnTo>
                  <a:lnTo>
                    <a:pt x="681" y="1474"/>
                  </a:lnTo>
                  <a:lnTo>
                    <a:pt x="691" y="1484"/>
                  </a:lnTo>
                  <a:lnTo>
                    <a:pt x="713" y="1491"/>
                  </a:lnTo>
                  <a:lnTo>
                    <a:pt x="736" y="1484"/>
                  </a:lnTo>
                  <a:lnTo>
                    <a:pt x="748" y="1474"/>
                  </a:lnTo>
                  <a:lnTo>
                    <a:pt x="755" y="1454"/>
                  </a:lnTo>
                  <a:lnTo>
                    <a:pt x="755" y="1417"/>
                  </a:lnTo>
                  <a:lnTo>
                    <a:pt x="755" y="7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1" name="Freeform 85"/>
            <p:cNvSpPr>
              <a:spLocks noEditPoints="1"/>
            </p:cNvSpPr>
            <p:nvPr/>
          </p:nvSpPr>
          <p:spPr bwMode="auto">
            <a:xfrm>
              <a:off x="9455" y="4005"/>
              <a:ext cx="1533" cy="1528"/>
            </a:xfrm>
            <a:custGeom>
              <a:avLst/>
              <a:gdLst/>
              <a:ahLst/>
              <a:cxnLst>
                <a:cxn ang="0">
                  <a:pos x="244" y="1388"/>
                </a:cxn>
                <a:cxn ang="0">
                  <a:pos x="221" y="1431"/>
                </a:cxn>
                <a:cxn ang="0">
                  <a:pos x="167" y="1455"/>
                </a:cxn>
                <a:cxn ang="0">
                  <a:pos x="36" y="1458"/>
                </a:cxn>
                <a:cxn ang="0">
                  <a:pos x="4" y="1478"/>
                </a:cxn>
                <a:cxn ang="0">
                  <a:pos x="4" y="1518"/>
                </a:cxn>
                <a:cxn ang="0">
                  <a:pos x="32" y="1528"/>
                </a:cxn>
                <a:cxn ang="0">
                  <a:pos x="934" y="1518"/>
                </a:cxn>
                <a:cxn ang="0">
                  <a:pos x="1130" y="1451"/>
                </a:cxn>
                <a:cxn ang="0">
                  <a:pos x="1283" y="1338"/>
                </a:cxn>
                <a:cxn ang="0">
                  <a:pos x="1382" y="1194"/>
                </a:cxn>
                <a:cxn ang="0">
                  <a:pos x="1417" y="1044"/>
                </a:cxn>
                <a:cxn ang="0">
                  <a:pos x="1389" y="914"/>
                </a:cxn>
                <a:cxn ang="0">
                  <a:pos x="1302" y="814"/>
                </a:cxn>
                <a:cxn ang="0">
                  <a:pos x="1168" y="744"/>
                </a:cxn>
                <a:cxn ang="0">
                  <a:pos x="1168" y="708"/>
                </a:cxn>
                <a:cxn ang="0">
                  <a:pos x="1325" y="634"/>
                </a:cxn>
                <a:cxn ang="0">
                  <a:pos x="1449" y="524"/>
                </a:cxn>
                <a:cxn ang="0">
                  <a:pos x="1523" y="387"/>
                </a:cxn>
                <a:cxn ang="0">
                  <a:pos x="1526" y="247"/>
                </a:cxn>
                <a:cxn ang="0">
                  <a:pos x="1475" y="137"/>
                </a:cxn>
                <a:cxn ang="0">
                  <a:pos x="1373" y="54"/>
                </a:cxn>
                <a:cxn ang="0">
                  <a:pos x="1226" y="7"/>
                </a:cxn>
                <a:cxn ang="0">
                  <a:pos x="388" y="0"/>
                </a:cxn>
                <a:cxn ang="0">
                  <a:pos x="356" y="17"/>
                </a:cxn>
                <a:cxn ang="0">
                  <a:pos x="356" y="57"/>
                </a:cxn>
                <a:cxn ang="0">
                  <a:pos x="384" y="67"/>
                </a:cxn>
                <a:cxn ang="0">
                  <a:pos x="455" y="71"/>
                </a:cxn>
                <a:cxn ang="0">
                  <a:pos x="519" y="77"/>
                </a:cxn>
                <a:cxn ang="0">
                  <a:pos x="547" y="91"/>
                </a:cxn>
                <a:cxn ang="0">
                  <a:pos x="551" y="121"/>
                </a:cxn>
                <a:cxn ang="0">
                  <a:pos x="544" y="137"/>
                </a:cxn>
                <a:cxn ang="0">
                  <a:pos x="253" y="1355"/>
                </a:cxn>
                <a:cxn ang="0">
                  <a:pos x="711" y="154"/>
                </a:cxn>
                <a:cxn ang="0">
                  <a:pos x="733" y="91"/>
                </a:cxn>
                <a:cxn ang="0">
                  <a:pos x="781" y="71"/>
                </a:cxn>
                <a:cxn ang="0">
                  <a:pos x="1168" y="77"/>
                </a:cxn>
                <a:cxn ang="0">
                  <a:pos x="1261" y="117"/>
                </a:cxn>
                <a:cxn ang="0">
                  <a:pos x="1315" y="184"/>
                </a:cxn>
                <a:cxn ang="0">
                  <a:pos x="1334" y="261"/>
                </a:cxn>
                <a:cxn ang="0">
                  <a:pos x="1331" y="367"/>
                </a:cxn>
                <a:cxn ang="0">
                  <a:pos x="1280" y="494"/>
                </a:cxn>
                <a:cxn ang="0">
                  <a:pos x="1184" y="604"/>
                </a:cxn>
                <a:cxn ang="0">
                  <a:pos x="1053" y="681"/>
                </a:cxn>
                <a:cxn ang="0">
                  <a:pos x="893" y="708"/>
                </a:cxn>
                <a:cxn ang="0">
                  <a:pos x="480" y="1458"/>
                </a:cxn>
                <a:cxn ang="0">
                  <a:pos x="423" y="1455"/>
                </a:cxn>
                <a:cxn ang="0">
                  <a:pos x="407" y="1445"/>
                </a:cxn>
                <a:cxn ang="0">
                  <a:pos x="410" y="1418"/>
                </a:cxn>
                <a:cxn ang="0">
                  <a:pos x="413" y="1398"/>
                </a:cxn>
                <a:cxn ang="0">
                  <a:pos x="567" y="758"/>
                </a:cxn>
                <a:cxn ang="0">
                  <a:pos x="1034" y="764"/>
                </a:cxn>
                <a:cxn ang="0">
                  <a:pos x="1126" y="804"/>
                </a:cxn>
                <a:cxn ang="0">
                  <a:pos x="1184" y="871"/>
                </a:cxn>
                <a:cxn ang="0">
                  <a:pos x="1210" y="948"/>
                </a:cxn>
                <a:cxn ang="0">
                  <a:pos x="1219" y="1021"/>
                </a:cxn>
                <a:cxn ang="0">
                  <a:pos x="1184" y="1181"/>
                </a:cxn>
                <a:cxn ang="0">
                  <a:pos x="1091" y="1321"/>
                </a:cxn>
                <a:cxn ang="0">
                  <a:pos x="950" y="1421"/>
                </a:cxn>
                <a:cxn ang="0">
                  <a:pos x="775" y="1458"/>
                </a:cxn>
              </a:cxnLst>
              <a:rect l="0" t="0" r="r" b="b"/>
              <a:pathLst>
                <a:path w="1533" h="1528">
                  <a:moveTo>
                    <a:pt x="253" y="1355"/>
                  </a:moveTo>
                  <a:lnTo>
                    <a:pt x="244" y="1388"/>
                  </a:lnTo>
                  <a:lnTo>
                    <a:pt x="234" y="1411"/>
                  </a:lnTo>
                  <a:lnTo>
                    <a:pt x="221" y="1431"/>
                  </a:lnTo>
                  <a:lnTo>
                    <a:pt x="199" y="1445"/>
                  </a:lnTo>
                  <a:lnTo>
                    <a:pt x="167" y="1455"/>
                  </a:lnTo>
                  <a:lnTo>
                    <a:pt x="122" y="1458"/>
                  </a:lnTo>
                  <a:lnTo>
                    <a:pt x="36" y="1458"/>
                  </a:lnTo>
                  <a:lnTo>
                    <a:pt x="16" y="1465"/>
                  </a:lnTo>
                  <a:lnTo>
                    <a:pt x="4" y="1478"/>
                  </a:lnTo>
                  <a:lnTo>
                    <a:pt x="0" y="1505"/>
                  </a:lnTo>
                  <a:lnTo>
                    <a:pt x="4" y="1518"/>
                  </a:lnTo>
                  <a:lnTo>
                    <a:pt x="16" y="1525"/>
                  </a:lnTo>
                  <a:lnTo>
                    <a:pt x="32" y="1528"/>
                  </a:lnTo>
                  <a:lnTo>
                    <a:pt x="826" y="1528"/>
                  </a:lnTo>
                  <a:lnTo>
                    <a:pt x="934" y="1518"/>
                  </a:lnTo>
                  <a:lnTo>
                    <a:pt x="1037" y="1491"/>
                  </a:lnTo>
                  <a:lnTo>
                    <a:pt x="1130" y="1451"/>
                  </a:lnTo>
                  <a:lnTo>
                    <a:pt x="1213" y="1398"/>
                  </a:lnTo>
                  <a:lnTo>
                    <a:pt x="1283" y="1338"/>
                  </a:lnTo>
                  <a:lnTo>
                    <a:pt x="1341" y="1268"/>
                  </a:lnTo>
                  <a:lnTo>
                    <a:pt x="1382" y="1194"/>
                  </a:lnTo>
                  <a:lnTo>
                    <a:pt x="1408" y="1118"/>
                  </a:lnTo>
                  <a:lnTo>
                    <a:pt x="1417" y="1044"/>
                  </a:lnTo>
                  <a:lnTo>
                    <a:pt x="1411" y="978"/>
                  </a:lnTo>
                  <a:lnTo>
                    <a:pt x="1389" y="914"/>
                  </a:lnTo>
                  <a:lnTo>
                    <a:pt x="1353" y="861"/>
                  </a:lnTo>
                  <a:lnTo>
                    <a:pt x="1302" y="814"/>
                  </a:lnTo>
                  <a:lnTo>
                    <a:pt x="1242" y="774"/>
                  </a:lnTo>
                  <a:lnTo>
                    <a:pt x="1168" y="744"/>
                  </a:lnTo>
                  <a:lnTo>
                    <a:pt x="1085" y="728"/>
                  </a:lnTo>
                  <a:lnTo>
                    <a:pt x="1168" y="708"/>
                  </a:lnTo>
                  <a:lnTo>
                    <a:pt x="1248" y="674"/>
                  </a:lnTo>
                  <a:lnTo>
                    <a:pt x="1325" y="634"/>
                  </a:lnTo>
                  <a:lnTo>
                    <a:pt x="1392" y="581"/>
                  </a:lnTo>
                  <a:lnTo>
                    <a:pt x="1449" y="524"/>
                  </a:lnTo>
                  <a:lnTo>
                    <a:pt x="1494" y="457"/>
                  </a:lnTo>
                  <a:lnTo>
                    <a:pt x="1523" y="387"/>
                  </a:lnTo>
                  <a:lnTo>
                    <a:pt x="1533" y="307"/>
                  </a:lnTo>
                  <a:lnTo>
                    <a:pt x="1526" y="247"/>
                  </a:lnTo>
                  <a:lnTo>
                    <a:pt x="1507" y="191"/>
                  </a:lnTo>
                  <a:lnTo>
                    <a:pt x="1475" y="137"/>
                  </a:lnTo>
                  <a:lnTo>
                    <a:pt x="1430" y="91"/>
                  </a:lnTo>
                  <a:lnTo>
                    <a:pt x="1373" y="54"/>
                  </a:lnTo>
                  <a:lnTo>
                    <a:pt x="1305" y="24"/>
                  </a:lnTo>
                  <a:lnTo>
                    <a:pt x="1226" y="7"/>
                  </a:lnTo>
                  <a:lnTo>
                    <a:pt x="1133" y="0"/>
                  </a:lnTo>
                  <a:lnTo>
                    <a:pt x="388" y="0"/>
                  </a:lnTo>
                  <a:lnTo>
                    <a:pt x="365" y="4"/>
                  </a:lnTo>
                  <a:lnTo>
                    <a:pt x="356" y="17"/>
                  </a:lnTo>
                  <a:lnTo>
                    <a:pt x="352" y="44"/>
                  </a:lnTo>
                  <a:lnTo>
                    <a:pt x="356" y="57"/>
                  </a:lnTo>
                  <a:lnTo>
                    <a:pt x="365" y="67"/>
                  </a:lnTo>
                  <a:lnTo>
                    <a:pt x="384" y="67"/>
                  </a:lnTo>
                  <a:lnTo>
                    <a:pt x="410" y="71"/>
                  </a:lnTo>
                  <a:lnTo>
                    <a:pt x="455" y="71"/>
                  </a:lnTo>
                  <a:lnTo>
                    <a:pt x="493" y="74"/>
                  </a:lnTo>
                  <a:lnTo>
                    <a:pt x="519" y="77"/>
                  </a:lnTo>
                  <a:lnTo>
                    <a:pt x="535" y="81"/>
                  </a:lnTo>
                  <a:lnTo>
                    <a:pt x="547" y="91"/>
                  </a:lnTo>
                  <a:lnTo>
                    <a:pt x="551" y="111"/>
                  </a:lnTo>
                  <a:lnTo>
                    <a:pt x="551" y="121"/>
                  </a:lnTo>
                  <a:lnTo>
                    <a:pt x="547" y="127"/>
                  </a:lnTo>
                  <a:lnTo>
                    <a:pt x="544" y="137"/>
                  </a:lnTo>
                  <a:lnTo>
                    <a:pt x="541" y="151"/>
                  </a:lnTo>
                  <a:lnTo>
                    <a:pt x="253" y="1355"/>
                  </a:lnTo>
                  <a:close/>
                  <a:moveTo>
                    <a:pt x="579" y="708"/>
                  </a:moveTo>
                  <a:lnTo>
                    <a:pt x="711" y="154"/>
                  </a:lnTo>
                  <a:lnTo>
                    <a:pt x="720" y="114"/>
                  </a:lnTo>
                  <a:lnTo>
                    <a:pt x="733" y="91"/>
                  </a:lnTo>
                  <a:lnTo>
                    <a:pt x="752" y="77"/>
                  </a:lnTo>
                  <a:lnTo>
                    <a:pt x="781" y="71"/>
                  </a:lnTo>
                  <a:lnTo>
                    <a:pt x="1104" y="71"/>
                  </a:lnTo>
                  <a:lnTo>
                    <a:pt x="1168" y="77"/>
                  </a:lnTo>
                  <a:lnTo>
                    <a:pt x="1219" y="91"/>
                  </a:lnTo>
                  <a:lnTo>
                    <a:pt x="1261" y="117"/>
                  </a:lnTo>
                  <a:lnTo>
                    <a:pt x="1293" y="147"/>
                  </a:lnTo>
                  <a:lnTo>
                    <a:pt x="1315" y="184"/>
                  </a:lnTo>
                  <a:lnTo>
                    <a:pt x="1328" y="221"/>
                  </a:lnTo>
                  <a:lnTo>
                    <a:pt x="1334" y="261"/>
                  </a:lnTo>
                  <a:lnTo>
                    <a:pt x="1337" y="301"/>
                  </a:lnTo>
                  <a:lnTo>
                    <a:pt x="1331" y="367"/>
                  </a:lnTo>
                  <a:lnTo>
                    <a:pt x="1312" y="431"/>
                  </a:lnTo>
                  <a:lnTo>
                    <a:pt x="1280" y="494"/>
                  </a:lnTo>
                  <a:lnTo>
                    <a:pt x="1238" y="551"/>
                  </a:lnTo>
                  <a:lnTo>
                    <a:pt x="1184" y="604"/>
                  </a:lnTo>
                  <a:lnTo>
                    <a:pt x="1123" y="647"/>
                  </a:lnTo>
                  <a:lnTo>
                    <a:pt x="1053" y="681"/>
                  </a:lnTo>
                  <a:lnTo>
                    <a:pt x="976" y="701"/>
                  </a:lnTo>
                  <a:lnTo>
                    <a:pt x="893" y="708"/>
                  </a:lnTo>
                  <a:lnTo>
                    <a:pt x="579" y="708"/>
                  </a:lnTo>
                  <a:close/>
                  <a:moveTo>
                    <a:pt x="480" y="1458"/>
                  </a:moveTo>
                  <a:lnTo>
                    <a:pt x="435" y="1458"/>
                  </a:lnTo>
                  <a:lnTo>
                    <a:pt x="423" y="1455"/>
                  </a:lnTo>
                  <a:lnTo>
                    <a:pt x="416" y="1455"/>
                  </a:lnTo>
                  <a:lnTo>
                    <a:pt x="407" y="1445"/>
                  </a:lnTo>
                  <a:lnTo>
                    <a:pt x="407" y="1425"/>
                  </a:lnTo>
                  <a:lnTo>
                    <a:pt x="410" y="1418"/>
                  </a:lnTo>
                  <a:lnTo>
                    <a:pt x="410" y="1408"/>
                  </a:lnTo>
                  <a:lnTo>
                    <a:pt x="413" y="1398"/>
                  </a:lnTo>
                  <a:lnTo>
                    <a:pt x="416" y="1381"/>
                  </a:lnTo>
                  <a:lnTo>
                    <a:pt x="567" y="758"/>
                  </a:lnTo>
                  <a:lnTo>
                    <a:pt x="970" y="758"/>
                  </a:lnTo>
                  <a:lnTo>
                    <a:pt x="1034" y="764"/>
                  </a:lnTo>
                  <a:lnTo>
                    <a:pt x="1085" y="781"/>
                  </a:lnTo>
                  <a:lnTo>
                    <a:pt x="1126" y="804"/>
                  </a:lnTo>
                  <a:lnTo>
                    <a:pt x="1158" y="834"/>
                  </a:lnTo>
                  <a:lnTo>
                    <a:pt x="1184" y="871"/>
                  </a:lnTo>
                  <a:lnTo>
                    <a:pt x="1200" y="911"/>
                  </a:lnTo>
                  <a:lnTo>
                    <a:pt x="1210" y="948"/>
                  </a:lnTo>
                  <a:lnTo>
                    <a:pt x="1216" y="984"/>
                  </a:lnTo>
                  <a:lnTo>
                    <a:pt x="1219" y="1021"/>
                  </a:lnTo>
                  <a:lnTo>
                    <a:pt x="1210" y="1104"/>
                  </a:lnTo>
                  <a:lnTo>
                    <a:pt x="1184" y="1181"/>
                  </a:lnTo>
                  <a:lnTo>
                    <a:pt x="1146" y="1258"/>
                  </a:lnTo>
                  <a:lnTo>
                    <a:pt x="1091" y="1321"/>
                  </a:lnTo>
                  <a:lnTo>
                    <a:pt x="1024" y="1378"/>
                  </a:lnTo>
                  <a:lnTo>
                    <a:pt x="950" y="1421"/>
                  </a:lnTo>
                  <a:lnTo>
                    <a:pt x="864" y="1448"/>
                  </a:lnTo>
                  <a:lnTo>
                    <a:pt x="775" y="1458"/>
                  </a:lnTo>
                  <a:lnTo>
                    <a:pt x="480" y="14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2" name="Text Box 4"/>
          <p:cNvSpPr txBox="1">
            <a:spLocks noChangeArrowheads="1"/>
          </p:cNvSpPr>
          <p:nvPr/>
        </p:nvSpPr>
        <p:spPr bwMode="auto">
          <a:xfrm>
            <a:off x="838200" y="3589399"/>
            <a:ext cx="57150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Break it into smaller pieces!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39956" name="Group 2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10000" y="2895375"/>
            <a:ext cx="1879186" cy="539913"/>
            <a:chOff x="2641" y="1935"/>
            <a:chExt cx="14305" cy="4110"/>
          </a:xfrm>
        </p:grpSpPr>
        <p:sp>
          <p:nvSpPr>
            <p:cNvPr id="39958" name="Freeform 22"/>
            <p:cNvSpPr>
              <a:spLocks noEditPoints="1"/>
            </p:cNvSpPr>
            <p:nvPr/>
          </p:nvSpPr>
          <p:spPr bwMode="auto">
            <a:xfrm>
              <a:off x="2641" y="3641"/>
              <a:ext cx="1436" cy="522"/>
            </a:xfrm>
            <a:custGeom>
              <a:avLst/>
              <a:gdLst/>
              <a:ahLst/>
              <a:cxnLst>
                <a:cxn ang="0">
                  <a:pos x="1360" y="88"/>
                </a:cxn>
                <a:cxn ang="0">
                  <a:pos x="1387" y="88"/>
                </a:cxn>
                <a:cxn ang="0">
                  <a:pos x="1409" y="83"/>
                </a:cxn>
                <a:cxn ang="0">
                  <a:pos x="1427" y="69"/>
                </a:cxn>
                <a:cxn ang="0">
                  <a:pos x="1436" y="42"/>
                </a:cxn>
                <a:cxn ang="0">
                  <a:pos x="1427" y="18"/>
                </a:cxn>
                <a:cxn ang="0">
                  <a:pos x="1409" y="5"/>
                </a:cxn>
                <a:cxn ang="0">
                  <a:pos x="1387" y="0"/>
                </a:cxn>
                <a:cxn ang="0">
                  <a:pos x="36" y="0"/>
                </a:cxn>
                <a:cxn ang="0">
                  <a:pos x="27" y="5"/>
                </a:cxn>
                <a:cxn ang="0">
                  <a:pos x="13" y="9"/>
                </a:cxn>
                <a:cxn ang="0">
                  <a:pos x="9" y="18"/>
                </a:cxn>
                <a:cxn ang="0">
                  <a:pos x="0" y="28"/>
                </a:cxn>
                <a:cxn ang="0">
                  <a:pos x="0" y="42"/>
                </a:cxn>
                <a:cxn ang="0">
                  <a:pos x="9" y="69"/>
                </a:cxn>
                <a:cxn ang="0">
                  <a:pos x="27" y="83"/>
                </a:cxn>
                <a:cxn ang="0">
                  <a:pos x="49" y="88"/>
                </a:cxn>
                <a:cxn ang="0">
                  <a:pos x="76" y="88"/>
                </a:cxn>
                <a:cxn ang="0">
                  <a:pos x="1360" y="88"/>
                </a:cxn>
                <a:cxn ang="0">
                  <a:pos x="1365" y="522"/>
                </a:cxn>
                <a:cxn ang="0">
                  <a:pos x="1387" y="522"/>
                </a:cxn>
                <a:cxn ang="0">
                  <a:pos x="1400" y="518"/>
                </a:cxn>
                <a:cxn ang="0">
                  <a:pos x="1409" y="518"/>
                </a:cxn>
                <a:cxn ang="0">
                  <a:pos x="1418" y="508"/>
                </a:cxn>
                <a:cxn ang="0">
                  <a:pos x="1427" y="504"/>
                </a:cxn>
                <a:cxn ang="0">
                  <a:pos x="1436" y="476"/>
                </a:cxn>
                <a:cxn ang="0">
                  <a:pos x="1427" y="448"/>
                </a:cxn>
                <a:cxn ang="0">
                  <a:pos x="1409" y="439"/>
                </a:cxn>
                <a:cxn ang="0">
                  <a:pos x="1387" y="434"/>
                </a:cxn>
                <a:cxn ang="0">
                  <a:pos x="1360" y="430"/>
                </a:cxn>
                <a:cxn ang="0">
                  <a:pos x="49" y="430"/>
                </a:cxn>
                <a:cxn ang="0">
                  <a:pos x="27" y="439"/>
                </a:cxn>
                <a:cxn ang="0">
                  <a:pos x="9" y="448"/>
                </a:cxn>
                <a:cxn ang="0">
                  <a:pos x="0" y="476"/>
                </a:cxn>
                <a:cxn ang="0">
                  <a:pos x="9" y="504"/>
                </a:cxn>
                <a:cxn ang="0">
                  <a:pos x="27" y="513"/>
                </a:cxn>
                <a:cxn ang="0">
                  <a:pos x="49" y="522"/>
                </a:cxn>
                <a:cxn ang="0">
                  <a:pos x="71" y="522"/>
                </a:cxn>
                <a:cxn ang="0">
                  <a:pos x="1365" y="522"/>
                </a:cxn>
              </a:cxnLst>
              <a:rect l="0" t="0" r="r" b="b"/>
              <a:pathLst>
                <a:path w="1436" h="522">
                  <a:moveTo>
                    <a:pt x="1360" y="88"/>
                  </a:moveTo>
                  <a:lnTo>
                    <a:pt x="1387" y="88"/>
                  </a:lnTo>
                  <a:lnTo>
                    <a:pt x="1409" y="83"/>
                  </a:lnTo>
                  <a:lnTo>
                    <a:pt x="1427" y="69"/>
                  </a:lnTo>
                  <a:lnTo>
                    <a:pt x="1436" y="42"/>
                  </a:lnTo>
                  <a:lnTo>
                    <a:pt x="1427" y="18"/>
                  </a:lnTo>
                  <a:lnTo>
                    <a:pt x="1409" y="5"/>
                  </a:lnTo>
                  <a:lnTo>
                    <a:pt x="1387" y="0"/>
                  </a:lnTo>
                  <a:lnTo>
                    <a:pt x="36" y="0"/>
                  </a:lnTo>
                  <a:lnTo>
                    <a:pt x="27" y="5"/>
                  </a:lnTo>
                  <a:lnTo>
                    <a:pt x="13" y="9"/>
                  </a:lnTo>
                  <a:lnTo>
                    <a:pt x="9" y="18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9" y="69"/>
                  </a:lnTo>
                  <a:lnTo>
                    <a:pt x="27" y="83"/>
                  </a:lnTo>
                  <a:lnTo>
                    <a:pt x="49" y="88"/>
                  </a:lnTo>
                  <a:lnTo>
                    <a:pt x="76" y="88"/>
                  </a:lnTo>
                  <a:lnTo>
                    <a:pt x="1360" y="88"/>
                  </a:lnTo>
                  <a:close/>
                  <a:moveTo>
                    <a:pt x="1365" y="522"/>
                  </a:moveTo>
                  <a:lnTo>
                    <a:pt x="1387" y="522"/>
                  </a:lnTo>
                  <a:lnTo>
                    <a:pt x="1400" y="518"/>
                  </a:lnTo>
                  <a:lnTo>
                    <a:pt x="1409" y="518"/>
                  </a:lnTo>
                  <a:lnTo>
                    <a:pt x="1418" y="508"/>
                  </a:lnTo>
                  <a:lnTo>
                    <a:pt x="1427" y="504"/>
                  </a:lnTo>
                  <a:lnTo>
                    <a:pt x="1436" y="476"/>
                  </a:lnTo>
                  <a:lnTo>
                    <a:pt x="1427" y="448"/>
                  </a:lnTo>
                  <a:lnTo>
                    <a:pt x="1409" y="439"/>
                  </a:lnTo>
                  <a:lnTo>
                    <a:pt x="1387" y="434"/>
                  </a:lnTo>
                  <a:lnTo>
                    <a:pt x="1360" y="430"/>
                  </a:lnTo>
                  <a:lnTo>
                    <a:pt x="49" y="430"/>
                  </a:lnTo>
                  <a:lnTo>
                    <a:pt x="27" y="439"/>
                  </a:lnTo>
                  <a:lnTo>
                    <a:pt x="9" y="448"/>
                  </a:lnTo>
                  <a:lnTo>
                    <a:pt x="0" y="476"/>
                  </a:lnTo>
                  <a:lnTo>
                    <a:pt x="9" y="504"/>
                  </a:lnTo>
                  <a:lnTo>
                    <a:pt x="27" y="513"/>
                  </a:lnTo>
                  <a:lnTo>
                    <a:pt x="49" y="522"/>
                  </a:lnTo>
                  <a:lnTo>
                    <a:pt x="71" y="522"/>
                  </a:lnTo>
                  <a:lnTo>
                    <a:pt x="1365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59" name="Freeform 23"/>
            <p:cNvSpPr>
              <a:spLocks/>
            </p:cNvSpPr>
            <p:nvPr/>
          </p:nvSpPr>
          <p:spPr bwMode="auto">
            <a:xfrm>
              <a:off x="10482" y="1935"/>
              <a:ext cx="1075" cy="1012"/>
            </a:xfrm>
            <a:custGeom>
              <a:avLst/>
              <a:gdLst/>
              <a:ahLst/>
              <a:cxnLst>
                <a:cxn ang="0">
                  <a:pos x="674" y="250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9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6" y="199"/>
                </a:cxn>
                <a:cxn ang="0">
                  <a:pos x="1040" y="60"/>
                </a:cxn>
                <a:cxn ang="0">
                  <a:pos x="915" y="5"/>
                </a:cxn>
                <a:cxn ang="0">
                  <a:pos x="768" y="32"/>
                </a:cxn>
                <a:cxn ang="0">
                  <a:pos x="665" y="139"/>
                </a:cxn>
                <a:cxn ang="0">
                  <a:pos x="576" y="60"/>
                </a:cxn>
                <a:cxn ang="0">
                  <a:pos x="451" y="5"/>
                </a:cxn>
                <a:cxn ang="0">
                  <a:pos x="268" y="46"/>
                </a:cxn>
                <a:cxn ang="0">
                  <a:pos x="116" y="213"/>
                </a:cxn>
                <a:cxn ang="0">
                  <a:pos x="67" y="347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70" y="754"/>
                </a:cxn>
                <a:cxn ang="0">
                  <a:pos x="76" y="744"/>
                </a:cxn>
                <a:cxn ang="0">
                  <a:pos x="0" y="865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8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8" y="740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7"/>
                  </a:lnTo>
                  <a:lnTo>
                    <a:pt x="674" y="250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3" y="60"/>
                  </a:lnTo>
                  <a:lnTo>
                    <a:pt x="982" y="79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7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5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5"/>
                  </a:lnTo>
                  <a:lnTo>
                    <a:pt x="692" y="106"/>
                  </a:lnTo>
                  <a:lnTo>
                    <a:pt x="665" y="139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5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6" y="153"/>
                  </a:lnTo>
                  <a:lnTo>
                    <a:pt x="116" y="213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7"/>
                  </a:lnTo>
                  <a:lnTo>
                    <a:pt x="67" y="356"/>
                  </a:lnTo>
                  <a:lnTo>
                    <a:pt x="72" y="361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6" y="250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9"/>
                  </a:lnTo>
                  <a:lnTo>
                    <a:pt x="504" y="102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2"/>
                  </a:lnTo>
                  <a:lnTo>
                    <a:pt x="446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5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4"/>
                  </a:lnTo>
                  <a:lnTo>
                    <a:pt x="192" y="777"/>
                  </a:lnTo>
                  <a:lnTo>
                    <a:pt x="170" y="754"/>
                  </a:lnTo>
                  <a:lnTo>
                    <a:pt x="143" y="740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7"/>
                  </a:lnTo>
                  <a:lnTo>
                    <a:pt x="9" y="814"/>
                  </a:lnTo>
                  <a:lnTo>
                    <a:pt x="0" y="865"/>
                  </a:lnTo>
                  <a:lnTo>
                    <a:pt x="9" y="911"/>
                  </a:lnTo>
                  <a:lnTo>
                    <a:pt x="32" y="948"/>
                  </a:lnTo>
                  <a:lnTo>
                    <a:pt x="67" y="980"/>
                  </a:lnTo>
                  <a:lnTo>
                    <a:pt x="107" y="999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8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8"/>
                  </a:lnTo>
                  <a:lnTo>
                    <a:pt x="785" y="925"/>
                  </a:lnTo>
                  <a:lnTo>
                    <a:pt x="741" y="948"/>
                  </a:lnTo>
                  <a:lnTo>
                    <a:pt x="701" y="962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3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40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0" name="Rectangle 24"/>
            <p:cNvSpPr>
              <a:spLocks noChangeArrowheads="1"/>
            </p:cNvSpPr>
            <p:nvPr/>
          </p:nvSpPr>
          <p:spPr bwMode="auto">
            <a:xfrm>
              <a:off x="4996" y="3733"/>
              <a:ext cx="11950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1" name="Freeform 25"/>
            <p:cNvSpPr>
              <a:spLocks/>
            </p:cNvSpPr>
            <p:nvPr/>
          </p:nvSpPr>
          <p:spPr bwMode="auto">
            <a:xfrm>
              <a:off x="5259" y="4505"/>
              <a:ext cx="714" cy="1489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24"/>
                </a:cxn>
                <a:cxn ang="0">
                  <a:pos x="433" y="5"/>
                </a:cxn>
                <a:cxn ang="0">
                  <a:pos x="424" y="0"/>
                </a:cxn>
                <a:cxn ang="0">
                  <a:pos x="393" y="0"/>
                </a:cxn>
                <a:cxn ang="0">
                  <a:pos x="321" y="61"/>
                </a:cxn>
                <a:cxn ang="0">
                  <a:pos x="245" y="102"/>
                </a:cxn>
                <a:cxn ang="0">
                  <a:pos x="174" y="125"/>
                </a:cxn>
                <a:cxn ang="0">
                  <a:pos x="103" y="139"/>
                </a:cxn>
                <a:cxn ang="0">
                  <a:pos x="45" y="144"/>
                </a:cxn>
                <a:cxn ang="0">
                  <a:pos x="0" y="144"/>
                </a:cxn>
                <a:cxn ang="0">
                  <a:pos x="0" y="213"/>
                </a:cxn>
                <a:cxn ang="0">
                  <a:pos x="45" y="213"/>
                </a:cxn>
                <a:cxn ang="0">
                  <a:pos x="116" y="204"/>
                </a:cxn>
                <a:cxn ang="0">
                  <a:pos x="196" y="190"/>
                </a:cxn>
                <a:cxn ang="0">
                  <a:pos x="281" y="153"/>
                </a:cxn>
                <a:cxn ang="0">
                  <a:pos x="281" y="1350"/>
                </a:cxn>
                <a:cxn ang="0">
                  <a:pos x="272" y="1378"/>
                </a:cxn>
                <a:cxn ang="0">
                  <a:pos x="254" y="1397"/>
                </a:cxn>
                <a:cxn ang="0">
                  <a:pos x="219" y="1411"/>
                </a:cxn>
                <a:cxn ang="0">
                  <a:pos x="165" y="1420"/>
                </a:cxn>
                <a:cxn ang="0">
                  <a:pos x="14" y="1420"/>
                </a:cxn>
                <a:cxn ang="0">
                  <a:pos x="14" y="1489"/>
                </a:cxn>
                <a:cxn ang="0">
                  <a:pos x="72" y="1484"/>
                </a:cxn>
                <a:cxn ang="0">
                  <a:pos x="656" y="1484"/>
                </a:cxn>
                <a:cxn ang="0">
                  <a:pos x="714" y="1489"/>
                </a:cxn>
                <a:cxn ang="0">
                  <a:pos x="714" y="1420"/>
                </a:cxn>
                <a:cxn ang="0">
                  <a:pos x="562" y="1420"/>
                </a:cxn>
                <a:cxn ang="0">
                  <a:pos x="504" y="1411"/>
                </a:cxn>
                <a:cxn ang="0">
                  <a:pos x="468" y="1397"/>
                </a:cxn>
                <a:cxn ang="0">
                  <a:pos x="451" y="1378"/>
                </a:cxn>
                <a:cxn ang="0">
                  <a:pos x="442" y="1350"/>
                </a:cxn>
                <a:cxn ang="0">
                  <a:pos x="442" y="1313"/>
                </a:cxn>
                <a:cxn ang="0">
                  <a:pos x="442" y="61"/>
                </a:cxn>
              </a:cxnLst>
              <a:rect l="0" t="0" r="r" b="b"/>
              <a:pathLst>
                <a:path w="714" h="1489">
                  <a:moveTo>
                    <a:pt x="442" y="61"/>
                  </a:moveTo>
                  <a:lnTo>
                    <a:pt x="442" y="24"/>
                  </a:lnTo>
                  <a:lnTo>
                    <a:pt x="433" y="5"/>
                  </a:lnTo>
                  <a:lnTo>
                    <a:pt x="424" y="0"/>
                  </a:lnTo>
                  <a:lnTo>
                    <a:pt x="393" y="0"/>
                  </a:lnTo>
                  <a:lnTo>
                    <a:pt x="321" y="61"/>
                  </a:lnTo>
                  <a:lnTo>
                    <a:pt x="245" y="102"/>
                  </a:lnTo>
                  <a:lnTo>
                    <a:pt x="174" y="125"/>
                  </a:lnTo>
                  <a:lnTo>
                    <a:pt x="103" y="139"/>
                  </a:lnTo>
                  <a:lnTo>
                    <a:pt x="45" y="144"/>
                  </a:lnTo>
                  <a:lnTo>
                    <a:pt x="0" y="144"/>
                  </a:lnTo>
                  <a:lnTo>
                    <a:pt x="0" y="213"/>
                  </a:lnTo>
                  <a:lnTo>
                    <a:pt x="45" y="213"/>
                  </a:lnTo>
                  <a:lnTo>
                    <a:pt x="116" y="204"/>
                  </a:lnTo>
                  <a:lnTo>
                    <a:pt x="196" y="190"/>
                  </a:lnTo>
                  <a:lnTo>
                    <a:pt x="281" y="153"/>
                  </a:lnTo>
                  <a:lnTo>
                    <a:pt x="281" y="1350"/>
                  </a:lnTo>
                  <a:lnTo>
                    <a:pt x="272" y="1378"/>
                  </a:lnTo>
                  <a:lnTo>
                    <a:pt x="254" y="1397"/>
                  </a:lnTo>
                  <a:lnTo>
                    <a:pt x="219" y="1411"/>
                  </a:lnTo>
                  <a:lnTo>
                    <a:pt x="165" y="1420"/>
                  </a:lnTo>
                  <a:lnTo>
                    <a:pt x="14" y="1420"/>
                  </a:lnTo>
                  <a:lnTo>
                    <a:pt x="14" y="1489"/>
                  </a:lnTo>
                  <a:lnTo>
                    <a:pt x="72" y="1484"/>
                  </a:lnTo>
                  <a:lnTo>
                    <a:pt x="656" y="1484"/>
                  </a:lnTo>
                  <a:lnTo>
                    <a:pt x="714" y="1489"/>
                  </a:lnTo>
                  <a:lnTo>
                    <a:pt x="714" y="1420"/>
                  </a:lnTo>
                  <a:lnTo>
                    <a:pt x="562" y="1420"/>
                  </a:lnTo>
                  <a:lnTo>
                    <a:pt x="504" y="1411"/>
                  </a:lnTo>
                  <a:lnTo>
                    <a:pt x="468" y="1397"/>
                  </a:lnTo>
                  <a:lnTo>
                    <a:pt x="451" y="1378"/>
                  </a:lnTo>
                  <a:lnTo>
                    <a:pt x="442" y="1350"/>
                  </a:lnTo>
                  <a:lnTo>
                    <a:pt x="442" y="1313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2" name="Freeform 26"/>
            <p:cNvSpPr>
              <a:spLocks/>
            </p:cNvSpPr>
            <p:nvPr/>
          </p:nvSpPr>
          <p:spPr bwMode="auto">
            <a:xfrm>
              <a:off x="6794" y="5388"/>
              <a:ext cx="1320" cy="93"/>
            </a:xfrm>
            <a:custGeom>
              <a:avLst/>
              <a:gdLst/>
              <a:ahLst/>
              <a:cxnLst>
                <a:cxn ang="0">
                  <a:pos x="1248" y="93"/>
                </a:cxn>
                <a:cxn ang="0">
                  <a:pos x="1271" y="93"/>
                </a:cxn>
                <a:cxn ang="0">
                  <a:pos x="1284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8" y="0"/>
                </a:cxn>
                <a:cxn ang="0">
                  <a:pos x="49" y="0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8" y="74"/>
                </a:cxn>
                <a:cxn ang="0">
                  <a:pos x="26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8" y="93"/>
                </a:cxn>
              </a:cxnLst>
              <a:rect l="0" t="0" r="r" b="b"/>
              <a:pathLst>
                <a:path w="1320" h="93">
                  <a:moveTo>
                    <a:pt x="1248" y="93"/>
                  </a:moveTo>
                  <a:lnTo>
                    <a:pt x="1271" y="93"/>
                  </a:lnTo>
                  <a:lnTo>
                    <a:pt x="1284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8" y="0"/>
                  </a:lnTo>
                  <a:lnTo>
                    <a:pt x="49" y="0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8" y="74"/>
                  </a:lnTo>
                  <a:lnTo>
                    <a:pt x="26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8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3" name="Freeform 27"/>
            <p:cNvSpPr>
              <a:spLocks/>
            </p:cNvSpPr>
            <p:nvPr/>
          </p:nvSpPr>
          <p:spPr bwMode="auto">
            <a:xfrm>
              <a:off x="8868" y="4505"/>
              <a:ext cx="861" cy="1489"/>
            </a:xfrm>
            <a:custGeom>
              <a:avLst/>
              <a:gdLst/>
              <a:ahLst/>
              <a:cxnLst>
                <a:cxn ang="0">
                  <a:pos x="807" y="1101"/>
                </a:cxn>
                <a:cxn ang="0">
                  <a:pos x="776" y="1263"/>
                </a:cxn>
                <a:cxn ang="0">
                  <a:pos x="736" y="1309"/>
                </a:cxn>
                <a:cxn ang="0">
                  <a:pos x="642" y="1318"/>
                </a:cxn>
                <a:cxn ang="0">
                  <a:pos x="397" y="1087"/>
                </a:cxn>
                <a:cxn ang="0">
                  <a:pos x="588" y="907"/>
                </a:cxn>
                <a:cxn ang="0">
                  <a:pos x="776" y="699"/>
                </a:cxn>
                <a:cxn ang="0">
                  <a:pos x="843" y="569"/>
                </a:cxn>
                <a:cxn ang="0">
                  <a:pos x="861" y="435"/>
                </a:cxn>
                <a:cxn ang="0">
                  <a:pos x="816" y="236"/>
                </a:cxn>
                <a:cxn ang="0">
                  <a:pos x="695" y="93"/>
                </a:cxn>
                <a:cxn ang="0">
                  <a:pos x="513" y="10"/>
                </a:cxn>
                <a:cxn ang="0">
                  <a:pos x="307" y="14"/>
                </a:cxn>
                <a:cxn ang="0">
                  <a:pos x="142" y="98"/>
                </a:cxn>
                <a:cxn ang="0">
                  <a:pos x="40" y="236"/>
                </a:cxn>
                <a:cxn ang="0">
                  <a:pos x="0" y="407"/>
                </a:cxn>
                <a:cxn ang="0">
                  <a:pos x="22" y="486"/>
                </a:cxn>
                <a:cxn ang="0">
                  <a:pos x="89" y="527"/>
                </a:cxn>
                <a:cxn ang="0">
                  <a:pos x="116" y="532"/>
                </a:cxn>
                <a:cxn ang="0">
                  <a:pos x="169" y="514"/>
                </a:cxn>
                <a:cxn ang="0">
                  <a:pos x="218" y="458"/>
                </a:cxn>
                <a:cxn ang="0">
                  <a:pos x="218" y="370"/>
                </a:cxn>
                <a:cxn ang="0">
                  <a:pos x="160" y="306"/>
                </a:cxn>
                <a:cxn ang="0">
                  <a:pos x="84" y="296"/>
                </a:cxn>
                <a:cxn ang="0">
                  <a:pos x="174" y="153"/>
                </a:cxn>
                <a:cxn ang="0">
                  <a:pos x="303" y="79"/>
                </a:cxn>
                <a:cxn ang="0">
                  <a:pos x="455" y="79"/>
                </a:cxn>
                <a:cxn ang="0">
                  <a:pos x="571" y="158"/>
                </a:cxn>
                <a:cxn ang="0">
                  <a:pos x="642" y="282"/>
                </a:cxn>
                <a:cxn ang="0">
                  <a:pos x="664" y="435"/>
                </a:cxn>
                <a:cxn ang="0">
                  <a:pos x="620" y="648"/>
                </a:cxn>
                <a:cxn ang="0">
                  <a:pos x="508" y="842"/>
                </a:cxn>
                <a:cxn ang="0">
                  <a:pos x="22" y="1406"/>
                </a:cxn>
                <a:cxn ang="0">
                  <a:pos x="0" y="1447"/>
                </a:cxn>
                <a:cxn ang="0">
                  <a:pos x="803" y="1489"/>
                </a:cxn>
              </a:cxnLst>
              <a:rect l="0" t="0" r="r" b="b"/>
              <a:pathLst>
                <a:path w="861" h="1489">
                  <a:moveTo>
                    <a:pt x="861" y="1101"/>
                  </a:moveTo>
                  <a:lnTo>
                    <a:pt x="807" y="1101"/>
                  </a:lnTo>
                  <a:lnTo>
                    <a:pt x="789" y="1212"/>
                  </a:lnTo>
                  <a:lnTo>
                    <a:pt x="776" y="1263"/>
                  </a:lnTo>
                  <a:lnTo>
                    <a:pt x="758" y="1300"/>
                  </a:lnTo>
                  <a:lnTo>
                    <a:pt x="736" y="1309"/>
                  </a:lnTo>
                  <a:lnTo>
                    <a:pt x="695" y="1313"/>
                  </a:lnTo>
                  <a:lnTo>
                    <a:pt x="642" y="1318"/>
                  </a:lnTo>
                  <a:lnTo>
                    <a:pt x="165" y="1318"/>
                  </a:lnTo>
                  <a:lnTo>
                    <a:pt x="397" y="1087"/>
                  </a:lnTo>
                  <a:lnTo>
                    <a:pt x="499" y="990"/>
                  </a:lnTo>
                  <a:lnTo>
                    <a:pt x="588" y="907"/>
                  </a:lnTo>
                  <a:lnTo>
                    <a:pt x="727" y="763"/>
                  </a:lnTo>
                  <a:lnTo>
                    <a:pt x="776" y="699"/>
                  </a:lnTo>
                  <a:lnTo>
                    <a:pt x="816" y="634"/>
                  </a:lnTo>
                  <a:lnTo>
                    <a:pt x="843" y="569"/>
                  </a:lnTo>
                  <a:lnTo>
                    <a:pt x="856" y="504"/>
                  </a:lnTo>
                  <a:lnTo>
                    <a:pt x="861" y="435"/>
                  </a:lnTo>
                  <a:lnTo>
                    <a:pt x="847" y="329"/>
                  </a:lnTo>
                  <a:lnTo>
                    <a:pt x="816" y="236"/>
                  </a:lnTo>
                  <a:lnTo>
                    <a:pt x="762" y="158"/>
                  </a:lnTo>
                  <a:lnTo>
                    <a:pt x="695" y="93"/>
                  </a:lnTo>
                  <a:lnTo>
                    <a:pt x="611" y="42"/>
                  </a:lnTo>
                  <a:lnTo>
                    <a:pt x="513" y="10"/>
                  </a:lnTo>
                  <a:lnTo>
                    <a:pt x="406" y="0"/>
                  </a:lnTo>
                  <a:lnTo>
                    <a:pt x="307" y="14"/>
                  </a:lnTo>
                  <a:lnTo>
                    <a:pt x="218" y="47"/>
                  </a:lnTo>
                  <a:lnTo>
                    <a:pt x="142" y="98"/>
                  </a:lnTo>
                  <a:lnTo>
                    <a:pt x="84" y="162"/>
                  </a:lnTo>
                  <a:lnTo>
                    <a:pt x="40" y="236"/>
                  </a:lnTo>
                  <a:lnTo>
                    <a:pt x="9" y="319"/>
                  </a:lnTo>
                  <a:lnTo>
                    <a:pt x="0" y="407"/>
                  </a:lnTo>
                  <a:lnTo>
                    <a:pt x="4" y="454"/>
                  </a:lnTo>
                  <a:lnTo>
                    <a:pt x="22" y="486"/>
                  </a:lnTo>
                  <a:lnTo>
                    <a:pt x="44" y="509"/>
                  </a:lnTo>
                  <a:lnTo>
                    <a:pt x="89" y="527"/>
                  </a:lnTo>
                  <a:lnTo>
                    <a:pt x="107" y="532"/>
                  </a:lnTo>
                  <a:lnTo>
                    <a:pt x="116" y="532"/>
                  </a:lnTo>
                  <a:lnTo>
                    <a:pt x="142" y="527"/>
                  </a:lnTo>
                  <a:lnTo>
                    <a:pt x="169" y="514"/>
                  </a:lnTo>
                  <a:lnTo>
                    <a:pt x="196" y="495"/>
                  </a:lnTo>
                  <a:lnTo>
                    <a:pt x="218" y="458"/>
                  </a:lnTo>
                  <a:lnTo>
                    <a:pt x="227" y="412"/>
                  </a:lnTo>
                  <a:lnTo>
                    <a:pt x="218" y="370"/>
                  </a:lnTo>
                  <a:lnTo>
                    <a:pt x="196" y="333"/>
                  </a:lnTo>
                  <a:lnTo>
                    <a:pt x="160" y="306"/>
                  </a:lnTo>
                  <a:lnTo>
                    <a:pt x="111" y="296"/>
                  </a:lnTo>
                  <a:lnTo>
                    <a:pt x="84" y="296"/>
                  </a:lnTo>
                  <a:lnTo>
                    <a:pt x="120" y="218"/>
                  </a:lnTo>
                  <a:lnTo>
                    <a:pt x="174" y="153"/>
                  </a:lnTo>
                  <a:lnTo>
                    <a:pt x="232" y="107"/>
                  </a:lnTo>
                  <a:lnTo>
                    <a:pt x="303" y="79"/>
                  </a:lnTo>
                  <a:lnTo>
                    <a:pt x="374" y="70"/>
                  </a:lnTo>
                  <a:lnTo>
                    <a:pt x="455" y="79"/>
                  </a:lnTo>
                  <a:lnTo>
                    <a:pt x="517" y="111"/>
                  </a:lnTo>
                  <a:lnTo>
                    <a:pt x="571" y="158"/>
                  </a:lnTo>
                  <a:lnTo>
                    <a:pt x="611" y="213"/>
                  </a:lnTo>
                  <a:lnTo>
                    <a:pt x="642" y="282"/>
                  </a:lnTo>
                  <a:lnTo>
                    <a:pt x="660" y="356"/>
                  </a:lnTo>
                  <a:lnTo>
                    <a:pt x="664" y="435"/>
                  </a:lnTo>
                  <a:lnTo>
                    <a:pt x="651" y="541"/>
                  </a:lnTo>
                  <a:lnTo>
                    <a:pt x="620" y="648"/>
                  </a:lnTo>
                  <a:lnTo>
                    <a:pt x="571" y="745"/>
                  </a:lnTo>
                  <a:lnTo>
                    <a:pt x="508" y="842"/>
                  </a:lnTo>
                  <a:lnTo>
                    <a:pt x="437" y="930"/>
                  </a:lnTo>
                  <a:lnTo>
                    <a:pt x="22" y="1406"/>
                  </a:lnTo>
                  <a:lnTo>
                    <a:pt x="9" y="1429"/>
                  </a:lnTo>
                  <a:lnTo>
                    <a:pt x="0" y="1447"/>
                  </a:lnTo>
                  <a:lnTo>
                    <a:pt x="0" y="1489"/>
                  </a:lnTo>
                  <a:lnTo>
                    <a:pt x="803" y="1489"/>
                  </a:lnTo>
                  <a:lnTo>
                    <a:pt x="861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4" name="Freeform 28"/>
            <p:cNvSpPr>
              <a:spLocks/>
            </p:cNvSpPr>
            <p:nvPr/>
          </p:nvSpPr>
          <p:spPr bwMode="auto">
            <a:xfrm>
              <a:off x="9902" y="5005"/>
              <a:ext cx="1075" cy="1012"/>
            </a:xfrm>
            <a:custGeom>
              <a:avLst/>
              <a:gdLst/>
              <a:ahLst/>
              <a:cxnLst>
                <a:cxn ang="0">
                  <a:pos x="674" y="249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8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7" y="199"/>
                </a:cxn>
                <a:cxn ang="0">
                  <a:pos x="1040" y="60"/>
                </a:cxn>
                <a:cxn ang="0">
                  <a:pos x="915" y="4"/>
                </a:cxn>
                <a:cxn ang="0">
                  <a:pos x="768" y="32"/>
                </a:cxn>
                <a:cxn ang="0">
                  <a:pos x="665" y="138"/>
                </a:cxn>
                <a:cxn ang="0">
                  <a:pos x="576" y="60"/>
                </a:cxn>
                <a:cxn ang="0">
                  <a:pos x="451" y="4"/>
                </a:cxn>
                <a:cxn ang="0">
                  <a:pos x="268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7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9" y="934"/>
                </a:cxn>
                <a:cxn ang="0">
                  <a:pos x="192" y="860"/>
                </a:cxn>
                <a:cxn ang="0">
                  <a:pos x="170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1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9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7"/>
                </a:cxn>
                <a:cxn ang="0">
                  <a:pos x="620" y="957"/>
                </a:cxn>
                <a:cxn ang="0">
                  <a:pos x="554" y="860"/>
                </a:cxn>
                <a:cxn ang="0">
                  <a:pos x="558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6"/>
                  </a:lnTo>
                  <a:lnTo>
                    <a:pt x="674" y="249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7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3" y="51"/>
                  </a:lnTo>
                  <a:lnTo>
                    <a:pt x="933" y="60"/>
                  </a:lnTo>
                  <a:lnTo>
                    <a:pt x="982" y="78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6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7" y="199"/>
                  </a:lnTo>
                  <a:lnTo>
                    <a:pt x="1075" y="148"/>
                  </a:lnTo>
                  <a:lnTo>
                    <a:pt x="1067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4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4"/>
                  </a:lnTo>
                  <a:lnTo>
                    <a:pt x="692" y="106"/>
                  </a:lnTo>
                  <a:lnTo>
                    <a:pt x="665" y="138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4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7" y="152"/>
                  </a:lnTo>
                  <a:lnTo>
                    <a:pt x="116" y="212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2" y="360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7" y="249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8"/>
                  </a:lnTo>
                  <a:lnTo>
                    <a:pt x="505" y="101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1"/>
                  </a:lnTo>
                  <a:lnTo>
                    <a:pt x="447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9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70" y="753"/>
                  </a:lnTo>
                  <a:lnTo>
                    <a:pt x="143" y="739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2" y="947"/>
                  </a:lnTo>
                  <a:lnTo>
                    <a:pt x="67" y="980"/>
                  </a:lnTo>
                  <a:lnTo>
                    <a:pt x="108" y="998"/>
                  </a:lnTo>
                  <a:lnTo>
                    <a:pt x="157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1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9" y="670"/>
                  </a:lnTo>
                  <a:lnTo>
                    <a:pt x="1009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5" y="887"/>
                  </a:lnTo>
                  <a:lnTo>
                    <a:pt x="786" y="924"/>
                  </a:lnTo>
                  <a:lnTo>
                    <a:pt x="741" y="947"/>
                  </a:lnTo>
                  <a:lnTo>
                    <a:pt x="701" y="961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4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39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5" name="Freeform 29"/>
            <p:cNvSpPr>
              <a:spLocks/>
            </p:cNvSpPr>
            <p:nvPr/>
          </p:nvSpPr>
          <p:spPr bwMode="auto">
            <a:xfrm>
              <a:off x="11718" y="5388"/>
              <a:ext cx="1320" cy="93"/>
            </a:xfrm>
            <a:custGeom>
              <a:avLst/>
              <a:gdLst/>
              <a:ahLst/>
              <a:cxnLst>
                <a:cxn ang="0">
                  <a:pos x="1249" y="93"/>
                </a:cxn>
                <a:cxn ang="0">
                  <a:pos x="1271" y="93"/>
                </a:cxn>
                <a:cxn ang="0">
                  <a:pos x="1285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9" y="0"/>
                </a:cxn>
                <a:cxn ang="0">
                  <a:pos x="49" y="0"/>
                </a:cxn>
                <a:cxn ang="0">
                  <a:pos x="36" y="5"/>
                </a:cxn>
                <a:cxn ang="0">
                  <a:pos x="27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9" y="74"/>
                </a:cxn>
                <a:cxn ang="0">
                  <a:pos x="27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9" y="93"/>
                </a:cxn>
              </a:cxnLst>
              <a:rect l="0" t="0" r="r" b="b"/>
              <a:pathLst>
                <a:path w="1320" h="93">
                  <a:moveTo>
                    <a:pt x="1249" y="93"/>
                  </a:moveTo>
                  <a:lnTo>
                    <a:pt x="1271" y="93"/>
                  </a:lnTo>
                  <a:lnTo>
                    <a:pt x="1285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9" y="0"/>
                  </a:lnTo>
                  <a:lnTo>
                    <a:pt x="49" y="0"/>
                  </a:lnTo>
                  <a:lnTo>
                    <a:pt x="36" y="5"/>
                  </a:lnTo>
                  <a:lnTo>
                    <a:pt x="27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9" y="74"/>
                  </a:lnTo>
                  <a:lnTo>
                    <a:pt x="27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9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6" name="Freeform 30"/>
            <p:cNvSpPr>
              <a:spLocks/>
            </p:cNvSpPr>
            <p:nvPr/>
          </p:nvSpPr>
          <p:spPr bwMode="auto">
            <a:xfrm>
              <a:off x="13774" y="4505"/>
              <a:ext cx="897" cy="1540"/>
            </a:xfrm>
            <a:custGeom>
              <a:avLst/>
              <a:gdLst/>
              <a:ahLst/>
              <a:cxnLst>
                <a:cxn ang="0">
                  <a:pos x="634" y="657"/>
                </a:cxn>
                <a:cxn ang="0">
                  <a:pos x="781" y="504"/>
                </a:cxn>
                <a:cxn ang="0">
                  <a:pos x="839" y="310"/>
                </a:cxn>
                <a:cxn ang="0">
                  <a:pos x="794" y="167"/>
                </a:cxn>
                <a:cxn ang="0">
                  <a:pos x="683" y="65"/>
                </a:cxn>
                <a:cxn ang="0">
                  <a:pos x="527" y="10"/>
                </a:cxn>
                <a:cxn ang="0">
                  <a:pos x="339" y="10"/>
                </a:cxn>
                <a:cxn ang="0">
                  <a:pos x="170" y="88"/>
                </a:cxn>
                <a:cxn ang="0">
                  <a:pos x="72" y="222"/>
                </a:cxn>
                <a:cxn ang="0">
                  <a:pos x="67" y="356"/>
                </a:cxn>
                <a:cxn ang="0">
                  <a:pos x="125" y="412"/>
                </a:cxn>
                <a:cxn ang="0">
                  <a:pos x="214" y="412"/>
                </a:cxn>
                <a:cxn ang="0">
                  <a:pos x="272" y="352"/>
                </a:cxn>
                <a:cxn ang="0">
                  <a:pos x="272" y="259"/>
                </a:cxn>
                <a:cxn ang="0">
                  <a:pos x="223" y="208"/>
                </a:cxn>
                <a:cxn ang="0">
                  <a:pos x="165" y="195"/>
                </a:cxn>
                <a:cxn ang="0">
                  <a:pos x="188" y="148"/>
                </a:cxn>
                <a:cxn ang="0">
                  <a:pos x="286" y="84"/>
                </a:cxn>
                <a:cxn ang="0">
                  <a:pos x="388" y="61"/>
                </a:cxn>
                <a:cxn ang="0">
                  <a:pos x="473" y="61"/>
                </a:cxn>
                <a:cxn ang="0">
                  <a:pos x="553" y="93"/>
                </a:cxn>
                <a:cxn ang="0">
                  <a:pos x="616" y="167"/>
                </a:cxn>
                <a:cxn ang="0">
                  <a:pos x="638" y="306"/>
                </a:cxn>
                <a:cxn ang="0">
                  <a:pos x="634" y="380"/>
                </a:cxn>
                <a:cxn ang="0">
                  <a:pos x="607" y="500"/>
                </a:cxn>
                <a:cxn ang="0">
                  <a:pos x="540" y="615"/>
                </a:cxn>
                <a:cxn ang="0">
                  <a:pos x="460" y="666"/>
                </a:cxn>
                <a:cxn ang="0">
                  <a:pos x="388" y="675"/>
                </a:cxn>
                <a:cxn ang="0">
                  <a:pos x="330" y="685"/>
                </a:cxn>
                <a:cxn ang="0">
                  <a:pos x="277" y="694"/>
                </a:cxn>
                <a:cxn ang="0">
                  <a:pos x="272" y="722"/>
                </a:cxn>
                <a:cxn ang="0">
                  <a:pos x="281" y="731"/>
                </a:cxn>
                <a:cxn ang="0">
                  <a:pos x="419" y="736"/>
                </a:cxn>
                <a:cxn ang="0">
                  <a:pos x="549" y="773"/>
                </a:cxn>
                <a:cxn ang="0">
                  <a:pos x="629" y="870"/>
                </a:cxn>
                <a:cxn ang="0">
                  <a:pos x="669" y="1018"/>
                </a:cxn>
                <a:cxn ang="0">
                  <a:pos x="669" y="1198"/>
                </a:cxn>
                <a:cxn ang="0">
                  <a:pos x="634" y="1337"/>
                </a:cxn>
                <a:cxn ang="0">
                  <a:pos x="571" y="1420"/>
                </a:cxn>
                <a:cxn ang="0">
                  <a:pos x="500" y="1466"/>
                </a:cxn>
                <a:cxn ang="0">
                  <a:pos x="433" y="1475"/>
                </a:cxn>
                <a:cxn ang="0">
                  <a:pos x="321" y="1461"/>
                </a:cxn>
                <a:cxn ang="0">
                  <a:pos x="201" y="1411"/>
                </a:cxn>
                <a:cxn ang="0">
                  <a:pos x="103" y="1304"/>
                </a:cxn>
                <a:cxn ang="0">
                  <a:pos x="183" y="1290"/>
                </a:cxn>
                <a:cxn ang="0">
                  <a:pos x="237" y="1230"/>
                </a:cxn>
                <a:cxn ang="0">
                  <a:pos x="237" y="1138"/>
                </a:cxn>
                <a:cxn ang="0">
                  <a:pos x="192" y="1078"/>
                </a:cxn>
                <a:cxn ang="0">
                  <a:pos x="121" y="1059"/>
                </a:cxn>
                <a:cxn ang="0">
                  <a:pos x="58" y="1073"/>
                </a:cxn>
                <a:cxn ang="0">
                  <a:pos x="9" y="1138"/>
                </a:cxn>
                <a:cxn ang="0">
                  <a:pos x="14" y="1272"/>
                </a:cxn>
                <a:cxn ang="0">
                  <a:pos x="98" y="1411"/>
                </a:cxn>
                <a:cxn ang="0">
                  <a:pos x="250" y="1503"/>
                </a:cxn>
                <a:cxn ang="0">
                  <a:pos x="437" y="1540"/>
                </a:cxn>
                <a:cxn ang="0">
                  <a:pos x="642" y="1494"/>
                </a:cxn>
                <a:cxn ang="0">
                  <a:pos x="799" y="1374"/>
                </a:cxn>
                <a:cxn ang="0">
                  <a:pos x="883" y="1202"/>
                </a:cxn>
                <a:cxn ang="0">
                  <a:pos x="883" y="1018"/>
                </a:cxn>
                <a:cxn ang="0">
                  <a:pos x="799" y="851"/>
                </a:cxn>
                <a:cxn ang="0">
                  <a:pos x="642" y="736"/>
                </a:cxn>
              </a:cxnLst>
              <a:rect l="0" t="0" r="r" b="b"/>
              <a:pathLst>
                <a:path w="897" h="1540">
                  <a:moveTo>
                    <a:pt x="535" y="703"/>
                  </a:moveTo>
                  <a:lnTo>
                    <a:pt x="634" y="657"/>
                  </a:lnTo>
                  <a:lnTo>
                    <a:pt x="718" y="588"/>
                  </a:lnTo>
                  <a:lnTo>
                    <a:pt x="781" y="504"/>
                  </a:lnTo>
                  <a:lnTo>
                    <a:pt x="825" y="412"/>
                  </a:lnTo>
                  <a:lnTo>
                    <a:pt x="839" y="310"/>
                  </a:lnTo>
                  <a:lnTo>
                    <a:pt x="825" y="236"/>
                  </a:lnTo>
                  <a:lnTo>
                    <a:pt x="794" y="167"/>
                  </a:lnTo>
                  <a:lnTo>
                    <a:pt x="750" y="111"/>
                  </a:lnTo>
                  <a:lnTo>
                    <a:pt x="683" y="65"/>
                  </a:lnTo>
                  <a:lnTo>
                    <a:pt x="611" y="28"/>
                  </a:lnTo>
                  <a:lnTo>
                    <a:pt x="527" y="10"/>
                  </a:lnTo>
                  <a:lnTo>
                    <a:pt x="442" y="0"/>
                  </a:lnTo>
                  <a:lnTo>
                    <a:pt x="339" y="10"/>
                  </a:lnTo>
                  <a:lnTo>
                    <a:pt x="245" y="42"/>
                  </a:lnTo>
                  <a:lnTo>
                    <a:pt x="170" y="88"/>
                  </a:lnTo>
                  <a:lnTo>
                    <a:pt x="112" y="148"/>
                  </a:lnTo>
                  <a:lnTo>
                    <a:pt x="72" y="222"/>
                  </a:lnTo>
                  <a:lnTo>
                    <a:pt x="58" y="306"/>
                  </a:lnTo>
                  <a:lnTo>
                    <a:pt x="67" y="356"/>
                  </a:lnTo>
                  <a:lnTo>
                    <a:pt x="89" y="389"/>
                  </a:lnTo>
                  <a:lnTo>
                    <a:pt x="125" y="412"/>
                  </a:lnTo>
                  <a:lnTo>
                    <a:pt x="170" y="421"/>
                  </a:lnTo>
                  <a:lnTo>
                    <a:pt x="214" y="412"/>
                  </a:lnTo>
                  <a:lnTo>
                    <a:pt x="250" y="389"/>
                  </a:lnTo>
                  <a:lnTo>
                    <a:pt x="272" y="352"/>
                  </a:lnTo>
                  <a:lnTo>
                    <a:pt x="281" y="306"/>
                  </a:lnTo>
                  <a:lnTo>
                    <a:pt x="272" y="259"/>
                  </a:lnTo>
                  <a:lnTo>
                    <a:pt x="254" y="227"/>
                  </a:lnTo>
                  <a:lnTo>
                    <a:pt x="223" y="208"/>
                  </a:lnTo>
                  <a:lnTo>
                    <a:pt x="196" y="199"/>
                  </a:lnTo>
                  <a:lnTo>
                    <a:pt x="165" y="195"/>
                  </a:lnTo>
                  <a:lnTo>
                    <a:pt x="147" y="195"/>
                  </a:lnTo>
                  <a:lnTo>
                    <a:pt x="188" y="148"/>
                  </a:lnTo>
                  <a:lnTo>
                    <a:pt x="232" y="111"/>
                  </a:lnTo>
                  <a:lnTo>
                    <a:pt x="286" y="84"/>
                  </a:lnTo>
                  <a:lnTo>
                    <a:pt x="339" y="70"/>
                  </a:lnTo>
                  <a:lnTo>
                    <a:pt x="388" y="61"/>
                  </a:lnTo>
                  <a:lnTo>
                    <a:pt x="433" y="56"/>
                  </a:lnTo>
                  <a:lnTo>
                    <a:pt x="473" y="61"/>
                  </a:lnTo>
                  <a:lnTo>
                    <a:pt x="513" y="70"/>
                  </a:lnTo>
                  <a:lnTo>
                    <a:pt x="553" y="93"/>
                  </a:lnTo>
                  <a:lnTo>
                    <a:pt x="584" y="125"/>
                  </a:lnTo>
                  <a:lnTo>
                    <a:pt x="616" y="167"/>
                  </a:lnTo>
                  <a:lnTo>
                    <a:pt x="634" y="232"/>
                  </a:lnTo>
                  <a:lnTo>
                    <a:pt x="638" y="306"/>
                  </a:lnTo>
                  <a:lnTo>
                    <a:pt x="638" y="333"/>
                  </a:lnTo>
                  <a:lnTo>
                    <a:pt x="634" y="380"/>
                  </a:lnTo>
                  <a:lnTo>
                    <a:pt x="625" y="435"/>
                  </a:lnTo>
                  <a:lnTo>
                    <a:pt x="607" y="500"/>
                  </a:lnTo>
                  <a:lnTo>
                    <a:pt x="580" y="560"/>
                  </a:lnTo>
                  <a:lnTo>
                    <a:pt x="540" y="615"/>
                  </a:lnTo>
                  <a:lnTo>
                    <a:pt x="500" y="648"/>
                  </a:lnTo>
                  <a:lnTo>
                    <a:pt x="460" y="666"/>
                  </a:lnTo>
                  <a:lnTo>
                    <a:pt x="424" y="675"/>
                  </a:lnTo>
                  <a:lnTo>
                    <a:pt x="388" y="675"/>
                  </a:lnTo>
                  <a:lnTo>
                    <a:pt x="361" y="680"/>
                  </a:lnTo>
                  <a:lnTo>
                    <a:pt x="330" y="685"/>
                  </a:lnTo>
                  <a:lnTo>
                    <a:pt x="295" y="685"/>
                  </a:lnTo>
                  <a:lnTo>
                    <a:pt x="277" y="694"/>
                  </a:lnTo>
                  <a:lnTo>
                    <a:pt x="272" y="699"/>
                  </a:lnTo>
                  <a:lnTo>
                    <a:pt x="272" y="722"/>
                  </a:lnTo>
                  <a:lnTo>
                    <a:pt x="277" y="731"/>
                  </a:lnTo>
                  <a:lnTo>
                    <a:pt x="281" y="731"/>
                  </a:lnTo>
                  <a:lnTo>
                    <a:pt x="295" y="736"/>
                  </a:lnTo>
                  <a:lnTo>
                    <a:pt x="419" y="736"/>
                  </a:lnTo>
                  <a:lnTo>
                    <a:pt x="491" y="745"/>
                  </a:lnTo>
                  <a:lnTo>
                    <a:pt x="549" y="773"/>
                  </a:lnTo>
                  <a:lnTo>
                    <a:pt x="593" y="814"/>
                  </a:lnTo>
                  <a:lnTo>
                    <a:pt x="629" y="870"/>
                  </a:lnTo>
                  <a:lnTo>
                    <a:pt x="656" y="939"/>
                  </a:lnTo>
                  <a:lnTo>
                    <a:pt x="669" y="1018"/>
                  </a:lnTo>
                  <a:lnTo>
                    <a:pt x="674" y="1105"/>
                  </a:lnTo>
                  <a:lnTo>
                    <a:pt x="669" y="1198"/>
                  </a:lnTo>
                  <a:lnTo>
                    <a:pt x="656" y="1276"/>
                  </a:lnTo>
                  <a:lnTo>
                    <a:pt x="634" y="1337"/>
                  </a:lnTo>
                  <a:lnTo>
                    <a:pt x="602" y="1387"/>
                  </a:lnTo>
                  <a:lnTo>
                    <a:pt x="571" y="1420"/>
                  </a:lnTo>
                  <a:lnTo>
                    <a:pt x="535" y="1447"/>
                  </a:lnTo>
                  <a:lnTo>
                    <a:pt x="500" y="1466"/>
                  </a:lnTo>
                  <a:lnTo>
                    <a:pt x="464" y="1475"/>
                  </a:lnTo>
                  <a:lnTo>
                    <a:pt x="433" y="1475"/>
                  </a:lnTo>
                  <a:lnTo>
                    <a:pt x="379" y="1471"/>
                  </a:lnTo>
                  <a:lnTo>
                    <a:pt x="321" y="1461"/>
                  </a:lnTo>
                  <a:lnTo>
                    <a:pt x="259" y="1438"/>
                  </a:lnTo>
                  <a:lnTo>
                    <a:pt x="201" y="1411"/>
                  </a:lnTo>
                  <a:lnTo>
                    <a:pt x="143" y="1364"/>
                  </a:lnTo>
                  <a:lnTo>
                    <a:pt x="103" y="1304"/>
                  </a:lnTo>
                  <a:lnTo>
                    <a:pt x="147" y="1304"/>
                  </a:lnTo>
                  <a:lnTo>
                    <a:pt x="183" y="1290"/>
                  </a:lnTo>
                  <a:lnTo>
                    <a:pt x="214" y="1267"/>
                  </a:lnTo>
                  <a:lnTo>
                    <a:pt x="237" y="1230"/>
                  </a:lnTo>
                  <a:lnTo>
                    <a:pt x="241" y="1184"/>
                  </a:lnTo>
                  <a:lnTo>
                    <a:pt x="237" y="1138"/>
                  </a:lnTo>
                  <a:lnTo>
                    <a:pt x="219" y="1105"/>
                  </a:lnTo>
                  <a:lnTo>
                    <a:pt x="192" y="1078"/>
                  </a:lnTo>
                  <a:lnTo>
                    <a:pt x="161" y="1064"/>
                  </a:lnTo>
                  <a:lnTo>
                    <a:pt x="121" y="1059"/>
                  </a:lnTo>
                  <a:lnTo>
                    <a:pt x="89" y="1064"/>
                  </a:lnTo>
                  <a:lnTo>
                    <a:pt x="58" y="1073"/>
                  </a:lnTo>
                  <a:lnTo>
                    <a:pt x="27" y="1101"/>
                  </a:lnTo>
                  <a:lnTo>
                    <a:pt x="9" y="1138"/>
                  </a:lnTo>
                  <a:lnTo>
                    <a:pt x="0" y="1189"/>
                  </a:lnTo>
                  <a:lnTo>
                    <a:pt x="14" y="1272"/>
                  </a:lnTo>
                  <a:lnTo>
                    <a:pt x="45" y="1346"/>
                  </a:lnTo>
                  <a:lnTo>
                    <a:pt x="98" y="1411"/>
                  </a:lnTo>
                  <a:lnTo>
                    <a:pt x="165" y="1466"/>
                  </a:lnTo>
                  <a:lnTo>
                    <a:pt x="250" y="1503"/>
                  </a:lnTo>
                  <a:lnTo>
                    <a:pt x="339" y="1531"/>
                  </a:lnTo>
                  <a:lnTo>
                    <a:pt x="437" y="1540"/>
                  </a:lnTo>
                  <a:lnTo>
                    <a:pt x="544" y="1526"/>
                  </a:lnTo>
                  <a:lnTo>
                    <a:pt x="642" y="1494"/>
                  </a:lnTo>
                  <a:lnTo>
                    <a:pt x="727" y="1443"/>
                  </a:lnTo>
                  <a:lnTo>
                    <a:pt x="799" y="1374"/>
                  </a:lnTo>
                  <a:lnTo>
                    <a:pt x="852" y="1290"/>
                  </a:lnTo>
                  <a:lnTo>
                    <a:pt x="883" y="1202"/>
                  </a:lnTo>
                  <a:lnTo>
                    <a:pt x="897" y="1105"/>
                  </a:lnTo>
                  <a:lnTo>
                    <a:pt x="883" y="1018"/>
                  </a:lnTo>
                  <a:lnTo>
                    <a:pt x="852" y="930"/>
                  </a:lnTo>
                  <a:lnTo>
                    <a:pt x="799" y="851"/>
                  </a:lnTo>
                  <a:lnTo>
                    <a:pt x="727" y="786"/>
                  </a:lnTo>
                  <a:lnTo>
                    <a:pt x="642" y="736"/>
                  </a:lnTo>
                  <a:lnTo>
                    <a:pt x="535" y="7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7" name="Freeform 31"/>
            <p:cNvSpPr>
              <a:spLocks/>
            </p:cNvSpPr>
            <p:nvPr/>
          </p:nvSpPr>
          <p:spPr bwMode="auto">
            <a:xfrm>
              <a:off x="14827" y="5005"/>
              <a:ext cx="1075" cy="1012"/>
            </a:xfrm>
            <a:custGeom>
              <a:avLst/>
              <a:gdLst/>
              <a:ahLst/>
              <a:cxnLst>
                <a:cxn ang="0">
                  <a:pos x="673" y="249"/>
                </a:cxn>
                <a:cxn ang="0">
                  <a:pos x="740" y="120"/>
                </a:cxn>
                <a:cxn ang="0">
                  <a:pos x="870" y="51"/>
                </a:cxn>
                <a:cxn ang="0">
                  <a:pos x="981" y="78"/>
                </a:cxn>
                <a:cxn ang="0">
                  <a:pos x="883" y="162"/>
                </a:cxn>
                <a:cxn ang="0">
                  <a:pos x="896" y="254"/>
                </a:cxn>
                <a:cxn ang="0">
                  <a:pos x="990" y="273"/>
                </a:cxn>
                <a:cxn ang="0">
                  <a:pos x="1066" y="199"/>
                </a:cxn>
                <a:cxn ang="0">
                  <a:pos x="1039" y="60"/>
                </a:cxn>
                <a:cxn ang="0">
                  <a:pos x="914" y="4"/>
                </a:cxn>
                <a:cxn ang="0">
                  <a:pos x="767" y="32"/>
                </a:cxn>
                <a:cxn ang="0">
                  <a:pos x="664" y="138"/>
                </a:cxn>
                <a:cxn ang="0">
                  <a:pos x="575" y="60"/>
                </a:cxn>
                <a:cxn ang="0">
                  <a:pos x="450" y="4"/>
                </a:cxn>
                <a:cxn ang="0">
                  <a:pos x="267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0" y="365"/>
                </a:cxn>
                <a:cxn ang="0">
                  <a:pos x="102" y="370"/>
                </a:cxn>
                <a:cxn ang="0">
                  <a:pos x="120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59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2" y="874"/>
                </a:cxn>
                <a:cxn ang="0">
                  <a:pos x="205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69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6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4" y="661"/>
                </a:cxn>
                <a:cxn ang="0">
                  <a:pos x="879" y="832"/>
                </a:cxn>
                <a:cxn ang="0">
                  <a:pos x="740" y="947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7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4" y="286"/>
                  </a:lnTo>
                  <a:lnTo>
                    <a:pt x="673" y="249"/>
                  </a:lnTo>
                  <a:lnTo>
                    <a:pt x="691" y="203"/>
                  </a:lnTo>
                  <a:lnTo>
                    <a:pt x="714" y="162"/>
                  </a:lnTo>
                  <a:lnTo>
                    <a:pt x="740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2" y="60"/>
                  </a:lnTo>
                  <a:lnTo>
                    <a:pt x="981" y="78"/>
                  </a:lnTo>
                  <a:lnTo>
                    <a:pt x="937" y="97"/>
                  </a:lnTo>
                  <a:lnTo>
                    <a:pt x="905" y="125"/>
                  </a:lnTo>
                  <a:lnTo>
                    <a:pt x="883" y="162"/>
                  </a:lnTo>
                  <a:lnTo>
                    <a:pt x="874" y="199"/>
                  </a:lnTo>
                  <a:lnTo>
                    <a:pt x="879" y="226"/>
                  </a:lnTo>
                  <a:lnTo>
                    <a:pt x="896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0" y="273"/>
                  </a:lnTo>
                  <a:lnTo>
                    <a:pt x="1021" y="259"/>
                  </a:lnTo>
                  <a:lnTo>
                    <a:pt x="1048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39" y="60"/>
                  </a:lnTo>
                  <a:lnTo>
                    <a:pt x="1003" y="32"/>
                  </a:lnTo>
                  <a:lnTo>
                    <a:pt x="959" y="14"/>
                  </a:lnTo>
                  <a:lnTo>
                    <a:pt x="914" y="4"/>
                  </a:lnTo>
                  <a:lnTo>
                    <a:pt x="874" y="0"/>
                  </a:lnTo>
                  <a:lnTo>
                    <a:pt x="816" y="9"/>
                  </a:lnTo>
                  <a:lnTo>
                    <a:pt x="767" y="32"/>
                  </a:lnTo>
                  <a:lnTo>
                    <a:pt x="722" y="64"/>
                  </a:lnTo>
                  <a:lnTo>
                    <a:pt x="691" y="106"/>
                  </a:lnTo>
                  <a:lnTo>
                    <a:pt x="664" y="138"/>
                  </a:lnTo>
                  <a:lnTo>
                    <a:pt x="647" y="171"/>
                  </a:lnTo>
                  <a:lnTo>
                    <a:pt x="615" y="106"/>
                  </a:lnTo>
                  <a:lnTo>
                    <a:pt x="575" y="60"/>
                  </a:lnTo>
                  <a:lnTo>
                    <a:pt x="535" y="32"/>
                  </a:lnTo>
                  <a:lnTo>
                    <a:pt x="490" y="14"/>
                  </a:lnTo>
                  <a:lnTo>
                    <a:pt x="450" y="4"/>
                  </a:lnTo>
                  <a:lnTo>
                    <a:pt x="415" y="0"/>
                  </a:lnTo>
                  <a:lnTo>
                    <a:pt x="334" y="14"/>
                  </a:lnTo>
                  <a:lnTo>
                    <a:pt x="267" y="46"/>
                  </a:lnTo>
                  <a:lnTo>
                    <a:pt x="205" y="97"/>
                  </a:lnTo>
                  <a:lnTo>
                    <a:pt x="156" y="152"/>
                  </a:lnTo>
                  <a:lnTo>
                    <a:pt x="116" y="212"/>
                  </a:lnTo>
                  <a:lnTo>
                    <a:pt x="89" y="268"/>
                  </a:lnTo>
                  <a:lnTo>
                    <a:pt x="71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1" y="360"/>
                  </a:lnTo>
                  <a:lnTo>
                    <a:pt x="80" y="365"/>
                  </a:lnTo>
                  <a:lnTo>
                    <a:pt x="85" y="365"/>
                  </a:lnTo>
                  <a:lnTo>
                    <a:pt x="89" y="370"/>
                  </a:lnTo>
                  <a:lnTo>
                    <a:pt x="102" y="370"/>
                  </a:lnTo>
                  <a:lnTo>
                    <a:pt x="111" y="365"/>
                  </a:lnTo>
                  <a:lnTo>
                    <a:pt x="116" y="356"/>
                  </a:lnTo>
                  <a:lnTo>
                    <a:pt x="120" y="342"/>
                  </a:lnTo>
                  <a:lnTo>
                    <a:pt x="156" y="249"/>
                  </a:lnTo>
                  <a:lnTo>
                    <a:pt x="196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4" y="69"/>
                  </a:lnTo>
                  <a:lnTo>
                    <a:pt x="375" y="55"/>
                  </a:lnTo>
                  <a:lnTo>
                    <a:pt x="410" y="51"/>
                  </a:lnTo>
                  <a:lnTo>
                    <a:pt x="433" y="51"/>
                  </a:lnTo>
                  <a:lnTo>
                    <a:pt x="459" y="60"/>
                  </a:lnTo>
                  <a:lnTo>
                    <a:pt x="482" y="78"/>
                  </a:lnTo>
                  <a:lnTo>
                    <a:pt x="504" y="101"/>
                  </a:lnTo>
                  <a:lnTo>
                    <a:pt x="522" y="143"/>
                  </a:lnTo>
                  <a:lnTo>
                    <a:pt x="526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499" y="374"/>
                  </a:lnTo>
                  <a:lnTo>
                    <a:pt x="477" y="471"/>
                  </a:lnTo>
                  <a:lnTo>
                    <a:pt x="446" y="587"/>
                  </a:lnTo>
                  <a:lnTo>
                    <a:pt x="410" y="730"/>
                  </a:lnTo>
                  <a:lnTo>
                    <a:pt x="383" y="809"/>
                  </a:lnTo>
                  <a:lnTo>
                    <a:pt x="352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5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8" y="920"/>
                  </a:lnTo>
                  <a:lnTo>
                    <a:pt x="169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69" y="753"/>
                  </a:lnTo>
                  <a:lnTo>
                    <a:pt x="143" y="739"/>
                  </a:lnTo>
                  <a:lnTo>
                    <a:pt x="120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1" y="947"/>
                  </a:lnTo>
                  <a:lnTo>
                    <a:pt x="67" y="980"/>
                  </a:lnTo>
                  <a:lnTo>
                    <a:pt x="107" y="998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3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8" y="846"/>
                  </a:lnTo>
                  <a:lnTo>
                    <a:pt x="450" y="892"/>
                  </a:lnTo>
                  <a:lnTo>
                    <a:pt x="486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1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6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0" y="735"/>
                  </a:lnTo>
                  <a:lnTo>
                    <a:pt x="1003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3" y="656"/>
                  </a:lnTo>
                  <a:lnTo>
                    <a:pt x="995" y="652"/>
                  </a:lnTo>
                  <a:lnTo>
                    <a:pt x="990" y="647"/>
                  </a:lnTo>
                  <a:lnTo>
                    <a:pt x="968" y="647"/>
                  </a:lnTo>
                  <a:lnTo>
                    <a:pt x="954" y="661"/>
                  </a:lnTo>
                  <a:lnTo>
                    <a:pt x="954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7"/>
                  </a:lnTo>
                  <a:lnTo>
                    <a:pt x="785" y="924"/>
                  </a:lnTo>
                  <a:lnTo>
                    <a:pt x="740" y="947"/>
                  </a:lnTo>
                  <a:lnTo>
                    <a:pt x="700" y="961"/>
                  </a:lnTo>
                  <a:lnTo>
                    <a:pt x="664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6" y="901"/>
                  </a:lnTo>
                  <a:lnTo>
                    <a:pt x="553" y="860"/>
                  </a:lnTo>
                  <a:lnTo>
                    <a:pt x="548" y="818"/>
                  </a:lnTo>
                  <a:lnTo>
                    <a:pt x="548" y="781"/>
                  </a:lnTo>
                  <a:lnTo>
                    <a:pt x="557" y="739"/>
                  </a:lnTo>
                  <a:lnTo>
                    <a:pt x="571" y="684"/>
                  </a:lnTo>
                  <a:lnTo>
                    <a:pt x="584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8" name="Freeform 32"/>
            <p:cNvSpPr>
              <a:spLocks/>
            </p:cNvSpPr>
            <p:nvPr/>
          </p:nvSpPr>
          <p:spPr bwMode="auto">
            <a:xfrm>
              <a:off x="16120" y="4311"/>
              <a:ext cx="669" cy="1040"/>
            </a:xfrm>
            <a:custGeom>
              <a:avLst/>
              <a:gdLst/>
              <a:ahLst/>
              <a:cxnLst>
                <a:cxn ang="0">
                  <a:pos x="616" y="754"/>
                </a:cxn>
                <a:cxn ang="0">
                  <a:pos x="594" y="874"/>
                </a:cxn>
                <a:cxn ang="0">
                  <a:pos x="562" y="902"/>
                </a:cxn>
                <a:cxn ang="0">
                  <a:pos x="152" y="906"/>
                </a:cxn>
                <a:cxn ang="0">
                  <a:pos x="281" y="791"/>
                </a:cxn>
                <a:cxn ang="0">
                  <a:pos x="371" y="712"/>
                </a:cxn>
                <a:cxn ang="0">
                  <a:pos x="455" y="643"/>
                </a:cxn>
                <a:cxn ang="0">
                  <a:pos x="558" y="550"/>
                </a:cxn>
                <a:cxn ang="0">
                  <a:pos x="638" y="439"/>
                </a:cxn>
                <a:cxn ang="0">
                  <a:pos x="669" y="305"/>
                </a:cxn>
                <a:cxn ang="0">
                  <a:pos x="634" y="162"/>
                </a:cxn>
                <a:cxn ang="0">
                  <a:pos x="536" y="60"/>
                </a:cxn>
                <a:cxn ang="0">
                  <a:pos x="397" y="10"/>
                </a:cxn>
                <a:cxn ang="0">
                  <a:pos x="228" y="10"/>
                </a:cxn>
                <a:cxn ang="0">
                  <a:pos x="90" y="88"/>
                </a:cxn>
                <a:cxn ang="0">
                  <a:pos x="14" y="213"/>
                </a:cxn>
                <a:cxn ang="0">
                  <a:pos x="9" y="324"/>
                </a:cxn>
                <a:cxn ang="0">
                  <a:pos x="45" y="361"/>
                </a:cxn>
                <a:cxn ang="0">
                  <a:pos x="81" y="370"/>
                </a:cxn>
                <a:cxn ang="0">
                  <a:pos x="134" y="347"/>
                </a:cxn>
                <a:cxn ang="0">
                  <a:pos x="161" y="287"/>
                </a:cxn>
                <a:cxn ang="0">
                  <a:pos x="152" y="245"/>
                </a:cxn>
                <a:cxn ang="0">
                  <a:pos x="112" y="208"/>
                </a:cxn>
                <a:cxn ang="0">
                  <a:pos x="107" y="144"/>
                </a:cxn>
                <a:cxn ang="0">
                  <a:pos x="197" y="79"/>
                </a:cxn>
                <a:cxn ang="0">
                  <a:pos x="295" y="56"/>
                </a:cxn>
                <a:cxn ang="0">
                  <a:pos x="420" y="93"/>
                </a:cxn>
                <a:cxn ang="0">
                  <a:pos x="495" y="185"/>
                </a:cxn>
                <a:cxn ang="0">
                  <a:pos x="522" y="305"/>
                </a:cxn>
                <a:cxn ang="0">
                  <a:pos x="487" y="453"/>
                </a:cxn>
                <a:cxn ang="0">
                  <a:pos x="415" y="569"/>
                </a:cxn>
                <a:cxn ang="0">
                  <a:pos x="9" y="985"/>
                </a:cxn>
                <a:cxn ang="0">
                  <a:pos x="5" y="999"/>
                </a:cxn>
                <a:cxn ang="0">
                  <a:pos x="0" y="1040"/>
                </a:cxn>
                <a:cxn ang="0">
                  <a:pos x="669" y="754"/>
                </a:cxn>
              </a:cxnLst>
              <a:rect l="0" t="0" r="r" b="b"/>
              <a:pathLst>
                <a:path w="669" h="1040">
                  <a:moveTo>
                    <a:pt x="669" y="754"/>
                  </a:moveTo>
                  <a:lnTo>
                    <a:pt x="616" y="754"/>
                  </a:lnTo>
                  <a:lnTo>
                    <a:pt x="611" y="791"/>
                  </a:lnTo>
                  <a:lnTo>
                    <a:pt x="594" y="874"/>
                  </a:lnTo>
                  <a:lnTo>
                    <a:pt x="580" y="897"/>
                  </a:lnTo>
                  <a:lnTo>
                    <a:pt x="562" y="902"/>
                  </a:lnTo>
                  <a:lnTo>
                    <a:pt x="527" y="906"/>
                  </a:lnTo>
                  <a:lnTo>
                    <a:pt x="152" y="906"/>
                  </a:lnTo>
                  <a:lnTo>
                    <a:pt x="223" y="842"/>
                  </a:lnTo>
                  <a:lnTo>
                    <a:pt x="281" y="791"/>
                  </a:lnTo>
                  <a:lnTo>
                    <a:pt x="326" y="749"/>
                  </a:lnTo>
                  <a:lnTo>
                    <a:pt x="371" y="712"/>
                  </a:lnTo>
                  <a:lnTo>
                    <a:pt x="411" y="680"/>
                  </a:lnTo>
                  <a:lnTo>
                    <a:pt x="455" y="643"/>
                  </a:lnTo>
                  <a:lnTo>
                    <a:pt x="509" y="597"/>
                  </a:lnTo>
                  <a:lnTo>
                    <a:pt x="558" y="550"/>
                  </a:lnTo>
                  <a:lnTo>
                    <a:pt x="603" y="495"/>
                  </a:lnTo>
                  <a:lnTo>
                    <a:pt x="638" y="439"/>
                  </a:lnTo>
                  <a:lnTo>
                    <a:pt x="661" y="375"/>
                  </a:lnTo>
                  <a:lnTo>
                    <a:pt x="669" y="305"/>
                  </a:lnTo>
                  <a:lnTo>
                    <a:pt x="661" y="231"/>
                  </a:lnTo>
                  <a:lnTo>
                    <a:pt x="634" y="162"/>
                  </a:lnTo>
                  <a:lnTo>
                    <a:pt x="589" y="107"/>
                  </a:lnTo>
                  <a:lnTo>
                    <a:pt x="536" y="60"/>
                  </a:lnTo>
                  <a:lnTo>
                    <a:pt x="469" y="28"/>
                  </a:lnTo>
                  <a:lnTo>
                    <a:pt x="397" y="10"/>
                  </a:lnTo>
                  <a:lnTo>
                    <a:pt x="317" y="0"/>
                  </a:lnTo>
                  <a:lnTo>
                    <a:pt x="228" y="10"/>
                  </a:lnTo>
                  <a:lnTo>
                    <a:pt x="152" y="42"/>
                  </a:lnTo>
                  <a:lnTo>
                    <a:pt x="90" y="88"/>
                  </a:lnTo>
                  <a:lnTo>
                    <a:pt x="41" y="144"/>
                  </a:lnTo>
                  <a:lnTo>
                    <a:pt x="14" y="213"/>
                  </a:lnTo>
                  <a:lnTo>
                    <a:pt x="0" y="282"/>
                  </a:lnTo>
                  <a:lnTo>
                    <a:pt x="9" y="324"/>
                  </a:lnTo>
                  <a:lnTo>
                    <a:pt x="27" y="347"/>
                  </a:lnTo>
                  <a:lnTo>
                    <a:pt x="45" y="361"/>
                  </a:lnTo>
                  <a:lnTo>
                    <a:pt x="67" y="366"/>
                  </a:lnTo>
                  <a:lnTo>
                    <a:pt x="81" y="370"/>
                  </a:lnTo>
                  <a:lnTo>
                    <a:pt x="107" y="366"/>
                  </a:lnTo>
                  <a:lnTo>
                    <a:pt x="134" y="347"/>
                  </a:lnTo>
                  <a:lnTo>
                    <a:pt x="156" y="324"/>
                  </a:lnTo>
                  <a:lnTo>
                    <a:pt x="161" y="287"/>
                  </a:lnTo>
                  <a:lnTo>
                    <a:pt x="161" y="268"/>
                  </a:lnTo>
                  <a:lnTo>
                    <a:pt x="152" y="245"/>
                  </a:lnTo>
                  <a:lnTo>
                    <a:pt x="139" y="227"/>
                  </a:lnTo>
                  <a:lnTo>
                    <a:pt x="112" y="208"/>
                  </a:lnTo>
                  <a:lnTo>
                    <a:pt x="72" y="204"/>
                  </a:lnTo>
                  <a:lnTo>
                    <a:pt x="107" y="144"/>
                  </a:lnTo>
                  <a:lnTo>
                    <a:pt x="152" y="102"/>
                  </a:lnTo>
                  <a:lnTo>
                    <a:pt x="197" y="79"/>
                  </a:lnTo>
                  <a:lnTo>
                    <a:pt x="246" y="60"/>
                  </a:lnTo>
                  <a:lnTo>
                    <a:pt x="295" y="56"/>
                  </a:lnTo>
                  <a:lnTo>
                    <a:pt x="362" y="65"/>
                  </a:lnTo>
                  <a:lnTo>
                    <a:pt x="420" y="93"/>
                  </a:lnTo>
                  <a:lnTo>
                    <a:pt x="464" y="134"/>
                  </a:lnTo>
                  <a:lnTo>
                    <a:pt x="495" y="185"/>
                  </a:lnTo>
                  <a:lnTo>
                    <a:pt x="518" y="245"/>
                  </a:lnTo>
                  <a:lnTo>
                    <a:pt x="522" y="305"/>
                  </a:lnTo>
                  <a:lnTo>
                    <a:pt x="513" y="384"/>
                  </a:lnTo>
                  <a:lnTo>
                    <a:pt x="487" y="453"/>
                  </a:lnTo>
                  <a:lnTo>
                    <a:pt x="451" y="518"/>
                  </a:lnTo>
                  <a:lnTo>
                    <a:pt x="415" y="569"/>
                  </a:lnTo>
                  <a:lnTo>
                    <a:pt x="18" y="980"/>
                  </a:lnTo>
                  <a:lnTo>
                    <a:pt x="9" y="985"/>
                  </a:lnTo>
                  <a:lnTo>
                    <a:pt x="5" y="994"/>
                  </a:lnTo>
                  <a:lnTo>
                    <a:pt x="5" y="999"/>
                  </a:lnTo>
                  <a:lnTo>
                    <a:pt x="0" y="1008"/>
                  </a:lnTo>
                  <a:lnTo>
                    <a:pt x="0" y="1040"/>
                  </a:lnTo>
                  <a:lnTo>
                    <a:pt x="625" y="1040"/>
                  </a:lnTo>
                  <a:lnTo>
                    <a:pt x="66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59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914400" y="4191000"/>
            <a:ext cx="4970652" cy="539913"/>
            <a:chOff x="777" y="2617"/>
            <a:chExt cx="46658" cy="5068"/>
          </a:xfrm>
        </p:grpSpPr>
        <p:sp>
          <p:nvSpPr>
            <p:cNvPr id="15" name="Freeform 61"/>
            <p:cNvSpPr>
              <a:spLocks/>
            </p:cNvSpPr>
            <p:nvPr/>
          </p:nvSpPr>
          <p:spPr bwMode="auto">
            <a:xfrm>
              <a:off x="6055" y="3216"/>
              <a:ext cx="1061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5" y="88"/>
                </a:cxn>
                <a:cxn ang="0">
                  <a:pos x="932" y="58"/>
                </a:cxn>
                <a:cxn ang="0">
                  <a:pos x="932" y="88"/>
                </a:cxn>
                <a:cxn ang="0">
                  <a:pos x="875" y="161"/>
                </a:cxn>
                <a:cxn ang="0">
                  <a:pos x="889" y="248"/>
                </a:cxn>
                <a:cxn ang="0">
                  <a:pos x="975" y="277"/>
                </a:cxn>
                <a:cxn ang="0">
                  <a:pos x="1033" y="234"/>
                </a:cxn>
                <a:cxn ang="0">
                  <a:pos x="1061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8" y="102"/>
                </a:cxn>
                <a:cxn ang="0">
                  <a:pos x="588" y="88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6" y="146"/>
                </a:cxn>
                <a:cxn ang="0">
                  <a:pos x="516" y="263"/>
                </a:cxn>
                <a:cxn ang="0">
                  <a:pos x="459" y="511"/>
                </a:cxn>
                <a:cxn ang="0">
                  <a:pos x="387" y="789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3" y="891"/>
                </a:cxn>
                <a:cxn ang="0">
                  <a:pos x="201" y="789"/>
                </a:cxn>
                <a:cxn ang="0">
                  <a:pos x="186" y="745"/>
                </a:cxn>
                <a:cxn ang="0">
                  <a:pos x="143" y="716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2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6"/>
                </a:cxn>
                <a:cxn ang="0">
                  <a:pos x="990" y="643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7"/>
                </a:cxn>
              </a:cxnLst>
              <a:rect l="0" t="0" r="r" b="b"/>
              <a:pathLst>
                <a:path w="1061" h="993">
                  <a:moveTo>
                    <a:pt x="660" y="307"/>
                  </a:moveTo>
                  <a:lnTo>
                    <a:pt x="674" y="248"/>
                  </a:lnTo>
                  <a:lnTo>
                    <a:pt x="717" y="161"/>
                  </a:lnTo>
                  <a:lnTo>
                    <a:pt x="775" y="88"/>
                  </a:lnTo>
                  <a:lnTo>
                    <a:pt x="861" y="58"/>
                  </a:lnTo>
                  <a:lnTo>
                    <a:pt x="932" y="58"/>
                  </a:lnTo>
                  <a:lnTo>
                    <a:pt x="975" y="73"/>
                  </a:lnTo>
                  <a:lnTo>
                    <a:pt x="932" y="88"/>
                  </a:lnTo>
                  <a:lnTo>
                    <a:pt x="904" y="117"/>
                  </a:lnTo>
                  <a:lnTo>
                    <a:pt x="875" y="161"/>
                  </a:lnTo>
                  <a:lnTo>
                    <a:pt x="875" y="219"/>
                  </a:lnTo>
                  <a:lnTo>
                    <a:pt x="889" y="248"/>
                  </a:lnTo>
                  <a:lnTo>
                    <a:pt x="947" y="277"/>
                  </a:lnTo>
                  <a:lnTo>
                    <a:pt x="975" y="277"/>
                  </a:lnTo>
                  <a:lnTo>
                    <a:pt x="1018" y="248"/>
                  </a:lnTo>
                  <a:lnTo>
                    <a:pt x="1033" y="234"/>
                  </a:lnTo>
                  <a:lnTo>
                    <a:pt x="1061" y="190"/>
                  </a:lnTo>
                  <a:lnTo>
                    <a:pt x="1061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8" y="102"/>
                  </a:lnTo>
                  <a:lnTo>
                    <a:pt x="645" y="175"/>
                  </a:lnTo>
                  <a:lnTo>
                    <a:pt x="588" y="88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0" y="365"/>
                  </a:lnTo>
                  <a:lnTo>
                    <a:pt x="129" y="336"/>
                  </a:lnTo>
                  <a:lnTo>
                    <a:pt x="186" y="190"/>
                  </a:lnTo>
                  <a:lnTo>
                    <a:pt x="273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6" y="117"/>
                  </a:lnTo>
                  <a:lnTo>
                    <a:pt x="516" y="146"/>
                  </a:lnTo>
                  <a:lnTo>
                    <a:pt x="531" y="190"/>
                  </a:lnTo>
                  <a:lnTo>
                    <a:pt x="516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6"/>
                  </a:lnTo>
                  <a:lnTo>
                    <a:pt x="387" y="789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0" y="905"/>
                  </a:lnTo>
                  <a:lnTo>
                    <a:pt x="143" y="891"/>
                  </a:lnTo>
                  <a:lnTo>
                    <a:pt x="172" y="876"/>
                  </a:lnTo>
                  <a:lnTo>
                    <a:pt x="201" y="789"/>
                  </a:lnTo>
                  <a:lnTo>
                    <a:pt x="201" y="759"/>
                  </a:lnTo>
                  <a:lnTo>
                    <a:pt x="186" y="745"/>
                  </a:lnTo>
                  <a:lnTo>
                    <a:pt x="158" y="730"/>
                  </a:lnTo>
                  <a:lnTo>
                    <a:pt x="143" y="716"/>
                  </a:lnTo>
                  <a:lnTo>
                    <a:pt x="115" y="716"/>
                  </a:lnTo>
                  <a:lnTo>
                    <a:pt x="72" y="730"/>
                  </a:lnTo>
                  <a:lnTo>
                    <a:pt x="14" y="789"/>
                  </a:lnTo>
                  <a:lnTo>
                    <a:pt x="0" y="847"/>
                  </a:lnTo>
                  <a:lnTo>
                    <a:pt x="14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7" y="891"/>
                  </a:lnTo>
                  <a:lnTo>
                    <a:pt x="416" y="832"/>
                  </a:lnTo>
                  <a:lnTo>
                    <a:pt x="430" y="818"/>
                  </a:lnTo>
                  <a:lnTo>
                    <a:pt x="445" y="862"/>
                  </a:lnTo>
                  <a:lnTo>
                    <a:pt x="473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9"/>
                  </a:lnTo>
                  <a:lnTo>
                    <a:pt x="990" y="716"/>
                  </a:lnTo>
                  <a:lnTo>
                    <a:pt x="1004" y="657"/>
                  </a:lnTo>
                  <a:lnTo>
                    <a:pt x="990" y="643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3"/>
                  </a:lnTo>
                  <a:lnTo>
                    <a:pt x="947" y="657"/>
                  </a:lnTo>
                  <a:lnTo>
                    <a:pt x="889" y="803"/>
                  </a:lnTo>
                  <a:lnTo>
                    <a:pt x="803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59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62"/>
            <p:cNvSpPr>
              <a:spLocks noChangeArrowheads="1"/>
            </p:cNvSpPr>
            <p:nvPr/>
          </p:nvSpPr>
          <p:spPr bwMode="auto">
            <a:xfrm>
              <a:off x="777" y="5056"/>
              <a:ext cx="11818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3"/>
            <p:cNvSpPr>
              <a:spLocks/>
            </p:cNvSpPr>
            <p:nvPr/>
          </p:nvSpPr>
          <p:spPr bwMode="auto">
            <a:xfrm>
              <a:off x="892" y="5699"/>
              <a:ext cx="702" cy="1446"/>
            </a:xfrm>
            <a:custGeom>
              <a:avLst/>
              <a:gdLst/>
              <a:ahLst/>
              <a:cxnLst>
                <a:cxn ang="0">
                  <a:pos x="444" y="58"/>
                </a:cxn>
                <a:cxn ang="0">
                  <a:pos x="444" y="29"/>
                </a:cxn>
                <a:cxn ang="0">
                  <a:pos x="415" y="0"/>
                </a:cxn>
                <a:cxn ang="0">
                  <a:pos x="387" y="0"/>
                </a:cxn>
                <a:cxn ang="0">
                  <a:pos x="286" y="73"/>
                </a:cxn>
                <a:cxn ang="0">
                  <a:pos x="172" y="117"/>
                </a:cxn>
                <a:cxn ang="0">
                  <a:pos x="71" y="131"/>
                </a:cxn>
                <a:cxn ang="0">
                  <a:pos x="0" y="131"/>
                </a:cxn>
                <a:cxn ang="0">
                  <a:pos x="0" y="204"/>
                </a:cxn>
                <a:cxn ang="0">
                  <a:pos x="71" y="204"/>
                </a:cxn>
                <a:cxn ang="0">
                  <a:pos x="172" y="190"/>
                </a:cxn>
                <a:cxn ang="0">
                  <a:pos x="286" y="146"/>
                </a:cxn>
                <a:cxn ang="0">
                  <a:pos x="286" y="1300"/>
                </a:cxn>
                <a:cxn ang="0">
                  <a:pos x="272" y="1329"/>
                </a:cxn>
                <a:cxn ang="0">
                  <a:pos x="272" y="1343"/>
                </a:cxn>
                <a:cxn ang="0">
                  <a:pos x="243" y="1358"/>
                </a:cxn>
                <a:cxn ang="0">
                  <a:pos x="200" y="1373"/>
                </a:cxn>
                <a:cxn ang="0">
                  <a:pos x="14" y="1373"/>
                </a:cxn>
                <a:cxn ang="0">
                  <a:pos x="14" y="1446"/>
                </a:cxn>
                <a:cxn ang="0">
                  <a:pos x="702" y="1446"/>
                </a:cxn>
                <a:cxn ang="0">
                  <a:pos x="702" y="1373"/>
                </a:cxn>
                <a:cxn ang="0">
                  <a:pos x="516" y="1373"/>
                </a:cxn>
                <a:cxn ang="0">
                  <a:pos x="459" y="1343"/>
                </a:cxn>
                <a:cxn ang="0">
                  <a:pos x="444" y="1329"/>
                </a:cxn>
                <a:cxn ang="0">
                  <a:pos x="444" y="1270"/>
                </a:cxn>
                <a:cxn ang="0">
                  <a:pos x="444" y="58"/>
                </a:cxn>
              </a:cxnLst>
              <a:rect l="0" t="0" r="r" b="b"/>
              <a:pathLst>
                <a:path w="702" h="1446">
                  <a:moveTo>
                    <a:pt x="444" y="58"/>
                  </a:moveTo>
                  <a:lnTo>
                    <a:pt x="444" y="29"/>
                  </a:lnTo>
                  <a:lnTo>
                    <a:pt x="415" y="0"/>
                  </a:lnTo>
                  <a:lnTo>
                    <a:pt x="387" y="0"/>
                  </a:lnTo>
                  <a:lnTo>
                    <a:pt x="286" y="73"/>
                  </a:lnTo>
                  <a:lnTo>
                    <a:pt x="172" y="117"/>
                  </a:lnTo>
                  <a:lnTo>
                    <a:pt x="71" y="131"/>
                  </a:lnTo>
                  <a:lnTo>
                    <a:pt x="0" y="131"/>
                  </a:lnTo>
                  <a:lnTo>
                    <a:pt x="0" y="204"/>
                  </a:lnTo>
                  <a:lnTo>
                    <a:pt x="71" y="204"/>
                  </a:lnTo>
                  <a:lnTo>
                    <a:pt x="172" y="190"/>
                  </a:lnTo>
                  <a:lnTo>
                    <a:pt x="286" y="146"/>
                  </a:lnTo>
                  <a:lnTo>
                    <a:pt x="286" y="1300"/>
                  </a:lnTo>
                  <a:lnTo>
                    <a:pt x="272" y="1329"/>
                  </a:lnTo>
                  <a:lnTo>
                    <a:pt x="272" y="1343"/>
                  </a:lnTo>
                  <a:lnTo>
                    <a:pt x="243" y="1358"/>
                  </a:lnTo>
                  <a:lnTo>
                    <a:pt x="200" y="1373"/>
                  </a:lnTo>
                  <a:lnTo>
                    <a:pt x="14" y="1373"/>
                  </a:lnTo>
                  <a:lnTo>
                    <a:pt x="14" y="1446"/>
                  </a:lnTo>
                  <a:lnTo>
                    <a:pt x="702" y="1446"/>
                  </a:lnTo>
                  <a:lnTo>
                    <a:pt x="702" y="1373"/>
                  </a:lnTo>
                  <a:lnTo>
                    <a:pt x="516" y="1373"/>
                  </a:lnTo>
                  <a:lnTo>
                    <a:pt x="459" y="1343"/>
                  </a:lnTo>
                  <a:lnTo>
                    <a:pt x="444" y="1329"/>
                  </a:lnTo>
                  <a:lnTo>
                    <a:pt x="444" y="1270"/>
                  </a:lnTo>
                  <a:lnTo>
                    <a:pt x="444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4"/>
            <p:cNvSpPr>
              <a:spLocks/>
            </p:cNvSpPr>
            <p:nvPr/>
          </p:nvSpPr>
          <p:spPr bwMode="auto">
            <a:xfrm>
              <a:off x="2398" y="6561"/>
              <a:ext cx="1305" cy="87"/>
            </a:xfrm>
            <a:custGeom>
              <a:avLst/>
              <a:gdLst/>
              <a:ahLst/>
              <a:cxnLst>
                <a:cxn ang="0">
                  <a:pos x="1233" y="87"/>
                </a:cxn>
                <a:cxn ang="0">
                  <a:pos x="1276" y="87"/>
                </a:cxn>
                <a:cxn ang="0">
                  <a:pos x="1305" y="58"/>
                </a:cxn>
                <a:cxn ang="0">
                  <a:pos x="1305" y="14"/>
                </a:cxn>
                <a:cxn ang="0">
                  <a:pos x="1290" y="14"/>
                </a:cxn>
                <a:cxn ang="0">
                  <a:pos x="1276" y="0"/>
                </a:cxn>
                <a:cxn ang="0">
                  <a:pos x="14" y="0"/>
                </a:cxn>
                <a:cxn ang="0">
                  <a:pos x="14" y="14"/>
                </a:cxn>
                <a:cxn ang="0">
                  <a:pos x="0" y="43"/>
                </a:cxn>
                <a:cxn ang="0">
                  <a:pos x="14" y="73"/>
                </a:cxn>
                <a:cxn ang="0">
                  <a:pos x="28" y="73"/>
                </a:cxn>
                <a:cxn ang="0">
                  <a:pos x="57" y="87"/>
                </a:cxn>
                <a:cxn ang="0">
                  <a:pos x="71" y="87"/>
                </a:cxn>
                <a:cxn ang="0">
                  <a:pos x="1233" y="87"/>
                </a:cxn>
              </a:cxnLst>
              <a:rect l="0" t="0" r="r" b="b"/>
              <a:pathLst>
                <a:path w="1305" h="87">
                  <a:moveTo>
                    <a:pt x="1233" y="87"/>
                  </a:moveTo>
                  <a:lnTo>
                    <a:pt x="1276" y="87"/>
                  </a:lnTo>
                  <a:lnTo>
                    <a:pt x="1305" y="58"/>
                  </a:lnTo>
                  <a:lnTo>
                    <a:pt x="1305" y="14"/>
                  </a:lnTo>
                  <a:lnTo>
                    <a:pt x="1290" y="14"/>
                  </a:lnTo>
                  <a:lnTo>
                    <a:pt x="1276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0" y="43"/>
                  </a:lnTo>
                  <a:lnTo>
                    <a:pt x="14" y="73"/>
                  </a:lnTo>
                  <a:lnTo>
                    <a:pt x="28" y="73"/>
                  </a:lnTo>
                  <a:lnTo>
                    <a:pt x="57" y="87"/>
                  </a:lnTo>
                  <a:lnTo>
                    <a:pt x="71" y="87"/>
                  </a:lnTo>
                  <a:lnTo>
                    <a:pt x="1233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65"/>
            <p:cNvSpPr>
              <a:spLocks/>
            </p:cNvSpPr>
            <p:nvPr/>
          </p:nvSpPr>
          <p:spPr bwMode="auto">
            <a:xfrm>
              <a:off x="4449" y="5699"/>
              <a:ext cx="860" cy="1446"/>
            </a:xfrm>
            <a:custGeom>
              <a:avLst/>
              <a:gdLst/>
              <a:ahLst/>
              <a:cxnLst>
                <a:cxn ang="0">
                  <a:pos x="860" y="1066"/>
                </a:cxn>
                <a:cxn ang="0">
                  <a:pos x="803" y="1066"/>
                </a:cxn>
                <a:cxn ang="0">
                  <a:pos x="788" y="1124"/>
                </a:cxn>
                <a:cxn ang="0">
                  <a:pos x="788" y="1183"/>
                </a:cxn>
                <a:cxn ang="0">
                  <a:pos x="774" y="1227"/>
                </a:cxn>
                <a:cxn ang="0">
                  <a:pos x="760" y="1256"/>
                </a:cxn>
                <a:cxn ang="0">
                  <a:pos x="745" y="1270"/>
                </a:cxn>
                <a:cxn ang="0">
                  <a:pos x="631" y="1270"/>
                </a:cxn>
                <a:cxn ang="0">
                  <a:pos x="588" y="1285"/>
                </a:cxn>
                <a:cxn ang="0">
                  <a:pos x="172" y="1285"/>
                </a:cxn>
                <a:cxn ang="0">
                  <a:pos x="401" y="1051"/>
                </a:cxn>
                <a:cxn ang="0">
                  <a:pos x="573" y="891"/>
                </a:cxn>
                <a:cxn ang="0">
                  <a:pos x="702" y="759"/>
                </a:cxn>
                <a:cxn ang="0">
                  <a:pos x="788" y="657"/>
                </a:cxn>
                <a:cxn ang="0">
                  <a:pos x="846" y="540"/>
                </a:cxn>
                <a:cxn ang="0">
                  <a:pos x="860" y="423"/>
                </a:cxn>
                <a:cxn ang="0">
                  <a:pos x="832" y="248"/>
                </a:cxn>
                <a:cxn ang="0">
                  <a:pos x="731" y="117"/>
                </a:cxn>
                <a:cxn ang="0">
                  <a:pos x="588" y="29"/>
                </a:cxn>
                <a:cxn ang="0">
                  <a:pos x="401" y="0"/>
                </a:cxn>
                <a:cxn ang="0">
                  <a:pos x="243" y="29"/>
                </a:cxn>
                <a:cxn ang="0">
                  <a:pos x="114" y="117"/>
                </a:cxn>
                <a:cxn ang="0">
                  <a:pos x="28" y="248"/>
                </a:cxn>
                <a:cxn ang="0">
                  <a:pos x="0" y="394"/>
                </a:cxn>
                <a:cxn ang="0">
                  <a:pos x="14" y="438"/>
                </a:cxn>
                <a:cxn ang="0">
                  <a:pos x="43" y="496"/>
                </a:cxn>
                <a:cxn ang="0">
                  <a:pos x="71" y="511"/>
                </a:cxn>
                <a:cxn ang="0">
                  <a:pos x="143" y="511"/>
                </a:cxn>
                <a:cxn ang="0">
                  <a:pos x="157" y="496"/>
                </a:cxn>
                <a:cxn ang="0">
                  <a:pos x="186" y="496"/>
                </a:cxn>
                <a:cxn ang="0">
                  <a:pos x="215" y="467"/>
                </a:cxn>
                <a:cxn ang="0">
                  <a:pos x="229" y="438"/>
                </a:cxn>
                <a:cxn ang="0">
                  <a:pos x="229" y="365"/>
                </a:cxn>
                <a:cxn ang="0">
                  <a:pos x="215" y="336"/>
                </a:cxn>
                <a:cxn ang="0">
                  <a:pos x="186" y="306"/>
                </a:cxn>
                <a:cxn ang="0">
                  <a:pos x="157" y="292"/>
                </a:cxn>
                <a:cxn ang="0">
                  <a:pos x="86" y="292"/>
                </a:cxn>
                <a:cxn ang="0">
                  <a:pos x="157" y="175"/>
                </a:cxn>
                <a:cxn ang="0">
                  <a:pos x="258" y="87"/>
                </a:cxn>
                <a:cxn ang="0">
                  <a:pos x="373" y="73"/>
                </a:cxn>
                <a:cxn ang="0">
                  <a:pos x="502" y="102"/>
                </a:cxn>
                <a:cxn ang="0">
                  <a:pos x="588" y="175"/>
                </a:cxn>
                <a:cxn ang="0">
                  <a:pos x="645" y="292"/>
                </a:cxn>
                <a:cxn ang="0">
                  <a:pos x="659" y="423"/>
                </a:cxn>
                <a:cxn ang="0">
                  <a:pos x="631" y="599"/>
                </a:cxn>
                <a:cxn ang="0">
                  <a:pos x="545" y="759"/>
                </a:cxn>
                <a:cxn ang="0">
                  <a:pos x="444" y="905"/>
                </a:cxn>
                <a:cxn ang="0">
                  <a:pos x="28" y="1358"/>
                </a:cxn>
                <a:cxn ang="0">
                  <a:pos x="14" y="1373"/>
                </a:cxn>
                <a:cxn ang="0">
                  <a:pos x="14" y="1387"/>
                </a:cxn>
                <a:cxn ang="0">
                  <a:pos x="0" y="1417"/>
                </a:cxn>
                <a:cxn ang="0">
                  <a:pos x="0" y="1446"/>
                </a:cxn>
                <a:cxn ang="0">
                  <a:pos x="803" y="1446"/>
                </a:cxn>
                <a:cxn ang="0">
                  <a:pos x="860" y="1066"/>
                </a:cxn>
              </a:cxnLst>
              <a:rect l="0" t="0" r="r" b="b"/>
              <a:pathLst>
                <a:path w="860" h="1446">
                  <a:moveTo>
                    <a:pt x="860" y="1066"/>
                  </a:moveTo>
                  <a:lnTo>
                    <a:pt x="803" y="1066"/>
                  </a:lnTo>
                  <a:lnTo>
                    <a:pt x="788" y="1124"/>
                  </a:lnTo>
                  <a:lnTo>
                    <a:pt x="788" y="1183"/>
                  </a:lnTo>
                  <a:lnTo>
                    <a:pt x="774" y="1227"/>
                  </a:lnTo>
                  <a:lnTo>
                    <a:pt x="760" y="1256"/>
                  </a:lnTo>
                  <a:lnTo>
                    <a:pt x="745" y="1270"/>
                  </a:lnTo>
                  <a:lnTo>
                    <a:pt x="631" y="1270"/>
                  </a:lnTo>
                  <a:lnTo>
                    <a:pt x="588" y="1285"/>
                  </a:lnTo>
                  <a:lnTo>
                    <a:pt x="172" y="1285"/>
                  </a:lnTo>
                  <a:lnTo>
                    <a:pt x="401" y="1051"/>
                  </a:lnTo>
                  <a:lnTo>
                    <a:pt x="573" y="891"/>
                  </a:lnTo>
                  <a:lnTo>
                    <a:pt x="702" y="759"/>
                  </a:lnTo>
                  <a:lnTo>
                    <a:pt x="788" y="657"/>
                  </a:lnTo>
                  <a:lnTo>
                    <a:pt x="846" y="540"/>
                  </a:lnTo>
                  <a:lnTo>
                    <a:pt x="860" y="423"/>
                  </a:lnTo>
                  <a:lnTo>
                    <a:pt x="832" y="248"/>
                  </a:lnTo>
                  <a:lnTo>
                    <a:pt x="731" y="117"/>
                  </a:lnTo>
                  <a:lnTo>
                    <a:pt x="588" y="29"/>
                  </a:lnTo>
                  <a:lnTo>
                    <a:pt x="401" y="0"/>
                  </a:lnTo>
                  <a:lnTo>
                    <a:pt x="243" y="29"/>
                  </a:lnTo>
                  <a:lnTo>
                    <a:pt x="114" y="117"/>
                  </a:lnTo>
                  <a:lnTo>
                    <a:pt x="28" y="248"/>
                  </a:lnTo>
                  <a:lnTo>
                    <a:pt x="0" y="394"/>
                  </a:lnTo>
                  <a:lnTo>
                    <a:pt x="14" y="438"/>
                  </a:lnTo>
                  <a:lnTo>
                    <a:pt x="43" y="496"/>
                  </a:lnTo>
                  <a:lnTo>
                    <a:pt x="71" y="511"/>
                  </a:lnTo>
                  <a:lnTo>
                    <a:pt x="143" y="511"/>
                  </a:lnTo>
                  <a:lnTo>
                    <a:pt x="157" y="496"/>
                  </a:lnTo>
                  <a:lnTo>
                    <a:pt x="186" y="496"/>
                  </a:lnTo>
                  <a:lnTo>
                    <a:pt x="215" y="467"/>
                  </a:lnTo>
                  <a:lnTo>
                    <a:pt x="229" y="438"/>
                  </a:lnTo>
                  <a:lnTo>
                    <a:pt x="229" y="365"/>
                  </a:lnTo>
                  <a:lnTo>
                    <a:pt x="215" y="336"/>
                  </a:lnTo>
                  <a:lnTo>
                    <a:pt x="186" y="306"/>
                  </a:lnTo>
                  <a:lnTo>
                    <a:pt x="157" y="292"/>
                  </a:lnTo>
                  <a:lnTo>
                    <a:pt x="86" y="292"/>
                  </a:lnTo>
                  <a:lnTo>
                    <a:pt x="157" y="175"/>
                  </a:lnTo>
                  <a:lnTo>
                    <a:pt x="258" y="87"/>
                  </a:lnTo>
                  <a:lnTo>
                    <a:pt x="373" y="73"/>
                  </a:lnTo>
                  <a:lnTo>
                    <a:pt x="502" y="102"/>
                  </a:lnTo>
                  <a:lnTo>
                    <a:pt x="588" y="175"/>
                  </a:lnTo>
                  <a:lnTo>
                    <a:pt x="645" y="292"/>
                  </a:lnTo>
                  <a:lnTo>
                    <a:pt x="659" y="423"/>
                  </a:lnTo>
                  <a:lnTo>
                    <a:pt x="631" y="599"/>
                  </a:lnTo>
                  <a:lnTo>
                    <a:pt x="545" y="759"/>
                  </a:lnTo>
                  <a:lnTo>
                    <a:pt x="444" y="905"/>
                  </a:lnTo>
                  <a:lnTo>
                    <a:pt x="28" y="1358"/>
                  </a:lnTo>
                  <a:lnTo>
                    <a:pt x="14" y="1373"/>
                  </a:lnTo>
                  <a:lnTo>
                    <a:pt x="14" y="1387"/>
                  </a:lnTo>
                  <a:lnTo>
                    <a:pt x="0" y="1417"/>
                  </a:lnTo>
                  <a:lnTo>
                    <a:pt x="0" y="1446"/>
                  </a:lnTo>
                  <a:lnTo>
                    <a:pt x="803" y="1446"/>
                  </a:lnTo>
                  <a:lnTo>
                    <a:pt x="860" y="10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6"/>
            <p:cNvSpPr>
              <a:spLocks/>
            </p:cNvSpPr>
            <p:nvPr/>
          </p:nvSpPr>
          <p:spPr bwMode="auto">
            <a:xfrm>
              <a:off x="5467" y="6181"/>
              <a:ext cx="1061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4" y="87"/>
                </a:cxn>
                <a:cxn ang="0">
                  <a:pos x="932" y="58"/>
                </a:cxn>
                <a:cxn ang="0">
                  <a:pos x="932" y="87"/>
                </a:cxn>
                <a:cxn ang="0">
                  <a:pos x="875" y="160"/>
                </a:cxn>
                <a:cxn ang="0">
                  <a:pos x="889" y="248"/>
                </a:cxn>
                <a:cxn ang="0">
                  <a:pos x="975" y="277"/>
                </a:cxn>
                <a:cxn ang="0">
                  <a:pos x="1033" y="233"/>
                </a:cxn>
                <a:cxn ang="0">
                  <a:pos x="1061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8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2" y="102"/>
                </a:cxn>
                <a:cxn ang="0">
                  <a:pos x="459" y="58"/>
                </a:cxn>
                <a:cxn ang="0">
                  <a:pos x="516" y="146"/>
                </a:cxn>
                <a:cxn ang="0">
                  <a:pos x="516" y="263"/>
                </a:cxn>
                <a:cxn ang="0">
                  <a:pos x="459" y="511"/>
                </a:cxn>
                <a:cxn ang="0">
                  <a:pos x="387" y="788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3" y="891"/>
                </a:cxn>
                <a:cxn ang="0">
                  <a:pos x="201" y="788"/>
                </a:cxn>
                <a:cxn ang="0">
                  <a:pos x="186" y="745"/>
                </a:cxn>
                <a:cxn ang="0">
                  <a:pos x="143" y="715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1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5"/>
                </a:cxn>
                <a:cxn ang="0">
                  <a:pos x="990" y="642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6"/>
                </a:cxn>
              </a:cxnLst>
              <a:rect l="0" t="0" r="r" b="b"/>
              <a:pathLst>
                <a:path w="1061" h="993">
                  <a:moveTo>
                    <a:pt x="660" y="306"/>
                  </a:moveTo>
                  <a:lnTo>
                    <a:pt x="674" y="248"/>
                  </a:lnTo>
                  <a:lnTo>
                    <a:pt x="717" y="160"/>
                  </a:lnTo>
                  <a:lnTo>
                    <a:pt x="774" y="87"/>
                  </a:lnTo>
                  <a:lnTo>
                    <a:pt x="861" y="58"/>
                  </a:lnTo>
                  <a:lnTo>
                    <a:pt x="932" y="58"/>
                  </a:lnTo>
                  <a:lnTo>
                    <a:pt x="975" y="73"/>
                  </a:lnTo>
                  <a:lnTo>
                    <a:pt x="932" y="87"/>
                  </a:lnTo>
                  <a:lnTo>
                    <a:pt x="904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89" y="248"/>
                  </a:lnTo>
                  <a:lnTo>
                    <a:pt x="947" y="277"/>
                  </a:lnTo>
                  <a:lnTo>
                    <a:pt x="975" y="277"/>
                  </a:lnTo>
                  <a:lnTo>
                    <a:pt x="1018" y="248"/>
                  </a:lnTo>
                  <a:lnTo>
                    <a:pt x="1033" y="233"/>
                  </a:lnTo>
                  <a:lnTo>
                    <a:pt x="1061" y="190"/>
                  </a:lnTo>
                  <a:lnTo>
                    <a:pt x="1061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8" y="102"/>
                  </a:lnTo>
                  <a:lnTo>
                    <a:pt x="645" y="175"/>
                  </a:lnTo>
                  <a:lnTo>
                    <a:pt x="588" y="87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0" y="365"/>
                  </a:lnTo>
                  <a:lnTo>
                    <a:pt x="129" y="336"/>
                  </a:lnTo>
                  <a:lnTo>
                    <a:pt x="186" y="190"/>
                  </a:lnTo>
                  <a:lnTo>
                    <a:pt x="272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6" y="117"/>
                  </a:lnTo>
                  <a:lnTo>
                    <a:pt x="516" y="146"/>
                  </a:lnTo>
                  <a:lnTo>
                    <a:pt x="531" y="190"/>
                  </a:lnTo>
                  <a:lnTo>
                    <a:pt x="516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7" y="788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0" y="905"/>
                  </a:lnTo>
                  <a:lnTo>
                    <a:pt x="143" y="891"/>
                  </a:lnTo>
                  <a:lnTo>
                    <a:pt x="172" y="876"/>
                  </a:lnTo>
                  <a:lnTo>
                    <a:pt x="201" y="788"/>
                  </a:lnTo>
                  <a:lnTo>
                    <a:pt x="201" y="759"/>
                  </a:lnTo>
                  <a:lnTo>
                    <a:pt x="186" y="745"/>
                  </a:lnTo>
                  <a:lnTo>
                    <a:pt x="158" y="730"/>
                  </a:lnTo>
                  <a:lnTo>
                    <a:pt x="143" y="715"/>
                  </a:lnTo>
                  <a:lnTo>
                    <a:pt x="115" y="715"/>
                  </a:lnTo>
                  <a:lnTo>
                    <a:pt x="72" y="730"/>
                  </a:lnTo>
                  <a:lnTo>
                    <a:pt x="14" y="788"/>
                  </a:lnTo>
                  <a:lnTo>
                    <a:pt x="0" y="847"/>
                  </a:lnTo>
                  <a:lnTo>
                    <a:pt x="14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7" y="891"/>
                  </a:lnTo>
                  <a:lnTo>
                    <a:pt x="416" y="832"/>
                  </a:lnTo>
                  <a:lnTo>
                    <a:pt x="430" y="818"/>
                  </a:lnTo>
                  <a:lnTo>
                    <a:pt x="445" y="861"/>
                  </a:lnTo>
                  <a:lnTo>
                    <a:pt x="473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4" y="964"/>
                  </a:lnTo>
                  <a:lnTo>
                    <a:pt x="875" y="891"/>
                  </a:lnTo>
                  <a:lnTo>
                    <a:pt x="947" y="788"/>
                  </a:lnTo>
                  <a:lnTo>
                    <a:pt x="990" y="715"/>
                  </a:lnTo>
                  <a:lnTo>
                    <a:pt x="1004" y="657"/>
                  </a:lnTo>
                  <a:lnTo>
                    <a:pt x="990" y="642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2"/>
                  </a:lnTo>
                  <a:lnTo>
                    <a:pt x="947" y="657"/>
                  </a:lnTo>
                  <a:lnTo>
                    <a:pt x="889" y="803"/>
                  </a:lnTo>
                  <a:lnTo>
                    <a:pt x="803" y="891"/>
                  </a:lnTo>
                  <a:lnTo>
                    <a:pt x="731" y="935"/>
                  </a:lnTo>
                  <a:lnTo>
                    <a:pt x="617" y="935"/>
                  </a:lnTo>
                  <a:lnTo>
                    <a:pt x="559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67"/>
            <p:cNvSpPr>
              <a:spLocks/>
            </p:cNvSpPr>
            <p:nvPr/>
          </p:nvSpPr>
          <p:spPr bwMode="auto">
            <a:xfrm>
              <a:off x="7260" y="6561"/>
              <a:ext cx="1305" cy="87"/>
            </a:xfrm>
            <a:custGeom>
              <a:avLst/>
              <a:gdLst/>
              <a:ahLst/>
              <a:cxnLst>
                <a:cxn ang="0">
                  <a:pos x="1233" y="87"/>
                </a:cxn>
                <a:cxn ang="0">
                  <a:pos x="1276" y="87"/>
                </a:cxn>
                <a:cxn ang="0">
                  <a:pos x="1305" y="58"/>
                </a:cxn>
                <a:cxn ang="0">
                  <a:pos x="1305" y="14"/>
                </a:cxn>
                <a:cxn ang="0">
                  <a:pos x="1291" y="14"/>
                </a:cxn>
                <a:cxn ang="0">
                  <a:pos x="1276" y="0"/>
                </a:cxn>
                <a:cxn ang="0">
                  <a:pos x="14" y="0"/>
                </a:cxn>
                <a:cxn ang="0">
                  <a:pos x="14" y="14"/>
                </a:cxn>
                <a:cxn ang="0">
                  <a:pos x="0" y="43"/>
                </a:cxn>
                <a:cxn ang="0">
                  <a:pos x="14" y="73"/>
                </a:cxn>
                <a:cxn ang="0">
                  <a:pos x="29" y="73"/>
                </a:cxn>
                <a:cxn ang="0">
                  <a:pos x="57" y="87"/>
                </a:cxn>
                <a:cxn ang="0">
                  <a:pos x="72" y="87"/>
                </a:cxn>
                <a:cxn ang="0">
                  <a:pos x="1233" y="87"/>
                </a:cxn>
              </a:cxnLst>
              <a:rect l="0" t="0" r="r" b="b"/>
              <a:pathLst>
                <a:path w="1305" h="87">
                  <a:moveTo>
                    <a:pt x="1233" y="87"/>
                  </a:moveTo>
                  <a:lnTo>
                    <a:pt x="1276" y="87"/>
                  </a:lnTo>
                  <a:lnTo>
                    <a:pt x="1305" y="58"/>
                  </a:lnTo>
                  <a:lnTo>
                    <a:pt x="1305" y="14"/>
                  </a:lnTo>
                  <a:lnTo>
                    <a:pt x="1291" y="14"/>
                  </a:lnTo>
                  <a:lnTo>
                    <a:pt x="1276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0" y="43"/>
                  </a:lnTo>
                  <a:lnTo>
                    <a:pt x="14" y="73"/>
                  </a:lnTo>
                  <a:lnTo>
                    <a:pt x="29" y="73"/>
                  </a:lnTo>
                  <a:lnTo>
                    <a:pt x="57" y="87"/>
                  </a:lnTo>
                  <a:lnTo>
                    <a:pt x="72" y="87"/>
                  </a:lnTo>
                  <a:lnTo>
                    <a:pt x="1233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8"/>
            <p:cNvSpPr>
              <a:spLocks/>
            </p:cNvSpPr>
            <p:nvPr/>
          </p:nvSpPr>
          <p:spPr bwMode="auto">
            <a:xfrm>
              <a:off x="9297" y="5699"/>
              <a:ext cx="889" cy="1490"/>
            </a:xfrm>
            <a:custGeom>
              <a:avLst/>
              <a:gdLst/>
              <a:ahLst/>
              <a:cxnLst>
                <a:cxn ang="0">
                  <a:pos x="688" y="599"/>
                </a:cxn>
                <a:cxn ang="0">
                  <a:pos x="831" y="292"/>
                </a:cxn>
                <a:cxn ang="0">
                  <a:pos x="717" y="87"/>
                </a:cxn>
                <a:cxn ang="0">
                  <a:pos x="444" y="0"/>
                </a:cxn>
                <a:cxn ang="0">
                  <a:pos x="172" y="87"/>
                </a:cxn>
                <a:cxn ang="0">
                  <a:pos x="57" y="292"/>
                </a:cxn>
                <a:cxn ang="0">
                  <a:pos x="172" y="409"/>
                </a:cxn>
                <a:cxn ang="0">
                  <a:pos x="243" y="380"/>
                </a:cxn>
                <a:cxn ang="0">
                  <a:pos x="272" y="248"/>
                </a:cxn>
                <a:cxn ang="0">
                  <a:pos x="229" y="204"/>
                </a:cxn>
                <a:cxn ang="0">
                  <a:pos x="143" y="190"/>
                </a:cxn>
                <a:cxn ang="0">
                  <a:pos x="344" y="58"/>
                </a:cxn>
                <a:cxn ang="0">
                  <a:pos x="502" y="73"/>
                </a:cxn>
                <a:cxn ang="0">
                  <a:pos x="616" y="175"/>
                </a:cxn>
                <a:cxn ang="0">
                  <a:pos x="631" y="350"/>
                </a:cxn>
                <a:cxn ang="0">
                  <a:pos x="573" y="540"/>
                </a:cxn>
                <a:cxn ang="0">
                  <a:pos x="502" y="628"/>
                </a:cxn>
                <a:cxn ang="0">
                  <a:pos x="301" y="657"/>
                </a:cxn>
                <a:cxn ang="0">
                  <a:pos x="272" y="672"/>
                </a:cxn>
                <a:cxn ang="0">
                  <a:pos x="286" y="715"/>
                </a:cxn>
                <a:cxn ang="0">
                  <a:pos x="530" y="745"/>
                </a:cxn>
                <a:cxn ang="0">
                  <a:pos x="659" y="935"/>
                </a:cxn>
                <a:cxn ang="0">
                  <a:pos x="659" y="1227"/>
                </a:cxn>
                <a:cxn ang="0">
                  <a:pos x="559" y="1387"/>
                </a:cxn>
                <a:cxn ang="0">
                  <a:pos x="344" y="1431"/>
                </a:cxn>
                <a:cxn ang="0">
                  <a:pos x="172" y="1343"/>
                </a:cxn>
                <a:cxn ang="0">
                  <a:pos x="143" y="1270"/>
                </a:cxn>
                <a:cxn ang="0">
                  <a:pos x="215" y="1227"/>
                </a:cxn>
                <a:cxn ang="0">
                  <a:pos x="243" y="1154"/>
                </a:cxn>
                <a:cxn ang="0">
                  <a:pos x="215" y="1066"/>
                </a:cxn>
                <a:cxn ang="0">
                  <a:pos x="100" y="1022"/>
                </a:cxn>
                <a:cxn ang="0">
                  <a:pos x="14" y="1110"/>
                </a:cxn>
                <a:cxn ang="0">
                  <a:pos x="43" y="1285"/>
                </a:cxn>
                <a:cxn ang="0">
                  <a:pos x="272" y="1475"/>
                </a:cxn>
                <a:cxn ang="0">
                  <a:pos x="616" y="1460"/>
                </a:cxn>
                <a:cxn ang="0">
                  <a:pos x="860" y="1227"/>
                </a:cxn>
                <a:cxn ang="0">
                  <a:pos x="860" y="949"/>
                </a:cxn>
                <a:cxn ang="0">
                  <a:pos x="688" y="730"/>
                </a:cxn>
              </a:cxnLst>
              <a:rect l="0" t="0" r="r" b="b"/>
              <a:pathLst>
                <a:path w="889" h="1490">
                  <a:moveTo>
                    <a:pt x="530" y="686"/>
                  </a:moveTo>
                  <a:lnTo>
                    <a:pt x="688" y="599"/>
                  </a:lnTo>
                  <a:lnTo>
                    <a:pt x="788" y="467"/>
                  </a:lnTo>
                  <a:lnTo>
                    <a:pt x="831" y="292"/>
                  </a:lnTo>
                  <a:lnTo>
                    <a:pt x="803" y="175"/>
                  </a:lnTo>
                  <a:lnTo>
                    <a:pt x="717" y="87"/>
                  </a:lnTo>
                  <a:lnTo>
                    <a:pt x="588" y="14"/>
                  </a:lnTo>
                  <a:lnTo>
                    <a:pt x="444" y="0"/>
                  </a:lnTo>
                  <a:lnTo>
                    <a:pt x="286" y="29"/>
                  </a:lnTo>
                  <a:lnTo>
                    <a:pt x="172" y="87"/>
                  </a:lnTo>
                  <a:lnTo>
                    <a:pt x="86" y="175"/>
                  </a:lnTo>
                  <a:lnTo>
                    <a:pt x="57" y="292"/>
                  </a:lnTo>
                  <a:lnTo>
                    <a:pt x="86" y="380"/>
                  </a:lnTo>
                  <a:lnTo>
                    <a:pt x="172" y="409"/>
                  </a:lnTo>
                  <a:lnTo>
                    <a:pt x="215" y="394"/>
                  </a:lnTo>
                  <a:lnTo>
                    <a:pt x="243" y="380"/>
                  </a:lnTo>
                  <a:lnTo>
                    <a:pt x="272" y="336"/>
                  </a:lnTo>
                  <a:lnTo>
                    <a:pt x="272" y="248"/>
                  </a:lnTo>
                  <a:lnTo>
                    <a:pt x="258" y="219"/>
                  </a:lnTo>
                  <a:lnTo>
                    <a:pt x="229" y="204"/>
                  </a:lnTo>
                  <a:lnTo>
                    <a:pt x="215" y="190"/>
                  </a:lnTo>
                  <a:lnTo>
                    <a:pt x="143" y="190"/>
                  </a:lnTo>
                  <a:lnTo>
                    <a:pt x="229" y="102"/>
                  </a:lnTo>
                  <a:lnTo>
                    <a:pt x="344" y="58"/>
                  </a:lnTo>
                  <a:lnTo>
                    <a:pt x="430" y="58"/>
                  </a:lnTo>
                  <a:lnTo>
                    <a:pt x="502" y="73"/>
                  </a:lnTo>
                  <a:lnTo>
                    <a:pt x="559" y="102"/>
                  </a:lnTo>
                  <a:lnTo>
                    <a:pt x="616" y="175"/>
                  </a:lnTo>
                  <a:lnTo>
                    <a:pt x="631" y="292"/>
                  </a:lnTo>
                  <a:lnTo>
                    <a:pt x="631" y="350"/>
                  </a:lnTo>
                  <a:lnTo>
                    <a:pt x="616" y="438"/>
                  </a:lnTo>
                  <a:lnTo>
                    <a:pt x="573" y="540"/>
                  </a:lnTo>
                  <a:lnTo>
                    <a:pt x="530" y="599"/>
                  </a:lnTo>
                  <a:lnTo>
                    <a:pt x="502" y="628"/>
                  </a:lnTo>
                  <a:lnTo>
                    <a:pt x="416" y="657"/>
                  </a:lnTo>
                  <a:lnTo>
                    <a:pt x="301" y="657"/>
                  </a:lnTo>
                  <a:lnTo>
                    <a:pt x="286" y="672"/>
                  </a:lnTo>
                  <a:lnTo>
                    <a:pt x="272" y="672"/>
                  </a:lnTo>
                  <a:lnTo>
                    <a:pt x="272" y="701"/>
                  </a:lnTo>
                  <a:lnTo>
                    <a:pt x="286" y="715"/>
                  </a:lnTo>
                  <a:lnTo>
                    <a:pt x="416" y="715"/>
                  </a:lnTo>
                  <a:lnTo>
                    <a:pt x="530" y="745"/>
                  </a:lnTo>
                  <a:lnTo>
                    <a:pt x="602" y="818"/>
                  </a:lnTo>
                  <a:lnTo>
                    <a:pt x="659" y="935"/>
                  </a:lnTo>
                  <a:lnTo>
                    <a:pt x="674" y="1081"/>
                  </a:lnTo>
                  <a:lnTo>
                    <a:pt x="659" y="1227"/>
                  </a:lnTo>
                  <a:lnTo>
                    <a:pt x="616" y="1329"/>
                  </a:lnTo>
                  <a:lnTo>
                    <a:pt x="559" y="1387"/>
                  </a:lnTo>
                  <a:lnTo>
                    <a:pt x="487" y="1431"/>
                  </a:lnTo>
                  <a:lnTo>
                    <a:pt x="344" y="1431"/>
                  </a:lnTo>
                  <a:lnTo>
                    <a:pt x="258" y="1402"/>
                  </a:lnTo>
                  <a:lnTo>
                    <a:pt x="172" y="1343"/>
                  </a:lnTo>
                  <a:lnTo>
                    <a:pt x="100" y="1270"/>
                  </a:lnTo>
                  <a:lnTo>
                    <a:pt x="143" y="1270"/>
                  </a:lnTo>
                  <a:lnTo>
                    <a:pt x="186" y="1256"/>
                  </a:lnTo>
                  <a:lnTo>
                    <a:pt x="215" y="1227"/>
                  </a:lnTo>
                  <a:lnTo>
                    <a:pt x="229" y="1197"/>
                  </a:lnTo>
                  <a:lnTo>
                    <a:pt x="243" y="1154"/>
                  </a:lnTo>
                  <a:lnTo>
                    <a:pt x="243" y="1110"/>
                  </a:lnTo>
                  <a:lnTo>
                    <a:pt x="215" y="1066"/>
                  </a:lnTo>
                  <a:lnTo>
                    <a:pt x="129" y="1022"/>
                  </a:lnTo>
                  <a:lnTo>
                    <a:pt x="100" y="1022"/>
                  </a:lnTo>
                  <a:lnTo>
                    <a:pt x="43" y="1051"/>
                  </a:lnTo>
                  <a:lnTo>
                    <a:pt x="14" y="1110"/>
                  </a:lnTo>
                  <a:lnTo>
                    <a:pt x="0" y="1154"/>
                  </a:lnTo>
                  <a:lnTo>
                    <a:pt x="43" y="1285"/>
                  </a:lnTo>
                  <a:lnTo>
                    <a:pt x="129" y="1402"/>
                  </a:lnTo>
                  <a:lnTo>
                    <a:pt x="272" y="1475"/>
                  </a:lnTo>
                  <a:lnTo>
                    <a:pt x="430" y="1490"/>
                  </a:lnTo>
                  <a:lnTo>
                    <a:pt x="616" y="1460"/>
                  </a:lnTo>
                  <a:lnTo>
                    <a:pt x="760" y="1373"/>
                  </a:lnTo>
                  <a:lnTo>
                    <a:pt x="860" y="1227"/>
                  </a:lnTo>
                  <a:lnTo>
                    <a:pt x="889" y="1081"/>
                  </a:lnTo>
                  <a:lnTo>
                    <a:pt x="860" y="949"/>
                  </a:lnTo>
                  <a:lnTo>
                    <a:pt x="788" y="832"/>
                  </a:lnTo>
                  <a:lnTo>
                    <a:pt x="688" y="730"/>
                  </a:lnTo>
                  <a:lnTo>
                    <a:pt x="530" y="6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9"/>
            <p:cNvSpPr>
              <a:spLocks/>
            </p:cNvSpPr>
            <p:nvPr/>
          </p:nvSpPr>
          <p:spPr bwMode="auto">
            <a:xfrm>
              <a:off x="10329" y="6181"/>
              <a:ext cx="1062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5" y="87"/>
                </a:cxn>
                <a:cxn ang="0">
                  <a:pos x="933" y="58"/>
                </a:cxn>
                <a:cxn ang="0">
                  <a:pos x="933" y="87"/>
                </a:cxn>
                <a:cxn ang="0">
                  <a:pos x="875" y="160"/>
                </a:cxn>
                <a:cxn ang="0">
                  <a:pos x="890" y="248"/>
                </a:cxn>
                <a:cxn ang="0">
                  <a:pos x="976" y="277"/>
                </a:cxn>
                <a:cxn ang="0">
                  <a:pos x="1033" y="233"/>
                </a:cxn>
                <a:cxn ang="0">
                  <a:pos x="1062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9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7" y="146"/>
                </a:cxn>
                <a:cxn ang="0">
                  <a:pos x="517" y="263"/>
                </a:cxn>
                <a:cxn ang="0">
                  <a:pos x="459" y="511"/>
                </a:cxn>
                <a:cxn ang="0">
                  <a:pos x="388" y="788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4" y="891"/>
                </a:cxn>
                <a:cxn ang="0">
                  <a:pos x="201" y="788"/>
                </a:cxn>
                <a:cxn ang="0">
                  <a:pos x="187" y="745"/>
                </a:cxn>
                <a:cxn ang="0">
                  <a:pos x="144" y="715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1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5"/>
                </a:cxn>
                <a:cxn ang="0">
                  <a:pos x="990" y="642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6"/>
                </a:cxn>
              </a:cxnLst>
              <a:rect l="0" t="0" r="r" b="b"/>
              <a:pathLst>
                <a:path w="1062" h="993">
                  <a:moveTo>
                    <a:pt x="660" y="306"/>
                  </a:moveTo>
                  <a:lnTo>
                    <a:pt x="674" y="248"/>
                  </a:lnTo>
                  <a:lnTo>
                    <a:pt x="717" y="160"/>
                  </a:lnTo>
                  <a:lnTo>
                    <a:pt x="775" y="87"/>
                  </a:lnTo>
                  <a:lnTo>
                    <a:pt x="861" y="58"/>
                  </a:lnTo>
                  <a:lnTo>
                    <a:pt x="933" y="58"/>
                  </a:lnTo>
                  <a:lnTo>
                    <a:pt x="976" y="73"/>
                  </a:lnTo>
                  <a:lnTo>
                    <a:pt x="933" y="87"/>
                  </a:lnTo>
                  <a:lnTo>
                    <a:pt x="904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90" y="248"/>
                  </a:lnTo>
                  <a:lnTo>
                    <a:pt x="947" y="277"/>
                  </a:lnTo>
                  <a:lnTo>
                    <a:pt x="976" y="277"/>
                  </a:lnTo>
                  <a:lnTo>
                    <a:pt x="1019" y="248"/>
                  </a:lnTo>
                  <a:lnTo>
                    <a:pt x="1033" y="233"/>
                  </a:lnTo>
                  <a:lnTo>
                    <a:pt x="1062" y="190"/>
                  </a:lnTo>
                  <a:lnTo>
                    <a:pt x="1062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9" y="102"/>
                  </a:lnTo>
                  <a:lnTo>
                    <a:pt x="646" y="175"/>
                  </a:lnTo>
                  <a:lnTo>
                    <a:pt x="588" y="87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1" y="365"/>
                  </a:lnTo>
                  <a:lnTo>
                    <a:pt x="129" y="336"/>
                  </a:lnTo>
                  <a:lnTo>
                    <a:pt x="187" y="190"/>
                  </a:lnTo>
                  <a:lnTo>
                    <a:pt x="273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7" y="117"/>
                  </a:lnTo>
                  <a:lnTo>
                    <a:pt x="517" y="146"/>
                  </a:lnTo>
                  <a:lnTo>
                    <a:pt x="531" y="190"/>
                  </a:lnTo>
                  <a:lnTo>
                    <a:pt x="517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8" y="788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1" y="905"/>
                  </a:lnTo>
                  <a:lnTo>
                    <a:pt x="144" y="891"/>
                  </a:lnTo>
                  <a:lnTo>
                    <a:pt x="172" y="876"/>
                  </a:lnTo>
                  <a:lnTo>
                    <a:pt x="201" y="788"/>
                  </a:lnTo>
                  <a:lnTo>
                    <a:pt x="201" y="759"/>
                  </a:lnTo>
                  <a:lnTo>
                    <a:pt x="187" y="745"/>
                  </a:lnTo>
                  <a:lnTo>
                    <a:pt x="158" y="730"/>
                  </a:lnTo>
                  <a:lnTo>
                    <a:pt x="144" y="715"/>
                  </a:lnTo>
                  <a:lnTo>
                    <a:pt x="115" y="715"/>
                  </a:lnTo>
                  <a:lnTo>
                    <a:pt x="72" y="730"/>
                  </a:lnTo>
                  <a:lnTo>
                    <a:pt x="15" y="788"/>
                  </a:lnTo>
                  <a:lnTo>
                    <a:pt x="0" y="847"/>
                  </a:lnTo>
                  <a:lnTo>
                    <a:pt x="15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8" y="891"/>
                  </a:lnTo>
                  <a:lnTo>
                    <a:pt x="416" y="832"/>
                  </a:lnTo>
                  <a:lnTo>
                    <a:pt x="431" y="818"/>
                  </a:lnTo>
                  <a:lnTo>
                    <a:pt x="445" y="861"/>
                  </a:lnTo>
                  <a:lnTo>
                    <a:pt x="474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8"/>
                  </a:lnTo>
                  <a:lnTo>
                    <a:pt x="990" y="715"/>
                  </a:lnTo>
                  <a:lnTo>
                    <a:pt x="1004" y="657"/>
                  </a:lnTo>
                  <a:lnTo>
                    <a:pt x="990" y="642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2"/>
                  </a:lnTo>
                  <a:lnTo>
                    <a:pt x="947" y="657"/>
                  </a:lnTo>
                  <a:lnTo>
                    <a:pt x="890" y="803"/>
                  </a:lnTo>
                  <a:lnTo>
                    <a:pt x="803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60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0"/>
            <p:cNvSpPr>
              <a:spLocks/>
            </p:cNvSpPr>
            <p:nvPr/>
          </p:nvSpPr>
          <p:spPr bwMode="auto">
            <a:xfrm>
              <a:off x="11649" y="5509"/>
              <a:ext cx="660" cy="1008"/>
            </a:xfrm>
            <a:custGeom>
              <a:avLst/>
              <a:gdLst/>
              <a:ahLst/>
              <a:cxnLst>
                <a:cxn ang="0">
                  <a:pos x="660" y="730"/>
                </a:cxn>
                <a:cxn ang="0">
                  <a:pos x="602" y="730"/>
                </a:cxn>
                <a:cxn ang="0">
                  <a:pos x="602" y="759"/>
                </a:cxn>
                <a:cxn ang="0">
                  <a:pos x="588" y="789"/>
                </a:cxn>
                <a:cxn ang="0">
                  <a:pos x="588" y="818"/>
                </a:cxn>
                <a:cxn ang="0">
                  <a:pos x="559" y="876"/>
                </a:cxn>
                <a:cxn ang="0">
                  <a:pos x="143" y="876"/>
                </a:cxn>
                <a:cxn ang="0">
                  <a:pos x="244" y="789"/>
                </a:cxn>
                <a:cxn ang="0">
                  <a:pos x="315" y="730"/>
                </a:cxn>
                <a:cxn ang="0">
                  <a:pos x="373" y="672"/>
                </a:cxn>
                <a:cxn ang="0">
                  <a:pos x="444" y="628"/>
                </a:cxn>
                <a:cxn ang="0">
                  <a:pos x="545" y="526"/>
                </a:cxn>
                <a:cxn ang="0">
                  <a:pos x="617" y="423"/>
                </a:cxn>
                <a:cxn ang="0">
                  <a:pos x="660" y="292"/>
                </a:cxn>
                <a:cxn ang="0">
                  <a:pos x="631" y="175"/>
                </a:cxn>
                <a:cxn ang="0">
                  <a:pos x="545" y="73"/>
                </a:cxn>
                <a:cxn ang="0">
                  <a:pos x="444" y="15"/>
                </a:cxn>
                <a:cxn ang="0">
                  <a:pos x="301" y="0"/>
                </a:cxn>
                <a:cxn ang="0">
                  <a:pos x="172" y="15"/>
                </a:cxn>
                <a:cxn ang="0">
                  <a:pos x="86" y="88"/>
                </a:cxn>
                <a:cxn ang="0">
                  <a:pos x="14" y="175"/>
                </a:cxn>
                <a:cxn ang="0">
                  <a:pos x="0" y="263"/>
                </a:cxn>
                <a:cxn ang="0">
                  <a:pos x="0" y="292"/>
                </a:cxn>
                <a:cxn ang="0">
                  <a:pos x="14" y="321"/>
                </a:cxn>
                <a:cxn ang="0">
                  <a:pos x="43" y="350"/>
                </a:cxn>
                <a:cxn ang="0">
                  <a:pos x="100" y="350"/>
                </a:cxn>
                <a:cxn ang="0">
                  <a:pos x="129" y="336"/>
                </a:cxn>
                <a:cxn ang="0">
                  <a:pos x="158" y="277"/>
                </a:cxn>
                <a:cxn ang="0">
                  <a:pos x="158" y="263"/>
                </a:cxn>
                <a:cxn ang="0">
                  <a:pos x="143" y="234"/>
                </a:cxn>
                <a:cxn ang="0">
                  <a:pos x="129" y="219"/>
                </a:cxn>
                <a:cxn ang="0">
                  <a:pos x="100" y="204"/>
                </a:cxn>
                <a:cxn ang="0">
                  <a:pos x="57" y="190"/>
                </a:cxn>
                <a:cxn ang="0">
                  <a:pos x="100" y="131"/>
                </a:cxn>
                <a:cxn ang="0">
                  <a:pos x="186" y="73"/>
                </a:cxn>
                <a:cxn ang="0">
                  <a:pos x="244" y="58"/>
                </a:cxn>
                <a:cxn ang="0">
                  <a:pos x="287" y="58"/>
                </a:cxn>
                <a:cxn ang="0">
                  <a:pos x="387" y="73"/>
                </a:cxn>
                <a:cxn ang="0">
                  <a:pos x="459" y="131"/>
                </a:cxn>
                <a:cxn ang="0">
                  <a:pos x="487" y="204"/>
                </a:cxn>
                <a:cxn ang="0">
                  <a:pos x="502" y="292"/>
                </a:cxn>
                <a:cxn ang="0">
                  <a:pos x="487" y="409"/>
                </a:cxn>
                <a:cxn ang="0">
                  <a:pos x="430" y="511"/>
                </a:cxn>
                <a:cxn ang="0">
                  <a:pos x="373" y="584"/>
                </a:cxn>
                <a:cxn ang="0">
                  <a:pos x="0" y="964"/>
                </a:cxn>
                <a:cxn ang="0">
                  <a:pos x="0" y="1008"/>
                </a:cxn>
                <a:cxn ang="0">
                  <a:pos x="602" y="1008"/>
                </a:cxn>
                <a:cxn ang="0">
                  <a:pos x="660" y="730"/>
                </a:cxn>
              </a:cxnLst>
              <a:rect l="0" t="0" r="r" b="b"/>
              <a:pathLst>
                <a:path w="660" h="1008">
                  <a:moveTo>
                    <a:pt x="660" y="730"/>
                  </a:moveTo>
                  <a:lnTo>
                    <a:pt x="602" y="730"/>
                  </a:lnTo>
                  <a:lnTo>
                    <a:pt x="602" y="759"/>
                  </a:lnTo>
                  <a:lnTo>
                    <a:pt x="588" y="789"/>
                  </a:lnTo>
                  <a:lnTo>
                    <a:pt x="588" y="818"/>
                  </a:lnTo>
                  <a:lnTo>
                    <a:pt x="559" y="876"/>
                  </a:lnTo>
                  <a:lnTo>
                    <a:pt x="143" y="876"/>
                  </a:lnTo>
                  <a:lnTo>
                    <a:pt x="244" y="789"/>
                  </a:lnTo>
                  <a:lnTo>
                    <a:pt x="315" y="730"/>
                  </a:lnTo>
                  <a:lnTo>
                    <a:pt x="373" y="672"/>
                  </a:lnTo>
                  <a:lnTo>
                    <a:pt x="444" y="628"/>
                  </a:lnTo>
                  <a:lnTo>
                    <a:pt x="545" y="526"/>
                  </a:lnTo>
                  <a:lnTo>
                    <a:pt x="617" y="423"/>
                  </a:lnTo>
                  <a:lnTo>
                    <a:pt x="660" y="292"/>
                  </a:lnTo>
                  <a:lnTo>
                    <a:pt x="631" y="175"/>
                  </a:lnTo>
                  <a:lnTo>
                    <a:pt x="545" y="73"/>
                  </a:lnTo>
                  <a:lnTo>
                    <a:pt x="444" y="15"/>
                  </a:lnTo>
                  <a:lnTo>
                    <a:pt x="301" y="0"/>
                  </a:lnTo>
                  <a:lnTo>
                    <a:pt x="172" y="15"/>
                  </a:lnTo>
                  <a:lnTo>
                    <a:pt x="86" y="88"/>
                  </a:lnTo>
                  <a:lnTo>
                    <a:pt x="14" y="175"/>
                  </a:lnTo>
                  <a:lnTo>
                    <a:pt x="0" y="263"/>
                  </a:lnTo>
                  <a:lnTo>
                    <a:pt x="0" y="292"/>
                  </a:lnTo>
                  <a:lnTo>
                    <a:pt x="14" y="321"/>
                  </a:lnTo>
                  <a:lnTo>
                    <a:pt x="43" y="350"/>
                  </a:lnTo>
                  <a:lnTo>
                    <a:pt x="100" y="350"/>
                  </a:lnTo>
                  <a:lnTo>
                    <a:pt x="129" y="336"/>
                  </a:lnTo>
                  <a:lnTo>
                    <a:pt x="158" y="277"/>
                  </a:lnTo>
                  <a:lnTo>
                    <a:pt x="158" y="263"/>
                  </a:lnTo>
                  <a:lnTo>
                    <a:pt x="143" y="234"/>
                  </a:lnTo>
                  <a:lnTo>
                    <a:pt x="129" y="219"/>
                  </a:lnTo>
                  <a:lnTo>
                    <a:pt x="100" y="204"/>
                  </a:lnTo>
                  <a:lnTo>
                    <a:pt x="57" y="190"/>
                  </a:lnTo>
                  <a:lnTo>
                    <a:pt x="100" y="131"/>
                  </a:lnTo>
                  <a:lnTo>
                    <a:pt x="186" y="73"/>
                  </a:lnTo>
                  <a:lnTo>
                    <a:pt x="244" y="58"/>
                  </a:lnTo>
                  <a:lnTo>
                    <a:pt x="287" y="58"/>
                  </a:lnTo>
                  <a:lnTo>
                    <a:pt x="387" y="73"/>
                  </a:lnTo>
                  <a:lnTo>
                    <a:pt x="459" y="131"/>
                  </a:lnTo>
                  <a:lnTo>
                    <a:pt x="487" y="204"/>
                  </a:lnTo>
                  <a:lnTo>
                    <a:pt x="502" y="292"/>
                  </a:lnTo>
                  <a:lnTo>
                    <a:pt x="487" y="409"/>
                  </a:lnTo>
                  <a:lnTo>
                    <a:pt x="430" y="511"/>
                  </a:lnTo>
                  <a:lnTo>
                    <a:pt x="373" y="584"/>
                  </a:lnTo>
                  <a:lnTo>
                    <a:pt x="0" y="964"/>
                  </a:lnTo>
                  <a:lnTo>
                    <a:pt x="0" y="1008"/>
                  </a:lnTo>
                  <a:lnTo>
                    <a:pt x="602" y="1008"/>
                  </a:lnTo>
                  <a:lnTo>
                    <a:pt x="660" y="7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1"/>
            <p:cNvSpPr>
              <a:spLocks noEditPoints="1"/>
            </p:cNvSpPr>
            <p:nvPr/>
          </p:nvSpPr>
          <p:spPr bwMode="auto">
            <a:xfrm>
              <a:off x="13470" y="4852"/>
              <a:ext cx="1420" cy="511"/>
            </a:xfrm>
            <a:custGeom>
              <a:avLst/>
              <a:gdLst/>
              <a:ahLst/>
              <a:cxnLst>
                <a:cxn ang="0">
                  <a:pos x="1349" y="87"/>
                </a:cxn>
                <a:cxn ang="0">
                  <a:pos x="1406" y="87"/>
                </a:cxn>
                <a:cxn ang="0">
                  <a:pos x="1420" y="73"/>
                </a:cxn>
                <a:cxn ang="0">
                  <a:pos x="1420" y="29"/>
                </a:cxn>
                <a:cxn ang="0">
                  <a:pos x="1406" y="14"/>
                </a:cxn>
                <a:cxn ang="0">
                  <a:pos x="1392" y="14"/>
                </a:cxn>
                <a:cxn ang="0">
                  <a:pos x="1377" y="0"/>
                </a:cxn>
                <a:cxn ang="0">
                  <a:pos x="58" y="0"/>
                </a:cxn>
                <a:cxn ang="0">
                  <a:pos x="43" y="14"/>
                </a:cxn>
                <a:cxn ang="0">
                  <a:pos x="15" y="14"/>
                </a:cxn>
                <a:cxn ang="0">
                  <a:pos x="15" y="29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15" y="87"/>
                </a:cxn>
                <a:cxn ang="0">
                  <a:pos x="72" y="87"/>
                </a:cxn>
                <a:cxn ang="0">
                  <a:pos x="1349" y="87"/>
                </a:cxn>
                <a:cxn ang="0">
                  <a:pos x="1349" y="511"/>
                </a:cxn>
                <a:cxn ang="0">
                  <a:pos x="1406" y="511"/>
                </a:cxn>
                <a:cxn ang="0">
                  <a:pos x="1420" y="496"/>
                </a:cxn>
                <a:cxn ang="0">
                  <a:pos x="1420" y="452"/>
                </a:cxn>
                <a:cxn ang="0">
                  <a:pos x="1392" y="423"/>
                </a:cxn>
                <a:cxn ang="0">
                  <a:pos x="43" y="423"/>
                </a:cxn>
                <a:cxn ang="0">
                  <a:pos x="15" y="438"/>
                </a:cxn>
                <a:cxn ang="0">
                  <a:pos x="15" y="452"/>
                </a:cxn>
                <a:cxn ang="0">
                  <a:pos x="0" y="467"/>
                </a:cxn>
                <a:cxn ang="0">
                  <a:pos x="0" y="496"/>
                </a:cxn>
                <a:cxn ang="0">
                  <a:pos x="15" y="511"/>
                </a:cxn>
                <a:cxn ang="0">
                  <a:pos x="72" y="511"/>
                </a:cxn>
                <a:cxn ang="0">
                  <a:pos x="1349" y="511"/>
                </a:cxn>
              </a:cxnLst>
              <a:rect l="0" t="0" r="r" b="b"/>
              <a:pathLst>
                <a:path w="1420" h="511">
                  <a:moveTo>
                    <a:pt x="1349" y="87"/>
                  </a:moveTo>
                  <a:lnTo>
                    <a:pt x="1406" y="87"/>
                  </a:lnTo>
                  <a:lnTo>
                    <a:pt x="1420" y="73"/>
                  </a:lnTo>
                  <a:lnTo>
                    <a:pt x="1420" y="29"/>
                  </a:lnTo>
                  <a:lnTo>
                    <a:pt x="1406" y="14"/>
                  </a:lnTo>
                  <a:lnTo>
                    <a:pt x="1392" y="14"/>
                  </a:lnTo>
                  <a:lnTo>
                    <a:pt x="1377" y="0"/>
                  </a:lnTo>
                  <a:lnTo>
                    <a:pt x="58" y="0"/>
                  </a:lnTo>
                  <a:lnTo>
                    <a:pt x="43" y="14"/>
                  </a:lnTo>
                  <a:lnTo>
                    <a:pt x="15" y="14"/>
                  </a:lnTo>
                  <a:lnTo>
                    <a:pt x="15" y="29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15" y="87"/>
                  </a:lnTo>
                  <a:lnTo>
                    <a:pt x="72" y="87"/>
                  </a:lnTo>
                  <a:lnTo>
                    <a:pt x="1349" y="87"/>
                  </a:lnTo>
                  <a:close/>
                  <a:moveTo>
                    <a:pt x="1349" y="511"/>
                  </a:moveTo>
                  <a:lnTo>
                    <a:pt x="1406" y="511"/>
                  </a:lnTo>
                  <a:lnTo>
                    <a:pt x="1420" y="496"/>
                  </a:lnTo>
                  <a:lnTo>
                    <a:pt x="1420" y="452"/>
                  </a:lnTo>
                  <a:lnTo>
                    <a:pt x="1392" y="423"/>
                  </a:lnTo>
                  <a:lnTo>
                    <a:pt x="43" y="423"/>
                  </a:lnTo>
                  <a:lnTo>
                    <a:pt x="15" y="438"/>
                  </a:lnTo>
                  <a:lnTo>
                    <a:pt x="15" y="452"/>
                  </a:lnTo>
                  <a:lnTo>
                    <a:pt x="0" y="467"/>
                  </a:lnTo>
                  <a:lnTo>
                    <a:pt x="0" y="496"/>
                  </a:lnTo>
                  <a:lnTo>
                    <a:pt x="15" y="511"/>
                  </a:lnTo>
                  <a:lnTo>
                    <a:pt x="72" y="511"/>
                  </a:lnTo>
                  <a:lnTo>
                    <a:pt x="1349" y="5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72"/>
            <p:cNvSpPr>
              <a:spLocks/>
            </p:cNvSpPr>
            <p:nvPr/>
          </p:nvSpPr>
          <p:spPr bwMode="auto">
            <a:xfrm>
              <a:off x="22406" y="3216"/>
              <a:ext cx="1062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5" y="88"/>
                </a:cxn>
                <a:cxn ang="0">
                  <a:pos x="932" y="58"/>
                </a:cxn>
                <a:cxn ang="0">
                  <a:pos x="932" y="88"/>
                </a:cxn>
                <a:cxn ang="0">
                  <a:pos x="875" y="161"/>
                </a:cxn>
                <a:cxn ang="0">
                  <a:pos x="889" y="248"/>
                </a:cxn>
                <a:cxn ang="0">
                  <a:pos x="975" y="277"/>
                </a:cxn>
                <a:cxn ang="0">
                  <a:pos x="1033" y="234"/>
                </a:cxn>
                <a:cxn ang="0">
                  <a:pos x="1062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9" y="102"/>
                </a:cxn>
                <a:cxn ang="0">
                  <a:pos x="588" y="88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6" y="146"/>
                </a:cxn>
                <a:cxn ang="0">
                  <a:pos x="516" y="263"/>
                </a:cxn>
                <a:cxn ang="0">
                  <a:pos x="459" y="511"/>
                </a:cxn>
                <a:cxn ang="0">
                  <a:pos x="387" y="789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4" y="891"/>
                </a:cxn>
                <a:cxn ang="0">
                  <a:pos x="201" y="789"/>
                </a:cxn>
                <a:cxn ang="0">
                  <a:pos x="187" y="745"/>
                </a:cxn>
                <a:cxn ang="0">
                  <a:pos x="144" y="716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2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6"/>
                </a:cxn>
                <a:cxn ang="0">
                  <a:pos x="990" y="643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7"/>
                </a:cxn>
              </a:cxnLst>
              <a:rect l="0" t="0" r="r" b="b"/>
              <a:pathLst>
                <a:path w="1062" h="993">
                  <a:moveTo>
                    <a:pt x="660" y="307"/>
                  </a:moveTo>
                  <a:lnTo>
                    <a:pt x="674" y="248"/>
                  </a:lnTo>
                  <a:lnTo>
                    <a:pt x="717" y="161"/>
                  </a:lnTo>
                  <a:lnTo>
                    <a:pt x="775" y="88"/>
                  </a:lnTo>
                  <a:lnTo>
                    <a:pt x="861" y="58"/>
                  </a:lnTo>
                  <a:lnTo>
                    <a:pt x="932" y="58"/>
                  </a:lnTo>
                  <a:lnTo>
                    <a:pt x="975" y="73"/>
                  </a:lnTo>
                  <a:lnTo>
                    <a:pt x="932" y="88"/>
                  </a:lnTo>
                  <a:lnTo>
                    <a:pt x="904" y="117"/>
                  </a:lnTo>
                  <a:lnTo>
                    <a:pt x="875" y="161"/>
                  </a:lnTo>
                  <a:lnTo>
                    <a:pt x="875" y="219"/>
                  </a:lnTo>
                  <a:lnTo>
                    <a:pt x="889" y="248"/>
                  </a:lnTo>
                  <a:lnTo>
                    <a:pt x="947" y="277"/>
                  </a:lnTo>
                  <a:lnTo>
                    <a:pt x="975" y="277"/>
                  </a:lnTo>
                  <a:lnTo>
                    <a:pt x="1018" y="248"/>
                  </a:lnTo>
                  <a:lnTo>
                    <a:pt x="1033" y="234"/>
                  </a:lnTo>
                  <a:lnTo>
                    <a:pt x="1062" y="190"/>
                  </a:lnTo>
                  <a:lnTo>
                    <a:pt x="1062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9" y="102"/>
                  </a:lnTo>
                  <a:lnTo>
                    <a:pt x="646" y="175"/>
                  </a:lnTo>
                  <a:lnTo>
                    <a:pt x="588" y="88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1" y="365"/>
                  </a:lnTo>
                  <a:lnTo>
                    <a:pt x="129" y="336"/>
                  </a:lnTo>
                  <a:lnTo>
                    <a:pt x="187" y="190"/>
                  </a:lnTo>
                  <a:lnTo>
                    <a:pt x="273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6" y="117"/>
                  </a:lnTo>
                  <a:lnTo>
                    <a:pt x="516" y="146"/>
                  </a:lnTo>
                  <a:lnTo>
                    <a:pt x="531" y="190"/>
                  </a:lnTo>
                  <a:lnTo>
                    <a:pt x="516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6"/>
                  </a:lnTo>
                  <a:lnTo>
                    <a:pt x="387" y="789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1" y="905"/>
                  </a:lnTo>
                  <a:lnTo>
                    <a:pt x="144" y="891"/>
                  </a:lnTo>
                  <a:lnTo>
                    <a:pt x="172" y="876"/>
                  </a:lnTo>
                  <a:lnTo>
                    <a:pt x="201" y="789"/>
                  </a:lnTo>
                  <a:lnTo>
                    <a:pt x="201" y="759"/>
                  </a:lnTo>
                  <a:lnTo>
                    <a:pt x="187" y="745"/>
                  </a:lnTo>
                  <a:lnTo>
                    <a:pt x="158" y="730"/>
                  </a:lnTo>
                  <a:lnTo>
                    <a:pt x="144" y="716"/>
                  </a:lnTo>
                  <a:lnTo>
                    <a:pt x="115" y="716"/>
                  </a:lnTo>
                  <a:lnTo>
                    <a:pt x="72" y="730"/>
                  </a:lnTo>
                  <a:lnTo>
                    <a:pt x="14" y="789"/>
                  </a:lnTo>
                  <a:lnTo>
                    <a:pt x="0" y="847"/>
                  </a:lnTo>
                  <a:lnTo>
                    <a:pt x="14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7" y="891"/>
                  </a:lnTo>
                  <a:lnTo>
                    <a:pt x="416" y="832"/>
                  </a:lnTo>
                  <a:lnTo>
                    <a:pt x="430" y="818"/>
                  </a:lnTo>
                  <a:lnTo>
                    <a:pt x="445" y="862"/>
                  </a:lnTo>
                  <a:lnTo>
                    <a:pt x="473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9"/>
                  </a:lnTo>
                  <a:lnTo>
                    <a:pt x="990" y="716"/>
                  </a:lnTo>
                  <a:lnTo>
                    <a:pt x="1004" y="657"/>
                  </a:lnTo>
                  <a:lnTo>
                    <a:pt x="990" y="643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3"/>
                  </a:lnTo>
                  <a:lnTo>
                    <a:pt x="947" y="657"/>
                  </a:lnTo>
                  <a:lnTo>
                    <a:pt x="889" y="803"/>
                  </a:lnTo>
                  <a:lnTo>
                    <a:pt x="803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59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73"/>
            <p:cNvSpPr>
              <a:spLocks noChangeArrowheads="1"/>
            </p:cNvSpPr>
            <p:nvPr/>
          </p:nvSpPr>
          <p:spPr bwMode="auto">
            <a:xfrm>
              <a:off x="15765" y="5056"/>
              <a:ext cx="14186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4"/>
            <p:cNvSpPr>
              <a:spLocks/>
            </p:cNvSpPr>
            <p:nvPr/>
          </p:nvSpPr>
          <p:spPr bwMode="auto">
            <a:xfrm>
              <a:off x="16081" y="5509"/>
              <a:ext cx="487" cy="2176"/>
            </a:xfrm>
            <a:custGeom>
              <a:avLst/>
              <a:gdLst/>
              <a:ahLst/>
              <a:cxnLst>
                <a:cxn ang="0">
                  <a:pos x="487" y="2162"/>
                </a:cxn>
                <a:cxn ang="0">
                  <a:pos x="487" y="2147"/>
                </a:cxn>
                <a:cxn ang="0">
                  <a:pos x="473" y="2132"/>
                </a:cxn>
                <a:cxn ang="0">
                  <a:pos x="459" y="2103"/>
                </a:cxn>
                <a:cxn ang="0">
                  <a:pos x="315" y="1928"/>
                </a:cxn>
                <a:cxn ang="0">
                  <a:pos x="229" y="1723"/>
                </a:cxn>
                <a:cxn ang="0">
                  <a:pos x="158" y="1519"/>
                </a:cxn>
                <a:cxn ang="0">
                  <a:pos x="129" y="1300"/>
                </a:cxn>
                <a:cxn ang="0">
                  <a:pos x="115" y="1095"/>
                </a:cxn>
                <a:cxn ang="0">
                  <a:pos x="129" y="818"/>
                </a:cxn>
                <a:cxn ang="0">
                  <a:pos x="186" y="540"/>
                </a:cxn>
                <a:cxn ang="0">
                  <a:pos x="301" y="292"/>
                </a:cxn>
                <a:cxn ang="0">
                  <a:pos x="459" y="58"/>
                </a:cxn>
                <a:cxn ang="0">
                  <a:pos x="473" y="44"/>
                </a:cxn>
                <a:cxn ang="0">
                  <a:pos x="487" y="44"/>
                </a:cxn>
                <a:cxn ang="0">
                  <a:pos x="487" y="15"/>
                </a:cxn>
                <a:cxn ang="0">
                  <a:pos x="473" y="0"/>
                </a:cxn>
                <a:cxn ang="0">
                  <a:pos x="444" y="15"/>
                </a:cxn>
                <a:cxn ang="0">
                  <a:pos x="373" y="73"/>
                </a:cxn>
                <a:cxn ang="0">
                  <a:pos x="301" y="161"/>
                </a:cxn>
                <a:cxn ang="0">
                  <a:pos x="215" y="277"/>
                </a:cxn>
                <a:cxn ang="0">
                  <a:pos x="129" y="423"/>
                </a:cxn>
                <a:cxn ang="0">
                  <a:pos x="43" y="672"/>
                </a:cxn>
                <a:cxn ang="0">
                  <a:pos x="0" y="891"/>
                </a:cxn>
                <a:cxn ang="0">
                  <a:pos x="0" y="1095"/>
                </a:cxn>
                <a:cxn ang="0">
                  <a:pos x="14" y="1285"/>
                </a:cxn>
                <a:cxn ang="0">
                  <a:pos x="43" y="1519"/>
                </a:cxn>
                <a:cxn ang="0">
                  <a:pos x="143" y="1767"/>
                </a:cxn>
                <a:cxn ang="0">
                  <a:pos x="244" y="1942"/>
                </a:cxn>
                <a:cxn ang="0">
                  <a:pos x="344" y="2074"/>
                </a:cxn>
                <a:cxn ang="0">
                  <a:pos x="430" y="2147"/>
                </a:cxn>
                <a:cxn ang="0">
                  <a:pos x="473" y="2176"/>
                </a:cxn>
                <a:cxn ang="0">
                  <a:pos x="487" y="2176"/>
                </a:cxn>
                <a:cxn ang="0">
                  <a:pos x="487" y="2162"/>
                </a:cxn>
              </a:cxnLst>
              <a:rect l="0" t="0" r="r" b="b"/>
              <a:pathLst>
                <a:path w="487" h="2176">
                  <a:moveTo>
                    <a:pt x="487" y="2162"/>
                  </a:moveTo>
                  <a:lnTo>
                    <a:pt x="487" y="2147"/>
                  </a:lnTo>
                  <a:lnTo>
                    <a:pt x="473" y="2132"/>
                  </a:lnTo>
                  <a:lnTo>
                    <a:pt x="459" y="2103"/>
                  </a:lnTo>
                  <a:lnTo>
                    <a:pt x="315" y="1928"/>
                  </a:lnTo>
                  <a:lnTo>
                    <a:pt x="229" y="1723"/>
                  </a:lnTo>
                  <a:lnTo>
                    <a:pt x="158" y="1519"/>
                  </a:lnTo>
                  <a:lnTo>
                    <a:pt x="129" y="1300"/>
                  </a:lnTo>
                  <a:lnTo>
                    <a:pt x="115" y="1095"/>
                  </a:lnTo>
                  <a:lnTo>
                    <a:pt x="129" y="818"/>
                  </a:lnTo>
                  <a:lnTo>
                    <a:pt x="186" y="540"/>
                  </a:lnTo>
                  <a:lnTo>
                    <a:pt x="301" y="292"/>
                  </a:lnTo>
                  <a:lnTo>
                    <a:pt x="459" y="58"/>
                  </a:lnTo>
                  <a:lnTo>
                    <a:pt x="473" y="44"/>
                  </a:lnTo>
                  <a:lnTo>
                    <a:pt x="487" y="44"/>
                  </a:lnTo>
                  <a:lnTo>
                    <a:pt x="487" y="15"/>
                  </a:lnTo>
                  <a:lnTo>
                    <a:pt x="473" y="0"/>
                  </a:lnTo>
                  <a:lnTo>
                    <a:pt x="444" y="15"/>
                  </a:lnTo>
                  <a:lnTo>
                    <a:pt x="373" y="73"/>
                  </a:lnTo>
                  <a:lnTo>
                    <a:pt x="301" y="161"/>
                  </a:lnTo>
                  <a:lnTo>
                    <a:pt x="215" y="277"/>
                  </a:lnTo>
                  <a:lnTo>
                    <a:pt x="129" y="423"/>
                  </a:lnTo>
                  <a:lnTo>
                    <a:pt x="43" y="672"/>
                  </a:lnTo>
                  <a:lnTo>
                    <a:pt x="0" y="891"/>
                  </a:lnTo>
                  <a:lnTo>
                    <a:pt x="0" y="1095"/>
                  </a:lnTo>
                  <a:lnTo>
                    <a:pt x="14" y="1285"/>
                  </a:lnTo>
                  <a:lnTo>
                    <a:pt x="43" y="1519"/>
                  </a:lnTo>
                  <a:lnTo>
                    <a:pt x="143" y="1767"/>
                  </a:lnTo>
                  <a:lnTo>
                    <a:pt x="244" y="1942"/>
                  </a:lnTo>
                  <a:lnTo>
                    <a:pt x="344" y="2074"/>
                  </a:lnTo>
                  <a:lnTo>
                    <a:pt x="430" y="2147"/>
                  </a:lnTo>
                  <a:lnTo>
                    <a:pt x="473" y="2176"/>
                  </a:lnTo>
                  <a:lnTo>
                    <a:pt x="487" y="2176"/>
                  </a:lnTo>
                  <a:lnTo>
                    <a:pt x="487" y="2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75"/>
            <p:cNvSpPr>
              <a:spLocks/>
            </p:cNvSpPr>
            <p:nvPr/>
          </p:nvSpPr>
          <p:spPr bwMode="auto">
            <a:xfrm>
              <a:off x="16884" y="5699"/>
              <a:ext cx="703" cy="1446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29"/>
                </a:cxn>
                <a:cxn ang="0">
                  <a:pos x="416" y="0"/>
                </a:cxn>
                <a:cxn ang="0">
                  <a:pos x="387" y="0"/>
                </a:cxn>
                <a:cxn ang="0">
                  <a:pos x="287" y="73"/>
                </a:cxn>
                <a:cxn ang="0">
                  <a:pos x="172" y="117"/>
                </a:cxn>
                <a:cxn ang="0">
                  <a:pos x="72" y="131"/>
                </a:cxn>
                <a:cxn ang="0">
                  <a:pos x="0" y="131"/>
                </a:cxn>
                <a:cxn ang="0">
                  <a:pos x="0" y="204"/>
                </a:cxn>
                <a:cxn ang="0">
                  <a:pos x="72" y="204"/>
                </a:cxn>
                <a:cxn ang="0">
                  <a:pos x="172" y="190"/>
                </a:cxn>
                <a:cxn ang="0">
                  <a:pos x="287" y="146"/>
                </a:cxn>
                <a:cxn ang="0">
                  <a:pos x="287" y="1300"/>
                </a:cxn>
                <a:cxn ang="0">
                  <a:pos x="273" y="1329"/>
                </a:cxn>
                <a:cxn ang="0">
                  <a:pos x="244" y="1358"/>
                </a:cxn>
                <a:cxn ang="0">
                  <a:pos x="201" y="1373"/>
                </a:cxn>
                <a:cxn ang="0">
                  <a:pos x="14" y="1373"/>
                </a:cxn>
                <a:cxn ang="0">
                  <a:pos x="14" y="1446"/>
                </a:cxn>
                <a:cxn ang="0">
                  <a:pos x="703" y="1446"/>
                </a:cxn>
                <a:cxn ang="0">
                  <a:pos x="703" y="1373"/>
                </a:cxn>
                <a:cxn ang="0">
                  <a:pos x="516" y="1373"/>
                </a:cxn>
                <a:cxn ang="0">
                  <a:pos x="473" y="1358"/>
                </a:cxn>
                <a:cxn ang="0">
                  <a:pos x="445" y="1329"/>
                </a:cxn>
                <a:cxn ang="0">
                  <a:pos x="445" y="1270"/>
                </a:cxn>
                <a:cxn ang="0">
                  <a:pos x="445" y="58"/>
                </a:cxn>
              </a:cxnLst>
              <a:rect l="0" t="0" r="r" b="b"/>
              <a:pathLst>
                <a:path w="703" h="1446">
                  <a:moveTo>
                    <a:pt x="445" y="58"/>
                  </a:moveTo>
                  <a:lnTo>
                    <a:pt x="445" y="29"/>
                  </a:lnTo>
                  <a:lnTo>
                    <a:pt x="416" y="0"/>
                  </a:lnTo>
                  <a:lnTo>
                    <a:pt x="387" y="0"/>
                  </a:lnTo>
                  <a:lnTo>
                    <a:pt x="287" y="73"/>
                  </a:lnTo>
                  <a:lnTo>
                    <a:pt x="172" y="117"/>
                  </a:lnTo>
                  <a:lnTo>
                    <a:pt x="72" y="131"/>
                  </a:lnTo>
                  <a:lnTo>
                    <a:pt x="0" y="131"/>
                  </a:lnTo>
                  <a:lnTo>
                    <a:pt x="0" y="204"/>
                  </a:lnTo>
                  <a:lnTo>
                    <a:pt x="72" y="204"/>
                  </a:lnTo>
                  <a:lnTo>
                    <a:pt x="172" y="190"/>
                  </a:lnTo>
                  <a:lnTo>
                    <a:pt x="287" y="146"/>
                  </a:lnTo>
                  <a:lnTo>
                    <a:pt x="287" y="1300"/>
                  </a:lnTo>
                  <a:lnTo>
                    <a:pt x="273" y="1329"/>
                  </a:lnTo>
                  <a:lnTo>
                    <a:pt x="244" y="1358"/>
                  </a:lnTo>
                  <a:lnTo>
                    <a:pt x="201" y="1373"/>
                  </a:lnTo>
                  <a:lnTo>
                    <a:pt x="14" y="1373"/>
                  </a:lnTo>
                  <a:lnTo>
                    <a:pt x="14" y="1446"/>
                  </a:lnTo>
                  <a:lnTo>
                    <a:pt x="703" y="1446"/>
                  </a:lnTo>
                  <a:lnTo>
                    <a:pt x="703" y="1373"/>
                  </a:lnTo>
                  <a:lnTo>
                    <a:pt x="516" y="1373"/>
                  </a:lnTo>
                  <a:lnTo>
                    <a:pt x="473" y="1358"/>
                  </a:lnTo>
                  <a:lnTo>
                    <a:pt x="445" y="1329"/>
                  </a:lnTo>
                  <a:lnTo>
                    <a:pt x="445" y="1270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6"/>
            <p:cNvSpPr>
              <a:spLocks/>
            </p:cNvSpPr>
            <p:nvPr/>
          </p:nvSpPr>
          <p:spPr bwMode="auto">
            <a:xfrm>
              <a:off x="18333" y="5874"/>
              <a:ext cx="1420" cy="1446"/>
            </a:xfrm>
            <a:custGeom>
              <a:avLst/>
              <a:gdLst/>
              <a:ahLst/>
              <a:cxnLst>
                <a:cxn ang="0">
                  <a:pos x="760" y="774"/>
                </a:cxn>
                <a:cxn ang="0">
                  <a:pos x="1391" y="774"/>
                </a:cxn>
                <a:cxn ang="0">
                  <a:pos x="1420" y="745"/>
                </a:cxn>
                <a:cxn ang="0">
                  <a:pos x="1420" y="701"/>
                </a:cxn>
                <a:cxn ang="0">
                  <a:pos x="1405" y="701"/>
                </a:cxn>
                <a:cxn ang="0">
                  <a:pos x="1391" y="687"/>
                </a:cxn>
                <a:cxn ang="0">
                  <a:pos x="760" y="687"/>
                </a:cxn>
                <a:cxn ang="0">
                  <a:pos x="760" y="44"/>
                </a:cxn>
                <a:cxn ang="0">
                  <a:pos x="746" y="15"/>
                </a:cxn>
                <a:cxn ang="0">
                  <a:pos x="731" y="15"/>
                </a:cxn>
                <a:cxn ang="0">
                  <a:pos x="717" y="0"/>
                </a:cxn>
                <a:cxn ang="0">
                  <a:pos x="688" y="0"/>
                </a:cxn>
                <a:cxn ang="0">
                  <a:pos x="688" y="15"/>
                </a:cxn>
                <a:cxn ang="0">
                  <a:pos x="674" y="44"/>
                </a:cxn>
                <a:cxn ang="0">
                  <a:pos x="674" y="687"/>
                </a:cxn>
                <a:cxn ang="0">
                  <a:pos x="14" y="687"/>
                </a:cxn>
                <a:cxn ang="0">
                  <a:pos x="14" y="701"/>
                </a:cxn>
                <a:cxn ang="0">
                  <a:pos x="0" y="730"/>
                </a:cxn>
                <a:cxn ang="0">
                  <a:pos x="14" y="760"/>
                </a:cxn>
                <a:cxn ang="0">
                  <a:pos x="28" y="760"/>
                </a:cxn>
                <a:cxn ang="0">
                  <a:pos x="57" y="774"/>
                </a:cxn>
                <a:cxn ang="0">
                  <a:pos x="674" y="774"/>
                </a:cxn>
                <a:cxn ang="0">
                  <a:pos x="674" y="1417"/>
                </a:cxn>
                <a:cxn ang="0">
                  <a:pos x="688" y="1431"/>
                </a:cxn>
                <a:cxn ang="0">
                  <a:pos x="688" y="1446"/>
                </a:cxn>
                <a:cxn ang="0">
                  <a:pos x="731" y="1446"/>
                </a:cxn>
                <a:cxn ang="0">
                  <a:pos x="760" y="1417"/>
                </a:cxn>
                <a:cxn ang="0">
                  <a:pos x="760" y="1373"/>
                </a:cxn>
                <a:cxn ang="0">
                  <a:pos x="760" y="774"/>
                </a:cxn>
              </a:cxnLst>
              <a:rect l="0" t="0" r="r" b="b"/>
              <a:pathLst>
                <a:path w="1420" h="1446">
                  <a:moveTo>
                    <a:pt x="760" y="774"/>
                  </a:moveTo>
                  <a:lnTo>
                    <a:pt x="1391" y="774"/>
                  </a:lnTo>
                  <a:lnTo>
                    <a:pt x="1420" y="745"/>
                  </a:lnTo>
                  <a:lnTo>
                    <a:pt x="1420" y="701"/>
                  </a:lnTo>
                  <a:lnTo>
                    <a:pt x="1405" y="701"/>
                  </a:lnTo>
                  <a:lnTo>
                    <a:pt x="1391" y="687"/>
                  </a:lnTo>
                  <a:lnTo>
                    <a:pt x="760" y="687"/>
                  </a:lnTo>
                  <a:lnTo>
                    <a:pt x="760" y="44"/>
                  </a:lnTo>
                  <a:lnTo>
                    <a:pt x="746" y="15"/>
                  </a:lnTo>
                  <a:lnTo>
                    <a:pt x="731" y="15"/>
                  </a:lnTo>
                  <a:lnTo>
                    <a:pt x="717" y="0"/>
                  </a:lnTo>
                  <a:lnTo>
                    <a:pt x="688" y="0"/>
                  </a:lnTo>
                  <a:lnTo>
                    <a:pt x="688" y="15"/>
                  </a:lnTo>
                  <a:lnTo>
                    <a:pt x="674" y="44"/>
                  </a:lnTo>
                  <a:lnTo>
                    <a:pt x="674" y="687"/>
                  </a:lnTo>
                  <a:lnTo>
                    <a:pt x="14" y="687"/>
                  </a:lnTo>
                  <a:lnTo>
                    <a:pt x="14" y="701"/>
                  </a:lnTo>
                  <a:lnTo>
                    <a:pt x="0" y="730"/>
                  </a:lnTo>
                  <a:lnTo>
                    <a:pt x="14" y="760"/>
                  </a:lnTo>
                  <a:lnTo>
                    <a:pt x="28" y="760"/>
                  </a:lnTo>
                  <a:lnTo>
                    <a:pt x="57" y="774"/>
                  </a:lnTo>
                  <a:lnTo>
                    <a:pt x="674" y="774"/>
                  </a:lnTo>
                  <a:lnTo>
                    <a:pt x="674" y="1417"/>
                  </a:lnTo>
                  <a:lnTo>
                    <a:pt x="688" y="1431"/>
                  </a:lnTo>
                  <a:lnTo>
                    <a:pt x="688" y="1446"/>
                  </a:lnTo>
                  <a:lnTo>
                    <a:pt x="731" y="1446"/>
                  </a:lnTo>
                  <a:lnTo>
                    <a:pt x="760" y="1417"/>
                  </a:lnTo>
                  <a:lnTo>
                    <a:pt x="760" y="1373"/>
                  </a:lnTo>
                  <a:lnTo>
                    <a:pt x="760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3" name="Freeform 77"/>
            <p:cNvSpPr>
              <a:spLocks/>
            </p:cNvSpPr>
            <p:nvPr/>
          </p:nvSpPr>
          <p:spPr bwMode="auto">
            <a:xfrm>
              <a:off x="20398" y="6181"/>
              <a:ext cx="1061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5" y="87"/>
                </a:cxn>
                <a:cxn ang="0">
                  <a:pos x="932" y="58"/>
                </a:cxn>
                <a:cxn ang="0">
                  <a:pos x="932" y="87"/>
                </a:cxn>
                <a:cxn ang="0">
                  <a:pos x="875" y="160"/>
                </a:cxn>
                <a:cxn ang="0">
                  <a:pos x="889" y="248"/>
                </a:cxn>
                <a:cxn ang="0">
                  <a:pos x="975" y="277"/>
                </a:cxn>
                <a:cxn ang="0">
                  <a:pos x="1033" y="233"/>
                </a:cxn>
                <a:cxn ang="0">
                  <a:pos x="1061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9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6" y="146"/>
                </a:cxn>
                <a:cxn ang="0">
                  <a:pos x="516" y="263"/>
                </a:cxn>
                <a:cxn ang="0">
                  <a:pos x="459" y="511"/>
                </a:cxn>
                <a:cxn ang="0">
                  <a:pos x="387" y="788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4" y="891"/>
                </a:cxn>
                <a:cxn ang="0">
                  <a:pos x="201" y="788"/>
                </a:cxn>
                <a:cxn ang="0">
                  <a:pos x="187" y="745"/>
                </a:cxn>
                <a:cxn ang="0">
                  <a:pos x="144" y="715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1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5"/>
                </a:cxn>
                <a:cxn ang="0">
                  <a:pos x="990" y="642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6"/>
                </a:cxn>
              </a:cxnLst>
              <a:rect l="0" t="0" r="r" b="b"/>
              <a:pathLst>
                <a:path w="1061" h="993">
                  <a:moveTo>
                    <a:pt x="660" y="306"/>
                  </a:moveTo>
                  <a:lnTo>
                    <a:pt x="674" y="248"/>
                  </a:lnTo>
                  <a:lnTo>
                    <a:pt x="717" y="160"/>
                  </a:lnTo>
                  <a:lnTo>
                    <a:pt x="775" y="87"/>
                  </a:lnTo>
                  <a:lnTo>
                    <a:pt x="861" y="58"/>
                  </a:lnTo>
                  <a:lnTo>
                    <a:pt x="932" y="58"/>
                  </a:lnTo>
                  <a:lnTo>
                    <a:pt x="975" y="73"/>
                  </a:lnTo>
                  <a:lnTo>
                    <a:pt x="932" y="87"/>
                  </a:lnTo>
                  <a:lnTo>
                    <a:pt x="904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89" y="248"/>
                  </a:lnTo>
                  <a:lnTo>
                    <a:pt x="947" y="277"/>
                  </a:lnTo>
                  <a:lnTo>
                    <a:pt x="975" y="277"/>
                  </a:lnTo>
                  <a:lnTo>
                    <a:pt x="1018" y="248"/>
                  </a:lnTo>
                  <a:lnTo>
                    <a:pt x="1033" y="233"/>
                  </a:lnTo>
                  <a:lnTo>
                    <a:pt x="1061" y="190"/>
                  </a:lnTo>
                  <a:lnTo>
                    <a:pt x="1061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9" y="102"/>
                  </a:lnTo>
                  <a:lnTo>
                    <a:pt x="646" y="175"/>
                  </a:lnTo>
                  <a:lnTo>
                    <a:pt x="588" y="87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0" y="365"/>
                  </a:lnTo>
                  <a:lnTo>
                    <a:pt x="129" y="336"/>
                  </a:lnTo>
                  <a:lnTo>
                    <a:pt x="187" y="190"/>
                  </a:lnTo>
                  <a:lnTo>
                    <a:pt x="273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6" y="117"/>
                  </a:lnTo>
                  <a:lnTo>
                    <a:pt x="516" y="146"/>
                  </a:lnTo>
                  <a:lnTo>
                    <a:pt x="531" y="190"/>
                  </a:lnTo>
                  <a:lnTo>
                    <a:pt x="516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7" y="788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0" y="905"/>
                  </a:lnTo>
                  <a:lnTo>
                    <a:pt x="144" y="891"/>
                  </a:lnTo>
                  <a:lnTo>
                    <a:pt x="172" y="876"/>
                  </a:lnTo>
                  <a:lnTo>
                    <a:pt x="201" y="788"/>
                  </a:lnTo>
                  <a:lnTo>
                    <a:pt x="201" y="759"/>
                  </a:lnTo>
                  <a:lnTo>
                    <a:pt x="187" y="745"/>
                  </a:lnTo>
                  <a:lnTo>
                    <a:pt x="158" y="730"/>
                  </a:lnTo>
                  <a:lnTo>
                    <a:pt x="144" y="715"/>
                  </a:lnTo>
                  <a:lnTo>
                    <a:pt x="115" y="715"/>
                  </a:lnTo>
                  <a:lnTo>
                    <a:pt x="72" y="730"/>
                  </a:lnTo>
                  <a:lnTo>
                    <a:pt x="14" y="788"/>
                  </a:lnTo>
                  <a:lnTo>
                    <a:pt x="0" y="847"/>
                  </a:lnTo>
                  <a:lnTo>
                    <a:pt x="14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7" y="891"/>
                  </a:lnTo>
                  <a:lnTo>
                    <a:pt x="416" y="832"/>
                  </a:lnTo>
                  <a:lnTo>
                    <a:pt x="430" y="818"/>
                  </a:lnTo>
                  <a:lnTo>
                    <a:pt x="445" y="861"/>
                  </a:lnTo>
                  <a:lnTo>
                    <a:pt x="473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8"/>
                  </a:lnTo>
                  <a:lnTo>
                    <a:pt x="990" y="715"/>
                  </a:lnTo>
                  <a:lnTo>
                    <a:pt x="1004" y="657"/>
                  </a:lnTo>
                  <a:lnTo>
                    <a:pt x="990" y="642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2"/>
                  </a:lnTo>
                  <a:lnTo>
                    <a:pt x="947" y="657"/>
                  </a:lnTo>
                  <a:lnTo>
                    <a:pt x="889" y="803"/>
                  </a:lnTo>
                  <a:lnTo>
                    <a:pt x="803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59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4" name="Freeform 78"/>
            <p:cNvSpPr>
              <a:spLocks/>
            </p:cNvSpPr>
            <p:nvPr/>
          </p:nvSpPr>
          <p:spPr bwMode="auto">
            <a:xfrm>
              <a:off x="21675" y="5509"/>
              <a:ext cx="502" cy="2176"/>
            </a:xfrm>
            <a:custGeom>
              <a:avLst/>
              <a:gdLst/>
              <a:ahLst/>
              <a:cxnLst>
                <a:cxn ang="0">
                  <a:pos x="502" y="1095"/>
                </a:cxn>
                <a:cxn ang="0">
                  <a:pos x="487" y="891"/>
                </a:cxn>
                <a:cxn ang="0">
                  <a:pos x="444" y="657"/>
                </a:cxn>
                <a:cxn ang="0">
                  <a:pos x="358" y="409"/>
                </a:cxn>
                <a:cxn ang="0">
                  <a:pos x="258" y="234"/>
                </a:cxn>
                <a:cxn ang="0">
                  <a:pos x="157" y="117"/>
                </a:cxn>
                <a:cxn ang="0">
                  <a:pos x="71" y="29"/>
                </a:cxn>
                <a:cxn ang="0">
                  <a:pos x="28" y="0"/>
                </a:cxn>
                <a:cxn ang="0">
                  <a:pos x="0" y="29"/>
                </a:cxn>
                <a:cxn ang="0">
                  <a:pos x="43" y="73"/>
                </a:cxn>
                <a:cxn ang="0">
                  <a:pos x="186" y="263"/>
                </a:cxn>
                <a:cxn ang="0">
                  <a:pos x="286" y="496"/>
                </a:cxn>
                <a:cxn ang="0">
                  <a:pos x="358" y="774"/>
                </a:cxn>
                <a:cxn ang="0">
                  <a:pos x="373" y="1095"/>
                </a:cxn>
                <a:cxn ang="0">
                  <a:pos x="358" y="1373"/>
                </a:cxn>
                <a:cxn ang="0">
                  <a:pos x="301" y="1650"/>
                </a:cxn>
                <a:cxn ang="0">
                  <a:pos x="200" y="1899"/>
                </a:cxn>
                <a:cxn ang="0">
                  <a:pos x="28" y="2118"/>
                </a:cxn>
                <a:cxn ang="0">
                  <a:pos x="14" y="2132"/>
                </a:cxn>
                <a:cxn ang="0">
                  <a:pos x="14" y="2147"/>
                </a:cxn>
                <a:cxn ang="0">
                  <a:pos x="0" y="2162"/>
                </a:cxn>
                <a:cxn ang="0">
                  <a:pos x="14" y="2176"/>
                </a:cxn>
                <a:cxn ang="0">
                  <a:pos x="28" y="2176"/>
                </a:cxn>
                <a:cxn ang="0">
                  <a:pos x="57" y="2162"/>
                </a:cxn>
                <a:cxn ang="0">
                  <a:pos x="114" y="2103"/>
                </a:cxn>
                <a:cxn ang="0">
                  <a:pos x="200" y="2030"/>
                </a:cxn>
                <a:cxn ang="0">
                  <a:pos x="286" y="1899"/>
                </a:cxn>
                <a:cxn ang="0">
                  <a:pos x="373" y="1753"/>
                </a:cxn>
                <a:cxn ang="0">
                  <a:pos x="459" y="1519"/>
                </a:cxn>
                <a:cxn ang="0">
                  <a:pos x="487" y="1285"/>
                </a:cxn>
                <a:cxn ang="0">
                  <a:pos x="502" y="1095"/>
                </a:cxn>
              </a:cxnLst>
              <a:rect l="0" t="0" r="r" b="b"/>
              <a:pathLst>
                <a:path w="502" h="2176">
                  <a:moveTo>
                    <a:pt x="502" y="1095"/>
                  </a:moveTo>
                  <a:lnTo>
                    <a:pt x="487" y="891"/>
                  </a:lnTo>
                  <a:lnTo>
                    <a:pt x="444" y="657"/>
                  </a:lnTo>
                  <a:lnTo>
                    <a:pt x="358" y="409"/>
                  </a:lnTo>
                  <a:lnTo>
                    <a:pt x="258" y="234"/>
                  </a:lnTo>
                  <a:lnTo>
                    <a:pt x="157" y="117"/>
                  </a:lnTo>
                  <a:lnTo>
                    <a:pt x="71" y="29"/>
                  </a:lnTo>
                  <a:lnTo>
                    <a:pt x="28" y="0"/>
                  </a:lnTo>
                  <a:lnTo>
                    <a:pt x="0" y="29"/>
                  </a:lnTo>
                  <a:lnTo>
                    <a:pt x="43" y="73"/>
                  </a:lnTo>
                  <a:lnTo>
                    <a:pt x="186" y="263"/>
                  </a:lnTo>
                  <a:lnTo>
                    <a:pt x="286" y="496"/>
                  </a:lnTo>
                  <a:lnTo>
                    <a:pt x="358" y="774"/>
                  </a:lnTo>
                  <a:lnTo>
                    <a:pt x="373" y="1095"/>
                  </a:lnTo>
                  <a:lnTo>
                    <a:pt x="358" y="1373"/>
                  </a:lnTo>
                  <a:lnTo>
                    <a:pt x="301" y="1650"/>
                  </a:lnTo>
                  <a:lnTo>
                    <a:pt x="200" y="1899"/>
                  </a:lnTo>
                  <a:lnTo>
                    <a:pt x="28" y="2118"/>
                  </a:lnTo>
                  <a:lnTo>
                    <a:pt x="14" y="2132"/>
                  </a:lnTo>
                  <a:lnTo>
                    <a:pt x="14" y="2147"/>
                  </a:lnTo>
                  <a:lnTo>
                    <a:pt x="0" y="2162"/>
                  </a:lnTo>
                  <a:lnTo>
                    <a:pt x="14" y="2176"/>
                  </a:lnTo>
                  <a:lnTo>
                    <a:pt x="28" y="2176"/>
                  </a:lnTo>
                  <a:lnTo>
                    <a:pt x="57" y="2162"/>
                  </a:lnTo>
                  <a:lnTo>
                    <a:pt x="114" y="2103"/>
                  </a:lnTo>
                  <a:lnTo>
                    <a:pt x="200" y="2030"/>
                  </a:lnTo>
                  <a:lnTo>
                    <a:pt x="286" y="1899"/>
                  </a:lnTo>
                  <a:lnTo>
                    <a:pt x="373" y="1753"/>
                  </a:lnTo>
                  <a:lnTo>
                    <a:pt x="459" y="1519"/>
                  </a:lnTo>
                  <a:lnTo>
                    <a:pt x="487" y="1285"/>
                  </a:lnTo>
                  <a:lnTo>
                    <a:pt x="502" y="10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9"/>
            <p:cNvSpPr>
              <a:spLocks/>
            </p:cNvSpPr>
            <p:nvPr/>
          </p:nvSpPr>
          <p:spPr bwMode="auto">
            <a:xfrm>
              <a:off x="22607" y="5509"/>
              <a:ext cx="488" cy="2176"/>
            </a:xfrm>
            <a:custGeom>
              <a:avLst/>
              <a:gdLst/>
              <a:ahLst/>
              <a:cxnLst>
                <a:cxn ang="0">
                  <a:pos x="488" y="2162"/>
                </a:cxn>
                <a:cxn ang="0">
                  <a:pos x="488" y="2147"/>
                </a:cxn>
                <a:cxn ang="0">
                  <a:pos x="473" y="2132"/>
                </a:cxn>
                <a:cxn ang="0">
                  <a:pos x="459" y="2103"/>
                </a:cxn>
                <a:cxn ang="0">
                  <a:pos x="315" y="1928"/>
                </a:cxn>
                <a:cxn ang="0">
                  <a:pos x="215" y="1723"/>
                </a:cxn>
                <a:cxn ang="0">
                  <a:pos x="158" y="1519"/>
                </a:cxn>
                <a:cxn ang="0">
                  <a:pos x="129" y="1300"/>
                </a:cxn>
                <a:cxn ang="0">
                  <a:pos x="115" y="1095"/>
                </a:cxn>
                <a:cxn ang="0">
                  <a:pos x="129" y="818"/>
                </a:cxn>
                <a:cxn ang="0">
                  <a:pos x="186" y="540"/>
                </a:cxn>
                <a:cxn ang="0">
                  <a:pos x="301" y="292"/>
                </a:cxn>
                <a:cxn ang="0">
                  <a:pos x="459" y="58"/>
                </a:cxn>
                <a:cxn ang="0">
                  <a:pos x="473" y="44"/>
                </a:cxn>
                <a:cxn ang="0">
                  <a:pos x="488" y="44"/>
                </a:cxn>
                <a:cxn ang="0">
                  <a:pos x="488" y="15"/>
                </a:cxn>
                <a:cxn ang="0">
                  <a:pos x="473" y="15"/>
                </a:cxn>
                <a:cxn ang="0">
                  <a:pos x="473" y="0"/>
                </a:cxn>
                <a:cxn ang="0">
                  <a:pos x="430" y="29"/>
                </a:cxn>
                <a:cxn ang="0">
                  <a:pos x="344" y="117"/>
                </a:cxn>
                <a:cxn ang="0">
                  <a:pos x="229" y="248"/>
                </a:cxn>
                <a:cxn ang="0">
                  <a:pos x="129" y="423"/>
                </a:cxn>
                <a:cxn ang="0">
                  <a:pos x="43" y="672"/>
                </a:cxn>
                <a:cxn ang="0">
                  <a:pos x="0" y="891"/>
                </a:cxn>
                <a:cxn ang="0">
                  <a:pos x="0" y="1285"/>
                </a:cxn>
                <a:cxn ang="0">
                  <a:pos x="43" y="1519"/>
                </a:cxn>
                <a:cxn ang="0">
                  <a:pos x="129" y="1767"/>
                </a:cxn>
                <a:cxn ang="0">
                  <a:pos x="229" y="1942"/>
                </a:cxn>
                <a:cxn ang="0">
                  <a:pos x="344" y="2074"/>
                </a:cxn>
                <a:cxn ang="0">
                  <a:pos x="430" y="2147"/>
                </a:cxn>
                <a:cxn ang="0">
                  <a:pos x="473" y="2176"/>
                </a:cxn>
                <a:cxn ang="0">
                  <a:pos x="488" y="2176"/>
                </a:cxn>
                <a:cxn ang="0">
                  <a:pos x="488" y="2162"/>
                </a:cxn>
              </a:cxnLst>
              <a:rect l="0" t="0" r="r" b="b"/>
              <a:pathLst>
                <a:path w="488" h="2176">
                  <a:moveTo>
                    <a:pt x="488" y="2162"/>
                  </a:moveTo>
                  <a:lnTo>
                    <a:pt x="488" y="2147"/>
                  </a:lnTo>
                  <a:lnTo>
                    <a:pt x="473" y="2132"/>
                  </a:lnTo>
                  <a:lnTo>
                    <a:pt x="459" y="2103"/>
                  </a:lnTo>
                  <a:lnTo>
                    <a:pt x="315" y="1928"/>
                  </a:lnTo>
                  <a:lnTo>
                    <a:pt x="215" y="1723"/>
                  </a:lnTo>
                  <a:lnTo>
                    <a:pt x="158" y="1519"/>
                  </a:lnTo>
                  <a:lnTo>
                    <a:pt x="129" y="1300"/>
                  </a:lnTo>
                  <a:lnTo>
                    <a:pt x="115" y="1095"/>
                  </a:lnTo>
                  <a:lnTo>
                    <a:pt x="129" y="818"/>
                  </a:lnTo>
                  <a:lnTo>
                    <a:pt x="186" y="540"/>
                  </a:lnTo>
                  <a:lnTo>
                    <a:pt x="301" y="292"/>
                  </a:lnTo>
                  <a:lnTo>
                    <a:pt x="459" y="58"/>
                  </a:lnTo>
                  <a:lnTo>
                    <a:pt x="473" y="44"/>
                  </a:lnTo>
                  <a:lnTo>
                    <a:pt x="488" y="44"/>
                  </a:lnTo>
                  <a:lnTo>
                    <a:pt x="488" y="15"/>
                  </a:lnTo>
                  <a:lnTo>
                    <a:pt x="473" y="15"/>
                  </a:lnTo>
                  <a:lnTo>
                    <a:pt x="473" y="0"/>
                  </a:lnTo>
                  <a:lnTo>
                    <a:pt x="430" y="29"/>
                  </a:lnTo>
                  <a:lnTo>
                    <a:pt x="344" y="117"/>
                  </a:lnTo>
                  <a:lnTo>
                    <a:pt x="229" y="248"/>
                  </a:lnTo>
                  <a:lnTo>
                    <a:pt x="129" y="423"/>
                  </a:lnTo>
                  <a:lnTo>
                    <a:pt x="43" y="672"/>
                  </a:lnTo>
                  <a:lnTo>
                    <a:pt x="0" y="891"/>
                  </a:lnTo>
                  <a:lnTo>
                    <a:pt x="0" y="1285"/>
                  </a:lnTo>
                  <a:lnTo>
                    <a:pt x="43" y="1519"/>
                  </a:lnTo>
                  <a:lnTo>
                    <a:pt x="129" y="1767"/>
                  </a:lnTo>
                  <a:lnTo>
                    <a:pt x="229" y="1942"/>
                  </a:lnTo>
                  <a:lnTo>
                    <a:pt x="344" y="2074"/>
                  </a:lnTo>
                  <a:lnTo>
                    <a:pt x="430" y="2147"/>
                  </a:lnTo>
                  <a:lnTo>
                    <a:pt x="473" y="2176"/>
                  </a:lnTo>
                  <a:lnTo>
                    <a:pt x="488" y="2176"/>
                  </a:lnTo>
                  <a:lnTo>
                    <a:pt x="488" y="21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6" name="Freeform 80"/>
            <p:cNvSpPr>
              <a:spLocks/>
            </p:cNvSpPr>
            <p:nvPr/>
          </p:nvSpPr>
          <p:spPr bwMode="auto">
            <a:xfrm>
              <a:off x="23410" y="5699"/>
              <a:ext cx="703" cy="1446"/>
            </a:xfrm>
            <a:custGeom>
              <a:avLst/>
              <a:gdLst/>
              <a:ahLst/>
              <a:cxnLst>
                <a:cxn ang="0">
                  <a:pos x="430" y="58"/>
                </a:cxn>
                <a:cxn ang="0">
                  <a:pos x="430" y="14"/>
                </a:cxn>
                <a:cxn ang="0">
                  <a:pos x="416" y="0"/>
                </a:cxn>
                <a:cxn ang="0">
                  <a:pos x="387" y="0"/>
                </a:cxn>
                <a:cxn ang="0">
                  <a:pos x="287" y="73"/>
                </a:cxn>
                <a:cxn ang="0">
                  <a:pos x="172" y="117"/>
                </a:cxn>
                <a:cxn ang="0">
                  <a:pos x="72" y="131"/>
                </a:cxn>
                <a:cxn ang="0">
                  <a:pos x="0" y="131"/>
                </a:cxn>
                <a:cxn ang="0">
                  <a:pos x="0" y="204"/>
                </a:cxn>
                <a:cxn ang="0">
                  <a:pos x="72" y="204"/>
                </a:cxn>
                <a:cxn ang="0">
                  <a:pos x="172" y="190"/>
                </a:cxn>
                <a:cxn ang="0">
                  <a:pos x="273" y="146"/>
                </a:cxn>
                <a:cxn ang="0">
                  <a:pos x="273" y="1329"/>
                </a:cxn>
                <a:cxn ang="0">
                  <a:pos x="244" y="1358"/>
                </a:cxn>
                <a:cxn ang="0">
                  <a:pos x="201" y="1373"/>
                </a:cxn>
                <a:cxn ang="0">
                  <a:pos x="14" y="1373"/>
                </a:cxn>
                <a:cxn ang="0">
                  <a:pos x="14" y="1446"/>
                </a:cxn>
                <a:cxn ang="0">
                  <a:pos x="703" y="1446"/>
                </a:cxn>
                <a:cxn ang="0">
                  <a:pos x="703" y="1373"/>
                </a:cxn>
                <a:cxn ang="0">
                  <a:pos x="516" y="1373"/>
                </a:cxn>
                <a:cxn ang="0">
                  <a:pos x="473" y="1358"/>
                </a:cxn>
                <a:cxn ang="0">
                  <a:pos x="445" y="1329"/>
                </a:cxn>
                <a:cxn ang="0">
                  <a:pos x="445" y="1300"/>
                </a:cxn>
                <a:cxn ang="0">
                  <a:pos x="430" y="1270"/>
                </a:cxn>
                <a:cxn ang="0">
                  <a:pos x="430" y="58"/>
                </a:cxn>
              </a:cxnLst>
              <a:rect l="0" t="0" r="r" b="b"/>
              <a:pathLst>
                <a:path w="703" h="1446">
                  <a:moveTo>
                    <a:pt x="430" y="58"/>
                  </a:moveTo>
                  <a:lnTo>
                    <a:pt x="430" y="14"/>
                  </a:lnTo>
                  <a:lnTo>
                    <a:pt x="416" y="0"/>
                  </a:lnTo>
                  <a:lnTo>
                    <a:pt x="387" y="0"/>
                  </a:lnTo>
                  <a:lnTo>
                    <a:pt x="287" y="73"/>
                  </a:lnTo>
                  <a:lnTo>
                    <a:pt x="172" y="117"/>
                  </a:lnTo>
                  <a:lnTo>
                    <a:pt x="72" y="131"/>
                  </a:lnTo>
                  <a:lnTo>
                    <a:pt x="0" y="131"/>
                  </a:lnTo>
                  <a:lnTo>
                    <a:pt x="0" y="204"/>
                  </a:lnTo>
                  <a:lnTo>
                    <a:pt x="72" y="204"/>
                  </a:lnTo>
                  <a:lnTo>
                    <a:pt x="172" y="190"/>
                  </a:lnTo>
                  <a:lnTo>
                    <a:pt x="273" y="146"/>
                  </a:lnTo>
                  <a:lnTo>
                    <a:pt x="273" y="1329"/>
                  </a:lnTo>
                  <a:lnTo>
                    <a:pt x="244" y="1358"/>
                  </a:lnTo>
                  <a:lnTo>
                    <a:pt x="201" y="1373"/>
                  </a:lnTo>
                  <a:lnTo>
                    <a:pt x="14" y="1373"/>
                  </a:lnTo>
                  <a:lnTo>
                    <a:pt x="14" y="1446"/>
                  </a:lnTo>
                  <a:lnTo>
                    <a:pt x="703" y="1446"/>
                  </a:lnTo>
                  <a:lnTo>
                    <a:pt x="703" y="1373"/>
                  </a:lnTo>
                  <a:lnTo>
                    <a:pt x="516" y="1373"/>
                  </a:lnTo>
                  <a:lnTo>
                    <a:pt x="473" y="1358"/>
                  </a:lnTo>
                  <a:lnTo>
                    <a:pt x="445" y="1329"/>
                  </a:lnTo>
                  <a:lnTo>
                    <a:pt x="445" y="1300"/>
                  </a:lnTo>
                  <a:lnTo>
                    <a:pt x="430" y="1270"/>
                  </a:lnTo>
                  <a:lnTo>
                    <a:pt x="430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2" name="Freeform 81"/>
            <p:cNvSpPr>
              <a:spLocks/>
            </p:cNvSpPr>
            <p:nvPr/>
          </p:nvSpPr>
          <p:spPr bwMode="auto">
            <a:xfrm>
              <a:off x="24945" y="6561"/>
              <a:ext cx="1305" cy="87"/>
            </a:xfrm>
            <a:custGeom>
              <a:avLst/>
              <a:gdLst/>
              <a:ahLst/>
              <a:cxnLst>
                <a:cxn ang="0">
                  <a:pos x="1233" y="87"/>
                </a:cxn>
                <a:cxn ang="0">
                  <a:pos x="1276" y="87"/>
                </a:cxn>
                <a:cxn ang="0">
                  <a:pos x="1305" y="58"/>
                </a:cxn>
                <a:cxn ang="0">
                  <a:pos x="1305" y="14"/>
                </a:cxn>
                <a:cxn ang="0">
                  <a:pos x="1291" y="14"/>
                </a:cxn>
                <a:cxn ang="0">
                  <a:pos x="1276" y="0"/>
                </a:cxn>
                <a:cxn ang="0">
                  <a:pos x="14" y="0"/>
                </a:cxn>
                <a:cxn ang="0">
                  <a:pos x="14" y="14"/>
                </a:cxn>
                <a:cxn ang="0">
                  <a:pos x="0" y="43"/>
                </a:cxn>
                <a:cxn ang="0">
                  <a:pos x="14" y="73"/>
                </a:cxn>
                <a:cxn ang="0">
                  <a:pos x="29" y="73"/>
                </a:cxn>
                <a:cxn ang="0">
                  <a:pos x="57" y="87"/>
                </a:cxn>
                <a:cxn ang="0">
                  <a:pos x="72" y="87"/>
                </a:cxn>
                <a:cxn ang="0">
                  <a:pos x="1233" y="87"/>
                </a:cxn>
              </a:cxnLst>
              <a:rect l="0" t="0" r="r" b="b"/>
              <a:pathLst>
                <a:path w="1305" h="87">
                  <a:moveTo>
                    <a:pt x="1233" y="87"/>
                  </a:moveTo>
                  <a:lnTo>
                    <a:pt x="1276" y="87"/>
                  </a:lnTo>
                  <a:lnTo>
                    <a:pt x="1305" y="58"/>
                  </a:lnTo>
                  <a:lnTo>
                    <a:pt x="1305" y="14"/>
                  </a:lnTo>
                  <a:lnTo>
                    <a:pt x="1291" y="14"/>
                  </a:lnTo>
                  <a:lnTo>
                    <a:pt x="1276" y="0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0" y="43"/>
                  </a:lnTo>
                  <a:lnTo>
                    <a:pt x="14" y="73"/>
                  </a:lnTo>
                  <a:lnTo>
                    <a:pt x="29" y="73"/>
                  </a:lnTo>
                  <a:lnTo>
                    <a:pt x="57" y="87"/>
                  </a:lnTo>
                  <a:lnTo>
                    <a:pt x="72" y="87"/>
                  </a:lnTo>
                  <a:lnTo>
                    <a:pt x="1233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4" name="Freeform 82"/>
            <p:cNvSpPr>
              <a:spLocks/>
            </p:cNvSpPr>
            <p:nvPr/>
          </p:nvSpPr>
          <p:spPr bwMode="auto">
            <a:xfrm>
              <a:off x="26982" y="5699"/>
              <a:ext cx="889" cy="1490"/>
            </a:xfrm>
            <a:custGeom>
              <a:avLst/>
              <a:gdLst/>
              <a:ahLst/>
              <a:cxnLst>
                <a:cxn ang="0">
                  <a:pos x="688" y="599"/>
                </a:cxn>
                <a:cxn ang="0">
                  <a:pos x="831" y="292"/>
                </a:cxn>
                <a:cxn ang="0">
                  <a:pos x="717" y="87"/>
                </a:cxn>
                <a:cxn ang="0">
                  <a:pos x="444" y="0"/>
                </a:cxn>
                <a:cxn ang="0">
                  <a:pos x="172" y="87"/>
                </a:cxn>
                <a:cxn ang="0">
                  <a:pos x="57" y="292"/>
                </a:cxn>
                <a:cxn ang="0">
                  <a:pos x="172" y="409"/>
                </a:cxn>
                <a:cxn ang="0">
                  <a:pos x="243" y="380"/>
                </a:cxn>
                <a:cxn ang="0">
                  <a:pos x="272" y="248"/>
                </a:cxn>
                <a:cxn ang="0">
                  <a:pos x="229" y="204"/>
                </a:cxn>
                <a:cxn ang="0">
                  <a:pos x="143" y="190"/>
                </a:cxn>
                <a:cxn ang="0">
                  <a:pos x="344" y="58"/>
                </a:cxn>
                <a:cxn ang="0">
                  <a:pos x="502" y="73"/>
                </a:cxn>
                <a:cxn ang="0">
                  <a:pos x="616" y="175"/>
                </a:cxn>
                <a:cxn ang="0">
                  <a:pos x="631" y="350"/>
                </a:cxn>
                <a:cxn ang="0">
                  <a:pos x="573" y="540"/>
                </a:cxn>
                <a:cxn ang="0">
                  <a:pos x="502" y="628"/>
                </a:cxn>
                <a:cxn ang="0">
                  <a:pos x="301" y="657"/>
                </a:cxn>
                <a:cxn ang="0">
                  <a:pos x="272" y="672"/>
                </a:cxn>
                <a:cxn ang="0">
                  <a:pos x="286" y="715"/>
                </a:cxn>
                <a:cxn ang="0">
                  <a:pos x="530" y="745"/>
                </a:cxn>
                <a:cxn ang="0">
                  <a:pos x="659" y="935"/>
                </a:cxn>
                <a:cxn ang="0">
                  <a:pos x="659" y="1227"/>
                </a:cxn>
                <a:cxn ang="0">
                  <a:pos x="559" y="1387"/>
                </a:cxn>
                <a:cxn ang="0">
                  <a:pos x="344" y="1431"/>
                </a:cxn>
                <a:cxn ang="0">
                  <a:pos x="172" y="1343"/>
                </a:cxn>
                <a:cxn ang="0">
                  <a:pos x="143" y="1270"/>
                </a:cxn>
                <a:cxn ang="0">
                  <a:pos x="215" y="1227"/>
                </a:cxn>
                <a:cxn ang="0">
                  <a:pos x="243" y="1154"/>
                </a:cxn>
                <a:cxn ang="0">
                  <a:pos x="215" y="1066"/>
                </a:cxn>
                <a:cxn ang="0">
                  <a:pos x="100" y="1022"/>
                </a:cxn>
                <a:cxn ang="0">
                  <a:pos x="14" y="1110"/>
                </a:cxn>
                <a:cxn ang="0">
                  <a:pos x="43" y="1285"/>
                </a:cxn>
                <a:cxn ang="0">
                  <a:pos x="272" y="1475"/>
                </a:cxn>
                <a:cxn ang="0">
                  <a:pos x="616" y="1460"/>
                </a:cxn>
                <a:cxn ang="0">
                  <a:pos x="860" y="1227"/>
                </a:cxn>
                <a:cxn ang="0">
                  <a:pos x="860" y="949"/>
                </a:cxn>
                <a:cxn ang="0">
                  <a:pos x="688" y="730"/>
                </a:cxn>
              </a:cxnLst>
              <a:rect l="0" t="0" r="r" b="b"/>
              <a:pathLst>
                <a:path w="889" h="1490">
                  <a:moveTo>
                    <a:pt x="530" y="686"/>
                  </a:moveTo>
                  <a:lnTo>
                    <a:pt x="688" y="599"/>
                  </a:lnTo>
                  <a:lnTo>
                    <a:pt x="788" y="467"/>
                  </a:lnTo>
                  <a:lnTo>
                    <a:pt x="831" y="292"/>
                  </a:lnTo>
                  <a:lnTo>
                    <a:pt x="803" y="175"/>
                  </a:lnTo>
                  <a:lnTo>
                    <a:pt x="717" y="87"/>
                  </a:lnTo>
                  <a:lnTo>
                    <a:pt x="588" y="14"/>
                  </a:lnTo>
                  <a:lnTo>
                    <a:pt x="444" y="0"/>
                  </a:lnTo>
                  <a:lnTo>
                    <a:pt x="286" y="29"/>
                  </a:lnTo>
                  <a:lnTo>
                    <a:pt x="172" y="87"/>
                  </a:lnTo>
                  <a:lnTo>
                    <a:pt x="86" y="175"/>
                  </a:lnTo>
                  <a:lnTo>
                    <a:pt x="57" y="292"/>
                  </a:lnTo>
                  <a:lnTo>
                    <a:pt x="86" y="380"/>
                  </a:lnTo>
                  <a:lnTo>
                    <a:pt x="172" y="409"/>
                  </a:lnTo>
                  <a:lnTo>
                    <a:pt x="215" y="394"/>
                  </a:lnTo>
                  <a:lnTo>
                    <a:pt x="243" y="380"/>
                  </a:lnTo>
                  <a:lnTo>
                    <a:pt x="272" y="336"/>
                  </a:lnTo>
                  <a:lnTo>
                    <a:pt x="272" y="248"/>
                  </a:lnTo>
                  <a:lnTo>
                    <a:pt x="258" y="219"/>
                  </a:lnTo>
                  <a:lnTo>
                    <a:pt x="229" y="204"/>
                  </a:lnTo>
                  <a:lnTo>
                    <a:pt x="215" y="190"/>
                  </a:lnTo>
                  <a:lnTo>
                    <a:pt x="143" y="190"/>
                  </a:lnTo>
                  <a:lnTo>
                    <a:pt x="229" y="102"/>
                  </a:lnTo>
                  <a:lnTo>
                    <a:pt x="344" y="58"/>
                  </a:lnTo>
                  <a:lnTo>
                    <a:pt x="430" y="58"/>
                  </a:lnTo>
                  <a:lnTo>
                    <a:pt x="502" y="73"/>
                  </a:lnTo>
                  <a:lnTo>
                    <a:pt x="559" y="102"/>
                  </a:lnTo>
                  <a:lnTo>
                    <a:pt x="616" y="175"/>
                  </a:lnTo>
                  <a:lnTo>
                    <a:pt x="631" y="292"/>
                  </a:lnTo>
                  <a:lnTo>
                    <a:pt x="631" y="350"/>
                  </a:lnTo>
                  <a:lnTo>
                    <a:pt x="616" y="438"/>
                  </a:lnTo>
                  <a:lnTo>
                    <a:pt x="573" y="540"/>
                  </a:lnTo>
                  <a:lnTo>
                    <a:pt x="530" y="599"/>
                  </a:lnTo>
                  <a:lnTo>
                    <a:pt x="502" y="628"/>
                  </a:lnTo>
                  <a:lnTo>
                    <a:pt x="416" y="657"/>
                  </a:lnTo>
                  <a:lnTo>
                    <a:pt x="301" y="657"/>
                  </a:lnTo>
                  <a:lnTo>
                    <a:pt x="286" y="672"/>
                  </a:lnTo>
                  <a:lnTo>
                    <a:pt x="272" y="672"/>
                  </a:lnTo>
                  <a:lnTo>
                    <a:pt x="272" y="701"/>
                  </a:lnTo>
                  <a:lnTo>
                    <a:pt x="286" y="715"/>
                  </a:lnTo>
                  <a:lnTo>
                    <a:pt x="416" y="715"/>
                  </a:lnTo>
                  <a:lnTo>
                    <a:pt x="530" y="745"/>
                  </a:lnTo>
                  <a:lnTo>
                    <a:pt x="602" y="818"/>
                  </a:lnTo>
                  <a:lnTo>
                    <a:pt x="659" y="935"/>
                  </a:lnTo>
                  <a:lnTo>
                    <a:pt x="674" y="1081"/>
                  </a:lnTo>
                  <a:lnTo>
                    <a:pt x="659" y="1227"/>
                  </a:lnTo>
                  <a:lnTo>
                    <a:pt x="616" y="1329"/>
                  </a:lnTo>
                  <a:lnTo>
                    <a:pt x="559" y="1387"/>
                  </a:lnTo>
                  <a:lnTo>
                    <a:pt x="487" y="1431"/>
                  </a:lnTo>
                  <a:lnTo>
                    <a:pt x="344" y="1431"/>
                  </a:lnTo>
                  <a:lnTo>
                    <a:pt x="258" y="1402"/>
                  </a:lnTo>
                  <a:lnTo>
                    <a:pt x="172" y="1343"/>
                  </a:lnTo>
                  <a:lnTo>
                    <a:pt x="100" y="1270"/>
                  </a:lnTo>
                  <a:lnTo>
                    <a:pt x="143" y="1270"/>
                  </a:lnTo>
                  <a:lnTo>
                    <a:pt x="186" y="1256"/>
                  </a:lnTo>
                  <a:lnTo>
                    <a:pt x="215" y="1227"/>
                  </a:lnTo>
                  <a:lnTo>
                    <a:pt x="229" y="1197"/>
                  </a:lnTo>
                  <a:lnTo>
                    <a:pt x="243" y="1154"/>
                  </a:lnTo>
                  <a:lnTo>
                    <a:pt x="243" y="1110"/>
                  </a:lnTo>
                  <a:lnTo>
                    <a:pt x="215" y="1066"/>
                  </a:lnTo>
                  <a:lnTo>
                    <a:pt x="129" y="1022"/>
                  </a:lnTo>
                  <a:lnTo>
                    <a:pt x="100" y="1022"/>
                  </a:lnTo>
                  <a:lnTo>
                    <a:pt x="43" y="1051"/>
                  </a:lnTo>
                  <a:lnTo>
                    <a:pt x="14" y="1110"/>
                  </a:lnTo>
                  <a:lnTo>
                    <a:pt x="0" y="1154"/>
                  </a:lnTo>
                  <a:lnTo>
                    <a:pt x="43" y="1285"/>
                  </a:lnTo>
                  <a:lnTo>
                    <a:pt x="129" y="1402"/>
                  </a:lnTo>
                  <a:lnTo>
                    <a:pt x="272" y="1475"/>
                  </a:lnTo>
                  <a:lnTo>
                    <a:pt x="430" y="1490"/>
                  </a:lnTo>
                  <a:lnTo>
                    <a:pt x="616" y="1460"/>
                  </a:lnTo>
                  <a:lnTo>
                    <a:pt x="760" y="1373"/>
                  </a:lnTo>
                  <a:lnTo>
                    <a:pt x="860" y="1227"/>
                  </a:lnTo>
                  <a:lnTo>
                    <a:pt x="889" y="1081"/>
                  </a:lnTo>
                  <a:lnTo>
                    <a:pt x="860" y="949"/>
                  </a:lnTo>
                  <a:lnTo>
                    <a:pt x="788" y="832"/>
                  </a:lnTo>
                  <a:lnTo>
                    <a:pt x="688" y="730"/>
                  </a:lnTo>
                  <a:lnTo>
                    <a:pt x="530" y="6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5" name="Freeform 83"/>
            <p:cNvSpPr>
              <a:spLocks/>
            </p:cNvSpPr>
            <p:nvPr/>
          </p:nvSpPr>
          <p:spPr bwMode="auto">
            <a:xfrm>
              <a:off x="28014" y="6181"/>
              <a:ext cx="1062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5" y="87"/>
                </a:cxn>
                <a:cxn ang="0">
                  <a:pos x="933" y="58"/>
                </a:cxn>
                <a:cxn ang="0">
                  <a:pos x="933" y="87"/>
                </a:cxn>
                <a:cxn ang="0">
                  <a:pos x="875" y="160"/>
                </a:cxn>
                <a:cxn ang="0">
                  <a:pos x="890" y="248"/>
                </a:cxn>
                <a:cxn ang="0">
                  <a:pos x="976" y="277"/>
                </a:cxn>
                <a:cxn ang="0">
                  <a:pos x="1033" y="233"/>
                </a:cxn>
                <a:cxn ang="0">
                  <a:pos x="1062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9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7" y="146"/>
                </a:cxn>
                <a:cxn ang="0">
                  <a:pos x="517" y="263"/>
                </a:cxn>
                <a:cxn ang="0">
                  <a:pos x="459" y="511"/>
                </a:cxn>
                <a:cxn ang="0">
                  <a:pos x="388" y="788"/>
                </a:cxn>
                <a:cxn ang="0">
                  <a:pos x="316" y="905"/>
                </a:cxn>
                <a:cxn ang="0">
                  <a:pos x="129" y="935"/>
                </a:cxn>
                <a:cxn ang="0">
                  <a:pos x="144" y="891"/>
                </a:cxn>
                <a:cxn ang="0">
                  <a:pos x="201" y="788"/>
                </a:cxn>
                <a:cxn ang="0">
                  <a:pos x="187" y="745"/>
                </a:cxn>
                <a:cxn ang="0">
                  <a:pos x="144" y="715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1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5"/>
                </a:cxn>
                <a:cxn ang="0">
                  <a:pos x="990" y="642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3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6"/>
                </a:cxn>
              </a:cxnLst>
              <a:rect l="0" t="0" r="r" b="b"/>
              <a:pathLst>
                <a:path w="1062" h="993">
                  <a:moveTo>
                    <a:pt x="660" y="306"/>
                  </a:moveTo>
                  <a:lnTo>
                    <a:pt x="674" y="248"/>
                  </a:lnTo>
                  <a:lnTo>
                    <a:pt x="717" y="160"/>
                  </a:lnTo>
                  <a:lnTo>
                    <a:pt x="775" y="87"/>
                  </a:lnTo>
                  <a:lnTo>
                    <a:pt x="861" y="58"/>
                  </a:lnTo>
                  <a:lnTo>
                    <a:pt x="933" y="58"/>
                  </a:lnTo>
                  <a:lnTo>
                    <a:pt x="976" y="73"/>
                  </a:lnTo>
                  <a:lnTo>
                    <a:pt x="933" y="87"/>
                  </a:lnTo>
                  <a:lnTo>
                    <a:pt x="904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90" y="248"/>
                  </a:lnTo>
                  <a:lnTo>
                    <a:pt x="947" y="277"/>
                  </a:lnTo>
                  <a:lnTo>
                    <a:pt x="976" y="277"/>
                  </a:lnTo>
                  <a:lnTo>
                    <a:pt x="1019" y="248"/>
                  </a:lnTo>
                  <a:lnTo>
                    <a:pt x="1033" y="233"/>
                  </a:lnTo>
                  <a:lnTo>
                    <a:pt x="1062" y="190"/>
                  </a:lnTo>
                  <a:lnTo>
                    <a:pt x="1062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9" y="102"/>
                  </a:lnTo>
                  <a:lnTo>
                    <a:pt x="646" y="175"/>
                  </a:lnTo>
                  <a:lnTo>
                    <a:pt x="588" y="87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1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1" y="365"/>
                  </a:lnTo>
                  <a:lnTo>
                    <a:pt x="129" y="336"/>
                  </a:lnTo>
                  <a:lnTo>
                    <a:pt x="187" y="190"/>
                  </a:lnTo>
                  <a:lnTo>
                    <a:pt x="273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7" y="117"/>
                  </a:lnTo>
                  <a:lnTo>
                    <a:pt x="517" y="146"/>
                  </a:lnTo>
                  <a:lnTo>
                    <a:pt x="531" y="190"/>
                  </a:lnTo>
                  <a:lnTo>
                    <a:pt x="517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8" y="788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1" y="905"/>
                  </a:lnTo>
                  <a:lnTo>
                    <a:pt x="144" y="891"/>
                  </a:lnTo>
                  <a:lnTo>
                    <a:pt x="172" y="876"/>
                  </a:lnTo>
                  <a:lnTo>
                    <a:pt x="201" y="788"/>
                  </a:lnTo>
                  <a:lnTo>
                    <a:pt x="201" y="759"/>
                  </a:lnTo>
                  <a:lnTo>
                    <a:pt x="187" y="745"/>
                  </a:lnTo>
                  <a:lnTo>
                    <a:pt x="158" y="730"/>
                  </a:lnTo>
                  <a:lnTo>
                    <a:pt x="144" y="715"/>
                  </a:lnTo>
                  <a:lnTo>
                    <a:pt x="115" y="715"/>
                  </a:lnTo>
                  <a:lnTo>
                    <a:pt x="72" y="730"/>
                  </a:lnTo>
                  <a:lnTo>
                    <a:pt x="15" y="788"/>
                  </a:lnTo>
                  <a:lnTo>
                    <a:pt x="0" y="847"/>
                  </a:lnTo>
                  <a:lnTo>
                    <a:pt x="15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8" y="891"/>
                  </a:lnTo>
                  <a:lnTo>
                    <a:pt x="416" y="832"/>
                  </a:lnTo>
                  <a:lnTo>
                    <a:pt x="431" y="818"/>
                  </a:lnTo>
                  <a:lnTo>
                    <a:pt x="445" y="861"/>
                  </a:lnTo>
                  <a:lnTo>
                    <a:pt x="474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8"/>
                  </a:lnTo>
                  <a:lnTo>
                    <a:pt x="990" y="715"/>
                  </a:lnTo>
                  <a:lnTo>
                    <a:pt x="1004" y="657"/>
                  </a:lnTo>
                  <a:lnTo>
                    <a:pt x="990" y="642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2"/>
                  </a:lnTo>
                  <a:lnTo>
                    <a:pt x="947" y="657"/>
                  </a:lnTo>
                  <a:lnTo>
                    <a:pt x="890" y="803"/>
                  </a:lnTo>
                  <a:lnTo>
                    <a:pt x="803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60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6" name="Freeform 84"/>
            <p:cNvSpPr>
              <a:spLocks/>
            </p:cNvSpPr>
            <p:nvPr/>
          </p:nvSpPr>
          <p:spPr bwMode="auto">
            <a:xfrm>
              <a:off x="29291" y="5509"/>
              <a:ext cx="502" cy="2176"/>
            </a:xfrm>
            <a:custGeom>
              <a:avLst/>
              <a:gdLst/>
              <a:ahLst/>
              <a:cxnLst>
                <a:cxn ang="0">
                  <a:pos x="502" y="1095"/>
                </a:cxn>
                <a:cxn ang="0">
                  <a:pos x="487" y="891"/>
                </a:cxn>
                <a:cxn ang="0">
                  <a:pos x="444" y="657"/>
                </a:cxn>
                <a:cxn ang="0">
                  <a:pos x="358" y="409"/>
                </a:cxn>
                <a:cxn ang="0">
                  <a:pos x="258" y="234"/>
                </a:cxn>
                <a:cxn ang="0">
                  <a:pos x="158" y="117"/>
                </a:cxn>
                <a:cxn ang="0">
                  <a:pos x="72" y="29"/>
                </a:cxn>
                <a:cxn ang="0">
                  <a:pos x="28" y="0"/>
                </a:cxn>
                <a:cxn ang="0">
                  <a:pos x="0" y="29"/>
                </a:cxn>
                <a:cxn ang="0">
                  <a:pos x="43" y="73"/>
                </a:cxn>
                <a:cxn ang="0">
                  <a:pos x="186" y="263"/>
                </a:cxn>
                <a:cxn ang="0">
                  <a:pos x="287" y="496"/>
                </a:cxn>
                <a:cxn ang="0">
                  <a:pos x="358" y="774"/>
                </a:cxn>
                <a:cxn ang="0">
                  <a:pos x="373" y="1095"/>
                </a:cxn>
                <a:cxn ang="0">
                  <a:pos x="358" y="1373"/>
                </a:cxn>
                <a:cxn ang="0">
                  <a:pos x="301" y="1650"/>
                </a:cxn>
                <a:cxn ang="0">
                  <a:pos x="201" y="1899"/>
                </a:cxn>
                <a:cxn ang="0">
                  <a:pos x="28" y="2118"/>
                </a:cxn>
                <a:cxn ang="0">
                  <a:pos x="14" y="2132"/>
                </a:cxn>
                <a:cxn ang="0">
                  <a:pos x="14" y="2147"/>
                </a:cxn>
                <a:cxn ang="0">
                  <a:pos x="0" y="2162"/>
                </a:cxn>
                <a:cxn ang="0">
                  <a:pos x="14" y="2176"/>
                </a:cxn>
                <a:cxn ang="0">
                  <a:pos x="28" y="2176"/>
                </a:cxn>
                <a:cxn ang="0">
                  <a:pos x="57" y="2162"/>
                </a:cxn>
                <a:cxn ang="0">
                  <a:pos x="115" y="2103"/>
                </a:cxn>
                <a:cxn ang="0">
                  <a:pos x="201" y="2030"/>
                </a:cxn>
                <a:cxn ang="0">
                  <a:pos x="287" y="1899"/>
                </a:cxn>
                <a:cxn ang="0">
                  <a:pos x="373" y="1753"/>
                </a:cxn>
                <a:cxn ang="0">
                  <a:pos x="459" y="1519"/>
                </a:cxn>
                <a:cxn ang="0">
                  <a:pos x="487" y="1285"/>
                </a:cxn>
                <a:cxn ang="0">
                  <a:pos x="502" y="1095"/>
                </a:cxn>
              </a:cxnLst>
              <a:rect l="0" t="0" r="r" b="b"/>
              <a:pathLst>
                <a:path w="502" h="2176">
                  <a:moveTo>
                    <a:pt x="502" y="1095"/>
                  </a:moveTo>
                  <a:lnTo>
                    <a:pt x="487" y="891"/>
                  </a:lnTo>
                  <a:lnTo>
                    <a:pt x="444" y="657"/>
                  </a:lnTo>
                  <a:lnTo>
                    <a:pt x="358" y="409"/>
                  </a:lnTo>
                  <a:lnTo>
                    <a:pt x="258" y="234"/>
                  </a:lnTo>
                  <a:lnTo>
                    <a:pt x="158" y="117"/>
                  </a:lnTo>
                  <a:lnTo>
                    <a:pt x="72" y="29"/>
                  </a:lnTo>
                  <a:lnTo>
                    <a:pt x="28" y="0"/>
                  </a:lnTo>
                  <a:lnTo>
                    <a:pt x="0" y="29"/>
                  </a:lnTo>
                  <a:lnTo>
                    <a:pt x="43" y="73"/>
                  </a:lnTo>
                  <a:lnTo>
                    <a:pt x="186" y="263"/>
                  </a:lnTo>
                  <a:lnTo>
                    <a:pt x="287" y="496"/>
                  </a:lnTo>
                  <a:lnTo>
                    <a:pt x="358" y="774"/>
                  </a:lnTo>
                  <a:lnTo>
                    <a:pt x="373" y="1095"/>
                  </a:lnTo>
                  <a:lnTo>
                    <a:pt x="358" y="1373"/>
                  </a:lnTo>
                  <a:lnTo>
                    <a:pt x="301" y="1650"/>
                  </a:lnTo>
                  <a:lnTo>
                    <a:pt x="201" y="1899"/>
                  </a:lnTo>
                  <a:lnTo>
                    <a:pt x="28" y="2118"/>
                  </a:lnTo>
                  <a:lnTo>
                    <a:pt x="14" y="2132"/>
                  </a:lnTo>
                  <a:lnTo>
                    <a:pt x="14" y="2147"/>
                  </a:lnTo>
                  <a:lnTo>
                    <a:pt x="0" y="2162"/>
                  </a:lnTo>
                  <a:lnTo>
                    <a:pt x="14" y="2176"/>
                  </a:lnTo>
                  <a:lnTo>
                    <a:pt x="28" y="2176"/>
                  </a:lnTo>
                  <a:lnTo>
                    <a:pt x="57" y="2162"/>
                  </a:lnTo>
                  <a:lnTo>
                    <a:pt x="115" y="2103"/>
                  </a:lnTo>
                  <a:lnTo>
                    <a:pt x="201" y="2030"/>
                  </a:lnTo>
                  <a:lnTo>
                    <a:pt x="287" y="1899"/>
                  </a:lnTo>
                  <a:lnTo>
                    <a:pt x="373" y="1753"/>
                  </a:lnTo>
                  <a:lnTo>
                    <a:pt x="459" y="1519"/>
                  </a:lnTo>
                  <a:lnTo>
                    <a:pt x="487" y="1285"/>
                  </a:lnTo>
                  <a:lnTo>
                    <a:pt x="502" y="10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7" name="Freeform 85"/>
            <p:cNvSpPr>
              <a:spLocks noEditPoints="1"/>
            </p:cNvSpPr>
            <p:nvPr/>
          </p:nvSpPr>
          <p:spPr bwMode="auto">
            <a:xfrm>
              <a:off x="31026" y="4852"/>
              <a:ext cx="1420" cy="511"/>
            </a:xfrm>
            <a:custGeom>
              <a:avLst/>
              <a:gdLst/>
              <a:ahLst/>
              <a:cxnLst>
                <a:cxn ang="0">
                  <a:pos x="1349" y="87"/>
                </a:cxn>
                <a:cxn ang="0">
                  <a:pos x="1406" y="87"/>
                </a:cxn>
                <a:cxn ang="0">
                  <a:pos x="1420" y="73"/>
                </a:cxn>
                <a:cxn ang="0">
                  <a:pos x="1420" y="29"/>
                </a:cxn>
                <a:cxn ang="0">
                  <a:pos x="1406" y="14"/>
                </a:cxn>
                <a:cxn ang="0">
                  <a:pos x="1392" y="14"/>
                </a:cxn>
                <a:cxn ang="0">
                  <a:pos x="1377" y="0"/>
                </a:cxn>
                <a:cxn ang="0">
                  <a:pos x="58" y="0"/>
                </a:cxn>
                <a:cxn ang="0">
                  <a:pos x="43" y="14"/>
                </a:cxn>
                <a:cxn ang="0">
                  <a:pos x="15" y="14"/>
                </a:cxn>
                <a:cxn ang="0">
                  <a:pos x="15" y="29"/>
                </a:cxn>
                <a:cxn ang="0">
                  <a:pos x="0" y="43"/>
                </a:cxn>
                <a:cxn ang="0">
                  <a:pos x="0" y="73"/>
                </a:cxn>
                <a:cxn ang="0">
                  <a:pos x="15" y="87"/>
                </a:cxn>
                <a:cxn ang="0">
                  <a:pos x="72" y="87"/>
                </a:cxn>
                <a:cxn ang="0">
                  <a:pos x="1349" y="87"/>
                </a:cxn>
                <a:cxn ang="0">
                  <a:pos x="1349" y="511"/>
                </a:cxn>
                <a:cxn ang="0">
                  <a:pos x="1406" y="511"/>
                </a:cxn>
                <a:cxn ang="0">
                  <a:pos x="1420" y="496"/>
                </a:cxn>
                <a:cxn ang="0">
                  <a:pos x="1420" y="452"/>
                </a:cxn>
                <a:cxn ang="0">
                  <a:pos x="1392" y="423"/>
                </a:cxn>
                <a:cxn ang="0">
                  <a:pos x="43" y="423"/>
                </a:cxn>
                <a:cxn ang="0">
                  <a:pos x="15" y="438"/>
                </a:cxn>
                <a:cxn ang="0">
                  <a:pos x="15" y="452"/>
                </a:cxn>
                <a:cxn ang="0">
                  <a:pos x="0" y="467"/>
                </a:cxn>
                <a:cxn ang="0">
                  <a:pos x="0" y="496"/>
                </a:cxn>
                <a:cxn ang="0">
                  <a:pos x="15" y="511"/>
                </a:cxn>
                <a:cxn ang="0">
                  <a:pos x="72" y="511"/>
                </a:cxn>
                <a:cxn ang="0">
                  <a:pos x="1349" y="511"/>
                </a:cxn>
              </a:cxnLst>
              <a:rect l="0" t="0" r="r" b="b"/>
              <a:pathLst>
                <a:path w="1420" h="511">
                  <a:moveTo>
                    <a:pt x="1349" y="87"/>
                  </a:moveTo>
                  <a:lnTo>
                    <a:pt x="1406" y="87"/>
                  </a:lnTo>
                  <a:lnTo>
                    <a:pt x="1420" y="73"/>
                  </a:lnTo>
                  <a:lnTo>
                    <a:pt x="1420" y="29"/>
                  </a:lnTo>
                  <a:lnTo>
                    <a:pt x="1406" y="14"/>
                  </a:lnTo>
                  <a:lnTo>
                    <a:pt x="1392" y="14"/>
                  </a:lnTo>
                  <a:lnTo>
                    <a:pt x="1377" y="0"/>
                  </a:lnTo>
                  <a:lnTo>
                    <a:pt x="58" y="0"/>
                  </a:lnTo>
                  <a:lnTo>
                    <a:pt x="43" y="14"/>
                  </a:lnTo>
                  <a:lnTo>
                    <a:pt x="15" y="14"/>
                  </a:lnTo>
                  <a:lnTo>
                    <a:pt x="15" y="29"/>
                  </a:lnTo>
                  <a:lnTo>
                    <a:pt x="0" y="43"/>
                  </a:lnTo>
                  <a:lnTo>
                    <a:pt x="0" y="73"/>
                  </a:lnTo>
                  <a:lnTo>
                    <a:pt x="15" y="87"/>
                  </a:lnTo>
                  <a:lnTo>
                    <a:pt x="72" y="87"/>
                  </a:lnTo>
                  <a:lnTo>
                    <a:pt x="1349" y="87"/>
                  </a:lnTo>
                  <a:close/>
                  <a:moveTo>
                    <a:pt x="1349" y="511"/>
                  </a:moveTo>
                  <a:lnTo>
                    <a:pt x="1406" y="511"/>
                  </a:lnTo>
                  <a:lnTo>
                    <a:pt x="1420" y="496"/>
                  </a:lnTo>
                  <a:lnTo>
                    <a:pt x="1420" y="452"/>
                  </a:lnTo>
                  <a:lnTo>
                    <a:pt x="1392" y="423"/>
                  </a:lnTo>
                  <a:lnTo>
                    <a:pt x="43" y="423"/>
                  </a:lnTo>
                  <a:lnTo>
                    <a:pt x="15" y="438"/>
                  </a:lnTo>
                  <a:lnTo>
                    <a:pt x="15" y="452"/>
                  </a:lnTo>
                  <a:lnTo>
                    <a:pt x="0" y="467"/>
                  </a:lnTo>
                  <a:lnTo>
                    <a:pt x="0" y="496"/>
                  </a:lnTo>
                  <a:lnTo>
                    <a:pt x="15" y="511"/>
                  </a:lnTo>
                  <a:lnTo>
                    <a:pt x="72" y="511"/>
                  </a:lnTo>
                  <a:lnTo>
                    <a:pt x="1349" y="5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2" name="Freeform 86"/>
            <p:cNvSpPr>
              <a:spLocks noEditPoints="1"/>
            </p:cNvSpPr>
            <p:nvPr/>
          </p:nvSpPr>
          <p:spPr bwMode="auto">
            <a:xfrm>
              <a:off x="35114" y="2617"/>
              <a:ext cx="1463" cy="1563"/>
            </a:xfrm>
            <a:custGeom>
              <a:avLst/>
              <a:gdLst/>
              <a:ahLst/>
              <a:cxnLst>
                <a:cxn ang="0">
                  <a:pos x="316" y="1315"/>
                </a:cxn>
                <a:cxn ang="0">
                  <a:pos x="230" y="1417"/>
                </a:cxn>
                <a:cxn ang="0">
                  <a:pos x="144" y="1475"/>
                </a:cxn>
                <a:cxn ang="0">
                  <a:pos x="43" y="1490"/>
                </a:cxn>
                <a:cxn ang="0">
                  <a:pos x="29" y="1490"/>
                </a:cxn>
                <a:cxn ang="0">
                  <a:pos x="0" y="1519"/>
                </a:cxn>
                <a:cxn ang="0">
                  <a:pos x="0" y="1534"/>
                </a:cxn>
                <a:cxn ang="0">
                  <a:pos x="29" y="1563"/>
                </a:cxn>
                <a:cxn ang="0">
                  <a:pos x="459" y="1563"/>
                </a:cxn>
                <a:cxn ang="0">
                  <a:pos x="459" y="1548"/>
                </a:cxn>
                <a:cxn ang="0">
                  <a:pos x="473" y="1519"/>
                </a:cxn>
                <a:cxn ang="0">
                  <a:pos x="445" y="1490"/>
                </a:cxn>
                <a:cxn ang="0">
                  <a:pos x="402" y="1490"/>
                </a:cxn>
                <a:cxn ang="0">
                  <a:pos x="373" y="1475"/>
                </a:cxn>
                <a:cxn ang="0">
                  <a:pos x="359" y="1475"/>
                </a:cxn>
                <a:cxn ang="0">
                  <a:pos x="330" y="1417"/>
                </a:cxn>
                <a:cxn ang="0">
                  <a:pos x="344" y="1388"/>
                </a:cxn>
                <a:cxn ang="0">
                  <a:pos x="359" y="1344"/>
                </a:cxn>
                <a:cxn ang="0">
                  <a:pos x="373" y="1329"/>
                </a:cxn>
                <a:cxn ang="0">
                  <a:pos x="387" y="1300"/>
                </a:cxn>
                <a:cxn ang="0">
                  <a:pos x="416" y="1256"/>
                </a:cxn>
                <a:cxn ang="0">
                  <a:pos x="459" y="1183"/>
                </a:cxn>
                <a:cxn ang="0">
                  <a:pos x="531" y="1066"/>
                </a:cxn>
                <a:cxn ang="0">
                  <a:pos x="1061" y="1066"/>
                </a:cxn>
                <a:cxn ang="0">
                  <a:pos x="1061" y="1139"/>
                </a:cxn>
                <a:cxn ang="0">
                  <a:pos x="1076" y="1256"/>
                </a:cxn>
                <a:cxn ang="0">
                  <a:pos x="1090" y="1358"/>
                </a:cxn>
                <a:cxn ang="0">
                  <a:pos x="1090" y="1446"/>
                </a:cxn>
                <a:cxn ang="0">
                  <a:pos x="1076" y="1461"/>
                </a:cxn>
                <a:cxn ang="0">
                  <a:pos x="1018" y="1490"/>
                </a:cxn>
                <a:cxn ang="0">
                  <a:pos x="918" y="1490"/>
                </a:cxn>
                <a:cxn ang="0">
                  <a:pos x="889" y="1519"/>
                </a:cxn>
                <a:cxn ang="0">
                  <a:pos x="889" y="1548"/>
                </a:cxn>
                <a:cxn ang="0">
                  <a:pos x="904" y="1563"/>
                </a:cxn>
                <a:cxn ang="0">
                  <a:pos x="1449" y="1563"/>
                </a:cxn>
                <a:cxn ang="0">
                  <a:pos x="1463" y="1548"/>
                </a:cxn>
                <a:cxn ang="0">
                  <a:pos x="1463" y="1504"/>
                </a:cxn>
                <a:cxn ang="0">
                  <a:pos x="1449" y="1504"/>
                </a:cxn>
                <a:cxn ang="0">
                  <a:pos x="1434" y="1490"/>
                </a:cxn>
                <a:cxn ang="0">
                  <a:pos x="1320" y="1490"/>
                </a:cxn>
                <a:cxn ang="0">
                  <a:pos x="1277" y="1446"/>
                </a:cxn>
                <a:cxn ang="0">
                  <a:pos x="1277" y="1417"/>
                </a:cxn>
                <a:cxn ang="0">
                  <a:pos x="1148" y="58"/>
                </a:cxn>
                <a:cxn ang="0">
                  <a:pos x="1148" y="15"/>
                </a:cxn>
                <a:cxn ang="0">
                  <a:pos x="1133" y="15"/>
                </a:cxn>
                <a:cxn ang="0">
                  <a:pos x="1104" y="0"/>
                </a:cxn>
                <a:cxn ang="0">
                  <a:pos x="1076" y="15"/>
                </a:cxn>
                <a:cxn ang="0">
                  <a:pos x="1047" y="44"/>
                </a:cxn>
                <a:cxn ang="0">
                  <a:pos x="316" y="1315"/>
                </a:cxn>
                <a:cxn ang="0">
                  <a:pos x="559" y="993"/>
                </a:cxn>
                <a:cxn ang="0">
                  <a:pos x="990" y="278"/>
                </a:cxn>
                <a:cxn ang="0">
                  <a:pos x="1061" y="993"/>
                </a:cxn>
                <a:cxn ang="0">
                  <a:pos x="559" y="993"/>
                </a:cxn>
              </a:cxnLst>
              <a:rect l="0" t="0" r="r" b="b"/>
              <a:pathLst>
                <a:path w="1463" h="1563">
                  <a:moveTo>
                    <a:pt x="316" y="1315"/>
                  </a:moveTo>
                  <a:lnTo>
                    <a:pt x="230" y="1417"/>
                  </a:lnTo>
                  <a:lnTo>
                    <a:pt x="144" y="1475"/>
                  </a:lnTo>
                  <a:lnTo>
                    <a:pt x="43" y="1490"/>
                  </a:lnTo>
                  <a:lnTo>
                    <a:pt x="29" y="1490"/>
                  </a:lnTo>
                  <a:lnTo>
                    <a:pt x="0" y="1519"/>
                  </a:lnTo>
                  <a:lnTo>
                    <a:pt x="0" y="1534"/>
                  </a:lnTo>
                  <a:lnTo>
                    <a:pt x="29" y="1563"/>
                  </a:lnTo>
                  <a:lnTo>
                    <a:pt x="459" y="1563"/>
                  </a:lnTo>
                  <a:lnTo>
                    <a:pt x="459" y="1548"/>
                  </a:lnTo>
                  <a:lnTo>
                    <a:pt x="473" y="1519"/>
                  </a:lnTo>
                  <a:lnTo>
                    <a:pt x="445" y="1490"/>
                  </a:lnTo>
                  <a:lnTo>
                    <a:pt x="402" y="1490"/>
                  </a:lnTo>
                  <a:lnTo>
                    <a:pt x="373" y="1475"/>
                  </a:lnTo>
                  <a:lnTo>
                    <a:pt x="359" y="1475"/>
                  </a:lnTo>
                  <a:lnTo>
                    <a:pt x="330" y="1417"/>
                  </a:lnTo>
                  <a:lnTo>
                    <a:pt x="344" y="1388"/>
                  </a:lnTo>
                  <a:lnTo>
                    <a:pt x="359" y="1344"/>
                  </a:lnTo>
                  <a:lnTo>
                    <a:pt x="373" y="1329"/>
                  </a:lnTo>
                  <a:lnTo>
                    <a:pt x="387" y="1300"/>
                  </a:lnTo>
                  <a:lnTo>
                    <a:pt x="416" y="1256"/>
                  </a:lnTo>
                  <a:lnTo>
                    <a:pt x="459" y="1183"/>
                  </a:lnTo>
                  <a:lnTo>
                    <a:pt x="531" y="1066"/>
                  </a:lnTo>
                  <a:lnTo>
                    <a:pt x="1061" y="1066"/>
                  </a:lnTo>
                  <a:lnTo>
                    <a:pt x="1061" y="1139"/>
                  </a:lnTo>
                  <a:lnTo>
                    <a:pt x="1076" y="1256"/>
                  </a:lnTo>
                  <a:lnTo>
                    <a:pt x="1090" y="1358"/>
                  </a:lnTo>
                  <a:lnTo>
                    <a:pt x="1090" y="1446"/>
                  </a:lnTo>
                  <a:lnTo>
                    <a:pt x="1076" y="1461"/>
                  </a:lnTo>
                  <a:lnTo>
                    <a:pt x="1018" y="1490"/>
                  </a:lnTo>
                  <a:lnTo>
                    <a:pt x="918" y="1490"/>
                  </a:lnTo>
                  <a:lnTo>
                    <a:pt x="889" y="1519"/>
                  </a:lnTo>
                  <a:lnTo>
                    <a:pt x="889" y="1548"/>
                  </a:lnTo>
                  <a:lnTo>
                    <a:pt x="904" y="1563"/>
                  </a:lnTo>
                  <a:lnTo>
                    <a:pt x="1449" y="1563"/>
                  </a:lnTo>
                  <a:lnTo>
                    <a:pt x="1463" y="1548"/>
                  </a:lnTo>
                  <a:lnTo>
                    <a:pt x="1463" y="1504"/>
                  </a:lnTo>
                  <a:lnTo>
                    <a:pt x="1449" y="1504"/>
                  </a:lnTo>
                  <a:lnTo>
                    <a:pt x="1434" y="1490"/>
                  </a:lnTo>
                  <a:lnTo>
                    <a:pt x="1320" y="1490"/>
                  </a:lnTo>
                  <a:lnTo>
                    <a:pt x="1277" y="1446"/>
                  </a:lnTo>
                  <a:lnTo>
                    <a:pt x="1277" y="1417"/>
                  </a:lnTo>
                  <a:lnTo>
                    <a:pt x="1148" y="58"/>
                  </a:lnTo>
                  <a:lnTo>
                    <a:pt x="1148" y="15"/>
                  </a:lnTo>
                  <a:lnTo>
                    <a:pt x="1133" y="15"/>
                  </a:lnTo>
                  <a:lnTo>
                    <a:pt x="1104" y="0"/>
                  </a:lnTo>
                  <a:lnTo>
                    <a:pt x="1076" y="15"/>
                  </a:lnTo>
                  <a:lnTo>
                    <a:pt x="1047" y="44"/>
                  </a:lnTo>
                  <a:lnTo>
                    <a:pt x="316" y="1315"/>
                  </a:lnTo>
                  <a:close/>
                  <a:moveTo>
                    <a:pt x="559" y="993"/>
                  </a:moveTo>
                  <a:lnTo>
                    <a:pt x="990" y="278"/>
                  </a:lnTo>
                  <a:lnTo>
                    <a:pt x="1061" y="993"/>
                  </a:lnTo>
                  <a:lnTo>
                    <a:pt x="559" y="9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3" name="Rectangle 87"/>
            <p:cNvSpPr>
              <a:spLocks noChangeArrowheads="1"/>
            </p:cNvSpPr>
            <p:nvPr/>
          </p:nvSpPr>
          <p:spPr bwMode="auto">
            <a:xfrm>
              <a:off x="33336" y="5056"/>
              <a:ext cx="4905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8" name="Freeform 88"/>
            <p:cNvSpPr>
              <a:spLocks/>
            </p:cNvSpPr>
            <p:nvPr/>
          </p:nvSpPr>
          <p:spPr bwMode="auto">
            <a:xfrm>
              <a:off x="33579" y="5699"/>
              <a:ext cx="703" cy="1446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29"/>
                </a:cxn>
                <a:cxn ang="0">
                  <a:pos x="416" y="0"/>
                </a:cxn>
                <a:cxn ang="0">
                  <a:pos x="388" y="0"/>
                </a:cxn>
                <a:cxn ang="0">
                  <a:pos x="287" y="73"/>
                </a:cxn>
                <a:cxn ang="0">
                  <a:pos x="172" y="117"/>
                </a:cxn>
                <a:cxn ang="0">
                  <a:pos x="72" y="131"/>
                </a:cxn>
                <a:cxn ang="0">
                  <a:pos x="0" y="131"/>
                </a:cxn>
                <a:cxn ang="0">
                  <a:pos x="0" y="204"/>
                </a:cxn>
                <a:cxn ang="0">
                  <a:pos x="72" y="204"/>
                </a:cxn>
                <a:cxn ang="0">
                  <a:pos x="172" y="190"/>
                </a:cxn>
                <a:cxn ang="0">
                  <a:pos x="287" y="146"/>
                </a:cxn>
                <a:cxn ang="0">
                  <a:pos x="287" y="1300"/>
                </a:cxn>
                <a:cxn ang="0">
                  <a:pos x="273" y="1329"/>
                </a:cxn>
                <a:cxn ang="0">
                  <a:pos x="273" y="1343"/>
                </a:cxn>
                <a:cxn ang="0">
                  <a:pos x="244" y="1358"/>
                </a:cxn>
                <a:cxn ang="0">
                  <a:pos x="201" y="1373"/>
                </a:cxn>
                <a:cxn ang="0">
                  <a:pos x="15" y="1373"/>
                </a:cxn>
                <a:cxn ang="0">
                  <a:pos x="15" y="1446"/>
                </a:cxn>
                <a:cxn ang="0">
                  <a:pos x="703" y="1446"/>
                </a:cxn>
                <a:cxn ang="0">
                  <a:pos x="703" y="1373"/>
                </a:cxn>
                <a:cxn ang="0">
                  <a:pos x="517" y="1373"/>
                </a:cxn>
                <a:cxn ang="0">
                  <a:pos x="459" y="1343"/>
                </a:cxn>
                <a:cxn ang="0">
                  <a:pos x="445" y="1329"/>
                </a:cxn>
                <a:cxn ang="0">
                  <a:pos x="445" y="1270"/>
                </a:cxn>
                <a:cxn ang="0">
                  <a:pos x="445" y="58"/>
                </a:cxn>
              </a:cxnLst>
              <a:rect l="0" t="0" r="r" b="b"/>
              <a:pathLst>
                <a:path w="703" h="1446">
                  <a:moveTo>
                    <a:pt x="445" y="58"/>
                  </a:moveTo>
                  <a:lnTo>
                    <a:pt x="445" y="29"/>
                  </a:lnTo>
                  <a:lnTo>
                    <a:pt x="416" y="0"/>
                  </a:lnTo>
                  <a:lnTo>
                    <a:pt x="388" y="0"/>
                  </a:lnTo>
                  <a:lnTo>
                    <a:pt x="287" y="73"/>
                  </a:lnTo>
                  <a:lnTo>
                    <a:pt x="172" y="117"/>
                  </a:lnTo>
                  <a:lnTo>
                    <a:pt x="72" y="131"/>
                  </a:lnTo>
                  <a:lnTo>
                    <a:pt x="0" y="131"/>
                  </a:lnTo>
                  <a:lnTo>
                    <a:pt x="0" y="204"/>
                  </a:lnTo>
                  <a:lnTo>
                    <a:pt x="72" y="204"/>
                  </a:lnTo>
                  <a:lnTo>
                    <a:pt x="172" y="190"/>
                  </a:lnTo>
                  <a:lnTo>
                    <a:pt x="287" y="146"/>
                  </a:lnTo>
                  <a:lnTo>
                    <a:pt x="287" y="1300"/>
                  </a:lnTo>
                  <a:lnTo>
                    <a:pt x="273" y="1329"/>
                  </a:lnTo>
                  <a:lnTo>
                    <a:pt x="273" y="1343"/>
                  </a:lnTo>
                  <a:lnTo>
                    <a:pt x="244" y="1358"/>
                  </a:lnTo>
                  <a:lnTo>
                    <a:pt x="201" y="1373"/>
                  </a:lnTo>
                  <a:lnTo>
                    <a:pt x="15" y="1373"/>
                  </a:lnTo>
                  <a:lnTo>
                    <a:pt x="15" y="1446"/>
                  </a:lnTo>
                  <a:lnTo>
                    <a:pt x="703" y="1446"/>
                  </a:lnTo>
                  <a:lnTo>
                    <a:pt x="703" y="1373"/>
                  </a:lnTo>
                  <a:lnTo>
                    <a:pt x="517" y="1373"/>
                  </a:lnTo>
                  <a:lnTo>
                    <a:pt x="459" y="1343"/>
                  </a:lnTo>
                  <a:lnTo>
                    <a:pt x="445" y="1329"/>
                  </a:lnTo>
                  <a:lnTo>
                    <a:pt x="445" y="1270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5" name="Freeform 89"/>
            <p:cNvSpPr>
              <a:spLocks/>
            </p:cNvSpPr>
            <p:nvPr/>
          </p:nvSpPr>
          <p:spPr bwMode="auto">
            <a:xfrm>
              <a:off x="35028" y="5874"/>
              <a:ext cx="1420" cy="1446"/>
            </a:xfrm>
            <a:custGeom>
              <a:avLst/>
              <a:gdLst/>
              <a:ahLst/>
              <a:cxnLst>
                <a:cxn ang="0">
                  <a:pos x="760" y="774"/>
                </a:cxn>
                <a:cxn ang="0">
                  <a:pos x="1391" y="774"/>
                </a:cxn>
                <a:cxn ang="0">
                  <a:pos x="1420" y="745"/>
                </a:cxn>
                <a:cxn ang="0">
                  <a:pos x="1420" y="701"/>
                </a:cxn>
                <a:cxn ang="0">
                  <a:pos x="1406" y="701"/>
                </a:cxn>
                <a:cxn ang="0">
                  <a:pos x="1391" y="687"/>
                </a:cxn>
                <a:cxn ang="0">
                  <a:pos x="760" y="687"/>
                </a:cxn>
                <a:cxn ang="0">
                  <a:pos x="760" y="44"/>
                </a:cxn>
                <a:cxn ang="0">
                  <a:pos x="746" y="15"/>
                </a:cxn>
                <a:cxn ang="0">
                  <a:pos x="732" y="15"/>
                </a:cxn>
                <a:cxn ang="0">
                  <a:pos x="717" y="0"/>
                </a:cxn>
                <a:cxn ang="0">
                  <a:pos x="688" y="0"/>
                </a:cxn>
                <a:cxn ang="0">
                  <a:pos x="688" y="15"/>
                </a:cxn>
                <a:cxn ang="0">
                  <a:pos x="674" y="44"/>
                </a:cxn>
                <a:cxn ang="0">
                  <a:pos x="674" y="687"/>
                </a:cxn>
                <a:cxn ang="0">
                  <a:pos x="14" y="687"/>
                </a:cxn>
                <a:cxn ang="0">
                  <a:pos x="14" y="701"/>
                </a:cxn>
                <a:cxn ang="0">
                  <a:pos x="0" y="730"/>
                </a:cxn>
                <a:cxn ang="0">
                  <a:pos x="14" y="760"/>
                </a:cxn>
                <a:cxn ang="0">
                  <a:pos x="29" y="760"/>
                </a:cxn>
                <a:cxn ang="0">
                  <a:pos x="57" y="774"/>
                </a:cxn>
                <a:cxn ang="0">
                  <a:pos x="674" y="774"/>
                </a:cxn>
                <a:cxn ang="0">
                  <a:pos x="674" y="1417"/>
                </a:cxn>
                <a:cxn ang="0">
                  <a:pos x="688" y="1431"/>
                </a:cxn>
                <a:cxn ang="0">
                  <a:pos x="688" y="1446"/>
                </a:cxn>
                <a:cxn ang="0">
                  <a:pos x="732" y="1446"/>
                </a:cxn>
                <a:cxn ang="0">
                  <a:pos x="760" y="1417"/>
                </a:cxn>
                <a:cxn ang="0">
                  <a:pos x="760" y="1373"/>
                </a:cxn>
                <a:cxn ang="0">
                  <a:pos x="760" y="774"/>
                </a:cxn>
              </a:cxnLst>
              <a:rect l="0" t="0" r="r" b="b"/>
              <a:pathLst>
                <a:path w="1420" h="1446">
                  <a:moveTo>
                    <a:pt x="760" y="774"/>
                  </a:moveTo>
                  <a:lnTo>
                    <a:pt x="1391" y="774"/>
                  </a:lnTo>
                  <a:lnTo>
                    <a:pt x="1420" y="745"/>
                  </a:lnTo>
                  <a:lnTo>
                    <a:pt x="1420" y="701"/>
                  </a:lnTo>
                  <a:lnTo>
                    <a:pt x="1406" y="701"/>
                  </a:lnTo>
                  <a:lnTo>
                    <a:pt x="1391" y="687"/>
                  </a:lnTo>
                  <a:lnTo>
                    <a:pt x="760" y="687"/>
                  </a:lnTo>
                  <a:lnTo>
                    <a:pt x="760" y="44"/>
                  </a:lnTo>
                  <a:lnTo>
                    <a:pt x="746" y="15"/>
                  </a:lnTo>
                  <a:lnTo>
                    <a:pt x="732" y="15"/>
                  </a:lnTo>
                  <a:lnTo>
                    <a:pt x="717" y="0"/>
                  </a:lnTo>
                  <a:lnTo>
                    <a:pt x="688" y="0"/>
                  </a:lnTo>
                  <a:lnTo>
                    <a:pt x="688" y="15"/>
                  </a:lnTo>
                  <a:lnTo>
                    <a:pt x="674" y="44"/>
                  </a:lnTo>
                  <a:lnTo>
                    <a:pt x="674" y="687"/>
                  </a:lnTo>
                  <a:lnTo>
                    <a:pt x="14" y="687"/>
                  </a:lnTo>
                  <a:lnTo>
                    <a:pt x="14" y="701"/>
                  </a:lnTo>
                  <a:lnTo>
                    <a:pt x="0" y="730"/>
                  </a:lnTo>
                  <a:lnTo>
                    <a:pt x="14" y="760"/>
                  </a:lnTo>
                  <a:lnTo>
                    <a:pt x="29" y="760"/>
                  </a:lnTo>
                  <a:lnTo>
                    <a:pt x="57" y="774"/>
                  </a:lnTo>
                  <a:lnTo>
                    <a:pt x="674" y="774"/>
                  </a:lnTo>
                  <a:lnTo>
                    <a:pt x="674" y="1417"/>
                  </a:lnTo>
                  <a:lnTo>
                    <a:pt x="688" y="1431"/>
                  </a:lnTo>
                  <a:lnTo>
                    <a:pt x="688" y="1446"/>
                  </a:lnTo>
                  <a:lnTo>
                    <a:pt x="732" y="1446"/>
                  </a:lnTo>
                  <a:lnTo>
                    <a:pt x="760" y="1417"/>
                  </a:lnTo>
                  <a:lnTo>
                    <a:pt x="760" y="1373"/>
                  </a:lnTo>
                  <a:lnTo>
                    <a:pt x="760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9" name="Freeform 90"/>
            <p:cNvSpPr>
              <a:spLocks/>
            </p:cNvSpPr>
            <p:nvPr/>
          </p:nvSpPr>
          <p:spPr bwMode="auto">
            <a:xfrm>
              <a:off x="37093" y="6181"/>
              <a:ext cx="1062" cy="993"/>
            </a:xfrm>
            <a:custGeom>
              <a:avLst/>
              <a:gdLst/>
              <a:ahLst/>
              <a:cxnLst>
                <a:cxn ang="0">
                  <a:pos x="675" y="248"/>
                </a:cxn>
                <a:cxn ang="0">
                  <a:pos x="775" y="87"/>
                </a:cxn>
                <a:cxn ang="0">
                  <a:pos x="933" y="58"/>
                </a:cxn>
                <a:cxn ang="0">
                  <a:pos x="933" y="87"/>
                </a:cxn>
                <a:cxn ang="0">
                  <a:pos x="875" y="160"/>
                </a:cxn>
                <a:cxn ang="0">
                  <a:pos x="890" y="248"/>
                </a:cxn>
                <a:cxn ang="0">
                  <a:pos x="976" y="277"/>
                </a:cxn>
                <a:cxn ang="0">
                  <a:pos x="1033" y="233"/>
                </a:cxn>
                <a:cxn ang="0">
                  <a:pos x="1062" y="102"/>
                </a:cxn>
                <a:cxn ang="0">
                  <a:pos x="947" y="14"/>
                </a:cxn>
                <a:cxn ang="0">
                  <a:pos x="875" y="0"/>
                </a:cxn>
                <a:cxn ang="0">
                  <a:pos x="689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1" y="102"/>
                </a:cxn>
                <a:cxn ang="0">
                  <a:pos x="86" y="277"/>
                </a:cxn>
                <a:cxn ang="0">
                  <a:pos x="72" y="350"/>
                </a:cxn>
                <a:cxn ang="0">
                  <a:pos x="86" y="365"/>
                </a:cxn>
                <a:cxn ang="0">
                  <a:pos x="130" y="336"/>
                </a:cxn>
                <a:cxn ang="0">
                  <a:pos x="273" y="102"/>
                </a:cxn>
                <a:cxn ang="0">
                  <a:pos x="459" y="58"/>
                </a:cxn>
                <a:cxn ang="0">
                  <a:pos x="517" y="146"/>
                </a:cxn>
                <a:cxn ang="0">
                  <a:pos x="517" y="263"/>
                </a:cxn>
                <a:cxn ang="0">
                  <a:pos x="459" y="511"/>
                </a:cxn>
                <a:cxn ang="0">
                  <a:pos x="388" y="788"/>
                </a:cxn>
                <a:cxn ang="0">
                  <a:pos x="316" y="905"/>
                </a:cxn>
                <a:cxn ang="0">
                  <a:pos x="130" y="935"/>
                </a:cxn>
                <a:cxn ang="0">
                  <a:pos x="144" y="891"/>
                </a:cxn>
                <a:cxn ang="0">
                  <a:pos x="201" y="788"/>
                </a:cxn>
                <a:cxn ang="0">
                  <a:pos x="187" y="745"/>
                </a:cxn>
                <a:cxn ang="0">
                  <a:pos x="144" y="715"/>
                </a:cxn>
                <a:cxn ang="0">
                  <a:pos x="72" y="730"/>
                </a:cxn>
                <a:cxn ang="0">
                  <a:pos x="0" y="847"/>
                </a:cxn>
                <a:cxn ang="0">
                  <a:pos x="29" y="920"/>
                </a:cxn>
                <a:cxn ang="0">
                  <a:pos x="158" y="978"/>
                </a:cxn>
                <a:cxn ang="0">
                  <a:pos x="316" y="964"/>
                </a:cxn>
                <a:cxn ang="0">
                  <a:pos x="416" y="832"/>
                </a:cxn>
                <a:cxn ang="0">
                  <a:pos x="445" y="861"/>
                </a:cxn>
                <a:cxn ang="0">
                  <a:pos x="502" y="935"/>
                </a:cxn>
                <a:cxn ang="0">
                  <a:pos x="660" y="993"/>
                </a:cxn>
                <a:cxn ang="0">
                  <a:pos x="875" y="891"/>
                </a:cxn>
                <a:cxn ang="0">
                  <a:pos x="990" y="715"/>
                </a:cxn>
                <a:cxn ang="0">
                  <a:pos x="990" y="642"/>
                </a:cxn>
                <a:cxn ang="0">
                  <a:pos x="961" y="628"/>
                </a:cxn>
                <a:cxn ang="0">
                  <a:pos x="947" y="657"/>
                </a:cxn>
                <a:cxn ang="0">
                  <a:pos x="804" y="891"/>
                </a:cxn>
                <a:cxn ang="0">
                  <a:pos x="617" y="935"/>
                </a:cxn>
                <a:cxn ang="0">
                  <a:pos x="545" y="847"/>
                </a:cxn>
                <a:cxn ang="0">
                  <a:pos x="574" y="672"/>
                </a:cxn>
                <a:cxn ang="0">
                  <a:pos x="660" y="306"/>
                </a:cxn>
              </a:cxnLst>
              <a:rect l="0" t="0" r="r" b="b"/>
              <a:pathLst>
                <a:path w="1062" h="993">
                  <a:moveTo>
                    <a:pt x="660" y="306"/>
                  </a:moveTo>
                  <a:lnTo>
                    <a:pt x="675" y="248"/>
                  </a:lnTo>
                  <a:lnTo>
                    <a:pt x="718" y="160"/>
                  </a:lnTo>
                  <a:lnTo>
                    <a:pt x="775" y="87"/>
                  </a:lnTo>
                  <a:lnTo>
                    <a:pt x="861" y="58"/>
                  </a:lnTo>
                  <a:lnTo>
                    <a:pt x="933" y="58"/>
                  </a:lnTo>
                  <a:lnTo>
                    <a:pt x="976" y="73"/>
                  </a:lnTo>
                  <a:lnTo>
                    <a:pt x="933" y="87"/>
                  </a:lnTo>
                  <a:lnTo>
                    <a:pt x="904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90" y="248"/>
                  </a:lnTo>
                  <a:lnTo>
                    <a:pt x="947" y="277"/>
                  </a:lnTo>
                  <a:lnTo>
                    <a:pt x="976" y="277"/>
                  </a:lnTo>
                  <a:lnTo>
                    <a:pt x="1019" y="248"/>
                  </a:lnTo>
                  <a:lnTo>
                    <a:pt x="1033" y="233"/>
                  </a:lnTo>
                  <a:lnTo>
                    <a:pt x="1062" y="190"/>
                  </a:lnTo>
                  <a:lnTo>
                    <a:pt x="1062" y="102"/>
                  </a:lnTo>
                  <a:lnTo>
                    <a:pt x="1004" y="44"/>
                  </a:lnTo>
                  <a:lnTo>
                    <a:pt x="947" y="14"/>
                  </a:lnTo>
                  <a:lnTo>
                    <a:pt x="904" y="0"/>
                  </a:lnTo>
                  <a:lnTo>
                    <a:pt x="875" y="0"/>
                  </a:lnTo>
                  <a:lnTo>
                    <a:pt x="761" y="29"/>
                  </a:lnTo>
                  <a:lnTo>
                    <a:pt x="689" y="102"/>
                  </a:lnTo>
                  <a:lnTo>
                    <a:pt x="646" y="175"/>
                  </a:lnTo>
                  <a:lnTo>
                    <a:pt x="588" y="87"/>
                  </a:lnTo>
                  <a:lnTo>
                    <a:pt x="531" y="29"/>
                  </a:lnTo>
                  <a:lnTo>
                    <a:pt x="416" y="0"/>
                  </a:lnTo>
                  <a:lnTo>
                    <a:pt x="302" y="29"/>
                  </a:lnTo>
                  <a:lnTo>
                    <a:pt x="201" y="102"/>
                  </a:lnTo>
                  <a:lnTo>
                    <a:pt x="130" y="190"/>
                  </a:lnTo>
                  <a:lnTo>
                    <a:pt x="86" y="277"/>
                  </a:lnTo>
                  <a:lnTo>
                    <a:pt x="72" y="336"/>
                  </a:lnTo>
                  <a:lnTo>
                    <a:pt x="72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1" y="365"/>
                  </a:lnTo>
                  <a:lnTo>
                    <a:pt x="130" y="336"/>
                  </a:lnTo>
                  <a:lnTo>
                    <a:pt x="187" y="190"/>
                  </a:lnTo>
                  <a:lnTo>
                    <a:pt x="273" y="102"/>
                  </a:lnTo>
                  <a:lnTo>
                    <a:pt x="345" y="58"/>
                  </a:lnTo>
                  <a:lnTo>
                    <a:pt x="459" y="58"/>
                  </a:lnTo>
                  <a:lnTo>
                    <a:pt x="517" y="117"/>
                  </a:lnTo>
                  <a:lnTo>
                    <a:pt x="517" y="146"/>
                  </a:lnTo>
                  <a:lnTo>
                    <a:pt x="531" y="190"/>
                  </a:lnTo>
                  <a:lnTo>
                    <a:pt x="517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8" y="788"/>
                  </a:lnTo>
                  <a:lnTo>
                    <a:pt x="359" y="847"/>
                  </a:lnTo>
                  <a:lnTo>
                    <a:pt x="316" y="905"/>
                  </a:lnTo>
                  <a:lnTo>
                    <a:pt x="259" y="935"/>
                  </a:lnTo>
                  <a:lnTo>
                    <a:pt x="130" y="935"/>
                  </a:lnTo>
                  <a:lnTo>
                    <a:pt x="101" y="905"/>
                  </a:lnTo>
                  <a:lnTo>
                    <a:pt x="144" y="891"/>
                  </a:lnTo>
                  <a:lnTo>
                    <a:pt x="173" y="876"/>
                  </a:lnTo>
                  <a:lnTo>
                    <a:pt x="201" y="788"/>
                  </a:lnTo>
                  <a:lnTo>
                    <a:pt x="201" y="759"/>
                  </a:lnTo>
                  <a:lnTo>
                    <a:pt x="187" y="745"/>
                  </a:lnTo>
                  <a:lnTo>
                    <a:pt x="158" y="730"/>
                  </a:lnTo>
                  <a:lnTo>
                    <a:pt x="144" y="715"/>
                  </a:lnTo>
                  <a:lnTo>
                    <a:pt x="115" y="715"/>
                  </a:lnTo>
                  <a:lnTo>
                    <a:pt x="72" y="730"/>
                  </a:lnTo>
                  <a:lnTo>
                    <a:pt x="15" y="788"/>
                  </a:lnTo>
                  <a:lnTo>
                    <a:pt x="0" y="847"/>
                  </a:lnTo>
                  <a:lnTo>
                    <a:pt x="15" y="891"/>
                  </a:lnTo>
                  <a:lnTo>
                    <a:pt x="29" y="920"/>
                  </a:lnTo>
                  <a:lnTo>
                    <a:pt x="115" y="978"/>
                  </a:lnTo>
                  <a:lnTo>
                    <a:pt x="158" y="978"/>
                  </a:lnTo>
                  <a:lnTo>
                    <a:pt x="201" y="993"/>
                  </a:lnTo>
                  <a:lnTo>
                    <a:pt x="316" y="964"/>
                  </a:lnTo>
                  <a:lnTo>
                    <a:pt x="388" y="891"/>
                  </a:lnTo>
                  <a:lnTo>
                    <a:pt x="416" y="832"/>
                  </a:lnTo>
                  <a:lnTo>
                    <a:pt x="431" y="818"/>
                  </a:lnTo>
                  <a:lnTo>
                    <a:pt x="445" y="861"/>
                  </a:lnTo>
                  <a:lnTo>
                    <a:pt x="474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60" y="993"/>
                  </a:lnTo>
                  <a:lnTo>
                    <a:pt x="775" y="964"/>
                  </a:lnTo>
                  <a:lnTo>
                    <a:pt x="875" y="891"/>
                  </a:lnTo>
                  <a:lnTo>
                    <a:pt x="947" y="788"/>
                  </a:lnTo>
                  <a:lnTo>
                    <a:pt x="990" y="715"/>
                  </a:lnTo>
                  <a:lnTo>
                    <a:pt x="1004" y="657"/>
                  </a:lnTo>
                  <a:lnTo>
                    <a:pt x="990" y="642"/>
                  </a:lnTo>
                  <a:lnTo>
                    <a:pt x="990" y="628"/>
                  </a:lnTo>
                  <a:lnTo>
                    <a:pt x="961" y="628"/>
                  </a:lnTo>
                  <a:lnTo>
                    <a:pt x="947" y="642"/>
                  </a:lnTo>
                  <a:lnTo>
                    <a:pt x="947" y="657"/>
                  </a:lnTo>
                  <a:lnTo>
                    <a:pt x="890" y="803"/>
                  </a:lnTo>
                  <a:lnTo>
                    <a:pt x="804" y="891"/>
                  </a:lnTo>
                  <a:lnTo>
                    <a:pt x="732" y="935"/>
                  </a:lnTo>
                  <a:lnTo>
                    <a:pt x="617" y="935"/>
                  </a:lnTo>
                  <a:lnTo>
                    <a:pt x="560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4" y="672"/>
                  </a:lnTo>
                  <a:lnTo>
                    <a:pt x="588" y="599"/>
                  </a:lnTo>
                  <a:lnTo>
                    <a:pt x="66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0" name="Freeform 91"/>
            <p:cNvSpPr>
              <a:spLocks/>
            </p:cNvSpPr>
            <p:nvPr/>
          </p:nvSpPr>
          <p:spPr bwMode="auto">
            <a:xfrm>
              <a:off x="39144" y="4384"/>
              <a:ext cx="1420" cy="1446"/>
            </a:xfrm>
            <a:custGeom>
              <a:avLst/>
              <a:gdLst/>
              <a:ahLst/>
              <a:cxnLst>
                <a:cxn ang="0">
                  <a:pos x="761" y="774"/>
                </a:cxn>
                <a:cxn ang="0">
                  <a:pos x="1392" y="774"/>
                </a:cxn>
                <a:cxn ang="0">
                  <a:pos x="1420" y="745"/>
                </a:cxn>
                <a:cxn ang="0">
                  <a:pos x="1420" y="701"/>
                </a:cxn>
                <a:cxn ang="0">
                  <a:pos x="1406" y="701"/>
                </a:cxn>
                <a:cxn ang="0">
                  <a:pos x="1392" y="687"/>
                </a:cxn>
                <a:cxn ang="0">
                  <a:pos x="761" y="687"/>
                </a:cxn>
                <a:cxn ang="0">
                  <a:pos x="761" y="44"/>
                </a:cxn>
                <a:cxn ang="0">
                  <a:pos x="746" y="15"/>
                </a:cxn>
                <a:cxn ang="0">
                  <a:pos x="732" y="15"/>
                </a:cxn>
                <a:cxn ang="0">
                  <a:pos x="718" y="0"/>
                </a:cxn>
                <a:cxn ang="0">
                  <a:pos x="689" y="0"/>
                </a:cxn>
                <a:cxn ang="0">
                  <a:pos x="689" y="15"/>
                </a:cxn>
                <a:cxn ang="0">
                  <a:pos x="675" y="44"/>
                </a:cxn>
                <a:cxn ang="0">
                  <a:pos x="675" y="687"/>
                </a:cxn>
                <a:cxn ang="0">
                  <a:pos x="15" y="687"/>
                </a:cxn>
                <a:cxn ang="0">
                  <a:pos x="15" y="701"/>
                </a:cxn>
                <a:cxn ang="0">
                  <a:pos x="0" y="731"/>
                </a:cxn>
                <a:cxn ang="0">
                  <a:pos x="15" y="760"/>
                </a:cxn>
                <a:cxn ang="0">
                  <a:pos x="29" y="760"/>
                </a:cxn>
                <a:cxn ang="0">
                  <a:pos x="58" y="774"/>
                </a:cxn>
                <a:cxn ang="0">
                  <a:pos x="675" y="774"/>
                </a:cxn>
                <a:cxn ang="0">
                  <a:pos x="675" y="1417"/>
                </a:cxn>
                <a:cxn ang="0">
                  <a:pos x="689" y="1432"/>
                </a:cxn>
                <a:cxn ang="0">
                  <a:pos x="689" y="1446"/>
                </a:cxn>
                <a:cxn ang="0">
                  <a:pos x="732" y="1446"/>
                </a:cxn>
                <a:cxn ang="0">
                  <a:pos x="761" y="1417"/>
                </a:cxn>
                <a:cxn ang="0">
                  <a:pos x="761" y="1373"/>
                </a:cxn>
                <a:cxn ang="0">
                  <a:pos x="761" y="774"/>
                </a:cxn>
              </a:cxnLst>
              <a:rect l="0" t="0" r="r" b="b"/>
              <a:pathLst>
                <a:path w="1420" h="1446">
                  <a:moveTo>
                    <a:pt x="761" y="774"/>
                  </a:moveTo>
                  <a:lnTo>
                    <a:pt x="1392" y="774"/>
                  </a:lnTo>
                  <a:lnTo>
                    <a:pt x="1420" y="745"/>
                  </a:lnTo>
                  <a:lnTo>
                    <a:pt x="1420" y="701"/>
                  </a:lnTo>
                  <a:lnTo>
                    <a:pt x="1406" y="701"/>
                  </a:lnTo>
                  <a:lnTo>
                    <a:pt x="1392" y="687"/>
                  </a:lnTo>
                  <a:lnTo>
                    <a:pt x="761" y="687"/>
                  </a:lnTo>
                  <a:lnTo>
                    <a:pt x="761" y="44"/>
                  </a:lnTo>
                  <a:lnTo>
                    <a:pt x="746" y="15"/>
                  </a:lnTo>
                  <a:lnTo>
                    <a:pt x="732" y="15"/>
                  </a:lnTo>
                  <a:lnTo>
                    <a:pt x="718" y="0"/>
                  </a:lnTo>
                  <a:lnTo>
                    <a:pt x="689" y="0"/>
                  </a:lnTo>
                  <a:lnTo>
                    <a:pt x="689" y="15"/>
                  </a:lnTo>
                  <a:lnTo>
                    <a:pt x="675" y="44"/>
                  </a:lnTo>
                  <a:lnTo>
                    <a:pt x="675" y="687"/>
                  </a:lnTo>
                  <a:lnTo>
                    <a:pt x="15" y="687"/>
                  </a:lnTo>
                  <a:lnTo>
                    <a:pt x="15" y="701"/>
                  </a:lnTo>
                  <a:lnTo>
                    <a:pt x="0" y="731"/>
                  </a:lnTo>
                  <a:lnTo>
                    <a:pt x="15" y="760"/>
                  </a:lnTo>
                  <a:lnTo>
                    <a:pt x="29" y="760"/>
                  </a:lnTo>
                  <a:lnTo>
                    <a:pt x="58" y="774"/>
                  </a:lnTo>
                  <a:lnTo>
                    <a:pt x="675" y="774"/>
                  </a:lnTo>
                  <a:lnTo>
                    <a:pt x="675" y="1417"/>
                  </a:lnTo>
                  <a:lnTo>
                    <a:pt x="689" y="1432"/>
                  </a:lnTo>
                  <a:lnTo>
                    <a:pt x="689" y="1446"/>
                  </a:lnTo>
                  <a:lnTo>
                    <a:pt x="732" y="1446"/>
                  </a:lnTo>
                  <a:lnTo>
                    <a:pt x="761" y="1417"/>
                  </a:lnTo>
                  <a:lnTo>
                    <a:pt x="761" y="1373"/>
                  </a:lnTo>
                  <a:lnTo>
                    <a:pt x="761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1" name="Freeform 92"/>
            <p:cNvSpPr>
              <a:spLocks noEditPoints="1"/>
            </p:cNvSpPr>
            <p:nvPr/>
          </p:nvSpPr>
          <p:spPr bwMode="auto">
            <a:xfrm>
              <a:off x="43605" y="2690"/>
              <a:ext cx="1521" cy="1490"/>
            </a:xfrm>
            <a:custGeom>
              <a:avLst/>
              <a:gdLst/>
              <a:ahLst/>
              <a:cxnLst>
                <a:cxn ang="0">
                  <a:pos x="244" y="1344"/>
                </a:cxn>
                <a:cxn ang="0">
                  <a:pos x="230" y="1402"/>
                </a:cxn>
                <a:cxn ang="0">
                  <a:pos x="172" y="1417"/>
                </a:cxn>
                <a:cxn ang="0">
                  <a:pos x="15" y="1431"/>
                </a:cxn>
                <a:cxn ang="0">
                  <a:pos x="0" y="1461"/>
                </a:cxn>
                <a:cxn ang="0">
                  <a:pos x="15" y="1490"/>
                </a:cxn>
                <a:cxn ang="0">
                  <a:pos x="1004" y="1461"/>
                </a:cxn>
                <a:cxn ang="0">
                  <a:pos x="1305" y="1271"/>
                </a:cxn>
                <a:cxn ang="0">
                  <a:pos x="1406" y="1022"/>
                </a:cxn>
                <a:cxn ang="0">
                  <a:pos x="1320" y="818"/>
                </a:cxn>
                <a:cxn ang="0">
                  <a:pos x="1076" y="716"/>
                </a:cxn>
                <a:cxn ang="0">
                  <a:pos x="1391" y="570"/>
                </a:cxn>
                <a:cxn ang="0">
                  <a:pos x="1521" y="307"/>
                </a:cxn>
                <a:cxn ang="0">
                  <a:pos x="1420" y="102"/>
                </a:cxn>
                <a:cxn ang="0">
                  <a:pos x="1133" y="0"/>
                </a:cxn>
                <a:cxn ang="0">
                  <a:pos x="344" y="44"/>
                </a:cxn>
                <a:cxn ang="0">
                  <a:pos x="517" y="73"/>
                </a:cxn>
                <a:cxn ang="0">
                  <a:pos x="545" y="161"/>
                </a:cxn>
                <a:cxn ang="0">
                  <a:pos x="574" y="701"/>
                </a:cxn>
                <a:cxn ang="0">
                  <a:pos x="717" y="117"/>
                </a:cxn>
                <a:cxn ang="0">
                  <a:pos x="746" y="88"/>
                </a:cxn>
                <a:cxn ang="0">
                  <a:pos x="1162" y="73"/>
                </a:cxn>
                <a:cxn ang="0">
                  <a:pos x="1262" y="117"/>
                </a:cxn>
                <a:cxn ang="0">
                  <a:pos x="1305" y="190"/>
                </a:cxn>
                <a:cxn ang="0">
                  <a:pos x="1334" y="263"/>
                </a:cxn>
                <a:cxn ang="0">
                  <a:pos x="1305" y="438"/>
                </a:cxn>
                <a:cxn ang="0">
                  <a:pos x="1062" y="657"/>
                </a:cxn>
                <a:cxn ang="0">
                  <a:pos x="574" y="701"/>
                </a:cxn>
                <a:cxn ang="0">
                  <a:pos x="416" y="1417"/>
                </a:cxn>
                <a:cxn ang="0">
                  <a:pos x="402" y="1388"/>
                </a:cxn>
                <a:cxn ang="0">
                  <a:pos x="416" y="1344"/>
                </a:cxn>
                <a:cxn ang="0">
                  <a:pos x="961" y="745"/>
                </a:cxn>
                <a:cxn ang="0">
                  <a:pos x="1148" y="803"/>
                </a:cxn>
                <a:cxn ang="0">
                  <a:pos x="1205" y="935"/>
                </a:cxn>
                <a:cxn ang="0">
                  <a:pos x="1176" y="1154"/>
                </a:cxn>
                <a:cxn ang="0">
                  <a:pos x="947" y="1388"/>
                </a:cxn>
                <a:cxn ang="0">
                  <a:pos x="488" y="1417"/>
                </a:cxn>
              </a:cxnLst>
              <a:rect l="0" t="0" r="r" b="b"/>
              <a:pathLst>
                <a:path w="1521" h="1490">
                  <a:moveTo>
                    <a:pt x="258" y="1315"/>
                  </a:moveTo>
                  <a:lnTo>
                    <a:pt x="244" y="1344"/>
                  </a:lnTo>
                  <a:lnTo>
                    <a:pt x="244" y="1373"/>
                  </a:lnTo>
                  <a:lnTo>
                    <a:pt x="230" y="1402"/>
                  </a:lnTo>
                  <a:lnTo>
                    <a:pt x="201" y="1402"/>
                  </a:lnTo>
                  <a:lnTo>
                    <a:pt x="172" y="1417"/>
                  </a:lnTo>
                  <a:lnTo>
                    <a:pt x="29" y="1417"/>
                  </a:lnTo>
                  <a:lnTo>
                    <a:pt x="15" y="1431"/>
                  </a:lnTo>
                  <a:lnTo>
                    <a:pt x="15" y="1446"/>
                  </a:lnTo>
                  <a:lnTo>
                    <a:pt x="0" y="1461"/>
                  </a:lnTo>
                  <a:lnTo>
                    <a:pt x="0" y="1475"/>
                  </a:lnTo>
                  <a:lnTo>
                    <a:pt x="15" y="1490"/>
                  </a:lnTo>
                  <a:lnTo>
                    <a:pt x="818" y="1490"/>
                  </a:lnTo>
                  <a:lnTo>
                    <a:pt x="1004" y="1461"/>
                  </a:lnTo>
                  <a:lnTo>
                    <a:pt x="1176" y="1388"/>
                  </a:lnTo>
                  <a:lnTo>
                    <a:pt x="1305" y="1271"/>
                  </a:lnTo>
                  <a:lnTo>
                    <a:pt x="1377" y="1154"/>
                  </a:lnTo>
                  <a:lnTo>
                    <a:pt x="1406" y="1022"/>
                  </a:lnTo>
                  <a:lnTo>
                    <a:pt x="1391" y="906"/>
                  </a:lnTo>
                  <a:lnTo>
                    <a:pt x="1320" y="818"/>
                  </a:lnTo>
                  <a:lnTo>
                    <a:pt x="1219" y="745"/>
                  </a:lnTo>
                  <a:lnTo>
                    <a:pt x="1076" y="716"/>
                  </a:lnTo>
                  <a:lnTo>
                    <a:pt x="1248" y="657"/>
                  </a:lnTo>
                  <a:lnTo>
                    <a:pt x="1391" y="570"/>
                  </a:lnTo>
                  <a:lnTo>
                    <a:pt x="1492" y="453"/>
                  </a:lnTo>
                  <a:lnTo>
                    <a:pt x="1521" y="307"/>
                  </a:lnTo>
                  <a:lnTo>
                    <a:pt x="1492" y="190"/>
                  </a:lnTo>
                  <a:lnTo>
                    <a:pt x="1420" y="102"/>
                  </a:lnTo>
                  <a:lnTo>
                    <a:pt x="1305" y="29"/>
                  </a:lnTo>
                  <a:lnTo>
                    <a:pt x="1133" y="0"/>
                  </a:lnTo>
                  <a:lnTo>
                    <a:pt x="387" y="0"/>
                  </a:lnTo>
                  <a:lnTo>
                    <a:pt x="344" y="44"/>
                  </a:lnTo>
                  <a:lnTo>
                    <a:pt x="373" y="73"/>
                  </a:lnTo>
                  <a:lnTo>
                    <a:pt x="517" y="73"/>
                  </a:lnTo>
                  <a:lnTo>
                    <a:pt x="545" y="102"/>
                  </a:lnTo>
                  <a:lnTo>
                    <a:pt x="545" y="161"/>
                  </a:lnTo>
                  <a:lnTo>
                    <a:pt x="258" y="1315"/>
                  </a:lnTo>
                  <a:close/>
                  <a:moveTo>
                    <a:pt x="574" y="701"/>
                  </a:moveTo>
                  <a:lnTo>
                    <a:pt x="703" y="161"/>
                  </a:lnTo>
                  <a:lnTo>
                    <a:pt x="717" y="117"/>
                  </a:lnTo>
                  <a:lnTo>
                    <a:pt x="732" y="88"/>
                  </a:lnTo>
                  <a:lnTo>
                    <a:pt x="746" y="88"/>
                  </a:lnTo>
                  <a:lnTo>
                    <a:pt x="775" y="73"/>
                  </a:lnTo>
                  <a:lnTo>
                    <a:pt x="1162" y="73"/>
                  </a:lnTo>
                  <a:lnTo>
                    <a:pt x="1219" y="88"/>
                  </a:lnTo>
                  <a:lnTo>
                    <a:pt x="1262" y="117"/>
                  </a:lnTo>
                  <a:lnTo>
                    <a:pt x="1291" y="146"/>
                  </a:lnTo>
                  <a:lnTo>
                    <a:pt x="1305" y="190"/>
                  </a:lnTo>
                  <a:lnTo>
                    <a:pt x="1320" y="219"/>
                  </a:lnTo>
                  <a:lnTo>
                    <a:pt x="1334" y="263"/>
                  </a:lnTo>
                  <a:lnTo>
                    <a:pt x="1334" y="292"/>
                  </a:lnTo>
                  <a:lnTo>
                    <a:pt x="1305" y="438"/>
                  </a:lnTo>
                  <a:lnTo>
                    <a:pt x="1205" y="570"/>
                  </a:lnTo>
                  <a:lnTo>
                    <a:pt x="1062" y="657"/>
                  </a:lnTo>
                  <a:lnTo>
                    <a:pt x="889" y="701"/>
                  </a:lnTo>
                  <a:lnTo>
                    <a:pt x="574" y="701"/>
                  </a:lnTo>
                  <a:close/>
                  <a:moveTo>
                    <a:pt x="488" y="1417"/>
                  </a:moveTo>
                  <a:lnTo>
                    <a:pt x="416" y="1417"/>
                  </a:lnTo>
                  <a:lnTo>
                    <a:pt x="402" y="1402"/>
                  </a:lnTo>
                  <a:lnTo>
                    <a:pt x="402" y="1388"/>
                  </a:lnTo>
                  <a:lnTo>
                    <a:pt x="416" y="1373"/>
                  </a:lnTo>
                  <a:lnTo>
                    <a:pt x="416" y="1344"/>
                  </a:lnTo>
                  <a:lnTo>
                    <a:pt x="560" y="745"/>
                  </a:lnTo>
                  <a:lnTo>
                    <a:pt x="961" y="745"/>
                  </a:lnTo>
                  <a:lnTo>
                    <a:pt x="1076" y="760"/>
                  </a:lnTo>
                  <a:lnTo>
                    <a:pt x="1148" y="803"/>
                  </a:lnTo>
                  <a:lnTo>
                    <a:pt x="1191" y="862"/>
                  </a:lnTo>
                  <a:lnTo>
                    <a:pt x="1205" y="935"/>
                  </a:lnTo>
                  <a:lnTo>
                    <a:pt x="1219" y="993"/>
                  </a:lnTo>
                  <a:lnTo>
                    <a:pt x="1176" y="1154"/>
                  </a:lnTo>
                  <a:lnTo>
                    <a:pt x="1090" y="1285"/>
                  </a:lnTo>
                  <a:lnTo>
                    <a:pt x="947" y="1388"/>
                  </a:lnTo>
                  <a:lnTo>
                    <a:pt x="775" y="1417"/>
                  </a:lnTo>
                  <a:lnTo>
                    <a:pt x="488" y="14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2" name="Rectangle 93"/>
            <p:cNvSpPr>
              <a:spLocks noChangeArrowheads="1"/>
            </p:cNvSpPr>
            <p:nvPr/>
          </p:nvSpPr>
          <p:spPr bwMode="auto">
            <a:xfrm>
              <a:off x="41468" y="5056"/>
              <a:ext cx="5967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3" name="Freeform 94"/>
            <p:cNvSpPr>
              <a:spLocks/>
            </p:cNvSpPr>
            <p:nvPr/>
          </p:nvSpPr>
          <p:spPr bwMode="auto">
            <a:xfrm>
              <a:off x="41597" y="5699"/>
              <a:ext cx="703" cy="1446"/>
            </a:xfrm>
            <a:custGeom>
              <a:avLst/>
              <a:gdLst/>
              <a:ahLst/>
              <a:cxnLst>
                <a:cxn ang="0">
                  <a:pos x="445" y="58"/>
                </a:cxn>
                <a:cxn ang="0">
                  <a:pos x="445" y="29"/>
                </a:cxn>
                <a:cxn ang="0">
                  <a:pos x="416" y="0"/>
                </a:cxn>
                <a:cxn ang="0">
                  <a:pos x="387" y="0"/>
                </a:cxn>
                <a:cxn ang="0">
                  <a:pos x="287" y="73"/>
                </a:cxn>
                <a:cxn ang="0">
                  <a:pos x="172" y="117"/>
                </a:cxn>
                <a:cxn ang="0">
                  <a:pos x="72" y="131"/>
                </a:cxn>
                <a:cxn ang="0">
                  <a:pos x="0" y="131"/>
                </a:cxn>
                <a:cxn ang="0">
                  <a:pos x="0" y="204"/>
                </a:cxn>
                <a:cxn ang="0">
                  <a:pos x="72" y="204"/>
                </a:cxn>
                <a:cxn ang="0">
                  <a:pos x="172" y="190"/>
                </a:cxn>
                <a:cxn ang="0">
                  <a:pos x="287" y="146"/>
                </a:cxn>
                <a:cxn ang="0">
                  <a:pos x="287" y="1300"/>
                </a:cxn>
                <a:cxn ang="0">
                  <a:pos x="273" y="1329"/>
                </a:cxn>
                <a:cxn ang="0">
                  <a:pos x="273" y="1343"/>
                </a:cxn>
                <a:cxn ang="0">
                  <a:pos x="244" y="1358"/>
                </a:cxn>
                <a:cxn ang="0">
                  <a:pos x="201" y="1373"/>
                </a:cxn>
                <a:cxn ang="0">
                  <a:pos x="14" y="1373"/>
                </a:cxn>
                <a:cxn ang="0">
                  <a:pos x="14" y="1446"/>
                </a:cxn>
                <a:cxn ang="0">
                  <a:pos x="703" y="1446"/>
                </a:cxn>
                <a:cxn ang="0">
                  <a:pos x="703" y="1373"/>
                </a:cxn>
                <a:cxn ang="0">
                  <a:pos x="516" y="1373"/>
                </a:cxn>
                <a:cxn ang="0">
                  <a:pos x="459" y="1343"/>
                </a:cxn>
                <a:cxn ang="0">
                  <a:pos x="445" y="1329"/>
                </a:cxn>
                <a:cxn ang="0">
                  <a:pos x="445" y="1270"/>
                </a:cxn>
                <a:cxn ang="0">
                  <a:pos x="445" y="58"/>
                </a:cxn>
              </a:cxnLst>
              <a:rect l="0" t="0" r="r" b="b"/>
              <a:pathLst>
                <a:path w="703" h="1446">
                  <a:moveTo>
                    <a:pt x="445" y="58"/>
                  </a:moveTo>
                  <a:lnTo>
                    <a:pt x="445" y="29"/>
                  </a:lnTo>
                  <a:lnTo>
                    <a:pt x="416" y="0"/>
                  </a:lnTo>
                  <a:lnTo>
                    <a:pt x="387" y="0"/>
                  </a:lnTo>
                  <a:lnTo>
                    <a:pt x="287" y="73"/>
                  </a:lnTo>
                  <a:lnTo>
                    <a:pt x="172" y="117"/>
                  </a:lnTo>
                  <a:lnTo>
                    <a:pt x="72" y="131"/>
                  </a:lnTo>
                  <a:lnTo>
                    <a:pt x="0" y="131"/>
                  </a:lnTo>
                  <a:lnTo>
                    <a:pt x="0" y="204"/>
                  </a:lnTo>
                  <a:lnTo>
                    <a:pt x="72" y="204"/>
                  </a:lnTo>
                  <a:lnTo>
                    <a:pt x="172" y="190"/>
                  </a:lnTo>
                  <a:lnTo>
                    <a:pt x="287" y="146"/>
                  </a:lnTo>
                  <a:lnTo>
                    <a:pt x="287" y="1300"/>
                  </a:lnTo>
                  <a:lnTo>
                    <a:pt x="273" y="1329"/>
                  </a:lnTo>
                  <a:lnTo>
                    <a:pt x="273" y="1343"/>
                  </a:lnTo>
                  <a:lnTo>
                    <a:pt x="244" y="1358"/>
                  </a:lnTo>
                  <a:lnTo>
                    <a:pt x="201" y="1373"/>
                  </a:lnTo>
                  <a:lnTo>
                    <a:pt x="14" y="1373"/>
                  </a:lnTo>
                  <a:lnTo>
                    <a:pt x="14" y="1446"/>
                  </a:lnTo>
                  <a:lnTo>
                    <a:pt x="703" y="1446"/>
                  </a:lnTo>
                  <a:lnTo>
                    <a:pt x="703" y="1373"/>
                  </a:lnTo>
                  <a:lnTo>
                    <a:pt x="516" y="1373"/>
                  </a:lnTo>
                  <a:lnTo>
                    <a:pt x="459" y="1343"/>
                  </a:lnTo>
                  <a:lnTo>
                    <a:pt x="445" y="1329"/>
                  </a:lnTo>
                  <a:lnTo>
                    <a:pt x="445" y="1270"/>
                  </a:lnTo>
                  <a:lnTo>
                    <a:pt x="445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4" name="Freeform 95"/>
            <p:cNvSpPr>
              <a:spLocks/>
            </p:cNvSpPr>
            <p:nvPr/>
          </p:nvSpPr>
          <p:spPr bwMode="auto">
            <a:xfrm>
              <a:off x="43103" y="6561"/>
              <a:ext cx="1305" cy="87"/>
            </a:xfrm>
            <a:custGeom>
              <a:avLst/>
              <a:gdLst/>
              <a:ahLst/>
              <a:cxnLst>
                <a:cxn ang="0">
                  <a:pos x="1234" y="87"/>
                </a:cxn>
                <a:cxn ang="0">
                  <a:pos x="1277" y="87"/>
                </a:cxn>
                <a:cxn ang="0">
                  <a:pos x="1305" y="58"/>
                </a:cxn>
                <a:cxn ang="0">
                  <a:pos x="1305" y="14"/>
                </a:cxn>
                <a:cxn ang="0">
                  <a:pos x="1291" y="14"/>
                </a:cxn>
                <a:cxn ang="0">
                  <a:pos x="1277" y="0"/>
                </a:cxn>
                <a:cxn ang="0">
                  <a:pos x="15" y="0"/>
                </a:cxn>
                <a:cxn ang="0">
                  <a:pos x="15" y="14"/>
                </a:cxn>
                <a:cxn ang="0">
                  <a:pos x="0" y="43"/>
                </a:cxn>
                <a:cxn ang="0">
                  <a:pos x="15" y="73"/>
                </a:cxn>
                <a:cxn ang="0">
                  <a:pos x="29" y="73"/>
                </a:cxn>
                <a:cxn ang="0">
                  <a:pos x="58" y="87"/>
                </a:cxn>
                <a:cxn ang="0">
                  <a:pos x="72" y="87"/>
                </a:cxn>
                <a:cxn ang="0">
                  <a:pos x="1234" y="87"/>
                </a:cxn>
              </a:cxnLst>
              <a:rect l="0" t="0" r="r" b="b"/>
              <a:pathLst>
                <a:path w="1305" h="87">
                  <a:moveTo>
                    <a:pt x="1234" y="87"/>
                  </a:moveTo>
                  <a:lnTo>
                    <a:pt x="1277" y="87"/>
                  </a:lnTo>
                  <a:lnTo>
                    <a:pt x="1305" y="58"/>
                  </a:lnTo>
                  <a:lnTo>
                    <a:pt x="1305" y="14"/>
                  </a:lnTo>
                  <a:lnTo>
                    <a:pt x="1291" y="14"/>
                  </a:lnTo>
                  <a:lnTo>
                    <a:pt x="1277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43"/>
                  </a:lnTo>
                  <a:lnTo>
                    <a:pt x="15" y="73"/>
                  </a:lnTo>
                  <a:lnTo>
                    <a:pt x="29" y="73"/>
                  </a:lnTo>
                  <a:lnTo>
                    <a:pt x="58" y="87"/>
                  </a:lnTo>
                  <a:lnTo>
                    <a:pt x="72" y="87"/>
                  </a:lnTo>
                  <a:lnTo>
                    <a:pt x="1234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5" name="Freeform 96"/>
            <p:cNvSpPr>
              <a:spLocks/>
            </p:cNvSpPr>
            <p:nvPr/>
          </p:nvSpPr>
          <p:spPr bwMode="auto">
            <a:xfrm>
              <a:off x="45140" y="5699"/>
              <a:ext cx="889" cy="1490"/>
            </a:xfrm>
            <a:custGeom>
              <a:avLst/>
              <a:gdLst/>
              <a:ahLst/>
              <a:cxnLst>
                <a:cxn ang="0">
                  <a:pos x="688" y="599"/>
                </a:cxn>
                <a:cxn ang="0">
                  <a:pos x="832" y="292"/>
                </a:cxn>
                <a:cxn ang="0">
                  <a:pos x="717" y="87"/>
                </a:cxn>
                <a:cxn ang="0">
                  <a:pos x="445" y="0"/>
                </a:cxn>
                <a:cxn ang="0">
                  <a:pos x="172" y="87"/>
                </a:cxn>
                <a:cxn ang="0">
                  <a:pos x="57" y="292"/>
                </a:cxn>
                <a:cxn ang="0">
                  <a:pos x="172" y="409"/>
                </a:cxn>
                <a:cxn ang="0">
                  <a:pos x="244" y="380"/>
                </a:cxn>
                <a:cxn ang="0">
                  <a:pos x="272" y="248"/>
                </a:cxn>
                <a:cxn ang="0">
                  <a:pos x="229" y="204"/>
                </a:cxn>
                <a:cxn ang="0">
                  <a:pos x="143" y="190"/>
                </a:cxn>
                <a:cxn ang="0">
                  <a:pos x="344" y="58"/>
                </a:cxn>
                <a:cxn ang="0">
                  <a:pos x="502" y="73"/>
                </a:cxn>
                <a:cxn ang="0">
                  <a:pos x="617" y="175"/>
                </a:cxn>
                <a:cxn ang="0">
                  <a:pos x="631" y="350"/>
                </a:cxn>
                <a:cxn ang="0">
                  <a:pos x="574" y="540"/>
                </a:cxn>
                <a:cxn ang="0">
                  <a:pos x="502" y="628"/>
                </a:cxn>
                <a:cxn ang="0">
                  <a:pos x="301" y="657"/>
                </a:cxn>
                <a:cxn ang="0">
                  <a:pos x="272" y="672"/>
                </a:cxn>
                <a:cxn ang="0">
                  <a:pos x="287" y="715"/>
                </a:cxn>
                <a:cxn ang="0">
                  <a:pos x="531" y="745"/>
                </a:cxn>
                <a:cxn ang="0">
                  <a:pos x="660" y="935"/>
                </a:cxn>
                <a:cxn ang="0">
                  <a:pos x="660" y="1227"/>
                </a:cxn>
                <a:cxn ang="0">
                  <a:pos x="559" y="1387"/>
                </a:cxn>
                <a:cxn ang="0">
                  <a:pos x="344" y="1431"/>
                </a:cxn>
                <a:cxn ang="0">
                  <a:pos x="172" y="1343"/>
                </a:cxn>
                <a:cxn ang="0">
                  <a:pos x="143" y="1270"/>
                </a:cxn>
                <a:cxn ang="0">
                  <a:pos x="215" y="1227"/>
                </a:cxn>
                <a:cxn ang="0">
                  <a:pos x="244" y="1154"/>
                </a:cxn>
                <a:cxn ang="0">
                  <a:pos x="215" y="1066"/>
                </a:cxn>
                <a:cxn ang="0">
                  <a:pos x="100" y="1022"/>
                </a:cxn>
                <a:cxn ang="0">
                  <a:pos x="14" y="1110"/>
                </a:cxn>
                <a:cxn ang="0">
                  <a:pos x="43" y="1285"/>
                </a:cxn>
                <a:cxn ang="0">
                  <a:pos x="272" y="1475"/>
                </a:cxn>
                <a:cxn ang="0">
                  <a:pos x="617" y="1460"/>
                </a:cxn>
                <a:cxn ang="0">
                  <a:pos x="860" y="1227"/>
                </a:cxn>
                <a:cxn ang="0">
                  <a:pos x="860" y="949"/>
                </a:cxn>
                <a:cxn ang="0">
                  <a:pos x="688" y="730"/>
                </a:cxn>
              </a:cxnLst>
              <a:rect l="0" t="0" r="r" b="b"/>
              <a:pathLst>
                <a:path w="889" h="1490">
                  <a:moveTo>
                    <a:pt x="531" y="686"/>
                  </a:moveTo>
                  <a:lnTo>
                    <a:pt x="688" y="599"/>
                  </a:lnTo>
                  <a:lnTo>
                    <a:pt x="789" y="467"/>
                  </a:lnTo>
                  <a:lnTo>
                    <a:pt x="832" y="292"/>
                  </a:lnTo>
                  <a:lnTo>
                    <a:pt x="803" y="175"/>
                  </a:lnTo>
                  <a:lnTo>
                    <a:pt x="717" y="87"/>
                  </a:lnTo>
                  <a:lnTo>
                    <a:pt x="588" y="14"/>
                  </a:lnTo>
                  <a:lnTo>
                    <a:pt x="445" y="0"/>
                  </a:lnTo>
                  <a:lnTo>
                    <a:pt x="287" y="29"/>
                  </a:lnTo>
                  <a:lnTo>
                    <a:pt x="172" y="87"/>
                  </a:lnTo>
                  <a:lnTo>
                    <a:pt x="86" y="175"/>
                  </a:lnTo>
                  <a:lnTo>
                    <a:pt x="57" y="292"/>
                  </a:lnTo>
                  <a:lnTo>
                    <a:pt x="86" y="380"/>
                  </a:lnTo>
                  <a:lnTo>
                    <a:pt x="172" y="409"/>
                  </a:lnTo>
                  <a:lnTo>
                    <a:pt x="215" y="394"/>
                  </a:lnTo>
                  <a:lnTo>
                    <a:pt x="244" y="380"/>
                  </a:lnTo>
                  <a:lnTo>
                    <a:pt x="272" y="336"/>
                  </a:lnTo>
                  <a:lnTo>
                    <a:pt x="272" y="248"/>
                  </a:lnTo>
                  <a:lnTo>
                    <a:pt x="258" y="219"/>
                  </a:lnTo>
                  <a:lnTo>
                    <a:pt x="229" y="204"/>
                  </a:lnTo>
                  <a:lnTo>
                    <a:pt x="215" y="190"/>
                  </a:lnTo>
                  <a:lnTo>
                    <a:pt x="143" y="190"/>
                  </a:lnTo>
                  <a:lnTo>
                    <a:pt x="229" y="102"/>
                  </a:lnTo>
                  <a:lnTo>
                    <a:pt x="344" y="58"/>
                  </a:lnTo>
                  <a:lnTo>
                    <a:pt x="430" y="58"/>
                  </a:lnTo>
                  <a:lnTo>
                    <a:pt x="502" y="73"/>
                  </a:lnTo>
                  <a:lnTo>
                    <a:pt x="559" y="102"/>
                  </a:lnTo>
                  <a:lnTo>
                    <a:pt x="617" y="175"/>
                  </a:lnTo>
                  <a:lnTo>
                    <a:pt x="631" y="292"/>
                  </a:lnTo>
                  <a:lnTo>
                    <a:pt x="631" y="350"/>
                  </a:lnTo>
                  <a:lnTo>
                    <a:pt x="617" y="438"/>
                  </a:lnTo>
                  <a:lnTo>
                    <a:pt x="574" y="540"/>
                  </a:lnTo>
                  <a:lnTo>
                    <a:pt x="531" y="599"/>
                  </a:lnTo>
                  <a:lnTo>
                    <a:pt x="502" y="628"/>
                  </a:lnTo>
                  <a:lnTo>
                    <a:pt x="416" y="657"/>
                  </a:lnTo>
                  <a:lnTo>
                    <a:pt x="301" y="657"/>
                  </a:lnTo>
                  <a:lnTo>
                    <a:pt x="287" y="672"/>
                  </a:lnTo>
                  <a:lnTo>
                    <a:pt x="272" y="672"/>
                  </a:lnTo>
                  <a:lnTo>
                    <a:pt x="272" y="701"/>
                  </a:lnTo>
                  <a:lnTo>
                    <a:pt x="287" y="715"/>
                  </a:lnTo>
                  <a:lnTo>
                    <a:pt x="416" y="715"/>
                  </a:lnTo>
                  <a:lnTo>
                    <a:pt x="531" y="745"/>
                  </a:lnTo>
                  <a:lnTo>
                    <a:pt x="602" y="818"/>
                  </a:lnTo>
                  <a:lnTo>
                    <a:pt x="660" y="935"/>
                  </a:lnTo>
                  <a:lnTo>
                    <a:pt x="674" y="1081"/>
                  </a:lnTo>
                  <a:lnTo>
                    <a:pt x="660" y="1227"/>
                  </a:lnTo>
                  <a:lnTo>
                    <a:pt x="617" y="1329"/>
                  </a:lnTo>
                  <a:lnTo>
                    <a:pt x="559" y="1387"/>
                  </a:lnTo>
                  <a:lnTo>
                    <a:pt x="488" y="1431"/>
                  </a:lnTo>
                  <a:lnTo>
                    <a:pt x="344" y="1431"/>
                  </a:lnTo>
                  <a:lnTo>
                    <a:pt x="258" y="1402"/>
                  </a:lnTo>
                  <a:lnTo>
                    <a:pt x="172" y="1343"/>
                  </a:lnTo>
                  <a:lnTo>
                    <a:pt x="100" y="1270"/>
                  </a:lnTo>
                  <a:lnTo>
                    <a:pt x="143" y="1270"/>
                  </a:lnTo>
                  <a:lnTo>
                    <a:pt x="186" y="1256"/>
                  </a:lnTo>
                  <a:lnTo>
                    <a:pt x="215" y="1227"/>
                  </a:lnTo>
                  <a:lnTo>
                    <a:pt x="229" y="1197"/>
                  </a:lnTo>
                  <a:lnTo>
                    <a:pt x="244" y="1154"/>
                  </a:lnTo>
                  <a:lnTo>
                    <a:pt x="244" y="1110"/>
                  </a:lnTo>
                  <a:lnTo>
                    <a:pt x="215" y="1066"/>
                  </a:lnTo>
                  <a:lnTo>
                    <a:pt x="129" y="1022"/>
                  </a:lnTo>
                  <a:lnTo>
                    <a:pt x="100" y="1022"/>
                  </a:lnTo>
                  <a:lnTo>
                    <a:pt x="43" y="1051"/>
                  </a:lnTo>
                  <a:lnTo>
                    <a:pt x="14" y="1110"/>
                  </a:lnTo>
                  <a:lnTo>
                    <a:pt x="0" y="1154"/>
                  </a:lnTo>
                  <a:lnTo>
                    <a:pt x="43" y="1285"/>
                  </a:lnTo>
                  <a:lnTo>
                    <a:pt x="129" y="1402"/>
                  </a:lnTo>
                  <a:lnTo>
                    <a:pt x="272" y="1475"/>
                  </a:lnTo>
                  <a:lnTo>
                    <a:pt x="430" y="1490"/>
                  </a:lnTo>
                  <a:lnTo>
                    <a:pt x="617" y="1460"/>
                  </a:lnTo>
                  <a:lnTo>
                    <a:pt x="760" y="1373"/>
                  </a:lnTo>
                  <a:lnTo>
                    <a:pt x="860" y="1227"/>
                  </a:lnTo>
                  <a:lnTo>
                    <a:pt x="889" y="1081"/>
                  </a:lnTo>
                  <a:lnTo>
                    <a:pt x="860" y="949"/>
                  </a:lnTo>
                  <a:lnTo>
                    <a:pt x="789" y="832"/>
                  </a:lnTo>
                  <a:lnTo>
                    <a:pt x="688" y="730"/>
                  </a:lnTo>
                  <a:lnTo>
                    <a:pt x="531" y="6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33" name="Freeform 97"/>
            <p:cNvSpPr>
              <a:spLocks/>
            </p:cNvSpPr>
            <p:nvPr/>
          </p:nvSpPr>
          <p:spPr bwMode="auto">
            <a:xfrm>
              <a:off x="46173" y="6181"/>
              <a:ext cx="1061" cy="993"/>
            </a:xfrm>
            <a:custGeom>
              <a:avLst/>
              <a:gdLst/>
              <a:ahLst/>
              <a:cxnLst>
                <a:cxn ang="0">
                  <a:pos x="674" y="248"/>
                </a:cxn>
                <a:cxn ang="0">
                  <a:pos x="774" y="87"/>
                </a:cxn>
                <a:cxn ang="0">
                  <a:pos x="932" y="58"/>
                </a:cxn>
                <a:cxn ang="0">
                  <a:pos x="932" y="87"/>
                </a:cxn>
                <a:cxn ang="0">
                  <a:pos x="875" y="160"/>
                </a:cxn>
                <a:cxn ang="0">
                  <a:pos x="889" y="248"/>
                </a:cxn>
                <a:cxn ang="0">
                  <a:pos x="975" y="277"/>
                </a:cxn>
                <a:cxn ang="0">
                  <a:pos x="1032" y="233"/>
                </a:cxn>
                <a:cxn ang="0">
                  <a:pos x="1061" y="102"/>
                </a:cxn>
                <a:cxn ang="0">
                  <a:pos x="946" y="14"/>
                </a:cxn>
                <a:cxn ang="0">
                  <a:pos x="875" y="0"/>
                </a:cxn>
                <a:cxn ang="0">
                  <a:pos x="688" y="102"/>
                </a:cxn>
                <a:cxn ang="0">
                  <a:pos x="588" y="87"/>
                </a:cxn>
                <a:cxn ang="0">
                  <a:pos x="416" y="0"/>
                </a:cxn>
                <a:cxn ang="0">
                  <a:pos x="200" y="102"/>
                </a:cxn>
                <a:cxn ang="0">
                  <a:pos x="86" y="277"/>
                </a:cxn>
                <a:cxn ang="0">
                  <a:pos x="71" y="350"/>
                </a:cxn>
                <a:cxn ang="0">
                  <a:pos x="86" y="365"/>
                </a:cxn>
                <a:cxn ang="0">
                  <a:pos x="129" y="336"/>
                </a:cxn>
                <a:cxn ang="0">
                  <a:pos x="272" y="102"/>
                </a:cxn>
                <a:cxn ang="0">
                  <a:pos x="459" y="58"/>
                </a:cxn>
                <a:cxn ang="0">
                  <a:pos x="516" y="146"/>
                </a:cxn>
                <a:cxn ang="0">
                  <a:pos x="516" y="263"/>
                </a:cxn>
                <a:cxn ang="0">
                  <a:pos x="459" y="511"/>
                </a:cxn>
                <a:cxn ang="0">
                  <a:pos x="387" y="788"/>
                </a:cxn>
                <a:cxn ang="0">
                  <a:pos x="315" y="905"/>
                </a:cxn>
                <a:cxn ang="0">
                  <a:pos x="129" y="935"/>
                </a:cxn>
                <a:cxn ang="0">
                  <a:pos x="143" y="891"/>
                </a:cxn>
                <a:cxn ang="0">
                  <a:pos x="200" y="788"/>
                </a:cxn>
                <a:cxn ang="0">
                  <a:pos x="186" y="745"/>
                </a:cxn>
                <a:cxn ang="0">
                  <a:pos x="143" y="715"/>
                </a:cxn>
                <a:cxn ang="0">
                  <a:pos x="71" y="730"/>
                </a:cxn>
                <a:cxn ang="0">
                  <a:pos x="0" y="847"/>
                </a:cxn>
                <a:cxn ang="0">
                  <a:pos x="28" y="920"/>
                </a:cxn>
                <a:cxn ang="0">
                  <a:pos x="157" y="978"/>
                </a:cxn>
                <a:cxn ang="0">
                  <a:pos x="315" y="964"/>
                </a:cxn>
                <a:cxn ang="0">
                  <a:pos x="416" y="832"/>
                </a:cxn>
                <a:cxn ang="0">
                  <a:pos x="444" y="861"/>
                </a:cxn>
                <a:cxn ang="0">
                  <a:pos x="502" y="935"/>
                </a:cxn>
                <a:cxn ang="0">
                  <a:pos x="659" y="993"/>
                </a:cxn>
                <a:cxn ang="0">
                  <a:pos x="875" y="891"/>
                </a:cxn>
                <a:cxn ang="0">
                  <a:pos x="989" y="715"/>
                </a:cxn>
                <a:cxn ang="0">
                  <a:pos x="989" y="642"/>
                </a:cxn>
                <a:cxn ang="0">
                  <a:pos x="961" y="628"/>
                </a:cxn>
                <a:cxn ang="0">
                  <a:pos x="946" y="657"/>
                </a:cxn>
                <a:cxn ang="0">
                  <a:pos x="803" y="891"/>
                </a:cxn>
                <a:cxn ang="0">
                  <a:pos x="616" y="935"/>
                </a:cxn>
                <a:cxn ang="0">
                  <a:pos x="545" y="847"/>
                </a:cxn>
                <a:cxn ang="0">
                  <a:pos x="573" y="672"/>
                </a:cxn>
                <a:cxn ang="0">
                  <a:pos x="659" y="306"/>
                </a:cxn>
              </a:cxnLst>
              <a:rect l="0" t="0" r="r" b="b"/>
              <a:pathLst>
                <a:path w="1061" h="993">
                  <a:moveTo>
                    <a:pt x="659" y="306"/>
                  </a:moveTo>
                  <a:lnTo>
                    <a:pt x="674" y="248"/>
                  </a:lnTo>
                  <a:lnTo>
                    <a:pt x="717" y="160"/>
                  </a:lnTo>
                  <a:lnTo>
                    <a:pt x="774" y="87"/>
                  </a:lnTo>
                  <a:lnTo>
                    <a:pt x="860" y="58"/>
                  </a:lnTo>
                  <a:lnTo>
                    <a:pt x="932" y="58"/>
                  </a:lnTo>
                  <a:lnTo>
                    <a:pt x="975" y="73"/>
                  </a:lnTo>
                  <a:lnTo>
                    <a:pt x="932" y="87"/>
                  </a:lnTo>
                  <a:lnTo>
                    <a:pt x="903" y="117"/>
                  </a:lnTo>
                  <a:lnTo>
                    <a:pt x="875" y="160"/>
                  </a:lnTo>
                  <a:lnTo>
                    <a:pt x="875" y="219"/>
                  </a:lnTo>
                  <a:lnTo>
                    <a:pt x="889" y="248"/>
                  </a:lnTo>
                  <a:lnTo>
                    <a:pt x="946" y="277"/>
                  </a:lnTo>
                  <a:lnTo>
                    <a:pt x="975" y="277"/>
                  </a:lnTo>
                  <a:lnTo>
                    <a:pt x="1018" y="248"/>
                  </a:lnTo>
                  <a:lnTo>
                    <a:pt x="1032" y="233"/>
                  </a:lnTo>
                  <a:lnTo>
                    <a:pt x="1061" y="190"/>
                  </a:lnTo>
                  <a:lnTo>
                    <a:pt x="1061" y="102"/>
                  </a:lnTo>
                  <a:lnTo>
                    <a:pt x="1004" y="44"/>
                  </a:lnTo>
                  <a:lnTo>
                    <a:pt x="946" y="14"/>
                  </a:lnTo>
                  <a:lnTo>
                    <a:pt x="903" y="0"/>
                  </a:lnTo>
                  <a:lnTo>
                    <a:pt x="875" y="0"/>
                  </a:lnTo>
                  <a:lnTo>
                    <a:pt x="760" y="29"/>
                  </a:lnTo>
                  <a:lnTo>
                    <a:pt x="688" y="102"/>
                  </a:lnTo>
                  <a:lnTo>
                    <a:pt x="645" y="175"/>
                  </a:lnTo>
                  <a:lnTo>
                    <a:pt x="588" y="87"/>
                  </a:lnTo>
                  <a:lnTo>
                    <a:pt x="530" y="29"/>
                  </a:lnTo>
                  <a:lnTo>
                    <a:pt x="416" y="0"/>
                  </a:lnTo>
                  <a:lnTo>
                    <a:pt x="301" y="29"/>
                  </a:lnTo>
                  <a:lnTo>
                    <a:pt x="200" y="102"/>
                  </a:lnTo>
                  <a:lnTo>
                    <a:pt x="129" y="190"/>
                  </a:lnTo>
                  <a:lnTo>
                    <a:pt x="86" y="277"/>
                  </a:lnTo>
                  <a:lnTo>
                    <a:pt x="71" y="336"/>
                  </a:lnTo>
                  <a:lnTo>
                    <a:pt x="71" y="350"/>
                  </a:lnTo>
                  <a:lnTo>
                    <a:pt x="86" y="350"/>
                  </a:lnTo>
                  <a:lnTo>
                    <a:pt x="86" y="365"/>
                  </a:lnTo>
                  <a:lnTo>
                    <a:pt x="100" y="365"/>
                  </a:lnTo>
                  <a:lnTo>
                    <a:pt x="129" y="336"/>
                  </a:lnTo>
                  <a:lnTo>
                    <a:pt x="186" y="190"/>
                  </a:lnTo>
                  <a:lnTo>
                    <a:pt x="272" y="102"/>
                  </a:lnTo>
                  <a:lnTo>
                    <a:pt x="344" y="58"/>
                  </a:lnTo>
                  <a:lnTo>
                    <a:pt x="459" y="58"/>
                  </a:lnTo>
                  <a:lnTo>
                    <a:pt x="516" y="117"/>
                  </a:lnTo>
                  <a:lnTo>
                    <a:pt x="516" y="146"/>
                  </a:lnTo>
                  <a:lnTo>
                    <a:pt x="530" y="190"/>
                  </a:lnTo>
                  <a:lnTo>
                    <a:pt x="516" y="263"/>
                  </a:lnTo>
                  <a:lnTo>
                    <a:pt x="502" y="365"/>
                  </a:lnTo>
                  <a:lnTo>
                    <a:pt x="459" y="511"/>
                  </a:lnTo>
                  <a:lnTo>
                    <a:pt x="416" y="715"/>
                  </a:lnTo>
                  <a:lnTo>
                    <a:pt x="387" y="788"/>
                  </a:lnTo>
                  <a:lnTo>
                    <a:pt x="358" y="847"/>
                  </a:lnTo>
                  <a:lnTo>
                    <a:pt x="315" y="905"/>
                  </a:lnTo>
                  <a:lnTo>
                    <a:pt x="258" y="935"/>
                  </a:lnTo>
                  <a:lnTo>
                    <a:pt x="129" y="935"/>
                  </a:lnTo>
                  <a:lnTo>
                    <a:pt x="100" y="905"/>
                  </a:lnTo>
                  <a:lnTo>
                    <a:pt x="143" y="891"/>
                  </a:lnTo>
                  <a:lnTo>
                    <a:pt x="172" y="876"/>
                  </a:lnTo>
                  <a:lnTo>
                    <a:pt x="200" y="788"/>
                  </a:lnTo>
                  <a:lnTo>
                    <a:pt x="200" y="759"/>
                  </a:lnTo>
                  <a:lnTo>
                    <a:pt x="186" y="745"/>
                  </a:lnTo>
                  <a:lnTo>
                    <a:pt x="157" y="730"/>
                  </a:lnTo>
                  <a:lnTo>
                    <a:pt x="143" y="715"/>
                  </a:lnTo>
                  <a:lnTo>
                    <a:pt x="114" y="715"/>
                  </a:lnTo>
                  <a:lnTo>
                    <a:pt x="71" y="730"/>
                  </a:lnTo>
                  <a:lnTo>
                    <a:pt x="14" y="788"/>
                  </a:lnTo>
                  <a:lnTo>
                    <a:pt x="0" y="847"/>
                  </a:lnTo>
                  <a:lnTo>
                    <a:pt x="14" y="891"/>
                  </a:lnTo>
                  <a:lnTo>
                    <a:pt x="28" y="920"/>
                  </a:lnTo>
                  <a:lnTo>
                    <a:pt x="114" y="978"/>
                  </a:lnTo>
                  <a:lnTo>
                    <a:pt x="157" y="978"/>
                  </a:lnTo>
                  <a:lnTo>
                    <a:pt x="200" y="993"/>
                  </a:lnTo>
                  <a:lnTo>
                    <a:pt x="315" y="964"/>
                  </a:lnTo>
                  <a:lnTo>
                    <a:pt x="387" y="891"/>
                  </a:lnTo>
                  <a:lnTo>
                    <a:pt x="416" y="832"/>
                  </a:lnTo>
                  <a:lnTo>
                    <a:pt x="430" y="818"/>
                  </a:lnTo>
                  <a:lnTo>
                    <a:pt x="444" y="861"/>
                  </a:lnTo>
                  <a:lnTo>
                    <a:pt x="473" y="905"/>
                  </a:lnTo>
                  <a:lnTo>
                    <a:pt x="502" y="935"/>
                  </a:lnTo>
                  <a:lnTo>
                    <a:pt x="545" y="964"/>
                  </a:lnTo>
                  <a:lnTo>
                    <a:pt x="659" y="993"/>
                  </a:lnTo>
                  <a:lnTo>
                    <a:pt x="774" y="964"/>
                  </a:lnTo>
                  <a:lnTo>
                    <a:pt x="875" y="891"/>
                  </a:lnTo>
                  <a:lnTo>
                    <a:pt x="946" y="788"/>
                  </a:lnTo>
                  <a:lnTo>
                    <a:pt x="989" y="715"/>
                  </a:lnTo>
                  <a:lnTo>
                    <a:pt x="1004" y="657"/>
                  </a:lnTo>
                  <a:lnTo>
                    <a:pt x="989" y="642"/>
                  </a:lnTo>
                  <a:lnTo>
                    <a:pt x="989" y="628"/>
                  </a:lnTo>
                  <a:lnTo>
                    <a:pt x="961" y="628"/>
                  </a:lnTo>
                  <a:lnTo>
                    <a:pt x="946" y="642"/>
                  </a:lnTo>
                  <a:lnTo>
                    <a:pt x="946" y="657"/>
                  </a:lnTo>
                  <a:lnTo>
                    <a:pt x="889" y="803"/>
                  </a:lnTo>
                  <a:lnTo>
                    <a:pt x="803" y="891"/>
                  </a:lnTo>
                  <a:lnTo>
                    <a:pt x="731" y="935"/>
                  </a:lnTo>
                  <a:lnTo>
                    <a:pt x="616" y="935"/>
                  </a:lnTo>
                  <a:lnTo>
                    <a:pt x="559" y="876"/>
                  </a:lnTo>
                  <a:lnTo>
                    <a:pt x="545" y="847"/>
                  </a:lnTo>
                  <a:lnTo>
                    <a:pt x="545" y="759"/>
                  </a:lnTo>
                  <a:lnTo>
                    <a:pt x="573" y="672"/>
                  </a:lnTo>
                  <a:lnTo>
                    <a:pt x="588" y="599"/>
                  </a:lnTo>
                  <a:lnTo>
                    <a:pt x="65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6" name="Group 16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752600" y="5105399"/>
            <a:ext cx="3230100" cy="304800"/>
            <a:chOff x="1429" y="3408"/>
            <a:chExt cx="24035" cy="2268"/>
          </a:xfrm>
        </p:grpSpPr>
        <p:sp>
          <p:nvSpPr>
            <p:cNvPr id="179" name="Freeform 171"/>
            <p:cNvSpPr>
              <a:spLocks/>
            </p:cNvSpPr>
            <p:nvPr/>
          </p:nvSpPr>
          <p:spPr bwMode="auto">
            <a:xfrm>
              <a:off x="1429" y="4111"/>
              <a:ext cx="1066" cy="1022"/>
            </a:xfrm>
            <a:custGeom>
              <a:avLst/>
              <a:gdLst/>
              <a:ahLst/>
              <a:cxnLst>
                <a:cxn ang="0">
                  <a:pos x="681" y="215"/>
                </a:cxn>
                <a:cxn ang="0">
                  <a:pos x="802" y="63"/>
                </a:cxn>
                <a:cxn ang="0">
                  <a:pos x="945" y="63"/>
                </a:cxn>
                <a:cxn ang="0">
                  <a:pos x="900" y="119"/>
                </a:cxn>
                <a:cxn ang="0">
                  <a:pos x="870" y="199"/>
                </a:cxn>
                <a:cxn ang="0">
                  <a:pos x="892" y="255"/>
                </a:cxn>
                <a:cxn ang="0">
                  <a:pos x="991" y="271"/>
                </a:cxn>
                <a:cxn ang="0">
                  <a:pos x="1066" y="143"/>
                </a:cxn>
                <a:cxn ang="0">
                  <a:pos x="968" y="15"/>
                </a:cxn>
                <a:cxn ang="0">
                  <a:pos x="802" y="7"/>
                </a:cxn>
                <a:cxn ang="0">
                  <a:pos x="665" y="135"/>
                </a:cxn>
                <a:cxn ang="0">
                  <a:pos x="560" y="47"/>
                </a:cxn>
                <a:cxn ang="0">
                  <a:pos x="416" y="0"/>
                </a:cxn>
                <a:cxn ang="0">
                  <a:pos x="182" y="119"/>
                </a:cxn>
                <a:cxn ang="0">
                  <a:pos x="76" y="311"/>
                </a:cxn>
                <a:cxn ang="0">
                  <a:pos x="76" y="359"/>
                </a:cxn>
                <a:cxn ang="0">
                  <a:pos x="106" y="359"/>
                </a:cxn>
                <a:cxn ang="0">
                  <a:pos x="174" y="223"/>
                </a:cxn>
                <a:cxn ang="0">
                  <a:pos x="355" y="55"/>
                </a:cxn>
                <a:cxn ang="0">
                  <a:pos x="469" y="63"/>
                </a:cxn>
                <a:cxn ang="0">
                  <a:pos x="522" y="199"/>
                </a:cxn>
                <a:cxn ang="0">
                  <a:pos x="484" y="431"/>
                </a:cxn>
                <a:cxn ang="0">
                  <a:pos x="378" y="830"/>
                </a:cxn>
                <a:cxn ang="0">
                  <a:pos x="204" y="974"/>
                </a:cxn>
                <a:cxn ang="0">
                  <a:pos x="129" y="958"/>
                </a:cxn>
                <a:cxn ang="0">
                  <a:pos x="159" y="910"/>
                </a:cxn>
                <a:cxn ang="0">
                  <a:pos x="197" y="798"/>
                </a:cxn>
                <a:cxn ang="0">
                  <a:pos x="166" y="750"/>
                </a:cxn>
                <a:cxn ang="0">
                  <a:pos x="121" y="742"/>
                </a:cxn>
                <a:cxn ang="0">
                  <a:pos x="0" y="870"/>
                </a:cxn>
                <a:cxn ang="0">
                  <a:pos x="91" y="998"/>
                </a:cxn>
                <a:cxn ang="0">
                  <a:pos x="280" y="1006"/>
                </a:cxn>
                <a:cxn ang="0">
                  <a:pos x="416" y="870"/>
                </a:cxn>
                <a:cxn ang="0">
                  <a:pos x="507" y="966"/>
                </a:cxn>
                <a:cxn ang="0">
                  <a:pos x="749" y="1006"/>
                </a:cxn>
                <a:cxn ang="0">
                  <a:pos x="938" y="838"/>
                </a:cxn>
                <a:cxn ang="0">
                  <a:pos x="1006" y="670"/>
                </a:cxn>
                <a:cxn ang="0">
                  <a:pos x="953" y="662"/>
                </a:cxn>
                <a:cxn ang="0">
                  <a:pos x="854" y="862"/>
                </a:cxn>
                <a:cxn ang="0">
                  <a:pos x="703" y="966"/>
                </a:cxn>
                <a:cxn ang="0">
                  <a:pos x="575" y="926"/>
                </a:cxn>
                <a:cxn ang="0">
                  <a:pos x="552" y="774"/>
                </a:cxn>
                <a:cxn ang="0">
                  <a:pos x="658" y="311"/>
                </a:cxn>
              </a:cxnLst>
              <a:rect l="0" t="0" r="r" b="b"/>
              <a:pathLst>
                <a:path w="1066" h="1022">
                  <a:moveTo>
                    <a:pt x="658" y="311"/>
                  </a:moveTo>
                  <a:lnTo>
                    <a:pt x="665" y="271"/>
                  </a:lnTo>
                  <a:lnTo>
                    <a:pt x="681" y="215"/>
                  </a:lnTo>
                  <a:lnTo>
                    <a:pt x="711" y="159"/>
                  </a:lnTo>
                  <a:lnTo>
                    <a:pt x="749" y="103"/>
                  </a:lnTo>
                  <a:lnTo>
                    <a:pt x="802" y="63"/>
                  </a:lnTo>
                  <a:lnTo>
                    <a:pt x="870" y="47"/>
                  </a:lnTo>
                  <a:lnTo>
                    <a:pt x="900" y="47"/>
                  </a:lnTo>
                  <a:lnTo>
                    <a:pt x="945" y="63"/>
                  </a:lnTo>
                  <a:lnTo>
                    <a:pt x="975" y="79"/>
                  </a:lnTo>
                  <a:lnTo>
                    <a:pt x="945" y="87"/>
                  </a:lnTo>
                  <a:lnTo>
                    <a:pt x="900" y="119"/>
                  </a:lnTo>
                  <a:lnTo>
                    <a:pt x="885" y="143"/>
                  </a:lnTo>
                  <a:lnTo>
                    <a:pt x="877" y="175"/>
                  </a:lnTo>
                  <a:lnTo>
                    <a:pt x="870" y="199"/>
                  </a:lnTo>
                  <a:lnTo>
                    <a:pt x="870" y="215"/>
                  </a:lnTo>
                  <a:lnTo>
                    <a:pt x="877" y="239"/>
                  </a:lnTo>
                  <a:lnTo>
                    <a:pt x="892" y="255"/>
                  </a:lnTo>
                  <a:lnTo>
                    <a:pt x="907" y="263"/>
                  </a:lnTo>
                  <a:lnTo>
                    <a:pt x="953" y="279"/>
                  </a:lnTo>
                  <a:lnTo>
                    <a:pt x="991" y="271"/>
                  </a:lnTo>
                  <a:lnTo>
                    <a:pt x="1028" y="247"/>
                  </a:lnTo>
                  <a:lnTo>
                    <a:pt x="1059" y="207"/>
                  </a:lnTo>
                  <a:lnTo>
                    <a:pt x="1066" y="143"/>
                  </a:lnTo>
                  <a:lnTo>
                    <a:pt x="1051" y="87"/>
                  </a:lnTo>
                  <a:lnTo>
                    <a:pt x="1021" y="39"/>
                  </a:lnTo>
                  <a:lnTo>
                    <a:pt x="968" y="15"/>
                  </a:lnTo>
                  <a:lnTo>
                    <a:pt x="915" y="0"/>
                  </a:lnTo>
                  <a:lnTo>
                    <a:pt x="870" y="0"/>
                  </a:lnTo>
                  <a:lnTo>
                    <a:pt x="802" y="7"/>
                  </a:lnTo>
                  <a:lnTo>
                    <a:pt x="741" y="39"/>
                  </a:lnTo>
                  <a:lnTo>
                    <a:pt x="696" y="87"/>
                  </a:lnTo>
                  <a:lnTo>
                    <a:pt x="665" y="135"/>
                  </a:lnTo>
                  <a:lnTo>
                    <a:pt x="643" y="167"/>
                  </a:lnTo>
                  <a:lnTo>
                    <a:pt x="605" y="95"/>
                  </a:lnTo>
                  <a:lnTo>
                    <a:pt x="560" y="47"/>
                  </a:lnTo>
                  <a:lnTo>
                    <a:pt x="507" y="15"/>
                  </a:lnTo>
                  <a:lnTo>
                    <a:pt x="454" y="0"/>
                  </a:lnTo>
                  <a:lnTo>
                    <a:pt x="416" y="0"/>
                  </a:lnTo>
                  <a:lnTo>
                    <a:pt x="325" y="15"/>
                  </a:lnTo>
                  <a:lnTo>
                    <a:pt x="250" y="55"/>
                  </a:lnTo>
                  <a:lnTo>
                    <a:pt x="182" y="119"/>
                  </a:lnTo>
                  <a:lnTo>
                    <a:pt x="136" y="183"/>
                  </a:lnTo>
                  <a:lnTo>
                    <a:pt x="98" y="255"/>
                  </a:lnTo>
                  <a:lnTo>
                    <a:pt x="76" y="311"/>
                  </a:lnTo>
                  <a:lnTo>
                    <a:pt x="68" y="343"/>
                  </a:lnTo>
                  <a:lnTo>
                    <a:pt x="68" y="359"/>
                  </a:lnTo>
                  <a:lnTo>
                    <a:pt x="76" y="359"/>
                  </a:lnTo>
                  <a:lnTo>
                    <a:pt x="83" y="367"/>
                  </a:lnTo>
                  <a:lnTo>
                    <a:pt x="91" y="367"/>
                  </a:lnTo>
                  <a:lnTo>
                    <a:pt x="106" y="359"/>
                  </a:lnTo>
                  <a:lnTo>
                    <a:pt x="114" y="359"/>
                  </a:lnTo>
                  <a:lnTo>
                    <a:pt x="121" y="343"/>
                  </a:lnTo>
                  <a:lnTo>
                    <a:pt x="174" y="223"/>
                  </a:lnTo>
                  <a:lnTo>
                    <a:pt x="234" y="135"/>
                  </a:lnTo>
                  <a:lnTo>
                    <a:pt x="295" y="79"/>
                  </a:lnTo>
                  <a:lnTo>
                    <a:pt x="355" y="55"/>
                  </a:lnTo>
                  <a:lnTo>
                    <a:pt x="408" y="47"/>
                  </a:lnTo>
                  <a:lnTo>
                    <a:pt x="439" y="47"/>
                  </a:lnTo>
                  <a:lnTo>
                    <a:pt x="469" y="63"/>
                  </a:lnTo>
                  <a:lnTo>
                    <a:pt x="499" y="87"/>
                  </a:lnTo>
                  <a:lnTo>
                    <a:pt x="514" y="135"/>
                  </a:lnTo>
                  <a:lnTo>
                    <a:pt x="522" y="199"/>
                  </a:lnTo>
                  <a:lnTo>
                    <a:pt x="522" y="255"/>
                  </a:lnTo>
                  <a:lnTo>
                    <a:pt x="507" y="327"/>
                  </a:lnTo>
                  <a:lnTo>
                    <a:pt x="484" y="431"/>
                  </a:lnTo>
                  <a:lnTo>
                    <a:pt x="454" y="567"/>
                  </a:lnTo>
                  <a:lnTo>
                    <a:pt x="408" y="734"/>
                  </a:lnTo>
                  <a:lnTo>
                    <a:pt x="378" y="830"/>
                  </a:lnTo>
                  <a:lnTo>
                    <a:pt x="333" y="910"/>
                  </a:lnTo>
                  <a:lnTo>
                    <a:pt x="272" y="958"/>
                  </a:lnTo>
                  <a:lnTo>
                    <a:pt x="204" y="974"/>
                  </a:lnTo>
                  <a:lnTo>
                    <a:pt x="189" y="974"/>
                  </a:lnTo>
                  <a:lnTo>
                    <a:pt x="166" y="966"/>
                  </a:lnTo>
                  <a:lnTo>
                    <a:pt x="129" y="958"/>
                  </a:lnTo>
                  <a:lnTo>
                    <a:pt x="98" y="942"/>
                  </a:lnTo>
                  <a:lnTo>
                    <a:pt x="129" y="934"/>
                  </a:lnTo>
                  <a:lnTo>
                    <a:pt x="159" y="910"/>
                  </a:lnTo>
                  <a:lnTo>
                    <a:pt x="182" y="886"/>
                  </a:lnTo>
                  <a:lnTo>
                    <a:pt x="197" y="854"/>
                  </a:lnTo>
                  <a:lnTo>
                    <a:pt x="197" y="798"/>
                  </a:lnTo>
                  <a:lnTo>
                    <a:pt x="189" y="782"/>
                  </a:lnTo>
                  <a:lnTo>
                    <a:pt x="174" y="766"/>
                  </a:lnTo>
                  <a:lnTo>
                    <a:pt x="166" y="750"/>
                  </a:lnTo>
                  <a:lnTo>
                    <a:pt x="151" y="750"/>
                  </a:lnTo>
                  <a:lnTo>
                    <a:pt x="136" y="742"/>
                  </a:lnTo>
                  <a:lnTo>
                    <a:pt x="121" y="742"/>
                  </a:lnTo>
                  <a:lnTo>
                    <a:pt x="61" y="758"/>
                  </a:lnTo>
                  <a:lnTo>
                    <a:pt x="15" y="806"/>
                  </a:lnTo>
                  <a:lnTo>
                    <a:pt x="0" y="870"/>
                  </a:lnTo>
                  <a:lnTo>
                    <a:pt x="15" y="926"/>
                  </a:lnTo>
                  <a:lnTo>
                    <a:pt x="45" y="974"/>
                  </a:lnTo>
                  <a:lnTo>
                    <a:pt x="91" y="998"/>
                  </a:lnTo>
                  <a:lnTo>
                    <a:pt x="144" y="1014"/>
                  </a:lnTo>
                  <a:lnTo>
                    <a:pt x="204" y="1022"/>
                  </a:lnTo>
                  <a:lnTo>
                    <a:pt x="280" y="1006"/>
                  </a:lnTo>
                  <a:lnTo>
                    <a:pt x="340" y="966"/>
                  </a:lnTo>
                  <a:lnTo>
                    <a:pt x="386" y="918"/>
                  </a:lnTo>
                  <a:lnTo>
                    <a:pt x="416" y="870"/>
                  </a:lnTo>
                  <a:lnTo>
                    <a:pt x="431" y="854"/>
                  </a:lnTo>
                  <a:lnTo>
                    <a:pt x="461" y="918"/>
                  </a:lnTo>
                  <a:lnTo>
                    <a:pt x="507" y="966"/>
                  </a:lnTo>
                  <a:lnTo>
                    <a:pt x="575" y="1006"/>
                  </a:lnTo>
                  <a:lnTo>
                    <a:pt x="658" y="1022"/>
                  </a:lnTo>
                  <a:lnTo>
                    <a:pt x="749" y="1006"/>
                  </a:lnTo>
                  <a:lnTo>
                    <a:pt x="824" y="966"/>
                  </a:lnTo>
                  <a:lnTo>
                    <a:pt x="885" y="902"/>
                  </a:lnTo>
                  <a:lnTo>
                    <a:pt x="938" y="838"/>
                  </a:lnTo>
                  <a:lnTo>
                    <a:pt x="975" y="766"/>
                  </a:lnTo>
                  <a:lnTo>
                    <a:pt x="998" y="710"/>
                  </a:lnTo>
                  <a:lnTo>
                    <a:pt x="1006" y="670"/>
                  </a:lnTo>
                  <a:lnTo>
                    <a:pt x="991" y="654"/>
                  </a:lnTo>
                  <a:lnTo>
                    <a:pt x="960" y="654"/>
                  </a:lnTo>
                  <a:lnTo>
                    <a:pt x="953" y="662"/>
                  </a:lnTo>
                  <a:lnTo>
                    <a:pt x="945" y="678"/>
                  </a:lnTo>
                  <a:lnTo>
                    <a:pt x="907" y="782"/>
                  </a:lnTo>
                  <a:lnTo>
                    <a:pt x="854" y="862"/>
                  </a:lnTo>
                  <a:lnTo>
                    <a:pt x="802" y="918"/>
                  </a:lnTo>
                  <a:lnTo>
                    <a:pt x="756" y="950"/>
                  </a:lnTo>
                  <a:lnTo>
                    <a:pt x="703" y="966"/>
                  </a:lnTo>
                  <a:lnTo>
                    <a:pt x="665" y="974"/>
                  </a:lnTo>
                  <a:lnTo>
                    <a:pt x="613" y="958"/>
                  </a:lnTo>
                  <a:lnTo>
                    <a:pt x="575" y="926"/>
                  </a:lnTo>
                  <a:lnTo>
                    <a:pt x="552" y="878"/>
                  </a:lnTo>
                  <a:lnTo>
                    <a:pt x="544" y="822"/>
                  </a:lnTo>
                  <a:lnTo>
                    <a:pt x="552" y="774"/>
                  </a:lnTo>
                  <a:lnTo>
                    <a:pt x="560" y="710"/>
                  </a:lnTo>
                  <a:lnTo>
                    <a:pt x="582" y="623"/>
                  </a:lnTo>
                  <a:lnTo>
                    <a:pt x="658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2"/>
            <p:cNvSpPr>
              <a:spLocks noEditPoints="1"/>
            </p:cNvSpPr>
            <p:nvPr/>
          </p:nvSpPr>
          <p:spPr bwMode="auto">
            <a:xfrm>
              <a:off x="3312" y="4278"/>
              <a:ext cx="1421" cy="527"/>
            </a:xfrm>
            <a:custGeom>
              <a:avLst/>
              <a:gdLst/>
              <a:ahLst/>
              <a:cxnLst>
                <a:cxn ang="0">
                  <a:pos x="1353" y="88"/>
                </a:cxn>
                <a:cxn ang="0">
                  <a:pos x="1398" y="88"/>
                </a:cxn>
                <a:cxn ang="0">
                  <a:pos x="1413" y="80"/>
                </a:cxn>
                <a:cxn ang="0">
                  <a:pos x="1421" y="64"/>
                </a:cxn>
                <a:cxn ang="0">
                  <a:pos x="1421" y="24"/>
                </a:cxn>
                <a:cxn ang="0">
                  <a:pos x="1413" y="16"/>
                </a:cxn>
                <a:cxn ang="0">
                  <a:pos x="1383" y="0"/>
                </a:cxn>
                <a:cxn ang="0">
                  <a:pos x="37" y="0"/>
                </a:cxn>
                <a:cxn ang="0">
                  <a:pos x="7" y="16"/>
                </a:cxn>
                <a:cxn ang="0">
                  <a:pos x="0" y="24"/>
                </a:cxn>
                <a:cxn ang="0">
                  <a:pos x="0" y="64"/>
                </a:cxn>
                <a:cxn ang="0">
                  <a:pos x="7" y="80"/>
                </a:cxn>
                <a:cxn ang="0">
                  <a:pos x="22" y="88"/>
                </a:cxn>
                <a:cxn ang="0">
                  <a:pos x="75" y="88"/>
                </a:cxn>
                <a:cxn ang="0">
                  <a:pos x="1353" y="88"/>
                </a:cxn>
                <a:cxn ang="0">
                  <a:pos x="1353" y="527"/>
                </a:cxn>
                <a:cxn ang="0">
                  <a:pos x="1398" y="527"/>
                </a:cxn>
                <a:cxn ang="0">
                  <a:pos x="1413" y="519"/>
                </a:cxn>
                <a:cxn ang="0">
                  <a:pos x="1421" y="503"/>
                </a:cxn>
                <a:cxn ang="0">
                  <a:pos x="1421" y="464"/>
                </a:cxn>
                <a:cxn ang="0">
                  <a:pos x="1413" y="456"/>
                </a:cxn>
                <a:cxn ang="0">
                  <a:pos x="1383" y="440"/>
                </a:cxn>
                <a:cxn ang="0">
                  <a:pos x="37" y="440"/>
                </a:cxn>
                <a:cxn ang="0">
                  <a:pos x="7" y="456"/>
                </a:cxn>
                <a:cxn ang="0">
                  <a:pos x="0" y="464"/>
                </a:cxn>
                <a:cxn ang="0">
                  <a:pos x="0" y="503"/>
                </a:cxn>
                <a:cxn ang="0">
                  <a:pos x="7" y="519"/>
                </a:cxn>
                <a:cxn ang="0">
                  <a:pos x="22" y="527"/>
                </a:cxn>
                <a:cxn ang="0">
                  <a:pos x="68" y="527"/>
                </a:cxn>
                <a:cxn ang="0">
                  <a:pos x="1353" y="527"/>
                </a:cxn>
              </a:cxnLst>
              <a:rect l="0" t="0" r="r" b="b"/>
              <a:pathLst>
                <a:path w="1421" h="527">
                  <a:moveTo>
                    <a:pt x="1353" y="88"/>
                  </a:moveTo>
                  <a:lnTo>
                    <a:pt x="1398" y="88"/>
                  </a:lnTo>
                  <a:lnTo>
                    <a:pt x="1413" y="80"/>
                  </a:lnTo>
                  <a:lnTo>
                    <a:pt x="1421" y="64"/>
                  </a:lnTo>
                  <a:lnTo>
                    <a:pt x="1421" y="24"/>
                  </a:lnTo>
                  <a:lnTo>
                    <a:pt x="1413" y="16"/>
                  </a:lnTo>
                  <a:lnTo>
                    <a:pt x="1383" y="0"/>
                  </a:lnTo>
                  <a:lnTo>
                    <a:pt x="37" y="0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4"/>
                  </a:lnTo>
                  <a:lnTo>
                    <a:pt x="7" y="80"/>
                  </a:lnTo>
                  <a:lnTo>
                    <a:pt x="22" y="88"/>
                  </a:lnTo>
                  <a:lnTo>
                    <a:pt x="75" y="88"/>
                  </a:lnTo>
                  <a:lnTo>
                    <a:pt x="1353" y="88"/>
                  </a:lnTo>
                  <a:close/>
                  <a:moveTo>
                    <a:pt x="1353" y="527"/>
                  </a:moveTo>
                  <a:lnTo>
                    <a:pt x="1398" y="527"/>
                  </a:lnTo>
                  <a:lnTo>
                    <a:pt x="1413" y="519"/>
                  </a:lnTo>
                  <a:lnTo>
                    <a:pt x="1421" y="503"/>
                  </a:lnTo>
                  <a:lnTo>
                    <a:pt x="1421" y="464"/>
                  </a:lnTo>
                  <a:lnTo>
                    <a:pt x="1413" y="456"/>
                  </a:lnTo>
                  <a:lnTo>
                    <a:pt x="1383" y="440"/>
                  </a:lnTo>
                  <a:lnTo>
                    <a:pt x="37" y="440"/>
                  </a:lnTo>
                  <a:lnTo>
                    <a:pt x="7" y="456"/>
                  </a:lnTo>
                  <a:lnTo>
                    <a:pt x="0" y="464"/>
                  </a:lnTo>
                  <a:lnTo>
                    <a:pt x="0" y="503"/>
                  </a:lnTo>
                  <a:lnTo>
                    <a:pt x="7" y="519"/>
                  </a:lnTo>
                  <a:lnTo>
                    <a:pt x="22" y="527"/>
                  </a:lnTo>
                  <a:lnTo>
                    <a:pt x="68" y="527"/>
                  </a:lnTo>
                  <a:lnTo>
                    <a:pt x="1353" y="5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73"/>
            <p:cNvSpPr>
              <a:spLocks/>
            </p:cNvSpPr>
            <p:nvPr/>
          </p:nvSpPr>
          <p:spPr bwMode="auto">
            <a:xfrm>
              <a:off x="5663" y="3408"/>
              <a:ext cx="499" cy="2268"/>
            </a:xfrm>
            <a:custGeom>
              <a:avLst/>
              <a:gdLst/>
              <a:ahLst/>
              <a:cxnLst>
                <a:cxn ang="0">
                  <a:pos x="499" y="2244"/>
                </a:cxn>
                <a:cxn ang="0">
                  <a:pos x="499" y="2236"/>
                </a:cxn>
                <a:cxn ang="0">
                  <a:pos x="461" y="2196"/>
                </a:cxn>
                <a:cxn ang="0">
                  <a:pos x="340" y="2044"/>
                </a:cxn>
                <a:cxn ang="0">
                  <a:pos x="257" y="1869"/>
                </a:cxn>
                <a:cxn ang="0">
                  <a:pos x="189" y="1685"/>
                </a:cxn>
                <a:cxn ang="0">
                  <a:pos x="151" y="1501"/>
                </a:cxn>
                <a:cxn ang="0">
                  <a:pos x="128" y="1318"/>
                </a:cxn>
                <a:cxn ang="0">
                  <a:pos x="121" y="1134"/>
                </a:cxn>
                <a:cxn ang="0">
                  <a:pos x="128" y="934"/>
                </a:cxn>
                <a:cxn ang="0">
                  <a:pos x="151" y="742"/>
                </a:cxn>
                <a:cxn ang="0">
                  <a:pos x="196" y="559"/>
                </a:cxn>
                <a:cxn ang="0">
                  <a:pos x="265" y="383"/>
                </a:cxn>
                <a:cxn ang="0">
                  <a:pos x="355" y="215"/>
                </a:cxn>
                <a:cxn ang="0">
                  <a:pos x="469" y="63"/>
                </a:cxn>
                <a:cxn ang="0">
                  <a:pos x="499" y="32"/>
                </a:cxn>
                <a:cxn ang="0">
                  <a:pos x="499" y="16"/>
                </a:cxn>
                <a:cxn ang="0">
                  <a:pos x="484" y="8"/>
                </a:cxn>
                <a:cxn ang="0">
                  <a:pos x="476" y="0"/>
                </a:cxn>
                <a:cxn ang="0">
                  <a:pos x="454" y="16"/>
                </a:cxn>
                <a:cxn ang="0">
                  <a:pos x="408" y="55"/>
                </a:cxn>
                <a:cxn ang="0">
                  <a:pos x="272" y="199"/>
                </a:cxn>
                <a:cxn ang="0">
                  <a:pos x="204" y="311"/>
                </a:cxn>
                <a:cxn ang="0">
                  <a:pos x="136" y="447"/>
                </a:cxn>
                <a:cxn ang="0">
                  <a:pos x="53" y="695"/>
                </a:cxn>
                <a:cxn ang="0">
                  <a:pos x="7" y="926"/>
                </a:cxn>
                <a:cxn ang="0">
                  <a:pos x="0" y="1134"/>
                </a:cxn>
                <a:cxn ang="0">
                  <a:pos x="7" y="1286"/>
                </a:cxn>
                <a:cxn ang="0">
                  <a:pos x="30" y="1461"/>
                </a:cxn>
                <a:cxn ang="0">
                  <a:pos x="68" y="1645"/>
                </a:cxn>
                <a:cxn ang="0">
                  <a:pos x="144" y="1845"/>
                </a:cxn>
                <a:cxn ang="0">
                  <a:pos x="212" y="1973"/>
                </a:cxn>
                <a:cxn ang="0">
                  <a:pos x="280" y="2076"/>
                </a:cxn>
                <a:cxn ang="0">
                  <a:pos x="348" y="2156"/>
                </a:cxn>
                <a:cxn ang="0">
                  <a:pos x="408" y="2220"/>
                </a:cxn>
                <a:cxn ang="0">
                  <a:pos x="476" y="2268"/>
                </a:cxn>
                <a:cxn ang="0">
                  <a:pos x="484" y="2268"/>
                </a:cxn>
                <a:cxn ang="0">
                  <a:pos x="491" y="2260"/>
                </a:cxn>
                <a:cxn ang="0">
                  <a:pos x="499" y="2244"/>
                </a:cxn>
              </a:cxnLst>
              <a:rect l="0" t="0" r="r" b="b"/>
              <a:pathLst>
                <a:path w="499" h="2268">
                  <a:moveTo>
                    <a:pt x="499" y="2244"/>
                  </a:moveTo>
                  <a:lnTo>
                    <a:pt x="499" y="2236"/>
                  </a:lnTo>
                  <a:lnTo>
                    <a:pt x="461" y="2196"/>
                  </a:lnTo>
                  <a:lnTo>
                    <a:pt x="340" y="2044"/>
                  </a:lnTo>
                  <a:lnTo>
                    <a:pt x="257" y="1869"/>
                  </a:lnTo>
                  <a:lnTo>
                    <a:pt x="189" y="1685"/>
                  </a:lnTo>
                  <a:lnTo>
                    <a:pt x="151" y="1501"/>
                  </a:lnTo>
                  <a:lnTo>
                    <a:pt x="128" y="1318"/>
                  </a:lnTo>
                  <a:lnTo>
                    <a:pt x="121" y="1134"/>
                  </a:lnTo>
                  <a:lnTo>
                    <a:pt x="128" y="934"/>
                  </a:lnTo>
                  <a:lnTo>
                    <a:pt x="151" y="742"/>
                  </a:lnTo>
                  <a:lnTo>
                    <a:pt x="196" y="559"/>
                  </a:lnTo>
                  <a:lnTo>
                    <a:pt x="265" y="383"/>
                  </a:lnTo>
                  <a:lnTo>
                    <a:pt x="355" y="215"/>
                  </a:lnTo>
                  <a:lnTo>
                    <a:pt x="469" y="63"/>
                  </a:lnTo>
                  <a:lnTo>
                    <a:pt x="499" y="32"/>
                  </a:lnTo>
                  <a:lnTo>
                    <a:pt x="499" y="16"/>
                  </a:lnTo>
                  <a:lnTo>
                    <a:pt x="484" y="8"/>
                  </a:lnTo>
                  <a:lnTo>
                    <a:pt x="476" y="0"/>
                  </a:lnTo>
                  <a:lnTo>
                    <a:pt x="454" y="16"/>
                  </a:lnTo>
                  <a:lnTo>
                    <a:pt x="408" y="55"/>
                  </a:lnTo>
                  <a:lnTo>
                    <a:pt x="272" y="199"/>
                  </a:lnTo>
                  <a:lnTo>
                    <a:pt x="204" y="311"/>
                  </a:lnTo>
                  <a:lnTo>
                    <a:pt x="136" y="447"/>
                  </a:lnTo>
                  <a:lnTo>
                    <a:pt x="53" y="695"/>
                  </a:lnTo>
                  <a:lnTo>
                    <a:pt x="7" y="926"/>
                  </a:lnTo>
                  <a:lnTo>
                    <a:pt x="0" y="1134"/>
                  </a:lnTo>
                  <a:lnTo>
                    <a:pt x="7" y="1286"/>
                  </a:lnTo>
                  <a:lnTo>
                    <a:pt x="30" y="1461"/>
                  </a:lnTo>
                  <a:lnTo>
                    <a:pt x="68" y="1645"/>
                  </a:lnTo>
                  <a:lnTo>
                    <a:pt x="144" y="1845"/>
                  </a:lnTo>
                  <a:lnTo>
                    <a:pt x="212" y="1973"/>
                  </a:lnTo>
                  <a:lnTo>
                    <a:pt x="280" y="2076"/>
                  </a:lnTo>
                  <a:lnTo>
                    <a:pt x="348" y="2156"/>
                  </a:lnTo>
                  <a:lnTo>
                    <a:pt x="408" y="2220"/>
                  </a:lnTo>
                  <a:lnTo>
                    <a:pt x="476" y="2268"/>
                  </a:lnTo>
                  <a:lnTo>
                    <a:pt x="484" y="2268"/>
                  </a:lnTo>
                  <a:lnTo>
                    <a:pt x="491" y="2260"/>
                  </a:lnTo>
                  <a:lnTo>
                    <a:pt x="499" y="22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74"/>
            <p:cNvSpPr>
              <a:spLocks/>
            </p:cNvSpPr>
            <p:nvPr/>
          </p:nvSpPr>
          <p:spPr bwMode="auto">
            <a:xfrm>
              <a:off x="6472" y="3599"/>
              <a:ext cx="711" cy="1510"/>
            </a:xfrm>
            <a:custGeom>
              <a:avLst/>
              <a:gdLst/>
              <a:ahLst/>
              <a:cxnLst>
                <a:cxn ang="0">
                  <a:pos x="446" y="64"/>
                </a:cxn>
                <a:cxn ang="0">
                  <a:pos x="446" y="32"/>
                </a:cxn>
                <a:cxn ang="0">
                  <a:pos x="438" y="16"/>
                </a:cxn>
                <a:cxn ang="0">
                  <a:pos x="431" y="8"/>
                </a:cxn>
                <a:cxn ang="0">
                  <a:pos x="416" y="0"/>
                </a:cxn>
                <a:cxn ang="0">
                  <a:pos x="393" y="0"/>
                </a:cxn>
                <a:cxn ang="0">
                  <a:pos x="310" y="72"/>
                </a:cxn>
                <a:cxn ang="0">
                  <a:pos x="219" y="112"/>
                </a:cxn>
                <a:cxn ang="0">
                  <a:pos x="128" y="136"/>
                </a:cxn>
                <a:cxn ang="0">
                  <a:pos x="60" y="144"/>
                </a:cxn>
                <a:cxn ang="0">
                  <a:pos x="0" y="144"/>
                </a:cxn>
                <a:cxn ang="0">
                  <a:pos x="0" y="216"/>
                </a:cxn>
                <a:cxn ang="0">
                  <a:pos x="68" y="216"/>
                </a:cxn>
                <a:cxn ang="0">
                  <a:pos x="174" y="200"/>
                </a:cxn>
                <a:cxn ang="0">
                  <a:pos x="287" y="160"/>
                </a:cxn>
                <a:cxn ang="0">
                  <a:pos x="287" y="1334"/>
                </a:cxn>
                <a:cxn ang="0">
                  <a:pos x="280" y="1374"/>
                </a:cxn>
                <a:cxn ang="0">
                  <a:pos x="272" y="1406"/>
                </a:cxn>
                <a:cxn ang="0">
                  <a:pos x="242" y="1422"/>
                </a:cxn>
                <a:cxn ang="0">
                  <a:pos x="181" y="1438"/>
                </a:cxn>
                <a:cxn ang="0">
                  <a:pos x="15" y="1438"/>
                </a:cxn>
                <a:cxn ang="0">
                  <a:pos x="15" y="1510"/>
                </a:cxn>
                <a:cxn ang="0">
                  <a:pos x="91" y="1510"/>
                </a:cxn>
                <a:cxn ang="0">
                  <a:pos x="189" y="1502"/>
                </a:cxn>
                <a:cxn ang="0">
                  <a:pos x="544" y="1502"/>
                </a:cxn>
                <a:cxn ang="0">
                  <a:pos x="635" y="1510"/>
                </a:cxn>
                <a:cxn ang="0">
                  <a:pos x="711" y="1510"/>
                </a:cxn>
                <a:cxn ang="0">
                  <a:pos x="711" y="1438"/>
                </a:cxn>
                <a:cxn ang="0">
                  <a:pos x="544" y="1438"/>
                </a:cxn>
                <a:cxn ang="0">
                  <a:pos x="491" y="1422"/>
                </a:cxn>
                <a:cxn ang="0">
                  <a:pos x="454" y="1406"/>
                </a:cxn>
                <a:cxn ang="0">
                  <a:pos x="446" y="1374"/>
                </a:cxn>
                <a:cxn ang="0">
                  <a:pos x="446" y="1334"/>
                </a:cxn>
                <a:cxn ang="0">
                  <a:pos x="446" y="64"/>
                </a:cxn>
              </a:cxnLst>
              <a:rect l="0" t="0" r="r" b="b"/>
              <a:pathLst>
                <a:path w="711" h="1510">
                  <a:moveTo>
                    <a:pt x="446" y="64"/>
                  </a:moveTo>
                  <a:lnTo>
                    <a:pt x="446" y="32"/>
                  </a:lnTo>
                  <a:lnTo>
                    <a:pt x="438" y="16"/>
                  </a:lnTo>
                  <a:lnTo>
                    <a:pt x="431" y="8"/>
                  </a:lnTo>
                  <a:lnTo>
                    <a:pt x="416" y="0"/>
                  </a:lnTo>
                  <a:lnTo>
                    <a:pt x="393" y="0"/>
                  </a:lnTo>
                  <a:lnTo>
                    <a:pt x="310" y="72"/>
                  </a:lnTo>
                  <a:lnTo>
                    <a:pt x="219" y="112"/>
                  </a:lnTo>
                  <a:lnTo>
                    <a:pt x="128" y="136"/>
                  </a:lnTo>
                  <a:lnTo>
                    <a:pt x="60" y="144"/>
                  </a:lnTo>
                  <a:lnTo>
                    <a:pt x="0" y="144"/>
                  </a:lnTo>
                  <a:lnTo>
                    <a:pt x="0" y="216"/>
                  </a:lnTo>
                  <a:lnTo>
                    <a:pt x="68" y="216"/>
                  </a:lnTo>
                  <a:lnTo>
                    <a:pt x="174" y="200"/>
                  </a:lnTo>
                  <a:lnTo>
                    <a:pt x="287" y="160"/>
                  </a:lnTo>
                  <a:lnTo>
                    <a:pt x="287" y="1334"/>
                  </a:lnTo>
                  <a:lnTo>
                    <a:pt x="280" y="1374"/>
                  </a:lnTo>
                  <a:lnTo>
                    <a:pt x="272" y="1406"/>
                  </a:lnTo>
                  <a:lnTo>
                    <a:pt x="242" y="1422"/>
                  </a:lnTo>
                  <a:lnTo>
                    <a:pt x="181" y="1438"/>
                  </a:lnTo>
                  <a:lnTo>
                    <a:pt x="15" y="1438"/>
                  </a:lnTo>
                  <a:lnTo>
                    <a:pt x="15" y="1510"/>
                  </a:lnTo>
                  <a:lnTo>
                    <a:pt x="91" y="1510"/>
                  </a:lnTo>
                  <a:lnTo>
                    <a:pt x="189" y="1502"/>
                  </a:lnTo>
                  <a:lnTo>
                    <a:pt x="544" y="1502"/>
                  </a:lnTo>
                  <a:lnTo>
                    <a:pt x="635" y="1510"/>
                  </a:lnTo>
                  <a:lnTo>
                    <a:pt x="711" y="1510"/>
                  </a:lnTo>
                  <a:lnTo>
                    <a:pt x="711" y="1438"/>
                  </a:lnTo>
                  <a:lnTo>
                    <a:pt x="544" y="1438"/>
                  </a:lnTo>
                  <a:lnTo>
                    <a:pt x="491" y="1422"/>
                  </a:lnTo>
                  <a:lnTo>
                    <a:pt x="454" y="1406"/>
                  </a:lnTo>
                  <a:lnTo>
                    <a:pt x="446" y="1374"/>
                  </a:lnTo>
                  <a:lnTo>
                    <a:pt x="446" y="1334"/>
                  </a:lnTo>
                  <a:lnTo>
                    <a:pt x="446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75"/>
            <p:cNvSpPr>
              <a:spLocks/>
            </p:cNvSpPr>
            <p:nvPr/>
          </p:nvSpPr>
          <p:spPr bwMode="auto">
            <a:xfrm>
              <a:off x="7999" y="4494"/>
              <a:ext cx="1308" cy="96"/>
            </a:xfrm>
            <a:custGeom>
              <a:avLst/>
              <a:gdLst/>
              <a:ahLst/>
              <a:cxnLst>
                <a:cxn ang="0">
                  <a:pos x="1232" y="96"/>
                </a:cxn>
                <a:cxn ang="0">
                  <a:pos x="1263" y="96"/>
                </a:cxn>
                <a:cxn ang="0">
                  <a:pos x="1293" y="80"/>
                </a:cxn>
                <a:cxn ang="0">
                  <a:pos x="1300" y="72"/>
                </a:cxn>
                <a:cxn ang="0">
                  <a:pos x="1308" y="48"/>
                </a:cxn>
                <a:cxn ang="0">
                  <a:pos x="1293" y="16"/>
                </a:cxn>
                <a:cxn ang="0">
                  <a:pos x="1285" y="8"/>
                </a:cxn>
                <a:cxn ang="0">
                  <a:pos x="1248" y="8"/>
                </a:cxn>
                <a:cxn ang="0">
                  <a:pos x="1232" y="0"/>
                </a:cxn>
                <a:cxn ang="0">
                  <a:pos x="53" y="0"/>
                </a:cxn>
                <a:cxn ang="0">
                  <a:pos x="38" y="8"/>
                </a:cxn>
                <a:cxn ang="0">
                  <a:pos x="23" y="8"/>
                </a:cxn>
                <a:cxn ang="0">
                  <a:pos x="8" y="16"/>
                </a:cxn>
                <a:cxn ang="0">
                  <a:pos x="0" y="32"/>
                </a:cxn>
                <a:cxn ang="0">
                  <a:pos x="0" y="64"/>
                </a:cxn>
                <a:cxn ang="0">
                  <a:pos x="8" y="80"/>
                </a:cxn>
                <a:cxn ang="0">
                  <a:pos x="38" y="96"/>
                </a:cxn>
                <a:cxn ang="0">
                  <a:pos x="68" y="96"/>
                </a:cxn>
                <a:cxn ang="0">
                  <a:pos x="1232" y="96"/>
                </a:cxn>
              </a:cxnLst>
              <a:rect l="0" t="0" r="r" b="b"/>
              <a:pathLst>
                <a:path w="1308" h="96">
                  <a:moveTo>
                    <a:pt x="1232" y="96"/>
                  </a:moveTo>
                  <a:lnTo>
                    <a:pt x="1263" y="96"/>
                  </a:lnTo>
                  <a:lnTo>
                    <a:pt x="1293" y="80"/>
                  </a:lnTo>
                  <a:lnTo>
                    <a:pt x="1300" y="72"/>
                  </a:lnTo>
                  <a:lnTo>
                    <a:pt x="1308" y="48"/>
                  </a:lnTo>
                  <a:lnTo>
                    <a:pt x="1293" y="16"/>
                  </a:lnTo>
                  <a:lnTo>
                    <a:pt x="1285" y="8"/>
                  </a:lnTo>
                  <a:lnTo>
                    <a:pt x="1248" y="8"/>
                  </a:lnTo>
                  <a:lnTo>
                    <a:pt x="1232" y="0"/>
                  </a:lnTo>
                  <a:lnTo>
                    <a:pt x="53" y="0"/>
                  </a:lnTo>
                  <a:lnTo>
                    <a:pt x="38" y="8"/>
                  </a:lnTo>
                  <a:lnTo>
                    <a:pt x="23" y="8"/>
                  </a:lnTo>
                  <a:lnTo>
                    <a:pt x="8" y="16"/>
                  </a:lnTo>
                  <a:lnTo>
                    <a:pt x="0" y="32"/>
                  </a:lnTo>
                  <a:lnTo>
                    <a:pt x="0" y="64"/>
                  </a:lnTo>
                  <a:lnTo>
                    <a:pt x="8" y="80"/>
                  </a:lnTo>
                  <a:lnTo>
                    <a:pt x="38" y="96"/>
                  </a:lnTo>
                  <a:lnTo>
                    <a:pt x="68" y="96"/>
                  </a:lnTo>
                  <a:lnTo>
                    <a:pt x="1232" y="9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2" name="Freeform 176"/>
            <p:cNvSpPr>
              <a:spLocks/>
            </p:cNvSpPr>
            <p:nvPr/>
          </p:nvSpPr>
          <p:spPr bwMode="auto">
            <a:xfrm>
              <a:off x="10033" y="3599"/>
              <a:ext cx="892" cy="1558"/>
            </a:xfrm>
            <a:custGeom>
              <a:avLst/>
              <a:gdLst/>
              <a:ahLst/>
              <a:cxnLst>
                <a:cxn ang="0">
                  <a:pos x="650" y="647"/>
                </a:cxn>
                <a:cxn ang="0">
                  <a:pos x="809" y="448"/>
                </a:cxn>
                <a:cxn ang="0">
                  <a:pos x="809" y="208"/>
                </a:cxn>
                <a:cxn ang="0">
                  <a:pos x="665" y="56"/>
                </a:cxn>
                <a:cxn ang="0">
                  <a:pos x="438" y="0"/>
                </a:cxn>
                <a:cxn ang="0">
                  <a:pos x="212" y="64"/>
                </a:cxn>
                <a:cxn ang="0">
                  <a:pos x="75" y="216"/>
                </a:cxn>
                <a:cxn ang="0">
                  <a:pos x="60" y="344"/>
                </a:cxn>
                <a:cxn ang="0">
                  <a:pos x="91" y="400"/>
                </a:cxn>
                <a:cxn ang="0">
                  <a:pos x="136" y="424"/>
                </a:cxn>
                <a:cxn ang="0">
                  <a:pos x="227" y="416"/>
                </a:cxn>
                <a:cxn ang="0">
                  <a:pos x="264" y="368"/>
                </a:cxn>
                <a:cxn ang="0">
                  <a:pos x="272" y="312"/>
                </a:cxn>
                <a:cxn ang="0">
                  <a:pos x="234" y="224"/>
                </a:cxn>
                <a:cxn ang="0">
                  <a:pos x="166" y="200"/>
                </a:cxn>
                <a:cxn ang="0">
                  <a:pos x="204" y="128"/>
                </a:cxn>
                <a:cxn ang="0">
                  <a:pos x="363" y="64"/>
                </a:cxn>
                <a:cxn ang="0">
                  <a:pos x="476" y="64"/>
                </a:cxn>
                <a:cxn ang="0">
                  <a:pos x="567" y="112"/>
                </a:cxn>
                <a:cxn ang="0">
                  <a:pos x="627" y="224"/>
                </a:cxn>
                <a:cxn ang="0">
                  <a:pos x="635" y="352"/>
                </a:cxn>
                <a:cxn ang="0">
                  <a:pos x="605" y="496"/>
                </a:cxn>
                <a:cxn ang="0">
                  <a:pos x="521" y="631"/>
                </a:cxn>
                <a:cxn ang="0">
                  <a:pos x="423" y="687"/>
                </a:cxn>
                <a:cxn ang="0">
                  <a:pos x="348" y="695"/>
                </a:cxn>
                <a:cxn ang="0">
                  <a:pos x="264" y="719"/>
                </a:cxn>
                <a:cxn ang="0">
                  <a:pos x="280" y="743"/>
                </a:cxn>
                <a:cxn ang="0">
                  <a:pos x="506" y="759"/>
                </a:cxn>
                <a:cxn ang="0">
                  <a:pos x="627" y="895"/>
                </a:cxn>
                <a:cxn ang="0">
                  <a:pos x="665" y="1127"/>
                </a:cxn>
                <a:cxn ang="0">
                  <a:pos x="635" y="1334"/>
                </a:cxn>
                <a:cxn ang="0">
                  <a:pos x="559" y="1446"/>
                </a:cxn>
                <a:cxn ang="0">
                  <a:pos x="469" y="1494"/>
                </a:cxn>
                <a:cxn ang="0">
                  <a:pos x="295" y="1470"/>
                </a:cxn>
                <a:cxn ang="0">
                  <a:pos x="151" y="1390"/>
                </a:cxn>
                <a:cxn ang="0">
                  <a:pos x="151" y="1326"/>
                </a:cxn>
                <a:cxn ang="0">
                  <a:pos x="227" y="1254"/>
                </a:cxn>
                <a:cxn ang="0">
                  <a:pos x="219" y="1127"/>
                </a:cxn>
                <a:cxn ang="0">
                  <a:pos x="121" y="1071"/>
                </a:cxn>
                <a:cxn ang="0">
                  <a:pos x="38" y="1103"/>
                </a:cxn>
                <a:cxn ang="0">
                  <a:pos x="0" y="1206"/>
                </a:cxn>
                <a:cxn ang="0">
                  <a:pos x="83" y="1422"/>
                </a:cxn>
                <a:cxn ang="0">
                  <a:pos x="295" y="1542"/>
                </a:cxn>
                <a:cxn ang="0">
                  <a:pos x="559" y="1542"/>
                </a:cxn>
                <a:cxn ang="0">
                  <a:pos x="756" y="1430"/>
                </a:cxn>
                <a:cxn ang="0">
                  <a:pos x="869" y="1238"/>
                </a:cxn>
                <a:cxn ang="0">
                  <a:pos x="877" y="1015"/>
                </a:cxn>
                <a:cxn ang="0">
                  <a:pos x="756" y="823"/>
                </a:cxn>
                <a:cxn ang="0">
                  <a:pos x="529" y="711"/>
                </a:cxn>
              </a:cxnLst>
              <a:rect l="0" t="0" r="r" b="b"/>
              <a:pathLst>
                <a:path w="892" h="1558">
                  <a:moveTo>
                    <a:pt x="529" y="711"/>
                  </a:moveTo>
                  <a:lnTo>
                    <a:pt x="650" y="647"/>
                  </a:lnTo>
                  <a:lnTo>
                    <a:pt x="748" y="559"/>
                  </a:lnTo>
                  <a:lnTo>
                    <a:pt x="809" y="448"/>
                  </a:lnTo>
                  <a:lnTo>
                    <a:pt x="831" y="312"/>
                  </a:lnTo>
                  <a:lnTo>
                    <a:pt x="809" y="208"/>
                  </a:lnTo>
                  <a:lnTo>
                    <a:pt x="748" y="120"/>
                  </a:lnTo>
                  <a:lnTo>
                    <a:pt x="665" y="56"/>
                  </a:lnTo>
                  <a:lnTo>
                    <a:pt x="559" y="16"/>
                  </a:lnTo>
                  <a:lnTo>
                    <a:pt x="438" y="0"/>
                  </a:lnTo>
                  <a:lnTo>
                    <a:pt x="317" y="16"/>
                  </a:lnTo>
                  <a:lnTo>
                    <a:pt x="212" y="64"/>
                  </a:lnTo>
                  <a:lnTo>
                    <a:pt x="128" y="128"/>
                  </a:lnTo>
                  <a:lnTo>
                    <a:pt x="75" y="216"/>
                  </a:lnTo>
                  <a:lnTo>
                    <a:pt x="60" y="312"/>
                  </a:lnTo>
                  <a:lnTo>
                    <a:pt x="60" y="344"/>
                  </a:lnTo>
                  <a:lnTo>
                    <a:pt x="75" y="376"/>
                  </a:lnTo>
                  <a:lnTo>
                    <a:pt x="91" y="400"/>
                  </a:lnTo>
                  <a:lnTo>
                    <a:pt x="113" y="416"/>
                  </a:lnTo>
                  <a:lnTo>
                    <a:pt x="136" y="424"/>
                  </a:lnTo>
                  <a:lnTo>
                    <a:pt x="166" y="432"/>
                  </a:lnTo>
                  <a:lnTo>
                    <a:pt x="227" y="416"/>
                  </a:lnTo>
                  <a:lnTo>
                    <a:pt x="249" y="392"/>
                  </a:lnTo>
                  <a:lnTo>
                    <a:pt x="264" y="368"/>
                  </a:lnTo>
                  <a:lnTo>
                    <a:pt x="272" y="344"/>
                  </a:lnTo>
                  <a:lnTo>
                    <a:pt x="272" y="312"/>
                  </a:lnTo>
                  <a:lnTo>
                    <a:pt x="264" y="256"/>
                  </a:lnTo>
                  <a:lnTo>
                    <a:pt x="234" y="224"/>
                  </a:lnTo>
                  <a:lnTo>
                    <a:pt x="204" y="208"/>
                  </a:lnTo>
                  <a:lnTo>
                    <a:pt x="166" y="200"/>
                  </a:lnTo>
                  <a:lnTo>
                    <a:pt x="143" y="200"/>
                  </a:lnTo>
                  <a:lnTo>
                    <a:pt x="204" y="128"/>
                  </a:lnTo>
                  <a:lnTo>
                    <a:pt x="280" y="88"/>
                  </a:lnTo>
                  <a:lnTo>
                    <a:pt x="363" y="64"/>
                  </a:lnTo>
                  <a:lnTo>
                    <a:pt x="431" y="56"/>
                  </a:lnTo>
                  <a:lnTo>
                    <a:pt x="476" y="64"/>
                  </a:lnTo>
                  <a:lnTo>
                    <a:pt x="521" y="80"/>
                  </a:lnTo>
                  <a:lnTo>
                    <a:pt x="567" y="112"/>
                  </a:lnTo>
                  <a:lnTo>
                    <a:pt x="597" y="152"/>
                  </a:lnTo>
                  <a:lnTo>
                    <a:pt x="627" y="224"/>
                  </a:lnTo>
                  <a:lnTo>
                    <a:pt x="635" y="312"/>
                  </a:lnTo>
                  <a:lnTo>
                    <a:pt x="635" y="352"/>
                  </a:lnTo>
                  <a:lnTo>
                    <a:pt x="627" y="416"/>
                  </a:lnTo>
                  <a:lnTo>
                    <a:pt x="605" y="496"/>
                  </a:lnTo>
                  <a:lnTo>
                    <a:pt x="574" y="567"/>
                  </a:lnTo>
                  <a:lnTo>
                    <a:pt x="521" y="631"/>
                  </a:lnTo>
                  <a:lnTo>
                    <a:pt x="476" y="671"/>
                  </a:lnTo>
                  <a:lnTo>
                    <a:pt x="423" y="687"/>
                  </a:lnTo>
                  <a:lnTo>
                    <a:pt x="370" y="687"/>
                  </a:lnTo>
                  <a:lnTo>
                    <a:pt x="348" y="695"/>
                  </a:lnTo>
                  <a:lnTo>
                    <a:pt x="287" y="695"/>
                  </a:lnTo>
                  <a:lnTo>
                    <a:pt x="264" y="719"/>
                  </a:lnTo>
                  <a:lnTo>
                    <a:pt x="272" y="735"/>
                  </a:lnTo>
                  <a:lnTo>
                    <a:pt x="280" y="743"/>
                  </a:lnTo>
                  <a:lnTo>
                    <a:pt x="416" y="743"/>
                  </a:lnTo>
                  <a:lnTo>
                    <a:pt x="506" y="759"/>
                  </a:lnTo>
                  <a:lnTo>
                    <a:pt x="582" y="815"/>
                  </a:lnTo>
                  <a:lnTo>
                    <a:pt x="627" y="895"/>
                  </a:lnTo>
                  <a:lnTo>
                    <a:pt x="658" y="999"/>
                  </a:lnTo>
                  <a:lnTo>
                    <a:pt x="665" y="1127"/>
                  </a:lnTo>
                  <a:lnTo>
                    <a:pt x="658" y="1246"/>
                  </a:lnTo>
                  <a:lnTo>
                    <a:pt x="635" y="1334"/>
                  </a:lnTo>
                  <a:lnTo>
                    <a:pt x="605" y="1398"/>
                  </a:lnTo>
                  <a:lnTo>
                    <a:pt x="559" y="1446"/>
                  </a:lnTo>
                  <a:lnTo>
                    <a:pt x="514" y="1478"/>
                  </a:lnTo>
                  <a:lnTo>
                    <a:pt x="469" y="1494"/>
                  </a:lnTo>
                  <a:lnTo>
                    <a:pt x="363" y="1494"/>
                  </a:lnTo>
                  <a:lnTo>
                    <a:pt x="295" y="1470"/>
                  </a:lnTo>
                  <a:lnTo>
                    <a:pt x="219" y="1446"/>
                  </a:lnTo>
                  <a:lnTo>
                    <a:pt x="151" y="1390"/>
                  </a:lnTo>
                  <a:lnTo>
                    <a:pt x="98" y="1326"/>
                  </a:lnTo>
                  <a:lnTo>
                    <a:pt x="151" y="1326"/>
                  </a:lnTo>
                  <a:lnTo>
                    <a:pt x="196" y="1302"/>
                  </a:lnTo>
                  <a:lnTo>
                    <a:pt x="227" y="1254"/>
                  </a:lnTo>
                  <a:lnTo>
                    <a:pt x="242" y="1198"/>
                  </a:lnTo>
                  <a:lnTo>
                    <a:pt x="219" y="1127"/>
                  </a:lnTo>
                  <a:lnTo>
                    <a:pt x="181" y="1087"/>
                  </a:lnTo>
                  <a:lnTo>
                    <a:pt x="121" y="1071"/>
                  </a:lnTo>
                  <a:lnTo>
                    <a:pt x="83" y="1079"/>
                  </a:lnTo>
                  <a:lnTo>
                    <a:pt x="38" y="1103"/>
                  </a:lnTo>
                  <a:lnTo>
                    <a:pt x="7" y="1143"/>
                  </a:lnTo>
                  <a:lnTo>
                    <a:pt x="0" y="1206"/>
                  </a:lnTo>
                  <a:lnTo>
                    <a:pt x="22" y="1318"/>
                  </a:lnTo>
                  <a:lnTo>
                    <a:pt x="83" y="1422"/>
                  </a:lnTo>
                  <a:lnTo>
                    <a:pt x="181" y="1494"/>
                  </a:lnTo>
                  <a:lnTo>
                    <a:pt x="295" y="1542"/>
                  </a:lnTo>
                  <a:lnTo>
                    <a:pt x="431" y="1558"/>
                  </a:lnTo>
                  <a:lnTo>
                    <a:pt x="559" y="1542"/>
                  </a:lnTo>
                  <a:lnTo>
                    <a:pt x="665" y="1494"/>
                  </a:lnTo>
                  <a:lnTo>
                    <a:pt x="756" y="1430"/>
                  </a:lnTo>
                  <a:lnTo>
                    <a:pt x="831" y="1342"/>
                  </a:lnTo>
                  <a:lnTo>
                    <a:pt x="869" y="1238"/>
                  </a:lnTo>
                  <a:lnTo>
                    <a:pt x="892" y="1127"/>
                  </a:lnTo>
                  <a:lnTo>
                    <a:pt x="877" y="1015"/>
                  </a:lnTo>
                  <a:lnTo>
                    <a:pt x="824" y="911"/>
                  </a:lnTo>
                  <a:lnTo>
                    <a:pt x="756" y="823"/>
                  </a:lnTo>
                  <a:lnTo>
                    <a:pt x="650" y="759"/>
                  </a:lnTo>
                  <a:lnTo>
                    <a:pt x="529" y="7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3" name="Freeform 177"/>
            <p:cNvSpPr>
              <a:spLocks/>
            </p:cNvSpPr>
            <p:nvPr/>
          </p:nvSpPr>
          <p:spPr bwMode="auto">
            <a:xfrm>
              <a:off x="11076" y="4111"/>
              <a:ext cx="1066" cy="1022"/>
            </a:xfrm>
            <a:custGeom>
              <a:avLst/>
              <a:gdLst/>
              <a:ahLst/>
              <a:cxnLst>
                <a:cxn ang="0">
                  <a:pos x="681" y="215"/>
                </a:cxn>
                <a:cxn ang="0">
                  <a:pos x="802" y="63"/>
                </a:cxn>
                <a:cxn ang="0">
                  <a:pos x="945" y="63"/>
                </a:cxn>
                <a:cxn ang="0">
                  <a:pos x="900" y="119"/>
                </a:cxn>
                <a:cxn ang="0">
                  <a:pos x="870" y="199"/>
                </a:cxn>
                <a:cxn ang="0">
                  <a:pos x="892" y="255"/>
                </a:cxn>
                <a:cxn ang="0">
                  <a:pos x="991" y="271"/>
                </a:cxn>
                <a:cxn ang="0">
                  <a:pos x="1066" y="143"/>
                </a:cxn>
                <a:cxn ang="0">
                  <a:pos x="968" y="15"/>
                </a:cxn>
                <a:cxn ang="0">
                  <a:pos x="802" y="7"/>
                </a:cxn>
                <a:cxn ang="0">
                  <a:pos x="665" y="135"/>
                </a:cxn>
                <a:cxn ang="0">
                  <a:pos x="560" y="47"/>
                </a:cxn>
                <a:cxn ang="0">
                  <a:pos x="416" y="0"/>
                </a:cxn>
                <a:cxn ang="0">
                  <a:pos x="182" y="119"/>
                </a:cxn>
                <a:cxn ang="0">
                  <a:pos x="76" y="311"/>
                </a:cxn>
                <a:cxn ang="0">
                  <a:pos x="76" y="359"/>
                </a:cxn>
                <a:cxn ang="0">
                  <a:pos x="106" y="359"/>
                </a:cxn>
                <a:cxn ang="0">
                  <a:pos x="174" y="223"/>
                </a:cxn>
                <a:cxn ang="0">
                  <a:pos x="355" y="55"/>
                </a:cxn>
                <a:cxn ang="0">
                  <a:pos x="469" y="63"/>
                </a:cxn>
                <a:cxn ang="0">
                  <a:pos x="522" y="199"/>
                </a:cxn>
                <a:cxn ang="0">
                  <a:pos x="484" y="431"/>
                </a:cxn>
                <a:cxn ang="0">
                  <a:pos x="378" y="830"/>
                </a:cxn>
                <a:cxn ang="0">
                  <a:pos x="204" y="974"/>
                </a:cxn>
                <a:cxn ang="0">
                  <a:pos x="129" y="958"/>
                </a:cxn>
                <a:cxn ang="0">
                  <a:pos x="159" y="910"/>
                </a:cxn>
                <a:cxn ang="0">
                  <a:pos x="197" y="798"/>
                </a:cxn>
                <a:cxn ang="0">
                  <a:pos x="166" y="750"/>
                </a:cxn>
                <a:cxn ang="0">
                  <a:pos x="121" y="742"/>
                </a:cxn>
                <a:cxn ang="0">
                  <a:pos x="0" y="870"/>
                </a:cxn>
                <a:cxn ang="0">
                  <a:pos x="91" y="998"/>
                </a:cxn>
                <a:cxn ang="0">
                  <a:pos x="280" y="1006"/>
                </a:cxn>
                <a:cxn ang="0">
                  <a:pos x="416" y="870"/>
                </a:cxn>
                <a:cxn ang="0">
                  <a:pos x="507" y="966"/>
                </a:cxn>
                <a:cxn ang="0">
                  <a:pos x="749" y="1006"/>
                </a:cxn>
                <a:cxn ang="0">
                  <a:pos x="938" y="838"/>
                </a:cxn>
                <a:cxn ang="0">
                  <a:pos x="1006" y="670"/>
                </a:cxn>
                <a:cxn ang="0">
                  <a:pos x="953" y="662"/>
                </a:cxn>
                <a:cxn ang="0">
                  <a:pos x="854" y="862"/>
                </a:cxn>
                <a:cxn ang="0">
                  <a:pos x="703" y="966"/>
                </a:cxn>
                <a:cxn ang="0">
                  <a:pos x="575" y="926"/>
                </a:cxn>
                <a:cxn ang="0">
                  <a:pos x="552" y="774"/>
                </a:cxn>
                <a:cxn ang="0">
                  <a:pos x="658" y="311"/>
                </a:cxn>
              </a:cxnLst>
              <a:rect l="0" t="0" r="r" b="b"/>
              <a:pathLst>
                <a:path w="1066" h="1022">
                  <a:moveTo>
                    <a:pt x="658" y="311"/>
                  </a:moveTo>
                  <a:lnTo>
                    <a:pt x="665" y="271"/>
                  </a:lnTo>
                  <a:lnTo>
                    <a:pt x="681" y="215"/>
                  </a:lnTo>
                  <a:lnTo>
                    <a:pt x="711" y="159"/>
                  </a:lnTo>
                  <a:lnTo>
                    <a:pt x="749" y="103"/>
                  </a:lnTo>
                  <a:lnTo>
                    <a:pt x="802" y="63"/>
                  </a:lnTo>
                  <a:lnTo>
                    <a:pt x="870" y="47"/>
                  </a:lnTo>
                  <a:lnTo>
                    <a:pt x="900" y="47"/>
                  </a:lnTo>
                  <a:lnTo>
                    <a:pt x="945" y="63"/>
                  </a:lnTo>
                  <a:lnTo>
                    <a:pt x="975" y="79"/>
                  </a:lnTo>
                  <a:lnTo>
                    <a:pt x="945" y="87"/>
                  </a:lnTo>
                  <a:lnTo>
                    <a:pt x="900" y="119"/>
                  </a:lnTo>
                  <a:lnTo>
                    <a:pt x="885" y="143"/>
                  </a:lnTo>
                  <a:lnTo>
                    <a:pt x="877" y="175"/>
                  </a:lnTo>
                  <a:lnTo>
                    <a:pt x="870" y="199"/>
                  </a:lnTo>
                  <a:lnTo>
                    <a:pt x="870" y="215"/>
                  </a:lnTo>
                  <a:lnTo>
                    <a:pt x="877" y="239"/>
                  </a:lnTo>
                  <a:lnTo>
                    <a:pt x="892" y="255"/>
                  </a:lnTo>
                  <a:lnTo>
                    <a:pt x="907" y="263"/>
                  </a:lnTo>
                  <a:lnTo>
                    <a:pt x="953" y="279"/>
                  </a:lnTo>
                  <a:lnTo>
                    <a:pt x="991" y="271"/>
                  </a:lnTo>
                  <a:lnTo>
                    <a:pt x="1028" y="247"/>
                  </a:lnTo>
                  <a:lnTo>
                    <a:pt x="1059" y="207"/>
                  </a:lnTo>
                  <a:lnTo>
                    <a:pt x="1066" y="143"/>
                  </a:lnTo>
                  <a:lnTo>
                    <a:pt x="1051" y="87"/>
                  </a:lnTo>
                  <a:lnTo>
                    <a:pt x="1021" y="39"/>
                  </a:lnTo>
                  <a:lnTo>
                    <a:pt x="968" y="15"/>
                  </a:lnTo>
                  <a:lnTo>
                    <a:pt x="915" y="0"/>
                  </a:lnTo>
                  <a:lnTo>
                    <a:pt x="870" y="0"/>
                  </a:lnTo>
                  <a:lnTo>
                    <a:pt x="802" y="7"/>
                  </a:lnTo>
                  <a:lnTo>
                    <a:pt x="741" y="39"/>
                  </a:lnTo>
                  <a:lnTo>
                    <a:pt x="696" y="87"/>
                  </a:lnTo>
                  <a:lnTo>
                    <a:pt x="665" y="135"/>
                  </a:lnTo>
                  <a:lnTo>
                    <a:pt x="643" y="167"/>
                  </a:lnTo>
                  <a:lnTo>
                    <a:pt x="605" y="95"/>
                  </a:lnTo>
                  <a:lnTo>
                    <a:pt x="560" y="47"/>
                  </a:lnTo>
                  <a:lnTo>
                    <a:pt x="507" y="15"/>
                  </a:lnTo>
                  <a:lnTo>
                    <a:pt x="454" y="0"/>
                  </a:lnTo>
                  <a:lnTo>
                    <a:pt x="416" y="0"/>
                  </a:lnTo>
                  <a:lnTo>
                    <a:pt x="325" y="15"/>
                  </a:lnTo>
                  <a:lnTo>
                    <a:pt x="250" y="55"/>
                  </a:lnTo>
                  <a:lnTo>
                    <a:pt x="182" y="119"/>
                  </a:lnTo>
                  <a:lnTo>
                    <a:pt x="136" y="183"/>
                  </a:lnTo>
                  <a:lnTo>
                    <a:pt x="98" y="255"/>
                  </a:lnTo>
                  <a:lnTo>
                    <a:pt x="76" y="311"/>
                  </a:lnTo>
                  <a:lnTo>
                    <a:pt x="68" y="343"/>
                  </a:lnTo>
                  <a:lnTo>
                    <a:pt x="68" y="359"/>
                  </a:lnTo>
                  <a:lnTo>
                    <a:pt x="76" y="359"/>
                  </a:lnTo>
                  <a:lnTo>
                    <a:pt x="83" y="367"/>
                  </a:lnTo>
                  <a:lnTo>
                    <a:pt x="91" y="367"/>
                  </a:lnTo>
                  <a:lnTo>
                    <a:pt x="106" y="359"/>
                  </a:lnTo>
                  <a:lnTo>
                    <a:pt x="114" y="359"/>
                  </a:lnTo>
                  <a:lnTo>
                    <a:pt x="121" y="343"/>
                  </a:lnTo>
                  <a:lnTo>
                    <a:pt x="174" y="223"/>
                  </a:lnTo>
                  <a:lnTo>
                    <a:pt x="235" y="135"/>
                  </a:lnTo>
                  <a:lnTo>
                    <a:pt x="295" y="79"/>
                  </a:lnTo>
                  <a:lnTo>
                    <a:pt x="355" y="55"/>
                  </a:lnTo>
                  <a:lnTo>
                    <a:pt x="408" y="47"/>
                  </a:lnTo>
                  <a:lnTo>
                    <a:pt x="439" y="47"/>
                  </a:lnTo>
                  <a:lnTo>
                    <a:pt x="469" y="63"/>
                  </a:lnTo>
                  <a:lnTo>
                    <a:pt x="499" y="87"/>
                  </a:lnTo>
                  <a:lnTo>
                    <a:pt x="514" y="135"/>
                  </a:lnTo>
                  <a:lnTo>
                    <a:pt x="522" y="199"/>
                  </a:lnTo>
                  <a:lnTo>
                    <a:pt x="522" y="255"/>
                  </a:lnTo>
                  <a:lnTo>
                    <a:pt x="507" y="327"/>
                  </a:lnTo>
                  <a:lnTo>
                    <a:pt x="484" y="431"/>
                  </a:lnTo>
                  <a:lnTo>
                    <a:pt x="454" y="567"/>
                  </a:lnTo>
                  <a:lnTo>
                    <a:pt x="408" y="734"/>
                  </a:lnTo>
                  <a:lnTo>
                    <a:pt x="378" y="830"/>
                  </a:lnTo>
                  <a:lnTo>
                    <a:pt x="333" y="910"/>
                  </a:lnTo>
                  <a:lnTo>
                    <a:pt x="272" y="958"/>
                  </a:lnTo>
                  <a:lnTo>
                    <a:pt x="204" y="974"/>
                  </a:lnTo>
                  <a:lnTo>
                    <a:pt x="189" y="974"/>
                  </a:lnTo>
                  <a:lnTo>
                    <a:pt x="166" y="966"/>
                  </a:lnTo>
                  <a:lnTo>
                    <a:pt x="129" y="958"/>
                  </a:lnTo>
                  <a:lnTo>
                    <a:pt x="98" y="942"/>
                  </a:lnTo>
                  <a:lnTo>
                    <a:pt x="129" y="934"/>
                  </a:lnTo>
                  <a:lnTo>
                    <a:pt x="159" y="910"/>
                  </a:lnTo>
                  <a:lnTo>
                    <a:pt x="182" y="886"/>
                  </a:lnTo>
                  <a:lnTo>
                    <a:pt x="197" y="854"/>
                  </a:lnTo>
                  <a:lnTo>
                    <a:pt x="197" y="798"/>
                  </a:lnTo>
                  <a:lnTo>
                    <a:pt x="189" y="782"/>
                  </a:lnTo>
                  <a:lnTo>
                    <a:pt x="174" y="766"/>
                  </a:lnTo>
                  <a:lnTo>
                    <a:pt x="166" y="750"/>
                  </a:lnTo>
                  <a:lnTo>
                    <a:pt x="151" y="750"/>
                  </a:lnTo>
                  <a:lnTo>
                    <a:pt x="136" y="742"/>
                  </a:lnTo>
                  <a:lnTo>
                    <a:pt x="121" y="742"/>
                  </a:lnTo>
                  <a:lnTo>
                    <a:pt x="61" y="758"/>
                  </a:lnTo>
                  <a:lnTo>
                    <a:pt x="15" y="806"/>
                  </a:lnTo>
                  <a:lnTo>
                    <a:pt x="0" y="870"/>
                  </a:lnTo>
                  <a:lnTo>
                    <a:pt x="15" y="926"/>
                  </a:lnTo>
                  <a:lnTo>
                    <a:pt x="46" y="974"/>
                  </a:lnTo>
                  <a:lnTo>
                    <a:pt x="91" y="998"/>
                  </a:lnTo>
                  <a:lnTo>
                    <a:pt x="144" y="1014"/>
                  </a:lnTo>
                  <a:lnTo>
                    <a:pt x="204" y="1022"/>
                  </a:lnTo>
                  <a:lnTo>
                    <a:pt x="280" y="1006"/>
                  </a:lnTo>
                  <a:lnTo>
                    <a:pt x="340" y="966"/>
                  </a:lnTo>
                  <a:lnTo>
                    <a:pt x="386" y="918"/>
                  </a:lnTo>
                  <a:lnTo>
                    <a:pt x="416" y="870"/>
                  </a:lnTo>
                  <a:lnTo>
                    <a:pt x="431" y="854"/>
                  </a:lnTo>
                  <a:lnTo>
                    <a:pt x="461" y="918"/>
                  </a:lnTo>
                  <a:lnTo>
                    <a:pt x="507" y="966"/>
                  </a:lnTo>
                  <a:lnTo>
                    <a:pt x="575" y="1006"/>
                  </a:lnTo>
                  <a:lnTo>
                    <a:pt x="658" y="1022"/>
                  </a:lnTo>
                  <a:lnTo>
                    <a:pt x="749" y="1006"/>
                  </a:lnTo>
                  <a:lnTo>
                    <a:pt x="824" y="966"/>
                  </a:lnTo>
                  <a:lnTo>
                    <a:pt x="885" y="902"/>
                  </a:lnTo>
                  <a:lnTo>
                    <a:pt x="938" y="838"/>
                  </a:lnTo>
                  <a:lnTo>
                    <a:pt x="975" y="766"/>
                  </a:lnTo>
                  <a:lnTo>
                    <a:pt x="998" y="710"/>
                  </a:lnTo>
                  <a:lnTo>
                    <a:pt x="1006" y="670"/>
                  </a:lnTo>
                  <a:lnTo>
                    <a:pt x="991" y="654"/>
                  </a:lnTo>
                  <a:lnTo>
                    <a:pt x="960" y="654"/>
                  </a:lnTo>
                  <a:lnTo>
                    <a:pt x="953" y="662"/>
                  </a:lnTo>
                  <a:lnTo>
                    <a:pt x="945" y="678"/>
                  </a:lnTo>
                  <a:lnTo>
                    <a:pt x="907" y="782"/>
                  </a:lnTo>
                  <a:lnTo>
                    <a:pt x="854" y="862"/>
                  </a:lnTo>
                  <a:lnTo>
                    <a:pt x="802" y="918"/>
                  </a:lnTo>
                  <a:lnTo>
                    <a:pt x="756" y="950"/>
                  </a:lnTo>
                  <a:lnTo>
                    <a:pt x="703" y="966"/>
                  </a:lnTo>
                  <a:lnTo>
                    <a:pt x="665" y="974"/>
                  </a:lnTo>
                  <a:lnTo>
                    <a:pt x="613" y="958"/>
                  </a:lnTo>
                  <a:lnTo>
                    <a:pt x="575" y="926"/>
                  </a:lnTo>
                  <a:lnTo>
                    <a:pt x="552" y="878"/>
                  </a:lnTo>
                  <a:lnTo>
                    <a:pt x="544" y="822"/>
                  </a:lnTo>
                  <a:lnTo>
                    <a:pt x="552" y="774"/>
                  </a:lnTo>
                  <a:lnTo>
                    <a:pt x="560" y="710"/>
                  </a:lnTo>
                  <a:lnTo>
                    <a:pt x="582" y="623"/>
                  </a:lnTo>
                  <a:lnTo>
                    <a:pt x="658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4" name="Freeform 178"/>
            <p:cNvSpPr>
              <a:spLocks/>
            </p:cNvSpPr>
            <p:nvPr/>
          </p:nvSpPr>
          <p:spPr bwMode="auto">
            <a:xfrm>
              <a:off x="12361" y="3408"/>
              <a:ext cx="499" cy="2268"/>
            </a:xfrm>
            <a:custGeom>
              <a:avLst/>
              <a:gdLst/>
              <a:ahLst/>
              <a:cxnLst>
                <a:cxn ang="0">
                  <a:pos x="499" y="1134"/>
                </a:cxn>
                <a:cxn ang="0">
                  <a:pos x="492" y="982"/>
                </a:cxn>
                <a:cxn ang="0">
                  <a:pos x="469" y="814"/>
                </a:cxn>
                <a:cxn ang="0">
                  <a:pos x="431" y="623"/>
                </a:cxn>
                <a:cxn ang="0">
                  <a:pos x="356" y="431"/>
                </a:cxn>
                <a:cxn ang="0">
                  <a:pos x="288" y="303"/>
                </a:cxn>
                <a:cxn ang="0">
                  <a:pos x="220" y="191"/>
                </a:cxn>
                <a:cxn ang="0">
                  <a:pos x="152" y="111"/>
                </a:cxn>
                <a:cxn ang="0">
                  <a:pos x="91" y="55"/>
                </a:cxn>
                <a:cxn ang="0">
                  <a:pos x="46" y="16"/>
                </a:cxn>
                <a:cxn ang="0">
                  <a:pos x="23" y="0"/>
                </a:cxn>
                <a:cxn ang="0">
                  <a:pos x="0" y="24"/>
                </a:cxn>
                <a:cxn ang="0">
                  <a:pos x="0" y="32"/>
                </a:cxn>
                <a:cxn ang="0">
                  <a:pos x="16" y="48"/>
                </a:cxn>
                <a:cxn ang="0">
                  <a:pos x="23" y="63"/>
                </a:cxn>
                <a:cxn ang="0">
                  <a:pos x="46" y="79"/>
                </a:cxn>
                <a:cxn ang="0">
                  <a:pos x="159" y="231"/>
                </a:cxn>
                <a:cxn ang="0">
                  <a:pos x="250" y="407"/>
                </a:cxn>
                <a:cxn ang="0">
                  <a:pos x="318" y="623"/>
                </a:cxn>
                <a:cxn ang="0">
                  <a:pos x="363" y="862"/>
                </a:cxn>
                <a:cxn ang="0">
                  <a:pos x="371" y="1134"/>
                </a:cxn>
                <a:cxn ang="0">
                  <a:pos x="363" y="1326"/>
                </a:cxn>
                <a:cxn ang="0">
                  <a:pos x="341" y="1517"/>
                </a:cxn>
                <a:cxn ang="0">
                  <a:pos x="303" y="1709"/>
                </a:cxn>
                <a:cxn ang="0">
                  <a:pos x="235" y="1885"/>
                </a:cxn>
                <a:cxn ang="0">
                  <a:pos x="144" y="2052"/>
                </a:cxn>
                <a:cxn ang="0">
                  <a:pos x="31" y="2204"/>
                </a:cxn>
                <a:cxn ang="0">
                  <a:pos x="0" y="2236"/>
                </a:cxn>
                <a:cxn ang="0">
                  <a:pos x="0" y="2260"/>
                </a:cxn>
                <a:cxn ang="0">
                  <a:pos x="8" y="2260"/>
                </a:cxn>
                <a:cxn ang="0">
                  <a:pos x="23" y="2268"/>
                </a:cxn>
                <a:cxn ang="0">
                  <a:pos x="91" y="2220"/>
                </a:cxn>
                <a:cxn ang="0">
                  <a:pos x="152" y="2156"/>
                </a:cxn>
                <a:cxn ang="0">
                  <a:pos x="227" y="2068"/>
                </a:cxn>
                <a:cxn ang="0">
                  <a:pos x="295" y="1957"/>
                </a:cxn>
                <a:cxn ang="0">
                  <a:pos x="363" y="1829"/>
                </a:cxn>
                <a:cxn ang="0">
                  <a:pos x="446" y="1581"/>
                </a:cxn>
                <a:cxn ang="0">
                  <a:pos x="484" y="1342"/>
                </a:cxn>
                <a:cxn ang="0">
                  <a:pos x="499" y="1134"/>
                </a:cxn>
              </a:cxnLst>
              <a:rect l="0" t="0" r="r" b="b"/>
              <a:pathLst>
                <a:path w="499" h="2268">
                  <a:moveTo>
                    <a:pt x="499" y="1134"/>
                  </a:moveTo>
                  <a:lnTo>
                    <a:pt x="492" y="982"/>
                  </a:lnTo>
                  <a:lnTo>
                    <a:pt x="469" y="814"/>
                  </a:lnTo>
                  <a:lnTo>
                    <a:pt x="431" y="623"/>
                  </a:lnTo>
                  <a:lnTo>
                    <a:pt x="356" y="431"/>
                  </a:lnTo>
                  <a:lnTo>
                    <a:pt x="288" y="303"/>
                  </a:lnTo>
                  <a:lnTo>
                    <a:pt x="220" y="191"/>
                  </a:lnTo>
                  <a:lnTo>
                    <a:pt x="152" y="111"/>
                  </a:lnTo>
                  <a:lnTo>
                    <a:pt x="91" y="55"/>
                  </a:lnTo>
                  <a:lnTo>
                    <a:pt x="46" y="16"/>
                  </a:lnTo>
                  <a:lnTo>
                    <a:pt x="23" y="0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16" y="48"/>
                  </a:lnTo>
                  <a:lnTo>
                    <a:pt x="23" y="63"/>
                  </a:lnTo>
                  <a:lnTo>
                    <a:pt x="46" y="79"/>
                  </a:lnTo>
                  <a:lnTo>
                    <a:pt x="159" y="231"/>
                  </a:lnTo>
                  <a:lnTo>
                    <a:pt x="250" y="407"/>
                  </a:lnTo>
                  <a:lnTo>
                    <a:pt x="318" y="623"/>
                  </a:lnTo>
                  <a:lnTo>
                    <a:pt x="363" y="862"/>
                  </a:lnTo>
                  <a:lnTo>
                    <a:pt x="371" y="1134"/>
                  </a:lnTo>
                  <a:lnTo>
                    <a:pt x="363" y="1326"/>
                  </a:lnTo>
                  <a:lnTo>
                    <a:pt x="341" y="1517"/>
                  </a:lnTo>
                  <a:lnTo>
                    <a:pt x="303" y="1709"/>
                  </a:lnTo>
                  <a:lnTo>
                    <a:pt x="235" y="1885"/>
                  </a:lnTo>
                  <a:lnTo>
                    <a:pt x="144" y="2052"/>
                  </a:lnTo>
                  <a:lnTo>
                    <a:pt x="31" y="2204"/>
                  </a:lnTo>
                  <a:lnTo>
                    <a:pt x="0" y="2236"/>
                  </a:lnTo>
                  <a:lnTo>
                    <a:pt x="0" y="2260"/>
                  </a:lnTo>
                  <a:lnTo>
                    <a:pt x="8" y="2260"/>
                  </a:lnTo>
                  <a:lnTo>
                    <a:pt x="23" y="2268"/>
                  </a:lnTo>
                  <a:lnTo>
                    <a:pt x="91" y="2220"/>
                  </a:lnTo>
                  <a:lnTo>
                    <a:pt x="152" y="2156"/>
                  </a:lnTo>
                  <a:lnTo>
                    <a:pt x="227" y="2068"/>
                  </a:lnTo>
                  <a:lnTo>
                    <a:pt x="295" y="1957"/>
                  </a:lnTo>
                  <a:lnTo>
                    <a:pt x="363" y="1829"/>
                  </a:lnTo>
                  <a:lnTo>
                    <a:pt x="446" y="1581"/>
                  </a:lnTo>
                  <a:lnTo>
                    <a:pt x="484" y="1342"/>
                  </a:lnTo>
                  <a:lnTo>
                    <a:pt x="499" y="1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5" name="Freeform 179"/>
            <p:cNvSpPr>
              <a:spLocks noEditPoints="1"/>
            </p:cNvSpPr>
            <p:nvPr/>
          </p:nvSpPr>
          <p:spPr bwMode="auto">
            <a:xfrm>
              <a:off x="13148" y="3487"/>
              <a:ext cx="1466" cy="1622"/>
            </a:xfrm>
            <a:custGeom>
              <a:avLst/>
              <a:gdLst/>
              <a:ahLst/>
              <a:cxnLst>
                <a:cxn ang="0">
                  <a:pos x="242" y="1454"/>
                </a:cxn>
                <a:cxn ang="0">
                  <a:pos x="113" y="1542"/>
                </a:cxn>
                <a:cxn ang="0">
                  <a:pos x="30" y="1550"/>
                </a:cxn>
                <a:cxn ang="0">
                  <a:pos x="0" y="1574"/>
                </a:cxn>
                <a:cxn ang="0">
                  <a:pos x="15" y="1622"/>
                </a:cxn>
                <a:cxn ang="0">
                  <a:pos x="211" y="1614"/>
                </a:cxn>
                <a:cxn ang="0">
                  <a:pos x="438" y="1622"/>
                </a:cxn>
                <a:cxn ang="0">
                  <a:pos x="461" y="1606"/>
                </a:cxn>
                <a:cxn ang="0">
                  <a:pos x="468" y="1582"/>
                </a:cxn>
                <a:cxn ang="0">
                  <a:pos x="461" y="1558"/>
                </a:cxn>
                <a:cxn ang="0">
                  <a:pos x="438" y="1550"/>
                </a:cxn>
                <a:cxn ang="0">
                  <a:pos x="363" y="1534"/>
                </a:cxn>
                <a:cxn ang="0">
                  <a:pos x="332" y="1494"/>
                </a:cxn>
                <a:cxn ang="0">
                  <a:pos x="347" y="1422"/>
                </a:cxn>
                <a:cxn ang="0">
                  <a:pos x="370" y="1382"/>
                </a:cxn>
                <a:cxn ang="0">
                  <a:pos x="385" y="1342"/>
                </a:cxn>
                <a:cxn ang="0">
                  <a:pos x="468" y="1199"/>
                </a:cxn>
                <a:cxn ang="0">
                  <a:pos x="1058" y="1103"/>
                </a:cxn>
                <a:cxn ang="0">
                  <a:pos x="1073" y="1215"/>
                </a:cxn>
                <a:cxn ang="0">
                  <a:pos x="1088" y="1382"/>
                </a:cxn>
                <a:cxn ang="0">
                  <a:pos x="1096" y="1478"/>
                </a:cxn>
                <a:cxn ang="0">
                  <a:pos x="1051" y="1534"/>
                </a:cxn>
                <a:cxn ang="0">
                  <a:pos x="914" y="1550"/>
                </a:cxn>
                <a:cxn ang="0">
                  <a:pos x="892" y="1606"/>
                </a:cxn>
                <a:cxn ang="0">
                  <a:pos x="1058" y="1622"/>
                </a:cxn>
                <a:cxn ang="0">
                  <a:pos x="1262" y="1614"/>
                </a:cxn>
                <a:cxn ang="0">
                  <a:pos x="1444" y="1622"/>
                </a:cxn>
                <a:cxn ang="0">
                  <a:pos x="1466" y="1566"/>
                </a:cxn>
                <a:cxn ang="0">
                  <a:pos x="1345" y="1550"/>
                </a:cxn>
                <a:cxn ang="0">
                  <a:pos x="1285" y="1510"/>
                </a:cxn>
                <a:cxn ang="0">
                  <a:pos x="1149" y="56"/>
                </a:cxn>
                <a:cxn ang="0">
                  <a:pos x="1141" y="16"/>
                </a:cxn>
                <a:cxn ang="0">
                  <a:pos x="1126" y="0"/>
                </a:cxn>
                <a:cxn ang="0">
                  <a:pos x="1066" y="16"/>
                </a:cxn>
                <a:cxn ang="0">
                  <a:pos x="1051" y="40"/>
                </a:cxn>
                <a:cxn ang="0">
                  <a:pos x="567" y="1031"/>
                </a:cxn>
                <a:cxn ang="0">
                  <a:pos x="1058" y="1031"/>
                </a:cxn>
              </a:cxnLst>
              <a:rect l="0" t="0" r="r" b="b"/>
              <a:pathLst>
                <a:path w="1466" h="1622">
                  <a:moveTo>
                    <a:pt x="310" y="1358"/>
                  </a:moveTo>
                  <a:lnTo>
                    <a:pt x="242" y="1454"/>
                  </a:lnTo>
                  <a:lnTo>
                    <a:pt x="181" y="1510"/>
                  </a:lnTo>
                  <a:lnTo>
                    <a:pt x="113" y="1542"/>
                  </a:lnTo>
                  <a:lnTo>
                    <a:pt x="45" y="1550"/>
                  </a:lnTo>
                  <a:lnTo>
                    <a:pt x="30" y="1550"/>
                  </a:lnTo>
                  <a:lnTo>
                    <a:pt x="15" y="1558"/>
                  </a:lnTo>
                  <a:lnTo>
                    <a:pt x="0" y="1574"/>
                  </a:lnTo>
                  <a:lnTo>
                    <a:pt x="0" y="1606"/>
                  </a:lnTo>
                  <a:lnTo>
                    <a:pt x="15" y="1622"/>
                  </a:lnTo>
                  <a:lnTo>
                    <a:pt x="121" y="1622"/>
                  </a:lnTo>
                  <a:lnTo>
                    <a:pt x="211" y="1614"/>
                  </a:lnTo>
                  <a:lnTo>
                    <a:pt x="317" y="1622"/>
                  </a:lnTo>
                  <a:lnTo>
                    <a:pt x="438" y="1622"/>
                  </a:lnTo>
                  <a:lnTo>
                    <a:pt x="453" y="1614"/>
                  </a:lnTo>
                  <a:lnTo>
                    <a:pt x="461" y="1606"/>
                  </a:lnTo>
                  <a:lnTo>
                    <a:pt x="461" y="1598"/>
                  </a:lnTo>
                  <a:lnTo>
                    <a:pt x="468" y="1582"/>
                  </a:lnTo>
                  <a:lnTo>
                    <a:pt x="468" y="1566"/>
                  </a:lnTo>
                  <a:lnTo>
                    <a:pt x="461" y="1558"/>
                  </a:lnTo>
                  <a:lnTo>
                    <a:pt x="453" y="1558"/>
                  </a:lnTo>
                  <a:lnTo>
                    <a:pt x="438" y="1550"/>
                  </a:lnTo>
                  <a:lnTo>
                    <a:pt x="408" y="1550"/>
                  </a:lnTo>
                  <a:lnTo>
                    <a:pt x="363" y="1534"/>
                  </a:lnTo>
                  <a:lnTo>
                    <a:pt x="347" y="1518"/>
                  </a:lnTo>
                  <a:lnTo>
                    <a:pt x="332" y="1494"/>
                  </a:lnTo>
                  <a:lnTo>
                    <a:pt x="332" y="1446"/>
                  </a:lnTo>
                  <a:lnTo>
                    <a:pt x="347" y="1422"/>
                  </a:lnTo>
                  <a:lnTo>
                    <a:pt x="363" y="1390"/>
                  </a:lnTo>
                  <a:lnTo>
                    <a:pt x="370" y="1382"/>
                  </a:lnTo>
                  <a:lnTo>
                    <a:pt x="378" y="1366"/>
                  </a:lnTo>
                  <a:lnTo>
                    <a:pt x="385" y="1342"/>
                  </a:lnTo>
                  <a:lnTo>
                    <a:pt x="431" y="1271"/>
                  </a:lnTo>
                  <a:lnTo>
                    <a:pt x="468" y="1199"/>
                  </a:lnTo>
                  <a:lnTo>
                    <a:pt x="521" y="1103"/>
                  </a:lnTo>
                  <a:lnTo>
                    <a:pt x="1058" y="1103"/>
                  </a:lnTo>
                  <a:lnTo>
                    <a:pt x="1066" y="1143"/>
                  </a:lnTo>
                  <a:lnTo>
                    <a:pt x="1073" y="1215"/>
                  </a:lnTo>
                  <a:lnTo>
                    <a:pt x="1081" y="1294"/>
                  </a:lnTo>
                  <a:lnTo>
                    <a:pt x="1088" y="1382"/>
                  </a:lnTo>
                  <a:lnTo>
                    <a:pt x="1096" y="1446"/>
                  </a:lnTo>
                  <a:lnTo>
                    <a:pt x="1096" y="1478"/>
                  </a:lnTo>
                  <a:lnTo>
                    <a:pt x="1081" y="1510"/>
                  </a:lnTo>
                  <a:lnTo>
                    <a:pt x="1051" y="1534"/>
                  </a:lnTo>
                  <a:lnTo>
                    <a:pt x="975" y="1550"/>
                  </a:lnTo>
                  <a:lnTo>
                    <a:pt x="914" y="1550"/>
                  </a:lnTo>
                  <a:lnTo>
                    <a:pt x="892" y="1574"/>
                  </a:lnTo>
                  <a:lnTo>
                    <a:pt x="892" y="1606"/>
                  </a:lnTo>
                  <a:lnTo>
                    <a:pt x="907" y="1622"/>
                  </a:lnTo>
                  <a:lnTo>
                    <a:pt x="1058" y="1622"/>
                  </a:lnTo>
                  <a:lnTo>
                    <a:pt x="1187" y="1614"/>
                  </a:lnTo>
                  <a:lnTo>
                    <a:pt x="1262" y="1614"/>
                  </a:lnTo>
                  <a:lnTo>
                    <a:pt x="1353" y="1622"/>
                  </a:lnTo>
                  <a:lnTo>
                    <a:pt x="1444" y="1622"/>
                  </a:lnTo>
                  <a:lnTo>
                    <a:pt x="1466" y="1598"/>
                  </a:lnTo>
                  <a:lnTo>
                    <a:pt x="1466" y="1566"/>
                  </a:lnTo>
                  <a:lnTo>
                    <a:pt x="1451" y="1550"/>
                  </a:lnTo>
                  <a:lnTo>
                    <a:pt x="1345" y="1550"/>
                  </a:lnTo>
                  <a:lnTo>
                    <a:pt x="1300" y="1534"/>
                  </a:lnTo>
                  <a:lnTo>
                    <a:pt x="1285" y="1510"/>
                  </a:lnTo>
                  <a:lnTo>
                    <a:pt x="1277" y="1470"/>
                  </a:lnTo>
                  <a:lnTo>
                    <a:pt x="1149" y="56"/>
                  </a:lnTo>
                  <a:lnTo>
                    <a:pt x="1149" y="32"/>
                  </a:lnTo>
                  <a:lnTo>
                    <a:pt x="1141" y="16"/>
                  </a:lnTo>
                  <a:lnTo>
                    <a:pt x="1141" y="8"/>
                  </a:lnTo>
                  <a:lnTo>
                    <a:pt x="1126" y="0"/>
                  </a:lnTo>
                  <a:lnTo>
                    <a:pt x="1096" y="0"/>
                  </a:lnTo>
                  <a:lnTo>
                    <a:pt x="1066" y="16"/>
                  </a:lnTo>
                  <a:lnTo>
                    <a:pt x="1058" y="24"/>
                  </a:lnTo>
                  <a:lnTo>
                    <a:pt x="1051" y="40"/>
                  </a:lnTo>
                  <a:lnTo>
                    <a:pt x="310" y="1358"/>
                  </a:lnTo>
                  <a:close/>
                  <a:moveTo>
                    <a:pt x="567" y="1031"/>
                  </a:moveTo>
                  <a:lnTo>
                    <a:pt x="990" y="280"/>
                  </a:lnTo>
                  <a:lnTo>
                    <a:pt x="1058" y="1031"/>
                  </a:lnTo>
                  <a:lnTo>
                    <a:pt x="567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6" name="Freeform 180"/>
            <p:cNvSpPr>
              <a:spLocks/>
            </p:cNvSpPr>
            <p:nvPr/>
          </p:nvSpPr>
          <p:spPr bwMode="auto">
            <a:xfrm>
              <a:off x="15295" y="3791"/>
              <a:ext cx="1421" cy="1510"/>
            </a:xfrm>
            <a:custGeom>
              <a:avLst/>
              <a:gdLst/>
              <a:ahLst/>
              <a:cxnLst>
                <a:cxn ang="0">
                  <a:pos x="756" y="799"/>
                </a:cxn>
                <a:cxn ang="0">
                  <a:pos x="1383" y="799"/>
                </a:cxn>
                <a:cxn ang="0">
                  <a:pos x="1414" y="783"/>
                </a:cxn>
                <a:cxn ang="0">
                  <a:pos x="1421" y="775"/>
                </a:cxn>
                <a:cxn ang="0">
                  <a:pos x="1421" y="735"/>
                </a:cxn>
                <a:cxn ang="0">
                  <a:pos x="1414" y="719"/>
                </a:cxn>
                <a:cxn ang="0">
                  <a:pos x="1398" y="711"/>
                </a:cxn>
                <a:cxn ang="0">
                  <a:pos x="1368" y="711"/>
                </a:cxn>
                <a:cxn ang="0">
                  <a:pos x="1353" y="703"/>
                </a:cxn>
                <a:cxn ang="0">
                  <a:pos x="756" y="703"/>
                </a:cxn>
                <a:cxn ang="0">
                  <a:pos x="756" y="40"/>
                </a:cxn>
                <a:cxn ang="0">
                  <a:pos x="741" y="8"/>
                </a:cxn>
                <a:cxn ang="0">
                  <a:pos x="733" y="0"/>
                </a:cxn>
                <a:cxn ang="0">
                  <a:pos x="695" y="0"/>
                </a:cxn>
                <a:cxn ang="0">
                  <a:pos x="680" y="8"/>
                </a:cxn>
                <a:cxn ang="0">
                  <a:pos x="673" y="24"/>
                </a:cxn>
                <a:cxn ang="0">
                  <a:pos x="673" y="703"/>
                </a:cxn>
                <a:cxn ang="0">
                  <a:pos x="53" y="703"/>
                </a:cxn>
                <a:cxn ang="0">
                  <a:pos x="38" y="711"/>
                </a:cxn>
                <a:cxn ang="0">
                  <a:pos x="23" y="711"/>
                </a:cxn>
                <a:cxn ang="0">
                  <a:pos x="7" y="719"/>
                </a:cxn>
                <a:cxn ang="0">
                  <a:pos x="0" y="735"/>
                </a:cxn>
                <a:cxn ang="0">
                  <a:pos x="0" y="767"/>
                </a:cxn>
                <a:cxn ang="0">
                  <a:pos x="7" y="783"/>
                </a:cxn>
                <a:cxn ang="0">
                  <a:pos x="38" y="799"/>
                </a:cxn>
                <a:cxn ang="0">
                  <a:pos x="673" y="799"/>
                </a:cxn>
                <a:cxn ang="0">
                  <a:pos x="673" y="1478"/>
                </a:cxn>
                <a:cxn ang="0">
                  <a:pos x="680" y="1494"/>
                </a:cxn>
                <a:cxn ang="0">
                  <a:pos x="711" y="1510"/>
                </a:cxn>
                <a:cxn ang="0">
                  <a:pos x="741" y="1494"/>
                </a:cxn>
                <a:cxn ang="0">
                  <a:pos x="756" y="1462"/>
                </a:cxn>
                <a:cxn ang="0">
                  <a:pos x="756" y="1430"/>
                </a:cxn>
                <a:cxn ang="0">
                  <a:pos x="756" y="799"/>
                </a:cxn>
              </a:cxnLst>
              <a:rect l="0" t="0" r="r" b="b"/>
              <a:pathLst>
                <a:path w="1421" h="1510">
                  <a:moveTo>
                    <a:pt x="756" y="799"/>
                  </a:moveTo>
                  <a:lnTo>
                    <a:pt x="1383" y="799"/>
                  </a:lnTo>
                  <a:lnTo>
                    <a:pt x="1414" y="783"/>
                  </a:lnTo>
                  <a:lnTo>
                    <a:pt x="1421" y="775"/>
                  </a:lnTo>
                  <a:lnTo>
                    <a:pt x="1421" y="735"/>
                  </a:lnTo>
                  <a:lnTo>
                    <a:pt x="1414" y="719"/>
                  </a:lnTo>
                  <a:lnTo>
                    <a:pt x="1398" y="711"/>
                  </a:lnTo>
                  <a:lnTo>
                    <a:pt x="1368" y="711"/>
                  </a:lnTo>
                  <a:lnTo>
                    <a:pt x="1353" y="703"/>
                  </a:lnTo>
                  <a:lnTo>
                    <a:pt x="756" y="703"/>
                  </a:lnTo>
                  <a:lnTo>
                    <a:pt x="756" y="40"/>
                  </a:lnTo>
                  <a:lnTo>
                    <a:pt x="741" y="8"/>
                  </a:lnTo>
                  <a:lnTo>
                    <a:pt x="733" y="0"/>
                  </a:lnTo>
                  <a:lnTo>
                    <a:pt x="695" y="0"/>
                  </a:lnTo>
                  <a:lnTo>
                    <a:pt x="680" y="8"/>
                  </a:lnTo>
                  <a:lnTo>
                    <a:pt x="673" y="24"/>
                  </a:lnTo>
                  <a:lnTo>
                    <a:pt x="673" y="703"/>
                  </a:lnTo>
                  <a:lnTo>
                    <a:pt x="53" y="703"/>
                  </a:lnTo>
                  <a:lnTo>
                    <a:pt x="38" y="711"/>
                  </a:lnTo>
                  <a:lnTo>
                    <a:pt x="23" y="711"/>
                  </a:lnTo>
                  <a:lnTo>
                    <a:pt x="7" y="719"/>
                  </a:lnTo>
                  <a:lnTo>
                    <a:pt x="0" y="735"/>
                  </a:lnTo>
                  <a:lnTo>
                    <a:pt x="0" y="767"/>
                  </a:lnTo>
                  <a:lnTo>
                    <a:pt x="7" y="783"/>
                  </a:lnTo>
                  <a:lnTo>
                    <a:pt x="38" y="799"/>
                  </a:lnTo>
                  <a:lnTo>
                    <a:pt x="673" y="799"/>
                  </a:lnTo>
                  <a:lnTo>
                    <a:pt x="673" y="1478"/>
                  </a:lnTo>
                  <a:lnTo>
                    <a:pt x="680" y="1494"/>
                  </a:lnTo>
                  <a:lnTo>
                    <a:pt x="711" y="1510"/>
                  </a:lnTo>
                  <a:lnTo>
                    <a:pt x="741" y="1494"/>
                  </a:lnTo>
                  <a:lnTo>
                    <a:pt x="756" y="1462"/>
                  </a:lnTo>
                  <a:lnTo>
                    <a:pt x="756" y="1430"/>
                  </a:lnTo>
                  <a:lnTo>
                    <a:pt x="756" y="7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7" name="Freeform 181"/>
            <p:cNvSpPr>
              <a:spLocks/>
            </p:cNvSpPr>
            <p:nvPr/>
          </p:nvSpPr>
          <p:spPr bwMode="auto">
            <a:xfrm>
              <a:off x="17510" y="3408"/>
              <a:ext cx="499" cy="2268"/>
            </a:xfrm>
            <a:custGeom>
              <a:avLst/>
              <a:gdLst/>
              <a:ahLst/>
              <a:cxnLst>
                <a:cxn ang="0">
                  <a:pos x="499" y="2244"/>
                </a:cxn>
                <a:cxn ang="0">
                  <a:pos x="499" y="2236"/>
                </a:cxn>
                <a:cxn ang="0">
                  <a:pos x="461" y="2196"/>
                </a:cxn>
                <a:cxn ang="0">
                  <a:pos x="340" y="2044"/>
                </a:cxn>
                <a:cxn ang="0">
                  <a:pos x="257" y="1869"/>
                </a:cxn>
                <a:cxn ang="0">
                  <a:pos x="189" y="1685"/>
                </a:cxn>
                <a:cxn ang="0">
                  <a:pos x="151" y="1501"/>
                </a:cxn>
                <a:cxn ang="0">
                  <a:pos x="129" y="1318"/>
                </a:cxn>
                <a:cxn ang="0">
                  <a:pos x="121" y="1134"/>
                </a:cxn>
                <a:cxn ang="0">
                  <a:pos x="129" y="934"/>
                </a:cxn>
                <a:cxn ang="0">
                  <a:pos x="151" y="742"/>
                </a:cxn>
                <a:cxn ang="0">
                  <a:pos x="197" y="559"/>
                </a:cxn>
                <a:cxn ang="0">
                  <a:pos x="265" y="383"/>
                </a:cxn>
                <a:cxn ang="0">
                  <a:pos x="355" y="215"/>
                </a:cxn>
                <a:cxn ang="0">
                  <a:pos x="469" y="63"/>
                </a:cxn>
                <a:cxn ang="0">
                  <a:pos x="499" y="32"/>
                </a:cxn>
                <a:cxn ang="0">
                  <a:pos x="499" y="16"/>
                </a:cxn>
                <a:cxn ang="0">
                  <a:pos x="484" y="8"/>
                </a:cxn>
                <a:cxn ang="0">
                  <a:pos x="476" y="0"/>
                </a:cxn>
                <a:cxn ang="0">
                  <a:pos x="454" y="16"/>
                </a:cxn>
                <a:cxn ang="0">
                  <a:pos x="408" y="55"/>
                </a:cxn>
                <a:cxn ang="0">
                  <a:pos x="272" y="199"/>
                </a:cxn>
                <a:cxn ang="0">
                  <a:pos x="204" y="311"/>
                </a:cxn>
                <a:cxn ang="0">
                  <a:pos x="136" y="447"/>
                </a:cxn>
                <a:cxn ang="0">
                  <a:pos x="53" y="695"/>
                </a:cxn>
                <a:cxn ang="0">
                  <a:pos x="8" y="926"/>
                </a:cxn>
                <a:cxn ang="0">
                  <a:pos x="0" y="1134"/>
                </a:cxn>
                <a:cxn ang="0">
                  <a:pos x="8" y="1286"/>
                </a:cxn>
                <a:cxn ang="0">
                  <a:pos x="30" y="1461"/>
                </a:cxn>
                <a:cxn ang="0">
                  <a:pos x="68" y="1645"/>
                </a:cxn>
                <a:cxn ang="0">
                  <a:pos x="144" y="1845"/>
                </a:cxn>
                <a:cxn ang="0">
                  <a:pos x="212" y="1973"/>
                </a:cxn>
                <a:cxn ang="0">
                  <a:pos x="280" y="2076"/>
                </a:cxn>
                <a:cxn ang="0">
                  <a:pos x="348" y="2156"/>
                </a:cxn>
                <a:cxn ang="0">
                  <a:pos x="408" y="2220"/>
                </a:cxn>
                <a:cxn ang="0">
                  <a:pos x="476" y="2268"/>
                </a:cxn>
                <a:cxn ang="0">
                  <a:pos x="484" y="2268"/>
                </a:cxn>
                <a:cxn ang="0">
                  <a:pos x="491" y="2260"/>
                </a:cxn>
                <a:cxn ang="0">
                  <a:pos x="499" y="2244"/>
                </a:cxn>
              </a:cxnLst>
              <a:rect l="0" t="0" r="r" b="b"/>
              <a:pathLst>
                <a:path w="499" h="2268">
                  <a:moveTo>
                    <a:pt x="499" y="2244"/>
                  </a:moveTo>
                  <a:lnTo>
                    <a:pt x="499" y="2236"/>
                  </a:lnTo>
                  <a:lnTo>
                    <a:pt x="461" y="2196"/>
                  </a:lnTo>
                  <a:lnTo>
                    <a:pt x="340" y="2044"/>
                  </a:lnTo>
                  <a:lnTo>
                    <a:pt x="257" y="1869"/>
                  </a:lnTo>
                  <a:lnTo>
                    <a:pt x="189" y="1685"/>
                  </a:lnTo>
                  <a:lnTo>
                    <a:pt x="151" y="1501"/>
                  </a:lnTo>
                  <a:lnTo>
                    <a:pt x="129" y="1318"/>
                  </a:lnTo>
                  <a:lnTo>
                    <a:pt x="121" y="1134"/>
                  </a:lnTo>
                  <a:lnTo>
                    <a:pt x="129" y="934"/>
                  </a:lnTo>
                  <a:lnTo>
                    <a:pt x="151" y="742"/>
                  </a:lnTo>
                  <a:lnTo>
                    <a:pt x="197" y="559"/>
                  </a:lnTo>
                  <a:lnTo>
                    <a:pt x="265" y="383"/>
                  </a:lnTo>
                  <a:lnTo>
                    <a:pt x="355" y="215"/>
                  </a:lnTo>
                  <a:lnTo>
                    <a:pt x="469" y="63"/>
                  </a:lnTo>
                  <a:lnTo>
                    <a:pt x="499" y="32"/>
                  </a:lnTo>
                  <a:lnTo>
                    <a:pt x="499" y="16"/>
                  </a:lnTo>
                  <a:lnTo>
                    <a:pt x="484" y="8"/>
                  </a:lnTo>
                  <a:lnTo>
                    <a:pt x="476" y="0"/>
                  </a:lnTo>
                  <a:lnTo>
                    <a:pt x="454" y="16"/>
                  </a:lnTo>
                  <a:lnTo>
                    <a:pt x="408" y="55"/>
                  </a:lnTo>
                  <a:lnTo>
                    <a:pt x="272" y="199"/>
                  </a:lnTo>
                  <a:lnTo>
                    <a:pt x="204" y="311"/>
                  </a:lnTo>
                  <a:lnTo>
                    <a:pt x="136" y="447"/>
                  </a:lnTo>
                  <a:lnTo>
                    <a:pt x="53" y="695"/>
                  </a:lnTo>
                  <a:lnTo>
                    <a:pt x="8" y="926"/>
                  </a:lnTo>
                  <a:lnTo>
                    <a:pt x="0" y="1134"/>
                  </a:lnTo>
                  <a:lnTo>
                    <a:pt x="8" y="1286"/>
                  </a:lnTo>
                  <a:lnTo>
                    <a:pt x="30" y="1461"/>
                  </a:lnTo>
                  <a:lnTo>
                    <a:pt x="68" y="1645"/>
                  </a:lnTo>
                  <a:lnTo>
                    <a:pt x="144" y="1845"/>
                  </a:lnTo>
                  <a:lnTo>
                    <a:pt x="212" y="1973"/>
                  </a:lnTo>
                  <a:lnTo>
                    <a:pt x="280" y="2076"/>
                  </a:lnTo>
                  <a:lnTo>
                    <a:pt x="348" y="2156"/>
                  </a:lnTo>
                  <a:lnTo>
                    <a:pt x="408" y="2220"/>
                  </a:lnTo>
                  <a:lnTo>
                    <a:pt x="476" y="2268"/>
                  </a:lnTo>
                  <a:lnTo>
                    <a:pt x="484" y="2268"/>
                  </a:lnTo>
                  <a:lnTo>
                    <a:pt x="491" y="2260"/>
                  </a:lnTo>
                  <a:lnTo>
                    <a:pt x="499" y="22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8" name="Freeform 182"/>
            <p:cNvSpPr>
              <a:spLocks/>
            </p:cNvSpPr>
            <p:nvPr/>
          </p:nvSpPr>
          <p:spPr bwMode="auto">
            <a:xfrm>
              <a:off x="18319" y="3599"/>
              <a:ext cx="711" cy="1510"/>
            </a:xfrm>
            <a:custGeom>
              <a:avLst/>
              <a:gdLst/>
              <a:ahLst/>
              <a:cxnLst>
                <a:cxn ang="0">
                  <a:pos x="446" y="64"/>
                </a:cxn>
                <a:cxn ang="0">
                  <a:pos x="446" y="32"/>
                </a:cxn>
                <a:cxn ang="0">
                  <a:pos x="438" y="16"/>
                </a:cxn>
                <a:cxn ang="0">
                  <a:pos x="431" y="8"/>
                </a:cxn>
                <a:cxn ang="0">
                  <a:pos x="416" y="0"/>
                </a:cxn>
                <a:cxn ang="0">
                  <a:pos x="393" y="0"/>
                </a:cxn>
                <a:cxn ang="0">
                  <a:pos x="310" y="72"/>
                </a:cxn>
                <a:cxn ang="0">
                  <a:pos x="219" y="112"/>
                </a:cxn>
                <a:cxn ang="0">
                  <a:pos x="128" y="136"/>
                </a:cxn>
                <a:cxn ang="0">
                  <a:pos x="60" y="144"/>
                </a:cxn>
                <a:cxn ang="0">
                  <a:pos x="0" y="144"/>
                </a:cxn>
                <a:cxn ang="0">
                  <a:pos x="0" y="216"/>
                </a:cxn>
                <a:cxn ang="0">
                  <a:pos x="68" y="216"/>
                </a:cxn>
                <a:cxn ang="0">
                  <a:pos x="174" y="200"/>
                </a:cxn>
                <a:cxn ang="0">
                  <a:pos x="287" y="160"/>
                </a:cxn>
                <a:cxn ang="0">
                  <a:pos x="287" y="1334"/>
                </a:cxn>
                <a:cxn ang="0">
                  <a:pos x="280" y="1374"/>
                </a:cxn>
                <a:cxn ang="0">
                  <a:pos x="272" y="1406"/>
                </a:cxn>
                <a:cxn ang="0">
                  <a:pos x="242" y="1422"/>
                </a:cxn>
                <a:cxn ang="0">
                  <a:pos x="181" y="1438"/>
                </a:cxn>
                <a:cxn ang="0">
                  <a:pos x="15" y="1438"/>
                </a:cxn>
                <a:cxn ang="0">
                  <a:pos x="15" y="1510"/>
                </a:cxn>
                <a:cxn ang="0">
                  <a:pos x="91" y="1510"/>
                </a:cxn>
                <a:cxn ang="0">
                  <a:pos x="189" y="1502"/>
                </a:cxn>
                <a:cxn ang="0">
                  <a:pos x="544" y="1502"/>
                </a:cxn>
                <a:cxn ang="0">
                  <a:pos x="635" y="1510"/>
                </a:cxn>
                <a:cxn ang="0">
                  <a:pos x="711" y="1510"/>
                </a:cxn>
                <a:cxn ang="0">
                  <a:pos x="711" y="1438"/>
                </a:cxn>
                <a:cxn ang="0">
                  <a:pos x="544" y="1438"/>
                </a:cxn>
                <a:cxn ang="0">
                  <a:pos x="491" y="1422"/>
                </a:cxn>
                <a:cxn ang="0">
                  <a:pos x="454" y="1406"/>
                </a:cxn>
                <a:cxn ang="0">
                  <a:pos x="446" y="1374"/>
                </a:cxn>
                <a:cxn ang="0">
                  <a:pos x="446" y="1334"/>
                </a:cxn>
                <a:cxn ang="0">
                  <a:pos x="446" y="64"/>
                </a:cxn>
              </a:cxnLst>
              <a:rect l="0" t="0" r="r" b="b"/>
              <a:pathLst>
                <a:path w="711" h="1510">
                  <a:moveTo>
                    <a:pt x="446" y="64"/>
                  </a:moveTo>
                  <a:lnTo>
                    <a:pt x="446" y="32"/>
                  </a:lnTo>
                  <a:lnTo>
                    <a:pt x="438" y="16"/>
                  </a:lnTo>
                  <a:lnTo>
                    <a:pt x="431" y="8"/>
                  </a:lnTo>
                  <a:lnTo>
                    <a:pt x="416" y="0"/>
                  </a:lnTo>
                  <a:lnTo>
                    <a:pt x="393" y="0"/>
                  </a:lnTo>
                  <a:lnTo>
                    <a:pt x="310" y="72"/>
                  </a:lnTo>
                  <a:lnTo>
                    <a:pt x="219" y="112"/>
                  </a:lnTo>
                  <a:lnTo>
                    <a:pt x="128" y="136"/>
                  </a:lnTo>
                  <a:lnTo>
                    <a:pt x="60" y="144"/>
                  </a:lnTo>
                  <a:lnTo>
                    <a:pt x="0" y="144"/>
                  </a:lnTo>
                  <a:lnTo>
                    <a:pt x="0" y="216"/>
                  </a:lnTo>
                  <a:lnTo>
                    <a:pt x="68" y="216"/>
                  </a:lnTo>
                  <a:lnTo>
                    <a:pt x="174" y="200"/>
                  </a:lnTo>
                  <a:lnTo>
                    <a:pt x="287" y="160"/>
                  </a:lnTo>
                  <a:lnTo>
                    <a:pt x="287" y="1334"/>
                  </a:lnTo>
                  <a:lnTo>
                    <a:pt x="280" y="1374"/>
                  </a:lnTo>
                  <a:lnTo>
                    <a:pt x="272" y="1406"/>
                  </a:lnTo>
                  <a:lnTo>
                    <a:pt x="242" y="1422"/>
                  </a:lnTo>
                  <a:lnTo>
                    <a:pt x="181" y="1438"/>
                  </a:lnTo>
                  <a:lnTo>
                    <a:pt x="15" y="1438"/>
                  </a:lnTo>
                  <a:lnTo>
                    <a:pt x="15" y="1510"/>
                  </a:lnTo>
                  <a:lnTo>
                    <a:pt x="91" y="1510"/>
                  </a:lnTo>
                  <a:lnTo>
                    <a:pt x="189" y="1502"/>
                  </a:lnTo>
                  <a:lnTo>
                    <a:pt x="544" y="1502"/>
                  </a:lnTo>
                  <a:lnTo>
                    <a:pt x="635" y="1510"/>
                  </a:lnTo>
                  <a:lnTo>
                    <a:pt x="711" y="1510"/>
                  </a:lnTo>
                  <a:lnTo>
                    <a:pt x="711" y="1438"/>
                  </a:lnTo>
                  <a:lnTo>
                    <a:pt x="544" y="1438"/>
                  </a:lnTo>
                  <a:lnTo>
                    <a:pt x="491" y="1422"/>
                  </a:lnTo>
                  <a:lnTo>
                    <a:pt x="454" y="1406"/>
                  </a:lnTo>
                  <a:lnTo>
                    <a:pt x="446" y="1374"/>
                  </a:lnTo>
                  <a:lnTo>
                    <a:pt x="446" y="1334"/>
                  </a:lnTo>
                  <a:lnTo>
                    <a:pt x="446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9" name="Freeform 183"/>
            <p:cNvSpPr>
              <a:spLocks/>
            </p:cNvSpPr>
            <p:nvPr/>
          </p:nvSpPr>
          <p:spPr bwMode="auto">
            <a:xfrm>
              <a:off x="19786" y="3791"/>
              <a:ext cx="1421" cy="1510"/>
            </a:xfrm>
            <a:custGeom>
              <a:avLst/>
              <a:gdLst/>
              <a:ahLst/>
              <a:cxnLst>
                <a:cxn ang="0">
                  <a:pos x="756" y="799"/>
                </a:cxn>
                <a:cxn ang="0">
                  <a:pos x="1383" y="799"/>
                </a:cxn>
                <a:cxn ang="0">
                  <a:pos x="1413" y="783"/>
                </a:cxn>
                <a:cxn ang="0">
                  <a:pos x="1421" y="775"/>
                </a:cxn>
                <a:cxn ang="0">
                  <a:pos x="1421" y="735"/>
                </a:cxn>
                <a:cxn ang="0">
                  <a:pos x="1413" y="719"/>
                </a:cxn>
                <a:cxn ang="0">
                  <a:pos x="1398" y="711"/>
                </a:cxn>
                <a:cxn ang="0">
                  <a:pos x="1368" y="711"/>
                </a:cxn>
                <a:cxn ang="0">
                  <a:pos x="1353" y="703"/>
                </a:cxn>
                <a:cxn ang="0">
                  <a:pos x="756" y="703"/>
                </a:cxn>
                <a:cxn ang="0">
                  <a:pos x="756" y="40"/>
                </a:cxn>
                <a:cxn ang="0">
                  <a:pos x="741" y="8"/>
                </a:cxn>
                <a:cxn ang="0">
                  <a:pos x="733" y="0"/>
                </a:cxn>
                <a:cxn ang="0">
                  <a:pos x="695" y="0"/>
                </a:cxn>
                <a:cxn ang="0">
                  <a:pos x="680" y="8"/>
                </a:cxn>
                <a:cxn ang="0">
                  <a:pos x="673" y="24"/>
                </a:cxn>
                <a:cxn ang="0">
                  <a:pos x="673" y="703"/>
                </a:cxn>
                <a:cxn ang="0">
                  <a:pos x="53" y="703"/>
                </a:cxn>
                <a:cxn ang="0">
                  <a:pos x="37" y="711"/>
                </a:cxn>
                <a:cxn ang="0">
                  <a:pos x="22" y="711"/>
                </a:cxn>
                <a:cxn ang="0">
                  <a:pos x="7" y="719"/>
                </a:cxn>
                <a:cxn ang="0">
                  <a:pos x="0" y="735"/>
                </a:cxn>
                <a:cxn ang="0">
                  <a:pos x="0" y="767"/>
                </a:cxn>
                <a:cxn ang="0">
                  <a:pos x="7" y="783"/>
                </a:cxn>
                <a:cxn ang="0">
                  <a:pos x="37" y="799"/>
                </a:cxn>
                <a:cxn ang="0">
                  <a:pos x="673" y="799"/>
                </a:cxn>
                <a:cxn ang="0">
                  <a:pos x="673" y="1478"/>
                </a:cxn>
                <a:cxn ang="0">
                  <a:pos x="680" y="1494"/>
                </a:cxn>
                <a:cxn ang="0">
                  <a:pos x="710" y="1510"/>
                </a:cxn>
                <a:cxn ang="0">
                  <a:pos x="741" y="1494"/>
                </a:cxn>
                <a:cxn ang="0">
                  <a:pos x="756" y="1462"/>
                </a:cxn>
                <a:cxn ang="0">
                  <a:pos x="756" y="1430"/>
                </a:cxn>
                <a:cxn ang="0">
                  <a:pos x="756" y="799"/>
                </a:cxn>
              </a:cxnLst>
              <a:rect l="0" t="0" r="r" b="b"/>
              <a:pathLst>
                <a:path w="1421" h="1510">
                  <a:moveTo>
                    <a:pt x="756" y="799"/>
                  </a:moveTo>
                  <a:lnTo>
                    <a:pt x="1383" y="799"/>
                  </a:lnTo>
                  <a:lnTo>
                    <a:pt x="1413" y="783"/>
                  </a:lnTo>
                  <a:lnTo>
                    <a:pt x="1421" y="775"/>
                  </a:lnTo>
                  <a:lnTo>
                    <a:pt x="1421" y="735"/>
                  </a:lnTo>
                  <a:lnTo>
                    <a:pt x="1413" y="719"/>
                  </a:lnTo>
                  <a:lnTo>
                    <a:pt x="1398" y="711"/>
                  </a:lnTo>
                  <a:lnTo>
                    <a:pt x="1368" y="711"/>
                  </a:lnTo>
                  <a:lnTo>
                    <a:pt x="1353" y="703"/>
                  </a:lnTo>
                  <a:lnTo>
                    <a:pt x="756" y="703"/>
                  </a:lnTo>
                  <a:lnTo>
                    <a:pt x="756" y="40"/>
                  </a:lnTo>
                  <a:lnTo>
                    <a:pt x="741" y="8"/>
                  </a:lnTo>
                  <a:lnTo>
                    <a:pt x="733" y="0"/>
                  </a:lnTo>
                  <a:lnTo>
                    <a:pt x="695" y="0"/>
                  </a:lnTo>
                  <a:lnTo>
                    <a:pt x="680" y="8"/>
                  </a:lnTo>
                  <a:lnTo>
                    <a:pt x="673" y="24"/>
                  </a:lnTo>
                  <a:lnTo>
                    <a:pt x="673" y="703"/>
                  </a:lnTo>
                  <a:lnTo>
                    <a:pt x="53" y="703"/>
                  </a:lnTo>
                  <a:lnTo>
                    <a:pt x="37" y="711"/>
                  </a:lnTo>
                  <a:lnTo>
                    <a:pt x="22" y="711"/>
                  </a:lnTo>
                  <a:lnTo>
                    <a:pt x="7" y="719"/>
                  </a:lnTo>
                  <a:lnTo>
                    <a:pt x="0" y="735"/>
                  </a:lnTo>
                  <a:lnTo>
                    <a:pt x="0" y="767"/>
                  </a:lnTo>
                  <a:lnTo>
                    <a:pt x="7" y="783"/>
                  </a:lnTo>
                  <a:lnTo>
                    <a:pt x="37" y="799"/>
                  </a:lnTo>
                  <a:lnTo>
                    <a:pt x="673" y="799"/>
                  </a:lnTo>
                  <a:lnTo>
                    <a:pt x="673" y="1478"/>
                  </a:lnTo>
                  <a:lnTo>
                    <a:pt x="680" y="1494"/>
                  </a:lnTo>
                  <a:lnTo>
                    <a:pt x="710" y="1510"/>
                  </a:lnTo>
                  <a:lnTo>
                    <a:pt x="741" y="1494"/>
                  </a:lnTo>
                  <a:lnTo>
                    <a:pt x="756" y="1462"/>
                  </a:lnTo>
                  <a:lnTo>
                    <a:pt x="756" y="1430"/>
                  </a:lnTo>
                  <a:lnTo>
                    <a:pt x="756" y="7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0" name="Freeform 184"/>
            <p:cNvSpPr>
              <a:spLocks/>
            </p:cNvSpPr>
            <p:nvPr/>
          </p:nvSpPr>
          <p:spPr bwMode="auto">
            <a:xfrm>
              <a:off x="21850" y="4111"/>
              <a:ext cx="1066" cy="1022"/>
            </a:xfrm>
            <a:custGeom>
              <a:avLst/>
              <a:gdLst/>
              <a:ahLst/>
              <a:cxnLst>
                <a:cxn ang="0">
                  <a:pos x="680" y="215"/>
                </a:cxn>
                <a:cxn ang="0">
                  <a:pos x="801" y="63"/>
                </a:cxn>
                <a:cxn ang="0">
                  <a:pos x="945" y="63"/>
                </a:cxn>
                <a:cxn ang="0">
                  <a:pos x="899" y="119"/>
                </a:cxn>
                <a:cxn ang="0">
                  <a:pos x="869" y="199"/>
                </a:cxn>
                <a:cxn ang="0">
                  <a:pos x="892" y="255"/>
                </a:cxn>
                <a:cxn ang="0">
                  <a:pos x="990" y="271"/>
                </a:cxn>
                <a:cxn ang="0">
                  <a:pos x="1066" y="143"/>
                </a:cxn>
                <a:cxn ang="0">
                  <a:pos x="967" y="15"/>
                </a:cxn>
                <a:cxn ang="0">
                  <a:pos x="801" y="7"/>
                </a:cxn>
                <a:cxn ang="0">
                  <a:pos x="665" y="135"/>
                </a:cxn>
                <a:cxn ang="0">
                  <a:pos x="559" y="47"/>
                </a:cxn>
                <a:cxn ang="0">
                  <a:pos x="415" y="0"/>
                </a:cxn>
                <a:cxn ang="0">
                  <a:pos x="181" y="119"/>
                </a:cxn>
                <a:cxn ang="0">
                  <a:pos x="75" y="311"/>
                </a:cxn>
                <a:cxn ang="0">
                  <a:pos x="75" y="359"/>
                </a:cxn>
                <a:cxn ang="0">
                  <a:pos x="106" y="359"/>
                </a:cxn>
                <a:cxn ang="0">
                  <a:pos x="174" y="223"/>
                </a:cxn>
                <a:cxn ang="0">
                  <a:pos x="355" y="55"/>
                </a:cxn>
                <a:cxn ang="0">
                  <a:pos x="468" y="63"/>
                </a:cxn>
                <a:cxn ang="0">
                  <a:pos x="521" y="199"/>
                </a:cxn>
                <a:cxn ang="0">
                  <a:pos x="484" y="431"/>
                </a:cxn>
                <a:cxn ang="0">
                  <a:pos x="378" y="830"/>
                </a:cxn>
                <a:cxn ang="0">
                  <a:pos x="204" y="974"/>
                </a:cxn>
                <a:cxn ang="0">
                  <a:pos x="128" y="958"/>
                </a:cxn>
                <a:cxn ang="0">
                  <a:pos x="158" y="910"/>
                </a:cxn>
                <a:cxn ang="0">
                  <a:pos x="196" y="798"/>
                </a:cxn>
                <a:cxn ang="0">
                  <a:pos x="166" y="750"/>
                </a:cxn>
                <a:cxn ang="0">
                  <a:pos x="121" y="742"/>
                </a:cxn>
                <a:cxn ang="0">
                  <a:pos x="0" y="870"/>
                </a:cxn>
                <a:cxn ang="0">
                  <a:pos x="90" y="998"/>
                </a:cxn>
                <a:cxn ang="0">
                  <a:pos x="279" y="1006"/>
                </a:cxn>
                <a:cxn ang="0">
                  <a:pos x="415" y="870"/>
                </a:cxn>
                <a:cxn ang="0">
                  <a:pos x="506" y="966"/>
                </a:cxn>
                <a:cxn ang="0">
                  <a:pos x="748" y="1006"/>
                </a:cxn>
                <a:cxn ang="0">
                  <a:pos x="937" y="838"/>
                </a:cxn>
                <a:cxn ang="0">
                  <a:pos x="1005" y="670"/>
                </a:cxn>
                <a:cxn ang="0">
                  <a:pos x="952" y="662"/>
                </a:cxn>
                <a:cxn ang="0">
                  <a:pos x="854" y="862"/>
                </a:cxn>
                <a:cxn ang="0">
                  <a:pos x="703" y="966"/>
                </a:cxn>
                <a:cxn ang="0">
                  <a:pos x="574" y="926"/>
                </a:cxn>
                <a:cxn ang="0">
                  <a:pos x="552" y="774"/>
                </a:cxn>
                <a:cxn ang="0">
                  <a:pos x="657" y="311"/>
                </a:cxn>
              </a:cxnLst>
              <a:rect l="0" t="0" r="r" b="b"/>
              <a:pathLst>
                <a:path w="1066" h="1022">
                  <a:moveTo>
                    <a:pt x="657" y="311"/>
                  </a:moveTo>
                  <a:lnTo>
                    <a:pt x="665" y="271"/>
                  </a:lnTo>
                  <a:lnTo>
                    <a:pt x="680" y="215"/>
                  </a:lnTo>
                  <a:lnTo>
                    <a:pt x="710" y="159"/>
                  </a:lnTo>
                  <a:lnTo>
                    <a:pt x="748" y="103"/>
                  </a:lnTo>
                  <a:lnTo>
                    <a:pt x="801" y="63"/>
                  </a:lnTo>
                  <a:lnTo>
                    <a:pt x="869" y="47"/>
                  </a:lnTo>
                  <a:lnTo>
                    <a:pt x="899" y="47"/>
                  </a:lnTo>
                  <a:lnTo>
                    <a:pt x="945" y="63"/>
                  </a:lnTo>
                  <a:lnTo>
                    <a:pt x="975" y="79"/>
                  </a:lnTo>
                  <a:lnTo>
                    <a:pt x="945" y="87"/>
                  </a:lnTo>
                  <a:lnTo>
                    <a:pt x="899" y="119"/>
                  </a:lnTo>
                  <a:lnTo>
                    <a:pt x="884" y="143"/>
                  </a:lnTo>
                  <a:lnTo>
                    <a:pt x="877" y="175"/>
                  </a:lnTo>
                  <a:lnTo>
                    <a:pt x="869" y="199"/>
                  </a:lnTo>
                  <a:lnTo>
                    <a:pt x="869" y="215"/>
                  </a:lnTo>
                  <a:lnTo>
                    <a:pt x="877" y="239"/>
                  </a:lnTo>
                  <a:lnTo>
                    <a:pt x="892" y="255"/>
                  </a:lnTo>
                  <a:lnTo>
                    <a:pt x="907" y="263"/>
                  </a:lnTo>
                  <a:lnTo>
                    <a:pt x="952" y="279"/>
                  </a:lnTo>
                  <a:lnTo>
                    <a:pt x="990" y="271"/>
                  </a:lnTo>
                  <a:lnTo>
                    <a:pt x="1028" y="247"/>
                  </a:lnTo>
                  <a:lnTo>
                    <a:pt x="1058" y="207"/>
                  </a:lnTo>
                  <a:lnTo>
                    <a:pt x="1066" y="143"/>
                  </a:lnTo>
                  <a:lnTo>
                    <a:pt x="1051" y="87"/>
                  </a:lnTo>
                  <a:lnTo>
                    <a:pt x="1020" y="39"/>
                  </a:lnTo>
                  <a:lnTo>
                    <a:pt x="967" y="15"/>
                  </a:lnTo>
                  <a:lnTo>
                    <a:pt x="914" y="0"/>
                  </a:lnTo>
                  <a:lnTo>
                    <a:pt x="869" y="0"/>
                  </a:lnTo>
                  <a:lnTo>
                    <a:pt x="801" y="7"/>
                  </a:lnTo>
                  <a:lnTo>
                    <a:pt x="741" y="39"/>
                  </a:lnTo>
                  <a:lnTo>
                    <a:pt x="695" y="87"/>
                  </a:lnTo>
                  <a:lnTo>
                    <a:pt x="665" y="135"/>
                  </a:lnTo>
                  <a:lnTo>
                    <a:pt x="642" y="167"/>
                  </a:lnTo>
                  <a:lnTo>
                    <a:pt x="604" y="95"/>
                  </a:lnTo>
                  <a:lnTo>
                    <a:pt x="559" y="47"/>
                  </a:lnTo>
                  <a:lnTo>
                    <a:pt x="506" y="15"/>
                  </a:lnTo>
                  <a:lnTo>
                    <a:pt x="453" y="0"/>
                  </a:lnTo>
                  <a:lnTo>
                    <a:pt x="415" y="0"/>
                  </a:lnTo>
                  <a:lnTo>
                    <a:pt x="325" y="15"/>
                  </a:lnTo>
                  <a:lnTo>
                    <a:pt x="249" y="55"/>
                  </a:lnTo>
                  <a:lnTo>
                    <a:pt x="181" y="119"/>
                  </a:lnTo>
                  <a:lnTo>
                    <a:pt x="136" y="183"/>
                  </a:lnTo>
                  <a:lnTo>
                    <a:pt x="98" y="255"/>
                  </a:lnTo>
                  <a:lnTo>
                    <a:pt x="75" y="311"/>
                  </a:lnTo>
                  <a:lnTo>
                    <a:pt x="68" y="343"/>
                  </a:lnTo>
                  <a:lnTo>
                    <a:pt x="68" y="359"/>
                  </a:lnTo>
                  <a:lnTo>
                    <a:pt x="75" y="359"/>
                  </a:lnTo>
                  <a:lnTo>
                    <a:pt x="83" y="367"/>
                  </a:lnTo>
                  <a:lnTo>
                    <a:pt x="90" y="367"/>
                  </a:lnTo>
                  <a:lnTo>
                    <a:pt x="106" y="359"/>
                  </a:lnTo>
                  <a:lnTo>
                    <a:pt x="113" y="359"/>
                  </a:lnTo>
                  <a:lnTo>
                    <a:pt x="121" y="343"/>
                  </a:lnTo>
                  <a:lnTo>
                    <a:pt x="174" y="223"/>
                  </a:lnTo>
                  <a:lnTo>
                    <a:pt x="234" y="135"/>
                  </a:lnTo>
                  <a:lnTo>
                    <a:pt x="295" y="79"/>
                  </a:lnTo>
                  <a:lnTo>
                    <a:pt x="355" y="55"/>
                  </a:lnTo>
                  <a:lnTo>
                    <a:pt x="408" y="47"/>
                  </a:lnTo>
                  <a:lnTo>
                    <a:pt x="438" y="47"/>
                  </a:lnTo>
                  <a:lnTo>
                    <a:pt x="468" y="63"/>
                  </a:lnTo>
                  <a:lnTo>
                    <a:pt x="499" y="87"/>
                  </a:lnTo>
                  <a:lnTo>
                    <a:pt x="514" y="135"/>
                  </a:lnTo>
                  <a:lnTo>
                    <a:pt x="521" y="199"/>
                  </a:lnTo>
                  <a:lnTo>
                    <a:pt x="521" y="255"/>
                  </a:lnTo>
                  <a:lnTo>
                    <a:pt x="506" y="327"/>
                  </a:lnTo>
                  <a:lnTo>
                    <a:pt x="484" y="431"/>
                  </a:lnTo>
                  <a:lnTo>
                    <a:pt x="453" y="567"/>
                  </a:lnTo>
                  <a:lnTo>
                    <a:pt x="408" y="734"/>
                  </a:lnTo>
                  <a:lnTo>
                    <a:pt x="378" y="830"/>
                  </a:lnTo>
                  <a:lnTo>
                    <a:pt x="332" y="910"/>
                  </a:lnTo>
                  <a:lnTo>
                    <a:pt x="272" y="958"/>
                  </a:lnTo>
                  <a:lnTo>
                    <a:pt x="204" y="974"/>
                  </a:lnTo>
                  <a:lnTo>
                    <a:pt x="189" y="974"/>
                  </a:lnTo>
                  <a:lnTo>
                    <a:pt x="166" y="966"/>
                  </a:lnTo>
                  <a:lnTo>
                    <a:pt x="128" y="958"/>
                  </a:lnTo>
                  <a:lnTo>
                    <a:pt x="98" y="942"/>
                  </a:lnTo>
                  <a:lnTo>
                    <a:pt x="128" y="934"/>
                  </a:lnTo>
                  <a:lnTo>
                    <a:pt x="158" y="910"/>
                  </a:lnTo>
                  <a:lnTo>
                    <a:pt x="181" y="886"/>
                  </a:lnTo>
                  <a:lnTo>
                    <a:pt x="196" y="854"/>
                  </a:lnTo>
                  <a:lnTo>
                    <a:pt x="196" y="798"/>
                  </a:lnTo>
                  <a:lnTo>
                    <a:pt x="189" y="782"/>
                  </a:lnTo>
                  <a:lnTo>
                    <a:pt x="174" y="766"/>
                  </a:lnTo>
                  <a:lnTo>
                    <a:pt x="166" y="750"/>
                  </a:lnTo>
                  <a:lnTo>
                    <a:pt x="151" y="750"/>
                  </a:lnTo>
                  <a:lnTo>
                    <a:pt x="136" y="742"/>
                  </a:lnTo>
                  <a:lnTo>
                    <a:pt x="121" y="742"/>
                  </a:lnTo>
                  <a:lnTo>
                    <a:pt x="60" y="758"/>
                  </a:lnTo>
                  <a:lnTo>
                    <a:pt x="15" y="806"/>
                  </a:lnTo>
                  <a:lnTo>
                    <a:pt x="0" y="870"/>
                  </a:lnTo>
                  <a:lnTo>
                    <a:pt x="15" y="926"/>
                  </a:lnTo>
                  <a:lnTo>
                    <a:pt x="45" y="974"/>
                  </a:lnTo>
                  <a:lnTo>
                    <a:pt x="90" y="998"/>
                  </a:lnTo>
                  <a:lnTo>
                    <a:pt x="143" y="1014"/>
                  </a:lnTo>
                  <a:lnTo>
                    <a:pt x="204" y="1022"/>
                  </a:lnTo>
                  <a:lnTo>
                    <a:pt x="279" y="1006"/>
                  </a:lnTo>
                  <a:lnTo>
                    <a:pt x="340" y="966"/>
                  </a:lnTo>
                  <a:lnTo>
                    <a:pt x="385" y="918"/>
                  </a:lnTo>
                  <a:lnTo>
                    <a:pt x="415" y="870"/>
                  </a:lnTo>
                  <a:lnTo>
                    <a:pt x="431" y="854"/>
                  </a:lnTo>
                  <a:lnTo>
                    <a:pt x="461" y="918"/>
                  </a:lnTo>
                  <a:lnTo>
                    <a:pt x="506" y="966"/>
                  </a:lnTo>
                  <a:lnTo>
                    <a:pt x="574" y="1006"/>
                  </a:lnTo>
                  <a:lnTo>
                    <a:pt x="657" y="1022"/>
                  </a:lnTo>
                  <a:lnTo>
                    <a:pt x="748" y="1006"/>
                  </a:lnTo>
                  <a:lnTo>
                    <a:pt x="824" y="966"/>
                  </a:lnTo>
                  <a:lnTo>
                    <a:pt x="884" y="902"/>
                  </a:lnTo>
                  <a:lnTo>
                    <a:pt x="937" y="838"/>
                  </a:lnTo>
                  <a:lnTo>
                    <a:pt x="975" y="766"/>
                  </a:lnTo>
                  <a:lnTo>
                    <a:pt x="998" y="710"/>
                  </a:lnTo>
                  <a:lnTo>
                    <a:pt x="1005" y="670"/>
                  </a:lnTo>
                  <a:lnTo>
                    <a:pt x="990" y="654"/>
                  </a:lnTo>
                  <a:lnTo>
                    <a:pt x="960" y="654"/>
                  </a:lnTo>
                  <a:lnTo>
                    <a:pt x="952" y="662"/>
                  </a:lnTo>
                  <a:lnTo>
                    <a:pt x="945" y="678"/>
                  </a:lnTo>
                  <a:lnTo>
                    <a:pt x="907" y="782"/>
                  </a:lnTo>
                  <a:lnTo>
                    <a:pt x="854" y="862"/>
                  </a:lnTo>
                  <a:lnTo>
                    <a:pt x="801" y="918"/>
                  </a:lnTo>
                  <a:lnTo>
                    <a:pt x="756" y="950"/>
                  </a:lnTo>
                  <a:lnTo>
                    <a:pt x="703" y="966"/>
                  </a:lnTo>
                  <a:lnTo>
                    <a:pt x="665" y="974"/>
                  </a:lnTo>
                  <a:lnTo>
                    <a:pt x="612" y="958"/>
                  </a:lnTo>
                  <a:lnTo>
                    <a:pt x="574" y="926"/>
                  </a:lnTo>
                  <a:lnTo>
                    <a:pt x="552" y="878"/>
                  </a:lnTo>
                  <a:lnTo>
                    <a:pt x="544" y="822"/>
                  </a:lnTo>
                  <a:lnTo>
                    <a:pt x="552" y="774"/>
                  </a:lnTo>
                  <a:lnTo>
                    <a:pt x="559" y="710"/>
                  </a:lnTo>
                  <a:lnTo>
                    <a:pt x="582" y="623"/>
                  </a:lnTo>
                  <a:lnTo>
                    <a:pt x="657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1" name="Freeform 185"/>
            <p:cNvSpPr>
              <a:spLocks/>
            </p:cNvSpPr>
            <p:nvPr/>
          </p:nvSpPr>
          <p:spPr bwMode="auto">
            <a:xfrm>
              <a:off x="23135" y="3408"/>
              <a:ext cx="499" cy="2268"/>
            </a:xfrm>
            <a:custGeom>
              <a:avLst/>
              <a:gdLst/>
              <a:ahLst/>
              <a:cxnLst>
                <a:cxn ang="0">
                  <a:pos x="499" y="1134"/>
                </a:cxn>
                <a:cxn ang="0">
                  <a:pos x="491" y="982"/>
                </a:cxn>
                <a:cxn ang="0">
                  <a:pos x="469" y="814"/>
                </a:cxn>
                <a:cxn ang="0">
                  <a:pos x="431" y="623"/>
                </a:cxn>
                <a:cxn ang="0">
                  <a:pos x="355" y="431"/>
                </a:cxn>
                <a:cxn ang="0">
                  <a:pos x="287" y="303"/>
                </a:cxn>
                <a:cxn ang="0">
                  <a:pos x="219" y="191"/>
                </a:cxn>
                <a:cxn ang="0">
                  <a:pos x="151" y="111"/>
                </a:cxn>
                <a:cxn ang="0">
                  <a:pos x="91" y="55"/>
                </a:cxn>
                <a:cxn ang="0">
                  <a:pos x="45" y="16"/>
                </a:cxn>
                <a:cxn ang="0">
                  <a:pos x="23" y="0"/>
                </a:cxn>
                <a:cxn ang="0">
                  <a:pos x="0" y="24"/>
                </a:cxn>
                <a:cxn ang="0">
                  <a:pos x="0" y="32"/>
                </a:cxn>
                <a:cxn ang="0">
                  <a:pos x="15" y="48"/>
                </a:cxn>
                <a:cxn ang="0">
                  <a:pos x="23" y="63"/>
                </a:cxn>
                <a:cxn ang="0">
                  <a:pos x="45" y="79"/>
                </a:cxn>
                <a:cxn ang="0">
                  <a:pos x="159" y="231"/>
                </a:cxn>
                <a:cxn ang="0">
                  <a:pos x="249" y="407"/>
                </a:cxn>
                <a:cxn ang="0">
                  <a:pos x="317" y="623"/>
                </a:cxn>
                <a:cxn ang="0">
                  <a:pos x="363" y="862"/>
                </a:cxn>
                <a:cxn ang="0">
                  <a:pos x="370" y="1134"/>
                </a:cxn>
                <a:cxn ang="0">
                  <a:pos x="363" y="1326"/>
                </a:cxn>
                <a:cxn ang="0">
                  <a:pos x="340" y="1517"/>
                </a:cxn>
                <a:cxn ang="0">
                  <a:pos x="302" y="1709"/>
                </a:cxn>
                <a:cxn ang="0">
                  <a:pos x="234" y="1885"/>
                </a:cxn>
                <a:cxn ang="0">
                  <a:pos x="144" y="2052"/>
                </a:cxn>
                <a:cxn ang="0">
                  <a:pos x="30" y="2204"/>
                </a:cxn>
                <a:cxn ang="0">
                  <a:pos x="0" y="2236"/>
                </a:cxn>
                <a:cxn ang="0">
                  <a:pos x="0" y="2260"/>
                </a:cxn>
                <a:cxn ang="0">
                  <a:pos x="7" y="2260"/>
                </a:cxn>
                <a:cxn ang="0">
                  <a:pos x="23" y="2268"/>
                </a:cxn>
                <a:cxn ang="0">
                  <a:pos x="91" y="2220"/>
                </a:cxn>
                <a:cxn ang="0">
                  <a:pos x="151" y="2156"/>
                </a:cxn>
                <a:cxn ang="0">
                  <a:pos x="227" y="2068"/>
                </a:cxn>
                <a:cxn ang="0">
                  <a:pos x="295" y="1957"/>
                </a:cxn>
                <a:cxn ang="0">
                  <a:pos x="363" y="1829"/>
                </a:cxn>
                <a:cxn ang="0">
                  <a:pos x="446" y="1581"/>
                </a:cxn>
                <a:cxn ang="0">
                  <a:pos x="484" y="1342"/>
                </a:cxn>
                <a:cxn ang="0">
                  <a:pos x="499" y="1134"/>
                </a:cxn>
              </a:cxnLst>
              <a:rect l="0" t="0" r="r" b="b"/>
              <a:pathLst>
                <a:path w="499" h="2268">
                  <a:moveTo>
                    <a:pt x="499" y="1134"/>
                  </a:moveTo>
                  <a:lnTo>
                    <a:pt x="491" y="982"/>
                  </a:lnTo>
                  <a:lnTo>
                    <a:pt x="469" y="814"/>
                  </a:lnTo>
                  <a:lnTo>
                    <a:pt x="431" y="623"/>
                  </a:lnTo>
                  <a:lnTo>
                    <a:pt x="355" y="431"/>
                  </a:lnTo>
                  <a:lnTo>
                    <a:pt x="287" y="303"/>
                  </a:lnTo>
                  <a:lnTo>
                    <a:pt x="219" y="191"/>
                  </a:lnTo>
                  <a:lnTo>
                    <a:pt x="151" y="111"/>
                  </a:lnTo>
                  <a:lnTo>
                    <a:pt x="91" y="55"/>
                  </a:lnTo>
                  <a:lnTo>
                    <a:pt x="45" y="16"/>
                  </a:lnTo>
                  <a:lnTo>
                    <a:pt x="23" y="0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15" y="48"/>
                  </a:lnTo>
                  <a:lnTo>
                    <a:pt x="23" y="63"/>
                  </a:lnTo>
                  <a:lnTo>
                    <a:pt x="45" y="79"/>
                  </a:lnTo>
                  <a:lnTo>
                    <a:pt x="159" y="231"/>
                  </a:lnTo>
                  <a:lnTo>
                    <a:pt x="249" y="407"/>
                  </a:lnTo>
                  <a:lnTo>
                    <a:pt x="317" y="623"/>
                  </a:lnTo>
                  <a:lnTo>
                    <a:pt x="363" y="862"/>
                  </a:lnTo>
                  <a:lnTo>
                    <a:pt x="370" y="1134"/>
                  </a:lnTo>
                  <a:lnTo>
                    <a:pt x="363" y="1326"/>
                  </a:lnTo>
                  <a:lnTo>
                    <a:pt x="340" y="1517"/>
                  </a:lnTo>
                  <a:lnTo>
                    <a:pt x="302" y="1709"/>
                  </a:lnTo>
                  <a:lnTo>
                    <a:pt x="234" y="1885"/>
                  </a:lnTo>
                  <a:lnTo>
                    <a:pt x="144" y="2052"/>
                  </a:lnTo>
                  <a:lnTo>
                    <a:pt x="30" y="2204"/>
                  </a:lnTo>
                  <a:lnTo>
                    <a:pt x="0" y="2236"/>
                  </a:lnTo>
                  <a:lnTo>
                    <a:pt x="0" y="2260"/>
                  </a:lnTo>
                  <a:lnTo>
                    <a:pt x="7" y="2260"/>
                  </a:lnTo>
                  <a:lnTo>
                    <a:pt x="23" y="2268"/>
                  </a:lnTo>
                  <a:lnTo>
                    <a:pt x="91" y="2220"/>
                  </a:lnTo>
                  <a:lnTo>
                    <a:pt x="151" y="2156"/>
                  </a:lnTo>
                  <a:lnTo>
                    <a:pt x="227" y="2068"/>
                  </a:lnTo>
                  <a:lnTo>
                    <a:pt x="295" y="1957"/>
                  </a:lnTo>
                  <a:lnTo>
                    <a:pt x="363" y="1829"/>
                  </a:lnTo>
                  <a:lnTo>
                    <a:pt x="446" y="1581"/>
                  </a:lnTo>
                  <a:lnTo>
                    <a:pt x="484" y="1342"/>
                  </a:lnTo>
                  <a:lnTo>
                    <a:pt x="499" y="11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2" name="Freeform 186"/>
            <p:cNvSpPr>
              <a:spLocks noEditPoints="1"/>
            </p:cNvSpPr>
            <p:nvPr/>
          </p:nvSpPr>
          <p:spPr bwMode="auto">
            <a:xfrm>
              <a:off x="23936" y="3559"/>
              <a:ext cx="1528" cy="1550"/>
            </a:xfrm>
            <a:custGeom>
              <a:avLst/>
              <a:gdLst/>
              <a:ahLst/>
              <a:cxnLst>
                <a:cxn ang="0">
                  <a:pos x="242" y="1422"/>
                </a:cxn>
                <a:cxn ang="0">
                  <a:pos x="189" y="1470"/>
                </a:cxn>
                <a:cxn ang="0">
                  <a:pos x="31" y="1478"/>
                </a:cxn>
                <a:cxn ang="0">
                  <a:pos x="0" y="1502"/>
                </a:cxn>
                <a:cxn ang="0">
                  <a:pos x="8" y="1542"/>
                </a:cxn>
                <a:cxn ang="0">
                  <a:pos x="824" y="1550"/>
                </a:cxn>
                <a:cxn ang="0">
                  <a:pos x="1127" y="1470"/>
                </a:cxn>
                <a:cxn ang="0">
                  <a:pos x="1339" y="1286"/>
                </a:cxn>
                <a:cxn ang="0">
                  <a:pos x="1414" y="1063"/>
                </a:cxn>
                <a:cxn ang="0">
                  <a:pos x="1354" y="887"/>
                </a:cxn>
                <a:cxn ang="0">
                  <a:pos x="1195" y="767"/>
                </a:cxn>
                <a:cxn ang="0">
                  <a:pos x="1195" y="711"/>
                </a:cxn>
                <a:cxn ang="0">
                  <a:pos x="1391" y="591"/>
                </a:cxn>
                <a:cxn ang="0">
                  <a:pos x="1512" y="416"/>
                </a:cxn>
                <a:cxn ang="0">
                  <a:pos x="1520" y="240"/>
                </a:cxn>
                <a:cxn ang="0">
                  <a:pos x="1429" y="96"/>
                </a:cxn>
                <a:cxn ang="0">
                  <a:pos x="1248" y="16"/>
                </a:cxn>
                <a:cxn ang="0">
                  <a:pos x="393" y="0"/>
                </a:cxn>
                <a:cxn ang="0">
                  <a:pos x="363" y="8"/>
                </a:cxn>
                <a:cxn ang="0">
                  <a:pos x="348" y="32"/>
                </a:cxn>
                <a:cxn ang="0">
                  <a:pos x="356" y="72"/>
                </a:cxn>
                <a:cxn ang="0">
                  <a:pos x="492" y="80"/>
                </a:cxn>
                <a:cxn ang="0">
                  <a:pos x="530" y="88"/>
                </a:cxn>
                <a:cxn ang="0">
                  <a:pos x="545" y="96"/>
                </a:cxn>
                <a:cxn ang="0">
                  <a:pos x="537" y="160"/>
                </a:cxn>
                <a:cxn ang="0">
                  <a:pos x="575" y="719"/>
                </a:cxn>
                <a:cxn ang="0">
                  <a:pos x="719" y="128"/>
                </a:cxn>
                <a:cxn ang="0">
                  <a:pos x="749" y="80"/>
                </a:cxn>
                <a:cxn ang="0">
                  <a:pos x="787" y="72"/>
                </a:cxn>
                <a:cxn ang="0">
                  <a:pos x="1187" y="80"/>
                </a:cxn>
                <a:cxn ang="0">
                  <a:pos x="1286" y="152"/>
                </a:cxn>
                <a:cxn ang="0">
                  <a:pos x="1331" y="256"/>
                </a:cxn>
                <a:cxn ang="0">
                  <a:pos x="1316" y="408"/>
                </a:cxn>
                <a:cxn ang="0">
                  <a:pos x="1210" y="591"/>
                </a:cxn>
                <a:cxn ang="0">
                  <a:pos x="1013" y="703"/>
                </a:cxn>
                <a:cxn ang="0">
                  <a:pos x="575" y="719"/>
                </a:cxn>
                <a:cxn ang="0">
                  <a:pos x="416" y="1478"/>
                </a:cxn>
                <a:cxn ang="0">
                  <a:pos x="401" y="1454"/>
                </a:cxn>
                <a:cxn ang="0">
                  <a:pos x="409" y="1438"/>
                </a:cxn>
                <a:cxn ang="0">
                  <a:pos x="416" y="1406"/>
                </a:cxn>
                <a:cxn ang="0">
                  <a:pos x="968" y="775"/>
                </a:cxn>
                <a:cxn ang="0">
                  <a:pos x="1127" y="823"/>
                </a:cxn>
                <a:cxn ang="0">
                  <a:pos x="1195" y="927"/>
                </a:cxn>
                <a:cxn ang="0">
                  <a:pos x="1218" y="1039"/>
                </a:cxn>
                <a:cxn ang="0">
                  <a:pos x="1157" y="1254"/>
                </a:cxn>
                <a:cxn ang="0">
                  <a:pos x="998" y="1414"/>
                </a:cxn>
                <a:cxn ang="0">
                  <a:pos x="771" y="1478"/>
                </a:cxn>
              </a:cxnLst>
              <a:rect l="0" t="0" r="r" b="b"/>
              <a:pathLst>
                <a:path w="1528" h="1550">
                  <a:moveTo>
                    <a:pt x="250" y="1374"/>
                  </a:moveTo>
                  <a:lnTo>
                    <a:pt x="242" y="1422"/>
                  </a:lnTo>
                  <a:lnTo>
                    <a:pt x="220" y="1446"/>
                  </a:lnTo>
                  <a:lnTo>
                    <a:pt x="189" y="1470"/>
                  </a:lnTo>
                  <a:lnTo>
                    <a:pt x="144" y="1478"/>
                  </a:lnTo>
                  <a:lnTo>
                    <a:pt x="31" y="1478"/>
                  </a:lnTo>
                  <a:lnTo>
                    <a:pt x="15" y="1486"/>
                  </a:lnTo>
                  <a:lnTo>
                    <a:pt x="0" y="1502"/>
                  </a:lnTo>
                  <a:lnTo>
                    <a:pt x="0" y="1534"/>
                  </a:lnTo>
                  <a:lnTo>
                    <a:pt x="8" y="1542"/>
                  </a:lnTo>
                  <a:lnTo>
                    <a:pt x="23" y="1550"/>
                  </a:lnTo>
                  <a:lnTo>
                    <a:pt x="824" y="1550"/>
                  </a:lnTo>
                  <a:lnTo>
                    <a:pt x="983" y="1526"/>
                  </a:lnTo>
                  <a:lnTo>
                    <a:pt x="1127" y="1470"/>
                  </a:lnTo>
                  <a:lnTo>
                    <a:pt x="1248" y="1390"/>
                  </a:lnTo>
                  <a:lnTo>
                    <a:pt x="1339" y="1286"/>
                  </a:lnTo>
                  <a:lnTo>
                    <a:pt x="1391" y="1175"/>
                  </a:lnTo>
                  <a:lnTo>
                    <a:pt x="1414" y="1063"/>
                  </a:lnTo>
                  <a:lnTo>
                    <a:pt x="1399" y="967"/>
                  </a:lnTo>
                  <a:lnTo>
                    <a:pt x="1354" y="887"/>
                  </a:lnTo>
                  <a:lnTo>
                    <a:pt x="1286" y="815"/>
                  </a:lnTo>
                  <a:lnTo>
                    <a:pt x="1195" y="767"/>
                  </a:lnTo>
                  <a:lnTo>
                    <a:pt x="1081" y="743"/>
                  </a:lnTo>
                  <a:lnTo>
                    <a:pt x="1195" y="711"/>
                  </a:lnTo>
                  <a:lnTo>
                    <a:pt x="1293" y="663"/>
                  </a:lnTo>
                  <a:lnTo>
                    <a:pt x="1391" y="591"/>
                  </a:lnTo>
                  <a:lnTo>
                    <a:pt x="1459" y="512"/>
                  </a:lnTo>
                  <a:lnTo>
                    <a:pt x="1512" y="416"/>
                  </a:lnTo>
                  <a:lnTo>
                    <a:pt x="1528" y="320"/>
                  </a:lnTo>
                  <a:lnTo>
                    <a:pt x="1520" y="240"/>
                  </a:lnTo>
                  <a:lnTo>
                    <a:pt x="1482" y="160"/>
                  </a:lnTo>
                  <a:lnTo>
                    <a:pt x="1429" y="96"/>
                  </a:lnTo>
                  <a:lnTo>
                    <a:pt x="1346" y="48"/>
                  </a:lnTo>
                  <a:lnTo>
                    <a:pt x="1248" y="16"/>
                  </a:lnTo>
                  <a:lnTo>
                    <a:pt x="1134" y="0"/>
                  </a:lnTo>
                  <a:lnTo>
                    <a:pt x="393" y="0"/>
                  </a:lnTo>
                  <a:lnTo>
                    <a:pt x="378" y="8"/>
                  </a:lnTo>
                  <a:lnTo>
                    <a:pt x="363" y="8"/>
                  </a:lnTo>
                  <a:lnTo>
                    <a:pt x="356" y="16"/>
                  </a:lnTo>
                  <a:lnTo>
                    <a:pt x="348" y="32"/>
                  </a:lnTo>
                  <a:lnTo>
                    <a:pt x="348" y="64"/>
                  </a:lnTo>
                  <a:lnTo>
                    <a:pt x="356" y="72"/>
                  </a:lnTo>
                  <a:lnTo>
                    <a:pt x="462" y="72"/>
                  </a:lnTo>
                  <a:lnTo>
                    <a:pt x="492" y="80"/>
                  </a:lnTo>
                  <a:lnTo>
                    <a:pt x="514" y="80"/>
                  </a:lnTo>
                  <a:lnTo>
                    <a:pt x="530" y="88"/>
                  </a:lnTo>
                  <a:lnTo>
                    <a:pt x="537" y="88"/>
                  </a:lnTo>
                  <a:lnTo>
                    <a:pt x="545" y="96"/>
                  </a:lnTo>
                  <a:lnTo>
                    <a:pt x="545" y="144"/>
                  </a:lnTo>
                  <a:lnTo>
                    <a:pt x="537" y="160"/>
                  </a:lnTo>
                  <a:lnTo>
                    <a:pt x="250" y="1374"/>
                  </a:lnTo>
                  <a:close/>
                  <a:moveTo>
                    <a:pt x="575" y="719"/>
                  </a:moveTo>
                  <a:lnTo>
                    <a:pt x="711" y="160"/>
                  </a:lnTo>
                  <a:lnTo>
                    <a:pt x="719" y="128"/>
                  </a:lnTo>
                  <a:lnTo>
                    <a:pt x="734" y="96"/>
                  </a:lnTo>
                  <a:lnTo>
                    <a:pt x="749" y="80"/>
                  </a:lnTo>
                  <a:lnTo>
                    <a:pt x="764" y="80"/>
                  </a:lnTo>
                  <a:lnTo>
                    <a:pt x="787" y="72"/>
                  </a:lnTo>
                  <a:lnTo>
                    <a:pt x="1104" y="72"/>
                  </a:lnTo>
                  <a:lnTo>
                    <a:pt x="1187" y="80"/>
                  </a:lnTo>
                  <a:lnTo>
                    <a:pt x="1248" y="112"/>
                  </a:lnTo>
                  <a:lnTo>
                    <a:pt x="1286" y="152"/>
                  </a:lnTo>
                  <a:lnTo>
                    <a:pt x="1316" y="200"/>
                  </a:lnTo>
                  <a:lnTo>
                    <a:pt x="1331" y="256"/>
                  </a:lnTo>
                  <a:lnTo>
                    <a:pt x="1331" y="304"/>
                  </a:lnTo>
                  <a:lnTo>
                    <a:pt x="1316" y="408"/>
                  </a:lnTo>
                  <a:lnTo>
                    <a:pt x="1278" y="504"/>
                  </a:lnTo>
                  <a:lnTo>
                    <a:pt x="1210" y="591"/>
                  </a:lnTo>
                  <a:lnTo>
                    <a:pt x="1119" y="655"/>
                  </a:lnTo>
                  <a:lnTo>
                    <a:pt x="1013" y="703"/>
                  </a:lnTo>
                  <a:lnTo>
                    <a:pt x="892" y="719"/>
                  </a:lnTo>
                  <a:lnTo>
                    <a:pt x="575" y="719"/>
                  </a:lnTo>
                  <a:close/>
                  <a:moveTo>
                    <a:pt x="477" y="1478"/>
                  </a:moveTo>
                  <a:lnTo>
                    <a:pt x="416" y="1478"/>
                  </a:lnTo>
                  <a:lnTo>
                    <a:pt x="409" y="1470"/>
                  </a:lnTo>
                  <a:lnTo>
                    <a:pt x="401" y="1454"/>
                  </a:lnTo>
                  <a:lnTo>
                    <a:pt x="401" y="1446"/>
                  </a:lnTo>
                  <a:lnTo>
                    <a:pt x="409" y="1438"/>
                  </a:lnTo>
                  <a:lnTo>
                    <a:pt x="409" y="1422"/>
                  </a:lnTo>
                  <a:lnTo>
                    <a:pt x="416" y="1406"/>
                  </a:lnTo>
                  <a:lnTo>
                    <a:pt x="560" y="775"/>
                  </a:lnTo>
                  <a:lnTo>
                    <a:pt x="968" y="775"/>
                  </a:lnTo>
                  <a:lnTo>
                    <a:pt x="1059" y="783"/>
                  </a:lnTo>
                  <a:lnTo>
                    <a:pt x="1127" y="823"/>
                  </a:lnTo>
                  <a:lnTo>
                    <a:pt x="1172" y="871"/>
                  </a:lnTo>
                  <a:lnTo>
                    <a:pt x="1195" y="927"/>
                  </a:lnTo>
                  <a:lnTo>
                    <a:pt x="1210" y="983"/>
                  </a:lnTo>
                  <a:lnTo>
                    <a:pt x="1218" y="1039"/>
                  </a:lnTo>
                  <a:lnTo>
                    <a:pt x="1202" y="1151"/>
                  </a:lnTo>
                  <a:lnTo>
                    <a:pt x="1157" y="1254"/>
                  </a:lnTo>
                  <a:lnTo>
                    <a:pt x="1089" y="1342"/>
                  </a:lnTo>
                  <a:lnTo>
                    <a:pt x="998" y="1414"/>
                  </a:lnTo>
                  <a:lnTo>
                    <a:pt x="892" y="1462"/>
                  </a:lnTo>
                  <a:lnTo>
                    <a:pt x="771" y="1478"/>
                  </a:lnTo>
                  <a:lnTo>
                    <a:pt x="477" y="14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125" name="Group 189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976553" y="5638801"/>
            <a:ext cx="2105978" cy="304797"/>
            <a:chOff x="2033" y="3595"/>
            <a:chExt cx="12361" cy="1789"/>
          </a:xfrm>
        </p:grpSpPr>
        <p:sp>
          <p:nvSpPr>
            <p:cNvPr id="40127" name="Freeform 191"/>
            <p:cNvSpPr>
              <a:spLocks/>
            </p:cNvSpPr>
            <p:nvPr/>
          </p:nvSpPr>
          <p:spPr bwMode="auto">
            <a:xfrm>
              <a:off x="2033" y="3709"/>
              <a:ext cx="712" cy="1489"/>
            </a:xfrm>
            <a:custGeom>
              <a:avLst/>
              <a:gdLst/>
              <a:ahLst/>
              <a:cxnLst>
                <a:cxn ang="0">
                  <a:pos x="444" y="59"/>
                </a:cxn>
                <a:cxn ang="0">
                  <a:pos x="444" y="21"/>
                </a:cxn>
                <a:cxn ang="0">
                  <a:pos x="436" y="4"/>
                </a:cxn>
                <a:cxn ang="0">
                  <a:pos x="423" y="0"/>
                </a:cxn>
                <a:cxn ang="0">
                  <a:pos x="395" y="0"/>
                </a:cxn>
                <a:cxn ang="0">
                  <a:pos x="322" y="59"/>
                </a:cxn>
                <a:cxn ang="0">
                  <a:pos x="248" y="101"/>
                </a:cxn>
                <a:cxn ang="0">
                  <a:pos x="175" y="127"/>
                </a:cxn>
                <a:cxn ang="0">
                  <a:pos x="102" y="139"/>
                </a:cxn>
                <a:cxn ang="0">
                  <a:pos x="45" y="144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49" y="211"/>
                </a:cxn>
                <a:cxn ang="0">
                  <a:pos x="118" y="203"/>
                </a:cxn>
                <a:cxn ang="0">
                  <a:pos x="199" y="186"/>
                </a:cxn>
                <a:cxn ang="0">
                  <a:pos x="285" y="152"/>
                </a:cxn>
                <a:cxn ang="0">
                  <a:pos x="285" y="1342"/>
                </a:cxn>
                <a:cxn ang="0">
                  <a:pos x="277" y="1367"/>
                </a:cxn>
                <a:cxn ang="0">
                  <a:pos x="265" y="1388"/>
                </a:cxn>
                <a:cxn ang="0">
                  <a:pos x="244" y="1405"/>
                </a:cxn>
                <a:cxn ang="0">
                  <a:pos x="208" y="1414"/>
                </a:cxn>
                <a:cxn ang="0">
                  <a:pos x="155" y="1418"/>
                </a:cxn>
                <a:cxn ang="0">
                  <a:pos x="81" y="1422"/>
                </a:cxn>
                <a:cxn ang="0">
                  <a:pos x="12" y="1422"/>
                </a:cxn>
                <a:cxn ang="0">
                  <a:pos x="12" y="1489"/>
                </a:cxn>
                <a:cxn ang="0">
                  <a:pos x="69" y="1485"/>
                </a:cxn>
                <a:cxn ang="0">
                  <a:pos x="224" y="1485"/>
                </a:cxn>
                <a:cxn ang="0">
                  <a:pos x="301" y="1481"/>
                </a:cxn>
                <a:cxn ang="0">
                  <a:pos x="501" y="1481"/>
                </a:cxn>
                <a:cxn ang="0">
                  <a:pos x="582" y="1485"/>
                </a:cxn>
                <a:cxn ang="0">
                  <a:pos x="655" y="1485"/>
                </a:cxn>
                <a:cxn ang="0">
                  <a:pos x="712" y="1489"/>
                </a:cxn>
                <a:cxn ang="0">
                  <a:pos x="712" y="1422"/>
                </a:cxn>
                <a:cxn ang="0">
                  <a:pos x="643" y="1422"/>
                </a:cxn>
                <a:cxn ang="0">
                  <a:pos x="570" y="1418"/>
                </a:cxn>
                <a:cxn ang="0">
                  <a:pos x="517" y="1414"/>
                </a:cxn>
                <a:cxn ang="0">
                  <a:pos x="484" y="1405"/>
                </a:cxn>
                <a:cxn ang="0">
                  <a:pos x="460" y="1388"/>
                </a:cxn>
                <a:cxn ang="0">
                  <a:pos x="448" y="1371"/>
                </a:cxn>
                <a:cxn ang="0">
                  <a:pos x="444" y="1346"/>
                </a:cxn>
                <a:cxn ang="0">
                  <a:pos x="444" y="1312"/>
                </a:cxn>
                <a:cxn ang="0">
                  <a:pos x="444" y="59"/>
                </a:cxn>
              </a:cxnLst>
              <a:rect l="0" t="0" r="r" b="b"/>
              <a:pathLst>
                <a:path w="712" h="1489">
                  <a:moveTo>
                    <a:pt x="444" y="59"/>
                  </a:moveTo>
                  <a:lnTo>
                    <a:pt x="444" y="21"/>
                  </a:lnTo>
                  <a:lnTo>
                    <a:pt x="436" y="4"/>
                  </a:lnTo>
                  <a:lnTo>
                    <a:pt x="423" y="0"/>
                  </a:lnTo>
                  <a:lnTo>
                    <a:pt x="395" y="0"/>
                  </a:lnTo>
                  <a:lnTo>
                    <a:pt x="322" y="59"/>
                  </a:lnTo>
                  <a:lnTo>
                    <a:pt x="248" y="101"/>
                  </a:lnTo>
                  <a:lnTo>
                    <a:pt x="175" y="127"/>
                  </a:lnTo>
                  <a:lnTo>
                    <a:pt x="102" y="139"/>
                  </a:lnTo>
                  <a:lnTo>
                    <a:pt x="45" y="144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49" y="211"/>
                  </a:lnTo>
                  <a:lnTo>
                    <a:pt x="118" y="203"/>
                  </a:lnTo>
                  <a:lnTo>
                    <a:pt x="199" y="186"/>
                  </a:lnTo>
                  <a:lnTo>
                    <a:pt x="285" y="152"/>
                  </a:lnTo>
                  <a:lnTo>
                    <a:pt x="285" y="1342"/>
                  </a:lnTo>
                  <a:lnTo>
                    <a:pt x="277" y="1367"/>
                  </a:lnTo>
                  <a:lnTo>
                    <a:pt x="265" y="1388"/>
                  </a:lnTo>
                  <a:lnTo>
                    <a:pt x="244" y="1405"/>
                  </a:lnTo>
                  <a:lnTo>
                    <a:pt x="208" y="1414"/>
                  </a:lnTo>
                  <a:lnTo>
                    <a:pt x="155" y="1418"/>
                  </a:lnTo>
                  <a:lnTo>
                    <a:pt x="81" y="1422"/>
                  </a:lnTo>
                  <a:lnTo>
                    <a:pt x="12" y="1422"/>
                  </a:lnTo>
                  <a:lnTo>
                    <a:pt x="12" y="1489"/>
                  </a:lnTo>
                  <a:lnTo>
                    <a:pt x="69" y="1485"/>
                  </a:lnTo>
                  <a:lnTo>
                    <a:pt x="224" y="1485"/>
                  </a:lnTo>
                  <a:lnTo>
                    <a:pt x="301" y="1481"/>
                  </a:lnTo>
                  <a:lnTo>
                    <a:pt x="501" y="1481"/>
                  </a:lnTo>
                  <a:lnTo>
                    <a:pt x="582" y="1485"/>
                  </a:lnTo>
                  <a:lnTo>
                    <a:pt x="655" y="1485"/>
                  </a:lnTo>
                  <a:lnTo>
                    <a:pt x="712" y="1489"/>
                  </a:lnTo>
                  <a:lnTo>
                    <a:pt x="712" y="1422"/>
                  </a:lnTo>
                  <a:lnTo>
                    <a:pt x="643" y="1422"/>
                  </a:lnTo>
                  <a:lnTo>
                    <a:pt x="570" y="1418"/>
                  </a:lnTo>
                  <a:lnTo>
                    <a:pt x="517" y="1414"/>
                  </a:lnTo>
                  <a:lnTo>
                    <a:pt x="484" y="1405"/>
                  </a:lnTo>
                  <a:lnTo>
                    <a:pt x="460" y="1388"/>
                  </a:lnTo>
                  <a:lnTo>
                    <a:pt x="448" y="1371"/>
                  </a:lnTo>
                  <a:lnTo>
                    <a:pt x="444" y="1346"/>
                  </a:lnTo>
                  <a:lnTo>
                    <a:pt x="444" y="1312"/>
                  </a:lnTo>
                  <a:lnTo>
                    <a:pt x="444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8" name="Freeform 192"/>
            <p:cNvSpPr>
              <a:spLocks noEditPoints="1"/>
            </p:cNvSpPr>
            <p:nvPr/>
          </p:nvSpPr>
          <p:spPr bwMode="auto">
            <a:xfrm>
              <a:off x="3641" y="4376"/>
              <a:ext cx="1433" cy="523"/>
            </a:xfrm>
            <a:custGeom>
              <a:avLst/>
              <a:gdLst/>
              <a:ahLst/>
              <a:cxnLst>
                <a:cxn ang="0">
                  <a:pos x="1360" y="93"/>
                </a:cxn>
                <a:cxn ang="0">
                  <a:pos x="1385" y="93"/>
                </a:cxn>
                <a:cxn ang="0">
                  <a:pos x="1409" y="84"/>
                </a:cxn>
                <a:cxn ang="0">
                  <a:pos x="1429" y="71"/>
                </a:cxn>
                <a:cxn ang="0">
                  <a:pos x="1433" y="46"/>
                </a:cxn>
                <a:cxn ang="0">
                  <a:pos x="1425" y="21"/>
                </a:cxn>
                <a:cxn ang="0">
                  <a:pos x="1409" y="8"/>
                </a:cxn>
                <a:cxn ang="0">
                  <a:pos x="1389" y="4"/>
                </a:cxn>
                <a:cxn ang="0">
                  <a:pos x="1364" y="0"/>
                </a:cxn>
                <a:cxn ang="0">
                  <a:pos x="45" y="0"/>
                </a:cxn>
                <a:cxn ang="0">
                  <a:pos x="25" y="8"/>
                </a:cxn>
                <a:cxn ang="0">
                  <a:pos x="4" y="21"/>
                </a:cxn>
                <a:cxn ang="0">
                  <a:pos x="0" y="46"/>
                </a:cxn>
                <a:cxn ang="0">
                  <a:pos x="8" y="71"/>
                </a:cxn>
                <a:cxn ang="0">
                  <a:pos x="25" y="84"/>
                </a:cxn>
                <a:cxn ang="0">
                  <a:pos x="74" y="93"/>
                </a:cxn>
                <a:cxn ang="0">
                  <a:pos x="1360" y="93"/>
                </a:cxn>
                <a:cxn ang="0">
                  <a:pos x="1364" y="523"/>
                </a:cxn>
                <a:cxn ang="0">
                  <a:pos x="1389" y="523"/>
                </a:cxn>
                <a:cxn ang="0">
                  <a:pos x="1409" y="519"/>
                </a:cxn>
                <a:cxn ang="0">
                  <a:pos x="1429" y="506"/>
                </a:cxn>
                <a:cxn ang="0">
                  <a:pos x="1433" y="481"/>
                </a:cxn>
                <a:cxn ang="0">
                  <a:pos x="1425" y="455"/>
                </a:cxn>
                <a:cxn ang="0">
                  <a:pos x="1409" y="443"/>
                </a:cxn>
                <a:cxn ang="0">
                  <a:pos x="1385" y="434"/>
                </a:cxn>
                <a:cxn ang="0">
                  <a:pos x="49" y="434"/>
                </a:cxn>
                <a:cxn ang="0">
                  <a:pos x="25" y="443"/>
                </a:cxn>
                <a:cxn ang="0">
                  <a:pos x="4" y="455"/>
                </a:cxn>
                <a:cxn ang="0">
                  <a:pos x="0" y="481"/>
                </a:cxn>
                <a:cxn ang="0">
                  <a:pos x="8" y="506"/>
                </a:cxn>
                <a:cxn ang="0">
                  <a:pos x="25" y="519"/>
                </a:cxn>
                <a:cxn ang="0">
                  <a:pos x="45" y="523"/>
                </a:cxn>
                <a:cxn ang="0">
                  <a:pos x="69" y="523"/>
                </a:cxn>
                <a:cxn ang="0">
                  <a:pos x="1364" y="523"/>
                </a:cxn>
              </a:cxnLst>
              <a:rect l="0" t="0" r="r" b="b"/>
              <a:pathLst>
                <a:path w="1433" h="523">
                  <a:moveTo>
                    <a:pt x="1360" y="93"/>
                  </a:moveTo>
                  <a:lnTo>
                    <a:pt x="1385" y="93"/>
                  </a:lnTo>
                  <a:lnTo>
                    <a:pt x="1409" y="84"/>
                  </a:lnTo>
                  <a:lnTo>
                    <a:pt x="1429" y="71"/>
                  </a:lnTo>
                  <a:lnTo>
                    <a:pt x="1433" y="46"/>
                  </a:lnTo>
                  <a:lnTo>
                    <a:pt x="1425" y="21"/>
                  </a:lnTo>
                  <a:lnTo>
                    <a:pt x="1409" y="8"/>
                  </a:lnTo>
                  <a:lnTo>
                    <a:pt x="1389" y="4"/>
                  </a:lnTo>
                  <a:lnTo>
                    <a:pt x="1364" y="0"/>
                  </a:lnTo>
                  <a:lnTo>
                    <a:pt x="45" y="0"/>
                  </a:lnTo>
                  <a:lnTo>
                    <a:pt x="25" y="8"/>
                  </a:lnTo>
                  <a:lnTo>
                    <a:pt x="4" y="21"/>
                  </a:lnTo>
                  <a:lnTo>
                    <a:pt x="0" y="46"/>
                  </a:lnTo>
                  <a:lnTo>
                    <a:pt x="8" y="71"/>
                  </a:lnTo>
                  <a:lnTo>
                    <a:pt x="25" y="84"/>
                  </a:lnTo>
                  <a:lnTo>
                    <a:pt x="74" y="93"/>
                  </a:lnTo>
                  <a:lnTo>
                    <a:pt x="1360" y="93"/>
                  </a:lnTo>
                  <a:close/>
                  <a:moveTo>
                    <a:pt x="1364" y="523"/>
                  </a:moveTo>
                  <a:lnTo>
                    <a:pt x="1389" y="523"/>
                  </a:lnTo>
                  <a:lnTo>
                    <a:pt x="1409" y="519"/>
                  </a:lnTo>
                  <a:lnTo>
                    <a:pt x="1429" y="506"/>
                  </a:lnTo>
                  <a:lnTo>
                    <a:pt x="1433" y="481"/>
                  </a:lnTo>
                  <a:lnTo>
                    <a:pt x="1425" y="455"/>
                  </a:lnTo>
                  <a:lnTo>
                    <a:pt x="1409" y="443"/>
                  </a:lnTo>
                  <a:lnTo>
                    <a:pt x="1385" y="434"/>
                  </a:lnTo>
                  <a:lnTo>
                    <a:pt x="49" y="434"/>
                  </a:lnTo>
                  <a:lnTo>
                    <a:pt x="25" y="443"/>
                  </a:lnTo>
                  <a:lnTo>
                    <a:pt x="4" y="455"/>
                  </a:lnTo>
                  <a:lnTo>
                    <a:pt x="0" y="481"/>
                  </a:lnTo>
                  <a:lnTo>
                    <a:pt x="8" y="506"/>
                  </a:lnTo>
                  <a:lnTo>
                    <a:pt x="25" y="519"/>
                  </a:lnTo>
                  <a:lnTo>
                    <a:pt x="45" y="523"/>
                  </a:lnTo>
                  <a:lnTo>
                    <a:pt x="69" y="523"/>
                  </a:lnTo>
                  <a:lnTo>
                    <a:pt x="1364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9" name="Freeform 193"/>
            <p:cNvSpPr>
              <a:spLocks/>
            </p:cNvSpPr>
            <p:nvPr/>
          </p:nvSpPr>
          <p:spPr bwMode="auto">
            <a:xfrm>
              <a:off x="5950" y="4595"/>
              <a:ext cx="1319" cy="89"/>
            </a:xfrm>
            <a:custGeom>
              <a:avLst/>
              <a:gdLst/>
              <a:ahLst/>
              <a:cxnLst>
                <a:cxn ang="0">
                  <a:pos x="1250" y="89"/>
                </a:cxn>
                <a:cxn ang="0">
                  <a:pos x="1274" y="89"/>
                </a:cxn>
                <a:cxn ang="0">
                  <a:pos x="1295" y="85"/>
                </a:cxn>
                <a:cxn ang="0">
                  <a:pos x="1311" y="72"/>
                </a:cxn>
                <a:cxn ang="0">
                  <a:pos x="1319" y="42"/>
                </a:cxn>
                <a:cxn ang="0">
                  <a:pos x="1311" y="17"/>
                </a:cxn>
                <a:cxn ang="0">
                  <a:pos x="1295" y="4"/>
                </a:cxn>
                <a:cxn ang="0">
                  <a:pos x="1270" y="0"/>
                </a:cxn>
                <a:cxn ang="0">
                  <a:pos x="49" y="0"/>
                </a:cxn>
                <a:cxn ang="0">
                  <a:pos x="24" y="4"/>
                </a:cxn>
                <a:cxn ang="0">
                  <a:pos x="8" y="17"/>
                </a:cxn>
                <a:cxn ang="0">
                  <a:pos x="0" y="42"/>
                </a:cxn>
                <a:cxn ang="0">
                  <a:pos x="8" y="68"/>
                </a:cxn>
                <a:cxn ang="0">
                  <a:pos x="24" y="85"/>
                </a:cxn>
                <a:cxn ang="0">
                  <a:pos x="49" y="89"/>
                </a:cxn>
                <a:cxn ang="0">
                  <a:pos x="73" y="89"/>
                </a:cxn>
                <a:cxn ang="0">
                  <a:pos x="1250" y="89"/>
                </a:cxn>
              </a:cxnLst>
              <a:rect l="0" t="0" r="r" b="b"/>
              <a:pathLst>
                <a:path w="1319" h="89">
                  <a:moveTo>
                    <a:pt x="1250" y="89"/>
                  </a:moveTo>
                  <a:lnTo>
                    <a:pt x="1274" y="89"/>
                  </a:lnTo>
                  <a:lnTo>
                    <a:pt x="1295" y="85"/>
                  </a:lnTo>
                  <a:lnTo>
                    <a:pt x="1311" y="72"/>
                  </a:lnTo>
                  <a:lnTo>
                    <a:pt x="1319" y="42"/>
                  </a:lnTo>
                  <a:lnTo>
                    <a:pt x="1311" y="17"/>
                  </a:lnTo>
                  <a:lnTo>
                    <a:pt x="1295" y="4"/>
                  </a:lnTo>
                  <a:lnTo>
                    <a:pt x="1270" y="0"/>
                  </a:lnTo>
                  <a:lnTo>
                    <a:pt x="49" y="0"/>
                  </a:lnTo>
                  <a:lnTo>
                    <a:pt x="24" y="4"/>
                  </a:lnTo>
                  <a:lnTo>
                    <a:pt x="8" y="17"/>
                  </a:lnTo>
                  <a:lnTo>
                    <a:pt x="0" y="42"/>
                  </a:lnTo>
                  <a:lnTo>
                    <a:pt x="8" y="68"/>
                  </a:lnTo>
                  <a:lnTo>
                    <a:pt x="24" y="85"/>
                  </a:lnTo>
                  <a:lnTo>
                    <a:pt x="49" y="89"/>
                  </a:lnTo>
                  <a:lnTo>
                    <a:pt x="73" y="89"/>
                  </a:lnTo>
                  <a:lnTo>
                    <a:pt x="1250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30" name="Freeform 194"/>
            <p:cNvSpPr>
              <a:spLocks/>
            </p:cNvSpPr>
            <p:nvPr/>
          </p:nvSpPr>
          <p:spPr bwMode="auto">
            <a:xfrm>
              <a:off x="7538" y="3709"/>
              <a:ext cx="895" cy="1540"/>
            </a:xfrm>
            <a:custGeom>
              <a:avLst/>
              <a:gdLst/>
              <a:ahLst/>
              <a:cxnLst>
                <a:cxn ang="0">
                  <a:pos x="623" y="663"/>
                </a:cxn>
                <a:cxn ang="0">
                  <a:pos x="753" y="549"/>
                </a:cxn>
                <a:cxn ang="0">
                  <a:pos x="830" y="392"/>
                </a:cxn>
                <a:cxn ang="0">
                  <a:pos x="826" y="232"/>
                </a:cxn>
                <a:cxn ang="0">
                  <a:pos x="749" y="110"/>
                </a:cxn>
                <a:cxn ang="0">
                  <a:pos x="610" y="30"/>
                </a:cxn>
                <a:cxn ang="0">
                  <a:pos x="439" y="0"/>
                </a:cxn>
                <a:cxn ang="0">
                  <a:pos x="268" y="30"/>
                </a:cxn>
                <a:cxn ang="0">
                  <a:pos x="142" y="114"/>
                </a:cxn>
                <a:cxn ang="0">
                  <a:pos x="69" y="232"/>
                </a:cxn>
                <a:cxn ang="0">
                  <a:pos x="69" y="355"/>
                </a:cxn>
                <a:cxn ang="0">
                  <a:pos x="126" y="414"/>
                </a:cxn>
                <a:cxn ang="0">
                  <a:pos x="215" y="414"/>
                </a:cxn>
                <a:cxn ang="0">
                  <a:pos x="272" y="350"/>
                </a:cxn>
                <a:cxn ang="0">
                  <a:pos x="272" y="262"/>
                </a:cxn>
                <a:cxn ang="0">
                  <a:pos x="236" y="215"/>
                </a:cxn>
                <a:cxn ang="0">
                  <a:pos x="163" y="194"/>
                </a:cxn>
                <a:cxn ang="0">
                  <a:pos x="187" y="148"/>
                </a:cxn>
                <a:cxn ang="0">
                  <a:pos x="285" y="85"/>
                </a:cxn>
                <a:cxn ang="0">
                  <a:pos x="391" y="59"/>
                </a:cxn>
                <a:cxn ang="0">
                  <a:pos x="472" y="59"/>
                </a:cxn>
                <a:cxn ang="0">
                  <a:pos x="549" y="89"/>
                </a:cxn>
                <a:cxn ang="0">
                  <a:pos x="614" y="169"/>
                </a:cxn>
                <a:cxn ang="0">
                  <a:pos x="639" y="304"/>
                </a:cxn>
                <a:cxn ang="0">
                  <a:pos x="635" y="380"/>
                </a:cxn>
                <a:cxn ang="0">
                  <a:pos x="606" y="498"/>
                </a:cxn>
                <a:cxn ang="0">
                  <a:pos x="537" y="616"/>
                </a:cxn>
                <a:cxn ang="0">
                  <a:pos x="460" y="667"/>
                </a:cxn>
                <a:cxn ang="0">
                  <a:pos x="386" y="679"/>
                </a:cxn>
                <a:cxn ang="0">
                  <a:pos x="329" y="684"/>
                </a:cxn>
                <a:cxn ang="0">
                  <a:pos x="289" y="688"/>
                </a:cxn>
                <a:cxn ang="0">
                  <a:pos x="277" y="696"/>
                </a:cxn>
                <a:cxn ang="0">
                  <a:pos x="272" y="722"/>
                </a:cxn>
                <a:cxn ang="0">
                  <a:pos x="419" y="734"/>
                </a:cxn>
                <a:cxn ang="0">
                  <a:pos x="545" y="772"/>
                </a:cxn>
                <a:cxn ang="0">
                  <a:pos x="631" y="865"/>
                </a:cxn>
                <a:cxn ang="0">
                  <a:pos x="671" y="1017"/>
                </a:cxn>
                <a:cxn ang="0">
                  <a:pos x="671" y="1198"/>
                </a:cxn>
                <a:cxn ang="0">
                  <a:pos x="631" y="1338"/>
                </a:cxn>
                <a:cxn ang="0">
                  <a:pos x="570" y="1422"/>
                </a:cxn>
                <a:cxn ang="0">
                  <a:pos x="500" y="1464"/>
                </a:cxn>
                <a:cxn ang="0">
                  <a:pos x="431" y="1477"/>
                </a:cxn>
                <a:cxn ang="0">
                  <a:pos x="321" y="1460"/>
                </a:cxn>
                <a:cxn ang="0">
                  <a:pos x="199" y="1409"/>
                </a:cxn>
                <a:cxn ang="0">
                  <a:pos x="101" y="1308"/>
                </a:cxn>
                <a:cxn ang="0">
                  <a:pos x="183" y="1291"/>
                </a:cxn>
                <a:cxn ang="0">
                  <a:pos x="236" y="1228"/>
                </a:cxn>
                <a:cxn ang="0">
                  <a:pos x="236" y="1139"/>
                </a:cxn>
                <a:cxn ang="0">
                  <a:pos x="191" y="1080"/>
                </a:cxn>
                <a:cxn ang="0">
                  <a:pos x="122" y="1059"/>
                </a:cxn>
                <a:cxn ang="0">
                  <a:pos x="57" y="1076"/>
                </a:cxn>
                <a:cxn ang="0">
                  <a:pos x="8" y="1135"/>
                </a:cxn>
                <a:cxn ang="0">
                  <a:pos x="12" y="1270"/>
                </a:cxn>
                <a:cxn ang="0">
                  <a:pos x="97" y="1409"/>
                </a:cxn>
                <a:cxn ang="0">
                  <a:pos x="248" y="1506"/>
                </a:cxn>
                <a:cxn ang="0">
                  <a:pos x="435" y="1540"/>
                </a:cxn>
                <a:cxn ang="0">
                  <a:pos x="643" y="1494"/>
                </a:cxn>
                <a:cxn ang="0">
                  <a:pos x="798" y="1371"/>
                </a:cxn>
                <a:cxn ang="0">
                  <a:pos x="883" y="1203"/>
                </a:cxn>
                <a:cxn ang="0">
                  <a:pos x="887" y="1030"/>
                </a:cxn>
                <a:cxn ang="0">
                  <a:pos x="826" y="886"/>
                </a:cxn>
                <a:cxn ang="0">
                  <a:pos x="704" y="772"/>
                </a:cxn>
                <a:cxn ang="0">
                  <a:pos x="537" y="700"/>
                </a:cxn>
              </a:cxnLst>
              <a:rect l="0" t="0" r="r" b="b"/>
              <a:pathLst>
                <a:path w="895" h="1540">
                  <a:moveTo>
                    <a:pt x="537" y="700"/>
                  </a:moveTo>
                  <a:lnTo>
                    <a:pt x="623" y="663"/>
                  </a:lnTo>
                  <a:lnTo>
                    <a:pt x="692" y="612"/>
                  </a:lnTo>
                  <a:lnTo>
                    <a:pt x="753" y="549"/>
                  </a:lnTo>
                  <a:lnTo>
                    <a:pt x="798" y="477"/>
                  </a:lnTo>
                  <a:lnTo>
                    <a:pt x="830" y="392"/>
                  </a:lnTo>
                  <a:lnTo>
                    <a:pt x="838" y="308"/>
                  </a:lnTo>
                  <a:lnTo>
                    <a:pt x="826" y="232"/>
                  </a:lnTo>
                  <a:lnTo>
                    <a:pt x="798" y="165"/>
                  </a:lnTo>
                  <a:lnTo>
                    <a:pt x="749" y="110"/>
                  </a:lnTo>
                  <a:lnTo>
                    <a:pt x="684" y="63"/>
                  </a:lnTo>
                  <a:lnTo>
                    <a:pt x="610" y="30"/>
                  </a:lnTo>
                  <a:lnTo>
                    <a:pt x="529" y="9"/>
                  </a:lnTo>
                  <a:lnTo>
                    <a:pt x="439" y="0"/>
                  </a:lnTo>
                  <a:lnTo>
                    <a:pt x="350" y="9"/>
                  </a:lnTo>
                  <a:lnTo>
                    <a:pt x="268" y="30"/>
                  </a:lnTo>
                  <a:lnTo>
                    <a:pt x="199" y="68"/>
                  </a:lnTo>
                  <a:lnTo>
                    <a:pt x="142" y="114"/>
                  </a:lnTo>
                  <a:lnTo>
                    <a:pt x="97" y="169"/>
                  </a:lnTo>
                  <a:lnTo>
                    <a:pt x="69" y="232"/>
                  </a:lnTo>
                  <a:lnTo>
                    <a:pt x="61" y="304"/>
                  </a:lnTo>
                  <a:lnTo>
                    <a:pt x="69" y="355"/>
                  </a:lnTo>
                  <a:lnTo>
                    <a:pt x="89" y="388"/>
                  </a:lnTo>
                  <a:lnTo>
                    <a:pt x="126" y="414"/>
                  </a:lnTo>
                  <a:lnTo>
                    <a:pt x="171" y="422"/>
                  </a:lnTo>
                  <a:lnTo>
                    <a:pt x="215" y="414"/>
                  </a:lnTo>
                  <a:lnTo>
                    <a:pt x="248" y="388"/>
                  </a:lnTo>
                  <a:lnTo>
                    <a:pt x="272" y="350"/>
                  </a:lnTo>
                  <a:lnTo>
                    <a:pt x="281" y="304"/>
                  </a:lnTo>
                  <a:lnTo>
                    <a:pt x="272" y="262"/>
                  </a:lnTo>
                  <a:lnTo>
                    <a:pt x="260" y="232"/>
                  </a:lnTo>
                  <a:lnTo>
                    <a:pt x="236" y="215"/>
                  </a:lnTo>
                  <a:lnTo>
                    <a:pt x="211" y="203"/>
                  </a:lnTo>
                  <a:lnTo>
                    <a:pt x="163" y="194"/>
                  </a:lnTo>
                  <a:lnTo>
                    <a:pt x="146" y="194"/>
                  </a:lnTo>
                  <a:lnTo>
                    <a:pt x="187" y="148"/>
                  </a:lnTo>
                  <a:lnTo>
                    <a:pt x="232" y="110"/>
                  </a:lnTo>
                  <a:lnTo>
                    <a:pt x="285" y="85"/>
                  </a:lnTo>
                  <a:lnTo>
                    <a:pt x="338" y="68"/>
                  </a:lnTo>
                  <a:lnTo>
                    <a:pt x="391" y="59"/>
                  </a:lnTo>
                  <a:lnTo>
                    <a:pt x="431" y="55"/>
                  </a:lnTo>
                  <a:lnTo>
                    <a:pt x="472" y="59"/>
                  </a:lnTo>
                  <a:lnTo>
                    <a:pt x="513" y="68"/>
                  </a:lnTo>
                  <a:lnTo>
                    <a:pt x="549" y="89"/>
                  </a:lnTo>
                  <a:lnTo>
                    <a:pt x="586" y="122"/>
                  </a:lnTo>
                  <a:lnTo>
                    <a:pt x="614" y="169"/>
                  </a:lnTo>
                  <a:lnTo>
                    <a:pt x="635" y="228"/>
                  </a:lnTo>
                  <a:lnTo>
                    <a:pt x="639" y="304"/>
                  </a:lnTo>
                  <a:lnTo>
                    <a:pt x="639" y="333"/>
                  </a:lnTo>
                  <a:lnTo>
                    <a:pt x="635" y="380"/>
                  </a:lnTo>
                  <a:lnTo>
                    <a:pt x="627" y="435"/>
                  </a:lnTo>
                  <a:lnTo>
                    <a:pt x="606" y="498"/>
                  </a:lnTo>
                  <a:lnTo>
                    <a:pt x="578" y="561"/>
                  </a:lnTo>
                  <a:lnTo>
                    <a:pt x="537" y="616"/>
                  </a:lnTo>
                  <a:lnTo>
                    <a:pt x="500" y="650"/>
                  </a:lnTo>
                  <a:lnTo>
                    <a:pt x="460" y="667"/>
                  </a:lnTo>
                  <a:lnTo>
                    <a:pt x="423" y="675"/>
                  </a:lnTo>
                  <a:lnTo>
                    <a:pt x="386" y="679"/>
                  </a:lnTo>
                  <a:lnTo>
                    <a:pt x="362" y="679"/>
                  </a:lnTo>
                  <a:lnTo>
                    <a:pt x="329" y="684"/>
                  </a:lnTo>
                  <a:lnTo>
                    <a:pt x="297" y="684"/>
                  </a:lnTo>
                  <a:lnTo>
                    <a:pt x="289" y="688"/>
                  </a:lnTo>
                  <a:lnTo>
                    <a:pt x="281" y="688"/>
                  </a:lnTo>
                  <a:lnTo>
                    <a:pt x="277" y="696"/>
                  </a:lnTo>
                  <a:lnTo>
                    <a:pt x="272" y="700"/>
                  </a:lnTo>
                  <a:lnTo>
                    <a:pt x="272" y="722"/>
                  </a:lnTo>
                  <a:lnTo>
                    <a:pt x="285" y="734"/>
                  </a:lnTo>
                  <a:lnTo>
                    <a:pt x="419" y="734"/>
                  </a:lnTo>
                  <a:lnTo>
                    <a:pt x="488" y="743"/>
                  </a:lnTo>
                  <a:lnTo>
                    <a:pt x="545" y="772"/>
                  </a:lnTo>
                  <a:lnTo>
                    <a:pt x="594" y="814"/>
                  </a:lnTo>
                  <a:lnTo>
                    <a:pt x="631" y="865"/>
                  </a:lnTo>
                  <a:lnTo>
                    <a:pt x="655" y="937"/>
                  </a:lnTo>
                  <a:lnTo>
                    <a:pt x="671" y="1017"/>
                  </a:lnTo>
                  <a:lnTo>
                    <a:pt x="676" y="1106"/>
                  </a:lnTo>
                  <a:lnTo>
                    <a:pt x="671" y="1198"/>
                  </a:lnTo>
                  <a:lnTo>
                    <a:pt x="655" y="1274"/>
                  </a:lnTo>
                  <a:lnTo>
                    <a:pt x="631" y="1338"/>
                  </a:lnTo>
                  <a:lnTo>
                    <a:pt x="602" y="1384"/>
                  </a:lnTo>
                  <a:lnTo>
                    <a:pt x="570" y="1422"/>
                  </a:lnTo>
                  <a:lnTo>
                    <a:pt x="537" y="1447"/>
                  </a:lnTo>
                  <a:lnTo>
                    <a:pt x="500" y="1464"/>
                  </a:lnTo>
                  <a:lnTo>
                    <a:pt x="464" y="1473"/>
                  </a:lnTo>
                  <a:lnTo>
                    <a:pt x="431" y="1477"/>
                  </a:lnTo>
                  <a:lnTo>
                    <a:pt x="378" y="1473"/>
                  </a:lnTo>
                  <a:lnTo>
                    <a:pt x="321" y="1460"/>
                  </a:lnTo>
                  <a:lnTo>
                    <a:pt x="260" y="1439"/>
                  </a:lnTo>
                  <a:lnTo>
                    <a:pt x="199" y="1409"/>
                  </a:lnTo>
                  <a:lnTo>
                    <a:pt x="146" y="1363"/>
                  </a:lnTo>
                  <a:lnTo>
                    <a:pt x="101" y="1308"/>
                  </a:lnTo>
                  <a:lnTo>
                    <a:pt x="146" y="1308"/>
                  </a:lnTo>
                  <a:lnTo>
                    <a:pt x="183" y="1291"/>
                  </a:lnTo>
                  <a:lnTo>
                    <a:pt x="215" y="1266"/>
                  </a:lnTo>
                  <a:lnTo>
                    <a:pt x="236" y="1228"/>
                  </a:lnTo>
                  <a:lnTo>
                    <a:pt x="244" y="1181"/>
                  </a:lnTo>
                  <a:lnTo>
                    <a:pt x="236" y="1139"/>
                  </a:lnTo>
                  <a:lnTo>
                    <a:pt x="220" y="1106"/>
                  </a:lnTo>
                  <a:lnTo>
                    <a:pt x="191" y="1080"/>
                  </a:lnTo>
                  <a:lnTo>
                    <a:pt x="158" y="1063"/>
                  </a:lnTo>
                  <a:lnTo>
                    <a:pt x="122" y="1059"/>
                  </a:lnTo>
                  <a:lnTo>
                    <a:pt x="89" y="1063"/>
                  </a:lnTo>
                  <a:lnTo>
                    <a:pt x="57" y="1076"/>
                  </a:lnTo>
                  <a:lnTo>
                    <a:pt x="28" y="1101"/>
                  </a:lnTo>
                  <a:lnTo>
                    <a:pt x="8" y="1135"/>
                  </a:lnTo>
                  <a:lnTo>
                    <a:pt x="0" y="1186"/>
                  </a:lnTo>
                  <a:lnTo>
                    <a:pt x="12" y="1270"/>
                  </a:lnTo>
                  <a:lnTo>
                    <a:pt x="44" y="1346"/>
                  </a:lnTo>
                  <a:lnTo>
                    <a:pt x="97" y="1409"/>
                  </a:lnTo>
                  <a:lnTo>
                    <a:pt x="167" y="1464"/>
                  </a:lnTo>
                  <a:lnTo>
                    <a:pt x="248" y="1506"/>
                  </a:lnTo>
                  <a:lnTo>
                    <a:pt x="338" y="1532"/>
                  </a:lnTo>
                  <a:lnTo>
                    <a:pt x="435" y="1540"/>
                  </a:lnTo>
                  <a:lnTo>
                    <a:pt x="545" y="1527"/>
                  </a:lnTo>
                  <a:lnTo>
                    <a:pt x="643" y="1494"/>
                  </a:lnTo>
                  <a:lnTo>
                    <a:pt x="728" y="1439"/>
                  </a:lnTo>
                  <a:lnTo>
                    <a:pt x="798" y="1371"/>
                  </a:lnTo>
                  <a:lnTo>
                    <a:pt x="851" y="1291"/>
                  </a:lnTo>
                  <a:lnTo>
                    <a:pt x="883" y="1203"/>
                  </a:lnTo>
                  <a:lnTo>
                    <a:pt x="895" y="1106"/>
                  </a:lnTo>
                  <a:lnTo>
                    <a:pt x="887" y="1030"/>
                  </a:lnTo>
                  <a:lnTo>
                    <a:pt x="863" y="954"/>
                  </a:lnTo>
                  <a:lnTo>
                    <a:pt x="826" y="886"/>
                  </a:lnTo>
                  <a:lnTo>
                    <a:pt x="773" y="823"/>
                  </a:lnTo>
                  <a:lnTo>
                    <a:pt x="704" y="772"/>
                  </a:lnTo>
                  <a:lnTo>
                    <a:pt x="627" y="730"/>
                  </a:lnTo>
                  <a:lnTo>
                    <a:pt x="537" y="7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31" name="Freeform 195"/>
            <p:cNvSpPr>
              <a:spLocks noEditPoints="1"/>
            </p:cNvSpPr>
            <p:nvPr/>
          </p:nvSpPr>
          <p:spPr bwMode="auto">
            <a:xfrm>
              <a:off x="8604" y="3595"/>
              <a:ext cx="1478" cy="1603"/>
            </a:xfrm>
            <a:custGeom>
              <a:avLst/>
              <a:gdLst/>
              <a:ahLst/>
              <a:cxnLst>
                <a:cxn ang="0">
                  <a:pos x="257" y="1422"/>
                </a:cxn>
                <a:cxn ang="0">
                  <a:pos x="155" y="1506"/>
                </a:cxn>
                <a:cxn ang="0">
                  <a:pos x="45" y="1536"/>
                </a:cxn>
                <a:cxn ang="0">
                  <a:pos x="9" y="1544"/>
                </a:cxn>
                <a:cxn ang="0">
                  <a:pos x="0" y="1587"/>
                </a:cxn>
                <a:cxn ang="0">
                  <a:pos x="17" y="1603"/>
                </a:cxn>
                <a:cxn ang="0">
                  <a:pos x="212" y="1595"/>
                </a:cxn>
                <a:cxn ang="0">
                  <a:pos x="428" y="1603"/>
                </a:cxn>
                <a:cxn ang="0">
                  <a:pos x="448" y="1599"/>
                </a:cxn>
                <a:cxn ang="0">
                  <a:pos x="460" y="1595"/>
                </a:cxn>
                <a:cxn ang="0">
                  <a:pos x="469" y="1574"/>
                </a:cxn>
                <a:cxn ang="0">
                  <a:pos x="465" y="1544"/>
                </a:cxn>
                <a:cxn ang="0">
                  <a:pos x="452" y="1536"/>
                </a:cxn>
                <a:cxn ang="0">
                  <a:pos x="408" y="1532"/>
                </a:cxn>
                <a:cxn ang="0">
                  <a:pos x="355" y="1506"/>
                </a:cxn>
                <a:cxn ang="0">
                  <a:pos x="334" y="1456"/>
                </a:cxn>
                <a:cxn ang="0">
                  <a:pos x="363" y="1371"/>
                </a:cxn>
                <a:cxn ang="0">
                  <a:pos x="375" y="1355"/>
                </a:cxn>
                <a:cxn ang="0">
                  <a:pos x="391" y="1329"/>
                </a:cxn>
                <a:cxn ang="0">
                  <a:pos x="424" y="1270"/>
                </a:cxn>
                <a:cxn ang="0">
                  <a:pos x="485" y="1165"/>
                </a:cxn>
                <a:cxn ang="0">
                  <a:pos x="1071" y="1089"/>
                </a:cxn>
                <a:cxn ang="0">
                  <a:pos x="1079" y="1165"/>
                </a:cxn>
                <a:cxn ang="0">
                  <a:pos x="1087" y="1283"/>
                </a:cxn>
                <a:cxn ang="0">
                  <a:pos x="1100" y="1401"/>
                </a:cxn>
                <a:cxn ang="0">
                  <a:pos x="1104" y="1460"/>
                </a:cxn>
                <a:cxn ang="0">
                  <a:pos x="1071" y="1511"/>
                </a:cxn>
                <a:cxn ang="0">
                  <a:pos x="1006" y="1532"/>
                </a:cxn>
                <a:cxn ang="0">
                  <a:pos x="949" y="1536"/>
                </a:cxn>
                <a:cxn ang="0">
                  <a:pos x="908" y="1544"/>
                </a:cxn>
                <a:cxn ang="0">
                  <a:pos x="896" y="1561"/>
                </a:cxn>
                <a:cxn ang="0">
                  <a:pos x="900" y="1595"/>
                </a:cxn>
                <a:cxn ang="0">
                  <a:pos x="912" y="1603"/>
                </a:cxn>
                <a:cxn ang="0">
                  <a:pos x="1197" y="1595"/>
                </a:cxn>
                <a:cxn ang="0">
                  <a:pos x="1291" y="1599"/>
                </a:cxn>
                <a:cxn ang="0">
                  <a:pos x="1401" y="1603"/>
                </a:cxn>
                <a:cxn ang="0">
                  <a:pos x="1458" y="1599"/>
                </a:cxn>
                <a:cxn ang="0">
                  <a:pos x="1470" y="1591"/>
                </a:cxn>
                <a:cxn ang="0">
                  <a:pos x="1478" y="1574"/>
                </a:cxn>
                <a:cxn ang="0">
                  <a:pos x="1474" y="1540"/>
                </a:cxn>
                <a:cxn ang="0">
                  <a:pos x="1429" y="1536"/>
                </a:cxn>
                <a:cxn ang="0">
                  <a:pos x="1336" y="1528"/>
                </a:cxn>
                <a:cxn ang="0">
                  <a:pos x="1299" y="1502"/>
                </a:cxn>
                <a:cxn ang="0">
                  <a:pos x="1291" y="1452"/>
                </a:cxn>
                <a:cxn ang="0">
                  <a:pos x="1157" y="34"/>
                </a:cxn>
                <a:cxn ang="0">
                  <a:pos x="1144" y="4"/>
                </a:cxn>
                <a:cxn ang="0">
                  <a:pos x="1116" y="0"/>
                </a:cxn>
                <a:cxn ang="0">
                  <a:pos x="1092" y="4"/>
                </a:cxn>
                <a:cxn ang="0">
                  <a:pos x="1075" y="21"/>
                </a:cxn>
                <a:cxn ang="0">
                  <a:pos x="310" y="1346"/>
                </a:cxn>
                <a:cxn ang="0">
                  <a:pos x="994" y="279"/>
                </a:cxn>
                <a:cxn ang="0">
                  <a:pos x="570" y="1017"/>
                </a:cxn>
              </a:cxnLst>
              <a:rect l="0" t="0" r="r" b="b"/>
              <a:pathLst>
                <a:path w="1478" h="1603">
                  <a:moveTo>
                    <a:pt x="310" y="1346"/>
                  </a:moveTo>
                  <a:lnTo>
                    <a:pt x="257" y="1422"/>
                  </a:lnTo>
                  <a:lnTo>
                    <a:pt x="208" y="1477"/>
                  </a:lnTo>
                  <a:lnTo>
                    <a:pt x="155" y="1506"/>
                  </a:lnTo>
                  <a:lnTo>
                    <a:pt x="98" y="1528"/>
                  </a:lnTo>
                  <a:lnTo>
                    <a:pt x="45" y="1536"/>
                  </a:lnTo>
                  <a:lnTo>
                    <a:pt x="25" y="1536"/>
                  </a:lnTo>
                  <a:lnTo>
                    <a:pt x="9" y="1544"/>
                  </a:lnTo>
                  <a:lnTo>
                    <a:pt x="0" y="1561"/>
                  </a:lnTo>
                  <a:lnTo>
                    <a:pt x="0" y="1587"/>
                  </a:lnTo>
                  <a:lnTo>
                    <a:pt x="4" y="1595"/>
                  </a:lnTo>
                  <a:lnTo>
                    <a:pt x="17" y="1603"/>
                  </a:lnTo>
                  <a:lnTo>
                    <a:pt x="25" y="1603"/>
                  </a:lnTo>
                  <a:lnTo>
                    <a:pt x="212" y="1595"/>
                  </a:lnTo>
                  <a:lnTo>
                    <a:pt x="322" y="1599"/>
                  </a:lnTo>
                  <a:lnTo>
                    <a:pt x="428" y="1603"/>
                  </a:lnTo>
                  <a:lnTo>
                    <a:pt x="440" y="1603"/>
                  </a:lnTo>
                  <a:lnTo>
                    <a:pt x="448" y="1599"/>
                  </a:lnTo>
                  <a:lnTo>
                    <a:pt x="452" y="1599"/>
                  </a:lnTo>
                  <a:lnTo>
                    <a:pt x="460" y="1595"/>
                  </a:lnTo>
                  <a:lnTo>
                    <a:pt x="465" y="1587"/>
                  </a:lnTo>
                  <a:lnTo>
                    <a:pt x="469" y="1574"/>
                  </a:lnTo>
                  <a:lnTo>
                    <a:pt x="469" y="1549"/>
                  </a:lnTo>
                  <a:lnTo>
                    <a:pt x="465" y="1544"/>
                  </a:lnTo>
                  <a:lnTo>
                    <a:pt x="456" y="1540"/>
                  </a:lnTo>
                  <a:lnTo>
                    <a:pt x="452" y="1536"/>
                  </a:lnTo>
                  <a:lnTo>
                    <a:pt x="436" y="1536"/>
                  </a:lnTo>
                  <a:lnTo>
                    <a:pt x="408" y="1532"/>
                  </a:lnTo>
                  <a:lnTo>
                    <a:pt x="379" y="1519"/>
                  </a:lnTo>
                  <a:lnTo>
                    <a:pt x="355" y="1506"/>
                  </a:lnTo>
                  <a:lnTo>
                    <a:pt x="338" y="1485"/>
                  </a:lnTo>
                  <a:lnTo>
                    <a:pt x="334" y="1456"/>
                  </a:lnTo>
                  <a:lnTo>
                    <a:pt x="342" y="1418"/>
                  </a:lnTo>
                  <a:lnTo>
                    <a:pt x="363" y="1371"/>
                  </a:lnTo>
                  <a:lnTo>
                    <a:pt x="367" y="1363"/>
                  </a:lnTo>
                  <a:lnTo>
                    <a:pt x="375" y="1355"/>
                  </a:lnTo>
                  <a:lnTo>
                    <a:pt x="379" y="1346"/>
                  </a:lnTo>
                  <a:lnTo>
                    <a:pt x="391" y="1329"/>
                  </a:lnTo>
                  <a:lnTo>
                    <a:pt x="403" y="1304"/>
                  </a:lnTo>
                  <a:lnTo>
                    <a:pt x="424" y="1270"/>
                  </a:lnTo>
                  <a:lnTo>
                    <a:pt x="448" y="1224"/>
                  </a:lnTo>
                  <a:lnTo>
                    <a:pt x="485" y="1165"/>
                  </a:lnTo>
                  <a:lnTo>
                    <a:pt x="526" y="1089"/>
                  </a:lnTo>
                  <a:lnTo>
                    <a:pt x="1071" y="1089"/>
                  </a:lnTo>
                  <a:lnTo>
                    <a:pt x="1075" y="1118"/>
                  </a:lnTo>
                  <a:lnTo>
                    <a:pt x="1079" y="1165"/>
                  </a:lnTo>
                  <a:lnTo>
                    <a:pt x="1083" y="1220"/>
                  </a:lnTo>
                  <a:lnTo>
                    <a:pt x="1087" y="1283"/>
                  </a:lnTo>
                  <a:lnTo>
                    <a:pt x="1096" y="1346"/>
                  </a:lnTo>
                  <a:lnTo>
                    <a:pt x="1100" y="1401"/>
                  </a:lnTo>
                  <a:lnTo>
                    <a:pt x="1104" y="1439"/>
                  </a:lnTo>
                  <a:lnTo>
                    <a:pt x="1104" y="1460"/>
                  </a:lnTo>
                  <a:lnTo>
                    <a:pt x="1096" y="1490"/>
                  </a:lnTo>
                  <a:lnTo>
                    <a:pt x="1071" y="1511"/>
                  </a:lnTo>
                  <a:lnTo>
                    <a:pt x="1043" y="1523"/>
                  </a:lnTo>
                  <a:lnTo>
                    <a:pt x="1006" y="1532"/>
                  </a:lnTo>
                  <a:lnTo>
                    <a:pt x="973" y="1532"/>
                  </a:lnTo>
                  <a:lnTo>
                    <a:pt x="949" y="1536"/>
                  </a:lnTo>
                  <a:lnTo>
                    <a:pt x="916" y="1536"/>
                  </a:lnTo>
                  <a:lnTo>
                    <a:pt x="908" y="1544"/>
                  </a:lnTo>
                  <a:lnTo>
                    <a:pt x="900" y="1549"/>
                  </a:lnTo>
                  <a:lnTo>
                    <a:pt x="896" y="1561"/>
                  </a:lnTo>
                  <a:lnTo>
                    <a:pt x="896" y="1587"/>
                  </a:lnTo>
                  <a:lnTo>
                    <a:pt x="900" y="1595"/>
                  </a:lnTo>
                  <a:lnTo>
                    <a:pt x="908" y="1599"/>
                  </a:lnTo>
                  <a:lnTo>
                    <a:pt x="912" y="1603"/>
                  </a:lnTo>
                  <a:lnTo>
                    <a:pt x="929" y="1603"/>
                  </a:lnTo>
                  <a:lnTo>
                    <a:pt x="1197" y="1595"/>
                  </a:lnTo>
                  <a:lnTo>
                    <a:pt x="1238" y="1595"/>
                  </a:lnTo>
                  <a:lnTo>
                    <a:pt x="1291" y="1599"/>
                  </a:lnTo>
                  <a:lnTo>
                    <a:pt x="1348" y="1599"/>
                  </a:lnTo>
                  <a:lnTo>
                    <a:pt x="1401" y="1603"/>
                  </a:lnTo>
                  <a:lnTo>
                    <a:pt x="1454" y="1603"/>
                  </a:lnTo>
                  <a:lnTo>
                    <a:pt x="1458" y="1599"/>
                  </a:lnTo>
                  <a:lnTo>
                    <a:pt x="1466" y="1599"/>
                  </a:lnTo>
                  <a:lnTo>
                    <a:pt x="1470" y="1591"/>
                  </a:lnTo>
                  <a:lnTo>
                    <a:pt x="1474" y="1587"/>
                  </a:lnTo>
                  <a:lnTo>
                    <a:pt x="1478" y="1574"/>
                  </a:lnTo>
                  <a:lnTo>
                    <a:pt x="1478" y="1549"/>
                  </a:lnTo>
                  <a:lnTo>
                    <a:pt x="1474" y="1540"/>
                  </a:lnTo>
                  <a:lnTo>
                    <a:pt x="1466" y="1536"/>
                  </a:lnTo>
                  <a:lnTo>
                    <a:pt x="1429" y="1536"/>
                  </a:lnTo>
                  <a:lnTo>
                    <a:pt x="1372" y="1532"/>
                  </a:lnTo>
                  <a:lnTo>
                    <a:pt x="1336" y="1528"/>
                  </a:lnTo>
                  <a:lnTo>
                    <a:pt x="1311" y="1519"/>
                  </a:lnTo>
                  <a:lnTo>
                    <a:pt x="1299" y="1502"/>
                  </a:lnTo>
                  <a:lnTo>
                    <a:pt x="1291" y="1481"/>
                  </a:lnTo>
                  <a:lnTo>
                    <a:pt x="1291" y="1452"/>
                  </a:lnTo>
                  <a:lnTo>
                    <a:pt x="1157" y="55"/>
                  </a:lnTo>
                  <a:lnTo>
                    <a:pt x="1157" y="34"/>
                  </a:lnTo>
                  <a:lnTo>
                    <a:pt x="1153" y="21"/>
                  </a:lnTo>
                  <a:lnTo>
                    <a:pt x="1144" y="4"/>
                  </a:lnTo>
                  <a:lnTo>
                    <a:pt x="1132" y="4"/>
                  </a:lnTo>
                  <a:lnTo>
                    <a:pt x="1116" y="0"/>
                  </a:lnTo>
                  <a:lnTo>
                    <a:pt x="1100" y="0"/>
                  </a:lnTo>
                  <a:lnTo>
                    <a:pt x="1092" y="4"/>
                  </a:lnTo>
                  <a:lnTo>
                    <a:pt x="1079" y="13"/>
                  </a:lnTo>
                  <a:lnTo>
                    <a:pt x="1075" y="21"/>
                  </a:lnTo>
                  <a:lnTo>
                    <a:pt x="1059" y="38"/>
                  </a:lnTo>
                  <a:lnTo>
                    <a:pt x="310" y="1346"/>
                  </a:lnTo>
                  <a:close/>
                  <a:moveTo>
                    <a:pt x="570" y="1017"/>
                  </a:moveTo>
                  <a:lnTo>
                    <a:pt x="994" y="279"/>
                  </a:lnTo>
                  <a:lnTo>
                    <a:pt x="1063" y="1017"/>
                  </a:lnTo>
                  <a:lnTo>
                    <a:pt x="570" y="10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32" name="Freeform 196"/>
            <p:cNvSpPr>
              <a:spLocks/>
            </p:cNvSpPr>
            <p:nvPr/>
          </p:nvSpPr>
          <p:spPr bwMode="auto">
            <a:xfrm>
              <a:off x="10738" y="3895"/>
              <a:ext cx="1433" cy="1489"/>
            </a:xfrm>
            <a:custGeom>
              <a:avLst/>
              <a:gdLst/>
              <a:ahLst/>
              <a:cxnLst>
                <a:cxn ang="0">
                  <a:pos x="761" y="789"/>
                </a:cxn>
                <a:cxn ang="0">
                  <a:pos x="1388" y="789"/>
                </a:cxn>
                <a:cxn ang="0">
                  <a:pos x="1409" y="785"/>
                </a:cxn>
                <a:cxn ang="0">
                  <a:pos x="1429" y="772"/>
                </a:cxn>
                <a:cxn ang="0">
                  <a:pos x="1433" y="742"/>
                </a:cxn>
                <a:cxn ang="0">
                  <a:pos x="1425" y="717"/>
                </a:cxn>
                <a:cxn ang="0">
                  <a:pos x="1409" y="704"/>
                </a:cxn>
                <a:cxn ang="0">
                  <a:pos x="1388" y="700"/>
                </a:cxn>
                <a:cxn ang="0">
                  <a:pos x="761" y="700"/>
                </a:cxn>
                <a:cxn ang="0">
                  <a:pos x="761" y="46"/>
                </a:cxn>
                <a:cxn ang="0">
                  <a:pos x="757" y="25"/>
                </a:cxn>
                <a:cxn ang="0">
                  <a:pos x="741" y="8"/>
                </a:cxn>
                <a:cxn ang="0">
                  <a:pos x="716" y="0"/>
                </a:cxn>
                <a:cxn ang="0">
                  <a:pos x="692" y="8"/>
                </a:cxn>
                <a:cxn ang="0">
                  <a:pos x="680" y="25"/>
                </a:cxn>
                <a:cxn ang="0">
                  <a:pos x="676" y="46"/>
                </a:cxn>
                <a:cxn ang="0">
                  <a:pos x="676" y="700"/>
                </a:cxn>
                <a:cxn ang="0">
                  <a:pos x="45" y="700"/>
                </a:cxn>
                <a:cxn ang="0">
                  <a:pos x="24" y="704"/>
                </a:cxn>
                <a:cxn ang="0">
                  <a:pos x="4" y="717"/>
                </a:cxn>
                <a:cxn ang="0">
                  <a:pos x="0" y="742"/>
                </a:cxn>
                <a:cxn ang="0">
                  <a:pos x="4" y="763"/>
                </a:cxn>
                <a:cxn ang="0">
                  <a:pos x="16" y="780"/>
                </a:cxn>
                <a:cxn ang="0">
                  <a:pos x="32" y="785"/>
                </a:cxn>
                <a:cxn ang="0">
                  <a:pos x="53" y="789"/>
                </a:cxn>
                <a:cxn ang="0">
                  <a:pos x="676" y="789"/>
                </a:cxn>
                <a:cxn ang="0">
                  <a:pos x="676" y="1443"/>
                </a:cxn>
                <a:cxn ang="0">
                  <a:pos x="680" y="1464"/>
                </a:cxn>
                <a:cxn ang="0">
                  <a:pos x="692" y="1481"/>
                </a:cxn>
                <a:cxn ang="0">
                  <a:pos x="716" y="1489"/>
                </a:cxn>
                <a:cxn ang="0">
                  <a:pos x="741" y="1481"/>
                </a:cxn>
                <a:cxn ang="0">
                  <a:pos x="757" y="1464"/>
                </a:cxn>
                <a:cxn ang="0">
                  <a:pos x="761" y="1438"/>
                </a:cxn>
                <a:cxn ang="0">
                  <a:pos x="761" y="1417"/>
                </a:cxn>
                <a:cxn ang="0">
                  <a:pos x="761" y="789"/>
                </a:cxn>
              </a:cxnLst>
              <a:rect l="0" t="0" r="r" b="b"/>
              <a:pathLst>
                <a:path w="1433" h="1489">
                  <a:moveTo>
                    <a:pt x="761" y="789"/>
                  </a:moveTo>
                  <a:lnTo>
                    <a:pt x="1388" y="789"/>
                  </a:lnTo>
                  <a:lnTo>
                    <a:pt x="1409" y="785"/>
                  </a:lnTo>
                  <a:lnTo>
                    <a:pt x="1429" y="772"/>
                  </a:lnTo>
                  <a:lnTo>
                    <a:pt x="1433" y="742"/>
                  </a:lnTo>
                  <a:lnTo>
                    <a:pt x="1425" y="717"/>
                  </a:lnTo>
                  <a:lnTo>
                    <a:pt x="1409" y="704"/>
                  </a:lnTo>
                  <a:lnTo>
                    <a:pt x="1388" y="700"/>
                  </a:lnTo>
                  <a:lnTo>
                    <a:pt x="761" y="700"/>
                  </a:lnTo>
                  <a:lnTo>
                    <a:pt x="761" y="46"/>
                  </a:lnTo>
                  <a:lnTo>
                    <a:pt x="757" y="25"/>
                  </a:lnTo>
                  <a:lnTo>
                    <a:pt x="741" y="8"/>
                  </a:lnTo>
                  <a:lnTo>
                    <a:pt x="716" y="0"/>
                  </a:lnTo>
                  <a:lnTo>
                    <a:pt x="692" y="8"/>
                  </a:lnTo>
                  <a:lnTo>
                    <a:pt x="680" y="25"/>
                  </a:lnTo>
                  <a:lnTo>
                    <a:pt x="676" y="46"/>
                  </a:lnTo>
                  <a:lnTo>
                    <a:pt x="676" y="700"/>
                  </a:lnTo>
                  <a:lnTo>
                    <a:pt x="45" y="700"/>
                  </a:lnTo>
                  <a:lnTo>
                    <a:pt x="24" y="704"/>
                  </a:lnTo>
                  <a:lnTo>
                    <a:pt x="4" y="717"/>
                  </a:lnTo>
                  <a:lnTo>
                    <a:pt x="0" y="742"/>
                  </a:lnTo>
                  <a:lnTo>
                    <a:pt x="4" y="763"/>
                  </a:lnTo>
                  <a:lnTo>
                    <a:pt x="16" y="780"/>
                  </a:lnTo>
                  <a:lnTo>
                    <a:pt x="32" y="785"/>
                  </a:lnTo>
                  <a:lnTo>
                    <a:pt x="53" y="789"/>
                  </a:lnTo>
                  <a:lnTo>
                    <a:pt x="676" y="789"/>
                  </a:lnTo>
                  <a:lnTo>
                    <a:pt x="676" y="1443"/>
                  </a:lnTo>
                  <a:lnTo>
                    <a:pt x="680" y="1464"/>
                  </a:lnTo>
                  <a:lnTo>
                    <a:pt x="692" y="1481"/>
                  </a:lnTo>
                  <a:lnTo>
                    <a:pt x="716" y="1489"/>
                  </a:lnTo>
                  <a:lnTo>
                    <a:pt x="741" y="1481"/>
                  </a:lnTo>
                  <a:lnTo>
                    <a:pt x="757" y="1464"/>
                  </a:lnTo>
                  <a:lnTo>
                    <a:pt x="761" y="1438"/>
                  </a:lnTo>
                  <a:lnTo>
                    <a:pt x="761" y="1417"/>
                  </a:lnTo>
                  <a:lnTo>
                    <a:pt x="761" y="7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33" name="Freeform 197"/>
            <p:cNvSpPr>
              <a:spLocks noEditPoints="1"/>
            </p:cNvSpPr>
            <p:nvPr/>
          </p:nvSpPr>
          <p:spPr bwMode="auto">
            <a:xfrm>
              <a:off x="12851" y="3671"/>
              <a:ext cx="1543" cy="1527"/>
            </a:xfrm>
            <a:custGeom>
              <a:avLst/>
              <a:gdLst/>
              <a:ahLst/>
              <a:cxnLst>
                <a:cxn ang="0">
                  <a:pos x="244" y="1392"/>
                </a:cxn>
                <a:cxn ang="0">
                  <a:pos x="212" y="1439"/>
                </a:cxn>
                <a:cxn ang="0">
                  <a:pos x="130" y="1456"/>
                </a:cxn>
                <a:cxn ang="0">
                  <a:pos x="20" y="1460"/>
                </a:cxn>
                <a:cxn ang="0">
                  <a:pos x="4" y="1485"/>
                </a:cxn>
                <a:cxn ang="0">
                  <a:pos x="4" y="1515"/>
                </a:cxn>
                <a:cxn ang="0">
                  <a:pos x="16" y="1523"/>
                </a:cxn>
                <a:cxn ang="0">
                  <a:pos x="831" y="1527"/>
                </a:cxn>
                <a:cxn ang="0">
                  <a:pos x="1067" y="1481"/>
                </a:cxn>
                <a:cxn ang="0">
                  <a:pos x="1258" y="1367"/>
                </a:cxn>
                <a:cxn ang="0">
                  <a:pos x="1380" y="1211"/>
                </a:cxn>
                <a:cxn ang="0">
                  <a:pos x="1425" y="1042"/>
                </a:cxn>
                <a:cxn ang="0">
                  <a:pos x="1384" y="895"/>
                </a:cxn>
                <a:cxn ang="0">
                  <a:pos x="1270" y="785"/>
                </a:cxn>
                <a:cxn ang="0">
                  <a:pos x="1091" y="730"/>
                </a:cxn>
                <a:cxn ang="0">
                  <a:pos x="1258" y="675"/>
                </a:cxn>
                <a:cxn ang="0">
                  <a:pos x="1401" y="582"/>
                </a:cxn>
                <a:cxn ang="0">
                  <a:pos x="1502" y="456"/>
                </a:cxn>
                <a:cxn ang="0">
                  <a:pos x="1543" y="308"/>
                </a:cxn>
                <a:cxn ang="0">
                  <a:pos x="1510" y="173"/>
                </a:cxn>
                <a:cxn ang="0">
                  <a:pos x="1409" y="68"/>
                </a:cxn>
                <a:cxn ang="0">
                  <a:pos x="1246" y="9"/>
                </a:cxn>
                <a:cxn ang="0">
                  <a:pos x="387" y="0"/>
                </a:cxn>
                <a:cxn ang="0">
                  <a:pos x="366" y="9"/>
                </a:cxn>
                <a:cxn ang="0">
                  <a:pos x="354" y="30"/>
                </a:cxn>
                <a:cxn ang="0">
                  <a:pos x="358" y="59"/>
                </a:cxn>
                <a:cxn ang="0">
                  <a:pos x="379" y="68"/>
                </a:cxn>
                <a:cxn ang="0">
                  <a:pos x="460" y="72"/>
                </a:cxn>
                <a:cxn ang="0">
                  <a:pos x="513" y="76"/>
                </a:cxn>
                <a:cxn ang="0">
                  <a:pos x="537" y="80"/>
                </a:cxn>
                <a:cxn ang="0">
                  <a:pos x="554" y="118"/>
                </a:cxn>
                <a:cxn ang="0">
                  <a:pos x="550" y="139"/>
                </a:cxn>
                <a:cxn ang="0">
                  <a:pos x="256" y="1354"/>
                </a:cxn>
                <a:cxn ang="0">
                  <a:pos x="717" y="152"/>
                </a:cxn>
                <a:cxn ang="0">
                  <a:pos x="757" y="76"/>
                </a:cxn>
                <a:cxn ang="0">
                  <a:pos x="831" y="68"/>
                </a:cxn>
                <a:cxn ang="0">
                  <a:pos x="1177" y="72"/>
                </a:cxn>
                <a:cxn ang="0">
                  <a:pos x="1270" y="114"/>
                </a:cxn>
                <a:cxn ang="0">
                  <a:pos x="1323" y="182"/>
                </a:cxn>
                <a:cxn ang="0">
                  <a:pos x="1344" y="262"/>
                </a:cxn>
                <a:cxn ang="0">
                  <a:pos x="1339" y="376"/>
                </a:cxn>
                <a:cxn ang="0">
                  <a:pos x="1274" y="515"/>
                </a:cxn>
                <a:cxn ang="0">
                  <a:pos x="1156" y="633"/>
                </a:cxn>
                <a:cxn ang="0">
                  <a:pos x="993" y="701"/>
                </a:cxn>
                <a:cxn ang="0">
                  <a:pos x="582" y="709"/>
                </a:cxn>
                <a:cxn ang="0">
                  <a:pos x="460" y="1460"/>
                </a:cxn>
                <a:cxn ang="0">
                  <a:pos x="423" y="1456"/>
                </a:cxn>
                <a:cxn ang="0">
                  <a:pos x="407" y="1435"/>
                </a:cxn>
                <a:cxn ang="0">
                  <a:pos x="411" y="1422"/>
                </a:cxn>
                <a:cxn ang="0">
                  <a:pos x="415" y="1401"/>
                </a:cxn>
                <a:cxn ang="0">
                  <a:pos x="977" y="760"/>
                </a:cxn>
                <a:cxn ang="0">
                  <a:pos x="1103" y="785"/>
                </a:cxn>
                <a:cxn ang="0">
                  <a:pos x="1181" y="852"/>
                </a:cxn>
                <a:cxn ang="0">
                  <a:pos x="1217" y="937"/>
                </a:cxn>
                <a:cxn ang="0">
                  <a:pos x="1217" y="1101"/>
                </a:cxn>
                <a:cxn ang="0">
                  <a:pos x="1152" y="1257"/>
                </a:cxn>
                <a:cxn ang="0">
                  <a:pos x="1030" y="1380"/>
                </a:cxn>
                <a:cxn ang="0">
                  <a:pos x="871" y="1447"/>
                </a:cxn>
                <a:cxn ang="0">
                  <a:pos x="484" y="1460"/>
                </a:cxn>
              </a:cxnLst>
              <a:rect l="0" t="0" r="r" b="b"/>
              <a:pathLst>
                <a:path w="1543" h="1527">
                  <a:moveTo>
                    <a:pt x="256" y="1354"/>
                  </a:moveTo>
                  <a:lnTo>
                    <a:pt x="244" y="1392"/>
                  </a:lnTo>
                  <a:lnTo>
                    <a:pt x="232" y="1418"/>
                  </a:lnTo>
                  <a:lnTo>
                    <a:pt x="212" y="1439"/>
                  </a:lnTo>
                  <a:lnTo>
                    <a:pt x="183" y="1452"/>
                  </a:lnTo>
                  <a:lnTo>
                    <a:pt x="130" y="1456"/>
                  </a:lnTo>
                  <a:lnTo>
                    <a:pt x="61" y="1460"/>
                  </a:lnTo>
                  <a:lnTo>
                    <a:pt x="20" y="1460"/>
                  </a:lnTo>
                  <a:lnTo>
                    <a:pt x="8" y="1473"/>
                  </a:lnTo>
                  <a:lnTo>
                    <a:pt x="4" y="1485"/>
                  </a:lnTo>
                  <a:lnTo>
                    <a:pt x="0" y="1502"/>
                  </a:lnTo>
                  <a:lnTo>
                    <a:pt x="4" y="1515"/>
                  </a:lnTo>
                  <a:lnTo>
                    <a:pt x="8" y="1519"/>
                  </a:lnTo>
                  <a:lnTo>
                    <a:pt x="16" y="1523"/>
                  </a:lnTo>
                  <a:lnTo>
                    <a:pt x="28" y="1527"/>
                  </a:lnTo>
                  <a:lnTo>
                    <a:pt x="831" y="1527"/>
                  </a:lnTo>
                  <a:lnTo>
                    <a:pt x="953" y="1515"/>
                  </a:lnTo>
                  <a:lnTo>
                    <a:pt x="1067" y="1481"/>
                  </a:lnTo>
                  <a:lnTo>
                    <a:pt x="1168" y="1430"/>
                  </a:lnTo>
                  <a:lnTo>
                    <a:pt x="1258" y="1367"/>
                  </a:lnTo>
                  <a:lnTo>
                    <a:pt x="1327" y="1295"/>
                  </a:lnTo>
                  <a:lnTo>
                    <a:pt x="1380" y="1211"/>
                  </a:lnTo>
                  <a:lnTo>
                    <a:pt x="1413" y="1127"/>
                  </a:lnTo>
                  <a:lnTo>
                    <a:pt x="1425" y="1042"/>
                  </a:lnTo>
                  <a:lnTo>
                    <a:pt x="1417" y="966"/>
                  </a:lnTo>
                  <a:lnTo>
                    <a:pt x="1384" y="895"/>
                  </a:lnTo>
                  <a:lnTo>
                    <a:pt x="1335" y="836"/>
                  </a:lnTo>
                  <a:lnTo>
                    <a:pt x="1270" y="785"/>
                  </a:lnTo>
                  <a:lnTo>
                    <a:pt x="1189" y="751"/>
                  </a:lnTo>
                  <a:lnTo>
                    <a:pt x="1091" y="730"/>
                  </a:lnTo>
                  <a:lnTo>
                    <a:pt x="1177" y="709"/>
                  </a:lnTo>
                  <a:lnTo>
                    <a:pt x="1258" y="675"/>
                  </a:lnTo>
                  <a:lnTo>
                    <a:pt x="1331" y="633"/>
                  </a:lnTo>
                  <a:lnTo>
                    <a:pt x="1401" y="582"/>
                  </a:lnTo>
                  <a:lnTo>
                    <a:pt x="1458" y="523"/>
                  </a:lnTo>
                  <a:lnTo>
                    <a:pt x="1502" y="456"/>
                  </a:lnTo>
                  <a:lnTo>
                    <a:pt x="1531" y="384"/>
                  </a:lnTo>
                  <a:lnTo>
                    <a:pt x="1543" y="308"/>
                  </a:lnTo>
                  <a:lnTo>
                    <a:pt x="1535" y="241"/>
                  </a:lnTo>
                  <a:lnTo>
                    <a:pt x="1510" y="173"/>
                  </a:lnTo>
                  <a:lnTo>
                    <a:pt x="1466" y="118"/>
                  </a:lnTo>
                  <a:lnTo>
                    <a:pt x="1409" y="68"/>
                  </a:lnTo>
                  <a:lnTo>
                    <a:pt x="1335" y="30"/>
                  </a:lnTo>
                  <a:lnTo>
                    <a:pt x="1246" y="9"/>
                  </a:lnTo>
                  <a:lnTo>
                    <a:pt x="1140" y="0"/>
                  </a:lnTo>
                  <a:lnTo>
                    <a:pt x="387" y="0"/>
                  </a:lnTo>
                  <a:lnTo>
                    <a:pt x="375" y="4"/>
                  </a:lnTo>
                  <a:lnTo>
                    <a:pt x="366" y="9"/>
                  </a:lnTo>
                  <a:lnTo>
                    <a:pt x="358" y="17"/>
                  </a:lnTo>
                  <a:lnTo>
                    <a:pt x="354" y="30"/>
                  </a:lnTo>
                  <a:lnTo>
                    <a:pt x="354" y="55"/>
                  </a:lnTo>
                  <a:lnTo>
                    <a:pt x="358" y="59"/>
                  </a:lnTo>
                  <a:lnTo>
                    <a:pt x="366" y="63"/>
                  </a:lnTo>
                  <a:lnTo>
                    <a:pt x="379" y="68"/>
                  </a:lnTo>
                  <a:lnTo>
                    <a:pt x="427" y="68"/>
                  </a:lnTo>
                  <a:lnTo>
                    <a:pt x="460" y="72"/>
                  </a:lnTo>
                  <a:lnTo>
                    <a:pt x="497" y="72"/>
                  </a:lnTo>
                  <a:lnTo>
                    <a:pt x="513" y="76"/>
                  </a:lnTo>
                  <a:lnTo>
                    <a:pt x="529" y="76"/>
                  </a:lnTo>
                  <a:lnTo>
                    <a:pt x="537" y="80"/>
                  </a:lnTo>
                  <a:lnTo>
                    <a:pt x="554" y="97"/>
                  </a:lnTo>
                  <a:lnTo>
                    <a:pt x="554" y="118"/>
                  </a:lnTo>
                  <a:lnTo>
                    <a:pt x="550" y="127"/>
                  </a:lnTo>
                  <a:lnTo>
                    <a:pt x="550" y="139"/>
                  </a:lnTo>
                  <a:lnTo>
                    <a:pt x="546" y="152"/>
                  </a:lnTo>
                  <a:lnTo>
                    <a:pt x="256" y="1354"/>
                  </a:lnTo>
                  <a:close/>
                  <a:moveTo>
                    <a:pt x="582" y="709"/>
                  </a:moveTo>
                  <a:lnTo>
                    <a:pt x="717" y="152"/>
                  </a:lnTo>
                  <a:lnTo>
                    <a:pt x="737" y="89"/>
                  </a:lnTo>
                  <a:lnTo>
                    <a:pt x="757" y="76"/>
                  </a:lnTo>
                  <a:lnTo>
                    <a:pt x="786" y="72"/>
                  </a:lnTo>
                  <a:lnTo>
                    <a:pt x="831" y="68"/>
                  </a:lnTo>
                  <a:lnTo>
                    <a:pt x="1111" y="68"/>
                  </a:lnTo>
                  <a:lnTo>
                    <a:pt x="1177" y="72"/>
                  </a:lnTo>
                  <a:lnTo>
                    <a:pt x="1230" y="89"/>
                  </a:lnTo>
                  <a:lnTo>
                    <a:pt x="1270" y="114"/>
                  </a:lnTo>
                  <a:lnTo>
                    <a:pt x="1299" y="148"/>
                  </a:lnTo>
                  <a:lnTo>
                    <a:pt x="1323" y="182"/>
                  </a:lnTo>
                  <a:lnTo>
                    <a:pt x="1335" y="224"/>
                  </a:lnTo>
                  <a:lnTo>
                    <a:pt x="1344" y="262"/>
                  </a:lnTo>
                  <a:lnTo>
                    <a:pt x="1348" y="300"/>
                  </a:lnTo>
                  <a:lnTo>
                    <a:pt x="1339" y="376"/>
                  </a:lnTo>
                  <a:lnTo>
                    <a:pt x="1315" y="447"/>
                  </a:lnTo>
                  <a:lnTo>
                    <a:pt x="1274" y="515"/>
                  </a:lnTo>
                  <a:lnTo>
                    <a:pt x="1221" y="578"/>
                  </a:lnTo>
                  <a:lnTo>
                    <a:pt x="1156" y="633"/>
                  </a:lnTo>
                  <a:lnTo>
                    <a:pt x="1079" y="671"/>
                  </a:lnTo>
                  <a:lnTo>
                    <a:pt x="993" y="701"/>
                  </a:lnTo>
                  <a:lnTo>
                    <a:pt x="896" y="709"/>
                  </a:lnTo>
                  <a:lnTo>
                    <a:pt x="582" y="709"/>
                  </a:lnTo>
                  <a:close/>
                  <a:moveTo>
                    <a:pt x="484" y="1460"/>
                  </a:moveTo>
                  <a:lnTo>
                    <a:pt x="460" y="1460"/>
                  </a:lnTo>
                  <a:lnTo>
                    <a:pt x="452" y="1456"/>
                  </a:lnTo>
                  <a:lnTo>
                    <a:pt x="423" y="1456"/>
                  </a:lnTo>
                  <a:lnTo>
                    <a:pt x="415" y="1452"/>
                  </a:lnTo>
                  <a:lnTo>
                    <a:pt x="407" y="1435"/>
                  </a:lnTo>
                  <a:lnTo>
                    <a:pt x="407" y="1426"/>
                  </a:lnTo>
                  <a:lnTo>
                    <a:pt x="411" y="1422"/>
                  </a:lnTo>
                  <a:lnTo>
                    <a:pt x="411" y="1414"/>
                  </a:lnTo>
                  <a:lnTo>
                    <a:pt x="415" y="1401"/>
                  </a:lnTo>
                  <a:lnTo>
                    <a:pt x="570" y="760"/>
                  </a:lnTo>
                  <a:lnTo>
                    <a:pt x="977" y="760"/>
                  </a:lnTo>
                  <a:lnTo>
                    <a:pt x="1046" y="768"/>
                  </a:lnTo>
                  <a:lnTo>
                    <a:pt x="1103" y="785"/>
                  </a:lnTo>
                  <a:lnTo>
                    <a:pt x="1148" y="814"/>
                  </a:lnTo>
                  <a:lnTo>
                    <a:pt x="1181" y="852"/>
                  </a:lnTo>
                  <a:lnTo>
                    <a:pt x="1201" y="895"/>
                  </a:lnTo>
                  <a:lnTo>
                    <a:pt x="1217" y="937"/>
                  </a:lnTo>
                  <a:lnTo>
                    <a:pt x="1225" y="1021"/>
                  </a:lnTo>
                  <a:lnTo>
                    <a:pt x="1217" y="1101"/>
                  </a:lnTo>
                  <a:lnTo>
                    <a:pt x="1193" y="1181"/>
                  </a:lnTo>
                  <a:lnTo>
                    <a:pt x="1152" y="1257"/>
                  </a:lnTo>
                  <a:lnTo>
                    <a:pt x="1099" y="1321"/>
                  </a:lnTo>
                  <a:lnTo>
                    <a:pt x="1030" y="1380"/>
                  </a:lnTo>
                  <a:lnTo>
                    <a:pt x="957" y="1422"/>
                  </a:lnTo>
                  <a:lnTo>
                    <a:pt x="871" y="1447"/>
                  </a:lnTo>
                  <a:lnTo>
                    <a:pt x="778" y="1460"/>
                  </a:lnTo>
                  <a:lnTo>
                    <a:pt x="484" y="14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151" name="Group 21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867400" y="2819400"/>
            <a:ext cx="2684946" cy="609600"/>
            <a:chOff x="3981" y="1894"/>
            <a:chExt cx="22031" cy="5002"/>
          </a:xfrm>
        </p:grpSpPr>
        <p:sp>
          <p:nvSpPr>
            <p:cNvPr id="40153" name="Freeform 217"/>
            <p:cNvSpPr>
              <a:spLocks noEditPoints="1"/>
            </p:cNvSpPr>
            <p:nvPr/>
          </p:nvSpPr>
          <p:spPr bwMode="auto">
            <a:xfrm>
              <a:off x="3981" y="4034"/>
              <a:ext cx="1425" cy="514"/>
            </a:xfrm>
            <a:custGeom>
              <a:avLst/>
              <a:gdLst/>
              <a:ahLst/>
              <a:cxnLst>
                <a:cxn ang="0">
                  <a:pos x="1350" y="90"/>
                </a:cxn>
                <a:cxn ang="0">
                  <a:pos x="1377" y="90"/>
                </a:cxn>
                <a:cxn ang="0">
                  <a:pos x="1418" y="69"/>
                </a:cxn>
                <a:cxn ang="0">
                  <a:pos x="1425" y="62"/>
                </a:cxn>
                <a:cxn ang="0">
                  <a:pos x="1425" y="21"/>
                </a:cxn>
                <a:cxn ang="0">
                  <a:pos x="1384" y="0"/>
                </a:cxn>
                <a:cxn ang="0">
                  <a:pos x="27" y="0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0" y="27"/>
                </a:cxn>
                <a:cxn ang="0">
                  <a:pos x="0" y="55"/>
                </a:cxn>
                <a:cxn ang="0">
                  <a:pos x="7" y="69"/>
                </a:cxn>
                <a:cxn ang="0">
                  <a:pos x="14" y="76"/>
                </a:cxn>
                <a:cxn ang="0">
                  <a:pos x="27" y="83"/>
                </a:cxn>
                <a:cxn ang="0">
                  <a:pos x="41" y="83"/>
                </a:cxn>
                <a:cxn ang="0">
                  <a:pos x="54" y="90"/>
                </a:cxn>
                <a:cxn ang="0">
                  <a:pos x="68" y="90"/>
                </a:cxn>
                <a:cxn ang="0">
                  <a:pos x="1350" y="90"/>
                </a:cxn>
                <a:cxn ang="0">
                  <a:pos x="1350" y="514"/>
                </a:cxn>
                <a:cxn ang="0">
                  <a:pos x="1377" y="514"/>
                </a:cxn>
                <a:cxn ang="0">
                  <a:pos x="1391" y="507"/>
                </a:cxn>
                <a:cxn ang="0">
                  <a:pos x="1405" y="507"/>
                </a:cxn>
                <a:cxn ang="0">
                  <a:pos x="1418" y="500"/>
                </a:cxn>
                <a:cxn ang="0">
                  <a:pos x="1425" y="486"/>
                </a:cxn>
                <a:cxn ang="0">
                  <a:pos x="1425" y="458"/>
                </a:cxn>
                <a:cxn ang="0">
                  <a:pos x="1418" y="444"/>
                </a:cxn>
                <a:cxn ang="0">
                  <a:pos x="1377" y="423"/>
                </a:cxn>
                <a:cxn ang="0">
                  <a:pos x="41" y="423"/>
                </a:cxn>
                <a:cxn ang="0">
                  <a:pos x="27" y="430"/>
                </a:cxn>
                <a:cxn ang="0">
                  <a:pos x="14" y="430"/>
                </a:cxn>
                <a:cxn ang="0">
                  <a:pos x="7" y="444"/>
                </a:cxn>
                <a:cxn ang="0">
                  <a:pos x="0" y="451"/>
                </a:cxn>
                <a:cxn ang="0">
                  <a:pos x="0" y="486"/>
                </a:cxn>
                <a:cxn ang="0">
                  <a:pos x="7" y="500"/>
                </a:cxn>
                <a:cxn ang="0">
                  <a:pos x="14" y="507"/>
                </a:cxn>
                <a:cxn ang="0">
                  <a:pos x="27" y="507"/>
                </a:cxn>
                <a:cxn ang="0">
                  <a:pos x="41" y="514"/>
                </a:cxn>
                <a:cxn ang="0">
                  <a:pos x="68" y="514"/>
                </a:cxn>
                <a:cxn ang="0">
                  <a:pos x="1350" y="514"/>
                </a:cxn>
              </a:cxnLst>
              <a:rect l="0" t="0" r="r" b="b"/>
              <a:pathLst>
                <a:path w="1425" h="514">
                  <a:moveTo>
                    <a:pt x="1350" y="90"/>
                  </a:moveTo>
                  <a:lnTo>
                    <a:pt x="1377" y="90"/>
                  </a:lnTo>
                  <a:lnTo>
                    <a:pt x="1418" y="69"/>
                  </a:lnTo>
                  <a:lnTo>
                    <a:pt x="1425" y="62"/>
                  </a:lnTo>
                  <a:lnTo>
                    <a:pt x="1425" y="21"/>
                  </a:lnTo>
                  <a:lnTo>
                    <a:pt x="1384" y="0"/>
                  </a:lnTo>
                  <a:lnTo>
                    <a:pt x="27" y="0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0" y="27"/>
                  </a:lnTo>
                  <a:lnTo>
                    <a:pt x="0" y="55"/>
                  </a:lnTo>
                  <a:lnTo>
                    <a:pt x="7" y="69"/>
                  </a:lnTo>
                  <a:lnTo>
                    <a:pt x="14" y="76"/>
                  </a:lnTo>
                  <a:lnTo>
                    <a:pt x="27" y="83"/>
                  </a:lnTo>
                  <a:lnTo>
                    <a:pt x="41" y="83"/>
                  </a:lnTo>
                  <a:lnTo>
                    <a:pt x="54" y="90"/>
                  </a:lnTo>
                  <a:lnTo>
                    <a:pt x="68" y="90"/>
                  </a:lnTo>
                  <a:lnTo>
                    <a:pt x="1350" y="90"/>
                  </a:lnTo>
                  <a:close/>
                  <a:moveTo>
                    <a:pt x="1350" y="514"/>
                  </a:moveTo>
                  <a:lnTo>
                    <a:pt x="1377" y="514"/>
                  </a:lnTo>
                  <a:lnTo>
                    <a:pt x="1391" y="507"/>
                  </a:lnTo>
                  <a:lnTo>
                    <a:pt x="1405" y="507"/>
                  </a:lnTo>
                  <a:lnTo>
                    <a:pt x="1418" y="500"/>
                  </a:lnTo>
                  <a:lnTo>
                    <a:pt x="1425" y="486"/>
                  </a:lnTo>
                  <a:lnTo>
                    <a:pt x="1425" y="458"/>
                  </a:lnTo>
                  <a:lnTo>
                    <a:pt x="1418" y="444"/>
                  </a:lnTo>
                  <a:lnTo>
                    <a:pt x="1377" y="423"/>
                  </a:lnTo>
                  <a:lnTo>
                    <a:pt x="41" y="423"/>
                  </a:lnTo>
                  <a:lnTo>
                    <a:pt x="27" y="430"/>
                  </a:lnTo>
                  <a:lnTo>
                    <a:pt x="14" y="430"/>
                  </a:lnTo>
                  <a:lnTo>
                    <a:pt x="7" y="444"/>
                  </a:lnTo>
                  <a:lnTo>
                    <a:pt x="0" y="451"/>
                  </a:lnTo>
                  <a:lnTo>
                    <a:pt x="0" y="486"/>
                  </a:lnTo>
                  <a:lnTo>
                    <a:pt x="7" y="500"/>
                  </a:lnTo>
                  <a:lnTo>
                    <a:pt x="14" y="507"/>
                  </a:lnTo>
                  <a:lnTo>
                    <a:pt x="27" y="507"/>
                  </a:lnTo>
                  <a:lnTo>
                    <a:pt x="41" y="514"/>
                  </a:lnTo>
                  <a:lnTo>
                    <a:pt x="68" y="514"/>
                  </a:lnTo>
                  <a:lnTo>
                    <a:pt x="1350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4" name="Freeform 218"/>
            <p:cNvSpPr>
              <a:spLocks/>
            </p:cNvSpPr>
            <p:nvPr/>
          </p:nvSpPr>
          <p:spPr bwMode="auto">
            <a:xfrm>
              <a:off x="9022" y="2769"/>
              <a:ext cx="1310" cy="84"/>
            </a:xfrm>
            <a:custGeom>
              <a:avLst/>
              <a:gdLst/>
              <a:ahLst/>
              <a:cxnLst>
                <a:cxn ang="0">
                  <a:pos x="1242" y="84"/>
                </a:cxn>
                <a:cxn ang="0">
                  <a:pos x="1283" y="84"/>
                </a:cxn>
                <a:cxn ang="0">
                  <a:pos x="1296" y="77"/>
                </a:cxn>
                <a:cxn ang="0">
                  <a:pos x="1303" y="70"/>
                </a:cxn>
                <a:cxn ang="0">
                  <a:pos x="1310" y="56"/>
                </a:cxn>
                <a:cxn ang="0">
                  <a:pos x="1310" y="28"/>
                </a:cxn>
                <a:cxn ang="0">
                  <a:pos x="1303" y="14"/>
                </a:cxn>
                <a:cxn ang="0">
                  <a:pos x="1296" y="7"/>
                </a:cxn>
                <a:cxn ang="0">
                  <a:pos x="1283" y="0"/>
                </a:cxn>
                <a:cxn ang="0">
                  <a:pos x="34" y="0"/>
                </a:cxn>
                <a:cxn ang="0">
                  <a:pos x="21" y="7"/>
                </a:cxn>
                <a:cxn ang="0">
                  <a:pos x="14" y="14"/>
                </a:cxn>
                <a:cxn ang="0">
                  <a:pos x="0" y="42"/>
                </a:cxn>
                <a:cxn ang="0">
                  <a:pos x="0" y="56"/>
                </a:cxn>
                <a:cxn ang="0">
                  <a:pos x="7" y="70"/>
                </a:cxn>
                <a:cxn ang="0">
                  <a:pos x="34" y="84"/>
                </a:cxn>
                <a:cxn ang="0">
                  <a:pos x="75" y="84"/>
                </a:cxn>
                <a:cxn ang="0">
                  <a:pos x="1242" y="84"/>
                </a:cxn>
              </a:cxnLst>
              <a:rect l="0" t="0" r="r" b="b"/>
              <a:pathLst>
                <a:path w="1310" h="84">
                  <a:moveTo>
                    <a:pt x="1242" y="84"/>
                  </a:moveTo>
                  <a:lnTo>
                    <a:pt x="1283" y="84"/>
                  </a:lnTo>
                  <a:lnTo>
                    <a:pt x="1296" y="77"/>
                  </a:lnTo>
                  <a:lnTo>
                    <a:pt x="1303" y="70"/>
                  </a:lnTo>
                  <a:lnTo>
                    <a:pt x="1310" y="56"/>
                  </a:lnTo>
                  <a:lnTo>
                    <a:pt x="1310" y="28"/>
                  </a:lnTo>
                  <a:lnTo>
                    <a:pt x="1303" y="14"/>
                  </a:lnTo>
                  <a:lnTo>
                    <a:pt x="1296" y="7"/>
                  </a:lnTo>
                  <a:lnTo>
                    <a:pt x="1283" y="0"/>
                  </a:lnTo>
                  <a:lnTo>
                    <a:pt x="34" y="0"/>
                  </a:lnTo>
                  <a:lnTo>
                    <a:pt x="21" y="7"/>
                  </a:lnTo>
                  <a:lnTo>
                    <a:pt x="14" y="14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34" y="84"/>
                  </a:lnTo>
                  <a:lnTo>
                    <a:pt x="75" y="84"/>
                  </a:lnTo>
                  <a:lnTo>
                    <a:pt x="1242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5" name="Freeform 219"/>
            <p:cNvSpPr>
              <a:spLocks/>
            </p:cNvSpPr>
            <p:nvPr/>
          </p:nvSpPr>
          <p:spPr bwMode="auto">
            <a:xfrm>
              <a:off x="10705" y="1894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5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4" y="146"/>
                </a:cxn>
                <a:cxn ang="0">
                  <a:pos x="0" y="146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5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2"/>
                </a:cxn>
                <a:cxn ang="0">
                  <a:pos x="176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2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5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4" y="146"/>
                  </a:lnTo>
                  <a:lnTo>
                    <a:pt x="0" y="146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5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2"/>
                  </a:lnTo>
                  <a:lnTo>
                    <a:pt x="176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2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6" name="Rectangle 220"/>
            <p:cNvSpPr>
              <a:spLocks noChangeArrowheads="1"/>
            </p:cNvSpPr>
            <p:nvPr/>
          </p:nvSpPr>
          <p:spPr bwMode="auto">
            <a:xfrm>
              <a:off x="6491" y="4305"/>
              <a:ext cx="7674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7" name="Freeform 221"/>
            <p:cNvSpPr>
              <a:spLocks noEditPoints="1"/>
            </p:cNvSpPr>
            <p:nvPr/>
          </p:nvSpPr>
          <p:spPr bwMode="auto">
            <a:xfrm>
              <a:off x="6458" y="4860"/>
              <a:ext cx="949" cy="1487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70" y="1126"/>
                </a:cxn>
                <a:cxn ang="0">
                  <a:pos x="570" y="1355"/>
                </a:cxn>
                <a:cxn ang="0">
                  <a:pos x="556" y="1383"/>
                </a:cxn>
                <a:cxn ang="0">
                  <a:pos x="529" y="1404"/>
                </a:cxn>
                <a:cxn ang="0">
                  <a:pos x="481" y="1417"/>
                </a:cxn>
                <a:cxn ang="0">
                  <a:pos x="359" y="1417"/>
                </a:cxn>
                <a:cxn ang="0">
                  <a:pos x="359" y="1487"/>
                </a:cxn>
                <a:cxn ang="0">
                  <a:pos x="502" y="1480"/>
                </a:cxn>
                <a:cxn ang="0">
                  <a:pos x="800" y="1480"/>
                </a:cxn>
                <a:cxn ang="0">
                  <a:pos x="943" y="1487"/>
                </a:cxn>
                <a:cxn ang="0">
                  <a:pos x="943" y="1417"/>
                </a:cxn>
                <a:cxn ang="0">
                  <a:pos x="821" y="1417"/>
                </a:cxn>
                <a:cxn ang="0">
                  <a:pos x="773" y="1404"/>
                </a:cxn>
                <a:cxn ang="0">
                  <a:pos x="746" y="1383"/>
                </a:cxn>
                <a:cxn ang="0">
                  <a:pos x="739" y="1355"/>
                </a:cxn>
                <a:cxn ang="0">
                  <a:pos x="732" y="1313"/>
                </a:cxn>
                <a:cxn ang="0">
                  <a:pos x="732" y="1126"/>
                </a:cxn>
                <a:cxn ang="0">
                  <a:pos x="949" y="1126"/>
                </a:cxn>
                <a:cxn ang="0">
                  <a:pos x="949" y="1056"/>
                </a:cxn>
                <a:cxn ang="0">
                  <a:pos x="732" y="1056"/>
                </a:cxn>
                <a:cxn ang="0">
                  <a:pos x="732" y="21"/>
                </a:cxn>
                <a:cxn ang="0">
                  <a:pos x="726" y="7"/>
                </a:cxn>
                <a:cxn ang="0">
                  <a:pos x="719" y="0"/>
                </a:cxn>
                <a:cxn ang="0">
                  <a:pos x="678" y="0"/>
                </a:cxn>
                <a:cxn ang="0">
                  <a:pos x="665" y="14"/>
                </a:cxn>
                <a:cxn ang="0">
                  <a:pos x="658" y="28"/>
                </a:cxn>
                <a:cxn ang="0">
                  <a:pos x="0" y="1056"/>
                </a:cxn>
                <a:cxn ang="0">
                  <a:pos x="0" y="1126"/>
                </a:cxn>
                <a:cxn ang="0">
                  <a:pos x="583" y="1056"/>
                </a:cxn>
                <a:cxn ang="0">
                  <a:pos x="61" y="1056"/>
                </a:cxn>
                <a:cxn ang="0">
                  <a:pos x="583" y="237"/>
                </a:cxn>
                <a:cxn ang="0">
                  <a:pos x="583" y="1056"/>
                </a:cxn>
              </a:cxnLst>
              <a:rect l="0" t="0" r="r" b="b"/>
              <a:pathLst>
                <a:path w="949" h="1487">
                  <a:moveTo>
                    <a:pt x="0" y="1126"/>
                  </a:moveTo>
                  <a:lnTo>
                    <a:pt x="570" y="1126"/>
                  </a:lnTo>
                  <a:lnTo>
                    <a:pt x="570" y="1355"/>
                  </a:lnTo>
                  <a:lnTo>
                    <a:pt x="556" y="1383"/>
                  </a:lnTo>
                  <a:lnTo>
                    <a:pt x="529" y="1404"/>
                  </a:lnTo>
                  <a:lnTo>
                    <a:pt x="481" y="1417"/>
                  </a:lnTo>
                  <a:lnTo>
                    <a:pt x="359" y="1417"/>
                  </a:lnTo>
                  <a:lnTo>
                    <a:pt x="359" y="1487"/>
                  </a:lnTo>
                  <a:lnTo>
                    <a:pt x="502" y="1480"/>
                  </a:lnTo>
                  <a:lnTo>
                    <a:pt x="800" y="1480"/>
                  </a:lnTo>
                  <a:lnTo>
                    <a:pt x="943" y="1487"/>
                  </a:lnTo>
                  <a:lnTo>
                    <a:pt x="943" y="1417"/>
                  </a:lnTo>
                  <a:lnTo>
                    <a:pt x="821" y="1417"/>
                  </a:lnTo>
                  <a:lnTo>
                    <a:pt x="773" y="1404"/>
                  </a:lnTo>
                  <a:lnTo>
                    <a:pt x="746" y="1383"/>
                  </a:lnTo>
                  <a:lnTo>
                    <a:pt x="739" y="1355"/>
                  </a:lnTo>
                  <a:lnTo>
                    <a:pt x="732" y="1313"/>
                  </a:lnTo>
                  <a:lnTo>
                    <a:pt x="732" y="1126"/>
                  </a:lnTo>
                  <a:lnTo>
                    <a:pt x="949" y="1126"/>
                  </a:lnTo>
                  <a:lnTo>
                    <a:pt x="949" y="1056"/>
                  </a:lnTo>
                  <a:lnTo>
                    <a:pt x="732" y="1056"/>
                  </a:lnTo>
                  <a:lnTo>
                    <a:pt x="732" y="21"/>
                  </a:lnTo>
                  <a:lnTo>
                    <a:pt x="726" y="7"/>
                  </a:lnTo>
                  <a:lnTo>
                    <a:pt x="719" y="0"/>
                  </a:lnTo>
                  <a:lnTo>
                    <a:pt x="678" y="0"/>
                  </a:lnTo>
                  <a:lnTo>
                    <a:pt x="665" y="14"/>
                  </a:lnTo>
                  <a:lnTo>
                    <a:pt x="658" y="28"/>
                  </a:lnTo>
                  <a:lnTo>
                    <a:pt x="0" y="1056"/>
                  </a:lnTo>
                  <a:lnTo>
                    <a:pt x="0" y="1126"/>
                  </a:lnTo>
                  <a:close/>
                  <a:moveTo>
                    <a:pt x="583" y="1056"/>
                  </a:moveTo>
                  <a:lnTo>
                    <a:pt x="61" y="1056"/>
                  </a:lnTo>
                  <a:lnTo>
                    <a:pt x="583" y="237"/>
                  </a:lnTo>
                  <a:lnTo>
                    <a:pt x="583" y="10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8" name="Freeform 222"/>
            <p:cNvSpPr>
              <a:spLocks/>
            </p:cNvSpPr>
            <p:nvPr/>
          </p:nvSpPr>
          <p:spPr bwMode="auto">
            <a:xfrm>
              <a:off x="7679" y="4701"/>
              <a:ext cx="502" cy="2195"/>
            </a:xfrm>
            <a:custGeom>
              <a:avLst/>
              <a:gdLst/>
              <a:ahLst/>
              <a:cxnLst>
                <a:cxn ang="0">
                  <a:pos x="502" y="2174"/>
                </a:cxn>
                <a:cxn ang="0">
                  <a:pos x="502" y="2167"/>
                </a:cxn>
                <a:cxn ang="0">
                  <a:pos x="488" y="2153"/>
                </a:cxn>
                <a:cxn ang="0">
                  <a:pos x="482" y="2139"/>
                </a:cxn>
                <a:cxn ang="0">
                  <a:pos x="461" y="2125"/>
                </a:cxn>
                <a:cxn ang="0">
                  <a:pos x="359" y="2000"/>
                </a:cxn>
                <a:cxn ang="0">
                  <a:pos x="278" y="1861"/>
                </a:cxn>
                <a:cxn ang="0">
                  <a:pos x="217" y="1708"/>
                </a:cxn>
                <a:cxn ang="0">
                  <a:pos x="176" y="1556"/>
                </a:cxn>
                <a:cxn ang="0">
                  <a:pos x="149" y="1396"/>
                </a:cxn>
                <a:cxn ang="0">
                  <a:pos x="129" y="1243"/>
                </a:cxn>
                <a:cxn ang="0">
                  <a:pos x="129" y="1097"/>
                </a:cxn>
                <a:cxn ang="0">
                  <a:pos x="136" y="910"/>
                </a:cxn>
                <a:cxn ang="0">
                  <a:pos x="156" y="722"/>
                </a:cxn>
                <a:cxn ang="0">
                  <a:pos x="203" y="534"/>
                </a:cxn>
                <a:cxn ang="0">
                  <a:pos x="265" y="368"/>
                </a:cxn>
                <a:cxn ang="0">
                  <a:pos x="353" y="201"/>
                </a:cxn>
                <a:cxn ang="0">
                  <a:pos x="475" y="55"/>
                </a:cxn>
                <a:cxn ang="0">
                  <a:pos x="495" y="34"/>
                </a:cxn>
                <a:cxn ang="0">
                  <a:pos x="495" y="27"/>
                </a:cxn>
                <a:cxn ang="0">
                  <a:pos x="502" y="27"/>
                </a:cxn>
                <a:cxn ang="0">
                  <a:pos x="502" y="20"/>
                </a:cxn>
                <a:cxn ang="0">
                  <a:pos x="495" y="7"/>
                </a:cxn>
                <a:cxn ang="0">
                  <a:pos x="488" y="0"/>
                </a:cxn>
                <a:cxn ang="0">
                  <a:pos x="482" y="0"/>
                </a:cxn>
                <a:cxn ang="0">
                  <a:pos x="454" y="13"/>
                </a:cxn>
                <a:cxn ang="0">
                  <a:pos x="407" y="48"/>
                </a:cxn>
                <a:cxn ang="0">
                  <a:pos x="346" y="111"/>
                </a:cxn>
                <a:cxn ang="0">
                  <a:pos x="278" y="194"/>
                </a:cxn>
                <a:cxn ang="0">
                  <a:pos x="203" y="298"/>
                </a:cxn>
                <a:cxn ang="0">
                  <a:pos x="136" y="430"/>
                </a:cxn>
                <a:cxn ang="0">
                  <a:pos x="68" y="611"/>
                </a:cxn>
                <a:cxn ang="0">
                  <a:pos x="27" y="785"/>
                </a:cxn>
                <a:cxn ang="0">
                  <a:pos x="7" y="951"/>
                </a:cxn>
                <a:cxn ang="0">
                  <a:pos x="0" y="1097"/>
                </a:cxn>
                <a:cxn ang="0">
                  <a:pos x="7" y="1243"/>
                </a:cxn>
                <a:cxn ang="0">
                  <a:pos x="27" y="1410"/>
                </a:cxn>
                <a:cxn ang="0">
                  <a:pos x="75" y="1597"/>
                </a:cxn>
                <a:cxn ang="0">
                  <a:pos x="142" y="1785"/>
                </a:cxn>
                <a:cxn ang="0">
                  <a:pos x="210" y="1910"/>
                </a:cxn>
                <a:cxn ang="0">
                  <a:pos x="285" y="2007"/>
                </a:cxn>
                <a:cxn ang="0">
                  <a:pos x="353" y="2091"/>
                </a:cxn>
                <a:cxn ang="0">
                  <a:pos x="414" y="2146"/>
                </a:cxn>
                <a:cxn ang="0">
                  <a:pos x="454" y="2181"/>
                </a:cxn>
                <a:cxn ang="0">
                  <a:pos x="482" y="2195"/>
                </a:cxn>
                <a:cxn ang="0">
                  <a:pos x="488" y="2195"/>
                </a:cxn>
                <a:cxn ang="0">
                  <a:pos x="495" y="2188"/>
                </a:cxn>
                <a:cxn ang="0">
                  <a:pos x="502" y="2174"/>
                </a:cxn>
              </a:cxnLst>
              <a:rect l="0" t="0" r="r" b="b"/>
              <a:pathLst>
                <a:path w="502" h="2195">
                  <a:moveTo>
                    <a:pt x="502" y="2174"/>
                  </a:moveTo>
                  <a:lnTo>
                    <a:pt x="502" y="2167"/>
                  </a:lnTo>
                  <a:lnTo>
                    <a:pt x="488" y="2153"/>
                  </a:lnTo>
                  <a:lnTo>
                    <a:pt x="482" y="2139"/>
                  </a:lnTo>
                  <a:lnTo>
                    <a:pt x="461" y="2125"/>
                  </a:lnTo>
                  <a:lnTo>
                    <a:pt x="359" y="2000"/>
                  </a:lnTo>
                  <a:lnTo>
                    <a:pt x="278" y="1861"/>
                  </a:lnTo>
                  <a:lnTo>
                    <a:pt x="217" y="1708"/>
                  </a:lnTo>
                  <a:lnTo>
                    <a:pt x="176" y="1556"/>
                  </a:lnTo>
                  <a:lnTo>
                    <a:pt x="149" y="1396"/>
                  </a:lnTo>
                  <a:lnTo>
                    <a:pt x="129" y="1243"/>
                  </a:lnTo>
                  <a:lnTo>
                    <a:pt x="129" y="1097"/>
                  </a:lnTo>
                  <a:lnTo>
                    <a:pt x="136" y="910"/>
                  </a:lnTo>
                  <a:lnTo>
                    <a:pt x="156" y="722"/>
                  </a:lnTo>
                  <a:lnTo>
                    <a:pt x="203" y="534"/>
                  </a:lnTo>
                  <a:lnTo>
                    <a:pt x="265" y="368"/>
                  </a:lnTo>
                  <a:lnTo>
                    <a:pt x="353" y="201"/>
                  </a:lnTo>
                  <a:lnTo>
                    <a:pt x="475" y="55"/>
                  </a:lnTo>
                  <a:lnTo>
                    <a:pt x="495" y="34"/>
                  </a:lnTo>
                  <a:lnTo>
                    <a:pt x="495" y="27"/>
                  </a:lnTo>
                  <a:lnTo>
                    <a:pt x="502" y="27"/>
                  </a:lnTo>
                  <a:lnTo>
                    <a:pt x="502" y="20"/>
                  </a:lnTo>
                  <a:lnTo>
                    <a:pt x="495" y="7"/>
                  </a:lnTo>
                  <a:lnTo>
                    <a:pt x="488" y="0"/>
                  </a:lnTo>
                  <a:lnTo>
                    <a:pt x="482" y="0"/>
                  </a:lnTo>
                  <a:lnTo>
                    <a:pt x="454" y="13"/>
                  </a:lnTo>
                  <a:lnTo>
                    <a:pt x="407" y="48"/>
                  </a:lnTo>
                  <a:lnTo>
                    <a:pt x="346" y="111"/>
                  </a:lnTo>
                  <a:lnTo>
                    <a:pt x="278" y="194"/>
                  </a:lnTo>
                  <a:lnTo>
                    <a:pt x="203" y="298"/>
                  </a:lnTo>
                  <a:lnTo>
                    <a:pt x="136" y="430"/>
                  </a:lnTo>
                  <a:lnTo>
                    <a:pt x="68" y="611"/>
                  </a:lnTo>
                  <a:lnTo>
                    <a:pt x="27" y="785"/>
                  </a:lnTo>
                  <a:lnTo>
                    <a:pt x="7" y="951"/>
                  </a:lnTo>
                  <a:lnTo>
                    <a:pt x="0" y="1097"/>
                  </a:lnTo>
                  <a:lnTo>
                    <a:pt x="7" y="1243"/>
                  </a:lnTo>
                  <a:lnTo>
                    <a:pt x="27" y="1410"/>
                  </a:lnTo>
                  <a:lnTo>
                    <a:pt x="75" y="1597"/>
                  </a:lnTo>
                  <a:lnTo>
                    <a:pt x="142" y="1785"/>
                  </a:lnTo>
                  <a:lnTo>
                    <a:pt x="210" y="1910"/>
                  </a:lnTo>
                  <a:lnTo>
                    <a:pt x="285" y="2007"/>
                  </a:lnTo>
                  <a:lnTo>
                    <a:pt x="353" y="2091"/>
                  </a:lnTo>
                  <a:lnTo>
                    <a:pt x="414" y="2146"/>
                  </a:lnTo>
                  <a:lnTo>
                    <a:pt x="454" y="2181"/>
                  </a:lnTo>
                  <a:lnTo>
                    <a:pt x="482" y="2195"/>
                  </a:lnTo>
                  <a:lnTo>
                    <a:pt x="488" y="2195"/>
                  </a:lnTo>
                  <a:lnTo>
                    <a:pt x="495" y="2188"/>
                  </a:lnTo>
                  <a:lnTo>
                    <a:pt x="502" y="2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9" name="Freeform 223"/>
            <p:cNvSpPr>
              <a:spLocks/>
            </p:cNvSpPr>
            <p:nvPr/>
          </p:nvSpPr>
          <p:spPr bwMode="auto">
            <a:xfrm>
              <a:off x="8493" y="4881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5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4" y="146"/>
                </a:cxn>
                <a:cxn ang="0">
                  <a:pos x="0" y="146"/>
                </a:cxn>
                <a:cxn ang="0">
                  <a:pos x="0" y="209"/>
                </a:cxn>
                <a:cxn ang="0">
                  <a:pos x="48" y="209"/>
                </a:cxn>
                <a:cxn ang="0">
                  <a:pos x="115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3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3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5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4" y="146"/>
                  </a:lnTo>
                  <a:lnTo>
                    <a:pt x="0" y="146"/>
                  </a:lnTo>
                  <a:lnTo>
                    <a:pt x="0" y="209"/>
                  </a:lnTo>
                  <a:lnTo>
                    <a:pt x="48" y="209"/>
                  </a:lnTo>
                  <a:lnTo>
                    <a:pt x="115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3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3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0" name="Freeform 224"/>
            <p:cNvSpPr>
              <a:spLocks/>
            </p:cNvSpPr>
            <p:nvPr/>
          </p:nvSpPr>
          <p:spPr bwMode="auto">
            <a:xfrm>
              <a:off x="9938" y="5069"/>
              <a:ext cx="1425" cy="1459"/>
            </a:xfrm>
            <a:custGeom>
              <a:avLst/>
              <a:gdLst/>
              <a:ahLst/>
              <a:cxnLst>
                <a:cxn ang="0">
                  <a:pos x="753" y="771"/>
                </a:cxn>
                <a:cxn ang="0">
                  <a:pos x="1391" y="771"/>
                </a:cxn>
                <a:cxn ang="0">
                  <a:pos x="1418" y="757"/>
                </a:cxn>
                <a:cxn ang="0">
                  <a:pos x="1425" y="743"/>
                </a:cxn>
                <a:cxn ang="0">
                  <a:pos x="1425" y="715"/>
                </a:cxn>
                <a:cxn ang="0">
                  <a:pos x="1418" y="701"/>
                </a:cxn>
                <a:cxn ang="0">
                  <a:pos x="1391" y="687"/>
                </a:cxn>
                <a:cxn ang="0">
                  <a:pos x="753" y="687"/>
                </a:cxn>
                <a:cxn ang="0">
                  <a:pos x="753" y="28"/>
                </a:cxn>
                <a:cxn ang="0">
                  <a:pos x="747" y="14"/>
                </a:cxn>
                <a:cxn ang="0">
                  <a:pos x="740" y="7"/>
                </a:cxn>
                <a:cxn ang="0">
                  <a:pos x="726" y="0"/>
                </a:cxn>
                <a:cxn ang="0">
                  <a:pos x="699" y="0"/>
                </a:cxn>
                <a:cxn ang="0">
                  <a:pos x="686" y="7"/>
                </a:cxn>
                <a:cxn ang="0">
                  <a:pos x="679" y="14"/>
                </a:cxn>
                <a:cxn ang="0">
                  <a:pos x="672" y="28"/>
                </a:cxn>
                <a:cxn ang="0">
                  <a:pos x="672" y="687"/>
                </a:cxn>
                <a:cxn ang="0">
                  <a:pos x="27" y="687"/>
                </a:cxn>
                <a:cxn ang="0">
                  <a:pos x="14" y="694"/>
                </a:cxn>
                <a:cxn ang="0">
                  <a:pos x="7" y="701"/>
                </a:cxn>
                <a:cxn ang="0">
                  <a:pos x="0" y="715"/>
                </a:cxn>
                <a:cxn ang="0">
                  <a:pos x="0" y="743"/>
                </a:cxn>
                <a:cxn ang="0">
                  <a:pos x="7" y="757"/>
                </a:cxn>
                <a:cxn ang="0">
                  <a:pos x="14" y="764"/>
                </a:cxn>
                <a:cxn ang="0">
                  <a:pos x="27" y="771"/>
                </a:cxn>
                <a:cxn ang="0">
                  <a:pos x="672" y="771"/>
                </a:cxn>
                <a:cxn ang="0">
                  <a:pos x="672" y="1431"/>
                </a:cxn>
                <a:cxn ang="0">
                  <a:pos x="679" y="1445"/>
                </a:cxn>
                <a:cxn ang="0">
                  <a:pos x="686" y="1452"/>
                </a:cxn>
                <a:cxn ang="0">
                  <a:pos x="699" y="1459"/>
                </a:cxn>
                <a:cxn ang="0">
                  <a:pos x="726" y="1459"/>
                </a:cxn>
                <a:cxn ang="0">
                  <a:pos x="740" y="1452"/>
                </a:cxn>
                <a:cxn ang="0">
                  <a:pos x="747" y="1438"/>
                </a:cxn>
                <a:cxn ang="0">
                  <a:pos x="753" y="1431"/>
                </a:cxn>
                <a:cxn ang="0">
                  <a:pos x="753" y="1389"/>
                </a:cxn>
                <a:cxn ang="0">
                  <a:pos x="753" y="771"/>
                </a:cxn>
              </a:cxnLst>
              <a:rect l="0" t="0" r="r" b="b"/>
              <a:pathLst>
                <a:path w="1425" h="1459">
                  <a:moveTo>
                    <a:pt x="753" y="771"/>
                  </a:moveTo>
                  <a:lnTo>
                    <a:pt x="1391" y="771"/>
                  </a:lnTo>
                  <a:lnTo>
                    <a:pt x="1418" y="757"/>
                  </a:lnTo>
                  <a:lnTo>
                    <a:pt x="1425" y="743"/>
                  </a:lnTo>
                  <a:lnTo>
                    <a:pt x="1425" y="715"/>
                  </a:lnTo>
                  <a:lnTo>
                    <a:pt x="1418" y="701"/>
                  </a:lnTo>
                  <a:lnTo>
                    <a:pt x="1391" y="687"/>
                  </a:lnTo>
                  <a:lnTo>
                    <a:pt x="753" y="687"/>
                  </a:lnTo>
                  <a:lnTo>
                    <a:pt x="753" y="28"/>
                  </a:lnTo>
                  <a:lnTo>
                    <a:pt x="747" y="14"/>
                  </a:lnTo>
                  <a:lnTo>
                    <a:pt x="740" y="7"/>
                  </a:lnTo>
                  <a:lnTo>
                    <a:pt x="726" y="0"/>
                  </a:lnTo>
                  <a:lnTo>
                    <a:pt x="699" y="0"/>
                  </a:lnTo>
                  <a:lnTo>
                    <a:pt x="686" y="7"/>
                  </a:lnTo>
                  <a:lnTo>
                    <a:pt x="679" y="14"/>
                  </a:lnTo>
                  <a:lnTo>
                    <a:pt x="672" y="28"/>
                  </a:lnTo>
                  <a:lnTo>
                    <a:pt x="672" y="687"/>
                  </a:lnTo>
                  <a:lnTo>
                    <a:pt x="27" y="687"/>
                  </a:lnTo>
                  <a:lnTo>
                    <a:pt x="14" y="694"/>
                  </a:lnTo>
                  <a:lnTo>
                    <a:pt x="7" y="701"/>
                  </a:lnTo>
                  <a:lnTo>
                    <a:pt x="0" y="715"/>
                  </a:lnTo>
                  <a:lnTo>
                    <a:pt x="0" y="743"/>
                  </a:lnTo>
                  <a:lnTo>
                    <a:pt x="7" y="757"/>
                  </a:lnTo>
                  <a:lnTo>
                    <a:pt x="14" y="764"/>
                  </a:lnTo>
                  <a:lnTo>
                    <a:pt x="27" y="771"/>
                  </a:lnTo>
                  <a:lnTo>
                    <a:pt x="672" y="771"/>
                  </a:lnTo>
                  <a:lnTo>
                    <a:pt x="672" y="1431"/>
                  </a:lnTo>
                  <a:lnTo>
                    <a:pt x="679" y="1445"/>
                  </a:lnTo>
                  <a:lnTo>
                    <a:pt x="686" y="1452"/>
                  </a:lnTo>
                  <a:lnTo>
                    <a:pt x="699" y="1459"/>
                  </a:lnTo>
                  <a:lnTo>
                    <a:pt x="726" y="1459"/>
                  </a:lnTo>
                  <a:lnTo>
                    <a:pt x="740" y="1452"/>
                  </a:lnTo>
                  <a:lnTo>
                    <a:pt x="747" y="1438"/>
                  </a:lnTo>
                  <a:lnTo>
                    <a:pt x="753" y="1431"/>
                  </a:lnTo>
                  <a:lnTo>
                    <a:pt x="753" y="1389"/>
                  </a:lnTo>
                  <a:lnTo>
                    <a:pt x="753" y="7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1" name="Freeform 225"/>
            <p:cNvSpPr>
              <a:spLocks/>
            </p:cNvSpPr>
            <p:nvPr/>
          </p:nvSpPr>
          <p:spPr bwMode="auto">
            <a:xfrm>
              <a:off x="12015" y="5374"/>
              <a:ext cx="1072" cy="994"/>
            </a:xfrm>
            <a:custGeom>
              <a:avLst/>
              <a:gdLst/>
              <a:ahLst/>
              <a:cxnLst>
                <a:cxn ang="0">
                  <a:pos x="665" y="271"/>
                </a:cxn>
                <a:cxn ang="0">
                  <a:pos x="712" y="160"/>
                </a:cxn>
                <a:cxn ang="0">
                  <a:pos x="800" y="63"/>
                </a:cxn>
                <a:cxn ang="0">
                  <a:pos x="895" y="49"/>
                </a:cxn>
                <a:cxn ang="0">
                  <a:pos x="977" y="77"/>
                </a:cxn>
                <a:cxn ang="0">
                  <a:pos x="882" y="146"/>
                </a:cxn>
                <a:cxn ang="0">
                  <a:pos x="875" y="216"/>
                </a:cxn>
                <a:cxn ang="0">
                  <a:pos x="888" y="250"/>
                </a:cxn>
                <a:cxn ang="0">
                  <a:pos x="929" y="271"/>
                </a:cxn>
                <a:cxn ang="0">
                  <a:pos x="990" y="264"/>
                </a:cxn>
                <a:cxn ang="0">
                  <a:pos x="1058" y="202"/>
                </a:cxn>
                <a:cxn ang="0">
                  <a:pos x="1058" y="91"/>
                </a:cxn>
                <a:cxn ang="0">
                  <a:pos x="970" y="21"/>
                </a:cxn>
                <a:cxn ang="0">
                  <a:pos x="868" y="0"/>
                </a:cxn>
                <a:cxn ang="0">
                  <a:pos x="746" y="49"/>
                </a:cxn>
                <a:cxn ang="0">
                  <a:pos x="665" y="132"/>
                </a:cxn>
                <a:cxn ang="0">
                  <a:pos x="603" y="98"/>
                </a:cxn>
                <a:cxn ang="0">
                  <a:pos x="508" y="21"/>
                </a:cxn>
                <a:cxn ang="0">
                  <a:pos x="413" y="0"/>
                </a:cxn>
                <a:cxn ang="0">
                  <a:pos x="244" y="56"/>
                </a:cxn>
                <a:cxn ang="0">
                  <a:pos x="135" y="181"/>
                </a:cxn>
                <a:cxn ang="0">
                  <a:pos x="74" y="306"/>
                </a:cxn>
                <a:cxn ang="0">
                  <a:pos x="67" y="355"/>
                </a:cxn>
                <a:cxn ang="0">
                  <a:pos x="81" y="362"/>
                </a:cxn>
                <a:cxn ang="0">
                  <a:pos x="115" y="355"/>
                </a:cxn>
                <a:cxn ang="0">
                  <a:pos x="162" y="237"/>
                </a:cxn>
                <a:cxn ang="0">
                  <a:pos x="264" y="105"/>
                </a:cxn>
                <a:cxn ang="0">
                  <a:pos x="366" y="56"/>
                </a:cxn>
                <a:cxn ang="0">
                  <a:pos x="434" y="56"/>
                </a:cxn>
                <a:cxn ang="0">
                  <a:pos x="495" y="91"/>
                </a:cxn>
                <a:cxn ang="0">
                  <a:pos x="522" y="195"/>
                </a:cxn>
                <a:cxn ang="0">
                  <a:pos x="508" y="320"/>
                </a:cxn>
                <a:cxn ang="0">
                  <a:pos x="447" y="556"/>
                </a:cxn>
                <a:cxn ang="0">
                  <a:pos x="373" y="813"/>
                </a:cxn>
                <a:cxn ang="0">
                  <a:pos x="271" y="931"/>
                </a:cxn>
                <a:cxn ang="0">
                  <a:pos x="190" y="952"/>
                </a:cxn>
                <a:cxn ang="0">
                  <a:pos x="149" y="945"/>
                </a:cxn>
                <a:cxn ang="0">
                  <a:pos x="149" y="897"/>
                </a:cxn>
                <a:cxn ang="0">
                  <a:pos x="196" y="799"/>
                </a:cxn>
                <a:cxn ang="0">
                  <a:pos x="190" y="758"/>
                </a:cxn>
                <a:cxn ang="0">
                  <a:pos x="135" y="723"/>
                </a:cxn>
                <a:cxn ang="0">
                  <a:pos x="61" y="744"/>
                </a:cxn>
                <a:cxn ang="0">
                  <a:pos x="0" y="855"/>
                </a:cxn>
                <a:cxn ang="0">
                  <a:pos x="47" y="945"/>
                </a:cxn>
                <a:cxn ang="0">
                  <a:pos x="142" y="994"/>
                </a:cxn>
                <a:cxn ang="0">
                  <a:pos x="278" y="980"/>
                </a:cxn>
                <a:cxn ang="0">
                  <a:pos x="386" y="897"/>
                </a:cxn>
                <a:cxn ang="0">
                  <a:pos x="427" y="827"/>
                </a:cxn>
                <a:cxn ang="0">
                  <a:pos x="502" y="945"/>
                </a:cxn>
                <a:cxn ang="0">
                  <a:pos x="658" y="994"/>
                </a:cxn>
                <a:cxn ang="0">
                  <a:pos x="821" y="938"/>
                </a:cxn>
                <a:cxn ang="0">
                  <a:pos x="936" y="813"/>
                </a:cxn>
                <a:cxn ang="0">
                  <a:pos x="997" y="695"/>
                </a:cxn>
                <a:cxn ang="0">
                  <a:pos x="1004" y="646"/>
                </a:cxn>
                <a:cxn ang="0">
                  <a:pos x="963" y="639"/>
                </a:cxn>
                <a:cxn ang="0">
                  <a:pos x="949" y="660"/>
                </a:cxn>
                <a:cxn ang="0">
                  <a:pos x="861" y="841"/>
                </a:cxn>
                <a:cxn ang="0">
                  <a:pos x="753" y="924"/>
                </a:cxn>
                <a:cxn ang="0">
                  <a:pos x="665" y="952"/>
                </a:cxn>
                <a:cxn ang="0">
                  <a:pos x="576" y="903"/>
                </a:cxn>
                <a:cxn ang="0">
                  <a:pos x="542" y="806"/>
                </a:cxn>
                <a:cxn ang="0">
                  <a:pos x="563" y="695"/>
                </a:cxn>
                <a:cxn ang="0">
                  <a:pos x="658" y="313"/>
                </a:cxn>
              </a:cxnLst>
              <a:rect l="0" t="0" r="r" b="b"/>
              <a:pathLst>
                <a:path w="1072" h="994">
                  <a:moveTo>
                    <a:pt x="658" y="313"/>
                  </a:moveTo>
                  <a:lnTo>
                    <a:pt x="665" y="271"/>
                  </a:lnTo>
                  <a:lnTo>
                    <a:pt x="685" y="216"/>
                  </a:lnTo>
                  <a:lnTo>
                    <a:pt x="712" y="160"/>
                  </a:lnTo>
                  <a:lnTo>
                    <a:pt x="746" y="105"/>
                  </a:lnTo>
                  <a:lnTo>
                    <a:pt x="800" y="63"/>
                  </a:lnTo>
                  <a:lnTo>
                    <a:pt x="868" y="49"/>
                  </a:lnTo>
                  <a:lnTo>
                    <a:pt x="895" y="49"/>
                  </a:lnTo>
                  <a:lnTo>
                    <a:pt x="949" y="63"/>
                  </a:lnTo>
                  <a:lnTo>
                    <a:pt x="977" y="77"/>
                  </a:lnTo>
                  <a:lnTo>
                    <a:pt x="922" y="105"/>
                  </a:lnTo>
                  <a:lnTo>
                    <a:pt x="882" y="146"/>
                  </a:lnTo>
                  <a:lnTo>
                    <a:pt x="875" y="195"/>
                  </a:lnTo>
                  <a:lnTo>
                    <a:pt x="875" y="216"/>
                  </a:lnTo>
                  <a:lnTo>
                    <a:pt x="882" y="230"/>
                  </a:lnTo>
                  <a:lnTo>
                    <a:pt x="888" y="250"/>
                  </a:lnTo>
                  <a:lnTo>
                    <a:pt x="909" y="264"/>
                  </a:lnTo>
                  <a:lnTo>
                    <a:pt x="929" y="271"/>
                  </a:lnTo>
                  <a:lnTo>
                    <a:pt x="956" y="271"/>
                  </a:lnTo>
                  <a:lnTo>
                    <a:pt x="990" y="264"/>
                  </a:lnTo>
                  <a:lnTo>
                    <a:pt x="1031" y="244"/>
                  </a:lnTo>
                  <a:lnTo>
                    <a:pt x="1058" y="202"/>
                  </a:lnTo>
                  <a:lnTo>
                    <a:pt x="1072" y="146"/>
                  </a:lnTo>
                  <a:lnTo>
                    <a:pt x="1058" y="91"/>
                  </a:lnTo>
                  <a:lnTo>
                    <a:pt x="1017" y="49"/>
                  </a:lnTo>
                  <a:lnTo>
                    <a:pt x="970" y="21"/>
                  </a:lnTo>
                  <a:lnTo>
                    <a:pt x="916" y="7"/>
                  </a:lnTo>
                  <a:lnTo>
                    <a:pt x="868" y="0"/>
                  </a:lnTo>
                  <a:lnTo>
                    <a:pt x="800" y="14"/>
                  </a:lnTo>
                  <a:lnTo>
                    <a:pt x="746" y="49"/>
                  </a:lnTo>
                  <a:lnTo>
                    <a:pt x="698" y="91"/>
                  </a:lnTo>
                  <a:lnTo>
                    <a:pt x="665" y="132"/>
                  </a:lnTo>
                  <a:lnTo>
                    <a:pt x="644" y="167"/>
                  </a:lnTo>
                  <a:lnTo>
                    <a:pt x="603" y="98"/>
                  </a:lnTo>
                  <a:lnTo>
                    <a:pt x="556" y="49"/>
                  </a:lnTo>
                  <a:lnTo>
                    <a:pt x="508" y="21"/>
                  </a:lnTo>
                  <a:lnTo>
                    <a:pt x="454" y="7"/>
                  </a:lnTo>
                  <a:lnTo>
                    <a:pt x="413" y="0"/>
                  </a:lnTo>
                  <a:lnTo>
                    <a:pt x="325" y="14"/>
                  </a:lnTo>
                  <a:lnTo>
                    <a:pt x="244" y="56"/>
                  </a:lnTo>
                  <a:lnTo>
                    <a:pt x="183" y="118"/>
                  </a:lnTo>
                  <a:lnTo>
                    <a:pt x="135" y="181"/>
                  </a:lnTo>
                  <a:lnTo>
                    <a:pt x="95" y="250"/>
                  </a:lnTo>
                  <a:lnTo>
                    <a:pt x="74" y="306"/>
                  </a:lnTo>
                  <a:lnTo>
                    <a:pt x="67" y="341"/>
                  </a:lnTo>
                  <a:lnTo>
                    <a:pt x="67" y="355"/>
                  </a:lnTo>
                  <a:lnTo>
                    <a:pt x="74" y="355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15" y="355"/>
                  </a:lnTo>
                  <a:lnTo>
                    <a:pt x="122" y="341"/>
                  </a:lnTo>
                  <a:lnTo>
                    <a:pt x="162" y="237"/>
                  </a:lnTo>
                  <a:lnTo>
                    <a:pt x="210" y="160"/>
                  </a:lnTo>
                  <a:lnTo>
                    <a:pt x="264" y="105"/>
                  </a:lnTo>
                  <a:lnTo>
                    <a:pt x="318" y="77"/>
                  </a:lnTo>
                  <a:lnTo>
                    <a:pt x="366" y="56"/>
                  </a:lnTo>
                  <a:lnTo>
                    <a:pt x="407" y="49"/>
                  </a:lnTo>
                  <a:lnTo>
                    <a:pt x="434" y="56"/>
                  </a:lnTo>
                  <a:lnTo>
                    <a:pt x="468" y="63"/>
                  </a:lnTo>
                  <a:lnTo>
                    <a:pt x="495" y="91"/>
                  </a:lnTo>
                  <a:lnTo>
                    <a:pt x="515" y="132"/>
                  </a:lnTo>
                  <a:lnTo>
                    <a:pt x="522" y="195"/>
                  </a:lnTo>
                  <a:lnTo>
                    <a:pt x="515" y="250"/>
                  </a:lnTo>
                  <a:lnTo>
                    <a:pt x="508" y="320"/>
                  </a:lnTo>
                  <a:lnTo>
                    <a:pt x="481" y="424"/>
                  </a:lnTo>
                  <a:lnTo>
                    <a:pt x="447" y="556"/>
                  </a:lnTo>
                  <a:lnTo>
                    <a:pt x="407" y="723"/>
                  </a:lnTo>
                  <a:lnTo>
                    <a:pt x="373" y="813"/>
                  </a:lnTo>
                  <a:lnTo>
                    <a:pt x="332" y="883"/>
                  </a:lnTo>
                  <a:lnTo>
                    <a:pt x="271" y="931"/>
                  </a:lnTo>
                  <a:lnTo>
                    <a:pt x="203" y="952"/>
                  </a:lnTo>
                  <a:lnTo>
                    <a:pt x="190" y="952"/>
                  </a:lnTo>
                  <a:lnTo>
                    <a:pt x="176" y="945"/>
                  </a:lnTo>
                  <a:lnTo>
                    <a:pt x="149" y="945"/>
                  </a:lnTo>
                  <a:lnTo>
                    <a:pt x="95" y="917"/>
                  </a:lnTo>
                  <a:lnTo>
                    <a:pt x="149" y="897"/>
                  </a:lnTo>
                  <a:lnTo>
                    <a:pt x="183" y="855"/>
                  </a:lnTo>
                  <a:lnTo>
                    <a:pt x="196" y="799"/>
                  </a:lnTo>
                  <a:lnTo>
                    <a:pt x="196" y="778"/>
                  </a:lnTo>
                  <a:lnTo>
                    <a:pt x="190" y="758"/>
                  </a:lnTo>
                  <a:lnTo>
                    <a:pt x="176" y="744"/>
                  </a:lnTo>
                  <a:lnTo>
                    <a:pt x="135" y="723"/>
                  </a:lnTo>
                  <a:lnTo>
                    <a:pt x="122" y="723"/>
                  </a:lnTo>
                  <a:lnTo>
                    <a:pt x="61" y="744"/>
                  </a:lnTo>
                  <a:lnTo>
                    <a:pt x="20" y="785"/>
                  </a:lnTo>
                  <a:lnTo>
                    <a:pt x="0" y="855"/>
                  </a:lnTo>
                  <a:lnTo>
                    <a:pt x="13" y="910"/>
                  </a:lnTo>
                  <a:lnTo>
                    <a:pt x="47" y="945"/>
                  </a:lnTo>
                  <a:lnTo>
                    <a:pt x="88" y="973"/>
                  </a:lnTo>
                  <a:lnTo>
                    <a:pt x="142" y="994"/>
                  </a:lnTo>
                  <a:lnTo>
                    <a:pt x="203" y="994"/>
                  </a:lnTo>
                  <a:lnTo>
                    <a:pt x="278" y="980"/>
                  </a:lnTo>
                  <a:lnTo>
                    <a:pt x="339" y="938"/>
                  </a:lnTo>
                  <a:lnTo>
                    <a:pt x="386" y="897"/>
                  </a:lnTo>
                  <a:lnTo>
                    <a:pt x="413" y="855"/>
                  </a:lnTo>
                  <a:lnTo>
                    <a:pt x="427" y="827"/>
                  </a:lnTo>
                  <a:lnTo>
                    <a:pt x="454" y="890"/>
                  </a:lnTo>
                  <a:lnTo>
                    <a:pt x="502" y="945"/>
                  </a:lnTo>
                  <a:lnTo>
                    <a:pt x="570" y="980"/>
                  </a:lnTo>
                  <a:lnTo>
                    <a:pt x="658" y="994"/>
                  </a:lnTo>
                  <a:lnTo>
                    <a:pt x="746" y="980"/>
                  </a:lnTo>
                  <a:lnTo>
                    <a:pt x="821" y="938"/>
                  </a:lnTo>
                  <a:lnTo>
                    <a:pt x="888" y="883"/>
                  </a:lnTo>
                  <a:lnTo>
                    <a:pt x="936" y="813"/>
                  </a:lnTo>
                  <a:lnTo>
                    <a:pt x="970" y="751"/>
                  </a:lnTo>
                  <a:lnTo>
                    <a:pt x="997" y="695"/>
                  </a:lnTo>
                  <a:lnTo>
                    <a:pt x="1004" y="660"/>
                  </a:lnTo>
                  <a:lnTo>
                    <a:pt x="1004" y="646"/>
                  </a:lnTo>
                  <a:lnTo>
                    <a:pt x="997" y="639"/>
                  </a:lnTo>
                  <a:lnTo>
                    <a:pt x="963" y="639"/>
                  </a:lnTo>
                  <a:lnTo>
                    <a:pt x="949" y="653"/>
                  </a:lnTo>
                  <a:lnTo>
                    <a:pt x="949" y="660"/>
                  </a:lnTo>
                  <a:lnTo>
                    <a:pt x="909" y="765"/>
                  </a:lnTo>
                  <a:lnTo>
                    <a:pt x="861" y="841"/>
                  </a:lnTo>
                  <a:lnTo>
                    <a:pt x="807" y="890"/>
                  </a:lnTo>
                  <a:lnTo>
                    <a:pt x="753" y="924"/>
                  </a:lnTo>
                  <a:lnTo>
                    <a:pt x="705" y="945"/>
                  </a:lnTo>
                  <a:lnTo>
                    <a:pt x="665" y="952"/>
                  </a:lnTo>
                  <a:lnTo>
                    <a:pt x="610" y="938"/>
                  </a:lnTo>
                  <a:lnTo>
                    <a:pt x="576" y="903"/>
                  </a:lnTo>
                  <a:lnTo>
                    <a:pt x="549" y="855"/>
                  </a:lnTo>
                  <a:lnTo>
                    <a:pt x="542" y="806"/>
                  </a:lnTo>
                  <a:lnTo>
                    <a:pt x="549" y="758"/>
                  </a:lnTo>
                  <a:lnTo>
                    <a:pt x="563" y="695"/>
                  </a:lnTo>
                  <a:lnTo>
                    <a:pt x="583" y="612"/>
                  </a:lnTo>
                  <a:lnTo>
                    <a:pt x="658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2" name="Freeform 226"/>
            <p:cNvSpPr>
              <a:spLocks/>
            </p:cNvSpPr>
            <p:nvPr/>
          </p:nvSpPr>
          <p:spPr bwMode="auto">
            <a:xfrm>
              <a:off x="13304" y="4701"/>
              <a:ext cx="495" cy="2195"/>
            </a:xfrm>
            <a:custGeom>
              <a:avLst/>
              <a:gdLst/>
              <a:ahLst/>
              <a:cxnLst>
                <a:cxn ang="0">
                  <a:pos x="495" y="1097"/>
                </a:cxn>
                <a:cxn ang="0">
                  <a:pos x="488" y="951"/>
                </a:cxn>
                <a:cxn ang="0">
                  <a:pos x="468" y="785"/>
                </a:cxn>
                <a:cxn ang="0">
                  <a:pos x="427" y="597"/>
                </a:cxn>
                <a:cxn ang="0">
                  <a:pos x="353" y="409"/>
                </a:cxn>
                <a:cxn ang="0">
                  <a:pos x="285" y="284"/>
                </a:cxn>
                <a:cxn ang="0">
                  <a:pos x="217" y="187"/>
                </a:cxn>
                <a:cxn ang="0">
                  <a:pos x="149" y="104"/>
                </a:cxn>
                <a:cxn ang="0">
                  <a:pos x="88" y="48"/>
                </a:cxn>
                <a:cxn ang="0">
                  <a:pos x="47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27"/>
                </a:cxn>
                <a:cxn ang="0">
                  <a:pos x="13" y="41"/>
                </a:cxn>
                <a:cxn ang="0">
                  <a:pos x="20" y="55"/>
                </a:cxn>
                <a:cxn ang="0">
                  <a:pos x="40" y="69"/>
                </a:cxn>
                <a:cxn ang="0">
                  <a:pos x="135" y="187"/>
                </a:cxn>
                <a:cxn ang="0">
                  <a:pos x="217" y="333"/>
                </a:cxn>
                <a:cxn ang="0">
                  <a:pos x="285" y="493"/>
                </a:cxn>
                <a:cxn ang="0">
                  <a:pos x="332" y="673"/>
                </a:cxn>
                <a:cxn ang="0">
                  <a:pos x="366" y="875"/>
                </a:cxn>
                <a:cxn ang="0">
                  <a:pos x="373" y="1097"/>
                </a:cxn>
                <a:cxn ang="0">
                  <a:pos x="366" y="1285"/>
                </a:cxn>
                <a:cxn ang="0">
                  <a:pos x="346" y="1472"/>
                </a:cxn>
                <a:cxn ang="0">
                  <a:pos x="298" y="1653"/>
                </a:cxn>
                <a:cxn ang="0">
                  <a:pos x="237" y="1827"/>
                </a:cxn>
                <a:cxn ang="0">
                  <a:pos x="149" y="1986"/>
                </a:cxn>
                <a:cxn ang="0">
                  <a:pos x="27" y="2132"/>
                </a:cxn>
                <a:cxn ang="0">
                  <a:pos x="13" y="2146"/>
                </a:cxn>
                <a:cxn ang="0">
                  <a:pos x="7" y="2160"/>
                </a:cxn>
                <a:cxn ang="0">
                  <a:pos x="0" y="2167"/>
                </a:cxn>
                <a:cxn ang="0">
                  <a:pos x="0" y="2188"/>
                </a:cxn>
                <a:cxn ang="0">
                  <a:pos x="13" y="2195"/>
                </a:cxn>
                <a:cxn ang="0">
                  <a:pos x="20" y="2195"/>
                </a:cxn>
                <a:cxn ang="0">
                  <a:pos x="47" y="2181"/>
                </a:cxn>
                <a:cxn ang="0">
                  <a:pos x="88" y="2146"/>
                </a:cxn>
                <a:cxn ang="0">
                  <a:pos x="149" y="2084"/>
                </a:cxn>
                <a:cxn ang="0">
                  <a:pos x="224" y="2000"/>
                </a:cxn>
                <a:cxn ang="0">
                  <a:pos x="292" y="1896"/>
                </a:cxn>
                <a:cxn ang="0">
                  <a:pos x="359" y="1764"/>
                </a:cxn>
                <a:cxn ang="0">
                  <a:pos x="427" y="1583"/>
                </a:cxn>
                <a:cxn ang="0">
                  <a:pos x="468" y="1410"/>
                </a:cxn>
                <a:cxn ang="0">
                  <a:pos x="495" y="1243"/>
                </a:cxn>
                <a:cxn ang="0">
                  <a:pos x="495" y="1097"/>
                </a:cxn>
              </a:cxnLst>
              <a:rect l="0" t="0" r="r" b="b"/>
              <a:pathLst>
                <a:path w="495" h="2195">
                  <a:moveTo>
                    <a:pt x="495" y="1097"/>
                  </a:moveTo>
                  <a:lnTo>
                    <a:pt x="488" y="951"/>
                  </a:lnTo>
                  <a:lnTo>
                    <a:pt x="468" y="785"/>
                  </a:lnTo>
                  <a:lnTo>
                    <a:pt x="427" y="597"/>
                  </a:lnTo>
                  <a:lnTo>
                    <a:pt x="353" y="409"/>
                  </a:lnTo>
                  <a:lnTo>
                    <a:pt x="285" y="284"/>
                  </a:lnTo>
                  <a:lnTo>
                    <a:pt x="217" y="187"/>
                  </a:lnTo>
                  <a:lnTo>
                    <a:pt x="149" y="104"/>
                  </a:lnTo>
                  <a:lnTo>
                    <a:pt x="88" y="48"/>
                  </a:lnTo>
                  <a:lnTo>
                    <a:pt x="47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27"/>
                  </a:lnTo>
                  <a:lnTo>
                    <a:pt x="13" y="41"/>
                  </a:lnTo>
                  <a:lnTo>
                    <a:pt x="20" y="55"/>
                  </a:lnTo>
                  <a:lnTo>
                    <a:pt x="40" y="69"/>
                  </a:lnTo>
                  <a:lnTo>
                    <a:pt x="135" y="187"/>
                  </a:lnTo>
                  <a:lnTo>
                    <a:pt x="217" y="333"/>
                  </a:lnTo>
                  <a:lnTo>
                    <a:pt x="285" y="493"/>
                  </a:lnTo>
                  <a:lnTo>
                    <a:pt x="332" y="673"/>
                  </a:lnTo>
                  <a:lnTo>
                    <a:pt x="366" y="875"/>
                  </a:lnTo>
                  <a:lnTo>
                    <a:pt x="373" y="1097"/>
                  </a:lnTo>
                  <a:lnTo>
                    <a:pt x="366" y="1285"/>
                  </a:lnTo>
                  <a:lnTo>
                    <a:pt x="346" y="1472"/>
                  </a:lnTo>
                  <a:lnTo>
                    <a:pt x="298" y="1653"/>
                  </a:lnTo>
                  <a:lnTo>
                    <a:pt x="237" y="1827"/>
                  </a:lnTo>
                  <a:lnTo>
                    <a:pt x="149" y="1986"/>
                  </a:lnTo>
                  <a:lnTo>
                    <a:pt x="27" y="2132"/>
                  </a:lnTo>
                  <a:lnTo>
                    <a:pt x="13" y="2146"/>
                  </a:lnTo>
                  <a:lnTo>
                    <a:pt x="7" y="2160"/>
                  </a:lnTo>
                  <a:lnTo>
                    <a:pt x="0" y="2167"/>
                  </a:lnTo>
                  <a:lnTo>
                    <a:pt x="0" y="2188"/>
                  </a:lnTo>
                  <a:lnTo>
                    <a:pt x="13" y="2195"/>
                  </a:lnTo>
                  <a:lnTo>
                    <a:pt x="20" y="2195"/>
                  </a:lnTo>
                  <a:lnTo>
                    <a:pt x="47" y="2181"/>
                  </a:lnTo>
                  <a:lnTo>
                    <a:pt x="88" y="2146"/>
                  </a:lnTo>
                  <a:lnTo>
                    <a:pt x="149" y="2084"/>
                  </a:lnTo>
                  <a:lnTo>
                    <a:pt x="224" y="2000"/>
                  </a:lnTo>
                  <a:lnTo>
                    <a:pt x="292" y="1896"/>
                  </a:lnTo>
                  <a:lnTo>
                    <a:pt x="359" y="1764"/>
                  </a:lnTo>
                  <a:lnTo>
                    <a:pt x="427" y="1583"/>
                  </a:lnTo>
                  <a:lnTo>
                    <a:pt x="468" y="1410"/>
                  </a:lnTo>
                  <a:lnTo>
                    <a:pt x="495" y="1243"/>
                  </a:lnTo>
                  <a:lnTo>
                    <a:pt x="495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3" name="Freeform 227"/>
            <p:cNvSpPr>
              <a:spLocks/>
            </p:cNvSpPr>
            <p:nvPr/>
          </p:nvSpPr>
          <p:spPr bwMode="auto">
            <a:xfrm>
              <a:off x="14912" y="3561"/>
              <a:ext cx="1425" cy="1459"/>
            </a:xfrm>
            <a:custGeom>
              <a:avLst/>
              <a:gdLst/>
              <a:ahLst/>
              <a:cxnLst>
                <a:cxn ang="0">
                  <a:pos x="753" y="771"/>
                </a:cxn>
                <a:cxn ang="0">
                  <a:pos x="1391" y="771"/>
                </a:cxn>
                <a:cxn ang="0">
                  <a:pos x="1418" y="757"/>
                </a:cxn>
                <a:cxn ang="0">
                  <a:pos x="1425" y="744"/>
                </a:cxn>
                <a:cxn ang="0">
                  <a:pos x="1425" y="716"/>
                </a:cxn>
                <a:cxn ang="0">
                  <a:pos x="1418" y="702"/>
                </a:cxn>
                <a:cxn ang="0">
                  <a:pos x="1391" y="688"/>
                </a:cxn>
                <a:cxn ang="0">
                  <a:pos x="753" y="688"/>
                </a:cxn>
                <a:cxn ang="0">
                  <a:pos x="753" y="28"/>
                </a:cxn>
                <a:cxn ang="0">
                  <a:pos x="746" y="14"/>
                </a:cxn>
                <a:cxn ang="0">
                  <a:pos x="739" y="7"/>
                </a:cxn>
                <a:cxn ang="0">
                  <a:pos x="726" y="0"/>
                </a:cxn>
                <a:cxn ang="0">
                  <a:pos x="699" y="0"/>
                </a:cxn>
                <a:cxn ang="0">
                  <a:pos x="685" y="7"/>
                </a:cxn>
                <a:cxn ang="0">
                  <a:pos x="678" y="14"/>
                </a:cxn>
                <a:cxn ang="0">
                  <a:pos x="672" y="28"/>
                </a:cxn>
                <a:cxn ang="0">
                  <a:pos x="672" y="688"/>
                </a:cxn>
                <a:cxn ang="0">
                  <a:pos x="27" y="688"/>
                </a:cxn>
                <a:cxn ang="0">
                  <a:pos x="13" y="695"/>
                </a:cxn>
                <a:cxn ang="0">
                  <a:pos x="7" y="702"/>
                </a:cxn>
                <a:cxn ang="0">
                  <a:pos x="0" y="716"/>
                </a:cxn>
                <a:cxn ang="0">
                  <a:pos x="0" y="744"/>
                </a:cxn>
                <a:cxn ang="0">
                  <a:pos x="7" y="757"/>
                </a:cxn>
                <a:cxn ang="0">
                  <a:pos x="13" y="764"/>
                </a:cxn>
                <a:cxn ang="0">
                  <a:pos x="27" y="771"/>
                </a:cxn>
                <a:cxn ang="0">
                  <a:pos x="672" y="771"/>
                </a:cxn>
                <a:cxn ang="0">
                  <a:pos x="672" y="1431"/>
                </a:cxn>
                <a:cxn ang="0">
                  <a:pos x="678" y="1445"/>
                </a:cxn>
                <a:cxn ang="0">
                  <a:pos x="685" y="1452"/>
                </a:cxn>
                <a:cxn ang="0">
                  <a:pos x="699" y="1459"/>
                </a:cxn>
                <a:cxn ang="0">
                  <a:pos x="726" y="1459"/>
                </a:cxn>
                <a:cxn ang="0">
                  <a:pos x="739" y="1452"/>
                </a:cxn>
                <a:cxn ang="0">
                  <a:pos x="746" y="1438"/>
                </a:cxn>
                <a:cxn ang="0">
                  <a:pos x="753" y="1431"/>
                </a:cxn>
                <a:cxn ang="0">
                  <a:pos x="753" y="1390"/>
                </a:cxn>
                <a:cxn ang="0">
                  <a:pos x="753" y="771"/>
                </a:cxn>
              </a:cxnLst>
              <a:rect l="0" t="0" r="r" b="b"/>
              <a:pathLst>
                <a:path w="1425" h="1459">
                  <a:moveTo>
                    <a:pt x="753" y="771"/>
                  </a:moveTo>
                  <a:lnTo>
                    <a:pt x="1391" y="771"/>
                  </a:lnTo>
                  <a:lnTo>
                    <a:pt x="1418" y="757"/>
                  </a:lnTo>
                  <a:lnTo>
                    <a:pt x="1425" y="744"/>
                  </a:lnTo>
                  <a:lnTo>
                    <a:pt x="1425" y="716"/>
                  </a:lnTo>
                  <a:lnTo>
                    <a:pt x="1418" y="702"/>
                  </a:lnTo>
                  <a:lnTo>
                    <a:pt x="1391" y="688"/>
                  </a:lnTo>
                  <a:lnTo>
                    <a:pt x="753" y="688"/>
                  </a:lnTo>
                  <a:lnTo>
                    <a:pt x="753" y="28"/>
                  </a:lnTo>
                  <a:lnTo>
                    <a:pt x="746" y="14"/>
                  </a:lnTo>
                  <a:lnTo>
                    <a:pt x="739" y="7"/>
                  </a:lnTo>
                  <a:lnTo>
                    <a:pt x="726" y="0"/>
                  </a:lnTo>
                  <a:lnTo>
                    <a:pt x="699" y="0"/>
                  </a:lnTo>
                  <a:lnTo>
                    <a:pt x="685" y="7"/>
                  </a:lnTo>
                  <a:lnTo>
                    <a:pt x="678" y="14"/>
                  </a:lnTo>
                  <a:lnTo>
                    <a:pt x="672" y="28"/>
                  </a:lnTo>
                  <a:lnTo>
                    <a:pt x="672" y="688"/>
                  </a:lnTo>
                  <a:lnTo>
                    <a:pt x="27" y="688"/>
                  </a:lnTo>
                  <a:lnTo>
                    <a:pt x="13" y="695"/>
                  </a:lnTo>
                  <a:lnTo>
                    <a:pt x="7" y="702"/>
                  </a:lnTo>
                  <a:lnTo>
                    <a:pt x="0" y="716"/>
                  </a:lnTo>
                  <a:lnTo>
                    <a:pt x="0" y="744"/>
                  </a:lnTo>
                  <a:lnTo>
                    <a:pt x="7" y="757"/>
                  </a:lnTo>
                  <a:lnTo>
                    <a:pt x="13" y="764"/>
                  </a:lnTo>
                  <a:lnTo>
                    <a:pt x="27" y="771"/>
                  </a:lnTo>
                  <a:lnTo>
                    <a:pt x="672" y="771"/>
                  </a:lnTo>
                  <a:lnTo>
                    <a:pt x="672" y="1431"/>
                  </a:lnTo>
                  <a:lnTo>
                    <a:pt x="678" y="1445"/>
                  </a:lnTo>
                  <a:lnTo>
                    <a:pt x="685" y="1452"/>
                  </a:lnTo>
                  <a:lnTo>
                    <a:pt x="699" y="1459"/>
                  </a:lnTo>
                  <a:lnTo>
                    <a:pt x="726" y="1459"/>
                  </a:lnTo>
                  <a:lnTo>
                    <a:pt x="739" y="1452"/>
                  </a:lnTo>
                  <a:lnTo>
                    <a:pt x="746" y="1438"/>
                  </a:lnTo>
                  <a:lnTo>
                    <a:pt x="753" y="1431"/>
                  </a:lnTo>
                  <a:lnTo>
                    <a:pt x="753" y="1390"/>
                  </a:lnTo>
                  <a:lnTo>
                    <a:pt x="753" y="7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4" name="Freeform 228"/>
            <p:cNvSpPr>
              <a:spLocks/>
            </p:cNvSpPr>
            <p:nvPr/>
          </p:nvSpPr>
          <p:spPr bwMode="auto">
            <a:xfrm>
              <a:off x="21208" y="1894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6" y="70"/>
                </a:cxn>
                <a:cxn ang="0">
                  <a:pos x="218" y="111"/>
                </a:cxn>
                <a:cxn ang="0">
                  <a:pos x="129" y="132"/>
                </a:cxn>
                <a:cxn ang="0">
                  <a:pos x="55" y="146"/>
                </a:cxn>
                <a:cxn ang="0">
                  <a:pos x="0" y="146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9" y="1334"/>
                </a:cxn>
                <a:cxn ang="0">
                  <a:pos x="265" y="1362"/>
                </a:cxn>
                <a:cxn ang="0">
                  <a:pos x="238" y="1382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9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2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6" y="70"/>
                  </a:lnTo>
                  <a:lnTo>
                    <a:pt x="218" y="111"/>
                  </a:lnTo>
                  <a:lnTo>
                    <a:pt x="129" y="132"/>
                  </a:lnTo>
                  <a:lnTo>
                    <a:pt x="55" y="146"/>
                  </a:lnTo>
                  <a:lnTo>
                    <a:pt x="0" y="146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9" y="1334"/>
                  </a:lnTo>
                  <a:lnTo>
                    <a:pt x="265" y="1362"/>
                  </a:lnTo>
                  <a:lnTo>
                    <a:pt x="238" y="1382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9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2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5" name="Rectangle 229"/>
            <p:cNvSpPr>
              <a:spLocks noChangeArrowheads="1"/>
            </p:cNvSpPr>
            <p:nvPr/>
          </p:nvSpPr>
          <p:spPr bwMode="auto">
            <a:xfrm>
              <a:off x="17253" y="4305"/>
              <a:ext cx="8759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6" name="Freeform 230"/>
            <p:cNvSpPr>
              <a:spLocks noEditPoints="1"/>
            </p:cNvSpPr>
            <p:nvPr/>
          </p:nvSpPr>
          <p:spPr bwMode="auto">
            <a:xfrm>
              <a:off x="17253" y="4860"/>
              <a:ext cx="950" cy="1487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70" y="1126"/>
                </a:cxn>
                <a:cxn ang="0">
                  <a:pos x="570" y="1355"/>
                </a:cxn>
                <a:cxn ang="0">
                  <a:pos x="556" y="1383"/>
                </a:cxn>
                <a:cxn ang="0">
                  <a:pos x="529" y="1404"/>
                </a:cxn>
                <a:cxn ang="0">
                  <a:pos x="481" y="1417"/>
                </a:cxn>
                <a:cxn ang="0">
                  <a:pos x="359" y="1417"/>
                </a:cxn>
                <a:cxn ang="0">
                  <a:pos x="359" y="1487"/>
                </a:cxn>
                <a:cxn ang="0">
                  <a:pos x="502" y="1480"/>
                </a:cxn>
                <a:cxn ang="0">
                  <a:pos x="800" y="1480"/>
                </a:cxn>
                <a:cxn ang="0">
                  <a:pos x="943" y="1487"/>
                </a:cxn>
                <a:cxn ang="0">
                  <a:pos x="943" y="1417"/>
                </a:cxn>
                <a:cxn ang="0">
                  <a:pos x="821" y="1417"/>
                </a:cxn>
                <a:cxn ang="0">
                  <a:pos x="773" y="1404"/>
                </a:cxn>
                <a:cxn ang="0">
                  <a:pos x="746" y="1383"/>
                </a:cxn>
                <a:cxn ang="0">
                  <a:pos x="739" y="1355"/>
                </a:cxn>
                <a:cxn ang="0">
                  <a:pos x="732" y="1313"/>
                </a:cxn>
                <a:cxn ang="0">
                  <a:pos x="732" y="1126"/>
                </a:cxn>
                <a:cxn ang="0">
                  <a:pos x="950" y="1126"/>
                </a:cxn>
                <a:cxn ang="0">
                  <a:pos x="950" y="1056"/>
                </a:cxn>
                <a:cxn ang="0">
                  <a:pos x="732" y="1056"/>
                </a:cxn>
                <a:cxn ang="0">
                  <a:pos x="732" y="21"/>
                </a:cxn>
                <a:cxn ang="0">
                  <a:pos x="726" y="7"/>
                </a:cxn>
                <a:cxn ang="0">
                  <a:pos x="719" y="0"/>
                </a:cxn>
                <a:cxn ang="0">
                  <a:pos x="678" y="0"/>
                </a:cxn>
                <a:cxn ang="0">
                  <a:pos x="665" y="14"/>
                </a:cxn>
                <a:cxn ang="0">
                  <a:pos x="658" y="28"/>
                </a:cxn>
                <a:cxn ang="0">
                  <a:pos x="0" y="1056"/>
                </a:cxn>
                <a:cxn ang="0">
                  <a:pos x="0" y="1126"/>
                </a:cxn>
                <a:cxn ang="0">
                  <a:pos x="583" y="1056"/>
                </a:cxn>
                <a:cxn ang="0">
                  <a:pos x="61" y="1056"/>
                </a:cxn>
                <a:cxn ang="0">
                  <a:pos x="583" y="237"/>
                </a:cxn>
                <a:cxn ang="0">
                  <a:pos x="583" y="1056"/>
                </a:cxn>
              </a:cxnLst>
              <a:rect l="0" t="0" r="r" b="b"/>
              <a:pathLst>
                <a:path w="950" h="1487">
                  <a:moveTo>
                    <a:pt x="0" y="1126"/>
                  </a:moveTo>
                  <a:lnTo>
                    <a:pt x="570" y="1126"/>
                  </a:lnTo>
                  <a:lnTo>
                    <a:pt x="570" y="1355"/>
                  </a:lnTo>
                  <a:lnTo>
                    <a:pt x="556" y="1383"/>
                  </a:lnTo>
                  <a:lnTo>
                    <a:pt x="529" y="1404"/>
                  </a:lnTo>
                  <a:lnTo>
                    <a:pt x="481" y="1417"/>
                  </a:lnTo>
                  <a:lnTo>
                    <a:pt x="359" y="1417"/>
                  </a:lnTo>
                  <a:lnTo>
                    <a:pt x="359" y="1487"/>
                  </a:lnTo>
                  <a:lnTo>
                    <a:pt x="502" y="1480"/>
                  </a:lnTo>
                  <a:lnTo>
                    <a:pt x="800" y="1480"/>
                  </a:lnTo>
                  <a:lnTo>
                    <a:pt x="943" y="1487"/>
                  </a:lnTo>
                  <a:lnTo>
                    <a:pt x="943" y="1417"/>
                  </a:lnTo>
                  <a:lnTo>
                    <a:pt x="821" y="1417"/>
                  </a:lnTo>
                  <a:lnTo>
                    <a:pt x="773" y="1404"/>
                  </a:lnTo>
                  <a:lnTo>
                    <a:pt x="746" y="1383"/>
                  </a:lnTo>
                  <a:lnTo>
                    <a:pt x="739" y="1355"/>
                  </a:lnTo>
                  <a:lnTo>
                    <a:pt x="732" y="1313"/>
                  </a:lnTo>
                  <a:lnTo>
                    <a:pt x="732" y="1126"/>
                  </a:lnTo>
                  <a:lnTo>
                    <a:pt x="950" y="1126"/>
                  </a:lnTo>
                  <a:lnTo>
                    <a:pt x="950" y="1056"/>
                  </a:lnTo>
                  <a:lnTo>
                    <a:pt x="732" y="1056"/>
                  </a:lnTo>
                  <a:lnTo>
                    <a:pt x="732" y="21"/>
                  </a:lnTo>
                  <a:lnTo>
                    <a:pt x="726" y="7"/>
                  </a:lnTo>
                  <a:lnTo>
                    <a:pt x="719" y="0"/>
                  </a:lnTo>
                  <a:lnTo>
                    <a:pt x="678" y="0"/>
                  </a:lnTo>
                  <a:lnTo>
                    <a:pt x="665" y="14"/>
                  </a:lnTo>
                  <a:lnTo>
                    <a:pt x="658" y="28"/>
                  </a:lnTo>
                  <a:lnTo>
                    <a:pt x="0" y="1056"/>
                  </a:lnTo>
                  <a:lnTo>
                    <a:pt x="0" y="1126"/>
                  </a:lnTo>
                  <a:close/>
                  <a:moveTo>
                    <a:pt x="583" y="1056"/>
                  </a:moveTo>
                  <a:lnTo>
                    <a:pt x="61" y="1056"/>
                  </a:lnTo>
                  <a:lnTo>
                    <a:pt x="583" y="237"/>
                  </a:lnTo>
                  <a:lnTo>
                    <a:pt x="583" y="10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7" name="Freeform 231"/>
            <p:cNvSpPr>
              <a:spLocks/>
            </p:cNvSpPr>
            <p:nvPr/>
          </p:nvSpPr>
          <p:spPr bwMode="auto">
            <a:xfrm>
              <a:off x="18474" y="4701"/>
              <a:ext cx="502" cy="2195"/>
            </a:xfrm>
            <a:custGeom>
              <a:avLst/>
              <a:gdLst/>
              <a:ahLst/>
              <a:cxnLst>
                <a:cxn ang="0">
                  <a:pos x="502" y="2174"/>
                </a:cxn>
                <a:cxn ang="0">
                  <a:pos x="502" y="2167"/>
                </a:cxn>
                <a:cxn ang="0">
                  <a:pos x="489" y="2153"/>
                </a:cxn>
                <a:cxn ang="0">
                  <a:pos x="482" y="2139"/>
                </a:cxn>
                <a:cxn ang="0">
                  <a:pos x="461" y="2125"/>
                </a:cxn>
                <a:cxn ang="0">
                  <a:pos x="360" y="2000"/>
                </a:cxn>
                <a:cxn ang="0">
                  <a:pos x="278" y="1861"/>
                </a:cxn>
                <a:cxn ang="0">
                  <a:pos x="217" y="1708"/>
                </a:cxn>
                <a:cxn ang="0">
                  <a:pos x="176" y="1556"/>
                </a:cxn>
                <a:cxn ang="0">
                  <a:pos x="149" y="1396"/>
                </a:cxn>
                <a:cxn ang="0">
                  <a:pos x="129" y="1243"/>
                </a:cxn>
                <a:cxn ang="0">
                  <a:pos x="129" y="1097"/>
                </a:cxn>
                <a:cxn ang="0">
                  <a:pos x="136" y="910"/>
                </a:cxn>
                <a:cxn ang="0">
                  <a:pos x="156" y="722"/>
                </a:cxn>
                <a:cxn ang="0">
                  <a:pos x="204" y="534"/>
                </a:cxn>
                <a:cxn ang="0">
                  <a:pos x="265" y="368"/>
                </a:cxn>
                <a:cxn ang="0">
                  <a:pos x="353" y="201"/>
                </a:cxn>
                <a:cxn ang="0">
                  <a:pos x="475" y="55"/>
                </a:cxn>
                <a:cxn ang="0">
                  <a:pos x="495" y="34"/>
                </a:cxn>
                <a:cxn ang="0">
                  <a:pos x="495" y="27"/>
                </a:cxn>
                <a:cxn ang="0">
                  <a:pos x="502" y="27"/>
                </a:cxn>
                <a:cxn ang="0">
                  <a:pos x="502" y="20"/>
                </a:cxn>
                <a:cxn ang="0">
                  <a:pos x="495" y="7"/>
                </a:cxn>
                <a:cxn ang="0">
                  <a:pos x="489" y="0"/>
                </a:cxn>
                <a:cxn ang="0">
                  <a:pos x="482" y="0"/>
                </a:cxn>
                <a:cxn ang="0">
                  <a:pos x="455" y="13"/>
                </a:cxn>
                <a:cxn ang="0">
                  <a:pos x="407" y="48"/>
                </a:cxn>
                <a:cxn ang="0">
                  <a:pos x="346" y="111"/>
                </a:cxn>
                <a:cxn ang="0">
                  <a:pos x="278" y="194"/>
                </a:cxn>
                <a:cxn ang="0">
                  <a:pos x="204" y="298"/>
                </a:cxn>
                <a:cxn ang="0">
                  <a:pos x="136" y="430"/>
                </a:cxn>
                <a:cxn ang="0">
                  <a:pos x="68" y="611"/>
                </a:cxn>
                <a:cxn ang="0">
                  <a:pos x="27" y="785"/>
                </a:cxn>
                <a:cxn ang="0">
                  <a:pos x="7" y="951"/>
                </a:cxn>
                <a:cxn ang="0">
                  <a:pos x="0" y="1097"/>
                </a:cxn>
                <a:cxn ang="0">
                  <a:pos x="7" y="1243"/>
                </a:cxn>
                <a:cxn ang="0">
                  <a:pos x="27" y="1410"/>
                </a:cxn>
                <a:cxn ang="0">
                  <a:pos x="75" y="1597"/>
                </a:cxn>
                <a:cxn ang="0">
                  <a:pos x="143" y="1785"/>
                </a:cxn>
                <a:cxn ang="0">
                  <a:pos x="210" y="1910"/>
                </a:cxn>
                <a:cxn ang="0">
                  <a:pos x="285" y="2007"/>
                </a:cxn>
                <a:cxn ang="0">
                  <a:pos x="353" y="2091"/>
                </a:cxn>
                <a:cxn ang="0">
                  <a:pos x="414" y="2146"/>
                </a:cxn>
                <a:cxn ang="0">
                  <a:pos x="455" y="2181"/>
                </a:cxn>
                <a:cxn ang="0">
                  <a:pos x="482" y="2195"/>
                </a:cxn>
                <a:cxn ang="0">
                  <a:pos x="489" y="2195"/>
                </a:cxn>
                <a:cxn ang="0">
                  <a:pos x="495" y="2188"/>
                </a:cxn>
                <a:cxn ang="0">
                  <a:pos x="502" y="2174"/>
                </a:cxn>
              </a:cxnLst>
              <a:rect l="0" t="0" r="r" b="b"/>
              <a:pathLst>
                <a:path w="502" h="2195">
                  <a:moveTo>
                    <a:pt x="502" y="2174"/>
                  </a:moveTo>
                  <a:lnTo>
                    <a:pt x="502" y="2167"/>
                  </a:lnTo>
                  <a:lnTo>
                    <a:pt x="489" y="2153"/>
                  </a:lnTo>
                  <a:lnTo>
                    <a:pt x="482" y="2139"/>
                  </a:lnTo>
                  <a:lnTo>
                    <a:pt x="461" y="2125"/>
                  </a:lnTo>
                  <a:lnTo>
                    <a:pt x="360" y="2000"/>
                  </a:lnTo>
                  <a:lnTo>
                    <a:pt x="278" y="1861"/>
                  </a:lnTo>
                  <a:lnTo>
                    <a:pt x="217" y="1708"/>
                  </a:lnTo>
                  <a:lnTo>
                    <a:pt x="176" y="1556"/>
                  </a:lnTo>
                  <a:lnTo>
                    <a:pt x="149" y="1396"/>
                  </a:lnTo>
                  <a:lnTo>
                    <a:pt x="129" y="1243"/>
                  </a:lnTo>
                  <a:lnTo>
                    <a:pt x="129" y="1097"/>
                  </a:lnTo>
                  <a:lnTo>
                    <a:pt x="136" y="910"/>
                  </a:lnTo>
                  <a:lnTo>
                    <a:pt x="156" y="722"/>
                  </a:lnTo>
                  <a:lnTo>
                    <a:pt x="204" y="534"/>
                  </a:lnTo>
                  <a:lnTo>
                    <a:pt x="265" y="368"/>
                  </a:lnTo>
                  <a:lnTo>
                    <a:pt x="353" y="201"/>
                  </a:lnTo>
                  <a:lnTo>
                    <a:pt x="475" y="55"/>
                  </a:lnTo>
                  <a:lnTo>
                    <a:pt x="495" y="34"/>
                  </a:lnTo>
                  <a:lnTo>
                    <a:pt x="495" y="27"/>
                  </a:lnTo>
                  <a:lnTo>
                    <a:pt x="502" y="27"/>
                  </a:lnTo>
                  <a:lnTo>
                    <a:pt x="502" y="20"/>
                  </a:lnTo>
                  <a:lnTo>
                    <a:pt x="495" y="7"/>
                  </a:lnTo>
                  <a:lnTo>
                    <a:pt x="489" y="0"/>
                  </a:lnTo>
                  <a:lnTo>
                    <a:pt x="482" y="0"/>
                  </a:lnTo>
                  <a:lnTo>
                    <a:pt x="455" y="13"/>
                  </a:lnTo>
                  <a:lnTo>
                    <a:pt x="407" y="48"/>
                  </a:lnTo>
                  <a:lnTo>
                    <a:pt x="346" y="111"/>
                  </a:lnTo>
                  <a:lnTo>
                    <a:pt x="278" y="194"/>
                  </a:lnTo>
                  <a:lnTo>
                    <a:pt x="204" y="298"/>
                  </a:lnTo>
                  <a:lnTo>
                    <a:pt x="136" y="430"/>
                  </a:lnTo>
                  <a:lnTo>
                    <a:pt x="68" y="611"/>
                  </a:lnTo>
                  <a:lnTo>
                    <a:pt x="27" y="785"/>
                  </a:lnTo>
                  <a:lnTo>
                    <a:pt x="7" y="951"/>
                  </a:lnTo>
                  <a:lnTo>
                    <a:pt x="0" y="1097"/>
                  </a:lnTo>
                  <a:lnTo>
                    <a:pt x="7" y="1243"/>
                  </a:lnTo>
                  <a:lnTo>
                    <a:pt x="27" y="1410"/>
                  </a:lnTo>
                  <a:lnTo>
                    <a:pt x="75" y="1597"/>
                  </a:lnTo>
                  <a:lnTo>
                    <a:pt x="143" y="1785"/>
                  </a:lnTo>
                  <a:lnTo>
                    <a:pt x="210" y="1910"/>
                  </a:lnTo>
                  <a:lnTo>
                    <a:pt x="285" y="2007"/>
                  </a:lnTo>
                  <a:lnTo>
                    <a:pt x="353" y="2091"/>
                  </a:lnTo>
                  <a:lnTo>
                    <a:pt x="414" y="2146"/>
                  </a:lnTo>
                  <a:lnTo>
                    <a:pt x="455" y="2181"/>
                  </a:lnTo>
                  <a:lnTo>
                    <a:pt x="482" y="2195"/>
                  </a:lnTo>
                  <a:lnTo>
                    <a:pt x="489" y="2195"/>
                  </a:lnTo>
                  <a:lnTo>
                    <a:pt x="495" y="2188"/>
                  </a:lnTo>
                  <a:lnTo>
                    <a:pt x="502" y="2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8" name="Freeform 232"/>
            <p:cNvSpPr>
              <a:spLocks/>
            </p:cNvSpPr>
            <p:nvPr/>
          </p:nvSpPr>
          <p:spPr bwMode="auto">
            <a:xfrm>
              <a:off x="19288" y="4881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6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5" y="146"/>
                </a:cxn>
                <a:cxn ang="0">
                  <a:pos x="0" y="146"/>
                </a:cxn>
                <a:cxn ang="0">
                  <a:pos x="0" y="209"/>
                </a:cxn>
                <a:cxn ang="0">
                  <a:pos x="48" y="209"/>
                </a:cxn>
                <a:cxn ang="0">
                  <a:pos x="116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3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3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6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5" y="146"/>
                  </a:lnTo>
                  <a:lnTo>
                    <a:pt x="0" y="146"/>
                  </a:lnTo>
                  <a:lnTo>
                    <a:pt x="0" y="209"/>
                  </a:lnTo>
                  <a:lnTo>
                    <a:pt x="48" y="209"/>
                  </a:lnTo>
                  <a:lnTo>
                    <a:pt x="116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3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3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9" name="Freeform 233"/>
            <p:cNvSpPr>
              <a:spLocks/>
            </p:cNvSpPr>
            <p:nvPr/>
          </p:nvSpPr>
          <p:spPr bwMode="auto">
            <a:xfrm>
              <a:off x="20788" y="5756"/>
              <a:ext cx="1309" cy="84"/>
            </a:xfrm>
            <a:custGeom>
              <a:avLst/>
              <a:gdLst/>
              <a:ahLst/>
              <a:cxnLst>
                <a:cxn ang="0">
                  <a:pos x="1241" y="84"/>
                </a:cxn>
                <a:cxn ang="0">
                  <a:pos x="1282" y="84"/>
                </a:cxn>
                <a:cxn ang="0">
                  <a:pos x="1296" y="77"/>
                </a:cxn>
                <a:cxn ang="0">
                  <a:pos x="1302" y="70"/>
                </a:cxn>
                <a:cxn ang="0">
                  <a:pos x="1309" y="56"/>
                </a:cxn>
                <a:cxn ang="0">
                  <a:pos x="1309" y="28"/>
                </a:cxn>
                <a:cxn ang="0">
                  <a:pos x="1302" y="14"/>
                </a:cxn>
                <a:cxn ang="0">
                  <a:pos x="1296" y="7"/>
                </a:cxn>
                <a:cxn ang="0">
                  <a:pos x="1282" y="0"/>
                </a:cxn>
                <a:cxn ang="0">
                  <a:pos x="34" y="0"/>
                </a:cxn>
                <a:cxn ang="0">
                  <a:pos x="20" y="7"/>
                </a:cxn>
                <a:cxn ang="0">
                  <a:pos x="13" y="14"/>
                </a:cxn>
                <a:cxn ang="0">
                  <a:pos x="0" y="42"/>
                </a:cxn>
                <a:cxn ang="0">
                  <a:pos x="0" y="56"/>
                </a:cxn>
                <a:cxn ang="0">
                  <a:pos x="7" y="70"/>
                </a:cxn>
                <a:cxn ang="0">
                  <a:pos x="34" y="84"/>
                </a:cxn>
                <a:cxn ang="0">
                  <a:pos x="74" y="84"/>
                </a:cxn>
                <a:cxn ang="0">
                  <a:pos x="1241" y="84"/>
                </a:cxn>
              </a:cxnLst>
              <a:rect l="0" t="0" r="r" b="b"/>
              <a:pathLst>
                <a:path w="1309" h="84">
                  <a:moveTo>
                    <a:pt x="1241" y="84"/>
                  </a:moveTo>
                  <a:lnTo>
                    <a:pt x="1282" y="84"/>
                  </a:lnTo>
                  <a:lnTo>
                    <a:pt x="1296" y="77"/>
                  </a:lnTo>
                  <a:lnTo>
                    <a:pt x="1302" y="70"/>
                  </a:lnTo>
                  <a:lnTo>
                    <a:pt x="1309" y="56"/>
                  </a:lnTo>
                  <a:lnTo>
                    <a:pt x="1309" y="28"/>
                  </a:lnTo>
                  <a:lnTo>
                    <a:pt x="1302" y="14"/>
                  </a:lnTo>
                  <a:lnTo>
                    <a:pt x="1296" y="7"/>
                  </a:lnTo>
                  <a:lnTo>
                    <a:pt x="1282" y="0"/>
                  </a:lnTo>
                  <a:lnTo>
                    <a:pt x="34" y="0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34" y="84"/>
                  </a:lnTo>
                  <a:lnTo>
                    <a:pt x="74" y="84"/>
                  </a:lnTo>
                  <a:lnTo>
                    <a:pt x="1241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0" name="Freeform 234"/>
            <p:cNvSpPr>
              <a:spLocks/>
            </p:cNvSpPr>
            <p:nvPr/>
          </p:nvSpPr>
          <p:spPr bwMode="auto">
            <a:xfrm>
              <a:off x="22837" y="4881"/>
              <a:ext cx="889" cy="1515"/>
            </a:xfrm>
            <a:custGeom>
              <a:avLst/>
              <a:gdLst/>
              <a:ahLst/>
              <a:cxnLst>
                <a:cxn ang="0">
                  <a:pos x="658" y="632"/>
                </a:cxn>
                <a:cxn ang="0">
                  <a:pos x="814" y="431"/>
                </a:cxn>
                <a:cxn ang="0">
                  <a:pos x="821" y="222"/>
                </a:cxn>
                <a:cxn ang="0">
                  <a:pos x="712" y="90"/>
                </a:cxn>
                <a:cxn ang="0">
                  <a:pos x="543" y="14"/>
                </a:cxn>
                <a:cxn ang="0">
                  <a:pos x="319" y="14"/>
                </a:cxn>
                <a:cxn ang="0">
                  <a:pos x="129" y="125"/>
                </a:cxn>
                <a:cxn ang="0">
                  <a:pos x="61" y="299"/>
                </a:cxn>
                <a:cxn ang="0">
                  <a:pos x="88" y="389"/>
                </a:cxn>
                <a:cxn ang="0">
                  <a:pos x="169" y="417"/>
                </a:cxn>
                <a:cxn ang="0">
                  <a:pos x="264" y="361"/>
                </a:cxn>
                <a:cxn ang="0">
                  <a:pos x="264" y="250"/>
                </a:cxn>
                <a:cxn ang="0">
                  <a:pos x="203" y="202"/>
                </a:cxn>
                <a:cxn ang="0">
                  <a:pos x="142" y="195"/>
                </a:cxn>
                <a:cxn ang="0">
                  <a:pos x="251" y="97"/>
                </a:cxn>
                <a:cxn ang="0">
                  <a:pos x="380" y="63"/>
                </a:cxn>
                <a:cxn ang="0">
                  <a:pos x="482" y="63"/>
                </a:cxn>
                <a:cxn ang="0">
                  <a:pos x="570" y="104"/>
                </a:cxn>
                <a:cxn ang="0">
                  <a:pos x="631" y="216"/>
                </a:cxn>
                <a:cxn ang="0">
                  <a:pos x="638" y="341"/>
                </a:cxn>
                <a:cxn ang="0">
                  <a:pos x="611" y="480"/>
                </a:cxn>
                <a:cxn ang="0">
                  <a:pos x="529" y="618"/>
                </a:cxn>
                <a:cxn ang="0">
                  <a:pos x="427" y="667"/>
                </a:cxn>
                <a:cxn ang="0">
                  <a:pos x="353" y="674"/>
                </a:cxn>
                <a:cxn ang="0">
                  <a:pos x="278" y="681"/>
                </a:cxn>
                <a:cxn ang="0">
                  <a:pos x="271" y="716"/>
                </a:cxn>
                <a:cxn ang="0">
                  <a:pos x="414" y="723"/>
                </a:cxn>
                <a:cxn ang="0">
                  <a:pos x="556" y="771"/>
                </a:cxn>
                <a:cxn ang="0">
                  <a:pos x="644" y="903"/>
                </a:cxn>
                <a:cxn ang="0">
                  <a:pos x="672" y="1091"/>
                </a:cxn>
                <a:cxn ang="0">
                  <a:pos x="638" y="1292"/>
                </a:cxn>
                <a:cxn ang="0">
                  <a:pos x="563" y="1403"/>
                </a:cxn>
                <a:cxn ang="0">
                  <a:pos x="475" y="1445"/>
                </a:cxn>
                <a:cxn ang="0">
                  <a:pos x="366" y="1445"/>
                </a:cxn>
                <a:cxn ang="0">
                  <a:pos x="224" y="1403"/>
                </a:cxn>
                <a:cxn ang="0">
                  <a:pos x="102" y="1285"/>
                </a:cxn>
                <a:cxn ang="0">
                  <a:pos x="197" y="1258"/>
                </a:cxn>
                <a:cxn ang="0">
                  <a:pos x="244" y="1167"/>
                </a:cxn>
                <a:cxn ang="0">
                  <a:pos x="203" y="1077"/>
                </a:cxn>
                <a:cxn ang="0">
                  <a:pos x="122" y="1042"/>
                </a:cxn>
                <a:cxn ang="0">
                  <a:pos x="41" y="1070"/>
                </a:cxn>
                <a:cxn ang="0">
                  <a:pos x="0" y="1167"/>
                </a:cxn>
                <a:cxn ang="0">
                  <a:pos x="61" y="1348"/>
                </a:cxn>
                <a:cxn ang="0">
                  <a:pos x="217" y="1466"/>
                </a:cxn>
                <a:cxn ang="0">
                  <a:pos x="434" y="1515"/>
                </a:cxn>
                <a:cxn ang="0">
                  <a:pos x="672" y="1452"/>
                </a:cxn>
                <a:cxn ang="0">
                  <a:pos x="834" y="1299"/>
                </a:cxn>
                <a:cxn ang="0">
                  <a:pos x="889" y="1091"/>
                </a:cxn>
                <a:cxn ang="0">
                  <a:pos x="828" y="889"/>
                </a:cxn>
                <a:cxn ang="0">
                  <a:pos x="658" y="737"/>
                </a:cxn>
              </a:cxnLst>
              <a:rect l="0" t="0" r="r" b="b"/>
              <a:pathLst>
                <a:path w="889" h="1515">
                  <a:moveTo>
                    <a:pt x="536" y="695"/>
                  </a:moveTo>
                  <a:lnTo>
                    <a:pt x="658" y="632"/>
                  </a:lnTo>
                  <a:lnTo>
                    <a:pt x="753" y="542"/>
                  </a:lnTo>
                  <a:lnTo>
                    <a:pt x="814" y="431"/>
                  </a:lnTo>
                  <a:lnTo>
                    <a:pt x="834" y="306"/>
                  </a:lnTo>
                  <a:lnTo>
                    <a:pt x="821" y="222"/>
                  </a:lnTo>
                  <a:lnTo>
                    <a:pt x="780" y="146"/>
                  </a:lnTo>
                  <a:lnTo>
                    <a:pt x="712" y="90"/>
                  </a:lnTo>
                  <a:lnTo>
                    <a:pt x="631" y="42"/>
                  </a:lnTo>
                  <a:lnTo>
                    <a:pt x="543" y="14"/>
                  </a:lnTo>
                  <a:lnTo>
                    <a:pt x="441" y="0"/>
                  </a:lnTo>
                  <a:lnTo>
                    <a:pt x="319" y="14"/>
                  </a:lnTo>
                  <a:lnTo>
                    <a:pt x="210" y="63"/>
                  </a:lnTo>
                  <a:lnTo>
                    <a:pt x="129" y="125"/>
                  </a:lnTo>
                  <a:lnTo>
                    <a:pt x="81" y="209"/>
                  </a:lnTo>
                  <a:lnTo>
                    <a:pt x="61" y="299"/>
                  </a:lnTo>
                  <a:lnTo>
                    <a:pt x="68" y="348"/>
                  </a:lnTo>
                  <a:lnTo>
                    <a:pt x="88" y="389"/>
                  </a:lnTo>
                  <a:lnTo>
                    <a:pt x="129" y="410"/>
                  </a:lnTo>
                  <a:lnTo>
                    <a:pt x="169" y="417"/>
                  </a:lnTo>
                  <a:lnTo>
                    <a:pt x="224" y="403"/>
                  </a:lnTo>
                  <a:lnTo>
                    <a:pt x="264" y="361"/>
                  </a:lnTo>
                  <a:lnTo>
                    <a:pt x="278" y="306"/>
                  </a:lnTo>
                  <a:lnTo>
                    <a:pt x="264" y="250"/>
                  </a:lnTo>
                  <a:lnTo>
                    <a:pt x="244" y="216"/>
                  </a:lnTo>
                  <a:lnTo>
                    <a:pt x="203" y="202"/>
                  </a:lnTo>
                  <a:lnTo>
                    <a:pt x="169" y="195"/>
                  </a:lnTo>
                  <a:lnTo>
                    <a:pt x="142" y="195"/>
                  </a:lnTo>
                  <a:lnTo>
                    <a:pt x="190" y="139"/>
                  </a:lnTo>
                  <a:lnTo>
                    <a:pt x="251" y="97"/>
                  </a:lnTo>
                  <a:lnTo>
                    <a:pt x="319" y="77"/>
                  </a:lnTo>
                  <a:lnTo>
                    <a:pt x="380" y="63"/>
                  </a:lnTo>
                  <a:lnTo>
                    <a:pt x="434" y="56"/>
                  </a:lnTo>
                  <a:lnTo>
                    <a:pt x="482" y="63"/>
                  </a:lnTo>
                  <a:lnTo>
                    <a:pt x="522" y="77"/>
                  </a:lnTo>
                  <a:lnTo>
                    <a:pt x="570" y="104"/>
                  </a:lnTo>
                  <a:lnTo>
                    <a:pt x="604" y="153"/>
                  </a:lnTo>
                  <a:lnTo>
                    <a:pt x="631" y="216"/>
                  </a:lnTo>
                  <a:lnTo>
                    <a:pt x="638" y="306"/>
                  </a:lnTo>
                  <a:lnTo>
                    <a:pt x="638" y="341"/>
                  </a:lnTo>
                  <a:lnTo>
                    <a:pt x="631" y="403"/>
                  </a:lnTo>
                  <a:lnTo>
                    <a:pt x="611" y="480"/>
                  </a:lnTo>
                  <a:lnTo>
                    <a:pt x="577" y="556"/>
                  </a:lnTo>
                  <a:lnTo>
                    <a:pt x="529" y="618"/>
                  </a:lnTo>
                  <a:lnTo>
                    <a:pt x="475" y="653"/>
                  </a:lnTo>
                  <a:lnTo>
                    <a:pt x="427" y="667"/>
                  </a:lnTo>
                  <a:lnTo>
                    <a:pt x="373" y="667"/>
                  </a:lnTo>
                  <a:lnTo>
                    <a:pt x="353" y="674"/>
                  </a:lnTo>
                  <a:lnTo>
                    <a:pt x="292" y="674"/>
                  </a:lnTo>
                  <a:lnTo>
                    <a:pt x="278" y="681"/>
                  </a:lnTo>
                  <a:lnTo>
                    <a:pt x="271" y="688"/>
                  </a:lnTo>
                  <a:lnTo>
                    <a:pt x="271" y="716"/>
                  </a:lnTo>
                  <a:lnTo>
                    <a:pt x="278" y="723"/>
                  </a:lnTo>
                  <a:lnTo>
                    <a:pt x="414" y="723"/>
                  </a:lnTo>
                  <a:lnTo>
                    <a:pt x="495" y="737"/>
                  </a:lnTo>
                  <a:lnTo>
                    <a:pt x="556" y="771"/>
                  </a:lnTo>
                  <a:lnTo>
                    <a:pt x="611" y="827"/>
                  </a:lnTo>
                  <a:lnTo>
                    <a:pt x="644" y="903"/>
                  </a:lnTo>
                  <a:lnTo>
                    <a:pt x="665" y="987"/>
                  </a:lnTo>
                  <a:lnTo>
                    <a:pt x="672" y="1091"/>
                  </a:lnTo>
                  <a:lnTo>
                    <a:pt x="665" y="1202"/>
                  </a:lnTo>
                  <a:lnTo>
                    <a:pt x="638" y="1292"/>
                  </a:lnTo>
                  <a:lnTo>
                    <a:pt x="604" y="1362"/>
                  </a:lnTo>
                  <a:lnTo>
                    <a:pt x="563" y="1403"/>
                  </a:lnTo>
                  <a:lnTo>
                    <a:pt x="516" y="1431"/>
                  </a:lnTo>
                  <a:lnTo>
                    <a:pt x="475" y="1445"/>
                  </a:lnTo>
                  <a:lnTo>
                    <a:pt x="427" y="1452"/>
                  </a:lnTo>
                  <a:lnTo>
                    <a:pt x="366" y="1445"/>
                  </a:lnTo>
                  <a:lnTo>
                    <a:pt x="292" y="1431"/>
                  </a:lnTo>
                  <a:lnTo>
                    <a:pt x="224" y="1403"/>
                  </a:lnTo>
                  <a:lnTo>
                    <a:pt x="156" y="1355"/>
                  </a:lnTo>
                  <a:lnTo>
                    <a:pt x="102" y="1285"/>
                  </a:lnTo>
                  <a:lnTo>
                    <a:pt x="156" y="1285"/>
                  </a:lnTo>
                  <a:lnTo>
                    <a:pt x="197" y="1258"/>
                  </a:lnTo>
                  <a:lnTo>
                    <a:pt x="231" y="1223"/>
                  </a:lnTo>
                  <a:lnTo>
                    <a:pt x="244" y="1167"/>
                  </a:lnTo>
                  <a:lnTo>
                    <a:pt x="231" y="1112"/>
                  </a:lnTo>
                  <a:lnTo>
                    <a:pt x="203" y="1077"/>
                  </a:lnTo>
                  <a:lnTo>
                    <a:pt x="169" y="1049"/>
                  </a:lnTo>
                  <a:lnTo>
                    <a:pt x="122" y="1042"/>
                  </a:lnTo>
                  <a:lnTo>
                    <a:pt x="81" y="1049"/>
                  </a:lnTo>
                  <a:lnTo>
                    <a:pt x="41" y="1070"/>
                  </a:lnTo>
                  <a:lnTo>
                    <a:pt x="13" y="1112"/>
                  </a:lnTo>
                  <a:lnTo>
                    <a:pt x="0" y="1167"/>
                  </a:lnTo>
                  <a:lnTo>
                    <a:pt x="13" y="1264"/>
                  </a:lnTo>
                  <a:lnTo>
                    <a:pt x="61" y="1348"/>
                  </a:lnTo>
                  <a:lnTo>
                    <a:pt x="129" y="1417"/>
                  </a:lnTo>
                  <a:lnTo>
                    <a:pt x="217" y="1466"/>
                  </a:lnTo>
                  <a:lnTo>
                    <a:pt x="319" y="1501"/>
                  </a:lnTo>
                  <a:lnTo>
                    <a:pt x="434" y="1515"/>
                  </a:lnTo>
                  <a:lnTo>
                    <a:pt x="556" y="1501"/>
                  </a:lnTo>
                  <a:lnTo>
                    <a:pt x="672" y="1452"/>
                  </a:lnTo>
                  <a:lnTo>
                    <a:pt x="760" y="1390"/>
                  </a:lnTo>
                  <a:lnTo>
                    <a:pt x="834" y="1299"/>
                  </a:lnTo>
                  <a:lnTo>
                    <a:pt x="875" y="1202"/>
                  </a:lnTo>
                  <a:lnTo>
                    <a:pt x="889" y="1091"/>
                  </a:lnTo>
                  <a:lnTo>
                    <a:pt x="875" y="987"/>
                  </a:lnTo>
                  <a:lnTo>
                    <a:pt x="828" y="889"/>
                  </a:lnTo>
                  <a:lnTo>
                    <a:pt x="753" y="799"/>
                  </a:lnTo>
                  <a:lnTo>
                    <a:pt x="658" y="737"/>
                  </a:lnTo>
                  <a:lnTo>
                    <a:pt x="536" y="6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1" name="Freeform 235"/>
            <p:cNvSpPr>
              <a:spLocks/>
            </p:cNvSpPr>
            <p:nvPr/>
          </p:nvSpPr>
          <p:spPr bwMode="auto">
            <a:xfrm>
              <a:off x="23882" y="5374"/>
              <a:ext cx="1072" cy="994"/>
            </a:xfrm>
            <a:custGeom>
              <a:avLst/>
              <a:gdLst/>
              <a:ahLst/>
              <a:cxnLst>
                <a:cxn ang="0">
                  <a:pos x="665" y="271"/>
                </a:cxn>
                <a:cxn ang="0">
                  <a:pos x="712" y="160"/>
                </a:cxn>
                <a:cxn ang="0">
                  <a:pos x="800" y="63"/>
                </a:cxn>
                <a:cxn ang="0">
                  <a:pos x="895" y="49"/>
                </a:cxn>
                <a:cxn ang="0">
                  <a:pos x="977" y="77"/>
                </a:cxn>
                <a:cxn ang="0">
                  <a:pos x="882" y="146"/>
                </a:cxn>
                <a:cxn ang="0">
                  <a:pos x="875" y="216"/>
                </a:cxn>
                <a:cxn ang="0">
                  <a:pos x="889" y="250"/>
                </a:cxn>
                <a:cxn ang="0">
                  <a:pos x="929" y="271"/>
                </a:cxn>
                <a:cxn ang="0">
                  <a:pos x="990" y="264"/>
                </a:cxn>
                <a:cxn ang="0">
                  <a:pos x="1058" y="202"/>
                </a:cxn>
                <a:cxn ang="0">
                  <a:pos x="1058" y="91"/>
                </a:cxn>
                <a:cxn ang="0">
                  <a:pos x="970" y="21"/>
                </a:cxn>
                <a:cxn ang="0">
                  <a:pos x="868" y="0"/>
                </a:cxn>
                <a:cxn ang="0">
                  <a:pos x="746" y="49"/>
                </a:cxn>
                <a:cxn ang="0">
                  <a:pos x="665" y="132"/>
                </a:cxn>
                <a:cxn ang="0">
                  <a:pos x="604" y="98"/>
                </a:cxn>
                <a:cxn ang="0">
                  <a:pos x="509" y="21"/>
                </a:cxn>
                <a:cxn ang="0">
                  <a:pos x="414" y="0"/>
                </a:cxn>
                <a:cxn ang="0">
                  <a:pos x="244" y="56"/>
                </a:cxn>
                <a:cxn ang="0">
                  <a:pos x="135" y="181"/>
                </a:cxn>
                <a:cxn ang="0">
                  <a:pos x="74" y="306"/>
                </a:cxn>
                <a:cxn ang="0">
                  <a:pos x="68" y="355"/>
                </a:cxn>
                <a:cxn ang="0">
                  <a:pos x="81" y="362"/>
                </a:cxn>
                <a:cxn ang="0">
                  <a:pos x="115" y="355"/>
                </a:cxn>
                <a:cxn ang="0">
                  <a:pos x="163" y="237"/>
                </a:cxn>
                <a:cxn ang="0">
                  <a:pos x="264" y="105"/>
                </a:cxn>
                <a:cxn ang="0">
                  <a:pos x="366" y="56"/>
                </a:cxn>
                <a:cxn ang="0">
                  <a:pos x="434" y="56"/>
                </a:cxn>
                <a:cxn ang="0">
                  <a:pos x="495" y="91"/>
                </a:cxn>
                <a:cxn ang="0">
                  <a:pos x="522" y="195"/>
                </a:cxn>
                <a:cxn ang="0">
                  <a:pos x="509" y="320"/>
                </a:cxn>
                <a:cxn ang="0">
                  <a:pos x="448" y="556"/>
                </a:cxn>
                <a:cxn ang="0">
                  <a:pos x="373" y="813"/>
                </a:cxn>
                <a:cxn ang="0">
                  <a:pos x="271" y="931"/>
                </a:cxn>
                <a:cxn ang="0">
                  <a:pos x="190" y="952"/>
                </a:cxn>
                <a:cxn ang="0">
                  <a:pos x="149" y="945"/>
                </a:cxn>
                <a:cxn ang="0">
                  <a:pos x="149" y="897"/>
                </a:cxn>
                <a:cxn ang="0">
                  <a:pos x="197" y="799"/>
                </a:cxn>
                <a:cxn ang="0">
                  <a:pos x="190" y="758"/>
                </a:cxn>
                <a:cxn ang="0">
                  <a:pos x="135" y="723"/>
                </a:cxn>
                <a:cxn ang="0">
                  <a:pos x="61" y="744"/>
                </a:cxn>
                <a:cxn ang="0">
                  <a:pos x="0" y="855"/>
                </a:cxn>
                <a:cxn ang="0">
                  <a:pos x="47" y="945"/>
                </a:cxn>
                <a:cxn ang="0">
                  <a:pos x="142" y="994"/>
                </a:cxn>
                <a:cxn ang="0">
                  <a:pos x="278" y="980"/>
                </a:cxn>
                <a:cxn ang="0">
                  <a:pos x="387" y="897"/>
                </a:cxn>
                <a:cxn ang="0">
                  <a:pos x="427" y="827"/>
                </a:cxn>
                <a:cxn ang="0">
                  <a:pos x="502" y="945"/>
                </a:cxn>
                <a:cxn ang="0">
                  <a:pos x="658" y="994"/>
                </a:cxn>
                <a:cxn ang="0">
                  <a:pos x="821" y="938"/>
                </a:cxn>
                <a:cxn ang="0">
                  <a:pos x="936" y="813"/>
                </a:cxn>
                <a:cxn ang="0">
                  <a:pos x="997" y="695"/>
                </a:cxn>
                <a:cxn ang="0">
                  <a:pos x="1004" y="646"/>
                </a:cxn>
                <a:cxn ang="0">
                  <a:pos x="963" y="639"/>
                </a:cxn>
                <a:cxn ang="0">
                  <a:pos x="950" y="660"/>
                </a:cxn>
                <a:cxn ang="0">
                  <a:pos x="861" y="841"/>
                </a:cxn>
                <a:cxn ang="0">
                  <a:pos x="753" y="924"/>
                </a:cxn>
                <a:cxn ang="0">
                  <a:pos x="665" y="952"/>
                </a:cxn>
                <a:cxn ang="0">
                  <a:pos x="576" y="903"/>
                </a:cxn>
                <a:cxn ang="0">
                  <a:pos x="543" y="806"/>
                </a:cxn>
                <a:cxn ang="0">
                  <a:pos x="563" y="695"/>
                </a:cxn>
                <a:cxn ang="0">
                  <a:pos x="658" y="313"/>
                </a:cxn>
              </a:cxnLst>
              <a:rect l="0" t="0" r="r" b="b"/>
              <a:pathLst>
                <a:path w="1072" h="994">
                  <a:moveTo>
                    <a:pt x="658" y="313"/>
                  </a:moveTo>
                  <a:lnTo>
                    <a:pt x="665" y="271"/>
                  </a:lnTo>
                  <a:lnTo>
                    <a:pt x="685" y="216"/>
                  </a:lnTo>
                  <a:lnTo>
                    <a:pt x="712" y="160"/>
                  </a:lnTo>
                  <a:lnTo>
                    <a:pt x="746" y="105"/>
                  </a:lnTo>
                  <a:lnTo>
                    <a:pt x="800" y="63"/>
                  </a:lnTo>
                  <a:lnTo>
                    <a:pt x="868" y="49"/>
                  </a:lnTo>
                  <a:lnTo>
                    <a:pt x="895" y="49"/>
                  </a:lnTo>
                  <a:lnTo>
                    <a:pt x="950" y="63"/>
                  </a:lnTo>
                  <a:lnTo>
                    <a:pt x="977" y="77"/>
                  </a:lnTo>
                  <a:lnTo>
                    <a:pt x="923" y="105"/>
                  </a:lnTo>
                  <a:lnTo>
                    <a:pt x="882" y="146"/>
                  </a:lnTo>
                  <a:lnTo>
                    <a:pt x="875" y="195"/>
                  </a:lnTo>
                  <a:lnTo>
                    <a:pt x="875" y="216"/>
                  </a:lnTo>
                  <a:lnTo>
                    <a:pt x="882" y="230"/>
                  </a:lnTo>
                  <a:lnTo>
                    <a:pt x="889" y="250"/>
                  </a:lnTo>
                  <a:lnTo>
                    <a:pt x="909" y="264"/>
                  </a:lnTo>
                  <a:lnTo>
                    <a:pt x="929" y="271"/>
                  </a:lnTo>
                  <a:lnTo>
                    <a:pt x="956" y="271"/>
                  </a:lnTo>
                  <a:lnTo>
                    <a:pt x="990" y="264"/>
                  </a:lnTo>
                  <a:lnTo>
                    <a:pt x="1031" y="244"/>
                  </a:lnTo>
                  <a:lnTo>
                    <a:pt x="1058" y="202"/>
                  </a:lnTo>
                  <a:lnTo>
                    <a:pt x="1072" y="146"/>
                  </a:lnTo>
                  <a:lnTo>
                    <a:pt x="1058" y="91"/>
                  </a:lnTo>
                  <a:lnTo>
                    <a:pt x="1018" y="49"/>
                  </a:lnTo>
                  <a:lnTo>
                    <a:pt x="970" y="21"/>
                  </a:lnTo>
                  <a:lnTo>
                    <a:pt x="916" y="7"/>
                  </a:lnTo>
                  <a:lnTo>
                    <a:pt x="868" y="0"/>
                  </a:lnTo>
                  <a:lnTo>
                    <a:pt x="800" y="14"/>
                  </a:lnTo>
                  <a:lnTo>
                    <a:pt x="746" y="49"/>
                  </a:lnTo>
                  <a:lnTo>
                    <a:pt x="699" y="91"/>
                  </a:lnTo>
                  <a:lnTo>
                    <a:pt x="665" y="132"/>
                  </a:lnTo>
                  <a:lnTo>
                    <a:pt x="644" y="167"/>
                  </a:lnTo>
                  <a:lnTo>
                    <a:pt x="604" y="98"/>
                  </a:lnTo>
                  <a:lnTo>
                    <a:pt x="556" y="49"/>
                  </a:lnTo>
                  <a:lnTo>
                    <a:pt x="509" y="21"/>
                  </a:lnTo>
                  <a:lnTo>
                    <a:pt x="454" y="7"/>
                  </a:lnTo>
                  <a:lnTo>
                    <a:pt x="414" y="0"/>
                  </a:lnTo>
                  <a:lnTo>
                    <a:pt x="325" y="14"/>
                  </a:lnTo>
                  <a:lnTo>
                    <a:pt x="244" y="56"/>
                  </a:lnTo>
                  <a:lnTo>
                    <a:pt x="183" y="118"/>
                  </a:lnTo>
                  <a:lnTo>
                    <a:pt x="135" y="181"/>
                  </a:lnTo>
                  <a:lnTo>
                    <a:pt x="95" y="250"/>
                  </a:lnTo>
                  <a:lnTo>
                    <a:pt x="74" y="306"/>
                  </a:lnTo>
                  <a:lnTo>
                    <a:pt x="68" y="341"/>
                  </a:lnTo>
                  <a:lnTo>
                    <a:pt x="68" y="355"/>
                  </a:lnTo>
                  <a:lnTo>
                    <a:pt x="74" y="355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15" y="355"/>
                  </a:lnTo>
                  <a:lnTo>
                    <a:pt x="122" y="341"/>
                  </a:lnTo>
                  <a:lnTo>
                    <a:pt x="163" y="237"/>
                  </a:lnTo>
                  <a:lnTo>
                    <a:pt x="210" y="160"/>
                  </a:lnTo>
                  <a:lnTo>
                    <a:pt x="264" y="105"/>
                  </a:lnTo>
                  <a:lnTo>
                    <a:pt x="319" y="77"/>
                  </a:lnTo>
                  <a:lnTo>
                    <a:pt x="366" y="56"/>
                  </a:lnTo>
                  <a:lnTo>
                    <a:pt x="407" y="49"/>
                  </a:lnTo>
                  <a:lnTo>
                    <a:pt x="434" y="56"/>
                  </a:lnTo>
                  <a:lnTo>
                    <a:pt x="468" y="63"/>
                  </a:lnTo>
                  <a:lnTo>
                    <a:pt x="495" y="91"/>
                  </a:lnTo>
                  <a:lnTo>
                    <a:pt x="515" y="132"/>
                  </a:lnTo>
                  <a:lnTo>
                    <a:pt x="522" y="195"/>
                  </a:lnTo>
                  <a:lnTo>
                    <a:pt x="515" y="250"/>
                  </a:lnTo>
                  <a:lnTo>
                    <a:pt x="509" y="320"/>
                  </a:lnTo>
                  <a:lnTo>
                    <a:pt x="482" y="424"/>
                  </a:lnTo>
                  <a:lnTo>
                    <a:pt x="448" y="556"/>
                  </a:lnTo>
                  <a:lnTo>
                    <a:pt x="407" y="723"/>
                  </a:lnTo>
                  <a:lnTo>
                    <a:pt x="373" y="813"/>
                  </a:lnTo>
                  <a:lnTo>
                    <a:pt x="332" y="883"/>
                  </a:lnTo>
                  <a:lnTo>
                    <a:pt x="271" y="931"/>
                  </a:lnTo>
                  <a:lnTo>
                    <a:pt x="203" y="952"/>
                  </a:lnTo>
                  <a:lnTo>
                    <a:pt x="190" y="952"/>
                  </a:lnTo>
                  <a:lnTo>
                    <a:pt x="176" y="945"/>
                  </a:lnTo>
                  <a:lnTo>
                    <a:pt x="149" y="945"/>
                  </a:lnTo>
                  <a:lnTo>
                    <a:pt x="95" y="917"/>
                  </a:lnTo>
                  <a:lnTo>
                    <a:pt x="149" y="897"/>
                  </a:lnTo>
                  <a:lnTo>
                    <a:pt x="183" y="855"/>
                  </a:lnTo>
                  <a:lnTo>
                    <a:pt x="197" y="799"/>
                  </a:lnTo>
                  <a:lnTo>
                    <a:pt x="197" y="778"/>
                  </a:lnTo>
                  <a:lnTo>
                    <a:pt x="190" y="758"/>
                  </a:lnTo>
                  <a:lnTo>
                    <a:pt x="176" y="744"/>
                  </a:lnTo>
                  <a:lnTo>
                    <a:pt x="135" y="723"/>
                  </a:lnTo>
                  <a:lnTo>
                    <a:pt x="122" y="723"/>
                  </a:lnTo>
                  <a:lnTo>
                    <a:pt x="61" y="744"/>
                  </a:lnTo>
                  <a:lnTo>
                    <a:pt x="20" y="785"/>
                  </a:lnTo>
                  <a:lnTo>
                    <a:pt x="0" y="855"/>
                  </a:lnTo>
                  <a:lnTo>
                    <a:pt x="13" y="910"/>
                  </a:lnTo>
                  <a:lnTo>
                    <a:pt x="47" y="945"/>
                  </a:lnTo>
                  <a:lnTo>
                    <a:pt x="88" y="973"/>
                  </a:lnTo>
                  <a:lnTo>
                    <a:pt x="142" y="994"/>
                  </a:lnTo>
                  <a:lnTo>
                    <a:pt x="203" y="994"/>
                  </a:lnTo>
                  <a:lnTo>
                    <a:pt x="278" y="980"/>
                  </a:lnTo>
                  <a:lnTo>
                    <a:pt x="339" y="938"/>
                  </a:lnTo>
                  <a:lnTo>
                    <a:pt x="387" y="897"/>
                  </a:lnTo>
                  <a:lnTo>
                    <a:pt x="414" y="855"/>
                  </a:lnTo>
                  <a:lnTo>
                    <a:pt x="427" y="827"/>
                  </a:lnTo>
                  <a:lnTo>
                    <a:pt x="454" y="890"/>
                  </a:lnTo>
                  <a:lnTo>
                    <a:pt x="502" y="945"/>
                  </a:lnTo>
                  <a:lnTo>
                    <a:pt x="570" y="980"/>
                  </a:lnTo>
                  <a:lnTo>
                    <a:pt x="658" y="994"/>
                  </a:lnTo>
                  <a:lnTo>
                    <a:pt x="746" y="980"/>
                  </a:lnTo>
                  <a:lnTo>
                    <a:pt x="821" y="938"/>
                  </a:lnTo>
                  <a:lnTo>
                    <a:pt x="889" y="883"/>
                  </a:lnTo>
                  <a:lnTo>
                    <a:pt x="936" y="813"/>
                  </a:lnTo>
                  <a:lnTo>
                    <a:pt x="970" y="751"/>
                  </a:lnTo>
                  <a:lnTo>
                    <a:pt x="997" y="695"/>
                  </a:lnTo>
                  <a:lnTo>
                    <a:pt x="1004" y="660"/>
                  </a:lnTo>
                  <a:lnTo>
                    <a:pt x="1004" y="646"/>
                  </a:lnTo>
                  <a:lnTo>
                    <a:pt x="997" y="639"/>
                  </a:lnTo>
                  <a:lnTo>
                    <a:pt x="963" y="639"/>
                  </a:lnTo>
                  <a:lnTo>
                    <a:pt x="950" y="653"/>
                  </a:lnTo>
                  <a:lnTo>
                    <a:pt x="950" y="660"/>
                  </a:lnTo>
                  <a:lnTo>
                    <a:pt x="909" y="765"/>
                  </a:lnTo>
                  <a:lnTo>
                    <a:pt x="861" y="841"/>
                  </a:lnTo>
                  <a:lnTo>
                    <a:pt x="807" y="890"/>
                  </a:lnTo>
                  <a:lnTo>
                    <a:pt x="753" y="924"/>
                  </a:lnTo>
                  <a:lnTo>
                    <a:pt x="705" y="945"/>
                  </a:lnTo>
                  <a:lnTo>
                    <a:pt x="665" y="952"/>
                  </a:lnTo>
                  <a:lnTo>
                    <a:pt x="610" y="938"/>
                  </a:lnTo>
                  <a:lnTo>
                    <a:pt x="576" y="903"/>
                  </a:lnTo>
                  <a:lnTo>
                    <a:pt x="549" y="855"/>
                  </a:lnTo>
                  <a:lnTo>
                    <a:pt x="543" y="806"/>
                  </a:lnTo>
                  <a:lnTo>
                    <a:pt x="549" y="758"/>
                  </a:lnTo>
                  <a:lnTo>
                    <a:pt x="563" y="695"/>
                  </a:lnTo>
                  <a:lnTo>
                    <a:pt x="583" y="612"/>
                  </a:lnTo>
                  <a:lnTo>
                    <a:pt x="658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2" name="Freeform 236"/>
            <p:cNvSpPr>
              <a:spLocks/>
            </p:cNvSpPr>
            <p:nvPr/>
          </p:nvSpPr>
          <p:spPr bwMode="auto">
            <a:xfrm>
              <a:off x="25171" y="4701"/>
              <a:ext cx="495" cy="2195"/>
            </a:xfrm>
            <a:custGeom>
              <a:avLst/>
              <a:gdLst/>
              <a:ahLst/>
              <a:cxnLst>
                <a:cxn ang="0">
                  <a:pos x="495" y="1097"/>
                </a:cxn>
                <a:cxn ang="0">
                  <a:pos x="488" y="951"/>
                </a:cxn>
                <a:cxn ang="0">
                  <a:pos x="468" y="785"/>
                </a:cxn>
                <a:cxn ang="0">
                  <a:pos x="427" y="597"/>
                </a:cxn>
                <a:cxn ang="0">
                  <a:pos x="353" y="409"/>
                </a:cxn>
                <a:cxn ang="0">
                  <a:pos x="285" y="284"/>
                </a:cxn>
                <a:cxn ang="0">
                  <a:pos x="217" y="187"/>
                </a:cxn>
                <a:cxn ang="0">
                  <a:pos x="149" y="104"/>
                </a:cxn>
                <a:cxn ang="0">
                  <a:pos x="88" y="48"/>
                </a:cxn>
                <a:cxn ang="0">
                  <a:pos x="47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27"/>
                </a:cxn>
                <a:cxn ang="0">
                  <a:pos x="14" y="41"/>
                </a:cxn>
                <a:cxn ang="0">
                  <a:pos x="20" y="55"/>
                </a:cxn>
                <a:cxn ang="0">
                  <a:pos x="41" y="69"/>
                </a:cxn>
                <a:cxn ang="0">
                  <a:pos x="136" y="187"/>
                </a:cxn>
                <a:cxn ang="0">
                  <a:pos x="217" y="333"/>
                </a:cxn>
                <a:cxn ang="0">
                  <a:pos x="285" y="493"/>
                </a:cxn>
                <a:cxn ang="0">
                  <a:pos x="332" y="673"/>
                </a:cxn>
                <a:cxn ang="0">
                  <a:pos x="366" y="875"/>
                </a:cxn>
                <a:cxn ang="0">
                  <a:pos x="373" y="1097"/>
                </a:cxn>
                <a:cxn ang="0">
                  <a:pos x="366" y="1285"/>
                </a:cxn>
                <a:cxn ang="0">
                  <a:pos x="346" y="1472"/>
                </a:cxn>
                <a:cxn ang="0">
                  <a:pos x="298" y="1653"/>
                </a:cxn>
                <a:cxn ang="0">
                  <a:pos x="237" y="1827"/>
                </a:cxn>
                <a:cxn ang="0">
                  <a:pos x="149" y="1986"/>
                </a:cxn>
                <a:cxn ang="0">
                  <a:pos x="27" y="2132"/>
                </a:cxn>
                <a:cxn ang="0">
                  <a:pos x="14" y="2146"/>
                </a:cxn>
                <a:cxn ang="0">
                  <a:pos x="7" y="2160"/>
                </a:cxn>
                <a:cxn ang="0">
                  <a:pos x="0" y="2167"/>
                </a:cxn>
                <a:cxn ang="0">
                  <a:pos x="0" y="2188"/>
                </a:cxn>
                <a:cxn ang="0">
                  <a:pos x="14" y="2195"/>
                </a:cxn>
                <a:cxn ang="0">
                  <a:pos x="20" y="2195"/>
                </a:cxn>
                <a:cxn ang="0">
                  <a:pos x="47" y="2181"/>
                </a:cxn>
                <a:cxn ang="0">
                  <a:pos x="88" y="2146"/>
                </a:cxn>
                <a:cxn ang="0">
                  <a:pos x="149" y="2084"/>
                </a:cxn>
                <a:cxn ang="0">
                  <a:pos x="224" y="2000"/>
                </a:cxn>
                <a:cxn ang="0">
                  <a:pos x="292" y="1896"/>
                </a:cxn>
                <a:cxn ang="0">
                  <a:pos x="360" y="1764"/>
                </a:cxn>
                <a:cxn ang="0">
                  <a:pos x="427" y="1583"/>
                </a:cxn>
                <a:cxn ang="0">
                  <a:pos x="468" y="1410"/>
                </a:cxn>
                <a:cxn ang="0">
                  <a:pos x="495" y="1243"/>
                </a:cxn>
                <a:cxn ang="0">
                  <a:pos x="495" y="1097"/>
                </a:cxn>
              </a:cxnLst>
              <a:rect l="0" t="0" r="r" b="b"/>
              <a:pathLst>
                <a:path w="495" h="2195">
                  <a:moveTo>
                    <a:pt x="495" y="1097"/>
                  </a:moveTo>
                  <a:lnTo>
                    <a:pt x="488" y="951"/>
                  </a:lnTo>
                  <a:lnTo>
                    <a:pt x="468" y="785"/>
                  </a:lnTo>
                  <a:lnTo>
                    <a:pt x="427" y="597"/>
                  </a:lnTo>
                  <a:lnTo>
                    <a:pt x="353" y="409"/>
                  </a:lnTo>
                  <a:lnTo>
                    <a:pt x="285" y="284"/>
                  </a:lnTo>
                  <a:lnTo>
                    <a:pt x="217" y="187"/>
                  </a:lnTo>
                  <a:lnTo>
                    <a:pt x="149" y="104"/>
                  </a:lnTo>
                  <a:lnTo>
                    <a:pt x="88" y="48"/>
                  </a:lnTo>
                  <a:lnTo>
                    <a:pt x="47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27"/>
                  </a:lnTo>
                  <a:lnTo>
                    <a:pt x="14" y="41"/>
                  </a:lnTo>
                  <a:lnTo>
                    <a:pt x="20" y="55"/>
                  </a:lnTo>
                  <a:lnTo>
                    <a:pt x="41" y="69"/>
                  </a:lnTo>
                  <a:lnTo>
                    <a:pt x="136" y="187"/>
                  </a:lnTo>
                  <a:lnTo>
                    <a:pt x="217" y="333"/>
                  </a:lnTo>
                  <a:lnTo>
                    <a:pt x="285" y="493"/>
                  </a:lnTo>
                  <a:lnTo>
                    <a:pt x="332" y="673"/>
                  </a:lnTo>
                  <a:lnTo>
                    <a:pt x="366" y="875"/>
                  </a:lnTo>
                  <a:lnTo>
                    <a:pt x="373" y="1097"/>
                  </a:lnTo>
                  <a:lnTo>
                    <a:pt x="366" y="1285"/>
                  </a:lnTo>
                  <a:lnTo>
                    <a:pt x="346" y="1472"/>
                  </a:lnTo>
                  <a:lnTo>
                    <a:pt x="298" y="1653"/>
                  </a:lnTo>
                  <a:lnTo>
                    <a:pt x="237" y="1827"/>
                  </a:lnTo>
                  <a:lnTo>
                    <a:pt x="149" y="1986"/>
                  </a:lnTo>
                  <a:lnTo>
                    <a:pt x="27" y="2132"/>
                  </a:lnTo>
                  <a:lnTo>
                    <a:pt x="14" y="2146"/>
                  </a:lnTo>
                  <a:lnTo>
                    <a:pt x="7" y="2160"/>
                  </a:lnTo>
                  <a:lnTo>
                    <a:pt x="0" y="2167"/>
                  </a:lnTo>
                  <a:lnTo>
                    <a:pt x="0" y="2188"/>
                  </a:lnTo>
                  <a:lnTo>
                    <a:pt x="14" y="2195"/>
                  </a:lnTo>
                  <a:lnTo>
                    <a:pt x="20" y="2195"/>
                  </a:lnTo>
                  <a:lnTo>
                    <a:pt x="47" y="2181"/>
                  </a:lnTo>
                  <a:lnTo>
                    <a:pt x="88" y="2146"/>
                  </a:lnTo>
                  <a:lnTo>
                    <a:pt x="149" y="2084"/>
                  </a:lnTo>
                  <a:lnTo>
                    <a:pt x="224" y="2000"/>
                  </a:lnTo>
                  <a:lnTo>
                    <a:pt x="292" y="1896"/>
                  </a:lnTo>
                  <a:lnTo>
                    <a:pt x="360" y="1764"/>
                  </a:lnTo>
                  <a:lnTo>
                    <a:pt x="427" y="1583"/>
                  </a:lnTo>
                  <a:lnTo>
                    <a:pt x="468" y="1410"/>
                  </a:lnTo>
                  <a:lnTo>
                    <a:pt x="495" y="1243"/>
                  </a:lnTo>
                  <a:lnTo>
                    <a:pt x="495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175" name="Group 239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6705601" y="3962400"/>
            <a:ext cx="1345196" cy="1802155"/>
            <a:chOff x="4437" y="2618"/>
            <a:chExt cx="7595" cy="10175"/>
          </a:xfrm>
        </p:grpSpPr>
        <p:sp>
          <p:nvSpPr>
            <p:cNvPr id="40177" name="Freeform 241"/>
            <p:cNvSpPr>
              <a:spLocks noEditPoints="1"/>
            </p:cNvSpPr>
            <p:nvPr/>
          </p:nvSpPr>
          <p:spPr bwMode="auto">
            <a:xfrm>
              <a:off x="4437" y="3959"/>
              <a:ext cx="1492" cy="1537"/>
            </a:xfrm>
            <a:custGeom>
              <a:avLst/>
              <a:gdLst/>
              <a:ahLst/>
              <a:cxnLst>
                <a:cxn ang="0">
                  <a:pos x="272" y="1355"/>
                </a:cxn>
                <a:cxn ang="0">
                  <a:pos x="185" y="1431"/>
                </a:cxn>
                <a:cxn ang="0">
                  <a:pos x="94" y="1463"/>
                </a:cxn>
                <a:cxn ang="0">
                  <a:pos x="39" y="1470"/>
                </a:cxn>
                <a:cxn ang="0">
                  <a:pos x="23" y="1473"/>
                </a:cxn>
                <a:cxn ang="0">
                  <a:pos x="10" y="1483"/>
                </a:cxn>
                <a:cxn ang="0">
                  <a:pos x="4" y="1499"/>
                </a:cxn>
                <a:cxn ang="0">
                  <a:pos x="7" y="1527"/>
                </a:cxn>
                <a:cxn ang="0">
                  <a:pos x="20" y="1537"/>
                </a:cxn>
                <a:cxn ang="0">
                  <a:pos x="217" y="1531"/>
                </a:cxn>
                <a:cxn ang="0">
                  <a:pos x="434" y="1537"/>
                </a:cxn>
                <a:cxn ang="0">
                  <a:pos x="463" y="1531"/>
                </a:cxn>
                <a:cxn ang="0">
                  <a:pos x="473" y="1518"/>
                </a:cxn>
                <a:cxn ang="0">
                  <a:pos x="476" y="1495"/>
                </a:cxn>
                <a:cxn ang="0">
                  <a:pos x="473" y="1479"/>
                </a:cxn>
                <a:cxn ang="0">
                  <a:pos x="440" y="1470"/>
                </a:cxn>
                <a:cxn ang="0">
                  <a:pos x="382" y="1457"/>
                </a:cxn>
                <a:cxn ang="0">
                  <a:pos x="343" y="1422"/>
                </a:cxn>
                <a:cxn ang="0">
                  <a:pos x="347" y="1358"/>
                </a:cxn>
                <a:cxn ang="0">
                  <a:pos x="372" y="1310"/>
                </a:cxn>
                <a:cxn ang="0">
                  <a:pos x="382" y="1294"/>
                </a:cxn>
                <a:cxn ang="0">
                  <a:pos x="402" y="1262"/>
                </a:cxn>
                <a:cxn ang="0">
                  <a:pos x="437" y="1204"/>
                </a:cxn>
                <a:cxn ang="0">
                  <a:pos x="492" y="1108"/>
                </a:cxn>
                <a:cxn ang="0">
                  <a:pos x="1078" y="1041"/>
                </a:cxn>
                <a:cxn ang="0">
                  <a:pos x="1084" y="1102"/>
                </a:cxn>
                <a:cxn ang="0">
                  <a:pos x="1094" y="1201"/>
                </a:cxn>
                <a:cxn ang="0">
                  <a:pos x="1107" y="1307"/>
                </a:cxn>
                <a:cxn ang="0">
                  <a:pos x="1113" y="1383"/>
                </a:cxn>
                <a:cxn ang="0">
                  <a:pos x="1107" y="1425"/>
                </a:cxn>
                <a:cxn ang="0">
                  <a:pos x="1065" y="1454"/>
                </a:cxn>
                <a:cxn ang="0">
                  <a:pos x="1006" y="1467"/>
                </a:cxn>
                <a:cxn ang="0">
                  <a:pos x="935" y="1470"/>
                </a:cxn>
                <a:cxn ang="0">
                  <a:pos x="909" y="1489"/>
                </a:cxn>
                <a:cxn ang="0">
                  <a:pos x="906" y="1524"/>
                </a:cxn>
                <a:cxn ang="0">
                  <a:pos x="922" y="1534"/>
                </a:cxn>
                <a:cxn ang="0">
                  <a:pos x="935" y="1537"/>
                </a:cxn>
                <a:cxn ang="0">
                  <a:pos x="1249" y="1531"/>
                </a:cxn>
                <a:cxn ang="0">
                  <a:pos x="1359" y="1534"/>
                </a:cxn>
                <a:cxn ang="0">
                  <a:pos x="1469" y="1537"/>
                </a:cxn>
                <a:cxn ang="0">
                  <a:pos x="1479" y="1531"/>
                </a:cxn>
                <a:cxn ang="0">
                  <a:pos x="1488" y="1518"/>
                </a:cxn>
                <a:cxn ang="0">
                  <a:pos x="1492" y="1495"/>
                </a:cxn>
                <a:cxn ang="0">
                  <a:pos x="1485" y="1479"/>
                </a:cxn>
                <a:cxn ang="0">
                  <a:pos x="1462" y="1470"/>
                </a:cxn>
                <a:cxn ang="0">
                  <a:pos x="1346" y="1463"/>
                </a:cxn>
                <a:cxn ang="0">
                  <a:pos x="1310" y="1441"/>
                </a:cxn>
                <a:cxn ang="0">
                  <a:pos x="1301" y="1393"/>
                </a:cxn>
                <a:cxn ang="0">
                  <a:pos x="1165" y="26"/>
                </a:cxn>
                <a:cxn ang="0">
                  <a:pos x="1149" y="0"/>
                </a:cxn>
                <a:cxn ang="0">
                  <a:pos x="1103" y="3"/>
                </a:cxn>
                <a:cxn ang="0">
                  <a:pos x="1081" y="19"/>
                </a:cxn>
                <a:cxn ang="0">
                  <a:pos x="314" y="1291"/>
                </a:cxn>
                <a:cxn ang="0">
                  <a:pos x="1003" y="266"/>
                </a:cxn>
                <a:cxn ang="0">
                  <a:pos x="576" y="974"/>
                </a:cxn>
              </a:cxnLst>
              <a:rect l="0" t="0" r="r" b="b"/>
              <a:pathLst>
                <a:path w="1492" h="1537">
                  <a:moveTo>
                    <a:pt x="314" y="1291"/>
                  </a:moveTo>
                  <a:lnTo>
                    <a:pt x="272" y="1355"/>
                  </a:lnTo>
                  <a:lnTo>
                    <a:pt x="227" y="1399"/>
                  </a:lnTo>
                  <a:lnTo>
                    <a:pt x="185" y="1431"/>
                  </a:lnTo>
                  <a:lnTo>
                    <a:pt x="140" y="1454"/>
                  </a:lnTo>
                  <a:lnTo>
                    <a:pt x="94" y="1463"/>
                  </a:lnTo>
                  <a:lnTo>
                    <a:pt x="49" y="1470"/>
                  </a:lnTo>
                  <a:lnTo>
                    <a:pt x="39" y="1470"/>
                  </a:lnTo>
                  <a:lnTo>
                    <a:pt x="30" y="1473"/>
                  </a:lnTo>
                  <a:lnTo>
                    <a:pt x="23" y="1473"/>
                  </a:lnTo>
                  <a:lnTo>
                    <a:pt x="17" y="1476"/>
                  </a:lnTo>
                  <a:lnTo>
                    <a:pt x="10" y="1483"/>
                  </a:lnTo>
                  <a:lnTo>
                    <a:pt x="7" y="1489"/>
                  </a:lnTo>
                  <a:lnTo>
                    <a:pt x="4" y="1499"/>
                  </a:lnTo>
                  <a:lnTo>
                    <a:pt x="0" y="1515"/>
                  </a:lnTo>
                  <a:lnTo>
                    <a:pt x="7" y="1527"/>
                  </a:lnTo>
                  <a:lnTo>
                    <a:pt x="13" y="1534"/>
                  </a:lnTo>
                  <a:lnTo>
                    <a:pt x="20" y="1537"/>
                  </a:lnTo>
                  <a:lnTo>
                    <a:pt x="30" y="1537"/>
                  </a:lnTo>
                  <a:lnTo>
                    <a:pt x="217" y="1531"/>
                  </a:lnTo>
                  <a:lnTo>
                    <a:pt x="327" y="1534"/>
                  </a:lnTo>
                  <a:lnTo>
                    <a:pt x="434" y="1537"/>
                  </a:lnTo>
                  <a:lnTo>
                    <a:pt x="450" y="1537"/>
                  </a:lnTo>
                  <a:lnTo>
                    <a:pt x="463" y="1531"/>
                  </a:lnTo>
                  <a:lnTo>
                    <a:pt x="466" y="1524"/>
                  </a:lnTo>
                  <a:lnTo>
                    <a:pt x="473" y="1518"/>
                  </a:lnTo>
                  <a:lnTo>
                    <a:pt x="473" y="1508"/>
                  </a:lnTo>
                  <a:lnTo>
                    <a:pt x="476" y="1495"/>
                  </a:lnTo>
                  <a:lnTo>
                    <a:pt x="476" y="1486"/>
                  </a:lnTo>
                  <a:lnTo>
                    <a:pt x="473" y="1479"/>
                  </a:lnTo>
                  <a:lnTo>
                    <a:pt x="453" y="1470"/>
                  </a:lnTo>
                  <a:lnTo>
                    <a:pt x="440" y="1470"/>
                  </a:lnTo>
                  <a:lnTo>
                    <a:pt x="411" y="1467"/>
                  </a:lnTo>
                  <a:lnTo>
                    <a:pt x="382" y="1457"/>
                  </a:lnTo>
                  <a:lnTo>
                    <a:pt x="360" y="1444"/>
                  </a:lnTo>
                  <a:lnTo>
                    <a:pt x="343" y="1422"/>
                  </a:lnTo>
                  <a:lnTo>
                    <a:pt x="337" y="1396"/>
                  </a:lnTo>
                  <a:lnTo>
                    <a:pt x="347" y="1358"/>
                  </a:lnTo>
                  <a:lnTo>
                    <a:pt x="369" y="1316"/>
                  </a:lnTo>
                  <a:lnTo>
                    <a:pt x="372" y="1310"/>
                  </a:lnTo>
                  <a:lnTo>
                    <a:pt x="379" y="1300"/>
                  </a:lnTo>
                  <a:lnTo>
                    <a:pt x="382" y="1294"/>
                  </a:lnTo>
                  <a:lnTo>
                    <a:pt x="392" y="1281"/>
                  </a:lnTo>
                  <a:lnTo>
                    <a:pt x="402" y="1262"/>
                  </a:lnTo>
                  <a:lnTo>
                    <a:pt x="418" y="1239"/>
                  </a:lnTo>
                  <a:lnTo>
                    <a:pt x="437" y="1204"/>
                  </a:lnTo>
                  <a:lnTo>
                    <a:pt x="460" y="1162"/>
                  </a:lnTo>
                  <a:lnTo>
                    <a:pt x="492" y="1108"/>
                  </a:lnTo>
                  <a:lnTo>
                    <a:pt x="534" y="1041"/>
                  </a:lnTo>
                  <a:lnTo>
                    <a:pt x="1078" y="1041"/>
                  </a:lnTo>
                  <a:lnTo>
                    <a:pt x="1081" y="1063"/>
                  </a:lnTo>
                  <a:lnTo>
                    <a:pt x="1084" y="1102"/>
                  </a:lnTo>
                  <a:lnTo>
                    <a:pt x="1091" y="1150"/>
                  </a:lnTo>
                  <a:lnTo>
                    <a:pt x="1094" y="1201"/>
                  </a:lnTo>
                  <a:lnTo>
                    <a:pt x="1100" y="1255"/>
                  </a:lnTo>
                  <a:lnTo>
                    <a:pt x="1107" y="1307"/>
                  </a:lnTo>
                  <a:lnTo>
                    <a:pt x="1110" y="1351"/>
                  </a:lnTo>
                  <a:lnTo>
                    <a:pt x="1113" y="1383"/>
                  </a:lnTo>
                  <a:lnTo>
                    <a:pt x="1113" y="1399"/>
                  </a:lnTo>
                  <a:lnTo>
                    <a:pt x="1107" y="1425"/>
                  </a:lnTo>
                  <a:lnTo>
                    <a:pt x="1091" y="1441"/>
                  </a:lnTo>
                  <a:lnTo>
                    <a:pt x="1065" y="1454"/>
                  </a:lnTo>
                  <a:lnTo>
                    <a:pt x="1036" y="1463"/>
                  </a:lnTo>
                  <a:lnTo>
                    <a:pt x="1006" y="1467"/>
                  </a:lnTo>
                  <a:lnTo>
                    <a:pt x="981" y="1470"/>
                  </a:lnTo>
                  <a:lnTo>
                    <a:pt x="935" y="1470"/>
                  </a:lnTo>
                  <a:lnTo>
                    <a:pt x="919" y="1476"/>
                  </a:lnTo>
                  <a:lnTo>
                    <a:pt x="909" y="1489"/>
                  </a:lnTo>
                  <a:lnTo>
                    <a:pt x="906" y="1515"/>
                  </a:lnTo>
                  <a:lnTo>
                    <a:pt x="906" y="1524"/>
                  </a:lnTo>
                  <a:lnTo>
                    <a:pt x="916" y="1534"/>
                  </a:lnTo>
                  <a:lnTo>
                    <a:pt x="922" y="1534"/>
                  </a:lnTo>
                  <a:lnTo>
                    <a:pt x="929" y="1537"/>
                  </a:lnTo>
                  <a:lnTo>
                    <a:pt x="935" y="1537"/>
                  </a:lnTo>
                  <a:lnTo>
                    <a:pt x="1207" y="1531"/>
                  </a:lnTo>
                  <a:lnTo>
                    <a:pt x="1249" y="1531"/>
                  </a:lnTo>
                  <a:lnTo>
                    <a:pt x="1301" y="1534"/>
                  </a:lnTo>
                  <a:lnTo>
                    <a:pt x="1359" y="1534"/>
                  </a:lnTo>
                  <a:lnTo>
                    <a:pt x="1411" y="1537"/>
                  </a:lnTo>
                  <a:lnTo>
                    <a:pt x="1469" y="1537"/>
                  </a:lnTo>
                  <a:lnTo>
                    <a:pt x="1472" y="1534"/>
                  </a:lnTo>
                  <a:lnTo>
                    <a:pt x="1479" y="1531"/>
                  </a:lnTo>
                  <a:lnTo>
                    <a:pt x="1485" y="1524"/>
                  </a:lnTo>
                  <a:lnTo>
                    <a:pt x="1488" y="1518"/>
                  </a:lnTo>
                  <a:lnTo>
                    <a:pt x="1488" y="1508"/>
                  </a:lnTo>
                  <a:lnTo>
                    <a:pt x="1492" y="1495"/>
                  </a:lnTo>
                  <a:lnTo>
                    <a:pt x="1492" y="1486"/>
                  </a:lnTo>
                  <a:lnTo>
                    <a:pt x="1485" y="1479"/>
                  </a:lnTo>
                  <a:lnTo>
                    <a:pt x="1472" y="1473"/>
                  </a:lnTo>
                  <a:lnTo>
                    <a:pt x="1462" y="1470"/>
                  </a:lnTo>
                  <a:lnTo>
                    <a:pt x="1385" y="1470"/>
                  </a:lnTo>
                  <a:lnTo>
                    <a:pt x="1346" y="1463"/>
                  </a:lnTo>
                  <a:lnTo>
                    <a:pt x="1323" y="1454"/>
                  </a:lnTo>
                  <a:lnTo>
                    <a:pt x="1310" y="1441"/>
                  </a:lnTo>
                  <a:lnTo>
                    <a:pt x="1304" y="1422"/>
                  </a:lnTo>
                  <a:lnTo>
                    <a:pt x="1301" y="1393"/>
                  </a:lnTo>
                  <a:lnTo>
                    <a:pt x="1168" y="51"/>
                  </a:lnTo>
                  <a:lnTo>
                    <a:pt x="1165" y="26"/>
                  </a:lnTo>
                  <a:lnTo>
                    <a:pt x="1158" y="10"/>
                  </a:lnTo>
                  <a:lnTo>
                    <a:pt x="1149" y="0"/>
                  </a:lnTo>
                  <a:lnTo>
                    <a:pt x="1126" y="0"/>
                  </a:lnTo>
                  <a:lnTo>
                    <a:pt x="1103" y="3"/>
                  </a:lnTo>
                  <a:lnTo>
                    <a:pt x="1091" y="10"/>
                  </a:lnTo>
                  <a:lnTo>
                    <a:pt x="1081" y="19"/>
                  </a:lnTo>
                  <a:lnTo>
                    <a:pt x="1071" y="35"/>
                  </a:lnTo>
                  <a:lnTo>
                    <a:pt x="314" y="1291"/>
                  </a:lnTo>
                  <a:close/>
                  <a:moveTo>
                    <a:pt x="576" y="974"/>
                  </a:moveTo>
                  <a:lnTo>
                    <a:pt x="1003" y="266"/>
                  </a:lnTo>
                  <a:lnTo>
                    <a:pt x="1071" y="974"/>
                  </a:lnTo>
                  <a:lnTo>
                    <a:pt x="576" y="9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8" name="Freeform 242"/>
            <p:cNvSpPr>
              <a:spLocks noEditPoints="1"/>
            </p:cNvSpPr>
            <p:nvPr/>
          </p:nvSpPr>
          <p:spPr bwMode="auto">
            <a:xfrm>
              <a:off x="6740" y="4708"/>
              <a:ext cx="1443" cy="503"/>
            </a:xfrm>
            <a:custGeom>
              <a:avLst/>
              <a:gdLst/>
              <a:ahLst/>
              <a:cxnLst>
                <a:cxn ang="0">
                  <a:pos x="1369" y="87"/>
                </a:cxn>
                <a:cxn ang="0">
                  <a:pos x="1388" y="87"/>
                </a:cxn>
                <a:cxn ang="0">
                  <a:pos x="1407" y="84"/>
                </a:cxn>
                <a:cxn ang="0">
                  <a:pos x="1427" y="77"/>
                </a:cxn>
                <a:cxn ang="0">
                  <a:pos x="1437" y="64"/>
                </a:cxn>
                <a:cxn ang="0">
                  <a:pos x="1443" y="42"/>
                </a:cxn>
                <a:cxn ang="0">
                  <a:pos x="1437" y="23"/>
                </a:cxn>
                <a:cxn ang="0">
                  <a:pos x="1427" y="10"/>
                </a:cxn>
                <a:cxn ang="0">
                  <a:pos x="1407" y="4"/>
                </a:cxn>
                <a:cxn ang="0">
                  <a:pos x="1391" y="0"/>
                </a:cxn>
                <a:cxn ang="0">
                  <a:pos x="52" y="0"/>
                </a:cxn>
                <a:cxn ang="0">
                  <a:pos x="33" y="4"/>
                </a:cxn>
                <a:cxn ang="0">
                  <a:pos x="17" y="10"/>
                </a:cxn>
                <a:cxn ang="0">
                  <a:pos x="4" y="23"/>
                </a:cxn>
                <a:cxn ang="0">
                  <a:pos x="0" y="42"/>
                </a:cxn>
                <a:cxn ang="0">
                  <a:pos x="4" y="64"/>
                </a:cxn>
                <a:cxn ang="0">
                  <a:pos x="17" y="77"/>
                </a:cxn>
                <a:cxn ang="0">
                  <a:pos x="33" y="84"/>
                </a:cxn>
                <a:cxn ang="0">
                  <a:pos x="52" y="84"/>
                </a:cxn>
                <a:cxn ang="0">
                  <a:pos x="72" y="87"/>
                </a:cxn>
                <a:cxn ang="0">
                  <a:pos x="1369" y="87"/>
                </a:cxn>
                <a:cxn ang="0">
                  <a:pos x="1372" y="503"/>
                </a:cxn>
                <a:cxn ang="0">
                  <a:pos x="1391" y="503"/>
                </a:cxn>
                <a:cxn ang="0">
                  <a:pos x="1411" y="500"/>
                </a:cxn>
                <a:cxn ang="0">
                  <a:pos x="1427" y="494"/>
                </a:cxn>
                <a:cxn ang="0">
                  <a:pos x="1437" y="481"/>
                </a:cxn>
                <a:cxn ang="0">
                  <a:pos x="1443" y="458"/>
                </a:cxn>
                <a:cxn ang="0">
                  <a:pos x="1437" y="439"/>
                </a:cxn>
                <a:cxn ang="0">
                  <a:pos x="1427" y="426"/>
                </a:cxn>
                <a:cxn ang="0">
                  <a:pos x="1407" y="420"/>
                </a:cxn>
                <a:cxn ang="0">
                  <a:pos x="1388" y="417"/>
                </a:cxn>
                <a:cxn ang="0">
                  <a:pos x="52" y="417"/>
                </a:cxn>
                <a:cxn ang="0">
                  <a:pos x="33" y="420"/>
                </a:cxn>
                <a:cxn ang="0">
                  <a:pos x="17" y="426"/>
                </a:cxn>
                <a:cxn ang="0">
                  <a:pos x="4" y="439"/>
                </a:cxn>
                <a:cxn ang="0">
                  <a:pos x="0" y="458"/>
                </a:cxn>
                <a:cxn ang="0">
                  <a:pos x="4" y="481"/>
                </a:cxn>
                <a:cxn ang="0">
                  <a:pos x="17" y="494"/>
                </a:cxn>
                <a:cxn ang="0">
                  <a:pos x="33" y="500"/>
                </a:cxn>
                <a:cxn ang="0">
                  <a:pos x="52" y="503"/>
                </a:cxn>
                <a:cxn ang="0">
                  <a:pos x="72" y="503"/>
                </a:cxn>
                <a:cxn ang="0">
                  <a:pos x="1372" y="503"/>
                </a:cxn>
              </a:cxnLst>
              <a:rect l="0" t="0" r="r" b="b"/>
              <a:pathLst>
                <a:path w="1443" h="503">
                  <a:moveTo>
                    <a:pt x="1369" y="87"/>
                  </a:moveTo>
                  <a:lnTo>
                    <a:pt x="1388" y="87"/>
                  </a:lnTo>
                  <a:lnTo>
                    <a:pt x="1407" y="84"/>
                  </a:lnTo>
                  <a:lnTo>
                    <a:pt x="1427" y="77"/>
                  </a:lnTo>
                  <a:lnTo>
                    <a:pt x="1437" y="64"/>
                  </a:lnTo>
                  <a:lnTo>
                    <a:pt x="1443" y="42"/>
                  </a:lnTo>
                  <a:lnTo>
                    <a:pt x="1437" y="23"/>
                  </a:lnTo>
                  <a:lnTo>
                    <a:pt x="1427" y="10"/>
                  </a:lnTo>
                  <a:lnTo>
                    <a:pt x="1407" y="4"/>
                  </a:lnTo>
                  <a:lnTo>
                    <a:pt x="1391" y="0"/>
                  </a:lnTo>
                  <a:lnTo>
                    <a:pt x="52" y="0"/>
                  </a:lnTo>
                  <a:lnTo>
                    <a:pt x="33" y="4"/>
                  </a:lnTo>
                  <a:lnTo>
                    <a:pt x="17" y="10"/>
                  </a:lnTo>
                  <a:lnTo>
                    <a:pt x="4" y="23"/>
                  </a:lnTo>
                  <a:lnTo>
                    <a:pt x="0" y="42"/>
                  </a:lnTo>
                  <a:lnTo>
                    <a:pt x="4" y="64"/>
                  </a:lnTo>
                  <a:lnTo>
                    <a:pt x="17" y="77"/>
                  </a:lnTo>
                  <a:lnTo>
                    <a:pt x="33" y="84"/>
                  </a:lnTo>
                  <a:lnTo>
                    <a:pt x="52" y="84"/>
                  </a:lnTo>
                  <a:lnTo>
                    <a:pt x="72" y="87"/>
                  </a:lnTo>
                  <a:lnTo>
                    <a:pt x="1369" y="87"/>
                  </a:lnTo>
                  <a:close/>
                  <a:moveTo>
                    <a:pt x="1372" y="503"/>
                  </a:moveTo>
                  <a:lnTo>
                    <a:pt x="1391" y="503"/>
                  </a:lnTo>
                  <a:lnTo>
                    <a:pt x="1411" y="500"/>
                  </a:lnTo>
                  <a:lnTo>
                    <a:pt x="1427" y="494"/>
                  </a:lnTo>
                  <a:lnTo>
                    <a:pt x="1437" y="481"/>
                  </a:lnTo>
                  <a:lnTo>
                    <a:pt x="1443" y="458"/>
                  </a:lnTo>
                  <a:lnTo>
                    <a:pt x="1437" y="439"/>
                  </a:lnTo>
                  <a:lnTo>
                    <a:pt x="1427" y="426"/>
                  </a:lnTo>
                  <a:lnTo>
                    <a:pt x="1407" y="420"/>
                  </a:lnTo>
                  <a:lnTo>
                    <a:pt x="1388" y="417"/>
                  </a:lnTo>
                  <a:lnTo>
                    <a:pt x="52" y="417"/>
                  </a:lnTo>
                  <a:lnTo>
                    <a:pt x="33" y="420"/>
                  </a:lnTo>
                  <a:lnTo>
                    <a:pt x="17" y="426"/>
                  </a:lnTo>
                  <a:lnTo>
                    <a:pt x="4" y="439"/>
                  </a:lnTo>
                  <a:lnTo>
                    <a:pt x="0" y="458"/>
                  </a:lnTo>
                  <a:lnTo>
                    <a:pt x="4" y="481"/>
                  </a:lnTo>
                  <a:lnTo>
                    <a:pt x="17" y="494"/>
                  </a:lnTo>
                  <a:lnTo>
                    <a:pt x="33" y="500"/>
                  </a:lnTo>
                  <a:lnTo>
                    <a:pt x="52" y="503"/>
                  </a:lnTo>
                  <a:lnTo>
                    <a:pt x="72" y="503"/>
                  </a:lnTo>
                  <a:lnTo>
                    <a:pt x="1372" y="5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9" name="Freeform 243"/>
            <p:cNvSpPr>
              <a:spLocks/>
            </p:cNvSpPr>
            <p:nvPr/>
          </p:nvSpPr>
          <p:spPr bwMode="auto">
            <a:xfrm>
              <a:off x="9328" y="3469"/>
              <a:ext cx="1326" cy="87"/>
            </a:xfrm>
            <a:custGeom>
              <a:avLst/>
              <a:gdLst/>
              <a:ahLst/>
              <a:cxnLst>
                <a:cxn ang="0">
                  <a:pos x="1255" y="87"/>
                </a:cxn>
                <a:cxn ang="0">
                  <a:pos x="1274" y="87"/>
                </a:cxn>
                <a:cxn ang="0">
                  <a:pos x="1291" y="84"/>
                </a:cxn>
                <a:cxn ang="0">
                  <a:pos x="1310" y="77"/>
                </a:cxn>
                <a:cxn ang="0">
                  <a:pos x="1320" y="64"/>
                </a:cxn>
                <a:cxn ang="0">
                  <a:pos x="1326" y="42"/>
                </a:cxn>
                <a:cxn ang="0">
                  <a:pos x="1320" y="23"/>
                </a:cxn>
                <a:cxn ang="0">
                  <a:pos x="1310" y="10"/>
                </a:cxn>
                <a:cxn ang="0">
                  <a:pos x="1291" y="4"/>
                </a:cxn>
                <a:cxn ang="0">
                  <a:pos x="1271" y="0"/>
                </a:cxn>
                <a:cxn ang="0">
                  <a:pos x="52" y="0"/>
                </a:cxn>
                <a:cxn ang="0">
                  <a:pos x="32" y="4"/>
                </a:cxn>
                <a:cxn ang="0">
                  <a:pos x="16" y="10"/>
                </a:cxn>
                <a:cxn ang="0">
                  <a:pos x="3" y="23"/>
                </a:cxn>
                <a:cxn ang="0">
                  <a:pos x="0" y="42"/>
                </a:cxn>
                <a:cxn ang="0">
                  <a:pos x="3" y="64"/>
                </a:cxn>
                <a:cxn ang="0">
                  <a:pos x="16" y="77"/>
                </a:cxn>
                <a:cxn ang="0">
                  <a:pos x="32" y="84"/>
                </a:cxn>
                <a:cxn ang="0">
                  <a:pos x="52" y="87"/>
                </a:cxn>
                <a:cxn ang="0">
                  <a:pos x="71" y="87"/>
                </a:cxn>
                <a:cxn ang="0">
                  <a:pos x="1255" y="87"/>
                </a:cxn>
              </a:cxnLst>
              <a:rect l="0" t="0" r="r" b="b"/>
              <a:pathLst>
                <a:path w="1326" h="87">
                  <a:moveTo>
                    <a:pt x="1255" y="87"/>
                  </a:moveTo>
                  <a:lnTo>
                    <a:pt x="1274" y="87"/>
                  </a:lnTo>
                  <a:lnTo>
                    <a:pt x="1291" y="84"/>
                  </a:lnTo>
                  <a:lnTo>
                    <a:pt x="1310" y="77"/>
                  </a:lnTo>
                  <a:lnTo>
                    <a:pt x="1320" y="64"/>
                  </a:lnTo>
                  <a:lnTo>
                    <a:pt x="1326" y="42"/>
                  </a:lnTo>
                  <a:lnTo>
                    <a:pt x="1320" y="23"/>
                  </a:lnTo>
                  <a:lnTo>
                    <a:pt x="1310" y="10"/>
                  </a:lnTo>
                  <a:lnTo>
                    <a:pt x="1291" y="4"/>
                  </a:lnTo>
                  <a:lnTo>
                    <a:pt x="1271" y="0"/>
                  </a:lnTo>
                  <a:lnTo>
                    <a:pt x="52" y="0"/>
                  </a:lnTo>
                  <a:lnTo>
                    <a:pt x="32" y="4"/>
                  </a:lnTo>
                  <a:lnTo>
                    <a:pt x="16" y="10"/>
                  </a:lnTo>
                  <a:lnTo>
                    <a:pt x="3" y="23"/>
                  </a:lnTo>
                  <a:lnTo>
                    <a:pt x="0" y="42"/>
                  </a:lnTo>
                  <a:lnTo>
                    <a:pt x="3" y="64"/>
                  </a:lnTo>
                  <a:lnTo>
                    <a:pt x="16" y="77"/>
                  </a:lnTo>
                  <a:lnTo>
                    <a:pt x="32" y="84"/>
                  </a:lnTo>
                  <a:lnTo>
                    <a:pt x="52" y="87"/>
                  </a:lnTo>
                  <a:lnTo>
                    <a:pt x="71" y="87"/>
                  </a:lnTo>
                  <a:lnTo>
                    <a:pt x="1255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0" name="Freeform 244"/>
            <p:cNvSpPr>
              <a:spLocks/>
            </p:cNvSpPr>
            <p:nvPr/>
          </p:nvSpPr>
          <p:spPr bwMode="auto">
            <a:xfrm>
              <a:off x="11029" y="2618"/>
              <a:ext cx="715" cy="1431"/>
            </a:xfrm>
            <a:custGeom>
              <a:avLst/>
              <a:gdLst/>
              <a:ahLst/>
              <a:cxnLst>
                <a:cxn ang="0">
                  <a:pos x="444" y="57"/>
                </a:cxn>
                <a:cxn ang="0">
                  <a:pos x="444" y="25"/>
                </a:cxn>
                <a:cxn ang="0">
                  <a:pos x="437" y="9"/>
                </a:cxn>
                <a:cxn ang="0">
                  <a:pos x="424" y="3"/>
                </a:cxn>
                <a:cxn ang="0">
                  <a:pos x="395" y="0"/>
                </a:cxn>
                <a:cxn ang="0">
                  <a:pos x="334" y="51"/>
                </a:cxn>
                <a:cxn ang="0">
                  <a:pos x="269" y="86"/>
                </a:cxn>
                <a:cxn ang="0">
                  <a:pos x="204" y="112"/>
                </a:cxn>
                <a:cxn ang="0">
                  <a:pos x="143" y="128"/>
                </a:cxn>
                <a:cxn ang="0">
                  <a:pos x="85" y="134"/>
                </a:cxn>
                <a:cxn ang="0">
                  <a:pos x="36" y="137"/>
                </a:cxn>
                <a:cxn ang="0">
                  <a:pos x="0" y="137"/>
                </a:cxn>
                <a:cxn ang="0">
                  <a:pos x="0" y="205"/>
                </a:cxn>
                <a:cxn ang="0">
                  <a:pos x="36" y="205"/>
                </a:cxn>
                <a:cxn ang="0">
                  <a:pos x="85" y="201"/>
                </a:cxn>
                <a:cxn ang="0">
                  <a:pos x="146" y="192"/>
                </a:cxn>
                <a:cxn ang="0">
                  <a:pos x="214" y="176"/>
                </a:cxn>
                <a:cxn ang="0">
                  <a:pos x="285" y="147"/>
                </a:cxn>
                <a:cxn ang="0">
                  <a:pos x="285" y="1287"/>
                </a:cxn>
                <a:cxn ang="0">
                  <a:pos x="282" y="1309"/>
                </a:cxn>
                <a:cxn ang="0">
                  <a:pos x="272" y="1328"/>
                </a:cxn>
                <a:cxn ang="0">
                  <a:pos x="256" y="1341"/>
                </a:cxn>
                <a:cxn ang="0">
                  <a:pos x="233" y="1351"/>
                </a:cxn>
                <a:cxn ang="0">
                  <a:pos x="195" y="1360"/>
                </a:cxn>
                <a:cxn ang="0">
                  <a:pos x="146" y="1364"/>
                </a:cxn>
                <a:cxn ang="0">
                  <a:pos x="13" y="1364"/>
                </a:cxn>
                <a:cxn ang="0">
                  <a:pos x="13" y="1431"/>
                </a:cxn>
                <a:cxn ang="0">
                  <a:pos x="59" y="1428"/>
                </a:cxn>
                <a:cxn ang="0">
                  <a:pos x="117" y="1428"/>
                </a:cxn>
                <a:cxn ang="0">
                  <a:pos x="185" y="1424"/>
                </a:cxn>
                <a:cxn ang="0">
                  <a:pos x="544" y="1424"/>
                </a:cxn>
                <a:cxn ang="0">
                  <a:pos x="609" y="1428"/>
                </a:cxn>
                <a:cxn ang="0">
                  <a:pos x="670" y="1428"/>
                </a:cxn>
                <a:cxn ang="0">
                  <a:pos x="715" y="1431"/>
                </a:cxn>
                <a:cxn ang="0">
                  <a:pos x="715" y="1364"/>
                </a:cxn>
                <a:cxn ang="0">
                  <a:pos x="583" y="1364"/>
                </a:cxn>
                <a:cxn ang="0">
                  <a:pos x="534" y="1360"/>
                </a:cxn>
                <a:cxn ang="0">
                  <a:pos x="495" y="1354"/>
                </a:cxn>
                <a:cxn ang="0">
                  <a:pos x="473" y="1341"/>
                </a:cxn>
                <a:cxn ang="0">
                  <a:pos x="457" y="1328"/>
                </a:cxn>
                <a:cxn ang="0">
                  <a:pos x="444" y="1290"/>
                </a:cxn>
                <a:cxn ang="0">
                  <a:pos x="444" y="1261"/>
                </a:cxn>
                <a:cxn ang="0">
                  <a:pos x="444" y="57"/>
                </a:cxn>
              </a:cxnLst>
              <a:rect l="0" t="0" r="r" b="b"/>
              <a:pathLst>
                <a:path w="715" h="1431">
                  <a:moveTo>
                    <a:pt x="444" y="57"/>
                  </a:moveTo>
                  <a:lnTo>
                    <a:pt x="444" y="25"/>
                  </a:lnTo>
                  <a:lnTo>
                    <a:pt x="437" y="9"/>
                  </a:lnTo>
                  <a:lnTo>
                    <a:pt x="424" y="3"/>
                  </a:lnTo>
                  <a:lnTo>
                    <a:pt x="395" y="0"/>
                  </a:lnTo>
                  <a:lnTo>
                    <a:pt x="334" y="51"/>
                  </a:lnTo>
                  <a:lnTo>
                    <a:pt x="269" y="86"/>
                  </a:lnTo>
                  <a:lnTo>
                    <a:pt x="204" y="112"/>
                  </a:lnTo>
                  <a:lnTo>
                    <a:pt x="143" y="128"/>
                  </a:lnTo>
                  <a:lnTo>
                    <a:pt x="85" y="134"/>
                  </a:lnTo>
                  <a:lnTo>
                    <a:pt x="36" y="137"/>
                  </a:lnTo>
                  <a:lnTo>
                    <a:pt x="0" y="137"/>
                  </a:lnTo>
                  <a:lnTo>
                    <a:pt x="0" y="205"/>
                  </a:lnTo>
                  <a:lnTo>
                    <a:pt x="36" y="205"/>
                  </a:lnTo>
                  <a:lnTo>
                    <a:pt x="85" y="201"/>
                  </a:lnTo>
                  <a:lnTo>
                    <a:pt x="146" y="192"/>
                  </a:lnTo>
                  <a:lnTo>
                    <a:pt x="214" y="176"/>
                  </a:lnTo>
                  <a:lnTo>
                    <a:pt x="285" y="147"/>
                  </a:lnTo>
                  <a:lnTo>
                    <a:pt x="285" y="1287"/>
                  </a:lnTo>
                  <a:lnTo>
                    <a:pt x="282" y="1309"/>
                  </a:lnTo>
                  <a:lnTo>
                    <a:pt x="272" y="1328"/>
                  </a:lnTo>
                  <a:lnTo>
                    <a:pt x="256" y="1341"/>
                  </a:lnTo>
                  <a:lnTo>
                    <a:pt x="233" y="1351"/>
                  </a:lnTo>
                  <a:lnTo>
                    <a:pt x="195" y="1360"/>
                  </a:lnTo>
                  <a:lnTo>
                    <a:pt x="146" y="1364"/>
                  </a:lnTo>
                  <a:lnTo>
                    <a:pt x="13" y="1364"/>
                  </a:lnTo>
                  <a:lnTo>
                    <a:pt x="13" y="1431"/>
                  </a:lnTo>
                  <a:lnTo>
                    <a:pt x="59" y="1428"/>
                  </a:lnTo>
                  <a:lnTo>
                    <a:pt x="117" y="1428"/>
                  </a:lnTo>
                  <a:lnTo>
                    <a:pt x="185" y="1424"/>
                  </a:lnTo>
                  <a:lnTo>
                    <a:pt x="544" y="1424"/>
                  </a:lnTo>
                  <a:lnTo>
                    <a:pt x="609" y="1428"/>
                  </a:lnTo>
                  <a:lnTo>
                    <a:pt x="670" y="1428"/>
                  </a:lnTo>
                  <a:lnTo>
                    <a:pt x="715" y="1431"/>
                  </a:lnTo>
                  <a:lnTo>
                    <a:pt x="715" y="1364"/>
                  </a:lnTo>
                  <a:lnTo>
                    <a:pt x="583" y="1364"/>
                  </a:lnTo>
                  <a:lnTo>
                    <a:pt x="534" y="1360"/>
                  </a:lnTo>
                  <a:lnTo>
                    <a:pt x="495" y="1354"/>
                  </a:lnTo>
                  <a:lnTo>
                    <a:pt x="473" y="1341"/>
                  </a:lnTo>
                  <a:lnTo>
                    <a:pt x="457" y="1328"/>
                  </a:lnTo>
                  <a:lnTo>
                    <a:pt x="444" y="1290"/>
                  </a:lnTo>
                  <a:lnTo>
                    <a:pt x="444" y="1261"/>
                  </a:lnTo>
                  <a:lnTo>
                    <a:pt x="44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1" name="Rectangle 245"/>
            <p:cNvSpPr>
              <a:spLocks noChangeArrowheads="1"/>
            </p:cNvSpPr>
            <p:nvPr/>
          </p:nvSpPr>
          <p:spPr bwMode="auto">
            <a:xfrm>
              <a:off x="9234" y="4981"/>
              <a:ext cx="2798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2" name="Freeform 246"/>
            <p:cNvSpPr>
              <a:spLocks noEditPoints="1"/>
            </p:cNvSpPr>
            <p:nvPr/>
          </p:nvSpPr>
          <p:spPr bwMode="auto">
            <a:xfrm>
              <a:off x="10069" y="5518"/>
              <a:ext cx="960" cy="1454"/>
            </a:xfrm>
            <a:custGeom>
              <a:avLst/>
              <a:gdLst/>
              <a:ahLst/>
              <a:cxnLst>
                <a:cxn ang="0">
                  <a:pos x="0" y="1099"/>
                </a:cxn>
                <a:cxn ang="0">
                  <a:pos x="576" y="1099"/>
                </a:cxn>
                <a:cxn ang="0">
                  <a:pos x="576" y="1316"/>
                </a:cxn>
                <a:cxn ang="0">
                  <a:pos x="572" y="1342"/>
                </a:cxn>
                <a:cxn ang="0">
                  <a:pos x="563" y="1358"/>
                </a:cxn>
                <a:cxn ang="0">
                  <a:pos x="543" y="1371"/>
                </a:cxn>
                <a:cxn ang="0">
                  <a:pos x="514" y="1380"/>
                </a:cxn>
                <a:cxn ang="0">
                  <a:pos x="472" y="1387"/>
                </a:cxn>
                <a:cxn ang="0">
                  <a:pos x="365" y="1387"/>
                </a:cxn>
                <a:cxn ang="0">
                  <a:pos x="365" y="1454"/>
                </a:cxn>
                <a:cxn ang="0">
                  <a:pos x="462" y="1451"/>
                </a:cxn>
                <a:cxn ang="0">
                  <a:pos x="563" y="1448"/>
                </a:cxn>
                <a:cxn ang="0">
                  <a:pos x="757" y="1448"/>
                </a:cxn>
                <a:cxn ang="0">
                  <a:pos x="857" y="1451"/>
                </a:cxn>
                <a:cxn ang="0">
                  <a:pos x="954" y="1454"/>
                </a:cxn>
                <a:cxn ang="0">
                  <a:pos x="954" y="1387"/>
                </a:cxn>
                <a:cxn ang="0">
                  <a:pos x="850" y="1387"/>
                </a:cxn>
                <a:cxn ang="0">
                  <a:pos x="805" y="1380"/>
                </a:cxn>
                <a:cxn ang="0">
                  <a:pos x="776" y="1371"/>
                </a:cxn>
                <a:cxn ang="0">
                  <a:pos x="757" y="1358"/>
                </a:cxn>
                <a:cxn ang="0">
                  <a:pos x="747" y="1339"/>
                </a:cxn>
                <a:cxn ang="0">
                  <a:pos x="744" y="1316"/>
                </a:cxn>
                <a:cxn ang="0">
                  <a:pos x="744" y="1099"/>
                </a:cxn>
                <a:cxn ang="0">
                  <a:pos x="960" y="1099"/>
                </a:cxn>
                <a:cxn ang="0">
                  <a:pos x="960" y="1031"/>
                </a:cxn>
                <a:cxn ang="0">
                  <a:pos x="744" y="1031"/>
                </a:cxn>
                <a:cxn ang="0">
                  <a:pos x="744" y="29"/>
                </a:cxn>
                <a:cxn ang="0">
                  <a:pos x="741" y="10"/>
                </a:cxn>
                <a:cxn ang="0">
                  <a:pos x="728" y="4"/>
                </a:cxn>
                <a:cxn ang="0">
                  <a:pos x="708" y="0"/>
                </a:cxn>
                <a:cxn ang="0">
                  <a:pos x="692" y="0"/>
                </a:cxn>
                <a:cxn ang="0">
                  <a:pos x="679" y="7"/>
                </a:cxn>
                <a:cxn ang="0">
                  <a:pos x="673" y="13"/>
                </a:cxn>
                <a:cxn ang="0">
                  <a:pos x="666" y="26"/>
                </a:cxn>
                <a:cxn ang="0">
                  <a:pos x="0" y="1031"/>
                </a:cxn>
                <a:cxn ang="0">
                  <a:pos x="0" y="1099"/>
                </a:cxn>
                <a:cxn ang="0">
                  <a:pos x="588" y="1031"/>
                </a:cxn>
                <a:cxn ang="0">
                  <a:pos x="61" y="1031"/>
                </a:cxn>
                <a:cxn ang="0">
                  <a:pos x="588" y="231"/>
                </a:cxn>
                <a:cxn ang="0">
                  <a:pos x="588" y="1031"/>
                </a:cxn>
              </a:cxnLst>
              <a:rect l="0" t="0" r="r" b="b"/>
              <a:pathLst>
                <a:path w="960" h="1454">
                  <a:moveTo>
                    <a:pt x="0" y="1099"/>
                  </a:moveTo>
                  <a:lnTo>
                    <a:pt x="576" y="1099"/>
                  </a:lnTo>
                  <a:lnTo>
                    <a:pt x="576" y="1316"/>
                  </a:lnTo>
                  <a:lnTo>
                    <a:pt x="572" y="1342"/>
                  </a:lnTo>
                  <a:lnTo>
                    <a:pt x="563" y="1358"/>
                  </a:lnTo>
                  <a:lnTo>
                    <a:pt x="543" y="1371"/>
                  </a:lnTo>
                  <a:lnTo>
                    <a:pt x="514" y="1380"/>
                  </a:lnTo>
                  <a:lnTo>
                    <a:pt x="472" y="1387"/>
                  </a:lnTo>
                  <a:lnTo>
                    <a:pt x="365" y="1387"/>
                  </a:lnTo>
                  <a:lnTo>
                    <a:pt x="365" y="1454"/>
                  </a:lnTo>
                  <a:lnTo>
                    <a:pt x="462" y="1451"/>
                  </a:lnTo>
                  <a:lnTo>
                    <a:pt x="563" y="1448"/>
                  </a:lnTo>
                  <a:lnTo>
                    <a:pt x="757" y="1448"/>
                  </a:lnTo>
                  <a:lnTo>
                    <a:pt x="857" y="1451"/>
                  </a:lnTo>
                  <a:lnTo>
                    <a:pt x="954" y="1454"/>
                  </a:lnTo>
                  <a:lnTo>
                    <a:pt x="954" y="1387"/>
                  </a:lnTo>
                  <a:lnTo>
                    <a:pt x="850" y="1387"/>
                  </a:lnTo>
                  <a:lnTo>
                    <a:pt x="805" y="1380"/>
                  </a:lnTo>
                  <a:lnTo>
                    <a:pt x="776" y="1371"/>
                  </a:lnTo>
                  <a:lnTo>
                    <a:pt x="757" y="1358"/>
                  </a:lnTo>
                  <a:lnTo>
                    <a:pt x="747" y="1339"/>
                  </a:lnTo>
                  <a:lnTo>
                    <a:pt x="744" y="1316"/>
                  </a:lnTo>
                  <a:lnTo>
                    <a:pt x="744" y="1099"/>
                  </a:lnTo>
                  <a:lnTo>
                    <a:pt x="960" y="1099"/>
                  </a:lnTo>
                  <a:lnTo>
                    <a:pt x="960" y="1031"/>
                  </a:lnTo>
                  <a:lnTo>
                    <a:pt x="744" y="1031"/>
                  </a:lnTo>
                  <a:lnTo>
                    <a:pt x="744" y="29"/>
                  </a:lnTo>
                  <a:lnTo>
                    <a:pt x="741" y="10"/>
                  </a:lnTo>
                  <a:lnTo>
                    <a:pt x="728" y="4"/>
                  </a:lnTo>
                  <a:lnTo>
                    <a:pt x="708" y="0"/>
                  </a:lnTo>
                  <a:lnTo>
                    <a:pt x="692" y="0"/>
                  </a:lnTo>
                  <a:lnTo>
                    <a:pt x="679" y="7"/>
                  </a:lnTo>
                  <a:lnTo>
                    <a:pt x="673" y="13"/>
                  </a:lnTo>
                  <a:lnTo>
                    <a:pt x="666" y="26"/>
                  </a:lnTo>
                  <a:lnTo>
                    <a:pt x="0" y="1031"/>
                  </a:lnTo>
                  <a:lnTo>
                    <a:pt x="0" y="1099"/>
                  </a:lnTo>
                  <a:close/>
                  <a:moveTo>
                    <a:pt x="588" y="1031"/>
                  </a:moveTo>
                  <a:lnTo>
                    <a:pt x="61" y="1031"/>
                  </a:lnTo>
                  <a:lnTo>
                    <a:pt x="588" y="231"/>
                  </a:lnTo>
                  <a:lnTo>
                    <a:pt x="588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3" name="Freeform 247"/>
            <p:cNvSpPr>
              <a:spLocks noEditPoints="1"/>
            </p:cNvSpPr>
            <p:nvPr/>
          </p:nvSpPr>
          <p:spPr bwMode="auto">
            <a:xfrm>
              <a:off x="5236" y="9854"/>
              <a:ext cx="1550" cy="1466"/>
            </a:xfrm>
            <a:custGeom>
              <a:avLst/>
              <a:gdLst/>
              <a:ahLst/>
              <a:cxnLst>
                <a:cxn ang="0">
                  <a:pos x="246" y="1332"/>
                </a:cxn>
                <a:cxn ang="0">
                  <a:pos x="224" y="1373"/>
                </a:cxn>
                <a:cxn ang="0">
                  <a:pos x="169" y="1396"/>
                </a:cxn>
                <a:cxn ang="0">
                  <a:pos x="36" y="1399"/>
                </a:cxn>
                <a:cxn ang="0">
                  <a:pos x="4" y="1418"/>
                </a:cxn>
                <a:cxn ang="0">
                  <a:pos x="4" y="1456"/>
                </a:cxn>
                <a:cxn ang="0">
                  <a:pos x="33" y="1466"/>
                </a:cxn>
                <a:cxn ang="0">
                  <a:pos x="945" y="1456"/>
                </a:cxn>
                <a:cxn ang="0">
                  <a:pos x="1142" y="1392"/>
                </a:cxn>
                <a:cxn ang="0">
                  <a:pos x="1297" y="1284"/>
                </a:cxn>
                <a:cxn ang="0">
                  <a:pos x="1398" y="1146"/>
                </a:cxn>
                <a:cxn ang="0">
                  <a:pos x="1433" y="1002"/>
                </a:cxn>
                <a:cxn ang="0">
                  <a:pos x="1404" y="877"/>
                </a:cxn>
                <a:cxn ang="0">
                  <a:pos x="1317" y="781"/>
                </a:cxn>
                <a:cxn ang="0">
                  <a:pos x="1181" y="714"/>
                </a:cxn>
                <a:cxn ang="0">
                  <a:pos x="1181" y="678"/>
                </a:cxn>
                <a:cxn ang="0">
                  <a:pos x="1340" y="608"/>
                </a:cxn>
                <a:cxn ang="0">
                  <a:pos x="1466" y="502"/>
                </a:cxn>
                <a:cxn ang="0">
                  <a:pos x="1540" y="371"/>
                </a:cxn>
                <a:cxn ang="0">
                  <a:pos x="1543" y="237"/>
                </a:cxn>
                <a:cxn ang="0">
                  <a:pos x="1492" y="131"/>
                </a:cxn>
                <a:cxn ang="0">
                  <a:pos x="1388" y="51"/>
                </a:cxn>
                <a:cxn ang="0">
                  <a:pos x="1239" y="6"/>
                </a:cxn>
                <a:cxn ang="0">
                  <a:pos x="392" y="0"/>
                </a:cxn>
                <a:cxn ang="0">
                  <a:pos x="359" y="16"/>
                </a:cxn>
                <a:cxn ang="0">
                  <a:pos x="359" y="54"/>
                </a:cxn>
                <a:cxn ang="0">
                  <a:pos x="389" y="64"/>
                </a:cxn>
                <a:cxn ang="0">
                  <a:pos x="460" y="67"/>
                </a:cxn>
                <a:cxn ang="0">
                  <a:pos x="524" y="73"/>
                </a:cxn>
                <a:cxn ang="0">
                  <a:pos x="554" y="86"/>
                </a:cxn>
                <a:cxn ang="0">
                  <a:pos x="557" y="115"/>
                </a:cxn>
                <a:cxn ang="0">
                  <a:pos x="550" y="131"/>
                </a:cxn>
                <a:cxn ang="0">
                  <a:pos x="256" y="1300"/>
                </a:cxn>
                <a:cxn ang="0">
                  <a:pos x="718" y="147"/>
                </a:cxn>
                <a:cxn ang="0">
                  <a:pos x="741" y="86"/>
                </a:cxn>
                <a:cxn ang="0">
                  <a:pos x="790" y="67"/>
                </a:cxn>
                <a:cxn ang="0">
                  <a:pos x="1181" y="73"/>
                </a:cxn>
                <a:cxn ang="0">
                  <a:pos x="1275" y="112"/>
                </a:cxn>
                <a:cxn ang="0">
                  <a:pos x="1330" y="176"/>
                </a:cxn>
                <a:cxn ang="0">
                  <a:pos x="1349" y="249"/>
                </a:cxn>
                <a:cxn ang="0">
                  <a:pos x="1346" y="352"/>
                </a:cxn>
                <a:cxn ang="0">
                  <a:pos x="1294" y="474"/>
                </a:cxn>
                <a:cxn ang="0">
                  <a:pos x="1197" y="579"/>
                </a:cxn>
                <a:cxn ang="0">
                  <a:pos x="1065" y="653"/>
                </a:cxn>
                <a:cxn ang="0">
                  <a:pos x="903" y="678"/>
                </a:cxn>
                <a:cxn ang="0">
                  <a:pos x="486" y="1399"/>
                </a:cxn>
                <a:cxn ang="0">
                  <a:pos x="427" y="1396"/>
                </a:cxn>
                <a:cxn ang="0">
                  <a:pos x="411" y="1386"/>
                </a:cxn>
                <a:cxn ang="0">
                  <a:pos x="414" y="1360"/>
                </a:cxn>
                <a:cxn ang="0">
                  <a:pos x="418" y="1341"/>
                </a:cxn>
                <a:cxn ang="0">
                  <a:pos x="573" y="726"/>
                </a:cxn>
                <a:cxn ang="0">
                  <a:pos x="1045" y="733"/>
                </a:cxn>
                <a:cxn ang="0">
                  <a:pos x="1139" y="771"/>
                </a:cxn>
                <a:cxn ang="0">
                  <a:pos x="1197" y="835"/>
                </a:cxn>
                <a:cxn ang="0">
                  <a:pos x="1223" y="909"/>
                </a:cxn>
                <a:cxn ang="0">
                  <a:pos x="1233" y="979"/>
                </a:cxn>
                <a:cxn ang="0">
                  <a:pos x="1197" y="1133"/>
                </a:cxn>
                <a:cxn ang="0">
                  <a:pos x="1103" y="1268"/>
                </a:cxn>
                <a:cxn ang="0">
                  <a:pos x="961" y="1364"/>
                </a:cxn>
                <a:cxn ang="0">
                  <a:pos x="783" y="1399"/>
                </a:cxn>
              </a:cxnLst>
              <a:rect l="0" t="0" r="r" b="b"/>
              <a:pathLst>
                <a:path w="1550" h="1466">
                  <a:moveTo>
                    <a:pt x="256" y="1300"/>
                  </a:moveTo>
                  <a:lnTo>
                    <a:pt x="246" y="1332"/>
                  </a:lnTo>
                  <a:lnTo>
                    <a:pt x="237" y="1354"/>
                  </a:lnTo>
                  <a:lnTo>
                    <a:pt x="224" y="1373"/>
                  </a:lnTo>
                  <a:lnTo>
                    <a:pt x="201" y="1386"/>
                  </a:lnTo>
                  <a:lnTo>
                    <a:pt x="169" y="1396"/>
                  </a:lnTo>
                  <a:lnTo>
                    <a:pt x="123" y="1399"/>
                  </a:lnTo>
                  <a:lnTo>
                    <a:pt x="36" y="1399"/>
                  </a:lnTo>
                  <a:lnTo>
                    <a:pt x="17" y="1405"/>
                  </a:lnTo>
                  <a:lnTo>
                    <a:pt x="4" y="1418"/>
                  </a:lnTo>
                  <a:lnTo>
                    <a:pt x="0" y="1444"/>
                  </a:lnTo>
                  <a:lnTo>
                    <a:pt x="4" y="1456"/>
                  </a:lnTo>
                  <a:lnTo>
                    <a:pt x="17" y="1463"/>
                  </a:lnTo>
                  <a:lnTo>
                    <a:pt x="33" y="1466"/>
                  </a:lnTo>
                  <a:lnTo>
                    <a:pt x="835" y="1466"/>
                  </a:lnTo>
                  <a:lnTo>
                    <a:pt x="945" y="1456"/>
                  </a:lnTo>
                  <a:lnTo>
                    <a:pt x="1048" y="1431"/>
                  </a:lnTo>
                  <a:lnTo>
                    <a:pt x="1142" y="1392"/>
                  </a:lnTo>
                  <a:lnTo>
                    <a:pt x="1226" y="1341"/>
                  </a:lnTo>
                  <a:lnTo>
                    <a:pt x="1297" y="1284"/>
                  </a:lnTo>
                  <a:lnTo>
                    <a:pt x="1356" y="1216"/>
                  </a:lnTo>
                  <a:lnTo>
                    <a:pt x="1398" y="1146"/>
                  </a:lnTo>
                  <a:lnTo>
                    <a:pt x="1424" y="1072"/>
                  </a:lnTo>
                  <a:lnTo>
                    <a:pt x="1433" y="1002"/>
                  </a:lnTo>
                  <a:lnTo>
                    <a:pt x="1427" y="938"/>
                  </a:lnTo>
                  <a:lnTo>
                    <a:pt x="1404" y="877"/>
                  </a:lnTo>
                  <a:lnTo>
                    <a:pt x="1369" y="826"/>
                  </a:lnTo>
                  <a:lnTo>
                    <a:pt x="1317" y="781"/>
                  </a:lnTo>
                  <a:lnTo>
                    <a:pt x="1255" y="742"/>
                  </a:lnTo>
                  <a:lnTo>
                    <a:pt x="1181" y="714"/>
                  </a:lnTo>
                  <a:lnTo>
                    <a:pt x="1097" y="698"/>
                  </a:lnTo>
                  <a:lnTo>
                    <a:pt x="1181" y="678"/>
                  </a:lnTo>
                  <a:lnTo>
                    <a:pt x="1262" y="646"/>
                  </a:lnTo>
                  <a:lnTo>
                    <a:pt x="1340" y="608"/>
                  </a:lnTo>
                  <a:lnTo>
                    <a:pt x="1407" y="557"/>
                  </a:lnTo>
                  <a:lnTo>
                    <a:pt x="1466" y="502"/>
                  </a:lnTo>
                  <a:lnTo>
                    <a:pt x="1511" y="438"/>
                  </a:lnTo>
                  <a:lnTo>
                    <a:pt x="1540" y="371"/>
                  </a:lnTo>
                  <a:lnTo>
                    <a:pt x="1550" y="294"/>
                  </a:lnTo>
                  <a:lnTo>
                    <a:pt x="1543" y="237"/>
                  </a:lnTo>
                  <a:lnTo>
                    <a:pt x="1524" y="182"/>
                  </a:lnTo>
                  <a:lnTo>
                    <a:pt x="1492" y="131"/>
                  </a:lnTo>
                  <a:lnTo>
                    <a:pt x="1446" y="86"/>
                  </a:lnTo>
                  <a:lnTo>
                    <a:pt x="1388" y="51"/>
                  </a:lnTo>
                  <a:lnTo>
                    <a:pt x="1320" y="22"/>
                  </a:lnTo>
                  <a:lnTo>
                    <a:pt x="1239" y="6"/>
                  </a:lnTo>
                  <a:lnTo>
                    <a:pt x="1145" y="0"/>
                  </a:lnTo>
                  <a:lnTo>
                    <a:pt x="392" y="0"/>
                  </a:lnTo>
                  <a:lnTo>
                    <a:pt x="369" y="3"/>
                  </a:lnTo>
                  <a:lnTo>
                    <a:pt x="359" y="16"/>
                  </a:lnTo>
                  <a:lnTo>
                    <a:pt x="356" y="41"/>
                  </a:lnTo>
                  <a:lnTo>
                    <a:pt x="359" y="54"/>
                  </a:lnTo>
                  <a:lnTo>
                    <a:pt x="369" y="64"/>
                  </a:lnTo>
                  <a:lnTo>
                    <a:pt x="389" y="64"/>
                  </a:lnTo>
                  <a:lnTo>
                    <a:pt x="414" y="67"/>
                  </a:lnTo>
                  <a:lnTo>
                    <a:pt x="460" y="67"/>
                  </a:lnTo>
                  <a:lnTo>
                    <a:pt x="499" y="70"/>
                  </a:lnTo>
                  <a:lnTo>
                    <a:pt x="524" y="73"/>
                  </a:lnTo>
                  <a:lnTo>
                    <a:pt x="541" y="77"/>
                  </a:lnTo>
                  <a:lnTo>
                    <a:pt x="554" y="86"/>
                  </a:lnTo>
                  <a:lnTo>
                    <a:pt x="557" y="105"/>
                  </a:lnTo>
                  <a:lnTo>
                    <a:pt x="557" y="115"/>
                  </a:lnTo>
                  <a:lnTo>
                    <a:pt x="554" y="121"/>
                  </a:lnTo>
                  <a:lnTo>
                    <a:pt x="550" y="131"/>
                  </a:lnTo>
                  <a:lnTo>
                    <a:pt x="547" y="144"/>
                  </a:lnTo>
                  <a:lnTo>
                    <a:pt x="256" y="1300"/>
                  </a:lnTo>
                  <a:close/>
                  <a:moveTo>
                    <a:pt x="586" y="678"/>
                  </a:moveTo>
                  <a:lnTo>
                    <a:pt x="718" y="147"/>
                  </a:lnTo>
                  <a:lnTo>
                    <a:pt x="728" y="109"/>
                  </a:lnTo>
                  <a:lnTo>
                    <a:pt x="741" y="86"/>
                  </a:lnTo>
                  <a:lnTo>
                    <a:pt x="761" y="73"/>
                  </a:lnTo>
                  <a:lnTo>
                    <a:pt x="790" y="67"/>
                  </a:lnTo>
                  <a:lnTo>
                    <a:pt x="1116" y="67"/>
                  </a:lnTo>
                  <a:lnTo>
                    <a:pt x="1181" y="73"/>
                  </a:lnTo>
                  <a:lnTo>
                    <a:pt x="1233" y="86"/>
                  </a:lnTo>
                  <a:lnTo>
                    <a:pt x="1275" y="112"/>
                  </a:lnTo>
                  <a:lnTo>
                    <a:pt x="1307" y="141"/>
                  </a:lnTo>
                  <a:lnTo>
                    <a:pt x="1330" y="176"/>
                  </a:lnTo>
                  <a:lnTo>
                    <a:pt x="1343" y="211"/>
                  </a:lnTo>
                  <a:lnTo>
                    <a:pt x="1349" y="249"/>
                  </a:lnTo>
                  <a:lnTo>
                    <a:pt x="1352" y="288"/>
                  </a:lnTo>
                  <a:lnTo>
                    <a:pt x="1346" y="352"/>
                  </a:lnTo>
                  <a:lnTo>
                    <a:pt x="1327" y="413"/>
                  </a:lnTo>
                  <a:lnTo>
                    <a:pt x="1294" y="474"/>
                  </a:lnTo>
                  <a:lnTo>
                    <a:pt x="1252" y="528"/>
                  </a:lnTo>
                  <a:lnTo>
                    <a:pt x="1197" y="579"/>
                  </a:lnTo>
                  <a:lnTo>
                    <a:pt x="1136" y="621"/>
                  </a:lnTo>
                  <a:lnTo>
                    <a:pt x="1065" y="653"/>
                  </a:lnTo>
                  <a:lnTo>
                    <a:pt x="987" y="672"/>
                  </a:lnTo>
                  <a:lnTo>
                    <a:pt x="903" y="678"/>
                  </a:lnTo>
                  <a:lnTo>
                    <a:pt x="586" y="678"/>
                  </a:lnTo>
                  <a:close/>
                  <a:moveTo>
                    <a:pt x="486" y="1399"/>
                  </a:moveTo>
                  <a:lnTo>
                    <a:pt x="440" y="1399"/>
                  </a:lnTo>
                  <a:lnTo>
                    <a:pt x="427" y="1396"/>
                  </a:lnTo>
                  <a:lnTo>
                    <a:pt x="421" y="1396"/>
                  </a:lnTo>
                  <a:lnTo>
                    <a:pt x="411" y="1386"/>
                  </a:lnTo>
                  <a:lnTo>
                    <a:pt x="411" y="1367"/>
                  </a:lnTo>
                  <a:lnTo>
                    <a:pt x="414" y="1360"/>
                  </a:lnTo>
                  <a:lnTo>
                    <a:pt x="414" y="1351"/>
                  </a:lnTo>
                  <a:lnTo>
                    <a:pt x="418" y="1341"/>
                  </a:lnTo>
                  <a:lnTo>
                    <a:pt x="421" y="1325"/>
                  </a:lnTo>
                  <a:lnTo>
                    <a:pt x="573" y="726"/>
                  </a:lnTo>
                  <a:lnTo>
                    <a:pt x="980" y="726"/>
                  </a:lnTo>
                  <a:lnTo>
                    <a:pt x="1045" y="733"/>
                  </a:lnTo>
                  <a:lnTo>
                    <a:pt x="1097" y="749"/>
                  </a:lnTo>
                  <a:lnTo>
                    <a:pt x="1139" y="771"/>
                  </a:lnTo>
                  <a:lnTo>
                    <a:pt x="1171" y="800"/>
                  </a:lnTo>
                  <a:lnTo>
                    <a:pt x="1197" y="835"/>
                  </a:lnTo>
                  <a:lnTo>
                    <a:pt x="1213" y="874"/>
                  </a:lnTo>
                  <a:lnTo>
                    <a:pt x="1223" y="909"/>
                  </a:lnTo>
                  <a:lnTo>
                    <a:pt x="1230" y="944"/>
                  </a:lnTo>
                  <a:lnTo>
                    <a:pt x="1233" y="979"/>
                  </a:lnTo>
                  <a:lnTo>
                    <a:pt x="1223" y="1059"/>
                  </a:lnTo>
                  <a:lnTo>
                    <a:pt x="1197" y="1133"/>
                  </a:lnTo>
                  <a:lnTo>
                    <a:pt x="1158" y="1207"/>
                  </a:lnTo>
                  <a:lnTo>
                    <a:pt x="1103" y="1268"/>
                  </a:lnTo>
                  <a:lnTo>
                    <a:pt x="1035" y="1322"/>
                  </a:lnTo>
                  <a:lnTo>
                    <a:pt x="961" y="1364"/>
                  </a:lnTo>
                  <a:lnTo>
                    <a:pt x="874" y="1389"/>
                  </a:lnTo>
                  <a:lnTo>
                    <a:pt x="783" y="1399"/>
                  </a:lnTo>
                  <a:lnTo>
                    <a:pt x="486" y="13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4" name="Freeform 248"/>
            <p:cNvSpPr>
              <a:spLocks noEditPoints="1"/>
            </p:cNvSpPr>
            <p:nvPr/>
          </p:nvSpPr>
          <p:spPr bwMode="auto">
            <a:xfrm>
              <a:off x="7620" y="10532"/>
              <a:ext cx="1443" cy="503"/>
            </a:xfrm>
            <a:custGeom>
              <a:avLst/>
              <a:gdLst/>
              <a:ahLst/>
              <a:cxnLst>
                <a:cxn ang="0">
                  <a:pos x="1368" y="87"/>
                </a:cxn>
                <a:cxn ang="0">
                  <a:pos x="1388" y="87"/>
                </a:cxn>
                <a:cxn ang="0">
                  <a:pos x="1407" y="84"/>
                </a:cxn>
                <a:cxn ang="0">
                  <a:pos x="1427" y="77"/>
                </a:cxn>
                <a:cxn ang="0">
                  <a:pos x="1436" y="64"/>
                </a:cxn>
                <a:cxn ang="0">
                  <a:pos x="1443" y="42"/>
                </a:cxn>
                <a:cxn ang="0">
                  <a:pos x="1436" y="23"/>
                </a:cxn>
                <a:cxn ang="0">
                  <a:pos x="1427" y="10"/>
                </a:cxn>
                <a:cxn ang="0">
                  <a:pos x="1407" y="4"/>
                </a:cxn>
                <a:cxn ang="0">
                  <a:pos x="1391" y="0"/>
                </a:cxn>
                <a:cxn ang="0">
                  <a:pos x="52" y="0"/>
                </a:cxn>
                <a:cxn ang="0">
                  <a:pos x="33" y="4"/>
                </a:cxn>
                <a:cxn ang="0">
                  <a:pos x="16" y="10"/>
                </a:cxn>
                <a:cxn ang="0">
                  <a:pos x="3" y="23"/>
                </a:cxn>
                <a:cxn ang="0">
                  <a:pos x="0" y="42"/>
                </a:cxn>
                <a:cxn ang="0">
                  <a:pos x="3" y="64"/>
                </a:cxn>
                <a:cxn ang="0">
                  <a:pos x="16" y="77"/>
                </a:cxn>
                <a:cxn ang="0">
                  <a:pos x="33" y="84"/>
                </a:cxn>
                <a:cxn ang="0">
                  <a:pos x="52" y="84"/>
                </a:cxn>
                <a:cxn ang="0">
                  <a:pos x="71" y="87"/>
                </a:cxn>
                <a:cxn ang="0">
                  <a:pos x="1368" y="87"/>
                </a:cxn>
                <a:cxn ang="0">
                  <a:pos x="1372" y="503"/>
                </a:cxn>
                <a:cxn ang="0">
                  <a:pos x="1391" y="503"/>
                </a:cxn>
                <a:cxn ang="0">
                  <a:pos x="1411" y="500"/>
                </a:cxn>
                <a:cxn ang="0">
                  <a:pos x="1427" y="494"/>
                </a:cxn>
                <a:cxn ang="0">
                  <a:pos x="1436" y="481"/>
                </a:cxn>
                <a:cxn ang="0">
                  <a:pos x="1443" y="458"/>
                </a:cxn>
                <a:cxn ang="0">
                  <a:pos x="1436" y="439"/>
                </a:cxn>
                <a:cxn ang="0">
                  <a:pos x="1427" y="426"/>
                </a:cxn>
                <a:cxn ang="0">
                  <a:pos x="1407" y="420"/>
                </a:cxn>
                <a:cxn ang="0">
                  <a:pos x="1388" y="417"/>
                </a:cxn>
                <a:cxn ang="0">
                  <a:pos x="52" y="417"/>
                </a:cxn>
                <a:cxn ang="0">
                  <a:pos x="33" y="420"/>
                </a:cxn>
                <a:cxn ang="0">
                  <a:pos x="16" y="426"/>
                </a:cxn>
                <a:cxn ang="0">
                  <a:pos x="3" y="439"/>
                </a:cxn>
                <a:cxn ang="0">
                  <a:pos x="0" y="458"/>
                </a:cxn>
                <a:cxn ang="0">
                  <a:pos x="3" y="481"/>
                </a:cxn>
                <a:cxn ang="0">
                  <a:pos x="16" y="494"/>
                </a:cxn>
                <a:cxn ang="0">
                  <a:pos x="33" y="500"/>
                </a:cxn>
                <a:cxn ang="0">
                  <a:pos x="52" y="503"/>
                </a:cxn>
                <a:cxn ang="0">
                  <a:pos x="71" y="503"/>
                </a:cxn>
                <a:cxn ang="0">
                  <a:pos x="1372" y="503"/>
                </a:cxn>
              </a:cxnLst>
              <a:rect l="0" t="0" r="r" b="b"/>
              <a:pathLst>
                <a:path w="1443" h="503">
                  <a:moveTo>
                    <a:pt x="1368" y="87"/>
                  </a:moveTo>
                  <a:lnTo>
                    <a:pt x="1388" y="87"/>
                  </a:lnTo>
                  <a:lnTo>
                    <a:pt x="1407" y="84"/>
                  </a:lnTo>
                  <a:lnTo>
                    <a:pt x="1427" y="77"/>
                  </a:lnTo>
                  <a:lnTo>
                    <a:pt x="1436" y="64"/>
                  </a:lnTo>
                  <a:lnTo>
                    <a:pt x="1443" y="42"/>
                  </a:lnTo>
                  <a:lnTo>
                    <a:pt x="1436" y="23"/>
                  </a:lnTo>
                  <a:lnTo>
                    <a:pt x="1427" y="10"/>
                  </a:lnTo>
                  <a:lnTo>
                    <a:pt x="1407" y="4"/>
                  </a:lnTo>
                  <a:lnTo>
                    <a:pt x="1391" y="0"/>
                  </a:lnTo>
                  <a:lnTo>
                    <a:pt x="52" y="0"/>
                  </a:lnTo>
                  <a:lnTo>
                    <a:pt x="33" y="4"/>
                  </a:lnTo>
                  <a:lnTo>
                    <a:pt x="16" y="10"/>
                  </a:lnTo>
                  <a:lnTo>
                    <a:pt x="3" y="23"/>
                  </a:lnTo>
                  <a:lnTo>
                    <a:pt x="0" y="42"/>
                  </a:lnTo>
                  <a:lnTo>
                    <a:pt x="3" y="64"/>
                  </a:lnTo>
                  <a:lnTo>
                    <a:pt x="16" y="77"/>
                  </a:lnTo>
                  <a:lnTo>
                    <a:pt x="33" y="84"/>
                  </a:lnTo>
                  <a:lnTo>
                    <a:pt x="52" y="84"/>
                  </a:lnTo>
                  <a:lnTo>
                    <a:pt x="71" y="87"/>
                  </a:lnTo>
                  <a:lnTo>
                    <a:pt x="1368" y="87"/>
                  </a:lnTo>
                  <a:close/>
                  <a:moveTo>
                    <a:pt x="1372" y="503"/>
                  </a:moveTo>
                  <a:lnTo>
                    <a:pt x="1391" y="503"/>
                  </a:lnTo>
                  <a:lnTo>
                    <a:pt x="1411" y="500"/>
                  </a:lnTo>
                  <a:lnTo>
                    <a:pt x="1427" y="494"/>
                  </a:lnTo>
                  <a:lnTo>
                    <a:pt x="1436" y="481"/>
                  </a:lnTo>
                  <a:lnTo>
                    <a:pt x="1443" y="458"/>
                  </a:lnTo>
                  <a:lnTo>
                    <a:pt x="1436" y="439"/>
                  </a:lnTo>
                  <a:lnTo>
                    <a:pt x="1427" y="426"/>
                  </a:lnTo>
                  <a:lnTo>
                    <a:pt x="1407" y="420"/>
                  </a:lnTo>
                  <a:lnTo>
                    <a:pt x="1388" y="417"/>
                  </a:lnTo>
                  <a:lnTo>
                    <a:pt x="52" y="417"/>
                  </a:lnTo>
                  <a:lnTo>
                    <a:pt x="33" y="420"/>
                  </a:lnTo>
                  <a:lnTo>
                    <a:pt x="16" y="426"/>
                  </a:lnTo>
                  <a:lnTo>
                    <a:pt x="3" y="439"/>
                  </a:lnTo>
                  <a:lnTo>
                    <a:pt x="0" y="458"/>
                  </a:lnTo>
                  <a:lnTo>
                    <a:pt x="3" y="481"/>
                  </a:lnTo>
                  <a:lnTo>
                    <a:pt x="16" y="494"/>
                  </a:lnTo>
                  <a:lnTo>
                    <a:pt x="33" y="500"/>
                  </a:lnTo>
                  <a:lnTo>
                    <a:pt x="52" y="503"/>
                  </a:lnTo>
                  <a:lnTo>
                    <a:pt x="71" y="503"/>
                  </a:lnTo>
                  <a:lnTo>
                    <a:pt x="1372" y="5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5" name="Freeform 249"/>
            <p:cNvSpPr>
              <a:spLocks/>
            </p:cNvSpPr>
            <p:nvPr/>
          </p:nvSpPr>
          <p:spPr bwMode="auto">
            <a:xfrm>
              <a:off x="10256" y="8439"/>
              <a:ext cx="715" cy="1431"/>
            </a:xfrm>
            <a:custGeom>
              <a:avLst/>
              <a:gdLst/>
              <a:ahLst/>
              <a:cxnLst>
                <a:cxn ang="0">
                  <a:pos x="444" y="57"/>
                </a:cxn>
                <a:cxn ang="0">
                  <a:pos x="444" y="25"/>
                </a:cxn>
                <a:cxn ang="0">
                  <a:pos x="437" y="9"/>
                </a:cxn>
                <a:cxn ang="0">
                  <a:pos x="424" y="3"/>
                </a:cxn>
                <a:cxn ang="0">
                  <a:pos x="395" y="0"/>
                </a:cxn>
                <a:cxn ang="0">
                  <a:pos x="334" y="51"/>
                </a:cxn>
                <a:cxn ang="0">
                  <a:pos x="269" y="86"/>
                </a:cxn>
                <a:cxn ang="0">
                  <a:pos x="204" y="112"/>
                </a:cxn>
                <a:cxn ang="0">
                  <a:pos x="143" y="128"/>
                </a:cxn>
                <a:cxn ang="0">
                  <a:pos x="84" y="134"/>
                </a:cxn>
                <a:cxn ang="0">
                  <a:pos x="36" y="137"/>
                </a:cxn>
                <a:cxn ang="0">
                  <a:pos x="0" y="137"/>
                </a:cxn>
                <a:cxn ang="0">
                  <a:pos x="0" y="204"/>
                </a:cxn>
                <a:cxn ang="0">
                  <a:pos x="36" y="204"/>
                </a:cxn>
                <a:cxn ang="0">
                  <a:pos x="84" y="201"/>
                </a:cxn>
                <a:cxn ang="0">
                  <a:pos x="146" y="192"/>
                </a:cxn>
                <a:cxn ang="0">
                  <a:pos x="214" y="176"/>
                </a:cxn>
                <a:cxn ang="0">
                  <a:pos x="285" y="147"/>
                </a:cxn>
                <a:cxn ang="0">
                  <a:pos x="285" y="1287"/>
                </a:cxn>
                <a:cxn ang="0">
                  <a:pos x="282" y="1309"/>
                </a:cxn>
                <a:cxn ang="0">
                  <a:pos x="272" y="1328"/>
                </a:cxn>
                <a:cxn ang="0">
                  <a:pos x="256" y="1341"/>
                </a:cxn>
                <a:cxn ang="0">
                  <a:pos x="233" y="1351"/>
                </a:cxn>
                <a:cxn ang="0">
                  <a:pos x="194" y="1360"/>
                </a:cxn>
                <a:cxn ang="0">
                  <a:pos x="146" y="1363"/>
                </a:cxn>
                <a:cxn ang="0">
                  <a:pos x="13" y="1363"/>
                </a:cxn>
                <a:cxn ang="0">
                  <a:pos x="13" y="1431"/>
                </a:cxn>
                <a:cxn ang="0">
                  <a:pos x="59" y="1427"/>
                </a:cxn>
                <a:cxn ang="0">
                  <a:pos x="117" y="1427"/>
                </a:cxn>
                <a:cxn ang="0">
                  <a:pos x="185" y="1424"/>
                </a:cxn>
                <a:cxn ang="0">
                  <a:pos x="544" y="1424"/>
                </a:cxn>
                <a:cxn ang="0">
                  <a:pos x="608" y="1427"/>
                </a:cxn>
                <a:cxn ang="0">
                  <a:pos x="670" y="1427"/>
                </a:cxn>
                <a:cxn ang="0">
                  <a:pos x="715" y="1431"/>
                </a:cxn>
                <a:cxn ang="0">
                  <a:pos x="715" y="1363"/>
                </a:cxn>
                <a:cxn ang="0">
                  <a:pos x="583" y="1363"/>
                </a:cxn>
                <a:cxn ang="0">
                  <a:pos x="534" y="1360"/>
                </a:cxn>
                <a:cxn ang="0">
                  <a:pos x="495" y="1354"/>
                </a:cxn>
                <a:cxn ang="0">
                  <a:pos x="473" y="1341"/>
                </a:cxn>
                <a:cxn ang="0">
                  <a:pos x="456" y="1328"/>
                </a:cxn>
                <a:cxn ang="0">
                  <a:pos x="444" y="1290"/>
                </a:cxn>
                <a:cxn ang="0">
                  <a:pos x="444" y="1261"/>
                </a:cxn>
                <a:cxn ang="0">
                  <a:pos x="444" y="57"/>
                </a:cxn>
              </a:cxnLst>
              <a:rect l="0" t="0" r="r" b="b"/>
              <a:pathLst>
                <a:path w="715" h="1431">
                  <a:moveTo>
                    <a:pt x="444" y="57"/>
                  </a:moveTo>
                  <a:lnTo>
                    <a:pt x="444" y="25"/>
                  </a:lnTo>
                  <a:lnTo>
                    <a:pt x="437" y="9"/>
                  </a:lnTo>
                  <a:lnTo>
                    <a:pt x="424" y="3"/>
                  </a:lnTo>
                  <a:lnTo>
                    <a:pt x="395" y="0"/>
                  </a:lnTo>
                  <a:lnTo>
                    <a:pt x="334" y="51"/>
                  </a:lnTo>
                  <a:lnTo>
                    <a:pt x="269" y="86"/>
                  </a:lnTo>
                  <a:lnTo>
                    <a:pt x="204" y="112"/>
                  </a:lnTo>
                  <a:lnTo>
                    <a:pt x="143" y="128"/>
                  </a:lnTo>
                  <a:lnTo>
                    <a:pt x="84" y="134"/>
                  </a:lnTo>
                  <a:lnTo>
                    <a:pt x="36" y="137"/>
                  </a:lnTo>
                  <a:lnTo>
                    <a:pt x="0" y="137"/>
                  </a:lnTo>
                  <a:lnTo>
                    <a:pt x="0" y="204"/>
                  </a:lnTo>
                  <a:lnTo>
                    <a:pt x="36" y="204"/>
                  </a:lnTo>
                  <a:lnTo>
                    <a:pt x="84" y="201"/>
                  </a:lnTo>
                  <a:lnTo>
                    <a:pt x="146" y="192"/>
                  </a:lnTo>
                  <a:lnTo>
                    <a:pt x="214" y="176"/>
                  </a:lnTo>
                  <a:lnTo>
                    <a:pt x="285" y="147"/>
                  </a:lnTo>
                  <a:lnTo>
                    <a:pt x="285" y="1287"/>
                  </a:lnTo>
                  <a:lnTo>
                    <a:pt x="282" y="1309"/>
                  </a:lnTo>
                  <a:lnTo>
                    <a:pt x="272" y="1328"/>
                  </a:lnTo>
                  <a:lnTo>
                    <a:pt x="256" y="1341"/>
                  </a:lnTo>
                  <a:lnTo>
                    <a:pt x="233" y="1351"/>
                  </a:lnTo>
                  <a:lnTo>
                    <a:pt x="194" y="1360"/>
                  </a:lnTo>
                  <a:lnTo>
                    <a:pt x="146" y="1363"/>
                  </a:lnTo>
                  <a:lnTo>
                    <a:pt x="13" y="1363"/>
                  </a:lnTo>
                  <a:lnTo>
                    <a:pt x="13" y="1431"/>
                  </a:lnTo>
                  <a:lnTo>
                    <a:pt x="59" y="1427"/>
                  </a:lnTo>
                  <a:lnTo>
                    <a:pt x="117" y="1427"/>
                  </a:lnTo>
                  <a:lnTo>
                    <a:pt x="185" y="1424"/>
                  </a:lnTo>
                  <a:lnTo>
                    <a:pt x="544" y="1424"/>
                  </a:lnTo>
                  <a:lnTo>
                    <a:pt x="608" y="1427"/>
                  </a:lnTo>
                  <a:lnTo>
                    <a:pt x="670" y="1427"/>
                  </a:lnTo>
                  <a:lnTo>
                    <a:pt x="715" y="1431"/>
                  </a:lnTo>
                  <a:lnTo>
                    <a:pt x="715" y="1363"/>
                  </a:lnTo>
                  <a:lnTo>
                    <a:pt x="583" y="1363"/>
                  </a:lnTo>
                  <a:lnTo>
                    <a:pt x="534" y="1360"/>
                  </a:lnTo>
                  <a:lnTo>
                    <a:pt x="495" y="1354"/>
                  </a:lnTo>
                  <a:lnTo>
                    <a:pt x="473" y="1341"/>
                  </a:lnTo>
                  <a:lnTo>
                    <a:pt x="456" y="1328"/>
                  </a:lnTo>
                  <a:lnTo>
                    <a:pt x="444" y="1290"/>
                  </a:lnTo>
                  <a:lnTo>
                    <a:pt x="444" y="1261"/>
                  </a:lnTo>
                  <a:lnTo>
                    <a:pt x="44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6" name="Rectangle 250"/>
            <p:cNvSpPr>
              <a:spLocks noChangeArrowheads="1"/>
            </p:cNvSpPr>
            <p:nvPr/>
          </p:nvSpPr>
          <p:spPr bwMode="auto">
            <a:xfrm>
              <a:off x="10104" y="10805"/>
              <a:ext cx="1097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7" name="Freeform 251"/>
            <p:cNvSpPr>
              <a:spLocks noEditPoints="1"/>
            </p:cNvSpPr>
            <p:nvPr/>
          </p:nvSpPr>
          <p:spPr bwMode="auto">
            <a:xfrm>
              <a:off x="10124" y="11339"/>
              <a:ext cx="960" cy="1454"/>
            </a:xfrm>
            <a:custGeom>
              <a:avLst/>
              <a:gdLst/>
              <a:ahLst/>
              <a:cxnLst>
                <a:cxn ang="0">
                  <a:pos x="0" y="1099"/>
                </a:cxn>
                <a:cxn ang="0">
                  <a:pos x="576" y="1099"/>
                </a:cxn>
                <a:cxn ang="0">
                  <a:pos x="576" y="1316"/>
                </a:cxn>
                <a:cxn ang="0">
                  <a:pos x="572" y="1342"/>
                </a:cxn>
                <a:cxn ang="0">
                  <a:pos x="563" y="1358"/>
                </a:cxn>
                <a:cxn ang="0">
                  <a:pos x="543" y="1371"/>
                </a:cxn>
                <a:cxn ang="0">
                  <a:pos x="514" y="1380"/>
                </a:cxn>
                <a:cxn ang="0">
                  <a:pos x="472" y="1387"/>
                </a:cxn>
                <a:cxn ang="0">
                  <a:pos x="365" y="1387"/>
                </a:cxn>
                <a:cxn ang="0">
                  <a:pos x="365" y="1454"/>
                </a:cxn>
                <a:cxn ang="0">
                  <a:pos x="462" y="1451"/>
                </a:cxn>
                <a:cxn ang="0">
                  <a:pos x="563" y="1448"/>
                </a:cxn>
                <a:cxn ang="0">
                  <a:pos x="757" y="1448"/>
                </a:cxn>
                <a:cxn ang="0">
                  <a:pos x="857" y="1451"/>
                </a:cxn>
                <a:cxn ang="0">
                  <a:pos x="954" y="1454"/>
                </a:cxn>
                <a:cxn ang="0">
                  <a:pos x="954" y="1387"/>
                </a:cxn>
                <a:cxn ang="0">
                  <a:pos x="850" y="1387"/>
                </a:cxn>
                <a:cxn ang="0">
                  <a:pos x="805" y="1380"/>
                </a:cxn>
                <a:cxn ang="0">
                  <a:pos x="776" y="1371"/>
                </a:cxn>
                <a:cxn ang="0">
                  <a:pos x="757" y="1358"/>
                </a:cxn>
                <a:cxn ang="0">
                  <a:pos x="747" y="1339"/>
                </a:cxn>
                <a:cxn ang="0">
                  <a:pos x="744" y="1316"/>
                </a:cxn>
                <a:cxn ang="0">
                  <a:pos x="744" y="1099"/>
                </a:cxn>
                <a:cxn ang="0">
                  <a:pos x="960" y="1099"/>
                </a:cxn>
                <a:cxn ang="0">
                  <a:pos x="960" y="1031"/>
                </a:cxn>
                <a:cxn ang="0">
                  <a:pos x="744" y="1031"/>
                </a:cxn>
                <a:cxn ang="0">
                  <a:pos x="744" y="29"/>
                </a:cxn>
                <a:cxn ang="0">
                  <a:pos x="740" y="10"/>
                </a:cxn>
                <a:cxn ang="0">
                  <a:pos x="728" y="4"/>
                </a:cxn>
                <a:cxn ang="0">
                  <a:pos x="708" y="0"/>
                </a:cxn>
                <a:cxn ang="0">
                  <a:pos x="692" y="0"/>
                </a:cxn>
                <a:cxn ang="0">
                  <a:pos x="679" y="7"/>
                </a:cxn>
                <a:cxn ang="0">
                  <a:pos x="673" y="13"/>
                </a:cxn>
                <a:cxn ang="0">
                  <a:pos x="666" y="26"/>
                </a:cxn>
                <a:cxn ang="0">
                  <a:pos x="0" y="1031"/>
                </a:cxn>
                <a:cxn ang="0">
                  <a:pos x="0" y="1099"/>
                </a:cxn>
                <a:cxn ang="0">
                  <a:pos x="588" y="1031"/>
                </a:cxn>
                <a:cxn ang="0">
                  <a:pos x="61" y="1031"/>
                </a:cxn>
                <a:cxn ang="0">
                  <a:pos x="588" y="231"/>
                </a:cxn>
                <a:cxn ang="0">
                  <a:pos x="588" y="1031"/>
                </a:cxn>
              </a:cxnLst>
              <a:rect l="0" t="0" r="r" b="b"/>
              <a:pathLst>
                <a:path w="960" h="1454">
                  <a:moveTo>
                    <a:pt x="0" y="1099"/>
                  </a:moveTo>
                  <a:lnTo>
                    <a:pt x="576" y="1099"/>
                  </a:lnTo>
                  <a:lnTo>
                    <a:pt x="576" y="1316"/>
                  </a:lnTo>
                  <a:lnTo>
                    <a:pt x="572" y="1342"/>
                  </a:lnTo>
                  <a:lnTo>
                    <a:pt x="563" y="1358"/>
                  </a:lnTo>
                  <a:lnTo>
                    <a:pt x="543" y="1371"/>
                  </a:lnTo>
                  <a:lnTo>
                    <a:pt x="514" y="1380"/>
                  </a:lnTo>
                  <a:lnTo>
                    <a:pt x="472" y="1387"/>
                  </a:lnTo>
                  <a:lnTo>
                    <a:pt x="365" y="1387"/>
                  </a:lnTo>
                  <a:lnTo>
                    <a:pt x="365" y="1454"/>
                  </a:lnTo>
                  <a:lnTo>
                    <a:pt x="462" y="1451"/>
                  </a:lnTo>
                  <a:lnTo>
                    <a:pt x="563" y="1448"/>
                  </a:lnTo>
                  <a:lnTo>
                    <a:pt x="757" y="1448"/>
                  </a:lnTo>
                  <a:lnTo>
                    <a:pt x="857" y="1451"/>
                  </a:lnTo>
                  <a:lnTo>
                    <a:pt x="954" y="1454"/>
                  </a:lnTo>
                  <a:lnTo>
                    <a:pt x="954" y="1387"/>
                  </a:lnTo>
                  <a:lnTo>
                    <a:pt x="850" y="1387"/>
                  </a:lnTo>
                  <a:lnTo>
                    <a:pt x="805" y="1380"/>
                  </a:lnTo>
                  <a:lnTo>
                    <a:pt x="776" y="1371"/>
                  </a:lnTo>
                  <a:lnTo>
                    <a:pt x="757" y="1358"/>
                  </a:lnTo>
                  <a:lnTo>
                    <a:pt x="747" y="1339"/>
                  </a:lnTo>
                  <a:lnTo>
                    <a:pt x="744" y="1316"/>
                  </a:lnTo>
                  <a:lnTo>
                    <a:pt x="744" y="1099"/>
                  </a:lnTo>
                  <a:lnTo>
                    <a:pt x="960" y="1099"/>
                  </a:lnTo>
                  <a:lnTo>
                    <a:pt x="960" y="1031"/>
                  </a:lnTo>
                  <a:lnTo>
                    <a:pt x="744" y="1031"/>
                  </a:lnTo>
                  <a:lnTo>
                    <a:pt x="744" y="29"/>
                  </a:lnTo>
                  <a:lnTo>
                    <a:pt x="740" y="10"/>
                  </a:lnTo>
                  <a:lnTo>
                    <a:pt x="728" y="4"/>
                  </a:lnTo>
                  <a:lnTo>
                    <a:pt x="708" y="0"/>
                  </a:lnTo>
                  <a:lnTo>
                    <a:pt x="692" y="0"/>
                  </a:lnTo>
                  <a:lnTo>
                    <a:pt x="679" y="7"/>
                  </a:lnTo>
                  <a:lnTo>
                    <a:pt x="673" y="13"/>
                  </a:lnTo>
                  <a:lnTo>
                    <a:pt x="666" y="26"/>
                  </a:lnTo>
                  <a:lnTo>
                    <a:pt x="0" y="1031"/>
                  </a:lnTo>
                  <a:lnTo>
                    <a:pt x="0" y="1099"/>
                  </a:lnTo>
                  <a:close/>
                  <a:moveTo>
                    <a:pt x="588" y="1031"/>
                  </a:moveTo>
                  <a:lnTo>
                    <a:pt x="61" y="1031"/>
                  </a:lnTo>
                  <a:lnTo>
                    <a:pt x="588" y="231"/>
                  </a:lnTo>
                  <a:lnTo>
                    <a:pt x="588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Why is the closed form of the GF helpful or useful?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786231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5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295400" y="2666776"/>
            <a:ext cx="2361600" cy="914624"/>
            <a:chOff x="1073" y="1593"/>
            <a:chExt cx="15531" cy="6015"/>
          </a:xfrm>
        </p:grpSpPr>
        <p:sp>
          <p:nvSpPr>
            <p:cNvPr id="37895" name="Freeform 7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9" name="Freeform 11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0" name="Freeform 12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3" name="Freeform 15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4" name="Freeform 16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5" name="Freeform 17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6" name="Freeform 18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88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405546" y="5638800"/>
            <a:ext cx="2785454" cy="817925"/>
            <a:chOff x="2510" y="2505"/>
            <a:chExt cx="20508" cy="6022"/>
          </a:xfrm>
        </p:grpSpPr>
        <p:sp>
          <p:nvSpPr>
            <p:cNvPr id="40990" name="Freeform 30"/>
            <p:cNvSpPr>
              <a:spLocks/>
            </p:cNvSpPr>
            <p:nvPr/>
          </p:nvSpPr>
          <p:spPr bwMode="auto">
            <a:xfrm>
              <a:off x="6314" y="2969"/>
              <a:ext cx="703" cy="1466"/>
            </a:xfrm>
            <a:custGeom>
              <a:avLst/>
              <a:gdLst/>
              <a:ahLst/>
              <a:cxnLst>
                <a:cxn ang="0">
                  <a:pos x="438" y="53"/>
                </a:cxn>
                <a:cxn ang="0">
                  <a:pos x="438" y="26"/>
                </a:cxn>
                <a:cxn ang="0">
                  <a:pos x="432" y="13"/>
                </a:cxn>
                <a:cxn ang="0">
                  <a:pos x="425" y="7"/>
                </a:cxn>
                <a:cxn ang="0">
                  <a:pos x="413" y="0"/>
                </a:cxn>
                <a:cxn ang="0">
                  <a:pos x="387" y="0"/>
                </a:cxn>
                <a:cxn ang="0">
                  <a:pos x="303" y="66"/>
                </a:cxn>
                <a:cxn ang="0">
                  <a:pos x="213" y="113"/>
                </a:cxn>
                <a:cxn ang="0">
                  <a:pos x="122" y="133"/>
                </a:cxn>
                <a:cxn ang="0">
                  <a:pos x="52" y="139"/>
                </a:cxn>
                <a:cxn ang="0">
                  <a:pos x="0" y="139"/>
                </a:cxn>
                <a:cxn ang="0">
                  <a:pos x="0" y="206"/>
                </a:cxn>
                <a:cxn ang="0">
                  <a:pos x="45" y="206"/>
                </a:cxn>
                <a:cxn ang="0">
                  <a:pos x="110" y="199"/>
                </a:cxn>
                <a:cxn ang="0">
                  <a:pos x="193" y="186"/>
                </a:cxn>
                <a:cxn ang="0">
                  <a:pos x="277" y="152"/>
                </a:cxn>
                <a:cxn ang="0">
                  <a:pos x="277" y="1333"/>
                </a:cxn>
                <a:cxn ang="0">
                  <a:pos x="264" y="1366"/>
                </a:cxn>
                <a:cxn ang="0">
                  <a:pos x="232" y="1386"/>
                </a:cxn>
                <a:cxn ang="0">
                  <a:pos x="174" y="1393"/>
                </a:cxn>
                <a:cxn ang="0">
                  <a:pos x="77" y="1399"/>
                </a:cxn>
                <a:cxn ang="0">
                  <a:pos x="13" y="1399"/>
                </a:cxn>
                <a:cxn ang="0">
                  <a:pos x="13" y="1466"/>
                </a:cxn>
                <a:cxn ang="0">
                  <a:pos x="84" y="1459"/>
                </a:cxn>
                <a:cxn ang="0">
                  <a:pos x="632" y="1459"/>
                </a:cxn>
                <a:cxn ang="0">
                  <a:pos x="703" y="1466"/>
                </a:cxn>
                <a:cxn ang="0">
                  <a:pos x="703" y="1399"/>
                </a:cxn>
                <a:cxn ang="0">
                  <a:pos x="638" y="1399"/>
                </a:cxn>
                <a:cxn ang="0">
                  <a:pos x="542" y="1393"/>
                </a:cxn>
                <a:cxn ang="0">
                  <a:pos x="483" y="1386"/>
                </a:cxn>
                <a:cxn ang="0">
                  <a:pos x="451" y="1366"/>
                </a:cxn>
                <a:cxn ang="0">
                  <a:pos x="438" y="1333"/>
                </a:cxn>
                <a:cxn ang="0">
                  <a:pos x="438" y="1293"/>
                </a:cxn>
                <a:cxn ang="0">
                  <a:pos x="438" y="53"/>
                </a:cxn>
              </a:cxnLst>
              <a:rect l="0" t="0" r="r" b="b"/>
              <a:pathLst>
                <a:path w="703" h="1466">
                  <a:moveTo>
                    <a:pt x="438" y="53"/>
                  </a:moveTo>
                  <a:lnTo>
                    <a:pt x="438" y="26"/>
                  </a:lnTo>
                  <a:lnTo>
                    <a:pt x="432" y="13"/>
                  </a:lnTo>
                  <a:lnTo>
                    <a:pt x="425" y="7"/>
                  </a:lnTo>
                  <a:lnTo>
                    <a:pt x="413" y="0"/>
                  </a:lnTo>
                  <a:lnTo>
                    <a:pt x="387" y="0"/>
                  </a:lnTo>
                  <a:lnTo>
                    <a:pt x="303" y="66"/>
                  </a:lnTo>
                  <a:lnTo>
                    <a:pt x="213" y="113"/>
                  </a:lnTo>
                  <a:lnTo>
                    <a:pt x="122" y="133"/>
                  </a:lnTo>
                  <a:lnTo>
                    <a:pt x="52" y="139"/>
                  </a:lnTo>
                  <a:lnTo>
                    <a:pt x="0" y="139"/>
                  </a:lnTo>
                  <a:lnTo>
                    <a:pt x="0" y="206"/>
                  </a:lnTo>
                  <a:lnTo>
                    <a:pt x="45" y="206"/>
                  </a:lnTo>
                  <a:lnTo>
                    <a:pt x="110" y="199"/>
                  </a:lnTo>
                  <a:lnTo>
                    <a:pt x="193" y="186"/>
                  </a:lnTo>
                  <a:lnTo>
                    <a:pt x="277" y="152"/>
                  </a:lnTo>
                  <a:lnTo>
                    <a:pt x="277" y="1333"/>
                  </a:lnTo>
                  <a:lnTo>
                    <a:pt x="264" y="1366"/>
                  </a:lnTo>
                  <a:lnTo>
                    <a:pt x="232" y="1386"/>
                  </a:lnTo>
                  <a:lnTo>
                    <a:pt x="174" y="1393"/>
                  </a:lnTo>
                  <a:lnTo>
                    <a:pt x="77" y="1399"/>
                  </a:lnTo>
                  <a:lnTo>
                    <a:pt x="13" y="1399"/>
                  </a:lnTo>
                  <a:lnTo>
                    <a:pt x="13" y="1466"/>
                  </a:lnTo>
                  <a:lnTo>
                    <a:pt x="84" y="1459"/>
                  </a:lnTo>
                  <a:lnTo>
                    <a:pt x="632" y="1459"/>
                  </a:lnTo>
                  <a:lnTo>
                    <a:pt x="703" y="1466"/>
                  </a:lnTo>
                  <a:lnTo>
                    <a:pt x="703" y="1399"/>
                  </a:lnTo>
                  <a:lnTo>
                    <a:pt x="638" y="1399"/>
                  </a:lnTo>
                  <a:lnTo>
                    <a:pt x="542" y="1393"/>
                  </a:lnTo>
                  <a:lnTo>
                    <a:pt x="483" y="1386"/>
                  </a:lnTo>
                  <a:lnTo>
                    <a:pt x="451" y="1366"/>
                  </a:lnTo>
                  <a:lnTo>
                    <a:pt x="438" y="1333"/>
                  </a:lnTo>
                  <a:lnTo>
                    <a:pt x="438" y="1293"/>
                  </a:lnTo>
                  <a:lnTo>
                    <a:pt x="438" y="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2510" y="5337"/>
              <a:ext cx="8252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2" name="Freeform 32"/>
            <p:cNvSpPr>
              <a:spLocks/>
            </p:cNvSpPr>
            <p:nvPr/>
          </p:nvSpPr>
          <p:spPr bwMode="auto">
            <a:xfrm>
              <a:off x="2729" y="5967"/>
              <a:ext cx="703" cy="1466"/>
            </a:xfrm>
            <a:custGeom>
              <a:avLst/>
              <a:gdLst/>
              <a:ahLst/>
              <a:cxnLst>
                <a:cxn ang="0">
                  <a:pos x="439" y="53"/>
                </a:cxn>
                <a:cxn ang="0">
                  <a:pos x="439" y="27"/>
                </a:cxn>
                <a:cxn ang="0">
                  <a:pos x="432" y="13"/>
                </a:cxn>
                <a:cxn ang="0">
                  <a:pos x="426" y="7"/>
                </a:cxn>
                <a:cxn ang="0">
                  <a:pos x="413" y="0"/>
                </a:cxn>
                <a:cxn ang="0">
                  <a:pos x="387" y="0"/>
                </a:cxn>
                <a:cxn ang="0">
                  <a:pos x="303" y="66"/>
                </a:cxn>
                <a:cxn ang="0">
                  <a:pos x="213" y="113"/>
                </a:cxn>
                <a:cxn ang="0">
                  <a:pos x="123" y="133"/>
                </a:cxn>
                <a:cxn ang="0">
                  <a:pos x="52" y="139"/>
                </a:cxn>
                <a:cxn ang="0">
                  <a:pos x="0" y="139"/>
                </a:cxn>
                <a:cxn ang="0">
                  <a:pos x="0" y="206"/>
                </a:cxn>
                <a:cxn ang="0">
                  <a:pos x="46" y="206"/>
                </a:cxn>
                <a:cxn ang="0">
                  <a:pos x="110" y="199"/>
                </a:cxn>
                <a:cxn ang="0">
                  <a:pos x="194" y="186"/>
                </a:cxn>
                <a:cxn ang="0">
                  <a:pos x="278" y="153"/>
                </a:cxn>
                <a:cxn ang="0">
                  <a:pos x="278" y="1333"/>
                </a:cxn>
                <a:cxn ang="0">
                  <a:pos x="265" y="1366"/>
                </a:cxn>
                <a:cxn ang="0">
                  <a:pos x="233" y="1386"/>
                </a:cxn>
                <a:cxn ang="0">
                  <a:pos x="175" y="1393"/>
                </a:cxn>
                <a:cxn ang="0">
                  <a:pos x="78" y="1400"/>
                </a:cxn>
                <a:cxn ang="0">
                  <a:pos x="13" y="1400"/>
                </a:cxn>
                <a:cxn ang="0">
                  <a:pos x="13" y="1466"/>
                </a:cxn>
                <a:cxn ang="0">
                  <a:pos x="84" y="1459"/>
                </a:cxn>
                <a:cxn ang="0">
                  <a:pos x="632" y="1459"/>
                </a:cxn>
                <a:cxn ang="0">
                  <a:pos x="703" y="1466"/>
                </a:cxn>
                <a:cxn ang="0">
                  <a:pos x="703" y="1400"/>
                </a:cxn>
                <a:cxn ang="0">
                  <a:pos x="639" y="1400"/>
                </a:cxn>
                <a:cxn ang="0">
                  <a:pos x="542" y="1393"/>
                </a:cxn>
                <a:cxn ang="0">
                  <a:pos x="484" y="1386"/>
                </a:cxn>
                <a:cxn ang="0">
                  <a:pos x="452" y="1366"/>
                </a:cxn>
                <a:cxn ang="0">
                  <a:pos x="439" y="1333"/>
                </a:cxn>
                <a:cxn ang="0">
                  <a:pos x="439" y="1293"/>
                </a:cxn>
                <a:cxn ang="0">
                  <a:pos x="439" y="53"/>
                </a:cxn>
              </a:cxnLst>
              <a:rect l="0" t="0" r="r" b="b"/>
              <a:pathLst>
                <a:path w="703" h="1466">
                  <a:moveTo>
                    <a:pt x="439" y="53"/>
                  </a:moveTo>
                  <a:lnTo>
                    <a:pt x="439" y="27"/>
                  </a:lnTo>
                  <a:lnTo>
                    <a:pt x="432" y="13"/>
                  </a:lnTo>
                  <a:lnTo>
                    <a:pt x="426" y="7"/>
                  </a:lnTo>
                  <a:lnTo>
                    <a:pt x="413" y="0"/>
                  </a:lnTo>
                  <a:lnTo>
                    <a:pt x="387" y="0"/>
                  </a:lnTo>
                  <a:lnTo>
                    <a:pt x="303" y="66"/>
                  </a:lnTo>
                  <a:lnTo>
                    <a:pt x="213" y="113"/>
                  </a:lnTo>
                  <a:lnTo>
                    <a:pt x="123" y="133"/>
                  </a:lnTo>
                  <a:lnTo>
                    <a:pt x="52" y="139"/>
                  </a:lnTo>
                  <a:lnTo>
                    <a:pt x="0" y="139"/>
                  </a:lnTo>
                  <a:lnTo>
                    <a:pt x="0" y="206"/>
                  </a:lnTo>
                  <a:lnTo>
                    <a:pt x="46" y="206"/>
                  </a:lnTo>
                  <a:lnTo>
                    <a:pt x="110" y="199"/>
                  </a:lnTo>
                  <a:lnTo>
                    <a:pt x="194" y="186"/>
                  </a:lnTo>
                  <a:lnTo>
                    <a:pt x="278" y="153"/>
                  </a:lnTo>
                  <a:lnTo>
                    <a:pt x="278" y="1333"/>
                  </a:lnTo>
                  <a:lnTo>
                    <a:pt x="265" y="1366"/>
                  </a:lnTo>
                  <a:lnTo>
                    <a:pt x="233" y="1386"/>
                  </a:lnTo>
                  <a:lnTo>
                    <a:pt x="175" y="1393"/>
                  </a:lnTo>
                  <a:lnTo>
                    <a:pt x="78" y="1400"/>
                  </a:lnTo>
                  <a:lnTo>
                    <a:pt x="13" y="1400"/>
                  </a:lnTo>
                  <a:lnTo>
                    <a:pt x="13" y="1466"/>
                  </a:lnTo>
                  <a:lnTo>
                    <a:pt x="84" y="1459"/>
                  </a:lnTo>
                  <a:lnTo>
                    <a:pt x="632" y="1459"/>
                  </a:lnTo>
                  <a:lnTo>
                    <a:pt x="703" y="1466"/>
                  </a:lnTo>
                  <a:lnTo>
                    <a:pt x="703" y="1400"/>
                  </a:lnTo>
                  <a:lnTo>
                    <a:pt x="639" y="1400"/>
                  </a:lnTo>
                  <a:lnTo>
                    <a:pt x="542" y="1393"/>
                  </a:lnTo>
                  <a:lnTo>
                    <a:pt x="484" y="1386"/>
                  </a:lnTo>
                  <a:lnTo>
                    <a:pt x="452" y="1366"/>
                  </a:lnTo>
                  <a:lnTo>
                    <a:pt x="439" y="1333"/>
                  </a:lnTo>
                  <a:lnTo>
                    <a:pt x="439" y="1293"/>
                  </a:lnTo>
                  <a:lnTo>
                    <a:pt x="439" y="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3" name="Freeform 33"/>
            <p:cNvSpPr>
              <a:spLocks/>
            </p:cNvSpPr>
            <p:nvPr/>
          </p:nvSpPr>
          <p:spPr bwMode="auto">
            <a:xfrm>
              <a:off x="4251" y="6836"/>
              <a:ext cx="1302" cy="93"/>
            </a:xfrm>
            <a:custGeom>
              <a:avLst/>
              <a:gdLst/>
              <a:ahLst/>
              <a:cxnLst>
                <a:cxn ang="0">
                  <a:pos x="1238" y="93"/>
                </a:cxn>
                <a:cxn ang="0">
                  <a:pos x="1264" y="93"/>
                </a:cxn>
                <a:cxn ang="0">
                  <a:pos x="1289" y="80"/>
                </a:cxn>
                <a:cxn ang="0">
                  <a:pos x="1296" y="73"/>
                </a:cxn>
                <a:cxn ang="0">
                  <a:pos x="1302" y="60"/>
                </a:cxn>
                <a:cxn ang="0">
                  <a:pos x="1302" y="33"/>
                </a:cxn>
                <a:cxn ang="0">
                  <a:pos x="1296" y="20"/>
                </a:cxn>
                <a:cxn ang="0">
                  <a:pos x="1289" y="13"/>
                </a:cxn>
                <a:cxn ang="0">
                  <a:pos x="1264" y="0"/>
                </a:cxn>
                <a:cxn ang="0">
                  <a:pos x="39" y="0"/>
                </a:cxn>
                <a:cxn ang="0">
                  <a:pos x="13" y="13"/>
                </a:cxn>
                <a:cxn ang="0">
                  <a:pos x="6" y="20"/>
                </a:cxn>
                <a:cxn ang="0">
                  <a:pos x="0" y="33"/>
                </a:cxn>
                <a:cxn ang="0">
                  <a:pos x="0" y="60"/>
                </a:cxn>
                <a:cxn ang="0">
                  <a:pos x="6" y="73"/>
                </a:cxn>
                <a:cxn ang="0">
                  <a:pos x="13" y="80"/>
                </a:cxn>
                <a:cxn ang="0">
                  <a:pos x="26" y="86"/>
                </a:cxn>
                <a:cxn ang="0">
                  <a:pos x="39" y="86"/>
                </a:cxn>
                <a:cxn ang="0">
                  <a:pos x="52" y="93"/>
                </a:cxn>
                <a:cxn ang="0">
                  <a:pos x="71" y="93"/>
                </a:cxn>
                <a:cxn ang="0">
                  <a:pos x="1238" y="93"/>
                </a:cxn>
              </a:cxnLst>
              <a:rect l="0" t="0" r="r" b="b"/>
              <a:pathLst>
                <a:path w="1302" h="93">
                  <a:moveTo>
                    <a:pt x="1238" y="93"/>
                  </a:moveTo>
                  <a:lnTo>
                    <a:pt x="1264" y="93"/>
                  </a:lnTo>
                  <a:lnTo>
                    <a:pt x="1289" y="80"/>
                  </a:lnTo>
                  <a:lnTo>
                    <a:pt x="1296" y="73"/>
                  </a:lnTo>
                  <a:lnTo>
                    <a:pt x="1302" y="60"/>
                  </a:lnTo>
                  <a:lnTo>
                    <a:pt x="1302" y="33"/>
                  </a:lnTo>
                  <a:lnTo>
                    <a:pt x="1296" y="20"/>
                  </a:lnTo>
                  <a:lnTo>
                    <a:pt x="1289" y="13"/>
                  </a:lnTo>
                  <a:lnTo>
                    <a:pt x="1264" y="0"/>
                  </a:lnTo>
                  <a:lnTo>
                    <a:pt x="39" y="0"/>
                  </a:lnTo>
                  <a:lnTo>
                    <a:pt x="13" y="13"/>
                  </a:lnTo>
                  <a:lnTo>
                    <a:pt x="6" y="20"/>
                  </a:lnTo>
                  <a:lnTo>
                    <a:pt x="0" y="33"/>
                  </a:lnTo>
                  <a:lnTo>
                    <a:pt x="0" y="60"/>
                  </a:lnTo>
                  <a:lnTo>
                    <a:pt x="6" y="73"/>
                  </a:lnTo>
                  <a:lnTo>
                    <a:pt x="13" y="80"/>
                  </a:lnTo>
                  <a:lnTo>
                    <a:pt x="26" y="86"/>
                  </a:lnTo>
                  <a:lnTo>
                    <a:pt x="39" y="86"/>
                  </a:lnTo>
                  <a:lnTo>
                    <a:pt x="52" y="93"/>
                  </a:lnTo>
                  <a:lnTo>
                    <a:pt x="71" y="93"/>
                  </a:lnTo>
                  <a:lnTo>
                    <a:pt x="1238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4" name="Freeform 34"/>
            <p:cNvSpPr>
              <a:spLocks/>
            </p:cNvSpPr>
            <p:nvPr/>
          </p:nvSpPr>
          <p:spPr bwMode="auto">
            <a:xfrm>
              <a:off x="6411" y="5781"/>
              <a:ext cx="496" cy="2202"/>
            </a:xfrm>
            <a:custGeom>
              <a:avLst/>
              <a:gdLst/>
              <a:ahLst/>
              <a:cxnLst>
                <a:cxn ang="0">
                  <a:pos x="496" y="2183"/>
                </a:cxn>
                <a:cxn ang="0">
                  <a:pos x="496" y="2176"/>
                </a:cxn>
                <a:cxn ang="0">
                  <a:pos x="483" y="2163"/>
                </a:cxn>
                <a:cxn ang="0">
                  <a:pos x="477" y="2149"/>
                </a:cxn>
                <a:cxn ang="0">
                  <a:pos x="457" y="2129"/>
                </a:cxn>
                <a:cxn ang="0">
                  <a:pos x="354" y="2003"/>
                </a:cxn>
                <a:cxn ang="0">
                  <a:pos x="277" y="1864"/>
                </a:cxn>
                <a:cxn ang="0">
                  <a:pos x="212" y="1718"/>
                </a:cxn>
                <a:cxn ang="0">
                  <a:pos x="174" y="1559"/>
                </a:cxn>
                <a:cxn ang="0">
                  <a:pos x="141" y="1406"/>
                </a:cxn>
                <a:cxn ang="0">
                  <a:pos x="129" y="1247"/>
                </a:cxn>
                <a:cxn ang="0">
                  <a:pos x="122" y="1101"/>
                </a:cxn>
                <a:cxn ang="0">
                  <a:pos x="129" y="909"/>
                </a:cxn>
                <a:cxn ang="0">
                  <a:pos x="154" y="723"/>
                </a:cxn>
                <a:cxn ang="0">
                  <a:pos x="200" y="538"/>
                </a:cxn>
                <a:cxn ang="0">
                  <a:pos x="264" y="365"/>
                </a:cxn>
                <a:cxn ang="0">
                  <a:pos x="348" y="206"/>
                </a:cxn>
                <a:cxn ang="0">
                  <a:pos x="470" y="60"/>
                </a:cxn>
                <a:cxn ang="0">
                  <a:pos x="496" y="33"/>
                </a:cxn>
                <a:cxn ang="0">
                  <a:pos x="496" y="7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57" y="7"/>
                </a:cxn>
                <a:cxn ang="0">
                  <a:pos x="419" y="33"/>
                </a:cxn>
                <a:cxn ang="0">
                  <a:pos x="374" y="80"/>
                </a:cxn>
                <a:cxn ang="0">
                  <a:pos x="316" y="146"/>
                </a:cxn>
                <a:cxn ang="0">
                  <a:pos x="251" y="219"/>
                </a:cxn>
                <a:cxn ang="0">
                  <a:pos x="193" y="319"/>
                </a:cxn>
                <a:cxn ang="0">
                  <a:pos x="135" y="431"/>
                </a:cxn>
                <a:cxn ang="0">
                  <a:pos x="64" y="611"/>
                </a:cxn>
                <a:cxn ang="0">
                  <a:pos x="25" y="790"/>
                </a:cxn>
                <a:cxn ang="0">
                  <a:pos x="6" y="955"/>
                </a:cxn>
                <a:cxn ang="0">
                  <a:pos x="0" y="1101"/>
                </a:cxn>
                <a:cxn ang="0">
                  <a:pos x="6" y="1247"/>
                </a:cxn>
                <a:cxn ang="0">
                  <a:pos x="25" y="1413"/>
                </a:cxn>
                <a:cxn ang="0">
                  <a:pos x="71" y="1599"/>
                </a:cxn>
                <a:cxn ang="0">
                  <a:pos x="141" y="1791"/>
                </a:cxn>
                <a:cxn ang="0">
                  <a:pos x="206" y="1917"/>
                </a:cxn>
                <a:cxn ang="0">
                  <a:pos x="277" y="2017"/>
                </a:cxn>
                <a:cxn ang="0">
                  <a:pos x="348" y="2096"/>
                </a:cxn>
                <a:cxn ang="0">
                  <a:pos x="406" y="2156"/>
                </a:cxn>
                <a:cxn ang="0">
                  <a:pos x="451" y="2189"/>
                </a:cxn>
                <a:cxn ang="0">
                  <a:pos x="477" y="2202"/>
                </a:cxn>
                <a:cxn ang="0">
                  <a:pos x="483" y="2202"/>
                </a:cxn>
                <a:cxn ang="0">
                  <a:pos x="496" y="2196"/>
                </a:cxn>
                <a:cxn ang="0">
                  <a:pos x="496" y="2183"/>
                </a:cxn>
              </a:cxnLst>
              <a:rect l="0" t="0" r="r" b="b"/>
              <a:pathLst>
                <a:path w="496" h="2202">
                  <a:moveTo>
                    <a:pt x="496" y="2183"/>
                  </a:moveTo>
                  <a:lnTo>
                    <a:pt x="496" y="2176"/>
                  </a:lnTo>
                  <a:lnTo>
                    <a:pt x="483" y="2163"/>
                  </a:lnTo>
                  <a:lnTo>
                    <a:pt x="477" y="2149"/>
                  </a:lnTo>
                  <a:lnTo>
                    <a:pt x="457" y="2129"/>
                  </a:lnTo>
                  <a:lnTo>
                    <a:pt x="354" y="2003"/>
                  </a:lnTo>
                  <a:lnTo>
                    <a:pt x="277" y="1864"/>
                  </a:lnTo>
                  <a:lnTo>
                    <a:pt x="212" y="1718"/>
                  </a:lnTo>
                  <a:lnTo>
                    <a:pt x="174" y="1559"/>
                  </a:lnTo>
                  <a:lnTo>
                    <a:pt x="141" y="1406"/>
                  </a:lnTo>
                  <a:lnTo>
                    <a:pt x="129" y="1247"/>
                  </a:lnTo>
                  <a:lnTo>
                    <a:pt x="122" y="1101"/>
                  </a:lnTo>
                  <a:lnTo>
                    <a:pt x="129" y="909"/>
                  </a:lnTo>
                  <a:lnTo>
                    <a:pt x="154" y="723"/>
                  </a:lnTo>
                  <a:lnTo>
                    <a:pt x="200" y="538"/>
                  </a:lnTo>
                  <a:lnTo>
                    <a:pt x="264" y="365"/>
                  </a:lnTo>
                  <a:lnTo>
                    <a:pt x="348" y="206"/>
                  </a:lnTo>
                  <a:lnTo>
                    <a:pt x="470" y="60"/>
                  </a:lnTo>
                  <a:lnTo>
                    <a:pt x="496" y="33"/>
                  </a:lnTo>
                  <a:lnTo>
                    <a:pt x="496" y="7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57" y="7"/>
                  </a:lnTo>
                  <a:lnTo>
                    <a:pt x="419" y="33"/>
                  </a:lnTo>
                  <a:lnTo>
                    <a:pt x="374" y="80"/>
                  </a:lnTo>
                  <a:lnTo>
                    <a:pt x="316" y="146"/>
                  </a:lnTo>
                  <a:lnTo>
                    <a:pt x="251" y="219"/>
                  </a:lnTo>
                  <a:lnTo>
                    <a:pt x="193" y="319"/>
                  </a:lnTo>
                  <a:lnTo>
                    <a:pt x="135" y="431"/>
                  </a:lnTo>
                  <a:lnTo>
                    <a:pt x="64" y="611"/>
                  </a:lnTo>
                  <a:lnTo>
                    <a:pt x="25" y="790"/>
                  </a:lnTo>
                  <a:lnTo>
                    <a:pt x="6" y="955"/>
                  </a:lnTo>
                  <a:lnTo>
                    <a:pt x="0" y="1101"/>
                  </a:lnTo>
                  <a:lnTo>
                    <a:pt x="6" y="1247"/>
                  </a:lnTo>
                  <a:lnTo>
                    <a:pt x="25" y="1413"/>
                  </a:lnTo>
                  <a:lnTo>
                    <a:pt x="71" y="1599"/>
                  </a:lnTo>
                  <a:lnTo>
                    <a:pt x="141" y="1791"/>
                  </a:lnTo>
                  <a:lnTo>
                    <a:pt x="206" y="1917"/>
                  </a:lnTo>
                  <a:lnTo>
                    <a:pt x="277" y="2017"/>
                  </a:lnTo>
                  <a:lnTo>
                    <a:pt x="348" y="2096"/>
                  </a:lnTo>
                  <a:lnTo>
                    <a:pt x="406" y="2156"/>
                  </a:lnTo>
                  <a:lnTo>
                    <a:pt x="451" y="2189"/>
                  </a:lnTo>
                  <a:lnTo>
                    <a:pt x="477" y="2202"/>
                  </a:lnTo>
                  <a:lnTo>
                    <a:pt x="483" y="2202"/>
                  </a:lnTo>
                  <a:lnTo>
                    <a:pt x="496" y="2196"/>
                  </a:lnTo>
                  <a:lnTo>
                    <a:pt x="496" y="21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5" name="Freeform 35"/>
            <p:cNvSpPr>
              <a:spLocks/>
            </p:cNvSpPr>
            <p:nvPr/>
          </p:nvSpPr>
          <p:spPr bwMode="auto">
            <a:xfrm>
              <a:off x="7210" y="6836"/>
              <a:ext cx="1302" cy="93"/>
            </a:xfrm>
            <a:custGeom>
              <a:avLst/>
              <a:gdLst/>
              <a:ahLst/>
              <a:cxnLst>
                <a:cxn ang="0">
                  <a:pos x="1238" y="93"/>
                </a:cxn>
                <a:cxn ang="0">
                  <a:pos x="1264" y="93"/>
                </a:cxn>
                <a:cxn ang="0">
                  <a:pos x="1289" y="80"/>
                </a:cxn>
                <a:cxn ang="0">
                  <a:pos x="1296" y="73"/>
                </a:cxn>
                <a:cxn ang="0">
                  <a:pos x="1302" y="60"/>
                </a:cxn>
                <a:cxn ang="0">
                  <a:pos x="1302" y="33"/>
                </a:cxn>
                <a:cxn ang="0">
                  <a:pos x="1296" y="20"/>
                </a:cxn>
                <a:cxn ang="0">
                  <a:pos x="1289" y="13"/>
                </a:cxn>
                <a:cxn ang="0">
                  <a:pos x="1264" y="0"/>
                </a:cxn>
                <a:cxn ang="0">
                  <a:pos x="39" y="0"/>
                </a:cxn>
                <a:cxn ang="0">
                  <a:pos x="13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60"/>
                </a:cxn>
                <a:cxn ang="0">
                  <a:pos x="7" y="73"/>
                </a:cxn>
                <a:cxn ang="0">
                  <a:pos x="13" y="80"/>
                </a:cxn>
                <a:cxn ang="0">
                  <a:pos x="26" y="86"/>
                </a:cxn>
                <a:cxn ang="0">
                  <a:pos x="39" y="86"/>
                </a:cxn>
                <a:cxn ang="0">
                  <a:pos x="52" y="93"/>
                </a:cxn>
                <a:cxn ang="0">
                  <a:pos x="71" y="93"/>
                </a:cxn>
                <a:cxn ang="0">
                  <a:pos x="1238" y="93"/>
                </a:cxn>
              </a:cxnLst>
              <a:rect l="0" t="0" r="r" b="b"/>
              <a:pathLst>
                <a:path w="1302" h="93">
                  <a:moveTo>
                    <a:pt x="1238" y="93"/>
                  </a:moveTo>
                  <a:lnTo>
                    <a:pt x="1264" y="93"/>
                  </a:lnTo>
                  <a:lnTo>
                    <a:pt x="1289" y="80"/>
                  </a:lnTo>
                  <a:lnTo>
                    <a:pt x="1296" y="73"/>
                  </a:lnTo>
                  <a:lnTo>
                    <a:pt x="1302" y="60"/>
                  </a:lnTo>
                  <a:lnTo>
                    <a:pt x="1302" y="33"/>
                  </a:lnTo>
                  <a:lnTo>
                    <a:pt x="1296" y="20"/>
                  </a:lnTo>
                  <a:lnTo>
                    <a:pt x="1289" y="13"/>
                  </a:lnTo>
                  <a:lnTo>
                    <a:pt x="1264" y="0"/>
                  </a:lnTo>
                  <a:lnTo>
                    <a:pt x="39" y="0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60"/>
                  </a:lnTo>
                  <a:lnTo>
                    <a:pt x="7" y="73"/>
                  </a:lnTo>
                  <a:lnTo>
                    <a:pt x="13" y="80"/>
                  </a:lnTo>
                  <a:lnTo>
                    <a:pt x="26" y="86"/>
                  </a:lnTo>
                  <a:lnTo>
                    <a:pt x="39" y="86"/>
                  </a:lnTo>
                  <a:lnTo>
                    <a:pt x="52" y="93"/>
                  </a:lnTo>
                  <a:lnTo>
                    <a:pt x="71" y="93"/>
                  </a:lnTo>
                  <a:lnTo>
                    <a:pt x="1238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6" name="Freeform 36"/>
            <p:cNvSpPr>
              <a:spLocks/>
            </p:cNvSpPr>
            <p:nvPr/>
          </p:nvSpPr>
          <p:spPr bwMode="auto">
            <a:xfrm>
              <a:off x="8757" y="6458"/>
              <a:ext cx="1064" cy="1001"/>
            </a:xfrm>
            <a:custGeom>
              <a:avLst/>
              <a:gdLst/>
              <a:ahLst/>
              <a:cxnLst>
                <a:cxn ang="0">
                  <a:pos x="658" y="272"/>
                </a:cxn>
                <a:cxn ang="0">
                  <a:pos x="703" y="159"/>
                </a:cxn>
                <a:cxn ang="0">
                  <a:pos x="793" y="66"/>
                </a:cxn>
                <a:cxn ang="0">
                  <a:pos x="884" y="53"/>
                </a:cxn>
                <a:cxn ang="0">
                  <a:pos x="967" y="79"/>
                </a:cxn>
                <a:cxn ang="0">
                  <a:pos x="884" y="146"/>
                </a:cxn>
                <a:cxn ang="0">
                  <a:pos x="871" y="219"/>
                </a:cxn>
                <a:cxn ang="0">
                  <a:pos x="884" y="252"/>
                </a:cxn>
                <a:cxn ang="0">
                  <a:pos x="922" y="272"/>
                </a:cxn>
                <a:cxn ang="0">
                  <a:pos x="987" y="265"/>
                </a:cxn>
                <a:cxn ang="0">
                  <a:pos x="1051" y="205"/>
                </a:cxn>
                <a:cxn ang="0">
                  <a:pos x="1051" y="86"/>
                </a:cxn>
                <a:cxn ang="0">
                  <a:pos x="967" y="20"/>
                </a:cxn>
                <a:cxn ang="0">
                  <a:pos x="864" y="0"/>
                </a:cxn>
                <a:cxn ang="0">
                  <a:pos x="742" y="46"/>
                </a:cxn>
                <a:cxn ang="0">
                  <a:pos x="664" y="132"/>
                </a:cxn>
                <a:cxn ang="0">
                  <a:pos x="600" y="93"/>
                </a:cxn>
                <a:cxn ang="0">
                  <a:pos x="503" y="20"/>
                </a:cxn>
                <a:cxn ang="0">
                  <a:pos x="406" y="0"/>
                </a:cxn>
                <a:cxn ang="0">
                  <a:pos x="245" y="60"/>
                </a:cxn>
                <a:cxn ang="0">
                  <a:pos x="129" y="186"/>
                </a:cxn>
                <a:cxn ang="0">
                  <a:pos x="71" y="305"/>
                </a:cxn>
                <a:cxn ang="0">
                  <a:pos x="65" y="351"/>
                </a:cxn>
                <a:cxn ang="0">
                  <a:pos x="78" y="358"/>
                </a:cxn>
                <a:cxn ang="0">
                  <a:pos x="91" y="365"/>
                </a:cxn>
                <a:cxn ang="0">
                  <a:pos x="110" y="351"/>
                </a:cxn>
                <a:cxn ang="0">
                  <a:pos x="162" y="239"/>
                </a:cxn>
                <a:cxn ang="0">
                  <a:pos x="258" y="106"/>
                </a:cxn>
                <a:cxn ang="0">
                  <a:pos x="361" y="53"/>
                </a:cxn>
                <a:cxn ang="0">
                  <a:pos x="465" y="66"/>
                </a:cxn>
                <a:cxn ang="0">
                  <a:pos x="510" y="132"/>
                </a:cxn>
                <a:cxn ang="0">
                  <a:pos x="516" y="252"/>
                </a:cxn>
                <a:cxn ang="0">
                  <a:pos x="477" y="424"/>
                </a:cxn>
                <a:cxn ang="0">
                  <a:pos x="406" y="723"/>
                </a:cxn>
                <a:cxn ang="0">
                  <a:pos x="323" y="889"/>
                </a:cxn>
                <a:cxn ang="0">
                  <a:pos x="200" y="948"/>
                </a:cxn>
                <a:cxn ang="0">
                  <a:pos x="142" y="942"/>
                </a:cxn>
                <a:cxn ang="0">
                  <a:pos x="142" y="902"/>
                </a:cxn>
                <a:cxn ang="0">
                  <a:pos x="194" y="802"/>
                </a:cxn>
                <a:cxn ang="0">
                  <a:pos x="187" y="763"/>
                </a:cxn>
                <a:cxn ang="0">
                  <a:pos x="149" y="729"/>
                </a:cxn>
                <a:cxn ang="0">
                  <a:pos x="116" y="723"/>
                </a:cxn>
                <a:cxn ang="0">
                  <a:pos x="13" y="789"/>
                </a:cxn>
                <a:cxn ang="0">
                  <a:pos x="13" y="909"/>
                </a:cxn>
                <a:cxn ang="0">
                  <a:pos x="91" y="975"/>
                </a:cxn>
                <a:cxn ang="0">
                  <a:pos x="200" y="1001"/>
                </a:cxn>
                <a:cxn ang="0">
                  <a:pos x="336" y="942"/>
                </a:cxn>
                <a:cxn ang="0">
                  <a:pos x="413" y="855"/>
                </a:cxn>
                <a:cxn ang="0">
                  <a:pos x="452" y="889"/>
                </a:cxn>
                <a:cxn ang="0">
                  <a:pos x="568" y="982"/>
                </a:cxn>
                <a:cxn ang="0">
                  <a:pos x="748" y="982"/>
                </a:cxn>
                <a:cxn ang="0">
                  <a:pos x="884" y="882"/>
                </a:cxn>
                <a:cxn ang="0">
                  <a:pos x="993" y="696"/>
                </a:cxn>
                <a:cxn ang="0">
                  <a:pos x="1000" y="650"/>
                </a:cxn>
                <a:cxn ang="0">
                  <a:pos x="961" y="637"/>
                </a:cxn>
                <a:cxn ang="0">
                  <a:pos x="942" y="663"/>
                </a:cxn>
                <a:cxn ang="0">
                  <a:pos x="851" y="842"/>
                </a:cxn>
                <a:cxn ang="0">
                  <a:pos x="748" y="928"/>
                </a:cxn>
                <a:cxn ang="0">
                  <a:pos x="658" y="948"/>
                </a:cxn>
                <a:cxn ang="0">
                  <a:pos x="568" y="909"/>
                </a:cxn>
                <a:cxn ang="0">
                  <a:pos x="542" y="802"/>
                </a:cxn>
                <a:cxn ang="0">
                  <a:pos x="561" y="696"/>
                </a:cxn>
                <a:cxn ang="0">
                  <a:pos x="651" y="312"/>
                </a:cxn>
              </a:cxnLst>
              <a:rect l="0" t="0" r="r" b="b"/>
              <a:pathLst>
                <a:path w="1064" h="1001">
                  <a:moveTo>
                    <a:pt x="651" y="312"/>
                  </a:moveTo>
                  <a:lnTo>
                    <a:pt x="658" y="272"/>
                  </a:lnTo>
                  <a:lnTo>
                    <a:pt x="677" y="219"/>
                  </a:lnTo>
                  <a:lnTo>
                    <a:pt x="703" y="159"/>
                  </a:lnTo>
                  <a:lnTo>
                    <a:pt x="742" y="106"/>
                  </a:lnTo>
                  <a:lnTo>
                    <a:pt x="793" y="66"/>
                  </a:lnTo>
                  <a:lnTo>
                    <a:pt x="864" y="53"/>
                  </a:lnTo>
                  <a:lnTo>
                    <a:pt x="884" y="53"/>
                  </a:lnTo>
                  <a:lnTo>
                    <a:pt x="922" y="60"/>
                  </a:lnTo>
                  <a:lnTo>
                    <a:pt x="967" y="79"/>
                  </a:lnTo>
                  <a:lnTo>
                    <a:pt x="916" y="106"/>
                  </a:lnTo>
                  <a:lnTo>
                    <a:pt x="884" y="146"/>
                  </a:lnTo>
                  <a:lnTo>
                    <a:pt x="864" y="199"/>
                  </a:lnTo>
                  <a:lnTo>
                    <a:pt x="871" y="219"/>
                  </a:lnTo>
                  <a:lnTo>
                    <a:pt x="877" y="232"/>
                  </a:lnTo>
                  <a:lnTo>
                    <a:pt x="884" y="252"/>
                  </a:lnTo>
                  <a:lnTo>
                    <a:pt x="903" y="265"/>
                  </a:lnTo>
                  <a:lnTo>
                    <a:pt x="922" y="272"/>
                  </a:lnTo>
                  <a:lnTo>
                    <a:pt x="948" y="272"/>
                  </a:lnTo>
                  <a:lnTo>
                    <a:pt x="987" y="265"/>
                  </a:lnTo>
                  <a:lnTo>
                    <a:pt x="1025" y="245"/>
                  </a:lnTo>
                  <a:lnTo>
                    <a:pt x="1051" y="205"/>
                  </a:lnTo>
                  <a:lnTo>
                    <a:pt x="1064" y="146"/>
                  </a:lnTo>
                  <a:lnTo>
                    <a:pt x="1051" y="86"/>
                  </a:lnTo>
                  <a:lnTo>
                    <a:pt x="1013" y="46"/>
                  </a:lnTo>
                  <a:lnTo>
                    <a:pt x="967" y="20"/>
                  </a:lnTo>
                  <a:lnTo>
                    <a:pt x="916" y="6"/>
                  </a:lnTo>
                  <a:lnTo>
                    <a:pt x="864" y="0"/>
                  </a:lnTo>
                  <a:lnTo>
                    <a:pt x="793" y="13"/>
                  </a:lnTo>
                  <a:lnTo>
                    <a:pt x="742" y="46"/>
                  </a:lnTo>
                  <a:lnTo>
                    <a:pt x="697" y="86"/>
                  </a:lnTo>
                  <a:lnTo>
                    <a:pt x="664" y="132"/>
                  </a:lnTo>
                  <a:lnTo>
                    <a:pt x="639" y="166"/>
                  </a:lnTo>
                  <a:lnTo>
                    <a:pt x="600" y="93"/>
                  </a:lnTo>
                  <a:lnTo>
                    <a:pt x="555" y="46"/>
                  </a:lnTo>
                  <a:lnTo>
                    <a:pt x="503" y="20"/>
                  </a:lnTo>
                  <a:lnTo>
                    <a:pt x="452" y="6"/>
                  </a:lnTo>
                  <a:lnTo>
                    <a:pt x="406" y="0"/>
                  </a:lnTo>
                  <a:lnTo>
                    <a:pt x="316" y="13"/>
                  </a:lnTo>
                  <a:lnTo>
                    <a:pt x="245" y="60"/>
                  </a:lnTo>
                  <a:lnTo>
                    <a:pt x="181" y="119"/>
                  </a:lnTo>
                  <a:lnTo>
                    <a:pt x="129" y="186"/>
                  </a:lnTo>
                  <a:lnTo>
                    <a:pt x="91" y="252"/>
                  </a:lnTo>
                  <a:lnTo>
                    <a:pt x="71" y="305"/>
                  </a:lnTo>
                  <a:lnTo>
                    <a:pt x="65" y="338"/>
                  </a:lnTo>
                  <a:lnTo>
                    <a:pt x="65" y="351"/>
                  </a:lnTo>
                  <a:lnTo>
                    <a:pt x="71" y="358"/>
                  </a:lnTo>
                  <a:lnTo>
                    <a:pt x="78" y="358"/>
                  </a:lnTo>
                  <a:lnTo>
                    <a:pt x="84" y="365"/>
                  </a:lnTo>
                  <a:lnTo>
                    <a:pt x="91" y="365"/>
                  </a:lnTo>
                  <a:lnTo>
                    <a:pt x="103" y="358"/>
                  </a:lnTo>
                  <a:lnTo>
                    <a:pt x="110" y="351"/>
                  </a:lnTo>
                  <a:lnTo>
                    <a:pt x="116" y="338"/>
                  </a:lnTo>
                  <a:lnTo>
                    <a:pt x="162" y="239"/>
                  </a:lnTo>
                  <a:lnTo>
                    <a:pt x="207" y="159"/>
                  </a:lnTo>
                  <a:lnTo>
                    <a:pt x="258" y="106"/>
                  </a:lnTo>
                  <a:lnTo>
                    <a:pt x="316" y="73"/>
                  </a:lnTo>
                  <a:lnTo>
                    <a:pt x="361" y="53"/>
                  </a:lnTo>
                  <a:lnTo>
                    <a:pt x="432" y="53"/>
                  </a:lnTo>
                  <a:lnTo>
                    <a:pt x="465" y="66"/>
                  </a:lnTo>
                  <a:lnTo>
                    <a:pt x="490" y="93"/>
                  </a:lnTo>
                  <a:lnTo>
                    <a:pt x="510" y="132"/>
                  </a:lnTo>
                  <a:lnTo>
                    <a:pt x="523" y="199"/>
                  </a:lnTo>
                  <a:lnTo>
                    <a:pt x="516" y="252"/>
                  </a:lnTo>
                  <a:lnTo>
                    <a:pt x="503" y="325"/>
                  </a:lnTo>
                  <a:lnTo>
                    <a:pt x="477" y="424"/>
                  </a:lnTo>
                  <a:lnTo>
                    <a:pt x="445" y="557"/>
                  </a:lnTo>
                  <a:lnTo>
                    <a:pt x="406" y="723"/>
                  </a:lnTo>
                  <a:lnTo>
                    <a:pt x="374" y="816"/>
                  </a:lnTo>
                  <a:lnTo>
                    <a:pt x="323" y="889"/>
                  </a:lnTo>
                  <a:lnTo>
                    <a:pt x="271" y="935"/>
                  </a:lnTo>
                  <a:lnTo>
                    <a:pt x="200" y="948"/>
                  </a:lnTo>
                  <a:lnTo>
                    <a:pt x="174" y="948"/>
                  </a:lnTo>
                  <a:lnTo>
                    <a:pt x="142" y="942"/>
                  </a:lnTo>
                  <a:lnTo>
                    <a:pt x="97" y="922"/>
                  </a:lnTo>
                  <a:lnTo>
                    <a:pt x="142" y="902"/>
                  </a:lnTo>
                  <a:lnTo>
                    <a:pt x="181" y="862"/>
                  </a:lnTo>
                  <a:lnTo>
                    <a:pt x="194" y="802"/>
                  </a:lnTo>
                  <a:lnTo>
                    <a:pt x="194" y="783"/>
                  </a:lnTo>
                  <a:lnTo>
                    <a:pt x="187" y="763"/>
                  </a:lnTo>
                  <a:lnTo>
                    <a:pt x="162" y="736"/>
                  </a:lnTo>
                  <a:lnTo>
                    <a:pt x="149" y="729"/>
                  </a:lnTo>
                  <a:lnTo>
                    <a:pt x="129" y="729"/>
                  </a:lnTo>
                  <a:lnTo>
                    <a:pt x="116" y="723"/>
                  </a:lnTo>
                  <a:lnTo>
                    <a:pt x="58" y="743"/>
                  </a:lnTo>
                  <a:lnTo>
                    <a:pt x="13" y="789"/>
                  </a:lnTo>
                  <a:lnTo>
                    <a:pt x="0" y="855"/>
                  </a:lnTo>
                  <a:lnTo>
                    <a:pt x="13" y="909"/>
                  </a:lnTo>
                  <a:lnTo>
                    <a:pt x="39" y="948"/>
                  </a:lnTo>
                  <a:lnTo>
                    <a:pt x="91" y="975"/>
                  </a:lnTo>
                  <a:lnTo>
                    <a:pt x="142" y="995"/>
                  </a:lnTo>
                  <a:lnTo>
                    <a:pt x="200" y="1001"/>
                  </a:lnTo>
                  <a:lnTo>
                    <a:pt x="278" y="982"/>
                  </a:lnTo>
                  <a:lnTo>
                    <a:pt x="336" y="942"/>
                  </a:lnTo>
                  <a:lnTo>
                    <a:pt x="381" y="895"/>
                  </a:lnTo>
                  <a:lnTo>
                    <a:pt x="413" y="855"/>
                  </a:lnTo>
                  <a:lnTo>
                    <a:pt x="426" y="829"/>
                  </a:lnTo>
                  <a:lnTo>
                    <a:pt x="452" y="889"/>
                  </a:lnTo>
                  <a:lnTo>
                    <a:pt x="503" y="948"/>
                  </a:lnTo>
                  <a:lnTo>
                    <a:pt x="568" y="982"/>
                  </a:lnTo>
                  <a:lnTo>
                    <a:pt x="658" y="1001"/>
                  </a:lnTo>
                  <a:lnTo>
                    <a:pt x="748" y="982"/>
                  </a:lnTo>
                  <a:lnTo>
                    <a:pt x="819" y="942"/>
                  </a:lnTo>
                  <a:lnTo>
                    <a:pt x="884" y="882"/>
                  </a:lnTo>
                  <a:lnTo>
                    <a:pt x="935" y="816"/>
                  </a:lnTo>
                  <a:lnTo>
                    <a:pt x="993" y="696"/>
                  </a:lnTo>
                  <a:lnTo>
                    <a:pt x="1000" y="663"/>
                  </a:lnTo>
                  <a:lnTo>
                    <a:pt x="1000" y="650"/>
                  </a:lnTo>
                  <a:lnTo>
                    <a:pt x="987" y="637"/>
                  </a:lnTo>
                  <a:lnTo>
                    <a:pt x="961" y="637"/>
                  </a:lnTo>
                  <a:lnTo>
                    <a:pt x="948" y="650"/>
                  </a:lnTo>
                  <a:lnTo>
                    <a:pt x="942" y="663"/>
                  </a:lnTo>
                  <a:lnTo>
                    <a:pt x="903" y="763"/>
                  </a:lnTo>
                  <a:lnTo>
                    <a:pt x="851" y="842"/>
                  </a:lnTo>
                  <a:lnTo>
                    <a:pt x="800" y="895"/>
                  </a:lnTo>
                  <a:lnTo>
                    <a:pt x="748" y="928"/>
                  </a:lnTo>
                  <a:lnTo>
                    <a:pt x="697" y="948"/>
                  </a:lnTo>
                  <a:lnTo>
                    <a:pt x="658" y="948"/>
                  </a:lnTo>
                  <a:lnTo>
                    <a:pt x="606" y="935"/>
                  </a:lnTo>
                  <a:lnTo>
                    <a:pt x="568" y="909"/>
                  </a:lnTo>
                  <a:lnTo>
                    <a:pt x="548" y="862"/>
                  </a:lnTo>
                  <a:lnTo>
                    <a:pt x="542" y="802"/>
                  </a:lnTo>
                  <a:lnTo>
                    <a:pt x="548" y="756"/>
                  </a:lnTo>
                  <a:lnTo>
                    <a:pt x="561" y="696"/>
                  </a:lnTo>
                  <a:lnTo>
                    <a:pt x="581" y="610"/>
                  </a:lnTo>
                  <a:lnTo>
                    <a:pt x="651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7" name="Freeform 37"/>
            <p:cNvSpPr>
              <a:spLocks/>
            </p:cNvSpPr>
            <p:nvPr/>
          </p:nvSpPr>
          <p:spPr bwMode="auto">
            <a:xfrm>
              <a:off x="10040" y="5781"/>
              <a:ext cx="497" cy="2202"/>
            </a:xfrm>
            <a:custGeom>
              <a:avLst/>
              <a:gdLst/>
              <a:ahLst/>
              <a:cxnLst>
                <a:cxn ang="0">
                  <a:pos x="497" y="1101"/>
                </a:cxn>
                <a:cxn ang="0">
                  <a:pos x="490" y="955"/>
                </a:cxn>
                <a:cxn ang="0">
                  <a:pos x="471" y="790"/>
                </a:cxn>
                <a:cxn ang="0">
                  <a:pos x="426" y="604"/>
                </a:cxn>
                <a:cxn ang="0">
                  <a:pos x="355" y="412"/>
                </a:cxn>
                <a:cxn ang="0">
                  <a:pos x="284" y="285"/>
                </a:cxn>
                <a:cxn ang="0">
                  <a:pos x="213" y="186"/>
                </a:cxn>
                <a:cxn ang="0">
                  <a:pos x="149" y="106"/>
                </a:cxn>
                <a:cxn ang="0">
                  <a:pos x="91" y="47"/>
                </a:cxn>
                <a:cxn ang="0">
                  <a:pos x="45" y="14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26" y="53"/>
                </a:cxn>
                <a:cxn ang="0">
                  <a:pos x="39" y="73"/>
                </a:cxn>
                <a:cxn ang="0">
                  <a:pos x="136" y="193"/>
                </a:cxn>
                <a:cxn ang="0">
                  <a:pos x="219" y="332"/>
                </a:cxn>
                <a:cxn ang="0">
                  <a:pos x="284" y="498"/>
                </a:cxn>
                <a:cxn ang="0">
                  <a:pos x="336" y="677"/>
                </a:cxn>
                <a:cxn ang="0">
                  <a:pos x="361" y="882"/>
                </a:cxn>
                <a:cxn ang="0">
                  <a:pos x="374" y="1101"/>
                </a:cxn>
                <a:cxn ang="0">
                  <a:pos x="368" y="1287"/>
                </a:cxn>
                <a:cxn ang="0">
                  <a:pos x="342" y="1479"/>
                </a:cxn>
                <a:cxn ang="0">
                  <a:pos x="297" y="1659"/>
                </a:cxn>
                <a:cxn ang="0">
                  <a:pos x="232" y="1831"/>
                </a:cxn>
                <a:cxn ang="0">
                  <a:pos x="149" y="1997"/>
                </a:cxn>
                <a:cxn ang="0">
                  <a:pos x="26" y="2143"/>
                </a:cxn>
                <a:cxn ang="0">
                  <a:pos x="0" y="2169"/>
                </a:cxn>
                <a:cxn ang="0">
                  <a:pos x="0" y="2196"/>
                </a:cxn>
                <a:cxn ang="0">
                  <a:pos x="13" y="2202"/>
                </a:cxn>
                <a:cxn ang="0">
                  <a:pos x="20" y="2202"/>
                </a:cxn>
                <a:cxn ang="0">
                  <a:pos x="39" y="2196"/>
                </a:cxn>
                <a:cxn ang="0">
                  <a:pos x="78" y="2169"/>
                </a:cxn>
                <a:cxn ang="0">
                  <a:pos x="123" y="2123"/>
                </a:cxn>
                <a:cxn ang="0">
                  <a:pos x="181" y="2056"/>
                </a:cxn>
                <a:cxn ang="0">
                  <a:pos x="245" y="1984"/>
                </a:cxn>
                <a:cxn ang="0">
                  <a:pos x="303" y="1884"/>
                </a:cxn>
                <a:cxn ang="0">
                  <a:pos x="361" y="1771"/>
                </a:cxn>
                <a:cxn ang="0">
                  <a:pos x="426" y="1592"/>
                </a:cxn>
                <a:cxn ang="0">
                  <a:pos x="471" y="1413"/>
                </a:cxn>
                <a:cxn ang="0">
                  <a:pos x="490" y="1247"/>
                </a:cxn>
                <a:cxn ang="0">
                  <a:pos x="497" y="1101"/>
                </a:cxn>
              </a:cxnLst>
              <a:rect l="0" t="0" r="r" b="b"/>
              <a:pathLst>
                <a:path w="497" h="2202">
                  <a:moveTo>
                    <a:pt x="497" y="1101"/>
                  </a:moveTo>
                  <a:lnTo>
                    <a:pt x="490" y="955"/>
                  </a:lnTo>
                  <a:lnTo>
                    <a:pt x="471" y="790"/>
                  </a:lnTo>
                  <a:lnTo>
                    <a:pt x="426" y="604"/>
                  </a:lnTo>
                  <a:lnTo>
                    <a:pt x="355" y="412"/>
                  </a:lnTo>
                  <a:lnTo>
                    <a:pt x="284" y="285"/>
                  </a:lnTo>
                  <a:lnTo>
                    <a:pt x="213" y="186"/>
                  </a:lnTo>
                  <a:lnTo>
                    <a:pt x="149" y="106"/>
                  </a:lnTo>
                  <a:lnTo>
                    <a:pt x="91" y="47"/>
                  </a:lnTo>
                  <a:lnTo>
                    <a:pt x="45" y="14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26" y="53"/>
                  </a:lnTo>
                  <a:lnTo>
                    <a:pt x="39" y="73"/>
                  </a:lnTo>
                  <a:lnTo>
                    <a:pt x="136" y="193"/>
                  </a:lnTo>
                  <a:lnTo>
                    <a:pt x="219" y="332"/>
                  </a:lnTo>
                  <a:lnTo>
                    <a:pt x="284" y="498"/>
                  </a:lnTo>
                  <a:lnTo>
                    <a:pt x="336" y="677"/>
                  </a:lnTo>
                  <a:lnTo>
                    <a:pt x="361" y="882"/>
                  </a:lnTo>
                  <a:lnTo>
                    <a:pt x="374" y="1101"/>
                  </a:lnTo>
                  <a:lnTo>
                    <a:pt x="368" y="1287"/>
                  </a:lnTo>
                  <a:lnTo>
                    <a:pt x="342" y="1479"/>
                  </a:lnTo>
                  <a:lnTo>
                    <a:pt x="297" y="1659"/>
                  </a:lnTo>
                  <a:lnTo>
                    <a:pt x="232" y="1831"/>
                  </a:lnTo>
                  <a:lnTo>
                    <a:pt x="149" y="1997"/>
                  </a:lnTo>
                  <a:lnTo>
                    <a:pt x="26" y="2143"/>
                  </a:lnTo>
                  <a:lnTo>
                    <a:pt x="0" y="2169"/>
                  </a:lnTo>
                  <a:lnTo>
                    <a:pt x="0" y="2196"/>
                  </a:lnTo>
                  <a:lnTo>
                    <a:pt x="13" y="2202"/>
                  </a:lnTo>
                  <a:lnTo>
                    <a:pt x="20" y="2202"/>
                  </a:lnTo>
                  <a:lnTo>
                    <a:pt x="39" y="2196"/>
                  </a:lnTo>
                  <a:lnTo>
                    <a:pt x="78" y="2169"/>
                  </a:lnTo>
                  <a:lnTo>
                    <a:pt x="123" y="2123"/>
                  </a:lnTo>
                  <a:lnTo>
                    <a:pt x="181" y="2056"/>
                  </a:lnTo>
                  <a:lnTo>
                    <a:pt x="245" y="1984"/>
                  </a:lnTo>
                  <a:lnTo>
                    <a:pt x="303" y="1884"/>
                  </a:lnTo>
                  <a:lnTo>
                    <a:pt x="361" y="1771"/>
                  </a:lnTo>
                  <a:lnTo>
                    <a:pt x="426" y="1592"/>
                  </a:lnTo>
                  <a:lnTo>
                    <a:pt x="471" y="1413"/>
                  </a:lnTo>
                  <a:lnTo>
                    <a:pt x="490" y="1247"/>
                  </a:lnTo>
                  <a:lnTo>
                    <a:pt x="497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8" name="Freeform 38"/>
            <p:cNvSpPr>
              <a:spLocks noEditPoints="1"/>
            </p:cNvSpPr>
            <p:nvPr/>
          </p:nvSpPr>
          <p:spPr bwMode="auto">
            <a:xfrm>
              <a:off x="11762" y="5111"/>
              <a:ext cx="1418" cy="518"/>
            </a:xfrm>
            <a:custGeom>
              <a:avLst/>
              <a:gdLst/>
              <a:ahLst/>
              <a:cxnLst>
                <a:cxn ang="0">
                  <a:pos x="1347" y="87"/>
                </a:cxn>
                <a:cxn ang="0">
                  <a:pos x="1392" y="87"/>
                </a:cxn>
                <a:cxn ang="0">
                  <a:pos x="1405" y="80"/>
                </a:cxn>
                <a:cxn ang="0">
                  <a:pos x="1411" y="73"/>
                </a:cxn>
                <a:cxn ang="0">
                  <a:pos x="1418" y="60"/>
                </a:cxn>
                <a:cxn ang="0">
                  <a:pos x="1418" y="27"/>
                </a:cxn>
                <a:cxn ang="0">
                  <a:pos x="1411" y="20"/>
                </a:cxn>
                <a:cxn ang="0">
                  <a:pos x="1405" y="7"/>
                </a:cxn>
                <a:cxn ang="0">
                  <a:pos x="1392" y="7"/>
                </a:cxn>
                <a:cxn ang="0">
                  <a:pos x="1379" y="0"/>
                </a:cxn>
                <a:cxn ang="0">
                  <a:pos x="45" y="0"/>
                </a:cxn>
                <a:cxn ang="0">
                  <a:pos x="25" y="7"/>
                </a:cxn>
                <a:cxn ang="0">
                  <a:pos x="12" y="7"/>
                </a:cxn>
                <a:cxn ang="0">
                  <a:pos x="6" y="20"/>
                </a:cxn>
                <a:cxn ang="0">
                  <a:pos x="0" y="27"/>
                </a:cxn>
                <a:cxn ang="0">
                  <a:pos x="0" y="60"/>
                </a:cxn>
                <a:cxn ang="0">
                  <a:pos x="6" y="73"/>
                </a:cxn>
                <a:cxn ang="0">
                  <a:pos x="19" y="80"/>
                </a:cxn>
                <a:cxn ang="0">
                  <a:pos x="25" y="87"/>
                </a:cxn>
                <a:cxn ang="0">
                  <a:pos x="71" y="87"/>
                </a:cxn>
                <a:cxn ang="0">
                  <a:pos x="1347" y="87"/>
                </a:cxn>
                <a:cxn ang="0">
                  <a:pos x="1347" y="518"/>
                </a:cxn>
                <a:cxn ang="0">
                  <a:pos x="1379" y="518"/>
                </a:cxn>
                <a:cxn ang="0">
                  <a:pos x="1392" y="511"/>
                </a:cxn>
                <a:cxn ang="0">
                  <a:pos x="1405" y="511"/>
                </a:cxn>
                <a:cxn ang="0">
                  <a:pos x="1411" y="498"/>
                </a:cxn>
                <a:cxn ang="0">
                  <a:pos x="1418" y="491"/>
                </a:cxn>
                <a:cxn ang="0">
                  <a:pos x="1418" y="458"/>
                </a:cxn>
                <a:cxn ang="0">
                  <a:pos x="1411" y="438"/>
                </a:cxn>
                <a:cxn ang="0">
                  <a:pos x="1399" y="438"/>
                </a:cxn>
                <a:cxn ang="0">
                  <a:pos x="1392" y="431"/>
                </a:cxn>
                <a:cxn ang="0">
                  <a:pos x="25" y="431"/>
                </a:cxn>
                <a:cxn ang="0">
                  <a:pos x="12" y="438"/>
                </a:cxn>
                <a:cxn ang="0">
                  <a:pos x="6" y="438"/>
                </a:cxn>
                <a:cxn ang="0">
                  <a:pos x="0" y="458"/>
                </a:cxn>
                <a:cxn ang="0">
                  <a:pos x="0" y="491"/>
                </a:cxn>
                <a:cxn ang="0">
                  <a:pos x="19" y="511"/>
                </a:cxn>
                <a:cxn ang="0">
                  <a:pos x="25" y="511"/>
                </a:cxn>
                <a:cxn ang="0">
                  <a:pos x="38" y="518"/>
                </a:cxn>
                <a:cxn ang="0">
                  <a:pos x="71" y="518"/>
                </a:cxn>
                <a:cxn ang="0">
                  <a:pos x="1347" y="518"/>
                </a:cxn>
              </a:cxnLst>
              <a:rect l="0" t="0" r="r" b="b"/>
              <a:pathLst>
                <a:path w="1418" h="518">
                  <a:moveTo>
                    <a:pt x="1347" y="87"/>
                  </a:moveTo>
                  <a:lnTo>
                    <a:pt x="1392" y="87"/>
                  </a:lnTo>
                  <a:lnTo>
                    <a:pt x="1405" y="80"/>
                  </a:lnTo>
                  <a:lnTo>
                    <a:pt x="1411" y="73"/>
                  </a:lnTo>
                  <a:lnTo>
                    <a:pt x="1418" y="60"/>
                  </a:lnTo>
                  <a:lnTo>
                    <a:pt x="1418" y="27"/>
                  </a:lnTo>
                  <a:lnTo>
                    <a:pt x="1411" y="20"/>
                  </a:lnTo>
                  <a:lnTo>
                    <a:pt x="1405" y="7"/>
                  </a:lnTo>
                  <a:lnTo>
                    <a:pt x="1392" y="7"/>
                  </a:lnTo>
                  <a:lnTo>
                    <a:pt x="1379" y="0"/>
                  </a:lnTo>
                  <a:lnTo>
                    <a:pt x="45" y="0"/>
                  </a:lnTo>
                  <a:lnTo>
                    <a:pt x="25" y="7"/>
                  </a:lnTo>
                  <a:lnTo>
                    <a:pt x="12" y="7"/>
                  </a:lnTo>
                  <a:lnTo>
                    <a:pt x="6" y="20"/>
                  </a:lnTo>
                  <a:lnTo>
                    <a:pt x="0" y="27"/>
                  </a:lnTo>
                  <a:lnTo>
                    <a:pt x="0" y="60"/>
                  </a:lnTo>
                  <a:lnTo>
                    <a:pt x="6" y="73"/>
                  </a:lnTo>
                  <a:lnTo>
                    <a:pt x="19" y="80"/>
                  </a:lnTo>
                  <a:lnTo>
                    <a:pt x="25" y="87"/>
                  </a:lnTo>
                  <a:lnTo>
                    <a:pt x="71" y="87"/>
                  </a:lnTo>
                  <a:lnTo>
                    <a:pt x="1347" y="87"/>
                  </a:lnTo>
                  <a:close/>
                  <a:moveTo>
                    <a:pt x="1347" y="518"/>
                  </a:moveTo>
                  <a:lnTo>
                    <a:pt x="1379" y="518"/>
                  </a:lnTo>
                  <a:lnTo>
                    <a:pt x="1392" y="511"/>
                  </a:lnTo>
                  <a:lnTo>
                    <a:pt x="1405" y="511"/>
                  </a:lnTo>
                  <a:lnTo>
                    <a:pt x="1411" y="498"/>
                  </a:lnTo>
                  <a:lnTo>
                    <a:pt x="1418" y="491"/>
                  </a:lnTo>
                  <a:lnTo>
                    <a:pt x="1418" y="458"/>
                  </a:lnTo>
                  <a:lnTo>
                    <a:pt x="1411" y="438"/>
                  </a:lnTo>
                  <a:lnTo>
                    <a:pt x="1399" y="438"/>
                  </a:lnTo>
                  <a:lnTo>
                    <a:pt x="1392" y="431"/>
                  </a:lnTo>
                  <a:lnTo>
                    <a:pt x="25" y="431"/>
                  </a:lnTo>
                  <a:lnTo>
                    <a:pt x="12" y="438"/>
                  </a:lnTo>
                  <a:lnTo>
                    <a:pt x="6" y="438"/>
                  </a:lnTo>
                  <a:lnTo>
                    <a:pt x="0" y="458"/>
                  </a:lnTo>
                  <a:lnTo>
                    <a:pt x="0" y="491"/>
                  </a:lnTo>
                  <a:lnTo>
                    <a:pt x="19" y="511"/>
                  </a:lnTo>
                  <a:lnTo>
                    <a:pt x="25" y="511"/>
                  </a:lnTo>
                  <a:lnTo>
                    <a:pt x="38" y="518"/>
                  </a:lnTo>
                  <a:lnTo>
                    <a:pt x="71" y="518"/>
                  </a:lnTo>
                  <a:lnTo>
                    <a:pt x="1347" y="5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 noEditPoints="1"/>
            </p:cNvSpPr>
            <p:nvPr/>
          </p:nvSpPr>
          <p:spPr bwMode="auto">
            <a:xfrm>
              <a:off x="14772" y="2505"/>
              <a:ext cx="1470" cy="696"/>
            </a:xfrm>
            <a:custGeom>
              <a:avLst/>
              <a:gdLst/>
              <a:ahLst/>
              <a:cxnLst>
                <a:cxn ang="0">
                  <a:pos x="709" y="205"/>
                </a:cxn>
                <a:cxn ang="0">
                  <a:pos x="516" y="46"/>
                </a:cxn>
                <a:cxn ang="0">
                  <a:pos x="323" y="0"/>
                </a:cxn>
                <a:cxn ang="0">
                  <a:pos x="129" y="73"/>
                </a:cxn>
                <a:cxn ang="0">
                  <a:pos x="13" y="245"/>
                </a:cxn>
                <a:cxn ang="0">
                  <a:pos x="13" y="437"/>
                </a:cxn>
                <a:cxn ang="0">
                  <a:pos x="91" y="590"/>
                </a:cxn>
                <a:cxn ang="0">
                  <a:pos x="226" y="683"/>
                </a:cxn>
                <a:cxn ang="0">
                  <a:pos x="419" y="683"/>
                </a:cxn>
                <a:cxn ang="0">
                  <a:pos x="581" y="597"/>
                </a:cxn>
                <a:cxn ang="0">
                  <a:pos x="690" y="490"/>
                </a:cxn>
                <a:cxn ang="0">
                  <a:pos x="767" y="497"/>
                </a:cxn>
                <a:cxn ang="0">
                  <a:pos x="884" y="603"/>
                </a:cxn>
                <a:cxn ang="0">
                  <a:pos x="1051" y="683"/>
                </a:cxn>
                <a:cxn ang="0">
                  <a:pos x="1245" y="683"/>
                </a:cxn>
                <a:cxn ang="0">
                  <a:pos x="1386" y="590"/>
                </a:cxn>
                <a:cxn ang="0">
                  <a:pos x="1464" y="437"/>
                </a:cxn>
                <a:cxn ang="0">
                  <a:pos x="1464" y="265"/>
                </a:cxn>
                <a:cxn ang="0">
                  <a:pos x="1386" y="106"/>
                </a:cxn>
                <a:cxn ang="0">
                  <a:pos x="1245" y="13"/>
                </a:cxn>
                <a:cxn ang="0">
                  <a:pos x="1058" y="13"/>
                </a:cxn>
                <a:cxn ang="0">
                  <a:pos x="896" y="99"/>
                </a:cxn>
                <a:cxn ang="0">
                  <a:pos x="787" y="212"/>
                </a:cxn>
                <a:cxn ang="0">
                  <a:pos x="800" y="318"/>
                </a:cxn>
                <a:cxn ang="0">
                  <a:pos x="961" y="132"/>
                </a:cxn>
                <a:cxn ang="0">
                  <a:pos x="1167" y="59"/>
                </a:cxn>
                <a:cxn ang="0">
                  <a:pos x="1328" y="119"/>
                </a:cxn>
                <a:cxn ang="0">
                  <a:pos x="1419" y="265"/>
                </a:cxn>
                <a:cxn ang="0">
                  <a:pos x="1419" y="437"/>
                </a:cxn>
                <a:cxn ang="0">
                  <a:pos x="1322" y="563"/>
                </a:cxn>
                <a:cxn ang="0">
                  <a:pos x="1180" y="616"/>
                </a:cxn>
                <a:cxn ang="0">
                  <a:pos x="1025" y="557"/>
                </a:cxn>
                <a:cxn ang="0">
                  <a:pos x="877" y="417"/>
                </a:cxn>
                <a:cxn ang="0">
                  <a:pos x="677" y="384"/>
                </a:cxn>
                <a:cxn ang="0">
                  <a:pos x="510" y="570"/>
                </a:cxn>
                <a:cxn ang="0">
                  <a:pos x="303" y="636"/>
                </a:cxn>
                <a:cxn ang="0">
                  <a:pos x="142" y="583"/>
                </a:cxn>
                <a:cxn ang="0">
                  <a:pos x="58" y="437"/>
                </a:cxn>
                <a:cxn ang="0">
                  <a:pos x="58" y="265"/>
                </a:cxn>
                <a:cxn ang="0">
                  <a:pos x="149" y="139"/>
                </a:cxn>
                <a:cxn ang="0">
                  <a:pos x="297" y="86"/>
                </a:cxn>
                <a:cxn ang="0">
                  <a:pos x="452" y="139"/>
                </a:cxn>
                <a:cxn ang="0">
                  <a:pos x="593" y="285"/>
                </a:cxn>
              </a:cxnLst>
              <a:rect l="0" t="0" r="r" b="b"/>
              <a:pathLst>
                <a:path w="1470" h="696">
                  <a:moveTo>
                    <a:pt x="748" y="258"/>
                  </a:moveTo>
                  <a:lnTo>
                    <a:pt x="709" y="205"/>
                  </a:lnTo>
                  <a:lnTo>
                    <a:pt x="593" y="99"/>
                  </a:lnTo>
                  <a:lnTo>
                    <a:pt x="516" y="46"/>
                  </a:lnTo>
                  <a:lnTo>
                    <a:pt x="426" y="13"/>
                  </a:lnTo>
                  <a:lnTo>
                    <a:pt x="323" y="0"/>
                  </a:lnTo>
                  <a:lnTo>
                    <a:pt x="220" y="19"/>
                  </a:lnTo>
                  <a:lnTo>
                    <a:pt x="129" y="73"/>
                  </a:lnTo>
                  <a:lnTo>
                    <a:pt x="58" y="146"/>
                  </a:lnTo>
                  <a:lnTo>
                    <a:pt x="13" y="245"/>
                  </a:lnTo>
                  <a:lnTo>
                    <a:pt x="0" y="351"/>
                  </a:lnTo>
                  <a:lnTo>
                    <a:pt x="13" y="437"/>
                  </a:lnTo>
                  <a:lnTo>
                    <a:pt x="39" y="524"/>
                  </a:lnTo>
                  <a:lnTo>
                    <a:pt x="91" y="590"/>
                  </a:lnTo>
                  <a:lnTo>
                    <a:pt x="149" y="650"/>
                  </a:lnTo>
                  <a:lnTo>
                    <a:pt x="226" y="683"/>
                  </a:lnTo>
                  <a:lnTo>
                    <a:pt x="316" y="696"/>
                  </a:lnTo>
                  <a:lnTo>
                    <a:pt x="419" y="683"/>
                  </a:lnTo>
                  <a:lnTo>
                    <a:pt x="503" y="650"/>
                  </a:lnTo>
                  <a:lnTo>
                    <a:pt x="581" y="597"/>
                  </a:lnTo>
                  <a:lnTo>
                    <a:pt x="639" y="543"/>
                  </a:lnTo>
                  <a:lnTo>
                    <a:pt x="690" y="490"/>
                  </a:lnTo>
                  <a:lnTo>
                    <a:pt x="722" y="444"/>
                  </a:lnTo>
                  <a:lnTo>
                    <a:pt x="767" y="497"/>
                  </a:lnTo>
                  <a:lnTo>
                    <a:pt x="819" y="550"/>
                  </a:lnTo>
                  <a:lnTo>
                    <a:pt x="884" y="603"/>
                  </a:lnTo>
                  <a:lnTo>
                    <a:pt x="961" y="650"/>
                  </a:lnTo>
                  <a:lnTo>
                    <a:pt x="1051" y="683"/>
                  </a:lnTo>
                  <a:lnTo>
                    <a:pt x="1154" y="696"/>
                  </a:lnTo>
                  <a:lnTo>
                    <a:pt x="1245" y="683"/>
                  </a:lnTo>
                  <a:lnTo>
                    <a:pt x="1322" y="650"/>
                  </a:lnTo>
                  <a:lnTo>
                    <a:pt x="1386" y="590"/>
                  </a:lnTo>
                  <a:lnTo>
                    <a:pt x="1432" y="524"/>
                  </a:lnTo>
                  <a:lnTo>
                    <a:pt x="1464" y="437"/>
                  </a:lnTo>
                  <a:lnTo>
                    <a:pt x="1470" y="351"/>
                  </a:lnTo>
                  <a:lnTo>
                    <a:pt x="1464" y="265"/>
                  </a:lnTo>
                  <a:lnTo>
                    <a:pt x="1432" y="179"/>
                  </a:lnTo>
                  <a:lnTo>
                    <a:pt x="1386" y="106"/>
                  </a:lnTo>
                  <a:lnTo>
                    <a:pt x="1322" y="53"/>
                  </a:lnTo>
                  <a:lnTo>
                    <a:pt x="1245" y="13"/>
                  </a:lnTo>
                  <a:lnTo>
                    <a:pt x="1161" y="0"/>
                  </a:lnTo>
                  <a:lnTo>
                    <a:pt x="1058" y="13"/>
                  </a:lnTo>
                  <a:lnTo>
                    <a:pt x="974" y="53"/>
                  </a:lnTo>
                  <a:lnTo>
                    <a:pt x="896" y="99"/>
                  </a:lnTo>
                  <a:lnTo>
                    <a:pt x="832" y="159"/>
                  </a:lnTo>
                  <a:lnTo>
                    <a:pt x="787" y="212"/>
                  </a:lnTo>
                  <a:lnTo>
                    <a:pt x="748" y="258"/>
                  </a:lnTo>
                  <a:close/>
                  <a:moveTo>
                    <a:pt x="800" y="318"/>
                  </a:moveTo>
                  <a:lnTo>
                    <a:pt x="877" y="212"/>
                  </a:lnTo>
                  <a:lnTo>
                    <a:pt x="961" y="132"/>
                  </a:lnTo>
                  <a:lnTo>
                    <a:pt x="1064" y="79"/>
                  </a:lnTo>
                  <a:lnTo>
                    <a:pt x="1167" y="59"/>
                  </a:lnTo>
                  <a:lnTo>
                    <a:pt x="1257" y="79"/>
                  </a:lnTo>
                  <a:lnTo>
                    <a:pt x="1328" y="119"/>
                  </a:lnTo>
                  <a:lnTo>
                    <a:pt x="1386" y="185"/>
                  </a:lnTo>
                  <a:lnTo>
                    <a:pt x="1419" y="265"/>
                  </a:lnTo>
                  <a:lnTo>
                    <a:pt x="1432" y="351"/>
                  </a:lnTo>
                  <a:lnTo>
                    <a:pt x="1419" y="437"/>
                  </a:lnTo>
                  <a:lnTo>
                    <a:pt x="1380" y="510"/>
                  </a:lnTo>
                  <a:lnTo>
                    <a:pt x="1322" y="563"/>
                  </a:lnTo>
                  <a:lnTo>
                    <a:pt x="1251" y="603"/>
                  </a:lnTo>
                  <a:lnTo>
                    <a:pt x="1180" y="616"/>
                  </a:lnTo>
                  <a:lnTo>
                    <a:pt x="1096" y="603"/>
                  </a:lnTo>
                  <a:lnTo>
                    <a:pt x="1025" y="557"/>
                  </a:lnTo>
                  <a:lnTo>
                    <a:pt x="954" y="497"/>
                  </a:lnTo>
                  <a:lnTo>
                    <a:pt x="877" y="417"/>
                  </a:lnTo>
                  <a:lnTo>
                    <a:pt x="800" y="318"/>
                  </a:lnTo>
                  <a:close/>
                  <a:moveTo>
                    <a:pt x="677" y="384"/>
                  </a:moveTo>
                  <a:lnTo>
                    <a:pt x="600" y="484"/>
                  </a:lnTo>
                  <a:lnTo>
                    <a:pt x="510" y="570"/>
                  </a:lnTo>
                  <a:lnTo>
                    <a:pt x="413" y="623"/>
                  </a:lnTo>
                  <a:lnTo>
                    <a:pt x="303" y="636"/>
                  </a:lnTo>
                  <a:lnTo>
                    <a:pt x="220" y="623"/>
                  </a:lnTo>
                  <a:lnTo>
                    <a:pt x="142" y="583"/>
                  </a:lnTo>
                  <a:lnTo>
                    <a:pt x="91" y="517"/>
                  </a:lnTo>
                  <a:lnTo>
                    <a:pt x="58" y="437"/>
                  </a:lnTo>
                  <a:lnTo>
                    <a:pt x="45" y="351"/>
                  </a:lnTo>
                  <a:lnTo>
                    <a:pt x="58" y="265"/>
                  </a:lnTo>
                  <a:lnTo>
                    <a:pt x="97" y="192"/>
                  </a:lnTo>
                  <a:lnTo>
                    <a:pt x="149" y="139"/>
                  </a:lnTo>
                  <a:lnTo>
                    <a:pt x="220" y="99"/>
                  </a:lnTo>
                  <a:lnTo>
                    <a:pt x="297" y="86"/>
                  </a:lnTo>
                  <a:lnTo>
                    <a:pt x="374" y="99"/>
                  </a:lnTo>
                  <a:lnTo>
                    <a:pt x="452" y="139"/>
                  </a:lnTo>
                  <a:lnTo>
                    <a:pt x="523" y="205"/>
                  </a:lnTo>
                  <a:lnTo>
                    <a:pt x="593" y="285"/>
                  </a:lnTo>
                  <a:lnTo>
                    <a:pt x="677" y="3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14082" y="3851"/>
              <a:ext cx="2850" cy="3084"/>
            </a:xfrm>
            <a:custGeom>
              <a:avLst/>
              <a:gdLst/>
              <a:ahLst/>
              <a:cxnLst>
                <a:cxn ang="0">
                  <a:pos x="2586" y="3084"/>
                </a:cxn>
                <a:cxn ang="0">
                  <a:pos x="2850" y="2381"/>
                </a:cxn>
                <a:cxn ang="0">
                  <a:pos x="2792" y="2381"/>
                </a:cxn>
                <a:cxn ang="0">
                  <a:pos x="2740" y="2487"/>
                </a:cxn>
                <a:cxn ang="0">
                  <a:pos x="2670" y="2580"/>
                </a:cxn>
                <a:cxn ang="0">
                  <a:pos x="2579" y="2660"/>
                </a:cxn>
                <a:cxn ang="0">
                  <a:pos x="2470" y="2733"/>
                </a:cxn>
                <a:cxn ang="0">
                  <a:pos x="2360" y="2786"/>
                </a:cxn>
                <a:cxn ang="0">
                  <a:pos x="2238" y="2826"/>
                </a:cxn>
                <a:cxn ang="0">
                  <a:pos x="2199" y="2832"/>
                </a:cxn>
                <a:cxn ang="0">
                  <a:pos x="2134" y="2846"/>
                </a:cxn>
                <a:cxn ang="0">
                  <a:pos x="2044" y="2866"/>
                </a:cxn>
                <a:cxn ang="0">
                  <a:pos x="1915" y="2879"/>
                </a:cxn>
                <a:cxn ang="0">
                  <a:pos x="1760" y="2885"/>
                </a:cxn>
                <a:cxn ang="0">
                  <a:pos x="1574" y="2892"/>
                </a:cxn>
                <a:cxn ang="0">
                  <a:pos x="278" y="2892"/>
                </a:cxn>
                <a:cxn ang="0">
                  <a:pos x="1367" y="1579"/>
                </a:cxn>
                <a:cxn ang="0">
                  <a:pos x="1387" y="1559"/>
                </a:cxn>
                <a:cxn ang="0">
                  <a:pos x="1387" y="1532"/>
                </a:cxn>
                <a:cxn ang="0">
                  <a:pos x="1380" y="1526"/>
                </a:cxn>
                <a:cxn ang="0">
                  <a:pos x="1374" y="1506"/>
                </a:cxn>
                <a:cxn ang="0">
                  <a:pos x="374" y="106"/>
                </a:cxn>
                <a:cxn ang="0">
                  <a:pos x="1709" y="106"/>
                </a:cxn>
                <a:cxn ang="0">
                  <a:pos x="1844" y="119"/>
                </a:cxn>
                <a:cxn ang="0">
                  <a:pos x="1947" y="126"/>
                </a:cxn>
                <a:cxn ang="0">
                  <a:pos x="2018" y="133"/>
                </a:cxn>
                <a:cxn ang="0">
                  <a:pos x="2147" y="159"/>
                </a:cxn>
                <a:cxn ang="0">
                  <a:pos x="2263" y="186"/>
                </a:cxn>
                <a:cxn ang="0">
                  <a:pos x="2392" y="239"/>
                </a:cxn>
                <a:cxn ang="0">
                  <a:pos x="2521" y="305"/>
                </a:cxn>
                <a:cxn ang="0">
                  <a:pos x="2566" y="332"/>
                </a:cxn>
                <a:cxn ang="0">
                  <a:pos x="2618" y="378"/>
                </a:cxn>
                <a:cxn ang="0">
                  <a:pos x="2682" y="444"/>
                </a:cxn>
                <a:cxn ang="0">
                  <a:pos x="2740" y="524"/>
                </a:cxn>
                <a:cxn ang="0">
                  <a:pos x="2792" y="617"/>
                </a:cxn>
                <a:cxn ang="0">
                  <a:pos x="2850" y="617"/>
                </a:cxn>
                <a:cxn ang="0">
                  <a:pos x="2586" y="0"/>
                </a:cxn>
                <a:cxn ang="0">
                  <a:pos x="20" y="0"/>
                </a:cxn>
                <a:cxn ang="0">
                  <a:pos x="7" y="7"/>
                </a:cxn>
                <a:cxn ang="0">
                  <a:pos x="0" y="13"/>
                </a:cxn>
                <a:cxn ang="0">
                  <a:pos x="0" y="86"/>
                </a:cxn>
                <a:cxn ang="0">
                  <a:pos x="1129" y="1685"/>
                </a:cxn>
                <a:cxn ang="0">
                  <a:pos x="20" y="3018"/>
                </a:cxn>
                <a:cxn ang="0">
                  <a:pos x="7" y="3045"/>
                </a:cxn>
                <a:cxn ang="0">
                  <a:pos x="0" y="3051"/>
                </a:cxn>
                <a:cxn ang="0">
                  <a:pos x="0" y="3071"/>
                </a:cxn>
                <a:cxn ang="0">
                  <a:pos x="7" y="3078"/>
                </a:cxn>
                <a:cxn ang="0">
                  <a:pos x="20" y="3084"/>
                </a:cxn>
                <a:cxn ang="0">
                  <a:pos x="59" y="3084"/>
                </a:cxn>
                <a:cxn ang="0">
                  <a:pos x="2586" y="3084"/>
                </a:cxn>
              </a:cxnLst>
              <a:rect l="0" t="0" r="r" b="b"/>
              <a:pathLst>
                <a:path w="2850" h="3084">
                  <a:moveTo>
                    <a:pt x="2586" y="3084"/>
                  </a:moveTo>
                  <a:lnTo>
                    <a:pt x="2850" y="2381"/>
                  </a:lnTo>
                  <a:lnTo>
                    <a:pt x="2792" y="2381"/>
                  </a:lnTo>
                  <a:lnTo>
                    <a:pt x="2740" y="2487"/>
                  </a:lnTo>
                  <a:lnTo>
                    <a:pt x="2670" y="2580"/>
                  </a:lnTo>
                  <a:lnTo>
                    <a:pt x="2579" y="2660"/>
                  </a:lnTo>
                  <a:lnTo>
                    <a:pt x="2470" y="2733"/>
                  </a:lnTo>
                  <a:lnTo>
                    <a:pt x="2360" y="2786"/>
                  </a:lnTo>
                  <a:lnTo>
                    <a:pt x="2238" y="2826"/>
                  </a:lnTo>
                  <a:lnTo>
                    <a:pt x="2199" y="2832"/>
                  </a:lnTo>
                  <a:lnTo>
                    <a:pt x="2134" y="2846"/>
                  </a:lnTo>
                  <a:lnTo>
                    <a:pt x="2044" y="2866"/>
                  </a:lnTo>
                  <a:lnTo>
                    <a:pt x="1915" y="2879"/>
                  </a:lnTo>
                  <a:lnTo>
                    <a:pt x="1760" y="2885"/>
                  </a:lnTo>
                  <a:lnTo>
                    <a:pt x="1574" y="2892"/>
                  </a:lnTo>
                  <a:lnTo>
                    <a:pt x="278" y="2892"/>
                  </a:lnTo>
                  <a:lnTo>
                    <a:pt x="1367" y="1579"/>
                  </a:lnTo>
                  <a:lnTo>
                    <a:pt x="1387" y="1559"/>
                  </a:lnTo>
                  <a:lnTo>
                    <a:pt x="1387" y="1532"/>
                  </a:lnTo>
                  <a:lnTo>
                    <a:pt x="1380" y="1526"/>
                  </a:lnTo>
                  <a:lnTo>
                    <a:pt x="1374" y="1506"/>
                  </a:lnTo>
                  <a:lnTo>
                    <a:pt x="374" y="106"/>
                  </a:lnTo>
                  <a:lnTo>
                    <a:pt x="1709" y="106"/>
                  </a:lnTo>
                  <a:lnTo>
                    <a:pt x="1844" y="119"/>
                  </a:lnTo>
                  <a:lnTo>
                    <a:pt x="1947" y="126"/>
                  </a:lnTo>
                  <a:lnTo>
                    <a:pt x="2018" y="133"/>
                  </a:lnTo>
                  <a:lnTo>
                    <a:pt x="2147" y="159"/>
                  </a:lnTo>
                  <a:lnTo>
                    <a:pt x="2263" y="186"/>
                  </a:lnTo>
                  <a:lnTo>
                    <a:pt x="2392" y="239"/>
                  </a:lnTo>
                  <a:lnTo>
                    <a:pt x="2521" y="305"/>
                  </a:lnTo>
                  <a:lnTo>
                    <a:pt x="2566" y="332"/>
                  </a:lnTo>
                  <a:lnTo>
                    <a:pt x="2618" y="378"/>
                  </a:lnTo>
                  <a:lnTo>
                    <a:pt x="2682" y="444"/>
                  </a:lnTo>
                  <a:lnTo>
                    <a:pt x="2740" y="524"/>
                  </a:lnTo>
                  <a:lnTo>
                    <a:pt x="2792" y="617"/>
                  </a:lnTo>
                  <a:lnTo>
                    <a:pt x="2850" y="617"/>
                  </a:lnTo>
                  <a:lnTo>
                    <a:pt x="2586" y="0"/>
                  </a:lnTo>
                  <a:lnTo>
                    <a:pt x="20" y="0"/>
                  </a:lnTo>
                  <a:lnTo>
                    <a:pt x="7" y="7"/>
                  </a:lnTo>
                  <a:lnTo>
                    <a:pt x="0" y="13"/>
                  </a:lnTo>
                  <a:lnTo>
                    <a:pt x="0" y="86"/>
                  </a:lnTo>
                  <a:lnTo>
                    <a:pt x="1129" y="1685"/>
                  </a:lnTo>
                  <a:lnTo>
                    <a:pt x="20" y="3018"/>
                  </a:lnTo>
                  <a:lnTo>
                    <a:pt x="7" y="3045"/>
                  </a:lnTo>
                  <a:lnTo>
                    <a:pt x="0" y="3051"/>
                  </a:lnTo>
                  <a:lnTo>
                    <a:pt x="0" y="3071"/>
                  </a:lnTo>
                  <a:lnTo>
                    <a:pt x="7" y="3078"/>
                  </a:lnTo>
                  <a:lnTo>
                    <a:pt x="20" y="3084"/>
                  </a:lnTo>
                  <a:lnTo>
                    <a:pt x="59" y="3084"/>
                  </a:lnTo>
                  <a:lnTo>
                    <a:pt x="2586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3979" y="7811"/>
              <a:ext cx="916" cy="696"/>
            </a:xfrm>
            <a:custGeom>
              <a:avLst/>
              <a:gdLst/>
              <a:ahLst/>
              <a:cxnLst>
                <a:cxn ang="0">
                  <a:pos x="110" y="597"/>
                </a:cxn>
                <a:cxn ang="0">
                  <a:pos x="103" y="630"/>
                </a:cxn>
                <a:cxn ang="0">
                  <a:pos x="97" y="670"/>
                </a:cxn>
                <a:cxn ang="0">
                  <a:pos x="136" y="696"/>
                </a:cxn>
                <a:cxn ang="0">
                  <a:pos x="187" y="690"/>
                </a:cxn>
                <a:cxn ang="0">
                  <a:pos x="220" y="637"/>
                </a:cxn>
                <a:cxn ang="0">
                  <a:pos x="226" y="590"/>
                </a:cxn>
                <a:cxn ang="0">
                  <a:pos x="258" y="478"/>
                </a:cxn>
                <a:cxn ang="0">
                  <a:pos x="290" y="325"/>
                </a:cxn>
                <a:cxn ang="0">
                  <a:pos x="316" y="259"/>
                </a:cxn>
                <a:cxn ang="0">
                  <a:pos x="355" y="186"/>
                </a:cxn>
                <a:cxn ang="0">
                  <a:pos x="439" y="93"/>
                </a:cxn>
                <a:cxn ang="0">
                  <a:pos x="581" y="46"/>
                </a:cxn>
                <a:cxn ang="0">
                  <a:pos x="651" y="73"/>
                </a:cxn>
                <a:cxn ang="0">
                  <a:pos x="664" y="133"/>
                </a:cxn>
                <a:cxn ang="0">
                  <a:pos x="664" y="219"/>
                </a:cxn>
                <a:cxn ang="0">
                  <a:pos x="619" y="365"/>
                </a:cxn>
                <a:cxn ang="0">
                  <a:pos x="581" y="484"/>
                </a:cxn>
                <a:cxn ang="0">
                  <a:pos x="561" y="537"/>
                </a:cxn>
                <a:cxn ang="0">
                  <a:pos x="555" y="564"/>
                </a:cxn>
                <a:cxn ang="0">
                  <a:pos x="600" y="663"/>
                </a:cxn>
                <a:cxn ang="0">
                  <a:pos x="697" y="696"/>
                </a:cxn>
                <a:cxn ang="0">
                  <a:pos x="819" y="643"/>
                </a:cxn>
                <a:cxn ang="0">
                  <a:pos x="890" y="537"/>
                </a:cxn>
                <a:cxn ang="0">
                  <a:pos x="916" y="464"/>
                </a:cxn>
                <a:cxn ang="0">
                  <a:pos x="909" y="444"/>
                </a:cxn>
                <a:cxn ang="0">
                  <a:pos x="864" y="458"/>
                </a:cxn>
                <a:cxn ang="0">
                  <a:pos x="832" y="550"/>
                </a:cxn>
                <a:cxn ang="0">
                  <a:pos x="748" y="643"/>
                </a:cxn>
                <a:cxn ang="0">
                  <a:pos x="690" y="657"/>
                </a:cxn>
                <a:cxn ang="0">
                  <a:pos x="671" y="617"/>
                </a:cxn>
                <a:cxn ang="0">
                  <a:pos x="671" y="570"/>
                </a:cxn>
                <a:cxn ang="0">
                  <a:pos x="703" y="478"/>
                </a:cxn>
                <a:cxn ang="0">
                  <a:pos x="761" y="305"/>
                </a:cxn>
                <a:cxn ang="0">
                  <a:pos x="780" y="179"/>
                </a:cxn>
                <a:cxn ang="0">
                  <a:pos x="748" y="66"/>
                </a:cxn>
                <a:cxn ang="0">
                  <a:pos x="671" y="13"/>
                </a:cxn>
                <a:cxn ang="0">
                  <a:pos x="587" y="0"/>
                </a:cxn>
                <a:cxn ang="0">
                  <a:pos x="432" y="53"/>
                </a:cxn>
                <a:cxn ang="0">
                  <a:pos x="336" y="146"/>
                </a:cxn>
                <a:cxn ang="0">
                  <a:pos x="290" y="46"/>
                </a:cxn>
                <a:cxn ang="0">
                  <a:pos x="213" y="7"/>
                </a:cxn>
                <a:cxn ang="0">
                  <a:pos x="116" y="13"/>
                </a:cxn>
                <a:cxn ang="0">
                  <a:pos x="52" y="86"/>
                </a:cxn>
                <a:cxn ang="0">
                  <a:pos x="7" y="219"/>
                </a:cxn>
                <a:cxn ang="0">
                  <a:pos x="0" y="245"/>
                </a:cxn>
                <a:cxn ang="0">
                  <a:pos x="39" y="259"/>
                </a:cxn>
                <a:cxn ang="0">
                  <a:pos x="45" y="245"/>
                </a:cxn>
                <a:cxn ang="0">
                  <a:pos x="58" y="212"/>
                </a:cxn>
                <a:cxn ang="0">
                  <a:pos x="97" y="93"/>
                </a:cxn>
                <a:cxn ang="0">
                  <a:pos x="168" y="46"/>
                </a:cxn>
                <a:cxn ang="0">
                  <a:pos x="207" y="66"/>
                </a:cxn>
                <a:cxn ang="0">
                  <a:pos x="213" y="99"/>
                </a:cxn>
                <a:cxn ang="0">
                  <a:pos x="213" y="159"/>
                </a:cxn>
                <a:cxn ang="0">
                  <a:pos x="168" y="345"/>
                </a:cxn>
                <a:cxn ang="0">
                  <a:pos x="110" y="584"/>
                </a:cxn>
              </a:cxnLst>
              <a:rect l="0" t="0" r="r" b="b"/>
              <a:pathLst>
                <a:path w="916" h="696">
                  <a:moveTo>
                    <a:pt x="110" y="584"/>
                  </a:moveTo>
                  <a:lnTo>
                    <a:pt x="110" y="597"/>
                  </a:lnTo>
                  <a:lnTo>
                    <a:pt x="103" y="617"/>
                  </a:lnTo>
                  <a:lnTo>
                    <a:pt x="103" y="630"/>
                  </a:lnTo>
                  <a:lnTo>
                    <a:pt x="97" y="643"/>
                  </a:lnTo>
                  <a:lnTo>
                    <a:pt x="97" y="670"/>
                  </a:lnTo>
                  <a:lnTo>
                    <a:pt x="110" y="683"/>
                  </a:lnTo>
                  <a:lnTo>
                    <a:pt x="136" y="696"/>
                  </a:lnTo>
                  <a:lnTo>
                    <a:pt x="168" y="696"/>
                  </a:lnTo>
                  <a:lnTo>
                    <a:pt x="187" y="690"/>
                  </a:lnTo>
                  <a:lnTo>
                    <a:pt x="200" y="677"/>
                  </a:lnTo>
                  <a:lnTo>
                    <a:pt x="220" y="637"/>
                  </a:lnTo>
                  <a:lnTo>
                    <a:pt x="226" y="610"/>
                  </a:lnTo>
                  <a:lnTo>
                    <a:pt x="226" y="590"/>
                  </a:lnTo>
                  <a:lnTo>
                    <a:pt x="245" y="531"/>
                  </a:lnTo>
                  <a:lnTo>
                    <a:pt x="258" y="478"/>
                  </a:lnTo>
                  <a:lnTo>
                    <a:pt x="265" y="431"/>
                  </a:lnTo>
                  <a:lnTo>
                    <a:pt x="290" y="325"/>
                  </a:lnTo>
                  <a:lnTo>
                    <a:pt x="303" y="285"/>
                  </a:lnTo>
                  <a:lnTo>
                    <a:pt x="316" y="259"/>
                  </a:lnTo>
                  <a:lnTo>
                    <a:pt x="329" y="225"/>
                  </a:lnTo>
                  <a:lnTo>
                    <a:pt x="355" y="186"/>
                  </a:lnTo>
                  <a:lnTo>
                    <a:pt x="394" y="139"/>
                  </a:lnTo>
                  <a:lnTo>
                    <a:pt x="439" y="93"/>
                  </a:lnTo>
                  <a:lnTo>
                    <a:pt x="503" y="60"/>
                  </a:lnTo>
                  <a:lnTo>
                    <a:pt x="581" y="46"/>
                  </a:lnTo>
                  <a:lnTo>
                    <a:pt x="626" y="53"/>
                  </a:lnTo>
                  <a:lnTo>
                    <a:pt x="651" y="73"/>
                  </a:lnTo>
                  <a:lnTo>
                    <a:pt x="664" y="106"/>
                  </a:lnTo>
                  <a:lnTo>
                    <a:pt x="664" y="133"/>
                  </a:lnTo>
                  <a:lnTo>
                    <a:pt x="671" y="153"/>
                  </a:lnTo>
                  <a:lnTo>
                    <a:pt x="664" y="219"/>
                  </a:lnTo>
                  <a:lnTo>
                    <a:pt x="645" y="292"/>
                  </a:lnTo>
                  <a:lnTo>
                    <a:pt x="619" y="365"/>
                  </a:lnTo>
                  <a:lnTo>
                    <a:pt x="600" y="431"/>
                  </a:lnTo>
                  <a:lnTo>
                    <a:pt x="581" y="484"/>
                  </a:lnTo>
                  <a:lnTo>
                    <a:pt x="568" y="524"/>
                  </a:lnTo>
                  <a:lnTo>
                    <a:pt x="561" y="537"/>
                  </a:lnTo>
                  <a:lnTo>
                    <a:pt x="561" y="550"/>
                  </a:lnTo>
                  <a:lnTo>
                    <a:pt x="555" y="564"/>
                  </a:lnTo>
                  <a:lnTo>
                    <a:pt x="568" y="623"/>
                  </a:lnTo>
                  <a:lnTo>
                    <a:pt x="600" y="663"/>
                  </a:lnTo>
                  <a:lnTo>
                    <a:pt x="645" y="690"/>
                  </a:lnTo>
                  <a:lnTo>
                    <a:pt x="697" y="696"/>
                  </a:lnTo>
                  <a:lnTo>
                    <a:pt x="768" y="683"/>
                  </a:lnTo>
                  <a:lnTo>
                    <a:pt x="819" y="643"/>
                  </a:lnTo>
                  <a:lnTo>
                    <a:pt x="864" y="590"/>
                  </a:lnTo>
                  <a:lnTo>
                    <a:pt x="890" y="537"/>
                  </a:lnTo>
                  <a:lnTo>
                    <a:pt x="909" y="491"/>
                  </a:lnTo>
                  <a:lnTo>
                    <a:pt x="916" y="464"/>
                  </a:lnTo>
                  <a:lnTo>
                    <a:pt x="916" y="451"/>
                  </a:lnTo>
                  <a:lnTo>
                    <a:pt x="909" y="444"/>
                  </a:lnTo>
                  <a:lnTo>
                    <a:pt x="877" y="444"/>
                  </a:lnTo>
                  <a:lnTo>
                    <a:pt x="864" y="458"/>
                  </a:lnTo>
                  <a:lnTo>
                    <a:pt x="864" y="471"/>
                  </a:lnTo>
                  <a:lnTo>
                    <a:pt x="832" y="550"/>
                  </a:lnTo>
                  <a:lnTo>
                    <a:pt x="793" y="610"/>
                  </a:lnTo>
                  <a:lnTo>
                    <a:pt x="748" y="643"/>
                  </a:lnTo>
                  <a:lnTo>
                    <a:pt x="703" y="657"/>
                  </a:lnTo>
                  <a:lnTo>
                    <a:pt x="690" y="657"/>
                  </a:lnTo>
                  <a:lnTo>
                    <a:pt x="671" y="637"/>
                  </a:lnTo>
                  <a:lnTo>
                    <a:pt x="671" y="617"/>
                  </a:lnTo>
                  <a:lnTo>
                    <a:pt x="664" y="604"/>
                  </a:lnTo>
                  <a:lnTo>
                    <a:pt x="671" y="570"/>
                  </a:lnTo>
                  <a:lnTo>
                    <a:pt x="677" y="531"/>
                  </a:lnTo>
                  <a:lnTo>
                    <a:pt x="703" y="478"/>
                  </a:lnTo>
                  <a:lnTo>
                    <a:pt x="735" y="378"/>
                  </a:lnTo>
                  <a:lnTo>
                    <a:pt x="761" y="305"/>
                  </a:lnTo>
                  <a:lnTo>
                    <a:pt x="774" y="239"/>
                  </a:lnTo>
                  <a:lnTo>
                    <a:pt x="780" y="179"/>
                  </a:lnTo>
                  <a:lnTo>
                    <a:pt x="774" y="113"/>
                  </a:lnTo>
                  <a:lnTo>
                    <a:pt x="748" y="66"/>
                  </a:lnTo>
                  <a:lnTo>
                    <a:pt x="716" y="33"/>
                  </a:lnTo>
                  <a:lnTo>
                    <a:pt x="671" y="13"/>
                  </a:lnTo>
                  <a:lnTo>
                    <a:pt x="626" y="7"/>
                  </a:lnTo>
                  <a:lnTo>
                    <a:pt x="587" y="0"/>
                  </a:lnTo>
                  <a:lnTo>
                    <a:pt x="503" y="13"/>
                  </a:lnTo>
                  <a:lnTo>
                    <a:pt x="432" y="53"/>
                  </a:lnTo>
                  <a:lnTo>
                    <a:pt x="374" y="93"/>
                  </a:lnTo>
                  <a:lnTo>
                    <a:pt x="336" y="146"/>
                  </a:lnTo>
                  <a:lnTo>
                    <a:pt x="316" y="86"/>
                  </a:lnTo>
                  <a:lnTo>
                    <a:pt x="290" y="46"/>
                  </a:lnTo>
                  <a:lnTo>
                    <a:pt x="252" y="20"/>
                  </a:lnTo>
                  <a:lnTo>
                    <a:pt x="213" y="7"/>
                  </a:lnTo>
                  <a:lnTo>
                    <a:pt x="174" y="0"/>
                  </a:lnTo>
                  <a:lnTo>
                    <a:pt x="116" y="13"/>
                  </a:lnTo>
                  <a:lnTo>
                    <a:pt x="78" y="46"/>
                  </a:lnTo>
                  <a:lnTo>
                    <a:pt x="52" y="86"/>
                  </a:lnTo>
                  <a:lnTo>
                    <a:pt x="13" y="179"/>
                  </a:lnTo>
                  <a:lnTo>
                    <a:pt x="7" y="219"/>
                  </a:lnTo>
                  <a:lnTo>
                    <a:pt x="0" y="239"/>
                  </a:lnTo>
                  <a:lnTo>
                    <a:pt x="0" y="245"/>
                  </a:lnTo>
                  <a:lnTo>
                    <a:pt x="13" y="259"/>
                  </a:lnTo>
                  <a:lnTo>
                    <a:pt x="39" y="259"/>
                  </a:lnTo>
                  <a:lnTo>
                    <a:pt x="45" y="252"/>
                  </a:lnTo>
                  <a:lnTo>
                    <a:pt x="45" y="245"/>
                  </a:lnTo>
                  <a:lnTo>
                    <a:pt x="52" y="232"/>
                  </a:lnTo>
                  <a:lnTo>
                    <a:pt x="58" y="212"/>
                  </a:lnTo>
                  <a:lnTo>
                    <a:pt x="78" y="146"/>
                  </a:lnTo>
                  <a:lnTo>
                    <a:pt x="97" y="93"/>
                  </a:lnTo>
                  <a:lnTo>
                    <a:pt x="129" y="60"/>
                  </a:lnTo>
                  <a:lnTo>
                    <a:pt x="168" y="46"/>
                  </a:lnTo>
                  <a:lnTo>
                    <a:pt x="187" y="46"/>
                  </a:lnTo>
                  <a:lnTo>
                    <a:pt x="207" y="66"/>
                  </a:lnTo>
                  <a:lnTo>
                    <a:pt x="213" y="86"/>
                  </a:lnTo>
                  <a:lnTo>
                    <a:pt x="213" y="99"/>
                  </a:lnTo>
                  <a:lnTo>
                    <a:pt x="220" y="119"/>
                  </a:lnTo>
                  <a:lnTo>
                    <a:pt x="213" y="159"/>
                  </a:lnTo>
                  <a:lnTo>
                    <a:pt x="207" y="206"/>
                  </a:lnTo>
                  <a:lnTo>
                    <a:pt x="168" y="345"/>
                  </a:lnTo>
                  <a:lnTo>
                    <a:pt x="162" y="391"/>
                  </a:lnTo>
                  <a:lnTo>
                    <a:pt x="110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2" name="Freeform 42"/>
            <p:cNvSpPr>
              <a:spLocks noEditPoints="1"/>
            </p:cNvSpPr>
            <p:nvPr/>
          </p:nvSpPr>
          <p:spPr bwMode="auto">
            <a:xfrm>
              <a:off x="15069" y="7904"/>
              <a:ext cx="1102" cy="411"/>
            </a:xfrm>
            <a:custGeom>
              <a:avLst/>
              <a:gdLst/>
              <a:ahLst/>
              <a:cxnLst>
                <a:cxn ang="0">
                  <a:pos x="1051" y="73"/>
                </a:cxn>
                <a:cxn ang="0">
                  <a:pos x="1076" y="73"/>
                </a:cxn>
                <a:cxn ang="0">
                  <a:pos x="1083" y="66"/>
                </a:cxn>
                <a:cxn ang="0">
                  <a:pos x="1096" y="60"/>
                </a:cxn>
                <a:cxn ang="0">
                  <a:pos x="1102" y="53"/>
                </a:cxn>
                <a:cxn ang="0">
                  <a:pos x="1102" y="20"/>
                </a:cxn>
                <a:cxn ang="0">
                  <a:pos x="1096" y="6"/>
                </a:cxn>
                <a:cxn ang="0">
                  <a:pos x="1083" y="0"/>
                </a:cxn>
                <a:cxn ang="0">
                  <a:pos x="19" y="0"/>
                </a:cxn>
                <a:cxn ang="0">
                  <a:pos x="13" y="6"/>
                </a:cxn>
                <a:cxn ang="0">
                  <a:pos x="0" y="33"/>
                </a:cxn>
                <a:cxn ang="0">
                  <a:pos x="13" y="60"/>
                </a:cxn>
                <a:cxn ang="0">
                  <a:pos x="19" y="66"/>
                </a:cxn>
                <a:cxn ang="0">
                  <a:pos x="32" y="73"/>
                </a:cxn>
                <a:cxn ang="0">
                  <a:pos x="58" y="73"/>
                </a:cxn>
                <a:cxn ang="0">
                  <a:pos x="1051" y="73"/>
                </a:cxn>
                <a:cxn ang="0">
                  <a:pos x="1051" y="411"/>
                </a:cxn>
                <a:cxn ang="0">
                  <a:pos x="1070" y="411"/>
                </a:cxn>
                <a:cxn ang="0">
                  <a:pos x="1096" y="398"/>
                </a:cxn>
                <a:cxn ang="0">
                  <a:pos x="1102" y="391"/>
                </a:cxn>
                <a:cxn ang="0">
                  <a:pos x="1102" y="358"/>
                </a:cxn>
                <a:cxn ang="0">
                  <a:pos x="1096" y="345"/>
                </a:cxn>
                <a:cxn ang="0">
                  <a:pos x="1083" y="338"/>
                </a:cxn>
                <a:cxn ang="0">
                  <a:pos x="19" y="338"/>
                </a:cxn>
                <a:cxn ang="0">
                  <a:pos x="13" y="345"/>
                </a:cxn>
                <a:cxn ang="0">
                  <a:pos x="0" y="371"/>
                </a:cxn>
                <a:cxn ang="0">
                  <a:pos x="6" y="391"/>
                </a:cxn>
                <a:cxn ang="0">
                  <a:pos x="19" y="404"/>
                </a:cxn>
                <a:cxn ang="0">
                  <a:pos x="32" y="411"/>
                </a:cxn>
                <a:cxn ang="0">
                  <a:pos x="58" y="411"/>
                </a:cxn>
                <a:cxn ang="0">
                  <a:pos x="1051" y="411"/>
                </a:cxn>
              </a:cxnLst>
              <a:rect l="0" t="0" r="r" b="b"/>
              <a:pathLst>
                <a:path w="1102" h="411">
                  <a:moveTo>
                    <a:pt x="1051" y="73"/>
                  </a:moveTo>
                  <a:lnTo>
                    <a:pt x="1076" y="73"/>
                  </a:lnTo>
                  <a:lnTo>
                    <a:pt x="1083" y="66"/>
                  </a:lnTo>
                  <a:lnTo>
                    <a:pt x="1096" y="60"/>
                  </a:lnTo>
                  <a:lnTo>
                    <a:pt x="1102" y="53"/>
                  </a:lnTo>
                  <a:lnTo>
                    <a:pt x="1102" y="20"/>
                  </a:lnTo>
                  <a:lnTo>
                    <a:pt x="1096" y="6"/>
                  </a:lnTo>
                  <a:lnTo>
                    <a:pt x="1083" y="0"/>
                  </a:lnTo>
                  <a:lnTo>
                    <a:pt x="19" y="0"/>
                  </a:lnTo>
                  <a:lnTo>
                    <a:pt x="13" y="6"/>
                  </a:lnTo>
                  <a:lnTo>
                    <a:pt x="0" y="33"/>
                  </a:lnTo>
                  <a:lnTo>
                    <a:pt x="13" y="60"/>
                  </a:lnTo>
                  <a:lnTo>
                    <a:pt x="19" y="66"/>
                  </a:lnTo>
                  <a:lnTo>
                    <a:pt x="32" y="73"/>
                  </a:lnTo>
                  <a:lnTo>
                    <a:pt x="58" y="73"/>
                  </a:lnTo>
                  <a:lnTo>
                    <a:pt x="1051" y="73"/>
                  </a:lnTo>
                  <a:close/>
                  <a:moveTo>
                    <a:pt x="1051" y="411"/>
                  </a:moveTo>
                  <a:lnTo>
                    <a:pt x="1070" y="411"/>
                  </a:lnTo>
                  <a:lnTo>
                    <a:pt x="1096" y="398"/>
                  </a:lnTo>
                  <a:lnTo>
                    <a:pt x="1102" y="391"/>
                  </a:lnTo>
                  <a:lnTo>
                    <a:pt x="1102" y="358"/>
                  </a:lnTo>
                  <a:lnTo>
                    <a:pt x="1096" y="345"/>
                  </a:lnTo>
                  <a:lnTo>
                    <a:pt x="1083" y="338"/>
                  </a:lnTo>
                  <a:lnTo>
                    <a:pt x="19" y="338"/>
                  </a:lnTo>
                  <a:lnTo>
                    <a:pt x="13" y="345"/>
                  </a:lnTo>
                  <a:lnTo>
                    <a:pt x="0" y="371"/>
                  </a:lnTo>
                  <a:lnTo>
                    <a:pt x="6" y="391"/>
                  </a:lnTo>
                  <a:lnTo>
                    <a:pt x="19" y="404"/>
                  </a:lnTo>
                  <a:lnTo>
                    <a:pt x="32" y="411"/>
                  </a:lnTo>
                  <a:lnTo>
                    <a:pt x="58" y="411"/>
                  </a:lnTo>
                  <a:lnTo>
                    <a:pt x="1051" y="4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 noEditPoints="1"/>
            </p:cNvSpPr>
            <p:nvPr/>
          </p:nvSpPr>
          <p:spPr bwMode="auto">
            <a:xfrm>
              <a:off x="16358" y="7473"/>
              <a:ext cx="697" cy="1054"/>
            </a:xfrm>
            <a:custGeom>
              <a:avLst/>
              <a:gdLst/>
              <a:ahLst/>
              <a:cxnLst>
                <a:cxn ang="0">
                  <a:pos x="690" y="378"/>
                </a:cxn>
                <a:cxn ang="0">
                  <a:pos x="606" y="132"/>
                </a:cxn>
                <a:cxn ang="0">
                  <a:pos x="503" y="39"/>
                </a:cxn>
                <a:cxn ang="0">
                  <a:pos x="348" y="0"/>
                </a:cxn>
                <a:cxn ang="0">
                  <a:pos x="181" y="46"/>
                </a:cxn>
                <a:cxn ang="0">
                  <a:pos x="78" y="152"/>
                </a:cxn>
                <a:cxn ang="0">
                  <a:pos x="20" y="292"/>
                </a:cxn>
                <a:cxn ang="0">
                  <a:pos x="0" y="431"/>
                </a:cxn>
                <a:cxn ang="0">
                  <a:pos x="7" y="690"/>
                </a:cxn>
                <a:cxn ang="0">
                  <a:pos x="45" y="835"/>
                </a:cxn>
                <a:cxn ang="0">
                  <a:pos x="116" y="961"/>
                </a:cxn>
                <a:cxn ang="0">
                  <a:pos x="252" y="1041"/>
                </a:cxn>
                <a:cxn ang="0">
                  <a:pos x="445" y="1041"/>
                </a:cxn>
                <a:cxn ang="0">
                  <a:pos x="574" y="961"/>
                </a:cxn>
                <a:cxn ang="0">
                  <a:pos x="651" y="835"/>
                </a:cxn>
                <a:cxn ang="0">
                  <a:pos x="684" y="690"/>
                </a:cxn>
                <a:cxn ang="0">
                  <a:pos x="697" y="570"/>
                </a:cxn>
                <a:cxn ang="0">
                  <a:pos x="348" y="1008"/>
                </a:cxn>
                <a:cxn ang="0">
                  <a:pos x="258" y="988"/>
                </a:cxn>
                <a:cxn ang="0">
                  <a:pos x="181" y="908"/>
                </a:cxn>
                <a:cxn ang="0">
                  <a:pos x="142" y="743"/>
                </a:cxn>
                <a:cxn ang="0">
                  <a:pos x="136" y="398"/>
                </a:cxn>
                <a:cxn ang="0">
                  <a:pos x="161" y="192"/>
                </a:cxn>
                <a:cxn ang="0">
                  <a:pos x="219" y="86"/>
                </a:cxn>
                <a:cxn ang="0">
                  <a:pos x="310" y="46"/>
                </a:cxn>
                <a:cxn ang="0">
                  <a:pos x="406" y="46"/>
                </a:cxn>
                <a:cxn ang="0">
                  <a:pos x="503" y="119"/>
                </a:cxn>
                <a:cxn ang="0">
                  <a:pos x="548" y="272"/>
                </a:cxn>
                <a:cxn ang="0">
                  <a:pos x="561" y="510"/>
                </a:cxn>
                <a:cxn ang="0">
                  <a:pos x="555" y="729"/>
                </a:cxn>
                <a:cxn ang="0">
                  <a:pos x="516" y="908"/>
                </a:cxn>
                <a:cxn ang="0">
                  <a:pos x="432" y="988"/>
                </a:cxn>
                <a:cxn ang="0">
                  <a:pos x="348" y="1008"/>
                </a:cxn>
              </a:cxnLst>
              <a:rect l="0" t="0" r="r" b="b"/>
              <a:pathLst>
                <a:path w="697" h="1054">
                  <a:moveTo>
                    <a:pt x="697" y="530"/>
                  </a:moveTo>
                  <a:lnTo>
                    <a:pt x="690" y="378"/>
                  </a:lnTo>
                  <a:lnTo>
                    <a:pt x="658" y="245"/>
                  </a:lnTo>
                  <a:lnTo>
                    <a:pt x="606" y="132"/>
                  </a:lnTo>
                  <a:lnTo>
                    <a:pt x="561" y="79"/>
                  </a:lnTo>
                  <a:lnTo>
                    <a:pt x="503" y="39"/>
                  </a:lnTo>
                  <a:lnTo>
                    <a:pt x="432" y="6"/>
                  </a:lnTo>
                  <a:lnTo>
                    <a:pt x="348" y="0"/>
                  </a:lnTo>
                  <a:lnTo>
                    <a:pt x="252" y="13"/>
                  </a:lnTo>
                  <a:lnTo>
                    <a:pt x="181" y="46"/>
                  </a:lnTo>
                  <a:lnTo>
                    <a:pt x="116" y="93"/>
                  </a:lnTo>
                  <a:lnTo>
                    <a:pt x="78" y="152"/>
                  </a:lnTo>
                  <a:lnTo>
                    <a:pt x="45" y="225"/>
                  </a:lnTo>
                  <a:lnTo>
                    <a:pt x="20" y="292"/>
                  </a:lnTo>
                  <a:lnTo>
                    <a:pt x="7" y="364"/>
                  </a:lnTo>
                  <a:lnTo>
                    <a:pt x="0" y="431"/>
                  </a:lnTo>
                  <a:lnTo>
                    <a:pt x="0" y="630"/>
                  </a:lnTo>
                  <a:lnTo>
                    <a:pt x="7" y="690"/>
                  </a:lnTo>
                  <a:lnTo>
                    <a:pt x="20" y="762"/>
                  </a:lnTo>
                  <a:lnTo>
                    <a:pt x="45" y="835"/>
                  </a:lnTo>
                  <a:lnTo>
                    <a:pt x="78" y="902"/>
                  </a:lnTo>
                  <a:lnTo>
                    <a:pt x="116" y="961"/>
                  </a:lnTo>
                  <a:lnTo>
                    <a:pt x="181" y="1008"/>
                  </a:lnTo>
                  <a:lnTo>
                    <a:pt x="252" y="1041"/>
                  </a:lnTo>
                  <a:lnTo>
                    <a:pt x="348" y="1054"/>
                  </a:lnTo>
                  <a:lnTo>
                    <a:pt x="445" y="1041"/>
                  </a:lnTo>
                  <a:lnTo>
                    <a:pt x="516" y="1008"/>
                  </a:lnTo>
                  <a:lnTo>
                    <a:pt x="574" y="961"/>
                  </a:lnTo>
                  <a:lnTo>
                    <a:pt x="619" y="902"/>
                  </a:lnTo>
                  <a:lnTo>
                    <a:pt x="651" y="835"/>
                  </a:lnTo>
                  <a:lnTo>
                    <a:pt x="671" y="762"/>
                  </a:lnTo>
                  <a:lnTo>
                    <a:pt x="684" y="690"/>
                  </a:lnTo>
                  <a:lnTo>
                    <a:pt x="690" y="623"/>
                  </a:lnTo>
                  <a:lnTo>
                    <a:pt x="697" y="570"/>
                  </a:lnTo>
                  <a:lnTo>
                    <a:pt x="697" y="530"/>
                  </a:lnTo>
                  <a:close/>
                  <a:moveTo>
                    <a:pt x="348" y="1008"/>
                  </a:moveTo>
                  <a:lnTo>
                    <a:pt x="303" y="1001"/>
                  </a:lnTo>
                  <a:lnTo>
                    <a:pt x="258" y="988"/>
                  </a:lnTo>
                  <a:lnTo>
                    <a:pt x="219" y="955"/>
                  </a:lnTo>
                  <a:lnTo>
                    <a:pt x="181" y="908"/>
                  </a:lnTo>
                  <a:lnTo>
                    <a:pt x="155" y="842"/>
                  </a:lnTo>
                  <a:lnTo>
                    <a:pt x="142" y="743"/>
                  </a:lnTo>
                  <a:lnTo>
                    <a:pt x="136" y="623"/>
                  </a:lnTo>
                  <a:lnTo>
                    <a:pt x="136" y="398"/>
                  </a:lnTo>
                  <a:lnTo>
                    <a:pt x="142" y="292"/>
                  </a:lnTo>
                  <a:lnTo>
                    <a:pt x="161" y="192"/>
                  </a:lnTo>
                  <a:lnTo>
                    <a:pt x="187" y="132"/>
                  </a:lnTo>
                  <a:lnTo>
                    <a:pt x="219" y="86"/>
                  </a:lnTo>
                  <a:lnTo>
                    <a:pt x="265" y="59"/>
                  </a:lnTo>
                  <a:lnTo>
                    <a:pt x="310" y="46"/>
                  </a:lnTo>
                  <a:lnTo>
                    <a:pt x="348" y="39"/>
                  </a:lnTo>
                  <a:lnTo>
                    <a:pt x="406" y="46"/>
                  </a:lnTo>
                  <a:lnTo>
                    <a:pt x="458" y="79"/>
                  </a:lnTo>
                  <a:lnTo>
                    <a:pt x="503" y="119"/>
                  </a:lnTo>
                  <a:lnTo>
                    <a:pt x="535" y="179"/>
                  </a:lnTo>
                  <a:lnTo>
                    <a:pt x="548" y="272"/>
                  </a:lnTo>
                  <a:lnTo>
                    <a:pt x="555" y="384"/>
                  </a:lnTo>
                  <a:lnTo>
                    <a:pt x="561" y="510"/>
                  </a:lnTo>
                  <a:lnTo>
                    <a:pt x="561" y="623"/>
                  </a:lnTo>
                  <a:lnTo>
                    <a:pt x="555" y="729"/>
                  </a:lnTo>
                  <a:lnTo>
                    <a:pt x="542" y="835"/>
                  </a:lnTo>
                  <a:lnTo>
                    <a:pt x="516" y="908"/>
                  </a:lnTo>
                  <a:lnTo>
                    <a:pt x="477" y="955"/>
                  </a:lnTo>
                  <a:lnTo>
                    <a:pt x="432" y="988"/>
                  </a:lnTo>
                  <a:lnTo>
                    <a:pt x="387" y="1001"/>
                  </a:lnTo>
                  <a:lnTo>
                    <a:pt x="348" y="10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4" name="Freeform 44"/>
            <p:cNvSpPr>
              <a:spLocks/>
            </p:cNvSpPr>
            <p:nvPr/>
          </p:nvSpPr>
          <p:spPr bwMode="auto">
            <a:xfrm>
              <a:off x="17706" y="4269"/>
              <a:ext cx="496" cy="2202"/>
            </a:xfrm>
            <a:custGeom>
              <a:avLst/>
              <a:gdLst/>
              <a:ahLst/>
              <a:cxnLst>
                <a:cxn ang="0">
                  <a:pos x="496" y="2182"/>
                </a:cxn>
                <a:cxn ang="0">
                  <a:pos x="496" y="2176"/>
                </a:cxn>
                <a:cxn ang="0">
                  <a:pos x="483" y="2162"/>
                </a:cxn>
                <a:cxn ang="0">
                  <a:pos x="477" y="2149"/>
                </a:cxn>
                <a:cxn ang="0">
                  <a:pos x="457" y="2129"/>
                </a:cxn>
                <a:cxn ang="0">
                  <a:pos x="354" y="2003"/>
                </a:cxn>
                <a:cxn ang="0">
                  <a:pos x="277" y="1864"/>
                </a:cxn>
                <a:cxn ang="0">
                  <a:pos x="212" y="1718"/>
                </a:cxn>
                <a:cxn ang="0">
                  <a:pos x="174" y="1559"/>
                </a:cxn>
                <a:cxn ang="0">
                  <a:pos x="141" y="1406"/>
                </a:cxn>
                <a:cxn ang="0">
                  <a:pos x="129" y="1247"/>
                </a:cxn>
                <a:cxn ang="0">
                  <a:pos x="122" y="1101"/>
                </a:cxn>
                <a:cxn ang="0">
                  <a:pos x="129" y="909"/>
                </a:cxn>
                <a:cxn ang="0">
                  <a:pos x="154" y="723"/>
                </a:cxn>
                <a:cxn ang="0">
                  <a:pos x="200" y="537"/>
                </a:cxn>
                <a:cxn ang="0">
                  <a:pos x="264" y="365"/>
                </a:cxn>
                <a:cxn ang="0">
                  <a:pos x="348" y="206"/>
                </a:cxn>
                <a:cxn ang="0">
                  <a:pos x="470" y="60"/>
                </a:cxn>
                <a:cxn ang="0">
                  <a:pos x="496" y="33"/>
                </a:cxn>
                <a:cxn ang="0">
                  <a:pos x="496" y="7"/>
                </a:cxn>
                <a:cxn ang="0">
                  <a:pos x="483" y="0"/>
                </a:cxn>
                <a:cxn ang="0">
                  <a:pos x="477" y="0"/>
                </a:cxn>
                <a:cxn ang="0">
                  <a:pos x="457" y="7"/>
                </a:cxn>
                <a:cxn ang="0">
                  <a:pos x="419" y="33"/>
                </a:cxn>
                <a:cxn ang="0">
                  <a:pos x="374" y="80"/>
                </a:cxn>
                <a:cxn ang="0">
                  <a:pos x="316" y="146"/>
                </a:cxn>
                <a:cxn ang="0">
                  <a:pos x="251" y="219"/>
                </a:cxn>
                <a:cxn ang="0">
                  <a:pos x="193" y="318"/>
                </a:cxn>
                <a:cxn ang="0">
                  <a:pos x="135" y="431"/>
                </a:cxn>
                <a:cxn ang="0">
                  <a:pos x="64" y="610"/>
                </a:cxn>
                <a:cxn ang="0">
                  <a:pos x="25" y="789"/>
                </a:cxn>
                <a:cxn ang="0">
                  <a:pos x="6" y="955"/>
                </a:cxn>
                <a:cxn ang="0">
                  <a:pos x="0" y="1101"/>
                </a:cxn>
                <a:cxn ang="0">
                  <a:pos x="6" y="1247"/>
                </a:cxn>
                <a:cxn ang="0">
                  <a:pos x="25" y="1413"/>
                </a:cxn>
                <a:cxn ang="0">
                  <a:pos x="71" y="1598"/>
                </a:cxn>
                <a:cxn ang="0">
                  <a:pos x="141" y="1791"/>
                </a:cxn>
                <a:cxn ang="0">
                  <a:pos x="206" y="1917"/>
                </a:cxn>
                <a:cxn ang="0">
                  <a:pos x="277" y="2016"/>
                </a:cxn>
                <a:cxn ang="0">
                  <a:pos x="348" y="2096"/>
                </a:cxn>
                <a:cxn ang="0">
                  <a:pos x="406" y="2156"/>
                </a:cxn>
                <a:cxn ang="0">
                  <a:pos x="451" y="2189"/>
                </a:cxn>
                <a:cxn ang="0">
                  <a:pos x="477" y="2202"/>
                </a:cxn>
                <a:cxn ang="0">
                  <a:pos x="483" y="2202"/>
                </a:cxn>
                <a:cxn ang="0">
                  <a:pos x="496" y="2195"/>
                </a:cxn>
                <a:cxn ang="0">
                  <a:pos x="496" y="2182"/>
                </a:cxn>
              </a:cxnLst>
              <a:rect l="0" t="0" r="r" b="b"/>
              <a:pathLst>
                <a:path w="496" h="2202">
                  <a:moveTo>
                    <a:pt x="496" y="2182"/>
                  </a:moveTo>
                  <a:lnTo>
                    <a:pt x="496" y="2176"/>
                  </a:lnTo>
                  <a:lnTo>
                    <a:pt x="483" y="2162"/>
                  </a:lnTo>
                  <a:lnTo>
                    <a:pt x="477" y="2149"/>
                  </a:lnTo>
                  <a:lnTo>
                    <a:pt x="457" y="2129"/>
                  </a:lnTo>
                  <a:lnTo>
                    <a:pt x="354" y="2003"/>
                  </a:lnTo>
                  <a:lnTo>
                    <a:pt x="277" y="1864"/>
                  </a:lnTo>
                  <a:lnTo>
                    <a:pt x="212" y="1718"/>
                  </a:lnTo>
                  <a:lnTo>
                    <a:pt x="174" y="1559"/>
                  </a:lnTo>
                  <a:lnTo>
                    <a:pt x="141" y="1406"/>
                  </a:lnTo>
                  <a:lnTo>
                    <a:pt x="129" y="1247"/>
                  </a:lnTo>
                  <a:lnTo>
                    <a:pt x="122" y="1101"/>
                  </a:lnTo>
                  <a:lnTo>
                    <a:pt x="129" y="909"/>
                  </a:lnTo>
                  <a:lnTo>
                    <a:pt x="154" y="723"/>
                  </a:lnTo>
                  <a:lnTo>
                    <a:pt x="200" y="537"/>
                  </a:lnTo>
                  <a:lnTo>
                    <a:pt x="264" y="365"/>
                  </a:lnTo>
                  <a:lnTo>
                    <a:pt x="348" y="206"/>
                  </a:lnTo>
                  <a:lnTo>
                    <a:pt x="470" y="60"/>
                  </a:lnTo>
                  <a:lnTo>
                    <a:pt x="496" y="33"/>
                  </a:lnTo>
                  <a:lnTo>
                    <a:pt x="496" y="7"/>
                  </a:lnTo>
                  <a:lnTo>
                    <a:pt x="483" y="0"/>
                  </a:lnTo>
                  <a:lnTo>
                    <a:pt x="477" y="0"/>
                  </a:lnTo>
                  <a:lnTo>
                    <a:pt x="457" y="7"/>
                  </a:lnTo>
                  <a:lnTo>
                    <a:pt x="419" y="33"/>
                  </a:lnTo>
                  <a:lnTo>
                    <a:pt x="374" y="80"/>
                  </a:lnTo>
                  <a:lnTo>
                    <a:pt x="316" y="146"/>
                  </a:lnTo>
                  <a:lnTo>
                    <a:pt x="251" y="219"/>
                  </a:lnTo>
                  <a:lnTo>
                    <a:pt x="193" y="318"/>
                  </a:lnTo>
                  <a:lnTo>
                    <a:pt x="135" y="431"/>
                  </a:lnTo>
                  <a:lnTo>
                    <a:pt x="64" y="610"/>
                  </a:lnTo>
                  <a:lnTo>
                    <a:pt x="25" y="789"/>
                  </a:lnTo>
                  <a:lnTo>
                    <a:pt x="6" y="955"/>
                  </a:lnTo>
                  <a:lnTo>
                    <a:pt x="0" y="1101"/>
                  </a:lnTo>
                  <a:lnTo>
                    <a:pt x="6" y="1247"/>
                  </a:lnTo>
                  <a:lnTo>
                    <a:pt x="25" y="1413"/>
                  </a:lnTo>
                  <a:lnTo>
                    <a:pt x="71" y="1598"/>
                  </a:lnTo>
                  <a:lnTo>
                    <a:pt x="141" y="1791"/>
                  </a:lnTo>
                  <a:lnTo>
                    <a:pt x="206" y="1917"/>
                  </a:lnTo>
                  <a:lnTo>
                    <a:pt x="277" y="2016"/>
                  </a:lnTo>
                  <a:lnTo>
                    <a:pt x="348" y="2096"/>
                  </a:lnTo>
                  <a:lnTo>
                    <a:pt x="406" y="2156"/>
                  </a:lnTo>
                  <a:lnTo>
                    <a:pt x="451" y="2189"/>
                  </a:lnTo>
                  <a:lnTo>
                    <a:pt x="477" y="2202"/>
                  </a:lnTo>
                  <a:lnTo>
                    <a:pt x="483" y="2202"/>
                  </a:lnTo>
                  <a:lnTo>
                    <a:pt x="496" y="2195"/>
                  </a:lnTo>
                  <a:lnTo>
                    <a:pt x="496" y="21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5" name="Freeform 45"/>
            <p:cNvSpPr>
              <a:spLocks/>
            </p:cNvSpPr>
            <p:nvPr/>
          </p:nvSpPr>
          <p:spPr bwMode="auto">
            <a:xfrm>
              <a:off x="18505" y="5324"/>
              <a:ext cx="1302" cy="92"/>
            </a:xfrm>
            <a:custGeom>
              <a:avLst/>
              <a:gdLst/>
              <a:ahLst/>
              <a:cxnLst>
                <a:cxn ang="0">
                  <a:pos x="1238" y="92"/>
                </a:cxn>
                <a:cxn ang="0">
                  <a:pos x="1264" y="92"/>
                </a:cxn>
                <a:cxn ang="0">
                  <a:pos x="1289" y="79"/>
                </a:cxn>
                <a:cxn ang="0">
                  <a:pos x="1296" y="73"/>
                </a:cxn>
                <a:cxn ang="0">
                  <a:pos x="1302" y="59"/>
                </a:cxn>
                <a:cxn ang="0">
                  <a:pos x="1302" y="33"/>
                </a:cxn>
                <a:cxn ang="0">
                  <a:pos x="1296" y="19"/>
                </a:cxn>
                <a:cxn ang="0">
                  <a:pos x="1289" y="13"/>
                </a:cxn>
                <a:cxn ang="0">
                  <a:pos x="1264" y="0"/>
                </a:cxn>
                <a:cxn ang="0">
                  <a:pos x="39" y="0"/>
                </a:cxn>
                <a:cxn ang="0">
                  <a:pos x="13" y="13"/>
                </a:cxn>
                <a:cxn ang="0">
                  <a:pos x="7" y="19"/>
                </a:cxn>
                <a:cxn ang="0">
                  <a:pos x="0" y="33"/>
                </a:cxn>
                <a:cxn ang="0">
                  <a:pos x="0" y="59"/>
                </a:cxn>
                <a:cxn ang="0">
                  <a:pos x="7" y="73"/>
                </a:cxn>
                <a:cxn ang="0">
                  <a:pos x="13" y="79"/>
                </a:cxn>
                <a:cxn ang="0">
                  <a:pos x="26" y="86"/>
                </a:cxn>
                <a:cxn ang="0">
                  <a:pos x="39" y="86"/>
                </a:cxn>
                <a:cxn ang="0">
                  <a:pos x="52" y="92"/>
                </a:cxn>
                <a:cxn ang="0">
                  <a:pos x="71" y="92"/>
                </a:cxn>
                <a:cxn ang="0">
                  <a:pos x="1238" y="92"/>
                </a:cxn>
              </a:cxnLst>
              <a:rect l="0" t="0" r="r" b="b"/>
              <a:pathLst>
                <a:path w="1302" h="92">
                  <a:moveTo>
                    <a:pt x="1238" y="92"/>
                  </a:moveTo>
                  <a:lnTo>
                    <a:pt x="1264" y="92"/>
                  </a:lnTo>
                  <a:lnTo>
                    <a:pt x="1289" y="79"/>
                  </a:lnTo>
                  <a:lnTo>
                    <a:pt x="1296" y="73"/>
                  </a:lnTo>
                  <a:lnTo>
                    <a:pt x="1302" y="59"/>
                  </a:lnTo>
                  <a:lnTo>
                    <a:pt x="1302" y="33"/>
                  </a:lnTo>
                  <a:lnTo>
                    <a:pt x="1296" y="19"/>
                  </a:lnTo>
                  <a:lnTo>
                    <a:pt x="1289" y="13"/>
                  </a:lnTo>
                  <a:lnTo>
                    <a:pt x="1264" y="0"/>
                  </a:lnTo>
                  <a:lnTo>
                    <a:pt x="39" y="0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0" y="33"/>
                  </a:lnTo>
                  <a:lnTo>
                    <a:pt x="0" y="59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6" y="86"/>
                  </a:lnTo>
                  <a:lnTo>
                    <a:pt x="39" y="86"/>
                  </a:lnTo>
                  <a:lnTo>
                    <a:pt x="52" y="92"/>
                  </a:lnTo>
                  <a:lnTo>
                    <a:pt x="71" y="92"/>
                  </a:lnTo>
                  <a:lnTo>
                    <a:pt x="1238" y="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6" name="Freeform 46"/>
            <p:cNvSpPr>
              <a:spLocks/>
            </p:cNvSpPr>
            <p:nvPr/>
          </p:nvSpPr>
          <p:spPr bwMode="auto">
            <a:xfrm>
              <a:off x="20052" y="4946"/>
              <a:ext cx="1064" cy="1001"/>
            </a:xfrm>
            <a:custGeom>
              <a:avLst/>
              <a:gdLst/>
              <a:ahLst/>
              <a:cxnLst>
                <a:cxn ang="0">
                  <a:pos x="658" y="271"/>
                </a:cxn>
                <a:cxn ang="0">
                  <a:pos x="703" y="159"/>
                </a:cxn>
                <a:cxn ang="0">
                  <a:pos x="793" y="66"/>
                </a:cxn>
                <a:cxn ang="0">
                  <a:pos x="884" y="53"/>
                </a:cxn>
                <a:cxn ang="0">
                  <a:pos x="967" y="79"/>
                </a:cxn>
                <a:cxn ang="0">
                  <a:pos x="884" y="145"/>
                </a:cxn>
                <a:cxn ang="0">
                  <a:pos x="871" y="218"/>
                </a:cxn>
                <a:cxn ang="0">
                  <a:pos x="884" y="252"/>
                </a:cxn>
                <a:cxn ang="0">
                  <a:pos x="922" y="271"/>
                </a:cxn>
                <a:cxn ang="0">
                  <a:pos x="987" y="265"/>
                </a:cxn>
                <a:cxn ang="0">
                  <a:pos x="1051" y="205"/>
                </a:cxn>
                <a:cxn ang="0">
                  <a:pos x="1051" y="86"/>
                </a:cxn>
                <a:cxn ang="0">
                  <a:pos x="967" y="19"/>
                </a:cxn>
                <a:cxn ang="0">
                  <a:pos x="864" y="0"/>
                </a:cxn>
                <a:cxn ang="0">
                  <a:pos x="742" y="46"/>
                </a:cxn>
                <a:cxn ang="0">
                  <a:pos x="664" y="132"/>
                </a:cxn>
                <a:cxn ang="0">
                  <a:pos x="600" y="92"/>
                </a:cxn>
                <a:cxn ang="0">
                  <a:pos x="503" y="19"/>
                </a:cxn>
                <a:cxn ang="0">
                  <a:pos x="406" y="0"/>
                </a:cxn>
                <a:cxn ang="0">
                  <a:pos x="245" y="59"/>
                </a:cxn>
                <a:cxn ang="0">
                  <a:pos x="129" y="185"/>
                </a:cxn>
                <a:cxn ang="0">
                  <a:pos x="71" y="305"/>
                </a:cxn>
                <a:cxn ang="0">
                  <a:pos x="65" y="351"/>
                </a:cxn>
                <a:cxn ang="0">
                  <a:pos x="78" y="358"/>
                </a:cxn>
                <a:cxn ang="0">
                  <a:pos x="91" y="364"/>
                </a:cxn>
                <a:cxn ang="0">
                  <a:pos x="110" y="351"/>
                </a:cxn>
                <a:cxn ang="0">
                  <a:pos x="161" y="238"/>
                </a:cxn>
                <a:cxn ang="0">
                  <a:pos x="258" y="106"/>
                </a:cxn>
                <a:cxn ang="0">
                  <a:pos x="361" y="53"/>
                </a:cxn>
                <a:cxn ang="0">
                  <a:pos x="465" y="66"/>
                </a:cxn>
                <a:cxn ang="0">
                  <a:pos x="510" y="132"/>
                </a:cxn>
                <a:cxn ang="0">
                  <a:pos x="516" y="252"/>
                </a:cxn>
                <a:cxn ang="0">
                  <a:pos x="477" y="424"/>
                </a:cxn>
                <a:cxn ang="0">
                  <a:pos x="406" y="723"/>
                </a:cxn>
                <a:cxn ang="0">
                  <a:pos x="323" y="888"/>
                </a:cxn>
                <a:cxn ang="0">
                  <a:pos x="200" y="948"/>
                </a:cxn>
                <a:cxn ang="0">
                  <a:pos x="142" y="941"/>
                </a:cxn>
                <a:cxn ang="0">
                  <a:pos x="142" y="902"/>
                </a:cxn>
                <a:cxn ang="0">
                  <a:pos x="194" y="802"/>
                </a:cxn>
                <a:cxn ang="0">
                  <a:pos x="187" y="762"/>
                </a:cxn>
                <a:cxn ang="0">
                  <a:pos x="149" y="729"/>
                </a:cxn>
                <a:cxn ang="0">
                  <a:pos x="116" y="723"/>
                </a:cxn>
                <a:cxn ang="0">
                  <a:pos x="13" y="789"/>
                </a:cxn>
                <a:cxn ang="0">
                  <a:pos x="13" y="908"/>
                </a:cxn>
                <a:cxn ang="0">
                  <a:pos x="91" y="975"/>
                </a:cxn>
                <a:cxn ang="0">
                  <a:pos x="200" y="1001"/>
                </a:cxn>
                <a:cxn ang="0">
                  <a:pos x="336" y="941"/>
                </a:cxn>
                <a:cxn ang="0">
                  <a:pos x="413" y="855"/>
                </a:cxn>
                <a:cxn ang="0">
                  <a:pos x="452" y="888"/>
                </a:cxn>
                <a:cxn ang="0">
                  <a:pos x="568" y="981"/>
                </a:cxn>
                <a:cxn ang="0">
                  <a:pos x="748" y="981"/>
                </a:cxn>
                <a:cxn ang="0">
                  <a:pos x="884" y="882"/>
                </a:cxn>
                <a:cxn ang="0">
                  <a:pos x="993" y="696"/>
                </a:cxn>
                <a:cxn ang="0">
                  <a:pos x="1000" y="650"/>
                </a:cxn>
                <a:cxn ang="0">
                  <a:pos x="961" y="636"/>
                </a:cxn>
                <a:cxn ang="0">
                  <a:pos x="942" y="663"/>
                </a:cxn>
                <a:cxn ang="0">
                  <a:pos x="851" y="842"/>
                </a:cxn>
                <a:cxn ang="0">
                  <a:pos x="748" y="928"/>
                </a:cxn>
                <a:cxn ang="0">
                  <a:pos x="658" y="948"/>
                </a:cxn>
                <a:cxn ang="0">
                  <a:pos x="568" y="908"/>
                </a:cxn>
                <a:cxn ang="0">
                  <a:pos x="542" y="802"/>
                </a:cxn>
                <a:cxn ang="0">
                  <a:pos x="561" y="696"/>
                </a:cxn>
                <a:cxn ang="0">
                  <a:pos x="651" y="311"/>
                </a:cxn>
              </a:cxnLst>
              <a:rect l="0" t="0" r="r" b="b"/>
              <a:pathLst>
                <a:path w="1064" h="1001">
                  <a:moveTo>
                    <a:pt x="651" y="311"/>
                  </a:moveTo>
                  <a:lnTo>
                    <a:pt x="658" y="271"/>
                  </a:lnTo>
                  <a:lnTo>
                    <a:pt x="677" y="218"/>
                  </a:lnTo>
                  <a:lnTo>
                    <a:pt x="703" y="159"/>
                  </a:lnTo>
                  <a:lnTo>
                    <a:pt x="742" y="106"/>
                  </a:lnTo>
                  <a:lnTo>
                    <a:pt x="793" y="66"/>
                  </a:lnTo>
                  <a:lnTo>
                    <a:pt x="864" y="53"/>
                  </a:lnTo>
                  <a:lnTo>
                    <a:pt x="884" y="53"/>
                  </a:lnTo>
                  <a:lnTo>
                    <a:pt x="922" y="59"/>
                  </a:lnTo>
                  <a:lnTo>
                    <a:pt x="967" y="79"/>
                  </a:lnTo>
                  <a:lnTo>
                    <a:pt x="916" y="106"/>
                  </a:lnTo>
                  <a:lnTo>
                    <a:pt x="884" y="145"/>
                  </a:lnTo>
                  <a:lnTo>
                    <a:pt x="864" y="199"/>
                  </a:lnTo>
                  <a:lnTo>
                    <a:pt x="871" y="218"/>
                  </a:lnTo>
                  <a:lnTo>
                    <a:pt x="877" y="232"/>
                  </a:lnTo>
                  <a:lnTo>
                    <a:pt x="884" y="252"/>
                  </a:lnTo>
                  <a:lnTo>
                    <a:pt x="903" y="265"/>
                  </a:lnTo>
                  <a:lnTo>
                    <a:pt x="922" y="271"/>
                  </a:lnTo>
                  <a:lnTo>
                    <a:pt x="948" y="271"/>
                  </a:lnTo>
                  <a:lnTo>
                    <a:pt x="987" y="265"/>
                  </a:lnTo>
                  <a:lnTo>
                    <a:pt x="1025" y="245"/>
                  </a:lnTo>
                  <a:lnTo>
                    <a:pt x="1051" y="205"/>
                  </a:lnTo>
                  <a:lnTo>
                    <a:pt x="1064" y="145"/>
                  </a:lnTo>
                  <a:lnTo>
                    <a:pt x="1051" y="86"/>
                  </a:lnTo>
                  <a:lnTo>
                    <a:pt x="1012" y="46"/>
                  </a:lnTo>
                  <a:lnTo>
                    <a:pt x="967" y="19"/>
                  </a:lnTo>
                  <a:lnTo>
                    <a:pt x="916" y="6"/>
                  </a:lnTo>
                  <a:lnTo>
                    <a:pt x="864" y="0"/>
                  </a:lnTo>
                  <a:lnTo>
                    <a:pt x="793" y="13"/>
                  </a:lnTo>
                  <a:lnTo>
                    <a:pt x="742" y="46"/>
                  </a:lnTo>
                  <a:lnTo>
                    <a:pt x="697" y="86"/>
                  </a:lnTo>
                  <a:lnTo>
                    <a:pt x="664" y="132"/>
                  </a:lnTo>
                  <a:lnTo>
                    <a:pt x="639" y="165"/>
                  </a:lnTo>
                  <a:lnTo>
                    <a:pt x="600" y="92"/>
                  </a:lnTo>
                  <a:lnTo>
                    <a:pt x="555" y="46"/>
                  </a:lnTo>
                  <a:lnTo>
                    <a:pt x="503" y="19"/>
                  </a:lnTo>
                  <a:lnTo>
                    <a:pt x="452" y="6"/>
                  </a:lnTo>
                  <a:lnTo>
                    <a:pt x="406" y="0"/>
                  </a:lnTo>
                  <a:lnTo>
                    <a:pt x="316" y="13"/>
                  </a:lnTo>
                  <a:lnTo>
                    <a:pt x="245" y="59"/>
                  </a:lnTo>
                  <a:lnTo>
                    <a:pt x="181" y="119"/>
                  </a:lnTo>
                  <a:lnTo>
                    <a:pt x="129" y="185"/>
                  </a:lnTo>
                  <a:lnTo>
                    <a:pt x="91" y="252"/>
                  </a:lnTo>
                  <a:lnTo>
                    <a:pt x="71" y="305"/>
                  </a:lnTo>
                  <a:lnTo>
                    <a:pt x="65" y="338"/>
                  </a:lnTo>
                  <a:lnTo>
                    <a:pt x="65" y="351"/>
                  </a:lnTo>
                  <a:lnTo>
                    <a:pt x="71" y="358"/>
                  </a:lnTo>
                  <a:lnTo>
                    <a:pt x="78" y="358"/>
                  </a:lnTo>
                  <a:lnTo>
                    <a:pt x="84" y="364"/>
                  </a:lnTo>
                  <a:lnTo>
                    <a:pt x="91" y="364"/>
                  </a:lnTo>
                  <a:lnTo>
                    <a:pt x="103" y="358"/>
                  </a:lnTo>
                  <a:lnTo>
                    <a:pt x="110" y="351"/>
                  </a:lnTo>
                  <a:lnTo>
                    <a:pt x="116" y="338"/>
                  </a:lnTo>
                  <a:lnTo>
                    <a:pt x="161" y="238"/>
                  </a:lnTo>
                  <a:lnTo>
                    <a:pt x="207" y="159"/>
                  </a:lnTo>
                  <a:lnTo>
                    <a:pt x="258" y="106"/>
                  </a:lnTo>
                  <a:lnTo>
                    <a:pt x="316" y="72"/>
                  </a:lnTo>
                  <a:lnTo>
                    <a:pt x="361" y="53"/>
                  </a:lnTo>
                  <a:lnTo>
                    <a:pt x="432" y="53"/>
                  </a:lnTo>
                  <a:lnTo>
                    <a:pt x="465" y="66"/>
                  </a:lnTo>
                  <a:lnTo>
                    <a:pt x="490" y="92"/>
                  </a:lnTo>
                  <a:lnTo>
                    <a:pt x="510" y="132"/>
                  </a:lnTo>
                  <a:lnTo>
                    <a:pt x="523" y="199"/>
                  </a:lnTo>
                  <a:lnTo>
                    <a:pt x="516" y="252"/>
                  </a:lnTo>
                  <a:lnTo>
                    <a:pt x="503" y="325"/>
                  </a:lnTo>
                  <a:lnTo>
                    <a:pt x="477" y="424"/>
                  </a:lnTo>
                  <a:lnTo>
                    <a:pt x="445" y="557"/>
                  </a:lnTo>
                  <a:lnTo>
                    <a:pt x="406" y="723"/>
                  </a:lnTo>
                  <a:lnTo>
                    <a:pt x="374" y="815"/>
                  </a:lnTo>
                  <a:lnTo>
                    <a:pt x="323" y="888"/>
                  </a:lnTo>
                  <a:lnTo>
                    <a:pt x="271" y="935"/>
                  </a:lnTo>
                  <a:lnTo>
                    <a:pt x="200" y="948"/>
                  </a:lnTo>
                  <a:lnTo>
                    <a:pt x="174" y="948"/>
                  </a:lnTo>
                  <a:lnTo>
                    <a:pt x="142" y="941"/>
                  </a:lnTo>
                  <a:lnTo>
                    <a:pt x="97" y="921"/>
                  </a:lnTo>
                  <a:lnTo>
                    <a:pt x="142" y="902"/>
                  </a:lnTo>
                  <a:lnTo>
                    <a:pt x="181" y="862"/>
                  </a:lnTo>
                  <a:lnTo>
                    <a:pt x="194" y="802"/>
                  </a:lnTo>
                  <a:lnTo>
                    <a:pt x="194" y="782"/>
                  </a:lnTo>
                  <a:lnTo>
                    <a:pt x="187" y="762"/>
                  </a:lnTo>
                  <a:lnTo>
                    <a:pt x="161" y="736"/>
                  </a:lnTo>
                  <a:lnTo>
                    <a:pt x="149" y="729"/>
                  </a:lnTo>
                  <a:lnTo>
                    <a:pt x="129" y="729"/>
                  </a:lnTo>
                  <a:lnTo>
                    <a:pt x="116" y="723"/>
                  </a:lnTo>
                  <a:lnTo>
                    <a:pt x="58" y="742"/>
                  </a:lnTo>
                  <a:lnTo>
                    <a:pt x="13" y="789"/>
                  </a:lnTo>
                  <a:lnTo>
                    <a:pt x="0" y="855"/>
                  </a:lnTo>
                  <a:lnTo>
                    <a:pt x="13" y="908"/>
                  </a:lnTo>
                  <a:lnTo>
                    <a:pt x="39" y="948"/>
                  </a:lnTo>
                  <a:lnTo>
                    <a:pt x="91" y="975"/>
                  </a:lnTo>
                  <a:lnTo>
                    <a:pt x="142" y="994"/>
                  </a:lnTo>
                  <a:lnTo>
                    <a:pt x="200" y="1001"/>
                  </a:lnTo>
                  <a:lnTo>
                    <a:pt x="278" y="981"/>
                  </a:lnTo>
                  <a:lnTo>
                    <a:pt x="336" y="941"/>
                  </a:lnTo>
                  <a:lnTo>
                    <a:pt x="381" y="895"/>
                  </a:lnTo>
                  <a:lnTo>
                    <a:pt x="413" y="855"/>
                  </a:lnTo>
                  <a:lnTo>
                    <a:pt x="426" y="829"/>
                  </a:lnTo>
                  <a:lnTo>
                    <a:pt x="452" y="888"/>
                  </a:lnTo>
                  <a:lnTo>
                    <a:pt x="503" y="948"/>
                  </a:lnTo>
                  <a:lnTo>
                    <a:pt x="568" y="981"/>
                  </a:lnTo>
                  <a:lnTo>
                    <a:pt x="658" y="1001"/>
                  </a:lnTo>
                  <a:lnTo>
                    <a:pt x="748" y="981"/>
                  </a:lnTo>
                  <a:lnTo>
                    <a:pt x="819" y="941"/>
                  </a:lnTo>
                  <a:lnTo>
                    <a:pt x="884" y="882"/>
                  </a:lnTo>
                  <a:lnTo>
                    <a:pt x="935" y="815"/>
                  </a:lnTo>
                  <a:lnTo>
                    <a:pt x="993" y="696"/>
                  </a:lnTo>
                  <a:lnTo>
                    <a:pt x="1000" y="663"/>
                  </a:lnTo>
                  <a:lnTo>
                    <a:pt x="1000" y="650"/>
                  </a:lnTo>
                  <a:lnTo>
                    <a:pt x="987" y="636"/>
                  </a:lnTo>
                  <a:lnTo>
                    <a:pt x="961" y="636"/>
                  </a:lnTo>
                  <a:lnTo>
                    <a:pt x="948" y="650"/>
                  </a:lnTo>
                  <a:lnTo>
                    <a:pt x="942" y="663"/>
                  </a:lnTo>
                  <a:lnTo>
                    <a:pt x="903" y="762"/>
                  </a:lnTo>
                  <a:lnTo>
                    <a:pt x="851" y="842"/>
                  </a:lnTo>
                  <a:lnTo>
                    <a:pt x="800" y="895"/>
                  </a:lnTo>
                  <a:lnTo>
                    <a:pt x="748" y="928"/>
                  </a:lnTo>
                  <a:lnTo>
                    <a:pt x="697" y="948"/>
                  </a:lnTo>
                  <a:lnTo>
                    <a:pt x="658" y="948"/>
                  </a:lnTo>
                  <a:lnTo>
                    <a:pt x="606" y="935"/>
                  </a:lnTo>
                  <a:lnTo>
                    <a:pt x="568" y="908"/>
                  </a:lnTo>
                  <a:lnTo>
                    <a:pt x="548" y="862"/>
                  </a:lnTo>
                  <a:lnTo>
                    <a:pt x="542" y="802"/>
                  </a:lnTo>
                  <a:lnTo>
                    <a:pt x="548" y="756"/>
                  </a:lnTo>
                  <a:lnTo>
                    <a:pt x="561" y="696"/>
                  </a:lnTo>
                  <a:lnTo>
                    <a:pt x="581" y="610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1335" y="4269"/>
              <a:ext cx="497" cy="2202"/>
            </a:xfrm>
            <a:custGeom>
              <a:avLst/>
              <a:gdLst/>
              <a:ahLst/>
              <a:cxnLst>
                <a:cxn ang="0">
                  <a:pos x="497" y="1101"/>
                </a:cxn>
                <a:cxn ang="0">
                  <a:pos x="490" y="955"/>
                </a:cxn>
                <a:cxn ang="0">
                  <a:pos x="471" y="789"/>
                </a:cxn>
                <a:cxn ang="0">
                  <a:pos x="426" y="604"/>
                </a:cxn>
                <a:cxn ang="0">
                  <a:pos x="355" y="411"/>
                </a:cxn>
                <a:cxn ang="0">
                  <a:pos x="284" y="285"/>
                </a:cxn>
                <a:cxn ang="0">
                  <a:pos x="213" y="186"/>
                </a:cxn>
                <a:cxn ang="0">
                  <a:pos x="149" y="106"/>
                </a:cxn>
                <a:cxn ang="0">
                  <a:pos x="91" y="46"/>
                </a:cxn>
                <a:cxn ang="0">
                  <a:pos x="45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26" y="53"/>
                </a:cxn>
                <a:cxn ang="0">
                  <a:pos x="39" y="73"/>
                </a:cxn>
                <a:cxn ang="0">
                  <a:pos x="136" y="192"/>
                </a:cxn>
                <a:cxn ang="0">
                  <a:pos x="219" y="332"/>
                </a:cxn>
                <a:cxn ang="0">
                  <a:pos x="284" y="497"/>
                </a:cxn>
                <a:cxn ang="0">
                  <a:pos x="336" y="677"/>
                </a:cxn>
                <a:cxn ang="0">
                  <a:pos x="361" y="882"/>
                </a:cxn>
                <a:cxn ang="0">
                  <a:pos x="374" y="1101"/>
                </a:cxn>
                <a:cxn ang="0">
                  <a:pos x="368" y="1287"/>
                </a:cxn>
                <a:cxn ang="0">
                  <a:pos x="342" y="1479"/>
                </a:cxn>
                <a:cxn ang="0">
                  <a:pos x="297" y="1658"/>
                </a:cxn>
                <a:cxn ang="0">
                  <a:pos x="232" y="1831"/>
                </a:cxn>
                <a:cxn ang="0">
                  <a:pos x="149" y="1996"/>
                </a:cxn>
                <a:cxn ang="0">
                  <a:pos x="26" y="2142"/>
                </a:cxn>
                <a:cxn ang="0">
                  <a:pos x="0" y="2169"/>
                </a:cxn>
                <a:cxn ang="0">
                  <a:pos x="0" y="2195"/>
                </a:cxn>
                <a:cxn ang="0">
                  <a:pos x="13" y="2202"/>
                </a:cxn>
                <a:cxn ang="0">
                  <a:pos x="20" y="2202"/>
                </a:cxn>
                <a:cxn ang="0">
                  <a:pos x="39" y="2195"/>
                </a:cxn>
                <a:cxn ang="0">
                  <a:pos x="78" y="2169"/>
                </a:cxn>
                <a:cxn ang="0">
                  <a:pos x="123" y="2123"/>
                </a:cxn>
                <a:cxn ang="0">
                  <a:pos x="181" y="2056"/>
                </a:cxn>
                <a:cxn ang="0">
                  <a:pos x="245" y="1983"/>
                </a:cxn>
                <a:cxn ang="0">
                  <a:pos x="303" y="1884"/>
                </a:cxn>
                <a:cxn ang="0">
                  <a:pos x="361" y="1771"/>
                </a:cxn>
                <a:cxn ang="0">
                  <a:pos x="426" y="1592"/>
                </a:cxn>
                <a:cxn ang="0">
                  <a:pos x="471" y="1413"/>
                </a:cxn>
                <a:cxn ang="0">
                  <a:pos x="490" y="1247"/>
                </a:cxn>
                <a:cxn ang="0">
                  <a:pos x="497" y="1101"/>
                </a:cxn>
              </a:cxnLst>
              <a:rect l="0" t="0" r="r" b="b"/>
              <a:pathLst>
                <a:path w="497" h="2202">
                  <a:moveTo>
                    <a:pt x="497" y="1101"/>
                  </a:moveTo>
                  <a:lnTo>
                    <a:pt x="490" y="955"/>
                  </a:lnTo>
                  <a:lnTo>
                    <a:pt x="471" y="789"/>
                  </a:lnTo>
                  <a:lnTo>
                    <a:pt x="426" y="604"/>
                  </a:lnTo>
                  <a:lnTo>
                    <a:pt x="355" y="411"/>
                  </a:lnTo>
                  <a:lnTo>
                    <a:pt x="284" y="285"/>
                  </a:lnTo>
                  <a:lnTo>
                    <a:pt x="213" y="186"/>
                  </a:lnTo>
                  <a:lnTo>
                    <a:pt x="149" y="106"/>
                  </a:lnTo>
                  <a:lnTo>
                    <a:pt x="91" y="46"/>
                  </a:lnTo>
                  <a:lnTo>
                    <a:pt x="45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26" y="53"/>
                  </a:lnTo>
                  <a:lnTo>
                    <a:pt x="39" y="73"/>
                  </a:lnTo>
                  <a:lnTo>
                    <a:pt x="136" y="192"/>
                  </a:lnTo>
                  <a:lnTo>
                    <a:pt x="219" y="332"/>
                  </a:lnTo>
                  <a:lnTo>
                    <a:pt x="284" y="497"/>
                  </a:lnTo>
                  <a:lnTo>
                    <a:pt x="336" y="677"/>
                  </a:lnTo>
                  <a:lnTo>
                    <a:pt x="361" y="882"/>
                  </a:lnTo>
                  <a:lnTo>
                    <a:pt x="374" y="1101"/>
                  </a:lnTo>
                  <a:lnTo>
                    <a:pt x="368" y="1287"/>
                  </a:lnTo>
                  <a:lnTo>
                    <a:pt x="342" y="1479"/>
                  </a:lnTo>
                  <a:lnTo>
                    <a:pt x="297" y="1658"/>
                  </a:lnTo>
                  <a:lnTo>
                    <a:pt x="232" y="1831"/>
                  </a:lnTo>
                  <a:lnTo>
                    <a:pt x="149" y="1996"/>
                  </a:lnTo>
                  <a:lnTo>
                    <a:pt x="26" y="2142"/>
                  </a:lnTo>
                  <a:lnTo>
                    <a:pt x="0" y="2169"/>
                  </a:lnTo>
                  <a:lnTo>
                    <a:pt x="0" y="2195"/>
                  </a:lnTo>
                  <a:lnTo>
                    <a:pt x="13" y="2202"/>
                  </a:lnTo>
                  <a:lnTo>
                    <a:pt x="20" y="2202"/>
                  </a:lnTo>
                  <a:lnTo>
                    <a:pt x="39" y="2195"/>
                  </a:lnTo>
                  <a:lnTo>
                    <a:pt x="78" y="2169"/>
                  </a:lnTo>
                  <a:lnTo>
                    <a:pt x="123" y="2123"/>
                  </a:lnTo>
                  <a:lnTo>
                    <a:pt x="181" y="2056"/>
                  </a:lnTo>
                  <a:lnTo>
                    <a:pt x="245" y="1983"/>
                  </a:lnTo>
                  <a:lnTo>
                    <a:pt x="303" y="1884"/>
                  </a:lnTo>
                  <a:lnTo>
                    <a:pt x="361" y="1771"/>
                  </a:lnTo>
                  <a:lnTo>
                    <a:pt x="426" y="1592"/>
                  </a:lnTo>
                  <a:lnTo>
                    <a:pt x="471" y="1413"/>
                  </a:lnTo>
                  <a:lnTo>
                    <a:pt x="490" y="1247"/>
                  </a:lnTo>
                  <a:lnTo>
                    <a:pt x="497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22102" y="4335"/>
              <a:ext cx="916" cy="697"/>
            </a:xfrm>
            <a:custGeom>
              <a:avLst/>
              <a:gdLst/>
              <a:ahLst/>
              <a:cxnLst>
                <a:cxn ang="0">
                  <a:pos x="110" y="597"/>
                </a:cxn>
                <a:cxn ang="0">
                  <a:pos x="104" y="630"/>
                </a:cxn>
                <a:cxn ang="0">
                  <a:pos x="97" y="670"/>
                </a:cxn>
                <a:cxn ang="0">
                  <a:pos x="136" y="697"/>
                </a:cxn>
                <a:cxn ang="0">
                  <a:pos x="187" y="690"/>
                </a:cxn>
                <a:cxn ang="0">
                  <a:pos x="220" y="637"/>
                </a:cxn>
                <a:cxn ang="0">
                  <a:pos x="226" y="591"/>
                </a:cxn>
                <a:cxn ang="0">
                  <a:pos x="258" y="478"/>
                </a:cxn>
                <a:cxn ang="0">
                  <a:pos x="291" y="325"/>
                </a:cxn>
                <a:cxn ang="0">
                  <a:pos x="316" y="259"/>
                </a:cxn>
                <a:cxn ang="0">
                  <a:pos x="355" y="186"/>
                </a:cxn>
                <a:cxn ang="0">
                  <a:pos x="439" y="93"/>
                </a:cxn>
                <a:cxn ang="0">
                  <a:pos x="581" y="47"/>
                </a:cxn>
                <a:cxn ang="0">
                  <a:pos x="652" y="73"/>
                </a:cxn>
                <a:cxn ang="0">
                  <a:pos x="664" y="133"/>
                </a:cxn>
                <a:cxn ang="0">
                  <a:pos x="664" y="219"/>
                </a:cxn>
                <a:cxn ang="0">
                  <a:pos x="619" y="365"/>
                </a:cxn>
                <a:cxn ang="0">
                  <a:pos x="581" y="484"/>
                </a:cxn>
                <a:cxn ang="0">
                  <a:pos x="561" y="538"/>
                </a:cxn>
                <a:cxn ang="0">
                  <a:pos x="555" y="564"/>
                </a:cxn>
                <a:cxn ang="0">
                  <a:pos x="600" y="664"/>
                </a:cxn>
                <a:cxn ang="0">
                  <a:pos x="697" y="697"/>
                </a:cxn>
                <a:cxn ang="0">
                  <a:pos x="819" y="644"/>
                </a:cxn>
                <a:cxn ang="0">
                  <a:pos x="890" y="538"/>
                </a:cxn>
                <a:cxn ang="0">
                  <a:pos x="916" y="465"/>
                </a:cxn>
                <a:cxn ang="0">
                  <a:pos x="909" y="445"/>
                </a:cxn>
                <a:cxn ang="0">
                  <a:pos x="864" y="458"/>
                </a:cxn>
                <a:cxn ang="0">
                  <a:pos x="832" y="551"/>
                </a:cxn>
                <a:cxn ang="0">
                  <a:pos x="748" y="644"/>
                </a:cxn>
                <a:cxn ang="0">
                  <a:pos x="690" y="657"/>
                </a:cxn>
                <a:cxn ang="0">
                  <a:pos x="671" y="617"/>
                </a:cxn>
                <a:cxn ang="0">
                  <a:pos x="671" y="571"/>
                </a:cxn>
                <a:cxn ang="0">
                  <a:pos x="703" y="478"/>
                </a:cxn>
                <a:cxn ang="0">
                  <a:pos x="761" y="305"/>
                </a:cxn>
                <a:cxn ang="0">
                  <a:pos x="781" y="179"/>
                </a:cxn>
                <a:cxn ang="0">
                  <a:pos x="748" y="67"/>
                </a:cxn>
                <a:cxn ang="0">
                  <a:pos x="671" y="14"/>
                </a:cxn>
                <a:cxn ang="0">
                  <a:pos x="587" y="0"/>
                </a:cxn>
                <a:cxn ang="0">
                  <a:pos x="432" y="53"/>
                </a:cxn>
                <a:cxn ang="0">
                  <a:pos x="336" y="146"/>
                </a:cxn>
                <a:cxn ang="0">
                  <a:pos x="291" y="47"/>
                </a:cxn>
                <a:cxn ang="0">
                  <a:pos x="213" y="7"/>
                </a:cxn>
                <a:cxn ang="0">
                  <a:pos x="116" y="14"/>
                </a:cxn>
                <a:cxn ang="0">
                  <a:pos x="52" y="87"/>
                </a:cxn>
                <a:cxn ang="0">
                  <a:pos x="7" y="219"/>
                </a:cxn>
                <a:cxn ang="0">
                  <a:pos x="0" y="246"/>
                </a:cxn>
                <a:cxn ang="0">
                  <a:pos x="39" y="259"/>
                </a:cxn>
                <a:cxn ang="0">
                  <a:pos x="46" y="246"/>
                </a:cxn>
                <a:cxn ang="0">
                  <a:pos x="58" y="213"/>
                </a:cxn>
                <a:cxn ang="0">
                  <a:pos x="97" y="93"/>
                </a:cxn>
                <a:cxn ang="0">
                  <a:pos x="168" y="47"/>
                </a:cxn>
                <a:cxn ang="0">
                  <a:pos x="207" y="67"/>
                </a:cxn>
                <a:cxn ang="0">
                  <a:pos x="213" y="100"/>
                </a:cxn>
                <a:cxn ang="0">
                  <a:pos x="213" y="159"/>
                </a:cxn>
                <a:cxn ang="0">
                  <a:pos x="168" y="345"/>
                </a:cxn>
                <a:cxn ang="0">
                  <a:pos x="110" y="584"/>
                </a:cxn>
              </a:cxnLst>
              <a:rect l="0" t="0" r="r" b="b"/>
              <a:pathLst>
                <a:path w="916" h="697">
                  <a:moveTo>
                    <a:pt x="110" y="584"/>
                  </a:moveTo>
                  <a:lnTo>
                    <a:pt x="110" y="597"/>
                  </a:lnTo>
                  <a:lnTo>
                    <a:pt x="104" y="617"/>
                  </a:lnTo>
                  <a:lnTo>
                    <a:pt x="104" y="630"/>
                  </a:lnTo>
                  <a:lnTo>
                    <a:pt x="97" y="644"/>
                  </a:lnTo>
                  <a:lnTo>
                    <a:pt x="97" y="670"/>
                  </a:lnTo>
                  <a:lnTo>
                    <a:pt x="110" y="683"/>
                  </a:lnTo>
                  <a:lnTo>
                    <a:pt x="136" y="697"/>
                  </a:lnTo>
                  <a:lnTo>
                    <a:pt x="168" y="697"/>
                  </a:lnTo>
                  <a:lnTo>
                    <a:pt x="187" y="690"/>
                  </a:lnTo>
                  <a:lnTo>
                    <a:pt x="200" y="677"/>
                  </a:lnTo>
                  <a:lnTo>
                    <a:pt x="220" y="637"/>
                  </a:lnTo>
                  <a:lnTo>
                    <a:pt x="226" y="611"/>
                  </a:lnTo>
                  <a:lnTo>
                    <a:pt x="226" y="591"/>
                  </a:lnTo>
                  <a:lnTo>
                    <a:pt x="245" y="531"/>
                  </a:lnTo>
                  <a:lnTo>
                    <a:pt x="258" y="478"/>
                  </a:lnTo>
                  <a:lnTo>
                    <a:pt x="265" y="431"/>
                  </a:lnTo>
                  <a:lnTo>
                    <a:pt x="291" y="325"/>
                  </a:lnTo>
                  <a:lnTo>
                    <a:pt x="303" y="286"/>
                  </a:lnTo>
                  <a:lnTo>
                    <a:pt x="316" y="259"/>
                  </a:lnTo>
                  <a:lnTo>
                    <a:pt x="329" y="226"/>
                  </a:lnTo>
                  <a:lnTo>
                    <a:pt x="355" y="186"/>
                  </a:lnTo>
                  <a:lnTo>
                    <a:pt x="394" y="140"/>
                  </a:lnTo>
                  <a:lnTo>
                    <a:pt x="439" y="93"/>
                  </a:lnTo>
                  <a:lnTo>
                    <a:pt x="503" y="60"/>
                  </a:lnTo>
                  <a:lnTo>
                    <a:pt x="581" y="47"/>
                  </a:lnTo>
                  <a:lnTo>
                    <a:pt x="626" y="53"/>
                  </a:lnTo>
                  <a:lnTo>
                    <a:pt x="652" y="73"/>
                  </a:lnTo>
                  <a:lnTo>
                    <a:pt x="664" y="106"/>
                  </a:lnTo>
                  <a:lnTo>
                    <a:pt x="664" y="133"/>
                  </a:lnTo>
                  <a:lnTo>
                    <a:pt x="671" y="153"/>
                  </a:lnTo>
                  <a:lnTo>
                    <a:pt x="664" y="219"/>
                  </a:lnTo>
                  <a:lnTo>
                    <a:pt x="645" y="292"/>
                  </a:lnTo>
                  <a:lnTo>
                    <a:pt x="619" y="365"/>
                  </a:lnTo>
                  <a:lnTo>
                    <a:pt x="600" y="431"/>
                  </a:lnTo>
                  <a:lnTo>
                    <a:pt x="581" y="484"/>
                  </a:lnTo>
                  <a:lnTo>
                    <a:pt x="568" y="524"/>
                  </a:lnTo>
                  <a:lnTo>
                    <a:pt x="561" y="538"/>
                  </a:lnTo>
                  <a:lnTo>
                    <a:pt x="561" y="551"/>
                  </a:lnTo>
                  <a:lnTo>
                    <a:pt x="555" y="564"/>
                  </a:lnTo>
                  <a:lnTo>
                    <a:pt x="568" y="624"/>
                  </a:lnTo>
                  <a:lnTo>
                    <a:pt x="600" y="664"/>
                  </a:lnTo>
                  <a:lnTo>
                    <a:pt x="645" y="690"/>
                  </a:lnTo>
                  <a:lnTo>
                    <a:pt x="697" y="697"/>
                  </a:lnTo>
                  <a:lnTo>
                    <a:pt x="768" y="683"/>
                  </a:lnTo>
                  <a:lnTo>
                    <a:pt x="819" y="644"/>
                  </a:lnTo>
                  <a:lnTo>
                    <a:pt x="864" y="591"/>
                  </a:lnTo>
                  <a:lnTo>
                    <a:pt x="890" y="538"/>
                  </a:lnTo>
                  <a:lnTo>
                    <a:pt x="909" y="491"/>
                  </a:lnTo>
                  <a:lnTo>
                    <a:pt x="916" y="465"/>
                  </a:lnTo>
                  <a:lnTo>
                    <a:pt x="916" y="451"/>
                  </a:lnTo>
                  <a:lnTo>
                    <a:pt x="909" y="445"/>
                  </a:lnTo>
                  <a:lnTo>
                    <a:pt x="877" y="445"/>
                  </a:lnTo>
                  <a:lnTo>
                    <a:pt x="864" y="458"/>
                  </a:lnTo>
                  <a:lnTo>
                    <a:pt x="864" y="471"/>
                  </a:lnTo>
                  <a:lnTo>
                    <a:pt x="832" y="551"/>
                  </a:lnTo>
                  <a:lnTo>
                    <a:pt x="793" y="611"/>
                  </a:lnTo>
                  <a:lnTo>
                    <a:pt x="748" y="644"/>
                  </a:lnTo>
                  <a:lnTo>
                    <a:pt x="703" y="657"/>
                  </a:lnTo>
                  <a:lnTo>
                    <a:pt x="690" y="657"/>
                  </a:lnTo>
                  <a:lnTo>
                    <a:pt x="671" y="637"/>
                  </a:lnTo>
                  <a:lnTo>
                    <a:pt x="671" y="617"/>
                  </a:lnTo>
                  <a:lnTo>
                    <a:pt x="664" y="604"/>
                  </a:lnTo>
                  <a:lnTo>
                    <a:pt x="671" y="571"/>
                  </a:lnTo>
                  <a:lnTo>
                    <a:pt x="677" y="531"/>
                  </a:lnTo>
                  <a:lnTo>
                    <a:pt x="703" y="478"/>
                  </a:lnTo>
                  <a:lnTo>
                    <a:pt x="735" y="378"/>
                  </a:lnTo>
                  <a:lnTo>
                    <a:pt x="761" y="305"/>
                  </a:lnTo>
                  <a:lnTo>
                    <a:pt x="774" y="239"/>
                  </a:lnTo>
                  <a:lnTo>
                    <a:pt x="781" y="179"/>
                  </a:lnTo>
                  <a:lnTo>
                    <a:pt x="774" y="113"/>
                  </a:lnTo>
                  <a:lnTo>
                    <a:pt x="748" y="67"/>
                  </a:lnTo>
                  <a:lnTo>
                    <a:pt x="716" y="33"/>
                  </a:lnTo>
                  <a:lnTo>
                    <a:pt x="671" y="14"/>
                  </a:lnTo>
                  <a:lnTo>
                    <a:pt x="626" y="7"/>
                  </a:lnTo>
                  <a:lnTo>
                    <a:pt x="587" y="0"/>
                  </a:lnTo>
                  <a:lnTo>
                    <a:pt x="503" y="14"/>
                  </a:lnTo>
                  <a:lnTo>
                    <a:pt x="432" y="53"/>
                  </a:lnTo>
                  <a:lnTo>
                    <a:pt x="374" y="93"/>
                  </a:lnTo>
                  <a:lnTo>
                    <a:pt x="336" y="146"/>
                  </a:lnTo>
                  <a:lnTo>
                    <a:pt x="316" y="87"/>
                  </a:lnTo>
                  <a:lnTo>
                    <a:pt x="291" y="47"/>
                  </a:lnTo>
                  <a:lnTo>
                    <a:pt x="252" y="20"/>
                  </a:lnTo>
                  <a:lnTo>
                    <a:pt x="213" y="7"/>
                  </a:lnTo>
                  <a:lnTo>
                    <a:pt x="175" y="0"/>
                  </a:lnTo>
                  <a:lnTo>
                    <a:pt x="116" y="14"/>
                  </a:lnTo>
                  <a:lnTo>
                    <a:pt x="78" y="47"/>
                  </a:lnTo>
                  <a:lnTo>
                    <a:pt x="52" y="87"/>
                  </a:lnTo>
                  <a:lnTo>
                    <a:pt x="13" y="179"/>
                  </a:lnTo>
                  <a:lnTo>
                    <a:pt x="7" y="219"/>
                  </a:lnTo>
                  <a:lnTo>
                    <a:pt x="0" y="239"/>
                  </a:lnTo>
                  <a:lnTo>
                    <a:pt x="0" y="246"/>
                  </a:lnTo>
                  <a:lnTo>
                    <a:pt x="13" y="259"/>
                  </a:lnTo>
                  <a:lnTo>
                    <a:pt x="39" y="259"/>
                  </a:lnTo>
                  <a:lnTo>
                    <a:pt x="46" y="252"/>
                  </a:lnTo>
                  <a:lnTo>
                    <a:pt x="46" y="246"/>
                  </a:lnTo>
                  <a:lnTo>
                    <a:pt x="52" y="232"/>
                  </a:lnTo>
                  <a:lnTo>
                    <a:pt x="58" y="213"/>
                  </a:lnTo>
                  <a:lnTo>
                    <a:pt x="78" y="146"/>
                  </a:lnTo>
                  <a:lnTo>
                    <a:pt x="97" y="93"/>
                  </a:lnTo>
                  <a:lnTo>
                    <a:pt x="129" y="60"/>
                  </a:lnTo>
                  <a:lnTo>
                    <a:pt x="168" y="47"/>
                  </a:lnTo>
                  <a:lnTo>
                    <a:pt x="187" y="47"/>
                  </a:lnTo>
                  <a:lnTo>
                    <a:pt x="207" y="67"/>
                  </a:lnTo>
                  <a:lnTo>
                    <a:pt x="213" y="87"/>
                  </a:lnTo>
                  <a:lnTo>
                    <a:pt x="213" y="100"/>
                  </a:lnTo>
                  <a:lnTo>
                    <a:pt x="220" y="120"/>
                  </a:lnTo>
                  <a:lnTo>
                    <a:pt x="213" y="159"/>
                  </a:lnTo>
                  <a:lnTo>
                    <a:pt x="207" y="206"/>
                  </a:lnTo>
                  <a:lnTo>
                    <a:pt x="168" y="345"/>
                  </a:lnTo>
                  <a:lnTo>
                    <a:pt x="162" y="392"/>
                  </a:lnTo>
                  <a:lnTo>
                    <a:pt x="110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65" name="Group 5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921307" y="4516075"/>
            <a:ext cx="1869893" cy="817925"/>
            <a:chOff x="2518" y="2863"/>
            <a:chExt cx="13742" cy="6011"/>
          </a:xfrm>
        </p:grpSpPr>
        <p:sp>
          <p:nvSpPr>
            <p:cNvPr id="40967" name="Freeform 7"/>
            <p:cNvSpPr>
              <a:spLocks/>
            </p:cNvSpPr>
            <p:nvPr/>
          </p:nvSpPr>
          <p:spPr bwMode="auto">
            <a:xfrm>
              <a:off x="4560" y="3320"/>
              <a:ext cx="706" cy="1467"/>
            </a:xfrm>
            <a:custGeom>
              <a:avLst/>
              <a:gdLst/>
              <a:ahLst/>
              <a:cxnLst>
                <a:cxn ang="0">
                  <a:pos x="436" y="58"/>
                </a:cxn>
                <a:cxn ang="0">
                  <a:pos x="436" y="23"/>
                </a:cxn>
                <a:cxn ang="0">
                  <a:pos x="431" y="14"/>
                </a:cxn>
                <a:cxn ang="0">
                  <a:pos x="427" y="9"/>
                </a:cxn>
                <a:cxn ang="0">
                  <a:pos x="418" y="5"/>
                </a:cxn>
                <a:cxn ang="0">
                  <a:pos x="405" y="0"/>
                </a:cxn>
                <a:cxn ang="0">
                  <a:pos x="388" y="0"/>
                </a:cxn>
                <a:cxn ang="0">
                  <a:pos x="318" y="58"/>
                </a:cxn>
                <a:cxn ang="0">
                  <a:pos x="244" y="99"/>
                </a:cxn>
                <a:cxn ang="0">
                  <a:pos x="170" y="126"/>
                </a:cxn>
                <a:cxn ang="0">
                  <a:pos x="100" y="135"/>
                </a:cxn>
                <a:cxn ang="0">
                  <a:pos x="43" y="139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43" y="211"/>
                </a:cxn>
                <a:cxn ang="0">
                  <a:pos x="113" y="202"/>
                </a:cxn>
                <a:cxn ang="0">
                  <a:pos x="196" y="184"/>
                </a:cxn>
                <a:cxn ang="0">
                  <a:pos x="279" y="153"/>
                </a:cxn>
                <a:cxn ang="0">
                  <a:pos x="279" y="1324"/>
                </a:cxn>
                <a:cxn ang="0">
                  <a:pos x="274" y="1351"/>
                </a:cxn>
                <a:cxn ang="0">
                  <a:pos x="261" y="1368"/>
                </a:cxn>
                <a:cxn ang="0">
                  <a:pos x="240" y="1382"/>
                </a:cxn>
                <a:cxn ang="0">
                  <a:pos x="205" y="1391"/>
                </a:cxn>
                <a:cxn ang="0">
                  <a:pos x="152" y="1395"/>
                </a:cxn>
                <a:cxn ang="0">
                  <a:pos x="78" y="1400"/>
                </a:cxn>
                <a:cxn ang="0">
                  <a:pos x="13" y="1400"/>
                </a:cxn>
                <a:cxn ang="0">
                  <a:pos x="13" y="1467"/>
                </a:cxn>
                <a:cxn ang="0">
                  <a:pos x="69" y="1463"/>
                </a:cxn>
                <a:cxn ang="0">
                  <a:pos x="650" y="1463"/>
                </a:cxn>
                <a:cxn ang="0">
                  <a:pos x="706" y="1467"/>
                </a:cxn>
                <a:cxn ang="0">
                  <a:pos x="706" y="1400"/>
                </a:cxn>
                <a:cxn ang="0">
                  <a:pos x="637" y="1400"/>
                </a:cxn>
                <a:cxn ang="0">
                  <a:pos x="554" y="1395"/>
                </a:cxn>
                <a:cxn ang="0">
                  <a:pos x="497" y="1391"/>
                </a:cxn>
                <a:cxn ang="0">
                  <a:pos x="466" y="1377"/>
                </a:cxn>
                <a:cxn ang="0">
                  <a:pos x="445" y="1355"/>
                </a:cxn>
                <a:cxn ang="0">
                  <a:pos x="440" y="1328"/>
                </a:cxn>
                <a:cxn ang="0">
                  <a:pos x="436" y="1292"/>
                </a:cxn>
                <a:cxn ang="0">
                  <a:pos x="436" y="58"/>
                </a:cxn>
              </a:cxnLst>
              <a:rect l="0" t="0" r="r" b="b"/>
              <a:pathLst>
                <a:path w="706" h="1467">
                  <a:moveTo>
                    <a:pt x="436" y="58"/>
                  </a:moveTo>
                  <a:lnTo>
                    <a:pt x="436" y="23"/>
                  </a:lnTo>
                  <a:lnTo>
                    <a:pt x="431" y="14"/>
                  </a:lnTo>
                  <a:lnTo>
                    <a:pt x="427" y="9"/>
                  </a:lnTo>
                  <a:lnTo>
                    <a:pt x="418" y="5"/>
                  </a:lnTo>
                  <a:lnTo>
                    <a:pt x="405" y="0"/>
                  </a:lnTo>
                  <a:lnTo>
                    <a:pt x="388" y="0"/>
                  </a:lnTo>
                  <a:lnTo>
                    <a:pt x="318" y="58"/>
                  </a:lnTo>
                  <a:lnTo>
                    <a:pt x="244" y="99"/>
                  </a:lnTo>
                  <a:lnTo>
                    <a:pt x="170" y="126"/>
                  </a:lnTo>
                  <a:lnTo>
                    <a:pt x="100" y="135"/>
                  </a:lnTo>
                  <a:lnTo>
                    <a:pt x="43" y="139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43" y="211"/>
                  </a:lnTo>
                  <a:lnTo>
                    <a:pt x="113" y="202"/>
                  </a:lnTo>
                  <a:lnTo>
                    <a:pt x="196" y="184"/>
                  </a:lnTo>
                  <a:lnTo>
                    <a:pt x="279" y="153"/>
                  </a:lnTo>
                  <a:lnTo>
                    <a:pt x="279" y="1324"/>
                  </a:lnTo>
                  <a:lnTo>
                    <a:pt x="274" y="1351"/>
                  </a:lnTo>
                  <a:lnTo>
                    <a:pt x="261" y="1368"/>
                  </a:lnTo>
                  <a:lnTo>
                    <a:pt x="240" y="1382"/>
                  </a:lnTo>
                  <a:lnTo>
                    <a:pt x="205" y="1391"/>
                  </a:lnTo>
                  <a:lnTo>
                    <a:pt x="152" y="1395"/>
                  </a:lnTo>
                  <a:lnTo>
                    <a:pt x="78" y="1400"/>
                  </a:lnTo>
                  <a:lnTo>
                    <a:pt x="13" y="1400"/>
                  </a:lnTo>
                  <a:lnTo>
                    <a:pt x="13" y="1467"/>
                  </a:lnTo>
                  <a:lnTo>
                    <a:pt x="69" y="1463"/>
                  </a:lnTo>
                  <a:lnTo>
                    <a:pt x="650" y="1463"/>
                  </a:lnTo>
                  <a:lnTo>
                    <a:pt x="706" y="1467"/>
                  </a:lnTo>
                  <a:lnTo>
                    <a:pt x="706" y="1400"/>
                  </a:lnTo>
                  <a:lnTo>
                    <a:pt x="637" y="1400"/>
                  </a:lnTo>
                  <a:lnTo>
                    <a:pt x="554" y="1395"/>
                  </a:lnTo>
                  <a:lnTo>
                    <a:pt x="497" y="1391"/>
                  </a:lnTo>
                  <a:lnTo>
                    <a:pt x="466" y="1377"/>
                  </a:lnTo>
                  <a:lnTo>
                    <a:pt x="445" y="1355"/>
                  </a:lnTo>
                  <a:lnTo>
                    <a:pt x="440" y="1328"/>
                  </a:lnTo>
                  <a:lnTo>
                    <a:pt x="436" y="1292"/>
                  </a:lnTo>
                  <a:lnTo>
                    <a:pt x="436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68" name="Rectangle 8"/>
            <p:cNvSpPr>
              <a:spLocks noChangeArrowheads="1"/>
            </p:cNvSpPr>
            <p:nvPr/>
          </p:nvSpPr>
          <p:spPr bwMode="auto">
            <a:xfrm>
              <a:off x="2518" y="5684"/>
              <a:ext cx="4925" cy="10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69" name="Freeform 9"/>
            <p:cNvSpPr>
              <a:spLocks/>
            </p:cNvSpPr>
            <p:nvPr/>
          </p:nvSpPr>
          <p:spPr bwMode="auto">
            <a:xfrm>
              <a:off x="2649" y="6317"/>
              <a:ext cx="706" cy="1467"/>
            </a:xfrm>
            <a:custGeom>
              <a:avLst/>
              <a:gdLst/>
              <a:ahLst/>
              <a:cxnLst>
                <a:cxn ang="0">
                  <a:pos x="436" y="58"/>
                </a:cxn>
                <a:cxn ang="0">
                  <a:pos x="436" y="22"/>
                </a:cxn>
                <a:cxn ang="0">
                  <a:pos x="432" y="13"/>
                </a:cxn>
                <a:cxn ang="0">
                  <a:pos x="427" y="9"/>
                </a:cxn>
                <a:cxn ang="0">
                  <a:pos x="418" y="4"/>
                </a:cxn>
                <a:cxn ang="0">
                  <a:pos x="405" y="0"/>
                </a:cxn>
                <a:cxn ang="0">
                  <a:pos x="388" y="0"/>
                </a:cxn>
                <a:cxn ang="0">
                  <a:pos x="318" y="58"/>
                </a:cxn>
                <a:cxn ang="0">
                  <a:pos x="244" y="99"/>
                </a:cxn>
                <a:cxn ang="0">
                  <a:pos x="170" y="126"/>
                </a:cxn>
                <a:cxn ang="0">
                  <a:pos x="100" y="135"/>
                </a:cxn>
                <a:cxn ang="0">
                  <a:pos x="43" y="139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43" y="211"/>
                </a:cxn>
                <a:cxn ang="0">
                  <a:pos x="113" y="202"/>
                </a:cxn>
                <a:cxn ang="0">
                  <a:pos x="196" y="184"/>
                </a:cxn>
                <a:cxn ang="0">
                  <a:pos x="279" y="153"/>
                </a:cxn>
                <a:cxn ang="0">
                  <a:pos x="279" y="1323"/>
                </a:cxn>
                <a:cxn ang="0">
                  <a:pos x="275" y="1350"/>
                </a:cxn>
                <a:cxn ang="0">
                  <a:pos x="261" y="1368"/>
                </a:cxn>
                <a:cxn ang="0">
                  <a:pos x="240" y="1382"/>
                </a:cxn>
                <a:cxn ang="0">
                  <a:pos x="205" y="1391"/>
                </a:cxn>
                <a:cxn ang="0">
                  <a:pos x="152" y="1395"/>
                </a:cxn>
                <a:cxn ang="0">
                  <a:pos x="78" y="1400"/>
                </a:cxn>
                <a:cxn ang="0">
                  <a:pos x="13" y="1400"/>
                </a:cxn>
                <a:cxn ang="0">
                  <a:pos x="13" y="1467"/>
                </a:cxn>
                <a:cxn ang="0">
                  <a:pos x="69" y="1463"/>
                </a:cxn>
                <a:cxn ang="0">
                  <a:pos x="650" y="1463"/>
                </a:cxn>
                <a:cxn ang="0">
                  <a:pos x="706" y="1467"/>
                </a:cxn>
                <a:cxn ang="0">
                  <a:pos x="706" y="1400"/>
                </a:cxn>
                <a:cxn ang="0">
                  <a:pos x="637" y="1400"/>
                </a:cxn>
                <a:cxn ang="0">
                  <a:pos x="554" y="1395"/>
                </a:cxn>
                <a:cxn ang="0">
                  <a:pos x="497" y="1391"/>
                </a:cxn>
                <a:cxn ang="0">
                  <a:pos x="466" y="1377"/>
                </a:cxn>
                <a:cxn ang="0">
                  <a:pos x="445" y="1355"/>
                </a:cxn>
                <a:cxn ang="0">
                  <a:pos x="440" y="1328"/>
                </a:cxn>
                <a:cxn ang="0">
                  <a:pos x="436" y="1292"/>
                </a:cxn>
                <a:cxn ang="0">
                  <a:pos x="436" y="58"/>
                </a:cxn>
              </a:cxnLst>
              <a:rect l="0" t="0" r="r" b="b"/>
              <a:pathLst>
                <a:path w="706" h="1467">
                  <a:moveTo>
                    <a:pt x="436" y="58"/>
                  </a:moveTo>
                  <a:lnTo>
                    <a:pt x="436" y="22"/>
                  </a:lnTo>
                  <a:lnTo>
                    <a:pt x="432" y="13"/>
                  </a:lnTo>
                  <a:lnTo>
                    <a:pt x="427" y="9"/>
                  </a:lnTo>
                  <a:lnTo>
                    <a:pt x="418" y="4"/>
                  </a:lnTo>
                  <a:lnTo>
                    <a:pt x="405" y="0"/>
                  </a:lnTo>
                  <a:lnTo>
                    <a:pt x="388" y="0"/>
                  </a:lnTo>
                  <a:lnTo>
                    <a:pt x="318" y="58"/>
                  </a:lnTo>
                  <a:lnTo>
                    <a:pt x="244" y="99"/>
                  </a:lnTo>
                  <a:lnTo>
                    <a:pt x="170" y="126"/>
                  </a:lnTo>
                  <a:lnTo>
                    <a:pt x="100" y="135"/>
                  </a:lnTo>
                  <a:lnTo>
                    <a:pt x="43" y="139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43" y="211"/>
                  </a:lnTo>
                  <a:lnTo>
                    <a:pt x="113" y="202"/>
                  </a:lnTo>
                  <a:lnTo>
                    <a:pt x="196" y="184"/>
                  </a:lnTo>
                  <a:lnTo>
                    <a:pt x="279" y="153"/>
                  </a:lnTo>
                  <a:lnTo>
                    <a:pt x="279" y="1323"/>
                  </a:lnTo>
                  <a:lnTo>
                    <a:pt x="275" y="1350"/>
                  </a:lnTo>
                  <a:lnTo>
                    <a:pt x="261" y="1368"/>
                  </a:lnTo>
                  <a:lnTo>
                    <a:pt x="240" y="1382"/>
                  </a:lnTo>
                  <a:lnTo>
                    <a:pt x="205" y="1391"/>
                  </a:lnTo>
                  <a:lnTo>
                    <a:pt x="152" y="1395"/>
                  </a:lnTo>
                  <a:lnTo>
                    <a:pt x="78" y="1400"/>
                  </a:lnTo>
                  <a:lnTo>
                    <a:pt x="13" y="1400"/>
                  </a:lnTo>
                  <a:lnTo>
                    <a:pt x="13" y="1467"/>
                  </a:lnTo>
                  <a:lnTo>
                    <a:pt x="69" y="1463"/>
                  </a:lnTo>
                  <a:lnTo>
                    <a:pt x="650" y="1463"/>
                  </a:lnTo>
                  <a:lnTo>
                    <a:pt x="706" y="1467"/>
                  </a:lnTo>
                  <a:lnTo>
                    <a:pt x="706" y="1400"/>
                  </a:lnTo>
                  <a:lnTo>
                    <a:pt x="637" y="1400"/>
                  </a:lnTo>
                  <a:lnTo>
                    <a:pt x="554" y="1395"/>
                  </a:lnTo>
                  <a:lnTo>
                    <a:pt x="497" y="1391"/>
                  </a:lnTo>
                  <a:lnTo>
                    <a:pt x="466" y="1377"/>
                  </a:lnTo>
                  <a:lnTo>
                    <a:pt x="445" y="1355"/>
                  </a:lnTo>
                  <a:lnTo>
                    <a:pt x="440" y="1328"/>
                  </a:lnTo>
                  <a:lnTo>
                    <a:pt x="436" y="1292"/>
                  </a:lnTo>
                  <a:lnTo>
                    <a:pt x="436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0" name="Freeform 10"/>
            <p:cNvSpPr>
              <a:spLocks/>
            </p:cNvSpPr>
            <p:nvPr/>
          </p:nvSpPr>
          <p:spPr bwMode="auto">
            <a:xfrm>
              <a:off x="4141" y="7192"/>
              <a:ext cx="1309" cy="85"/>
            </a:xfrm>
            <a:custGeom>
              <a:avLst/>
              <a:gdLst/>
              <a:ahLst/>
              <a:cxnLst>
                <a:cxn ang="0">
                  <a:pos x="1234" y="85"/>
                </a:cxn>
                <a:cxn ang="0">
                  <a:pos x="1261" y="85"/>
                </a:cxn>
                <a:cxn ang="0">
                  <a:pos x="1282" y="81"/>
                </a:cxn>
                <a:cxn ang="0">
                  <a:pos x="1300" y="67"/>
                </a:cxn>
                <a:cxn ang="0">
                  <a:pos x="1309" y="40"/>
                </a:cxn>
                <a:cxn ang="0">
                  <a:pos x="1300" y="18"/>
                </a:cxn>
                <a:cxn ang="0">
                  <a:pos x="1282" y="4"/>
                </a:cxn>
                <a:cxn ang="0">
                  <a:pos x="1261" y="0"/>
                </a:cxn>
                <a:cxn ang="0">
                  <a:pos x="48" y="0"/>
                </a:cxn>
                <a:cxn ang="0">
                  <a:pos x="22" y="4"/>
                </a:cxn>
                <a:cxn ang="0">
                  <a:pos x="4" y="18"/>
                </a:cxn>
                <a:cxn ang="0">
                  <a:pos x="0" y="40"/>
                </a:cxn>
                <a:cxn ang="0">
                  <a:pos x="0" y="54"/>
                </a:cxn>
                <a:cxn ang="0">
                  <a:pos x="4" y="67"/>
                </a:cxn>
                <a:cxn ang="0">
                  <a:pos x="13" y="76"/>
                </a:cxn>
                <a:cxn ang="0">
                  <a:pos x="22" y="81"/>
                </a:cxn>
                <a:cxn ang="0">
                  <a:pos x="35" y="85"/>
                </a:cxn>
                <a:cxn ang="0">
                  <a:pos x="70" y="85"/>
                </a:cxn>
                <a:cxn ang="0">
                  <a:pos x="1234" y="85"/>
                </a:cxn>
              </a:cxnLst>
              <a:rect l="0" t="0" r="r" b="b"/>
              <a:pathLst>
                <a:path w="1309" h="85">
                  <a:moveTo>
                    <a:pt x="1234" y="85"/>
                  </a:moveTo>
                  <a:lnTo>
                    <a:pt x="1261" y="85"/>
                  </a:lnTo>
                  <a:lnTo>
                    <a:pt x="1282" y="81"/>
                  </a:lnTo>
                  <a:lnTo>
                    <a:pt x="1300" y="67"/>
                  </a:lnTo>
                  <a:lnTo>
                    <a:pt x="1309" y="40"/>
                  </a:lnTo>
                  <a:lnTo>
                    <a:pt x="1300" y="18"/>
                  </a:lnTo>
                  <a:lnTo>
                    <a:pt x="1282" y="4"/>
                  </a:lnTo>
                  <a:lnTo>
                    <a:pt x="1261" y="0"/>
                  </a:lnTo>
                  <a:lnTo>
                    <a:pt x="48" y="0"/>
                  </a:lnTo>
                  <a:lnTo>
                    <a:pt x="22" y="4"/>
                  </a:lnTo>
                  <a:lnTo>
                    <a:pt x="4" y="18"/>
                  </a:lnTo>
                  <a:lnTo>
                    <a:pt x="0" y="40"/>
                  </a:lnTo>
                  <a:lnTo>
                    <a:pt x="0" y="54"/>
                  </a:lnTo>
                  <a:lnTo>
                    <a:pt x="4" y="67"/>
                  </a:lnTo>
                  <a:lnTo>
                    <a:pt x="13" y="76"/>
                  </a:lnTo>
                  <a:lnTo>
                    <a:pt x="22" y="81"/>
                  </a:lnTo>
                  <a:lnTo>
                    <a:pt x="35" y="85"/>
                  </a:lnTo>
                  <a:lnTo>
                    <a:pt x="70" y="85"/>
                  </a:lnTo>
                  <a:lnTo>
                    <a:pt x="1234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1" name="Freeform 11"/>
            <p:cNvSpPr>
              <a:spLocks/>
            </p:cNvSpPr>
            <p:nvPr/>
          </p:nvSpPr>
          <p:spPr bwMode="auto">
            <a:xfrm>
              <a:off x="6152" y="6810"/>
              <a:ext cx="1069" cy="996"/>
            </a:xfrm>
            <a:custGeom>
              <a:avLst/>
              <a:gdLst/>
              <a:ahLst/>
              <a:cxnLst>
                <a:cxn ang="0">
                  <a:pos x="672" y="243"/>
                </a:cxn>
                <a:cxn ang="0">
                  <a:pos x="737" y="117"/>
                </a:cxn>
                <a:cxn ang="0">
                  <a:pos x="864" y="50"/>
                </a:cxn>
                <a:cxn ang="0">
                  <a:pos x="973" y="77"/>
                </a:cxn>
                <a:cxn ang="0">
                  <a:pos x="877" y="158"/>
                </a:cxn>
                <a:cxn ang="0">
                  <a:pos x="890" y="247"/>
                </a:cxn>
                <a:cxn ang="0">
                  <a:pos x="982" y="270"/>
                </a:cxn>
                <a:cxn ang="0">
                  <a:pos x="1060" y="193"/>
                </a:cxn>
                <a:cxn ang="0">
                  <a:pos x="1034" y="59"/>
                </a:cxn>
                <a:cxn ang="0">
                  <a:pos x="907" y="5"/>
                </a:cxn>
                <a:cxn ang="0">
                  <a:pos x="759" y="32"/>
                </a:cxn>
                <a:cxn ang="0">
                  <a:pos x="659" y="140"/>
                </a:cxn>
                <a:cxn ang="0">
                  <a:pos x="571" y="59"/>
                </a:cxn>
                <a:cxn ang="0">
                  <a:pos x="445" y="5"/>
                </a:cxn>
                <a:cxn ang="0">
                  <a:pos x="279" y="36"/>
                </a:cxn>
                <a:cxn ang="0">
                  <a:pos x="140" y="175"/>
                </a:cxn>
                <a:cxn ang="0">
                  <a:pos x="70" y="315"/>
                </a:cxn>
                <a:cxn ang="0">
                  <a:pos x="78" y="359"/>
                </a:cxn>
                <a:cxn ang="0">
                  <a:pos x="105" y="364"/>
                </a:cxn>
                <a:cxn ang="0">
                  <a:pos x="122" y="337"/>
                </a:cxn>
                <a:cxn ang="0">
                  <a:pos x="240" y="126"/>
                </a:cxn>
                <a:cxn ang="0">
                  <a:pos x="371" y="54"/>
                </a:cxn>
                <a:cxn ang="0">
                  <a:pos x="454" y="59"/>
                </a:cxn>
                <a:cxn ang="0">
                  <a:pos x="519" y="140"/>
                </a:cxn>
                <a:cxn ang="0">
                  <a:pos x="510" y="297"/>
                </a:cxn>
                <a:cxn ang="0">
                  <a:pos x="445" y="579"/>
                </a:cxn>
                <a:cxn ang="0">
                  <a:pos x="349" y="862"/>
                </a:cxn>
                <a:cxn ang="0">
                  <a:pos x="205" y="952"/>
                </a:cxn>
                <a:cxn ang="0">
                  <a:pos x="96" y="920"/>
                </a:cxn>
                <a:cxn ang="0">
                  <a:pos x="188" y="844"/>
                </a:cxn>
                <a:cxn ang="0">
                  <a:pos x="170" y="741"/>
                </a:cxn>
                <a:cxn ang="0">
                  <a:pos x="74" y="736"/>
                </a:cxn>
                <a:cxn ang="0">
                  <a:pos x="0" y="853"/>
                </a:cxn>
                <a:cxn ang="0">
                  <a:pos x="65" y="965"/>
                </a:cxn>
                <a:cxn ang="0">
                  <a:pos x="201" y="996"/>
                </a:cxn>
                <a:cxn ang="0">
                  <a:pos x="349" y="938"/>
                </a:cxn>
                <a:cxn ang="0">
                  <a:pos x="419" y="844"/>
                </a:cxn>
                <a:cxn ang="0">
                  <a:pos x="484" y="925"/>
                </a:cxn>
                <a:cxn ang="0">
                  <a:pos x="659" y="996"/>
                </a:cxn>
                <a:cxn ang="0">
                  <a:pos x="846" y="920"/>
                </a:cxn>
                <a:cxn ang="0">
                  <a:pos x="960" y="772"/>
                </a:cxn>
                <a:cxn ang="0">
                  <a:pos x="999" y="660"/>
                </a:cxn>
                <a:cxn ang="0">
                  <a:pos x="990" y="642"/>
                </a:cxn>
                <a:cxn ang="0">
                  <a:pos x="955" y="642"/>
                </a:cxn>
                <a:cxn ang="0">
                  <a:pos x="873" y="821"/>
                </a:cxn>
                <a:cxn ang="0">
                  <a:pos x="737" y="934"/>
                </a:cxn>
                <a:cxn ang="0">
                  <a:pos x="619" y="943"/>
                </a:cxn>
                <a:cxn ang="0">
                  <a:pos x="550" y="848"/>
                </a:cxn>
                <a:cxn ang="0">
                  <a:pos x="554" y="727"/>
                </a:cxn>
                <a:cxn ang="0">
                  <a:pos x="654" y="310"/>
                </a:cxn>
              </a:cxnLst>
              <a:rect l="0" t="0" r="r" b="b"/>
              <a:pathLst>
                <a:path w="1069" h="996">
                  <a:moveTo>
                    <a:pt x="654" y="310"/>
                  </a:moveTo>
                  <a:lnTo>
                    <a:pt x="659" y="283"/>
                  </a:lnTo>
                  <a:lnTo>
                    <a:pt x="672" y="243"/>
                  </a:lnTo>
                  <a:lnTo>
                    <a:pt x="689" y="202"/>
                  </a:lnTo>
                  <a:lnTo>
                    <a:pt x="707" y="158"/>
                  </a:lnTo>
                  <a:lnTo>
                    <a:pt x="737" y="117"/>
                  </a:lnTo>
                  <a:lnTo>
                    <a:pt x="772" y="81"/>
                  </a:lnTo>
                  <a:lnTo>
                    <a:pt x="816" y="59"/>
                  </a:lnTo>
                  <a:lnTo>
                    <a:pt x="864" y="50"/>
                  </a:lnTo>
                  <a:lnTo>
                    <a:pt x="886" y="50"/>
                  </a:lnTo>
                  <a:lnTo>
                    <a:pt x="929" y="59"/>
                  </a:lnTo>
                  <a:lnTo>
                    <a:pt x="973" y="77"/>
                  </a:lnTo>
                  <a:lnTo>
                    <a:pt x="934" y="95"/>
                  </a:lnTo>
                  <a:lnTo>
                    <a:pt x="899" y="122"/>
                  </a:lnTo>
                  <a:lnTo>
                    <a:pt x="877" y="158"/>
                  </a:lnTo>
                  <a:lnTo>
                    <a:pt x="868" y="198"/>
                  </a:lnTo>
                  <a:lnTo>
                    <a:pt x="873" y="225"/>
                  </a:lnTo>
                  <a:lnTo>
                    <a:pt x="890" y="247"/>
                  </a:lnTo>
                  <a:lnTo>
                    <a:pt x="916" y="265"/>
                  </a:lnTo>
                  <a:lnTo>
                    <a:pt x="951" y="274"/>
                  </a:lnTo>
                  <a:lnTo>
                    <a:pt x="982" y="270"/>
                  </a:lnTo>
                  <a:lnTo>
                    <a:pt x="1012" y="256"/>
                  </a:lnTo>
                  <a:lnTo>
                    <a:pt x="1038" y="229"/>
                  </a:lnTo>
                  <a:lnTo>
                    <a:pt x="1060" y="193"/>
                  </a:lnTo>
                  <a:lnTo>
                    <a:pt x="1069" y="144"/>
                  </a:lnTo>
                  <a:lnTo>
                    <a:pt x="1060" y="95"/>
                  </a:lnTo>
                  <a:lnTo>
                    <a:pt x="1034" y="59"/>
                  </a:lnTo>
                  <a:lnTo>
                    <a:pt x="995" y="32"/>
                  </a:lnTo>
                  <a:lnTo>
                    <a:pt x="951" y="14"/>
                  </a:lnTo>
                  <a:lnTo>
                    <a:pt x="907" y="5"/>
                  </a:lnTo>
                  <a:lnTo>
                    <a:pt x="868" y="0"/>
                  </a:lnTo>
                  <a:lnTo>
                    <a:pt x="811" y="9"/>
                  </a:lnTo>
                  <a:lnTo>
                    <a:pt x="759" y="32"/>
                  </a:lnTo>
                  <a:lnTo>
                    <a:pt x="720" y="68"/>
                  </a:lnTo>
                  <a:lnTo>
                    <a:pt x="685" y="104"/>
                  </a:lnTo>
                  <a:lnTo>
                    <a:pt x="659" y="140"/>
                  </a:lnTo>
                  <a:lnTo>
                    <a:pt x="641" y="166"/>
                  </a:lnTo>
                  <a:lnTo>
                    <a:pt x="611" y="104"/>
                  </a:lnTo>
                  <a:lnTo>
                    <a:pt x="571" y="59"/>
                  </a:lnTo>
                  <a:lnTo>
                    <a:pt x="532" y="32"/>
                  </a:lnTo>
                  <a:lnTo>
                    <a:pt x="489" y="14"/>
                  </a:lnTo>
                  <a:lnTo>
                    <a:pt x="445" y="5"/>
                  </a:lnTo>
                  <a:lnTo>
                    <a:pt x="410" y="0"/>
                  </a:lnTo>
                  <a:lnTo>
                    <a:pt x="340" y="9"/>
                  </a:lnTo>
                  <a:lnTo>
                    <a:pt x="279" y="36"/>
                  </a:lnTo>
                  <a:lnTo>
                    <a:pt x="222" y="77"/>
                  </a:lnTo>
                  <a:lnTo>
                    <a:pt x="174" y="126"/>
                  </a:lnTo>
                  <a:lnTo>
                    <a:pt x="140" y="175"/>
                  </a:lnTo>
                  <a:lnTo>
                    <a:pt x="109" y="229"/>
                  </a:lnTo>
                  <a:lnTo>
                    <a:pt x="87" y="274"/>
                  </a:lnTo>
                  <a:lnTo>
                    <a:pt x="70" y="315"/>
                  </a:lnTo>
                  <a:lnTo>
                    <a:pt x="65" y="341"/>
                  </a:lnTo>
                  <a:lnTo>
                    <a:pt x="70" y="350"/>
                  </a:lnTo>
                  <a:lnTo>
                    <a:pt x="78" y="359"/>
                  </a:lnTo>
                  <a:lnTo>
                    <a:pt x="83" y="359"/>
                  </a:lnTo>
                  <a:lnTo>
                    <a:pt x="92" y="364"/>
                  </a:lnTo>
                  <a:lnTo>
                    <a:pt x="105" y="364"/>
                  </a:lnTo>
                  <a:lnTo>
                    <a:pt x="113" y="359"/>
                  </a:lnTo>
                  <a:lnTo>
                    <a:pt x="118" y="350"/>
                  </a:lnTo>
                  <a:lnTo>
                    <a:pt x="122" y="337"/>
                  </a:lnTo>
                  <a:lnTo>
                    <a:pt x="157" y="247"/>
                  </a:lnTo>
                  <a:lnTo>
                    <a:pt x="196" y="180"/>
                  </a:lnTo>
                  <a:lnTo>
                    <a:pt x="240" y="126"/>
                  </a:lnTo>
                  <a:lnTo>
                    <a:pt x="288" y="90"/>
                  </a:lnTo>
                  <a:lnTo>
                    <a:pt x="332" y="68"/>
                  </a:lnTo>
                  <a:lnTo>
                    <a:pt x="371" y="54"/>
                  </a:lnTo>
                  <a:lnTo>
                    <a:pt x="406" y="50"/>
                  </a:lnTo>
                  <a:lnTo>
                    <a:pt x="428" y="50"/>
                  </a:lnTo>
                  <a:lnTo>
                    <a:pt x="454" y="59"/>
                  </a:lnTo>
                  <a:lnTo>
                    <a:pt x="480" y="77"/>
                  </a:lnTo>
                  <a:lnTo>
                    <a:pt x="502" y="104"/>
                  </a:lnTo>
                  <a:lnTo>
                    <a:pt x="519" y="140"/>
                  </a:lnTo>
                  <a:lnTo>
                    <a:pt x="523" y="198"/>
                  </a:lnTo>
                  <a:lnTo>
                    <a:pt x="519" y="238"/>
                  </a:lnTo>
                  <a:lnTo>
                    <a:pt x="510" y="297"/>
                  </a:lnTo>
                  <a:lnTo>
                    <a:pt x="497" y="368"/>
                  </a:lnTo>
                  <a:lnTo>
                    <a:pt x="471" y="463"/>
                  </a:lnTo>
                  <a:lnTo>
                    <a:pt x="445" y="579"/>
                  </a:lnTo>
                  <a:lnTo>
                    <a:pt x="406" y="723"/>
                  </a:lnTo>
                  <a:lnTo>
                    <a:pt x="380" y="799"/>
                  </a:lnTo>
                  <a:lnTo>
                    <a:pt x="349" y="862"/>
                  </a:lnTo>
                  <a:lnTo>
                    <a:pt x="305" y="907"/>
                  </a:lnTo>
                  <a:lnTo>
                    <a:pt x="257" y="938"/>
                  </a:lnTo>
                  <a:lnTo>
                    <a:pt x="205" y="952"/>
                  </a:lnTo>
                  <a:lnTo>
                    <a:pt x="183" y="947"/>
                  </a:lnTo>
                  <a:lnTo>
                    <a:pt x="144" y="943"/>
                  </a:lnTo>
                  <a:lnTo>
                    <a:pt x="96" y="920"/>
                  </a:lnTo>
                  <a:lnTo>
                    <a:pt x="135" y="907"/>
                  </a:lnTo>
                  <a:lnTo>
                    <a:pt x="166" y="880"/>
                  </a:lnTo>
                  <a:lnTo>
                    <a:pt x="188" y="844"/>
                  </a:lnTo>
                  <a:lnTo>
                    <a:pt x="196" y="804"/>
                  </a:lnTo>
                  <a:lnTo>
                    <a:pt x="188" y="768"/>
                  </a:lnTo>
                  <a:lnTo>
                    <a:pt x="170" y="741"/>
                  </a:lnTo>
                  <a:lnTo>
                    <a:pt x="144" y="727"/>
                  </a:lnTo>
                  <a:lnTo>
                    <a:pt x="118" y="727"/>
                  </a:lnTo>
                  <a:lnTo>
                    <a:pt x="74" y="736"/>
                  </a:lnTo>
                  <a:lnTo>
                    <a:pt x="35" y="763"/>
                  </a:lnTo>
                  <a:lnTo>
                    <a:pt x="9" y="804"/>
                  </a:lnTo>
                  <a:lnTo>
                    <a:pt x="0" y="853"/>
                  </a:lnTo>
                  <a:lnTo>
                    <a:pt x="9" y="898"/>
                  </a:lnTo>
                  <a:lnTo>
                    <a:pt x="31" y="934"/>
                  </a:lnTo>
                  <a:lnTo>
                    <a:pt x="65" y="965"/>
                  </a:lnTo>
                  <a:lnTo>
                    <a:pt x="109" y="983"/>
                  </a:lnTo>
                  <a:lnTo>
                    <a:pt x="153" y="996"/>
                  </a:lnTo>
                  <a:lnTo>
                    <a:pt x="201" y="996"/>
                  </a:lnTo>
                  <a:lnTo>
                    <a:pt x="257" y="987"/>
                  </a:lnTo>
                  <a:lnTo>
                    <a:pt x="305" y="965"/>
                  </a:lnTo>
                  <a:lnTo>
                    <a:pt x="349" y="938"/>
                  </a:lnTo>
                  <a:lnTo>
                    <a:pt x="380" y="902"/>
                  </a:lnTo>
                  <a:lnTo>
                    <a:pt x="406" y="871"/>
                  </a:lnTo>
                  <a:lnTo>
                    <a:pt x="419" y="844"/>
                  </a:lnTo>
                  <a:lnTo>
                    <a:pt x="428" y="830"/>
                  </a:lnTo>
                  <a:lnTo>
                    <a:pt x="449" y="880"/>
                  </a:lnTo>
                  <a:lnTo>
                    <a:pt x="484" y="925"/>
                  </a:lnTo>
                  <a:lnTo>
                    <a:pt x="528" y="961"/>
                  </a:lnTo>
                  <a:lnTo>
                    <a:pt x="589" y="987"/>
                  </a:lnTo>
                  <a:lnTo>
                    <a:pt x="659" y="996"/>
                  </a:lnTo>
                  <a:lnTo>
                    <a:pt x="729" y="987"/>
                  </a:lnTo>
                  <a:lnTo>
                    <a:pt x="790" y="961"/>
                  </a:lnTo>
                  <a:lnTo>
                    <a:pt x="846" y="920"/>
                  </a:lnTo>
                  <a:lnTo>
                    <a:pt x="890" y="875"/>
                  </a:lnTo>
                  <a:lnTo>
                    <a:pt x="929" y="821"/>
                  </a:lnTo>
                  <a:lnTo>
                    <a:pt x="960" y="772"/>
                  </a:lnTo>
                  <a:lnTo>
                    <a:pt x="982" y="723"/>
                  </a:lnTo>
                  <a:lnTo>
                    <a:pt x="995" y="687"/>
                  </a:lnTo>
                  <a:lnTo>
                    <a:pt x="999" y="660"/>
                  </a:lnTo>
                  <a:lnTo>
                    <a:pt x="999" y="651"/>
                  </a:lnTo>
                  <a:lnTo>
                    <a:pt x="995" y="642"/>
                  </a:lnTo>
                  <a:lnTo>
                    <a:pt x="990" y="642"/>
                  </a:lnTo>
                  <a:lnTo>
                    <a:pt x="986" y="638"/>
                  </a:lnTo>
                  <a:lnTo>
                    <a:pt x="964" y="638"/>
                  </a:lnTo>
                  <a:lnTo>
                    <a:pt x="955" y="642"/>
                  </a:lnTo>
                  <a:lnTo>
                    <a:pt x="947" y="660"/>
                  </a:lnTo>
                  <a:lnTo>
                    <a:pt x="912" y="750"/>
                  </a:lnTo>
                  <a:lnTo>
                    <a:pt x="873" y="821"/>
                  </a:lnTo>
                  <a:lnTo>
                    <a:pt x="829" y="875"/>
                  </a:lnTo>
                  <a:lnTo>
                    <a:pt x="781" y="911"/>
                  </a:lnTo>
                  <a:lnTo>
                    <a:pt x="737" y="934"/>
                  </a:lnTo>
                  <a:lnTo>
                    <a:pt x="698" y="947"/>
                  </a:lnTo>
                  <a:lnTo>
                    <a:pt x="663" y="952"/>
                  </a:lnTo>
                  <a:lnTo>
                    <a:pt x="619" y="943"/>
                  </a:lnTo>
                  <a:lnTo>
                    <a:pt x="585" y="920"/>
                  </a:lnTo>
                  <a:lnTo>
                    <a:pt x="563" y="889"/>
                  </a:lnTo>
                  <a:lnTo>
                    <a:pt x="550" y="848"/>
                  </a:lnTo>
                  <a:lnTo>
                    <a:pt x="545" y="804"/>
                  </a:lnTo>
                  <a:lnTo>
                    <a:pt x="545" y="768"/>
                  </a:lnTo>
                  <a:lnTo>
                    <a:pt x="554" y="727"/>
                  </a:lnTo>
                  <a:lnTo>
                    <a:pt x="567" y="673"/>
                  </a:lnTo>
                  <a:lnTo>
                    <a:pt x="580" y="611"/>
                  </a:lnTo>
                  <a:lnTo>
                    <a:pt x="654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 noEditPoints="1"/>
            </p:cNvSpPr>
            <p:nvPr/>
          </p:nvSpPr>
          <p:spPr bwMode="auto">
            <a:xfrm>
              <a:off x="8325" y="5465"/>
              <a:ext cx="1426" cy="516"/>
            </a:xfrm>
            <a:custGeom>
              <a:avLst/>
              <a:gdLst/>
              <a:ahLst/>
              <a:cxnLst>
                <a:cxn ang="0">
                  <a:pos x="1352" y="89"/>
                </a:cxn>
                <a:cxn ang="0">
                  <a:pos x="1378" y="89"/>
                </a:cxn>
                <a:cxn ang="0">
                  <a:pos x="1400" y="80"/>
                </a:cxn>
                <a:cxn ang="0">
                  <a:pos x="1418" y="67"/>
                </a:cxn>
                <a:cxn ang="0">
                  <a:pos x="1426" y="44"/>
                </a:cxn>
                <a:cxn ang="0">
                  <a:pos x="1418" y="18"/>
                </a:cxn>
                <a:cxn ang="0">
                  <a:pos x="1400" y="4"/>
                </a:cxn>
                <a:cxn ang="0">
                  <a:pos x="1378" y="0"/>
                </a:cxn>
                <a:cxn ang="0">
                  <a:pos x="48" y="0"/>
                </a:cxn>
                <a:cxn ang="0">
                  <a:pos x="26" y="4"/>
                </a:cxn>
                <a:cxn ang="0">
                  <a:pos x="8" y="18"/>
                </a:cxn>
                <a:cxn ang="0">
                  <a:pos x="0" y="44"/>
                </a:cxn>
                <a:cxn ang="0">
                  <a:pos x="8" y="71"/>
                </a:cxn>
                <a:cxn ang="0">
                  <a:pos x="26" y="80"/>
                </a:cxn>
                <a:cxn ang="0">
                  <a:pos x="48" y="85"/>
                </a:cxn>
                <a:cxn ang="0">
                  <a:pos x="74" y="89"/>
                </a:cxn>
                <a:cxn ang="0">
                  <a:pos x="1352" y="89"/>
                </a:cxn>
                <a:cxn ang="0">
                  <a:pos x="1356" y="516"/>
                </a:cxn>
                <a:cxn ang="0">
                  <a:pos x="1378" y="516"/>
                </a:cxn>
                <a:cxn ang="0">
                  <a:pos x="1391" y="511"/>
                </a:cxn>
                <a:cxn ang="0">
                  <a:pos x="1400" y="511"/>
                </a:cxn>
                <a:cxn ang="0">
                  <a:pos x="1413" y="502"/>
                </a:cxn>
                <a:cxn ang="0">
                  <a:pos x="1418" y="498"/>
                </a:cxn>
                <a:cxn ang="0">
                  <a:pos x="1426" y="471"/>
                </a:cxn>
                <a:cxn ang="0">
                  <a:pos x="1418" y="444"/>
                </a:cxn>
                <a:cxn ang="0">
                  <a:pos x="1400" y="430"/>
                </a:cxn>
                <a:cxn ang="0">
                  <a:pos x="1378" y="426"/>
                </a:cxn>
                <a:cxn ang="0">
                  <a:pos x="48" y="426"/>
                </a:cxn>
                <a:cxn ang="0">
                  <a:pos x="26" y="430"/>
                </a:cxn>
                <a:cxn ang="0">
                  <a:pos x="8" y="444"/>
                </a:cxn>
                <a:cxn ang="0">
                  <a:pos x="0" y="471"/>
                </a:cxn>
                <a:cxn ang="0">
                  <a:pos x="8" y="498"/>
                </a:cxn>
                <a:cxn ang="0">
                  <a:pos x="26" y="511"/>
                </a:cxn>
                <a:cxn ang="0">
                  <a:pos x="48" y="516"/>
                </a:cxn>
                <a:cxn ang="0">
                  <a:pos x="74" y="516"/>
                </a:cxn>
                <a:cxn ang="0">
                  <a:pos x="1356" y="516"/>
                </a:cxn>
              </a:cxnLst>
              <a:rect l="0" t="0" r="r" b="b"/>
              <a:pathLst>
                <a:path w="1426" h="516">
                  <a:moveTo>
                    <a:pt x="1352" y="89"/>
                  </a:moveTo>
                  <a:lnTo>
                    <a:pt x="1378" y="89"/>
                  </a:lnTo>
                  <a:lnTo>
                    <a:pt x="1400" y="80"/>
                  </a:lnTo>
                  <a:lnTo>
                    <a:pt x="1418" y="67"/>
                  </a:lnTo>
                  <a:lnTo>
                    <a:pt x="1426" y="44"/>
                  </a:lnTo>
                  <a:lnTo>
                    <a:pt x="1418" y="18"/>
                  </a:lnTo>
                  <a:lnTo>
                    <a:pt x="1400" y="4"/>
                  </a:lnTo>
                  <a:lnTo>
                    <a:pt x="1378" y="0"/>
                  </a:lnTo>
                  <a:lnTo>
                    <a:pt x="48" y="0"/>
                  </a:lnTo>
                  <a:lnTo>
                    <a:pt x="26" y="4"/>
                  </a:lnTo>
                  <a:lnTo>
                    <a:pt x="8" y="18"/>
                  </a:lnTo>
                  <a:lnTo>
                    <a:pt x="0" y="44"/>
                  </a:lnTo>
                  <a:lnTo>
                    <a:pt x="8" y="71"/>
                  </a:lnTo>
                  <a:lnTo>
                    <a:pt x="26" y="80"/>
                  </a:lnTo>
                  <a:lnTo>
                    <a:pt x="48" y="85"/>
                  </a:lnTo>
                  <a:lnTo>
                    <a:pt x="74" y="89"/>
                  </a:lnTo>
                  <a:lnTo>
                    <a:pt x="1352" y="89"/>
                  </a:lnTo>
                  <a:close/>
                  <a:moveTo>
                    <a:pt x="1356" y="516"/>
                  </a:moveTo>
                  <a:lnTo>
                    <a:pt x="1378" y="516"/>
                  </a:lnTo>
                  <a:lnTo>
                    <a:pt x="1391" y="511"/>
                  </a:lnTo>
                  <a:lnTo>
                    <a:pt x="1400" y="511"/>
                  </a:lnTo>
                  <a:lnTo>
                    <a:pt x="1413" y="502"/>
                  </a:lnTo>
                  <a:lnTo>
                    <a:pt x="1418" y="498"/>
                  </a:lnTo>
                  <a:lnTo>
                    <a:pt x="1426" y="471"/>
                  </a:lnTo>
                  <a:lnTo>
                    <a:pt x="1418" y="444"/>
                  </a:lnTo>
                  <a:lnTo>
                    <a:pt x="1400" y="430"/>
                  </a:lnTo>
                  <a:lnTo>
                    <a:pt x="1378" y="426"/>
                  </a:lnTo>
                  <a:lnTo>
                    <a:pt x="48" y="426"/>
                  </a:lnTo>
                  <a:lnTo>
                    <a:pt x="26" y="430"/>
                  </a:lnTo>
                  <a:lnTo>
                    <a:pt x="8" y="444"/>
                  </a:lnTo>
                  <a:lnTo>
                    <a:pt x="0" y="471"/>
                  </a:lnTo>
                  <a:lnTo>
                    <a:pt x="8" y="498"/>
                  </a:lnTo>
                  <a:lnTo>
                    <a:pt x="26" y="511"/>
                  </a:lnTo>
                  <a:lnTo>
                    <a:pt x="48" y="516"/>
                  </a:lnTo>
                  <a:lnTo>
                    <a:pt x="74" y="516"/>
                  </a:lnTo>
                  <a:lnTo>
                    <a:pt x="1356" y="5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 noEditPoints="1"/>
            </p:cNvSpPr>
            <p:nvPr/>
          </p:nvSpPr>
          <p:spPr bwMode="auto">
            <a:xfrm>
              <a:off x="11344" y="2863"/>
              <a:ext cx="1470" cy="690"/>
            </a:xfrm>
            <a:custGeom>
              <a:avLst/>
              <a:gdLst/>
              <a:ahLst/>
              <a:cxnLst>
                <a:cxn ang="0">
                  <a:pos x="711" y="210"/>
                </a:cxn>
                <a:cxn ang="0">
                  <a:pos x="558" y="71"/>
                </a:cxn>
                <a:cxn ang="0">
                  <a:pos x="410" y="9"/>
                </a:cxn>
                <a:cxn ang="0">
                  <a:pos x="240" y="9"/>
                </a:cxn>
                <a:cxn ang="0">
                  <a:pos x="113" y="76"/>
                </a:cxn>
                <a:cxn ang="0">
                  <a:pos x="30" y="197"/>
                </a:cxn>
                <a:cxn ang="0">
                  <a:pos x="0" y="345"/>
                </a:cxn>
                <a:cxn ang="0">
                  <a:pos x="30" y="493"/>
                </a:cxn>
                <a:cxn ang="0">
                  <a:pos x="113" y="614"/>
                </a:cxn>
                <a:cxn ang="0">
                  <a:pos x="240" y="681"/>
                </a:cxn>
                <a:cxn ang="0">
                  <a:pos x="401" y="681"/>
                </a:cxn>
                <a:cxn ang="0">
                  <a:pos x="545" y="619"/>
                </a:cxn>
                <a:cxn ang="0">
                  <a:pos x="654" y="520"/>
                </a:cxn>
                <a:cxn ang="0">
                  <a:pos x="724" y="435"/>
                </a:cxn>
                <a:cxn ang="0">
                  <a:pos x="850" y="574"/>
                </a:cxn>
                <a:cxn ang="0">
                  <a:pos x="981" y="659"/>
                </a:cxn>
                <a:cxn ang="0">
                  <a:pos x="1151" y="690"/>
                </a:cxn>
                <a:cxn ang="0">
                  <a:pos x="1295" y="655"/>
                </a:cxn>
                <a:cxn ang="0">
                  <a:pos x="1404" y="560"/>
                </a:cxn>
                <a:cxn ang="0">
                  <a:pos x="1461" y="421"/>
                </a:cxn>
                <a:cxn ang="0">
                  <a:pos x="1461" y="269"/>
                </a:cxn>
                <a:cxn ang="0">
                  <a:pos x="1404" y="134"/>
                </a:cxn>
                <a:cxn ang="0">
                  <a:pos x="1300" y="35"/>
                </a:cxn>
                <a:cxn ang="0">
                  <a:pos x="1156" y="0"/>
                </a:cxn>
                <a:cxn ang="0">
                  <a:pos x="990" y="35"/>
                </a:cxn>
                <a:cxn ang="0">
                  <a:pos x="868" y="121"/>
                </a:cxn>
                <a:cxn ang="0">
                  <a:pos x="776" y="215"/>
                </a:cxn>
                <a:cxn ang="0">
                  <a:pos x="798" y="314"/>
                </a:cxn>
                <a:cxn ang="0">
                  <a:pos x="925" y="157"/>
                </a:cxn>
                <a:cxn ang="0">
                  <a:pos x="1082" y="67"/>
                </a:cxn>
                <a:cxn ang="0">
                  <a:pos x="1243" y="67"/>
                </a:cxn>
                <a:cxn ang="0">
                  <a:pos x="1356" y="143"/>
                </a:cxn>
                <a:cxn ang="0">
                  <a:pos x="1422" y="269"/>
                </a:cxn>
                <a:cxn ang="0">
                  <a:pos x="1418" y="417"/>
                </a:cxn>
                <a:cxn ang="0">
                  <a:pos x="1352" y="533"/>
                </a:cxn>
                <a:cxn ang="0">
                  <a:pos x="1239" y="601"/>
                </a:cxn>
                <a:cxn ang="0">
                  <a:pos x="1108" y="601"/>
                </a:cxn>
                <a:cxn ang="0">
                  <a:pos x="986" y="524"/>
                </a:cxn>
                <a:cxn ang="0">
                  <a:pos x="863" y="394"/>
                </a:cxn>
                <a:cxn ang="0">
                  <a:pos x="672" y="376"/>
                </a:cxn>
                <a:cxn ang="0">
                  <a:pos x="545" y="533"/>
                </a:cxn>
                <a:cxn ang="0">
                  <a:pos x="388" y="623"/>
                </a:cxn>
                <a:cxn ang="0">
                  <a:pos x="227" y="623"/>
                </a:cxn>
                <a:cxn ang="0">
                  <a:pos x="113" y="547"/>
                </a:cxn>
                <a:cxn ang="0">
                  <a:pos x="48" y="417"/>
                </a:cxn>
                <a:cxn ang="0">
                  <a:pos x="48" y="273"/>
                </a:cxn>
                <a:cxn ang="0">
                  <a:pos x="117" y="157"/>
                </a:cxn>
                <a:cxn ang="0">
                  <a:pos x="231" y="89"/>
                </a:cxn>
                <a:cxn ang="0">
                  <a:pos x="362" y="89"/>
                </a:cxn>
                <a:cxn ang="0">
                  <a:pos x="484" y="166"/>
                </a:cxn>
                <a:cxn ang="0">
                  <a:pos x="606" y="296"/>
                </a:cxn>
              </a:cxnLst>
              <a:rect l="0" t="0" r="r" b="b"/>
              <a:pathLst>
                <a:path w="1470" h="690">
                  <a:moveTo>
                    <a:pt x="746" y="255"/>
                  </a:moveTo>
                  <a:lnTo>
                    <a:pt x="711" y="210"/>
                  </a:lnTo>
                  <a:lnTo>
                    <a:pt x="619" y="116"/>
                  </a:lnTo>
                  <a:lnTo>
                    <a:pt x="558" y="71"/>
                  </a:lnTo>
                  <a:lnTo>
                    <a:pt x="488" y="31"/>
                  </a:lnTo>
                  <a:lnTo>
                    <a:pt x="410" y="9"/>
                  </a:lnTo>
                  <a:lnTo>
                    <a:pt x="318" y="0"/>
                  </a:lnTo>
                  <a:lnTo>
                    <a:pt x="240" y="9"/>
                  </a:lnTo>
                  <a:lnTo>
                    <a:pt x="174" y="35"/>
                  </a:lnTo>
                  <a:lnTo>
                    <a:pt x="113" y="76"/>
                  </a:lnTo>
                  <a:lnTo>
                    <a:pt x="65" y="130"/>
                  </a:lnTo>
                  <a:lnTo>
                    <a:pt x="30" y="197"/>
                  </a:lnTo>
                  <a:lnTo>
                    <a:pt x="8" y="269"/>
                  </a:lnTo>
                  <a:lnTo>
                    <a:pt x="0" y="345"/>
                  </a:lnTo>
                  <a:lnTo>
                    <a:pt x="8" y="421"/>
                  </a:lnTo>
                  <a:lnTo>
                    <a:pt x="30" y="493"/>
                  </a:lnTo>
                  <a:lnTo>
                    <a:pt x="65" y="556"/>
                  </a:lnTo>
                  <a:lnTo>
                    <a:pt x="113" y="614"/>
                  </a:lnTo>
                  <a:lnTo>
                    <a:pt x="170" y="655"/>
                  </a:lnTo>
                  <a:lnTo>
                    <a:pt x="240" y="681"/>
                  </a:lnTo>
                  <a:lnTo>
                    <a:pt x="314" y="690"/>
                  </a:lnTo>
                  <a:lnTo>
                    <a:pt x="401" y="681"/>
                  </a:lnTo>
                  <a:lnTo>
                    <a:pt x="480" y="655"/>
                  </a:lnTo>
                  <a:lnTo>
                    <a:pt x="545" y="619"/>
                  </a:lnTo>
                  <a:lnTo>
                    <a:pt x="602" y="569"/>
                  </a:lnTo>
                  <a:lnTo>
                    <a:pt x="654" y="520"/>
                  </a:lnTo>
                  <a:lnTo>
                    <a:pt x="693" y="475"/>
                  </a:lnTo>
                  <a:lnTo>
                    <a:pt x="724" y="435"/>
                  </a:lnTo>
                  <a:lnTo>
                    <a:pt x="759" y="480"/>
                  </a:lnTo>
                  <a:lnTo>
                    <a:pt x="850" y="574"/>
                  </a:lnTo>
                  <a:lnTo>
                    <a:pt x="911" y="619"/>
                  </a:lnTo>
                  <a:lnTo>
                    <a:pt x="981" y="659"/>
                  </a:lnTo>
                  <a:lnTo>
                    <a:pt x="1060" y="681"/>
                  </a:lnTo>
                  <a:lnTo>
                    <a:pt x="1151" y="690"/>
                  </a:lnTo>
                  <a:lnTo>
                    <a:pt x="1230" y="681"/>
                  </a:lnTo>
                  <a:lnTo>
                    <a:pt x="1295" y="655"/>
                  </a:lnTo>
                  <a:lnTo>
                    <a:pt x="1356" y="614"/>
                  </a:lnTo>
                  <a:lnTo>
                    <a:pt x="1404" y="560"/>
                  </a:lnTo>
                  <a:lnTo>
                    <a:pt x="1439" y="493"/>
                  </a:lnTo>
                  <a:lnTo>
                    <a:pt x="1461" y="421"/>
                  </a:lnTo>
                  <a:lnTo>
                    <a:pt x="1470" y="345"/>
                  </a:lnTo>
                  <a:lnTo>
                    <a:pt x="1461" y="269"/>
                  </a:lnTo>
                  <a:lnTo>
                    <a:pt x="1439" y="197"/>
                  </a:lnTo>
                  <a:lnTo>
                    <a:pt x="1404" y="134"/>
                  </a:lnTo>
                  <a:lnTo>
                    <a:pt x="1356" y="76"/>
                  </a:lnTo>
                  <a:lnTo>
                    <a:pt x="1300" y="35"/>
                  </a:lnTo>
                  <a:lnTo>
                    <a:pt x="1230" y="9"/>
                  </a:lnTo>
                  <a:lnTo>
                    <a:pt x="1156" y="0"/>
                  </a:lnTo>
                  <a:lnTo>
                    <a:pt x="1069" y="9"/>
                  </a:lnTo>
                  <a:lnTo>
                    <a:pt x="990" y="35"/>
                  </a:lnTo>
                  <a:lnTo>
                    <a:pt x="925" y="71"/>
                  </a:lnTo>
                  <a:lnTo>
                    <a:pt x="868" y="121"/>
                  </a:lnTo>
                  <a:lnTo>
                    <a:pt x="815" y="170"/>
                  </a:lnTo>
                  <a:lnTo>
                    <a:pt x="776" y="215"/>
                  </a:lnTo>
                  <a:lnTo>
                    <a:pt x="746" y="255"/>
                  </a:lnTo>
                  <a:close/>
                  <a:moveTo>
                    <a:pt x="798" y="314"/>
                  </a:moveTo>
                  <a:lnTo>
                    <a:pt x="855" y="228"/>
                  </a:lnTo>
                  <a:lnTo>
                    <a:pt x="925" y="157"/>
                  </a:lnTo>
                  <a:lnTo>
                    <a:pt x="999" y="103"/>
                  </a:lnTo>
                  <a:lnTo>
                    <a:pt x="1082" y="67"/>
                  </a:lnTo>
                  <a:lnTo>
                    <a:pt x="1169" y="58"/>
                  </a:lnTo>
                  <a:lnTo>
                    <a:pt x="1243" y="67"/>
                  </a:lnTo>
                  <a:lnTo>
                    <a:pt x="1304" y="98"/>
                  </a:lnTo>
                  <a:lnTo>
                    <a:pt x="1356" y="143"/>
                  </a:lnTo>
                  <a:lnTo>
                    <a:pt x="1396" y="201"/>
                  </a:lnTo>
                  <a:lnTo>
                    <a:pt x="1422" y="269"/>
                  </a:lnTo>
                  <a:lnTo>
                    <a:pt x="1426" y="345"/>
                  </a:lnTo>
                  <a:lnTo>
                    <a:pt x="1418" y="417"/>
                  </a:lnTo>
                  <a:lnTo>
                    <a:pt x="1391" y="480"/>
                  </a:lnTo>
                  <a:lnTo>
                    <a:pt x="1352" y="533"/>
                  </a:lnTo>
                  <a:lnTo>
                    <a:pt x="1300" y="574"/>
                  </a:lnTo>
                  <a:lnTo>
                    <a:pt x="1239" y="601"/>
                  </a:lnTo>
                  <a:lnTo>
                    <a:pt x="1173" y="610"/>
                  </a:lnTo>
                  <a:lnTo>
                    <a:pt x="1108" y="601"/>
                  </a:lnTo>
                  <a:lnTo>
                    <a:pt x="1047" y="569"/>
                  </a:lnTo>
                  <a:lnTo>
                    <a:pt x="986" y="524"/>
                  </a:lnTo>
                  <a:lnTo>
                    <a:pt x="925" y="466"/>
                  </a:lnTo>
                  <a:lnTo>
                    <a:pt x="863" y="394"/>
                  </a:lnTo>
                  <a:lnTo>
                    <a:pt x="798" y="314"/>
                  </a:lnTo>
                  <a:close/>
                  <a:moveTo>
                    <a:pt x="672" y="376"/>
                  </a:moveTo>
                  <a:lnTo>
                    <a:pt x="615" y="462"/>
                  </a:lnTo>
                  <a:lnTo>
                    <a:pt x="545" y="533"/>
                  </a:lnTo>
                  <a:lnTo>
                    <a:pt x="471" y="587"/>
                  </a:lnTo>
                  <a:lnTo>
                    <a:pt x="388" y="623"/>
                  </a:lnTo>
                  <a:lnTo>
                    <a:pt x="301" y="632"/>
                  </a:lnTo>
                  <a:lnTo>
                    <a:pt x="227" y="623"/>
                  </a:lnTo>
                  <a:lnTo>
                    <a:pt x="165" y="592"/>
                  </a:lnTo>
                  <a:lnTo>
                    <a:pt x="113" y="547"/>
                  </a:lnTo>
                  <a:lnTo>
                    <a:pt x="74" y="489"/>
                  </a:lnTo>
                  <a:lnTo>
                    <a:pt x="48" y="417"/>
                  </a:lnTo>
                  <a:lnTo>
                    <a:pt x="39" y="345"/>
                  </a:lnTo>
                  <a:lnTo>
                    <a:pt x="48" y="273"/>
                  </a:lnTo>
                  <a:lnTo>
                    <a:pt x="78" y="210"/>
                  </a:lnTo>
                  <a:lnTo>
                    <a:pt x="117" y="157"/>
                  </a:lnTo>
                  <a:lnTo>
                    <a:pt x="170" y="116"/>
                  </a:lnTo>
                  <a:lnTo>
                    <a:pt x="231" y="89"/>
                  </a:lnTo>
                  <a:lnTo>
                    <a:pt x="292" y="80"/>
                  </a:lnTo>
                  <a:lnTo>
                    <a:pt x="362" y="89"/>
                  </a:lnTo>
                  <a:lnTo>
                    <a:pt x="423" y="121"/>
                  </a:lnTo>
                  <a:lnTo>
                    <a:pt x="484" y="166"/>
                  </a:lnTo>
                  <a:lnTo>
                    <a:pt x="545" y="224"/>
                  </a:lnTo>
                  <a:lnTo>
                    <a:pt x="606" y="296"/>
                  </a:lnTo>
                  <a:lnTo>
                    <a:pt x="672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10646" y="4204"/>
              <a:ext cx="2853" cy="3082"/>
            </a:xfrm>
            <a:custGeom>
              <a:avLst/>
              <a:gdLst/>
              <a:ahLst/>
              <a:cxnLst>
                <a:cxn ang="0">
                  <a:pos x="2591" y="3082"/>
                </a:cxn>
                <a:cxn ang="0">
                  <a:pos x="2853" y="2378"/>
                </a:cxn>
                <a:cxn ang="0">
                  <a:pos x="2796" y="2378"/>
                </a:cxn>
                <a:cxn ang="0">
                  <a:pos x="2753" y="2472"/>
                </a:cxn>
                <a:cxn ang="0">
                  <a:pos x="2691" y="2553"/>
                </a:cxn>
                <a:cxn ang="0">
                  <a:pos x="2622" y="2629"/>
                </a:cxn>
                <a:cxn ang="0">
                  <a:pos x="2539" y="2692"/>
                </a:cxn>
                <a:cxn ang="0">
                  <a:pos x="2443" y="2746"/>
                </a:cxn>
                <a:cxn ang="0">
                  <a:pos x="2347" y="2790"/>
                </a:cxn>
                <a:cxn ang="0">
                  <a:pos x="2242" y="2822"/>
                </a:cxn>
                <a:cxn ang="0">
                  <a:pos x="2212" y="2831"/>
                </a:cxn>
                <a:cxn ang="0">
                  <a:pos x="2164" y="2840"/>
                </a:cxn>
                <a:cxn ang="0">
                  <a:pos x="2089" y="2853"/>
                </a:cxn>
                <a:cxn ang="0">
                  <a:pos x="1998" y="2867"/>
                </a:cxn>
                <a:cxn ang="0">
                  <a:pos x="1880" y="2880"/>
                </a:cxn>
                <a:cxn ang="0">
                  <a:pos x="1740" y="2889"/>
                </a:cxn>
                <a:cxn ang="0">
                  <a:pos x="283" y="2889"/>
                </a:cxn>
                <a:cxn ang="0">
                  <a:pos x="1374" y="1575"/>
                </a:cxn>
                <a:cxn ang="0">
                  <a:pos x="1391" y="1557"/>
                </a:cxn>
                <a:cxn ang="0">
                  <a:pos x="1391" y="1530"/>
                </a:cxn>
                <a:cxn ang="0">
                  <a:pos x="1387" y="1521"/>
                </a:cxn>
                <a:cxn ang="0">
                  <a:pos x="1378" y="1507"/>
                </a:cxn>
                <a:cxn ang="0">
                  <a:pos x="379" y="108"/>
                </a:cxn>
                <a:cxn ang="0">
                  <a:pos x="1688" y="108"/>
                </a:cxn>
                <a:cxn ang="0">
                  <a:pos x="1806" y="117"/>
                </a:cxn>
                <a:cxn ang="0">
                  <a:pos x="1906" y="121"/>
                </a:cxn>
                <a:cxn ang="0">
                  <a:pos x="1980" y="130"/>
                </a:cxn>
                <a:cxn ang="0">
                  <a:pos x="2033" y="135"/>
                </a:cxn>
                <a:cxn ang="0">
                  <a:pos x="2054" y="139"/>
                </a:cxn>
                <a:cxn ang="0">
                  <a:pos x="2155" y="157"/>
                </a:cxn>
                <a:cxn ang="0">
                  <a:pos x="2268" y="188"/>
                </a:cxn>
                <a:cxn ang="0">
                  <a:pos x="2399" y="238"/>
                </a:cxn>
                <a:cxn ang="0">
                  <a:pos x="2526" y="305"/>
                </a:cxn>
                <a:cxn ang="0">
                  <a:pos x="2561" y="327"/>
                </a:cxn>
                <a:cxn ang="0">
                  <a:pos x="2604" y="363"/>
                </a:cxn>
                <a:cxn ang="0">
                  <a:pos x="2657" y="408"/>
                </a:cxn>
                <a:cxn ang="0">
                  <a:pos x="2705" y="467"/>
                </a:cxn>
                <a:cxn ang="0">
                  <a:pos x="2757" y="534"/>
                </a:cxn>
                <a:cxn ang="0">
                  <a:pos x="2796" y="619"/>
                </a:cxn>
                <a:cxn ang="0">
                  <a:pos x="2853" y="619"/>
                </a:cxn>
                <a:cxn ang="0">
                  <a:pos x="2591" y="0"/>
                </a:cxn>
                <a:cxn ang="0">
                  <a:pos x="26" y="0"/>
                </a:cxn>
                <a:cxn ang="0">
                  <a:pos x="17" y="4"/>
                </a:cxn>
                <a:cxn ang="0">
                  <a:pos x="13" y="4"/>
                </a:cxn>
                <a:cxn ang="0">
                  <a:pos x="4" y="13"/>
                </a:cxn>
                <a:cxn ang="0">
                  <a:pos x="4" y="31"/>
                </a:cxn>
                <a:cxn ang="0">
                  <a:pos x="0" y="58"/>
                </a:cxn>
                <a:cxn ang="0">
                  <a:pos x="0" y="90"/>
                </a:cxn>
                <a:cxn ang="0">
                  <a:pos x="1134" y="1682"/>
                </a:cxn>
                <a:cxn ang="0">
                  <a:pos x="26" y="3019"/>
                </a:cxn>
                <a:cxn ang="0">
                  <a:pos x="17" y="3033"/>
                </a:cxn>
                <a:cxn ang="0">
                  <a:pos x="8" y="3042"/>
                </a:cxn>
                <a:cxn ang="0">
                  <a:pos x="4" y="3051"/>
                </a:cxn>
                <a:cxn ang="0">
                  <a:pos x="4" y="3069"/>
                </a:cxn>
                <a:cxn ang="0">
                  <a:pos x="8" y="3078"/>
                </a:cxn>
                <a:cxn ang="0">
                  <a:pos x="17" y="3078"/>
                </a:cxn>
                <a:cxn ang="0">
                  <a:pos x="30" y="3082"/>
                </a:cxn>
                <a:cxn ang="0">
                  <a:pos x="61" y="3082"/>
                </a:cxn>
                <a:cxn ang="0">
                  <a:pos x="2591" y="3082"/>
                </a:cxn>
              </a:cxnLst>
              <a:rect l="0" t="0" r="r" b="b"/>
              <a:pathLst>
                <a:path w="2853" h="3082">
                  <a:moveTo>
                    <a:pt x="2591" y="3082"/>
                  </a:moveTo>
                  <a:lnTo>
                    <a:pt x="2853" y="2378"/>
                  </a:lnTo>
                  <a:lnTo>
                    <a:pt x="2796" y="2378"/>
                  </a:lnTo>
                  <a:lnTo>
                    <a:pt x="2753" y="2472"/>
                  </a:lnTo>
                  <a:lnTo>
                    <a:pt x="2691" y="2553"/>
                  </a:lnTo>
                  <a:lnTo>
                    <a:pt x="2622" y="2629"/>
                  </a:lnTo>
                  <a:lnTo>
                    <a:pt x="2539" y="2692"/>
                  </a:lnTo>
                  <a:lnTo>
                    <a:pt x="2443" y="2746"/>
                  </a:lnTo>
                  <a:lnTo>
                    <a:pt x="2347" y="2790"/>
                  </a:lnTo>
                  <a:lnTo>
                    <a:pt x="2242" y="2822"/>
                  </a:lnTo>
                  <a:lnTo>
                    <a:pt x="2212" y="2831"/>
                  </a:lnTo>
                  <a:lnTo>
                    <a:pt x="2164" y="2840"/>
                  </a:lnTo>
                  <a:lnTo>
                    <a:pt x="2089" y="2853"/>
                  </a:lnTo>
                  <a:lnTo>
                    <a:pt x="1998" y="2867"/>
                  </a:lnTo>
                  <a:lnTo>
                    <a:pt x="1880" y="2880"/>
                  </a:lnTo>
                  <a:lnTo>
                    <a:pt x="1740" y="2889"/>
                  </a:lnTo>
                  <a:lnTo>
                    <a:pt x="283" y="2889"/>
                  </a:lnTo>
                  <a:lnTo>
                    <a:pt x="1374" y="1575"/>
                  </a:lnTo>
                  <a:lnTo>
                    <a:pt x="1391" y="1557"/>
                  </a:lnTo>
                  <a:lnTo>
                    <a:pt x="1391" y="1530"/>
                  </a:lnTo>
                  <a:lnTo>
                    <a:pt x="1387" y="1521"/>
                  </a:lnTo>
                  <a:lnTo>
                    <a:pt x="1378" y="1507"/>
                  </a:lnTo>
                  <a:lnTo>
                    <a:pt x="379" y="108"/>
                  </a:lnTo>
                  <a:lnTo>
                    <a:pt x="1688" y="108"/>
                  </a:lnTo>
                  <a:lnTo>
                    <a:pt x="1806" y="117"/>
                  </a:lnTo>
                  <a:lnTo>
                    <a:pt x="1906" y="121"/>
                  </a:lnTo>
                  <a:lnTo>
                    <a:pt x="1980" y="130"/>
                  </a:lnTo>
                  <a:lnTo>
                    <a:pt x="2033" y="135"/>
                  </a:lnTo>
                  <a:lnTo>
                    <a:pt x="2054" y="139"/>
                  </a:lnTo>
                  <a:lnTo>
                    <a:pt x="2155" y="157"/>
                  </a:lnTo>
                  <a:lnTo>
                    <a:pt x="2268" y="188"/>
                  </a:lnTo>
                  <a:lnTo>
                    <a:pt x="2399" y="238"/>
                  </a:lnTo>
                  <a:lnTo>
                    <a:pt x="2526" y="305"/>
                  </a:lnTo>
                  <a:lnTo>
                    <a:pt x="2561" y="327"/>
                  </a:lnTo>
                  <a:lnTo>
                    <a:pt x="2604" y="363"/>
                  </a:lnTo>
                  <a:lnTo>
                    <a:pt x="2657" y="408"/>
                  </a:lnTo>
                  <a:lnTo>
                    <a:pt x="2705" y="467"/>
                  </a:lnTo>
                  <a:lnTo>
                    <a:pt x="2757" y="534"/>
                  </a:lnTo>
                  <a:lnTo>
                    <a:pt x="2796" y="619"/>
                  </a:lnTo>
                  <a:lnTo>
                    <a:pt x="2853" y="619"/>
                  </a:lnTo>
                  <a:lnTo>
                    <a:pt x="2591" y="0"/>
                  </a:lnTo>
                  <a:lnTo>
                    <a:pt x="26" y="0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4" y="13"/>
                  </a:lnTo>
                  <a:lnTo>
                    <a:pt x="4" y="31"/>
                  </a:lnTo>
                  <a:lnTo>
                    <a:pt x="0" y="58"/>
                  </a:lnTo>
                  <a:lnTo>
                    <a:pt x="0" y="90"/>
                  </a:lnTo>
                  <a:lnTo>
                    <a:pt x="1134" y="1682"/>
                  </a:lnTo>
                  <a:lnTo>
                    <a:pt x="26" y="3019"/>
                  </a:lnTo>
                  <a:lnTo>
                    <a:pt x="17" y="3033"/>
                  </a:lnTo>
                  <a:lnTo>
                    <a:pt x="8" y="3042"/>
                  </a:lnTo>
                  <a:lnTo>
                    <a:pt x="4" y="3051"/>
                  </a:lnTo>
                  <a:lnTo>
                    <a:pt x="4" y="3069"/>
                  </a:lnTo>
                  <a:lnTo>
                    <a:pt x="8" y="3078"/>
                  </a:lnTo>
                  <a:lnTo>
                    <a:pt x="17" y="3078"/>
                  </a:lnTo>
                  <a:lnTo>
                    <a:pt x="30" y="3082"/>
                  </a:lnTo>
                  <a:lnTo>
                    <a:pt x="61" y="3082"/>
                  </a:lnTo>
                  <a:lnTo>
                    <a:pt x="2591" y="30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10550" y="8165"/>
              <a:ext cx="916" cy="691"/>
            </a:xfrm>
            <a:custGeom>
              <a:avLst/>
              <a:gdLst/>
              <a:ahLst/>
              <a:cxnLst>
                <a:cxn ang="0">
                  <a:pos x="104" y="619"/>
                </a:cxn>
                <a:cxn ang="0">
                  <a:pos x="96" y="642"/>
                </a:cxn>
                <a:cxn ang="0">
                  <a:pos x="113" y="682"/>
                </a:cxn>
                <a:cxn ang="0">
                  <a:pos x="165" y="691"/>
                </a:cxn>
                <a:cxn ang="0">
                  <a:pos x="209" y="660"/>
                </a:cxn>
                <a:cxn ang="0">
                  <a:pos x="244" y="525"/>
                </a:cxn>
                <a:cxn ang="0">
                  <a:pos x="292" y="323"/>
                </a:cxn>
                <a:cxn ang="0">
                  <a:pos x="384" y="144"/>
                </a:cxn>
                <a:cxn ang="0">
                  <a:pos x="519" y="50"/>
                </a:cxn>
                <a:cxn ang="0">
                  <a:pos x="641" y="63"/>
                </a:cxn>
                <a:cxn ang="0">
                  <a:pos x="667" y="148"/>
                </a:cxn>
                <a:cxn ang="0">
                  <a:pos x="623" y="359"/>
                </a:cxn>
                <a:cxn ang="0">
                  <a:pos x="567" y="512"/>
                </a:cxn>
                <a:cxn ang="0">
                  <a:pos x="567" y="606"/>
                </a:cxn>
                <a:cxn ang="0">
                  <a:pos x="654" y="687"/>
                </a:cxn>
                <a:cxn ang="0">
                  <a:pos x="798" y="660"/>
                </a:cxn>
                <a:cxn ang="0">
                  <a:pos x="885" y="543"/>
                </a:cxn>
                <a:cxn ang="0">
                  <a:pos x="916" y="458"/>
                </a:cxn>
                <a:cxn ang="0">
                  <a:pos x="898" y="440"/>
                </a:cxn>
                <a:cxn ang="0">
                  <a:pos x="877" y="440"/>
                </a:cxn>
                <a:cxn ang="0">
                  <a:pos x="863" y="462"/>
                </a:cxn>
                <a:cxn ang="0">
                  <a:pos x="750" y="637"/>
                </a:cxn>
                <a:cxn ang="0">
                  <a:pos x="680" y="642"/>
                </a:cxn>
                <a:cxn ang="0">
                  <a:pos x="667" y="570"/>
                </a:cxn>
                <a:cxn ang="0">
                  <a:pos x="702" y="471"/>
                </a:cxn>
                <a:cxn ang="0">
                  <a:pos x="750" y="337"/>
                </a:cxn>
                <a:cxn ang="0">
                  <a:pos x="781" y="175"/>
                </a:cxn>
                <a:cxn ang="0">
                  <a:pos x="728" y="41"/>
                </a:cxn>
                <a:cxn ang="0">
                  <a:pos x="623" y="0"/>
                </a:cxn>
                <a:cxn ang="0">
                  <a:pos x="458" y="32"/>
                </a:cxn>
                <a:cxn ang="0">
                  <a:pos x="331" y="139"/>
                </a:cxn>
                <a:cxn ang="0">
                  <a:pos x="270" y="27"/>
                </a:cxn>
                <a:cxn ang="0">
                  <a:pos x="174" y="0"/>
                </a:cxn>
                <a:cxn ang="0">
                  <a:pos x="74" y="54"/>
                </a:cxn>
                <a:cxn ang="0">
                  <a:pos x="21" y="157"/>
                </a:cxn>
                <a:cxn ang="0">
                  <a:pos x="0" y="234"/>
                </a:cxn>
                <a:cxn ang="0">
                  <a:pos x="13" y="252"/>
                </a:cxn>
                <a:cxn ang="0">
                  <a:pos x="35" y="256"/>
                </a:cxn>
                <a:cxn ang="0">
                  <a:pos x="52" y="238"/>
                </a:cxn>
                <a:cxn ang="0">
                  <a:pos x="74" y="153"/>
                </a:cxn>
                <a:cxn ang="0">
                  <a:pos x="135" y="50"/>
                </a:cxn>
                <a:cxn ang="0">
                  <a:pos x="209" y="63"/>
                </a:cxn>
                <a:cxn ang="0">
                  <a:pos x="213" y="153"/>
                </a:cxn>
                <a:cxn ang="0">
                  <a:pos x="183" y="292"/>
                </a:cxn>
                <a:cxn ang="0">
                  <a:pos x="113" y="579"/>
                </a:cxn>
              </a:cxnLst>
              <a:rect l="0" t="0" r="r" b="b"/>
              <a:pathLst>
                <a:path w="916" h="691">
                  <a:moveTo>
                    <a:pt x="113" y="579"/>
                  </a:moveTo>
                  <a:lnTo>
                    <a:pt x="104" y="606"/>
                  </a:lnTo>
                  <a:lnTo>
                    <a:pt x="104" y="619"/>
                  </a:lnTo>
                  <a:lnTo>
                    <a:pt x="100" y="628"/>
                  </a:lnTo>
                  <a:lnTo>
                    <a:pt x="100" y="637"/>
                  </a:lnTo>
                  <a:lnTo>
                    <a:pt x="96" y="642"/>
                  </a:lnTo>
                  <a:lnTo>
                    <a:pt x="100" y="660"/>
                  </a:lnTo>
                  <a:lnTo>
                    <a:pt x="104" y="673"/>
                  </a:lnTo>
                  <a:lnTo>
                    <a:pt x="113" y="682"/>
                  </a:lnTo>
                  <a:lnTo>
                    <a:pt x="126" y="687"/>
                  </a:lnTo>
                  <a:lnTo>
                    <a:pt x="135" y="691"/>
                  </a:lnTo>
                  <a:lnTo>
                    <a:pt x="165" y="691"/>
                  </a:lnTo>
                  <a:lnTo>
                    <a:pt x="178" y="687"/>
                  </a:lnTo>
                  <a:lnTo>
                    <a:pt x="192" y="678"/>
                  </a:lnTo>
                  <a:lnTo>
                    <a:pt x="209" y="660"/>
                  </a:lnTo>
                  <a:lnTo>
                    <a:pt x="218" y="637"/>
                  </a:lnTo>
                  <a:lnTo>
                    <a:pt x="235" y="566"/>
                  </a:lnTo>
                  <a:lnTo>
                    <a:pt x="244" y="525"/>
                  </a:lnTo>
                  <a:lnTo>
                    <a:pt x="257" y="471"/>
                  </a:lnTo>
                  <a:lnTo>
                    <a:pt x="266" y="427"/>
                  </a:lnTo>
                  <a:lnTo>
                    <a:pt x="292" y="323"/>
                  </a:lnTo>
                  <a:lnTo>
                    <a:pt x="305" y="283"/>
                  </a:lnTo>
                  <a:lnTo>
                    <a:pt x="314" y="252"/>
                  </a:lnTo>
                  <a:lnTo>
                    <a:pt x="384" y="144"/>
                  </a:lnTo>
                  <a:lnTo>
                    <a:pt x="423" y="108"/>
                  </a:lnTo>
                  <a:lnTo>
                    <a:pt x="466" y="72"/>
                  </a:lnTo>
                  <a:lnTo>
                    <a:pt x="519" y="50"/>
                  </a:lnTo>
                  <a:lnTo>
                    <a:pt x="580" y="41"/>
                  </a:lnTo>
                  <a:lnTo>
                    <a:pt x="615" y="45"/>
                  </a:lnTo>
                  <a:lnTo>
                    <a:pt x="641" y="63"/>
                  </a:lnTo>
                  <a:lnTo>
                    <a:pt x="658" y="86"/>
                  </a:lnTo>
                  <a:lnTo>
                    <a:pt x="667" y="108"/>
                  </a:lnTo>
                  <a:lnTo>
                    <a:pt x="667" y="148"/>
                  </a:lnTo>
                  <a:lnTo>
                    <a:pt x="663" y="211"/>
                  </a:lnTo>
                  <a:lnTo>
                    <a:pt x="645" y="287"/>
                  </a:lnTo>
                  <a:lnTo>
                    <a:pt x="623" y="359"/>
                  </a:lnTo>
                  <a:lnTo>
                    <a:pt x="597" y="427"/>
                  </a:lnTo>
                  <a:lnTo>
                    <a:pt x="580" y="476"/>
                  </a:lnTo>
                  <a:lnTo>
                    <a:pt x="567" y="512"/>
                  </a:lnTo>
                  <a:lnTo>
                    <a:pt x="558" y="539"/>
                  </a:lnTo>
                  <a:lnTo>
                    <a:pt x="558" y="561"/>
                  </a:lnTo>
                  <a:lnTo>
                    <a:pt x="567" y="606"/>
                  </a:lnTo>
                  <a:lnTo>
                    <a:pt x="584" y="642"/>
                  </a:lnTo>
                  <a:lnTo>
                    <a:pt x="619" y="669"/>
                  </a:lnTo>
                  <a:lnTo>
                    <a:pt x="654" y="687"/>
                  </a:lnTo>
                  <a:lnTo>
                    <a:pt x="702" y="691"/>
                  </a:lnTo>
                  <a:lnTo>
                    <a:pt x="754" y="682"/>
                  </a:lnTo>
                  <a:lnTo>
                    <a:pt x="798" y="660"/>
                  </a:lnTo>
                  <a:lnTo>
                    <a:pt x="833" y="624"/>
                  </a:lnTo>
                  <a:lnTo>
                    <a:pt x="863" y="584"/>
                  </a:lnTo>
                  <a:lnTo>
                    <a:pt x="885" y="543"/>
                  </a:lnTo>
                  <a:lnTo>
                    <a:pt x="903" y="503"/>
                  </a:lnTo>
                  <a:lnTo>
                    <a:pt x="911" y="476"/>
                  </a:lnTo>
                  <a:lnTo>
                    <a:pt x="916" y="458"/>
                  </a:lnTo>
                  <a:lnTo>
                    <a:pt x="916" y="449"/>
                  </a:lnTo>
                  <a:lnTo>
                    <a:pt x="907" y="440"/>
                  </a:lnTo>
                  <a:lnTo>
                    <a:pt x="898" y="440"/>
                  </a:lnTo>
                  <a:lnTo>
                    <a:pt x="894" y="436"/>
                  </a:lnTo>
                  <a:lnTo>
                    <a:pt x="881" y="436"/>
                  </a:lnTo>
                  <a:lnTo>
                    <a:pt x="877" y="440"/>
                  </a:lnTo>
                  <a:lnTo>
                    <a:pt x="872" y="449"/>
                  </a:lnTo>
                  <a:lnTo>
                    <a:pt x="868" y="453"/>
                  </a:lnTo>
                  <a:lnTo>
                    <a:pt x="863" y="462"/>
                  </a:lnTo>
                  <a:lnTo>
                    <a:pt x="833" y="543"/>
                  </a:lnTo>
                  <a:lnTo>
                    <a:pt x="794" y="602"/>
                  </a:lnTo>
                  <a:lnTo>
                    <a:pt x="750" y="637"/>
                  </a:lnTo>
                  <a:lnTo>
                    <a:pt x="706" y="651"/>
                  </a:lnTo>
                  <a:lnTo>
                    <a:pt x="693" y="651"/>
                  </a:lnTo>
                  <a:lnTo>
                    <a:pt x="680" y="642"/>
                  </a:lnTo>
                  <a:lnTo>
                    <a:pt x="676" y="637"/>
                  </a:lnTo>
                  <a:lnTo>
                    <a:pt x="667" y="610"/>
                  </a:lnTo>
                  <a:lnTo>
                    <a:pt x="667" y="570"/>
                  </a:lnTo>
                  <a:lnTo>
                    <a:pt x="676" y="548"/>
                  </a:lnTo>
                  <a:lnTo>
                    <a:pt x="685" y="516"/>
                  </a:lnTo>
                  <a:lnTo>
                    <a:pt x="702" y="471"/>
                  </a:lnTo>
                  <a:lnTo>
                    <a:pt x="715" y="440"/>
                  </a:lnTo>
                  <a:lnTo>
                    <a:pt x="728" y="391"/>
                  </a:lnTo>
                  <a:lnTo>
                    <a:pt x="750" y="337"/>
                  </a:lnTo>
                  <a:lnTo>
                    <a:pt x="763" y="279"/>
                  </a:lnTo>
                  <a:lnTo>
                    <a:pt x="776" y="225"/>
                  </a:lnTo>
                  <a:lnTo>
                    <a:pt x="781" y="175"/>
                  </a:lnTo>
                  <a:lnTo>
                    <a:pt x="776" y="117"/>
                  </a:lnTo>
                  <a:lnTo>
                    <a:pt x="754" y="72"/>
                  </a:lnTo>
                  <a:lnTo>
                    <a:pt x="728" y="41"/>
                  </a:lnTo>
                  <a:lnTo>
                    <a:pt x="698" y="18"/>
                  </a:lnTo>
                  <a:lnTo>
                    <a:pt x="658" y="5"/>
                  </a:lnTo>
                  <a:lnTo>
                    <a:pt x="623" y="0"/>
                  </a:lnTo>
                  <a:lnTo>
                    <a:pt x="584" y="0"/>
                  </a:lnTo>
                  <a:lnTo>
                    <a:pt x="514" y="9"/>
                  </a:lnTo>
                  <a:lnTo>
                    <a:pt x="458" y="32"/>
                  </a:lnTo>
                  <a:lnTo>
                    <a:pt x="405" y="63"/>
                  </a:lnTo>
                  <a:lnTo>
                    <a:pt x="366" y="99"/>
                  </a:lnTo>
                  <a:lnTo>
                    <a:pt x="331" y="139"/>
                  </a:lnTo>
                  <a:lnTo>
                    <a:pt x="322" y="90"/>
                  </a:lnTo>
                  <a:lnTo>
                    <a:pt x="301" y="54"/>
                  </a:lnTo>
                  <a:lnTo>
                    <a:pt x="270" y="27"/>
                  </a:lnTo>
                  <a:lnTo>
                    <a:pt x="240" y="9"/>
                  </a:lnTo>
                  <a:lnTo>
                    <a:pt x="205" y="0"/>
                  </a:lnTo>
                  <a:lnTo>
                    <a:pt x="174" y="0"/>
                  </a:lnTo>
                  <a:lnTo>
                    <a:pt x="131" y="9"/>
                  </a:lnTo>
                  <a:lnTo>
                    <a:pt x="96" y="27"/>
                  </a:lnTo>
                  <a:lnTo>
                    <a:pt x="74" y="54"/>
                  </a:lnTo>
                  <a:lnTo>
                    <a:pt x="56" y="81"/>
                  </a:lnTo>
                  <a:lnTo>
                    <a:pt x="39" y="117"/>
                  </a:lnTo>
                  <a:lnTo>
                    <a:pt x="21" y="157"/>
                  </a:lnTo>
                  <a:lnTo>
                    <a:pt x="8" y="193"/>
                  </a:lnTo>
                  <a:lnTo>
                    <a:pt x="4" y="220"/>
                  </a:lnTo>
                  <a:lnTo>
                    <a:pt x="0" y="234"/>
                  </a:lnTo>
                  <a:lnTo>
                    <a:pt x="0" y="243"/>
                  </a:lnTo>
                  <a:lnTo>
                    <a:pt x="4" y="247"/>
                  </a:lnTo>
                  <a:lnTo>
                    <a:pt x="13" y="252"/>
                  </a:lnTo>
                  <a:lnTo>
                    <a:pt x="17" y="252"/>
                  </a:lnTo>
                  <a:lnTo>
                    <a:pt x="21" y="256"/>
                  </a:lnTo>
                  <a:lnTo>
                    <a:pt x="35" y="256"/>
                  </a:lnTo>
                  <a:lnTo>
                    <a:pt x="43" y="252"/>
                  </a:lnTo>
                  <a:lnTo>
                    <a:pt x="48" y="247"/>
                  </a:lnTo>
                  <a:lnTo>
                    <a:pt x="52" y="238"/>
                  </a:lnTo>
                  <a:lnTo>
                    <a:pt x="52" y="225"/>
                  </a:lnTo>
                  <a:lnTo>
                    <a:pt x="61" y="207"/>
                  </a:lnTo>
                  <a:lnTo>
                    <a:pt x="74" y="153"/>
                  </a:lnTo>
                  <a:lnTo>
                    <a:pt x="91" y="108"/>
                  </a:lnTo>
                  <a:lnTo>
                    <a:pt x="113" y="72"/>
                  </a:lnTo>
                  <a:lnTo>
                    <a:pt x="135" y="50"/>
                  </a:lnTo>
                  <a:lnTo>
                    <a:pt x="170" y="41"/>
                  </a:lnTo>
                  <a:lnTo>
                    <a:pt x="192" y="45"/>
                  </a:lnTo>
                  <a:lnTo>
                    <a:pt x="209" y="63"/>
                  </a:lnTo>
                  <a:lnTo>
                    <a:pt x="213" y="86"/>
                  </a:lnTo>
                  <a:lnTo>
                    <a:pt x="218" y="117"/>
                  </a:lnTo>
                  <a:lnTo>
                    <a:pt x="213" y="153"/>
                  </a:lnTo>
                  <a:lnTo>
                    <a:pt x="205" y="198"/>
                  </a:lnTo>
                  <a:lnTo>
                    <a:pt x="192" y="243"/>
                  </a:lnTo>
                  <a:lnTo>
                    <a:pt x="183" y="292"/>
                  </a:lnTo>
                  <a:lnTo>
                    <a:pt x="170" y="341"/>
                  </a:lnTo>
                  <a:lnTo>
                    <a:pt x="161" y="382"/>
                  </a:lnTo>
                  <a:lnTo>
                    <a:pt x="113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6" name="Freeform 16"/>
            <p:cNvSpPr>
              <a:spLocks noEditPoints="1"/>
            </p:cNvSpPr>
            <p:nvPr/>
          </p:nvSpPr>
          <p:spPr bwMode="auto">
            <a:xfrm>
              <a:off x="11645" y="8251"/>
              <a:ext cx="1103" cy="412"/>
            </a:xfrm>
            <a:custGeom>
              <a:avLst/>
              <a:gdLst/>
              <a:ahLst/>
              <a:cxnLst>
                <a:cxn ang="0">
                  <a:pos x="1047" y="76"/>
                </a:cxn>
                <a:cxn ang="0">
                  <a:pos x="1064" y="76"/>
                </a:cxn>
                <a:cxn ang="0">
                  <a:pos x="1073" y="71"/>
                </a:cxn>
                <a:cxn ang="0">
                  <a:pos x="1082" y="71"/>
                </a:cxn>
                <a:cxn ang="0">
                  <a:pos x="1090" y="67"/>
                </a:cxn>
                <a:cxn ang="0">
                  <a:pos x="1099" y="58"/>
                </a:cxn>
                <a:cxn ang="0">
                  <a:pos x="1103" y="49"/>
                </a:cxn>
                <a:cxn ang="0">
                  <a:pos x="1103" y="22"/>
                </a:cxn>
                <a:cxn ang="0">
                  <a:pos x="1099" y="13"/>
                </a:cxn>
                <a:cxn ang="0">
                  <a:pos x="1073" y="0"/>
                </a:cxn>
                <a:cxn ang="0">
                  <a:pos x="30" y="0"/>
                </a:cxn>
                <a:cxn ang="0">
                  <a:pos x="4" y="13"/>
                </a:cxn>
                <a:cxn ang="0">
                  <a:pos x="0" y="22"/>
                </a:cxn>
                <a:cxn ang="0">
                  <a:pos x="0" y="49"/>
                </a:cxn>
                <a:cxn ang="0">
                  <a:pos x="4" y="58"/>
                </a:cxn>
                <a:cxn ang="0">
                  <a:pos x="13" y="62"/>
                </a:cxn>
                <a:cxn ang="0">
                  <a:pos x="21" y="71"/>
                </a:cxn>
                <a:cxn ang="0">
                  <a:pos x="39" y="71"/>
                </a:cxn>
                <a:cxn ang="0">
                  <a:pos x="48" y="76"/>
                </a:cxn>
                <a:cxn ang="0">
                  <a:pos x="56" y="76"/>
                </a:cxn>
                <a:cxn ang="0">
                  <a:pos x="1047" y="76"/>
                </a:cxn>
                <a:cxn ang="0">
                  <a:pos x="1047" y="412"/>
                </a:cxn>
                <a:cxn ang="0">
                  <a:pos x="1073" y="412"/>
                </a:cxn>
                <a:cxn ang="0">
                  <a:pos x="1090" y="403"/>
                </a:cxn>
                <a:cxn ang="0">
                  <a:pos x="1095" y="399"/>
                </a:cxn>
                <a:cxn ang="0">
                  <a:pos x="1099" y="390"/>
                </a:cxn>
                <a:cxn ang="0">
                  <a:pos x="1103" y="376"/>
                </a:cxn>
                <a:cxn ang="0">
                  <a:pos x="1103" y="363"/>
                </a:cxn>
                <a:cxn ang="0">
                  <a:pos x="1099" y="354"/>
                </a:cxn>
                <a:cxn ang="0">
                  <a:pos x="1090" y="345"/>
                </a:cxn>
                <a:cxn ang="0">
                  <a:pos x="1082" y="341"/>
                </a:cxn>
                <a:cxn ang="0">
                  <a:pos x="1073" y="341"/>
                </a:cxn>
                <a:cxn ang="0">
                  <a:pos x="1064" y="336"/>
                </a:cxn>
                <a:cxn ang="0">
                  <a:pos x="39" y="336"/>
                </a:cxn>
                <a:cxn ang="0">
                  <a:pos x="30" y="341"/>
                </a:cxn>
                <a:cxn ang="0">
                  <a:pos x="21" y="341"/>
                </a:cxn>
                <a:cxn ang="0">
                  <a:pos x="13" y="345"/>
                </a:cxn>
                <a:cxn ang="0">
                  <a:pos x="4" y="354"/>
                </a:cxn>
                <a:cxn ang="0">
                  <a:pos x="0" y="363"/>
                </a:cxn>
                <a:cxn ang="0">
                  <a:pos x="0" y="390"/>
                </a:cxn>
                <a:cxn ang="0">
                  <a:pos x="4" y="399"/>
                </a:cxn>
                <a:cxn ang="0">
                  <a:pos x="30" y="412"/>
                </a:cxn>
                <a:cxn ang="0">
                  <a:pos x="56" y="412"/>
                </a:cxn>
                <a:cxn ang="0">
                  <a:pos x="1047" y="412"/>
                </a:cxn>
              </a:cxnLst>
              <a:rect l="0" t="0" r="r" b="b"/>
              <a:pathLst>
                <a:path w="1103" h="412">
                  <a:moveTo>
                    <a:pt x="1047" y="76"/>
                  </a:moveTo>
                  <a:lnTo>
                    <a:pt x="1064" y="76"/>
                  </a:lnTo>
                  <a:lnTo>
                    <a:pt x="1073" y="71"/>
                  </a:lnTo>
                  <a:lnTo>
                    <a:pt x="1082" y="71"/>
                  </a:lnTo>
                  <a:lnTo>
                    <a:pt x="1090" y="67"/>
                  </a:lnTo>
                  <a:lnTo>
                    <a:pt x="1099" y="58"/>
                  </a:lnTo>
                  <a:lnTo>
                    <a:pt x="1103" y="49"/>
                  </a:lnTo>
                  <a:lnTo>
                    <a:pt x="1103" y="22"/>
                  </a:lnTo>
                  <a:lnTo>
                    <a:pt x="1099" y="13"/>
                  </a:lnTo>
                  <a:lnTo>
                    <a:pt x="1073" y="0"/>
                  </a:lnTo>
                  <a:lnTo>
                    <a:pt x="30" y="0"/>
                  </a:lnTo>
                  <a:lnTo>
                    <a:pt x="4" y="13"/>
                  </a:lnTo>
                  <a:lnTo>
                    <a:pt x="0" y="22"/>
                  </a:lnTo>
                  <a:lnTo>
                    <a:pt x="0" y="49"/>
                  </a:lnTo>
                  <a:lnTo>
                    <a:pt x="4" y="58"/>
                  </a:lnTo>
                  <a:lnTo>
                    <a:pt x="13" y="62"/>
                  </a:lnTo>
                  <a:lnTo>
                    <a:pt x="21" y="71"/>
                  </a:lnTo>
                  <a:lnTo>
                    <a:pt x="39" y="71"/>
                  </a:lnTo>
                  <a:lnTo>
                    <a:pt x="48" y="76"/>
                  </a:lnTo>
                  <a:lnTo>
                    <a:pt x="56" y="76"/>
                  </a:lnTo>
                  <a:lnTo>
                    <a:pt x="1047" y="76"/>
                  </a:lnTo>
                  <a:close/>
                  <a:moveTo>
                    <a:pt x="1047" y="412"/>
                  </a:moveTo>
                  <a:lnTo>
                    <a:pt x="1073" y="412"/>
                  </a:lnTo>
                  <a:lnTo>
                    <a:pt x="1090" y="403"/>
                  </a:lnTo>
                  <a:lnTo>
                    <a:pt x="1095" y="399"/>
                  </a:lnTo>
                  <a:lnTo>
                    <a:pt x="1099" y="390"/>
                  </a:lnTo>
                  <a:lnTo>
                    <a:pt x="1103" y="376"/>
                  </a:lnTo>
                  <a:lnTo>
                    <a:pt x="1103" y="363"/>
                  </a:lnTo>
                  <a:lnTo>
                    <a:pt x="1099" y="354"/>
                  </a:lnTo>
                  <a:lnTo>
                    <a:pt x="1090" y="345"/>
                  </a:lnTo>
                  <a:lnTo>
                    <a:pt x="1082" y="341"/>
                  </a:lnTo>
                  <a:lnTo>
                    <a:pt x="1073" y="341"/>
                  </a:lnTo>
                  <a:lnTo>
                    <a:pt x="1064" y="336"/>
                  </a:lnTo>
                  <a:lnTo>
                    <a:pt x="39" y="336"/>
                  </a:lnTo>
                  <a:lnTo>
                    <a:pt x="30" y="341"/>
                  </a:lnTo>
                  <a:lnTo>
                    <a:pt x="21" y="341"/>
                  </a:lnTo>
                  <a:lnTo>
                    <a:pt x="13" y="345"/>
                  </a:lnTo>
                  <a:lnTo>
                    <a:pt x="4" y="354"/>
                  </a:lnTo>
                  <a:lnTo>
                    <a:pt x="0" y="363"/>
                  </a:lnTo>
                  <a:lnTo>
                    <a:pt x="0" y="390"/>
                  </a:lnTo>
                  <a:lnTo>
                    <a:pt x="4" y="399"/>
                  </a:lnTo>
                  <a:lnTo>
                    <a:pt x="30" y="412"/>
                  </a:lnTo>
                  <a:lnTo>
                    <a:pt x="56" y="412"/>
                  </a:lnTo>
                  <a:lnTo>
                    <a:pt x="1047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 noEditPoints="1"/>
            </p:cNvSpPr>
            <p:nvPr/>
          </p:nvSpPr>
          <p:spPr bwMode="auto">
            <a:xfrm>
              <a:off x="12932" y="7820"/>
              <a:ext cx="693" cy="1054"/>
            </a:xfrm>
            <a:custGeom>
              <a:avLst/>
              <a:gdLst/>
              <a:ahLst/>
              <a:cxnLst>
                <a:cxn ang="0">
                  <a:pos x="689" y="413"/>
                </a:cxn>
                <a:cxn ang="0">
                  <a:pos x="650" y="215"/>
                </a:cxn>
                <a:cxn ang="0">
                  <a:pos x="562" y="81"/>
                </a:cxn>
                <a:cxn ang="0">
                  <a:pos x="432" y="9"/>
                </a:cxn>
                <a:cxn ang="0">
                  <a:pos x="270" y="9"/>
                </a:cxn>
                <a:cxn ang="0">
                  <a:pos x="148" y="67"/>
                </a:cxn>
                <a:cxn ang="0">
                  <a:pos x="69" y="166"/>
                </a:cxn>
                <a:cxn ang="0">
                  <a:pos x="26" y="283"/>
                </a:cxn>
                <a:cxn ang="0">
                  <a:pos x="4" y="399"/>
                </a:cxn>
                <a:cxn ang="0">
                  <a:pos x="0" y="606"/>
                </a:cxn>
                <a:cxn ang="0">
                  <a:pos x="13" y="713"/>
                </a:cxn>
                <a:cxn ang="0">
                  <a:pos x="43" y="834"/>
                </a:cxn>
                <a:cxn ang="0">
                  <a:pos x="104" y="942"/>
                </a:cxn>
                <a:cxn ang="0">
                  <a:pos x="200" y="1023"/>
                </a:cxn>
                <a:cxn ang="0">
                  <a:pos x="349" y="1054"/>
                </a:cxn>
                <a:cxn ang="0">
                  <a:pos x="493" y="1023"/>
                </a:cxn>
                <a:cxn ang="0">
                  <a:pos x="593" y="942"/>
                </a:cxn>
                <a:cxn ang="0">
                  <a:pos x="654" y="834"/>
                </a:cxn>
                <a:cxn ang="0">
                  <a:pos x="685" y="718"/>
                </a:cxn>
                <a:cxn ang="0">
                  <a:pos x="693" y="610"/>
                </a:cxn>
                <a:cxn ang="0">
                  <a:pos x="349" y="1009"/>
                </a:cxn>
                <a:cxn ang="0">
                  <a:pos x="261" y="987"/>
                </a:cxn>
                <a:cxn ang="0">
                  <a:pos x="183" y="911"/>
                </a:cxn>
                <a:cxn ang="0">
                  <a:pos x="144" y="767"/>
                </a:cxn>
                <a:cxn ang="0">
                  <a:pos x="135" y="597"/>
                </a:cxn>
                <a:cxn ang="0">
                  <a:pos x="139" y="345"/>
                </a:cxn>
                <a:cxn ang="0">
                  <a:pos x="161" y="197"/>
                </a:cxn>
                <a:cxn ang="0">
                  <a:pos x="209" y="103"/>
                </a:cxn>
                <a:cxn ang="0">
                  <a:pos x="279" y="54"/>
                </a:cxn>
                <a:cxn ang="0">
                  <a:pos x="349" y="45"/>
                </a:cxn>
                <a:cxn ang="0">
                  <a:pos x="462" y="81"/>
                </a:cxn>
                <a:cxn ang="0">
                  <a:pos x="532" y="184"/>
                </a:cxn>
                <a:cxn ang="0">
                  <a:pos x="558" y="386"/>
                </a:cxn>
                <a:cxn ang="0">
                  <a:pos x="554" y="736"/>
                </a:cxn>
                <a:cxn ang="0">
                  <a:pos x="519" y="897"/>
                </a:cxn>
                <a:cxn ang="0">
                  <a:pos x="453" y="978"/>
                </a:cxn>
                <a:cxn ang="0">
                  <a:pos x="379" y="1009"/>
                </a:cxn>
              </a:cxnLst>
              <a:rect l="0" t="0" r="r" b="b"/>
              <a:pathLst>
                <a:path w="693" h="1054">
                  <a:moveTo>
                    <a:pt x="693" y="529"/>
                  </a:moveTo>
                  <a:lnTo>
                    <a:pt x="689" y="413"/>
                  </a:lnTo>
                  <a:lnTo>
                    <a:pt x="676" y="309"/>
                  </a:lnTo>
                  <a:lnTo>
                    <a:pt x="650" y="215"/>
                  </a:lnTo>
                  <a:lnTo>
                    <a:pt x="606" y="130"/>
                  </a:lnTo>
                  <a:lnTo>
                    <a:pt x="562" y="81"/>
                  </a:lnTo>
                  <a:lnTo>
                    <a:pt x="506" y="40"/>
                  </a:lnTo>
                  <a:lnTo>
                    <a:pt x="432" y="9"/>
                  </a:lnTo>
                  <a:lnTo>
                    <a:pt x="349" y="0"/>
                  </a:lnTo>
                  <a:lnTo>
                    <a:pt x="270" y="9"/>
                  </a:lnTo>
                  <a:lnTo>
                    <a:pt x="200" y="31"/>
                  </a:lnTo>
                  <a:lnTo>
                    <a:pt x="148" y="67"/>
                  </a:lnTo>
                  <a:lnTo>
                    <a:pt x="104" y="112"/>
                  </a:lnTo>
                  <a:lnTo>
                    <a:pt x="69" y="166"/>
                  </a:lnTo>
                  <a:lnTo>
                    <a:pt x="43" y="224"/>
                  </a:lnTo>
                  <a:lnTo>
                    <a:pt x="26" y="283"/>
                  </a:lnTo>
                  <a:lnTo>
                    <a:pt x="13" y="345"/>
                  </a:lnTo>
                  <a:lnTo>
                    <a:pt x="4" y="399"/>
                  </a:lnTo>
                  <a:lnTo>
                    <a:pt x="0" y="453"/>
                  </a:lnTo>
                  <a:lnTo>
                    <a:pt x="0" y="606"/>
                  </a:lnTo>
                  <a:lnTo>
                    <a:pt x="4" y="659"/>
                  </a:lnTo>
                  <a:lnTo>
                    <a:pt x="13" y="713"/>
                  </a:lnTo>
                  <a:lnTo>
                    <a:pt x="26" y="776"/>
                  </a:lnTo>
                  <a:lnTo>
                    <a:pt x="43" y="834"/>
                  </a:lnTo>
                  <a:lnTo>
                    <a:pt x="69" y="893"/>
                  </a:lnTo>
                  <a:lnTo>
                    <a:pt x="104" y="942"/>
                  </a:lnTo>
                  <a:lnTo>
                    <a:pt x="148" y="987"/>
                  </a:lnTo>
                  <a:lnTo>
                    <a:pt x="200" y="1023"/>
                  </a:lnTo>
                  <a:lnTo>
                    <a:pt x="266" y="1045"/>
                  </a:lnTo>
                  <a:lnTo>
                    <a:pt x="349" y="1054"/>
                  </a:lnTo>
                  <a:lnTo>
                    <a:pt x="427" y="1045"/>
                  </a:lnTo>
                  <a:lnTo>
                    <a:pt x="493" y="1023"/>
                  </a:lnTo>
                  <a:lnTo>
                    <a:pt x="549" y="987"/>
                  </a:lnTo>
                  <a:lnTo>
                    <a:pt x="593" y="942"/>
                  </a:lnTo>
                  <a:lnTo>
                    <a:pt x="628" y="893"/>
                  </a:lnTo>
                  <a:lnTo>
                    <a:pt x="654" y="834"/>
                  </a:lnTo>
                  <a:lnTo>
                    <a:pt x="672" y="776"/>
                  </a:lnTo>
                  <a:lnTo>
                    <a:pt x="685" y="718"/>
                  </a:lnTo>
                  <a:lnTo>
                    <a:pt x="689" y="659"/>
                  </a:lnTo>
                  <a:lnTo>
                    <a:pt x="693" y="610"/>
                  </a:lnTo>
                  <a:lnTo>
                    <a:pt x="693" y="529"/>
                  </a:lnTo>
                  <a:close/>
                  <a:moveTo>
                    <a:pt x="349" y="1009"/>
                  </a:moveTo>
                  <a:lnTo>
                    <a:pt x="305" y="1005"/>
                  </a:lnTo>
                  <a:lnTo>
                    <a:pt x="261" y="987"/>
                  </a:lnTo>
                  <a:lnTo>
                    <a:pt x="218" y="955"/>
                  </a:lnTo>
                  <a:lnTo>
                    <a:pt x="183" y="911"/>
                  </a:lnTo>
                  <a:lnTo>
                    <a:pt x="157" y="843"/>
                  </a:lnTo>
                  <a:lnTo>
                    <a:pt x="144" y="767"/>
                  </a:lnTo>
                  <a:lnTo>
                    <a:pt x="139" y="686"/>
                  </a:lnTo>
                  <a:lnTo>
                    <a:pt x="135" y="597"/>
                  </a:lnTo>
                  <a:lnTo>
                    <a:pt x="135" y="426"/>
                  </a:lnTo>
                  <a:lnTo>
                    <a:pt x="139" y="345"/>
                  </a:lnTo>
                  <a:lnTo>
                    <a:pt x="148" y="265"/>
                  </a:lnTo>
                  <a:lnTo>
                    <a:pt x="161" y="197"/>
                  </a:lnTo>
                  <a:lnTo>
                    <a:pt x="183" y="143"/>
                  </a:lnTo>
                  <a:lnTo>
                    <a:pt x="209" y="103"/>
                  </a:lnTo>
                  <a:lnTo>
                    <a:pt x="244" y="76"/>
                  </a:lnTo>
                  <a:lnTo>
                    <a:pt x="279" y="54"/>
                  </a:lnTo>
                  <a:lnTo>
                    <a:pt x="314" y="45"/>
                  </a:lnTo>
                  <a:lnTo>
                    <a:pt x="349" y="45"/>
                  </a:lnTo>
                  <a:lnTo>
                    <a:pt x="405" y="54"/>
                  </a:lnTo>
                  <a:lnTo>
                    <a:pt x="462" y="81"/>
                  </a:lnTo>
                  <a:lnTo>
                    <a:pt x="506" y="126"/>
                  </a:lnTo>
                  <a:lnTo>
                    <a:pt x="532" y="184"/>
                  </a:lnTo>
                  <a:lnTo>
                    <a:pt x="549" y="274"/>
                  </a:lnTo>
                  <a:lnTo>
                    <a:pt x="558" y="386"/>
                  </a:lnTo>
                  <a:lnTo>
                    <a:pt x="558" y="624"/>
                  </a:lnTo>
                  <a:lnTo>
                    <a:pt x="554" y="736"/>
                  </a:lnTo>
                  <a:lnTo>
                    <a:pt x="541" y="834"/>
                  </a:lnTo>
                  <a:lnTo>
                    <a:pt x="519" y="897"/>
                  </a:lnTo>
                  <a:lnTo>
                    <a:pt x="488" y="942"/>
                  </a:lnTo>
                  <a:lnTo>
                    <a:pt x="453" y="978"/>
                  </a:lnTo>
                  <a:lnTo>
                    <a:pt x="419" y="996"/>
                  </a:lnTo>
                  <a:lnTo>
                    <a:pt x="379" y="1009"/>
                  </a:lnTo>
                  <a:lnTo>
                    <a:pt x="349" y="10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14123" y="5299"/>
              <a:ext cx="1069" cy="996"/>
            </a:xfrm>
            <a:custGeom>
              <a:avLst/>
              <a:gdLst/>
              <a:ahLst/>
              <a:cxnLst>
                <a:cxn ang="0">
                  <a:pos x="672" y="242"/>
                </a:cxn>
                <a:cxn ang="0">
                  <a:pos x="737" y="116"/>
                </a:cxn>
                <a:cxn ang="0">
                  <a:pos x="864" y="49"/>
                </a:cxn>
                <a:cxn ang="0">
                  <a:pos x="973" y="76"/>
                </a:cxn>
                <a:cxn ang="0">
                  <a:pos x="877" y="157"/>
                </a:cxn>
                <a:cxn ang="0">
                  <a:pos x="890" y="246"/>
                </a:cxn>
                <a:cxn ang="0">
                  <a:pos x="981" y="269"/>
                </a:cxn>
                <a:cxn ang="0">
                  <a:pos x="1060" y="193"/>
                </a:cxn>
                <a:cxn ang="0">
                  <a:pos x="1034" y="58"/>
                </a:cxn>
                <a:cxn ang="0">
                  <a:pos x="907" y="4"/>
                </a:cxn>
                <a:cxn ang="0">
                  <a:pos x="759" y="31"/>
                </a:cxn>
                <a:cxn ang="0">
                  <a:pos x="659" y="139"/>
                </a:cxn>
                <a:cxn ang="0">
                  <a:pos x="571" y="58"/>
                </a:cxn>
                <a:cxn ang="0">
                  <a:pos x="445" y="4"/>
                </a:cxn>
                <a:cxn ang="0">
                  <a:pos x="279" y="35"/>
                </a:cxn>
                <a:cxn ang="0">
                  <a:pos x="139" y="175"/>
                </a:cxn>
                <a:cxn ang="0">
                  <a:pos x="70" y="314"/>
                </a:cxn>
                <a:cxn ang="0">
                  <a:pos x="78" y="359"/>
                </a:cxn>
                <a:cxn ang="0">
                  <a:pos x="104" y="363"/>
                </a:cxn>
                <a:cxn ang="0">
                  <a:pos x="122" y="336"/>
                </a:cxn>
                <a:cxn ang="0">
                  <a:pos x="240" y="125"/>
                </a:cxn>
                <a:cxn ang="0">
                  <a:pos x="371" y="53"/>
                </a:cxn>
                <a:cxn ang="0">
                  <a:pos x="453" y="58"/>
                </a:cxn>
                <a:cxn ang="0">
                  <a:pos x="519" y="139"/>
                </a:cxn>
                <a:cxn ang="0">
                  <a:pos x="510" y="296"/>
                </a:cxn>
                <a:cxn ang="0">
                  <a:pos x="445" y="578"/>
                </a:cxn>
                <a:cxn ang="0">
                  <a:pos x="349" y="861"/>
                </a:cxn>
                <a:cxn ang="0">
                  <a:pos x="205" y="951"/>
                </a:cxn>
                <a:cxn ang="0">
                  <a:pos x="96" y="919"/>
                </a:cxn>
                <a:cxn ang="0">
                  <a:pos x="187" y="843"/>
                </a:cxn>
                <a:cxn ang="0">
                  <a:pos x="170" y="740"/>
                </a:cxn>
                <a:cxn ang="0">
                  <a:pos x="74" y="735"/>
                </a:cxn>
                <a:cxn ang="0">
                  <a:pos x="0" y="852"/>
                </a:cxn>
                <a:cxn ang="0">
                  <a:pos x="65" y="964"/>
                </a:cxn>
                <a:cxn ang="0">
                  <a:pos x="200" y="996"/>
                </a:cxn>
                <a:cxn ang="0">
                  <a:pos x="349" y="937"/>
                </a:cxn>
                <a:cxn ang="0">
                  <a:pos x="419" y="843"/>
                </a:cxn>
                <a:cxn ang="0">
                  <a:pos x="484" y="924"/>
                </a:cxn>
                <a:cxn ang="0">
                  <a:pos x="659" y="996"/>
                </a:cxn>
                <a:cxn ang="0">
                  <a:pos x="846" y="919"/>
                </a:cxn>
                <a:cxn ang="0">
                  <a:pos x="960" y="771"/>
                </a:cxn>
                <a:cxn ang="0">
                  <a:pos x="999" y="659"/>
                </a:cxn>
                <a:cxn ang="0">
                  <a:pos x="990" y="641"/>
                </a:cxn>
                <a:cxn ang="0">
                  <a:pos x="955" y="641"/>
                </a:cxn>
                <a:cxn ang="0">
                  <a:pos x="872" y="821"/>
                </a:cxn>
                <a:cxn ang="0">
                  <a:pos x="737" y="933"/>
                </a:cxn>
                <a:cxn ang="0">
                  <a:pos x="619" y="942"/>
                </a:cxn>
                <a:cxn ang="0">
                  <a:pos x="549" y="848"/>
                </a:cxn>
                <a:cxn ang="0">
                  <a:pos x="554" y="726"/>
                </a:cxn>
                <a:cxn ang="0">
                  <a:pos x="654" y="309"/>
                </a:cxn>
              </a:cxnLst>
              <a:rect l="0" t="0" r="r" b="b"/>
              <a:pathLst>
                <a:path w="1069" h="996">
                  <a:moveTo>
                    <a:pt x="654" y="309"/>
                  </a:moveTo>
                  <a:lnTo>
                    <a:pt x="659" y="282"/>
                  </a:lnTo>
                  <a:lnTo>
                    <a:pt x="672" y="242"/>
                  </a:lnTo>
                  <a:lnTo>
                    <a:pt x="689" y="201"/>
                  </a:lnTo>
                  <a:lnTo>
                    <a:pt x="706" y="157"/>
                  </a:lnTo>
                  <a:lnTo>
                    <a:pt x="737" y="116"/>
                  </a:lnTo>
                  <a:lnTo>
                    <a:pt x="772" y="80"/>
                  </a:lnTo>
                  <a:lnTo>
                    <a:pt x="816" y="58"/>
                  </a:lnTo>
                  <a:lnTo>
                    <a:pt x="864" y="49"/>
                  </a:lnTo>
                  <a:lnTo>
                    <a:pt x="885" y="49"/>
                  </a:lnTo>
                  <a:lnTo>
                    <a:pt x="929" y="58"/>
                  </a:lnTo>
                  <a:lnTo>
                    <a:pt x="973" y="76"/>
                  </a:lnTo>
                  <a:lnTo>
                    <a:pt x="933" y="94"/>
                  </a:lnTo>
                  <a:lnTo>
                    <a:pt x="898" y="121"/>
                  </a:lnTo>
                  <a:lnTo>
                    <a:pt x="877" y="157"/>
                  </a:lnTo>
                  <a:lnTo>
                    <a:pt x="868" y="197"/>
                  </a:lnTo>
                  <a:lnTo>
                    <a:pt x="872" y="224"/>
                  </a:lnTo>
                  <a:lnTo>
                    <a:pt x="890" y="246"/>
                  </a:lnTo>
                  <a:lnTo>
                    <a:pt x="916" y="264"/>
                  </a:lnTo>
                  <a:lnTo>
                    <a:pt x="951" y="273"/>
                  </a:lnTo>
                  <a:lnTo>
                    <a:pt x="981" y="269"/>
                  </a:lnTo>
                  <a:lnTo>
                    <a:pt x="1012" y="255"/>
                  </a:lnTo>
                  <a:lnTo>
                    <a:pt x="1038" y="228"/>
                  </a:lnTo>
                  <a:lnTo>
                    <a:pt x="1060" y="193"/>
                  </a:lnTo>
                  <a:lnTo>
                    <a:pt x="1069" y="143"/>
                  </a:lnTo>
                  <a:lnTo>
                    <a:pt x="1060" y="94"/>
                  </a:lnTo>
                  <a:lnTo>
                    <a:pt x="1034" y="58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7" y="4"/>
                  </a:lnTo>
                  <a:lnTo>
                    <a:pt x="868" y="0"/>
                  </a:lnTo>
                  <a:lnTo>
                    <a:pt x="811" y="9"/>
                  </a:lnTo>
                  <a:lnTo>
                    <a:pt x="759" y="31"/>
                  </a:lnTo>
                  <a:lnTo>
                    <a:pt x="720" y="67"/>
                  </a:lnTo>
                  <a:lnTo>
                    <a:pt x="685" y="103"/>
                  </a:lnTo>
                  <a:lnTo>
                    <a:pt x="659" y="139"/>
                  </a:lnTo>
                  <a:lnTo>
                    <a:pt x="641" y="166"/>
                  </a:lnTo>
                  <a:lnTo>
                    <a:pt x="611" y="103"/>
                  </a:lnTo>
                  <a:lnTo>
                    <a:pt x="571" y="58"/>
                  </a:lnTo>
                  <a:lnTo>
                    <a:pt x="532" y="31"/>
                  </a:lnTo>
                  <a:lnTo>
                    <a:pt x="488" y="13"/>
                  </a:lnTo>
                  <a:lnTo>
                    <a:pt x="445" y="4"/>
                  </a:lnTo>
                  <a:lnTo>
                    <a:pt x="410" y="0"/>
                  </a:lnTo>
                  <a:lnTo>
                    <a:pt x="340" y="9"/>
                  </a:lnTo>
                  <a:lnTo>
                    <a:pt x="279" y="35"/>
                  </a:lnTo>
                  <a:lnTo>
                    <a:pt x="222" y="76"/>
                  </a:lnTo>
                  <a:lnTo>
                    <a:pt x="174" y="125"/>
                  </a:lnTo>
                  <a:lnTo>
                    <a:pt x="139" y="175"/>
                  </a:lnTo>
                  <a:lnTo>
                    <a:pt x="109" y="228"/>
                  </a:lnTo>
                  <a:lnTo>
                    <a:pt x="87" y="273"/>
                  </a:lnTo>
                  <a:lnTo>
                    <a:pt x="70" y="314"/>
                  </a:lnTo>
                  <a:lnTo>
                    <a:pt x="65" y="341"/>
                  </a:lnTo>
                  <a:lnTo>
                    <a:pt x="70" y="350"/>
                  </a:lnTo>
                  <a:lnTo>
                    <a:pt x="78" y="359"/>
                  </a:lnTo>
                  <a:lnTo>
                    <a:pt x="83" y="359"/>
                  </a:lnTo>
                  <a:lnTo>
                    <a:pt x="91" y="363"/>
                  </a:lnTo>
                  <a:lnTo>
                    <a:pt x="104" y="363"/>
                  </a:lnTo>
                  <a:lnTo>
                    <a:pt x="113" y="359"/>
                  </a:lnTo>
                  <a:lnTo>
                    <a:pt x="118" y="350"/>
                  </a:lnTo>
                  <a:lnTo>
                    <a:pt x="122" y="336"/>
                  </a:lnTo>
                  <a:lnTo>
                    <a:pt x="157" y="246"/>
                  </a:lnTo>
                  <a:lnTo>
                    <a:pt x="196" y="179"/>
                  </a:lnTo>
                  <a:lnTo>
                    <a:pt x="240" y="125"/>
                  </a:lnTo>
                  <a:lnTo>
                    <a:pt x="288" y="89"/>
                  </a:lnTo>
                  <a:lnTo>
                    <a:pt x="331" y="67"/>
                  </a:lnTo>
                  <a:lnTo>
                    <a:pt x="371" y="53"/>
                  </a:lnTo>
                  <a:lnTo>
                    <a:pt x="405" y="49"/>
                  </a:lnTo>
                  <a:lnTo>
                    <a:pt x="427" y="49"/>
                  </a:lnTo>
                  <a:lnTo>
                    <a:pt x="453" y="58"/>
                  </a:lnTo>
                  <a:lnTo>
                    <a:pt x="480" y="76"/>
                  </a:lnTo>
                  <a:lnTo>
                    <a:pt x="501" y="103"/>
                  </a:lnTo>
                  <a:lnTo>
                    <a:pt x="519" y="139"/>
                  </a:lnTo>
                  <a:lnTo>
                    <a:pt x="523" y="197"/>
                  </a:lnTo>
                  <a:lnTo>
                    <a:pt x="519" y="237"/>
                  </a:lnTo>
                  <a:lnTo>
                    <a:pt x="510" y="296"/>
                  </a:lnTo>
                  <a:lnTo>
                    <a:pt x="497" y="367"/>
                  </a:lnTo>
                  <a:lnTo>
                    <a:pt x="471" y="462"/>
                  </a:lnTo>
                  <a:lnTo>
                    <a:pt x="445" y="578"/>
                  </a:lnTo>
                  <a:lnTo>
                    <a:pt x="405" y="722"/>
                  </a:lnTo>
                  <a:lnTo>
                    <a:pt x="379" y="798"/>
                  </a:lnTo>
                  <a:lnTo>
                    <a:pt x="349" y="861"/>
                  </a:lnTo>
                  <a:lnTo>
                    <a:pt x="305" y="906"/>
                  </a:lnTo>
                  <a:lnTo>
                    <a:pt x="257" y="937"/>
                  </a:lnTo>
                  <a:lnTo>
                    <a:pt x="205" y="951"/>
                  </a:lnTo>
                  <a:lnTo>
                    <a:pt x="183" y="946"/>
                  </a:lnTo>
                  <a:lnTo>
                    <a:pt x="144" y="942"/>
                  </a:lnTo>
                  <a:lnTo>
                    <a:pt x="96" y="919"/>
                  </a:lnTo>
                  <a:lnTo>
                    <a:pt x="135" y="906"/>
                  </a:lnTo>
                  <a:lnTo>
                    <a:pt x="166" y="879"/>
                  </a:lnTo>
                  <a:lnTo>
                    <a:pt x="187" y="843"/>
                  </a:lnTo>
                  <a:lnTo>
                    <a:pt x="196" y="803"/>
                  </a:lnTo>
                  <a:lnTo>
                    <a:pt x="187" y="767"/>
                  </a:lnTo>
                  <a:lnTo>
                    <a:pt x="170" y="740"/>
                  </a:lnTo>
                  <a:lnTo>
                    <a:pt x="144" y="726"/>
                  </a:lnTo>
                  <a:lnTo>
                    <a:pt x="118" y="726"/>
                  </a:lnTo>
                  <a:lnTo>
                    <a:pt x="74" y="735"/>
                  </a:lnTo>
                  <a:lnTo>
                    <a:pt x="35" y="762"/>
                  </a:lnTo>
                  <a:lnTo>
                    <a:pt x="8" y="803"/>
                  </a:lnTo>
                  <a:lnTo>
                    <a:pt x="0" y="852"/>
                  </a:lnTo>
                  <a:lnTo>
                    <a:pt x="8" y="897"/>
                  </a:lnTo>
                  <a:lnTo>
                    <a:pt x="30" y="933"/>
                  </a:lnTo>
                  <a:lnTo>
                    <a:pt x="65" y="964"/>
                  </a:lnTo>
                  <a:lnTo>
                    <a:pt x="109" y="982"/>
                  </a:lnTo>
                  <a:lnTo>
                    <a:pt x="152" y="996"/>
                  </a:lnTo>
                  <a:lnTo>
                    <a:pt x="200" y="996"/>
                  </a:lnTo>
                  <a:lnTo>
                    <a:pt x="257" y="987"/>
                  </a:lnTo>
                  <a:lnTo>
                    <a:pt x="305" y="964"/>
                  </a:lnTo>
                  <a:lnTo>
                    <a:pt x="349" y="937"/>
                  </a:lnTo>
                  <a:lnTo>
                    <a:pt x="379" y="901"/>
                  </a:lnTo>
                  <a:lnTo>
                    <a:pt x="405" y="870"/>
                  </a:lnTo>
                  <a:lnTo>
                    <a:pt x="419" y="843"/>
                  </a:lnTo>
                  <a:lnTo>
                    <a:pt x="427" y="830"/>
                  </a:lnTo>
                  <a:lnTo>
                    <a:pt x="449" y="879"/>
                  </a:lnTo>
                  <a:lnTo>
                    <a:pt x="484" y="924"/>
                  </a:lnTo>
                  <a:lnTo>
                    <a:pt x="528" y="960"/>
                  </a:lnTo>
                  <a:lnTo>
                    <a:pt x="589" y="987"/>
                  </a:lnTo>
                  <a:lnTo>
                    <a:pt x="659" y="996"/>
                  </a:lnTo>
                  <a:lnTo>
                    <a:pt x="728" y="987"/>
                  </a:lnTo>
                  <a:lnTo>
                    <a:pt x="789" y="960"/>
                  </a:lnTo>
                  <a:lnTo>
                    <a:pt x="846" y="919"/>
                  </a:lnTo>
                  <a:lnTo>
                    <a:pt x="890" y="874"/>
                  </a:lnTo>
                  <a:lnTo>
                    <a:pt x="929" y="821"/>
                  </a:lnTo>
                  <a:lnTo>
                    <a:pt x="960" y="771"/>
                  </a:lnTo>
                  <a:lnTo>
                    <a:pt x="981" y="722"/>
                  </a:lnTo>
                  <a:lnTo>
                    <a:pt x="994" y="686"/>
                  </a:lnTo>
                  <a:lnTo>
                    <a:pt x="999" y="659"/>
                  </a:lnTo>
                  <a:lnTo>
                    <a:pt x="999" y="650"/>
                  </a:lnTo>
                  <a:lnTo>
                    <a:pt x="994" y="641"/>
                  </a:lnTo>
                  <a:lnTo>
                    <a:pt x="990" y="641"/>
                  </a:lnTo>
                  <a:lnTo>
                    <a:pt x="986" y="637"/>
                  </a:lnTo>
                  <a:lnTo>
                    <a:pt x="964" y="637"/>
                  </a:lnTo>
                  <a:lnTo>
                    <a:pt x="955" y="641"/>
                  </a:lnTo>
                  <a:lnTo>
                    <a:pt x="946" y="659"/>
                  </a:lnTo>
                  <a:lnTo>
                    <a:pt x="912" y="749"/>
                  </a:lnTo>
                  <a:lnTo>
                    <a:pt x="872" y="821"/>
                  </a:lnTo>
                  <a:lnTo>
                    <a:pt x="829" y="874"/>
                  </a:lnTo>
                  <a:lnTo>
                    <a:pt x="781" y="910"/>
                  </a:lnTo>
                  <a:lnTo>
                    <a:pt x="737" y="933"/>
                  </a:lnTo>
                  <a:lnTo>
                    <a:pt x="698" y="946"/>
                  </a:lnTo>
                  <a:lnTo>
                    <a:pt x="663" y="951"/>
                  </a:lnTo>
                  <a:lnTo>
                    <a:pt x="619" y="942"/>
                  </a:lnTo>
                  <a:lnTo>
                    <a:pt x="584" y="919"/>
                  </a:lnTo>
                  <a:lnTo>
                    <a:pt x="563" y="888"/>
                  </a:lnTo>
                  <a:lnTo>
                    <a:pt x="549" y="848"/>
                  </a:lnTo>
                  <a:lnTo>
                    <a:pt x="545" y="803"/>
                  </a:lnTo>
                  <a:lnTo>
                    <a:pt x="545" y="767"/>
                  </a:lnTo>
                  <a:lnTo>
                    <a:pt x="554" y="726"/>
                  </a:lnTo>
                  <a:lnTo>
                    <a:pt x="567" y="673"/>
                  </a:lnTo>
                  <a:lnTo>
                    <a:pt x="580" y="610"/>
                  </a:lnTo>
                  <a:lnTo>
                    <a:pt x="654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9" name="Freeform 19"/>
            <p:cNvSpPr>
              <a:spLocks/>
            </p:cNvSpPr>
            <p:nvPr/>
          </p:nvSpPr>
          <p:spPr bwMode="auto">
            <a:xfrm>
              <a:off x="15344" y="4693"/>
              <a:ext cx="916" cy="691"/>
            </a:xfrm>
            <a:custGeom>
              <a:avLst/>
              <a:gdLst/>
              <a:ahLst/>
              <a:cxnLst>
                <a:cxn ang="0">
                  <a:pos x="105" y="619"/>
                </a:cxn>
                <a:cxn ang="0">
                  <a:pos x="96" y="641"/>
                </a:cxn>
                <a:cxn ang="0">
                  <a:pos x="114" y="682"/>
                </a:cxn>
                <a:cxn ang="0">
                  <a:pos x="166" y="691"/>
                </a:cxn>
                <a:cxn ang="0">
                  <a:pos x="210" y="659"/>
                </a:cxn>
                <a:cxn ang="0">
                  <a:pos x="245" y="525"/>
                </a:cxn>
                <a:cxn ang="0">
                  <a:pos x="293" y="323"/>
                </a:cxn>
                <a:cxn ang="0">
                  <a:pos x="384" y="144"/>
                </a:cxn>
                <a:cxn ang="0">
                  <a:pos x="519" y="49"/>
                </a:cxn>
                <a:cxn ang="0">
                  <a:pos x="642" y="63"/>
                </a:cxn>
                <a:cxn ang="0">
                  <a:pos x="668" y="148"/>
                </a:cxn>
                <a:cxn ang="0">
                  <a:pos x="624" y="359"/>
                </a:cxn>
                <a:cxn ang="0">
                  <a:pos x="567" y="511"/>
                </a:cxn>
                <a:cxn ang="0">
                  <a:pos x="567" y="606"/>
                </a:cxn>
                <a:cxn ang="0">
                  <a:pos x="655" y="686"/>
                </a:cxn>
                <a:cxn ang="0">
                  <a:pos x="799" y="659"/>
                </a:cxn>
                <a:cxn ang="0">
                  <a:pos x="886" y="543"/>
                </a:cxn>
                <a:cxn ang="0">
                  <a:pos x="916" y="458"/>
                </a:cxn>
                <a:cxn ang="0">
                  <a:pos x="899" y="440"/>
                </a:cxn>
                <a:cxn ang="0">
                  <a:pos x="877" y="440"/>
                </a:cxn>
                <a:cxn ang="0">
                  <a:pos x="864" y="462"/>
                </a:cxn>
                <a:cxn ang="0">
                  <a:pos x="751" y="637"/>
                </a:cxn>
                <a:cxn ang="0">
                  <a:pos x="681" y="641"/>
                </a:cxn>
                <a:cxn ang="0">
                  <a:pos x="668" y="570"/>
                </a:cxn>
                <a:cxn ang="0">
                  <a:pos x="703" y="471"/>
                </a:cxn>
                <a:cxn ang="0">
                  <a:pos x="751" y="336"/>
                </a:cxn>
                <a:cxn ang="0">
                  <a:pos x="781" y="175"/>
                </a:cxn>
                <a:cxn ang="0">
                  <a:pos x="729" y="40"/>
                </a:cxn>
                <a:cxn ang="0">
                  <a:pos x="624" y="0"/>
                </a:cxn>
                <a:cxn ang="0">
                  <a:pos x="458" y="31"/>
                </a:cxn>
                <a:cxn ang="0">
                  <a:pos x="332" y="139"/>
                </a:cxn>
                <a:cxn ang="0">
                  <a:pos x="271" y="27"/>
                </a:cxn>
                <a:cxn ang="0">
                  <a:pos x="175" y="0"/>
                </a:cxn>
                <a:cxn ang="0">
                  <a:pos x="74" y="54"/>
                </a:cxn>
                <a:cxn ang="0">
                  <a:pos x="22" y="157"/>
                </a:cxn>
                <a:cxn ang="0">
                  <a:pos x="0" y="233"/>
                </a:cxn>
                <a:cxn ang="0">
                  <a:pos x="13" y="251"/>
                </a:cxn>
                <a:cxn ang="0">
                  <a:pos x="35" y="256"/>
                </a:cxn>
                <a:cxn ang="0">
                  <a:pos x="53" y="238"/>
                </a:cxn>
                <a:cxn ang="0">
                  <a:pos x="74" y="152"/>
                </a:cxn>
                <a:cxn ang="0">
                  <a:pos x="136" y="49"/>
                </a:cxn>
                <a:cxn ang="0">
                  <a:pos x="210" y="63"/>
                </a:cxn>
                <a:cxn ang="0">
                  <a:pos x="214" y="152"/>
                </a:cxn>
                <a:cxn ang="0">
                  <a:pos x="184" y="292"/>
                </a:cxn>
                <a:cxn ang="0">
                  <a:pos x="114" y="579"/>
                </a:cxn>
              </a:cxnLst>
              <a:rect l="0" t="0" r="r" b="b"/>
              <a:pathLst>
                <a:path w="916" h="691">
                  <a:moveTo>
                    <a:pt x="114" y="579"/>
                  </a:moveTo>
                  <a:lnTo>
                    <a:pt x="105" y="606"/>
                  </a:lnTo>
                  <a:lnTo>
                    <a:pt x="105" y="619"/>
                  </a:lnTo>
                  <a:lnTo>
                    <a:pt x="101" y="628"/>
                  </a:lnTo>
                  <a:lnTo>
                    <a:pt x="101" y="637"/>
                  </a:lnTo>
                  <a:lnTo>
                    <a:pt x="96" y="641"/>
                  </a:lnTo>
                  <a:lnTo>
                    <a:pt x="101" y="659"/>
                  </a:lnTo>
                  <a:lnTo>
                    <a:pt x="105" y="673"/>
                  </a:lnTo>
                  <a:lnTo>
                    <a:pt x="114" y="682"/>
                  </a:lnTo>
                  <a:lnTo>
                    <a:pt x="127" y="686"/>
                  </a:lnTo>
                  <a:lnTo>
                    <a:pt x="136" y="691"/>
                  </a:lnTo>
                  <a:lnTo>
                    <a:pt x="166" y="691"/>
                  </a:lnTo>
                  <a:lnTo>
                    <a:pt x="179" y="686"/>
                  </a:lnTo>
                  <a:lnTo>
                    <a:pt x="192" y="677"/>
                  </a:lnTo>
                  <a:lnTo>
                    <a:pt x="210" y="659"/>
                  </a:lnTo>
                  <a:lnTo>
                    <a:pt x="218" y="637"/>
                  </a:lnTo>
                  <a:lnTo>
                    <a:pt x="236" y="565"/>
                  </a:lnTo>
                  <a:lnTo>
                    <a:pt x="245" y="525"/>
                  </a:lnTo>
                  <a:lnTo>
                    <a:pt x="258" y="471"/>
                  </a:lnTo>
                  <a:lnTo>
                    <a:pt x="266" y="426"/>
                  </a:lnTo>
                  <a:lnTo>
                    <a:pt x="293" y="323"/>
                  </a:lnTo>
                  <a:lnTo>
                    <a:pt x="306" y="283"/>
                  </a:lnTo>
                  <a:lnTo>
                    <a:pt x="314" y="251"/>
                  </a:lnTo>
                  <a:lnTo>
                    <a:pt x="384" y="144"/>
                  </a:lnTo>
                  <a:lnTo>
                    <a:pt x="423" y="108"/>
                  </a:lnTo>
                  <a:lnTo>
                    <a:pt x="467" y="72"/>
                  </a:lnTo>
                  <a:lnTo>
                    <a:pt x="519" y="49"/>
                  </a:lnTo>
                  <a:lnTo>
                    <a:pt x="581" y="40"/>
                  </a:lnTo>
                  <a:lnTo>
                    <a:pt x="615" y="45"/>
                  </a:lnTo>
                  <a:lnTo>
                    <a:pt x="642" y="63"/>
                  </a:lnTo>
                  <a:lnTo>
                    <a:pt x="659" y="85"/>
                  </a:lnTo>
                  <a:lnTo>
                    <a:pt x="668" y="108"/>
                  </a:lnTo>
                  <a:lnTo>
                    <a:pt x="668" y="148"/>
                  </a:lnTo>
                  <a:lnTo>
                    <a:pt x="663" y="211"/>
                  </a:lnTo>
                  <a:lnTo>
                    <a:pt x="646" y="287"/>
                  </a:lnTo>
                  <a:lnTo>
                    <a:pt x="624" y="359"/>
                  </a:lnTo>
                  <a:lnTo>
                    <a:pt x="598" y="426"/>
                  </a:lnTo>
                  <a:lnTo>
                    <a:pt x="581" y="475"/>
                  </a:lnTo>
                  <a:lnTo>
                    <a:pt x="567" y="511"/>
                  </a:lnTo>
                  <a:lnTo>
                    <a:pt x="559" y="538"/>
                  </a:lnTo>
                  <a:lnTo>
                    <a:pt x="559" y="561"/>
                  </a:lnTo>
                  <a:lnTo>
                    <a:pt x="567" y="606"/>
                  </a:lnTo>
                  <a:lnTo>
                    <a:pt x="585" y="641"/>
                  </a:lnTo>
                  <a:lnTo>
                    <a:pt x="620" y="668"/>
                  </a:lnTo>
                  <a:lnTo>
                    <a:pt x="655" y="686"/>
                  </a:lnTo>
                  <a:lnTo>
                    <a:pt x="703" y="691"/>
                  </a:lnTo>
                  <a:lnTo>
                    <a:pt x="755" y="682"/>
                  </a:lnTo>
                  <a:lnTo>
                    <a:pt x="799" y="659"/>
                  </a:lnTo>
                  <a:lnTo>
                    <a:pt x="834" y="624"/>
                  </a:lnTo>
                  <a:lnTo>
                    <a:pt x="864" y="583"/>
                  </a:lnTo>
                  <a:lnTo>
                    <a:pt x="886" y="543"/>
                  </a:lnTo>
                  <a:lnTo>
                    <a:pt x="903" y="502"/>
                  </a:lnTo>
                  <a:lnTo>
                    <a:pt x="912" y="475"/>
                  </a:lnTo>
                  <a:lnTo>
                    <a:pt x="916" y="458"/>
                  </a:lnTo>
                  <a:lnTo>
                    <a:pt x="916" y="449"/>
                  </a:lnTo>
                  <a:lnTo>
                    <a:pt x="908" y="440"/>
                  </a:lnTo>
                  <a:lnTo>
                    <a:pt x="899" y="440"/>
                  </a:lnTo>
                  <a:lnTo>
                    <a:pt x="895" y="435"/>
                  </a:lnTo>
                  <a:lnTo>
                    <a:pt x="882" y="435"/>
                  </a:lnTo>
                  <a:lnTo>
                    <a:pt x="877" y="440"/>
                  </a:lnTo>
                  <a:lnTo>
                    <a:pt x="873" y="449"/>
                  </a:lnTo>
                  <a:lnTo>
                    <a:pt x="868" y="453"/>
                  </a:lnTo>
                  <a:lnTo>
                    <a:pt x="864" y="462"/>
                  </a:lnTo>
                  <a:lnTo>
                    <a:pt x="834" y="543"/>
                  </a:lnTo>
                  <a:lnTo>
                    <a:pt x="794" y="601"/>
                  </a:lnTo>
                  <a:lnTo>
                    <a:pt x="751" y="637"/>
                  </a:lnTo>
                  <a:lnTo>
                    <a:pt x="707" y="650"/>
                  </a:lnTo>
                  <a:lnTo>
                    <a:pt x="694" y="650"/>
                  </a:lnTo>
                  <a:lnTo>
                    <a:pt x="681" y="641"/>
                  </a:lnTo>
                  <a:lnTo>
                    <a:pt x="677" y="637"/>
                  </a:lnTo>
                  <a:lnTo>
                    <a:pt x="668" y="610"/>
                  </a:lnTo>
                  <a:lnTo>
                    <a:pt x="668" y="570"/>
                  </a:lnTo>
                  <a:lnTo>
                    <a:pt x="677" y="547"/>
                  </a:lnTo>
                  <a:lnTo>
                    <a:pt x="685" y="516"/>
                  </a:lnTo>
                  <a:lnTo>
                    <a:pt x="703" y="471"/>
                  </a:lnTo>
                  <a:lnTo>
                    <a:pt x="716" y="440"/>
                  </a:lnTo>
                  <a:lnTo>
                    <a:pt x="729" y="390"/>
                  </a:lnTo>
                  <a:lnTo>
                    <a:pt x="751" y="336"/>
                  </a:lnTo>
                  <a:lnTo>
                    <a:pt x="764" y="278"/>
                  </a:lnTo>
                  <a:lnTo>
                    <a:pt x="777" y="224"/>
                  </a:lnTo>
                  <a:lnTo>
                    <a:pt x="781" y="175"/>
                  </a:lnTo>
                  <a:lnTo>
                    <a:pt x="777" y="117"/>
                  </a:lnTo>
                  <a:lnTo>
                    <a:pt x="755" y="72"/>
                  </a:lnTo>
                  <a:lnTo>
                    <a:pt x="729" y="40"/>
                  </a:lnTo>
                  <a:lnTo>
                    <a:pt x="698" y="18"/>
                  </a:lnTo>
                  <a:lnTo>
                    <a:pt x="659" y="4"/>
                  </a:lnTo>
                  <a:lnTo>
                    <a:pt x="624" y="0"/>
                  </a:lnTo>
                  <a:lnTo>
                    <a:pt x="585" y="0"/>
                  </a:lnTo>
                  <a:lnTo>
                    <a:pt x="515" y="9"/>
                  </a:lnTo>
                  <a:lnTo>
                    <a:pt x="458" y="31"/>
                  </a:lnTo>
                  <a:lnTo>
                    <a:pt x="406" y="63"/>
                  </a:lnTo>
                  <a:lnTo>
                    <a:pt x="367" y="99"/>
                  </a:lnTo>
                  <a:lnTo>
                    <a:pt x="332" y="139"/>
                  </a:lnTo>
                  <a:lnTo>
                    <a:pt x="323" y="90"/>
                  </a:lnTo>
                  <a:lnTo>
                    <a:pt x="301" y="54"/>
                  </a:lnTo>
                  <a:lnTo>
                    <a:pt x="271" y="27"/>
                  </a:lnTo>
                  <a:lnTo>
                    <a:pt x="240" y="9"/>
                  </a:lnTo>
                  <a:lnTo>
                    <a:pt x="205" y="0"/>
                  </a:lnTo>
                  <a:lnTo>
                    <a:pt x="175" y="0"/>
                  </a:lnTo>
                  <a:lnTo>
                    <a:pt x="131" y="9"/>
                  </a:lnTo>
                  <a:lnTo>
                    <a:pt x="96" y="27"/>
                  </a:lnTo>
                  <a:lnTo>
                    <a:pt x="74" y="54"/>
                  </a:lnTo>
                  <a:lnTo>
                    <a:pt x="57" y="81"/>
                  </a:lnTo>
                  <a:lnTo>
                    <a:pt x="40" y="117"/>
                  </a:lnTo>
                  <a:lnTo>
                    <a:pt x="22" y="157"/>
                  </a:lnTo>
                  <a:lnTo>
                    <a:pt x="9" y="193"/>
                  </a:lnTo>
                  <a:lnTo>
                    <a:pt x="5" y="220"/>
                  </a:lnTo>
                  <a:lnTo>
                    <a:pt x="0" y="233"/>
                  </a:lnTo>
                  <a:lnTo>
                    <a:pt x="0" y="242"/>
                  </a:lnTo>
                  <a:lnTo>
                    <a:pt x="5" y="247"/>
                  </a:lnTo>
                  <a:lnTo>
                    <a:pt x="13" y="251"/>
                  </a:lnTo>
                  <a:lnTo>
                    <a:pt x="18" y="251"/>
                  </a:lnTo>
                  <a:lnTo>
                    <a:pt x="22" y="256"/>
                  </a:lnTo>
                  <a:lnTo>
                    <a:pt x="35" y="256"/>
                  </a:lnTo>
                  <a:lnTo>
                    <a:pt x="44" y="251"/>
                  </a:lnTo>
                  <a:lnTo>
                    <a:pt x="48" y="247"/>
                  </a:lnTo>
                  <a:lnTo>
                    <a:pt x="53" y="238"/>
                  </a:lnTo>
                  <a:lnTo>
                    <a:pt x="53" y="224"/>
                  </a:lnTo>
                  <a:lnTo>
                    <a:pt x="61" y="206"/>
                  </a:lnTo>
                  <a:lnTo>
                    <a:pt x="74" y="152"/>
                  </a:lnTo>
                  <a:lnTo>
                    <a:pt x="92" y="108"/>
                  </a:lnTo>
                  <a:lnTo>
                    <a:pt x="114" y="72"/>
                  </a:lnTo>
                  <a:lnTo>
                    <a:pt x="136" y="49"/>
                  </a:lnTo>
                  <a:lnTo>
                    <a:pt x="170" y="40"/>
                  </a:lnTo>
                  <a:lnTo>
                    <a:pt x="192" y="45"/>
                  </a:lnTo>
                  <a:lnTo>
                    <a:pt x="210" y="63"/>
                  </a:lnTo>
                  <a:lnTo>
                    <a:pt x="214" y="85"/>
                  </a:lnTo>
                  <a:lnTo>
                    <a:pt x="218" y="117"/>
                  </a:lnTo>
                  <a:lnTo>
                    <a:pt x="214" y="152"/>
                  </a:lnTo>
                  <a:lnTo>
                    <a:pt x="205" y="197"/>
                  </a:lnTo>
                  <a:lnTo>
                    <a:pt x="192" y="242"/>
                  </a:lnTo>
                  <a:lnTo>
                    <a:pt x="184" y="292"/>
                  </a:lnTo>
                  <a:lnTo>
                    <a:pt x="170" y="341"/>
                  </a:lnTo>
                  <a:lnTo>
                    <a:pt x="162" y="381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810000" y="2895375"/>
            <a:ext cx="1879186" cy="539913"/>
            <a:chOff x="2641" y="1935"/>
            <a:chExt cx="14305" cy="4110"/>
          </a:xfrm>
        </p:grpSpPr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2641" y="3641"/>
              <a:ext cx="1436" cy="522"/>
            </a:xfrm>
            <a:custGeom>
              <a:avLst/>
              <a:gdLst/>
              <a:ahLst/>
              <a:cxnLst>
                <a:cxn ang="0">
                  <a:pos x="1360" y="88"/>
                </a:cxn>
                <a:cxn ang="0">
                  <a:pos x="1387" y="88"/>
                </a:cxn>
                <a:cxn ang="0">
                  <a:pos x="1409" y="83"/>
                </a:cxn>
                <a:cxn ang="0">
                  <a:pos x="1427" y="69"/>
                </a:cxn>
                <a:cxn ang="0">
                  <a:pos x="1436" y="42"/>
                </a:cxn>
                <a:cxn ang="0">
                  <a:pos x="1427" y="18"/>
                </a:cxn>
                <a:cxn ang="0">
                  <a:pos x="1409" y="5"/>
                </a:cxn>
                <a:cxn ang="0">
                  <a:pos x="1387" y="0"/>
                </a:cxn>
                <a:cxn ang="0">
                  <a:pos x="36" y="0"/>
                </a:cxn>
                <a:cxn ang="0">
                  <a:pos x="27" y="5"/>
                </a:cxn>
                <a:cxn ang="0">
                  <a:pos x="13" y="9"/>
                </a:cxn>
                <a:cxn ang="0">
                  <a:pos x="9" y="18"/>
                </a:cxn>
                <a:cxn ang="0">
                  <a:pos x="0" y="28"/>
                </a:cxn>
                <a:cxn ang="0">
                  <a:pos x="0" y="42"/>
                </a:cxn>
                <a:cxn ang="0">
                  <a:pos x="9" y="69"/>
                </a:cxn>
                <a:cxn ang="0">
                  <a:pos x="27" y="83"/>
                </a:cxn>
                <a:cxn ang="0">
                  <a:pos x="49" y="88"/>
                </a:cxn>
                <a:cxn ang="0">
                  <a:pos x="76" y="88"/>
                </a:cxn>
                <a:cxn ang="0">
                  <a:pos x="1360" y="88"/>
                </a:cxn>
                <a:cxn ang="0">
                  <a:pos x="1365" y="522"/>
                </a:cxn>
                <a:cxn ang="0">
                  <a:pos x="1387" y="522"/>
                </a:cxn>
                <a:cxn ang="0">
                  <a:pos x="1400" y="518"/>
                </a:cxn>
                <a:cxn ang="0">
                  <a:pos x="1409" y="518"/>
                </a:cxn>
                <a:cxn ang="0">
                  <a:pos x="1418" y="508"/>
                </a:cxn>
                <a:cxn ang="0">
                  <a:pos x="1427" y="504"/>
                </a:cxn>
                <a:cxn ang="0">
                  <a:pos x="1436" y="476"/>
                </a:cxn>
                <a:cxn ang="0">
                  <a:pos x="1427" y="448"/>
                </a:cxn>
                <a:cxn ang="0">
                  <a:pos x="1409" y="439"/>
                </a:cxn>
                <a:cxn ang="0">
                  <a:pos x="1387" y="434"/>
                </a:cxn>
                <a:cxn ang="0">
                  <a:pos x="1360" y="430"/>
                </a:cxn>
                <a:cxn ang="0">
                  <a:pos x="49" y="430"/>
                </a:cxn>
                <a:cxn ang="0">
                  <a:pos x="27" y="439"/>
                </a:cxn>
                <a:cxn ang="0">
                  <a:pos x="9" y="448"/>
                </a:cxn>
                <a:cxn ang="0">
                  <a:pos x="0" y="476"/>
                </a:cxn>
                <a:cxn ang="0">
                  <a:pos x="9" y="504"/>
                </a:cxn>
                <a:cxn ang="0">
                  <a:pos x="27" y="513"/>
                </a:cxn>
                <a:cxn ang="0">
                  <a:pos x="49" y="522"/>
                </a:cxn>
                <a:cxn ang="0">
                  <a:pos x="71" y="522"/>
                </a:cxn>
                <a:cxn ang="0">
                  <a:pos x="1365" y="522"/>
                </a:cxn>
              </a:cxnLst>
              <a:rect l="0" t="0" r="r" b="b"/>
              <a:pathLst>
                <a:path w="1436" h="522">
                  <a:moveTo>
                    <a:pt x="1360" y="88"/>
                  </a:moveTo>
                  <a:lnTo>
                    <a:pt x="1387" y="88"/>
                  </a:lnTo>
                  <a:lnTo>
                    <a:pt x="1409" y="83"/>
                  </a:lnTo>
                  <a:lnTo>
                    <a:pt x="1427" y="69"/>
                  </a:lnTo>
                  <a:lnTo>
                    <a:pt x="1436" y="42"/>
                  </a:lnTo>
                  <a:lnTo>
                    <a:pt x="1427" y="18"/>
                  </a:lnTo>
                  <a:lnTo>
                    <a:pt x="1409" y="5"/>
                  </a:lnTo>
                  <a:lnTo>
                    <a:pt x="1387" y="0"/>
                  </a:lnTo>
                  <a:lnTo>
                    <a:pt x="36" y="0"/>
                  </a:lnTo>
                  <a:lnTo>
                    <a:pt x="27" y="5"/>
                  </a:lnTo>
                  <a:lnTo>
                    <a:pt x="13" y="9"/>
                  </a:lnTo>
                  <a:lnTo>
                    <a:pt x="9" y="18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9" y="69"/>
                  </a:lnTo>
                  <a:lnTo>
                    <a:pt x="27" y="83"/>
                  </a:lnTo>
                  <a:lnTo>
                    <a:pt x="49" y="88"/>
                  </a:lnTo>
                  <a:lnTo>
                    <a:pt x="76" y="88"/>
                  </a:lnTo>
                  <a:lnTo>
                    <a:pt x="1360" y="88"/>
                  </a:lnTo>
                  <a:close/>
                  <a:moveTo>
                    <a:pt x="1365" y="522"/>
                  </a:moveTo>
                  <a:lnTo>
                    <a:pt x="1387" y="522"/>
                  </a:lnTo>
                  <a:lnTo>
                    <a:pt x="1400" y="518"/>
                  </a:lnTo>
                  <a:lnTo>
                    <a:pt x="1409" y="518"/>
                  </a:lnTo>
                  <a:lnTo>
                    <a:pt x="1418" y="508"/>
                  </a:lnTo>
                  <a:lnTo>
                    <a:pt x="1427" y="504"/>
                  </a:lnTo>
                  <a:lnTo>
                    <a:pt x="1436" y="476"/>
                  </a:lnTo>
                  <a:lnTo>
                    <a:pt x="1427" y="448"/>
                  </a:lnTo>
                  <a:lnTo>
                    <a:pt x="1409" y="439"/>
                  </a:lnTo>
                  <a:lnTo>
                    <a:pt x="1387" y="434"/>
                  </a:lnTo>
                  <a:lnTo>
                    <a:pt x="1360" y="430"/>
                  </a:lnTo>
                  <a:lnTo>
                    <a:pt x="49" y="430"/>
                  </a:lnTo>
                  <a:lnTo>
                    <a:pt x="27" y="439"/>
                  </a:lnTo>
                  <a:lnTo>
                    <a:pt x="9" y="448"/>
                  </a:lnTo>
                  <a:lnTo>
                    <a:pt x="0" y="476"/>
                  </a:lnTo>
                  <a:lnTo>
                    <a:pt x="9" y="504"/>
                  </a:lnTo>
                  <a:lnTo>
                    <a:pt x="27" y="513"/>
                  </a:lnTo>
                  <a:lnTo>
                    <a:pt x="49" y="522"/>
                  </a:lnTo>
                  <a:lnTo>
                    <a:pt x="71" y="522"/>
                  </a:lnTo>
                  <a:lnTo>
                    <a:pt x="1365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10482" y="1935"/>
              <a:ext cx="1075" cy="1012"/>
            </a:xfrm>
            <a:custGeom>
              <a:avLst/>
              <a:gdLst/>
              <a:ahLst/>
              <a:cxnLst>
                <a:cxn ang="0">
                  <a:pos x="674" y="250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9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6" y="199"/>
                </a:cxn>
                <a:cxn ang="0">
                  <a:pos x="1040" y="60"/>
                </a:cxn>
                <a:cxn ang="0">
                  <a:pos x="915" y="5"/>
                </a:cxn>
                <a:cxn ang="0">
                  <a:pos x="768" y="32"/>
                </a:cxn>
                <a:cxn ang="0">
                  <a:pos x="665" y="139"/>
                </a:cxn>
                <a:cxn ang="0">
                  <a:pos x="576" y="60"/>
                </a:cxn>
                <a:cxn ang="0">
                  <a:pos x="451" y="5"/>
                </a:cxn>
                <a:cxn ang="0">
                  <a:pos x="268" y="46"/>
                </a:cxn>
                <a:cxn ang="0">
                  <a:pos x="116" y="213"/>
                </a:cxn>
                <a:cxn ang="0">
                  <a:pos x="67" y="347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70" y="754"/>
                </a:cxn>
                <a:cxn ang="0">
                  <a:pos x="76" y="744"/>
                </a:cxn>
                <a:cxn ang="0">
                  <a:pos x="0" y="865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8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8" y="740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7"/>
                  </a:lnTo>
                  <a:lnTo>
                    <a:pt x="674" y="250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3" y="60"/>
                  </a:lnTo>
                  <a:lnTo>
                    <a:pt x="982" y="79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7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5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5"/>
                  </a:lnTo>
                  <a:lnTo>
                    <a:pt x="692" y="106"/>
                  </a:lnTo>
                  <a:lnTo>
                    <a:pt x="665" y="139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5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6" y="153"/>
                  </a:lnTo>
                  <a:lnTo>
                    <a:pt x="116" y="213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7"/>
                  </a:lnTo>
                  <a:lnTo>
                    <a:pt x="67" y="356"/>
                  </a:lnTo>
                  <a:lnTo>
                    <a:pt x="72" y="361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6" y="250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9"/>
                  </a:lnTo>
                  <a:lnTo>
                    <a:pt x="504" y="102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2"/>
                  </a:lnTo>
                  <a:lnTo>
                    <a:pt x="446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5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4"/>
                  </a:lnTo>
                  <a:lnTo>
                    <a:pt x="192" y="777"/>
                  </a:lnTo>
                  <a:lnTo>
                    <a:pt x="170" y="754"/>
                  </a:lnTo>
                  <a:lnTo>
                    <a:pt x="143" y="740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7"/>
                  </a:lnTo>
                  <a:lnTo>
                    <a:pt x="9" y="814"/>
                  </a:lnTo>
                  <a:lnTo>
                    <a:pt x="0" y="865"/>
                  </a:lnTo>
                  <a:lnTo>
                    <a:pt x="9" y="911"/>
                  </a:lnTo>
                  <a:lnTo>
                    <a:pt x="32" y="948"/>
                  </a:lnTo>
                  <a:lnTo>
                    <a:pt x="67" y="980"/>
                  </a:lnTo>
                  <a:lnTo>
                    <a:pt x="107" y="999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8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8"/>
                  </a:lnTo>
                  <a:lnTo>
                    <a:pt x="785" y="925"/>
                  </a:lnTo>
                  <a:lnTo>
                    <a:pt x="741" y="948"/>
                  </a:lnTo>
                  <a:lnTo>
                    <a:pt x="701" y="962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3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40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9"/>
            <p:cNvSpPr>
              <a:spLocks noChangeArrowheads="1"/>
            </p:cNvSpPr>
            <p:nvPr/>
          </p:nvSpPr>
          <p:spPr bwMode="auto">
            <a:xfrm>
              <a:off x="4996" y="3733"/>
              <a:ext cx="11950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259" y="4505"/>
              <a:ext cx="714" cy="1489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24"/>
                </a:cxn>
                <a:cxn ang="0">
                  <a:pos x="433" y="5"/>
                </a:cxn>
                <a:cxn ang="0">
                  <a:pos x="424" y="0"/>
                </a:cxn>
                <a:cxn ang="0">
                  <a:pos x="393" y="0"/>
                </a:cxn>
                <a:cxn ang="0">
                  <a:pos x="321" y="61"/>
                </a:cxn>
                <a:cxn ang="0">
                  <a:pos x="245" y="102"/>
                </a:cxn>
                <a:cxn ang="0">
                  <a:pos x="174" y="125"/>
                </a:cxn>
                <a:cxn ang="0">
                  <a:pos x="103" y="139"/>
                </a:cxn>
                <a:cxn ang="0">
                  <a:pos x="45" y="144"/>
                </a:cxn>
                <a:cxn ang="0">
                  <a:pos x="0" y="144"/>
                </a:cxn>
                <a:cxn ang="0">
                  <a:pos x="0" y="213"/>
                </a:cxn>
                <a:cxn ang="0">
                  <a:pos x="45" y="213"/>
                </a:cxn>
                <a:cxn ang="0">
                  <a:pos x="116" y="204"/>
                </a:cxn>
                <a:cxn ang="0">
                  <a:pos x="196" y="190"/>
                </a:cxn>
                <a:cxn ang="0">
                  <a:pos x="281" y="153"/>
                </a:cxn>
                <a:cxn ang="0">
                  <a:pos x="281" y="1350"/>
                </a:cxn>
                <a:cxn ang="0">
                  <a:pos x="272" y="1378"/>
                </a:cxn>
                <a:cxn ang="0">
                  <a:pos x="254" y="1397"/>
                </a:cxn>
                <a:cxn ang="0">
                  <a:pos x="219" y="1411"/>
                </a:cxn>
                <a:cxn ang="0">
                  <a:pos x="165" y="1420"/>
                </a:cxn>
                <a:cxn ang="0">
                  <a:pos x="14" y="1420"/>
                </a:cxn>
                <a:cxn ang="0">
                  <a:pos x="14" y="1489"/>
                </a:cxn>
                <a:cxn ang="0">
                  <a:pos x="72" y="1484"/>
                </a:cxn>
                <a:cxn ang="0">
                  <a:pos x="656" y="1484"/>
                </a:cxn>
                <a:cxn ang="0">
                  <a:pos x="714" y="1489"/>
                </a:cxn>
                <a:cxn ang="0">
                  <a:pos x="714" y="1420"/>
                </a:cxn>
                <a:cxn ang="0">
                  <a:pos x="562" y="1420"/>
                </a:cxn>
                <a:cxn ang="0">
                  <a:pos x="504" y="1411"/>
                </a:cxn>
                <a:cxn ang="0">
                  <a:pos x="468" y="1397"/>
                </a:cxn>
                <a:cxn ang="0">
                  <a:pos x="451" y="1378"/>
                </a:cxn>
                <a:cxn ang="0">
                  <a:pos x="442" y="1350"/>
                </a:cxn>
                <a:cxn ang="0">
                  <a:pos x="442" y="1313"/>
                </a:cxn>
                <a:cxn ang="0">
                  <a:pos x="442" y="61"/>
                </a:cxn>
              </a:cxnLst>
              <a:rect l="0" t="0" r="r" b="b"/>
              <a:pathLst>
                <a:path w="714" h="1489">
                  <a:moveTo>
                    <a:pt x="442" y="61"/>
                  </a:moveTo>
                  <a:lnTo>
                    <a:pt x="442" y="24"/>
                  </a:lnTo>
                  <a:lnTo>
                    <a:pt x="433" y="5"/>
                  </a:lnTo>
                  <a:lnTo>
                    <a:pt x="424" y="0"/>
                  </a:lnTo>
                  <a:lnTo>
                    <a:pt x="393" y="0"/>
                  </a:lnTo>
                  <a:lnTo>
                    <a:pt x="321" y="61"/>
                  </a:lnTo>
                  <a:lnTo>
                    <a:pt x="245" y="102"/>
                  </a:lnTo>
                  <a:lnTo>
                    <a:pt x="174" y="125"/>
                  </a:lnTo>
                  <a:lnTo>
                    <a:pt x="103" y="139"/>
                  </a:lnTo>
                  <a:lnTo>
                    <a:pt x="45" y="144"/>
                  </a:lnTo>
                  <a:lnTo>
                    <a:pt x="0" y="144"/>
                  </a:lnTo>
                  <a:lnTo>
                    <a:pt x="0" y="213"/>
                  </a:lnTo>
                  <a:lnTo>
                    <a:pt x="45" y="213"/>
                  </a:lnTo>
                  <a:lnTo>
                    <a:pt x="116" y="204"/>
                  </a:lnTo>
                  <a:lnTo>
                    <a:pt x="196" y="190"/>
                  </a:lnTo>
                  <a:lnTo>
                    <a:pt x="281" y="153"/>
                  </a:lnTo>
                  <a:lnTo>
                    <a:pt x="281" y="1350"/>
                  </a:lnTo>
                  <a:lnTo>
                    <a:pt x="272" y="1378"/>
                  </a:lnTo>
                  <a:lnTo>
                    <a:pt x="254" y="1397"/>
                  </a:lnTo>
                  <a:lnTo>
                    <a:pt x="219" y="1411"/>
                  </a:lnTo>
                  <a:lnTo>
                    <a:pt x="165" y="1420"/>
                  </a:lnTo>
                  <a:lnTo>
                    <a:pt x="14" y="1420"/>
                  </a:lnTo>
                  <a:lnTo>
                    <a:pt x="14" y="1489"/>
                  </a:lnTo>
                  <a:lnTo>
                    <a:pt x="72" y="1484"/>
                  </a:lnTo>
                  <a:lnTo>
                    <a:pt x="656" y="1484"/>
                  </a:lnTo>
                  <a:lnTo>
                    <a:pt x="714" y="1489"/>
                  </a:lnTo>
                  <a:lnTo>
                    <a:pt x="714" y="1420"/>
                  </a:lnTo>
                  <a:lnTo>
                    <a:pt x="562" y="1420"/>
                  </a:lnTo>
                  <a:lnTo>
                    <a:pt x="504" y="1411"/>
                  </a:lnTo>
                  <a:lnTo>
                    <a:pt x="468" y="1397"/>
                  </a:lnTo>
                  <a:lnTo>
                    <a:pt x="451" y="1378"/>
                  </a:lnTo>
                  <a:lnTo>
                    <a:pt x="442" y="1350"/>
                  </a:lnTo>
                  <a:lnTo>
                    <a:pt x="442" y="1313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794" y="5388"/>
              <a:ext cx="1320" cy="93"/>
            </a:xfrm>
            <a:custGeom>
              <a:avLst/>
              <a:gdLst/>
              <a:ahLst/>
              <a:cxnLst>
                <a:cxn ang="0">
                  <a:pos x="1248" y="93"/>
                </a:cxn>
                <a:cxn ang="0">
                  <a:pos x="1271" y="93"/>
                </a:cxn>
                <a:cxn ang="0">
                  <a:pos x="1284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8" y="0"/>
                </a:cxn>
                <a:cxn ang="0">
                  <a:pos x="49" y="0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8" y="74"/>
                </a:cxn>
                <a:cxn ang="0">
                  <a:pos x="26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8" y="93"/>
                </a:cxn>
              </a:cxnLst>
              <a:rect l="0" t="0" r="r" b="b"/>
              <a:pathLst>
                <a:path w="1320" h="93">
                  <a:moveTo>
                    <a:pt x="1248" y="93"/>
                  </a:moveTo>
                  <a:lnTo>
                    <a:pt x="1271" y="93"/>
                  </a:lnTo>
                  <a:lnTo>
                    <a:pt x="1284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8" y="0"/>
                  </a:lnTo>
                  <a:lnTo>
                    <a:pt x="49" y="0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8" y="74"/>
                  </a:lnTo>
                  <a:lnTo>
                    <a:pt x="26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8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8868" y="4505"/>
              <a:ext cx="861" cy="1489"/>
            </a:xfrm>
            <a:custGeom>
              <a:avLst/>
              <a:gdLst/>
              <a:ahLst/>
              <a:cxnLst>
                <a:cxn ang="0">
                  <a:pos x="807" y="1101"/>
                </a:cxn>
                <a:cxn ang="0">
                  <a:pos x="776" y="1263"/>
                </a:cxn>
                <a:cxn ang="0">
                  <a:pos x="736" y="1309"/>
                </a:cxn>
                <a:cxn ang="0">
                  <a:pos x="642" y="1318"/>
                </a:cxn>
                <a:cxn ang="0">
                  <a:pos x="397" y="1087"/>
                </a:cxn>
                <a:cxn ang="0">
                  <a:pos x="588" y="907"/>
                </a:cxn>
                <a:cxn ang="0">
                  <a:pos x="776" y="699"/>
                </a:cxn>
                <a:cxn ang="0">
                  <a:pos x="843" y="569"/>
                </a:cxn>
                <a:cxn ang="0">
                  <a:pos x="861" y="435"/>
                </a:cxn>
                <a:cxn ang="0">
                  <a:pos x="816" y="236"/>
                </a:cxn>
                <a:cxn ang="0">
                  <a:pos x="695" y="93"/>
                </a:cxn>
                <a:cxn ang="0">
                  <a:pos x="513" y="10"/>
                </a:cxn>
                <a:cxn ang="0">
                  <a:pos x="307" y="14"/>
                </a:cxn>
                <a:cxn ang="0">
                  <a:pos x="142" y="98"/>
                </a:cxn>
                <a:cxn ang="0">
                  <a:pos x="40" y="236"/>
                </a:cxn>
                <a:cxn ang="0">
                  <a:pos x="0" y="407"/>
                </a:cxn>
                <a:cxn ang="0">
                  <a:pos x="22" y="486"/>
                </a:cxn>
                <a:cxn ang="0">
                  <a:pos x="89" y="527"/>
                </a:cxn>
                <a:cxn ang="0">
                  <a:pos x="116" y="532"/>
                </a:cxn>
                <a:cxn ang="0">
                  <a:pos x="169" y="514"/>
                </a:cxn>
                <a:cxn ang="0">
                  <a:pos x="218" y="458"/>
                </a:cxn>
                <a:cxn ang="0">
                  <a:pos x="218" y="370"/>
                </a:cxn>
                <a:cxn ang="0">
                  <a:pos x="160" y="306"/>
                </a:cxn>
                <a:cxn ang="0">
                  <a:pos x="84" y="296"/>
                </a:cxn>
                <a:cxn ang="0">
                  <a:pos x="174" y="153"/>
                </a:cxn>
                <a:cxn ang="0">
                  <a:pos x="303" y="79"/>
                </a:cxn>
                <a:cxn ang="0">
                  <a:pos x="455" y="79"/>
                </a:cxn>
                <a:cxn ang="0">
                  <a:pos x="571" y="158"/>
                </a:cxn>
                <a:cxn ang="0">
                  <a:pos x="642" y="282"/>
                </a:cxn>
                <a:cxn ang="0">
                  <a:pos x="664" y="435"/>
                </a:cxn>
                <a:cxn ang="0">
                  <a:pos x="620" y="648"/>
                </a:cxn>
                <a:cxn ang="0">
                  <a:pos x="508" y="842"/>
                </a:cxn>
                <a:cxn ang="0">
                  <a:pos x="22" y="1406"/>
                </a:cxn>
                <a:cxn ang="0">
                  <a:pos x="0" y="1447"/>
                </a:cxn>
                <a:cxn ang="0">
                  <a:pos x="803" y="1489"/>
                </a:cxn>
              </a:cxnLst>
              <a:rect l="0" t="0" r="r" b="b"/>
              <a:pathLst>
                <a:path w="861" h="1489">
                  <a:moveTo>
                    <a:pt x="861" y="1101"/>
                  </a:moveTo>
                  <a:lnTo>
                    <a:pt x="807" y="1101"/>
                  </a:lnTo>
                  <a:lnTo>
                    <a:pt x="789" y="1212"/>
                  </a:lnTo>
                  <a:lnTo>
                    <a:pt x="776" y="1263"/>
                  </a:lnTo>
                  <a:lnTo>
                    <a:pt x="758" y="1300"/>
                  </a:lnTo>
                  <a:lnTo>
                    <a:pt x="736" y="1309"/>
                  </a:lnTo>
                  <a:lnTo>
                    <a:pt x="695" y="1313"/>
                  </a:lnTo>
                  <a:lnTo>
                    <a:pt x="642" y="1318"/>
                  </a:lnTo>
                  <a:lnTo>
                    <a:pt x="165" y="1318"/>
                  </a:lnTo>
                  <a:lnTo>
                    <a:pt x="397" y="1087"/>
                  </a:lnTo>
                  <a:lnTo>
                    <a:pt x="499" y="990"/>
                  </a:lnTo>
                  <a:lnTo>
                    <a:pt x="588" y="907"/>
                  </a:lnTo>
                  <a:lnTo>
                    <a:pt x="727" y="763"/>
                  </a:lnTo>
                  <a:lnTo>
                    <a:pt x="776" y="699"/>
                  </a:lnTo>
                  <a:lnTo>
                    <a:pt x="816" y="634"/>
                  </a:lnTo>
                  <a:lnTo>
                    <a:pt x="843" y="569"/>
                  </a:lnTo>
                  <a:lnTo>
                    <a:pt x="856" y="504"/>
                  </a:lnTo>
                  <a:lnTo>
                    <a:pt x="861" y="435"/>
                  </a:lnTo>
                  <a:lnTo>
                    <a:pt x="847" y="329"/>
                  </a:lnTo>
                  <a:lnTo>
                    <a:pt x="816" y="236"/>
                  </a:lnTo>
                  <a:lnTo>
                    <a:pt x="762" y="158"/>
                  </a:lnTo>
                  <a:lnTo>
                    <a:pt x="695" y="93"/>
                  </a:lnTo>
                  <a:lnTo>
                    <a:pt x="611" y="42"/>
                  </a:lnTo>
                  <a:lnTo>
                    <a:pt x="513" y="10"/>
                  </a:lnTo>
                  <a:lnTo>
                    <a:pt x="406" y="0"/>
                  </a:lnTo>
                  <a:lnTo>
                    <a:pt x="307" y="14"/>
                  </a:lnTo>
                  <a:lnTo>
                    <a:pt x="218" y="47"/>
                  </a:lnTo>
                  <a:lnTo>
                    <a:pt x="142" y="98"/>
                  </a:lnTo>
                  <a:lnTo>
                    <a:pt x="84" y="162"/>
                  </a:lnTo>
                  <a:lnTo>
                    <a:pt x="40" y="236"/>
                  </a:lnTo>
                  <a:lnTo>
                    <a:pt x="9" y="319"/>
                  </a:lnTo>
                  <a:lnTo>
                    <a:pt x="0" y="407"/>
                  </a:lnTo>
                  <a:lnTo>
                    <a:pt x="4" y="454"/>
                  </a:lnTo>
                  <a:lnTo>
                    <a:pt x="22" y="486"/>
                  </a:lnTo>
                  <a:lnTo>
                    <a:pt x="44" y="509"/>
                  </a:lnTo>
                  <a:lnTo>
                    <a:pt x="89" y="527"/>
                  </a:lnTo>
                  <a:lnTo>
                    <a:pt x="107" y="532"/>
                  </a:lnTo>
                  <a:lnTo>
                    <a:pt x="116" y="532"/>
                  </a:lnTo>
                  <a:lnTo>
                    <a:pt x="142" y="527"/>
                  </a:lnTo>
                  <a:lnTo>
                    <a:pt x="169" y="514"/>
                  </a:lnTo>
                  <a:lnTo>
                    <a:pt x="196" y="495"/>
                  </a:lnTo>
                  <a:lnTo>
                    <a:pt x="218" y="458"/>
                  </a:lnTo>
                  <a:lnTo>
                    <a:pt x="227" y="412"/>
                  </a:lnTo>
                  <a:lnTo>
                    <a:pt x="218" y="370"/>
                  </a:lnTo>
                  <a:lnTo>
                    <a:pt x="196" y="333"/>
                  </a:lnTo>
                  <a:lnTo>
                    <a:pt x="160" y="306"/>
                  </a:lnTo>
                  <a:lnTo>
                    <a:pt x="111" y="296"/>
                  </a:lnTo>
                  <a:lnTo>
                    <a:pt x="84" y="296"/>
                  </a:lnTo>
                  <a:lnTo>
                    <a:pt x="120" y="218"/>
                  </a:lnTo>
                  <a:lnTo>
                    <a:pt x="174" y="153"/>
                  </a:lnTo>
                  <a:lnTo>
                    <a:pt x="232" y="107"/>
                  </a:lnTo>
                  <a:lnTo>
                    <a:pt x="303" y="79"/>
                  </a:lnTo>
                  <a:lnTo>
                    <a:pt x="374" y="70"/>
                  </a:lnTo>
                  <a:lnTo>
                    <a:pt x="455" y="79"/>
                  </a:lnTo>
                  <a:lnTo>
                    <a:pt x="517" y="111"/>
                  </a:lnTo>
                  <a:lnTo>
                    <a:pt x="571" y="158"/>
                  </a:lnTo>
                  <a:lnTo>
                    <a:pt x="611" y="213"/>
                  </a:lnTo>
                  <a:lnTo>
                    <a:pt x="642" y="282"/>
                  </a:lnTo>
                  <a:lnTo>
                    <a:pt x="660" y="356"/>
                  </a:lnTo>
                  <a:lnTo>
                    <a:pt x="664" y="435"/>
                  </a:lnTo>
                  <a:lnTo>
                    <a:pt x="651" y="541"/>
                  </a:lnTo>
                  <a:lnTo>
                    <a:pt x="620" y="648"/>
                  </a:lnTo>
                  <a:lnTo>
                    <a:pt x="571" y="745"/>
                  </a:lnTo>
                  <a:lnTo>
                    <a:pt x="508" y="842"/>
                  </a:lnTo>
                  <a:lnTo>
                    <a:pt x="437" y="930"/>
                  </a:lnTo>
                  <a:lnTo>
                    <a:pt x="22" y="1406"/>
                  </a:lnTo>
                  <a:lnTo>
                    <a:pt x="9" y="1429"/>
                  </a:lnTo>
                  <a:lnTo>
                    <a:pt x="0" y="1447"/>
                  </a:lnTo>
                  <a:lnTo>
                    <a:pt x="0" y="1489"/>
                  </a:lnTo>
                  <a:lnTo>
                    <a:pt x="803" y="1489"/>
                  </a:lnTo>
                  <a:lnTo>
                    <a:pt x="861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9902" y="5005"/>
              <a:ext cx="1075" cy="1012"/>
            </a:xfrm>
            <a:custGeom>
              <a:avLst/>
              <a:gdLst/>
              <a:ahLst/>
              <a:cxnLst>
                <a:cxn ang="0">
                  <a:pos x="674" y="249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8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7" y="199"/>
                </a:cxn>
                <a:cxn ang="0">
                  <a:pos x="1040" y="60"/>
                </a:cxn>
                <a:cxn ang="0">
                  <a:pos x="915" y="4"/>
                </a:cxn>
                <a:cxn ang="0">
                  <a:pos x="768" y="32"/>
                </a:cxn>
                <a:cxn ang="0">
                  <a:pos x="665" y="138"/>
                </a:cxn>
                <a:cxn ang="0">
                  <a:pos x="576" y="60"/>
                </a:cxn>
                <a:cxn ang="0">
                  <a:pos x="451" y="4"/>
                </a:cxn>
                <a:cxn ang="0">
                  <a:pos x="268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7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9" y="934"/>
                </a:cxn>
                <a:cxn ang="0">
                  <a:pos x="192" y="860"/>
                </a:cxn>
                <a:cxn ang="0">
                  <a:pos x="170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1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9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7"/>
                </a:cxn>
                <a:cxn ang="0">
                  <a:pos x="620" y="957"/>
                </a:cxn>
                <a:cxn ang="0">
                  <a:pos x="554" y="860"/>
                </a:cxn>
                <a:cxn ang="0">
                  <a:pos x="558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6"/>
                  </a:lnTo>
                  <a:lnTo>
                    <a:pt x="674" y="249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7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3" y="51"/>
                  </a:lnTo>
                  <a:lnTo>
                    <a:pt x="933" y="60"/>
                  </a:lnTo>
                  <a:lnTo>
                    <a:pt x="982" y="78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6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7" y="199"/>
                  </a:lnTo>
                  <a:lnTo>
                    <a:pt x="1075" y="148"/>
                  </a:lnTo>
                  <a:lnTo>
                    <a:pt x="1067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4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4"/>
                  </a:lnTo>
                  <a:lnTo>
                    <a:pt x="692" y="106"/>
                  </a:lnTo>
                  <a:lnTo>
                    <a:pt x="665" y="138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4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7" y="152"/>
                  </a:lnTo>
                  <a:lnTo>
                    <a:pt x="116" y="212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2" y="360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7" y="249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8"/>
                  </a:lnTo>
                  <a:lnTo>
                    <a:pt x="505" y="101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1"/>
                  </a:lnTo>
                  <a:lnTo>
                    <a:pt x="447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9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70" y="753"/>
                  </a:lnTo>
                  <a:lnTo>
                    <a:pt x="143" y="739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2" y="947"/>
                  </a:lnTo>
                  <a:lnTo>
                    <a:pt x="67" y="980"/>
                  </a:lnTo>
                  <a:lnTo>
                    <a:pt x="108" y="998"/>
                  </a:lnTo>
                  <a:lnTo>
                    <a:pt x="157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1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9" y="670"/>
                  </a:lnTo>
                  <a:lnTo>
                    <a:pt x="1009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5" y="887"/>
                  </a:lnTo>
                  <a:lnTo>
                    <a:pt x="786" y="924"/>
                  </a:lnTo>
                  <a:lnTo>
                    <a:pt x="741" y="947"/>
                  </a:lnTo>
                  <a:lnTo>
                    <a:pt x="701" y="961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4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39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1718" y="5388"/>
              <a:ext cx="1320" cy="93"/>
            </a:xfrm>
            <a:custGeom>
              <a:avLst/>
              <a:gdLst/>
              <a:ahLst/>
              <a:cxnLst>
                <a:cxn ang="0">
                  <a:pos x="1249" y="93"/>
                </a:cxn>
                <a:cxn ang="0">
                  <a:pos x="1271" y="93"/>
                </a:cxn>
                <a:cxn ang="0">
                  <a:pos x="1285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9" y="0"/>
                </a:cxn>
                <a:cxn ang="0">
                  <a:pos x="49" y="0"/>
                </a:cxn>
                <a:cxn ang="0">
                  <a:pos x="36" y="5"/>
                </a:cxn>
                <a:cxn ang="0">
                  <a:pos x="27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9" y="74"/>
                </a:cxn>
                <a:cxn ang="0">
                  <a:pos x="27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9" y="93"/>
                </a:cxn>
              </a:cxnLst>
              <a:rect l="0" t="0" r="r" b="b"/>
              <a:pathLst>
                <a:path w="1320" h="93">
                  <a:moveTo>
                    <a:pt x="1249" y="93"/>
                  </a:moveTo>
                  <a:lnTo>
                    <a:pt x="1271" y="93"/>
                  </a:lnTo>
                  <a:lnTo>
                    <a:pt x="1285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9" y="0"/>
                  </a:lnTo>
                  <a:lnTo>
                    <a:pt x="49" y="0"/>
                  </a:lnTo>
                  <a:lnTo>
                    <a:pt x="36" y="5"/>
                  </a:lnTo>
                  <a:lnTo>
                    <a:pt x="27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9" y="74"/>
                  </a:lnTo>
                  <a:lnTo>
                    <a:pt x="27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9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3774" y="4505"/>
              <a:ext cx="897" cy="1540"/>
            </a:xfrm>
            <a:custGeom>
              <a:avLst/>
              <a:gdLst/>
              <a:ahLst/>
              <a:cxnLst>
                <a:cxn ang="0">
                  <a:pos x="634" y="657"/>
                </a:cxn>
                <a:cxn ang="0">
                  <a:pos x="781" y="504"/>
                </a:cxn>
                <a:cxn ang="0">
                  <a:pos x="839" y="310"/>
                </a:cxn>
                <a:cxn ang="0">
                  <a:pos x="794" y="167"/>
                </a:cxn>
                <a:cxn ang="0">
                  <a:pos x="683" y="65"/>
                </a:cxn>
                <a:cxn ang="0">
                  <a:pos x="527" y="10"/>
                </a:cxn>
                <a:cxn ang="0">
                  <a:pos x="339" y="10"/>
                </a:cxn>
                <a:cxn ang="0">
                  <a:pos x="170" y="88"/>
                </a:cxn>
                <a:cxn ang="0">
                  <a:pos x="72" y="222"/>
                </a:cxn>
                <a:cxn ang="0">
                  <a:pos x="67" y="356"/>
                </a:cxn>
                <a:cxn ang="0">
                  <a:pos x="125" y="412"/>
                </a:cxn>
                <a:cxn ang="0">
                  <a:pos x="214" y="412"/>
                </a:cxn>
                <a:cxn ang="0">
                  <a:pos x="272" y="352"/>
                </a:cxn>
                <a:cxn ang="0">
                  <a:pos x="272" y="259"/>
                </a:cxn>
                <a:cxn ang="0">
                  <a:pos x="223" y="208"/>
                </a:cxn>
                <a:cxn ang="0">
                  <a:pos x="165" y="195"/>
                </a:cxn>
                <a:cxn ang="0">
                  <a:pos x="188" y="148"/>
                </a:cxn>
                <a:cxn ang="0">
                  <a:pos x="286" y="84"/>
                </a:cxn>
                <a:cxn ang="0">
                  <a:pos x="388" y="61"/>
                </a:cxn>
                <a:cxn ang="0">
                  <a:pos x="473" y="61"/>
                </a:cxn>
                <a:cxn ang="0">
                  <a:pos x="553" y="93"/>
                </a:cxn>
                <a:cxn ang="0">
                  <a:pos x="616" y="167"/>
                </a:cxn>
                <a:cxn ang="0">
                  <a:pos x="638" y="306"/>
                </a:cxn>
                <a:cxn ang="0">
                  <a:pos x="634" y="380"/>
                </a:cxn>
                <a:cxn ang="0">
                  <a:pos x="607" y="500"/>
                </a:cxn>
                <a:cxn ang="0">
                  <a:pos x="540" y="615"/>
                </a:cxn>
                <a:cxn ang="0">
                  <a:pos x="460" y="666"/>
                </a:cxn>
                <a:cxn ang="0">
                  <a:pos x="388" y="675"/>
                </a:cxn>
                <a:cxn ang="0">
                  <a:pos x="330" y="685"/>
                </a:cxn>
                <a:cxn ang="0">
                  <a:pos x="277" y="694"/>
                </a:cxn>
                <a:cxn ang="0">
                  <a:pos x="272" y="722"/>
                </a:cxn>
                <a:cxn ang="0">
                  <a:pos x="281" y="731"/>
                </a:cxn>
                <a:cxn ang="0">
                  <a:pos x="419" y="736"/>
                </a:cxn>
                <a:cxn ang="0">
                  <a:pos x="549" y="773"/>
                </a:cxn>
                <a:cxn ang="0">
                  <a:pos x="629" y="870"/>
                </a:cxn>
                <a:cxn ang="0">
                  <a:pos x="669" y="1018"/>
                </a:cxn>
                <a:cxn ang="0">
                  <a:pos x="669" y="1198"/>
                </a:cxn>
                <a:cxn ang="0">
                  <a:pos x="634" y="1337"/>
                </a:cxn>
                <a:cxn ang="0">
                  <a:pos x="571" y="1420"/>
                </a:cxn>
                <a:cxn ang="0">
                  <a:pos x="500" y="1466"/>
                </a:cxn>
                <a:cxn ang="0">
                  <a:pos x="433" y="1475"/>
                </a:cxn>
                <a:cxn ang="0">
                  <a:pos x="321" y="1461"/>
                </a:cxn>
                <a:cxn ang="0">
                  <a:pos x="201" y="1411"/>
                </a:cxn>
                <a:cxn ang="0">
                  <a:pos x="103" y="1304"/>
                </a:cxn>
                <a:cxn ang="0">
                  <a:pos x="183" y="1290"/>
                </a:cxn>
                <a:cxn ang="0">
                  <a:pos x="237" y="1230"/>
                </a:cxn>
                <a:cxn ang="0">
                  <a:pos x="237" y="1138"/>
                </a:cxn>
                <a:cxn ang="0">
                  <a:pos x="192" y="1078"/>
                </a:cxn>
                <a:cxn ang="0">
                  <a:pos x="121" y="1059"/>
                </a:cxn>
                <a:cxn ang="0">
                  <a:pos x="58" y="1073"/>
                </a:cxn>
                <a:cxn ang="0">
                  <a:pos x="9" y="1138"/>
                </a:cxn>
                <a:cxn ang="0">
                  <a:pos x="14" y="1272"/>
                </a:cxn>
                <a:cxn ang="0">
                  <a:pos x="98" y="1411"/>
                </a:cxn>
                <a:cxn ang="0">
                  <a:pos x="250" y="1503"/>
                </a:cxn>
                <a:cxn ang="0">
                  <a:pos x="437" y="1540"/>
                </a:cxn>
                <a:cxn ang="0">
                  <a:pos x="642" y="1494"/>
                </a:cxn>
                <a:cxn ang="0">
                  <a:pos x="799" y="1374"/>
                </a:cxn>
                <a:cxn ang="0">
                  <a:pos x="883" y="1202"/>
                </a:cxn>
                <a:cxn ang="0">
                  <a:pos x="883" y="1018"/>
                </a:cxn>
                <a:cxn ang="0">
                  <a:pos x="799" y="851"/>
                </a:cxn>
                <a:cxn ang="0">
                  <a:pos x="642" y="736"/>
                </a:cxn>
              </a:cxnLst>
              <a:rect l="0" t="0" r="r" b="b"/>
              <a:pathLst>
                <a:path w="897" h="1540">
                  <a:moveTo>
                    <a:pt x="535" y="703"/>
                  </a:moveTo>
                  <a:lnTo>
                    <a:pt x="634" y="657"/>
                  </a:lnTo>
                  <a:lnTo>
                    <a:pt x="718" y="588"/>
                  </a:lnTo>
                  <a:lnTo>
                    <a:pt x="781" y="504"/>
                  </a:lnTo>
                  <a:lnTo>
                    <a:pt x="825" y="412"/>
                  </a:lnTo>
                  <a:lnTo>
                    <a:pt x="839" y="310"/>
                  </a:lnTo>
                  <a:lnTo>
                    <a:pt x="825" y="236"/>
                  </a:lnTo>
                  <a:lnTo>
                    <a:pt x="794" y="167"/>
                  </a:lnTo>
                  <a:lnTo>
                    <a:pt x="750" y="111"/>
                  </a:lnTo>
                  <a:lnTo>
                    <a:pt x="683" y="65"/>
                  </a:lnTo>
                  <a:lnTo>
                    <a:pt x="611" y="28"/>
                  </a:lnTo>
                  <a:lnTo>
                    <a:pt x="527" y="10"/>
                  </a:lnTo>
                  <a:lnTo>
                    <a:pt x="442" y="0"/>
                  </a:lnTo>
                  <a:lnTo>
                    <a:pt x="339" y="10"/>
                  </a:lnTo>
                  <a:lnTo>
                    <a:pt x="245" y="42"/>
                  </a:lnTo>
                  <a:lnTo>
                    <a:pt x="170" y="88"/>
                  </a:lnTo>
                  <a:lnTo>
                    <a:pt x="112" y="148"/>
                  </a:lnTo>
                  <a:lnTo>
                    <a:pt x="72" y="222"/>
                  </a:lnTo>
                  <a:lnTo>
                    <a:pt x="58" y="306"/>
                  </a:lnTo>
                  <a:lnTo>
                    <a:pt x="67" y="356"/>
                  </a:lnTo>
                  <a:lnTo>
                    <a:pt x="89" y="389"/>
                  </a:lnTo>
                  <a:lnTo>
                    <a:pt x="125" y="412"/>
                  </a:lnTo>
                  <a:lnTo>
                    <a:pt x="170" y="421"/>
                  </a:lnTo>
                  <a:lnTo>
                    <a:pt x="214" y="412"/>
                  </a:lnTo>
                  <a:lnTo>
                    <a:pt x="250" y="389"/>
                  </a:lnTo>
                  <a:lnTo>
                    <a:pt x="272" y="352"/>
                  </a:lnTo>
                  <a:lnTo>
                    <a:pt x="281" y="306"/>
                  </a:lnTo>
                  <a:lnTo>
                    <a:pt x="272" y="259"/>
                  </a:lnTo>
                  <a:lnTo>
                    <a:pt x="254" y="227"/>
                  </a:lnTo>
                  <a:lnTo>
                    <a:pt x="223" y="208"/>
                  </a:lnTo>
                  <a:lnTo>
                    <a:pt x="196" y="199"/>
                  </a:lnTo>
                  <a:lnTo>
                    <a:pt x="165" y="195"/>
                  </a:lnTo>
                  <a:lnTo>
                    <a:pt x="147" y="195"/>
                  </a:lnTo>
                  <a:lnTo>
                    <a:pt x="188" y="148"/>
                  </a:lnTo>
                  <a:lnTo>
                    <a:pt x="232" y="111"/>
                  </a:lnTo>
                  <a:lnTo>
                    <a:pt x="286" y="84"/>
                  </a:lnTo>
                  <a:lnTo>
                    <a:pt x="339" y="70"/>
                  </a:lnTo>
                  <a:lnTo>
                    <a:pt x="388" y="61"/>
                  </a:lnTo>
                  <a:lnTo>
                    <a:pt x="433" y="56"/>
                  </a:lnTo>
                  <a:lnTo>
                    <a:pt x="473" y="61"/>
                  </a:lnTo>
                  <a:lnTo>
                    <a:pt x="513" y="70"/>
                  </a:lnTo>
                  <a:lnTo>
                    <a:pt x="553" y="93"/>
                  </a:lnTo>
                  <a:lnTo>
                    <a:pt x="584" y="125"/>
                  </a:lnTo>
                  <a:lnTo>
                    <a:pt x="616" y="167"/>
                  </a:lnTo>
                  <a:lnTo>
                    <a:pt x="634" y="232"/>
                  </a:lnTo>
                  <a:lnTo>
                    <a:pt x="638" y="306"/>
                  </a:lnTo>
                  <a:lnTo>
                    <a:pt x="638" y="333"/>
                  </a:lnTo>
                  <a:lnTo>
                    <a:pt x="634" y="380"/>
                  </a:lnTo>
                  <a:lnTo>
                    <a:pt x="625" y="435"/>
                  </a:lnTo>
                  <a:lnTo>
                    <a:pt x="607" y="500"/>
                  </a:lnTo>
                  <a:lnTo>
                    <a:pt x="580" y="560"/>
                  </a:lnTo>
                  <a:lnTo>
                    <a:pt x="540" y="615"/>
                  </a:lnTo>
                  <a:lnTo>
                    <a:pt x="500" y="648"/>
                  </a:lnTo>
                  <a:lnTo>
                    <a:pt x="460" y="666"/>
                  </a:lnTo>
                  <a:lnTo>
                    <a:pt x="424" y="675"/>
                  </a:lnTo>
                  <a:lnTo>
                    <a:pt x="388" y="675"/>
                  </a:lnTo>
                  <a:lnTo>
                    <a:pt x="361" y="680"/>
                  </a:lnTo>
                  <a:lnTo>
                    <a:pt x="330" y="685"/>
                  </a:lnTo>
                  <a:lnTo>
                    <a:pt x="295" y="685"/>
                  </a:lnTo>
                  <a:lnTo>
                    <a:pt x="277" y="694"/>
                  </a:lnTo>
                  <a:lnTo>
                    <a:pt x="272" y="699"/>
                  </a:lnTo>
                  <a:lnTo>
                    <a:pt x="272" y="722"/>
                  </a:lnTo>
                  <a:lnTo>
                    <a:pt x="277" y="731"/>
                  </a:lnTo>
                  <a:lnTo>
                    <a:pt x="281" y="731"/>
                  </a:lnTo>
                  <a:lnTo>
                    <a:pt x="295" y="736"/>
                  </a:lnTo>
                  <a:lnTo>
                    <a:pt x="419" y="736"/>
                  </a:lnTo>
                  <a:lnTo>
                    <a:pt x="491" y="745"/>
                  </a:lnTo>
                  <a:lnTo>
                    <a:pt x="549" y="773"/>
                  </a:lnTo>
                  <a:lnTo>
                    <a:pt x="593" y="814"/>
                  </a:lnTo>
                  <a:lnTo>
                    <a:pt x="629" y="870"/>
                  </a:lnTo>
                  <a:lnTo>
                    <a:pt x="656" y="939"/>
                  </a:lnTo>
                  <a:lnTo>
                    <a:pt x="669" y="1018"/>
                  </a:lnTo>
                  <a:lnTo>
                    <a:pt x="674" y="1105"/>
                  </a:lnTo>
                  <a:lnTo>
                    <a:pt x="669" y="1198"/>
                  </a:lnTo>
                  <a:lnTo>
                    <a:pt x="656" y="1276"/>
                  </a:lnTo>
                  <a:lnTo>
                    <a:pt x="634" y="1337"/>
                  </a:lnTo>
                  <a:lnTo>
                    <a:pt x="602" y="1387"/>
                  </a:lnTo>
                  <a:lnTo>
                    <a:pt x="571" y="1420"/>
                  </a:lnTo>
                  <a:lnTo>
                    <a:pt x="535" y="1447"/>
                  </a:lnTo>
                  <a:lnTo>
                    <a:pt x="500" y="1466"/>
                  </a:lnTo>
                  <a:lnTo>
                    <a:pt x="464" y="1475"/>
                  </a:lnTo>
                  <a:lnTo>
                    <a:pt x="433" y="1475"/>
                  </a:lnTo>
                  <a:lnTo>
                    <a:pt x="379" y="1471"/>
                  </a:lnTo>
                  <a:lnTo>
                    <a:pt x="321" y="1461"/>
                  </a:lnTo>
                  <a:lnTo>
                    <a:pt x="259" y="1438"/>
                  </a:lnTo>
                  <a:lnTo>
                    <a:pt x="201" y="1411"/>
                  </a:lnTo>
                  <a:lnTo>
                    <a:pt x="143" y="1364"/>
                  </a:lnTo>
                  <a:lnTo>
                    <a:pt x="103" y="1304"/>
                  </a:lnTo>
                  <a:lnTo>
                    <a:pt x="147" y="1304"/>
                  </a:lnTo>
                  <a:lnTo>
                    <a:pt x="183" y="1290"/>
                  </a:lnTo>
                  <a:lnTo>
                    <a:pt x="214" y="1267"/>
                  </a:lnTo>
                  <a:lnTo>
                    <a:pt x="237" y="1230"/>
                  </a:lnTo>
                  <a:lnTo>
                    <a:pt x="241" y="1184"/>
                  </a:lnTo>
                  <a:lnTo>
                    <a:pt x="237" y="1138"/>
                  </a:lnTo>
                  <a:lnTo>
                    <a:pt x="219" y="1105"/>
                  </a:lnTo>
                  <a:lnTo>
                    <a:pt x="192" y="1078"/>
                  </a:lnTo>
                  <a:lnTo>
                    <a:pt x="161" y="1064"/>
                  </a:lnTo>
                  <a:lnTo>
                    <a:pt x="121" y="1059"/>
                  </a:lnTo>
                  <a:lnTo>
                    <a:pt x="89" y="1064"/>
                  </a:lnTo>
                  <a:lnTo>
                    <a:pt x="58" y="1073"/>
                  </a:lnTo>
                  <a:lnTo>
                    <a:pt x="27" y="1101"/>
                  </a:lnTo>
                  <a:lnTo>
                    <a:pt x="9" y="1138"/>
                  </a:lnTo>
                  <a:lnTo>
                    <a:pt x="0" y="1189"/>
                  </a:lnTo>
                  <a:lnTo>
                    <a:pt x="14" y="1272"/>
                  </a:lnTo>
                  <a:lnTo>
                    <a:pt x="45" y="1346"/>
                  </a:lnTo>
                  <a:lnTo>
                    <a:pt x="98" y="1411"/>
                  </a:lnTo>
                  <a:lnTo>
                    <a:pt x="165" y="1466"/>
                  </a:lnTo>
                  <a:lnTo>
                    <a:pt x="250" y="1503"/>
                  </a:lnTo>
                  <a:lnTo>
                    <a:pt x="339" y="1531"/>
                  </a:lnTo>
                  <a:lnTo>
                    <a:pt x="437" y="1540"/>
                  </a:lnTo>
                  <a:lnTo>
                    <a:pt x="544" y="1526"/>
                  </a:lnTo>
                  <a:lnTo>
                    <a:pt x="642" y="1494"/>
                  </a:lnTo>
                  <a:lnTo>
                    <a:pt x="727" y="1443"/>
                  </a:lnTo>
                  <a:lnTo>
                    <a:pt x="799" y="1374"/>
                  </a:lnTo>
                  <a:lnTo>
                    <a:pt x="852" y="1290"/>
                  </a:lnTo>
                  <a:lnTo>
                    <a:pt x="883" y="1202"/>
                  </a:lnTo>
                  <a:lnTo>
                    <a:pt x="897" y="1105"/>
                  </a:lnTo>
                  <a:lnTo>
                    <a:pt x="883" y="1018"/>
                  </a:lnTo>
                  <a:lnTo>
                    <a:pt x="852" y="930"/>
                  </a:lnTo>
                  <a:lnTo>
                    <a:pt x="799" y="851"/>
                  </a:lnTo>
                  <a:lnTo>
                    <a:pt x="727" y="786"/>
                  </a:lnTo>
                  <a:lnTo>
                    <a:pt x="642" y="736"/>
                  </a:lnTo>
                  <a:lnTo>
                    <a:pt x="535" y="7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4827" y="5005"/>
              <a:ext cx="1075" cy="1012"/>
            </a:xfrm>
            <a:custGeom>
              <a:avLst/>
              <a:gdLst/>
              <a:ahLst/>
              <a:cxnLst>
                <a:cxn ang="0">
                  <a:pos x="673" y="249"/>
                </a:cxn>
                <a:cxn ang="0">
                  <a:pos x="740" y="120"/>
                </a:cxn>
                <a:cxn ang="0">
                  <a:pos x="870" y="51"/>
                </a:cxn>
                <a:cxn ang="0">
                  <a:pos x="981" y="78"/>
                </a:cxn>
                <a:cxn ang="0">
                  <a:pos x="883" y="162"/>
                </a:cxn>
                <a:cxn ang="0">
                  <a:pos x="896" y="254"/>
                </a:cxn>
                <a:cxn ang="0">
                  <a:pos x="990" y="273"/>
                </a:cxn>
                <a:cxn ang="0">
                  <a:pos x="1066" y="199"/>
                </a:cxn>
                <a:cxn ang="0">
                  <a:pos x="1039" y="60"/>
                </a:cxn>
                <a:cxn ang="0">
                  <a:pos x="914" y="4"/>
                </a:cxn>
                <a:cxn ang="0">
                  <a:pos x="767" y="32"/>
                </a:cxn>
                <a:cxn ang="0">
                  <a:pos x="664" y="138"/>
                </a:cxn>
                <a:cxn ang="0">
                  <a:pos x="575" y="60"/>
                </a:cxn>
                <a:cxn ang="0">
                  <a:pos x="450" y="4"/>
                </a:cxn>
                <a:cxn ang="0">
                  <a:pos x="267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0" y="365"/>
                </a:cxn>
                <a:cxn ang="0">
                  <a:pos x="102" y="370"/>
                </a:cxn>
                <a:cxn ang="0">
                  <a:pos x="120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59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2" y="874"/>
                </a:cxn>
                <a:cxn ang="0">
                  <a:pos x="205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69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6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4" y="661"/>
                </a:cxn>
                <a:cxn ang="0">
                  <a:pos x="879" y="832"/>
                </a:cxn>
                <a:cxn ang="0">
                  <a:pos x="740" y="947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7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4" y="286"/>
                  </a:lnTo>
                  <a:lnTo>
                    <a:pt x="673" y="249"/>
                  </a:lnTo>
                  <a:lnTo>
                    <a:pt x="691" y="203"/>
                  </a:lnTo>
                  <a:lnTo>
                    <a:pt x="714" y="162"/>
                  </a:lnTo>
                  <a:lnTo>
                    <a:pt x="740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2" y="60"/>
                  </a:lnTo>
                  <a:lnTo>
                    <a:pt x="981" y="78"/>
                  </a:lnTo>
                  <a:lnTo>
                    <a:pt x="937" y="97"/>
                  </a:lnTo>
                  <a:lnTo>
                    <a:pt x="905" y="125"/>
                  </a:lnTo>
                  <a:lnTo>
                    <a:pt x="883" y="162"/>
                  </a:lnTo>
                  <a:lnTo>
                    <a:pt x="874" y="199"/>
                  </a:lnTo>
                  <a:lnTo>
                    <a:pt x="879" y="226"/>
                  </a:lnTo>
                  <a:lnTo>
                    <a:pt x="896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0" y="273"/>
                  </a:lnTo>
                  <a:lnTo>
                    <a:pt x="1021" y="259"/>
                  </a:lnTo>
                  <a:lnTo>
                    <a:pt x="1048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39" y="60"/>
                  </a:lnTo>
                  <a:lnTo>
                    <a:pt x="1003" y="32"/>
                  </a:lnTo>
                  <a:lnTo>
                    <a:pt x="959" y="14"/>
                  </a:lnTo>
                  <a:lnTo>
                    <a:pt x="914" y="4"/>
                  </a:lnTo>
                  <a:lnTo>
                    <a:pt x="874" y="0"/>
                  </a:lnTo>
                  <a:lnTo>
                    <a:pt x="816" y="9"/>
                  </a:lnTo>
                  <a:lnTo>
                    <a:pt x="767" y="32"/>
                  </a:lnTo>
                  <a:lnTo>
                    <a:pt x="722" y="64"/>
                  </a:lnTo>
                  <a:lnTo>
                    <a:pt x="691" y="106"/>
                  </a:lnTo>
                  <a:lnTo>
                    <a:pt x="664" y="138"/>
                  </a:lnTo>
                  <a:lnTo>
                    <a:pt x="647" y="171"/>
                  </a:lnTo>
                  <a:lnTo>
                    <a:pt x="615" y="106"/>
                  </a:lnTo>
                  <a:lnTo>
                    <a:pt x="575" y="60"/>
                  </a:lnTo>
                  <a:lnTo>
                    <a:pt x="535" y="32"/>
                  </a:lnTo>
                  <a:lnTo>
                    <a:pt x="490" y="14"/>
                  </a:lnTo>
                  <a:lnTo>
                    <a:pt x="450" y="4"/>
                  </a:lnTo>
                  <a:lnTo>
                    <a:pt x="415" y="0"/>
                  </a:lnTo>
                  <a:lnTo>
                    <a:pt x="334" y="14"/>
                  </a:lnTo>
                  <a:lnTo>
                    <a:pt x="267" y="46"/>
                  </a:lnTo>
                  <a:lnTo>
                    <a:pt x="205" y="97"/>
                  </a:lnTo>
                  <a:lnTo>
                    <a:pt x="156" y="152"/>
                  </a:lnTo>
                  <a:lnTo>
                    <a:pt x="116" y="212"/>
                  </a:lnTo>
                  <a:lnTo>
                    <a:pt x="89" y="268"/>
                  </a:lnTo>
                  <a:lnTo>
                    <a:pt x="71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1" y="360"/>
                  </a:lnTo>
                  <a:lnTo>
                    <a:pt x="80" y="365"/>
                  </a:lnTo>
                  <a:lnTo>
                    <a:pt x="85" y="365"/>
                  </a:lnTo>
                  <a:lnTo>
                    <a:pt x="89" y="370"/>
                  </a:lnTo>
                  <a:lnTo>
                    <a:pt x="102" y="370"/>
                  </a:lnTo>
                  <a:lnTo>
                    <a:pt x="111" y="365"/>
                  </a:lnTo>
                  <a:lnTo>
                    <a:pt x="116" y="356"/>
                  </a:lnTo>
                  <a:lnTo>
                    <a:pt x="120" y="342"/>
                  </a:lnTo>
                  <a:lnTo>
                    <a:pt x="156" y="249"/>
                  </a:lnTo>
                  <a:lnTo>
                    <a:pt x="196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4" y="69"/>
                  </a:lnTo>
                  <a:lnTo>
                    <a:pt x="375" y="55"/>
                  </a:lnTo>
                  <a:lnTo>
                    <a:pt x="410" y="51"/>
                  </a:lnTo>
                  <a:lnTo>
                    <a:pt x="433" y="51"/>
                  </a:lnTo>
                  <a:lnTo>
                    <a:pt x="459" y="60"/>
                  </a:lnTo>
                  <a:lnTo>
                    <a:pt x="482" y="78"/>
                  </a:lnTo>
                  <a:lnTo>
                    <a:pt x="504" y="101"/>
                  </a:lnTo>
                  <a:lnTo>
                    <a:pt x="522" y="143"/>
                  </a:lnTo>
                  <a:lnTo>
                    <a:pt x="526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499" y="374"/>
                  </a:lnTo>
                  <a:lnTo>
                    <a:pt x="477" y="471"/>
                  </a:lnTo>
                  <a:lnTo>
                    <a:pt x="446" y="587"/>
                  </a:lnTo>
                  <a:lnTo>
                    <a:pt x="410" y="730"/>
                  </a:lnTo>
                  <a:lnTo>
                    <a:pt x="383" y="809"/>
                  </a:lnTo>
                  <a:lnTo>
                    <a:pt x="352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5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8" y="920"/>
                  </a:lnTo>
                  <a:lnTo>
                    <a:pt x="169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69" y="753"/>
                  </a:lnTo>
                  <a:lnTo>
                    <a:pt x="143" y="739"/>
                  </a:lnTo>
                  <a:lnTo>
                    <a:pt x="120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1" y="947"/>
                  </a:lnTo>
                  <a:lnTo>
                    <a:pt x="67" y="980"/>
                  </a:lnTo>
                  <a:lnTo>
                    <a:pt x="107" y="998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3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8" y="846"/>
                  </a:lnTo>
                  <a:lnTo>
                    <a:pt x="450" y="892"/>
                  </a:lnTo>
                  <a:lnTo>
                    <a:pt x="486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1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6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0" y="735"/>
                  </a:lnTo>
                  <a:lnTo>
                    <a:pt x="1003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3" y="656"/>
                  </a:lnTo>
                  <a:lnTo>
                    <a:pt x="995" y="652"/>
                  </a:lnTo>
                  <a:lnTo>
                    <a:pt x="990" y="647"/>
                  </a:lnTo>
                  <a:lnTo>
                    <a:pt x="968" y="647"/>
                  </a:lnTo>
                  <a:lnTo>
                    <a:pt x="954" y="661"/>
                  </a:lnTo>
                  <a:lnTo>
                    <a:pt x="954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7"/>
                  </a:lnTo>
                  <a:lnTo>
                    <a:pt x="785" y="924"/>
                  </a:lnTo>
                  <a:lnTo>
                    <a:pt x="740" y="947"/>
                  </a:lnTo>
                  <a:lnTo>
                    <a:pt x="700" y="961"/>
                  </a:lnTo>
                  <a:lnTo>
                    <a:pt x="664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6" y="901"/>
                  </a:lnTo>
                  <a:lnTo>
                    <a:pt x="553" y="860"/>
                  </a:lnTo>
                  <a:lnTo>
                    <a:pt x="548" y="818"/>
                  </a:lnTo>
                  <a:lnTo>
                    <a:pt x="548" y="781"/>
                  </a:lnTo>
                  <a:lnTo>
                    <a:pt x="557" y="739"/>
                  </a:lnTo>
                  <a:lnTo>
                    <a:pt x="571" y="684"/>
                  </a:lnTo>
                  <a:lnTo>
                    <a:pt x="584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6120" y="4311"/>
              <a:ext cx="669" cy="1040"/>
            </a:xfrm>
            <a:custGeom>
              <a:avLst/>
              <a:gdLst/>
              <a:ahLst/>
              <a:cxnLst>
                <a:cxn ang="0">
                  <a:pos x="616" y="754"/>
                </a:cxn>
                <a:cxn ang="0">
                  <a:pos x="594" y="874"/>
                </a:cxn>
                <a:cxn ang="0">
                  <a:pos x="562" y="902"/>
                </a:cxn>
                <a:cxn ang="0">
                  <a:pos x="152" y="906"/>
                </a:cxn>
                <a:cxn ang="0">
                  <a:pos x="281" y="791"/>
                </a:cxn>
                <a:cxn ang="0">
                  <a:pos x="371" y="712"/>
                </a:cxn>
                <a:cxn ang="0">
                  <a:pos x="455" y="643"/>
                </a:cxn>
                <a:cxn ang="0">
                  <a:pos x="558" y="550"/>
                </a:cxn>
                <a:cxn ang="0">
                  <a:pos x="638" y="439"/>
                </a:cxn>
                <a:cxn ang="0">
                  <a:pos x="669" y="305"/>
                </a:cxn>
                <a:cxn ang="0">
                  <a:pos x="634" y="162"/>
                </a:cxn>
                <a:cxn ang="0">
                  <a:pos x="536" y="60"/>
                </a:cxn>
                <a:cxn ang="0">
                  <a:pos x="397" y="10"/>
                </a:cxn>
                <a:cxn ang="0">
                  <a:pos x="228" y="10"/>
                </a:cxn>
                <a:cxn ang="0">
                  <a:pos x="90" y="88"/>
                </a:cxn>
                <a:cxn ang="0">
                  <a:pos x="14" y="213"/>
                </a:cxn>
                <a:cxn ang="0">
                  <a:pos x="9" y="324"/>
                </a:cxn>
                <a:cxn ang="0">
                  <a:pos x="45" y="361"/>
                </a:cxn>
                <a:cxn ang="0">
                  <a:pos x="81" y="370"/>
                </a:cxn>
                <a:cxn ang="0">
                  <a:pos x="134" y="347"/>
                </a:cxn>
                <a:cxn ang="0">
                  <a:pos x="161" y="287"/>
                </a:cxn>
                <a:cxn ang="0">
                  <a:pos x="152" y="245"/>
                </a:cxn>
                <a:cxn ang="0">
                  <a:pos x="112" y="208"/>
                </a:cxn>
                <a:cxn ang="0">
                  <a:pos x="107" y="144"/>
                </a:cxn>
                <a:cxn ang="0">
                  <a:pos x="197" y="79"/>
                </a:cxn>
                <a:cxn ang="0">
                  <a:pos x="295" y="56"/>
                </a:cxn>
                <a:cxn ang="0">
                  <a:pos x="420" y="93"/>
                </a:cxn>
                <a:cxn ang="0">
                  <a:pos x="495" y="185"/>
                </a:cxn>
                <a:cxn ang="0">
                  <a:pos x="522" y="305"/>
                </a:cxn>
                <a:cxn ang="0">
                  <a:pos x="487" y="453"/>
                </a:cxn>
                <a:cxn ang="0">
                  <a:pos x="415" y="569"/>
                </a:cxn>
                <a:cxn ang="0">
                  <a:pos x="9" y="985"/>
                </a:cxn>
                <a:cxn ang="0">
                  <a:pos x="5" y="999"/>
                </a:cxn>
                <a:cxn ang="0">
                  <a:pos x="0" y="1040"/>
                </a:cxn>
                <a:cxn ang="0">
                  <a:pos x="669" y="754"/>
                </a:cxn>
              </a:cxnLst>
              <a:rect l="0" t="0" r="r" b="b"/>
              <a:pathLst>
                <a:path w="669" h="1040">
                  <a:moveTo>
                    <a:pt x="669" y="754"/>
                  </a:moveTo>
                  <a:lnTo>
                    <a:pt x="616" y="754"/>
                  </a:lnTo>
                  <a:lnTo>
                    <a:pt x="611" y="791"/>
                  </a:lnTo>
                  <a:lnTo>
                    <a:pt x="594" y="874"/>
                  </a:lnTo>
                  <a:lnTo>
                    <a:pt x="580" y="897"/>
                  </a:lnTo>
                  <a:lnTo>
                    <a:pt x="562" y="902"/>
                  </a:lnTo>
                  <a:lnTo>
                    <a:pt x="527" y="906"/>
                  </a:lnTo>
                  <a:lnTo>
                    <a:pt x="152" y="906"/>
                  </a:lnTo>
                  <a:lnTo>
                    <a:pt x="223" y="842"/>
                  </a:lnTo>
                  <a:lnTo>
                    <a:pt x="281" y="791"/>
                  </a:lnTo>
                  <a:lnTo>
                    <a:pt x="326" y="749"/>
                  </a:lnTo>
                  <a:lnTo>
                    <a:pt x="371" y="712"/>
                  </a:lnTo>
                  <a:lnTo>
                    <a:pt x="411" y="680"/>
                  </a:lnTo>
                  <a:lnTo>
                    <a:pt x="455" y="643"/>
                  </a:lnTo>
                  <a:lnTo>
                    <a:pt x="509" y="597"/>
                  </a:lnTo>
                  <a:lnTo>
                    <a:pt x="558" y="550"/>
                  </a:lnTo>
                  <a:lnTo>
                    <a:pt x="603" y="495"/>
                  </a:lnTo>
                  <a:lnTo>
                    <a:pt x="638" y="439"/>
                  </a:lnTo>
                  <a:lnTo>
                    <a:pt x="661" y="375"/>
                  </a:lnTo>
                  <a:lnTo>
                    <a:pt x="669" y="305"/>
                  </a:lnTo>
                  <a:lnTo>
                    <a:pt x="661" y="231"/>
                  </a:lnTo>
                  <a:lnTo>
                    <a:pt x="634" y="162"/>
                  </a:lnTo>
                  <a:lnTo>
                    <a:pt x="589" y="107"/>
                  </a:lnTo>
                  <a:lnTo>
                    <a:pt x="536" y="60"/>
                  </a:lnTo>
                  <a:lnTo>
                    <a:pt x="469" y="28"/>
                  </a:lnTo>
                  <a:lnTo>
                    <a:pt x="397" y="10"/>
                  </a:lnTo>
                  <a:lnTo>
                    <a:pt x="317" y="0"/>
                  </a:lnTo>
                  <a:lnTo>
                    <a:pt x="228" y="10"/>
                  </a:lnTo>
                  <a:lnTo>
                    <a:pt x="152" y="42"/>
                  </a:lnTo>
                  <a:lnTo>
                    <a:pt x="90" y="88"/>
                  </a:lnTo>
                  <a:lnTo>
                    <a:pt x="41" y="144"/>
                  </a:lnTo>
                  <a:lnTo>
                    <a:pt x="14" y="213"/>
                  </a:lnTo>
                  <a:lnTo>
                    <a:pt x="0" y="282"/>
                  </a:lnTo>
                  <a:lnTo>
                    <a:pt x="9" y="324"/>
                  </a:lnTo>
                  <a:lnTo>
                    <a:pt x="27" y="347"/>
                  </a:lnTo>
                  <a:lnTo>
                    <a:pt x="45" y="361"/>
                  </a:lnTo>
                  <a:lnTo>
                    <a:pt x="67" y="366"/>
                  </a:lnTo>
                  <a:lnTo>
                    <a:pt x="81" y="370"/>
                  </a:lnTo>
                  <a:lnTo>
                    <a:pt x="107" y="366"/>
                  </a:lnTo>
                  <a:lnTo>
                    <a:pt x="134" y="347"/>
                  </a:lnTo>
                  <a:lnTo>
                    <a:pt x="156" y="324"/>
                  </a:lnTo>
                  <a:lnTo>
                    <a:pt x="161" y="287"/>
                  </a:lnTo>
                  <a:lnTo>
                    <a:pt x="161" y="268"/>
                  </a:lnTo>
                  <a:lnTo>
                    <a:pt x="152" y="245"/>
                  </a:lnTo>
                  <a:lnTo>
                    <a:pt x="139" y="227"/>
                  </a:lnTo>
                  <a:lnTo>
                    <a:pt x="112" y="208"/>
                  </a:lnTo>
                  <a:lnTo>
                    <a:pt x="72" y="204"/>
                  </a:lnTo>
                  <a:lnTo>
                    <a:pt x="107" y="144"/>
                  </a:lnTo>
                  <a:lnTo>
                    <a:pt x="152" y="102"/>
                  </a:lnTo>
                  <a:lnTo>
                    <a:pt x="197" y="79"/>
                  </a:lnTo>
                  <a:lnTo>
                    <a:pt x="246" y="60"/>
                  </a:lnTo>
                  <a:lnTo>
                    <a:pt x="295" y="56"/>
                  </a:lnTo>
                  <a:lnTo>
                    <a:pt x="362" y="65"/>
                  </a:lnTo>
                  <a:lnTo>
                    <a:pt x="420" y="93"/>
                  </a:lnTo>
                  <a:lnTo>
                    <a:pt x="464" y="134"/>
                  </a:lnTo>
                  <a:lnTo>
                    <a:pt x="495" y="185"/>
                  </a:lnTo>
                  <a:lnTo>
                    <a:pt x="518" y="245"/>
                  </a:lnTo>
                  <a:lnTo>
                    <a:pt x="522" y="305"/>
                  </a:lnTo>
                  <a:lnTo>
                    <a:pt x="513" y="384"/>
                  </a:lnTo>
                  <a:lnTo>
                    <a:pt x="487" y="453"/>
                  </a:lnTo>
                  <a:lnTo>
                    <a:pt x="451" y="518"/>
                  </a:lnTo>
                  <a:lnTo>
                    <a:pt x="415" y="569"/>
                  </a:lnTo>
                  <a:lnTo>
                    <a:pt x="18" y="980"/>
                  </a:lnTo>
                  <a:lnTo>
                    <a:pt x="9" y="985"/>
                  </a:lnTo>
                  <a:lnTo>
                    <a:pt x="5" y="994"/>
                  </a:lnTo>
                  <a:lnTo>
                    <a:pt x="5" y="999"/>
                  </a:lnTo>
                  <a:lnTo>
                    <a:pt x="0" y="1008"/>
                  </a:lnTo>
                  <a:lnTo>
                    <a:pt x="0" y="1040"/>
                  </a:lnTo>
                  <a:lnTo>
                    <a:pt x="625" y="1040"/>
                  </a:lnTo>
                  <a:lnTo>
                    <a:pt x="66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" name="Group 21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5867400" y="2819400"/>
            <a:ext cx="2684946" cy="609600"/>
            <a:chOff x="3981" y="1894"/>
            <a:chExt cx="22031" cy="5002"/>
          </a:xfrm>
        </p:grpSpPr>
        <p:sp>
          <p:nvSpPr>
            <p:cNvPr id="154" name="Freeform 217"/>
            <p:cNvSpPr>
              <a:spLocks noEditPoints="1"/>
            </p:cNvSpPr>
            <p:nvPr/>
          </p:nvSpPr>
          <p:spPr bwMode="auto">
            <a:xfrm>
              <a:off x="3981" y="4034"/>
              <a:ext cx="1425" cy="514"/>
            </a:xfrm>
            <a:custGeom>
              <a:avLst/>
              <a:gdLst/>
              <a:ahLst/>
              <a:cxnLst>
                <a:cxn ang="0">
                  <a:pos x="1350" y="90"/>
                </a:cxn>
                <a:cxn ang="0">
                  <a:pos x="1377" y="90"/>
                </a:cxn>
                <a:cxn ang="0">
                  <a:pos x="1418" y="69"/>
                </a:cxn>
                <a:cxn ang="0">
                  <a:pos x="1425" y="62"/>
                </a:cxn>
                <a:cxn ang="0">
                  <a:pos x="1425" y="21"/>
                </a:cxn>
                <a:cxn ang="0">
                  <a:pos x="1384" y="0"/>
                </a:cxn>
                <a:cxn ang="0">
                  <a:pos x="27" y="0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0" y="27"/>
                </a:cxn>
                <a:cxn ang="0">
                  <a:pos x="0" y="55"/>
                </a:cxn>
                <a:cxn ang="0">
                  <a:pos x="7" y="69"/>
                </a:cxn>
                <a:cxn ang="0">
                  <a:pos x="14" y="76"/>
                </a:cxn>
                <a:cxn ang="0">
                  <a:pos x="27" y="83"/>
                </a:cxn>
                <a:cxn ang="0">
                  <a:pos x="41" y="83"/>
                </a:cxn>
                <a:cxn ang="0">
                  <a:pos x="54" y="90"/>
                </a:cxn>
                <a:cxn ang="0">
                  <a:pos x="68" y="90"/>
                </a:cxn>
                <a:cxn ang="0">
                  <a:pos x="1350" y="90"/>
                </a:cxn>
                <a:cxn ang="0">
                  <a:pos x="1350" y="514"/>
                </a:cxn>
                <a:cxn ang="0">
                  <a:pos x="1377" y="514"/>
                </a:cxn>
                <a:cxn ang="0">
                  <a:pos x="1391" y="507"/>
                </a:cxn>
                <a:cxn ang="0">
                  <a:pos x="1405" y="507"/>
                </a:cxn>
                <a:cxn ang="0">
                  <a:pos x="1418" y="500"/>
                </a:cxn>
                <a:cxn ang="0">
                  <a:pos x="1425" y="486"/>
                </a:cxn>
                <a:cxn ang="0">
                  <a:pos x="1425" y="458"/>
                </a:cxn>
                <a:cxn ang="0">
                  <a:pos x="1418" y="444"/>
                </a:cxn>
                <a:cxn ang="0">
                  <a:pos x="1377" y="423"/>
                </a:cxn>
                <a:cxn ang="0">
                  <a:pos x="41" y="423"/>
                </a:cxn>
                <a:cxn ang="0">
                  <a:pos x="27" y="430"/>
                </a:cxn>
                <a:cxn ang="0">
                  <a:pos x="14" y="430"/>
                </a:cxn>
                <a:cxn ang="0">
                  <a:pos x="7" y="444"/>
                </a:cxn>
                <a:cxn ang="0">
                  <a:pos x="0" y="451"/>
                </a:cxn>
                <a:cxn ang="0">
                  <a:pos x="0" y="486"/>
                </a:cxn>
                <a:cxn ang="0">
                  <a:pos x="7" y="500"/>
                </a:cxn>
                <a:cxn ang="0">
                  <a:pos x="14" y="507"/>
                </a:cxn>
                <a:cxn ang="0">
                  <a:pos x="27" y="507"/>
                </a:cxn>
                <a:cxn ang="0">
                  <a:pos x="41" y="514"/>
                </a:cxn>
                <a:cxn ang="0">
                  <a:pos x="68" y="514"/>
                </a:cxn>
                <a:cxn ang="0">
                  <a:pos x="1350" y="514"/>
                </a:cxn>
              </a:cxnLst>
              <a:rect l="0" t="0" r="r" b="b"/>
              <a:pathLst>
                <a:path w="1425" h="514">
                  <a:moveTo>
                    <a:pt x="1350" y="90"/>
                  </a:moveTo>
                  <a:lnTo>
                    <a:pt x="1377" y="90"/>
                  </a:lnTo>
                  <a:lnTo>
                    <a:pt x="1418" y="69"/>
                  </a:lnTo>
                  <a:lnTo>
                    <a:pt x="1425" y="62"/>
                  </a:lnTo>
                  <a:lnTo>
                    <a:pt x="1425" y="21"/>
                  </a:lnTo>
                  <a:lnTo>
                    <a:pt x="1384" y="0"/>
                  </a:lnTo>
                  <a:lnTo>
                    <a:pt x="27" y="0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0" y="27"/>
                  </a:lnTo>
                  <a:lnTo>
                    <a:pt x="0" y="55"/>
                  </a:lnTo>
                  <a:lnTo>
                    <a:pt x="7" y="69"/>
                  </a:lnTo>
                  <a:lnTo>
                    <a:pt x="14" y="76"/>
                  </a:lnTo>
                  <a:lnTo>
                    <a:pt x="27" y="83"/>
                  </a:lnTo>
                  <a:lnTo>
                    <a:pt x="41" y="83"/>
                  </a:lnTo>
                  <a:lnTo>
                    <a:pt x="54" y="90"/>
                  </a:lnTo>
                  <a:lnTo>
                    <a:pt x="68" y="90"/>
                  </a:lnTo>
                  <a:lnTo>
                    <a:pt x="1350" y="90"/>
                  </a:lnTo>
                  <a:close/>
                  <a:moveTo>
                    <a:pt x="1350" y="514"/>
                  </a:moveTo>
                  <a:lnTo>
                    <a:pt x="1377" y="514"/>
                  </a:lnTo>
                  <a:lnTo>
                    <a:pt x="1391" y="507"/>
                  </a:lnTo>
                  <a:lnTo>
                    <a:pt x="1405" y="507"/>
                  </a:lnTo>
                  <a:lnTo>
                    <a:pt x="1418" y="500"/>
                  </a:lnTo>
                  <a:lnTo>
                    <a:pt x="1425" y="486"/>
                  </a:lnTo>
                  <a:lnTo>
                    <a:pt x="1425" y="458"/>
                  </a:lnTo>
                  <a:lnTo>
                    <a:pt x="1418" y="444"/>
                  </a:lnTo>
                  <a:lnTo>
                    <a:pt x="1377" y="423"/>
                  </a:lnTo>
                  <a:lnTo>
                    <a:pt x="41" y="423"/>
                  </a:lnTo>
                  <a:lnTo>
                    <a:pt x="27" y="430"/>
                  </a:lnTo>
                  <a:lnTo>
                    <a:pt x="14" y="430"/>
                  </a:lnTo>
                  <a:lnTo>
                    <a:pt x="7" y="444"/>
                  </a:lnTo>
                  <a:lnTo>
                    <a:pt x="0" y="451"/>
                  </a:lnTo>
                  <a:lnTo>
                    <a:pt x="0" y="486"/>
                  </a:lnTo>
                  <a:lnTo>
                    <a:pt x="7" y="500"/>
                  </a:lnTo>
                  <a:lnTo>
                    <a:pt x="14" y="507"/>
                  </a:lnTo>
                  <a:lnTo>
                    <a:pt x="27" y="507"/>
                  </a:lnTo>
                  <a:lnTo>
                    <a:pt x="41" y="514"/>
                  </a:lnTo>
                  <a:lnTo>
                    <a:pt x="68" y="514"/>
                  </a:lnTo>
                  <a:lnTo>
                    <a:pt x="1350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18"/>
            <p:cNvSpPr>
              <a:spLocks/>
            </p:cNvSpPr>
            <p:nvPr/>
          </p:nvSpPr>
          <p:spPr bwMode="auto">
            <a:xfrm>
              <a:off x="9022" y="2769"/>
              <a:ext cx="1310" cy="84"/>
            </a:xfrm>
            <a:custGeom>
              <a:avLst/>
              <a:gdLst/>
              <a:ahLst/>
              <a:cxnLst>
                <a:cxn ang="0">
                  <a:pos x="1242" y="84"/>
                </a:cxn>
                <a:cxn ang="0">
                  <a:pos x="1283" y="84"/>
                </a:cxn>
                <a:cxn ang="0">
                  <a:pos x="1296" y="77"/>
                </a:cxn>
                <a:cxn ang="0">
                  <a:pos x="1303" y="70"/>
                </a:cxn>
                <a:cxn ang="0">
                  <a:pos x="1310" y="56"/>
                </a:cxn>
                <a:cxn ang="0">
                  <a:pos x="1310" y="28"/>
                </a:cxn>
                <a:cxn ang="0">
                  <a:pos x="1303" y="14"/>
                </a:cxn>
                <a:cxn ang="0">
                  <a:pos x="1296" y="7"/>
                </a:cxn>
                <a:cxn ang="0">
                  <a:pos x="1283" y="0"/>
                </a:cxn>
                <a:cxn ang="0">
                  <a:pos x="34" y="0"/>
                </a:cxn>
                <a:cxn ang="0">
                  <a:pos x="21" y="7"/>
                </a:cxn>
                <a:cxn ang="0">
                  <a:pos x="14" y="14"/>
                </a:cxn>
                <a:cxn ang="0">
                  <a:pos x="0" y="42"/>
                </a:cxn>
                <a:cxn ang="0">
                  <a:pos x="0" y="56"/>
                </a:cxn>
                <a:cxn ang="0">
                  <a:pos x="7" y="70"/>
                </a:cxn>
                <a:cxn ang="0">
                  <a:pos x="34" y="84"/>
                </a:cxn>
                <a:cxn ang="0">
                  <a:pos x="75" y="84"/>
                </a:cxn>
                <a:cxn ang="0">
                  <a:pos x="1242" y="84"/>
                </a:cxn>
              </a:cxnLst>
              <a:rect l="0" t="0" r="r" b="b"/>
              <a:pathLst>
                <a:path w="1310" h="84">
                  <a:moveTo>
                    <a:pt x="1242" y="84"/>
                  </a:moveTo>
                  <a:lnTo>
                    <a:pt x="1283" y="84"/>
                  </a:lnTo>
                  <a:lnTo>
                    <a:pt x="1296" y="77"/>
                  </a:lnTo>
                  <a:lnTo>
                    <a:pt x="1303" y="70"/>
                  </a:lnTo>
                  <a:lnTo>
                    <a:pt x="1310" y="56"/>
                  </a:lnTo>
                  <a:lnTo>
                    <a:pt x="1310" y="28"/>
                  </a:lnTo>
                  <a:lnTo>
                    <a:pt x="1303" y="14"/>
                  </a:lnTo>
                  <a:lnTo>
                    <a:pt x="1296" y="7"/>
                  </a:lnTo>
                  <a:lnTo>
                    <a:pt x="1283" y="0"/>
                  </a:lnTo>
                  <a:lnTo>
                    <a:pt x="34" y="0"/>
                  </a:lnTo>
                  <a:lnTo>
                    <a:pt x="21" y="7"/>
                  </a:lnTo>
                  <a:lnTo>
                    <a:pt x="14" y="14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34" y="84"/>
                  </a:lnTo>
                  <a:lnTo>
                    <a:pt x="75" y="84"/>
                  </a:lnTo>
                  <a:lnTo>
                    <a:pt x="1242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19"/>
            <p:cNvSpPr>
              <a:spLocks/>
            </p:cNvSpPr>
            <p:nvPr/>
          </p:nvSpPr>
          <p:spPr bwMode="auto">
            <a:xfrm>
              <a:off x="10705" y="1894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5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4" y="146"/>
                </a:cxn>
                <a:cxn ang="0">
                  <a:pos x="0" y="146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5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2"/>
                </a:cxn>
                <a:cxn ang="0">
                  <a:pos x="176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2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5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4" y="146"/>
                  </a:lnTo>
                  <a:lnTo>
                    <a:pt x="0" y="146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5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2"/>
                  </a:lnTo>
                  <a:lnTo>
                    <a:pt x="176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2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220"/>
            <p:cNvSpPr>
              <a:spLocks noChangeArrowheads="1"/>
            </p:cNvSpPr>
            <p:nvPr/>
          </p:nvSpPr>
          <p:spPr bwMode="auto">
            <a:xfrm>
              <a:off x="6491" y="4305"/>
              <a:ext cx="7674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1"/>
            <p:cNvSpPr>
              <a:spLocks noEditPoints="1"/>
            </p:cNvSpPr>
            <p:nvPr/>
          </p:nvSpPr>
          <p:spPr bwMode="auto">
            <a:xfrm>
              <a:off x="6458" y="4860"/>
              <a:ext cx="949" cy="1487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70" y="1126"/>
                </a:cxn>
                <a:cxn ang="0">
                  <a:pos x="570" y="1355"/>
                </a:cxn>
                <a:cxn ang="0">
                  <a:pos x="556" y="1383"/>
                </a:cxn>
                <a:cxn ang="0">
                  <a:pos x="529" y="1404"/>
                </a:cxn>
                <a:cxn ang="0">
                  <a:pos x="481" y="1417"/>
                </a:cxn>
                <a:cxn ang="0">
                  <a:pos x="359" y="1417"/>
                </a:cxn>
                <a:cxn ang="0">
                  <a:pos x="359" y="1487"/>
                </a:cxn>
                <a:cxn ang="0">
                  <a:pos x="502" y="1480"/>
                </a:cxn>
                <a:cxn ang="0">
                  <a:pos x="800" y="1480"/>
                </a:cxn>
                <a:cxn ang="0">
                  <a:pos x="943" y="1487"/>
                </a:cxn>
                <a:cxn ang="0">
                  <a:pos x="943" y="1417"/>
                </a:cxn>
                <a:cxn ang="0">
                  <a:pos x="821" y="1417"/>
                </a:cxn>
                <a:cxn ang="0">
                  <a:pos x="773" y="1404"/>
                </a:cxn>
                <a:cxn ang="0">
                  <a:pos x="746" y="1383"/>
                </a:cxn>
                <a:cxn ang="0">
                  <a:pos x="739" y="1355"/>
                </a:cxn>
                <a:cxn ang="0">
                  <a:pos x="732" y="1313"/>
                </a:cxn>
                <a:cxn ang="0">
                  <a:pos x="732" y="1126"/>
                </a:cxn>
                <a:cxn ang="0">
                  <a:pos x="949" y="1126"/>
                </a:cxn>
                <a:cxn ang="0">
                  <a:pos x="949" y="1056"/>
                </a:cxn>
                <a:cxn ang="0">
                  <a:pos x="732" y="1056"/>
                </a:cxn>
                <a:cxn ang="0">
                  <a:pos x="732" y="21"/>
                </a:cxn>
                <a:cxn ang="0">
                  <a:pos x="726" y="7"/>
                </a:cxn>
                <a:cxn ang="0">
                  <a:pos x="719" y="0"/>
                </a:cxn>
                <a:cxn ang="0">
                  <a:pos x="678" y="0"/>
                </a:cxn>
                <a:cxn ang="0">
                  <a:pos x="665" y="14"/>
                </a:cxn>
                <a:cxn ang="0">
                  <a:pos x="658" y="28"/>
                </a:cxn>
                <a:cxn ang="0">
                  <a:pos x="0" y="1056"/>
                </a:cxn>
                <a:cxn ang="0">
                  <a:pos x="0" y="1126"/>
                </a:cxn>
                <a:cxn ang="0">
                  <a:pos x="583" y="1056"/>
                </a:cxn>
                <a:cxn ang="0">
                  <a:pos x="61" y="1056"/>
                </a:cxn>
                <a:cxn ang="0">
                  <a:pos x="583" y="237"/>
                </a:cxn>
                <a:cxn ang="0">
                  <a:pos x="583" y="1056"/>
                </a:cxn>
              </a:cxnLst>
              <a:rect l="0" t="0" r="r" b="b"/>
              <a:pathLst>
                <a:path w="949" h="1487">
                  <a:moveTo>
                    <a:pt x="0" y="1126"/>
                  </a:moveTo>
                  <a:lnTo>
                    <a:pt x="570" y="1126"/>
                  </a:lnTo>
                  <a:lnTo>
                    <a:pt x="570" y="1355"/>
                  </a:lnTo>
                  <a:lnTo>
                    <a:pt x="556" y="1383"/>
                  </a:lnTo>
                  <a:lnTo>
                    <a:pt x="529" y="1404"/>
                  </a:lnTo>
                  <a:lnTo>
                    <a:pt x="481" y="1417"/>
                  </a:lnTo>
                  <a:lnTo>
                    <a:pt x="359" y="1417"/>
                  </a:lnTo>
                  <a:lnTo>
                    <a:pt x="359" y="1487"/>
                  </a:lnTo>
                  <a:lnTo>
                    <a:pt x="502" y="1480"/>
                  </a:lnTo>
                  <a:lnTo>
                    <a:pt x="800" y="1480"/>
                  </a:lnTo>
                  <a:lnTo>
                    <a:pt x="943" y="1487"/>
                  </a:lnTo>
                  <a:lnTo>
                    <a:pt x="943" y="1417"/>
                  </a:lnTo>
                  <a:lnTo>
                    <a:pt x="821" y="1417"/>
                  </a:lnTo>
                  <a:lnTo>
                    <a:pt x="773" y="1404"/>
                  </a:lnTo>
                  <a:lnTo>
                    <a:pt x="746" y="1383"/>
                  </a:lnTo>
                  <a:lnTo>
                    <a:pt x="739" y="1355"/>
                  </a:lnTo>
                  <a:lnTo>
                    <a:pt x="732" y="1313"/>
                  </a:lnTo>
                  <a:lnTo>
                    <a:pt x="732" y="1126"/>
                  </a:lnTo>
                  <a:lnTo>
                    <a:pt x="949" y="1126"/>
                  </a:lnTo>
                  <a:lnTo>
                    <a:pt x="949" y="1056"/>
                  </a:lnTo>
                  <a:lnTo>
                    <a:pt x="732" y="1056"/>
                  </a:lnTo>
                  <a:lnTo>
                    <a:pt x="732" y="21"/>
                  </a:lnTo>
                  <a:lnTo>
                    <a:pt x="726" y="7"/>
                  </a:lnTo>
                  <a:lnTo>
                    <a:pt x="719" y="0"/>
                  </a:lnTo>
                  <a:lnTo>
                    <a:pt x="678" y="0"/>
                  </a:lnTo>
                  <a:lnTo>
                    <a:pt x="665" y="14"/>
                  </a:lnTo>
                  <a:lnTo>
                    <a:pt x="658" y="28"/>
                  </a:lnTo>
                  <a:lnTo>
                    <a:pt x="0" y="1056"/>
                  </a:lnTo>
                  <a:lnTo>
                    <a:pt x="0" y="1126"/>
                  </a:lnTo>
                  <a:close/>
                  <a:moveTo>
                    <a:pt x="583" y="1056"/>
                  </a:moveTo>
                  <a:lnTo>
                    <a:pt x="61" y="1056"/>
                  </a:lnTo>
                  <a:lnTo>
                    <a:pt x="583" y="237"/>
                  </a:lnTo>
                  <a:lnTo>
                    <a:pt x="583" y="10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22"/>
            <p:cNvSpPr>
              <a:spLocks/>
            </p:cNvSpPr>
            <p:nvPr/>
          </p:nvSpPr>
          <p:spPr bwMode="auto">
            <a:xfrm>
              <a:off x="7679" y="4701"/>
              <a:ext cx="502" cy="2195"/>
            </a:xfrm>
            <a:custGeom>
              <a:avLst/>
              <a:gdLst/>
              <a:ahLst/>
              <a:cxnLst>
                <a:cxn ang="0">
                  <a:pos x="502" y="2174"/>
                </a:cxn>
                <a:cxn ang="0">
                  <a:pos x="502" y="2167"/>
                </a:cxn>
                <a:cxn ang="0">
                  <a:pos x="488" y="2153"/>
                </a:cxn>
                <a:cxn ang="0">
                  <a:pos x="482" y="2139"/>
                </a:cxn>
                <a:cxn ang="0">
                  <a:pos x="461" y="2125"/>
                </a:cxn>
                <a:cxn ang="0">
                  <a:pos x="359" y="2000"/>
                </a:cxn>
                <a:cxn ang="0">
                  <a:pos x="278" y="1861"/>
                </a:cxn>
                <a:cxn ang="0">
                  <a:pos x="217" y="1708"/>
                </a:cxn>
                <a:cxn ang="0">
                  <a:pos x="176" y="1556"/>
                </a:cxn>
                <a:cxn ang="0">
                  <a:pos x="149" y="1396"/>
                </a:cxn>
                <a:cxn ang="0">
                  <a:pos x="129" y="1243"/>
                </a:cxn>
                <a:cxn ang="0">
                  <a:pos x="129" y="1097"/>
                </a:cxn>
                <a:cxn ang="0">
                  <a:pos x="136" y="910"/>
                </a:cxn>
                <a:cxn ang="0">
                  <a:pos x="156" y="722"/>
                </a:cxn>
                <a:cxn ang="0">
                  <a:pos x="203" y="534"/>
                </a:cxn>
                <a:cxn ang="0">
                  <a:pos x="265" y="368"/>
                </a:cxn>
                <a:cxn ang="0">
                  <a:pos x="353" y="201"/>
                </a:cxn>
                <a:cxn ang="0">
                  <a:pos x="475" y="55"/>
                </a:cxn>
                <a:cxn ang="0">
                  <a:pos x="495" y="34"/>
                </a:cxn>
                <a:cxn ang="0">
                  <a:pos x="495" y="27"/>
                </a:cxn>
                <a:cxn ang="0">
                  <a:pos x="502" y="27"/>
                </a:cxn>
                <a:cxn ang="0">
                  <a:pos x="502" y="20"/>
                </a:cxn>
                <a:cxn ang="0">
                  <a:pos x="495" y="7"/>
                </a:cxn>
                <a:cxn ang="0">
                  <a:pos x="488" y="0"/>
                </a:cxn>
                <a:cxn ang="0">
                  <a:pos x="482" y="0"/>
                </a:cxn>
                <a:cxn ang="0">
                  <a:pos x="454" y="13"/>
                </a:cxn>
                <a:cxn ang="0">
                  <a:pos x="407" y="48"/>
                </a:cxn>
                <a:cxn ang="0">
                  <a:pos x="346" y="111"/>
                </a:cxn>
                <a:cxn ang="0">
                  <a:pos x="278" y="194"/>
                </a:cxn>
                <a:cxn ang="0">
                  <a:pos x="203" y="298"/>
                </a:cxn>
                <a:cxn ang="0">
                  <a:pos x="136" y="430"/>
                </a:cxn>
                <a:cxn ang="0">
                  <a:pos x="68" y="611"/>
                </a:cxn>
                <a:cxn ang="0">
                  <a:pos x="27" y="785"/>
                </a:cxn>
                <a:cxn ang="0">
                  <a:pos x="7" y="951"/>
                </a:cxn>
                <a:cxn ang="0">
                  <a:pos x="0" y="1097"/>
                </a:cxn>
                <a:cxn ang="0">
                  <a:pos x="7" y="1243"/>
                </a:cxn>
                <a:cxn ang="0">
                  <a:pos x="27" y="1410"/>
                </a:cxn>
                <a:cxn ang="0">
                  <a:pos x="75" y="1597"/>
                </a:cxn>
                <a:cxn ang="0">
                  <a:pos x="142" y="1785"/>
                </a:cxn>
                <a:cxn ang="0">
                  <a:pos x="210" y="1910"/>
                </a:cxn>
                <a:cxn ang="0">
                  <a:pos x="285" y="2007"/>
                </a:cxn>
                <a:cxn ang="0">
                  <a:pos x="353" y="2091"/>
                </a:cxn>
                <a:cxn ang="0">
                  <a:pos x="414" y="2146"/>
                </a:cxn>
                <a:cxn ang="0">
                  <a:pos x="454" y="2181"/>
                </a:cxn>
                <a:cxn ang="0">
                  <a:pos x="482" y="2195"/>
                </a:cxn>
                <a:cxn ang="0">
                  <a:pos x="488" y="2195"/>
                </a:cxn>
                <a:cxn ang="0">
                  <a:pos x="495" y="2188"/>
                </a:cxn>
                <a:cxn ang="0">
                  <a:pos x="502" y="2174"/>
                </a:cxn>
              </a:cxnLst>
              <a:rect l="0" t="0" r="r" b="b"/>
              <a:pathLst>
                <a:path w="502" h="2195">
                  <a:moveTo>
                    <a:pt x="502" y="2174"/>
                  </a:moveTo>
                  <a:lnTo>
                    <a:pt x="502" y="2167"/>
                  </a:lnTo>
                  <a:lnTo>
                    <a:pt x="488" y="2153"/>
                  </a:lnTo>
                  <a:lnTo>
                    <a:pt x="482" y="2139"/>
                  </a:lnTo>
                  <a:lnTo>
                    <a:pt x="461" y="2125"/>
                  </a:lnTo>
                  <a:lnTo>
                    <a:pt x="359" y="2000"/>
                  </a:lnTo>
                  <a:lnTo>
                    <a:pt x="278" y="1861"/>
                  </a:lnTo>
                  <a:lnTo>
                    <a:pt x="217" y="1708"/>
                  </a:lnTo>
                  <a:lnTo>
                    <a:pt x="176" y="1556"/>
                  </a:lnTo>
                  <a:lnTo>
                    <a:pt x="149" y="1396"/>
                  </a:lnTo>
                  <a:lnTo>
                    <a:pt x="129" y="1243"/>
                  </a:lnTo>
                  <a:lnTo>
                    <a:pt x="129" y="1097"/>
                  </a:lnTo>
                  <a:lnTo>
                    <a:pt x="136" y="910"/>
                  </a:lnTo>
                  <a:lnTo>
                    <a:pt x="156" y="722"/>
                  </a:lnTo>
                  <a:lnTo>
                    <a:pt x="203" y="534"/>
                  </a:lnTo>
                  <a:lnTo>
                    <a:pt x="265" y="368"/>
                  </a:lnTo>
                  <a:lnTo>
                    <a:pt x="353" y="201"/>
                  </a:lnTo>
                  <a:lnTo>
                    <a:pt x="475" y="55"/>
                  </a:lnTo>
                  <a:lnTo>
                    <a:pt x="495" y="34"/>
                  </a:lnTo>
                  <a:lnTo>
                    <a:pt x="495" y="27"/>
                  </a:lnTo>
                  <a:lnTo>
                    <a:pt x="502" y="27"/>
                  </a:lnTo>
                  <a:lnTo>
                    <a:pt x="502" y="20"/>
                  </a:lnTo>
                  <a:lnTo>
                    <a:pt x="495" y="7"/>
                  </a:lnTo>
                  <a:lnTo>
                    <a:pt x="488" y="0"/>
                  </a:lnTo>
                  <a:lnTo>
                    <a:pt x="482" y="0"/>
                  </a:lnTo>
                  <a:lnTo>
                    <a:pt x="454" y="13"/>
                  </a:lnTo>
                  <a:lnTo>
                    <a:pt x="407" y="48"/>
                  </a:lnTo>
                  <a:lnTo>
                    <a:pt x="346" y="111"/>
                  </a:lnTo>
                  <a:lnTo>
                    <a:pt x="278" y="194"/>
                  </a:lnTo>
                  <a:lnTo>
                    <a:pt x="203" y="298"/>
                  </a:lnTo>
                  <a:lnTo>
                    <a:pt x="136" y="430"/>
                  </a:lnTo>
                  <a:lnTo>
                    <a:pt x="68" y="611"/>
                  </a:lnTo>
                  <a:lnTo>
                    <a:pt x="27" y="785"/>
                  </a:lnTo>
                  <a:lnTo>
                    <a:pt x="7" y="951"/>
                  </a:lnTo>
                  <a:lnTo>
                    <a:pt x="0" y="1097"/>
                  </a:lnTo>
                  <a:lnTo>
                    <a:pt x="7" y="1243"/>
                  </a:lnTo>
                  <a:lnTo>
                    <a:pt x="27" y="1410"/>
                  </a:lnTo>
                  <a:lnTo>
                    <a:pt x="75" y="1597"/>
                  </a:lnTo>
                  <a:lnTo>
                    <a:pt x="142" y="1785"/>
                  </a:lnTo>
                  <a:lnTo>
                    <a:pt x="210" y="1910"/>
                  </a:lnTo>
                  <a:lnTo>
                    <a:pt x="285" y="2007"/>
                  </a:lnTo>
                  <a:lnTo>
                    <a:pt x="353" y="2091"/>
                  </a:lnTo>
                  <a:lnTo>
                    <a:pt x="414" y="2146"/>
                  </a:lnTo>
                  <a:lnTo>
                    <a:pt x="454" y="2181"/>
                  </a:lnTo>
                  <a:lnTo>
                    <a:pt x="482" y="2195"/>
                  </a:lnTo>
                  <a:lnTo>
                    <a:pt x="488" y="2195"/>
                  </a:lnTo>
                  <a:lnTo>
                    <a:pt x="495" y="2188"/>
                  </a:lnTo>
                  <a:lnTo>
                    <a:pt x="502" y="2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23"/>
            <p:cNvSpPr>
              <a:spLocks/>
            </p:cNvSpPr>
            <p:nvPr/>
          </p:nvSpPr>
          <p:spPr bwMode="auto">
            <a:xfrm>
              <a:off x="8493" y="4881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5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4" y="146"/>
                </a:cxn>
                <a:cxn ang="0">
                  <a:pos x="0" y="146"/>
                </a:cxn>
                <a:cxn ang="0">
                  <a:pos x="0" y="209"/>
                </a:cxn>
                <a:cxn ang="0">
                  <a:pos x="48" y="209"/>
                </a:cxn>
                <a:cxn ang="0">
                  <a:pos x="115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3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3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5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4" y="146"/>
                  </a:lnTo>
                  <a:lnTo>
                    <a:pt x="0" y="146"/>
                  </a:lnTo>
                  <a:lnTo>
                    <a:pt x="0" y="209"/>
                  </a:lnTo>
                  <a:lnTo>
                    <a:pt x="48" y="209"/>
                  </a:lnTo>
                  <a:lnTo>
                    <a:pt x="115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3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3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24"/>
            <p:cNvSpPr>
              <a:spLocks/>
            </p:cNvSpPr>
            <p:nvPr/>
          </p:nvSpPr>
          <p:spPr bwMode="auto">
            <a:xfrm>
              <a:off x="9938" y="5069"/>
              <a:ext cx="1425" cy="1459"/>
            </a:xfrm>
            <a:custGeom>
              <a:avLst/>
              <a:gdLst/>
              <a:ahLst/>
              <a:cxnLst>
                <a:cxn ang="0">
                  <a:pos x="753" y="771"/>
                </a:cxn>
                <a:cxn ang="0">
                  <a:pos x="1391" y="771"/>
                </a:cxn>
                <a:cxn ang="0">
                  <a:pos x="1418" y="757"/>
                </a:cxn>
                <a:cxn ang="0">
                  <a:pos x="1425" y="743"/>
                </a:cxn>
                <a:cxn ang="0">
                  <a:pos x="1425" y="715"/>
                </a:cxn>
                <a:cxn ang="0">
                  <a:pos x="1418" y="701"/>
                </a:cxn>
                <a:cxn ang="0">
                  <a:pos x="1391" y="687"/>
                </a:cxn>
                <a:cxn ang="0">
                  <a:pos x="753" y="687"/>
                </a:cxn>
                <a:cxn ang="0">
                  <a:pos x="753" y="28"/>
                </a:cxn>
                <a:cxn ang="0">
                  <a:pos x="747" y="14"/>
                </a:cxn>
                <a:cxn ang="0">
                  <a:pos x="740" y="7"/>
                </a:cxn>
                <a:cxn ang="0">
                  <a:pos x="726" y="0"/>
                </a:cxn>
                <a:cxn ang="0">
                  <a:pos x="699" y="0"/>
                </a:cxn>
                <a:cxn ang="0">
                  <a:pos x="686" y="7"/>
                </a:cxn>
                <a:cxn ang="0">
                  <a:pos x="679" y="14"/>
                </a:cxn>
                <a:cxn ang="0">
                  <a:pos x="672" y="28"/>
                </a:cxn>
                <a:cxn ang="0">
                  <a:pos x="672" y="687"/>
                </a:cxn>
                <a:cxn ang="0">
                  <a:pos x="27" y="687"/>
                </a:cxn>
                <a:cxn ang="0">
                  <a:pos x="14" y="694"/>
                </a:cxn>
                <a:cxn ang="0">
                  <a:pos x="7" y="701"/>
                </a:cxn>
                <a:cxn ang="0">
                  <a:pos x="0" y="715"/>
                </a:cxn>
                <a:cxn ang="0">
                  <a:pos x="0" y="743"/>
                </a:cxn>
                <a:cxn ang="0">
                  <a:pos x="7" y="757"/>
                </a:cxn>
                <a:cxn ang="0">
                  <a:pos x="14" y="764"/>
                </a:cxn>
                <a:cxn ang="0">
                  <a:pos x="27" y="771"/>
                </a:cxn>
                <a:cxn ang="0">
                  <a:pos x="672" y="771"/>
                </a:cxn>
                <a:cxn ang="0">
                  <a:pos x="672" y="1431"/>
                </a:cxn>
                <a:cxn ang="0">
                  <a:pos x="679" y="1445"/>
                </a:cxn>
                <a:cxn ang="0">
                  <a:pos x="686" y="1452"/>
                </a:cxn>
                <a:cxn ang="0">
                  <a:pos x="699" y="1459"/>
                </a:cxn>
                <a:cxn ang="0">
                  <a:pos x="726" y="1459"/>
                </a:cxn>
                <a:cxn ang="0">
                  <a:pos x="740" y="1452"/>
                </a:cxn>
                <a:cxn ang="0">
                  <a:pos x="747" y="1438"/>
                </a:cxn>
                <a:cxn ang="0">
                  <a:pos x="753" y="1431"/>
                </a:cxn>
                <a:cxn ang="0">
                  <a:pos x="753" y="1389"/>
                </a:cxn>
                <a:cxn ang="0">
                  <a:pos x="753" y="771"/>
                </a:cxn>
              </a:cxnLst>
              <a:rect l="0" t="0" r="r" b="b"/>
              <a:pathLst>
                <a:path w="1425" h="1459">
                  <a:moveTo>
                    <a:pt x="753" y="771"/>
                  </a:moveTo>
                  <a:lnTo>
                    <a:pt x="1391" y="771"/>
                  </a:lnTo>
                  <a:lnTo>
                    <a:pt x="1418" y="757"/>
                  </a:lnTo>
                  <a:lnTo>
                    <a:pt x="1425" y="743"/>
                  </a:lnTo>
                  <a:lnTo>
                    <a:pt x="1425" y="715"/>
                  </a:lnTo>
                  <a:lnTo>
                    <a:pt x="1418" y="701"/>
                  </a:lnTo>
                  <a:lnTo>
                    <a:pt x="1391" y="687"/>
                  </a:lnTo>
                  <a:lnTo>
                    <a:pt x="753" y="687"/>
                  </a:lnTo>
                  <a:lnTo>
                    <a:pt x="753" y="28"/>
                  </a:lnTo>
                  <a:lnTo>
                    <a:pt x="747" y="14"/>
                  </a:lnTo>
                  <a:lnTo>
                    <a:pt x="740" y="7"/>
                  </a:lnTo>
                  <a:lnTo>
                    <a:pt x="726" y="0"/>
                  </a:lnTo>
                  <a:lnTo>
                    <a:pt x="699" y="0"/>
                  </a:lnTo>
                  <a:lnTo>
                    <a:pt x="686" y="7"/>
                  </a:lnTo>
                  <a:lnTo>
                    <a:pt x="679" y="14"/>
                  </a:lnTo>
                  <a:lnTo>
                    <a:pt x="672" y="28"/>
                  </a:lnTo>
                  <a:lnTo>
                    <a:pt x="672" y="687"/>
                  </a:lnTo>
                  <a:lnTo>
                    <a:pt x="27" y="687"/>
                  </a:lnTo>
                  <a:lnTo>
                    <a:pt x="14" y="694"/>
                  </a:lnTo>
                  <a:lnTo>
                    <a:pt x="7" y="701"/>
                  </a:lnTo>
                  <a:lnTo>
                    <a:pt x="0" y="715"/>
                  </a:lnTo>
                  <a:lnTo>
                    <a:pt x="0" y="743"/>
                  </a:lnTo>
                  <a:lnTo>
                    <a:pt x="7" y="757"/>
                  </a:lnTo>
                  <a:lnTo>
                    <a:pt x="14" y="764"/>
                  </a:lnTo>
                  <a:lnTo>
                    <a:pt x="27" y="771"/>
                  </a:lnTo>
                  <a:lnTo>
                    <a:pt x="672" y="771"/>
                  </a:lnTo>
                  <a:lnTo>
                    <a:pt x="672" y="1431"/>
                  </a:lnTo>
                  <a:lnTo>
                    <a:pt x="679" y="1445"/>
                  </a:lnTo>
                  <a:lnTo>
                    <a:pt x="686" y="1452"/>
                  </a:lnTo>
                  <a:lnTo>
                    <a:pt x="699" y="1459"/>
                  </a:lnTo>
                  <a:lnTo>
                    <a:pt x="726" y="1459"/>
                  </a:lnTo>
                  <a:lnTo>
                    <a:pt x="740" y="1452"/>
                  </a:lnTo>
                  <a:lnTo>
                    <a:pt x="747" y="1438"/>
                  </a:lnTo>
                  <a:lnTo>
                    <a:pt x="753" y="1431"/>
                  </a:lnTo>
                  <a:lnTo>
                    <a:pt x="753" y="1389"/>
                  </a:lnTo>
                  <a:lnTo>
                    <a:pt x="753" y="7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25"/>
            <p:cNvSpPr>
              <a:spLocks/>
            </p:cNvSpPr>
            <p:nvPr/>
          </p:nvSpPr>
          <p:spPr bwMode="auto">
            <a:xfrm>
              <a:off x="12015" y="5374"/>
              <a:ext cx="1072" cy="994"/>
            </a:xfrm>
            <a:custGeom>
              <a:avLst/>
              <a:gdLst/>
              <a:ahLst/>
              <a:cxnLst>
                <a:cxn ang="0">
                  <a:pos x="665" y="271"/>
                </a:cxn>
                <a:cxn ang="0">
                  <a:pos x="712" y="160"/>
                </a:cxn>
                <a:cxn ang="0">
                  <a:pos x="800" y="63"/>
                </a:cxn>
                <a:cxn ang="0">
                  <a:pos x="895" y="49"/>
                </a:cxn>
                <a:cxn ang="0">
                  <a:pos x="977" y="77"/>
                </a:cxn>
                <a:cxn ang="0">
                  <a:pos x="882" y="146"/>
                </a:cxn>
                <a:cxn ang="0">
                  <a:pos x="875" y="216"/>
                </a:cxn>
                <a:cxn ang="0">
                  <a:pos x="888" y="250"/>
                </a:cxn>
                <a:cxn ang="0">
                  <a:pos x="929" y="271"/>
                </a:cxn>
                <a:cxn ang="0">
                  <a:pos x="990" y="264"/>
                </a:cxn>
                <a:cxn ang="0">
                  <a:pos x="1058" y="202"/>
                </a:cxn>
                <a:cxn ang="0">
                  <a:pos x="1058" y="91"/>
                </a:cxn>
                <a:cxn ang="0">
                  <a:pos x="970" y="21"/>
                </a:cxn>
                <a:cxn ang="0">
                  <a:pos x="868" y="0"/>
                </a:cxn>
                <a:cxn ang="0">
                  <a:pos x="746" y="49"/>
                </a:cxn>
                <a:cxn ang="0">
                  <a:pos x="665" y="132"/>
                </a:cxn>
                <a:cxn ang="0">
                  <a:pos x="603" y="98"/>
                </a:cxn>
                <a:cxn ang="0">
                  <a:pos x="508" y="21"/>
                </a:cxn>
                <a:cxn ang="0">
                  <a:pos x="413" y="0"/>
                </a:cxn>
                <a:cxn ang="0">
                  <a:pos x="244" y="56"/>
                </a:cxn>
                <a:cxn ang="0">
                  <a:pos x="135" y="181"/>
                </a:cxn>
                <a:cxn ang="0">
                  <a:pos x="74" y="306"/>
                </a:cxn>
                <a:cxn ang="0">
                  <a:pos x="67" y="355"/>
                </a:cxn>
                <a:cxn ang="0">
                  <a:pos x="81" y="362"/>
                </a:cxn>
                <a:cxn ang="0">
                  <a:pos x="115" y="355"/>
                </a:cxn>
                <a:cxn ang="0">
                  <a:pos x="162" y="237"/>
                </a:cxn>
                <a:cxn ang="0">
                  <a:pos x="264" y="105"/>
                </a:cxn>
                <a:cxn ang="0">
                  <a:pos x="366" y="56"/>
                </a:cxn>
                <a:cxn ang="0">
                  <a:pos x="434" y="56"/>
                </a:cxn>
                <a:cxn ang="0">
                  <a:pos x="495" y="91"/>
                </a:cxn>
                <a:cxn ang="0">
                  <a:pos x="522" y="195"/>
                </a:cxn>
                <a:cxn ang="0">
                  <a:pos x="508" y="320"/>
                </a:cxn>
                <a:cxn ang="0">
                  <a:pos x="447" y="556"/>
                </a:cxn>
                <a:cxn ang="0">
                  <a:pos x="373" y="813"/>
                </a:cxn>
                <a:cxn ang="0">
                  <a:pos x="271" y="931"/>
                </a:cxn>
                <a:cxn ang="0">
                  <a:pos x="190" y="952"/>
                </a:cxn>
                <a:cxn ang="0">
                  <a:pos x="149" y="945"/>
                </a:cxn>
                <a:cxn ang="0">
                  <a:pos x="149" y="897"/>
                </a:cxn>
                <a:cxn ang="0">
                  <a:pos x="196" y="799"/>
                </a:cxn>
                <a:cxn ang="0">
                  <a:pos x="190" y="758"/>
                </a:cxn>
                <a:cxn ang="0">
                  <a:pos x="135" y="723"/>
                </a:cxn>
                <a:cxn ang="0">
                  <a:pos x="61" y="744"/>
                </a:cxn>
                <a:cxn ang="0">
                  <a:pos x="0" y="855"/>
                </a:cxn>
                <a:cxn ang="0">
                  <a:pos x="47" y="945"/>
                </a:cxn>
                <a:cxn ang="0">
                  <a:pos x="142" y="994"/>
                </a:cxn>
                <a:cxn ang="0">
                  <a:pos x="278" y="980"/>
                </a:cxn>
                <a:cxn ang="0">
                  <a:pos x="386" y="897"/>
                </a:cxn>
                <a:cxn ang="0">
                  <a:pos x="427" y="827"/>
                </a:cxn>
                <a:cxn ang="0">
                  <a:pos x="502" y="945"/>
                </a:cxn>
                <a:cxn ang="0">
                  <a:pos x="658" y="994"/>
                </a:cxn>
                <a:cxn ang="0">
                  <a:pos x="821" y="938"/>
                </a:cxn>
                <a:cxn ang="0">
                  <a:pos x="936" y="813"/>
                </a:cxn>
                <a:cxn ang="0">
                  <a:pos x="997" y="695"/>
                </a:cxn>
                <a:cxn ang="0">
                  <a:pos x="1004" y="646"/>
                </a:cxn>
                <a:cxn ang="0">
                  <a:pos x="963" y="639"/>
                </a:cxn>
                <a:cxn ang="0">
                  <a:pos x="949" y="660"/>
                </a:cxn>
                <a:cxn ang="0">
                  <a:pos x="861" y="841"/>
                </a:cxn>
                <a:cxn ang="0">
                  <a:pos x="753" y="924"/>
                </a:cxn>
                <a:cxn ang="0">
                  <a:pos x="665" y="952"/>
                </a:cxn>
                <a:cxn ang="0">
                  <a:pos x="576" y="903"/>
                </a:cxn>
                <a:cxn ang="0">
                  <a:pos x="542" y="806"/>
                </a:cxn>
                <a:cxn ang="0">
                  <a:pos x="563" y="695"/>
                </a:cxn>
                <a:cxn ang="0">
                  <a:pos x="658" y="313"/>
                </a:cxn>
              </a:cxnLst>
              <a:rect l="0" t="0" r="r" b="b"/>
              <a:pathLst>
                <a:path w="1072" h="994">
                  <a:moveTo>
                    <a:pt x="658" y="313"/>
                  </a:moveTo>
                  <a:lnTo>
                    <a:pt x="665" y="271"/>
                  </a:lnTo>
                  <a:lnTo>
                    <a:pt x="685" y="216"/>
                  </a:lnTo>
                  <a:lnTo>
                    <a:pt x="712" y="160"/>
                  </a:lnTo>
                  <a:lnTo>
                    <a:pt x="746" y="105"/>
                  </a:lnTo>
                  <a:lnTo>
                    <a:pt x="800" y="63"/>
                  </a:lnTo>
                  <a:lnTo>
                    <a:pt x="868" y="49"/>
                  </a:lnTo>
                  <a:lnTo>
                    <a:pt x="895" y="49"/>
                  </a:lnTo>
                  <a:lnTo>
                    <a:pt x="949" y="63"/>
                  </a:lnTo>
                  <a:lnTo>
                    <a:pt x="977" y="77"/>
                  </a:lnTo>
                  <a:lnTo>
                    <a:pt x="922" y="105"/>
                  </a:lnTo>
                  <a:lnTo>
                    <a:pt x="882" y="146"/>
                  </a:lnTo>
                  <a:lnTo>
                    <a:pt x="875" y="195"/>
                  </a:lnTo>
                  <a:lnTo>
                    <a:pt x="875" y="216"/>
                  </a:lnTo>
                  <a:lnTo>
                    <a:pt x="882" y="230"/>
                  </a:lnTo>
                  <a:lnTo>
                    <a:pt x="888" y="250"/>
                  </a:lnTo>
                  <a:lnTo>
                    <a:pt x="909" y="264"/>
                  </a:lnTo>
                  <a:lnTo>
                    <a:pt x="929" y="271"/>
                  </a:lnTo>
                  <a:lnTo>
                    <a:pt x="956" y="271"/>
                  </a:lnTo>
                  <a:lnTo>
                    <a:pt x="990" y="264"/>
                  </a:lnTo>
                  <a:lnTo>
                    <a:pt x="1031" y="244"/>
                  </a:lnTo>
                  <a:lnTo>
                    <a:pt x="1058" y="202"/>
                  </a:lnTo>
                  <a:lnTo>
                    <a:pt x="1072" y="146"/>
                  </a:lnTo>
                  <a:lnTo>
                    <a:pt x="1058" y="91"/>
                  </a:lnTo>
                  <a:lnTo>
                    <a:pt x="1017" y="49"/>
                  </a:lnTo>
                  <a:lnTo>
                    <a:pt x="970" y="21"/>
                  </a:lnTo>
                  <a:lnTo>
                    <a:pt x="916" y="7"/>
                  </a:lnTo>
                  <a:lnTo>
                    <a:pt x="868" y="0"/>
                  </a:lnTo>
                  <a:lnTo>
                    <a:pt x="800" y="14"/>
                  </a:lnTo>
                  <a:lnTo>
                    <a:pt x="746" y="49"/>
                  </a:lnTo>
                  <a:lnTo>
                    <a:pt x="698" y="91"/>
                  </a:lnTo>
                  <a:lnTo>
                    <a:pt x="665" y="132"/>
                  </a:lnTo>
                  <a:lnTo>
                    <a:pt x="644" y="167"/>
                  </a:lnTo>
                  <a:lnTo>
                    <a:pt x="603" y="98"/>
                  </a:lnTo>
                  <a:lnTo>
                    <a:pt x="556" y="49"/>
                  </a:lnTo>
                  <a:lnTo>
                    <a:pt x="508" y="21"/>
                  </a:lnTo>
                  <a:lnTo>
                    <a:pt x="454" y="7"/>
                  </a:lnTo>
                  <a:lnTo>
                    <a:pt x="413" y="0"/>
                  </a:lnTo>
                  <a:lnTo>
                    <a:pt x="325" y="14"/>
                  </a:lnTo>
                  <a:lnTo>
                    <a:pt x="244" y="56"/>
                  </a:lnTo>
                  <a:lnTo>
                    <a:pt x="183" y="118"/>
                  </a:lnTo>
                  <a:lnTo>
                    <a:pt x="135" y="181"/>
                  </a:lnTo>
                  <a:lnTo>
                    <a:pt x="95" y="250"/>
                  </a:lnTo>
                  <a:lnTo>
                    <a:pt x="74" y="306"/>
                  </a:lnTo>
                  <a:lnTo>
                    <a:pt x="67" y="341"/>
                  </a:lnTo>
                  <a:lnTo>
                    <a:pt x="67" y="355"/>
                  </a:lnTo>
                  <a:lnTo>
                    <a:pt x="74" y="355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15" y="355"/>
                  </a:lnTo>
                  <a:lnTo>
                    <a:pt x="122" y="341"/>
                  </a:lnTo>
                  <a:lnTo>
                    <a:pt x="162" y="237"/>
                  </a:lnTo>
                  <a:lnTo>
                    <a:pt x="210" y="160"/>
                  </a:lnTo>
                  <a:lnTo>
                    <a:pt x="264" y="105"/>
                  </a:lnTo>
                  <a:lnTo>
                    <a:pt x="318" y="77"/>
                  </a:lnTo>
                  <a:lnTo>
                    <a:pt x="366" y="56"/>
                  </a:lnTo>
                  <a:lnTo>
                    <a:pt x="407" y="49"/>
                  </a:lnTo>
                  <a:lnTo>
                    <a:pt x="434" y="56"/>
                  </a:lnTo>
                  <a:lnTo>
                    <a:pt x="468" y="63"/>
                  </a:lnTo>
                  <a:lnTo>
                    <a:pt x="495" y="91"/>
                  </a:lnTo>
                  <a:lnTo>
                    <a:pt x="515" y="132"/>
                  </a:lnTo>
                  <a:lnTo>
                    <a:pt x="522" y="195"/>
                  </a:lnTo>
                  <a:lnTo>
                    <a:pt x="515" y="250"/>
                  </a:lnTo>
                  <a:lnTo>
                    <a:pt x="508" y="320"/>
                  </a:lnTo>
                  <a:lnTo>
                    <a:pt x="481" y="424"/>
                  </a:lnTo>
                  <a:lnTo>
                    <a:pt x="447" y="556"/>
                  </a:lnTo>
                  <a:lnTo>
                    <a:pt x="407" y="723"/>
                  </a:lnTo>
                  <a:lnTo>
                    <a:pt x="373" y="813"/>
                  </a:lnTo>
                  <a:lnTo>
                    <a:pt x="332" y="883"/>
                  </a:lnTo>
                  <a:lnTo>
                    <a:pt x="271" y="931"/>
                  </a:lnTo>
                  <a:lnTo>
                    <a:pt x="203" y="952"/>
                  </a:lnTo>
                  <a:lnTo>
                    <a:pt x="190" y="952"/>
                  </a:lnTo>
                  <a:lnTo>
                    <a:pt x="176" y="945"/>
                  </a:lnTo>
                  <a:lnTo>
                    <a:pt x="149" y="945"/>
                  </a:lnTo>
                  <a:lnTo>
                    <a:pt x="95" y="917"/>
                  </a:lnTo>
                  <a:lnTo>
                    <a:pt x="149" y="897"/>
                  </a:lnTo>
                  <a:lnTo>
                    <a:pt x="183" y="855"/>
                  </a:lnTo>
                  <a:lnTo>
                    <a:pt x="196" y="799"/>
                  </a:lnTo>
                  <a:lnTo>
                    <a:pt x="196" y="778"/>
                  </a:lnTo>
                  <a:lnTo>
                    <a:pt x="190" y="758"/>
                  </a:lnTo>
                  <a:lnTo>
                    <a:pt x="176" y="744"/>
                  </a:lnTo>
                  <a:lnTo>
                    <a:pt x="135" y="723"/>
                  </a:lnTo>
                  <a:lnTo>
                    <a:pt x="122" y="723"/>
                  </a:lnTo>
                  <a:lnTo>
                    <a:pt x="61" y="744"/>
                  </a:lnTo>
                  <a:lnTo>
                    <a:pt x="20" y="785"/>
                  </a:lnTo>
                  <a:lnTo>
                    <a:pt x="0" y="855"/>
                  </a:lnTo>
                  <a:lnTo>
                    <a:pt x="13" y="910"/>
                  </a:lnTo>
                  <a:lnTo>
                    <a:pt x="47" y="945"/>
                  </a:lnTo>
                  <a:lnTo>
                    <a:pt x="88" y="973"/>
                  </a:lnTo>
                  <a:lnTo>
                    <a:pt x="142" y="994"/>
                  </a:lnTo>
                  <a:lnTo>
                    <a:pt x="203" y="994"/>
                  </a:lnTo>
                  <a:lnTo>
                    <a:pt x="278" y="980"/>
                  </a:lnTo>
                  <a:lnTo>
                    <a:pt x="339" y="938"/>
                  </a:lnTo>
                  <a:lnTo>
                    <a:pt x="386" y="897"/>
                  </a:lnTo>
                  <a:lnTo>
                    <a:pt x="413" y="855"/>
                  </a:lnTo>
                  <a:lnTo>
                    <a:pt x="427" y="827"/>
                  </a:lnTo>
                  <a:lnTo>
                    <a:pt x="454" y="890"/>
                  </a:lnTo>
                  <a:lnTo>
                    <a:pt x="502" y="945"/>
                  </a:lnTo>
                  <a:lnTo>
                    <a:pt x="570" y="980"/>
                  </a:lnTo>
                  <a:lnTo>
                    <a:pt x="658" y="994"/>
                  </a:lnTo>
                  <a:lnTo>
                    <a:pt x="746" y="980"/>
                  </a:lnTo>
                  <a:lnTo>
                    <a:pt x="821" y="938"/>
                  </a:lnTo>
                  <a:lnTo>
                    <a:pt x="888" y="883"/>
                  </a:lnTo>
                  <a:lnTo>
                    <a:pt x="936" y="813"/>
                  </a:lnTo>
                  <a:lnTo>
                    <a:pt x="970" y="751"/>
                  </a:lnTo>
                  <a:lnTo>
                    <a:pt x="997" y="695"/>
                  </a:lnTo>
                  <a:lnTo>
                    <a:pt x="1004" y="660"/>
                  </a:lnTo>
                  <a:lnTo>
                    <a:pt x="1004" y="646"/>
                  </a:lnTo>
                  <a:lnTo>
                    <a:pt x="997" y="639"/>
                  </a:lnTo>
                  <a:lnTo>
                    <a:pt x="963" y="639"/>
                  </a:lnTo>
                  <a:lnTo>
                    <a:pt x="949" y="653"/>
                  </a:lnTo>
                  <a:lnTo>
                    <a:pt x="949" y="660"/>
                  </a:lnTo>
                  <a:lnTo>
                    <a:pt x="909" y="765"/>
                  </a:lnTo>
                  <a:lnTo>
                    <a:pt x="861" y="841"/>
                  </a:lnTo>
                  <a:lnTo>
                    <a:pt x="807" y="890"/>
                  </a:lnTo>
                  <a:lnTo>
                    <a:pt x="753" y="924"/>
                  </a:lnTo>
                  <a:lnTo>
                    <a:pt x="705" y="945"/>
                  </a:lnTo>
                  <a:lnTo>
                    <a:pt x="665" y="952"/>
                  </a:lnTo>
                  <a:lnTo>
                    <a:pt x="610" y="938"/>
                  </a:lnTo>
                  <a:lnTo>
                    <a:pt x="576" y="903"/>
                  </a:lnTo>
                  <a:lnTo>
                    <a:pt x="549" y="855"/>
                  </a:lnTo>
                  <a:lnTo>
                    <a:pt x="542" y="806"/>
                  </a:lnTo>
                  <a:lnTo>
                    <a:pt x="549" y="758"/>
                  </a:lnTo>
                  <a:lnTo>
                    <a:pt x="563" y="695"/>
                  </a:lnTo>
                  <a:lnTo>
                    <a:pt x="583" y="612"/>
                  </a:lnTo>
                  <a:lnTo>
                    <a:pt x="658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26"/>
            <p:cNvSpPr>
              <a:spLocks/>
            </p:cNvSpPr>
            <p:nvPr/>
          </p:nvSpPr>
          <p:spPr bwMode="auto">
            <a:xfrm>
              <a:off x="13304" y="4701"/>
              <a:ext cx="495" cy="2195"/>
            </a:xfrm>
            <a:custGeom>
              <a:avLst/>
              <a:gdLst/>
              <a:ahLst/>
              <a:cxnLst>
                <a:cxn ang="0">
                  <a:pos x="495" y="1097"/>
                </a:cxn>
                <a:cxn ang="0">
                  <a:pos x="488" y="951"/>
                </a:cxn>
                <a:cxn ang="0">
                  <a:pos x="468" y="785"/>
                </a:cxn>
                <a:cxn ang="0">
                  <a:pos x="427" y="597"/>
                </a:cxn>
                <a:cxn ang="0">
                  <a:pos x="353" y="409"/>
                </a:cxn>
                <a:cxn ang="0">
                  <a:pos x="285" y="284"/>
                </a:cxn>
                <a:cxn ang="0">
                  <a:pos x="217" y="187"/>
                </a:cxn>
                <a:cxn ang="0">
                  <a:pos x="149" y="104"/>
                </a:cxn>
                <a:cxn ang="0">
                  <a:pos x="88" y="48"/>
                </a:cxn>
                <a:cxn ang="0">
                  <a:pos x="47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27"/>
                </a:cxn>
                <a:cxn ang="0">
                  <a:pos x="13" y="41"/>
                </a:cxn>
                <a:cxn ang="0">
                  <a:pos x="20" y="55"/>
                </a:cxn>
                <a:cxn ang="0">
                  <a:pos x="40" y="69"/>
                </a:cxn>
                <a:cxn ang="0">
                  <a:pos x="135" y="187"/>
                </a:cxn>
                <a:cxn ang="0">
                  <a:pos x="217" y="333"/>
                </a:cxn>
                <a:cxn ang="0">
                  <a:pos x="285" y="493"/>
                </a:cxn>
                <a:cxn ang="0">
                  <a:pos x="332" y="673"/>
                </a:cxn>
                <a:cxn ang="0">
                  <a:pos x="366" y="875"/>
                </a:cxn>
                <a:cxn ang="0">
                  <a:pos x="373" y="1097"/>
                </a:cxn>
                <a:cxn ang="0">
                  <a:pos x="366" y="1285"/>
                </a:cxn>
                <a:cxn ang="0">
                  <a:pos x="346" y="1472"/>
                </a:cxn>
                <a:cxn ang="0">
                  <a:pos x="298" y="1653"/>
                </a:cxn>
                <a:cxn ang="0">
                  <a:pos x="237" y="1827"/>
                </a:cxn>
                <a:cxn ang="0">
                  <a:pos x="149" y="1986"/>
                </a:cxn>
                <a:cxn ang="0">
                  <a:pos x="27" y="2132"/>
                </a:cxn>
                <a:cxn ang="0">
                  <a:pos x="13" y="2146"/>
                </a:cxn>
                <a:cxn ang="0">
                  <a:pos x="7" y="2160"/>
                </a:cxn>
                <a:cxn ang="0">
                  <a:pos x="0" y="2167"/>
                </a:cxn>
                <a:cxn ang="0">
                  <a:pos x="0" y="2188"/>
                </a:cxn>
                <a:cxn ang="0">
                  <a:pos x="13" y="2195"/>
                </a:cxn>
                <a:cxn ang="0">
                  <a:pos x="20" y="2195"/>
                </a:cxn>
                <a:cxn ang="0">
                  <a:pos x="47" y="2181"/>
                </a:cxn>
                <a:cxn ang="0">
                  <a:pos x="88" y="2146"/>
                </a:cxn>
                <a:cxn ang="0">
                  <a:pos x="149" y="2084"/>
                </a:cxn>
                <a:cxn ang="0">
                  <a:pos x="224" y="2000"/>
                </a:cxn>
                <a:cxn ang="0">
                  <a:pos x="292" y="1896"/>
                </a:cxn>
                <a:cxn ang="0">
                  <a:pos x="359" y="1764"/>
                </a:cxn>
                <a:cxn ang="0">
                  <a:pos x="427" y="1583"/>
                </a:cxn>
                <a:cxn ang="0">
                  <a:pos x="468" y="1410"/>
                </a:cxn>
                <a:cxn ang="0">
                  <a:pos x="495" y="1243"/>
                </a:cxn>
                <a:cxn ang="0">
                  <a:pos x="495" y="1097"/>
                </a:cxn>
              </a:cxnLst>
              <a:rect l="0" t="0" r="r" b="b"/>
              <a:pathLst>
                <a:path w="495" h="2195">
                  <a:moveTo>
                    <a:pt x="495" y="1097"/>
                  </a:moveTo>
                  <a:lnTo>
                    <a:pt x="488" y="951"/>
                  </a:lnTo>
                  <a:lnTo>
                    <a:pt x="468" y="785"/>
                  </a:lnTo>
                  <a:lnTo>
                    <a:pt x="427" y="597"/>
                  </a:lnTo>
                  <a:lnTo>
                    <a:pt x="353" y="409"/>
                  </a:lnTo>
                  <a:lnTo>
                    <a:pt x="285" y="284"/>
                  </a:lnTo>
                  <a:lnTo>
                    <a:pt x="217" y="187"/>
                  </a:lnTo>
                  <a:lnTo>
                    <a:pt x="149" y="104"/>
                  </a:lnTo>
                  <a:lnTo>
                    <a:pt x="88" y="48"/>
                  </a:lnTo>
                  <a:lnTo>
                    <a:pt x="47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27"/>
                  </a:lnTo>
                  <a:lnTo>
                    <a:pt x="13" y="41"/>
                  </a:lnTo>
                  <a:lnTo>
                    <a:pt x="20" y="55"/>
                  </a:lnTo>
                  <a:lnTo>
                    <a:pt x="40" y="69"/>
                  </a:lnTo>
                  <a:lnTo>
                    <a:pt x="135" y="187"/>
                  </a:lnTo>
                  <a:lnTo>
                    <a:pt x="217" y="333"/>
                  </a:lnTo>
                  <a:lnTo>
                    <a:pt x="285" y="493"/>
                  </a:lnTo>
                  <a:lnTo>
                    <a:pt x="332" y="673"/>
                  </a:lnTo>
                  <a:lnTo>
                    <a:pt x="366" y="875"/>
                  </a:lnTo>
                  <a:lnTo>
                    <a:pt x="373" y="1097"/>
                  </a:lnTo>
                  <a:lnTo>
                    <a:pt x="366" y="1285"/>
                  </a:lnTo>
                  <a:lnTo>
                    <a:pt x="346" y="1472"/>
                  </a:lnTo>
                  <a:lnTo>
                    <a:pt x="298" y="1653"/>
                  </a:lnTo>
                  <a:lnTo>
                    <a:pt x="237" y="1827"/>
                  </a:lnTo>
                  <a:lnTo>
                    <a:pt x="149" y="1986"/>
                  </a:lnTo>
                  <a:lnTo>
                    <a:pt x="27" y="2132"/>
                  </a:lnTo>
                  <a:lnTo>
                    <a:pt x="13" y="2146"/>
                  </a:lnTo>
                  <a:lnTo>
                    <a:pt x="7" y="2160"/>
                  </a:lnTo>
                  <a:lnTo>
                    <a:pt x="0" y="2167"/>
                  </a:lnTo>
                  <a:lnTo>
                    <a:pt x="0" y="2188"/>
                  </a:lnTo>
                  <a:lnTo>
                    <a:pt x="13" y="2195"/>
                  </a:lnTo>
                  <a:lnTo>
                    <a:pt x="20" y="2195"/>
                  </a:lnTo>
                  <a:lnTo>
                    <a:pt x="47" y="2181"/>
                  </a:lnTo>
                  <a:lnTo>
                    <a:pt x="88" y="2146"/>
                  </a:lnTo>
                  <a:lnTo>
                    <a:pt x="149" y="2084"/>
                  </a:lnTo>
                  <a:lnTo>
                    <a:pt x="224" y="2000"/>
                  </a:lnTo>
                  <a:lnTo>
                    <a:pt x="292" y="1896"/>
                  </a:lnTo>
                  <a:lnTo>
                    <a:pt x="359" y="1764"/>
                  </a:lnTo>
                  <a:lnTo>
                    <a:pt x="427" y="1583"/>
                  </a:lnTo>
                  <a:lnTo>
                    <a:pt x="468" y="1410"/>
                  </a:lnTo>
                  <a:lnTo>
                    <a:pt x="495" y="1243"/>
                  </a:lnTo>
                  <a:lnTo>
                    <a:pt x="495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27"/>
            <p:cNvSpPr>
              <a:spLocks/>
            </p:cNvSpPr>
            <p:nvPr/>
          </p:nvSpPr>
          <p:spPr bwMode="auto">
            <a:xfrm>
              <a:off x="14912" y="3561"/>
              <a:ext cx="1425" cy="1459"/>
            </a:xfrm>
            <a:custGeom>
              <a:avLst/>
              <a:gdLst/>
              <a:ahLst/>
              <a:cxnLst>
                <a:cxn ang="0">
                  <a:pos x="753" y="771"/>
                </a:cxn>
                <a:cxn ang="0">
                  <a:pos x="1391" y="771"/>
                </a:cxn>
                <a:cxn ang="0">
                  <a:pos x="1418" y="757"/>
                </a:cxn>
                <a:cxn ang="0">
                  <a:pos x="1425" y="744"/>
                </a:cxn>
                <a:cxn ang="0">
                  <a:pos x="1425" y="716"/>
                </a:cxn>
                <a:cxn ang="0">
                  <a:pos x="1418" y="702"/>
                </a:cxn>
                <a:cxn ang="0">
                  <a:pos x="1391" y="688"/>
                </a:cxn>
                <a:cxn ang="0">
                  <a:pos x="753" y="688"/>
                </a:cxn>
                <a:cxn ang="0">
                  <a:pos x="753" y="28"/>
                </a:cxn>
                <a:cxn ang="0">
                  <a:pos x="746" y="14"/>
                </a:cxn>
                <a:cxn ang="0">
                  <a:pos x="739" y="7"/>
                </a:cxn>
                <a:cxn ang="0">
                  <a:pos x="726" y="0"/>
                </a:cxn>
                <a:cxn ang="0">
                  <a:pos x="699" y="0"/>
                </a:cxn>
                <a:cxn ang="0">
                  <a:pos x="685" y="7"/>
                </a:cxn>
                <a:cxn ang="0">
                  <a:pos x="678" y="14"/>
                </a:cxn>
                <a:cxn ang="0">
                  <a:pos x="672" y="28"/>
                </a:cxn>
                <a:cxn ang="0">
                  <a:pos x="672" y="688"/>
                </a:cxn>
                <a:cxn ang="0">
                  <a:pos x="27" y="688"/>
                </a:cxn>
                <a:cxn ang="0">
                  <a:pos x="13" y="695"/>
                </a:cxn>
                <a:cxn ang="0">
                  <a:pos x="7" y="702"/>
                </a:cxn>
                <a:cxn ang="0">
                  <a:pos x="0" y="716"/>
                </a:cxn>
                <a:cxn ang="0">
                  <a:pos x="0" y="744"/>
                </a:cxn>
                <a:cxn ang="0">
                  <a:pos x="7" y="757"/>
                </a:cxn>
                <a:cxn ang="0">
                  <a:pos x="13" y="764"/>
                </a:cxn>
                <a:cxn ang="0">
                  <a:pos x="27" y="771"/>
                </a:cxn>
                <a:cxn ang="0">
                  <a:pos x="672" y="771"/>
                </a:cxn>
                <a:cxn ang="0">
                  <a:pos x="672" y="1431"/>
                </a:cxn>
                <a:cxn ang="0">
                  <a:pos x="678" y="1445"/>
                </a:cxn>
                <a:cxn ang="0">
                  <a:pos x="685" y="1452"/>
                </a:cxn>
                <a:cxn ang="0">
                  <a:pos x="699" y="1459"/>
                </a:cxn>
                <a:cxn ang="0">
                  <a:pos x="726" y="1459"/>
                </a:cxn>
                <a:cxn ang="0">
                  <a:pos x="739" y="1452"/>
                </a:cxn>
                <a:cxn ang="0">
                  <a:pos x="746" y="1438"/>
                </a:cxn>
                <a:cxn ang="0">
                  <a:pos x="753" y="1431"/>
                </a:cxn>
                <a:cxn ang="0">
                  <a:pos x="753" y="1390"/>
                </a:cxn>
                <a:cxn ang="0">
                  <a:pos x="753" y="771"/>
                </a:cxn>
              </a:cxnLst>
              <a:rect l="0" t="0" r="r" b="b"/>
              <a:pathLst>
                <a:path w="1425" h="1459">
                  <a:moveTo>
                    <a:pt x="753" y="771"/>
                  </a:moveTo>
                  <a:lnTo>
                    <a:pt x="1391" y="771"/>
                  </a:lnTo>
                  <a:lnTo>
                    <a:pt x="1418" y="757"/>
                  </a:lnTo>
                  <a:lnTo>
                    <a:pt x="1425" y="744"/>
                  </a:lnTo>
                  <a:lnTo>
                    <a:pt x="1425" y="716"/>
                  </a:lnTo>
                  <a:lnTo>
                    <a:pt x="1418" y="702"/>
                  </a:lnTo>
                  <a:lnTo>
                    <a:pt x="1391" y="688"/>
                  </a:lnTo>
                  <a:lnTo>
                    <a:pt x="753" y="688"/>
                  </a:lnTo>
                  <a:lnTo>
                    <a:pt x="753" y="28"/>
                  </a:lnTo>
                  <a:lnTo>
                    <a:pt x="746" y="14"/>
                  </a:lnTo>
                  <a:lnTo>
                    <a:pt x="739" y="7"/>
                  </a:lnTo>
                  <a:lnTo>
                    <a:pt x="726" y="0"/>
                  </a:lnTo>
                  <a:lnTo>
                    <a:pt x="699" y="0"/>
                  </a:lnTo>
                  <a:lnTo>
                    <a:pt x="685" y="7"/>
                  </a:lnTo>
                  <a:lnTo>
                    <a:pt x="678" y="14"/>
                  </a:lnTo>
                  <a:lnTo>
                    <a:pt x="672" y="28"/>
                  </a:lnTo>
                  <a:lnTo>
                    <a:pt x="672" y="688"/>
                  </a:lnTo>
                  <a:lnTo>
                    <a:pt x="27" y="688"/>
                  </a:lnTo>
                  <a:lnTo>
                    <a:pt x="13" y="695"/>
                  </a:lnTo>
                  <a:lnTo>
                    <a:pt x="7" y="702"/>
                  </a:lnTo>
                  <a:lnTo>
                    <a:pt x="0" y="716"/>
                  </a:lnTo>
                  <a:lnTo>
                    <a:pt x="0" y="744"/>
                  </a:lnTo>
                  <a:lnTo>
                    <a:pt x="7" y="757"/>
                  </a:lnTo>
                  <a:lnTo>
                    <a:pt x="13" y="764"/>
                  </a:lnTo>
                  <a:lnTo>
                    <a:pt x="27" y="771"/>
                  </a:lnTo>
                  <a:lnTo>
                    <a:pt x="672" y="771"/>
                  </a:lnTo>
                  <a:lnTo>
                    <a:pt x="672" y="1431"/>
                  </a:lnTo>
                  <a:lnTo>
                    <a:pt x="678" y="1445"/>
                  </a:lnTo>
                  <a:lnTo>
                    <a:pt x="685" y="1452"/>
                  </a:lnTo>
                  <a:lnTo>
                    <a:pt x="699" y="1459"/>
                  </a:lnTo>
                  <a:lnTo>
                    <a:pt x="726" y="1459"/>
                  </a:lnTo>
                  <a:lnTo>
                    <a:pt x="739" y="1452"/>
                  </a:lnTo>
                  <a:lnTo>
                    <a:pt x="746" y="1438"/>
                  </a:lnTo>
                  <a:lnTo>
                    <a:pt x="753" y="1431"/>
                  </a:lnTo>
                  <a:lnTo>
                    <a:pt x="753" y="1390"/>
                  </a:lnTo>
                  <a:lnTo>
                    <a:pt x="753" y="7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8"/>
            <p:cNvSpPr>
              <a:spLocks/>
            </p:cNvSpPr>
            <p:nvPr/>
          </p:nvSpPr>
          <p:spPr bwMode="auto">
            <a:xfrm>
              <a:off x="21208" y="1894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6" y="70"/>
                </a:cxn>
                <a:cxn ang="0">
                  <a:pos x="218" y="111"/>
                </a:cxn>
                <a:cxn ang="0">
                  <a:pos x="129" y="132"/>
                </a:cxn>
                <a:cxn ang="0">
                  <a:pos x="55" y="146"/>
                </a:cxn>
                <a:cxn ang="0">
                  <a:pos x="0" y="146"/>
                </a:cxn>
                <a:cxn ang="0">
                  <a:pos x="0" y="208"/>
                </a:cxn>
                <a:cxn ang="0">
                  <a:pos x="48" y="208"/>
                </a:cxn>
                <a:cxn ang="0">
                  <a:pos x="116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9" y="1334"/>
                </a:cxn>
                <a:cxn ang="0">
                  <a:pos x="265" y="1362"/>
                </a:cxn>
                <a:cxn ang="0">
                  <a:pos x="238" y="1382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9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2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6" y="70"/>
                  </a:lnTo>
                  <a:lnTo>
                    <a:pt x="218" y="111"/>
                  </a:lnTo>
                  <a:lnTo>
                    <a:pt x="129" y="132"/>
                  </a:lnTo>
                  <a:lnTo>
                    <a:pt x="55" y="146"/>
                  </a:lnTo>
                  <a:lnTo>
                    <a:pt x="0" y="146"/>
                  </a:lnTo>
                  <a:lnTo>
                    <a:pt x="0" y="208"/>
                  </a:lnTo>
                  <a:lnTo>
                    <a:pt x="48" y="208"/>
                  </a:lnTo>
                  <a:lnTo>
                    <a:pt x="116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9" y="1334"/>
                  </a:lnTo>
                  <a:lnTo>
                    <a:pt x="265" y="1362"/>
                  </a:lnTo>
                  <a:lnTo>
                    <a:pt x="238" y="1382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9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2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29"/>
            <p:cNvSpPr>
              <a:spLocks noChangeArrowheads="1"/>
            </p:cNvSpPr>
            <p:nvPr/>
          </p:nvSpPr>
          <p:spPr bwMode="auto">
            <a:xfrm>
              <a:off x="17253" y="4305"/>
              <a:ext cx="8759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30"/>
            <p:cNvSpPr>
              <a:spLocks noEditPoints="1"/>
            </p:cNvSpPr>
            <p:nvPr/>
          </p:nvSpPr>
          <p:spPr bwMode="auto">
            <a:xfrm>
              <a:off x="17253" y="4860"/>
              <a:ext cx="950" cy="1487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70" y="1126"/>
                </a:cxn>
                <a:cxn ang="0">
                  <a:pos x="570" y="1355"/>
                </a:cxn>
                <a:cxn ang="0">
                  <a:pos x="556" y="1383"/>
                </a:cxn>
                <a:cxn ang="0">
                  <a:pos x="529" y="1404"/>
                </a:cxn>
                <a:cxn ang="0">
                  <a:pos x="481" y="1417"/>
                </a:cxn>
                <a:cxn ang="0">
                  <a:pos x="359" y="1417"/>
                </a:cxn>
                <a:cxn ang="0">
                  <a:pos x="359" y="1487"/>
                </a:cxn>
                <a:cxn ang="0">
                  <a:pos x="502" y="1480"/>
                </a:cxn>
                <a:cxn ang="0">
                  <a:pos x="800" y="1480"/>
                </a:cxn>
                <a:cxn ang="0">
                  <a:pos x="943" y="1487"/>
                </a:cxn>
                <a:cxn ang="0">
                  <a:pos x="943" y="1417"/>
                </a:cxn>
                <a:cxn ang="0">
                  <a:pos x="821" y="1417"/>
                </a:cxn>
                <a:cxn ang="0">
                  <a:pos x="773" y="1404"/>
                </a:cxn>
                <a:cxn ang="0">
                  <a:pos x="746" y="1383"/>
                </a:cxn>
                <a:cxn ang="0">
                  <a:pos x="739" y="1355"/>
                </a:cxn>
                <a:cxn ang="0">
                  <a:pos x="732" y="1313"/>
                </a:cxn>
                <a:cxn ang="0">
                  <a:pos x="732" y="1126"/>
                </a:cxn>
                <a:cxn ang="0">
                  <a:pos x="950" y="1126"/>
                </a:cxn>
                <a:cxn ang="0">
                  <a:pos x="950" y="1056"/>
                </a:cxn>
                <a:cxn ang="0">
                  <a:pos x="732" y="1056"/>
                </a:cxn>
                <a:cxn ang="0">
                  <a:pos x="732" y="21"/>
                </a:cxn>
                <a:cxn ang="0">
                  <a:pos x="726" y="7"/>
                </a:cxn>
                <a:cxn ang="0">
                  <a:pos x="719" y="0"/>
                </a:cxn>
                <a:cxn ang="0">
                  <a:pos x="678" y="0"/>
                </a:cxn>
                <a:cxn ang="0">
                  <a:pos x="665" y="14"/>
                </a:cxn>
                <a:cxn ang="0">
                  <a:pos x="658" y="28"/>
                </a:cxn>
                <a:cxn ang="0">
                  <a:pos x="0" y="1056"/>
                </a:cxn>
                <a:cxn ang="0">
                  <a:pos x="0" y="1126"/>
                </a:cxn>
                <a:cxn ang="0">
                  <a:pos x="583" y="1056"/>
                </a:cxn>
                <a:cxn ang="0">
                  <a:pos x="61" y="1056"/>
                </a:cxn>
                <a:cxn ang="0">
                  <a:pos x="583" y="237"/>
                </a:cxn>
                <a:cxn ang="0">
                  <a:pos x="583" y="1056"/>
                </a:cxn>
              </a:cxnLst>
              <a:rect l="0" t="0" r="r" b="b"/>
              <a:pathLst>
                <a:path w="950" h="1487">
                  <a:moveTo>
                    <a:pt x="0" y="1126"/>
                  </a:moveTo>
                  <a:lnTo>
                    <a:pt x="570" y="1126"/>
                  </a:lnTo>
                  <a:lnTo>
                    <a:pt x="570" y="1355"/>
                  </a:lnTo>
                  <a:lnTo>
                    <a:pt x="556" y="1383"/>
                  </a:lnTo>
                  <a:lnTo>
                    <a:pt x="529" y="1404"/>
                  </a:lnTo>
                  <a:lnTo>
                    <a:pt x="481" y="1417"/>
                  </a:lnTo>
                  <a:lnTo>
                    <a:pt x="359" y="1417"/>
                  </a:lnTo>
                  <a:lnTo>
                    <a:pt x="359" y="1487"/>
                  </a:lnTo>
                  <a:lnTo>
                    <a:pt x="502" y="1480"/>
                  </a:lnTo>
                  <a:lnTo>
                    <a:pt x="800" y="1480"/>
                  </a:lnTo>
                  <a:lnTo>
                    <a:pt x="943" y="1487"/>
                  </a:lnTo>
                  <a:lnTo>
                    <a:pt x="943" y="1417"/>
                  </a:lnTo>
                  <a:lnTo>
                    <a:pt x="821" y="1417"/>
                  </a:lnTo>
                  <a:lnTo>
                    <a:pt x="773" y="1404"/>
                  </a:lnTo>
                  <a:lnTo>
                    <a:pt x="746" y="1383"/>
                  </a:lnTo>
                  <a:lnTo>
                    <a:pt x="739" y="1355"/>
                  </a:lnTo>
                  <a:lnTo>
                    <a:pt x="732" y="1313"/>
                  </a:lnTo>
                  <a:lnTo>
                    <a:pt x="732" y="1126"/>
                  </a:lnTo>
                  <a:lnTo>
                    <a:pt x="950" y="1126"/>
                  </a:lnTo>
                  <a:lnTo>
                    <a:pt x="950" y="1056"/>
                  </a:lnTo>
                  <a:lnTo>
                    <a:pt x="732" y="1056"/>
                  </a:lnTo>
                  <a:lnTo>
                    <a:pt x="732" y="21"/>
                  </a:lnTo>
                  <a:lnTo>
                    <a:pt x="726" y="7"/>
                  </a:lnTo>
                  <a:lnTo>
                    <a:pt x="719" y="0"/>
                  </a:lnTo>
                  <a:lnTo>
                    <a:pt x="678" y="0"/>
                  </a:lnTo>
                  <a:lnTo>
                    <a:pt x="665" y="14"/>
                  </a:lnTo>
                  <a:lnTo>
                    <a:pt x="658" y="28"/>
                  </a:lnTo>
                  <a:lnTo>
                    <a:pt x="0" y="1056"/>
                  </a:lnTo>
                  <a:lnTo>
                    <a:pt x="0" y="1126"/>
                  </a:lnTo>
                  <a:close/>
                  <a:moveTo>
                    <a:pt x="583" y="1056"/>
                  </a:moveTo>
                  <a:lnTo>
                    <a:pt x="61" y="1056"/>
                  </a:lnTo>
                  <a:lnTo>
                    <a:pt x="583" y="237"/>
                  </a:lnTo>
                  <a:lnTo>
                    <a:pt x="583" y="10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31"/>
            <p:cNvSpPr>
              <a:spLocks/>
            </p:cNvSpPr>
            <p:nvPr/>
          </p:nvSpPr>
          <p:spPr bwMode="auto">
            <a:xfrm>
              <a:off x="18474" y="4701"/>
              <a:ext cx="502" cy="2195"/>
            </a:xfrm>
            <a:custGeom>
              <a:avLst/>
              <a:gdLst/>
              <a:ahLst/>
              <a:cxnLst>
                <a:cxn ang="0">
                  <a:pos x="502" y="2174"/>
                </a:cxn>
                <a:cxn ang="0">
                  <a:pos x="502" y="2167"/>
                </a:cxn>
                <a:cxn ang="0">
                  <a:pos x="489" y="2153"/>
                </a:cxn>
                <a:cxn ang="0">
                  <a:pos x="482" y="2139"/>
                </a:cxn>
                <a:cxn ang="0">
                  <a:pos x="461" y="2125"/>
                </a:cxn>
                <a:cxn ang="0">
                  <a:pos x="360" y="2000"/>
                </a:cxn>
                <a:cxn ang="0">
                  <a:pos x="278" y="1861"/>
                </a:cxn>
                <a:cxn ang="0">
                  <a:pos x="217" y="1708"/>
                </a:cxn>
                <a:cxn ang="0">
                  <a:pos x="176" y="1556"/>
                </a:cxn>
                <a:cxn ang="0">
                  <a:pos x="149" y="1396"/>
                </a:cxn>
                <a:cxn ang="0">
                  <a:pos x="129" y="1243"/>
                </a:cxn>
                <a:cxn ang="0">
                  <a:pos x="129" y="1097"/>
                </a:cxn>
                <a:cxn ang="0">
                  <a:pos x="136" y="910"/>
                </a:cxn>
                <a:cxn ang="0">
                  <a:pos x="156" y="722"/>
                </a:cxn>
                <a:cxn ang="0">
                  <a:pos x="204" y="534"/>
                </a:cxn>
                <a:cxn ang="0">
                  <a:pos x="265" y="368"/>
                </a:cxn>
                <a:cxn ang="0">
                  <a:pos x="353" y="201"/>
                </a:cxn>
                <a:cxn ang="0">
                  <a:pos x="475" y="55"/>
                </a:cxn>
                <a:cxn ang="0">
                  <a:pos x="495" y="34"/>
                </a:cxn>
                <a:cxn ang="0">
                  <a:pos x="495" y="27"/>
                </a:cxn>
                <a:cxn ang="0">
                  <a:pos x="502" y="27"/>
                </a:cxn>
                <a:cxn ang="0">
                  <a:pos x="502" y="20"/>
                </a:cxn>
                <a:cxn ang="0">
                  <a:pos x="495" y="7"/>
                </a:cxn>
                <a:cxn ang="0">
                  <a:pos x="489" y="0"/>
                </a:cxn>
                <a:cxn ang="0">
                  <a:pos x="482" y="0"/>
                </a:cxn>
                <a:cxn ang="0">
                  <a:pos x="455" y="13"/>
                </a:cxn>
                <a:cxn ang="0">
                  <a:pos x="407" y="48"/>
                </a:cxn>
                <a:cxn ang="0">
                  <a:pos x="346" y="111"/>
                </a:cxn>
                <a:cxn ang="0">
                  <a:pos x="278" y="194"/>
                </a:cxn>
                <a:cxn ang="0">
                  <a:pos x="204" y="298"/>
                </a:cxn>
                <a:cxn ang="0">
                  <a:pos x="136" y="430"/>
                </a:cxn>
                <a:cxn ang="0">
                  <a:pos x="68" y="611"/>
                </a:cxn>
                <a:cxn ang="0">
                  <a:pos x="27" y="785"/>
                </a:cxn>
                <a:cxn ang="0">
                  <a:pos x="7" y="951"/>
                </a:cxn>
                <a:cxn ang="0">
                  <a:pos x="0" y="1097"/>
                </a:cxn>
                <a:cxn ang="0">
                  <a:pos x="7" y="1243"/>
                </a:cxn>
                <a:cxn ang="0">
                  <a:pos x="27" y="1410"/>
                </a:cxn>
                <a:cxn ang="0">
                  <a:pos x="75" y="1597"/>
                </a:cxn>
                <a:cxn ang="0">
                  <a:pos x="143" y="1785"/>
                </a:cxn>
                <a:cxn ang="0">
                  <a:pos x="210" y="1910"/>
                </a:cxn>
                <a:cxn ang="0">
                  <a:pos x="285" y="2007"/>
                </a:cxn>
                <a:cxn ang="0">
                  <a:pos x="353" y="2091"/>
                </a:cxn>
                <a:cxn ang="0">
                  <a:pos x="414" y="2146"/>
                </a:cxn>
                <a:cxn ang="0">
                  <a:pos x="455" y="2181"/>
                </a:cxn>
                <a:cxn ang="0">
                  <a:pos x="482" y="2195"/>
                </a:cxn>
                <a:cxn ang="0">
                  <a:pos x="489" y="2195"/>
                </a:cxn>
                <a:cxn ang="0">
                  <a:pos x="495" y="2188"/>
                </a:cxn>
                <a:cxn ang="0">
                  <a:pos x="502" y="2174"/>
                </a:cxn>
              </a:cxnLst>
              <a:rect l="0" t="0" r="r" b="b"/>
              <a:pathLst>
                <a:path w="502" h="2195">
                  <a:moveTo>
                    <a:pt x="502" y="2174"/>
                  </a:moveTo>
                  <a:lnTo>
                    <a:pt x="502" y="2167"/>
                  </a:lnTo>
                  <a:lnTo>
                    <a:pt x="489" y="2153"/>
                  </a:lnTo>
                  <a:lnTo>
                    <a:pt x="482" y="2139"/>
                  </a:lnTo>
                  <a:lnTo>
                    <a:pt x="461" y="2125"/>
                  </a:lnTo>
                  <a:lnTo>
                    <a:pt x="360" y="2000"/>
                  </a:lnTo>
                  <a:lnTo>
                    <a:pt x="278" y="1861"/>
                  </a:lnTo>
                  <a:lnTo>
                    <a:pt x="217" y="1708"/>
                  </a:lnTo>
                  <a:lnTo>
                    <a:pt x="176" y="1556"/>
                  </a:lnTo>
                  <a:lnTo>
                    <a:pt x="149" y="1396"/>
                  </a:lnTo>
                  <a:lnTo>
                    <a:pt x="129" y="1243"/>
                  </a:lnTo>
                  <a:lnTo>
                    <a:pt x="129" y="1097"/>
                  </a:lnTo>
                  <a:lnTo>
                    <a:pt x="136" y="910"/>
                  </a:lnTo>
                  <a:lnTo>
                    <a:pt x="156" y="722"/>
                  </a:lnTo>
                  <a:lnTo>
                    <a:pt x="204" y="534"/>
                  </a:lnTo>
                  <a:lnTo>
                    <a:pt x="265" y="368"/>
                  </a:lnTo>
                  <a:lnTo>
                    <a:pt x="353" y="201"/>
                  </a:lnTo>
                  <a:lnTo>
                    <a:pt x="475" y="55"/>
                  </a:lnTo>
                  <a:lnTo>
                    <a:pt x="495" y="34"/>
                  </a:lnTo>
                  <a:lnTo>
                    <a:pt x="495" y="27"/>
                  </a:lnTo>
                  <a:lnTo>
                    <a:pt x="502" y="27"/>
                  </a:lnTo>
                  <a:lnTo>
                    <a:pt x="502" y="20"/>
                  </a:lnTo>
                  <a:lnTo>
                    <a:pt x="495" y="7"/>
                  </a:lnTo>
                  <a:lnTo>
                    <a:pt x="489" y="0"/>
                  </a:lnTo>
                  <a:lnTo>
                    <a:pt x="482" y="0"/>
                  </a:lnTo>
                  <a:lnTo>
                    <a:pt x="455" y="13"/>
                  </a:lnTo>
                  <a:lnTo>
                    <a:pt x="407" y="48"/>
                  </a:lnTo>
                  <a:lnTo>
                    <a:pt x="346" y="111"/>
                  </a:lnTo>
                  <a:lnTo>
                    <a:pt x="278" y="194"/>
                  </a:lnTo>
                  <a:lnTo>
                    <a:pt x="204" y="298"/>
                  </a:lnTo>
                  <a:lnTo>
                    <a:pt x="136" y="430"/>
                  </a:lnTo>
                  <a:lnTo>
                    <a:pt x="68" y="611"/>
                  </a:lnTo>
                  <a:lnTo>
                    <a:pt x="27" y="785"/>
                  </a:lnTo>
                  <a:lnTo>
                    <a:pt x="7" y="951"/>
                  </a:lnTo>
                  <a:lnTo>
                    <a:pt x="0" y="1097"/>
                  </a:lnTo>
                  <a:lnTo>
                    <a:pt x="7" y="1243"/>
                  </a:lnTo>
                  <a:lnTo>
                    <a:pt x="27" y="1410"/>
                  </a:lnTo>
                  <a:lnTo>
                    <a:pt x="75" y="1597"/>
                  </a:lnTo>
                  <a:lnTo>
                    <a:pt x="143" y="1785"/>
                  </a:lnTo>
                  <a:lnTo>
                    <a:pt x="210" y="1910"/>
                  </a:lnTo>
                  <a:lnTo>
                    <a:pt x="285" y="2007"/>
                  </a:lnTo>
                  <a:lnTo>
                    <a:pt x="353" y="2091"/>
                  </a:lnTo>
                  <a:lnTo>
                    <a:pt x="414" y="2146"/>
                  </a:lnTo>
                  <a:lnTo>
                    <a:pt x="455" y="2181"/>
                  </a:lnTo>
                  <a:lnTo>
                    <a:pt x="482" y="2195"/>
                  </a:lnTo>
                  <a:lnTo>
                    <a:pt x="489" y="2195"/>
                  </a:lnTo>
                  <a:lnTo>
                    <a:pt x="495" y="2188"/>
                  </a:lnTo>
                  <a:lnTo>
                    <a:pt x="502" y="2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32"/>
            <p:cNvSpPr>
              <a:spLocks/>
            </p:cNvSpPr>
            <p:nvPr/>
          </p:nvSpPr>
          <p:spPr bwMode="auto">
            <a:xfrm>
              <a:off x="19288" y="4881"/>
              <a:ext cx="706" cy="1466"/>
            </a:xfrm>
            <a:custGeom>
              <a:avLst/>
              <a:gdLst/>
              <a:ahLst/>
              <a:cxnLst>
                <a:cxn ang="0">
                  <a:pos x="441" y="63"/>
                </a:cxn>
                <a:cxn ang="0">
                  <a:pos x="441" y="35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6" y="70"/>
                </a:cxn>
                <a:cxn ang="0">
                  <a:pos x="217" y="111"/>
                </a:cxn>
                <a:cxn ang="0">
                  <a:pos x="129" y="132"/>
                </a:cxn>
                <a:cxn ang="0">
                  <a:pos x="55" y="146"/>
                </a:cxn>
                <a:cxn ang="0">
                  <a:pos x="0" y="146"/>
                </a:cxn>
                <a:cxn ang="0">
                  <a:pos x="0" y="209"/>
                </a:cxn>
                <a:cxn ang="0">
                  <a:pos x="48" y="209"/>
                </a:cxn>
                <a:cxn ang="0">
                  <a:pos x="116" y="202"/>
                </a:cxn>
                <a:cxn ang="0">
                  <a:pos x="197" y="188"/>
                </a:cxn>
                <a:cxn ang="0">
                  <a:pos x="285" y="153"/>
                </a:cxn>
                <a:cxn ang="0">
                  <a:pos x="285" y="1292"/>
                </a:cxn>
                <a:cxn ang="0">
                  <a:pos x="278" y="1334"/>
                </a:cxn>
                <a:cxn ang="0">
                  <a:pos x="265" y="1362"/>
                </a:cxn>
                <a:cxn ang="0">
                  <a:pos x="238" y="1383"/>
                </a:cxn>
                <a:cxn ang="0">
                  <a:pos x="177" y="1396"/>
                </a:cxn>
                <a:cxn ang="0">
                  <a:pos x="14" y="1396"/>
                </a:cxn>
                <a:cxn ang="0">
                  <a:pos x="14" y="1466"/>
                </a:cxn>
                <a:cxn ang="0">
                  <a:pos x="88" y="1459"/>
                </a:cxn>
                <a:cxn ang="0">
                  <a:pos x="638" y="1459"/>
                </a:cxn>
                <a:cxn ang="0">
                  <a:pos x="706" y="1466"/>
                </a:cxn>
                <a:cxn ang="0">
                  <a:pos x="706" y="1396"/>
                </a:cxn>
                <a:cxn ang="0">
                  <a:pos x="543" y="1396"/>
                </a:cxn>
                <a:cxn ang="0">
                  <a:pos x="489" y="1383"/>
                </a:cxn>
                <a:cxn ang="0">
                  <a:pos x="455" y="1362"/>
                </a:cxn>
                <a:cxn ang="0">
                  <a:pos x="441" y="1334"/>
                </a:cxn>
                <a:cxn ang="0">
                  <a:pos x="441" y="1292"/>
                </a:cxn>
                <a:cxn ang="0">
                  <a:pos x="441" y="63"/>
                </a:cxn>
              </a:cxnLst>
              <a:rect l="0" t="0" r="r" b="b"/>
              <a:pathLst>
                <a:path w="706" h="1466">
                  <a:moveTo>
                    <a:pt x="441" y="63"/>
                  </a:moveTo>
                  <a:lnTo>
                    <a:pt x="441" y="35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6" y="70"/>
                  </a:lnTo>
                  <a:lnTo>
                    <a:pt x="217" y="111"/>
                  </a:lnTo>
                  <a:lnTo>
                    <a:pt x="129" y="132"/>
                  </a:lnTo>
                  <a:lnTo>
                    <a:pt x="55" y="146"/>
                  </a:lnTo>
                  <a:lnTo>
                    <a:pt x="0" y="146"/>
                  </a:lnTo>
                  <a:lnTo>
                    <a:pt x="0" y="209"/>
                  </a:lnTo>
                  <a:lnTo>
                    <a:pt x="48" y="209"/>
                  </a:lnTo>
                  <a:lnTo>
                    <a:pt x="116" y="202"/>
                  </a:lnTo>
                  <a:lnTo>
                    <a:pt x="197" y="188"/>
                  </a:lnTo>
                  <a:lnTo>
                    <a:pt x="285" y="153"/>
                  </a:lnTo>
                  <a:lnTo>
                    <a:pt x="285" y="1292"/>
                  </a:lnTo>
                  <a:lnTo>
                    <a:pt x="278" y="1334"/>
                  </a:lnTo>
                  <a:lnTo>
                    <a:pt x="265" y="1362"/>
                  </a:lnTo>
                  <a:lnTo>
                    <a:pt x="238" y="1383"/>
                  </a:lnTo>
                  <a:lnTo>
                    <a:pt x="177" y="1396"/>
                  </a:lnTo>
                  <a:lnTo>
                    <a:pt x="14" y="1396"/>
                  </a:lnTo>
                  <a:lnTo>
                    <a:pt x="14" y="1466"/>
                  </a:lnTo>
                  <a:lnTo>
                    <a:pt x="88" y="1459"/>
                  </a:lnTo>
                  <a:lnTo>
                    <a:pt x="638" y="1459"/>
                  </a:lnTo>
                  <a:lnTo>
                    <a:pt x="706" y="1466"/>
                  </a:lnTo>
                  <a:lnTo>
                    <a:pt x="706" y="1396"/>
                  </a:lnTo>
                  <a:lnTo>
                    <a:pt x="543" y="1396"/>
                  </a:lnTo>
                  <a:lnTo>
                    <a:pt x="489" y="1383"/>
                  </a:lnTo>
                  <a:lnTo>
                    <a:pt x="455" y="1362"/>
                  </a:lnTo>
                  <a:lnTo>
                    <a:pt x="441" y="1334"/>
                  </a:lnTo>
                  <a:lnTo>
                    <a:pt x="441" y="129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33"/>
            <p:cNvSpPr>
              <a:spLocks/>
            </p:cNvSpPr>
            <p:nvPr/>
          </p:nvSpPr>
          <p:spPr bwMode="auto">
            <a:xfrm>
              <a:off x="20788" y="5756"/>
              <a:ext cx="1309" cy="84"/>
            </a:xfrm>
            <a:custGeom>
              <a:avLst/>
              <a:gdLst/>
              <a:ahLst/>
              <a:cxnLst>
                <a:cxn ang="0">
                  <a:pos x="1241" y="84"/>
                </a:cxn>
                <a:cxn ang="0">
                  <a:pos x="1282" y="84"/>
                </a:cxn>
                <a:cxn ang="0">
                  <a:pos x="1296" y="77"/>
                </a:cxn>
                <a:cxn ang="0">
                  <a:pos x="1302" y="70"/>
                </a:cxn>
                <a:cxn ang="0">
                  <a:pos x="1309" y="56"/>
                </a:cxn>
                <a:cxn ang="0">
                  <a:pos x="1309" y="28"/>
                </a:cxn>
                <a:cxn ang="0">
                  <a:pos x="1302" y="14"/>
                </a:cxn>
                <a:cxn ang="0">
                  <a:pos x="1296" y="7"/>
                </a:cxn>
                <a:cxn ang="0">
                  <a:pos x="1282" y="0"/>
                </a:cxn>
                <a:cxn ang="0">
                  <a:pos x="34" y="0"/>
                </a:cxn>
                <a:cxn ang="0">
                  <a:pos x="20" y="7"/>
                </a:cxn>
                <a:cxn ang="0">
                  <a:pos x="13" y="14"/>
                </a:cxn>
                <a:cxn ang="0">
                  <a:pos x="0" y="42"/>
                </a:cxn>
                <a:cxn ang="0">
                  <a:pos x="0" y="56"/>
                </a:cxn>
                <a:cxn ang="0">
                  <a:pos x="7" y="70"/>
                </a:cxn>
                <a:cxn ang="0">
                  <a:pos x="34" y="84"/>
                </a:cxn>
                <a:cxn ang="0">
                  <a:pos x="74" y="84"/>
                </a:cxn>
                <a:cxn ang="0">
                  <a:pos x="1241" y="84"/>
                </a:cxn>
              </a:cxnLst>
              <a:rect l="0" t="0" r="r" b="b"/>
              <a:pathLst>
                <a:path w="1309" h="84">
                  <a:moveTo>
                    <a:pt x="1241" y="84"/>
                  </a:moveTo>
                  <a:lnTo>
                    <a:pt x="1282" y="84"/>
                  </a:lnTo>
                  <a:lnTo>
                    <a:pt x="1296" y="77"/>
                  </a:lnTo>
                  <a:lnTo>
                    <a:pt x="1302" y="70"/>
                  </a:lnTo>
                  <a:lnTo>
                    <a:pt x="1309" y="56"/>
                  </a:lnTo>
                  <a:lnTo>
                    <a:pt x="1309" y="28"/>
                  </a:lnTo>
                  <a:lnTo>
                    <a:pt x="1302" y="14"/>
                  </a:lnTo>
                  <a:lnTo>
                    <a:pt x="1296" y="7"/>
                  </a:lnTo>
                  <a:lnTo>
                    <a:pt x="1282" y="0"/>
                  </a:lnTo>
                  <a:lnTo>
                    <a:pt x="34" y="0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34" y="84"/>
                  </a:lnTo>
                  <a:lnTo>
                    <a:pt x="74" y="84"/>
                  </a:lnTo>
                  <a:lnTo>
                    <a:pt x="1241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34"/>
            <p:cNvSpPr>
              <a:spLocks/>
            </p:cNvSpPr>
            <p:nvPr/>
          </p:nvSpPr>
          <p:spPr bwMode="auto">
            <a:xfrm>
              <a:off x="22837" y="4881"/>
              <a:ext cx="889" cy="1515"/>
            </a:xfrm>
            <a:custGeom>
              <a:avLst/>
              <a:gdLst/>
              <a:ahLst/>
              <a:cxnLst>
                <a:cxn ang="0">
                  <a:pos x="658" y="632"/>
                </a:cxn>
                <a:cxn ang="0">
                  <a:pos x="814" y="431"/>
                </a:cxn>
                <a:cxn ang="0">
                  <a:pos x="821" y="222"/>
                </a:cxn>
                <a:cxn ang="0">
                  <a:pos x="712" y="90"/>
                </a:cxn>
                <a:cxn ang="0">
                  <a:pos x="543" y="14"/>
                </a:cxn>
                <a:cxn ang="0">
                  <a:pos x="319" y="14"/>
                </a:cxn>
                <a:cxn ang="0">
                  <a:pos x="129" y="125"/>
                </a:cxn>
                <a:cxn ang="0">
                  <a:pos x="61" y="299"/>
                </a:cxn>
                <a:cxn ang="0">
                  <a:pos x="88" y="389"/>
                </a:cxn>
                <a:cxn ang="0">
                  <a:pos x="169" y="417"/>
                </a:cxn>
                <a:cxn ang="0">
                  <a:pos x="264" y="361"/>
                </a:cxn>
                <a:cxn ang="0">
                  <a:pos x="264" y="250"/>
                </a:cxn>
                <a:cxn ang="0">
                  <a:pos x="203" y="202"/>
                </a:cxn>
                <a:cxn ang="0">
                  <a:pos x="142" y="195"/>
                </a:cxn>
                <a:cxn ang="0">
                  <a:pos x="251" y="97"/>
                </a:cxn>
                <a:cxn ang="0">
                  <a:pos x="380" y="63"/>
                </a:cxn>
                <a:cxn ang="0">
                  <a:pos x="482" y="63"/>
                </a:cxn>
                <a:cxn ang="0">
                  <a:pos x="570" y="104"/>
                </a:cxn>
                <a:cxn ang="0">
                  <a:pos x="631" y="216"/>
                </a:cxn>
                <a:cxn ang="0">
                  <a:pos x="638" y="341"/>
                </a:cxn>
                <a:cxn ang="0">
                  <a:pos x="611" y="480"/>
                </a:cxn>
                <a:cxn ang="0">
                  <a:pos x="529" y="618"/>
                </a:cxn>
                <a:cxn ang="0">
                  <a:pos x="427" y="667"/>
                </a:cxn>
                <a:cxn ang="0">
                  <a:pos x="353" y="674"/>
                </a:cxn>
                <a:cxn ang="0">
                  <a:pos x="278" y="681"/>
                </a:cxn>
                <a:cxn ang="0">
                  <a:pos x="271" y="716"/>
                </a:cxn>
                <a:cxn ang="0">
                  <a:pos x="414" y="723"/>
                </a:cxn>
                <a:cxn ang="0">
                  <a:pos x="556" y="771"/>
                </a:cxn>
                <a:cxn ang="0">
                  <a:pos x="644" y="903"/>
                </a:cxn>
                <a:cxn ang="0">
                  <a:pos x="672" y="1091"/>
                </a:cxn>
                <a:cxn ang="0">
                  <a:pos x="638" y="1292"/>
                </a:cxn>
                <a:cxn ang="0">
                  <a:pos x="563" y="1403"/>
                </a:cxn>
                <a:cxn ang="0">
                  <a:pos x="475" y="1445"/>
                </a:cxn>
                <a:cxn ang="0">
                  <a:pos x="366" y="1445"/>
                </a:cxn>
                <a:cxn ang="0">
                  <a:pos x="224" y="1403"/>
                </a:cxn>
                <a:cxn ang="0">
                  <a:pos x="102" y="1285"/>
                </a:cxn>
                <a:cxn ang="0">
                  <a:pos x="197" y="1258"/>
                </a:cxn>
                <a:cxn ang="0">
                  <a:pos x="244" y="1167"/>
                </a:cxn>
                <a:cxn ang="0">
                  <a:pos x="203" y="1077"/>
                </a:cxn>
                <a:cxn ang="0">
                  <a:pos x="122" y="1042"/>
                </a:cxn>
                <a:cxn ang="0">
                  <a:pos x="41" y="1070"/>
                </a:cxn>
                <a:cxn ang="0">
                  <a:pos x="0" y="1167"/>
                </a:cxn>
                <a:cxn ang="0">
                  <a:pos x="61" y="1348"/>
                </a:cxn>
                <a:cxn ang="0">
                  <a:pos x="217" y="1466"/>
                </a:cxn>
                <a:cxn ang="0">
                  <a:pos x="434" y="1515"/>
                </a:cxn>
                <a:cxn ang="0">
                  <a:pos x="672" y="1452"/>
                </a:cxn>
                <a:cxn ang="0">
                  <a:pos x="834" y="1299"/>
                </a:cxn>
                <a:cxn ang="0">
                  <a:pos x="889" y="1091"/>
                </a:cxn>
                <a:cxn ang="0">
                  <a:pos x="828" y="889"/>
                </a:cxn>
                <a:cxn ang="0">
                  <a:pos x="658" y="737"/>
                </a:cxn>
              </a:cxnLst>
              <a:rect l="0" t="0" r="r" b="b"/>
              <a:pathLst>
                <a:path w="889" h="1515">
                  <a:moveTo>
                    <a:pt x="536" y="695"/>
                  </a:moveTo>
                  <a:lnTo>
                    <a:pt x="658" y="632"/>
                  </a:lnTo>
                  <a:lnTo>
                    <a:pt x="753" y="542"/>
                  </a:lnTo>
                  <a:lnTo>
                    <a:pt x="814" y="431"/>
                  </a:lnTo>
                  <a:lnTo>
                    <a:pt x="834" y="306"/>
                  </a:lnTo>
                  <a:lnTo>
                    <a:pt x="821" y="222"/>
                  </a:lnTo>
                  <a:lnTo>
                    <a:pt x="780" y="146"/>
                  </a:lnTo>
                  <a:lnTo>
                    <a:pt x="712" y="90"/>
                  </a:lnTo>
                  <a:lnTo>
                    <a:pt x="631" y="42"/>
                  </a:lnTo>
                  <a:lnTo>
                    <a:pt x="543" y="14"/>
                  </a:lnTo>
                  <a:lnTo>
                    <a:pt x="441" y="0"/>
                  </a:lnTo>
                  <a:lnTo>
                    <a:pt x="319" y="14"/>
                  </a:lnTo>
                  <a:lnTo>
                    <a:pt x="210" y="63"/>
                  </a:lnTo>
                  <a:lnTo>
                    <a:pt x="129" y="125"/>
                  </a:lnTo>
                  <a:lnTo>
                    <a:pt x="81" y="209"/>
                  </a:lnTo>
                  <a:lnTo>
                    <a:pt x="61" y="299"/>
                  </a:lnTo>
                  <a:lnTo>
                    <a:pt x="68" y="348"/>
                  </a:lnTo>
                  <a:lnTo>
                    <a:pt x="88" y="389"/>
                  </a:lnTo>
                  <a:lnTo>
                    <a:pt x="129" y="410"/>
                  </a:lnTo>
                  <a:lnTo>
                    <a:pt x="169" y="417"/>
                  </a:lnTo>
                  <a:lnTo>
                    <a:pt x="224" y="403"/>
                  </a:lnTo>
                  <a:lnTo>
                    <a:pt x="264" y="361"/>
                  </a:lnTo>
                  <a:lnTo>
                    <a:pt x="278" y="306"/>
                  </a:lnTo>
                  <a:lnTo>
                    <a:pt x="264" y="250"/>
                  </a:lnTo>
                  <a:lnTo>
                    <a:pt x="244" y="216"/>
                  </a:lnTo>
                  <a:lnTo>
                    <a:pt x="203" y="202"/>
                  </a:lnTo>
                  <a:lnTo>
                    <a:pt x="169" y="195"/>
                  </a:lnTo>
                  <a:lnTo>
                    <a:pt x="142" y="195"/>
                  </a:lnTo>
                  <a:lnTo>
                    <a:pt x="190" y="139"/>
                  </a:lnTo>
                  <a:lnTo>
                    <a:pt x="251" y="97"/>
                  </a:lnTo>
                  <a:lnTo>
                    <a:pt x="319" y="77"/>
                  </a:lnTo>
                  <a:lnTo>
                    <a:pt x="380" y="63"/>
                  </a:lnTo>
                  <a:lnTo>
                    <a:pt x="434" y="56"/>
                  </a:lnTo>
                  <a:lnTo>
                    <a:pt x="482" y="63"/>
                  </a:lnTo>
                  <a:lnTo>
                    <a:pt x="522" y="77"/>
                  </a:lnTo>
                  <a:lnTo>
                    <a:pt x="570" y="104"/>
                  </a:lnTo>
                  <a:lnTo>
                    <a:pt x="604" y="153"/>
                  </a:lnTo>
                  <a:lnTo>
                    <a:pt x="631" y="216"/>
                  </a:lnTo>
                  <a:lnTo>
                    <a:pt x="638" y="306"/>
                  </a:lnTo>
                  <a:lnTo>
                    <a:pt x="638" y="341"/>
                  </a:lnTo>
                  <a:lnTo>
                    <a:pt x="631" y="403"/>
                  </a:lnTo>
                  <a:lnTo>
                    <a:pt x="611" y="480"/>
                  </a:lnTo>
                  <a:lnTo>
                    <a:pt x="577" y="556"/>
                  </a:lnTo>
                  <a:lnTo>
                    <a:pt x="529" y="618"/>
                  </a:lnTo>
                  <a:lnTo>
                    <a:pt x="475" y="653"/>
                  </a:lnTo>
                  <a:lnTo>
                    <a:pt x="427" y="667"/>
                  </a:lnTo>
                  <a:lnTo>
                    <a:pt x="373" y="667"/>
                  </a:lnTo>
                  <a:lnTo>
                    <a:pt x="353" y="674"/>
                  </a:lnTo>
                  <a:lnTo>
                    <a:pt x="292" y="674"/>
                  </a:lnTo>
                  <a:lnTo>
                    <a:pt x="278" y="681"/>
                  </a:lnTo>
                  <a:lnTo>
                    <a:pt x="271" y="688"/>
                  </a:lnTo>
                  <a:lnTo>
                    <a:pt x="271" y="716"/>
                  </a:lnTo>
                  <a:lnTo>
                    <a:pt x="278" y="723"/>
                  </a:lnTo>
                  <a:lnTo>
                    <a:pt x="414" y="723"/>
                  </a:lnTo>
                  <a:lnTo>
                    <a:pt x="495" y="737"/>
                  </a:lnTo>
                  <a:lnTo>
                    <a:pt x="556" y="771"/>
                  </a:lnTo>
                  <a:lnTo>
                    <a:pt x="611" y="827"/>
                  </a:lnTo>
                  <a:lnTo>
                    <a:pt x="644" y="903"/>
                  </a:lnTo>
                  <a:lnTo>
                    <a:pt x="665" y="987"/>
                  </a:lnTo>
                  <a:lnTo>
                    <a:pt x="672" y="1091"/>
                  </a:lnTo>
                  <a:lnTo>
                    <a:pt x="665" y="1202"/>
                  </a:lnTo>
                  <a:lnTo>
                    <a:pt x="638" y="1292"/>
                  </a:lnTo>
                  <a:lnTo>
                    <a:pt x="604" y="1362"/>
                  </a:lnTo>
                  <a:lnTo>
                    <a:pt x="563" y="1403"/>
                  </a:lnTo>
                  <a:lnTo>
                    <a:pt x="516" y="1431"/>
                  </a:lnTo>
                  <a:lnTo>
                    <a:pt x="475" y="1445"/>
                  </a:lnTo>
                  <a:lnTo>
                    <a:pt x="427" y="1452"/>
                  </a:lnTo>
                  <a:lnTo>
                    <a:pt x="366" y="1445"/>
                  </a:lnTo>
                  <a:lnTo>
                    <a:pt x="292" y="1431"/>
                  </a:lnTo>
                  <a:lnTo>
                    <a:pt x="224" y="1403"/>
                  </a:lnTo>
                  <a:lnTo>
                    <a:pt x="156" y="1355"/>
                  </a:lnTo>
                  <a:lnTo>
                    <a:pt x="102" y="1285"/>
                  </a:lnTo>
                  <a:lnTo>
                    <a:pt x="156" y="1285"/>
                  </a:lnTo>
                  <a:lnTo>
                    <a:pt x="197" y="1258"/>
                  </a:lnTo>
                  <a:lnTo>
                    <a:pt x="231" y="1223"/>
                  </a:lnTo>
                  <a:lnTo>
                    <a:pt x="244" y="1167"/>
                  </a:lnTo>
                  <a:lnTo>
                    <a:pt x="231" y="1112"/>
                  </a:lnTo>
                  <a:lnTo>
                    <a:pt x="203" y="1077"/>
                  </a:lnTo>
                  <a:lnTo>
                    <a:pt x="169" y="1049"/>
                  </a:lnTo>
                  <a:lnTo>
                    <a:pt x="122" y="1042"/>
                  </a:lnTo>
                  <a:lnTo>
                    <a:pt x="81" y="1049"/>
                  </a:lnTo>
                  <a:lnTo>
                    <a:pt x="41" y="1070"/>
                  </a:lnTo>
                  <a:lnTo>
                    <a:pt x="13" y="1112"/>
                  </a:lnTo>
                  <a:lnTo>
                    <a:pt x="0" y="1167"/>
                  </a:lnTo>
                  <a:lnTo>
                    <a:pt x="13" y="1264"/>
                  </a:lnTo>
                  <a:lnTo>
                    <a:pt x="61" y="1348"/>
                  </a:lnTo>
                  <a:lnTo>
                    <a:pt x="129" y="1417"/>
                  </a:lnTo>
                  <a:lnTo>
                    <a:pt x="217" y="1466"/>
                  </a:lnTo>
                  <a:lnTo>
                    <a:pt x="319" y="1501"/>
                  </a:lnTo>
                  <a:lnTo>
                    <a:pt x="434" y="1515"/>
                  </a:lnTo>
                  <a:lnTo>
                    <a:pt x="556" y="1501"/>
                  </a:lnTo>
                  <a:lnTo>
                    <a:pt x="672" y="1452"/>
                  </a:lnTo>
                  <a:lnTo>
                    <a:pt x="760" y="1390"/>
                  </a:lnTo>
                  <a:lnTo>
                    <a:pt x="834" y="1299"/>
                  </a:lnTo>
                  <a:lnTo>
                    <a:pt x="875" y="1202"/>
                  </a:lnTo>
                  <a:lnTo>
                    <a:pt x="889" y="1091"/>
                  </a:lnTo>
                  <a:lnTo>
                    <a:pt x="875" y="987"/>
                  </a:lnTo>
                  <a:lnTo>
                    <a:pt x="828" y="889"/>
                  </a:lnTo>
                  <a:lnTo>
                    <a:pt x="753" y="799"/>
                  </a:lnTo>
                  <a:lnTo>
                    <a:pt x="658" y="737"/>
                  </a:lnTo>
                  <a:lnTo>
                    <a:pt x="536" y="6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35"/>
            <p:cNvSpPr>
              <a:spLocks/>
            </p:cNvSpPr>
            <p:nvPr/>
          </p:nvSpPr>
          <p:spPr bwMode="auto">
            <a:xfrm>
              <a:off x="23882" y="5374"/>
              <a:ext cx="1072" cy="994"/>
            </a:xfrm>
            <a:custGeom>
              <a:avLst/>
              <a:gdLst/>
              <a:ahLst/>
              <a:cxnLst>
                <a:cxn ang="0">
                  <a:pos x="665" y="271"/>
                </a:cxn>
                <a:cxn ang="0">
                  <a:pos x="712" y="160"/>
                </a:cxn>
                <a:cxn ang="0">
                  <a:pos x="800" y="63"/>
                </a:cxn>
                <a:cxn ang="0">
                  <a:pos x="895" y="49"/>
                </a:cxn>
                <a:cxn ang="0">
                  <a:pos x="977" y="77"/>
                </a:cxn>
                <a:cxn ang="0">
                  <a:pos x="882" y="146"/>
                </a:cxn>
                <a:cxn ang="0">
                  <a:pos x="875" y="216"/>
                </a:cxn>
                <a:cxn ang="0">
                  <a:pos x="889" y="250"/>
                </a:cxn>
                <a:cxn ang="0">
                  <a:pos x="929" y="271"/>
                </a:cxn>
                <a:cxn ang="0">
                  <a:pos x="990" y="264"/>
                </a:cxn>
                <a:cxn ang="0">
                  <a:pos x="1058" y="202"/>
                </a:cxn>
                <a:cxn ang="0">
                  <a:pos x="1058" y="91"/>
                </a:cxn>
                <a:cxn ang="0">
                  <a:pos x="970" y="21"/>
                </a:cxn>
                <a:cxn ang="0">
                  <a:pos x="868" y="0"/>
                </a:cxn>
                <a:cxn ang="0">
                  <a:pos x="746" y="49"/>
                </a:cxn>
                <a:cxn ang="0">
                  <a:pos x="665" y="132"/>
                </a:cxn>
                <a:cxn ang="0">
                  <a:pos x="604" y="98"/>
                </a:cxn>
                <a:cxn ang="0">
                  <a:pos x="509" y="21"/>
                </a:cxn>
                <a:cxn ang="0">
                  <a:pos x="414" y="0"/>
                </a:cxn>
                <a:cxn ang="0">
                  <a:pos x="244" y="56"/>
                </a:cxn>
                <a:cxn ang="0">
                  <a:pos x="135" y="181"/>
                </a:cxn>
                <a:cxn ang="0">
                  <a:pos x="74" y="306"/>
                </a:cxn>
                <a:cxn ang="0">
                  <a:pos x="68" y="355"/>
                </a:cxn>
                <a:cxn ang="0">
                  <a:pos x="81" y="362"/>
                </a:cxn>
                <a:cxn ang="0">
                  <a:pos x="115" y="355"/>
                </a:cxn>
                <a:cxn ang="0">
                  <a:pos x="163" y="237"/>
                </a:cxn>
                <a:cxn ang="0">
                  <a:pos x="264" y="105"/>
                </a:cxn>
                <a:cxn ang="0">
                  <a:pos x="366" y="56"/>
                </a:cxn>
                <a:cxn ang="0">
                  <a:pos x="434" y="56"/>
                </a:cxn>
                <a:cxn ang="0">
                  <a:pos x="495" y="91"/>
                </a:cxn>
                <a:cxn ang="0">
                  <a:pos x="522" y="195"/>
                </a:cxn>
                <a:cxn ang="0">
                  <a:pos x="509" y="320"/>
                </a:cxn>
                <a:cxn ang="0">
                  <a:pos x="448" y="556"/>
                </a:cxn>
                <a:cxn ang="0">
                  <a:pos x="373" y="813"/>
                </a:cxn>
                <a:cxn ang="0">
                  <a:pos x="271" y="931"/>
                </a:cxn>
                <a:cxn ang="0">
                  <a:pos x="190" y="952"/>
                </a:cxn>
                <a:cxn ang="0">
                  <a:pos x="149" y="945"/>
                </a:cxn>
                <a:cxn ang="0">
                  <a:pos x="149" y="897"/>
                </a:cxn>
                <a:cxn ang="0">
                  <a:pos x="197" y="799"/>
                </a:cxn>
                <a:cxn ang="0">
                  <a:pos x="190" y="758"/>
                </a:cxn>
                <a:cxn ang="0">
                  <a:pos x="135" y="723"/>
                </a:cxn>
                <a:cxn ang="0">
                  <a:pos x="61" y="744"/>
                </a:cxn>
                <a:cxn ang="0">
                  <a:pos x="0" y="855"/>
                </a:cxn>
                <a:cxn ang="0">
                  <a:pos x="47" y="945"/>
                </a:cxn>
                <a:cxn ang="0">
                  <a:pos x="142" y="994"/>
                </a:cxn>
                <a:cxn ang="0">
                  <a:pos x="278" y="980"/>
                </a:cxn>
                <a:cxn ang="0">
                  <a:pos x="387" y="897"/>
                </a:cxn>
                <a:cxn ang="0">
                  <a:pos x="427" y="827"/>
                </a:cxn>
                <a:cxn ang="0">
                  <a:pos x="502" y="945"/>
                </a:cxn>
                <a:cxn ang="0">
                  <a:pos x="658" y="994"/>
                </a:cxn>
                <a:cxn ang="0">
                  <a:pos x="821" y="938"/>
                </a:cxn>
                <a:cxn ang="0">
                  <a:pos x="936" y="813"/>
                </a:cxn>
                <a:cxn ang="0">
                  <a:pos x="997" y="695"/>
                </a:cxn>
                <a:cxn ang="0">
                  <a:pos x="1004" y="646"/>
                </a:cxn>
                <a:cxn ang="0">
                  <a:pos x="963" y="639"/>
                </a:cxn>
                <a:cxn ang="0">
                  <a:pos x="950" y="660"/>
                </a:cxn>
                <a:cxn ang="0">
                  <a:pos x="861" y="841"/>
                </a:cxn>
                <a:cxn ang="0">
                  <a:pos x="753" y="924"/>
                </a:cxn>
                <a:cxn ang="0">
                  <a:pos x="665" y="952"/>
                </a:cxn>
                <a:cxn ang="0">
                  <a:pos x="576" y="903"/>
                </a:cxn>
                <a:cxn ang="0">
                  <a:pos x="543" y="806"/>
                </a:cxn>
                <a:cxn ang="0">
                  <a:pos x="563" y="695"/>
                </a:cxn>
                <a:cxn ang="0">
                  <a:pos x="658" y="313"/>
                </a:cxn>
              </a:cxnLst>
              <a:rect l="0" t="0" r="r" b="b"/>
              <a:pathLst>
                <a:path w="1072" h="994">
                  <a:moveTo>
                    <a:pt x="658" y="313"/>
                  </a:moveTo>
                  <a:lnTo>
                    <a:pt x="665" y="271"/>
                  </a:lnTo>
                  <a:lnTo>
                    <a:pt x="685" y="216"/>
                  </a:lnTo>
                  <a:lnTo>
                    <a:pt x="712" y="160"/>
                  </a:lnTo>
                  <a:lnTo>
                    <a:pt x="746" y="105"/>
                  </a:lnTo>
                  <a:lnTo>
                    <a:pt x="800" y="63"/>
                  </a:lnTo>
                  <a:lnTo>
                    <a:pt x="868" y="49"/>
                  </a:lnTo>
                  <a:lnTo>
                    <a:pt x="895" y="49"/>
                  </a:lnTo>
                  <a:lnTo>
                    <a:pt x="950" y="63"/>
                  </a:lnTo>
                  <a:lnTo>
                    <a:pt x="977" y="77"/>
                  </a:lnTo>
                  <a:lnTo>
                    <a:pt x="923" y="105"/>
                  </a:lnTo>
                  <a:lnTo>
                    <a:pt x="882" y="146"/>
                  </a:lnTo>
                  <a:lnTo>
                    <a:pt x="875" y="195"/>
                  </a:lnTo>
                  <a:lnTo>
                    <a:pt x="875" y="216"/>
                  </a:lnTo>
                  <a:lnTo>
                    <a:pt x="882" y="230"/>
                  </a:lnTo>
                  <a:lnTo>
                    <a:pt x="889" y="250"/>
                  </a:lnTo>
                  <a:lnTo>
                    <a:pt x="909" y="264"/>
                  </a:lnTo>
                  <a:lnTo>
                    <a:pt x="929" y="271"/>
                  </a:lnTo>
                  <a:lnTo>
                    <a:pt x="956" y="271"/>
                  </a:lnTo>
                  <a:lnTo>
                    <a:pt x="990" y="264"/>
                  </a:lnTo>
                  <a:lnTo>
                    <a:pt x="1031" y="244"/>
                  </a:lnTo>
                  <a:lnTo>
                    <a:pt x="1058" y="202"/>
                  </a:lnTo>
                  <a:lnTo>
                    <a:pt x="1072" y="146"/>
                  </a:lnTo>
                  <a:lnTo>
                    <a:pt x="1058" y="91"/>
                  </a:lnTo>
                  <a:lnTo>
                    <a:pt x="1018" y="49"/>
                  </a:lnTo>
                  <a:lnTo>
                    <a:pt x="970" y="21"/>
                  </a:lnTo>
                  <a:lnTo>
                    <a:pt x="916" y="7"/>
                  </a:lnTo>
                  <a:lnTo>
                    <a:pt x="868" y="0"/>
                  </a:lnTo>
                  <a:lnTo>
                    <a:pt x="800" y="14"/>
                  </a:lnTo>
                  <a:lnTo>
                    <a:pt x="746" y="49"/>
                  </a:lnTo>
                  <a:lnTo>
                    <a:pt x="699" y="91"/>
                  </a:lnTo>
                  <a:lnTo>
                    <a:pt x="665" y="132"/>
                  </a:lnTo>
                  <a:lnTo>
                    <a:pt x="644" y="167"/>
                  </a:lnTo>
                  <a:lnTo>
                    <a:pt x="604" y="98"/>
                  </a:lnTo>
                  <a:lnTo>
                    <a:pt x="556" y="49"/>
                  </a:lnTo>
                  <a:lnTo>
                    <a:pt x="509" y="21"/>
                  </a:lnTo>
                  <a:lnTo>
                    <a:pt x="454" y="7"/>
                  </a:lnTo>
                  <a:lnTo>
                    <a:pt x="414" y="0"/>
                  </a:lnTo>
                  <a:lnTo>
                    <a:pt x="325" y="14"/>
                  </a:lnTo>
                  <a:lnTo>
                    <a:pt x="244" y="56"/>
                  </a:lnTo>
                  <a:lnTo>
                    <a:pt x="183" y="118"/>
                  </a:lnTo>
                  <a:lnTo>
                    <a:pt x="135" y="181"/>
                  </a:lnTo>
                  <a:lnTo>
                    <a:pt x="95" y="250"/>
                  </a:lnTo>
                  <a:lnTo>
                    <a:pt x="74" y="306"/>
                  </a:lnTo>
                  <a:lnTo>
                    <a:pt x="68" y="341"/>
                  </a:lnTo>
                  <a:lnTo>
                    <a:pt x="68" y="355"/>
                  </a:lnTo>
                  <a:lnTo>
                    <a:pt x="74" y="355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15" y="355"/>
                  </a:lnTo>
                  <a:lnTo>
                    <a:pt x="122" y="341"/>
                  </a:lnTo>
                  <a:lnTo>
                    <a:pt x="163" y="237"/>
                  </a:lnTo>
                  <a:lnTo>
                    <a:pt x="210" y="160"/>
                  </a:lnTo>
                  <a:lnTo>
                    <a:pt x="264" y="105"/>
                  </a:lnTo>
                  <a:lnTo>
                    <a:pt x="319" y="77"/>
                  </a:lnTo>
                  <a:lnTo>
                    <a:pt x="366" y="56"/>
                  </a:lnTo>
                  <a:lnTo>
                    <a:pt x="407" y="49"/>
                  </a:lnTo>
                  <a:lnTo>
                    <a:pt x="434" y="56"/>
                  </a:lnTo>
                  <a:lnTo>
                    <a:pt x="468" y="63"/>
                  </a:lnTo>
                  <a:lnTo>
                    <a:pt x="495" y="91"/>
                  </a:lnTo>
                  <a:lnTo>
                    <a:pt x="515" y="132"/>
                  </a:lnTo>
                  <a:lnTo>
                    <a:pt x="522" y="195"/>
                  </a:lnTo>
                  <a:lnTo>
                    <a:pt x="515" y="250"/>
                  </a:lnTo>
                  <a:lnTo>
                    <a:pt x="509" y="320"/>
                  </a:lnTo>
                  <a:lnTo>
                    <a:pt x="482" y="424"/>
                  </a:lnTo>
                  <a:lnTo>
                    <a:pt x="448" y="556"/>
                  </a:lnTo>
                  <a:lnTo>
                    <a:pt x="407" y="723"/>
                  </a:lnTo>
                  <a:lnTo>
                    <a:pt x="373" y="813"/>
                  </a:lnTo>
                  <a:lnTo>
                    <a:pt x="332" y="883"/>
                  </a:lnTo>
                  <a:lnTo>
                    <a:pt x="271" y="931"/>
                  </a:lnTo>
                  <a:lnTo>
                    <a:pt x="203" y="952"/>
                  </a:lnTo>
                  <a:lnTo>
                    <a:pt x="190" y="952"/>
                  </a:lnTo>
                  <a:lnTo>
                    <a:pt x="176" y="945"/>
                  </a:lnTo>
                  <a:lnTo>
                    <a:pt x="149" y="945"/>
                  </a:lnTo>
                  <a:lnTo>
                    <a:pt x="95" y="917"/>
                  </a:lnTo>
                  <a:lnTo>
                    <a:pt x="149" y="897"/>
                  </a:lnTo>
                  <a:lnTo>
                    <a:pt x="183" y="855"/>
                  </a:lnTo>
                  <a:lnTo>
                    <a:pt x="197" y="799"/>
                  </a:lnTo>
                  <a:lnTo>
                    <a:pt x="197" y="778"/>
                  </a:lnTo>
                  <a:lnTo>
                    <a:pt x="190" y="758"/>
                  </a:lnTo>
                  <a:lnTo>
                    <a:pt x="176" y="744"/>
                  </a:lnTo>
                  <a:lnTo>
                    <a:pt x="135" y="723"/>
                  </a:lnTo>
                  <a:lnTo>
                    <a:pt x="122" y="723"/>
                  </a:lnTo>
                  <a:lnTo>
                    <a:pt x="61" y="744"/>
                  </a:lnTo>
                  <a:lnTo>
                    <a:pt x="20" y="785"/>
                  </a:lnTo>
                  <a:lnTo>
                    <a:pt x="0" y="855"/>
                  </a:lnTo>
                  <a:lnTo>
                    <a:pt x="13" y="910"/>
                  </a:lnTo>
                  <a:lnTo>
                    <a:pt x="47" y="945"/>
                  </a:lnTo>
                  <a:lnTo>
                    <a:pt x="88" y="973"/>
                  </a:lnTo>
                  <a:lnTo>
                    <a:pt x="142" y="994"/>
                  </a:lnTo>
                  <a:lnTo>
                    <a:pt x="203" y="994"/>
                  </a:lnTo>
                  <a:lnTo>
                    <a:pt x="278" y="980"/>
                  </a:lnTo>
                  <a:lnTo>
                    <a:pt x="339" y="938"/>
                  </a:lnTo>
                  <a:lnTo>
                    <a:pt x="387" y="897"/>
                  </a:lnTo>
                  <a:lnTo>
                    <a:pt x="414" y="855"/>
                  </a:lnTo>
                  <a:lnTo>
                    <a:pt x="427" y="827"/>
                  </a:lnTo>
                  <a:lnTo>
                    <a:pt x="454" y="890"/>
                  </a:lnTo>
                  <a:lnTo>
                    <a:pt x="502" y="945"/>
                  </a:lnTo>
                  <a:lnTo>
                    <a:pt x="570" y="980"/>
                  </a:lnTo>
                  <a:lnTo>
                    <a:pt x="658" y="994"/>
                  </a:lnTo>
                  <a:lnTo>
                    <a:pt x="746" y="980"/>
                  </a:lnTo>
                  <a:lnTo>
                    <a:pt x="821" y="938"/>
                  </a:lnTo>
                  <a:lnTo>
                    <a:pt x="889" y="883"/>
                  </a:lnTo>
                  <a:lnTo>
                    <a:pt x="936" y="813"/>
                  </a:lnTo>
                  <a:lnTo>
                    <a:pt x="970" y="751"/>
                  </a:lnTo>
                  <a:lnTo>
                    <a:pt x="997" y="695"/>
                  </a:lnTo>
                  <a:lnTo>
                    <a:pt x="1004" y="660"/>
                  </a:lnTo>
                  <a:lnTo>
                    <a:pt x="1004" y="646"/>
                  </a:lnTo>
                  <a:lnTo>
                    <a:pt x="997" y="639"/>
                  </a:lnTo>
                  <a:lnTo>
                    <a:pt x="963" y="639"/>
                  </a:lnTo>
                  <a:lnTo>
                    <a:pt x="950" y="653"/>
                  </a:lnTo>
                  <a:lnTo>
                    <a:pt x="950" y="660"/>
                  </a:lnTo>
                  <a:lnTo>
                    <a:pt x="909" y="765"/>
                  </a:lnTo>
                  <a:lnTo>
                    <a:pt x="861" y="841"/>
                  </a:lnTo>
                  <a:lnTo>
                    <a:pt x="807" y="890"/>
                  </a:lnTo>
                  <a:lnTo>
                    <a:pt x="753" y="924"/>
                  </a:lnTo>
                  <a:lnTo>
                    <a:pt x="705" y="945"/>
                  </a:lnTo>
                  <a:lnTo>
                    <a:pt x="665" y="952"/>
                  </a:lnTo>
                  <a:lnTo>
                    <a:pt x="610" y="938"/>
                  </a:lnTo>
                  <a:lnTo>
                    <a:pt x="576" y="903"/>
                  </a:lnTo>
                  <a:lnTo>
                    <a:pt x="549" y="855"/>
                  </a:lnTo>
                  <a:lnTo>
                    <a:pt x="543" y="806"/>
                  </a:lnTo>
                  <a:lnTo>
                    <a:pt x="549" y="758"/>
                  </a:lnTo>
                  <a:lnTo>
                    <a:pt x="563" y="695"/>
                  </a:lnTo>
                  <a:lnTo>
                    <a:pt x="583" y="612"/>
                  </a:lnTo>
                  <a:lnTo>
                    <a:pt x="658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36"/>
            <p:cNvSpPr>
              <a:spLocks/>
            </p:cNvSpPr>
            <p:nvPr/>
          </p:nvSpPr>
          <p:spPr bwMode="auto">
            <a:xfrm>
              <a:off x="25171" y="4701"/>
              <a:ext cx="495" cy="2195"/>
            </a:xfrm>
            <a:custGeom>
              <a:avLst/>
              <a:gdLst/>
              <a:ahLst/>
              <a:cxnLst>
                <a:cxn ang="0">
                  <a:pos x="495" y="1097"/>
                </a:cxn>
                <a:cxn ang="0">
                  <a:pos x="488" y="951"/>
                </a:cxn>
                <a:cxn ang="0">
                  <a:pos x="468" y="785"/>
                </a:cxn>
                <a:cxn ang="0">
                  <a:pos x="427" y="597"/>
                </a:cxn>
                <a:cxn ang="0">
                  <a:pos x="353" y="409"/>
                </a:cxn>
                <a:cxn ang="0">
                  <a:pos x="285" y="284"/>
                </a:cxn>
                <a:cxn ang="0">
                  <a:pos x="217" y="187"/>
                </a:cxn>
                <a:cxn ang="0">
                  <a:pos x="149" y="104"/>
                </a:cxn>
                <a:cxn ang="0">
                  <a:pos x="88" y="48"/>
                </a:cxn>
                <a:cxn ang="0">
                  <a:pos x="47" y="13"/>
                </a:cxn>
                <a:cxn ang="0">
                  <a:pos x="20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27"/>
                </a:cxn>
                <a:cxn ang="0">
                  <a:pos x="14" y="41"/>
                </a:cxn>
                <a:cxn ang="0">
                  <a:pos x="20" y="55"/>
                </a:cxn>
                <a:cxn ang="0">
                  <a:pos x="41" y="69"/>
                </a:cxn>
                <a:cxn ang="0">
                  <a:pos x="136" y="187"/>
                </a:cxn>
                <a:cxn ang="0">
                  <a:pos x="217" y="333"/>
                </a:cxn>
                <a:cxn ang="0">
                  <a:pos x="285" y="493"/>
                </a:cxn>
                <a:cxn ang="0">
                  <a:pos x="332" y="673"/>
                </a:cxn>
                <a:cxn ang="0">
                  <a:pos x="366" y="875"/>
                </a:cxn>
                <a:cxn ang="0">
                  <a:pos x="373" y="1097"/>
                </a:cxn>
                <a:cxn ang="0">
                  <a:pos x="366" y="1285"/>
                </a:cxn>
                <a:cxn ang="0">
                  <a:pos x="346" y="1472"/>
                </a:cxn>
                <a:cxn ang="0">
                  <a:pos x="298" y="1653"/>
                </a:cxn>
                <a:cxn ang="0">
                  <a:pos x="237" y="1827"/>
                </a:cxn>
                <a:cxn ang="0">
                  <a:pos x="149" y="1986"/>
                </a:cxn>
                <a:cxn ang="0">
                  <a:pos x="27" y="2132"/>
                </a:cxn>
                <a:cxn ang="0">
                  <a:pos x="14" y="2146"/>
                </a:cxn>
                <a:cxn ang="0">
                  <a:pos x="7" y="2160"/>
                </a:cxn>
                <a:cxn ang="0">
                  <a:pos x="0" y="2167"/>
                </a:cxn>
                <a:cxn ang="0">
                  <a:pos x="0" y="2188"/>
                </a:cxn>
                <a:cxn ang="0">
                  <a:pos x="14" y="2195"/>
                </a:cxn>
                <a:cxn ang="0">
                  <a:pos x="20" y="2195"/>
                </a:cxn>
                <a:cxn ang="0">
                  <a:pos x="47" y="2181"/>
                </a:cxn>
                <a:cxn ang="0">
                  <a:pos x="88" y="2146"/>
                </a:cxn>
                <a:cxn ang="0">
                  <a:pos x="149" y="2084"/>
                </a:cxn>
                <a:cxn ang="0">
                  <a:pos x="224" y="2000"/>
                </a:cxn>
                <a:cxn ang="0">
                  <a:pos x="292" y="1896"/>
                </a:cxn>
                <a:cxn ang="0">
                  <a:pos x="360" y="1764"/>
                </a:cxn>
                <a:cxn ang="0">
                  <a:pos x="427" y="1583"/>
                </a:cxn>
                <a:cxn ang="0">
                  <a:pos x="468" y="1410"/>
                </a:cxn>
                <a:cxn ang="0">
                  <a:pos x="495" y="1243"/>
                </a:cxn>
                <a:cxn ang="0">
                  <a:pos x="495" y="1097"/>
                </a:cxn>
              </a:cxnLst>
              <a:rect l="0" t="0" r="r" b="b"/>
              <a:pathLst>
                <a:path w="495" h="2195">
                  <a:moveTo>
                    <a:pt x="495" y="1097"/>
                  </a:moveTo>
                  <a:lnTo>
                    <a:pt x="488" y="951"/>
                  </a:lnTo>
                  <a:lnTo>
                    <a:pt x="468" y="785"/>
                  </a:lnTo>
                  <a:lnTo>
                    <a:pt x="427" y="597"/>
                  </a:lnTo>
                  <a:lnTo>
                    <a:pt x="353" y="409"/>
                  </a:lnTo>
                  <a:lnTo>
                    <a:pt x="285" y="284"/>
                  </a:lnTo>
                  <a:lnTo>
                    <a:pt x="217" y="187"/>
                  </a:lnTo>
                  <a:lnTo>
                    <a:pt x="149" y="104"/>
                  </a:lnTo>
                  <a:lnTo>
                    <a:pt x="88" y="48"/>
                  </a:lnTo>
                  <a:lnTo>
                    <a:pt x="47" y="13"/>
                  </a:lnTo>
                  <a:lnTo>
                    <a:pt x="20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27"/>
                  </a:lnTo>
                  <a:lnTo>
                    <a:pt x="14" y="41"/>
                  </a:lnTo>
                  <a:lnTo>
                    <a:pt x="20" y="55"/>
                  </a:lnTo>
                  <a:lnTo>
                    <a:pt x="41" y="69"/>
                  </a:lnTo>
                  <a:lnTo>
                    <a:pt x="136" y="187"/>
                  </a:lnTo>
                  <a:lnTo>
                    <a:pt x="217" y="333"/>
                  </a:lnTo>
                  <a:lnTo>
                    <a:pt x="285" y="493"/>
                  </a:lnTo>
                  <a:lnTo>
                    <a:pt x="332" y="673"/>
                  </a:lnTo>
                  <a:lnTo>
                    <a:pt x="366" y="875"/>
                  </a:lnTo>
                  <a:lnTo>
                    <a:pt x="373" y="1097"/>
                  </a:lnTo>
                  <a:lnTo>
                    <a:pt x="366" y="1285"/>
                  </a:lnTo>
                  <a:lnTo>
                    <a:pt x="346" y="1472"/>
                  </a:lnTo>
                  <a:lnTo>
                    <a:pt x="298" y="1653"/>
                  </a:lnTo>
                  <a:lnTo>
                    <a:pt x="237" y="1827"/>
                  </a:lnTo>
                  <a:lnTo>
                    <a:pt x="149" y="1986"/>
                  </a:lnTo>
                  <a:lnTo>
                    <a:pt x="27" y="2132"/>
                  </a:lnTo>
                  <a:lnTo>
                    <a:pt x="14" y="2146"/>
                  </a:lnTo>
                  <a:lnTo>
                    <a:pt x="7" y="2160"/>
                  </a:lnTo>
                  <a:lnTo>
                    <a:pt x="0" y="2167"/>
                  </a:lnTo>
                  <a:lnTo>
                    <a:pt x="0" y="2188"/>
                  </a:lnTo>
                  <a:lnTo>
                    <a:pt x="14" y="2195"/>
                  </a:lnTo>
                  <a:lnTo>
                    <a:pt x="20" y="2195"/>
                  </a:lnTo>
                  <a:lnTo>
                    <a:pt x="47" y="2181"/>
                  </a:lnTo>
                  <a:lnTo>
                    <a:pt x="88" y="2146"/>
                  </a:lnTo>
                  <a:lnTo>
                    <a:pt x="149" y="2084"/>
                  </a:lnTo>
                  <a:lnTo>
                    <a:pt x="224" y="2000"/>
                  </a:lnTo>
                  <a:lnTo>
                    <a:pt x="292" y="1896"/>
                  </a:lnTo>
                  <a:lnTo>
                    <a:pt x="360" y="1764"/>
                  </a:lnTo>
                  <a:lnTo>
                    <a:pt x="427" y="1583"/>
                  </a:lnTo>
                  <a:lnTo>
                    <a:pt x="468" y="1410"/>
                  </a:lnTo>
                  <a:lnTo>
                    <a:pt x="495" y="1243"/>
                  </a:lnTo>
                  <a:lnTo>
                    <a:pt x="495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80" name="Group 2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5867401" y="3651088"/>
            <a:ext cx="3047999" cy="654269"/>
            <a:chOff x="4143" y="2454"/>
            <a:chExt cx="28031" cy="6017"/>
          </a:xfrm>
        </p:grpSpPr>
        <p:sp>
          <p:nvSpPr>
            <p:cNvPr id="40982" name="Freeform 22"/>
            <p:cNvSpPr>
              <a:spLocks noEditPoints="1"/>
            </p:cNvSpPr>
            <p:nvPr/>
          </p:nvSpPr>
          <p:spPr bwMode="auto">
            <a:xfrm>
              <a:off x="4143" y="5069"/>
              <a:ext cx="1421" cy="516"/>
            </a:xfrm>
            <a:custGeom>
              <a:avLst/>
              <a:gdLst/>
              <a:ahLst/>
              <a:cxnLst>
                <a:cxn ang="0">
                  <a:pos x="1342" y="81"/>
                </a:cxn>
                <a:cxn ang="0">
                  <a:pos x="1395" y="81"/>
                </a:cxn>
                <a:cxn ang="0">
                  <a:pos x="1412" y="63"/>
                </a:cxn>
                <a:cxn ang="0">
                  <a:pos x="1421" y="36"/>
                </a:cxn>
                <a:cxn ang="0">
                  <a:pos x="1412" y="18"/>
                </a:cxn>
                <a:cxn ang="0">
                  <a:pos x="1395" y="0"/>
                </a:cxn>
                <a:cxn ang="0">
                  <a:pos x="18" y="0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9" y="72"/>
                </a:cxn>
                <a:cxn ang="0">
                  <a:pos x="18" y="81"/>
                </a:cxn>
                <a:cxn ang="0">
                  <a:pos x="70" y="81"/>
                </a:cxn>
                <a:cxn ang="0">
                  <a:pos x="1342" y="81"/>
                </a:cxn>
                <a:cxn ang="0">
                  <a:pos x="1351" y="516"/>
                </a:cxn>
                <a:cxn ang="0">
                  <a:pos x="1377" y="516"/>
                </a:cxn>
                <a:cxn ang="0">
                  <a:pos x="1395" y="507"/>
                </a:cxn>
                <a:cxn ang="0">
                  <a:pos x="1412" y="489"/>
                </a:cxn>
                <a:cxn ang="0">
                  <a:pos x="1421" y="470"/>
                </a:cxn>
                <a:cxn ang="0">
                  <a:pos x="1404" y="434"/>
                </a:cxn>
                <a:cxn ang="0">
                  <a:pos x="1395" y="425"/>
                </a:cxn>
                <a:cxn ang="0">
                  <a:pos x="18" y="425"/>
                </a:cxn>
                <a:cxn ang="0">
                  <a:pos x="9" y="434"/>
                </a:cxn>
                <a:cxn ang="0">
                  <a:pos x="0" y="452"/>
                </a:cxn>
                <a:cxn ang="0">
                  <a:pos x="0" y="489"/>
                </a:cxn>
                <a:cxn ang="0">
                  <a:pos x="18" y="507"/>
                </a:cxn>
                <a:cxn ang="0">
                  <a:pos x="35" y="507"/>
                </a:cxn>
                <a:cxn ang="0">
                  <a:pos x="53" y="516"/>
                </a:cxn>
                <a:cxn ang="0">
                  <a:pos x="70" y="516"/>
                </a:cxn>
                <a:cxn ang="0">
                  <a:pos x="1351" y="516"/>
                </a:cxn>
              </a:cxnLst>
              <a:rect l="0" t="0" r="r" b="b"/>
              <a:pathLst>
                <a:path w="1421" h="516">
                  <a:moveTo>
                    <a:pt x="1342" y="81"/>
                  </a:moveTo>
                  <a:lnTo>
                    <a:pt x="1395" y="81"/>
                  </a:lnTo>
                  <a:lnTo>
                    <a:pt x="1412" y="63"/>
                  </a:lnTo>
                  <a:lnTo>
                    <a:pt x="1421" y="36"/>
                  </a:lnTo>
                  <a:lnTo>
                    <a:pt x="1412" y="18"/>
                  </a:lnTo>
                  <a:lnTo>
                    <a:pt x="139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9" y="72"/>
                  </a:lnTo>
                  <a:lnTo>
                    <a:pt x="18" y="81"/>
                  </a:lnTo>
                  <a:lnTo>
                    <a:pt x="70" y="81"/>
                  </a:lnTo>
                  <a:lnTo>
                    <a:pt x="1342" y="81"/>
                  </a:lnTo>
                  <a:close/>
                  <a:moveTo>
                    <a:pt x="1351" y="516"/>
                  </a:moveTo>
                  <a:lnTo>
                    <a:pt x="1377" y="516"/>
                  </a:lnTo>
                  <a:lnTo>
                    <a:pt x="1395" y="507"/>
                  </a:lnTo>
                  <a:lnTo>
                    <a:pt x="1412" y="489"/>
                  </a:lnTo>
                  <a:lnTo>
                    <a:pt x="1421" y="470"/>
                  </a:lnTo>
                  <a:lnTo>
                    <a:pt x="1404" y="434"/>
                  </a:lnTo>
                  <a:lnTo>
                    <a:pt x="1395" y="425"/>
                  </a:lnTo>
                  <a:lnTo>
                    <a:pt x="18" y="425"/>
                  </a:lnTo>
                  <a:lnTo>
                    <a:pt x="9" y="434"/>
                  </a:lnTo>
                  <a:lnTo>
                    <a:pt x="0" y="452"/>
                  </a:lnTo>
                  <a:lnTo>
                    <a:pt x="0" y="489"/>
                  </a:lnTo>
                  <a:lnTo>
                    <a:pt x="18" y="507"/>
                  </a:lnTo>
                  <a:lnTo>
                    <a:pt x="35" y="507"/>
                  </a:lnTo>
                  <a:lnTo>
                    <a:pt x="53" y="516"/>
                  </a:lnTo>
                  <a:lnTo>
                    <a:pt x="70" y="516"/>
                  </a:lnTo>
                  <a:lnTo>
                    <a:pt x="1351" y="5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3" name="Freeform 23"/>
            <p:cNvSpPr>
              <a:spLocks/>
            </p:cNvSpPr>
            <p:nvPr/>
          </p:nvSpPr>
          <p:spPr bwMode="auto">
            <a:xfrm>
              <a:off x="6696" y="3784"/>
              <a:ext cx="1306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71" y="90"/>
                </a:cxn>
                <a:cxn ang="0">
                  <a:pos x="1280" y="81"/>
                </a:cxn>
                <a:cxn ang="0">
                  <a:pos x="1298" y="81"/>
                </a:cxn>
                <a:cxn ang="0">
                  <a:pos x="1306" y="63"/>
                </a:cxn>
                <a:cxn ang="0">
                  <a:pos x="1306" y="27"/>
                </a:cxn>
                <a:cxn ang="0">
                  <a:pos x="1298" y="18"/>
                </a:cxn>
                <a:cxn ang="0">
                  <a:pos x="1280" y="9"/>
                </a:cxn>
                <a:cxn ang="0">
                  <a:pos x="127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0" y="63"/>
                </a:cxn>
                <a:cxn ang="0">
                  <a:pos x="8" y="81"/>
                </a:cxn>
                <a:cxn ang="0">
                  <a:pos x="26" y="81"/>
                </a:cxn>
                <a:cxn ang="0">
                  <a:pos x="43" y="90"/>
                </a:cxn>
                <a:cxn ang="0">
                  <a:pos x="70" y="90"/>
                </a:cxn>
                <a:cxn ang="0">
                  <a:pos x="1236" y="90"/>
                </a:cxn>
              </a:cxnLst>
              <a:rect l="0" t="0" r="r" b="b"/>
              <a:pathLst>
                <a:path w="1306" h="90">
                  <a:moveTo>
                    <a:pt x="1236" y="90"/>
                  </a:moveTo>
                  <a:lnTo>
                    <a:pt x="1271" y="90"/>
                  </a:lnTo>
                  <a:lnTo>
                    <a:pt x="1280" y="81"/>
                  </a:lnTo>
                  <a:lnTo>
                    <a:pt x="1298" y="81"/>
                  </a:lnTo>
                  <a:lnTo>
                    <a:pt x="1306" y="63"/>
                  </a:lnTo>
                  <a:lnTo>
                    <a:pt x="1306" y="27"/>
                  </a:lnTo>
                  <a:lnTo>
                    <a:pt x="1298" y="18"/>
                  </a:lnTo>
                  <a:lnTo>
                    <a:pt x="1280" y="9"/>
                  </a:lnTo>
                  <a:lnTo>
                    <a:pt x="127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0" y="63"/>
                  </a:lnTo>
                  <a:lnTo>
                    <a:pt x="8" y="81"/>
                  </a:lnTo>
                  <a:lnTo>
                    <a:pt x="26" y="81"/>
                  </a:lnTo>
                  <a:lnTo>
                    <a:pt x="43" y="90"/>
                  </a:lnTo>
                  <a:lnTo>
                    <a:pt x="70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4" name="Freeform 24"/>
            <p:cNvSpPr>
              <a:spLocks/>
            </p:cNvSpPr>
            <p:nvPr/>
          </p:nvSpPr>
          <p:spPr bwMode="auto">
            <a:xfrm>
              <a:off x="8371" y="2915"/>
              <a:ext cx="701" cy="1466"/>
            </a:xfrm>
            <a:custGeom>
              <a:avLst/>
              <a:gdLst/>
              <a:ahLst/>
              <a:cxnLst>
                <a:cxn ang="0">
                  <a:pos x="438" y="55"/>
                </a:cxn>
                <a:cxn ang="0">
                  <a:pos x="438" y="27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6" y="0"/>
                </a:cxn>
                <a:cxn ang="0">
                  <a:pos x="298" y="73"/>
                </a:cxn>
                <a:cxn ang="0">
                  <a:pos x="210" y="109"/>
                </a:cxn>
                <a:cxn ang="0">
                  <a:pos x="123" y="127"/>
                </a:cxn>
                <a:cxn ang="0">
                  <a:pos x="52" y="136"/>
                </a:cxn>
                <a:cxn ang="0">
                  <a:pos x="0" y="136"/>
                </a:cxn>
                <a:cxn ang="0">
                  <a:pos x="0" y="208"/>
                </a:cxn>
                <a:cxn ang="0">
                  <a:pos x="61" y="208"/>
                </a:cxn>
                <a:cxn ang="0">
                  <a:pos x="166" y="190"/>
                </a:cxn>
                <a:cxn ang="0">
                  <a:pos x="280" y="154"/>
                </a:cxn>
                <a:cxn ang="0">
                  <a:pos x="280" y="1330"/>
                </a:cxn>
                <a:cxn ang="0">
                  <a:pos x="263" y="1367"/>
                </a:cxn>
                <a:cxn ang="0">
                  <a:pos x="228" y="1385"/>
                </a:cxn>
                <a:cxn ang="0">
                  <a:pos x="175" y="1394"/>
                </a:cxn>
                <a:cxn ang="0">
                  <a:pos x="9" y="1394"/>
                </a:cxn>
                <a:cxn ang="0">
                  <a:pos x="9" y="1466"/>
                </a:cxn>
                <a:cxn ang="0">
                  <a:pos x="79" y="1466"/>
                </a:cxn>
                <a:cxn ang="0">
                  <a:pos x="175" y="1457"/>
                </a:cxn>
                <a:cxn ang="0">
                  <a:pos x="535" y="1457"/>
                </a:cxn>
                <a:cxn ang="0">
                  <a:pos x="631" y="1466"/>
                </a:cxn>
                <a:cxn ang="0">
                  <a:pos x="701" y="1466"/>
                </a:cxn>
                <a:cxn ang="0">
                  <a:pos x="701" y="1394"/>
                </a:cxn>
                <a:cxn ang="0">
                  <a:pos x="535" y="1394"/>
                </a:cxn>
                <a:cxn ang="0">
                  <a:pos x="482" y="1385"/>
                </a:cxn>
                <a:cxn ang="0">
                  <a:pos x="447" y="1367"/>
                </a:cxn>
                <a:cxn ang="0">
                  <a:pos x="438" y="1330"/>
                </a:cxn>
                <a:cxn ang="0">
                  <a:pos x="438" y="1294"/>
                </a:cxn>
                <a:cxn ang="0">
                  <a:pos x="438" y="55"/>
                </a:cxn>
              </a:cxnLst>
              <a:rect l="0" t="0" r="r" b="b"/>
              <a:pathLst>
                <a:path w="701" h="1466">
                  <a:moveTo>
                    <a:pt x="438" y="55"/>
                  </a:moveTo>
                  <a:lnTo>
                    <a:pt x="438" y="27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6" y="0"/>
                  </a:lnTo>
                  <a:lnTo>
                    <a:pt x="298" y="73"/>
                  </a:lnTo>
                  <a:lnTo>
                    <a:pt x="210" y="109"/>
                  </a:lnTo>
                  <a:lnTo>
                    <a:pt x="123" y="127"/>
                  </a:lnTo>
                  <a:lnTo>
                    <a:pt x="52" y="136"/>
                  </a:lnTo>
                  <a:lnTo>
                    <a:pt x="0" y="136"/>
                  </a:lnTo>
                  <a:lnTo>
                    <a:pt x="0" y="208"/>
                  </a:lnTo>
                  <a:lnTo>
                    <a:pt x="61" y="208"/>
                  </a:lnTo>
                  <a:lnTo>
                    <a:pt x="166" y="190"/>
                  </a:lnTo>
                  <a:lnTo>
                    <a:pt x="280" y="154"/>
                  </a:lnTo>
                  <a:lnTo>
                    <a:pt x="280" y="1330"/>
                  </a:lnTo>
                  <a:lnTo>
                    <a:pt x="263" y="1367"/>
                  </a:lnTo>
                  <a:lnTo>
                    <a:pt x="228" y="1385"/>
                  </a:lnTo>
                  <a:lnTo>
                    <a:pt x="175" y="1394"/>
                  </a:lnTo>
                  <a:lnTo>
                    <a:pt x="9" y="1394"/>
                  </a:lnTo>
                  <a:lnTo>
                    <a:pt x="9" y="1466"/>
                  </a:lnTo>
                  <a:lnTo>
                    <a:pt x="79" y="1466"/>
                  </a:lnTo>
                  <a:lnTo>
                    <a:pt x="175" y="1457"/>
                  </a:lnTo>
                  <a:lnTo>
                    <a:pt x="535" y="1457"/>
                  </a:lnTo>
                  <a:lnTo>
                    <a:pt x="631" y="1466"/>
                  </a:lnTo>
                  <a:lnTo>
                    <a:pt x="701" y="1466"/>
                  </a:lnTo>
                  <a:lnTo>
                    <a:pt x="701" y="1394"/>
                  </a:lnTo>
                  <a:lnTo>
                    <a:pt x="535" y="1394"/>
                  </a:lnTo>
                  <a:lnTo>
                    <a:pt x="482" y="1385"/>
                  </a:lnTo>
                  <a:lnTo>
                    <a:pt x="447" y="1367"/>
                  </a:lnTo>
                  <a:lnTo>
                    <a:pt x="438" y="1330"/>
                  </a:lnTo>
                  <a:lnTo>
                    <a:pt x="438" y="1294"/>
                  </a:lnTo>
                  <a:lnTo>
                    <a:pt x="43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5" name="Rectangle 25"/>
            <p:cNvSpPr>
              <a:spLocks noChangeArrowheads="1"/>
            </p:cNvSpPr>
            <p:nvPr/>
          </p:nvSpPr>
          <p:spPr bwMode="auto">
            <a:xfrm>
              <a:off x="6485" y="5286"/>
              <a:ext cx="2754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 noEditPoints="1"/>
            </p:cNvSpPr>
            <p:nvPr/>
          </p:nvSpPr>
          <p:spPr bwMode="auto">
            <a:xfrm>
              <a:off x="7406" y="5892"/>
              <a:ext cx="947" cy="1493"/>
            </a:xfrm>
            <a:custGeom>
              <a:avLst/>
              <a:gdLst/>
              <a:ahLst/>
              <a:cxnLst>
                <a:cxn ang="0">
                  <a:pos x="0" y="1131"/>
                </a:cxn>
                <a:cxn ang="0">
                  <a:pos x="570" y="1131"/>
                </a:cxn>
                <a:cxn ang="0">
                  <a:pos x="570" y="1321"/>
                </a:cxn>
                <a:cxn ang="0">
                  <a:pos x="561" y="1367"/>
                </a:cxn>
                <a:cxn ang="0">
                  <a:pos x="544" y="1403"/>
                </a:cxn>
                <a:cxn ang="0">
                  <a:pos x="500" y="1421"/>
                </a:cxn>
                <a:cxn ang="0">
                  <a:pos x="360" y="1421"/>
                </a:cxn>
                <a:cxn ang="0">
                  <a:pos x="360" y="1493"/>
                </a:cxn>
                <a:cxn ang="0">
                  <a:pos x="500" y="1484"/>
                </a:cxn>
                <a:cxn ang="0">
                  <a:pos x="798" y="1484"/>
                </a:cxn>
                <a:cxn ang="0">
                  <a:pos x="938" y="1493"/>
                </a:cxn>
                <a:cxn ang="0">
                  <a:pos x="938" y="1421"/>
                </a:cxn>
                <a:cxn ang="0">
                  <a:pos x="798" y="1421"/>
                </a:cxn>
                <a:cxn ang="0">
                  <a:pos x="754" y="1403"/>
                </a:cxn>
                <a:cxn ang="0">
                  <a:pos x="737" y="1367"/>
                </a:cxn>
                <a:cxn ang="0">
                  <a:pos x="728" y="1321"/>
                </a:cxn>
                <a:cxn ang="0">
                  <a:pos x="728" y="1131"/>
                </a:cxn>
                <a:cxn ang="0">
                  <a:pos x="947" y="1131"/>
                </a:cxn>
                <a:cxn ang="0">
                  <a:pos x="947" y="1059"/>
                </a:cxn>
                <a:cxn ang="0">
                  <a:pos x="728" y="1059"/>
                </a:cxn>
                <a:cxn ang="0">
                  <a:pos x="728" y="18"/>
                </a:cxn>
                <a:cxn ang="0">
                  <a:pos x="710" y="0"/>
                </a:cxn>
                <a:cxn ang="0">
                  <a:pos x="675" y="0"/>
                </a:cxn>
                <a:cxn ang="0">
                  <a:pos x="667" y="9"/>
                </a:cxn>
                <a:cxn ang="0">
                  <a:pos x="658" y="27"/>
                </a:cxn>
                <a:cxn ang="0">
                  <a:pos x="0" y="1059"/>
                </a:cxn>
                <a:cxn ang="0">
                  <a:pos x="0" y="1131"/>
                </a:cxn>
                <a:cxn ang="0">
                  <a:pos x="579" y="1059"/>
                </a:cxn>
                <a:cxn ang="0">
                  <a:pos x="61" y="1059"/>
                </a:cxn>
                <a:cxn ang="0">
                  <a:pos x="579" y="236"/>
                </a:cxn>
                <a:cxn ang="0">
                  <a:pos x="579" y="1059"/>
                </a:cxn>
              </a:cxnLst>
              <a:rect l="0" t="0" r="r" b="b"/>
              <a:pathLst>
                <a:path w="947" h="1493">
                  <a:moveTo>
                    <a:pt x="0" y="1131"/>
                  </a:moveTo>
                  <a:lnTo>
                    <a:pt x="570" y="1131"/>
                  </a:lnTo>
                  <a:lnTo>
                    <a:pt x="570" y="1321"/>
                  </a:lnTo>
                  <a:lnTo>
                    <a:pt x="561" y="1367"/>
                  </a:lnTo>
                  <a:lnTo>
                    <a:pt x="544" y="1403"/>
                  </a:lnTo>
                  <a:lnTo>
                    <a:pt x="500" y="1421"/>
                  </a:lnTo>
                  <a:lnTo>
                    <a:pt x="360" y="1421"/>
                  </a:lnTo>
                  <a:lnTo>
                    <a:pt x="360" y="1493"/>
                  </a:lnTo>
                  <a:lnTo>
                    <a:pt x="500" y="1484"/>
                  </a:lnTo>
                  <a:lnTo>
                    <a:pt x="798" y="1484"/>
                  </a:lnTo>
                  <a:lnTo>
                    <a:pt x="938" y="1493"/>
                  </a:lnTo>
                  <a:lnTo>
                    <a:pt x="938" y="1421"/>
                  </a:lnTo>
                  <a:lnTo>
                    <a:pt x="798" y="1421"/>
                  </a:lnTo>
                  <a:lnTo>
                    <a:pt x="754" y="1403"/>
                  </a:lnTo>
                  <a:lnTo>
                    <a:pt x="737" y="1367"/>
                  </a:lnTo>
                  <a:lnTo>
                    <a:pt x="728" y="1321"/>
                  </a:lnTo>
                  <a:lnTo>
                    <a:pt x="728" y="1131"/>
                  </a:lnTo>
                  <a:lnTo>
                    <a:pt x="947" y="1131"/>
                  </a:lnTo>
                  <a:lnTo>
                    <a:pt x="947" y="1059"/>
                  </a:lnTo>
                  <a:lnTo>
                    <a:pt x="728" y="1059"/>
                  </a:lnTo>
                  <a:lnTo>
                    <a:pt x="728" y="18"/>
                  </a:lnTo>
                  <a:lnTo>
                    <a:pt x="710" y="0"/>
                  </a:lnTo>
                  <a:lnTo>
                    <a:pt x="675" y="0"/>
                  </a:lnTo>
                  <a:lnTo>
                    <a:pt x="667" y="9"/>
                  </a:lnTo>
                  <a:lnTo>
                    <a:pt x="658" y="27"/>
                  </a:lnTo>
                  <a:lnTo>
                    <a:pt x="0" y="1059"/>
                  </a:lnTo>
                  <a:lnTo>
                    <a:pt x="0" y="1131"/>
                  </a:lnTo>
                  <a:close/>
                  <a:moveTo>
                    <a:pt x="579" y="1059"/>
                  </a:moveTo>
                  <a:lnTo>
                    <a:pt x="61" y="1059"/>
                  </a:lnTo>
                  <a:lnTo>
                    <a:pt x="579" y="236"/>
                  </a:lnTo>
                  <a:lnTo>
                    <a:pt x="579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7" name="Freeform 27"/>
            <p:cNvSpPr>
              <a:spLocks noEditPoints="1"/>
            </p:cNvSpPr>
            <p:nvPr/>
          </p:nvSpPr>
          <p:spPr bwMode="auto">
            <a:xfrm>
              <a:off x="10721" y="2454"/>
              <a:ext cx="1474" cy="697"/>
            </a:xfrm>
            <a:custGeom>
              <a:avLst/>
              <a:gdLst/>
              <a:ahLst/>
              <a:cxnLst>
                <a:cxn ang="0">
                  <a:pos x="693" y="190"/>
                </a:cxn>
                <a:cxn ang="0">
                  <a:pos x="544" y="63"/>
                </a:cxn>
                <a:cxn ang="0">
                  <a:pos x="325" y="0"/>
                </a:cxn>
                <a:cxn ang="0">
                  <a:pos x="132" y="72"/>
                </a:cxn>
                <a:cxn ang="0">
                  <a:pos x="18" y="235"/>
                </a:cxn>
                <a:cxn ang="0">
                  <a:pos x="18" y="452"/>
                </a:cxn>
                <a:cxn ang="0">
                  <a:pos x="123" y="624"/>
                </a:cxn>
                <a:cxn ang="0">
                  <a:pos x="316" y="697"/>
                </a:cxn>
                <a:cxn ang="0">
                  <a:pos x="535" y="624"/>
                </a:cxn>
                <a:cxn ang="0">
                  <a:pos x="676" y="498"/>
                </a:cxn>
                <a:cxn ang="0">
                  <a:pos x="781" y="498"/>
                </a:cxn>
                <a:cxn ang="0">
                  <a:pos x="930" y="633"/>
                </a:cxn>
                <a:cxn ang="0">
                  <a:pos x="1149" y="697"/>
                </a:cxn>
                <a:cxn ang="0">
                  <a:pos x="1342" y="624"/>
                </a:cxn>
                <a:cxn ang="0">
                  <a:pos x="1456" y="452"/>
                </a:cxn>
                <a:cxn ang="0">
                  <a:pos x="1456" y="235"/>
                </a:cxn>
                <a:cxn ang="0">
                  <a:pos x="1351" y="72"/>
                </a:cxn>
                <a:cxn ang="0">
                  <a:pos x="1158" y="0"/>
                </a:cxn>
                <a:cxn ang="0">
                  <a:pos x="939" y="63"/>
                </a:cxn>
                <a:cxn ang="0">
                  <a:pos x="798" y="199"/>
                </a:cxn>
                <a:cxn ang="0">
                  <a:pos x="798" y="317"/>
                </a:cxn>
                <a:cxn ang="0">
                  <a:pos x="965" y="127"/>
                </a:cxn>
                <a:cxn ang="0">
                  <a:pos x="1167" y="54"/>
                </a:cxn>
                <a:cxn ang="0">
                  <a:pos x="1360" y="145"/>
                </a:cxn>
                <a:cxn ang="0">
                  <a:pos x="1430" y="344"/>
                </a:cxn>
                <a:cxn ang="0">
                  <a:pos x="1351" y="534"/>
                </a:cxn>
                <a:cxn ang="0">
                  <a:pos x="1176" y="606"/>
                </a:cxn>
                <a:cxn ang="0">
                  <a:pos x="983" y="525"/>
                </a:cxn>
                <a:cxn ang="0">
                  <a:pos x="798" y="317"/>
                </a:cxn>
                <a:cxn ang="0">
                  <a:pos x="597" y="479"/>
                </a:cxn>
                <a:cxn ang="0">
                  <a:pos x="413" y="615"/>
                </a:cxn>
                <a:cxn ang="0">
                  <a:pos x="202" y="606"/>
                </a:cxn>
                <a:cxn ang="0">
                  <a:pos x="62" y="452"/>
                </a:cxn>
                <a:cxn ang="0">
                  <a:pos x="62" y="235"/>
                </a:cxn>
                <a:cxn ang="0">
                  <a:pos x="202" y="99"/>
                </a:cxn>
                <a:cxn ang="0">
                  <a:pos x="395" y="108"/>
                </a:cxn>
                <a:cxn ang="0">
                  <a:pos x="579" y="262"/>
                </a:cxn>
              </a:cxnLst>
              <a:rect l="0" t="0" r="r" b="b"/>
              <a:pathLst>
                <a:path w="1474" h="697">
                  <a:moveTo>
                    <a:pt x="746" y="253"/>
                  </a:moveTo>
                  <a:lnTo>
                    <a:pt x="693" y="190"/>
                  </a:lnTo>
                  <a:lnTo>
                    <a:pt x="632" y="127"/>
                  </a:lnTo>
                  <a:lnTo>
                    <a:pt x="544" y="63"/>
                  </a:lnTo>
                  <a:lnTo>
                    <a:pt x="448" y="18"/>
                  </a:lnTo>
                  <a:lnTo>
                    <a:pt x="325" y="0"/>
                  </a:lnTo>
                  <a:lnTo>
                    <a:pt x="220" y="18"/>
                  </a:lnTo>
                  <a:lnTo>
                    <a:pt x="132" y="72"/>
                  </a:lnTo>
                  <a:lnTo>
                    <a:pt x="62" y="145"/>
                  </a:lnTo>
                  <a:lnTo>
                    <a:pt x="18" y="235"/>
                  </a:lnTo>
                  <a:lnTo>
                    <a:pt x="0" y="344"/>
                  </a:lnTo>
                  <a:lnTo>
                    <a:pt x="18" y="452"/>
                  </a:lnTo>
                  <a:lnTo>
                    <a:pt x="62" y="543"/>
                  </a:lnTo>
                  <a:lnTo>
                    <a:pt x="123" y="624"/>
                  </a:lnTo>
                  <a:lnTo>
                    <a:pt x="211" y="678"/>
                  </a:lnTo>
                  <a:lnTo>
                    <a:pt x="316" y="697"/>
                  </a:lnTo>
                  <a:lnTo>
                    <a:pt x="439" y="678"/>
                  </a:lnTo>
                  <a:lnTo>
                    <a:pt x="535" y="624"/>
                  </a:lnTo>
                  <a:lnTo>
                    <a:pt x="614" y="561"/>
                  </a:lnTo>
                  <a:lnTo>
                    <a:pt x="676" y="498"/>
                  </a:lnTo>
                  <a:lnTo>
                    <a:pt x="728" y="434"/>
                  </a:lnTo>
                  <a:lnTo>
                    <a:pt x="781" y="498"/>
                  </a:lnTo>
                  <a:lnTo>
                    <a:pt x="842" y="570"/>
                  </a:lnTo>
                  <a:lnTo>
                    <a:pt x="930" y="633"/>
                  </a:lnTo>
                  <a:lnTo>
                    <a:pt x="1026" y="678"/>
                  </a:lnTo>
                  <a:lnTo>
                    <a:pt x="1149" y="697"/>
                  </a:lnTo>
                  <a:lnTo>
                    <a:pt x="1255" y="678"/>
                  </a:lnTo>
                  <a:lnTo>
                    <a:pt x="1342" y="624"/>
                  </a:lnTo>
                  <a:lnTo>
                    <a:pt x="1412" y="552"/>
                  </a:lnTo>
                  <a:lnTo>
                    <a:pt x="1456" y="452"/>
                  </a:lnTo>
                  <a:lnTo>
                    <a:pt x="1474" y="344"/>
                  </a:lnTo>
                  <a:lnTo>
                    <a:pt x="1456" y="235"/>
                  </a:lnTo>
                  <a:lnTo>
                    <a:pt x="1412" y="145"/>
                  </a:lnTo>
                  <a:lnTo>
                    <a:pt x="1351" y="72"/>
                  </a:lnTo>
                  <a:lnTo>
                    <a:pt x="1263" y="18"/>
                  </a:lnTo>
                  <a:lnTo>
                    <a:pt x="1158" y="0"/>
                  </a:lnTo>
                  <a:lnTo>
                    <a:pt x="1035" y="18"/>
                  </a:lnTo>
                  <a:lnTo>
                    <a:pt x="939" y="63"/>
                  </a:lnTo>
                  <a:lnTo>
                    <a:pt x="860" y="127"/>
                  </a:lnTo>
                  <a:lnTo>
                    <a:pt x="798" y="199"/>
                  </a:lnTo>
                  <a:lnTo>
                    <a:pt x="746" y="253"/>
                  </a:lnTo>
                  <a:close/>
                  <a:moveTo>
                    <a:pt x="798" y="317"/>
                  </a:moveTo>
                  <a:lnTo>
                    <a:pt x="877" y="208"/>
                  </a:lnTo>
                  <a:lnTo>
                    <a:pt x="965" y="127"/>
                  </a:lnTo>
                  <a:lnTo>
                    <a:pt x="1062" y="72"/>
                  </a:lnTo>
                  <a:lnTo>
                    <a:pt x="1167" y="54"/>
                  </a:lnTo>
                  <a:lnTo>
                    <a:pt x="1272" y="81"/>
                  </a:lnTo>
                  <a:lnTo>
                    <a:pt x="1360" y="145"/>
                  </a:lnTo>
                  <a:lnTo>
                    <a:pt x="1412" y="235"/>
                  </a:lnTo>
                  <a:lnTo>
                    <a:pt x="1430" y="344"/>
                  </a:lnTo>
                  <a:lnTo>
                    <a:pt x="1412" y="452"/>
                  </a:lnTo>
                  <a:lnTo>
                    <a:pt x="1351" y="534"/>
                  </a:lnTo>
                  <a:lnTo>
                    <a:pt x="1272" y="588"/>
                  </a:lnTo>
                  <a:lnTo>
                    <a:pt x="1176" y="606"/>
                  </a:lnTo>
                  <a:lnTo>
                    <a:pt x="1079" y="588"/>
                  </a:lnTo>
                  <a:lnTo>
                    <a:pt x="983" y="525"/>
                  </a:lnTo>
                  <a:lnTo>
                    <a:pt x="895" y="434"/>
                  </a:lnTo>
                  <a:lnTo>
                    <a:pt x="798" y="317"/>
                  </a:lnTo>
                  <a:close/>
                  <a:moveTo>
                    <a:pt x="676" y="380"/>
                  </a:moveTo>
                  <a:lnTo>
                    <a:pt x="597" y="479"/>
                  </a:lnTo>
                  <a:lnTo>
                    <a:pt x="509" y="561"/>
                  </a:lnTo>
                  <a:lnTo>
                    <a:pt x="413" y="615"/>
                  </a:lnTo>
                  <a:lnTo>
                    <a:pt x="307" y="633"/>
                  </a:lnTo>
                  <a:lnTo>
                    <a:pt x="202" y="606"/>
                  </a:lnTo>
                  <a:lnTo>
                    <a:pt x="114" y="543"/>
                  </a:lnTo>
                  <a:lnTo>
                    <a:pt x="62" y="452"/>
                  </a:lnTo>
                  <a:lnTo>
                    <a:pt x="44" y="344"/>
                  </a:lnTo>
                  <a:lnTo>
                    <a:pt x="62" y="235"/>
                  </a:lnTo>
                  <a:lnTo>
                    <a:pt x="123" y="154"/>
                  </a:lnTo>
                  <a:lnTo>
                    <a:pt x="202" y="99"/>
                  </a:lnTo>
                  <a:lnTo>
                    <a:pt x="299" y="81"/>
                  </a:lnTo>
                  <a:lnTo>
                    <a:pt x="395" y="108"/>
                  </a:lnTo>
                  <a:lnTo>
                    <a:pt x="491" y="163"/>
                  </a:lnTo>
                  <a:lnTo>
                    <a:pt x="579" y="262"/>
                  </a:lnTo>
                  <a:lnTo>
                    <a:pt x="676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8"/>
            <p:cNvSpPr>
              <a:spLocks/>
            </p:cNvSpPr>
            <p:nvPr/>
          </p:nvSpPr>
          <p:spPr bwMode="auto">
            <a:xfrm>
              <a:off x="10064" y="3802"/>
              <a:ext cx="2841" cy="3086"/>
            </a:xfrm>
            <a:custGeom>
              <a:avLst/>
              <a:gdLst/>
              <a:ahLst/>
              <a:cxnLst>
                <a:cxn ang="0">
                  <a:pos x="2578" y="3086"/>
                </a:cxn>
                <a:cxn ang="0">
                  <a:pos x="2841" y="2380"/>
                </a:cxn>
                <a:cxn ang="0">
                  <a:pos x="2789" y="2380"/>
                </a:cxn>
                <a:cxn ang="0">
                  <a:pos x="2718" y="2507"/>
                </a:cxn>
                <a:cxn ang="0">
                  <a:pos x="2622" y="2615"/>
                </a:cxn>
                <a:cxn ang="0">
                  <a:pos x="2508" y="2706"/>
                </a:cxn>
                <a:cxn ang="0">
                  <a:pos x="2376" y="2778"/>
                </a:cxn>
                <a:cxn ang="0">
                  <a:pos x="2227" y="2823"/>
                </a:cxn>
                <a:cxn ang="0">
                  <a:pos x="2096" y="2850"/>
                </a:cxn>
                <a:cxn ang="0">
                  <a:pos x="1964" y="2869"/>
                </a:cxn>
                <a:cxn ang="0">
                  <a:pos x="1789" y="2887"/>
                </a:cxn>
                <a:cxn ang="0">
                  <a:pos x="1569" y="2896"/>
                </a:cxn>
                <a:cxn ang="0">
                  <a:pos x="280" y="2896"/>
                </a:cxn>
                <a:cxn ang="0">
                  <a:pos x="1368" y="1575"/>
                </a:cxn>
                <a:cxn ang="0">
                  <a:pos x="1385" y="1556"/>
                </a:cxn>
                <a:cxn ang="0">
                  <a:pos x="1385" y="1529"/>
                </a:cxn>
                <a:cxn ang="0">
                  <a:pos x="1368" y="1511"/>
                </a:cxn>
                <a:cxn ang="0">
                  <a:pos x="377" y="109"/>
                </a:cxn>
                <a:cxn ang="0">
                  <a:pos x="1701" y="109"/>
                </a:cxn>
                <a:cxn ang="0">
                  <a:pos x="1841" y="118"/>
                </a:cxn>
                <a:cxn ang="0">
                  <a:pos x="1947" y="127"/>
                </a:cxn>
                <a:cxn ang="0">
                  <a:pos x="2017" y="136"/>
                </a:cxn>
                <a:cxn ang="0">
                  <a:pos x="2043" y="145"/>
                </a:cxn>
                <a:cxn ang="0">
                  <a:pos x="2183" y="172"/>
                </a:cxn>
                <a:cxn ang="0">
                  <a:pos x="2341" y="217"/>
                </a:cxn>
                <a:cxn ang="0">
                  <a:pos x="2517" y="308"/>
                </a:cxn>
                <a:cxn ang="0">
                  <a:pos x="2569" y="344"/>
                </a:cxn>
                <a:cxn ang="0">
                  <a:pos x="2639" y="407"/>
                </a:cxn>
                <a:cxn ang="0">
                  <a:pos x="2718" y="498"/>
                </a:cxn>
                <a:cxn ang="0">
                  <a:pos x="2789" y="615"/>
                </a:cxn>
                <a:cxn ang="0">
                  <a:pos x="2841" y="615"/>
                </a:cxn>
                <a:cxn ang="0">
                  <a:pos x="2578" y="0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0" y="91"/>
                </a:cxn>
                <a:cxn ang="0">
                  <a:pos x="1122" y="1683"/>
                </a:cxn>
                <a:cxn ang="0">
                  <a:pos x="17" y="3022"/>
                </a:cxn>
                <a:cxn ang="0">
                  <a:pos x="8" y="3040"/>
                </a:cxn>
                <a:cxn ang="0">
                  <a:pos x="0" y="3050"/>
                </a:cxn>
                <a:cxn ang="0">
                  <a:pos x="0" y="3077"/>
                </a:cxn>
                <a:cxn ang="0">
                  <a:pos x="17" y="3086"/>
                </a:cxn>
                <a:cxn ang="0">
                  <a:pos x="52" y="3086"/>
                </a:cxn>
                <a:cxn ang="0">
                  <a:pos x="2578" y="3086"/>
                </a:cxn>
              </a:cxnLst>
              <a:rect l="0" t="0" r="r" b="b"/>
              <a:pathLst>
                <a:path w="2841" h="3086">
                  <a:moveTo>
                    <a:pt x="2578" y="3086"/>
                  </a:moveTo>
                  <a:lnTo>
                    <a:pt x="2841" y="2380"/>
                  </a:lnTo>
                  <a:lnTo>
                    <a:pt x="2789" y="2380"/>
                  </a:lnTo>
                  <a:lnTo>
                    <a:pt x="2718" y="2507"/>
                  </a:lnTo>
                  <a:lnTo>
                    <a:pt x="2622" y="2615"/>
                  </a:lnTo>
                  <a:lnTo>
                    <a:pt x="2508" y="2706"/>
                  </a:lnTo>
                  <a:lnTo>
                    <a:pt x="2376" y="2778"/>
                  </a:lnTo>
                  <a:lnTo>
                    <a:pt x="2227" y="2823"/>
                  </a:lnTo>
                  <a:lnTo>
                    <a:pt x="2096" y="2850"/>
                  </a:lnTo>
                  <a:lnTo>
                    <a:pt x="1964" y="2869"/>
                  </a:lnTo>
                  <a:lnTo>
                    <a:pt x="1789" y="2887"/>
                  </a:lnTo>
                  <a:lnTo>
                    <a:pt x="1569" y="2896"/>
                  </a:lnTo>
                  <a:lnTo>
                    <a:pt x="280" y="2896"/>
                  </a:lnTo>
                  <a:lnTo>
                    <a:pt x="1368" y="1575"/>
                  </a:lnTo>
                  <a:lnTo>
                    <a:pt x="1385" y="1556"/>
                  </a:lnTo>
                  <a:lnTo>
                    <a:pt x="1385" y="1529"/>
                  </a:lnTo>
                  <a:lnTo>
                    <a:pt x="1368" y="1511"/>
                  </a:lnTo>
                  <a:lnTo>
                    <a:pt x="377" y="109"/>
                  </a:lnTo>
                  <a:lnTo>
                    <a:pt x="1701" y="109"/>
                  </a:lnTo>
                  <a:lnTo>
                    <a:pt x="1841" y="118"/>
                  </a:lnTo>
                  <a:lnTo>
                    <a:pt x="1947" y="127"/>
                  </a:lnTo>
                  <a:lnTo>
                    <a:pt x="2017" y="136"/>
                  </a:lnTo>
                  <a:lnTo>
                    <a:pt x="2043" y="145"/>
                  </a:lnTo>
                  <a:lnTo>
                    <a:pt x="2183" y="172"/>
                  </a:lnTo>
                  <a:lnTo>
                    <a:pt x="2341" y="217"/>
                  </a:lnTo>
                  <a:lnTo>
                    <a:pt x="2517" y="308"/>
                  </a:lnTo>
                  <a:lnTo>
                    <a:pt x="2569" y="344"/>
                  </a:lnTo>
                  <a:lnTo>
                    <a:pt x="2639" y="407"/>
                  </a:lnTo>
                  <a:lnTo>
                    <a:pt x="2718" y="498"/>
                  </a:lnTo>
                  <a:lnTo>
                    <a:pt x="2789" y="615"/>
                  </a:lnTo>
                  <a:lnTo>
                    <a:pt x="2841" y="615"/>
                  </a:lnTo>
                  <a:lnTo>
                    <a:pt x="2578" y="0"/>
                  </a:lnTo>
                  <a:lnTo>
                    <a:pt x="8" y="0"/>
                  </a:lnTo>
                  <a:lnTo>
                    <a:pt x="0" y="9"/>
                  </a:lnTo>
                  <a:lnTo>
                    <a:pt x="0" y="91"/>
                  </a:lnTo>
                  <a:lnTo>
                    <a:pt x="1122" y="1683"/>
                  </a:lnTo>
                  <a:lnTo>
                    <a:pt x="17" y="3022"/>
                  </a:lnTo>
                  <a:lnTo>
                    <a:pt x="8" y="3040"/>
                  </a:lnTo>
                  <a:lnTo>
                    <a:pt x="0" y="3050"/>
                  </a:lnTo>
                  <a:lnTo>
                    <a:pt x="0" y="3077"/>
                  </a:lnTo>
                  <a:lnTo>
                    <a:pt x="17" y="3086"/>
                  </a:lnTo>
                  <a:lnTo>
                    <a:pt x="52" y="3086"/>
                  </a:lnTo>
                  <a:lnTo>
                    <a:pt x="2578" y="3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9" name="Freeform 29"/>
            <p:cNvSpPr>
              <a:spLocks/>
            </p:cNvSpPr>
            <p:nvPr/>
          </p:nvSpPr>
          <p:spPr bwMode="auto">
            <a:xfrm>
              <a:off x="9932" y="7765"/>
              <a:ext cx="912" cy="697"/>
            </a:xfrm>
            <a:custGeom>
              <a:avLst/>
              <a:gdLst/>
              <a:ahLst/>
              <a:cxnLst>
                <a:cxn ang="0">
                  <a:pos x="105" y="598"/>
                </a:cxn>
                <a:cxn ang="0">
                  <a:pos x="96" y="634"/>
                </a:cxn>
                <a:cxn ang="0">
                  <a:pos x="105" y="670"/>
                </a:cxn>
                <a:cxn ang="0">
                  <a:pos x="149" y="697"/>
                </a:cxn>
                <a:cxn ang="0">
                  <a:pos x="193" y="679"/>
                </a:cxn>
                <a:cxn ang="0">
                  <a:pos x="210" y="643"/>
                </a:cxn>
                <a:cxn ang="0">
                  <a:pos x="237" y="543"/>
                </a:cxn>
                <a:cxn ang="0">
                  <a:pos x="254" y="480"/>
                </a:cxn>
                <a:cxn ang="0">
                  <a:pos x="263" y="426"/>
                </a:cxn>
                <a:cxn ang="0">
                  <a:pos x="289" y="326"/>
                </a:cxn>
                <a:cxn ang="0">
                  <a:pos x="324" y="236"/>
                </a:cxn>
                <a:cxn ang="0">
                  <a:pos x="351" y="181"/>
                </a:cxn>
                <a:cxn ang="0">
                  <a:pos x="439" y="91"/>
                </a:cxn>
                <a:cxn ang="0">
                  <a:pos x="579" y="46"/>
                </a:cxn>
                <a:cxn ang="0">
                  <a:pos x="631" y="55"/>
                </a:cxn>
                <a:cxn ang="0">
                  <a:pos x="658" y="100"/>
                </a:cxn>
                <a:cxn ang="0">
                  <a:pos x="667" y="154"/>
                </a:cxn>
                <a:cxn ang="0">
                  <a:pos x="605" y="417"/>
                </a:cxn>
                <a:cxn ang="0">
                  <a:pos x="570" y="507"/>
                </a:cxn>
                <a:cxn ang="0">
                  <a:pos x="561" y="543"/>
                </a:cxn>
                <a:cxn ang="0">
                  <a:pos x="579" y="634"/>
                </a:cxn>
                <a:cxn ang="0">
                  <a:pos x="702" y="697"/>
                </a:cxn>
                <a:cxn ang="0">
                  <a:pos x="842" y="616"/>
                </a:cxn>
                <a:cxn ang="0">
                  <a:pos x="903" y="489"/>
                </a:cxn>
                <a:cxn ang="0">
                  <a:pos x="912" y="453"/>
                </a:cxn>
                <a:cxn ang="0">
                  <a:pos x="886" y="435"/>
                </a:cxn>
                <a:cxn ang="0">
                  <a:pos x="816" y="570"/>
                </a:cxn>
                <a:cxn ang="0">
                  <a:pos x="702" y="652"/>
                </a:cxn>
                <a:cxn ang="0">
                  <a:pos x="667" y="616"/>
                </a:cxn>
                <a:cxn ang="0">
                  <a:pos x="684" y="507"/>
                </a:cxn>
                <a:cxn ang="0">
                  <a:pos x="772" y="254"/>
                </a:cxn>
                <a:cxn ang="0">
                  <a:pos x="763" y="100"/>
                </a:cxn>
                <a:cxn ang="0">
                  <a:pos x="684" y="19"/>
                </a:cxn>
                <a:cxn ang="0">
                  <a:pos x="588" y="0"/>
                </a:cxn>
                <a:cxn ang="0">
                  <a:pos x="430" y="46"/>
                </a:cxn>
                <a:cxn ang="0">
                  <a:pos x="333" y="136"/>
                </a:cxn>
                <a:cxn ang="0">
                  <a:pos x="272" y="28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2"/>
                </a:cxn>
                <a:cxn ang="0">
                  <a:pos x="9" y="209"/>
                </a:cxn>
                <a:cxn ang="0">
                  <a:pos x="0" y="245"/>
                </a:cxn>
                <a:cxn ang="0">
                  <a:pos x="35" y="254"/>
                </a:cxn>
                <a:cxn ang="0">
                  <a:pos x="88" y="127"/>
                </a:cxn>
                <a:cxn ang="0">
                  <a:pos x="167" y="46"/>
                </a:cxn>
                <a:cxn ang="0">
                  <a:pos x="202" y="55"/>
                </a:cxn>
                <a:cxn ang="0">
                  <a:pos x="219" y="145"/>
                </a:cxn>
                <a:cxn ang="0">
                  <a:pos x="202" y="209"/>
                </a:cxn>
                <a:cxn ang="0">
                  <a:pos x="158" y="380"/>
                </a:cxn>
              </a:cxnLst>
              <a:rect l="0" t="0" r="r" b="b"/>
              <a:pathLst>
                <a:path w="912" h="697">
                  <a:moveTo>
                    <a:pt x="114" y="580"/>
                  </a:moveTo>
                  <a:lnTo>
                    <a:pt x="105" y="598"/>
                  </a:lnTo>
                  <a:lnTo>
                    <a:pt x="105" y="616"/>
                  </a:lnTo>
                  <a:lnTo>
                    <a:pt x="96" y="634"/>
                  </a:lnTo>
                  <a:lnTo>
                    <a:pt x="96" y="643"/>
                  </a:lnTo>
                  <a:lnTo>
                    <a:pt x="105" y="670"/>
                  </a:lnTo>
                  <a:lnTo>
                    <a:pt x="114" y="679"/>
                  </a:lnTo>
                  <a:lnTo>
                    <a:pt x="149" y="697"/>
                  </a:lnTo>
                  <a:lnTo>
                    <a:pt x="175" y="688"/>
                  </a:lnTo>
                  <a:lnTo>
                    <a:pt x="193" y="679"/>
                  </a:lnTo>
                  <a:lnTo>
                    <a:pt x="210" y="661"/>
                  </a:lnTo>
                  <a:lnTo>
                    <a:pt x="210" y="643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80"/>
                  </a:lnTo>
                  <a:lnTo>
                    <a:pt x="263" y="453"/>
                  </a:lnTo>
                  <a:lnTo>
                    <a:pt x="263" y="426"/>
                  </a:lnTo>
                  <a:lnTo>
                    <a:pt x="281" y="371"/>
                  </a:lnTo>
                  <a:lnTo>
                    <a:pt x="289" y="326"/>
                  </a:lnTo>
                  <a:lnTo>
                    <a:pt x="307" y="272"/>
                  </a:lnTo>
                  <a:lnTo>
                    <a:pt x="324" y="236"/>
                  </a:lnTo>
                  <a:lnTo>
                    <a:pt x="333" y="209"/>
                  </a:lnTo>
                  <a:lnTo>
                    <a:pt x="351" y="181"/>
                  </a:lnTo>
                  <a:lnTo>
                    <a:pt x="386" y="136"/>
                  </a:lnTo>
                  <a:lnTo>
                    <a:pt x="439" y="91"/>
                  </a:lnTo>
                  <a:lnTo>
                    <a:pt x="500" y="55"/>
                  </a:lnTo>
                  <a:lnTo>
                    <a:pt x="579" y="46"/>
                  </a:lnTo>
                  <a:lnTo>
                    <a:pt x="605" y="46"/>
                  </a:lnTo>
                  <a:lnTo>
                    <a:pt x="631" y="55"/>
                  </a:lnTo>
                  <a:lnTo>
                    <a:pt x="658" y="82"/>
                  </a:lnTo>
                  <a:lnTo>
                    <a:pt x="658" y="100"/>
                  </a:lnTo>
                  <a:lnTo>
                    <a:pt x="667" y="118"/>
                  </a:lnTo>
                  <a:lnTo>
                    <a:pt x="667" y="154"/>
                  </a:lnTo>
                  <a:lnTo>
                    <a:pt x="658" y="236"/>
                  </a:lnTo>
                  <a:lnTo>
                    <a:pt x="605" y="417"/>
                  </a:lnTo>
                  <a:lnTo>
                    <a:pt x="579" y="480"/>
                  </a:lnTo>
                  <a:lnTo>
                    <a:pt x="570" y="507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4"/>
                  </a:lnTo>
                  <a:lnTo>
                    <a:pt x="631" y="679"/>
                  </a:lnTo>
                  <a:lnTo>
                    <a:pt x="702" y="697"/>
                  </a:lnTo>
                  <a:lnTo>
                    <a:pt x="781" y="670"/>
                  </a:lnTo>
                  <a:lnTo>
                    <a:pt x="842" y="616"/>
                  </a:lnTo>
                  <a:lnTo>
                    <a:pt x="877" y="552"/>
                  </a:lnTo>
                  <a:lnTo>
                    <a:pt x="903" y="489"/>
                  </a:lnTo>
                  <a:lnTo>
                    <a:pt x="912" y="462"/>
                  </a:lnTo>
                  <a:lnTo>
                    <a:pt x="912" y="453"/>
                  </a:lnTo>
                  <a:lnTo>
                    <a:pt x="895" y="435"/>
                  </a:lnTo>
                  <a:lnTo>
                    <a:pt x="886" y="435"/>
                  </a:lnTo>
                  <a:lnTo>
                    <a:pt x="859" y="462"/>
                  </a:lnTo>
                  <a:lnTo>
                    <a:pt x="816" y="570"/>
                  </a:lnTo>
                  <a:lnTo>
                    <a:pt x="763" y="634"/>
                  </a:lnTo>
                  <a:lnTo>
                    <a:pt x="702" y="652"/>
                  </a:lnTo>
                  <a:lnTo>
                    <a:pt x="684" y="652"/>
                  </a:lnTo>
                  <a:lnTo>
                    <a:pt x="667" y="616"/>
                  </a:lnTo>
                  <a:lnTo>
                    <a:pt x="667" y="561"/>
                  </a:lnTo>
                  <a:lnTo>
                    <a:pt x="684" y="507"/>
                  </a:lnTo>
                  <a:lnTo>
                    <a:pt x="702" y="471"/>
                  </a:lnTo>
                  <a:lnTo>
                    <a:pt x="772" y="254"/>
                  </a:lnTo>
                  <a:lnTo>
                    <a:pt x="781" y="172"/>
                  </a:lnTo>
                  <a:lnTo>
                    <a:pt x="763" y="100"/>
                  </a:lnTo>
                  <a:lnTo>
                    <a:pt x="737" y="46"/>
                  </a:lnTo>
                  <a:lnTo>
                    <a:pt x="684" y="19"/>
                  </a:lnTo>
                  <a:lnTo>
                    <a:pt x="631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6"/>
                  </a:lnTo>
                  <a:lnTo>
                    <a:pt x="377" y="91"/>
                  </a:lnTo>
                  <a:lnTo>
                    <a:pt x="333" y="136"/>
                  </a:lnTo>
                  <a:lnTo>
                    <a:pt x="316" y="73"/>
                  </a:lnTo>
                  <a:lnTo>
                    <a:pt x="272" y="28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4"/>
                  </a:lnTo>
                  <a:lnTo>
                    <a:pt x="53" y="82"/>
                  </a:lnTo>
                  <a:lnTo>
                    <a:pt x="26" y="145"/>
                  </a:lnTo>
                  <a:lnTo>
                    <a:pt x="9" y="209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9" y="254"/>
                  </a:lnTo>
                  <a:lnTo>
                    <a:pt x="35" y="254"/>
                  </a:lnTo>
                  <a:lnTo>
                    <a:pt x="53" y="236"/>
                  </a:lnTo>
                  <a:lnTo>
                    <a:pt x="88" y="127"/>
                  </a:lnTo>
                  <a:lnTo>
                    <a:pt x="123" y="64"/>
                  </a:lnTo>
                  <a:lnTo>
                    <a:pt x="167" y="46"/>
                  </a:lnTo>
                  <a:lnTo>
                    <a:pt x="184" y="46"/>
                  </a:lnTo>
                  <a:lnTo>
                    <a:pt x="202" y="55"/>
                  </a:lnTo>
                  <a:lnTo>
                    <a:pt x="219" y="91"/>
                  </a:lnTo>
                  <a:lnTo>
                    <a:pt x="219" y="145"/>
                  </a:lnTo>
                  <a:lnTo>
                    <a:pt x="210" y="181"/>
                  </a:lnTo>
                  <a:lnTo>
                    <a:pt x="202" y="209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11020" y="7847"/>
              <a:ext cx="1096" cy="416"/>
            </a:xfrm>
            <a:custGeom>
              <a:avLst/>
              <a:gdLst/>
              <a:ahLst/>
              <a:cxnLst>
                <a:cxn ang="0">
                  <a:pos x="1043" y="81"/>
                </a:cxn>
                <a:cxn ang="0">
                  <a:pos x="1070" y="81"/>
                </a:cxn>
                <a:cxn ang="0">
                  <a:pos x="1087" y="72"/>
                </a:cxn>
                <a:cxn ang="0">
                  <a:pos x="1096" y="63"/>
                </a:cxn>
                <a:cxn ang="0">
                  <a:pos x="1096" y="18"/>
                </a:cxn>
                <a:cxn ang="0">
                  <a:pos x="1087" y="9"/>
                </a:cxn>
                <a:cxn ang="0">
                  <a:pos x="1070" y="9"/>
                </a:cxn>
                <a:cxn ang="0">
                  <a:pos x="106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9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17" y="72"/>
                </a:cxn>
                <a:cxn ang="0">
                  <a:pos x="35" y="81"/>
                </a:cxn>
                <a:cxn ang="0">
                  <a:pos x="52" y="81"/>
                </a:cxn>
                <a:cxn ang="0">
                  <a:pos x="1043" y="81"/>
                </a:cxn>
                <a:cxn ang="0">
                  <a:pos x="1043" y="416"/>
                </a:cxn>
                <a:cxn ang="0">
                  <a:pos x="1070" y="416"/>
                </a:cxn>
                <a:cxn ang="0">
                  <a:pos x="1087" y="407"/>
                </a:cxn>
                <a:cxn ang="0">
                  <a:pos x="1096" y="398"/>
                </a:cxn>
                <a:cxn ang="0">
                  <a:pos x="1096" y="362"/>
                </a:cxn>
                <a:cxn ang="0">
                  <a:pos x="1078" y="344"/>
                </a:cxn>
                <a:cxn ang="0">
                  <a:pos x="26" y="344"/>
                </a:cxn>
                <a:cxn ang="0">
                  <a:pos x="8" y="353"/>
                </a:cxn>
                <a:cxn ang="0">
                  <a:pos x="0" y="362"/>
                </a:cxn>
                <a:cxn ang="0">
                  <a:pos x="0" y="398"/>
                </a:cxn>
                <a:cxn ang="0">
                  <a:pos x="17" y="416"/>
                </a:cxn>
                <a:cxn ang="0">
                  <a:pos x="52" y="416"/>
                </a:cxn>
                <a:cxn ang="0">
                  <a:pos x="1043" y="416"/>
                </a:cxn>
              </a:cxnLst>
              <a:rect l="0" t="0" r="r" b="b"/>
              <a:pathLst>
                <a:path w="1096" h="416">
                  <a:moveTo>
                    <a:pt x="1043" y="81"/>
                  </a:moveTo>
                  <a:lnTo>
                    <a:pt x="1070" y="81"/>
                  </a:lnTo>
                  <a:lnTo>
                    <a:pt x="1087" y="72"/>
                  </a:lnTo>
                  <a:lnTo>
                    <a:pt x="1096" y="63"/>
                  </a:lnTo>
                  <a:lnTo>
                    <a:pt x="1096" y="18"/>
                  </a:lnTo>
                  <a:lnTo>
                    <a:pt x="1087" y="9"/>
                  </a:lnTo>
                  <a:lnTo>
                    <a:pt x="1070" y="9"/>
                  </a:lnTo>
                  <a:lnTo>
                    <a:pt x="106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9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17" y="72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1043" y="81"/>
                  </a:lnTo>
                  <a:close/>
                  <a:moveTo>
                    <a:pt x="1043" y="416"/>
                  </a:moveTo>
                  <a:lnTo>
                    <a:pt x="1070" y="416"/>
                  </a:lnTo>
                  <a:lnTo>
                    <a:pt x="1087" y="407"/>
                  </a:lnTo>
                  <a:lnTo>
                    <a:pt x="1096" y="398"/>
                  </a:lnTo>
                  <a:lnTo>
                    <a:pt x="1096" y="362"/>
                  </a:lnTo>
                  <a:lnTo>
                    <a:pt x="1078" y="344"/>
                  </a:lnTo>
                  <a:lnTo>
                    <a:pt x="26" y="344"/>
                  </a:lnTo>
                  <a:lnTo>
                    <a:pt x="8" y="353"/>
                  </a:lnTo>
                  <a:lnTo>
                    <a:pt x="0" y="362"/>
                  </a:lnTo>
                  <a:lnTo>
                    <a:pt x="0" y="398"/>
                  </a:lnTo>
                  <a:lnTo>
                    <a:pt x="17" y="416"/>
                  </a:lnTo>
                  <a:lnTo>
                    <a:pt x="52" y="416"/>
                  </a:lnTo>
                  <a:lnTo>
                    <a:pt x="1043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1"/>
            <p:cNvSpPr>
              <a:spLocks noEditPoints="1"/>
            </p:cNvSpPr>
            <p:nvPr/>
          </p:nvSpPr>
          <p:spPr bwMode="auto">
            <a:xfrm>
              <a:off x="12300" y="7422"/>
              <a:ext cx="693" cy="1049"/>
            </a:xfrm>
            <a:custGeom>
              <a:avLst/>
              <a:gdLst/>
              <a:ahLst/>
              <a:cxnLst>
                <a:cxn ang="0">
                  <a:pos x="693" y="533"/>
                </a:cxn>
                <a:cxn ang="0">
                  <a:pos x="684" y="380"/>
                </a:cxn>
                <a:cxn ang="0">
                  <a:pos x="658" y="244"/>
                </a:cxn>
                <a:cxn ang="0">
                  <a:pos x="605" y="126"/>
                </a:cxn>
                <a:cxn ang="0">
                  <a:pos x="544" y="63"/>
                </a:cxn>
                <a:cxn ang="0">
                  <a:pos x="456" y="18"/>
                </a:cxn>
                <a:cxn ang="0">
                  <a:pos x="351" y="0"/>
                </a:cxn>
                <a:cxn ang="0">
                  <a:pos x="246" y="18"/>
                </a:cxn>
                <a:cxn ang="0">
                  <a:pos x="167" y="54"/>
                </a:cxn>
                <a:cxn ang="0">
                  <a:pos x="105" y="108"/>
                </a:cxn>
                <a:cxn ang="0">
                  <a:pos x="61" y="181"/>
                </a:cxn>
                <a:cxn ang="0">
                  <a:pos x="35" y="262"/>
                </a:cxn>
                <a:cxn ang="0">
                  <a:pos x="18" y="343"/>
                </a:cxn>
                <a:cxn ang="0">
                  <a:pos x="9" y="416"/>
                </a:cxn>
                <a:cxn ang="0">
                  <a:pos x="0" y="479"/>
                </a:cxn>
                <a:cxn ang="0">
                  <a:pos x="0" y="588"/>
                </a:cxn>
                <a:cxn ang="0">
                  <a:pos x="9" y="660"/>
                </a:cxn>
                <a:cxn ang="0">
                  <a:pos x="18" y="742"/>
                </a:cxn>
                <a:cxn ang="0">
                  <a:pos x="44" y="832"/>
                </a:cxn>
                <a:cxn ang="0">
                  <a:pos x="88" y="913"/>
                </a:cxn>
                <a:cxn ang="0">
                  <a:pos x="149" y="986"/>
                </a:cxn>
                <a:cxn ang="0">
                  <a:pos x="237" y="1031"/>
                </a:cxn>
                <a:cxn ang="0">
                  <a:pos x="351" y="1049"/>
                </a:cxn>
                <a:cxn ang="0">
                  <a:pos x="456" y="1040"/>
                </a:cxn>
                <a:cxn ang="0">
                  <a:pos x="535" y="995"/>
                </a:cxn>
                <a:cxn ang="0">
                  <a:pos x="596" y="941"/>
                </a:cxn>
                <a:cxn ang="0">
                  <a:pos x="640" y="868"/>
                </a:cxn>
                <a:cxn ang="0">
                  <a:pos x="667" y="796"/>
                </a:cxn>
                <a:cxn ang="0">
                  <a:pos x="684" y="714"/>
                </a:cxn>
                <a:cxn ang="0">
                  <a:pos x="693" y="642"/>
                </a:cxn>
                <a:cxn ang="0">
                  <a:pos x="693" y="533"/>
                </a:cxn>
                <a:cxn ang="0">
                  <a:pos x="351" y="1013"/>
                </a:cxn>
                <a:cxn ang="0">
                  <a:pos x="298" y="1004"/>
                </a:cxn>
                <a:cxn ang="0">
                  <a:pos x="237" y="977"/>
                </a:cxn>
                <a:cxn ang="0">
                  <a:pos x="193" y="923"/>
                </a:cxn>
                <a:cxn ang="0">
                  <a:pos x="158" y="841"/>
                </a:cxn>
                <a:cxn ang="0">
                  <a:pos x="149" y="742"/>
                </a:cxn>
                <a:cxn ang="0">
                  <a:pos x="140" y="624"/>
                </a:cxn>
                <a:cxn ang="0">
                  <a:pos x="140" y="398"/>
                </a:cxn>
                <a:cxn ang="0">
                  <a:pos x="149" y="289"/>
                </a:cxn>
                <a:cxn ang="0">
                  <a:pos x="158" y="199"/>
                </a:cxn>
                <a:cxn ang="0">
                  <a:pos x="193" y="117"/>
                </a:cxn>
                <a:cxn ang="0">
                  <a:pos x="246" y="72"/>
                </a:cxn>
                <a:cxn ang="0">
                  <a:pos x="298" y="45"/>
                </a:cxn>
                <a:cxn ang="0">
                  <a:pos x="351" y="45"/>
                </a:cxn>
                <a:cxn ang="0">
                  <a:pos x="430" y="63"/>
                </a:cxn>
                <a:cxn ang="0">
                  <a:pos x="491" y="108"/>
                </a:cxn>
                <a:cxn ang="0">
                  <a:pos x="535" y="181"/>
                </a:cxn>
                <a:cxn ang="0">
                  <a:pos x="553" y="271"/>
                </a:cxn>
                <a:cxn ang="0">
                  <a:pos x="561" y="380"/>
                </a:cxn>
                <a:cxn ang="0">
                  <a:pos x="561" y="678"/>
                </a:cxn>
                <a:cxn ang="0">
                  <a:pos x="544" y="832"/>
                </a:cxn>
                <a:cxn ang="0">
                  <a:pos x="509" y="923"/>
                </a:cxn>
                <a:cxn ang="0">
                  <a:pos x="456" y="977"/>
                </a:cxn>
                <a:cxn ang="0">
                  <a:pos x="403" y="1004"/>
                </a:cxn>
                <a:cxn ang="0">
                  <a:pos x="351" y="1013"/>
                </a:cxn>
              </a:cxnLst>
              <a:rect l="0" t="0" r="r" b="b"/>
              <a:pathLst>
                <a:path w="693" h="1049">
                  <a:moveTo>
                    <a:pt x="693" y="533"/>
                  </a:moveTo>
                  <a:lnTo>
                    <a:pt x="684" y="380"/>
                  </a:lnTo>
                  <a:lnTo>
                    <a:pt x="658" y="244"/>
                  </a:lnTo>
                  <a:lnTo>
                    <a:pt x="605" y="126"/>
                  </a:lnTo>
                  <a:lnTo>
                    <a:pt x="544" y="63"/>
                  </a:lnTo>
                  <a:lnTo>
                    <a:pt x="456" y="18"/>
                  </a:lnTo>
                  <a:lnTo>
                    <a:pt x="351" y="0"/>
                  </a:lnTo>
                  <a:lnTo>
                    <a:pt x="246" y="18"/>
                  </a:lnTo>
                  <a:lnTo>
                    <a:pt x="167" y="54"/>
                  </a:lnTo>
                  <a:lnTo>
                    <a:pt x="105" y="108"/>
                  </a:lnTo>
                  <a:lnTo>
                    <a:pt x="61" y="181"/>
                  </a:lnTo>
                  <a:lnTo>
                    <a:pt x="35" y="262"/>
                  </a:lnTo>
                  <a:lnTo>
                    <a:pt x="18" y="343"/>
                  </a:lnTo>
                  <a:lnTo>
                    <a:pt x="9" y="416"/>
                  </a:lnTo>
                  <a:lnTo>
                    <a:pt x="0" y="479"/>
                  </a:lnTo>
                  <a:lnTo>
                    <a:pt x="0" y="588"/>
                  </a:lnTo>
                  <a:lnTo>
                    <a:pt x="9" y="660"/>
                  </a:lnTo>
                  <a:lnTo>
                    <a:pt x="18" y="742"/>
                  </a:lnTo>
                  <a:lnTo>
                    <a:pt x="44" y="832"/>
                  </a:lnTo>
                  <a:lnTo>
                    <a:pt x="88" y="913"/>
                  </a:lnTo>
                  <a:lnTo>
                    <a:pt x="149" y="986"/>
                  </a:lnTo>
                  <a:lnTo>
                    <a:pt x="237" y="1031"/>
                  </a:lnTo>
                  <a:lnTo>
                    <a:pt x="351" y="1049"/>
                  </a:lnTo>
                  <a:lnTo>
                    <a:pt x="456" y="1040"/>
                  </a:lnTo>
                  <a:lnTo>
                    <a:pt x="535" y="995"/>
                  </a:lnTo>
                  <a:lnTo>
                    <a:pt x="596" y="941"/>
                  </a:lnTo>
                  <a:lnTo>
                    <a:pt x="640" y="868"/>
                  </a:lnTo>
                  <a:lnTo>
                    <a:pt x="667" y="796"/>
                  </a:lnTo>
                  <a:lnTo>
                    <a:pt x="684" y="714"/>
                  </a:lnTo>
                  <a:lnTo>
                    <a:pt x="693" y="642"/>
                  </a:lnTo>
                  <a:lnTo>
                    <a:pt x="693" y="533"/>
                  </a:lnTo>
                  <a:close/>
                  <a:moveTo>
                    <a:pt x="351" y="1013"/>
                  </a:moveTo>
                  <a:lnTo>
                    <a:pt x="298" y="1004"/>
                  </a:lnTo>
                  <a:lnTo>
                    <a:pt x="237" y="977"/>
                  </a:lnTo>
                  <a:lnTo>
                    <a:pt x="193" y="923"/>
                  </a:lnTo>
                  <a:lnTo>
                    <a:pt x="158" y="841"/>
                  </a:lnTo>
                  <a:lnTo>
                    <a:pt x="149" y="742"/>
                  </a:lnTo>
                  <a:lnTo>
                    <a:pt x="140" y="624"/>
                  </a:lnTo>
                  <a:lnTo>
                    <a:pt x="140" y="398"/>
                  </a:lnTo>
                  <a:lnTo>
                    <a:pt x="149" y="289"/>
                  </a:lnTo>
                  <a:lnTo>
                    <a:pt x="158" y="199"/>
                  </a:lnTo>
                  <a:lnTo>
                    <a:pt x="193" y="117"/>
                  </a:lnTo>
                  <a:lnTo>
                    <a:pt x="246" y="72"/>
                  </a:lnTo>
                  <a:lnTo>
                    <a:pt x="298" y="45"/>
                  </a:lnTo>
                  <a:lnTo>
                    <a:pt x="351" y="45"/>
                  </a:lnTo>
                  <a:lnTo>
                    <a:pt x="430" y="63"/>
                  </a:lnTo>
                  <a:lnTo>
                    <a:pt x="491" y="108"/>
                  </a:lnTo>
                  <a:lnTo>
                    <a:pt x="535" y="181"/>
                  </a:lnTo>
                  <a:lnTo>
                    <a:pt x="553" y="271"/>
                  </a:lnTo>
                  <a:lnTo>
                    <a:pt x="561" y="380"/>
                  </a:lnTo>
                  <a:lnTo>
                    <a:pt x="561" y="678"/>
                  </a:lnTo>
                  <a:lnTo>
                    <a:pt x="544" y="832"/>
                  </a:lnTo>
                  <a:lnTo>
                    <a:pt x="509" y="923"/>
                  </a:lnTo>
                  <a:lnTo>
                    <a:pt x="456" y="977"/>
                  </a:lnTo>
                  <a:lnTo>
                    <a:pt x="403" y="1004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2"/>
            <p:cNvSpPr>
              <a:spLocks/>
            </p:cNvSpPr>
            <p:nvPr/>
          </p:nvSpPr>
          <p:spPr bwMode="auto">
            <a:xfrm>
              <a:off x="13651" y="4218"/>
              <a:ext cx="500" cy="2208"/>
            </a:xfrm>
            <a:custGeom>
              <a:avLst/>
              <a:gdLst/>
              <a:ahLst/>
              <a:cxnLst>
                <a:cxn ang="0">
                  <a:pos x="500" y="2181"/>
                </a:cxn>
                <a:cxn ang="0">
                  <a:pos x="456" y="2136"/>
                </a:cxn>
                <a:cxn ang="0">
                  <a:pos x="342" y="1991"/>
                </a:cxn>
                <a:cxn ang="0">
                  <a:pos x="254" y="1819"/>
                </a:cxn>
                <a:cxn ang="0">
                  <a:pos x="193" y="1647"/>
                </a:cxn>
                <a:cxn ang="0">
                  <a:pos x="149" y="1457"/>
                </a:cxn>
                <a:cxn ang="0">
                  <a:pos x="131" y="1276"/>
                </a:cxn>
                <a:cxn ang="0">
                  <a:pos x="123" y="1104"/>
                </a:cxn>
                <a:cxn ang="0">
                  <a:pos x="131" y="878"/>
                </a:cxn>
                <a:cxn ang="0">
                  <a:pos x="166" y="652"/>
                </a:cxn>
                <a:cxn ang="0">
                  <a:pos x="237" y="435"/>
                </a:cxn>
                <a:cxn ang="0">
                  <a:pos x="333" y="245"/>
                </a:cxn>
                <a:cxn ang="0">
                  <a:pos x="465" y="64"/>
                </a:cxn>
                <a:cxn ang="0">
                  <a:pos x="500" y="27"/>
                </a:cxn>
                <a:cxn ang="0">
                  <a:pos x="491" y="9"/>
                </a:cxn>
                <a:cxn ang="0">
                  <a:pos x="482" y="9"/>
                </a:cxn>
                <a:cxn ang="0">
                  <a:pos x="473" y="0"/>
                </a:cxn>
                <a:cxn ang="0">
                  <a:pos x="447" y="18"/>
                </a:cxn>
                <a:cxn ang="0">
                  <a:pos x="403" y="55"/>
                </a:cxn>
                <a:cxn ang="0">
                  <a:pos x="342" y="109"/>
                </a:cxn>
                <a:cxn ang="0">
                  <a:pos x="272" y="199"/>
                </a:cxn>
                <a:cxn ang="0">
                  <a:pos x="201" y="308"/>
                </a:cxn>
                <a:cxn ang="0">
                  <a:pos x="131" y="435"/>
                </a:cxn>
                <a:cxn ang="0">
                  <a:pos x="52" y="679"/>
                </a:cxn>
                <a:cxn ang="0">
                  <a:pos x="9" y="905"/>
                </a:cxn>
                <a:cxn ang="0">
                  <a:pos x="0" y="1104"/>
                </a:cxn>
                <a:cxn ang="0">
                  <a:pos x="9" y="1249"/>
                </a:cxn>
                <a:cxn ang="0">
                  <a:pos x="26" y="1421"/>
                </a:cxn>
                <a:cxn ang="0">
                  <a:pos x="70" y="1602"/>
                </a:cxn>
                <a:cxn ang="0">
                  <a:pos x="140" y="1792"/>
                </a:cxn>
                <a:cxn ang="0">
                  <a:pos x="210" y="1919"/>
                </a:cxn>
                <a:cxn ang="0">
                  <a:pos x="280" y="2018"/>
                </a:cxn>
                <a:cxn ang="0">
                  <a:pos x="351" y="2100"/>
                </a:cxn>
                <a:cxn ang="0">
                  <a:pos x="403" y="2163"/>
                </a:cxn>
                <a:cxn ang="0">
                  <a:pos x="456" y="2199"/>
                </a:cxn>
                <a:cxn ang="0">
                  <a:pos x="473" y="2208"/>
                </a:cxn>
                <a:cxn ang="0">
                  <a:pos x="482" y="2208"/>
                </a:cxn>
                <a:cxn ang="0">
                  <a:pos x="491" y="2199"/>
                </a:cxn>
                <a:cxn ang="0">
                  <a:pos x="500" y="2181"/>
                </a:cxn>
              </a:cxnLst>
              <a:rect l="0" t="0" r="r" b="b"/>
              <a:pathLst>
                <a:path w="500" h="2208">
                  <a:moveTo>
                    <a:pt x="500" y="2181"/>
                  </a:moveTo>
                  <a:lnTo>
                    <a:pt x="456" y="2136"/>
                  </a:lnTo>
                  <a:lnTo>
                    <a:pt x="342" y="1991"/>
                  </a:lnTo>
                  <a:lnTo>
                    <a:pt x="254" y="1819"/>
                  </a:lnTo>
                  <a:lnTo>
                    <a:pt x="193" y="1647"/>
                  </a:lnTo>
                  <a:lnTo>
                    <a:pt x="149" y="1457"/>
                  </a:lnTo>
                  <a:lnTo>
                    <a:pt x="131" y="1276"/>
                  </a:lnTo>
                  <a:lnTo>
                    <a:pt x="123" y="1104"/>
                  </a:lnTo>
                  <a:lnTo>
                    <a:pt x="131" y="878"/>
                  </a:lnTo>
                  <a:lnTo>
                    <a:pt x="166" y="652"/>
                  </a:lnTo>
                  <a:lnTo>
                    <a:pt x="237" y="435"/>
                  </a:lnTo>
                  <a:lnTo>
                    <a:pt x="333" y="245"/>
                  </a:lnTo>
                  <a:lnTo>
                    <a:pt x="465" y="64"/>
                  </a:lnTo>
                  <a:lnTo>
                    <a:pt x="500" y="27"/>
                  </a:lnTo>
                  <a:lnTo>
                    <a:pt x="491" y="9"/>
                  </a:lnTo>
                  <a:lnTo>
                    <a:pt x="482" y="9"/>
                  </a:lnTo>
                  <a:lnTo>
                    <a:pt x="473" y="0"/>
                  </a:lnTo>
                  <a:lnTo>
                    <a:pt x="447" y="18"/>
                  </a:lnTo>
                  <a:lnTo>
                    <a:pt x="403" y="55"/>
                  </a:lnTo>
                  <a:lnTo>
                    <a:pt x="342" y="109"/>
                  </a:lnTo>
                  <a:lnTo>
                    <a:pt x="272" y="199"/>
                  </a:lnTo>
                  <a:lnTo>
                    <a:pt x="201" y="308"/>
                  </a:lnTo>
                  <a:lnTo>
                    <a:pt x="131" y="435"/>
                  </a:lnTo>
                  <a:lnTo>
                    <a:pt x="52" y="679"/>
                  </a:lnTo>
                  <a:lnTo>
                    <a:pt x="9" y="905"/>
                  </a:lnTo>
                  <a:lnTo>
                    <a:pt x="0" y="1104"/>
                  </a:lnTo>
                  <a:lnTo>
                    <a:pt x="9" y="1249"/>
                  </a:lnTo>
                  <a:lnTo>
                    <a:pt x="26" y="1421"/>
                  </a:lnTo>
                  <a:lnTo>
                    <a:pt x="70" y="1602"/>
                  </a:lnTo>
                  <a:lnTo>
                    <a:pt x="140" y="1792"/>
                  </a:lnTo>
                  <a:lnTo>
                    <a:pt x="210" y="1919"/>
                  </a:lnTo>
                  <a:lnTo>
                    <a:pt x="280" y="2018"/>
                  </a:lnTo>
                  <a:lnTo>
                    <a:pt x="351" y="2100"/>
                  </a:lnTo>
                  <a:lnTo>
                    <a:pt x="403" y="2163"/>
                  </a:lnTo>
                  <a:lnTo>
                    <a:pt x="456" y="2199"/>
                  </a:lnTo>
                  <a:lnTo>
                    <a:pt x="473" y="2208"/>
                  </a:lnTo>
                  <a:lnTo>
                    <a:pt x="482" y="2208"/>
                  </a:lnTo>
                  <a:lnTo>
                    <a:pt x="491" y="2199"/>
                  </a:lnTo>
                  <a:lnTo>
                    <a:pt x="500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3"/>
            <p:cNvSpPr>
              <a:spLocks/>
            </p:cNvSpPr>
            <p:nvPr/>
          </p:nvSpPr>
          <p:spPr bwMode="auto">
            <a:xfrm>
              <a:off x="14449" y="5277"/>
              <a:ext cx="1307" cy="91"/>
            </a:xfrm>
            <a:custGeom>
              <a:avLst/>
              <a:gdLst/>
              <a:ahLst/>
              <a:cxnLst>
                <a:cxn ang="0">
                  <a:pos x="1237" y="91"/>
                </a:cxn>
                <a:cxn ang="0">
                  <a:pos x="1272" y="91"/>
                </a:cxn>
                <a:cxn ang="0">
                  <a:pos x="1280" y="81"/>
                </a:cxn>
                <a:cxn ang="0">
                  <a:pos x="1298" y="81"/>
                </a:cxn>
                <a:cxn ang="0">
                  <a:pos x="1307" y="63"/>
                </a:cxn>
                <a:cxn ang="0">
                  <a:pos x="1307" y="27"/>
                </a:cxn>
                <a:cxn ang="0">
                  <a:pos x="1298" y="18"/>
                </a:cxn>
                <a:cxn ang="0">
                  <a:pos x="1280" y="9"/>
                </a:cxn>
                <a:cxn ang="0">
                  <a:pos x="1272" y="0"/>
                </a:cxn>
                <a:cxn ang="0">
                  <a:pos x="44" y="0"/>
                </a:cxn>
                <a:cxn ang="0">
                  <a:pos x="26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0" y="63"/>
                </a:cxn>
                <a:cxn ang="0">
                  <a:pos x="9" y="81"/>
                </a:cxn>
                <a:cxn ang="0">
                  <a:pos x="26" y="81"/>
                </a:cxn>
                <a:cxn ang="0">
                  <a:pos x="44" y="91"/>
                </a:cxn>
                <a:cxn ang="0">
                  <a:pos x="70" y="91"/>
                </a:cxn>
                <a:cxn ang="0">
                  <a:pos x="1237" y="91"/>
                </a:cxn>
              </a:cxnLst>
              <a:rect l="0" t="0" r="r" b="b"/>
              <a:pathLst>
                <a:path w="1307" h="91">
                  <a:moveTo>
                    <a:pt x="1237" y="91"/>
                  </a:moveTo>
                  <a:lnTo>
                    <a:pt x="1272" y="91"/>
                  </a:lnTo>
                  <a:lnTo>
                    <a:pt x="1280" y="81"/>
                  </a:lnTo>
                  <a:lnTo>
                    <a:pt x="1298" y="81"/>
                  </a:lnTo>
                  <a:lnTo>
                    <a:pt x="1307" y="63"/>
                  </a:lnTo>
                  <a:lnTo>
                    <a:pt x="1307" y="27"/>
                  </a:lnTo>
                  <a:lnTo>
                    <a:pt x="1298" y="18"/>
                  </a:lnTo>
                  <a:lnTo>
                    <a:pt x="1280" y="9"/>
                  </a:lnTo>
                  <a:lnTo>
                    <a:pt x="1272" y="0"/>
                  </a:lnTo>
                  <a:lnTo>
                    <a:pt x="44" y="0"/>
                  </a:lnTo>
                  <a:lnTo>
                    <a:pt x="26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0" y="63"/>
                  </a:lnTo>
                  <a:lnTo>
                    <a:pt x="9" y="81"/>
                  </a:lnTo>
                  <a:lnTo>
                    <a:pt x="26" y="81"/>
                  </a:lnTo>
                  <a:lnTo>
                    <a:pt x="44" y="91"/>
                  </a:lnTo>
                  <a:lnTo>
                    <a:pt x="70" y="91"/>
                  </a:lnTo>
                  <a:lnTo>
                    <a:pt x="1237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4"/>
            <p:cNvSpPr>
              <a:spLocks/>
            </p:cNvSpPr>
            <p:nvPr/>
          </p:nvSpPr>
          <p:spPr bwMode="auto">
            <a:xfrm>
              <a:off x="15992" y="4897"/>
              <a:ext cx="1062" cy="1004"/>
            </a:xfrm>
            <a:custGeom>
              <a:avLst/>
              <a:gdLst/>
              <a:ahLst/>
              <a:cxnLst>
                <a:cxn ang="0">
                  <a:pos x="658" y="271"/>
                </a:cxn>
                <a:cxn ang="0">
                  <a:pos x="746" y="109"/>
                </a:cxn>
                <a:cxn ang="0">
                  <a:pos x="860" y="54"/>
                </a:cxn>
                <a:cxn ang="0">
                  <a:pos x="939" y="63"/>
                </a:cxn>
                <a:cxn ang="0">
                  <a:pos x="939" y="90"/>
                </a:cxn>
                <a:cxn ang="0">
                  <a:pos x="886" y="136"/>
                </a:cxn>
                <a:cxn ang="0">
                  <a:pos x="869" y="199"/>
                </a:cxn>
                <a:cxn ang="0">
                  <a:pos x="886" y="253"/>
                </a:cxn>
                <a:cxn ang="0">
                  <a:pos x="948" y="280"/>
                </a:cxn>
                <a:cxn ang="0">
                  <a:pos x="992" y="271"/>
                </a:cxn>
                <a:cxn ang="0">
                  <a:pos x="1053" y="217"/>
                </a:cxn>
                <a:cxn ang="0">
                  <a:pos x="1062" y="145"/>
                </a:cxn>
                <a:cxn ang="0">
                  <a:pos x="1018" y="45"/>
                </a:cxn>
                <a:cxn ang="0">
                  <a:pos x="913" y="9"/>
                </a:cxn>
                <a:cxn ang="0">
                  <a:pos x="781" y="18"/>
                </a:cxn>
                <a:cxn ang="0">
                  <a:pos x="667" y="127"/>
                </a:cxn>
                <a:cxn ang="0">
                  <a:pos x="588" y="81"/>
                </a:cxn>
                <a:cxn ang="0">
                  <a:pos x="465" y="9"/>
                </a:cxn>
                <a:cxn ang="0">
                  <a:pos x="307" y="27"/>
                </a:cxn>
                <a:cxn ang="0">
                  <a:pos x="158" y="154"/>
                </a:cxn>
                <a:cxn ang="0">
                  <a:pos x="79" y="299"/>
                </a:cxn>
                <a:cxn ang="0">
                  <a:pos x="71" y="353"/>
                </a:cxn>
                <a:cxn ang="0">
                  <a:pos x="106" y="362"/>
                </a:cxn>
                <a:cxn ang="0">
                  <a:pos x="176" y="226"/>
                </a:cxn>
                <a:cxn ang="0">
                  <a:pos x="299" y="90"/>
                </a:cxn>
                <a:cxn ang="0">
                  <a:pos x="404" y="54"/>
                </a:cxn>
                <a:cxn ang="0">
                  <a:pos x="483" y="81"/>
                </a:cxn>
                <a:cxn ang="0">
                  <a:pos x="518" y="199"/>
                </a:cxn>
                <a:cxn ang="0">
                  <a:pos x="500" y="326"/>
                </a:cxn>
                <a:cxn ang="0">
                  <a:pos x="448" y="561"/>
                </a:cxn>
                <a:cxn ang="0">
                  <a:pos x="369" y="814"/>
                </a:cxn>
                <a:cxn ang="0">
                  <a:pos x="272" y="932"/>
                </a:cxn>
                <a:cxn ang="0">
                  <a:pos x="158" y="950"/>
                </a:cxn>
                <a:cxn ang="0">
                  <a:pos x="97" y="923"/>
                </a:cxn>
                <a:cxn ang="0">
                  <a:pos x="158" y="896"/>
                </a:cxn>
                <a:cxn ang="0">
                  <a:pos x="193" y="778"/>
                </a:cxn>
                <a:cxn ang="0">
                  <a:pos x="167" y="742"/>
                </a:cxn>
                <a:cxn ang="0">
                  <a:pos x="132" y="733"/>
                </a:cxn>
                <a:cxn ang="0">
                  <a:pos x="79" y="733"/>
                </a:cxn>
                <a:cxn ang="0">
                  <a:pos x="27" y="778"/>
                </a:cxn>
                <a:cxn ang="0">
                  <a:pos x="0" y="860"/>
                </a:cxn>
                <a:cxn ang="0">
                  <a:pos x="62" y="968"/>
                </a:cxn>
                <a:cxn ang="0">
                  <a:pos x="202" y="1004"/>
                </a:cxn>
                <a:cxn ang="0">
                  <a:pos x="343" y="950"/>
                </a:cxn>
                <a:cxn ang="0">
                  <a:pos x="413" y="860"/>
                </a:cxn>
                <a:cxn ang="0">
                  <a:pos x="457" y="896"/>
                </a:cxn>
                <a:cxn ang="0">
                  <a:pos x="571" y="986"/>
                </a:cxn>
                <a:cxn ang="0">
                  <a:pos x="764" y="986"/>
                </a:cxn>
                <a:cxn ang="0">
                  <a:pos x="913" y="851"/>
                </a:cxn>
                <a:cxn ang="0">
                  <a:pos x="992" y="706"/>
                </a:cxn>
                <a:cxn ang="0">
                  <a:pos x="1000" y="651"/>
                </a:cxn>
                <a:cxn ang="0">
                  <a:pos x="957" y="642"/>
                </a:cxn>
                <a:cxn ang="0">
                  <a:pos x="948" y="661"/>
                </a:cxn>
                <a:cxn ang="0">
                  <a:pos x="834" y="869"/>
                </a:cxn>
                <a:cxn ang="0">
                  <a:pos x="711" y="950"/>
                </a:cxn>
                <a:cxn ang="0">
                  <a:pos x="597" y="932"/>
                </a:cxn>
                <a:cxn ang="0">
                  <a:pos x="562" y="896"/>
                </a:cxn>
                <a:cxn ang="0">
                  <a:pos x="544" y="760"/>
                </a:cxn>
                <a:cxn ang="0">
                  <a:pos x="579" y="615"/>
                </a:cxn>
              </a:cxnLst>
              <a:rect l="0" t="0" r="r" b="b"/>
              <a:pathLst>
                <a:path w="1062" h="1004">
                  <a:moveTo>
                    <a:pt x="650" y="308"/>
                  </a:moveTo>
                  <a:lnTo>
                    <a:pt x="658" y="271"/>
                  </a:lnTo>
                  <a:lnTo>
                    <a:pt x="676" y="217"/>
                  </a:lnTo>
                  <a:lnTo>
                    <a:pt x="746" y="109"/>
                  </a:lnTo>
                  <a:lnTo>
                    <a:pt x="799" y="63"/>
                  </a:lnTo>
                  <a:lnTo>
                    <a:pt x="860" y="54"/>
                  </a:lnTo>
                  <a:lnTo>
                    <a:pt x="904" y="54"/>
                  </a:lnTo>
                  <a:lnTo>
                    <a:pt x="939" y="63"/>
                  </a:lnTo>
                  <a:lnTo>
                    <a:pt x="974" y="81"/>
                  </a:lnTo>
                  <a:lnTo>
                    <a:pt x="939" y="90"/>
                  </a:lnTo>
                  <a:lnTo>
                    <a:pt x="913" y="109"/>
                  </a:lnTo>
                  <a:lnTo>
                    <a:pt x="886" y="136"/>
                  </a:lnTo>
                  <a:lnTo>
                    <a:pt x="878" y="172"/>
                  </a:lnTo>
                  <a:lnTo>
                    <a:pt x="869" y="199"/>
                  </a:lnTo>
                  <a:lnTo>
                    <a:pt x="869" y="217"/>
                  </a:lnTo>
                  <a:lnTo>
                    <a:pt x="886" y="253"/>
                  </a:lnTo>
                  <a:lnTo>
                    <a:pt x="921" y="271"/>
                  </a:lnTo>
                  <a:lnTo>
                    <a:pt x="948" y="280"/>
                  </a:lnTo>
                  <a:lnTo>
                    <a:pt x="965" y="280"/>
                  </a:lnTo>
                  <a:lnTo>
                    <a:pt x="992" y="271"/>
                  </a:lnTo>
                  <a:lnTo>
                    <a:pt x="1018" y="253"/>
                  </a:lnTo>
                  <a:lnTo>
                    <a:pt x="1053" y="217"/>
                  </a:lnTo>
                  <a:lnTo>
                    <a:pt x="1062" y="181"/>
                  </a:lnTo>
                  <a:lnTo>
                    <a:pt x="1062" y="145"/>
                  </a:lnTo>
                  <a:lnTo>
                    <a:pt x="1053" y="90"/>
                  </a:lnTo>
                  <a:lnTo>
                    <a:pt x="1018" y="45"/>
                  </a:lnTo>
                  <a:lnTo>
                    <a:pt x="965" y="18"/>
                  </a:lnTo>
                  <a:lnTo>
                    <a:pt x="913" y="9"/>
                  </a:lnTo>
                  <a:lnTo>
                    <a:pt x="869" y="0"/>
                  </a:lnTo>
                  <a:lnTo>
                    <a:pt x="781" y="18"/>
                  </a:lnTo>
                  <a:lnTo>
                    <a:pt x="720" y="63"/>
                  </a:lnTo>
                  <a:lnTo>
                    <a:pt x="667" y="127"/>
                  </a:lnTo>
                  <a:lnTo>
                    <a:pt x="641" y="172"/>
                  </a:lnTo>
                  <a:lnTo>
                    <a:pt x="588" y="81"/>
                  </a:lnTo>
                  <a:lnTo>
                    <a:pt x="527" y="36"/>
                  </a:lnTo>
                  <a:lnTo>
                    <a:pt x="465" y="9"/>
                  </a:lnTo>
                  <a:lnTo>
                    <a:pt x="413" y="0"/>
                  </a:lnTo>
                  <a:lnTo>
                    <a:pt x="307" y="27"/>
                  </a:lnTo>
                  <a:lnTo>
                    <a:pt x="220" y="81"/>
                  </a:lnTo>
                  <a:lnTo>
                    <a:pt x="158" y="154"/>
                  </a:lnTo>
                  <a:lnTo>
                    <a:pt x="106" y="226"/>
                  </a:lnTo>
                  <a:lnTo>
                    <a:pt x="79" y="299"/>
                  </a:lnTo>
                  <a:lnTo>
                    <a:pt x="71" y="344"/>
                  </a:lnTo>
                  <a:lnTo>
                    <a:pt x="71" y="353"/>
                  </a:lnTo>
                  <a:lnTo>
                    <a:pt x="79" y="362"/>
                  </a:lnTo>
                  <a:lnTo>
                    <a:pt x="106" y="362"/>
                  </a:lnTo>
                  <a:lnTo>
                    <a:pt x="123" y="344"/>
                  </a:lnTo>
                  <a:lnTo>
                    <a:pt x="176" y="226"/>
                  </a:lnTo>
                  <a:lnTo>
                    <a:pt x="229" y="136"/>
                  </a:lnTo>
                  <a:lnTo>
                    <a:pt x="299" y="90"/>
                  </a:lnTo>
                  <a:lnTo>
                    <a:pt x="360" y="63"/>
                  </a:lnTo>
                  <a:lnTo>
                    <a:pt x="404" y="54"/>
                  </a:lnTo>
                  <a:lnTo>
                    <a:pt x="439" y="54"/>
                  </a:lnTo>
                  <a:lnTo>
                    <a:pt x="483" y="81"/>
                  </a:lnTo>
                  <a:lnTo>
                    <a:pt x="509" y="127"/>
                  </a:lnTo>
                  <a:lnTo>
                    <a:pt x="518" y="199"/>
                  </a:lnTo>
                  <a:lnTo>
                    <a:pt x="518" y="253"/>
                  </a:lnTo>
                  <a:lnTo>
                    <a:pt x="500" y="326"/>
                  </a:lnTo>
                  <a:lnTo>
                    <a:pt x="483" y="425"/>
                  </a:lnTo>
                  <a:lnTo>
                    <a:pt x="448" y="561"/>
                  </a:lnTo>
                  <a:lnTo>
                    <a:pt x="404" y="724"/>
                  </a:lnTo>
                  <a:lnTo>
                    <a:pt x="369" y="814"/>
                  </a:lnTo>
                  <a:lnTo>
                    <a:pt x="325" y="887"/>
                  </a:lnTo>
                  <a:lnTo>
                    <a:pt x="272" y="932"/>
                  </a:lnTo>
                  <a:lnTo>
                    <a:pt x="202" y="950"/>
                  </a:lnTo>
                  <a:lnTo>
                    <a:pt x="158" y="950"/>
                  </a:lnTo>
                  <a:lnTo>
                    <a:pt x="132" y="941"/>
                  </a:lnTo>
                  <a:lnTo>
                    <a:pt x="97" y="923"/>
                  </a:lnTo>
                  <a:lnTo>
                    <a:pt x="132" y="914"/>
                  </a:lnTo>
                  <a:lnTo>
                    <a:pt x="158" y="896"/>
                  </a:lnTo>
                  <a:lnTo>
                    <a:pt x="193" y="842"/>
                  </a:lnTo>
                  <a:lnTo>
                    <a:pt x="193" y="778"/>
                  </a:lnTo>
                  <a:lnTo>
                    <a:pt x="185" y="760"/>
                  </a:lnTo>
                  <a:lnTo>
                    <a:pt x="167" y="742"/>
                  </a:lnTo>
                  <a:lnTo>
                    <a:pt x="150" y="733"/>
                  </a:lnTo>
                  <a:lnTo>
                    <a:pt x="132" y="733"/>
                  </a:lnTo>
                  <a:lnTo>
                    <a:pt x="115" y="724"/>
                  </a:lnTo>
                  <a:lnTo>
                    <a:pt x="79" y="733"/>
                  </a:lnTo>
                  <a:lnTo>
                    <a:pt x="44" y="751"/>
                  </a:lnTo>
                  <a:lnTo>
                    <a:pt x="27" y="778"/>
                  </a:lnTo>
                  <a:lnTo>
                    <a:pt x="9" y="814"/>
                  </a:lnTo>
                  <a:lnTo>
                    <a:pt x="0" y="860"/>
                  </a:lnTo>
                  <a:lnTo>
                    <a:pt x="18" y="923"/>
                  </a:lnTo>
                  <a:lnTo>
                    <a:pt x="62" y="968"/>
                  </a:lnTo>
                  <a:lnTo>
                    <a:pt x="132" y="995"/>
                  </a:lnTo>
                  <a:lnTo>
                    <a:pt x="202" y="1004"/>
                  </a:lnTo>
                  <a:lnTo>
                    <a:pt x="281" y="986"/>
                  </a:lnTo>
                  <a:lnTo>
                    <a:pt x="343" y="950"/>
                  </a:lnTo>
                  <a:lnTo>
                    <a:pt x="386" y="896"/>
                  </a:lnTo>
                  <a:lnTo>
                    <a:pt x="413" y="860"/>
                  </a:lnTo>
                  <a:lnTo>
                    <a:pt x="430" y="832"/>
                  </a:lnTo>
                  <a:lnTo>
                    <a:pt x="457" y="896"/>
                  </a:lnTo>
                  <a:lnTo>
                    <a:pt x="500" y="950"/>
                  </a:lnTo>
                  <a:lnTo>
                    <a:pt x="571" y="986"/>
                  </a:lnTo>
                  <a:lnTo>
                    <a:pt x="658" y="1004"/>
                  </a:lnTo>
                  <a:lnTo>
                    <a:pt x="764" y="986"/>
                  </a:lnTo>
                  <a:lnTo>
                    <a:pt x="842" y="923"/>
                  </a:lnTo>
                  <a:lnTo>
                    <a:pt x="913" y="851"/>
                  </a:lnTo>
                  <a:lnTo>
                    <a:pt x="957" y="778"/>
                  </a:lnTo>
                  <a:lnTo>
                    <a:pt x="992" y="706"/>
                  </a:lnTo>
                  <a:lnTo>
                    <a:pt x="1000" y="661"/>
                  </a:lnTo>
                  <a:lnTo>
                    <a:pt x="1000" y="651"/>
                  </a:lnTo>
                  <a:lnTo>
                    <a:pt x="992" y="642"/>
                  </a:lnTo>
                  <a:lnTo>
                    <a:pt x="957" y="642"/>
                  </a:lnTo>
                  <a:lnTo>
                    <a:pt x="948" y="651"/>
                  </a:lnTo>
                  <a:lnTo>
                    <a:pt x="948" y="661"/>
                  </a:lnTo>
                  <a:lnTo>
                    <a:pt x="895" y="787"/>
                  </a:lnTo>
                  <a:lnTo>
                    <a:pt x="834" y="869"/>
                  </a:lnTo>
                  <a:lnTo>
                    <a:pt x="772" y="923"/>
                  </a:lnTo>
                  <a:lnTo>
                    <a:pt x="711" y="950"/>
                  </a:lnTo>
                  <a:lnTo>
                    <a:pt x="623" y="950"/>
                  </a:lnTo>
                  <a:lnTo>
                    <a:pt x="597" y="932"/>
                  </a:lnTo>
                  <a:lnTo>
                    <a:pt x="579" y="923"/>
                  </a:lnTo>
                  <a:lnTo>
                    <a:pt x="562" y="896"/>
                  </a:lnTo>
                  <a:lnTo>
                    <a:pt x="544" y="842"/>
                  </a:lnTo>
                  <a:lnTo>
                    <a:pt x="544" y="760"/>
                  </a:lnTo>
                  <a:lnTo>
                    <a:pt x="562" y="697"/>
                  </a:lnTo>
                  <a:lnTo>
                    <a:pt x="579" y="615"/>
                  </a:lnTo>
                  <a:lnTo>
                    <a:pt x="650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5"/>
            <p:cNvSpPr>
              <a:spLocks/>
            </p:cNvSpPr>
            <p:nvPr/>
          </p:nvSpPr>
          <p:spPr bwMode="auto">
            <a:xfrm>
              <a:off x="17273" y="4218"/>
              <a:ext cx="491" cy="2208"/>
            </a:xfrm>
            <a:custGeom>
              <a:avLst/>
              <a:gdLst/>
              <a:ahLst/>
              <a:cxnLst>
                <a:cxn ang="0">
                  <a:pos x="491" y="1104"/>
                </a:cxn>
                <a:cxn ang="0">
                  <a:pos x="491" y="959"/>
                </a:cxn>
                <a:cxn ang="0">
                  <a:pos x="465" y="788"/>
                </a:cxn>
                <a:cxn ang="0">
                  <a:pos x="421" y="607"/>
                </a:cxn>
                <a:cxn ang="0">
                  <a:pos x="351" y="417"/>
                </a:cxn>
                <a:cxn ang="0">
                  <a:pos x="281" y="290"/>
                </a:cxn>
                <a:cxn ang="0">
                  <a:pos x="211" y="190"/>
                </a:cxn>
                <a:cxn ang="0">
                  <a:pos x="149" y="109"/>
                </a:cxn>
                <a:cxn ang="0">
                  <a:pos x="88" y="55"/>
                </a:cxn>
                <a:cxn ang="0">
                  <a:pos x="44" y="18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26" y="64"/>
                </a:cxn>
                <a:cxn ang="0">
                  <a:pos x="44" y="73"/>
                </a:cxn>
                <a:cxn ang="0">
                  <a:pos x="158" y="218"/>
                </a:cxn>
                <a:cxn ang="0">
                  <a:pos x="246" y="398"/>
                </a:cxn>
                <a:cxn ang="0">
                  <a:pos x="316" y="607"/>
                </a:cxn>
                <a:cxn ang="0">
                  <a:pos x="360" y="842"/>
                </a:cxn>
                <a:cxn ang="0">
                  <a:pos x="368" y="1104"/>
                </a:cxn>
                <a:cxn ang="0">
                  <a:pos x="360" y="1294"/>
                </a:cxn>
                <a:cxn ang="0">
                  <a:pos x="342" y="1484"/>
                </a:cxn>
                <a:cxn ang="0">
                  <a:pos x="298" y="1665"/>
                </a:cxn>
                <a:cxn ang="0">
                  <a:pos x="237" y="1837"/>
                </a:cxn>
                <a:cxn ang="0">
                  <a:pos x="140" y="2000"/>
                </a:cxn>
                <a:cxn ang="0">
                  <a:pos x="26" y="2145"/>
                </a:cxn>
                <a:cxn ang="0">
                  <a:pos x="9" y="2163"/>
                </a:cxn>
                <a:cxn ang="0">
                  <a:pos x="9" y="2172"/>
                </a:cxn>
                <a:cxn ang="0">
                  <a:pos x="0" y="2172"/>
                </a:cxn>
                <a:cxn ang="0">
                  <a:pos x="0" y="2199"/>
                </a:cxn>
                <a:cxn ang="0">
                  <a:pos x="9" y="2208"/>
                </a:cxn>
                <a:cxn ang="0">
                  <a:pos x="18" y="2208"/>
                </a:cxn>
                <a:cxn ang="0">
                  <a:pos x="44" y="2199"/>
                </a:cxn>
                <a:cxn ang="0">
                  <a:pos x="88" y="2154"/>
                </a:cxn>
                <a:cxn ang="0">
                  <a:pos x="149" y="2100"/>
                </a:cxn>
                <a:cxn ang="0">
                  <a:pos x="219" y="2009"/>
                </a:cxn>
                <a:cxn ang="0">
                  <a:pos x="289" y="1910"/>
                </a:cxn>
                <a:cxn ang="0">
                  <a:pos x="360" y="1774"/>
                </a:cxn>
                <a:cxn ang="0">
                  <a:pos x="447" y="1539"/>
                </a:cxn>
                <a:cxn ang="0">
                  <a:pos x="482" y="1303"/>
                </a:cxn>
                <a:cxn ang="0">
                  <a:pos x="491" y="1104"/>
                </a:cxn>
              </a:cxnLst>
              <a:rect l="0" t="0" r="r" b="b"/>
              <a:pathLst>
                <a:path w="491" h="2208">
                  <a:moveTo>
                    <a:pt x="491" y="1104"/>
                  </a:moveTo>
                  <a:lnTo>
                    <a:pt x="491" y="959"/>
                  </a:lnTo>
                  <a:lnTo>
                    <a:pt x="465" y="788"/>
                  </a:lnTo>
                  <a:lnTo>
                    <a:pt x="421" y="607"/>
                  </a:lnTo>
                  <a:lnTo>
                    <a:pt x="351" y="417"/>
                  </a:lnTo>
                  <a:lnTo>
                    <a:pt x="281" y="290"/>
                  </a:lnTo>
                  <a:lnTo>
                    <a:pt x="211" y="190"/>
                  </a:lnTo>
                  <a:lnTo>
                    <a:pt x="149" y="109"/>
                  </a:lnTo>
                  <a:lnTo>
                    <a:pt x="88" y="55"/>
                  </a:lnTo>
                  <a:lnTo>
                    <a:pt x="44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37"/>
                  </a:lnTo>
                  <a:lnTo>
                    <a:pt x="26" y="64"/>
                  </a:lnTo>
                  <a:lnTo>
                    <a:pt x="44" y="73"/>
                  </a:lnTo>
                  <a:lnTo>
                    <a:pt x="158" y="218"/>
                  </a:lnTo>
                  <a:lnTo>
                    <a:pt x="246" y="398"/>
                  </a:lnTo>
                  <a:lnTo>
                    <a:pt x="316" y="607"/>
                  </a:lnTo>
                  <a:lnTo>
                    <a:pt x="360" y="842"/>
                  </a:lnTo>
                  <a:lnTo>
                    <a:pt x="368" y="1104"/>
                  </a:lnTo>
                  <a:lnTo>
                    <a:pt x="360" y="1294"/>
                  </a:lnTo>
                  <a:lnTo>
                    <a:pt x="342" y="1484"/>
                  </a:lnTo>
                  <a:lnTo>
                    <a:pt x="298" y="1665"/>
                  </a:lnTo>
                  <a:lnTo>
                    <a:pt x="237" y="1837"/>
                  </a:lnTo>
                  <a:lnTo>
                    <a:pt x="140" y="2000"/>
                  </a:lnTo>
                  <a:lnTo>
                    <a:pt x="26" y="2145"/>
                  </a:lnTo>
                  <a:lnTo>
                    <a:pt x="9" y="2163"/>
                  </a:lnTo>
                  <a:lnTo>
                    <a:pt x="9" y="2172"/>
                  </a:lnTo>
                  <a:lnTo>
                    <a:pt x="0" y="2172"/>
                  </a:lnTo>
                  <a:lnTo>
                    <a:pt x="0" y="2199"/>
                  </a:lnTo>
                  <a:lnTo>
                    <a:pt x="9" y="2208"/>
                  </a:lnTo>
                  <a:lnTo>
                    <a:pt x="18" y="2208"/>
                  </a:lnTo>
                  <a:lnTo>
                    <a:pt x="44" y="2199"/>
                  </a:lnTo>
                  <a:lnTo>
                    <a:pt x="88" y="2154"/>
                  </a:lnTo>
                  <a:lnTo>
                    <a:pt x="149" y="2100"/>
                  </a:lnTo>
                  <a:lnTo>
                    <a:pt x="219" y="2009"/>
                  </a:lnTo>
                  <a:lnTo>
                    <a:pt x="289" y="1910"/>
                  </a:lnTo>
                  <a:lnTo>
                    <a:pt x="360" y="1774"/>
                  </a:lnTo>
                  <a:lnTo>
                    <a:pt x="447" y="1539"/>
                  </a:lnTo>
                  <a:lnTo>
                    <a:pt x="482" y="1303"/>
                  </a:lnTo>
                  <a:lnTo>
                    <a:pt x="491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6"/>
            <p:cNvSpPr>
              <a:spLocks/>
            </p:cNvSpPr>
            <p:nvPr/>
          </p:nvSpPr>
          <p:spPr bwMode="auto">
            <a:xfrm>
              <a:off x="18036" y="4291"/>
              <a:ext cx="912" cy="696"/>
            </a:xfrm>
            <a:custGeom>
              <a:avLst/>
              <a:gdLst/>
              <a:ahLst/>
              <a:cxnLst>
                <a:cxn ang="0">
                  <a:pos x="105" y="597"/>
                </a:cxn>
                <a:cxn ang="0">
                  <a:pos x="97" y="633"/>
                </a:cxn>
                <a:cxn ang="0">
                  <a:pos x="105" y="669"/>
                </a:cxn>
                <a:cxn ang="0">
                  <a:pos x="149" y="696"/>
                </a:cxn>
                <a:cxn ang="0">
                  <a:pos x="193" y="678"/>
                </a:cxn>
                <a:cxn ang="0">
                  <a:pos x="211" y="642"/>
                </a:cxn>
                <a:cxn ang="0">
                  <a:pos x="237" y="543"/>
                </a:cxn>
                <a:cxn ang="0">
                  <a:pos x="254" y="479"/>
                </a:cxn>
                <a:cxn ang="0">
                  <a:pos x="263" y="425"/>
                </a:cxn>
                <a:cxn ang="0">
                  <a:pos x="289" y="325"/>
                </a:cxn>
                <a:cxn ang="0">
                  <a:pos x="325" y="235"/>
                </a:cxn>
                <a:cxn ang="0">
                  <a:pos x="351" y="181"/>
                </a:cxn>
                <a:cxn ang="0">
                  <a:pos x="439" y="90"/>
                </a:cxn>
                <a:cxn ang="0">
                  <a:pos x="579" y="45"/>
                </a:cxn>
                <a:cxn ang="0">
                  <a:pos x="632" y="54"/>
                </a:cxn>
                <a:cxn ang="0">
                  <a:pos x="658" y="99"/>
                </a:cxn>
                <a:cxn ang="0">
                  <a:pos x="667" y="154"/>
                </a:cxn>
                <a:cxn ang="0">
                  <a:pos x="605" y="416"/>
                </a:cxn>
                <a:cxn ang="0">
                  <a:pos x="570" y="506"/>
                </a:cxn>
                <a:cxn ang="0">
                  <a:pos x="561" y="543"/>
                </a:cxn>
                <a:cxn ang="0">
                  <a:pos x="579" y="633"/>
                </a:cxn>
                <a:cxn ang="0">
                  <a:pos x="702" y="696"/>
                </a:cxn>
                <a:cxn ang="0">
                  <a:pos x="842" y="615"/>
                </a:cxn>
                <a:cxn ang="0">
                  <a:pos x="903" y="488"/>
                </a:cxn>
                <a:cxn ang="0">
                  <a:pos x="912" y="452"/>
                </a:cxn>
                <a:cxn ang="0">
                  <a:pos x="886" y="434"/>
                </a:cxn>
                <a:cxn ang="0">
                  <a:pos x="816" y="570"/>
                </a:cxn>
                <a:cxn ang="0">
                  <a:pos x="702" y="651"/>
                </a:cxn>
                <a:cxn ang="0">
                  <a:pos x="667" y="615"/>
                </a:cxn>
                <a:cxn ang="0">
                  <a:pos x="684" y="506"/>
                </a:cxn>
                <a:cxn ang="0">
                  <a:pos x="772" y="253"/>
                </a:cxn>
                <a:cxn ang="0">
                  <a:pos x="763" y="99"/>
                </a:cxn>
                <a:cxn ang="0">
                  <a:pos x="684" y="18"/>
                </a:cxn>
                <a:cxn ang="0">
                  <a:pos x="588" y="0"/>
                </a:cxn>
                <a:cxn ang="0">
                  <a:pos x="430" y="45"/>
                </a:cxn>
                <a:cxn ang="0">
                  <a:pos x="333" y="135"/>
                </a:cxn>
                <a:cxn ang="0">
                  <a:pos x="272" y="27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1"/>
                </a:cxn>
                <a:cxn ang="0">
                  <a:pos x="9" y="208"/>
                </a:cxn>
                <a:cxn ang="0">
                  <a:pos x="0" y="244"/>
                </a:cxn>
                <a:cxn ang="0">
                  <a:pos x="35" y="253"/>
                </a:cxn>
                <a:cxn ang="0">
                  <a:pos x="88" y="126"/>
                </a:cxn>
                <a:cxn ang="0">
                  <a:pos x="167" y="45"/>
                </a:cxn>
                <a:cxn ang="0">
                  <a:pos x="202" y="54"/>
                </a:cxn>
                <a:cxn ang="0">
                  <a:pos x="219" y="145"/>
                </a:cxn>
                <a:cxn ang="0">
                  <a:pos x="202" y="208"/>
                </a:cxn>
                <a:cxn ang="0">
                  <a:pos x="158" y="380"/>
                </a:cxn>
              </a:cxnLst>
              <a:rect l="0" t="0" r="r" b="b"/>
              <a:pathLst>
                <a:path w="912" h="696">
                  <a:moveTo>
                    <a:pt x="114" y="579"/>
                  </a:moveTo>
                  <a:lnTo>
                    <a:pt x="105" y="597"/>
                  </a:lnTo>
                  <a:lnTo>
                    <a:pt x="105" y="615"/>
                  </a:lnTo>
                  <a:lnTo>
                    <a:pt x="97" y="633"/>
                  </a:lnTo>
                  <a:lnTo>
                    <a:pt x="97" y="642"/>
                  </a:lnTo>
                  <a:lnTo>
                    <a:pt x="105" y="669"/>
                  </a:lnTo>
                  <a:lnTo>
                    <a:pt x="123" y="687"/>
                  </a:lnTo>
                  <a:lnTo>
                    <a:pt x="149" y="696"/>
                  </a:lnTo>
                  <a:lnTo>
                    <a:pt x="175" y="687"/>
                  </a:lnTo>
                  <a:lnTo>
                    <a:pt x="193" y="678"/>
                  </a:lnTo>
                  <a:lnTo>
                    <a:pt x="211" y="660"/>
                  </a:lnTo>
                  <a:lnTo>
                    <a:pt x="211" y="642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79"/>
                  </a:lnTo>
                  <a:lnTo>
                    <a:pt x="263" y="452"/>
                  </a:lnTo>
                  <a:lnTo>
                    <a:pt x="263" y="425"/>
                  </a:lnTo>
                  <a:lnTo>
                    <a:pt x="281" y="371"/>
                  </a:lnTo>
                  <a:lnTo>
                    <a:pt x="289" y="325"/>
                  </a:lnTo>
                  <a:lnTo>
                    <a:pt x="307" y="271"/>
                  </a:lnTo>
                  <a:lnTo>
                    <a:pt x="325" y="235"/>
                  </a:lnTo>
                  <a:lnTo>
                    <a:pt x="333" y="208"/>
                  </a:lnTo>
                  <a:lnTo>
                    <a:pt x="351" y="181"/>
                  </a:lnTo>
                  <a:lnTo>
                    <a:pt x="386" y="135"/>
                  </a:lnTo>
                  <a:lnTo>
                    <a:pt x="439" y="90"/>
                  </a:lnTo>
                  <a:lnTo>
                    <a:pt x="500" y="54"/>
                  </a:lnTo>
                  <a:lnTo>
                    <a:pt x="579" y="45"/>
                  </a:lnTo>
                  <a:lnTo>
                    <a:pt x="605" y="45"/>
                  </a:lnTo>
                  <a:lnTo>
                    <a:pt x="632" y="54"/>
                  </a:lnTo>
                  <a:lnTo>
                    <a:pt x="658" y="81"/>
                  </a:lnTo>
                  <a:lnTo>
                    <a:pt x="658" y="99"/>
                  </a:lnTo>
                  <a:lnTo>
                    <a:pt x="667" y="117"/>
                  </a:lnTo>
                  <a:lnTo>
                    <a:pt x="667" y="154"/>
                  </a:lnTo>
                  <a:lnTo>
                    <a:pt x="658" y="235"/>
                  </a:lnTo>
                  <a:lnTo>
                    <a:pt x="605" y="416"/>
                  </a:lnTo>
                  <a:lnTo>
                    <a:pt x="579" y="479"/>
                  </a:lnTo>
                  <a:lnTo>
                    <a:pt x="570" y="506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3"/>
                  </a:lnTo>
                  <a:lnTo>
                    <a:pt x="632" y="678"/>
                  </a:lnTo>
                  <a:lnTo>
                    <a:pt x="702" y="696"/>
                  </a:lnTo>
                  <a:lnTo>
                    <a:pt x="781" y="669"/>
                  </a:lnTo>
                  <a:lnTo>
                    <a:pt x="842" y="615"/>
                  </a:lnTo>
                  <a:lnTo>
                    <a:pt x="877" y="552"/>
                  </a:lnTo>
                  <a:lnTo>
                    <a:pt x="903" y="488"/>
                  </a:lnTo>
                  <a:lnTo>
                    <a:pt x="912" y="461"/>
                  </a:lnTo>
                  <a:lnTo>
                    <a:pt x="912" y="452"/>
                  </a:lnTo>
                  <a:lnTo>
                    <a:pt x="895" y="434"/>
                  </a:lnTo>
                  <a:lnTo>
                    <a:pt x="886" y="434"/>
                  </a:lnTo>
                  <a:lnTo>
                    <a:pt x="860" y="461"/>
                  </a:lnTo>
                  <a:lnTo>
                    <a:pt x="816" y="570"/>
                  </a:lnTo>
                  <a:lnTo>
                    <a:pt x="763" y="633"/>
                  </a:lnTo>
                  <a:lnTo>
                    <a:pt x="702" y="651"/>
                  </a:lnTo>
                  <a:lnTo>
                    <a:pt x="684" y="651"/>
                  </a:lnTo>
                  <a:lnTo>
                    <a:pt x="667" y="615"/>
                  </a:lnTo>
                  <a:lnTo>
                    <a:pt x="667" y="561"/>
                  </a:lnTo>
                  <a:lnTo>
                    <a:pt x="684" y="506"/>
                  </a:lnTo>
                  <a:lnTo>
                    <a:pt x="702" y="470"/>
                  </a:lnTo>
                  <a:lnTo>
                    <a:pt x="772" y="253"/>
                  </a:lnTo>
                  <a:lnTo>
                    <a:pt x="781" y="172"/>
                  </a:lnTo>
                  <a:lnTo>
                    <a:pt x="763" y="99"/>
                  </a:lnTo>
                  <a:lnTo>
                    <a:pt x="737" y="45"/>
                  </a:lnTo>
                  <a:lnTo>
                    <a:pt x="684" y="18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5"/>
                  </a:lnTo>
                  <a:lnTo>
                    <a:pt x="377" y="90"/>
                  </a:lnTo>
                  <a:lnTo>
                    <a:pt x="333" y="135"/>
                  </a:lnTo>
                  <a:lnTo>
                    <a:pt x="316" y="72"/>
                  </a:lnTo>
                  <a:lnTo>
                    <a:pt x="272" y="27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3"/>
                  </a:lnTo>
                  <a:lnTo>
                    <a:pt x="53" y="81"/>
                  </a:lnTo>
                  <a:lnTo>
                    <a:pt x="26" y="145"/>
                  </a:lnTo>
                  <a:lnTo>
                    <a:pt x="9" y="208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5" y="253"/>
                  </a:lnTo>
                  <a:lnTo>
                    <a:pt x="53" y="235"/>
                  </a:lnTo>
                  <a:lnTo>
                    <a:pt x="88" y="126"/>
                  </a:lnTo>
                  <a:lnTo>
                    <a:pt x="123" y="63"/>
                  </a:lnTo>
                  <a:lnTo>
                    <a:pt x="167" y="45"/>
                  </a:lnTo>
                  <a:lnTo>
                    <a:pt x="184" y="45"/>
                  </a:lnTo>
                  <a:lnTo>
                    <a:pt x="202" y="54"/>
                  </a:lnTo>
                  <a:lnTo>
                    <a:pt x="219" y="90"/>
                  </a:lnTo>
                  <a:lnTo>
                    <a:pt x="219" y="145"/>
                  </a:lnTo>
                  <a:lnTo>
                    <a:pt x="211" y="181"/>
                  </a:lnTo>
                  <a:lnTo>
                    <a:pt x="202" y="208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7"/>
            <p:cNvSpPr>
              <a:spLocks/>
            </p:cNvSpPr>
            <p:nvPr/>
          </p:nvSpPr>
          <p:spPr bwMode="auto">
            <a:xfrm>
              <a:off x="19738" y="4589"/>
              <a:ext cx="1420" cy="1466"/>
            </a:xfrm>
            <a:custGeom>
              <a:avLst/>
              <a:gdLst/>
              <a:ahLst/>
              <a:cxnLst>
                <a:cxn ang="0">
                  <a:pos x="754" y="779"/>
                </a:cxn>
                <a:cxn ang="0">
                  <a:pos x="1377" y="779"/>
                </a:cxn>
                <a:cxn ang="0">
                  <a:pos x="1394" y="769"/>
                </a:cxn>
                <a:cxn ang="0">
                  <a:pos x="1403" y="769"/>
                </a:cxn>
                <a:cxn ang="0">
                  <a:pos x="1420" y="733"/>
                </a:cxn>
                <a:cxn ang="0">
                  <a:pos x="1412" y="715"/>
                </a:cxn>
                <a:cxn ang="0">
                  <a:pos x="1394" y="697"/>
                </a:cxn>
                <a:cxn ang="0">
                  <a:pos x="1377" y="688"/>
                </a:cxn>
                <a:cxn ang="0">
                  <a:pos x="754" y="688"/>
                </a:cxn>
                <a:cxn ang="0">
                  <a:pos x="754" y="37"/>
                </a:cxn>
                <a:cxn ang="0">
                  <a:pos x="745" y="27"/>
                </a:cxn>
                <a:cxn ang="0">
                  <a:pos x="736" y="9"/>
                </a:cxn>
                <a:cxn ang="0">
                  <a:pos x="728" y="0"/>
                </a:cxn>
                <a:cxn ang="0">
                  <a:pos x="692" y="0"/>
                </a:cxn>
                <a:cxn ang="0">
                  <a:pos x="675" y="9"/>
                </a:cxn>
                <a:cxn ang="0">
                  <a:pos x="675" y="27"/>
                </a:cxn>
                <a:cxn ang="0">
                  <a:pos x="666" y="37"/>
                </a:cxn>
                <a:cxn ang="0">
                  <a:pos x="666" y="688"/>
                </a:cxn>
                <a:cxn ang="0">
                  <a:pos x="35" y="688"/>
                </a:cxn>
                <a:cxn ang="0">
                  <a:pos x="17" y="697"/>
                </a:cxn>
                <a:cxn ang="0">
                  <a:pos x="0" y="715"/>
                </a:cxn>
                <a:cxn ang="0">
                  <a:pos x="0" y="751"/>
                </a:cxn>
                <a:cxn ang="0">
                  <a:pos x="8" y="769"/>
                </a:cxn>
                <a:cxn ang="0">
                  <a:pos x="17" y="769"/>
                </a:cxn>
                <a:cxn ang="0">
                  <a:pos x="35" y="779"/>
                </a:cxn>
                <a:cxn ang="0">
                  <a:pos x="666" y="779"/>
                </a:cxn>
                <a:cxn ang="0">
                  <a:pos x="666" y="1439"/>
                </a:cxn>
                <a:cxn ang="0">
                  <a:pos x="675" y="1457"/>
                </a:cxn>
                <a:cxn ang="0">
                  <a:pos x="692" y="1466"/>
                </a:cxn>
                <a:cxn ang="0">
                  <a:pos x="728" y="1466"/>
                </a:cxn>
                <a:cxn ang="0">
                  <a:pos x="736" y="1457"/>
                </a:cxn>
                <a:cxn ang="0">
                  <a:pos x="745" y="1439"/>
                </a:cxn>
                <a:cxn ang="0">
                  <a:pos x="745" y="1430"/>
                </a:cxn>
                <a:cxn ang="0">
                  <a:pos x="754" y="1412"/>
                </a:cxn>
                <a:cxn ang="0">
                  <a:pos x="754" y="1394"/>
                </a:cxn>
                <a:cxn ang="0">
                  <a:pos x="754" y="779"/>
                </a:cxn>
              </a:cxnLst>
              <a:rect l="0" t="0" r="r" b="b"/>
              <a:pathLst>
                <a:path w="1420" h="1466">
                  <a:moveTo>
                    <a:pt x="754" y="779"/>
                  </a:moveTo>
                  <a:lnTo>
                    <a:pt x="1377" y="779"/>
                  </a:lnTo>
                  <a:lnTo>
                    <a:pt x="1394" y="769"/>
                  </a:lnTo>
                  <a:lnTo>
                    <a:pt x="1403" y="769"/>
                  </a:lnTo>
                  <a:lnTo>
                    <a:pt x="1420" y="733"/>
                  </a:lnTo>
                  <a:lnTo>
                    <a:pt x="1412" y="715"/>
                  </a:lnTo>
                  <a:lnTo>
                    <a:pt x="1394" y="697"/>
                  </a:lnTo>
                  <a:lnTo>
                    <a:pt x="1377" y="688"/>
                  </a:lnTo>
                  <a:lnTo>
                    <a:pt x="754" y="688"/>
                  </a:lnTo>
                  <a:lnTo>
                    <a:pt x="754" y="37"/>
                  </a:lnTo>
                  <a:lnTo>
                    <a:pt x="745" y="27"/>
                  </a:lnTo>
                  <a:lnTo>
                    <a:pt x="736" y="9"/>
                  </a:lnTo>
                  <a:lnTo>
                    <a:pt x="728" y="0"/>
                  </a:lnTo>
                  <a:lnTo>
                    <a:pt x="692" y="0"/>
                  </a:lnTo>
                  <a:lnTo>
                    <a:pt x="675" y="9"/>
                  </a:lnTo>
                  <a:lnTo>
                    <a:pt x="675" y="27"/>
                  </a:lnTo>
                  <a:lnTo>
                    <a:pt x="666" y="37"/>
                  </a:lnTo>
                  <a:lnTo>
                    <a:pt x="666" y="688"/>
                  </a:lnTo>
                  <a:lnTo>
                    <a:pt x="35" y="688"/>
                  </a:lnTo>
                  <a:lnTo>
                    <a:pt x="17" y="697"/>
                  </a:lnTo>
                  <a:lnTo>
                    <a:pt x="0" y="715"/>
                  </a:lnTo>
                  <a:lnTo>
                    <a:pt x="0" y="751"/>
                  </a:lnTo>
                  <a:lnTo>
                    <a:pt x="8" y="769"/>
                  </a:lnTo>
                  <a:lnTo>
                    <a:pt x="17" y="769"/>
                  </a:lnTo>
                  <a:lnTo>
                    <a:pt x="35" y="779"/>
                  </a:lnTo>
                  <a:lnTo>
                    <a:pt x="666" y="779"/>
                  </a:lnTo>
                  <a:lnTo>
                    <a:pt x="666" y="1439"/>
                  </a:lnTo>
                  <a:lnTo>
                    <a:pt x="675" y="1457"/>
                  </a:lnTo>
                  <a:lnTo>
                    <a:pt x="692" y="1466"/>
                  </a:lnTo>
                  <a:lnTo>
                    <a:pt x="728" y="1466"/>
                  </a:lnTo>
                  <a:lnTo>
                    <a:pt x="736" y="1457"/>
                  </a:lnTo>
                  <a:lnTo>
                    <a:pt x="745" y="1439"/>
                  </a:lnTo>
                  <a:lnTo>
                    <a:pt x="745" y="1430"/>
                  </a:lnTo>
                  <a:lnTo>
                    <a:pt x="754" y="1412"/>
                  </a:lnTo>
                  <a:lnTo>
                    <a:pt x="754" y="1394"/>
                  </a:lnTo>
                  <a:lnTo>
                    <a:pt x="754" y="7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8"/>
            <p:cNvSpPr>
              <a:spLocks/>
            </p:cNvSpPr>
            <p:nvPr/>
          </p:nvSpPr>
          <p:spPr bwMode="auto">
            <a:xfrm>
              <a:off x="22202" y="2915"/>
              <a:ext cx="702" cy="1466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27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6" y="0"/>
                </a:cxn>
                <a:cxn ang="0">
                  <a:pos x="298" y="73"/>
                </a:cxn>
                <a:cxn ang="0">
                  <a:pos x="211" y="109"/>
                </a:cxn>
                <a:cxn ang="0">
                  <a:pos x="123" y="127"/>
                </a:cxn>
                <a:cxn ang="0">
                  <a:pos x="53" y="136"/>
                </a:cxn>
                <a:cxn ang="0">
                  <a:pos x="0" y="136"/>
                </a:cxn>
                <a:cxn ang="0">
                  <a:pos x="0" y="208"/>
                </a:cxn>
                <a:cxn ang="0">
                  <a:pos x="62" y="208"/>
                </a:cxn>
                <a:cxn ang="0">
                  <a:pos x="167" y="190"/>
                </a:cxn>
                <a:cxn ang="0">
                  <a:pos x="281" y="154"/>
                </a:cxn>
                <a:cxn ang="0">
                  <a:pos x="281" y="1330"/>
                </a:cxn>
                <a:cxn ang="0">
                  <a:pos x="263" y="1367"/>
                </a:cxn>
                <a:cxn ang="0">
                  <a:pos x="228" y="1385"/>
                </a:cxn>
                <a:cxn ang="0">
                  <a:pos x="176" y="1394"/>
                </a:cxn>
                <a:cxn ang="0">
                  <a:pos x="9" y="1394"/>
                </a:cxn>
                <a:cxn ang="0">
                  <a:pos x="9" y="1466"/>
                </a:cxn>
                <a:cxn ang="0">
                  <a:pos x="79" y="1466"/>
                </a:cxn>
                <a:cxn ang="0">
                  <a:pos x="176" y="1457"/>
                </a:cxn>
                <a:cxn ang="0">
                  <a:pos x="535" y="1457"/>
                </a:cxn>
                <a:cxn ang="0">
                  <a:pos x="632" y="1466"/>
                </a:cxn>
                <a:cxn ang="0">
                  <a:pos x="702" y="1466"/>
                </a:cxn>
                <a:cxn ang="0">
                  <a:pos x="702" y="1394"/>
                </a:cxn>
                <a:cxn ang="0">
                  <a:pos x="535" y="1394"/>
                </a:cxn>
                <a:cxn ang="0">
                  <a:pos x="483" y="1385"/>
                </a:cxn>
                <a:cxn ang="0">
                  <a:pos x="447" y="1367"/>
                </a:cxn>
                <a:cxn ang="0">
                  <a:pos x="439" y="1330"/>
                </a:cxn>
                <a:cxn ang="0">
                  <a:pos x="439" y="1294"/>
                </a:cxn>
                <a:cxn ang="0">
                  <a:pos x="439" y="55"/>
                </a:cxn>
              </a:cxnLst>
              <a:rect l="0" t="0" r="r" b="b"/>
              <a:pathLst>
                <a:path w="702" h="1466">
                  <a:moveTo>
                    <a:pt x="439" y="55"/>
                  </a:moveTo>
                  <a:lnTo>
                    <a:pt x="439" y="27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6" y="0"/>
                  </a:lnTo>
                  <a:lnTo>
                    <a:pt x="298" y="73"/>
                  </a:lnTo>
                  <a:lnTo>
                    <a:pt x="211" y="109"/>
                  </a:lnTo>
                  <a:lnTo>
                    <a:pt x="123" y="127"/>
                  </a:lnTo>
                  <a:lnTo>
                    <a:pt x="53" y="136"/>
                  </a:lnTo>
                  <a:lnTo>
                    <a:pt x="0" y="136"/>
                  </a:lnTo>
                  <a:lnTo>
                    <a:pt x="0" y="208"/>
                  </a:lnTo>
                  <a:lnTo>
                    <a:pt x="62" y="208"/>
                  </a:lnTo>
                  <a:lnTo>
                    <a:pt x="167" y="190"/>
                  </a:lnTo>
                  <a:lnTo>
                    <a:pt x="281" y="154"/>
                  </a:lnTo>
                  <a:lnTo>
                    <a:pt x="281" y="1330"/>
                  </a:lnTo>
                  <a:lnTo>
                    <a:pt x="263" y="1367"/>
                  </a:lnTo>
                  <a:lnTo>
                    <a:pt x="228" y="1385"/>
                  </a:lnTo>
                  <a:lnTo>
                    <a:pt x="176" y="1394"/>
                  </a:lnTo>
                  <a:lnTo>
                    <a:pt x="9" y="1394"/>
                  </a:lnTo>
                  <a:lnTo>
                    <a:pt x="9" y="1466"/>
                  </a:lnTo>
                  <a:lnTo>
                    <a:pt x="79" y="1466"/>
                  </a:lnTo>
                  <a:lnTo>
                    <a:pt x="176" y="1457"/>
                  </a:lnTo>
                  <a:lnTo>
                    <a:pt x="535" y="1457"/>
                  </a:lnTo>
                  <a:lnTo>
                    <a:pt x="632" y="1466"/>
                  </a:lnTo>
                  <a:lnTo>
                    <a:pt x="702" y="1466"/>
                  </a:lnTo>
                  <a:lnTo>
                    <a:pt x="702" y="1394"/>
                  </a:lnTo>
                  <a:lnTo>
                    <a:pt x="535" y="1394"/>
                  </a:lnTo>
                  <a:lnTo>
                    <a:pt x="483" y="1385"/>
                  </a:lnTo>
                  <a:lnTo>
                    <a:pt x="447" y="1367"/>
                  </a:lnTo>
                  <a:lnTo>
                    <a:pt x="439" y="1330"/>
                  </a:lnTo>
                  <a:lnTo>
                    <a:pt x="439" y="1294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39"/>
            <p:cNvSpPr>
              <a:spLocks noChangeArrowheads="1"/>
            </p:cNvSpPr>
            <p:nvPr/>
          </p:nvSpPr>
          <p:spPr bwMode="auto">
            <a:xfrm>
              <a:off x="21921" y="5286"/>
              <a:ext cx="1079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0"/>
            <p:cNvSpPr>
              <a:spLocks noEditPoints="1"/>
            </p:cNvSpPr>
            <p:nvPr/>
          </p:nvSpPr>
          <p:spPr bwMode="auto">
            <a:xfrm>
              <a:off x="22071" y="5892"/>
              <a:ext cx="947" cy="1493"/>
            </a:xfrm>
            <a:custGeom>
              <a:avLst/>
              <a:gdLst/>
              <a:ahLst/>
              <a:cxnLst>
                <a:cxn ang="0">
                  <a:pos x="0" y="1131"/>
                </a:cxn>
                <a:cxn ang="0">
                  <a:pos x="570" y="1131"/>
                </a:cxn>
                <a:cxn ang="0">
                  <a:pos x="570" y="1321"/>
                </a:cxn>
                <a:cxn ang="0">
                  <a:pos x="561" y="1367"/>
                </a:cxn>
                <a:cxn ang="0">
                  <a:pos x="543" y="1403"/>
                </a:cxn>
                <a:cxn ang="0">
                  <a:pos x="500" y="1421"/>
                </a:cxn>
                <a:cxn ang="0">
                  <a:pos x="359" y="1421"/>
                </a:cxn>
                <a:cxn ang="0">
                  <a:pos x="359" y="1493"/>
                </a:cxn>
                <a:cxn ang="0">
                  <a:pos x="500" y="1484"/>
                </a:cxn>
                <a:cxn ang="0">
                  <a:pos x="798" y="1484"/>
                </a:cxn>
                <a:cxn ang="0">
                  <a:pos x="938" y="1493"/>
                </a:cxn>
                <a:cxn ang="0">
                  <a:pos x="938" y="1421"/>
                </a:cxn>
                <a:cxn ang="0">
                  <a:pos x="798" y="1421"/>
                </a:cxn>
                <a:cxn ang="0">
                  <a:pos x="754" y="1403"/>
                </a:cxn>
                <a:cxn ang="0">
                  <a:pos x="736" y="1367"/>
                </a:cxn>
                <a:cxn ang="0">
                  <a:pos x="728" y="1321"/>
                </a:cxn>
                <a:cxn ang="0">
                  <a:pos x="728" y="1131"/>
                </a:cxn>
                <a:cxn ang="0">
                  <a:pos x="947" y="1131"/>
                </a:cxn>
                <a:cxn ang="0">
                  <a:pos x="947" y="1059"/>
                </a:cxn>
                <a:cxn ang="0">
                  <a:pos x="728" y="1059"/>
                </a:cxn>
                <a:cxn ang="0">
                  <a:pos x="728" y="18"/>
                </a:cxn>
                <a:cxn ang="0">
                  <a:pos x="710" y="0"/>
                </a:cxn>
                <a:cxn ang="0">
                  <a:pos x="675" y="0"/>
                </a:cxn>
                <a:cxn ang="0">
                  <a:pos x="666" y="9"/>
                </a:cxn>
                <a:cxn ang="0">
                  <a:pos x="657" y="27"/>
                </a:cxn>
                <a:cxn ang="0">
                  <a:pos x="0" y="1059"/>
                </a:cxn>
                <a:cxn ang="0">
                  <a:pos x="0" y="1131"/>
                </a:cxn>
                <a:cxn ang="0">
                  <a:pos x="578" y="1059"/>
                </a:cxn>
                <a:cxn ang="0">
                  <a:pos x="61" y="1059"/>
                </a:cxn>
                <a:cxn ang="0">
                  <a:pos x="578" y="236"/>
                </a:cxn>
                <a:cxn ang="0">
                  <a:pos x="578" y="1059"/>
                </a:cxn>
              </a:cxnLst>
              <a:rect l="0" t="0" r="r" b="b"/>
              <a:pathLst>
                <a:path w="947" h="1493">
                  <a:moveTo>
                    <a:pt x="0" y="1131"/>
                  </a:moveTo>
                  <a:lnTo>
                    <a:pt x="570" y="1131"/>
                  </a:lnTo>
                  <a:lnTo>
                    <a:pt x="570" y="1321"/>
                  </a:lnTo>
                  <a:lnTo>
                    <a:pt x="561" y="1367"/>
                  </a:lnTo>
                  <a:lnTo>
                    <a:pt x="543" y="1403"/>
                  </a:lnTo>
                  <a:lnTo>
                    <a:pt x="500" y="1421"/>
                  </a:lnTo>
                  <a:lnTo>
                    <a:pt x="359" y="1421"/>
                  </a:lnTo>
                  <a:lnTo>
                    <a:pt x="359" y="1493"/>
                  </a:lnTo>
                  <a:lnTo>
                    <a:pt x="500" y="1484"/>
                  </a:lnTo>
                  <a:lnTo>
                    <a:pt x="798" y="1484"/>
                  </a:lnTo>
                  <a:lnTo>
                    <a:pt x="938" y="1493"/>
                  </a:lnTo>
                  <a:lnTo>
                    <a:pt x="938" y="1421"/>
                  </a:lnTo>
                  <a:lnTo>
                    <a:pt x="798" y="1421"/>
                  </a:lnTo>
                  <a:lnTo>
                    <a:pt x="754" y="1403"/>
                  </a:lnTo>
                  <a:lnTo>
                    <a:pt x="736" y="1367"/>
                  </a:lnTo>
                  <a:lnTo>
                    <a:pt x="728" y="1321"/>
                  </a:lnTo>
                  <a:lnTo>
                    <a:pt x="728" y="1131"/>
                  </a:lnTo>
                  <a:lnTo>
                    <a:pt x="947" y="1131"/>
                  </a:lnTo>
                  <a:lnTo>
                    <a:pt x="947" y="1059"/>
                  </a:lnTo>
                  <a:lnTo>
                    <a:pt x="728" y="1059"/>
                  </a:lnTo>
                  <a:lnTo>
                    <a:pt x="728" y="18"/>
                  </a:lnTo>
                  <a:lnTo>
                    <a:pt x="710" y="0"/>
                  </a:lnTo>
                  <a:lnTo>
                    <a:pt x="675" y="0"/>
                  </a:lnTo>
                  <a:lnTo>
                    <a:pt x="666" y="9"/>
                  </a:lnTo>
                  <a:lnTo>
                    <a:pt x="657" y="27"/>
                  </a:lnTo>
                  <a:lnTo>
                    <a:pt x="0" y="1059"/>
                  </a:lnTo>
                  <a:lnTo>
                    <a:pt x="0" y="1131"/>
                  </a:lnTo>
                  <a:close/>
                  <a:moveTo>
                    <a:pt x="578" y="1059"/>
                  </a:moveTo>
                  <a:lnTo>
                    <a:pt x="61" y="1059"/>
                  </a:lnTo>
                  <a:lnTo>
                    <a:pt x="578" y="236"/>
                  </a:lnTo>
                  <a:lnTo>
                    <a:pt x="578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1"/>
            <p:cNvSpPr>
              <a:spLocks noEditPoints="1"/>
            </p:cNvSpPr>
            <p:nvPr/>
          </p:nvSpPr>
          <p:spPr bwMode="auto">
            <a:xfrm>
              <a:off x="24561" y="2454"/>
              <a:ext cx="1474" cy="697"/>
            </a:xfrm>
            <a:custGeom>
              <a:avLst/>
              <a:gdLst/>
              <a:ahLst/>
              <a:cxnLst>
                <a:cxn ang="0">
                  <a:pos x="693" y="190"/>
                </a:cxn>
                <a:cxn ang="0">
                  <a:pos x="544" y="63"/>
                </a:cxn>
                <a:cxn ang="0">
                  <a:pos x="325" y="0"/>
                </a:cxn>
                <a:cxn ang="0">
                  <a:pos x="132" y="72"/>
                </a:cxn>
                <a:cxn ang="0">
                  <a:pos x="18" y="235"/>
                </a:cxn>
                <a:cxn ang="0">
                  <a:pos x="18" y="452"/>
                </a:cxn>
                <a:cxn ang="0">
                  <a:pos x="123" y="624"/>
                </a:cxn>
                <a:cxn ang="0">
                  <a:pos x="316" y="697"/>
                </a:cxn>
                <a:cxn ang="0">
                  <a:pos x="535" y="624"/>
                </a:cxn>
                <a:cxn ang="0">
                  <a:pos x="676" y="498"/>
                </a:cxn>
                <a:cxn ang="0">
                  <a:pos x="781" y="498"/>
                </a:cxn>
                <a:cxn ang="0">
                  <a:pos x="930" y="633"/>
                </a:cxn>
                <a:cxn ang="0">
                  <a:pos x="1149" y="697"/>
                </a:cxn>
                <a:cxn ang="0">
                  <a:pos x="1342" y="624"/>
                </a:cxn>
                <a:cxn ang="0">
                  <a:pos x="1456" y="452"/>
                </a:cxn>
                <a:cxn ang="0">
                  <a:pos x="1456" y="235"/>
                </a:cxn>
                <a:cxn ang="0">
                  <a:pos x="1351" y="72"/>
                </a:cxn>
                <a:cxn ang="0">
                  <a:pos x="1158" y="0"/>
                </a:cxn>
                <a:cxn ang="0">
                  <a:pos x="939" y="63"/>
                </a:cxn>
                <a:cxn ang="0">
                  <a:pos x="799" y="199"/>
                </a:cxn>
                <a:cxn ang="0">
                  <a:pos x="799" y="317"/>
                </a:cxn>
                <a:cxn ang="0">
                  <a:pos x="965" y="127"/>
                </a:cxn>
                <a:cxn ang="0">
                  <a:pos x="1167" y="54"/>
                </a:cxn>
                <a:cxn ang="0">
                  <a:pos x="1360" y="145"/>
                </a:cxn>
                <a:cxn ang="0">
                  <a:pos x="1430" y="344"/>
                </a:cxn>
                <a:cxn ang="0">
                  <a:pos x="1351" y="534"/>
                </a:cxn>
                <a:cxn ang="0">
                  <a:pos x="1176" y="606"/>
                </a:cxn>
                <a:cxn ang="0">
                  <a:pos x="983" y="525"/>
                </a:cxn>
                <a:cxn ang="0">
                  <a:pos x="799" y="317"/>
                </a:cxn>
                <a:cxn ang="0">
                  <a:pos x="597" y="479"/>
                </a:cxn>
                <a:cxn ang="0">
                  <a:pos x="413" y="615"/>
                </a:cxn>
                <a:cxn ang="0">
                  <a:pos x="202" y="606"/>
                </a:cxn>
                <a:cxn ang="0">
                  <a:pos x="62" y="452"/>
                </a:cxn>
                <a:cxn ang="0">
                  <a:pos x="62" y="235"/>
                </a:cxn>
                <a:cxn ang="0">
                  <a:pos x="202" y="99"/>
                </a:cxn>
                <a:cxn ang="0">
                  <a:pos x="395" y="108"/>
                </a:cxn>
                <a:cxn ang="0">
                  <a:pos x="579" y="262"/>
                </a:cxn>
              </a:cxnLst>
              <a:rect l="0" t="0" r="r" b="b"/>
              <a:pathLst>
                <a:path w="1474" h="697">
                  <a:moveTo>
                    <a:pt x="746" y="253"/>
                  </a:moveTo>
                  <a:lnTo>
                    <a:pt x="693" y="190"/>
                  </a:lnTo>
                  <a:lnTo>
                    <a:pt x="632" y="127"/>
                  </a:lnTo>
                  <a:lnTo>
                    <a:pt x="544" y="63"/>
                  </a:lnTo>
                  <a:lnTo>
                    <a:pt x="448" y="18"/>
                  </a:lnTo>
                  <a:lnTo>
                    <a:pt x="325" y="0"/>
                  </a:lnTo>
                  <a:lnTo>
                    <a:pt x="220" y="18"/>
                  </a:lnTo>
                  <a:lnTo>
                    <a:pt x="132" y="72"/>
                  </a:lnTo>
                  <a:lnTo>
                    <a:pt x="62" y="145"/>
                  </a:lnTo>
                  <a:lnTo>
                    <a:pt x="18" y="235"/>
                  </a:lnTo>
                  <a:lnTo>
                    <a:pt x="0" y="344"/>
                  </a:lnTo>
                  <a:lnTo>
                    <a:pt x="18" y="452"/>
                  </a:lnTo>
                  <a:lnTo>
                    <a:pt x="62" y="543"/>
                  </a:lnTo>
                  <a:lnTo>
                    <a:pt x="123" y="624"/>
                  </a:lnTo>
                  <a:lnTo>
                    <a:pt x="211" y="678"/>
                  </a:lnTo>
                  <a:lnTo>
                    <a:pt x="316" y="697"/>
                  </a:lnTo>
                  <a:lnTo>
                    <a:pt x="439" y="678"/>
                  </a:lnTo>
                  <a:lnTo>
                    <a:pt x="535" y="624"/>
                  </a:lnTo>
                  <a:lnTo>
                    <a:pt x="614" y="561"/>
                  </a:lnTo>
                  <a:lnTo>
                    <a:pt x="676" y="498"/>
                  </a:lnTo>
                  <a:lnTo>
                    <a:pt x="728" y="434"/>
                  </a:lnTo>
                  <a:lnTo>
                    <a:pt x="781" y="498"/>
                  </a:lnTo>
                  <a:lnTo>
                    <a:pt x="842" y="570"/>
                  </a:lnTo>
                  <a:lnTo>
                    <a:pt x="930" y="633"/>
                  </a:lnTo>
                  <a:lnTo>
                    <a:pt x="1027" y="678"/>
                  </a:lnTo>
                  <a:lnTo>
                    <a:pt x="1149" y="697"/>
                  </a:lnTo>
                  <a:lnTo>
                    <a:pt x="1255" y="678"/>
                  </a:lnTo>
                  <a:lnTo>
                    <a:pt x="1342" y="624"/>
                  </a:lnTo>
                  <a:lnTo>
                    <a:pt x="1413" y="552"/>
                  </a:lnTo>
                  <a:lnTo>
                    <a:pt x="1456" y="452"/>
                  </a:lnTo>
                  <a:lnTo>
                    <a:pt x="1474" y="344"/>
                  </a:lnTo>
                  <a:lnTo>
                    <a:pt x="1456" y="235"/>
                  </a:lnTo>
                  <a:lnTo>
                    <a:pt x="1413" y="145"/>
                  </a:lnTo>
                  <a:lnTo>
                    <a:pt x="1351" y="72"/>
                  </a:lnTo>
                  <a:lnTo>
                    <a:pt x="1263" y="18"/>
                  </a:lnTo>
                  <a:lnTo>
                    <a:pt x="1158" y="0"/>
                  </a:lnTo>
                  <a:lnTo>
                    <a:pt x="1035" y="18"/>
                  </a:lnTo>
                  <a:lnTo>
                    <a:pt x="939" y="63"/>
                  </a:lnTo>
                  <a:lnTo>
                    <a:pt x="860" y="127"/>
                  </a:lnTo>
                  <a:lnTo>
                    <a:pt x="799" y="199"/>
                  </a:lnTo>
                  <a:lnTo>
                    <a:pt x="746" y="253"/>
                  </a:lnTo>
                  <a:close/>
                  <a:moveTo>
                    <a:pt x="799" y="317"/>
                  </a:moveTo>
                  <a:lnTo>
                    <a:pt x="878" y="208"/>
                  </a:lnTo>
                  <a:lnTo>
                    <a:pt x="965" y="127"/>
                  </a:lnTo>
                  <a:lnTo>
                    <a:pt x="1062" y="72"/>
                  </a:lnTo>
                  <a:lnTo>
                    <a:pt x="1167" y="54"/>
                  </a:lnTo>
                  <a:lnTo>
                    <a:pt x="1272" y="81"/>
                  </a:lnTo>
                  <a:lnTo>
                    <a:pt x="1360" y="145"/>
                  </a:lnTo>
                  <a:lnTo>
                    <a:pt x="1413" y="235"/>
                  </a:lnTo>
                  <a:lnTo>
                    <a:pt x="1430" y="344"/>
                  </a:lnTo>
                  <a:lnTo>
                    <a:pt x="1413" y="452"/>
                  </a:lnTo>
                  <a:lnTo>
                    <a:pt x="1351" y="534"/>
                  </a:lnTo>
                  <a:lnTo>
                    <a:pt x="1272" y="588"/>
                  </a:lnTo>
                  <a:lnTo>
                    <a:pt x="1176" y="606"/>
                  </a:lnTo>
                  <a:lnTo>
                    <a:pt x="1079" y="588"/>
                  </a:lnTo>
                  <a:lnTo>
                    <a:pt x="983" y="525"/>
                  </a:lnTo>
                  <a:lnTo>
                    <a:pt x="895" y="434"/>
                  </a:lnTo>
                  <a:lnTo>
                    <a:pt x="799" y="317"/>
                  </a:lnTo>
                  <a:close/>
                  <a:moveTo>
                    <a:pt x="676" y="380"/>
                  </a:moveTo>
                  <a:lnTo>
                    <a:pt x="597" y="479"/>
                  </a:lnTo>
                  <a:lnTo>
                    <a:pt x="509" y="561"/>
                  </a:lnTo>
                  <a:lnTo>
                    <a:pt x="413" y="615"/>
                  </a:lnTo>
                  <a:lnTo>
                    <a:pt x="307" y="633"/>
                  </a:lnTo>
                  <a:lnTo>
                    <a:pt x="202" y="606"/>
                  </a:lnTo>
                  <a:lnTo>
                    <a:pt x="114" y="543"/>
                  </a:lnTo>
                  <a:lnTo>
                    <a:pt x="62" y="452"/>
                  </a:lnTo>
                  <a:lnTo>
                    <a:pt x="44" y="344"/>
                  </a:lnTo>
                  <a:lnTo>
                    <a:pt x="62" y="235"/>
                  </a:lnTo>
                  <a:lnTo>
                    <a:pt x="123" y="154"/>
                  </a:lnTo>
                  <a:lnTo>
                    <a:pt x="202" y="99"/>
                  </a:lnTo>
                  <a:lnTo>
                    <a:pt x="299" y="81"/>
                  </a:lnTo>
                  <a:lnTo>
                    <a:pt x="395" y="108"/>
                  </a:lnTo>
                  <a:lnTo>
                    <a:pt x="492" y="163"/>
                  </a:lnTo>
                  <a:lnTo>
                    <a:pt x="579" y="262"/>
                  </a:lnTo>
                  <a:lnTo>
                    <a:pt x="676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2"/>
            <p:cNvSpPr>
              <a:spLocks/>
            </p:cNvSpPr>
            <p:nvPr/>
          </p:nvSpPr>
          <p:spPr bwMode="auto">
            <a:xfrm>
              <a:off x="23877" y="3802"/>
              <a:ext cx="2842" cy="3086"/>
            </a:xfrm>
            <a:custGeom>
              <a:avLst/>
              <a:gdLst/>
              <a:ahLst/>
              <a:cxnLst>
                <a:cxn ang="0">
                  <a:pos x="2579" y="3086"/>
                </a:cxn>
                <a:cxn ang="0">
                  <a:pos x="2842" y="2380"/>
                </a:cxn>
                <a:cxn ang="0">
                  <a:pos x="2789" y="2380"/>
                </a:cxn>
                <a:cxn ang="0">
                  <a:pos x="2719" y="2507"/>
                </a:cxn>
                <a:cxn ang="0">
                  <a:pos x="2623" y="2615"/>
                </a:cxn>
                <a:cxn ang="0">
                  <a:pos x="2509" y="2706"/>
                </a:cxn>
                <a:cxn ang="0">
                  <a:pos x="2377" y="2778"/>
                </a:cxn>
                <a:cxn ang="0">
                  <a:pos x="2228" y="2823"/>
                </a:cxn>
                <a:cxn ang="0">
                  <a:pos x="2097" y="2850"/>
                </a:cxn>
                <a:cxn ang="0">
                  <a:pos x="1965" y="2869"/>
                </a:cxn>
                <a:cxn ang="0">
                  <a:pos x="1790" y="2887"/>
                </a:cxn>
                <a:cxn ang="0">
                  <a:pos x="1570" y="2896"/>
                </a:cxn>
                <a:cxn ang="0">
                  <a:pos x="281" y="2896"/>
                </a:cxn>
                <a:cxn ang="0">
                  <a:pos x="1369" y="1575"/>
                </a:cxn>
                <a:cxn ang="0">
                  <a:pos x="1386" y="1556"/>
                </a:cxn>
                <a:cxn ang="0">
                  <a:pos x="1386" y="1529"/>
                </a:cxn>
                <a:cxn ang="0">
                  <a:pos x="1369" y="1511"/>
                </a:cxn>
                <a:cxn ang="0">
                  <a:pos x="377" y="109"/>
                </a:cxn>
                <a:cxn ang="0">
                  <a:pos x="1702" y="109"/>
                </a:cxn>
                <a:cxn ang="0">
                  <a:pos x="1842" y="118"/>
                </a:cxn>
                <a:cxn ang="0">
                  <a:pos x="1947" y="127"/>
                </a:cxn>
                <a:cxn ang="0">
                  <a:pos x="2018" y="136"/>
                </a:cxn>
                <a:cxn ang="0">
                  <a:pos x="2044" y="145"/>
                </a:cxn>
                <a:cxn ang="0">
                  <a:pos x="2184" y="172"/>
                </a:cxn>
                <a:cxn ang="0">
                  <a:pos x="2342" y="217"/>
                </a:cxn>
                <a:cxn ang="0">
                  <a:pos x="2518" y="308"/>
                </a:cxn>
                <a:cxn ang="0">
                  <a:pos x="2570" y="344"/>
                </a:cxn>
                <a:cxn ang="0">
                  <a:pos x="2640" y="407"/>
                </a:cxn>
                <a:cxn ang="0">
                  <a:pos x="2719" y="498"/>
                </a:cxn>
                <a:cxn ang="0">
                  <a:pos x="2789" y="615"/>
                </a:cxn>
                <a:cxn ang="0">
                  <a:pos x="2842" y="615"/>
                </a:cxn>
                <a:cxn ang="0">
                  <a:pos x="2579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91"/>
                </a:cxn>
                <a:cxn ang="0">
                  <a:pos x="1123" y="1683"/>
                </a:cxn>
                <a:cxn ang="0">
                  <a:pos x="18" y="3022"/>
                </a:cxn>
                <a:cxn ang="0">
                  <a:pos x="9" y="3040"/>
                </a:cxn>
                <a:cxn ang="0">
                  <a:pos x="0" y="3050"/>
                </a:cxn>
                <a:cxn ang="0">
                  <a:pos x="0" y="3077"/>
                </a:cxn>
                <a:cxn ang="0">
                  <a:pos x="18" y="3086"/>
                </a:cxn>
                <a:cxn ang="0">
                  <a:pos x="53" y="3086"/>
                </a:cxn>
                <a:cxn ang="0">
                  <a:pos x="2579" y="3086"/>
                </a:cxn>
              </a:cxnLst>
              <a:rect l="0" t="0" r="r" b="b"/>
              <a:pathLst>
                <a:path w="2842" h="3086">
                  <a:moveTo>
                    <a:pt x="2579" y="3086"/>
                  </a:moveTo>
                  <a:lnTo>
                    <a:pt x="2842" y="2380"/>
                  </a:lnTo>
                  <a:lnTo>
                    <a:pt x="2789" y="2380"/>
                  </a:lnTo>
                  <a:lnTo>
                    <a:pt x="2719" y="2507"/>
                  </a:lnTo>
                  <a:lnTo>
                    <a:pt x="2623" y="2615"/>
                  </a:lnTo>
                  <a:lnTo>
                    <a:pt x="2509" y="2706"/>
                  </a:lnTo>
                  <a:lnTo>
                    <a:pt x="2377" y="2778"/>
                  </a:lnTo>
                  <a:lnTo>
                    <a:pt x="2228" y="2823"/>
                  </a:lnTo>
                  <a:lnTo>
                    <a:pt x="2097" y="2850"/>
                  </a:lnTo>
                  <a:lnTo>
                    <a:pt x="1965" y="2869"/>
                  </a:lnTo>
                  <a:lnTo>
                    <a:pt x="1790" y="2887"/>
                  </a:lnTo>
                  <a:lnTo>
                    <a:pt x="1570" y="2896"/>
                  </a:lnTo>
                  <a:lnTo>
                    <a:pt x="281" y="2896"/>
                  </a:lnTo>
                  <a:lnTo>
                    <a:pt x="1369" y="1575"/>
                  </a:lnTo>
                  <a:lnTo>
                    <a:pt x="1386" y="1556"/>
                  </a:lnTo>
                  <a:lnTo>
                    <a:pt x="1386" y="1529"/>
                  </a:lnTo>
                  <a:lnTo>
                    <a:pt x="1369" y="1511"/>
                  </a:lnTo>
                  <a:lnTo>
                    <a:pt x="377" y="109"/>
                  </a:lnTo>
                  <a:lnTo>
                    <a:pt x="1702" y="109"/>
                  </a:lnTo>
                  <a:lnTo>
                    <a:pt x="1842" y="118"/>
                  </a:lnTo>
                  <a:lnTo>
                    <a:pt x="1947" y="127"/>
                  </a:lnTo>
                  <a:lnTo>
                    <a:pt x="2018" y="136"/>
                  </a:lnTo>
                  <a:lnTo>
                    <a:pt x="2044" y="145"/>
                  </a:lnTo>
                  <a:lnTo>
                    <a:pt x="2184" y="172"/>
                  </a:lnTo>
                  <a:lnTo>
                    <a:pt x="2342" y="217"/>
                  </a:lnTo>
                  <a:lnTo>
                    <a:pt x="2518" y="308"/>
                  </a:lnTo>
                  <a:lnTo>
                    <a:pt x="2570" y="344"/>
                  </a:lnTo>
                  <a:lnTo>
                    <a:pt x="2640" y="407"/>
                  </a:lnTo>
                  <a:lnTo>
                    <a:pt x="2719" y="498"/>
                  </a:lnTo>
                  <a:lnTo>
                    <a:pt x="2789" y="615"/>
                  </a:lnTo>
                  <a:lnTo>
                    <a:pt x="2842" y="615"/>
                  </a:lnTo>
                  <a:lnTo>
                    <a:pt x="2579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91"/>
                  </a:lnTo>
                  <a:lnTo>
                    <a:pt x="1123" y="1683"/>
                  </a:lnTo>
                  <a:lnTo>
                    <a:pt x="18" y="3022"/>
                  </a:lnTo>
                  <a:lnTo>
                    <a:pt x="9" y="3040"/>
                  </a:lnTo>
                  <a:lnTo>
                    <a:pt x="0" y="3050"/>
                  </a:lnTo>
                  <a:lnTo>
                    <a:pt x="0" y="3077"/>
                  </a:lnTo>
                  <a:lnTo>
                    <a:pt x="18" y="3086"/>
                  </a:lnTo>
                  <a:lnTo>
                    <a:pt x="53" y="3086"/>
                  </a:lnTo>
                  <a:lnTo>
                    <a:pt x="2579" y="3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3"/>
            <p:cNvSpPr>
              <a:spLocks/>
            </p:cNvSpPr>
            <p:nvPr/>
          </p:nvSpPr>
          <p:spPr bwMode="auto">
            <a:xfrm>
              <a:off x="23772" y="7765"/>
              <a:ext cx="912" cy="697"/>
            </a:xfrm>
            <a:custGeom>
              <a:avLst/>
              <a:gdLst/>
              <a:ahLst/>
              <a:cxnLst>
                <a:cxn ang="0">
                  <a:pos x="105" y="598"/>
                </a:cxn>
                <a:cxn ang="0">
                  <a:pos x="97" y="634"/>
                </a:cxn>
                <a:cxn ang="0">
                  <a:pos x="105" y="670"/>
                </a:cxn>
                <a:cxn ang="0">
                  <a:pos x="149" y="697"/>
                </a:cxn>
                <a:cxn ang="0">
                  <a:pos x="193" y="679"/>
                </a:cxn>
                <a:cxn ang="0">
                  <a:pos x="211" y="643"/>
                </a:cxn>
                <a:cxn ang="0">
                  <a:pos x="237" y="543"/>
                </a:cxn>
                <a:cxn ang="0">
                  <a:pos x="254" y="480"/>
                </a:cxn>
                <a:cxn ang="0">
                  <a:pos x="263" y="426"/>
                </a:cxn>
                <a:cxn ang="0">
                  <a:pos x="290" y="326"/>
                </a:cxn>
                <a:cxn ang="0">
                  <a:pos x="325" y="236"/>
                </a:cxn>
                <a:cxn ang="0">
                  <a:pos x="351" y="181"/>
                </a:cxn>
                <a:cxn ang="0">
                  <a:pos x="439" y="91"/>
                </a:cxn>
                <a:cxn ang="0">
                  <a:pos x="579" y="46"/>
                </a:cxn>
                <a:cxn ang="0">
                  <a:pos x="632" y="55"/>
                </a:cxn>
                <a:cxn ang="0">
                  <a:pos x="658" y="100"/>
                </a:cxn>
                <a:cxn ang="0">
                  <a:pos x="667" y="154"/>
                </a:cxn>
                <a:cxn ang="0">
                  <a:pos x="605" y="417"/>
                </a:cxn>
                <a:cxn ang="0">
                  <a:pos x="570" y="507"/>
                </a:cxn>
                <a:cxn ang="0">
                  <a:pos x="561" y="543"/>
                </a:cxn>
                <a:cxn ang="0">
                  <a:pos x="579" y="634"/>
                </a:cxn>
                <a:cxn ang="0">
                  <a:pos x="702" y="697"/>
                </a:cxn>
                <a:cxn ang="0">
                  <a:pos x="842" y="616"/>
                </a:cxn>
                <a:cxn ang="0">
                  <a:pos x="903" y="489"/>
                </a:cxn>
                <a:cxn ang="0">
                  <a:pos x="912" y="453"/>
                </a:cxn>
                <a:cxn ang="0">
                  <a:pos x="886" y="435"/>
                </a:cxn>
                <a:cxn ang="0">
                  <a:pos x="816" y="570"/>
                </a:cxn>
                <a:cxn ang="0">
                  <a:pos x="702" y="652"/>
                </a:cxn>
                <a:cxn ang="0">
                  <a:pos x="667" y="616"/>
                </a:cxn>
                <a:cxn ang="0">
                  <a:pos x="684" y="507"/>
                </a:cxn>
                <a:cxn ang="0">
                  <a:pos x="772" y="254"/>
                </a:cxn>
                <a:cxn ang="0">
                  <a:pos x="763" y="100"/>
                </a:cxn>
                <a:cxn ang="0">
                  <a:pos x="684" y="19"/>
                </a:cxn>
                <a:cxn ang="0">
                  <a:pos x="588" y="0"/>
                </a:cxn>
                <a:cxn ang="0">
                  <a:pos x="430" y="46"/>
                </a:cxn>
                <a:cxn ang="0">
                  <a:pos x="333" y="136"/>
                </a:cxn>
                <a:cxn ang="0">
                  <a:pos x="272" y="28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2"/>
                </a:cxn>
                <a:cxn ang="0">
                  <a:pos x="9" y="209"/>
                </a:cxn>
                <a:cxn ang="0">
                  <a:pos x="0" y="245"/>
                </a:cxn>
                <a:cxn ang="0">
                  <a:pos x="35" y="254"/>
                </a:cxn>
                <a:cxn ang="0">
                  <a:pos x="88" y="127"/>
                </a:cxn>
                <a:cxn ang="0">
                  <a:pos x="167" y="46"/>
                </a:cxn>
                <a:cxn ang="0">
                  <a:pos x="202" y="55"/>
                </a:cxn>
                <a:cxn ang="0">
                  <a:pos x="219" y="145"/>
                </a:cxn>
                <a:cxn ang="0">
                  <a:pos x="202" y="209"/>
                </a:cxn>
                <a:cxn ang="0">
                  <a:pos x="158" y="380"/>
                </a:cxn>
              </a:cxnLst>
              <a:rect l="0" t="0" r="r" b="b"/>
              <a:pathLst>
                <a:path w="912" h="697">
                  <a:moveTo>
                    <a:pt x="114" y="580"/>
                  </a:moveTo>
                  <a:lnTo>
                    <a:pt x="105" y="598"/>
                  </a:lnTo>
                  <a:lnTo>
                    <a:pt x="105" y="616"/>
                  </a:lnTo>
                  <a:lnTo>
                    <a:pt x="97" y="634"/>
                  </a:lnTo>
                  <a:lnTo>
                    <a:pt x="97" y="643"/>
                  </a:lnTo>
                  <a:lnTo>
                    <a:pt x="105" y="670"/>
                  </a:lnTo>
                  <a:lnTo>
                    <a:pt x="114" y="679"/>
                  </a:lnTo>
                  <a:lnTo>
                    <a:pt x="149" y="697"/>
                  </a:lnTo>
                  <a:lnTo>
                    <a:pt x="175" y="688"/>
                  </a:lnTo>
                  <a:lnTo>
                    <a:pt x="193" y="679"/>
                  </a:lnTo>
                  <a:lnTo>
                    <a:pt x="211" y="661"/>
                  </a:lnTo>
                  <a:lnTo>
                    <a:pt x="211" y="643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80"/>
                  </a:lnTo>
                  <a:lnTo>
                    <a:pt x="263" y="453"/>
                  </a:lnTo>
                  <a:lnTo>
                    <a:pt x="263" y="426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7" y="272"/>
                  </a:lnTo>
                  <a:lnTo>
                    <a:pt x="325" y="236"/>
                  </a:lnTo>
                  <a:lnTo>
                    <a:pt x="333" y="209"/>
                  </a:lnTo>
                  <a:lnTo>
                    <a:pt x="351" y="181"/>
                  </a:lnTo>
                  <a:lnTo>
                    <a:pt x="386" y="136"/>
                  </a:lnTo>
                  <a:lnTo>
                    <a:pt x="439" y="91"/>
                  </a:lnTo>
                  <a:lnTo>
                    <a:pt x="500" y="55"/>
                  </a:lnTo>
                  <a:lnTo>
                    <a:pt x="579" y="46"/>
                  </a:lnTo>
                  <a:lnTo>
                    <a:pt x="605" y="46"/>
                  </a:lnTo>
                  <a:lnTo>
                    <a:pt x="632" y="55"/>
                  </a:lnTo>
                  <a:lnTo>
                    <a:pt x="658" y="82"/>
                  </a:lnTo>
                  <a:lnTo>
                    <a:pt x="658" y="100"/>
                  </a:lnTo>
                  <a:lnTo>
                    <a:pt x="667" y="118"/>
                  </a:lnTo>
                  <a:lnTo>
                    <a:pt x="667" y="154"/>
                  </a:lnTo>
                  <a:lnTo>
                    <a:pt x="658" y="236"/>
                  </a:lnTo>
                  <a:lnTo>
                    <a:pt x="605" y="417"/>
                  </a:lnTo>
                  <a:lnTo>
                    <a:pt x="579" y="480"/>
                  </a:lnTo>
                  <a:lnTo>
                    <a:pt x="570" y="507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4"/>
                  </a:lnTo>
                  <a:lnTo>
                    <a:pt x="632" y="679"/>
                  </a:lnTo>
                  <a:lnTo>
                    <a:pt x="702" y="697"/>
                  </a:lnTo>
                  <a:lnTo>
                    <a:pt x="781" y="670"/>
                  </a:lnTo>
                  <a:lnTo>
                    <a:pt x="842" y="616"/>
                  </a:lnTo>
                  <a:lnTo>
                    <a:pt x="877" y="552"/>
                  </a:lnTo>
                  <a:lnTo>
                    <a:pt x="903" y="489"/>
                  </a:lnTo>
                  <a:lnTo>
                    <a:pt x="912" y="462"/>
                  </a:lnTo>
                  <a:lnTo>
                    <a:pt x="912" y="453"/>
                  </a:lnTo>
                  <a:lnTo>
                    <a:pt x="895" y="435"/>
                  </a:lnTo>
                  <a:lnTo>
                    <a:pt x="886" y="435"/>
                  </a:lnTo>
                  <a:lnTo>
                    <a:pt x="860" y="462"/>
                  </a:lnTo>
                  <a:lnTo>
                    <a:pt x="816" y="570"/>
                  </a:lnTo>
                  <a:lnTo>
                    <a:pt x="763" y="634"/>
                  </a:lnTo>
                  <a:lnTo>
                    <a:pt x="702" y="652"/>
                  </a:lnTo>
                  <a:lnTo>
                    <a:pt x="684" y="652"/>
                  </a:lnTo>
                  <a:lnTo>
                    <a:pt x="667" y="616"/>
                  </a:lnTo>
                  <a:lnTo>
                    <a:pt x="667" y="561"/>
                  </a:lnTo>
                  <a:lnTo>
                    <a:pt x="684" y="507"/>
                  </a:lnTo>
                  <a:lnTo>
                    <a:pt x="702" y="471"/>
                  </a:lnTo>
                  <a:lnTo>
                    <a:pt x="772" y="254"/>
                  </a:lnTo>
                  <a:lnTo>
                    <a:pt x="781" y="172"/>
                  </a:lnTo>
                  <a:lnTo>
                    <a:pt x="763" y="100"/>
                  </a:lnTo>
                  <a:lnTo>
                    <a:pt x="737" y="46"/>
                  </a:lnTo>
                  <a:lnTo>
                    <a:pt x="684" y="19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6"/>
                  </a:lnTo>
                  <a:lnTo>
                    <a:pt x="377" y="91"/>
                  </a:lnTo>
                  <a:lnTo>
                    <a:pt x="333" y="136"/>
                  </a:lnTo>
                  <a:lnTo>
                    <a:pt x="316" y="73"/>
                  </a:lnTo>
                  <a:lnTo>
                    <a:pt x="272" y="28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4"/>
                  </a:lnTo>
                  <a:lnTo>
                    <a:pt x="53" y="82"/>
                  </a:lnTo>
                  <a:lnTo>
                    <a:pt x="26" y="145"/>
                  </a:lnTo>
                  <a:lnTo>
                    <a:pt x="9" y="209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9" y="254"/>
                  </a:lnTo>
                  <a:lnTo>
                    <a:pt x="35" y="254"/>
                  </a:lnTo>
                  <a:lnTo>
                    <a:pt x="53" y="236"/>
                  </a:lnTo>
                  <a:lnTo>
                    <a:pt x="88" y="127"/>
                  </a:lnTo>
                  <a:lnTo>
                    <a:pt x="123" y="64"/>
                  </a:lnTo>
                  <a:lnTo>
                    <a:pt x="167" y="46"/>
                  </a:lnTo>
                  <a:lnTo>
                    <a:pt x="184" y="46"/>
                  </a:lnTo>
                  <a:lnTo>
                    <a:pt x="202" y="55"/>
                  </a:lnTo>
                  <a:lnTo>
                    <a:pt x="219" y="91"/>
                  </a:lnTo>
                  <a:lnTo>
                    <a:pt x="219" y="145"/>
                  </a:lnTo>
                  <a:lnTo>
                    <a:pt x="211" y="181"/>
                  </a:lnTo>
                  <a:lnTo>
                    <a:pt x="202" y="209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6" name="Freeform 44"/>
            <p:cNvSpPr>
              <a:spLocks noEditPoints="1"/>
            </p:cNvSpPr>
            <p:nvPr/>
          </p:nvSpPr>
          <p:spPr bwMode="auto">
            <a:xfrm>
              <a:off x="24860" y="7847"/>
              <a:ext cx="1096" cy="416"/>
            </a:xfrm>
            <a:custGeom>
              <a:avLst/>
              <a:gdLst/>
              <a:ahLst/>
              <a:cxnLst>
                <a:cxn ang="0">
                  <a:pos x="1043" y="81"/>
                </a:cxn>
                <a:cxn ang="0">
                  <a:pos x="1070" y="81"/>
                </a:cxn>
                <a:cxn ang="0">
                  <a:pos x="1087" y="72"/>
                </a:cxn>
                <a:cxn ang="0">
                  <a:pos x="1096" y="63"/>
                </a:cxn>
                <a:cxn ang="0">
                  <a:pos x="1096" y="18"/>
                </a:cxn>
                <a:cxn ang="0">
                  <a:pos x="1087" y="9"/>
                </a:cxn>
                <a:cxn ang="0">
                  <a:pos x="1070" y="9"/>
                </a:cxn>
                <a:cxn ang="0">
                  <a:pos x="106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9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17" y="72"/>
                </a:cxn>
                <a:cxn ang="0">
                  <a:pos x="35" y="81"/>
                </a:cxn>
                <a:cxn ang="0">
                  <a:pos x="52" y="81"/>
                </a:cxn>
                <a:cxn ang="0">
                  <a:pos x="1043" y="81"/>
                </a:cxn>
                <a:cxn ang="0">
                  <a:pos x="1043" y="416"/>
                </a:cxn>
                <a:cxn ang="0">
                  <a:pos x="1070" y="416"/>
                </a:cxn>
                <a:cxn ang="0">
                  <a:pos x="1087" y="407"/>
                </a:cxn>
                <a:cxn ang="0">
                  <a:pos x="1096" y="398"/>
                </a:cxn>
                <a:cxn ang="0">
                  <a:pos x="1096" y="362"/>
                </a:cxn>
                <a:cxn ang="0">
                  <a:pos x="1078" y="344"/>
                </a:cxn>
                <a:cxn ang="0">
                  <a:pos x="26" y="344"/>
                </a:cxn>
                <a:cxn ang="0">
                  <a:pos x="8" y="353"/>
                </a:cxn>
                <a:cxn ang="0">
                  <a:pos x="0" y="362"/>
                </a:cxn>
                <a:cxn ang="0">
                  <a:pos x="0" y="398"/>
                </a:cxn>
                <a:cxn ang="0">
                  <a:pos x="17" y="416"/>
                </a:cxn>
                <a:cxn ang="0">
                  <a:pos x="52" y="416"/>
                </a:cxn>
                <a:cxn ang="0">
                  <a:pos x="1043" y="416"/>
                </a:cxn>
              </a:cxnLst>
              <a:rect l="0" t="0" r="r" b="b"/>
              <a:pathLst>
                <a:path w="1096" h="416">
                  <a:moveTo>
                    <a:pt x="1043" y="81"/>
                  </a:moveTo>
                  <a:lnTo>
                    <a:pt x="1070" y="81"/>
                  </a:lnTo>
                  <a:lnTo>
                    <a:pt x="1087" y="72"/>
                  </a:lnTo>
                  <a:lnTo>
                    <a:pt x="1096" y="63"/>
                  </a:lnTo>
                  <a:lnTo>
                    <a:pt x="1096" y="18"/>
                  </a:lnTo>
                  <a:lnTo>
                    <a:pt x="1087" y="9"/>
                  </a:lnTo>
                  <a:lnTo>
                    <a:pt x="1070" y="9"/>
                  </a:lnTo>
                  <a:lnTo>
                    <a:pt x="106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9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17" y="72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1043" y="81"/>
                  </a:lnTo>
                  <a:close/>
                  <a:moveTo>
                    <a:pt x="1043" y="416"/>
                  </a:moveTo>
                  <a:lnTo>
                    <a:pt x="1070" y="416"/>
                  </a:lnTo>
                  <a:lnTo>
                    <a:pt x="1087" y="407"/>
                  </a:lnTo>
                  <a:lnTo>
                    <a:pt x="1096" y="398"/>
                  </a:lnTo>
                  <a:lnTo>
                    <a:pt x="1096" y="362"/>
                  </a:lnTo>
                  <a:lnTo>
                    <a:pt x="1078" y="344"/>
                  </a:lnTo>
                  <a:lnTo>
                    <a:pt x="26" y="344"/>
                  </a:lnTo>
                  <a:lnTo>
                    <a:pt x="8" y="353"/>
                  </a:lnTo>
                  <a:lnTo>
                    <a:pt x="0" y="362"/>
                  </a:lnTo>
                  <a:lnTo>
                    <a:pt x="0" y="398"/>
                  </a:lnTo>
                  <a:lnTo>
                    <a:pt x="17" y="416"/>
                  </a:lnTo>
                  <a:lnTo>
                    <a:pt x="52" y="416"/>
                  </a:lnTo>
                  <a:lnTo>
                    <a:pt x="1043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7" name="Freeform 45"/>
            <p:cNvSpPr>
              <a:spLocks noEditPoints="1"/>
            </p:cNvSpPr>
            <p:nvPr/>
          </p:nvSpPr>
          <p:spPr bwMode="auto">
            <a:xfrm>
              <a:off x="26140" y="7422"/>
              <a:ext cx="693" cy="1049"/>
            </a:xfrm>
            <a:custGeom>
              <a:avLst/>
              <a:gdLst/>
              <a:ahLst/>
              <a:cxnLst>
                <a:cxn ang="0">
                  <a:pos x="693" y="533"/>
                </a:cxn>
                <a:cxn ang="0">
                  <a:pos x="684" y="380"/>
                </a:cxn>
                <a:cxn ang="0">
                  <a:pos x="658" y="244"/>
                </a:cxn>
                <a:cxn ang="0">
                  <a:pos x="605" y="126"/>
                </a:cxn>
                <a:cxn ang="0">
                  <a:pos x="544" y="63"/>
                </a:cxn>
                <a:cxn ang="0">
                  <a:pos x="456" y="18"/>
                </a:cxn>
                <a:cxn ang="0">
                  <a:pos x="351" y="0"/>
                </a:cxn>
                <a:cxn ang="0">
                  <a:pos x="246" y="18"/>
                </a:cxn>
                <a:cxn ang="0">
                  <a:pos x="167" y="54"/>
                </a:cxn>
                <a:cxn ang="0">
                  <a:pos x="105" y="108"/>
                </a:cxn>
                <a:cxn ang="0">
                  <a:pos x="62" y="181"/>
                </a:cxn>
                <a:cxn ang="0">
                  <a:pos x="35" y="262"/>
                </a:cxn>
                <a:cxn ang="0">
                  <a:pos x="18" y="343"/>
                </a:cxn>
                <a:cxn ang="0">
                  <a:pos x="9" y="416"/>
                </a:cxn>
                <a:cxn ang="0">
                  <a:pos x="0" y="479"/>
                </a:cxn>
                <a:cxn ang="0">
                  <a:pos x="0" y="588"/>
                </a:cxn>
                <a:cxn ang="0">
                  <a:pos x="9" y="660"/>
                </a:cxn>
                <a:cxn ang="0">
                  <a:pos x="18" y="742"/>
                </a:cxn>
                <a:cxn ang="0">
                  <a:pos x="44" y="832"/>
                </a:cxn>
                <a:cxn ang="0">
                  <a:pos x="88" y="913"/>
                </a:cxn>
                <a:cxn ang="0">
                  <a:pos x="149" y="986"/>
                </a:cxn>
                <a:cxn ang="0">
                  <a:pos x="237" y="1031"/>
                </a:cxn>
                <a:cxn ang="0">
                  <a:pos x="351" y="1049"/>
                </a:cxn>
                <a:cxn ang="0">
                  <a:pos x="456" y="1040"/>
                </a:cxn>
                <a:cxn ang="0">
                  <a:pos x="535" y="995"/>
                </a:cxn>
                <a:cxn ang="0">
                  <a:pos x="597" y="941"/>
                </a:cxn>
                <a:cxn ang="0">
                  <a:pos x="640" y="868"/>
                </a:cxn>
                <a:cxn ang="0">
                  <a:pos x="667" y="796"/>
                </a:cxn>
                <a:cxn ang="0">
                  <a:pos x="684" y="714"/>
                </a:cxn>
                <a:cxn ang="0">
                  <a:pos x="693" y="642"/>
                </a:cxn>
                <a:cxn ang="0">
                  <a:pos x="693" y="533"/>
                </a:cxn>
                <a:cxn ang="0">
                  <a:pos x="351" y="1013"/>
                </a:cxn>
                <a:cxn ang="0">
                  <a:pos x="298" y="1004"/>
                </a:cxn>
                <a:cxn ang="0">
                  <a:pos x="237" y="977"/>
                </a:cxn>
                <a:cxn ang="0">
                  <a:pos x="193" y="923"/>
                </a:cxn>
                <a:cxn ang="0">
                  <a:pos x="158" y="841"/>
                </a:cxn>
                <a:cxn ang="0">
                  <a:pos x="149" y="742"/>
                </a:cxn>
                <a:cxn ang="0">
                  <a:pos x="140" y="624"/>
                </a:cxn>
                <a:cxn ang="0">
                  <a:pos x="140" y="398"/>
                </a:cxn>
                <a:cxn ang="0">
                  <a:pos x="149" y="289"/>
                </a:cxn>
                <a:cxn ang="0">
                  <a:pos x="158" y="199"/>
                </a:cxn>
                <a:cxn ang="0">
                  <a:pos x="193" y="117"/>
                </a:cxn>
                <a:cxn ang="0">
                  <a:pos x="246" y="72"/>
                </a:cxn>
                <a:cxn ang="0">
                  <a:pos x="298" y="45"/>
                </a:cxn>
                <a:cxn ang="0">
                  <a:pos x="351" y="45"/>
                </a:cxn>
                <a:cxn ang="0">
                  <a:pos x="430" y="63"/>
                </a:cxn>
                <a:cxn ang="0">
                  <a:pos x="491" y="108"/>
                </a:cxn>
                <a:cxn ang="0">
                  <a:pos x="535" y="181"/>
                </a:cxn>
                <a:cxn ang="0">
                  <a:pos x="553" y="271"/>
                </a:cxn>
                <a:cxn ang="0">
                  <a:pos x="561" y="380"/>
                </a:cxn>
                <a:cxn ang="0">
                  <a:pos x="561" y="678"/>
                </a:cxn>
                <a:cxn ang="0">
                  <a:pos x="544" y="832"/>
                </a:cxn>
                <a:cxn ang="0">
                  <a:pos x="509" y="923"/>
                </a:cxn>
                <a:cxn ang="0">
                  <a:pos x="456" y="977"/>
                </a:cxn>
                <a:cxn ang="0">
                  <a:pos x="404" y="1004"/>
                </a:cxn>
                <a:cxn ang="0">
                  <a:pos x="351" y="1013"/>
                </a:cxn>
              </a:cxnLst>
              <a:rect l="0" t="0" r="r" b="b"/>
              <a:pathLst>
                <a:path w="693" h="1049">
                  <a:moveTo>
                    <a:pt x="693" y="533"/>
                  </a:moveTo>
                  <a:lnTo>
                    <a:pt x="684" y="380"/>
                  </a:lnTo>
                  <a:lnTo>
                    <a:pt x="658" y="244"/>
                  </a:lnTo>
                  <a:lnTo>
                    <a:pt x="605" y="126"/>
                  </a:lnTo>
                  <a:lnTo>
                    <a:pt x="544" y="63"/>
                  </a:lnTo>
                  <a:lnTo>
                    <a:pt x="456" y="18"/>
                  </a:lnTo>
                  <a:lnTo>
                    <a:pt x="351" y="0"/>
                  </a:lnTo>
                  <a:lnTo>
                    <a:pt x="246" y="18"/>
                  </a:lnTo>
                  <a:lnTo>
                    <a:pt x="167" y="54"/>
                  </a:lnTo>
                  <a:lnTo>
                    <a:pt x="105" y="108"/>
                  </a:lnTo>
                  <a:lnTo>
                    <a:pt x="62" y="181"/>
                  </a:lnTo>
                  <a:lnTo>
                    <a:pt x="35" y="262"/>
                  </a:lnTo>
                  <a:lnTo>
                    <a:pt x="18" y="343"/>
                  </a:lnTo>
                  <a:lnTo>
                    <a:pt x="9" y="416"/>
                  </a:lnTo>
                  <a:lnTo>
                    <a:pt x="0" y="479"/>
                  </a:lnTo>
                  <a:lnTo>
                    <a:pt x="0" y="588"/>
                  </a:lnTo>
                  <a:lnTo>
                    <a:pt x="9" y="660"/>
                  </a:lnTo>
                  <a:lnTo>
                    <a:pt x="18" y="742"/>
                  </a:lnTo>
                  <a:lnTo>
                    <a:pt x="44" y="832"/>
                  </a:lnTo>
                  <a:lnTo>
                    <a:pt x="88" y="913"/>
                  </a:lnTo>
                  <a:lnTo>
                    <a:pt x="149" y="986"/>
                  </a:lnTo>
                  <a:lnTo>
                    <a:pt x="237" y="1031"/>
                  </a:lnTo>
                  <a:lnTo>
                    <a:pt x="351" y="1049"/>
                  </a:lnTo>
                  <a:lnTo>
                    <a:pt x="456" y="1040"/>
                  </a:lnTo>
                  <a:lnTo>
                    <a:pt x="535" y="995"/>
                  </a:lnTo>
                  <a:lnTo>
                    <a:pt x="597" y="941"/>
                  </a:lnTo>
                  <a:lnTo>
                    <a:pt x="640" y="868"/>
                  </a:lnTo>
                  <a:lnTo>
                    <a:pt x="667" y="796"/>
                  </a:lnTo>
                  <a:lnTo>
                    <a:pt x="684" y="714"/>
                  </a:lnTo>
                  <a:lnTo>
                    <a:pt x="693" y="642"/>
                  </a:lnTo>
                  <a:lnTo>
                    <a:pt x="693" y="533"/>
                  </a:lnTo>
                  <a:close/>
                  <a:moveTo>
                    <a:pt x="351" y="1013"/>
                  </a:moveTo>
                  <a:lnTo>
                    <a:pt x="298" y="1004"/>
                  </a:lnTo>
                  <a:lnTo>
                    <a:pt x="237" y="977"/>
                  </a:lnTo>
                  <a:lnTo>
                    <a:pt x="193" y="923"/>
                  </a:lnTo>
                  <a:lnTo>
                    <a:pt x="158" y="841"/>
                  </a:lnTo>
                  <a:lnTo>
                    <a:pt x="149" y="742"/>
                  </a:lnTo>
                  <a:lnTo>
                    <a:pt x="140" y="624"/>
                  </a:lnTo>
                  <a:lnTo>
                    <a:pt x="140" y="398"/>
                  </a:lnTo>
                  <a:lnTo>
                    <a:pt x="149" y="289"/>
                  </a:lnTo>
                  <a:lnTo>
                    <a:pt x="158" y="199"/>
                  </a:lnTo>
                  <a:lnTo>
                    <a:pt x="193" y="117"/>
                  </a:lnTo>
                  <a:lnTo>
                    <a:pt x="246" y="72"/>
                  </a:lnTo>
                  <a:lnTo>
                    <a:pt x="298" y="45"/>
                  </a:lnTo>
                  <a:lnTo>
                    <a:pt x="351" y="45"/>
                  </a:lnTo>
                  <a:lnTo>
                    <a:pt x="430" y="63"/>
                  </a:lnTo>
                  <a:lnTo>
                    <a:pt x="491" y="108"/>
                  </a:lnTo>
                  <a:lnTo>
                    <a:pt x="535" y="181"/>
                  </a:lnTo>
                  <a:lnTo>
                    <a:pt x="553" y="271"/>
                  </a:lnTo>
                  <a:lnTo>
                    <a:pt x="561" y="380"/>
                  </a:lnTo>
                  <a:lnTo>
                    <a:pt x="561" y="678"/>
                  </a:lnTo>
                  <a:lnTo>
                    <a:pt x="544" y="832"/>
                  </a:lnTo>
                  <a:lnTo>
                    <a:pt x="509" y="923"/>
                  </a:lnTo>
                  <a:lnTo>
                    <a:pt x="456" y="977"/>
                  </a:lnTo>
                  <a:lnTo>
                    <a:pt x="404" y="1004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8" name="Freeform 46"/>
            <p:cNvSpPr>
              <a:spLocks/>
            </p:cNvSpPr>
            <p:nvPr/>
          </p:nvSpPr>
          <p:spPr bwMode="auto">
            <a:xfrm>
              <a:off x="27465" y="4218"/>
              <a:ext cx="499" cy="2208"/>
            </a:xfrm>
            <a:custGeom>
              <a:avLst/>
              <a:gdLst/>
              <a:ahLst/>
              <a:cxnLst>
                <a:cxn ang="0">
                  <a:pos x="499" y="2181"/>
                </a:cxn>
                <a:cxn ang="0">
                  <a:pos x="456" y="2136"/>
                </a:cxn>
                <a:cxn ang="0">
                  <a:pos x="342" y="1991"/>
                </a:cxn>
                <a:cxn ang="0">
                  <a:pos x="254" y="1819"/>
                </a:cxn>
                <a:cxn ang="0">
                  <a:pos x="192" y="1647"/>
                </a:cxn>
                <a:cxn ang="0">
                  <a:pos x="149" y="1457"/>
                </a:cxn>
                <a:cxn ang="0">
                  <a:pos x="131" y="1276"/>
                </a:cxn>
                <a:cxn ang="0">
                  <a:pos x="122" y="1104"/>
                </a:cxn>
                <a:cxn ang="0">
                  <a:pos x="131" y="878"/>
                </a:cxn>
                <a:cxn ang="0">
                  <a:pos x="166" y="652"/>
                </a:cxn>
                <a:cxn ang="0">
                  <a:pos x="236" y="435"/>
                </a:cxn>
                <a:cxn ang="0">
                  <a:pos x="333" y="245"/>
                </a:cxn>
                <a:cxn ang="0">
                  <a:pos x="464" y="64"/>
                </a:cxn>
                <a:cxn ang="0">
                  <a:pos x="499" y="27"/>
                </a:cxn>
                <a:cxn ang="0">
                  <a:pos x="491" y="9"/>
                </a:cxn>
                <a:cxn ang="0">
                  <a:pos x="482" y="9"/>
                </a:cxn>
                <a:cxn ang="0">
                  <a:pos x="473" y="0"/>
                </a:cxn>
                <a:cxn ang="0">
                  <a:pos x="447" y="18"/>
                </a:cxn>
                <a:cxn ang="0">
                  <a:pos x="403" y="55"/>
                </a:cxn>
                <a:cxn ang="0">
                  <a:pos x="342" y="109"/>
                </a:cxn>
                <a:cxn ang="0">
                  <a:pos x="271" y="199"/>
                </a:cxn>
                <a:cxn ang="0">
                  <a:pos x="201" y="308"/>
                </a:cxn>
                <a:cxn ang="0">
                  <a:pos x="131" y="435"/>
                </a:cxn>
                <a:cxn ang="0">
                  <a:pos x="52" y="679"/>
                </a:cxn>
                <a:cxn ang="0">
                  <a:pos x="8" y="905"/>
                </a:cxn>
                <a:cxn ang="0">
                  <a:pos x="0" y="1104"/>
                </a:cxn>
                <a:cxn ang="0">
                  <a:pos x="8" y="1249"/>
                </a:cxn>
                <a:cxn ang="0">
                  <a:pos x="26" y="1421"/>
                </a:cxn>
                <a:cxn ang="0">
                  <a:pos x="70" y="1602"/>
                </a:cxn>
                <a:cxn ang="0">
                  <a:pos x="140" y="1792"/>
                </a:cxn>
                <a:cxn ang="0">
                  <a:pos x="210" y="1919"/>
                </a:cxn>
                <a:cxn ang="0">
                  <a:pos x="280" y="2018"/>
                </a:cxn>
                <a:cxn ang="0">
                  <a:pos x="350" y="2100"/>
                </a:cxn>
                <a:cxn ang="0">
                  <a:pos x="403" y="2163"/>
                </a:cxn>
                <a:cxn ang="0">
                  <a:pos x="456" y="2199"/>
                </a:cxn>
                <a:cxn ang="0">
                  <a:pos x="473" y="2208"/>
                </a:cxn>
                <a:cxn ang="0">
                  <a:pos x="482" y="2208"/>
                </a:cxn>
                <a:cxn ang="0">
                  <a:pos x="491" y="2199"/>
                </a:cxn>
                <a:cxn ang="0">
                  <a:pos x="499" y="2181"/>
                </a:cxn>
              </a:cxnLst>
              <a:rect l="0" t="0" r="r" b="b"/>
              <a:pathLst>
                <a:path w="499" h="2208">
                  <a:moveTo>
                    <a:pt x="499" y="2181"/>
                  </a:moveTo>
                  <a:lnTo>
                    <a:pt x="456" y="2136"/>
                  </a:lnTo>
                  <a:lnTo>
                    <a:pt x="342" y="1991"/>
                  </a:lnTo>
                  <a:lnTo>
                    <a:pt x="254" y="1819"/>
                  </a:lnTo>
                  <a:lnTo>
                    <a:pt x="192" y="1647"/>
                  </a:lnTo>
                  <a:lnTo>
                    <a:pt x="149" y="1457"/>
                  </a:lnTo>
                  <a:lnTo>
                    <a:pt x="131" y="1276"/>
                  </a:lnTo>
                  <a:lnTo>
                    <a:pt x="122" y="1104"/>
                  </a:lnTo>
                  <a:lnTo>
                    <a:pt x="131" y="878"/>
                  </a:lnTo>
                  <a:lnTo>
                    <a:pt x="166" y="652"/>
                  </a:lnTo>
                  <a:lnTo>
                    <a:pt x="236" y="435"/>
                  </a:lnTo>
                  <a:lnTo>
                    <a:pt x="333" y="245"/>
                  </a:lnTo>
                  <a:lnTo>
                    <a:pt x="464" y="64"/>
                  </a:lnTo>
                  <a:lnTo>
                    <a:pt x="499" y="27"/>
                  </a:lnTo>
                  <a:lnTo>
                    <a:pt x="491" y="9"/>
                  </a:lnTo>
                  <a:lnTo>
                    <a:pt x="482" y="9"/>
                  </a:lnTo>
                  <a:lnTo>
                    <a:pt x="473" y="0"/>
                  </a:lnTo>
                  <a:lnTo>
                    <a:pt x="447" y="18"/>
                  </a:lnTo>
                  <a:lnTo>
                    <a:pt x="403" y="55"/>
                  </a:lnTo>
                  <a:lnTo>
                    <a:pt x="342" y="109"/>
                  </a:lnTo>
                  <a:lnTo>
                    <a:pt x="271" y="199"/>
                  </a:lnTo>
                  <a:lnTo>
                    <a:pt x="201" y="308"/>
                  </a:lnTo>
                  <a:lnTo>
                    <a:pt x="131" y="435"/>
                  </a:lnTo>
                  <a:lnTo>
                    <a:pt x="52" y="679"/>
                  </a:lnTo>
                  <a:lnTo>
                    <a:pt x="8" y="905"/>
                  </a:lnTo>
                  <a:lnTo>
                    <a:pt x="0" y="1104"/>
                  </a:lnTo>
                  <a:lnTo>
                    <a:pt x="8" y="1249"/>
                  </a:lnTo>
                  <a:lnTo>
                    <a:pt x="26" y="1421"/>
                  </a:lnTo>
                  <a:lnTo>
                    <a:pt x="70" y="1602"/>
                  </a:lnTo>
                  <a:lnTo>
                    <a:pt x="140" y="1792"/>
                  </a:lnTo>
                  <a:lnTo>
                    <a:pt x="210" y="1919"/>
                  </a:lnTo>
                  <a:lnTo>
                    <a:pt x="280" y="2018"/>
                  </a:lnTo>
                  <a:lnTo>
                    <a:pt x="350" y="2100"/>
                  </a:lnTo>
                  <a:lnTo>
                    <a:pt x="403" y="2163"/>
                  </a:lnTo>
                  <a:lnTo>
                    <a:pt x="456" y="2199"/>
                  </a:lnTo>
                  <a:lnTo>
                    <a:pt x="473" y="2208"/>
                  </a:lnTo>
                  <a:lnTo>
                    <a:pt x="482" y="2208"/>
                  </a:lnTo>
                  <a:lnTo>
                    <a:pt x="491" y="2199"/>
                  </a:lnTo>
                  <a:lnTo>
                    <a:pt x="499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9" name="Freeform 47"/>
            <p:cNvSpPr>
              <a:spLocks/>
            </p:cNvSpPr>
            <p:nvPr/>
          </p:nvSpPr>
          <p:spPr bwMode="auto">
            <a:xfrm>
              <a:off x="28175" y="4408"/>
              <a:ext cx="886" cy="1511"/>
            </a:xfrm>
            <a:custGeom>
              <a:avLst/>
              <a:gdLst/>
              <a:ahLst/>
              <a:cxnLst>
                <a:cxn ang="0">
                  <a:pos x="649" y="625"/>
                </a:cxn>
                <a:cxn ang="0">
                  <a:pos x="807" y="426"/>
                </a:cxn>
                <a:cxn ang="0">
                  <a:pos x="807" y="199"/>
                </a:cxn>
                <a:cxn ang="0">
                  <a:pos x="658" y="55"/>
                </a:cxn>
                <a:cxn ang="0">
                  <a:pos x="438" y="0"/>
                </a:cxn>
                <a:cxn ang="0">
                  <a:pos x="210" y="55"/>
                </a:cxn>
                <a:cxn ang="0">
                  <a:pos x="79" y="199"/>
                </a:cxn>
                <a:cxn ang="0">
                  <a:pos x="61" y="335"/>
                </a:cxn>
                <a:cxn ang="0">
                  <a:pos x="88" y="380"/>
                </a:cxn>
                <a:cxn ang="0">
                  <a:pos x="167" y="417"/>
                </a:cxn>
                <a:cxn ang="0">
                  <a:pos x="237" y="389"/>
                </a:cxn>
                <a:cxn ang="0">
                  <a:pos x="272" y="335"/>
                </a:cxn>
                <a:cxn ang="0">
                  <a:pos x="263" y="245"/>
                </a:cxn>
                <a:cxn ang="0">
                  <a:pos x="193" y="190"/>
                </a:cxn>
                <a:cxn ang="0">
                  <a:pos x="202" y="127"/>
                </a:cxn>
                <a:cxn ang="0">
                  <a:pos x="360" y="64"/>
                </a:cxn>
                <a:cxn ang="0">
                  <a:pos x="482" y="64"/>
                </a:cxn>
                <a:cxn ang="0">
                  <a:pos x="588" y="127"/>
                </a:cxn>
                <a:cxn ang="0">
                  <a:pos x="631" y="299"/>
                </a:cxn>
                <a:cxn ang="0">
                  <a:pos x="614" y="453"/>
                </a:cxn>
                <a:cxn ang="0">
                  <a:pos x="526" y="616"/>
                </a:cxn>
                <a:cxn ang="0">
                  <a:pos x="421" y="661"/>
                </a:cxn>
                <a:cxn ang="0">
                  <a:pos x="289" y="670"/>
                </a:cxn>
                <a:cxn ang="0">
                  <a:pos x="272" y="688"/>
                </a:cxn>
                <a:cxn ang="0">
                  <a:pos x="272" y="715"/>
                </a:cxn>
                <a:cxn ang="0">
                  <a:pos x="412" y="724"/>
                </a:cxn>
                <a:cxn ang="0">
                  <a:pos x="579" y="788"/>
                </a:cxn>
                <a:cxn ang="0">
                  <a:pos x="658" y="969"/>
                </a:cxn>
                <a:cxn ang="0">
                  <a:pos x="658" y="1222"/>
                </a:cxn>
                <a:cxn ang="0">
                  <a:pos x="579" y="1385"/>
                </a:cxn>
                <a:cxn ang="0">
                  <a:pos x="474" y="1448"/>
                </a:cxn>
                <a:cxn ang="0">
                  <a:pos x="342" y="1448"/>
                </a:cxn>
                <a:cxn ang="0">
                  <a:pos x="167" y="1367"/>
                </a:cxn>
                <a:cxn ang="0">
                  <a:pos x="167" y="1276"/>
                </a:cxn>
                <a:cxn ang="0">
                  <a:pos x="237" y="1168"/>
                </a:cxn>
                <a:cxn ang="0">
                  <a:pos x="219" y="1095"/>
                </a:cxn>
                <a:cxn ang="0">
                  <a:pos x="149" y="1041"/>
                </a:cxn>
                <a:cxn ang="0">
                  <a:pos x="70" y="1050"/>
                </a:cxn>
                <a:cxn ang="0">
                  <a:pos x="26" y="1077"/>
                </a:cxn>
                <a:cxn ang="0">
                  <a:pos x="0" y="1131"/>
                </a:cxn>
                <a:cxn ang="0">
                  <a:pos x="26" y="1285"/>
                </a:cxn>
                <a:cxn ang="0">
                  <a:pos x="175" y="1448"/>
                </a:cxn>
                <a:cxn ang="0">
                  <a:pos x="430" y="1511"/>
                </a:cxn>
                <a:cxn ang="0">
                  <a:pos x="702" y="1430"/>
                </a:cxn>
                <a:cxn ang="0">
                  <a:pos x="859" y="1222"/>
                </a:cxn>
                <a:cxn ang="0">
                  <a:pos x="868" y="978"/>
                </a:cxn>
                <a:cxn ang="0">
                  <a:pos x="754" y="797"/>
                </a:cxn>
                <a:cxn ang="0">
                  <a:pos x="526" y="688"/>
                </a:cxn>
              </a:cxnLst>
              <a:rect l="0" t="0" r="r" b="b"/>
              <a:pathLst>
                <a:path w="886" h="1511">
                  <a:moveTo>
                    <a:pt x="526" y="688"/>
                  </a:moveTo>
                  <a:lnTo>
                    <a:pt x="649" y="625"/>
                  </a:lnTo>
                  <a:lnTo>
                    <a:pt x="745" y="543"/>
                  </a:lnTo>
                  <a:lnTo>
                    <a:pt x="807" y="426"/>
                  </a:lnTo>
                  <a:lnTo>
                    <a:pt x="824" y="299"/>
                  </a:lnTo>
                  <a:lnTo>
                    <a:pt x="807" y="199"/>
                  </a:lnTo>
                  <a:lnTo>
                    <a:pt x="745" y="118"/>
                  </a:lnTo>
                  <a:lnTo>
                    <a:pt x="658" y="55"/>
                  </a:lnTo>
                  <a:lnTo>
                    <a:pt x="553" y="9"/>
                  </a:lnTo>
                  <a:lnTo>
                    <a:pt x="438" y="0"/>
                  </a:lnTo>
                  <a:lnTo>
                    <a:pt x="316" y="18"/>
                  </a:lnTo>
                  <a:lnTo>
                    <a:pt x="210" y="55"/>
                  </a:lnTo>
                  <a:lnTo>
                    <a:pt x="132" y="118"/>
                  </a:lnTo>
                  <a:lnTo>
                    <a:pt x="79" y="199"/>
                  </a:lnTo>
                  <a:lnTo>
                    <a:pt x="61" y="299"/>
                  </a:lnTo>
                  <a:lnTo>
                    <a:pt x="61" y="335"/>
                  </a:lnTo>
                  <a:lnTo>
                    <a:pt x="70" y="362"/>
                  </a:lnTo>
                  <a:lnTo>
                    <a:pt x="88" y="380"/>
                  </a:lnTo>
                  <a:lnTo>
                    <a:pt x="114" y="399"/>
                  </a:lnTo>
                  <a:lnTo>
                    <a:pt x="167" y="417"/>
                  </a:lnTo>
                  <a:lnTo>
                    <a:pt x="202" y="408"/>
                  </a:lnTo>
                  <a:lnTo>
                    <a:pt x="237" y="389"/>
                  </a:lnTo>
                  <a:lnTo>
                    <a:pt x="254" y="371"/>
                  </a:lnTo>
                  <a:lnTo>
                    <a:pt x="272" y="335"/>
                  </a:lnTo>
                  <a:lnTo>
                    <a:pt x="272" y="263"/>
                  </a:lnTo>
                  <a:lnTo>
                    <a:pt x="263" y="245"/>
                  </a:lnTo>
                  <a:lnTo>
                    <a:pt x="228" y="208"/>
                  </a:lnTo>
                  <a:lnTo>
                    <a:pt x="193" y="190"/>
                  </a:lnTo>
                  <a:lnTo>
                    <a:pt x="140" y="190"/>
                  </a:lnTo>
                  <a:lnTo>
                    <a:pt x="202" y="127"/>
                  </a:lnTo>
                  <a:lnTo>
                    <a:pt x="281" y="82"/>
                  </a:lnTo>
                  <a:lnTo>
                    <a:pt x="360" y="64"/>
                  </a:lnTo>
                  <a:lnTo>
                    <a:pt x="430" y="55"/>
                  </a:lnTo>
                  <a:lnTo>
                    <a:pt x="482" y="64"/>
                  </a:lnTo>
                  <a:lnTo>
                    <a:pt x="535" y="82"/>
                  </a:lnTo>
                  <a:lnTo>
                    <a:pt x="588" y="127"/>
                  </a:lnTo>
                  <a:lnTo>
                    <a:pt x="623" y="199"/>
                  </a:lnTo>
                  <a:lnTo>
                    <a:pt x="631" y="299"/>
                  </a:lnTo>
                  <a:lnTo>
                    <a:pt x="631" y="353"/>
                  </a:lnTo>
                  <a:lnTo>
                    <a:pt x="614" y="453"/>
                  </a:lnTo>
                  <a:lnTo>
                    <a:pt x="570" y="552"/>
                  </a:lnTo>
                  <a:lnTo>
                    <a:pt x="526" y="616"/>
                  </a:lnTo>
                  <a:lnTo>
                    <a:pt x="474" y="652"/>
                  </a:lnTo>
                  <a:lnTo>
                    <a:pt x="421" y="661"/>
                  </a:lnTo>
                  <a:lnTo>
                    <a:pt x="386" y="670"/>
                  </a:lnTo>
                  <a:lnTo>
                    <a:pt x="289" y="670"/>
                  </a:lnTo>
                  <a:lnTo>
                    <a:pt x="272" y="679"/>
                  </a:lnTo>
                  <a:lnTo>
                    <a:pt x="272" y="688"/>
                  </a:lnTo>
                  <a:lnTo>
                    <a:pt x="263" y="697"/>
                  </a:lnTo>
                  <a:lnTo>
                    <a:pt x="272" y="715"/>
                  </a:lnTo>
                  <a:lnTo>
                    <a:pt x="281" y="724"/>
                  </a:lnTo>
                  <a:lnTo>
                    <a:pt x="412" y="724"/>
                  </a:lnTo>
                  <a:lnTo>
                    <a:pt x="509" y="742"/>
                  </a:lnTo>
                  <a:lnTo>
                    <a:pt x="579" y="788"/>
                  </a:lnTo>
                  <a:lnTo>
                    <a:pt x="623" y="869"/>
                  </a:lnTo>
                  <a:lnTo>
                    <a:pt x="658" y="969"/>
                  </a:lnTo>
                  <a:lnTo>
                    <a:pt x="667" y="1086"/>
                  </a:lnTo>
                  <a:lnTo>
                    <a:pt x="658" y="1222"/>
                  </a:lnTo>
                  <a:lnTo>
                    <a:pt x="623" y="1312"/>
                  </a:lnTo>
                  <a:lnTo>
                    <a:pt x="579" y="1385"/>
                  </a:lnTo>
                  <a:lnTo>
                    <a:pt x="526" y="1421"/>
                  </a:lnTo>
                  <a:lnTo>
                    <a:pt x="474" y="1448"/>
                  </a:lnTo>
                  <a:lnTo>
                    <a:pt x="421" y="1457"/>
                  </a:lnTo>
                  <a:lnTo>
                    <a:pt x="342" y="1448"/>
                  </a:lnTo>
                  <a:lnTo>
                    <a:pt x="254" y="1421"/>
                  </a:lnTo>
                  <a:lnTo>
                    <a:pt x="167" y="1367"/>
                  </a:lnTo>
                  <a:lnTo>
                    <a:pt x="96" y="1285"/>
                  </a:lnTo>
                  <a:lnTo>
                    <a:pt x="167" y="1276"/>
                  </a:lnTo>
                  <a:lnTo>
                    <a:pt x="219" y="1231"/>
                  </a:lnTo>
                  <a:lnTo>
                    <a:pt x="237" y="1168"/>
                  </a:lnTo>
                  <a:lnTo>
                    <a:pt x="237" y="1131"/>
                  </a:lnTo>
                  <a:lnTo>
                    <a:pt x="219" y="1095"/>
                  </a:lnTo>
                  <a:lnTo>
                    <a:pt x="202" y="1077"/>
                  </a:lnTo>
                  <a:lnTo>
                    <a:pt x="149" y="1041"/>
                  </a:lnTo>
                  <a:lnTo>
                    <a:pt x="96" y="1041"/>
                  </a:lnTo>
                  <a:lnTo>
                    <a:pt x="70" y="1050"/>
                  </a:lnTo>
                  <a:lnTo>
                    <a:pt x="53" y="1059"/>
                  </a:lnTo>
                  <a:lnTo>
                    <a:pt x="26" y="1077"/>
                  </a:lnTo>
                  <a:lnTo>
                    <a:pt x="17" y="1104"/>
                  </a:lnTo>
                  <a:lnTo>
                    <a:pt x="0" y="1131"/>
                  </a:lnTo>
                  <a:lnTo>
                    <a:pt x="0" y="1168"/>
                  </a:lnTo>
                  <a:lnTo>
                    <a:pt x="26" y="1285"/>
                  </a:lnTo>
                  <a:lnTo>
                    <a:pt x="88" y="1376"/>
                  </a:lnTo>
                  <a:lnTo>
                    <a:pt x="175" y="1448"/>
                  </a:lnTo>
                  <a:lnTo>
                    <a:pt x="298" y="1502"/>
                  </a:lnTo>
                  <a:lnTo>
                    <a:pt x="430" y="1511"/>
                  </a:lnTo>
                  <a:lnTo>
                    <a:pt x="579" y="1493"/>
                  </a:lnTo>
                  <a:lnTo>
                    <a:pt x="702" y="1430"/>
                  </a:lnTo>
                  <a:lnTo>
                    <a:pt x="798" y="1340"/>
                  </a:lnTo>
                  <a:lnTo>
                    <a:pt x="859" y="1222"/>
                  </a:lnTo>
                  <a:lnTo>
                    <a:pt x="886" y="1086"/>
                  </a:lnTo>
                  <a:lnTo>
                    <a:pt x="868" y="978"/>
                  </a:lnTo>
                  <a:lnTo>
                    <a:pt x="824" y="887"/>
                  </a:lnTo>
                  <a:lnTo>
                    <a:pt x="754" y="797"/>
                  </a:lnTo>
                  <a:lnTo>
                    <a:pt x="649" y="733"/>
                  </a:lnTo>
                  <a:lnTo>
                    <a:pt x="526" y="6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0" name="Freeform 48"/>
            <p:cNvSpPr>
              <a:spLocks/>
            </p:cNvSpPr>
            <p:nvPr/>
          </p:nvSpPr>
          <p:spPr bwMode="auto">
            <a:xfrm>
              <a:off x="29210" y="4897"/>
              <a:ext cx="1061" cy="1004"/>
            </a:xfrm>
            <a:custGeom>
              <a:avLst/>
              <a:gdLst/>
              <a:ahLst/>
              <a:cxnLst>
                <a:cxn ang="0">
                  <a:pos x="658" y="271"/>
                </a:cxn>
                <a:cxn ang="0">
                  <a:pos x="745" y="109"/>
                </a:cxn>
                <a:cxn ang="0">
                  <a:pos x="859" y="54"/>
                </a:cxn>
                <a:cxn ang="0">
                  <a:pos x="938" y="63"/>
                </a:cxn>
                <a:cxn ang="0">
                  <a:pos x="938" y="90"/>
                </a:cxn>
                <a:cxn ang="0">
                  <a:pos x="886" y="136"/>
                </a:cxn>
                <a:cxn ang="0">
                  <a:pos x="868" y="199"/>
                </a:cxn>
                <a:cxn ang="0">
                  <a:pos x="886" y="253"/>
                </a:cxn>
                <a:cxn ang="0">
                  <a:pos x="947" y="280"/>
                </a:cxn>
                <a:cxn ang="0">
                  <a:pos x="991" y="271"/>
                </a:cxn>
                <a:cxn ang="0">
                  <a:pos x="1052" y="217"/>
                </a:cxn>
                <a:cxn ang="0">
                  <a:pos x="1061" y="145"/>
                </a:cxn>
                <a:cxn ang="0">
                  <a:pos x="1017" y="45"/>
                </a:cxn>
                <a:cxn ang="0">
                  <a:pos x="912" y="9"/>
                </a:cxn>
                <a:cxn ang="0">
                  <a:pos x="780" y="18"/>
                </a:cxn>
                <a:cxn ang="0">
                  <a:pos x="666" y="127"/>
                </a:cxn>
                <a:cxn ang="0">
                  <a:pos x="588" y="81"/>
                </a:cxn>
                <a:cxn ang="0">
                  <a:pos x="465" y="9"/>
                </a:cxn>
                <a:cxn ang="0">
                  <a:pos x="307" y="27"/>
                </a:cxn>
                <a:cxn ang="0">
                  <a:pos x="158" y="154"/>
                </a:cxn>
                <a:cxn ang="0">
                  <a:pos x="79" y="299"/>
                </a:cxn>
                <a:cxn ang="0">
                  <a:pos x="70" y="353"/>
                </a:cxn>
                <a:cxn ang="0">
                  <a:pos x="105" y="362"/>
                </a:cxn>
                <a:cxn ang="0">
                  <a:pos x="175" y="226"/>
                </a:cxn>
                <a:cxn ang="0">
                  <a:pos x="298" y="90"/>
                </a:cxn>
                <a:cxn ang="0">
                  <a:pos x="403" y="54"/>
                </a:cxn>
                <a:cxn ang="0">
                  <a:pos x="482" y="81"/>
                </a:cxn>
                <a:cxn ang="0">
                  <a:pos x="517" y="199"/>
                </a:cxn>
                <a:cxn ang="0">
                  <a:pos x="500" y="326"/>
                </a:cxn>
                <a:cxn ang="0">
                  <a:pos x="447" y="561"/>
                </a:cxn>
                <a:cxn ang="0">
                  <a:pos x="368" y="814"/>
                </a:cxn>
                <a:cxn ang="0">
                  <a:pos x="272" y="932"/>
                </a:cxn>
                <a:cxn ang="0">
                  <a:pos x="158" y="950"/>
                </a:cxn>
                <a:cxn ang="0">
                  <a:pos x="96" y="923"/>
                </a:cxn>
                <a:cxn ang="0">
                  <a:pos x="158" y="896"/>
                </a:cxn>
                <a:cxn ang="0">
                  <a:pos x="193" y="778"/>
                </a:cxn>
                <a:cxn ang="0">
                  <a:pos x="167" y="742"/>
                </a:cxn>
                <a:cxn ang="0">
                  <a:pos x="131" y="733"/>
                </a:cxn>
                <a:cxn ang="0">
                  <a:pos x="79" y="733"/>
                </a:cxn>
                <a:cxn ang="0">
                  <a:pos x="26" y="778"/>
                </a:cxn>
                <a:cxn ang="0">
                  <a:pos x="0" y="860"/>
                </a:cxn>
                <a:cxn ang="0">
                  <a:pos x="61" y="968"/>
                </a:cxn>
                <a:cxn ang="0">
                  <a:pos x="202" y="1004"/>
                </a:cxn>
                <a:cxn ang="0">
                  <a:pos x="342" y="950"/>
                </a:cxn>
                <a:cxn ang="0">
                  <a:pos x="412" y="860"/>
                </a:cxn>
                <a:cxn ang="0">
                  <a:pos x="456" y="896"/>
                </a:cxn>
                <a:cxn ang="0">
                  <a:pos x="570" y="986"/>
                </a:cxn>
                <a:cxn ang="0">
                  <a:pos x="763" y="986"/>
                </a:cxn>
                <a:cxn ang="0">
                  <a:pos x="912" y="851"/>
                </a:cxn>
                <a:cxn ang="0">
                  <a:pos x="991" y="706"/>
                </a:cxn>
                <a:cxn ang="0">
                  <a:pos x="1000" y="651"/>
                </a:cxn>
                <a:cxn ang="0">
                  <a:pos x="956" y="642"/>
                </a:cxn>
                <a:cxn ang="0">
                  <a:pos x="947" y="661"/>
                </a:cxn>
                <a:cxn ang="0">
                  <a:pos x="833" y="869"/>
                </a:cxn>
                <a:cxn ang="0">
                  <a:pos x="710" y="950"/>
                </a:cxn>
                <a:cxn ang="0">
                  <a:pos x="596" y="932"/>
                </a:cxn>
                <a:cxn ang="0">
                  <a:pos x="561" y="896"/>
                </a:cxn>
                <a:cxn ang="0">
                  <a:pos x="544" y="760"/>
                </a:cxn>
                <a:cxn ang="0">
                  <a:pos x="579" y="615"/>
                </a:cxn>
              </a:cxnLst>
              <a:rect l="0" t="0" r="r" b="b"/>
              <a:pathLst>
                <a:path w="1061" h="1004">
                  <a:moveTo>
                    <a:pt x="649" y="308"/>
                  </a:moveTo>
                  <a:lnTo>
                    <a:pt x="658" y="271"/>
                  </a:lnTo>
                  <a:lnTo>
                    <a:pt x="675" y="217"/>
                  </a:lnTo>
                  <a:lnTo>
                    <a:pt x="745" y="109"/>
                  </a:lnTo>
                  <a:lnTo>
                    <a:pt x="798" y="63"/>
                  </a:lnTo>
                  <a:lnTo>
                    <a:pt x="859" y="54"/>
                  </a:lnTo>
                  <a:lnTo>
                    <a:pt x="903" y="54"/>
                  </a:lnTo>
                  <a:lnTo>
                    <a:pt x="938" y="63"/>
                  </a:lnTo>
                  <a:lnTo>
                    <a:pt x="973" y="81"/>
                  </a:lnTo>
                  <a:lnTo>
                    <a:pt x="938" y="90"/>
                  </a:lnTo>
                  <a:lnTo>
                    <a:pt x="912" y="109"/>
                  </a:lnTo>
                  <a:lnTo>
                    <a:pt x="886" y="136"/>
                  </a:lnTo>
                  <a:lnTo>
                    <a:pt x="877" y="172"/>
                  </a:lnTo>
                  <a:lnTo>
                    <a:pt x="868" y="199"/>
                  </a:lnTo>
                  <a:lnTo>
                    <a:pt x="868" y="217"/>
                  </a:lnTo>
                  <a:lnTo>
                    <a:pt x="886" y="253"/>
                  </a:lnTo>
                  <a:lnTo>
                    <a:pt x="921" y="271"/>
                  </a:lnTo>
                  <a:lnTo>
                    <a:pt x="947" y="280"/>
                  </a:lnTo>
                  <a:lnTo>
                    <a:pt x="965" y="280"/>
                  </a:lnTo>
                  <a:lnTo>
                    <a:pt x="991" y="271"/>
                  </a:lnTo>
                  <a:lnTo>
                    <a:pt x="1017" y="253"/>
                  </a:lnTo>
                  <a:lnTo>
                    <a:pt x="1052" y="217"/>
                  </a:lnTo>
                  <a:lnTo>
                    <a:pt x="1061" y="181"/>
                  </a:lnTo>
                  <a:lnTo>
                    <a:pt x="1061" y="145"/>
                  </a:lnTo>
                  <a:lnTo>
                    <a:pt x="1052" y="90"/>
                  </a:lnTo>
                  <a:lnTo>
                    <a:pt x="1017" y="45"/>
                  </a:lnTo>
                  <a:lnTo>
                    <a:pt x="965" y="18"/>
                  </a:lnTo>
                  <a:lnTo>
                    <a:pt x="912" y="9"/>
                  </a:lnTo>
                  <a:lnTo>
                    <a:pt x="868" y="0"/>
                  </a:lnTo>
                  <a:lnTo>
                    <a:pt x="780" y="18"/>
                  </a:lnTo>
                  <a:lnTo>
                    <a:pt x="719" y="63"/>
                  </a:lnTo>
                  <a:lnTo>
                    <a:pt x="666" y="127"/>
                  </a:lnTo>
                  <a:lnTo>
                    <a:pt x="640" y="172"/>
                  </a:lnTo>
                  <a:lnTo>
                    <a:pt x="588" y="81"/>
                  </a:lnTo>
                  <a:lnTo>
                    <a:pt x="526" y="36"/>
                  </a:lnTo>
                  <a:lnTo>
                    <a:pt x="465" y="9"/>
                  </a:lnTo>
                  <a:lnTo>
                    <a:pt x="412" y="0"/>
                  </a:lnTo>
                  <a:lnTo>
                    <a:pt x="307" y="27"/>
                  </a:lnTo>
                  <a:lnTo>
                    <a:pt x="219" y="81"/>
                  </a:lnTo>
                  <a:lnTo>
                    <a:pt x="158" y="154"/>
                  </a:lnTo>
                  <a:lnTo>
                    <a:pt x="105" y="226"/>
                  </a:lnTo>
                  <a:lnTo>
                    <a:pt x="79" y="299"/>
                  </a:lnTo>
                  <a:lnTo>
                    <a:pt x="70" y="344"/>
                  </a:lnTo>
                  <a:lnTo>
                    <a:pt x="70" y="353"/>
                  </a:lnTo>
                  <a:lnTo>
                    <a:pt x="79" y="362"/>
                  </a:lnTo>
                  <a:lnTo>
                    <a:pt x="105" y="362"/>
                  </a:lnTo>
                  <a:lnTo>
                    <a:pt x="123" y="344"/>
                  </a:lnTo>
                  <a:lnTo>
                    <a:pt x="175" y="226"/>
                  </a:lnTo>
                  <a:lnTo>
                    <a:pt x="228" y="136"/>
                  </a:lnTo>
                  <a:lnTo>
                    <a:pt x="298" y="90"/>
                  </a:lnTo>
                  <a:lnTo>
                    <a:pt x="359" y="63"/>
                  </a:lnTo>
                  <a:lnTo>
                    <a:pt x="403" y="54"/>
                  </a:lnTo>
                  <a:lnTo>
                    <a:pt x="438" y="54"/>
                  </a:lnTo>
                  <a:lnTo>
                    <a:pt x="482" y="81"/>
                  </a:lnTo>
                  <a:lnTo>
                    <a:pt x="509" y="127"/>
                  </a:lnTo>
                  <a:lnTo>
                    <a:pt x="517" y="199"/>
                  </a:lnTo>
                  <a:lnTo>
                    <a:pt x="517" y="253"/>
                  </a:lnTo>
                  <a:lnTo>
                    <a:pt x="500" y="326"/>
                  </a:lnTo>
                  <a:lnTo>
                    <a:pt x="482" y="425"/>
                  </a:lnTo>
                  <a:lnTo>
                    <a:pt x="447" y="561"/>
                  </a:lnTo>
                  <a:lnTo>
                    <a:pt x="403" y="724"/>
                  </a:lnTo>
                  <a:lnTo>
                    <a:pt x="368" y="814"/>
                  </a:lnTo>
                  <a:lnTo>
                    <a:pt x="324" y="887"/>
                  </a:lnTo>
                  <a:lnTo>
                    <a:pt x="272" y="932"/>
                  </a:lnTo>
                  <a:lnTo>
                    <a:pt x="202" y="950"/>
                  </a:lnTo>
                  <a:lnTo>
                    <a:pt x="158" y="950"/>
                  </a:lnTo>
                  <a:lnTo>
                    <a:pt x="131" y="941"/>
                  </a:lnTo>
                  <a:lnTo>
                    <a:pt x="96" y="923"/>
                  </a:lnTo>
                  <a:lnTo>
                    <a:pt x="131" y="914"/>
                  </a:lnTo>
                  <a:lnTo>
                    <a:pt x="158" y="896"/>
                  </a:lnTo>
                  <a:lnTo>
                    <a:pt x="193" y="842"/>
                  </a:lnTo>
                  <a:lnTo>
                    <a:pt x="193" y="778"/>
                  </a:lnTo>
                  <a:lnTo>
                    <a:pt x="184" y="760"/>
                  </a:lnTo>
                  <a:lnTo>
                    <a:pt x="167" y="742"/>
                  </a:lnTo>
                  <a:lnTo>
                    <a:pt x="149" y="733"/>
                  </a:lnTo>
                  <a:lnTo>
                    <a:pt x="131" y="733"/>
                  </a:lnTo>
                  <a:lnTo>
                    <a:pt x="114" y="724"/>
                  </a:lnTo>
                  <a:lnTo>
                    <a:pt x="79" y="733"/>
                  </a:lnTo>
                  <a:lnTo>
                    <a:pt x="44" y="751"/>
                  </a:lnTo>
                  <a:lnTo>
                    <a:pt x="26" y="778"/>
                  </a:lnTo>
                  <a:lnTo>
                    <a:pt x="9" y="814"/>
                  </a:lnTo>
                  <a:lnTo>
                    <a:pt x="0" y="860"/>
                  </a:lnTo>
                  <a:lnTo>
                    <a:pt x="17" y="923"/>
                  </a:lnTo>
                  <a:lnTo>
                    <a:pt x="61" y="968"/>
                  </a:lnTo>
                  <a:lnTo>
                    <a:pt x="131" y="995"/>
                  </a:lnTo>
                  <a:lnTo>
                    <a:pt x="202" y="1004"/>
                  </a:lnTo>
                  <a:lnTo>
                    <a:pt x="281" y="986"/>
                  </a:lnTo>
                  <a:lnTo>
                    <a:pt x="342" y="950"/>
                  </a:lnTo>
                  <a:lnTo>
                    <a:pt x="386" y="896"/>
                  </a:lnTo>
                  <a:lnTo>
                    <a:pt x="412" y="860"/>
                  </a:lnTo>
                  <a:lnTo>
                    <a:pt x="430" y="832"/>
                  </a:lnTo>
                  <a:lnTo>
                    <a:pt x="456" y="896"/>
                  </a:lnTo>
                  <a:lnTo>
                    <a:pt x="500" y="950"/>
                  </a:lnTo>
                  <a:lnTo>
                    <a:pt x="570" y="986"/>
                  </a:lnTo>
                  <a:lnTo>
                    <a:pt x="658" y="1004"/>
                  </a:lnTo>
                  <a:lnTo>
                    <a:pt x="763" y="986"/>
                  </a:lnTo>
                  <a:lnTo>
                    <a:pt x="842" y="923"/>
                  </a:lnTo>
                  <a:lnTo>
                    <a:pt x="912" y="851"/>
                  </a:lnTo>
                  <a:lnTo>
                    <a:pt x="956" y="778"/>
                  </a:lnTo>
                  <a:lnTo>
                    <a:pt x="991" y="706"/>
                  </a:lnTo>
                  <a:lnTo>
                    <a:pt x="1000" y="661"/>
                  </a:lnTo>
                  <a:lnTo>
                    <a:pt x="1000" y="651"/>
                  </a:lnTo>
                  <a:lnTo>
                    <a:pt x="991" y="642"/>
                  </a:lnTo>
                  <a:lnTo>
                    <a:pt x="956" y="642"/>
                  </a:lnTo>
                  <a:lnTo>
                    <a:pt x="947" y="651"/>
                  </a:lnTo>
                  <a:lnTo>
                    <a:pt x="947" y="661"/>
                  </a:lnTo>
                  <a:lnTo>
                    <a:pt x="895" y="787"/>
                  </a:lnTo>
                  <a:lnTo>
                    <a:pt x="833" y="869"/>
                  </a:lnTo>
                  <a:lnTo>
                    <a:pt x="772" y="923"/>
                  </a:lnTo>
                  <a:lnTo>
                    <a:pt x="710" y="950"/>
                  </a:lnTo>
                  <a:lnTo>
                    <a:pt x="623" y="950"/>
                  </a:lnTo>
                  <a:lnTo>
                    <a:pt x="596" y="932"/>
                  </a:lnTo>
                  <a:lnTo>
                    <a:pt x="579" y="923"/>
                  </a:lnTo>
                  <a:lnTo>
                    <a:pt x="561" y="896"/>
                  </a:lnTo>
                  <a:lnTo>
                    <a:pt x="544" y="842"/>
                  </a:lnTo>
                  <a:lnTo>
                    <a:pt x="544" y="760"/>
                  </a:lnTo>
                  <a:lnTo>
                    <a:pt x="561" y="697"/>
                  </a:lnTo>
                  <a:lnTo>
                    <a:pt x="579" y="615"/>
                  </a:lnTo>
                  <a:lnTo>
                    <a:pt x="649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30490" y="4218"/>
              <a:ext cx="492" cy="2208"/>
            </a:xfrm>
            <a:custGeom>
              <a:avLst/>
              <a:gdLst/>
              <a:ahLst/>
              <a:cxnLst>
                <a:cxn ang="0">
                  <a:pos x="492" y="1104"/>
                </a:cxn>
                <a:cxn ang="0">
                  <a:pos x="492" y="959"/>
                </a:cxn>
                <a:cxn ang="0">
                  <a:pos x="465" y="788"/>
                </a:cxn>
                <a:cxn ang="0">
                  <a:pos x="421" y="607"/>
                </a:cxn>
                <a:cxn ang="0">
                  <a:pos x="351" y="417"/>
                </a:cxn>
                <a:cxn ang="0">
                  <a:pos x="281" y="290"/>
                </a:cxn>
                <a:cxn ang="0">
                  <a:pos x="211" y="190"/>
                </a:cxn>
                <a:cxn ang="0">
                  <a:pos x="150" y="109"/>
                </a:cxn>
                <a:cxn ang="0">
                  <a:pos x="88" y="55"/>
                </a:cxn>
                <a:cxn ang="0">
                  <a:pos x="44" y="18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27" y="64"/>
                </a:cxn>
                <a:cxn ang="0">
                  <a:pos x="44" y="73"/>
                </a:cxn>
                <a:cxn ang="0">
                  <a:pos x="158" y="218"/>
                </a:cxn>
                <a:cxn ang="0">
                  <a:pos x="246" y="398"/>
                </a:cxn>
                <a:cxn ang="0">
                  <a:pos x="316" y="607"/>
                </a:cxn>
                <a:cxn ang="0">
                  <a:pos x="360" y="842"/>
                </a:cxn>
                <a:cxn ang="0">
                  <a:pos x="369" y="1104"/>
                </a:cxn>
                <a:cxn ang="0">
                  <a:pos x="360" y="1294"/>
                </a:cxn>
                <a:cxn ang="0">
                  <a:pos x="342" y="1484"/>
                </a:cxn>
                <a:cxn ang="0">
                  <a:pos x="299" y="1665"/>
                </a:cxn>
                <a:cxn ang="0">
                  <a:pos x="237" y="1837"/>
                </a:cxn>
                <a:cxn ang="0">
                  <a:pos x="141" y="2000"/>
                </a:cxn>
                <a:cxn ang="0">
                  <a:pos x="27" y="2145"/>
                </a:cxn>
                <a:cxn ang="0">
                  <a:pos x="9" y="2163"/>
                </a:cxn>
                <a:cxn ang="0">
                  <a:pos x="9" y="2172"/>
                </a:cxn>
                <a:cxn ang="0">
                  <a:pos x="0" y="2172"/>
                </a:cxn>
                <a:cxn ang="0">
                  <a:pos x="0" y="2199"/>
                </a:cxn>
                <a:cxn ang="0">
                  <a:pos x="9" y="2208"/>
                </a:cxn>
                <a:cxn ang="0">
                  <a:pos x="18" y="2208"/>
                </a:cxn>
                <a:cxn ang="0">
                  <a:pos x="44" y="2199"/>
                </a:cxn>
                <a:cxn ang="0">
                  <a:pos x="88" y="2154"/>
                </a:cxn>
                <a:cxn ang="0">
                  <a:pos x="150" y="2100"/>
                </a:cxn>
                <a:cxn ang="0">
                  <a:pos x="220" y="2009"/>
                </a:cxn>
                <a:cxn ang="0">
                  <a:pos x="290" y="1910"/>
                </a:cxn>
                <a:cxn ang="0">
                  <a:pos x="360" y="1774"/>
                </a:cxn>
                <a:cxn ang="0">
                  <a:pos x="448" y="1539"/>
                </a:cxn>
                <a:cxn ang="0">
                  <a:pos x="483" y="1303"/>
                </a:cxn>
                <a:cxn ang="0">
                  <a:pos x="492" y="1104"/>
                </a:cxn>
              </a:cxnLst>
              <a:rect l="0" t="0" r="r" b="b"/>
              <a:pathLst>
                <a:path w="492" h="2208">
                  <a:moveTo>
                    <a:pt x="492" y="1104"/>
                  </a:moveTo>
                  <a:lnTo>
                    <a:pt x="492" y="959"/>
                  </a:lnTo>
                  <a:lnTo>
                    <a:pt x="465" y="788"/>
                  </a:lnTo>
                  <a:lnTo>
                    <a:pt x="421" y="607"/>
                  </a:lnTo>
                  <a:lnTo>
                    <a:pt x="351" y="417"/>
                  </a:lnTo>
                  <a:lnTo>
                    <a:pt x="281" y="290"/>
                  </a:lnTo>
                  <a:lnTo>
                    <a:pt x="211" y="190"/>
                  </a:lnTo>
                  <a:lnTo>
                    <a:pt x="150" y="109"/>
                  </a:lnTo>
                  <a:lnTo>
                    <a:pt x="88" y="55"/>
                  </a:lnTo>
                  <a:lnTo>
                    <a:pt x="44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37"/>
                  </a:lnTo>
                  <a:lnTo>
                    <a:pt x="27" y="64"/>
                  </a:lnTo>
                  <a:lnTo>
                    <a:pt x="44" y="73"/>
                  </a:lnTo>
                  <a:lnTo>
                    <a:pt x="158" y="218"/>
                  </a:lnTo>
                  <a:lnTo>
                    <a:pt x="246" y="398"/>
                  </a:lnTo>
                  <a:lnTo>
                    <a:pt x="316" y="607"/>
                  </a:lnTo>
                  <a:lnTo>
                    <a:pt x="360" y="842"/>
                  </a:lnTo>
                  <a:lnTo>
                    <a:pt x="369" y="1104"/>
                  </a:lnTo>
                  <a:lnTo>
                    <a:pt x="360" y="1294"/>
                  </a:lnTo>
                  <a:lnTo>
                    <a:pt x="342" y="1484"/>
                  </a:lnTo>
                  <a:lnTo>
                    <a:pt x="299" y="1665"/>
                  </a:lnTo>
                  <a:lnTo>
                    <a:pt x="237" y="1837"/>
                  </a:lnTo>
                  <a:lnTo>
                    <a:pt x="141" y="2000"/>
                  </a:lnTo>
                  <a:lnTo>
                    <a:pt x="27" y="2145"/>
                  </a:lnTo>
                  <a:lnTo>
                    <a:pt x="9" y="2163"/>
                  </a:lnTo>
                  <a:lnTo>
                    <a:pt x="9" y="2172"/>
                  </a:lnTo>
                  <a:lnTo>
                    <a:pt x="0" y="2172"/>
                  </a:lnTo>
                  <a:lnTo>
                    <a:pt x="0" y="2199"/>
                  </a:lnTo>
                  <a:lnTo>
                    <a:pt x="9" y="2208"/>
                  </a:lnTo>
                  <a:lnTo>
                    <a:pt x="18" y="2208"/>
                  </a:lnTo>
                  <a:lnTo>
                    <a:pt x="44" y="2199"/>
                  </a:lnTo>
                  <a:lnTo>
                    <a:pt x="88" y="2154"/>
                  </a:lnTo>
                  <a:lnTo>
                    <a:pt x="150" y="2100"/>
                  </a:lnTo>
                  <a:lnTo>
                    <a:pt x="220" y="2009"/>
                  </a:lnTo>
                  <a:lnTo>
                    <a:pt x="290" y="1910"/>
                  </a:lnTo>
                  <a:lnTo>
                    <a:pt x="360" y="1774"/>
                  </a:lnTo>
                  <a:lnTo>
                    <a:pt x="448" y="1539"/>
                  </a:lnTo>
                  <a:lnTo>
                    <a:pt x="483" y="1303"/>
                  </a:lnTo>
                  <a:lnTo>
                    <a:pt x="492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31262" y="4291"/>
              <a:ext cx="912" cy="696"/>
            </a:xfrm>
            <a:custGeom>
              <a:avLst/>
              <a:gdLst/>
              <a:ahLst/>
              <a:cxnLst>
                <a:cxn ang="0">
                  <a:pos x="105" y="597"/>
                </a:cxn>
                <a:cxn ang="0">
                  <a:pos x="97" y="633"/>
                </a:cxn>
                <a:cxn ang="0">
                  <a:pos x="105" y="669"/>
                </a:cxn>
                <a:cxn ang="0">
                  <a:pos x="149" y="696"/>
                </a:cxn>
                <a:cxn ang="0">
                  <a:pos x="193" y="678"/>
                </a:cxn>
                <a:cxn ang="0">
                  <a:pos x="211" y="642"/>
                </a:cxn>
                <a:cxn ang="0">
                  <a:pos x="237" y="543"/>
                </a:cxn>
                <a:cxn ang="0">
                  <a:pos x="255" y="479"/>
                </a:cxn>
                <a:cxn ang="0">
                  <a:pos x="263" y="425"/>
                </a:cxn>
                <a:cxn ang="0">
                  <a:pos x="290" y="325"/>
                </a:cxn>
                <a:cxn ang="0">
                  <a:pos x="325" y="235"/>
                </a:cxn>
                <a:cxn ang="0">
                  <a:pos x="351" y="181"/>
                </a:cxn>
                <a:cxn ang="0">
                  <a:pos x="439" y="90"/>
                </a:cxn>
                <a:cxn ang="0">
                  <a:pos x="579" y="45"/>
                </a:cxn>
                <a:cxn ang="0">
                  <a:pos x="632" y="54"/>
                </a:cxn>
                <a:cxn ang="0">
                  <a:pos x="658" y="99"/>
                </a:cxn>
                <a:cxn ang="0">
                  <a:pos x="667" y="154"/>
                </a:cxn>
                <a:cxn ang="0">
                  <a:pos x="605" y="416"/>
                </a:cxn>
                <a:cxn ang="0">
                  <a:pos x="570" y="506"/>
                </a:cxn>
                <a:cxn ang="0">
                  <a:pos x="562" y="543"/>
                </a:cxn>
                <a:cxn ang="0">
                  <a:pos x="579" y="633"/>
                </a:cxn>
                <a:cxn ang="0">
                  <a:pos x="702" y="696"/>
                </a:cxn>
                <a:cxn ang="0">
                  <a:pos x="842" y="615"/>
                </a:cxn>
                <a:cxn ang="0">
                  <a:pos x="904" y="488"/>
                </a:cxn>
                <a:cxn ang="0">
                  <a:pos x="912" y="452"/>
                </a:cxn>
                <a:cxn ang="0">
                  <a:pos x="886" y="434"/>
                </a:cxn>
                <a:cxn ang="0">
                  <a:pos x="816" y="570"/>
                </a:cxn>
                <a:cxn ang="0">
                  <a:pos x="702" y="651"/>
                </a:cxn>
                <a:cxn ang="0">
                  <a:pos x="667" y="615"/>
                </a:cxn>
                <a:cxn ang="0">
                  <a:pos x="684" y="506"/>
                </a:cxn>
                <a:cxn ang="0">
                  <a:pos x="772" y="253"/>
                </a:cxn>
                <a:cxn ang="0">
                  <a:pos x="763" y="99"/>
                </a:cxn>
                <a:cxn ang="0">
                  <a:pos x="684" y="18"/>
                </a:cxn>
                <a:cxn ang="0">
                  <a:pos x="588" y="0"/>
                </a:cxn>
                <a:cxn ang="0">
                  <a:pos x="430" y="45"/>
                </a:cxn>
                <a:cxn ang="0">
                  <a:pos x="334" y="135"/>
                </a:cxn>
                <a:cxn ang="0">
                  <a:pos x="272" y="27"/>
                </a:cxn>
                <a:cxn ang="0">
                  <a:pos x="176" y="0"/>
                </a:cxn>
                <a:cxn ang="0">
                  <a:pos x="114" y="9"/>
                </a:cxn>
                <a:cxn ang="0">
                  <a:pos x="53" y="81"/>
                </a:cxn>
                <a:cxn ang="0">
                  <a:pos x="9" y="208"/>
                </a:cxn>
                <a:cxn ang="0">
                  <a:pos x="0" y="244"/>
                </a:cxn>
                <a:cxn ang="0">
                  <a:pos x="35" y="253"/>
                </a:cxn>
                <a:cxn ang="0">
                  <a:pos x="88" y="126"/>
                </a:cxn>
                <a:cxn ang="0">
                  <a:pos x="167" y="45"/>
                </a:cxn>
                <a:cxn ang="0">
                  <a:pos x="202" y="54"/>
                </a:cxn>
                <a:cxn ang="0">
                  <a:pos x="220" y="145"/>
                </a:cxn>
                <a:cxn ang="0">
                  <a:pos x="202" y="208"/>
                </a:cxn>
                <a:cxn ang="0">
                  <a:pos x="158" y="380"/>
                </a:cxn>
              </a:cxnLst>
              <a:rect l="0" t="0" r="r" b="b"/>
              <a:pathLst>
                <a:path w="912" h="696">
                  <a:moveTo>
                    <a:pt x="114" y="579"/>
                  </a:moveTo>
                  <a:lnTo>
                    <a:pt x="105" y="597"/>
                  </a:lnTo>
                  <a:lnTo>
                    <a:pt x="105" y="615"/>
                  </a:lnTo>
                  <a:lnTo>
                    <a:pt x="97" y="633"/>
                  </a:lnTo>
                  <a:lnTo>
                    <a:pt x="97" y="642"/>
                  </a:lnTo>
                  <a:lnTo>
                    <a:pt x="105" y="669"/>
                  </a:lnTo>
                  <a:lnTo>
                    <a:pt x="114" y="678"/>
                  </a:lnTo>
                  <a:lnTo>
                    <a:pt x="149" y="696"/>
                  </a:lnTo>
                  <a:lnTo>
                    <a:pt x="176" y="687"/>
                  </a:lnTo>
                  <a:lnTo>
                    <a:pt x="193" y="678"/>
                  </a:lnTo>
                  <a:lnTo>
                    <a:pt x="211" y="660"/>
                  </a:lnTo>
                  <a:lnTo>
                    <a:pt x="211" y="642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5" y="479"/>
                  </a:lnTo>
                  <a:lnTo>
                    <a:pt x="263" y="452"/>
                  </a:lnTo>
                  <a:lnTo>
                    <a:pt x="263" y="425"/>
                  </a:lnTo>
                  <a:lnTo>
                    <a:pt x="281" y="371"/>
                  </a:lnTo>
                  <a:lnTo>
                    <a:pt x="290" y="325"/>
                  </a:lnTo>
                  <a:lnTo>
                    <a:pt x="307" y="271"/>
                  </a:lnTo>
                  <a:lnTo>
                    <a:pt x="325" y="235"/>
                  </a:lnTo>
                  <a:lnTo>
                    <a:pt x="334" y="208"/>
                  </a:lnTo>
                  <a:lnTo>
                    <a:pt x="351" y="181"/>
                  </a:lnTo>
                  <a:lnTo>
                    <a:pt x="386" y="135"/>
                  </a:lnTo>
                  <a:lnTo>
                    <a:pt x="439" y="90"/>
                  </a:lnTo>
                  <a:lnTo>
                    <a:pt x="500" y="54"/>
                  </a:lnTo>
                  <a:lnTo>
                    <a:pt x="579" y="45"/>
                  </a:lnTo>
                  <a:lnTo>
                    <a:pt x="605" y="45"/>
                  </a:lnTo>
                  <a:lnTo>
                    <a:pt x="632" y="54"/>
                  </a:lnTo>
                  <a:lnTo>
                    <a:pt x="658" y="81"/>
                  </a:lnTo>
                  <a:lnTo>
                    <a:pt x="658" y="99"/>
                  </a:lnTo>
                  <a:lnTo>
                    <a:pt x="667" y="117"/>
                  </a:lnTo>
                  <a:lnTo>
                    <a:pt x="667" y="154"/>
                  </a:lnTo>
                  <a:lnTo>
                    <a:pt x="658" y="235"/>
                  </a:lnTo>
                  <a:lnTo>
                    <a:pt x="605" y="416"/>
                  </a:lnTo>
                  <a:lnTo>
                    <a:pt x="579" y="479"/>
                  </a:lnTo>
                  <a:lnTo>
                    <a:pt x="570" y="506"/>
                  </a:lnTo>
                  <a:lnTo>
                    <a:pt x="562" y="525"/>
                  </a:lnTo>
                  <a:lnTo>
                    <a:pt x="562" y="543"/>
                  </a:lnTo>
                  <a:lnTo>
                    <a:pt x="553" y="561"/>
                  </a:lnTo>
                  <a:lnTo>
                    <a:pt x="579" y="633"/>
                  </a:lnTo>
                  <a:lnTo>
                    <a:pt x="632" y="678"/>
                  </a:lnTo>
                  <a:lnTo>
                    <a:pt x="702" y="696"/>
                  </a:lnTo>
                  <a:lnTo>
                    <a:pt x="781" y="669"/>
                  </a:lnTo>
                  <a:lnTo>
                    <a:pt x="842" y="615"/>
                  </a:lnTo>
                  <a:lnTo>
                    <a:pt x="877" y="552"/>
                  </a:lnTo>
                  <a:lnTo>
                    <a:pt x="904" y="488"/>
                  </a:lnTo>
                  <a:lnTo>
                    <a:pt x="912" y="461"/>
                  </a:lnTo>
                  <a:lnTo>
                    <a:pt x="912" y="452"/>
                  </a:lnTo>
                  <a:lnTo>
                    <a:pt x="895" y="434"/>
                  </a:lnTo>
                  <a:lnTo>
                    <a:pt x="886" y="434"/>
                  </a:lnTo>
                  <a:lnTo>
                    <a:pt x="860" y="461"/>
                  </a:lnTo>
                  <a:lnTo>
                    <a:pt x="816" y="570"/>
                  </a:lnTo>
                  <a:lnTo>
                    <a:pt x="763" y="633"/>
                  </a:lnTo>
                  <a:lnTo>
                    <a:pt x="702" y="651"/>
                  </a:lnTo>
                  <a:lnTo>
                    <a:pt x="684" y="651"/>
                  </a:lnTo>
                  <a:lnTo>
                    <a:pt x="667" y="615"/>
                  </a:lnTo>
                  <a:lnTo>
                    <a:pt x="667" y="561"/>
                  </a:lnTo>
                  <a:lnTo>
                    <a:pt x="684" y="506"/>
                  </a:lnTo>
                  <a:lnTo>
                    <a:pt x="702" y="470"/>
                  </a:lnTo>
                  <a:lnTo>
                    <a:pt x="772" y="253"/>
                  </a:lnTo>
                  <a:lnTo>
                    <a:pt x="781" y="172"/>
                  </a:lnTo>
                  <a:lnTo>
                    <a:pt x="763" y="99"/>
                  </a:lnTo>
                  <a:lnTo>
                    <a:pt x="737" y="45"/>
                  </a:lnTo>
                  <a:lnTo>
                    <a:pt x="684" y="18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5"/>
                  </a:lnTo>
                  <a:lnTo>
                    <a:pt x="377" y="90"/>
                  </a:lnTo>
                  <a:lnTo>
                    <a:pt x="334" y="135"/>
                  </a:lnTo>
                  <a:lnTo>
                    <a:pt x="316" y="72"/>
                  </a:lnTo>
                  <a:lnTo>
                    <a:pt x="272" y="27"/>
                  </a:lnTo>
                  <a:lnTo>
                    <a:pt x="220" y="9"/>
                  </a:lnTo>
                  <a:lnTo>
                    <a:pt x="176" y="0"/>
                  </a:lnTo>
                  <a:lnTo>
                    <a:pt x="141" y="0"/>
                  </a:lnTo>
                  <a:lnTo>
                    <a:pt x="114" y="9"/>
                  </a:lnTo>
                  <a:lnTo>
                    <a:pt x="62" y="63"/>
                  </a:lnTo>
                  <a:lnTo>
                    <a:pt x="53" y="81"/>
                  </a:lnTo>
                  <a:lnTo>
                    <a:pt x="27" y="145"/>
                  </a:lnTo>
                  <a:lnTo>
                    <a:pt x="9" y="208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5" y="253"/>
                  </a:lnTo>
                  <a:lnTo>
                    <a:pt x="53" y="235"/>
                  </a:lnTo>
                  <a:lnTo>
                    <a:pt x="88" y="126"/>
                  </a:lnTo>
                  <a:lnTo>
                    <a:pt x="123" y="63"/>
                  </a:lnTo>
                  <a:lnTo>
                    <a:pt x="167" y="45"/>
                  </a:lnTo>
                  <a:lnTo>
                    <a:pt x="184" y="45"/>
                  </a:lnTo>
                  <a:lnTo>
                    <a:pt x="202" y="54"/>
                  </a:lnTo>
                  <a:lnTo>
                    <a:pt x="220" y="90"/>
                  </a:lnTo>
                  <a:lnTo>
                    <a:pt x="220" y="145"/>
                  </a:lnTo>
                  <a:lnTo>
                    <a:pt x="211" y="181"/>
                  </a:lnTo>
                  <a:lnTo>
                    <a:pt x="202" y="208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013" name="Group 53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257800" y="5621225"/>
            <a:ext cx="2742745" cy="855774"/>
            <a:chOff x="3524" y="3697"/>
            <a:chExt cx="19278" cy="6015"/>
          </a:xfrm>
        </p:grpSpPr>
        <p:sp>
          <p:nvSpPr>
            <p:cNvPr id="41015" name="Freeform 55"/>
            <p:cNvSpPr>
              <a:spLocks/>
            </p:cNvSpPr>
            <p:nvPr/>
          </p:nvSpPr>
          <p:spPr bwMode="auto">
            <a:xfrm>
              <a:off x="6989" y="4157"/>
              <a:ext cx="709" cy="1464"/>
            </a:xfrm>
            <a:custGeom>
              <a:avLst/>
              <a:gdLst/>
              <a:ahLst/>
              <a:cxnLst>
                <a:cxn ang="0">
                  <a:pos x="443" y="57"/>
                </a:cxn>
                <a:cxn ang="0">
                  <a:pos x="443" y="19"/>
                </a:cxn>
                <a:cxn ang="0">
                  <a:pos x="437" y="7"/>
                </a:cxn>
                <a:cxn ang="0">
                  <a:pos x="431" y="0"/>
                </a:cxn>
                <a:cxn ang="0">
                  <a:pos x="394" y="0"/>
                </a:cxn>
                <a:cxn ang="0">
                  <a:pos x="309" y="69"/>
                </a:cxn>
                <a:cxn ang="0">
                  <a:pos x="219" y="106"/>
                </a:cxn>
                <a:cxn ang="0">
                  <a:pos x="134" y="131"/>
                </a:cxn>
                <a:cxn ang="0">
                  <a:pos x="55" y="137"/>
                </a:cxn>
                <a:cxn ang="0">
                  <a:pos x="0" y="137"/>
                </a:cxn>
                <a:cxn ang="0">
                  <a:pos x="0" y="206"/>
                </a:cxn>
                <a:cxn ang="0">
                  <a:pos x="49" y="206"/>
                </a:cxn>
                <a:cxn ang="0">
                  <a:pos x="116" y="200"/>
                </a:cxn>
                <a:cxn ang="0">
                  <a:pos x="200" y="181"/>
                </a:cxn>
                <a:cxn ang="0">
                  <a:pos x="285" y="150"/>
                </a:cxn>
                <a:cxn ang="0">
                  <a:pos x="285" y="1327"/>
                </a:cxn>
                <a:cxn ang="0">
                  <a:pos x="273" y="1352"/>
                </a:cxn>
                <a:cxn ang="0">
                  <a:pos x="255" y="1370"/>
                </a:cxn>
                <a:cxn ang="0">
                  <a:pos x="225" y="1383"/>
                </a:cxn>
                <a:cxn ang="0">
                  <a:pos x="164" y="1395"/>
                </a:cxn>
                <a:cxn ang="0">
                  <a:pos x="19" y="1395"/>
                </a:cxn>
                <a:cxn ang="0">
                  <a:pos x="19" y="1464"/>
                </a:cxn>
                <a:cxn ang="0">
                  <a:pos x="91" y="1458"/>
                </a:cxn>
                <a:cxn ang="0">
                  <a:pos x="637" y="1458"/>
                </a:cxn>
                <a:cxn ang="0">
                  <a:pos x="709" y="1464"/>
                </a:cxn>
                <a:cxn ang="0">
                  <a:pos x="709" y="1395"/>
                </a:cxn>
                <a:cxn ang="0">
                  <a:pos x="558" y="1395"/>
                </a:cxn>
                <a:cxn ang="0">
                  <a:pos x="503" y="1389"/>
                </a:cxn>
                <a:cxn ang="0">
                  <a:pos x="467" y="1370"/>
                </a:cxn>
                <a:cxn ang="0">
                  <a:pos x="449" y="1352"/>
                </a:cxn>
                <a:cxn ang="0">
                  <a:pos x="443" y="1327"/>
                </a:cxn>
                <a:cxn ang="0">
                  <a:pos x="443" y="1289"/>
                </a:cxn>
                <a:cxn ang="0">
                  <a:pos x="443" y="57"/>
                </a:cxn>
              </a:cxnLst>
              <a:rect l="0" t="0" r="r" b="b"/>
              <a:pathLst>
                <a:path w="709" h="1464">
                  <a:moveTo>
                    <a:pt x="443" y="57"/>
                  </a:moveTo>
                  <a:lnTo>
                    <a:pt x="443" y="19"/>
                  </a:lnTo>
                  <a:lnTo>
                    <a:pt x="437" y="7"/>
                  </a:lnTo>
                  <a:lnTo>
                    <a:pt x="431" y="0"/>
                  </a:lnTo>
                  <a:lnTo>
                    <a:pt x="394" y="0"/>
                  </a:lnTo>
                  <a:lnTo>
                    <a:pt x="309" y="69"/>
                  </a:lnTo>
                  <a:lnTo>
                    <a:pt x="219" y="106"/>
                  </a:lnTo>
                  <a:lnTo>
                    <a:pt x="134" y="131"/>
                  </a:lnTo>
                  <a:lnTo>
                    <a:pt x="55" y="137"/>
                  </a:lnTo>
                  <a:lnTo>
                    <a:pt x="0" y="137"/>
                  </a:lnTo>
                  <a:lnTo>
                    <a:pt x="0" y="206"/>
                  </a:lnTo>
                  <a:lnTo>
                    <a:pt x="49" y="206"/>
                  </a:lnTo>
                  <a:lnTo>
                    <a:pt x="116" y="200"/>
                  </a:lnTo>
                  <a:lnTo>
                    <a:pt x="200" y="181"/>
                  </a:lnTo>
                  <a:lnTo>
                    <a:pt x="285" y="150"/>
                  </a:lnTo>
                  <a:lnTo>
                    <a:pt x="285" y="1327"/>
                  </a:lnTo>
                  <a:lnTo>
                    <a:pt x="273" y="1352"/>
                  </a:lnTo>
                  <a:lnTo>
                    <a:pt x="255" y="1370"/>
                  </a:lnTo>
                  <a:lnTo>
                    <a:pt x="225" y="1383"/>
                  </a:lnTo>
                  <a:lnTo>
                    <a:pt x="164" y="1395"/>
                  </a:lnTo>
                  <a:lnTo>
                    <a:pt x="19" y="1395"/>
                  </a:lnTo>
                  <a:lnTo>
                    <a:pt x="19" y="1464"/>
                  </a:lnTo>
                  <a:lnTo>
                    <a:pt x="91" y="1458"/>
                  </a:lnTo>
                  <a:lnTo>
                    <a:pt x="637" y="1458"/>
                  </a:lnTo>
                  <a:lnTo>
                    <a:pt x="709" y="1464"/>
                  </a:lnTo>
                  <a:lnTo>
                    <a:pt x="709" y="1395"/>
                  </a:lnTo>
                  <a:lnTo>
                    <a:pt x="558" y="1395"/>
                  </a:lnTo>
                  <a:lnTo>
                    <a:pt x="503" y="1389"/>
                  </a:lnTo>
                  <a:lnTo>
                    <a:pt x="467" y="1370"/>
                  </a:lnTo>
                  <a:lnTo>
                    <a:pt x="449" y="1352"/>
                  </a:lnTo>
                  <a:lnTo>
                    <a:pt x="443" y="1327"/>
                  </a:lnTo>
                  <a:lnTo>
                    <a:pt x="443" y="1289"/>
                  </a:lnTo>
                  <a:lnTo>
                    <a:pt x="443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524" y="6524"/>
              <a:ext cx="7664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7" name="Freeform 57"/>
            <p:cNvSpPr>
              <a:spLocks/>
            </p:cNvSpPr>
            <p:nvPr/>
          </p:nvSpPr>
          <p:spPr bwMode="auto">
            <a:xfrm>
              <a:off x="3688" y="7159"/>
              <a:ext cx="708" cy="1463"/>
            </a:xfrm>
            <a:custGeom>
              <a:avLst/>
              <a:gdLst/>
              <a:ahLst/>
              <a:cxnLst>
                <a:cxn ang="0">
                  <a:pos x="442" y="56"/>
                </a:cxn>
                <a:cxn ang="0">
                  <a:pos x="442" y="19"/>
                </a:cxn>
                <a:cxn ang="0">
                  <a:pos x="436" y="6"/>
                </a:cxn>
                <a:cxn ang="0">
                  <a:pos x="430" y="0"/>
                </a:cxn>
                <a:cxn ang="0">
                  <a:pos x="393" y="0"/>
                </a:cxn>
                <a:cxn ang="0">
                  <a:pos x="309" y="68"/>
                </a:cxn>
                <a:cxn ang="0">
                  <a:pos x="218" y="106"/>
                </a:cxn>
                <a:cxn ang="0">
                  <a:pos x="133" y="131"/>
                </a:cxn>
                <a:cxn ang="0">
                  <a:pos x="54" y="137"/>
                </a:cxn>
                <a:cxn ang="0">
                  <a:pos x="0" y="137"/>
                </a:cxn>
                <a:cxn ang="0">
                  <a:pos x="0" y="205"/>
                </a:cxn>
                <a:cxn ang="0">
                  <a:pos x="48" y="205"/>
                </a:cxn>
                <a:cxn ang="0">
                  <a:pos x="115" y="199"/>
                </a:cxn>
                <a:cxn ang="0">
                  <a:pos x="200" y="180"/>
                </a:cxn>
                <a:cxn ang="0">
                  <a:pos x="284" y="149"/>
                </a:cxn>
                <a:cxn ang="0">
                  <a:pos x="284" y="1326"/>
                </a:cxn>
                <a:cxn ang="0">
                  <a:pos x="272" y="1351"/>
                </a:cxn>
                <a:cxn ang="0">
                  <a:pos x="254" y="1370"/>
                </a:cxn>
                <a:cxn ang="0">
                  <a:pos x="224" y="1382"/>
                </a:cxn>
                <a:cxn ang="0">
                  <a:pos x="163" y="1395"/>
                </a:cxn>
                <a:cxn ang="0">
                  <a:pos x="18" y="1395"/>
                </a:cxn>
                <a:cxn ang="0">
                  <a:pos x="18" y="1463"/>
                </a:cxn>
                <a:cxn ang="0">
                  <a:pos x="90" y="1457"/>
                </a:cxn>
                <a:cxn ang="0">
                  <a:pos x="636" y="1457"/>
                </a:cxn>
                <a:cxn ang="0">
                  <a:pos x="708" y="1463"/>
                </a:cxn>
                <a:cxn ang="0">
                  <a:pos x="708" y="1395"/>
                </a:cxn>
                <a:cxn ang="0">
                  <a:pos x="557" y="1395"/>
                </a:cxn>
                <a:cxn ang="0">
                  <a:pos x="502" y="1388"/>
                </a:cxn>
                <a:cxn ang="0">
                  <a:pos x="466" y="1370"/>
                </a:cxn>
                <a:cxn ang="0">
                  <a:pos x="448" y="1351"/>
                </a:cxn>
                <a:cxn ang="0">
                  <a:pos x="442" y="1326"/>
                </a:cxn>
                <a:cxn ang="0">
                  <a:pos x="442" y="1289"/>
                </a:cxn>
                <a:cxn ang="0">
                  <a:pos x="442" y="56"/>
                </a:cxn>
              </a:cxnLst>
              <a:rect l="0" t="0" r="r" b="b"/>
              <a:pathLst>
                <a:path w="708" h="1463">
                  <a:moveTo>
                    <a:pt x="442" y="56"/>
                  </a:moveTo>
                  <a:lnTo>
                    <a:pt x="442" y="19"/>
                  </a:lnTo>
                  <a:lnTo>
                    <a:pt x="436" y="6"/>
                  </a:lnTo>
                  <a:lnTo>
                    <a:pt x="430" y="0"/>
                  </a:lnTo>
                  <a:lnTo>
                    <a:pt x="393" y="0"/>
                  </a:lnTo>
                  <a:lnTo>
                    <a:pt x="309" y="68"/>
                  </a:lnTo>
                  <a:lnTo>
                    <a:pt x="218" y="106"/>
                  </a:lnTo>
                  <a:lnTo>
                    <a:pt x="133" y="131"/>
                  </a:lnTo>
                  <a:lnTo>
                    <a:pt x="54" y="137"/>
                  </a:lnTo>
                  <a:lnTo>
                    <a:pt x="0" y="137"/>
                  </a:lnTo>
                  <a:lnTo>
                    <a:pt x="0" y="205"/>
                  </a:lnTo>
                  <a:lnTo>
                    <a:pt x="48" y="205"/>
                  </a:lnTo>
                  <a:lnTo>
                    <a:pt x="115" y="199"/>
                  </a:lnTo>
                  <a:lnTo>
                    <a:pt x="200" y="180"/>
                  </a:lnTo>
                  <a:lnTo>
                    <a:pt x="284" y="149"/>
                  </a:lnTo>
                  <a:lnTo>
                    <a:pt x="284" y="1326"/>
                  </a:lnTo>
                  <a:lnTo>
                    <a:pt x="272" y="1351"/>
                  </a:lnTo>
                  <a:lnTo>
                    <a:pt x="254" y="1370"/>
                  </a:lnTo>
                  <a:lnTo>
                    <a:pt x="224" y="1382"/>
                  </a:lnTo>
                  <a:lnTo>
                    <a:pt x="163" y="1395"/>
                  </a:lnTo>
                  <a:lnTo>
                    <a:pt x="18" y="1395"/>
                  </a:lnTo>
                  <a:lnTo>
                    <a:pt x="18" y="1463"/>
                  </a:lnTo>
                  <a:lnTo>
                    <a:pt x="90" y="1457"/>
                  </a:lnTo>
                  <a:lnTo>
                    <a:pt x="636" y="1457"/>
                  </a:lnTo>
                  <a:lnTo>
                    <a:pt x="708" y="1463"/>
                  </a:lnTo>
                  <a:lnTo>
                    <a:pt x="708" y="1395"/>
                  </a:lnTo>
                  <a:lnTo>
                    <a:pt x="557" y="1395"/>
                  </a:lnTo>
                  <a:lnTo>
                    <a:pt x="502" y="1388"/>
                  </a:lnTo>
                  <a:lnTo>
                    <a:pt x="466" y="1370"/>
                  </a:lnTo>
                  <a:lnTo>
                    <a:pt x="448" y="1351"/>
                  </a:lnTo>
                  <a:lnTo>
                    <a:pt x="442" y="1326"/>
                  </a:lnTo>
                  <a:lnTo>
                    <a:pt x="442" y="1289"/>
                  </a:lnTo>
                  <a:lnTo>
                    <a:pt x="442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8" name="Freeform 58"/>
            <p:cNvSpPr>
              <a:spLocks/>
            </p:cNvSpPr>
            <p:nvPr/>
          </p:nvSpPr>
          <p:spPr bwMode="auto">
            <a:xfrm>
              <a:off x="5214" y="8031"/>
              <a:ext cx="1309" cy="87"/>
            </a:xfrm>
            <a:custGeom>
              <a:avLst/>
              <a:gdLst/>
              <a:ahLst/>
              <a:cxnLst>
                <a:cxn ang="0">
                  <a:pos x="1242" y="87"/>
                </a:cxn>
                <a:cxn ang="0">
                  <a:pos x="1267" y="87"/>
                </a:cxn>
                <a:cxn ang="0">
                  <a:pos x="1303" y="68"/>
                </a:cxn>
                <a:cxn ang="0">
                  <a:pos x="1309" y="56"/>
                </a:cxn>
                <a:cxn ang="0">
                  <a:pos x="1309" y="24"/>
                </a:cxn>
                <a:cxn ang="0">
                  <a:pos x="1303" y="12"/>
                </a:cxn>
                <a:cxn ang="0">
                  <a:pos x="1279" y="0"/>
                </a:cxn>
                <a:cxn ang="0">
                  <a:pos x="31" y="0"/>
                </a:cxn>
                <a:cxn ang="0">
                  <a:pos x="19" y="6"/>
                </a:cxn>
                <a:cxn ang="0">
                  <a:pos x="12" y="12"/>
                </a:cxn>
                <a:cxn ang="0">
                  <a:pos x="6" y="24"/>
                </a:cxn>
                <a:cxn ang="0">
                  <a:pos x="0" y="43"/>
                </a:cxn>
                <a:cxn ang="0">
                  <a:pos x="12" y="68"/>
                </a:cxn>
                <a:cxn ang="0">
                  <a:pos x="19" y="74"/>
                </a:cxn>
                <a:cxn ang="0">
                  <a:pos x="31" y="81"/>
                </a:cxn>
                <a:cxn ang="0">
                  <a:pos x="49" y="87"/>
                </a:cxn>
                <a:cxn ang="0">
                  <a:pos x="73" y="87"/>
                </a:cxn>
                <a:cxn ang="0">
                  <a:pos x="1242" y="87"/>
                </a:cxn>
              </a:cxnLst>
              <a:rect l="0" t="0" r="r" b="b"/>
              <a:pathLst>
                <a:path w="1309" h="87">
                  <a:moveTo>
                    <a:pt x="1242" y="87"/>
                  </a:moveTo>
                  <a:lnTo>
                    <a:pt x="1267" y="87"/>
                  </a:lnTo>
                  <a:lnTo>
                    <a:pt x="1303" y="68"/>
                  </a:lnTo>
                  <a:lnTo>
                    <a:pt x="1309" y="56"/>
                  </a:lnTo>
                  <a:lnTo>
                    <a:pt x="1309" y="24"/>
                  </a:lnTo>
                  <a:lnTo>
                    <a:pt x="1303" y="12"/>
                  </a:lnTo>
                  <a:lnTo>
                    <a:pt x="1279" y="0"/>
                  </a:lnTo>
                  <a:lnTo>
                    <a:pt x="31" y="0"/>
                  </a:lnTo>
                  <a:lnTo>
                    <a:pt x="19" y="6"/>
                  </a:lnTo>
                  <a:lnTo>
                    <a:pt x="12" y="12"/>
                  </a:lnTo>
                  <a:lnTo>
                    <a:pt x="6" y="24"/>
                  </a:lnTo>
                  <a:lnTo>
                    <a:pt x="0" y="43"/>
                  </a:lnTo>
                  <a:lnTo>
                    <a:pt x="12" y="68"/>
                  </a:lnTo>
                  <a:lnTo>
                    <a:pt x="19" y="74"/>
                  </a:lnTo>
                  <a:lnTo>
                    <a:pt x="31" y="81"/>
                  </a:lnTo>
                  <a:lnTo>
                    <a:pt x="49" y="87"/>
                  </a:lnTo>
                  <a:lnTo>
                    <a:pt x="73" y="87"/>
                  </a:lnTo>
                  <a:lnTo>
                    <a:pt x="1242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9" name="Freeform 59"/>
            <p:cNvSpPr>
              <a:spLocks/>
            </p:cNvSpPr>
            <p:nvPr/>
          </p:nvSpPr>
          <p:spPr bwMode="auto">
            <a:xfrm>
              <a:off x="7383" y="6972"/>
              <a:ext cx="497" cy="2198"/>
            </a:xfrm>
            <a:custGeom>
              <a:avLst/>
              <a:gdLst/>
              <a:ahLst/>
              <a:cxnLst>
                <a:cxn ang="0">
                  <a:pos x="497" y="2179"/>
                </a:cxn>
                <a:cxn ang="0">
                  <a:pos x="497" y="2173"/>
                </a:cxn>
                <a:cxn ang="0">
                  <a:pos x="485" y="2161"/>
                </a:cxn>
                <a:cxn ang="0">
                  <a:pos x="479" y="2148"/>
                </a:cxn>
                <a:cxn ang="0">
                  <a:pos x="461" y="2130"/>
                </a:cxn>
                <a:cxn ang="0">
                  <a:pos x="358" y="2005"/>
                </a:cxn>
                <a:cxn ang="0">
                  <a:pos x="279" y="1862"/>
                </a:cxn>
                <a:cxn ang="0">
                  <a:pos x="218" y="1712"/>
                </a:cxn>
                <a:cxn ang="0">
                  <a:pos x="170" y="1557"/>
                </a:cxn>
                <a:cxn ang="0">
                  <a:pos x="146" y="1401"/>
                </a:cxn>
                <a:cxn ang="0">
                  <a:pos x="127" y="1245"/>
                </a:cxn>
                <a:cxn ang="0">
                  <a:pos x="127" y="1102"/>
                </a:cxn>
                <a:cxn ang="0">
                  <a:pos x="134" y="909"/>
                </a:cxn>
                <a:cxn ang="0">
                  <a:pos x="158" y="722"/>
                </a:cxn>
                <a:cxn ang="0">
                  <a:pos x="200" y="542"/>
                </a:cxn>
                <a:cxn ang="0">
                  <a:pos x="261" y="367"/>
                </a:cxn>
                <a:cxn ang="0">
                  <a:pos x="352" y="206"/>
                </a:cxn>
                <a:cxn ang="0">
                  <a:pos x="467" y="56"/>
                </a:cxn>
                <a:cxn ang="0">
                  <a:pos x="479" y="44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3"/>
                </a:cxn>
                <a:cxn ang="0">
                  <a:pos x="255" y="224"/>
                </a:cxn>
                <a:cxn ang="0">
                  <a:pos x="194" y="318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4" y="785"/>
                </a:cxn>
                <a:cxn ang="0">
                  <a:pos x="6" y="953"/>
                </a:cxn>
                <a:cxn ang="0">
                  <a:pos x="0" y="1102"/>
                </a:cxn>
                <a:cxn ang="0">
                  <a:pos x="6" y="1245"/>
                </a:cxn>
                <a:cxn ang="0">
                  <a:pos x="24" y="1414"/>
                </a:cxn>
                <a:cxn ang="0">
                  <a:pos x="67" y="1600"/>
                </a:cxn>
                <a:cxn ang="0">
                  <a:pos x="140" y="1787"/>
                </a:cxn>
                <a:cxn ang="0">
                  <a:pos x="200" y="1893"/>
                </a:cxn>
                <a:cxn ang="0">
                  <a:pos x="261" y="1986"/>
                </a:cxn>
                <a:cxn ang="0">
                  <a:pos x="321" y="2061"/>
                </a:cxn>
                <a:cxn ang="0">
                  <a:pos x="376" y="2123"/>
                </a:cxn>
                <a:cxn ang="0">
                  <a:pos x="424" y="2167"/>
                </a:cxn>
                <a:cxn ang="0">
                  <a:pos x="455" y="2192"/>
                </a:cxn>
                <a:cxn ang="0">
                  <a:pos x="473" y="2198"/>
                </a:cxn>
                <a:cxn ang="0">
                  <a:pos x="485" y="2198"/>
                </a:cxn>
                <a:cxn ang="0">
                  <a:pos x="497" y="2192"/>
                </a:cxn>
                <a:cxn ang="0">
                  <a:pos x="497" y="2179"/>
                </a:cxn>
              </a:cxnLst>
              <a:rect l="0" t="0" r="r" b="b"/>
              <a:pathLst>
                <a:path w="497" h="2198">
                  <a:moveTo>
                    <a:pt x="497" y="2179"/>
                  </a:moveTo>
                  <a:lnTo>
                    <a:pt x="497" y="2173"/>
                  </a:lnTo>
                  <a:lnTo>
                    <a:pt x="485" y="2161"/>
                  </a:lnTo>
                  <a:lnTo>
                    <a:pt x="479" y="2148"/>
                  </a:lnTo>
                  <a:lnTo>
                    <a:pt x="461" y="2130"/>
                  </a:lnTo>
                  <a:lnTo>
                    <a:pt x="358" y="2005"/>
                  </a:lnTo>
                  <a:lnTo>
                    <a:pt x="279" y="1862"/>
                  </a:lnTo>
                  <a:lnTo>
                    <a:pt x="218" y="1712"/>
                  </a:lnTo>
                  <a:lnTo>
                    <a:pt x="170" y="1557"/>
                  </a:lnTo>
                  <a:lnTo>
                    <a:pt x="146" y="1401"/>
                  </a:lnTo>
                  <a:lnTo>
                    <a:pt x="127" y="1245"/>
                  </a:lnTo>
                  <a:lnTo>
                    <a:pt x="127" y="1102"/>
                  </a:lnTo>
                  <a:lnTo>
                    <a:pt x="134" y="909"/>
                  </a:lnTo>
                  <a:lnTo>
                    <a:pt x="158" y="722"/>
                  </a:lnTo>
                  <a:lnTo>
                    <a:pt x="200" y="542"/>
                  </a:lnTo>
                  <a:lnTo>
                    <a:pt x="261" y="367"/>
                  </a:lnTo>
                  <a:lnTo>
                    <a:pt x="352" y="206"/>
                  </a:lnTo>
                  <a:lnTo>
                    <a:pt x="467" y="56"/>
                  </a:lnTo>
                  <a:lnTo>
                    <a:pt x="479" y="44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3"/>
                  </a:lnTo>
                  <a:lnTo>
                    <a:pt x="255" y="224"/>
                  </a:lnTo>
                  <a:lnTo>
                    <a:pt x="194" y="318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4" y="785"/>
                  </a:lnTo>
                  <a:lnTo>
                    <a:pt x="6" y="953"/>
                  </a:lnTo>
                  <a:lnTo>
                    <a:pt x="0" y="1102"/>
                  </a:lnTo>
                  <a:lnTo>
                    <a:pt x="6" y="1245"/>
                  </a:lnTo>
                  <a:lnTo>
                    <a:pt x="24" y="1414"/>
                  </a:lnTo>
                  <a:lnTo>
                    <a:pt x="67" y="1600"/>
                  </a:lnTo>
                  <a:lnTo>
                    <a:pt x="140" y="1787"/>
                  </a:lnTo>
                  <a:lnTo>
                    <a:pt x="200" y="1893"/>
                  </a:lnTo>
                  <a:lnTo>
                    <a:pt x="261" y="1986"/>
                  </a:lnTo>
                  <a:lnTo>
                    <a:pt x="321" y="2061"/>
                  </a:lnTo>
                  <a:lnTo>
                    <a:pt x="376" y="2123"/>
                  </a:lnTo>
                  <a:lnTo>
                    <a:pt x="424" y="2167"/>
                  </a:lnTo>
                  <a:lnTo>
                    <a:pt x="455" y="2192"/>
                  </a:lnTo>
                  <a:lnTo>
                    <a:pt x="473" y="2198"/>
                  </a:lnTo>
                  <a:lnTo>
                    <a:pt x="485" y="2198"/>
                  </a:lnTo>
                  <a:lnTo>
                    <a:pt x="497" y="2192"/>
                  </a:lnTo>
                  <a:lnTo>
                    <a:pt x="497" y="21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0" name="Freeform 60"/>
            <p:cNvSpPr>
              <a:spLocks/>
            </p:cNvSpPr>
            <p:nvPr/>
          </p:nvSpPr>
          <p:spPr bwMode="auto">
            <a:xfrm>
              <a:off x="8092" y="7159"/>
              <a:ext cx="891" cy="1513"/>
            </a:xfrm>
            <a:custGeom>
              <a:avLst/>
              <a:gdLst/>
              <a:ahLst/>
              <a:cxnLst>
                <a:cxn ang="0">
                  <a:pos x="630" y="641"/>
                </a:cxn>
                <a:cxn ang="0">
                  <a:pos x="776" y="498"/>
                </a:cxn>
                <a:cxn ang="0">
                  <a:pos x="830" y="299"/>
                </a:cxn>
                <a:cxn ang="0">
                  <a:pos x="776" y="143"/>
                </a:cxn>
                <a:cxn ang="0">
                  <a:pos x="630" y="37"/>
                </a:cxn>
                <a:cxn ang="0">
                  <a:pos x="436" y="0"/>
                </a:cxn>
                <a:cxn ang="0">
                  <a:pos x="212" y="56"/>
                </a:cxn>
                <a:cxn ang="0">
                  <a:pos x="79" y="199"/>
                </a:cxn>
                <a:cxn ang="0">
                  <a:pos x="67" y="349"/>
                </a:cxn>
                <a:cxn ang="0">
                  <a:pos x="127" y="405"/>
                </a:cxn>
                <a:cxn ang="0">
                  <a:pos x="224" y="398"/>
                </a:cxn>
                <a:cxn ang="0">
                  <a:pos x="279" y="299"/>
                </a:cxn>
                <a:cxn ang="0">
                  <a:pos x="248" y="224"/>
                </a:cxn>
                <a:cxn ang="0">
                  <a:pos x="194" y="193"/>
                </a:cxn>
                <a:cxn ang="0">
                  <a:pos x="145" y="187"/>
                </a:cxn>
                <a:cxn ang="0">
                  <a:pos x="255" y="93"/>
                </a:cxn>
                <a:cxn ang="0">
                  <a:pos x="376" y="56"/>
                </a:cxn>
                <a:cxn ang="0">
                  <a:pos x="479" y="56"/>
                </a:cxn>
                <a:cxn ang="0">
                  <a:pos x="564" y="99"/>
                </a:cxn>
                <a:cxn ang="0">
                  <a:pos x="624" y="212"/>
                </a:cxn>
                <a:cxn ang="0">
                  <a:pos x="636" y="336"/>
                </a:cxn>
                <a:cxn ang="0">
                  <a:pos x="606" y="473"/>
                </a:cxn>
                <a:cxn ang="0">
                  <a:pos x="527" y="610"/>
                </a:cxn>
                <a:cxn ang="0">
                  <a:pos x="430" y="660"/>
                </a:cxn>
                <a:cxn ang="0">
                  <a:pos x="333" y="666"/>
                </a:cxn>
                <a:cxn ang="0">
                  <a:pos x="285" y="672"/>
                </a:cxn>
                <a:cxn ang="0">
                  <a:pos x="273" y="710"/>
                </a:cxn>
                <a:cxn ang="0">
                  <a:pos x="418" y="722"/>
                </a:cxn>
                <a:cxn ang="0">
                  <a:pos x="557" y="766"/>
                </a:cxn>
                <a:cxn ang="0">
                  <a:pos x="642" y="896"/>
                </a:cxn>
                <a:cxn ang="0">
                  <a:pos x="673" y="1090"/>
                </a:cxn>
                <a:cxn ang="0">
                  <a:pos x="642" y="1289"/>
                </a:cxn>
                <a:cxn ang="0">
                  <a:pos x="564" y="1401"/>
                </a:cxn>
                <a:cxn ang="0">
                  <a:pos x="473" y="1444"/>
                </a:cxn>
                <a:cxn ang="0">
                  <a:pos x="370" y="1444"/>
                </a:cxn>
                <a:cxn ang="0">
                  <a:pos x="224" y="1395"/>
                </a:cxn>
                <a:cxn ang="0">
                  <a:pos x="103" y="1283"/>
                </a:cxn>
                <a:cxn ang="0">
                  <a:pos x="200" y="1258"/>
                </a:cxn>
                <a:cxn ang="0">
                  <a:pos x="242" y="1164"/>
                </a:cxn>
                <a:cxn ang="0">
                  <a:pos x="206" y="1071"/>
                </a:cxn>
                <a:cxn ang="0">
                  <a:pos x="121" y="1040"/>
                </a:cxn>
                <a:cxn ang="0">
                  <a:pos x="55" y="1058"/>
                </a:cxn>
                <a:cxn ang="0">
                  <a:pos x="12" y="1114"/>
                </a:cxn>
                <a:cxn ang="0">
                  <a:pos x="18" y="1258"/>
                </a:cxn>
                <a:cxn ang="0">
                  <a:pos x="133" y="1413"/>
                </a:cxn>
                <a:cxn ang="0">
                  <a:pos x="321" y="1501"/>
                </a:cxn>
                <a:cxn ang="0">
                  <a:pos x="557" y="1494"/>
                </a:cxn>
                <a:cxn ang="0">
                  <a:pos x="763" y="1382"/>
                </a:cxn>
                <a:cxn ang="0">
                  <a:pos x="872" y="1195"/>
                </a:cxn>
                <a:cxn ang="0">
                  <a:pos x="879" y="1002"/>
                </a:cxn>
                <a:cxn ang="0">
                  <a:pos x="794" y="840"/>
                </a:cxn>
                <a:cxn ang="0">
                  <a:pos x="636" y="722"/>
                </a:cxn>
              </a:cxnLst>
              <a:rect l="0" t="0" r="r" b="b"/>
              <a:pathLst>
                <a:path w="891" h="1513">
                  <a:moveTo>
                    <a:pt x="533" y="691"/>
                  </a:moveTo>
                  <a:lnTo>
                    <a:pt x="630" y="641"/>
                  </a:lnTo>
                  <a:lnTo>
                    <a:pt x="715" y="579"/>
                  </a:lnTo>
                  <a:lnTo>
                    <a:pt x="776" y="498"/>
                  </a:lnTo>
                  <a:lnTo>
                    <a:pt x="818" y="405"/>
                  </a:lnTo>
                  <a:lnTo>
                    <a:pt x="830" y="299"/>
                  </a:lnTo>
                  <a:lnTo>
                    <a:pt x="818" y="212"/>
                  </a:lnTo>
                  <a:lnTo>
                    <a:pt x="776" y="143"/>
                  </a:lnTo>
                  <a:lnTo>
                    <a:pt x="715" y="81"/>
                  </a:lnTo>
                  <a:lnTo>
                    <a:pt x="630" y="37"/>
                  </a:lnTo>
                  <a:lnTo>
                    <a:pt x="539" y="6"/>
                  </a:lnTo>
                  <a:lnTo>
                    <a:pt x="436" y="0"/>
                  </a:lnTo>
                  <a:lnTo>
                    <a:pt x="315" y="12"/>
                  </a:lnTo>
                  <a:lnTo>
                    <a:pt x="212" y="56"/>
                  </a:lnTo>
                  <a:lnTo>
                    <a:pt x="133" y="118"/>
                  </a:lnTo>
                  <a:lnTo>
                    <a:pt x="79" y="199"/>
                  </a:lnTo>
                  <a:lnTo>
                    <a:pt x="61" y="299"/>
                  </a:lnTo>
                  <a:lnTo>
                    <a:pt x="67" y="349"/>
                  </a:lnTo>
                  <a:lnTo>
                    <a:pt x="91" y="380"/>
                  </a:lnTo>
                  <a:lnTo>
                    <a:pt x="127" y="405"/>
                  </a:lnTo>
                  <a:lnTo>
                    <a:pt x="170" y="411"/>
                  </a:lnTo>
                  <a:lnTo>
                    <a:pt x="224" y="398"/>
                  </a:lnTo>
                  <a:lnTo>
                    <a:pt x="267" y="355"/>
                  </a:lnTo>
                  <a:lnTo>
                    <a:pt x="279" y="299"/>
                  </a:lnTo>
                  <a:lnTo>
                    <a:pt x="273" y="255"/>
                  </a:lnTo>
                  <a:lnTo>
                    <a:pt x="248" y="224"/>
                  </a:lnTo>
                  <a:lnTo>
                    <a:pt x="224" y="205"/>
                  </a:lnTo>
                  <a:lnTo>
                    <a:pt x="194" y="193"/>
                  </a:lnTo>
                  <a:lnTo>
                    <a:pt x="164" y="187"/>
                  </a:lnTo>
                  <a:lnTo>
                    <a:pt x="145" y="187"/>
                  </a:lnTo>
                  <a:lnTo>
                    <a:pt x="194" y="131"/>
                  </a:lnTo>
                  <a:lnTo>
                    <a:pt x="255" y="93"/>
                  </a:lnTo>
                  <a:lnTo>
                    <a:pt x="315" y="68"/>
                  </a:lnTo>
                  <a:lnTo>
                    <a:pt x="376" y="56"/>
                  </a:lnTo>
                  <a:lnTo>
                    <a:pt x="430" y="50"/>
                  </a:lnTo>
                  <a:lnTo>
                    <a:pt x="479" y="56"/>
                  </a:lnTo>
                  <a:lnTo>
                    <a:pt x="521" y="68"/>
                  </a:lnTo>
                  <a:lnTo>
                    <a:pt x="564" y="99"/>
                  </a:lnTo>
                  <a:lnTo>
                    <a:pt x="600" y="149"/>
                  </a:lnTo>
                  <a:lnTo>
                    <a:pt x="624" y="212"/>
                  </a:lnTo>
                  <a:lnTo>
                    <a:pt x="636" y="299"/>
                  </a:lnTo>
                  <a:lnTo>
                    <a:pt x="636" y="336"/>
                  </a:lnTo>
                  <a:lnTo>
                    <a:pt x="624" y="398"/>
                  </a:lnTo>
                  <a:lnTo>
                    <a:pt x="606" y="473"/>
                  </a:lnTo>
                  <a:lnTo>
                    <a:pt x="576" y="548"/>
                  </a:lnTo>
                  <a:lnTo>
                    <a:pt x="527" y="610"/>
                  </a:lnTo>
                  <a:lnTo>
                    <a:pt x="479" y="647"/>
                  </a:lnTo>
                  <a:lnTo>
                    <a:pt x="430" y="660"/>
                  </a:lnTo>
                  <a:lnTo>
                    <a:pt x="388" y="666"/>
                  </a:lnTo>
                  <a:lnTo>
                    <a:pt x="333" y="666"/>
                  </a:lnTo>
                  <a:lnTo>
                    <a:pt x="315" y="672"/>
                  </a:lnTo>
                  <a:lnTo>
                    <a:pt x="285" y="672"/>
                  </a:lnTo>
                  <a:lnTo>
                    <a:pt x="273" y="685"/>
                  </a:lnTo>
                  <a:lnTo>
                    <a:pt x="273" y="710"/>
                  </a:lnTo>
                  <a:lnTo>
                    <a:pt x="285" y="722"/>
                  </a:lnTo>
                  <a:lnTo>
                    <a:pt x="418" y="722"/>
                  </a:lnTo>
                  <a:lnTo>
                    <a:pt x="497" y="735"/>
                  </a:lnTo>
                  <a:lnTo>
                    <a:pt x="557" y="766"/>
                  </a:lnTo>
                  <a:lnTo>
                    <a:pt x="612" y="822"/>
                  </a:lnTo>
                  <a:lnTo>
                    <a:pt x="642" y="896"/>
                  </a:lnTo>
                  <a:lnTo>
                    <a:pt x="667" y="984"/>
                  </a:lnTo>
                  <a:lnTo>
                    <a:pt x="673" y="1090"/>
                  </a:lnTo>
                  <a:lnTo>
                    <a:pt x="660" y="1202"/>
                  </a:lnTo>
                  <a:lnTo>
                    <a:pt x="642" y="1289"/>
                  </a:lnTo>
                  <a:lnTo>
                    <a:pt x="606" y="1357"/>
                  </a:lnTo>
                  <a:lnTo>
                    <a:pt x="564" y="1401"/>
                  </a:lnTo>
                  <a:lnTo>
                    <a:pt x="515" y="1432"/>
                  </a:lnTo>
                  <a:lnTo>
                    <a:pt x="473" y="1444"/>
                  </a:lnTo>
                  <a:lnTo>
                    <a:pt x="430" y="1451"/>
                  </a:lnTo>
                  <a:lnTo>
                    <a:pt x="370" y="1444"/>
                  </a:lnTo>
                  <a:lnTo>
                    <a:pt x="297" y="1426"/>
                  </a:lnTo>
                  <a:lnTo>
                    <a:pt x="224" y="1395"/>
                  </a:lnTo>
                  <a:lnTo>
                    <a:pt x="158" y="1351"/>
                  </a:lnTo>
                  <a:lnTo>
                    <a:pt x="103" y="1283"/>
                  </a:lnTo>
                  <a:lnTo>
                    <a:pt x="158" y="1283"/>
                  </a:lnTo>
                  <a:lnTo>
                    <a:pt x="200" y="1258"/>
                  </a:lnTo>
                  <a:lnTo>
                    <a:pt x="230" y="1220"/>
                  </a:lnTo>
                  <a:lnTo>
                    <a:pt x="242" y="1164"/>
                  </a:lnTo>
                  <a:lnTo>
                    <a:pt x="230" y="1108"/>
                  </a:lnTo>
                  <a:lnTo>
                    <a:pt x="206" y="1071"/>
                  </a:lnTo>
                  <a:lnTo>
                    <a:pt x="170" y="1046"/>
                  </a:lnTo>
                  <a:lnTo>
                    <a:pt x="121" y="1040"/>
                  </a:lnTo>
                  <a:lnTo>
                    <a:pt x="91" y="1046"/>
                  </a:lnTo>
                  <a:lnTo>
                    <a:pt x="55" y="1058"/>
                  </a:lnTo>
                  <a:lnTo>
                    <a:pt x="30" y="1077"/>
                  </a:lnTo>
                  <a:lnTo>
                    <a:pt x="12" y="1114"/>
                  </a:lnTo>
                  <a:lnTo>
                    <a:pt x="0" y="1164"/>
                  </a:lnTo>
                  <a:lnTo>
                    <a:pt x="18" y="1258"/>
                  </a:lnTo>
                  <a:lnTo>
                    <a:pt x="61" y="1345"/>
                  </a:lnTo>
                  <a:lnTo>
                    <a:pt x="133" y="1413"/>
                  </a:lnTo>
                  <a:lnTo>
                    <a:pt x="218" y="1469"/>
                  </a:lnTo>
                  <a:lnTo>
                    <a:pt x="321" y="1501"/>
                  </a:lnTo>
                  <a:lnTo>
                    <a:pt x="436" y="1513"/>
                  </a:lnTo>
                  <a:lnTo>
                    <a:pt x="557" y="1494"/>
                  </a:lnTo>
                  <a:lnTo>
                    <a:pt x="673" y="1451"/>
                  </a:lnTo>
                  <a:lnTo>
                    <a:pt x="763" y="1382"/>
                  </a:lnTo>
                  <a:lnTo>
                    <a:pt x="830" y="1295"/>
                  </a:lnTo>
                  <a:lnTo>
                    <a:pt x="872" y="1195"/>
                  </a:lnTo>
                  <a:lnTo>
                    <a:pt x="891" y="1090"/>
                  </a:lnTo>
                  <a:lnTo>
                    <a:pt x="879" y="1002"/>
                  </a:lnTo>
                  <a:lnTo>
                    <a:pt x="848" y="915"/>
                  </a:lnTo>
                  <a:lnTo>
                    <a:pt x="794" y="840"/>
                  </a:lnTo>
                  <a:lnTo>
                    <a:pt x="727" y="772"/>
                  </a:lnTo>
                  <a:lnTo>
                    <a:pt x="636" y="722"/>
                  </a:lnTo>
                  <a:lnTo>
                    <a:pt x="533" y="6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1" name="Freeform 61"/>
            <p:cNvSpPr>
              <a:spLocks/>
            </p:cNvSpPr>
            <p:nvPr/>
          </p:nvSpPr>
          <p:spPr bwMode="auto">
            <a:xfrm>
              <a:off x="9134" y="7651"/>
              <a:ext cx="1066" cy="996"/>
            </a:xfrm>
            <a:custGeom>
              <a:avLst/>
              <a:gdLst/>
              <a:ahLst/>
              <a:cxnLst>
                <a:cxn ang="0">
                  <a:pos x="679" y="230"/>
                </a:cxn>
                <a:cxn ang="0">
                  <a:pos x="763" y="87"/>
                </a:cxn>
                <a:cxn ang="0">
                  <a:pos x="891" y="50"/>
                </a:cxn>
                <a:cxn ang="0">
                  <a:pos x="921" y="99"/>
                </a:cxn>
                <a:cxn ang="0">
                  <a:pos x="873" y="211"/>
                </a:cxn>
                <a:cxn ang="0">
                  <a:pos x="927" y="268"/>
                </a:cxn>
                <a:cxn ang="0">
                  <a:pos x="1030" y="243"/>
                </a:cxn>
                <a:cxn ang="0">
                  <a:pos x="1060" y="93"/>
                </a:cxn>
                <a:cxn ang="0">
                  <a:pos x="951" y="12"/>
                </a:cxn>
                <a:cxn ang="0">
                  <a:pos x="800" y="12"/>
                </a:cxn>
                <a:cxn ang="0">
                  <a:pos x="667" y="131"/>
                </a:cxn>
                <a:cxn ang="0">
                  <a:pos x="557" y="43"/>
                </a:cxn>
                <a:cxn ang="0">
                  <a:pos x="412" y="0"/>
                </a:cxn>
                <a:cxn ang="0">
                  <a:pos x="182" y="112"/>
                </a:cxn>
                <a:cxn ang="0">
                  <a:pos x="73" y="299"/>
                </a:cxn>
                <a:cxn ang="0">
                  <a:pos x="73" y="355"/>
                </a:cxn>
                <a:cxn ang="0">
                  <a:pos x="109" y="361"/>
                </a:cxn>
                <a:cxn ang="0">
                  <a:pos x="212" y="155"/>
                </a:cxn>
                <a:cxn ang="0">
                  <a:pos x="370" y="50"/>
                </a:cxn>
                <a:cxn ang="0">
                  <a:pos x="497" y="87"/>
                </a:cxn>
                <a:cxn ang="0">
                  <a:pos x="521" y="243"/>
                </a:cxn>
                <a:cxn ang="0">
                  <a:pos x="448" y="554"/>
                </a:cxn>
                <a:cxn ang="0">
                  <a:pos x="327" y="884"/>
                </a:cxn>
                <a:cxn ang="0">
                  <a:pos x="182" y="946"/>
                </a:cxn>
                <a:cxn ang="0">
                  <a:pos x="146" y="896"/>
                </a:cxn>
                <a:cxn ang="0">
                  <a:pos x="194" y="772"/>
                </a:cxn>
                <a:cxn ang="0">
                  <a:pos x="152" y="728"/>
                </a:cxn>
                <a:cxn ang="0">
                  <a:pos x="61" y="741"/>
                </a:cxn>
                <a:cxn ang="0">
                  <a:pos x="12" y="903"/>
                </a:cxn>
                <a:cxn ang="0">
                  <a:pos x="146" y="990"/>
                </a:cxn>
                <a:cxn ang="0">
                  <a:pos x="321" y="952"/>
                </a:cxn>
                <a:cxn ang="0">
                  <a:pos x="418" y="847"/>
                </a:cxn>
                <a:cxn ang="0">
                  <a:pos x="485" y="921"/>
                </a:cxn>
                <a:cxn ang="0">
                  <a:pos x="660" y="996"/>
                </a:cxn>
                <a:cxn ang="0">
                  <a:pos x="885" y="878"/>
                </a:cxn>
                <a:cxn ang="0">
                  <a:pos x="994" y="691"/>
                </a:cxn>
                <a:cxn ang="0">
                  <a:pos x="994" y="641"/>
                </a:cxn>
                <a:cxn ang="0">
                  <a:pos x="951" y="647"/>
                </a:cxn>
                <a:cxn ang="0">
                  <a:pos x="860" y="840"/>
                </a:cxn>
                <a:cxn ang="0">
                  <a:pos x="703" y="940"/>
                </a:cxn>
                <a:cxn ang="0">
                  <a:pos x="576" y="903"/>
                </a:cxn>
                <a:cxn ang="0">
                  <a:pos x="551" y="753"/>
                </a:cxn>
                <a:cxn ang="0">
                  <a:pos x="654" y="305"/>
                </a:cxn>
              </a:cxnLst>
              <a:rect l="0" t="0" r="r" b="b"/>
              <a:pathLst>
                <a:path w="1066" h="996">
                  <a:moveTo>
                    <a:pt x="654" y="305"/>
                  </a:moveTo>
                  <a:lnTo>
                    <a:pt x="660" y="274"/>
                  </a:lnTo>
                  <a:lnTo>
                    <a:pt x="679" y="230"/>
                  </a:lnTo>
                  <a:lnTo>
                    <a:pt x="697" y="180"/>
                  </a:lnTo>
                  <a:lnTo>
                    <a:pt x="727" y="131"/>
                  </a:lnTo>
                  <a:lnTo>
                    <a:pt x="763" y="87"/>
                  </a:lnTo>
                  <a:lnTo>
                    <a:pt x="806" y="56"/>
                  </a:lnTo>
                  <a:lnTo>
                    <a:pt x="866" y="50"/>
                  </a:lnTo>
                  <a:lnTo>
                    <a:pt x="891" y="50"/>
                  </a:lnTo>
                  <a:lnTo>
                    <a:pt x="927" y="56"/>
                  </a:lnTo>
                  <a:lnTo>
                    <a:pt x="976" y="74"/>
                  </a:lnTo>
                  <a:lnTo>
                    <a:pt x="921" y="99"/>
                  </a:lnTo>
                  <a:lnTo>
                    <a:pt x="885" y="143"/>
                  </a:lnTo>
                  <a:lnTo>
                    <a:pt x="873" y="193"/>
                  </a:lnTo>
                  <a:lnTo>
                    <a:pt x="873" y="211"/>
                  </a:lnTo>
                  <a:lnTo>
                    <a:pt x="885" y="236"/>
                  </a:lnTo>
                  <a:lnTo>
                    <a:pt x="909" y="261"/>
                  </a:lnTo>
                  <a:lnTo>
                    <a:pt x="927" y="268"/>
                  </a:lnTo>
                  <a:lnTo>
                    <a:pt x="951" y="274"/>
                  </a:lnTo>
                  <a:lnTo>
                    <a:pt x="988" y="268"/>
                  </a:lnTo>
                  <a:lnTo>
                    <a:pt x="1030" y="243"/>
                  </a:lnTo>
                  <a:lnTo>
                    <a:pt x="1054" y="199"/>
                  </a:lnTo>
                  <a:lnTo>
                    <a:pt x="1066" y="143"/>
                  </a:lnTo>
                  <a:lnTo>
                    <a:pt x="1060" y="93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2"/>
                  </a:lnTo>
                  <a:lnTo>
                    <a:pt x="909" y="0"/>
                  </a:lnTo>
                  <a:lnTo>
                    <a:pt x="866" y="0"/>
                  </a:lnTo>
                  <a:lnTo>
                    <a:pt x="800" y="12"/>
                  </a:lnTo>
                  <a:lnTo>
                    <a:pt x="745" y="43"/>
                  </a:lnTo>
                  <a:lnTo>
                    <a:pt x="697" y="87"/>
                  </a:lnTo>
                  <a:lnTo>
                    <a:pt x="667" y="131"/>
                  </a:lnTo>
                  <a:lnTo>
                    <a:pt x="642" y="168"/>
                  </a:lnTo>
                  <a:lnTo>
                    <a:pt x="606" y="93"/>
                  </a:lnTo>
                  <a:lnTo>
                    <a:pt x="557" y="43"/>
                  </a:lnTo>
                  <a:lnTo>
                    <a:pt x="503" y="18"/>
                  </a:lnTo>
                  <a:lnTo>
                    <a:pt x="455" y="0"/>
                  </a:lnTo>
                  <a:lnTo>
                    <a:pt x="412" y="0"/>
                  </a:lnTo>
                  <a:lnTo>
                    <a:pt x="321" y="12"/>
                  </a:lnTo>
                  <a:lnTo>
                    <a:pt x="249" y="56"/>
                  </a:lnTo>
                  <a:lnTo>
                    <a:pt x="182" y="112"/>
                  </a:lnTo>
                  <a:lnTo>
                    <a:pt x="133" y="180"/>
                  </a:lnTo>
                  <a:lnTo>
                    <a:pt x="97" y="249"/>
                  </a:lnTo>
                  <a:lnTo>
                    <a:pt x="73" y="299"/>
                  </a:lnTo>
                  <a:lnTo>
                    <a:pt x="67" y="336"/>
                  </a:lnTo>
                  <a:lnTo>
                    <a:pt x="67" y="348"/>
                  </a:lnTo>
                  <a:lnTo>
                    <a:pt x="73" y="355"/>
                  </a:lnTo>
                  <a:lnTo>
                    <a:pt x="85" y="355"/>
                  </a:lnTo>
                  <a:lnTo>
                    <a:pt x="91" y="361"/>
                  </a:lnTo>
                  <a:lnTo>
                    <a:pt x="109" y="361"/>
                  </a:lnTo>
                  <a:lnTo>
                    <a:pt x="121" y="336"/>
                  </a:lnTo>
                  <a:lnTo>
                    <a:pt x="164" y="230"/>
                  </a:lnTo>
                  <a:lnTo>
                    <a:pt x="212" y="155"/>
                  </a:lnTo>
                  <a:lnTo>
                    <a:pt x="267" y="106"/>
                  </a:lnTo>
                  <a:lnTo>
                    <a:pt x="315" y="68"/>
                  </a:lnTo>
                  <a:lnTo>
                    <a:pt x="370" y="50"/>
                  </a:lnTo>
                  <a:lnTo>
                    <a:pt x="436" y="50"/>
                  </a:lnTo>
                  <a:lnTo>
                    <a:pt x="467" y="62"/>
                  </a:lnTo>
                  <a:lnTo>
                    <a:pt x="497" y="87"/>
                  </a:lnTo>
                  <a:lnTo>
                    <a:pt x="515" y="131"/>
                  </a:lnTo>
                  <a:lnTo>
                    <a:pt x="527" y="193"/>
                  </a:lnTo>
                  <a:lnTo>
                    <a:pt x="521" y="243"/>
                  </a:lnTo>
                  <a:lnTo>
                    <a:pt x="509" y="317"/>
                  </a:lnTo>
                  <a:lnTo>
                    <a:pt x="485" y="417"/>
                  </a:lnTo>
                  <a:lnTo>
                    <a:pt x="448" y="554"/>
                  </a:lnTo>
                  <a:lnTo>
                    <a:pt x="406" y="716"/>
                  </a:lnTo>
                  <a:lnTo>
                    <a:pt x="376" y="809"/>
                  </a:lnTo>
                  <a:lnTo>
                    <a:pt x="327" y="884"/>
                  </a:lnTo>
                  <a:lnTo>
                    <a:pt x="273" y="928"/>
                  </a:lnTo>
                  <a:lnTo>
                    <a:pt x="206" y="946"/>
                  </a:lnTo>
                  <a:lnTo>
                    <a:pt x="182" y="946"/>
                  </a:lnTo>
                  <a:lnTo>
                    <a:pt x="146" y="940"/>
                  </a:lnTo>
                  <a:lnTo>
                    <a:pt x="97" y="921"/>
                  </a:lnTo>
                  <a:lnTo>
                    <a:pt x="146" y="896"/>
                  </a:lnTo>
                  <a:lnTo>
                    <a:pt x="182" y="853"/>
                  </a:lnTo>
                  <a:lnTo>
                    <a:pt x="200" y="797"/>
                  </a:lnTo>
                  <a:lnTo>
                    <a:pt x="194" y="772"/>
                  </a:lnTo>
                  <a:lnTo>
                    <a:pt x="188" y="759"/>
                  </a:lnTo>
                  <a:lnTo>
                    <a:pt x="176" y="741"/>
                  </a:lnTo>
                  <a:lnTo>
                    <a:pt x="152" y="728"/>
                  </a:lnTo>
                  <a:lnTo>
                    <a:pt x="133" y="722"/>
                  </a:lnTo>
                  <a:lnTo>
                    <a:pt x="121" y="722"/>
                  </a:lnTo>
                  <a:lnTo>
                    <a:pt x="61" y="741"/>
                  </a:lnTo>
                  <a:lnTo>
                    <a:pt x="18" y="784"/>
                  </a:lnTo>
                  <a:lnTo>
                    <a:pt x="0" y="853"/>
                  </a:lnTo>
                  <a:lnTo>
                    <a:pt x="12" y="903"/>
                  </a:lnTo>
                  <a:lnTo>
                    <a:pt x="43" y="946"/>
                  </a:lnTo>
                  <a:lnTo>
                    <a:pt x="91" y="971"/>
                  </a:lnTo>
                  <a:lnTo>
                    <a:pt x="146" y="990"/>
                  </a:lnTo>
                  <a:lnTo>
                    <a:pt x="200" y="996"/>
                  </a:lnTo>
                  <a:lnTo>
                    <a:pt x="267" y="984"/>
                  </a:lnTo>
                  <a:lnTo>
                    <a:pt x="321" y="952"/>
                  </a:lnTo>
                  <a:lnTo>
                    <a:pt x="364" y="915"/>
                  </a:lnTo>
                  <a:lnTo>
                    <a:pt x="400" y="878"/>
                  </a:lnTo>
                  <a:lnTo>
                    <a:pt x="418" y="847"/>
                  </a:lnTo>
                  <a:lnTo>
                    <a:pt x="430" y="828"/>
                  </a:lnTo>
                  <a:lnTo>
                    <a:pt x="448" y="878"/>
                  </a:lnTo>
                  <a:lnTo>
                    <a:pt x="485" y="921"/>
                  </a:lnTo>
                  <a:lnTo>
                    <a:pt x="527" y="959"/>
                  </a:lnTo>
                  <a:lnTo>
                    <a:pt x="588" y="984"/>
                  </a:lnTo>
                  <a:lnTo>
                    <a:pt x="660" y="996"/>
                  </a:lnTo>
                  <a:lnTo>
                    <a:pt x="751" y="977"/>
                  </a:lnTo>
                  <a:lnTo>
                    <a:pt x="824" y="940"/>
                  </a:lnTo>
                  <a:lnTo>
                    <a:pt x="885" y="878"/>
                  </a:lnTo>
                  <a:lnTo>
                    <a:pt x="939" y="815"/>
                  </a:lnTo>
                  <a:lnTo>
                    <a:pt x="976" y="747"/>
                  </a:lnTo>
                  <a:lnTo>
                    <a:pt x="994" y="691"/>
                  </a:lnTo>
                  <a:lnTo>
                    <a:pt x="1000" y="654"/>
                  </a:lnTo>
                  <a:lnTo>
                    <a:pt x="1000" y="641"/>
                  </a:lnTo>
                  <a:lnTo>
                    <a:pt x="994" y="641"/>
                  </a:lnTo>
                  <a:lnTo>
                    <a:pt x="988" y="635"/>
                  </a:lnTo>
                  <a:lnTo>
                    <a:pt x="963" y="635"/>
                  </a:lnTo>
                  <a:lnTo>
                    <a:pt x="951" y="647"/>
                  </a:lnTo>
                  <a:lnTo>
                    <a:pt x="951" y="660"/>
                  </a:lnTo>
                  <a:lnTo>
                    <a:pt x="909" y="759"/>
                  </a:lnTo>
                  <a:lnTo>
                    <a:pt x="860" y="840"/>
                  </a:lnTo>
                  <a:lnTo>
                    <a:pt x="806" y="890"/>
                  </a:lnTo>
                  <a:lnTo>
                    <a:pt x="751" y="928"/>
                  </a:lnTo>
                  <a:lnTo>
                    <a:pt x="703" y="940"/>
                  </a:lnTo>
                  <a:lnTo>
                    <a:pt x="660" y="946"/>
                  </a:lnTo>
                  <a:lnTo>
                    <a:pt x="606" y="934"/>
                  </a:lnTo>
                  <a:lnTo>
                    <a:pt x="576" y="903"/>
                  </a:lnTo>
                  <a:lnTo>
                    <a:pt x="551" y="853"/>
                  </a:lnTo>
                  <a:lnTo>
                    <a:pt x="545" y="803"/>
                  </a:lnTo>
                  <a:lnTo>
                    <a:pt x="551" y="753"/>
                  </a:lnTo>
                  <a:lnTo>
                    <a:pt x="564" y="691"/>
                  </a:lnTo>
                  <a:lnTo>
                    <a:pt x="582" y="610"/>
                  </a:lnTo>
                  <a:lnTo>
                    <a:pt x="654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2" name="Freeform 62"/>
            <p:cNvSpPr>
              <a:spLocks/>
            </p:cNvSpPr>
            <p:nvPr/>
          </p:nvSpPr>
          <p:spPr bwMode="auto">
            <a:xfrm>
              <a:off x="10419" y="6972"/>
              <a:ext cx="496" cy="2198"/>
            </a:xfrm>
            <a:custGeom>
              <a:avLst/>
              <a:gdLst/>
              <a:ahLst/>
              <a:cxnLst>
                <a:cxn ang="0">
                  <a:pos x="496" y="1102"/>
                </a:cxn>
                <a:cxn ang="0">
                  <a:pos x="490" y="959"/>
                </a:cxn>
                <a:cxn ang="0">
                  <a:pos x="472" y="785"/>
                </a:cxn>
                <a:cxn ang="0">
                  <a:pos x="430" y="604"/>
                </a:cxn>
                <a:cxn ang="0">
                  <a:pos x="357" y="411"/>
                </a:cxn>
                <a:cxn ang="0">
                  <a:pos x="296" y="305"/>
                </a:cxn>
                <a:cxn ang="0">
                  <a:pos x="236" y="212"/>
                </a:cxn>
                <a:cxn ang="0">
                  <a:pos x="175" y="137"/>
                </a:cxn>
                <a:cxn ang="0">
                  <a:pos x="121" y="75"/>
                </a:cxn>
                <a:cxn ang="0">
                  <a:pos x="72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4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3"/>
                </a:cxn>
                <a:cxn ang="0">
                  <a:pos x="224" y="336"/>
                </a:cxn>
                <a:cxn ang="0">
                  <a:pos x="284" y="498"/>
                </a:cxn>
                <a:cxn ang="0">
                  <a:pos x="333" y="679"/>
                </a:cxn>
                <a:cxn ang="0">
                  <a:pos x="363" y="878"/>
                </a:cxn>
                <a:cxn ang="0">
                  <a:pos x="375" y="1102"/>
                </a:cxn>
                <a:cxn ang="0">
                  <a:pos x="369" y="1264"/>
                </a:cxn>
                <a:cxn ang="0">
                  <a:pos x="351" y="1426"/>
                </a:cxn>
                <a:cxn ang="0">
                  <a:pos x="321" y="1582"/>
                </a:cxn>
                <a:cxn ang="0">
                  <a:pos x="278" y="1731"/>
                </a:cxn>
                <a:cxn ang="0">
                  <a:pos x="212" y="1881"/>
                </a:cxn>
                <a:cxn ang="0">
                  <a:pos x="133" y="2018"/>
                </a:cxn>
                <a:cxn ang="0">
                  <a:pos x="30" y="2142"/>
                </a:cxn>
                <a:cxn ang="0">
                  <a:pos x="0" y="2173"/>
                </a:cxn>
                <a:cxn ang="0">
                  <a:pos x="0" y="2179"/>
                </a:cxn>
                <a:cxn ang="0">
                  <a:pos x="6" y="2192"/>
                </a:cxn>
                <a:cxn ang="0">
                  <a:pos x="12" y="2198"/>
                </a:cxn>
                <a:cxn ang="0">
                  <a:pos x="24" y="2198"/>
                </a:cxn>
                <a:cxn ang="0">
                  <a:pos x="42" y="2192"/>
                </a:cxn>
                <a:cxn ang="0">
                  <a:pos x="78" y="2161"/>
                </a:cxn>
                <a:cxn ang="0">
                  <a:pos x="127" y="2117"/>
                </a:cxn>
                <a:cxn ang="0">
                  <a:pos x="181" y="2055"/>
                </a:cxn>
                <a:cxn ang="0">
                  <a:pos x="242" y="1980"/>
                </a:cxn>
                <a:cxn ang="0">
                  <a:pos x="302" y="1881"/>
                </a:cxn>
                <a:cxn ang="0">
                  <a:pos x="363" y="1768"/>
                </a:cxn>
                <a:cxn ang="0">
                  <a:pos x="430" y="1588"/>
                </a:cxn>
                <a:cxn ang="0">
                  <a:pos x="472" y="1414"/>
                </a:cxn>
                <a:cxn ang="0">
                  <a:pos x="490" y="1252"/>
                </a:cxn>
                <a:cxn ang="0">
                  <a:pos x="496" y="1102"/>
                </a:cxn>
              </a:cxnLst>
              <a:rect l="0" t="0" r="r" b="b"/>
              <a:pathLst>
                <a:path w="496" h="2198">
                  <a:moveTo>
                    <a:pt x="496" y="1102"/>
                  </a:moveTo>
                  <a:lnTo>
                    <a:pt x="490" y="959"/>
                  </a:lnTo>
                  <a:lnTo>
                    <a:pt x="472" y="785"/>
                  </a:lnTo>
                  <a:lnTo>
                    <a:pt x="430" y="604"/>
                  </a:lnTo>
                  <a:lnTo>
                    <a:pt x="357" y="411"/>
                  </a:lnTo>
                  <a:lnTo>
                    <a:pt x="296" y="305"/>
                  </a:lnTo>
                  <a:lnTo>
                    <a:pt x="236" y="212"/>
                  </a:lnTo>
                  <a:lnTo>
                    <a:pt x="175" y="137"/>
                  </a:lnTo>
                  <a:lnTo>
                    <a:pt x="121" y="75"/>
                  </a:lnTo>
                  <a:lnTo>
                    <a:pt x="72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4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3"/>
                  </a:lnTo>
                  <a:lnTo>
                    <a:pt x="224" y="336"/>
                  </a:lnTo>
                  <a:lnTo>
                    <a:pt x="284" y="498"/>
                  </a:lnTo>
                  <a:lnTo>
                    <a:pt x="333" y="679"/>
                  </a:lnTo>
                  <a:lnTo>
                    <a:pt x="363" y="878"/>
                  </a:lnTo>
                  <a:lnTo>
                    <a:pt x="375" y="1102"/>
                  </a:lnTo>
                  <a:lnTo>
                    <a:pt x="369" y="1264"/>
                  </a:lnTo>
                  <a:lnTo>
                    <a:pt x="351" y="1426"/>
                  </a:lnTo>
                  <a:lnTo>
                    <a:pt x="321" y="1582"/>
                  </a:lnTo>
                  <a:lnTo>
                    <a:pt x="278" y="1731"/>
                  </a:lnTo>
                  <a:lnTo>
                    <a:pt x="212" y="1881"/>
                  </a:lnTo>
                  <a:lnTo>
                    <a:pt x="133" y="2018"/>
                  </a:lnTo>
                  <a:lnTo>
                    <a:pt x="30" y="2142"/>
                  </a:lnTo>
                  <a:lnTo>
                    <a:pt x="0" y="2173"/>
                  </a:lnTo>
                  <a:lnTo>
                    <a:pt x="0" y="2179"/>
                  </a:lnTo>
                  <a:lnTo>
                    <a:pt x="6" y="2192"/>
                  </a:lnTo>
                  <a:lnTo>
                    <a:pt x="12" y="2198"/>
                  </a:lnTo>
                  <a:lnTo>
                    <a:pt x="24" y="2198"/>
                  </a:lnTo>
                  <a:lnTo>
                    <a:pt x="42" y="2192"/>
                  </a:lnTo>
                  <a:lnTo>
                    <a:pt x="78" y="2161"/>
                  </a:lnTo>
                  <a:lnTo>
                    <a:pt x="127" y="2117"/>
                  </a:lnTo>
                  <a:lnTo>
                    <a:pt x="181" y="2055"/>
                  </a:lnTo>
                  <a:lnTo>
                    <a:pt x="242" y="1980"/>
                  </a:lnTo>
                  <a:lnTo>
                    <a:pt x="302" y="1881"/>
                  </a:lnTo>
                  <a:lnTo>
                    <a:pt x="363" y="1768"/>
                  </a:lnTo>
                  <a:lnTo>
                    <a:pt x="430" y="1588"/>
                  </a:lnTo>
                  <a:lnTo>
                    <a:pt x="472" y="1414"/>
                  </a:lnTo>
                  <a:lnTo>
                    <a:pt x="490" y="1252"/>
                  </a:lnTo>
                  <a:lnTo>
                    <a:pt x="496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3" name="Freeform 63"/>
            <p:cNvSpPr>
              <a:spLocks noEditPoints="1"/>
            </p:cNvSpPr>
            <p:nvPr/>
          </p:nvSpPr>
          <p:spPr bwMode="auto">
            <a:xfrm>
              <a:off x="12133" y="6300"/>
              <a:ext cx="1424" cy="516"/>
            </a:xfrm>
            <a:custGeom>
              <a:avLst/>
              <a:gdLst/>
              <a:ahLst/>
              <a:cxnLst>
                <a:cxn ang="0">
                  <a:pos x="1351" y="87"/>
                </a:cxn>
                <a:cxn ang="0">
                  <a:pos x="1393" y="87"/>
                </a:cxn>
                <a:cxn ang="0">
                  <a:pos x="1406" y="80"/>
                </a:cxn>
                <a:cxn ang="0">
                  <a:pos x="1412" y="74"/>
                </a:cxn>
                <a:cxn ang="0">
                  <a:pos x="1418" y="62"/>
                </a:cxn>
                <a:cxn ang="0">
                  <a:pos x="1424" y="43"/>
                </a:cxn>
                <a:cxn ang="0">
                  <a:pos x="1424" y="31"/>
                </a:cxn>
                <a:cxn ang="0">
                  <a:pos x="1406" y="12"/>
                </a:cxn>
                <a:cxn ang="0">
                  <a:pos x="1381" y="0"/>
                </a:cxn>
                <a:cxn ang="0">
                  <a:pos x="42" y="0"/>
                </a:cxn>
                <a:cxn ang="0">
                  <a:pos x="6" y="18"/>
                </a:cxn>
                <a:cxn ang="0">
                  <a:pos x="0" y="31"/>
                </a:cxn>
                <a:cxn ang="0">
                  <a:pos x="0" y="62"/>
                </a:cxn>
                <a:cxn ang="0">
                  <a:pos x="6" y="74"/>
                </a:cxn>
                <a:cxn ang="0">
                  <a:pos x="30" y="87"/>
                </a:cxn>
                <a:cxn ang="0">
                  <a:pos x="73" y="87"/>
                </a:cxn>
                <a:cxn ang="0">
                  <a:pos x="1351" y="87"/>
                </a:cxn>
                <a:cxn ang="0">
                  <a:pos x="1351" y="516"/>
                </a:cxn>
                <a:cxn ang="0">
                  <a:pos x="1381" y="516"/>
                </a:cxn>
                <a:cxn ang="0">
                  <a:pos x="1393" y="510"/>
                </a:cxn>
                <a:cxn ang="0">
                  <a:pos x="1406" y="510"/>
                </a:cxn>
                <a:cxn ang="0">
                  <a:pos x="1412" y="498"/>
                </a:cxn>
                <a:cxn ang="0">
                  <a:pos x="1418" y="491"/>
                </a:cxn>
                <a:cxn ang="0">
                  <a:pos x="1424" y="473"/>
                </a:cxn>
                <a:cxn ang="0">
                  <a:pos x="1424" y="454"/>
                </a:cxn>
                <a:cxn ang="0">
                  <a:pos x="1406" y="435"/>
                </a:cxn>
                <a:cxn ang="0">
                  <a:pos x="1393" y="429"/>
                </a:cxn>
                <a:cxn ang="0">
                  <a:pos x="30" y="429"/>
                </a:cxn>
                <a:cxn ang="0">
                  <a:pos x="6" y="442"/>
                </a:cxn>
                <a:cxn ang="0">
                  <a:pos x="0" y="454"/>
                </a:cxn>
                <a:cxn ang="0">
                  <a:pos x="0" y="491"/>
                </a:cxn>
                <a:cxn ang="0">
                  <a:pos x="18" y="510"/>
                </a:cxn>
                <a:cxn ang="0">
                  <a:pos x="30" y="510"/>
                </a:cxn>
                <a:cxn ang="0">
                  <a:pos x="42" y="516"/>
                </a:cxn>
                <a:cxn ang="0">
                  <a:pos x="67" y="516"/>
                </a:cxn>
                <a:cxn ang="0">
                  <a:pos x="1351" y="516"/>
                </a:cxn>
              </a:cxnLst>
              <a:rect l="0" t="0" r="r" b="b"/>
              <a:pathLst>
                <a:path w="1424" h="516">
                  <a:moveTo>
                    <a:pt x="1351" y="87"/>
                  </a:moveTo>
                  <a:lnTo>
                    <a:pt x="1393" y="87"/>
                  </a:lnTo>
                  <a:lnTo>
                    <a:pt x="1406" y="80"/>
                  </a:lnTo>
                  <a:lnTo>
                    <a:pt x="1412" y="74"/>
                  </a:lnTo>
                  <a:lnTo>
                    <a:pt x="1418" y="62"/>
                  </a:lnTo>
                  <a:lnTo>
                    <a:pt x="1424" y="43"/>
                  </a:lnTo>
                  <a:lnTo>
                    <a:pt x="1424" y="31"/>
                  </a:lnTo>
                  <a:lnTo>
                    <a:pt x="1406" y="12"/>
                  </a:lnTo>
                  <a:lnTo>
                    <a:pt x="1381" y="0"/>
                  </a:lnTo>
                  <a:lnTo>
                    <a:pt x="42" y="0"/>
                  </a:lnTo>
                  <a:lnTo>
                    <a:pt x="6" y="18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6" y="74"/>
                  </a:lnTo>
                  <a:lnTo>
                    <a:pt x="30" y="87"/>
                  </a:lnTo>
                  <a:lnTo>
                    <a:pt x="73" y="87"/>
                  </a:lnTo>
                  <a:lnTo>
                    <a:pt x="1351" y="87"/>
                  </a:lnTo>
                  <a:close/>
                  <a:moveTo>
                    <a:pt x="1351" y="516"/>
                  </a:moveTo>
                  <a:lnTo>
                    <a:pt x="1381" y="516"/>
                  </a:lnTo>
                  <a:lnTo>
                    <a:pt x="1393" y="510"/>
                  </a:lnTo>
                  <a:lnTo>
                    <a:pt x="1406" y="510"/>
                  </a:lnTo>
                  <a:lnTo>
                    <a:pt x="1412" y="498"/>
                  </a:lnTo>
                  <a:lnTo>
                    <a:pt x="1418" y="491"/>
                  </a:lnTo>
                  <a:lnTo>
                    <a:pt x="1424" y="473"/>
                  </a:lnTo>
                  <a:lnTo>
                    <a:pt x="1424" y="454"/>
                  </a:lnTo>
                  <a:lnTo>
                    <a:pt x="1406" y="435"/>
                  </a:lnTo>
                  <a:lnTo>
                    <a:pt x="1393" y="429"/>
                  </a:lnTo>
                  <a:lnTo>
                    <a:pt x="30" y="429"/>
                  </a:lnTo>
                  <a:lnTo>
                    <a:pt x="6" y="442"/>
                  </a:lnTo>
                  <a:lnTo>
                    <a:pt x="0" y="454"/>
                  </a:lnTo>
                  <a:lnTo>
                    <a:pt x="0" y="491"/>
                  </a:lnTo>
                  <a:lnTo>
                    <a:pt x="18" y="510"/>
                  </a:lnTo>
                  <a:lnTo>
                    <a:pt x="30" y="510"/>
                  </a:lnTo>
                  <a:lnTo>
                    <a:pt x="42" y="516"/>
                  </a:lnTo>
                  <a:lnTo>
                    <a:pt x="67" y="516"/>
                  </a:lnTo>
                  <a:lnTo>
                    <a:pt x="1351" y="5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4" name="Freeform 64"/>
            <p:cNvSpPr>
              <a:spLocks noEditPoints="1"/>
            </p:cNvSpPr>
            <p:nvPr/>
          </p:nvSpPr>
          <p:spPr bwMode="auto">
            <a:xfrm>
              <a:off x="15150" y="3697"/>
              <a:ext cx="1472" cy="691"/>
            </a:xfrm>
            <a:custGeom>
              <a:avLst/>
              <a:gdLst/>
              <a:ahLst/>
              <a:cxnLst>
                <a:cxn ang="0">
                  <a:pos x="709" y="205"/>
                </a:cxn>
                <a:cxn ang="0">
                  <a:pos x="594" y="93"/>
                </a:cxn>
                <a:cxn ang="0">
                  <a:pos x="424" y="12"/>
                </a:cxn>
                <a:cxn ang="0">
                  <a:pos x="230" y="12"/>
                </a:cxn>
                <a:cxn ang="0">
                  <a:pos x="91" y="106"/>
                </a:cxn>
                <a:cxn ang="0">
                  <a:pos x="12" y="255"/>
                </a:cxn>
                <a:cxn ang="0">
                  <a:pos x="12" y="436"/>
                </a:cxn>
                <a:cxn ang="0">
                  <a:pos x="91" y="591"/>
                </a:cxn>
                <a:cxn ang="0">
                  <a:pos x="230" y="678"/>
                </a:cxn>
                <a:cxn ang="0">
                  <a:pos x="418" y="678"/>
                </a:cxn>
                <a:cxn ang="0">
                  <a:pos x="576" y="597"/>
                </a:cxn>
                <a:cxn ang="0">
                  <a:pos x="691" y="485"/>
                </a:cxn>
                <a:cxn ang="0">
                  <a:pos x="770" y="485"/>
                </a:cxn>
                <a:cxn ang="0">
                  <a:pos x="885" y="597"/>
                </a:cxn>
                <a:cxn ang="0">
                  <a:pos x="1048" y="678"/>
                </a:cxn>
                <a:cxn ang="0">
                  <a:pos x="1242" y="678"/>
                </a:cxn>
                <a:cxn ang="0">
                  <a:pos x="1381" y="591"/>
                </a:cxn>
                <a:cxn ang="0">
                  <a:pos x="1466" y="436"/>
                </a:cxn>
                <a:cxn ang="0">
                  <a:pos x="1460" y="261"/>
                </a:cxn>
                <a:cxn ang="0">
                  <a:pos x="1388" y="106"/>
                </a:cxn>
                <a:cxn ang="0">
                  <a:pos x="1248" y="12"/>
                </a:cxn>
                <a:cxn ang="0">
                  <a:pos x="1060" y="12"/>
                </a:cxn>
                <a:cxn ang="0">
                  <a:pos x="897" y="99"/>
                </a:cxn>
                <a:cxn ang="0">
                  <a:pos x="788" y="211"/>
                </a:cxn>
                <a:cxn ang="0">
                  <a:pos x="800" y="311"/>
                </a:cxn>
                <a:cxn ang="0">
                  <a:pos x="963" y="130"/>
                </a:cxn>
                <a:cxn ang="0">
                  <a:pos x="1169" y="56"/>
                </a:cxn>
                <a:cxn ang="0">
                  <a:pos x="1327" y="118"/>
                </a:cxn>
                <a:cxn ang="0">
                  <a:pos x="1418" y="261"/>
                </a:cxn>
                <a:cxn ang="0">
                  <a:pos x="1418" y="436"/>
                </a:cxn>
                <a:cxn ang="0">
                  <a:pos x="1327" y="560"/>
                </a:cxn>
                <a:cxn ang="0">
                  <a:pos x="1182" y="610"/>
                </a:cxn>
                <a:cxn ang="0">
                  <a:pos x="1024" y="554"/>
                </a:cxn>
                <a:cxn ang="0">
                  <a:pos x="879" y="411"/>
                </a:cxn>
                <a:cxn ang="0">
                  <a:pos x="679" y="380"/>
                </a:cxn>
                <a:cxn ang="0">
                  <a:pos x="509" y="566"/>
                </a:cxn>
                <a:cxn ang="0">
                  <a:pos x="303" y="635"/>
                </a:cxn>
                <a:cxn ang="0">
                  <a:pos x="146" y="579"/>
                </a:cxn>
                <a:cxn ang="0">
                  <a:pos x="55" y="436"/>
                </a:cxn>
                <a:cxn ang="0">
                  <a:pos x="55" y="261"/>
                </a:cxn>
                <a:cxn ang="0">
                  <a:pos x="152" y="130"/>
                </a:cxn>
                <a:cxn ang="0">
                  <a:pos x="297" y="81"/>
                </a:cxn>
                <a:cxn ang="0">
                  <a:pos x="448" y="137"/>
                </a:cxn>
                <a:cxn ang="0">
                  <a:pos x="600" y="280"/>
                </a:cxn>
              </a:cxnLst>
              <a:rect l="0" t="0" r="r" b="b"/>
              <a:pathLst>
                <a:path w="1472" h="691">
                  <a:moveTo>
                    <a:pt x="751" y="255"/>
                  </a:moveTo>
                  <a:lnTo>
                    <a:pt x="709" y="205"/>
                  </a:lnTo>
                  <a:lnTo>
                    <a:pt x="654" y="149"/>
                  </a:lnTo>
                  <a:lnTo>
                    <a:pt x="594" y="93"/>
                  </a:lnTo>
                  <a:lnTo>
                    <a:pt x="515" y="43"/>
                  </a:lnTo>
                  <a:lnTo>
                    <a:pt x="424" y="12"/>
                  </a:lnTo>
                  <a:lnTo>
                    <a:pt x="321" y="0"/>
                  </a:lnTo>
                  <a:lnTo>
                    <a:pt x="230" y="12"/>
                  </a:lnTo>
                  <a:lnTo>
                    <a:pt x="158" y="49"/>
                  </a:lnTo>
                  <a:lnTo>
                    <a:pt x="91" y="106"/>
                  </a:lnTo>
                  <a:lnTo>
                    <a:pt x="43" y="174"/>
                  </a:lnTo>
                  <a:lnTo>
                    <a:pt x="12" y="255"/>
                  </a:lnTo>
                  <a:lnTo>
                    <a:pt x="0" y="348"/>
                  </a:lnTo>
                  <a:lnTo>
                    <a:pt x="12" y="436"/>
                  </a:lnTo>
                  <a:lnTo>
                    <a:pt x="43" y="517"/>
                  </a:lnTo>
                  <a:lnTo>
                    <a:pt x="91" y="591"/>
                  </a:lnTo>
                  <a:lnTo>
                    <a:pt x="152" y="641"/>
                  </a:lnTo>
                  <a:lnTo>
                    <a:pt x="230" y="678"/>
                  </a:lnTo>
                  <a:lnTo>
                    <a:pt x="315" y="691"/>
                  </a:lnTo>
                  <a:lnTo>
                    <a:pt x="418" y="678"/>
                  </a:lnTo>
                  <a:lnTo>
                    <a:pt x="503" y="647"/>
                  </a:lnTo>
                  <a:lnTo>
                    <a:pt x="576" y="597"/>
                  </a:lnTo>
                  <a:lnTo>
                    <a:pt x="642" y="541"/>
                  </a:lnTo>
                  <a:lnTo>
                    <a:pt x="691" y="485"/>
                  </a:lnTo>
                  <a:lnTo>
                    <a:pt x="727" y="436"/>
                  </a:lnTo>
                  <a:lnTo>
                    <a:pt x="770" y="485"/>
                  </a:lnTo>
                  <a:lnTo>
                    <a:pt x="818" y="541"/>
                  </a:lnTo>
                  <a:lnTo>
                    <a:pt x="885" y="597"/>
                  </a:lnTo>
                  <a:lnTo>
                    <a:pt x="957" y="647"/>
                  </a:lnTo>
                  <a:lnTo>
                    <a:pt x="1048" y="678"/>
                  </a:lnTo>
                  <a:lnTo>
                    <a:pt x="1151" y="691"/>
                  </a:lnTo>
                  <a:lnTo>
                    <a:pt x="1242" y="678"/>
                  </a:lnTo>
                  <a:lnTo>
                    <a:pt x="1321" y="641"/>
                  </a:lnTo>
                  <a:lnTo>
                    <a:pt x="1381" y="591"/>
                  </a:lnTo>
                  <a:lnTo>
                    <a:pt x="1430" y="517"/>
                  </a:lnTo>
                  <a:lnTo>
                    <a:pt x="1466" y="436"/>
                  </a:lnTo>
                  <a:lnTo>
                    <a:pt x="1472" y="348"/>
                  </a:lnTo>
                  <a:lnTo>
                    <a:pt x="1460" y="261"/>
                  </a:lnTo>
                  <a:lnTo>
                    <a:pt x="1436" y="174"/>
                  </a:lnTo>
                  <a:lnTo>
                    <a:pt x="1388" y="106"/>
                  </a:lnTo>
                  <a:lnTo>
                    <a:pt x="1321" y="49"/>
                  </a:lnTo>
                  <a:lnTo>
                    <a:pt x="1248" y="12"/>
                  </a:lnTo>
                  <a:lnTo>
                    <a:pt x="1157" y="0"/>
                  </a:lnTo>
                  <a:lnTo>
                    <a:pt x="1060" y="12"/>
                  </a:lnTo>
                  <a:lnTo>
                    <a:pt x="969" y="49"/>
                  </a:lnTo>
                  <a:lnTo>
                    <a:pt x="897" y="99"/>
                  </a:lnTo>
                  <a:lnTo>
                    <a:pt x="836" y="155"/>
                  </a:lnTo>
                  <a:lnTo>
                    <a:pt x="788" y="211"/>
                  </a:lnTo>
                  <a:lnTo>
                    <a:pt x="751" y="255"/>
                  </a:lnTo>
                  <a:close/>
                  <a:moveTo>
                    <a:pt x="800" y="311"/>
                  </a:moveTo>
                  <a:lnTo>
                    <a:pt x="879" y="211"/>
                  </a:lnTo>
                  <a:lnTo>
                    <a:pt x="963" y="130"/>
                  </a:lnTo>
                  <a:lnTo>
                    <a:pt x="1066" y="74"/>
                  </a:lnTo>
                  <a:lnTo>
                    <a:pt x="1169" y="56"/>
                  </a:lnTo>
                  <a:lnTo>
                    <a:pt x="1254" y="74"/>
                  </a:lnTo>
                  <a:lnTo>
                    <a:pt x="1327" y="118"/>
                  </a:lnTo>
                  <a:lnTo>
                    <a:pt x="1388" y="180"/>
                  </a:lnTo>
                  <a:lnTo>
                    <a:pt x="1418" y="261"/>
                  </a:lnTo>
                  <a:lnTo>
                    <a:pt x="1430" y="348"/>
                  </a:lnTo>
                  <a:lnTo>
                    <a:pt x="1418" y="436"/>
                  </a:lnTo>
                  <a:lnTo>
                    <a:pt x="1381" y="504"/>
                  </a:lnTo>
                  <a:lnTo>
                    <a:pt x="1327" y="560"/>
                  </a:lnTo>
                  <a:lnTo>
                    <a:pt x="1254" y="597"/>
                  </a:lnTo>
                  <a:lnTo>
                    <a:pt x="1182" y="610"/>
                  </a:lnTo>
                  <a:lnTo>
                    <a:pt x="1103" y="597"/>
                  </a:lnTo>
                  <a:lnTo>
                    <a:pt x="1024" y="554"/>
                  </a:lnTo>
                  <a:lnTo>
                    <a:pt x="951" y="492"/>
                  </a:lnTo>
                  <a:lnTo>
                    <a:pt x="879" y="411"/>
                  </a:lnTo>
                  <a:lnTo>
                    <a:pt x="800" y="311"/>
                  </a:lnTo>
                  <a:close/>
                  <a:moveTo>
                    <a:pt x="679" y="380"/>
                  </a:moveTo>
                  <a:lnTo>
                    <a:pt x="600" y="485"/>
                  </a:lnTo>
                  <a:lnTo>
                    <a:pt x="509" y="566"/>
                  </a:lnTo>
                  <a:lnTo>
                    <a:pt x="412" y="616"/>
                  </a:lnTo>
                  <a:lnTo>
                    <a:pt x="303" y="635"/>
                  </a:lnTo>
                  <a:lnTo>
                    <a:pt x="218" y="622"/>
                  </a:lnTo>
                  <a:lnTo>
                    <a:pt x="146" y="579"/>
                  </a:lnTo>
                  <a:lnTo>
                    <a:pt x="91" y="510"/>
                  </a:lnTo>
                  <a:lnTo>
                    <a:pt x="55" y="436"/>
                  </a:lnTo>
                  <a:lnTo>
                    <a:pt x="43" y="348"/>
                  </a:lnTo>
                  <a:lnTo>
                    <a:pt x="55" y="261"/>
                  </a:lnTo>
                  <a:lnTo>
                    <a:pt x="97" y="186"/>
                  </a:lnTo>
                  <a:lnTo>
                    <a:pt x="152" y="130"/>
                  </a:lnTo>
                  <a:lnTo>
                    <a:pt x="218" y="99"/>
                  </a:lnTo>
                  <a:lnTo>
                    <a:pt x="297" y="81"/>
                  </a:lnTo>
                  <a:lnTo>
                    <a:pt x="376" y="99"/>
                  </a:lnTo>
                  <a:lnTo>
                    <a:pt x="448" y="137"/>
                  </a:lnTo>
                  <a:lnTo>
                    <a:pt x="521" y="199"/>
                  </a:lnTo>
                  <a:lnTo>
                    <a:pt x="600" y="280"/>
                  </a:lnTo>
                  <a:lnTo>
                    <a:pt x="679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5" name="Freeform 65"/>
            <p:cNvSpPr>
              <a:spLocks/>
            </p:cNvSpPr>
            <p:nvPr/>
          </p:nvSpPr>
          <p:spPr bwMode="auto">
            <a:xfrm>
              <a:off x="14459" y="5042"/>
              <a:ext cx="2848" cy="3082"/>
            </a:xfrm>
            <a:custGeom>
              <a:avLst/>
              <a:gdLst/>
              <a:ahLst/>
              <a:cxnLst>
                <a:cxn ang="0">
                  <a:pos x="2593" y="3082"/>
                </a:cxn>
                <a:cxn ang="0">
                  <a:pos x="2848" y="2378"/>
                </a:cxn>
                <a:cxn ang="0">
                  <a:pos x="2793" y="2378"/>
                </a:cxn>
                <a:cxn ang="0">
                  <a:pos x="2739" y="2484"/>
                </a:cxn>
                <a:cxn ang="0">
                  <a:pos x="2666" y="2578"/>
                </a:cxn>
                <a:cxn ang="0">
                  <a:pos x="2581" y="2659"/>
                </a:cxn>
                <a:cxn ang="0">
                  <a:pos x="2472" y="2727"/>
                </a:cxn>
                <a:cxn ang="0">
                  <a:pos x="2363" y="2783"/>
                </a:cxn>
                <a:cxn ang="0">
                  <a:pos x="2242" y="2820"/>
                </a:cxn>
                <a:cxn ang="0">
                  <a:pos x="2206" y="2833"/>
                </a:cxn>
                <a:cxn ang="0">
                  <a:pos x="2139" y="2845"/>
                </a:cxn>
                <a:cxn ang="0">
                  <a:pos x="2042" y="2858"/>
                </a:cxn>
                <a:cxn ang="0">
                  <a:pos x="1921" y="2877"/>
                </a:cxn>
                <a:cxn ang="0">
                  <a:pos x="1763" y="2883"/>
                </a:cxn>
                <a:cxn ang="0">
                  <a:pos x="1576" y="2889"/>
                </a:cxn>
                <a:cxn ang="0">
                  <a:pos x="279" y="2889"/>
                </a:cxn>
                <a:cxn ang="0">
                  <a:pos x="1370" y="1575"/>
                </a:cxn>
                <a:cxn ang="0">
                  <a:pos x="1388" y="1556"/>
                </a:cxn>
                <a:cxn ang="0">
                  <a:pos x="1388" y="1550"/>
                </a:cxn>
                <a:cxn ang="0">
                  <a:pos x="1394" y="1538"/>
                </a:cxn>
                <a:cxn ang="0">
                  <a:pos x="1388" y="1531"/>
                </a:cxn>
                <a:cxn ang="0">
                  <a:pos x="1388" y="1519"/>
                </a:cxn>
                <a:cxn ang="0">
                  <a:pos x="1376" y="1507"/>
                </a:cxn>
                <a:cxn ang="0">
                  <a:pos x="376" y="106"/>
                </a:cxn>
                <a:cxn ang="0">
                  <a:pos x="1551" y="106"/>
                </a:cxn>
                <a:cxn ang="0">
                  <a:pos x="1715" y="112"/>
                </a:cxn>
                <a:cxn ang="0">
                  <a:pos x="1848" y="118"/>
                </a:cxn>
                <a:cxn ang="0">
                  <a:pos x="1951" y="124"/>
                </a:cxn>
                <a:cxn ang="0">
                  <a:pos x="2024" y="137"/>
                </a:cxn>
                <a:cxn ang="0">
                  <a:pos x="2054" y="143"/>
                </a:cxn>
                <a:cxn ang="0">
                  <a:pos x="2151" y="162"/>
                </a:cxn>
                <a:cxn ang="0">
                  <a:pos x="2266" y="186"/>
                </a:cxn>
                <a:cxn ang="0">
                  <a:pos x="2394" y="236"/>
                </a:cxn>
                <a:cxn ang="0">
                  <a:pos x="2527" y="305"/>
                </a:cxn>
                <a:cxn ang="0">
                  <a:pos x="2569" y="336"/>
                </a:cxn>
                <a:cxn ang="0">
                  <a:pos x="2624" y="380"/>
                </a:cxn>
                <a:cxn ang="0">
                  <a:pos x="2684" y="442"/>
                </a:cxn>
                <a:cxn ang="0">
                  <a:pos x="2745" y="523"/>
                </a:cxn>
                <a:cxn ang="0">
                  <a:pos x="2793" y="616"/>
                </a:cxn>
                <a:cxn ang="0">
                  <a:pos x="2848" y="616"/>
                </a:cxn>
                <a:cxn ang="0">
                  <a:pos x="2593" y="0"/>
                </a:cxn>
                <a:cxn ang="0">
                  <a:pos x="13" y="0"/>
                </a:cxn>
                <a:cxn ang="0">
                  <a:pos x="7" y="6"/>
                </a:cxn>
                <a:cxn ang="0">
                  <a:pos x="7" y="12"/>
                </a:cxn>
                <a:cxn ang="0">
                  <a:pos x="0" y="12"/>
                </a:cxn>
                <a:cxn ang="0">
                  <a:pos x="0" y="87"/>
                </a:cxn>
                <a:cxn ang="0">
                  <a:pos x="1133" y="1681"/>
                </a:cxn>
                <a:cxn ang="0">
                  <a:pos x="25" y="3020"/>
                </a:cxn>
                <a:cxn ang="0">
                  <a:pos x="13" y="3032"/>
                </a:cxn>
                <a:cxn ang="0">
                  <a:pos x="7" y="3045"/>
                </a:cxn>
                <a:cxn ang="0">
                  <a:pos x="0" y="3051"/>
                </a:cxn>
                <a:cxn ang="0">
                  <a:pos x="0" y="3070"/>
                </a:cxn>
                <a:cxn ang="0">
                  <a:pos x="25" y="3082"/>
                </a:cxn>
                <a:cxn ang="0">
                  <a:pos x="61" y="3082"/>
                </a:cxn>
                <a:cxn ang="0">
                  <a:pos x="2593" y="3082"/>
                </a:cxn>
              </a:cxnLst>
              <a:rect l="0" t="0" r="r" b="b"/>
              <a:pathLst>
                <a:path w="2848" h="3082">
                  <a:moveTo>
                    <a:pt x="2593" y="3082"/>
                  </a:moveTo>
                  <a:lnTo>
                    <a:pt x="2848" y="2378"/>
                  </a:lnTo>
                  <a:lnTo>
                    <a:pt x="2793" y="2378"/>
                  </a:lnTo>
                  <a:lnTo>
                    <a:pt x="2739" y="2484"/>
                  </a:lnTo>
                  <a:lnTo>
                    <a:pt x="2666" y="2578"/>
                  </a:lnTo>
                  <a:lnTo>
                    <a:pt x="2581" y="2659"/>
                  </a:lnTo>
                  <a:lnTo>
                    <a:pt x="2472" y="2727"/>
                  </a:lnTo>
                  <a:lnTo>
                    <a:pt x="2363" y="2783"/>
                  </a:lnTo>
                  <a:lnTo>
                    <a:pt x="2242" y="2820"/>
                  </a:lnTo>
                  <a:lnTo>
                    <a:pt x="2206" y="2833"/>
                  </a:lnTo>
                  <a:lnTo>
                    <a:pt x="2139" y="2845"/>
                  </a:lnTo>
                  <a:lnTo>
                    <a:pt x="2042" y="2858"/>
                  </a:lnTo>
                  <a:lnTo>
                    <a:pt x="1921" y="2877"/>
                  </a:lnTo>
                  <a:lnTo>
                    <a:pt x="1763" y="2883"/>
                  </a:lnTo>
                  <a:lnTo>
                    <a:pt x="1576" y="2889"/>
                  </a:lnTo>
                  <a:lnTo>
                    <a:pt x="279" y="2889"/>
                  </a:lnTo>
                  <a:lnTo>
                    <a:pt x="1370" y="1575"/>
                  </a:lnTo>
                  <a:lnTo>
                    <a:pt x="1388" y="1556"/>
                  </a:lnTo>
                  <a:lnTo>
                    <a:pt x="1388" y="1550"/>
                  </a:lnTo>
                  <a:lnTo>
                    <a:pt x="1394" y="1538"/>
                  </a:lnTo>
                  <a:lnTo>
                    <a:pt x="1388" y="1531"/>
                  </a:lnTo>
                  <a:lnTo>
                    <a:pt x="1388" y="1519"/>
                  </a:lnTo>
                  <a:lnTo>
                    <a:pt x="1376" y="1507"/>
                  </a:lnTo>
                  <a:lnTo>
                    <a:pt x="376" y="106"/>
                  </a:lnTo>
                  <a:lnTo>
                    <a:pt x="1551" y="106"/>
                  </a:lnTo>
                  <a:lnTo>
                    <a:pt x="1715" y="112"/>
                  </a:lnTo>
                  <a:lnTo>
                    <a:pt x="1848" y="118"/>
                  </a:lnTo>
                  <a:lnTo>
                    <a:pt x="1951" y="124"/>
                  </a:lnTo>
                  <a:lnTo>
                    <a:pt x="2024" y="137"/>
                  </a:lnTo>
                  <a:lnTo>
                    <a:pt x="2054" y="143"/>
                  </a:lnTo>
                  <a:lnTo>
                    <a:pt x="2151" y="162"/>
                  </a:lnTo>
                  <a:lnTo>
                    <a:pt x="2266" y="186"/>
                  </a:lnTo>
                  <a:lnTo>
                    <a:pt x="2394" y="236"/>
                  </a:lnTo>
                  <a:lnTo>
                    <a:pt x="2527" y="305"/>
                  </a:lnTo>
                  <a:lnTo>
                    <a:pt x="2569" y="336"/>
                  </a:lnTo>
                  <a:lnTo>
                    <a:pt x="2624" y="380"/>
                  </a:lnTo>
                  <a:lnTo>
                    <a:pt x="2684" y="442"/>
                  </a:lnTo>
                  <a:lnTo>
                    <a:pt x="2745" y="523"/>
                  </a:lnTo>
                  <a:lnTo>
                    <a:pt x="2793" y="616"/>
                  </a:lnTo>
                  <a:lnTo>
                    <a:pt x="2848" y="616"/>
                  </a:lnTo>
                  <a:lnTo>
                    <a:pt x="2593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87"/>
                  </a:lnTo>
                  <a:lnTo>
                    <a:pt x="1133" y="1681"/>
                  </a:lnTo>
                  <a:lnTo>
                    <a:pt x="25" y="3020"/>
                  </a:lnTo>
                  <a:lnTo>
                    <a:pt x="13" y="3032"/>
                  </a:lnTo>
                  <a:lnTo>
                    <a:pt x="7" y="3045"/>
                  </a:lnTo>
                  <a:lnTo>
                    <a:pt x="0" y="3051"/>
                  </a:lnTo>
                  <a:lnTo>
                    <a:pt x="0" y="3070"/>
                  </a:lnTo>
                  <a:lnTo>
                    <a:pt x="25" y="3082"/>
                  </a:lnTo>
                  <a:lnTo>
                    <a:pt x="61" y="3082"/>
                  </a:lnTo>
                  <a:lnTo>
                    <a:pt x="2593" y="30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6" name="Freeform 66"/>
            <p:cNvSpPr>
              <a:spLocks/>
            </p:cNvSpPr>
            <p:nvPr/>
          </p:nvSpPr>
          <p:spPr bwMode="auto">
            <a:xfrm>
              <a:off x="14356" y="9002"/>
              <a:ext cx="915" cy="691"/>
            </a:xfrm>
            <a:custGeom>
              <a:avLst/>
              <a:gdLst/>
              <a:ahLst/>
              <a:cxnLst>
                <a:cxn ang="0">
                  <a:pos x="103" y="592"/>
                </a:cxn>
                <a:cxn ang="0">
                  <a:pos x="97" y="629"/>
                </a:cxn>
                <a:cxn ang="0">
                  <a:pos x="116" y="685"/>
                </a:cxn>
                <a:cxn ang="0">
                  <a:pos x="164" y="691"/>
                </a:cxn>
                <a:cxn ang="0">
                  <a:pos x="206" y="660"/>
                </a:cxn>
                <a:cxn ang="0">
                  <a:pos x="225" y="610"/>
                </a:cxn>
                <a:cxn ang="0">
                  <a:pos x="231" y="567"/>
                </a:cxn>
                <a:cxn ang="0">
                  <a:pos x="291" y="324"/>
                </a:cxn>
                <a:cxn ang="0">
                  <a:pos x="309" y="255"/>
                </a:cxn>
                <a:cxn ang="0">
                  <a:pos x="352" y="187"/>
                </a:cxn>
                <a:cxn ang="0">
                  <a:pos x="437" y="93"/>
                </a:cxn>
                <a:cxn ang="0">
                  <a:pos x="576" y="44"/>
                </a:cxn>
                <a:cxn ang="0">
                  <a:pos x="649" y="75"/>
                </a:cxn>
                <a:cxn ang="0">
                  <a:pos x="667" y="131"/>
                </a:cxn>
                <a:cxn ang="0">
                  <a:pos x="661" y="212"/>
                </a:cxn>
                <a:cxn ang="0">
                  <a:pos x="618" y="361"/>
                </a:cxn>
                <a:cxn ang="0">
                  <a:pos x="576" y="479"/>
                </a:cxn>
                <a:cxn ang="0">
                  <a:pos x="564" y="517"/>
                </a:cxn>
                <a:cxn ang="0">
                  <a:pos x="558" y="560"/>
                </a:cxn>
                <a:cxn ang="0">
                  <a:pos x="600" y="660"/>
                </a:cxn>
                <a:cxn ang="0">
                  <a:pos x="697" y="691"/>
                </a:cxn>
                <a:cxn ang="0">
                  <a:pos x="806" y="648"/>
                </a:cxn>
                <a:cxn ang="0">
                  <a:pos x="879" y="560"/>
                </a:cxn>
                <a:cxn ang="0">
                  <a:pos x="915" y="461"/>
                </a:cxn>
                <a:cxn ang="0">
                  <a:pos x="909" y="442"/>
                </a:cxn>
                <a:cxn ang="0">
                  <a:pos x="897" y="436"/>
                </a:cxn>
                <a:cxn ang="0">
                  <a:pos x="879" y="442"/>
                </a:cxn>
                <a:cxn ang="0">
                  <a:pos x="861" y="467"/>
                </a:cxn>
                <a:cxn ang="0">
                  <a:pos x="794" y="604"/>
                </a:cxn>
                <a:cxn ang="0">
                  <a:pos x="703" y="654"/>
                </a:cxn>
                <a:cxn ang="0">
                  <a:pos x="667" y="629"/>
                </a:cxn>
                <a:cxn ang="0">
                  <a:pos x="697" y="473"/>
                </a:cxn>
                <a:cxn ang="0">
                  <a:pos x="734" y="374"/>
                </a:cxn>
                <a:cxn ang="0">
                  <a:pos x="770" y="237"/>
                </a:cxn>
                <a:cxn ang="0">
                  <a:pos x="770" y="112"/>
                </a:cxn>
                <a:cxn ang="0">
                  <a:pos x="709" y="31"/>
                </a:cxn>
                <a:cxn ang="0">
                  <a:pos x="624" y="0"/>
                </a:cxn>
                <a:cxn ang="0">
                  <a:pos x="497" y="12"/>
                </a:cxn>
                <a:cxn ang="0">
                  <a:pos x="370" y="93"/>
                </a:cxn>
                <a:cxn ang="0">
                  <a:pos x="316" y="81"/>
                </a:cxn>
                <a:cxn ang="0">
                  <a:pos x="249" y="19"/>
                </a:cxn>
                <a:cxn ang="0">
                  <a:pos x="170" y="0"/>
                </a:cxn>
                <a:cxn ang="0">
                  <a:pos x="97" y="25"/>
                </a:cxn>
                <a:cxn ang="0">
                  <a:pos x="31" y="131"/>
                </a:cxn>
                <a:cxn ang="0">
                  <a:pos x="0" y="218"/>
                </a:cxn>
                <a:cxn ang="0">
                  <a:pos x="13" y="255"/>
                </a:cxn>
                <a:cxn ang="0">
                  <a:pos x="49" y="243"/>
                </a:cxn>
                <a:cxn ang="0">
                  <a:pos x="55" y="212"/>
                </a:cxn>
                <a:cxn ang="0">
                  <a:pos x="97" y="93"/>
                </a:cxn>
                <a:cxn ang="0">
                  <a:pos x="164" y="44"/>
                </a:cxn>
                <a:cxn ang="0">
                  <a:pos x="194" y="56"/>
                </a:cxn>
                <a:cxn ang="0">
                  <a:pos x="213" y="81"/>
                </a:cxn>
                <a:cxn ang="0">
                  <a:pos x="219" y="118"/>
                </a:cxn>
                <a:cxn ang="0">
                  <a:pos x="200" y="199"/>
                </a:cxn>
                <a:cxn ang="0">
                  <a:pos x="170" y="342"/>
                </a:cxn>
                <a:cxn ang="0">
                  <a:pos x="110" y="579"/>
                </a:cxn>
              </a:cxnLst>
              <a:rect l="0" t="0" r="r" b="b"/>
              <a:pathLst>
                <a:path w="915" h="691">
                  <a:moveTo>
                    <a:pt x="110" y="579"/>
                  </a:moveTo>
                  <a:lnTo>
                    <a:pt x="103" y="592"/>
                  </a:lnTo>
                  <a:lnTo>
                    <a:pt x="103" y="610"/>
                  </a:lnTo>
                  <a:lnTo>
                    <a:pt x="97" y="629"/>
                  </a:lnTo>
                  <a:lnTo>
                    <a:pt x="97" y="666"/>
                  </a:lnTo>
                  <a:lnTo>
                    <a:pt x="116" y="685"/>
                  </a:lnTo>
                  <a:lnTo>
                    <a:pt x="134" y="691"/>
                  </a:lnTo>
                  <a:lnTo>
                    <a:pt x="164" y="691"/>
                  </a:lnTo>
                  <a:lnTo>
                    <a:pt x="182" y="685"/>
                  </a:lnTo>
                  <a:lnTo>
                    <a:pt x="206" y="660"/>
                  </a:lnTo>
                  <a:lnTo>
                    <a:pt x="213" y="648"/>
                  </a:lnTo>
                  <a:lnTo>
                    <a:pt x="225" y="610"/>
                  </a:lnTo>
                  <a:lnTo>
                    <a:pt x="225" y="585"/>
                  </a:lnTo>
                  <a:lnTo>
                    <a:pt x="231" y="567"/>
                  </a:lnTo>
                  <a:lnTo>
                    <a:pt x="243" y="523"/>
                  </a:lnTo>
                  <a:lnTo>
                    <a:pt x="291" y="324"/>
                  </a:lnTo>
                  <a:lnTo>
                    <a:pt x="303" y="286"/>
                  </a:lnTo>
                  <a:lnTo>
                    <a:pt x="309" y="255"/>
                  </a:lnTo>
                  <a:lnTo>
                    <a:pt x="328" y="224"/>
                  </a:lnTo>
                  <a:lnTo>
                    <a:pt x="352" y="187"/>
                  </a:lnTo>
                  <a:lnTo>
                    <a:pt x="388" y="137"/>
                  </a:lnTo>
                  <a:lnTo>
                    <a:pt x="437" y="93"/>
                  </a:lnTo>
                  <a:lnTo>
                    <a:pt x="503" y="56"/>
                  </a:lnTo>
                  <a:lnTo>
                    <a:pt x="576" y="44"/>
                  </a:lnTo>
                  <a:lnTo>
                    <a:pt x="618" y="50"/>
                  </a:lnTo>
                  <a:lnTo>
                    <a:pt x="649" y="75"/>
                  </a:lnTo>
                  <a:lnTo>
                    <a:pt x="661" y="100"/>
                  </a:lnTo>
                  <a:lnTo>
                    <a:pt x="667" y="131"/>
                  </a:lnTo>
                  <a:lnTo>
                    <a:pt x="667" y="149"/>
                  </a:lnTo>
                  <a:lnTo>
                    <a:pt x="661" y="212"/>
                  </a:lnTo>
                  <a:lnTo>
                    <a:pt x="643" y="286"/>
                  </a:lnTo>
                  <a:lnTo>
                    <a:pt x="618" y="361"/>
                  </a:lnTo>
                  <a:lnTo>
                    <a:pt x="594" y="430"/>
                  </a:lnTo>
                  <a:lnTo>
                    <a:pt x="576" y="479"/>
                  </a:lnTo>
                  <a:lnTo>
                    <a:pt x="570" y="504"/>
                  </a:lnTo>
                  <a:lnTo>
                    <a:pt x="564" y="517"/>
                  </a:lnTo>
                  <a:lnTo>
                    <a:pt x="558" y="535"/>
                  </a:lnTo>
                  <a:lnTo>
                    <a:pt x="558" y="560"/>
                  </a:lnTo>
                  <a:lnTo>
                    <a:pt x="570" y="616"/>
                  </a:lnTo>
                  <a:lnTo>
                    <a:pt x="600" y="660"/>
                  </a:lnTo>
                  <a:lnTo>
                    <a:pt x="643" y="685"/>
                  </a:lnTo>
                  <a:lnTo>
                    <a:pt x="697" y="691"/>
                  </a:lnTo>
                  <a:lnTo>
                    <a:pt x="758" y="679"/>
                  </a:lnTo>
                  <a:lnTo>
                    <a:pt x="806" y="648"/>
                  </a:lnTo>
                  <a:lnTo>
                    <a:pt x="849" y="610"/>
                  </a:lnTo>
                  <a:lnTo>
                    <a:pt x="879" y="560"/>
                  </a:lnTo>
                  <a:lnTo>
                    <a:pt x="897" y="517"/>
                  </a:lnTo>
                  <a:lnTo>
                    <a:pt x="915" y="461"/>
                  </a:lnTo>
                  <a:lnTo>
                    <a:pt x="915" y="448"/>
                  </a:lnTo>
                  <a:lnTo>
                    <a:pt x="909" y="442"/>
                  </a:lnTo>
                  <a:lnTo>
                    <a:pt x="903" y="442"/>
                  </a:lnTo>
                  <a:lnTo>
                    <a:pt x="897" y="436"/>
                  </a:lnTo>
                  <a:lnTo>
                    <a:pt x="891" y="436"/>
                  </a:lnTo>
                  <a:lnTo>
                    <a:pt x="879" y="442"/>
                  </a:lnTo>
                  <a:lnTo>
                    <a:pt x="873" y="442"/>
                  </a:lnTo>
                  <a:lnTo>
                    <a:pt x="861" y="467"/>
                  </a:lnTo>
                  <a:lnTo>
                    <a:pt x="830" y="548"/>
                  </a:lnTo>
                  <a:lnTo>
                    <a:pt x="794" y="604"/>
                  </a:lnTo>
                  <a:lnTo>
                    <a:pt x="746" y="641"/>
                  </a:lnTo>
                  <a:lnTo>
                    <a:pt x="703" y="654"/>
                  </a:lnTo>
                  <a:lnTo>
                    <a:pt x="685" y="648"/>
                  </a:lnTo>
                  <a:lnTo>
                    <a:pt x="667" y="629"/>
                  </a:lnTo>
                  <a:lnTo>
                    <a:pt x="667" y="567"/>
                  </a:lnTo>
                  <a:lnTo>
                    <a:pt x="697" y="473"/>
                  </a:lnTo>
                  <a:lnTo>
                    <a:pt x="715" y="430"/>
                  </a:lnTo>
                  <a:lnTo>
                    <a:pt x="734" y="374"/>
                  </a:lnTo>
                  <a:lnTo>
                    <a:pt x="758" y="305"/>
                  </a:lnTo>
                  <a:lnTo>
                    <a:pt x="770" y="237"/>
                  </a:lnTo>
                  <a:lnTo>
                    <a:pt x="782" y="174"/>
                  </a:lnTo>
                  <a:lnTo>
                    <a:pt x="770" y="112"/>
                  </a:lnTo>
                  <a:lnTo>
                    <a:pt x="746" y="62"/>
                  </a:lnTo>
                  <a:lnTo>
                    <a:pt x="709" y="31"/>
                  </a:lnTo>
                  <a:lnTo>
                    <a:pt x="673" y="12"/>
                  </a:lnTo>
                  <a:lnTo>
                    <a:pt x="624" y="0"/>
                  </a:lnTo>
                  <a:lnTo>
                    <a:pt x="582" y="0"/>
                  </a:lnTo>
                  <a:lnTo>
                    <a:pt x="497" y="12"/>
                  </a:lnTo>
                  <a:lnTo>
                    <a:pt x="431" y="44"/>
                  </a:lnTo>
                  <a:lnTo>
                    <a:pt x="370" y="93"/>
                  </a:lnTo>
                  <a:lnTo>
                    <a:pt x="334" y="137"/>
                  </a:lnTo>
                  <a:lnTo>
                    <a:pt x="316" y="81"/>
                  </a:lnTo>
                  <a:lnTo>
                    <a:pt x="291" y="44"/>
                  </a:lnTo>
                  <a:lnTo>
                    <a:pt x="249" y="19"/>
                  </a:lnTo>
                  <a:lnTo>
                    <a:pt x="213" y="6"/>
                  </a:lnTo>
                  <a:lnTo>
                    <a:pt x="170" y="0"/>
                  </a:lnTo>
                  <a:lnTo>
                    <a:pt x="128" y="6"/>
                  </a:lnTo>
                  <a:lnTo>
                    <a:pt x="97" y="25"/>
                  </a:lnTo>
                  <a:lnTo>
                    <a:pt x="67" y="56"/>
                  </a:lnTo>
                  <a:lnTo>
                    <a:pt x="31" y="131"/>
                  </a:lnTo>
                  <a:lnTo>
                    <a:pt x="13" y="174"/>
                  </a:lnTo>
                  <a:lnTo>
                    <a:pt x="0" y="218"/>
                  </a:lnTo>
                  <a:lnTo>
                    <a:pt x="0" y="243"/>
                  </a:lnTo>
                  <a:lnTo>
                    <a:pt x="13" y="255"/>
                  </a:lnTo>
                  <a:lnTo>
                    <a:pt x="37" y="255"/>
                  </a:lnTo>
                  <a:lnTo>
                    <a:pt x="49" y="243"/>
                  </a:lnTo>
                  <a:lnTo>
                    <a:pt x="49" y="230"/>
                  </a:lnTo>
                  <a:lnTo>
                    <a:pt x="55" y="212"/>
                  </a:lnTo>
                  <a:lnTo>
                    <a:pt x="73" y="143"/>
                  </a:lnTo>
                  <a:lnTo>
                    <a:pt x="97" y="93"/>
                  </a:lnTo>
                  <a:lnTo>
                    <a:pt x="128" y="56"/>
                  </a:lnTo>
                  <a:lnTo>
                    <a:pt x="164" y="44"/>
                  </a:lnTo>
                  <a:lnTo>
                    <a:pt x="182" y="44"/>
                  </a:lnTo>
                  <a:lnTo>
                    <a:pt x="194" y="56"/>
                  </a:lnTo>
                  <a:lnTo>
                    <a:pt x="206" y="62"/>
                  </a:lnTo>
                  <a:lnTo>
                    <a:pt x="213" y="81"/>
                  </a:lnTo>
                  <a:lnTo>
                    <a:pt x="213" y="100"/>
                  </a:lnTo>
                  <a:lnTo>
                    <a:pt x="219" y="118"/>
                  </a:lnTo>
                  <a:lnTo>
                    <a:pt x="213" y="156"/>
                  </a:lnTo>
                  <a:lnTo>
                    <a:pt x="200" y="199"/>
                  </a:lnTo>
                  <a:lnTo>
                    <a:pt x="194" y="243"/>
                  </a:lnTo>
                  <a:lnTo>
                    <a:pt x="170" y="342"/>
                  </a:lnTo>
                  <a:lnTo>
                    <a:pt x="158" y="386"/>
                  </a:lnTo>
                  <a:lnTo>
                    <a:pt x="110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7" name="Freeform 67"/>
            <p:cNvSpPr>
              <a:spLocks noEditPoints="1"/>
            </p:cNvSpPr>
            <p:nvPr/>
          </p:nvSpPr>
          <p:spPr bwMode="auto">
            <a:xfrm>
              <a:off x="15447" y="9089"/>
              <a:ext cx="1103" cy="411"/>
            </a:xfrm>
            <a:custGeom>
              <a:avLst/>
              <a:gdLst/>
              <a:ahLst/>
              <a:cxnLst>
                <a:cxn ang="0">
                  <a:pos x="1048" y="75"/>
                </a:cxn>
                <a:cxn ang="0">
                  <a:pos x="1072" y="75"/>
                </a:cxn>
                <a:cxn ang="0">
                  <a:pos x="1097" y="62"/>
                </a:cxn>
                <a:cxn ang="0">
                  <a:pos x="1103" y="50"/>
                </a:cxn>
                <a:cxn ang="0">
                  <a:pos x="1103" y="25"/>
                </a:cxn>
                <a:cxn ang="0">
                  <a:pos x="1097" y="13"/>
                </a:cxn>
                <a:cxn ang="0">
                  <a:pos x="1091" y="6"/>
                </a:cxn>
                <a:cxn ang="0">
                  <a:pos x="1078" y="0"/>
                </a:cxn>
                <a:cxn ang="0">
                  <a:pos x="36" y="0"/>
                </a:cxn>
                <a:cxn ang="0">
                  <a:pos x="24" y="6"/>
                </a:cxn>
                <a:cxn ang="0">
                  <a:pos x="12" y="6"/>
                </a:cxn>
                <a:cxn ang="0">
                  <a:pos x="6" y="19"/>
                </a:cxn>
                <a:cxn ang="0">
                  <a:pos x="0" y="38"/>
                </a:cxn>
                <a:cxn ang="0">
                  <a:pos x="12" y="62"/>
                </a:cxn>
                <a:cxn ang="0">
                  <a:pos x="36" y="75"/>
                </a:cxn>
                <a:cxn ang="0">
                  <a:pos x="61" y="75"/>
                </a:cxn>
                <a:cxn ang="0">
                  <a:pos x="1048" y="75"/>
                </a:cxn>
                <a:cxn ang="0">
                  <a:pos x="1048" y="411"/>
                </a:cxn>
                <a:cxn ang="0">
                  <a:pos x="1084" y="411"/>
                </a:cxn>
                <a:cxn ang="0">
                  <a:pos x="1097" y="405"/>
                </a:cxn>
                <a:cxn ang="0">
                  <a:pos x="1103" y="392"/>
                </a:cxn>
                <a:cxn ang="0">
                  <a:pos x="1103" y="361"/>
                </a:cxn>
                <a:cxn ang="0">
                  <a:pos x="1097" y="349"/>
                </a:cxn>
                <a:cxn ang="0">
                  <a:pos x="1072" y="336"/>
                </a:cxn>
                <a:cxn ang="0">
                  <a:pos x="36" y="336"/>
                </a:cxn>
                <a:cxn ang="0">
                  <a:pos x="12" y="349"/>
                </a:cxn>
                <a:cxn ang="0">
                  <a:pos x="0" y="374"/>
                </a:cxn>
                <a:cxn ang="0">
                  <a:pos x="6" y="392"/>
                </a:cxn>
                <a:cxn ang="0">
                  <a:pos x="24" y="411"/>
                </a:cxn>
                <a:cxn ang="0">
                  <a:pos x="55" y="411"/>
                </a:cxn>
                <a:cxn ang="0">
                  <a:pos x="1048" y="411"/>
                </a:cxn>
              </a:cxnLst>
              <a:rect l="0" t="0" r="r" b="b"/>
              <a:pathLst>
                <a:path w="1103" h="411">
                  <a:moveTo>
                    <a:pt x="1048" y="75"/>
                  </a:moveTo>
                  <a:lnTo>
                    <a:pt x="1072" y="75"/>
                  </a:lnTo>
                  <a:lnTo>
                    <a:pt x="1097" y="62"/>
                  </a:lnTo>
                  <a:lnTo>
                    <a:pt x="1103" y="50"/>
                  </a:lnTo>
                  <a:lnTo>
                    <a:pt x="1103" y="25"/>
                  </a:lnTo>
                  <a:lnTo>
                    <a:pt x="1097" y="13"/>
                  </a:lnTo>
                  <a:lnTo>
                    <a:pt x="1091" y="6"/>
                  </a:lnTo>
                  <a:lnTo>
                    <a:pt x="1078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2" y="6"/>
                  </a:lnTo>
                  <a:lnTo>
                    <a:pt x="6" y="19"/>
                  </a:lnTo>
                  <a:lnTo>
                    <a:pt x="0" y="38"/>
                  </a:lnTo>
                  <a:lnTo>
                    <a:pt x="12" y="62"/>
                  </a:lnTo>
                  <a:lnTo>
                    <a:pt x="36" y="75"/>
                  </a:lnTo>
                  <a:lnTo>
                    <a:pt x="61" y="75"/>
                  </a:lnTo>
                  <a:lnTo>
                    <a:pt x="1048" y="75"/>
                  </a:lnTo>
                  <a:close/>
                  <a:moveTo>
                    <a:pt x="1048" y="411"/>
                  </a:moveTo>
                  <a:lnTo>
                    <a:pt x="1084" y="411"/>
                  </a:lnTo>
                  <a:lnTo>
                    <a:pt x="1097" y="405"/>
                  </a:lnTo>
                  <a:lnTo>
                    <a:pt x="1103" y="392"/>
                  </a:lnTo>
                  <a:lnTo>
                    <a:pt x="1103" y="361"/>
                  </a:lnTo>
                  <a:lnTo>
                    <a:pt x="1097" y="349"/>
                  </a:lnTo>
                  <a:lnTo>
                    <a:pt x="1072" y="336"/>
                  </a:lnTo>
                  <a:lnTo>
                    <a:pt x="36" y="336"/>
                  </a:lnTo>
                  <a:lnTo>
                    <a:pt x="12" y="349"/>
                  </a:lnTo>
                  <a:lnTo>
                    <a:pt x="0" y="374"/>
                  </a:lnTo>
                  <a:lnTo>
                    <a:pt x="6" y="392"/>
                  </a:lnTo>
                  <a:lnTo>
                    <a:pt x="24" y="411"/>
                  </a:lnTo>
                  <a:lnTo>
                    <a:pt x="55" y="411"/>
                  </a:lnTo>
                  <a:lnTo>
                    <a:pt x="1048" y="4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8" name="Freeform 68"/>
            <p:cNvSpPr>
              <a:spLocks noEditPoints="1"/>
            </p:cNvSpPr>
            <p:nvPr/>
          </p:nvSpPr>
          <p:spPr bwMode="auto">
            <a:xfrm>
              <a:off x="16737" y="8660"/>
              <a:ext cx="697" cy="1052"/>
            </a:xfrm>
            <a:custGeom>
              <a:avLst/>
              <a:gdLst/>
              <a:ahLst/>
              <a:cxnLst>
                <a:cxn ang="0">
                  <a:pos x="691" y="373"/>
                </a:cxn>
                <a:cxn ang="0">
                  <a:pos x="606" y="130"/>
                </a:cxn>
                <a:cxn ang="0">
                  <a:pos x="503" y="37"/>
                </a:cxn>
                <a:cxn ang="0">
                  <a:pos x="346" y="0"/>
                </a:cxn>
                <a:cxn ang="0">
                  <a:pos x="176" y="43"/>
                </a:cxn>
                <a:cxn ang="0">
                  <a:pos x="73" y="155"/>
                </a:cxn>
                <a:cxn ang="0">
                  <a:pos x="25" y="292"/>
                </a:cxn>
                <a:cxn ang="0">
                  <a:pos x="0" y="429"/>
                </a:cxn>
                <a:cxn ang="0">
                  <a:pos x="6" y="691"/>
                </a:cxn>
                <a:cxn ang="0">
                  <a:pos x="43" y="834"/>
                </a:cxn>
                <a:cxn ang="0">
                  <a:pos x="122" y="958"/>
                </a:cxn>
                <a:cxn ang="0">
                  <a:pos x="255" y="1039"/>
                </a:cxn>
                <a:cxn ang="0">
                  <a:pos x="443" y="1039"/>
                </a:cxn>
                <a:cxn ang="0">
                  <a:pos x="576" y="958"/>
                </a:cxn>
                <a:cxn ang="0">
                  <a:pos x="649" y="834"/>
                </a:cxn>
                <a:cxn ang="0">
                  <a:pos x="685" y="691"/>
                </a:cxn>
                <a:cxn ang="0">
                  <a:pos x="697" y="572"/>
                </a:cxn>
                <a:cxn ang="0">
                  <a:pos x="346" y="1008"/>
                </a:cxn>
                <a:cxn ang="0">
                  <a:pos x="261" y="983"/>
                </a:cxn>
                <a:cxn ang="0">
                  <a:pos x="182" y="909"/>
                </a:cxn>
                <a:cxn ang="0">
                  <a:pos x="140" y="741"/>
                </a:cxn>
                <a:cxn ang="0">
                  <a:pos x="134" y="510"/>
                </a:cxn>
                <a:cxn ang="0">
                  <a:pos x="140" y="286"/>
                </a:cxn>
                <a:cxn ang="0">
                  <a:pos x="182" y="130"/>
                </a:cxn>
                <a:cxn ang="0">
                  <a:pos x="261" y="62"/>
                </a:cxn>
                <a:cxn ang="0">
                  <a:pos x="346" y="43"/>
                </a:cxn>
                <a:cxn ang="0">
                  <a:pos x="461" y="80"/>
                </a:cxn>
                <a:cxn ang="0">
                  <a:pos x="534" y="180"/>
                </a:cxn>
                <a:cxn ang="0">
                  <a:pos x="558" y="386"/>
                </a:cxn>
                <a:cxn ang="0">
                  <a:pos x="552" y="734"/>
                </a:cxn>
                <a:cxn ang="0">
                  <a:pos x="515" y="909"/>
                </a:cxn>
                <a:cxn ang="0">
                  <a:pos x="431" y="990"/>
                </a:cxn>
                <a:cxn ang="0">
                  <a:pos x="346" y="1008"/>
                </a:cxn>
              </a:cxnLst>
              <a:rect l="0" t="0" r="r" b="b"/>
              <a:pathLst>
                <a:path w="697" h="1052">
                  <a:moveTo>
                    <a:pt x="697" y="529"/>
                  </a:moveTo>
                  <a:lnTo>
                    <a:pt x="691" y="373"/>
                  </a:lnTo>
                  <a:lnTo>
                    <a:pt x="661" y="242"/>
                  </a:lnTo>
                  <a:lnTo>
                    <a:pt x="606" y="130"/>
                  </a:lnTo>
                  <a:lnTo>
                    <a:pt x="564" y="80"/>
                  </a:lnTo>
                  <a:lnTo>
                    <a:pt x="503" y="37"/>
                  </a:lnTo>
                  <a:lnTo>
                    <a:pt x="431" y="6"/>
                  </a:lnTo>
                  <a:lnTo>
                    <a:pt x="346" y="0"/>
                  </a:lnTo>
                  <a:lnTo>
                    <a:pt x="255" y="12"/>
                  </a:lnTo>
                  <a:lnTo>
                    <a:pt x="176" y="43"/>
                  </a:lnTo>
                  <a:lnTo>
                    <a:pt x="116" y="93"/>
                  </a:lnTo>
                  <a:lnTo>
                    <a:pt x="73" y="155"/>
                  </a:lnTo>
                  <a:lnTo>
                    <a:pt x="43" y="224"/>
                  </a:lnTo>
                  <a:lnTo>
                    <a:pt x="25" y="292"/>
                  </a:lnTo>
                  <a:lnTo>
                    <a:pt x="6" y="367"/>
                  </a:lnTo>
                  <a:lnTo>
                    <a:pt x="0" y="429"/>
                  </a:lnTo>
                  <a:lnTo>
                    <a:pt x="0" y="628"/>
                  </a:lnTo>
                  <a:lnTo>
                    <a:pt x="6" y="691"/>
                  </a:lnTo>
                  <a:lnTo>
                    <a:pt x="25" y="759"/>
                  </a:lnTo>
                  <a:lnTo>
                    <a:pt x="43" y="834"/>
                  </a:lnTo>
                  <a:lnTo>
                    <a:pt x="73" y="902"/>
                  </a:lnTo>
                  <a:lnTo>
                    <a:pt x="122" y="958"/>
                  </a:lnTo>
                  <a:lnTo>
                    <a:pt x="176" y="1008"/>
                  </a:lnTo>
                  <a:lnTo>
                    <a:pt x="255" y="1039"/>
                  </a:lnTo>
                  <a:lnTo>
                    <a:pt x="346" y="1052"/>
                  </a:lnTo>
                  <a:lnTo>
                    <a:pt x="443" y="1039"/>
                  </a:lnTo>
                  <a:lnTo>
                    <a:pt x="515" y="1008"/>
                  </a:lnTo>
                  <a:lnTo>
                    <a:pt x="576" y="958"/>
                  </a:lnTo>
                  <a:lnTo>
                    <a:pt x="618" y="902"/>
                  </a:lnTo>
                  <a:lnTo>
                    <a:pt x="649" y="834"/>
                  </a:lnTo>
                  <a:lnTo>
                    <a:pt x="673" y="759"/>
                  </a:lnTo>
                  <a:lnTo>
                    <a:pt x="685" y="691"/>
                  </a:lnTo>
                  <a:lnTo>
                    <a:pt x="691" y="628"/>
                  </a:lnTo>
                  <a:lnTo>
                    <a:pt x="697" y="572"/>
                  </a:lnTo>
                  <a:lnTo>
                    <a:pt x="697" y="529"/>
                  </a:lnTo>
                  <a:close/>
                  <a:moveTo>
                    <a:pt x="346" y="1008"/>
                  </a:moveTo>
                  <a:lnTo>
                    <a:pt x="303" y="1002"/>
                  </a:lnTo>
                  <a:lnTo>
                    <a:pt x="261" y="983"/>
                  </a:lnTo>
                  <a:lnTo>
                    <a:pt x="219" y="952"/>
                  </a:lnTo>
                  <a:lnTo>
                    <a:pt x="182" y="909"/>
                  </a:lnTo>
                  <a:lnTo>
                    <a:pt x="158" y="840"/>
                  </a:lnTo>
                  <a:lnTo>
                    <a:pt x="140" y="741"/>
                  </a:lnTo>
                  <a:lnTo>
                    <a:pt x="140" y="628"/>
                  </a:lnTo>
                  <a:lnTo>
                    <a:pt x="134" y="510"/>
                  </a:lnTo>
                  <a:lnTo>
                    <a:pt x="134" y="398"/>
                  </a:lnTo>
                  <a:lnTo>
                    <a:pt x="140" y="286"/>
                  </a:lnTo>
                  <a:lnTo>
                    <a:pt x="158" y="193"/>
                  </a:lnTo>
                  <a:lnTo>
                    <a:pt x="182" y="130"/>
                  </a:lnTo>
                  <a:lnTo>
                    <a:pt x="219" y="87"/>
                  </a:lnTo>
                  <a:lnTo>
                    <a:pt x="261" y="62"/>
                  </a:lnTo>
                  <a:lnTo>
                    <a:pt x="309" y="43"/>
                  </a:lnTo>
                  <a:lnTo>
                    <a:pt x="346" y="43"/>
                  </a:lnTo>
                  <a:lnTo>
                    <a:pt x="406" y="49"/>
                  </a:lnTo>
                  <a:lnTo>
                    <a:pt x="461" y="80"/>
                  </a:lnTo>
                  <a:lnTo>
                    <a:pt x="503" y="124"/>
                  </a:lnTo>
                  <a:lnTo>
                    <a:pt x="534" y="180"/>
                  </a:lnTo>
                  <a:lnTo>
                    <a:pt x="552" y="273"/>
                  </a:lnTo>
                  <a:lnTo>
                    <a:pt x="558" y="386"/>
                  </a:lnTo>
                  <a:lnTo>
                    <a:pt x="558" y="622"/>
                  </a:lnTo>
                  <a:lnTo>
                    <a:pt x="552" y="734"/>
                  </a:lnTo>
                  <a:lnTo>
                    <a:pt x="540" y="834"/>
                  </a:lnTo>
                  <a:lnTo>
                    <a:pt x="515" y="909"/>
                  </a:lnTo>
                  <a:lnTo>
                    <a:pt x="479" y="958"/>
                  </a:lnTo>
                  <a:lnTo>
                    <a:pt x="431" y="990"/>
                  </a:lnTo>
                  <a:lnTo>
                    <a:pt x="388" y="1002"/>
                  </a:lnTo>
                  <a:lnTo>
                    <a:pt x="346" y="10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9" name="Freeform 69"/>
            <p:cNvSpPr>
              <a:spLocks/>
            </p:cNvSpPr>
            <p:nvPr/>
          </p:nvSpPr>
          <p:spPr bwMode="auto">
            <a:xfrm>
              <a:off x="18082" y="5459"/>
              <a:ext cx="497" cy="2198"/>
            </a:xfrm>
            <a:custGeom>
              <a:avLst/>
              <a:gdLst/>
              <a:ahLst/>
              <a:cxnLst>
                <a:cxn ang="0">
                  <a:pos x="497" y="2179"/>
                </a:cxn>
                <a:cxn ang="0">
                  <a:pos x="497" y="2173"/>
                </a:cxn>
                <a:cxn ang="0">
                  <a:pos x="485" y="2161"/>
                </a:cxn>
                <a:cxn ang="0">
                  <a:pos x="479" y="2148"/>
                </a:cxn>
                <a:cxn ang="0">
                  <a:pos x="461" y="2129"/>
                </a:cxn>
                <a:cxn ang="0">
                  <a:pos x="358" y="2005"/>
                </a:cxn>
                <a:cxn ang="0">
                  <a:pos x="279" y="1862"/>
                </a:cxn>
                <a:cxn ang="0">
                  <a:pos x="219" y="1712"/>
                </a:cxn>
                <a:cxn ang="0">
                  <a:pos x="170" y="1557"/>
                </a:cxn>
                <a:cxn ang="0">
                  <a:pos x="146" y="1401"/>
                </a:cxn>
                <a:cxn ang="0">
                  <a:pos x="128" y="1245"/>
                </a:cxn>
                <a:cxn ang="0">
                  <a:pos x="128" y="1102"/>
                </a:cxn>
                <a:cxn ang="0">
                  <a:pos x="134" y="909"/>
                </a:cxn>
                <a:cxn ang="0">
                  <a:pos x="158" y="722"/>
                </a:cxn>
                <a:cxn ang="0">
                  <a:pos x="200" y="542"/>
                </a:cxn>
                <a:cxn ang="0">
                  <a:pos x="261" y="367"/>
                </a:cxn>
                <a:cxn ang="0">
                  <a:pos x="352" y="205"/>
                </a:cxn>
                <a:cxn ang="0">
                  <a:pos x="467" y="56"/>
                </a:cxn>
                <a:cxn ang="0">
                  <a:pos x="479" y="43"/>
                </a:cxn>
                <a:cxn ang="0">
                  <a:pos x="491" y="37"/>
                </a:cxn>
                <a:cxn ang="0">
                  <a:pos x="497" y="31"/>
                </a:cxn>
                <a:cxn ang="0">
                  <a:pos x="497" y="6"/>
                </a:cxn>
                <a:cxn ang="0">
                  <a:pos x="485" y="0"/>
                </a:cxn>
                <a:cxn ang="0">
                  <a:pos x="473" y="0"/>
                </a:cxn>
                <a:cxn ang="0">
                  <a:pos x="455" y="6"/>
                </a:cxn>
                <a:cxn ang="0">
                  <a:pos x="418" y="37"/>
                </a:cxn>
                <a:cxn ang="0">
                  <a:pos x="370" y="81"/>
                </a:cxn>
                <a:cxn ang="0">
                  <a:pos x="315" y="143"/>
                </a:cxn>
                <a:cxn ang="0">
                  <a:pos x="255" y="224"/>
                </a:cxn>
                <a:cxn ang="0">
                  <a:pos x="194" y="317"/>
                </a:cxn>
                <a:cxn ang="0">
                  <a:pos x="134" y="430"/>
                </a:cxn>
                <a:cxn ang="0">
                  <a:pos x="67" y="610"/>
                </a:cxn>
                <a:cxn ang="0">
                  <a:pos x="25" y="784"/>
                </a:cxn>
                <a:cxn ang="0">
                  <a:pos x="6" y="953"/>
                </a:cxn>
                <a:cxn ang="0">
                  <a:pos x="0" y="1102"/>
                </a:cxn>
                <a:cxn ang="0">
                  <a:pos x="6" y="1245"/>
                </a:cxn>
                <a:cxn ang="0">
                  <a:pos x="25" y="1413"/>
                </a:cxn>
                <a:cxn ang="0">
                  <a:pos x="67" y="1600"/>
                </a:cxn>
                <a:cxn ang="0">
                  <a:pos x="140" y="1787"/>
                </a:cxn>
                <a:cxn ang="0">
                  <a:pos x="200" y="1893"/>
                </a:cxn>
                <a:cxn ang="0">
                  <a:pos x="261" y="1986"/>
                </a:cxn>
                <a:cxn ang="0">
                  <a:pos x="322" y="2061"/>
                </a:cxn>
                <a:cxn ang="0">
                  <a:pos x="376" y="2123"/>
                </a:cxn>
                <a:cxn ang="0">
                  <a:pos x="424" y="2167"/>
                </a:cxn>
                <a:cxn ang="0">
                  <a:pos x="455" y="2192"/>
                </a:cxn>
                <a:cxn ang="0">
                  <a:pos x="473" y="2198"/>
                </a:cxn>
                <a:cxn ang="0">
                  <a:pos x="485" y="2198"/>
                </a:cxn>
                <a:cxn ang="0">
                  <a:pos x="497" y="2192"/>
                </a:cxn>
                <a:cxn ang="0">
                  <a:pos x="497" y="2179"/>
                </a:cxn>
              </a:cxnLst>
              <a:rect l="0" t="0" r="r" b="b"/>
              <a:pathLst>
                <a:path w="497" h="2198">
                  <a:moveTo>
                    <a:pt x="497" y="2179"/>
                  </a:moveTo>
                  <a:lnTo>
                    <a:pt x="497" y="2173"/>
                  </a:lnTo>
                  <a:lnTo>
                    <a:pt x="485" y="2161"/>
                  </a:lnTo>
                  <a:lnTo>
                    <a:pt x="479" y="2148"/>
                  </a:lnTo>
                  <a:lnTo>
                    <a:pt x="461" y="2129"/>
                  </a:lnTo>
                  <a:lnTo>
                    <a:pt x="358" y="2005"/>
                  </a:lnTo>
                  <a:lnTo>
                    <a:pt x="279" y="1862"/>
                  </a:lnTo>
                  <a:lnTo>
                    <a:pt x="219" y="1712"/>
                  </a:lnTo>
                  <a:lnTo>
                    <a:pt x="170" y="1557"/>
                  </a:lnTo>
                  <a:lnTo>
                    <a:pt x="146" y="1401"/>
                  </a:lnTo>
                  <a:lnTo>
                    <a:pt x="128" y="1245"/>
                  </a:lnTo>
                  <a:lnTo>
                    <a:pt x="128" y="1102"/>
                  </a:lnTo>
                  <a:lnTo>
                    <a:pt x="134" y="909"/>
                  </a:lnTo>
                  <a:lnTo>
                    <a:pt x="158" y="722"/>
                  </a:lnTo>
                  <a:lnTo>
                    <a:pt x="200" y="542"/>
                  </a:lnTo>
                  <a:lnTo>
                    <a:pt x="261" y="367"/>
                  </a:lnTo>
                  <a:lnTo>
                    <a:pt x="352" y="205"/>
                  </a:lnTo>
                  <a:lnTo>
                    <a:pt x="467" y="56"/>
                  </a:lnTo>
                  <a:lnTo>
                    <a:pt x="479" y="43"/>
                  </a:lnTo>
                  <a:lnTo>
                    <a:pt x="491" y="37"/>
                  </a:lnTo>
                  <a:lnTo>
                    <a:pt x="497" y="31"/>
                  </a:lnTo>
                  <a:lnTo>
                    <a:pt x="497" y="6"/>
                  </a:lnTo>
                  <a:lnTo>
                    <a:pt x="485" y="0"/>
                  </a:lnTo>
                  <a:lnTo>
                    <a:pt x="473" y="0"/>
                  </a:lnTo>
                  <a:lnTo>
                    <a:pt x="455" y="6"/>
                  </a:lnTo>
                  <a:lnTo>
                    <a:pt x="418" y="37"/>
                  </a:lnTo>
                  <a:lnTo>
                    <a:pt x="370" y="81"/>
                  </a:lnTo>
                  <a:lnTo>
                    <a:pt x="315" y="143"/>
                  </a:lnTo>
                  <a:lnTo>
                    <a:pt x="255" y="224"/>
                  </a:lnTo>
                  <a:lnTo>
                    <a:pt x="194" y="317"/>
                  </a:lnTo>
                  <a:lnTo>
                    <a:pt x="134" y="430"/>
                  </a:lnTo>
                  <a:lnTo>
                    <a:pt x="67" y="610"/>
                  </a:lnTo>
                  <a:lnTo>
                    <a:pt x="25" y="784"/>
                  </a:lnTo>
                  <a:lnTo>
                    <a:pt x="6" y="953"/>
                  </a:lnTo>
                  <a:lnTo>
                    <a:pt x="0" y="1102"/>
                  </a:lnTo>
                  <a:lnTo>
                    <a:pt x="6" y="1245"/>
                  </a:lnTo>
                  <a:lnTo>
                    <a:pt x="25" y="1413"/>
                  </a:lnTo>
                  <a:lnTo>
                    <a:pt x="67" y="1600"/>
                  </a:lnTo>
                  <a:lnTo>
                    <a:pt x="140" y="1787"/>
                  </a:lnTo>
                  <a:lnTo>
                    <a:pt x="200" y="1893"/>
                  </a:lnTo>
                  <a:lnTo>
                    <a:pt x="261" y="1986"/>
                  </a:lnTo>
                  <a:lnTo>
                    <a:pt x="322" y="2061"/>
                  </a:lnTo>
                  <a:lnTo>
                    <a:pt x="376" y="2123"/>
                  </a:lnTo>
                  <a:lnTo>
                    <a:pt x="424" y="2167"/>
                  </a:lnTo>
                  <a:lnTo>
                    <a:pt x="455" y="2192"/>
                  </a:lnTo>
                  <a:lnTo>
                    <a:pt x="473" y="2198"/>
                  </a:lnTo>
                  <a:lnTo>
                    <a:pt x="485" y="2198"/>
                  </a:lnTo>
                  <a:lnTo>
                    <a:pt x="497" y="2192"/>
                  </a:lnTo>
                  <a:lnTo>
                    <a:pt x="497" y="21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0" name="Freeform 70"/>
            <p:cNvSpPr>
              <a:spLocks/>
            </p:cNvSpPr>
            <p:nvPr/>
          </p:nvSpPr>
          <p:spPr bwMode="auto">
            <a:xfrm>
              <a:off x="18791" y="5646"/>
              <a:ext cx="891" cy="1513"/>
            </a:xfrm>
            <a:custGeom>
              <a:avLst/>
              <a:gdLst/>
              <a:ahLst/>
              <a:cxnLst>
                <a:cxn ang="0">
                  <a:pos x="630" y="641"/>
                </a:cxn>
                <a:cxn ang="0">
                  <a:pos x="776" y="498"/>
                </a:cxn>
                <a:cxn ang="0">
                  <a:pos x="830" y="299"/>
                </a:cxn>
                <a:cxn ang="0">
                  <a:pos x="776" y="143"/>
                </a:cxn>
                <a:cxn ang="0">
                  <a:pos x="630" y="37"/>
                </a:cxn>
                <a:cxn ang="0">
                  <a:pos x="436" y="0"/>
                </a:cxn>
                <a:cxn ang="0">
                  <a:pos x="212" y="56"/>
                </a:cxn>
                <a:cxn ang="0">
                  <a:pos x="79" y="199"/>
                </a:cxn>
                <a:cxn ang="0">
                  <a:pos x="67" y="348"/>
                </a:cxn>
                <a:cxn ang="0">
                  <a:pos x="127" y="404"/>
                </a:cxn>
                <a:cxn ang="0">
                  <a:pos x="224" y="398"/>
                </a:cxn>
                <a:cxn ang="0">
                  <a:pos x="279" y="299"/>
                </a:cxn>
                <a:cxn ang="0">
                  <a:pos x="249" y="224"/>
                </a:cxn>
                <a:cxn ang="0">
                  <a:pos x="194" y="193"/>
                </a:cxn>
                <a:cxn ang="0">
                  <a:pos x="146" y="187"/>
                </a:cxn>
                <a:cxn ang="0">
                  <a:pos x="255" y="93"/>
                </a:cxn>
                <a:cxn ang="0">
                  <a:pos x="376" y="56"/>
                </a:cxn>
                <a:cxn ang="0">
                  <a:pos x="479" y="56"/>
                </a:cxn>
                <a:cxn ang="0">
                  <a:pos x="564" y="99"/>
                </a:cxn>
                <a:cxn ang="0">
                  <a:pos x="624" y="211"/>
                </a:cxn>
                <a:cxn ang="0">
                  <a:pos x="636" y="336"/>
                </a:cxn>
                <a:cxn ang="0">
                  <a:pos x="606" y="473"/>
                </a:cxn>
                <a:cxn ang="0">
                  <a:pos x="527" y="610"/>
                </a:cxn>
                <a:cxn ang="0">
                  <a:pos x="430" y="660"/>
                </a:cxn>
                <a:cxn ang="0">
                  <a:pos x="333" y="666"/>
                </a:cxn>
                <a:cxn ang="0">
                  <a:pos x="285" y="672"/>
                </a:cxn>
                <a:cxn ang="0">
                  <a:pos x="273" y="710"/>
                </a:cxn>
                <a:cxn ang="0">
                  <a:pos x="418" y="722"/>
                </a:cxn>
                <a:cxn ang="0">
                  <a:pos x="558" y="766"/>
                </a:cxn>
                <a:cxn ang="0">
                  <a:pos x="642" y="896"/>
                </a:cxn>
                <a:cxn ang="0">
                  <a:pos x="673" y="1089"/>
                </a:cxn>
                <a:cxn ang="0">
                  <a:pos x="642" y="1289"/>
                </a:cxn>
                <a:cxn ang="0">
                  <a:pos x="564" y="1401"/>
                </a:cxn>
                <a:cxn ang="0">
                  <a:pos x="473" y="1444"/>
                </a:cxn>
                <a:cxn ang="0">
                  <a:pos x="370" y="1444"/>
                </a:cxn>
                <a:cxn ang="0">
                  <a:pos x="224" y="1395"/>
                </a:cxn>
                <a:cxn ang="0">
                  <a:pos x="103" y="1282"/>
                </a:cxn>
                <a:cxn ang="0">
                  <a:pos x="200" y="1258"/>
                </a:cxn>
                <a:cxn ang="0">
                  <a:pos x="243" y="1164"/>
                </a:cxn>
                <a:cxn ang="0">
                  <a:pos x="206" y="1071"/>
                </a:cxn>
                <a:cxn ang="0">
                  <a:pos x="121" y="1040"/>
                </a:cxn>
                <a:cxn ang="0">
                  <a:pos x="55" y="1058"/>
                </a:cxn>
                <a:cxn ang="0">
                  <a:pos x="12" y="1114"/>
                </a:cxn>
                <a:cxn ang="0">
                  <a:pos x="18" y="1258"/>
                </a:cxn>
                <a:cxn ang="0">
                  <a:pos x="134" y="1413"/>
                </a:cxn>
                <a:cxn ang="0">
                  <a:pos x="321" y="1500"/>
                </a:cxn>
                <a:cxn ang="0">
                  <a:pos x="558" y="1494"/>
                </a:cxn>
                <a:cxn ang="0">
                  <a:pos x="764" y="1382"/>
                </a:cxn>
                <a:cxn ang="0">
                  <a:pos x="873" y="1195"/>
                </a:cxn>
                <a:cxn ang="0">
                  <a:pos x="879" y="1002"/>
                </a:cxn>
                <a:cxn ang="0">
                  <a:pos x="794" y="840"/>
                </a:cxn>
                <a:cxn ang="0">
                  <a:pos x="636" y="722"/>
                </a:cxn>
              </a:cxnLst>
              <a:rect l="0" t="0" r="r" b="b"/>
              <a:pathLst>
                <a:path w="891" h="1513">
                  <a:moveTo>
                    <a:pt x="533" y="691"/>
                  </a:moveTo>
                  <a:lnTo>
                    <a:pt x="630" y="641"/>
                  </a:lnTo>
                  <a:lnTo>
                    <a:pt x="715" y="579"/>
                  </a:lnTo>
                  <a:lnTo>
                    <a:pt x="776" y="498"/>
                  </a:lnTo>
                  <a:lnTo>
                    <a:pt x="818" y="404"/>
                  </a:lnTo>
                  <a:lnTo>
                    <a:pt x="830" y="299"/>
                  </a:lnTo>
                  <a:lnTo>
                    <a:pt x="818" y="211"/>
                  </a:lnTo>
                  <a:lnTo>
                    <a:pt x="776" y="143"/>
                  </a:lnTo>
                  <a:lnTo>
                    <a:pt x="715" y="81"/>
                  </a:lnTo>
                  <a:lnTo>
                    <a:pt x="630" y="37"/>
                  </a:lnTo>
                  <a:lnTo>
                    <a:pt x="539" y="6"/>
                  </a:lnTo>
                  <a:lnTo>
                    <a:pt x="436" y="0"/>
                  </a:lnTo>
                  <a:lnTo>
                    <a:pt x="315" y="12"/>
                  </a:lnTo>
                  <a:lnTo>
                    <a:pt x="212" y="56"/>
                  </a:lnTo>
                  <a:lnTo>
                    <a:pt x="134" y="118"/>
                  </a:lnTo>
                  <a:lnTo>
                    <a:pt x="79" y="199"/>
                  </a:lnTo>
                  <a:lnTo>
                    <a:pt x="61" y="299"/>
                  </a:lnTo>
                  <a:lnTo>
                    <a:pt x="67" y="348"/>
                  </a:lnTo>
                  <a:lnTo>
                    <a:pt x="91" y="380"/>
                  </a:lnTo>
                  <a:lnTo>
                    <a:pt x="127" y="404"/>
                  </a:lnTo>
                  <a:lnTo>
                    <a:pt x="170" y="411"/>
                  </a:lnTo>
                  <a:lnTo>
                    <a:pt x="224" y="398"/>
                  </a:lnTo>
                  <a:lnTo>
                    <a:pt x="267" y="355"/>
                  </a:lnTo>
                  <a:lnTo>
                    <a:pt x="279" y="299"/>
                  </a:lnTo>
                  <a:lnTo>
                    <a:pt x="273" y="255"/>
                  </a:lnTo>
                  <a:lnTo>
                    <a:pt x="249" y="224"/>
                  </a:lnTo>
                  <a:lnTo>
                    <a:pt x="224" y="205"/>
                  </a:lnTo>
                  <a:lnTo>
                    <a:pt x="194" y="193"/>
                  </a:lnTo>
                  <a:lnTo>
                    <a:pt x="164" y="187"/>
                  </a:lnTo>
                  <a:lnTo>
                    <a:pt x="146" y="187"/>
                  </a:lnTo>
                  <a:lnTo>
                    <a:pt x="194" y="130"/>
                  </a:lnTo>
                  <a:lnTo>
                    <a:pt x="255" y="93"/>
                  </a:lnTo>
                  <a:lnTo>
                    <a:pt x="315" y="68"/>
                  </a:lnTo>
                  <a:lnTo>
                    <a:pt x="376" y="56"/>
                  </a:lnTo>
                  <a:lnTo>
                    <a:pt x="430" y="50"/>
                  </a:lnTo>
                  <a:lnTo>
                    <a:pt x="479" y="56"/>
                  </a:lnTo>
                  <a:lnTo>
                    <a:pt x="521" y="68"/>
                  </a:lnTo>
                  <a:lnTo>
                    <a:pt x="564" y="99"/>
                  </a:lnTo>
                  <a:lnTo>
                    <a:pt x="600" y="149"/>
                  </a:lnTo>
                  <a:lnTo>
                    <a:pt x="624" y="211"/>
                  </a:lnTo>
                  <a:lnTo>
                    <a:pt x="636" y="299"/>
                  </a:lnTo>
                  <a:lnTo>
                    <a:pt x="636" y="336"/>
                  </a:lnTo>
                  <a:lnTo>
                    <a:pt x="624" y="398"/>
                  </a:lnTo>
                  <a:lnTo>
                    <a:pt x="606" y="473"/>
                  </a:lnTo>
                  <a:lnTo>
                    <a:pt x="576" y="548"/>
                  </a:lnTo>
                  <a:lnTo>
                    <a:pt x="527" y="610"/>
                  </a:lnTo>
                  <a:lnTo>
                    <a:pt x="479" y="647"/>
                  </a:lnTo>
                  <a:lnTo>
                    <a:pt x="430" y="660"/>
                  </a:lnTo>
                  <a:lnTo>
                    <a:pt x="388" y="666"/>
                  </a:lnTo>
                  <a:lnTo>
                    <a:pt x="333" y="666"/>
                  </a:lnTo>
                  <a:lnTo>
                    <a:pt x="315" y="672"/>
                  </a:lnTo>
                  <a:lnTo>
                    <a:pt x="285" y="672"/>
                  </a:lnTo>
                  <a:lnTo>
                    <a:pt x="273" y="685"/>
                  </a:lnTo>
                  <a:lnTo>
                    <a:pt x="273" y="710"/>
                  </a:lnTo>
                  <a:lnTo>
                    <a:pt x="285" y="722"/>
                  </a:lnTo>
                  <a:lnTo>
                    <a:pt x="418" y="722"/>
                  </a:lnTo>
                  <a:lnTo>
                    <a:pt x="497" y="734"/>
                  </a:lnTo>
                  <a:lnTo>
                    <a:pt x="558" y="766"/>
                  </a:lnTo>
                  <a:lnTo>
                    <a:pt x="612" y="822"/>
                  </a:lnTo>
                  <a:lnTo>
                    <a:pt x="642" y="896"/>
                  </a:lnTo>
                  <a:lnTo>
                    <a:pt x="667" y="984"/>
                  </a:lnTo>
                  <a:lnTo>
                    <a:pt x="673" y="1089"/>
                  </a:lnTo>
                  <a:lnTo>
                    <a:pt x="661" y="1201"/>
                  </a:lnTo>
                  <a:lnTo>
                    <a:pt x="642" y="1289"/>
                  </a:lnTo>
                  <a:lnTo>
                    <a:pt x="606" y="1357"/>
                  </a:lnTo>
                  <a:lnTo>
                    <a:pt x="564" y="1401"/>
                  </a:lnTo>
                  <a:lnTo>
                    <a:pt x="515" y="1432"/>
                  </a:lnTo>
                  <a:lnTo>
                    <a:pt x="473" y="1444"/>
                  </a:lnTo>
                  <a:lnTo>
                    <a:pt x="430" y="1451"/>
                  </a:lnTo>
                  <a:lnTo>
                    <a:pt x="370" y="1444"/>
                  </a:lnTo>
                  <a:lnTo>
                    <a:pt x="297" y="1426"/>
                  </a:lnTo>
                  <a:lnTo>
                    <a:pt x="224" y="1395"/>
                  </a:lnTo>
                  <a:lnTo>
                    <a:pt x="158" y="1351"/>
                  </a:lnTo>
                  <a:lnTo>
                    <a:pt x="103" y="1282"/>
                  </a:lnTo>
                  <a:lnTo>
                    <a:pt x="158" y="1282"/>
                  </a:lnTo>
                  <a:lnTo>
                    <a:pt x="200" y="1258"/>
                  </a:lnTo>
                  <a:lnTo>
                    <a:pt x="230" y="1220"/>
                  </a:lnTo>
                  <a:lnTo>
                    <a:pt x="243" y="1164"/>
                  </a:lnTo>
                  <a:lnTo>
                    <a:pt x="230" y="1108"/>
                  </a:lnTo>
                  <a:lnTo>
                    <a:pt x="206" y="1071"/>
                  </a:lnTo>
                  <a:lnTo>
                    <a:pt x="170" y="1046"/>
                  </a:lnTo>
                  <a:lnTo>
                    <a:pt x="121" y="1040"/>
                  </a:lnTo>
                  <a:lnTo>
                    <a:pt x="91" y="1046"/>
                  </a:lnTo>
                  <a:lnTo>
                    <a:pt x="55" y="1058"/>
                  </a:lnTo>
                  <a:lnTo>
                    <a:pt x="31" y="1077"/>
                  </a:lnTo>
                  <a:lnTo>
                    <a:pt x="12" y="1114"/>
                  </a:lnTo>
                  <a:lnTo>
                    <a:pt x="0" y="1164"/>
                  </a:lnTo>
                  <a:lnTo>
                    <a:pt x="18" y="1258"/>
                  </a:lnTo>
                  <a:lnTo>
                    <a:pt x="61" y="1345"/>
                  </a:lnTo>
                  <a:lnTo>
                    <a:pt x="134" y="1413"/>
                  </a:lnTo>
                  <a:lnTo>
                    <a:pt x="218" y="1469"/>
                  </a:lnTo>
                  <a:lnTo>
                    <a:pt x="321" y="1500"/>
                  </a:lnTo>
                  <a:lnTo>
                    <a:pt x="436" y="1513"/>
                  </a:lnTo>
                  <a:lnTo>
                    <a:pt x="558" y="1494"/>
                  </a:lnTo>
                  <a:lnTo>
                    <a:pt x="673" y="1451"/>
                  </a:lnTo>
                  <a:lnTo>
                    <a:pt x="764" y="1382"/>
                  </a:lnTo>
                  <a:lnTo>
                    <a:pt x="830" y="1295"/>
                  </a:lnTo>
                  <a:lnTo>
                    <a:pt x="873" y="1195"/>
                  </a:lnTo>
                  <a:lnTo>
                    <a:pt x="891" y="1089"/>
                  </a:lnTo>
                  <a:lnTo>
                    <a:pt x="879" y="1002"/>
                  </a:lnTo>
                  <a:lnTo>
                    <a:pt x="848" y="915"/>
                  </a:lnTo>
                  <a:lnTo>
                    <a:pt x="794" y="840"/>
                  </a:lnTo>
                  <a:lnTo>
                    <a:pt x="727" y="772"/>
                  </a:lnTo>
                  <a:lnTo>
                    <a:pt x="636" y="722"/>
                  </a:lnTo>
                  <a:lnTo>
                    <a:pt x="533" y="6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1" name="Freeform 71"/>
            <p:cNvSpPr>
              <a:spLocks/>
            </p:cNvSpPr>
            <p:nvPr/>
          </p:nvSpPr>
          <p:spPr bwMode="auto">
            <a:xfrm>
              <a:off x="19833" y="6138"/>
              <a:ext cx="1067" cy="996"/>
            </a:xfrm>
            <a:custGeom>
              <a:avLst/>
              <a:gdLst/>
              <a:ahLst/>
              <a:cxnLst>
                <a:cxn ang="0">
                  <a:pos x="679" y="230"/>
                </a:cxn>
                <a:cxn ang="0">
                  <a:pos x="764" y="87"/>
                </a:cxn>
                <a:cxn ang="0">
                  <a:pos x="891" y="49"/>
                </a:cxn>
                <a:cxn ang="0">
                  <a:pos x="921" y="99"/>
                </a:cxn>
                <a:cxn ang="0">
                  <a:pos x="873" y="211"/>
                </a:cxn>
                <a:cxn ang="0">
                  <a:pos x="927" y="267"/>
                </a:cxn>
                <a:cxn ang="0">
                  <a:pos x="1030" y="242"/>
                </a:cxn>
                <a:cxn ang="0">
                  <a:pos x="1061" y="93"/>
                </a:cxn>
                <a:cxn ang="0">
                  <a:pos x="951" y="12"/>
                </a:cxn>
                <a:cxn ang="0">
                  <a:pos x="800" y="12"/>
                </a:cxn>
                <a:cxn ang="0">
                  <a:pos x="667" y="130"/>
                </a:cxn>
                <a:cxn ang="0">
                  <a:pos x="558" y="43"/>
                </a:cxn>
                <a:cxn ang="0">
                  <a:pos x="412" y="0"/>
                </a:cxn>
                <a:cxn ang="0">
                  <a:pos x="182" y="112"/>
                </a:cxn>
                <a:cxn ang="0">
                  <a:pos x="73" y="299"/>
                </a:cxn>
                <a:cxn ang="0">
                  <a:pos x="73" y="355"/>
                </a:cxn>
                <a:cxn ang="0">
                  <a:pos x="109" y="361"/>
                </a:cxn>
                <a:cxn ang="0">
                  <a:pos x="212" y="155"/>
                </a:cxn>
                <a:cxn ang="0">
                  <a:pos x="370" y="49"/>
                </a:cxn>
                <a:cxn ang="0">
                  <a:pos x="497" y="87"/>
                </a:cxn>
                <a:cxn ang="0">
                  <a:pos x="521" y="242"/>
                </a:cxn>
                <a:cxn ang="0">
                  <a:pos x="449" y="554"/>
                </a:cxn>
                <a:cxn ang="0">
                  <a:pos x="327" y="884"/>
                </a:cxn>
                <a:cxn ang="0">
                  <a:pos x="182" y="946"/>
                </a:cxn>
                <a:cxn ang="0">
                  <a:pos x="146" y="896"/>
                </a:cxn>
                <a:cxn ang="0">
                  <a:pos x="194" y="772"/>
                </a:cxn>
                <a:cxn ang="0">
                  <a:pos x="152" y="728"/>
                </a:cxn>
                <a:cxn ang="0">
                  <a:pos x="61" y="741"/>
                </a:cxn>
                <a:cxn ang="0">
                  <a:pos x="12" y="903"/>
                </a:cxn>
                <a:cxn ang="0">
                  <a:pos x="146" y="990"/>
                </a:cxn>
                <a:cxn ang="0">
                  <a:pos x="321" y="952"/>
                </a:cxn>
                <a:cxn ang="0">
                  <a:pos x="418" y="846"/>
                </a:cxn>
                <a:cxn ang="0">
                  <a:pos x="485" y="921"/>
                </a:cxn>
                <a:cxn ang="0">
                  <a:pos x="661" y="996"/>
                </a:cxn>
                <a:cxn ang="0">
                  <a:pos x="885" y="878"/>
                </a:cxn>
                <a:cxn ang="0">
                  <a:pos x="994" y="691"/>
                </a:cxn>
                <a:cxn ang="0">
                  <a:pos x="994" y="641"/>
                </a:cxn>
                <a:cxn ang="0">
                  <a:pos x="951" y="647"/>
                </a:cxn>
                <a:cxn ang="0">
                  <a:pos x="861" y="840"/>
                </a:cxn>
                <a:cxn ang="0">
                  <a:pos x="703" y="940"/>
                </a:cxn>
                <a:cxn ang="0">
                  <a:pos x="576" y="903"/>
                </a:cxn>
                <a:cxn ang="0">
                  <a:pos x="552" y="753"/>
                </a:cxn>
                <a:cxn ang="0">
                  <a:pos x="655" y="305"/>
                </a:cxn>
              </a:cxnLst>
              <a:rect l="0" t="0" r="r" b="b"/>
              <a:pathLst>
                <a:path w="1067" h="996">
                  <a:moveTo>
                    <a:pt x="655" y="305"/>
                  </a:moveTo>
                  <a:lnTo>
                    <a:pt x="661" y="274"/>
                  </a:lnTo>
                  <a:lnTo>
                    <a:pt x="679" y="230"/>
                  </a:lnTo>
                  <a:lnTo>
                    <a:pt x="697" y="180"/>
                  </a:lnTo>
                  <a:lnTo>
                    <a:pt x="727" y="130"/>
                  </a:lnTo>
                  <a:lnTo>
                    <a:pt x="764" y="87"/>
                  </a:lnTo>
                  <a:lnTo>
                    <a:pt x="806" y="56"/>
                  </a:lnTo>
                  <a:lnTo>
                    <a:pt x="867" y="49"/>
                  </a:lnTo>
                  <a:lnTo>
                    <a:pt x="891" y="49"/>
                  </a:lnTo>
                  <a:lnTo>
                    <a:pt x="927" y="56"/>
                  </a:lnTo>
                  <a:lnTo>
                    <a:pt x="976" y="74"/>
                  </a:lnTo>
                  <a:lnTo>
                    <a:pt x="921" y="99"/>
                  </a:lnTo>
                  <a:lnTo>
                    <a:pt x="885" y="143"/>
                  </a:lnTo>
                  <a:lnTo>
                    <a:pt x="873" y="193"/>
                  </a:lnTo>
                  <a:lnTo>
                    <a:pt x="873" y="211"/>
                  </a:lnTo>
                  <a:lnTo>
                    <a:pt x="885" y="236"/>
                  </a:lnTo>
                  <a:lnTo>
                    <a:pt x="909" y="261"/>
                  </a:lnTo>
                  <a:lnTo>
                    <a:pt x="927" y="267"/>
                  </a:lnTo>
                  <a:lnTo>
                    <a:pt x="951" y="274"/>
                  </a:lnTo>
                  <a:lnTo>
                    <a:pt x="988" y="267"/>
                  </a:lnTo>
                  <a:lnTo>
                    <a:pt x="1030" y="242"/>
                  </a:lnTo>
                  <a:lnTo>
                    <a:pt x="1054" y="199"/>
                  </a:lnTo>
                  <a:lnTo>
                    <a:pt x="1067" y="143"/>
                  </a:lnTo>
                  <a:lnTo>
                    <a:pt x="1061" y="93"/>
                  </a:lnTo>
                  <a:lnTo>
                    <a:pt x="1030" y="56"/>
                  </a:lnTo>
                  <a:lnTo>
                    <a:pt x="994" y="31"/>
                  </a:lnTo>
                  <a:lnTo>
                    <a:pt x="951" y="12"/>
                  </a:lnTo>
                  <a:lnTo>
                    <a:pt x="909" y="0"/>
                  </a:lnTo>
                  <a:lnTo>
                    <a:pt x="867" y="0"/>
                  </a:lnTo>
                  <a:lnTo>
                    <a:pt x="800" y="12"/>
                  </a:lnTo>
                  <a:lnTo>
                    <a:pt x="745" y="43"/>
                  </a:lnTo>
                  <a:lnTo>
                    <a:pt x="697" y="87"/>
                  </a:lnTo>
                  <a:lnTo>
                    <a:pt x="667" y="130"/>
                  </a:lnTo>
                  <a:lnTo>
                    <a:pt x="642" y="168"/>
                  </a:lnTo>
                  <a:lnTo>
                    <a:pt x="606" y="93"/>
                  </a:lnTo>
                  <a:lnTo>
                    <a:pt x="558" y="43"/>
                  </a:lnTo>
                  <a:lnTo>
                    <a:pt x="503" y="18"/>
                  </a:lnTo>
                  <a:lnTo>
                    <a:pt x="455" y="0"/>
                  </a:lnTo>
                  <a:lnTo>
                    <a:pt x="412" y="0"/>
                  </a:lnTo>
                  <a:lnTo>
                    <a:pt x="321" y="12"/>
                  </a:lnTo>
                  <a:lnTo>
                    <a:pt x="249" y="56"/>
                  </a:lnTo>
                  <a:lnTo>
                    <a:pt x="182" y="112"/>
                  </a:lnTo>
                  <a:lnTo>
                    <a:pt x="134" y="180"/>
                  </a:lnTo>
                  <a:lnTo>
                    <a:pt x="97" y="249"/>
                  </a:lnTo>
                  <a:lnTo>
                    <a:pt x="73" y="299"/>
                  </a:lnTo>
                  <a:lnTo>
                    <a:pt x="67" y="336"/>
                  </a:lnTo>
                  <a:lnTo>
                    <a:pt x="67" y="348"/>
                  </a:lnTo>
                  <a:lnTo>
                    <a:pt x="73" y="355"/>
                  </a:lnTo>
                  <a:lnTo>
                    <a:pt x="85" y="355"/>
                  </a:lnTo>
                  <a:lnTo>
                    <a:pt x="91" y="361"/>
                  </a:lnTo>
                  <a:lnTo>
                    <a:pt x="109" y="361"/>
                  </a:lnTo>
                  <a:lnTo>
                    <a:pt x="121" y="336"/>
                  </a:lnTo>
                  <a:lnTo>
                    <a:pt x="164" y="230"/>
                  </a:lnTo>
                  <a:lnTo>
                    <a:pt x="212" y="155"/>
                  </a:lnTo>
                  <a:lnTo>
                    <a:pt x="267" y="105"/>
                  </a:lnTo>
                  <a:lnTo>
                    <a:pt x="315" y="68"/>
                  </a:lnTo>
                  <a:lnTo>
                    <a:pt x="370" y="49"/>
                  </a:lnTo>
                  <a:lnTo>
                    <a:pt x="437" y="49"/>
                  </a:lnTo>
                  <a:lnTo>
                    <a:pt x="467" y="62"/>
                  </a:lnTo>
                  <a:lnTo>
                    <a:pt x="497" y="87"/>
                  </a:lnTo>
                  <a:lnTo>
                    <a:pt x="515" y="130"/>
                  </a:lnTo>
                  <a:lnTo>
                    <a:pt x="527" y="193"/>
                  </a:lnTo>
                  <a:lnTo>
                    <a:pt x="521" y="242"/>
                  </a:lnTo>
                  <a:lnTo>
                    <a:pt x="509" y="317"/>
                  </a:lnTo>
                  <a:lnTo>
                    <a:pt x="485" y="417"/>
                  </a:lnTo>
                  <a:lnTo>
                    <a:pt x="449" y="554"/>
                  </a:lnTo>
                  <a:lnTo>
                    <a:pt x="406" y="716"/>
                  </a:lnTo>
                  <a:lnTo>
                    <a:pt x="376" y="809"/>
                  </a:lnTo>
                  <a:lnTo>
                    <a:pt x="327" y="884"/>
                  </a:lnTo>
                  <a:lnTo>
                    <a:pt x="273" y="927"/>
                  </a:lnTo>
                  <a:lnTo>
                    <a:pt x="206" y="946"/>
                  </a:lnTo>
                  <a:lnTo>
                    <a:pt x="182" y="946"/>
                  </a:lnTo>
                  <a:lnTo>
                    <a:pt x="146" y="940"/>
                  </a:lnTo>
                  <a:lnTo>
                    <a:pt x="97" y="921"/>
                  </a:lnTo>
                  <a:lnTo>
                    <a:pt x="146" y="896"/>
                  </a:lnTo>
                  <a:lnTo>
                    <a:pt x="182" y="853"/>
                  </a:lnTo>
                  <a:lnTo>
                    <a:pt x="200" y="797"/>
                  </a:lnTo>
                  <a:lnTo>
                    <a:pt x="194" y="772"/>
                  </a:lnTo>
                  <a:lnTo>
                    <a:pt x="188" y="759"/>
                  </a:lnTo>
                  <a:lnTo>
                    <a:pt x="176" y="741"/>
                  </a:lnTo>
                  <a:lnTo>
                    <a:pt x="152" y="728"/>
                  </a:lnTo>
                  <a:lnTo>
                    <a:pt x="134" y="722"/>
                  </a:lnTo>
                  <a:lnTo>
                    <a:pt x="121" y="722"/>
                  </a:lnTo>
                  <a:lnTo>
                    <a:pt x="61" y="741"/>
                  </a:lnTo>
                  <a:lnTo>
                    <a:pt x="18" y="784"/>
                  </a:lnTo>
                  <a:lnTo>
                    <a:pt x="0" y="853"/>
                  </a:lnTo>
                  <a:lnTo>
                    <a:pt x="12" y="903"/>
                  </a:lnTo>
                  <a:lnTo>
                    <a:pt x="43" y="946"/>
                  </a:lnTo>
                  <a:lnTo>
                    <a:pt x="91" y="971"/>
                  </a:lnTo>
                  <a:lnTo>
                    <a:pt x="146" y="990"/>
                  </a:lnTo>
                  <a:lnTo>
                    <a:pt x="200" y="996"/>
                  </a:lnTo>
                  <a:lnTo>
                    <a:pt x="267" y="983"/>
                  </a:lnTo>
                  <a:lnTo>
                    <a:pt x="321" y="952"/>
                  </a:lnTo>
                  <a:lnTo>
                    <a:pt x="364" y="915"/>
                  </a:lnTo>
                  <a:lnTo>
                    <a:pt x="400" y="878"/>
                  </a:lnTo>
                  <a:lnTo>
                    <a:pt x="418" y="846"/>
                  </a:lnTo>
                  <a:lnTo>
                    <a:pt x="430" y="828"/>
                  </a:lnTo>
                  <a:lnTo>
                    <a:pt x="449" y="878"/>
                  </a:lnTo>
                  <a:lnTo>
                    <a:pt x="485" y="921"/>
                  </a:lnTo>
                  <a:lnTo>
                    <a:pt x="527" y="959"/>
                  </a:lnTo>
                  <a:lnTo>
                    <a:pt x="588" y="983"/>
                  </a:lnTo>
                  <a:lnTo>
                    <a:pt x="661" y="996"/>
                  </a:lnTo>
                  <a:lnTo>
                    <a:pt x="752" y="977"/>
                  </a:lnTo>
                  <a:lnTo>
                    <a:pt x="824" y="940"/>
                  </a:lnTo>
                  <a:lnTo>
                    <a:pt x="885" y="878"/>
                  </a:lnTo>
                  <a:lnTo>
                    <a:pt x="939" y="815"/>
                  </a:lnTo>
                  <a:lnTo>
                    <a:pt x="976" y="747"/>
                  </a:lnTo>
                  <a:lnTo>
                    <a:pt x="994" y="691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41"/>
                  </a:lnTo>
                  <a:lnTo>
                    <a:pt x="988" y="635"/>
                  </a:lnTo>
                  <a:lnTo>
                    <a:pt x="964" y="635"/>
                  </a:lnTo>
                  <a:lnTo>
                    <a:pt x="951" y="647"/>
                  </a:lnTo>
                  <a:lnTo>
                    <a:pt x="951" y="660"/>
                  </a:lnTo>
                  <a:lnTo>
                    <a:pt x="909" y="759"/>
                  </a:lnTo>
                  <a:lnTo>
                    <a:pt x="861" y="840"/>
                  </a:lnTo>
                  <a:lnTo>
                    <a:pt x="806" y="890"/>
                  </a:lnTo>
                  <a:lnTo>
                    <a:pt x="752" y="927"/>
                  </a:lnTo>
                  <a:lnTo>
                    <a:pt x="703" y="940"/>
                  </a:lnTo>
                  <a:lnTo>
                    <a:pt x="661" y="946"/>
                  </a:lnTo>
                  <a:lnTo>
                    <a:pt x="606" y="934"/>
                  </a:lnTo>
                  <a:lnTo>
                    <a:pt x="576" y="903"/>
                  </a:lnTo>
                  <a:lnTo>
                    <a:pt x="552" y="853"/>
                  </a:lnTo>
                  <a:lnTo>
                    <a:pt x="546" y="803"/>
                  </a:lnTo>
                  <a:lnTo>
                    <a:pt x="552" y="753"/>
                  </a:lnTo>
                  <a:lnTo>
                    <a:pt x="564" y="691"/>
                  </a:lnTo>
                  <a:lnTo>
                    <a:pt x="582" y="610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2" name="Freeform 72"/>
            <p:cNvSpPr>
              <a:spLocks/>
            </p:cNvSpPr>
            <p:nvPr/>
          </p:nvSpPr>
          <p:spPr bwMode="auto">
            <a:xfrm>
              <a:off x="21118" y="5459"/>
              <a:ext cx="496" cy="2198"/>
            </a:xfrm>
            <a:custGeom>
              <a:avLst/>
              <a:gdLst/>
              <a:ahLst/>
              <a:cxnLst>
                <a:cxn ang="0">
                  <a:pos x="496" y="1102"/>
                </a:cxn>
                <a:cxn ang="0">
                  <a:pos x="490" y="959"/>
                </a:cxn>
                <a:cxn ang="0">
                  <a:pos x="472" y="784"/>
                </a:cxn>
                <a:cxn ang="0">
                  <a:pos x="430" y="604"/>
                </a:cxn>
                <a:cxn ang="0">
                  <a:pos x="357" y="411"/>
                </a:cxn>
                <a:cxn ang="0">
                  <a:pos x="297" y="305"/>
                </a:cxn>
                <a:cxn ang="0">
                  <a:pos x="236" y="212"/>
                </a:cxn>
                <a:cxn ang="0">
                  <a:pos x="175" y="137"/>
                </a:cxn>
                <a:cxn ang="0">
                  <a:pos x="121" y="75"/>
                </a:cxn>
                <a:cxn ang="0">
                  <a:pos x="72" y="31"/>
                </a:cxn>
                <a:cxn ang="0">
                  <a:pos x="42" y="6"/>
                </a:cxn>
                <a:cxn ang="0">
                  <a:pos x="24" y="0"/>
                </a:cxn>
                <a:cxn ang="0">
                  <a:pos x="12" y="0"/>
                </a:cxn>
                <a:cxn ang="0">
                  <a:pos x="6" y="12"/>
                </a:cxn>
                <a:cxn ang="0">
                  <a:pos x="0" y="19"/>
                </a:cxn>
                <a:cxn ang="0">
                  <a:pos x="0" y="25"/>
                </a:cxn>
                <a:cxn ang="0">
                  <a:pos x="6" y="31"/>
                </a:cxn>
                <a:cxn ang="0">
                  <a:pos x="6" y="37"/>
                </a:cxn>
                <a:cxn ang="0">
                  <a:pos x="18" y="43"/>
                </a:cxn>
                <a:cxn ang="0">
                  <a:pos x="24" y="56"/>
                </a:cxn>
                <a:cxn ang="0">
                  <a:pos x="42" y="75"/>
                </a:cxn>
                <a:cxn ang="0">
                  <a:pos x="139" y="193"/>
                </a:cxn>
                <a:cxn ang="0">
                  <a:pos x="224" y="336"/>
                </a:cxn>
                <a:cxn ang="0">
                  <a:pos x="284" y="498"/>
                </a:cxn>
                <a:cxn ang="0">
                  <a:pos x="333" y="679"/>
                </a:cxn>
                <a:cxn ang="0">
                  <a:pos x="363" y="878"/>
                </a:cxn>
                <a:cxn ang="0">
                  <a:pos x="375" y="1102"/>
                </a:cxn>
                <a:cxn ang="0">
                  <a:pos x="369" y="1264"/>
                </a:cxn>
                <a:cxn ang="0">
                  <a:pos x="351" y="1426"/>
                </a:cxn>
                <a:cxn ang="0">
                  <a:pos x="321" y="1582"/>
                </a:cxn>
                <a:cxn ang="0">
                  <a:pos x="278" y="1731"/>
                </a:cxn>
                <a:cxn ang="0">
                  <a:pos x="212" y="1880"/>
                </a:cxn>
                <a:cxn ang="0">
                  <a:pos x="133" y="2017"/>
                </a:cxn>
                <a:cxn ang="0">
                  <a:pos x="30" y="2142"/>
                </a:cxn>
                <a:cxn ang="0">
                  <a:pos x="0" y="2173"/>
                </a:cxn>
                <a:cxn ang="0">
                  <a:pos x="0" y="2179"/>
                </a:cxn>
                <a:cxn ang="0">
                  <a:pos x="6" y="2192"/>
                </a:cxn>
                <a:cxn ang="0">
                  <a:pos x="12" y="2198"/>
                </a:cxn>
                <a:cxn ang="0">
                  <a:pos x="24" y="2198"/>
                </a:cxn>
                <a:cxn ang="0">
                  <a:pos x="42" y="2192"/>
                </a:cxn>
                <a:cxn ang="0">
                  <a:pos x="78" y="2161"/>
                </a:cxn>
                <a:cxn ang="0">
                  <a:pos x="127" y="2117"/>
                </a:cxn>
                <a:cxn ang="0">
                  <a:pos x="181" y="2055"/>
                </a:cxn>
                <a:cxn ang="0">
                  <a:pos x="242" y="1980"/>
                </a:cxn>
                <a:cxn ang="0">
                  <a:pos x="303" y="1880"/>
                </a:cxn>
                <a:cxn ang="0">
                  <a:pos x="363" y="1768"/>
                </a:cxn>
                <a:cxn ang="0">
                  <a:pos x="430" y="1588"/>
                </a:cxn>
                <a:cxn ang="0">
                  <a:pos x="472" y="1413"/>
                </a:cxn>
                <a:cxn ang="0">
                  <a:pos x="490" y="1251"/>
                </a:cxn>
                <a:cxn ang="0">
                  <a:pos x="496" y="1102"/>
                </a:cxn>
              </a:cxnLst>
              <a:rect l="0" t="0" r="r" b="b"/>
              <a:pathLst>
                <a:path w="496" h="2198">
                  <a:moveTo>
                    <a:pt x="496" y="1102"/>
                  </a:moveTo>
                  <a:lnTo>
                    <a:pt x="490" y="959"/>
                  </a:lnTo>
                  <a:lnTo>
                    <a:pt x="472" y="784"/>
                  </a:lnTo>
                  <a:lnTo>
                    <a:pt x="430" y="604"/>
                  </a:lnTo>
                  <a:lnTo>
                    <a:pt x="357" y="411"/>
                  </a:lnTo>
                  <a:lnTo>
                    <a:pt x="297" y="305"/>
                  </a:lnTo>
                  <a:lnTo>
                    <a:pt x="236" y="212"/>
                  </a:lnTo>
                  <a:lnTo>
                    <a:pt x="175" y="137"/>
                  </a:lnTo>
                  <a:lnTo>
                    <a:pt x="121" y="75"/>
                  </a:lnTo>
                  <a:lnTo>
                    <a:pt x="72" y="31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6" y="31"/>
                  </a:lnTo>
                  <a:lnTo>
                    <a:pt x="6" y="37"/>
                  </a:lnTo>
                  <a:lnTo>
                    <a:pt x="18" y="43"/>
                  </a:lnTo>
                  <a:lnTo>
                    <a:pt x="24" y="56"/>
                  </a:lnTo>
                  <a:lnTo>
                    <a:pt x="42" y="75"/>
                  </a:lnTo>
                  <a:lnTo>
                    <a:pt x="139" y="193"/>
                  </a:lnTo>
                  <a:lnTo>
                    <a:pt x="224" y="336"/>
                  </a:lnTo>
                  <a:lnTo>
                    <a:pt x="284" y="498"/>
                  </a:lnTo>
                  <a:lnTo>
                    <a:pt x="333" y="679"/>
                  </a:lnTo>
                  <a:lnTo>
                    <a:pt x="363" y="878"/>
                  </a:lnTo>
                  <a:lnTo>
                    <a:pt x="375" y="1102"/>
                  </a:lnTo>
                  <a:lnTo>
                    <a:pt x="369" y="1264"/>
                  </a:lnTo>
                  <a:lnTo>
                    <a:pt x="351" y="1426"/>
                  </a:lnTo>
                  <a:lnTo>
                    <a:pt x="321" y="1582"/>
                  </a:lnTo>
                  <a:lnTo>
                    <a:pt x="278" y="1731"/>
                  </a:lnTo>
                  <a:lnTo>
                    <a:pt x="212" y="1880"/>
                  </a:lnTo>
                  <a:lnTo>
                    <a:pt x="133" y="2017"/>
                  </a:lnTo>
                  <a:lnTo>
                    <a:pt x="30" y="2142"/>
                  </a:lnTo>
                  <a:lnTo>
                    <a:pt x="0" y="2173"/>
                  </a:lnTo>
                  <a:lnTo>
                    <a:pt x="0" y="2179"/>
                  </a:lnTo>
                  <a:lnTo>
                    <a:pt x="6" y="2192"/>
                  </a:lnTo>
                  <a:lnTo>
                    <a:pt x="12" y="2198"/>
                  </a:lnTo>
                  <a:lnTo>
                    <a:pt x="24" y="2198"/>
                  </a:lnTo>
                  <a:lnTo>
                    <a:pt x="42" y="2192"/>
                  </a:lnTo>
                  <a:lnTo>
                    <a:pt x="78" y="2161"/>
                  </a:lnTo>
                  <a:lnTo>
                    <a:pt x="127" y="2117"/>
                  </a:lnTo>
                  <a:lnTo>
                    <a:pt x="181" y="2055"/>
                  </a:lnTo>
                  <a:lnTo>
                    <a:pt x="242" y="1980"/>
                  </a:lnTo>
                  <a:lnTo>
                    <a:pt x="303" y="1880"/>
                  </a:lnTo>
                  <a:lnTo>
                    <a:pt x="363" y="1768"/>
                  </a:lnTo>
                  <a:lnTo>
                    <a:pt x="430" y="1588"/>
                  </a:lnTo>
                  <a:lnTo>
                    <a:pt x="472" y="1413"/>
                  </a:lnTo>
                  <a:lnTo>
                    <a:pt x="490" y="1251"/>
                  </a:lnTo>
                  <a:lnTo>
                    <a:pt x="496" y="1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3" name="Freeform 73"/>
            <p:cNvSpPr>
              <a:spLocks/>
            </p:cNvSpPr>
            <p:nvPr/>
          </p:nvSpPr>
          <p:spPr bwMode="auto">
            <a:xfrm>
              <a:off x="21887" y="5527"/>
              <a:ext cx="915" cy="692"/>
            </a:xfrm>
            <a:custGeom>
              <a:avLst/>
              <a:gdLst/>
              <a:ahLst/>
              <a:cxnLst>
                <a:cxn ang="0">
                  <a:pos x="103" y="592"/>
                </a:cxn>
                <a:cxn ang="0">
                  <a:pos x="97" y="629"/>
                </a:cxn>
                <a:cxn ang="0">
                  <a:pos x="115" y="685"/>
                </a:cxn>
                <a:cxn ang="0">
                  <a:pos x="164" y="692"/>
                </a:cxn>
                <a:cxn ang="0">
                  <a:pos x="206" y="660"/>
                </a:cxn>
                <a:cxn ang="0">
                  <a:pos x="224" y="611"/>
                </a:cxn>
                <a:cxn ang="0">
                  <a:pos x="230" y="567"/>
                </a:cxn>
                <a:cxn ang="0">
                  <a:pos x="291" y="324"/>
                </a:cxn>
                <a:cxn ang="0">
                  <a:pos x="309" y="256"/>
                </a:cxn>
                <a:cxn ang="0">
                  <a:pos x="351" y="187"/>
                </a:cxn>
                <a:cxn ang="0">
                  <a:pos x="436" y="94"/>
                </a:cxn>
                <a:cxn ang="0">
                  <a:pos x="576" y="44"/>
                </a:cxn>
                <a:cxn ang="0">
                  <a:pos x="648" y="75"/>
                </a:cxn>
                <a:cxn ang="0">
                  <a:pos x="667" y="131"/>
                </a:cxn>
                <a:cxn ang="0">
                  <a:pos x="660" y="212"/>
                </a:cxn>
                <a:cxn ang="0">
                  <a:pos x="618" y="362"/>
                </a:cxn>
                <a:cxn ang="0">
                  <a:pos x="576" y="480"/>
                </a:cxn>
                <a:cxn ang="0">
                  <a:pos x="564" y="517"/>
                </a:cxn>
                <a:cxn ang="0">
                  <a:pos x="557" y="561"/>
                </a:cxn>
                <a:cxn ang="0">
                  <a:pos x="600" y="660"/>
                </a:cxn>
                <a:cxn ang="0">
                  <a:pos x="697" y="692"/>
                </a:cxn>
                <a:cxn ang="0">
                  <a:pos x="806" y="648"/>
                </a:cxn>
                <a:cxn ang="0">
                  <a:pos x="879" y="561"/>
                </a:cxn>
                <a:cxn ang="0">
                  <a:pos x="915" y="461"/>
                </a:cxn>
                <a:cxn ang="0">
                  <a:pos x="909" y="442"/>
                </a:cxn>
                <a:cxn ang="0">
                  <a:pos x="897" y="436"/>
                </a:cxn>
                <a:cxn ang="0">
                  <a:pos x="879" y="442"/>
                </a:cxn>
                <a:cxn ang="0">
                  <a:pos x="860" y="467"/>
                </a:cxn>
                <a:cxn ang="0">
                  <a:pos x="794" y="604"/>
                </a:cxn>
                <a:cxn ang="0">
                  <a:pos x="703" y="654"/>
                </a:cxn>
                <a:cxn ang="0">
                  <a:pos x="667" y="629"/>
                </a:cxn>
                <a:cxn ang="0">
                  <a:pos x="697" y="474"/>
                </a:cxn>
                <a:cxn ang="0">
                  <a:pos x="733" y="374"/>
                </a:cxn>
                <a:cxn ang="0">
                  <a:pos x="770" y="237"/>
                </a:cxn>
                <a:cxn ang="0">
                  <a:pos x="770" y="112"/>
                </a:cxn>
                <a:cxn ang="0">
                  <a:pos x="709" y="32"/>
                </a:cxn>
                <a:cxn ang="0">
                  <a:pos x="624" y="0"/>
                </a:cxn>
                <a:cxn ang="0">
                  <a:pos x="497" y="13"/>
                </a:cxn>
                <a:cxn ang="0">
                  <a:pos x="370" y="94"/>
                </a:cxn>
                <a:cxn ang="0">
                  <a:pos x="315" y="81"/>
                </a:cxn>
                <a:cxn ang="0">
                  <a:pos x="248" y="19"/>
                </a:cxn>
                <a:cxn ang="0">
                  <a:pos x="170" y="0"/>
                </a:cxn>
                <a:cxn ang="0">
                  <a:pos x="97" y="25"/>
                </a:cxn>
                <a:cxn ang="0">
                  <a:pos x="30" y="131"/>
                </a:cxn>
                <a:cxn ang="0">
                  <a:pos x="0" y="218"/>
                </a:cxn>
                <a:cxn ang="0">
                  <a:pos x="12" y="256"/>
                </a:cxn>
                <a:cxn ang="0">
                  <a:pos x="49" y="243"/>
                </a:cxn>
                <a:cxn ang="0">
                  <a:pos x="55" y="212"/>
                </a:cxn>
                <a:cxn ang="0">
                  <a:pos x="97" y="94"/>
                </a:cxn>
                <a:cxn ang="0">
                  <a:pos x="164" y="44"/>
                </a:cxn>
                <a:cxn ang="0">
                  <a:pos x="194" y="56"/>
                </a:cxn>
                <a:cxn ang="0">
                  <a:pos x="212" y="81"/>
                </a:cxn>
                <a:cxn ang="0">
                  <a:pos x="218" y="119"/>
                </a:cxn>
                <a:cxn ang="0">
                  <a:pos x="200" y="200"/>
                </a:cxn>
                <a:cxn ang="0">
                  <a:pos x="170" y="343"/>
                </a:cxn>
                <a:cxn ang="0">
                  <a:pos x="109" y="579"/>
                </a:cxn>
              </a:cxnLst>
              <a:rect l="0" t="0" r="r" b="b"/>
              <a:pathLst>
                <a:path w="915" h="692">
                  <a:moveTo>
                    <a:pt x="109" y="579"/>
                  </a:moveTo>
                  <a:lnTo>
                    <a:pt x="103" y="592"/>
                  </a:lnTo>
                  <a:lnTo>
                    <a:pt x="103" y="611"/>
                  </a:lnTo>
                  <a:lnTo>
                    <a:pt x="97" y="629"/>
                  </a:lnTo>
                  <a:lnTo>
                    <a:pt x="97" y="667"/>
                  </a:lnTo>
                  <a:lnTo>
                    <a:pt x="115" y="685"/>
                  </a:lnTo>
                  <a:lnTo>
                    <a:pt x="133" y="692"/>
                  </a:lnTo>
                  <a:lnTo>
                    <a:pt x="164" y="692"/>
                  </a:lnTo>
                  <a:lnTo>
                    <a:pt x="182" y="685"/>
                  </a:lnTo>
                  <a:lnTo>
                    <a:pt x="206" y="660"/>
                  </a:lnTo>
                  <a:lnTo>
                    <a:pt x="212" y="648"/>
                  </a:lnTo>
                  <a:lnTo>
                    <a:pt x="224" y="611"/>
                  </a:lnTo>
                  <a:lnTo>
                    <a:pt x="224" y="586"/>
                  </a:lnTo>
                  <a:lnTo>
                    <a:pt x="230" y="567"/>
                  </a:lnTo>
                  <a:lnTo>
                    <a:pt x="242" y="523"/>
                  </a:lnTo>
                  <a:lnTo>
                    <a:pt x="291" y="324"/>
                  </a:lnTo>
                  <a:lnTo>
                    <a:pt x="303" y="287"/>
                  </a:lnTo>
                  <a:lnTo>
                    <a:pt x="309" y="256"/>
                  </a:lnTo>
                  <a:lnTo>
                    <a:pt x="327" y="225"/>
                  </a:lnTo>
                  <a:lnTo>
                    <a:pt x="351" y="187"/>
                  </a:lnTo>
                  <a:lnTo>
                    <a:pt x="388" y="137"/>
                  </a:lnTo>
                  <a:lnTo>
                    <a:pt x="436" y="94"/>
                  </a:lnTo>
                  <a:lnTo>
                    <a:pt x="503" y="56"/>
                  </a:lnTo>
                  <a:lnTo>
                    <a:pt x="576" y="44"/>
                  </a:lnTo>
                  <a:lnTo>
                    <a:pt x="618" y="50"/>
                  </a:lnTo>
                  <a:lnTo>
                    <a:pt x="648" y="75"/>
                  </a:lnTo>
                  <a:lnTo>
                    <a:pt x="660" y="100"/>
                  </a:lnTo>
                  <a:lnTo>
                    <a:pt x="667" y="131"/>
                  </a:lnTo>
                  <a:lnTo>
                    <a:pt x="667" y="150"/>
                  </a:lnTo>
                  <a:lnTo>
                    <a:pt x="660" y="212"/>
                  </a:lnTo>
                  <a:lnTo>
                    <a:pt x="642" y="287"/>
                  </a:lnTo>
                  <a:lnTo>
                    <a:pt x="618" y="362"/>
                  </a:lnTo>
                  <a:lnTo>
                    <a:pt x="594" y="430"/>
                  </a:lnTo>
                  <a:lnTo>
                    <a:pt x="576" y="480"/>
                  </a:lnTo>
                  <a:lnTo>
                    <a:pt x="570" y="505"/>
                  </a:lnTo>
                  <a:lnTo>
                    <a:pt x="564" y="517"/>
                  </a:lnTo>
                  <a:lnTo>
                    <a:pt x="557" y="536"/>
                  </a:lnTo>
                  <a:lnTo>
                    <a:pt x="557" y="561"/>
                  </a:lnTo>
                  <a:lnTo>
                    <a:pt x="570" y="617"/>
                  </a:lnTo>
                  <a:lnTo>
                    <a:pt x="600" y="660"/>
                  </a:lnTo>
                  <a:lnTo>
                    <a:pt x="642" y="685"/>
                  </a:lnTo>
                  <a:lnTo>
                    <a:pt x="697" y="692"/>
                  </a:lnTo>
                  <a:lnTo>
                    <a:pt x="757" y="679"/>
                  </a:lnTo>
                  <a:lnTo>
                    <a:pt x="806" y="648"/>
                  </a:lnTo>
                  <a:lnTo>
                    <a:pt x="848" y="611"/>
                  </a:lnTo>
                  <a:lnTo>
                    <a:pt x="879" y="561"/>
                  </a:lnTo>
                  <a:lnTo>
                    <a:pt x="897" y="517"/>
                  </a:lnTo>
                  <a:lnTo>
                    <a:pt x="915" y="461"/>
                  </a:lnTo>
                  <a:lnTo>
                    <a:pt x="915" y="449"/>
                  </a:lnTo>
                  <a:lnTo>
                    <a:pt x="909" y="442"/>
                  </a:lnTo>
                  <a:lnTo>
                    <a:pt x="903" y="442"/>
                  </a:lnTo>
                  <a:lnTo>
                    <a:pt x="897" y="436"/>
                  </a:lnTo>
                  <a:lnTo>
                    <a:pt x="891" y="436"/>
                  </a:lnTo>
                  <a:lnTo>
                    <a:pt x="879" y="442"/>
                  </a:lnTo>
                  <a:lnTo>
                    <a:pt x="873" y="442"/>
                  </a:lnTo>
                  <a:lnTo>
                    <a:pt x="860" y="467"/>
                  </a:lnTo>
                  <a:lnTo>
                    <a:pt x="830" y="548"/>
                  </a:lnTo>
                  <a:lnTo>
                    <a:pt x="794" y="604"/>
                  </a:lnTo>
                  <a:lnTo>
                    <a:pt x="745" y="642"/>
                  </a:lnTo>
                  <a:lnTo>
                    <a:pt x="703" y="654"/>
                  </a:lnTo>
                  <a:lnTo>
                    <a:pt x="685" y="648"/>
                  </a:lnTo>
                  <a:lnTo>
                    <a:pt x="667" y="629"/>
                  </a:lnTo>
                  <a:lnTo>
                    <a:pt x="667" y="567"/>
                  </a:lnTo>
                  <a:lnTo>
                    <a:pt x="697" y="474"/>
                  </a:lnTo>
                  <a:lnTo>
                    <a:pt x="715" y="430"/>
                  </a:lnTo>
                  <a:lnTo>
                    <a:pt x="733" y="374"/>
                  </a:lnTo>
                  <a:lnTo>
                    <a:pt x="757" y="306"/>
                  </a:lnTo>
                  <a:lnTo>
                    <a:pt x="770" y="237"/>
                  </a:lnTo>
                  <a:lnTo>
                    <a:pt x="782" y="175"/>
                  </a:lnTo>
                  <a:lnTo>
                    <a:pt x="770" y="112"/>
                  </a:lnTo>
                  <a:lnTo>
                    <a:pt x="745" y="63"/>
                  </a:lnTo>
                  <a:lnTo>
                    <a:pt x="709" y="32"/>
                  </a:lnTo>
                  <a:lnTo>
                    <a:pt x="673" y="13"/>
                  </a:lnTo>
                  <a:lnTo>
                    <a:pt x="624" y="0"/>
                  </a:lnTo>
                  <a:lnTo>
                    <a:pt x="582" y="0"/>
                  </a:lnTo>
                  <a:lnTo>
                    <a:pt x="497" y="13"/>
                  </a:lnTo>
                  <a:lnTo>
                    <a:pt x="430" y="44"/>
                  </a:lnTo>
                  <a:lnTo>
                    <a:pt x="370" y="94"/>
                  </a:lnTo>
                  <a:lnTo>
                    <a:pt x="333" y="137"/>
                  </a:lnTo>
                  <a:lnTo>
                    <a:pt x="315" y="81"/>
                  </a:lnTo>
                  <a:lnTo>
                    <a:pt x="291" y="44"/>
                  </a:lnTo>
                  <a:lnTo>
                    <a:pt x="248" y="19"/>
                  </a:lnTo>
                  <a:lnTo>
                    <a:pt x="212" y="7"/>
                  </a:lnTo>
                  <a:lnTo>
                    <a:pt x="170" y="0"/>
                  </a:lnTo>
                  <a:lnTo>
                    <a:pt x="127" y="7"/>
                  </a:lnTo>
                  <a:lnTo>
                    <a:pt x="97" y="25"/>
                  </a:lnTo>
                  <a:lnTo>
                    <a:pt x="67" y="56"/>
                  </a:lnTo>
                  <a:lnTo>
                    <a:pt x="30" y="131"/>
                  </a:lnTo>
                  <a:lnTo>
                    <a:pt x="12" y="175"/>
                  </a:lnTo>
                  <a:lnTo>
                    <a:pt x="0" y="218"/>
                  </a:lnTo>
                  <a:lnTo>
                    <a:pt x="0" y="243"/>
                  </a:lnTo>
                  <a:lnTo>
                    <a:pt x="12" y="256"/>
                  </a:lnTo>
                  <a:lnTo>
                    <a:pt x="36" y="256"/>
                  </a:lnTo>
                  <a:lnTo>
                    <a:pt x="49" y="243"/>
                  </a:lnTo>
                  <a:lnTo>
                    <a:pt x="49" y="231"/>
                  </a:lnTo>
                  <a:lnTo>
                    <a:pt x="55" y="212"/>
                  </a:lnTo>
                  <a:lnTo>
                    <a:pt x="73" y="144"/>
                  </a:lnTo>
                  <a:lnTo>
                    <a:pt x="97" y="94"/>
                  </a:lnTo>
                  <a:lnTo>
                    <a:pt x="127" y="56"/>
                  </a:lnTo>
                  <a:lnTo>
                    <a:pt x="164" y="44"/>
                  </a:lnTo>
                  <a:lnTo>
                    <a:pt x="182" y="44"/>
                  </a:lnTo>
                  <a:lnTo>
                    <a:pt x="194" y="56"/>
                  </a:lnTo>
                  <a:lnTo>
                    <a:pt x="206" y="63"/>
                  </a:lnTo>
                  <a:lnTo>
                    <a:pt x="212" y="81"/>
                  </a:lnTo>
                  <a:lnTo>
                    <a:pt x="212" y="100"/>
                  </a:lnTo>
                  <a:lnTo>
                    <a:pt x="218" y="119"/>
                  </a:lnTo>
                  <a:lnTo>
                    <a:pt x="212" y="156"/>
                  </a:lnTo>
                  <a:lnTo>
                    <a:pt x="200" y="200"/>
                  </a:lnTo>
                  <a:lnTo>
                    <a:pt x="194" y="243"/>
                  </a:lnTo>
                  <a:lnTo>
                    <a:pt x="170" y="343"/>
                  </a:lnTo>
                  <a:lnTo>
                    <a:pt x="158" y="386"/>
                  </a:lnTo>
                  <a:lnTo>
                    <a:pt x="109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285875" y="165100"/>
            <a:ext cx="6656388" cy="11906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>
                <a:solidFill>
                  <a:srgbClr val="FFFFFF"/>
                </a:solidFill>
                <a:ea typeface="DejaVu LGC Sans" charset="0"/>
                <a:cs typeface="DejaVu LGC Sans" charset="0"/>
              </a:rPr>
              <a:t>Domino Domination</a:t>
            </a: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905000" y="1177312"/>
            <a:ext cx="5715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Why is the closed form of the GF helpful or useful?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318448" y="2786231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3" name="Group 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295400" y="2666776"/>
            <a:ext cx="2361600" cy="914624"/>
            <a:chOff x="1073" y="1593"/>
            <a:chExt cx="15531" cy="6015"/>
          </a:xfrm>
        </p:grpSpPr>
        <p:sp>
          <p:nvSpPr>
            <p:cNvPr id="37895" name="Freeform 7"/>
            <p:cNvSpPr>
              <a:spLocks noEditPoints="1"/>
            </p:cNvSpPr>
            <p:nvPr/>
          </p:nvSpPr>
          <p:spPr bwMode="auto">
            <a:xfrm>
              <a:off x="1073" y="3506"/>
              <a:ext cx="1637" cy="1502"/>
            </a:xfrm>
            <a:custGeom>
              <a:avLst/>
              <a:gdLst/>
              <a:ahLst/>
              <a:cxnLst>
                <a:cxn ang="0">
                  <a:pos x="247" y="1364"/>
                </a:cxn>
                <a:cxn ang="0">
                  <a:pos x="213" y="1415"/>
                </a:cxn>
                <a:cxn ang="0">
                  <a:pos x="134" y="1430"/>
                </a:cxn>
                <a:cxn ang="0">
                  <a:pos x="20" y="1435"/>
                </a:cxn>
                <a:cxn ang="0">
                  <a:pos x="5" y="1461"/>
                </a:cxn>
                <a:cxn ang="0">
                  <a:pos x="0" y="1486"/>
                </a:cxn>
                <a:cxn ang="0">
                  <a:pos x="15" y="1497"/>
                </a:cxn>
                <a:cxn ang="0">
                  <a:pos x="771" y="1502"/>
                </a:cxn>
                <a:cxn ang="0">
                  <a:pos x="1058" y="1435"/>
                </a:cxn>
                <a:cxn ang="0">
                  <a:pos x="1315" y="1268"/>
                </a:cxn>
                <a:cxn ang="0">
                  <a:pos x="1508" y="1013"/>
                </a:cxn>
                <a:cxn ang="0">
                  <a:pos x="1622" y="713"/>
                </a:cxn>
                <a:cxn ang="0">
                  <a:pos x="1627" y="443"/>
                </a:cxn>
                <a:cxn ang="0">
                  <a:pos x="1563" y="245"/>
                </a:cxn>
                <a:cxn ang="0">
                  <a:pos x="1434" y="92"/>
                </a:cxn>
                <a:cxn ang="0">
                  <a:pos x="1246" y="10"/>
                </a:cxn>
                <a:cxn ang="0">
                  <a:pos x="371" y="0"/>
                </a:cxn>
                <a:cxn ang="0">
                  <a:pos x="351" y="26"/>
                </a:cxn>
                <a:cxn ang="0">
                  <a:pos x="356" y="56"/>
                </a:cxn>
                <a:cxn ang="0">
                  <a:pos x="460" y="66"/>
                </a:cxn>
                <a:cxn ang="0">
                  <a:pos x="524" y="77"/>
                </a:cxn>
                <a:cxn ang="0">
                  <a:pos x="549" y="92"/>
                </a:cxn>
                <a:cxn ang="0">
                  <a:pos x="544" y="148"/>
                </a:cxn>
                <a:cxn ang="0">
                  <a:pos x="717" y="148"/>
                </a:cxn>
                <a:cxn ang="0">
                  <a:pos x="747" y="77"/>
                </a:cxn>
                <a:cxn ang="0">
                  <a:pos x="1063" y="66"/>
                </a:cxn>
                <a:cxn ang="0">
                  <a:pos x="1212" y="87"/>
                </a:cxn>
                <a:cxn ang="0">
                  <a:pos x="1335" y="163"/>
                </a:cxn>
                <a:cxn ang="0">
                  <a:pos x="1419" y="285"/>
                </a:cxn>
                <a:cxn ang="0">
                  <a:pos x="1449" y="474"/>
                </a:cxn>
                <a:cxn ang="0">
                  <a:pos x="1439" y="621"/>
                </a:cxn>
                <a:cxn ang="0">
                  <a:pos x="1390" y="835"/>
                </a:cxn>
                <a:cxn ang="0">
                  <a:pos x="1296" y="1074"/>
                </a:cxn>
                <a:cxn ang="0">
                  <a:pos x="1192" y="1227"/>
                </a:cxn>
                <a:cxn ang="0">
                  <a:pos x="1088" y="1318"/>
                </a:cxn>
                <a:cxn ang="0">
                  <a:pos x="935" y="1400"/>
                </a:cxn>
                <a:cxn ang="0">
                  <a:pos x="732" y="1435"/>
                </a:cxn>
                <a:cxn ang="0">
                  <a:pos x="450" y="1430"/>
                </a:cxn>
                <a:cxn ang="0">
                  <a:pos x="420" y="1425"/>
                </a:cxn>
                <a:cxn ang="0">
                  <a:pos x="415" y="1390"/>
                </a:cxn>
                <a:cxn ang="0">
                  <a:pos x="717" y="148"/>
                </a:cxn>
              </a:cxnLst>
              <a:rect l="0" t="0" r="r" b="b"/>
              <a:pathLst>
                <a:path w="1637" h="1502">
                  <a:moveTo>
                    <a:pt x="257" y="1329"/>
                  </a:moveTo>
                  <a:lnTo>
                    <a:pt x="247" y="1364"/>
                  </a:lnTo>
                  <a:lnTo>
                    <a:pt x="232" y="1395"/>
                  </a:lnTo>
                  <a:lnTo>
                    <a:pt x="213" y="1415"/>
                  </a:lnTo>
                  <a:lnTo>
                    <a:pt x="183" y="1425"/>
                  </a:lnTo>
                  <a:lnTo>
                    <a:pt x="134" y="1430"/>
                  </a:lnTo>
                  <a:lnTo>
                    <a:pt x="59" y="1435"/>
                  </a:lnTo>
                  <a:lnTo>
                    <a:pt x="20" y="1435"/>
                  </a:lnTo>
                  <a:lnTo>
                    <a:pt x="5" y="1451"/>
                  </a:lnTo>
                  <a:lnTo>
                    <a:pt x="5" y="1461"/>
                  </a:lnTo>
                  <a:lnTo>
                    <a:pt x="0" y="1476"/>
                  </a:lnTo>
                  <a:lnTo>
                    <a:pt x="0" y="1486"/>
                  </a:lnTo>
                  <a:lnTo>
                    <a:pt x="10" y="1497"/>
                  </a:lnTo>
                  <a:lnTo>
                    <a:pt x="15" y="1497"/>
                  </a:lnTo>
                  <a:lnTo>
                    <a:pt x="30" y="1502"/>
                  </a:lnTo>
                  <a:lnTo>
                    <a:pt x="771" y="1502"/>
                  </a:lnTo>
                  <a:lnTo>
                    <a:pt x="920" y="1486"/>
                  </a:lnTo>
                  <a:lnTo>
                    <a:pt x="1058" y="1435"/>
                  </a:lnTo>
                  <a:lnTo>
                    <a:pt x="1192" y="1364"/>
                  </a:lnTo>
                  <a:lnTo>
                    <a:pt x="1315" y="1268"/>
                  </a:lnTo>
                  <a:lnTo>
                    <a:pt x="1419" y="1150"/>
                  </a:lnTo>
                  <a:lnTo>
                    <a:pt x="1508" y="1013"/>
                  </a:lnTo>
                  <a:lnTo>
                    <a:pt x="1577" y="871"/>
                  </a:lnTo>
                  <a:lnTo>
                    <a:pt x="1622" y="713"/>
                  </a:lnTo>
                  <a:lnTo>
                    <a:pt x="1637" y="555"/>
                  </a:lnTo>
                  <a:lnTo>
                    <a:pt x="1627" y="443"/>
                  </a:lnTo>
                  <a:lnTo>
                    <a:pt x="1602" y="336"/>
                  </a:lnTo>
                  <a:lnTo>
                    <a:pt x="1563" y="245"/>
                  </a:lnTo>
                  <a:lnTo>
                    <a:pt x="1503" y="158"/>
                  </a:lnTo>
                  <a:lnTo>
                    <a:pt x="1434" y="92"/>
                  </a:lnTo>
                  <a:lnTo>
                    <a:pt x="1345" y="41"/>
                  </a:lnTo>
                  <a:lnTo>
                    <a:pt x="1246" y="10"/>
                  </a:lnTo>
                  <a:lnTo>
                    <a:pt x="1132" y="0"/>
                  </a:lnTo>
                  <a:lnTo>
                    <a:pt x="371" y="0"/>
                  </a:lnTo>
                  <a:lnTo>
                    <a:pt x="361" y="5"/>
                  </a:lnTo>
                  <a:lnTo>
                    <a:pt x="351" y="26"/>
                  </a:lnTo>
                  <a:lnTo>
                    <a:pt x="351" y="51"/>
                  </a:lnTo>
                  <a:lnTo>
                    <a:pt x="356" y="56"/>
                  </a:lnTo>
                  <a:lnTo>
                    <a:pt x="376" y="66"/>
                  </a:lnTo>
                  <a:lnTo>
                    <a:pt x="460" y="66"/>
                  </a:lnTo>
                  <a:lnTo>
                    <a:pt x="504" y="72"/>
                  </a:lnTo>
                  <a:lnTo>
                    <a:pt x="524" y="77"/>
                  </a:lnTo>
                  <a:lnTo>
                    <a:pt x="534" y="77"/>
                  </a:lnTo>
                  <a:lnTo>
                    <a:pt x="549" y="92"/>
                  </a:lnTo>
                  <a:lnTo>
                    <a:pt x="549" y="133"/>
                  </a:lnTo>
                  <a:lnTo>
                    <a:pt x="544" y="148"/>
                  </a:lnTo>
                  <a:lnTo>
                    <a:pt x="257" y="1329"/>
                  </a:lnTo>
                  <a:close/>
                  <a:moveTo>
                    <a:pt x="717" y="148"/>
                  </a:moveTo>
                  <a:lnTo>
                    <a:pt x="732" y="102"/>
                  </a:lnTo>
                  <a:lnTo>
                    <a:pt x="747" y="77"/>
                  </a:lnTo>
                  <a:lnTo>
                    <a:pt x="781" y="66"/>
                  </a:lnTo>
                  <a:lnTo>
                    <a:pt x="1063" y="66"/>
                  </a:lnTo>
                  <a:lnTo>
                    <a:pt x="1137" y="72"/>
                  </a:lnTo>
                  <a:lnTo>
                    <a:pt x="1212" y="87"/>
                  </a:lnTo>
                  <a:lnTo>
                    <a:pt x="1276" y="117"/>
                  </a:lnTo>
                  <a:lnTo>
                    <a:pt x="1335" y="163"/>
                  </a:lnTo>
                  <a:lnTo>
                    <a:pt x="1385" y="219"/>
                  </a:lnTo>
                  <a:lnTo>
                    <a:pt x="1419" y="285"/>
                  </a:lnTo>
                  <a:lnTo>
                    <a:pt x="1444" y="372"/>
                  </a:lnTo>
                  <a:lnTo>
                    <a:pt x="1449" y="474"/>
                  </a:lnTo>
                  <a:lnTo>
                    <a:pt x="1444" y="535"/>
                  </a:lnTo>
                  <a:lnTo>
                    <a:pt x="1439" y="621"/>
                  </a:lnTo>
                  <a:lnTo>
                    <a:pt x="1419" y="723"/>
                  </a:lnTo>
                  <a:lnTo>
                    <a:pt x="1390" y="835"/>
                  </a:lnTo>
                  <a:lnTo>
                    <a:pt x="1350" y="957"/>
                  </a:lnTo>
                  <a:lnTo>
                    <a:pt x="1296" y="1074"/>
                  </a:lnTo>
                  <a:lnTo>
                    <a:pt x="1226" y="1186"/>
                  </a:lnTo>
                  <a:lnTo>
                    <a:pt x="1192" y="1227"/>
                  </a:lnTo>
                  <a:lnTo>
                    <a:pt x="1147" y="1273"/>
                  </a:lnTo>
                  <a:lnTo>
                    <a:pt x="1088" y="1318"/>
                  </a:lnTo>
                  <a:lnTo>
                    <a:pt x="1019" y="1359"/>
                  </a:lnTo>
                  <a:lnTo>
                    <a:pt x="935" y="1400"/>
                  </a:lnTo>
                  <a:lnTo>
                    <a:pt x="836" y="1425"/>
                  </a:lnTo>
                  <a:lnTo>
                    <a:pt x="732" y="1435"/>
                  </a:lnTo>
                  <a:lnTo>
                    <a:pt x="455" y="1435"/>
                  </a:lnTo>
                  <a:lnTo>
                    <a:pt x="450" y="1430"/>
                  </a:lnTo>
                  <a:lnTo>
                    <a:pt x="430" y="1430"/>
                  </a:lnTo>
                  <a:lnTo>
                    <a:pt x="420" y="1425"/>
                  </a:lnTo>
                  <a:lnTo>
                    <a:pt x="415" y="1420"/>
                  </a:lnTo>
                  <a:lnTo>
                    <a:pt x="415" y="1390"/>
                  </a:lnTo>
                  <a:lnTo>
                    <a:pt x="425" y="1359"/>
                  </a:lnTo>
                  <a:lnTo>
                    <a:pt x="717" y="1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6" name="Freeform 8"/>
            <p:cNvSpPr>
              <a:spLocks/>
            </p:cNvSpPr>
            <p:nvPr/>
          </p:nvSpPr>
          <p:spPr bwMode="auto">
            <a:xfrm>
              <a:off x="3021" y="3359"/>
              <a:ext cx="495" cy="2198"/>
            </a:xfrm>
            <a:custGeom>
              <a:avLst/>
              <a:gdLst/>
              <a:ahLst/>
              <a:cxnLst>
                <a:cxn ang="0">
                  <a:pos x="495" y="2178"/>
                </a:cxn>
                <a:cxn ang="0">
                  <a:pos x="495" y="2168"/>
                </a:cxn>
                <a:cxn ang="0">
                  <a:pos x="490" y="2163"/>
                </a:cxn>
                <a:cxn ang="0">
                  <a:pos x="485" y="2152"/>
                </a:cxn>
                <a:cxn ang="0">
                  <a:pos x="460" y="2127"/>
                </a:cxn>
                <a:cxn ang="0">
                  <a:pos x="371" y="2015"/>
                </a:cxn>
                <a:cxn ang="0">
                  <a:pos x="292" y="1898"/>
                </a:cxn>
                <a:cxn ang="0">
                  <a:pos x="238" y="1771"/>
                </a:cxn>
                <a:cxn ang="0">
                  <a:pos x="193" y="1633"/>
                </a:cxn>
                <a:cxn ang="0">
                  <a:pos x="158" y="1501"/>
                </a:cxn>
                <a:cxn ang="0">
                  <a:pos x="139" y="1364"/>
                </a:cxn>
                <a:cxn ang="0">
                  <a:pos x="129" y="1226"/>
                </a:cxn>
                <a:cxn ang="0">
                  <a:pos x="124" y="1099"/>
                </a:cxn>
                <a:cxn ang="0">
                  <a:pos x="129" y="936"/>
                </a:cxn>
                <a:cxn ang="0">
                  <a:pos x="144" y="773"/>
                </a:cxn>
                <a:cxn ang="0">
                  <a:pos x="178" y="615"/>
                </a:cxn>
                <a:cxn ang="0">
                  <a:pos x="223" y="463"/>
                </a:cxn>
                <a:cxn ang="0">
                  <a:pos x="282" y="315"/>
                </a:cxn>
                <a:cxn ang="0">
                  <a:pos x="366" y="183"/>
                </a:cxn>
                <a:cxn ang="0">
                  <a:pos x="470" y="56"/>
                </a:cxn>
                <a:cxn ang="0">
                  <a:pos x="495" y="30"/>
                </a:cxn>
                <a:cxn ang="0">
                  <a:pos x="495" y="10"/>
                </a:cxn>
                <a:cxn ang="0">
                  <a:pos x="485" y="0"/>
                </a:cxn>
                <a:cxn ang="0">
                  <a:pos x="475" y="0"/>
                </a:cxn>
                <a:cxn ang="0">
                  <a:pos x="455" y="10"/>
                </a:cxn>
                <a:cxn ang="0">
                  <a:pos x="421" y="35"/>
                </a:cxn>
                <a:cxn ang="0">
                  <a:pos x="371" y="81"/>
                </a:cxn>
                <a:cxn ang="0">
                  <a:pos x="317" y="142"/>
                </a:cxn>
                <a:cxn ang="0">
                  <a:pos x="252" y="219"/>
                </a:cxn>
                <a:cxn ang="0">
                  <a:pos x="193" y="315"/>
                </a:cxn>
                <a:cxn ang="0">
                  <a:pos x="134" y="427"/>
                </a:cxn>
                <a:cxn ang="0">
                  <a:pos x="65" y="610"/>
                </a:cxn>
                <a:cxn ang="0">
                  <a:pos x="25" y="783"/>
                </a:cxn>
                <a:cxn ang="0">
                  <a:pos x="5" y="951"/>
                </a:cxn>
                <a:cxn ang="0">
                  <a:pos x="0" y="1099"/>
                </a:cxn>
                <a:cxn ang="0">
                  <a:pos x="5" y="1211"/>
                </a:cxn>
                <a:cxn ang="0">
                  <a:pos x="15" y="1343"/>
                </a:cxn>
                <a:cxn ang="0">
                  <a:pos x="40" y="1486"/>
                </a:cxn>
                <a:cxn ang="0">
                  <a:pos x="79" y="1633"/>
                </a:cxn>
                <a:cxn ang="0">
                  <a:pos x="139" y="1786"/>
                </a:cxn>
                <a:cxn ang="0">
                  <a:pos x="198" y="1893"/>
                </a:cxn>
                <a:cxn ang="0">
                  <a:pos x="257" y="1985"/>
                </a:cxn>
                <a:cxn ang="0">
                  <a:pos x="317" y="2061"/>
                </a:cxn>
                <a:cxn ang="0">
                  <a:pos x="376" y="2122"/>
                </a:cxn>
                <a:cxn ang="0">
                  <a:pos x="421" y="2163"/>
                </a:cxn>
                <a:cxn ang="0">
                  <a:pos x="455" y="2188"/>
                </a:cxn>
                <a:cxn ang="0">
                  <a:pos x="475" y="2198"/>
                </a:cxn>
                <a:cxn ang="0">
                  <a:pos x="485" y="2198"/>
                </a:cxn>
                <a:cxn ang="0">
                  <a:pos x="495" y="2188"/>
                </a:cxn>
                <a:cxn ang="0">
                  <a:pos x="495" y="2178"/>
                </a:cxn>
              </a:cxnLst>
              <a:rect l="0" t="0" r="r" b="b"/>
              <a:pathLst>
                <a:path w="495" h="2198">
                  <a:moveTo>
                    <a:pt x="495" y="2178"/>
                  </a:moveTo>
                  <a:lnTo>
                    <a:pt x="495" y="2168"/>
                  </a:lnTo>
                  <a:lnTo>
                    <a:pt x="490" y="2163"/>
                  </a:lnTo>
                  <a:lnTo>
                    <a:pt x="485" y="2152"/>
                  </a:lnTo>
                  <a:lnTo>
                    <a:pt x="460" y="2127"/>
                  </a:lnTo>
                  <a:lnTo>
                    <a:pt x="371" y="2015"/>
                  </a:lnTo>
                  <a:lnTo>
                    <a:pt x="292" y="1898"/>
                  </a:lnTo>
                  <a:lnTo>
                    <a:pt x="238" y="1771"/>
                  </a:lnTo>
                  <a:lnTo>
                    <a:pt x="193" y="1633"/>
                  </a:lnTo>
                  <a:lnTo>
                    <a:pt x="158" y="1501"/>
                  </a:lnTo>
                  <a:lnTo>
                    <a:pt x="139" y="1364"/>
                  </a:lnTo>
                  <a:lnTo>
                    <a:pt x="129" y="1226"/>
                  </a:lnTo>
                  <a:lnTo>
                    <a:pt x="124" y="1099"/>
                  </a:lnTo>
                  <a:lnTo>
                    <a:pt x="129" y="936"/>
                  </a:lnTo>
                  <a:lnTo>
                    <a:pt x="144" y="773"/>
                  </a:lnTo>
                  <a:lnTo>
                    <a:pt x="178" y="615"/>
                  </a:lnTo>
                  <a:lnTo>
                    <a:pt x="223" y="463"/>
                  </a:lnTo>
                  <a:lnTo>
                    <a:pt x="282" y="315"/>
                  </a:lnTo>
                  <a:lnTo>
                    <a:pt x="366" y="183"/>
                  </a:lnTo>
                  <a:lnTo>
                    <a:pt x="470" y="56"/>
                  </a:lnTo>
                  <a:lnTo>
                    <a:pt x="495" y="30"/>
                  </a:lnTo>
                  <a:lnTo>
                    <a:pt x="495" y="10"/>
                  </a:lnTo>
                  <a:lnTo>
                    <a:pt x="485" y="0"/>
                  </a:lnTo>
                  <a:lnTo>
                    <a:pt x="475" y="0"/>
                  </a:lnTo>
                  <a:lnTo>
                    <a:pt x="455" y="10"/>
                  </a:lnTo>
                  <a:lnTo>
                    <a:pt x="421" y="35"/>
                  </a:lnTo>
                  <a:lnTo>
                    <a:pt x="371" y="81"/>
                  </a:lnTo>
                  <a:lnTo>
                    <a:pt x="317" y="142"/>
                  </a:lnTo>
                  <a:lnTo>
                    <a:pt x="252" y="219"/>
                  </a:lnTo>
                  <a:lnTo>
                    <a:pt x="193" y="315"/>
                  </a:lnTo>
                  <a:lnTo>
                    <a:pt x="134" y="427"/>
                  </a:lnTo>
                  <a:lnTo>
                    <a:pt x="65" y="610"/>
                  </a:lnTo>
                  <a:lnTo>
                    <a:pt x="25" y="783"/>
                  </a:lnTo>
                  <a:lnTo>
                    <a:pt x="5" y="951"/>
                  </a:lnTo>
                  <a:lnTo>
                    <a:pt x="0" y="1099"/>
                  </a:lnTo>
                  <a:lnTo>
                    <a:pt x="5" y="1211"/>
                  </a:lnTo>
                  <a:lnTo>
                    <a:pt x="15" y="1343"/>
                  </a:lnTo>
                  <a:lnTo>
                    <a:pt x="40" y="1486"/>
                  </a:lnTo>
                  <a:lnTo>
                    <a:pt x="79" y="1633"/>
                  </a:lnTo>
                  <a:lnTo>
                    <a:pt x="139" y="1786"/>
                  </a:lnTo>
                  <a:lnTo>
                    <a:pt x="198" y="1893"/>
                  </a:lnTo>
                  <a:lnTo>
                    <a:pt x="257" y="1985"/>
                  </a:lnTo>
                  <a:lnTo>
                    <a:pt x="317" y="2061"/>
                  </a:lnTo>
                  <a:lnTo>
                    <a:pt x="376" y="2122"/>
                  </a:lnTo>
                  <a:lnTo>
                    <a:pt x="421" y="2163"/>
                  </a:lnTo>
                  <a:lnTo>
                    <a:pt x="455" y="2188"/>
                  </a:lnTo>
                  <a:lnTo>
                    <a:pt x="475" y="2198"/>
                  </a:lnTo>
                  <a:lnTo>
                    <a:pt x="485" y="2198"/>
                  </a:lnTo>
                  <a:lnTo>
                    <a:pt x="495" y="2188"/>
                  </a:lnTo>
                  <a:lnTo>
                    <a:pt x="495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7" name="Freeform 9"/>
            <p:cNvSpPr>
              <a:spLocks/>
            </p:cNvSpPr>
            <p:nvPr/>
          </p:nvSpPr>
          <p:spPr bwMode="auto">
            <a:xfrm>
              <a:off x="3704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0" y="50"/>
                </a:cxn>
                <a:cxn ang="0">
                  <a:pos x="454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7" y="844"/>
                </a:cxn>
                <a:cxn ang="0">
                  <a:pos x="187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1" y="931"/>
                </a:cxn>
                <a:cxn ang="0">
                  <a:pos x="613" y="941"/>
                </a:cxn>
                <a:cxn ang="0">
                  <a:pos x="543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1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09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8" y="30"/>
                  </a:lnTo>
                  <a:lnTo>
                    <a:pt x="949" y="10"/>
                  </a:lnTo>
                  <a:lnTo>
                    <a:pt x="904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7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8" y="361"/>
                  </a:lnTo>
                  <a:lnTo>
                    <a:pt x="108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2" y="178"/>
                  </a:lnTo>
                  <a:lnTo>
                    <a:pt x="237" y="122"/>
                  </a:lnTo>
                  <a:lnTo>
                    <a:pt x="281" y="86"/>
                  </a:lnTo>
                  <a:lnTo>
                    <a:pt x="326" y="66"/>
                  </a:lnTo>
                  <a:lnTo>
                    <a:pt x="370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4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7" y="844"/>
                  </a:lnTo>
                  <a:lnTo>
                    <a:pt x="192" y="799"/>
                  </a:lnTo>
                  <a:lnTo>
                    <a:pt x="192" y="778"/>
                  </a:lnTo>
                  <a:lnTo>
                    <a:pt x="187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3" y="982"/>
                  </a:lnTo>
                  <a:lnTo>
                    <a:pt x="153" y="992"/>
                  </a:lnTo>
                  <a:lnTo>
                    <a:pt x="197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1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09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8" y="656"/>
                  </a:lnTo>
                  <a:lnTo>
                    <a:pt x="993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09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1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3" y="844"/>
                  </a:lnTo>
                  <a:lnTo>
                    <a:pt x="539" y="804"/>
                  </a:lnTo>
                  <a:lnTo>
                    <a:pt x="543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8" name="Freeform 10"/>
            <p:cNvSpPr>
              <a:spLocks/>
            </p:cNvSpPr>
            <p:nvPr/>
          </p:nvSpPr>
          <p:spPr bwMode="auto">
            <a:xfrm>
              <a:off x="4984" y="3359"/>
              <a:ext cx="495" cy="2198"/>
            </a:xfrm>
            <a:custGeom>
              <a:avLst/>
              <a:gdLst/>
              <a:ahLst/>
              <a:cxnLst>
                <a:cxn ang="0">
                  <a:pos x="495" y="1099"/>
                </a:cxn>
                <a:cxn ang="0">
                  <a:pos x="490" y="987"/>
                </a:cxn>
                <a:cxn ang="0">
                  <a:pos x="480" y="855"/>
                </a:cxn>
                <a:cxn ang="0">
                  <a:pos x="455" y="712"/>
                </a:cxn>
                <a:cxn ang="0">
                  <a:pos x="416" y="560"/>
                </a:cxn>
                <a:cxn ang="0">
                  <a:pos x="351" y="412"/>
                </a:cxn>
                <a:cxn ang="0">
                  <a:pos x="292" y="305"/>
                </a:cxn>
                <a:cxn ang="0">
                  <a:pos x="233" y="213"/>
                </a:cxn>
                <a:cxn ang="0">
                  <a:pos x="173" y="137"/>
                </a:cxn>
                <a:cxn ang="0">
                  <a:pos x="119" y="76"/>
                </a:cxn>
                <a:cxn ang="0">
                  <a:pos x="74" y="30"/>
                </a:cxn>
                <a:cxn ang="0">
                  <a:pos x="40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40" y="71"/>
                </a:cxn>
                <a:cxn ang="0">
                  <a:pos x="139" y="188"/>
                </a:cxn>
                <a:cxn ang="0">
                  <a:pos x="218" y="330"/>
                </a:cxn>
                <a:cxn ang="0">
                  <a:pos x="282" y="493"/>
                </a:cxn>
                <a:cxn ang="0">
                  <a:pos x="331" y="677"/>
                </a:cxn>
                <a:cxn ang="0">
                  <a:pos x="361" y="875"/>
                </a:cxn>
                <a:cxn ang="0">
                  <a:pos x="371" y="1099"/>
                </a:cxn>
                <a:cxn ang="0">
                  <a:pos x="366" y="1262"/>
                </a:cxn>
                <a:cxn ang="0">
                  <a:pos x="351" y="1420"/>
                </a:cxn>
                <a:cxn ang="0">
                  <a:pos x="317" y="1577"/>
                </a:cxn>
                <a:cxn ang="0">
                  <a:pos x="272" y="1730"/>
                </a:cxn>
                <a:cxn ang="0">
                  <a:pos x="213" y="1878"/>
                </a:cxn>
                <a:cxn ang="0">
                  <a:pos x="129" y="2015"/>
                </a:cxn>
                <a:cxn ang="0">
                  <a:pos x="25" y="2137"/>
                </a:cxn>
                <a:cxn ang="0">
                  <a:pos x="5" y="2158"/>
                </a:cxn>
                <a:cxn ang="0">
                  <a:pos x="0" y="2168"/>
                </a:cxn>
                <a:cxn ang="0">
                  <a:pos x="0" y="2188"/>
                </a:cxn>
                <a:cxn ang="0">
                  <a:pos x="10" y="2198"/>
                </a:cxn>
                <a:cxn ang="0">
                  <a:pos x="20" y="2198"/>
                </a:cxn>
                <a:cxn ang="0">
                  <a:pos x="40" y="2188"/>
                </a:cxn>
                <a:cxn ang="0">
                  <a:pos x="74" y="2163"/>
                </a:cxn>
                <a:cxn ang="0">
                  <a:pos x="124" y="2117"/>
                </a:cxn>
                <a:cxn ang="0">
                  <a:pos x="178" y="2056"/>
                </a:cxn>
                <a:cxn ang="0">
                  <a:pos x="242" y="1979"/>
                </a:cxn>
                <a:cxn ang="0">
                  <a:pos x="302" y="1883"/>
                </a:cxn>
                <a:cxn ang="0">
                  <a:pos x="361" y="1771"/>
                </a:cxn>
                <a:cxn ang="0">
                  <a:pos x="425" y="1588"/>
                </a:cxn>
                <a:cxn ang="0">
                  <a:pos x="470" y="1415"/>
                </a:cxn>
                <a:cxn ang="0">
                  <a:pos x="490" y="1247"/>
                </a:cxn>
                <a:cxn ang="0">
                  <a:pos x="495" y="1099"/>
                </a:cxn>
              </a:cxnLst>
              <a:rect l="0" t="0" r="r" b="b"/>
              <a:pathLst>
                <a:path w="495" h="2198">
                  <a:moveTo>
                    <a:pt x="495" y="1099"/>
                  </a:moveTo>
                  <a:lnTo>
                    <a:pt x="490" y="987"/>
                  </a:lnTo>
                  <a:lnTo>
                    <a:pt x="480" y="855"/>
                  </a:lnTo>
                  <a:lnTo>
                    <a:pt x="455" y="712"/>
                  </a:lnTo>
                  <a:lnTo>
                    <a:pt x="416" y="560"/>
                  </a:lnTo>
                  <a:lnTo>
                    <a:pt x="351" y="412"/>
                  </a:lnTo>
                  <a:lnTo>
                    <a:pt x="292" y="305"/>
                  </a:lnTo>
                  <a:lnTo>
                    <a:pt x="233" y="213"/>
                  </a:lnTo>
                  <a:lnTo>
                    <a:pt x="173" y="137"/>
                  </a:lnTo>
                  <a:lnTo>
                    <a:pt x="119" y="76"/>
                  </a:lnTo>
                  <a:lnTo>
                    <a:pt x="74" y="30"/>
                  </a:lnTo>
                  <a:lnTo>
                    <a:pt x="40" y="5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0"/>
                  </a:lnTo>
                  <a:lnTo>
                    <a:pt x="40" y="71"/>
                  </a:lnTo>
                  <a:lnTo>
                    <a:pt x="139" y="188"/>
                  </a:lnTo>
                  <a:lnTo>
                    <a:pt x="218" y="330"/>
                  </a:lnTo>
                  <a:lnTo>
                    <a:pt x="282" y="493"/>
                  </a:lnTo>
                  <a:lnTo>
                    <a:pt x="331" y="677"/>
                  </a:lnTo>
                  <a:lnTo>
                    <a:pt x="361" y="875"/>
                  </a:lnTo>
                  <a:lnTo>
                    <a:pt x="371" y="1099"/>
                  </a:lnTo>
                  <a:lnTo>
                    <a:pt x="366" y="1262"/>
                  </a:lnTo>
                  <a:lnTo>
                    <a:pt x="351" y="1420"/>
                  </a:lnTo>
                  <a:lnTo>
                    <a:pt x="317" y="1577"/>
                  </a:lnTo>
                  <a:lnTo>
                    <a:pt x="272" y="1730"/>
                  </a:lnTo>
                  <a:lnTo>
                    <a:pt x="213" y="1878"/>
                  </a:lnTo>
                  <a:lnTo>
                    <a:pt x="129" y="2015"/>
                  </a:lnTo>
                  <a:lnTo>
                    <a:pt x="25" y="2137"/>
                  </a:lnTo>
                  <a:lnTo>
                    <a:pt x="5" y="2158"/>
                  </a:lnTo>
                  <a:lnTo>
                    <a:pt x="0" y="2168"/>
                  </a:lnTo>
                  <a:lnTo>
                    <a:pt x="0" y="2188"/>
                  </a:lnTo>
                  <a:lnTo>
                    <a:pt x="10" y="2198"/>
                  </a:lnTo>
                  <a:lnTo>
                    <a:pt x="20" y="2198"/>
                  </a:lnTo>
                  <a:lnTo>
                    <a:pt x="40" y="2188"/>
                  </a:lnTo>
                  <a:lnTo>
                    <a:pt x="74" y="2163"/>
                  </a:lnTo>
                  <a:lnTo>
                    <a:pt x="124" y="2117"/>
                  </a:lnTo>
                  <a:lnTo>
                    <a:pt x="178" y="2056"/>
                  </a:lnTo>
                  <a:lnTo>
                    <a:pt x="242" y="1979"/>
                  </a:lnTo>
                  <a:lnTo>
                    <a:pt x="302" y="1883"/>
                  </a:lnTo>
                  <a:lnTo>
                    <a:pt x="361" y="1771"/>
                  </a:lnTo>
                  <a:lnTo>
                    <a:pt x="425" y="1588"/>
                  </a:lnTo>
                  <a:lnTo>
                    <a:pt x="470" y="1415"/>
                  </a:lnTo>
                  <a:lnTo>
                    <a:pt x="490" y="1247"/>
                  </a:lnTo>
                  <a:lnTo>
                    <a:pt x="495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99" name="Freeform 11"/>
            <p:cNvSpPr>
              <a:spLocks noEditPoints="1"/>
            </p:cNvSpPr>
            <p:nvPr/>
          </p:nvSpPr>
          <p:spPr bwMode="auto">
            <a:xfrm>
              <a:off x="6428" y="4198"/>
              <a:ext cx="1424" cy="514"/>
            </a:xfrm>
            <a:custGeom>
              <a:avLst/>
              <a:gdLst/>
              <a:ahLst/>
              <a:cxnLst>
                <a:cxn ang="0">
                  <a:pos x="1350" y="92"/>
                </a:cxn>
                <a:cxn ang="0">
                  <a:pos x="1375" y="92"/>
                </a:cxn>
                <a:cxn ang="0">
                  <a:pos x="1389" y="87"/>
                </a:cxn>
                <a:cxn ang="0">
                  <a:pos x="1399" y="87"/>
                </a:cxn>
                <a:cxn ang="0">
                  <a:pos x="1409" y="77"/>
                </a:cxn>
                <a:cxn ang="0">
                  <a:pos x="1419" y="72"/>
                </a:cxn>
                <a:cxn ang="0">
                  <a:pos x="1424" y="61"/>
                </a:cxn>
                <a:cxn ang="0">
                  <a:pos x="1424" y="31"/>
                </a:cxn>
                <a:cxn ang="0">
                  <a:pos x="1419" y="21"/>
                </a:cxn>
                <a:cxn ang="0">
                  <a:pos x="1409" y="11"/>
                </a:cxn>
                <a:cxn ang="0">
                  <a:pos x="1399" y="6"/>
                </a:cxn>
                <a:cxn ang="0">
                  <a:pos x="1389" y="6"/>
                </a:cxn>
                <a:cxn ang="0">
                  <a:pos x="1375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25" y="6"/>
                </a:cxn>
                <a:cxn ang="0">
                  <a:pos x="15" y="11"/>
                </a:cxn>
                <a:cxn ang="0">
                  <a:pos x="5" y="31"/>
                </a:cxn>
                <a:cxn ang="0">
                  <a:pos x="0" y="46"/>
                </a:cxn>
                <a:cxn ang="0">
                  <a:pos x="0" y="61"/>
                </a:cxn>
                <a:cxn ang="0">
                  <a:pos x="15" y="77"/>
                </a:cxn>
                <a:cxn ang="0">
                  <a:pos x="35" y="87"/>
                </a:cxn>
                <a:cxn ang="0">
                  <a:pos x="49" y="87"/>
                </a:cxn>
                <a:cxn ang="0">
                  <a:pos x="59" y="92"/>
                </a:cxn>
                <a:cxn ang="0">
                  <a:pos x="74" y="92"/>
                </a:cxn>
                <a:cxn ang="0">
                  <a:pos x="1350" y="92"/>
                </a:cxn>
                <a:cxn ang="0">
                  <a:pos x="1355" y="514"/>
                </a:cxn>
                <a:cxn ang="0">
                  <a:pos x="1389" y="514"/>
                </a:cxn>
                <a:cxn ang="0">
                  <a:pos x="1419" y="499"/>
                </a:cxn>
                <a:cxn ang="0">
                  <a:pos x="1424" y="489"/>
                </a:cxn>
                <a:cxn ang="0">
                  <a:pos x="1424" y="458"/>
                </a:cxn>
                <a:cxn ang="0">
                  <a:pos x="1419" y="448"/>
                </a:cxn>
                <a:cxn ang="0">
                  <a:pos x="1409" y="438"/>
                </a:cxn>
                <a:cxn ang="0">
                  <a:pos x="1399" y="433"/>
                </a:cxn>
                <a:cxn ang="0">
                  <a:pos x="1389" y="433"/>
                </a:cxn>
                <a:cxn ang="0">
                  <a:pos x="1375" y="428"/>
                </a:cxn>
                <a:cxn ang="0">
                  <a:pos x="49" y="428"/>
                </a:cxn>
                <a:cxn ang="0">
                  <a:pos x="35" y="433"/>
                </a:cxn>
                <a:cxn ang="0">
                  <a:pos x="25" y="433"/>
                </a:cxn>
                <a:cxn ang="0">
                  <a:pos x="15" y="438"/>
                </a:cxn>
                <a:cxn ang="0">
                  <a:pos x="5" y="458"/>
                </a:cxn>
                <a:cxn ang="0">
                  <a:pos x="0" y="474"/>
                </a:cxn>
                <a:cxn ang="0">
                  <a:pos x="0" y="489"/>
                </a:cxn>
                <a:cxn ang="0">
                  <a:pos x="15" y="504"/>
                </a:cxn>
                <a:cxn ang="0">
                  <a:pos x="35" y="514"/>
                </a:cxn>
                <a:cxn ang="0">
                  <a:pos x="74" y="514"/>
                </a:cxn>
                <a:cxn ang="0">
                  <a:pos x="1355" y="514"/>
                </a:cxn>
              </a:cxnLst>
              <a:rect l="0" t="0" r="r" b="b"/>
              <a:pathLst>
                <a:path w="1424" h="514">
                  <a:moveTo>
                    <a:pt x="1350" y="92"/>
                  </a:moveTo>
                  <a:lnTo>
                    <a:pt x="1375" y="92"/>
                  </a:lnTo>
                  <a:lnTo>
                    <a:pt x="1389" y="87"/>
                  </a:lnTo>
                  <a:lnTo>
                    <a:pt x="1399" y="87"/>
                  </a:lnTo>
                  <a:lnTo>
                    <a:pt x="1409" y="77"/>
                  </a:lnTo>
                  <a:lnTo>
                    <a:pt x="1419" y="72"/>
                  </a:lnTo>
                  <a:lnTo>
                    <a:pt x="1424" y="61"/>
                  </a:lnTo>
                  <a:lnTo>
                    <a:pt x="1424" y="31"/>
                  </a:lnTo>
                  <a:lnTo>
                    <a:pt x="1419" y="21"/>
                  </a:lnTo>
                  <a:lnTo>
                    <a:pt x="1409" y="11"/>
                  </a:lnTo>
                  <a:lnTo>
                    <a:pt x="1399" y="6"/>
                  </a:lnTo>
                  <a:lnTo>
                    <a:pt x="1389" y="6"/>
                  </a:lnTo>
                  <a:lnTo>
                    <a:pt x="1375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15" y="11"/>
                  </a:lnTo>
                  <a:lnTo>
                    <a:pt x="5" y="31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5" y="77"/>
                  </a:lnTo>
                  <a:lnTo>
                    <a:pt x="35" y="87"/>
                  </a:lnTo>
                  <a:lnTo>
                    <a:pt x="49" y="87"/>
                  </a:lnTo>
                  <a:lnTo>
                    <a:pt x="59" y="92"/>
                  </a:lnTo>
                  <a:lnTo>
                    <a:pt x="74" y="92"/>
                  </a:lnTo>
                  <a:lnTo>
                    <a:pt x="1350" y="92"/>
                  </a:lnTo>
                  <a:close/>
                  <a:moveTo>
                    <a:pt x="1355" y="514"/>
                  </a:moveTo>
                  <a:lnTo>
                    <a:pt x="1389" y="514"/>
                  </a:lnTo>
                  <a:lnTo>
                    <a:pt x="1419" y="499"/>
                  </a:lnTo>
                  <a:lnTo>
                    <a:pt x="1424" y="489"/>
                  </a:lnTo>
                  <a:lnTo>
                    <a:pt x="1424" y="458"/>
                  </a:lnTo>
                  <a:lnTo>
                    <a:pt x="1419" y="448"/>
                  </a:lnTo>
                  <a:lnTo>
                    <a:pt x="1409" y="438"/>
                  </a:lnTo>
                  <a:lnTo>
                    <a:pt x="1399" y="433"/>
                  </a:lnTo>
                  <a:lnTo>
                    <a:pt x="1389" y="433"/>
                  </a:lnTo>
                  <a:lnTo>
                    <a:pt x="1375" y="428"/>
                  </a:lnTo>
                  <a:lnTo>
                    <a:pt x="49" y="428"/>
                  </a:lnTo>
                  <a:lnTo>
                    <a:pt x="35" y="433"/>
                  </a:lnTo>
                  <a:lnTo>
                    <a:pt x="25" y="433"/>
                  </a:lnTo>
                  <a:lnTo>
                    <a:pt x="15" y="438"/>
                  </a:lnTo>
                  <a:lnTo>
                    <a:pt x="5" y="458"/>
                  </a:lnTo>
                  <a:lnTo>
                    <a:pt x="0" y="474"/>
                  </a:lnTo>
                  <a:lnTo>
                    <a:pt x="0" y="489"/>
                  </a:lnTo>
                  <a:lnTo>
                    <a:pt x="15" y="504"/>
                  </a:lnTo>
                  <a:lnTo>
                    <a:pt x="35" y="514"/>
                  </a:lnTo>
                  <a:lnTo>
                    <a:pt x="74" y="514"/>
                  </a:lnTo>
                  <a:lnTo>
                    <a:pt x="135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0" name="Freeform 12"/>
            <p:cNvSpPr>
              <a:spLocks noEditPoints="1"/>
            </p:cNvSpPr>
            <p:nvPr/>
          </p:nvSpPr>
          <p:spPr bwMode="auto">
            <a:xfrm>
              <a:off x="9429" y="1593"/>
              <a:ext cx="1469" cy="697"/>
            </a:xfrm>
            <a:custGeom>
              <a:avLst/>
              <a:gdLst/>
              <a:ahLst/>
              <a:cxnLst>
                <a:cxn ang="0">
                  <a:pos x="712" y="213"/>
                </a:cxn>
                <a:cxn ang="0">
                  <a:pos x="559" y="76"/>
                </a:cxn>
                <a:cxn ang="0">
                  <a:pos x="411" y="10"/>
                </a:cxn>
                <a:cxn ang="0">
                  <a:pos x="228" y="15"/>
                </a:cxn>
                <a:cxn ang="0">
                  <a:pos x="89" y="107"/>
                </a:cxn>
                <a:cxn ang="0">
                  <a:pos x="10" y="259"/>
                </a:cxn>
                <a:cxn ang="0">
                  <a:pos x="10" y="437"/>
                </a:cxn>
                <a:cxn ang="0">
                  <a:pos x="84" y="590"/>
                </a:cxn>
                <a:cxn ang="0">
                  <a:pos x="223" y="682"/>
                </a:cxn>
                <a:cxn ang="0">
                  <a:pos x="401" y="687"/>
                </a:cxn>
                <a:cxn ang="0">
                  <a:pos x="544" y="621"/>
                </a:cxn>
                <a:cxn ang="0">
                  <a:pos x="653" y="529"/>
                </a:cxn>
                <a:cxn ang="0">
                  <a:pos x="722" y="437"/>
                </a:cxn>
                <a:cxn ang="0">
                  <a:pos x="851" y="580"/>
                </a:cxn>
                <a:cxn ang="0">
                  <a:pos x="979" y="661"/>
                </a:cxn>
                <a:cxn ang="0">
                  <a:pos x="1147" y="697"/>
                </a:cxn>
                <a:cxn ang="0">
                  <a:pos x="1316" y="646"/>
                </a:cxn>
                <a:cxn ang="0">
                  <a:pos x="1429" y="519"/>
                </a:cxn>
                <a:cxn ang="0">
                  <a:pos x="1469" y="351"/>
                </a:cxn>
                <a:cxn ang="0">
                  <a:pos x="1429" y="178"/>
                </a:cxn>
                <a:cxn ang="0">
                  <a:pos x="1321" y="51"/>
                </a:cxn>
                <a:cxn ang="0">
                  <a:pos x="1152" y="0"/>
                </a:cxn>
                <a:cxn ang="0">
                  <a:pos x="989" y="40"/>
                </a:cxn>
                <a:cxn ang="0">
                  <a:pos x="866" y="122"/>
                </a:cxn>
                <a:cxn ang="0">
                  <a:pos x="777" y="219"/>
                </a:cxn>
                <a:cxn ang="0">
                  <a:pos x="796" y="315"/>
                </a:cxn>
                <a:cxn ang="0">
                  <a:pos x="925" y="163"/>
                </a:cxn>
                <a:cxn ang="0">
                  <a:pos x="1078" y="71"/>
                </a:cxn>
                <a:cxn ang="0">
                  <a:pos x="1241" y="71"/>
                </a:cxn>
                <a:cxn ang="0">
                  <a:pos x="1355" y="147"/>
                </a:cxn>
                <a:cxn ang="0">
                  <a:pos x="1419" y="275"/>
                </a:cxn>
                <a:cxn ang="0">
                  <a:pos x="1414" y="437"/>
                </a:cxn>
                <a:cxn ang="0">
                  <a:pos x="1321" y="565"/>
                </a:cxn>
                <a:cxn ang="0">
                  <a:pos x="1172" y="610"/>
                </a:cxn>
                <a:cxn ang="0">
                  <a:pos x="1019" y="560"/>
                </a:cxn>
                <a:cxn ang="0">
                  <a:pos x="876" y="412"/>
                </a:cxn>
                <a:cxn ang="0">
                  <a:pos x="673" y="381"/>
                </a:cxn>
                <a:cxn ang="0">
                  <a:pos x="544" y="539"/>
                </a:cxn>
                <a:cxn ang="0">
                  <a:pos x="386" y="626"/>
                </a:cxn>
                <a:cxn ang="0">
                  <a:pos x="228" y="631"/>
                </a:cxn>
                <a:cxn ang="0">
                  <a:pos x="114" y="549"/>
                </a:cxn>
                <a:cxn ang="0">
                  <a:pos x="50" y="422"/>
                </a:cxn>
                <a:cxn ang="0">
                  <a:pos x="50" y="280"/>
                </a:cxn>
                <a:cxn ang="0">
                  <a:pos x="119" y="163"/>
                </a:cxn>
                <a:cxn ang="0">
                  <a:pos x="228" y="96"/>
                </a:cxn>
                <a:cxn ang="0">
                  <a:pos x="371" y="101"/>
                </a:cxn>
                <a:cxn ang="0">
                  <a:pos x="520" y="203"/>
                </a:cxn>
                <a:cxn ang="0">
                  <a:pos x="673" y="381"/>
                </a:cxn>
              </a:cxnLst>
              <a:rect l="0" t="0" r="r" b="b"/>
              <a:pathLst>
                <a:path w="1469" h="697">
                  <a:moveTo>
                    <a:pt x="747" y="259"/>
                  </a:moveTo>
                  <a:lnTo>
                    <a:pt x="712" y="213"/>
                  </a:lnTo>
                  <a:lnTo>
                    <a:pt x="618" y="117"/>
                  </a:lnTo>
                  <a:lnTo>
                    <a:pt x="559" y="76"/>
                  </a:lnTo>
                  <a:lnTo>
                    <a:pt x="490" y="35"/>
                  </a:lnTo>
                  <a:lnTo>
                    <a:pt x="411" y="10"/>
                  </a:lnTo>
                  <a:lnTo>
                    <a:pt x="317" y="0"/>
                  </a:lnTo>
                  <a:lnTo>
                    <a:pt x="228" y="15"/>
                  </a:lnTo>
                  <a:lnTo>
                    <a:pt x="154" y="51"/>
                  </a:lnTo>
                  <a:lnTo>
                    <a:pt x="89" y="107"/>
                  </a:lnTo>
                  <a:lnTo>
                    <a:pt x="40" y="178"/>
                  </a:lnTo>
                  <a:lnTo>
                    <a:pt x="10" y="259"/>
                  </a:lnTo>
                  <a:lnTo>
                    <a:pt x="0" y="351"/>
                  </a:lnTo>
                  <a:lnTo>
                    <a:pt x="10" y="437"/>
                  </a:lnTo>
                  <a:lnTo>
                    <a:pt x="40" y="519"/>
                  </a:lnTo>
                  <a:lnTo>
                    <a:pt x="84" y="590"/>
                  </a:lnTo>
                  <a:lnTo>
                    <a:pt x="149" y="646"/>
                  </a:lnTo>
                  <a:lnTo>
                    <a:pt x="223" y="682"/>
                  </a:lnTo>
                  <a:lnTo>
                    <a:pt x="312" y="697"/>
                  </a:lnTo>
                  <a:lnTo>
                    <a:pt x="401" y="687"/>
                  </a:lnTo>
                  <a:lnTo>
                    <a:pt x="475" y="661"/>
                  </a:lnTo>
                  <a:lnTo>
                    <a:pt x="544" y="621"/>
                  </a:lnTo>
                  <a:lnTo>
                    <a:pt x="604" y="575"/>
                  </a:lnTo>
                  <a:lnTo>
                    <a:pt x="653" y="529"/>
                  </a:lnTo>
                  <a:lnTo>
                    <a:pt x="693" y="478"/>
                  </a:lnTo>
                  <a:lnTo>
                    <a:pt x="722" y="437"/>
                  </a:lnTo>
                  <a:lnTo>
                    <a:pt x="757" y="483"/>
                  </a:lnTo>
                  <a:lnTo>
                    <a:pt x="851" y="580"/>
                  </a:lnTo>
                  <a:lnTo>
                    <a:pt x="910" y="626"/>
                  </a:lnTo>
                  <a:lnTo>
                    <a:pt x="979" y="661"/>
                  </a:lnTo>
                  <a:lnTo>
                    <a:pt x="1058" y="687"/>
                  </a:lnTo>
                  <a:lnTo>
                    <a:pt x="1147" y="697"/>
                  </a:lnTo>
                  <a:lnTo>
                    <a:pt x="1236" y="682"/>
                  </a:lnTo>
                  <a:lnTo>
                    <a:pt x="1316" y="646"/>
                  </a:lnTo>
                  <a:lnTo>
                    <a:pt x="1380" y="590"/>
                  </a:lnTo>
                  <a:lnTo>
                    <a:pt x="1429" y="519"/>
                  </a:lnTo>
                  <a:lnTo>
                    <a:pt x="1459" y="437"/>
                  </a:lnTo>
                  <a:lnTo>
                    <a:pt x="1469" y="351"/>
                  </a:lnTo>
                  <a:lnTo>
                    <a:pt x="1459" y="259"/>
                  </a:lnTo>
                  <a:lnTo>
                    <a:pt x="1429" y="178"/>
                  </a:lnTo>
                  <a:lnTo>
                    <a:pt x="1380" y="107"/>
                  </a:lnTo>
                  <a:lnTo>
                    <a:pt x="1321" y="51"/>
                  </a:lnTo>
                  <a:lnTo>
                    <a:pt x="1241" y="15"/>
                  </a:lnTo>
                  <a:lnTo>
                    <a:pt x="1152" y="0"/>
                  </a:lnTo>
                  <a:lnTo>
                    <a:pt x="1068" y="10"/>
                  </a:lnTo>
                  <a:lnTo>
                    <a:pt x="989" y="40"/>
                  </a:lnTo>
                  <a:lnTo>
                    <a:pt x="925" y="76"/>
                  </a:lnTo>
                  <a:lnTo>
                    <a:pt x="866" y="122"/>
                  </a:lnTo>
                  <a:lnTo>
                    <a:pt x="816" y="173"/>
                  </a:lnTo>
                  <a:lnTo>
                    <a:pt x="777" y="219"/>
                  </a:lnTo>
                  <a:lnTo>
                    <a:pt x="747" y="259"/>
                  </a:lnTo>
                  <a:close/>
                  <a:moveTo>
                    <a:pt x="796" y="315"/>
                  </a:moveTo>
                  <a:lnTo>
                    <a:pt x="856" y="234"/>
                  </a:lnTo>
                  <a:lnTo>
                    <a:pt x="925" y="163"/>
                  </a:lnTo>
                  <a:lnTo>
                    <a:pt x="999" y="107"/>
                  </a:lnTo>
                  <a:lnTo>
                    <a:pt x="1078" y="71"/>
                  </a:lnTo>
                  <a:lnTo>
                    <a:pt x="1167" y="61"/>
                  </a:lnTo>
                  <a:lnTo>
                    <a:pt x="1241" y="71"/>
                  </a:lnTo>
                  <a:lnTo>
                    <a:pt x="1301" y="101"/>
                  </a:lnTo>
                  <a:lnTo>
                    <a:pt x="1355" y="147"/>
                  </a:lnTo>
                  <a:lnTo>
                    <a:pt x="1395" y="208"/>
                  </a:lnTo>
                  <a:lnTo>
                    <a:pt x="1419" y="275"/>
                  </a:lnTo>
                  <a:lnTo>
                    <a:pt x="1429" y="351"/>
                  </a:lnTo>
                  <a:lnTo>
                    <a:pt x="1414" y="437"/>
                  </a:lnTo>
                  <a:lnTo>
                    <a:pt x="1375" y="509"/>
                  </a:lnTo>
                  <a:lnTo>
                    <a:pt x="1321" y="565"/>
                  </a:lnTo>
                  <a:lnTo>
                    <a:pt x="1251" y="600"/>
                  </a:lnTo>
                  <a:lnTo>
                    <a:pt x="1172" y="610"/>
                  </a:lnTo>
                  <a:lnTo>
                    <a:pt x="1093" y="595"/>
                  </a:lnTo>
                  <a:lnTo>
                    <a:pt x="1019" y="560"/>
                  </a:lnTo>
                  <a:lnTo>
                    <a:pt x="950" y="493"/>
                  </a:lnTo>
                  <a:lnTo>
                    <a:pt x="876" y="412"/>
                  </a:lnTo>
                  <a:lnTo>
                    <a:pt x="796" y="315"/>
                  </a:lnTo>
                  <a:close/>
                  <a:moveTo>
                    <a:pt x="673" y="381"/>
                  </a:moveTo>
                  <a:lnTo>
                    <a:pt x="613" y="468"/>
                  </a:lnTo>
                  <a:lnTo>
                    <a:pt x="544" y="539"/>
                  </a:lnTo>
                  <a:lnTo>
                    <a:pt x="470" y="590"/>
                  </a:lnTo>
                  <a:lnTo>
                    <a:pt x="386" y="626"/>
                  </a:lnTo>
                  <a:lnTo>
                    <a:pt x="302" y="641"/>
                  </a:lnTo>
                  <a:lnTo>
                    <a:pt x="228" y="631"/>
                  </a:lnTo>
                  <a:lnTo>
                    <a:pt x="164" y="600"/>
                  </a:lnTo>
                  <a:lnTo>
                    <a:pt x="114" y="549"/>
                  </a:lnTo>
                  <a:lnTo>
                    <a:pt x="75" y="493"/>
                  </a:lnTo>
                  <a:lnTo>
                    <a:pt x="50" y="422"/>
                  </a:lnTo>
                  <a:lnTo>
                    <a:pt x="40" y="351"/>
                  </a:lnTo>
                  <a:lnTo>
                    <a:pt x="50" y="280"/>
                  </a:lnTo>
                  <a:lnTo>
                    <a:pt x="75" y="213"/>
                  </a:lnTo>
                  <a:lnTo>
                    <a:pt x="119" y="163"/>
                  </a:lnTo>
                  <a:lnTo>
                    <a:pt x="168" y="122"/>
                  </a:lnTo>
                  <a:lnTo>
                    <a:pt x="228" y="96"/>
                  </a:lnTo>
                  <a:lnTo>
                    <a:pt x="292" y="86"/>
                  </a:lnTo>
                  <a:lnTo>
                    <a:pt x="371" y="101"/>
                  </a:lnTo>
                  <a:lnTo>
                    <a:pt x="445" y="142"/>
                  </a:lnTo>
                  <a:lnTo>
                    <a:pt x="520" y="203"/>
                  </a:lnTo>
                  <a:lnTo>
                    <a:pt x="594" y="285"/>
                  </a:lnTo>
                  <a:lnTo>
                    <a:pt x="673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1" name="Freeform 13"/>
            <p:cNvSpPr>
              <a:spLocks/>
            </p:cNvSpPr>
            <p:nvPr/>
          </p:nvSpPr>
          <p:spPr bwMode="auto">
            <a:xfrm>
              <a:off x="8732" y="2941"/>
              <a:ext cx="2848" cy="3084"/>
            </a:xfrm>
            <a:custGeom>
              <a:avLst/>
              <a:gdLst/>
              <a:ahLst/>
              <a:cxnLst>
                <a:cxn ang="0">
                  <a:pos x="2591" y="3084"/>
                </a:cxn>
                <a:cxn ang="0">
                  <a:pos x="2848" y="2377"/>
                </a:cxn>
                <a:cxn ang="0">
                  <a:pos x="2794" y="2377"/>
                </a:cxn>
                <a:cxn ang="0">
                  <a:pos x="2739" y="2484"/>
                </a:cxn>
                <a:cxn ang="0">
                  <a:pos x="2670" y="2581"/>
                </a:cxn>
                <a:cxn ang="0">
                  <a:pos x="2576" y="2662"/>
                </a:cxn>
                <a:cxn ang="0">
                  <a:pos x="2472" y="2728"/>
                </a:cxn>
                <a:cxn ang="0">
                  <a:pos x="2359" y="2784"/>
                </a:cxn>
                <a:cxn ang="0">
                  <a:pos x="2240" y="2825"/>
                </a:cxn>
                <a:cxn ang="0">
                  <a:pos x="2210" y="2830"/>
                </a:cxn>
                <a:cxn ang="0">
                  <a:pos x="2087" y="2855"/>
                </a:cxn>
                <a:cxn ang="0">
                  <a:pos x="1993" y="2866"/>
                </a:cxn>
                <a:cxn ang="0">
                  <a:pos x="1879" y="2881"/>
                </a:cxn>
                <a:cxn ang="0">
                  <a:pos x="1736" y="2886"/>
                </a:cxn>
                <a:cxn ang="0">
                  <a:pos x="1573" y="2891"/>
                </a:cxn>
                <a:cxn ang="0">
                  <a:pos x="282" y="2891"/>
                </a:cxn>
                <a:cxn ang="0">
                  <a:pos x="1375" y="1578"/>
                </a:cxn>
                <a:cxn ang="0">
                  <a:pos x="1385" y="1568"/>
                </a:cxn>
                <a:cxn ang="0">
                  <a:pos x="1390" y="1558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81" y="107"/>
                </a:cxn>
                <a:cxn ang="0">
                  <a:pos x="1686" y="107"/>
                </a:cxn>
                <a:cxn ang="0">
                  <a:pos x="1805" y="112"/>
                </a:cxn>
                <a:cxn ang="0">
                  <a:pos x="1904" y="122"/>
                </a:cxn>
                <a:cxn ang="0">
                  <a:pos x="1978" y="133"/>
                </a:cxn>
                <a:cxn ang="0">
                  <a:pos x="2027" y="138"/>
                </a:cxn>
                <a:cxn ang="0">
                  <a:pos x="2052" y="143"/>
                </a:cxn>
                <a:cxn ang="0">
                  <a:pos x="2151" y="158"/>
                </a:cxn>
                <a:cxn ang="0">
                  <a:pos x="2270" y="189"/>
                </a:cxn>
                <a:cxn ang="0">
                  <a:pos x="2393" y="234"/>
                </a:cxn>
                <a:cxn ang="0">
                  <a:pos x="2522" y="306"/>
                </a:cxn>
                <a:cxn ang="0">
                  <a:pos x="2566" y="336"/>
                </a:cxn>
                <a:cxn ang="0">
                  <a:pos x="2621" y="382"/>
                </a:cxn>
                <a:cxn ang="0">
                  <a:pos x="2685" y="443"/>
                </a:cxn>
                <a:cxn ang="0">
                  <a:pos x="2744" y="519"/>
                </a:cxn>
                <a:cxn ang="0">
                  <a:pos x="2794" y="621"/>
                </a:cxn>
                <a:cxn ang="0">
                  <a:pos x="2848" y="621"/>
                </a:cxn>
                <a:cxn ang="0">
                  <a:pos x="2591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5" y="11"/>
                </a:cxn>
                <a:cxn ang="0">
                  <a:pos x="5" y="26"/>
                </a:cxn>
                <a:cxn ang="0">
                  <a:pos x="0" y="36"/>
                </a:cxn>
                <a:cxn ang="0">
                  <a:pos x="0" y="87"/>
                </a:cxn>
                <a:cxn ang="0">
                  <a:pos x="1132" y="1680"/>
                </a:cxn>
                <a:cxn ang="0">
                  <a:pos x="25" y="3018"/>
                </a:cxn>
                <a:cxn ang="0">
                  <a:pos x="15" y="3034"/>
                </a:cxn>
                <a:cxn ang="0">
                  <a:pos x="10" y="3044"/>
                </a:cxn>
                <a:cxn ang="0">
                  <a:pos x="5" y="3049"/>
                </a:cxn>
                <a:cxn ang="0">
                  <a:pos x="5" y="3069"/>
                </a:cxn>
                <a:cxn ang="0">
                  <a:pos x="10" y="3074"/>
                </a:cxn>
                <a:cxn ang="0">
                  <a:pos x="20" y="3079"/>
                </a:cxn>
                <a:cxn ang="0">
                  <a:pos x="30" y="3079"/>
                </a:cxn>
                <a:cxn ang="0">
                  <a:pos x="45" y="3084"/>
                </a:cxn>
                <a:cxn ang="0">
                  <a:pos x="59" y="3084"/>
                </a:cxn>
                <a:cxn ang="0">
                  <a:pos x="2591" y="3084"/>
                </a:cxn>
              </a:cxnLst>
              <a:rect l="0" t="0" r="r" b="b"/>
              <a:pathLst>
                <a:path w="2848" h="3084">
                  <a:moveTo>
                    <a:pt x="2591" y="3084"/>
                  </a:moveTo>
                  <a:lnTo>
                    <a:pt x="2848" y="2377"/>
                  </a:lnTo>
                  <a:lnTo>
                    <a:pt x="2794" y="2377"/>
                  </a:lnTo>
                  <a:lnTo>
                    <a:pt x="2739" y="2484"/>
                  </a:lnTo>
                  <a:lnTo>
                    <a:pt x="2670" y="2581"/>
                  </a:lnTo>
                  <a:lnTo>
                    <a:pt x="2576" y="2662"/>
                  </a:lnTo>
                  <a:lnTo>
                    <a:pt x="2472" y="2728"/>
                  </a:lnTo>
                  <a:lnTo>
                    <a:pt x="2359" y="2784"/>
                  </a:lnTo>
                  <a:lnTo>
                    <a:pt x="2240" y="2825"/>
                  </a:lnTo>
                  <a:lnTo>
                    <a:pt x="2210" y="2830"/>
                  </a:lnTo>
                  <a:lnTo>
                    <a:pt x="2087" y="2855"/>
                  </a:lnTo>
                  <a:lnTo>
                    <a:pt x="1993" y="2866"/>
                  </a:lnTo>
                  <a:lnTo>
                    <a:pt x="1879" y="2881"/>
                  </a:lnTo>
                  <a:lnTo>
                    <a:pt x="1736" y="2886"/>
                  </a:lnTo>
                  <a:lnTo>
                    <a:pt x="1573" y="2891"/>
                  </a:lnTo>
                  <a:lnTo>
                    <a:pt x="282" y="2891"/>
                  </a:lnTo>
                  <a:lnTo>
                    <a:pt x="1375" y="1578"/>
                  </a:lnTo>
                  <a:lnTo>
                    <a:pt x="1385" y="1568"/>
                  </a:lnTo>
                  <a:lnTo>
                    <a:pt x="1390" y="1558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81" y="107"/>
                  </a:lnTo>
                  <a:lnTo>
                    <a:pt x="1686" y="107"/>
                  </a:lnTo>
                  <a:lnTo>
                    <a:pt x="1805" y="112"/>
                  </a:lnTo>
                  <a:lnTo>
                    <a:pt x="1904" y="122"/>
                  </a:lnTo>
                  <a:lnTo>
                    <a:pt x="1978" y="133"/>
                  </a:lnTo>
                  <a:lnTo>
                    <a:pt x="2027" y="138"/>
                  </a:lnTo>
                  <a:lnTo>
                    <a:pt x="2052" y="143"/>
                  </a:lnTo>
                  <a:lnTo>
                    <a:pt x="2151" y="158"/>
                  </a:lnTo>
                  <a:lnTo>
                    <a:pt x="2270" y="189"/>
                  </a:lnTo>
                  <a:lnTo>
                    <a:pt x="2393" y="234"/>
                  </a:lnTo>
                  <a:lnTo>
                    <a:pt x="2522" y="306"/>
                  </a:lnTo>
                  <a:lnTo>
                    <a:pt x="2566" y="336"/>
                  </a:lnTo>
                  <a:lnTo>
                    <a:pt x="2621" y="382"/>
                  </a:lnTo>
                  <a:lnTo>
                    <a:pt x="2685" y="443"/>
                  </a:lnTo>
                  <a:lnTo>
                    <a:pt x="2744" y="519"/>
                  </a:lnTo>
                  <a:lnTo>
                    <a:pt x="2794" y="621"/>
                  </a:lnTo>
                  <a:lnTo>
                    <a:pt x="2848" y="621"/>
                  </a:lnTo>
                  <a:lnTo>
                    <a:pt x="2591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5" y="11"/>
                  </a:lnTo>
                  <a:lnTo>
                    <a:pt x="5" y="26"/>
                  </a:lnTo>
                  <a:lnTo>
                    <a:pt x="0" y="36"/>
                  </a:lnTo>
                  <a:lnTo>
                    <a:pt x="0" y="87"/>
                  </a:lnTo>
                  <a:lnTo>
                    <a:pt x="1132" y="1680"/>
                  </a:lnTo>
                  <a:lnTo>
                    <a:pt x="25" y="3018"/>
                  </a:lnTo>
                  <a:lnTo>
                    <a:pt x="15" y="3034"/>
                  </a:lnTo>
                  <a:lnTo>
                    <a:pt x="10" y="3044"/>
                  </a:lnTo>
                  <a:lnTo>
                    <a:pt x="5" y="3049"/>
                  </a:lnTo>
                  <a:lnTo>
                    <a:pt x="5" y="3069"/>
                  </a:lnTo>
                  <a:lnTo>
                    <a:pt x="10" y="3074"/>
                  </a:lnTo>
                  <a:lnTo>
                    <a:pt x="20" y="3079"/>
                  </a:lnTo>
                  <a:lnTo>
                    <a:pt x="30" y="3079"/>
                  </a:lnTo>
                  <a:lnTo>
                    <a:pt x="45" y="3084"/>
                  </a:lnTo>
                  <a:lnTo>
                    <a:pt x="59" y="3084"/>
                  </a:lnTo>
                  <a:lnTo>
                    <a:pt x="2591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2" name="Freeform 14"/>
            <p:cNvSpPr>
              <a:spLocks/>
            </p:cNvSpPr>
            <p:nvPr/>
          </p:nvSpPr>
          <p:spPr bwMode="auto">
            <a:xfrm>
              <a:off x="8633" y="6896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3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1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2"/>
                </a:cxn>
                <a:cxn ang="0">
                  <a:pos x="643" y="290"/>
                </a:cxn>
                <a:cxn ang="0">
                  <a:pos x="599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0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6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8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9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5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0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9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3" y="570"/>
                  </a:lnTo>
                  <a:lnTo>
                    <a:pt x="243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2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1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2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9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9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0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6" y="458"/>
                  </a:lnTo>
                  <a:lnTo>
                    <a:pt x="866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8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7" y="239"/>
                  </a:lnTo>
                  <a:lnTo>
                    <a:pt x="781" y="178"/>
                  </a:lnTo>
                  <a:lnTo>
                    <a:pt x="772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2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5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60" y="214"/>
                  </a:lnTo>
                  <a:lnTo>
                    <a:pt x="79" y="147"/>
                  </a:lnTo>
                  <a:lnTo>
                    <a:pt x="99" y="96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3" name="Freeform 15"/>
            <p:cNvSpPr>
              <a:spLocks noEditPoints="1"/>
            </p:cNvSpPr>
            <p:nvPr/>
          </p:nvSpPr>
          <p:spPr bwMode="auto">
            <a:xfrm>
              <a:off x="9726" y="6982"/>
              <a:ext cx="1103" cy="418"/>
            </a:xfrm>
            <a:custGeom>
              <a:avLst/>
              <a:gdLst/>
              <a:ahLst/>
              <a:cxnLst>
                <a:cxn ang="0">
                  <a:pos x="1048" y="77"/>
                </a:cxn>
                <a:cxn ang="0">
                  <a:pos x="1078" y="77"/>
                </a:cxn>
                <a:cxn ang="0">
                  <a:pos x="1088" y="72"/>
                </a:cxn>
                <a:cxn ang="0">
                  <a:pos x="1098" y="61"/>
                </a:cxn>
                <a:cxn ang="0">
                  <a:pos x="1103" y="51"/>
                </a:cxn>
                <a:cxn ang="0">
                  <a:pos x="1103" y="26"/>
                </a:cxn>
                <a:cxn ang="0">
                  <a:pos x="1098" y="16"/>
                </a:cxn>
                <a:cxn ang="0">
                  <a:pos x="1078" y="5"/>
                </a:cxn>
                <a:cxn ang="0">
                  <a:pos x="1068" y="5"/>
                </a:cxn>
                <a:cxn ang="0">
                  <a:pos x="1058" y="0"/>
                </a:cxn>
                <a:cxn ang="0">
                  <a:pos x="35" y="0"/>
                </a:cxn>
                <a:cxn ang="0">
                  <a:pos x="15" y="10"/>
                </a:cxn>
                <a:cxn ang="0">
                  <a:pos x="10" y="16"/>
                </a:cxn>
                <a:cxn ang="0">
                  <a:pos x="5" y="26"/>
                </a:cxn>
                <a:cxn ang="0">
                  <a:pos x="0" y="41"/>
                </a:cxn>
                <a:cxn ang="0">
                  <a:pos x="0" y="56"/>
                </a:cxn>
                <a:cxn ang="0">
                  <a:pos x="15" y="72"/>
                </a:cxn>
                <a:cxn ang="0">
                  <a:pos x="25" y="77"/>
                </a:cxn>
                <a:cxn ang="0">
                  <a:pos x="59" y="77"/>
                </a:cxn>
                <a:cxn ang="0">
                  <a:pos x="1048" y="77"/>
                </a:cxn>
                <a:cxn ang="0">
                  <a:pos x="1048" y="418"/>
                </a:cxn>
                <a:cxn ang="0">
                  <a:pos x="1068" y="418"/>
                </a:cxn>
                <a:cxn ang="0">
                  <a:pos x="1078" y="413"/>
                </a:cxn>
                <a:cxn ang="0">
                  <a:pos x="1088" y="413"/>
                </a:cxn>
                <a:cxn ang="0">
                  <a:pos x="1098" y="402"/>
                </a:cxn>
                <a:cxn ang="0">
                  <a:pos x="1103" y="392"/>
                </a:cxn>
                <a:cxn ang="0">
                  <a:pos x="1103" y="367"/>
                </a:cxn>
                <a:cxn ang="0">
                  <a:pos x="1098" y="357"/>
                </a:cxn>
                <a:cxn ang="0">
                  <a:pos x="1068" y="341"/>
                </a:cxn>
                <a:cxn ang="0">
                  <a:pos x="40" y="341"/>
                </a:cxn>
                <a:cxn ang="0">
                  <a:pos x="25" y="346"/>
                </a:cxn>
                <a:cxn ang="0">
                  <a:pos x="15" y="346"/>
                </a:cxn>
                <a:cxn ang="0">
                  <a:pos x="5" y="367"/>
                </a:cxn>
                <a:cxn ang="0">
                  <a:pos x="0" y="382"/>
                </a:cxn>
                <a:cxn ang="0">
                  <a:pos x="0" y="397"/>
                </a:cxn>
                <a:cxn ang="0">
                  <a:pos x="10" y="402"/>
                </a:cxn>
                <a:cxn ang="0">
                  <a:pos x="15" y="413"/>
                </a:cxn>
                <a:cxn ang="0">
                  <a:pos x="25" y="413"/>
                </a:cxn>
                <a:cxn ang="0">
                  <a:pos x="35" y="418"/>
                </a:cxn>
                <a:cxn ang="0">
                  <a:pos x="54" y="418"/>
                </a:cxn>
                <a:cxn ang="0">
                  <a:pos x="1048" y="418"/>
                </a:cxn>
              </a:cxnLst>
              <a:rect l="0" t="0" r="r" b="b"/>
              <a:pathLst>
                <a:path w="1103" h="418">
                  <a:moveTo>
                    <a:pt x="1048" y="77"/>
                  </a:moveTo>
                  <a:lnTo>
                    <a:pt x="1078" y="77"/>
                  </a:lnTo>
                  <a:lnTo>
                    <a:pt x="1088" y="72"/>
                  </a:lnTo>
                  <a:lnTo>
                    <a:pt x="1098" y="61"/>
                  </a:lnTo>
                  <a:lnTo>
                    <a:pt x="1103" y="51"/>
                  </a:lnTo>
                  <a:lnTo>
                    <a:pt x="1103" y="26"/>
                  </a:lnTo>
                  <a:lnTo>
                    <a:pt x="1098" y="16"/>
                  </a:lnTo>
                  <a:lnTo>
                    <a:pt x="1078" y="5"/>
                  </a:lnTo>
                  <a:lnTo>
                    <a:pt x="1068" y="5"/>
                  </a:lnTo>
                  <a:lnTo>
                    <a:pt x="1058" y="0"/>
                  </a:lnTo>
                  <a:lnTo>
                    <a:pt x="35" y="0"/>
                  </a:lnTo>
                  <a:lnTo>
                    <a:pt x="15" y="10"/>
                  </a:lnTo>
                  <a:lnTo>
                    <a:pt x="10" y="16"/>
                  </a:lnTo>
                  <a:lnTo>
                    <a:pt x="5" y="26"/>
                  </a:lnTo>
                  <a:lnTo>
                    <a:pt x="0" y="41"/>
                  </a:lnTo>
                  <a:lnTo>
                    <a:pt x="0" y="56"/>
                  </a:lnTo>
                  <a:lnTo>
                    <a:pt x="15" y="72"/>
                  </a:lnTo>
                  <a:lnTo>
                    <a:pt x="25" y="77"/>
                  </a:lnTo>
                  <a:lnTo>
                    <a:pt x="59" y="77"/>
                  </a:lnTo>
                  <a:lnTo>
                    <a:pt x="1048" y="77"/>
                  </a:lnTo>
                  <a:close/>
                  <a:moveTo>
                    <a:pt x="1048" y="418"/>
                  </a:moveTo>
                  <a:lnTo>
                    <a:pt x="1068" y="418"/>
                  </a:lnTo>
                  <a:lnTo>
                    <a:pt x="1078" y="413"/>
                  </a:lnTo>
                  <a:lnTo>
                    <a:pt x="1088" y="413"/>
                  </a:lnTo>
                  <a:lnTo>
                    <a:pt x="1098" y="402"/>
                  </a:lnTo>
                  <a:lnTo>
                    <a:pt x="1103" y="392"/>
                  </a:lnTo>
                  <a:lnTo>
                    <a:pt x="1103" y="367"/>
                  </a:lnTo>
                  <a:lnTo>
                    <a:pt x="1098" y="357"/>
                  </a:lnTo>
                  <a:lnTo>
                    <a:pt x="1068" y="341"/>
                  </a:lnTo>
                  <a:lnTo>
                    <a:pt x="40" y="341"/>
                  </a:lnTo>
                  <a:lnTo>
                    <a:pt x="25" y="346"/>
                  </a:lnTo>
                  <a:lnTo>
                    <a:pt x="15" y="346"/>
                  </a:lnTo>
                  <a:lnTo>
                    <a:pt x="5" y="367"/>
                  </a:lnTo>
                  <a:lnTo>
                    <a:pt x="0" y="382"/>
                  </a:lnTo>
                  <a:lnTo>
                    <a:pt x="0" y="397"/>
                  </a:lnTo>
                  <a:lnTo>
                    <a:pt x="10" y="402"/>
                  </a:lnTo>
                  <a:lnTo>
                    <a:pt x="15" y="413"/>
                  </a:lnTo>
                  <a:lnTo>
                    <a:pt x="25" y="413"/>
                  </a:lnTo>
                  <a:lnTo>
                    <a:pt x="35" y="418"/>
                  </a:lnTo>
                  <a:lnTo>
                    <a:pt x="54" y="418"/>
                  </a:lnTo>
                  <a:lnTo>
                    <a:pt x="1048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4" name="Freeform 16"/>
            <p:cNvSpPr>
              <a:spLocks noEditPoints="1"/>
            </p:cNvSpPr>
            <p:nvPr/>
          </p:nvSpPr>
          <p:spPr bwMode="auto">
            <a:xfrm>
              <a:off x="11012" y="6555"/>
              <a:ext cx="697" cy="1053"/>
            </a:xfrm>
            <a:custGeom>
              <a:avLst/>
              <a:gdLst/>
              <a:ahLst/>
              <a:cxnLst>
                <a:cxn ang="0">
                  <a:pos x="692" y="412"/>
                </a:cxn>
                <a:cxn ang="0">
                  <a:pos x="652" y="214"/>
                </a:cxn>
                <a:cxn ang="0">
                  <a:pos x="563" y="81"/>
                </a:cxn>
                <a:cxn ang="0">
                  <a:pos x="435" y="10"/>
                </a:cxn>
                <a:cxn ang="0">
                  <a:pos x="262" y="10"/>
                </a:cxn>
                <a:cxn ang="0">
                  <a:pos x="138" y="76"/>
                </a:cxn>
                <a:cxn ang="0">
                  <a:pos x="59" y="193"/>
                </a:cxn>
                <a:cxn ang="0">
                  <a:pos x="19" y="320"/>
                </a:cxn>
                <a:cxn ang="0">
                  <a:pos x="5" y="443"/>
                </a:cxn>
                <a:cxn ang="0">
                  <a:pos x="0" y="565"/>
                </a:cxn>
                <a:cxn ang="0">
                  <a:pos x="9" y="672"/>
                </a:cxn>
                <a:cxn ang="0">
                  <a:pos x="34" y="804"/>
                </a:cxn>
                <a:cxn ang="0">
                  <a:pos x="89" y="926"/>
                </a:cxn>
                <a:cxn ang="0">
                  <a:pos x="192" y="1018"/>
                </a:cxn>
                <a:cxn ang="0">
                  <a:pos x="351" y="1053"/>
                </a:cxn>
                <a:cxn ang="0">
                  <a:pos x="509" y="1018"/>
                </a:cxn>
                <a:cxn ang="0">
                  <a:pos x="608" y="926"/>
                </a:cxn>
                <a:cxn ang="0">
                  <a:pos x="662" y="804"/>
                </a:cxn>
                <a:cxn ang="0">
                  <a:pos x="687" y="677"/>
                </a:cxn>
                <a:cxn ang="0">
                  <a:pos x="697" y="570"/>
                </a:cxn>
                <a:cxn ang="0">
                  <a:pos x="351" y="1013"/>
                </a:cxn>
                <a:cxn ang="0">
                  <a:pos x="262" y="987"/>
                </a:cxn>
                <a:cxn ang="0">
                  <a:pos x="183" y="911"/>
                </a:cxn>
                <a:cxn ang="0">
                  <a:pos x="143" y="743"/>
                </a:cxn>
                <a:cxn ang="0">
                  <a:pos x="138" y="397"/>
                </a:cxn>
                <a:cxn ang="0">
                  <a:pos x="158" y="198"/>
                </a:cxn>
                <a:cxn ang="0">
                  <a:pos x="222" y="91"/>
                </a:cxn>
                <a:cxn ang="0">
                  <a:pos x="306" y="46"/>
                </a:cxn>
                <a:cxn ang="0">
                  <a:pos x="410" y="51"/>
                </a:cxn>
                <a:cxn ang="0">
                  <a:pos x="504" y="122"/>
                </a:cxn>
                <a:cxn ang="0">
                  <a:pos x="553" y="275"/>
                </a:cxn>
                <a:cxn ang="0">
                  <a:pos x="558" y="626"/>
                </a:cxn>
                <a:cxn ang="0">
                  <a:pos x="539" y="834"/>
                </a:cxn>
                <a:cxn ang="0">
                  <a:pos x="489" y="941"/>
                </a:cxn>
                <a:cxn ang="0">
                  <a:pos x="420" y="997"/>
                </a:cxn>
                <a:cxn ang="0">
                  <a:pos x="351" y="1013"/>
                </a:cxn>
              </a:cxnLst>
              <a:rect l="0" t="0" r="r" b="b"/>
              <a:pathLst>
                <a:path w="697" h="1053">
                  <a:moveTo>
                    <a:pt x="697" y="529"/>
                  </a:moveTo>
                  <a:lnTo>
                    <a:pt x="692" y="412"/>
                  </a:lnTo>
                  <a:lnTo>
                    <a:pt x="677" y="310"/>
                  </a:lnTo>
                  <a:lnTo>
                    <a:pt x="652" y="214"/>
                  </a:lnTo>
                  <a:lnTo>
                    <a:pt x="608" y="132"/>
                  </a:lnTo>
                  <a:lnTo>
                    <a:pt x="563" y="81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51" y="0"/>
                  </a:lnTo>
                  <a:lnTo>
                    <a:pt x="262" y="10"/>
                  </a:lnTo>
                  <a:lnTo>
                    <a:pt x="192" y="35"/>
                  </a:lnTo>
                  <a:lnTo>
                    <a:pt x="138" y="76"/>
                  </a:lnTo>
                  <a:lnTo>
                    <a:pt x="94" y="132"/>
                  </a:lnTo>
                  <a:lnTo>
                    <a:pt x="59" y="193"/>
                  </a:lnTo>
                  <a:lnTo>
                    <a:pt x="34" y="254"/>
                  </a:lnTo>
                  <a:lnTo>
                    <a:pt x="19" y="320"/>
                  </a:lnTo>
                  <a:lnTo>
                    <a:pt x="9" y="387"/>
                  </a:lnTo>
                  <a:lnTo>
                    <a:pt x="5" y="443"/>
                  </a:lnTo>
                  <a:lnTo>
                    <a:pt x="0" y="493"/>
                  </a:lnTo>
                  <a:lnTo>
                    <a:pt x="0" y="565"/>
                  </a:lnTo>
                  <a:lnTo>
                    <a:pt x="5" y="616"/>
                  </a:lnTo>
                  <a:lnTo>
                    <a:pt x="9" y="672"/>
                  </a:lnTo>
                  <a:lnTo>
                    <a:pt x="19" y="738"/>
                  </a:lnTo>
                  <a:lnTo>
                    <a:pt x="34" y="804"/>
                  </a:lnTo>
                  <a:lnTo>
                    <a:pt x="59" y="865"/>
                  </a:lnTo>
                  <a:lnTo>
                    <a:pt x="89" y="926"/>
                  </a:lnTo>
                  <a:lnTo>
                    <a:pt x="133" y="977"/>
                  </a:lnTo>
                  <a:lnTo>
                    <a:pt x="192" y="1018"/>
                  </a:lnTo>
                  <a:lnTo>
                    <a:pt x="262" y="1043"/>
                  </a:lnTo>
                  <a:lnTo>
                    <a:pt x="351" y="1053"/>
                  </a:lnTo>
                  <a:lnTo>
                    <a:pt x="435" y="1043"/>
                  </a:lnTo>
                  <a:lnTo>
                    <a:pt x="509" y="1018"/>
                  </a:lnTo>
                  <a:lnTo>
                    <a:pt x="563" y="977"/>
                  </a:lnTo>
                  <a:lnTo>
                    <a:pt x="608" y="926"/>
                  </a:lnTo>
                  <a:lnTo>
                    <a:pt x="637" y="865"/>
                  </a:lnTo>
                  <a:lnTo>
                    <a:pt x="662" y="804"/>
                  </a:lnTo>
                  <a:lnTo>
                    <a:pt x="677" y="738"/>
                  </a:lnTo>
                  <a:lnTo>
                    <a:pt x="687" y="677"/>
                  </a:lnTo>
                  <a:lnTo>
                    <a:pt x="692" y="616"/>
                  </a:lnTo>
                  <a:lnTo>
                    <a:pt x="697" y="570"/>
                  </a:lnTo>
                  <a:lnTo>
                    <a:pt x="697" y="529"/>
                  </a:lnTo>
                  <a:close/>
                  <a:moveTo>
                    <a:pt x="351" y="1013"/>
                  </a:moveTo>
                  <a:lnTo>
                    <a:pt x="306" y="1007"/>
                  </a:lnTo>
                  <a:lnTo>
                    <a:pt x="262" y="987"/>
                  </a:lnTo>
                  <a:lnTo>
                    <a:pt x="217" y="957"/>
                  </a:lnTo>
                  <a:lnTo>
                    <a:pt x="183" y="911"/>
                  </a:lnTo>
                  <a:lnTo>
                    <a:pt x="158" y="845"/>
                  </a:lnTo>
                  <a:lnTo>
                    <a:pt x="143" y="743"/>
                  </a:lnTo>
                  <a:lnTo>
                    <a:pt x="138" y="626"/>
                  </a:lnTo>
                  <a:lnTo>
                    <a:pt x="138" y="397"/>
                  </a:lnTo>
                  <a:lnTo>
                    <a:pt x="143" y="290"/>
                  </a:lnTo>
                  <a:lnTo>
                    <a:pt x="158" y="198"/>
                  </a:lnTo>
                  <a:lnTo>
                    <a:pt x="183" y="137"/>
                  </a:lnTo>
                  <a:lnTo>
                    <a:pt x="222" y="91"/>
                  </a:lnTo>
                  <a:lnTo>
                    <a:pt x="267" y="61"/>
                  </a:lnTo>
                  <a:lnTo>
                    <a:pt x="306" y="46"/>
                  </a:lnTo>
                  <a:lnTo>
                    <a:pt x="351" y="40"/>
                  </a:lnTo>
                  <a:lnTo>
                    <a:pt x="410" y="51"/>
                  </a:lnTo>
                  <a:lnTo>
                    <a:pt x="459" y="81"/>
                  </a:lnTo>
                  <a:lnTo>
                    <a:pt x="504" y="122"/>
                  </a:lnTo>
                  <a:lnTo>
                    <a:pt x="534" y="183"/>
                  </a:lnTo>
                  <a:lnTo>
                    <a:pt x="553" y="275"/>
                  </a:lnTo>
                  <a:lnTo>
                    <a:pt x="558" y="387"/>
                  </a:lnTo>
                  <a:lnTo>
                    <a:pt x="558" y="626"/>
                  </a:lnTo>
                  <a:lnTo>
                    <a:pt x="553" y="733"/>
                  </a:lnTo>
                  <a:lnTo>
                    <a:pt x="539" y="834"/>
                  </a:lnTo>
                  <a:lnTo>
                    <a:pt x="519" y="895"/>
                  </a:lnTo>
                  <a:lnTo>
                    <a:pt x="489" y="941"/>
                  </a:lnTo>
                  <a:lnTo>
                    <a:pt x="454" y="977"/>
                  </a:lnTo>
                  <a:lnTo>
                    <a:pt x="420" y="997"/>
                  </a:lnTo>
                  <a:lnTo>
                    <a:pt x="380" y="1007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5" name="Freeform 17"/>
            <p:cNvSpPr>
              <a:spLocks noEditPoints="1"/>
            </p:cNvSpPr>
            <p:nvPr/>
          </p:nvSpPr>
          <p:spPr bwMode="auto">
            <a:xfrm>
              <a:off x="12228" y="3481"/>
              <a:ext cx="1018" cy="1552"/>
            </a:xfrm>
            <a:custGeom>
              <a:avLst/>
              <a:gdLst/>
              <a:ahLst/>
              <a:cxnLst>
                <a:cxn ang="0">
                  <a:pos x="1018" y="15"/>
                </a:cxn>
                <a:cxn ang="0">
                  <a:pos x="1014" y="5"/>
                </a:cxn>
                <a:cxn ang="0">
                  <a:pos x="964" y="0"/>
                </a:cxn>
                <a:cxn ang="0">
                  <a:pos x="855" y="10"/>
                </a:cxn>
                <a:cxn ang="0">
                  <a:pos x="751" y="20"/>
                </a:cxn>
                <a:cxn ang="0">
                  <a:pos x="712" y="25"/>
                </a:cxn>
                <a:cxn ang="0">
                  <a:pos x="692" y="51"/>
                </a:cxn>
                <a:cxn ang="0">
                  <a:pos x="702" y="86"/>
                </a:cxn>
                <a:cxn ang="0">
                  <a:pos x="791" y="91"/>
                </a:cxn>
                <a:cxn ang="0">
                  <a:pos x="840" y="107"/>
                </a:cxn>
                <a:cxn ang="0">
                  <a:pos x="840" y="173"/>
                </a:cxn>
                <a:cxn ang="0">
                  <a:pos x="677" y="636"/>
                </a:cxn>
                <a:cxn ang="0">
                  <a:pos x="583" y="565"/>
                </a:cxn>
                <a:cxn ang="0">
                  <a:pos x="425" y="570"/>
                </a:cxn>
                <a:cxn ang="0">
                  <a:pos x="242" y="672"/>
                </a:cxn>
                <a:cxn ang="0">
                  <a:pos x="99" y="855"/>
                </a:cxn>
                <a:cxn ang="0">
                  <a:pos x="15" y="1079"/>
                </a:cxn>
                <a:cxn ang="0">
                  <a:pos x="10" y="1298"/>
                </a:cxn>
                <a:cxn ang="0">
                  <a:pos x="79" y="1450"/>
                </a:cxn>
                <a:cxn ang="0">
                  <a:pos x="208" y="1537"/>
                </a:cxn>
                <a:cxn ang="0">
                  <a:pos x="321" y="1547"/>
                </a:cxn>
                <a:cxn ang="0">
                  <a:pos x="425" y="1511"/>
                </a:cxn>
                <a:cxn ang="0">
                  <a:pos x="564" y="1384"/>
                </a:cxn>
                <a:cxn ang="0">
                  <a:pos x="628" y="1501"/>
                </a:cxn>
                <a:cxn ang="0">
                  <a:pos x="756" y="1552"/>
                </a:cxn>
                <a:cxn ang="0">
                  <a:pos x="850" y="1516"/>
                </a:cxn>
                <a:cxn ang="0">
                  <a:pos x="915" y="1430"/>
                </a:cxn>
                <a:cxn ang="0">
                  <a:pos x="954" y="1318"/>
                </a:cxn>
                <a:cxn ang="0">
                  <a:pos x="979" y="1226"/>
                </a:cxn>
                <a:cxn ang="0">
                  <a:pos x="969" y="1191"/>
                </a:cxn>
                <a:cxn ang="0">
                  <a:pos x="934" y="1201"/>
                </a:cxn>
                <a:cxn ang="0">
                  <a:pos x="925" y="1231"/>
                </a:cxn>
                <a:cxn ang="0">
                  <a:pos x="885" y="1364"/>
                </a:cxn>
                <a:cxn ang="0">
                  <a:pos x="836" y="1466"/>
                </a:cxn>
                <a:cxn ang="0">
                  <a:pos x="761" y="1501"/>
                </a:cxn>
                <a:cxn ang="0">
                  <a:pos x="717" y="1481"/>
                </a:cxn>
                <a:cxn ang="0">
                  <a:pos x="702" y="1430"/>
                </a:cxn>
                <a:cxn ang="0">
                  <a:pos x="702" y="1359"/>
                </a:cxn>
                <a:cxn ang="0">
                  <a:pos x="712" y="1298"/>
                </a:cxn>
                <a:cxn ang="0">
                  <a:pos x="573" y="1267"/>
                </a:cxn>
                <a:cxn ang="0">
                  <a:pos x="569" y="1293"/>
                </a:cxn>
                <a:cxn ang="0">
                  <a:pos x="544" y="1333"/>
                </a:cxn>
                <a:cxn ang="0">
                  <a:pos x="465" y="1425"/>
                </a:cxn>
                <a:cxn ang="0">
                  <a:pos x="341" y="1496"/>
                </a:cxn>
                <a:cxn ang="0">
                  <a:pos x="242" y="1491"/>
                </a:cxn>
                <a:cxn ang="0">
                  <a:pos x="183" y="1430"/>
                </a:cxn>
                <a:cxn ang="0">
                  <a:pos x="158" y="1338"/>
                </a:cxn>
                <a:cxn ang="0">
                  <a:pos x="158" y="1231"/>
                </a:cxn>
                <a:cxn ang="0">
                  <a:pos x="193" y="1053"/>
                </a:cxn>
                <a:cxn ang="0">
                  <a:pos x="247" y="875"/>
                </a:cxn>
                <a:cxn ang="0">
                  <a:pos x="326" y="728"/>
                </a:cxn>
                <a:cxn ang="0">
                  <a:pos x="455" y="616"/>
                </a:cxn>
                <a:cxn ang="0">
                  <a:pos x="573" y="611"/>
                </a:cxn>
                <a:cxn ang="0">
                  <a:pos x="643" y="672"/>
                </a:cxn>
                <a:cxn ang="0">
                  <a:pos x="677" y="753"/>
                </a:cxn>
                <a:cxn ang="0">
                  <a:pos x="687" y="809"/>
                </a:cxn>
                <a:cxn ang="0">
                  <a:pos x="682" y="834"/>
                </a:cxn>
              </a:cxnLst>
              <a:rect l="0" t="0" r="r" b="b"/>
              <a:pathLst>
                <a:path w="1018" h="1552">
                  <a:moveTo>
                    <a:pt x="1018" y="25"/>
                  </a:moveTo>
                  <a:lnTo>
                    <a:pt x="1018" y="15"/>
                  </a:lnTo>
                  <a:lnTo>
                    <a:pt x="1014" y="10"/>
                  </a:lnTo>
                  <a:lnTo>
                    <a:pt x="1014" y="5"/>
                  </a:lnTo>
                  <a:lnTo>
                    <a:pt x="1004" y="0"/>
                  </a:lnTo>
                  <a:lnTo>
                    <a:pt x="964" y="0"/>
                  </a:lnTo>
                  <a:lnTo>
                    <a:pt x="915" y="5"/>
                  </a:lnTo>
                  <a:lnTo>
                    <a:pt x="855" y="10"/>
                  </a:lnTo>
                  <a:lnTo>
                    <a:pt x="801" y="15"/>
                  </a:lnTo>
                  <a:lnTo>
                    <a:pt x="751" y="20"/>
                  </a:lnTo>
                  <a:lnTo>
                    <a:pt x="722" y="25"/>
                  </a:lnTo>
                  <a:lnTo>
                    <a:pt x="712" y="25"/>
                  </a:lnTo>
                  <a:lnTo>
                    <a:pt x="702" y="30"/>
                  </a:lnTo>
                  <a:lnTo>
                    <a:pt x="692" y="51"/>
                  </a:lnTo>
                  <a:lnTo>
                    <a:pt x="692" y="76"/>
                  </a:lnTo>
                  <a:lnTo>
                    <a:pt x="702" y="86"/>
                  </a:lnTo>
                  <a:lnTo>
                    <a:pt x="712" y="91"/>
                  </a:lnTo>
                  <a:lnTo>
                    <a:pt x="791" y="91"/>
                  </a:lnTo>
                  <a:lnTo>
                    <a:pt x="826" y="97"/>
                  </a:lnTo>
                  <a:lnTo>
                    <a:pt x="840" y="107"/>
                  </a:lnTo>
                  <a:lnTo>
                    <a:pt x="850" y="127"/>
                  </a:lnTo>
                  <a:lnTo>
                    <a:pt x="840" y="173"/>
                  </a:lnTo>
                  <a:lnTo>
                    <a:pt x="712" y="692"/>
                  </a:lnTo>
                  <a:lnTo>
                    <a:pt x="677" y="636"/>
                  </a:lnTo>
                  <a:lnTo>
                    <a:pt x="638" y="595"/>
                  </a:lnTo>
                  <a:lnTo>
                    <a:pt x="583" y="565"/>
                  </a:lnTo>
                  <a:lnTo>
                    <a:pt x="519" y="555"/>
                  </a:lnTo>
                  <a:lnTo>
                    <a:pt x="425" y="570"/>
                  </a:lnTo>
                  <a:lnTo>
                    <a:pt x="331" y="611"/>
                  </a:lnTo>
                  <a:lnTo>
                    <a:pt x="242" y="672"/>
                  </a:lnTo>
                  <a:lnTo>
                    <a:pt x="168" y="758"/>
                  </a:lnTo>
                  <a:lnTo>
                    <a:pt x="99" y="855"/>
                  </a:lnTo>
                  <a:lnTo>
                    <a:pt x="44" y="962"/>
                  </a:lnTo>
                  <a:lnTo>
                    <a:pt x="15" y="1079"/>
                  </a:lnTo>
                  <a:lnTo>
                    <a:pt x="0" y="1201"/>
                  </a:lnTo>
                  <a:lnTo>
                    <a:pt x="10" y="1298"/>
                  </a:lnTo>
                  <a:lnTo>
                    <a:pt x="39" y="1384"/>
                  </a:lnTo>
                  <a:lnTo>
                    <a:pt x="79" y="1450"/>
                  </a:lnTo>
                  <a:lnTo>
                    <a:pt x="138" y="1506"/>
                  </a:lnTo>
                  <a:lnTo>
                    <a:pt x="208" y="1537"/>
                  </a:lnTo>
                  <a:lnTo>
                    <a:pt x="287" y="1552"/>
                  </a:lnTo>
                  <a:lnTo>
                    <a:pt x="321" y="1547"/>
                  </a:lnTo>
                  <a:lnTo>
                    <a:pt x="366" y="1537"/>
                  </a:lnTo>
                  <a:lnTo>
                    <a:pt x="425" y="1511"/>
                  </a:lnTo>
                  <a:lnTo>
                    <a:pt x="489" y="1460"/>
                  </a:lnTo>
                  <a:lnTo>
                    <a:pt x="564" y="1384"/>
                  </a:lnTo>
                  <a:lnTo>
                    <a:pt x="588" y="1450"/>
                  </a:lnTo>
                  <a:lnTo>
                    <a:pt x="628" y="1501"/>
                  </a:lnTo>
                  <a:lnTo>
                    <a:pt x="687" y="1537"/>
                  </a:lnTo>
                  <a:lnTo>
                    <a:pt x="756" y="1552"/>
                  </a:lnTo>
                  <a:lnTo>
                    <a:pt x="811" y="1542"/>
                  </a:lnTo>
                  <a:lnTo>
                    <a:pt x="850" y="1516"/>
                  </a:lnTo>
                  <a:lnTo>
                    <a:pt x="890" y="1481"/>
                  </a:lnTo>
                  <a:lnTo>
                    <a:pt x="915" y="1430"/>
                  </a:lnTo>
                  <a:lnTo>
                    <a:pt x="934" y="1379"/>
                  </a:lnTo>
                  <a:lnTo>
                    <a:pt x="954" y="1318"/>
                  </a:lnTo>
                  <a:lnTo>
                    <a:pt x="969" y="1267"/>
                  </a:lnTo>
                  <a:lnTo>
                    <a:pt x="979" y="1226"/>
                  </a:lnTo>
                  <a:lnTo>
                    <a:pt x="979" y="1201"/>
                  </a:lnTo>
                  <a:lnTo>
                    <a:pt x="969" y="1191"/>
                  </a:lnTo>
                  <a:lnTo>
                    <a:pt x="944" y="1191"/>
                  </a:lnTo>
                  <a:lnTo>
                    <a:pt x="934" y="1201"/>
                  </a:lnTo>
                  <a:lnTo>
                    <a:pt x="929" y="1211"/>
                  </a:lnTo>
                  <a:lnTo>
                    <a:pt x="925" y="1231"/>
                  </a:lnTo>
                  <a:lnTo>
                    <a:pt x="905" y="1303"/>
                  </a:lnTo>
                  <a:lnTo>
                    <a:pt x="885" y="1364"/>
                  </a:lnTo>
                  <a:lnTo>
                    <a:pt x="865" y="1420"/>
                  </a:lnTo>
                  <a:lnTo>
                    <a:pt x="836" y="1466"/>
                  </a:lnTo>
                  <a:lnTo>
                    <a:pt x="801" y="1491"/>
                  </a:lnTo>
                  <a:lnTo>
                    <a:pt x="761" y="1501"/>
                  </a:lnTo>
                  <a:lnTo>
                    <a:pt x="732" y="1496"/>
                  </a:lnTo>
                  <a:lnTo>
                    <a:pt x="717" y="1481"/>
                  </a:lnTo>
                  <a:lnTo>
                    <a:pt x="707" y="1455"/>
                  </a:lnTo>
                  <a:lnTo>
                    <a:pt x="702" y="1430"/>
                  </a:lnTo>
                  <a:lnTo>
                    <a:pt x="697" y="1399"/>
                  </a:lnTo>
                  <a:lnTo>
                    <a:pt x="702" y="1359"/>
                  </a:lnTo>
                  <a:lnTo>
                    <a:pt x="702" y="1328"/>
                  </a:lnTo>
                  <a:lnTo>
                    <a:pt x="712" y="1298"/>
                  </a:lnTo>
                  <a:lnTo>
                    <a:pt x="1018" y="25"/>
                  </a:lnTo>
                  <a:close/>
                  <a:moveTo>
                    <a:pt x="573" y="1267"/>
                  </a:moveTo>
                  <a:lnTo>
                    <a:pt x="569" y="1282"/>
                  </a:lnTo>
                  <a:lnTo>
                    <a:pt x="569" y="1293"/>
                  </a:lnTo>
                  <a:lnTo>
                    <a:pt x="554" y="1323"/>
                  </a:lnTo>
                  <a:lnTo>
                    <a:pt x="544" y="1333"/>
                  </a:lnTo>
                  <a:lnTo>
                    <a:pt x="534" y="1348"/>
                  </a:lnTo>
                  <a:lnTo>
                    <a:pt x="465" y="1425"/>
                  </a:lnTo>
                  <a:lnTo>
                    <a:pt x="400" y="1471"/>
                  </a:lnTo>
                  <a:lnTo>
                    <a:pt x="341" y="1496"/>
                  </a:lnTo>
                  <a:lnTo>
                    <a:pt x="292" y="1501"/>
                  </a:lnTo>
                  <a:lnTo>
                    <a:pt x="242" y="1491"/>
                  </a:lnTo>
                  <a:lnTo>
                    <a:pt x="208" y="1466"/>
                  </a:lnTo>
                  <a:lnTo>
                    <a:pt x="183" y="1430"/>
                  </a:lnTo>
                  <a:lnTo>
                    <a:pt x="163" y="1389"/>
                  </a:lnTo>
                  <a:lnTo>
                    <a:pt x="158" y="1338"/>
                  </a:lnTo>
                  <a:lnTo>
                    <a:pt x="153" y="1298"/>
                  </a:lnTo>
                  <a:lnTo>
                    <a:pt x="158" y="1231"/>
                  </a:lnTo>
                  <a:lnTo>
                    <a:pt x="173" y="1145"/>
                  </a:lnTo>
                  <a:lnTo>
                    <a:pt x="193" y="1053"/>
                  </a:lnTo>
                  <a:lnTo>
                    <a:pt x="217" y="957"/>
                  </a:lnTo>
                  <a:lnTo>
                    <a:pt x="247" y="875"/>
                  </a:lnTo>
                  <a:lnTo>
                    <a:pt x="272" y="814"/>
                  </a:lnTo>
                  <a:lnTo>
                    <a:pt x="326" y="728"/>
                  </a:lnTo>
                  <a:lnTo>
                    <a:pt x="386" y="661"/>
                  </a:lnTo>
                  <a:lnTo>
                    <a:pt x="455" y="616"/>
                  </a:lnTo>
                  <a:lnTo>
                    <a:pt x="519" y="600"/>
                  </a:lnTo>
                  <a:lnTo>
                    <a:pt x="573" y="611"/>
                  </a:lnTo>
                  <a:lnTo>
                    <a:pt x="613" y="636"/>
                  </a:lnTo>
                  <a:lnTo>
                    <a:pt x="643" y="672"/>
                  </a:lnTo>
                  <a:lnTo>
                    <a:pt x="667" y="712"/>
                  </a:lnTo>
                  <a:lnTo>
                    <a:pt x="677" y="753"/>
                  </a:lnTo>
                  <a:lnTo>
                    <a:pt x="687" y="778"/>
                  </a:lnTo>
                  <a:lnTo>
                    <a:pt x="687" y="809"/>
                  </a:lnTo>
                  <a:lnTo>
                    <a:pt x="682" y="819"/>
                  </a:lnTo>
                  <a:lnTo>
                    <a:pt x="682" y="834"/>
                  </a:lnTo>
                  <a:lnTo>
                    <a:pt x="573" y="1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6" name="Freeform 18"/>
            <p:cNvSpPr>
              <a:spLocks/>
            </p:cNvSpPr>
            <p:nvPr/>
          </p:nvSpPr>
          <p:spPr bwMode="auto">
            <a:xfrm>
              <a:off x="13321" y="4646"/>
              <a:ext cx="914" cy="698"/>
            </a:xfrm>
            <a:custGeom>
              <a:avLst/>
              <a:gdLst/>
              <a:ahLst/>
              <a:cxnLst>
                <a:cxn ang="0">
                  <a:pos x="108" y="596"/>
                </a:cxn>
                <a:cxn ang="0">
                  <a:pos x="103" y="621"/>
                </a:cxn>
                <a:cxn ang="0">
                  <a:pos x="99" y="662"/>
                </a:cxn>
                <a:cxn ang="0">
                  <a:pos x="113" y="687"/>
                </a:cxn>
                <a:cxn ang="0">
                  <a:pos x="138" y="698"/>
                </a:cxn>
                <a:cxn ang="0">
                  <a:pos x="188" y="687"/>
                </a:cxn>
                <a:cxn ang="0">
                  <a:pos x="207" y="662"/>
                </a:cxn>
                <a:cxn ang="0">
                  <a:pos x="227" y="606"/>
                </a:cxn>
                <a:cxn ang="0">
                  <a:pos x="242" y="530"/>
                </a:cxn>
                <a:cxn ang="0">
                  <a:pos x="267" y="428"/>
                </a:cxn>
                <a:cxn ang="0">
                  <a:pos x="316" y="255"/>
                </a:cxn>
                <a:cxn ang="0">
                  <a:pos x="356" y="189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2" y="102"/>
                </a:cxn>
                <a:cxn ang="0">
                  <a:pos x="667" y="153"/>
                </a:cxn>
                <a:cxn ang="0">
                  <a:pos x="642" y="290"/>
                </a:cxn>
                <a:cxn ang="0">
                  <a:pos x="598" y="433"/>
                </a:cxn>
                <a:cxn ang="0">
                  <a:pos x="568" y="504"/>
                </a:cxn>
                <a:cxn ang="0">
                  <a:pos x="558" y="535"/>
                </a:cxn>
                <a:cxn ang="0">
                  <a:pos x="568" y="621"/>
                </a:cxn>
                <a:cxn ang="0">
                  <a:pos x="647" y="687"/>
                </a:cxn>
                <a:cxn ang="0">
                  <a:pos x="761" y="687"/>
                </a:cxn>
                <a:cxn ang="0">
                  <a:pos x="850" y="611"/>
                </a:cxn>
                <a:cxn ang="0">
                  <a:pos x="900" y="519"/>
                </a:cxn>
                <a:cxn ang="0">
                  <a:pos x="914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5" y="550"/>
                </a:cxn>
                <a:cxn ang="0">
                  <a:pos x="751" y="642"/>
                </a:cxn>
                <a:cxn ang="0">
                  <a:pos x="692" y="652"/>
                </a:cxn>
                <a:cxn ang="0">
                  <a:pos x="672" y="631"/>
                </a:cxn>
                <a:cxn ang="0">
                  <a:pos x="667" y="575"/>
                </a:cxn>
                <a:cxn ang="0">
                  <a:pos x="687" y="519"/>
                </a:cxn>
                <a:cxn ang="0">
                  <a:pos x="717" y="433"/>
                </a:cxn>
                <a:cxn ang="0">
                  <a:pos x="756" y="306"/>
                </a:cxn>
                <a:cxn ang="0">
                  <a:pos x="781" y="178"/>
                </a:cxn>
                <a:cxn ang="0">
                  <a:pos x="746" y="66"/>
                </a:cxn>
                <a:cxn ang="0">
                  <a:pos x="672" y="16"/>
                </a:cxn>
                <a:cxn ang="0">
                  <a:pos x="588" y="0"/>
                </a:cxn>
                <a:cxn ang="0">
                  <a:pos x="455" y="36"/>
                </a:cxn>
                <a:cxn ang="0">
                  <a:pos x="366" y="102"/>
                </a:cxn>
                <a:cxn ang="0">
                  <a:pos x="316" y="87"/>
                </a:cxn>
                <a:cxn ang="0">
                  <a:pos x="252" y="21"/>
                </a:cxn>
                <a:cxn ang="0">
                  <a:pos x="173" y="0"/>
                </a:cxn>
                <a:cxn ang="0">
                  <a:pos x="99" y="31"/>
                </a:cxn>
                <a:cxn ang="0">
                  <a:pos x="54" y="87"/>
                </a:cxn>
                <a:cxn ang="0">
                  <a:pos x="0" y="239"/>
                </a:cxn>
                <a:cxn ang="0">
                  <a:pos x="10" y="255"/>
                </a:cxn>
                <a:cxn ang="0">
                  <a:pos x="19" y="260"/>
                </a:cxn>
                <a:cxn ang="0">
                  <a:pos x="49" y="245"/>
                </a:cxn>
                <a:cxn ang="0">
                  <a:pos x="79" y="148"/>
                </a:cxn>
                <a:cxn ang="0">
                  <a:pos x="128" y="61"/>
                </a:cxn>
                <a:cxn ang="0">
                  <a:pos x="183" y="46"/>
                </a:cxn>
                <a:cxn ang="0">
                  <a:pos x="202" y="61"/>
                </a:cxn>
                <a:cxn ang="0">
                  <a:pos x="217" y="87"/>
                </a:cxn>
                <a:cxn ang="0">
                  <a:pos x="212" y="158"/>
                </a:cxn>
                <a:cxn ang="0">
                  <a:pos x="173" y="346"/>
                </a:cxn>
                <a:cxn ang="0">
                  <a:pos x="113" y="586"/>
                </a:cxn>
              </a:cxnLst>
              <a:rect l="0" t="0" r="r" b="b"/>
              <a:pathLst>
                <a:path w="914" h="698">
                  <a:moveTo>
                    <a:pt x="113" y="586"/>
                  </a:moveTo>
                  <a:lnTo>
                    <a:pt x="108" y="596"/>
                  </a:lnTo>
                  <a:lnTo>
                    <a:pt x="108" y="611"/>
                  </a:lnTo>
                  <a:lnTo>
                    <a:pt x="103" y="621"/>
                  </a:lnTo>
                  <a:lnTo>
                    <a:pt x="99" y="636"/>
                  </a:lnTo>
                  <a:lnTo>
                    <a:pt x="99" y="662"/>
                  </a:lnTo>
                  <a:lnTo>
                    <a:pt x="108" y="677"/>
                  </a:lnTo>
                  <a:lnTo>
                    <a:pt x="113" y="687"/>
                  </a:lnTo>
                  <a:lnTo>
                    <a:pt x="123" y="692"/>
                  </a:lnTo>
                  <a:lnTo>
                    <a:pt x="138" y="698"/>
                  </a:lnTo>
                  <a:lnTo>
                    <a:pt x="148" y="698"/>
                  </a:lnTo>
                  <a:lnTo>
                    <a:pt x="188" y="687"/>
                  </a:lnTo>
                  <a:lnTo>
                    <a:pt x="197" y="677"/>
                  </a:lnTo>
                  <a:lnTo>
                    <a:pt x="207" y="662"/>
                  </a:lnTo>
                  <a:lnTo>
                    <a:pt x="217" y="642"/>
                  </a:lnTo>
                  <a:lnTo>
                    <a:pt x="227" y="606"/>
                  </a:lnTo>
                  <a:lnTo>
                    <a:pt x="232" y="570"/>
                  </a:lnTo>
                  <a:lnTo>
                    <a:pt x="242" y="530"/>
                  </a:lnTo>
                  <a:lnTo>
                    <a:pt x="257" y="479"/>
                  </a:lnTo>
                  <a:lnTo>
                    <a:pt x="267" y="428"/>
                  </a:lnTo>
                  <a:lnTo>
                    <a:pt x="301" y="285"/>
                  </a:lnTo>
                  <a:lnTo>
                    <a:pt x="316" y="255"/>
                  </a:lnTo>
                  <a:lnTo>
                    <a:pt x="331" y="229"/>
                  </a:lnTo>
                  <a:lnTo>
                    <a:pt x="356" y="189"/>
                  </a:lnTo>
                  <a:lnTo>
                    <a:pt x="385" y="148"/>
                  </a:lnTo>
                  <a:lnTo>
                    <a:pt x="420" y="112"/>
                  </a:lnTo>
                  <a:lnTo>
                    <a:pt x="464" y="77"/>
                  </a:lnTo>
                  <a:lnTo>
                    <a:pt x="519" y="56"/>
                  </a:lnTo>
                  <a:lnTo>
                    <a:pt x="578" y="46"/>
                  </a:lnTo>
                  <a:lnTo>
                    <a:pt x="623" y="56"/>
                  </a:lnTo>
                  <a:lnTo>
                    <a:pt x="647" y="77"/>
                  </a:lnTo>
                  <a:lnTo>
                    <a:pt x="662" y="102"/>
                  </a:lnTo>
                  <a:lnTo>
                    <a:pt x="667" y="133"/>
                  </a:lnTo>
                  <a:lnTo>
                    <a:pt x="667" y="153"/>
                  </a:lnTo>
                  <a:lnTo>
                    <a:pt x="662" y="219"/>
                  </a:lnTo>
                  <a:lnTo>
                    <a:pt x="642" y="290"/>
                  </a:lnTo>
                  <a:lnTo>
                    <a:pt x="623" y="367"/>
                  </a:lnTo>
                  <a:lnTo>
                    <a:pt x="598" y="433"/>
                  </a:lnTo>
                  <a:lnTo>
                    <a:pt x="578" y="484"/>
                  </a:lnTo>
                  <a:lnTo>
                    <a:pt x="568" y="504"/>
                  </a:lnTo>
                  <a:lnTo>
                    <a:pt x="563" y="524"/>
                  </a:lnTo>
                  <a:lnTo>
                    <a:pt x="558" y="535"/>
                  </a:lnTo>
                  <a:lnTo>
                    <a:pt x="558" y="565"/>
                  </a:lnTo>
                  <a:lnTo>
                    <a:pt x="568" y="621"/>
                  </a:lnTo>
                  <a:lnTo>
                    <a:pt x="598" y="662"/>
                  </a:lnTo>
                  <a:lnTo>
                    <a:pt x="647" y="687"/>
                  </a:lnTo>
                  <a:lnTo>
                    <a:pt x="702" y="698"/>
                  </a:lnTo>
                  <a:lnTo>
                    <a:pt x="761" y="687"/>
                  </a:lnTo>
                  <a:lnTo>
                    <a:pt x="811" y="657"/>
                  </a:lnTo>
                  <a:lnTo>
                    <a:pt x="850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09" y="484"/>
                  </a:lnTo>
                  <a:lnTo>
                    <a:pt x="914" y="463"/>
                  </a:lnTo>
                  <a:lnTo>
                    <a:pt x="914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5" y="550"/>
                  </a:lnTo>
                  <a:lnTo>
                    <a:pt x="796" y="606"/>
                  </a:lnTo>
                  <a:lnTo>
                    <a:pt x="751" y="642"/>
                  </a:lnTo>
                  <a:lnTo>
                    <a:pt x="707" y="657"/>
                  </a:lnTo>
                  <a:lnTo>
                    <a:pt x="692" y="652"/>
                  </a:lnTo>
                  <a:lnTo>
                    <a:pt x="672" y="642"/>
                  </a:lnTo>
                  <a:lnTo>
                    <a:pt x="672" y="631"/>
                  </a:lnTo>
                  <a:lnTo>
                    <a:pt x="667" y="616"/>
                  </a:lnTo>
                  <a:lnTo>
                    <a:pt x="667" y="575"/>
                  </a:lnTo>
                  <a:lnTo>
                    <a:pt x="672" y="550"/>
                  </a:lnTo>
                  <a:lnTo>
                    <a:pt x="687" y="519"/>
                  </a:lnTo>
                  <a:lnTo>
                    <a:pt x="702" y="474"/>
                  </a:lnTo>
                  <a:lnTo>
                    <a:pt x="717" y="433"/>
                  </a:lnTo>
                  <a:lnTo>
                    <a:pt x="736" y="377"/>
                  </a:lnTo>
                  <a:lnTo>
                    <a:pt x="756" y="306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6" y="66"/>
                  </a:lnTo>
                  <a:lnTo>
                    <a:pt x="712" y="36"/>
                  </a:lnTo>
                  <a:lnTo>
                    <a:pt x="672" y="16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6"/>
                  </a:lnTo>
                  <a:lnTo>
                    <a:pt x="405" y="66"/>
                  </a:lnTo>
                  <a:lnTo>
                    <a:pt x="366" y="102"/>
                  </a:lnTo>
                  <a:lnTo>
                    <a:pt x="331" y="143"/>
                  </a:lnTo>
                  <a:lnTo>
                    <a:pt x="316" y="87"/>
                  </a:lnTo>
                  <a:lnTo>
                    <a:pt x="291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3" y="0"/>
                  </a:lnTo>
                  <a:lnTo>
                    <a:pt x="128" y="10"/>
                  </a:lnTo>
                  <a:lnTo>
                    <a:pt x="99" y="31"/>
                  </a:lnTo>
                  <a:lnTo>
                    <a:pt x="74" y="56"/>
                  </a:lnTo>
                  <a:lnTo>
                    <a:pt x="54" y="87"/>
                  </a:lnTo>
                  <a:lnTo>
                    <a:pt x="14" y="178"/>
                  </a:lnTo>
                  <a:lnTo>
                    <a:pt x="0" y="239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14" y="255"/>
                  </a:lnTo>
                  <a:lnTo>
                    <a:pt x="19" y="260"/>
                  </a:lnTo>
                  <a:lnTo>
                    <a:pt x="34" y="260"/>
                  </a:lnTo>
                  <a:lnTo>
                    <a:pt x="49" y="245"/>
                  </a:lnTo>
                  <a:lnTo>
                    <a:pt x="59" y="214"/>
                  </a:lnTo>
                  <a:lnTo>
                    <a:pt x="79" y="148"/>
                  </a:lnTo>
                  <a:lnTo>
                    <a:pt x="99" y="97"/>
                  </a:lnTo>
                  <a:lnTo>
                    <a:pt x="128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7" y="51"/>
                  </a:lnTo>
                  <a:lnTo>
                    <a:pt x="202" y="61"/>
                  </a:lnTo>
                  <a:lnTo>
                    <a:pt x="212" y="77"/>
                  </a:lnTo>
                  <a:lnTo>
                    <a:pt x="217" y="87"/>
                  </a:lnTo>
                  <a:lnTo>
                    <a:pt x="217" y="122"/>
                  </a:lnTo>
                  <a:lnTo>
                    <a:pt x="212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7" name="Freeform 19"/>
            <p:cNvSpPr>
              <a:spLocks/>
            </p:cNvSpPr>
            <p:nvPr/>
          </p:nvSpPr>
          <p:spPr bwMode="auto">
            <a:xfrm>
              <a:off x="14473" y="4036"/>
              <a:ext cx="1063" cy="997"/>
            </a:xfrm>
            <a:custGeom>
              <a:avLst/>
              <a:gdLst/>
              <a:ahLst/>
              <a:cxnLst>
                <a:cxn ang="0">
                  <a:pos x="692" y="178"/>
                </a:cxn>
                <a:cxn ang="0">
                  <a:pos x="806" y="61"/>
                </a:cxn>
                <a:cxn ang="0">
                  <a:pos x="924" y="56"/>
                </a:cxn>
                <a:cxn ang="0">
                  <a:pos x="895" y="122"/>
                </a:cxn>
                <a:cxn ang="0">
                  <a:pos x="870" y="218"/>
                </a:cxn>
                <a:cxn ang="0">
                  <a:pos x="949" y="269"/>
                </a:cxn>
                <a:cxn ang="0">
                  <a:pos x="1038" y="229"/>
                </a:cxn>
                <a:cxn ang="0">
                  <a:pos x="1053" y="91"/>
                </a:cxn>
                <a:cxn ang="0">
                  <a:pos x="949" y="10"/>
                </a:cxn>
                <a:cxn ang="0">
                  <a:pos x="806" y="10"/>
                </a:cxn>
                <a:cxn ang="0">
                  <a:pos x="682" y="101"/>
                </a:cxn>
                <a:cxn ang="0">
                  <a:pos x="608" y="106"/>
                </a:cxn>
                <a:cxn ang="0">
                  <a:pos x="484" y="10"/>
                </a:cxn>
                <a:cxn ang="0">
                  <a:pos x="331" y="10"/>
                </a:cxn>
                <a:cxn ang="0">
                  <a:pos x="153" y="147"/>
                </a:cxn>
                <a:cxn ang="0">
                  <a:pos x="69" y="305"/>
                </a:cxn>
                <a:cxn ang="0">
                  <a:pos x="79" y="361"/>
                </a:cxn>
                <a:cxn ang="0">
                  <a:pos x="118" y="335"/>
                </a:cxn>
                <a:cxn ang="0">
                  <a:pos x="237" y="122"/>
                </a:cxn>
                <a:cxn ang="0">
                  <a:pos x="371" y="50"/>
                </a:cxn>
                <a:cxn ang="0">
                  <a:pos x="455" y="56"/>
                </a:cxn>
                <a:cxn ang="0">
                  <a:pos x="514" y="137"/>
                </a:cxn>
                <a:cxn ang="0">
                  <a:pos x="509" y="290"/>
                </a:cxn>
                <a:cxn ang="0">
                  <a:pos x="440" y="580"/>
                </a:cxn>
                <a:cxn ang="0">
                  <a:pos x="346" y="860"/>
                </a:cxn>
                <a:cxn ang="0">
                  <a:pos x="202" y="946"/>
                </a:cxn>
                <a:cxn ang="0">
                  <a:pos x="94" y="921"/>
                </a:cxn>
                <a:cxn ang="0">
                  <a:pos x="188" y="844"/>
                </a:cxn>
                <a:cxn ang="0">
                  <a:pos x="188" y="763"/>
                </a:cxn>
                <a:cxn ang="0">
                  <a:pos x="153" y="732"/>
                </a:cxn>
                <a:cxn ang="0">
                  <a:pos x="113" y="722"/>
                </a:cxn>
                <a:cxn ang="0">
                  <a:pos x="5" y="799"/>
                </a:cxn>
                <a:cxn ang="0">
                  <a:pos x="29" y="931"/>
                </a:cxn>
                <a:cxn ang="0">
                  <a:pos x="153" y="992"/>
                </a:cxn>
                <a:cxn ang="0">
                  <a:pos x="316" y="956"/>
                </a:cxn>
                <a:cxn ang="0">
                  <a:pos x="415" y="844"/>
                </a:cxn>
                <a:cxn ang="0">
                  <a:pos x="479" y="921"/>
                </a:cxn>
                <a:cxn ang="0">
                  <a:pos x="652" y="997"/>
                </a:cxn>
                <a:cxn ang="0">
                  <a:pos x="860" y="905"/>
                </a:cxn>
                <a:cxn ang="0">
                  <a:pos x="974" y="732"/>
                </a:cxn>
                <a:cxn ang="0">
                  <a:pos x="984" y="636"/>
                </a:cxn>
                <a:cxn ang="0">
                  <a:pos x="944" y="651"/>
                </a:cxn>
                <a:cxn ang="0">
                  <a:pos x="870" y="819"/>
                </a:cxn>
                <a:cxn ang="0">
                  <a:pos x="732" y="931"/>
                </a:cxn>
                <a:cxn ang="0">
                  <a:pos x="613" y="941"/>
                </a:cxn>
                <a:cxn ang="0">
                  <a:pos x="544" y="844"/>
                </a:cxn>
                <a:cxn ang="0">
                  <a:pos x="578" y="610"/>
                </a:cxn>
              </a:cxnLst>
              <a:rect l="0" t="0" r="r" b="b"/>
              <a:pathLst>
                <a:path w="1063" h="997">
                  <a:moveTo>
                    <a:pt x="647" y="305"/>
                  </a:moveTo>
                  <a:lnTo>
                    <a:pt x="672" y="229"/>
                  </a:lnTo>
                  <a:lnTo>
                    <a:pt x="692" y="178"/>
                  </a:lnTo>
                  <a:lnTo>
                    <a:pt x="722" y="132"/>
                  </a:lnTo>
                  <a:lnTo>
                    <a:pt x="756" y="86"/>
                  </a:lnTo>
                  <a:lnTo>
                    <a:pt x="806" y="61"/>
                  </a:lnTo>
                  <a:lnTo>
                    <a:pt x="860" y="45"/>
                  </a:lnTo>
                  <a:lnTo>
                    <a:pt x="885" y="45"/>
                  </a:lnTo>
                  <a:lnTo>
                    <a:pt x="924" y="56"/>
                  </a:lnTo>
                  <a:lnTo>
                    <a:pt x="969" y="76"/>
                  </a:lnTo>
                  <a:lnTo>
                    <a:pt x="929" y="91"/>
                  </a:lnTo>
                  <a:lnTo>
                    <a:pt x="895" y="122"/>
                  </a:lnTo>
                  <a:lnTo>
                    <a:pt x="875" y="157"/>
                  </a:lnTo>
                  <a:lnTo>
                    <a:pt x="865" y="193"/>
                  </a:lnTo>
                  <a:lnTo>
                    <a:pt x="870" y="218"/>
                  </a:lnTo>
                  <a:lnTo>
                    <a:pt x="885" y="244"/>
                  </a:lnTo>
                  <a:lnTo>
                    <a:pt x="910" y="264"/>
                  </a:lnTo>
                  <a:lnTo>
                    <a:pt x="949" y="269"/>
                  </a:lnTo>
                  <a:lnTo>
                    <a:pt x="979" y="264"/>
                  </a:lnTo>
                  <a:lnTo>
                    <a:pt x="1008" y="249"/>
                  </a:lnTo>
                  <a:lnTo>
                    <a:pt x="1038" y="229"/>
                  </a:lnTo>
                  <a:lnTo>
                    <a:pt x="1053" y="193"/>
                  </a:lnTo>
                  <a:lnTo>
                    <a:pt x="1063" y="142"/>
                  </a:lnTo>
                  <a:lnTo>
                    <a:pt x="1053" y="91"/>
                  </a:lnTo>
                  <a:lnTo>
                    <a:pt x="1028" y="56"/>
                  </a:lnTo>
                  <a:lnTo>
                    <a:pt x="989" y="30"/>
                  </a:lnTo>
                  <a:lnTo>
                    <a:pt x="949" y="10"/>
                  </a:lnTo>
                  <a:lnTo>
                    <a:pt x="905" y="0"/>
                  </a:lnTo>
                  <a:lnTo>
                    <a:pt x="865" y="0"/>
                  </a:lnTo>
                  <a:lnTo>
                    <a:pt x="806" y="10"/>
                  </a:lnTo>
                  <a:lnTo>
                    <a:pt x="756" y="30"/>
                  </a:lnTo>
                  <a:lnTo>
                    <a:pt x="717" y="66"/>
                  </a:lnTo>
                  <a:lnTo>
                    <a:pt x="682" y="101"/>
                  </a:lnTo>
                  <a:lnTo>
                    <a:pt x="657" y="137"/>
                  </a:lnTo>
                  <a:lnTo>
                    <a:pt x="638" y="168"/>
                  </a:lnTo>
                  <a:lnTo>
                    <a:pt x="608" y="106"/>
                  </a:lnTo>
                  <a:lnTo>
                    <a:pt x="568" y="61"/>
                  </a:lnTo>
                  <a:lnTo>
                    <a:pt x="529" y="30"/>
                  </a:lnTo>
                  <a:lnTo>
                    <a:pt x="484" y="10"/>
                  </a:lnTo>
                  <a:lnTo>
                    <a:pt x="445" y="0"/>
                  </a:lnTo>
                  <a:lnTo>
                    <a:pt x="410" y="0"/>
                  </a:lnTo>
                  <a:lnTo>
                    <a:pt x="331" y="10"/>
                  </a:lnTo>
                  <a:lnTo>
                    <a:pt x="262" y="45"/>
                  </a:lnTo>
                  <a:lnTo>
                    <a:pt x="202" y="91"/>
                  </a:lnTo>
                  <a:lnTo>
                    <a:pt x="153" y="147"/>
                  </a:lnTo>
                  <a:lnTo>
                    <a:pt x="113" y="208"/>
                  </a:lnTo>
                  <a:lnTo>
                    <a:pt x="89" y="259"/>
                  </a:lnTo>
                  <a:lnTo>
                    <a:pt x="69" y="305"/>
                  </a:lnTo>
                  <a:lnTo>
                    <a:pt x="64" y="335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99" y="361"/>
                  </a:lnTo>
                  <a:lnTo>
                    <a:pt x="109" y="356"/>
                  </a:lnTo>
                  <a:lnTo>
                    <a:pt x="118" y="335"/>
                  </a:lnTo>
                  <a:lnTo>
                    <a:pt x="153" y="244"/>
                  </a:lnTo>
                  <a:lnTo>
                    <a:pt x="193" y="178"/>
                  </a:lnTo>
                  <a:lnTo>
                    <a:pt x="237" y="122"/>
                  </a:lnTo>
                  <a:lnTo>
                    <a:pt x="282" y="86"/>
                  </a:lnTo>
                  <a:lnTo>
                    <a:pt x="326" y="66"/>
                  </a:lnTo>
                  <a:lnTo>
                    <a:pt x="371" y="50"/>
                  </a:lnTo>
                  <a:lnTo>
                    <a:pt x="405" y="45"/>
                  </a:lnTo>
                  <a:lnTo>
                    <a:pt x="425" y="50"/>
                  </a:lnTo>
                  <a:lnTo>
                    <a:pt x="455" y="56"/>
                  </a:lnTo>
                  <a:lnTo>
                    <a:pt x="479" y="71"/>
                  </a:lnTo>
                  <a:lnTo>
                    <a:pt x="499" y="101"/>
                  </a:lnTo>
                  <a:lnTo>
                    <a:pt x="514" y="137"/>
                  </a:lnTo>
                  <a:lnTo>
                    <a:pt x="519" y="193"/>
                  </a:lnTo>
                  <a:lnTo>
                    <a:pt x="514" y="234"/>
                  </a:lnTo>
                  <a:lnTo>
                    <a:pt x="509" y="290"/>
                  </a:lnTo>
                  <a:lnTo>
                    <a:pt x="489" y="366"/>
                  </a:lnTo>
                  <a:lnTo>
                    <a:pt x="469" y="463"/>
                  </a:lnTo>
                  <a:lnTo>
                    <a:pt x="440" y="580"/>
                  </a:lnTo>
                  <a:lnTo>
                    <a:pt x="405" y="717"/>
                  </a:lnTo>
                  <a:lnTo>
                    <a:pt x="380" y="793"/>
                  </a:lnTo>
                  <a:lnTo>
                    <a:pt x="346" y="860"/>
                  </a:lnTo>
                  <a:lnTo>
                    <a:pt x="301" y="905"/>
                  </a:lnTo>
                  <a:lnTo>
                    <a:pt x="257" y="936"/>
                  </a:lnTo>
                  <a:lnTo>
                    <a:pt x="202" y="946"/>
                  </a:lnTo>
                  <a:lnTo>
                    <a:pt x="178" y="946"/>
                  </a:lnTo>
                  <a:lnTo>
                    <a:pt x="138" y="941"/>
                  </a:lnTo>
                  <a:lnTo>
                    <a:pt x="94" y="921"/>
                  </a:lnTo>
                  <a:lnTo>
                    <a:pt x="133" y="905"/>
                  </a:lnTo>
                  <a:lnTo>
                    <a:pt x="163" y="880"/>
                  </a:lnTo>
                  <a:lnTo>
                    <a:pt x="188" y="844"/>
                  </a:lnTo>
                  <a:lnTo>
                    <a:pt x="193" y="799"/>
                  </a:lnTo>
                  <a:lnTo>
                    <a:pt x="193" y="778"/>
                  </a:lnTo>
                  <a:lnTo>
                    <a:pt x="188" y="763"/>
                  </a:lnTo>
                  <a:lnTo>
                    <a:pt x="178" y="748"/>
                  </a:lnTo>
                  <a:lnTo>
                    <a:pt x="168" y="738"/>
                  </a:lnTo>
                  <a:lnTo>
                    <a:pt x="153" y="732"/>
                  </a:lnTo>
                  <a:lnTo>
                    <a:pt x="143" y="727"/>
                  </a:lnTo>
                  <a:lnTo>
                    <a:pt x="128" y="722"/>
                  </a:lnTo>
                  <a:lnTo>
                    <a:pt x="113" y="722"/>
                  </a:lnTo>
                  <a:lnTo>
                    <a:pt x="69" y="732"/>
                  </a:lnTo>
                  <a:lnTo>
                    <a:pt x="34" y="758"/>
                  </a:lnTo>
                  <a:lnTo>
                    <a:pt x="5" y="799"/>
                  </a:lnTo>
                  <a:lnTo>
                    <a:pt x="0" y="849"/>
                  </a:lnTo>
                  <a:lnTo>
                    <a:pt x="5" y="895"/>
                  </a:lnTo>
                  <a:lnTo>
                    <a:pt x="29" y="931"/>
                  </a:lnTo>
                  <a:lnTo>
                    <a:pt x="64" y="961"/>
                  </a:lnTo>
                  <a:lnTo>
                    <a:pt x="104" y="982"/>
                  </a:lnTo>
                  <a:lnTo>
                    <a:pt x="153" y="992"/>
                  </a:lnTo>
                  <a:lnTo>
                    <a:pt x="198" y="997"/>
                  </a:lnTo>
                  <a:lnTo>
                    <a:pt x="262" y="987"/>
                  </a:lnTo>
                  <a:lnTo>
                    <a:pt x="316" y="956"/>
                  </a:lnTo>
                  <a:lnTo>
                    <a:pt x="361" y="916"/>
                  </a:lnTo>
                  <a:lnTo>
                    <a:pt x="395" y="880"/>
                  </a:lnTo>
                  <a:lnTo>
                    <a:pt x="415" y="844"/>
                  </a:lnTo>
                  <a:lnTo>
                    <a:pt x="425" y="829"/>
                  </a:lnTo>
                  <a:lnTo>
                    <a:pt x="445" y="880"/>
                  </a:lnTo>
                  <a:lnTo>
                    <a:pt x="479" y="921"/>
                  </a:lnTo>
                  <a:lnTo>
                    <a:pt x="524" y="961"/>
                  </a:lnTo>
                  <a:lnTo>
                    <a:pt x="583" y="987"/>
                  </a:lnTo>
                  <a:lnTo>
                    <a:pt x="652" y="997"/>
                  </a:lnTo>
                  <a:lnTo>
                    <a:pt x="732" y="987"/>
                  </a:lnTo>
                  <a:lnTo>
                    <a:pt x="801" y="951"/>
                  </a:lnTo>
                  <a:lnTo>
                    <a:pt x="860" y="905"/>
                  </a:lnTo>
                  <a:lnTo>
                    <a:pt x="910" y="849"/>
                  </a:lnTo>
                  <a:lnTo>
                    <a:pt x="944" y="788"/>
                  </a:lnTo>
                  <a:lnTo>
                    <a:pt x="974" y="732"/>
                  </a:lnTo>
                  <a:lnTo>
                    <a:pt x="999" y="656"/>
                  </a:lnTo>
                  <a:lnTo>
                    <a:pt x="994" y="646"/>
                  </a:lnTo>
                  <a:lnTo>
                    <a:pt x="984" y="636"/>
                  </a:lnTo>
                  <a:lnTo>
                    <a:pt x="959" y="636"/>
                  </a:lnTo>
                  <a:lnTo>
                    <a:pt x="949" y="641"/>
                  </a:lnTo>
                  <a:lnTo>
                    <a:pt x="944" y="651"/>
                  </a:lnTo>
                  <a:lnTo>
                    <a:pt x="944" y="661"/>
                  </a:lnTo>
                  <a:lnTo>
                    <a:pt x="910" y="753"/>
                  </a:lnTo>
                  <a:lnTo>
                    <a:pt x="870" y="819"/>
                  </a:lnTo>
                  <a:lnTo>
                    <a:pt x="825" y="870"/>
                  </a:lnTo>
                  <a:lnTo>
                    <a:pt x="776" y="911"/>
                  </a:lnTo>
                  <a:lnTo>
                    <a:pt x="732" y="931"/>
                  </a:lnTo>
                  <a:lnTo>
                    <a:pt x="692" y="946"/>
                  </a:lnTo>
                  <a:lnTo>
                    <a:pt x="657" y="946"/>
                  </a:lnTo>
                  <a:lnTo>
                    <a:pt x="613" y="941"/>
                  </a:lnTo>
                  <a:lnTo>
                    <a:pt x="583" y="916"/>
                  </a:lnTo>
                  <a:lnTo>
                    <a:pt x="558" y="885"/>
                  </a:lnTo>
                  <a:lnTo>
                    <a:pt x="544" y="844"/>
                  </a:lnTo>
                  <a:lnTo>
                    <a:pt x="539" y="804"/>
                  </a:lnTo>
                  <a:lnTo>
                    <a:pt x="544" y="753"/>
                  </a:lnTo>
                  <a:lnTo>
                    <a:pt x="578" y="610"/>
                  </a:lnTo>
                  <a:lnTo>
                    <a:pt x="64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08" name="Freeform 20"/>
            <p:cNvSpPr>
              <a:spLocks/>
            </p:cNvSpPr>
            <p:nvPr/>
          </p:nvSpPr>
          <p:spPr bwMode="auto">
            <a:xfrm>
              <a:off x="15689" y="3425"/>
              <a:ext cx="915" cy="697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4" y="621"/>
                </a:cxn>
                <a:cxn ang="0">
                  <a:pos x="99" y="661"/>
                </a:cxn>
                <a:cxn ang="0">
                  <a:pos x="114" y="687"/>
                </a:cxn>
                <a:cxn ang="0">
                  <a:pos x="139" y="697"/>
                </a:cxn>
                <a:cxn ang="0">
                  <a:pos x="188" y="687"/>
                </a:cxn>
                <a:cxn ang="0">
                  <a:pos x="208" y="661"/>
                </a:cxn>
                <a:cxn ang="0">
                  <a:pos x="228" y="605"/>
                </a:cxn>
                <a:cxn ang="0">
                  <a:pos x="242" y="529"/>
                </a:cxn>
                <a:cxn ang="0">
                  <a:pos x="267" y="427"/>
                </a:cxn>
                <a:cxn ang="0">
                  <a:pos x="317" y="254"/>
                </a:cxn>
                <a:cxn ang="0">
                  <a:pos x="356" y="188"/>
                </a:cxn>
                <a:cxn ang="0">
                  <a:pos x="420" y="112"/>
                </a:cxn>
                <a:cxn ang="0">
                  <a:pos x="519" y="56"/>
                </a:cxn>
                <a:cxn ang="0">
                  <a:pos x="623" y="56"/>
                </a:cxn>
                <a:cxn ang="0">
                  <a:pos x="663" y="102"/>
                </a:cxn>
                <a:cxn ang="0">
                  <a:pos x="668" y="153"/>
                </a:cxn>
                <a:cxn ang="0">
                  <a:pos x="643" y="290"/>
                </a:cxn>
                <a:cxn ang="0">
                  <a:pos x="598" y="432"/>
                </a:cxn>
                <a:cxn ang="0">
                  <a:pos x="569" y="504"/>
                </a:cxn>
                <a:cxn ang="0">
                  <a:pos x="559" y="534"/>
                </a:cxn>
                <a:cxn ang="0">
                  <a:pos x="569" y="621"/>
                </a:cxn>
                <a:cxn ang="0">
                  <a:pos x="648" y="687"/>
                </a:cxn>
                <a:cxn ang="0">
                  <a:pos x="762" y="687"/>
                </a:cxn>
                <a:cxn ang="0">
                  <a:pos x="851" y="611"/>
                </a:cxn>
                <a:cxn ang="0">
                  <a:pos x="900" y="519"/>
                </a:cxn>
                <a:cxn ang="0">
                  <a:pos x="915" y="463"/>
                </a:cxn>
                <a:cxn ang="0">
                  <a:pos x="905" y="443"/>
                </a:cxn>
                <a:cxn ang="0">
                  <a:pos x="865" y="458"/>
                </a:cxn>
                <a:cxn ang="0">
                  <a:pos x="836" y="549"/>
                </a:cxn>
                <a:cxn ang="0">
                  <a:pos x="752" y="641"/>
                </a:cxn>
                <a:cxn ang="0">
                  <a:pos x="692" y="651"/>
                </a:cxn>
                <a:cxn ang="0">
                  <a:pos x="673" y="631"/>
                </a:cxn>
                <a:cxn ang="0">
                  <a:pos x="668" y="575"/>
                </a:cxn>
                <a:cxn ang="0">
                  <a:pos x="687" y="519"/>
                </a:cxn>
                <a:cxn ang="0">
                  <a:pos x="717" y="432"/>
                </a:cxn>
                <a:cxn ang="0">
                  <a:pos x="757" y="305"/>
                </a:cxn>
                <a:cxn ang="0">
                  <a:pos x="781" y="178"/>
                </a:cxn>
                <a:cxn ang="0">
                  <a:pos x="747" y="66"/>
                </a:cxn>
                <a:cxn ang="0">
                  <a:pos x="673" y="15"/>
                </a:cxn>
                <a:cxn ang="0">
                  <a:pos x="588" y="0"/>
                </a:cxn>
                <a:cxn ang="0">
                  <a:pos x="455" y="35"/>
                </a:cxn>
                <a:cxn ang="0">
                  <a:pos x="366" y="102"/>
                </a:cxn>
                <a:cxn ang="0">
                  <a:pos x="317" y="86"/>
                </a:cxn>
                <a:cxn ang="0">
                  <a:pos x="252" y="20"/>
                </a:cxn>
                <a:cxn ang="0">
                  <a:pos x="173" y="0"/>
                </a:cxn>
                <a:cxn ang="0">
                  <a:pos x="99" y="30"/>
                </a:cxn>
                <a:cxn ang="0">
                  <a:pos x="54" y="86"/>
                </a:cxn>
                <a:cxn ang="0">
                  <a:pos x="0" y="239"/>
                </a:cxn>
                <a:cxn ang="0">
                  <a:pos x="10" y="254"/>
                </a:cxn>
                <a:cxn ang="0">
                  <a:pos x="20" y="259"/>
                </a:cxn>
                <a:cxn ang="0">
                  <a:pos x="50" y="244"/>
                </a:cxn>
                <a:cxn ang="0">
                  <a:pos x="79" y="147"/>
                </a:cxn>
                <a:cxn ang="0">
                  <a:pos x="129" y="61"/>
                </a:cxn>
                <a:cxn ang="0">
                  <a:pos x="183" y="46"/>
                </a:cxn>
                <a:cxn ang="0">
                  <a:pos x="203" y="61"/>
                </a:cxn>
                <a:cxn ang="0">
                  <a:pos x="218" y="86"/>
                </a:cxn>
                <a:cxn ang="0">
                  <a:pos x="213" y="158"/>
                </a:cxn>
                <a:cxn ang="0">
                  <a:pos x="173" y="346"/>
                </a:cxn>
                <a:cxn ang="0">
                  <a:pos x="114" y="585"/>
                </a:cxn>
              </a:cxnLst>
              <a:rect l="0" t="0" r="r" b="b"/>
              <a:pathLst>
                <a:path w="915" h="697">
                  <a:moveTo>
                    <a:pt x="114" y="585"/>
                  </a:moveTo>
                  <a:lnTo>
                    <a:pt x="109" y="595"/>
                  </a:lnTo>
                  <a:lnTo>
                    <a:pt x="109" y="611"/>
                  </a:lnTo>
                  <a:lnTo>
                    <a:pt x="104" y="621"/>
                  </a:lnTo>
                  <a:lnTo>
                    <a:pt x="99" y="636"/>
                  </a:lnTo>
                  <a:lnTo>
                    <a:pt x="99" y="661"/>
                  </a:lnTo>
                  <a:lnTo>
                    <a:pt x="109" y="677"/>
                  </a:lnTo>
                  <a:lnTo>
                    <a:pt x="114" y="687"/>
                  </a:lnTo>
                  <a:lnTo>
                    <a:pt x="124" y="692"/>
                  </a:lnTo>
                  <a:lnTo>
                    <a:pt x="139" y="697"/>
                  </a:lnTo>
                  <a:lnTo>
                    <a:pt x="148" y="697"/>
                  </a:lnTo>
                  <a:lnTo>
                    <a:pt x="188" y="687"/>
                  </a:lnTo>
                  <a:lnTo>
                    <a:pt x="198" y="677"/>
                  </a:lnTo>
                  <a:lnTo>
                    <a:pt x="208" y="661"/>
                  </a:lnTo>
                  <a:lnTo>
                    <a:pt x="218" y="641"/>
                  </a:lnTo>
                  <a:lnTo>
                    <a:pt x="228" y="605"/>
                  </a:lnTo>
                  <a:lnTo>
                    <a:pt x="232" y="570"/>
                  </a:lnTo>
                  <a:lnTo>
                    <a:pt x="242" y="529"/>
                  </a:lnTo>
                  <a:lnTo>
                    <a:pt x="257" y="478"/>
                  </a:lnTo>
                  <a:lnTo>
                    <a:pt x="267" y="427"/>
                  </a:lnTo>
                  <a:lnTo>
                    <a:pt x="302" y="285"/>
                  </a:lnTo>
                  <a:lnTo>
                    <a:pt x="317" y="254"/>
                  </a:lnTo>
                  <a:lnTo>
                    <a:pt x="331" y="229"/>
                  </a:lnTo>
                  <a:lnTo>
                    <a:pt x="356" y="188"/>
                  </a:lnTo>
                  <a:lnTo>
                    <a:pt x="386" y="147"/>
                  </a:lnTo>
                  <a:lnTo>
                    <a:pt x="420" y="112"/>
                  </a:lnTo>
                  <a:lnTo>
                    <a:pt x="465" y="76"/>
                  </a:lnTo>
                  <a:lnTo>
                    <a:pt x="519" y="56"/>
                  </a:lnTo>
                  <a:lnTo>
                    <a:pt x="579" y="46"/>
                  </a:lnTo>
                  <a:lnTo>
                    <a:pt x="623" y="56"/>
                  </a:lnTo>
                  <a:lnTo>
                    <a:pt x="648" y="76"/>
                  </a:lnTo>
                  <a:lnTo>
                    <a:pt x="663" y="102"/>
                  </a:lnTo>
                  <a:lnTo>
                    <a:pt x="668" y="132"/>
                  </a:lnTo>
                  <a:lnTo>
                    <a:pt x="668" y="153"/>
                  </a:lnTo>
                  <a:lnTo>
                    <a:pt x="663" y="219"/>
                  </a:lnTo>
                  <a:lnTo>
                    <a:pt x="643" y="290"/>
                  </a:lnTo>
                  <a:lnTo>
                    <a:pt x="623" y="366"/>
                  </a:lnTo>
                  <a:lnTo>
                    <a:pt x="598" y="432"/>
                  </a:lnTo>
                  <a:lnTo>
                    <a:pt x="579" y="483"/>
                  </a:lnTo>
                  <a:lnTo>
                    <a:pt x="569" y="504"/>
                  </a:lnTo>
                  <a:lnTo>
                    <a:pt x="564" y="524"/>
                  </a:lnTo>
                  <a:lnTo>
                    <a:pt x="559" y="534"/>
                  </a:lnTo>
                  <a:lnTo>
                    <a:pt x="559" y="565"/>
                  </a:lnTo>
                  <a:lnTo>
                    <a:pt x="569" y="621"/>
                  </a:lnTo>
                  <a:lnTo>
                    <a:pt x="598" y="661"/>
                  </a:lnTo>
                  <a:lnTo>
                    <a:pt x="648" y="687"/>
                  </a:lnTo>
                  <a:lnTo>
                    <a:pt x="702" y="697"/>
                  </a:lnTo>
                  <a:lnTo>
                    <a:pt x="762" y="687"/>
                  </a:lnTo>
                  <a:lnTo>
                    <a:pt x="811" y="656"/>
                  </a:lnTo>
                  <a:lnTo>
                    <a:pt x="851" y="611"/>
                  </a:lnTo>
                  <a:lnTo>
                    <a:pt x="880" y="565"/>
                  </a:lnTo>
                  <a:lnTo>
                    <a:pt x="900" y="519"/>
                  </a:lnTo>
                  <a:lnTo>
                    <a:pt x="910" y="483"/>
                  </a:lnTo>
                  <a:lnTo>
                    <a:pt x="915" y="463"/>
                  </a:lnTo>
                  <a:lnTo>
                    <a:pt x="915" y="453"/>
                  </a:lnTo>
                  <a:lnTo>
                    <a:pt x="905" y="443"/>
                  </a:lnTo>
                  <a:lnTo>
                    <a:pt x="880" y="443"/>
                  </a:lnTo>
                  <a:lnTo>
                    <a:pt x="865" y="458"/>
                  </a:lnTo>
                  <a:lnTo>
                    <a:pt x="865" y="468"/>
                  </a:lnTo>
                  <a:lnTo>
                    <a:pt x="836" y="549"/>
                  </a:lnTo>
                  <a:lnTo>
                    <a:pt x="796" y="605"/>
                  </a:lnTo>
                  <a:lnTo>
                    <a:pt x="752" y="641"/>
                  </a:lnTo>
                  <a:lnTo>
                    <a:pt x="707" y="656"/>
                  </a:lnTo>
                  <a:lnTo>
                    <a:pt x="692" y="651"/>
                  </a:lnTo>
                  <a:lnTo>
                    <a:pt x="673" y="641"/>
                  </a:lnTo>
                  <a:lnTo>
                    <a:pt x="673" y="631"/>
                  </a:lnTo>
                  <a:lnTo>
                    <a:pt x="668" y="616"/>
                  </a:lnTo>
                  <a:lnTo>
                    <a:pt x="668" y="575"/>
                  </a:lnTo>
                  <a:lnTo>
                    <a:pt x="673" y="549"/>
                  </a:lnTo>
                  <a:lnTo>
                    <a:pt x="687" y="519"/>
                  </a:lnTo>
                  <a:lnTo>
                    <a:pt x="702" y="473"/>
                  </a:lnTo>
                  <a:lnTo>
                    <a:pt x="717" y="432"/>
                  </a:lnTo>
                  <a:lnTo>
                    <a:pt x="737" y="376"/>
                  </a:lnTo>
                  <a:lnTo>
                    <a:pt x="757" y="305"/>
                  </a:lnTo>
                  <a:lnTo>
                    <a:pt x="776" y="239"/>
                  </a:lnTo>
                  <a:lnTo>
                    <a:pt x="781" y="178"/>
                  </a:lnTo>
                  <a:lnTo>
                    <a:pt x="771" y="112"/>
                  </a:lnTo>
                  <a:lnTo>
                    <a:pt x="747" y="66"/>
                  </a:lnTo>
                  <a:lnTo>
                    <a:pt x="712" y="35"/>
                  </a:lnTo>
                  <a:lnTo>
                    <a:pt x="673" y="15"/>
                  </a:lnTo>
                  <a:lnTo>
                    <a:pt x="628" y="5"/>
                  </a:lnTo>
                  <a:lnTo>
                    <a:pt x="588" y="0"/>
                  </a:lnTo>
                  <a:lnTo>
                    <a:pt x="519" y="10"/>
                  </a:lnTo>
                  <a:lnTo>
                    <a:pt x="455" y="35"/>
                  </a:lnTo>
                  <a:lnTo>
                    <a:pt x="406" y="66"/>
                  </a:lnTo>
                  <a:lnTo>
                    <a:pt x="366" y="102"/>
                  </a:lnTo>
                  <a:lnTo>
                    <a:pt x="331" y="142"/>
                  </a:lnTo>
                  <a:lnTo>
                    <a:pt x="317" y="86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3" y="5"/>
                  </a:lnTo>
                  <a:lnTo>
                    <a:pt x="173" y="0"/>
                  </a:lnTo>
                  <a:lnTo>
                    <a:pt x="129" y="10"/>
                  </a:lnTo>
                  <a:lnTo>
                    <a:pt x="99" y="30"/>
                  </a:lnTo>
                  <a:lnTo>
                    <a:pt x="74" y="56"/>
                  </a:lnTo>
                  <a:lnTo>
                    <a:pt x="54" y="86"/>
                  </a:lnTo>
                  <a:lnTo>
                    <a:pt x="15" y="178"/>
                  </a:lnTo>
                  <a:lnTo>
                    <a:pt x="0" y="239"/>
                  </a:lnTo>
                  <a:lnTo>
                    <a:pt x="5" y="249"/>
                  </a:lnTo>
                  <a:lnTo>
                    <a:pt x="10" y="254"/>
                  </a:lnTo>
                  <a:lnTo>
                    <a:pt x="15" y="254"/>
                  </a:lnTo>
                  <a:lnTo>
                    <a:pt x="20" y="259"/>
                  </a:lnTo>
                  <a:lnTo>
                    <a:pt x="35" y="259"/>
                  </a:lnTo>
                  <a:lnTo>
                    <a:pt x="50" y="244"/>
                  </a:lnTo>
                  <a:lnTo>
                    <a:pt x="59" y="214"/>
                  </a:lnTo>
                  <a:lnTo>
                    <a:pt x="79" y="147"/>
                  </a:lnTo>
                  <a:lnTo>
                    <a:pt x="99" y="97"/>
                  </a:lnTo>
                  <a:lnTo>
                    <a:pt x="129" y="61"/>
                  </a:lnTo>
                  <a:lnTo>
                    <a:pt x="168" y="46"/>
                  </a:lnTo>
                  <a:lnTo>
                    <a:pt x="183" y="46"/>
                  </a:lnTo>
                  <a:lnTo>
                    <a:pt x="198" y="51"/>
                  </a:lnTo>
                  <a:lnTo>
                    <a:pt x="203" y="61"/>
                  </a:lnTo>
                  <a:lnTo>
                    <a:pt x="213" y="76"/>
                  </a:lnTo>
                  <a:lnTo>
                    <a:pt x="218" y="86"/>
                  </a:lnTo>
                  <a:lnTo>
                    <a:pt x="218" y="122"/>
                  </a:lnTo>
                  <a:lnTo>
                    <a:pt x="213" y="158"/>
                  </a:lnTo>
                  <a:lnTo>
                    <a:pt x="183" y="295"/>
                  </a:lnTo>
                  <a:lnTo>
                    <a:pt x="173" y="346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" name="Group 2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867401" y="2819400"/>
            <a:ext cx="3047999" cy="654269"/>
            <a:chOff x="4143" y="2454"/>
            <a:chExt cx="28031" cy="6017"/>
          </a:xfrm>
        </p:grpSpPr>
        <p:sp>
          <p:nvSpPr>
            <p:cNvPr id="162" name="Freeform 22"/>
            <p:cNvSpPr>
              <a:spLocks noEditPoints="1"/>
            </p:cNvSpPr>
            <p:nvPr/>
          </p:nvSpPr>
          <p:spPr bwMode="auto">
            <a:xfrm>
              <a:off x="4143" y="5069"/>
              <a:ext cx="1421" cy="516"/>
            </a:xfrm>
            <a:custGeom>
              <a:avLst/>
              <a:gdLst/>
              <a:ahLst/>
              <a:cxnLst>
                <a:cxn ang="0">
                  <a:pos x="1342" y="81"/>
                </a:cxn>
                <a:cxn ang="0">
                  <a:pos x="1395" y="81"/>
                </a:cxn>
                <a:cxn ang="0">
                  <a:pos x="1412" y="63"/>
                </a:cxn>
                <a:cxn ang="0">
                  <a:pos x="1421" y="36"/>
                </a:cxn>
                <a:cxn ang="0">
                  <a:pos x="1412" y="18"/>
                </a:cxn>
                <a:cxn ang="0">
                  <a:pos x="1395" y="0"/>
                </a:cxn>
                <a:cxn ang="0">
                  <a:pos x="18" y="0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9" y="72"/>
                </a:cxn>
                <a:cxn ang="0">
                  <a:pos x="18" y="81"/>
                </a:cxn>
                <a:cxn ang="0">
                  <a:pos x="70" y="81"/>
                </a:cxn>
                <a:cxn ang="0">
                  <a:pos x="1342" y="81"/>
                </a:cxn>
                <a:cxn ang="0">
                  <a:pos x="1351" y="516"/>
                </a:cxn>
                <a:cxn ang="0">
                  <a:pos x="1377" y="516"/>
                </a:cxn>
                <a:cxn ang="0">
                  <a:pos x="1395" y="507"/>
                </a:cxn>
                <a:cxn ang="0">
                  <a:pos x="1412" y="489"/>
                </a:cxn>
                <a:cxn ang="0">
                  <a:pos x="1421" y="470"/>
                </a:cxn>
                <a:cxn ang="0">
                  <a:pos x="1404" y="434"/>
                </a:cxn>
                <a:cxn ang="0">
                  <a:pos x="1395" y="425"/>
                </a:cxn>
                <a:cxn ang="0">
                  <a:pos x="18" y="425"/>
                </a:cxn>
                <a:cxn ang="0">
                  <a:pos x="9" y="434"/>
                </a:cxn>
                <a:cxn ang="0">
                  <a:pos x="0" y="452"/>
                </a:cxn>
                <a:cxn ang="0">
                  <a:pos x="0" y="489"/>
                </a:cxn>
                <a:cxn ang="0">
                  <a:pos x="18" y="507"/>
                </a:cxn>
                <a:cxn ang="0">
                  <a:pos x="35" y="507"/>
                </a:cxn>
                <a:cxn ang="0">
                  <a:pos x="53" y="516"/>
                </a:cxn>
                <a:cxn ang="0">
                  <a:pos x="70" y="516"/>
                </a:cxn>
                <a:cxn ang="0">
                  <a:pos x="1351" y="516"/>
                </a:cxn>
              </a:cxnLst>
              <a:rect l="0" t="0" r="r" b="b"/>
              <a:pathLst>
                <a:path w="1421" h="516">
                  <a:moveTo>
                    <a:pt x="1342" y="81"/>
                  </a:moveTo>
                  <a:lnTo>
                    <a:pt x="1395" y="81"/>
                  </a:lnTo>
                  <a:lnTo>
                    <a:pt x="1412" y="63"/>
                  </a:lnTo>
                  <a:lnTo>
                    <a:pt x="1421" y="36"/>
                  </a:lnTo>
                  <a:lnTo>
                    <a:pt x="1412" y="18"/>
                  </a:lnTo>
                  <a:lnTo>
                    <a:pt x="1395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9" y="72"/>
                  </a:lnTo>
                  <a:lnTo>
                    <a:pt x="18" y="81"/>
                  </a:lnTo>
                  <a:lnTo>
                    <a:pt x="70" y="81"/>
                  </a:lnTo>
                  <a:lnTo>
                    <a:pt x="1342" y="81"/>
                  </a:lnTo>
                  <a:close/>
                  <a:moveTo>
                    <a:pt x="1351" y="516"/>
                  </a:moveTo>
                  <a:lnTo>
                    <a:pt x="1377" y="516"/>
                  </a:lnTo>
                  <a:lnTo>
                    <a:pt x="1395" y="507"/>
                  </a:lnTo>
                  <a:lnTo>
                    <a:pt x="1412" y="489"/>
                  </a:lnTo>
                  <a:lnTo>
                    <a:pt x="1421" y="470"/>
                  </a:lnTo>
                  <a:lnTo>
                    <a:pt x="1404" y="434"/>
                  </a:lnTo>
                  <a:lnTo>
                    <a:pt x="1395" y="425"/>
                  </a:lnTo>
                  <a:lnTo>
                    <a:pt x="18" y="425"/>
                  </a:lnTo>
                  <a:lnTo>
                    <a:pt x="9" y="434"/>
                  </a:lnTo>
                  <a:lnTo>
                    <a:pt x="0" y="452"/>
                  </a:lnTo>
                  <a:lnTo>
                    <a:pt x="0" y="489"/>
                  </a:lnTo>
                  <a:lnTo>
                    <a:pt x="18" y="507"/>
                  </a:lnTo>
                  <a:lnTo>
                    <a:pt x="35" y="507"/>
                  </a:lnTo>
                  <a:lnTo>
                    <a:pt x="53" y="516"/>
                  </a:lnTo>
                  <a:lnTo>
                    <a:pt x="70" y="516"/>
                  </a:lnTo>
                  <a:lnTo>
                    <a:pt x="1351" y="5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3"/>
            <p:cNvSpPr>
              <a:spLocks/>
            </p:cNvSpPr>
            <p:nvPr/>
          </p:nvSpPr>
          <p:spPr bwMode="auto">
            <a:xfrm>
              <a:off x="6696" y="3784"/>
              <a:ext cx="1306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71" y="90"/>
                </a:cxn>
                <a:cxn ang="0">
                  <a:pos x="1280" y="81"/>
                </a:cxn>
                <a:cxn ang="0">
                  <a:pos x="1298" y="81"/>
                </a:cxn>
                <a:cxn ang="0">
                  <a:pos x="1306" y="63"/>
                </a:cxn>
                <a:cxn ang="0">
                  <a:pos x="1306" y="27"/>
                </a:cxn>
                <a:cxn ang="0">
                  <a:pos x="1298" y="18"/>
                </a:cxn>
                <a:cxn ang="0">
                  <a:pos x="1280" y="9"/>
                </a:cxn>
                <a:cxn ang="0">
                  <a:pos x="127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0" y="63"/>
                </a:cxn>
                <a:cxn ang="0">
                  <a:pos x="8" y="81"/>
                </a:cxn>
                <a:cxn ang="0">
                  <a:pos x="26" y="81"/>
                </a:cxn>
                <a:cxn ang="0">
                  <a:pos x="43" y="90"/>
                </a:cxn>
                <a:cxn ang="0">
                  <a:pos x="70" y="90"/>
                </a:cxn>
                <a:cxn ang="0">
                  <a:pos x="1236" y="90"/>
                </a:cxn>
              </a:cxnLst>
              <a:rect l="0" t="0" r="r" b="b"/>
              <a:pathLst>
                <a:path w="1306" h="90">
                  <a:moveTo>
                    <a:pt x="1236" y="90"/>
                  </a:moveTo>
                  <a:lnTo>
                    <a:pt x="1271" y="90"/>
                  </a:lnTo>
                  <a:lnTo>
                    <a:pt x="1280" y="81"/>
                  </a:lnTo>
                  <a:lnTo>
                    <a:pt x="1298" y="81"/>
                  </a:lnTo>
                  <a:lnTo>
                    <a:pt x="1306" y="63"/>
                  </a:lnTo>
                  <a:lnTo>
                    <a:pt x="1306" y="27"/>
                  </a:lnTo>
                  <a:lnTo>
                    <a:pt x="1298" y="18"/>
                  </a:lnTo>
                  <a:lnTo>
                    <a:pt x="1280" y="9"/>
                  </a:lnTo>
                  <a:lnTo>
                    <a:pt x="127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0" y="63"/>
                  </a:lnTo>
                  <a:lnTo>
                    <a:pt x="8" y="81"/>
                  </a:lnTo>
                  <a:lnTo>
                    <a:pt x="26" y="81"/>
                  </a:lnTo>
                  <a:lnTo>
                    <a:pt x="43" y="90"/>
                  </a:lnTo>
                  <a:lnTo>
                    <a:pt x="70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4"/>
            <p:cNvSpPr>
              <a:spLocks/>
            </p:cNvSpPr>
            <p:nvPr/>
          </p:nvSpPr>
          <p:spPr bwMode="auto">
            <a:xfrm>
              <a:off x="8371" y="2915"/>
              <a:ext cx="701" cy="1466"/>
            </a:xfrm>
            <a:custGeom>
              <a:avLst/>
              <a:gdLst/>
              <a:ahLst/>
              <a:cxnLst>
                <a:cxn ang="0">
                  <a:pos x="438" y="55"/>
                </a:cxn>
                <a:cxn ang="0">
                  <a:pos x="438" y="27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6" y="0"/>
                </a:cxn>
                <a:cxn ang="0">
                  <a:pos x="298" y="73"/>
                </a:cxn>
                <a:cxn ang="0">
                  <a:pos x="210" y="109"/>
                </a:cxn>
                <a:cxn ang="0">
                  <a:pos x="123" y="127"/>
                </a:cxn>
                <a:cxn ang="0">
                  <a:pos x="52" y="136"/>
                </a:cxn>
                <a:cxn ang="0">
                  <a:pos x="0" y="136"/>
                </a:cxn>
                <a:cxn ang="0">
                  <a:pos x="0" y="208"/>
                </a:cxn>
                <a:cxn ang="0">
                  <a:pos x="61" y="208"/>
                </a:cxn>
                <a:cxn ang="0">
                  <a:pos x="166" y="190"/>
                </a:cxn>
                <a:cxn ang="0">
                  <a:pos x="280" y="154"/>
                </a:cxn>
                <a:cxn ang="0">
                  <a:pos x="280" y="1330"/>
                </a:cxn>
                <a:cxn ang="0">
                  <a:pos x="263" y="1367"/>
                </a:cxn>
                <a:cxn ang="0">
                  <a:pos x="228" y="1385"/>
                </a:cxn>
                <a:cxn ang="0">
                  <a:pos x="175" y="1394"/>
                </a:cxn>
                <a:cxn ang="0">
                  <a:pos x="9" y="1394"/>
                </a:cxn>
                <a:cxn ang="0">
                  <a:pos x="9" y="1466"/>
                </a:cxn>
                <a:cxn ang="0">
                  <a:pos x="79" y="1466"/>
                </a:cxn>
                <a:cxn ang="0">
                  <a:pos x="175" y="1457"/>
                </a:cxn>
                <a:cxn ang="0">
                  <a:pos x="535" y="1457"/>
                </a:cxn>
                <a:cxn ang="0">
                  <a:pos x="631" y="1466"/>
                </a:cxn>
                <a:cxn ang="0">
                  <a:pos x="701" y="1466"/>
                </a:cxn>
                <a:cxn ang="0">
                  <a:pos x="701" y="1394"/>
                </a:cxn>
                <a:cxn ang="0">
                  <a:pos x="535" y="1394"/>
                </a:cxn>
                <a:cxn ang="0">
                  <a:pos x="482" y="1385"/>
                </a:cxn>
                <a:cxn ang="0">
                  <a:pos x="447" y="1367"/>
                </a:cxn>
                <a:cxn ang="0">
                  <a:pos x="438" y="1330"/>
                </a:cxn>
                <a:cxn ang="0">
                  <a:pos x="438" y="1294"/>
                </a:cxn>
                <a:cxn ang="0">
                  <a:pos x="438" y="55"/>
                </a:cxn>
              </a:cxnLst>
              <a:rect l="0" t="0" r="r" b="b"/>
              <a:pathLst>
                <a:path w="701" h="1466">
                  <a:moveTo>
                    <a:pt x="438" y="55"/>
                  </a:moveTo>
                  <a:lnTo>
                    <a:pt x="438" y="27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6" y="0"/>
                  </a:lnTo>
                  <a:lnTo>
                    <a:pt x="298" y="73"/>
                  </a:lnTo>
                  <a:lnTo>
                    <a:pt x="210" y="109"/>
                  </a:lnTo>
                  <a:lnTo>
                    <a:pt x="123" y="127"/>
                  </a:lnTo>
                  <a:lnTo>
                    <a:pt x="52" y="136"/>
                  </a:lnTo>
                  <a:lnTo>
                    <a:pt x="0" y="136"/>
                  </a:lnTo>
                  <a:lnTo>
                    <a:pt x="0" y="208"/>
                  </a:lnTo>
                  <a:lnTo>
                    <a:pt x="61" y="208"/>
                  </a:lnTo>
                  <a:lnTo>
                    <a:pt x="166" y="190"/>
                  </a:lnTo>
                  <a:lnTo>
                    <a:pt x="280" y="154"/>
                  </a:lnTo>
                  <a:lnTo>
                    <a:pt x="280" y="1330"/>
                  </a:lnTo>
                  <a:lnTo>
                    <a:pt x="263" y="1367"/>
                  </a:lnTo>
                  <a:lnTo>
                    <a:pt x="228" y="1385"/>
                  </a:lnTo>
                  <a:lnTo>
                    <a:pt x="175" y="1394"/>
                  </a:lnTo>
                  <a:lnTo>
                    <a:pt x="9" y="1394"/>
                  </a:lnTo>
                  <a:lnTo>
                    <a:pt x="9" y="1466"/>
                  </a:lnTo>
                  <a:lnTo>
                    <a:pt x="79" y="1466"/>
                  </a:lnTo>
                  <a:lnTo>
                    <a:pt x="175" y="1457"/>
                  </a:lnTo>
                  <a:lnTo>
                    <a:pt x="535" y="1457"/>
                  </a:lnTo>
                  <a:lnTo>
                    <a:pt x="631" y="1466"/>
                  </a:lnTo>
                  <a:lnTo>
                    <a:pt x="701" y="1466"/>
                  </a:lnTo>
                  <a:lnTo>
                    <a:pt x="701" y="1394"/>
                  </a:lnTo>
                  <a:lnTo>
                    <a:pt x="535" y="1394"/>
                  </a:lnTo>
                  <a:lnTo>
                    <a:pt x="482" y="1385"/>
                  </a:lnTo>
                  <a:lnTo>
                    <a:pt x="447" y="1367"/>
                  </a:lnTo>
                  <a:lnTo>
                    <a:pt x="438" y="1330"/>
                  </a:lnTo>
                  <a:lnTo>
                    <a:pt x="438" y="1294"/>
                  </a:lnTo>
                  <a:lnTo>
                    <a:pt x="43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25"/>
            <p:cNvSpPr>
              <a:spLocks noChangeArrowheads="1"/>
            </p:cNvSpPr>
            <p:nvPr/>
          </p:nvSpPr>
          <p:spPr bwMode="auto">
            <a:xfrm>
              <a:off x="6485" y="5286"/>
              <a:ext cx="2754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6"/>
            <p:cNvSpPr>
              <a:spLocks noEditPoints="1"/>
            </p:cNvSpPr>
            <p:nvPr/>
          </p:nvSpPr>
          <p:spPr bwMode="auto">
            <a:xfrm>
              <a:off x="7406" y="5892"/>
              <a:ext cx="947" cy="1493"/>
            </a:xfrm>
            <a:custGeom>
              <a:avLst/>
              <a:gdLst/>
              <a:ahLst/>
              <a:cxnLst>
                <a:cxn ang="0">
                  <a:pos x="0" y="1131"/>
                </a:cxn>
                <a:cxn ang="0">
                  <a:pos x="570" y="1131"/>
                </a:cxn>
                <a:cxn ang="0">
                  <a:pos x="570" y="1321"/>
                </a:cxn>
                <a:cxn ang="0">
                  <a:pos x="561" y="1367"/>
                </a:cxn>
                <a:cxn ang="0">
                  <a:pos x="544" y="1403"/>
                </a:cxn>
                <a:cxn ang="0">
                  <a:pos x="500" y="1421"/>
                </a:cxn>
                <a:cxn ang="0">
                  <a:pos x="360" y="1421"/>
                </a:cxn>
                <a:cxn ang="0">
                  <a:pos x="360" y="1493"/>
                </a:cxn>
                <a:cxn ang="0">
                  <a:pos x="500" y="1484"/>
                </a:cxn>
                <a:cxn ang="0">
                  <a:pos x="798" y="1484"/>
                </a:cxn>
                <a:cxn ang="0">
                  <a:pos x="938" y="1493"/>
                </a:cxn>
                <a:cxn ang="0">
                  <a:pos x="938" y="1421"/>
                </a:cxn>
                <a:cxn ang="0">
                  <a:pos x="798" y="1421"/>
                </a:cxn>
                <a:cxn ang="0">
                  <a:pos x="754" y="1403"/>
                </a:cxn>
                <a:cxn ang="0">
                  <a:pos x="737" y="1367"/>
                </a:cxn>
                <a:cxn ang="0">
                  <a:pos x="728" y="1321"/>
                </a:cxn>
                <a:cxn ang="0">
                  <a:pos x="728" y="1131"/>
                </a:cxn>
                <a:cxn ang="0">
                  <a:pos x="947" y="1131"/>
                </a:cxn>
                <a:cxn ang="0">
                  <a:pos x="947" y="1059"/>
                </a:cxn>
                <a:cxn ang="0">
                  <a:pos x="728" y="1059"/>
                </a:cxn>
                <a:cxn ang="0">
                  <a:pos x="728" y="18"/>
                </a:cxn>
                <a:cxn ang="0">
                  <a:pos x="710" y="0"/>
                </a:cxn>
                <a:cxn ang="0">
                  <a:pos x="675" y="0"/>
                </a:cxn>
                <a:cxn ang="0">
                  <a:pos x="667" y="9"/>
                </a:cxn>
                <a:cxn ang="0">
                  <a:pos x="658" y="27"/>
                </a:cxn>
                <a:cxn ang="0">
                  <a:pos x="0" y="1059"/>
                </a:cxn>
                <a:cxn ang="0">
                  <a:pos x="0" y="1131"/>
                </a:cxn>
                <a:cxn ang="0">
                  <a:pos x="579" y="1059"/>
                </a:cxn>
                <a:cxn ang="0">
                  <a:pos x="61" y="1059"/>
                </a:cxn>
                <a:cxn ang="0">
                  <a:pos x="579" y="236"/>
                </a:cxn>
                <a:cxn ang="0">
                  <a:pos x="579" y="1059"/>
                </a:cxn>
              </a:cxnLst>
              <a:rect l="0" t="0" r="r" b="b"/>
              <a:pathLst>
                <a:path w="947" h="1493">
                  <a:moveTo>
                    <a:pt x="0" y="1131"/>
                  </a:moveTo>
                  <a:lnTo>
                    <a:pt x="570" y="1131"/>
                  </a:lnTo>
                  <a:lnTo>
                    <a:pt x="570" y="1321"/>
                  </a:lnTo>
                  <a:lnTo>
                    <a:pt x="561" y="1367"/>
                  </a:lnTo>
                  <a:lnTo>
                    <a:pt x="544" y="1403"/>
                  </a:lnTo>
                  <a:lnTo>
                    <a:pt x="500" y="1421"/>
                  </a:lnTo>
                  <a:lnTo>
                    <a:pt x="360" y="1421"/>
                  </a:lnTo>
                  <a:lnTo>
                    <a:pt x="360" y="1493"/>
                  </a:lnTo>
                  <a:lnTo>
                    <a:pt x="500" y="1484"/>
                  </a:lnTo>
                  <a:lnTo>
                    <a:pt x="798" y="1484"/>
                  </a:lnTo>
                  <a:lnTo>
                    <a:pt x="938" y="1493"/>
                  </a:lnTo>
                  <a:lnTo>
                    <a:pt x="938" y="1421"/>
                  </a:lnTo>
                  <a:lnTo>
                    <a:pt x="798" y="1421"/>
                  </a:lnTo>
                  <a:lnTo>
                    <a:pt x="754" y="1403"/>
                  </a:lnTo>
                  <a:lnTo>
                    <a:pt x="737" y="1367"/>
                  </a:lnTo>
                  <a:lnTo>
                    <a:pt x="728" y="1321"/>
                  </a:lnTo>
                  <a:lnTo>
                    <a:pt x="728" y="1131"/>
                  </a:lnTo>
                  <a:lnTo>
                    <a:pt x="947" y="1131"/>
                  </a:lnTo>
                  <a:lnTo>
                    <a:pt x="947" y="1059"/>
                  </a:lnTo>
                  <a:lnTo>
                    <a:pt x="728" y="1059"/>
                  </a:lnTo>
                  <a:lnTo>
                    <a:pt x="728" y="18"/>
                  </a:lnTo>
                  <a:lnTo>
                    <a:pt x="710" y="0"/>
                  </a:lnTo>
                  <a:lnTo>
                    <a:pt x="675" y="0"/>
                  </a:lnTo>
                  <a:lnTo>
                    <a:pt x="667" y="9"/>
                  </a:lnTo>
                  <a:lnTo>
                    <a:pt x="658" y="27"/>
                  </a:lnTo>
                  <a:lnTo>
                    <a:pt x="0" y="1059"/>
                  </a:lnTo>
                  <a:lnTo>
                    <a:pt x="0" y="1131"/>
                  </a:lnTo>
                  <a:close/>
                  <a:moveTo>
                    <a:pt x="579" y="1059"/>
                  </a:moveTo>
                  <a:lnTo>
                    <a:pt x="61" y="1059"/>
                  </a:lnTo>
                  <a:lnTo>
                    <a:pt x="579" y="236"/>
                  </a:lnTo>
                  <a:lnTo>
                    <a:pt x="579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7"/>
            <p:cNvSpPr>
              <a:spLocks noEditPoints="1"/>
            </p:cNvSpPr>
            <p:nvPr/>
          </p:nvSpPr>
          <p:spPr bwMode="auto">
            <a:xfrm>
              <a:off x="10721" y="2454"/>
              <a:ext cx="1474" cy="697"/>
            </a:xfrm>
            <a:custGeom>
              <a:avLst/>
              <a:gdLst/>
              <a:ahLst/>
              <a:cxnLst>
                <a:cxn ang="0">
                  <a:pos x="693" y="190"/>
                </a:cxn>
                <a:cxn ang="0">
                  <a:pos x="544" y="63"/>
                </a:cxn>
                <a:cxn ang="0">
                  <a:pos x="325" y="0"/>
                </a:cxn>
                <a:cxn ang="0">
                  <a:pos x="132" y="72"/>
                </a:cxn>
                <a:cxn ang="0">
                  <a:pos x="18" y="235"/>
                </a:cxn>
                <a:cxn ang="0">
                  <a:pos x="18" y="452"/>
                </a:cxn>
                <a:cxn ang="0">
                  <a:pos x="123" y="624"/>
                </a:cxn>
                <a:cxn ang="0">
                  <a:pos x="316" y="697"/>
                </a:cxn>
                <a:cxn ang="0">
                  <a:pos x="535" y="624"/>
                </a:cxn>
                <a:cxn ang="0">
                  <a:pos x="676" y="498"/>
                </a:cxn>
                <a:cxn ang="0">
                  <a:pos x="781" y="498"/>
                </a:cxn>
                <a:cxn ang="0">
                  <a:pos x="930" y="633"/>
                </a:cxn>
                <a:cxn ang="0">
                  <a:pos x="1149" y="697"/>
                </a:cxn>
                <a:cxn ang="0">
                  <a:pos x="1342" y="624"/>
                </a:cxn>
                <a:cxn ang="0">
                  <a:pos x="1456" y="452"/>
                </a:cxn>
                <a:cxn ang="0">
                  <a:pos x="1456" y="235"/>
                </a:cxn>
                <a:cxn ang="0">
                  <a:pos x="1351" y="72"/>
                </a:cxn>
                <a:cxn ang="0">
                  <a:pos x="1158" y="0"/>
                </a:cxn>
                <a:cxn ang="0">
                  <a:pos x="939" y="63"/>
                </a:cxn>
                <a:cxn ang="0">
                  <a:pos x="798" y="199"/>
                </a:cxn>
                <a:cxn ang="0">
                  <a:pos x="798" y="317"/>
                </a:cxn>
                <a:cxn ang="0">
                  <a:pos x="965" y="127"/>
                </a:cxn>
                <a:cxn ang="0">
                  <a:pos x="1167" y="54"/>
                </a:cxn>
                <a:cxn ang="0">
                  <a:pos x="1360" y="145"/>
                </a:cxn>
                <a:cxn ang="0">
                  <a:pos x="1430" y="344"/>
                </a:cxn>
                <a:cxn ang="0">
                  <a:pos x="1351" y="534"/>
                </a:cxn>
                <a:cxn ang="0">
                  <a:pos x="1176" y="606"/>
                </a:cxn>
                <a:cxn ang="0">
                  <a:pos x="983" y="525"/>
                </a:cxn>
                <a:cxn ang="0">
                  <a:pos x="798" y="317"/>
                </a:cxn>
                <a:cxn ang="0">
                  <a:pos x="597" y="479"/>
                </a:cxn>
                <a:cxn ang="0">
                  <a:pos x="413" y="615"/>
                </a:cxn>
                <a:cxn ang="0">
                  <a:pos x="202" y="606"/>
                </a:cxn>
                <a:cxn ang="0">
                  <a:pos x="62" y="452"/>
                </a:cxn>
                <a:cxn ang="0">
                  <a:pos x="62" y="235"/>
                </a:cxn>
                <a:cxn ang="0">
                  <a:pos x="202" y="99"/>
                </a:cxn>
                <a:cxn ang="0">
                  <a:pos x="395" y="108"/>
                </a:cxn>
                <a:cxn ang="0">
                  <a:pos x="579" y="262"/>
                </a:cxn>
              </a:cxnLst>
              <a:rect l="0" t="0" r="r" b="b"/>
              <a:pathLst>
                <a:path w="1474" h="697">
                  <a:moveTo>
                    <a:pt x="746" y="253"/>
                  </a:moveTo>
                  <a:lnTo>
                    <a:pt x="693" y="190"/>
                  </a:lnTo>
                  <a:lnTo>
                    <a:pt x="632" y="127"/>
                  </a:lnTo>
                  <a:lnTo>
                    <a:pt x="544" y="63"/>
                  </a:lnTo>
                  <a:lnTo>
                    <a:pt x="448" y="18"/>
                  </a:lnTo>
                  <a:lnTo>
                    <a:pt x="325" y="0"/>
                  </a:lnTo>
                  <a:lnTo>
                    <a:pt x="220" y="18"/>
                  </a:lnTo>
                  <a:lnTo>
                    <a:pt x="132" y="72"/>
                  </a:lnTo>
                  <a:lnTo>
                    <a:pt x="62" y="145"/>
                  </a:lnTo>
                  <a:lnTo>
                    <a:pt x="18" y="235"/>
                  </a:lnTo>
                  <a:lnTo>
                    <a:pt x="0" y="344"/>
                  </a:lnTo>
                  <a:lnTo>
                    <a:pt x="18" y="452"/>
                  </a:lnTo>
                  <a:lnTo>
                    <a:pt x="62" y="543"/>
                  </a:lnTo>
                  <a:lnTo>
                    <a:pt x="123" y="624"/>
                  </a:lnTo>
                  <a:lnTo>
                    <a:pt x="211" y="678"/>
                  </a:lnTo>
                  <a:lnTo>
                    <a:pt x="316" y="697"/>
                  </a:lnTo>
                  <a:lnTo>
                    <a:pt x="439" y="678"/>
                  </a:lnTo>
                  <a:lnTo>
                    <a:pt x="535" y="624"/>
                  </a:lnTo>
                  <a:lnTo>
                    <a:pt x="614" y="561"/>
                  </a:lnTo>
                  <a:lnTo>
                    <a:pt x="676" y="498"/>
                  </a:lnTo>
                  <a:lnTo>
                    <a:pt x="728" y="434"/>
                  </a:lnTo>
                  <a:lnTo>
                    <a:pt x="781" y="498"/>
                  </a:lnTo>
                  <a:lnTo>
                    <a:pt x="842" y="570"/>
                  </a:lnTo>
                  <a:lnTo>
                    <a:pt x="930" y="633"/>
                  </a:lnTo>
                  <a:lnTo>
                    <a:pt x="1026" y="678"/>
                  </a:lnTo>
                  <a:lnTo>
                    <a:pt x="1149" y="697"/>
                  </a:lnTo>
                  <a:lnTo>
                    <a:pt x="1255" y="678"/>
                  </a:lnTo>
                  <a:lnTo>
                    <a:pt x="1342" y="624"/>
                  </a:lnTo>
                  <a:lnTo>
                    <a:pt x="1412" y="552"/>
                  </a:lnTo>
                  <a:lnTo>
                    <a:pt x="1456" y="452"/>
                  </a:lnTo>
                  <a:lnTo>
                    <a:pt x="1474" y="344"/>
                  </a:lnTo>
                  <a:lnTo>
                    <a:pt x="1456" y="235"/>
                  </a:lnTo>
                  <a:lnTo>
                    <a:pt x="1412" y="145"/>
                  </a:lnTo>
                  <a:lnTo>
                    <a:pt x="1351" y="72"/>
                  </a:lnTo>
                  <a:lnTo>
                    <a:pt x="1263" y="18"/>
                  </a:lnTo>
                  <a:lnTo>
                    <a:pt x="1158" y="0"/>
                  </a:lnTo>
                  <a:lnTo>
                    <a:pt x="1035" y="18"/>
                  </a:lnTo>
                  <a:lnTo>
                    <a:pt x="939" y="63"/>
                  </a:lnTo>
                  <a:lnTo>
                    <a:pt x="860" y="127"/>
                  </a:lnTo>
                  <a:lnTo>
                    <a:pt x="798" y="199"/>
                  </a:lnTo>
                  <a:lnTo>
                    <a:pt x="746" y="253"/>
                  </a:lnTo>
                  <a:close/>
                  <a:moveTo>
                    <a:pt x="798" y="317"/>
                  </a:moveTo>
                  <a:lnTo>
                    <a:pt x="877" y="208"/>
                  </a:lnTo>
                  <a:lnTo>
                    <a:pt x="965" y="127"/>
                  </a:lnTo>
                  <a:lnTo>
                    <a:pt x="1062" y="72"/>
                  </a:lnTo>
                  <a:lnTo>
                    <a:pt x="1167" y="54"/>
                  </a:lnTo>
                  <a:lnTo>
                    <a:pt x="1272" y="81"/>
                  </a:lnTo>
                  <a:lnTo>
                    <a:pt x="1360" y="145"/>
                  </a:lnTo>
                  <a:lnTo>
                    <a:pt x="1412" y="235"/>
                  </a:lnTo>
                  <a:lnTo>
                    <a:pt x="1430" y="344"/>
                  </a:lnTo>
                  <a:lnTo>
                    <a:pt x="1412" y="452"/>
                  </a:lnTo>
                  <a:lnTo>
                    <a:pt x="1351" y="534"/>
                  </a:lnTo>
                  <a:lnTo>
                    <a:pt x="1272" y="588"/>
                  </a:lnTo>
                  <a:lnTo>
                    <a:pt x="1176" y="606"/>
                  </a:lnTo>
                  <a:lnTo>
                    <a:pt x="1079" y="588"/>
                  </a:lnTo>
                  <a:lnTo>
                    <a:pt x="983" y="525"/>
                  </a:lnTo>
                  <a:lnTo>
                    <a:pt x="895" y="434"/>
                  </a:lnTo>
                  <a:lnTo>
                    <a:pt x="798" y="317"/>
                  </a:lnTo>
                  <a:close/>
                  <a:moveTo>
                    <a:pt x="676" y="380"/>
                  </a:moveTo>
                  <a:lnTo>
                    <a:pt x="597" y="479"/>
                  </a:lnTo>
                  <a:lnTo>
                    <a:pt x="509" y="561"/>
                  </a:lnTo>
                  <a:lnTo>
                    <a:pt x="413" y="615"/>
                  </a:lnTo>
                  <a:lnTo>
                    <a:pt x="307" y="633"/>
                  </a:lnTo>
                  <a:lnTo>
                    <a:pt x="202" y="606"/>
                  </a:lnTo>
                  <a:lnTo>
                    <a:pt x="114" y="543"/>
                  </a:lnTo>
                  <a:lnTo>
                    <a:pt x="62" y="452"/>
                  </a:lnTo>
                  <a:lnTo>
                    <a:pt x="44" y="344"/>
                  </a:lnTo>
                  <a:lnTo>
                    <a:pt x="62" y="235"/>
                  </a:lnTo>
                  <a:lnTo>
                    <a:pt x="123" y="154"/>
                  </a:lnTo>
                  <a:lnTo>
                    <a:pt x="202" y="99"/>
                  </a:lnTo>
                  <a:lnTo>
                    <a:pt x="299" y="81"/>
                  </a:lnTo>
                  <a:lnTo>
                    <a:pt x="395" y="108"/>
                  </a:lnTo>
                  <a:lnTo>
                    <a:pt x="491" y="163"/>
                  </a:lnTo>
                  <a:lnTo>
                    <a:pt x="579" y="262"/>
                  </a:lnTo>
                  <a:lnTo>
                    <a:pt x="676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8"/>
            <p:cNvSpPr>
              <a:spLocks/>
            </p:cNvSpPr>
            <p:nvPr/>
          </p:nvSpPr>
          <p:spPr bwMode="auto">
            <a:xfrm>
              <a:off x="10064" y="3802"/>
              <a:ext cx="2841" cy="3086"/>
            </a:xfrm>
            <a:custGeom>
              <a:avLst/>
              <a:gdLst/>
              <a:ahLst/>
              <a:cxnLst>
                <a:cxn ang="0">
                  <a:pos x="2578" y="3086"/>
                </a:cxn>
                <a:cxn ang="0">
                  <a:pos x="2841" y="2380"/>
                </a:cxn>
                <a:cxn ang="0">
                  <a:pos x="2789" y="2380"/>
                </a:cxn>
                <a:cxn ang="0">
                  <a:pos x="2718" y="2507"/>
                </a:cxn>
                <a:cxn ang="0">
                  <a:pos x="2622" y="2615"/>
                </a:cxn>
                <a:cxn ang="0">
                  <a:pos x="2508" y="2706"/>
                </a:cxn>
                <a:cxn ang="0">
                  <a:pos x="2376" y="2778"/>
                </a:cxn>
                <a:cxn ang="0">
                  <a:pos x="2227" y="2823"/>
                </a:cxn>
                <a:cxn ang="0">
                  <a:pos x="2096" y="2850"/>
                </a:cxn>
                <a:cxn ang="0">
                  <a:pos x="1964" y="2869"/>
                </a:cxn>
                <a:cxn ang="0">
                  <a:pos x="1789" y="2887"/>
                </a:cxn>
                <a:cxn ang="0">
                  <a:pos x="1569" y="2896"/>
                </a:cxn>
                <a:cxn ang="0">
                  <a:pos x="280" y="2896"/>
                </a:cxn>
                <a:cxn ang="0">
                  <a:pos x="1368" y="1575"/>
                </a:cxn>
                <a:cxn ang="0">
                  <a:pos x="1385" y="1556"/>
                </a:cxn>
                <a:cxn ang="0">
                  <a:pos x="1385" y="1529"/>
                </a:cxn>
                <a:cxn ang="0">
                  <a:pos x="1368" y="1511"/>
                </a:cxn>
                <a:cxn ang="0">
                  <a:pos x="377" y="109"/>
                </a:cxn>
                <a:cxn ang="0">
                  <a:pos x="1701" y="109"/>
                </a:cxn>
                <a:cxn ang="0">
                  <a:pos x="1841" y="118"/>
                </a:cxn>
                <a:cxn ang="0">
                  <a:pos x="1947" y="127"/>
                </a:cxn>
                <a:cxn ang="0">
                  <a:pos x="2017" y="136"/>
                </a:cxn>
                <a:cxn ang="0">
                  <a:pos x="2043" y="145"/>
                </a:cxn>
                <a:cxn ang="0">
                  <a:pos x="2183" y="172"/>
                </a:cxn>
                <a:cxn ang="0">
                  <a:pos x="2341" y="217"/>
                </a:cxn>
                <a:cxn ang="0">
                  <a:pos x="2517" y="308"/>
                </a:cxn>
                <a:cxn ang="0">
                  <a:pos x="2569" y="344"/>
                </a:cxn>
                <a:cxn ang="0">
                  <a:pos x="2639" y="407"/>
                </a:cxn>
                <a:cxn ang="0">
                  <a:pos x="2718" y="498"/>
                </a:cxn>
                <a:cxn ang="0">
                  <a:pos x="2789" y="615"/>
                </a:cxn>
                <a:cxn ang="0">
                  <a:pos x="2841" y="615"/>
                </a:cxn>
                <a:cxn ang="0">
                  <a:pos x="2578" y="0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0" y="91"/>
                </a:cxn>
                <a:cxn ang="0">
                  <a:pos x="1122" y="1683"/>
                </a:cxn>
                <a:cxn ang="0">
                  <a:pos x="17" y="3022"/>
                </a:cxn>
                <a:cxn ang="0">
                  <a:pos x="8" y="3040"/>
                </a:cxn>
                <a:cxn ang="0">
                  <a:pos x="0" y="3050"/>
                </a:cxn>
                <a:cxn ang="0">
                  <a:pos x="0" y="3077"/>
                </a:cxn>
                <a:cxn ang="0">
                  <a:pos x="17" y="3086"/>
                </a:cxn>
                <a:cxn ang="0">
                  <a:pos x="52" y="3086"/>
                </a:cxn>
                <a:cxn ang="0">
                  <a:pos x="2578" y="3086"/>
                </a:cxn>
              </a:cxnLst>
              <a:rect l="0" t="0" r="r" b="b"/>
              <a:pathLst>
                <a:path w="2841" h="3086">
                  <a:moveTo>
                    <a:pt x="2578" y="3086"/>
                  </a:moveTo>
                  <a:lnTo>
                    <a:pt x="2841" y="2380"/>
                  </a:lnTo>
                  <a:lnTo>
                    <a:pt x="2789" y="2380"/>
                  </a:lnTo>
                  <a:lnTo>
                    <a:pt x="2718" y="2507"/>
                  </a:lnTo>
                  <a:lnTo>
                    <a:pt x="2622" y="2615"/>
                  </a:lnTo>
                  <a:lnTo>
                    <a:pt x="2508" y="2706"/>
                  </a:lnTo>
                  <a:lnTo>
                    <a:pt x="2376" y="2778"/>
                  </a:lnTo>
                  <a:lnTo>
                    <a:pt x="2227" y="2823"/>
                  </a:lnTo>
                  <a:lnTo>
                    <a:pt x="2096" y="2850"/>
                  </a:lnTo>
                  <a:lnTo>
                    <a:pt x="1964" y="2869"/>
                  </a:lnTo>
                  <a:lnTo>
                    <a:pt x="1789" y="2887"/>
                  </a:lnTo>
                  <a:lnTo>
                    <a:pt x="1569" y="2896"/>
                  </a:lnTo>
                  <a:lnTo>
                    <a:pt x="280" y="2896"/>
                  </a:lnTo>
                  <a:lnTo>
                    <a:pt x="1368" y="1575"/>
                  </a:lnTo>
                  <a:lnTo>
                    <a:pt x="1385" y="1556"/>
                  </a:lnTo>
                  <a:lnTo>
                    <a:pt x="1385" y="1529"/>
                  </a:lnTo>
                  <a:lnTo>
                    <a:pt x="1368" y="1511"/>
                  </a:lnTo>
                  <a:lnTo>
                    <a:pt x="377" y="109"/>
                  </a:lnTo>
                  <a:lnTo>
                    <a:pt x="1701" y="109"/>
                  </a:lnTo>
                  <a:lnTo>
                    <a:pt x="1841" y="118"/>
                  </a:lnTo>
                  <a:lnTo>
                    <a:pt x="1947" y="127"/>
                  </a:lnTo>
                  <a:lnTo>
                    <a:pt x="2017" y="136"/>
                  </a:lnTo>
                  <a:lnTo>
                    <a:pt x="2043" y="145"/>
                  </a:lnTo>
                  <a:lnTo>
                    <a:pt x="2183" y="172"/>
                  </a:lnTo>
                  <a:lnTo>
                    <a:pt x="2341" y="217"/>
                  </a:lnTo>
                  <a:lnTo>
                    <a:pt x="2517" y="308"/>
                  </a:lnTo>
                  <a:lnTo>
                    <a:pt x="2569" y="344"/>
                  </a:lnTo>
                  <a:lnTo>
                    <a:pt x="2639" y="407"/>
                  </a:lnTo>
                  <a:lnTo>
                    <a:pt x="2718" y="498"/>
                  </a:lnTo>
                  <a:lnTo>
                    <a:pt x="2789" y="615"/>
                  </a:lnTo>
                  <a:lnTo>
                    <a:pt x="2841" y="615"/>
                  </a:lnTo>
                  <a:lnTo>
                    <a:pt x="2578" y="0"/>
                  </a:lnTo>
                  <a:lnTo>
                    <a:pt x="8" y="0"/>
                  </a:lnTo>
                  <a:lnTo>
                    <a:pt x="0" y="9"/>
                  </a:lnTo>
                  <a:lnTo>
                    <a:pt x="0" y="91"/>
                  </a:lnTo>
                  <a:lnTo>
                    <a:pt x="1122" y="1683"/>
                  </a:lnTo>
                  <a:lnTo>
                    <a:pt x="17" y="3022"/>
                  </a:lnTo>
                  <a:lnTo>
                    <a:pt x="8" y="3040"/>
                  </a:lnTo>
                  <a:lnTo>
                    <a:pt x="0" y="3050"/>
                  </a:lnTo>
                  <a:lnTo>
                    <a:pt x="0" y="3077"/>
                  </a:lnTo>
                  <a:lnTo>
                    <a:pt x="17" y="3086"/>
                  </a:lnTo>
                  <a:lnTo>
                    <a:pt x="52" y="3086"/>
                  </a:lnTo>
                  <a:lnTo>
                    <a:pt x="2578" y="3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9"/>
            <p:cNvSpPr>
              <a:spLocks/>
            </p:cNvSpPr>
            <p:nvPr/>
          </p:nvSpPr>
          <p:spPr bwMode="auto">
            <a:xfrm>
              <a:off x="9932" y="7765"/>
              <a:ext cx="912" cy="697"/>
            </a:xfrm>
            <a:custGeom>
              <a:avLst/>
              <a:gdLst/>
              <a:ahLst/>
              <a:cxnLst>
                <a:cxn ang="0">
                  <a:pos x="105" y="598"/>
                </a:cxn>
                <a:cxn ang="0">
                  <a:pos x="96" y="634"/>
                </a:cxn>
                <a:cxn ang="0">
                  <a:pos x="105" y="670"/>
                </a:cxn>
                <a:cxn ang="0">
                  <a:pos x="149" y="697"/>
                </a:cxn>
                <a:cxn ang="0">
                  <a:pos x="193" y="679"/>
                </a:cxn>
                <a:cxn ang="0">
                  <a:pos x="210" y="643"/>
                </a:cxn>
                <a:cxn ang="0">
                  <a:pos x="237" y="543"/>
                </a:cxn>
                <a:cxn ang="0">
                  <a:pos x="254" y="480"/>
                </a:cxn>
                <a:cxn ang="0">
                  <a:pos x="263" y="426"/>
                </a:cxn>
                <a:cxn ang="0">
                  <a:pos x="289" y="326"/>
                </a:cxn>
                <a:cxn ang="0">
                  <a:pos x="324" y="236"/>
                </a:cxn>
                <a:cxn ang="0">
                  <a:pos x="351" y="181"/>
                </a:cxn>
                <a:cxn ang="0">
                  <a:pos x="439" y="91"/>
                </a:cxn>
                <a:cxn ang="0">
                  <a:pos x="579" y="46"/>
                </a:cxn>
                <a:cxn ang="0">
                  <a:pos x="631" y="55"/>
                </a:cxn>
                <a:cxn ang="0">
                  <a:pos x="658" y="100"/>
                </a:cxn>
                <a:cxn ang="0">
                  <a:pos x="667" y="154"/>
                </a:cxn>
                <a:cxn ang="0">
                  <a:pos x="605" y="417"/>
                </a:cxn>
                <a:cxn ang="0">
                  <a:pos x="570" y="507"/>
                </a:cxn>
                <a:cxn ang="0">
                  <a:pos x="561" y="543"/>
                </a:cxn>
                <a:cxn ang="0">
                  <a:pos x="579" y="634"/>
                </a:cxn>
                <a:cxn ang="0">
                  <a:pos x="702" y="697"/>
                </a:cxn>
                <a:cxn ang="0">
                  <a:pos x="842" y="616"/>
                </a:cxn>
                <a:cxn ang="0">
                  <a:pos x="903" y="489"/>
                </a:cxn>
                <a:cxn ang="0">
                  <a:pos x="912" y="453"/>
                </a:cxn>
                <a:cxn ang="0">
                  <a:pos x="886" y="435"/>
                </a:cxn>
                <a:cxn ang="0">
                  <a:pos x="816" y="570"/>
                </a:cxn>
                <a:cxn ang="0">
                  <a:pos x="702" y="652"/>
                </a:cxn>
                <a:cxn ang="0">
                  <a:pos x="667" y="616"/>
                </a:cxn>
                <a:cxn ang="0">
                  <a:pos x="684" y="507"/>
                </a:cxn>
                <a:cxn ang="0">
                  <a:pos x="772" y="254"/>
                </a:cxn>
                <a:cxn ang="0">
                  <a:pos x="763" y="100"/>
                </a:cxn>
                <a:cxn ang="0">
                  <a:pos x="684" y="19"/>
                </a:cxn>
                <a:cxn ang="0">
                  <a:pos x="588" y="0"/>
                </a:cxn>
                <a:cxn ang="0">
                  <a:pos x="430" y="46"/>
                </a:cxn>
                <a:cxn ang="0">
                  <a:pos x="333" y="136"/>
                </a:cxn>
                <a:cxn ang="0">
                  <a:pos x="272" y="28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2"/>
                </a:cxn>
                <a:cxn ang="0">
                  <a:pos x="9" y="209"/>
                </a:cxn>
                <a:cxn ang="0">
                  <a:pos x="0" y="245"/>
                </a:cxn>
                <a:cxn ang="0">
                  <a:pos x="35" y="254"/>
                </a:cxn>
                <a:cxn ang="0">
                  <a:pos x="88" y="127"/>
                </a:cxn>
                <a:cxn ang="0">
                  <a:pos x="167" y="46"/>
                </a:cxn>
                <a:cxn ang="0">
                  <a:pos x="202" y="55"/>
                </a:cxn>
                <a:cxn ang="0">
                  <a:pos x="219" y="145"/>
                </a:cxn>
                <a:cxn ang="0">
                  <a:pos x="202" y="209"/>
                </a:cxn>
                <a:cxn ang="0">
                  <a:pos x="158" y="380"/>
                </a:cxn>
              </a:cxnLst>
              <a:rect l="0" t="0" r="r" b="b"/>
              <a:pathLst>
                <a:path w="912" h="697">
                  <a:moveTo>
                    <a:pt x="114" y="580"/>
                  </a:moveTo>
                  <a:lnTo>
                    <a:pt x="105" y="598"/>
                  </a:lnTo>
                  <a:lnTo>
                    <a:pt x="105" y="616"/>
                  </a:lnTo>
                  <a:lnTo>
                    <a:pt x="96" y="634"/>
                  </a:lnTo>
                  <a:lnTo>
                    <a:pt x="96" y="643"/>
                  </a:lnTo>
                  <a:lnTo>
                    <a:pt x="105" y="670"/>
                  </a:lnTo>
                  <a:lnTo>
                    <a:pt x="114" y="679"/>
                  </a:lnTo>
                  <a:lnTo>
                    <a:pt x="149" y="697"/>
                  </a:lnTo>
                  <a:lnTo>
                    <a:pt x="175" y="688"/>
                  </a:lnTo>
                  <a:lnTo>
                    <a:pt x="193" y="679"/>
                  </a:lnTo>
                  <a:lnTo>
                    <a:pt x="210" y="661"/>
                  </a:lnTo>
                  <a:lnTo>
                    <a:pt x="210" y="643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80"/>
                  </a:lnTo>
                  <a:lnTo>
                    <a:pt x="263" y="453"/>
                  </a:lnTo>
                  <a:lnTo>
                    <a:pt x="263" y="426"/>
                  </a:lnTo>
                  <a:lnTo>
                    <a:pt x="281" y="371"/>
                  </a:lnTo>
                  <a:lnTo>
                    <a:pt x="289" y="326"/>
                  </a:lnTo>
                  <a:lnTo>
                    <a:pt x="307" y="272"/>
                  </a:lnTo>
                  <a:lnTo>
                    <a:pt x="324" y="236"/>
                  </a:lnTo>
                  <a:lnTo>
                    <a:pt x="333" y="209"/>
                  </a:lnTo>
                  <a:lnTo>
                    <a:pt x="351" y="181"/>
                  </a:lnTo>
                  <a:lnTo>
                    <a:pt x="386" y="136"/>
                  </a:lnTo>
                  <a:lnTo>
                    <a:pt x="439" y="91"/>
                  </a:lnTo>
                  <a:lnTo>
                    <a:pt x="500" y="55"/>
                  </a:lnTo>
                  <a:lnTo>
                    <a:pt x="579" y="46"/>
                  </a:lnTo>
                  <a:lnTo>
                    <a:pt x="605" y="46"/>
                  </a:lnTo>
                  <a:lnTo>
                    <a:pt x="631" y="55"/>
                  </a:lnTo>
                  <a:lnTo>
                    <a:pt x="658" y="82"/>
                  </a:lnTo>
                  <a:lnTo>
                    <a:pt x="658" y="100"/>
                  </a:lnTo>
                  <a:lnTo>
                    <a:pt x="667" y="118"/>
                  </a:lnTo>
                  <a:lnTo>
                    <a:pt x="667" y="154"/>
                  </a:lnTo>
                  <a:lnTo>
                    <a:pt x="658" y="236"/>
                  </a:lnTo>
                  <a:lnTo>
                    <a:pt x="605" y="417"/>
                  </a:lnTo>
                  <a:lnTo>
                    <a:pt x="579" y="480"/>
                  </a:lnTo>
                  <a:lnTo>
                    <a:pt x="570" y="507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4"/>
                  </a:lnTo>
                  <a:lnTo>
                    <a:pt x="631" y="679"/>
                  </a:lnTo>
                  <a:lnTo>
                    <a:pt x="702" y="697"/>
                  </a:lnTo>
                  <a:lnTo>
                    <a:pt x="781" y="670"/>
                  </a:lnTo>
                  <a:lnTo>
                    <a:pt x="842" y="616"/>
                  </a:lnTo>
                  <a:lnTo>
                    <a:pt x="877" y="552"/>
                  </a:lnTo>
                  <a:lnTo>
                    <a:pt x="903" y="489"/>
                  </a:lnTo>
                  <a:lnTo>
                    <a:pt x="912" y="462"/>
                  </a:lnTo>
                  <a:lnTo>
                    <a:pt x="912" y="453"/>
                  </a:lnTo>
                  <a:lnTo>
                    <a:pt x="895" y="435"/>
                  </a:lnTo>
                  <a:lnTo>
                    <a:pt x="886" y="435"/>
                  </a:lnTo>
                  <a:lnTo>
                    <a:pt x="859" y="462"/>
                  </a:lnTo>
                  <a:lnTo>
                    <a:pt x="816" y="570"/>
                  </a:lnTo>
                  <a:lnTo>
                    <a:pt x="763" y="634"/>
                  </a:lnTo>
                  <a:lnTo>
                    <a:pt x="702" y="652"/>
                  </a:lnTo>
                  <a:lnTo>
                    <a:pt x="684" y="652"/>
                  </a:lnTo>
                  <a:lnTo>
                    <a:pt x="667" y="616"/>
                  </a:lnTo>
                  <a:lnTo>
                    <a:pt x="667" y="561"/>
                  </a:lnTo>
                  <a:lnTo>
                    <a:pt x="684" y="507"/>
                  </a:lnTo>
                  <a:lnTo>
                    <a:pt x="702" y="471"/>
                  </a:lnTo>
                  <a:lnTo>
                    <a:pt x="772" y="254"/>
                  </a:lnTo>
                  <a:lnTo>
                    <a:pt x="781" y="172"/>
                  </a:lnTo>
                  <a:lnTo>
                    <a:pt x="763" y="100"/>
                  </a:lnTo>
                  <a:lnTo>
                    <a:pt x="737" y="46"/>
                  </a:lnTo>
                  <a:lnTo>
                    <a:pt x="684" y="19"/>
                  </a:lnTo>
                  <a:lnTo>
                    <a:pt x="631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6"/>
                  </a:lnTo>
                  <a:lnTo>
                    <a:pt x="377" y="91"/>
                  </a:lnTo>
                  <a:lnTo>
                    <a:pt x="333" y="136"/>
                  </a:lnTo>
                  <a:lnTo>
                    <a:pt x="316" y="73"/>
                  </a:lnTo>
                  <a:lnTo>
                    <a:pt x="272" y="28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4"/>
                  </a:lnTo>
                  <a:lnTo>
                    <a:pt x="53" y="82"/>
                  </a:lnTo>
                  <a:lnTo>
                    <a:pt x="26" y="145"/>
                  </a:lnTo>
                  <a:lnTo>
                    <a:pt x="9" y="209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9" y="254"/>
                  </a:lnTo>
                  <a:lnTo>
                    <a:pt x="35" y="254"/>
                  </a:lnTo>
                  <a:lnTo>
                    <a:pt x="53" y="236"/>
                  </a:lnTo>
                  <a:lnTo>
                    <a:pt x="88" y="127"/>
                  </a:lnTo>
                  <a:lnTo>
                    <a:pt x="123" y="64"/>
                  </a:lnTo>
                  <a:lnTo>
                    <a:pt x="167" y="46"/>
                  </a:lnTo>
                  <a:lnTo>
                    <a:pt x="184" y="46"/>
                  </a:lnTo>
                  <a:lnTo>
                    <a:pt x="202" y="55"/>
                  </a:lnTo>
                  <a:lnTo>
                    <a:pt x="219" y="91"/>
                  </a:lnTo>
                  <a:lnTo>
                    <a:pt x="219" y="145"/>
                  </a:lnTo>
                  <a:lnTo>
                    <a:pt x="210" y="181"/>
                  </a:lnTo>
                  <a:lnTo>
                    <a:pt x="202" y="209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0"/>
            <p:cNvSpPr>
              <a:spLocks noEditPoints="1"/>
            </p:cNvSpPr>
            <p:nvPr/>
          </p:nvSpPr>
          <p:spPr bwMode="auto">
            <a:xfrm>
              <a:off x="11020" y="7847"/>
              <a:ext cx="1096" cy="416"/>
            </a:xfrm>
            <a:custGeom>
              <a:avLst/>
              <a:gdLst/>
              <a:ahLst/>
              <a:cxnLst>
                <a:cxn ang="0">
                  <a:pos x="1043" y="81"/>
                </a:cxn>
                <a:cxn ang="0">
                  <a:pos x="1070" y="81"/>
                </a:cxn>
                <a:cxn ang="0">
                  <a:pos x="1087" y="72"/>
                </a:cxn>
                <a:cxn ang="0">
                  <a:pos x="1096" y="63"/>
                </a:cxn>
                <a:cxn ang="0">
                  <a:pos x="1096" y="18"/>
                </a:cxn>
                <a:cxn ang="0">
                  <a:pos x="1087" y="9"/>
                </a:cxn>
                <a:cxn ang="0">
                  <a:pos x="1070" y="9"/>
                </a:cxn>
                <a:cxn ang="0">
                  <a:pos x="106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9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17" y="72"/>
                </a:cxn>
                <a:cxn ang="0">
                  <a:pos x="35" y="81"/>
                </a:cxn>
                <a:cxn ang="0">
                  <a:pos x="52" y="81"/>
                </a:cxn>
                <a:cxn ang="0">
                  <a:pos x="1043" y="81"/>
                </a:cxn>
                <a:cxn ang="0">
                  <a:pos x="1043" y="416"/>
                </a:cxn>
                <a:cxn ang="0">
                  <a:pos x="1070" y="416"/>
                </a:cxn>
                <a:cxn ang="0">
                  <a:pos x="1087" y="407"/>
                </a:cxn>
                <a:cxn ang="0">
                  <a:pos x="1096" y="398"/>
                </a:cxn>
                <a:cxn ang="0">
                  <a:pos x="1096" y="362"/>
                </a:cxn>
                <a:cxn ang="0">
                  <a:pos x="1078" y="344"/>
                </a:cxn>
                <a:cxn ang="0">
                  <a:pos x="26" y="344"/>
                </a:cxn>
                <a:cxn ang="0">
                  <a:pos x="8" y="353"/>
                </a:cxn>
                <a:cxn ang="0">
                  <a:pos x="0" y="362"/>
                </a:cxn>
                <a:cxn ang="0">
                  <a:pos x="0" y="398"/>
                </a:cxn>
                <a:cxn ang="0">
                  <a:pos x="17" y="416"/>
                </a:cxn>
                <a:cxn ang="0">
                  <a:pos x="52" y="416"/>
                </a:cxn>
                <a:cxn ang="0">
                  <a:pos x="1043" y="416"/>
                </a:cxn>
              </a:cxnLst>
              <a:rect l="0" t="0" r="r" b="b"/>
              <a:pathLst>
                <a:path w="1096" h="416">
                  <a:moveTo>
                    <a:pt x="1043" y="81"/>
                  </a:moveTo>
                  <a:lnTo>
                    <a:pt x="1070" y="81"/>
                  </a:lnTo>
                  <a:lnTo>
                    <a:pt x="1087" y="72"/>
                  </a:lnTo>
                  <a:lnTo>
                    <a:pt x="1096" y="63"/>
                  </a:lnTo>
                  <a:lnTo>
                    <a:pt x="1096" y="18"/>
                  </a:lnTo>
                  <a:lnTo>
                    <a:pt x="1087" y="9"/>
                  </a:lnTo>
                  <a:lnTo>
                    <a:pt x="1070" y="9"/>
                  </a:lnTo>
                  <a:lnTo>
                    <a:pt x="106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9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17" y="72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1043" y="81"/>
                  </a:lnTo>
                  <a:close/>
                  <a:moveTo>
                    <a:pt x="1043" y="416"/>
                  </a:moveTo>
                  <a:lnTo>
                    <a:pt x="1070" y="416"/>
                  </a:lnTo>
                  <a:lnTo>
                    <a:pt x="1087" y="407"/>
                  </a:lnTo>
                  <a:lnTo>
                    <a:pt x="1096" y="398"/>
                  </a:lnTo>
                  <a:lnTo>
                    <a:pt x="1096" y="362"/>
                  </a:lnTo>
                  <a:lnTo>
                    <a:pt x="1078" y="344"/>
                  </a:lnTo>
                  <a:lnTo>
                    <a:pt x="26" y="344"/>
                  </a:lnTo>
                  <a:lnTo>
                    <a:pt x="8" y="353"/>
                  </a:lnTo>
                  <a:lnTo>
                    <a:pt x="0" y="362"/>
                  </a:lnTo>
                  <a:lnTo>
                    <a:pt x="0" y="398"/>
                  </a:lnTo>
                  <a:lnTo>
                    <a:pt x="17" y="416"/>
                  </a:lnTo>
                  <a:lnTo>
                    <a:pt x="52" y="416"/>
                  </a:lnTo>
                  <a:lnTo>
                    <a:pt x="1043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31"/>
            <p:cNvSpPr>
              <a:spLocks noEditPoints="1"/>
            </p:cNvSpPr>
            <p:nvPr/>
          </p:nvSpPr>
          <p:spPr bwMode="auto">
            <a:xfrm>
              <a:off x="12300" y="7422"/>
              <a:ext cx="693" cy="1049"/>
            </a:xfrm>
            <a:custGeom>
              <a:avLst/>
              <a:gdLst/>
              <a:ahLst/>
              <a:cxnLst>
                <a:cxn ang="0">
                  <a:pos x="693" y="533"/>
                </a:cxn>
                <a:cxn ang="0">
                  <a:pos x="684" y="380"/>
                </a:cxn>
                <a:cxn ang="0">
                  <a:pos x="658" y="244"/>
                </a:cxn>
                <a:cxn ang="0">
                  <a:pos x="605" y="126"/>
                </a:cxn>
                <a:cxn ang="0">
                  <a:pos x="544" y="63"/>
                </a:cxn>
                <a:cxn ang="0">
                  <a:pos x="456" y="18"/>
                </a:cxn>
                <a:cxn ang="0">
                  <a:pos x="351" y="0"/>
                </a:cxn>
                <a:cxn ang="0">
                  <a:pos x="246" y="18"/>
                </a:cxn>
                <a:cxn ang="0">
                  <a:pos x="167" y="54"/>
                </a:cxn>
                <a:cxn ang="0">
                  <a:pos x="105" y="108"/>
                </a:cxn>
                <a:cxn ang="0">
                  <a:pos x="61" y="181"/>
                </a:cxn>
                <a:cxn ang="0">
                  <a:pos x="35" y="262"/>
                </a:cxn>
                <a:cxn ang="0">
                  <a:pos x="18" y="343"/>
                </a:cxn>
                <a:cxn ang="0">
                  <a:pos x="9" y="416"/>
                </a:cxn>
                <a:cxn ang="0">
                  <a:pos x="0" y="479"/>
                </a:cxn>
                <a:cxn ang="0">
                  <a:pos x="0" y="588"/>
                </a:cxn>
                <a:cxn ang="0">
                  <a:pos x="9" y="660"/>
                </a:cxn>
                <a:cxn ang="0">
                  <a:pos x="18" y="742"/>
                </a:cxn>
                <a:cxn ang="0">
                  <a:pos x="44" y="832"/>
                </a:cxn>
                <a:cxn ang="0">
                  <a:pos x="88" y="913"/>
                </a:cxn>
                <a:cxn ang="0">
                  <a:pos x="149" y="986"/>
                </a:cxn>
                <a:cxn ang="0">
                  <a:pos x="237" y="1031"/>
                </a:cxn>
                <a:cxn ang="0">
                  <a:pos x="351" y="1049"/>
                </a:cxn>
                <a:cxn ang="0">
                  <a:pos x="456" y="1040"/>
                </a:cxn>
                <a:cxn ang="0">
                  <a:pos x="535" y="995"/>
                </a:cxn>
                <a:cxn ang="0">
                  <a:pos x="596" y="941"/>
                </a:cxn>
                <a:cxn ang="0">
                  <a:pos x="640" y="868"/>
                </a:cxn>
                <a:cxn ang="0">
                  <a:pos x="667" y="796"/>
                </a:cxn>
                <a:cxn ang="0">
                  <a:pos x="684" y="714"/>
                </a:cxn>
                <a:cxn ang="0">
                  <a:pos x="693" y="642"/>
                </a:cxn>
                <a:cxn ang="0">
                  <a:pos x="693" y="533"/>
                </a:cxn>
                <a:cxn ang="0">
                  <a:pos x="351" y="1013"/>
                </a:cxn>
                <a:cxn ang="0">
                  <a:pos x="298" y="1004"/>
                </a:cxn>
                <a:cxn ang="0">
                  <a:pos x="237" y="977"/>
                </a:cxn>
                <a:cxn ang="0">
                  <a:pos x="193" y="923"/>
                </a:cxn>
                <a:cxn ang="0">
                  <a:pos x="158" y="841"/>
                </a:cxn>
                <a:cxn ang="0">
                  <a:pos x="149" y="742"/>
                </a:cxn>
                <a:cxn ang="0">
                  <a:pos x="140" y="624"/>
                </a:cxn>
                <a:cxn ang="0">
                  <a:pos x="140" y="398"/>
                </a:cxn>
                <a:cxn ang="0">
                  <a:pos x="149" y="289"/>
                </a:cxn>
                <a:cxn ang="0">
                  <a:pos x="158" y="199"/>
                </a:cxn>
                <a:cxn ang="0">
                  <a:pos x="193" y="117"/>
                </a:cxn>
                <a:cxn ang="0">
                  <a:pos x="246" y="72"/>
                </a:cxn>
                <a:cxn ang="0">
                  <a:pos x="298" y="45"/>
                </a:cxn>
                <a:cxn ang="0">
                  <a:pos x="351" y="45"/>
                </a:cxn>
                <a:cxn ang="0">
                  <a:pos x="430" y="63"/>
                </a:cxn>
                <a:cxn ang="0">
                  <a:pos x="491" y="108"/>
                </a:cxn>
                <a:cxn ang="0">
                  <a:pos x="535" y="181"/>
                </a:cxn>
                <a:cxn ang="0">
                  <a:pos x="553" y="271"/>
                </a:cxn>
                <a:cxn ang="0">
                  <a:pos x="561" y="380"/>
                </a:cxn>
                <a:cxn ang="0">
                  <a:pos x="561" y="678"/>
                </a:cxn>
                <a:cxn ang="0">
                  <a:pos x="544" y="832"/>
                </a:cxn>
                <a:cxn ang="0">
                  <a:pos x="509" y="923"/>
                </a:cxn>
                <a:cxn ang="0">
                  <a:pos x="456" y="977"/>
                </a:cxn>
                <a:cxn ang="0">
                  <a:pos x="403" y="1004"/>
                </a:cxn>
                <a:cxn ang="0">
                  <a:pos x="351" y="1013"/>
                </a:cxn>
              </a:cxnLst>
              <a:rect l="0" t="0" r="r" b="b"/>
              <a:pathLst>
                <a:path w="693" h="1049">
                  <a:moveTo>
                    <a:pt x="693" y="533"/>
                  </a:moveTo>
                  <a:lnTo>
                    <a:pt x="684" y="380"/>
                  </a:lnTo>
                  <a:lnTo>
                    <a:pt x="658" y="244"/>
                  </a:lnTo>
                  <a:lnTo>
                    <a:pt x="605" y="126"/>
                  </a:lnTo>
                  <a:lnTo>
                    <a:pt x="544" y="63"/>
                  </a:lnTo>
                  <a:lnTo>
                    <a:pt x="456" y="18"/>
                  </a:lnTo>
                  <a:lnTo>
                    <a:pt x="351" y="0"/>
                  </a:lnTo>
                  <a:lnTo>
                    <a:pt x="246" y="18"/>
                  </a:lnTo>
                  <a:lnTo>
                    <a:pt x="167" y="54"/>
                  </a:lnTo>
                  <a:lnTo>
                    <a:pt x="105" y="108"/>
                  </a:lnTo>
                  <a:lnTo>
                    <a:pt x="61" y="181"/>
                  </a:lnTo>
                  <a:lnTo>
                    <a:pt x="35" y="262"/>
                  </a:lnTo>
                  <a:lnTo>
                    <a:pt x="18" y="343"/>
                  </a:lnTo>
                  <a:lnTo>
                    <a:pt x="9" y="416"/>
                  </a:lnTo>
                  <a:lnTo>
                    <a:pt x="0" y="479"/>
                  </a:lnTo>
                  <a:lnTo>
                    <a:pt x="0" y="588"/>
                  </a:lnTo>
                  <a:lnTo>
                    <a:pt x="9" y="660"/>
                  </a:lnTo>
                  <a:lnTo>
                    <a:pt x="18" y="742"/>
                  </a:lnTo>
                  <a:lnTo>
                    <a:pt x="44" y="832"/>
                  </a:lnTo>
                  <a:lnTo>
                    <a:pt x="88" y="913"/>
                  </a:lnTo>
                  <a:lnTo>
                    <a:pt x="149" y="986"/>
                  </a:lnTo>
                  <a:lnTo>
                    <a:pt x="237" y="1031"/>
                  </a:lnTo>
                  <a:lnTo>
                    <a:pt x="351" y="1049"/>
                  </a:lnTo>
                  <a:lnTo>
                    <a:pt x="456" y="1040"/>
                  </a:lnTo>
                  <a:lnTo>
                    <a:pt x="535" y="995"/>
                  </a:lnTo>
                  <a:lnTo>
                    <a:pt x="596" y="941"/>
                  </a:lnTo>
                  <a:lnTo>
                    <a:pt x="640" y="868"/>
                  </a:lnTo>
                  <a:lnTo>
                    <a:pt x="667" y="796"/>
                  </a:lnTo>
                  <a:lnTo>
                    <a:pt x="684" y="714"/>
                  </a:lnTo>
                  <a:lnTo>
                    <a:pt x="693" y="642"/>
                  </a:lnTo>
                  <a:lnTo>
                    <a:pt x="693" y="533"/>
                  </a:lnTo>
                  <a:close/>
                  <a:moveTo>
                    <a:pt x="351" y="1013"/>
                  </a:moveTo>
                  <a:lnTo>
                    <a:pt x="298" y="1004"/>
                  </a:lnTo>
                  <a:lnTo>
                    <a:pt x="237" y="977"/>
                  </a:lnTo>
                  <a:lnTo>
                    <a:pt x="193" y="923"/>
                  </a:lnTo>
                  <a:lnTo>
                    <a:pt x="158" y="841"/>
                  </a:lnTo>
                  <a:lnTo>
                    <a:pt x="149" y="742"/>
                  </a:lnTo>
                  <a:lnTo>
                    <a:pt x="140" y="624"/>
                  </a:lnTo>
                  <a:lnTo>
                    <a:pt x="140" y="398"/>
                  </a:lnTo>
                  <a:lnTo>
                    <a:pt x="149" y="289"/>
                  </a:lnTo>
                  <a:lnTo>
                    <a:pt x="158" y="199"/>
                  </a:lnTo>
                  <a:lnTo>
                    <a:pt x="193" y="117"/>
                  </a:lnTo>
                  <a:lnTo>
                    <a:pt x="246" y="72"/>
                  </a:lnTo>
                  <a:lnTo>
                    <a:pt x="298" y="45"/>
                  </a:lnTo>
                  <a:lnTo>
                    <a:pt x="351" y="45"/>
                  </a:lnTo>
                  <a:lnTo>
                    <a:pt x="430" y="63"/>
                  </a:lnTo>
                  <a:lnTo>
                    <a:pt x="491" y="108"/>
                  </a:lnTo>
                  <a:lnTo>
                    <a:pt x="535" y="181"/>
                  </a:lnTo>
                  <a:lnTo>
                    <a:pt x="553" y="271"/>
                  </a:lnTo>
                  <a:lnTo>
                    <a:pt x="561" y="380"/>
                  </a:lnTo>
                  <a:lnTo>
                    <a:pt x="561" y="678"/>
                  </a:lnTo>
                  <a:lnTo>
                    <a:pt x="544" y="832"/>
                  </a:lnTo>
                  <a:lnTo>
                    <a:pt x="509" y="923"/>
                  </a:lnTo>
                  <a:lnTo>
                    <a:pt x="456" y="977"/>
                  </a:lnTo>
                  <a:lnTo>
                    <a:pt x="403" y="1004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2"/>
            <p:cNvSpPr>
              <a:spLocks/>
            </p:cNvSpPr>
            <p:nvPr/>
          </p:nvSpPr>
          <p:spPr bwMode="auto">
            <a:xfrm>
              <a:off x="13651" y="4218"/>
              <a:ext cx="500" cy="2208"/>
            </a:xfrm>
            <a:custGeom>
              <a:avLst/>
              <a:gdLst/>
              <a:ahLst/>
              <a:cxnLst>
                <a:cxn ang="0">
                  <a:pos x="500" y="2181"/>
                </a:cxn>
                <a:cxn ang="0">
                  <a:pos x="456" y="2136"/>
                </a:cxn>
                <a:cxn ang="0">
                  <a:pos x="342" y="1991"/>
                </a:cxn>
                <a:cxn ang="0">
                  <a:pos x="254" y="1819"/>
                </a:cxn>
                <a:cxn ang="0">
                  <a:pos x="193" y="1647"/>
                </a:cxn>
                <a:cxn ang="0">
                  <a:pos x="149" y="1457"/>
                </a:cxn>
                <a:cxn ang="0">
                  <a:pos x="131" y="1276"/>
                </a:cxn>
                <a:cxn ang="0">
                  <a:pos x="123" y="1104"/>
                </a:cxn>
                <a:cxn ang="0">
                  <a:pos x="131" y="878"/>
                </a:cxn>
                <a:cxn ang="0">
                  <a:pos x="166" y="652"/>
                </a:cxn>
                <a:cxn ang="0">
                  <a:pos x="237" y="435"/>
                </a:cxn>
                <a:cxn ang="0">
                  <a:pos x="333" y="245"/>
                </a:cxn>
                <a:cxn ang="0">
                  <a:pos x="465" y="64"/>
                </a:cxn>
                <a:cxn ang="0">
                  <a:pos x="500" y="27"/>
                </a:cxn>
                <a:cxn ang="0">
                  <a:pos x="491" y="9"/>
                </a:cxn>
                <a:cxn ang="0">
                  <a:pos x="482" y="9"/>
                </a:cxn>
                <a:cxn ang="0">
                  <a:pos x="473" y="0"/>
                </a:cxn>
                <a:cxn ang="0">
                  <a:pos x="447" y="18"/>
                </a:cxn>
                <a:cxn ang="0">
                  <a:pos x="403" y="55"/>
                </a:cxn>
                <a:cxn ang="0">
                  <a:pos x="342" y="109"/>
                </a:cxn>
                <a:cxn ang="0">
                  <a:pos x="272" y="199"/>
                </a:cxn>
                <a:cxn ang="0">
                  <a:pos x="201" y="308"/>
                </a:cxn>
                <a:cxn ang="0">
                  <a:pos x="131" y="435"/>
                </a:cxn>
                <a:cxn ang="0">
                  <a:pos x="52" y="679"/>
                </a:cxn>
                <a:cxn ang="0">
                  <a:pos x="9" y="905"/>
                </a:cxn>
                <a:cxn ang="0">
                  <a:pos x="0" y="1104"/>
                </a:cxn>
                <a:cxn ang="0">
                  <a:pos x="9" y="1249"/>
                </a:cxn>
                <a:cxn ang="0">
                  <a:pos x="26" y="1421"/>
                </a:cxn>
                <a:cxn ang="0">
                  <a:pos x="70" y="1602"/>
                </a:cxn>
                <a:cxn ang="0">
                  <a:pos x="140" y="1792"/>
                </a:cxn>
                <a:cxn ang="0">
                  <a:pos x="210" y="1919"/>
                </a:cxn>
                <a:cxn ang="0">
                  <a:pos x="280" y="2018"/>
                </a:cxn>
                <a:cxn ang="0">
                  <a:pos x="351" y="2100"/>
                </a:cxn>
                <a:cxn ang="0">
                  <a:pos x="403" y="2163"/>
                </a:cxn>
                <a:cxn ang="0">
                  <a:pos x="456" y="2199"/>
                </a:cxn>
                <a:cxn ang="0">
                  <a:pos x="473" y="2208"/>
                </a:cxn>
                <a:cxn ang="0">
                  <a:pos x="482" y="2208"/>
                </a:cxn>
                <a:cxn ang="0">
                  <a:pos x="491" y="2199"/>
                </a:cxn>
                <a:cxn ang="0">
                  <a:pos x="500" y="2181"/>
                </a:cxn>
              </a:cxnLst>
              <a:rect l="0" t="0" r="r" b="b"/>
              <a:pathLst>
                <a:path w="500" h="2208">
                  <a:moveTo>
                    <a:pt x="500" y="2181"/>
                  </a:moveTo>
                  <a:lnTo>
                    <a:pt x="456" y="2136"/>
                  </a:lnTo>
                  <a:lnTo>
                    <a:pt x="342" y="1991"/>
                  </a:lnTo>
                  <a:lnTo>
                    <a:pt x="254" y="1819"/>
                  </a:lnTo>
                  <a:lnTo>
                    <a:pt x="193" y="1647"/>
                  </a:lnTo>
                  <a:lnTo>
                    <a:pt x="149" y="1457"/>
                  </a:lnTo>
                  <a:lnTo>
                    <a:pt x="131" y="1276"/>
                  </a:lnTo>
                  <a:lnTo>
                    <a:pt x="123" y="1104"/>
                  </a:lnTo>
                  <a:lnTo>
                    <a:pt x="131" y="878"/>
                  </a:lnTo>
                  <a:lnTo>
                    <a:pt x="166" y="652"/>
                  </a:lnTo>
                  <a:lnTo>
                    <a:pt x="237" y="435"/>
                  </a:lnTo>
                  <a:lnTo>
                    <a:pt x="333" y="245"/>
                  </a:lnTo>
                  <a:lnTo>
                    <a:pt x="465" y="64"/>
                  </a:lnTo>
                  <a:lnTo>
                    <a:pt x="500" y="27"/>
                  </a:lnTo>
                  <a:lnTo>
                    <a:pt x="491" y="9"/>
                  </a:lnTo>
                  <a:lnTo>
                    <a:pt x="482" y="9"/>
                  </a:lnTo>
                  <a:lnTo>
                    <a:pt x="473" y="0"/>
                  </a:lnTo>
                  <a:lnTo>
                    <a:pt x="447" y="18"/>
                  </a:lnTo>
                  <a:lnTo>
                    <a:pt x="403" y="55"/>
                  </a:lnTo>
                  <a:lnTo>
                    <a:pt x="342" y="109"/>
                  </a:lnTo>
                  <a:lnTo>
                    <a:pt x="272" y="199"/>
                  </a:lnTo>
                  <a:lnTo>
                    <a:pt x="201" y="308"/>
                  </a:lnTo>
                  <a:lnTo>
                    <a:pt x="131" y="435"/>
                  </a:lnTo>
                  <a:lnTo>
                    <a:pt x="52" y="679"/>
                  </a:lnTo>
                  <a:lnTo>
                    <a:pt x="9" y="905"/>
                  </a:lnTo>
                  <a:lnTo>
                    <a:pt x="0" y="1104"/>
                  </a:lnTo>
                  <a:lnTo>
                    <a:pt x="9" y="1249"/>
                  </a:lnTo>
                  <a:lnTo>
                    <a:pt x="26" y="1421"/>
                  </a:lnTo>
                  <a:lnTo>
                    <a:pt x="70" y="1602"/>
                  </a:lnTo>
                  <a:lnTo>
                    <a:pt x="140" y="1792"/>
                  </a:lnTo>
                  <a:lnTo>
                    <a:pt x="210" y="1919"/>
                  </a:lnTo>
                  <a:lnTo>
                    <a:pt x="280" y="2018"/>
                  </a:lnTo>
                  <a:lnTo>
                    <a:pt x="351" y="2100"/>
                  </a:lnTo>
                  <a:lnTo>
                    <a:pt x="403" y="2163"/>
                  </a:lnTo>
                  <a:lnTo>
                    <a:pt x="456" y="2199"/>
                  </a:lnTo>
                  <a:lnTo>
                    <a:pt x="473" y="2208"/>
                  </a:lnTo>
                  <a:lnTo>
                    <a:pt x="482" y="2208"/>
                  </a:lnTo>
                  <a:lnTo>
                    <a:pt x="491" y="2199"/>
                  </a:lnTo>
                  <a:lnTo>
                    <a:pt x="500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3"/>
            <p:cNvSpPr>
              <a:spLocks/>
            </p:cNvSpPr>
            <p:nvPr/>
          </p:nvSpPr>
          <p:spPr bwMode="auto">
            <a:xfrm>
              <a:off x="14449" y="5277"/>
              <a:ext cx="1307" cy="91"/>
            </a:xfrm>
            <a:custGeom>
              <a:avLst/>
              <a:gdLst/>
              <a:ahLst/>
              <a:cxnLst>
                <a:cxn ang="0">
                  <a:pos x="1237" y="91"/>
                </a:cxn>
                <a:cxn ang="0">
                  <a:pos x="1272" y="91"/>
                </a:cxn>
                <a:cxn ang="0">
                  <a:pos x="1280" y="81"/>
                </a:cxn>
                <a:cxn ang="0">
                  <a:pos x="1298" y="81"/>
                </a:cxn>
                <a:cxn ang="0">
                  <a:pos x="1307" y="63"/>
                </a:cxn>
                <a:cxn ang="0">
                  <a:pos x="1307" y="27"/>
                </a:cxn>
                <a:cxn ang="0">
                  <a:pos x="1298" y="18"/>
                </a:cxn>
                <a:cxn ang="0">
                  <a:pos x="1280" y="9"/>
                </a:cxn>
                <a:cxn ang="0">
                  <a:pos x="1272" y="0"/>
                </a:cxn>
                <a:cxn ang="0">
                  <a:pos x="44" y="0"/>
                </a:cxn>
                <a:cxn ang="0">
                  <a:pos x="26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0" y="63"/>
                </a:cxn>
                <a:cxn ang="0">
                  <a:pos x="9" y="81"/>
                </a:cxn>
                <a:cxn ang="0">
                  <a:pos x="26" y="81"/>
                </a:cxn>
                <a:cxn ang="0">
                  <a:pos x="44" y="91"/>
                </a:cxn>
                <a:cxn ang="0">
                  <a:pos x="70" y="91"/>
                </a:cxn>
                <a:cxn ang="0">
                  <a:pos x="1237" y="91"/>
                </a:cxn>
              </a:cxnLst>
              <a:rect l="0" t="0" r="r" b="b"/>
              <a:pathLst>
                <a:path w="1307" h="91">
                  <a:moveTo>
                    <a:pt x="1237" y="91"/>
                  </a:moveTo>
                  <a:lnTo>
                    <a:pt x="1272" y="91"/>
                  </a:lnTo>
                  <a:lnTo>
                    <a:pt x="1280" y="81"/>
                  </a:lnTo>
                  <a:lnTo>
                    <a:pt x="1298" y="81"/>
                  </a:lnTo>
                  <a:lnTo>
                    <a:pt x="1307" y="63"/>
                  </a:lnTo>
                  <a:lnTo>
                    <a:pt x="1307" y="27"/>
                  </a:lnTo>
                  <a:lnTo>
                    <a:pt x="1298" y="18"/>
                  </a:lnTo>
                  <a:lnTo>
                    <a:pt x="1280" y="9"/>
                  </a:lnTo>
                  <a:lnTo>
                    <a:pt x="1272" y="0"/>
                  </a:lnTo>
                  <a:lnTo>
                    <a:pt x="44" y="0"/>
                  </a:lnTo>
                  <a:lnTo>
                    <a:pt x="26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0" y="63"/>
                  </a:lnTo>
                  <a:lnTo>
                    <a:pt x="9" y="81"/>
                  </a:lnTo>
                  <a:lnTo>
                    <a:pt x="26" y="81"/>
                  </a:lnTo>
                  <a:lnTo>
                    <a:pt x="44" y="91"/>
                  </a:lnTo>
                  <a:lnTo>
                    <a:pt x="70" y="91"/>
                  </a:lnTo>
                  <a:lnTo>
                    <a:pt x="1237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4"/>
            <p:cNvSpPr>
              <a:spLocks/>
            </p:cNvSpPr>
            <p:nvPr/>
          </p:nvSpPr>
          <p:spPr bwMode="auto">
            <a:xfrm>
              <a:off x="15992" y="4897"/>
              <a:ext cx="1062" cy="1004"/>
            </a:xfrm>
            <a:custGeom>
              <a:avLst/>
              <a:gdLst/>
              <a:ahLst/>
              <a:cxnLst>
                <a:cxn ang="0">
                  <a:pos x="658" y="271"/>
                </a:cxn>
                <a:cxn ang="0">
                  <a:pos x="746" y="109"/>
                </a:cxn>
                <a:cxn ang="0">
                  <a:pos x="860" y="54"/>
                </a:cxn>
                <a:cxn ang="0">
                  <a:pos x="939" y="63"/>
                </a:cxn>
                <a:cxn ang="0">
                  <a:pos x="939" y="90"/>
                </a:cxn>
                <a:cxn ang="0">
                  <a:pos x="886" y="136"/>
                </a:cxn>
                <a:cxn ang="0">
                  <a:pos x="869" y="199"/>
                </a:cxn>
                <a:cxn ang="0">
                  <a:pos x="886" y="253"/>
                </a:cxn>
                <a:cxn ang="0">
                  <a:pos x="948" y="280"/>
                </a:cxn>
                <a:cxn ang="0">
                  <a:pos x="992" y="271"/>
                </a:cxn>
                <a:cxn ang="0">
                  <a:pos x="1053" y="217"/>
                </a:cxn>
                <a:cxn ang="0">
                  <a:pos x="1062" y="145"/>
                </a:cxn>
                <a:cxn ang="0">
                  <a:pos x="1018" y="45"/>
                </a:cxn>
                <a:cxn ang="0">
                  <a:pos x="913" y="9"/>
                </a:cxn>
                <a:cxn ang="0">
                  <a:pos x="781" y="18"/>
                </a:cxn>
                <a:cxn ang="0">
                  <a:pos x="667" y="127"/>
                </a:cxn>
                <a:cxn ang="0">
                  <a:pos x="588" y="81"/>
                </a:cxn>
                <a:cxn ang="0">
                  <a:pos x="465" y="9"/>
                </a:cxn>
                <a:cxn ang="0">
                  <a:pos x="307" y="27"/>
                </a:cxn>
                <a:cxn ang="0">
                  <a:pos x="158" y="154"/>
                </a:cxn>
                <a:cxn ang="0">
                  <a:pos x="79" y="299"/>
                </a:cxn>
                <a:cxn ang="0">
                  <a:pos x="71" y="353"/>
                </a:cxn>
                <a:cxn ang="0">
                  <a:pos x="106" y="362"/>
                </a:cxn>
                <a:cxn ang="0">
                  <a:pos x="176" y="226"/>
                </a:cxn>
                <a:cxn ang="0">
                  <a:pos x="299" y="90"/>
                </a:cxn>
                <a:cxn ang="0">
                  <a:pos x="404" y="54"/>
                </a:cxn>
                <a:cxn ang="0">
                  <a:pos x="483" y="81"/>
                </a:cxn>
                <a:cxn ang="0">
                  <a:pos x="518" y="199"/>
                </a:cxn>
                <a:cxn ang="0">
                  <a:pos x="500" y="326"/>
                </a:cxn>
                <a:cxn ang="0">
                  <a:pos x="448" y="561"/>
                </a:cxn>
                <a:cxn ang="0">
                  <a:pos x="369" y="814"/>
                </a:cxn>
                <a:cxn ang="0">
                  <a:pos x="272" y="932"/>
                </a:cxn>
                <a:cxn ang="0">
                  <a:pos x="158" y="950"/>
                </a:cxn>
                <a:cxn ang="0">
                  <a:pos x="97" y="923"/>
                </a:cxn>
                <a:cxn ang="0">
                  <a:pos x="158" y="896"/>
                </a:cxn>
                <a:cxn ang="0">
                  <a:pos x="193" y="778"/>
                </a:cxn>
                <a:cxn ang="0">
                  <a:pos x="167" y="742"/>
                </a:cxn>
                <a:cxn ang="0">
                  <a:pos x="132" y="733"/>
                </a:cxn>
                <a:cxn ang="0">
                  <a:pos x="79" y="733"/>
                </a:cxn>
                <a:cxn ang="0">
                  <a:pos x="27" y="778"/>
                </a:cxn>
                <a:cxn ang="0">
                  <a:pos x="0" y="860"/>
                </a:cxn>
                <a:cxn ang="0">
                  <a:pos x="62" y="968"/>
                </a:cxn>
                <a:cxn ang="0">
                  <a:pos x="202" y="1004"/>
                </a:cxn>
                <a:cxn ang="0">
                  <a:pos x="343" y="950"/>
                </a:cxn>
                <a:cxn ang="0">
                  <a:pos x="413" y="860"/>
                </a:cxn>
                <a:cxn ang="0">
                  <a:pos x="457" y="896"/>
                </a:cxn>
                <a:cxn ang="0">
                  <a:pos x="571" y="986"/>
                </a:cxn>
                <a:cxn ang="0">
                  <a:pos x="764" y="986"/>
                </a:cxn>
                <a:cxn ang="0">
                  <a:pos x="913" y="851"/>
                </a:cxn>
                <a:cxn ang="0">
                  <a:pos x="992" y="706"/>
                </a:cxn>
                <a:cxn ang="0">
                  <a:pos x="1000" y="651"/>
                </a:cxn>
                <a:cxn ang="0">
                  <a:pos x="957" y="642"/>
                </a:cxn>
                <a:cxn ang="0">
                  <a:pos x="948" y="661"/>
                </a:cxn>
                <a:cxn ang="0">
                  <a:pos x="834" y="869"/>
                </a:cxn>
                <a:cxn ang="0">
                  <a:pos x="711" y="950"/>
                </a:cxn>
                <a:cxn ang="0">
                  <a:pos x="597" y="932"/>
                </a:cxn>
                <a:cxn ang="0">
                  <a:pos x="562" y="896"/>
                </a:cxn>
                <a:cxn ang="0">
                  <a:pos x="544" y="760"/>
                </a:cxn>
                <a:cxn ang="0">
                  <a:pos x="579" y="615"/>
                </a:cxn>
              </a:cxnLst>
              <a:rect l="0" t="0" r="r" b="b"/>
              <a:pathLst>
                <a:path w="1062" h="1004">
                  <a:moveTo>
                    <a:pt x="650" y="308"/>
                  </a:moveTo>
                  <a:lnTo>
                    <a:pt x="658" y="271"/>
                  </a:lnTo>
                  <a:lnTo>
                    <a:pt x="676" y="217"/>
                  </a:lnTo>
                  <a:lnTo>
                    <a:pt x="746" y="109"/>
                  </a:lnTo>
                  <a:lnTo>
                    <a:pt x="799" y="63"/>
                  </a:lnTo>
                  <a:lnTo>
                    <a:pt x="860" y="54"/>
                  </a:lnTo>
                  <a:lnTo>
                    <a:pt x="904" y="54"/>
                  </a:lnTo>
                  <a:lnTo>
                    <a:pt x="939" y="63"/>
                  </a:lnTo>
                  <a:lnTo>
                    <a:pt x="974" y="81"/>
                  </a:lnTo>
                  <a:lnTo>
                    <a:pt x="939" y="90"/>
                  </a:lnTo>
                  <a:lnTo>
                    <a:pt x="913" y="109"/>
                  </a:lnTo>
                  <a:lnTo>
                    <a:pt x="886" y="136"/>
                  </a:lnTo>
                  <a:lnTo>
                    <a:pt x="878" y="172"/>
                  </a:lnTo>
                  <a:lnTo>
                    <a:pt x="869" y="199"/>
                  </a:lnTo>
                  <a:lnTo>
                    <a:pt x="869" y="217"/>
                  </a:lnTo>
                  <a:lnTo>
                    <a:pt x="886" y="253"/>
                  </a:lnTo>
                  <a:lnTo>
                    <a:pt x="921" y="271"/>
                  </a:lnTo>
                  <a:lnTo>
                    <a:pt x="948" y="280"/>
                  </a:lnTo>
                  <a:lnTo>
                    <a:pt x="965" y="280"/>
                  </a:lnTo>
                  <a:lnTo>
                    <a:pt x="992" y="271"/>
                  </a:lnTo>
                  <a:lnTo>
                    <a:pt x="1018" y="253"/>
                  </a:lnTo>
                  <a:lnTo>
                    <a:pt x="1053" y="217"/>
                  </a:lnTo>
                  <a:lnTo>
                    <a:pt x="1062" y="181"/>
                  </a:lnTo>
                  <a:lnTo>
                    <a:pt x="1062" y="145"/>
                  </a:lnTo>
                  <a:lnTo>
                    <a:pt x="1053" y="90"/>
                  </a:lnTo>
                  <a:lnTo>
                    <a:pt x="1018" y="45"/>
                  </a:lnTo>
                  <a:lnTo>
                    <a:pt x="965" y="18"/>
                  </a:lnTo>
                  <a:lnTo>
                    <a:pt x="913" y="9"/>
                  </a:lnTo>
                  <a:lnTo>
                    <a:pt x="869" y="0"/>
                  </a:lnTo>
                  <a:lnTo>
                    <a:pt x="781" y="18"/>
                  </a:lnTo>
                  <a:lnTo>
                    <a:pt x="720" y="63"/>
                  </a:lnTo>
                  <a:lnTo>
                    <a:pt x="667" y="127"/>
                  </a:lnTo>
                  <a:lnTo>
                    <a:pt x="641" y="172"/>
                  </a:lnTo>
                  <a:lnTo>
                    <a:pt x="588" y="81"/>
                  </a:lnTo>
                  <a:lnTo>
                    <a:pt x="527" y="36"/>
                  </a:lnTo>
                  <a:lnTo>
                    <a:pt x="465" y="9"/>
                  </a:lnTo>
                  <a:lnTo>
                    <a:pt x="413" y="0"/>
                  </a:lnTo>
                  <a:lnTo>
                    <a:pt x="307" y="27"/>
                  </a:lnTo>
                  <a:lnTo>
                    <a:pt x="220" y="81"/>
                  </a:lnTo>
                  <a:lnTo>
                    <a:pt x="158" y="154"/>
                  </a:lnTo>
                  <a:lnTo>
                    <a:pt x="106" y="226"/>
                  </a:lnTo>
                  <a:lnTo>
                    <a:pt x="79" y="299"/>
                  </a:lnTo>
                  <a:lnTo>
                    <a:pt x="71" y="344"/>
                  </a:lnTo>
                  <a:lnTo>
                    <a:pt x="71" y="353"/>
                  </a:lnTo>
                  <a:lnTo>
                    <a:pt x="79" y="362"/>
                  </a:lnTo>
                  <a:lnTo>
                    <a:pt x="106" y="362"/>
                  </a:lnTo>
                  <a:lnTo>
                    <a:pt x="123" y="344"/>
                  </a:lnTo>
                  <a:lnTo>
                    <a:pt x="176" y="226"/>
                  </a:lnTo>
                  <a:lnTo>
                    <a:pt x="229" y="136"/>
                  </a:lnTo>
                  <a:lnTo>
                    <a:pt x="299" y="90"/>
                  </a:lnTo>
                  <a:lnTo>
                    <a:pt x="360" y="63"/>
                  </a:lnTo>
                  <a:lnTo>
                    <a:pt x="404" y="54"/>
                  </a:lnTo>
                  <a:lnTo>
                    <a:pt x="439" y="54"/>
                  </a:lnTo>
                  <a:lnTo>
                    <a:pt x="483" y="81"/>
                  </a:lnTo>
                  <a:lnTo>
                    <a:pt x="509" y="127"/>
                  </a:lnTo>
                  <a:lnTo>
                    <a:pt x="518" y="199"/>
                  </a:lnTo>
                  <a:lnTo>
                    <a:pt x="518" y="253"/>
                  </a:lnTo>
                  <a:lnTo>
                    <a:pt x="500" y="326"/>
                  </a:lnTo>
                  <a:lnTo>
                    <a:pt x="483" y="425"/>
                  </a:lnTo>
                  <a:lnTo>
                    <a:pt x="448" y="561"/>
                  </a:lnTo>
                  <a:lnTo>
                    <a:pt x="404" y="724"/>
                  </a:lnTo>
                  <a:lnTo>
                    <a:pt x="369" y="814"/>
                  </a:lnTo>
                  <a:lnTo>
                    <a:pt x="325" y="887"/>
                  </a:lnTo>
                  <a:lnTo>
                    <a:pt x="272" y="932"/>
                  </a:lnTo>
                  <a:lnTo>
                    <a:pt x="202" y="950"/>
                  </a:lnTo>
                  <a:lnTo>
                    <a:pt x="158" y="950"/>
                  </a:lnTo>
                  <a:lnTo>
                    <a:pt x="132" y="941"/>
                  </a:lnTo>
                  <a:lnTo>
                    <a:pt x="97" y="923"/>
                  </a:lnTo>
                  <a:lnTo>
                    <a:pt x="132" y="914"/>
                  </a:lnTo>
                  <a:lnTo>
                    <a:pt x="158" y="896"/>
                  </a:lnTo>
                  <a:lnTo>
                    <a:pt x="193" y="842"/>
                  </a:lnTo>
                  <a:lnTo>
                    <a:pt x="193" y="778"/>
                  </a:lnTo>
                  <a:lnTo>
                    <a:pt x="185" y="760"/>
                  </a:lnTo>
                  <a:lnTo>
                    <a:pt x="167" y="742"/>
                  </a:lnTo>
                  <a:lnTo>
                    <a:pt x="150" y="733"/>
                  </a:lnTo>
                  <a:lnTo>
                    <a:pt x="132" y="733"/>
                  </a:lnTo>
                  <a:lnTo>
                    <a:pt x="115" y="724"/>
                  </a:lnTo>
                  <a:lnTo>
                    <a:pt x="79" y="733"/>
                  </a:lnTo>
                  <a:lnTo>
                    <a:pt x="44" y="751"/>
                  </a:lnTo>
                  <a:lnTo>
                    <a:pt x="27" y="778"/>
                  </a:lnTo>
                  <a:lnTo>
                    <a:pt x="9" y="814"/>
                  </a:lnTo>
                  <a:lnTo>
                    <a:pt x="0" y="860"/>
                  </a:lnTo>
                  <a:lnTo>
                    <a:pt x="18" y="923"/>
                  </a:lnTo>
                  <a:lnTo>
                    <a:pt x="62" y="968"/>
                  </a:lnTo>
                  <a:lnTo>
                    <a:pt x="132" y="995"/>
                  </a:lnTo>
                  <a:lnTo>
                    <a:pt x="202" y="1004"/>
                  </a:lnTo>
                  <a:lnTo>
                    <a:pt x="281" y="986"/>
                  </a:lnTo>
                  <a:lnTo>
                    <a:pt x="343" y="950"/>
                  </a:lnTo>
                  <a:lnTo>
                    <a:pt x="386" y="896"/>
                  </a:lnTo>
                  <a:lnTo>
                    <a:pt x="413" y="860"/>
                  </a:lnTo>
                  <a:lnTo>
                    <a:pt x="430" y="832"/>
                  </a:lnTo>
                  <a:lnTo>
                    <a:pt x="457" y="896"/>
                  </a:lnTo>
                  <a:lnTo>
                    <a:pt x="500" y="950"/>
                  </a:lnTo>
                  <a:lnTo>
                    <a:pt x="571" y="986"/>
                  </a:lnTo>
                  <a:lnTo>
                    <a:pt x="658" y="1004"/>
                  </a:lnTo>
                  <a:lnTo>
                    <a:pt x="764" y="986"/>
                  </a:lnTo>
                  <a:lnTo>
                    <a:pt x="842" y="923"/>
                  </a:lnTo>
                  <a:lnTo>
                    <a:pt x="913" y="851"/>
                  </a:lnTo>
                  <a:lnTo>
                    <a:pt x="957" y="778"/>
                  </a:lnTo>
                  <a:lnTo>
                    <a:pt x="992" y="706"/>
                  </a:lnTo>
                  <a:lnTo>
                    <a:pt x="1000" y="661"/>
                  </a:lnTo>
                  <a:lnTo>
                    <a:pt x="1000" y="651"/>
                  </a:lnTo>
                  <a:lnTo>
                    <a:pt x="992" y="642"/>
                  </a:lnTo>
                  <a:lnTo>
                    <a:pt x="957" y="642"/>
                  </a:lnTo>
                  <a:lnTo>
                    <a:pt x="948" y="651"/>
                  </a:lnTo>
                  <a:lnTo>
                    <a:pt x="948" y="661"/>
                  </a:lnTo>
                  <a:lnTo>
                    <a:pt x="895" y="787"/>
                  </a:lnTo>
                  <a:lnTo>
                    <a:pt x="834" y="869"/>
                  </a:lnTo>
                  <a:lnTo>
                    <a:pt x="772" y="923"/>
                  </a:lnTo>
                  <a:lnTo>
                    <a:pt x="711" y="950"/>
                  </a:lnTo>
                  <a:lnTo>
                    <a:pt x="623" y="950"/>
                  </a:lnTo>
                  <a:lnTo>
                    <a:pt x="597" y="932"/>
                  </a:lnTo>
                  <a:lnTo>
                    <a:pt x="579" y="923"/>
                  </a:lnTo>
                  <a:lnTo>
                    <a:pt x="562" y="896"/>
                  </a:lnTo>
                  <a:lnTo>
                    <a:pt x="544" y="842"/>
                  </a:lnTo>
                  <a:lnTo>
                    <a:pt x="544" y="760"/>
                  </a:lnTo>
                  <a:lnTo>
                    <a:pt x="562" y="697"/>
                  </a:lnTo>
                  <a:lnTo>
                    <a:pt x="579" y="615"/>
                  </a:lnTo>
                  <a:lnTo>
                    <a:pt x="650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5"/>
            <p:cNvSpPr>
              <a:spLocks/>
            </p:cNvSpPr>
            <p:nvPr/>
          </p:nvSpPr>
          <p:spPr bwMode="auto">
            <a:xfrm>
              <a:off x="17273" y="4218"/>
              <a:ext cx="491" cy="2208"/>
            </a:xfrm>
            <a:custGeom>
              <a:avLst/>
              <a:gdLst/>
              <a:ahLst/>
              <a:cxnLst>
                <a:cxn ang="0">
                  <a:pos x="491" y="1104"/>
                </a:cxn>
                <a:cxn ang="0">
                  <a:pos x="491" y="959"/>
                </a:cxn>
                <a:cxn ang="0">
                  <a:pos x="465" y="788"/>
                </a:cxn>
                <a:cxn ang="0">
                  <a:pos x="421" y="607"/>
                </a:cxn>
                <a:cxn ang="0">
                  <a:pos x="351" y="417"/>
                </a:cxn>
                <a:cxn ang="0">
                  <a:pos x="281" y="290"/>
                </a:cxn>
                <a:cxn ang="0">
                  <a:pos x="211" y="190"/>
                </a:cxn>
                <a:cxn ang="0">
                  <a:pos x="149" y="109"/>
                </a:cxn>
                <a:cxn ang="0">
                  <a:pos x="88" y="55"/>
                </a:cxn>
                <a:cxn ang="0">
                  <a:pos x="44" y="18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26" y="64"/>
                </a:cxn>
                <a:cxn ang="0">
                  <a:pos x="44" y="73"/>
                </a:cxn>
                <a:cxn ang="0">
                  <a:pos x="158" y="218"/>
                </a:cxn>
                <a:cxn ang="0">
                  <a:pos x="246" y="398"/>
                </a:cxn>
                <a:cxn ang="0">
                  <a:pos x="316" y="607"/>
                </a:cxn>
                <a:cxn ang="0">
                  <a:pos x="360" y="842"/>
                </a:cxn>
                <a:cxn ang="0">
                  <a:pos x="368" y="1104"/>
                </a:cxn>
                <a:cxn ang="0">
                  <a:pos x="360" y="1294"/>
                </a:cxn>
                <a:cxn ang="0">
                  <a:pos x="342" y="1484"/>
                </a:cxn>
                <a:cxn ang="0">
                  <a:pos x="298" y="1665"/>
                </a:cxn>
                <a:cxn ang="0">
                  <a:pos x="237" y="1837"/>
                </a:cxn>
                <a:cxn ang="0">
                  <a:pos x="140" y="2000"/>
                </a:cxn>
                <a:cxn ang="0">
                  <a:pos x="26" y="2145"/>
                </a:cxn>
                <a:cxn ang="0">
                  <a:pos x="9" y="2163"/>
                </a:cxn>
                <a:cxn ang="0">
                  <a:pos x="9" y="2172"/>
                </a:cxn>
                <a:cxn ang="0">
                  <a:pos x="0" y="2172"/>
                </a:cxn>
                <a:cxn ang="0">
                  <a:pos x="0" y="2199"/>
                </a:cxn>
                <a:cxn ang="0">
                  <a:pos x="9" y="2208"/>
                </a:cxn>
                <a:cxn ang="0">
                  <a:pos x="18" y="2208"/>
                </a:cxn>
                <a:cxn ang="0">
                  <a:pos x="44" y="2199"/>
                </a:cxn>
                <a:cxn ang="0">
                  <a:pos x="88" y="2154"/>
                </a:cxn>
                <a:cxn ang="0">
                  <a:pos x="149" y="2100"/>
                </a:cxn>
                <a:cxn ang="0">
                  <a:pos x="219" y="2009"/>
                </a:cxn>
                <a:cxn ang="0">
                  <a:pos x="289" y="1910"/>
                </a:cxn>
                <a:cxn ang="0">
                  <a:pos x="360" y="1774"/>
                </a:cxn>
                <a:cxn ang="0">
                  <a:pos x="447" y="1539"/>
                </a:cxn>
                <a:cxn ang="0">
                  <a:pos x="482" y="1303"/>
                </a:cxn>
                <a:cxn ang="0">
                  <a:pos x="491" y="1104"/>
                </a:cxn>
              </a:cxnLst>
              <a:rect l="0" t="0" r="r" b="b"/>
              <a:pathLst>
                <a:path w="491" h="2208">
                  <a:moveTo>
                    <a:pt x="491" y="1104"/>
                  </a:moveTo>
                  <a:lnTo>
                    <a:pt x="491" y="959"/>
                  </a:lnTo>
                  <a:lnTo>
                    <a:pt x="465" y="788"/>
                  </a:lnTo>
                  <a:lnTo>
                    <a:pt x="421" y="607"/>
                  </a:lnTo>
                  <a:lnTo>
                    <a:pt x="351" y="417"/>
                  </a:lnTo>
                  <a:lnTo>
                    <a:pt x="281" y="290"/>
                  </a:lnTo>
                  <a:lnTo>
                    <a:pt x="211" y="190"/>
                  </a:lnTo>
                  <a:lnTo>
                    <a:pt x="149" y="109"/>
                  </a:lnTo>
                  <a:lnTo>
                    <a:pt x="88" y="55"/>
                  </a:lnTo>
                  <a:lnTo>
                    <a:pt x="44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37"/>
                  </a:lnTo>
                  <a:lnTo>
                    <a:pt x="26" y="64"/>
                  </a:lnTo>
                  <a:lnTo>
                    <a:pt x="44" y="73"/>
                  </a:lnTo>
                  <a:lnTo>
                    <a:pt x="158" y="218"/>
                  </a:lnTo>
                  <a:lnTo>
                    <a:pt x="246" y="398"/>
                  </a:lnTo>
                  <a:lnTo>
                    <a:pt x="316" y="607"/>
                  </a:lnTo>
                  <a:lnTo>
                    <a:pt x="360" y="842"/>
                  </a:lnTo>
                  <a:lnTo>
                    <a:pt x="368" y="1104"/>
                  </a:lnTo>
                  <a:lnTo>
                    <a:pt x="360" y="1294"/>
                  </a:lnTo>
                  <a:lnTo>
                    <a:pt x="342" y="1484"/>
                  </a:lnTo>
                  <a:lnTo>
                    <a:pt x="298" y="1665"/>
                  </a:lnTo>
                  <a:lnTo>
                    <a:pt x="237" y="1837"/>
                  </a:lnTo>
                  <a:lnTo>
                    <a:pt x="140" y="2000"/>
                  </a:lnTo>
                  <a:lnTo>
                    <a:pt x="26" y="2145"/>
                  </a:lnTo>
                  <a:lnTo>
                    <a:pt x="9" y="2163"/>
                  </a:lnTo>
                  <a:lnTo>
                    <a:pt x="9" y="2172"/>
                  </a:lnTo>
                  <a:lnTo>
                    <a:pt x="0" y="2172"/>
                  </a:lnTo>
                  <a:lnTo>
                    <a:pt x="0" y="2199"/>
                  </a:lnTo>
                  <a:lnTo>
                    <a:pt x="9" y="2208"/>
                  </a:lnTo>
                  <a:lnTo>
                    <a:pt x="18" y="2208"/>
                  </a:lnTo>
                  <a:lnTo>
                    <a:pt x="44" y="2199"/>
                  </a:lnTo>
                  <a:lnTo>
                    <a:pt x="88" y="2154"/>
                  </a:lnTo>
                  <a:lnTo>
                    <a:pt x="149" y="2100"/>
                  </a:lnTo>
                  <a:lnTo>
                    <a:pt x="219" y="2009"/>
                  </a:lnTo>
                  <a:lnTo>
                    <a:pt x="289" y="1910"/>
                  </a:lnTo>
                  <a:lnTo>
                    <a:pt x="360" y="1774"/>
                  </a:lnTo>
                  <a:lnTo>
                    <a:pt x="447" y="1539"/>
                  </a:lnTo>
                  <a:lnTo>
                    <a:pt x="482" y="1303"/>
                  </a:lnTo>
                  <a:lnTo>
                    <a:pt x="491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6"/>
            <p:cNvSpPr>
              <a:spLocks/>
            </p:cNvSpPr>
            <p:nvPr/>
          </p:nvSpPr>
          <p:spPr bwMode="auto">
            <a:xfrm>
              <a:off x="18036" y="4291"/>
              <a:ext cx="912" cy="696"/>
            </a:xfrm>
            <a:custGeom>
              <a:avLst/>
              <a:gdLst/>
              <a:ahLst/>
              <a:cxnLst>
                <a:cxn ang="0">
                  <a:pos x="105" y="597"/>
                </a:cxn>
                <a:cxn ang="0">
                  <a:pos x="97" y="633"/>
                </a:cxn>
                <a:cxn ang="0">
                  <a:pos x="105" y="669"/>
                </a:cxn>
                <a:cxn ang="0">
                  <a:pos x="149" y="696"/>
                </a:cxn>
                <a:cxn ang="0">
                  <a:pos x="193" y="678"/>
                </a:cxn>
                <a:cxn ang="0">
                  <a:pos x="211" y="642"/>
                </a:cxn>
                <a:cxn ang="0">
                  <a:pos x="237" y="543"/>
                </a:cxn>
                <a:cxn ang="0">
                  <a:pos x="254" y="479"/>
                </a:cxn>
                <a:cxn ang="0">
                  <a:pos x="263" y="425"/>
                </a:cxn>
                <a:cxn ang="0">
                  <a:pos x="289" y="325"/>
                </a:cxn>
                <a:cxn ang="0">
                  <a:pos x="325" y="235"/>
                </a:cxn>
                <a:cxn ang="0">
                  <a:pos x="351" y="181"/>
                </a:cxn>
                <a:cxn ang="0">
                  <a:pos x="439" y="90"/>
                </a:cxn>
                <a:cxn ang="0">
                  <a:pos x="579" y="45"/>
                </a:cxn>
                <a:cxn ang="0">
                  <a:pos x="632" y="54"/>
                </a:cxn>
                <a:cxn ang="0">
                  <a:pos x="658" y="99"/>
                </a:cxn>
                <a:cxn ang="0">
                  <a:pos x="667" y="154"/>
                </a:cxn>
                <a:cxn ang="0">
                  <a:pos x="605" y="416"/>
                </a:cxn>
                <a:cxn ang="0">
                  <a:pos x="570" y="506"/>
                </a:cxn>
                <a:cxn ang="0">
                  <a:pos x="561" y="543"/>
                </a:cxn>
                <a:cxn ang="0">
                  <a:pos x="579" y="633"/>
                </a:cxn>
                <a:cxn ang="0">
                  <a:pos x="702" y="696"/>
                </a:cxn>
                <a:cxn ang="0">
                  <a:pos x="842" y="615"/>
                </a:cxn>
                <a:cxn ang="0">
                  <a:pos x="903" y="488"/>
                </a:cxn>
                <a:cxn ang="0">
                  <a:pos x="912" y="452"/>
                </a:cxn>
                <a:cxn ang="0">
                  <a:pos x="886" y="434"/>
                </a:cxn>
                <a:cxn ang="0">
                  <a:pos x="816" y="570"/>
                </a:cxn>
                <a:cxn ang="0">
                  <a:pos x="702" y="651"/>
                </a:cxn>
                <a:cxn ang="0">
                  <a:pos x="667" y="615"/>
                </a:cxn>
                <a:cxn ang="0">
                  <a:pos x="684" y="506"/>
                </a:cxn>
                <a:cxn ang="0">
                  <a:pos x="772" y="253"/>
                </a:cxn>
                <a:cxn ang="0">
                  <a:pos x="763" y="99"/>
                </a:cxn>
                <a:cxn ang="0">
                  <a:pos x="684" y="18"/>
                </a:cxn>
                <a:cxn ang="0">
                  <a:pos x="588" y="0"/>
                </a:cxn>
                <a:cxn ang="0">
                  <a:pos x="430" y="45"/>
                </a:cxn>
                <a:cxn ang="0">
                  <a:pos x="333" y="135"/>
                </a:cxn>
                <a:cxn ang="0">
                  <a:pos x="272" y="27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1"/>
                </a:cxn>
                <a:cxn ang="0">
                  <a:pos x="9" y="208"/>
                </a:cxn>
                <a:cxn ang="0">
                  <a:pos x="0" y="244"/>
                </a:cxn>
                <a:cxn ang="0">
                  <a:pos x="35" y="253"/>
                </a:cxn>
                <a:cxn ang="0">
                  <a:pos x="88" y="126"/>
                </a:cxn>
                <a:cxn ang="0">
                  <a:pos x="167" y="45"/>
                </a:cxn>
                <a:cxn ang="0">
                  <a:pos x="202" y="54"/>
                </a:cxn>
                <a:cxn ang="0">
                  <a:pos x="219" y="145"/>
                </a:cxn>
                <a:cxn ang="0">
                  <a:pos x="202" y="208"/>
                </a:cxn>
                <a:cxn ang="0">
                  <a:pos x="158" y="380"/>
                </a:cxn>
              </a:cxnLst>
              <a:rect l="0" t="0" r="r" b="b"/>
              <a:pathLst>
                <a:path w="912" h="696">
                  <a:moveTo>
                    <a:pt x="114" y="579"/>
                  </a:moveTo>
                  <a:lnTo>
                    <a:pt x="105" y="597"/>
                  </a:lnTo>
                  <a:lnTo>
                    <a:pt x="105" y="615"/>
                  </a:lnTo>
                  <a:lnTo>
                    <a:pt x="97" y="633"/>
                  </a:lnTo>
                  <a:lnTo>
                    <a:pt x="97" y="642"/>
                  </a:lnTo>
                  <a:lnTo>
                    <a:pt x="105" y="669"/>
                  </a:lnTo>
                  <a:lnTo>
                    <a:pt x="123" y="687"/>
                  </a:lnTo>
                  <a:lnTo>
                    <a:pt x="149" y="696"/>
                  </a:lnTo>
                  <a:lnTo>
                    <a:pt x="175" y="687"/>
                  </a:lnTo>
                  <a:lnTo>
                    <a:pt x="193" y="678"/>
                  </a:lnTo>
                  <a:lnTo>
                    <a:pt x="211" y="660"/>
                  </a:lnTo>
                  <a:lnTo>
                    <a:pt x="211" y="642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79"/>
                  </a:lnTo>
                  <a:lnTo>
                    <a:pt x="263" y="452"/>
                  </a:lnTo>
                  <a:lnTo>
                    <a:pt x="263" y="425"/>
                  </a:lnTo>
                  <a:lnTo>
                    <a:pt x="281" y="371"/>
                  </a:lnTo>
                  <a:lnTo>
                    <a:pt x="289" y="325"/>
                  </a:lnTo>
                  <a:lnTo>
                    <a:pt x="307" y="271"/>
                  </a:lnTo>
                  <a:lnTo>
                    <a:pt x="325" y="235"/>
                  </a:lnTo>
                  <a:lnTo>
                    <a:pt x="333" y="208"/>
                  </a:lnTo>
                  <a:lnTo>
                    <a:pt x="351" y="181"/>
                  </a:lnTo>
                  <a:lnTo>
                    <a:pt x="386" y="135"/>
                  </a:lnTo>
                  <a:lnTo>
                    <a:pt x="439" y="90"/>
                  </a:lnTo>
                  <a:lnTo>
                    <a:pt x="500" y="54"/>
                  </a:lnTo>
                  <a:lnTo>
                    <a:pt x="579" y="45"/>
                  </a:lnTo>
                  <a:lnTo>
                    <a:pt x="605" y="45"/>
                  </a:lnTo>
                  <a:lnTo>
                    <a:pt x="632" y="54"/>
                  </a:lnTo>
                  <a:lnTo>
                    <a:pt x="658" y="81"/>
                  </a:lnTo>
                  <a:lnTo>
                    <a:pt x="658" y="99"/>
                  </a:lnTo>
                  <a:lnTo>
                    <a:pt x="667" y="117"/>
                  </a:lnTo>
                  <a:lnTo>
                    <a:pt x="667" y="154"/>
                  </a:lnTo>
                  <a:lnTo>
                    <a:pt x="658" y="235"/>
                  </a:lnTo>
                  <a:lnTo>
                    <a:pt x="605" y="416"/>
                  </a:lnTo>
                  <a:lnTo>
                    <a:pt x="579" y="479"/>
                  </a:lnTo>
                  <a:lnTo>
                    <a:pt x="570" y="506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3"/>
                  </a:lnTo>
                  <a:lnTo>
                    <a:pt x="632" y="678"/>
                  </a:lnTo>
                  <a:lnTo>
                    <a:pt x="702" y="696"/>
                  </a:lnTo>
                  <a:lnTo>
                    <a:pt x="781" y="669"/>
                  </a:lnTo>
                  <a:lnTo>
                    <a:pt x="842" y="615"/>
                  </a:lnTo>
                  <a:lnTo>
                    <a:pt x="877" y="552"/>
                  </a:lnTo>
                  <a:lnTo>
                    <a:pt x="903" y="488"/>
                  </a:lnTo>
                  <a:lnTo>
                    <a:pt x="912" y="461"/>
                  </a:lnTo>
                  <a:lnTo>
                    <a:pt x="912" y="452"/>
                  </a:lnTo>
                  <a:lnTo>
                    <a:pt x="895" y="434"/>
                  </a:lnTo>
                  <a:lnTo>
                    <a:pt x="886" y="434"/>
                  </a:lnTo>
                  <a:lnTo>
                    <a:pt x="860" y="461"/>
                  </a:lnTo>
                  <a:lnTo>
                    <a:pt x="816" y="570"/>
                  </a:lnTo>
                  <a:lnTo>
                    <a:pt x="763" y="633"/>
                  </a:lnTo>
                  <a:lnTo>
                    <a:pt x="702" y="651"/>
                  </a:lnTo>
                  <a:lnTo>
                    <a:pt x="684" y="651"/>
                  </a:lnTo>
                  <a:lnTo>
                    <a:pt x="667" y="615"/>
                  </a:lnTo>
                  <a:lnTo>
                    <a:pt x="667" y="561"/>
                  </a:lnTo>
                  <a:lnTo>
                    <a:pt x="684" y="506"/>
                  </a:lnTo>
                  <a:lnTo>
                    <a:pt x="702" y="470"/>
                  </a:lnTo>
                  <a:lnTo>
                    <a:pt x="772" y="253"/>
                  </a:lnTo>
                  <a:lnTo>
                    <a:pt x="781" y="172"/>
                  </a:lnTo>
                  <a:lnTo>
                    <a:pt x="763" y="99"/>
                  </a:lnTo>
                  <a:lnTo>
                    <a:pt x="737" y="45"/>
                  </a:lnTo>
                  <a:lnTo>
                    <a:pt x="684" y="18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5"/>
                  </a:lnTo>
                  <a:lnTo>
                    <a:pt x="377" y="90"/>
                  </a:lnTo>
                  <a:lnTo>
                    <a:pt x="333" y="135"/>
                  </a:lnTo>
                  <a:lnTo>
                    <a:pt x="316" y="72"/>
                  </a:lnTo>
                  <a:lnTo>
                    <a:pt x="272" y="27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3"/>
                  </a:lnTo>
                  <a:lnTo>
                    <a:pt x="53" y="81"/>
                  </a:lnTo>
                  <a:lnTo>
                    <a:pt x="26" y="145"/>
                  </a:lnTo>
                  <a:lnTo>
                    <a:pt x="9" y="208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5" y="253"/>
                  </a:lnTo>
                  <a:lnTo>
                    <a:pt x="53" y="235"/>
                  </a:lnTo>
                  <a:lnTo>
                    <a:pt x="88" y="126"/>
                  </a:lnTo>
                  <a:lnTo>
                    <a:pt x="123" y="63"/>
                  </a:lnTo>
                  <a:lnTo>
                    <a:pt x="167" y="45"/>
                  </a:lnTo>
                  <a:lnTo>
                    <a:pt x="184" y="45"/>
                  </a:lnTo>
                  <a:lnTo>
                    <a:pt x="202" y="54"/>
                  </a:lnTo>
                  <a:lnTo>
                    <a:pt x="219" y="90"/>
                  </a:lnTo>
                  <a:lnTo>
                    <a:pt x="219" y="145"/>
                  </a:lnTo>
                  <a:lnTo>
                    <a:pt x="211" y="181"/>
                  </a:lnTo>
                  <a:lnTo>
                    <a:pt x="202" y="208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7"/>
            <p:cNvSpPr>
              <a:spLocks/>
            </p:cNvSpPr>
            <p:nvPr/>
          </p:nvSpPr>
          <p:spPr bwMode="auto">
            <a:xfrm>
              <a:off x="19738" y="4589"/>
              <a:ext cx="1420" cy="1466"/>
            </a:xfrm>
            <a:custGeom>
              <a:avLst/>
              <a:gdLst/>
              <a:ahLst/>
              <a:cxnLst>
                <a:cxn ang="0">
                  <a:pos x="754" y="779"/>
                </a:cxn>
                <a:cxn ang="0">
                  <a:pos x="1377" y="779"/>
                </a:cxn>
                <a:cxn ang="0">
                  <a:pos x="1394" y="769"/>
                </a:cxn>
                <a:cxn ang="0">
                  <a:pos x="1403" y="769"/>
                </a:cxn>
                <a:cxn ang="0">
                  <a:pos x="1420" y="733"/>
                </a:cxn>
                <a:cxn ang="0">
                  <a:pos x="1412" y="715"/>
                </a:cxn>
                <a:cxn ang="0">
                  <a:pos x="1394" y="697"/>
                </a:cxn>
                <a:cxn ang="0">
                  <a:pos x="1377" y="688"/>
                </a:cxn>
                <a:cxn ang="0">
                  <a:pos x="754" y="688"/>
                </a:cxn>
                <a:cxn ang="0">
                  <a:pos x="754" y="37"/>
                </a:cxn>
                <a:cxn ang="0">
                  <a:pos x="745" y="27"/>
                </a:cxn>
                <a:cxn ang="0">
                  <a:pos x="736" y="9"/>
                </a:cxn>
                <a:cxn ang="0">
                  <a:pos x="728" y="0"/>
                </a:cxn>
                <a:cxn ang="0">
                  <a:pos x="692" y="0"/>
                </a:cxn>
                <a:cxn ang="0">
                  <a:pos x="675" y="9"/>
                </a:cxn>
                <a:cxn ang="0">
                  <a:pos x="675" y="27"/>
                </a:cxn>
                <a:cxn ang="0">
                  <a:pos x="666" y="37"/>
                </a:cxn>
                <a:cxn ang="0">
                  <a:pos x="666" y="688"/>
                </a:cxn>
                <a:cxn ang="0">
                  <a:pos x="35" y="688"/>
                </a:cxn>
                <a:cxn ang="0">
                  <a:pos x="17" y="697"/>
                </a:cxn>
                <a:cxn ang="0">
                  <a:pos x="0" y="715"/>
                </a:cxn>
                <a:cxn ang="0">
                  <a:pos x="0" y="751"/>
                </a:cxn>
                <a:cxn ang="0">
                  <a:pos x="8" y="769"/>
                </a:cxn>
                <a:cxn ang="0">
                  <a:pos x="17" y="769"/>
                </a:cxn>
                <a:cxn ang="0">
                  <a:pos x="35" y="779"/>
                </a:cxn>
                <a:cxn ang="0">
                  <a:pos x="666" y="779"/>
                </a:cxn>
                <a:cxn ang="0">
                  <a:pos x="666" y="1439"/>
                </a:cxn>
                <a:cxn ang="0">
                  <a:pos x="675" y="1457"/>
                </a:cxn>
                <a:cxn ang="0">
                  <a:pos x="692" y="1466"/>
                </a:cxn>
                <a:cxn ang="0">
                  <a:pos x="728" y="1466"/>
                </a:cxn>
                <a:cxn ang="0">
                  <a:pos x="736" y="1457"/>
                </a:cxn>
                <a:cxn ang="0">
                  <a:pos x="745" y="1439"/>
                </a:cxn>
                <a:cxn ang="0">
                  <a:pos x="745" y="1430"/>
                </a:cxn>
                <a:cxn ang="0">
                  <a:pos x="754" y="1412"/>
                </a:cxn>
                <a:cxn ang="0">
                  <a:pos x="754" y="1394"/>
                </a:cxn>
                <a:cxn ang="0">
                  <a:pos x="754" y="779"/>
                </a:cxn>
              </a:cxnLst>
              <a:rect l="0" t="0" r="r" b="b"/>
              <a:pathLst>
                <a:path w="1420" h="1466">
                  <a:moveTo>
                    <a:pt x="754" y="779"/>
                  </a:moveTo>
                  <a:lnTo>
                    <a:pt x="1377" y="779"/>
                  </a:lnTo>
                  <a:lnTo>
                    <a:pt x="1394" y="769"/>
                  </a:lnTo>
                  <a:lnTo>
                    <a:pt x="1403" y="769"/>
                  </a:lnTo>
                  <a:lnTo>
                    <a:pt x="1420" y="733"/>
                  </a:lnTo>
                  <a:lnTo>
                    <a:pt x="1412" y="715"/>
                  </a:lnTo>
                  <a:lnTo>
                    <a:pt x="1394" y="697"/>
                  </a:lnTo>
                  <a:lnTo>
                    <a:pt x="1377" y="688"/>
                  </a:lnTo>
                  <a:lnTo>
                    <a:pt x="754" y="688"/>
                  </a:lnTo>
                  <a:lnTo>
                    <a:pt x="754" y="37"/>
                  </a:lnTo>
                  <a:lnTo>
                    <a:pt x="745" y="27"/>
                  </a:lnTo>
                  <a:lnTo>
                    <a:pt x="736" y="9"/>
                  </a:lnTo>
                  <a:lnTo>
                    <a:pt x="728" y="0"/>
                  </a:lnTo>
                  <a:lnTo>
                    <a:pt x="692" y="0"/>
                  </a:lnTo>
                  <a:lnTo>
                    <a:pt x="675" y="9"/>
                  </a:lnTo>
                  <a:lnTo>
                    <a:pt x="675" y="27"/>
                  </a:lnTo>
                  <a:lnTo>
                    <a:pt x="666" y="37"/>
                  </a:lnTo>
                  <a:lnTo>
                    <a:pt x="666" y="688"/>
                  </a:lnTo>
                  <a:lnTo>
                    <a:pt x="35" y="688"/>
                  </a:lnTo>
                  <a:lnTo>
                    <a:pt x="17" y="697"/>
                  </a:lnTo>
                  <a:lnTo>
                    <a:pt x="0" y="715"/>
                  </a:lnTo>
                  <a:lnTo>
                    <a:pt x="0" y="751"/>
                  </a:lnTo>
                  <a:lnTo>
                    <a:pt x="8" y="769"/>
                  </a:lnTo>
                  <a:lnTo>
                    <a:pt x="17" y="769"/>
                  </a:lnTo>
                  <a:lnTo>
                    <a:pt x="35" y="779"/>
                  </a:lnTo>
                  <a:lnTo>
                    <a:pt x="666" y="779"/>
                  </a:lnTo>
                  <a:lnTo>
                    <a:pt x="666" y="1439"/>
                  </a:lnTo>
                  <a:lnTo>
                    <a:pt x="675" y="1457"/>
                  </a:lnTo>
                  <a:lnTo>
                    <a:pt x="692" y="1466"/>
                  </a:lnTo>
                  <a:lnTo>
                    <a:pt x="728" y="1466"/>
                  </a:lnTo>
                  <a:lnTo>
                    <a:pt x="736" y="1457"/>
                  </a:lnTo>
                  <a:lnTo>
                    <a:pt x="745" y="1439"/>
                  </a:lnTo>
                  <a:lnTo>
                    <a:pt x="745" y="1430"/>
                  </a:lnTo>
                  <a:lnTo>
                    <a:pt x="754" y="1412"/>
                  </a:lnTo>
                  <a:lnTo>
                    <a:pt x="754" y="1394"/>
                  </a:lnTo>
                  <a:lnTo>
                    <a:pt x="754" y="7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8"/>
            <p:cNvSpPr>
              <a:spLocks/>
            </p:cNvSpPr>
            <p:nvPr/>
          </p:nvSpPr>
          <p:spPr bwMode="auto">
            <a:xfrm>
              <a:off x="22202" y="2915"/>
              <a:ext cx="702" cy="1466"/>
            </a:xfrm>
            <a:custGeom>
              <a:avLst/>
              <a:gdLst/>
              <a:ahLst/>
              <a:cxnLst>
                <a:cxn ang="0">
                  <a:pos x="439" y="55"/>
                </a:cxn>
                <a:cxn ang="0">
                  <a:pos x="439" y="27"/>
                </a:cxn>
                <a:cxn ang="0">
                  <a:pos x="430" y="9"/>
                </a:cxn>
                <a:cxn ang="0">
                  <a:pos x="421" y="0"/>
                </a:cxn>
                <a:cxn ang="0">
                  <a:pos x="386" y="0"/>
                </a:cxn>
                <a:cxn ang="0">
                  <a:pos x="298" y="73"/>
                </a:cxn>
                <a:cxn ang="0">
                  <a:pos x="211" y="109"/>
                </a:cxn>
                <a:cxn ang="0">
                  <a:pos x="123" y="127"/>
                </a:cxn>
                <a:cxn ang="0">
                  <a:pos x="53" y="136"/>
                </a:cxn>
                <a:cxn ang="0">
                  <a:pos x="0" y="136"/>
                </a:cxn>
                <a:cxn ang="0">
                  <a:pos x="0" y="208"/>
                </a:cxn>
                <a:cxn ang="0">
                  <a:pos x="62" y="208"/>
                </a:cxn>
                <a:cxn ang="0">
                  <a:pos x="167" y="190"/>
                </a:cxn>
                <a:cxn ang="0">
                  <a:pos x="281" y="154"/>
                </a:cxn>
                <a:cxn ang="0">
                  <a:pos x="281" y="1330"/>
                </a:cxn>
                <a:cxn ang="0">
                  <a:pos x="263" y="1367"/>
                </a:cxn>
                <a:cxn ang="0">
                  <a:pos x="228" y="1385"/>
                </a:cxn>
                <a:cxn ang="0">
                  <a:pos x="176" y="1394"/>
                </a:cxn>
                <a:cxn ang="0">
                  <a:pos x="9" y="1394"/>
                </a:cxn>
                <a:cxn ang="0">
                  <a:pos x="9" y="1466"/>
                </a:cxn>
                <a:cxn ang="0">
                  <a:pos x="79" y="1466"/>
                </a:cxn>
                <a:cxn ang="0">
                  <a:pos x="176" y="1457"/>
                </a:cxn>
                <a:cxn ang="0">
                  <a:pos x="535" y="1457"/>
                </a:cxn>
                <a:cxn ang="0">
                  <a:pos x="632" y="1466"/>
                </a:cxn>
                <a:cxn ang="0">
                  <a:pos x="702" y="1466"/>
                </a:cxn>
                <a:cxn ang="0">
                  <a:pos x="702" y="1394"/>
                </a:cxn>
                <a:cxn ang="0">
                  <a:pos x="535" y="1394"/>
                </a:cxn>
                <a:cxn ang="0">
                  <a:pos x="483" y="1385"/>
                </a:cxn>
                <a:cxn ang="0">
                  <a:pos x="447" y="1367"/>
                </a:cxn>
                <a:cxn ang="0">
                  <a:pos x="439" y="1330"/>
                </a:cxn>
                <a:cxn ang="0">
                  <a:pos x="439" y="1294"/>
                </a:cxn>
                <a:cxn ang="0">
                  <a:pos x="439" y="55"/>
                </a:cxn>
              </a:cxnLst>
              <a:rect l="0" t="0" r="r" b="b"/>
              <a:pathLst>
                <a:path w="702" h="1466">
                  <a:moveTo>
                    <a:pt x="439" y="55"/>
                  </a:moveTo>
                  <a:lnTo>
                    <a:pt x="439" y="27"/>
                  </a:lnTo>
                  <a:lnTo>
                    <a:pt x="430" y="9"/>
                  </a:lnTo>
                  <a:lnTo>
                    <a:pt x="421" y="0"/>
                  </a:lnTo>
                  <a:lnTo>
                    <a:pt x="386" y="0"/>
                  </a:lnTo>
                  <a:lnTo>
                    <a:pt x="298" y="73"/>
                  </a:lnTo>
                  <a:lnTo>
                    <a:pt x="211" y="109"/>
                  </a:lnTo>
                  <a:lnTo>
                    <a:pt x="123" y="127"/>
                  </a:lnTo>
                  <a:lnTo>
                    <a:pt x="53" y="136"/>
                  </a:lnTo>
                  <a:lnTo>
                    <a:pt x="0" y="136"/>
                  </a:lnTo>
                  <a:lnTo>
                    <a:pt x="0" y="208"/>
                  </a:lnTo>
                  <a:lnTo>
                    <a:pt x="62" y="208"/>
                  </a:lnTo>
                  <a:lnTo>
                    <a:pt x="167" y="190"/>
                  </a:lnTo>
                  <a:lnTo>
                    <a:pt x="281" y="154"/>
                  </a:lnTo>
                  <a:lnTo>
                    <a:pt x="281" y="1330"/>
                  </a:lnTo>
                  <a:lnTo>
                    <a:pt x="263" y="1367"/>
                  </a:lnTo>
                  <a:lnTo>
                    <a:pt x="228" y="1385"/>
                  </a:lnTo>
                  <a:lnTo>
                    <a:pt x="176" y="1394"/>
                  </a:lnTo>
                  <a:lnTo>
                    <a:pt x="9" y="1394"/>
                  </a:lnTo>
                  <a:lnTo>
                    <a:pt x="9" y="1466"/>
                  </a:lnTo>
                  <a:lnTo>
                    <a:pt x="79" y="1466"/>
                  </a:lnTo>
                  <a:lnTo>
                    <a:pt x="176" y="1457"/>
                  </a:lnTo>
                  <a:lnTo>
                    <a:pt x="535" y="1457"/>
                  </a:lnTo>
                  <a:lnTo>
                    <a:pt x="632" y="1466"/>
                  </a:lnTo>
                  <a:lnTo>
                    <a:pt x="702" y="1466"/>
                  </a:lnTo>
                  <a:lnTo>
                    <a:pt x="702" y="1394"/>
                  </a:lnTo>
                  <a:lnTo>
                    <a:pt x="535" y="1394"/>
                  </a:lnTo>
                  <a:lnTo>
                    <a:pt x="483" y="1385"/>
                  </a:lnTo>
                  <a:lnTo>
                    <a:pt x="447" y="1367"/>
                  </a:lnTo>
                  <a:lnTo>
                    <a:pt x="439" y="1330"/>
                  </a:lnTo>
                  <a:lnTo>
                    <a:pt x="439" y="1294"/>
                  </a:lnTo>
                  <a:lnTo>
                    <a:pt x="43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39"/>
            <p:cNvSpPr>
              <a:spLocks noChangeArrowheads="1"/>
            </p:cNvSpPr>
            <p:nvPr/>
          </p:nvSpPr>
          <p:spPr bwMode="auto">
            <a:xfrm>
              <a:off x="21921" y="5286"/>
              <a:ext cx="1079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0"/>
            <p:cNvSpPr>
              <a:spLocks noEditPoints="1"/>
            </p:cNvSpPr>
            <p:nvPr/>
          </p:nvSpPr>
          <p:spPr bwMode="auto">
            <a:xfrm>
              <a:off x="22071" y="5892"/>
              <a:ext cx="947" cy="1493"/>
            </a:xfrm>
            <a:custGeom>
              <a:avLst/>
              <a:gdLst/>
              <a:ahLst/>
              <a:cxnLst>
                <a:cxn ang="0">
                  <a:pos x="0" y="1131"/>
                </a:cxn>
                <a:cxn ang="0">
                  <a:pos x="570" y="1131"/>
                </a:cxn>
                <a:cxn ang="0">
                  <a:pos x="570" y="1321"/>
                </a:cxn>
                <a:cxn ang="0">
                  <a:pos x="561" y="1367"/>
                </a:cxn>
                <a:cxn ang="0">
                  <a:pos x="543" y="1403"/>
                </a:cxn>
                <a:cxn ang="0">
                  <a:pos x="500" y="1421"/>
                </a:cxn>
                <a:cxn ang="0">
                  <a:pos x="359" y="1421"/>
                </a:cxn>
                <a:cxn ang="0">
                  <a:pos x="359" y="1493"/>
                </a:cxn>
                <a:cxn ang="0">
                  <a:pos x="500" y="1484"/>
                </a:cxn>
                <a:cxn ang="0">
                  <a:pos x="798" y="1484"/>
                </a:cxn>
                <a:cxn ang="0">
                  <a:pos x="938" y="1493"/>
                </a:cxn>
                <a:cxn ang="0">
                  <a:pos x="938" y="1421"/>
                </a:cxn>
                <a:cxn ang="0">
                  <a:pos x="798" y="1421"/>
                </a:cxn>
                <a:cxn ang="0">
                  <a:pos x="754" y="1403"/>
                </a:cxn>
                <a:cxn ang="0">
                  <a:pos x="736" y="1367"/>
                </a:cxn>
                <a:cxn ang="0">
                  <a:pos x="728" y="1321"/>
                </a:cxn>
                <a:cxn ang="0">
                  <a:pos x="728" y="1131"/>
                </a:cxn>
                <a:cxn ang="0">
                  <a:pos x="947" y="1131"/>
                </a:cxn>
                <a:cxn ang="0">
                  <a:pos x="947" y="1059"/>
                </a:cxn>
                <a:cxn ang="0">
                  <a:pos x="728" y="1059"/>
                </a:cxn>
                <a:cxn ang="0">
                  <a:pos x="728" y="18"/>
                </a:cxn>
                <a:cxn ang="0">
                  <a:pos x="710" y="0"/>
                </a:cxn>
                <a:cxn ang="0">
                  <a:pos x="675" y="0"/>
                </a:cxn>
                <a:cxn ang="0">
                  <a:pos x="666" y="9"/>
                </a:cxn>
                <a:cxn ang="0">
                  <a:pos x="657" y="27"/>
                </a:cxn>
                <a:cxn ang="0">
                  <a:pos x="0" y="1059"/>
                </a:cxn>
                <a:cxn ang="0">
                  <a:pos x="0" y="1131"/>
                </a:cxn>
                <a:cxn ang="0">
                  <a:pos x="578" y="1059"/>
                </a:cxn>
                <a:cxn ang="0">
                  <a:pos x="61" y="1059"/>
                </a:cxn>
                <a:cxn ang="0">
                  <a:pos x="578" y="236"/>
                </a:cxn>
                <a:cxn ang="0">
                  <a:pos x="578" y="1059"/>
                </a:cxn>
              </a:cxnLst>
              <a:rect l="0" t="0" r="r" b="b"/>
              <a:pathLst>
                <a:path w="947" h="1493">
                  <a:moveTo>
                    <a:pt x="0" y="1131"/>
                  </a:moveTo>
                  <a:lnTo>
                    <a:pt x="570" y="1131"/>
                  </a:lnTo>
                  <a:lnTo>
                    <a:pt x="570" y="1321"/>
                  </a:lnTo>
                  <a:lnTo>
                    <a:pt x="561" y="1367"/>
                  </a:lnTo>
                  <a:lnTo>
                    <a:pt x="543" y="1403"/>
                  </a:lnTo>
                  <a:lnTo>
                    <a:pt x="500" y="1421"/>
                  </a:lnTo>
                  <a:lnTo>
                    <a:pt x="359" y="1421"/>
                  </a:lnTo>
                  <a:lnTo>
                    <a:pt x="359" y="1493"/>
                  </a:lnTo>
                  <a:lnTo>
                    <a:pt x="500" y="1484"/>
                  </a:lnTo>
                  <a:lnTo>
                    <a:pt x="798" y="1484"/>
                  </a:lnTo>
                  <a:lnTo>
                    <a:pt x="938" y="1493"/>
                  </a:lnTo>
                  <a:lnTo>
                    <a:pt x="938" y="1421"/>
                  </a:lnTo>
                  <a:lnTo>
                    <a:pt x="798" y="1421"/>
                  </a:lnTo>
                  <a:lnTo>
                    <a:pt x="754" y="1403"/>
                  </a:lnTo>
                  <a:lnTo>
                    <a:pt x="736" y="1367"/>
                  </a:lnTo>
                  <a:lnTo>
                    <a:pt x="728" y="1321"/>
                  </a:lnTo>
                  <a:lnTo>
                    <a:pt x="728" y="1131"/>
                  </a:lnTo>
                  <a:lnTo>
                    <a:pt x="947" y="1131"/>
                  </a:lnTo>
                  <a:lnTo>
                    <a:pt x="947" y="1059"/>
                  </a:lnTo>
                  <a:lnTo>
                    <a:pt x="728" y="1059"/>
                  </a:lnTo>
                  <a:lnTo>
                    <a:pt x="728" y="18"/>
                  </a:lnTo>
                  <a:lnTo>
                    <a:pt x="710" y="0"/>
                  </a:lnTo>
                  <a:lnTo>
                    <a:pt x="675" y="0"/>
                  </a:lnTo>
                  <a:lnTo>
                    <a:pt x="666" y="9"/>
                  </a:lnTo>
                  <a:lnTo>
                    <a:pt x="657" y="27"/>
                  </a:lnTo>
                  <a:lnTo>
                    <a:pt x="0" y="1059"/>
                  </a:lnTo>
                  <a:lnTo>
                    <a:pt x="0" y="1131"/>
                  </a:lnTo>
                  <a:close/>
                  <a:moveTo>
                    <a:pt x="578" y="1059"/>
                  </a:moveTo>
                  <a:lnTo>
                    <a:pt x="61" y="1059"/>
                  </a:lnTo>
                  <a:lnTo>
                    <a:pt x="578" y="236"/>
                  </a:lnTo>
                  <a:lnTo>
                    <a:pt x="578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1"/>
            <p:cNvSpPr>
              <a:spLocks noEditPoints="1"/>
            </p:cNvSpPr>
            <p:nvPr/>
          </p:nvSpPr>
          <p:spPr bwMode="auto">
            <a:xfrm>
              <a:off x="24561" y="2454"/>
              <a:ext cx="1474" cy="697"/>
            </a:xfrm>
            <a:custGeom>
              <a:avLst/>
              <a:gdLst/>
              <a:ahLst/>
              <a:cxnLst>
                <a:cxn ang="0">
                  <a:pos x="693" y="190"/>
                </a:cxn>
                <a:cxn ang="0">
                  <a:pos x="544" y="63"/>
                </a:cxn>
                <a:cxn ang="0">
                  <a:pos x="325" y="0"/>
                </a:cxn>
                <a:cxn ang="0">
                  <a:pos x="132" y="72"/>
                </a:cxn>
                <a:cxn ang="0">
                  <a:pos x="18" y="235"/>
                </a:cxn>
                <a:cxn ang="0">
                  <a:pos x="18" y="452"/>
                </a:cxn>
                <a:cxn ang="0">
                  <a:pos x="123" y="624"/>
                </a:cxn>
                <a:cxn ang="0">
                  <a:pos x="316" y="697"/>
                </a:cxn>
                <a:cxn ang="0">
                  <a:pos x="535" y="624"/>
                </a:cxn>
                <a:cxn ang="0">
                  <a:pos x="676" y="498"/>
                </a:cxn>
                <a:cxn ang="0">
                  <a:pos x="781" y="498"/>
                </a:cxn>
                <a:cxn ang="0">
                  <a:pos x="930" y="633"/>
                </a:cxn>
                <a:cxn ang="0">
                  <a:pos x="1149" y="697"/>
                </a:cxn>
                <a:cxn ang="0">
                  <a:pos x="1342" y="624"/>
                </a:cxn>
                <a:cxn ang="0">
                  <a:pos x="1456" y="452"/>
                </a:cxn>
                <a:cxn ang="0">
                  <a:pos x="1456" y="235"/>
                </a:cxn>
                <a:cxn ang="0">
                  <a:pos x="1351" y="72"/>
                </a:cxn>
                <a:cxn ang="0">
                  <a:pos x="1158" y="0"/>
                </a:cxn>
                <a:cxn ang="0">
                  <a:pos x="939" y="63"/>
                </a:cxn>
                <a:cxn ang="0">
                  <a:pos x="799" y="199"/>
                </a:cxn>
                <a:cxn ang="0">
                  <a:pos x="799" y="317"/>
                </a:cxn>
                <a:cxn ang="0">
                  <a:pos x="965" y="127"/>
                </a:cxn>
                <a:cxn ang="0">
                  <a:pos x="1167" y="54"/>
                </a:cxn>
                <a:cxn ang="0">
                  <a:pos x="1360" y="145"/>
                </a:cxn>
                <a:cxn ang="0">
                  <a:pos x="1430" y="344"/>
                </a:cxn>
                <a:cxn ang="0">
                  <a:pos x="1351" y="534"/>
                </a:cxn>
                <a:cxn ang="0">
                  <a:pos x="1176" y="606"/>
                </a:cxn>
                <a:cxn ang="0">
                  <a:pos x="983" y="525"/>
                </a:cxn>
                <a:cxn ang="0">
                  <a:pos x="799" y="317"/>
                </a:cxn>
                <a:cxn ang="0">
                  <a:pos x="597" y="479"/>
                </a:cxn>
                <a:cxn ang="0">
                  <a:pos x="413" y="615"/>
                </a:cxn>
                <a:cxn ang="0">
                  <a:pos x="202" y="606"/>
                </a:cxn>
                <a:cxn ang="0">
                  <a:pos x="62" y="452"/>
                </a:cxn>
                <a:cxn ang="0">
                  <a:pos x="62" y="235"/>
                </a:cxn>
                <a:cxn ang="0">
                  <a:pos x="202" y="99"/>
                </a:cxn>
                <a:cxn ang="0">
                  <a:pos x="395" y="108"/>
                </a:cxn>
                <a:cxn ang="0">
                  <a:pos x="579" y="262"/>
                </a:cxn>
              </a:cxnLst>
              <a:rect l="0" t="0" r="r" b="b"/>
              <a:pathLst>
                <a:path w="1474" h="697">
                  <a:moveTo>
                    <a:pt x="746" y="253"/>
                  </a:moveTo>
                  <a:lnTo>
                    <a:pt x="693" y="190"/>
                  </a:lnTo>
                  <a:lnTo>
                    <a:pt x="632" y="127"/>
                  </a:lnTo>
                  <a:lnTo>
                    <a:pt x="544" y="63"/>
                  </a:lnTo>
                  <a:lnTo>
                    <a:pt x="448" y="18"/>
                  </a:lnTo>
                  <a:lnTo>
                    <a:pt x="325" y="0"/>
                  </a:lnTo>
                  <a:lnTo>
                    <a:pt x="220" y="18"/>
                  </a:lnTo>
                  <a:lnTo>
                    <a:pt x="132" y="72"/>
                  </a:lnTo>
                  <a:lnTo>
                    <a:pt x="62" y="145"/>
                  </a:lnTo>
                  <a:lnTo>
                    <a:pt x="18" y="235"/>
                  </a:lnTo>
                  <a:lnTo>
                    <a:pt x="0" y="344"/>
                  </a:lnTo>
                  <a:lnTo>
                    <a:pt x="18" y="452"/>
                  </a:lnTo>
                  <a:lnTo>
                    <a:pt x="62" y="543"/>
                  </a:lnTo>
                  <a:lnTo>
                    <a:pt x="123" y="624"/>
                  </a:lnTo>
                  <a:lnTo>
                    <a:pt x="211" y="678"/>
                  </a:lnTo>
                  <a:lnTo>
                    <a:pt x="316" y="697"/>
                  </a:lnTo>
                  <a:lnTo>
                    <a:pt x="439" y="678"/>
                  </a:lnTo>
                  <a:lnTo>
                    <a:pt x="535" y="624"/>
                  </a:lnTo>
                  <a:lnTo>
                    <a:pt x="614" y="561"/>
                  </a:lnTo>
                  <a:lnTo>
                    <a:pt x="676" y="498"/>
                  </a:lnTo>
                  <a:lnTo>
                    <a:pt x="728" y="434"/>
                  </a:lnTo>
                  <a:lnTo>
                    <a:pt x="781" y="498"/>
                  </a:lnTo>
                  <a:lnTo>
                    <a:pt x="842" y="570"/>
                  </a:lnTo>
                  <a:lnTo>
                    <a:pt x="930" y="633"/>
                  </a:lnTo>
                  <a:lnTo>
                    <a:pt x="1027" y="678"/>
                  </a:lnTo>
                  <a:lnTo>
                    <a:pt x="1149" y="697"/>
                  </a:lnTo>
                  <a:lnTo>
                    <a:pt x="1255" y="678"/>
                  </a:lnTo>
                  <a:lnTo>
                    <a:pt x="1342" y="624"/>
                  </a:lnTo>
                  <a:lnTo>
                    <a:pt x="1413" y="552"/>
                  </a:lnTo>
                  <a:lnTo>
                    <a:pt x="1456" y="452"/>
                  </a:lnTo>
                  <a:lnTo>
                    <a:pt x="1474" y="344"/>
                  </a:lnTo>
                  <a:lnTo>
                    <a:pt x="1456" y="235"/>
                  </a:lnTo>
                  <a:lnTo>
                    <a:pt x="1413" y="145"/>
                  </a:lnTo>
                  <a:lnTo>
                    <a:pt x="1351" y="72"/>
                  </a:lnTo>
                  <a:lnTo>
                    <a:pt x="1263" y="18"/>
                  </a:lnTo>
                  <a:lnTo>
                    <a:pt x="1158" y="0"/>
                  </a:lnTo>
                  <a:lnTo>
                    <a:pt x="1035" y="18"/>
                  </a:lnTo>
                  <a:lnTo>
                    <a:pt x="939" y="63"/>
                  </a:lnTo>
                  <a:lnTo>
                    <a:pt x="860" y="127"/>
                  </a:lnTo>
                  <a:lnTo>
                    <a:pt x="799" y="199"/>
                  </a:lnTo>
                  <a:lnTo>
                    <a:pt x="746" y="253"/>
                  </a:lnTo>
                  <a:close/>
                  <a:moveTo>
                    <a:pt x="799" y="317"/>
                  </a:moveTo>
                  <a:lnTo>
                    <a:pt x="878" y="208"/>
                  </a:lnTo>
                  <a:lnTo>
                    <a:pt x="965" y="127"/>
                  </a:lnTo>
                  <a:lnTo>
                    <a:pt x="1062" y="72"/>
                  </a:lnTo>
                  <a:lnTo>
                    <a:pt x="1167" y="54"/>
                  </a:lnTo>
                  <a:lnTo>
                    <a:pt x="1272" y="81"/>
                  </a:lnTo>
                  <a:lnTo>
                    <a:pt x="1360" y="145"/>
                  </a:lnTo>
                  <a:lnTo>
                    <a:pt x="1413" y="235"/>
                  </a:lnTo>
                  <a:lnTo>
                    <a:pt x="1430" y="344"/>
                  </a:lnTo>
                  <a:lnTo>
                    <a:pt x="1413" y="452"/>
                  </a:lnTo>
                  <a:lnTo>
                    <a:pt x="1351" y="534"/>
                  </a:lnTo>
                  <a:lnTo>
                    <a:pt x="1272" y="588"/>
                  </a:lnTo>
                  <a:lnTo>
                    <a:pt x="1176" y="606"/>
                  </a:lnTo>
                  <a:lnTo>
                    <a:pt x="1079" y="588"/>
                  </a:lnTo>
                  <a:lnTo>
                    <a:pt x="983" y="525"/>
                  </a:lnTo>
                  <a:lnTo>
                    <a:pt x="895" y="434"/>
                  </a:lnTo>
                  <a:lnTo>
                    <a:pt x="799" y="317"/>
                  </a:lnTo>
                  <a:close/>
                  <a:moveTo>
                    <a:pt x="676" y="380"/>
                  </a:moveTo>
                  <a:lnTo>
                    <a:pt x="597" y="479"/>
                  </a:lnTo>
                  <a:lnTo>
                    <a:pt x="509" y="561"/>
                  </a:lnTo>
                  <a:lnTo>
                    <a:pt x="413" y="615"/>
                  </a:lnTo>
                  <a:lnTo>
                    <a:pt x="307" y="633"/>
                  </a:lnTo>
                  <a:lnTo>
                    <a:pt x="202" y="606"/>
                  </a:lnTo>
                  <a:lnTo>
                    <a:pt x="114" y="543"/>
                  </a:lnTo>
                  <a:lnTo>
                    <a:pt x="62" y="452"/>
                  </a:lnTo>
                  <a:lnTo>
                    <a:pt x="44" y="344"/>
                  </a:lnTo>
                  <a:lnTo>
                    <a:pt x="62" y="235"/>
                  </a:lnTo>
                  <a:lnTo>
                    <a:pt x="123" y="154"/>
                  </a:lnTo>
                  <a:lnTo>
                    <a:pt x="202" y="99"/>
                  </a:lnTo>
                  <a:lnTo>
                    <a:pt x="299" y="81"/>
                  </a:lnTo>
                  <a:lnTo>
                    <a:pt x="395" y="108"/>
                  </a:lnTo>
                  <a:lnTo>
                    <a:pt x="492" y="163"/>
                  </a:lnTo>
                  <a:lnTo>
                    <a:pt x="579" y="262"/>
                  </a:lnTo>
                  <a:lnTo>
                    <a:pt x="676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2"/>
            <p:cNvSpPr>
              <a:spLocks/>
            </p:cNvSpPr>
            <p:nvPr/>
          </p:nvSpPr>
          <p:spPr bwMode="auto">
            <a:xfrm>
              <a:off x="23877" y="3802"/>
              <a:ext cx="2842" cy="3086"/>
            </a:xfrm>
            <a:custGeom>
              <a:avLst/>
              <a:gdLst/>
              <a:ahLst/>
              <a:cxnLst>
                <a:cxn ang="0">
                  <a:pos x="2579" y="3086"/>
                </a:cxn>
                <a:cxn ang="0">
                  <a:pos x="2842" y="2380"/>
                </a:cxn>
                <a:cxn ang="0">
                  <a:pos x="2789" y="2380"/>
                </a:cxn>
                <a:cxn ang="0">
                  <a:pos x="2719" y="2507"/>
                </a:cxn>
                <a:cxn ang="0">
                  <a:pos x="2623" y="2615"/>
                </a:cxn>
                <a:cxn ang="0">
                  <a:pos x="2509" y="2706"/>
                </a:cxn>
                <a:cxn ang="0">
                  <a:pos x="2377" y="2778"/>
                </a:cxn>
                <a:cxn ang="0">
                  <a:pos x="2228" y="2823"/>
                </a:cxn>
                <a:cxn ang="0">
                  <a:pos x="2097" y="2850"/>
                </a:cxn>
                <a:cxn ang="0">
                  <a:pos x="1965" y="2869"/>
                </a:cxn>
                <a:cxn ang="0">
                  <a:pos x="1790" y="2887"/>
                </a:cxn>
                <a:cxn ang="0">
                  <a:pos x="1570" y="2896"/>
                </a:cxn>
                <a:cxn ang="0">
                  <a:pos x="281" y="2896"/>
                </a:cxn>
                <a:cxn ang="0">
                  <a:pos x="1369" y="1575"/>
                </a:cxn>
                <a:cxn ang="0">
                  <a:pos x="1386" y="1556"/>
                </a:cxn>
                <a:cxn ang="0">
                  <a:pos x="1386" y="1529"/>
                </a:cxn>
                <a:cxn ang="0">
                  <a:pos x="1369" y="1511"/>
                </a:cxn>
                <a:cxn ang="0">
                  <a:pos x="377" y="109"/>
                </a:cxn>
                <a:cxn ang="0">
                  <a:pos x="1702" y="109"/>
                </a:cxn>
                <a:cxn ang="0">
                  <a:pos x="1842" y="118"/>
                </a:cxn>
                <a:cxn ang="0">
                  <a:pos x="1947" y="127"/>
                </a:cxn>
                <a:cxn ang="0">
                  <a:pos x="2018" y="136"/>
                </a:cxn>
                <a:cxn ang="0">
                  <a:pos x="2044" y="145"/>
                </a:cxn>
                <a:cxn ang="0">
                  <a:pos x="2184" y="172"/>
                </a:cxn>
                <a:cxn ang="0">
                  <a:pos x="2342" y="217"/>
                </a:cxn>
                <a:cxn ang="0">
                  <a:pos x="2518" y="308"/>
                </a:cxn>
                <a:cxn ang="0">
                  <a:pos x="2570" y="344"/>
                </a:cxn>
                <a:cxn ang="0">
                  <a:pos x="2640" y="407"/>
                </a:cxn>
                <a:cxn ang="0">
                  <a:pos x="2719" y="498"/>
                </a:cxn>
                <a:cxn ang="0">
                  <a:pos x="2789" y="615"/>
                </a:cxn>
                <a:cxn ang="0">
                  <a:pos x="2842" y="615"/>
                </a:cxn>
                <a:cxn ang="0">
                  <a:pos x="2579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91"/>
                </a:cxn>
                <a:cxn ang="0">
                  <a:pos x="1123" y="1683"/>
                </a:cxn>
                <a:cxn ang="0">
                  <a:pos x="18" y="3022"/>
                </a:cxn>
                <a:cxn ang="0">
                  <a:pos x="9" y="3040"/>
                </a:cxn>
                <a:cxn ang="0">
                  <a:pos x="0" y="3050"/>
                </a:cxn>
                <a:cxn ang="0">
                  <a:pos x="0" y="3077"/>
                </a:cxn>
                <a:cxn ang="0">
                  <a:pos x="18" y="3086"/>
                </a:cxn>
                <a:cxn ang="0">
                  <a:pos x="53" y="3086"/>
                </a:cxn>
                <a:cxn ang="0">
                  <a:pos x="2579" y="3086"/>
                </a:cxn>
              </a:cxnLst>
              <a:rect l="0" t="0" r="r" b="b"/>
              <a:pathLst>
                <a:path w="2842" h="3086">
                  <a:moveTo>
                    <a:pt x="2579" y="3086"/>
                  </a:moveTo>
                  <a:lnTo>
                    <a:pt x="2842" y="2380"/>
                  </a:lnTo>
                  <a:lnTo>
                    <a:pt x="2789" y="2380"/>
                  </a:lnTo>
                  <a:lnTo>
                    <a:pt x="2719" y="2507"/>
                  </a:lnTo>
                  <a:lnTo>
                    <a:pt x="2623" y="2615"/>
                  </a:lnTo>
                  <a:lnTo>
                    <a:pt x="2509" y="2706"/>
                  </a:lnTo>
                  <a:lnTo>
                    <a:pt x="2377" y="2778"/>
                  </a:lnTo>
                  <a:lnTo>
                    <a:pt x="2228" y="2823"/>
                  </a:lnTo>
                  <a:lnTo>
                    <a:pt x="2097" y="2850"/>
                  </a:lnTo>
                  <a:lnTo>
                    <a:pt x="1965" y="2869"/>
                  </a:lnTo>
                  <a:lnTo>
                    <a:pt x="1790" y="2887"/>
                  </a:lnTo>
                  <a:lnTo>
                    <a:pt x="1570" y="2896"/>
                  </a:lnTo>
                  <a:lnTo>
                    <a:pt x="281" y="2896"/>
                  </a:lnTo>
                  <a:lnTo>
                    <a:pt x="1369" y="1575"/>
                  </a:lnTo>
                  <a:lnTo>
                    <a:pt x="1386" y="1556"/>
                  </a:lnTo>
                  <a:lnTo>
                    <a:pt x="1386" y="1529"/>
                  </a:lnTo>
                  <a:lnTo>
                    <a:pt x="1369" y="1511"/>
                  </a:lnTo>
                  <a:lnTo>
                    <a:pt x="377" y="109"/>
                  </a:lnTo>
                  <a:lnTo>
                    <a:pt x="1702" y="109"/>
                  </a:lnTo>
                  <a:lnTo>
                    <a:pt x="1842" y="118"/>
                  </a:lnTo>
                  <a:lnTo>
                    <a:pt x="1947" y="127"/>
                  </a:lnTo>
                  <a:lnTo>
                    <a:pt x="2018" y="136"/>
                  </a:lnTo>
                  <a:lnTo>
                    <a:pt x="2044" y="145"/>
                  </a:lnTo>
                  <a:lnTo>
                    <a:pt x="2184" y="172"/>
                  </a:lnTo>
                  <a:lnTo>
                    <a:pt x="2342" y="217"/>
                  </a:lnTo>
                  <a:lnTo>
                    <a:pt x="2518" y="308"/>
                  </a:lnTo>
                  <a:lnTo>
                    <a:pt x="2570" y="344"/>
                  </a:lnTo>
                  <a:lnTo>
                    <a:pt x="2640" y="407"/>
                  </a:lnTo>
                  <a:lnTo>
                    <a:pt x="2719" y="498"/>
                  </a:lnTo>
                  <a:lnTo>
                    <a:pt x="2789" y="615"/>
                  </a:lnTo>
                  <a:lnTo>
                    <a:pt x="2842" y="615"/>
                  </a:lnTo>
                  <a:lnTo>
                    <a:pt x="2579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91"/>
                  </a:lnTo>
                  <a:lnTo>
                    <a:pt x="1123" y="1683"/>
                  </a:lnTo>
                  <a:lnTo>
                    <a:pt x="18" y="3022"/>
                  </a:lnTo>
                  <a:lnTo>
                    <a:pt x="9" y="3040"/>
                  </a:lnTo>
                  <a:lnTo>
                    <a:pt x="0" y="3050"/>
                  </a:lnTo>
                  <a:lnTo>
                    <a:pt x="0" y="3077"/>
                  </a:lnTo>
                  <a:lnTo>
                    <a:pt x="18" y="3086"/>
                  </a:lnTo>
                  <a:lnTo>
                    <a:pt x="53" y="3086"/>
                  </a:lnTo>
                  <a:lnTo>
                    <a:pt x="2579" y="3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"/>
            <p:cNvSpPr>
              <a:spLocks/>
            </p:cNvSpPr>
            <p:nvPr/>
          </p:nvSpPr>
          <p:spPr bwMode="auto">
            <a:xfrm>
              <a:off x="23772" y="7765"/>
              <a:ext cx="912" cy="697"/>
            </a:xfrm>
            <a:custGeom>
              <a:avLst/>
              <a:gdLst/>
              <a:ahLst/>
              <a:cxnLst>
                <a:cxn ang="0">
                  <a:pos x="105" y="598"/>
                </a:cxn>
                <a:cxn ang="0">
                  <a:pos x="97" y="634"/>
                </a:cxn>
                <a:cxn ang="0">
                  <a:pos x="105" y="670"/>
                </a:cxn>
                <a:cxn ang="0">
                  <a:pos x="149" y="697"/>
                </a:cxn>
                <a:cxn ang="0">
                  <a:pos x="193" y="679"/>
                </a:cxn>
                <a:cxn ang="0">
                  <a:pos x="211" y="643"/>
                </a:cxn>
                <a:cxn ang="0">
                  <a:pos x="237" y="543"/>
                </a:cxn>
                <a:cxn ang="0">
                  <a:pos x="254" y="480"/>
                </a:cxn>
                <a:cxn ang="0">
                  <a:pos x="263" y="426"/>
                </a:cxn>
                <a:cxn ang="0">
                  <a:pos x="290" y="326"/>
                </a:cxn>
                <a:cxn ang="0">
                  <a:pos x="325" y="236"/>
                </a:cxn>
                <a:cxn ang="0">
                  <a:pos x="351" y="181"/>
                </a:cxn>
                <a:cxn ang="0">
                  <a:pos x="439" y="91"/>
                </a:cxn>
                <a:cxn ang="0">
                  <a:pos x="579" y="46"/>
                </a:cxn>
                <a:cxn ang="0">
                  <a:pos x="632" y="55"/>
                </a:cxn>
                <a:cxn ang="0">
                  <a:pos x="658" y="100"/>
                </a:cxn>
                <a:cxn ang="0">
                  <a:pos x="667" y="154"/>
                </a:cxn>
                <a:cxn ang="0">
                  <a:pos x="605" y="417"/>
                </a:cxn>
                <a:cxn ang="0">
                  <a:pos x="570" y="507"/>
                </a:cxn>
                <a:cxn ang="0">
                  <a:pos x="561" y="543"/>
                </a:cxn>
                <a:cxn ang="0">
                  <a:pos x="579" y="634"/>
                </a:cxn>
                <a:cxn ang="0">
                  <a:pos x="702" y="697"/>
                </a:cxn>
                <a:cxn ang="0">
                  <a:pos x="842" y="616"/>
                </a:cxn>
                <a:cxn ang="0">
                  <a:pos x="903" y="489"/>
                </a:cxn>
                <a:cxn ang="0">
                  <a:pos x="912" y="453"/>
                </a:cxn>
                <a:cxn ang="0">
                  <a:pos x="886" y="435"/>
                </a:cxn>
                <a:cxn ang="0">
                  <a:pos x="816" y="570"/>
                </a:cxn>
                <a:cxn ang="0">
                  <a:pos x="702" y="652"/>
                </a:cxn>
                <a:cxn ang="0">
                  <a:pos x="667" y="616"/>
                </a:cxn>
                <a:cxn ang="0">
                  <a:pos x="684" y="507"/>
                </a:cxn>
                <a:cxn ang="0">
                  <a:pos x="772" y="254"/>
                </a:cxn>
                <a:cxn ang="0">
                  <a:pos x="763" y="100"/>
                </a:cxn>
                <a:cxn ang="0">
                  <a:pos x="684" y="19"/>
                </a:cxn>
                <a:cxn ang="0">
                  <a:pos x="588" y="0"/>
                </a:cxn>
                <a:cxn ang="0">
                  <a:pos x="430" y="46"/>
                </a:cxn>
                <a:cxn ang="0">
                  <a:pos x="333" y="136"/>
                </a:cxn>
                <a:cxn ang="0">
                  <a:pos x="272" y="28"/>
                </a:cxn>
                <a:cxn ang="0">
                  <a:pos x="175" y="0"/>
                </a:cxn>
                <a:cxn ang="0">
                  <a:pos x="114" y="9"/>
                </a:cxn>
                <a:cxn ang="0">
                  <a:pos x="53" y="82"/>
                </a:cxn>
                <a:cxn ang="0">
                  <a:pos x="9" y="209"/>
                </a:cxn>
                <a:cxn ang="0">
                  <a:pos x="0" y="245"/>
                </a:cxn>
                <a:cxn ang="0">
                  <a:pos x="35" y="254"/>
                </a:cxn>
                <a:cxn ang="0">
                  <a:pos x="88" y="127"/>
                </a:cxn>
                <a:cxn ang="0">
                  <a:pos x="167" y="46"/>
                </a:cxn>
                <a:cxn ang="0">
                  <a:pos x="202" y="55"/>
                </a:cxn>
                <a:cxn ang="0">
                  <a:pos x="219" y="145"/>
                </a:cxn>
                <a:cxn ang="0">
                  <a:pos x="202" y="209"/>
                </a:cxn>
                <a:cxn ang="0">
                  <a:pos x="158" y="380"/>
                </a:cxn>
              </a:cxnLst>
              <a:rect l="0" t="0" r="r" b="b"/>
              <a:pathLst>
                <a:path w="912" h="697">
                  <a:moveTo>
                    <a:pt x="114" y="580"/>
                  </a:moveTo>
                  <a:lnTo>
                    <a:pt x="105" y="598"/>
                  </a:lnTo>
                  <a:lnTo>
                    <a:pt x="105" y="616"/>
                  </a:lnTo>
                  <a:lnTo>
                    <a:pt x="97" y="634"/>
                  </a:lnTo>
                  <a:lnTo>
                    <a:pt x="97" y="643"/>
                  </a:lnTo>
                  <a:lnTo>
                    <a:pt x="105" y="670"/>
                  </a:lnTo>
                  <a:lnTo>
                    <a:pt x="114" y="679"/>
                  </a:lnTo>
                  <a:lnTo>
                    <a:pt x="149" y="697"/>
                  </a:lnTo>
                  <a:lnTo>
                    <a:pt x="175" y="688"/>
                  </a:lnTo>
                  <a:lnTo>
                    <a:pt x="193" y="679"/>
                  </a:lnTo>
                  <a:lnTo>
                    <a:pt x="211" y="661"/>
                  </a:lnTo>
                  <a:lnTo>
                    <a:pt x="211" y="643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4" y="480"/>
                  </a:lnTo>
                  <a:lnTo>
                    <a:pt x="263" y="453"/>
                  </a:lnTo>
                  <a:lnTo>
                    <a:pt x="263" y="426"/>
                  </a:lnTo>
                  <a:lnTo>
                    <a:pt x="281" y="371"/>
                  </a:lnTo>
                  <a:lnTo>
                    <a:pt x="290" y="326"/>
                  </a:lnTo>
                  <a:lnTo>
                    <a:pt x="307" y="272"/>
                  </a:lnTo>
                  <a:lnTo>
                    <a:pt x="325" y="236"/>
                  </a:lnTo>
                  <a:lnTo>
                    <a:pt x="333" y="209"/>
                  </a:lnTo>
                  <a:lnTo>
                    <a:pt x="351" y="181"/>
                  </a:lnTo>
                  <a:lnTo>
                    <a:pt x="386" y="136"/>
                  </a:lnTo>
                  <a:lnTo>
                    <a:pt x="439" y="91"/>
                  </a:lnTo>
                  <a:lnTo>
                    <a:pt x="500" y="55"/>
                  </a:lnTo>
                  <a:lnTo>
                    <a:pt x="579" y="46"/>
                  </a:lnTo>
                  <a:lnTo>
                    <a:pt x="605" y="46"/>
                  </a:lnTo>
                  <a:lnTo>
                    <a:pt x="632" y="55"/>
                  </a:lnTo>
                  <a:lnTo>
                    <a:pt x="658" y="82"/>
                  </a:lnTo>
                  <a:lnTo>
                    <a:pt x="658" y="100"/>
                  </a:lnTo>
                  <a:lnTo>
                    <a:pt x="667" y="118"/>
                  </a:lnTo>
                  <a:lnTo>
                    <a:pt x="667" y="154"/>
                  </a:lnTo>
                  <a:lnTo>
                    <a:pt x="658" y="236"/>
                  </a:lnTo>
                  <a:lnTo>
                    <a:pt x="605" y="417"/>
                  </a:lnTo>
                  <a:lnTo>
                    <a:pt x="579" y="480"/>
                  </a:lnTo>
                  <a:lnTo>
                    <a:pt x="570" y="507"/>
                  </a:lnTo>
                  <a:lnTo>
                    <a:pt x="561" y="525"/>
                  </a:lnTo>
                  <a:lnTo>
                    <a:pt x="561" y="543"/>
                  </a:lnTo>
                  <a:lnTo>
                    <a:pt x="553" y="561"/>
                  </a:lnTo>
                  <a:lnTo>
                    <a:pt x="579" y="634"/>
                  </a:lnTo>
                  <a:lnTo>
                    <a:pt x="632" y="679"/>
                  </a:lnTo>
                  <a:lnTo>
                    <a:pt x="702" y="697"/>
                  </a:lnTo>
                  <a:lnTo>
                    <a:pt x="781" y="670"/>
                  </a:lnTo>
                  <a:lnTo>
                    <a:pt x="842" y="616"/>
                  </a:lnTo>
                  <a:lnTo>
                    <a:pt x="877" y="552"/>
                  </a:lnTo>
                  <a:lnTo>
                    <a:pt x="903" y="489"/>
                  </a:lnTo>
                  <a:lnTo>
                    <a:pt x="912" y="462"/>
                  </a:lnTo>
                  <a:lnTo>
                    <a:pt x="912" y="453"/>
                  </a:lnTo>
                  <a:lnTo>
                    <a:pt x="895" y="435"/>
                  </a:lnTo>
                  <a:lnTo>
                    <a:pt x="886" y="435"/>
                  </a:lnTo>
                  <a:lnTo>
                    <a:pt x="860" y="462"/>
                  </a:lnTo>
                  <a:lnTo>
                    <a:pt x="816" y="570"/>
                  </a:lnTo>
                  <a:lnTo>
                    <a:pt x="763" y="634"/>
                  </a:lnTo>
                  <a:lnTo>
                    <a:pt x="702" y="652"/>
                  </a:lnTo>
                  <a:lnTo>
                    <a:pt x="684" y="652"/>
                  </a:lnTo>
                  <a:lnTo>
                    <a:pt x="667" y="616"/>
                  </a:lnTo>
                  <a:lnTo>
                    <a:pt x="667" y="561"/>
                  </a:lnTo>
                  <a:lnTo>
                    <a:pt x="684" y="507"/>
                  </a:lnTo>
                  <a:lnTo>
                    <a:pt x="702" y="471"/>
                  </a:lnTo>
                  <a:lnTo>
                    <a:pt x="772" y="254"/>
                  </a:lnTo>
                  <a:lnTo>
                    <a:pt x="781" y="172"/>
                  </a:lnTo>
                  <a:lnTo>
                    <a:pt x="763" y="100"/>
                  </a:lnTo>
                  <a:lnTo>
                    <a:pt x="737" y="46"/>
                  </a:lnTo>
                  <a:lnTo>
                    <a:pt x="684" y="19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6"/>
                  </a:lnTo>
                  <a:lnTo>
                    <a:pt x="377" y="91"/>
                  </a:lnTo>
                  <a:lnTo>
                    <a:pt x="333" y="136"/>
                  </a:lnTo>
                  <a:lnTo>
                    <a:pt x="316" y="73"/>
                  </a:lnTo>
                  <a:lnTo>
                    <a:pt x="272" y="28"/>
                  </a:lnTo>
                  <a:lnTo>
                    <a:pt x="219" y="9"/>
                  </a:lnTo>
                  <a:lnTo>
                    <a:pt x="175" y="0"/>
                  </a:lnTo>
                  <a:lnTo>
                    <a:pt x="140" y="0"/>
                  </a:lnTo>
                  <a:lnTo>
                    <a:pt x="114" y="9"/>
                  </a:lnTo>
                  <a:lnTo>
                    <a:pt x="61" y="64"/>
                  </a:lnTo>
                  <a:lnTo>
                    <a:pt x="53" y="82"/>
                  </a:lnTo>
                  <a:lnTo>
                    <a:pt x="26" y="145"/>
                  </a:lnTo>
                  <a:lnTo>
                    <a:pt x="9" y="209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9" y="254"/>
                  </a:lnTo>
                  <a:lnTo>
                    <a:pt x="35" y="254"/>
                  </a:lnTo>
                  <a:lnTo>
                    <a:pt x="53" y="236"/>
                  </a:lnTo>
                  <a:lnTo>
                    <a:pt x="88" y="127"/>
                  </a:lnTo>
                  <a:lnTo>
                    <a:pt x="123" y="64"/>
                  </a:lnTo>
                  <a:lnTo>
                    <a:pt x="167" y="46"/>
                  </a:lnTo>
                  <a:lnTo>
                    <a:pt x="184" y="46"/>
                  </a:lnTo>
                  <a:lnTo>
                    <a:pt x="202" y="55"/>
                  </a:lnTo>
                  <a:lnTo>
                    <a:pt x="219" y="91"/>
                  </a:lnTo>
                  <a:lnTo>
                    <a:pt x="219" y="145"/>
                  </a:lnTo>
                  <a:lnTo>
                    <a:pt x="211" y="181"/>
                  </a:lnTo>
                  <a:lnTo>
                    <a:pt x="202" y="209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4"/>
            <p:cNvSpPr>
              <a:spLocks noEditPoints="1"/>
            </p:cNvSpPr>
            <p:nvPr/>
          </p:nvSpPr>
          <p:spPr bwMode="auto">
            <a:xfrm>
              <a:off x="24860" y="7847"/>
              <a:ext cx="1096" cy="416"/>
            </a:xfrm>
            <a:custGeom>
              <a:avLst/>
              <a:gdLst/>
              <a:ahLst/>
              <a:cxnLst>
                <a:cxn ang="0">
                  <a:pos x="1043" y="81"/>
                </a:cxn>
                <a:cxn ang="0">
                  <a:pos x="1070" y="81"/>
                </a:cxn>
                <a:cxn ang="0">
                  <a:pos x="1087" y="72"/>
                </a:cxn>
                <a:cxn ang="0">
                  <a:pos x="1096" y="63"/>
                </a:cxn>
                <a:cxn ang="0">
                  <a:pos x="1096" y="18"/>
                </a:cxn>
                <a:cxn ang="0">
                  <a:pos x="1087" y="9"/>
                </a:cxn>
                <a:cxn ang="0">
                  <a:pos x="1070" y="9"/>
                </a:cxn>
                <a:cxn ang="0">
                  <a:pos x="1061" y="0"/>
                </a:cxn>
                <a:cxn ang="0">
                  <a:pos x="43" y="0"/>
                </a:cxn>
                <a:cxn ang="0">
                  <a:pos x="26" y="9"/>
                </a:cxn>
                <a:cxn ang="0">
                  <a:pos x="8" y="9"/>
                </a:cxn>
                <a:cxn ang="0">
                  <a:pos x="0" y="18"/>
                </a:cxn>
                <a:cxn ang="0">
                  <a:pos x="0" y="54"/>
                </a:cxn>
                <a:cxn ang="0">
                  <a:pos x="17" y="72"/>
                </a:cxn>
                <a:cxn ang="0">
                  <a:pos x="35" y="81"/>
                </a:cxn>
                <a:cxn ang="0">
                  <a:pos x="52" y="81"/>
                </a:cxn>
                <a:cxn ang="0">
                  <a:pos x="1043" y="81"/>
                </a:cxn>
                <a:cxn ang="0">
                  <a:pos x="1043" y="416"/>
                </a:cxn>
                <a:cxn ang="0">
                  <a:pos x="1070" y="416"/>
                </a:cxn>
                <a:cxn ang="0">
                  <a:pos x="1087" y="407"/>
                </a:cxn>
                <a:cxn ang="0">
                  <a:pos x="1096" y="398"/>
                </a:cxn>
                <a:cxn ang="0">
                  <a:pos x="1096" y="362"/>
                </a:cxn>
                <a:cxn ang="0">
                  <a:pos x="1078" y="344"/>
                </a:cxn>
                <a:cxn ang="0">
                  <a:pos x="26" y="344"/>
                </a:cxn>
                <a:cxn ang="0">
                  <a:pos x="8" y="353"/>
                </a:cxn>
                <a:cxn ang="0">
                  <a:pos x="0" y="362"/>
                </a:cxn>
                <a:cxn ang="0">
                  <a:pos x="0" y="398"/>
                </a:cxn>
                <a:cxn ang="0">
                  <a:pos x="17" y="416"/>
                </a:cxn>
                <a:cxn ang="0">
                  <a:pos x="52" y="416"/>
                </a:cxn>
                <a:cxn ang="0">
                  <a:pos x="1043" y="416"/>
                </a:cxn>
              </a:cxnLst>
              <a:rect l="0" t="0" r="r" b="b"/>
              <a:pathLst>
                <a:path w="1096" h="416">
                  <a:moveTo>
                    <a:pt x="1043" y="81"/>
                  </a:moveTo>
                  <a:lnTo>
                    <a:pt x="1070" y="81"/>
                  </a:lnTo>
                  <a:lnTo>
                    <a:pt x="1087" y="72"/>
                  </a:lnTo>
                  <a:lnTo>
                    <a:pt x="1096" y="63"/>
                  </a:lnTo>
                  <a:lnTo>
                    <a:pt x="1096" y="18"/>
                  </a:lnTo>
                  <a:lnTo>
                    <a:pt x="1087" y="9"/>
                  </a:lnTo>
                  <a:lnTo>
                    <a:pt x="1070" y="9"/>
                  </a:lnTo>
                  <a:lnTo>
                    <a:pt x="1061" y="0"/>
                  </a:lnTo>
                  <a:lnTo>
                    <a:pt x="43" y="0"/>
                  </a:lnTo>
                  <a:lnTo>
                    <a:pt x="26" y="9"/>
                  </a:lnTo>
                  <a:lnTo>
                    <a:pt x="8" y="9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17" y="72"/>
                  </a:lnTo>
                  <a:lnTo>
                    <a:pt x="35" y="81"/>
                  </a:lnTo>
                  <a:lnTo>
                    <a:pt x="52" y="81"/>
                  </a:lnTo>
                  <a:lnTo>
                    <a:pt x="1043" y="81"/>
                  </a:lnTo>
                  <a:close/>
                  <a:moveTo>
                    <a:pt x="1043" y="416"/>
                  </a:moveTo>
                  <a:lnTo>
                    <a:pt x="1070" y="416"/>
                  </a:lnTo>
                  <a:lnTo>
                    <a:pt x="1087" y="407"/>
                  </a:lnTo>
                  <a:lnTo>
                    <a:pt x="1096" y="398"/>
                  </a:lnTo>
                  <a:lnTo>
                    <a:pt x="1096" y="362"/>
                  </a:lnTo>
                  <a:lnTo>
                    <a:pt x="1078" y="344"/>
                  </a:lnTo>
                  <a:lnTo>
                    <a:pt x="26" y="344"/>
                  </a:lnTo>
                  <a:lnTo>
                    <a:pt x="8" y="353"/>
                  </a:lnTo>
                  <a:lnTo>
                    <a:pt x="0" y="362"/>
                  </a:lnTo>
                  <a:lnTo>
                    <a:pt x="0" y="398"/>
                  </a:lnTo>
                  <a:lnTo>
                    <a:pt x="17" y="416"/>
                  </a:lnTo>
                  <a:lnTo>
                    <a:pt x="52" y="416"/>
                  </a:lnTo>
                  <a:lnTo>
                    <a:pt x="1043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5"/>
            <p:cNvSpPr>
              <a:spLocks noEditPoints="1"/>
            </p:cNvSpPr>
            <p:nvPr/>
          </p:nvSpPr>
          <p:spPr bwMode="auto">
            <a:xfrm>
              <a:off x="26140" y="7422"/>
              <a:ext cx="693" cy="1049"/>
            </a:xfrm>
            <a:custGeom>
              <a:avLst/>
              <a:gdLst/>
              <a:ahLst/>
              <a:cxnLst>
                <a:cxn ang="0">
                  <a:pos x="693" y="533"/>
                </a:cxn>
                <a:cxn ang="0">
                  <a:pos x="684" y="380"/>
                </a:cxn>
                <a:cxn ang="0">
                  <a:pos x="658" y="244"/>
                </a:cxn>
                <a:cxn ang="0">
                  <a:pos x="605" y="126"/>
                </a:cxn>
                <a:cxn ang="0">
                  <a:pos x="544" y="63"/>
                </a:cxn>
                <a:cxn ang="0">
                  <a:pos x="456" y="18"/>
                </a:cxn>
                <a:cxn ang="0">
                  <a:pos x="351" y="0"/>
                </a:cxn>
                <a:cxn ang="0">
                  <a:pos x="246" y="18"/>
                </a:cxn>
                <a:cxn ang="0">
                  <a:pos x="167" y="54"/>
                </a:cxn>
                <a:cxn ang="0">
                  <a:pos x="105" y="108"/>
                </a:cxn>
                <a:cxn ang="0">
                  <a:pos x="62" y="181"/>
                </a:cxn>
                <a:cxn ang="0">
                  <a:pos x="35" y="262"/>
                </a:cxn>
                <a:cxn ang="0">
                  <a:pos x="18" y="343"/>
                </a:cxn>
                <a:cxn ang="0">
                  <a:pos x="9" y="416"/>
                </a:cxn>
                <a:cxn ang="0">
                  <a:pos x="0" y="479"/>
                </a:cxn>
                <a:cxn ang="0">
                  <a:pos x="0" y="588"/>
                </a:cxn>
                <a:cxn ang="0">
                  <a:pos x="9" y="660"/>
                </a:cxn>
                <a:cxn ang="0">
                  <a:pos x="18" y="742"/>
                </a:cxn>
                <a:cxn ang="0">
                  <a:pos x="44" y="832"/>
                </a:cxn>
                <a:cxn ang="0">
                  <a:pos x="88" y="913"/>
                </a:cxn>
                <a:cxn ang="0">
                  <a:pos x="149" y="986"/>
                </a:cxn>
                <a:cxn ang="0">
                  <a:pos x="237" y="1031"/>
                </a:cxn>
                <a:cxn ang="0">
                  <a:pos x="351" y="1049"/>
                </a:cxn>
                <a:cxn ang="0">
                  <a:pos x="456" y="1040"/>
                </a:cxn>
                <a:cxn ang="0">
                  <a:pos x="535" y="995"/>
                </a:cxn>
                <a:cxn ang="0">
                  <a:pos x="597" y="941"/>
                </a:cxn>
                <a:cxn ang="0">
                  <a:pos x="640" y="868"/>
                </a:cxn>
                <a:cxn ang="0">
                  <a:pos x="667" y="796"/>
                </a:cxn>
                <a:cxn ang="0">
                  <a:pos x="684" y="714"/>
                </a:cxn>
                <a:cxn ang="0">
                  <a:pos x="693" y="642"/>
                </a:cxn>
                <a:cxn ang="0">
                  <a:pos x="693" y="533"/>
                </a:cxn>
                <a:cxn ang="0">
                  <a:pos x="351" y="1013"/>
                </a:cxn>
                <a:cxn ang="0">
                  <a:pos x="298" y="1004"/>
                </a:cxn>
                <a:cxn ang="0">
                  <a:pos x="237" y="977"/>
                </a:cxn>
                <a:cxn ang="0">
                  <a:pos x="193" y="923"/>
                </a:cxn>
                <a:cxn ang="0">
                  <a:pos x="158" y="841"/>
                </a:cxn>
                <a:cxn ang="0">
                  <a:pos x="149" y="742"/>
                </a:cxn>
                <a:cxn ang="0">
                  <a:pos x="140" y="624"/>
                </a:cxn>
                <a:cxn ang="0">
                  <a:pos x="140" y="398"/>
                </a:cxn>
                <a:cxn ang="0">
                  <a:pos x="149" y="289"/>
                </a:cxn>
                <a:cxn ang="0">
                  <a:pos x="158" y="199"/>
                </a:cxn>
                <a:cxn ang="0">
                  <a:pos x="193" y="117"/>
                </a:cxn>
                <a:cxn ang="0">
                  <a:pos x="246" y="72"/>
                </a:cxn>
                <a:cxn ang="0">
                  <a:pos x="298" y="45"/>
                </a:cxn>
                <a:cxn ang="0">
                  <a:pos x="351" y="45"/>
                </a:cxn>
                <a:cxn ang="0">
                  <a:pos x="430" y="63"/>
                </a:cxn>
                <a:cxn ang="0">
                  <a:pos x="491" y="108"/>
                </a:cxn>
                <a:cxn ang="0">
                  <a:pos x="535" y="181"/>
                </a:cxn>
                <a:cxn ang="0">
                  <a:pos x="553" y="271"/>
                </a:cxn>
                <a:cxn ang="0">
                  <a:pos x="561" y="380"/>
                </a:cxn>
                <a:cxn ang="0">
                  <a:pos x="561" y="678"/>
                </a:cxn>
                <a:cxn ang="0">
                  <a:pos x="544" y="832"/>
                </a:cxn>
                <a:cxn ang="0">
                  <a:pos x="509" y="923"/>
                </a:cxn>
                <a:cxn ang="0">
                  <a:pos x="456" y="977"/>
                </a:cxn>
                <a:cxn ang="0">
                  <a:pos x="404" y="1004"/>
                </a:cxn>
                <a:cxn ang="0">
                  <a:pos x="351" y="1013"/>
                </a:cxn>
              </a:cxnLst>
              <a:rect l="0" t="0" r="r" b="b"/>
              <a:pathLst>
                <a:path w="693" h="1049">
                  <a:moveTo>
                    <a:pt x="693" y="533"/>
                  </a:moveTo>
                  <a:lnTo>
                    <a:pt x="684" y="380"/>
                  </a:lnTo>
                  <a:lnTo>
                    <a:pt x="658" y="244"/>
                  </a:lnTo>
                  <a:lnTo>
                    <a:pt x="605" y="126"/>
                  </a:lnTo>
                  <a:lnTo>
                    <a:pt x="544" y="63"/>
                  </a:lnTo>
                  <a:lnTo>
                    <a:pt x="456" y="18"/>
                  </a:lnTo>
                  <a:lnTo>
                    <a:pt x="351" y="0"/>
                  </a:lnTo>
                  <a:lnTo>
                    <a:pt x="246" y="18"/>
                  </a:lnTo>
                  <a:lnTo>
                    <a:pt x="167" y="54"/>
                  </a:lnTo>
                  <a:lnTo>
                    <a:pt x="105" y="108"/>
                  </a:lnTo>
                  <a:lnTo>
                    <a:pt x="62" y="181"/>
                  </a:lnTo>
                  <a:lnTo>
                    <a:pt x="35" y="262"/>
                  </a:lnTo>
                  <a:lnTo>
                    <a:pt x="18" y="343"/>
                  </a:lnTo>
                  <a:lnTo>
                    <a:pt x="9" y="416"/>
                  </a:lnTo>
                  <a:lnTo>
                    <a:pt x="0" y="479"/>
                  </a:lnTo>
                  <a:lnTo>
                    <a:pt x="0" y="588"/>
                  </a:lnTo>
                  <a:lnTo>
                    <a:pt x="9" y="660"/>
                  </a:lnTo>
                  <a:lnTo>
                    <a:pt x="18" y="742"/>
                  </a:lnTo>
                  <a:lnTo>
                    <a:pt x="44" y="832"/>
                  </a:lnTo>
                  <a:lnTo>
                    <a:pt x="88" y="913"/>
                  </a:lnTo>
                  <a:lnTo>
                    <a:pt x="149" y="986"/>
                  </a:lnTo>
                  <a:lnTo>
                    <a:pt x="237" y="1031"/>
                  </a:lnTo>
                  <a:lnTo>
                    <a:pt x="351" y="1049"/>
                  </a:lnTo>
                  <a:lnTo>
                    <a:pt x="456" y="1040"/>
                  </a:lnTo>
                  <a:lnTo>
                    <a:pt x="535" y="995"/>
                  </a:lnTo>
                  <a:lnTo>
                    <a:pt x="597" y="941"/>
                  </a:lnTo>
                  <a:lnTo>
                    <a:pt x="640" y="868"/>
                  </a:lnTo>
                  <a:lnTo>
                    <a:pt x="667" y="796"/>
                  </a:lnTo>
                  <a:lnTo>
                    <a:pt x="684" y="714"/>
                  </a:lnTo>
                  <a:lnTo>
                    <a:pt x="693" y="642"/>
                  </a:lnTo>
                  <a:lnTo>
                    <a:pt x="693" y="533"/>
                  </a:lnTo>
                  <a:close/>
                  <a:moveTo>
                    <a:pt x="351" y="1013"/>
                  </a:moveTo>
                  <a:lnTo>
                    <a:pt x="298" y="1004"/>
                  </a:lnTo>
                  <a:lnTo>
                    <a:pt x="237" y="977"/>
                  </a:lnTo>
                  <a:lnTo>
                    <a:pt x="193" y="923"/>
                  </a:lnTo>
                  <a:lnTo>
                    <a:pt x="158" y="841"/>
                  </a:lnTo>
                  <a:lnTo>
                    <a:pt x="149" y="742"/>
                  </a:lnTo>
                  <a:lnTo>
                    <a:pt x="140" y="624"/>
                  </a:lnTo>
                  <a:lnTo>
                    <a:pt x="140" y="398"/>
                  </a:lnTo>
                  <a:lnTo>
                    <a:pt x="149" y="289"/>
                  </a:lnTo>
                  <a:lnTo>
                    <a:pt x="158" y="199"/>
                  </a:lnTo>
                  <a:lnTo>
                    <a:pt x="193" y="117"/>
                  </a:lnTo>
                  <a:lnTo>
                    <a:pt x="246" y="72"/>
                  </a:lnTo>
                  <a:lnTo>
                    <a:pt x="298" y="45"/>
                  </a:lnTo>
                  <a:lnTo>
                    <a:pt x="351" y="45"/>
                  </a:lnTo>
                  <a:lnTo>
                    <a:pt x="430" y="63"/>
                  </a:lnTo>
                  <a:lnTo>
                    <a:pt x="491" y="108"/>
                  </a:lnTo>
                  <a:lnTo>
                    <a:pt x="535" y="181"/>
                  </a:lnTo>
                  <a:lnTo>
                    <a:pt x="553" y="271"/>
                  </a:lnTo>
                  <a:lnTo>
                    <a:pt x="561" y="380"/>
                  </a:lnTo>
                  <a:lnTo>
                    <a:pt x="561" y="678"/>
                  </a:lnTo>
                  <a:lnTo>
                    <a:pt x="544" y="832"/>
                  </a:lnTo>
                  <a:lnTo>
                    <a:pt x="509" y="923"/>
                  </a:lnTo>
                  <a:lnTo>
                    <a:pt x="456" y="977"/>
                  </a:lnTo>
                  <a:lnTo>
                    <a:pt x="404" y="1004"/>
                  </a:lnTo>
                  <a:lnTo>
                    <a:pt x="351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6"/>
            <p:cNvSpPr>
              <a:spLocks/>
            </p:cNvSpPr>
            <p:nvPr/>
          </p:nvSpPr>
          <p:spPr bwMode="auto">
            <a:xfrm>
              <a:off x="27465" y="4218"/>
              <a:ext cx="499" cy="2208"/>
            </a:xfrm>
            <a:custGeom>
              <a:avLst/>
              <a:gdLst/>
              <a:ahLst/>
              <a:cxnLst>
                <a:cxn ang="0">
                  <a:pos x="499" y="2181"/>
                </a:cxn>
                <a:cxn ang="0">
                  <a:pos x="456" y="2136"/>
                </a:cxn>
                <a:cxn ang="0">
                  <a:pos x="342" y="1991"/>
                </a:cxn>
                <a:cxn ang="0">
                  <a:pos x="254" y="1819"/>
                </a:cxn>
                <a:cxn ang="0">
                  <a:pos x="192" y="1647"/>
                </a:cxn>
                <a:cxn ang="0">
                  <a:pos x="149" y="1457"/>
                </a:cxn>
                <a:cxn ang="0">
                  <a:pos x="131" y="1276"/>
                </a:cxn>
                <a:cxn ang="0">
                  <a:pos x="122" y="1104"/>
                </a:cxn>
                <a:cxn ang="0">
                  <a:pos x="131" y="878"/>
                </a:cxn>
                <a:cxn ang="0">
                  <a:pos x="166" y="652"/>
                </a:cxn>
                <a:cxn ang="0">
                  <a:pos x="236" y="435"/>
                </a:cxn>
                <a:cxn ang="0">
                  <a:pos x="333" y="245"/>
                </a:cxn>
                <a:cxn ang="0">
                  <a:pos x="464" y="64"/>
                </a:cxn>
                <a:cxn ang="0">
                  <a:pos x="499" y="27"/>
                </a:cxn>
                <a:cxn ang="0">
                  <a:pos x="491" y="9"/>
                </a:cxn>
                <a:cxn ang="0">
                  <a:pos x="482" y="9"/>
                </a:cxn>
                <a:cxn ang="0">
                  <a:pos x="473" y="0"/>
                </a:cxn>
                <a:cxn ang="0">
                  <a:pos x="447" y="18"/>
                </a:cxn>
                <a:cxn ang="0">
                  <a:pos x="403" y="55"/>
                </a:cxn>
                <a:cxn ang="0">
                  <a:pos x="342" y="109"/>
                </a:cxn>
                <a:cxn ang="0">
                  <a:pos x="271" y="199"/>
                </a:cxn>
                <a:cxn ang="0">
                  <a:pos x="201" y="308"/>
                </a:cxn>
                <a:cxn ang="0">
                  <a:pos x="131" y="435"/>
                </a:cxn>
                <a:cxn ang="0">
                  <a:pos x="52" y="679"/>
                </a:cxn>
                <a:cxn ang="0">
                  <a:pos x="8" y="905"/>
                </a:cxn>
                <a:cxn ang="0">
                  <a:pos x="0" y="1104"/>
                </a:cxn>
                <a:cxn ang="0">
                  <a:pos x="8" y="1249"/>
                </a:cxn>
                <a:cxn ang="0">
                  <a:pos x="26" y="1421"/>
                </a:cxn>
                <a:cxn ang="0">
                  <a:pos x="70" y="1602"/>
                </a:cxn>
                <a:cxn ang="0">
                  <a:pos x="140" y="1792"/>
                </a:cxn>
                <a:cxn ang="0">
                  <a:pos x="210" y="1919"/>
                </a:cxn>
                <a:cxn ang="0">
                  <a:pos x="280" y="2018"/>
                </a:cxn>
                <a:cxn ang="0">
                  <a:pos x="350" y="2100"/>
                </a:cxn>
                <a:cxn ang="0">
                  <a:pos x="403" y="2163"/>
                </a:cxn>
                <a:cxn ang="0">
                  <a:pos x="456" y="2199"/>
                </a:cxn>
                <a:cxn ang="0">
                  <a:pos x="473" y="2208"/>
                </a:cxn>
                <a:cxn ang="0">
                  <a:pos x="482" y="2208"/>
                </a:cxn>
                <a:cxn ang="0">
                  <a:pos x="491" y="2199"/>
                </a:cxn>
                <a:cxn ang="0">
                  <a:pos x="499" y="2181"/>
                </a:cxn>
              </a:cxnLst>
              <a:rect l="0" t="0" r="r" b="b"/>
              <a:pathLst>
                <a:path w="499" h="2208">
                  <a:moveTo>
                    <a:pt x="499" y="2181"/>
                  </a:moveTo>
                  <a:lnTo>
                    <a:pt x="456" y="2136"/>
                  </a:lnTo>
                  <a:lnTo>
                    <a:pt x="342" y="1991"/>
                  </a:lnTo>
                  <a:lnTo>
                    <a:pt x="254" y="1819"/>
                  </a:lnTo>
                  <a:lnTo>
                    <a:pt x="192" y="1647"/>
                  </a:lnTo>
                  <a:lnTo>
                    <a:pt x="149" y="1457"/>
                  </a:lnTo>
                  <a:lnTo>
                    <a:pt x="131" y="1276"/>
                  </a:lnTo>
                  <a:lnTo>
                    <a:pt x="122" y="1104"/>
                  </a:lnTo>
                  <a:lnTo>
                    <a:pt x="131" y="878"/>
                  </a:lnTo>
                  <a:lnTo>
                    <a:pt x="166" y="652"/>
                  </a:lnTo>
                  <a:lnTo>
                    <a:pt x="236" y="435"/>
                  </a:lnTo>
                  <a:lnTo>
                    <a:pt x="333" y="245"/>
                  </a:lnTo>
                  <a:lnTo>
                    <a:pt x="464" y="64"/>
                  </a:lnTo>
                  <a:lnTo>
                    <a:pt x="499" y="27"/>
                  </a:lnTo>
                  <a:lnTo>
                    <a:pt x="491" y="9"/>
                  </a:lnTo>
                  <a:lnTo>
                    <a:pt x="482" y="9"/>
                  </a:lnTo>
                  <a:lnTo>
                    <a:pt x="473" y="0"/>
                  </a:lnTo>
                  <a:lnTo>
                    <a:pt x="447" y="18"/>
                  </a:lnTo>
                  <a:lnTo>
                    <a:pt x="403" y="55"/>
                  </a:lnTo>
                  <a:lnTo>
                    <a:pt x="342" y="109"/>
                  </a:lnTo>
                  <a:lnTo>
                    <a:pt x="271" y="199"/>
                  </a:lnTo>
                  <a:lnTo>
                    <a:pt x="201" y="308"/>
                  </a:lnTo>
                  <a:lnTo>
                    <a:pt x="131" y="435"/>
                  </a:lnTo>
                  <a:lnTo>
                    <a:pt x="52" y="679"/>
                  </a:lnTo>
                  <a:lnTo>
                    <a:pt x="8" y="905"/>
                  </a:lnTo>
                  <a:lnTo>
                    <a:pt x="0" y="1104"/>
                  </a:lnTo>
                  <a:lnTo>
                    <a:pt x="8" y="1249"/>
                  </a:lnTo>
                  <a:lnTo>
                    <a:pt x="26" y="1421"/>
                  </a:lnTo>
                  <a:lnTo>
                    <a:pt x="70" y="1602"/>
                  </a:lnTo>
                  <a:lnTo>
                    <a:pt x="140" y="1792"/>
                  </a:lnTo>
                  <a:lnTo>
                    <a:pt x="210" y="1919"/>
                  </a:lnTo>
                  <a:lnTo>
                    <a:pt x="280" y="2018"/>
                  </a:lnTo>
                  <a:lnTo>
                    <a:pt x="350" y="2100"/>
                  </a:lnTo>
                  <a:lnTo>
                    <a:pt x="403" y="2163"/>
                  </a:lnTo>
                  <a:lnTo>
                    <a:pt x="456" y="2199"/>
                  </a:lnTo>
                  <a:lnTo>
                    <a:pt x="473" y="2208"/>
                  </a:lnTo>
                  <a:lnTo>
                    <a:pt x="482" y="2208"/>
                  </a:lnTo>
                  <a:lnTo>
                    <a:pt x="491" y="2199"/>
                  </a:lnTo>
                  <a:lnTo>
                    <a:pt x="499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7"/>
            <p:cNvSpPr>
              <a:spLocks/>
            </p:cNvSpPr>
            <p:nvPr/>
          </p:nvSpPr>
          <p:spPr bwMode="auto">
            <a:xfrm>
              <a:off x="28175" y="4408"/>
              <a:ext cx="886" cy="1511"/>
            </a:xfrm>
            <a:custGeom>
              <a:avLst/>
              <a:gdLst/>
              <a:ahLst/>
              <a:cxnLst>
                <a:cxn ang="0">
                  <a:pos x="649" y="625"/>
                </a:cxn>
                <a:cxn ang="0">
                  <a:pos x="807" y="426"/>
                </a:cxn>
                <a:cxn ang="0">
                  <a:pos x="807" y="199"/>
                </a:cxn>
                <a:cxn ang="0">
                  <a:pos x="658" y="55"/>
                </a:cxn>
                <a:cxn ang="0">
                  <a:pos x="438" y="0"/>
                </a:cxn>
                <a:cxn ang="0">
                  <a:pos x="210" y="55"/>
                </a:cxn>
                <a:cxn ang="0">
                  <a:pos x="79" y="199"/>
                </a:cxn>
                <a:cxn ang="0">
                  <a:pos x="61" y="335"/>
                </a:cxn>
                <a:cxn ang="0">
                  <a:pos x="88" y="380"/>
                </a:cxn>
                <a:cxn ang="0">
                  <a:pos x="167" y="417"/>
                </a:cxn>
                <a:cxn ang="0">
                  <a:pos x="237" y="389"/>
                </a:cxn>
                <a:cxn ang="0">
                  <a:pos x="272" y="335"/>
                </a:cxn>
                <a:cxn ang="0">
                  <a:pos x="263" y="245"/>
                </a:cxn>
                <a:cxn ang="0">
                  <a:pos x="193" y="190"/>
                </a:cxn>
                <a:cxn ang="0">
                  <a:pos x="202" y="127"/>
                </a:cxn>
                <a:cxn ang="0">
                  <a:pos x="360" y="64"/>
                </a:cxn>
                <a:cxn ang="0">
                  <a:pos x="482" y="64"/>
                </a:cxn>
                <a:cxn ang="0">
                  <a:pos x="588" y="127"/>
                </a:cxn>
                <a:cxn ang="0">
                  <a:pos x="631" y="299"/>
                </a:cxn>
                <a:cxn ang="0">
                  <a:pos x="614" y="453"/>
                </a:cxn>
                <a:cxn ang="0">
                  <a:pos x="526" y="616"/>
                </a:cxn>
                <a:cxn ang="0">
                  <a:pos x="421" y="661"/>
                </a:cxn>
                <a:cxn ang="0">
                  <a:pos x="289" y="670"/>
                </a:cxn>
                <a:cxn ang="0">
                  <a:pos x="272" y="688"/>
                </a:cxn>
                <a:cxn ang="0">
                  <a:pos x="272" y="715"/>
                </a:cxn>
                <a:cxn ang="0">
                  <a:pos x="412" y="724"/>
                </a:cxn>
                <a:cxn ang="0">
                  <a:pos x="579" y="788"/>
                </a:cxn>
                <a:cxn ang="0">
                  <a:pos x="658" y="969"/>
                </a:cxn>
                <a:cxn ang="0">
                  <a:pos x="658" y="1222"/>
                </a:cxn>
                <a:cxn ang="0">
                  <a:pos x="579" y="1385"/>
                </a:cxn>
                <a:cxn ang="0">
                  <a:pos x="474" y="1448"/>
                </a:cxn>
                <a:cxn ang="0">
                  <a:pos x="342" y="1448"/>
                </a:cxn>
                <a:cxn ang="0">
                  <a:pos x="167" y="1367"/>
                </a:cxn>
                <a:cxn ang="0">
                  <a:pos x="167" y="1276"/>
                </a:cxn>
                <a:cxn ang="0">
                  <a:pos x="237" y="1168"/>
                </a:cxn>
                <a:cxn ang="0">
                  <a:pos x="219" y="1095"/>
                </a:cxn>
                <a:cxn ang="0">
                  <a:pos x="149" y="1041"/>
                </a:cxn>
                <a:cxn ang="0">
                  <a:pos x="70" y="1050"/>
                </a:cxn>
                <a:cxn ang="0">
                  <a:pos x="26" y="1077"/>
                </a:cxn>
                <a:cxn ang="0">
                  <a:pos x="0" y="1131"/>
                </a:cxn>
                <a:cxn ang="0">
                  <a:pos x="26" y="1285"/>
                </a:cxn>
                <a:cxn ang="0">
                  <a:pos x="175" y="1448"/>
                </a:cxn>
                <a:cxn ang="0">
                  <a:pos x="430" y="1511"/>
                </a:cxn>
                <a:cxn ang="0">
                  <a:pos x="702" y="1430"/>
                </a:cxn>
                <a:cxn ang="0">
                  <a:pos x="859" y="1222"/>
                </a:cxn>
                <a:cxn ang="0">
                  <a:pos x="868" y="978"/>
                </a:cxn>
                <a:cxn ang="0">
                  <a:pos x="754" y="797"/>
                </a:cxn>
                <a:cxn ang="0">
                  <a:pos x="526" y="688"/>
                </a:cxn>
              </a:cxnLst>
              <a:rect l="0" t="0" r="r" b="b"/>
              <a:pathLst>
                <a:path w="886" h="1511">
                  <a:moveTo>
                    <a:pt x="526" y="688"/>
                  </a:moveTo>
                  <a:lnTo>
                    <a:pt x="649" y="625"/>
                  </a:lnTo>
                  <a:lnTo>
                    <a:pt x="745" y="543"/>
                  </a:lnTo>
                  <a:lnTo>
                    <a:pt x="807" y="426"/>
                  </a:lnTo>
                  <a:lnTo>
                    <a:pt x="824" y="299"/>
                  </a:lnTo>
                  <a:lnTo>
                    <a:pt x="807" y="199"/>
                  </a:lnTo>
                  <a:lnTo>
                    <a:pt x="745" y="118"/>
                  </a:lnTo>
                  <a:lnTo>
                    <a:pt x="658" y="55"/>
                  </a:lnTo>
                  <a:lnTo>
                    <a:pt x="553" y="9"/>
                  </a:lnTo>
                  <a:lnTo>
                    <a:pt x="438" y="0"/>
                  </a:lnTo>
                  <a:lnTo>
                    <a:pt x="316" y="18"/>
                  </a:lnTo>
                  <a:lnTo>
                    <a:pt x="210" y="55"/>
                  </a:lnTo>
                  <a:lnTo>
                    <a:pt x="132" y="118"/>
                  </a:lnTo>
                  <a:lnTo>
                    <a:pt x="79" y="199"/>
                  </a:lnTo>
                  <a:lnTo>
                    <a:pt x="61" y="299"/>
                  </a:lnTo>
                  <a:lnTo>
                    <a:pt x="61" y="335"/>
                  </a:lnTo>
                  <a:lnTo>
                    <a:pt x="70" y="362"/>
                  </a:lnTo>
                  <a:lnTo>
                    <a:pt x="88" y="380"/>
                  </a:lnTo>
                  <a:lnTo>
                    <a:pt x="114" y="399"/>
                  </a:lnTo>
                  <a:lnTo>
                    <a:pt x="167" y="417"/>
                  </a:lnTo>
                  <a:lnTo>
                    <a:pt x="202" y="408"/>
                  </a:lnTo>
                  <a:lnTo>
                    <a:pt x="237" y="389"/>
                  </a:lnTo>
                  <a:lnTo>
                    <a:pt x="254" y="371"/>
                  </a:lnTo>
                  <a:lnTo>
                    <a:pt x="272" y="335"/>
                  </a:lnTo>
                  <a:lnTo>
                    <a:pt x="272" y="263"/>
                  </a:lnTo>
                  <a:lnTo>
                    <a:pt x="263" y="245"/>
                  </a:lnTo>
                  <a:lnTo>
                    <a:pt x="228" y="208"/>
                  </a:lnTo>
                  <a:lnTo>
                    <a:pt x="193" y="190"/>
                  </a:lnTo>
                  <a:lnTo>
                    <a:pt x="140" y="190"/>
                  </a:lnTo>
                  <a:lnTo>
                    <a:pt x="202" y="127"/>
                  </a:lnTo>
                  <a:lnTo>
                    <a:pt x="281" y="82"/>
                  </a:lnTo>
                  <a:lnTo>
                    <a:pt x="360" y="64"/>
                  </a:lnTo>
                  <a:lnTo>
                    <a:pt x="430" y="55"/>
                  </a:lnTo>
                  <a:lnTo>
                    <a:pt x="482" y="64"/>
                  </a:lnTo>
                  <a:lnTo>
                    <a:pt x="535" y="82"/>
                  </a:lnTo>
                  <a:lnTo>
                    <a:pt x="588" y="127"/>
                  </a:lnTo>
                  <a:lnTo>
                    <a:pt x="623" y="199"/>
                  </a:lnTo>
                  <a:lnTo>
                    <a:pt x="631" y="299"/>
                  </a:lnTo>
                  <a:lnTo>
                    <a:pt x="631" y="353"/>
                  </a:lnTo>
                  <a:lnTo>
                    <a:pt x="614" y="453"/>
                  </a:lnTo>
                  <a:lnTo>
                    <a:pt x="570" y="552"/>
                  </a:lnTo>
                  <a:lnTo>
                    <a:pt x="526" y="616"/>
                  </a:lnTo>
                  <a:lnTo>
                    <a:pt x="474" y="652"/>
                  </a:lnTo>
                  <a:lnTo>
                    <a:pt x="421" y="661"/>
                  </a:lnTo>
                  <a:lnTo>
                    <a:pt x="386" y="670"/>
                  </a:lnTo>
                  <a:lnTo>
                    <a:pt x="289" y="670"/>
                  </a:lnTo>
                  <a:lnTo>
                    <a:pt x="272" y="679"/>
                  </a:lnTo>
                  <a:lnTo>
                    <a:pt x="272" y="688"/>
                  </a:lnTo>
                  <a:lnTo>
                    <a:pt x="263" y="697"/>
                  </a:lnTo>
                  <a:lnTo>
                    <a:pt x="272" y="715"/>
                  </a:lnTo>
                  <a:lnTo>
                    <a:pt x="281" y="724"/>
                  </a:lnTo>
                  <a:lnTo>
                    <a:pt x="412" y="724"/>
                  </a:lnTo>
                  <a:lnTo>
                    <a:pt x="509" y="742"/>
                  </a:lnTo>
                  <a:lnTo>
                    <a:pt x="579" y="788"/>
                  </a:lnTo>
                  <a:lnTo>
                    <a:pt x="623" y="869"/>
                  </a:lnTo>
                  <a:lnTo>
                    <a:pt x="658" y="969"/>
                  </a:lnTo>
                  <a:lnTo>
                    <a:pt x="667" y="1086"/>
                  </a:lnTo>
                  <a:lnTo>
                    <a:pt x="658" y="1222"/>
                  </a:lnTo>
                  <a:lnTo>
                    <a:pt x="623" y="1312"/>
                  </a:lnTo>
                  <a:lnTo>
                    <a:pt x="579" y="1385"/>
                  </a:lnTo>
                  <a:lnTo>
                    <a:pt x="526" y="1421"/>
                  </a:lnTo>
                  <a:lnTo>
                    <a:pt x="474" y="1448"/>
                  </a:lnTo>
                  <a:lnTo>
                    <a:pt x="421" y="1457"/>
                  </a:lnTo>
                  <a:lnTo>
                    <a:pt x="342" y="1448"/>
                  </a:lnTo>
                  <a:lnTo>
                    <a:pt x="254" y="1421"/>
                  </a:lnTo>
                  <a:lnTo>
                    <a:pt x="167" y="1367"/>
                  </a:lnTo>
                  <a:lnTo>
                    <a:pt x="96" y="1285"/>
                  </a:lnTo>
                  <a:lnTo>
                    <a:pt x="167" y="1276"/>
                  </a:lnTo>
                  <a:lnTo>
                    <a:pt x="219" y="1231"/>
                  </a:lnTo>
                  <a:lnTo>
                    <a:pt x="237" y="1168"/>
                  </a:lnTo>
                  <a:lnTo>
                    <a:pt x="237" y="1131"/>
                  </a:lnTo>
                  <a:lnTo>
                    <a:pt x="219" y="1095"/>
                  </a:lnTo>
                  <a:lnTo>
                    <a:pt x="202" y="1077"/>
                  </a:lnTo>
                  <a:lnTo>
                    <a:pt x="149" y="1041"/>
                  </a:lnTo>
                  <a:lnTo>
                    <a:pt x="96" y="1041"/>
                  </a:lnTo>
                  <a:lnTo>
                    <a:pt x="70" y="1050"/>
                  </a:lnTo>
                  <a:lnTo>
                    <a:pt x="53" y="1059"/>
                  </a:lnTo>
                  <a:lnTo>
                    <a:pt x="26" y="1077"/>
                  </a:lnTo>
                  <a:lnTo>
                    <a:pt x="17" y="1104"/>
                  </a:lnTo>
                  <a:lnTo>
                    <a:pt x="0" y="1131"/>
                  </a:lnTo>
                  <a:lnTo>
                    <a:pt x="0" y="1168"/>
                  </a:lnTo>
                  <a:lnTo>
                    <a:pt x="26" y="1285"/>
                  </a:lnTo>
                  <a:lnTo>
                    <a:pt x="88" y="1376"/>
                  </a:lnTo>
                  <a:lnTo>
                    <a:pt x="175" y="1448"/>
                  </a:lnTo>
                  <a:lnTo>
                    <a:pt x="298" y="1502"/>
                  </a:lnTo>
                  <a:lnTo>
                    <a:pt x="430" y="1511"/>
                  </a:lnTo>
                  <a:lnTo>
                    <a:pt x="579" y="1493"/>
                  </a:lnTo>
                  <a:lnTo>
                    <a:pt x="702" y="1430"/>
                  </a:lnTo>
                  <a:lnTo>
                    <a:pt x="798" y="1340"/>
                  </a:lnTo>
                  <a:lnTo>
                    <a:pt x="859" y="1222"/>
                  </a:lnTo>
                  <a:lnTo>
                    <a:pt x="886" y="1086"/>
                  </a:lnTo>
                  <a:lnTo>
                    <a:pt x="868" y="978"/>
                  </a:lnTo>
                  <a:lnTo>
                    <a:pt x="824" y="887"/>
                  </a:lnTo>
                  <a:lnTo>
                    <a:pt x="754" y="797"/>
                  </a:lnTo>
                  <a:lnTo>
                    <a:pt x="649" y="733"/>
                  </a:lnTo>
                  <a:lnTo>
                    <a:pt x="526" y="6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8"/>
            <p:cNvSpPr>
              <a:spLocks/>
            </p:cNvSpPr>
            <p:nvPr/>
          </p:nvSpPr>
          <p:spPr bwMode="auto">
            <a:xfrm>
              <a:off x="29210" y="4897"/>
              <a:ext cx="1061" cy="1004"/>
            </a:xfrm>
            <a:custGeom>
              <a:avLst/>
              <a:gdLst/>
              <a:ahLst/>
              <a:cxnLst>
                <a:cxn ang="0">
                  <a:pos x="658" y="271"/>
                </a:cxn>
                <a:cxn ang="0">
                  <a:pos x="745" y="109"/>
                </a:cxn>
                <a:cxn ang="0">
                  <a:pos x="859" y="54"/>
                </a:cxn>
                <a:cxn ang="0">
                  <a:pos x="938" y="63"/>
                </a:cxn>
                <a:cxn ang="0">
                  <a:pos x="938" y="90"/>
                </a:cxn>
                <a:cxn ang="0">
                  <a:pos x="886" y="136"/>
                </a:cxn>
                <a:cxn ang="0">
                  <a:pos x="868" y="199"/>
                </a:cxn>
                <a:cxn ang="0">
                  <a:pos x="886" y="253"/>
                </a:cxn>
                <a:cxn ang="0">
                  <a:pos x="947" y="280"/>
                </a:cxn>
                <a:cxn ang="0">
                  <a:pos x="991" y="271"/>
                </a:cxn>
                <a:cxn ang="0">
                  <a:pos x="1052" y="217"/>
                </a:cxn>
                <a:cxn ang="0">
                  <a:pos x="1061" y="145"/>
                </a:cxn>
                <a:cxn ang="0">
                  <a:pos x="1017" y="45"/>
                </a:cxn>
                <a:cxn ang="0">
                  <a:pos x="912" y="9"/>
                </a:cxn>
                <a:cxn ang="0">
                  <a:pos x="780" y="18"/>
                </a:cxn>
                <a:cxn ang="0">
                  <a:pos x="666" y="127"/>
                </a:cxn>
                <a:cxn ang="0">
                  <a:pos x="588" y="81"/>
                </a:cxn>
                <a:cxn ang="0">
                  <a:pos x="465" y="9"/>
                </a:cxn>
                <a:cxn ang="0">
                  <a:pos x="307" y="27"/>
                </a:cxn>
                <a:cxn ang="0">
                  <a:pos x="158" y="154"/>
                </a:cxn>
                <a:cxn ang="0">
                  <a:pos x="79" y="299"/>
                </a:cxn>
                <a:cxn ang="0">
                  <a:pos x="70" y="353"/>
                </a:cxn>
                <a:cxn ang="0">
                  <a:pos x="105" y="362"/>
                </a:cxn>
                <a:cxn ang="0">
                  <a:pos x="175" y="226"/>
                </a:cxn>
                <a:cxn ang="0">
                  <a:pos x="298" y="90"/>
                </a:cxn>
                <a:cxn ang="0">
                  <a:pos x="403" y="54"/>
                </a:cxn>
                <a:cxn ang="0">
                  <a:pos x="482" y="81"/>
                </a:cxn>
                <a:cxn ang="0">
                  <a:pos x="517" y="199"/>
                </a:cxn>
                <a:cxn ang="0">
                  <a:pos x="500" y="326"/>
                </a:cxn>
                <a:cxn ang="0">
                  <a:pos x="447" y="561"/>
                </a:cxn>
                <a:cxn ang="0">
                  <a:pos x="368" y="814"/>
                </a:cxn>
                <a:cxn ang="0">
                  <a:pos x="272" y="932"/>
                </a:cxn>
                <a:cxn ang="0">
                  <a:pos x="158" y="950"/>
                </a:cxn>
                <a:cxn ang="0">
                  <a:pos x="96" y="923"/>
                </a:cxn>
                <a:cxn ang="0">
                  <a:pos x="158" y="896"/>
                </a:cxn>
                <a:cxn ang="0">
                  <a:pos x="193" y="778"/>
                </a:cxn>
                <a:cxn ang="0">
                  <a:pos x="167" y="742"/>
                </a:cxn>
                <a:cxn ang="0">
                  <a:pos x="131" y="733"/>
                </a:cxn>
                <a:cxn ang="0">
                  <a:pos x="79" y="733"/>
                </a:cxn>
                <a:cxn ang="0">
                  <a:pos x="26" y="778"/>
                </a:cxn>
                <a:cxn ang="0">
                  <a:pos x="0" y="860"/>
                </a:cxn>
                <a:cxn ang="0">
                  <a:pos x="61" y="968"/>
                </a:cxn>
                <a:cxn ang="0">
                  <a:pos x="202" y="1004"/>
                </a:cxn>
                <a:cxn ang="0">
                  <a:pos x="342" y="950"/>
                </a:cxn>
                <a:cxn ang="0">
                  <a:pos x="412" y="860"/>
                </a:cxn>
                <a:cxn ang="0">
                  <a:pos x="456" y="896"/>
                </a:cxn>
                <a:cxn ang="0">
                  <a:pos x="570" y="986"/>
                </a:cxn>
                <a:cxn ang="0">
                  <a:pos x="763" y="986"/>
                </a:cxn>
                <a:cxn ang="0">
                  <a:pos x="912" y="851"/>
                </a:cxn>
                <a:cxn ang="0">
                  <a:pos x="991" y="706"/>
                </a:cxn>
                <a:cxn ang="0">
                  <a:pos x="1000" y="651"/>
                </a:cxn>
                <a:cxn ang="0">
                  <a:pos x="956" y="642"/>
                </a:cxn>
                <a:cxn ang="0">
                  <a:pos x="947" y="661"/>
                </a:cxn>
                <a:cxn ang="0">
                  <a:pos x="833" y="869"/>
                </a:cxn>
                <a:cxn ang="0">
                  <a:pos x="710" y="950"/>
                </a:cxn>
                <a:cxn ang="0">
                  <a:pos x="596" y="932"/>
                </a:cxn>
                <a:cxn ang="0">
                  <a:pos x="561" y="896"/>
                </a:cxn>
                <a:cxn ang="0">
                  <a:pos x="544" y="760"/>
                </a:cxn>
                <a:cxn ang="0">
                  <a:pos x="579" y="615"/>
                </a:cxn>
              </a:cxnLst>
              <a:rect l="0" t="0" r="r" b="b"/>
              <a:pathLst>
                <a:path w="1061" h="1004">
                  <a:moveTo>
                    <a:pt x="649" y="308"/>
                  </a:moveTo>
                  <a:lnTo>
                    <a:pt x="658" y="271"/>
                  </a:lnTo>
                  <a:lnTo>
                    <a:pt x="675" y="217"/>
                  </a:lnTo>
                  <a:lnTo>
                    <a:pt x="745" y="109"/>
                  </a:lnTo>
                  <a:lnTo>
                    <a:pt x="798" y="63"/>
                  </a:lnTo>
                  <a:lnTo>
                    <a:pt x="859" y="54"/>
                  </a:lnTo>
                  <a:lnTo>
                    <a:pt x="903" y="54"/>
                  </a:lnTo>
                  <a:lnTo>
                    <a:pt x="938" y="63"/>
                  </a:lnTo>
                  <a:lnTo>
                    <a:pt x="973" y="81"/>
                  </a:lnTo>
                  <a:lnTo>
                    <a:pt x="938" y="90"/>
                  </a:lnTo>
                  <a:lnTo>
                    <a:pt x="912" y="109"/>
                  </a:lnTo>
                  <a:lnTo>
                    <a:pt x="886" y="136"/>
                  </a:lnTo>
                  <a:lnTo>
                    <a:pt x="877" y="172"/>
                  </a:lnTo>
                  <a:lnTo>
                    <a:pt x="868" y="199"/>
                  </a:lnTo>
                  <a:lnTo>
                    <a:pt x="868" y="217"/>
                  </a:lnTo>
                  <a:lnTo>
                    <a:pt x="886" y="253"/>
                  </a:lnTo>
                  <a:lnTo>
                    <a:pt x="921" y="271"/>
                  </a:lnTo>
                  <a:lnTo>
                    <a:pt x="947" y="280"/>
                  </a:lnTo>
                  <a:lnTo>
                    <a:pt x="965" y="280"/>
                  </a:lnTo>
                  <a:lnTo>
                    <a:pt x="991" y="271"/>
                  </a:lnTo>
                  <a:lnTo>
                    <a:pt x="1017" y="253"/>
                  </a:lnTo>
                  <a:lnTo>
                    <a:pt x="1052" y="217"/>
                  </a:lnTo>
                  <a:lnTo>
                    <a:pt x="1061" y="181"/>
                  </a:lnTo>
                  <a:lnTo>
                    <a:pt x="1061" y="145"/>
                  </a:lnTo>
                  <a:lnTo>
                    <a:pt x="1052" y="90"/>
                  </a:lnTo>
                  <a:lnTo>
                    <a:pt x="1017" y="45"/>
                  </a:lnTo>
                  <a:lnTo>
                    <a:pt x="965" y="18"/>
                  </a:lnTo>
                  <a:lnTo>
                    <a:pt x="912" y="9"/>
                  </a:lnTo>
                  <a:lnTo>
                    <a:pt x="868" y="0"/>
                  </a:lnTo>
                  <a:lnTo>
                    <a:pt x="780" y="18"/>
                  </a:lnTo>
                  <a:lnTo>
                    <a:pt x="719" y="63"/>
                  </a:lnTo>
                  <a:lnTo>
                    <a:pt x="666" y="127"/>
                  </a:lnTo>
                  <a:lnTo>
                    <a:pt x="640" y="172"/>
                  </a:lnTo>
                  <a:lnTo>
                    <a:pt x="588" y="81"/>
                  </a:lnTo>
                  <a:lnTo>
                    <a:pt x="526" y="36"/>
                  </a:lnTo>
                  <a:lnTo>
                    <a:pt x="465" y="9"/>
                  </a:lnTo>
                  <a:lnTo>
                    <a:pt x="412" y="0"/>
                  </a:lnTo>
                  <a:lnTo>
                    <a:pt x="307" y="27"/>
                  </a:lnTo>
                  <a:lnTo>
                    <a:pt x="219" y="81"/>
                  </a:lnTo>
                  <a:lnTo>
                    <a:pt x="158" y="154"/>
                  </a:lnTo>
                  <a:lnTo>
                    <a:pt x="105" y="226"/>
                  </a:lnTo>
                  <a:lnTo>
                    <a:pt x="79" y="299"/>
                  </a:lnTo>
                  <a:lnTo>
                    <a:pt x="70" y="344"/>
                  </a:lnTo>
                  <a:lnTo>
                    <a:pt x="70" y="353"/>
                  </a:lnTo>
                  <a:lnTo>
                    <a:pt x="79" y="362"/>
                  </a:lnTo>
                  <a:lnTo>
                    <a:pt x="105" y="362"/>
                  </a:lnTo>
                  <a:lnTo>
                    <a:pt x="123" y="344"/>
                  </a:lnTo>
                  <a:lnTo>
                    <a:pt x="175" y="226"/>
                  </a:lnTo>
                  <a:lnTo>
                    <a:pt x="228" y="136"/>
                  </a:lnTo>
                  <a:lnTo>
                    <a:pt x="298" y="90"/>
                  </a:lnTo>
                  <a:lnTo>
                    <a:pt x="359" y="63"/>
                  </a:lnTo>
                  <a:lnTo>
                    <a:pt x="403" y="54"/>
                  </a:lnTo>
                  <a:lnTo>
                    <a:pt x="438" y="54"/>
                  </a:lnTo>
                  <a:lnTo>
                    <a:pt x="482" y="81"/>
                  </a:lnTo>
                  <a:lnTo>
                    <a:pt x="509" y="127"/>
                  </a:lnTo>
                  <a:lnTo>
                    <a:pt x="517" y="199"/>
                  </a:lnTo>
                  <a:lnTo>
                    <a:pt x="517" y="253"/>
                  </a:lnTo>
                  <a:lnTo>
                    <a:pt x="500" y="326"/>
                  </a:lnTo>
                  <a:lnTo>
                    <a:pt x="482" y="425"/>
                  </a:lnTo>
                  <a:lnTo>
                    <a:pt x="447" y="561"/>
                  </a:lnTo>
                  <a:lnTo>
                    <a:pt x="403" y="724"/>
                  </a:lnTo>
                  <a:lnTo>
                    <a:pt x="368" y="814"/>
                  </a:lnTo>
                  <a:lnTo>
                    <a:pt x="324" y="887"/>
                  </a:lnTo>
                  <a:lnTo>
                    <a:pt x="272" y="932"/>
                  </a:lnTo>
                  <a:lnTo>
                    <a:pt x="202" y="950"/>
                  </a:lnTo>
                  <a:lnTo>
                    <a:pt x="158" y="950"/>
                  </a:lnTo>
                  <a:lnTo>
                    <a:pt x="131" y="941"/>
                  </a:lnTo>
                  <a:lnTo>
                    <a:pt x="96" y="923"/>
                  </a:lnTo>
                  <a:lnTo>
                    <a:pt x="131" y="914"/>
                  </a:lnTo>
                  <a:lnTo>
                    <a:pt x="158" y="896"/>
                  </a:lnTo>
                  <a:lnTo>
                    <a:pt x="193" y="842"/>
                  </a:lnTo>
                  <a:lnTo>
                    <a:pt x="193" y="778"/>
                  </a:lnTo>
                  <a:lnTo>
                    <a:pt x="184" y="760"/>
                  </a:lnTo>
                  <a:lnTo>
                    <a:pt x="167" y="742"/>
                  </a:lnTo>
                  <a:lnTo>
                    <a:pt x="149" y="733"/>
                  </a:lnTo>
                  <a:lnTo>
                    <a:pt x="131" y="733"/>
                  </a:lnTo>
                  <a:lnTo>
                    <a:pt x="114" y="724"/>
                  </a:lnTo>
                  <a:lnTo>
                    <a:pt x="79" y="733"/>
                  </a:lnTo>
                  <a:lnTo>
                    <a:pt x="44" y="751"/>
                  </a:lnTo>
                  <a:lnTo>
                    <a:pt x="26" y="778"/>
                  </a:lnTo>
                  <a:lnTo>
                    <a:pt x="9" y="814"/>
                  </a:lnTo>
                  <a:lnTo>
                    <a:pt x="0" y="860"/>
                  </a:lnTo>
                  <a:lnTo>
                    <a:pt x="17" y="923"/>
                  </a:lnTo>
                  <a:lnTo>
                    <a:pt x="61" y="968"/>
                  </a:lnTo>
                  <a:lnTo>
                    <a:pt x="131" y="995"/>
                  </a:lnTo>
                  <a:lnTo>
                    <a:pt x="202" y="1004"/>
                  </a:lnTo>
                  <a:lnTo>
                    <a:pt x="281" y="986"/>
                  </a:lnTo>
                  <a:lnTo>
                    <a:pt x="342" y="950"/>
                  </a:lnTo>
                  <a:lnTo>
                    <a:pt x="386" y="896"/>
                  </a:lnTo>
                  <a:lnTo>
                    <a:pt x="412" y="860"/>
                  </a:lnTo>
                  <a:lnTo>
                    <a:pt x="430" y="832"/>
                  </a:lnTo>
                  <a:lnTo>
                    <a:pt x="456" y="896"/>
                  </a:lnTo>
                  <a:lnTo>
                    <a:pt x="500" y="950"/>
                  </a:lnTo>
                  <a:lnTo>
                    <a:pt x="570" y="986"/>
                  </a:lnTo>
                  <a:lnTo>
                    <a:pt x="658" y="1004"/>
                  </a:lnTo>
                  <a:lnTo>
                    <a:pt x="763" y="986"/>
                  </a:lnTo>
                  <a:lnTo>
                    <a:pt x="842" y="923"/>
                  </a:lnTo>
                  <a:lnTo>
                    <a:pt x="912" y="851"/>
                  </a:lnTo>
                  <a:lnTo>
                    <a:pt x="956" y="778"/>
                  </a:lnTo>
                  <a:lnTo>
                    <a:pt x="991" y="706"/>
                  </a:lnTo>
                  <a:lnTo>
                    <a:pt x="1000" y="661"/>
                  </a:lnTo>
                  <a:lnTo>
                    <a:pt x="1000" y="651"/>
                  </a:lnTo>
                  <a:lnTo>
                    <a:pt x="991" y="642"/>
                  </a:lnTo>
                  <a:lnTo>
                    <a:pt x="956" y="642"/>
                  </a:lnTo>
                  <a:lnTo>
                    <a:pt x="947" y="651"/>
                  </a:lnTo>
                  <a:lnTo>
                    <a:pt x="947" y="661"/>
                  </a:lnTo>
                  <a:lnTo>
                    <a:pt x="895" y="787"/>
                  </a:lnTo>
                  <a:lnTo>
                    <a:pt x="833" y="869"/>
                  </a:lnTo>
                  <a:lnTo>
                    <a:pt x="772" y="923"/>
                  </a:lnTo>
                  <a:lnTo>
                    <a:pt x="710" y="950"/>
                  </a:lnTo>
                  <a:lnTo>
                    <a:pt x="623" y="950"/>
                  </a:lnTo>
                  <a:lnTo>
                    <a:pt x="596" y="932"/>
                  </a:lnTo>
                  <a:lnTo>
                    <a:pt x="579" y="923"/>
                  </a:lnTo>
                  <a:lnTo>
                    <a:pt x="561" y="896"/>
                  </a:lnTo>
                  <a:lnTo>
                    <a:pt x="544" y="842"/>
                  </a:lnTo>
                  <a:lnTo>
                    <a:pt x="544" y="760"/>
                  </a:lnTo>
                  <a:lnTo>
                    <a:pt x="561" y="697"/>
                  </a:lnTo>
                  <a:lnTo>
                    <a:pt x="579" y="615"/>
                  </a:lnTo>
                  <a:lnTo>
                    <a:pt x="649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9"/>
            <p:cNvSpPr>
              <a:spLocks/>
            </p:cNvSpPr>
            <p:nvPr/>
          </p:nvSpPr>
          <p:spPr bwMode="auto">
            <a:xfrm>
              <a:off x="30490" y="4218"/>
              <a:ext cx="492" cy="2208"/>
            </a:xfrm>
            <a:custGeom>
              <a:avLst/>
              <a:gdLst/>
              <a:ahLst/>
              <a:cxnLst>
                <a:cxn ang="0">
                  <a:pos x="492" y="1104"/>
                </a:cxn>
                <a:cxn ang="0">
                  <a:pos x="492" y="959"/>
                </a:cxn>
                <a:cxn ang="0">
                  <a:pos x="465" y="788"/>
                </a:cxn>
                <a:cxn ang="0">
                  <a:pos x="421" y="607"/>
                </a:cxn>
                <a:cxn ang="0">
                  <a:pos x="351" y="417"/>
                </a:cxn>
                <a:cxn ang="0">
                  <a:pos x="281" y="290"/>
                </a:cxn>
                <a:cxn ang="0">
                  <a:pos x="211" y="190"/>
                </a:cxn>
                <a:cxn ang="0">
                  <a:pos x="150" y="109"/>
                </a:cxn>
                <a:cxn ang="0">
                  <a:pos x="88" y="55"/>
                </a:cxn>
                <a:cxn ang="0">
                  <a:pos x="44" y="18"/>
                </a:cxn>
                <a:cxn ang="0">
                  <a:pos x="18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37"/>
                </a:cxn>
                <a:cxn ang="0">
                  <a:pos x="27" y="64"/>
                </a:cxn>
                <a:cxn ang="0">
                  <a:pos x="44" y="73"/>
                </a:cxn>
                <a:cxn ang="0">
                  <a:pos x="158" y="218"/>
                </a:cxn>
                <a:cxn ang="0">
                  <a:pos x="246" y="398"/>
                </a:cxn>
                <a:cxn ang="0">
                  <a:pos x="316" y="607"/>
                </a:cxn>
                <a:cxn ang="0">
                  <a:pos x="360" y="842"/>
                </a:cxn>
                <a:cxn ang="0">
                  <a:pos x="369" y="1104"/>
                </a:cxn>
                <a:cxn ang="0">
                  <a:pos x="360" y="1294"/>
                </a:cxn>
                <a:cxn ang="0">
                  <a:pos x="342" y="1484"/>
                </a:cxn>
                <a:cxn ang="0">
                  <a:pos x="299" y="1665"/>
                </a:cxn>
                <a:cxn ang="0">
                  <a:pos x="237" y="1837"/>
                </a:cxn>
                <a:cxn ang="0">
                  <a:pos x="141" y="2000"/>
                </a:cxn>
                <a:cxn ang="0">
                  <a:pos x="27" y="2145"/>
                </a:cxn>
                <a:cxn ang="0">
                  <a:pos x="9" y="2163"/>
                </a:cxn>
                <a:cxn ang="0">
                  <a:pos x="9" y="2172"/>
                </a:cxn>
                <a:cxn ang="0">
                  <a:pos x="0" y="2172"/>
                </a:cxn>
                <a:cxn ang="0">
                  <a:pos x="0" y="2199"/>
                </a:cxn>
                <a:cxn ang="0">
                  <a:pos x="9" y="2208"/>
                </a:cxn>
                <a:cxn ang="0">
                  <a:pos x="18" y="2208"/>
                </a:cxn>
                <a:cxn ang="0">
                  <a:pos x="44" y="2199"/>
                </a:cxn>
                <a:cxn ang="0">
                  <a:pos x="88" y="2154"/>
                </a:cxn>
                <a:cxn ang="0">
                  <a:pos x="150" y="2100"/>
                </a:cxn>
                <a:cxn ang="0">
                  <a:pos x="220" y="2009"/>
                </a:cxn>
                <a:cxn ang="0">
                  <a:pos x="290" y="1910"/>
                </a:cxn>
                <a:cxn ang="0">
                  <a:pos x="360" y="1774"/>
                </a:cxn>
                <a:cxn ang="0">
                  <a:pos x="448" y="1539"/>
                </a:cxn>
                <a:cxn ang="0">
                  <a:pos x="483" y="1303"/>
                </a:cxn>
                <a:cxn ang="0">
                  <a:pos x="492" y="1104"/>
                </a:cxn>
              </a:cxnLst>
              <a:rect l="0" t="0" r="r" b="b"/>
              <a:pathLst>
                <a:path w="492" h="2208">
                  <a:moveTo>
                    <a:pt x="492" y="1104"/>
                  </a:moveTo>
                  <a:lnTo>
                    <a:pt x="492" y="959"/>
                  </a:lnTo>
                  <a:lnTo>
                    <a:pt x="465" y="788"/>
                  </a:lnTo>
                  <a:lnTo>
                    <a:pt x="421" y="607"/>
                  </a:lnTo>
                  <a:lnTo>
                    <a:pt x="351" y="417"/>
                  </a:lnTo>
                  <a:lnTo>
                    <a:pt x="281" y="290"/>
                  </a:lnTo>
                  <a:lnTo>
                    <a:pt x="211" y="190"/>
                  </a:lnTo>
                  <a:lnTo>
                    <a:pt x="150" y="109"/>
                  </a:lnTo>
                  <a:lnTo>
                    <a:pt x="88" y="55"/>
                  </a:lnTo>
                  <a:lnTo>
                    <a:pt x="44" y="18"/>
                  </a:lnTo>
                  <a:lnTo>
                    <a:pt x="18" y="0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37"/>
                  </a:lnTo>
                  <a:lnTo>
                    <a:pt x="27" y="64"/>
                  </a:lnTo>
                  <a:lnTo>
                    <a:pt x="44" y="73"/>
                  </a:lnTo>
                  <a:lnTo>
                    <a:pt x="158" y="218"/>
                  </a:lnTo>
                  <a:lnTo>
                    <a:pt x="246" y="398"/>
                  </a:lnTo>
                  <a:lnTo>
                    <a:pt x="316" y="607"/>
                  </a:lnTo>
                  <a:lnTo>
                    <a:pt x="360" y="842"/>
                  </a:lnTo>
                  <a:lnTo>
                    <a:pt x="369" y="1104"/>
                  </a:lnTo>
                  <a:lnTo>
                    <a:pt x="360" y="1294"/>
                  </a:lnTo>
                  <a:lnTo>
                    <a:pt x="342" y="1484"/>
                  </a:lnTo>
                  <a:lnTo>
                    <a:pt x="299" y="1665"/>
                  </a:lnTo>
                  <a:lnTo>
                    <a:pt x="237" y="1837"/>
                  </a:lnTo>
                  <a:lnTo>
                    <a:pt x="141" y="2000"/>
                  </a:lnTo>
                  <a:lnTo>
                    <a:pt x="27" y="2145"/>
                  </a:lnTo>
                  <a:lnTo>
                    <a:pt x="9" y="2163"/>
                  </a:lnTo>
                  <a:lnTo>
                    <a:pt x="9" y="2172"/>
                  </a:lnTo>
                  <a:lnTo>
                    <a:pt x="0" y="2172"/>
                  </a:lnTo>
                  <a:lnTo>
                    <a:pt x="0" y="2199"/>
                  </a:lnTo>
                  <a:lnTo>
                    <a:pt x="9" y="2208"/>
                  </a:lnTo>
                  <a:lnTo>
                    <a:pt x="18" y="2208"/>
                  </a:lnTo>
                  <a:lnTo>
                    <a:pt x="44" y="2199"/>
                  </a:lnTo>
                  <a:lnTo>
                    <a:pt x="88" y="2154"/>
                  </a:lnTo>
                  <a:lnTo>
                    <a:pt x="150" y="2100"/>
                  </a:lnTo>
                  <a:lnTo>
                    <a:pt x="220" y="2009"/>
                  </a:lnTo>
                  <a:lnTo>
                    <a:pt x="290" y="1910"/>
                  </a:lnTo>
                  <a:lnTo>
                    <a:pt x="360" y="1774"/>
                  </a:lnTo>
                  <a:lnTo>
                    <a:pt x="448" y="1539"/>
                  </a:lnTo>
                  <a:lnTo>
                    <a:pt x="483" y="1303"/>
                  </a:lnTo>
                  <a:lnTo>
                    <a:pt x="492" y="11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0"/>
            <p:cNvSpPr>
              <a:spLocks/>
            </p:cNvSpPr>
            <p:nvPr/>
          </p:nvSpPr>
          <p:spPr bwMode="auto">
            <a:xfrm>
              <a:off x="31262" y="4291"/>
              <a:ext cx="912" cy="696"/>
            </a:xfrm>
            <a:custGeom>
              <a:avLst/>
              <a:gdLst/>
              <a:ahLst/>
              <a:cxnLst>
                <a:cxn ang="0">
                  <a:pos x="105" y="597"/>
                </a:cxn>
                <a:cxn ang="0">
                  <a:pos x="97" y="633"/>
                </a:cxn>
                <a:cxn ang="0">
                  <a:pos x="105" y="669"/>
                </a:cxn>
                <a:cxn ang="0">
                  <a:pos x="149" y="696"/>
                </a:cxn>
                <a:cxn ang="0">
                  <a:pos x="193" y="678"/>
                </a:cxn>
                <a:cxn ang="0">
                  <a:pos x="211" y="642"/>
                </a:cxn>
                <a:cxn ang="0">
                  <a:pos x="237" y="543"/>
                </a:cxn>
                <a:cxn ang="0">
                  <a:pos x="255" y="479"/>
                </a:cxn>
                <a:cxn ang="0">
                  <a:pos x="263" y="425"/>
                </a:cxn>
                <a:cxn ang="0">
                  <a:pos x="290" y="325"/>
                </a:cxn>
                <a:cxn ang="0">
                  <a:pos x="325" y="235"/>
                </a:cxn>
                <a:cxn ang="0">
                  <a:pos x="351" y="181"/>
                </a:cxn>
                <a:cxn ang="0">
                  <a:pos x="439" y="90"/>
                </a:cxn>
                <a:cxn ang="0">
                  <a:pos x="579" y="45"/>
                </a:cxn>
                <a:cxn ang="0">
                  <a:pos x="632" y="54"/>
                </a:cxn>
                <a:cxn ang="0">
                  <a:pos x="658" y="99"/>
                </a:cxn>
                <a:cxn ang="0">
                  <a:pos x="667" y="154"/>
                </a:cxn>
                <a:cxn ang="0">
                  <a:pos x="605" y="416"/>
                </a:cxn>
                <a:cxn ang="0">
                  <a:pos x="570" y="506"/>
                </a:cxn>
                <a:cxn ang="0">
                  <a:pos x="562" y="543"/>
                </a:cxn>
                <a:cxn ang="0">
                  <a:pos x="579" y="633"/>
                </a:cxn>
                <a:cxn ang="0">
                  <a:pos x="702" y="696"/>
                </a:cxn>
                <a:cxn ang="0">
                  <a:pos x="842" y="615"/>
                </a:cxn>
                <a:cxn ang="0">
                  <a:pos x="904" y="488"/>
                </a:cxn>
                <a:cxn ang="0">
                  <a:pos x="912" y="452"/>
                </a:cxn>
                <a:cxn ang="0">
                  <a:pos x="886" y="434"/>
                </a:cxn>
                <a:cxn ang="0">
                  <a:pos x="816" y="570"/>
                </a:cxn>
                <a:cxn ang="0">
                  <a:pos x="702" y="651"/>
                </a:cxn>
                <a:cxn ang="0">
                  <a:pos x="667" y="615"/>
                </a:cxn>
                <a:cxn ang="0">
                  <a:pos x="684" y="506"/>
                </a:cxn>
                <a:cxn ang="0">
                  <a:pos x="772" y="253"/>
                </a:cxn>
                <a:cxn ang="0">
                  <a:pos x="763" y="99"/>
                </a:cxn>
                <a:cxn ang="0">
                  <a:pos x="684" y="18"/>
                </a:cxn>
                <a:cxn ang="0">
                  <a:pos x="588" y="0"/>
                </a:cxn>
                <a:cxn ang="0">
                  <a:pos x="430" y="45"/>
                </a:cxn>
                <a:cxn ang="0">
                  <a:pos x="334" y="135"/>
                </a:cxn>
                <a:cxn ang="0">
                  <a:pos x="272" y="27"/>
                </a:cxn>
                <a:cxn ang="0">
                  <a:pos x="176" y="0"/>
                </a:cxn>
                <a:cxn ang="0">
                  <a:pos x="114" y="9"/>
                </a:cxn>
                <a:cxn ang="0">
                  <a:pos x="53" y="81"/>
                </a:cxn>
                <a:cxn ang="0">
                  <a:pos x="9" y="208"/>
                </a:cxn>
                <a:cxn ang="0">
                  <a:pos x="0" y="244"/>
                </a:cxn>
                <a:cxn ang="0">
                  <a:pos x="35" y="253"/>
                </a:cxn>
                <a:cxn ang="0">
                  <a:pos x="88" y="126"/>
                </a:cxn>
                <a:cxn ang="0">
                  <a:pos x="167" y="45"/>
                </a:cxn>
                <a:cxn ang="0">
                  <a:pos x="202" y="54"/>
                </a:cxn>
                <a:cxn ang="0">
                  <a:pos x="220" y="145"/>
                </a:cxn>
                <a:cxn ang="0">
                  <a:pos x="202" y="208"/>
                </a:cxn>
                <a:cxn ang="0">
                  <a:pos x="158" y="380"/>
                </a:cxn>
              </a:cxnLst>
              <a:rect l="0" t="0" r="r" b="b"/>
              <a:pathLst>
                <a:path w="912" h="696">
                  <a:moveTo>
                    <a:pt x="114" y="579"/>
                  </a:moveTo>
                  <a:lnTo>
                    <a:pt x="105" y="597"/>
                  </a:lnTo>
                  <a:lnTo>
                    <a:pt x="105" y="615"/>
                  </a:lnTo>
                  <a:lnTo>
                    <a:pt x="97" y="633"/>
                  </a:lnTo>
                  <a:lnTo>
                    <a:pt x="97" y="642"/>
                  </a:lnTo>
                  <a:lnTo>
                    <a:pt x="105" y="669"/>
                  </a:lnTo>
                  <a:lnTo>
                    <a:pt x="114" y="678"/>
                  </a:lnTo>
                  <a:lnTo>
                    <a:pt x="149" y="696"/>
                  </a:lnTo>
                  <a:lnTo>
                    <a:pt x="176" y="687"/>
                  </a:lnTo>
                  <a:lnTo>
                    <a:pt x="193" y="678"/>
                  </a:lnTo>
                  <a:lnTo>
                    <a:pt x="211" y="660"/>
                  </a:lnTo>
                  <a:lnTo>
                    <a:pt x="211" y="642"/>
                  </a:lnTo>
                  <a:lnTo>
                    <a:pt x="237" y="561"/>
                  </a:lnTo>
                  <a:lnTo>
                    <a:pt x="237" y="543"/>
                  </a:lnTo>
                  <a:lnTo>
                    <a:pt x="246" y="516"/>
                  </a:lnTo>
                  <a:lnTo>
                    <a:pt x="255" y="479"/>
                  </a:lnTo>
                  <a:lnTo>
                    <a:pt x="263" y="452"/>
                  </a:lnTo>
                  <a:lnTo>
                    <a:pt x="263" y="425"/>
                  </a:lnTo>
                  <a:lnTo>
                    <a:pt x="281" y="371"/>
                  </a:lnTo>
                  <a:lnTo>
                    <a:pt x="290" y="325"/>
                  </a:lnTo>
                  <a:lnTo>
                    <a:pt x="307" y="271"/>
                  </a:lnTo>
                  <a:lnTo>
                    <a:pt x="325" y="235"/>
                  </a:lnTo>
                  <a:lnTo>
                    <a:pt x="334" y="208"/>
                  </a:lnTo>
                  <a:lnTo>
                    <a:pt x="351" y="181"/>
                  </a:lnTo>
                  <a:lnTo>
                    <a:pt x="386" y="135"/>
                  </a:lnTo>
                  <a:lnTo>
                    <a:pt x="439" y="90"/>
                  </a:lnTo>
                  <a:lnTo>
                    <a:pt x="500" y="54"/>
                  </a:lnTo>
                  <a:lnTo>
                    <a:pt x="579" y="45"/>
                  </a:lnTo>
                  <a:lnTo>
                    <a:pt x="605" y="45"/>
                  </a:lnTo>
                  <a:lnTo>
                    <a:pt x="632" y="54"/>
                  </a:lnTo>
                  <a:lnTo>
                    <a:pt x="658" y="81"/>
                  </a:lnTo>
                  <a:lnTo>
                    <a:pt x="658" y="99"/>
                  </a:lnTo>
                  <a:lnTo>
                    <a:pt x="667" y="117"/>
                  </a:lnTo>
                  <a:lnTo>
                    <a:pt x="667" y="154"/>
                  </a:lnTo>
                  <a:lnTo>
                    <a:pt x="658" y="235"/>
                  </a:lnTo>
                  <a:lnTo>
                    <a:pt x="605" y="416"/>
                  </a:lnTo>
                  <a:lnTo>
                    <a:pt x="579" y="479"/>
                  </a:lnTo>
                  <a:lnTo>
                    <a:pt x="570" y="506"/>
                  </a:lnTo>
                  <a:lnTo>
                    <a:pt x="562" y="525"/>
                  </a:lnTo>
                  <a:lnTo>
                    <a:pt x="562" y="543"/>
                  </a:lnTo>
                  <a:lnTo>
                    <a:pt x="553" y="561"/>
                  </a:lnTo>
                  <a:lnTo>
                    <a:pt x="579" y="633"/>
                  </a:lnTo>
                  <a:lnTo>
                    <a:pt x="632" y="678"/>
                  </a:lnTo>
                  <a:lnTo>
                    <a:pt x="702" y="696"/>
                  </a:lnTo>
                  <a:lnTo>
                    <a:pt x="781" y="669"/>
                  </a:lnTo>
                  <a:lnTo>
                    <a:pt x="842" y="615"/>
                  </a:lnTo>
                  <a:lnTo>
                    <a:pt x="877" y="552"/>
                  </a:lnTo>
                  <a:lnTo>
                    <a:pt x="904" y="488"/>
                  </a:lnTo>
                  <a:lnTo>
                    <a:pt x="912" y="461"/>
                  </a:lnTo>
                  <a:lnTo>
                    <a:pt x="912" y="452"/>
                  </a:lnTo>
                  <a:lnTo>
                    <a:pt x="895" y="434"/>
                  </a:lnTo>
                  <a:lnTo>
                    <a:pt x="886" y="434"/>
                  </a:lnTo>
                  <a:lnTo>
                    <a:pt x="860" y="461"/>
                  </a:lnTo>
                  <a:lnTo>
                    <a:pt x="816" y="570"/>
                  </a:lnTo>
                  <a:lnTo>
                    <a:pt x="763" y="633"/>
                  </a:lnTo>
                  <a:lnTo>
                    <a:pt x="702" y="651"/>
                  </a:lnTo>
                  <a:lnTo>
                    <a:pt x="684" y="651"/>
                  </a:lnTo>
                  <a:lnTo>
                    <a:pt x="667" y="615"/>
                  </a:lnTo>
                  <a:lnTo>
                    <a:pt x="667" y="561"/>
                  </a:lnTo>
                  <a:lnTo>
                    <a:pt x="684" y="506"/>
                  </a:lnTo>
                  <a:lnTo>
                    <a:pt x="702" y="470"/>
                  </a:lnTo>
                  <a:lnTo>
                    <a:pt x="772" y="253"/>
                  </a:lnTo>
                  <a:lnTo>
                    <a:pt x="781" y="172"/>
                  </a:lnTo>
                  <a:lnTo>
                    <a:pt x="763" y="99"/>
                  </a:lnTo>
                  <a:lnTo>
                    <a:pt x="737" y="45"/>
                  </a:lnTo>
                  <a:lnTo>
                    <a:pt x="684" y="18"/>
                  </a:lnTo>
                  <a:lnTo>
                    <a:pt x="632" y="0"/>
                  </a:lnTo>
                  <a:lnTo>
                    <a:pt x="588" y="0"/>
                  </a:lnTo>
                  <a:lnTo>
                    <a:pt x="500" y="9"/>
                  </a:lnTo>
                  <a:lnTo>
                    <a:pt x="430" y="45"/>
                  </a:lnTo>
                  <a:lnTo>
                    <a:pt x="377" y="90"/>
                  </a:lnTo>
                  <a:lnTo>
                    <a:pt x="334" y="135"/>
                  </a:lnTo>
                  <a:lnTo>
                    <a:pt x="316" y="72"/>
                  </a:lnTo>
                  <a:lnTo>
                    <a:pt x="272" y="27"/>
                  </a:lnTo>
                  <a:lnTo>
                    <a:pt x="220" y="9"/>
                  </a:lnTo>
                  <a:lnTo>
                    <a:pt x="176" y="0"/>
                  </a:lnTo>
                  <a:lnTo>
                    <a:pt x="141" y="0"/>
                  </a:lnTo>
                  <a:lnTo>
                    <a:pt x="114" y="9"/>
                  </a:lnTo>
                  <a:lnTo>
                    <a:pt x="62" y="63"/>
                  </a:lnTo>
                  <a:lnTo>
                    <a:pt x="53" y="81"/>
                  </a:lnTo>
                  <a:lnTo>
                    <a:pt x="27" y="145"/>
                  </a:lnTo>
                  <a:lnTo>
                    <a:pt x="9" y="208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5" y="253"/>
                  </a:lnTo>
                  <a:lnTo>
                    <a:pt x="53" y="235"/>
                  </a:lnTo>
                  <a:lnTo>
                    <a:pt x="88" y="126"/>
                  </a:lnTo>
                  <a:lnTo>
                    <a:pt x="123" y="63"/>
                  </a:lnTo>
                  <a:lnTo>
                    <a:pt x="167" y="45"/>
                  </a:lnTo>
                  <a:lnTo>
                    <a:pt x="184" y="45"/>
                  </a:lnTo>
                  <a:lnTo>
                    <a:pt x="202" y="54"/>
                  </a:lnTo>
                  <a:lnTo>
                    <a:pt x="220" y="90"/>
                  </a:lnTo>
                  <a:lnTo>
                    <a:pt x="220" y="145"/>
                  </a:lnTo>
                  <a:lnTo>
                    <a:pt x="211" y="181"/>
                  </a:lnTo>
                  <a:lnTo>
                    <a:pt x="202" y="208"/>
                  </a:lnTo>
                  <a:lnTo>
                    <a:pt x="167" y="353"/>
                  </a:lnTo>
                  <a:lnTo>
                    <a:pt x="158" y="380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059" name="Group 7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794163" y="3657600"/>
            <a:ext cx="3444837" cy="685800"/>
            <a:chOff x="2785" y="2459"/>
            <a:chExt cx="30234" cy="6019"/>
          </a:xfrm>
        </p:grpSpPr>
        <p:sp>
          <p:nvSpPr>
            <p:cNvPr id="42061" name="Freeform 77"/>
            <p:cNvSpPr>
              <a:spLocks noEditPoints="1"/>
            </p:cNvSpPr>
            <p:nvPr/>
          </p:nvSpPr>
          <p:spPr bwMode="auto">
            <a:xfrm>
              <a:off x="2785" y="5071"/>
              <a:ext cx="1411" cy="514"/>
            </a:xfrm>
            <a:custGeom>
              <a:avLst/>
              <a:gdLst/>
              <a:ahLst/>
              <a:cxnLst>
                <a:cxn ang="0">
                  <a:pos x="1345" y="87"/>
                </a:cxn>
                <a:cxn ang="0">
                  <a:pos x="1373" y="87"/>
                </a:cxn>
                <a:cxn ang="0">
                  <a:pos x="1392" y="78"/>
                </a:cxn>
                <a:cxn ang="0">
                  <a:pos x="1401" y="78"/>
                </a:cxn>
                <a:cxn ang="0">
                  <a:pos x="1411" y="58"/>
                </a:cxn>
                <a:cxn ang="0">
                  <a:pos x="1411" y="19"/>
                </a:cxn>
                <a:cxn ang="0">
                  <a:pos x="1392" y="0"/>
                </a:cxn>
                <a:cxn ang="0">
                  <a:pos x="19" y="0"/>
                </a:cxn>
                <a:cxn ang="0">
                  <a:pos x="0" y="19"/>
                </a:cxn>
                <a:cxn ang="0">
                  <a:pos x="0" y="58"/>
                </a:cxn>
                <a:cxn ang="0">
                  <a:pos x="19" y="78"/>
                </a:cxn>
                <a:cxn ang="0">
                  <a:pos x="38" y="87"/>
                </a:cxn>
                <a:cxn ang="0">
                  <a:pos x="66" y="87"/>
                </a:cxn>
                <a:cxn ang="0">
                  <a:pos x="1345" y="87"/>
                </a:cxn>
                <a:cxn ang="0">
                  <a:pos x="1345" y="514"/>
                </a:cxn>
                <a:cxn ang="0">
                  <a:pos x="1373" y="514"/>
                </a:cxn>
                <a:cxn ang="0">
                  <a:pos x="1392" y="505"/>
                </a:cxn>
                <a:cxn ang="0">
                  <a:pos x="1401" y="505"/>
                </a:cxn>
                <a:cxn ang="0">
                  <a:pos x="1411" y="485"/>
                </a:cxn>
                <a:cxn ang="0">
                  <a:pos x="1411" y="446"/>
                </a:cxn>
                <a:cxn ang="0">
                  <a:pos x="1392" y="427"/>
                </a:cxn>
                <a:cxn ang="0">
                  <a:pos x="19" y="427"/>
                </a:cxn>
                <a:cxn ang="0">
                  <a:pos x="0" y="446"/>
                </a:cxn>
                <a:cxn ang="0">
                  <a:pos x="0" y="485"/>
                </a:cxn>
                <a:cxn ang="0">
                  <a:pos x="19" y="505"/>
                </a:cxn>
                <a:cxn ang="0">
                  <a:pos x="38" y="514"/>
                </a:cxn>
                <a:cxn ang="0">
                  <a:pos x="66" y="514"/>
                </a:cxn>
                <a:cxn ang="0">
                  <a:pos x="1345" y="514"/>
                </a:cxn>
              </a:cxnLst>
              <a:rect l="0" t="0" r="r" b="b"/>
              <a:pathLst>
                <a:path w="1411" h="514">
                  <a:moveTo>
                    <a:pt x="1345" y="87"/>
                  </a:moveTo>
                  <a:lnTo>
                    <a:pt x="1373" y="87"/>
                  </a:lnTo>
                  <a:lnTo>
                    <a:pt x="1392" y="78"/>
                  </a:lnTo>
                  <a:lnTo>
                    <a:pt x="1401" y="78"/>
                  </a:lnTo>
                  <a:lnTo>
                    <a:pt x="1411" y="58"/>
                  </a:lnTo>
                  <a:lnTo>
                    <a:pt x="1411" y="19"/>
                  </a:lnTo>
                  <a:lnTo>
                    <a:pt x="1392" y="0"/>
                  </a:lnTo>
                  <a:lnTo>
                    <a:pt x="19" y="0"/>
                  </a:lnTo>
                  <a:lnTo>
                    <a:pt x="0" y="19"/>
                  </a:lnTo>
                  <a:lnTo>
                    <a:pt x="0" y="58"/>
                  </a:lnTo>
                  <a:lnTo>
                    <a:pt x="19" y="78"/>
                  </a:lnTo>
                  <a:lnTo>
                    <a:pt x="38" y="87"/>
                  </a:lnTo>
                  <a:lnTo>
                    <a:pt x="66" y="87"/>
                  </a:lnTo>
                  <a:lnTo>
                    <a:pt x="1345" y="87"/>
                  </a:lnTo>
                  <a:close/>
                  <a:moveTo>
                    <a:pt x="1345" y="514"/>
                  </a:moveTo>
                  <a:lnTo>
                    <a:pt x="1373" y="514"/>
                  </a:lnTo>
                  <a:lnTo>
                    <a:pt x="1392" y="505"/>
                  </a:lnTo>
                  <a:lnTo>
                    <a:pt x="1401" y="505"/>
                  </a:lnTo>
                  <a:lnTo>
                    <a:pt x="1411" y="485"/>
                  </a:lnTo>
                  <a:lnTo>
                    <a:pt x="1411" y="446"/>
                  </a:lnTo>
                  <a:lnTo>
                    <a:pt x="1392" y="427"/>
                  </a:lnTo>
                  <a:lnTo>
                    <a:pt x="19" y="427"/>
                  </a:lnTo>
                  <a:lnTo>
                    <a:pt x="0" y="446"/>
                  </a:lnTo>
                  <a:lnTo>
                    <a:pt x="0" y="485"/>
                  </a:lnTo>
                  <a:lnTo>
                    <a:pt x="19" y="505"/>
                  </a:lnTo>
                  <a:lnTo>
                    <a:pt x="38" y="514"/>
                  </a:lnTo>
                  <a:lnTo>
                    <a:pt x="66" y="514"/>
                  </a:lnTo>
                  <a:lnTo>
                    <a:pt x="1345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2" name="Freeform 78"/>
            <p:cNvSpPr>
              <a:spLocks/>
            </p:cNvSpPr>
            <p:nvPr/>
          </p:nvSpPr>
          <p:spPr bwMode="auto">
            <a:xfrm>
              <a:off x="5371" y="2925"/>
              <a:ext cx="705" cy="1466"/>
            </a:xfrm>
            <a:custGeom>
              <a:avLst/>
              <a:gdLst/>
              <a:ahLst/>
              <a:cxnLst>
                <a:cxn ang="0">
                  <a:pos x="442" y="59"/>
                </a:cxn>
                <a:cxn ang="0">
                  <a:pos x="442" y="29"/>
                </a:cxn>
                <a:cxn ang="0">
                  <a:pos x="432" y="10"/>
                </a:cxn>
                <a:cxn ang="0">
                  <a:pos x="413" y="0"/>
                </a:cxn>
                <a:cxn ang="0">
                  <a:pos x="385" y="0"/>
                </a:cxn>
                <a:cxn ang="0">
                  <a:pos x="282" y="78"/>
                </a:cxn>
                <a:cxn ang="0">
                  <a:pos x="169" y="127"/>
                </a:cxn>
                <a:cxn ang="0">
                  <a:pos x="75" y="136"/>
                </a:cxn>
                <a:cxn ang="0">
                  <a:pos x="0" y="146"/>
                </a:cxn>
                <a:cxn ang="0">
                  <a:pos x="0" y="214"/>
                </a:cxn>
                <a:cxn ang="0">
                  <a:pos x="66" y="204"/>
                </a:cxn>
                <a:cxn ang="0">
                  <a:pos x="169" y="195"/>
                </a:cxn>
                <a:cxn ang="0">
                  <a:pos x="282" y="156"/>
                </a:cxn>
                <a:cxn ang="0">
                  <a:pos x="282" y="1330"/>
                </a:cxn>
                <a:cxn ang="0">
                  <a:pos x="263" y="1360"/>
                </a:cxn>
                <a:cxn ang="0">
                  <a:pos x="235" y="1379"/>
                </a:cxn>
                <a:cxn ang="0">
                  <a:pos x="178" y="1398"/>
                </a:cxn>
                <a:cxn ang="0">
                  <a:pos x="19" y="1398"/>
                </a:cxn>
                <a:cxn ang="0">
                  <a:pos x="19" y="1466"/>
                </a:cxn>
                <a:cxn ang="0">
                  <a:pos x="94" y="1466"/>
                </a:cxn>
                <a:cxn ang="0">
                  <a:pos x="188" y="1457"/>
                </a:cxn>
                <a:cxn ang="0">
                  <a:pos x="536" y="1457"/>
                </a:cxn>
                <a:cxn ang="0">
                  <a:pos x="630" y="1466"/>
                </a:cxn>
                <a:cxn ang="0">
                  <a:pos x="705" y="1466"/>
                </a:cxn>
                <a:cxn ang="0">
                  <a:pos x="705" y="1398"/>
                </a:cxn>
                <a:cxn ang="0">
                  <a:pos x="545" y="1398"/>
                </a:cxn>
                <a:cxn ang="0">
                  <a:pos x="489" y="1389"/>
                </a:cxn>
                <a:cxn ang="0">
                  <a:pos x="451" y="1369"/>
                </a:cxn>
                <a:cxn ang="0">
                  <a:pos x="442" y="1330"/>
                </a:cxn>
                <a:cxn ang="0">
                  <a:pos x="442" y="1292"/>
                </a:cxn>
                <a:cxn ang="0">
                  <a:pos x="442" y="59"/>
                </a:cxn>
              </a:cxnLst>
              <a:rect l="0" t="0" r="r" b="b"/>
              <a:pathLst>
                <a:path w="705" h="1466">
                  <a:moveTo>
                    <a:pt x="442" y="59"/>
                  </a:moveTo>
                  <a:lnTo>
                    <a:pt x="442" y="29"/>
                  </a:lnTo>
                  <a:lnTo>
                    <a:pt x="432" y="10"/>
                  </a:lnTo>
                  <a:lnTo>
                    <a:pt x="413" y="0"/>
                  </a:lnTo>
                  <a:lnTo>
                    <a:pt x="385" y="0"/>
                  </a:lnTo>
                  <a:lnTo>
                    <a:pt x="282" y="78"/>
                  </a:lnTo>
                  <a:lnTo>
                    <a:pt x="169" y="127"/>
                  </a:lnTo>
                  <a:lnTo>
                    <a:pt x="75" y="136"/>
                  </a:lnTo>
                  <a:lnTo>
                    <a:pt x="0" y="146"/>
                  </a:lnTo>
                  <a:lnTo>
                    <a:pt x="0" y="214"/>
                  </a:lnTo>
                  <a:lnTo>
                    <a:pt x="66" y="204"/>
                  </a:lnTo>
                  <a:lnTo>
                    <a:pt x="169" y="195"/>
                  </a:lnTo>
                  <a:lnTo>
                    <a:pt x="282" y="156"/>
                  </a:lnTo>
                  <a:lnTo>
                    <a:pt x="282" y="1330"/>
                  </a:lnTo>
                  <a:lnTo>
                    <a:pt x="263" y="1360"/>
                  </a:lnTo>
                  <a:lnTo>
                    <a:pt x="235" y="1379"/>
                  </a:lnTo>
                  <a:lnTo>
                    <a:pt x="178" y="1398"/>
                  </a:lnTo>
                  <a:lnTo>
                    <a:pt x="19" y="1398"/>
                  </a:lnTo>
                  <a:lnTo>
                    <a:pt x="19" y="1466"/>
                  </a:lnTo>
                  <a:lnTo>
                    <a:pt x="94" y="1466"/>
                  </a:lnTo>
                  <a:lnTo>
                    <a:pt x="188" y="1457"/>
                  </a:lnTo>
                  <a:lnTo>
                    <a:pt x="536" y="1457"/>
                  </a:lnTo>
                  <a:lnTo>
                    <a:pt x="630" y="1466"/>
                  </a:lnTo>
                  <a:lnTo>
                    <a:pt x="705" y="1466"/>
                  </a:lnTo>
                  <a:lnTo>
                    <a:pt x="705" y="1398"/>
                  </a:lnTo>
                  <a:lnTo>
                    <a:pt x="545" y="1398"/>
                  </a:lnTo>
                  <a:lnTo>
                    <a:pt x="489" y="1389"/>
                  </a:lnTo>
                  <a:lnTo>
                    <a:pt x="451" y="1369"/>
                  </a:lnTo>
                  <a:lnTo>
                    <a:pt x="442" y="1330"/>
                  </a:lnTo>
                  <a:lnTo>
                    <a:pt x="442" y="1292"/>
                  </a:lnTo>
                  <a:lnTo>
                    <a:pt x="442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3" name="Rectangle 79"/>
            <p:cNvSpPr>
              <a:spLocks noChangeArrowheads="1"/>
            </p:cNvSpPr>
            <p:nvPr/>
          </p:nvSpPr>
          <p:spPr bwMode="auto">
            <a:xfrm>
              <a:off x="5183" y="5294"/>
              <a:ext cx="1081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4" name="Freeform 80"/>
            <p:cNvSpPr>
              <a:spLocks noEditPoints="1"/>
            </p:cNvSpPr>
            <p:nvPr/>
          </p:nvSpPr>
          <p:spPr bwMode="auto">
            <a:xfrm>
              <a:off x="5239" y="5886"/>
              <a:ext cx="950" cy="1495"/>
            </a:xfrm>
            <a:custGeom>
              <a:avLst/>
              <a:gdLst/>
              <a:ahLst/>
              <a:cxnLst>
                <a:cxn ang="0">
                  <a:pos x="0" y="1136"/>
                </a:cxn>
                <a:cxn ang="0">
                  <a:pos x="574" y="1136"/>
                </a:cxn>
                <a:cxn ang="0">
                  <a:pos x="574" y="1321"/>
                </a:cxn>
                <a:cxn ang="0">
                  <a:pos x="564" y="1369"/>
                </a:cxn>
                <a:cxn ang="0">
                  <a:pos x="545" y="1408"/>
                </a:cxn>
                <a:cxn ang="0">
                  <a:pos x="498" y="1418"/>
                </a:cxn>
                <a:cxn ang="0">
                  <a:pos x="404" y="1427"/>
                </a:cxn>
                <a:cxn ang="0">
                  <a:pos x="367" y="1427"/>
                </a:cxn>
                <a:cxn ang="0">
                  <a:pos x="367" y="1495"/>
                </a:cxn>
                <a:cxn ang="0">
                  <a:pos x="508" y="1486"/>
                </a:cxn>
                <a:cxn ang="0">
                  <a:pos x="799" y="1486"/>
                </a:cxn>
                <a:cxn ang="0">
                  <a:pos x="940" y="1495"/>
                </a:cxn>
                <a:cxn ang="0">
                  <a:pos x="940" y="1427"/>
                </a:cxn>
                <a:cxn ang="0">
                  <a:pos x="893" y="1427"/>
                </a:cxn>
                <a:cxn ang="0">
                  <a:pos x="799" y="1418"/>
                </a:cxn>
                <a:cxn ang="0">
                  <a:pos x="752" y="1408"/>
                </a:cxn>
                <a:cxn ang="0">
                  <a:pos x="733" y="1369"/>
                </a:cxn>
                <a:cxn ang="0">
                  <a:pos x="733" y="1136"/>
                </a:cxn>
                <a:cxn ang="0">
                  <a:pos x="950" y="1136"/>
                </a:cxn>
                <a:cxn ang="0">
                  <a:pos x="950" y="1068"/>
                </a:cxn>
                <a:cxn ang="0">
                  <a:pos x="733" y="1068"/>
                </a:cxn>
                <a:cxn ang="0">
                  <a:pos x="733" y="20"/>
                </a:cxn>
                <a:cxn ang="0">
                  <a:pos x="724" y="10"/>
                </a:cxn>
                <a:cxn ang="0">
                  <a:pos x="696" y="0"/>
                </a:cxn>
                <a:cxn ang="0">
                  <a:pos x="686" y="0"/>
                </a:cxn>
                <a:cxn ang="0">
                  <a:pos x="658" y="29"/>
                </a:cxn>
                <a:cxn ang="0">
                  <a:pos x="0" y="1068"/>
                </a:cxn>
                <a:cxn ang="0">
                  <a:pos x="0" y="1136"/>
                </a:cxn>
                <a:cxn ang="0">
                  <a:pos x="583" y="1068"/>
                </a:cxn>
                <a:cxn ang="0">
                  <a:pos x="66" y="1068"/>
                </a:cxn>
                <a:cxn ang="0">
                  <a:pos x="583" y="243"/>
                </a:cxn>
                <a:cxn ang="0">
                  <a:pos x="583" y="1068"/>
                </a:cxn>
              </a:cxnLst>
              <a:rect l="0" t="0" r="r" b="b"/>
              <a:pathLst>
                <a:path w="950" h="1495">
                  <a:moveTo>
                    <a:pt x="0" y="1136"/>
                  </a:moveTo>
                  <a:lnTo>
                    <a:pt x="574" y="1136"/>
                  </a:lnTo>
                  <a:lnTo>
                    <a:pt x="574" y="1321"/>
                  </a:lnTo>
                  <a:lnTo>
                    <a:pt x="564" y="1369"/>
                  </a:lnTo>
                  <a:lnTo>
                    <a:pt x="545" y="1408"/>
                  </a:lnTo>
                  <a:lnTo>
                    <a:pt x="498" y="1418"/>
                  </a:lnTo>
                  <a:lnTo>
                    <a:pt x="404" y="1427"/>
                  </a:lnTo>
                  <a:lnTo>
                    <a:pt x="367" y="1427"/>
                  </a:lnTo>
                  <a:lnTo>
                    <a:pt x="367" y="1495"/>
                  </a:lnTo>
                  <a:lnTo>
                    <a:pt x="508" y="1486"/>
                  </a:lnTo>
                  <a:lnTo>
                    <a:pt x="799" y="1486"/>
                  </a:lnTo>
                  <a:lnTo>
                    <a:pt x="940" y="1495"/>
                  </a:lnTo>
                  <a:lnTo>
                    <a:pt x="940" y="1427"/>
                  </a:lnTo>
                  <a:lnTo>
                    <a:pt x="893" y="1427"/>
                  </a:lnTo>
                  <a:lnTo>
                    <a:pt x="799" y="1418"/>
                  </a:lnTo>
                  <a:lnTo>
                    <a:pt x="752" y="1408"/>
                  </a:lnTo>
                  <a:lnTo>
                    <a:pt x="733" y="1369"/>
                  </a:lnTo>
                  <a:lnTo>
                    <a:pt x="733" y="1136"/>
                  </a:lnTo>
                  <a:lnTo>
                    <a:pt x="950" y="1136"/>
                  </a:lnTo>
                  <a:lnTo>
                    <a:pt x="950" y="1068"/>
                  </a:lnTo>
                  <a:lnTo>
                    <a:pt x="733" y="1068"/>
                  </a:lnTo>
                  <a:lnTo>
                    <a:pt x="733" y="20"/>
                  </a:lnTo>
                  <a:lnTo>
                    <a:pt x="724" y="10"/>
                  </a:lnTo>
                  <a:lnTo>
                    <a:pt x="696" y="0"/>
                  </a:lnTo>
                  <a:lnTo>
                    <a:pt x="686" y="0"/>
                  </a:lnTo>
                  <a:lnTo>
                    <a:pt x="658" y="29"/>
                  </a:lnTo>
                  <a:lnTo>
                    <a:pt x="0" y="1068"/>
                  </a:lnTo>
                  <a:lnTo>
                    <a:pt x="0" y="1136"/>
                  </a:lnTo>
                  <a:close/>
                  <a:moveTo>
                    <a:pt x="583" y="1068"/>
                  </a:moveTo>
                  <a:lnTo>
                    <a:pt x="66" y="1068"/>
                  </a:lnTo>
                  <a:lnTo>
                    <a:pt x="583" y="243"/>
                  </a:lnTo>
                  <a:lnTo>
                    <a:pt x="583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5" name="Freeform 81"/>
            <p:cNvSpPr>
              <a:spLocks noEditPoints="1"/>
            </p:cNvSpPr>
            <p:nvPr/>
          </p:nvSpPr>
          <p:spPr bwMode="auto">
            <a:xfrm>
              <a:off x="7730" y="2459"/>
              <a:ext cx="1467" cy="699"/>
            </a:xfrm>
            <a:custGeom>
              <a:avLst/>
              <a:gdLst/>
              <a:ahLst/>
              <a:cxnLst>
                <a:cxn ang="0">
                  <a:pos x="696" y="195"/>
                </a:cxn>
                <a:cxn ang="0">
                  <a:pos x="546" y="68"/>
                </a:cxn>
                <a:cxn ang="0">
                  <a:pos x="320" y="0"/>
                </a:cxn>
                <a:cxn ang="0">
                  <a:pos x="132" y="68"/>
                </a:cxn>
                <a:cxn ang="0">
                  <a:pos x="19" y="243"/>
                </a:cxn>
                <a:cxn ang="0">
                  <a:pos x="19" y="457"/>
                </a:cxn>
                <a:cxn ang="0">
                  <a:pos x="123" y="622"/>
                </a:cxn>
                <a:cxn ang="0">
                  <a:pos x="320" y="699"/>
                </a:cxn>
                <a:cxn ang="0">
                  <a:pos x="536" y="631"/>
                </a:cxn>
                <a:cxn ang="0">
                  <a:pos x="677" y="495"/>
                </a:cxn>
                <a:cxn ang="0">
                  <a:pos x="771" y="495"/>
                </a:cxn>
                <a:cxn ang="0">
                  <a:pos x="922" y="631"/>
                </a:cxn>
                <a:cxn ang="0">
                  <a:pos x="1147" y="699"/>
                </a:cxn>
                <a:cxn ang="0">
                  <a:pos x="1345" y="631"/>
                </a:cxn>
                <a:cxn ang="0">
                  <a:pos x="1458" y="457"/>
                </a:cxn>
                <a:cxn ang="0">
                  <a:pos x="1458" y="243"/>
                </a:cxn>
                <a:cxn ang="0">
                  <a:pos x="1345" y="68"/>
                </a:cxn>
                <a:cxn ang="0">
                  <a:pos x="1157" y="0"/>
                </a:cxn>
                <a:cxn ang="0">
                  <a:pos x="941" y="68"/>
                </a:cxn>
                <a:cxn ang="0">
                  <a:pos x="790" y="204"/>
                </a:cxn>
                <a:cxn ang="0">
                  <a:pos x="800" y="311"/>
                </a:cxn>
                <a:cxn ang="0">
                  <a:pos x="959" y="127"/>
                </a:cxn>
                <a:cxn ang="0">
                  <a:pos x="1166" y="59"/>
                </a:cxn>
                <a:cxn ang="0">
                  <a:pos x="1354" y="146"/>
                </a:cxn>
                <a:cxn ang="0">
                  <a:pos x="1429" y="350"/>
                </a:cxn>
                <a:cxn ang="0">
                  <a:pos x="1354" y="534"/>
                </a:cxn>
                <a:cxn ang="0">
                  <a:pos x="1176" y="612"/>
                </a:cxn>
                <a:cxn ang="0">
                  <a:pos x="988" y="525"/>
                </a:cxn>
                <a:cxn ang="0">
                  <a:pos x="800" y="311"/>
                </a:cxn>
                <a:cxn ang="0">
                  <a:pos x="602" y="486"/>
                </a:cxn>
                <a:cxn ang="0">
                  <a:pos x="414" y="622"/>
                </a:cxn>
                <a:cxn ang="0">
                  <a:pos x="198" y="612"/>
                </a:cxn>
                <a:cxn ang="0">
                  <a:pos x="66" y="457"/>
                </a:cxn>
                <a:cxn ang="0">
                  <a:pos x="66" y="243"/>
                </a:cxn>
                <a:cxn ang="0">
                  <a:pos x="207" y="107"/>
                </a:cxn>
                <a:cxn ang="0">
                  <a:pos x="395" y="107"/>
                </a:cxn>
                <a:cxn ang="0">
                  <a:pos x="574" y="262"/>
                </a:cxn>
              </a:cxnLst>
              <a:rect l="0" t="0" r="r" b="b"/>
              <a:pathLst>
                <a:path w="1467" h="699">
                  <a:moveTo>
                    <a:pt x="753" y="262"/>
                  </a:moveTo>
                  <a:lnTo>
                    <a:pt x="696" y="195"/>
                  </a:lnTo>
                  <a:lnTo>
                    <a:pt x="630" y="127"/>
                  </a:lnTo>
                  <a:lnTo>
                    <a:pt x="546" y="68"/>
                  </a:lnTo>
                  <a:lnTo>
                    <a:pt x="442" y="20"/>
                  </a:lnTo>
                  <a:lnTo>
                    <a:pt x="320" y="0"/>
                  </a:lnTo>
                  <a:lnTo>
                    <a:pt x="217" y="20"/>
                  </a:lnTo>
                  <a:lnTo>
                    <a:pt x="132" y="68"/>
                  </a:lnTo>
                  <a:lnTo>
                    <a:pt x="66" y="146"/>
                  </a:lnTo>
                  <a:lnTo>
                    <a:pt x="19" y="243"/>
                  </a:lnTo>
                  <a:lnTo>
                    <a:pt x="0" y="350"/>
                  </a:lnTo>
                  <a:lnTo>
                    <a:pt x="19" y="457"/>
                  </a:lnTo>
                  <a:lnTo>
                    <a:pt x="57" y="544"/>
                  </a:lnTo>
                  <a:lnTo>
                    <a:pt x="123" y="622"/>
                  </a:lnTo>
                  <a:lnTo>
                    <a:pt x="217" y="680"/>
                  </a:lnTo>
                  <a:lnTo>
                    <a:pt x="320" y="699"/>
                  </a:lnTo>
                  <a:lnTo>
                    <a:pt x="433" y="680"/>
                  </a:lnTo>
                  <a:lnTo>
                    <a:pt x="536" y="631"/>
                  </a:lnTo>
                  <a:lnTo>
                    <a:pt x="621" y="563"/>
                  </a:lnTo>
                  <a:lnTo>
                    <a:pt x="677" y="495"/>
                  </a:lnTo>
                  <a:lnTo>
                    <a:pt x="724" y="437"/>
                  </a:lnTo>
                  <a:lnTo>
                    <a:pt x="771" y="495"/>
                  </a:lnTo>
                  <a:lnTo>
                    <a:pt x="847" y="573"/>
                  </a:lnTo>
                  <a:lnTo>
                    <a:pt x="922" y="631"/>
                  </a:lnTo>
                  <a:lnTo>
                    <a:pt x="1025" y="680"/>
                  </a:lnTo>
                  <a:lnTo>
                    <a:pt x="1147" y="699"/>
                  </a:lnTo>
                  <a:lnTo>
                    <a:pt x="1251" y="680"/>
                  </a:lnTo>
                  <a:lnTo>
                    <a:pt x="1345" y="631"/>
                  </a:lnTo>
                  <a:lnTo>
                    <a:pt x="1411" y="554"/>
                  </a:lnTo>
                  <a:lnTo>
                    <a:pt x="1458" y="457"/>
                  </a:lnTo>
                  <a:lnTo>
                    <a:pt x="1467" y="350"/>
                  </a:lnTo>
                  <a:lnTo>
                    <a:pt x="1458" y="243"/>
                  </a:lnTo>
                  <a:lnTo>
                    <a:pt x="1411" y="146"/>
                  </a:lnTo>
                  <a:lnTo>
                    <a:pt x="1345" y="68"/>
                  </a:lnTo>
                  <a:lnTo>
                    <a:pt x="1260" y="20"/>
                  </a:lnTo>
                  <a:lnTo>
                    <a:pt x="1157" y="0"/>
                  </a:lnTo>
                  <a:lnTo>
                    <a:pt x="1035" y="20"/>
                  </a:lnTo>
                  <a:lnTo>
                    <a:pt x="941" y="68"/>
                  </a:lnTo>
                  <a:lnTo>
                    <a:pt x="856" y="136"/>
                  </a:lnTo>
                  <a:lnTo>
                    <a:pt x="790" y="204"/>
                  </a:lnTo>
                  <a:lnTo>
                    <a:pt x="753" y="262"/>
                  </a:lnTo>
                  <a:close/>
                  <a:moveTo>
                    <a:pt x="800" y="311"/>
                  </a:moveTo>
                  <a:lnTo>
                    <a:pt x="875" y="214"/>
                  </a:lnTo>
                  <a:lnTo>
                    <a:pt x="959" y="127"/>
                  </a:lnTo>
                  <a:lnTo>
                    <a:pt x="1063" y="78"/>
                  </a:lnTo>
                  <a:lnTo>
                    <a:pt x="1166" y="59"/>
                  </a:lnTo>
                  <a:lnTo>
                    <a:pt x="1270" y="78"/>
                  </a:lnTo>
                  <a:lnTo>
                    <a:pt x="1354" y="146"/>
                  </a:lnTo>
                  <a:lnTo>
                    <a:pt x="1411" y="243"/>
                  </a:lnTo>
                  <a:lnTo>
                    <a:pt x="1429" y="350"/>
                  </a:lnTo>
                  <a:lnTo>
                    <a:pt x="1411" y="457"/>
                  </a:lnTo>
                  <a:lnTo>
                    <a:pt x="1354" y="534"/>
                  </a:lnTo>
                  <a:lnTo>
                    <a:pt x="1270" y="593"/>
                  </a:lnTo>
                  <a:lnTo>
                    <a:pt x="1176" y="612"/>
                  </a:lnTo>
                  <a:lnTo>
                    <a:pt x="1072" y="593"/>
                  </a:lnTo>
                  <a:lnTo>
                    <a:pt x="988" y="525"/>
                  </a:lnTo>
                  <a:lnTo>
                    <a:pt x="894" y="437"/>
                  </a:lnTo>
                  <a:lnTo>
                    <a:pt x="800" y="311"/>
                  </a:lnTo>
                  <a:close/>
                  <a:moveTo>
                    <a:pt x="677" y="379"/>
                  </a:moveTo>
                  <a:lnTo>
                    <a:pt x="602" y="486"/>
                  </a:lnTo>
                  <a:lnTo>
                    <a:pt x="508" y="563"/>
                  </a:lnTo>
                  <a:lnTo>
                    <a:pt x="414" y="622"/>
                  </a:lnTo>
                  <a:lnTo>
                    <a:pt x="301" y="641"/>
                  </a:lnTo>
                  <a:lnTo>
                    <a:pt x="198" y="612"/>
                  </a:lnTo>
                  <a:lnTo>
                    <a:pt x="113" y="554"/>
                  </a:lnTo>
                  <a:lnTo>
                    <a:pt x="66" y="457"/>
                  </a:lnTo>
                  <a:lnTo>
                    <a:pt x="47" y="350"/>
                  </a:lnTo>
                  <a:lnTo>
                    <a:pt x="66" y="243"/>
                  </a:lnTo>
                  <a:lnTo>
                    <a:pt x="123" y="156"/>
                  </a:lnTo>
                  <a:lnTo>
                    <a:pt x="207" y="107"/>
                  </a:lnTo>
                  <a:lnTo>
                    <a:pt x="301" y="88"/>
                  </a:lnTo>
                  <a:lnTo>
                    <a:pt x="395" y="107"/>
                  </a:lnTo>
                  <a:lnTo>
                    <a:pt x="489" y="165"/>
                  </a:lnTo>
                  <a:lnTo>
                    <a:pt x="574" y="262"/>
                  </a:lnTo>
                  <a:lnTo>
                    <a:pt x="677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6" name="Freeform 82"/>
            <p:cNvSpPr>
              <a:spLocks/>
            </p:cNvSpPr>
            <p:nvPr/>
          </p:nvSpPr>
          <p:spPr bwMode="auto">
            <a:xfrm>
              <a:off x="7054" y="3809"/>
              <a:ext cx="2829" cy="3077"/>
            </a:xfrm>
            <a:custGeom>
              <a:avLst/>
              <a:gdLst/>
              <a:ahLst/>
              <a:cxnLst>
                <a:cxn ang="0">
                  <a:pos x="2575" y="3077"/>
                </a:cxn>
                <a:cxn ang="0">
                  <a:pos x="2829" y="2378"/>
                </a:cxn>
                <a:cxn ang="0">
                  <a:pos x="2782" y="2378"/>
                </a:cxn>
                <a:cxn ang="0">
                  <a:pos x="2716" y="2505"/>
                </a:cxn>
                <a:cxn ang="0">
                  <a:pos x="2622" y="2611"/>
                </a:cxn>
                <a:cxn ang="0">
                  <a:pos x="2500" y="2699"/>
                </a:cxn>
                <a:cxn ang="0">
                  <a:pos x="2369" y="2776"/>
                </a:cxn>
                <a:cxn ang="0">
                  <a:pos x="2228" y="2825"/>
                </a:cxn>
                <a:cxn ang="0">
                  <a:pos x="2181" y="2835"/>
                </a:cxn>
                <a:cxn ang="0">
                  <a:pos x="2096" y="2854"/>
                </a:cxn>
                <a:cxn ang="0">
                  <a:pos x="1964" y="2873"/>
                </a:cxn>
                <a:cxn ang="0">
                  <a:pos x="1786" y="2883"/>
                </a:cxn>
                <a:cxn ang="0">
                  <a:pos x="1560" y="2893"/>
                </a:cxn>
                <a:cxn ang="0">
                  <a:pos x="282" y="2893"/>
                </a:cxn>
                <a:cxn ang="0">
                  <a:pos x="1363" y="1573"/>
                </a:cxn>
                <a:cxn ang="0">
                  <a:pos x="1382" y="1553"/>
                </a:cxn>
                <a:cxn ang="0">
                  <a:pos x="1382" y="1534"/>
                </a:cxn>
                <a:cxn ang="0">
                  <a:pos x="1372" y="1524"/>
                </a:cxn>
                <a:cxn ang="0">
                  <a:pos x="1363" y="1505"/>
                </a:cxn>
                <a:cxn ang="0">
                  <a:pos x="376" y="107"/>
                </a:cxn>
                <a:cxn ang="0">
                  <a:pos x="1739" y="107"/>
                </a:cxn>
                <a:cxn ang="0">
                  <a:pos x="1889" y="126"/>
                </a:cxn>
                <a:cxn ang="0">
                  <a:pos x="1993" y="136"/>
                </a:cxn>
                <a:cxn ang="0">
                  <a:pos x="2040" y="145"/>
                </a:cxn>
                <a:cxn ang="0">
                  <a:pos x="2171" y="165"/>
                </a:cxn>
                <a:cxn ang="0">
                  <a:pos x="2340" y="213"/>
                </a:cxn>
                <a:cxn ang="0">
                  <a:pos x="2510" y="310"/>
                </a:cxn>
                <a:cxn ang="0">
                  <a:pos x="2566" y="349"/>
                </a:cxn>
                <a:cxn ang="0">
                  <a:pos x="2641" y="408"/>
                </a:cxn>
                <a:cxn ang="0">
                  <a:pos x="2716" y="495"/>
                </a:cxn>
                <a:cxn ang="0">
                  <a:pos x="2782" y="621"/>
                </a:cxn>
                <a:cxn ang="0">
                  <a:pos x="2829" y="621"/>
                </a:cxn>
                <a:cxn ang="0">
                  <a:pos x="2575" y="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87"/>
                </a:cxn>
                <a:cxn ang="0">
                  <a:pos x="1128" y="1679"/>
                </a:cxn>
                <a:cxn ang="0">
                  <a:pos x="18" y="3019"/>
                </a:cxn>
                <a:cxn ang="0">
                  <a:pos x="9" y="3038"/>
                </a:cxn>
                <a:cxn ang="0">
                  <a:pos x="0" y="3048"/>
                </a:cxn>
                <a:cxn ang="0">
                  <a:pos x="0" y="3068"/>
                </a:cxn>
                <a:cxn ang="0">
                  <a:pos x="9" y="3077"/>
                </a:cxn>
                <a:cxn ang="0">
                  <a:pos x="56" y="3077"/>
                </a:cxn>
                <a:cxn ang="0">
                  <a:pos x="2575" y="3077"/>
                </a:cxn>
              </a:cxnLst>
              <a:rect l="0" t="0" r="r" b="b"/>
              <a:pathLst>
                <a:path w="2829" h="3077">
                  <a:moveTo>
                    <a:pt x="2575" y="3077"/>
                  </a:moveTo>
                  <a:lnTo>
                    <a:pt x="2829" y="2378"/>
                  </a:lnTo>
                  <a:lnTo>
                    <a:pt x="2782" y="2378"/>
                  </a:lnTo>
                  <a:lnTo>
                    <a:pt x="2716" y="2505"/>
                  </a:lnTo>
                  <a:lnTo>
                    <a:pt x="2622" y="2611"/>
                  </a:lnTo>
                  <a:lnTo>
                    <a:pt x="2500" y="2699"/>
                  </a:lnTo>
                  <a:lnTo>
                    <a:pt x="2369" y="2776"/>
                  </a:lnTo>
                  <a:lnTo>
                    <a:pt x="2228" y="2825"/>
                  </a:lnTo>
                  <a:lnTo>
                    <a:pt x="2181" y="2835"/>
                  </a:lnTo>
                  <a:lnTo>
                    <a:pt x="2096" y="2854"/>
                  </a:lnTo>
                  <a:lnTo>
                    <a:pt x="1964" y="2873"/>
                  </a:lnTo>
                  <a:lnTo>
                    <a:pt x="1786" y="2883"/>
                  </a:lnTo>
                  <a:lnTo>
                    <a:pt x="1560" y="2893"/>
                  </a:lnTo>
                  <a:lnTo>
                    <a:pt x="282" y="2893"/>
                  </a:lnTo>
                  <a:lnTo>
                    <a:pt x="1363" y="1573"/>
                  </a:lnTo>
                  <a:lnTo>
                    <a:pt x="1382" y="1553"/>
                  </a:lnTo>
                  <a:lnTo>
                    <a:pt x="1382" y="1534"/>
                  </a:lnTo>
                  <a:lnTo>
                    <a:pt x="1372" y="1524"/>
                  </a:lnTo>
                  <a:lnTo>
                    <a:pt x="1363" y="1505"/>
                  </a:lnTo>
                  <a:lnTo>
                    <a:pt x="376" y="107"/>
                  </a:lnTo>
                  <a:lnTo>
                    <a:pt x="1739" y="107"/>
                  </a:lnTo>
                  <a:lnTo>
                    <a:pt x="1889" y="126"/>
                  </a:lnTo>
                  <a:lnTo>
                    <a:pt x="1993" y="136"/>
                  </a:lnTo>
                  <a:lnTo>
                    <a:pt x="2040" y="145"/>
                  </a:lnTo>
                  <a:lnTo>
                    <a:pt x="2171" y="165"/>
                  </a:lnTo>
                  <a:lnTo>
                    <a:pt x="2340" y="213"/>
                  </a:lnTo>
                  <a:lnTo>
                    <a:pt x="2510" y="310"/>
                  </a:lnTo>
                  <a:lnTo>
                    <a:pt x="2566" y="349"/>
                  </a:lnTo>
                  <a:lnTo>
                    <a:pt x="2641" y="408"/>
                  </a:lnTo>
                  <a:lnTo>
                    <a:pt x="2716" y="495"/>
                  </a:lnTo>
                  <a:lnTo>
                    <a:pt x="2782" y="621"/>
                  </a:lnTo>
                  <a:lnTo>
                    <a:pt x="2829" y="621"/>
                  </a:lnTo>
                  <a:lnTo>
                    <a:pt x="2575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87"/>
                  </a:lnTo>
                  <a:lnTo>
                    <a:pt x="1128" y="1679"/>
                  </a:lnTo>
                  <a:lnTo>
                    <a:pt x="18" y="3019"/>
                  </a:lnTo>
                  <a:lnTo>
                    <a:pt x="9" y="3038"/>
                  </a:lnTo>
                  <a:lnTo>
                    <a:pt x="0" y="3048"/>
                  </a:lnTo>
                  <a:lnTo>
                    <a:pt x="0" y="3068"/>
                  </a:lnTo>
                  <a:lnTo>
                    <a:pt x="9" y="3077"/>
                  </a:lnTo>
                  <a:lnTo>
                    <a:pt x="56" y="3077"/>
                  </a:lnTo>
                  <a:lnTo>
                    <a:pt x="2575" y="3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7" name="Freeform 83"/>
            <p:cNvSpPr>
              <a:spLocks/>
            </p:cNvSpPr>
            <p:nvPr/>
          </p:nvSpPr>
          <p:spPr bwMode="auto">
            <a:xfrm>
              <a:off x="6913" y="7770"/>
              <a:ext cx="911" cy="699"/>
            </a:xfrm>
            <a:custGeom>
              <a:avLst/>
              <a:gdLst/>
              <a:ahLst/>
              <a:cxnLst>
                <a:cxn ang="0">
                  <a:pos x="112" y="602"/>
                </a:cxn>
                <a:cxn ang="0">
                  <a:pos x="103" y="670"/>
                </a:cxn>
                <a:cxn ang="0">
                  <a:pos x="131" y="689"/>
                </a:cxn>
                <a:cxn ang="0">
                  <a:pos x="178" y="689"/>
                </a:cxn>
                <a:cxn ang="0">
                  <a:pos x="225" y="621"/>
                </a:cxn>
                <a:cxn ang="0">
                  <a:pos x="235" y="563"/>
                </a:cxn>
                <a:cxn ang="0">
                  <a:pos x="263" y="456"/>
                </a:cxn>
                <a:cxn ang="0">
                  <a:pos x="291" y="320"/>
                </a:cxn>
                <a:cxn ang="0">
                  <a:pos x="338" y="213"/>
                </a:cxn>
                <a:cxn ang="0">
                  <a:pos x="394" y="136"/>
                </a:cxn>
                <a:cxn ang="0">
                  <a:pos x="507" y="58"/>
                </a:cxn>
                <a:cxn ang="0">
                  <a:pos x="611" y="48"/>
                </a:cxn>
                <a:cxn ang="0">
                  <a:pos x="667" y="107"/>
                </a:cxn>
                <a:cxn ang="0">
                  <a:pos x="658" y="233"/>
                </a:cxn>
                <a:cxn ang="0">
                  <a:pos x="573" y="505"/>
                </a:cxn>
                <a:cxn ang="0">
                  <a:pos x="564" y="602"/>
                </a:cxn>
                <a:cxn ang="0">
                  <a:pos x="629" y="679"/>
                </a:cxn>
                <a:cxn ang="0">
                  <a:pos x="780" y="679"/>
                </a:cxn>
                <a:cxn ang="0">
                  <a:pos x="883" y="553"/>
                </a:cxn>
                <a:cxn ang="0">
                  <a:pos x="911" y="446"/>
                </a:cxn>
                <a:cxn ang="0">
                  <a:pos x="874" y="437"/>
                </a:cxn>
                <a:cxn ang="0">
                  <a:pos x="864" y="466"/>
                </a:cxn>
                <a:cxn ang="0">
                  <a:pos x="761" y="631"/>
                </a:cxn>
                <a:cxn ang="0">
                  <a:pos x="686" y="650"/>
                </a:cxn>
                <a:cxn ang="0">
                  <a:pos x="667" y="621"/>
                </a:cxn>
                <a:cxn ang="0">
                  <a:pos x="676" y="563"/>
                </a:cxn>
                <a:cxn ang="0">
                  <a:pos x="686" y="505"/>
                </a:cxn>
                <a:cxn ang="0">
                  <a:pos x="723" y="417"/>
                </a:cxn>
                <a:cxn ang="0">
                  <a:pos x="770" y="252"/>
                </a:cxn>
                <a:cxn ang="0">
                  <a:pos x="770" y="97"/>
                </a:cxn>
                <a:cxn ang="0">
                  <a:pos x="686" y="19"/>
                </a:cxn>
                <a:cxn ang="0">
                  <a:pos x="592" y="0"/>
                </a:cxn>
                <a:cxn ang="0">
                  <a:pos x="432" y="48"/>
                </a:cxn>
                <a:cxn ang="0">
                  <a:pos x="338" y="136"/>
                </a:cxn>
                <a:cxn ang="0">
                  <a:pos x="272" y="29"/>
                </a:cxn>
                <a:cxn ang="0">
                  <a:pos x="178" y="0"/>
                </a:cxn>
                <a:cxn ang="0">
                  <a:pos x="122" y="9"/>
                </a:cxn>
                <a:cxn ang="0">
                  <a:pos x="56" y="87"/>
                </a:cxn>
                <a:cxn ang="0">
                  <a:pos x="9" y="204"/>
                </a:cxn>
                <a:cxn ang="0">
                  <a:pos x="0" y="233"/>
                </a:cxn>
                <a:cxn ang="0">
                  <a:pos x="47" y="252"/>
                </a:cxn>
                <a:cxn ang="0">
                  <a:pos x="84" y="126"/>
                </a:cxn>
                <a:cxn ang="0">
                  <a:pos x="169" y="39"/>
                </a:cxn>
                <a:cxn ang="0">
                  <a:pos x="216" y="77"/>
                </a:cxn>
                <a:cxn ang="0">
                  <a:pos x="206" y="213"/>
                </a:cxn>
                <a:cxn ang="0">
                  <a:pos x="169" y="359"/>
                </a:cxn>
                <a:cxn ang="0">
                  <a:pos x="112" y="582"/>
                </a:cxn>
              </a:cxnLst>
              <a:rect l="0" t="0" r="r" b="b"/>
              <a:pathLst>
                <a:path w="911" h="699">
                  <a:moveTo>
                    <a:pt x="112" y="582"/>
                  </a:moveTo>
                  <a:lnTo>
                    <a:pt x="112" y="602"/>
                  </a:lnTo>
                  <a:lnTo>
                    <a:pt x="103" y="621"/>
                  </a:lnTo>
                  <a:lnTo>
                    <a:pt x="103" y="670"/>
                  </a:lnTo>
                  <a:lnTo>
                    <a:pt x="122" y="679"/>
                  </a:lnTo>
                  <a:lnTo>
                    <a:pt x="131" y="689"/>
                  </a:lnTo>
                  <a:lnTo>
                    <a:pt x="150" y="699"/>
                  </a:lnTo>
                  <a:lnTo>
                    <a:pt x="178" y="689"/>
                  </a:lnTo>
                  <a:lnTo>
                    <a:pt x="197" y="679"/>
                  </a:lnTo>
                  <a:lnTo>
                    <a:pt x="225" y="621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4" y="534"/>
                  </a:lnTo>
                  <a:lnTo>
                    <a:pt x="263" y="456"/>
                  </a:lnTo>
                  <a:lnTo>
                    <a:pt x="272" y="427"/>
                  </a:lnTo>
                  <a:lnTo>
                    <a:pt x="291" y="320"/>
                  </a:lnTo>
                  <a:lnTo>
                    <a:pt x="300" y="291"/>
                  </a:lnTo>
                  <a:lnTo>
                    <a:pt x="338" y="213"/>
                  </a:lnTo>
                  <a:lnTo>
                    <a:pt x="357" y="184"/>
                  </a:lnTo>
                  <a:lnTo>
                    <a:pt x="394" y="136"/>
                  </a:lnTo>
                  <a:lnTo>
                    <a:pt x="441" y="87"/>
                  </a:lnTo>
                  <a:lnTo>
                    <a:pt x="507" y="58"/>
                  </a:lnTo>
                  <a:lnTo>
                    <a:pt x="582" y="39"/>
                  </a:lnTo>
                  <a:lnTo>
                    <a:pt x="611" y="48"/>
                  </a:lnTo>
                  <a:lnTo>
                    <a:pt x="648" y="68"/>
                  </a:lnTo>
                  <a:lnTo>
                    <a:pt x="667" y="107"/>
                  </a:lnTo>
                  <a:lnTo>
                    <a:pt x="667" y="155"/>
                  </a:lnTo>
                  <a:lnTo>
                    <a:pt x="658" y="233"/>
                  </a:lnTo>
                  <a:lnTo>
                    <a:pt x="629" y="330"/>
                  </a:lnTo>
                  <a:lnTo>
                    <a:pt x="573" y="505"/>
                  </a:lnTo>
                  <a:lnTo>
                    <a:pt x="564" y="524"/>
                  </a:lnTo>
                  <a:lnTo>
                    <a:pt x="564" y="602"/>
                  </a:lnTo>
                  <a:lnTo>
                    <a:pt x="601" y="660"/>
                  </a:lnTo>
                  <a:lnTo>
                    <a:pt x="629" y="679"/>
                  </a:lnTo>
                  <a:lnTo>
                    <a:pt x="705" y="699"/>
                  </a:lnTo>
                  <a:lnTo>
                    <a:pt x="780" y="679"/>
                  </a:lnTo>
                  <a:lnTo>
                    <a:pt x="846" y="621"/>
                  </a:lnTo>
                  <a:lnTo>
                    <a:pt x="883" y="553"/>
                  </a:lnTo>
                  <a:lnTo>
                    <a:pt x="911" y="495"/>
                  </a:lnTo>
                  <a:lnTo>
                    <a:pt x="911" y="446"/>
                  </a:lnTo>
                  <a:lnTo>
                    <a:pt x="902" y="437"/>
                  </a:lnTo>
                  <a:lnTo>
                    <a:pt x="874" y="437"/>
                  </a:lnTo>
                  <a:lnTo>
                    <a:pt x="864" y="446"/>
                  </a:lnTo>
                  <a:lnTo>
                    <a:pt x="864" y="466"/>
                  </a:lnTo>
                  <a:lnTo>
                    <a:pt x="817" y="573"/>
                  </a:lnTo>
                  <a:lnTo>
                    <a:pt x="761" y="631"/>
                  </a:lnTo>
                  <a:lnTo>
                    <a:pt x="705" y="650"/>
                  </a:lnTo>
                  <a:lnTo>
                    <a:pt x="686" y="650"/>
                  </a:lnTo>
                  <a:lnTo>
                    <a:pt x="676" y="641"/>
                  </a:lnTo>
                  <a:lnTo>
                    <a:pt x="667" y="621"/>
                  </a:lnTo>
                  <a:lnTo>
                    <a:pt x="667" y="582"/>
                  </a:lnTo>
                  <a:lnTo>
                    <a:pt x="676" y="563"/>
                  </a:lnTo>
                  <a:lnTo>
                    <a:pt x="676" y="534"/>
                  </a:lnTo>
                  <a:lnTo>
                    <a:pt x="686" y="505"/>
                  </a:lnTo>
                  <a:lnTo>
                    <a:pt x="705" y="475"/>
                  </a:lnTo>
                  <a:lnTo>
                    <a:pt x="723" y="417"/>
                  </a:lnTo>
                  <a:lnTo>
                    <a:pt x="752" y="340"/>
                  </a:lnTo>
                  <a:lnTo>
                    <a:pt x="770" y="252"/>
                  </a:lnTo>
                  <a:lnTo>
                    <a:pt x="780" y="175"/>
                  </a:lnTo>
                  <a:lnTo>
                    <a:pt x="770" y="97"/>
                  </a:lnTo>
                  <a:lnTo>
                    <a:pt x="733" y="48"/>
                  </a:lnTo>
                  <a:lnTo>
                    <a:pt x="686" y="19"/>
                  </a:lnTo>
                  <a:lnTo>
                    <a:pt x="639" y="0"/>
                  </a:lnTo>
                  <a:lnTo>
                    <a:pt x="592" y="0"/>
                  </a:lnTo>
                  <a:lnTo>
                    <a:pt x="507" y="9"/>
                  </a:lnTo>
                  <a:lnTo>
                    <a:pt x="432" y="48"/>
                  </a:lnTo>
                  <a:lnTo>
                    <a:pt x="376" y="97"/>
                  </a:lnTo>
                  <a:lnTo>
                    <a:pt x="338" y="136"/>
                  </a:lnTo>
                  <a:lnTo>
                    <a:pt x="319" y="68"/>
                  </a:lnTo>
                  <a:lnTo>
                    <a:pt x="272" y="29"/>
                  </a:lnTo>
                  <a:lnTo>
                    <a:pt x="225" y="9"/>
                  </a:lnTo>
                  <a:lnTo>
                    <a:pt x="178" y="0"/>
                  </a:lnTo>
                  <a:lnTo>
                    <a:pt x="150" y="0"/>
                  </a:lnTo>
                  <a:lnTo>
                    <a:pt x="122" y="9"/>
                  </a:lnTo>
                  <a:lnTo>
                    <a:pt x="65" y="68"/>
                  </a:lnTo>
                  <a:lnTo>
                    <a:pt x="56" y="87"/>
                  </a:lnTo>
                  <a:lnTo>
                    <a:pt x="37" y="116"/>
                  </a:lnTo>
                  <a:lnTo>
                    <a:pt x="9" y="204"/>
                  </a:lnTo>
                  <a:lnTo>
                    <a:pt x="9" y="223"/>
                  </a:lnTo>
                  <a:lnTo>
                    <a:pt x="0" y="233"/>
                  </a:lnTo>
                  <a:lnTo>
                    <a:pt x="18" y="252"/>
                  </a:lnTo>
                  <a:lnTo>
                    <a:pt x="47" y="252"/>
                  </a:lnTo>
                  <a:lnTo>
                    <a:pt x="65" y="213"/>
                  </a:lnTo>
                  <a:lnTo>
                    <a:pt x="84" y="126"/>
                  </a:lnTo>
                  <a:lnTo>
                    <a:pt x="122" y="68"/>
                  </a:lnTo>
                  <a:lnTo>
                    <a:pt x="169" y="39"/>
                  </a:lnTo>
                  <a:lnTo>
                    <a:pt x="206" y="58"/>
                  </a:lnTo>
                  <a:lnTo>
                    <a:pt x="216" y="77"/>
                  </a:lnTo>
                  <a:lnTo>
                    <a:pt x="216" y="175"/>
                  </a:lnTo>
                  <a:lnTo>
                    <a:pt x="206" y="213"/>
                  </a:lnTo>
                  <a:lnTo>
                    <a:pt x="197" y="242"/>
                  </a:lnTo>
                  <a:lnTo>
                    <a:pt x="169" y="359"/>
                  </a:lnTo>
                  <a:lnTo>
                    <a:pt x="159" y="388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8" name="Freeform 84"/>
            <p:cNvSpPr>
              <a:spLocks noEditPoints="1"/>
            </p:cNvSpPr>
            <p:nvPr/>
          </p:nvSpPr>
          <p:spPr bwMode="auto">
            <a:xfrm>
              <a:off x="8003" y="7857"/>
              <a:ext cx="1100" cy="418"/>
            </a:xfrm>
            <a:custGeom>
              <a:avLst/>
              <a:gdLst/>
              <a:ahLst/>
              <a:cxnLst>
                <a:cxn ang="0">
                  <a:pos x="1044" y="78"/>
                </a:cxn>
                <a:cxn ang="0">
                  <a:pos x="1053" y="78"/>
                </a:cxn>
                <a:cxn ang="0">
                  <a:pos x="1072" y="68"/>
                </a:cxn>
                <a:cxn ang="0">
                  <a:pos x="1081" y="68"/>
                </a:cxn>
                <a:cxn ang="0">
                  <a:pos x="1100" y="58"/>
                </a:cxn>
                <a:cxn ang="0">
                  <a:pos x="1100" y="20"/>
                </a:cxn>
                <a:cxn ang="0">
                  <a:pos x="1081" y="10"/>
                </a:cxn>
                <a:cxn ang="0">
                  <a:pos x="1072" y="0"/>
                </a:cxn>
                <a:cxn ang="0">
                  <a:pos x="28" y="0"/>
                </a:cxn>
                <a:cxn ang="0">
                  <a:pos x="9" y="20"/>
                </a:cxn>
                <a:cxn ang="0">
                  <a:pos x="0" y="39"/>
                </a:cxn>
                <a:cxn ang="0">
                  <a:pos x="0" y="58"/>
                </a:cxn>
                <a:cxn ang="0">
                  <a:pos x="19" y="68"/>
                </a:cxn>
                <a:cxn ang="0">
                  <a:pos x="28" y="68"/>
                </a:cxn>
                <a:cxn ang="0">
                  <a:pos x="47" y="78"/>
                </a:cxn>
                <a:cxn ang="0">
                  <a:pos x="56" y="78"/>
                </a:cxn>
                <a:cxn ang="0">
                  <a:pos x="1044" y="78"/>
                </a:cxn>
                <a:cxn ang="0">
                  <a:pos x="1044" y="418"/>
                </a:cxn>
                <a:cxn ang="0">
                  <a:pos x="1053" y="418"/>
                </a:cxn>
                <a:cxn ang="0">
                  <a:pos x="1072" y="408"/>
                </a:cxn>
                <a:cxn ang="0">
                  <a:pos x="1081" y="408"/>
                </a:cxn>
                <a:cxn ang="0">
                  <a:pos x="1100" y="398"/>
                </a:cxn>
                <a:cxn ang="0">
                  <a:pos x="1100" y="359"/>
                </a:cxn>
                <a:cxn ang="0">
                  <a:pos x="1091" y="350"/>
                </a:cxn>
                <a:cxn ang="0">
                  <a:pos x="1072" y="340"/>
                </a:cxn>
                <a:cxn ang="0">
                  <a:pos x="28" y="340"/>
                </a:cxn>
                <a:cxn ang="0">
                  <a:pos x="9" y="359"/>
                </a:cxn>
                <a:cxn ang="0">
                  <a:pos x="0" y="379"/>
                </a:cxn>
                <a:cxn ang="0">
                  <a:pos x="0" y="398"/>
                </a:cxn>
                <a:cxn ang="0">
                  <a:pos x="19" y="408"/>
                </a:cxn>
                <a:cxn ang="0">
                  <a:pos x="28" y="408"/>
                </a:cxn>
                <a:cxn ang="0">
                  <a:pos x="47" y="418"/>
                </a:cxn>
                <a:cxn ang="0">
                  <a:pos x="56" y="418"/>
                </a:cxn>
                <a:cxn ang="0">
                  <a:pos x="1044" y="418"/>
                </a:cxn>
              </a:cxnLst>
              <a:rect l="0" t="0" r="r" b="b"/>
              <a:pathLst>
                <a:path w="1100" h="418">
                  <a:moveTo>
                    <a:pt x="1044" y="78"/>
                  </a:moveTo>
                  <a:lnTo>
                    <a:pt x="1053" y="78"/>
                  </a:lnTo>
                  <a:lnTo>
                    <a:pt x="1072" y="68"/>
                  </a:lnTo>
                  <a:lnTo>
                    <a:pt x="1081" y="68"/>
                  </a:lnTo>
                  <a:lnTo>
                    <a:pt x="1100" y="58"/>
                  </a:lnTo>
                  <a:lnTo>
                    <a:pt x="1100" y="20"/>
                  </a:lnTo>
                  <a:lnTo>
                    <a:pt x="1081" y="10"/>
                  </a:lnTo>
                  <a:lnTo>
                    <a:pt x="1072" y="0"/>
                  </a:lnTo>
                  <a:lnTo>
                    <a:pt x="28" y="0"/>
                  </a:lnTo>
                  <a:lnTo>
                    <a:pt x="9" y="20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9" y="68"/>
                  </a:lnTo>
                  <a:lnTo>
                    <a:pt x="28" y="68"/>
                  </a:lnTo>
                  <a:lnTo>
                    <a:pt x="47" y="78"/>
                  </a:lnTo>
                  <a:lnTo>
                    <a:pt x="56" y="78"/>
                  </a:lnTo>
                  <a:lnTo>
                    <a:pt x="1044" y="78"/>
                  </a:lnTo>
                  <a:close/>
                  <a:moveTo>
                    <a:pt x="1044" y="418"/>
                  </a:moveTo>
                  <a:lnTo>
                    <a:pt x="1053" y="418"/>
                  </a:lnTo>
                  <a:lnTo>
                    <a:pt x="1072" y="408"/>
                  </a:lnTo>
                  <a:lnTo>
                    <a:pt x="1081" y="408"/>
                  </a:lnTo>
                  <a:lnTo>
                    <a:pt x="1100" y="398"/>
                  </a:lnTo>
                  <a:lnTo>
                    <a:pt x="1100" y="359"/>
                  </a:lnTo>
                  <a:lnTo>
                    <a:pt x="1091" y="350"/>
                  </a:lnTo>
                  <a:lnTo>
                    <a:pt x="1072" y="340"/>
                  </a:lnTo>
                  <a:lnTo>
                    <a:pt x="28" y="340"/>
                  </a:lnTo>
                  <a:lnTo>
                    <a:pt x="9" y="359"/>
                  </a:lnTo>
                  <a:lnTo>
                    <a:pt x="0" y="379"/>
                  </a:lnTo>
                  <a:lnTo>
                    <a:pt x="0" y="398"/>
                  </a:lnTo>
                  <a:lnTo>
                    <a:pt x="19" y="408"/>
                  </a:lnTo>
                  <a:lnTo>
                    <a:pt x="28" y="408"/>
                  </a:lnTo>
                  <a:lnTo>
                    <a:pt x="47" y="418"/>
                  </a:lnTo>
                  <a:lnTo>
                    <a:pt x="56" y="418"/>
                  </a:lnTo>
                  <a:lnTo>
                    <a:pt x="1044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69" name="Freeform 85"/>
            <p:cNvSpPr>
              <a:spLocks noEditPoints="1"/>
            </p:cNvSpPr>
            <p:nvPr/>
          </p:nvSpPr>
          <p:spPr bwMode="auto">
            <a:xfrm>
              <a:off x="9282" y="7430"/>
              <a:ext cx="695" cy="1048"/>
            </a:xfrm>
            <a:custGeom>
              <a:avLst/>
              <a:gdLst/>
              <a:ahLst/>
              <a:cxnLst>
                <a:cxn ang="0">
                  <a:pos x="695" y="524"/>
                </a:cxn>
                <a:cxn ang="0">
                  <a:pos x="686" y="369"/>
                </a:cxn>
                <a:cxn ang="0">
                  <a:pos x="658" y="243"/>
                </a:cxn>
                <a:cxn ang="0">
                  <a:pos x="611" y="126"/>
                </a:cxn>
                <a:cxn ang="0">
                  <a:pos x="545" y="58"/>
                </a:cxn>
                <a:cxn ang="0">
                  <a:pos x="460" y="19"/>
                </a:cxn>
                <a:cxn ang="0">
                  <a:pos x="347" y="0"/>
                </a:cxn>
                <a:cxn ang="0">
                  <a:pos x="235" y="19"/>
                </a:cxn>
                <a:cxn ang="0">
                  <a:pos x="150" y="68"/>
                </a:cxn>
                <a:cxn ang="0">
                  <a:pos x="84" y="136"/>
                </a:cxn>
                <a:cxn ang="0">
                  <a:pos x="47" y="223"/>
                </a:cxn>
                <a:cxn ang="0">
                  <a:pos x="18" y="311"/>
                </a:cxn>
                <a:cxn ang="0">
                  <a:pos x="9" y="398"/>
                </a:cxn>
                <a:cxn ang="0">
                  <a:pos x="9" y="476"/>
                </a:cxn>
                <a:cxn ang="0">
                  <a:pos x="0" y="524"/>
                </a:cxn>
                <a:cxn ang="0">
                  <a:pos x="0" y="582"/>
                </a:cxn>
                <a:cxn ang="0">
                  <a:pos x="9" y="650"/>
                </a:cxn>
                <a:cxn ang="0">
                  <a:pos x="18" y="738"/>
                </a:cxn>
                <a:cxn ang="0">
                  <a:pos x="47" y="835"/>
                </a:cxn>
                <a:cxn ang="0">
                  <a:pos x="84" y="913"/>
                </a:cxn>
                <a:cxn ang="0">
                  <a:pos x="150" y="981"/>
                </a:cxn>
                <a:cxn ang="0">
                  <a:pos x="235" y="1029"/>
                </a:cxn>
                <a:cxn ang="0">
                  <a:pos x="347" y="1048"/>
                </a:cxn>
                <a:cxn ang="0">
                  <a:pos x="460" y="1029"/>
                </a:cxn>
                <a:cxn ang="0">
                  <a:pos x="545" y="981"/>
                </a:cxn>
                <a:cxn ang="0">
                  <a:pos x="611" y="913"/>
                </a:cxn>
                <a:cxn ang="0">
                  <a:pos x="648" y="835"/>
                </a:cxn>
                <a:cxn ang="0">
                  <a:pos x="676" y="738"/>
                </a:cxn>
                <a:cxn ang="0">
                  <a:pos x="695" y="660"/>
                </a:cxn>
                <a:cxn ang="0">
                  <a:pos x="695" y="524"/>
                </a:cxn>
                <a:cxn ang="0">
                  <a:pos x="347" y="1010"/>
                </a:cxn>
                <a:cxn ang="0">
                  <a:pos x="291" y="1000"/>
                </a:cxn>
                <a:cxn ang="0">
                  <a:pos x="244" y="971"/>
                </a:cxn>
                <a:cxn ang="0">
                  <a:pos x="197" y="922"/>
                </a:cxn>
                <a:cxn ang="0">
                  <a:pos x="159" y="835"/>
                </a:cxn>
                <a:cxn ang="0">
                  <a:pos x="150" y="738"/>
                </a:cxn>
                <a:cxn ang="0">
                  <a:pos x="141" y="621"/>
                </a:cxn>
                <a:cxn ang="0">
                  <a:pos x="141" y="398"/>
                </a:cxn>
                <a:cxn ang="0">
                  <a:pos x="150" y="291"/>
                </a:cxn>
                <a:cxn ang="0">
                  <a:pos x="159" y="194"/>
                </a:cxn>
                <a:cxn ang="0">
                  <a:pos x="197" y="116"/>
                </a:cxn>
                <a:cxn ang="0">
                  <a:pos x="244" y="68"/>
                </a:cxn>
                <a:cxn ang="0">
                  <a:pos x="300" y="49"/>
                </a:cxn>
                <a:cxn ang="0">
                  <a:pos x="347" y="39"/>
                </a:cxn>
                <a:cxn ang="0">
                  <a:pos x="423" y="58"/>
                </a:cxn>
                <a:cxn ang="0">
                  <a:pos x="488" y="107"/>
                </a:cxn>
                <a:cxn ang="0">
                  <a:pos x="535" y="184"/>
                </a:cxn>
                <a:cxn ang="0">
                  <a:pos x="554" y="272"/>
                </a:cxn>
                <a:cxn ang="0">
                  <a:pos x="564" y="379"/>
                </a:cxn>
                <a:cxn ang="0">
                  <a:pos x="564" y="505"/>
                </a:cxn>
                <a:cxn ang="0">
                  <a:pos x="554" y="680"/>
                </a:cxn>
                <a:cxn ang="0">
                  <a:pos x="545" y="835"/>
                </a:cxn>
                <a:cxn ang="0">
                  <a:pos x="507" y="922"/>
                </a:cxn>
                <a:cxn ang="0">
                  <a:pos x="460" y="971"/>
                </a:cxn>
                <a:cxn ang="0">
                  <a:pos x="404" y="1000"/>
                </a:cxn>
                <a:cxn ang="0">
                  <a:pos x="347" y="1010"/>
                </a:cxn>
              </a:cxnLst>
              <a:rect l="0" t="0" r="r" b="b"/>
              <a:pathLst>
                <a:path w="695" h="1048">
                  <a:moveTo>
                    <a:pt x="695" y="524"/>
                  </a:moveTo>
                  <a:lnTo>
                    <a:pt x="686" y="369"/>
                  </a:lnTo>
                  <a:lnTo>
                    <a:pt x="658" y="243"/>
                  </a:lnTo>
                  <a:lnTo>
                    <a:pt x="611" y="126"/>
                  </a:lnTo>
                  <a:lnTo>
                    <a:pt x="545" y="58"/>
                  </a:lnTo>
                  <a:lnTo>
                    <a:pt x="460" y="19"/>
                  </a:lnTo>
                  <a:lnTo>
                    <a:pt x="347" y="0"/>
                  </a:lnTo>
                  <a:lnTo>
                    <a:pt x="235" y="19"/>
                  </a:lnTo>
                  <a:lnTo>
                    <a:pt x="150" y="68"/>
                  </a:lnTo>
                  <a:lnTo>
                    <a:pt x="84" y="136"/>
                  </a:lnTo>
                  <a:lnTo>
                    <a:pt x="47" y="223"/>
                  </a:lnTo>
                  <a:lnTo>
                    <a:pt x="18" y="311"/>
                  </a:lnTo>
                  <a:lnTo>
                    <a:pt x="9" y="398"/>
                  </a:lnTo>
                  <a:lnTo>
                    <a:pt x="9" y="476"/>
                  </a:lnTo>
                  <a:lnTo>
                    <a:pt x="0" y="524"/>
                  </a:lnTo>
                  <a:lnTo>
                    <a:pt x="0" y="582"/>
                  </a:lnTo>
                  <a:lnTo>
                    <a:pt x="9" y="650"/>
                  </a:lnTo>
                  <a:lnTo>
                    <a:pt x="18" y="738"/>
                  </a:lnTo>
                  <a:lnTo>
                    <a:pt x="47" y="835"/>
                  </a:lnTo>
                  <a:lnTo>
                    <a:pt x="84" y="913"/>
                  </a:lnTo>
                  <a:lnTo>
                    <a:pt x="150" y="981"/>
                  </a:lnTo>
                  <a:lnTo>
                    <a:pt x="235" y="1029"/>
                  </a:lnTo>
                  <a:lnTo>
                    <a:pt x="347" y="1048"/>
                  </a:lnTo>
                  <a:lnTo>
                    <a:pt x="460" y="1029"/>
                  </a:lnTo>
                  <a:lnTo>
                    <a:pt x="545" y="981"/>
                  </a:lnTo>
                  <a:lnTo>
                    <a:pt x="611" y="913"/>
                  </a:lnTo>
                  <a:lnTo>
                    <a:pt x="648" y="835"/>
                  </a:lnTo>
                  <a:lnTo>
                    <a:pt x="676" y="738"/>
                  </a:lnTo>
                  <a:lnTo>
                    <a:pt x="695" y="660"/>
                  </a:lnTo>
                  <a:lnTo>
                    <a:pt x="695" y="524"/>
                  </a:lnTo>
                  <a:close/>
                  <a:moveTo>
                    <a:pt x="347" y="1010"/>
                  </a:moveTo>
                  <a:lnTo>
                    <a:pt x="291" y="1000"/>
                  </a:lnTo>
                  <a:lnTo>
                    <a:pt x="244" y="971"/>
                  </a:lnTo>
                  <a:lnTo>
                    <a:pt x="197" y="922"/>
                  </a:lnTo>
                  <a:lnTo>
                    <a:pt x="159" y="835"/>
                  </a:lnTo>
                  <a:lnTo>
                    <a:pt x="150" y="738"/>
                  </a:lnTo>
                  <a:lnTo>
                    <a:pt x="141" y="621"/>
                  </a:lnTo>
                  <a:lnTo>
                    <a:pt x="141" y="398"/>
                  </a:lnTo>
                  <a:lnTo>
                    <a:pt x="150" y="291"/>
                  </a:lnTo>
                  <a:lnTo>
                    <a:pt x="159" y="194"/>
                  </a:lnTo>
                  <a:lnTo>
                    <a:pt x="197" y="116"/>
                  </a:lnTo>
                  <a:lnTo>
                    <a:pt x="244" y="68"/>
                  </a:lnTo>
                  <a:lnTo>
                    <a:pt x="300" y="49"/>
                  </a:lnTo>
                  <a:lnTo>
                    <a:pt x="347" y="39"/>
                  </a:lnTo>
                  <a:lnTo>
                    <a:pt x="423" y="58"/>
                  </a:lnTo>
                  <a:lnTo>
                    <a:pt x="488" y="107"/>
                  </a:lnTo>
                  <a:lnTo>
                    <a:pt x="535" y="184"/>
                  </a:lnTo>
                  <a:lnTo>
                    <a:pt x="554" y="272"/>
                  </a:lnTo>
                  <a:lnTo>
                    <a:pt x="564" y="379"/>
                  </a:lnTo>
                  <a:lnTo>
                    <a:pt x="564" y="505"/>
                  </a:lnTo>
                  <a:lnTo>
                    <a:pt x="554" y="680"/>
                  </a:lnTo>
                  <a:lnTo>
                    <a:pt x="545" y="835"/>
                  </a:lnTo>
                  <a:lnTo>
                    <a:pt x="507" y="922"/>
                  </a:lnTo>
                  <a:lnTo>
                    <a:pt x="460" y="971"/>
                  </a:lnTo>
                  <a:lnTo>
                    <a:pt x="404" y="1000"/>
                  </a:lnTo>
                  <a:lnTo>
                    <a:pt x="347" y="10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0" name="Freeform 86"/>
            <p:cNvSpPr>
              <a:spLocks/>
            </p:cNvSpPr>
            <p:nvPr/>
          </p:nvSpPr>
          <p:spPr bwMode="auto">
            <a:xfrm>
              <a:off x="10626" y="4226"/>
              <a:ext cx="498" cy="2204"/>
            </a:xfrm>
            <a:custGeom>
              <a:avLst/>
              <a:gdLst/>
              <a:ahLst/>
              <a:cxnLst>
                <a:cxn ang="0">
                  <a:pos x="498" y="2175"/>
                </a:cxn>
                <a:cxn ang="0">
                  <a:pos x="498" y="2165"/>
                </a:cxn>
                <a:cxn ang="0">
                  <a:pos x="489" y="2165"/>
                </a:cxn>
                <a:cxn ang="0">
                  <a:pos x="479" y="2146"/>
                </a:cxn>
                <a:cxn ang="0">
                  <a:pos x="461" y="2126"/>
                </a:cxn>
                <a:cxn ang="0">
                  <a:pos x="348" y="1981"/>
                </a:cxn>
                <a:cxn ang="0">
                  <a:pos x="254" y="1816"/>
                </a:cxn>
                <a:cxn ang="0">
                  <a:pos x="197" y="1641"/>
                </a:cxn>
                <a:cxn ang="0">
                  <a:pos x="160" y="1456"/>
                </a:cxn>
                <a:cxn ang="0">
                  <a:pos x="132" y="1272"/>
                </a:cxn>
                <a:cxn ang="0">
                  <a:pos x="132" y="1097"/>
                </a:cxn>
                <a:cxn ang="0">
                  <a:pos x="141" y="874"/>
                </a:cxn>
                <a:cxn ang="0">
                  <a:pos x="179" y="651"/>
                </a:cxn>
                <a:cxn ang="0">
                  <a:pos x="235" y="437"/>
                </a:cxn>
                <a:cxn ang="0">
                  <a:pos x="338" y="233"/>
                </a:cxn>
                <a:cxn ang="0">
                  <a:pos x="470" y="59"/>
                </a:cxn>
                <a:cxn ang="0">
                  <a:pos x="498" y="29"/>
                </a:cxn>
                <a:cxn ang="0">
                  <a:pos x="498" y="10"/>
                </a:cxn>
                <a:cxn ang="0">
                  <a:pos x="489" y="0"/>
                </a:cxn>
                <a:cxn ang="0">
                  <a:pos x="479" y="0"/>
                </a:cxn>
                <a:cxn ang="0">
                  <a:pos x="451" y="10"/>
                </a:cxn>
                <a:cxn ang="0">
                  <a:pos x="404" y="49"/>
                </a:cxn>
                <a:cxn ang="0">
                  <a:pos x="348" y="107"/>
                </a:cxn>
                <a:cxn ang="0">
                  <a:pos x="282" y="194"/>
                </a:cxn>
                <a:cxn ang="0">
                  <a:pos x="207" y="301"/>
                </a:cxn>
                <a:cxn ang="0">
                  <a:pos x="141" y="427"/>
                </a:cxn>
                <a:cxn ang="0">
                  <a:pos x="56" y="670"/>
                </a:cxn>
                <a:cxn ang="0">
                  <a:pos x="19" y="893"/>
                </a:cxn>
                <a:cxn ang="0">
                  <a:pos x="0" y="1097"/>
                </a:cxn>
                <a:cxn ang="0">
                  <a:pos x="9" y="1301"/>
                </a:cxn>
                <a:cxn ang="0">
                  <a:pos x="56" y="1534"/>
                </a:cxn>
                <a:cxn ang="0">
                  <a:pos x="141" y="1787"/>
                </a:cxn>
                <a:cxn ang="0">
                  <a:pos x="226" y="1932"/>
                </a:cxn>
                <a:cxn ang="0">
                  <a:pos x="310" y="2049"/>
                </a:cxn>
                <a:cxn ang="0">
                  <a:pos x="385" y="2136"/>
                </a:cxn>
                <a:cxn ang="0">
                  <a:pos x="451" y="2185"/>
                </a:cxn>
                <a:cxn ang="0">
                  <a:pos x="479" y="2204"/>
                </a:cxn>
                <a:cxn ang="0">
                  <a:pos x="489" y="2204"/>
                </a:cxn>
                <a:cxn ang="0">
                  <a:pos x="498" y="2194"/>
                </a:cxn>
                <a:cxn ang="0">
                  <a:pos x="498" y="2175"/>
                </a:cxn>
              </a:cxnLst>
              <a:rect l="0" t="0" r="r" b="b"/>
              <a:pathLst>
                <a:path w="498" h="2204">
                  <a:moveTo>
                    <a:pt x="498" y="2175"/>
                  </a:moveTo>
                  <a:lnTo>
                    <a:pt x="498" y="2165"/>
                  </a:lnTo>
                  <a:lnTo>
                    <a:pt x="489" y="2165"/>
                  </a:lnTo>
                  <a:lnTo>
                    <a:pt x="479" y="2146"/>
                  </a:lnTo>
                  <a:lnTo>
                    <a:pt x="461" y="2126"/>
                  </a:lnTo>
                  <a:lnTo>
                    <a:pt x="348" y="1981"/>
                  </a:lnTo>
                  <a:lnTo>
                    <a:pt x="254" y="1816"/>
                  </a:lnTo>
                  <a:lnTo>
                    <a:pt x="197" y="1641"/>
                  </a:lnTo>
                  <a:lnTo>
                    <a:pt x="160" y="1456"/>
                  </a:lnTo>
                  <a:lnTo>
                    <a:pt x="132" y="1272"/>
                  </a:lnTo>
                  <a:lnTo>
                    <a:pt x="132" y="1097"/>
                  </a:lnTo>
                  <a:lnTo>
                    <a:pt x="141" y="874"/>
                  </a:lnTo>
                  <a:lnTo>
                    <a:pt x="179" y="651"/>
                  </a:lnTo>
                  <a:lnTo>
                    <a:pt x="235" y="437"/>
                  </a:lnTo>
                  <a:lnTo>
                    <a:pt x="338" y="233"/>
                  </a:lnTo>
                  <a:lnTo>
                    <a:pt x="470" y="59"/>
                  </a:lnTo>
                  <a:lnTo>
                    <a:pt x="498" y="29"/>
                  </a:lnTo>
                  <a:lnTo>
                    <a:pt x="498" y="10"/>
                  </a:lnTo>
                  <a:lnTo>
                    <a:pt x="489" y="0"/>
                  </a:lnTo>
                  <a:lnTo>
                    <a:pt x="479" y="0"/>
                  </a:lnTo>
                  <a:lnTo>
                    <a:pt x="451" y="10"/>
                  </a:lnTo>
                  <a:lnTo>
                    <a:pt x="404" y="49"/>
                  </a:lnTo>
                  <a:lnTo>
                    <a:pt x="348" y="107"/>
                  </a:lnTo>
                  <a:lnTo>
                    <a:pt x="282" y="194"/>
                  </a:lnTo>
                  <a:lnTo>
                    <a:pt x="207" y="301"/>
                  </a:lnTo>
                  <a:lnTo>
                    <a:pt x="141" y="427"/>
                  </a:lnTo>
                  <a:lnTo>
                    <a:pt x="56" y="670"/>
                  </a:lnTo>
                  <a:lnTo>
                    <a:pt x="19" y="893"/>
                  </a:lnTo>
                  <a:lnTo>
                    <a:pt x="0" y="1097"/>
                  </a:lnTo>
                  <a:lnTo>
                    <a:pt x="9" y="1301"/>
                  </a:lnTo>
                  <a:lnTo>
                    <a:pt x="56" y="1534"/>
                  </a:lnTo>
                  <a:lnTo>
                    <a:pt x="141" y="1787"/>
                  </a:lnTo>
                  <a:lnTo>
                    <a:pt x="226" y="1932"/>
                  </a:lnTo>
                  <a:lnTo>
                    <a:pt x="310" y="2049"/>
                  </a:lnTo>
                  <a:lnTo>
                    <a:pt x="385" y="2136"/>
                  </a:lnTo>
                  <a:lnTo>
                    <a:pt x="451" y="2185"/>
                  </a:lnTo>
                  <a:lnTo>
                    <a:pt x="479" y="2204"/>
                  </a:lnTo>
                  <a:lnTo>
                    <a:pt x="489" y="2204"/>
                  </a:lnTo>
                  <a:lnTo>
                    <a:pt x="498" y="2194"/>
                  </a:lnTo>
                  <a:lnTo>
                    <a:pt x="498" y="2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1" name="Freeform 87"/>
            <p:cNvSpPr>
              <a:spLocks/>
            </p:cNvSpPr>
            <p:nvPr/>
          </p:nvSpPr>
          <p:spPr bwMode="auto">
            <a:xfrm>
              <a:off x="11425" y="5284"/>
              <a:ext cx="1297" cy="88"/>
            </a:xfrm>
            <a:custGeom>
              <a:avLst/>
              <a:gdLst/>
              <a:ahLst/>
              <a:cxnLst>
                <a:cxn ang="0">
                  <a:pos x="1232" y="88"/>
                </a:cxn>
                <a:cxn ang="0">
                  <a:pos x="1260" y="88"/>
                </a:cxn>
                <a:cxn ang="0">
                  <a:pos x="1279" y="78"/>
                </a:cxn>
                <a:cxn ang="0">
                  <a:pos x="1288" y="78"/>
                </a:cxn>
                <a:cxn ang="0">
                  <a:pos x="1297" y="59"/>
                </a:cxn>
                <a:cxn ang="0">
                  <a:pos x="1297" y="20"/>
                </a:cxn>
                <a:cxn ang="0">
                  <a:pos x="1279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59"/>
                </a:cxn>
                <a:cxn ang="0">
                  <a:pos x="19" y="78"/>
                </a:cxn>
                <a:cxn ang="0">
                  <a:pos x="38" y="88"/>
                </a:cxn>
                <a:cxn ang="0">
                  <a:pos x="66" y="88"/>
                </a:cxn>
                <a:cxn ang="0">
                  <a:pos x="1232" y="88"/>
                </a:cxn>
              </a:cxnLst>
              <a:rect l="0" t="0" r="r" b="b"/>
              <a:pathLst>
                <a:path w="1297" h="88">
                  <a:moveTo>
                    <a:pt x="1232" y="88"/>
                  </a:moveTo>
                  <a:lnTo>
                    <a:pt x="1260" y="88"/>
                  </a:lnTo>
                  <a:lnTo>
                    <a:pt x="1279" y="78"/>
                  </a:lnTo>
                  <a:lnTo>
                    <a:pt x="1288" y="78"/>
                  </a:lnTo>
                  <a:lnTo>
                    <a:pt x="1297" y="59"/>
                  </a:lnTo>
                  <a:lnTo>
                    <a:pt x="1297" y="20"/>
                  </a:lnTo>
                  <a:lnTo>
                    <a:pt x="1279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59"/>
                  </a:lnTo>
                  <a:lnTo>
                    <a:pt x="19" y="78"/>
                  </a:lnTo>
                  <a:lnTo>
                    <a:pt x="38" y="88"/>
                  </a:lnTo>
                  <a:lnTo>
                    <a:pt x="66" y="88"/>
                  </a:lnTo>
                  <a:lnTo>
                    <a:pt x="1232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2" name="Freeform 88"/>
            <p:cNvSpPr>
              <a:spLocks/>
            </p:cNvSpPr>
            <p:nvPr/>
          </p:nvSpPr>
          <p:spPr bwMode="auto">
            <a:xfrm>
              <a:off x="13089" y="4411"/>
              <a:ext cx="705" cy="1466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42" y="29"/>
                </a:cxn>
                <a:cxn ang="0">
                  <a:pos x="433" y="9"/>
                </a:cxn>
                <a:cxn ang="0">
                  <a:pos x="414" y="0"/>
                </a:cxn>
                <a:cxn ang="0">
                  <a:pos x="386" y="0"/>
                </a:cxn>
                <a:cxn ang="0">
                  <a:pos x="282" y="77"/>
                </a:cxn>
                <a:cxn ang="0">
                  <a:pos x="169" y="126"/>
                </a:cxn>
                <a:cxn ang="0">
                  <a:pos x="75" y="136"/>
                </a:cxn>
                <a:cxn ang="0">
                  <a:pos x="0" y="145"/>
                </a:cxn>
                <a:cxn ang="0">
                  <a:pos x="0" y="213"/>
                </a:cxn>
                <a:cxn ang="0">
                  <a:pos x="66" y="204"/>
                </a:cxn>
                <a:cxn ang="0">
                  <a:pos x="169" y="194"/>
                </a:cxn>
                <a:cxn ang="0">
                  <a:pos x="282" y="155"/>
                </a:cxn>
                <a:cxn ang="0">
                  <a:pos x="282" y="1330"/>
                </a:cxn>
                <a:cxn ang="0">
                  <a:pos x="263" y="1359"/>
                </a:cxn>
                <a:cxn ang="0">
                  <a:pos x="235" y="1378"/>
                </a:cxn>
                <a:cxn ang="0">
                  <a:pos x="179" y="1398"/>
                </a:cxn>
                <a:cxn ang="0">
                  <a:pos x="19" y="1398"/>
                </a:cxn>
                <a:cxn ang="0">
                  <a:pos x="19" y="1466"/>
                </a:cxn>
                <a:cxn ang="0">
                  <a:pos x="94" y="1466"/>
                </a:cxn>
                <a:cxn ang="0">
                  <a:pos x="188" y="1456"/>
                </a:cxn>
                <a:cxn ang="0">
                  <a:pos x="536" y="1456"/>
                </a:cxn>
                <a:cxn ang="0">
                  <a:pos x="630" y="1466"/>
                </a:cxn>
                <a:cxn ang="0">
                  <a:pos x="705" y="1466"/>
                </a:cxn>
                <a:cxn ang="0">
                  <a:pos x="705" y="1398"/>
                </a:cxn>
                <a:cxn ang="0">
                  <a:pos x="545" y="1398"/>
                </a:cxn>
                <a:cxn ang="0">
                  <a:pos x="489" y="1388"/>
                </a:cxn>
                <a:cxn ang="0">
                  <a:pos x="451" y="1369"/>
                </a:cxn>
                <a:cxn ang="0">
                  <a:pos x="442" y="1330"/>
                </a:cxn>
                <a:cxn ang="0">
                  <a:pos x="442" y="1291"/>
                </a:cxn>
                <a:cxn ang="0">
                  <a:pos x="442" y="58"/>
                </a:cxn>
              </a:cxnLst>
              <a:rect l="0" t="0" r="r" b="b"/>
              <a:pathLst>
                <a:path w="705" h="1466">
                  <a:moveTo>
                    <a:pt x="442" y="58"/>
                  </a:moveTo>
                  <a:lnTo>
                    <a:pt x="442" y="29"/>
                  </a:lnTo>
                  <a:lnTo>
                    <a:pt x="433" y="9"/>
                  </a:lnTo>
                  <a:lnTo>
                    <a:pt x="414" y="0"/>
                  </a:lnTo>
                  <a:lnTo>
                    <a:pt x="386" y="0"/>
                  </a:lnTo>
                  <a:lnTo>
                    <a:pt x="282" y="77"/>
                  </a:lnTo>
                  <a:lnTo>
                    <a:pt x="169" y="126"/>
                  </a:lnTo>
                  <a:lnTo>
                    <a:pt x="75" y="136"/>
                  </a:lnTo>
                  <a:lnTo>
                    <a:pt x="0" y="145"/>
                  </a:lnTo>
                  <a:lnTo>
                    <a:pt x="0" y="213"/>
                  </a:lnTo>
                  <a:lnTo>
                    <a:pt x="66" y="204"/>
                  </a:lnTo>
                  <a:lnTo>
                    <a:pt x="169" y="194"/>
                  </a:lnTo>
                  <a:lnTo>
                    <a:pt x="282" y="155"/>
                  </a:lnTo>
                  <a:lnTo>
                    <a:pt x="282" y="1330"/>
                  </a:lnTo>
                  <a:lnTo>
                    <a:pt x="263" y="1359"/>
                  </a:lnTo>
                  <a:lnTo>
                    <a:pt x="235" y="1378"/>
                  </a:lnTo>
                  <a:lnTo>
                    <a:pt x="179" y="1398"/>
                  </a:lnTo>
                  <a:lnTo>
                    <a:pt x="19" y="1398"/>
                  </a:lnTo>
                  <a:lnTo>
                    <a:pt x="19" y="1466"/>
                  </a:lnTo>
                  <a:lnTo>
                    <a:pt x="94" y="1466"/>
                  </a:lnTo>
                  <a:lnTo>
                    <a:pt x="188" y="1456"/>
                  </a:lnTo>
                  <a:lnTo>
                    <a:pt x="536" y="1456"/>
                  </a:lnTo>
                  <a:lnTo>
                    <a:pt x="630" y="1466"/>
                  </a:lnTo>
                  <a:lnTo>
                    <a:pt x="705" y="1466"/>
                  </a:lnTo>
                  <a:lnTo>
                    <a:pt x="705" y="1398"/>
                  </a:lnTo>
                  <a:lnTo>
                    <a:pt x="545" y="1398"/>
                  </a:lnTo>
                  <a:lnTo>
                    <a:pt x="489" y="1388"/>
                  </a:lnTo>
                  <a:lnTo>
                    <a:pt x="451" y="1369"/>
                  </a:lnTo>
                  <a:lnTo>
                    <a:pt x="442" y="1330"/>
                  </a:lnTo>
                  <a:lnTo>
                    <a:pt x="442" y="1291"/>
                  </a:lnTo>
                  <a:lnTo>
                    <a:pt x="44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3" name="Freeform 89"/>
            <p:cNvSpPr>
              <a:spLocks/>
            </p:cNvSpPr>
            <p:nvPr/>
          </p:nvSpPr>
          <p:spPr bwMode="auto">
            <a:xfrm>
              <a:off x="14086" y="4226"/>
              <a:ext cx="498" cy="2204"/>
            </a:xfrm>
            <a:custGeom>
              <a:avLst/>
              <a:gdLst/>
              <a:ahLst/>
              <a:cxnLst>
                <a:cxn ang="0">
                  <a:pos x="498" y="1097"/>
                </a:cxn>
                <a:cxn ang="0">
                  <a:pos x="488" y="952"/>
                </a:cxn>
                <a:cxn ang="0">
                  <a:pos x="470" y="787"/>
                </a:cxn>
                <a:cxn ang="0">
                  <a:pos x="432" y="602"/>
                </a:cxn>
                <a:cxn ang="0">
                  <a:pos x="357" y="418"/>
                </a:cxn>
                <a:cxn ang="0">
                  <a:pos x="272" y="272"/>
                </a:cxn>
                <a:cxn ang="0">
                  <a:pos x="188" y="156"/>
                </a:cxn>
                <a:cxn ang="0">
                  <a:pos x="112" y="68"/>
                </a:cxn>
                <a:cxn ang="0">
                  <a:pos x="56" y="20"/>
                </a:cxn>
                <a:cxn ang="0">
                  <a:pos x="28" y="0"/>
                </a:cxn>
                <a:cxn ang="0">
                  <a:pos x="9" y="0"/>
                </a:cxn>
                <a:cxn ang="0">
                  <a:pos x="9" y="10"/>
                </a:cxn>
                <a:cxn ang="0">
                  <a:pos x="0" y="20"/>
                </a:cxn>
                <a:cxn ang="0">
                  <a:pos x="0" y="29"/>
                </a:cxn>
                <a:cxn ang="0">
                  <a:pos x="9" y="29"/>
                </a:cxn>
                <a:cxn ang="0">
                  <a:pos x="9" y="39"/>
                </a:cxn>
                <a:cxn ang="0">
                  <a:pos x="18" y="49"/>
                </a:cxn>
                <a:cxn ang="0">
                  <a:pos x="47" y="68"/>
                </a:cxn>
                <a:cxn ang="0">
                  <a:pos x="159" y="214"/>
                </a:cxn>
                <a:cxn ang="0">
                  <a:pos x="253" y="398"/>
                </a:cxn>
                <a:cxn ang="0">
                  <a:pos x="319" y="602"/>
                </a:cxn>
                <a:cxn ang="0">
                  <a:pos x="357" y="835"/>
                </a:cxn>
                <a:cxn ang="0">
                  <a:pos x="376" y="1097"/>
                </a:cxn>
                <a:cxn ang="0">
                  <a:pos x="366" y="1321"/>
                </a:cxn>
                <a:cxn ang="0">
                  <a:pos x="329" y="1554"/>
                </a:cxn>
                <a:cxn ang="0">
                  <a:pos x="263" y="1767"/>
                </a:cxn>
                <a:cxn ang="0">
                  <a:pos x="169" y="1961"/>
                </a:cxn>
                <a:cxn ang="0">
                  <a:pos x="28" y="2146"/>
                </a:cxn>
                <a:cxn ang="0">
                  <a:pos x="9" y="2155"/>
                </a:cxn>
                <a:cxn ang="0">
                  <a:pos x="9" y="2165"/>
                </a:cxn>
                <a:cxn ang="0">
                  <a:pos x="0" y="2175"/>
                </a:cxn>
                <a:cxn ang="0">
                  <a:pos x="0" y="2185"/>
                </a:cxn>
                <a:cxn ang="0">
                  <a:pos x="9" y="2194"/>
                </a:cxn>
                <a:cxn ang="0">
                  <a:pos x="28" y="2204"/>
                </a:cxn>
                <a:cxn ang="0">
                  <a:pos x="47" y="2194"/>
                </a:cxn>
                <a:cxn ang="0">
                  <a:pos x="94" y="2155"/>
                </a:cxn>
                <a:cxn ang="0">
                  <a:pos x="150" y="2088"/>
                </a:cxn>
                <a:cxn ang="0">
                  <a:pos x="225" y="2010"/>
                </a:cxn>
                <a:cxn ang="0">
                  <a:pos x="291" y="1903"/>
                </a:cxn>
                <a:cxn ang="0">
                  <a:pos x="366" y="1767"/>
                </a:cxn>
                <a:cxn ang="0">
                  <a:pos x="451" y="1534"/>
                </a:cxn>
                <a:cxn ang="0">
                  <a:pos x="488" y="1301"/>
                </a:cxn>
                <a:cxn ang="0">
                  <a:pos x="498" y="1097"/>
                </a:cxn>
              </a:cxnLst>
              <a:rect l="0" t="0" r="r" b="b"/>
              <a:pathLst>
                <a:path w="498" h="2204">
                  <a:moveTo>
                    <a:pt x="498" y="1097"/>
                  </a:moveTo>
                  <a:lnTo>
                    <a:pt x="488" y="952"/>
                  </a:lnTo>
                  <a:lnTo>
                    <a:pt x="470" y="787"/>
                  </a:lnTo>
                  <a:lnTo>
                    <a:pt x="432" y="602"/>
                  </a:lnTo>
                  <a:lnTo>
                    <a:pt x="357" y="418"/>
                  </a:lnTo>
                  <a:lnTo>
                    <a:pt x="272" y="272"/>
                  </a:lnTo>
                  <a:lnTo>
                    <a:pt x="188" y="156"/>
                  </a:lnTo>
                  <a:lnTo>
                    <a:pt x="112" y="68"/>
                  </a:lnTo>
                  <a:lnTo>
                    <a:pt x="56" y="20"/>
                  </a:lnTo>
                  <a:lnTo>
                    <a:pt x="28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0" y="20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9" y="39"/>
                  </a:lnTo>
                  <a:lnTo>
                    <a:pt x="18" y="49"/>
                  </a:lnTo>
                  <a:lnTo>
                    <a:pt x="47" y="68"/>
                  </a:lnTo>
                  <a:lnTo>
                    <a:pt x="159" y="214"/>
                  </a:lnTo>
                  <a:lnTo>
                    <a:pt x="253" y="398"/>
                  </a:lnTo>
                  <a:lnTo>
                    <a:pt x="319" y="602"/>
                  </a:lnTo>
                  <a:lnTo>
                    <a:pt x="357" y="835"/>
                  </a:lnTo>
                  <a:lnTo>
                    <a:pt x="376" y="1097"/>
                  </a:lnTo>
                  <a:lnTo>
                    <a:pt x="366" y="1321"/>
                  </a:lnTo>
                  <a:lnTo>
                    <a:pt x="329" y="1554"/>
                  </a:lnTo>
                  <a:lnTo>
                    <a:pt x="263" y="1767"/>
                  </a:lnTo>
                  <a:lnTo>
                    <a:pt x="169" y="1961"/>
                  </a:lnTo>
                  <a:lnTo>
                    <a:pt x="28" y="2146"/>
                  </a:lnTo>
                  <a:lnTo>
                    <a:pt x="9" y="2155"/>
                  </a:lnTo>
                  <a:lnTo>
                    <a:pt x="9" y="2165"/>
                  </a:lnTo>
                  <a:lnTo>
                    <a:pt x="0" y="2175"/>
                  </a:lnTo>
                  <a:lnTo>
                    <a:pt x="0" y="2185"/>
                  </a:lnTo>
                  <a:lnTo>
                    <a:pt x="9" y="2194"/>
                  </a:lnTo>
                  <a:lnTo>
                    <a:pt x="28" y="2204"/>
                  </a:lnTo>
                  <a:lnTo>
                    <a:pt x="47" y="2194"/>
                  </a:lnTo>
                  <a:lnTo>
                    <a:pt x="94" y="2155"/>
                  </a:lnTo>
                  <a:lnTo>
                    <a:pt x="150" y="2088"/>
                  </a:lnTo>
                  <a:lnTo>
                    <a:pt x="225" y="2010"/>
                  </a:lnTo>
                  <a:lnTo>
                    <a:pt x="291" y="1903"/>
                  </a:lnTo>
                  <a:lnTo>
                    <a:pt x="366" y="1767"/>
                  </a:lnTo>
                  <a:lnTo>
                    <a:pt x="451" y="1534"/>
                  </a:lnTo>
                  <a:lnTo>
                    <a:pt x="488" y="1301"/>
                  </a:lnTo>
                  <a:lnTo>
                    <a:pt x="498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4" name="Freeform 90"/>
            <p:cNvSpPr>
              <a:spLocks/>
            </p:cNvSpPr>
            <p:nvPr/>
          </p:nvSpPr>
          <p:spPr bwMode="auto">
            <a:xfrm>
              <a:off x="14875" y="4294"/>
              <a:ext cx="912" cy="699"/>
            </a:xfrm>
            <a:custGeom>
              <a:avLst/>
              <a:gdLst/>
              <a:ahLst/>
              <a:cxnLst>
                <a:cxn ang="0">
                  <a:pos x="113" y="602"/>
                </a:cxn>
                <a:cxn ang="0">
                  <a:pos x="104" y="670"/>
                </a:cxn>
                <a:cxn ang="0">
                  <a:pos x="132" y="690"/>
                </a:cxn>
                <a:cxn ang="0">
                  <a:pos x="179" y="690"/>
                </a:cxn>
                <a:cxn ang="0">
                  <a:pos x="226" y="622"/>
                </a:cxn>
                <a:cxn ang="0">
                  <a:pos x="235" y="563"/>
                </a:cxn>
                <a:cxn ang="0">
                  <a:pos x="263" y="457"/>
                </a:cxn>
                <a:cxn ang="0">
                  <a:pos x="292" y="321"/>
                </a:cxn>
                <a:cxn ang="0">
                  <a:pos x="339" y="214"/>
                </a:cxn>
                <a:cxn ang="0">
                  <a:pos x="395" y="136"/>
                </a:cxn>
                <a:cxn ang="0">
                  <a:pos x="508" y="58"/>
                </a:cxn>
                <a:cxn ang="0">
                  <a:pos x="611" y="49"/>
                </a:cxn>
                <a:cxn ang="0">
                  <a:pos x="668" y="107"/>
                </a:cxn>
                <a:cxn ang="0">
                  <a:pos x="658" y="233"/>
                </a:cxn>
                <a:cxn ang="0">
                  <a:pos x="574" y="505"/>
                </a:cxn>
                <a:cxn ang="0">
                  <a:pos x="564" y="602"/>
                </a:cxn>
                <a:cxn ang="0">
                  <a:pos x="630" y="680"/>
                </a:cxn>
                <a:cxn ang="0">
                  <a:pos x="781" y="680"/>
                </a:cxn>
                <a:cxn ang="0">
                  <a:pos x="884" y="554"/>
                </a:cxn>
                <a:cxn ang="0">
                  <a:pos x="912" y="447"/>
                </a:cxn>
                <a:cxn ang="0">
                  <a:pos x="875" y="437"/>
                </a:cxn>
                <a:cxn ang="0">
                  <a:pos x="865" y="466"/>
                </a:cxn>
                <a:cxn ang="0">
                  <a:pos x="762" y="631"/>
                </a:cxn>
                <a:cxn ang="0">
                  <a:pos x="687" y="651"/>
                </a:cxn>
                <a:cxn ang="0">
                  <a:pos x="668" y="622"/>
                </a:cxn>
                <a:cxn ang="0">
                  <a:pos x="677" y="563"/>
                </a:cxn>
                <a:cxn ang="0">
                  <a:pos x="687" y="505"/>
                </a:cxn>
                <a:cxn ang="0">
                  <a:pos x="724" y="418"/>
                </a:cxn>
                <a:cxn ang="0">
                  <a:pos x="771" y="253"/>
                </a:cxn>
                <a:cxn ang="0">
                  <a:pos x="771" y="97"/>
                </a:cxn>
                <a:cxn ang="0">
                  <a:pos x="687" y="20"/>
                </a:cxn>
                <a:cxn ang="0">
                  <a:pos x="593" y="0"/>
                </a:cxn>
                <a:cxn ang="0">
                  <a:pos x="433" y="49"/>
                </a:cxn>
                <a:cxn ang="0">
                  <a:pos x="339" y="136"/>
                </a:cxn>
                <a:cxn ang="0">
                  <a:pos x="273" y="29"/>
                </a:cxn>
                <a:cxn ang="0">
                  <a:pos x="179" y="0"/>
                </a:cxn>
                <a:cxn ang="0">
                  <a:pos x="122" y="10"/>
                </a:cxn>
                <a:cxn ang="0">
                  <a:pos x="57" y="88"/>
                </a:cxn>
                <a:cxn ang="0">
                  <a:pos x="10" y="204"/>
                </a:cxn>
                <a:cxn ang="0">
                  <a:pos x="0" y="233"/>
                </a:cxn>
                <a:cxn ang="0">
                  <a:pos x="47" y="253"/>
                </a:cxn>
                <a:cxn ang="0">
                  <a:pos x="85" y="126"/>
                </a:cxn>
                <a:cxn ang="0">
                  <a:pos x="169" y="39"/>
                </a:cxn>
                <a:cxn ang="0">
                  <a:pos x="216" y="78"/>
                </a:cxn>
                <a:cxn ang="0">
                  <a:pos x="207" y="214"/>
                </a:cxn>
                <a:cxn ang="0">
                  <a:pos x="169" y="359"/>
                </a:cxn>
                <a:cxn ang="0">
                  <a:pos x="113" y="583"/>
                </a:cxn>
              </a:cxnLst>
              <a:rect l="0" t="0" r="r" b="b"/>
              <a:pathLst>
                <a:path w="912" h="699">
                  <a:moveTo>
                    <a:pt x="113" y="583"/>
                  </a:moveTo>
                  <a:lnTo>
                    <a:pt x="113" y="602"/>
                  </a:lnTo>
                  <a:lnTo>
                    <a:pt x="104" y="622"/>
                  </a:lnTo>
                  <a:lnTo>
                    <a:pt x="104" y="670"/>
                  </a:lnTo>
                  <a:lnTo>
                    <a:pt x="122" y="680"/>
                  </a:lnTo>
                  <a:lnTo>
                    <a:pt x="132" y="690"/>
                  </a:lnTo>
                  <a:lnTo>
                    <a:pt x="151" y="699"/>
                  </a:lnTo>
                  <a:lnTo>
                    <a:pt x="179" y="690"/>
                  </a:lnTo>
                  <a:lnTo>
                    <a:pt x="198" y="680"/>
                  </a:lnTo>
                  <a:lnTo>
                    <a:pt x="226" y="622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5" y="534"/>
                  </a:lnTo>
                  <a:lnTo>
                    <a:pt x="263" y="457"/>
                  </a:lnTo>
                  <a:lnTo>
                    <a:pt x="273" y="427"/>
                  </a:lnTo>
                  <a:lnTo>
                    <a:pt x="292" y="321"/>
                  </a:lnTo>
                  <a:lnTo>
                    <a:pt x="301" y="291"/>
                  </a:lnTo>
                  <a:lnTo>
                    <a:pt x="339" y="214"/>
                  </a:lnTo>
                  <a:lnTo>
                    <a:pt x="358" y="185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8" y="58"/>
                  </a:lnTo>
                  <a:lnTo>
                    <a:pt x="583" y="39"/>
                  </a:lnTo>
                  <a:lnTo>
                    <a:pt x="611" y="49"/>
                  </a:lnTo>
                  <a:lnTo>
                    <a:pt x="649" y="68"/>
                  </a:lnTo>
                  <a:lnTo>
                    <a:pt x="668" y="107"/>
                  </a:lnTo>
                  <a:lnTo>
                    <a:pt x="668" y="156"/>
                  </a:lnTo>
                  <a:lnTo>
                    <a:pt x="658" y="233"/>
                  </a:lnTo>
                  <a:lnTo>
                    <a:pt x="630" y="330"/>
                  </a:lnTo>
                  <a:lnTo>
                    <a:pt x="574" y="505"/>
                  </a:lnTo>
                  <a:lnTo>
                    <a:pt x="564" y="524"/>
                  </a:lnTo>
                  <a:lnTo>
                    <a:pt x="564" y="602"/>
                  </a:lnTo>
                  <a:lnTo>
                    <a:pt x="602" y="660"/>
                  </a:lnTo>
                  <a:lnTo>
                    <a:pt x="630" y="680"/>
                  </a:lnTo>
                  <a:lnTo>
                    <a:pt x="705" y="699"/>
                  </a:lnTo>
                  <a:lnTo>
                    <a:pt x="781" y="680"/>
                  </a:lnTo>
                  <a:lnTo>
                    <a:pt x="846" y="622"/>
                  </a:lnTo>
                  <a:lnTo>
                    <a:pt x="884" y="554"/>
                  </a:lnTo>
                  <a:lnTo>
                    <a:pt x="912" y="495"/>
                  </a:lnTo>
                  <a:lnTo>
                    <a:pt x="912" y="447"/>
                  </a:lnTo>
                  <a:lnTo>
                    <a:pt x="903" y="437"/>
                  </a:lnTo>
                  <a:lnTo>
                    <a:pt x="875" y="437"/>
                  </a:lnTo>
                  <a:lnTo>
                    <a:pt x="865" y="447"/>
                  </a:lnTo>
                  <a:lnTo>
                    <a:pt x="865" y="466"/>
                  </a:lnTo>
                  <a:lnTo>
                    <a:pt x="818" y="573"/>
                  </a:lnTo>
                  <a:lnTo>
                    <a:pt x="762" y="631"/>
                  </a:lnTo>
                  <a:lnTo>
                    <a:pt x="705" y="651"/>
                  </a:lnTo>
                  <a:lnTo>
                    <a:pt x="687" y="651"/>
                  </a:lnTo>
                  <a:lnTo>
                    <a:pt x="677" y="641"/>
                  </a:lnTo>
                  <a:lnTo>
                    <a:pt x="668" y="622"/>
                  </a:lnTo>
                  <a:lnTo>
                    <a:pt x="668" y="583"/>
                  </a:lnTo>
                  <a:lnTo>
                    <a:pt x="677" y="563"/>
                  </a:lnTo>
                  <a:lnTo>
                    <a:pt x="677" y="534"/>
                  </a:lnTo>
                  <a:lnTo>
                    <a:pt x="687" y="505"/>
                  </a:lnTo>
                  <a:lnTo>
                    <a:pt x="705" y="476"/>
                  </a:lnTo>
                  <a:lnTo>
                    <a:pt x="724" y="418"/>
                  </a:lnTo>
                  <a:lnTo>
                    <a:pt x="752" y="340"/>
                  </a:lnTo>
                  <a:lnTo>
                    <a:pt x="771" y="253"/>
                  </a:lnTo>
                  <a:lnTo>
                    <a:pt x="781" y="175"/>
                  </a:lnTo>
                  <a:lnTo>
                    <a:pt x="771" y="97"/>
                  </a:lnTo>
                  <a:lnTo>
                    <a:pt x="734" y="49"/>
                  </a:lnTo>
                  <a:lnTo>
                    <a:pt x="687" y="20"/>
                  </a:lnTo>
                  <a:lnTo>
                    <a:pt x="640" y="0"/>
                  </a:lnTo>
                  <a:lnTo>
                    <a:pt x="593" y="0"/>
                  </a:lnTo>
                  <a:lnTo>
                    <a:pt x="508" y="10"/>
                  </a:lnTo>
                  <a:lnTo>
                    <a:pt x="433" y="49"/>
                  </a:lnTo>
                  <a:lnTo>
                    <a:pt x="376" y="97"/>
                  </a:lnTo>
                  <a:lnTo>
                    <a:pt x="339" y="136"/>
                  </a:lnTo>
                  <a:lnTo>
                    <a:pt x="320" y="68"/>
                  </a:lnTo>
                  <a:lnTo>
                    <a:pt x="273" y="29"/>
                  </a:lnTo>
                  <a:lnTo>
                    <a:pt x="226" y="10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22" y="10"/>
                  </a:lnTo>
                  <a:lnTo>
                    <a:pt x="66" y="68"/>
                  </a:lnTo>
                  <a:lnTo>
                    <a:pt x="57" y="88"/>
                  </a:lnTo>
                  <a:lnTo>
                    <a:pt x="38" y="117"/>
                  </a:lnTo>
                  <a:lnTo>
                    <a:pt x="10" y="204"/>
                  </a:lnTo>
                  <a:lnTo>
                    <a:pt x="10" y="224"/>
                  </a:lnTo>
                  <a:lnTo>
                    <a:pt x="0" y="233"/>
                  </a:lnTo>
                  <a:lnTo>
                    <a:pt x="19" y="253"/>
                  </a:lnTo>
                  <a:lnTo>
                    <a:pt x="47" y="253"/>
                  </a:lnTo>
                  <a:lnTo>
                    <a:pt x="66" y="214"/>
                  </a:lnTo>
                  <a:lnTo>
                    <a:pt x="85" y="126"/>
                  </a:lnTo>
                  <a:lnTo>
                    <a:pt x="122" y="68"/>
                  </a:lnTo>
                  <a:lnTo>
                    <a:pt x="169" y="39"/>
                  </a:lnTo>
                  <a:lnTo>
                    <a:pt x="207" y="58"/>
                  </a:lnTo>
                  <a:lnTo>
                    <a:pt x="216" y="78"/>
                  </a:lnTo>
                  <a:lnTo>
                    <a:pt x="216" y="175"/>
                  </a:lnTo>
                  <a:lnTo>
                    <a:pt x="207" y="214"/>
                  </a:lnTo>
                  <a:lnTo>
                    <a:pt x="198" y="243"/>
                  </a:lnTo>
                  <a:lnTo>
                    <a:pt x="169" y="359"/>
                  </a:lnTo>
                  <a:lnTo>
                    <a:pt x="160" y="389"/>
                  </a:lnTo>
                  <a:lnTo>
                    <a:pt x="113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5" name="Freeform 91"/>
            <p:cNvSpPr>
              <a:spLocks/>
            </p:cNvSpPr>
            <p:nvPr/>
          </p:nvSpPr>
          <p:spPr bwMode="auto">
            <a:xfrm>
              <a:off x="15966" y="4022"/>
              <a:ext cx="1100" cy="1136"/>
            </a:xfrm>
            <a:custGeom>
              <a:avLst/>
              <a:gdLst/>
              <a:ahLst/>
              <a:cxnLst>
                <a:cxn ang="0">
                  <a:pos x="583" y="602"/>
                </a:cxn>
                <a:cxn ang="0">
                  <a:pos x="1072" y="602"/>
                </a:cxn>
                <a:cxn ang="0">
                  <a:pos x="1081" y="593"/>
                </a:cxn>
                <a:cxn ang="0">
                  <a:pos x="1100" y="583"/>
                </a:cxn>
                <a:cxn ang="0">
                  <a:pos x="1100" y="544"/>
                </a:cxn>
                <a:cxn ang="0">
                  <a:pos x="1090" y="534"/>
                </a:cxn>
                <a:cxn ang="0">
                  <a:pos x="1072" y="534"/>
                </a:cxn>
                <a:cxn ang="0">
                  <a:pos x="1062" y="525"/>
                </a:cxn>
                <a:cxn ang="0">
                  <a:pos x="583" y="525"/>
                </a:cxn>
                <a:cxn ang="0">
                  <a:pos x="583" y="10"/>
                </a:cxn>
                <a:cxn ang="0">
                  <a:pos x="573" y="0"/>
                </a:cxn>
                <a:cxn ang="0">
                  <a:pos x="536" y="0"/>
                </a:cxn>
                <a:cxn ang="0">
                  <a:pos x="526" y="10"/>
                </a:cxn>
                <a:cxn ang="0">
                  <a:pos x="517" y="30"/>
                </a:cxn>
                <a:cxn ang="0">
                  <a:pos x="517" y="525"/>
                </a:cxn>
                <a:cxn ang="0">
                  <a:pos x="47" y="525"/>
                </a:cxn>
                <a:cxn ang="0">
                  <a:pos x="28" y="534"/>
                </a:cxn>
                <a:cxn ang="0">
                  <a:pos x="19" y="534"/>
                </a:cxn>
                <a:cxn ang="0">
                  <a:pos x="9" y="544"/>
                </a:cxn>
                <a:cxn ang="0">
                  <a:pos x="0" y="563"/>
                </a:cxn>
                <a:cxn ang="0">
                  <a:pos x="0" y="583"/>
                </a:cxn>
                <a:cxn ang="0">
                  <a:pos x="19" y="593"/>
                </a:cxn>
                <a:cxn ang="0">
                  <a:pos x="28" y="602"/>
                </a:cxn>
                <a:cxn ang="0">
                  <a:pos x="517" y="602"/>
                </a:cxn>
                <a:cxn ang="0">
                  <a:pos x="517" y="1107"/>
                </a:cxn>
                <a:cxn ang="0">
                  <a:pos x="536" y="1127"/>
                </a:cxn>
                <a:cxn ang="0">
                  <a:pos x="554" y="1136"/>
                </a:cxn>
                <a:cxn ang="0">
                  <a:pos x="573" y="1127"/>
                </a:cxn>
                <a:cxn ang="0">
                  <a:pos x="583" y="1117"/>
                </a:cxn>
                <a:cxn ang="0">
                  <a:pos x="583" y="1078"/>
                </a:cxn>
                <a:cxn ang="0">
                  <a:pos x="583" y="602"/>
                </a:cxn>
              </a:cxnLst>
              <a:rect l="0" t="0" r="r" b="b"/>
              <a:pathLst>
                <a:path w="1100" h="1136">
                  <a:moveTo>
                    <a:pt x="583" y="602"/>
                  </a:moveTo>
                  <a:lnTo>
                    <a:pt x="1072" y="602"/>
                  </a:lnTo>
                  <a:lnTo>
                    <a:pt x="1081" y="593"/>
                  </a:lnTo>
                  <a:lnTo>
                    <a:pt x="1100" y="583"/>
                  </a:lnTo>
                  <a:lnTo>
                    <a:pt x="1100" y="544"/>
                  </a:lnTo>
                  <a:lnTo>
                    <a:pt x="1090" y="534"/>
                  </a:lnTo>
                  <a:lnTo>
                    <a:pt x="1072" y="534"/>
                  </a:lnTo>
                  <a:lnTo>
                    <a:pt x="1062" y="525"/>
                  </a:lnTo>
                  <a:lnTo>
                    <a:pt x="583" y="525"/>
                  </a:lnTo>
                  <a:lnTo>
                    <a:pt x="583" y="10"/>
                  </a:lnTo>
                  <a:lnTo>
                    <a:pt x="573" y="0"/>
                  </a:lnTo>
                  <a:lnTo>
                    <a:pt x="536" y="0"/>
                  </a:lnTo>
                  <a:lnTo>
                    <a:pt x="526" y="10"/>
                  </a:lnTo>
                  <a:lnTo>
                    <a:pt x="517" y="30"/>
                  </a:lnTo>
                  <a:lnTo>
                    <a:pt x="517" y="525"/>
                  </a:lnTo>
                  <a:lnTo>
                    <a:pt x="47" y="525"/>
                  </a:lnTo>
                  <a:lnTo>
                    <a:pt x="28" y="534"/>
                  </a:lnTo>
                  <a:lnTo>
                    <a:pt x="19" y="534"/>
                  </a:lnTo>
                  <a:lnTo>
                    <a:pt x="9" y="544"/>
                  </a:lnTo>
                  <a:lnTo>
                    <a:pt x="0" y="563"/>
                  </a:lnTo>
                  <a:lnTo>
                    <a:pt x="0" y="583"/>
                  </a:lnTo>
                  <a:lnTo>
                    <a:pt x="19" y="593"/>
                  </a:lnTo>
                  <a:lnTo>
                    <a:pt x="28" y="602"/>
                  </a:lnTo>
                  <a:lnTo>
                    <a:pt x="517" y="602"/>
                  </a:lnTo>
                  <a:lnTo>
                    <a:pt x="517" y="1107"/>
                  </a:lnTo>
                  <a:lnTo>
                    <a:pt x="536" y="1127"/>
                  </a:lnTo>
                  <a:lnTo>
                    <a:pt x="554" y="1136"/>
                  </a:lnTo>
                  <a:lnTo>
                    <a:pt x="573" y="1127"/>
                  </a:lnTo>
                  <a:lnTo>
                    <a:pt x="583" y="1117"/>
                  </a:lnTo>
                  <a:lnTo>
                    <a:pt x="583" y="1078"/>
                  </a:lnTo>
                  <a:lnTo>
                    <a:pt x="583" y="6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6" name="Freeform 92"/>
            <p:cNvSpPr>
              <a:spLocks/>
            </p:cNvSpPr>
            <p:nvPr/>
          </p:nvSpPr>
          <p:spPr bwMode="auto">
            <a:xfrm>
              <a:off x="17329" y="3954"/>
              <a:ext cx="545" cy="1020"/>
            </a:xfrm>
            <a:custGeom>
              <a:avLst/>
              <a:gdLst/>
              <a:ahLst/>
              <a:cxnLst>
                <a:cxn ang="0">
                  <a:pos x="338" y="39"/>
                </a:cxn>
                <a:cxn ang="0">
                  <a:pos x="338" y="0"/>
                </a:cxn>
                <a:cxn ang="0">
                  <a:pos x="301" y="0"/>
                </a:cxn>
                <a:cxn ang="0">
                  <a:pos x="226" y="59"/>
                </a:cxn>
                <a:cxn ang="0">
                  <a:pos x="141" y="78"/>
                </a:cxn>
                <a:cxn ang="0">
                  <a:pos x="66" y="98"/>
                </a:cxn>
                <a:cxn ang="0">
                  <a:pos x="0" y="98"/>
                </a:cxn>
                <a:cxn ang="0">
                  <a:pos x="0" y="146"/>
                </a:cxn>
                <a:cxn ang="0">
                  <a:pos x="56" y="146"/>
                </a:cxn>
                <a:cxn ang="0">
                  <a:pos x="132" y="136"/>
                </a:cxn>
                <a:cxn ang="0">
                  <a:pos x="226" y="107"/>
                </a:cxn>
                <a:cxn ang="0">
                  <a:pos x="226" y="894"/>
                </a:cxn>
                <a:cxn ang="0">
                  <a:pos x="207" y="952"/>
                </a:cxn>
                <a:cxn ang="0">
                  <a:pos x="160" y="962"/>
                </a:cxn>
                <a:cxn ang="0">
                  <a:pos x="19" y="962"/>
                </a:cxn>
                <a:cxn ang="0">
                  <a:pos x="19" y="1020"/>
                </a:cxn>
                <a:cxn ang="0">
                  <a:pos x="141" y="1020"/>
                </a:cxn>
                <a:cxn ang="0">
                  <a:pos x="216" y="1010"/>
                </a:cxn>
                <a:cxn ang="0">
                  <a:pos x="338" y="1010"/>
                </a:cxn>
                <a:cxn ang="0">
                  <a:pos x="423" y="1020"/>
                </a:cxn>
                <a:cxn ang="0">
                  <a:pos x="545" y="1020"/>
                </a:cxn>
                <a:cxn ang="0">
                  <a:pos x="545" y="962"/>
                </a:cxn>
                <a:cxn ang="0">
                  <a:pos x="404" y="962"/>
                </a:cxn>
                <a:cxn ang="0">
                  <a:pos x="376" y="952"/>
                </a:cxn>
                <a:cxn ang="0">
                  <a:pos x="357" y="952"/>
                </a:cxn>
                <a:cxn ang="0">
                  <a:pos x="348" y="942"/>
                </a:cxn>
                <a:cxn ang="0">
                  <a:pos x="348" y="923"/>
                </a:cxn>
                <a:cxn ang="0">
                  <a:pos x="338" y="913"/>
                </a:cxn>
                <a:cxn ang="0">
                  <a:pos x="338" y="894"/>
                </a:cxn>
                <a:cxn ang="0">
                  <a:pos x="338" y="39"/>
                </a:cxn>
              </a:cxnLst>
              <a:rect l="0" t="0" r="r" b="b"/>
              <a:pathLst>
                <a:path w="545" h="1020">
                  <a:moveTo>
                    <a:pt x="338" y="39"/>
                  </a:moveTo>
                  <a:lnTo>
                    <a:pt x="338" y="0"/>
                  </a:lnTo>
                  <a:lnTo>
                    <a:pt x="301" y="0"/>
                  </a:lnTo>
                  <a:lnTo>
                    <a:pt x="226" y="59"/>
                  </a:lnTo>
                  <a:lnTo>
                    <a:pt x="141" y="78"/>
                  </a:lnTo>
                  <a:lnTo>
                    <a:pt x="66" y="98"/>
                  </a:lnTo>
                  <a:lnTo>
                    <a:pt x="0" y="98"/>
                  </a:lnTo>
                  <a:lnTo>
                    <a:pt x="0" y="146"/>
                  </a:lnTo>
                  <a:lnTo>
                    <a:pt x="56" y="146"/>
                  </a:lnTo>
                  <a:lnTo>
                    <a:pt x="132" y="136"/>
                  </a:lnTo>
                  <a:lnTo>
                    <a:pt x="226" y="107"/>
                  </a:lnTo>
                  <a:lnTo>
                    <a:pt x="226" y="894"/>
                  </a:lnTo>
                  <a:lnTo>
                    <a:pt x="207" y="952"/>
                  </a:lnTo>
                  <a:lnTo>
                    <a:pt x="160" y="962"/>
                  </a:lnTo>
                  <a:lnTo>
                    <a:pt x="19" y="962"/>
                  </a:lnTo>
                  <a:lnTo>
                    <a:pt x="19" y="1020"/>
                  </a:lnTo>
                  <a:lnTo>
                    <a:pt x="141" y="1020"/>
                  </a:lnTo>
                  <a:lnTo>
                    <a:pt x="216" y="1010"/>
                  </a:lnTo>
                  <a:lnTo>
                    <a:pt x="338" y="1010"/>
                  </a:lnTo>
                  <a:lnTo>
                    <a:pt x="423" y="1020"/>
                  </a:lnTo>
                  <a:lnTo>
                    <a:pt x="545" y="1020"/>
                  </a:lnTo>
                  <a:lnTo>
                    <a:pt x="545" y="962"/>
                  </a:lnTo>
                  <a:lnTo>
                    <a:pt x="404" y="962"/>
                  </a:lnTo>
                  <a:lnTo>
                    <a:pt x="376" y="952"/>
                  </a:lnTo>
                  <a:lnTo>
                    <a:pt x="357" y="952"/>
                  </a:lnTo>
                  <a:lnTo>
                    <a:pt x="348" y="942"/>
                  </a:lnTo>
                  <a:lnTo>
                    <a:pt x="348" y="923"/>
                  </a:lnTo>
                  <a:lnTo>
                    <a:pt x="338" y="913"/>
                  </a:lnTo>
                  <a:lnTo>
                    <a:pt x="338" y="894"/>
                  </a:lnTo>
                  <a:lnTo>
                    <a:pt x="338" y="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7" name="Freeform 93"/>
            <p:cNvSpPr>
              <a:spLocks/>
            </p:cNvSpPr>
            <p:nvPr/>
          </p:nvSpPr>
          <p:spPr bwMode="auto">
            <a:xfrm>
              <a:off x="18184" y="4906"/>
              <a:ext cx="1053" cy="990"/>
            </a:xfrm>
            <a:custGeom>
              <a:avLst/>
              <a:gdLst/>
              <a:ahLst/>
              <a:cxnLst>
                <a:cxn ang="0">
                  <a:pos x="659" y="262"/>
                </a:cxn>
                <a:cxn ang="0">
                  <a:pos x="724" y="126"/>
                </a:cxn>
                <a:cxn ang="0">
                  <a:pos x="856" y="48"/>
                </a:cxn>
                <a:cxn ang="0">
                  <a:pos x="931" y="58"/>
                </a:cxn>
                <a:cxn ang="0">
                  <a:pos x="931" y="87"/>
                </a:cxn>
                <a:cxn ang="0">
                  <a:pos x="865" y="165"/>
                </a:cxn>
                <a:cxn ang="0">
                  <a:pos x="875" y="233"/>
                </a:cxn>
                <a:cxn ang="0">
                  <a:pos x="912" y="262"/>
                </a:cxn>
                <a:cxn ang="0">
                  <a:pos x="959" y="272"/>
                </a:cxn>
                <a:cxn ang="0">
                  <a:pos x="1006" y="252"/>
                </a:cxn>
                <a:cxn ang="0">
                  <a:pos x="1044" y="204"/>
                </a:cxn>
                <a:cxn ang="0">
                  <a:pos x="1053" y="145"/>
                </a:cxn>
                <a:cxn ang="0">
                  <a:pos x="1006" y="39"/>
                </a:cxn>
                <a:cxn ang="0">
                  <a:pos x="856" y="0"/>
                </a:cxn>
                <a:cxn ang="0">
                  <a:pos x="715" y="58"/>
                </a:cxn>
                <a:cxn ang="0">
                  <a:pos x="640" y="165"/>
                </a:cxn>
                <a:cxn ang="0">
                  <a:pos x="527" y="29"/>
                </a:cxn>
                <a:cxn ang="0">
                  <a:pos x="405" y="0"/>
                </a:cxn>
                <a:cxn ang="0">
                  <a:pos x="217" y="78"/>
                </a:cxn>
                <a:cxn ang="0">
                  <a:pos x="104" y="223"/>
                </a:cxn>
                <a:cxn ang="0">
                  <a:pos x="66" y="340"/>
                </a:cxn>
                <a:cxn ang="0">
                  <a:pos x="76" y="359"/>
                </a:cxn>
                <a:cxn ang="0">
                  <a:pos x="113" y="349"/>
                </a:cxn>
                <a:cxn ang="0">
                  <a:pos x="170" y="213"/>
                </a:cxn>
                <a:cxn ang="0">
                  <a:pos x="292" y="78"/>
                </a:cxn>
                <a:cxn ang="0">
                  <a:pos x="405" y="48"/>
                </a:cxn>
                <a:cxn ang="0">
                  <a:pos x="461" y="58"/>
                </a:cxn>
                <a:cxn ang="0">
                  <a:pos x="508" y="116"/>
                </a:cxn>
                <a:cxn ang="0">
                  <a:pos x="518" y="194"/>
                </a:cxn>
                <a:cxn ang="0">
                  <a:pos x="489" y="369"/>
                </a:cxn>
                <a:cxn ang="0">
                  <a:pos x="405" y="718"/>
                </a:cxn>
                <a:cxn ang="0">
                  <a:pos x="282" y="922"/>
                </a:cxn>
                <a:cxn ang="0">
                  <a:pos x="179" y="951"/>
                </a:cxn>
                <a:cxn ang="0">
                  <a:pos x="123" y="932"/>
                </a:cxn>
                <a:cxn ang="0">
                  <a:pos x="123" y="912"/>
                </a:cxn>
                <a:cxn ang="0">
                  <a:pos x="188" y="835"/>
                </a:cxn>
                <a:cxn ang="0">
                  <a:pos x="179" y="747"/>
                </a:cxn>
                <a:cxn ang="0">
                  <a:pos x="151" y="728"/>
                </a:cxn>
                <a:cxn ang="0">
                  <a:pos x="113" y="718"/>
                </a:cxn>
                <a:cxn ang="0">
                  <a:pos x="47" y="747"/>
                </a:cxn>
                <a:cxn ang="0">
                  <a:pos x="0" y="806"/>
                </a:cxn>
                <a:cxn ang="0">
                  <a:pos x="19" y="912"/>
                </a:cxn>
                <a:cxn ang="0">
                  <a:pos x="123" y="990"/>
                </a:cxn>
                <a:cxn ang="0">
                  <a:pos x="273" y="980"/>
                </a:cxn>
                <a:cxn ang="0">
                  <a:pos x="376" y="893"/>
                </a:cxn>
                <a:cxn ang="0">
                  <a:pos x="423" y="825"/>
                </a:cxn>
                <a:cxn ang="0">
                  <a:pos x="499" y="942"/>
                </a:cxn>
                <a:cxn ang="0">
                  <a:pos x="649" y="990"/>
                </a:cxn>
                <a:cxn ang="0">
                  <a:pos x="837" y="922"/>
                </a:cxn>
                <a:cxn ang="0">
                  <a:pos x="950" y="767"/>
                </a:cxn>
                <a:cxn ang="0">
                  <a:pos x="988" y="660"/>
                </a:cxn>
                <a:cxn ang="0">
                  <a:pos x="978" y="641"/>
                </a:cxn>
                <a:cxn ang="0">
                  <a:pos x="950" y="641"/>
                </a:cxn>
                <a:cxn ang="0">
                  <a:pos x="941" y="660"/>
                </a:cxn>
                <a:cxn ang="0">
                  <a:pos x="828" y="864"/>
                </a:cxn>
                <a:cxn ang="0">
                  <a:pos x="706" y="942"/>
                </a:cxn>
                <a:cxn ang="0">
                  <a:pos x="621" y="942"/>
                </a:cxn>
                <a:cxn ang="0">
                  <a:pos x="555" y="893"/>
                </a:cxn>
                <a:cxn ang="0">
                  <a:pos x="536" y="806"/>
                </a:cxn>
                <a:cxn ang="0">
                  <a:pos x="555" y="689"/>
                </a:cxn>
                <a:cxn ang="0">
                  <a:pos x="649" y="311"/>
                </a:cxn>
              </a:cxnLst>
              <a:rect l="0" t="0" r="r" b="b"/>
              <a:pathLst>
                <a:path w="1053" h="990">
                  <a:moveTo>
                    <a:pt x="649" y="311"/>
                  </a:moveTo>
                  <a:lnTo>
                    <a:pt x="659" y="262"/>
                  </a:lnTo>
                  <a:lnTo>
                    <a:pt x="687" y="194"/>
                  </a:lnTo>
                  <a:lnTo>
                    <a:pt x="724" y="126"/>
                  </a:lnTo>
                  <a:lnTo>
                    <a:pt x="781" y="68"/>
                  </a:lnTo>
                  <a:lnTo>
                    <a:pt x="856" y="48"/>
                  </a:lnTo>
                  <a:lnTo>
                    <a:pt x="894" y="48"/>
                  </a:lnTo>
                  <a:lnTo>
                    <a:pt x="931" y="58"/>
                  </a:lnTo>
                  <a:lnTo>
                    <a:pt x="969" y="78"/>
                  </a:lnTo>
                  <a:lnTo>
                    <a:pt x="931" y="87"/>
                  </a:lnTo>
                  <a:lnTo>
                    <a:pt x="903" y="107"/>
                  </a:lnTo>
                  <a:lnTo>
                    <a:pt x="865" y="165"/>
                  </a:lnTo>
                  <a:lnTo>
                    <a:pt x="865" y="213"/>
                  </a:lnTo>
                  <a:lnTo>
                    <a:pt x="875" y="233"/>
                  </a:lnTo>
                  <a:lnTo>
                    <a:pt x="894" y="252"/>
                  </a:lnTo>
                  <a:lnTo>
                    <a:pt x="912" y="262"/>
                  </a:lnTo>
                  <a:lnTo>
                    <a:pt x="941" y="272"/>
                  </a:lnTo>
                  <a:lnTo>
                    <a:pt x="959" y="272"/>
                  </a:lnTo>
                  <a:lnTo>
                    <a:pt x="988" y="262"/>
                  </a:lnTo>
                  <a:lnTo>
                    <a:pt x="1006" y="252"/>
                  </a:lnTo>
                  <a:lnTo>
                    <a:pt x="1025" y="233"/>
                  </a:lnTo>
                  <a:lnTo>
                    <a:pt x="1044" y="204"/>
                  </a:lnTo>
                  <a:lnTo>
                    <a:pt x="1053" y="175"/>
                  </a:lnTo>
                  <a:lnTo>
                    <a:pt x="1053" y="145"/>
                  </a:lnTo>
                  <a:lnTo>
                    <a:pt x="1044" y="87"/>
                  </a:lnTo>
                  <a:lnTo>
                    <a:pt x="1006" y="39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1" y="19"/>
                  </a:lnTo>
                  <a:lnTo>
                    <a:pt x="715" y="58"/>
                  </a:lnTo>
                  <a:lnTo>
                    <a:pt x="668" y="116"/>
                  </a:lnTo>
                  <a:lnTo>
                    <a:pt x="640" y="165"/>
                  </a:lnTo>
                  <a:lnTo>
                    <a:pt x="583" y="78"/>
                  </a:lnTo>
                  <a:lnTo>
                    <a:pt x="527" y="29"/>
                  </a:lnTo>
                  <a:lnTo>
                    <a:pt x="461" y="0"/>
                  </a:lnTo>
                  <a:lnTo>
                    <a:pt x="405" y="0"/>
                  </a:lnTo>
                  <a:lnTo>
                    <a:pt x="301" y="19"/>
                  </a:lnTo>
                  <a:lnTo>
                    <a:pt x="217" y="78"/>
                  </a:lnTo>
                  <a:lnTo>
                    <a:pt x="151" y="145"/>
                  </a:lnTo>
                  <a:lnTo>
                    <a:pt x="104" y="223"/>
                  </a:lnTo>
                  <a:lnTo>
                    <a:pt x="76" y="291"/>
                  </a:lnTo>
                  <a:lnTo>
                    <a:pt x="66" y="340"/>
                  </a:lnTo>
                  <a:lnTo>
                    <a:pt x="66" y="349"/>
                  </a:lnTo>
                  <a:lnTo>
                    <a:pt x="76" y="359"/>
                  </a:lnTo>
                  <a:lnTo>
                    <a:pt x="104" y="359"/>
                  </a:lnTo>
                  <a:lnTo>
                    <a:pt x="113" y="349"/>
                  </a:lnTo>
                  <a:lnTo>
                    <a:pt x="113" y="330"/>
                  </a:lnTo>
                  <a:lnTo>
                    <a:pt x="170" y="213"/>
                  </a:lnTo>
                  <a:lnTo>
                    <a:pt x="226" y="136"/>
                  </a:lnTo>
                  <a:lnTo>
                    <a:pt x="292" y="78"/>
                  </a:lnTo>
                  <a:lnTo>
                    <a:pt x="348" y="58"/>
                  </a:lnTo>
                  <a:lnTo>
                    <a:pt x="405" y="48"/>
                  </a:lnTo>
                  <a:lnTo>
                    <a:pt x="442" y="48"/>
                  </a:lnTo>
                  <a:lnTo>
                    <a:pt x="461" y="58"/>
                  </a:lnTo>
                  <a:lnTo>
                    <a:pt x="489" y="87"/>
                  </a:lnTo>
                  <a:lnTo>
                    <a:pt x="508" y="116"/>
                  </a:lnTo>
                  <a:lnTo>
                    <a:pt x="518" y="155"/>
                  </a:lnTo>
                  <a:lnTo>
                    <a:pt x="518" y="194"/>
                  </a:lnTo>
                  <a:lnTo>
                    <a:pt x="508" y="262"/>
                  </a:lnTo>
                  <a:lnTo>
                    <a:pt x="489" y="369"/>
                  </a:lnTo>
                  <a:lnTo>
                    <a:pt x="452" y="514"/>
                  </a:lnTo>
                  <a:lnTo>
                    <a:pt x="405" y="718"/>
                  </a:lnTo>
                  <a:lnTo>
                    <a:pt x="358" y="835"/>
                  </a:lnTo>
                  <a:lnTo>
                    <a:pt x="282" y="922"/>
                  </a:lnTo>
                  <a:lnTo>
                    <a:pt x="198" y="951"/>
                  </a:lnTo>
                  <a:lnTo>
                    <a:pt x="179" y="951"/>
                  </a:lnTo>
                  <a:lnTo>
                    <a:pt x="160" y="942"/>
                  </a:lnTo>
                  <a:lnTo>
                    <a:pt x="123" y="932"/>
                  </a:lnTo>
                  <a:lnTo>
                    <a:pt x="94" y="922"/>
                  </a:lnTo>
                  <a:lnTo>
                    <a:pt x="123" y="912"/>
                  </a:lnTo>
                  <a:lnTo>
                    <a:pt x="151" y="893"/>
                  </a:lnTo>
                  <a:lnTo>
                    <a:pt x="188" y="835"/>
                  </a:lnTo>
                  <a:lnTo>
                    <a:pt x="188" y="767"/>
                  </a:lnTo>
                  <a:lnTo>
                    <a:pt x="179" y="747"/>
                  </a:lnTo>
                  <a:lnTo>
                    <a:pt x="160" y="738"/>
                  </a:lnTo>
                  <a:lnTo>
                    <a:pt x="151" y="728"/>
                  </a:lnTo>
                  <a:lnTo>
                    <a:pt x="132" y="728"/>
                  </a:lnTo>
                  <a:lnTo>
                    <a:pt x="113" y="718"/>
                  </a:lnTo>
                  <a:lnTo>
                    <a:pt x="76" y="728"/>
                  </a:lnTo>
                  <a:lnTo>
                    <a:pt x="47" y="747"/>
                  </a:lnTo>
                  <a:lnTo>
                    <a:pt x="19" y="776"/>
                  </a:lnTo>
                  <a:lnTo>
                    <a:pt x="0" y="806"/>
                  </a:lnTo>
                  <a:lnTo>
                    <a:pt x="0" y="854"/>
                  </a:lnTo>
                  <a:lnTo>
                    <a:pt x="19" y="912"/>
                  </a:lnTo>
                  <a:lnTo>
                    <a:pt x="66" y="961"/>
                  </a:lnTo>
                  <a:lnTo>
                    <a:pt x="123" y="990"/>
                  </a:lnTo>
                  <a:lnTo>
                    <a:pt x="198" y="990"/>
                  </a:lnTo>
                  <a:lnTo>
                    <a:pt x="273" y="980"/>
                  </a:lnTo>
                  <a:lnTo>
                    <a:pt x="339" y="942"/>
                  </a:lnTo>
                  <a:lnTo>
                    <a:pt x="376" y="893"/>
                  </a:lnTo>
                  <a:lnTo>
                    <a:pt x="405" y="854"/>
                  </a:lnTo>
                  <a:lnTo>
                    <a:pt x="423" y="825"/>
                  </a:lnTo>
                  <a:lnTo>
                    <a:pt x="452" y="883"/>
                  </a:lnTo>
                  <a:lnTo>
                    <a:pt x="499" y="942"/>
                  </a:lnTo>
                  <a:lnTo>
                    <a:pt x="565" y="980"/>
                  </a:lnTo>
                  <a:lnTo>
                    <a:pt x="649" y="990"/>
                  </a:lnTo>
                  <a:lnTo>
                    <a:pt x="753" y="971"/>
                  </a:lnTo>
                  <a:lnTo>
                    <a:pt x="837" y="922"/>
                  </a:lnTo>
                  <a:lnTo>
                    <a:pt x="903" y="844"/>
                  </a:lnTo>
                  <a:lnTo>
                    <a:pt x="950" y="767"/>
                  </a:lnTo>
                  <a:lnTo>
                    <a:pt x="978" y="699"/>
                  </a:lnTo>
                  <a:lnTo>
                    <a:pt x="988" y="660"/>
                  </a:lnTo>
                  <a:lnTo>
                    <a:pt x="988" y="641"/>
                  </a:lnTo>
                  <a:lnTo>
                    <a:pt x="978" y="641"/>
                  </a:lnTo>
                  <a:lnTo>
                    <a:pt x="969" y="631"/>
                  </a:lnTo>
                  <a:lnTo>
                    <a:pt x="950" y="641"/>
                  </a:lnTo>
                  <a:lnTo>
                    <a:pt x="941" y="641"/>
                  </a:lnTo>
                  <a:lnTo>
                    <a:pt x="941" y="660"/>
                  </a:lnTo>
                  <a:lnTo>
                    <a:pt x="894" y="776"/>
                  </a:lnTo>
                  <a:lnTo>
                    <a:pt x="828" y="864"/>
                  </a:lnTo>
                  <a:lnTo>
                    <a:pt x="762" y="912"/>
                  </a:lnTo>
                  <a:lnTo>
                    <a:pt x="706" y="942"/>
                  </a:lnTo>
                  <a:lnTo>
                    <a:pt x="659" y="951"/>
                  </a:lnTo>
                  <a:lnTo>
                    <a:pt x="621" y="942"/>
                  </a:lnTo>
                  <a:lnTo>
                    <a:pt x="593" y="932"/>
                  </a:lnTo>
                  <a:lnTo>
                    <a:pt x="555" y="893"/>
                  </a:lnTo>
                  <a:lnTo>
                    <a:pt x="536" y="835"/>
                  </a:lnTo>
                  <a:lnTo>
                    <a:pt x="536" y="806"/>
                  </a:lnTo>
                  <a:lnTo>
                    <a:pt x="546" y="757"/>
                  </a:lnTo>
                  <a:lnTo>
                    <a:pt x="555" y="689"/>
                  </a:lnTo>
                  <a:lnTo>
                    <a:pt x="574" y="611"/>
                  </a:lnTo>
                  <a:lnTo>
                    <a:pt x="649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8" name="Freeform 94"/>
            <p:cNvSpPr>
              <a:spLocks/>
            </p:cNvSpPr>
            <p:nvPr/>
          </p:nvSpPr>
          <p:spPr bwMode="auto">
            <a:xfrm>
              <a:off x="19397" y="4294"/>
              <a:ext cx="912" cy="699"/>
            </a:xfrm>
            <a:custGeom>
              <a:avLst/>
              <a:gdLst/>
              <a:ahLst/>
              <a:cxnLst>
                <a:cxn ang="0">
                  <a:pos x="113" y="602"/>
                </a:cxn>
                <a:cxn ang="0">
                  <a:pos x="104" y="670"/>
                </a:cxn>
                <a:cxn ang="0">
                  <a:pos x="132" y="690"/>
                </a:cxn>
                <a:cxn ang="0">
                  <a:pos x="179" y="690"/>
                </a:cxn>
                <a:cxn ang="0">
                  <a:pos x="226" y="622"/>
                </a:cxn>
                <a:cxn ang="0">
                  <a:pos x="235" y="563"/>
                </a:cxn>
                <a:cxn ang="0">
                  <a:pos x="263" y="457"/>
                </a:cxn>
                <a:cxn ang="0">
                  <a:pos x="292" y="321"/>
                </a:cxn>
                <a:cxn ang="0">
                  <a:pos x="339" y="214"/>
                </a:cxn>
                <a:cxn ang="0">
                  <a:pos x="395" y="136"/>
                </a:cxn>
                <a:cxn ang="0">
                  <a:pos x="508" y="58"/>
                </a:cxn>
                <a:cxn ang="0">
                  <a:pos x="611" y="49"/>
                </a:cxn>
                <a:cxn ang="0">
                  <a:pos x="668" y="107"/>
                </a:cxn>
                <a:cxn ang="0">
                  <a:pos x="658" y="233"/>
                </a:cxn>
                <a:cxn ang="0">
                  <a:pos x="574" y="505"/>
                </a:cxn>
                <a:cxn ang="0">
                  <a:pos x="564" y="602"/>
                </a:cxn>
                <a:cxn ang="0">
                  <a:pos x="630" y="680"/>
                </a:cxn>
                <a:cxn ang="0">
                  <a:pos x="780" y="680"/>
                </a:cxn>
                <a:cxn ang="0">
                  <a:pos x="884" y="554"/>
                </a:cxn>
                <a:cxn ang="0">
                  <a:pos x="912" y="447"/>
                </a:cxn>
                <a:cxn ang="0">
                  <a:pos x="874" y="437"/>
                </a:cxn>
                <a:cxn ang="0">
                  <a:pos x="865" y="466"/>
                </a:cxn>
                <a:cxn ang="0">
                  <a:pos x="762" y="631"/>
                </a:cxn>
                <a:cxn ang="0">
                  <a:pos x="686" y="651"/>
                </a:cxn>
                <a:cxn ang="0">
                  <a:pos x="668" y="622"/>
                </a:cxn>
                <a:cxn ang="0">
                  <a:pos x="677" y="563"/>
                </a:cxn>
                <a:cxn ang="0">
                  <a:pos x="686" y="505"/>
                </a:cxn>
                <a:cxn ang="0">
                  <a:pos x="724" y="418"/>
                </a:cxn>
                <a:cxn ang="0">
                  <a:pos x="771" y="253"/>
                </a:cxn>
                <a:cxn ang="0">
                  <a:pos x="771" y="97"/>
                </a:cxn>
                <a:cxn ang="0">
                  <a:pos x="686" y="20"/>
                </a:cxn>
                <a:cxn ang="0">
                  <a:pos x="592" y="0"/>
                </a:cxn>
                <a:cxn ang="0">
                  <a:pos x="433" y="49"/>
                </a:cxn>
                <a:cxn ang="0">
                  <a:pos x="339" y="136"/>
                </a:cxn>
                <a:cxn ang="0">
                  <a:pos x="273" y="29"/>
                </a:cxn>
                <a:cxn ang="0">
                  <a:pos x="179" y="0"/>
                </a:cxn>
                <a:cxn ang="0">
                  <a:pos x="122" y="10"/>
                </a:cxn>
                <a:cxn ang="0">
                  <a:pos x="57" y="88"/>
                </a:cxn>
                <a:cxn ang="0">
                  <a:pos x="10" y="204"/>
                </a:cxn>
                <a:cxn ang="0">
                  <a:pos x="0" y="233"/>
                </a:cxn>
                <a:cxn ang="0">
                  <a:pos x="47" y="253"/>
                </a:cxn>
                <a:cxn ang="0">
                  <a:pos x="85" y="126"/>
                </a:cxn>
                <a:cxn ang="0">
                  <a:pos x="169" y="39"/>
                </a:cxn>
                <a:cxn ang="0">
                  <a:pos x="216" y="78"/>
                </a:cxn>
                <a:cxn ang="0">
                  <a:pos x="207" y="214"/>
                </a:cxn>
                <a:cxn ang="0">
                  <a:pos x="169" y="359"/>
                </a:cxn>
                <a:cxn ang="0">
                  <a:pos x="113" y="583"/>
                </a:cxn>
              </a:cxnLst>
              <a:rect l="0" t="0" r="r" b="b"/>
              <a:pathLst>
                <a:path w="912" h="699">
                  <a:moveTo>
                    <a:pt x="113" y="583"/>
                  </a:moveTo>
                  <a:lnTo>
                    <a:pt x="113" y="602"/>
                  </a:lnTo>
                  <a:lnTo>
                    <a:pt x="104" y="622"/>
                  </a:lnTo>
                  <a:lnTo>
                    <a:pt x="104" y="670"/>
                  </a:lnTo>
                  <a:lnTo>
                    <a:pt x="122" y="680"/>
                  </a:lnTo>
                  <a:lnTo>
                    <a:pt x="132" y="690"/>
                  </a:lnTo>
                  <a:lnTo>
                    <a:pt x="151" y="699"/>
                  </a:lnTo>
                  <a:lnTo>
                    <a:pt x="179" y="690"/>
                  </a:lnTo>
                  <a:lnTo>
                    <a:pt x="198" y="680"/>
                  </a:lnTo>
                  <a:lnTo>
                    <a:pt x="226" y="622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5" y="534"/>
                  </a:lnTo>
                  <a:lnTo>
                    <a:pt x="263" y="457"/>
                  </a:lnTo>
                  <a:lnTo>
                    <a:pt x="273" y="427"/>
                  </a:lnTo>
                  <a:lnTo>
                    <a:pt x="292" y="321"/>
                  </a:lnTo>
                  <a:lnTo>
                    <a:pt x="301" y="291"/>
                  </a:lnTo>
                  <a:lnTo>
                    <a:pt x="339" y="214"/>
                  </a:lnTo>
                  <a:lnTo>
                    <a:pt x="357" y="185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8" y="58"/>
                  </a:lnTo>
                  <a:lnTo>
                    <a:pt x="583" y="39"/>
                  </a:lnTo>
                  <a:lnTo>
                    <a:pt x="611" y="49"/>
                  </a:lnTo>
                  <a:lnTo>
                    <a:pt x="649" y="68"/>
                  </a:lnTo>
                  <a:lnTo>
                    <a:pt x="668" y="107"/>
                  </a:lnTo>
                  <a:lnTo>
                    <a:pt x="668" y="156"/>
                  </a:lnTo>
                  <a:lnTo>
                    <a:pt x="658" y="233"/>
                  </a:lnTo>
                  <a:lnTo>
                    <a:pt x="630" y="330"/>
                  </a:lnTo>
                  <a:lnTo>
                    <a:pt x="574" y="505"/>
                  </a:lnTo>
                  <a:lnTo>
                    <a:pt x="564" y="524"/>
                  </a:lnTo>
                  <a:lnTo>
                    <a:pt x="564" y="602"/>
                  </a:lnTo>
                  <a:lnTo>
                    <a:pt x="602" y="660"/>
                  </a:lnTo>
                  <a:lnTo>
                    <a:pt x="630" y="680"/>
                  </a:lnTo>
                  <a:lnTo>
                    <a:pt x="705" y="699"/>
                  </a:lnTo>
                  <a:lnTo>
                    <a:pt x="780" y="680"/>
                  </a:lnTo>
                  <a:lnTo>
                    <a:pt x="846" y="622"/>
                  </a:lnTo>
                  <a:lnTo>
                    <a:pt x="884" y="554"/>
                  </a:lnTo>
                  <a:lnTo>
                    <a:pt x="912" y="495"/>
                  </a:lnTo>
                  <a:lnTo>
                    <a:pt x="912" y="447"/>
                  </a:lnTo>
                  <a:lnTo>
                    <a:pt x="903" y="437"/>
                  </a:lnTo>
                  <a:lnTo>
                    <a:pt x="874" y="437"/>
                  </a:lnTo>
                  <a:lnTo>
                    <a:pt x="865" y="447"/>
                  </a:lnTo>
                  <a:lnTo>
                    <a:pt x="865" y="466"/>
                  </a:lnTo>
                  <a:lnTo>
                    <a:pt x="818" y="573"/>
                  </a:lnTo>
                  <a:lnTo>
                    <a:pt x="762" y="631"/>
                  </a:lnTo>
                  <a:lnTo>
                    <a:pt x="705" y="651"/>
                  </a:lnTo>
                  <a:lnTo>
                    <a:pt x="686" y="651"/>
                  </a:lnTo>
                  <a:lnTo>
                    <a:pt x="677" y="641"/>
                  </a:lnTo>
                  <a:lnTo>
                    <a:pt x="668" y="622"/>
                  </a:lnTo>
                  <a:lnTo>
                    <a:pt x="668" y="583"/>
                  </a:lnTo>
                  <a:lnTo>
                    <a:pt x="677" y="563"/>
                  </a:lnTo>
                  <a:lnTo>
                    <a:pt x="677" y="534"/>
                  </a:lnTo>
                  <a:lnTo>
                    <a:pt x="686" y="505"/>
                  </a:lnTo>
                  <a:lnTo>
                    <a:pt x="705" y="476"/>
                  </a:lnTo>
                  <a:lnTo>
                    <a:pt x="724" y="418"/>
                  </a:lnTo>
                  <a:lnTo>
                    <a:pt x="752" y="340"/>
                  </a:lnTo>
                  <a:lnTo>
                    <a:pt x="771" y="253"/>
                  </a:lnTo>
                  <a:lnTo>
                    <a:pt x="780" y="175"/>
                  </a:lnTo>
                  <a:lnTo>
                    <a:pt x="771" y="97"/>
                  </a:lnTo>
                  <a:lnTo>
                    <a:pt x="733" y="49"/>
                  </a:lnTo>
                  <a:lnTo>
                    <a:pt x="686" y="20"/>
                  </a:lnTo>
                  <a:lnTo>
                    <a:pt x="639" y="0"/>
                  </a:lnTo>
                  <a:lnTo>
                    <a:pt x="592" y="0"/>
                  </a:lnTo>
                  <a:lnTo>
                    <a:pt x="508" y="10"/>
                  </a:lnTo>
                  <a:lnTo>
                    <a:pt x="433" y="49"/>
                  </a:lnTo>
                  <a:lnTo>
                    <a:pt x="376" y="97"/>
                  </a:lnTo>
                  <a:lnTo>
                    <a:pt x="339" y="136"/>
                  </a:lnTo>
                  <a:lnTo>
                    <a:pt x="320" y="68"/>
                  </a:lnTo>
                  <a:lnTo>
                    <a:pt x="273" y="29"/>
                  </a:lnTo>
                  <a:lnTo>
                    <a:pt x="226" y="10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22" y="10"/>
                  </a:lnTo>
                  <a:lnTo>
                    <a:pt x="66" y="68"/>
                  </a:lnTo>
                  <a:lnTo>
                    <a:pt x="57" y="88"/>
                  </a:lnTo>
                  <a:lnTo>
                    <a:pt x="38" y="117"/>
                  </a:lnTo>
                  <a:lnTo>
                    <a:pt x="10" y="204"/>
                  </a:lnTo>
                  <a:lnTo>
                    <a:pt x="10" y="224"/>
                  </a:lnTo>
                  <a:lnTo>
                    <a:pt x="0" y="233"/>
                  </a:lnTo>
                  <a:lnTo>
                    <a:pt x="19" y="253"/>
                  </a:lnTo>
                  <a:lnTo>
                    <a:pt x="47" y="253"/>
                  </a:lnTo>
                  <a:lnTo>
                    <a:pt x="66" y="214"/>
                  </a:lnTo>
                  <a:lnTo>
                    <a:pt x="85" y="126"/>
                  </a:lnTo>
                  <a:lnTo>
                    <a:pt x="122" y="68"/>
                  </a:lnTo>
                  <a:lnTo>
                    <a:pt x="169" y="39"/>
                  </a:lnTo>
                  <a:lnTo>
                    <a:pt x="207" y="58"/>
                  </a:lnTo>
                  <a:lnTo>
                    <a:pt x="216" y="78"/>
                  </a:lnTo>
                  <a:lnTo>
                    <a:pt x="216" y="175"/>
                  </a:lnTo>
                  <a:lnTo>
                    <a:pt x="207" y="214"/>
                  </a:lnTo>
                  <a:lnTo>
                    <a:pt x="198" y="243"/>
                  </a:lnTo>
                  <a:lnTo>
                    <a:pt x="169" y="359"/>
                  </a:lnTo>
                  <a:lnTo>
                    <a:pt x="160" y="389"/>
                  </a:lnTo>
                  <a:lnTo>
                    <a:pt x="113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79" name="Freeform 95"/>
            <p:cNvSpPr>
              <a:spLocks/>
            </p:cNvSpPr>
            <p:nvPr/>
          </p:nvSpPr>
          <p:spPr bwMode="auto">
            <a:xfrm>
              <a:off x="21089" y="4595"/>
              <a:ext cx="1411" cy="1466"/>
            </a:xfrm>
            <a:custGeom>
              <a:avLst/>
              <a:gdLst/>
              <a:ahLst/>
              <a:cxnLst>
                <a:cxn ang="0">
                  <a:pos x="752" y="777"/>
                </a:cxn>
                <a:cxn ang="0">
                  <a:pos x="1373" y="777"/>
                </a:cxn>
                <a:cxn ang="0">
                  <a:pos x="1392" y="767"/>
                </a:cxn>
                <a:cxn ang="0">
                  <a:pos x="1401" y="767"/>
                </a:cxn>
                <a:cxn ang="0">
                  <a:pos x="1411" y="748"/>
                </a:cxn>
                <a:cxn ang="0">
                  <a:pos x="1411" y="709"/>
                </a:cxn>
                <a:cxn ang="0">
                  <a:pos x="1392" y="689"/>
                </a:cxn>
                <a:cxn ang="0">
                  <a:pos x="752" y="689"/>
                </a:cxn>
                <a:cxn ang="0">
                  <a:pos x="752" y="39"/>
                </a:cxn>
                <a:cxn ang="0">
                  <a:pos x="743" y="20"/>
                </a:cxn>
                <a:cxn ang="0">
                  <a:pos x="724" y="0"/>
                </a:cxn>
                <a:cxn ang="0">
                  <a:pos x="687" y="0"/>
                </a:cxn>
                <a:cxn ang="0">
                  <a:pos x="668" y="20"/>
                </a:cxn>
                <a:cxn ang="0">
                  <a:pos x="668" y="689"/>
                </a:cxn>
                <a:cxn ang="0">
                  <a:pos x="19" y="689"/>
                </a:cxn>
                <a:cxn ang="0">
                  <a:pos x="0" y="709"/>
                </a:cxn>
                <a:cxn ang="0">
                  <a:pos x="0" y="748"/>
                </a:cxn>
                <a:cxn ang="0">
                  <a:pos x="19" y="767"/>
                </a:cxn>
                <a:cxn ang="0">
                  <a:pos x="38" y="777"/>
                </a:cxn>
                <a:cxn ang="0">
                  <a:pos x="668" y="777"/>
                </a:cxn>
                <a:cxn ang="0">
                  <a:pos x="668" y="1437"/>
                </a:cxn>
                <a:cxn ang="0">
                  <a:pos x="677" y="1456"/>
                </a:cxn>
                <a:cxn ang="0">
                  <a:pos x="687" y="1456"/>
                </a:cxn>
                <a:cxn ang="0">
                  <a:pos x="705" y="1466"/>
                </a:cxn>
                <a:cxn ang="0">
                  <a:pos x="724" y="1466"/>
                </a:cxn>
                <a:cxn ang="0">
                  <a:pos x="734" y="1456"/>
                </a:cxn>
                <a:cxn ang="0">
                  <a:pos x="743" y="1437"/>
                </a:cxn>
                <a:cxn ang="0">
                  <a:pos x="752" y="1427"/>
                </a:cxn>
                <a:cxn ang="0">
                  <a:pos x="752" y="1388"/>
                </a:cxn>
                <a:cxn ang="0">
                  <a:pos x="752" y="777"/>
                </a:cxn>
              </a:cxnLst>
              <a:rect l="0" t="0" r="r" b="b"/>
              <a:pathLst>
                <a:path w="1411" h="1466">
                  <a:moveTo>
                    <a:pt x="752" y="777"/>
                  </a:moveTo>
                  <a:lnTo>
                    <a:pt x="1373" y="777"/>
                  </a:lnTo>
                  <a:lnTo>
                    <a:pt x="1392" y="767"/>
                  </a:lnTo>
                  <a:lnTo>
                    <a:pt x="1401" y="767"/>
                  </a:lnTo>
                  <a:lnTo>
                    <a:pt x="1411" y="748"/>
                  </a:lnTo>
                  <a:lnTo>
                    <a:pt x="1411" y="709"/>
                  </a:lnTo>
                  <a:lnTo>
                    <a:pt x="1392" y="689"/>
                  </a:lnTo>
                  <a:lnTo>
                    <a:pt x="752" y="689"/>
                  </a:lnTo>
                  <a:lnTo>
                    <a:pt x="752" y="39"/>
                  </a:lnTo>
                  <a:lnTo>
                    <a:pt x="743" y="20"/>
                  </a:lnTo>
                  <a:lnTo>
                    <a:pt x="724" y="0"/>
                  </a:lnTo>
                  <a:lnTo>
                    <a:pt x="687" y="0"/>
                  </a:lnTo>
                  <a:lnTo>
                    <a:pt x="668" y="20"/>
                  </a:lnTo>
                  <a:lnTo>
                    <a:pt x="668" y="689"/>
                  </a:lnTo>
                  <a:lnTo>
                    <a:pt x="19" y="689"/>
                  </a:lnTo>
                  <a:lnTo>
                    <a:pt x="0" y="709"/>
                  </a:lnTo>
                  <a:lnTo>
                    <a:pt x="0" y="748"/>
                  </a:lnTo>
                  <a:lnTo>
                    <a:pt x="19" y="767"/>
                  </a:lnTo>
                  <a:lnTo>
                    <a:pt x="38" y="777"/>
                  </a:lnTo>
                  <a:lnTo>
                    <a:pt x="668" y="777"/>
                  </a:lnTo>
                  <a:lnTo>
                    <a:pt x="668" y="1437"/>
                  </a:lnTo>
                  <a:lnTo>
                    <a:pt x="677" y="1456"/>
                  </a:lnTo>
                  <a:lnTo>
                    <a:pt x="687" y="1456"/>
                  </a:lnTo>
                  <a:lnTo>
                    <a:pt x="705" y="1466"/>
                  </a:lnTo>
                  <a:lnTo>
                    <a:pt x="724" y="1466"/>
                  </a:lnTo>
                  <a:lnTo>
                    <a:pt x="734" y="1456"/>
                  </a:lnTo>
                  <a:lnTo>
                    <a:pt x="743" y="1437"/>
                  </a:lnTo>
                  <a:lnTo>
                    <a:pt x="752" y="1427"/>
                  </a:lnTo>
                  <a:lnTo>
                    <a:pt x="752" y="1388"/>
                  </a:lnTo>
                  <a:lnTo>
                    <a:pt x="752" y="7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0" name="Freeform 96"/>
            <p:cNvSpPr>
              <a:spLocks/>
            </p:cNvSpPr>
            <p:nvPr/>
          </p:nvSpPr>
          <p:spPr bwMode="auto">
            <a:xfrm>
              <a:off x="23543" y="2925"/>
              <a:ext cx="705" cy="1466"/>
            </a:xfrm>
            <a:custGeom>
              <a:avLst/>
              <a:gdLst/>
              <a:ahLst/>
              <a:cxnLst>
                <a:cxn ang="0">
                  <a:pos x="442" y="59"/>
                </a:cxn>
                <a:cxn ang="0">
                  <a:pos x="442" y="29"/>
                </a:cxn>
                <a:cxn ang="0">
                  <a:pos x="433" y="10"/>
                </a:cxn>
                <a:cxn ang="0">
                  <a:pos x="414" y="0"/>
                </a:cxn>
                <a:cxn ang="0">
                  <a:pos x="386" y="0"/>
                </a:cxn>
                <a:cxn ang="0">
                  <a:pos x="282" y="78"/>
                </a:cxn>
                <a:cxn ang="0">
                  <a:pos x="169" y="127"/>
                </a:cxn>
                <a:cxn ang="0">
                  <a:pos x="75" y="136"/>
                </a:cxn>
                <a:cxn ang="0">
                  <a:pos x="0" y="146"/>
                </a:cxn>
                <a:cxn ang="0">
                  <a:pos x="0" y="214"/>
                </a:cxn>
                <a:cxn ang="0">
                  <a:pos x="66" y="204"/>
                </a:cxn>
                <a:cxn ang="0">
                  <a:pos x="169" y="195"/>
                </a:cxn>
                <a:cxn ang="0">
                  <a:pos x="282" y="156"/>
                </a:cxn>
                <a:cxn ang="0">
                  <a:pos x="282" y="1330"/>
                </a:cxn>
                <a:cxn ang="0">
                  <a:pos x="263" y="1360"/>
                </a:cxn>
                <a:cxn ang="0">
                  <a:pos x="235" y="1379"/>
                </a:cxn>
                <a:cxn ang="0">
                  <a:pos x="179" y="1398"/>
                </a:cxn>
                <a:cxn ang="0">
                  <a:pos x="19" y="1398"/>
                </a:cxn>
                <a:cxn ang="0">
                  <a:pos x="19" y="1466"/>
                </a:cxn>
                <a:cxn ang="0">
                  <a:pos x="94" y="1466"/>
                </a:cxn>
                <a:cxn ang="0">
                  <a:pos x="188" y="1457"/>
                </a:cxn>
                <a:cxn ang="0">
                  <a:pos x="536" y="1457"/>
                </a:cxn>
                <a:cxn ang="0">
                  <a:pos x="630" y="1466"/>
                </a:cxn>
                <a:cxn ang="0">
                  <a:pos x="705" y="1466"/>
                </a:cxn>
                <a:cxn ang="0">
                  <a:pos x="705" y="1398"/>
                </a:cxn>
                <a:cxn ang="0">
                  <a:pos x="545" y="1398"/>
                </a:cxn>
                <a:cxn ang="0">
                  <a:pos x="489" y="1389"/>
                </a:cxn>
                <a:cxn ang="0">
                  <a:pos x="451" y="1369"/>
                </a:cxn>
                <a:cxn ang="0">
                  <a:pos x="442" y="1330"/>
                </a:cxn>
                <a:cxn ang="0">
                  <a:pos x="442" y="1292"/>
                </a:cxn>
                <a:cxn ang="0">
                  <a:pos x="442" y="59"/>
                </a:cxn>
              </a:cxnLst>
              <a:rect l="0" t="0" r="r" b="b"/>
              <a:pathLst>
                <a:path w="705" h="1466">
                  <a:moveTo>
                    <a:pt x="442" y="59"/>
                  </a:moveTo>
                  <a:lnTo>
                    <a:pt x="442" y="29"/>
                  </a:lnTo>
                  <a:lnTo>
                    <a:pt x="433" y="10"/>
                  </a:lnTo>
                  <a:lnTo>
                    <a:pt x="414" y="0"/>
                  </a:lnTo>
                  <a:lnTo>
                    <a:pt x="386" y="0"/>
                  </a:lnTo>
                  <a:lnTo>
                    <a:pt x="282" y="78"/>
                  </a:lnTo>
                  <a:lnTo>
                    <a:pt x="169" y="127"/>
                  </a:lnTo>
                  <a:lnTo>
                    <a:pt x="75" y="136"/>
                  </a:lnTo>
                  <a:lnTo>
                    <a:pt x="0" y="146"/>
                  </a:lnTo>
                  <a:lnTo>
                    <a:pt x="0" y="214"/>
                  </a:lnTo>
                  <a:lnTo>
                    <a:pt x="66" y="204"/>
                  </a:lnTo>
                  <a:lnTo>
                    <a:pt x="169" y="195"/>
                  </a:lnTo>
                  <a:lnTo>
                    <a:pt x="282" y="156"/>
                  </a:lnTo>
                  <a:lnTo>
                    <a:pt x="282" y="1330"/>
                  </a:lnTo>
                  <a:lnTo>
                    <a:pt x="263" y="1360"/>
                  </a:lnTo>
                  <a:lnTo>
                    <a:pt x="235" y="1379"/>
                  </a:lnTo>
                  <a:lnTo>
                    <a:pt x="179" y="1398"/>
                  </a:lnTo>
                  <a:lnTo>
                    <a:pt x="19" y="1398"/>
                  </a:lnTo>
                  <a:lnTo>
                    <a:pt x="19" y="1466"/>
                  </a:lnTo>
                  <a:lnTo>
                    <a:pt x="94" y="1466"/>
                  </a:lnTo>
                  <a:lnTo>
                    <a:pt x="188" y="1457"/>
                  </a:lnTo>
                  <a:lnTo>
                    <a:pt x="536" y="1457"/>
                  </a:lnTo>
                  <a:lnTo>
                    <a:pt x="630" y="1466"/>
                  </a:lnTo>
                  <a:lnTo>
                    <a:pt x="705" y="1466"/>
                  </a:lnTo>
                  <a:lnTo>
                    <a:pt x="705" y="1398"/>
                  </a:lnTo>
                  <a:lnTo>
                    <a:pt x="545" y="1398"/>
                  </a:lnTo>
                  <a:lnTo>
                    <a:pt x="489" y="1389"/>
                  </a:lnTo>
                  <a:lnTo>
                    <a:pt x="451" y="1369"/>
                  </a:lnTo>
                  <a:lnTo>
                    <a:pt x="442" y="1330"/>
                  </a:lnTo>
                  <a:lnTo>
                    <a:pt x="442" y="1292"/>
                  </a:lnTo>
                  <a:lnTo>
                    <a:pt x="442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1" name="Rectangle 97"/>
            <p:cNvSpPr>
              <a:spLocks noChangeArrowheads="1"/>
            </p:cNvSpPr>
            <p:nvPr/>
          </p:nvSpPr>
          <p:spPr bwMode="auto">
            <a:xfrm>
              <a:off x="23364" y="5294"/>
              <a:ext cx="1082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2" name="Freeform 98"/>
            <p:cNvSpPr>
              <a:spLocks noEditPoints="1"/>
            </p:cNvSpPr>
            <p:nvPr/>
          </p:nvSpPr>
          <p:spPr bwMode="auto">
            <a:xfrm>
              <a:off x="23411" y="5886"/>
              <a:ext cx="950" cy="1495"/>
            </a:xfrm>
            <a:custGeom>
              <a:avLst/>
              <a:gdLst/>
              <a:ahLst/>
              <a:cxnLst>
                <a:cxn ang="0">
                  <a:pos x="0" y="1136"/>
                </a:cxn>
                <a:cxn ang="0">
                  <a:pos x="574" y="1136"/>
                </a:cxn>
                <a:cxn ang="0">
                  <a:pos x="574" y="1321"/>
                </a:cxn>
                <a:cxn ang="0">
                  <a:pos x="565" y="1369"/>
                </a:cxn>
                <a:cxn ang="0">
                  <a:pos x="546" y="1408"/>
                </a:cxn>
                <a:cxn ang="0">
                  <a:pos x="499" y="1418"/>
                </a:cxn>
                <a:cxn ang="0">
                  <a:pos x="405" y="1427"/>
                </a:cxn>
                <a:cxn ang="0">
                  <a:pos x="367" y="1427"/>
                </a:cxn>
                <a:cxn ang="0">
                  <a:pos x="367" y="1495"/>
                </a:cxn>
                <a:cxn ang="0">
                  <a:pos x="508" y="1486"/>
                </a:cxn>
                <a:cxn ang="0">
                  <a:pos x="800" y="1486"/>
                </a:cxn>
                <a:cxn ang="0">
                  <a:pos x="941" y="1495"/>
                </a:cxn>
                <a:cxn ang="0">
                  <a:pos x="941" y="1427"/>
                </a:cxn>
                <a:cxn ang="0">
                  <a:pos x="894" y="1427"/>
                </a:cxn>
                <a:cxn ang="0">
                  <a:pos x="800" y="1418"/>
                </a:cxn>
                <a:cxn ang="0">
                  <a:pos x="753" y="1408"/>
                </a:cxn>
                <a:cxn ang="0">
                  <a:pos x="734" y="1369"/>
                </a:cxn>
                <a:cxn ang="0">
                  <a:pos x="734" y="1136"/>
                </a:cxn>
                <a:cxn ang="0">
                  <a:pos x="950" y="1136"/>
                </a:cxn>
                <a:cxn ang="0">
                  <a:pos x="950" y="1068"/>
                </a:cxn>
                <a:cxn ang="0">
                  <a:pos x="734" y="1068"/>
                </a:cxn>
                <a:cxn ang="0">
                  <a:pos x="734" y="20"/>
                </a:cxn>
                <a:cxn ang="0">
                  <a:pos x="724" y="10"/>
                </a:cxn>
                <a:cxn ang="0">
                  <a:pos x="696" y="0"/>
                </a:cxn>
                <a:cxn ang="0">
                  <a:pos x="687" y="0"/>
                </a:cxn>
                <a:cxn ang="0">
                  <a:pos x="659" y="29"/>
                </a:cxn>
                <a:cxn ang="0">
                  <a:pos x="0" y="1068"/>
                </a:cxn>
                <a:cxn ang="0">
                  <a:pos x="0" y="1136"/>
                </a:cxn>
                <a:cxn ang="0">
                  <a:pos x="583" y="1068"/>
                </a:cxn>
                <a:cxn ang="0">
                  <a:pos x="66" y="1068"/>
                </a:cxn>
                <a:cxn ang="0">
                  <a:pos x="583" y="243"/>
                </a:cxn>
                <a:cxn ang="0">
                  <a:pos x="583" y="1068"/>
                </a:cxn>
              </a:cxnLst>
              <a:rect l="0" t="0" r="r" b="b"/>
              <a:pathLst>
                <a:path w="950" h="1495">
                  <a:moveTo>
                    <a:pt x="0" y="1136"/>
                  </a:moveTo>
                  <a:lnTo>
                    <a:pt x="574" y="1136"/>
                  </a:lnTo>
                  <a:lnTo>
                    <a:pt x="574" y="1321"/>
                  </a:lnTo>
                  <a:lnTo>
                    <a:pt x="565" y="1369"/>
                  </a:lnTo>
                  <a:lnTo>
                    <a:pt x="546" y="1408"/>
                  </a:lnTo>
                  <a:lnTo>
                    <a:pt x="499" y="1418"/>
                  </a:lnTo>
                  <a:lnTo>
                    <a:pt x="405" y="1427"/>
                  </a:lnTo>
                  <a:lnTo>
                    <a:pt x="367" y="1427"/>
                  </a:lnTo>
                  <a:lnTo>
                    <a:pt x="367" y="1495"/>
                  </a:lnTo>
                  <a:lnTo>
                    <a:pt x="508" y="1486"/>
                  </a:lnTo>
                  <a:lnTo>
                    <a:pt x="800" y="1486"/>
                  </a:lnTo>
                  <a:lnTo>
                    <a:pt x="941" y="1495"/>
                  </a:lnTo>
                  <a:lnTo>
                    <a:pt x="941" y="1427"/>
                  </a:lnTo>
                  <a:lnTo>
                    <a:pt x="894" y="1427"/>
                  </a:lnTo>
                  <a:lnTo>
                    <a:pt x="800" y="1418"/>
                  </a:lnTo>
                  <a:lnTo>
                    <a:pt x="753" y="1408"/>
                  </a:lnTo>
                  <a:lnTo>
                    <a:pt x="734" y="1369"/>
                  </a:lnTo>
                  <a:lnTo>
                    <a:pt x="734" y="1136"/>
                  </a:lnTo>
                  <a:lnTo>
                    <a:pt x="950" y="1136"/>
                  </a:lnTo>
                  <a:lnTo>
                    <a:pt x="950" y="1068"/>
                  </a:lnTo>
                  <a:lnTo>
                    <a:pt x="734" y="1068"/>
                  </a:lnTo>
                  <a:lnTo>
                    <a:pt x="734" y="20"/>
                  </a:lnTo>
                  <a:lnTo>
                    <a:pt x="724" y="10"/>
                  </a:lnTo>
                  <a:lnTo>
                    <a:pt x="696" y="0"/>
                  </a:lnTo>
                  <a:lnTo>
                    <a:pt x="687" y="0"/>
                  </a:lnTo>
                  <a:lnTo>
                    <a:pt x="659" y="29"/>
                  </a:lnTo>
                  <a:lnTo>
                    <a:pt x="0" y="1068"/>
                  </a:lnTo>
                  <a:lnTo>
                    <a:pt x="0" y="1136"/>
                  </a:lnTo>
                  <a:close/>
                  <a:moveTo>
                    <a:pt x="583" y="1068"/>
                  </a:moveTo>
                  <a:lnTo>
                    <a:pt x="66" y="1068"/>
                  </a:lnTo>
                  <a:lnTo>
                    <a:pt x="583" y="243"/>
                  </a:lnTo>
                  <a:lnTo>
                    <a:pt x="583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2" name="Freeform 99"/>
            <p:cNvSpPr>
              <a:spLocks noEditPoints="1"/>
            </p:cNvSpPr>
            <p:nvPr/>
          </p:nvSpPr>
          <p:spPr bwMode="auto">
            <a:xfrm>
              <a:off x="25912" y="2459"/>
              <a:ext cx="1467" cy="699"/>
            </a:xfrm>
            <a:custGeom>
              <a:avLst/>
              <a:gdLst/>
              <a:ahLst/>
              <a:cxnLst>
                <a:cxn ang="0">
                  <a:pos x="696" y="195"/>
                </a:cxn>
                <a:cxn ang="0">
                  <a:pos x="545" y="68"/>
                </a:cxn>
                <a:cxn ang="0">
                  <a:pos x="320" y="0"/>
                </a:cxn>
                <a:cxn ang="0">
                  <a:pos x="132" y="68"/>
                </a:cxn>
                <a:cxn ang="0">
                  <a:pos x="19" y="243"/>
                </a:cxn>
                <a:cxn ang="0">
                  <a:pos x="19" y="457"/>
                </a:cxn>
                <a:cxn ang="0">
                  <a:pos x="122" y="622"/>
                </a:cxn>
                <a:cxn ang="0">
                  <a:pos x="320" y="699"/>
                </a:cxn>
                <a:cxn ang="0">
                  <a:pos x="536" y="631"/>
                </a:cxn>
                <a:cxn ang="0">
                  <a:pos x="677" y="495"/>
                </a:cxn>
                <a:cxn ang="0">
                  <a:pos x="771" y="495"/>
                </a:cxn>
                <a:cxn ang="0">
                  <a:pos x="921" y="631"/>
                </a:cxn>
                <a:cxn ang="0">
                  <a:pos x="1147" y="699"/>
                </a:cxn>
                <a:cxn ang="0">
                  <a:pos x="1344" y="631"/>
                </a:cxn>
                <a:cxn ang="0">
                  <a:pos x="1457" y="457"/>
                </a:cxn>
                <a:cxn ang="0">
                  <a:pos x="1457" y="243"/>
                </a:cxn>
                <a:cxn ang="0">
                  <a:pos x="1344" y="68"/>
                </a:cxn>
                <a:cxn ang="0">
                  <a:pos x="1156" y="0"/>
                </a:cxn>
                <a:cxn ang="0">
                  <a:pos x="940" y="68"/>
                </a:cxn>
                <a:cxn ang="0">
                  <a:pos x="790" y="204"/>
                </a:cxn>
                <a:cxn ang="0">
                  <a:pos x="799" y="311"/>
                </a:cxn>
                <a:cxn ang="0">
                  <a:pos x="959" y="127"/>
                </a:cxn>
                <a:cxn ang="0">
                  <a:pos x="1166" y="59"/>
                </a:cxn>
                <a:cxn ang="0">
                  <a:pos x="1354" y="146"/>
                </a:cxn>
                <a:cxn ang="0">
                  <a:pos x="1429" y="350"/>
                </a:cxn>
                <a:cxn ang="0">
                  <a:pos x="1354" y="534"/>
                </a:cxn>
                <a:cxn ang="0">
                  <a:pos x="1175" y="612"/>
                </a:cxn>
                <a:cxn ang="0">
                  <a:pos x="987" y="525"/>
                </a:cxn>
                <a:cxn ang="0">
                  <a:pos x="799" y="311"/>
                </a:cxn>
                <a:cxn ang="0">
                  <a:pos x="602" y="486"/>
                </a:cxn>
                <a:cxn ang="0">
                  <a:pos x="414" y="622"/>
                </a:cxn>
                <a:cxn ang="0">
                  <a:pos x="198" y="612"/>
                </a:cxn>
                <a:cxn ang="0">
                  <a:pos x="66" y="457"/>
                </a:cxn>
                <a:cxn ang="0">
                  <a:pos x="66" y="243"/>
                </a:cxn>
                <a:cxn ang="0">
                  <a:pos x="207" y="107"/>
                </a:cxn>
                <a:cxn ang="0">
                  <a:pos x="395" y="107"/>
                </a:cxn>
                <a:cxn ang="0">
                  <a:pos x="574" y="262"/>
                </a:cxn>
              </a:cxnLst>
              <a:rect l="0" t="0" r="r" b="b"/>
              <a:pathLst>
                <a:path w="1467" h="699">
                  <a:moveTo>
                    <a:pt x="752" y="262"/>
                  </a:moveTo>
                  <a:lnTo>
                    <a:pt x="696" y="195"/>
                  </a:lnTo>
                  <a:lnTo>
                    <a:pt x="630" y="127"/>
                  </a:lnTo>
                  <a:lnTo>
                    <a:pt x="545" y="68"/>
                  </a:lnTo>
                  <a:lnTo>
                    <a:pt x="442" y="20"/>
                  </a:lnTo>
                  <a:lnTo>
                    <a:pt x="320" y="0"/>
                  </a:lnTo>
                  <a:lnTo>
                    <a:pt x="216" y="20"/>
                  </a:lnTo>
                  <a:lnTo>
                    <a:pt x="132" y="68"/>
                  </a:lnTo>
                  <a:lnTo>
                    <a:pt x="66" y="146"/>
                  </a:lnTo>
                  <a:lnTo>
                    <a:pt x="19" y="243"/>
                  </a:lnTo>
                  <a:lnTo>
                    <a:pt x="0" y="350"/>
                  </a:lnTo>
                  <a:lnTo>
                    <a:pt x="19" y="457"/>
                  </a:lnTo>
                  <a:lnTo>
                    <a:pt x="57" y="544"/>
                  </a:lnTo>
                  <a:lnTo>
                    <a:pt x="122" y="622"/>
                  </a:lnTo>
                  <a:lnTo>
                    <a:pt x="216" y="680"/>
                  </a:lnTo>
                  <a:lnTo>
                    <a:pt x="320" y="699"/>
                  </a:lnTo>
                  <a:lnTo>
                    <a:pt x="433" y="680"/>
                  </a:lnTo>
                  <a:lnTo>
                    <a:pt x="536" y="631"/>
                  </a:lnTo>
                  <a:lnTo>
                    <a:pt x="621" y="563"/>
                  </a:lnTo>
                  <a:lnTo>
                    <a:pt x="677" y="495"/>
                  </a:lnTo>
                  <a:lnTo>
                    <a:pt x="724" y="437"/>
                  </a:lnTo>
                  <a:lnTo>
                    <a:pt x="771" y="495"/>
                  </a:lnTo>
                  <a:lnTo>
                    <a:pt x="846" y="573"/>
                  </a:lnTo>
                  <a:lnTo>
                    <a:pt x="921" y="631"/>
                  </a:lnTo>
                  <a:lnTo>
                    <a:pt x="1025" y="680"/>
                  </a:lnTo>
                  <a:lnTo>
                    <a:pt x="1147" y="699"/>
                  </a:lnTo>
                  <a:lnTo>
                    <a:pt x="1250" y="680"/>
                  </a:lnTo>
                  <a:lnTo>
                    <a:pt x="1344" y="631"/>
                  </a:lnTo>
                  <a:lnTo>
                    <a:pt x="1410" y="554"/>
                  </a:lnTo>
                  <a:lnTo>
                    <a:pt x="1457" y="457"/>
                  </a:lnTo>
                  <a:lnTo>
                    <a:pt x="1467" y="350"/>
                  </a:lnTo>
                  <a:lnTo>
                    <a:pt x="1457" y="243"/>
                  </a:lnTo>
                  <a:lnTo>
                    <a:pt x="1410" y="146"/>
                  </a:lnTo>
                  <a:lnTo>
                    <a:pt x="1344" y="68"/>
                  </a:lnTo>
                  <a:lnTo>
                    <a:pt x="1260" y="20"/>
                  </a:lnTo>
                  <a:lnTo>
                    <a:pt x="1156" y="0"/>
                  </a:lnTo>
                  <a:lnTo>
                    <a:pt x="1034" y="20"/>
                  </a:lnTo>
                  <a:lnTo>
                    <a:pt x="940" y="68"/>
                  </a:lnTo>
                  <a:lnTo>
                    <a:pt x="856" y="136"/>
                  </a:lnTo>
                  <a:lnTo>
                    <a:pt x="790" y="204"/>
                  </a:lnTo>
                  <a:lnTo>
                    <a:pt x="752" y="262"/>
                  </a:lnTo>
                  <a:close/>
                  <a:moveTo>
                    <a:pt x="799" y="311"/>
                  </a:moveTo>
                  <a:lnTo>
                    <a:pt x="874" y="214"/>
                  </a:lnTo>
                  <a:lnTo>
                    <a:pt x="959" y="127"/>
                  </a:lnTo>
                  <a:lnTo>
                    <a:pt x="1062" y="78"/>
                  </a:lnTo>
                  <a:lnTo>
                    <a:pt x="1166" y="59"/>
                  </a:lnTo>
                  <a:lnTo>
                    <a:pt x="1269" y="78"/>
                  </a:lnTo>
                  <a:lnTo>
                    <a:pt x="1354" y="146"/>
                  </a:lnTo>
                  <a:lnTo>
                    <a:pt x="1410" y="243"/>
                  </a:lnTo>
                  <a:lnTo>
                    <a:pt x="1429" y="350"/>
                  </a:lnTo>
                  <a:lnTo>
                    <a:pt x="1410" y="457"/>
                  </a:lnTo>
                  <a:lnTo>
                    <a:pt x="1354" y="534"/>
                  </a:lnTo>
                  <a:lnTo>
                    <a:pt x="1269" y="593"/>
                  </a:lnTo>
                  <a:lnTo>
                    <a:pt x="1175" y="612"/>
                  </a:lnTo>
                  <a:lnTo>
                    <a:pt x="1072" y="593"/>
                  </a:lnTo>
                  <a:lnTo>
                    <a:pt x="987" y="525"/>
                  </a:lnTo>
                  <a:lnTo>
                    <a:pt x="893" y="437"/>
                  </a:lnTo>
                  <a:lnTo>
                    <a:pt x="799" y="311"/>
                  </a:lnTo>
                  <a:close/>
                  <a:moveTo>
                    <a:pt x="677" y="379"/>
                  </a:moveTo>
                  <a:lnTo>
                    <a:pt x="602" y="486"/>
                  </a:lnTo>
                  <a:lnTo>
                    <a:pt x="508" y="563"/>
                  </a:lnTo>
                  <a:lnTo>
                    <a:pt x="414" y="622"/>
                  </a:lnTo>
                  <a:lnTo>
                    <a:pt x="301" y="641"/>
                  </a:lnTo>
                  <a:lnTo>
                    <a:pt x="198" y="612"/>
                  </a:lnTo>
                  <a:lnTo>
                    <a:pt x="113" y="554"/>
                  </a:lnTo>
                  <a:lnTo>
                    <a:pt x="66" y="457"/>
                  </a:lnTo>
                  <a:lnTo>
                    <a:pt x="47" y="350"/>
                  </a:lnTo>
                  <a:lnTo>
                    <a:pt x="66" y="243"/>
                  </a:lnTo>
                  <a:lnTo>
                    <a:pt x="122" y="156"/>
                  </a:lnTo>
                  <a:lnTo>
                    <a:pt x="207" y="107"/>
                  </a:lnTo>
                  <a:lnTo>
                    <a:pt x="301" y="88"/>
                  </a:lnTo>
                  <a:lnTo>
                    <a:pt x="395" y="107"/>
                  </a:lnTo>
                  <a:lnTo>
                    <a:pt x="489" y="165"/>
                  </a:lnTo>
                  <a:lnTo>
                    <a:pt x="574" y="262"/>
                  </a:lnTo>
                  <a:lnTo>
                    <a:pt x="677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84" name="Freeform 100"/>
            <p:cNvSpPr>
              <a:spLocks/>
            </p:cNvSpPr>
            <p:nvPr/>
          </p:nvSpPr>
          <p:spPr bwMode="auto">
            <a:xfrm>
              <a:off x="25226" y="3809"/>
              <a:ext cx="2830" cy="3077"/>
            </a:xfrm>
            <a:custGeom>
              <a:avLst/>
              <a:gdLst/>
              <a:ahLst/>
              <a:cxnLst>
                <a:cxn ang="0">
                  <a:pos x="2576" y="3077"/>
                </a:cxn>
                <a:cxn ang="0">
                  <a:pos x="2830" y="2378"/>
                </a:cxn>
                <a:cxn ang="0">
                  <a:pos x="2783" y="2378"/>
                </a:cxn>
                <a:cxn ang="0">
                  <a:pos x="2717" y="2505"/>
                </a:cxn>
                <a:cxn ang="0">
                  <a:pos x="2623" y="2611"/>
                </a:cxn>
                <a:cxn ang="0">
                  <a:pos x="2501" y="2699"/>
                </a:cxn>
                <a:cxn ang="0">
                  <a:pos x="2369" y="2776"/>
                </a:cxn>
                <a:cxn ang="0">
                  <a:pos x="2228" y="2825"/>
                </a:cxn>
                <a:cxn ang="0">
                  <a:pos x="2181" y="2835"/>
                </a:cxn>
                <a:cxn ang="0">
                  <a:pos x="2096" y="2854"/>
                </a:cxn>
                <a:cxn ang="0">
                  <a:pos x="1965" y="2873"/>
                </a:cxn>
                <a:cxn ang="0">
                  <a:pos x="1786" y="2883"/>
                </a:cxn>
                <a:cxn ang="0">
                  <a:pos x="1560" y="2893"/>
                </a:cxn>
                <a:cxn ang="0">
                  <a:pos x="282" y="2893"/>
                </a:cxn>
                <a:cxn ang="0">
                  <a:pos x="1363" y="1573"/>
                </a:cxn>
                <a:cxn ang="0">
                  <a:pos x="1382" y="1553"/>
                </a:cxn>
                <a:cxn ang="0">
                  <a:pos x="1382" y="1534"/>
                </a:cxn>
                <a:cxn ang="0">
                  <a:pos x="1372" y="1524"/>
                </a:cxn>
                <a:cxn ang="0">
                  <a:pos x="1363" y="1505"/>
                </a:cxn>
                <a:cxn ang="0">
                  <a:pos x="376" y="107"/>
                </a:cxn>
                <a:cxn ang="0">
                  <a:pos x="1739" y="107"/>
                </a:cxn>
                <a:cxn ang="0">
                  <a:pos x="1889" y="126"/>
                </a:cxn>
                <a:cxn ang="0">
                  <a:pos x="1993" y="136"/>
                </a:cxn>
                <a:cxn ang="0">
                  <a:pos x="2040" y="145"/>
                </a:cxn>
                <a:cxn ang="0">
                  <a:pos x="2172" y="165"/>
                </a:cxn>
                <a:cxn ang="0">
                  <a:pos x="2341" y="213"/>
                </a:cxn>
                <a:cxn ang="0">
                  <a:pos x="2510" y="310"/>
                </a:cxn>
                <a:cxn ang="0">
                  <a:pos x="2566" y="349"/>
                </a:cxn>
                <a:cxn ang="0">
                  <a:pos x="2642" y="408"/>
                </a:cxn>
                <a:cxn ang="0">
                  <a:pos x="2717" y="495"/>
                </a:cxn>
                <a:cxn ang="0">
                  <a:pos x="2783" y="621"/>
                </a:cxn>
                <a:cxn ang="0">
                  <a:pos x="2830" y="621"/>
                </a:cxn>
                <a:cxn ang="0">
                  <a:pos x="2576" y="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87"/>
                </a:cxn>
                <a:cxn ang="0">
                  <a:pos x="1128" y="1679"/>
                </a:cxn>
                <a:cxn ang="0">
                  <a:pos x="19" y="3019"/>
                </a:cxn>
                <a:cxn ang="0">
                  <a:pos x="9" y="3038"/>
                </a:cxn>
                <a:cxn ang="0">
                  <a:pos x="0" y="3048"/>
                </a:cxn>
                <a:cxn ang="0">
                  <a:pos x="0" y="3068"/>
                </a:cxn>
                <a:cxn ang="0">
                  <a:pos x="9" y="3077"/>
                </a:cxn>
                <a:cxn ang="0">
                  <a:pos x="56" y="3077"/>
                </a:cxn>
                <a:cxn ang="0">
                  <a:pos x="2576" y="3077"/>
                </a:cxn>
              </a:cxnLst>
              <a:rect l="0" t="0" r="r" b="b"/>
              <a:pathLst>
                <a:path w="2830" h="3077">
                  <a:moveTo>
                    <a:pt x="2576" y="3077"/>
                  </a:moveTo>
                  <a:lnTo>
                    <a:pt x="2830" y="2378"/>
                  </a:lnTo>
                  <a:lnTo>
                    <a:pt x="2783" y="2378"/>
                  </a:lnTo>
                  <a:lnTo>
                    <a:pt x="2717" y="2505"/>
                  </a:lnTo>
                  <a:lnTo>
                    <a:pt x="2623" y="2611"/>
                  </a:lnTo>
                  <a:lnTo>
                    <a:pt x="2501" y="2699"/>
                  </a:lnTo>
                  <a:lnTo>
                    <a:pt x="2369" y="2776"/>
                  </a:lnTo>
                  <a:lnTo>
                    <a:pt x="2228" y="2825"/>
                  </a:lnTo>
                  <a:lnTo>
                    <a:pt x="2181" y="2835"/>
                  </a:lnTo>
                  <a:lnTo>
                    <a:pt x="2096" y="2854"/>
                  </a:lnTo>
                  <a:lnTo>
                    <a:pt x="1965" y="2873"/>
                  </a:lnTo>
                  <a:lnTo>
                    <a:pt x="1786" y="2883"/>
                  </a:lnTo>
                  <a:lnTo>
                    <a:pt x="1560" y="2893"/>
                  </a:lnTo>
                  <a:lnTo>
                    <a:pt x="282" y="2893"/>
                  </a:lnTo>
                  <a:lnTo>
                    <a:pt x="1363" y="1573"/>
                  </a:lnTo>
                  <a:lnTo>
                    <a:pt x="1382" y="1553"/>
                  </a:lnTo>
                  <a:lnTo>
                    <a:pt x="1382" y="1534"/>
                  </a:lnTo>
                  <a:lnTo>
                    <a:pt x="1372" y="1524"/>
                  </a:lnTo>
                  <a:lnTo>
                    <a:pt x="1363" y="1505"/>
                  </a:lnTo>
                  <a:lnTo>
                    <a:pt x="376" y="107"/>
                  </a:lnTo>
                  <a:lnTo>
                    <a:pt x="1739" y="107"/>
                  </a:lnTo>
                  <a:lnTo>
                    <a:pt x="1889" y="126"/>
                  </a:lnTo>
                  <a:lnTo>
                    <a:pt x="1993" y="136"/>
                  </a:lnTo>
                  <a:lnTo>
                    <a:pt x="2040" y="145"/>
                  </a:lnTo>
                  <a:lnTo>
                    <a:pt x="2172" y="165"/>
                  </a:lnTo>
                  <a:lnTo>
                    <a:pt x="2341" y="213"/>
                  </a:lnTo>
                  <a:lnTo>
                    <a:pt x="2510" y="310"/>
                  </a:lnTo>
                  <a:lnTo>
                    <a:pt x="2566" y="349"/>
                  </a:lnTo>
                  <a:lnTo>
                    <a:pt x="2642" y="408"/>
                  </a:lnTo>
                  <a:lnTo>
                    <a:pt x="2717" y="495"/>
                  </a:lnTo>
                  <a:lnTo>
                    <a:pt x="2783" y="621"/>
                  </a:lnTo>
                  <a:lnTo>
                    <a:pt x="2830" y="621"/>
                  </a:lnTo>
                  <a:lnTo>
                    <a:pt x="2576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87"/>
                  </a:lnTo>
                  <a:lnTo>
                    <a:pt x="1128" y="1679"/>
                  </a:lnTo>
                  <a:lnTo>
                    <a:pt x="19" y="3019"/>
                  </a:lnTo>
                  <a:lnTo>
                    <a:pt x="9" y="3038"/>
                  </a:lnTo>
                  <a:lnTo>
                    <a:pt x="0" y="3048"/>
                  </a:lnTo>
                  <a:lnTo>
                    <a:pt x="0" y="3068"/>
                  </a:lnTo>
                  <a:lnTo>
                    <a:pt x="9" y="3077"/>
                  </a:lnTo>
                  <a:lnTo>
                    <a:pt x="56" y="3077"/>
                  </a:lnTo>
                  <a:lnTo>
                    <a:pt x="2576" y="3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3" name="Freeform 101"/>
            <p:cNvSpPr>
              <a:spLocks/>
            </p:cNvSpPr>
            <p:nvPr/>
          </p:nvSpPr>
          <p:spPr bwMode="auto">
            <a:xfrm>
              <a:off x="25094" y="7770"/>
              <a:ext cx="912" cy="699"/>
            </a:xfrm>
            <a:custGeom>
              <a:avLst/>
              <a:gdLst/>
              <a:ahLst/>
              <a:cxnLst>
                <a:cxn ang="0">
                  <a:pos x="113" y="602"/>
                </a:cxn>
                <a:cxn ang="0">
                  <a:pos x="104" y="670"/>
                </a:cxn>
                <a:cxn ang="0">
                  <a:pos x="132" y="689"/>
                </a:cxn>
                <a:cxn ang="0">
                  <a:pos x="179" y="689"/>
                </a:cxn>
                <a:cxn ang="0">
                  <a:pos x="226" y="621"/>
                </a:cxn>
                <a:cxn ang="0">
                  <a:pos x="235" y="563"/>
                </a:cxn>
                <a:cxn ang="0">
                  <a:pos x="263" y="456"/>
                </a:cxn>
                <a:cxn ang="0">
                  <a:pos x="292" y="320"/>
                </a:cxn>
                <a:cxn ang="0">
                  <a:pos x="339" y="213"/>
                </a:cxn>
                <a:cxn ang="0">
                  <a:pos x="395" y="136"/>
                </a:cxn>
                <a:cxn ang="0">
                  <a:pos x="508" y="58"/>
                </a:cxn>
                <a:cxn ang="0">
                  <a:pos x="611" y="48"/>
                </a:cxn>
                <a:cxn ang="0">
                  <a:pos x="668" y="107"/>
                </a:cxn>
                <a:cxn ang="0">
                  <a:pos x="658" y="233"/>
                </a:cxn>
                <a:cxn ang="0">
                  <a:pos x="574" y="505"/>
                </a:cxn>
                <a:cxn ang="0">
                  <a:pos x="564" y="602"/>
                </a:cxn>
                <a:cxn ang="0">
                  <a:pos x="630" y="679"/>
                </a:cxn>
                <a:cxn ang="0">
                  <a:pos x="781" y="679"/>
                </a:cxn>
                <a:cxn ang="0">
                  <a:pos x="884" y="553"/>
                </a:cxn>
                <a:cxn ang="0">
                  <a:pos x="912" y="446"/>
                </a:cxn>
                <a:cxn ang="0">
                  <a:pos x="875" y="437"/>
                </a:cxn>
                <a:cxn ang="0">
                  <a:pos x="865" y="466"/>
                </a:cxn>
                <a:cxn ang="0">
                  <a:pos x="762" y="631"/>
                </a:cxn>
                <a:cxn ang="0">
                  <a:pos x="687" y="650"/>
                </a:cxn>
                <a:cxn ang="0">
                  <a:pos x="668" y="621"/>
                </a:cxn>
                <a:cxn ang="0">
                  <a:pos x="677" y="563"/>
                </a:cxn>
                <a:cxn ang="0">
                  <a:pos x="687" y="505"/>
                </a:cxn>
                <a:cxn ang="0">
                  <a:pos x="724" y="417"/>
                </a:cxn>
                <a:cxn ang="0">
                  <a:pos x="771" y="252"/>
                </a:cxn>
                <a:cxn ang="0">
                  <a:pos x="771" y="97"/>
                </a:cxn>
                <a:cxn ang="0">
                  <a:pos x="687" y="19"/>
                </a:cxn>
                <a:cxn ang="0">
                  <a:pos x="593" y="0"/>
                </a:cxn>
                <a:cxn ang="0">
                  <a:pos x="433" y="48"/>
                </a:cxn>
                <a:cxn ang="0">
                  <a:pos x="339" y="136"/>
                </a:cxn>
                <a:cxn ang="0">
                  <a:pos x="273" y="29"/>
                </a:cxn>
                <a:cxn ang="0">
                  <a:pos x="179" y="0"/>
                </a:cxn>
                <a:cxn ang="0">
                  <a:pos x="122" y="9"/>
                </a:cxn>
                <a:cxn ang="0">
                  <a:pos x="57" y="87"/>
                </a:cxn>
                <a:cxn ang="0">
                  <a:pos x="10" y="204"/>
                </a:cxn>
                <a:cxn ang="0">
                  <a:pos x="0" y="233"/>
                </a:cxn>
                <a:cxn ang="0">
                  <a:pos x="47" y="252"/>
                </a:cxn>
                <a:cxn ang="0">
                  <a:pos x="85" y="126"/>
                </a:cxn>
                <a:cxn ang="0">
                  <a:pos x="169" y="39"/>
                </a:cxn>
                <a:cxn ang="0">
                  <a:pos x="216" y="77"/>
                </a:cxn>
                <a:cxn ang="0">
                  <a:pos x="207" y="213"/>
                </a:cxn>
                <a:cxn ang="0">
                  <a:pos x="169" y="359"/>
                </a:cxn>
                <a:cxn ang="0">
                  <a:pos x="113" y="582"/>
                </a:cxn>
              </a:cxnLst>
              <a:rect l="0" t="0" r="r" b="b"/>
              <a:pathLst>
                <a:path w="912" h="699">
                  <a:moveTo>
                    <a:pt x="113" y="582"/>
                  </a:moveTo>
                  <a:lnTo>
                    <a:pt x="113" y="602"/>
                  </a:lnTo>
                  <a:lnTo>
                    <a:pt x="104" y="621"/>
                  </a:lnTo>
                  <a:lnTo>
                    <a:pt x="104" y="670"/>
                  </a:lnTo>
                  <a:lnTo>
                    <a:pt x="122" y="679"/>
                  </a:lnTo>
                  <a:lnTo>
                    <a:pt x="132" y="689"/>
                  </a:lnTo>
                  <a:lnTo>
                    <a:pt x="151" y="699"/>
                  </a:lnTo>
                  <a:lnTo>
                    <a:pt x="179" y="689"/>
                  </a:lnTo>
                  <a:lnTo>
                    <a:pt x="198" y="679"/>
                  </a:lnTo>
                  <a:lnTo>
                    <a:pt x="226" y="621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5" y="534"/>
                  </a:lnTo>
                  <a:lnTo>
                    <a:pt x="263" y="456"/>
                  </a:lnTo>
                  <a:lnTo>
                    <a:pt x="273" y="427"/>
                  </a:lnTo>
                  <a:lnTo>
                    <a:pt x="292" y="320"/>
                  </a:lnTo>
                  <a:lnTo>
                    <a:pt x="301" y="291"/>
                  </a:lnTo>
                  <a:lnTo>
                    <a:pt x="339" y="213"/>
                  </a:lnTo>
                  <a:lnTo>
                    <a:pt x="357" y="184"/>
                  </a:lnTo>
                  <a:lnTo>
                    <a:pt x="395" y="136"/>
                  </a:lnTo>
                  <a:lnTo>
                    <a:pt x="442" y="87"/>
                  </a:lnTo>
                  <a:lnTo>
                    <a:pt x="508" y="58"/>
                  </a:lnTo>
                  <a:lnTo>
                    <a:pt x="583" y="39"/>
                  </a:lnTo>
                  <a:lnTo>
                    <a:pt x="611" y="48"/>
                  </a:lnTo>
                  <a:lnTo>
                    <a:pt x="649" y="68"/>
                  </a:lnTo>
                  <a:lnTo>
                    <a:pt x="668" y="107"/>
                  </a:lnTo>
                  <a:lnTo>
                    <a:pt x="668" y="155"/>
                  </a:lnTo>
                  <a:lnTo>
                    <a:pt x="658" y="233"/>
                  </a:lnTo>
                  <a:lnTo>
                    <a:pt x="630" y="330"/>
                  </a:lnTo>
                  <a:lnTo>
                    <a:pt x="574" y="505"/>
                  </a:lnTo>
                  <a:lnTo>
                    <a:pt x="564" y="524"/>
                  </a:lnTo>
                  <a:lnTo>
                    <a:pt x="564" y="602"/>
                  </a:lnTo>
                  <a:lnTo>
                    <a:pt x="602" y="660"/>
                  </a:lnTo>
                  <a:lnTo>
                    <a:pt x="630" y="679"/>
                  </a:lnTo>
                  <a:lnTo>
                    <a:pt x="705" y="699"/>
                  </a:lnTo>
                  <a:lnTo>
                    <a:pt x="781" y="679"/>
                  </a:lnTo>
                  <a:lnTo>
                    <a:pt x="846" y="621"/>
                  </a:lnTo>
                  <a:lnTo>
                    <a:pt x="884" y="553"/>
                  </a:lnTo>
                  <a:lnTo>
                    <a:pt x="912" y="495"/>
                  </a:lnTo>
                  <a:lnTo>
                    <a:pt x="912" y="446"/>
                  </a:lnTo>
                  <a:lnTo>
                    <a:pt x="903" y="437"/>
                  </a:lnTo>
                  <a:lnTo>
                    <a:pt x="875" y="437"/>
                  </a:lnTo>
                  <a:lnTo>
                    <a:pt x="865" y="446"/>
                  </a:lnTo>
                  <a:lnTo>
                    <a:pt x="865" y="466"/>
                  </a:lnTo>
                  <a:lnTo>
                    <a:pt x="818" y="573"/>
                  </a:lnTo>
                  <a:lnTo>
                    <a:pt x="762" y="631"/>
                  </a:lnTo>
                  <a:lnTo>
                    <a:pt x="705" y="650"/>
                  </a:lnTo>
                  <a:lnTo>
                    <a:pt x="687" y="650"/>
                  </a:lnTo>
                  <a:lnTo>
                    <a:pt x="677" y="641"/>
                  </a:lnTo>
                  <a:lnTo>
                    <a:pt x="668" y="621"/>
                  </a:lnTo>
                  <a:lnTo>
                    <a:pt x="668" y="582"/>
                  </a:lnTo>
                  <a:lnTo>
                    <a:pt x="677" y="563"/>
                  </a:lnTo>
                  <a:lnTo>
                    <a:pt x="677" y="534"/>
                  </a:lnTo>
                  <a:lnTo>
                    <a:pt x="687" y="505"/>
                  </a:lnTo>
                  <a:lnTo>
                    <a:pt x="705" y="475"/>
                  </a:lnTo>
                  <a:lnTo>
                    <a:pt x="724" y="417"/>
                  </a:lnTo>
                  <a:lnTo>
                    <a:pt x="752" y="340"/>
                  </a:lnTo>
                  <a:lnTo>
                    <a:pt x="771" y="252"/>
                  </a:lnTo>
                  <a:lnTo>
                    <a:pt x="781" y="175"/>
                  </a:lnTo>
                  <a:lnTo>
                    <a:pt x="771" y="97"/>
                  </a:lnTo>
                  <a:lnTo>
                    <a:pt x="734" y="48"/>
                  </a:lnTo>
                  <a:lnTo>
                    <a:pt x="687" y="19"/>
                  </a:lnTo>
                  <a:lnTo>
                    <a:pt x="640" y="0"/>
                  </a:lnTo>
                  <a:lnTo>
                    <a:pt x="593" y="0"/>
                  </a:lnTo>
                  <a:lnTo>
                    <a:pt x="508" y="9"/>
                  </a:lnTo>
                  <a:lnTo>
                    <a:pt x="433" y="48"/>
                  </a:lnTo>
                  <a:lnTo>
                    <a:pt x="376" y="97"/>
                  </a:lnTo>
                  <a:lnTo>
                    <a:pt x="339" y="136"/>
                  </a:lnTo>
                  <a:lnTo>
                    <a:pt x="320" y="68"/>
                  </a:lnTo>
                  <a:lnTo>
                    <a:pt x="273" y="29"/>
                  </a:lnTo>
                  <a:lnTo>
                    <a:pt x="226" y="9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22" y="9"/>
                  </a:lnTo>
                  <a:lnTo>
                    <a:pt x="66" y="68"/>
                  </a:lnTo>
                  <a:lnTo>
                    <a:pt x="57" y="87"/>
                  </a:lnTo>
                  <a:lnTo>
                    <a:pt x="38" y="116"/>
                  </a:lnTo>
                  <a:lnTo>
                    <a:pt x="10" y="204"/>
                  </a:lnTo>
                  <a:lnTo>
                    <a:pt x="10" y="223"/>
                  </a:lnTo>
                  <a:lnTo>
                    <a:pt x="0" y="233"/>
                  </a:lnTo>
                  <a:lnTo>
                    <a:pt x="19" y="252"/>
                  </a:lnTo>
                  <a:lnTo>
                    <a:pt x="47" y="252"/>
                  </a:lnTo>
                  <a:lnTo>
                    <a:pt x="66" y="213"/>
                  </a:lnTo>
                  <a:lnTo>
                    <a:pt x="85" y="126"/>
                  </a:lnTo>
                  <a:lnTo>
                    <a:pt x="122" y="68"/>
                  </a:lnTo>
                  <a:lnTo>
                    <a:pt x="169" y="39"/>
                  </a:lnTo>
                  <a:lnTo>
                    <a:pt x="207" y="58"/>
                  </a:lnTo>
                  <a:lnTo>
                    <a:pt x="216" y="77"/>
                  </a:lnTo>
                  <a:lnTo>
                    <a:pt x="216" y="175"/>
                  </a:lnTo>
                  <a:lnTo>
                    <a:pt x="207" y="213"/>
                  </a:lnTo>
                  <a:lnTo>
                    <a:pt x="198" y="242"/>
                  </a:lnTo>
                  <a:lnTo>
                    <a:pt x="169" y="359"/>
                  </a:lnTo>
                  <a:lnTo>
                    <a:pt x="160" y="388"/>
                  </a:lnTo>
                  <a:lnTo>
                    <a:pt x="113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4" name="Freeform 102"/>
            <p:cNvSpPr>
              <a:spLocks noEditPoints="1"/>
            </p:cNvSpPr>
            <p:nvPr/>
          </p:nvSpPr>
          <p:spPr bwMode="auto">
            <a:xfrm>
              <a:off x="26185" y="7857"/>
              <a:ext cx="1100" cy="418"/>
            </a:xfrm>
            <a:custGeom>
              <a:avLst/>
              <a:gdLst/>
              <a:ahLst/>
              <a:cxnLst>
                <a:cxn ang="0">
                  <a:pos x="1043" y="78"/>
                </a:cxn>
                <a:cxn ang="0">
                  <a:pos x="1053" y="78"/>
                </a:cxn>
                <a:cxn ang="0">
                  <a:pos x="1071" y="68"/>
                </a:cxn>
                <a:cxn ang="0">
                  <a:pos x="1081" y="68"/>
                </a:cxn>
                <a:cxn ang="0">
                  <a:pos x="1100" y="58"/>
                </a:cxn>
                <a:cxn ang="0">
                  <a:pos x="1100" y="20"/>
                </a:cxn>
                <a:cxn ang="0">
                  <a:pos x="1081" y="10"/>
                </a:cxn>
                <a:cxn ang="0">
                  <a:pos x="1071" y="0"/>
                </a:cxn>
                <a:cxn ang="0">
                  <a:pos x="28" y="0"/>
                </a:cxn>
                <a:cxn ang="0">
                  <a:pos x="9" y="20"/>
                </a:cxn>
                <a:cxn ang="0">
                  <a:pos x="0" y="39"/>
                </a:cxn>
                <a:cxn ang="0">
                  <a:pos x="0" y="58"/>
                </a:cxn>
                <a:cxn ang="0">
                  <a:pos x="19" y="68"/>
                </a:cxn>
                <a:cxn ang="0">
                  <a:pos x="28" y="68"/>
                </a:cxn>
                <a:cxn ang="0">
                  <a:pos x="47" y="78"/>
                </a:cxn>
                <a:cxn ang="0">
                  <a:pos x="56" y="78"/>
                </a:cxn>
                <a:cxn ang="0">
                  <a:pos x="1043" y="78"/>
                </a:cxn>
                <a:cxn ang="0">
                  <a:pos x="1043" y="418"/>
                </a:cxn>
                <a:cxn ang="0">
                  <a:pos x="1053" y="418"/>
                </a:cxn>
                <a:cxn ang="0">
                  <a:pos x="1071" y="408"/>
                </a:cxn>
                <a:cxn ang="0">
                  <a:pos x="1081" y="408"/>
                </a:cxn>
                <a:cxn ang="0">
                  <a:pos x="1100" y="398"/>
                </a:cxn>
                <a:cxn ang="0">
                  <a:pos x="1100" y="359"/>
                </a:cxn>
                <a:cxn ang="0">
                  <a:pos x="1090" y="350"/>
                </a:cxn>
                <a:cxn ang="0">
                  <a:pos x="1071" y="340"/>
                </a:cxn>
                <a:cxn ang="0">
                  <a:pos x="28" y="340"/>
                </a:cxn>
                <a:cxn ang="0">
                  <a:pos x="9" y="359"/>
                </a:cxn>
                <a:cxn ang="0">
                  <a:pos x="0" y="379"/>
                </a:cxn>
                <a:cxn ang="0">
                  <a:pos x="0" y="398"/>
                </a:cxn>
                <a:cxn ang="0">
                  <a:pos x="19" y="408"/>
                </a:cxn>
                <a:cxn ang="0">
                  <a:pos x="28" y="408"/>
                </a:cxn>
                <a:cxn ang="0">
                  <a:pos x="47" y="418"/>
                </a:cxn>
                <a:cxn ang="0">
                  <a:pos x="56" y="418"/>
                </a:cxn>
                <a:cxn ang="0">
                  <a:pos x="1043" y="418"/>
                </a:cxn>
              </a:cxnLst>
              <a:rect l="0" t="0" r="r" b="b"/>
              <a:pathLst>
                <a:path w="1100" h="418">
                  <a:moveTo>
                    <a:pt x="1043" y="78"/>
                  </a:moveTo>
                  <a:lnTo>
                    <a:pt x="1053" y="78"/>
                  </a:lnTo>
                  <a:lnTo>
                    <a:pt x="1071" y="68"/>
                  </a:lnTo>
                  <a:lnTo>
                    <a:pt x="1081" y="68"/>
                  </a:lnTo>
                  <a:lnTo>
                    <a:pt x="1100" y="58"/>
                  </a:lnTo>
                  <a:lnTo>
                    <a:pt x="1100" y="20"/>
                  </a:lnTo>
                  <a:lnTo>
                    <a:pt x="1081" y="10"/>
                  </a:lnTo>
                  <a:lnTo>
                    <a:pt x="1071" y="0"/>
                  </a:lnTo>
                  <a:lnTo>
                    <a:pt x="28" y="0"/>
                  </a:lnTo>
                  <a:lnTo>
                    <a:pt x="9" y="20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9" y="68"/>
                  </a:lnTo>
                  <a:lnTo>
                    <a:pt x="28" y="68"/>
                  </a:lnTo>
                  <a:lnTo>
                    <a:pt x="47" y="78"/>
                  </a:lnTo>
                  <a:lnTo>
                    <a:pt x="56" y="78"/>
                  </a:lnTo>
                  <a:lnTo>
                    <a:pt x="1043" y="78"/>
                  </a:lnTo>
                  <a:close/>
                  <a:moveTo>
                    <a:pt x="1043" y="418"/>
                  </a:moveTo>
                  <a:lnTo>
                    <a:pt x="1053" y="418"/>
                  </a:lnTo>
                  <a:lnTo>
                    <a:pt x="1071" y="408"/>
                  </a:lnTo>
                  <a:lnTo>
                    <a:pt x="1081" y="408"/>
                  </a:lnTo>
                  <a:lnTo>
                    <a:pt x="1100" y="398"/>
                  </a:lnTo>
                  <a:lnTo>
                    <a:pt x="1100" y="359"/>
                  </a:lnTo>
                  <a:lnTo>
                    <a:pt x="1090" y="350"/>
                  </a:lnTo>
                  <a:lnTo>
                    <a:pt x="1071" y="340"/>
                  </a:lnTo>
                  <a:lnTo>
                    <a:pt x="28" y="340"/>
                  </a:lnTo>
                  <a:lnTo>
                    <a:pt x="9" y="359"/>
                  </a:lnTo>
                  <a:lnTo>
                    <a:pt x="0" y="379"/>
                  </a:lnTo>
                  <a:lnTo>
                    <a:pt x="0" y="398"/>
                  </a:lnTo>
                  <a:lnTo>
                    <a:pt x="19" y="408"/>
                  </a:lnTo>
                  <a:lnTo>
                    <a:pt x="28" y="408"/>
                  </a:lnTo>
                  <a:lnTo>
                    <a:pt x="47" y="418"/>
                  </a:lnTo>
                  <a:lnTo>
                    <a:pt x="56" y="418"/>
                  </a:lnTo>
                  <a:lnTo>
                    <a:pt x="1043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5" name="Freeform 103"/>
            <p:cNvSpPr>
              <a:spLocks noEditPoints="1"/>
            </p:cNvSpPr>
            <p:nvPr/>
          </p:nvSpPr>
          <p:spPr bwMode="auto">
            <a:xfrm>
              <a:off x="27463" y="7430"/>
              <a:ext cx="696" cy="1048"/>
            </a:xfrm>
            <a:custGeom>
              <a:avLst/>
              <a:gdLst/>
              <a:ahLst/>
              <a:cxnLst>
                <a:cxn ang="0">
                  <a:pos x="696" y="524"/>
                </a:cxn>
                <a:cxn ang="0">
                  <a:pos x="687" y="369"/>
                </a:cxn>
                <a:cxn ang="0">
                  <a:pos x="658" y="243"/>
                </a:cxn>
                <a:cxn ang="0">
                  <a:pos x="611" y="126"/>
                </a:cxn>
                <a:cxn ang="0">
                  <a:pos x="546" y="58"/>
                </a:cxn>
                <a:cxn ang="0">
                  <a:pos x="461" y="19"/>
                </a:cxn>
                <a:cxn ang="0">
                  <a:pos x="348" y="0"/>
                </a:cxn>
                <a:cxn ang="0">
                  <a:pos x="235" y="19"/>
                </a:cxn>
                <a:cxn ang="0">
                  <a:pos x="151" y="68"/>
                </a:cxn>
                <a:cxn ang="0">
                  <a:pos x="85" y="136"/>
                </a:cxn>
                <a:cxn ang="0">
                  <a:pos x="47" y="223"/>
                </a:cxn>
                <a:cxn ang="0">
                  <a:pos x="19" y="311"/>
                </a:cxn>
                <a:cxn ang="0">
                  <a:pos x="10" y="398"/>
                </a:cxn>
                <a:cxn ang="0">
                  <a:pos x="10" y="476"/>
                </a:cxn>
                <a:cxn ang="0">
                  <a:pos x="0" y="524"/>
                </a:cxn>
                <a:cxn ang="0">
                  <a:pos x="0" y="582"/>
                </a:cxn>
                <a:cxn ang="0">
                  <a:pos x="10" y="650"/>
                </a:cxn>
                <a:cxn ang="0">
                  <a:pos x="19" y="738"/>
                </a:cxn>
                <a:cxn ang="0">
                  <a:pos x="47" y="835"/>
                </a:cxn>
                <a:cxn ang="0">
                  <a:pos x="85" y="913"/>
                </a:cxn>
                <a:cxn ang="0">
                  <a:pos x="151" y="981"/>
                </a:cxn>
                <a:cxn ang="0">
                  <a:pos x="235" y="1029"/>
                </a:cxn>
                <a:cxn ang="0">
                  <a:pos x="348" y="1048"/>
                </a:cxn>
                <a:cxn ang="0">
                  <a:pos x="461" y="1029"/>
                </a:cxn>
                <a:cxn ang="0">
                  <a:pos x="546" y="981"/>
                </a:cxn>
                <a:cxn ang="0">
                  <a:pos x="611" y="913"/>
                </a:cxn>
                <a:cxn ang="0">
                  <a:pos x="649" y="835"/>
                </a:cxn>
                <a:cxn ang="0">
                  <a:pos x="677" y="738"/>
                </a:cxn>
                <a:cxn ang="0">
                  <a:pos x="696" y="660"/>
                </a:cxn>
                <a:cxn ang="0">
                  <a:pos x="696" y="524"/>
                </a:cxn>
                <a:cxn ang="0">
                  <a:pos x="348" y="1010"/>
                </a:cxn>
                <a:cxn ang="0">
                  <a:pos x="292" y="1000"/>
                </a:cxn>
                <a:cxn ang="0">
                  <a:pos x="245" y="971"/>
                </a:cxn>
                <a:cxn ang="0">
                  <a:pos x="198" y="922"/>
                </a:cxn>
                <a:cxn ang="0">
                  <a:pos x="160" y="835"/>
                </a:cxn>
                <a:cxn ang="0">
                  <a:pos x="151" y="738"/>
                </a:cxn>
                <a:cxn ang="0">
                  <a:pos x="141" y="621"/>
                </a:cxn>
                <a:cxn ang="0">
                  <a:pos x="141" y="398"/>
                </a:cxn>
                <a:cxn ang="0">
                  <a:pos x="151" y="291"/>
                </a:cxn>
                <a:cxn ang="0">
                  <a:pos x="160" y="194"/>
                </a:cxn>
                <a:cxn ang="0">
                  <a:pos x="198" y="116"/>
                </a:cxn>
                <a:cxn ang="0">
                  <a:pos x="245" y="68"/>
                </a:cxn>
                <a:cxn ang="0">
                  <a:pos x="301" y="49"/>
                </a:cxn>
                <a:cxn ang="0">
                  <a:pos x="348" y="39"/>
                </a:cxn>
                <a:cxn ang="0">
                  <a:pos x="423" y="58"/>
                </a:cxn>
                <a:cxn ang="0">
                  <a:pos x="489" y="107"/>
                </a:cxn>
                <a:cxn ang="0">
                  <a:pos x="536" y="184"/>
                </a:cxn>
                <a:cxn ang="0">
                  <a:pos x="555" y="272"/>
                </a:cxn>
                <a:cxn ang="0">
                  <a:pos x="564" y="379"/>
                </a:cxn>
                <a:cxn ang="0">
                  <a:pos x="564" y="505"/>
                </a:cxn>
                <a:cxn ang="0">
                  <a:pos x="555" y="680"/>
                </a:cxn>
                <a:cxn ang="0">
                  <a:pos x="546" y="835"/>
                </a:cxn>
                <a:cxn ang="0">
                  <a:pos x="508" y="922"/>
                </a:cxn>
                <a:cxn ang="0">
                  <a:pos x="461" y="971"/>
                </a:cxn>
                <a:cxn ang="0">
                  <a:pos x="405" y="1000"/>
                </a:cxn>
                <a:cxn ang="0">
                  <a:pos x="348" y="1010"/>
                </a:cxn>
              </a:cxnLst>
              <a:rect l="0" t="0" r="r" b="b"/>
              <a:pathLst>
                <a:path w="696" h="1048">
                  <a:moveTo>
                    <a:pt x="696" y="524"/>
                  </a:moveTo>
                  <a:lnTo>
                    <a:pt x="687" y="369"/>
                  </a:lnTo>
                  <a:lnTo>
                    <a:pt x="658" y="243"/>
                  </a:lnTo>
                  <a:lnTo>
                    <a:pt x="611" y="126"/>
                  </a:lnTo>
                  <a:lnTo>
                    <a:pt x="546" y="58"/>
                  </a:lnTo>
                  <a:lnTo>
                    <a:pt x="461" y="19"/>
                  </a:lnTo>
                  <a:lnTo>
                    <a:pt x="348" y="0"/>
                  </a:lnTo>
                  <a:lnTo>
                    <a:pt x="235" y="19"/>
                  </a:lnTo>
                  <a:lnTo>
                    <a:pt x="151" y="68"/>
                  </a:lnTo>
                  <a:lnTo>
                    <a:pt x="85" y="136"/>
                  </a:lnTo>
                  <a:lnTo>
                    <a:pt x="47" y="223"/>
                  </a:lnTo>
                  <a:lnTo>
                    <a:pt x="19" y="311"/>
                  </a:lnTo>
                  <a:lnTo>
                    <a:pt x="10" y="398"/>
                  </a:lnTo>
                  <a:lnTo>
                    <a:pt x="10" y="476"/>
                  </a:lnTo>
                  <a:lnTo>
                    <a:pt x="0" y="524"/>
                  </a:lnTo>
                  <a:lnTo>
                    <a:pt x="0" y="582"/>
                  </a:lnTo>
                  <a:lnTo>
                    <a:pt x="10" y="650"/>
                  </a:lnTo>
                  <a:lnTo>
                    <a:pt x="19" y="738"/>
                  </a:lnTo>
                  <a:lnTo>
                    <a:pt x="47" y="835"/>
                  </a:lnTo>
                  <a:lnTo>
                    <a:pt x="85" y="913"/>
                  </a:lnTo>
                  <a:lnTo>
                    <a:pt x="151" y="981"/>
                  </a:lnTo>
                  <a:lnTo>
                    <a:pt x="235" y="1029"/>
                  </a:lnTo>
                  <a:lnTo>
                    <a:pt x="348" y="1048"/>
                  </a:lnTo>
                  <a:lnTo>
                    <a:pt x="461" y="1029"/>
                  </a:lnTo>
                  <a:lnTo>
                    <a:pt x="546" y="981"/>
                  </a:lnTo>
                  <a:lnTo>
                    <a:pt x="611" y="913"/>
                  </a:lnTo>
                  <a:lnTo>
                    <a:pt x="649" y="835"/>
                  </a:lnTo>
                  <a:lnTo>
                    <a:pt x="677" y="738"/>
                  </a:lnTo>
                  <a:lnTo>
                    <a:pt x="696" y="660"/>
                  </a:lnTo>
                  <a:lnTo>
                    <a:pt x="696" y="524"/>
                  </a:lnTo>
                  <a:close/>
                  <a:moveTo>
                    <a:pt x="348" y="1010"/>
                  </a:moveTo>
                  <a:lnTo>
                    <a:pt x="292" y="1000"/>
                  </a:lnTo>
                  <a:lnTo>
                    <a:pt x="245" y="971"/>
                  </a:lnTo>
                  <a:lnTo>
                    <a:pt x="198" y="922"/>
                  </a:lnTo>
                  <a:lnTo>
                    <a:pt x="160" y="835"/>
                  </a:lnTo>
                  <a:lnTo>
                    <a:pt x="151" y="738"/>
                  </a:lnTo>
                  <a:lnTo>
                    <a:pt x="141" y="621"/>
                  </a:lnTo>
                  <a:lnTo>
                    <a:pt x="141" y="398"/>
                  </a:lnTo>
                  <a:lnTo>
                    <a:pt x="151" y="291"/>
                  </a:lnTo>
                  <a:lnTo>
                    <a:pt x="160" y="194"/>
                  </a:lnTo>
                  <a:lnTo>
                    <a:pt x="198" y="116"/>
                  </a:lnTo>
                  <a:lnTo>
                    <a:pt x="245" y="68"/>
                  </a:lnTo>
                  <a:lnTo>
                    <a:pt x="301" y="49"/>
                  </a:lnTo>
                  <a:lnTo>
                    <a:pt x="348" y="39"/>
                  </a:lnTo>
                  <a:lnTo>
                    <a:pt x="423" y="58"/>
                  </a:lnTo>
                  <a:lnTo>
                    <a:pt x="489" y="107"/>
                  </a:lnTo>
                  <a:lnTo>
                    <a:pt x="536" y="184"/>
                  </a:lnTo>
                  <a:lnTo>
                    <a:pt x="555" y="272"/>
                  </a:lnTo>
                  <a:lnTo>
                    <a:pt x="564" y="379"/>
                  </a:lnTo>
                  <a:lnTo>
                    <a:pt x="564" y="505"/>
                  </a:lnTo>
                  <a:lnTo>
                    <a:pt x="555" y="680"/>
                  </a:lnTo>
                  <a:lnTo>
                    <a:pt x="546" y="835"/>
                  </a:lnTo>
                  <a:lnTo>
                    <a:pt x="508" y="922"/>
                  </a:lnTo>
                  <a:lnTo>
                    <a:pt x="461" y="971"/>
                  </a:lnTo>
                  <a:lnTo>
                    <a:pt x="405" y="1000"/>
                  </a:lnTo>
                  <a:lnTo>
                    <a:pt x="348" y="10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6" name="Freeform 104"/>
            <p:cNvSpPr>
              <a:spLocks/>
            </p:cNvSpPr>
            <p:nvPr/>
          </p:nvSpPr>
          <p:spPr bwMode="auto">
            <a:xfrm>
              <a:off x="28695" y="4411"/>
              <a:ext cx="884" cy="1514"/>
            </a:xfrm>
            <a:custGeom>
              <a:avLst/>
              <a:gdLst/>
              <a:ahLst/>
              <a:cxnLst>
                <a:cxn ang="0">
                  <a:pos x="649" y="631"/>
                </a:cxn>
                <a:cxn ang="0">
                  <a:pos x="799" y="427"/>
                </a:cxn>
                <a:cxn ang="0">
                  <a:pos x="799" y="204"/>
                </a:cxn>
                <a:cxn ang="0">
                  <a:pos x="658" y="58"/>
                </a:cxn>
                <a:cxn ang="0">
                  <a:pos x="432" y="0"/>
                </a:cxn>
                <a:cxn ang="0">
                  <a:pos x="160" y="87"/>
                </a:cxn>
                <a:cxn ang="0">
                  <a:pos x="56" y="301"/>
                </a:cxn>
                <a:cxn ang="0">
                  <a:pos x="66" y="359"/>
                </a:cxn>
                <a:cxn ang="0">
                  <a:pos x="103" y="398"/>
                </a:cxn>
                <a:cxn ang="0">
                  <a:pos x="197" y="407"/>
                </a:cxn>
                <a:cxn ang="0">
                  <a:pos x="254" y="369"/>
                </a:cxn>
                <a:cxn ang="0">
                  <a:pos x="272" y="301"/>
                </a:cxn>
                <a:cxn ang="0">
                  <a:pos x="254" y="242"/>
                </a:cxn>
                <a:cxn ang="0">
                  <a:pos x="188" y="194"/>
                </a:cxn>
                <a:cxn ang="0">
                  <a:pos x="197" y="126"/>
                </a:cxn>
                <a:cxn ang="0">
                  <a:pos x="357" y="58"/>
                </a:cxn>
                <a:cxn ang="0">
                  <a:pos x="479" y="68"/>
                </a:cxn>
                <a:cxn ang="0">
                  <a:pos x="583" y="126"/>
                </a:cxn>
                <a:cxn ang="0">
                  <a:pos x="630" y="301"/>
                </a:cxn>
                <a:cxn ang="0">
                  <a:pos x="611" y="446"/>
                </a:cxn>
                <a:cxn ang="0">
                  <a:pos x="498" y="631"/>
                </a:cxn>
                <a:cxn ang="0">
                  <a:pos x="376" y="670"/>
                </a:cxn>
                <a:cxn ang="0">
                  <a:pos x="263" y="689"/>
                </a:cxn>
                <a:cxn ang="0">
                  <a:pos x="272" y="718"/>
                </a:cxn>
                <a:cxn ang="0">
                  <a:pos x="404" y="728"/>
                </a:cxn>
                <a:cxn ang="0">
                  <a:pos x="573" y="796"/>
                </a:cxn>
                <a:cxn ang="0">
                  <a:pos x="649" y="971"/>
                </a:cxn>
                <a:cxn ang="0">
                  <a:pos x="649" y="1223"/>
                </a:cxn>
                <a:cxn ang="0">
                  <a:pos x="573" y="1378"/>
                </a:cxn>
                <a:cxn ang="0">
                  <a:pos x="470" y="1446"/>
                </a:cxn>
                <a:cxn ang="0">
                  <a:pos x="338" y="1446"/>
                </a:cxn>
                <a:cxn ang="0">
                  <a:pos x="160" y="1369"/>
                </a:cxn>
                <a:cxn ang="0">
                  <a:pos x="131" y="1281"/>
                </a:cxn>
                <a:cxn ang="0">
                  <a:pos x="216" y="1233"/>
                </a:cxn>
                <a:cxn ang="0">
                  <a:pos x="235" y="1165"/>
                </a:cxn>
                <a:cxn ang="0">
                  <a:pos x="216" y="1097"/>
                </a:cxn>
                <a:cxn ang="0">
                  <a:pos x="169" y="1058"/>
                </a:cxn>
                <a:cxn ang="0">
                  <a:pos x="94" y="1039"/>
                </a:cxn>
                <a:cxn ang="0">
                  <a:pos x="47" y="1058"/>
                </a:cxn>
                <a:cxn ang="0">
                  <a:pos x="0" y="1136"/>
                </a:cxn>
                <a:cxn ang="0">
                  <a:pos x="19" y="1281"/>
                </a:cxn>
                <a:cxn ang="0">
                  <a:pos x="178" y="1446"/>
                </a:cxn>
                <a:cxn ang="0">
                  <a:pos x="423" y="1514"/>
                </a:cxn>
                <a:cxn ang="0">
                  <a:pos x="696" y="1427"/>
                </a:cxn>
                <a:cxn ang="0">
                  <a:pos x="855" y="1223"/>
                </a:cxn>
                <a:cxn ang="0">
                  <a:pos x="865" y="980"/>
                </a:cxn>
                <a:cxn ang="0">
                  <a:pos x="743" y="796"/>
                </a:cxn>
                <a:cxn ang="0">
                  <a:pos x="526" y="689"/>
                </a:cxn>
              </a:cxnLst>
              <a:rect l="0" t="0" r="r" b="b"/>
              <a:pathLst>
                <a:path w="884" h="1514">
                  <a:moveTo>
                    <a:pt x="526" y="689"/>
                  </a:moveTo>
                  <a:lnTo>
                    <a:pt x="649" y="631"/>
                  </a:lnTo>
                  <a:lnTo>
                    <a:pt x="743" y="543"/>
                  </a:lnTo>
                  <a:lnTo>
                    <a:pt x="799" y="427"/>
                  </a:lnTo>
                  <a:lnTo>
                    <a:pt x="818" y="301"/>
                  </a:lnTo>
                  <a:lnTo>
                    <a:pt x="799" y="204"/>
                  </a:lnTo>
                  <a:lnTo>
                    <a:pt x="743" y="116"/>
                  </a:lnTo>
                  <a:lnTo>
                    <a:pt x="658" y="58"/>
                  </a:lnTo>
                  <a:lnTo>
                    <a:pt x="545" y="9"/>
                  </a:lnTo>
                  <a:lnTo>
                    <a:pt x="432" y="0"/>
                  </a:lnTo>
                  <a:lnTo>
                    <a:pt x="282" y="19"/>
                  </a:lnTo>
                  <a:lnTo>
                    <a:pt x="160" y="87"/>
                  </a:lnTo>
                  <a:lnTo>
                    <a:pt x="84" y="184"/>
                  </a:lnTo>
                  <a:lnTo>
                    <a:pt x="56" y="301"/>
                  </a:lnTo>
                  <a:lnTo>
                    <a:pt x="56" y="330"/>
                  </a:lnTo>
                  <a:lnTo>
                    <a:pt x="66" y="359"/>
                  </a:lnTo>
                  <a:lnTo>
                    <a:pt x="84" y="388"/>
                  </a:lnTo>
                  <a:lnTo>
                    <a:pt x="103" y="398"/>
                  </a:lnTo>
                  <a:lnTo>
                    <a:pt x="160" y="417"/>
                  </a:lnTo>
                  <a:lnTo>
                    <a:pt x="197" y="407"/>
                  </a:lnTo>
                  <a:lnTo>
                    <a:pt x="225" y="398"/>
                  </a:lnTo>
                  <a:lnTo>
                    <a:pt x="254" y="369"/>
                  </a:lnTo>
                  <a:lnTo>
                    <a:pt x="263" y="340"/>
                  </a:lnTo>
                  <a:lnTo>
                    <a:pt x="272" y="301"/>
                  </a:lnTo>
                  <a:lnTo>
                    <a:pt x="272" y="272"/>
                  </a:lnTo>
                  <a:lnTo>
                    <a:pt x="254" y="242"/>
                  </a:lnTo>
                  <a:lnTo>
                    <a:pt x="244" y="223"/>
                  </a:lnTo>
                  <a:lnTo>
                    <a:pt x="188" y="194"/>
                  </a:lnTo>
                  <a:lnTo>
                    <a:pt x="141" y="194"/>
                  </a:lnTo>
                  <a:lnTo>
                    <a:pt x="197" y="126"/>
                  </a:lnTo>
                  <a:lnTo>
                    <a:pt x="272" y="87"/>
                  </a:lnTo>
                  <a:lnTo>
                    <a:pt x="357" y="58"/>
                  </a:lnTo>
                  <a:lnTo>
                    <a:pt x="423" y="58"/>
                  </a:lnTo>
                  <a:lnTo>
                    <a:pt x="479" y="68"/>
                  </a:lnTo>
                  <a:lnTo>
                    <a:pt x="536" y="87"/>
                  </a:lnTo>
                  <a:lnTo>
                    <a:pt x="583" y="126"/>
                  </a:lnTo>
                  <a:lnTo>
                    <a:pt x="611" y="204"/>
                  </a:lnTo>
                  <a:lnTo>
                    <a:pt x="630" y="301"/>
                  </a:lnTo>
                  <a:lnTo>
                    <a:pt x="620" y="359"/>
                  </a:lnTo>
                  <a:lnTo>
                    <a:pt x="611" y="446"/>
                  </a:lnTo>
                  <a:lnTo>
                    <a:pt x="564" y="553"/>
                  </a:lnTo>
                  <a:lnTo>
                    <a:pt x="498" y="631"/>
                  </a:lnTo>
                  <a:lnTo>
                    <a:pt x="432" y="660"/>
                  </a:lnTo>
                  <a:lnTo>
                    <a:pt x="376" y="670"/>
                  </a:lnTo>
                  <a:lnTo>
                    <a:pt x="282" y="670"/>
                  </a:lnTo>
                  <a:lnTo>
                    <a:pt x="263" y="689"/>
                  </a:lnTo>
                  <a:lnTo>
                    <a:pt x="263" y="708"/>
                  </a:lnTo>
                  <a:lnTo>
                    <a:pt x="272" y="718"/>
                  </a:lnTo>
                  <a:lnTo>
                    <a:pt x="291" y="728"/>
                  </a:lnTo>
                  <a:lnTo>
                    <a:pt x="404" y="728"/>
                  </a:lnTo>
                  <a:lnTo>
                    <a:pt x="498" y="747"/>
                  </a:lnTo>
                  <a:lnTo>
                    <a:pt x="573" y="796"/>
                  </a:lnTo>
                  <a:lnTo>
                    <a:pt x="620" y="864"/>
                  </a:lnTo>
                  <a:lnTo>
                    <a:pt x="649" y="971"/>
                  </a:lnTo>
                  <a:lnTo>
                    <a:pt x="658" y="1087"/>
                  </a:lnTo>
                  <a:lnTo>
                    <a:pt x="649" y="1223"/>
                  </a:lnTo>
                  <a:lnTo>
                    <a:pt x="620" y="1320"/>
                  </a:lnTo>
                  <a:lnTo>
                    <a:pt x="573" y="1378"/>
                  </a:lnTo>
                  <a:lnTo>
                    <a:pt x="526" y="1427"/>
                  </a:lnTo>
                  <a:lnTo>
                    <a:pt x="470" y="1446"/>
                  </a:lnTo>
                  <a:lnTo>
                    <a:pt x="423" y="1456"/>
                  </a:lnTo>
                  <a:lnTo>
                    <a:pt x="338" y="1446"/>
                  </a:lnTo>
                  <a:lnTo>
                    <a:pt x="254" y="1417"/>
                  </a:lnTo>
                  <a:lnTo>
                    <a:pt x="160" y="1369"/>
                  </a:lnTo>
                  <a:lnTo>
                    <a:pt x="94" y="1281"/>
                  </a:lnTo>
                  <a:lnTo>
                    <a:pt x="131" y="1281"/>
                  </a:lnTo>
                  <a:lnTo>
                    <a:pt x="188" y="1262"/>
                  </a:lnTo>
                  <a:lnTo>
                    <a:pt x="216" y="1233"/>
                  </a:lnTo>
                  <a:lnTo>
                    <a:pt x="225" y="1204"/>
                  </a:lnTo>
                  <a:lnTo>
                    <a:pt x="235" y="1165"/>
                  </a:lnTo>
                  <a:lnTo>
                    <a:pt x="225" y="1126"/>
                  </a:lnTo>
                  <a:lnTo>
                    <a:pt x="216" y="1097"/>
                  </a:lnTo>
                  <a:lnTo>
                    <a:pt x="197" y="1077"/>
                  </a:lnTo>
                  <a:lnTo>
                    <a:pt x="169" y="1058"/>
                  </a:lnTo>
                  <a:lnTo>
                    <a:pt x="113" y="1039"/>
                  </a:lnTo>
                  <a:lnTo>
                    <a:pt x="94" y="1039"/>
                  </a:lnTo>
                  <a:lnTo>
                    <a:pt x="66" y="1048"/>
                  </a:lnTo>
                  <a:lnTo>
                    <a:pt x="47" y="1058"/>
                  </a:lnTo>
                  <a:lnTo>
                    <a:pt x="9" y="1097"/>
                  </a:lnTo>
                  <a:lnTo>
                    <a:pt x="0" y="1136"/>
                  </a:lnTo>
                  <a:lnTo>
                    <a:pt x="0" y="1165"/>
                  </a:lnTo>
                  <a:lnTo>
                    <a:pt x="19" y="1281"/>
                  </a:lnTo>
                  <a:lnTo>
                    <a:pt x="84" y="1378"/>
                  </a:lnTo>
                  <a:lnTo>
                    <a:pt x="178" y="1446"/>
                  </a:lnTo>
                  <a:lnTo>
                    <a:pt x="291" y="1495"/>
                  </a:lnTo>
                  <a:lnTo>
                    <a:pt x="423" y="1514"/>
                  </a:lnTo>
                  <a:lnTo>
                    <a:pt x="573" y="1495"/>
                  </a:lnTo>
                  <a:lnTo>
                    <a:pt x="696" y="1427"/>
                  </a:lnTo>
                  <a:lnTo>
                    <a:pt x="799" y="1339"/>
                  </a:lnTo>
                  <a:lnTo>
                    <a:pt x="855" y="1223"/>
                  </a:lnTo>
                  <a:lnTo>
                    <a:pt x="884" y="1087"/>
                  </a:lnTo>
                  <a:lnTo>
                    <a:pt x="865" y="980"/>
                  </a:lnTo>
                  <a:lnTo>
                    <a:pt x="818" y="883"/>
                  </a:lnTo>
                  <a:lnTo>
                    <a:pt x="743" y="796"/>
                  </a:lnTo>
                  <a:lnTo>
                    <a:pt x="649" y="728"/>
                  </a:lnTo>
                  <a:lnTo>
                    <a:pt x="526" y="6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7" name="Freeform 105"/>
            <p:cNvSpPr>
              <a:spLocks/>
            </p:cNvSpPr>
            <p:nvPr/>
          </p:nvSpPr>
          <p:spPr bwMode="auto">
            <a:xfrm>
              <a:off x="29738" y="4294"/>
              <a:ext cx="912" cy="699"/>
            </a:xfrm>
            <a:custGeom>
              <a:avLst/>
              <a:gdLst/>
              <a:ahLst/>
              <a:cxnLst>
                <a:cxn ang="0">
                  <a:pos x="113" y="602"/>
                </a:cxn>
                <a:cxn ang="0">
                  <a:pos x="104" y="670"/>
                </a:cxn>
                <a:cxn ang="0">
                  <a:pos x="132" y="690"/>
                </a:cxn>
                <a:cxn ang="0">
                  <a:pos x="179" y="690"/>
                </a:cxn>
                <a:cxn ang="0">
                  <a:pos x="226" y="622"/>
                </a:cxn>
                <a:cxn ang="0">
                  <a:pos x="235" y="563"/>
                </a:cxn>
                <a:cxn ang="0">
                  <a:pos x="264" y="457"/>
                </a:cxn>
                <a:cxn ang="0">
                  <a:pos x="292" y="321"/>
                </a:cxn>
                <a:cxn ang="0">
                  <a:pos x="339" y="214"/>
                </a:cxn>
                <a:cxn ang="0">
                  <a:pos x="395" y="136"/>
                </a:cxn>
                <a:cxn ang="0">
                  <a:pos x="508" y="58"/>
                </a:cxn>
                <a:cxn ang="0">
                  <a:pos x="611" y="49"/>
                </a:cxn>
                <a:cxn ang="0">
                  <a:pos x="668" y="107"/>
                </a:cxn>
                <a:cxn ang="0">
                  <a:pos x="658" y="233"/>
                </a:cxn>
                <a:cxn ang="0">
                  <a:pos x="574" y="505"/>
                </a:cxn>
                <a:cxn ang="0">
                  <a:pos x="564" y="602"/>
                </a:cxn>
                <a:cxn ang="0">
                  <a:pos x="630" y="680"/>
                </a:cxn>
                <a:cxn ang="0">
                  <a:pos x="781" y="680"/>
                </a:cxn>
                <a:cxn ang="0">
                  <a:pos x="884" y="554"/>
                </a:cxn>
                <a:cxn ang="0">
                  <a:pos x="912" y="447"/>
                </a:cxn>
                <a:cxn ang="0">
                  <a:pos x="875" y="437"/>
                </a:cxn>
                <a:cxn ang="0">
                  <a:pos x="865" y="466"/>
                </a:cxn>
                <a:cxn ang="0">
                  <a:pos x="762" y="631"/>
                </a:cxn>
                <a:cxn ang="0">
                  <a:pos x="687" y="651"/>
                </a:cxn>
                <a:cxn ang="0">
                  <a:pos x="668" y="622"/>
                </a:cxn>
                <a:cxn ang="0">
                  <a:pos x="677" y="563"/>
                </a:cxn>
                <a:cxn ang="0">
                  <a:pos x="687" y="505"/>
                </a:cxn>
                <a:cxn ang="0">
                  <a:pos x="724" y="418"/>
                </a:cxn>
                <a:cxn ang="0">
                  <a:pos x="771" y="253"/>
                </a:cxn>
                <a:cxn ang="0">
                  <a:pos x="771" y="97"/>
                </a:cxn>
                <a:cxn ang="0">
                  <a:pos x="687" y="20"/>
                </a:cxn>
                <a:cxn ang="0">
                  <a:pos x="593" y="0"/>
                </a:cxn>
                <a:cxn ang="0">
                  <a:pos x="433" y="49"/>
                </a:cxn>
                <a:cxn ang="0">
                  <a:pos x="339" y="136"/>
                </a:cxn>
                <a:cxn ang="0">
                  <a:pos x="273" y="29"/>
                </a:cxn>
                <a:cxn ang="0">
                  <a:pos x="179" y="0"/>
                </a:cxn>
                <a:cxn ang="0">
                  <a:pos x="123" y="10"/>
                </a:cxn>
                <a:cxn ang="0">
                  <a:pos x="57" y="88"/>
                </a:cxn>
                <a:cxn ang="0">
                  <a:pos x="10" y="204"/>
                </a:cxn>
                <a:cxn ang="0">
                  <a:pos x="0" y="233"/>
                </a:cxn>
                <a:cxn ang="0">
                  <a:pos x="47" y="253"/>
                </a:cxn>
                <a:cxn ang="0">
                  <a:pos x="85" y="126"/>
                </a:cxn>
                <a:cxn ang="0">
                  <a:pos x="170" y="39"/>
                </a:cxn>
                <a:cxn ang="0">
                  <a:pos x="217" y="78"/>
                </a:cxn>
                <a:cxn ang="0">
                  <a:pos x="207" y="214"/>
                </a:cxn>
                <a:cxn ang="0">
                  <a:pos x="170" y="359"/>
                </a:cxn>
                <a:cxn ang="0">
                  <a:pos x="113" y="583"/>
                </a:cxn>
              </a:cxnLst>
              <a:rect l="0" t="0" r="r" b="b"/>
              <a:pathLst>
                <a:path w="912" h="699">
                  <a:moveTo>
                    <a:pt x="113" y="583"/>
                  </a:moveTo>
                  <a:lnTo>
                    <a:pt x="113" y="602"/>
                  </a:lnTo>
                  <a:lnTo>
                    <a:pt x="104" y="622"/>
                  </a:lnTo>
                  <a:lnTo>
                    <a:pt x="104" y="670"/>
                  </a:lnTo>
                  <a:lnTo>
                    <a:pt x="123" y="680"/>
                  </a:lnTo>
                  <a:lnTo>
                    <a:pt x="132" y="690"/>
                  </a:lnTo>
                  <a:lnTo>
                    <a:pt x="151" y="699"/>
                  </a:lnTo>
                  <a:lnTo>
                    <a:pt x="179" y="690"/>
                  </a:lnTo>
                  <a:lnTo>
                    <a:pt x="198" y="680"/>
                  </a:lnTo>
                  <a:lnTo>
                    <a:pt x="226" y="622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5" y="534"/>
                  </a:lnTo>
                  <a:lnTo>
                    <a:pt x="264" y="457"/>
                  </a:lnTo>
                  <a:lnTo>
                    <a:pt x="273" y="427"/>
                  </a:lnTo>
                  <a:lnTo>
                    <a:pt x="292" y="321"/>
                  </a:lnTo>
                  <a:lnTo>
                    <a:pt x="301" y="291"/>
                  </a:lnTo>
                  <a:lnTo>
                    <a:pt x="339" y="214"/>
                  </a:lnTo>
                  <a:lnTo>
                    <a:pt x="358" y="185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8" y="58"/>
                  </a:lnTo>
                  <a:lnTo>
                    <a:pt x="583" y="39"/>
                  </a:lnTo>
                  <a:lnTo>
                    <a:pt x="611" y="49"/>
                  </a:lnTo>
                  <a:lnTo>
                    <a:pt x="649" y="68"/>
                  </a:lnTo>
                  <a:lnTo>
                    <a:pt x="668" y="107"/>
                  </a:lnTo>
                  <a:lnTo>
                    <a:pt x="668" y="156"/>
                  </a:lnTo>
                  <a:lnTo>
                    <a:pt x="658" y="233"/>
                  </a:lnTo>
                  <a:lnTo>
                    <a:pt x="630" y="330"/>
                  </a:lnTo>
                  <a:lnTo>
                    <a:pt x="574" y="505"/>
                  </a:lnTo>
                  <a:lnTo>
                    <a:pt x="564" y="524"/>
                  </a:lnTo>
                  <a:lnTo>
                    <a:pt x="564" y="602"/>
                  </a:lnTo>
                  <a:lnTo>
                    <a:pt x="602" y="660"/>
                  </a:lnTo>
                  <a:lnTo>
                    <a:pt x="630" y="680"/>
                  </a:lnTo>
                  <a:lnTo>
                    <a:pt x="705" y="699"/>
                  </a:lnTo>
                  <a:lnTo>
                    <a:pt x="781" y="680"/>
                  </a:lnTo>
                  <a:lnTo>
                    <a:pt x="846" y="622"/>
                  </a:lnTo>
                  <a:lnTo>
                    <a:pt x="884" y="554"/>
                  </a:lnTo>
                  <a:lnTo>
                    <a:pt x="912" y="495"/>
                  </a:lnTo>
                  <a:lnTo>
                    <a:pt x="912" y="447"/>
                  </a:lnTo>
                  <a:lnTo>
                    <a:pt x="903" y="437"/>
                  </a:lnTo>
                  <a:lnTo>
                    <a:pt x="875" y="437"/>
                  </a:lnTo>
                  <a:lnTo>
                    <a:pt x="865" y="447"/>
                  </a:lnTo>
                  <a:lnTo>
                    <a:pt x="865" y="466"/>
                  </a:lnTo>
                  <a:lnTo>
                    <a:pt x="818" y="573"/>
                  </a:lnTo>
                  <a:lnTo>
                    <a:pt x="762" y="631"/>
                  </a:lnTo>
                  <a:lnTo>
                    <a:pt x="705" y="651"/>
                  </a:lnTo>
                  <a:lnTo>
                    <a:pt x="687" y="651"/>
                  </a:lnTo>
                  <a:lnTo>
                    <a:pt x="677" y="641"/>
                  </a:lnTo>
                  <a:lnTo>
                    <a:pt x="668" y="622"/>
                  </a:lnTo>
                  <a:lnTo>
                    <a:pt x="668" y="583"/>
                  </a:lnTo>
                  <a:lnTo>
                    <a:pt x="677" y="563"/>
                  </a:lnTo>
                  <a:lnTo>
                    <a:pt x="677" y="534"/>
                  </a:lnTo>
                  <a:lnTo>
                    <a:pt x="687" y="505"/>
                  </a:lnTo>
                  <a:lnTo>
                    <a:pt x="705" y="476"/>
                  </a:lnTo>
                  <a:lnTo>
                    <a:pt x="724" y="418"/>
                  </a:lnTo>
                  <a:lnTo>
                    <a:pt x="752" y="340"/>
                  </a:lnTo>
                  <a:lnTo>
                    <a:pt x="771" y="253"/>
                  </a:lnTo>
                  <a:lnTo>
                    <a:pt x="781" y="175"/>
                  </a:lnTo>
                  <a:lnTo>
                    <a:pt x="771" y="97"/>
                  </a:lnTo>
                  <a:lnTo>
                    <a:pt x="734" y="49"/>
                  </a:lnTo>
                  <a:lnTo>
                    <a:pt x="687" y="20"/>
                  </a:lnTo>
                  <a:lnTo>
                    <a:pt x="640" y="0"/>
                  </a:lnTo>
                  <a:lnTo>
                    <a:pt x="593" y="0"/>
                  </a:lnTo>
                  <a:lnTo>
                    <a:pt x="508" y="10"/>
                  </a:lnTo>
                  <a:lnTo>
                    <a:pt x="433" y="49"/>
                  </a:lnTo>
                  <a:lnTo>
                    <a:pt x="376" y="97"/>
                  </a:lnTo>
                  <a:lnTo>
                    <a:pt x="339" y="136"/>
                  </a:lnTo>
                  <a:lnTo>
                    <a:pt x="320" y="68"/>
                  </a:lnTo>
                  <a:lnTo>
                    <a:pt x="273" y="29"/>
                  </a:lnTo>
                  <a:lnTo>
                    <a:pt x="226" y="10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23" y="10"/>
                  </a:lnTo>
                  <a:lnTo>
                    <a:pt x="66" y="68"/>
                  </a:lnTo>
                  <a:lnTo>
                    <a:pt x="57" y="88"/>
                  </a:lnTo>
                  <a:lnTo>
                    <a:pt x="38" y="117"/>
                  </a:lnTo>
                  <a:lnTo>
                    <a:pt x="10" y="204"/>
                  </a:lnTo>
                  <a:lnTo>
                    <a:pt x="10" y="224"/>
                  </a:lnTo>
                  <a:lnTo>
                    <a:pt x="0" y="233"/>
                  </a:lnTo>
                  <a:lnTo>
                    <a:pt x="19" y="253"/>
                  </a:lnTo>
                  <a:lnTo>
                    <a:pt x="47" y="253"/>
                  </a:lnTo>
                  <a:lnTo>
                    <a:pt x="66" y="214"/>
                  </a:lnTo>
                  <a:lnTo>
                    <a:pt x="85" y="126"/>
                  </a:lnTo>
                  <a:lnTo>
                    <a:pt x="123" y="68"/>
                  </a:lnTo>
                  <a:lnTo>
                    <a:pt x="170" y="39"/>
                  </a:lnTo>
                  <a:lnTo>
                    <a:pt x="207" y="58"/>
                  </a:lnTo>
                  <a:lnTo>
                    <a:pt x="217" y="78"/>
                  </a:lnTo>
                  <a:lnTo>
                    <a:pt x="217" y="175"/>
                  </a:lnTo>
                  <a:lnTo>
                    <a:pt x="207" y="214"/>
                  </a:lnTo>
                  <a:lnTo>
                    <a:pt x="198" y="243"/>
                  </a:lnTo>
                  <a:lnTo>
                    <a:pt x="170" y="359"/>
                  </a:lnTo>
                  <a:lnTo>
                    <a:pt x="160" y="389"/>
                  </a:lnTo>
                  <a:lnTo>
                    <a:pt x="113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8" name="Freeform 106"/>
            <p:cNvSpPr>
              <a:spLocks/>
            </p:cNvSpPr>
            <p:nvPr/>
          </p:nvSpPr>
          <p:spPr bwMode="auto">
            <a:xfrm>
              <a:off x="30895" y="4906"/>
              <a:ext cx="1053" cy="990"/>
            </a:xfrm>
            <a:custGeom>
              <a:avLst/>
              <a:gdLst/>
              <a:ahLst/>
              <a:cxnLst>
                <a:cxn ang="0">
                  <a:pos x="658" y="262"/>
                </a:cxn>
                <a:cxn ang="0">
                  <a:pos x="724" y="126"/>
                </a:cxn>
                <a:cxn ang="0">
                  <a:pos x="855" y="48"/>
                </a:cxn>
                <a:cxn ang="0">
                  <a:pos x="930" y="58"/>
                </a:cxn>
                <a:cxn ang="0">
                  <a:pos x="930" y="87"/>
                </a:cxn>
                <a:cxn ang="0">
                  <a:pos x="865" y="165"/>
                </a:cxn>
                <a:cxn ang="0">
                  <a:pos x="874" y="233"/>
                </a:cxn>
                <a:cxn ang="0">
                  <a:pos x="912" y="262"/>
                </a:cxn>
                <a:cxn ang="0">
                  <a:pos x="959" y="272"/>
                </a:cxn>
                <a:cxn ang="0">
                  <a:pos x="1006" y="252"/>
                </a:cxn>
                <a:cxn ang="0">
                  <a:pos x="1043" y="204"/>
                </a:cxn>
                <a:cxn ang="0">
                  <a:pos x="1053" y="145"/>
                </a:cxn>
                <a:cxn ang="0">
                  <a:pos x="1006" y="39"/>
                </a:cxn>
                <a:cxn ang="0">
                  <a:pos x="855" y="0"/>
                </a:cxn>
                <a:cxn ang="0">
                  <a:pos x="714" y="58"/>
                </a:cxn>
                <a:cxn ang="0">
                  <a:pos x="639" y="165"/>
                </a:cxn>
                <a:cxn ang="0">
                  <a:pos x="526" y="29"/>
                </a:cxn>
                <a:cxn ang="0">
                  <a:pos x="404" y="0"/>
                </a:cxn>
                <a:cxn ang="0">
                  <a:pos x="216" y="78"/>
                </a:cxn>
                <a:cxn ang="0">
                  <a:pos x="103" y="223"/>
                </a:cxn>
                <a:cxn ang="0">
                  <a:pos x="66" y="340"/>
                </a:cxn>
                <a:cxn ang="0">
                  <a:pos x="75" y="359"/>
                </a:cxn>
                <a:cxn ang="0">
                  <a:pos x="113" y="349"/>
                </a:cxn>
                <a:cxn ang="0">
                  <a:pos x="169" y="213"/>
                </a:cxn>
                <a:cxn ang="0">
                  <a:pos x="291" y="78"/>
                </a:cxn>
                <a:cxn ang="0">
                  <a:pos x="404" y="48"/>
                </a:cxn>
                <a:cxn ang="0">
                  <a:pos x="460" y="58"/>
                </a:cxn>
                <a:cxn ang="0">
                  <a:pos x="507" y="116"/>
                </a:cxn>
                <a:cxn ang="0">
                  <a:pos x="517" y="194"/>
                </a:cxn>
                <a:cxn ang="0">
                  <a:pos x="489" y="369"/>
                </a:cxn>
                <a:cxn ang="0">
                  <a:pos x="404" y="718"/>
                </a:cxn>
                <a:cxn ang="0">
                  <a:pos x="282" y="922"/>
                </a:cxn>
                <a:cxn ang="0">
                  <a:pos x="178" y="951"/>
                </a:cxn>
                <a:cxn ang="0">
                  <a:pos x="122" y="932"/>
                </a:cxn>
                <a:cxn ang="0">
                  <a:pos x="122" y="912"/>
                </a:cxn>
                <a:cxn ang="0">
                  <a:pos x="188" y="835"/>
                </a:cxn>
                <a:cxn ang="0">
                  <a:pos x="178" y="747"/>
                </a:cxn>
                <a:cxn ang="0">
                  <a:pos x="150" y="728"/>
                </a:cxn>
                <a:cxn ang="0">
                  <a:pos x="113" y="718"/>
                </a:cxn>
                <a:cxn ang="0">
                  <a:pos x="47" y="747"/>
                </a:cxn>
                <a:cxn ang="0">
                  <a:pos x="0" y="806"/>
                </a:cxn>
                <a:cxn ang="0">
                  <a:pos x="19" y="912"/>
                </a:cxn>
                <a:cxn ang="0">
                  <a:pos x="122" y="990"/>
                </a:cxn>
                <a:cxn ang="0">
                  <a:pos x="272" y="980"/>
                </a:cxn>
                <a:cxn ang="0">
                  <a:pos x="376" y="893"/>
                </a:cxn>
                <a:cxn ang="0">
                  <a:pos x="423" y="825"/>
                </a:cxn>
                <a:cxn ang="0">
                  <a:pos x="498" y="942"/>
                </a:cxn>
                <a:cxn ang="0">
                  <a:pos x="648" y="990"/>
                </a:cxn>
                <a:cxn ang="0">
                  <a:pos x="836" y="922"/>
                </a:cxn>
                <a:cxn ang="0">
                  <a:pos x="949" y="767"/>
                </a:cxn>
                <a:cxn ang="0">
                  <a:pos x="987" y="660"/>
                </a:cxn>
                <a:cxn ang="0">
                  <a:pos x="977" y="641"/>
                </a:cxn>
                <a:cxn ang="0">
                  <a:pos x="949" y="641"/>
                </a:cxn>
                <a:cxn ang="0">
                  <a:pos x="940" y="660"/>
                </a:cxn>
                <a:cxn ang="0">
                  <a:pos x="827" y="864"/>
                </a:cxn>
                <a:cxn ang="0">
                  <a:pos x="705" y="942"/>
                </a:cxn>
                <a:cxn ang="0">
                  <a:pos x="620" y="942"/>
                </a:cxn>
                <a:cxn ang="0">
                  <a:pos x="554" y="893"/>
                </a:cxn>
                <a:cxn ang="0">
                  <a:pos x="536" y="806"/>
                </a:cxn>
                <a:cxn ang="0">
                  <a:pos x="554" y="689"/>
                </a:cxn>
                <a:cxn ang="0">
                  <a:pos x="648" y="311"/>
                </a:cxn>
              </a:cxnLst>
              <a:rect l="0" t="0" r="r" b="b"/>
              <a:pathLst>
                <a:path w="1053" h="990">
                  <a:moveTo>
                    <a:pt x="648" y="311"/>
                  </a:moveTo>
                  <a:lnTo>
                    <a:pt x="658" y="262"/>
                  </a:lnTo>
                  <a:lnTo>
                    <a:pt x="686" y="194"/>
                  </a:lnTo>
                  <a:lnTo>
                    <a:pt x="724" y="126"/>
                  </a:lnTo>
                  <a:lnTo>
                    <a:pt x="780" y="68"/>
                  </a:lnTo>
                  <a:lnTo>
                    <a:pt x="855" y="48"/>
                  </a:lnTo>
                  <a:lnTo>
                    <a:pt x="893" y="48"/>
                  </a:lnTo>
                  <a:lnTo>
                    <a:pt x="930" y="58"/>
                  </a:lnTo>
                  <a:lnTo>
                    <a:pt x="968" y="78"/>
                  </a:lnTo>
                  <a:lnTo>
                    <a:pt x="930" y="87"/>
                  </a:lnTo>
                  <a:lnTo>
                    <a:pt x="902" y="107"/>
                  </a:lnTo>
                  <a:lnTo>
                    <a:pt x="865" y="165"/>
                  </a:lnTo>
                  <a:lnTo>
                    <a:pt x="865" y="213"/>
                  </a:lnTo>
                  <a:lnTo>
                    <a:pt x="874" y="233"/>
                  </a:lnTo>
                  <a:lnTo>
                    <a:pt x="893" y="252"/>
                  </a:lnTo>
                  <a:lnTo>
                    <a:pt x="912" y="262"/>
                  </a:lnTo>
                  <a:lnTo>
                    <a:pt x="940" y="272"/>
                  </a:lnTo>
                  <a:lnTo>
                    <a:pt x="959" y="272"/>
                  </a:lnTo>
                  <a:lnTo>
                    <a:pt x="987" y="262"/>
                  </a:lnTo>
                  <a:lnTo>
                    <a:pt x="1006" y="252"/>
                  </a:lnTo>
                  <a:lnTo>
                    <a:pt x="1024" y="233"/>
                  </a:lnTo>
                  <a:lnTo>
                    <a:pt x="1043" y="204"/>
                  </a:lnTo>
                  <a:lnTo>
                    <a:pt x="1053" y="175"/>
                  </a:lnTo>
                  <a:lnTo>
                    <a:pt x="1053" y="145"/>
                  </a:lnTo>
                  <a:lnTo>
                    <a:pt x="1043" y="87"/>
                  </a:lnTo>
                  <a:lnTo>
                    <a:pt x="1006" y="39"/>
                  </a:lnTo>
                  <a:lnTo>
                    <a:pt x="912" y="0"/>
                  </a:lnTo>
                  <a:lnTo>
                    <a:pt x="855" y="0"/>
                  </a:lnTo>
                  <a:lnTo>
                    <a:pt x="771" y="19"/>
                  </a:lnTo>
                  <a:lnTo>
                    <a:pt x="714" y="58"/>
                  </a:lnTo>
                  <a:lnTo>
                    <a:pt x="667" y="116"/>
                  </a:lnTo>
                  <a:lnTo>
                    <a:pt x="639" y="165"/>
                  </a:lnTo>
                  <a:lnTo>
                    <a:pt x="583" y="78"/>
                  </a:lnTo>
                  <a:lnTo>
                    <a:pt x="526" y="29"/>
                  </a:lnTo>
                  <a:lnTo>
                    <a:pt x="460" y="0"/>
                  </a:lnTo>
                  <a:lnTo>
                    <a:pt x="404" y="0"/>
                  </a:lnTo>
                  <a:lnTo>
                    <a:pt x="301" y="19"/>
                  </a:lnTo>
                  <a:lnTo>
                    <a:pt x="216" y="78"/>
                  </a:lnTo>
                  <a:lnTo>
                    <a:pt x="150" y="145"/>
                  </a:lnTo>
                  <a:lnTo>
                    <a:pt x="103" y="223"/>
                  </a:lnTo>
                  <a:lnTo>
                    <a:pt x="75" y="291"/>
                  </a:lnTo>
                  <a:lnTo>
                    <a:pt x="66" y="340"/>
                  </a:lnTo>
                  <a:lnTo>
                    <a:pt x="66" y="349"/>
                  </a:lnTo>
                  <a:lnTo>
                    <a:pt x="75" y="359"/>
                  </a:lnTo>
                  <a:lnTo>
                    <a:pt x="103" y="359"/>
                  </a:lnTo>
                  <a:lnTo>
                    <a:pt x="113" y="349"/>
                  </a:lnTo>
                  <a:lnTo>
                    <a:pt x="113" y="330"/>
                  </a:lnTo>
                  <a:lnTo>
                    <a:pt x="169" y="213"/>
                  </a:lnTo>
                  <a:lnTo>
                    <a:pt x="225" y="136"/>
                  </a:lnTo>
                  <a:lnTo>
                    <a:pt x="291" y="78"/>
                  </a:lnTo>
                  <a:lnTo>
                    <a:pt x="348" y="58"/>
                  </a:lnTo>
                  <a:lnTo>
                    <a:pt x="404" y="48"/>
                  </a:lnTo>
                  <a:lnTo>
                    <a:pt x="442" y="48"/>
                  </a:lnTo>
                  <a:lnTo>
                    <a:pt x="460" y="58"/>
                  </a:lnTo>
                  <a:lnTo>
                    <a:pt x="489" y="87"/>
                  </a:lnTo>
                  <a:lnTo>
                    <a:pt x="507" y="116"/>
                  </a:lnTo>
                  <a:lnTo>
                    <a:pt x="517" y="155"/>
                  </a:lnTo>
                  <a:lnTo>
                    <a:pt x="517" y="194"/>
                  </a:lnTo>
                  <a:lnTo>
                    <a:pt x="507" y="262"/>
                  </a:lnTo>
                  <a:lnTo>
                    <a:pt x="489" y="369"/>
                  </a:lnTo>
                  <a:lnTo>
                    <a:pt x="451" y="514"/>
                  </a:lnTo>
                  <a:lnTo>
                    <a:pt x="404" y="718"/>
                  </a:lnTo>
                  <a:lnTo>
                    <a:pt x="357" y="835"/>
                  </a:lnTo>
                  <a:lnTo>
                    <a:pt x="282" y="922"/>
                  </a:lnTo>
                  <a:lnTo>
                    <a:pt x="197" y="951"/>
                  </a:lnTo>
                  <a:lnTo>
                    <a:pt x="178" y="951"/>
                  </a:lnTo>
                  <a:lnTo>
                    <a:pt x="160" y="942"/>
                  </a:lnTo>
                  <a:lnTo>
                    <a:pt x="122" y="932"/>
                  </a:lnTo>
                  <a:lnTo>
                    <a:pt x="94" y="922"/>
                  </a:lnTo>
                  <a:lnTo>
                    <a:pt x="122" y="912"/>
                  </a:lnTo>
                  <a:lnTo>
                    <a:pt x="150" y="893"/>
                  </a:lnTo>
                  <a:lnTo>
                    <a:pt x="188" y="835"/>
                  </a:lnTo>
                  <a:lnTo>
                    <a:pt x="188" y="767"/>
                  </a:lnTo>
                  <a:lnTo>
                    <a:pt x="178" y="747"/>
                  </a:lnTo>
                  <a:lnTo>
                    <a:pt x="160" y="738"/>
                  </a:lnTo>
                  <a:lnTo>
                    <a:pt x="150" y="728"/>
                  </a:lnTo>
                  <a:lnTo>
                    <a:pt x="131" y="728"/>
                  </a:lnTo>
                  <a:lnTo>
                    <a:pt x="113" y="718"/>
                  </a:lnTo>
                  <a:lnTo>
                    <a:pt x="75" y="728"/>
                  </a:lnTo>
                  <a:lnTo>
                    <a:pt x="47" y="747"/>
                  </a:lnTo>
                  <a:lnTo>
                    <a:pt x="19" y="776"/>
                  </a:lnTo>
                  <a:lnTo>
                    <a:pt x="0" y="806"/>
                  </a:lnTo>
                  <a:lnTo>
                    <a:pt x="0" y="854"/>
                  </a:lnTo>
                  <a:lnTo>
                    <a:pt x="19" y="912"/>
                  </a:lnTo>
                  <a:lnTo>
                    <a:pt x="66" y="961"/>
                  </a:lnTo>
                  <a:lnTo>
                    <a:pt x="122" y="990"/>
                  </a:lnTo>
                  <a:lnTo>
                    <a:pt x="197" y="990"/>
                  </a:lnTo>
                  <a:lnTo>
                    <a:pt x="272" y="980"/>
                  </a:lnTo>
                  <a:lnTo>
                    <a:pt x="338" y="942"/>
                  </a:lnTo>
                  <a:lnTo>
                    <a:pt x="376" y="893"/>
                  </a:lnTo>
                  <a:lnTo>
                    <a:pt x="404" y="854"/>
                  </a:lnTo>
                  <a:lnTo>
                    <a:pt x="423" y="825"/>
                  </a:lnTo>
                  <a:lnTo>
                    <a:pt x="451" y="883"/>
                  </a:lnTo>
                  <a:lnTo>
                    <a:pt x="498" y="942"/>
                  </a:lnTo>
                  <a:lnTo>
                    <a:pt x="564" y="980"/>
                  </a:lnTo>
                  <a:lnTo>
                    <a:pt x="648" y="990"/>
                  </a:lnTo>
                  <a:lnTo>
                    <a:pt x="752" y="971"/>
                  </a:lnTo>
                  <a:lnTo>
                    <a:pt x="836" y="922"/>
                  </a:lnTo>
                  <a:lnTo>
                    <a:pt x="902" y="844"/>
                  </a:lnTo>
                  <a:lnTo>
                    <a:pt x="949" y="767"/>
                  </a:lnTo>
                  <a:lnTo>
                    <a:pt x="977" y="699"/>
                  </a:lnTo>
                  <a:lnTo>
                    <a:pt x="987" y="660"/>
                  </a:lnTo>
                  <a:lnTo>
                    <a:pt x="987" y="641"/>
                  </a:lnTo>
                  <a:lnTo>
                    <a:pt x="977" y="641"/>
                  </a:lnTo>
                  <a:lnTo>
                    <a:pt x="968" y="631"/>
                  </a:lnTo>
                  <a:lnTo>
                    <a:pt x="949" y="641"/>
                  </a:lnTo>
                  <a:lnTo>
                    <a:pt x="940" y="641"/>
                  </a:lnTo>
                  <a:lnTo>
                    <a:pt x="940" y="660"/>
                  </a:lnTo>
                  <a:lnTo>
                    <a:pt x="893" y="776"/>
                  </a:lnTo>
                  <a:lnTo>
                    <a:pt x="827" y="864"/>
                  </a:lnTo>
                  <a:lnTo>
                    <a:pt x="761" y="912"/>
                  </a:lnTo>
                  <a:lnTo>
                    <a:pt x="705" y="942"/>
                  </a:lnTo>
                  <a:lnTo>
                    <a:pt x="658" y="951"/>
                  </a:lnTo>
                  <a:lnTo>
                    <a:pt x="620" y="942"/>
                  </a:lnTo>
                  <a:lnTo>
                    <a:pt x="592" y="932"/>
                  </a:lnTo>
                  <a:lnTo>
                    <a:pt x="554" y="893"/>
                  </a:lnTo>
                  <a:lnTo>
                    <a:pt x="536" y="835"/>
                  </a:lnTo>
                  <a:lnTo>
                    <a:pt x="536" y="806"/>
                  </a:lnTo>
                  <a:lnTo>
                    <a:pt x="545" y="757"/>
                  </a:lnTo>
                  <a:lnTo>
                    <a:pt x="554" y="689"/>
                  </a:lnTo>
                  <a:lnTo>
                    <a:pt x="573" y="611"/>
                  </a:lnTo>
                  <a:lnTo>
                    <a:pt x="648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9" name="Freeform 107"/>
            <p:cNvSpPr>
              <a:spLocks/>
            </p:cNvSpPr>
            <p:nvPr/>
          </p:nvSpPr>
          <p:spPr bwMode="auto">
            <a:xfrm>
              <a:off x="32107" y="4294"/>
              <a:ext cx="912" cy="699"/>
            </a:xfrm>
            <a:custGeom>
              <a:avLst/>
              <a:gdLst/>
              <a:ahLst/>
              <a:cxnLst>
                <a:cxn ang="0">
                  <a:pos x="113" y="602"/>
                </a:cxn>
                <a:cxn ang="0">
                  <a:pos x="104" y="670"/>
                </a:cxn>
                <a:cxn ang="0">
                  <a:pos x="132" y="690"/>
                </a:cxn>
                <a:cxn ang="0">
                  <a:pos x="179" y="690"/>
                </a:cxn>
                <a:cxn ang="0">
                  <a:pos x="226" y="622"/>
                </a:cxn>
                <a:cxn ang="0">
                  <a:pos x="235" y="563"/>
                </a:cxn>
                <a:cxn ang="0">
                  <a:pos x="264" y="457"/>
                </a:cxn>
                <a:cxn ang="0">
                  <a:pos x="292" y="321"/>
                </a:cxn>
                <a:cxn ang="0">
                  <a:pos x="339" y="214"/>
                </a:cxn>
                <a:cxn ang="0">
                  <a:pos x="395" y="136"/>
                </a:cxn>
                <a:cxn ang="0">
                  <a:pos x="508" y="58"/>
                </a:cxn>
                <a:cxn ang="0">
                  <a:pos x="612" y="49"/>
                </a:cxn>
                <a:cxn ang="0">
                  <a:pos x="668" y="107"/>
                </a:cxn>
                <a:cxn ang="0">
                  <a:pos x="659" y="233"/>
                </a:cxn>
                <a:cxn ang="0">
                  <a:pos x="574" y="505"/>
                </a:cxn>
                <a:cxn ang="0">
                  <a:pos x="565" y="602"/>
                </a:cxn>
                <a:cxn ang="0">
                  <a:pos x="630" y="680"/>
                </a:cxn>
                <a:cxn ang="0">
                  <a:pos x="781" y="680"/>
                </a:cxn>
                <a:cxn ang="0">
                  <a:pos x="884" y="554"/>
                </a:cxn>
                <a:cxn ang="0">
                  <a:pos x="912" y="447"/>
                </a:cxn>
                <a:cxn ang="0">
                  <a:pos x="875" y="437"/>
                </a:cxn>
                <a:cxn ang="0">
                  <a:pos x="865" y="466"/>
                </a:cxn>
                <a:cxn ang="0">
                  <a:pos x="762" y="631"/>
                </a:cxn>
                <a:cxn ang="0">
                  <a:pos x="687" y="651"/>
                </a:cxn>
                <a:cxn ang="0">
                  <a:pos x="668" y="622"/>
                </a:cxn>
                <a:cxn ang="0">
                  <a:pos x="677" y="563"/>
                </a:cxn>
                <a:cxn ang="0">
                  <a:pos x="687" y="505"/>
                </a:cxn>
                <a:cxn ang="0">
                  <a:pos x="724" y="418"/>
                </a:cxn>
                <a:cxn ang="0">
                  <a:pos x="771" y="253"/>
                </a:cxn>
                <a:cxn ang="0">
                  <a:pos x="771" y="97"/>
                </a:cxn>
                <a:cxn ang="0">
                  <a:pos x="687" y="20"/>
                </a:cxn>
                <a:cxn ang="0">
                  <a:pos x="593" y="0"/>
                </a:cxn>
                <a:cxn ang="0">
                  <a:pos x="433" y="49"/>
                </a:cxn>
                <a:cxn ang="0">
                  <a:pos x="339" y="136"/>
                </a:cxn>
                <a:cxn ang="0">
                  <a:pos x="273" y="29"/>
                </a:cxn>
                <a:cxn ang="0">
                  <a:pos x="179" y="0"/>
                </a:cxn>
                <a:cxn ang="0">
                  <a:pos x="123" y="10"/>
                </a:cxn>
                <a:cxn ang="0">
                  <a:pos x="57" y="88"/>
                </a:cxn>
                <a:cxn ang="0">
                  <a:pos x="10" y="204"/>
                </a:cxn>
                <a:cxn ang="0">
                  <a:pos x="0" y="233"/>
                </a:cxn>
                <a:cxn ang="0">
                  <a:pos x="47" y="253"/>
                </a:cxn>
                <a:cxn ang="0">
                  <a:pos x="85" y="126"/>
                </a:cxn>
                <a:cxn ang="0">
                  <a:pos x="170" y="39"/>
                </a:cxn>
                <a:cxn ang="0">
                  <a:pos x="217" y="78"/>
                </a:cxn>
                <a:cxn ang="0">
                  <a:pos x="207" y="214"/>
                </a:cxn>
                <a:cxn ang="0">
                  <a:pos x="170" y="359"/>
                </a:cxn>
                <a:cxn ang="0">
                  <a:pos x="113" y="583"/>
                </a:cxn>
              </a:cxnLst>
              <a:rect l="0" t="0" r="r" b="b"/>
              <a:pathLst>
                <a:path w="912" h="699">
                  <a:moveTo>
                    <a:pt x="113" y="583"/>
                  </a:moveTo>
                  <a:lnTo>
                    <a:pt x="113" y="602"/>
                  </a:lnTo>
                  <a:lnTo>
                    <a:pt x="104" y="622"/>
                  </a:lnTo>
                  <a:lnTo>
                    <a:pt x="104" y="670"/>
                  </a:lnTo>
                  <a:lnTo>
                    <a:pt x="123" y="680"/>
                  </a:lnTo>
                  <a:lnTo>
                    <a:pt x="132" y="690"/>
                  </a:lnTo>
                  <a:lnTo>
                    <a:pt x="151" y="699"/>
                  </a:lnTo>
                  <a:lnTo>
                    <a:pt x="179" y="690"/>
                  </a:lnTo>
                  <a:lnTo>
                    <a:pt x="198" y="680"/>
                  </a:lnTo>
                  <a:lnTo>
                    <a:pt x="226" y="622"/>
                  </a:lnTo>
                  <a:lnTo>
                    <a:pt x="235" y="592"/>
                  </a:lnTo>
                  <a:lnTo>
                    <a:pt x="235" y="563"/>
                  </a:lnTo>
                  <a:lnTo>
                    <a:pt x="245" y="534"/>
                  </a:lnTo>
                  <a:lnTo>
                    <a:pt x="264" y="457"/>
                  </a:lnTo>
                  <a:lnTo>
                    <a:pt x="273" y="427"/>
                  </a:lnTo>
                  <a:lnTo>
                    <a:pt x="292" y="321"/>
                  </a:lnTo>
                  <a:lnTo>
                    <a:pt x="301" y="291"/>
                  </a:lnTo>
                  <a:lnTo>
                    <a:pt x="339" y="214"/>
                  </a:lnTo>
                  <a:lnTo>
                    <a:pt x="358" y="185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8" y="58"/>
                  </a:lnTo>
                  <a:lnTo>
                    <a:pt x="583" y="39"/>
                  </a:lnTo>
                  <a:lnTo>
                    <a:pt x="612" y="49"/>
                  </a:lnTo>
                  <a:lnTo>
                    <a:pt x="649" y="68"/>
                  </a:lnTo>
                  <a:lnTo>
                    <a:pt x="668" y="107"/>
                  </a:lnTo>
                  <a:lnTo>
                    <a:pt x="668" y="156"/>
                  </a:lnTo>
                  <a:lnTo>
                    <a:pt x="659" y="233"/>
                  </a:lnTo>
                  <a:lnTo>
                    <a:pt x="630" y="330"/>
                  </a:lnTo>
                  <a:lnTo>
                    <a:pt x="574" y="505"/>
                  </a:lnTo>
                  <a:lnTo>
                    <a:pt x="565" y="524"/>
                  </a:lnTo>
                  <a:lnTo>
                    <a:pt x="565" y="602"/>
                  </a:lnTo>
                  <a:lnTo>
                    <a:pt x="602" y="660"/>
                  </a:lnTo>
                  <a:lnTo>
                    <a:pt x="630" y="680"/>
                  </a:lnTo>
                  <a:lnTo>
                    <a:pt x="706" y="699"/>
                  </a:lnTo>
                  <a:lnTo>
                    <a:pt x="781" y="680"/>
                  </a:lnTo>
                  <a:lnTo>
                    <a:pt x="847" y="622"/>
                  </a:lnTo>
                  <a:lnTo>
                    <a:pt x="884" y="554"/>
                  </a:lnTo>
                  <a:lnTo>
                    <a:pt x="912" y="495"/>
                  </a:lnTo>
                  <a:lnTo>
                    <a:pt x="912" y="447"/>
                  </a:lnTo>
                  <a:lnTo>
                    <a:pt x="903" y="437"/>
                  </a:lnTo>
                  <a:lnTo>
                    <a:pt x="875" y="437"/>
                  </a:lnTo>
                  <a:lnTo>
                    <a:pt x="865" y="447"/>
                  </a:lnTo>
                  <a:lnTo>
                    <a:pt x="865" y="466"/>
                  </a:lnTo>
                  <a:lnTo>
                    <a:pt x="818" y="573"/>
                  </a:lnTo>
                  <a:lnTo>
                    <a:pt x="762" y="631"/>
                  </a:lnTo>
                  <a:lnTo>
                    <a:pt x="706" y="651"/>
                  </a:lnTo>
                  <a:lnTo>
                    <a:pt x="687" y="651"/>
                  </a:lnTo>
                  <a:lnTo>
                    <a:pt x="677" y="641"/>
                  </a:lnTo>
                  <a:lnTo>
                    <a:pt x="668" y="622"/>
                  </a:lnTo>
                  <a:lnTo>
                    <a:pt x="668" y="583"/>
                  </a:lnTo>
                  <a:lnTo>
                    <a:pt x="677" y="563"/>
                  </a:lnTo>
                  <a:lnTo>
                    <a:pt x="677" y="534"/>
                  </a:lnTo>
                  <a:lnTo>
                    <a:pt x="687" y="505"/>
                  </a:lnTo>
                  <a:lnTo>
                    <a:pt x="706" y="476"/>
                  </a:lnTo>
                  <a:lnTo>
                    <a:pt x="724" y="418"/>
                  </a:lnTo>
                  <a:lnTo>
                    <a:pt x="753" y="340"/>
                  </a:lnTo>
                  <a:lnTo>
                    <a:pt x="771" y="253"/>
                  </a:lnTo>
                  <a:lnTo>
                    <a:pt x="781" y="175"/>
                  </a:lnTo>
                  <a:lnTo>
                    <a:pt x="771" y="97"/>
                  </a:lnTo>
                  <a:lnTo>
                    <a:pt x="734" y="49"/>
                  </a:lnTo>
                  <a:lnTo>
                    <a:pt x="687" y="20"/>
                  </a:lnTo>
                  <a:lnTo>
                    <a:pt x="640" y="0"/>
                  </a:lnTo>
                  <a:lnTo>
                    <a:pt x="593" y="0"/>
                  </a:lnTo>
                  <a:lnTo>
                    <a:pt x="508" y="10"/>
                  </a:lnTo>
                  <a:lnTo>
                    <a:pt x="433" y="49"/>
                  </a:lnTo>
                  <a:lnTo>
                    <a:pt x="376" y="97"/>
                  </a:lnTo>
                  <a:lnTo>
                    <a:pt x="339" y="136"/>
                  </a:lnTo>
                  <a:lnTo>
                    <a:pt x="320" y="68"/>
                  </a:lnTo>
                  <a:lnTo>
                    <a:pt x="273" y="29"/>
                  </a:lnTo>
                  <a:lnTo>
                    <a:pt x="226" y="10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23" y="10"/>
                  </a:lnTo>
                  <a:lnTo>
                    <a:pt x="66" y="68"/>
                  </a:lnTo>
                  <a:lnTo>
                    <a:pt x="57" y="88"/>
                  </a:lnTo>
                  <a:lnTo>
                    <a:pt x="38" y="117"/>
                  </a:lnTo>
                  <a:lnTo>
                    <a:pt x="10" y="204"/>
                  </a:lnTo>
                  <a:lnTo>
                    <a:pt x="10" y="224"/>
                  </a:lnTo>
                  <a:lnTo>
                    <a:pt x="0" y="233"/>
                  </a:lnTo>
                  <a:lnTo>
                    <a:pt x="19" y="253"/>
                  </a:lnTo>
                  <a:lnTo>
                    <a:pt x="47" y="253"/>
                  </a:lnTo>
                  <a:lnTo>
                    <a:pt x="66" y="214"/>
                  </a:lnTo>
                  <a:lnTo>
                    <a:pt x="85" y="126"/>
                  </a:lnTo>
                  <a:lnTo>
                    <a:pt x="123" y="68"/>
                  </a:lnTo>
                  <a:lnTo>
                    <a:pt x="170" y="39"/>
                  </a:lnTo>
                  <a:lnTo>
                    <a:pt x="207" y="58"/>
                  </a:lnTo>
                  <a:lnTo>
                    <a:pt x="217" y="78"/>
                  </a:lnTo>
                  <a:lnTo>
                    <a:pt x="217" y="175"/>
                  </a:lnTo>
                  <a:lnTo>
                    <a:pt x="207" y="214"/>
                  </a:lnTo>
                  <a:lnTo>
                    <a:pt x="198" y="243"/>
                  </a:lnTo>
                  <a:lnTo>
                    <a:pt x="170" y="359"/>
                  </a:lnTo>
                  <a:lnTo>
                    <a:pt x="160" y="389"/>
                  </a:lnTo>
                  <a:lnTo>
                    <a:pt x="113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22" name="Group 138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806399" y="4495800"/>
            <a:ext cx="3035764" cy="685800"/>
            <a:chOff x="2625" y="2938"/>
            <a:chExt cx="26657" cy="6022"/>
          </a:xfrm>
        </p:grpSpPr>
        <p:sp>
          <p:nvSpPr>
            <p:cNvPr id="42124" name="Freeform 140"/>
            <p:cNvSpPr>
              <a:spLocks noEditPoints="1"/>
            </p:cNvSpPr>
            <p:nvPr/>
          </p:nvSpPr>
          <p:spPr bwMode="auto">
            <a:xfrm>
              <a:off x="2625" y="5546"/>
              <a:ext cx="1425" cy="515"/>
            </a:xfrm>
            <a:custGeom>
              <a:avLst/>
              <a:gdLst/>
              <a:ahLst/>
              <a:cxnLst>
                <a:cxn ang="0">
                  <a:pos x="1350" y="86"/>
                </a:cxn>
                <a:cxn ang="0">
                  <a:pos x="1384" y="86"/>
                </a:cxn>
                <a:cxn ang="0">
                  <a:pos x="1417" y="69"/>
                </a:cxn>
                <a:cxn ang="0">
                  <a:pos x="1425" y="60"/>
                </a:cxn>
                <a:cxn ang="0">
                  <a:pos x="1425" y="26"/>
                </a:cxn>
                <a:cxn ang="0">
                  <a:pos x="1417" y="9"/>
                </a:cxn>
                <a:cxn ang="0">
                  <a:pos x="1400" y="0"/>
                </a:cxn>
                <a:cxn ang="0">
                  <a:pos x="25" y="0"/>
                </a:cxn>
                <a:cxn ang="0">
                  <a:pos x="17" y="9"/>
                </a:cxn>
                <a:cxn ang="0">
                  <a:pos x="0" y="43"/>
                </a:cxn>
                <a:cxn ang="0">
                  <a:pos x="17" y="77"/>
                </a:cxn>
                <a:cxn ang="0">
                  <a:pos x="25" y="77"/>
                </a:cxn>
                <a:cxn ang="0">
                  <a:pos x="42" y="86"/>
                </a:cxn>
                <a:cxn ang="0">
                  <a:pos x="75" y="86"/>
                </a:cxn>
                <a:cxn ang="0">
                  <a:pos x="1350" y="86"/>
                </a:cxn>
                <a:cxn ang="0">
                  <a:pos x="1359" y="515"/>
                </a:cxn>
                <a:cxn ang="0">
                  <a:pos x="1392" y="515"/>
                </a:cxn>
                <a:cxn ang="0">
                  <a:pos x="1400" y="506"/>
                </a:cxn>
                <a:cxn ang="0">
                  <a:pos x="1417" y="497"/>
                </a:cxn>
                <a:cxn ang="0">
                  <a:pos x="1425" y="489"/>
                </a:cxn>
                <a:cxn ang="0">
                  <a:pos x="1425" y="455"/>
                </a:cxn>
                <a:cxn ang="0">
                  <a:pos x="1417" y="437"/>
                </a:cxn>
                <a:cxn ang="0">
                  <a:pos x="1400" y="429"/>
                </a:cxn>
                <a:cxn ang="0">
                  <a:pos x="25" y="429"/>
                </a:cxn>
                <a:cxn ang="0">
                  <a:pos x="17" y="437"/>
                </a:cxn>
                <a:cxn ang="0">
                  <a:pos x="0" y="472"/>
                </a:cxn>
                <a:cxn ang="0">
                  <a:pos x="8" y="489"/>
                </a:cxn>
                <a:cxn ang="0">
                  <a:pos x="25" y="506"/>
                </a:cxn>
                <a:cxn ang="0">
                  <a:pos x="42" y="515"/>
                </a:cxn>
                <a:cxn ang="0">
                  <a:pos x="75" y="515"/>
                </a:cxn>
                <a:cxn ang="0">
                  <a:pos x="1359" y="515"/>
                </a:cxn>
              </a:cxnLst>
              <a:rect l="0" t="0" r="r" b="b"/>
              <a:pathLst>
                <a:path w="1425" h="515">
                  <a:moveTo>
                    <a:pt x="1350" y="86"/>
                  </a:moveTo>
                  <a:lnTo>
                    <a:pt x="1384" y="86"/>
                  </a:lnTo>
                  <a:lnTo>
                    <a:pt x="1417" y="69"/>
                  </a:lnTo>
                  <a:lnTo>
                    <a:pt x="1425" y="60"/>
                  </a:lnTo>
                  <a:lnTo>
                    <a:pt x="1425" y="26"/>
                  </a:lnTo>
                  <a:lnTo>
                    <a:pt x="1417" y="9"/>
                  </a:lnTo>
                  <a:lnTo>
                    <a:pt x="1400" y="0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0" y="43"/>
                  </a:lnTo>
                  <a:lnTo>
                    <a:pt x="17" y="77"/>
                  </a:lnTo>
                  <a:lnTo>
                    <a:pt x="25" y="77"/>
                  </a:lnTo>
                  <a:lnTo>
                    <a:pt x="42" y="86"/>
                  </a:lnTo>
                  <a:lnTo>
                    <a:pt x="75" y="86"/>
                  </a:lnTo>
                  <a:lnTo>
                    <a:pt x="1350" y="86"/>
                  </a:lnTo>
                  <a:close/>
                  <a:moveTo>
                    <a:pt x="1359" y="515"/>
                  </a:moveTo>
                  <a:lnTo>
                    <a:pt x="1392" y="515"/>
                  </a:lnTo>
                  <a:lnTo>
                    <a:pt x="1400" y="506"/>
                  </a:lnTo>
                  <a:lnTo>
                    <a:pt x="1417" y="497"/>
                  </a:lnTo>
                  <a:lnTo>
                    <a:pt x="1425" y="489"/>
                  </a:lnTo>
                  <a:lnTo>
                    <a:pt x="1425" y="455"/>
                  </a:lnTo>
                  <a:lnTo>
                    <a:pt x="1417" y="437"/>
                  </a:lnTo>
                  <a:lnTo>
                    <a:pt x="1400" y="429"/>
                  </a:lnTo>
                  <a:lnTo>
                    <a:pt x="25" y="429"/>
                  </a:lnTo>
                  <a:lnTo>
                    <a:pt x="17" y="437"/>
                  </a:lnTo>
                  <a:lnTo>
                    <a:pt x="0" y="472"/>
                  </a:lnTo>
                  <a:lnTo>
                    <a:pt x="8" y="489"/>
                  </a:lnTo>
                  <a:lnTo>
                    <a:pt x="25" y="506"/>
                  </a:lnTo>
                  <a:lnTo>
                    <a:pt x="42" y="515"/>
                  </a:lnTo>
                  <a:lnTo>
                    <a:pt x="75" y="515"/>
                  </a:lnTo>
                  <a:lnTo>
                    <a:pt x="1359" y="5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5" name="Freeform 141"/>
            <p:cNvSpPr>
              <a:spLocks/>
            </p:cNvSpPr>
            <p:nvPr/>
          </p:nvSpPr>
          <p:spPr bwMode="auto">
            <a:xfrm>
              <a:off x="5234" y="3402"/>
              <a:ext cx="709" cy="1466"/>
            </a:xfrm>
            <a:custGeom>
              <a:avLst/>
              <a:gdLst/>
              <a:ahLst/>
              <a:cxnLst>
                <a:cxn ang="0">
                  <a:pos x="442" y="60"/>
                </a:cxn>
                <a:cxn ang="0">
                  <a:pos x="442" y="34"/>
                </a:cxn>
                <a:cxn ang="0">
                  <a:pos x="434" y="17"/>
                </a:cxn>
                <a:cxn ang="0">
                  <a:pos x="425" y="8"/>
                </a:cxn>
                <a:cxn ang="0">
                  <a:pos x="409" y="0"/>
                </a:cxn>
                <a:cxn ang="0">
                  <a:pos x="392" y="0"/>
                </a:cxn>
                <a:cxn ang="0">
                  <a:pos x="309" y="68"/>
                </a:cxn>
                <a:cxn ang="0">
                  <a:pos x="217" y="111"/>
                </a:cxn>
                <a:cxn ang="0">
                  <a:pos x="125" y="128"/>
                </a:cxn>
                <a:cxn ang="0">
                  <a:pos x="50" y="137"/>
                </a:cxn>
                <a:cxn ang="0">
                  <a:pos x="0" y="137"/>
                </a:cxn>
                <a:cxn ang="0">
                  <a:pos x="0" y="205"/>
                </a:cxn>
                <a:cxn ang="0">
                  <a:pos x="67" y="205"/>
                </a:cxn>
                <a:cxn ang="0">
                  <a:pos x="167" y="188"/>
                </a:cxn>
                <a:cxn ang="0">
                  <a:pos x="284" y="154"/>
                </a:cxn>
                <a:cxn ang="0">
                  <a:pos x="284" y="1295"/>
                </a:cxn>
                <a:cxn ang="0">
                  <a:pos x="275" y="1338"/>
                </a:cxn>
                <a:cxn ang="0">
                  <a:pos x="267" y="1363"/>
                </a:cxn>
                <a:cxn ang="0">
                  <a:pos x="234" y="1381"/>
                </a:cxn>
                <a:cxn ang="0">
                  <a:pos x="175" y="1398"/>
                </a:cxn>
                <a:cxn ang="0">
                  <a:pos x="8" y="1398"/>
                </a:cxn>
                <a:cxn ang="0">
                  <a:pos x="8" y="1466"/>
                </a:cxn>
                <a:cxn ang="0">
                  <a:pos x="83" y="1466"/>
                </a:cxn>
                <a:cxn ang="0">
                  <a:pos x="183" y="1458"/>
                </a:cxn>
                <a:cxn ang="0">
                  <a:pos x="534" y="1458"/>
                </a:cxn>
                <a:cxn ang="0">
                  <a:pos x="634" y="1466"/>
                </a:cxn>
                <a:cxn ang="0">
                  <a:pos x="709" y="1466"/>
                </a:cxn>
                <a:cxn ang="0">
                  <a:pos x="709" y="1398"/>
                </a:cxn>
                <a:cxn ang="0">
                  <a:pos x="542" y="1398"/>
                </a:cxn>
                <a:cxn ang="0">
                  <a:pos x="484" y="1381"/>
                </a:cxn>
                <a:cxn ang="0">
                  <a:pos x="450" y="1363"/>
                </a:cxn>
                <a:cxn ang="0">
                  <a:pos x="442" y="1338"/>
                </a:cxn>
                <a:cxn ang="0">
                  <a:pos x="442" y="1295"/>
                </a:cxn>
                <a:cxn ang="0">
                  <a:pos x="442" y="60"/>
                </a:cxn>
              </a:cxnLst>
              <a:rect l="0" t="0" r="r" b="b"/>
              <a:pathLst>
                <a:path w="709" h="1466">
                  <a:moveTo>
                    <a:pt x="442" y="60"/>
                  </a:moveTo>
                  <a:lnTo>
                    <a:pt x="442" y="34"/>
                  </a:lnTo>
                  <a:lnTo>
                    <a:pt x="434" y="17"/>
                  </a:lnTo>
                  <a:lnTo>
                    <a:pt x="425" y="8"/>
                  </a:lnTo>
                  <a:lnTo>
                    <a:pt x="409" y="0"/>
                  </a:lnTo>
                  <a:lnTo>
                    <a:pt x="392" y="0"/>
                  </a:lnTo>
                  <a:lnTo>
                    <a:pt x="309" y="68"/>
                  </a:lnTo>
                  <a:lnTo>
                    <a:pt x="217" y="111"/>
                  </a:lnTo>
                  <a:lnTo>
                    <a:pt x="125" y="128"/>
                  </a:lnTo>
                  <a:lnTo>
                    <a:pt x="50" y="137"/>
                  </a:lnTo>
                  <a:lnTo>
                    <a:pt x="0" y="137"/>
                  </a:lnTo>
                  <a:lnTo>
                    <a:pt x="0" y="205"/>
                  </a:lnTo>
                  <a:lnTo>
                    <a:pt x="67" y="205"/>
                  </a:lnTo>
                  <a:lnTo>
                    <a:pt x="167" y="188"/>
                  </a:lnTo>
                  <a:lnTo>
                    <a:pt x="284" y="154"/>
                  </a:lnTo>
                  <a:lnTo>
                    <a:pt x="284" y="1295"/>
                  </a:lnTo>
                  <a:lnTo>
                    <a:pt x="275" y="1338"/>
                  </a:lnTo>
                  <a:lnTo>
                    <a:pt x="267" y="1363"/>
                  </a:lnTo>
                  <a:lnTo>
                    <a:pt x="234" y="1381"/>
                  </a:lnTo>
                  <a:lnTo>
                    <a:pt x="175" y="1398"/>
                  </a:lnTo>
                  <a:lnTo>
                    <a:pt x="8" y="1398"/>
                  </a:lnTo>
                  <a:lnTo>
                    <a:pt x="8" y="1466"/>
                  </a:lnTo>
                  <a:lnTo>
                    <a:pt x="83" y="1466"/>
                  </a:lnTo>
                  <a:lnTo>
                    <a:pt x="183" y="1458"/>
                  </a:lnTo>
                  <a:lnTo>
                    <a:pt x="534" y="1458"/>
                  </a:lnTo>
                  <a:lnTo>
                    <a:pt x="634" y="1466"/>
                  </a:lnTo>
                  <a:lnTo>
                    <a:pt x="709" y="1466"/>
                  </a:lnTo>
                  <a:lnTo>
                    <a:pt x="709" y="1398"/>
                  </a:lnTo>
                  <a:lnTo>
                    <a:pt x="542" y="1398"/>
                  </a:lnTo>
                  <a:lnTo>
                    <a:pt x="484" y="1381"/>
                  </a:lnTo>
                  <a:lnTo>
                    <a:pt x="450" y="1363"/>
                  </a:lnTo>
                  <a:lnTo>
                    <a:pt x="442" y="1338"/>
                  </a:lnTo>
                  <a:lnTo>
                    <a:pt x="442" y="1295"/>
                  </a:lnTo>
                  <a:lnTo>
                    <a:pt x="4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6" name="Rectangle 142"/>
            <p:cNvSpPr>
              <a:spLocks noChangeArrowheads="1"/>
            </p:cNvSpPr>
            <p:nvPr/>
          </p:nvSpPr>
          <p:spPr bwMode="auto">
            <a:xfrm>
              <a:off x="4976" y="5769"/>
              <a:ext cx="1083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7" name="Freeform 143"/>
            <p:cNvSpPr>
              <a:spLocks noEditPoints="1"/>
            </p:cNvSpPr>
            <p:nvPr/>
          </p:nvSpPr>
          <p:spPr bwMode="auto">
            <a:xfrm>
              <a:off x="5101" y="6369"/>
              <a:ext cx="950" cy="1493"/>
            </a:xfrm>
            <a:custGeom>
              <a:avLst/>
              <a:gdLst/>
              <a:ahLst/>
              <a:cxnLst>
                <a:cxn ang="0">
                  <a:pos x="0" y="1133"/>
                </a:cxn>
                <a:cxn ang="0">
                  <a:pos x="575" y="1133"/>
                </a:cxn>
                <a:cxn ang="0">
                  <a:pos x="575" y="1321"/>
                </a:cxn>
                <a:cxn ang="0">
                  <a:pos x="567" y="1373"/>
                </a:cxn>
                <a:cxn ang="0">
                  <a:pos x="550" y="1399"/>
                </a:cxn>
                <a:cxn ang="0">
                  <a:pos x="500" y="1416"/>
                </a:cxn>
                <a:cxn ang="0">
                  <a:pos x="408" y="1424"/>
                </a:cxn>
                <a:cxn ang="0">
                  <a:pos x="367" y="1424"/>
                </a:cxn>
                <a:cxn ang="0">
                  <a:pos x="367" y="1493"/>
                </a:cxn>
                <a:cxn ang="0">
                  <a:pos x="508" y="1484"/>
                </a:cxn>
                <a:cxn ang="0">
                  <a:pos x="800" y="1484"/>
                </a:cxn>
                <a:cxn ang="0">
                  <a:pos x="942" y="1493"/>
                </a:cxn>
                <a:cxn ang="0">
                  <a:pos x="942" y="1424"/>
                </a:cxn>
                <a:cxn ang="0">
                  <a:pos x="825" y="1424"/>
                </a:cxn>
                <a:cxn ang="0">
                  <a:pos x="775" y="1407"/>
                </a:cxn>
                <a:cxn ang="0">
                  <a:pos x="750" y="1390"/>
                </a:cxn>
                <a:cxn ang="0">
                  <a:pos x="733" y="1364"/>
                </a:cxn>
                <a:cxn ang="0">
                  <a:pos x="733" y="1133"/>
                </a:cxn>
                <a:cxn ang="0">
                  <a:pos x="950" y="1133"/>
                </a:cxn>
                <a:cxn ang="0">
                  <a:pos x="950" y="1064"/>
                </a:cxn>
                <a:cxn ang="0">
                  <a:pos x="733" y="1064"/>
                </a:cxn>
                <a:cxn ang="0">
                  <a:pos x="733" y="18"/>
                </a:cxn>
                <a:cxn ang="0">
                  <a:pos x="717" y="0"/>
                </a:cxn>
                <a:cxn ang="0">
                  <a:pos x="675" y="0"/>
                </a:cxn>
                <a:cxn ang="0">
                  <a:pos x="667" y="9"/>
                </a:cxn>
                <a:cxn ang="0">
                  <a:pos x="658" y="26"/>
                </a:cxn>
                <a:cxn ang="0">
                  <a:pos x="0" y="1064"/>
                </a:cxn>
                <a:cxn ang="0">
                  <a:pos x="0" y="1133"/>
                </a:cxn>
                <a:cxn ang="0">
                  <a:pos x="583" y="1064"/>
                </a:cxn>
                <a:cxn ang="0">
                  <a:pos x="58" y="1064"/>
                </a:cxn>
                <a:cxn ang="0">
                  <a:pos x="583" y="241"/>
                </a:cxn>
                <a:cxn ang="0">
                  <a:pos x="583" y="1064"/>
                </a:cxn>
              </a:cxnLst>
              <a:rect l="0" t="0" r="r" b="b"/>
              <a:pathLst>
                <a:path w="950" h="1493">
                  <a:moveTo>
                    <a:pt x="0" y="1133"/>
                  </a:moveTo>
                  <a:lnTo>
                    <a:pt x="575" y="1133"/>
                  </a:lnTo>
                  <a:lnTo>
                    <a:pt x="575" y="1321"/>
                  </a:lnTo>
                  <a:lnTo>
                    <a:pt x="567" y="1373"/>
                  </a:lnTo>
                  <a:lnTo>
                    <a:pt x="550" y="1399"/>
                  </a:lnTo>
                  <a:lnTo>
                    <a:pt x="500" y="1416"/>
                  </a:lnTo>
                  <a:lnTo>
                    <a:pt x="408" y="1424"/>
                  </a:lnTo>
                  <a:lnTo>
                    <a:pt x="367" y="1424"/>
                  </a:lnTo>
                  <a:lnTo>
                    <a:pt x="367" y="1493"/>
                  </a:lnTo>
                  <a:lnTo>
                    <a:pt x="508" y="1484"/>
                  </a:lnTo>
                  <a:lnTo>
                    <a:pt x="800" y="1484"/>
                  </a:lnTo>
                  <a:lnTo>
                    <a:pt x="942" y="1493"/>
                  </a:lnTo>
                  <a:lnTo>
                    <a:pt x="942" y="1424"/>
                  </a:lnTo>
                  <a:lnTo>
                    <a:pt x="825" y="1424"/>
                  </a:lnTo>
                  <a:lnTo>
                    <a:pt x="775" y="1407"/>
                  </a:lnTo>
                  <a:lnTo>
                    <a:pt x="750" y="1390"/>
                  </a:lnTo>
                  <a:lnTo>
                    <a:pt x="733" y="1364"/>
                  </a:lnTo>
                  <a:lnTo>
                    <a:pt x="733" y="1133"/>
                  </a:lnTo>
                  <a:lnTo>
                    <a:pt x="950" y="1133"/>
                  </a:lnTo>
                  <a:lnTo>
                    <a:pt x="950" y="1064"/>
                  </a:lnTo>
                  <a:lnTo>
                    <a:pt x="733" y="1064"/>
                  </a:lnTo>
                  <a:lnTo>
                    <a:pt x="733" y="18"/>
                  </a:lnTo>
                  <a:lnTo>
                    <a:pt x="717" y="0"/>
                  </a:lnTo>
                  <a:lnTo>
                    <a:pt x="675" y="0"/>
                  </a:lnTo>
                  <a:lnTo>
                    <a:pt x="667" y="9"/>
                  </a:lnTo>
                  <a:lnTo>
                    <a:pt x="658" y="26"/>
                  </a:lnTo>
                  <a:lnTo>
                    <a:pt x="0" y="1064"/>
                  </a:lnTo>
                  <a:lnTo>
                    <a:pt x="0" y="1133"/>
                  </a:lnTo>
                  <a:close/>
                  <a:moveTo>
                    <a:pt x="583" y="1064"/>
                  </a:moveTo>
                  <a:lnTo>
                    <a:pt x="58" y="1064"/>
                  </a:lnTo>
                  <a:lnTo>
                    <a:pt x="583" y="241"/>
                  </a:lnTo>
                  <a:lnTo>
                    <a:pt x="583" y="10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8" name="Freeform 144"/>
            <p:cNvSpPr>
              <a:spLocks noEditPoints="1"/>
            </p:cNvSpPr>
            <p:nvPr/>
          </p:nvSpPr>
          <p:spPr bwMode="auto">
            <a:xfrm>
              <a:off x="7601" y="2938"/>
              <a:ext cx="1476" cy="695"/>
            </a:xfrm>
            <a:custGeom>
              <a:avLst/>
              <a:gdLst/>
              <a:ahLst/>
              <a:cxnLst>
                <a:cxn ang="0">
                  <a:pos x="701" y="198"/>
                </a:cxn>
                <a:cxn ang="0">
                  <a:pos x="551" y="60"/>
                </a:cxn>
                <a:cxn ang="0">
                  <a:pos x="317" y="0"/>
                </a:cxn>
                <a:cxn ang="0">
                  <a:pos x="125" y="69"/>
                </a:cxn>
                <a:cxn ang="0">
                  <a:pos x="17" y="241"/>
                </a:cxn>
                <a:cxn ang="0">
                  <a:pos x="17" y="446"/>
                </a:cxn>
                <a:cxn ang="0">
                  <a:pos x="125" y="627"/>
                </a:cxn>
                <a:cxn ang="0">
                  <a:pos x="317" y="695"/>
                </a:cxn>
                <a:cxn ang="0">
                  <a:pos x="534" y="627"/>
                </a:cxn>
                <a:cxn ang="0">
                  <a:pos x="676" y="498"/>
                </a:cxn>
                <a:cxn ang="0">
                  <a:pos x="776" y="498"/>
                </a:cxn>
                <a:cxn ang="0">
                  <a:pos x="926" y="627"/>
                </a:cxn>
                <a:cxn ang="0">
                  <a:pos x="1151" y="695"/>
                </a:cxn>
                <a:cxn ang="0">
                  <a:pos x="1342" y="627"/>
                </a:cxn>
                <a:cxn ang="0">
                  <a:pos x="1459" y="455"/>
                </a:cxn>
                <a:cxn ang="0">
                  <a:pos x="1459" y="241"/>
                </a:cxn>
                <a:cxn ang="0">
                  <a:pos x="1351" y="69"/>
                </a:cxn>
                <a:cxn ang="0">
                  <a:pos x="1159" y="0"/>
                </a:cxn>
                <a:cxn ang="0">
                  <a:pos x="942" y="69"/>
                </a:cxn>
                <a:cxn ang="0">
                  <a:pos x="792" y="198"/>
                </a:cxn>
                <a:cxn ang="0">
                  <a:pos x="801" y="309"/>
                </a:cxn>
                <a:cxn ang="0">
                  <a:pos x="967" y="129"/>
                </a:cxn>
                <a:cxn ang="0">
                  <a:pos x="1167" y="60"/>
                </a:cxn>
                <a:cxn ang="0">
                  <a:pos x="1326" y="112"/>
                </a:cxn>
                <a:cxn ang="0">
                  <a:pos x="1417" y="258"/>
                </a:cxn>
                <a:cxn ang="0">
                  <a:pos x="1409" y="446"/>
                </a:cxn>
                <a:cxn ang="0">
                  <a:pos x="1276" y="592"/>
                </a:cxn>
                <a:cxn ang="0">
                  <a:pos x="1076" y="584"/>
                </a:cxn>
                <a:cxn ang="0">
                  <a:pos x="892" y="429"/>
                </a:cxn>
                <a:cxn ang="0">
                  <a:pos x="676" y="378"/>
                </a:cxn>
                <a:cxn ang="0">
                  <a:pos x="509" y="567"/>
                </a:cxn>
                <a:cxn ang="0">
                  <a:pos x="301" y="635"/>
                </a:cxn>
                <a:cxn ang="0">
                  <a:pos x="142" y="575"/>
                </a:cxn>
                <a:cxn ang="0">
                  <a:pos x="59" y="438"/>
                </a:cxn>
                <a:cxn ang="0">
                  <a:pos x="67" y="241"/>
                </a:cxn>
                <a:cxn ang="0">
                  <a:pos x="200" y="103"/>
                </a:cxn>
                <a:cxn ang="0">
                  <a:pos x="392" y="103"/>
                </a:cxn>
                <a:cxn ang="0">
                  <a:pos x="576" y="258"/>
                </a:cxn>
              </a:cxnLst>
              <a:rect l="0" t="0" r="r" b="b"/>
              <a:pathLst>
                <a:path w="1476" h="695">
                  <a:moveTo>
                    <a:pt x="751" y="258"/>
                  </a:moveTo>
                  <a:lnTo>
                    <a:pt x="701" y="198"/>
                  </a:lnTo>
                  <a:lnTo>
                    <a:pt x="634" y="129"/>
                  </a:lnTo>
                  <a:lnTo>
                    <a:pt x="551" y="60"/>
                  </a:lnTo>
                  <a:lnTo>
                    <a:pt x="442" y="18"/>
                  </a:lnTo>
                  <a:lnTo>
                    <a:pt x="317" y="0"/>
                  </a:lnTo>
                  <a:lnTo>
                    <a:pt x="217" y="18"/>
                  </a:lnTo>
                  <a:lnTo>
                    <a:pt x="125" y="69"/>
                  </a:lnTo>
                  <a:lnTo>
                    <a:pt x="59" y="146"/>
                  </a:lnTo>
                  <a:lnTo>
                    <a:pt x="17" y="241"/>
                  </a:lnTo>
                  <a:lnTo>
                    <a:pt x="0" y="343"/>
                  </a:lnTo>
                  <a:lnTo>
                    <a:pt x="17" y="446"/>
                  </a:lnTo>
                  <a:lnTo>
                    <a:pt x="59" y="549"/>
                  </a:lnTo>
                  <a:lnTo>
                    <a:pt x="125" y="627"/>
                  </a:lnTo>
                  <a:lnTo>
                    <a:pt x="209" y="678"/>
                  </a:lnTo>
                  <a:lnTo>
                    <a:pt x="317" y="695"/>
                  </a:lnTo>
                  <a:lnTo>
                    <a:pt x="434" y="678"/>
                  </a:lnTo>
                  <a:lnTo>
                    <a:pt x="534" y="627"/>
                  </a:lnTo>
                  <a:lnTo>
                    <a:pt x="617" y="558"/>
                  </a:lnTo>
                  <a:lnTo>
                    <a:pt x="676" y="498"/>
                  </a:lnTo>
                  <a:lnTo>
                    <a:pt x="726" y="438"/>
                  </a:lnTo>
                  <a:lnTo>
                    <a:pt x="776" y="498"/>
                  </a:lnTo>
                  <a:lnTo>
                    <a:pt x="842" y="567"/>
                  </a:lnTo>
                  <a:lnTo>
                    <a:pt x="926" y="627"/>
                  </a:lnTo>
                  <a:lnTo>
                    <a:pt x="1026" y="678"/>
                  </a:lnTo>
                  <a:lnTo>
                    <a:pt x="1151" y="695"/>
                  </a:lnTo>
                  <a:lnTo>
                    <a:pt x="1259" y="678"/>
                  </a:lnTo>
                  <a:lnTo>
                    <a:pt x="1342" y="627"/>
                  </a:lnTo>
                  <a:lnTo>
                    <a:pt x="1417" y="549"/>
                  </a:lnTo>
                  <a:lnTo>
                    <a:pt x="1459" y="455"/>
                  </a:lnTo>
                  <a:lnTo>
                    <a:pt x="1476" y="343"/>
                  </a:lnTo>
                  <a:lnTo>
                    <a:pt x="1459" y="241"/>
                  </a:lnTo>
                  <a:lnTo>
                    <a:pt x="1417" y="146"/>
                  </a:lnTo>
                  <a:lnTo>
                    <a:pt x="1351" y="69"/>
                  </a:lnTo>
                  <a:lnTo>
                    <a:pt x="1259" y="18"/>
                  </a:lnTo>
                  <a:lnTo>
                    <a:pt x="1159" y="0"/>
                  </a:lnTo>
                  <a:lnTo>
                    <a:pt x="1042" y="18"/>
                  </a:lnTo>
                  <a:lnTo>
                    <a:pt x="942" y="69"/>
                  </a:lnTo>
                  <a:lnTo>
                    <a:pt x="859" y="129"/>
                  </a:lnTo>
                  <a:lnTo>
                    <a:pt x="792" y="198"/>
                  </a:lnTo>
                  <a:lnTo>
                    <a:pt x="751" y="258"/>
                  </a:lnTo>
                  <a:close/>
                  <a:moveTo>
                    <a:pt x="801" y="309"/>
                  </a:moveTo>
                  <a:lnTo>
                    <a:pt x="876" y="206"/>
                  </a:lnTo>
                  <a:lnTo>
                    <a:pt x="967" y="129"/>
                  </a:lnTo>
                  <a:lnTo>
                    <a:pt x="1059" y="78"/>
                  </a:lnTo>
                  <a:lnTo>
                    <a:pt x="1167" y="60"/>
                  </a:lnTo>
                  <a:lnTo>
                    <a:pt x="1251" y="78"/>
                  </a:lnTo>
                  <a:lnTo>
                    <a:pt x="1326" y="112"/>
                  </a:lnTo>
                  <a:lnTo>
                    <a:pt x="1384" y="181"/>
                  </a:lnTo>
                  <a:lnTo>
                    <a:pt x="1417" y="258"/>
                  </a:lnTo>
                  <a:lnTo>
                    <a:pt x="1434" y="343"/>
                  </a:lnTo>
                  <a:lnTo>
                    <a:pt x="1409" y="446"/>
                  </a:lnTo>
                  <a:lnTo>
                    <a:pt x="1351" y="532"/>
                  </a:lnTo>
                  <a:lnTo>
                    <a:pt x="1276" y="592"/>
                  </a:lnTo>
                  <a:lnTo>
                    <a:pt x="1176" y="609"/>
                  </a:lnTo>
                  <a:lnTo>
                    <a:pt x="1076" y="584"/>
                  </a:lnTo>
                  <a:lnTo>
                    <a:pt x="984" y="524"/>
                  </a:lnTo>
                  <a:lnTo>
                    <a:pt x="892" y="429"/>
                  </a:lnTo>
                  <a:lnTo>
                    <a:pt x="801" y="309"/>
                  </a:lnTo>
                  <a:close/>
                  <a:moveTo>
                    <a:pt x="676" y="378"/>
                  </a:moveTo>
                  <a:lnTo>
                    <a:pt x="601" y="481"/>
                  </a:lnTo>
                  <a:lnTo>
                    <a:pt x="509" y="567"/>
                  </a:lnTo>
                  <a:lnTo>
                    <a:pt x="409" y="618"/>
                  </a:lnTo>
                  <a:lnTo>
                    <a:pt x="301" y="635"/>
                  </a:lnTo>
                  <a:lnTo>
                    <a:pt x="217" y="618"/>
                  </a:lnTo>
                  <a:lnTo>
                    <a:pt x="142" y="575"/>
                  </a:lnTo>
                  <a:lnTo>
                    <a:pt x="92" y="515"/>
                  </a:lnTo>
                  <a:lnTo>
                    <a:pt x="59" y="438"/>
                  </a:lnTo>
                  <a:lnTo>
                    <a:pt x="42" y="343"/>
                  </a:lnTo>
                  <a:lnTo>
                    <a:pt x="67" y="241"/>
                  </a:lnTo>
                  <a:lnTo>
                    <a:pt x="117" y="155"/>
                  </a:lnTo>
                  <a:lnTo>
                    <a:pt x="200" y="103"/>
                  </a:lnTo>
                  <a:lnTo>
                    <a:pt x="292" y="86"/>
                  </a:lnTo>
                  <a:lnTo>
                    <a:pt x="392" y="103"/>
                  </a:lnTo>
                  <a:lnTo>
                    <a:pt x="484" y="163"/>
                  </a:lnTo>
                  <a:lnTo>
                    <a:pt x="576" y="258"/>
                  </a:lnTo>
                  <a:lnTo>
                    <a:pt x="676" y="3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29" name="Freeform 145"/>
            <p:cNvSpPr>
              <a:spLocks/>
            </p:cNvSpPr>
            <p:nvPr/>
          </p:nvSpPr>
          <p:spPr bwMode="auto">
            <a:xfrm>
              <a:off x="6910" y="4276"/>
              <a:ext cx="2850" cy="3088"/>
            </a:xfrm>
            <a:custGeom>
              <a:avLst/>
              <a:gdLst/>
              <a:ahLst/>
              <a:cxnLst>
                <a:cxn ang="0">
                  <a:pos x="2592" y="3088"/>
                </a:cxn>
                <a:cxn ang="0">
                  <a:pos x="2850" y="2376"/>
                </a:cxn>
                <a:cxn ang="0">
                  <a:pos x="2800" y="2376"/>
                </a:cxn>
                <a:cxn ang="0">
                  <a:pos x="2734" y="2505"/>
                </a:cxn>
                <a:cxn ang="0">
                  <a:pos x="2642" y="2617"/>
                </a:cxn>
                <a:cxn ang="0">
                  <a:pos x="2517" y="2702"/>
                </a:cxn>
                <a:cxn ang="0">
                  <a:pos x="2384" y="2771"/>
                </a:cxn>
                <a:cxn ang="0">
                  <a:pos x="2242" y="2823"/>
                </a:cxn>
                <a:cxn ang="0">
                  <a:pos x="2192" y="2831"/>
                </a:cxn>
                <a:cxn ang="0">
                  <a:pos x="2108" y="2857"/>
                </a:cxn>
                <a:cxn ang="0">
                  <a:pos x="1975" y="2874"/>
                </a:cxn>
                <a:cxn ang="0">
                  <a:pos x="1800" y="2891"/>
                </a:cxn>
                <a:cxn ang="0">
                  <a:pos x="283" y="2891"/>
                </a:cxn>
                <a:cxn ang="0">
                  <a:pos x="1375" y="1579"/>
                </a:cxn>
                <a:cxn ang="0">
                  <a:pos x="1383" y="1562"/>
                </a:cxn>
                <a:cxn ang="0">
                  <a:pos x="1392" y="1553"/>
                </a:cxn>
                <a:cxn ang="0">
                  <a:pos x="1392" y="1527"/>
                </a:cxn>
                <a:cxn ang="0">
                  <a:pos x="1383" y="1510"/>
                </a:cxn>
                <a:cxn ang="0">
                  <a:pos x="383" y="103"/>
                </a:cxn>
                <a:cxn ang="0">
                  <a:pos x="1558" y="103"/>
                </a:cxn>
                <a:cxn ang="0">
                  <a:pos x="1717" y="112"/>
                </a:cxn>
                <a:cxn ang="0">
                  <a:pos x="1850" y="121"/>
                </a:cxn>
                <a:cxn ang="0">
                  <a:pos x="1950" y="129"/>
                </a:cxn>
                <a:cxn ang="0">
                  <a:pos x="2025" y="138"/>
                </a:cxn>
                <a:cxn ang="0">
                  <a:pos x="2058" y="138"/>
                </a:cxn>
                <a:cxn ang="0">
                  <a:pos x="2192" y="163"/>
                </a:cxn>
                <a:cxn ang="0">
                  <a:pos x="2359" y="215"/>
                </a:cxn>
                <a:cxn ang="0">
                  <a:pos x="2525" y="309"/>
                </a:cxn>
                <a:cxn ang="0">
                  <a:pos x="2584" y="344"/>
                </a:cxn>
                <a:cxn ang="0">
                  <a:pos x="2659" y="412"/>
                </a:cxn>
                <a:cxn ang="0">
                  <a:pos x="2734" y="498"/>
                </a:cxn>
                <a:cxn ang="0">
                  <a:pos x="2800" y="618"/>
                </a:cxn>
                <a:cxn ang="0">
                  <a:pos x="2850" y="618"/>
                </a:cxn>
                <a:cxn ang="0">
                  <a:pos x="2592" y="0"/>
                </a:cxn>
                <a:cxn ang="0">
                  <a:pos x="16" y="0"/>
                </a:cxn>
                <a:cxn ang="0">
                  <a:pos x="8" y="9"/>
                </a:cxn>
                <a:cxn ang="0">
                  <a:pos x="8" y="26"/>
                </a:cxn>
                <a:cxn ang="0">
                  <a:pos x="0" y="43"/>
                </a:cxn>
                <a:cxn ang="0">
                  <a:pos x="0" y="86"/>
                </a:cxn>
                <a:cxn ang="0">
                  <a:pos x="1133" y="1682"/>
                </a:cxn>
                <a:cxn ang="0">
                  <a:pos x="25" y="3020"/>
                </a:cxn>
                <a:cxn ang="0">
                  <a:pos x="16" y="3037"/>
                </a:cxn>
                <a:cxn ang="0">
                  <a:pos x="8" y="3046"/>
                </a:cxn>
                <a:cxn ang="0">
                  <a:pos x="8" y="3071"/>
                </a:cxn>
                <a:cxn ang="0">
                  <a:pos x="16" y="3080"/>
                </a:cxn>
                <a:cxn ang="0">
                  <a:pos x="41" y="3088"/>
                </a:cxn>
                <a:cxn ang="0">
                  <a:pos x="66" y="3088"/>
                </a:cxn>
                <a:cxn ang="0">
                  <a:pos x="2592" y="3088"/>
                </a:cxn>
              </a:cxnLst>
              <a:rect l="0" t="0" r="r" b="b"/>
              <a:pathLst>
                <a:path w="2850" h="3088">
                  <a:moveTo>
                    <a:pt x="2592" y="3088"/>
                  </a:moveTo>
                  <a:lnTo>
                    <a:pt x="2850" y="2376"/>
                  </a:lnTo>
                  <a:lnTo>
                    <a:pt x="2800" y="2376"/>
                  </a:lnTo>
                  <a:lnTo>
                    <a:pt x="2734" y="2505"/>
                  </a:lnTo>
                  <a:lnTo>
                    <a:pt x="2642" y="2617"/>
                  </a:lnTo>
                  <a:lnTo>
                    <a:pt x="2517" y="2702"/>
                  </a:lnTo>
                  <a:lnTo>
                    <a:pt x="2384" y="2771"/>
                  </a:lnTo>
                  <a:lnTo>
                    <a:pt x="2242" y="2823"/>
                  </a:lnTo>
                  <a:lnTo>
                    <a:pt x="2192" y="2831"/>
                  </a:lnTo>
                  <a:lnTo>
                    <a:pt x="2108" y="2857"/>
                  </a:lnTo>
                  <a:lnTo>
                    <a:pt x="1975" y="2874"/>
                  </a:lnTo>
                  <a:lnTo>
                    <a:pt x="1800" y="2891"/>
                  </a:lnTo>
                  <a:lnTo>
                    <a:pt x="283" y="2891"/>
                  </a:lnTo>
                  <a:lnTo>
                    <a:pt x="1375" y="1579"/>
                  </a:lnTo>
                  <a:lnTo>
                    <a:pt x="1383" y="1562"/>
                  </a:lnTo>
                  <a:lnTo>
                    <a:pt x="1392" y="1553"/>
                  </a:lnTo>
                  <a:lnTo>
                    <a:pt x="1392" y="1527"/>
                  </a:lnTo>
                  <a:lnTo>
                    <a:pt x="1383" y="1510"/>
                  </a:lnTo>
                  <a:lnTo>
                    <a:pt x="383" y="103"/>
                  </a:lnTo>
                  <a:lnTo>
                    <a:pt x="1558" y="103"/>
                  </a:lnTo>
                  <a:lnTo>
                    <a:pt x="1717" y="112"/>
                  </a:lnTo>
                  <a:lnTo>
                    <a:pt x="1850" y="121"/>
                  </a:lnTo>
                  <a:lnTo>
                    <a:pt x="1950" y="129"/>
                  </a:lnTo>
                  <a:lnTo>
                    <a:pt x="2025" y="138"/>
                  </a:lnTo>
                  <a:lnTo>
                    <a:pt x="2058" y="138"/>
                  </a:lnTo>
                  <a:lnTo>
                    <a:pt x="2192" y="163"/>
                  </a:lnTo>
                  <a:lnTo>
                    <a:pt x="2359" y="215"/>
                  </a:lnTo>
                  <a:lnTo>
                    <a:pt x="2525" y="309"/>
                  </a:lnTo>
                  <a:lnTo>
                    <a:pt x="2584" y="344"/>
                  </a:lnTo>
                  <a:lnTo>
                    <a:pt x="2659" y="412"/>
                  </a:lnTo>
                  <a:lnTo>
                    <a:pt x="2734" y="498"/>
                  </a:lnTo>
                  <a:lnTo>
                    <a:pt x="2800" y="618"/>
                  </a:lnTo>
                  <a:lnTo>
                    <a:pt x="2850" y="618"/>
                  </a:lnTo>
                  <a:lnTo>
                    <a:pt x="2592" y="0"/>
                  </a:lnTo>
                  <a:lnTo>
                    <a:pt x="16" y="0"/>
                  </a:lnTo>
                  <a:lnTo>
                    <a:pt x="8" y="9"/>
                  </a:lnTo>
                  <a:lnTo>
                    <a:pt x="8" y="26"/>
                  </a:lnTo>
                  <a:lnTo>
                    <a:pt x="0" y="43"/>
                  </a:lnTo>
                  <a:lnTo>
                    <a:pt x="0" y="86"/>
                  </a:lnTo>
                  <a:lnTo>
                    <a:pt x="1133" y="1682"/>
                  </a:lnTo>
                  <a:lnTo>
                    <a:pt x="25" y="3020"/>
                  </a:lnTo>
                  <a:lnTo>
                    <a:pt x="16" y="3037"/>
                  </a:lnTo>
                  <a:lnTo>
                    <a:pt x="8" y="3046"/>
                  </a:lnTo>
                  <a:lnTo>
                    <a:pt x="8" y="3071"/>
                  </a:lnTo>
                  <a:lnTo>
                    <a:pt x="16" y="3080"/>
                  </a:lnTo>
                  <a:lnTo>
                    <a:pt x="41" y="3088"/>
                  </a:lnTo>
                  <a:lnTo>
                    <a:pt x="66" y="3088"/>
                  </a:lnTo>
                  <a:lnTo>
                    <a:pt x="2592" y="30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0" name="Freeform 146"/>
            <p:cNvSpPr>
              <a:spLocks/>
            </p:cNvSpPr>
            <p:nvPr/>
          </p:nvSpPr>
          <p:spPr bwMode="auto">
            <a:xfrm>
              <a:off x="6785" y="8248"/>
              <a:ext cx="916" cy="695"/>
            </a:xfrm>
            <a:custGeom>
              <a:avLst/>
              <a:gdLst/>
              <a:ahLst/>
              <a:cxnLst>
                <a:cxn ang="0">
                  <a:pos x="108" y="600"/>
                </a:cxn>
                <a:cxn ang="0">
                  <a:pos x="100" y="635"/>
                </a:cxn>
                <a:cxn ang="0">
                  <a:pos x="108" y="669"/>
                </a:cxn>
                <a:cxn ang="0">
                  <a:pos x="150" y="695"/>
                </a:cxn>
                <a:cxn ang="0">
                  <a:pos x="216" y="643"/>
                </a:cxn>
                <a:cxn ang="0">
                  <a:pos x="233" y="566"/>
                </a:cxn>
                <a:cxn ang="0">
                  <a:pos x="283" y="377"/>
                </a:cxn>
                <a:cxn ang="0">
                  <a:pos x="308" y="292"/>
                </a:cxn>
                <a:cxn ang="0">
                  <a:pos x="325" y="232"/>
                </a:cxn>
                <a:cxn ang="0">
                  <a:pos x="358" y="180"/>
                </a:cxn>
                <a:cxn ang="0">
                  <a:pos x="441" y="86"/>
                </a:cxn>
                <a:cxn ang="0">
                  <a:pos x="583" y="43"/>
                </a:cxn>
                <a:cxn ang="0">
                  <a:pos x="633" y="51"/>
                </a:cxn>
                <a:cxn ang="0">
                  <a:pos x="666" y="103"/>
                </a:cxn>
                <a:cxn ang="0">
                  <a:pos x="675" y="137"/>
                </a:cxn>
                <a:cxn ang="0">
                  <a:pos x="666" y="232"/>
                </a:cxn>
                <a:cxn ang="0">
                  <a:pos x="608" y="412"/>
                </a:cxn>
                <a:cxn ang="0">
                  <a:pos x="575" y="506"/>
                </a:cxn>
                <a:cxn ang="0">
                  <a:pos x="558" y="557"/>
                </a:cxn>
                <a:cxn ang="0">
                  <a:pos x="633" y="678"/>
                </a:cxn>
                <a:cxn ang="0">
                  <a:pos x="766" y="678"/>
                </a:cxn>
                <a:cxn ang="0">
                  <a:pos x="866" y="583"/>
                </a:cxn>
                <a:cxn ang="0">
                  <a:pos x="916" y="480"/>
                </a:cxn>
                <a:cxn ang="0">
                  <a:pos x="908" y="437"/>
                </a:cxn>
                <a:cxn ang="0">
                  <a:pos x="866" y="455"/>
                </a:cxn>
                <a:cxn ang="0">
                  <a:pos x="825" y="566"/>
                </a:cxn>
                <a:cxn ang="0">
                  <a:pos x="708" y="652"/>
                </a:cxn>
                <a:cxn ang="0">
                  <a:pos x="683" y="643"/>
                </a:cxn>
                <a:cxn ang="0">
                  <a:pos x="675" y="618"/>
                </a:cxn>
                <a:cxn ang="0">
                  <a:pos x="666" y="575"/>
                </a:cxn>
                <a:cxn ang="0">
                  <a:pos x="691" y="506"/>
                </a:cxn>
                <a:cxn ang="0">
                  <a:pos x="725" y="420"/>
                </a:cxn>
                <a:cxn ang="0">
                  <a:pos x="783" y="171"/>
                </a:cxn>
                <a:cxn ang="0">
                  <a:pos x="741" y="43"/>
                </a:cxn>
                <a:cxn ang="0">
                  <a:pos x="641" y="0"/>
                </a:cxn>
                <a:cxn ang="0">
                  <a:pos x="508" y="8"/>
                </a:cxn>
                <a:cxn ang="0">
                  <a:pos x="375" y="86"/>
                </a:cxn>
                <a:cxn ang="0">
                  <a:pos x="316" y="69"/>
                </a:cxn>
                <a:cxn ang="0">
                  <a:pos x="225" y="8"/>
                </a:cxn>
                <a:cxn ang="0">
                  <a:pos x="141" y="0"/>
                </a:cxn>
                <a:cxn ang="0">
                  <a:pos x="66" y="60"/>
                </a:cxn>
                <a:cxn ang="0">
                  <a:pos x="33" y="146"/>
                </a:cxn>
                <a:cxn ang="0">
                  <a:pos x="0" y="232"/>
                </a:cxn>
                <a:cxn ang="0">
                  <a:pos x="41" y="257"/>
                </a:cxn>
                <a:cxn ang="0">
                  <a:pos x="50" y="240"/>
                </a:cxn>
                <a:cxn ang="0">
                  <a:pos x="58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6" y="69"/>
                </a:cxn>
                <a:cxn ang="0">
                  <a:pos x="225" y="120"/>
                </a:cxn>
                <a:cxn ang="0">
                  <a:pos x="216" y="180"/>
                </a:cxn>
                <a:cxn ang="0">
                  <a:pos x="200" y="240"/>
                </a:cxn>
                <a:cxn ang="0">
                  <a:pos x="166" y="386"/>
                </a:cxn>
              </a:cxnLst>
              <a:rect l="0" t="0" r="r" b="b"/>
              <a:pathLst>
                <a:path w="916" h="695">
                  <a:moveTo>
                    <a:pt x="116" y="583"/>
                  </a:moveTo>
                  <a:lnTo>
                    <a:pt x="108" y="600"/>
                  </a:lnTo>
                  <a:lnTo>
                    <a:pt x="108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8" y="669"/>
                  </a:lnTo>
                  <a:lnTo>
                    <a:pt x="116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6" y="643"/>
                  </a:lnTo>
                  <a:lnTo>
                    <a:pt x="233" y="592"/>
                  </a:lnTo>
                  <a:lnTo>
                    <a:pt x="233" y="566"/>
                  </a:lnTo>
                  <a:lnTo>
                    <a:pt x="266" y="429"/>
                  </a:lnTo>
                  <a:lnTo>
                    <a:pt x="283" y="377"/>
                  </a:lnTo>
                  <a:lnTo>
                    <a:pt x="300" y="317"/>
                  </a:lnTo>
                  <a:lnTo>
                    <a:pt x="308" y="292"/>
                  </a:lnTo>
                  <a:lnTo>
                    <a:pt x="308" y="266"/>
                  </a:lnTo>
                  <a:lnTo>
                    <a:pt x="325" y="232"/>
                  </a:lnTo>
                  <a:lnTo>
                    <a:pt x="341" y="214"/>
                  </a:lnTo>
                  <a:lnTo>
                    <a:pt x="358" y="180"/>
                  </a:lnTo>
                  <a:lnTo>
                    <a:pt x="391" y="137"/>
                  </a:lnTo>
                  <a:lnTo>
                    <a:pt x="441" y="86"/>
                  </a:lnTo>
                  <a:lnTo>
                    <a:pt x="508" y="51"/>
                  </a:lnTo>
                  <a:lnTo>
                    <a:pt x="583" y="43"/>
                  </a:lnTo>
                  <a:lnTo>
                    <a:pt x="608" y="43"/>
                  </a:lnTo>
                  <a:lnTo>
                    <a:pt x="633" y="51"/>
                  </a:lnTo>
                  <a:lnTo>
                    <a:pt x="650" y="69"/>
                  </a:lnTo>
                  <a:lnTo>
                    <a:pt x="666" y="103"/>
                  </a:lnTo>
                  <a:lnTo>
                    <a:pt x="666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6" y="232"/>
                  </a:lnTo>
                  <a:lnTo>
                    <a:pt x="633" y="326"/>
                  </a:lnTo>
                  <a:lnTo>
                    <a:pt x="608" y="412"/>
                  </a:lnTo>
                  <a:lnTo>
                    <a:pt x="583" y="480"/>
                  </a:lnTo>
                  <a:lnTo>
                    <a:pt x="575" y="506"/>
                  </a:lnTo>
                  <a:lnTo>
                    <a:pt x="558" y="540"/>
                  </a:lnTo>
                  <a:lnTo>
                    <a:pt x="558" y="557"/>
                  </a:lnTo>
                  <a:lnTo>
                    <a:pt x="583" y="626"/>
                  </a:lnTo>
                  <a:lnTo>
                    <a:pt x="633" y="678"/>
                  </a:lnTo>
                  <a:lnTo>
                    <a:pt x="700" y="695"/>
                  </a:lnTo>
                  <a:lnTo>
                    <a:pt x="766" y="678"/>
                  </a:lnTo>
                  <a:lnTo>
                    <a:pt x="825" y="635"/>
                  </a:lnTo>
                  <a:lnTo>
                    <a:pt x="866" y="583"/>
                  </a:lnTo>
                  <a:lnTo>
                    <a:pt x="900" y="532"/>
                  </a:lnTo>
                  <a:lnTo>
                    <a:pt x="916" y="480"/>
                  </a:lnTo>
                  <a:lnTo>
                    <a:pt x="916" y="446"/>
                  </a:lnTo>
                  <a:lnTo>
                    <a:pt x="908" y="437"/>
                  </a:lnTo>
                  <a:lnTo>
                    <a:pt x="883" y="437"/>
                  </a:lnTo>
                  <a:lnTo>
                    <a:pt x="866" y="455"/>
                  </a:lnTo>
                  <a:lnTo>
                    <a:pt x="866" y="463"/>
                  </a:lnTo>
                  <a:lnTo>
                    <a:pt x="825" y="566"/>
                  </a:lnTo>
                  <a:lnTo>
                    <a:pt x="766" y="626"/>
                  </a:lnTo>
                  <a:lnTo>
                    <a:pt x="708" y="652"/>
                  </a:lnTo>
                  <a:lnTo>
                    <a:pt x="691" y="652"/>
                  </a:lnTo>
                  <a:lnTo>
                    <a:pt x="683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6" y="592"/>
                  </a:lnTo>
                  <a:lnTo>
                    <a:pt x="666" y="575"/>
                  </a:lnTo>
                  <a:lnTo>
                    <a:pt x="675" y="557"/>
                  </a:lnTo>
                  <a:lnTo>
                    <a:pt x="691" y="506"/>
                  </a:lnTo>
                  <a:lnTo>
                    <a:pt x="708" y="472"/>
                  </a:lnTo>
                  <a:lnTo>
                    <a:pt x="725" y="420"/>
                  </a:lnTo>
                  <a:lnTo>
                    <a:pt x="775" y="249"/>
                  </a:lnTo>
                  <a:lnTo>
                    <a:pt x="783" y="171"/>
                  </a:lnTo>
                  <a:lnTo>
                    <a:pt x="775" y="94"/>
                  </a:lnTo>
                  <a:lnTo>
                    <a:pt x="741" y="43"/>
                  </a:lnTo>
                  <a:lnTo>
                    <a:pt x="691" y="17"/>
                  </a:lnTo>
                  <a:lnTo>
                    <a:pt x="641" y="0"/>
                  </a:lnTo>
                  <a:lnTo>
                    <a:pt x="591" y="0"/>
                  </a:lnTo>
                  <a:lnTo>
                    <a:pt x="508" y="8"/>
                  </a:lnTo>
                  <a:lnTo>
                    <a:pt x="433" y="43"/>
                  </a:lnTo>
                  <a:lnTo>
                    <a:pt x="375" y="86"/>
                  </a:lnTo>
                  <a:lnTo>
                    <a:pt x="333" y="137"/>
                  </a:lnTo>
                  <a:lnTo>
                    <a:pt x="316" y="69"/>
                  </a:lnTo>
                  <a:lnTo>
                    <a:pt x="275" y="26"/>
                  </a:lnTo>
                  <a:lnTo>
                    <a:pt x="225" y="8"/>
                  </a:lnTo>
                  <a:lnTo>
                    <a:pt x="175" y="0"/>
                  </a:lnTo>
                  <a:lnTo>
                    <a:pt x="141" y="0"/>
                  </a:lnTo>
                  <a:lnTo>
                    <a:pt x="116" y="8"/>
                  </a:lnTo>
                  <a:lnTo>
                    <a:pt x="66" y="60"/>
                  </a:lnTo>
                  <a:lnTo>
                    <a:pt x="58" y="77"/>
                  </a:lnTo>
                  <a:lnTo>
                    <a:pt x="33" y="146"/>
                  </a:lnTo>
                  <a:lnTo>
                    <a:pt x="8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1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8" y="232"/>
                  </a:lnTo>
                  <a:lnTo>
                    <a:pt x="58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3" y="51"/>
                  </a:lnTo>
                  <a:lnTo>
                    <a:pt x="175" y="43"/>
                  </a:lnTo>
                  <a:lnTo>
                    <a:pt x="191" y="43"/>
                  </a:lnTo>
                  <a:lnTo>
                    <a:pt x="216" y="69"/>
                  </a:lnTo>
                  <a:lnTo>
                    <a:pt x="216" y="94"/>
                  </a:lnTo>
                  <a:lnTo>
                    <a:pt x="225" y="120"/>
                  </a:lnTo>
                  <a:lnTo>
                    <a:pt x="216" y="146"/>
                  </a:lnTo>
                  <a:lnTo>
                    <a:pt x="216" y="180"/>
                  </a:lnTo>
                  <a:lnTo>
                    <a:pt x="208" y="214"/>
                  </a:lnTo>
                  <a:lnTo>
                    <a:pt x="200" y="240"/>
                  </a:lnTo>
                  <a:lnTo>
                    <a:pt x="183" y="317"/>
                  </a:lnTo>
                  <a:lnTo>
                    <a:pt x="166" y="386"/>
                  </a:lnTo>
                  <a:lnTo>
                    <a:pt x="116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1" name="Freeform 147"/>
            <p:cNvSpPr>
              <a:spLocks noEditPoints="1"/>
            </p:cNvSpPr>
            <p:nvPr/>
          </p:nvSpPr>
          <p:spPr bwMode="auto">
            <a:xfrm>
              <a:off x="7885" y="8334"/>
              <a:ext cx="1100" cy="411"/>
            </a:xfrm>
            <a:custGeom>
              <a:avLst/>
              <a:gdLst/>
              <a:ahLst/>
              <a:cxnLst>
                <a:cxn ang="0">
                  <a:pos x="1042" y="77"/>
                </a:cxn>
                <a:cxn ang="0">
                  <a:pos x="1067" y="77"/>
                </a:cxn>
                <a:cxn ang="0">
                  <a:pos x="1075" y="68"/>
                </a:cxn>
                <a:cxn ang="0">
                  <a:pos x="1092" y="60"/>
                </a:cxn>
                <a:cxn ang="0">
                  <a:pos x="1100" y="51"/>
                </a:cxn>
                <a:cxn ang="0">
                  <a:pos x="1100" y="17"/>
                </a:cxn>
                <a:cxn ang="0">
                  <a:pos x="1092" y="8"/>
                </a:cxn>
                <a:cxn ang="0">
                  <a:pos x="1075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0" y="51"/>
                </a:cxn>
                <a:cxn ang="0">
                  <a:pos x="17" y="68"/>
                </a:cxn>
                <a:cxn ang="0">
                  <a:pos x="25" y="68"/>
                </a:cxn>
                <a:cxn ang="0">
                  <a:pos x="42" y="77"/>
                </a:cxn>
                <a:cxn ang="0">
                  <a:pos x="50" y="77"/>
                </a:cxn>
                <a:cxn ang="0">
                  <a:pos x="1042" y="77"/>
                </a:cxn>
                <a:cxn ang="0">
                  <a:pos x="1042" y="411"/>
                </a:cxn>
                <a:cxn ang="0">
                  <a:pos x="1075" y="411"/>
                </a:cxn>
                <a:cxn ang="0">
                  <a:pos x="1092" y="403"/>
                </a:cxn>
                <a:cxn ang="0">
                  <a:pos x="1100" y="394"/>
                </a:cxn>
                <a:cxn ang="0">
                  <a:pos x="1100" y="360"/>
                </a:cxn>
                <a:cxn ang="0">
                  <a:pos x="1083" y="343"/>
                </a:cxn>
                <a:cxn ang="0">
                  <a:pos x="1067" y="343"/>
                </a:cxn>
                <a:cxn ang="0">
                  <a:pos x="1058" y="334"/>
                </a:cxn>
                <a:cxn ang="0">
                  <a:pos x="25" y="334"/>
                </a:cxn>
                <a:cxn ang="0">
                  <a:pos x="0" y="360"/>
                </a:cxn>
                <a:cxn ang="0">
                  <a:pos x="0" y="394"/>
                </a:cxn>
                <a:cxn ang="0">
                  <a:pos x="17" y="411"/>
                </a:cxn>
                <a:cxn ang="0">
                  <a:pos x="50" y="411"/>
                </a:cxn>
                <a:cxn ang="0">
                  <a:pos x="1042" y="411"/>
                </a:cxn>
              </a:cxnLst>
              <a:rect l="0" t="0" r="r" b="b"/>
              <a:pathLst>
                <a:path w="1100" h="411">
                  <a:moveTo>
                    <a:pt x="1042" y="77"/>
                  </a:moveTo>
                  <a:lnTo>
                    <a:pt x="1067" y="77"/>
                  </a:lnTo>
                  <a:lnTo>
                    <a:pt x="1075" y="68"/>
                  </a:lnTo>
                  <a:lnTo>
                    <a:pt x="1092" y="60"/>
                  </a:lnTo>
                  <a:lnTo>
                    <a:pt x="1100" y="51"/>
                  </a:lnTo>
                  <a:lnTo>
                    <a:pt x="1100" y="17"/>
                  </a:lnTo>
                  <a:lnTo>
                    <a:pt x="1092" y="8"/>
                  </a:lnTo>
                  <a:lnTo>
                    <a:pt x="1075" y="0"/>
                  </a:lnTo>
                  <a:lnTo>
                    <a:pt x="17" y="0"/>
                  </a:lnTo>
                  <a:lnTo>
                    <a:pt x="0" y="17"/>
                  </a:lnTo>
                  <a:lnTo>
                    <a:pt x="0" y="51"/>
                  </a:lnTo>
                  <a:lnTo>
                    <a:pt x="17" y="68"/>
                  </a:lnTo>
                  <a:lnTo>
                    <a:pt x="25" y="68"/>
                  </a:lnTo>
                  <a:lnTo>
                    <a:pt x="42" y="77"/>
                  </a:lnTo>
                  <a:lnTo>
                    <a:pt x="50" y="77"/>
                  </a:lnTo>
                  <a:lnTo>
                    <a:pt x="1042" y="77"/>
                  </a:lnTo>
                  <a:close/>
                  <a:moveTo>
                    <a:pt x="1042" y="411"/>
                  </a:moveTo>
                  <a:lnTo>
                    <a:pt x="1075" y="411"/>
                  </a:lnTo>
                  <a:lnTo>
                    <a:pt x="1092" y="403"/>
                  </a:lnTo>
                  <a:lnTo>
                    <a:pt x="1100" y="394"/>
                  </a:lnTo>
                  <a:lnTo>
                    <a:pt x="1100" y="360"/>
                  </a:lnTo>
                  <a:lnTo>
                    <a:pt x="1083" y="343"/>
                  </a:lnTo>
                  <a:lnTo>
                    <a:pt x="1067" y="343"/>
                  </a:lnTo>
                  <a:lnTo>
                    <a:pt x="1058" y="334"/>
                  </a:lnTo>
                  <a:lnTo>
                    <a:pt x="25" y="334"/>
                  </a:lnTo>
                  <a:lnTo>
                    <a:pt x="0" y="360"/>
                  </a:lnTo>
                  <a:lnTo>
                    <a:pt x="0" y="394"/>
                  </a:lnTo>
                  <a:lnTo>
                    <a:pt x="17" y="411"/>
                  </a:lnTo>
                  <a:lnTo>
                    <a:pt x="50" y="411"/>
                  </a:lnTo>
                  <a:lnTo>
                    <a:pt x="1042" y="4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2" name="Freeform 148"/>
            <p:cNvSpPr>
              <a:spLocks noEditPoints="1"/>
            </p:cNvSpPr>
            <p:nvPr/>
          </p:nvSpPr>
          <p:spPr bwMode="auto">
            <a:xfrm>
              <a:off x="9169" y="7905"/>
              <a:ext cx="691" cy="1055"/>
            </a:xfrm>
            <a:custGeom>
              <a:avLst/>
              <a:gdLst/>
              <a:ahLst/>
              <a:cxnLst>
                <a:cxn ang="0">
                  <a:pos x="691" y="532"/>
                </a:cxn>
                <a:cxn ang="0">
                  <a:pos x="683" y="377"/>
                </a:cxn>
                <a:cxn ang="0">
                  <a:pos x="658" y="240"/>
                </a:cxn>
                <a:cxn ang="0">
                  <a:pos x="608" y="128"/>
                </a:cxn>
                <a:cxn ang="0">
                  <a:pos x="550" y="60"/>
                </a:cxn>
                <a:cxn ang="0">
                  <a:pos x="458" y="17"/>
                </a:cxn>
                <a:cxn ang="0">
                  <a:pos x="350" y="0"/>
                </a:cxn>
                <a:cxn ang="0">
                  <a:pos x="250" y="17"/>
                </a:cxn>
                <a:cxn ang="0">
                  <a:pos x="166" y="51"/>
                </a:cxn>
                <a:cxn ang="0">
                  <a:pos x="100" y="111"/>
                </a:cxn>
                <a:cxn ang="0">
                  <a:pos x="58" y="180"/>
                </a:cxn>
                <a:cxn ang="0">
                  <a:pos x="33" y="257"/>
                </a:cxn>
                <a:cxn ang="0">
                  <a:pos x="16" y="343"/>
                </a:cxn>
                <a:cxn ang="0">
                  <a:pos x="0" y="420"/>
                </a:cxn>
                <a:cxn ang="0">
                  <a:pos x="0" y="643"/>
                </a:cxn>
                <a:cxn ang="0">
                  <a:pos x="16" y="712"/>
                </a:cxn>
                <a:cxn ang="0">
                  <a:pos x="33" y="789"/>
                </a:cxn>
                <a:cxn ang="0">
                  <a:pos x="58" y="866"/>
                </a:cxn>
                <a:cxn ang="0">
                  <a:pos x="100" y="943"/>
                </a:cxn>
                <a:cxn ang="0">
                  <a:pos x="166" y="995"/>
                </a:cxn>
                <a:cxn ang="0">
                  <a:pos x="241" y="1038"/>
                </a:cxn>
                <a:cxn ang="0">
                  <a:pos x="350" y="1055"/>
                </a:cxn>
                <a:cxn ang="0">
                  <a:pos x="450" y="1038"/>
                </a:cxn>
                <a:cxn ang="0">
                  <a:pos x="533" y="1003"/>
                </a:cxn>
                <a:cxn ang="0">
                  <a:pos x="591" y="943"/>
                </a:cxn>
                <a:cxn ang="0">
                  <a:pos x="633" y="875"/>
                </a:cxn>
                <a:cxn ang="0">
                  <a:pos x="666" y="789"/>
                </a:cxn>
                <a:cxn ang="0">
                  <a:pos x="683" y="712"/>
                </a:cxn>
                <a:cxn ang="0">
                  <a:pos x="691" y="643"/>
                </a:cxn>
                <a:cxn ang="0">
                  <a:pos x="691" y="532"/>
                </a:cxn>
                <a:cxn ang="0">
                  <a:pos x="350" y="1012"/>
                </a:cxn>
                <a:cxn ang="0">
                  <a:pos x="291" y="1003"/>
                </a:cxn>
                <a:cxn ang="0">
                  <a:pos x="241" y="969"/>
                </a:cxn>
                <a:cxn ang="0">
                  <a:pos x="191" y="918"/>
                </a:cxn>
                <a:cxn ang="0">
                  <a:pos x="158" y="840"/>
                </a:cxn>
                <a:cxn ang="0">
                  <a:pos x="141" y="737"/>
                </a:cxn>
                <a:cxn ang="0">
                  <a:pos x="133" y="626"/>
                </a:cxn>
                <a:cxn ang="0">
                  <a:pos x="133" y="394"/>
                </a:cxn>
                <a:cxn ang="0">
                  <a:pos x="141" y="291"/>
                </a:cxn>
                <a:cxn ang="0">
                  <a:pos x="158" y="197"/>
                </a:cxn>
                <a:cxn ang="0">
                  <a:pos x="191" y="120"/>
                </a:cxn>
                <a:cxn ang="0">
                  <a:pos x="241" y="68"/>
                </a:cxn>
                <a:cxn ang="0">
                  <a:pos x="300" y="43"/>
                </a:cxn>
                <a:cxn ang="0">
                  <a:pos x="350" y="43"/>
                </a:cxn>
                <a:cxn ang="0">
                  <a:pos x="425" y="60"/>
                </a:cxn>
                <a:cxn ang="0">
                  <a:pos x="491" y="103"/>
                </a:cxn>
                <a:cxn ang="0">
                  <a:pos x="533" y="180"/>
                </a:cxn>
                <a:cxn ang="0">
                  <a:pos x="550" y="274"/>
                </a:cxn>
                <a:cxn ang="0">
                  <a:pos x="558" y="386"/>
                </a:cxn>
                <a:cxn ang="0">
                  <a:pos x="558" y="677"/>
                </a:cxn>
                <a:cxn ang="0">
                  <a:pos x="541" y="832"/>
                </a:cxn>
                <a:cxn ang="0">
                  <a:pos x="508" y="918"/>
                </a:cxn>
                <a:cxn ang="0">
                  <a:pos x="458" y="978"/>
                </a:cxn>
                <a:cxn ang="0">
                  <a:pos x="400" y="1003"/>
                </a:cxn>
                <a:cxn ang="0">
                  <a:pos x="350" y="1012"/>
                </a:cxn>
              </a:cxnLst>
              <a:rect l="0" t="0" r="r" b="b"/>
              <a:pathLst>
                <a:path w="691" h="1055">
                  <a:moveTo>
                    <a:pt x="691" y="532"/>
                  </a:moveTo>
                  <a:lnTo>
                    <a:pt x="683" y="377"/>
                  </a:lnTo>
                  <a:lnTo>
                    <a:pt x="658" y="240"/>
                  </a:lnTo>
                  <a:lnTo>
                    <a:pt x="608" y="128"/>
                  </a:lnTo>
                  <a:lnTo>
                    <a:pt x="550" y="60"/>
                  </a:lnTo>
                  <a:lnTo>
                    <a:pt x="458" y="17"/>
                  </a:lnTo>
                  <a:lnTo>
                    <a:pt x="350" y="0"/>
                  </a:lnTo>
                  <a:lnTo>
                    <a:pt x="250" y="17"/>
                  </a:lnTo>
                  <a:lnTo>
                    <a:pt x="166" y="51"/>
                  </a:lnTo>
                  <a:lnTo>
                    <a:pt x="100" y="111"/>
                  </a:lnTo>
                  <a:lnTo>
                    <a:pt x="58" y="180"/>
                  </a:lnTo>
                  <a:lnTo>
                    <a:pt x="33" y="257"/>
                  </a:lnTo>
                  <a:lnTo>
                    <a:pt x="16" y="343"/>
                  </a:lnTo>
                  <a:lnTo>
                    <a:pt x="0" y="420"/>
                  </a:lnTo>
                  <a:lnTo>
                    <a:pt x="0" y="643"/>
                  </a:lnTo>
                  <a:lnTo>
                    <a:pt x="16" y="712"/>
                  </a:lnTo>
                  <a:lnTo>
                    <a:pt x="33" y="789"/>
                  </a:lnTo>
                  <a:lnTo>
                    <a:pt x="58" y="866"/>
                  </a:lnTo>
                  <a:lnTo>
                    <a:pt x="100" y="943"/>
                  </a:lnTo>
                  <a:lnTo>
                    <a:pt x="166" y="995"/>
                  </a:lnTo>
                  <a:lnTo>
                    <a:pt x="241" y="1038"/>
                  </a:lnTo>
                  <a:lnTo>
                    <a:pt x="350" y="1055"/>
                  </a:lnTo>
                  <a:lnTo>
                    <a:pt x="450" y="1038"/>
                  </a:lnTo>
                  <a:lnTo>
                    <a:pt x="533" y="1003"/>
                  </a:lnTo>
                  <a:lnTo>
                    <a:pt x="591" y="943"/>
                  </a:lnTo>
                  <a:lnTo>
                    <a:pt x="633" y="875"/>
                  </a:lnTo>
                  <a:lnTo>
                    <a:pt x="666" y="789"/>
                  </a:lnTo>
                  <a:lnTo>
                    <a:pt x="683" y="712"/>
                  </a:lnTo>
                  <a:lnTo>
                    <a:pt x="691" y="643"/>
                  </a:lnTo>
                  <a:lnTo>
                    <a:pt x="691" y="532"/>
                  </a:lnTo>
                  <a:close/>
                  <a:moveTo>
                    <a:pt x="350" y="1012"/>
                  </a:moveTo>
                  <a:lnTo>
                    <a:pt x="291" y="1003"/>
                  </a:lnTo>
                  <a:lnTo>
                    <a:pt x="241" y="969"/>
                  </a:lnTo>
                  <a:lnTo>
                    <a:pt x="191" y="918"/>
                  </a:lnTo>
                  <a:lnTo>
                    <a:pt x="158" y="840"/>
                  </a:lnTo>
                  <a:lnTo>
                    <a:pt x="141" y="737"/>
                  </a:lnTo>
                  <a:lnTo>
                    <a:pt x="133" y="626"/>
                  </a:lnTo>
                  <a:lnTo>
                    <a:pt x="133" y="394"/>
                  </a:lnTo>
                  <a:lnTo>
                    <a:pt x="141" y="291"/>
                  </a:lnTo>
                  <a:lnTo>
                    <a:pt x="158" y="197"/>
                  </a:lnTo>
                  <a:lnTo>
                    <a:pt x="191" y="120"/>
                  </a:lnTo>
                  <a:lnTo>
                    <a:pt x="241" y="68"/>
                  </a:lnTo>
                  <a:lnTo>
                    <a:pt x="300" y="43"/>
                  </a:lnTo>
                  <a:lnTo>
                    <a:pt x="350" y="43"/>
                  </a:lnTo>
                  <a:lnTo>
                    <a:pt x="425" y="60"/>
                  </a:lnTo>
                  <a:lnTo>
                    <a:pt x="491" y="103"/>
                  </a:lnTo>
                  <a:lnTo>
                    <a:pt x="533" y="180"/>
                  </a:lnTo>
                  <a:lnTo>
                    <a:pt x="550" y="274"/>
                  </a:lnTo>
                  <a:lnTo>
                    <a:pt x="558" y="386"/>
                  </a:lnTo>
                  <a:lnTo>
                    <a:pt x="558" y="677"/>
                  </a:lnTo>
                  <a:lnTo>
                    <a:pt x="541" y="832"/>
                  </a:lnTo>
                  <a:lnTo>
                    <a:pt x="508" y="918"/>
                  </a:lnTo>
                  <a:lnTo>
                    <a:pt x="458" y="978"/>
                  </a:lnTo>
                  <a:lnTo>
                    <a:pt x="400" y="1003"/>
                  </a:lnTo>
                  <a:lnTo>
                    <a:pt x="350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3" name="Freeform 149"/>
            <p:cNvSpPr>
              <a:spLocks/>
            </p:cNvSpPr>
            <p:nvPr/>
          </p:nvSpPr>
          <p:spPr bwMode="auto">
            <a:xfrm>
              <a:off x="10627" y="4491"/>
              <a:ext cx="559" cy="2642"/>
            </a:xfrm>
            <a:custGeom>
              <a:avLst/>
              <a:gdLst/>
              <a:ahLst/>
              <a:cxnLst>
                <a:cxn ang="0">
                  <a:pos x="559" y="2616"/>
                </a:cxn>
                <a:cxn ang="0">
                  <a:pos x="559" y="2608"/>
                </a:cxn>
                <a:cxn ang="0">
                  <a:pos x="550" y="2599"/>
                </a:cxn>
                <a:cxn ang="0">
                  <a:pos x="484" y="2522"/>
                </a:cxn>
                <a:cxn ang="0">
                  <a:pos x="417" y="2427"/>
                </a:cxn>
                <a:cxn ang="0">
                  <a:pos x="342" y="2307"/>
                </a:cxn>
                <a:cxn ang="0">
                  <a:pos x="275" y="2144"/>
                </a:cxn>
                <a:cxn ang="0">
                  <a:pos x="217" y="1956"/>
                </a:cxn>
                <a:cxn ang="0">
                  <a:pos x="175" y="1741"/>
                </a:cxn>
                <a:cxn ang="0">
                  <a:pos x="159" y="1527"/>
                </a:cxn>
                <a:cxn ang="0">
                  <a:pos x="150" y="1321"/>
                </a:cxn>
                <a:cxn ang="0">
                  <a:pos x="159" y="1046"/>
                </a:cxn>
                <a:cxn ang="0">
                  <a:pos x="192" y="798"/>
                </a:cxn>
                <a:cxn ang="0">
                  <a:pos x="250" y="575"/>
                </a:cxn>
                <a:cxn ang="0">
                  <a:pos x="325" y="377"/>
                </a:cxn>
                <a:cxn ang="0">
                  <a:pos x="425" y="206"/>
                </a:cxn>
                <a:cxn ang="0">
                  <a:pos x="542" y="51"/>
                </a:cxn>
                <a:cxn ang="0">
                  <a:pos x="550" y="34"/>
                </a:cxn>
                <a:cxn ang="0">
                  <a:pos x="559" y="26"/>
                </a:cxn>
                <a:cxn ang="0">
                  <a:pos x="559" y="9"/>
                </a:cxn>
                <a:cxn ang="0">
                  <a:pos x="550" y="0"/>
                </a:cxn>
                <a:cxn ang="0">
                  <a:pos x="534" y="0"/>
                </a:cxn>
                <a:cxn ang="0">
                  <a:pos x="509" y="9"/>
                </a:cxn>
                <a:cxn ang="0">
                  <a:pos x="467" y="43"/>
                </a:cxn>
                <a:cxn ang="0">
                  <a:pos x="425" y="94"/>
                </a:cxn>
                <a:cxn ang="0">
                  <a:pos x="359" y="163"/>
                </a:cxn>
                <a:cxn ang="0">
                  <a:pos x="234" y="334"/>
                </a:cxn>
                <a:cxn ang="0">
                  <a:pos x="142" y="540"/>
                </a:cxn>
                <a:cxn ang="0">
                  <a:pos x="67" y="772"/>
                </a:cxn>
                <a:cxn ang="0">
                  <a:pos x="17" y="1038"/>
                </a:cxn>
                <a:cxn ang="0">
                  <a:pos x="0" y="1321"/>
                </a:cxn>
                <a:cxn ang="0">
                  <a:pos x="9" y="1484"/>
                </a:cxn>
                <a:cxn ang="0">
                  <a:pos x="25" y="1664"/>
                </a:cxn>
                <a:cxn ang="0">
                  <a:pos x="59" y="1861"/>
                </a:cxn>
                <a:cxn ang="0">
                  <a:pos x="125" y="2059"/>
                </a:cxn>
                <a:cxn ang="0">
                  <a:pos x="209" y="2256"/>
                </a:cxn>
                <a:cxn ang="0">
                  <a:pos x="334" y="2445"/>
                </a:cxn>
                <a:cxn ang="0">
                  <a:pos x="359" y="2479"/>
                </a:cxn>
                <a:cxn ang="0">
                  <a:pos x="400" y="2522"/>
                </a:cxn>
                <a:cxn ang="0">
                  <a:pos x="450" y="2582"/>
                </a:cxn>
                <a:cxn ang="0">
                  <a:pos x="500" y="2625"/>
                </a:cxn>
                <a:cxn ang="0">
                  <a:pos x="534" y="2642"/>
                </a:cxn>
                <a:cxn ang="0">
                  <a:pos x="542" y="2642"/>
                </a:cxn>
                <a:cxn ang="0">
                  <a:pos x="550" y="2633"/>
                </a:cxn>
                <a:cxn ang="0">
                  <a:pos x="559" y="2633"/>
                </a:cxn>
                <a:cxn ang="0">
                  <a:pos x="559" y="2616"/>
                </a:cxn>
              </a:cxnLst>
              <a:rect l="0" t="0" r="r" b="b"/>
              <a:pathLst>
                <a:path w="559" h="2642">
                  <a:moveTo>
                    <a:pt x="559" y="2616"/>
                  </a:moveTo>
                  <a:lnTo>
                    <a:pt x="559" y="2608"/>
                  </a:lnTo>
                  <a:lnTo>
                    <a:pt x="550" y="2599"/>
                  </a:lnTo>
                  <a:lnTo>
                    <a:pt x="484" y="2522"/>
                  </a:lnTo>
                  <a:lnTo>
                    <a:pt x="417" y="2427"/>
                  </a:lnTo>
                  <a:lnTo>
                    <a:pt x="342" y="2307"/>
                  </a:lnTo>
                  <a:lnTo>
                    <a:pt x="275" y="2144"/>
                  </a:lnTo>
                  <a:lnTo>
                    <a:pt x="217" y="1956"/>
                  </a:lnTo>
                  <a:lnTo>
                    <a:pt x="175" y="1741"/>
                  </a:lnTo>
                  <a:lnTo>
                    <a:pt x="159" y="1527"/>
                  </a:lnTo>
                  <a:lnTo>
                    <a:pt x="150" y="1321"/>
                  </a:lnTo>
                  <a:lnTo>
                    <a:pt x="159" y="1046"/>
                  </a:lnTo>
                  <a:lnTo>
                    <a:pt x="192" y="798"/>
                  </a:lnTo>
                  <a:lnTo>
                    <a:pt x="250" y="575"/>
                  </a:lnTo>
                  <a:lnTo>
                    <a:pt x="325" y="377"/>
                  </a:lnTo>
                  <a:lnTo>
                    <a:pt x="425" y="206"/>
                  </a:lnTo>
                  <a:lnTo>
                    <a:pt x="542" y="51"/>
                  </a:lnTo>
                  <a:lnTo>
                    <a:pt x="550" y="34"/>
                  </a:lnTo>
                  <a:lnTo>
                    <a:pt x="559" y="26"/>
                  </a:lnTo>
                  <a:lnTo>
                    <a:pt x="559" y="9"/>
                  </a:lnTo>
                  <a:lnTo>
                    <a:pt x="550" y="0"/>
                  </a:lnTo>
                  <a:lnTo>
                    <a:pt x="534" y="0"/>
                  </a:lnTo>
                  <a:lnTo>
                    <a:pt x="509" y="9"/>
                  </a:lnTo>
                  <a:lnTo>
                    <a:pt x="467" y="43"/>
                  </a:lnTo>
                  <a:lnTo>
                    <a:pt x="425" y="94"/>
                  </a:lnTo>
                  <a:lnTo>
                    <a:pt x="359" y="163"/>
                  </a:lnTo>
                  <a:lnTo>
                    <a:pt x="234" y="334"/>
                  </a:lnTo>
                  <a:lnTo>
                    <a:pt x="142" y="540"/>
                  </a:lnTo>
                  <a:lnTo>
                    <a:pt x="67" y="772"/>
                  </a:lnTo>
                  <a:lnTo>
                    <a:pt x="17" y="1038"/>
                  </a:lnTo>
                  <a:lnTo>
                    <a:pt x="0" y="1321"/>
                  </a:lnTo>
                  <a:lnTo>
                    <a:pt x="9" y="1484"/>
                  </a:lnTo>
                  <a:lnTo>
                    <a:pt x="25" y="1664"/>
                  </a:lnTo>
                  <a:lnTo>
                    <a:pt x="59" y="1861"/>
                  </a:lnTo>
                  <a:lnTo>
                    <a:pt x="125" y="2059"/>
                  </a:lnTo>
                  <a:lnTo>
                    <a:pt x="209" y="2256"/>
                  </a:lnTo>
                  <a:lnTo>
                    <a:pt x="334" y="2445"/>
                  </a:lnTo>
                  <a:lnTo>
                    <a:pt x="359" y="2479"/>
                  </a:lnTo>
                  <a:lnTo>
                    <a:pt x="400" y="2522"/>
                  </a:lnTo>
                  <a:lnTo>
                    <a:pt x="450" y="2582"/>
                  </a:lnTo>
                  <a:lnTo>
                    <a:pt x="500" y="2625"/>
                  </a:lnTo>
                  <a:lnTo>
                    <a:pt x="534" y="2642"/>
                  </a:lnTo>
                  <a:lnTo>
                    <a:pt x="542" y="2642"/>
                  </a:lnTo>
                  <a:lnTo>
                    <a:pt x="550" y="2633"/>
                  </a:lnTo>
                  <a:lnTo>
                    <a:pt x="559" y="2633"/>
                  </a:lnTo>
                  <a:lnTo>
                    <a:pt x="559" y="26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4" name="Freeform 150"/>
            <p:cNvSpPr>
              <a:spLocks/>
            </p:cNvSpPr>
            <p:nvPr/>
          </p:nvSpPr>
          <p:spPr bwMode="auto">
            <a:xfrm>
              <a:off x="11486" y="4697"/>
              <a:ext cx="500" cy="2204"/>
            </a:xfrm>
            <a:custGeom>
              <a:avLst/>
              <a:gdLst/>
              <a:ahLst/>
              <a:cxnLst>
                <a:cxn ang="0">
                  <a:pos x="500" y="2187"/>
                </a:cxn>
                <a:cxn ang="0">
                  <a:pos x="500" y="2179"/>
                </a:cxn>
                <a:cxn ang="0">
                  <a:pos x="492" y="2170"/>
                </a:cxn>
                <a:cxn ang="0">
                  <a:pos x="483" y="2153"/>
                </a:cxn>
                <a:cxn ang="0">
                  <a:pos x="467" y="2136"/>
                </a:cxn>
                <a:cxn ang="0">
                  <a:pos x="350" y="1990"/>
                </a:cxn>
                <a:cxn ang="0">
                  <a:pos x="258" y="1818"/>
                </a:cxn>
                <a:cxn ang="0">
                  <a:pos x="192" y="1638"/>
                </a:cxn>
                <a:cxn ang="0">
                  <a:pos x="158" y="1458"/>
                </a:cxn>
                <a:cxn ang="0">
                  <a:pos x="133" y="1278"/>
                </a:cxn>
                <a:cxn ang="0">
                  <a:pos x="125" y="1106"/>
                </a:cxn>
                <a:cxn ang="0">
                  <a:pos x="133" y="918"/>
                </a:cxn>
                <a:cxn ang="0">
                  <a:pos x="158" y="729"/>
                </a:cxn>
                <a:cxn ang="0">
                  <a:pos x="200" y="540"/>
                </a:cxn>
                <a:cxn ang="0">
                  <a:pos x="267" y="369"/>
                </a:cxn>
                <a:cxn ang="0">
                  <a:pos x="358" y="206"/>
                </a:cxn>
                <a:cxn ang="0">
                  <a:pos x="475" y="60"/>
                </a:cxn>
                <a:cxn ang="0">
                  <a:pos x="500" y="34"/>
                </a:cxn>
                <a:cxn ang="0">
                  <a:pos x="500" y="8"/>
                </a:cxn>
                <a:cxn ang="0">
                  <a:pos x="492" y="8"/>
                </a:cxn>
                <a:cxn ang="0">
                  <a:pos x="475" y="0"/>
                </a:cxn>
                <a:cxn ang="0">
                  <a:pos x="450" y="17"/>
                </a:cxn>
                <a:cxn ang="0">
                  <a:pos x="408" y="51"/>
                </a:cxn>
                <a:cxn ang="0">
                  <a:pos x="350" y="111"/>
                </a:cxn>
                <a:cxn ang="0">
                  <a:pos x="275" y="197"/>
                </a:cxn>
                <a:cxn ang="0">
                  <a:pos x="208" y="300"/>
                </a:cxn>
                <a:cxn ang="0">
                  <a:pos x="142" y="429"/>
                </a:cxn>
                <a:cxn ang="0">
                  <a:pos x="58" y="669"/>
                </a:cxn>
                <a:cxn ang="0">
                  <a:pos x="16" y="900"/>
                </a:cxn>
                <a:cxn ang="0">
                  <a:pos x="0" y="1106"/>
                </a:cxn>
                <a:cxn ang="0">
                  <a:pos x="8" y="1252"/>
                </a:cxn>
                <a:cxn ang="0">
                  <a:pos x="33" y="1424"/>
                </a:cxn>
                <a:cxn ang="0">
                  <a:pos x="75" y="1604"/>
                </a:cxn>
                <a:cxn ang="0">
                  <a:pos x="142" y="1793"/>
                </a:cxn>
                <a:cxn ang="0">
                  <a:pos x="208" y="1921"/>
                </a:cxn>
                <a:cxn ang="0">
                  <a:pos x="283" y="2024"/>
                </a:cxn>
                <a:cxn ang="0">
                  <a:pos x="350" y="2101"/>
                </a:cxn>
                <a:cxn ang="0">
                  <a:pos x="408" y="2161"/>
                </a:cxn>
                <a:cxn ang="0">
                  <a:pos x="458" y="2196"/>
                </a:cxn>
                <a:cxn ang="0">
                  <a:pos x="475" y="2204"/>
                </a:cxn>
                <a:cxn ang="0">
                  <a:pos x="492" y="2204"/>
                </a:cxn>
                <a:cxn ang="0">
                  <a:pos x="500" y="2196"/>
                </a:cxn>
                <a:cxn ang="0">
                  <a:pos x="500" y="2187"/>
                </a:cxn>
              </a:cxnLst>
              <a:rect l="0" t="0" r="r" b="b"/>
              <a:pathLst>
                <a:path w="500" h="2204">
                  <a:moveTo>
                    <a:pt x="500" y="2187"/>
                  </a:moveTo>
                  <a:lnTo>
                    <a:pt x="500" y="2179"/>
                  </a:lnTo>
                  <a:lnTo>
                    <a:pt x="492" y="2170"/>
                  </a:lnTo>
                  <a:lnTo>
                    <a:pt x="483" y="2153"/>
                  </a:lnTo>
                  <a:lnTo>
                    <a:pt x="467" y="2136"/>
                  </a:lnTo>
                  <a:lnTo>
                    <a:pt x="350" y="1990"/>
                  </a:lnTo>
                  <a:lnTo>
                    <a:pt x="258" y="1818"/>
                  </a:lnTo>
                  <a:lnTo>
                    <a:pt x="192" y="1638"/>
                  </a:lnTo>
                  <a:lnTo>
                    <a:pt x="158" y="1458"/>
                  </a:lnTo>
                  <a:lnTo>
                    <a:pt x="133" y="1278"/>
                  </a:lnTo>
                  <a:lnTo>
                    <a:pt x="125" y="1106"/>
                  </a:lnTo>
                  <a:lnTo>
                    <a:pt x="133" y="918"/>
                  </a:lnTo>
                  <a:lnTo>
                    <a:pt x="158" y="729"/>
                  </a:lnTo>
                  <a:lnTo>
                    <a:pt x="200" y="540"/>
                  </a:lnTo>
                  <a:lnTo>
                    <a:pt x="267" y="369"/>
                  </a:lnTo>
                  <a:lnTo>
                    <a:pt x="358" y="206"/>
                  </a:lnTo>
                  <a:lnTo>
                    <a:pt x="475" y="60"/>
                  </a:lnTo>
                  <a:lnTo>
                    <a:pt x="500" y="34"/>
                  </a:lnTo>
                  <a:lnTo>
                    <a:pt x="500" y="8"/>
                  </a:lnTo>
                  <a:lnTo>
                    <a:pt x="492" y="8"/>
                  </a:lnTo>
                  <a:lnTo>
                    <a:pt x="475" y="0"/>
                  </a:lnTo>
                  <a:lnTo>
                    <a:pt x="450" y="17"/>
                  </a:lnTo>
                  <a:lnTo>
                    <a:pt x="408" y="51"/>
                  </a:lnTo>
                  <a:lnTo>
                    <a:pt x="350" y="111"/>
                  </a:lnTo>
                  <a:lnTo>
                    <a:pt x="275" y="197"/>
                  </a:lnTo>
                  <a:lnTo>
                    <a:pt x="208" y="300"/>
                  </a:lnTo>
                  <a:lnTo>
                    <a:pt x="142" y="429"/>
                  </a:lnTo>
                  <a:lnTo>
                    <a:pt x="58" y="669"/>
                  </a:lnTo>
                  <a:lnTo>
                    <a:pt x="16" y="900"/>
                  </a:lnTo>
                  <a:lnTo>
                    <a:pt x="0" y="1106"/>
                  </a:lnTo>
                  <a:lnTo>
                    <a:pt x="8" y="1252"/>
                  </a:lnTo>
                  <a:lnTo>
                    <a:pt x="33" y="1424"/>
                  </a:lnTo>
                  <a:lnTo>
                    <a:pt x="75" y="1604"/>
                  </a:lnTo>
                  <a:lnTo>
                    <a:pt x="142" y="1793"/>
                  </a:lnTo>
                  <a:lnTo>
                    <a:pt x="208" y="1921"/>
                  </a:lnTo>
                  <a:lnTo>
                    <a:pt x="283" y="2024"/>
                  </a:lnTo>
                  <a:lnTo>
                    <a:pt x="350" y="2101"/>
                  </a:lnTo>
                  <a:lnTo>
                    <a:pt x="408" y="2161"/>
                  </a:lnTo>
                  <a:lnTo>
                    <a:pt x="458" y="2196"/>
                  </a:lnTo>
                  <a:lnTo>
                    <a:pt x="475" y="2204"/>
                  </a:lnTo>
                  <a:lnTo>
                    <a:pt x="492" y="2204"/>
                  </a:lnTo>
                  <a:lnTo>
                    <a:pt x="500" y="2196"/>
                  </a:lnTo>
                  <a:lnTo>
                    <a:pt x="500" y="21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5" name="Freeform 151"/>
            <p:cNvSpPr>
              <a:spLocks/>
            </p:cNvSpPr>
            <p:nvPr/>
          </p:nvSpPr>
          <p:spPr bwMode="auto">
            <a:xfrm>
              <a:off x="12286" y="5760"/>
              <a:ext cx="1309" cy="86"/>
            </a:xfrm>
            <a:custGeom>
              <a:avLst/>
              <a:gdLst/>
              <a:ahLst/>
              <a:cxnLst>
                <a:cxn ang="0">
                  <a:pos x="1242" y="86"/>
                </a:cxn>
                <a:cxn ang="0">
                  <a:pos x="1275" y="86"/>
                </a:cxn>
                <a:cxn ang="0">
                  <a:pos x="1284" y="78"/>
                </a:cxn>
                <a:cxn ang="0">
                  <a:pos x="1300" y="69"/>
                </a:cxn>
                <a:cxn ang="0">
                  <a:pos x="1309" y="60"/>
                </a:cxn>
                <a:cxn ang="0">
                  <a:pos x="1309" y="26"/>
                </a:cxn>
                <a:cxn ang="0">
                  <a:pos x="1300" y="9"/>
                </a:cxn>
                <a:cxn ang="0">
                  <a:pos x="1284" y="0"/>
                </a:cxn>
                <a:cxn ang="0">
                  <a:pos x="25" y="0"/>
                </a:cxn>
                <a:cxn ang="0">
                  <a:pos x="17" y="9"/>
                </a:cxn>
                <a:cxn ang="0">
                  <a:pos x="0" y="43"/>
                </a:cxn>
                <a:cxn ang="0">
                  <a:pos x="8" y="60"/>
                </a:cxn>
                <a:cxn ang="0">
                  <a:pos x="25" y="78"/>
                </a:cxn>
                <a:cxn ang="0">
                  <a:pos x="42" y="86"/>
                </a:cxn>
                <a:cxn ang="0">
                  <a:pos x="75" y="86"/>
                </a:cxn>
                <a:cxn ang="0">
                  <a:pos x="1242" y="86"/>
                </a:cxn>
              </a:cxnLst>
              <a:rect l="0" t="0" r="r" b="b"/>
              <a:pathLst>
                <a:path w="1309" h="86">
                  <a:moveTo>
                    <a:pt x="1242" y="86"/>
                  </a:moveTo>
                  <a:lnTo>
                    <a:pt x="1275" y="86"/>
                  </a:lnTo>
                  <a:lnTo>
                    <a:pt x="1284" y="78"/>
                  </a:lnTo>
                  <a:lnTo>
                    <a:pt x="1300" y="69"/>
                  </a:lnTo>
                  <a:lnTo>
                    <a:pt x="1309" y="60"/>
                  </a:lnTo>
                  <a:lnTo>
                    <a:pt x="1309" y="26"/>
                  </a:lnTo>
                  <a:lnTo>
                    <a:pt x="1300" y="9"/>
                  </a:lnTo>
                  <a:lnTo>
                    <a:pt x="1284" y="0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0" y="43"/>
                  </a:lnTo>
                  <a:lnTo>
                    <a:pt x="8" y="60"/>
                  </a:lnTo>
                  <a:lnTo>
                    <a:pt x="25" y="78"/>
                  </a:lnTo>
                  <a:lnTo>
                    <a:pt x="42" y="86"/>
                  </a:lnTo>
                  <a:lnTo>
                    <a:pt x="75" y="86"/>
                  </a:lnTo>
                  <a:lnTo>
                    <a:pt x="1242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6" name="Freeform 152"/>
            <p:cNvSpPr>
              <a:spLocks/>
            </p:cNvSpPr>
            <p:nvPr/>
          </p:nvSpPr>
          <p:spPr bwMode="auto">
            <a:xfrm>
              <a:off x="13970" y="4886"/>
              <a:ext cx="708" cy="1466"/>
            </a:xfrm>
            <a:custGeom>
              <a:avLst/>
              <a:gdLst/>
              <a:ahLst/>
              <a:cxnLst>
                <a:cxn ang="0">
                  <a:pos x="442" y="60"/>
                </a:cxn>
                <a:cxn ang="0">
                  <a:pos x="442" y="34"/>
                </a:cxn>
                <a:cxn ang="0">
                  <a:pos x="433" y="17"/>
                </a:cxn>
                <a:cxn ang="0">
                  <a:pos x="425" y="8"/>
                </a:cxn>
                <a:cxn ang="0">
                  <a:pos x="408" y="0"/>
                </a:cxn>
                <a:cxn ang="0">
                  <a:pos x="392" y="0"/>
                </a:cxn>
                <a:cxn ang="0">
                  <a:pos x="308" y="68"/>
                </a:cxn>
                <a:cxn ang="0">
                  <a:pos x="217" y="111"/>
                </a:cxn>
                <a:cxn ang="0">
                  <a:pos x="125" y="128"/>
                </a:cxn>
                <a:cxn ang="0">
                  <a:pos x="50" y="137"/>
                </a:cxn>
                <a:cxn ang="0">
                  <a:pos x="0" y="137"/>
                </a:cxn>
                <a:cxn ang="0">
                  <a:pos x="0" y="205"/>
                </a:cxn>
                <a:cxn ang="0">
                  <a:pos x="67" y="205"/>
                </a:cxn>
                <a:cxn ang="0">
                  <a:pos x="167" y="188"/>
                </a:cxn>
                <a:cxn ang="0">
                  <a:pos x="283" y="154"/>
                </a:cxn>
                <a:cxn ang="0">
                  <a:pos x="283" y="1295"/>
                </a:cxn>
                <a:cxn ang="0">
                  <a:pos x="275" y="1338"/>
                </a:cxn>
                <a:cxn ang="0">
                  <a:pos x="267" y="1363"/>
                </a:cxn>
                <a:cxn ang="0">
                  <a:pos x="233" y="1380"/>
                </a:cxn>
                <a:cxn ang="0">
                  <a:pos x="175" y="1398"/>
                </a:cxn>
                <a:cxn ang="0">
                  <a:pos x="8" y="1398"/>
                </a:cxn>
                <a:cxn ang="0">
                  <a:pos x="8" y="1466"/>
                </a:cxn>
                <a:cxn ang="0">
                  <a:pos x="83" y="1466"/>
                </a:cxn>
                <a:cxn ang="0">
                  <a:pos x="183" y="1458"/>
                </a:cxn>
                <a:cxn ang="0">
                  <a:pos x="533" y="1458"/>
                </a:cxn>
                <a:cxn ang="0">
                  <a:pos x="633" y="1466"/>
                </a:cxn>
                <a:cxn ang="0">
                  <a:pos x="708" y="1466"/>
                </a:cxn>
                <a:cxn ang="0">
                  <a:pos x="708" y="1398"/>
                </a:cxn>
                <a:cxn ang="0">
                  <a:pos x="542" y="1398"/>
                </a:cxn>
                <a:cxn ang="0">
                  <a:pos x="483" y="1380"/>
                </a:cxn>
                <a:cxn ang="0">
                  <a:pos x="450" y="1363"/>
                </a:cxn>
                <a:cxn ang="0">
                  <a:pos x="442" y="1338"/>
                </a:cxn>
                <a:cxn ang="0">
                  <a:pos x="442" y="1295"/>
                </a:cxn>
                <a:cxn ang="0">
                  <a:pos x="442" y="60"/>
                </a:cxn>
              </a:cxnLst>
              <a:rect l="0" t="0" r="r" b="b"/>
              <a:pathLst>
                <a:path w="708" h="1466">
                  <a:moveTo>
                    <a:pt x="442" y="60"/>
                  </a:moveTo>
                  <a:lnTo>
                    <a:pt x="442" y="34"/>
                  </a:lnTo>
                  <a:lnTo>
                    <a:pt x="433" y="17"/>
                  </a:lnTo>
                  <a:lnTo>
                    <a:pt x="425" y="8"/>
                  </a:lnTo>
                  <a:lnTo>
                    <a:pt x="408" y="0"/>
                  </a:lnTo>
                  <a:lnTo>
                    <a:pt x="392" y="0"/>
                  </a:lnTo>
                  <a:lnTo>
                    <a:pt x="308" y="68"/>
                  </a:lnTo>
                  <a:lnTo>
                    <a:pt x="217" y="111"/>
                  </a:lnTo>
                  <a:lnTo>
                    <a:pt x="125" y="128"/>
                  </a:lnTo>
                  <a:lnTo>
                    <a:pt x="50" y="137"/>
                  </a:lnTo>
                  <a:lnTo>
                    <a:pt x="0" y="137"/>
                  </a:lnTo>
                  <a:lnTo>
                    <a:pt x="0" y="205"/>
                  </a:lnTo>
                  <a:lnTo>
                    <a:pt x="67" y="205"/>
                  </a:lnTo>
                  <a:lnTo>
                    <a:pt x="167" y="188"/>
                  </a:lnTo>
                  <a:lnTo>
                    <a:pt x="283" y="154"/>
                  </a:lnTo>
                  <a:lnTo>
                    <a:pt x="283" y="1295"/>
                  </a:lnTo>
                  <a:lnTo>
                    <a:pt x="275" y="1338"/>
                  </a:lnTo>
                  <a:lnTo>
                    <a:pt x="267" y="1363"/>
                  </a:lnTo>
                  <a:lnTo>
                    <a:pt x="233" y="1380"/>
                  </a:lnTo>
                  <a:lnTo>
                    <a:pt x="175" y="1398"/>
                  </a:lnTo>
                  <a:lnTo>
                    <a:pt x="8" y="1398"/>
                  </a:lnTo>
                  <a:lnTo>
                    <a:pt x="8" y="1466"/>
                  </a:lnTo>
                  <a:lnTo>
                    <a:pt x="83" y="1466"/>
                  </a:lnTo>
                  <a:lnTo>
                    <a:pt x="183" y="1458"/>
                  </a:lnTo>
                  <a:lnTo>
                    <a:pt x="533" y="1458"/>
                  </a:lnTo>
                  <a:lnTo>
                    <a:pt x="633" y="1466"/>
                  </a:lnTo>
                  <a:lnTo>
                    <a:pt x="708" y="1466"/>
                  </a:lnTo>
                  <a:lnTo>
                    <a:pt x="708" y="1398"/>
                  </a:lnTo>
                  <a:lnTo>
                    <a:pt x="542" y="1398"/>
                  </a:lnTo>
                  <a:lnTo>
                    <a:pt x="483" y="1380"/>
                  </a:lnTo>
                  <a:lnTo>
                    <a:pt x="450" y="1363"/>
                  </a:lnTo>
                  <a:lnTo>
                    <a:pt x="442" y="1338"/>
                  </a:lnTo>
                  <a:lnTo>
                    <a:pt x="442" y="1295"/>
                  </a:lnTo>
                  <a:lnTo>
                    <a:pt x="44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7" name="Freeform 153"/>
            <p:cNvSpPr>
              <a:spLocks/>
            </p:cNvSpPr>
            <p:nvPr/>
          </p:nvSpPr>
          <p:spPr bwMode="auto">
            <a:xfrm>
              <a:off x="14970" y="4697"/>
              <a:ext cx="500" cy="2204"/>
            </a:xfrm>
            <a:custGeom>
              <a:avLst/>
              <a:gdLst/>
              <a:ahLst/>
              <a:cxnLst>
                <a:cxn ang="0">
                  <a:pos x="500" y="1106"/>
                </a:cxn>
                <a:cxn ang="0">
                  <a:pos x="492" y="960"/>
                </a:cxn>
                <a:cxn ang="0">
                  <a:pos x="475" y="789"/>
                </a:cxn>
                <a:cxn ang="0">
                  <a:pos x="425" y="609"/>
                </a:cxn>
                <a:cxn ang="0">
                  <a:pos x="359" y="420"/>
                </a:cxn>
                <a:cxn ang="0">
                  <a:pos x="292" y="291"/>
                </a:cxn>
                <a:cxn ang="0">
                  <a:pos x="217" y="189"/>
                </a:cxn>
                <a:cxn ang="0">
                  <a:pos x="150" y="111"/>
                </a:cxn>
                <a:cxn ang="0">
                  <a:pos x="92" y="51"/>
                </a:cxn>
                <a:cxn ang="0">
                  <a:pos x="42" y="17"/>
                </a:cxn>
                <a:cxn ang="0">
                  <a:pos x="25" y="0"/>
                </a:cxn>
                <a:cxn ang="0">
                  <a:pos x="8" y="8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8" y="34"/>
                </a:cxn>
                <a:cxn ang="0">
                  <a:pos x="17" y="43"/>
                </a:cxn>
                <a:cxn ang="0">
                  <a:pos x="25" y="60"/>
                </a:cxn>
                <a:cxn ang="0">
                  <a:pos x="42" y="77"/>
                </a:cxn>
                <a:cxn ang="0">
                  <a:pos x="158" y="223"/>
                </a:cxn>
                <a:cxn ang="0">
                  <a:pos x="250" y="403"/>
                </a:cxn>
                <a:cxn ang="0">
                  <a:pos x="317" y="609"/>
                </a:cxn>
                <a:cxn ang="0">
                  <a:pos x="359" y="840"/>
                </a:cxn>
                <a:cxn ang="0">
                  <a:pos x="375" y="1106"/>
                </a:cxn>
                <a:cxn ang="0">
                  <a:pos x="367" y="1295"/>
                </a:cxn>
                <a:cxn ang="0">
                  <a:pos x="342" y="1484"/>
                </a:cxn>
                <a:cxn ang="0">
                  <a:pos x="300" y="1664"/>
                </a:cxn>
                <a:cxn ang="0">
                  <a:pos x="233" y="1835"/>
                </a:cxn>
                <a:cxn ang="0">
                  <a:pos x="150" y="1998"/>
                </a:cxn>
                <a:cxn ang="0">
                  <a:pos x="25" y="2144"/>
                </a:cxn>
                <a:cxn ang="0">
                  <a:pos x="17" y="2161"/>
                </a:cxn>
                <a:cxn ang="0">
                  <a:pos x="0" y="2179"/>
                </a:cxn>
                <a:cxn ang="0">
                  <a:pos x="0" y="2196"/>
                </a:cxn>
                <a:cxn ang="0">
                  <a:pos x="8" y="2204"/>
                </a:cxn>
                <a:cxn ang="0">
                  <a:pos x="25" y="2204"/>
                </a:cxn>
                <a:cxn ang="0">
                  <a:pos x="50" y="2196"/>
                </a:cxn>
                <a:cxn ang="0">
                  <a:pos x="225" y="2016"/>
                </a:cxn>
                <a:cxn ang="0">
                  <a:pos x="292" y="1904"/>
                </a:cxn>
                <a:cxn ang="0">
                  <a:pos x="359" y="1775"/>
                </a:cxn>
                <a:cxn ang="0">
                  <a:pos x="442" y="1535"/>
                </a:cxn>
                <a:cxn ang="0">
                  <a:pos x="484" y="1304"/>
                </a:cxn>
                <a:cxn ang="0">
                  <a:pos x="500" y="1106"/>
                </a:cxn>
              </a:cxnLst>
              <a:rect l="0" t="0" r="r" b="b"/>
              <a:pathLst>
                <a:path w="500" h="2204">
                  <a:moveTo>
                    <a:pt x="500" y="1106"/>
                  </a:moveTo>
                  <a:lnTo>
                    <a:pt x="492" y="960"/>
                  </a:lnTo>
                  <a:lnTo>
                    <a:pt x="475" y="789"/>
                  </a:lnTo>
                  <a:lnTo>
                    <a:pt x="425" y="609"/>
                  </a:lnTo>
                  <a:lnTo>
                    <a:pt x="359" y="420"/>
                  </a:lnTo>
                  <a:lnTo>
                    <a:pt x="292" y="291"/>
                  </a:lnTo>
                  <a:lnTo>
                    <a:pt x="217" y="189"/>
                  </a:lnTo>
                  <a:lnTo>
                    <a:pt x="150" y="111"/>
                  </a:lnTo>
                  <a:lnTo>
                    <a:pt x="92" y="51"/>
                  </a:lnTo>
                  <a:lnTo>
                    <a:pt x="42" y="17"/>
                  </a:lnTo>
                  <a:lnTo>
                    <a:pt x="25" y="0"/>
                  </a:lnTo>
                  <a:lnTo>
                    <a:pt x="8" y="8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17" y="43"/>
                  </a:lnTo>
                  <a:lnTo>
                    <a:pt x="25" y="60"/>
                  </a:lnTo>
                  <a:lnTo>
                    <a:pt x="42" y="77"/>
                  </a:lnTo>
                  <a:lnTo>
                    <a:pt x="158" y="223"/>
                  </a:lnTo>
                  <a:lnTo>
                    <a:pt x="250" y="403"/>
                  </a:lnTo>
                  <a:lnTo>
                    <a:pt x="317" y="609"/>
                  </a:lnTo>
                  <a:lnTo>
                    <a:pt x="359" y="840"/>
                  </a:lnTo>
                  <a:lnTo>
                    <a:pt x="375" y="1106"/>
                  </a:lnTo>
                  <a:lnTo>
                    <a:pt x="367" y="1295"/>
                  </a:lnTo>
                  <a:lnTo>
                    <a:pt x="342" y="1484"/>
                  </a:lnTo>
                  <a:lnTo>
                    <a:pt x="300" y="1664"/>
                  </a:lnTo>
                  <a:lnTo>
                    <a:pt x="233" y="1835"/>
                  </a:lnTo>
                  <a:lnTo>
                    <a:pt x="150" y="1998"/>
                  </a:lnTo>
                  <a:lnTo>
                    <a:pt x="25" y="2144"/>
                  </a:lnTo>
                  <a:lnTo>
                    <a:pt x="17" y="2161"/>
                  </a:lnTo>
                  <a:lnTo>
                    <a:pt x="0" y="2179"/>
                  </a:lnTo>
                  <a:lnTo>
                    <a:pt x="0" y="2196"/>
                  </a:lnTo>
                  <a:lnTo>
                    <a:pt x="8" y="2204"/>
                  </a:lnTo>
                  <a:lnTo>
                    <a:pt x="25" y="2204"/>
                  </a:lnTo>
                  <a:lnTo>
                    <a:pt x="50" y="2196"/>
                  </a:lnTo>
                  <a:lnTo>
                    <a:pt x="225" y="2016"/>
                  </a:lnTo>
                  <a:lnTo>
                    <a:pt x="292" y="1904"/>
                  </a:lnTo>
                  <a:lnTo>
                    <a:pt x="359" y="1775"/>
                  </a:lnTo>
                  <a:lnTo>
                    <a:pt x="442" y="1535"/>
                  </a:lnTo>
                  <a:lnTo>
                    <a:pt x="484" y="1304"/>
                  </a:lnTo>
                  <a:lnTo>
                    <a:pt x="500" y="1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8" name="Freeform 154"/>
            <p:cNvSpPr>
              <a:spLocks/>
            </p:cNvSpPr>
            <p:nvPr/>
          </p:nvSpPr>
          <p:spPr bwMode="auto">
            <a:xfrm>
              <a:off x="15754" y="4774"/>
              <a:ext cx="917" cy="695"/>
            </a:xfrm>
            <a:custGeom>
              <a:avLst/>
              <a:gdLst/>
              <a:ahLst/>
              <a:cxnLst>
                <a:cxn ang="0">
                  <a:pos x="108" y="600"/>
                </a:cxn>
                <a:cxn ang="0">
                  <a:pos x="100" y="635"/>
                </a:cxn>
                <a:cxn ang="0">
                  <a:pos x="108" y="669"/>
                </a:cxn>
                <a:cxn ang="0">
                  <a:pos x="150" y="695"/>
                </a:cxn>
                <a:cxn ang="0">
                  <a:pos x="216" y="643"/>
                </a:cxn>
                <a:cxn ang="0">
                  <a:pos x="233" y="566"/>
                </a:cxn>
                <a:cxn ang="0">
                  <a:pos x="283" y="377"/>
                </a:cxn>
                <a:cxn ang="0">
                  <a:pos x="308" y="292"/>
                </a:cxn>
                <a:cxn ang="0">
                  <a:pos x="325" y="232"/>
                </a:cxn>
                <a:cxn ang="0">
                  <a:pos x="358" y="180"/>
                </a:cxn>
                <a:cxn ang="0">
                  <a:pos x="441" y="86"/>
                </a:cxn>
                <a:cxn ang="0">
                  <a:pos x="583" y="43"/>
                </a:cxn>
                <a:cxn ang="0">
                  <a:pos x="633" y="51"/>
                </a:cxn>
                <a:cxn ang="0">
                  <a:pos x="666" y="103"/>
                </a:cxn>
                <a:cxn ang="0">
                  <a:pos x="675" y="137"/>
                </a:cxn>
                <a:cxn ang="0">
                  <a:pos x="666" y="232"/>
                </a:cxn>
                <a:cxn ang="0">
                  <a:pos x="608" y="412"/>
                </a:cxn>
                <a:cxn ang="0">
                  <a:pos x="575" y="506"/>
                </a:cxn>
                <a:cxn ang="0">
                  <a:pos x="558" y="558"/>
                </a:cxn>
                <a:cxn ang="0">
                  <a:pos x="633" y="678"/>
                </a:cxn>
                <a:cxn ang="0">
                  <a:pos x="767" y="678"/>
                </a:cxn>
                <a:cxn ang="0">
                  <a:pos x="867" y="583"/>
                </a:cxn>
                <a:cxn ang="0">
                  <a:pos x="917" y="480"/>
                </a:cxn>
                <a:cxn ang="0">
                  <a:pos x="908" y="437"/>
                </a:cxn>
                <a:cxn ang="0">
                  <a:pos x="867" y="455"/>
                </a:cxn>
                <a:cxn ang="0">
                  <a:pos x="825" y="566"/>
                </a:cxn>
                <a:cxn ang="0">
                  <a:pos x="708" y="652"/>
                </a:cxn>
                <a:cxn ang="0">
                  <a:pos x="683" y="643"/>
                </a:cxn>
                <a:cxn ang="0">
                  <a:pos x="675" y="618"/>
                </a:cxn>
                <a:cxn ang="0">
                  <a:pos x="666" y="575"/>
                </a:cxn>
                <a:cxn ang="0">
                  <a:pos x="691" y="506"/>
                </a:cxn>
                <a:cxn ang="0">
                  <a:pos x="725" y="420"/>
                </a:cxn>
                <a:cxn ang="0">
                  <a:pos x="783" y="172"/>
                </a:cxn>
                <a:cxn ang="0">
                  <a:pos x="742" y="43"/>
                </a:cxn>
                <a:cxn ang="0">
                  <a:pos x="641" y="0"/>
                </a:cxn>
                <a:cxn ang="0">
                  <a:pos x="508" y="9"/>
                </a:cxn>
                <a:cxn ang="0">
                  <a:pos x="375" y="86"/>
                </a:cxn>
                <a:cxn ang="0">
                  <a:pos x="316" y="69"/>
                </a:cxn>
                <a:cxn ang="0">
                  <a:pos x="225" y="9"/>
                </a:cxn>
                <a:cxn ang="0">
                  <a:pos x="141" y="0"/>
                </a:cxn>
                <a:cxn ang="0">
                  <a:pos x="66" y="60"/>
                </a:cxn>
                <a:cxn ang="0">
                  <a:pos x="33" y="146"/>
                </a:cxn>
                <a:cxn ang="0">
                  <a:pos x="0" y="232"/>
                </a:cxn>
                <a:cxn ang="0">
                  <a:pos x="41" y="257"/>
                </a:cxn>
                <a:cxn ang="0">
                  <a:pos x="50" y="240"/>
                </a:cxn>
                <a:cxn ang="0">
                  <a:pos x="58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6" y="69"/>
                </a:cxn>
                <a:cxn ang="0">
                  <a:pos x="225" y="120"/>
                </a:cxn>
                <a:cxn ang="0">
                  <a:pos x="216" y="180"/>
                </a:cxn>
                <a:cxn ang="0">
                  <a:pos x="200" y="240"/>
                </a:cxn>
                <a:cxn ang="0">
                  <a:pos x="166" y="386"/>
                </a:cxn>
              </a:cxnLst>
              <a:rect l="0" t="0" r="r" b="b"/>
              <a:pathLst>
                <a:path w="917" h="695">
                  <a:moveTo>
                    <a:pt x="116" y="583"/>
                  </a:moveTo>
                  <a:lnTo>
                    <a:pt x="108" y="600"/>
                  </a:lnTo>
                  <a:lnTo>
                    <a:pt x="108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8" y="669"/>
                  </a:lnTo>
                  <a:lnTo>
                    <a:pt x="116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6" y="643"/>
                  </a:lnTo>
                  <a:lnTo>
                    <a:pt x="233" y="592"/>
                  </a:lnTo>
                  <a:lnTo>
                    <a:pt x="233" y="566"/>
                  </a:lnTo>
                  <a:lnTo>
                    <a:pt x="266" y="429"/>
                  </a:lnTo>
                  <a:lnTo>
                    <a:pt x="283" y="377"/>
                  </a:lnTo>
                  <a:lnTo>
                    <a:pt x="300" y="317"/>
                  </a:lnTo>
                  <a:lnTo>
                    <a:pt x="308" y="292"/>
                  </a:lnTo>
                  <a:lnTo>
                    <a:pt x="308" y="266"/>
                  </a:lnTo>
                  <a:lnTo>
                    <a:pt x="325" y="232"/>
                  </a:lnTo>
                  <a:lnTo>
                    <a:pt x="341" y="214"/>
                  </a:lnTo>
                  <a:lnTo>
                    <a:pt x="358" y="180"/>
                  </a:lnTo>
                  <a:lnTo>
                    <a:pt x="391" y="137"/>
                  </a:lnTo>
                  <a:lnTo>
                    <a:pt x="441" y="86"/>
                  </a:lnTo>
                  <a:lnTo>
                    <a:pt x="508" y="51"/>
                  </a:lnTo>
                  <a:lnTo>
                    <a:pt x="583" y="43"/>
                  </a:lnTo>
                  <a:lnTo>
                    <a:pt x="608" y="43"/>
                  </a:lnTo>
                  <a:lnTo>
                    <a:pt x="633" y="51"/>
                  </a:lnTo>
                  <a:lnTo>
                    <a:pt x="650" y="69"/>
                  </a:lnTo>
                  <a:lnTo>
                    <a:pt x="666" y="103"/>
                  </a:lnTo>
                  <a:lnTo>
                    <a:pt x="666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6" y="232"/>
                  </a:lnTo>
                  <a:lnTo>
                    <a:pt x="633" y="326"/>
                  </a:lnTo>
                  <a:lnTo>
                    <a:pt x="608" y="412"/>
                  </a:lnTo>
                  <a:lnTo>
                    <a:pt x="583" y="480"/>
                  </a:lnTo>
                  <a:lnTo>
                    <a:pt x="575" y="506"/>
                  </a:lnTo>
                  <a:lnTo>
                    <a:pt x="558" y="540"/>
                  </a:lnTo>
                  <a:lnTo>
                    <a:pt x="558" y="558"/>
                  </a:lnTo>
                  <a:lnTo>
                    <a:pt x="583" y="626"/>
                  </a:lnTo>
                  <a:lnTo>
                    <a:pt x="633" y="678"/>
                  </a:lnTo>
                  <a:lnTo>
                    <a:pt x="700" y="695"/>
                  </a:lnTo>
                  <a:lnTo>
                    <a:pt x="767" y="678"/>
                  </a:lnTo>
                  <a:lnTo>
                    <a:pt x="825" y="635"/>
                  </a:lnTo>
                  <a:lnTo>
                    <a:pt x="867" y="583"/>
                  </a:lnTo>
                  <a:lnTo>
                    <a:pt x="900" y="532"/>
                  </a:lnTo>
                  <a:lnTo>
                    <a:pt x="917" y="480"/>
                  </a:lnTo>
                  <a:lnTo>
                    <a:pt x="917" y="446"/>
                  </a:lnTo>
                  <a:lnTo>
                    <a:pt x="908" y="437"/>
                  </a:lnTo>
                  <a:lnTo>
                    <a:pt x="883" y="437"/>
                  </a:lnTo>
                  <a:lnTo>
                    <a:pt x="867" y="455"/>
                  </a:lnTo>
                  <a:lnTo>
                    <a:pt x="867" y="463"/>
                  </a:lnTo>
                  <a:lnTo>
                    <a:pt x="825" y="566"/>
                  </a:lnTo>
                  <a:lnTo>
                    <a:pt x="767" y="626"/>
                  </a:lnTo>
                  <a:lnTo>
                    <a:pt x="708" y="652"/>
                  </a:lnTo>
                  <a:lnTo>
                    <a:pt x="691" y="652"/>
                  </a:lnTo>
                  <a:lnTo>
                    <a:pt x="683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6" y="592"/>
                  </a:lnTo>
                  <a:lnTo>
                    <a:pt x="666" y="575"/>
                  </a:lnTo>
                  <a:lnTo>
                    <a:pt x="675" y="558"/>
                  </a:lnTo>
                  <a:lnTo>
                    <a:pt x="691" y="506"/>
                  </a:lnTo>
                  <a:lnTo>
                    <a:pt x="708" y="472"/>
                  </a:lnTo>
                  <a:lnTo>
                    <a:pt x="725" y="420"/>
                  </a:lnTo>
                  <a:lnTo>
                    <a:pt x="775" y="249"/>
                  </a:lnTo>
                  <a:lnTo>
                    <a:pt x="783" y="172"/>
                  </a:lnTo>
                  <a:lnTo>
                    <a:pt x="775" y="94"/>
                  </a:lnTo>
                  <a:lnTo>
                    <a:pt x="742" y="43"/>
                  </a:lnTo>
                  <a:lnTo>
                    <a:pt x="691" y="17"/>
                  </a:lnTo>
                  <a:lnTo>
                    <a:pt x="641" y="0"/>
                  </a:lnTo>
                  <a:lnTo>
                    <a:pt x="591" y="0"/>
                  </a:lnTo>
                  <a:lnTo>
                    <a:pt x="508" y="9"/>
                  </a:lnTo>
                  <a:lnTo>
                    <a:pt x="433" y="43"/>
                  </a:lnTo>
                  <a:lnTo>
                    <a:pt x="375" y="86"/>
                  </a:lnTo>
                  <a:lnTo>
                    <a:pt x="333" y="137"/>
                  </a:lnTo>
                  <a:lnTo>
                    <a:pt x="316" y="69"/>
                  </a:lnTo>
                  <a:lnTo>
                    <a:pt x="275" y="26"/>
                  </a:lnTo>
                  <a:lnTo>
                    <a:pt x="225" y="9"/>
                  </a:lnTo>
                  <a:lnTo>
                    <a:pt x="175" y="0"/>
                  </a:lnTo>
                  <a:lnTo>
                    <a:pt x="141" y="0"/>
                  </a:lnTo>
                  <a:lnTo>
                    <a:pt x="116" y="9"/>
                  </a:lnTo>
                  <a:lnTo>
                    <a:pt x="66" y="60"/>
                  </a:lnTo>
                  <a:lnTo>
                    <a:pt x="58" y="77"/>
                  </a:lnTo>
                  <a:lnTo>
                    <a:pt x="33" y="146"/>
                  </a:lnTo>
                  <a:lnTo>
                    <a:pt x="8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1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8" y="232"/>
                  </a:lnTo>
                  <a:lnTo>
                    <a:pt x="58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3" y="51"/>
                  </a:lnTo>
                  <a:lnTo>
                    <a:pt x="175" y="43"/>
                  </a:lnTo>
                  <a:lnTo>
                    <a:pt x="191" y="43"/>
                  </a:lnTo>
                  <a:lnTo>
                    <a:pt x="216" y="69"/>
                  </a:lnTo>
                  <a:lnTo>
                    <a:pt x="216" y="94"/>
                  </a:lnTo>
                  <a:lnTo>
                    <a:pt x="225" y="120"/>
                  </a:lnTo>
                  <a:lnTo>
                    <a:pt x="216" y="146"/>
                  </a:lnTo>
                  <a:lnTo>
                    <a:pt x="216" y="180"/>
                  </a:lnTo>
                  <a:lnTo>
                    <a:pt x="208" y="214"/>
                  </a:lnTo>
                  <a:lnTo>
                    <a:pt x="200" y="240"/>
                  </a:lnTo>
                  <a:lnTo>
                    <a:pt x="183" y="317"/>
                  </a:lnTo>
                  <a:lnTo>
                    <a:pt x="166" y="386"/>
                  </a:lnTo>
                  <a:lnTo>
                    <a:pt x="116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39" name="Freeform 155"/>
            <p:cNvSpPr>
              <a:spLocks/>
            </p:cNvSpPr>
            <p:nvPr/>
          </p:nvSpPr>
          <p:spPr bwMode="auto">
            <a:xfrm>
              <a:off x="16854" y="4500"/>
              <a:ext cx="1100" cy="1132"/>
            </a:xfrm>
            <a:custGeom>
              <a:avLst/>
              <a:gdLst/>
              <a:ahLst/>
              <a:cxnLst>
                <a:cxn ang="0">
                  <a:pos x="583" y="600"/>
                </a:cxn>
                <a:cxn ang="0">
                  <a:pos x="1075" y="600"/>
                </a:cxn>
                <a:cxn ang="0">
                  <a:pos x="1092" y="591"/>
                </a:cxn>
                <a:cxn ang="0">
                  <a:pos x="1100" y="583"/>
                </a:cxn>
                <a:cxn ang="0">
                  <a:pos x="1100" y="548"/>
                </a:cxn>
                <a:cxn ang="0">
                  <a:pos x="1084" y="531"/>
                </a:cxn>
                <a:cxn ang="0">
                  <a:pos x="583" y="531"/>
                </a:cxn>
                <a:cxn ang="0">
                  <a:pos x="583" y="17"/>
                </a:cxn>
                <a:cxn ang="0">
                  <a:pos x="567" y="0"/>
                </a:cxn>
                <a:cxn ang="0">
                  <a:pos x="533" y="0"/>
                </a:cxn>
                <a:cxn ang="0">
                  <a:pos x="517" y="17"/>
                </a:cxn>
                <a:cxn ang="0">
                  <a:pos x="517" y="34"/>
                </a:cxn>
                <a:cxn ang="0">
                  <a:pos x="508" y="42"/>
                </a:cxn>
                <a:cxn ang="0">
                  <a:pos x="508" y="531"/>
                </a:cxn>
                <a:cxn ang="0">
                  <a:pos x="17" y="531"/>
                </a:cxn>
                <a:cxn ang="0">
                  <a:pos x="0" y="548"/>
                </a:cxn>
                <a:cxn ang="0">
                  <a:pos x="0" y="583"/>
                </a:cxn>
                <a:cxn ang="0">
                  <a:pos x="17" y="600"/>
                </a:cxn>
                <a:cxn ang="0">
                  <a:pos x="508" y="600"/>
                </a:cxn>
                <a:cxn ang="0">
                  <a:pos x="508" y="1097"/>
                </a:cxn>
                <a:cxn ang="0">
                  <a:pos x="517" y="1115"/>
                </a:cxn>
                <a:cxn ang="0">
                  <a:pos x="533" y="1132"/>
                </a:cxn>
                <a:cxn ang="0">
                  <a:pos x="567" y="1132"/>
                </a:cxn>
                <a:cxn ang="0">
                  <a:pos x="583" y="1115"/>
                </a:cxn>
                <a:cxn ang="0">
                  <a:pos x="583" y="1080"/>
                </a:cxn>
                <a:cxn ang="0">
                  <a:pos x="583" y="600"/>
                </a:cxn>
              </a:cxnLst>
              <a:rect l="0" t="0" r="r" b="b"/>
              <a:pathLst>
                <a:path w="1100" h="1132">
                  <a:moveTo>
                    <a:pt x="583" y="600"/>
                  </a:moveTo>
                  <a:lnTo>
                    <a:pt x="1075" y="600"/>
                  </a:lnTo>
                  <a:lnTo>
                    <a:pt x="1092" y="591"/>
                  </a:lnTo>
                  <a:lnTo>
                    <a:pt x="1100" y="583"/>
                  </a:lnTo>
                  <a:lnTo>
                    <a:pt x="1100" y="548"/>
                  </a:lnTo>
                  <a:lnTo>
                    <a:pt x="1084" y="531"/>
                  </a:lnTo>
                  <a:lnTo>
                    <a:pt x="583" y="531"/>
                  </a:lnTo>
                  <a:lnTo>
                    <a:pt x="583" y="17"/>
                  </a:lnTo>
                  <a:lnTo>
                    <a:pt x="567" y="0"/>
                  </a:lnTo>
                  <a:lnTo>
                    <a:pt x="533" y="0"/>
                  </a:lnTo>
                  <a:lnTo>
                    <a:pt x="517" y="17"/>
                  </a:lnTo>
                  <a:lnTo>
                    <a:pt x="517" y="34"/>
                  </a:lnTo>
                  <a:lnTo>
                    <a:pt x="508" y="42"/>
                  </a:lnTo>
                  <a:lnTo>
                    <a:pt x="508" y="531"/>
                  </a:lnTo>
                  <a:lnTo>
                    <a:pt x="17" y="531"/>
                  </a:lnTo>
                  <a:lnTo>
                    <a:pt x="0" y="548"/>
                  </a:lnTo>
                  <a:lnTo>
                    <a:pt x="0" y="583"/>
                  </a:lnTo>
                  <a:lnTo>
                    <a:pt x="17" y="600"/>
                  </a:lnTo>
                  <a:lnTo>
                    <a:pt x="508" y="600"/>
                  </a:lnTo>
                  <a:lnTo>
                    <a:pt x="508" y="1097"/>
                  </a:lnTo>
                  <a:lnTo>
                    <a:pt x="517" y="1115"/>
                  </a:lnTo>
                  <a:lnTo>
                    <a:pt x="533" y="1132"/>
                  </a:lnTo>
                  <a:lnTo>
                    <a:pt x="567" y="1132"/>
                  </a:lnTo>
                  <a:lnTo>
                    <a:pt x="583" y="1115"/>
                  </a:lnTo>
                  <a:lnTo>
                    <a:pt x="583" y="1080"/>
                  </a:lnTo>
                  <a:lnTo>
                    <a:pt x="583" y="6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0" name="Freeform 156"/>
            <p:cNvSpPr>
              <a:spLocks/>
            </p:cNvSpPr>
            <p:nvPr/>
          </p:nvSpPr>
          <p:spPr bwMode="auto">
            <a:xfrm>
              <a:off x="18221" y="4431"/>
              <a:ext cx="550" cy="1021"/>
            </a:xfrm>
            <a:custGeom>
              <a:avLst/>
              <a:gdLst/>
              <a:ahLst/>
              <a:cxnLst>
                <a:cxn ang="0">
                  <a:pos x="342" y="43"/>
                </a:cxn>
                <a:cxn ang="0">
                  <a:pos x="342" y="17"/>
                </a:cxn>
                <a:cxn ang="0">
                  <a:pos x="333" y="0"/>
                </a:cxn>
                <a:cxn ang="0">
                  <a:pos x="300" y="0"/>
                </a:cxn>
                <a:cxn ang="0">
                  <a:pos x="217" y="51"/>
                </a:cxn>
                <a:cxn ang="0">
                  <a:pos x="133" y="86"/>
                </a:cxn>
                <a:cxn ang="0">
                  <a:pos x="58" y="94"/>
                </a:cxn>
                <a:cxn ang="0">
                  <a:pos x="0" y="94"/>
                </a:cxn>
                <a:cxn ang="0">
                  <a:pos x="0" y="154"/>
                </a:cxn>
                <a:cxn ang="0">
                  <a:pos x="58" y="154"/>
                </a:cxn>
                <a:cxn ang="0">
                  <a:pos x="133" y="137"/>
                </a:cxn>
                <a:cxn ang="0">
                  <a:pos x="217" y="111"/>
                </a:cxn>
                <a:cxn ang="0">
                  <a:pos x="217" y="926"/>
                </a:cxn>
                <a:cxn ang="0">
                  <a:pos x="200" y="952"/>
                </a:cxn>
                <a:cxn ang="0">
                  <a:pos x="158" y="961"/>
                </a:cxn>
                <a:cxn ang="0">
                  <a:pos x="67" y="969"/>
                </a:cxn>
                <a:cxn ang="0">
                  <a:pos x="17" y="969"/>
                </a:cxn>
                <a:cxn ang="0">
                  <a:pos x="17" y="1021"/>
                </a:cxn>
                <a:cxn ang="0">
                  <a:pos x="133" y="1021"/>
                </a:cxn>
                <a:cxn ang="0">
                  <a:pos x="217" y="1012"/>
                </a:cxn>
                <a:cxn ang="0">
                  <a:pos x="342" y="1012"/>
                </a:cxn>
                <a:cxn ang="0">
                  <a:pos x="417" y="1021"/>
                </a:cxn>
                <a:cxn ang="0">
                  <a:pos x="550" y="1021"/>
                </a:cxn>
                <a:cxn ang="0">
                  <a:pos x="550" y="969"/>
                </a:cxn>
                <a:cxn ang="0">
                  <a:pos x="492" y="969"/>
                </a:cxn>
                <a:cxn ang="0">
                  <a:pos x="408" y="961"/>
                </a:cxn>
                <a:cxn ang="0">
                  <a:pos x="358" y="952"/>
                </a:cxn>
                <a:cxn ang="0">
                  <a:pos x="342" y="926"/>
                </a:cxn>
                <a:cxn ang="0">
                  <a:pos x="342" y="892"/>
                </a:cxn>
                <a:cxn ang="0">
                  <a:pos x="342" y="43"/>
                </a:cxn>
              </a:cxnLst>
              <a:rect l="0" t="0" r="r" b="b"/>
              <a:pathLst>
                <a:path w="550" h="1021">
                  <a:moveTo>
                    <a:pt x="342" y="43"/>
                  </a:moveTo>
                  <a:lnTo>
                    <a:pt x="342" y="17"/>
                  </a:lnTo>
                  <a:lnTo>
                    <a:pt x="333" y="0"/>
                  </a:lnTo>
                  <a:lnTo>
                    <a:pt x="300" y="0"/>
                  </a:lnTo>
                  <a:lnTo>
                    <a:pt x="217" y="51"/>
                  </a:lnTo>
                  <a:lnTo>
                    <a:pt x="133" y="86"/>
                  </a:lnTo>
                  <a:lnTo>
                    <a:pt x="58" y="94"/>
                  </a:lnTo>
                  <a:lnTo>
                    <a:pt x="0" y="94"/>
                  </a:lnTo>
                  <a:lnTo>
                    <a:pt x="0" y="154"/>
                  </a:lnTo>
                  <a:lnTo>
                    <a:pt x="58" y="154"/>
                  </a:lnTo>
                  <a:lnTo>
                    <a:pt x="133" y="137"/>
                  </a:lnTo>
                  <a:lnTo>
                    <a:pt x="217" y="111"/>
                  </a:lnTo>
                  <a:lnTo>
                    <a:pt x="217" y="926"/>
                  </a:lnTo>
                  <a:lnTo>
                    <a:pt x="200" y="952"/>
                  </a:lnTo>
                  <a:lnTo>
                    <a:pt x="158" y="961"/>
                  </a:lnTo>
                  <a:lnTo>
                    <a:pt x="67" y="969"/>
                  </a:lnTo>
                  <a:lnTo>
                    <a:pt x="17" y="969"/>
                  </a:lnTo>
                  <a:lnTo>
                    <a:pt x="17" y="1021"/>
                  </a:lnTo>
                  <a:lnTo>
                    <a:pt x="133" y="1021"/>
                  </a:lnTo>
                  <a:lnTo>
                    <a:pt x="217" y="1012"/>
                  </a:lnTo>
                  <a:lnTo>
                    <a:pt x="342" y="1012"/>
                  </a:lnTo>
                  <a:lnTo>
                    <a:pt x="417" y="1021"/>
                  </a:lnTo>
                  <a:lnTo>
                    <a:pt x="550" y="1021"/>
                  </a:lnTo>
                  <a:lnTo>
                    <a:pt x="550" y="969"/>
                  </a:lnTo>
                  <a:lnTo>
                    <a:pt x="492" y="969"/>
                  </a:lnTo>
                  <a:lnTo>
                    <a:pt x="408" y="961"/>
                  </a:lnTo>
                  <a:lnTo>
                    <a:pt x="358" y="952"/>
                  </a:lnTo>
                  <a:lnTo>
                    <a:pt x="342" y="926"/>
                  </a:lnTo>
                  <a:lnTo>
                    <a:pt x="342" y="892"/>
                  </a:lnTo>
                  <a:lnTo>
                    <a:pt x="342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1" name="Freeform 157"/>
            <p:cNvSpPr>
              <a:spLocks/>
            </p:cNvSpPr>
            <p:nvPr/>
          </p:nvSpPr>
          <p:spPr bwMode="auto">
            <a:xfrm>
              <a:off x="19071" y="5374"/>
              <a:ext cx="1067" cy="1004"/>
            </a:xfrm>
            <a:custGeom>
              <a:avLst/>
              <a:gdLst/>
              <a:ahLst/>
              <a:cxnLst>
                <a:cxn ang="0">
                  <a:pos x="667" y="275"/>
                </a:cxn>
                <a:cxn ang="0">
                  <a:pos x="709" y="163"/>
                </a:cxn>
                <a:cxn ang="0">
                  <a:pos x="800" y="69"/>
                </a:cxn>
                <a:cxn ang="0">
                  <a:pos x="884" y="52"/>
                </a:cxn>
                <a:cxn ang="0">
                  <a:pos x="975" y="78"/>
                </a:cxn>
                <a:cxn ang="0">
                  <a:pos x="917" y="112"/>
                </a:cxn>
                <a:cxn ang="0">
                  <a:pos x="875" y="172"/>
                </a:cxn>
                <a:cxn ang="0">
                  <a:pos x="892" y="249"/>
                </a:cxn>
                <a:cxn ang="0">
                  <a:pos x="925" y="275"/>
                </a:cxn>
                <a:cxn ang="0">
                  <a:pos x="1000" y="266"/>
                </a:cxn>
                <a:cxn ang="0">
                  <a:pos x="1042" y="241"/>
                </a:cxn>
                <a:cxn ang="0">
                  <a:pos x="1067" y="181"/>
                </a:cxn>
                <a:cxn ang="0">
                  <a:pos x="1059" y="86"/>
                </a:cxn>
                <a:cxn ang="0">
                  <a:pos x="975" y="26"/>
                </a:cxn>
                <a:cxn ang="0">
                  <a:pos x="867" y="0"/>
                </a:cxn>
                <a:cxn ang="0">
                  <a:pos x="717" y="69"/>
                </a:cxn>
                <a:cxn ang="0">
                  <a:pos x="650" y="172"/>
                </a:cxn>
                <a:cxn ang="0">
                  <a:pos x="559" y="52"/>
                </a:cxn>
                <a:cxn ang="0">
                  <a:pos x="459" y="9"/>
                </a:cxn>
                <a:cxn ang="0">
                  <a:pos x="317" y="26"/>
                </a:cxn>
                <a:cxn ang="0">
                  <a:pos x="159" y="155"/>
                </a:cxn>
                <a:cxn ang="0">
                  <a:pos x="84" y="301"/>
                </a:cxn>
                <a:cxn ang="0">
                  <a:pos x="75" y="361"/>
                </a:cxn>
                <a:cxn ang="0">
                  <a:pos x="92" y="369"/>
                </a:cxn>
                <a:cxn ang="0">
                  <a:pos x="117" y="361"/>
                </a:cxn>
                <a:cxn ang="0">
                  <a:pos x="175" y="223"/>
                </a:cxn>
                <a:cxn ang="0">
                  <a:pos x="300" y="86"/>
                </a:cxn>
                <a:cxn ang="0">
                  <a:pos x="409" y="52"/>
                </a:cxn>
                <a:cxn ang="0">
                  <a:pos x="467" y="69"/>
                </a:cxn>
                <a:cxn ang="0">
                  <a:pos x="517" y="138"/>
                </a:cxn>
                <a:cxn ang="0">
                  <a:pos x="525" y="249"/>
                </a:cxn>
                <a:cxn ang="0">
                  <a:pos x="484" y="429"/>
                </a:cxn>
                <a:cxn ang="0">
                  <a:pos x="409" y="721"/>
                </a:cxn>
                <a:cxn ang="0">
                  <a:pos x="334" y="892"/>
                </a:cxn>
                <a:cxn ang="0">
                  <a:pos x="209" y="953"/>
                </a:cxn>
                <a:cxn ang="0">
                  <a:pos x="134" y="944"/>
                </a:cxn>
                <a:cxn ang="0">
                  <a:pos x="134" y="918"/>
                </a:cxn>
                <a:cxn ang="0">
                  <a:pos x="184" y="875"/>
                </a:cxn>
                <a:cxn ang="0">
                  <a:pos x="200" y="781"/>
                </a:cxn>
                <a:cxn ang="0">
                  <a:pos x="175" y="747"/>
                </a:cxn>
                <a:cxn ang="0">
                  <a:pos x="125" y="730"/>
                </a:cxn>
                <a:cxn ang="0">
                  <a:pos x="67" y="747"/>
                </a:cxn>
                <a:cxn ang="0">
                  <a:pos x="17" y="790"/>
                </a:cxn>
                <a:cxn ang="0">
                  <a:pos x="17" y="927"/>
                </a:cxn>
                <a:cxn ang="0">
                  <a:pos x="134" y="995"/>
                </a:cxn>
                <a:cxn ang="0">
                  <a:pos x="284" y="987"/>
                </a:cxn>
                <a:cxn ang="0">
                  <a:pos x="392" y="901"/>
                </a:cxn>
                <a:cxn ang="0">
                  <a:pos x="434" y="832"/>
                </a:cxn>
                <a:cxn ang="0">
                  <a:pos x="509" y="953"/>
                </a:cxn>
                <a:cxn ang="0">
                  <a:pos x="659" y="1004"/>
                </a:cxn>
                <a:cxn ang="0">
                  <a:pos x="850" y="927"/>
                </a:cxn>
                <a:cxn ang="0">
                  <a:pos x="967" y="772"/>
                </a:cxn>
                <a:cxn ang="0">
                  <a:pos x="1000" y="661"/>
                </a:cxn>
                <a:cxn ang="0">
                  <a:pos x="992" y="644"/>
                </a:cxn>
                <a:cxn ang="0">
                  <a:pos x="959" y="652"/>
                </a:cxn>
                <a:cxn ang="0">
                  <a:pos x="900" y="790"/>
                </a:cxn>
                <a:cxn ang="0">
                  <a:pos x="775" y="918"/>
                </a:cxn>
                <a:cxn ang="0">
                  <a:pos x="667" y="953"/>
                </a:cxn>
                <a:cxn ang="0">
                  <a:pos x="575" y="910"/>
                </a:cxn>
                <a:cxn ang="0">
                  <a:pos x="550" y="755"/>
                </a:cxn>
                <a:cxn ang="0">
                  <a:pos x="584" y="618"/>
                </a:cxn>
              </a:cxnLst>
              <a:rect l="0" t="0" r="r" b="b"/>
              <a:pathLst>
                <a:path w="1067" h="1004">
                  <a:moveTo>
                    <a:pt x="659" y="309"/>
                  </a:moveTo>
                  <a:lnTo>
                    <a:pt x="667" y="275"/>
                  </a:lnTo>
                  <a:lnTo>
                    <a:pt x="684" y="215"/>
                  </a:lnTo>
                  <a:lnTo>
                    <a:pt x="709" y="163"/>
                  </a:lnTo>
                  <a:lnTo>
                    <a:pt x="750" y="103"/>
                  </a:lnTo>
                  <a:lnTo>
                    <a:pt x="800" y="69"/>
                  </a:lnTo>
                  <a:lnTo>
                    <a:pt x="867" y="52"/>
                  </a:lnTo>
                  <a:lnTo>
                    <a:pt x="884" y="52"/>
                  </a:lnTo>
                  <a:lnTo>
                    <a:pt x="909" y="60"/>
                  </a:lnTo>
                  <a:lnTo>
                    <a:pt x="975" y="78"/>
                  </a:lnTo>
                  <a:lnTo>
                    <a:pt x="942" y="95"/>
                  </a:lnTo>
                  <a:lnTo>
                    <a:pt x="917" y="112"/>
                  </a:lnTo>
                  <a:lnTo>
                    <a:pt x="892" y="138"/>
                  </a:lnTo>
                  <a:lnTo>
                    <a:pt x="875" y="172"/>
                  </a:lnTo>
                  <a:lnTo>
                    <a:pt x="875" y="215"/>
                  </a:lnTo>
                  <a:lnTo>
                    <a:pt x="892" y="249"/>
                  </a:lnTo>
                  <a:lnTo>
                    <a:pt x="909" y="266"/>
                  </a:lnTo>
                  <a:lnTo>
                    <a:pt x="925" y="275"/>
                  </a:lnTo>
                  <a:lnTo>
                    <a:pt x="975" y="275"/>
                  </a:lnTo>
                  <a:lnTo>
                    <a:pt x="1000" y="266"/>
                  </a:lnTo>
                  <a:lnTo>
                    <a:pt x="1017" y="258"/>
                  </a:lnTo>
                  <a:lnTo>
                    <a:pt x="1042" y="241"/>
                  </a:lnTo>
                  <a:lnTo>
                    <a:pt x="1059" y="215"/>
                  </a:lnTo>
                  <a:lnTo>
                    <a:pt x="1067" y="181"/>
                  </a:lnTo>
                  <a:lnTo>
                    <a:pt x="1067" y="146"/>
                  </a:lnTo>
                  <a:lnTo>
                    <a:pt x="1059" y="86"/>
                  </a:lnTo>
                  <a:lnTo>
                    <a:pt x="1017" y="52"/>
                  </a:lnTo>
                  <a:lnTo>
                    <a:pt x="975" y="26"/>
                  </a:lnTo>
                  <a:lnTo>
                    <a:pt x="917" y="9"/>
                  </a:lnTo>
                  <a:lnTo>
                    <a:pt x="867" y="0"/>
                  </a:lnTo>
                  <a:lnTo>
                    <a:pt x="784" y="18"/>
                  </a:lnTo>
                  <a:lnTo>
                    <a:pt x="717" y="69"/>
                  </a:lnTo>
                  <a:lnTo>
                    <a:pt x="675" y="121"/>
                  </a:lnTo>
                  <a:lnTo>
                    <a:pt x="650" y="172"/>
                  </a:lnTo>
                  <a:lnTo>
                    <a:pt x="609" y="95"/>
                  </a:lnTo>
                  <a:lnTo>
                    <a:pt x="559" y="52"/>
                  </a:lnTo>
                  <a:lnTo>
                    <a:pt x="509" y="18"/>
                  </a:lnTo>
                  <a:lnTo>
                    <a:pt x="459" y="9"/>
                  </a:lnTo>
                  <a:lnTo>
                    <a:pt x="417" y="0"/>
                  </a:lnTo>
                  <a:lnTo>
                    <a:pt x="317" y="26"/>
                  </a:lnTo>
                  <a:lnTo>
                    <a:pt x="225" y="78"/>
                  </a:lnTo>
                  <a:lnTo>
                    <a:pt x="159" y="155"/>
                  </a:lnTo>
                  <a:lnTo>
                    <a:pt x="109" y="232"/>
                  </a:lnTo>
                  <a:lnTo>
                    <a:pt x="84" y="301"/>
                  </a:lnTo>
                  <a:lnTo>
                    <a:pt x="67" y="344"/>
                  </a:lnTo>
                  <a:lnTo>
                    <a:pt x="75" y="361"/>
                  </a:lnTo>
                  <a:lnTo>
                    <a:pt x="84" y="361"/>
                  </a:lnTo>
                  <a:lnTo>
                    <a:pt x="92" y="369"/>
                  </a:lnTo>
                  <a:lnTo>
                    <a:pt x="109" y="361"/>
                  </a:lnTo>
                  <a:lnTo>
                    <a:pt x="117" y="361"/>
                  </a:lnTo>
                  <a:lnTo>
                    <a:pt x="125" y="344"/>
                  </a:lnTo>
                  <a:lnTo>
                    <a:pt x="175" y="223"/>
                  </a:lnTo>
                  <a:lnTo>
                    <a:pt x="234" y="138"/>
                  </a:lnTo>
                  <a:lnTo>
                    <a:pt x="300" y="86"/>
                  </a:lnTo>
                  <a:lnTo>
                    <a:pt x="359" y="60"/>
                  </a:lnTo>
                  <a:lnTo>
                    <a:pt x="409" y="52"/>
                  </a:lnTo>
                  <a:lnTo>
                    <a:pt x="434" y="52"/>
                  </a:lnTo>
                  <a:lnTo>
                    <a:pt x="467" y="69"/>
                  </a:lnTo>
                  <a:lnTo>
                    <a:pt x="500" y="95"/>
                  </a:lnTo>
                  <a:lnTo>
                    <a:pt x="517" y="138"/>
                  </a:lnTo>
                  <a:lnTo>
                    <a:pt x="525" y="198"/>
                  </a:lnTo>
                  <a:lnTo>
                    <a:pt x="525" y="249"/>
                  </a:lnTo>
                  <a:lnTo>
                    <a:pt x="509" y="326"/>
                  </a:lnTo>
                  <a:lnTo>
                    <a:pt x="484" y="429"/>
                  </a:lnTo>
                  <a:lnTo>
                    <a:pt x="450" y="558"/>
                  </a:lnTo>
                  <a:lnTo>
                    <a:pt x="409" y="721"/>
                  </a:lnTo>
                  <a:lnTo>
                    <a:pt x="375" y="815"/>
                  </a:lnTo>
                  <a:lnTo>
                    <a:pt x="334" y="892"/>
                  </a:lnTo>
                  <a:lnTo>
                    <a:pt x="275" y="935"/>
                  </a:lnTo>
                  <a:lnTo>
                    <a:pt x="209" y="953"/>
                  </a:lnTo>
                  <a:lnTo>
                    <a:pt x="167" y="953"/>
                  </a:lnTo>
                  <a:lnTo>
                    <a:pt x="134" y="944"/>
                  </a:lnTo>
                  <a:lnTo>
                    <a:pt x="100" y="927"/>
                  </a:lnTo>
                  <a:lnTo>
                    <a:pt x="134" y="918"/>
                  </a:lnTo>
                  <a:lnTo>
                    <a:pt x="159" y="901"/>
                  </a:lnTo>
                  <a:lnTo>
                    <a:pt x="184" y="875"/>
                  </a:lnTo>
                  <a:lnTo>
                    <a:pt x="200" y="807"/>
                  </a:lnTo>
                  <a:lnTo>
                    <a:pt x="200" y="781"/>
                  </a:lnTo>
                  <a:lnTo>
                    <a:pt x="184" y="764"/>
                  </a:lnTo>
                  <a:lnTo>
                    <a:pt x="175" y="747"/>
                  </a:lnTo>
                  <a:lnTo>
                    <a:pt x="142" y="730"/>
                  </a:lnTo>
                  <a:lnTo>
                    <a:pt x="125" y="730"/>
                  </a:lnTo>
                  <a:lnTo>
                    <a:pt x="92" y="738"/>
                  </a:lnTo>
                  <a:lnTo>
                    <a:pt x="67" y="747"/>
                  </a:lnTo>
                  <a:lnTo>
                    <a:pt x="42" y="764"/>
                  </a:lnTo>
                  <a:lnTo>
                    <a:pt x="17" y="790"/>
                  </a:lnTo>
                  <a:lnTo>
                    <a:pt x="0" y="858"/>
                  </a:lnTo>
                  <a:lnTo>
                    <a:pt x="17" y="927"/>
                  </a:lnTo>
                  <a:lnTo>
                    <a:pt x="67" y="970"/>
                  </a:lnTo>
                  <a:lnTo>
                    <a:pt x="134" y="995"/>
                  </a:lnTo>
                  <a:lnTo>
                    <a:pt x="209" y="1004"/>
                  </a:lnTo>
                  <a:lnTo>
                    <a:pt x="284" y="987"/>
                  </a:lnTo>
                  <a:lnTo>
                    <a:pt x="342" y="944"/>
                  </a:lnTo>
                  <a:lnTo>
                    <a:pt x="392" y="901"/>
                  </a:lnTo>
                  <a:lnTo>
                    <a:pt x="417" y="858"/>
                  </a:lnTo>
                  <a:lnTo>
                    <a:pt x="434" y="832"/>
                  </a:lnTo>
                  <a:lnTo>
                    <a:pt x="459" y="892"/>
                  </a:lnTo>
                  <a:lnTo>
                    <a:pt x="509" y="953"/>
                  </a:lnTo>
                  <a:lnTo>
                    <a:pt x="575" y="987"/>
                  </a:lnTo>
                  <a:lnTo>
                    <a:pt x="659" y="1004"/>
                  </a:lnTo>
                  <a:lnTo>
                    <a:pt x="759" y="978"/>
                  </a:lnTo>
                  <a:lnTo>
                    <a:pt x="850" y="927"/>
                  </a:lnTo>
                  <a:lnTo>
                    <a:pt x="917" y="850"/>
                  </a:lnTo>
                  <a:lnTo>
                    <a:pt x="967" y="772"/>
                  </a:lnTo>
                  <a:lnTo>
                    <a:pt x="992" y="704"/>
                  </a:lnTo>
                  <a:lnTo>
                    <a:pt x="1000" y="661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59" y="644"/>
                  </a:lnTo>
                  <a:lnTo>
                    <a:pt x="959" y="652"/>
                  </a:lnTo>
                  <a:lnTo>
                    <a:pt x="950" y="669"/>
                  </a:lnTo>
                  <a:lnTo>
                    <a:pt x="900" y="790"/>
                  </a:lnTo>
                  <a:lnTo>
                    <a:pt x="842" y="867"/>
                  </a:lnTo>
                  <a:lnTo>
                    <a:pt x="775" y="918"/>
                  </a:lnTo>
                  <a:lnTo>
                    <a:pt x="717" y="944"/>
                  </a:lnTo>
                  <a:lnTo>
                    <a:pt x="667" y="953"/>
                  </a:lnTo>
                  <a:lnTo>
                    <a:pt x="609" y="944"/>
                  </a:lnTo>
                  <a:lnTo>
                    <a:pt x="575" y="910"/>
                  </a:lnTo>
                  <a:lnTo>
                    <a:pt x="550" y="867"/>
                  </a:lnTo>
                  <a:lnTo>
                    <a:pt x="550" y="755"/>
                  </a:lnTo>
                  <a:lnTo>
                    <a:pt x="567" y="695"/>
                  </a:lnTo>
                  <a:lnTo>
                    <a:pt x="584" y="618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2" name="Freeform 158"/>
            <p:cNvSpPr>
              <a:spLocks/>
            </p:cNvSpPr>
            <p:nvPr/>
          </p:nvSpPr>
          <p:spPr bwMode="auto">
            <a:xfrm>
              <a:off x="20297" y="4774"/>
              <a:ext cx="916" cy="695"/>
            </a:xfrm>
            <a:custGeom>
              <a:avLst/>
              <a:gdLst/>
              <a:ahLst/>
              <a:cxnLst>
                <a:cxn ang="0">
                  <a:pos x="108" y="600"/>
                </a:cxn>
                <a:cxn ang="0">
                  <a:pos x="100" y="635"/>
                </a:cxn>
                <a:cxn ang="0">
                  <a:pos x="108" y="669"/>
                </a:cxn>
                <a:cxn ang="0">
                  <a:pos x="150" y="695"/>
                </a:cxn>
                <a:cxn ang="0">
                  <a:pos x="216" y="643"/>
                </a:cxn>
                <a:cxn ang="0">
                  <a:pos x="233" y="566"/>
                </a:cxn>
                <a:cxn ang="0">
                  <a:pos x="283" y="377"/>
                </a:cxn>
                <a:cxn ang="0">
                  <a:pos x="308" y="292"/>
                </a:cxn>
                <a:cxn ang="0">
                  <a:pos x="325" y="232"/>
                </a:cxn>
                <a:cxn ang="0">
                  <a:pos x="358" y="180"/>
                </a:cxn>
                <a:cxn ang="0">
                  <a:pos x="441" y="86"/>
                </a:cxn>
                <a:cxn ang="0">
                  <a:pos x="583" y="43"/>
                </a:cxn>
                <a:cxn ang="0">
                  <a:pos x="633" y="51"/>
                </a:cxn>
                <a:cxn ang="0">
                  <a:pos x="666" y="103"/>
                </a:cxn>
                <a:cxn ang="0">
                  <a:pos x="675" y="137"/>
                </a:cxn>
                <a:cxn ang="0">
                  <a:pos x="666" y="232"/>
                </a:cxn>
                <a:cxn ang="0">
                  <a:pos x="608" y="412"/>
                </a:cxn>
                <a:cxn ang="0">
                  <a:pos x="575" y="506"/>
                </a:cxn>
                <a:cxn ang="0">
                  <a:pos x="558" y="558"/>
                </a:cxn>
                <a:cxn ang="0">
                  <a:pos x="633" y="678"/>
                </a:cxn>
                <a:cxn ang="0">
                  <a:pos x="766" y="678"/>
                </a:cxn>
                <a:cxn ang="0">
                  <a:pos x="866" y="583"/>
                </a:cxn>
                <a:cxn ang="0">
                  <a:pos x="916" y="480"/>
                </a:cxn>
                <a:cxn ang="0">
                  <a:pos x="908" y="437"/>
                </a:cxn>
                <a:cxn ang="0">
                  <a:pos x="866" y="455"/>
                </a:cxn>
                <a:cxn ang="0">
                  <a:pos x="825" y="566"/>
                </a:cxn>
                <a:cxn ang="0">
                  <a:pos x="708" y="652"/>
                </a:cxn>
                <a:cxn ang="0">
                  <a:pos x="683" y="643"/>
                </a:cxn>
                <a:cxn ang="0">
                  <a:pos x="675" y="618"/>
                </a:cxn>
                <a:cxn ang="0">
                  <a:pos x="666" y="575"/>
                </a:cxn>
                <a:cxn ang="0">
                  <a:pos x="691" y="506"/>
                </a:cxn>
                <a:cxn ang="0">
                  <a:pos x="725" y="420"/>
                </a:cxn>
                <a:cxn ang="0">
                  <a:pos x="783" y="172"/>
                </a:cxn>
                <a:cxn ang="0">
                  <a:pos x="741" y="43"/>
                </a:cxn>
                <a:cxn ang="0">
                  <a:pos x="641" y="0"/>
                </a:cxn>
                <a:cxn ang="0">
                  <a:pos x="508" y="9"/>
                </a:cxn>
                <a:cxn ang="0">
                  <a:pos x="375" y="86"/>
                </a:cxn>
                <a:cxn ang="0">
                  <a:pos x="316" y="69"/>
                </a:cxn>
                <a:cxn ang="0">
                  <a:pos x="225" y="9"/>
                </a:cxn>
                <a:cxn ang="0">
                  <a:pos x="141" y="0"/>
                </a:cxn>
                <a:cxn ang="0">
                  <a:pos x="66" y="60"/>
                </a:cxn>
                <a:cxn ang="0">
                  <a:pos x="33" y="146"/>
                </a:cxn>
                <a:cxn ang="0">
                  <a:pos x="0" y="232"/>
                </a:cxn>
                <a:cxn ang="0">
                  <a:pos x="41" y="257"/>
                </a:cxn>
                <a:cxn ang="0">
                  <a:pos x="50" y="240"/>
                </a:cxn>
                <a:cxn ang="0">
                  <a:pos x="58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6" y="69"/>
                </a:cxn>
                <a:cxn ang="0">
                  <a:pos x="225" y="120"/>
                </a:cxn>
                <a:cxn ang="0">
                  <a:pos x="216" y="180"/>
                </a:cxn>
                <a:cxn ang="0">
                  <a:pos x="200" y="240"/>
                </a:cxn>
                <a:cxn ang="0">
                  <a:pos x="166" y="386"/>
                </a:cxn>
              </a:cxnLst>
              <a:rect l="0" t="0" r="r" b="b"/>
              <a:pathLst>
                <a:path w="916" h="695">
                  <a:moveTo>
                    <a:pt x="116" y="583"/>
                  </a:moveTo>
                  <a:lnTo>
                    <a:pt x="108" y="600"/>
                  </a:lnTo>
                  <a:lnTo>
                    <a:pt x="108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8" y="669"/>
                  </a:lnTo>
                  <a:lnTo>
                    <a:pt x="116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6" y="643"/>
                  </a:lnTo>
                  <a:lnTo>
                    <a:pt x="233" y="592"/>
                  </a:lnTo>
                  <a:lnTo>
                    <a:pt x="233" y="566"/>
                  </a:lnTo>
                  <a:lnTo>
                    <a:pt x="266" y="429"/>
                  </a:lnTo>
                  <a:lnTo>
                    <a:pt x="283" y="377"/>
                  </a:lnTo>
                  <a:lnTo>
                    <a:pt x="300" y="317"/>
                  </a:lnTo>
                  <a:lnTo>
                    <a:pt x="308" y="292"/>
                  </a:lnTo>
                  <a:lnTo>
                    <a:pt x="308" y="266"/>
                  </a:lnTo>
                  <a:lnTo>
                    <a:pt x="325" y="232"/>
                  </a:lnTo>
                  <a:lnTo>
                    <a:pt x="341" y="214"/>
                  </a:lnTo>
                  <a:lnTo>
                    <a:pt x="358" y="180"/>
                  </a:lnTo>
                  <a:lnTo>
                    <a:pt x="391" y="137"/>
                  </a:lnTo>
                  <a:lnTo>
                    <a:pt x="441" y="86"/>
                  </a:lnTo>
                  <a:lnTo>
                    <a:pt x="508" y="51"/>
                  </a:lnTo>
                  <a:lnTo>
                    <a:pt x="583" y="43"/>
                  </a:lnTo>
                  <a:lnTo>
                    <a:pt x="608" y="43"/>
                  </a:lnTo>
                  <a:lnTo>
                    <a:pt x="633" y="51"/>
                  </a:lnTo>
                  <a:lnTo>
                    <a:pt x="650" y="69"/>
                  </a:lnTo>
                  <a:lnTo>
                    <a:pt x="666" y="103"/>
                  </a:lnTo>
                  <a:lnTo>
                    <a:pt x="666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6" y="232"/>
                  </a:lnTo>
                  <a:lnTo>
                    <a:pt x="633" y="326"/>
                  </a:lnTo>
                  <a:lnTo>
                    <a:pt x="608" y="412"/>
                  </a:lnTo>
                  <a:lnTo>
                    <a:pt x="583" y="480"/>
                  </a:lnTo>
                  <a:lnTo>
                    <a:pt x="575" y="506"/>
                  </a:lnTo>
                  <a:lnTo>
                    <a:pt x="558" y="540"/>
                  </a:lnTo>
                  <a:lnTo>
                    <a:pt x="558" y="558"/>
                  </a:lnTo>
                  <a:lnTo>
                    <a:pt x="583" y="626"/>
                  </a:lnTo>
                  <a:lnTo>
                    <a:pt x="633" y="678"/>
                  </a:lnTo>
                  <a:lnTo>
                    <a:pt x="700" y="695"/>
                  </a:lnTo>
                  <a:lnTo>
                    <a:pt x="766" y="678"/>
                  </a:lnTo>
                  <a:lnTo>
                    <a:pt x="825" y="635"/>
                  </a:lnTo>
                  <a:lnTo>
                    <a:pt x="866" y="583"/>
                  </a:lnTo>
                  <a:lnTo>
                    <a:pt x="900" y="532"/>
                  </a:lnTo>
                  <a:lnTo>
                    <a:pt x="916" y="480"/>
                  </a:lnTo>
                  <a:lnTo>
                    <a:pt x="916" y="446"/>
                  </a:lnTo>
                  <a:lnTo>
                    <a:pt x="908" y="437"/>
                  </a:lnTo>
                  <a:lnTo>
                    <a:pt x="883" y="437"/>
                  </a:lnTo>
                  <a:lnTo>
                    <a:pt x="866" y="455"/>
                  </a:lnTo>
                  <a:lnTo>
                    <a:pt x="866" y="463"/>
                  </a:lnTo>
                  <a:lnTo>
                    <a:pt x="825" y="566"/>
                  </a:lnTo>
                  <a:lnTo>
                    <a:pt x="766" y="626"/>
                  </a:lnTo>
                  <a:lnTo>
                    <a:pt x="708" y="652"/>
                  </a:lnTo>
                  <a:lnTo>
                    <a:pt x="691" y="652"/>
                  </a:lnTo>
                  <a:lnTo>
                    <a:pt x="683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6" y="592"/>
                  </a:lnTo>
                  <a:lnTo>
                    <a:pt x="666" y="575"/>
                  </a:lnTo>
                  <a:lnTo>
                    <a:pt x="675" y="558"/>
                  </a:lnTo>
                  <a:lnTo>
                    <a:pt x="691" y="506"/>
                  </a:lnTo>
                  <a:lnTo>
                    <a:pt x="708" y="472"/>
                  </a:lnTo>
                  <a:lnTo>
                    <a:pt x="725" y="420"/>
                  </a:lnTo>
                  <a:lnTo>
                    <a:pt x="775" y="249"/>
                  </a:lnTo>
                  <a:lnTo>
                    <a:pt x="783" y="172"/>
                  </a:lnTo>
                  <a:lnTo>
                    <a:pt x="775" y="94"/>
                  </a:lnTo>
                  <a:lnTo>
                    <a:pt x="741" y="43"/>
                  </a:lnTo>
                  <a:lnTo>
                    <a:pt x="691" y="17"/>
                  </a:lnTo>
                  <a:lnTo>
                    <a:pt x="641" y="0"/>
                  </a:lnTo>
                  <a:lnTo>
                    <a:pt x="591" y="0"/>
                  </a:lnTo>
                  <a:lnTo>
                    <a:pt x="508" y="9"/>
                  </a:lnTo>
                  <a:lnTo>
                    <a:pt x="433" y="43"/>
                  </a:lnTo>
                  <a:lnTo>
                    <a:pt x="375" y="86"/>
                  </a:lnTo>
                  <a:lnTo>
                    <a:pt x="333" y="137"/>
                  </a:lnTo>
                  <a:lnTo>
                    <a:pt x="316" y="69"/>
                  </a:lnTo>
                  <a:lnTo>
                    <a:pt x="275" y="26"/>
                  </a:lnTo>
                  <a:lnTo>
                    <a:pt x="225" y="9"/>
                  </a:lnTo>
                  <a:lnTo>
                    <a:pt x="175" y="0"/>
                  </a:lnTo>
                  <a:lnTo>
                    <a:pt x="141" y="0"/>
                  </a:lnTo>
                  <a:lnTo>
                    <a:pt x="116" y="9"/>
                  </a:lnTo>
                  <a:lnTo>
                    <a:pt x="66" y="60"/>
                  </a:lnTo>
                  <a:lnTo>
                    <a:pt x="58" y="77"/>
                  </a:lnTo>
                  <a:lnTo>
                    <a:pt x="33" y="146"/>
                  </a:lnTo>
                  <a:lnTo>
                    <a:pt x="8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1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8" y="232"/>
                  </a:lnTo>
                  <a:lnTo>
                    <a:pt x="58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3" y="51"/>
                  </a:lnTo>
                  <a:lnTo>
                    <a:pt x="175" y="43"/>
                  </a:lnTo>
                  <a:lnTo>
                    <a:pt x="191" y="43"/>
                  </a:lnTo>
                  <a:lnTo>
                    <a:pt x="216" y="69"/>
                  </a:lnTo>
                  <a:lnTo>
                    <a:pt x="216" y="94"/>
                  </a:lnTo>
                  <a:lnTo>
                    <a:pt x="225" y="120"/>
                  </a:lnTo>
                  <a:lnTo>
                    <a:pt x="216" y="146"/>
                  </a:lnTo>
                  <a:lnTo>
                    <a:pt x="216" y="180"/>
                  </a:lnTo>
                  <a:lnTo>
                    <a:pt x="208" y="214"/>
                  </a:lnTo>
                  <a:lnTo>
                    <a:pt x="200" y="240"/>
                  </a:lnTo>
                  <a:lnTo>
                    <a:pt x="183" y="317"/>
                  </a:lnTo>
                  <a:lnTo>
                    <a:pt x="166" y="386"/>
                  </a:lnTo>
                  <a:lnTo>
                    <a:pt x="116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3" name="Freeform 159"/>
            <p:cNvSpPr>
              <a:spLocks/>
            </p:cNvSpPr>
            <p:nvPr/>
          </p:nvSpPr>
          <p:spPr bwMode="auto">
            <a:xfrm>
              <a:off x="21997" y="5066"/>
              <a:ext cx="1425" cy="1466"/>
            </a:xfrm>
            <a:custGeom>
              <a:avLst/>
              <a:gdLst/>
              <a:ahLst/>
              <a:cxnLst>
                <a:cxn ang="0">
                  <a:pos x="759" y="780"/>
                </a:cxn>
                <a:cxn ang="0">
                  <a:pos x="1392" y="780"/>
                </a:cxn>
                <a:cxn ang="0">
                  <a:pos x="1400" y="772"/>
                </a:cxn>
                <a:cxn ang="0">
                  <a:pos x="1417" y="763"/>
                </a:cxn>
                <a:cxn ang="0">
                  <a:pos x="1425" y="754"/>
                </a:cxn>
                <a:cxn ang="0">
                  <a:pos x="1425" y="720"/>
                </a:cxn>
                <a:cxn ang="0">
                  <a:pos x="1417" y="703"/>
                </a:cxn>
                <a:cxn ang="0">
                  <a:pos x="1400" y="694"/>
                </a:cxn>
                <a:cxn ang="0">
                  <a:pos x="759" y="694"/>
                </a:cxn>
                <a:cxn ang="0">
                  <a:pos x="759" y="43"/>
                </a:cxn>
                <a:cxn ang="0">
                  <a:pos x="750" y="25"/>
                </a:cxn>
                <a:cxn ang="0">
                  <a:pos x="750" y="17"/>
                </a:cxn>
                <a:cxn ang="0">
                  <a:pos x="717" y="0"/>
                </a:cxn>
                <a:cxn ang="0">
                  <a:pos x="700" y="0"/>
                </a:cxn>
                <a:cxn ang="0">
                  <a:pos x="675" y="25"/>
                </a:cxn>
                <a:cxn ang="0">
                  <a:pos x="675" y="694"/>
                </a:cxn>
                <a:cxn ang="0">
                  <a:pos x="25" y="694"/>
                </a:cxn>
                <a:cxn ang="0">
                  <a:pos x="17" y="703"/>
                </a:cxn>
                <a:cxn ang="0">
                  <a:pos x="0" y="737"/>
                </a:cxn>
                <a:cxn ang="0">
                  <a:pos x="8" y="754"/>
                </a:cxn>
                <a:cxn ang="0">
                  <a:pos x="25" y="772"/>
                </a:cxn>
                <a:cxn ang="0">
                  <a:pos x="42" y="780"/>
                </a:cxn>
                <a:cxn ang="0">
                  <a:pos x="675" y="780"/>
                </a:cxn>
                <a:cxn ang="0">
                  <a:pos x="675" y="1441"/>
                </a:cxn>
                <a:cxn ang="0">
                  <a:pos x="684" y="1458"/>
                </a:cxn>
                <a:cxn ang="0">
                  <a:pos x="700" y="1466"/>
                </a:cxn>
                <a:cxn ang="0">
                  <a:pos x="734" y="1466"/>
                </a:cxn>
                <a:cxn ang="0">
                  <a:pos x="750" y="1458"/>
                </a:cxn>
                <a:cxn ang="0">
                  <a:pos x="750" y="1441"/>
                </a:cxn>
                <a:cxn ang="0">
                  <a:pos x="759" y="1432"/>
                </a:cxn>
                <a:cxn ang="0">
                  <a:pos x="759" y="1398"/>
                </a:cxn>
                <a:cxn ang="0">
                  <a:pos x="759" y="780"/>
                </a:cxn>
              </a:cxnLst>
              <a:rect l="0" t="0" r="r" b="b"/>
              <a:pathLst>
                <a:path w="1425" h="1466">
                  <a:moveTo>
                    <a:pt x="759" y="780"/>
                  </a:moveTo>
                  <a:lnTo>
                    <a:pt x="1392" y="780"/>
                  </a:lnTo>
                  <a:lnTo>
                    <a:pt x="1400" y="772"/>
                  </a:lnTo>
                  <a:lnTo>
                    <a:pt x="1417" y="763"/>
                  </a:lnTo>
                  <a:lnTo>
                    <a:pt x="1425" y="754"/>
                  </a:lnTo>
                  <a:lnTo>
                    <a:pt x="1425" y="720"/>
                  </a:lnTo>
                  <a:lnTo>
                    <a:pt x="1417" y="703"/>
                  </a:lnTo>
                  <a:lnTo>
                    <a:pt x="1400" y="694"/>
                  </a:lnTo>
                  <a:lnTo>
                    <a:pt x="759" y="694"/>
                  </a:lnTo>
                  <a:lnTo>
                    <a:pt x="759" y="43"/>
                  </a:lnTo>
                  <a:lnTo>
                    <a:pt x="750" y="25"/>
                  </a:lnTo>
                  <a:lnTo>
                    <a:pt x="750" y="17"/>
                  </a:lnTo>
                  <a:lnTo>
                    <a:pt x="717" y="0"/>
                  </a:lnTo>
                  <a:lnTo>
                    <a:pt x="700" y="0"/>
                  </a:lnTo>
                  <a:lnTo>
                    <a:pt x="675" y="25"/>
                  </a:lnTo>
                  <a:lnTo>
                    <a:pt x="675" y="694"/>
                  </a:lnTo>
                  <a:lnTo>
                    <a:pt x="25" y="694"/>
                  </a:lnTo>
                  <a:lnTo>
                    <a:pt x="17" y="703"/>
                  </a:lnTo>
                  <a:lnTo>
                    <a:pt x="0" y="737"/>
                  </a:lnTo>
                  <a:lnTo>
                    <a:pt x="8" y="754"/>
                  </a:lnTo>
                  <a:lnTo>
                    <a:pt x="25" y="772"/>
                  </a:lnTo>
                  <a:lnTo>
                    <a:pt x="42" y="780"/>
                  </a:lnTo>
                  <a:lnTo>
                    <a:pt x="675" y="780"/>
                  </a:lnTo>
                  <a:lnTo>
                    <a:pt x="675" y="1441"/>
                  </a:lnTo>
                  <a:lnTo>
                    <a:pt x="684" y="1458"/>
                  </a:lnTo>
                  <a:lnTo>
                    <a:pt x="700" y="1466"/>
                  </a:lnTo>
                  <a:lnTo>
                    <a:pt x="734" y="1466"/>
                  </a:lnTo>
                  <a:lnTo>
                    <a:pt x="750" y="1458"/>
                  </a:lnTo>
                  <a:lnTo>
                    <a:pt x="750" y="1441"/>
                  </a:lnTo>
                  <a:lnTo>
                    <a:pt x="759" y="1432"/>
                  </a:lnTo>
                  <a:lnTo>
                    <a:pt x="759" y="1398"/>
                  </a:lnTo>
                  <a:lnTo>
                    <a:pt x="759" y="7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4" name="Freeform 160"/>
            <p:cNvSpPr>
              <a:spLocks/>
            </p:cNvSpPr>
            <p:nvPr/>
          </p:nvSpPr>
          <p:spPr bwMode="auto">
            <a:xfrm>
              <a:off x="24106" y="4886"/>
              <a:ext cx="883" cy="1518"/>
            </a:xfrm>
            <a:custGeom>
              <a:avLst/>
              <a:gdLst/>
              <a:ahLst/>
              <a:cxnLst>
                <a:cxn ang="0">
                  <a:pos x="650" y="634"/>
                </a:cxn>
                <a:cxn ang="0">
                  <a:pos x="808" y="428"/>
                </a:cxn>
                <a:cxn ang="0">
                  <a:pos x="808" y="197"/>
                </a:cxn>
                <a:cxn ang="0">
                  <a:pos x="658" y="51"/>
                </a:cxn>
                <a:cxn ang="0">
                  <a:pos x="433" y="0"/>
                </a:cxn>
                <a:cxn ang="0">
                  <a:pos x="208" y="60"/>
                </a:cxn>
                <a:cxn ang="0">
                  <a:pos x="75" y="205"/>
                </a:cxn>
                <a:cxn ang="0">
                  <a:pos x="58" y="334"/>
                </a:cxn>
                <a:cxn ang="0">
                  <a:pos x="108" y="403"/>
                </a:cxn>
                <a:cxn ang="0">
                  <a:pos x="200" y="411"/>
                </a:cxn>
                <a:cxn ang="0">
                  <a:pos x="258" y="360"/>
                </a:cxn>
                <a:cxn ang="0">
                  <a:pos x="275" y="300"/>
                </a:cxn>
                <a:cxn ang="0">
                  <a:pos x="233" y="214"/>
                </a:cxn>
                <a:cxn ang="0">
                  <a:pos x="167" y="188"/>
                </a:cxn>
                <a:cxn ang="0">
                  <a:pos x="200" y="120"/>
                </a:cxn>
                <a:cxn ang="0">
                  <a:pos x="358" y="60"/>
                </a:cxn>
                <a:cxn ang="0">
                  <a:pos x="483" y="60"/>
                </a:cxn>
                <a:cxn ang="0">
                  <a:pos x="583" y="128"/>
                </a:cxn>
                <a:cxn ang="0">
                  <a:pos x="633" y="300"/>
                </a:cxn>
                <a:cxn ang="0">
                  <a:pos x="625" y="403"/>
                </a:cxn>
                <a:cxn ang="0">
                  <a:pos x="575" y="548"/>
                </a:cxn>
                <a:cxn ang="0">
                  <a:pos x="475" y="651"/>
                </a:cxn>
                <a:cxn ang="0">
                  <a:pos x="383" y="669"/>
                </a:cxn>
                <a:cxn ang="0">
                  <a:pos x="300" y="677"/>
                </a:cxn>
                <a:cxn ang="0">
                  <a:pos x="267" y="686"/>
                </a:cxn>
                <a:cxn ang="0">
                  <a:pos x="275" y="720"/>
                </a:cxn>
                <a:cxn ang="0">
                  <a:pos x="500" y="737"/>
                </a:cxn>
                <a:cxn ang="0">
                  <a:pos x="625" y="866"/>
                </a:cxn>
                <a:cxn ang="0">
                  <a:pos x="667" y="1089"/>
                </a:cxn>
                <a:cxn ang="0">
                  <a:pos x="625" y="1320"/>
                </a:cxn>
                <a:cxn ang="0">
                  <a:pos x="525" y="1423"/>
                </a:cxn>
                <a:cxn ang="0">
                  <a:pos x="425" y="1449"/>
                </a:cxn>
                <a:cxn ang="0">
                  <a:pos x="250" y="1415"/>
                </a:cxn>
                <a:cxn ang="0">
                  <a:pos x="100" y="1286"/>
                </a:cxn>
                <a:cxn ang="0">
                  <a:pos x="192" y="1260"/>
                </a:cxn>
                <a:cxn ang="0">
                  <a:pos x="242" y="1166"/>
                </a:cxn>
                <a:cxn ang="0">
                  <a:pos x="200" y="1072"/>
                </a:cxn>
                <a:cxn ang="0">
                  <a:pos x="150" y="1046"/>
                </a:cxn>
                <a:cxn ang="0">
                  <a:pos x="92" y="1037"/>
                </a:cxn>
                <a:cxn ang="0">
                  <a:pos x="25" y="1080"/>
                </a:cxn>
                <a:cxn ang="0">
                  <a:pos x="0" y="1166"/>
                </a:cxn>
                <a:cxn ang="0">
                  <a:pos x="83" y="1380"/>
                </a:cxn>
                <a:cxn ang="0">
                  <a:pos x="300" y="1501"/>
                </a:cxn>
                <a:cxn ang="0">
                  <a:pos x="583" y="1492"/>
                </a:cxn>
                <a:cxn ang="0">
                  <a:pos x="800" y="1338"/>
                </a:cxn>
                <a:cxn ang="0">
                  <a:pos x="883" y="1089"/>
                </a:cxn>
                <a:cxn ang="0">
                  <a:pos x="825" y="883"/>
                </a:cxn>
                <a:cxn ang="0">
                  <a:pos x="650" y="729"/>
                </a:cxn>
              </a:cxnLst>
              <a:rect l="0" t="0" r="r" b="b"/>
              <a:pathLst>
                <a:path w="883" h="1518">
                  <a:moveTo>
                    <a:pt x="525" y="694"/>
                  </a:moveTo>
                  <a:lnTo>
                    <a:pt x="650" y="634"/>
                  </a:lnTo>
                  <a:lnTo>
                    <a:pt x="742" y="540"/>
                  </a:lnTo>
                  <a:lnTo>
                    <a:pt x="808" y="428"/>
                  </a:lnTo>
                  <a:lnTo>
                    <a:pt x="825" y="300"/>
                  </a:lnTo>
                  <a:lnTo>
                    <a:pt x="808" y="197"/>
                  </a:lnTo>
                  <a:lnTo>
                    <a:pt x="750" y="120"/>
                  </a:lnTo>
                  <a:lnTo>
                    <a:pt x="658" y="51"/>
                  </a:lnTo>
                  <a:lnTo>
                    <a:pt x="558" y="17"/>
                  </a:lnTo>
                  <a:lnTo>
                    <a:pt x="433" y="0"/>
                  </a:lnTo>
                  <a:lnTo>
                    <a:pt x="308" y="17"/>
                  </a:lnTo>
                  <a:lnTo>
                    <a:pt x="208" y="60"/>
                  </a:lnTo>
                  <a:lnTo>
                    <a:pt x="125" y="120"/>
                  </a:lnTo>
                  <a:lnTo>
                    <a:pt x="75" y="205"/>
                  </a:lnTo>
                  <a:lnTo>
                    <a:pt x="58" y="300"/>
                  </a:lnTo>
                  <a:lnTo>
                    <a:pt x="58" y="334"/>
                  </a:lnTo>
                  <a:lnTo>
                    <a:pt x="92" y="385"/>
                  </a:lnTo>
                  <a:lnTo>
                    <a:pt x="108" y="403"/>
                  </a:lnTo>
                  <a:lnTo>
                    <a:pt x="133" y="411"/>
                  </a:lnTo>
                  <a:lnTo>
                    <a:pt x="200" y="411"/>
                  </a:lnTo>
                  <a:lnTo>
                    <a:pt x="225" y="394"/>
                  </a:lnTo>
                  <a:lnTo>
                    <a:pt x="258" y="360"/>
                  </a:lnTo>
                  <a:lnTo>
                    <a:pt x="275" y="334"/>
                  </a:lnTo>
                  <a:lnTo>
                    <a:pt x="275" y="300"/>
                  </a:lnTo>
                  <a:lnTo>
                    <a:pt x="267" y="248"/>
                  </a:lnTo>
                  <a:lnTo>
                    <a:pt x="233" y="214"/>
                  </a:lnTo>
                  <a:lnTo>
                    <a:pt x="200" y="197"/>
                  </a:lnTo>
                  <a:lnTo>
                    <a:pt x="167" y="188"/>
                  </a:lnTo>
                  <a:lnTo>
                    <a:pt x="142" y="188"/>
                  </a:lnTo>
                  <a:lnTo>
                    <a:pt x="200" y="120"/>
                  </a:lnTo>
                  <a:lnTo>
                    <a:pt x="283" y="85"/>
                  </a:lnTo>
                  <a:lnTo>
                    <a:pt x="358" y="60"/>
                  </a:lnTo>
                  <a:lnTo>
                    <a:pt x="425" y="51"/>
                  </a:lnTo>
                  <a:lnTo>
                    <a:pt x="483" y="60"/>
                  </a:lnTo>
                  <a:lnTo>
                    <a:pt x="533" y="85"/>
                  </a:lnTo>
                  <a:lnTo>
                    <a:pt x="583" y="128"/>
                  </a:lnTo>
                  <a:lnTo>
                    <a:pt x="617" y="197"/>
                  </a:lnTo>
                  <a:lnTo>
                    <a:pt x="633" y="300"/>
                  </a:lnTo>
                  <a:lnTo>
                    <a:pt x="633" y="334"/>
                  </a:lnTo>
                  <a:lnTo>
                    <a:pt x="625" y="403"/>
                  </a:lnTo>
                  <a:lnTo>
                    <a:pt x="608" y="471"/>
                  </a:lnTo>
                  <a:lnTo>
                    <a:pt x="575" y="548"/>
                  </a:lnTo>
                  <a:lnTo>
                    <a:pt x="525" y="609"/>
                  </a:lnTo>
                  <a:lnTo>
                    <a:pt x="475" y="651"/>
                  </a:lnTo>
                  <a:lnTo>
                    <a:pt x="425" y="660"/>
                  </a:lnTo>
                  <a:lnTo>
                    <a:pt x="383" y="669"/>
                  </a:lnTo>
                  <a:lnTo>
                    <a:pt x="317" y="669"/>
                  </a:lnTo>
                  <a:lnTo>
                    <a:pt x="300" y="677"/>
                  </a:lnTo>
                  <a:lnTo>
                    <a:pt x="275" y="677"/>
                  </a:lnTo>
                  <a:lnTo>
                    <a:pt x="267" y="686"/>
                  </a:lnTo>
                  <a:lnTo>
                    <a:pt x="267" y="711"/>
                  </a:lnTo>
                  <a:lnTo>
                    <a:pt x="275" y="720"/>
                  </a:lnTo>
                  <a:lnTo>
                    <a:pt x="408" y="720"/>
                  </a:lnTo>
                  <a:lnTo>
                    <a:pt x="500" y="737"/>
                  </a:lnTo>
                  <a:lnTo>
                    <a:pt x="575" y="789"/>
                  </a:lnTo>
                  <a:lnTo>
                    <a:pt x="625" y="866"/>
                  </a:lnTo>
                  <a:lnTo>
                    <a:pt x="658" y="969"/>
                  </a:lnTo>
                  <a:lnTo>
                    <a:pt x="667" y="1089"/>
                  </a:lnTo>
                  <a:lnTo>
                    <a:pt x="658" y="1218"/>
                  </a:lnTo>
                  <a:lnTo>
                    <a:pt x="625" y="1320"/>
                  </a:lnTo>
                  <a:lnTo>
                    <a:pt x="583" y="1380"/>
                  </a:lnTo>
                  <a:lnTo>
                    <a:pt x="525" y="1423"/>
                  </a:lnTo>
                  <a:lnTo>
                    <a:pt x="475" y="1449"/>
                  </a:lnTo>
                  <a:lnTo>
                    <a:pt x="425" y="1449"/>
                  </a:lnTo>
                  <a:lnTo>
                    <a:pt x="342" y="1441"/>
                  </a:lnTo>
                  <a:lnTo>
                    <a:pt x="250" y="1415"/>
                  </a:lnTo>
                  <a:lnTo>
                    <a:pt x="167" y="1363"/>
                  </a:lnTo>
                  <a:lnTo>
                    <a:pt x="100" y="1286"/>
                  </a:lnTo>
                  <a:lnTo>
                    <a:pt x="150" y="1286"/>
                  </a:lnTo>
                  <a:lnTo>
                    <a:pt x="192" y="1260"/>
                  </a:lnTo>
                  <a:lnTo>
                    <a:pt x="225" y="1218"/>
                  </a:lnTo>
                  <a:lnTo>
                    <a:pt x="242" y="1166"/>
                  </a:lnTo>
                  <a:lnTo>
                    <a:pt x="225" y="1097"/>
                  </a:lnTo>
                  <a:lnTo>
                    <a:pt x="200" y="1072"/>
                  </a:lnTo>
                  <a:lnTo>
                    <a:pt x="175" y="1055"/>
                  </a:lnTo>
                  <a:lnTo>
                    <a:pt x="150" y="1046"/>
                  </a:lnTo>
                  <a:lnTo>
                    <a:pt x="117" y="1037"/>
                  </a:lnTo>
                  <a:lnTo>
                    <a:pt x="92" y="1037"/>
                  </a:lnTo>
                  <a:lnTo>
                    <a:pt x="75" y="1046"/>
                  </a:lnTo>
                  <a:lnTo>
                    <a:pt x="25" y="1080"/>
                  </a:lnTo>
                  <a:lnTo>
                    <a:pt x="0" y="1132"/>
                  </a:lnTo>
                  <a:lnTo>
                    <a:pt x="0" y="1166"/>
                  </a:lnTo>
                  <a:lnTo>
                    <a:pt x="25" y="1278"/>
                  </a:lnTo>
                  <a:lnTo>
                    <a:pt x="83" y="1380"/>
                  </a:lnTo>
                  <a:lnTo>
                    <a:pt x="175" y="1449"/>
                  </a:lnTo>
                  <a:lnTo>
                    <a:pt x="300" y="1501"/>
                  </a:lnTo>
                  <a:lnTo>
                    <a:pt x="433" y="1518"/>
                  </a:lnTo>
                  <a:lnTo>
                    <a:pt x="583" y="1492"/>
                  </a:lnTo>
                  <a:lnTo>
                    <a:pt x="708" y="1432"/>
                  </a:lnTo>
                  <a:lnTo>
                    <a:pt x="800" y="1338"/>
                  </a:lnTo>
                  <a:lnTo>
                    <a:pt x="867" y="1218"/>
                  </a:lnTo>
                  <a:lnTo>
                    <a:pt x="883" y="1089"/>
                  </a:lnTo>
                  <a:lnTo>
                    <a:pt x="867" y="986"/>
                  </a:lnTo>
                  <a:lnTo>
                    <a:pt x="825" y="883"/>
                  </a:lnTo>
                  <a:lnTo>
                    <a:pt x="750" y="797"/>
                  </a:lnTo>
                  <a:lnTo>
                    <a:pt x="650" y="729"/>
                  </a:lnTo>
                  <a:lnTo>
                    <a:pt x="525" y="6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5" name="Freeform 161"/>
            <p:cNvSpPr>
              <a:spLocks/>
            </p:cNvSpPr>
            <p:nvPr/>
          </p:nvSpPr>
          <p:spPr bwMode="auto">
            <a:xfrm>
              <a:off x="25173" y="4774"/>
              <a:ext cx="917" cy="695"/>
            </a:xfrm>
            <a:custGeom>
              <a:avLst/>
              <a:gdLst/>
              <a:ahLst/>
              <a:cxnLst>
                <a:cxn ang="0">
                  <a:pos x="108" y="600"/>
                </a:cxn>
                <a:cxn ang="0">
                  <a:pos x="100" y="635"/>
                </a:cxn>
                <a:cxn ang="0">
                  <a:pos x="108" y="669"/>
                </a:cxn>
                <a:cxn ang="0">
                  <a:pos x="150" y="695"/>
                </a:cxn>
                <a:cxn ang="0">
                  <a:pos x="217" y="643"/>
                </a:cxn>
                <a:cxn ang="0">
                  <a:pos x="233" y="566"/>
                </a:cxn>
                <a:cxn ang="0">
                  <a:pos x="283" y="377"/>
                </a:cxn>
                <a:cxn ang="0">
                  <a:pos x="308" y="292"/>
                </a:cxn>
                <a:cxn ang="0">
                  <a:pos x="325" y="232"/>
                </a:cxn>
                <a:cxn ang="0">
                  <a:pos x="358" y="180"/>
                </a:cxn>
                <a:cxn ang="0">
                  <a:pos x="442" y="86"/>
                </a:cxn>
                <a:cxn ang="0">
                  <a:pos x="583" y="43"/>
                </a:cxn>
                <a:cxn ang="0">
                  <a:pos x="633" y="51"/>
                </a:cxn>
                <a:cxn ang="0">
                  <a:pos x="667" y="103"/>
                </a:cxn>
                <a:cxn ang="0">
                  <a:pos x="675" y="137"/>
                </a:cxn>
                <a:cxn ang="0">
                  <a:pos x="667" y="232"/>
                </a:cxn>
                <a:cxn ang="0">
                  <a:pos x="608" y="412"/>
                </a:cxn>
                <a:cxn ang="0">
                  <a:pos x="575" y="506"/>
                </a:cxn>
                <a:cxn ang="0">
                  <a:pos x="558" y="558"/>
                </a:cxn>
                <a:cxn ang="0">
                  <a:pos x="633" y="678"/>
                </a:cxn>
                <a:cxn ang="0">
                  <a:pos x="767" y="678"/>
                </a:cxn>
                <a:cxn ang="0">
                  <a:pos x="867" y="583"/>
                </a:cxn>
                <a:cxn ang="0">
                  <a:pos x="917" y="480"/>
                </a:cxn>
                <a:cxn ang="0">
                  <a:pos x="908" y="437"/>
                </a:cxn>
                <a:cxn ang="0">
                  <a:pos x="867" y="455"/>
                </a:cxn>
                <a:cxn ang="0">
                  <a:pos x="825" y="566"/>
                </a:cxn>
                <a:cxn ang="0">
                  <a:pos x="708" y="652"/>
                </a:cxn>
                <a:cxn ang="0">
                  <a:pos x="683" y="643"/>
                </a:cxn>
                <a:cxn ang="0">
                  <a:pos x="675" y="618"/>
                </a:cxn>
                <a:cxn ang="0">
                  <a:pos x="667" y="575"/>
                </a:cxn>
                <a:cxn ang="0">
                  <a:pos x="692" y="506"/>
                </a:cxn>
                <a:cxn ang="0">
                  <a:pos x="725" y="420"/>
                </a:cxn>
                <a:cxn ang="0">
                  <a:pos x="783" y="172"/>
                </a:cxn>
                <a:cxn ang="0">
                  <a:pos x="742" y="43"/>
                </a:cxn>
                <a:cxn ang="0">
                  <a:pos x="642" y="0"/>
                </a:cxn>
                <a:cxn ang="0">
                  <a:pos x="508" y="9"/>
                </a:cxn>
                <a:cxn ang="0">
                  <a:pos x="375" y="86"/>
                </a:cxn>
                <a:cxn ang="0">
                  <a:pos x="317" y="69"/>
                </a:cxn>
                <a:cxn ang="0">
                  <a:pos x="225" y="9"/>
                </a:cxn>
                <a:cxn ang="0">
                  <a:pos x="142" y="0"/>
                </a:cxn>
                <a:cxn ang="0">
                  <a:pos x="67" y="60"/>
                </a:cxn>
                <a:cxn ang="0">
                  <a:pos x="33" y="146"/>
                </a:cxn>
                <a:cxn ang="0">
                  <a:pos x="0" y="232"/>
                </a:cxn>
                <a:cxn ang="0">
                  <a:pos x="42" y="257"/>
                </a:cxn>
                <a:cxn ang="0">
                  <a:pos x="50" y="240"/>
                </a:cxn>
                <a:cxn ang="0">
                  <a:pos x="58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7" y="69"/>
                </a:cxn>
                <a:cxn ang="0">
                  <a:pos x="225" y="120"/>
                </a:cxn>
                <a:cxn ang="0">
                  <a:pos x="217" y="180"/>
                </a:cxn>
                <a:cxn ang="0">
                  <a:pos x="200" y="240"/>
                </a:cxn>
                <a:cxn ang="0">
                  <a:pos x="167" y="386"/>
                </a:cxn>
              </a:cxnLst>
              <a:rect l="0" t="0" r="r" b="b"/>
              <a:pathLst>
                <a:path w="917" h="695">
                  <a:moveTo>
                    <a:pt x="117" y="583"/>
                  </a:moveTo>
                  <a:lnTo>
                    <a:pt x="108" y="600"/>
                  </a:lnTo>
                  <a:lnTo>
                    <a:pt x="108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8" y="669"/>
                  </a:lnTo>
                  <a:lnTo>
                    <a:pt x="117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7" y="643"/>
                  </a:lnTo>
                  <a:lnTo>
                    <a:pt x="233" y="592"/>
                  </a:lnTo>
                  <a:lnTo>
                    <a:pt x="233" y="566"/>
                  </a:lnTo>
                  <a:lnTo>
                    <a:pt x="267" y="429"/>
                  </a:lnTo>
                  <a:lnTo>
                    <a:pt x="283" y="377"/>
                  </a:lnTo>
                  <a:lnTo>
                    <a:pt x="300" y="317"/>
                  </a:lnTo>
                  <a:lnTo>
                    <a:pt x="308" y="292"/>
                  </a:lnTo>
                  <a:lnTo>
                    <a:pt x="308" y="266"/>
                  </a:lnTo>
                  <a:lnTo>
                    <a:pt x="325" y="232"/>
                  </a:lnTo>
                  <a:lnTo>
                    <a:pt x="342" y="214"/>
                  </a:lnTo>
                  <a:lnTo>
                    <a:pt x="358" y="180"/>
                  </a:lnTo>
                  <a:lnTo>
                    <a:pt x="392" y="137"/>
                  </a:lnTo>
                  <a:lnTo>
                    <a:pt x="442" y="86"/>
                  </a:lnTo>
                  <a:lnTo>
                    <a:pt x="508" y="51"/>
                  </a:lnTo>
                  <a:lnTo>
                    <a:pt x="583" y="43"/>
                  </a:lnTo>
                  <a:lnTo>
                    <a:pt x="608" y="43"/>
                  </a:lnTo>
                  <a:lnTo>
                    <a:pt x="633" y="51"/>
                  </a:lnTo>
                  <a:lnTo>
                    <a:pt x="650" y="69"/>
                  </a:lnTo>
                  <a:lnTo>
                    <a:pt x="667" y="103"/>
                  </a:lnTo>
                  <a:lnTo>
                    <a:pt x="667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7" y="232"/>
                  </a:lnTo>
                  <a:lnTo>
                    <a:pt x="633" y="326"/>
                  </a:lnTo>
                  <a:lnTo>
                    <a:pt x="608" y="412"/>
                  </a:lnTo>
                  <a:lnTo>
                    <a:pt x="583" y="480"/>
                  </a:lnTo>
                  <a:lnTo>
                    <a:pt x="575" y="506"/>
                  </a:lnTo>
                  <a:lnTo>
                    <a:pt x="558" y="540"/>
                  </a:lnTo>
                  <a:lnTo>
                    <a:pt x="558" y="558"/>
                  </a:lnTo>
                  <a:lnTo>
                    <a:pt x="583" y="626"/>
                  </a:lnTo>
                  <a:lnTo>
                    <a:pt x="633" y="678"/>
                  </a:lnTo>
                  <a:lnTo>
                    <a:pt x="700" y="695"/>
                  </a:lnTo>
                  <a:lnTo>
                    <a:pt x="767" y="678"/>
                  </a:lnTo>
                  <a:lnTo>
                    <a:pt x="825" y="635"/>
                  </a:lnTo>
                  <a:lnTo>
                    <a:pt x="867" y="583"/>
                  </a:lnTo>
                  <a:lnTo>
                    <a:pt x="900" y="532"/>
                  </a:lnTo>
                  <a:lnTo>
                    <a:pt x="917" y="480"/>
                  </a:lnTo>
                  <a:lnTo>
                    <a:pt x="917" y="446"/>
                  </a:lnTo>
                  <a:lnTo>
                    <a:pt x="908" y="437"/>
                  </a:lnTo>
                  <a:lnTo>
                    <a:pt x="883" y="437"/>
                  </a:lnTo>
                  <a:lnTo>
                    <a:pt x="867" y="455"/>
                  </a:lnTo>
                  <a:lnTo>
                    <a:pt x="867" y="463"/>
                  </a:lnTo>
                  <a:lnTo>
                    <a:pt x="825" y="566"/>
                  </a:lnTo>
                  <a:lnTo>
                    <a:pt x="767" y="626"/>
                  </a:lnTo>
                  <a:lnTo>
                    <a:pt x="708" y="652"/>
                  </a:lnTo>
                  <a:lnTo>
                    <a:pt x="692" y="652"/>
                  </a:lnTo>
                  <a:lnTo>
                    <a:pt x="683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7" y="592"/>
                  </a:lnTo>
                  <a:lnTo>
                    <a:pt x="667" y="575"/>
                  </a:lnTo>
                  <a:lnTo>
                    <a:pt x="675" y="558"/>
                  </a:lnTo>
                  <a:lnTo>
                    <a:pt x="692" y="506"/>
                  </a:lnTo>
                  <a:lnTo>
                    <a:pt x="708" y="472"/>
                  </a:lnTo>
                  <a:lnTo>
                    <a:pt x="725" y="420"/>
                  </a:lnTo>
                  <a:lnTo>
                    <a:pt x="775" y="249"/>
                  </a:lnTo>
                  <a:lnTo>
                    <a:pt x="783" y="172"/>
                  </a:lnTo>
                  <a:lnTo>
                    <a:pt x="775" y="94"/>
                  </a:lnTo>
                  <a:lnTo>
                    <a:pt x="742" y="43"/>
                  </a:lnTo>
                  <a:lnTo>
                    <a:pt x="692" y="17"/>
                  </a:lnTo>
                  <a:lnTo>
                    <a:pt x="642" y="0"/>
                  </a:lnTo>
                  <a:lnTo>
                    <a:pt x="592" y="0"/>
                  </a:lnTo>
                  <a:lnTo>
                    <a:pt x="508" y="9"/>
                  </a:lnTo>
                  <a:lnTo>
                    <a:pt x="433" y="43"/>
                  </a:lnTo>
                  <a:lnTo>
                    <a:pt x="375" y="86"/>
                  </a:lnTo>
                  <a:lnTo>
                    <a:pt x="333" y="137"/>
                  </a:lnTo>
                  <a:lnTo>
                    <a:pt x="317" y="69"/>
                  </a:lnTo>
                  <a:lnTo>
                    <a:pt x="275" y="26"/>
                  </a:lnTo>
                  <a:lnTo>
                    <a:pt x="225" y="9"/>
                  </a:lnTo>
                  <a:lnTo>
                    <a:pt x="175" y="0"/>
                  </a:lnTo>
                  <a:lnTo>
                    <a:pt x="142" y="0"/>
                  </a:lnTo>
                  <a:lnTo>
                    <a:pt x="117" y="9"/>
                  </a:lnTo>
                  <a:lnTo>
                    <a:pt x="67" y="60"/>
                  </a:lnTo>
                  <a:lnTo>
                    <a:pt x="58" y="77"/>
                  </a:lnTo>
                  <a:lnTo>
                    <a:pt x="33" y="146"/>
                  </a:lnTo>
                  <a:lnTo>
                    <a:pt x="8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2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8" y="232"/>
                  </a:lnTo>
                  <a:lnTo>
                    <a:pt x="58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3" y="51"/>
                  </a:lnTo>
                  <a:lnTo>
                    <a:pt x="175" y="43"/>
                  </a:lnTo>
                  <a:lnTo>
                    <a:pt x="192" y="43"/>
                  </a:lnTo>
                  <a:lnTo>
                    <a:pt x="217" y="69"/>
                  </a:lnTo>
                  <a:lnTo>
                    <a:pt x="217" y="94"/>
                  </a:lnTo>
                  <a:lnTo>
                    <a:pt x="225" y="120"/>
                  </a:lnTo>
                  <a:lnTo>
                    <a:pt x="217" y="146"/>
                  </a:lnTo>
                  <a:lnTo>
                    <a:pt x="217" y="180"/>
                  </a:lnTo>
                  <a:lnTo>
                    <a:pt x="208" y="214"/>
                  </a:lnTo>
                  <a:lnTo>
                    <a:pt x="200" y="240"/>
                  </a:lnTo>
                  <a:lnTo>
                    <a:pt x="183" y="317"/>
                  </a:lnTo>
                  <a:lnTo>
                    <a:pt x="167" y="386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6" name="Freeform 162"/>
            <p:cNvSpPr>
              <a:spLocks/>
            </p:cNvSpPr>
            <p:nvPr/>
          </p:nvSpPr>
          <p:spPr bwMode="auto">
            <a:xfrm>
              <a:off x="26323" y="5374"/>
              <a:ext cx="1067" cy="1004"/>
            </a:xfrm>
            <a:custGeom>
              <a:avLst/>
              <a:gdLst/>
              <a:ahLst/>
              <a:cxnLst>
                <a:cxn ang="0">
                  <a:pos x="667" y="275"/>
                </a:cxn>
                <a:cxn ang="0">
                  <a:pos x="709" y="163"/>
                </a:cxn>
                <a:cxn ang="0">
                  <a:pos x="800" y="69"/>
                </a:cxn>
                <a:cxn ang="0">
                  <a:pos x="884" y="52"/>
                </a:cxn>
                <a:cxn ang="0">
                  <a:pos x="975" y="78"/>
                </a:cxn>
                <a:cxn ang="0">
                  <a:pos x="917" y="112"/>
                </a:cxn>
                <a:cxn ang="0">
                  <a:pos x="875" y="172"/>
                </a:cxn>
                <a:cxn ang="0">
                  <a:pos x="892" y="249"/>
                </a:cxn>
                <a:cxn ang="0">
                  <a:pos x="925" y="275"/>
                </a:cxn>
                <a:cxn ang="0">
                  <a:pos x="1000" y="266"/>
                </a:cxn>
                <a:cxn ang="0">
                  <a:pos x="1042" y="241"/>
                </a:cxn>
                <a:cxn ang="0">
                  <a:pos x="1067" y="181"/>
                </a:cxn>
                <a:cxn ang="0">
                  <a:pos x="1059" y="86"/>
                </a:cxn>
                <a:cxn ang="0">
                  <a:pos x="975" y="26"/>
                </a:cxn>
                <a:cxn ang="0">
                  <a:pos x="867" y="0"/>
                </a:cxn>
                <a:cxn ang="0">
                  <a:pos x="717" y="69"/>
                </a:cxn>
                <a:cxn ang="0">
                  <a:pos x="650" y="172"/>
                </a:cxn>
                <a:cxn ang="0">
                  <a:pos x="559" y="52"/>
                </a:cxn>
                <a:cxn ang="0">
                  <a:pos x="459" y="9"/>
                </a:cxn>
                <a:cxn ang="0">
                  <a:pos x="317" y="26"/>
                </a:cxn>
                <a:cxn ang="0">
                  <a:pos x="159" y="155"/>
                </a:cxn>
                <a:cxn ang="0">
                  <a:pos x="84" y="301"/>
                </a:cxn>
                <a:cxn ang="0">
                  <a:pos x="75" y="361"/>
                </a:cxn>
                <a:cxn ang="0">
                  <a:pos x="92" y="369"/>
                </a:cxn>
                <a:cxn ang="0">
                  <a:pos x="117" y="361"/>
                </a:cxn>
                <a:cxn ang="0">
                  <a:pos x="175" y="223"/>
                </a:cxn>
                <a:cxn ang="0">
                  <a:pos x="300" y="86"/>
                </a:cxn>
                <a:cxn ang="0">
                  <a:pos x="409" y="52"/>
                </a:cxn>
                <a:cxn ang="0">
                  <a:pos x="467" y="69"/>
                </a:cxn>
                <a:cxn ang="0">
                  <a:pos x="517" y="138"/>
                </a:cxn>
                <a:cxn ang="0">
                  <a:pos x="525" y="249"/>
                </a:cxn>
                <a:cxn ang="0">
                  <a:pos x="484" y="429"/>
                </a:cxn>
                <a:cxn ang="0">
                  <a:pos x="409" y="721"/>
                </a:cxn>
                <a:cxn ang="0">
                  <a:pos x="334" y="892"/>
                </a:cxn>
                <a:cxn ang="0">
                  <a:pos x="209" y="953"/>
                </a:cxn>
                <a:cxn ang="0">
                  <a:pos x="134" y="944"/>
                </a:cxn>
                <a:cxn ang="0">
                  <a:pos x="134" y="918"/>
                </a:cxn>
                <a:cxn ang="0">
                  <a:pos x="184" y="875"/>
                </a:cxn>
                <a:cxn ang="0">
                  <a:pos x="200" y="781"/>
                </a:cxn>
                <a:cxn ang="0">
                  <a:pos x="175" y="747"/>
                </a:cxn>
                <a:cxn ang="0">
                  <a:pos x="125" y="730"/>
                </a:cxn>
                <a:cxn ang="0">
                  <a:pos x="67" y="747"/>
                </a:cxn>
                <a:cxn ang="0">
                  <a:pos x="17" y="790"/>
                </a:cxn>
                <a:cxn ang="0">
                  <a:pos x="17" y="927"/>
                </a:cxn>
                <a:cxn ang="0">
                  <a:pos x="134" y="995"/>
                </a:cxn>
                <a:cxn ang="0">
                  <a:pos x="284" y="987"/>
                </a:cxn>
                <a:cxn ang="0">
                  <a:pos x="392" y="901"/>
                </a:cxn>
                <a:cxn ang="0">
                  <a:pos x="434" y="832"/>
                </a:cxn>
                <a:cxn ang="0">
                  <a:pos x="509" y="953"/>
                </a:cxn>
                <a:cxn ang="0">
                  <a:pos x="659" y="1004"/>
                </a:cxn>
                <a:cxn ang="0">
                  <a:pos x="850" y="927"/>
                </a:cxn>
                <a:cxn ang="0">
                  <a:pos x="967" y="772"/>
                </a:cxn>
                <a:cxn ang="0">
                  <a:pos x="1000" y="661"/>
                </a:cxn>
                <a:cxn ang="0">
                  <a:pos x="992" y="644"/>
                </a:cxn>
                <a:cxn ang="0">
                  <a:pos x="959" y="652"/>
                </a:cxn>
                <a:cxn ang="0">
                  <a:pos x="900" y="790"/>
                </a:cxn>
                <a:cxn ang="0">
                  <a:pos x="775" y="918"/>
                </a:cxn>
                <a:cxn ang="0">
                  <a:pos x="667" y="953"/>
                </a:cxn>
                <a:cxn ang="0">
                  <a:pos x="575" y="910"/>
                </a:cxn>
                <a:cxn ang="0">
                  <a:pos x="550" y="755"/>
                </a:cxn>
                <a:cxn ang="0">
                  <a:pos x="584" y="618"/>
                </a:cxn>
              </a:cxnLst>
              <a:rect l="0" t="0" r="r" b="b"/>
              <a:pathLst>
                <a:path w="1067" h="1004">
                  <a:moveTo>
                    <a:pt x="659" y="309"/>
                  </a:moveTo>
                  <a:lnTo>
                    <a:pt x="667" y="275"/>
                  </a:lnTo>
                  <a:lnTo>
                    <a:pt x="684" y="215"/>
                  </a:lnTo>
                  <a:lnTo>
                    <a:pt x="709" y="163"/>
                  </a:lnTo>
                  <a:lnTo>
                    <a:pt x="750" y="103"/>
                  </a:lnTo>
                  <a:lnTo>
                    <a:pt x="800" y="69"/>
                  </a:lnTo>
                  <a:lnTo>
                    <a:pt x="867" y="52"/>
                  </a:lnTo>
                  <a:lnTo>
                    <a:pt x="884" y="52"/>
                  </a:lnTo>
                  <a:lnTo>
                    <a:pt x="909" y="60"/>
                  </a:lnTo>
                  <a:lnTo>
                    <a:pt x="975" y="78"/>
                  </a:lnTo>
                  <a:lnTo>
                    <a:pt x="942" y="95"/>
                  </a:lnTo>
                  <a:lnTo>
                    <a:pt x="917" y="112"/>
                  </a:lnTo>
                  <a:lnTo>
                    <a:pt x="892" y="138"/>
                  </a:lnTo>
                  <a:lnTo>
                    <a:pt x="875" y="172"/>
                  </a:lnTo>
                  <a:lnTo>
                    <a:pt x="875" y="215"/>
                  </a:lnTo>
                  <a:lnTo>
                    <a:pt x="892" y="249"/>
                  </a:lnTo>
                  <a:lnTo>
                    <a:pt x="909" y="266"/>
                  </a:lnTo>
                  <a:lnTo>
                    <a:pt x="925" y="275"/>
                  </a:lnTo>
                  <a:lnTo>
                    <a:pt x="975" y="275"/>
                  </a:lnTo>
                  <a:lnTo>
                    <a:pt x="1000" y="266"/>
                  </a:lnTo>
                  <a:lnTo>
                    <a:pt x="1017" y="258"/>
                  </a:lnTo>
                  <a:lnTo>
                    <a:pt x="1042" y="241"/>
                  </a:lnTo>
                  <a:lnTo>
                    <a:pt x="1059" y="215"/>
                  </a:lnTo>
                  <a:lnTo>
                    <a:pt x="1067" y="181"/>
                  </a:lnTo>
                  <a:lnTo>
                    <a:pt x="1067" y="146"/>
                  </a:lnTo>
                  <a:lnTo>
                    <a:pt x="1059" y="86"/>
                  </a:lnTo>
                  <a:lnTo>
                    <a:pt x="1017" y="52"/>
                  </a:lnTo>
                  <a:lnTo>
                    <a:pt x="975" y="26"/>
                  </a:lnTo>
                  <a:lnTo>
                    <a:pt x="917" y="9"/>
                  </a:lnTo>
                  <a:lnTo>
                    <a:pt x="867" y="0"/>
                  </a:lnTo>
                  <a:lnTo>
                    <a:pt x="784" y="18"/>
                  </a:lnTo>
                  <a:lnTo>
                    <a:pt x="717" y="69"/>
                  </a:lnTo>
                  <a:lnTo>
                    <a:pt x="675" y="121"/>
                  </a:lnTo>
                  <a:lnTo>
                    <a:pt x="650" y="172"/>
                  </a:lnTo>
                  <a:lnTo>
                    <a:pt x="609" y="95"/>
                  </a:lnTo>
                  <a:lnTo>
                    <a:pt x="559" y="52"/>
                  </a:lnTo>
                  <a:lnTo>
                    <a:pt x="509" y="18"/>
                  </a:lnTo>
                  <a:lnTo>
                    <a:pt x="459" y="9"/>
                  </a:lnTo>
                  <a:lnTo>
                    <a:pt x="417" y="0"/>
                  </a:lnTo>
                  <a:lnTo>
                    <a:pt x="317" y="26"/>
                  </a:lnTo>
                  <a:lnTo>
                    <a:pt x="225" y="78"/>
                  </a:lnTo>
                  <a:lnTo>
                    <a:pt x="159" y="155"/>
                  </a:lnTo>
                  <a:lnTo>
                    <a:pt x="109" y="232"/>
                  </a:lnTo>
                  <a:lnTo>
                    <a:pt x="84" y="301"/>
                  </a:lnTo>
                  <a:lnTo>
                    <a:pt x="67" y="344"/>
                  </a:lnTo>
                  <a:lnTo>
                    <a:pt x="75" y="361"/>
                  </a:lnTo>
                  <a:lnTo>
                    <a:pt x="84" y="361"/>
                  </a:lnTo>
                  <a:lnTo>
                    <a:pt x="92" y="369"/>
                  </a:lnTo>
                  <a:lnTo>
                    <a:pt x="109" y="361"/>
                  </a:lnTo>
                  <a:lnTo>
                    <a:pt x="117" y="361"/>
                  </a:lnTo>
                  <a:lnTo>
                    <a:pt x="125" y="344"/>
                  </a:lnTo>
                  <a:lnTo>
                    <a:pt x="175" y="223"/>
                  </a:lnTo>
                  <a:lnTo>
                    <a:pt x="234" y="138"/>
                  </a:lnTo>
                  <a:lnTo>
                    <a:pt x="300" y="86"/>
                  </a:lnTo>
                  <a:lnTo>
                    <a:pt x="359" y="60"/>
                  </a:lnTo>
                  <a:lnTo>
                    <a:pt x="409" y="52"/>
                  </a:lnTo>
                  <a:lnTo>
                    <a:pt x="434" y="52"/>
                  </a:lnTo>
                  <a:lnTo>
                    <a:pt x="467" y="69"/>
                  </a:lnTo>
                  <a:lnTo>
                    <a:pt x="500" y="95"/>
                  </a:lnTo>
                  <a:lnTo>
                    <a:pt x="517" y="138"/>
                  </a:lnTo>
                  <a:lnTo>
                    <a:pt x="525" y="198"/>
                  </a:lnTo>
                  <a:lnTo>
                    <a:pt x="525" y="249"/>
                  </a:lnTo>
                  <a:lnTo>
                    <a:pt x="509" y="326"/>
                  </a:lnTo>
                  <a:lnTo>
                    <a:pt x="484" y="429"/>
                  </a:lnTo>
                  <a:lnTo>
                    <a:pt x="450" y="558"/>
                  </a:lnTo>
                  <a:lnTo>
                    <a:pt x="409" y="721"/>
                  </a:lnTo>
                  <a:lnTo>
                    <a:pt x="375" y="815"/>
                  </a:lnTo>
                  <a:lnTo>
                    <a:pt x="334" y="892"/>
                  </a:lnTo>
                  <a:lnTo>
                    <a:pt x="275" y="935"/>
                  </a:lnTo>
                  <a:lnTo>
                    <a:pt x="209" y="953"/>
                  </a:lnTo>
                  <a:lnTo>
                    <a:pt x="167" y="953"/>
                  </a:lnTo>
                  <a:lnTo>
                    <a:pt x="134" y="944"/>
                  </a:lnTo>
                  <a:lnTo>
                    <a:pt x="100" y="927"/>
                  </a:lnTo>
                  <a:lnTo>
                    <a:pt x="134" y="918"/>
                  </a:lnTo>
                  <a:lnTo>
                    <a:pt x="159" y="901"/>
                  </a:lnTo>
                  <a:lnTo>
                    <a:pt x="184" y="875"/>
                  </a:lnTo>
                  <a:lnTo>
                    <a:pt x="200" y="807"/>
                  </a:lnTo>
                  <a:lnTo>
                    <a:pt x="200" y="781"/>
                  </a:lnTo>
                  <a:lnTo>
                    <a:pt x="184" y="764"/>
                  </a:lnTo>
                  <a:lnTo>
                    <a:pt x="175" y="747"/>
                  </a:lnTo>
                  <a:lnTo>
                    <a:pt x="142" y="730"/>
                  </a:lnTo>
                  <a:lnTo>
                    <a:pt x="125" y="730"/>
                  </a:lnTo>
                  <a:lnTo>
                    <a:pt x="92" y="738"/>
                  </a:lnTo>
                  <a:lnTo>
                    <a:pt x="67" y="747"/>
                  </a:lnTo>
                  <a:lnTo>
                    <a:pt x="42" y="764"/>
                  </a:lnTo>
                  <a:lnTo>
                    <a:pt x="17" y="790"/>
                  </a:lnTo>
                  <a:lnTo>
                    <a:pt x="0" y="858"/>
                  </a:lnTo>
                  <a:lnTo>
                    <a:pt x="17" y="927"/>
                  </a:lnTo>
                  <a:lnTo>
                    <a:pt x="67" y="970"/>
                  </a:lnTo>
                  <a:lnTo>
                    <a:pt x="134" y="995"/>
                  </a:lnTo>
                  <a:lnTo>
                    <a:pt x="209" y="1004"/>
                  </a:lnTo>
                  <a:lnTo>
                    <a:pt x="284" y="987"/>
                  </a:lnTo>
                  <a:lnTo>
                    <a:pt x="342" y="944"/>
                  </a:lnTo>
                  <a:lnTo>
                    <a:pt x="392" y="901"/>
                  </a:lnTo>
                  <a:lnTo>
                    <a:pt x="417" y="858"/>
                  </a:lnTo>
                  <a:lnTo>
                    <a:pt x="434" y="832"/>
                  </a:lnTo>
                  <a:lnTo>
                    <a:pt x="459" y="892"/>
                  </a:lnTo>
                  <a:lnTo>
                    <a:pt x="509" y="953"/>
                  </a:lnTo>
                  <a:lnTo>
                    <a:pt x="575" y="987"/>
                  </a:lnTo>
                  <a:lnTo>
                    <a:pt x="659" y="1004"/>
                  </a:lnTo>
                  <a:lnTo>
                    <a:pt x="759" y="978"/>
                  </a:lnTo>
                  <a:lnTo>
                    <a:pt x="850" y="927"/>
                  </a:lnTo>
                  <a:lnTo>
                    <a:pt x="917" y="850"/>
                  </a:lnTo>
                  <a:lnTo>
                    <a:pt x="967" y="772"/>
                  </a:lnTo>
                  <a:lnTo>
                    <a:pt x="992" y="704"/>
                  </a:lnTo>
                  <a:lnTo>
                    <a:pt x="1000" y="661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59" y="644"/>
                  </a:lnTo>
                  <a:lnTo>
                    <a:pt x="959" y="652"/>
                  </a:lnTo>
                  <a:lnTo>
                    <a:pt x="950" y="669"/>
                  </a:lnTo>
                  <a:lnTo>
                    <a:pt x="900" y="790"/>
                  </a:lnTo>
                  <a:lnTo>
                    <a:pt x="842" y="867"/>
                  </a:lnTo>
                  <a:lnTo>
                    <a:pt x="775" y="918"/>
                  </a:lnTo>
                  <a:lnTo>
                    <a:pt x="717" y="944"/>
                  </a:lnTo>
                  <a:lnTo>
                    <a:pt x="667" y="953"/>
                  </a:lnTo>
                  <a:lnTo>
                    <a:pt x="609" y="944"/>
                  </a:lnTo>
                  <a:lnTo>
                    <a:pt x="575" y="910"/>
                  </a:lnTo>
                  <a:lnTo>
                    <a:pt x="550" y="867"/>
                  </a:lnTo>
                  <a:lnTo>
                    <a:pt x="550" y="755"/>
                  </a:lnTo>
                  <a:lnTo>
                    <a:pt x="567" y="695"/>
                  </a:lnTo>
                  <a:lnTo>
                    <a:pt x="584" y="618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7" name="Freeform 163"/>
            <p:cNvSpPr>
              <a:spLocks/>
            </p:cNvSpPr>
            <p:nvPr/>
          </p:nvSpPr>
          <p:spPr bwMode="auto">
            <a:xfrm>
              <a:off x="27540" y="4774"/>
              <a:ext cx="917" cy="695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100" y="635"/>
                </a:cxn>
                <a:cxn ang="0">
                  <a:pos x="109" y="669"/>
                </a:cxn>
                <a:cxn ang="0">
                  <a:pos x="150" y="695"/>
                </a:cxn>
                <a:cxn ang="0">
                  <a:pos x="217" y="643"/>
                </a:cxn>
                <a:cxn ang="0">
                  <a:pos x="234" y="566"/>
                </a:cxn>
                <a:cxn ang="0">
                  <a:pos x="284" y="377"/>
                </a:cxn>
                <a:cxn ang="0">
                  <a:pos x="309" y="292"/>
                </a:cxn>
                <a:cxn ang="0">
                  <a:pos x="325" y="232"/>
                </a:cxn>
                <a:cxn ang="0">
                  <a:pos x="359" y="180"/>
                </a:cxn>
                <a:cxn ang="0">
                  <a:pos x="442" y="86"/>
                </a:cxn>
                <a:cxn ang="0">
                  <a:pos x="584" y="43"/>
                </a:cxn>
                <a:cxn ang="0">
                  <a:pos x="634" y="51"/>
                </a:cxn>
                <a:cxn ang="0">
                  <a:pos x="667" y="103"/>
                </a:cxn>
                <a:cxn ang="0">
                  <a:pos x="675" y="137"/>
                </a:cxn>
                <a:cxn ang="0">
                  <a:pos x="667" y="232"/>
                </a:cxn>
                <a:cxn ang="0">
                  <a:pos x="609" y="412"/>
                </a:cxn>
                <a:cxn ang="0">
                  <a:pos x="575" y="506"/>
                </a:cxn>
                <a:cxn ang="0">
                  <a:pos x="559" y="558"/>
                </a:cxn>
                <a:cxn ang="0">
                  <a:pos x="634" y="678"/>
                </a:cxn>
                <a:cxn ang="0">
                  <a:pos x="767" y="678"/>
                </a:cxn>
                <a:cxn ang="0">
                  <a:pos x="867" y="583"/>
                </a:cxn>
                <a:cxn ang="0">
                  <a:pos x="917" y="480"/>
                </a:cxn>
                <a:cxn ang="0">
                  <a:pos x="909" y="437"/>
                </a:cxn>
                <a:cxn ang="0">
                  <a:pos x="867" y="455"/>
                </a:cxn>
                <a:cxn ang="0">
                  <a:pos x="825" y="566"/>
                </a:cxn>
                <a:cxn ang="0">
                  <a:pos x="709" y="652"/>
                </a:cxn>
                <a:cxn ang="0">
                  <a:pos x="684" y="643"/>
                </a:cxn>
                <a:cxn ang="0">
                  <a:pos x="675" y="618"/>
                </a:cxn>
                <a:cxn ang="0">
                  <a:pos x="667" y="575"/>
                </a:cxn>
                <a:cxn ang="0">
                  <a:pos x="692" y="506"/>
                </a:cxn>
                <a:cxn ang="0">
                  <a:pos x="725" y="420"/>
                </a:cxn>
                <a:cxn ang="0">
                  <a:pos x="784" y="172"/>
                </a:cxn>
                <a:cxn ang="0">
                  <a:pos x="742" y="43"/>
                </a:cxn>
                <a:cxn ang="0">
                  <a:pos x="642" y="0"/>
                </a:cxn>
                <a:cxn ang="0">
                  <a:pos x="509" y="9"/>
                </a:cxn>
                <a:cxn ang="0">
                  <a:pos x="375" y="86"/>
                </a:cxn>
                <a:cxn ang="0">
                  <a:pos x="317" y="69"/>
                </a:cxn>
                <a:cxn ang="0">
                  <a:pos x="225" y="9"/>
                </a:cxn>
                <a:cxn ang="0">
                  <a:pos x="142" y="0"/>
                </a:cxn>
                <a:cxn ang="0">
                  <a:pos x="67" y="60"/>
                </a:cxn>
                <a:cxn ang="0">
                  <a:pos x="34" y="146"/>
                </a:cxn>
                <a:cxn ang="0">
                  <a:pos x="0" y="232"/>
                </a:cxn>
                <a:cxn ang="0">
                  <a:pos x="42" y="257"/>
                </a:cxn>
                <a:cxn ang="0">
                  <a:pos x="50" y="240"/>
                </a:cxn>
                <a:cxn ang="0">
                  <a:pos x="59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7" y="69"/>
                </a:cxn>
                <a:cxn ang="0">
                  <a:pos x="225" y="120"/>
                </a:cxn>
                <a:cxn ang="0">
                  <a:pos x="217" y="180"/>
                </a:cxn>
                <a:cxn ang="0">
                  <a:pos x="200" y="240"/>
                </a:cxn>
                <a:cxn ang="0">
                  <a:pos x="167" y="386"/>
                </a:cxn>
              </a:cxnLst>
              <a:rect l="0" t="0" r="r" b="b"/>
              <a:pathLst>
                <a:path w="917" h="695">
                  <a:moveTo>
                    <a:pt x="117" y="583"/>
                  </a:moveTo>
                  <a:lnTo>
                    <a:pt x="109" y="600"/>
                  </a:lnTo>
                  <a:lnTo>
                    <a:pt x="109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9" y="669"/>
                  </a:lnTo>
                  <a:lnTo>
                    <a:pt x="117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7" y="643"/>
                  </a:lnTo>
                  <a:lnTo>
                    <a:pt x="234" y="592"/>
                  </a:lnTo>
                  <a:lnTo>
                    <a:pt x="234" y="566"/>
                  </a:lnTo>
                  <a:lnTo>
                    <a:pt x="267" y="429"/>
                  </a:lnTo>
                  <a:lnTo>
                    <a:pt x="284" y="377"/>
                  </a:lnTo>
                  <a:lnTo>
                    <a:pt x="300" y="317"/>
                  </a:lnTo>
                  <a:lnTo>
                    <a:pt x="309" y="292"/>
                  </a:lnTo>
                  <a:lnTo>
                    <a:pt x="309" y="266"/>
                  </a:lnTo>
                  <a:lnTo>
                    <a:pt x="325" y="232"/>
                  </a:lnTo>
                  <a:lnTo>
                    <a:pt x="342" y="214"/>
                  </a:lnTo>
                  <a:lnTo>
                    <a:pt x="359" y="180"/>
                  </a:lnTo>
                  <a:lnTo>
                    <a:pt x="392" y="137"/>
                  </a:lnTo>
                  <a:lnTo>
                    <a:pt x="442" y="86"/>
                  </a:lnTo>
                  <a:lnTo>
                    <a:pt x="509" y="51"/>
                  </a:lnTo>
                  <a:lnTo>
                    <a:pt x="584" y="43"/>
                  </a:lnTo>
                  <a:lnTo>
                    <a:pt x="609" y="43"/>
                  </a:lnTo>
                  <a:lnTo>
                    <a:pt x="634" y="51"/>
                  </a:lnTo>
                  <a:lnTo>
                    <a:pt x="650" y="69"/>
                  </a:lnTo>
                  <a:lnTo>
                    <a:pt x="667" y="103"/>
                  </a:lnTo>
                  <a:lnTo>
                    <a:pt x="667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7" y="232"/>
                  </a:lnTo>
                  <a:lnTo>
                    <a:pt x="634" y="326"/>
                  </a:lnTo>
                  <a:lnTo>
                    <a:pt x="609" y="412"/>
                  </a:lnTo>
                  <a:lnTo>
                    <a:pt x="584" y="480"/>
                  </a:lnTo>
                  <a:lnTo>
                    <a:pt x="575" y="506"/>
                  </a:lnTo>
                  <a:lnTo>
                    <a:pt x="559" y="540"/>
                  </a:lnTo>
                  <a:lnTo>
                    <a:pt x="559" y="558"/>
                  </a:lnTo>
                  <a:lnTo>
                    <a:pt x="584" y="626"/>
                  </a:lnTo>
                  <a:lnTo>
                    <a:pt x="634" y="678"/>
                  </a:lnTo>
                  <a:lnTo>
                    <a:pt x="700" y="695"/>
                  </a:lnTo>
                  <a:lnTo>
                    <a:pt x="767" y="678"/>
                  </a:lnTo>
                  <a:lnTo>
                    <a:pt x="825" y="635"/>
                  </a:lnTo>
                  <a:lnTo>
                    <a:pt x="867" y="583"/>
                  </a:lnTo>
                  <a:lnTo>
                    <a:pt x="900" y="532"/>
                  </a:lnTo>
                  <a:lnTo>
                    <a:pt x="917" y="480"/>
                  </a:lnTo>
                  <a:lnTo>
                    <a:pt x="917" y="446"/>
                  </a:lnTo>
                  <a:lnTo>
                    <a:pt x="909" y="437"/>
                  </a:lnTo>
                  <a:lnTo>
                    <a:pt x="884" y="437"/>
                  </a:lnTo>
                  <a:lnTo>
                    <a:pt x="867" y="455"/>
                  </a:lnTo>
                  <a:lnTo>
                    <a:pt x="867" y="463"/>
                  </a:lnTo>
                  <a:lnTo>
                    <a:pt x="825" y="566"/>
                  </a:lnTo>
                  <a:lnTo>
                    <a:pt x="767" y="626"/>
                  </a:lnTo>
                  <a:lnTo>
                    <a:pt x="709" y="652"/>
                  </a:lnTo>
                  <a:lnTo>
                    <a:pt x="692" y="652"/>
                  </a:lnTo>
                  <a:lnTo>
                    <a:pt x="684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7" y="592"/>
                  </a:lnTo>
                  <a:lnTo>
                    <a:pt x="667" y="575"/>
                  </a:lnTo>
                  <a:lnTo>
                    <a:pt x="675" y="558"/>
                  </a:lnTo>
                  <a:lnTo>
                    <a:pt x="692" y="506"/>
                  </a:lnTo>
                  <a:lnTo>
                    <a:pt x="709" y="472"/>
                  </a:lnTo>
                  <a:lnTo>
                    <a:pt x="725" y="420"/>
                  </a:lnTo>
                  <a:lnTo>
                    <a:pt x="775" y="249"/>
                  </a:lnTo>
                  <a:lnTo>
                    <a:pt x="784" y="172"/>
                  </a:lnTo>
                  <a:lnTo>
                    <a:pt x="775" y="94"/>
                  </a:lnTo>
                  <a:lnTo>
                    <a:pt x="742" y="43"/>
                  </a:lnTo>
                  <a:lnTo>
                    <a:pt x="692" y="17"/>
                  </a:lnTo>
                  <a:lnTo>
                    <a:pt x="642" y="0"/>
                  </a:lnTo>
                  <a:lnTo>
                    <a:pt x="592" y="0"/>
                  </a:lnTo>
                  <a:lnTo>
                    <a:pt x="509" y="9"/>
                  </a:lnTo>
                  <a:lnTo>
                    <a:pt x="434" y="43"/>
                  </a:lnTo>
                  <a:lnTo>
                    <a:pt x="375" y="86"/>
                  </a:lnTo>
                  <a:lnTo>
                    <a:pt x="334" y="137"/>
                  </a:lnTo>
                  <a:lnTo>
                    <a:pt x="317" y="69"/>
                  </a:lnTo>
                  <a:lnTo>
                    <a:pt x="275" y="26"/>
                  </a:lnTo>
                  <a:lnTo>
                    <a:pt x="225" y="9"/>
                  </a:lnTo>
                  <a:lnTo>
                    <a:pt x="175" y="0"/>
                  </a:lnTo>
                  <a:lnTo>
                    <a:pt x="142" y="0"/>
                  </a:lnTo>
                  <a:lnTo>
                    <a:pt x="117" y="9"/>
                  </a:lnTo>
                  <a:lnTo>
                    <a:pt x="67" y="60"/>
                  </a:lnTo>
                  <a:lnTo>
                    <a:pt x="59" y="77"/>
                  </a:lnTo>
                  <a:lnTo>
                    <a:pt x="34" y="146"/>
                  </a:lnTo>
                  <a:lnTo>
                    <a:pt x="9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2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9" y="232"/>
                  </a:lnTo>
                  <a:lnTo>
                    <a:pt x="59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4" y="51"/>
                  </a:lnTo>
                  <a:lnTo>
                    <a:pt x="175" y="43"/>
                  </a:lnTo>
                  <a:lnTo>
                    <a:pt x="192" y="43"/>
                  </a:lnTo>
                  <a:lnTo>
                    <a:pt x="217" y="69"/>
                  </a:lnTo>
                  <a:lnTo>
                    <a:pt x="217" y="94"/>
                  </a:lnTo>
                  <a:lnTo>
                    <a:pt x="225" y="120"/>
                  </a:lnTo>
                  <a:lnTo>
                    <a:pt x="217" y="146"/>
                  </a:lnTo>
                  <a:lnTo>
                    <a:pt x="217" y="180"/>
                  </a:lnTo>
                  <a:lnTo>
                    <a:pt x="209" y="214"/>
                  </a:lnTo>
                  <a:lnTo>
                    <a:pt x="200" y="240"/>
                  </a:lnTo>
                  <a:lnTo>
                    <a:pt x="184" y="317"/>
                  </a:lnTo>
                  <a:lnTo>
                    <a:pt x="167" y="386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48" name="Freeform 164"/>
            <p:cNvSpPr>
              <a:spLocks/>
            </p:cNvSpPr>
            <p:nvPr/>
          </p:nvSpPr>
          <p:spPr bwMode="auto">
            <a:xfrm>
              <a:off x="28724" y="4491"/>
              <a:ext cx="558" cy="2642"/>
            </a:xfrm>
            <a:custGeom>
              <a:avLst/>
              <a:gdLst/>
              <a:ahLst/>
              <a:cxnLst>
                <a:cxn ang="0">
                  <a:pos x="558" y="1321"/>
                </a:cxn>
                <a:cxn ang="0">
                  <a:pos x="558" y="1158"/>
                </a:cxn>
                <a:cxn ang="0">
                  <a:pos x="533" y="969"/>
                </a:cxn>
                <a:cxn ang="0">
                  <a:pos x="500" y="780"/>
                </a:cxn>
                <a:cxn ang="0">
                  <a:pos x="442" y="583"/>
                </a:cxn>
                <a:cxn ang="0">
                  <a:pos x="350" y="386"/>
                </a:cxn>
                <a:cxn ang="0">
                  <a:pos x="225" y="189"/>
                </a:cxn>
                <a:cxn ang="0">
                  <a:pos x="200" y="163"/>
                </a:cxn>
                <a:cxn ang="0">
                  <a:pos x="158" y="111"/>
                </a:cxn>
                <a:cxn ang="0">
                  <a:pos x="108" y="60"/>
                </a:cxn>
                <a:cxn ang="0">
                  <a:pos x="58" y="17"/>
                </a:cxn>
                <a:cxn ang="0">
                  <a:pos x="25" y="0"/>
                </a:cxn>
                <a:cxn ang="0">
                  <a:pos x="8" y="0"/>
                </a:cxn>
                <a:cxn ang="0">
                  <a:pos x="8" y="9"/>
                </a:cxn>
                <a:cxn ang="0">
                  <a:pos x="0" y="17"/>
                </a:cxn>
                <a:cxn ang="0">
                  <a:pos x="8" y="34"/>
                </a:cxn>
                <a:cxn ang="0">
                  <a:pos x="17" y="43"/>
                </a:cxn>
                <a:cxn ang="0">
                  <a:pos x="83" y="120"/>
                </a:cxn>
                <a:cxn ang="0">
                  <a:pos x="150" y="214"/>
                </a:cxn>
                <a:cxn ang="0">
                  <a:pos x="217" y="343"/>
                </a:cxn>
                <a:cxn ang="0">
                  <a:pos x="283" y="497"/>
                </a:cxn>
                <a:cxn ang="0">
                  <a:pos x="342" y="686"/>
                </a:cxn>
                <a:cxn ang="0">
                  <a:pos x="383" y="892"/>
                </a:cxn>
                <a:cxn ang="0">
                  <a:pos x="408" y="1106"/>
                </a:cxn>
                <a:cxn ang="0">
                  <a:pos x="417" y="1321"/>
                </a:cxn>
                <a:cxn ang="0">
                  <a:pos x="408" y="1544"/>
                </a:cxn>
                <a:cxn ang="0">
                  <a:pos x="383" y="1758"/>
                </a:cxn>
                <a:cxn ang="0">
                  <a:pos x="342" y="1981"/>
                </a:cxn>
                <a:cxn ang="0">
                  <a:pos x="275" y="2187"/>
                </a:cxn>
                <a:cxn ang="0">
                  <a:pos x="192" y="2350"/>
                </a:cxn>
                <a:cxn ang="0">
                  <a:pos x="108" y="2487"/>
                </a:cxn>
                <a:cxn ang="0">
                  <a:pos x="25" y="2590"/>
                </a:cxn>
                <a:cxn ang="0">
                  <a:pos x="8" y="2599"/>
                </a:cxn>
                <a:cxn ang="0">
                  <a:pos x="8" y="2608"/>
                </a:cxn>
                <a:cxn ang="0">
                  <a:pos x="0" y="2616"/>
                </a:cxn>
                <a:cxn ang="0">
                  <a:pos x="0" y="2625"/>
                </a:cxn>
                <a:cxn ang="0">
                  <a:pos x="17" y="2642"/>
                </a:cxn>
                <a:cxn ang="0">
                  <a:pos x="25" y="2642"/>
                </a:cxn>
                <a:cxn ang="0">
                  <a:pos x="58" y="2625"/>
                </a:cxn>
                <a:cxn ang="0">
                  <a:pos x="92" y="2590"/>
                </a:cxn>
                <a:cxn ang="0">
                  <a:pos x="142" y="2547"/>
                </a:cxn>
                <a:cxn ang="0">
                  <a:pos x="175" y="2505"/>
                </a:cxn>
                <a:cxn ang="0">
                  <a:pos x="325" y="2299"/>
                </a:cxn>
                <a:cxn ang="0">
                  <a:pos x="425" y="2093"/>
                </a:cxn>
                <a:cxn ang="0">
                  <a:pos x="500" y="1861"/>
                </a:cxn>
                <a:cxn ang="0">
                  <a:pos x="542" y="1604"/>
                </a:cxn>
                <a:cxn ang="0">
                  <a:pos x="558" y="1321"/>
                </a:cxn>
              </a:cxnLst>
              <a:rect l="0" t="0" r="r" b="b"/>
              <a:pathLst>
                <a:path w="558" h="2642">
                  <a:moveTo>
                    <a:pt x="558" y="1321"/>
                  </a:moveTo>
                  <a:lnTo>
                    <a:pt x="558" y="1158"/>
                  </a:lnTo>
                  <a:lnTo>
                    <a:pt x="533" y="969"/>
                  </a:lnTo>
                  <a:lnTo>
                    <a:pt x="500" y="780"/>
                  </a:lnTo>
                  <a:lnTo>
                    <a:pt x="442" y="583"/>
                  </a:lnTo>
                  <a:lnTo>
                    <a:pt x="350" y="386"/>
                  </a:lnTo>
                  <a:lnTo>
                    <a:pt x="225" y="189"/>
                  </a:lnTo>
                  <a:lnTo>
                    <a:pt x="200" y="163"/>
                  </a:lnTo>
                  <a:lnTo>
                    <a:pt x="158" y="111"/>
                  </a:lnTo>
                  <a:lnTo>
                    <a:pt x="108" y="60"/>
                  </a:lnTo>
                  <a:lnTo>
                    <a:pt x="58" y="17"/>
                  </a:lnTo>
                  <a:lnTo>
                    <a:pt x="25" y="0"/>
                  </a:lnTo>
                  <a:lnTo>
                    <a:pt x="8" y="0"/>
                  </a:lnTo>
                  <a:lnTo>
                    <a:pt x="8" y="9"/>
                  </a:lnTo>
                  <a:lnTo>
                    <a:pt x="0" y="17"/>
                  </a:lnTo>
                  <a:lnTo>
                    <a:pt x="8" y="34"/>
                  </a:lnTo>
                  <a:lnTo>
                    <a:pt x="17" y="43"/>
                  </a:lnTo>
                  <a:lnTo>
                    <a:pt x="83" y="120"/>
                  </a:lnTo>
                  <a:lnTo>
                    <a:pt x="150" y="214"/>
                  </a:lnTo>
                  <a:lnTo>
                    <a:pt x="217" y="343"/>
                  </a:lnTo>
                  <a:lnTo>
                    <a:pt x="283" y="497"/>
                  </a:lnTo>
                  <a:lnTo>
                    <a:pt x="342" y="686"/>
                  </a:lnTo>
                  <a:lnTo>
                    <a:pt x="383" y="892"/>
                  </a:lnTo>
                  <a:lnTo>
                    <a:pt x="408" y="1106"/>
                  </a:lnTo>
                  <a:lnTo>
                    <a:pt x="417" y="1321"/>
                  </a:lnTo>
                  <a:lnTo>
                    <a:pt x="408" y="1544"/>
                  </a:lnTo>
                  <a:lnTo>
                    <a:pt x="383" y="1758"/>
                  </a:lnTo>
                  <a:lnTo>
                    <a:pt x="342" y="1981"/>
                  </a:lnTo>
                  <a:lnTo>
                    <a:pt x="275" y="2187"/>
                  </a:lnTo>
                  <a:lnTo>
                    <a:pt x="192" y="2350"/>
                  </a:lnTo>
                  <a:lnTo>
                    <a:pt x="108" y="2487"/>
                  </a:lnTo>
                  <a:lnTo>
                    <a:pt x="25" y="2590"/>
                  </a:lnTo>
                  <a:lnTo>
                    <a:pt x="8" y="2599"/>
                  </a:lnTo>
                  <a:lnTo>
                    <a:pt x="8" y="2608"/>
                  </a:lnTo>
                  <a:lnTo>
                    <a:pt x="0" y="2616"/>
                  </a:lnTo>
                  <a:lnTo>
                    <a:pt x="0" y="2625"/>
                  </a:lnTo>
                  <a:lnTo>
                    <a:pt x="17" y="2642"/>
                  </a:lnTo>
                  <a:lnTo>
                    <a:pt x="25" y="2642"/>
                  </a:lnTo>
                  <a:lnTo>
                    <a:pt x="58" y="2625"/>
                  </a:lnTo>
                  <a:lnTo>
                    <a:pt x="92" y="2590"/>
                  </a:lnTo>
                  <a:lnTo>
                    <a:pt x="142" y="2547"/>
                  </a:lnTo>
                  <a:lnTo>
                    <a:pt x="175" y="2505"/>
                  </a:lnTo>
                  <a:lnTo>
                    <a:pt x="325" y="2299"/>
                  </a:lnTo>
                  <a:lnTo>
                    <a:pt x="425" y="2093"/>
                  </a:lnTo>
                  <a:lnTo>
                    <a:pt x="500" y="1861"/>
                  </a:lnTo>
                  <a:lnTo>
                    <a:pt x="542" y="1604"/>
                  </a:lnTo>
                  <a:lnTo>
                    <a:pt x="558" y="13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51" name="Group 167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794163" y="5257800"/>
            <a:ext cx="2822072" cy="685800"/>
            <a:chOff x="2795" y="3519"/>
            <a:chExt cx="24760" cy="6017"/>
          </a:xfrm>
        </p:grpSpPr>
        <p:sp>
          <p:nvSpPr>
            <p:cNvPr id="42153" name="Freeform 169"/>
            <p:cNvSpPr>
              <a:spLocks noEditPoints="1"/>
            </p:cNvSpPr>
            <p:nvPr/>
          </p:nvSpPr>
          <p:spPr bwMode="auto">
            <a:xfrm>
              <a:off x="2795" y="6125"/>
              <a:ext cx="1427" cy="510"/>
            </a:xfrm>
            <a:custGeom>
              <a:avLst/>
              <a:gdLst/>
              <a:ahLst/>
              <a:cxnLst>
                <a:cxn ang="0">
                  <a:pos x="1357" y="88"/>
                </a:cxn>
                <a:cxn ang="0">
                  <a:pos x="1388" y="88"/>
                </a:cxn>
                <a:cxn ang="0">
                  <a:pos x="1420" y="72"/>
                </a:cxn>
                <a:cxn ang="0">
                  <a:pos x="1427" y="56"/>
                </a:cxn>
                <a:cxn ang="0">
                  <a:pos x="1427" y="24"/>
                </a:cxn>
                <a:cxn ang="0">
                  <a:pos x="1420" y="8"/>
                </a:cxn>
                <a:cxn ang="0">
                  <a:pos x="1404" y="0"/>
                </a:cxn>
                <a:cxn ang="0">
                  <a:pos x="31" y="0"/>
                </a:cxn>
                <a:cxn ang="0">
                  <a:pos x="16" y="8"/>
                </a:cxn>
                <a:cxn ang="0">
                  <a:pos x="0" y="40"/>
                </a:cxn>
                <a:cxn ang="0">
                  <a:pos x="16" y="72"/>
                </a:cxn>
                <a:cxn ang="0">
                  <a:pos x="31" y="80"/>
                </a:cxn>
                <a:cxn ang="0">
                  <a:pos x="47" y="80"/>
                </a:cxn>
                <a:cxn ang="0">
                  <a:pos x="63" y="88"/>
                </a:cxn>
                <a:cxn ang="0">
                  <a:pos x="78" y="88"/>
                </a:cxn>
                <a:cxn ang="0">
                  <a:pos x="1357" y="88"/>
                </a:cxn>
                <a:cxn ang="0">
                  <a:pos x="1357" y="510"/>
                </a:cxn>
                <a:cxn ang="0">
                  <a:pos x="1404" y="510"/>
                </a:cxn>
                <a:cxn ang="0">
                  <a:pos x="1420" y="503"/>
                </a:cxn>
                <a:cxn ang="0">
                  <a:pos x="1427" y="487"/>
                </a:cxn>
                <a:cxn ang="0">
                  <a:pos x="1427" y="455"/>
                </a:cxn>
                <a:cxn ang="0">
                  <a:pos x="1420" y="431"/>
                </a:cxn>
                <a:cxn ang="0">
                  <a:pos x="1404" y="431"/>
                </a:cxn>
                <a:cxn ang="0">
                  <a:pos x="1388" y="423"/>
                </a:cxn>
                <a:cxn ang="0">
                  <a:pos x="47" y="423"/>
                </a:cxn>
                <a:cxn ang="0">
                  <a:pos x="31" y="431"/>
                </a:cxn>
                <a:cxn ang="0">
                  <a:pos x="16" y="431"/>
                </a:cxn>
                <a:cxn ang="0">
                  <a:pos x="8" y="447"/>
                </a:cxn>
                <a:cxn ang="0">
                  <a:pos x="0" y="471"/>
                </a:cxn>
                <a:cxn ang="0">
                  <a:pos x="16" y="503"/>
                </a:cxn>
                <a:cxn ang="0">
                  <a:pos x="31" y="510"/>
                </a:cxn>
                <a:cxn ang="0">
                  <a:pos x="78" y="510"/>
                </a:cxn>
                <a:cxn ang="0">
                  <a:pos x="1357" y="510"/>
                </a:cxn>
              </a:cxnLst>
              <a:rect l="0" t="0" r="r" b="b"/>
              <a:pathLst>
                <a:path w="1427" h="510">
                  <a:moveTo>
                    <a:pt x="1357" y="88"/>
                  </a:moveTo>
                  <a:lnTo>
                    <a:pt x="1388" y="88"/>
                  </a:lnTo>
                  <a:lnTo>
                    <a:pt x="1420" y="72"/>
                  </a:lnTo>
                  <a:lnTo>
                    <a:pt x="1427" y="56"/>
                  </a:lnTo>
                  <a:lnTo>
                    <a:pt x="1427" y="24"/>
                  </a:lnTo>
                  <a:lnTo>
                    <a:pt x="1420" y="8"/>
                  </a:lnTo>
                  <a:lnTo>
                    <a:pt x="1404" y="0"/>
                  </a:lnTo>
                  <a:lnTo>
                    <a:pt x="31" y="0"/>
                  </a:lnTo>
                  <a:lnTo>
                    <a:pt x="16" y="8"/>
                  </a:lnTo>
                  <a:lnTo>
                    <a:pt x="0" y="40"/>
                  </a:lnTo>
                  <a:lnTo>
                    <a:pt x="16" y="72"/>
                  </a:lnTo>
                  <a:lnTo>
                    <a:pt x="31" y="80"/>
                  </a:lnTo>
                  <a:lnTo>
                    <a:pt x="47" y="80"/>
                  </a:lnTo>
                  <a:lnTo>
                    <a:pt x="63" y="88"/>
                  </a:lnTo>
                  <a:lnTo>
                    <a:pt x="78" y="88"/>
                  </a:lnTo>
                  <a:lnTo>
                    <a:pt x="1357" y="88"/>
                  </a:lnTo>
                  <a:close/>
                  <a:moveTo>
                    <a:pt x="1357" y="510"/>
                  </a:moveTo>
                  <a:lnTo>
                    <a:pt x="1404" y="510"/>
                  </a:lnTo>
                  <a:lnTo>
                    <a:pt x="1420" y="503"/>
                  </a:lnTo>
                  <a:lnTo>
                    <a:pt x="1427" y="487"/>
                  </a:lnTo>
                  <a:lnTo>
                    <a:pt x="1427" y="455"/>
                  </a:lnTo>
                  <a:lnTo>
                    <a:pt x="1420" y="431"/>
                  </a:lnTo>
                  <a:lnTo>
                    <a:pt x="1404" y="431"/>
                  </a:lnTo>
                  <a:lnTo>
                    <a:pt x="1388" y="423"/>
                  </a:lnTo>
                  <a:lnTo>
                    <a:pt x="47" y="423"/>
                  </a:lnTo>
                  <a:lnTo>
                    <a:pt x="31" y="431"/>
                  </a:lnTo>
                  <a:lnTo>
                    <a:pt x="16" y="431"/>
                  </a:lnTo>
                  <a:lnTo>
                    <a:pt x="8" y="447"/>
                  </a:lnTo>
                  <a:lnTo>
                    <a:pt x="0" y="471"/>
                  </a:lnTo>
                  <a:lnTo>
                    <a:pt x="16" y="503"/>
                  </a:lnTo>
                  <a:lnTo>
                    <a:pt x="31" y="510"/>
                  </a:lnTo>
                  <a:lnTo>
                    <a:pt x="78" y="510"/>
                  </a:lnTo>
                  <a:lnTo>
                    <a:pt x="1357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4" name="Freeform 170"/>
            <p:cNvSpPr>
              <a:spLocks noEditPoints="1"/>
            </p:cNvSpPr>
            <p:nvPr/>
          </p:nvSpPr>
          <p:spPr bwMode="auto">
            <a:xfrm>
              <a:off x="5812" y="3519"/>
              <a:ext cx="1473" cy="694"/>
            </a:xfrm>
            <a:custGeom>
              <a:avLst/>
              <a:gdLst/>
              <a:ahLst/>
              <a:cxnLst>
                <a:cxn ang="0">
                  <a:pos x="698" y="192"/>
                </a:cxn>
                <a:cxn ang="0">
                  <a:pos x="550" y="64"/>
                </a:cxn>
                <a:cxn ang="0">
                  <a:pos x="318" y="0"/>
                </a:cxn>
                <a:cxn ang="0">
                  <a:pos x="124" y="64"/>
                </a:cxn>
                <a:cxn ang="0">
                  <a:pos x="15" y="239"/>
                </a:cxn>
                <a:cxn ang="0">
                  <a:pos x="15" y="447"/>
                </a:cxn>
                <a:cxn ang="0">
                  <a:pos x="124" y="622"/>
                </a:cxn>
                <a:cxn ang="0">
                  <a:pos x="318" y="694"/>
                </a:cxn>
                <a:cxn ang="0">
                  <a:pos x="535" y="630"/>
                </a:cxn>
                <a:cxn ang="0">
                  <a:pos x="682" y="495"/>
                </a:cxn>
                <a:cxn ang="0">
                  <a:pos x="775" y="502"/>
                </a:cxn>
                <a:cxn ang="0">
                  <a:pos x="930" y="630"/>
                </a:cxn>
                <a:cxn ang="0">
                  <a:pos x="1155" y="694"/>
                </a:cxn>
                <a:cxn ang="0">
                  <a:pos x="1349" y="622"/>
                </a:cxn>
                <a:cxn ang="0">
                  <a:pos x="1458" y="455"/>
                </a:cxn>
                <a:cxn ang="0">
                  <a:pos x="1458" y="239"/>
                </a:cxn>
                <a:cxn ang="0">
                  <a:pos x="1349" y="64"/>
                </a:cxn>
                <a:cxn ang="0">
                  <a:pos x="1155" y="0"/>
                </a:cxn>
                <a:cxn ang="0">
                  <a:pos x="938" y="64"/>
                </a:cxn>
                <a:cxn ang="0">
                  <a:pos x="791" y="200"/>
                </a:cxn>
                <a:cxn ang="0">
                  <a:pos x="799" y="311"/>
                </a:cxn>
                <a:cxn ang="0">
                  <a:pos x="961" y="128"/>
                </a:cxn>
                <a:cxn ang="0">
                  <a:pos x="1171" y="56"/>
                </a:cxn>
                <a:cxn ang="0">
                  <a:pos x="1326" y="112"/>
                </a:cxn>
                <a:cxn ang="0">
                  <a:pos x="1419" y="255"/>
                </a:cxn>
                <a:cxn ang="0">
                  <a:pos x="1411" y="447"/>
                </a:cxn>
                <a:cxn ang="0">
                  <a:pos x="1272" y="590"/>
                </a:cxn>
                <a:cxn ang="0">
                  <a:pos x="1078" y="582"/>
                </a:cxn>
                <a:cxn ang="0">
                  <a:pos x="899" y="431"/>
                </a:cxn>
                <a:cxn ang="0">
                  <a:pos x="675" y="375"/>
                </a:cxn>
                <a:cxn ang="0">
                  <a:pos x="512" y="566"/>
                </a:cxn>
                <a:cxn ang="0">
                  <a:pos x="302" y="638"/>
                </a:cxn>
                <a:cxn ang="0">
                  <a:pos x="147" y="574"/>
                </a:cxn>
                <a:cxn ang="0">
                  <a:pos x="54" y="431"/>
                </a:cxn>
                <a:cxn ang="0">
                  <a:pos x="62" y="239"/>
                </a:cxn>
                <a:cxn ang="0">
                  <a:pos x="202" y="104"/>
                </a:cxn>
                <a:cxn ang="0">
                  <a:pos x="395" y="104"/>
                </a:cxn>
                <a:cxn ang="0">
                  <a:pos x="574" y="263"/>
                </a:cxn>
              </a:cxnLst>
              <a:rect l="0" t="0" r="r" b="b"/>
              <a:pathLst>
                <a:path w="1473" h="694">
                  <a:moveTo>
                    <a:pt x="752" y="255"/>
                  </a:moveTo>
                  <a:lnTo>
                    <a:pt x="698" y="192"/>
                  </a:lnTo>
                  <a:lnTo>
                    <a:pt x="628" y="128"/>
                  </a:lnTo>
                  <a:lnTo>
                    <a:pt x="550" y="64"/>
                  </a:lnTo>
                  <a:lnTo>
                    <a:pt x="442" y="16"/>
                  </a:lnTo>
                  <a:lnTo>
                    <a:pt x="318" y="0"/>
                  </a:lnTo>
                  <a:lnTo>
                    <a:pt x="217" y="16"/>
                  </a:lnTo>
                  <a:lnTo>
                    <a:pt x="124" y="64"/>
                  </a:lnTo>
                  <a:lnTo>
                    <a:pt x="62" y="144"/>
                  </a:lnTo>
                  <a:lnTo>
                    <a:pt x="15" y="239"/>
                  </a:lnTo>
                  <a:lnTo>
                    <a:pt x="0" y="343"/>
                  </a:lnTo>
                  <a:lnTo>
                    <a:pt x="15" y="447"/>
                  </a:lnTo>
                  <a:lnTo>
                    <a:pt x="54" y="542"/>
                  </a:lnTo>
                  <a:lnTo>
                    <a:pt x="124" y="622"/>
                  </a:lnTo>
                  <a:lnTo>
                    <a:pt x="209" y="678"/>
                  </a:lnTo>
                  <a:lnTo>
                    <a:pt x="318" y="694"/>
                  </a:lnTo>
                  <a:lnTo>
                    <a:pt x="434" y="678"/>
                  </a:lnTo>
                  <a:lnTo>
                    <a:pt x="535" y="630"/>
                  </a:lnTo>
                  <a:lnTo>
                    <a:pt x="612" y="558"/>
                  </a:lnTo>
                  <a:lnTo>
                    <a:pt x="682" y="495"/>
                  </a:lnTo>
                  <a:lnTo>
                    <a:pt x="721" y="439"/>
                  </a:lnTo>
                  <a:lnTo>
                    <a:pt x="775" y="502"/>
                  </a:lnTo>
                  <a:lnTo>
                    <a:pt x="845" y="566"/>
                  </a:lnTo>
                  <a:lnTo>
                    <a:pt x="930" y="630"/>
                  </a:lnTo>
                  <a:lnTo>
                    <a:pt x="1031" y="678"/>
                  </a:lnTo>
                  <a:lnTo>
                    <a:pt x="1155" y="694"/>
                  </a:lnTo>
                  <a:lnTo>
                    <a:pt x="1256" y="678"/>
                  </a:lnTo>
                  <a:lnTo>
                    <a:pt x="1349" y="622"/>
                  </a:lnTo>
                  <a:lnTo>
                    <a:pt x="1411" y="550"/>
                  </a:lnTo>
                  <a:lnTo>
                    <a:pt x="1458" y="455"/>
                  </a:lnTo>
                  <a:lnTo>
                    <a:pt x="1473" y="343"/>
                  </a:lnTo>
                  <a:lnTo>
                    <a:pt x="1458" y="239"/>
                  </a:lnTo>
                  <a:lnTo>
                    <a:pt x="1419" y="144"/>
                  </a:lnTo>
                  <a:lnTo>
                    <a:pt x="1349" y="64"/>
                  </a:lnTo>
                  <a:lnTo>
                    <a:pt x="1264" y="16"/>
                  </a:lnTo>
                  <a:lnTo>
                    <a:pt x="1155" y="0"/>
                  </a:lnTo>
                  <a:lnTo>
                    <a:pt x="1039" y="16"/>
                  </a:lnTo>
                  <a:lnTo>
                    <a:pt x="938" y="64"/>
                  </a:lnTo>
                  <a:lnTo>
                    <a:pt x="861" y="128"/>
                  </a:lnTo>
                  <a:lnTo>
                    <a:pt x="791" y="200"/>
                  </a:lnTo>
                  <a:lnTo>
                    <a:pt x="752" y="255"/>
                  </a:lnTo>
                  <a:close/>
                  <a:moveTo>
                    <a:pt x="799" y="311"/>
                  </a:moveTo>
                  <a:lnTo>
                    <a:pt x="876" y="208"/>
                  </a:lnTo>
                  <a:lnTo>
                    <a:pt x="961" y="128"/>
                  </a:lnTo>
                  <a:lnTo>
                    <a:pt x="1062" y="72"/>
                  </a:lnTo>
                  <a:lnTo>
                    <a:pt x="1171" y="56"/>
                  </a:lnTo>
                  <a:lnTo>
                    <a:pt x="1256" y="72"/>
                  </a:lnTo>
                  <a:lnTo>
                    <a:pt x="1326" y="112"/>
                  </a:lnTo>
                  <a:lnTo>
                    <a:pt x="1380" y="176"/>
                  </a:lnTo>
                  <a:lnTo>
                    <a:pt x="1419" y="255"/>
                  </a:lnTo>
                  <a:lnTo>
                    <a:pt x="1434" y="343"/>
                  </a:lnTo>
                  <a:lnTo>
                    <a:pt x="1411" y="447"/>
                  </a:lnTo>
                  <a:lnTo>
                    <a:pt x="1357" y="534"/>
                  </a:lnTo>
                  <a:lnTo>
                    <a:pt x="1272" y="590"/>
                  </a:lnTo>
                  <a:lnTo>
                    <a:pt x="1179" y="606"/>
                  </a:lnTo>
                  <a:lnTo>
                    <a:pt x="1078" y="582"/>
                  </a:lnTo>
                  <a:lnTo>
                    <a:pt x="985" y="526"/>
                  </a:lnTo>
                  <a:lnTo>
                    <a:pt x="899" y="431"/>
                  </a:lnTo>
                  <a:lnTo>
                    <a:pt x="799" y="311"/>
                  </a:lnTo>
                  <a:close/>
                  <a:moveTo>
                    <a:pt x="675" y="375"/>
                  </a:moveTo>
                  <a:lnTo>
                    <a:pt x="597" y="479"/>
                  </a:lnTo>
                  <a:lnTo>
                    <a:pt x="512" y="566"/>
                  </a:lnTo>
                  <a:lnTo>
                    <a:pt x="411" y="614"/>
                  </a:lnTo>
                  <a:lnTo>
                    <a:pt x="302" y="638"/>
                  </a:lnTo>
                  <a:lnTo>
                    <a:pt x="217" y="622"/>
                  </a:lnTo>
                  <a:lnTo>
                    <a:pt x="147" y="574"/>
                  </a:lnTo>
                  <a:lnTo>
                    <a:pt x="93" y="510"/>
                  </a:lnTo>
                  <a:lnTo>
                    <a:pt x="54" y="431"/>
                  </a:lnTo>
                  <a:lnTo>
                    <a:pt x="39" y="343"/>
                  </a:lnTo>
                  <a:lnTo>
                    <a:pt x="62" y="239"/>
                  </a:lnTo>
                  <a:lnTo>
                    <a:pt x="116" y="160"/>
                  </a:lnTo>
                  <a:lnTo>
                    <a:pt x="202" y="104"/>
                  </a:lnTo>
                  <a:lnTo>
                    <a:pt x="295" y="80"/>
                  </a:lnTo>
                  <a:lnTo>
                    <a:pt x="395" y="104"/>
                  </a:lnTo>
                  <a:lnTo>
                    <a:pt x="488" y="168"/>
                  </a:lnTo>
                  <a:lnTo>
                    <a:pt x="574" y="263"/>
                  </a:lnTo>
                  <a:lnTo>
                    <a:pt x="675" y="3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5" name="Freeform 171"/>
            <p:cNvSpPr>
              <a:spLocks/>
            </p:cNvSpPr>
            <p:nvPr/>
          </p:nvSpPr>
          <p:spPr bwMode="auto">
            <a:xfrm>
              <a:off x="5114" y="4858"/>
              <a:ext cx="2854" cy="3084"/>
            </a:xfrm>
            <a:custGeom>
              <a:avLst/>
              <a:gdLst/>
              <a:ahLst/>
              <a:cxnLst>
                <a:cxn ang="0">
                  <a:pos x="2598" y="3084"/>
                </a:cxn>
                <a:cxn ang="0">
                  <a:pos x="2854" y="2375"/>
                </a:cxn>
                <a:cxn ang="0">
                  <a:pos x="2799" y="2375"/>
                </a:cxn>
                <a:cxn ang="0">
                  <a:pos x="2737" y="2503"/>
                </a:cxn>
                <a:cxn ang="0">
                  <a:pos x="2636" y="2614"/>
                </a:cxn>
                <a:cxn ang="0">
                  <a:pos x="2520" y="2702"/>
                </a:cxn>
                <a:cxn ang="0">
                  <a:pos x="2388" y="2774"/>
                </a:cxn>
                <a:cxn ang="0">
                  <a:pos x="2241" y="2821"/>
                </a:cxn>
                <a:cxn ang="0">
                  <a:pos x="2194" y="2837"/>
                </a:cxn>
                <a:cxn ang="0">
                  <a:pos x="2109" y="2853"/>
                </a:cxn>
                <a:cxn ang="0">
                  <a:pos x="1977" y="2869"/>
                </a:cxn>
                <a:cxn ang="0">
                  <a:pos x="1799" y="2885"/>
                </a:cxn>
                <a:cxn ang="0">
                  <a:pos x="1582" y="2893"/>
                </a:cxn>
                <a:cxn ang="0">
                  <a:pos x="287" y="2893"/>
                </a:cxn>
                <a:cxn ang="0">
                  <a:pos x="1380" y="1578"/>
                </a:cxn>
                <a:cxn ang="0">
                  <a:pos x="1388" y="1562"/>
                </a:cxn>
                <a:cxn ang="0">
                  <a:pos x="1396" y="1554"/>
                </a:cxn>
                <a:cxn ang="0">
                  <a:pos x="1396" y="1530"/>
                </a:cxn>
                <a:cxn ang="0">
                  <a:pos x="1388" y="1522"/>
                </a:cxn>
                <a:cxn ang="0">
                  <a:pos x="1380" y="1507"/>
                </a:cxn>
                <a:cxn ang="0">
                  <a:pos x="380" y="104"/>
                </a:cxn>
                <a:cxn ang="0">
                  <a:pos x="1559" y="104"/>
                </a:cxn>
                <a:cxn ang="0">
                  <a:pos x="1721" y="112"/>
                </a:cxn>
                <a:cxn ang="0">
                  <a:pos x="1853" y="120"/>
                </a:cxn>
                <a:cxn ang="0">
                  <a:pos x="1954" y="128"/>
                </a:cxn>
                <a:cxn ang="0">
                  <a:pos x="2024" y="136"/>
                </a:cxn>
                <a:cxn ang="0">
                  <a:pos x="2055" y="144"/>
                </a:cxn>
                <a:cxn ang="0">
                  <a:pos x="2194" y="168"/>
                </a:cxn>
                <a:cxn ang="0">
                  <a:pos x="2357" y="215"/>
                </a:cxn>
                <a:cxn ang="0">
                  <a:pos x="2528" y="303"/>
                </a:cxn>
                <a:cxn ang="0">
                  <a:pos x="2582" y="343"/>
                </a:cxn>
                <a:cxn ang="0">
                  <a:pos x="2660" y="407"/>
                </a:cxn>
                <a:cxn ang="0">
                  <a:pos x="2737" y="502"/>
                </a:cxn>
                <a:cxn ang="0">
                  <a:pos x="2799" y="622"/>
                </a:cxn>
                <a:cxn ang="0">
                  <a:pos x="2854" y="622"/>
                </a:cxn>
                <a:cxn ang="0">
                  <a:pos x="2598" y="0"/>
                </a:cxn>
                <a:cxn ang="0">
                  <a:pos x="23" y="0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48"/>
                </a:cxn>
                <a:cxn ang="0">
                  <a:pos x="0" y="64"/>
                </a:cxn>
                <a:cxn ang="0">
                  <a:pos x="0" y="88"/>
                </a:cxn>
                <a:cxn ang="0">
                  <a:pos x="1140" y="1682"/>
                </a:cxn>
                <a:cxn ang="0">
                  <a:pos x="31" y="3021"/>
                </a:cxn>
                <a:cxn ang="0">
                  <a:pos x="8" y="3045"/>
                </a:cxn>
                <a:cxn ang="0">
                  <a:pos x="8" y="3069"/>
                </a:cxn>
                <a:cxn ang="0">
                  <a:pos x="23" y="3084"/>
                </a:cxn>
                <a:cxn ang="0">
                  <a:pos x="62" y="3084"/>
                </a:cxn>
                <a:cxn ang="0">
                  <a:pos x="2598" y="3084"/>
                </a:cxn>
              </a:cxnLst>
              <a:rect l="0" t="0" r="r" b="b"/>
              <a:pathLst>
                <a:path w="2854" h="3084">
                  <a:moveTo>
                    <a:pt x="2598" y="3084"/>
                  </a:moveTo>
                  <a:lnTo>
                    <a:pt x="2854" y="2375"/>
                  </a:lnTo>
                  <a:lnTo>
                    <a:pt x="2799" y="2375"/>
                  </a:lnTo>
                  <a:lnTo>
                    <a:pt x="2737" y="2503"/>
                  </a:lnTo>
                  <a:lnTo>
                    <a:pt x="2636" y="2614"/>
                  </a:lnTo>
                  <a:lnTo>
                    <a:pt x="2520" y="2702"/>
                  </a:lnTo>
                  <a:lnTo>
                    <a:pt x="2388" y="2774"/>
                  </a:lnTo>
                  <a:lnTo>
                    <a:pt x="2241" y="2821"/>
                  </a:lnTo>
                  <a:lnTo>
                    <a:pt x="2194" y="2837"/>
                  </a:lnTo>
                  <a:lnTo>
                    <a:pt x="2109" y="2853"/>
                  </a:lnTo>
                  <a:lnTo>
                    <a:pt x="1977" y="2869"/>
                  </a:lnTo>
                  <a:lnTo>
                    <a:pt x="1799" y="2885"/>
                  </a:lnTo>
                  <a:lnTo>
                    <a:pt x="1582" y="2893"/>
                  </a:lnTo>
                  <a:lnTo>
                    <a:pt x="287" y="2893"/>
                  </a:lnTo>
                  <a:lnTo>
                    <a:pt x="1380" y="1578"/>
                  </a:lnTo>
                  <a:lnTo>
                    <a:pt x="1388" y="1562"/>
                  </a:lnTo>
                  <a:lnTo>
                    <a:pt x="1396" y="1554"/>
                  </a:lnTo>
                  <a:lnTo>
                    <a:pt x="1396" y="1530"/>
                  </a:lnTo>
                  <a:lnTo>
                    <a:pt x="1388" y="1522"/>
                  </a:lnTo>
                  <a:lnTo>
                    <a:pt x="1380" y="1507"/>
                  </a:lnTo>
                  <a:lnTo>
                    <a:pt x="380" y="104"/>
                  </a:lnTo>
                  <a:lnTo>
                    <a:pt x="1559" y="104"/>
                  </a:lnTo>
                  <a:lnTo>
                    <a:pt x="1721" y="112"/>
                  </a:lnTo>
                  <a:lnTo>
                    <a:pt x="1853" y="120"/>
                  </a:lnTo>
                  <a:lnTo>
                    <a:pt x="1954" y="128"/>
                  </a:lnTo>
                  <a:lnTo>
                    <a:pt x="2024" y="136"/>
                  </a:lnTo>
                  <a:lnTo>
                    <a:pt x="2055" y="144"/>
                  </a:lnTo>
                  <a:lnTo>
                    <a:pt x="2194" y="168"/>
                  </a:lnTo>
                  <a:lnTo>
                    <a:pt x="2357" y="215"/>
                  </a:lnTo>
                  <a:lnTo>
                    <a:pt x="2528" y="303"/>
                  </a:lnTo>
                  <a:lnTo>
                    <a:pt x="2582" y="343"/>
                  </a:lnTo>
                  <a:lnTo>
                    <a:pt x="2660" y="407"/>
                  </a:lnTo>
                  <a:lnTo>
                    <a:pt x="2737" y="502"/>
                  </a:lnTo>
                  <a:lnTo>
                    <a:pt x="2799" y="622"/>
                  </a:lnTo>
                  <a:lnTo>
                    <a:pt x="2854" y="622"/>
                  </a:lnTo>
                  <a:lnTo>
                    <a:pt x="2598" y="0"/>
                  </a:lnTo>
                  <a:lnTo>
                    <a:pt x="23" y="0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48"/>
                  </a:lnTo>
                  <a:lnTo>
                    <a:pt x="0" y="64"/>
                  </a:lnTo>
                  <a:lnTo>
                    <a:pt x="0" y="88"/>
                  </a:lnTo>
                  <a:lnTo>
                    <a:pt x="1140" y="1682"/>
                  </a:lnTo>
                  <a:lnTo>
                    <a:pt x="31" y="3021"/>
                  </a:lnTo>
                  <a:lnTo>
                    <a:pt x="8" y="3045"/>
                  </a:lnTo>
                  <a:lnTo>
                    <a:pt x="8" y="3069"/>
                  </a:lnTo>
                  <a:lnTo>
                    <a:pt x="23" y="3084"/>
                  </a:lnTo>
                  <a:lnTo>
                    <a:pt x="62" y="3084"/>
                  </a:lnTo>
                  <a:lnTo>
                    <a:pt x="2598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6" name="Freeform 172"/>
            <p:cNvSpPr>
              <a:spLocks/>
            </p:cNvSpPr>
            <p:nvPr/>
          </p:nvSpPr>
          <p:spPr bwMode="auto">
            <a:xfrm>
              <a:off x="4990" y="8827"/>
              <a:ext cx="915" cy="693"/>
            </a:xfrm>
            <a:custGeom>
              <a:avLst/>
              <a:gdLst/>
              <a:ahLst/>
              <a:cxnLst>
                <a:cxn ang="0">
                  <a:pos x="109" y="598"/>
                </a:cxn>
                <a:cxn ang="0">
                  <a:pos x="101" y="622"/>
                </a:cxn>
                <a:cxn ang="0">
                  <a:pos x="109" y="677"/>
                </a:cxn>
                <a:cxn ang="0">
                  <a:pos x="132" y="693"/>
                </a:cxn>
                <a:cxn ang="0">
                  <a:pos x="186" y="677"/>
                </a:cxn>
                <a:cxn ang="0">
                  <a:pos x="209" y="662"/>
                </a:cxn>
                <a:cxn ang="0">
                  <a:pos x="225" y="622"/>
                </a:cxn>
                <a:cxn ang="0">
                  <a:pos x="233" y="566"/>
                </a:cxn>
                <a:cxn ang="0">
                  <a:pos x="256" y="470"/>
                </a:cxn>
                <a:cxn ang="0">
                  <a:pos x="279" y="375"/>
                </a:cxn>
                <a:cxn ang="0">
                  <a:pos x="310" y="271"/>
                </a:cxn>
                <a:cxn ang="0">
                  <a:pos x="357" y="183"/>
                </a:cxn>
                <a:cxn ang="0">
                  <a:pos x="442" y="88"/>
                </a:cxn>
                <a:cxn ang="0">
                  <a:pos x="582" y="40"/>
                </a:cxn>
                <a:cxn ang="0">
                  <a:pos x="628" y="56"/>
                </a:cxn>
                <a:cxn ang="0">
                  <a:pos x="659" y="88"/>
                </a:cxn>
                <a:cxn ang="0">
                  <a:pos x="667" y="152"/>
                </a:cxn>
                <a:cxn ang="0">
                  <a:pos x="636" y="327"/>
                </a:cxn>
                <a:cxn ang="0">
                  <a:pos x="582" y="478"/>
                </a:cxn>
                <a:cxn ang="0">
                  <a:pos x="558" y="542"/>
                </a:cxn>
                <a:cxn ang="0">
                  <a:pos x="574" y="614"/>
                </a:cxn>
                <a:cxn ang="0">
                  <a:pos x="644" y="685"/>
                </a:cxn>
                <a:cxn ang="0">
                  <a:pos x="768" y="677"/>
                </a:cxn>
                <a:cxn ang="0">
                  <a:pos x="868" y="582"/>
                </a:cxn>
                <a:cxn ang="0">
                  <a:pos x="915" y="486"/>
                </a:cxn>
                <a:cxn ang="0">
                  <a:pos x="907" y="438"/>
                </a:cxn>
                <a:cxn ang="0">
                  <a:pos x="876" y="446"/>
                </a:cxn>
                <a:cxn ang="0">
                  <a:pos x="830" y="542"/>
                </a:cxn>
                <a:cxn ang="0">
                  <a:pos x="752" y="638"/>
                </a:cxn>
                <a:cxn ang="0">
                  <a:pos x="690" y="646"/>
                </a:cxn>
                <a:cxn ang="0">
                  <a:pos x="667" y="614"/>
                </a:cxn>
                <a:cxn ang="0">
                  <a:pos x="675" y="550"/>
                </a:cxn>
                <a:cxn ang="0">
                  <a:pos x="706" y="470"/>
                </a:cxn>
                <a:cxn ang="0">
                  <a:pos x="752" y="335"/>
                </a:cxn>
                <a:cxn ang="0">
                  <a:pos x="783" y="175"/>
                </a:cxn>
                <a:cxn ang="0">
                  <a:pos x="737" y="48"/>
                </a:cxn>
                <a:cxn ang="0">
                  <a:pos x="636" y="0"/>
                </a:cxn>
                <a:cxn ang="0">
                  <a:pos x="504" y="8"/>
                </a:cxn>
                <a:cxn ang="0">
                  <a:pos x="372" y="88"/>
                </a:cxn>
                <a:cxn ang="0">
                  <a:pos x="310" y="72"/>
                </a:cxn>
                <a:cxn ang="0">
                  <a:pos x="225" y="8"/>
                </a:cxn>
                <a:cxn ang="0">
                  <a:pos x="140" y="0"/>
                </a:cxn>
                <a:cxn ang="0">
                  <a:pos x="93" y="24"/>
                </a:cxn>
                <a:cxn ang="0">
                  <a:pos x="62" y="64"/>
                </a:cxn>
                <a:cxn ang="0">
                  <a:pos x="15" y="175"/>
                </a:cxn>
                <a:cxn ang="0">
                  <a:pos x="0" y="231"/>
                </a:cxn>
                <a:cxn ang="0">
                  <a:pos x="15" y="255"/>
                </a:cxn>
                <a:cxn ang="0">
                  <a:pos x="46" y="247"/>
                </a:cxn>
                <a:cxn ang="0">
                  <a:pos x="54" y="231"/>
                </a:cxn>
                <a:cxn ang="0">
                  <a:pos x="77" y="144"/>
                </a:cxn>
                <a:cxn ang="0">
                  <a:pos x="132" y="56"/>
                </a:cxn>
                <a:cxn ang="0">
                  <a:pos x="202" y="56"/>
                </a:cxn>
                <a:cxn ang="0">
                  <a:pos x="217" y="96"/>
                </a:cxn>
                <a:cxn ang="0">
                  <a:pos x="209" y="159"/>
                </a:cxn>
                <a:cxn ang="0">
                  <a:pos x="202" y="215"/>
                </a:cxn>
                <a:cxn ang="0">
                  <a:pos x="178" y="319"/>
                </a:cxn>
                <a:cxn ang="0">
                  <a:pos x="116" y="582"/>
                </a:cxn>
              </a:cxnLst>
              <a:rect l="0" t="0" r="r" b="b"/>
              <a:pathLst>
                <a:path w="915" h="693">
                  <a:moveTo>
                    <a:pt x="116" y="582"/>
                  </a:moveTo>
                  <a:lnTo>
                    <a:pt x="109" y="598"/>
                  </a:lnTo>
                  <a:lnTo>
                    <a:pt x="109" y="614"/>
                  </a:lnTo>
                  <a:lnTo>
                    <a:pt x="101" y="622"/>
                  </a:lnTo>
                  <a:lnTo>
                    <a:pt x="101" y="662"/>
                  </a:lnTo>
                  <a:lnTo>
                    <a:pt x="109" y="677"/>
                  </a:lnTo>
                  <a:lnTo>
                    <a:pt x="124" y="685"/>
                  </a:lnTo>
                  <a:lnTo>
                    <a:pt x="132" y="693"/>
                  </a:lnTo>
                  <a:lnTo>
                    <a:pt x="171" y="693"/>
                  </a:lnTo>
                  <a:lnTo>
                    <a:pt x="186" y="677"/>
                  </a:lnTo>
                  <a:lnTo>
                    <a:pt x="202" y="670"/>
                  </a:lnTo>
                  <a:lnTo>
                    <a:pt x="209" y="662"/>
                  </a:lnTo>
                  <a:lnTo>
                    <a:pt x="217" y="646"/>
                  </a:lnTo>
                  <a:lnTo>
                    <a:pt x="225" y="622"/>
                  </a:lnTo>
                  <a:lnTo>
                    <a:pt x="225" y="590"/>
                  </a:lnTo>
                  <a:lnTo>
                    <a:pt x="233" y="566"/>
                  </a:lnTo>
                  <a:lnTo>
                    <a:pt x="240" y="526"/>
                  </a:lnTo>
                  <a:lnTo>
                    <a:pt x="256" y="470"/>
                  </a:lnTo>
                  <a:lnTo>
                    <a:pt x="271" y="422"/>
                  </a:lnTo>
                  <a:lnTo>
                    <a:pt x="279" y="375"/>
                  </a:lnTo>
                  <a:lnTo>
                    <a:pt x="295" y="319"/>
                  </a:lnTo>
                  <a:lnTo>
                    <a:pt x="310" y="271"/>
                  </a:lnTo>
                  <a:lnTo>
                    <a:pt x="326" y="231"/>
                  </a:lnTo>
                  <a:lnTo>
                    <a:pt x="357" y="183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4" y="56"/>
                  </a:lnTo>
                  <a:lnTo>
                    <a:pt x="582" y="40"/>
                  </a:lnTo>
                  <a:lnTo>
                    <a:pt x="613" y="40"/>
                  </a:lnTo>
                  <a:lnTo>
                    <a:pt x="628" y="56"/>
                  </a:lnTo>
                  <a:lnTo>
                    <a:pt x="644" y="64"/>
                  </a:lnTo>
                  <a:lnTo>
                    <a:pt x="659" y="88"/>
                  </a:lnTo>
                  <a:lnTo>
                    <a:pt x="667" y="104"/>
                  </a:lnTo>
                  <a:lnTo>
                    <a:pt x="667" y="152"/>
                  </a:lnTo>
                  <a:lnTo>
                    <a:pt x="659" y="231"/>
                  </a:lnTo>
                  <a:lnTo>
                    <a:pt x="636" y="327"/>
                  </a:lnTo>
                  <a:lnTo>
                    <a:pt x="605" y="414"/>
                  </a:lnTo>
                  <a:lnTo>
                    <a:pt x="582" y="478"/>
                  </a:lnTo>
                  <a:lnTo>
                    <a:pt x="566" y="526"/>
                  </a:lnTo>
                  <a:lnTo>
                    <a:pt x="558" y="542"/>
                  </a:lnTo>
                  <a:lnTo>
                    <a:pt x="558" y="558"/>
                  </a:lnTo>
                  <a:lnTo>
                    <a:pt x="574" y="614"/>
                  </a:lnTo>
                  <a:lnTo>
                    <a:pt x="605" y="654"/>
                  </a:lnTo>
                  <a:lnTo>
                    <a:pt x="644" y="685"/>
                  </a:lnTo>
                  <a:lnTo>
                    <a:pt x="698" y="693"/>
                  </a:lnTo>
                  <a:lnTo>
                    <a:pt x="768" y="677"/>
                  </a:lnTo>
                  <a:lnTo>
                    <a:pt x="822" y="638"/>
                  </a:lnTo>
                  <a:lnTo>
                    <a:pt x="868" y="582"/>
                  </a:lnTo>
                  <a:lnTo>
                    <a:pt x="892" y="526"/>
                  </a:lnTo>
                  <a:lnTo>
                    <a:pt x="915" y="486"/>
                  </a:lnTo>
                  <a:lnTo>
                    <a:pt x="915" y="446"/>
                  </a:lnTo>
                  <a:lnTo>
                    <a:pt x="907" y="438"/>
                  </a:lnTo>
                  <a:lnTo>
                    <a:pt x="876" y="438"/>
                  </a:lnTo>
                  <a:lnTo>
                    <a:pt x="876" y="446"/>
                  </a:lnTo>
                  <a:lnTo>
                    <a:pt x="861" y="462"/>
                  </a:lnTo>
                  <a:lnTo>
                    <a:pt x="830" y="542"/>
                  </a:lnTo>
                  <a:lnTo>
                    <a:pt x="791" y="606"/>
                  </a:lnTo>
                  <a:lnTo>
                    <a:pt x="752" y="638"/>
                  </a:lnTo>
                  <a:lnTo>
                    <a:pt x="706" y="654"/>
                  </a:lnTo>
                  <a:lnTo>
                    <a:pt x="690" y="646"/>
                  </a:lnTo>
                  <a:lnTo>
                    <a:pt x="675" y="630"/>
                  </a:lnTo>
                  <a:lnTo>
                    <a:pt x="667" y="614"/>
                  </a:lnTo>
                  <a:lnTo>
                    <a:pt x="667" y="566"/>
                  </a:lnTo>
                  <a:lnTo>
                    <a:pt x="675" y="550"/>
                  </a:lnTo>
                  <a:lnTo>
                    <a:pt x="690" y="502"/>
                  </a:lnTo>
                  <a:lnTo>
                    <a:pt x="706" y="470"/>
                  </a:lnTo>
                  <a:lnTo>
                    <a:pt x="721" y="414"/>
                  </a:lnTo>
                  <a:lnTo>
                    <a:pt x="752" y="335"/>
                  </a:lnTo>
                  <a:lnTo>
                    <a:pt x="775" y="247"/>
                  </a:lnTo>
                  <a:lnTo>
                    <a:pt x="783" y="175"/>
                  </a:lnTo>
                  <a:lnTo>
                    <a:pt x="768" y="96"/>
                  </a:lnTo>
                  <a:lnTo>
                    <a:pt x="737" y="48"/>
                  </a:lnTo>
                  <a:lnTo>
                    <a:pt x="690" y="16"/>
                  </a:lnTo>
                  <a:lnTo>
                    <a:pt x="636" y="0"/>
                  </a:lnTo>
                  <a:lnTo>
                    <a:pt x="589" y="0"/>
                  </a:lnTo>
                  <a:lnTo>
                    <a:pt x="504" y="8"/>
                  </a:lnTo>
                  <a:lnTo>
                    <a:pt x="434" y="48"/>
                  </a:lnTo>
                  <a:lnTo>
                    <a:pt x="372" y="88"/>
                  </a:lnTo>
                  <a:lnTo>
                    <a:pt x="333" y="136"/>
                  </a:lnTo>
                  <a:lnTo>
                    <a:pt x="310" y="72"/>
                  </a:lnTo>
                  <a:lnTo>
                    <a:pt x="271" y="24"/>
                  </a:lnTo>
                  <a:lnTo>
                    <a:pt x="225" y="8"/>
                  </a:lnTo>
                  <a:lnTo>
                    <a:pt x="171" y="0"/>
                  </a:lnTo>
                  <a:lnTo>
                    <a:pt x="140" y="0"/>
                  </a:lnTo>
                  <a:lnTo>
                    <a:pt x="116" y="16"/>
                  </a:lnTo>
                  <a:lnTo>
                    <a:pt x="93" y="24"/>
                  </a:lnTo>
                  <a:lnTo>
                    <a:pt x="77" y="40"/>
                  </a:lnTo>
                  <a:lnTo>
                    <a:pt x="62" y="64"/>
                  </a:lnTo>
                  <a:lnTo>
                    <a:pt x="31" y="128"/>
                  </a:lnTo>
                  <a:lnTo>
                    <a:pt x="15" y="175"/>
                  </a:lnTo>
                  <a:lnTo>
                    <a:pt x="8" y="215"/>
                  </a:lnTo>
                  <a:lnTo>
                    <a:pt x="0" y="231"/>
                  </a:lnTo>
                  <a:lnTo>
                    <a:pt x="0" y="239"/>
                  </a:lnTo>
                  <a:lnTo>
                    <a:pt x="15" y="255"/>
                  </a:lnTo>
                  <a:lnTo>
                    <a:pt x="39" y="255"/>
                  </a:lnTo>
                  <a:lnTo>
                    <a:pt x="46" y="247"/>
                  </a:lnTo>
                  <a:lnTo>
                    <a:pt x="46" y="239"/>
                  </a:lnTo>
                  <a:lnTo>
                    <a:pt x="54" y="231"/>
                  </a:lnTo>
                  <a:lnTo>
                    <a:pt x="62" y="207"/>
                  </a:lnTo>
                  <a:lnTo>
                    <a:pt x="77" y="144"/>
                  </a:lnTo>
                  <a:lnTo>
                    <a:pt x="101" y="88"/>
                  </a:lnTo>
                  <a:lnTo>
                    <a:pt x="132" y="56"/>
                  </a:lnTo>
                  <a:lnTo>
                    <a:pt x="171" y="40"/>
                  </a:lnTo>
                  <a:lnTo>
                    <a:pt x="202" y="56"/>
                  </a:lnTo>
                  <a:lnTo>
                    <a:pt x="209" y="72"/>
                  </a:lnTo>
                  <a:lnTo>
                    <a:pt x="217" y="96"/>
                  </a:lnTo>
                  <a:lnTo>
                    <a:pt x="217" y="136"/>
                  </a:lnTo>
                  <a:lnTo>
                    <a:pt x="209" y="159"/>
                  </a:lnTo>
                  <a:lnTo>
                    <a:pt x="209" y="191"/>
                  </a:lnTo>
                  <a:lnTo>
                    <a:pt x="202" y="215"/>
                  </a:lnTo>
                  <a:lnTo>
                    <a:pt x="194" y="247"/>
                  </a:lnTo>
                  <a:lnTo>
                    <a:pt x="178" y="319"/>
                  </a:lnTo>
                  <a:lnTo>
                    <a:pt x="163" y="383"/>
                  </a:lnTo>
                  <a:lnTo>
                    <a:pt x="116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7" name="Freeform 173"/>
            <p:cNvSpPr>
              <a:spLocks noEditPoints="1"/>
            </p:cNvSpPr>
            <p:nvPr/>
          </p:nvSpPr>
          <p:spPr bwMode="auto">
            <a:xfrm>
              <a:off x="6091" y="8915"/>
              <a:ext cx="1101" cy="414"/>
            </a:xfrm>
            <a:custGeom>
              <a:avLst/>
              <a:gdLst/>
              <a:ahLst/>
              <a:cxnLst>
                <a:cxn ang="0">
                  <a:pos x="1047" y="71"/>
                </a:cxn>
                <a:cxn ang="0">
                  <a:pos x="1070" y="71"/>
                </a:cxn>
                <a:cxn ang="0">
                  <a:pos x="1078" y="64"/>
                </a:cxn>
                <a:cxn ang="0">
                  <a:pos x="1093" y="64"/>
                </a:cxn>
                <a:cxn ang="0">
                  <a:pos x="1101" y="48"/>
                </a:cxn>
                <a:cxn ang="0">
                  <a:pos x="1101" y="16"/>
                </a:cxn>
                <a:cxn ang="0">
                  <a:pos x="1093" y="8"/>
                </a:cxn>
                <a:cxn ang="0">
                  <a:pos x="1078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8"/>
                </a:cxn>
                <a:cxn ang="0">
                  <a:pos x="8" y="64"/>
                </a:cxn>
                <a:cxn ang="0">
                  <a:pos x="16" y="64"/>
                </a:cxn>
                <a:cxn ang="0">
                  <a:pos x="31" y="71"/>
                </a:cxn>
                <a:cxn ang="0">
                  <a:pos x="54" y="71"/>
                </a:cxn>
                <a:cxn ang="0">
                  <a:pos x="1047" y="71"/>
                </a:cxn>
                <a:cxn ang="0">
                  <a:pos x="1047" y="414"/>
                </a:cxn>
                <a:cxn ang="0">
                  <a:pos x="1070" y="414"/>
                </a:cxn>
                <a:cxn ang="0">
                  <a:pos x="1078" y="406"/>
                </a:cxn>
                <a:cxn ang="0">
                  <a:pos x="1093" y="398"/>
                </a:cxn>
                <a:cxn ang="0">
                  <a:pos x="1101" y="390"/>
                </a:cxn>
                <a:cxn ang="0">
                  <a:pos x="1101" y="358"/>
                </a:cxn>
                <a:cxn ang="0">
                  <a:pos x="1093" y="350"/>
                </a:cxn>
                <a:cxn ang="0">
                  <a:pos x="1078" y="342"/>
                </a:cxn>
                <a:cxn ang="0">
                  <a:pos x="1070" y="334"/>
                </a:cxn>
                <a:cxn ang="0">
                  <a:pos x="31" y="334"/>
                </a:cxn>
                <a:cxn ang="0">
                  <a:pos x="16" y="342"/>
                </a:cxn>
                <a:cxn ang="0">
                  <a:pos x="0" y="358"/>
                </a:cxn>
                <a:cxn ang="0">
                  <a:pos x="0" y="390"/>
                </a:cxn>
                <a:cxn ang="0">
                  <a:pos x="16" y="406"/>
                </a:cxn>
                <a:cxn ang="0">
                  <a:pos x="31" y="406"/>
                </a:cxn>
                <a:cxn ang="0">
                  <a:pos x="39" y="414"/>
                </a:cxn>
                <a:cxn ang="0">
                  <a:pos x="54" y="414"/>
                </a:cxn>
                <a:cxn ang="0">
                  <a:pos x="1047" y="414"/>
                </a:cxn>
              </a:cxnLst>
              <a:rect l="0" t="0" r="r" b="b"/>
              <a:pathLst>
                <a:path w="1101" h="414">
                  <a:moveTo>
                    <a:pt x="1047" y="71"/>
                  </a:moveTo>
                  <a:lnTo>
                    <a:pt x="1070" y="71"/>
                  </a:lnTo>
                  <a:lnTo>
                    <a:pt x="1078" y="64"/>
                  </a:lnTo>
                  <a:lnTo>
                    <a:pt x="1093" y="64"/>
                  </a:lnTo>
                  <a:lnTo>
                    <a:pt x="1101" y="48"/>
                  </a:lnTo>
                  <a:lnTo>
                    <a:pt x="1101" y="16"/>
                  </a:lnTo>
                  <a:lnTo>
                    <a:pt x="1093" y="8"/>
                  </a:lnTo>
                  <a:lnTo>
                    <a:pt x="1078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8"/>
                  </a:lnTo>
                  <a:lnTo>
                    <a:pt x="8" y="64"/>
                  </a:lnTo>
                  <a:lnTo>
                    <a:pt x="16" y="64"/>
                  </a:lnTo>
                  <a:lnTo>
                    <a:pt x="31" y="71"/>
                  </a:lnTo>
                  <a:lnTo>
                    <a:pt x="54" y="71"/>
                  </a:lnTo>
                  <a:lnTo>
                    <a:pt x="1047" y="71"/>
                  </a:lnTo>
                  <a:close/>
                  <a:moveTo>
                    <a:pt x="1047" y="414"/>
                  </a:moveTo>
                  <a:lnTo>
                    <a:pt x="1070" y="414"/>
                  </a:lnTo>
                  <a:lnTo>
                    <a:pt x="1078" y="406"/>
                  </a:lnTo>
                  <a:lnTo>
                    <a:pt x="1093" y="398"/>
                  </a:lnTo>
                  <a:lnTo>
                    <a:pt x="1101" y="390"/>
                  </a:lnTo>
                  <a:lnTo>
                    <a:pt x="1101" y="358"/>
                  </a:lnTo>
                  <a:lnTo>
                    <a:pt x="1093" y="350"/>
                  </a:lnTo>
                  <a:lnTo>
                    <a:pt x="1078" y="342"/>
                  </a:lnTo>
                  <a:lnTo>
                    <a:pt x="1070" y="334"/>
                  </a:lnTo>
                  <a:lnTo>
                    <a:pt x="31" y="334"/>
                  </a:lnTo>
                  <a:lnTo>
                    <a:pt x="16" y="342"/>
                  </a:lnTo>
                  <a:lnTo>
                    <a:pt x="0" y="358"/>
                  </a:lnTo>
                  <a:lnTo>
                    <a:pt x="0" y="390"/>
                  </a:lnTo>
                  <a:lnTo>
                    <a:pt x="16" y="406"/>
                  </a:lnTo>
                  <a:lnTo>
                    <a:pt x="31" y="406"/>
                  </a:lnTo>
                  <a:lnTo>
                    <a:pt x="39" y="414"/>
                  </a:lnTo>
                  <a:lnTo>
                    <a:pt x="54" y="414"/>
                  </a:lnTo>
                  <a:lnTo>
                    <a:pt x="1047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8" name="Freeform 174"/>
            <p:cNvSpPr>
              <a:spLocks noEditPoints="1"/>
            </p:cNvSpPr>
            <p:nvPr/>
          </p:nvSpPr>
          <p:spPr bwMode="auto">
            <a:xfrm>
              <a:off x="7378" y="8484"/>
              <a:ext cx="690" cy="1052"/>
            </a:xfrm>
            <a:custGeom>
              <a:avLst/>
              <a:gdLst/>
              <a:ahLst/>
              <a:cxnLst>
                <a:cxn ang="0">
                  <a:pos x="690" y="526"/>
                </a:cxn>
                <a:cxn ang="0">
                  <a:pos x="683" y="375"/>
                </a:cxn>
                <a:cxn ang="0">
                  <a:pos x="659" y="239"/>
                </a:cxn>
                <a:cxn ang="0">
                  <a:pos x="605" y="128"/>
                </a:cxn>
                <a:cxn ang="0">
                  <a:pos x="543" y="64"/>
                </a:cxn>
                <a:cxn ang="0">
                  <a:pos x="458" y="16"/>
                </a:cxn>
                <a:cxn ang="0">
                  <a:pos x="349" y="0"/>
                </a:cxn>
                <a:cxn ang="0">
                  <a:pos x="248" y="16"/>
                </a:cxn>
                <a:cxn ang="0">
                  <a:pos x="163" y="56"/>
                </a:cxn>
                <a:cxn ang="0">
                  <a:pos x="101" y="112"/>
                </a:cxn>
                <a:cxn ang="0">
                  <a:pos x="55" y="184"/>
                </a:cxn>
                <a:cxn ang="0">
                  <a:pos x="8" y="343"/>
                </a:cxn>
                <a:cxn ang="0">
                  <a:pos x="0" y="415"/>
                </a:cxn>
                <a:cxn ang="0">
                  <a:pos x="0" y="638"/>
                </a:cxn>
                <a:cxn ang="0">
                  <a:pos x="8" y="710"/>
                </a:cxn>
                <a:cxn ang="0">
                  <a:pos x="55" y="869"/>
                </a:cxn>
                <a:cxn ang="0">
                  <a:pos x="101" y="941"/>
                </a:cxn>
                <a:cxn ang="0">
                  <a:pos x="163" y="997"/>
                </a:cxn>
                <a:cxn ang="0">
                  <a:pos x="241" y="1036"/>
                </a:cxn>
                <a:cxn ang="0">
                  <a:pos x="349" y="1052"/>
                </a:cxn>
                <a:cxn ang="0">
                  <a:pos x="450" y="1036"/>
                </a:cxn>
                <a:cxn ang="0">
                  <a:pos x="535" y="997"/>
                </a:cxn>
                <a:cxn ang="0">
                  <a:pos x="590" y="941"/>
                </a:cxn>
                <a:cxn ang="0">
                  <a:pos x="636" y="869"/>
                </a:cxn>
                <a:cxn ang="0">
                  <a:pos x="683" y="710"/>
                </a:cxn>
                <a:cxn ang="0">
                  <a:pos x="690" y="638"/>
                </a:cxn>
                <a:cxn ang="0">
                  <a:pos x="690" y="526"/>
                </a:cxn>
                <a:cxn ang="0">
                  <a:pos x="349" y="1005"/>
                </a:cxn>
                <a:cxn ang="0">
                  <a:pos x="295" y="997"/>
                </a:cxn>
                <a:cxn ang="0">
                  <a:pos x="233" y="973"/>
                </a:cxn>
                <a:cxn ang="0">
                  <a:pos x="186" y="917"/>
                </a:cxn>
                <a:cxn ang="0">
                  <a:pos x="155" y="837"/>
                </a:cxn>
                <a:cxn ang="0">
                  <a:pos x="140" y="742"/>
                </a:cxn>
                <a:cxn ang="0">
                  <a:pos x="132" y="622"/>
                </a:cxn>
                <a:cxn ang="0">
                  <a:pos x="132" y="399"/>
                </a:cxn>
                <a:cxn ang="0">
                  <a:pos x="140" y="287"/>
                </a:cxn>
                <a:cxn ang="0">
                  <a:pos x="155" y="192"/>
                </a:cxn>
                <a:cxn ang="0">
                  <a:pos x="186" y="120"/>
                </a:cxn>
                <a:cxn ang="0">
                  <a:pos x="241" y="72"/>
                </a:cxn>
                <a:cxn ang="0">
                  <a:pos x="295" y="48"/>
                </a:cxn>
                <a:cxn ang="0">
                  <a:pos x="349" y="40"/>
                </a:cxn>
                <a:cxn ang="0">
                  <a:pos x="427" y="56"/>
                </a:cxn>
                <a:cxn ang="0">
                  <a:pos x="489" y="104"/>
                </a:cxn>
                <a:cxn ang="0">
                  <a:pos x="535" y="184"/>
                </a:cxn>
                <a:cxn ang="0">
                  <a:pos x="551" y="271"/>
                </a:cxn>
                <a:cxn ang="0">
                  <a:pos x="559" y="383"/>
                </a:cxn>
                <a:cxn ang="0">
                  <a:pos x="559" y="678"/>
                </a:cxn>
                <a:cxn ang="0">
                  <a:pos x="535" y="837"/>
                </a:cxn>
                <a:cxn ang="0">
                  <a:pos x="512" y="909"/>
                </a:cxn>
                <a:cxn ang="0">
                  <a:pos x="473" y="957"/>
                </a:cxn>
                <a:cxn ang="0">
                  <a:pos x="427" y="989"/>
                </a:cxn>
                <a:cxn ang="0">
                  <a:pos x="388" y="1005"/>
                </a:cxn>
                <a:cxn ang="0">
                  <a:pos x="349" y="1005"/>
                </a:cxn>
              </a:cxnLst>
              <a:rect l="0" t="0" r="r" b="b"/>
              <a:pathLst>
                <a:path w="690" h="1052">
                  <a:moveTo>
                    <a:pt x="690" y="526"/>
                  </a:moveTo>
                  <a:lnTo>
                    <a:pt x="683" y="375"/>
                  </a:lnTo>
                  <a:lnTo>
                    <a:pt x="659" y="239"/>
                  </a:lnTo>
                  <a:lnTo>
                    <a:pt x="605" y="128"/>
                  </a:lnTo>
                  <a:lnTo>
                    <a:pt x="543" y="64"/>
                  </a:lnTo>
                  <a:lnTo>
                    <a:pt x="458" y="16"/>
                  </a:lnTo>
                  <a:lnTo>
                    <a:pt x="349" y="0"/>
                  </a:lnTo>
                  <a:lnTo>
                    <a:pt x="248" y="16"/>
                  </a:lnTo>
                  <a:lnTo>
                    <a:pt x="163" y="56"/>
                  </a:lnTo>
                  <a:lnTo>
                    <a:pt x="101" y="112"/>
                  </a:lnTo>
                  <a:lnTo>
                    <a:pt x="55" y="184"/>
                  </a:lnTo>
                  <a:lnTo>
                    <a:pt x="8" y="343"/>
                  </a:lnTo>
                  <a:lnTo>
                    <a:pt x="0" y="415"/>
                  </a:lnTo>
                  <a:lnTo>
                    <a:pt x="0" y="638"/>
                  </a:lnTo>
                  <a:lnTo>
                    <a:pt x="8" y="710"/>
                  </a:lnTo>
                  <a:lnTo>
                    <a:pt x="55" y="869"/>
                  </a:lnTo>
                  <a:lnTo>
                    <a:pt x="101" y="941"/>
                  </a:lnTo>
                  <a:lnTo>
                    <a:pt x="163" y="997"/>
                  </a:lnTo>
                  <a:lnTo>
                    <a:pt x="241" y="1036"/>
                  </a:lnTo>
                  <a:lnTo>
                    <a:pt x="349" y="1052"/>
                  </a:lnTo>
                  <a:lnTo>
                    <a:pt x="450" y="1036"/>
                  </a:lnTo>
                  <a:lnTo>
                    <a:pt x="535" y="997"/>
                  </a:lnTo>
                  <a:lnTo>
                    <a:pt x="590" y="941"/>
                  </a:lnTo>
                  <a:lnTo>
                    <a:pt x="636" y="869"/>
                  </a:lnTo>
                  <a:lnTo>
                    <a:pt x="683" y="710"/>
                  </a:lnTo>
                  <a:lnTo>
                    <a:pt x="690" y="638"/>
                  </a:lnTo>
                  <a:lnTo>
                    <a:pt x="690" y="526"/>
                  </a:lnTo>
                  <a:close/>
                  <a:moveTo>
                    <a:pt x="349" y="1005"/>
                  </a:moveTo>
                  <a:lnTo>
                    <a:pt x="295" y="997"/>
                  </a:lnTo>
                  <a:lnTo>
                    <a:pt x="233" y="973"/>
                  </a:lnTo>
                  <a:lnTo>
                    <a:pt x="186" y="917"/>
                  </a:lnTo>
                  <a:lnTo>
                    <a:pt x="155" y="837"/>
                  </a:lnTo>
                  <a:lnTo>
                    <a:pt x="140" y="742"/>
                  </a:lnTo>
                  <a:lnTo>
                    <a:pt x="132" y="622"/>
                  </a:lnTo>
                  <a:lnTo>
                    <a:pt x="132" y="399"/>
                  </a:lnTo>
                  <a:lnTo>
                    <a:pt x="140" y="287"/>
                  </a:lnTo>
                  <a:lnTo>
                    <a:pt x="155" y="192"/>
                  </a:lnTo>
                  <a:lnTo>
                    <a:pt x="186" y="120"/>
                  </a:lnTo>
                  <a:lnTo>
                    <a:pt x="241" y="72"/>
                  </a:lnTo>
                  <a:lnTo>
                    <a:pt x="295" y="48"/>
                  </a:lnTo>
                  <a:lnTo>
                    <a:pt x="349" y="40"/>
                  </a:lnTo>
                  <a:lnTo>
                    <a:pt x="427" y="56"/>
                  </a:lnTo>
                  <a:lnTo>
                    <a:pt x="489" y="104"/>
                  </a:lnTo>
                  <a:lnTo>
                    <a:pt x="535" y="184"/>
                  </a:lnTo>
                  <a:lnTo>
                    <a:pt x="551" y="271"/>
                  </a:lnTo>
                  <a:lnTo>
                    <a:pt x="559" y="383"/>
                  </a:lnTo>
                  <a:lnTo>
                    <a:pt x="559" y="678"/>
                  </a:lnTo>
                  <a:lnTo>
                    <a:pt x="535" y="837"/>
                  </a:lnTo>
                  <a:lnTo>
                    <a:pt x="512" y="909"/>
                  </a:lnTo>
                  <a:lnTo>
                    <a:pt x="473" y="957"/>
                  </a:lnTo>
                  <a:lnTo>
                    <a:pt x="427" y="989"/>
                  </a:lnTo>
                  <a:lnTo>
                    <a:pt x="388" y="1005"/>
                  </a:lnTo>
                  <a:lnTo>
                    <a:pt x="349" y="10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59" name="Freeform 175"/>
            <p:cNvSpPr>
              <a:spLocks/>
            </p:cNvSpPr>
            <p:nvPr/>
          </p:nvSpPr>
          <p:spPr bwMode="auto">
            <a:xfrm>
              <a:off x="8960" y="3982"/>
              <a:ext cx="706" cy="1466"/>
            </a:xfrm>
            <a:custGeom>
              <a:avLst/>
              <a:gdLst/>
              <a:ahLst/>
              <a:cxnLst>
                <a:cxn ang="0">
                  <a:pos x="434" y="55"/>
                </a:cxn>
                <a:cxn ang="0">
                  <a:pos x="434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3" y="71"/>
                </a:cxn>
                <a:cxn ang="0">
                  <a:pos x="210" y="111"/>
                </a:cxn>
                <a:cxn ang="0">
                  <a:pos x="124" y="135"/>
                </a:cxn>
                <a:cxn ang="0">
                  <a:pos x="54" y="143"/>
                </a:cxn>
                <a:cxn ang="0">
                  <a:pos x="0" y="143"/>
                </a:cxn>
                <a:cxn ang="0">
                  <a:pos x="0" y="207"/>
                </a:cxn>
                <a:cxn ang="0">
                  <a:pos x="62" y="207"/>
                </a:cxn>
                <a:cxn ang="0">
                  <a:pos x="163" y="191"/>
                </a:cxn>
                <a:cxn ang="0">
                  <a:pos x="279" y="151"/>
                </a:cxn>
                <a:cxn ang="0">
                  <a:pos x="279" y="1331"/>
                </a:cxn>
                <a:cxn ang="0">
                  <a:pos x="264" y="1362"/>
                </a:cxn>
                <a:cxn ang="0">
                  <a:pos x="233" y="1386"/>
                </a:cxn>
                <a:cxn ang="0">
                  <a:pos x="171" y="1394"/>
                </a:cxn>
                <a:cxn ang="0">
                  <a:pos x="8" y="1394"/>
                </a:cxn>
                <a:cxn ang="0">
                  <a:pos x="8" y="1466"/>
                </a:cxn>
                <a:cxn ang="0">
                  <a:pos x="85" y="1466"/>
                </a:cxn>
                <a:cxn ang="0">
                  <a:pos x="179" y="1458"/>
                </a:cxn>
                <a:cxn ang="0">
                  <a:pos x="535" y="1458"/>
                </a:cxn>
                <a:cxn ang="0">
                  <a:pos x="628" y="1466"/>
                </a:cxn>
                <a:cxn ang="0">
                  <a:pos x="706" y="1466"/>
                </a:cxn>
                <a:cxn ang="0">
                  <a:pos x="706" y="1394"/>
                </a:cxn>
                <a:cxn ang="0">
                  <a:pos x="543" y="1394"/>
                </a:cxn>
                <a:cxn ang="0">
                  <a:pos x="481" y="1386"/>
                </a:cxn>
                <a:cxn ang="0">
                  <a:pos x="450" y="1362"/>
                </a:cxn>
                <a:cxn ang="0">
                  <a:pos x="442" y="1331"/>
                </a:cxn>
                <a:cxn ang="0">
                  <a:pos x="434" y="1291"/>
                </a:cxn>
                <a:cxn ang="0">
                  <a:pos x="434" y="55"/>
                </a:cxn>
              </a:cxnLst>
              <a:rect l="0" t="0" r="r" b="b"/>
              <a:pathLst>
                <a:path w="706" h="1466">
                  <a:moveTo>
                    <a:pt x="434" y="55"/>
                  </a:moveTo>
                  <a:lnTo>
                    <a:pt x="434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3" y="71"/>
                  </a:lnTo>
                  <a:lnTo>
                    <a:pt x="210" y="111"/>
                  </a:lnTo>
                  <a:lnTo>
                    <a:pt x="124" y="135"/>
                  </a:lnTo>
                  <a:lnTo>
                    <a:pt x="54" y="143"/>
                  </a:lnTo>
                  <a:lnTo>
                    <a:pt x="0" y="143"/>
                  </a:lnTo>
                  <a:lnTo>
                    <a:pt x="0" y="207"/>
                  </a:lnTo>
                  <a:lnTo>
                    <a:pt x="62" y="207"/>
                  </a:lnTo>
                  <a:lnTo>
                    <a:pt x="163" y="191"/>
                  </a:lnTo>
                  <a:lnTo>
                    <a:pt x="279" y="151"/>
                  </a:lnTo>
                  <a:lnTo>
                    <a:pt x="279" y="1331"/>
                  </a:lnTo>
                  <a:lnTo>
                    <a:pt x="264" y="1362"/>
                  </a:lnTo>
                  <a:lnTo>
                    <a:pt x="233" y="1386"/>
                  </a:lnTo>
                  <a:lnTo>
                    <a:pt x="171" y="1394"/>
                  </a:lnTo>
                  <a:lnTo>
                    <a:pt x="8" y="1394"/>
                  </a:lnTo>
                  <a:lnTo>
                    <a:pt x="8" y="1466"/>
                  </a:lnTo>
                  <a:lnTo>
                    <a:pt x="85" y="1466"/>
                  </a:lnTo>
                  <a:lnTo>
                    <a:pt x="179" y="1458"/>
                  </a:lnTo>
                  <a:lnTo>
                    <a:pt x="535" y="1458"/>
                  </a:lnTo>
                  <a:lnTo>
                    <a:pt x="628" y="1466"/>
                  </a:lnTo>
                  <a:lnTo>
                    <a:pt x="706" y="1466"/>
                  </a:lnTo>
                  <a:lnTo>
                    <a:pt x="706" y="1394"/>
                  </a:lnTo>
                  <a:lnTo>
                    <a:pt x="543" y="1394"/>
                  </a:lnTo>
                  <a:lnTo>
                    <a:pt x="481" y="1386"/>
                  </a:lnTo>
                  <a:lnTo>
                    <a:pt x="450" y="1362"/>
                  </a:lnTo>
                  <a:lnTo>
                    <a:pt x="442" y="1331"/>
                  </a:lnTo>
                  <a:lnTo>
                    <a:pt x="434" y="1291"/>
                  </a:lnTo>
                  <a:lnTo>
                    <a:pt x="434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0" name="Rectangle 176"/>
            <p:cNvSpPr>
              <a:spLocks noChangeArrowheads="1"/>
            </p:cNvSpPr>
            <p:nvPr/>
          </p:nvSpPr>
          <p:spPr bwMode="auto">
            <a:xfrm>
              <a:off x="8844" y="6349"/>
              <a:ext cx="1085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1" name="Freeform 177"/>
            <p:cNvSpPr>
              <a:spLocks noEditPoints="1"/>
            </p:cNvSpPr>
            <p:nvPr/>
          </p:nvSpPr>
          <p:spPr bwMode="auto">
            <a:xfrm>
              <a:off x="8828" y="6954"/>
              <a:ext cx="946" cy="1491"/>
            </a:xfrm>
            <a:custGeom>
              <a:avLst/>
              <a:gdLst/>
              <a:ahLst/>
              <a:cxnLst>
                <a:cxn ang="0">
                  <a:pos x="0" y="1124"/>
                </a:cxn>
                <a:cxn ang="0">
                  <a:pos x="566" y="1124"/>
                </a:cxn>
                <a:cxn ang="0">
                  <a:pos x="566" y="1355"/>
                </a:cxn>
                <a:cxn ang="0">
                  <a:pos x="559" y="1387"/>
                </a:cxn>
                <a:cxn ang="0">
                  <a:pos x="528" y="1411"/>
                </a:cxn>
                <a:cxn ang="0">
                  <a:pos x="481" y="1419"/>
                </a:cxn>
                <a:cxn ang="0">
                  <a:pos x="357" y="1419"/>
                </a:cxn>
                <a:cxn ang="0">
                  <a:pos x="357" y="1491"/>
                </a:cxn>
                <a:cxn ang="0">
                  <a:pos x="504" y="1483"/>
                </a:cxn>
                <a:cxn ang="0">
                  <a:pos x="799" y="1483"/>
                </a:cxn>
                <a:cxn ang="0">
                  <a:pos x="939" y="1491"/>
                </a:cxn>
                <a:cxn ang="0">
                  <a:pos x="939" y="1419"/>
                </a:cxn>
                <a:cxn ang="0">
                  <a:pos x="815" y="1419"/>
                </a:cxn>
                <a:cxn ang="0">
                  <a:pos x="768" y="1411"/>
                </a:cxn>
                <a:cxn ang="0">
                  <a:pos x="745" y="1387"/>
                </a:cxn>
                <a:cxn ang="0">
                  <a:pos x="737" y="1363"/>
                </a:cxn>
                <a:cxn ang="0">
                  <a:pos x="729" y="1315"/>
                </a:cxn>
                <a:cxn ang="0">
                  <a:pos x="729" y="1124"/>
                </a:cxn>
                <a:cxn ang="0">
                  <a:pos x="946" y="1124"/>
                </a:cxn>
                <a:cxn ang="0">
                  <a:pos x="946" y="1060"/>
                </a:cxn>
                <a:cxn ang="0">
                  <a:pos x="729" y="1060"/>
                </a:cxn>
                <a:cxn ang="0">
                  <a:pos x="729" y="8"/>
                </a:cxn>
                <a:cxn ang="0">
                  <a:pos x="714" y="0"/>
                </a:cxn>
                <a:cxn ang="0">
                  <a:pos x="675" y="0"/>
                </a:cxn>
                <a:cxn ang="0">
                  <a:pos x="667" y="8"/>
                </a:cxn>
                <a:cxn ang="0">
                  <a:pos x="659" y="24"/>
                </a:cxn>
                <a:cxn ang="0">
                  <a:pos x="0" y="1060"/>
                </a:cxn>
                <a:cxn ang="0">
                  <a:pos x="0" y="1124"/>
                </a:cxn>
                <a:cxn ang="0">
                  <a:pos x="582" y="1060"/>
                </a:cxn>
                <a:cxn ang="0">
                  <a:pos x="55" y="1060"/>
                </a:cxn>
                <a:cxn ang="0">
                  <a:pos x="582" y="239"/>
                </a:cxn>
                <a:cxn ang="0">
                  <a:pos x="582" y="1060"/>
                </a:cxn>
              </a:cxnLst>
              <a:rect l="0" t="0" r="r" b="b"/>
              <a:pathLst>
                <a:path w="946" h="1491">
                  <a:moveTo>
                    <a:pt x="0" y="1124"/>
                  </a:moveTo>
                  <a:lnTo>
                    <a:pt x="566" y="1124"/>
                  </a:lnTo>
                  <a:lnTo>
                    <a:pt x="566" y="1355"/>
                  </a:lnTo>
                  <a:lnTo>
                    <a:pt x="559" y="1387"/>
                  </a:lnTo>
                  <a:lnTo>
                    <a:pt x="528" y="1411"/>
                  </a:lnTo>
                  <a:lnTo>
                    <a:pt x="481" y="1419"/>
                  </a:lnTo>
                  <a:lnTo>
                    <a:pt x="357" y="1419"/>
                  </a:lnTo>
                  <a:lnTo>
                    <a:pt x="357" y="1491"/>
                  </a:lnTo>
                  <a:lnTo>
                    <a:pt x="504" y="1483"/>
                  </a:lnTo>
                  <a:lnTo>
                    <a:pt x="799" y="1483"/>
                  </a:lnTo>
                  <a:lnTo>
                    <a:pt x="939" y="1491"/>
                  </a:lnTo>
                  <a:lnTo>
                    <a:pt x="939" y="1419"/>
                  </a:lnTo>
                  <a:lnTo>
                    <a:pt x="815" y="1419"/>
                  </a:lnTo>
                  <a:lnTo>
                    <a:pt x="768" y="1411"/>
                  </a:lnTo>
                  <a:lnTo>
                    <a:pt x="745" y="1387"/>
                  </a:lnTo>
                  <a:lnTo>
                    <a:pt x="737" y="1363"/>
                  </a:lnTo>
                  <a:lnTo>
                    <a:pt x="729" y="1315"/>
                  </a:lnTo>
                  <a:lnTo>
                    <a:pt x="729" y="1124"/>
                  </a:lnTo>
                  <a:lnTo>
                    <a:pt x="946" y="1124"/>
                  </a:lnTo>
                  <a:lnTo>
                    <a:pt x="946" y="1060"/>
                  </a:lnTo>
                  <a:lnTo>
                    <a:pt x="729" y="1060"/>
                  </a:lnTo>
                  <a:lnTo>
                    <a:pt x="729" y="8"/>
                  </a:lnTo>
                  <a:lnTo>
                    <a:pt x="714" y="0"/>
                  </a:lnTo>
                  <a:lnTo>
                    <a:pt x="675" y="0"/>
                  </a:lnTo>
                  <a:lnTo>
                    <a:pt x="667" y="8"/>
                  </a:lnTo>
                  <a:lnTo>
                    <a:pt x="659" y="24"/>
                  </a:lnTo>
                  <a:lnTo>
                    <a:pt x="0" y="1060"/>
                  </a:lnTo>
                  <a:lnTo>
                    <a:pt x="0" y="1124"/>
                  </a:lnTo>
                  <a:close/>
                  <a:moveTo>
                    <a:pt x="582" y="1060"/>
                  </a:moveTo>
                  <a:lnTo>
                    <a:pt x="55" y="1060"/>
                  </a:lnTo>
                  <a:lnTo>
                    <a:pt x="582" y="239"/>
                  </a:lnTo>
                  <a:lnTo>
                    <a:pt x="582" y="10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2" name="Freeform 178"/>
            <p:cNvSpPr>
              <a:spLocks/>
            </p:cNvSpPr>
            <p:nvPr/>
          </p:nvSpPr>
          <p:spPr bwMode="auto">
            <a:xfrm>
              <a:off x="10767" y="5065"/>
              <a:ext cx="558" cy="2638"/>
            </a:xfrm>
            <a:custGeom>
              <a:avLst/>
              <a:gdLst/>
              <a:ahLst/>
              <a:cxnLst>
                <a:cxn ang="0">
                  <a:pos x="558" y="2614"/>
                </a:cxn>
                <a:cxn ang="0">
                  <a:pos x="558" y="2607"/>
                </a:cxn>
                <a:cxn ang="0">
                  <a:pos x="550" y="2599"/>
                </a:cxn>
                <a:cxn ang="0">
                  <a:pos x="488" y="2527"/>
                </a:cxn>
                <a:cxn ang="0">
                  <a:pos x="419" y="2431"/>
                </a:cxn>
                <a:cxn ang="0">
                  <a:pos x="341" y="2304"/>
                </a:cxn>
                <a:cxn ang="0">
                  <a:pos x="279" y="2144"/>
                </a:cxn>
                <a:cxn ang="0">
                  <a:pos x="217" y="1953"/>
                </a:cxn>
                <a:cxn ang="0">
                  <a:pos x="178" y="1746"/>
                </a:cxn>
                <a:cxn ang="0">
                  <a:pos x="155" y="1531"/>
                </a:cxn>
                <a:cxn ang="0">
                  <a:pos x="147" y="1323"/>
                </a:cxn>
                <a:cxn ang="0">
                  <a:pos x="155" y="1044"/>
                </a:cxn>
                <a:cxn ang="0">
                  <a:pos x="194" y="797"/>
                </a:cxn>
                <a:cxn ang="0">
                  <a:pos x="248" y="574"/>
                </a:cxn>
                <a:cxn ang="0">
                  <a:pos x="326" y="375"/>
                </a:cxn>
                <a:cxn ang="0">
                  <a:pos x="419" y="208"/>
                </a:cxn>
                <a:cxn ang="0">
                  <a:pos x="543" y="48"/>
                </a:cxn>
                <a:cxn ang="0">
                  <a:pos x="558" y="32"/>
                </a:cxn>
                <a:cxn ang="0">
                  <a:pos x="558" y="16"/>
                </a:cxn>
                <a:cxn ang="0">
                  <a:pos x="543" y="0"/>
                </a:cxn>
                <a:cxn ang="0">
                  <a:pos x="535" y="0"/>
                </a:cxn>
                <a:cxn ang="0">
                  <a:pos x="504" y="16"/>
                </a:cxn>
                <a:cxn ang="0">
                  <a:pos x="465" y="48"/>
                </a:cxn>
                <a:cxn ang="0">
                  <a:pos x="380" y="136"/>
                </a:cxn>
                <a:cxn ang="0">
                  <a:pos x="357" y="168"/>
                </a:cxn>
                <a:cxn ang="0">
                  <a:pos x="233" y="343"/>
                </a:cxn>
                <a:cxn ang="0">
                  <a:pos x="139" y="542"/>
                </a:cxn>
                <a:cxn ang="0">
                  <a:pos x="62" y="781"/>
                </a:cxn>
                <a:cxn ang="0">
                  <a:pos x="15" y="1037"/>
                </a:cxn>
                <a:cxn ang="0">
                  <a:pos x="0" y="1315"/>
                </a:cxn>
                <a:cxn ang="0">
                  <a:pos x="8" y="1483"/>
                </a:cxn>
                <a:cxn ang="0">
                  <a:pos x="23" y="1666"/>
                </a:cxn>
                <a:cxn ang="0">
                  <a:pos x="62" y="1857"/>
                </a:cxn>
                <a:cxn ang="0">
                  <a:pos x="124" y="2057"/>
                </a:cxn>
                <a:cxn ang="0">
                  <a:pos x="209" y="2256"/>
                </a:cxn>
                <a:cxn ang="0">
                  <a:pos x="333" y="2447"/>
                </a:cxn>
                <a:cxn ang="0">
                  <a:pos x="357" y="2471"/>
                </a:cxn>
                <a:cxn ang="0">
                  <a:pos x="388" y="2511"/>
                </a:cxn>
                <a:cxn ang="0">
                  <a:pos x="504" y="2630"/>
                </a:cxn>
                <a:cxn ang="0">
                  <a:pos x="535" y="2638"/>
                </a:cxn>
                <a:cxn ang="0">
                  <a:pos x="550" y="2638"/>
                </a:cxn>
                <a:cxn ang="0">
                  <a:pos x="558" y="2630"/>
                </a:cxn>
                <a:cxn ang="0">
                  <a:pos x="558" y="2614"/>
                </a:cxn>
              </a:cxnLst>
              <a:rect l="0" t="0" r="r" b="b"/>
              <a:pathLst>
                <a:path w="558" h="2638">
                  <a:moveTo>
                    <a:pt x="558" y="2614"/>
                  </a:moveTo>
                  <a:lnTo>
                    <a:pt x="558" y="2607"/>
                  </a:lnTo>
                  <a:lnTo>
                    <a:pt x="550" y="2599"/>
                  </a:lnTo>
                  <a:lnTo>
                    <a:pt x="488" y="2527"/>
                  </a:lnTo>
                  <a:lnTo>
                    <a:pt x="419" y="2431"/>
                  </a:lnTo>
                  <a:lnTo>
                    <a:pt x="341" y="2304"/>
                  </a:lnTo>
                  <a:lnTo>
                    <a:pt x="279" y="2144"/>
                  </a:lnTo>
                  <a:lnTo>
                    <a:pt x="217" y="1953"/>
                  </a:lnTo>
                  <a:lnTo>
                    <a:pt x="178" y="1746"/>
                  </a:lnTo>
                  <a:lnTo>
                    <a:pt x="155" y="1531"/>
                  </a:lnTo>
                  <a:lnTo>
                    <a:pt x="147" y="1323"/>
                  </a:lnTo>
                  <a:lnTo>
                    <a:pt x="155" y="1044"/>
                  </a:lnTo>
                  <a:lnTo>
                    <a:pt x="194" y="797"/>
                  </a:lnTo>
                  <a:lnTo>
                    <a:pt x="248" y="574"/>
                  </a:lnTo>
                  <a:lnTo>
                    <a:pt x="326" y="375"/>
                  </a:lnTo>
                  <a:lnTo>
                    <a:pt x="419" y="208"/>
                  </a:lnTo>
                  <a:lnTo>
                    <a:pt x="543" y="48"/>
                  </a:lnTo>
                  <a:lnTo>
                    <a:pt x="558" y="32"/>
                  </a:lnTo>
                  <a:lnTo>
                    <a:pt x="558" y="16"/>
                  </a:lnTo>
                  <a:lnTo>
                    <a:pt x="543" y="0"/>
                  </a:lnTo>
                  <a:lnTo>
                    <a:pt x="535" y="0"/>
                  </a:lnTo>
                  <a:lnTo>
                    <a:pt x="504" y="16"/>
                  </a:lnTo>
                  <a:lnTo>
                    <a:pt x="465" y="48"/>
                  </a:lnTo>
                  <a:lnTo>
                    <a:pt x="380" y="136"/>
                  </a:lnTo>
                  <a:lnTo>
                    <a:pt x="357" y="168"/>
                  </a:lnTo>
                  <a:lnTo>
                    <a:pt x="233" y="343"/>
                  </a:lnTo>
                  <a:lnTo>
                    <a:pt x="139" y="542"/>
                  </a:lnTo>
                  <a:lnTo>
                    <a:pt x="62" y="781"/>
                  </a:lnTo>
                  <a:lnTo>
                    <a:pt x="15" y="1037"/>
                  </a:lnTo>
                  <a:lnTo>
                    <a:pt x="0" y="1315"/>
                  </a:lnTo>
                  <a:lnTo>
                    <a:pt x="8" y="1483"/>
                  </a:lnTo>
                  <a:lnTo>
                    <a:pt x="23" y="1666"/>
                  </a:lnTo>
                  <a:lnTo>
                    <a:pt x="62" y="1857"/>
                  </a:lnTo>
                  <a:lnTo>
                    <a:pt x="124" y="2057"/>
                  </a:lnTo>
                  <a:lnTo>
                    <a:pt x="209" y="2256"/>
                  </a:lnTo>
                  <a:lnTo>
                    <a:pt x="333" y="2447"/>
                  </a:lnTo>
                  <a:lnTo>
                    <a:pt x="357" y="2471"/>
                  </a:lnTo>
                  <a:lnTo>
                    <a:pt x="388" y="2511"/>
                  </a:lnTo>
                  <a:lnTo>
                    <a:pt x="504" y="2630"/>
                  </a:lnTo>
                  <a:lnTo>
                    <a:pt x="535" y="2638"/>
                  </a:lnTo>
                  <a:lnTo>
                    <a:pt x="550" y="2638"/>
                  </a:lnTo>
                  <a:lnTo>
                    <a:pt x="558" y="2630"/>
                  </a:lnTo>
                  <a:lnTo>
                    <a:pt x="558" y="26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3" name="Freeform 179"/>
            <p:cNvSpPr>
              <a:spLocks/>
            </p:cNvSpPr>
            <p:nvPr/>
          </p:nvSpPr>
          <p:spPr bwMode="auto">
            <a:xfrm>
              <a:off x="11659" y="5281"/>
              <a:ext cx="496" cy="2199"/>
            </a:xfrm>
            <a:custGeom>
              <a:avLst/>
              <a:gdLst/>
              <a:ahLst/>
              <a:cxnLst>
                <a:cxn ang="0">
                  <a:pos x="496" y="2175"/>
                </a:cxn>
                <a:cxn ang="0">
                  <a:pos x="496" y="2167"/>
                </a:cxn>
                <a:cxn ang="0">
                  <a:pos x="488" y="2159"/>
                </a:cxn>
                <a:cxn ang="0">
                  <a:pos x="480" y="2143"/>
                </a:cxn>
                <a:cxn ang="0">
                  <a:pos x="465" y="2128"/>
                </a:cxn>
                <a:cxn ang="0">
                  <a:pos x="349" y="1976"/>
                </a:cxn>
                <a:cxn ang="0">
                  <a:pos x="256" y="1817"/>
                </a:cxn>
                <a:cxn ang="0">
                  <a:pos x="194" y="1633"/>
                </a:cxn>
                <a:cxn ang="0">
                  <a:pos x="155" y="1450"/>
                </a:cxn>
                <a:cxn ang="0">
                  <a:pos x="131" y="1275"/>
                </a:cxn>
                <a:cxn ang="0">
                  <a:pos x="124" y="1099"/>
                </a:cxn>
                <a:cxn ang="0">
                  <a:pos x="131" y="908"/>
                </a:cxn>
                <a:cxn ang="0">
                  <a:pos x="155" y="717"/>
                </a:cxn>
                <a:cxn ang="0">
                  <a:pos x="201" y="542"/>
                </a:cxn>
                <a:cxn ang="0">
                  <a:pos x="263" y="366"/>
                </a:cxn>
                <a:cxn ang="0">
                  <a:pos x="356" y="207"/>
                </a:cxn>
                <a:cxn ang="0">
                  <a:pos x="473" y="55"/>
                </a:cxn>
                <a:cxn ang="0">
                  <a:pos x="496" y="32"/>
                </a:cxn>
                <a:cxn ang="0">
                  <a:pos x="496" y="8"/>
                </a:cxn>
                <a:cxn ang="0">
                  <a:pos x="488" y="0"/>
                </a:cxn>
                <a:cxn ang="0">
                  <a:pos x="480" y="0"/>
                </a:cxn>
                <a:cxn ang="0">
                  <a:pos x="457" y="8"/>
                </a:cxn>
                <a:cxn ang="0">
                  <a:pos x="411" y="47"/>
                </a:cxn>
                <a:cxn ang="0">
                  <a:pos x="349" y="111"/>
                </a:cxn>
                <a:cxn ang="0">
                  <a:pos x="279" y="191"/>
                </a:cxn>
                <a:cxn ang="0">
                  <a:pos x="201" y="295"/>
                </a:cxn>
                <a:cxn ang="0">
                  <a:pos x="139" y="430"/>
                </a:cxn>
                <a:cxn ang="0">
                  <a:pos x="54" y="669"/>
                </a:cxn>
                <a:cxn ang="0">
                  <a:pos x="15" y="900"/>
                </a:cxn>
                <a:cxn ang="0">
                  <a:pos x="0" y="1099"/>
                </a:cxn>
                <a:cxn ang="0">
                  <a:pos x="7" y="1243"/>
                </a:cxn>
                <a:cxn ang="0">
                  <a:pos x="31" y="1410"/>
                </a:cxn>
                <a:cxn ang="0">
                  <a:pos x="69" y="1602"/>
                </a:cxn>
                <a:cxn ang="0">
                  <a:pos x="147" y="1785"/>
                </a:cxn>
                <a:cxn ang="0">
                  <a:pos x="217" y="1912"/>
                </a:cxn>
                <a:cxn ang="0">
                  <a:pos x="287" y="2016"/>
                </a:cxn>
                <a:cxn ang="0">
                  <a:pos x="349" y="2096"/>
                </a:cxn>
                <a:cxn ang="0">
                  <a:pos x="411" y="2151"/>
                </a:cxn>
                <a:cxn ang="0">
                  <a:pos x="457" y="2191"/>
                </a:cxn>
                <a:cxn ang="0">
                  <a:pos x="480" y="2199"/>
                </a:cxn>
                <a:cxn ang="0">
                  <a:pos x="488" y="2199"/>
                </a:cxn>
                <a:cxn ang="0">
                  <a:pos x="496" y="2191"/>
                </a:cxn>
                <a:cxn ang="0">
                  <a:pos x="496" y="2175"/>
                </a:cxn>
              </a:cxnLst>
              <a:rect l="0" t="0" r="r" b="b"/>
              <a:pathLst>
                <a:path w="496" h="2199">
                  <a:moveTo>
                    <a:pt x="496" y="2175"/>
                  </a:moveTo>
                  <a:lnTo>
                    <a:pt x="496" y="2167"/>
                  </a:lnTo>
                  <a:lnTo>
                    <a:pt x="488" y="2159"/>
                  </a:lnTo>
                  <a:lnTo>
                    <a:pt x="480" y="2143"/>
                  </a:lnTo>
                  <a:lnTo>
                    <a:pt x="465" y="2128"/>
                  </a:lnTo>
                  <a:lnTo>
                    <a:pt x="349" y="1976"/>
                  </a:lnTo>
                  <a:lnTo>
                    <a:pt x="256" y="1817"/>
                  </a:lnTo>
                  <a:lnTo>
                    <a:pt x="194" y="1633"/>
                  </a:lnTo>
                  <a:lnTo>
                    <a:pt x="155" y="1450"/>
                  </a:lnTo>
                  <a:lnTo>
                    <a:pt x="131" y="1275"/>
                  </a:lnTo>
                  <a:lnTo>
                    <a:pt x="124" y="1099"/>
                  </a:lnTo>
                  <a:lnTo>
                    <a:pt x="131" y="908"/>
                  </a:lnTo>
                  <a:lnTo>
                    <a:pt x="155" y="717"/>
                  </a:lnTo>
                  <a:lnTo>
                    <a:pt x="201" y="542"/>
                  </a:lnTo>
                  <a:lnTo>
                    <a:pt x="263" y="366"/>
                  </a:lnTo>
                  <a:lnTo>
                    <a:pt x="356" y="207"/>
                  </a:lnTo>
                  <a:lnTo>
                    <a:pt x="473" y="55"/>
                  </a:lnTo>
                  <a:lnTo>
                    <a:pt x="496" y="32"/>
                  </a:lnTo>
                  <a:lnTo>
                    <a:pt x="496" y="8"/>
                  </a:lnTo>
                  <a:lnTo>
                    <a:pt x="488" y="0"/>
                  </a:lnTo>
                  <a:lnTo>
                    <a:pt x="480" y="0"/>
                  </a:lnTo>
                  <a:lnTo>
                    <a:pt x="457" y="8"/>
                  </a:lnTo>
                  <a:lnTo>
                    <a:pt x="411" y="47"/>
                  </a:lnTo>
                  <a:lnTo>
                    <a:pt x="349" y="111"/>
                  </a:lnTo>
                  <a:lnTo>
                    <a:pt x="279" y="191"/>
                  </a:lnTo>
                  <a:lnTo>
                    <a:pt x="201" y="295"/>
                  </a:lnTo>
                  <a:lnTo>
                    <a:pt x="139" y="430"/>
                  </a:lnTo>
                  <a:lnTo>
                    <a:pt x="54" y="669"/>
                  </a:lnTo>
                  <a:lnTo>
                    <a:pt x="15" y="900"/>
                  </a:lnTo>
                  <a:lnTo>
                    <a:pt x="0" y="1099"/>
                  </a:lnTo>
                  <a:lnTo>
                    <a:pt x="7" y="1243"/>
                  </a:lnTo>
                  <a:lnTo>
                    <a:pt x="31" y="1410"/>
                  </a:lnTo>
                  <a:lnTo>
                    <a:pt x="69" y="1602"/>
                  </a:lnTo>
                  <a:lnTo>
                    <a:pt x="147" y="1785"/>
                  </a:lnTo>
                  <a:lnTo>
                    <a:pt x="217" y="1912"/>
                  </a:lnTo>
                  <a:lnTo>
                    <a:pt x="287" y="2016"/>
                  </a:lnTo>
                  <a:lnTo>
                    <a:pt x="349" y="2096"/>
                  </a:lnTo>
                  <a:lnTo>
                    <a:pt x="411" y="2151"/>
                  </a:lnTo>
                  <a:lnTo>
                    <a:pt x="457" y="2191"/>
                  </a:lnTo>
                  <a:lnTo>
                    <a:pt x="480" y="2199"/>
                  </a:lnTo>
                  <a:lnTo>
                    <a:pt x="488" y="2199"/>
                  </a:lnTo>
                  <a:lnTo>
                    <a:pt x="496" y="2191"/>
                  </a:lnTo>
                  <a:lnTo>
                    <a:pt x="496" y="2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4" name="Freeform 180"/>
            <p:cNvSpPr>
              <a:spLocks/>
            </p:cNvSpPr>
            <p:nvPr/>
          </p:nvSpPr>
          <p:spPr bwMode="auto">
            <a:xfrm>
              <a:off x="12457" y="6333"/>
              <a:ext cx="1311" cy="87"/>
            </a:xfrm>
            <a:custGeom>
              <a:avLst/>
              <a:gdLst/>
              <a:ahLst/>
              <a:cxnLst>
                <a:cxn ang="0">
                  <a:pos x="1241" y="87"/>
                </a:cxn>
                <a:cxn ang="0">
                  <a:pos x="1288" y="87"/>
                </a:cxn>
                <a:cxn ang="0">
                  <a:pos x="1295" y="79"/>
                </a:cxn>
                <a:cxn ang="0">
                  <a:pos x="1311" y="47"/>
                </a:cxn>
                <a:cxn ang="0">
                  <a:pos x="1295" y="16"/>
                </a:cxn>
                <a:cxn ang="0">
                  <a:pos x="1288" y="8"/>
                </a:cxn>
                <a:cxn ang="0">
                  <a:pos x="1272" y="8"/>
                </a:cxn>
                <a:cxn ang="0">
                  <a:pos x="1257" y="0"/>
                </a:cxn>
                <a:cxn ang="0">
                  <a:pos x="39" y="0"/>
                </a:cxn>
                <a:cxn ang="0">
                  <a:pos x="8" y="16"/>
                </a:cxn>
                <a:cxn ang="0">
                  <a:pos x="0" y="32"/>
                </a:cxn>
                <a:cxn ang="0">
                  <a:pos x="0" y="63"/>
                </a:cxn>
                <a:cxn ang="0">
                  <a:pos x="8" y="79"/>
                </a:cxn>
                <a:cxn ang="0">
                  <a:pos x="24" y="87"/>
                </a:cxn>
                <a:cxn ang="0">
                  <a:pos x="70" y="87"/>
                </a:cxn>
                <a:cxn ang="0">
                  <a:pos x="1241" y="87"/>
                </a:cxn>
              </a:cxnLst>
              <a:rect l="0" t="0" r="r" b="b"/>
              <a:pathLst>
                <a:path w="1311" h="87">
                  <a:moveTo>
                    <a:pt x="1241" y="87"/>
                  </a:moveTo>
                  <a:lnTo>
                    <a:pt x="1288" y="87"/>
                  </a:lnTo>
                  <a:lnTo>
                    <a:pt x="1295" y="79"/>
                  </a:lnTo>
                  <a:lnTo>
                    <a:pt x="1311" y="47"/>
                  </a:lnTo>
                  <a:lnTo>
                    <a:pt x="1295" y="16"/>
                  </a:lnTo>
                  <a:lnTo>
                    <a:pt x="1288" y="8"/>
                  </a:lnTo>
                  <a:lnTo>
                    <a:pt x="1272" y="8"/>
                  </a:lnTo>
                  <a:lnTo>
                    <a:pt x="1257" y="0"/>
                  </a:lnTo>
                  <a:lnTo>
                    <a:pt x="39" y="0"/>
                  </a:lnTo>
                  <a:lnTo>
                    <a:pt x="8" y="16"/>
                  </a:lnTo>
                  <a:lnTo>
                    <a:pt x="0" y="32"/>
                  </a:lnTo>
                  <a:lnTo>
                    <a:pt x="0" y="63"/>
                  </a:lnTo>
                  <a:lnTo>
                    <a:pt x="8" y="79"/>
                  </a:lnTo>
                  <a:lnTo>
                    <a:pt x="24" y="87"/>
                  </a:lnTo>
                  <a:lnTo>
                    <a:pt x="70" y="87"/>
                  </a:lnTo>
                  <a:lnTo>
                    <a:pt x="1241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5" name="Freeform 181"/>
            <p:cNvSpPr>
              <a:spLocks/>
            </p:cNvSpPr>
            <p:nvPr/>
          </p:nvSpPr>
          <p:spPr bwMode="auto">
            <a:xfrm>
              <a:off x="14140" y="5464"/>
              <a:ext cx="706" cy="1466"/>
            </a:xfrm>
            <a:custGeom>
              <a:avLst/>
              <a:gdLst/>
              <a:ahLst/>
              <a:cxnLst>
                <a:cxn ang="0">
                  <a:pos x="434" y="56"/>
                </a:cxn>
                <a:cxn ang="0">
                  <a:pos x="434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2" y="72"/>
                </a:cxn>
                <a:cxn ang="0">
                  <a:pos x="209" y="112"/>
                </a:cxn>
                <a:cxn ang="0">
                  <a:pos x="124" y="135"/>
                </a:cxn>
                <a:cxn ang="0">
                  <a:pos x="54" y="143"/>
                </a:cxn>
                <a:cxn ang="0">
                  <a:pos x="0" y="143"/>
                </a:cxn>
                <a:cxn ang="0">
                  <a:pos x="0" y="207"/>
                </a:cxn>
                <a:cxn ang="0">
                  <a:pos x="62" y="207"/>
                </a:cxn>
                <a:cxn ang="0">
                  <a:pos x="163" y="191"/>
                </a:cxn>
                <a:cxn ang="0">
                  <a:pos x="279" y="151"/>
                </a:cxn>
                <a:cxn ang="0">
                  <a:pos x="279" y="1331"/>
                </a:cxn>
                <a:cxn ang="0">
                  <a:pos x="264" y="1363"/>
                </a:cxn>
                <a:cxn ang="0">
                  <a:pos x="233" y="1387"/>
                </a:cxn>
                <a:cxn ang="0">
                  <a:pos x="171" y="1395"/>
                </a:cxn>
                <a:cxn ang="0">
                  <a:pos x="8" y="1395"/>
                </a:cxn>
                <a:cxn ang="0">
                  <a:pos x="8" y="1466"/>
                </a:cxn>
                <a:cxn ang="0">
                  <a:pos x="85" y="1466"/>
                </a:cxn>
                <a:cxn ang="0">
                  <a:pos x="178" y="1458"/>
                </a:cxn>
                <a:cxn ang="0">
                  <a:pos x="535" y="1458"/>
                </a:cxn>
                <a:cxn ang="0">
                  <a:pos x="628" y="1466"/>
                </a:cxn>
                <a:cxn ang="0">
                  <a:pos x="706" y="1466"/>
                </a:cxn>
                <a:cxn ang="0">
                  <a:pos x="706" y="1395"/>
                </a:cxn>
                <a:cxn ang="0">
                  <a:pos x="543" y="1395"/>
                </a:cxn>
                <a:cxn ang="0">
                  <a:pos x="481" y="1387"/>
                </a:cxn>
                <a:cxn ang="0">
                  <a:pos x="450" y="1363"/>
                </a:cxn>
                <a:cxn ang="0">
                  <a:pos x="442" y="1331"/>
                </a:cxn>
                <a:cxn ang="0">
                  <a:pos x="434" y="1291"/>
                </a:cxn>
                <a:cxn ang="0">
                  <a:pos x="434" y="56"/>
                </a:cxn>
              </a:cxnLst>
              <a:rect l="0" t="0" r="r" b="b"/>
              <a:pathLst>
                <a:path w="706" h="1466">
                  <a:moveTo>
                    <a:pt x="434" y="56"/>
                  </a:moveTo>
                  <a:lnTo>
                    <a:pt x="434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2" y="72"/>
                  </a:lnTo>
                  <a:lnTo>
                    <a:pt x="209" y="112"/>
                  </a:lnTo>
                  <a:lnTo>
                    <a:pt x="124" y="135"/>
                  </a:lnTo>
                  <a:lnTo>
                    <a:pt x="54" y="143"/>
                  </a:lnTo>
                  <a:lnTo>
                    <a:pt x="0" y="143"/>
                  </a:lnTo>
                  <a:lnTo>
                    <a:pt x="0" y="207"/>
                  </a:lnTo>
                  <a:lnTo>
                    <a:pt x="62" y="207"/>
                  </a:lnTo>
                  <a:lnTo>
                    <a:pt x="163" y="191"/>
                  </a:lnTo>
                  <a:lnTo>
                    <a:pt x="279" y="151"/>
                  </a:lnTo>
                  <a:lnTo>
                    <a:pt x="279" y="1331"/>
                  </a:lnTo>
                  <a:lnTo>
                    <a:pt x="264" y="1363"/>
                  </a:lnTo>
                  <a:lnTo>
                    <a:pt x="233" y="1387"/>
                  </a:lnTo>
                  <a:lnTo>
                    <a:pt x="171" y="1395"/>
                  </a:lnTo>
                  <a:lnTo>
                    <a:pt x="8" y="1395"/>
                  </a:lnTo>
                  <a:lnTo>
                    <a:pt x="8" y="1466"/>
                  </a:lnTo>
                  <a:lnTo>
                    <a:pt x="85" y="1466"/>
                  </a:lnTo>
                  <a:lnTo>
                    <a:pt x="178" y="1458"/>
                  </a:lnTo>
                  <a:lnTo>
                    <a:pt x="535" y="1458"/>
                  </a:lnTo>
                  <a:lnTo>
                    <a:pt x="628" y="1466"/>
                  </a:lnTo>
                  <a:lnTo>
                    <a:pt x="706" y="1466"/>
                  </a:lnTo>
                  <a:lnTo>
                    <a:pt x="706" y="1395"/>
                  </a:lnTo>
                  <a:lnTo>
                    <a:pt x="543" y="1395"/>
                  </a:lnTo>
                  <a:lnTo>
                    <a:pt x="481" y="1387"/>
                  </a:lnTo>
                  <a:lnTo>
                    <a:pt x="450" y="1363"/>
                  </a:lnTo>
                  <a:lnTo>
                    <a:pt x="442" y="1331"/>
                  </a:lnTo>
                  <a:lnTo>
                    <a:pt x="434" y="1291"/>
                  </a:lnTo>
                  <a:lnTo>
                    <a:pt x="434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6" name="Freeform 182"/>
            <p:cNvSpPr>
              <a:spLocks/>
            </p:cNvSpPr>
            <p:nvPr/>
          </p:nvSpPr>
          <p:spPr bwMode="auto">
            <a:xfrm>
              <a:off x="15140" y="5281"/>
              <a:ext cx="497" cy="2199"/>
            </a:xfrm>
            <a:custGeom>
              <a:avLst/>
              <a:gdLst/>
              <a:ahLst/>
              <a:cxnLst>
                <a:cxn ang="0">
                  <a:pos x="497" y="1099"/>
                </a:cxn>
                <a:cxn ang="0">
                  <a:pos x="489" y="956"/>
                </a:cxn>
                <a:cxn ang="0">
                  <a:pos x="473" y="781"/>
                </a:cxn>
                <a:cxn ang="0">
                  <a:pos x="427" y="597"/>
                </a:cxn>
                <a:cxn ang="0">
                  <a:pos x="357" y="414"/>
                </a:cxn>
                <a:cxn ang="0">
                  <a:pos x="287" y="287"/>
                </a:cxn>
                <a:cxn ang="0">
                  <a:pos x="217" y="183"/>
                </a:cxn>
                <a:cxn ang="0">
                  <a:pos x="148" y="103"/>
                </a:cxn>
                <a:cxn ang="0">
                  <a:pos x="86" y="47"/>
                </a:cxn>
                <a:cxn ang="0">
                  <a:pos x="39" y="8"/>
                </a:cxn>
                <a:cxn ang="0">
                  <a:pos x="24" y="0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0" y="32"/>
                </a:cxn>
                <a:cxn ang="0">
                  <a:pos x="8" y="32"/>
                </a:cxn>
                <a:cxn ang="0">
                  <a:pos x="8" y="40"/>
                </a:cxn>
                <a:cxn ang="0">
                  <a:pos x="39" y="71"/>
                </a:cxn>
                <a:cxn ang="0">
                  <a:pos x="155" y="215"/>
                </a:cxn>
                <a:cxn ang="0">
                  <a:pos x="248" y="398"/>
                </a:cxn>
                <a:cxn ang="0">
                  <a:pos x="318" y="597"/>
                </a:cxn>
                <a:cxn ang="0">
                  <a:pos x="357" y="836"/>
                </a:cxn>
                <a:cxn ang="0">
                  <a:pos x="373" y="1099"/>
                </a:cxn>
                <a:cxn ang="0">
                  <a:pos x="365" y="1291"/>
                </a:cxn>
                <a:cxn ang="0">
                  <a:pos x="342" y="1474"/>
                </a:cxn>
                <a:cxn ang="0">
                  <a:pos x="303" y="1657"/>
                </a:cxn>
                <a:cxn ang="0">
                  <a:pos x="233" y="1833"/>
                </a:cxn>
                <a:cxn ang="0">
                  <a:pos x="148" y="1992"/>
                </a:cxn>
                <a:cxn ang="0">
                  <a:pos x="24" y="2143"/>
                </a:cxn>
                <a:cxn ang="0">
                  <a:pos x="8" y="2151"/>
                </a:cxn>
                <a:cxn ang="0">
                  <a:pos x="8" y="2167"/>
                </a:cxn>
                <a:cxn ang="0">
                  <a:pos x="0" y="2167"/>
                </a:cxn>
                <a:cxn ang="0">
                  <a:pos x="0" y="2191"/>
                </a:cxn>
                <a:cxn ang="0">
                  <a:pos x="8" y="2199"/>
                </a:cxn>
                <a:cxn ang="0">
                  <a:pos x="24" y="2199"/>
                </a:cxn>
                <a:cxn ang="0">
                  <a:pos x="39" y="2183"/>
                </a:cxn>
                <a:cxn ang="0">
                  <a:pos x="93" y="2151"/>
                </a:cxn>
                <a:cxn ang="0">
                  <a:pos x="155" y="2088"/>
                </a:cxn>
                <a:cxn ang="0">
                  <a:pos x="225" y="2008"/>
                </a:cxn>
                <a:cxn ang="0">
                  <a:pos x="295" y="1896"/>
                </a:cxn>
                <a:cxn ang="0">
                  <a:pos x="365" y="1769"/>
                </a:cxn>
                <a:cxn ang="0">
                  <a:pos x="442" y="1530"/>
                </a:cxn>
                <a:cxn ang="0">
                  <a:pos x="489" y="1299"/>
                </a:cxn>
                <a:cxn ang="0">
                  <a:pos x="497" y="1099"/>
                </a:cxn>
              </a:cxnLst>
              <a:rect l="0" t="0" r="r" b="b"/>
              <a:pathLst>
                <a:path w="497" h="2199">
                  <a:moveTo>
                    <a:pt x="497" y="1099"/>
                  </a:moveTo>
                  <a:lnTo>
                    <a:pt x="489" y="956"/>
                  </a:lnTo>
                  <a:lnTo>
                    <a:pt x="473" y="781"/>
                  </a:lnTo>
                  <a:lnTo>
                    <a:pt x="427" y="597"/>
                  </a:lnTo>
                  <a:lnTo>
                    <a:pt x="357" y="414"/>
                  </a:lnTo>
                  <a:lnTo>
                    <a:pt x="287" y="287"/>
                  </a:lnTo>
                  <a:lnTo>
                    <a:pt x="217" y="183"/>
                  </a:lnTo>
                  <a:lnTo>
                    <a:pt x="148" y="103"/>
                  </a:lnTo>
                  <a:lnTo>
                    <a:pt x="86" y="47"/>
                  </a:lnTo>
                  <a:lnTo>
                    <a:pt x="39" y="8"/>
                  </a:lnTo>
                  <a:lnTo>
                    <a:pt x="24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8" y="40"/>
                  </a:lnTo>
                  <a:lnTo>
                    <a:pt x="39" y="71"/>
                  </a:lnTo>
                  <a:lnTo>
                    <a:pt x="155" y="215"/>
                  </a:lnTo>
                  <a:lnTo>
                    <a:pt x="248" y="398"/>
                  </a:lnTo>
                  <a:lnTo>
                    <a:pt x="318" y="597"/>
                  </a:lnTo>
                  <a:lnTo>
                    <a:pt x="357" y="836"/>
                  </a:lnTo>
                  <a:lnTo>
                    <a:pt x="373" y="1099"/>
                  </a:lnTo>
                  <a:lnTo>
                    <a:pt x="365" y="1291"/>
                  </a:lnTo>
                  <a:lnTo>
                    <a:pt x="342" y="1474"/>
                  </a:lnTo>
                  <a:lnTo>
                    <a:pt x="303" y="1657"/>
                  </a:lnTo>
                  <a:lnTo>
                    <a:pt x="233" y="1833"/>
                  </a:lnTo>
                  <a:lnTo>
                    <a:pt x="148" y="1992"/>
                  </a:lnTo>
                  <a:lnTo>
                    <a:pt x="24" y="2143"/>
                  </a:lnTo>
                  <a:lnTo>
                    <a:pt x="8" y="2151"/>
                  </a:lnTo>
                  <a:lnTo>
                    <a:pt x="8" y="2167"/>
                  </a:lnTo>
                  <a:lnTo>
                    <a:pt x="0" y="2167"/>
                  </a:lnTo>
                  <a:lnTo>
                    <a:pt x="0" y="2191"/>
                  </a:lnTo>
                  <a:lnTo>
                    <a:pt x="8" y="2199"/>
                  </a:lnTo>
                  <a:lnTo>
                    <a:pt x="24" y="2199"/>
                  </a:lnTo>
                  <a:lnTo>
                    <a:pt x="39" y="2183"/>
                  </a:lnTo>
                  <a:lnTo>
                    <a:pt x="93" y="2151"/>
                  </a:lnTo>
                  <a:lnTo>
                    <a:pt x="155" y="2088"/>
                  </a:lnTo>
                  <a:lnTo>
                    <a:pt x="225" y="2008"/>
                  </a:lnTo>
                  <a:lnTo>
                    <a:pt x="295" y="1896"/>
                  </a:lnTo>
                  <a:lnTo>
                    <a:pt x="365" y="1769"/>
                  </a:lnTo>
                  <a:lnTo>
                    <a:pt x="442" y="1530"/>
                  </a:lnTo>
                  <a:lnTo>
                    <a:pt x="489" y="1299"/>
                  </a:lnTo>
                  <a:lnTo>
                    <a:pt x="497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7" name="Freeform 183"/>
            <p:cNvSpPr>
              <a:spLocks/>
            </p:cNvSpPr>
            <p:nvPr/>
          </p:nvSpPr>
          <p:spPr bwMode="auto">
            <a:xfrm>
              <a:off x="15931" y="5352"/>
              <a:ext cx="915" cy="694"/>
            </a:xfrm>
            <a:custGeom>
              <a:avLst/>
              <a:gdLst/>
              <a:ahLst/>
              <a:cxnLst>
                <a:cxn ang="0">
                  <a:pos x="109" y="598"/>
                </a:cxn>
                <a:cxn ang="0">
                  <a:pos x="101" y="622"/>
                </a:cxn>
                <a:cxn ang="0">
                  <a:pos x="109" y="678"/>
                </a:cxn>
                <a:cxn ang="0">
                  <a:pos x="132" y="694"/>
                </a:cxn>
                <a:cxn ang="0">
                  <a:pos x="186" y="678"/>
                </a:cxn>
                <a:cxn ang="0">
                  <a:pos x="210" y="662"/>
                </a:cxn>
                <a:cxn ang="0">
                  <a:pos x="225" y="622"/>
                </a:cxn>
                <a:cxn ang="0">
                  <a:pos x="233" y="566"/>
                </a:cxn>
                <a:cxn ang="0">
                  <a:pos x="256" y="471"/>
                </a:cxn>
                <a:cxn ang="0">
                  <a:pos x="279" y="375"/>
                </a:cxn>
                <a:cxn ang="0">
                  <a:pos x="310" y="271"/>
                </a:cxn>
                <a:cxn ang="0">
                  <a:pos x="357" y="184"/>
                </a:cxn>
                <a:cxn ang="0">
                  <a:pos x="442" y="88"/>
                </a:cxn>
                <a:cxn ang="0">
                  <a:pos x="582" y="40"/>
                </a:cxn>
                <a:cxn ang="0">
                  <a:pos x="628" y="56"/>
                </a:cxn>
                <a:cxn ang="0">
                  <a:pos x="659" y="88"/>
                </a:cxn>
                <a:cxn ang="0">
                  <a:pos x="667" y="152"/>
                </a:cxn>
                <a:cxn ang="0">
                  <a:pos x="636" y="327"/>
                </a:cxn>
                <a:cxn ang="0">
                  <a:pos x="582" y="479"/>
                </a:cxn>
                <a:cxn ang="0">
                  <a:pos x="559" y="542"/>
                </a:cxn>
                <a:cxn ang="0">
                  <a:pos x="574" y="614"/>
                </a:cxn>
                <a:cxn ang="0">
                  <a:pos x="644" y="686"/>
                </a:cxn>
                <a:cxn ang="0">
                  <a:pos x="768" y="678"/>
                </a:cxn>
                <a:cxn ang="0">
                  <a:pos x="869" y="582"/>
                </a:cxn>
                <a:cxn ang="0">
                  <a:pos x="915" y="487"/>
                </a:cxn>
                <a:cxn ang="0">
                  <a:pos x="908" y="439"/>
                </a:cxn>
                <a:cxn ang="0">
                  <a:pos x="877" y="447"/>
                </a:cxn>
                <a:cxn ang="0">
                  <a:pos x="830" y="542"/>
                </a:cxn>
                <a:cxn ang="0">
                  <a:pos x="752" y="638"/>
                </a:cxn>
                <a:cxn ang="0">
                  <a:pos x="690" y="646"/>
                </a:cxn>
                <a:cxn ang="0">
                  <a:pos x="667" y="614"/>
                </a:cxn>
                <a:cxn ang="0">
                  <a:pos x="675" y="550"/>
                </a:cxn>
                <a:cxn ang="0">
                  <a:pos x="706" y="471"/>
                </a:cxn>
                <a:cxn ang="0">
                  <a:pos x="752" y="335"/>
                </a:cxn>
                <a:cxn ang="0">
                  <a:pos x="783" y="176"/>
                </a:cxn>
                <a:cxn ang="0">
                  <a:pos x="737" y="48"/>
                </a:cxn>
                <a:cxn ang="0">
                  <a:pos x="636" y="0"/>
                </a:cxn>
                <a:cxn ang="0">
                  <a:pos x="504" y="8"/>
                </a:cxn>
                <a:cxn ang="0">
                  <a:pos x="372" y="88"/>
                </a:cxn>
                <a:cxn ang="0">
                  <a:pos x="310" y="72"/>
                </a:cxn>
                <a:cxn ang="0">
                  <a:pos x="225" y="8"/>
                </a:cxn>
                <a:cxn ang="0">
                  <a:pos x="140" y="0"/>
                </a:cxn>
                <a:cxn ang="0">
                  <a:pos x="93" y="24"/>
                </a:cxn>
                <a:cxn ang="0">
                  <a:pos x="62" y="64"/>
                </a:cxn>
                <a:cxn ang="0">
                  <a:pos x="16" y="176"/>
                </a:cxn>
                <a:cxn ang="0">
                  <a:pos x="0" y="232"/>
                </a:cxn>
                <a:cxn ang="0">
                  <a:pos x="16" y="255"/>
                </a:cxn>
                <a:cxn ang="0">
                  <a:pos x="47" y="247"/>
                </a:cxn>
                <a:cxn ang="0">
                  <a:pos x="55" y="232"/>
                </a:cxn>
                <a:cxn ang="0">
                  <a:pos x="78" y="144"/>
                </a:cxn>
                <a:cxn ang="0">
                  <a:pos x="132" y="56"/>
                </a:cxn>
                <a:cxn ang="0">
                  <a:pos x="202" y="56"/>
                </a:cxn>
                <a:cxn ang="0">
                  <a:pos x="217" y="96"/>
                </a:cxn>
                <a:cxn ang="0">
                  <a:pos x="210" y="160"/>
                </a:cxn>
                <a:cxn ang="0">
                  <a:pos x="202" y="216"/>
                </a:cxn>
                <a:cxn ang="0">
                  <a:pos x="179" y="319"/>
                </a:cxn>
                <a:cxn ang="0">
                  <a:pos x="117" y="582"/>
                </a:cxn>
              </a:cxnLst>
              <a:rect l="0" t="0" r="r" b="b"/>
              <a:pathLst>
                <a:path w="915" h="694">
                  <a:moveTo>
                    <a:pt x="117" y="582"/>
                  </a:moveTo>
                  <a:lnTo>
                    <a:pt x="109" y="598"/>
                  </a:lnTo>
                  <a:lnTo>
                    <a:pt x="109" y="614"/>
                  </a:lnTo>
                  <a:lnTo>
                    <a:pt x="101" y="622"/>
                  </a:lnTo>
                  <a:lnTo>
                    <a:pt x="101" y="662"/>
                  </a:lnTo>
                  <a:lnTo>
                    <a:pt x="109" y="678"/>
                  </a:lnTo>
                  <a:lnTo>
                    <a:pt x="124" y="686"/>
                  </a:lnTo>
                  <a:lnTo>
                    <a:pt x="132" y="694"/>
                  </a:lnTo>
                  <a:lnTo>
                    <a:pt x="171" y="694"/>
                  </a:lnTo>
                  <a:lnTo>
                    <a:pt x="186" y="678"/>
                  </a:lnTo>
                  <a:lnTo>
                    <a:pt x="202" y="670"/>
                  </a:lnTo>
                  <a:lnTo>
                    <a:pt x="210" y="662"/>
                  </a:lnTo>
                  <a:lnTo>
                    <a:pt x="217" y="646"/>
                  </a:lnTo>
                  <a:lnTo>
                    <a:pt x="225" y="622"/>
                  </a:lnTo>
                  <a:lnTo>
                    <a:pt x="225" y="590"/>
                  </a:lnTo>
                  <a:lnTo>
                    <a:pt x="233" y="566"/>
                  </a:lnTo>
                  <a:lnTo>
                    <a:pt x="241" y="526"/>
                  </a:lnTo>
                  <a:lnTo>
                    <a:pt x="256" y="471"/>
                  </a:lnTo>
                  <a:lnTo>
                    <a:pt x="272" y="423"/>
                  </a:lnTo>
                  <a:lnTo>
                    <a:pt x="279" y="375"/>
                  </a:lnTo>
                  <a:lnTo>
                    <a:pt x="295" y="319"/>
                  </a:lnTo>
                  <a:lnTo>
                    <a:pt x="310" y="271"/>
                  </a:lnTo>
                  <a:lnTo>
                    <a:pt x="326" y="232"/>
                  </a:lnTo>
                  <a:lnTo>
                    <a:pt x="357" y="184"/>
                  </a:lnTo>
                  <a:lnTo>
                    <a:pt x="396" y="136"/>
                  </a:lnTo>
                  <a:lnTo>
                    <a:pt x="442" y="88"/>
                  </a:lnTo>
                  <a:lnTo>
                    <a:pt x="504" y="56"/>
                  </a:lnTo>
                  <a:lnTo>
                    <a:pt x="582" y="40"/>
                  </a:lnTo>
                  <a:lnTo>
                    <a:pt x="613" y="40"/>
                  </a:lnTo>
                  <a:lnTo>
                    <a:pt x="628" y="56"/>
                  </a:lnTo>
                  <a:lnTo>
                    <a:pt x="644" y="64"/>
                  </a:lnTo>
                  <a:lnTo>
                    <a:pt x="659" y="88"/>
                  </a:lnTo>
                  <a:lnTo>
                    <a:pt x="667" y="104"/>
                  </a:lnTo>
                  <a:lnTo>
                    <a:pt x="667" y="152"/>
                  </a:lnTo>
                  <a:lnTo>
                    <a:pt x="659" y="232"/>
                  </a:lnTo>
                  <a:lnTo>
                    <a:pt x="636" y="327"/>
                  </a:lnTo>
                  <a:lnTo>
                    <a:pt x="605" y="415"/>
                  </a:lnTo>
                  <a:lnTo>
                    <a:pt x="582" y="479"/>
                  </a:lnTo>
                  <a:lnTo>
                    <a:pt x="566" y="526"/>
                  </a:lnTo>
                  <a:lnTo>
                    <a:pt x="559" y="542"/>
                  </a:lnTo>
                  <a:lnTo>
                    <a:pt x="559" y="558"/>
                  </a:lnTo>
                  <a:lnTo>
                    <a:pt x="574" y="614"/>
                  </a:lnTo>
                  <a:lnTo>
                    <a:pt x="605" y="654"/>
                  </a:lnTo>
                  <a:lnTo>
                    <a:pt x="644" y="686"/>
                  </a:lnTo>
                  <a:lnTo>
                    <a:pt x="698" y="694"/>
                  </a:lnTo>
                  <a:lnTo>
                    <a:pt x="768" y="678"/>
                  </a:lnTo>
                  <a:lnTo>
                    <a:pt x="822" y="638"/>
                  </a:lnTo>
                  <a:lnTo>
                    <a:pt x="869" y="582"/>
                  </a:lnTo>
                  <a:lnTo>
                    <a:pt x="892" y="526"/>
                  </a:lnTo>
                  <a:lnTo>
                    <a:pt x="915" y="487"/>
                  </a:lnTo>
                  <a:lnTo>
                    <a:pt x="915" y="447"/>
                  </a:lnTo>
                  <a:lnTo>
                    <a:pt x="908" y="439"/>
                  </a:lnTo>
                  <a:lnTo>
                    <a:pt x="877" y="439"/>
                  </a:lnTo>
                  <a:lnTo>
                    <a:pt x="877" y="447"/>
                  </a:lnTo>
                  <a:lnTo>
                    <a:pt x="861" y="463"/>
                  </a:lnTo>
                  <a:lnTo>
                    <a:pt x="830" y="542"/>
                  </a:lnTo>
                  <a:lnTo>
                    <a:pt x="791" y="606"/>
                  </a:lnTo>
                  <a:lnTo>
                    <a:pt x="752" y="638"/>
                  </a:lnTo>
                  <a:lnTo>
                    <a:pt x="706" y="654"/>
                  </a:lnTo>
                  <a:lnTo>
                    <a:pt x="690" y="646"/>
                  </a:lnTo>
                  <a:lnTo>
                    <a:pt x="675" y="630"/>
                  </a:lnTo>
                  <a:lnTo>
                    <a:pt x="667" y="614"/>
                  </a:lnTo>
                  <a:lnTo>
                    <a:pt x="667" y="566"/>
                  </a:lnTo>
                  <a:lnTo>
                    <a:pt x="675" y="550"/>
                  </a:lnTo>
                  <a:lnTo>
                    <a:pt x="690" y="502"/>
                  </a:lnTo>
                  <a:lnTo>
                    <a:pt x="706" y="471"/>
                  </a:lnTo>
                  <a:lnTo>
                    <a:pt x="721" y="415"/>
                  </a:lnTo>
                  <a:lnTo>
                    <a:pt x="752" y="335"/>
                  </a:lnTo>
                  <a:lnTo>
                    <a:pt x="776" y="247"/>
                  </a:lnTo>
                  <a:lnTo>
                    <a:pt x="783" y="176"/>
                  </a:lnTo>
                  <a:lnTo>
                    <a:pt x="768" y="96"/>
                  </a:lnTo>
                  <a:lnTo>
                    <a:pt x="737" y="48"/>
                  </a:lnTo>
                  <a:lnTo>
                    <a:pt x="690" y="16"/>
                  </a:lnTo>
                  <a:lnTo>
                    <a:pt x="636" y="0"/>
                  </a:lnTo>
                  <a:lnTo>
                    <a:pt x="590" y="0"/>
                  </a:lnTo>
                  <a:lnTo>
                    <a:pt x="504" y="8"/>
                  </a:lnTo>
                  <a:lnTo>
                    <a:pt x="435" y="48"/>
                  </a:lnTo>
                  <a:lnTo>
                    <a:pt x="372" y="88"/>
                  </a:lnTo>
                  <a:lnTo>
                    <a:pt x="334" y="136"/>
                  </a:lnTo>
                  <a:lnTo>
                    <a:pt x="310" y="72"/>
                  </a:lnTo>
                  <a:lnTo>
                    <a:pt x="272" y="24"/>
                  </a:lnTo>
                  <a:lnTo>
                    <a:pt x="225" y="8"/>
                  </a:lnTo>
                  <a:lnTo>
                    <a:pt x="171" y="0"/>
                  </a:lnTo>
                  <a:lnTo>
                    <a:pt x="140" y="0"/>
                  </a:lnTo>
                  <a:lnTo>
                    <a:pt x="117" y="16"/>
                  </a:lnTo>
                  <a:lnTo>
                    <a:pt x="93" y="24"/>
                  </a:lnTo>
                  <a:lnTo>
                    <a:pt x="78" y="40"/>
                  </a:lnTo>
                  <a:lnTo>
                    <a:pt x="62" y="64"/>
                  </a:lnTo>
                  <a:lnTo>
                    <a:pt x="31" y="128"/>
                  </a:lnTo>
                  <a:lnTo>
                    <a:pt x="16" y="176"/>
                  </a:lnTo>
                  <a:lnTo>
                    <a:pt x="8" y="216"/>
                  </a:lnTo>
                  <a:lnTo>
                    <a:pt x="0" y="232"/>
                  </a:lnTo>
                  <a:lnTo>
                    <a:pt x="0" y="239"/>
                  </a:lnTo>
                  <a:lnTo>
                    <a:pt x="16" y="255"/>
                  </a:lnTo>
                  <a:lnTo>
                    <a:pt x="39" y="255"/>
                  </a:lnTo>
                  <a:lnTo>
                    <a:pt x="47" y="247"/>
                  </a:lnTo>
                  <a:lnTo>
                    <a:pt x="47" y="239"/>
                  </a:lnTo>
                  <a:lnTo>
                    <a:pt x="55" y="232"/>
                  </a:lnTo>
                  <a:lnTo>
                    <a:pt x="62" y="208"/>
                  </a:lnTo>
                  <a:lnTo>
                    <a:pt x="78" y="144"/>
                  </a:lnTo>
                  <a:lnTo>
                    <a:pt x="101" y="88"/>
                  </a:lnTo>
                  <a:lnTo>
                    <a:pt x="132" y="56"/>
                  </a:lnTo>
                  <a:lnTo>
                    <a:pt x="171" y="40"/>
                  </a:lnTo>
                  <a:lnTo>
                    <a:pt x="202" y="56"/>
                  </a:lnTo>
                  <a:lnTo>
                    <a:pt x="210" y="72"/>
                  </a:lnTo>
                  <a:lnTo>
                    <a:pt x="217" y="96"/>
                  </a:lnTo>
                  <a:lnTo>
                    <a:pt x="217" y="136"/>
                  </a:lnTo>
                  <a:lnTo>
                    <a:pt x="210" y="160"/>
                  </a:lnTo>
                  <a:lnTo>
                    <a:pt x="210" y="192"/>
                  </a:lnTo>
                  <a:lnTo>
                    <a:pt x="202" y="216"/>
                  </a:lnTo>
                  <a:lnTo>
                    <a:pt x="194" y="247"/>
                  </a:lnTo>
                  <a:lnTo>
                    <a:pt x="179" y="319"/>
                  </a:lnTo>
                  <a:lnTo>
                    <a:pt x="163" y="383"/>
                  </a:lnTo>
                  <a:lnTo>
                    <a:pt x="117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8" name="Freeform 184"/>
            <p:cNvSpPr>
              <a:spLocks/>
            </p:cNvSpPr>
            <p:nvPr/>
          </p:nvSpPr>
          <p:spPr bwMode="auto">
            <a:xfrm>
              <a:off x="17032" y="5073"/>
              <a:ext cx="1102" cy="1140"/>
            </a:xfrm>
            <a:custGeom>
              <a:avLst/>
              <a:gdLst/>
              <a:ahLst/>
              <a:cxnLst>
                <a:cxn ang="0">
                  <a:pos x="590" y="606"/>
                </a:cxn>
                <a:cxn ang="0">
                  <a:pos x="1078" y="606"/>
                </a:cxn>
                <a:cxn ang="0">
                  <a:pos x="1094" y="598"/>
                </a:cxn>
                <a:cxn ang="0">
                  <a:pos x="1102" y="590"/>
                </a:cxn>
                <a:cxn ang="0">
                  <a:pos x="1102" y="558"/>
                </a:cxn>
                <a:cxn ang="0">
                  <a:pos x="1094" y="542"/>
                </a:cxn>
                <a:cxn ang="0">
                  <a:pos x="1078" y="534"/>
                </a:cxn>
                <a:cxn ang="0">
                  <a:pos x="590" y="534"/>
                </a:cxn>
                <a:cxn ang="0">
                  <a:pos x="590" y="32"/>
                </a:cxn>
                <a:cxn ang="0">
                  <a:pos x="566" y="8"/>
                </a:cxn>
                <a:cxn ang="0">
                  <a:pos x="551" y="0"/>
                </a:cxn>
                <a:cxn ang="0">
                  <a:pos x="535" y="0"/>
                </a:cxn>
                <a:cxn ang="0">
                  <a:pos x="528" y="8"/>
                </a:cxn>
                <a:cxn ang="0">
                  <a:pos x="520" y="24"/>
                </a:cxn>
                <a:cxn ang="0">
                  <a:pos x="512" y="32"/>
                </a:cxn>
                <a:cxn ang="0">
                  <a:pos x="512" y="534"/>
                </a:cxn>
                <a:cxn ang="0">
                  <a:pos x="16" y="534"/>
                </a:cxn>
                <a:cxn ang="0">
                  <a:pos x="8" y="542"/>
                </a:cxn>
                <a:cxn ang="0">
                  <a:pos x="0" y="558"/>
                </a:cxn>
                <a:cxn ang="0">
                  <a:pos x="0" y="582"/>
                </a:cxn>
                <a:cxn ang="0">
                  <a:pos x="8" y="598"/>
                </a:cxn>
                <a:cxn ang="0">
                  <a:pos x="16" y="606"/>
                </a:cxn>
                <a:cxn ang="0">
                  <a:pos x="512" y="606"/>
                </a:cxn>
                <a:cxn ang="0">
                  <a:pos x="512" y="1108"/>
                </a:cxn>
                <a:cxn ang="0">
                  <a:pos x="520" y="1116"/>
                </a:cxn>
                <a:cxn ang="0">
                  <a:pos x="520" y="1132"/>
                </a:cxn>
                <a:cxn ang="0">
                  <a:pos x="535" y="1132"/>
                </a:cxn>
                <a:cxn ang="0">
                  <a:pos x="551" y="1140"/>
                </a:cxn>
                <a:cxn ang="0">
                  <a:pos x="566" y="1140"/>
                </a:cxn>
                <a:cxn ang="0">
                  <a:pos x="574" y="1132"/>
                </a:cxn>
                <a:cxn ang="0">
                  <a:pos x="582" y="1116"/>
                </a:cxn>
                <a:cxn ang="0">
                  <a:pos x="582" y="1108"/>
                </a:cxn>
                <a:cxn ang="0">
                  <a:pos x="590" y="1092"/>
                </a:cxn>
                <a:cxn ang="0">
                  <a:pos x="590" y="1084"/>
                </a:cxn>
                <a:cxn ang="0">
                  <a:pos x="590" y="606"/>
                </a:cxn>
              </a:cxnLst>
              <a:rect l="0" t="0" r="r" b="b"/>
              <a:pathLst>
                <a:path w="1102" h="1140">
                  <a:moveTo>
                    <a:pt x="590" y="606"/>
                  </a:moveTo>
                  <a:lnTo>
                    <a:pt x="1078" y="606"/>
                  </a:lnTo>
                  <a:lnTo>
                    <a:pt x="1094" y="598"/>
                  </a:lnTo>
                  <a:lnTo>
                    <a:pt x="1102" y="590"/>
                  </a:lnTo>
                  <a:lnTo>
                    <a:pt x="1102" y="558"/>
                  </a:lnTo>
                  <a:lnTo>
                    <a:pt x="1094" y="542"/>
                  </a:lnTo>
                  <a:lnTo>
                    <a:pt x="1078" y="534"/>
                  </a:lnTo>
                  <a:lnTo>
                    <a:pt x="590" y="534"/>
                  </a:lnTo>
                  <a:lnTo>
                    <a:pt x="590" y="32"/>
                  </a:lnTo>
                  <a:lnTo>
                    <a:pt x="566" y="8"/>
                  </a:lnTo>
                  <a:lnTo>
                    <a:pt x="551" y="0"/>
                  </a:lnTo>
                  <a:lnTo>
                    <a:pt x="535" y="0"/>
                  </a:lnTo>
                  <a:lnTo>
                    <a:pt x="528" y="8"/>
                  </a:lnTo>
                  <a:lnTo>
                    <a:pt x="520" y="24"/>
                  </a:lnTo>
                  <a:lnTo>
                    <a:pt x="512" y="32"/>
                  </a:lnTo>
                  <a:lnTo>
                    <a:pt x="512" y="534"/>
                  </a:lnTo>
                  <a:lnTo>
                    <a:pt x="16" y="534"/>
                  </a:lnTo>
                  <a:lnTo>
                    <a:pt x="8" y="542"/>
                  </a:lnTo>
                  <a:lnTo>
                    <a:pt x="0" y="558"/>
                  </a:lnTo>
                  <a:lnTo>
                    <a:pt x="0" y="582"/>
                  </a:lnTo>
                  <a:lnTo>
                    <a:pt x="8" y="598"/>
                  </a:lnTo>
                  <a:lnTo>
                    <a:pt x="16" y="606"/>
                  </a:lnTo>
                  <a:lnTo>
                    <a:pt x="512" y="606"/>
                  </a:lnTo>
                  <a:lnTo>
                    <a:pt x="512" y="1108"/>
                  </a:lnTo>
                  <a:lnTo>
                    <a:pt x="520" y="1116"/>
                  </a:lnTo>
                  <a:lnTo>
                    <a:pt x="520" y="1132"/>
                  </a:lnTo>
                  <a:lnTo>
                    <a:pt x="535" y="1132"/>
                  </a:lnTo>
                  <a:lnTo>
                    <a:pt x="551" y="1140"/>
                  </a:lnTo>
                  <a:lnTo>
                    <a:pt x="566" y="1140"/>
                  </a:lnTo>
                  <a:lnTo>
                    <a:pt x="574" y="1132"/>
                  </a:lnTo>
                  <a:lnTo>
                    <a:pt x="582" y="1116"/>
                  </a:lnTo>
                  <a:lnTo>
                    <a:pt x="582" y="1108"/>
                  </a:lnTo>
                  <a:lnTo>
                    <a:pt x="590" y="1092"/>
                  </a:lnTo>
                  <a:lnTo>
                    <a:pt x="590" y="1084"/>
                  </a:lnTo>
                  <a:lnTo>
                    <a:pt x="590" y="6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69" name="Freeform 185"/>
            <p:cNvSpPr>
              <a:spLocks/>
            </p:cNvSpPr>
            <p:nvPr/>
          </p:nvSpPr>
          <p:spPr bwMode="auto">
            <a:xfrm>
              <a:off x="18405" y="5010"/>
              <a:ext cx="543" cy="1020"/>
            </a:xfrm>
            <a:custGeom>
              <a:avLst/>
              <a:gdLst/>
              <a:ahLst/>
              <a:cxnLst>
                <a:cxn ang="0">
                  <a:pos x="333" y="40"/>
                </a:cxn>
                <a:cxn ang="0">
                  <a:pos x="333" y="8"/>
                </a:cxn>
                <a:cxn ang="0">
                  <a:pos x="326" y="0"/>
                </a:cxn>
                <a:cxn ang="0">
                  <a:pos x="295" y="0"/>
                </a:cxn>
                <a:cxn ang="0">
                  <a:pos x="217" y="55"/>
                </a:cxn>
                <a:cxn ang="0">
                  <a:pos x="132" y="79"/>
                </a:cxn>
                <a:cxn ang="0">
                  <a:pos x="54" y="95"/>
                </a:cxn>
                <a:cxn ang="0">
                  <a:pos x="0" y="95"/>
                </a:cxn>
                <a:cxn ang="0">
                  <a:pos x="0" y="151"/>
                </a:cxn>
                <a:cxn ang="0">
                  <a:pos x="54" y="151"/>
                </a:cxn>
                <a:cxn ang="0">
                  <a:pos x="132" y="135"/>
                </a:cxn>
                <a:cxn ang="0">
                  <a:pos x="217" y="111"/>
                </a:cxn>
                <a:cxn ang="0">
                  <a:pos x="217" y="916"/>
                </a:cxn>
                <a:cxn ang="0">
                  <a:pos x="209" y="940"/>
                </a:cxn>
                <a:cxn ang="0">
                  <a:pos x="186" y="956"/>
                </a:cxn>
                <a:cxn ang="0">
                  <a:pos x="139" y="964"/>
                </a:cxn>
                <a:cxn ang="0">
                  <a:pos x="8" y="964"/>
                </a:cxn>
                <a:cxn ang="0">
                  <a:pos x="8" y="1020"/>
                </a:cxn>
                <a:cxn ang="0">
                  <a:pos x="132" y="1020"/>
                </a:cxn>
                <a:cxn ang="0">
                  <a:pos x="217" y="1012"/>
                </a:cxn>
                <a:cxn ang="0">
                  <a:pos x="333" y="1012"/>
                </a:cxn>
                <a:cxn ang="0">
                  <a:pos x="411" y="1020"/>
                </a:cxn>
                <a:cxn ang="0">
                  <a:pos x="543" y="1020"/>
                </a:cxn>
                <a:cxn ang="0">
                  <a:pos x="543" y="964"/>
                </a:cxn>
                <a:cxn ang="0">
                  <a:pos x="411" y="964"/>
                </a:cxn>
                <a:cxn ang="0">
                  <a:pos x="372" y="956"/>
                </a:cxn>
                <a:cxn ang="0">
                  <a:pos x="349" y="940"/>
                </a:cxn>
                <a:cxn ang="0">
                  <a:pos x="341" y="924"/>
                </a:cxn>
                <a:cxn ang="0">
                  <a:pos x="333" y="892"/>
                </a:cxn>
                <a:cxn ang="0">
                  <a:pos x="333" y="40"/>
                </a:cxn>
              </a:cxnLst>
              <a:rect l="0" t="0" r="r" b="b"/>
              <a:pathLst>
                <a:path w="543" h="1020">
                  <a:moveTo>
                    <a:pt x="333" y="40"/>
                  </a:moveTo>
                  <a:lnTo>
                    <a:pt x="333" y="8"/>
                  </a:lnTo>
                  <a:lnTo>
                    <a:pt x="326" y="0"/>
                  </a:lnTo>
                  <a:lnTo>
                    <a:pt x="295" y="0"/>
                  </a:lnTo>
                  <a:lnTo>
                    <a:pt x="217" y="55"/>
                  </a:lnTo>
                  <a:lnTo>
                    <a:pt x="132" y="79"/>
                  </a:lnTo>
                  <a:lnTo>
                    <a:pt x="54" y="95"/>
                  </a:lnTo>
                  <a:lnTo>
                    <a:pt x="0" y="95"/>
                  </a:lnTo>
                  <a:lnTo>
                    <a:pt x="0" y="151"/>
                  </a:lnTo>
                  <a:lnTo>
                    <a:pt x="54" y="151"/>
                  </a:lnTo>
                  <a:lnTo>
                    <a:pt x="132" y="135"/>
                  </a:lnTo>
                  <a:lnTo>
                    <a:pt x="217" y="111"/>
                  </a:lnTo>
                  <a:lnTo>
                    <a:pt x="217" y="916"/>
                  </a:lnTo>
                  <a:lnTo>
                    <a:pt x="209" y="940"/>
                  </a:lnTo>
                  <a:lnTo>
                    <a:pt x="186" y="956"/>
                  </a:lnTo>
                  <a:lnTo>
                    <a:pt x="139" y="964"/>
                  </a:lnTo>
                  <a:lnTo>
                    <a:pt x="8" y="964"/>
                  </a:lnTo>
                  <a:lnTo>
                    <a:pt x="8" y="1020"/>
                  </a:lnTo>
                  <a:lnTo>
                    <a:pt x="132" y="1020"/>
                  </a:lnTo>
                  <a:lnTo>
                    <a:pt x="217" y="1012"/>
                  </a:lnTo>
                  <a:lnTo>
                    <a:pt x="333" y="1012"/>
                  </a:lnTo>
                  <a:lnTo>
                    <a:pt x="411" y="1020"/>
                  </a:lnTo>
                  <a:lnTo>
                    <a:pt x="543" y="1020"/>
                  </a:lnTo>
                  <a:lnTo>
                    <a:pt x="543" y="964"/>
                  </a:lnTo>
                  <a:lnTo>
                    <a:pt x="411" y="964"/>
                  </a:lnTo>
                  <a:lnTo>
                    <a:pt x="372" y="956"/>
                  </a:lnTo>
                  <a:lnTo>
                    <a:pt x="349" y="940"/>
                  </a:lnTo>
                  <a:lnTo>
                    <a:pt x="341" y="924"/>
                  </a:lnTo>
                  <a:lnTo>
                    <a:pt x="333" y="892"/>
                  </a:lnTo>
                  <a:lnTo>
                    <a:pt x="333" y="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0" name="Freeform 186"/>
            <p:cNvSpPr>
              <a:spLocks/>
            </p:cNvSpPr>
            <p:nvPr/>
          </p:nvSpPr>
          <p:spPr bwMode="auto">
            <a:xfrm>
              <a:off x="19770" y="5647"/>
              <a:ext cx="1426" cy="1467"/>
            </a:xfrm>
            <a:custGeom>
              <a:avLst/>
              <a:gdLst/>
              <a:ahLst/>
              <a:cxnLst>
                <a:cxn ang="0">
                  <a:pos x="760" y="773"/>
                </a:cxn>
                <a:cxn ang="0">
                  <a:pos x="1403" y="773"/>
                </a:cxn>
                <a:cxn ang="0">
                  <a:pos x="1419" y="765"/>
                </a:cxn>
                <a:cxn ang="0">
                  <a:pos x="1426" y="749"/>
                </a:cxn>
                <a:cxn ang="0">
                  <a:pos x="1426" y="718"/>
                </a:cxn>
                <a:cxn ang="0">
                  <a:pos x="1419" y="702"/>
                </a:cxn>
                <a:cxn ang="0">
                  <a:pos x="1403" y="694"/>
                </a:cxn>
                <a:cxn ang="0">
                  <a:pos x="1388" y="694"/>
                </a:cxn>
                <a:cxn ang="0">
                  <a:pos x="1372" y="686"/>
                </a:cxn>
                <a:cxn ang="0">
                  <a:pos x="760" y="686"/>
                </a:cxn>
                <a:cxn ang="0">
                  <a:pos x="760" y="40"/>
                </a:cxn>
                <a:cxn ang="0">
                  <a:pos x="744" y="8"/>
                </a:cxn>
                <a:cxn ang="0">
                  <a:pos x="736" y="0"/>
                </a:cxn>
                <a:cxn ang="0">
                  <a:pos x="698" y="0"/>
                </a:cxn>
                <a:cxn ang="0">
                  <a:pos x="682" y="8"/>
                </a:cxn>
                <a:cxn ang="0">
                  <a:pos x="682" y="24"/>
                </a:cxn>
                <a:cxn ang="0">
                  <a:pos x="674" y="40"/>
                </a:cxn>
                <a:cxn ang="0">
                  <a:pos x="674" y="686"/>
                </a:cxn>
                <a:cxn ang="0">
                  <a:pos x="46" y="686"/>
                </a:cxn>
                <a:cxn ang="0">
                  <a:pos x="15" y="702"/>
                </a:cxn>
                <a:cxn ang="0">
                  <a:pos x="0" y="733"/>
                </a:cxn>
                <a:cxn ang="0">
                  <a:pos x="15" y="765"/>
                </a:cxn>
                <a:cxn ang="0">
                  <a:pos x="31" y="773"/>
                </a:cxn>
                <a:cxn ang="0">
                  <a:pos x="674" y="773"/>
                </a:cxn>
                <a:cxn ang="0">
                  <a:pos x="674" y="1427"/>
                </a:cxn>
                <a:cxn ang="0">
                  <a:pos x="682" y="1443"/>
                </a:cxn>
                <a:cxn ang="0">
                  <a:pos x="690" y="1451"/>
                </a:cxn>
                <a:cxn ang="0">
                  <a:pos x="698" y="1467"/>
                </a:cxn>
                <a:cxn ang="0">
                  <a:pos x="736" y="1467"/>
                </a:cxn>
                <a:cxn ang="0">
                  <a:pos x="744" y="1451"/>
                </a:cxn>
                <a:cxn ang="0">
                  <a:pos x="752" y="1443"/>
                </a:cxn>
                <a:cxn ang="0">
                  <a:pos x="760" y="1427"/>
                </a:cxn>
                <a:cxn ang="0">
                  <a:pos x="760" y="1395"/>
                </a:cxn>
                <a:cxn ang="0">
                  <a:pos x="760" y="773"/>
                </a:cxn>
              </a:cxnLst>
              <a:rect l="0" t="0" r="r" b="b"/>
              <a:pathLst>
                <a:path w="1426" h="1467">
                  <a:moveTo>
                    <a:pt x="760" y="773"/>
                  </a:moveTo>
                  <a:lnTo>
                    <a:pt x="1403" y="773"/>
                  </a:lnTo>
                  <a:lnTo>
                    <a:pt x="1419" y="765"/>
                  </a:lnTo>
                  <a:lnTo>
                    <a:pt x="1426" y="749"/>
                  </a:lnTo>
                  <a:lnTo>
                    <a:pt x="1426" y="718"/>
                  </a:lnTo>
                  <a:lnTo>
                    <a:pt x="1419" y="702"/>
                  </a:lnTo>
                  <a:lnTo>
                    <a:pt x="1403" y="694"/>
                  </a:lnTo>
                  <a:lnTo>
                    <a:pt x="1388" y="694"/>
                  </a:lnTo>
                  <a:lnTo>
                    <a:pt x="1372" y="686"/>
                  </a:lnTo>
                  <a:lnTo>
                    <a:pt x="760" y="686"/>
                  </a:lnTo>
                  <a:lnTo>
                    <a:pt x="760" y="40"/>
                  </a:lnTo>
                  <a:lnTo>
                    <a:pt x="744" y="8"/>
                  </a:lnTo>
                  <a:lnTo>
                    <a:pt x="736" y="0"/>
                  </a:lnTo>
                  <a:lnTo>
                    <a:pt x="698" y="0"/>
                  </a:lnTo>
                  <a:lnTo>
                    <a:pt x="682" y="8"/>
                  </a:lnTo>
                  <a:lnTo>
                    <a:pt x="682" y="24"/>
                  </a:lnTo>
                  <a:lnTo>
                    <a:pt x="674" y="40"/>
                  </a:lnTo>
                  <a:lnTo>
                    <a:pt x="674" y="686"/>
                  </a:lnTo>
                  <a:lnTo>
                    <a:pt x="46" y="686"/>
                  </a:lnTo>
                  <a:lnTo>
                    <a:pt x="15" y="702"/>
                  </a:lnTo>
                  <a:lnTo>
                    <a:pt x="0" y="733"/>
                  </a:lnTo>
                  <a:lnTo>
                    <a:pt x="15" y="765"/>
                  </a:lnTo>
                  <a:lnTo>
                    <a:pt x="31" y="773"/>
                  </a:lnTo>
                  <a:lnTo>
                    <a:pt x="674" y="773"/>
                  </a:lnTo>
                  <a:lnTo>
                    <a:pt x="674" y="1427"/>
                  </a:lnTo>
                  <a:lnTo>
                    <a:pt x="682" y="1443"/>
                  </a:lnTo>
                  <a:lnTo>
                    <a:pt x="690" y="1451"/>
                  </a:lnTo>
                  <a:lnTo>
                    <a:pt x="698" y="1467"/>
                  </a:lnTo>
                  <a:lnTo>
                    <a:pt x="736" y="1467"/>
                  </a:lnTo>
                  <a:lnTo>
                    <a:pt x="744" y="1451"/>
                  </a:lnTo>
                  <a:lnTo>
                    <a:pt x="752" y="1443"/>
                  </a:lnTo>
                  <a:lnTo>
                    <a:pt x="760" y="1427"/>
                  </a:lnTo>
                  <a:lnTo>
                    <a:pt x="760" y="1395"/>
                  </a:lnTo>
                  <a:lnTo>
                    <a:pt x="760" y="7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1" name="Freeform 187"/>
            <p:cNvSpPr>
              <a:spLocks/>
            </p:cNvSpPr>
            <p:nvPr/>
          </p:nvSpPr>
          <p:spPr bwMode="auto">
            <a:xfrm>
              <a:off x="21879" y="5464"/>
              <a:ext cx="884" cy="1514"/>
            </a:xfrm>
            <a:custGeom>
              <a:avLst/>
              <a:gdLst/>
              <a:ahLst/>
              <a:cxnLst>
                <a:cxn ang="0">
                  <a:pos x="651" y="630"/>
                </a:cxn>
                <a:cxn ang="0">
                  <a:pos x="806" y="430"/>
                </a:cxn>
                <a:cxn ang="0">
                  <a:pos x="806" y="199"/>
                </a:cxn>
                <a:cxn ang="0">
                  <a:pos x="659" y="56"/>
                </a:cxn>
                <a:cxn ang="0">
                  <a:pos x="434" y="0"/>
                </a:cxn>
                <a:cxn ang="0">
                  <a:pos x="209" y="56"/>
                </a:cxn>
                <a:cxn ang="0">
                  <a:pos x="70" y="207"/>
                </a:cxn>
                <a:cxn ang="0">
                  <a:pos x="62" y="335"/>
                </a:cxn>
                <a:cxn ang="0">
                  <a:pos x="85" y="382"/>
                </a:cxn>
                <a:cxn ang="0">
                  <a:pos x="163" y="414"/>
                </a:cxn>
                <a:cxn ang="0">
                  <a:pos x="240" y="382"/>
                </a:cxn>
                <a:cxn ang="0">
                  <a:pos x="271" y="303"/>
                </a:cxn>
                <a:cxn ang="0">
                  <a:pos x="232" y="215"/>
                </a:cxn>
                <a:cxn ang="0">
                  <a:pos x="163" y="191"/>
                </a:cxn>
                <a:cxn ang="0">
                  <a:pos x="201" y="127"/>
                </a:cxn>
                <a:cxn ang="0">
                  <a:pos x="357" y="64"/>
                </a:cxn>
                <a:cxn ang="0">
                  <a:pos x="519" y="72"/>
                </a:cxn>
                <a:cxn ang="0">
                  <a:pos x="597" y="151"/>
                </a:cxn>
                <a:cxn ang="0">
                  <a:pos x="628" y="303"/>
                </a:cxn>
                <a:cxn ang="0">
                  <a:pos x="620" y="398"/>
                </a:cxn>
                <a:cxn ang="0">
                  <a:pos x="574" y="550"/>
                </a:cxn>
                <a:cxn ang="0">
                  <a:pos x="473" y="645"/>
                </a:cxn>
                <a:cxn ang="0">
                  <a:pos x="380" y="669"/>
                </a:cxn>
                <a:cxn ang="0">
                  <a:pos x="295" y="677"/>
                </a:cxn>
                <a:cxn ang="0">
                  <a:pos x="264" y="685"/>
                </a:cxn>
                <a:cxn ang="0">
                  <a:pos x="279" y="725"/>
                </a:cxn>
                <a:cxn ang="0">
                  <a:pos x="504" y="741"/>
                </a:cxn>
                <a:cxn ang="0">
                  <a:pos x="628" y="869"/>
                </a:cxn>
                <a:cxn ang="0">
                  <a:pos x="667" y="1092"/>
                </a:cxn>
                <a:cxn ang="0">
                  <a:pos x="636" y="1291"/>
                </a:cxn>
                <a:cxn ang="0">
                  <a:pos x="558" y="1403"/>
                </a:cxn>
                <a:cxn ang="0">
                  <a:pos x="465" y="1450"/>
                </a:cxn>
                <a:cxn ang="0">
                  <a:pos x="287" y="1434"/>
                </a:cxn>
                <a:cxn ang="0">
                  <a:pos x="147" y="1355"/>
                </a:cxn>
                <a:cxn ang="0">
                  <a:pos x="147" y="1283"/>
                </a:cxn>
                <a:cxn ang="0">
                  <a:pos x="225" y="1219"/>
                </a:cxn>
                <a:cxn ang="0">
                  <a:pos x="232" y="1124"/>
                </a:cxn>
                <a:cxn ang="0">
                  <a:pos x="178" y="1052"/>
                </a:cxn>
                <a:cxn ang="0">
                  <a:pos x="93" y="1044"/>
                </a:cxn>
                <a:cxn ang="0">
                  <a:pos x="54" y="1060"/>
                </a:cxn>
                <a:cxn ang="0">
                  <a:pos x="23" y="1084"/>
                </a:cxn>
                <a:cxn ang="0">
                  <a:pos x="0" y="1140"/>
                </a:cxn>
                <a:cxn ang="0">
                  <a:pos x="23" y="1283"/>
                </a:cxn>
                <a:cxn ang="0">
                  <a:pos x="178" y="1450"/>
                </a:cxn>
                <a:cxn ang="0">
                  <a:pos x="426" y="1514"/>
                </a:cxn>
                <a:cxn ang="0">
                  <a:pos x="667" y="1450"/>
                </a:cxn>
                <a:cxn ang="0">
                  <a:pos x="822" y="1299"/>
                </a:cxn>
                <a:cxn ang="0">
                  <a:pos x="884" y="1092"/>
                </a:cxn>
                <a:cxn ang="0">
                  <a:pos x="822" y="885"/>
                </a:cxn>
                <a:cxn ang="0">
                  <a:pos x="651" y="733"/>
                </a:cxn>
              </a:cxnLst>
              <a:rect l="0" t="0" r="r" b="b"/>
              <a:pathLst>
                <a:path w="884" h="1514">
                  <a:moveTo>
                    <a:pt x="527" y="693"/>
                  </a:moveTo>
                  <a:lnTo>
                    <a:pt x="651" y="630"/>
                  </a:lnTo>
                  <a:lnTo>
                    <a:pt x="744" y="542"/>
                  </a:lnTo>
                  <a:lnTo>
                    <a:pt x="806" y="430"/>
                  </a:lnTo>
                  <a:lnTo>
                    <a:pt x="830" y="303"/>
                  </a:lnTo>
                  <a:lnTo>
                    <a:pt x="806" y="199"/>
                  </a:lnTo>
                  <a:lnTo>
                    <a:pt x="752" y="120"/>
                  </a:lnTo>
                  <a:lnTo>
                    <a:pt x="659" y="56"/>
                  </a:lnTo>
                  <a:lnTo>
                    <a:pt x="550" y="16"/>
                  </a:lnTo>
                  <a:lnTo>
                    <a:pt x="434" y="0"/>
                  </a:lnTo>
                  <a:lnTo>
                    <a:pt x="310" y="16"/>
                  </a:lnTo>
                  <a:lnTo>
                    <a:pt x="209" y="56"/>
                  </a:lnTo>
                  <a:lnTo>
                    <a:pt x="124" y="120"/>
                  </a:lnTo>
                  <a:lnTo>
                    <a:pt x="70" y="207"/>
                  </a:lnTo>
                  <a:lnTo>
                    <a:pt x="54" y="303"/>
                  </a:lnTo>
                  <a:lnTo>
                    <a:pt x="62" y="335"/>
                  </a:lnTo>
                  <a:lnTo>
                    <a:pt x="70" y="359"/>
                  </a:lnTo>
                  <a:lnTo>
                    <a:pt x="85" y="382"/>
                  </a:lnTo>
                  <a:lnTo>
                    <a:pt x="132" y="414"/>
                  </a:lnTo>
                  <a:lnTo>
                    <a:pt x="163" y="414"/>
                  </a:lnTo>
                  <a:lnTo>
                    <a:pt x="225" y="398"/>
                  </a:lnTo>
                  <a:lnTo>
                    <a:pt x="240" y="382"/>
                  </a:lnTo>
                  <a:lnTo>
                    <a:pt x="271" y="335"/>
                  </a:lnTo>
                  <a:lnTo>
                    <a:pt x="271" y="303"/>
                  </a:lnTo>
                  <a:lnTo>
                    <a:pt x="264" y="247"/>
                  </a:lnTo>
                  <a:lnTo>
                    <a:pt x="232" y="215"/>
                  </a:lnTo>
                  <a:lnTo>
                    <a:pt x="201" y="199"/>
                  </a:lnTo>
                  <a:lnTo>
                    <a:pt x="163" y="191"/>
                  </a:lnTo>
                  <a:lnTo>
                    <a:pt x="139" y="191"/>
                  </a:lnTo>
                  <a:lnTo>
                    <a:pt x="201" y="127"/>
                  </a:lnTo>
                  <a:lnTo>
                    <a:pt x="279" y="80"/>
                  </a:lnTo>
                  <a:lnTo>
                    <a:pt x="357" y="64"/>
                  </a:lnTo>
                  <a:lnTo>
                    <a:pt x="426" y="56"/>
                  </a:lnTo>
                  <a:lnTo>
                    <a:pt x="519" y="72"/>
                  </a:lnTo>
                  <a:lnTo>
                    <a:pt x="558" y="104"/>
                  </a:lnTo>
                  <a:lnTo>
                    <a:pt x="597" y="151"/>
                  </a:lnTo>
                  <a:lnTo>
                    <a:pt x="620" y="215"/>
                  </a:lnTo>
                  <a:lnTo>
                    <a:pt x="628" y="303"/>
                  </a:lnTo>
                  <a:lnTo>
                    <a:pt x="628" y="343"/>
                  </a:lnTo>
                  <a:lnTo>
                    <a:pt x="620" y="398"/>
                  </a:lnTo>
                  <a:lnTo>
                    <a:pt x="605" y="478"/>
                  </a:lnTo>
                  <a:lnTo>
                    <a:pt x="574" y="550"/>
                  </a:lnTo>
                  <a:lnTo>
                    <a:pt x="519" y="614"/>
                  </a:lnTo>
                  <a:lnTo>
                    <a:pt x="473" y="645"/>
                  </a:lnTo>
                  <a:lnTo>
                    <a:pt x="426" y="661"/>
                  </a:lnTo>
                  <a:lnTo>
                    <a:pt x="380" y="669"/>
                  </a:lnTo>
                  <a:lnTo>
                    <a:pt x="310" y="669"/>
                  </a:lnTo>
                  <a:lnTo>
                    <a:pt x="295" y="677"/>
                  </a:lnTo>
                  <a:lnTo>
                    <a:pt x="271" y="677"/>
                  </a:lnTo>
                  <a:lnTo>
                    <a:pt x="264" y="685"/>
                  </a:lnTo>
                  <a:lnTo>
                    <a:pt x="264" y="717"/>
                  </a:lnTo>
                  <a:lnTo>
                    <a:pt x="279" y="725"/>
                  </a:lnTo>
                  <a:lnTo>
                    <a:pt x="411" y="725"/>
                  </a:lnTo>
                  <a:lnTo>
                    <a:pt x="504" y="741"/>
                  </a:lnTo>
                  <a:lnTo>
                    <a:pt x="574" y="789"/>
                  </a:lnTo>
                  <a:lnTo>
                    <a:pt x="628" y="869"/>
                  </a:lnTo>
                  <a:lnTo>
                    <a:pt x="659" y="972"/>
                  </a:lnTo>
                  <a:lnTo>
                    <a:pt x="667" y="1092"/>
                  </a:lnTo>
                  <a:lnTo>
                    <a:pt x="659" y="1203"/>
                  </a:lnTo>
                  <a:lnTo>
                    <a:pt x="636" y="1291"/>
                  </a:lnTo>
                  <a:lnTo>
                    <a:pt x="597" y="1363"/>
                  </a:lnTo>
                  <a:lnTo>
                    <a:pt x="558" y="1403"/>
                  </a:lnTo>
                  <a:lnTo>
                    <a:pt x="512" y="1434"/>
                  </a:lnTo>
                  <a:lnTo>
                    <a:pt x="465" y="1450"/>
                  </a:lnTo>
                  <a:lnTo>
                    <a:pt x="364" y="1450"/>
                  </a:lnTo>
                  <a:lnTo>
                    <a:pt x="287" y="1434"/>
                  </a:lnTo>
                  <a:lnTo>
                    <a:pt x="217" y="1403"/>
                  </a:lnTo>
                  <a:lnTo>
                    <a:pt x="147" y="1355"/>
                  </a:lnTo>
                  <a:lnTo>
                    <a:pt x="93" y="1283"/>
                  </a:lnTo>
                  <a:lnTo>
                    <a:pt x="147" y="1283"/>
                  </a:lnTo>
                  <a:lnTo>
                    <a:pt x="194" y="1259"/>
                  </a:lnTo>
                  <a:lnTo>
                    <a:pt x="225" y="1219"/>
                  </a:lnTo>
                  <a:lnTo>
                    <a:pt x="240" y="1164"/>
                  </a:lnTo>
                  <a:lnTo>
                    <a:pt x="232" y="1124"/>
                  </a:lnTo>
                  <a:lnTo>
                    <a:pt x="217" y="1092"/>
                  </a:lnTo>
                  <a:lnTo>
                    <a:pt x="178" y="1052"/>
                  </a:lnTo>
                  <a:lnTo>
                    <a:pt x="147" y="1044"/>
                  </a:lnTo>
                  <a:lnTo>
                    <a:pt x="93" y="1044"/>
                  </a:lnTo>
                  <a:lnTo>
                    <a:pt x="77" y="1052"/>
                  </a:lnTo>
                  <a:lnTo>
                    <a:pt x="54" y="1060"/>
                  </a:lnTo>
                  <a:lnTo>
                    <a:pt x="39" y="1068"/>
                  </a:lnTo>
                  <a:lnTo>
                    <a:pt x="23" y="1084"/>
                  </a:lnTo>
                  <a:lnTo>
                    <a:pt x="8" y="1108"/>
                  </a:lnTo>
                  <a:lnTo>
                    <a:pt x="0" y="1140"/>
                  </a:lnTo>
                  <a:lnTo>
                    <a:pt x="0" y="1171"/>
                  </a:lnTo>
                  <a:lnTo>
                    <a:pt x="23" y="1283"/>
                  </a:lnTo>
                  <a:lnTo>
                    <a:pt x="85" y="1379"/>
                  </a:lnTo>
                  <a:lnTo>
                    <a:pt x="178" y="1450"/>
                  </a:lnTo>
                  <a:lnTo>
                    <a:pt x="295" y="1498"/>
                  </a:lnTo>
                  <a:lnTo>
                    <a:pt x="426" y="1514"/>
                  </a:lnTo>
                  <a:lnTo>
                    <a:pt x="550" y="1498"/>
                  </a:lnTo>
                  <a:lnTo>
                    <a:pt x="667" y="1450"/>
                  </a:lnTo>
                  <a:lnTo>
                    <a:pt x="752" y="1387"/>
                  </a:lnTo>
                  <a:lnTo>
                    <a:pt x="822" y="1299"/>
                  </a:lnTo>
                  <a:lnTo>
                    <a:pt x="868" y="1195"/>
                  </a:lnTo>
                  <a:lnTo>
                    <a:pt x="884" y="1092"/>
                  </a:lnTo>
                  <a:lnTo>
                    <a:pt x="868" y="988"/>
                  </a:lnTo>
                  <a:lnTo>
                    <a:pt x="822" y="885"/>
                  </a:lnTo>
                  <a:lnTo>
                    <a:pt x="752" y="797"/>
                  </a:lnTo>
                  <a:lnTo>
                    <a:pt x="651" y="733"/>
                  </a:lnTo>
                  <a:lnTo>
                    <a:pt x="527" y="6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2" name="Freeform 188"/>
            <p:cNvSpPr>
              <a:spLocks/>
            </p:cNvSpPr>
            <p:nvPr/>
          </p:nvSpPr>
          <p:spPr bwMode="auto">
            <a:xfrm>
              <a:off x="22949" y="5352"/>
              <a:ext cx="915" cy="694"/>
            </a:xfrm>
            <a:custGeom>
              <a:avLst/>
              <a:gdLst/>
              <a:ahLst/>
              <a:cxnLst>
                <a:cxn ang="0">
                  <a:pos x="109" y="598"/>
                </a:cxn>
                <a:cxn ang="0">
                  <a:pos x="101" y="622"/>
                </a:cxn>
                <a:cxn ang="0">
                  <a:pos x="109" y="678"/>
                </a:cxn>
                <a:cxn ang="0">
                  <a:pos x="132" y="694"/>
                </a:cxn>
                <a:cxn ang="0">
                  <a:pos x="186" y="678"/>
                </a:cxn>
                <a:cxn ang="0">
                  <a:pos x="209" y="662"/>
                </a:cxn>
                <a:cxn ang="0">
                  <a:pos x="225" y="622"/>
                </a:cxn>
                <a:cxn ang="0">
                  <a:pos x="233" y="566"/>
                </a:cxn>
                <a:cxn ang="0">
                  <a:pos x="256" y="471"/>
                </a:cxn>
                <a:cxn ang="0">
                  <a:pos x="279" y="375"/>
                </a:cxn>
                <a:cxn ang="0">
                  <a:pos x="310" y="271"/>
                </a:cxn>
                <a:cxn ang="0">
                  <a:pos x="357" y="184"/>
                </a:cxn>
                <a:cxn ang="0">
                  <a:pos x="442" y="88"/>
                </a:cxn>
                <a:cxn ang="0">
                  <a:pos x="582" y="40"/>
                </a:cxn>
                <a:cxn ang="0">
                  <a:pos x="628" y="56"/>
                </a:cxn>
                <a:cxn ang="0">
                  <a:pos x="659" y="88"/>
                </a:cxn>
                <a:cxn ang="0">
                  <a:pos x="667" y="152"/>
                </a:cxn>
                <a:cxn ang="0">
                  <a:pos x="636" y="327"/>
                </a:cxn>
                <a:cxn ang="0">
                  <a:pos x="582" y="479"/>
                </a:cxn>
                <a:cxn ang="0">
                  <a:pos x="558" y="542"/>
                </a:cxn>
                <a:cxn ang="0">
                  <a:pos x="574" y="614"/>
                </a:cxn>
                <a:cxn ang="0">
                  <a:pos x="644" y="686"/>
                </a:cxn>
                <a:cxn ang="0">
                  <a:pos x="768" y="678"/>
                </a:cxn>
                <a:cxn ang="0">
                  <a:pos x="868" y="582"/>
                </a:cxn>
                <a:cxn ang="0">
                  <a:pos x="915" y="487"/>
                </a:cxn>
                <a:cxn ang="0">
                  <a:pos x="907" y="439"/>
                </a:cxn>
                <a:cxn ang="0">
                  <a:pos x="876" y="447"/>
                </a:cxn>
                <a:cxn ang="0">
                  <a:pos x="830" y="542"/>
                </a:cxn>
                <a:cxn ang="0">
                  <a:pos x="752" y="638"/>
                </a:cxn>
                <a:cxn ang="0">
                  <a:pos x="690" y="646"/>
                </a:cxn>
                <a:cxn ang="0">
                  <a:pos x="667" y="614"/>
                </a:cxn>
                <a:cxn ang="0">
                  <a:pos x="675" y="550"/>
                </a:cxn>
                <a:cxn ang="0">
                  <a:pos x="706" y="471"/>
                </a:cxn>
                <a:cxn ang="0">
                  <a:pos x="752" y="335"/>
                </a:cxn>
                <a:cxn ang="0">
                  <a:pos x="783" y="176"/>
                </a:cxn>
                <a:cxn ang="0">
                  <a:pos x="737" y="48"/>
                </a:cxn>
                <a:cxn ang="0">
                  <a:pos x="636" y="0"/>
                </a:cxn>
                <a:cxn ang="0">
                  <a:pos x="504" y="8"/>
                </a:cxn>
                <a:cxn ang="0">
                  <a:pos x="372" y="88"/>
                </a:cxn>
                <a:cxn ang="0">
                  <a:pos x="310" y="72"/>
                </a:cxn>
                <a:cxn ang="0">
                  <a:pos x="225" y="8"/>
                </a:cxn>
                <a:cxn ang="0">
                  <a:pos x="140" y="0"/>
                </a:cxn>
                <a:cxn ang="0">
                  <a:pos x="93" y="24"/>
                </a:cxn>
                <a:cxn ang="0">
                  <a:pos x="62" y="64"/>
                </a:cxn>
                <a:cxn ang="0">
                  <a:pos x="15" y="176"/>
                </a:cxn>
                <a:cxn ang="0">
                  <a:pos x="0" y="232"/>
                </a:cxn>
                <a:cxn ang="0">
                  <a:pos x="15" y="255"/>
                </a:cxn>
                <a:cxn ang="0">
                  <a:pos x="46" y="247"/>
                </a:cxn>
                <a:cxn ang="0">
                  <a:pos x="54" y="232"/>
                </a:cxn>
                <a:cxn ang="0">
                  <a:pos x="77" y="144"/>
                </a:cxn>
                <a:cxn ang="0">
                  <a:pos x="132" y="56"/>
                </a:cxn>
                <a:cxn ang="0">
                  <a:pos x="202" y="56"/>
                </a:cxn>
                <a:cxn ang="0">
                  <a:pos x="217" y="96"/>
                </a:cxn>
                <a:cxn ang="0">
                  <a:pos x="209" y="160"/>
                </a:cxn>
                <a:cxn ang="0">
                  <a:pos x="202" y="216"/>
                </a:cxn>
                <a:cxn ang="0">
                  <a:pos x="178" y="319"/>
                </a:cxn>
                <a:cxn ang="0">
                  <a:pos x="116" y="582"/>
                </a:cxn>
              </a:cxnLst>
              <a:rect l="0" t="0" r="r" b="b"/>
              <a:pathLst>
                <a:path w="915" h="694">
                  <a:moveTo>
                    <a:pt x="116" y="582"/>
                  </a:moveTo>
                  <a:lnTo>
                    <a:pt x="109" y="598"/>
                  </a:lnTo>
                  <a:lnTo>
                    <a:pt x="109" y="614"/>
                  </a:lnTo>
                  <a:lnTo>
                    <a:pt x="101" y="622"/>
                  </a:lnTo>
                  <a:lnTo>
                    <a:pt x="101" y="662"/>
                  </a:lnTo>
                  <a:lnTo>
                    <a:pt x="109" y="678"/>
                  </a:lnTo>
                  <a:lnTo>
                    <a:pt x="124" y="686"/>
                  </a:lnTo>
                  <a:lnTo>
                    <a:pt x="132" y="694"/>
                  </a:lnTo>
                  <a:lnTo>
                    <a:pt x="171" y="694"/>
                  </a:lnTo>
                  <a:lnTo>
                    <a:pt x="186" y="678"/>
                  </a:lnTo>
                  <a:lnTo>
                    <a:pt x="202" y="670"/>
                  </a:lnTo>
                  <a:lnTo>
                    <a:pt x="209" y="662"/>
                  </a:lnTo>
                  <a:lnTo>
                    <a:pt x="217" y="646"/>
                  </a:lnTo>
                  <a:lnTo>
                    <a:pt x="225" y="622"/>
                  </a:lnTo>
                  <a:lnTo>
                    <a:pt x="225" y="590"/>
                  </a:lnTo>
                  <a:lnTo>
                    <a:pt x="233" y="566"/>
                  </a:lnTo>
                  <a:lnTo>
                    <a:pt x="240" y="526"/>
                  </a:lnTo>
                  <a:lnTo>
                    <a:pt x="256" y="471"/>
                  </a:lnTo>
                  <a:lnTo>
                    <a:pt x="271" y="423"/>
                  </a:lnTo>
                  <a:lnTo>
                    <a:pt x="279" y="375"/>
                  </a:lnTo>
                  <a:lnTo>
                    <a:pt x="295" y="319"/>
                  </a:lnTo>
                  <a:lnTo>
                    <a:pt x="310" y="271"/>
                  </a:lnTo>
                  <a:lnTo>
                    <a:pt x="326" y="232"/>
                  </a:lnTo>
                  <a:lnTo>
                    <a:pt x="357" y="184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4" y="56"/>
                  </a:lnTo>
                  <a:lnTo>
                    <a:pt x="582" y="40"/>
                  </a:lnTo>
                  <a:lnTo>
                    <a:pt x="613" y="40"/>
                  </a:lnTo>
                  <a:lnTo>
                    <a:pt x="628" y="56"/>
                  </a:lnTo>
                  <a:lnTo>
                    <a:pt x="644" y="64"/>
                  </a:lnTo>
                  <a:lnTo>
                    <a:pt x="659" y="88"/>
                  </a:lnTo>
                  <a:lnTo>
                    <a:pt x="667" y="104"/>
                  </a:lnTo>
                  <a:lnTo>
                    <a:pt x="667" y="152"/>
                  </a:lnTo>
                  <a:lnTo>
                    <a:pt x="659" y="232"/>
                  </a:lnTo>
                  <a:lnTo>
                    <a:pt x="636" y="327"/>
                  </a:lnTo>
                  <a:lnTo>
                    <a:pt x="605" y="415"/>
                  </a:lnTo>
                  <a:lnTo>
                    <a:pt x="582" y="479"/>
                  </a:lnTo>
                  <a:lnTo>
                    <a:pt x="566" y="526"/>
                  </a:lnTo>
                  <a:lnTo>
                    <a:pt x="558" y="542"/>
                  </a:lnTo>
                  <a:lnTo>
                    <a:pt x="558" y="558"/>
                  </a:lnTo>
                  <a:lnTo>
                    <a:pt x="574" y="614"/>
                  </a:lnTo>
                  <a:lnTo>
                    <a:pt x="605" y="654"/>
                  </a:lnTo>
                  <a:lnTo>
                    <a:pt x="644" y="686"/>
                  </a:lnTo>
                  <a:lnTo>
                    <a:pt x="698" y="694"/>
                  </a:lnTo>
                  <a:lnTo>
                    <a:pt x="768" y="678"/>
                  </a:lnTo>
                  <a:lnTo>
                    <a:pt x="822" y="638"/>
                  </a:lnTo>
                  <a:lnTo>
                    <a:pt x="868" y="582"/>
                  </a:lnTo>
                  <a:lnTo>
                    <a:pt x="892" y="526"/>
                  </a:lnTo>
                  <a:lnTo>
                    <a:pt x="915" y="487"/>
                  </a:lnTo>
                  <a:lnTo>
                    <a:pt x="915" y="447"/>
                  </a:lnTo>
                  <a:lnTo>
                    <a:pt x="907" y="439"/>
                  </a:lnTo>
                  <a:lnTo>
                    <a:pt x="876" y="439"/>
                  </a:lnTo>
                  <a:lnTo>
                    <a:pt x="876" y="447"/>
                  </a:lnTo>
                  <a:lnTo>
                    <a:pt x="861" y="463"/>
                  </a:lnTo>
                  <a:lnTo>
                    <a:pt x="830" y="542"/>
                  </a:lnTo>
                  <a:lnTo>
                    <a:pt x="791" y="606"/>
                  </a:lnTo>
                  <a:lnTo>
                    <a:pt x="752" y="638"/>
                  </a:lnTo>
                  <a:lnTo>
                    <a:pt x="706" y="654"/>
                  </a:lnTo>
                  <a:lnTo>
                    <a:pt x="690" y="646"/>
                  </a:lnTo>
                  <a:lnTo>
                    <a:pt x="675" y="630"/>
                  </a:lnTo>
                  <a:lnTo>
                    <a:pt x="667" y="614"/>
                  </a:lnTo>
                  <a:lnTo>
                    <a:pt x="667" y="566"/>
                  </a:lnTo>
                  <a:lnTo>
                    <a:pt x="675" y="550"/>
                  </a:lnTo>
                  <a:lnTo>
                    <a:pt x="690" y="502"/>
                  </a:lnTo>
                  <a:lnTo>
                    <a:pt x="706" y="471"/>
                  </a:lnTo>
                  <a:lnTo>
                    <a:pt x="721" y="415"/>
                  </a:lnTo>
                  <a:lnTo>
                    <a:pt x="752" y="335"/>
                  </a:lnTo>
                  <a:lnTo>
                    <a:pt x="775" y="247"/>
                  </a:lnTo>
                  <a:lnTo>
                    <a:pt x="783" y="176"/>
                  </a:lnTo>
                  <a:lnTo>
                    <a:pt x="768" y="96"/>
                  </a:lnTo>
                  <a:lnTo>
                    <a:pt x="737" y="48"/>
                  </a:lnTo>
                  <a:lnTo>
                    <a:pt x="690" y="16"/>
                  </a:lnTo>
                  <a:lnTo>
                    <a:pt x="636" y="0"/>
                  </a:lnTo>
                  <a:lnTo>
                    <a:pt x="589" y="0"/>
                  </a:lnTo>
                  <a:lnTo>
                    <a:pt x="504" y="8"/>
                  </a:lnTo>
                  <a:lnTo>
                    <a:pt x="434" y="48"/>
                  </a:lnTo>
                  <a:lnTo>
                    <a:pt x="372" y="88"/>
                  </a:lnTo>
                  <a:lnTo>
                    <a:pt x="333" y="136"/>
                  </a:lnTo>
                  <a:lnTo>
                    <a:pt x="310" y="72"/>
                  </a:lnTo>
                  <a:lnTo>
                    <a:pt x="271" y="24"/>
                  </a:lnTo>
                  <a:lnTo>
                    <a:pt x="225" y="8"/>
                  </a:lnTo>
                  <a:lnTo>
                    <a:pt x="171" y="0"/>
                  </a:lnTo>
                  <a:lnTo>
                    <a:pt x="140" y="0"/>
                  </a:lnTo>
                  <a:lnTo>
                    <a:pt x="116" y="16"/>
                  </a:lnTo>
                  <a:lnTo>
                    <a:pt x="93" y="24"/>
                  </a:lnTo>
                  <a:lnTo>
                    <a:pt x="77" y="40"/>
                  </a:lnTo>
                  <a:lnTo>
                    <a:pt x="62" y="64"/>
                  </a:lnTo>
                  <a:lnTo>
                    <a:pt x="31" y="128"/>
                  </a:lnTo>
                  <a:lnTo>
                    <a:pt x="15" y="176"/>
                  </a:lnTo>
                  <a:lnTo>
                    <a:pt x="8" y="216"/>
                  </a:lnTo>
                  <a:lnTo>
                    <a:pt x="0" y="232"/>
                  </a:lnTo>
                  <a:lnTo>
                    <a:pt x="0" y="239"/>
                  </a:lnTo>
                  <a:lnTo>
                    <a:pt x="15" y="255"/>
                  </a:lnTo>
                  <a:lnTo>
                    <a:pt x="39" y="255"/>
                  </a:lnTo>
                  <a:lnTo>
                    <a:pt x="46" y="247"/>
                  </a:lnTo>
                  <a:lnTo>
                    <a:pt x="46" y="239"/>
                  </a:lnTo>
                  <a:lnTo>
                    <a:pt x="54" y="232"/>
                  </a:lnTo>
                  <a:lnTo>
                    <a:pt x="62" y="208"/>
                  </a:lnTo>
                  <a:lnTo>
                    <a:pt x="77" y="144"/>
                  </a:lnTo>
                  <a:lnTo>
                    <a:pt x="101" y="88"/>
                  </a:lnTo>
                  <a:lnTo>
                    <a:pt x="132" y="56"/>
                  </a:lnTo>
                  <a:lnTo>
                    <a:pt x="171" y="40"/>
                  </a:lnTo>
                  <a:lnTo>
                    <a:pt x="202" y="56"/>
                  </a:lnTo>
                  <a:lnTo>
                    <a:pt x="209" y="72"/>
                  </a:lnTo>
                  <a:lnTo>
                    <a:pt x="217" y="96"/>
                  </a:lnTo>
                  <a:lnTo>
                    <a:pt x="217" y="136"/>
                  </a:lnTo>
                  <a:lnTo>
                    <a:pt x="209" y="160"/>
                  </a:lnTo>
                  <a:lnTo>
                    <a:pt x="209" y="192"/>
                  </a:lnTo>
                  <a:lnTo>
                    <a:pt x="202" y="216"/>
                  </a:lnTo>
                  <a:lnTo>
                    <a:pt x="194" y="247"/>
                  </a:lnTo>
                  <a:lnTo>
                    <a:pt x="178" y="319"/>
                  </a:lnTo>
                  <a:lnTo>
                    <a:pt x="163" y="383"/>
                  </a:lnTo>
                  <a:lnTo>
                    <a:pt x="116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3" name="Freeform 189"/>
            <p:cNvSpPr>
              <a:spLocks/>
            </p:cNvSpPr>
            <p:nvPr/>
          </p:nvSpPr>
          <p:spPr bwMode="auto">
            <a:xfrm>
              <a:off x="24135" y="5065"/>
              <a:ext cx="559" cy="2638"/>
            </a:xfrm>
            <a:custGeom>
              <a:avLst/>
              <a:gdLst/>
              <a:ahLst/>
              <a:cxnLst>
                <a:cxn ang="0">
                  <a:pos x="559" y="1323"/>
                </a:cxn>
                <a:cxn ang="0">
                  <a:pos x="551" y="1156"/>
                </a:cxn>
                <a:cxn ang="0">
                  <a:pos x="535" y="973"/>
                </a:cxn>
                <a:cxn ang="0">
                  <a:pos x="497" y="781"/>
                </a:cxn>
                <a:cxn ang="0">
                  <a:pos x="435" y="582"/>
                </a:cxn>
                <a:cxn ang="0">
                  <a:pos x="349" y="383"/>
                </a:cxn>
                <a:cxn ang="0">
                  <a:pos x="210" y="168"/>
                </a:cxn>
                <a:cxn ang="0">
                  <a:pos x="93" y="48"/>
                </a:cxn>
                <a:cxn ang="0">
                  <a:pos x="55" y="16"/>
                </a:cxn>
                <a:cxn ang="0">
                  <a:pos x="24" y="0"/>
                </a:cxn>
                <a:cxn ang="0">
                  <a:pos x="16" y="0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24"/>
                </a:cxn>
                <a:cxn ang="0">
                  <a:pos x="16" y="40"/>
                </a:cxn>
                <a:cxn ang="0">
                  <a:pos x="78" y="120"/>
                </a:cxn>
                <a:cxn ang="0">
                  <a:pos x="148" y="216"/>
                </a:cxn>
                <a:cxn ang="0">
                  <a:pos x="217" y="343"/>
                </a:cxn>
                <a:cxn ang="0">
                  <a:pos x="287" y="495"/>
                </a:cxn>
                <a:cxn ang="0">
                  <a:pos x="342" y="686"/>
                </a:cxn>
                <a:cxn ang="0">
                  <a:pos x="380" y="893"/>
                </a:cxn>
                <a:cxn ang="0">
                  <a:pos x="404" y="1108"/>
                </a:cxn>
                <a:cxn ang="0">
                  <a:pos x="411" y="1315"/>
                </a:cxn>
                <a:cxn ang="0">
                  <a:pos x="404" y="1539"/>
                </a:cxn>
                <a:cxn ang="0">
                  <a:pos x="380" y="1762"/>
                </a:cxn>
                <a:cxn ang="0">
                  <a:pos x="342" y="1985"/>
                </a:cxn>
                <a:cxn ang="0">
                  <a:pos x="287" y="2152"/>
                </a:cxn>
                <a:cxn ang="0">
                  <a:pos x="225" y="2296"/>
                </a:cxn>
                <a:cxn ang="0">
                  <a:pos x="155" y="2407"/>
                </a:cxn>
                <a:cxn ang="0">
                  <a:pos x="86" y="2511"/>
                </a:cxn>
                <a:cxn ang="0">
                  <a:pos x="24" y="2591"/>
                </a:cxn>
                <a:cxn ang="0">
                  <a:pos x="8" y="2599"/>
                </a:cxn>
                <a:cxn ang="0">
                  <a:pos x="8" y="2607"/>
                </a:cxn>
                <a:cxn ang="0">
                  <a:pos x="0" y="2614"/>
                </a:cxn>
                <a:cxn ang="0">
                  <a:pos x="0" y="2630"/>
                </a:cxn>
                <a:cxn ang="0">
                  <a:pos x="8" y="2638"/>
                </a:cxn>
                <a:cxn ang="0">
                  <a:pos x="24" y="2638"/>
                </a:cxn>
                <a:cxn ang="0">
                  <a:pos x="55" y="2622"/>
                </a:cxn>
                <a:cxn ang="0">
                  <a:pos x="93" y="2591"/>
                </a:cxn>
                <a:cxn ang="0">
                  <a:pos x="179" y="2503"/>
                </a:cxn>
                <a:cxn ang="0">
                  <a:pos x="202" y="2471"/>
                </a:cxn>
                <a:cxn ang="0">
                  <a:pos x="326" y="2296"/>
                </a:cxn>
                <a:cxn ang="0">
                  <a:pos x="427" y="2096"/>
                </a:cxn>
                <a:cxn ang="0">
                  <a:pos x="497" y="1865"/>
                </a:cxn>
                <a:cxn ang="0">
                  <a:pos x="543" y="1602"/>
                </a:cxn>
                <a:cxn ang="0">
                  <a:pos x="559" y="1323"/>
                </a:cxn>
              </a:cxnLst>
              <a:rect l="0" t="0" r="r" b="b"/>
              <a:pathLst>
                <a:path w="559" h="2638">
                  <a:moveTo>
                    <a:pt x="559" y="1323"/>
                  </a:moveTo>
                  <a:lnTo>
                    <a:pt x="551" y="1156"/>
                  </a:lnTo>
                  <a:lnTo>
                    <a:pt x="535" y="973"/>
                  </a:lnTo>
                  <a:lnTo>
                    <a:pt x="497" y="781"/>
                  </a:lnTo>
                  <a:lnTo>
                    <a:pt x="435" y="582"/>
                  </a:lnTo>
                  <a:lnTo>
                    <a:pt x="349" y="383"/>
                  </a:lnTo>
                  <a:lnTo>
                    <a:pt x="210" y="168"/>
                  </a:lnTo>
                  <a:lnTo>
                    <a:pt x="93" y="48"/>
                  </a:lnTo>
                  <a:lnTo>
                    <a:pt x="55" y="16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24"/>
                  </a:lnTo>
                  <a:lnTo>
                    <a:pt x="16" y="40"/>
                  </a:lnTo>
                  <a:lnTo>
                    <a:pt x="78" y="120"/>
                  </a:lnTo>
                  <a:lnTo>
                    <a:pt x="148" y="216"/>
                  </a:lnTo>
                  <a:lnTo>
                    <a:pt x="217" y="343"/>
                  </a:lnTo>
                  <a:lnTo>
                    <a:pt x="287" y="495"/>
                  </a:lnTo>
                  <a:lnTo>
                    <a:pt x="342" y="686"/>
                  </a:lnTo>
                  <a:lnTo>
                    <a:pt x="380" y="893"/>
                  </a:lnTo>
                  <a:lnTo>
                    <a:pt x="404" y="1108"/>
                  </a:lnTo>
                  <a:lnTo>
                    <a:pt x="411" y="1315"/>
                  </a:lnTo>
                  <a:lnTo>
                    <a:pt x="404" y="1539"/>
                  </a:lnTo>
                  <a:lnTo>
                    <a:pt x="380" y="1762"/>
                  </a:lnTo>
                  <a:lnTo>
                    <a:pt x="342" y="1985"/>
                  </a:lnTo>
                  <a:lnTo>
                    <a:pt x="287" y="2152"/>
                  </a:lnTo>
                  <a:lnTo>
                    <a:pt x="225" y="2296"/>
                  </a:lnTo>
                  <a:lnTo>
                    <a:pt x="155" y="2407"/>
                  </a:lnTo>
                  <a:lnTo>
                    <a:pt x="86" y="2511"/>
                  </a:lnTo>
                  <a:lnTo>
                    <a:pt x="24" y="2591"/>
                  </a:lnTo>
                  <a:lnTo>
                    <a:pt x="8" y="2599"/>
                  </a:lnTo>
                  <a:lnTo>
                    <a:pt x="8" y="2607"/>
                  </a:lnTo>
                  <a:lnTo>
                    <a:pt x="0" y="2614"/>
                  </a:lnTo>
                  <a:lnTo>
                    <a:pt x="0" y="2630"/>
                  </a:lnTo>
                  <a:lnTo>
                    <a:pt x="8" y="2638"/>
                  </a:lnTo>
                  <a:lnTo>
                    <a:pt x="24" y="2638"/>
                  </a:lnTo>
                  <a:lnTo>
                    <a:pt x="55" y="2622"/>
                  </a:lnTo>
                  <a:lnTo>
                    <a:pt x="93" y="2591"/>
                  </a:lnTo>
                  <a:lnTo>
                    <a:pt x="179" y="2503"/>
                  </a:lnTo>
                  <a:lnTo>
                    <a:pt x="202" y="2471"/>
                  </a:lnTo>
                  <a:lnTo>
                    <a:pt x="326" y="2296"/>
                  </a:lnTo>
                  <a:lnTo>
                    <a:pt x="427" y="2096"/>
                  </a:lnTo>
                  <a:lnTo>
                    <a:pt x="497" y="1865"/>
                  </a:lnTo>
                  <a:lnTo>
                    <a:pt x="543" y="1602"/>
                  </a:lnTo>
                  <a:lnTo>
                    <a:pt x="559" y="13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4" name="Freeform 190"/>
            <p:cNvSpPr>
              <a:spLocks/>
            </p:cNvSpPr>
            <p:nvPr/>
          </p:nvSpPr>
          <p:spPr bwMode="auto">
            <a:xfrm>
              <a:off x="25423" y="5958"/>
              <a:ext cx="1070" cy="996"/>
            </a:xfrm>
            <a:custGeom>
              <a:avLst/>
              <a:gdLst/>
              <a:ahLst/>
              <a:cxnLst>
                <a:cxn ang="0">
                  <a:pos x="659" y="271"/>
                </a:cxn>
                <a:cxn ang="0">
                  <a:pos x="744" y="104"/>
                </a:cxn>
                <a:cxn ang="0">
                  <a:pos x="868" y="48"/>
                </a:cxn>
                <a:cxn ang="0">
                  <a:pos x="915" y="56"/>
                </a:cxn>
                <a:cxn ang="0">
                  <a:pos x="969" y="80"/>
                </a:cxn>
                <a:cxn ang="0">
                  <a:pos x="907" y="112"/>
                </a:cxn>
                <a:cxn ang="0">
                  <a:pos x="876" y="167"/>
                </a:cxn>
                <a:cxn ang="0">
                  <a:pos x="868" y="207"/>
                </a:cxn>
                <a:cxn ang="0">
                  <a:pos x="907" y="263"/>
                </a:cxn>
                <a:cxn ang="0">
                  <a:pos x="977" y="271"/>
                </a:cxn>
                <a:cxn ang="0">
                  <a:pos x="1039" y="231"/>
                </a:cxn>
                <a:cxn ang="0">
                  <a:pos x="1070" y="144"/>
                </a:cxn>
                <a:cxn ang="0">
                  <a:pos x="1015" y="40"/>
                </a:cxn>
                <a:cxn ang="0">
                  <a:pos x="915" y="0"/>
                </a:cxn>
                <a:cxn ang="0">
                  <a:pos x="783" y="16"/>
                </a:cxn>
                <a:cxn ang="0">
                  <a:pos x="674" y="120"/>
                </a:cxn>
                <a:cxn ang="0">
                  <a:pos x="604" y="96"/>
                </a:cxn>
                <a:cxn ang="0">
                  <a:pos x="504" y="16"/>
                </a:cxn>
                <a:cxn ang="0">
                  <a:pos x="411" y="0"/>
                </a:cxn>
                <a:cxn ang="0">
                  <a:pos x="248" y="56"/>
                </a:cxn>
                <a:cxn ang="0">
                  <a:pos x="131" y="183"/>
                </a:cxn>
                <a:cxn ang="0">
                  <a:pos x="77" y="303"/>
                </a:cxn>
                <a:cxn ang="0">
                  <a:pos x="69" y="351"/>
                </a:cxn>
                <a:cxn ang="0">
                  <a:pos x="108" y="359"/>
                </a:cxn>
                <a:cxn ang="0">
                  <a:pos x="116" y="335"/>
                </a:cxn>
                <a:cxn ang="0">
                  <a:pos x="232" y="136"/>
                </a:cxn>
                <a:cxn ang="0">
                  <a:pos x="356" y="56"/>
                </a:cxn>
                <a:cxn ang="0">
                  <a:pos x="434" y="48"/>
                </a:cxn>
                <a:cxn ang="0">
                  <a:pos x="496" y="88"/>
                </a:cxn>
                <a:cxn ang="0">
                  <a:pos x="519" y="191"/>
                </a:cxn>
                <a:cxn ang="0">
                  <a:pos x="504" y="319"/>
                </a:cxn>
                <a:cxn ang="0">
                  <a:pos x="449" y="550"/>
                </a:cxn>
                <a:cxn ang="0">
                  <a:pos x="372" y="813"/>
                </a:cxn>
                <a:cxn ang="0">
                  <a:pos x="271" y="932"/>
                </a:cxn>
                <a:cxn ang="0">
                  <a:pos x="162" y="948"/>
                </a:cxn>
                <a:cxn ang="0">
                  <a:pos x="93" y="917"/>
                </a:cxn>
                <a:cxn ang="0">
                  <a:pos x="155" y="893"/>
                </a:cxn>
                <a:cxn ang="0">
                  <a:pos x="193" y="837"/>
                </a:cxn>
                <a:cxn ang="0">
                  <a:pos x="186" y="749"/>
                </a:cxn>
                <a:cxn ang="0">
                  <a:pos x="131" y="725"/>
                </a:cxn>
                <a:cxn ang="0">
                  <a:pos x="62" y="741"/>
                </a:cxn>
                <a:cxn ang="0">
                  <a:pos x="15" y="789"/>
                </a:cxn>
                <a:cxn ang="0">
                  <a:pos x="15" y="917"/>
                </a:cxn>
                <a:cxn ang="0">
                  <a:pos x="131" y="988"/>
                </a:cxn>
                <a:cxn ang="0">
                  <a:pos x="279" y="980"/>
                </a:cxn>
                <a:cxn ang="0">
                  <a:pos x="387" y="893"/>
                </a:cxn>
                <a:cxn ang="0">
                  <a:pos x="426" y="829"/>
                </a:cxn>
                <a:cxn ang="0">
                  <a:pos x="504" y="940"/>
                </a:cxn>
                <a:cxn ang="0">
                  <a:pos x="659" y="996"/>
                </a:cxn>
                <a:cxn ang="0">
                  <a:pos x="822" y="940"/>
                </a:cxn>
                <a:cxn ang="0">
                  <a:pos x="938" y="813"/>
                </a:cxn>
                <a:cxn ang="0">
                  <a:pos x="992" y="693"/>
                </a:cxn>
                <a:cxn ang="0">
                  <a:pos x="1000" y="646"/>
                </a:cxn>
                <a:cxn ang="0">
                  <a:pos x="961" y="638"/>
                </a:cxn>
                <a:cxn ang="0">
                  <a:pos x="946" y="662"/>
                </a:cxn>
                <a:cxn ang="0">
                  <a:pos x="837" y="861"/>
                </a:cxn>
                <a:cxn ang="0">
                  <a:pos x="713" y="940"/>
                </a:cxn>
                <a:cxn ang="0">
                  <a:pos x="604" y="932"/>
                </a:cxn>
                <a:cxn ang="0">
                  <a:pos x="550" y="861"/>
                </a:cxn>
                <a:cxn ang="0">
                  <a:pos x="550" y="757"/>
                </a:cxn>
                <a:cxn ang="0">
                  <a:pos x="581" y="606"/>
                </a:cxn>
              </a:cxnLst>
              <a:rect l="0" t="0" r="r" b="b"/>
              <a:pathLst>
                <a:path w="1070" h="996">
                  <a:moveTo>
                    <a:pt x="651" y="311"/>
                  </a:moveTo>
                  <a:lnTo>
                    <a:pt x="659" y="271"/>
                  </a:lnTo>
                  <a:lnTo>
                    <a:pt x="705" y="159"/>
                  </a:lnTo>
                  <a:lnTo>
                    <a:pt x="744" y="104"/>
                  </a:lnTo>
                  <a:lnTo>
                    <a:pt x="798" y="64"/>
                  </a:lnTo>
                  <a:lnTo>
                    <a:pt x="868" y="48"/>
                  </a:lnTo>
                  <a:lnTo>
                    <a:pt x="891" y="48"/>
                  </a:lnTo>
                  <a:lnTo>
                    <a:pt x="915" y="56"/>
                  </a:lnTo>
                  <a:lnTo>
                    <a:pt x="946" y="64"/>
                  </a:lnTo>
                  <a:lnTo>
                    <a:pt x="969" y="80"/>
                  </a:lnTo>
                  <a:lnTo>
                    <a:pt x="938" y="88"/>
                  </a:lnTo>
                  <a:lnTo>
                    <a:pt x="907" y="112"/>
                  </a:lnTo>
                  <a:lnTo>
                    <a:pt x="891" y="136"/>
                  </a:lnTo>
                  <a:lnTo>
                    <a:pt x="876" y="167"/>
                  </a:lnTo>
                  <a:lnTo>
                    <a:pt x="868" y="191"/>
                  </a:lnTo>
                  <a:lnTo>
                    <a:pt x="868" y="207"/>
                  </a:lnTo>
                  <a:lnTo>
                    <a:pt x="876" y="231"/>
                  </a:lnTo>
                  <a:lnTo>
                    <a:pt x="907" y="263"/>
                  </a:lnTo>
                  <a:lnTo>
                    <a:pt x="922" y="271"/>
                  </a:lnTo>
                  <a:lnTo>
                    <a:pt x="977" y="271"/>
                  </a:lnTo>
                  <a:lnTo>
                    <a:pt x="992" y="263"/>
                  </a:lnTo>
                  <a:lnTo>
                    <a:pt x="1039" y="231"/>
                  </a:lnTo>
                  <a:lnTo>
                    <a:pt x="1054" y="207"/>
                  </a:lnTo>
                  <a:lnTo>
                    <a:pt x="1070" y="144"/>
                  </a:lnTo>
                  <a:lnTo>
                    <a:pt x="1054" y="88"/>
                  </a:lnTo>
                  <a:lnTo>
                    <a:pt x="1015" y="40"/>
                  </a:lnTo>
                  <a:lnTo>
                    <a:pt x="969" y="16"/>
                  </a:lnTo>
                  <a:lnTo>
                    <a:pt x="915" y="0"/>
                  </a:lnTo>
                  <a:lnTo>
                    <a:pt x="868" y="0"/>
                  </a:lnTo>
                  <a:lnTo>
                    <a:pt x="783" y="16"/>
                  </a:lnTo>
                  <a:lnTo>
                    <a:pt x="721" y="64"/>
                  </a:lnTo>
                  <a:lnTo>
                    <a:pt x="674" y="120"/>
                  </a:lnTo>
                  <a:lnTo>
                    <a:pt x="643" y="167"/>
                  </a:lnTo>
                  <a:lnTo>
                    <a:pt x="604" y="96"/>
                  </a:lnTo>
                  <a:lnTo>
                    <a:pt x="558" y="48"/>
                  </a:lnTo>
                  <a:lnTo>
                    <a:pt x="504" y="16"/>
                  </a:lnTo>
                  <a:lnTo>
                    <a:pt x="457" y="0"/>
                  </a:lnTo>
                  <a:lnTo>
                    <a:pt x="411" y="0"/>
                  </a:lnTo>
                  <a:lnTo>
                    <a:pt x="325" y="16"/>
                  </a:lnTo>
                  <a:lnTo>
                    <a:pt x="248" y="56"/>
                  </a:lnTo>
                  <a:lnTo>
                    <a:pt x="178" y="112"/>
                  </a:lnTo>
                  <a:lnTo>
                    <a:pt x="131" y="183"/>
                  </a:lnTo>
                  <a:lnTo>
                    <a:pt x="93" y="247"/>
                  </a:lnTo>
                  <a:lnTo>
                    <a:pt x="77" y="303"/>
                  </a:lnTo>
                  <a:lnTo>
                    <a:pt x="69" y="335"/>
                  </a:lnTo>
                  <a:lnTo>
                    <a:pt x="69" y="351"/>
                  </a:lnTo>
                  <a:lnTo>
                    <a:pt x="77" y="359"/>
                  </a:lnTo>
                  <a:lnTo>
                    <a:pt x="108" y="359"/>
                  </a:lnTo>
                  <a:lnTo>
                    <a:pt x="116" y="351"/>
                  </a:lnTo>
                  <a:lnTo>
                    <a:pt x="116" y="335"/>
                  </a:lnTo>
                  <a:lnTo>
                    <a:pt x="170" y="215"/>
                  </a:lnTo>
                  <a:lnTo>
                    <a:pt x="232" y="136"/>
                  </a:lnTo>
                  <a:lnTo>
                    <a:pt x="294" y="80"/>
                  </a:lnTo>
                  <a:lnTo>
                    <a:pt x="356" y="56"/>
                  </a:lnTo>
                  <a:lnTo>
                    <a:pt x="411" y="48"/>
                  </a:lnTo>
                  <a:lnTo>
                    <a:pt x="434" y="48"/>
                  </a:lnTo>
                  <a:lnTo>
                    <a:pt x="465" y="64"/>
                  </a:lnTo>
                  <a:lnTo>
                    <a:pt x="496" y="88"/>
                  </a:lnTo>
                  <a:lnTo>
                    <a:pt x="511" y="128"/>
                  </a:lnTo>
                  <a:lnTo>
                    <a:pt x="519" y="191"/>
                  </a:lnTo>
                  <a:lnTo>
                    <a:pt x="519" y="247"/>
                  </a:lnTo>
                  <a:lnTo>
                    <a:pt x="504" y="319"/>
                  </a:lnTo>
                  <a:lnTo>
                    <a:pt x="480" y="422"/>
                  </a:lnTo>
                  <a:lnTo>
                    <a:pt x="449" y="550"/>
                  </a:lnTo>
                  <a:lnTo>
                    <a:pt x="411" y="717"/>
                  </a:lnTo>
                  <a:lnTo>
                    <a:pt x="372" y="813"/>
                  </a:lnTo>
                  <a:lnTo>
                    <a:pt x="325" y="885"/>
                  </a:lnTo>
                  <a:lnTo>
                    <a:pt x="271" y="932"/>
                  </a:lnTo>
                  <a:lnTo>
                    <a:pt x="201" y="948"/>
                  </a:lnTo>
                  <a:lnTo>
                    <a:pt x="162" y="948"/>
                  </a:lnTo>
                  <a:lnTo>
                    <a:pt x="131" y="932"/>
                  </a:lnTo>
                  <a:lnTo>
                    <a:pt x="93" y="917"/>
                  </a:lnTo>
                  <a:lnTo>
                    <a:pt x="124" y="909"/>
                  </a:lnTo>
                  <a:lnTo>
                    <a:pt x="155" y="893"/>
                  </a:lnTo>
                  <a:lnTo>
                    <a:pt x="178" y="869"/>
                  </a:lnTo>
                  <a:lnTo>
                    <a:pt x="193" y="837"/>
                  </a:lnTo>
                  <a:lnTo>
                    <a:pt x="193" y="773"/>
                  </a:lnTo>
                  <a:lnTo>
                    <a:pt x="186" y="749"/>
                  </a:lnTo>
                  <a:lnTo>
                    <a:pt x="155" y="733"/>
                  </a:lnTo>
                  <a:lnTo>
                    <a:pt x="131" y="725"/>
                  </a:lnTo>
                  <a:lnTo>
                    <a:pt x="85" y="725"/>
                  </a:lnTo>
                  <a:lnTo>
                    <a:pt x="62" y="741"/>
                  </a:lnTo>
                  <a:lnTo>
                    <a:pt x="31" y="765"/>
                  </a:lnTo>
                  <a:lnTo>
                    <a:pt x="15" y="789"/>
                  </a:lnTo>
                  <a:lnTo>
                    <a:pt x="0" y="853"/>
                  </a:lnTo>
                  <a:lnTo>
                    <a:pt x="15" y="917"/>
                  </a:lnTo>
                  <a:lnTo>
                    <a:pt x="62" y="964"/>
                  </a:lnTo>
                  <a:lnTo>
                    <a:pt x="131" y="988"/>
                  </a:lnTo>
                  <a:lnTo>
                    <a:pt x="201" y="996"/>
                  </a:lnTo>
                  <a:lnTo>
                    <a:pt x="279" y="980"/>
                  </a:lnTo>
                  <a:lnTo>
                    <a:pt x="341" y="940"/>
                  </a:lnTo>
                  <a:lnTo>
                    <a:pt x="387" y="893"/>
                  </a:lnTo>
                  <a:lnTo>
                    <a:pt x="411" y="853"/>
                  </a:lnTo>
                  <a:lnTo>
                    <a:pt x="426" y="829"/>
                  </a:lnTo>
                  <a:lnTo>
                    <a:pt x="457" y="893"/>
                  </a:lnTo>
                  <a:lnTo>
                    <a:pt x="504" y="940"/>
                  </a:lnTo>
                  <a:lnTo>
                    <a:pt x="573" y="980"/>
                  </a:lnTo>
                  <a:lnTo>
                    <a:pt x="659" y="996"/>
                  </a:lnTo>
                  <a:lnTo>
                    <a:pt x="744" y="980"/>
                  </a:lnTo>
                  <a:lnTo>
                    <a:pt x="822" y="940"/>
                  </a:lnTo>
                  <a:lnTo>
                    <a:pt x="884" y="877"/>
                  </a:lnTo>
                  <a:lnTo>
                    <a:pt x="938" y="813"/>
                  </a:lnTo>
                  <a:lnTo>
                    <a:pt x="969" y="749"/>
                  </a:lnTo>
                  <a:lnTo>
                    <a:pt x="992" y="693"/>
                  </a:lnTo>
                  <a:lnTo>
                    <a:pt x="1000" y="654"/>
                  </a:lnTo>
                  <a:lnTo>
                    <a:pt x="1000" y="646"/>
                  </a:lnTo>
                  <a:lnTo>
                    <a:pt x="992" y="638"/>
                  </a:lnTo>
                  <a:lnTo>
                    <a:pt x="961" y="638"/>
                  </a:lnTo>
                  <a:lnTo>
                    <a:pt x="953" y="646"/>
                  </a:lnTo>
                  <a:lnTo>
                    <a:pt x="946" y="662"/>
                  </a:lnTo>
                  <a:lnTo>
                    <a:pt x="899" y="781"/>
                  </a:lnTo>
                  <a:lnTo>
                    <a:pt x="837" y="861"/>
                  </a:lnTo>
                  <a:lnTo>
                    <a:pt x="775" y="917"/>
                  </a:lnTo>
                  <a:lnTo>
                    <a:pt x="713" y="940"/>
                  </a:lnTo>
                  <a:lnTo>
                    <a:pt x="659" y="948"/>
                  </a:lnTo>
                  <a:lnTo>
                    <a:pt x="604" y="932"/>
                  </a:lnTo>
                  <a:lnTo>
                    <a:pt x="573" y="901"/>
                  </a:lnTo>
                  <a:lnTo>
                    <a:pt x="550" y="861"/>
                  </a:lnTo>
                  <a:lnTo>
                    <a:pt x="542" y="805"/>
                  </a:lnTo>
                  <a:lnTo>
                    <a:pt x="550" y="757"/>
                  </a:lnTo>
                  <a:lnTo>
                    <a:pt x="558" y="693"/>
                  </a:lnTo>
                  <a:lnTo>
                    <a:pt x="581" y="606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75" name="Freeform 191"/>
            <p:cNvSpPr>
              <a:spLocks/>
            </p:cNvSpPr>
            <p:nvPr/>
          </p:nvSpPr>
          <p:spPr bwMode="auto">
            <a:xfrm>
              <a:off x="26640" y="5352"/>
              <a:ext cx="915" cy="694"/>
            </a:xfrm>
            <a:custGeom>
              <a:avLst/>
              <a:gdLst/>
              <a:ahLst/>
              <a:cxnLst>
                <a:cxn ang="0">
                  <a:pos x="109" y="598"/>
                </a:cxn>
                <a:cxn ang="0">
                  <a:pos x="101" y="622"/>
                </a:cxn>
                <a:cxn ang="0">
                  <a:pos x="109" y="678"/>
                </a:cxn>
                <a:cxn ang="0">
                  <a:pos x="132" y="694"/>
                </a:cxn>
                <a:cxn ang="0">
                  <a:pos x="186" y="678"/>
                </a:cxn>
                <a:cxn ang="0">
                  <a:pos x="209" y="662"/>
                </a:cxn>
                <a:cxn ang="0">
                  <a:pos x="225" y="622"/>
                </a:cxn>
                <a:cxn ang="0">
                  <a:pos x="233" y="566"/>
                </a:cxn>
                <a:cxn ang="0">
                  <a:pos x="256" y="471"/>
                </a:cxn>
                <a:cxn ang="0">
                  <a:pos x="279" y="375"/>
                </a:cxn>
                <a:cxn ang="0">
                  <a:pos x="310" y="271"/>
                </a:cxn>
                <a:cxn ang="0">
                  <a:pos x="357" y="184"/>
                </a:cxn>
                <a:cxn ang="0">
                  <a:pos x="442" y="88"/>
                </a:cxn>
                <a:cxn ang="0">
                  <a:pos x="582" y="40"/>
                </a:cxn>
                <a:cxn ang="0">
                  <a:pos x="628" y="56"/>
                </a:cxn>
                <a:cxn ang="0">
                  <a:pos x="659" y="88"/>
                </a:cxn>
                <a:cxn ang="0">
                  <a:pos x="667" y="152"/>
                </a:cxn>
                <a:cxn ang="0">
                  <a:pos x="636" y="327"/>
                </a:cxn>
                <a:cxn ang="0">
                  <a:pos x="582" y="479"/>
                </a:cxn>
                <a:cxn ang="0">
                  <a:pos x="558" y="542"/>
                </a:cxn>
                <a:cxn ang="0">
                  <a:pos x="574" y="614"/>
                </a:cxn>
                <a:cxn ang="0">
                  <a:pos x="644" y="686"/>
                </a:cxn>
                <a:cxn ang="0">
                  <a:pos x="768" y="678"/>
                </a:cxn>
                <a:cxn ang="0">
                  <a:pos x="868" y="582"/>
                </a:cxn>
                <a:cxn ang="0">
                  <a:pos x="915" y="487"/>
                </a:cxn>
                <a:cxn ang="0">
                  <a:pos x="907" y="439"/>
                </a:cxn>
                <a:cxn ang="0">
                  <a:pos x="876" y="447"/>
                </a:cxn>
                <a:cxn ang="0">
                  <a:pos x="830" y="542"/>
                </a:cxn>
                <a:cxn ang="0">
                  <a:pos x="752" y="638"/>
                </a:cxn>
                <a:cxn ang="0">
                  <a:pos x="690" y="646"/>
                </a:cxn>
                <a:cxn ang="0">
                  <a:pos x="667" y="614"/>
                </a:cxn>
                <a:cxn ang="0">
                  <a:pos x="675" y="550"/>
                </a:cxn>
                <a:cxn ang="0">
                  <a:pos x="706" y="471"/>
                </a:cxn>
                <a:cxn ang="0">
                  <a:pos x="752" y="335"/>
                </a:cxn>
                <a:cxn ang="0">
                  <a:pos x="783" y="176"/>
                </a:cxn>
                <a:cxn ang="0">
                  <a:pos x="737" y="48"/>
                </a:cxn>
                <a:cxn ang="0">
                  <a:pos x="636" y="0"/>
                </a:cxn>
                <a:cxn ang="0">
                  <a:pos x="504" y="8"/>
                </a:cxn>
                <a:cxn ang="0">
                  <a:pos x="372" y="88"/>
                </a:cxn>
                <a:cxn ang="0">
                  <a:pos x="310" y="72"/>
                </a:cxn>
                <a:cxn ang="0">
                  <a:pos x="225" y="8"/>
                </a:cxn>
                <a:cxn ang="0">
                  <a:pos x="140" y="0"/>
                </a:cxn>
                <a:cxn ang="0">
                  <a:pos x="93" y="24"/>
                </a:cxn>
                <a:cxn ang="0">
                  <a:pos x="62" y="64"/>
                </a:cxn>
                <a:cxn ang="0">
                  <a:pos x="16" y="176"/>
                </a:cxn>
                <a:cxn ang="0">
                  <a:pos x="0" y="232"/>
                </a:cxn>
                <a:cxn ang="0">
                  <a:pos x="16" y="255"/>
                </a:cxn>
                <a:cxn ang="0">
                  <a:pos x="47" y="247"/>
                </a:cxn>
                <a:cxn ang="0">
                  <a:pos x="54" y="232"/>
                </a:cxn>
                <a:cxn ang="0">
                  <a:pos x="78" y="144"/>
                </a:cxn>
                <a:cxn ang="0">
                  <a:pos x="132" y="56"/>
                </a:cxn>
                <a:cxn ang="0">
                  <a:pos x="202" y="56"/>
                </a:cxn>
                <a:cxn ang="0">
                  <a:pos x="217" y="96"/>
                </a:cxn>
                <a:cxn ang="0">
                  <a:pos x="209" y="160"/>
                </a:cxn>
                <a:cxn ang="0">
                  <a:pos x="202" y="216"/>
                </a:cxn>
                <a:cxn ang="0">
                  <a:pos x="178" y="319"/>
                </a:cxn>
                <a:cxn ang="0">
                  <a:pos x="116" y="582"/>
                </a:cxn>
              </a:cxnLst>
              <a:rect l="0" t="0" r="r" b="b"/>
              <a:pathLst>
                <a:path w="915" h="694">
                  <a:moveTo>
                    <a:pt x="116" y="582"/>
                  </a:moveTo>
                  <a:lnTo>
                    <a:pt x="109" y="598"/>
                  </a:lnTo>
                  <a:lnTo>
                    <a:pt x="109" y="614"/>
                  </a:lnTo>
                  <a:lnTo>
                    <a:pt x="101" y="622"/>
                  </a:lnTo>
                  <a:lnTo>
                    <a:pt x="101" y="662"/>
                  </a:lnTo>
                  <a:lnTo>
                    <a:pt x="109" y="678"/>
                  </a:lnTo>
                  <a:lnTo>
                    <a:pt x="124" y="686"/>
                  </a:lnTo>
                  <a:lnTo>
                    <a:pt x="132" y="694"/>
                  </a:lnTo>
                  <a:lnTo>
                    <a:pt x="171" y="694"/>
                  </a:lnTo>
                  <a:lnTo>
                    <a:pt x="186" y="678"/>
                  </a:lnTo>
                  <a:lnTo>
                    <a:pt x="202" y="670"/>
                  </a:lnTo>
                  <a:lnTo>
                    <a:pt x="209" y="662"/>
                  </a:lnTo>
                  <a:lnTo>
                    <a:pt x="217" y="646"/>
                  </a:lnTo>
                  <a:lnTo>
                    <a:pt x="225" y="622"/>
                  </a:lnTo>
                  <a:lnTo>
                    <a:pt x="225" y="590"/>
                  </a:lnTo>
                  <a:lnTo>
                    <a:pt x="233" y="566"/>
                  </a:lnTo>
                  <a:lnTo>
                    <a:pt x="240" y="526"/>
                  </a:lnTo>
                  <a:lnTo>
                    <a:pt x="256" y="471"/>
                  </a:lnTo>
                  <a:lnTo>
                    <a:pt x="271" y="423"/>
                  </a:lnTo>
                  <a:lnTo>
                    <a:pt x="279" y="375"/>
                  </a:lnTo>
                  <a:lnTo>
                    <a:pt x="295" y="319"/>
                  </a:lnTo>
                  <a:lnTo>
                    <a:pt x="310" y="271"/>
                  </a:lnTo>
                  <a:lnTo>
                    <a:pt x="326" y="232"/>
                  </a:lnTo>
                  <a:lnTo>
                    <a:pt x="357" y="184"/>
                  </a:lnTo>
                  <a:lnTo>
                    <a:pt x="395" y="136"/>
                  </a:lnTo>
                  <a:lnTo>
                    <a:pt x="442" y="88"/>
                  </a:lnTo>
                  <a:lnTo>
                    <a:pt x="504" y="56"/>
                  </a:lnTo>
                  <a:lnTo>
                    <a:pt x="582" y="40"/>
                  </a:lnTo>
                  <a:lnTo>
                    <a:pt x="613" y="40"/>
                  </a:lnTo>
                  <a:lnTo>
                    <a:pt x="628" y="56"/>
                  </a:lnTo>
                  <a:lnTo>
                    <a:pt x="644" y="64"/>
                  </a:lnTo>
                  <a:lnTo>
                    <a:pt x="659" y="88"/>
                  </a:lnTo>
                  <a:lnTo>
                    <a:pt x="667" y="104"/>
                  </a:lnTo>
                  <a:lnTo>
                    <a:pt x="667" y="152"/>
                  </a:lnTo>
                  <a:lnTo>
                    <a:pt x="659" y="232"/>
                  </a:lnTo>
                  <a:lnTo>
                    <a:pt x="636" y="327"/>
                  </a:lnTo>
                  <a:lnTo>
                    <a:pt x="605" y="415"/>
                  </a:lnTo>
                  <a:lnTo>
                    <a:pt x="582" y="479"/>
                  </a:lnTo>
                  <a:lnTo>
                    <a:pt x="566" y="526"/>
                  </a:lnTo>
                  <a:lnTo>
                    <a:pt x="558" y="542"/>
                  </a:lnTo>
                  <a:lnTo>
                    <a:pt x="558" y="558"/>
                  </a:lnTo>
                  <a:lnTo>
                    <a:pt x="574" y="614"/>
                  </a:lnTo>
                  <a:lnTo>
                    <a:pt x="605" y="654"/>
                  </a:lnTo>
                  <a:lnTo>
                    <a:pt x="644" y="686"/>
                  </a:lnTo>
                  <a:lnTo>
                    <a:pt x="698" y="694"/>
                  </a:lnTo>
                  <a:lnTo>
                    <a:pt x="768" y="678"/>
                  </a:lnTo>
                  <a:lnTo>
                    <a:pt x="822" y="638"/>
                  </a:lnTo>
                  <a:lnTo>
                    <a:pt x="868" y="582"/>
                  </a:lnTo>
                  <a:lnTo>
                    <a:pt x="892" y="526"/>
                  </a:lnTo>
                  <a:lnTo>
                    <a:pt x="915" y="487"/>
                  </a:lnTo>
                  <a:lnTo>
                    <a:pt x="915" y="447"/>
                  </a:lnTo>
                  <a:lnTo>
                    <a:pt x="907" y="439"/>
                  </a:lnTo>
                  <a:lnTo>
                    <a:pt x="876" y="439"/>
                  </a:lnTo>
                  <a:lnTo>
                    <a:pt x="876" y="447"/>
                  </a:lnTo>
                  <a:lnTo>
                    <a:pt x="861" y="463"/>
                  </a:lnTo>
                  <a:lnTo>
                    <a:pt x="830" y="542"/>
                  </a:lnTo>
                  <a:lnTo>
                    <a:pt x="791" y="606"/>
                  </a:lnTo>
                  <a:lnTo>
                    <a:pt x="752" y="638"/>
                  </a:lnTo>
                  <a:lnTo>
                    <a:pt x="706" y="654"/>
                  </a:lnTo>
                  <a:lnTo>
                    <a:pt x="690" y="646"/>
                  </a:lnTo>
                  <a:lnTo>
                    <a:pt x="675" y="630"/>
                  </a:lnTo>
                  <a:lnTo>
                    <a:pt x="667" y="614"/>
                  </a:lnTo>
                  <a:lnTo>
                    <a:pt x="667" y="566"/>
                  </a:lnTo>
                  <a:lnTo>
                    <a:pt x="675" y="550"/>
                  </a:lnTo>
                  <a:lnTo>
                    <a:pt x="690" y="502"/>
                  </a:lnTo>
                  <a:lnTo>
                    <a:pt x="706" y="471"/>
                  </a:lnTo>
                  <a:lnTo>
                    <a:pt x="721" y="415"/>
                  </a:lnTo>
                  <a:lnTo>
                    <a:pt x="752" y="335"/>
                  </a:lnTo>
                  <a:lnTo>
                    <a:pt x="775" y="247"/>
                  </a:lnTo>
                  <a:lnTo>
                    <a:pt x="783" y="176"/>
                  </a:lnTo>
                  <a:lnTo>
                    <a:pt x="768" y="96"/>
                  </a:lnTo>
                  <a:lnTo>
                    <a:pt x="737" y="48"/>
                  </a:lnTo>
                  <a:lnTo>
                    <a:pt x="690" y="16"/>
                  </a:lnTo>
                  <a:lnTo>
                    <a:pt x="636" y="0"/>
                  </a:lnTo>
                  <a:lnTo>
                    <a:pt x="589" y="0"/>
                  </a:lnTo>
                  <a:lnTo>
                    <a:pt x="504" y="8"/>
                  </a:lnTo>
                  <a:lnTo>
                    <a:pt x="434" y="48"/>
                  </a:lnTo>
                  <a:lnTo>
                    <a:pt x="372" y="88"/>
                  </a:lnTo>
                  <a:lnTo>
                    <a:pt x="333" y="136"/>
                  </a:lnTo>
                  <a:lnTo>
                    <a:pt x="310" y="72"/>
                  </a:lnTo>
                  <a:lnTo>
                    <a:pt x="271" y="24"/>
                  </a:lnTo>
                  <a:lnTo>
                    <a:pt x="225" y="8"/>
                  </a:lnTo>
                  <a:lnTo>
                    <a:pt x="171" y="0"/>
                  </a:lnTo>
                  <a:lnTo>
                    <a:pt x="140" y="0"/>
                  </a:lnTo>
                  <a:lnTo>
                    <a:pt x="116" y="16"/>
                  </a:lnTo>
                  <a:lnTo>
                    <a:pt x="93" y="24"/>
                  </a:lnTo>
                  <a:lnTo>
                    <a:pt x="78" y="40"/>
                  </a:lnTo>
                  <a:lnTo>
                    <a:pt x="62" y="64"/>
                  </a:lnTo>
                  <a:lnTo>
                    <a:pt x="31" y="128"/>
                  </a:lnTo>
                  <a:lnTo>
                    <a:pt x="16" y="176"/>
                  </a:lnTo>
                  <a:lnTo>
                    <a:pt x="8" y="216"/>
                  </a:lnTo>
                  <a:lnTo>
                    <a:pt x="0" y="232"/>
                  </a:lnTo>
                  <a:lnTo>
                    <a:pt x="0" y="239"/>
                  </a:lnTo>
                  <a:lnTo>
                    <a:pt x="16" y="255"/>
                  </a:lnTo>
                  <a:lnTo>
                    <a:pt x="39" y="255"/>
                  </a:lnTo>
                  <a:lnTo>
                    <a:pt x="47" y="247"/>
                  </a:lnTo>
                  <a:lnTo>
                    <a:pt x="47" y="239"/>
                  </a:lnTo>
                  <a:lnTo>
                    <a:pt x="54" y="232"/>
                  </a:lnTo>
                  <a:lnTo>
                    <a:pt x="62" y="208"/>
                  </a:lnTo>
                  <a:lnTo>
                    <a:pt x="78" y="144"/>
                  </a:lnTo>
                  <a:lnTo>
                    <a:pt x="101" y="88"/>
                  </a:lnTo>
                  <a:lnTo>
                    <a:pt x="132" y="56"/>
                  </a:lnTo>
                  <a:lnTo>
                    <a:pt x="171" y="40"/>
                  </a:lnTo>
                  <a:lnTo>
                    <a:pt x="202" y="56"/>
                  </a:lnTo>
                  <a:lnTo>
                    <a:pt x="209" y="72"/>
                  </a:lnTo>
                  <a:lnTo>
                    <a:pt x="217" y="96"/>
                  </a:lnTo>
                  <a:lnTo>
                    <a:pt x="217" y="136"/>
                  </a:lnTo>
                  <a:lnTo>
                    <a:pt x="209" y="160"/>
                  </a:lnTo>
                  <a:lnTo>
                    <a:pt x="209" y="192"/>
                  </a:lnTo>
                  <a:lnTo>
                    <a:pt x="202" y="216"/>
                  </a:lnTo>
                  <a:lnTo>
                    <a:pt x="194" y="247"/>
                  </a:lnTo>
                  <a:lnTo>
                    <a:pt x="178" y="319"/>
                  </a:lnTo>
                  <a:lnTo>
                    <a:pt x="163" y="383"/>
                  </a:lnTo>
                  <a:lnTo>
                    <a:pt x="116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78" name="Group 194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2703644" y="5943600"/>
            <a:ext cx="3275102" cy="685800"/>
            <a:chOff x="2078" y="3860"/>
            <a:chExt cx="21132" cy="4425"/>
          </a:xfrm>
        </p:grpSpPr>
        <p:sp>
          <p:nvSpPr>
            <p:cNvPr id="42180" name="Freeform 196"/>
            <p:cNvSpPr>
              <a:spLocks noEditPoints="1"/>
            </p:cNvSpPr>
            <p:nvPr/>
          </p:nvSpPr>
          <p:spPr bwMode="auto">
            <a:xfrm>
              <a:off x="2078" y="5274"/>
              <a:ext cx="1016" cy="1543"/>
            </a:xfrm>
            <a:custGeom>
              <a:avLst/>
              <a:gdLst/>
              <a:ahLst/>
              <a:cxnLst>
                <a:cxn ang="0">
                  <a:pos x="1016" y="20"/>
                </a:cxn>
                <a:cxn ang="0">
                  <a:pos x="990" y="0"/>
                </a:cxn>
                <a:cxn ang="0">
                  <a:pos x="889" y="6"/>
                </a:cxn>
                <a:cxn ang="0">
                  <a:pos x="756" y="20"/>
                </a:cxn>
                <a:cxn ang="0">
                  <a:pos x="702" y="27"/>
                </a:cxn>
                <a:cxn ang="0">
                  <a:pos x="689" y="47"/>
                </a:cxn>
                <a:cxn ang="0">
                  <a:pos x="702" y="95"/>
                </a:cxn>
                <a:cxn ang="0">
                  <a:pos x="829" y="102"/>
                </a:cxn>
                <a:cxn ang="0">
                  <a:pos x="842" y="129"/>
                </a:cxn>
                <a:cxn ang="0">
                  <a:pos x="709" y="689"/>
                </a:cxn>
                <a:cxn ang="0">
                  <a:pos x="635" y="594"/>
                </a:cxn>
                <a:cxn ang="0">
                  <a:pos x="515" y="553"/>
                </a:cxn>
                <a:cxn ang="0">
                  <a:pos x="301" y="621"/>
                </a:cxn>
                <a:cxn ang="0">
                  <a:pos x="120" y="805"/>
                </a:cxn>
                <a:cxn ang="0">
                  <a:pos x="13" y="1058"/>
                </a:cxn>
                <a:cxn ang="0">
                  <a:pos x="13" y="1304"/>
                </a:cxn>
                <a:cxn ang="0">
                  <a:pos x="113" y="1474"/>
                </a:cxn>
                <a:cxn ang="0">
                  <a:pos x="281" y="1543"/>
                </a:cxn>
                <a:cxn ang="0">
                  <a:pos x="361" y="1529"/>
                </a:cxn>
                <a:cxn ang="0">
                  <a:pos x="488" y="1454"/>
                </a:cxn>
                <a:cxn ang="0">
                  <a:pos x="582" y="1440"/>
                </a:cxn>
                <a:cxn ang="0">
                  <a:pos x="682" y="1529"/>
                </a:cxn>
                <a:cxn ang="0">
                  <a:pos x="822" y="1522"/>
                </a:cxn>
                <a:cxn ang="0">
                  <a:pos x="909" y="1420"/>
                </a:cxn>
                <a:cxn ang="0">
                  <a:pos x="963" y="1256"/>
                </a:cxn>
                <a:cxn ang="0">
                  <a:pos x="976" y="1201"/>
                </a:cxn>
                <a:cxn ang="0">
                  <a:pos x="963" y="1181"/>
                </a:cxn>
                <a:cxn ang="0">
                  <a:pos x="929" y="1188"/>
                </a:cxn>
                <a:cxn ang="0">
                  <a:pos x="923" y="1222"/>
                </a:cxn>
                <a:cxn ang="0">
                  <a:pos x="876" y="1379"/>
                </a:cxn>
                <a:cxn ang="0">
                  <a:pos x="802" y="1474"/>
                </a:cxn>
                <a:cxn ang="0">
                  <a:pos x="735" y="1488"/>
                </a:cxn>
                <a:cxn ang="0">
                  <a:pos x="709" y="1468"/>
                </a:cxn>
                <a:cxn ang="0">
                  <a:pos x="695" y="1345"/>
                </a:cxn>
                <a:cxn ang="0">
                  <a:pos x="702" y="1304"/>
                </a:cxn>
                <a:cxn ang="0">
                  <a:pos x="1016" y="27"/>
                </a:cxn>
                <a:cxn ang="0">
                  <a:pos x="562" y="1270"/>
                </a:cxn>
                <a:cxn ang="0">
                  <a:pos x="548" y="1311"/>
                </a:cxn>
                <a:cxn ang="0">
                  <a:pos x="528" y="1338"/>
                </a:cxn>
                <a:cxn ang="0">
                  <a:pos x="394" y="1461"/>
                </a:cxn>
                <a:cxn ang="0">
                  <a:pos x="287" y="1488"/>
                </a:cxn>
                <a:cxn ang="0">
                  <a:pos x="194" y="1440"/>
                </a:cxn>
                <a:cxn ang="0">
                  <a:pos x="153" y="1338"/>
                </a:cxn>
                <a:cxn ang="0">
                  <a:pos x="153" y="1222"/>
                </a:cxn>
                <a:cxn ang="0">
                  <a:pos x="187" y="1044"/>
                </a:cxn>
                <a:cxn ang="0">
                  <a:pos x="267" y="812"/>
                </a:cxn>
                <a:cxn ang="0">
                  <a:pos x="381" y="655"/>
                </a:cxn>
                <a:cxn ang="0">
                  <a:pos x="515" y="600"/>
                </a:cxn>
                <a:cxn ang="0">
                  <a:pos x="622" y="648"/>
                </a:cxn>
                <a:cxn ang="0">
                  <a:pos x="669" y="737"/>
                </a:cxn>
                <a:cxn ang="0">
                  <a:pos x="682" y="812"/>
                </a:cxn>
                <a:cxn ang="0">
                  <a:pos x="568" y="1256"/>
                </a:cxn>
              </a:cxnLst>
              <a:rect l="0" t="0" r="r" b="b"/>
              <a:pathLst>
                <a:path w="1016" h="1543">
                  <a:moveTo>
                    <a:pt x="1016" y="27"/>
                  </a:moveTo>
                  <a:lnTo>
                    <a:pt x="1016" y="20"/>
                  </a:lnTo>
                  <a:lnTo>
                    <a:pt x="1003" y="6"/>
                  </a:lnTo>
                  <a:lnTo>
                    <a:pt x="990" y="0"/>
                  </a:lnTo>
                  <a:lnTo>
                    <a:pt x="950" y="6"/>
                  </a:lnTo>
                  <a:lnTo>
                    <a:pt x="889" y="6"/>
                  </a:lnTo>
                  <a:lnTo>
                    <a:pt x="816" y="13"/>
                  </a:lnTo>
                  <a:lnTo>
                    <a:pt x="756" y="20"/>
                  </a:lnTo>
                  <a:lnTo>
                    <a:pt x="715" y="27"/>
                  </a:lnTo>
                  <a:lnTo>
                    <a:pt x="702" y="27"/>
                  </a:lnTo>
                  <a:lnTo>
                    <a:pt x="695" y="41"/>
                  </a:lnTo>
                  <a:lnTo>
                    <a:pt x="689" y="47"/>
                  </a:lnTo>
                  <a:lnTo>
                    <a:pt x="689" y="81"/>
                  </a:lnTo>
                  <a:lnTo>
                    <a:pt x="702" y="95"/>
                  </a:lnTo>
                  <a:lnTo>
                    <a:pt x="796" y="95"/>
                  </a:lnTo>
                  <a:lnTo>
                    <a:pt x="829" y="102"/>
                  </a:lnTo>
                  <a:lnTo>
                    <a:pt x="842" y="116"/>
                  </a:lnTo>
                  <a:lnTo>
                    <a:pt x="842" y="129"/>
                  </a:lnTo>
                  <a:lnTo>
                    <a:pt x="836" y="177"/>
                  </a:lnTo>
                  <a:lnTo>
                    <a:pt x="709" y="689"/>
                  </a:lnTo>
                  <a:lnTo>
                    <a:pt x="675" y="635"/>
                  </a:lnTo>
                  <a:lnTo>
                    <a:pt x="635" y="594"/>
                  </a:lnTo>
                  <a:lnTo>
                    <a:pt x="582" y="559"/>
                  </a:lnTo>
                  <a:lnTo>
                    <a:pt x="515" y="553"/>
                  </a:lnTo>
                  <a:lnTo>
                    <a:pt x="408" y="573"/>
                  </a:lnTo>
                  <a:lnTo>
                    <a:pt x="301" y="621"/>
                  </a:lnTo>
                  <a:lnTo>
                    <a:pt x="207" y="703"/>
                  </a:lnTo>
                  <a:lnTo>
                    <a:pt x="120" y="805"/>
                  </a:lnTo>
                  <a:lnTo>
                    <a:pt x="53" y="928"/>
                  </a:lnTo>
                  <a:lnTo>
                    <a:pt x="13" y="1058"/>
                  </a:lnTo>
                  <a:lnTo>
                    <a:pt x="0" y="1188"/>
                  </a:lnTo>
                  <a:lnTo>
                    <a:pt x="13" y="1304"/>
                  </a:lnTo>
                  <a:lnTo>
                    <a:pt x="53" y="1399"/>
                  </a:lnTo>
                  <a:lnTo>
                    <a:pt x="113" y="1474"/>
                  </a:lnTo>
                  <a:lnTo>
                    <a:pt x="187" y="1522"/>
                  </a:lnTo>
                  <a:lnTo>
                    <a:pt x="281" y="1543"/>
                  </a:lnTo>
                  <a:lnTo>
                    <a:pt x="314" y="1536"/>
                  </a:lnTo>
                  <a:lnTo>
                    <a:pt x="361" y="1529"/>
                  </a:lnTo>
                  <a:lnTo>
                    <a:pt x="421" y="1502"/>
                  </a:lnTo>
                  <a:lnTo>
                    <a:pt x="488" y="1454"/>
                  </a:lnTo>
                  <a:lnTo>
                    <a:pt x="562" y="1379"/>
                  </a:lnTo>
                  <a:lnTo>
                    <a:pt x="582" y="1440"/>
                  </a:lnTo>
                  <a:lnTo>
                    <a:pt x="622" y="1495"/>
                  </a:lnTo>
                  <a:lnTo>
                    <a:pt x="682" y="1529"/>
                  </a:lnTo>
                  <a:lnTo>
                    <a:pt x="756" y="1543"/>
                  </a:lnTo>
                  <a:lnTo>
                    <a:pt x="822" y="1522"/>
                  </a:lnTo>
                  <a:lnTo>
                    <a:pt x="869" y="1481"/>
                  </a:lnTo>
                  <a:lnTo>
                    <a:pt x="909" y="1420"/>
                  </a:lnTo>
                  <a:lnTo>
                    <a:pt x="950" y="1311"/>
                  </a:lnTo>
                  <a:lnTo>
                    <a:pt x="963" y="1256"/>
                  </a:lnTo>
                  <a:lnTo>
                    <a:pt x="970" y="1222"/>
                  </a:lnTo>
                  <a:lnTo>
                    <a:pt x="976" y="1201"/>
                  </a:lnTo>
                  <a:lnTo>
                    <a:pt x="976" y="1194"/>
                  </a:lnTo>
                  <a:lnTo>
                    <a:pt x="963" y="1181"/>
                  </a:lnTo>
                  <a:lnTo>
                    <a:pt x="936" y="1181"/>
                  </a:lnTo>
                  <a:lnTo>
                    <a:pt x="929" y="1188"/>
                  </a:lnTo>
                  <a:lnTo>
                    <a:pt x="923" y="1201"/>
                  </a:lnTo>
                  <a:lnTo>
                    <a:pt x="923" y="1222"/>
                  </a:lnTo>
                  <a:lnTo>
                    <a:pt x="896" y="1304"/>
                  </a:lnTo>
                  <a:lnTo>
                    <a:pt x="876" y="1379"/>
                  </a:lnTo>
                  <a:lnTo>
                    <a:pt x="842" y="1440"/>
                  </a:lnTo>
                  <a:lnTo>
                    <a:pt x="802" y="1474"/>
                  </a:lnTo>
                  <a:lnTo>
                    <a:pt x="756" y="1488"/>
                  </a:lnTo>
                  <a:lnTo>
                    <a:pt x="735" y="1488"/>
                  </a:lnTo>
                  <a:lnTo>
                    <a:pt x="722" y="1481"/>
                  </a:lnTo>
                  <a:lnTo>
                    <a:pt x="709" y="1468"/>
                  </a:lnTo>
                  <a:lnTo>
                    <a:pt x="695" y="1427"/>
                  </a:lnTo>
                  <a:lnTo>
                    <a:pt x="695" y="1345"/>
                  </a:lnTo>
                  <a:lnTo>
                    <a:pt x="702" y="1324"/>
                  </a:lnTo>
                  <a:lnTo>
                    <a:pt x="702" y="1304"/>
                  </a:lnTo>
                  <a:lnTo>
                    <a:pt x="709" y="1283"/>
                  </a:lnTo>
                  <a:lnTo>
                    <a:pt x="1016" y="27"/>
                  </a:lnTo>
                  <a:close/>
                  <a:moveTo>
                    <a:pt x="568" y="1256"/>
                  </a:moveTo>
                  <a:lnTo>
                    <a:pt x="562" y="1270"/>
                  </a:lnTo>
                  <a:lnTo>
                    <a:pt x="562" y="1283"/>
                  </a:lnTo>
                  <a:lnTo>
                    <a:pt x="548" y="1311"/>
                  </a:lnTo>
                  <a:lnTo>
                    <a:pt x="541" y="1317"/>
                  </a:lnTo>
                  <a:lnTo>
                    <a:pt x="528" y="1338"/>
                  </a:lnTo>
                  <a:lnTo>
                    <a:pt x="461" y="1413"/>
                  </a:lnTo>
                  <a:lnTo>
                    <a:pt x="394" y="1461"/>
                  </a:lnTo>
                  <a:lnTo>
                    <a:pt x="334" y="1481"/>
                  </a:lnTo>
                  <a:lnTo>
                    <a:pt x="287" y="1488"/>
                  </a:lnTo>
                  <a:lnTo>
                    <a:pt x="234" y="1474"/>
                  </a:lnTo>
                  <a:lnTo>
                    <a:pt x="194" y="1440"/>
                  </a:lnTo>
                  <a:lnTo>
                    <a:pt x="167" y="1393"/>
                  </a:lnTo>
                  <a:lnTo>
                    <a:pt x="153" y="1338"/>
                  </a:lnTo>
                  <a:lnTo>
                    <a:pt x="147" y="1283"/>
                  </a:lnTo>
                  <a:lnTo>
                    <a:pt x="153" y="1222"/>
                  </a:lnTo>
                  <a:lnTo>
                    <a:pt x="167" y="1133"/>
                  </a:lnTo>
                  <a:lnTo>
                    <a:pt x="187" y="1044"/>
                  </a:lnTo>
                  <a:lnTo>
                    <a:pt x="240" y="867"/>
                  </a:lnTo>
                  <a:lnTo>
                    <a:pt x="267" y="812"/>
                  </a:lnTo>
                  <a:lnTo>
                    <a:pt x="321" y="723"/>
                  </a:lnTo>
                  <a:lnTo>
                    <a:pt x="381" y="655"/>
                  </a:lnTo>
                  <a:lnTo>
                    <a:pt x="448" y="614"/>
                  </a:lnTo>
                  <a:lnTo>
                    <a:pt x="515" y="600"/>
                  </a:lnTo>
                  <a:lnTo>
                    <a:pt x="575" y="614"/>
                  </a:lnTo>
                  <a:lnTo>
                    <a:pt x="622" y="648"/>
                  </a:lnTo>
                  <a:lnTo>
                    <a:pt x="648" y="689"/>
                  </a:lnTo>
                  <a:lnTo>
                    <a:pt x="669" y="737"/>
                  </a:lnTo>
                  <a:lnTo>
                    <a:pt x="682" y="771"/>
                  </a:lnTo>
                  <a:lnTo>
                    <a:pt x="682" y="812"/>
                  </a:lnTo>
                  <a:lnTo>
                    <a:pt x="675" y="826"/>
                  </a:lnTo>
                  <a:lnTo>
                    <a:pt x="568" y="12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1" name="Freeform 197"/>
            <p:cNvSpPr>
              <a:spLocks/>
            </p:cNvSpPr>
            <p:nvPr/>
          </p:nvSpPr>
          <p:spPr bwMode="auto">
            <a:xfrm>
              <a:off x="3168" y="6428"/>
              <a:ext cx="910" cy="689"/>
            </a:xfrm>
            <a:custGeom>
              <a:avLst/>
              <a:gdLst/>
              <a:ahLst/>
              <a:cxnLst>
                <a:cxn ang="0">
                  <a:pos x="107" y="594"/>
                </a:cxn>
                <a:cxn ang="0">
                  <a:pos x="100" y="621"/>
                </a:cxn>
                <a:cxn ang="0">
                  <a:pos x="94" y="662"/>
                </a:cxn>
                <a:cxn ang="0">
                  <a:pos x="127" y="689"/>
                </a:cxn>
                <a:cxn ang="0">
                  <a:pos x="181" y="682"/>
                </a:cxn>
                <a:cxn ang="0">
                  <a:pos x="214" y="628"/>
                </a:cxn>
                <a:cxn ang="0">
                  <a:pos x="227" y="559"/>
                </a:cxn>
                <a:cxn ang="0">
                  <a:pos x="254" y="471"/>
                </a:cxn>
                <a:cxn ang="0">
                  <a:pos x="274" y="375"/>
                </a:cxn>
                <a:cxn ang="0">
                  <a:pos x="301" y="286"/>
                </a:cxn>
                <a:cxn ang="0">
                  <a:pos x="328" y="225"/>
                </a:cxn>
                <a:cxn ang="0">
                  <a:pos x="388" y="136"/>
                </a:cxn>
                <a:cxn ang="0">
                  <a:pos x="502" y="61"/>
                </a:cxn>
                <a:cxn ang="0">
                  <a:pos x="602" y="47"/>
                </a:cxn>
                <a:cxn ang="0">
                  <a:pos x="649" y="81"/>
                </a:cxn>
                <a:cxn ang="0">
                  <a:pos x="662" y="150"/>
                </a:cxn>
                <a:cxn ang="0">
                  <a:pos x="642" y="286"/>
                </a:cxn>
                <a:cxn ang="0">
                  <a:pos x="595" y="430"/>
                </a:cxn>
                <a:cxn ang="0">
                  <a:pos x="562" y="518"/>
                </a:cxn>
                <a:cxn ang="0">
                  <a:pos x="555" y="559"/>
                </a:cxn>
                <a:cxn ang="0">
                  <a:pos x="595" y="655"/>
                </a:cxn>
                <a:cxn ang="0">
                  <a:pos x="696" y="689"/>
                </a:cxn>
                <a:cxn ang="0">
                  <a:pos x="816" y="635"/>
                </a:cxn>
                <a:cxn ang="0">
                  <a:pos x="890" y="525"/>
                </a:cxn>
                <a:cxn ang="0">
                  <a:pos x="910" y="457"/>
                </a:cxn>
                <a:cxn ang="0">
                  <a:pos x="896" y="437"/>
                </a:cxn>
                <a:cxn ang="0">
                  <a:pos x="863" y="443"/>
                </a:cxn>
                <a:cxn ang="0">
                  <a:pos x="856" y="464"/>
                </a:cxn>
                <a:cxn ang="0">
                  <a:pos x="789" y="600"/>
                </a:cxn>
                <a:cxn ang="0">
                  <a:pos x="702" y="648"/>
                </a:cxn>
                <a:cxn ang="0">
                  <a:pos x="676" y="641"/>
                </a:cxn>
                <a:cxn ang="0">
                  <a:pos x="662" y="559"/>
                </a:cxn>
                <a:cxn ang="0">
                  <a:pos x="696" y="471"/>
                </a:cxn>
                <a:cxn ang="0">
                  <a:pos x="756" y="307"/>
                </a:cxn>
                <a:cxn ang="0">
                  <a:pos x="776" y="177"/>
                </a:cxn>
                <a:cxn ang="0">
                  <a:pos x="743" y="68"/>
                </a:cxn>
                <a:cxn ang="0">
                  <a:pos x="669" y="13"/>
                </a:cxn>
                <a:cxn ang="0">
                  <a:pos x="582" y="0"/>
                </a:cxn>
                <a:cxn ang="0">
                  <a:pos x="428" y="47"/>
                </a:cxn>
                <a:cxn ang="0">
                  <a:pos x="328" y="143"/>
                </a:cxn>
                <a:cxn ang="0">
                  <a:pos x="288" y="47"/>
                </a:cxn>
                <a:cxn ang="0">
                  <a:pos x="207" y="6"/>
                </a:cxn>
                <a:cxn ang="0">
                  <a:pos x="114" y="13"/>
                </a:cxn>
                <a:cxn ang="0">
                  <a:pos x="53" y="88"/>
                </a:cxn>
                <a:cxn ang="0">
                  <a:pos x="0" y="218"/>
                </a:cxn>
                <a:cxn ang="0">
                  <a:pos x="7" y="252"/>
                </a:cxn>
                <a:cxn ang="0">
                  <a:pos x="20" y="259"/>
                </a:cxn>
                <a:cxn ang="0">
                  <a:pos x="47" y="245"/>
                </a:cxn>
                <a:cxn ang="0">
                  <a:pos x="74" y="150"/>
                </a:cxn>
                <a:cxn ang="0">
                  <a:pos x="127" y="61"/>
                </a:cxn>
                <a:cxn ang="0">
                  <a:pos x="181" y="47"/>
                </a:cxn>
                <a:cxn ang="0">
                  <a:pos x="207" y="81"/>
                </a:cxn>
                <a:cxn ang="0">
                  <a:pos x="214" y="122"/>
                </a:cxn>
                <a:cxn ang="0">
                  <a:pos x="201" y="204"/>
                </a:cxn>
                <a:cxn ang="0">
                  <a:pos x="181" y="293"/>
                </a:cxn>
                <a:cxn ang="0">
                  <a:pos x="154" y="382"/>
                </a:cxn>
              </a:cxnLst>
              <a:rect l="0" t="0" r="r" b="b"/>
              <a:pathLst>
                <a:path w="910" h="689">
                  <a:moveTo>
                    <a:pt x="107" y="580"/>
                  </a:moveTo>
                  <a:lnTo>
                    <a:pt x="107" y="594"/>
                  </a:lnTo>
                  <a:lnTo>
                    <a:pt x="100" y="607"/>
                  </a:lnTo>
                  <a:lnTo>
                    <a:pt x="100" y="621"/>
                  </a:lnTo>
                  <a:lnTo>
                    <a:pt x="94" y="635"/>
                  </a:lnTo>
                  <a:lnTo>
                    <a:pt x="94" y="662"/>
                  </a:lnTo>
                  <a:lnTo>
                    <a:pt x="114" y="682"/>
                  </a:lnTo>
                  <a:lnTo>
                    <a:pt x="127" y="689"/>
                  </a:lnTo>
                  <a:lnTo>
                    <a:pt x="167" y="689"/>
                  </a:lnTo>
                  <a:lnTo>
                    <a:pt x="181" y="682"/>
                  </a:lnTo>
                  <a:lnTo>
                    <a:pt x="194" y="669"/>
                  </a:lnTo>
                  <a:lnTo>
                    <a:pt x="214" y="628"/>
                  </a:lnTo>
                  <a:lnTo>
                    <a:pt x="227" y="587"/>
                  </a:lnTo>
                  <a:lnTo>
                    <a:pt x="227" y="559"/>
                  </a:lnTo>
                  <a:lnTo>
                    <a:pt x="241" y="518"/>
                  </a:lnTo>
                  <a:lnTo>
                    <a:pt x="254" y="471"/>
                  </a:lnTo>
                  <a:lnTo>
                    <a:pt x="261" y="423"/>
                  </a:lnTo>
                  <a:lnTo>
                    <a:pt x="274" y="375"/>
                  </a:lnTo>
                  <a:lnTo>
                    <a:pt x="288" y="320"/>
                  </a:lnTo>
                  <a:lnTo>
                    <a:pt x="301" y="286"/>
                  </a:lnTo>
                  <a:lnTo>
                    <a:pt x="308" y="252"/>
                  </a:lnTo>
                  <a:lnTo>
                    <a:pt x="328" y="225"/>
                  </a:lnTo>
                  <a:lnTo>
                    <a:pt x="348" y="184"/>
                  </a:lnTo>
                  <a:lnTo>
                    <a:pt x="388" y="136"/>
                  </a:lnTo>
                  <a:lnTo>
                    <a:pt x="435" y="95"/>
                  </a:lnTo>
                  <a:lnTo>
                    <a:pt x="502" y="61"/>
                  </a:lnTo>
                  <a:lnTo>
                    <a:pt x="575" y="47"/>
                  </a:lnTo>
                  <a:lnTo>
                    <a:pt x="602" y="47"/>
                  </a:lnTo>
                  <a:lnTo>
                    <a:pt x="622" y="54"/>
                  </a:lnTo>
                  <a:lnTo>
                    <a:pt x="649" y="81"/>
                  </a:lnTo>
                  <a:lnTo>
                    <a:pt x="662" y="109"/>
                  </a:lnTo>
                  <a:lnTo>
                    <a:pt x="662" y="150"/>
                  </a:lnTo>
                  <a:lnTo>
                    <a:pt x="656" y="211"/>
                  </a:lnTo>
                  <a:lnTo>
                    <a:pt x="642" y="286"/>
                  </a:lnTo>
                  <a:lnTo>
                    <a:pt x="615" y="361"/>
                  </a:lnTo>
                  <a:lnTo>
                    <a:pt x="595" y="430"/>
                  </a:lnTo>
                  <a:lnTo>
                    <a:pt x="575" y="478"/>
                  </a:lnTo>
                  <a:lnTo>
                    <a:pt x="562" y="518"/>
                  </a:lnTo>
                  <a:lnTo>
                    <a:pt x="555" y="532"/>
                  </a:lnTo>
                  <a:lnTo>
                    <a:pt x="555" y="559"/>
                  </a:lnTo>
                  <a:lnTo>
                    <a:pt x="562" y="614"/>
                  </a:lnTo>
                  <a:lnTo>
                    <a:pt x="595" y="655"/>
                  </a:lnTo>
                  <a:lnTo>
                    <a:pt x="642" y="682"/>
                  </a:lnTo>
                  <a:lnTo>
                    <a:pt x="696" y="689"/>
                  </a:lnTo>
                  <a:lnTo>
                    <a:pt x="763" y="676"/>
                  </a:lnTo>
                  <a:lnTo>
                    <a:pt x="816" y="635"/>
                  </a:lnTo>
                  <a:lnTo>
                    <a:pt x="856" y="580"/>
                  </a:lnTo>
                  <a:lnTo>
                    <a:pt x="890" y="525"/>
                  </a:lnTo>
                  <a:lnTo>
                    <a:pt x="903" y="484"/>
                  </a:lnTo>
                  <a:lnTo>
                    <a:pt x="910" y="457"/>
                  </a:lnTo>
                  <a:lnTo>
                    <a:pt x="910" y="450"/>
                  </a:lnTo>
                  <a:lnTo>
                    <a:pt x="896" y="437"/>
                  </a:lnTo>
                  <a:lnTo>
                    <a:pt x="870" y="437"/>
                  </a:lnTo>
                  <a:lnTo>
                    <a:pt x="863" y="443"/>
                  </a:lnTo>
                  <a:lnTo>
                    <a:pt x="863" y="450"/>
                  </a:lnTo>
                  <a:lnTo>
                    <a:pt x="856" y="464"/>
                  </a:lnTo>
                  <a:lnTo>
                    <a:pt x="829" y="546"/>
                  </a:lnTo>
                  <a:lnTo>
                    <a:pt x="789" y="600"/>
                  </a:lnTo>
                  <a:lnTo>
                    <a:pt x="743" y="635"/>
                  </a:lnTo>
                  <a:lnTo>
                    <a:pt x="702" y="648"/>
                  </a:lnTo>
                  <a:lnTo>
                    <a:pt x="682" y="648"/>
                  </a:lnTo>
                  <a:lnTo>
                    <a:pt x="676" y="641"/>
                  </a:lnTo>
                  <a:lnTo>
                    <a:pt x="662" y="614"/>
                  </a:lnTo>
                  <a:lnTo>
                    <a:pt x="662" y="559"/>
                  </a:lnTo>
                  <a:lnTo>
                    <a:pt x="676" y="525"/>
                  </a:lnTo>
                  <a:lnTo>
                    <a:pt x="696" y="471"/>
                  </a:lnTo>
                  <a:lnTo>
                    <a:pt x="729" y="368"/>
                  </a:lnTo>
                  <a:lnTo>
                    <a:pt x="756" y="307"/>
                  </a:lnTo>
                  <a:lnTo>
                    <a:pt x="769" y="239"/>
                  </a:lnTo>
                  <a:lnTo>
                    <a:pt x="776" y="177"/>
                  </a:lnTo>
                  <a:lnTo>
                    <a:pt x="769" y="116"/>
                  </a:lnTo>
                  <a:lnTo>
                    <a:pt x="743" y="68"/>
                  </a:lnTo>
                  <a:lnTo>
                    <a:pt x="709" y="34"/>
                  </a:lnTo>
                  <a:lnTo>
                    <a:pt x="669" y="13"/>
                  </a:lnTo>
                  <a:lnTo>
                    <a:pt x="622" y="6"/>
                  </a:lnTo>
                  <a:lnTo>
                    <a:pt x="582" y="0"/>
                  </a:lnTo>
                  <a:lnTo>
                    <a:pt x="495" y="13"/>
                  </a:lnTo>
                  <a:lnTo>
                    <a:pt x="428" y="47"/>
                  </a:lnTo>
                  <a:lnTo>
                    <a:pt x="368" y="95"/>
                  </a:lnTo>
                  <a:lnTo>
                    <a:pt x="328" y="143"/>
                  </a:lnTo>
                  <a:lnTo>
                    <a:pt x="314" y="88"/>
                  </a:lnTo>
                  <a:lnTo>
                    <a:pt x="288" y="47"/>
                  </a:lnTo>
                  <a:lnTo>
                    <a:pt x="247" y="20"/>
                  </a:lnTo>
                  <a:lnTo>
                    <a:pt x="207" y="6"/>
                  </a:lnTo>
                  <a:lnTo>
                    <a:pt x="167" y="0"/>
                  </a:lnTo>
                  <a:lnTo>
                    <a:pt x="114" y="13"/>
                  </a:lnTo>
                  <a:lnTo>
                    <a:pt x="74" y="47"/>
                  </a:lnTo>
                  <a:lnTo>
                    <a:pt x="53" y="88"/>
                  </a:lnTo>
                  <a:lnTo>
                    <a:pt x="27" y="136"/>
                  </a:lnTo>
                  <a:lnTo>
                    <a:pt x="0" y="218"/>
                  </a:lnTo>
                  <a:lnTo>
                    <a:pt x="0" y="245"/>
                  </a:lnTo>
                  <a:lnTo>
                    <a:pt x="7" y="252"/>
                  </a:lnTo>
                  <a:lnTo>
                    <a:pt x="13" y="252"/>
                  </a:lnTo>
                  <a:lnTo>
                    <a:pt x="20" y="259"/>
                  </a:lnTo>
                  <a:lnTo>
                    <a:pt x="33" y="259"/>
                  </a:lnTo>
                  <a:lnTo>
                    <a:pt x="47" y="245"/>
                  </a:lnTo>
                  <a:lnTo>
                    <a:pt x="47" y="232"/>
                  </a:lnTo>
                  <a:lnTo>
                    <a:pt x="74" y="150"/>
                  </a:lnTo>
                  <a:lnTo>
                    <a:pt x="94" y="95"/>
                  </a:lnTo>
                  <a:lnTo>
                    <a:pt x="127" y="61"/>
                  </a:lnTo>
                  <a:lnTo>
                    <a:pt x="167" y="47"/>
                  </a:lnTo>
                  <a:lnTo>
                    <a:pt x="181" y="47"/>
                  </a:lnTo>
                  <a:lnTo>
                    <a:pt x="194" y="54"/>
                  </a:lnTo>
                  <a:lnTo>
                    <a:pt x="207" y="81"/>
                  </a:lnTo>
                  <a:lnTo>
                    <a:pt x="214" y="102"/>
                  </a:lnTo>
                  <a:lnTo>
                    <a:pt x="214" y="122"/>
                  </a:lnTo>
                  <a:lnTo>
                    <a:pt x="207" y="157"/>
                  </a:lnTo>
                  <a:lnTo>
                    <a:pt x="201" y="204"/>
                  </a:lnTo>
                  <a:lnTo>
                    <a:pt x="187" y="245"/>
                  </a:lnTo>
                  <a:lnTo>
                    <a:pt x="181" y="293"/>
                  </a:lnTo>
                  <a:lnTo>
                    <a:pt x="167" y="341"/>
                  </a:lnTo>
                  <a:lnTo>
                    <a:pt x="154" y="382"/>
                  </a:lnTo>
                  <a:lnTo>
                    <a:pt x="107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2" name="Freeform 198"/>
            <p:cNvSpPr>
              <a:spLocks noEditPoints="1"/>
            </p:cNvSpPr>
            <p:nvPr/>
          </p:nvSpPr>
          <p:spPr bwMode="auto">
            <a:xfrm>
              <a:off x="4961" y="5991"/>
              <a:ext cx="1418" cy="512"/>
            </a:xfrm>
            <a:custGeom>
              <a:avLst/>
              <a:gdLst/>
              <a:ahLst/>
              <a:cxnLst>
                <a:cxn ang="0">
                  <a:pos x="1344" y="88"/>
                </a:cxn>
                <a:cxn ang="0">
                  <a:pos x="1371" y="88"/>
                </a:cxn>
                <a:cxn ang="0">
                  <a:pos x="1391" y="81"/>
                </a:cxn>
                <a:cxn ang="0">
                  <a:pos x="1398" y="75"/>
                </a:cxn>
                <a:cxn ang="0">
                  <a:pos x="1411" y="68"/>
                </a:cxn>
                <a:cxn ang="0">
                  <a:pos x="1418" y="61"/>
                </a:cxn>
                <a:cxn ang="0">
                  <a:pos x="1418" y="27"/>
                </a:cxn>
                <a:cxn ang="0">
                  <a:pos x="1411" y="13"/>
                </a:cxn>
                <a:cxn ang="0">
                  <a:pos x="1398" y="6"/>
                </a:cxn>
                <a:cxn ang="0">
                  <a:pos x="1391" y="0"/>
                </a:cxn>
                <a:cxn ang="0">
                  <a:pos x="27" y="0"/>
                </a:cxn>
                <a:cxn ang="0">
                  <a:pos x="20" y="6"/>
                </a:cxn>
                <a:cxn ang="0">
                  <a:pos x="6" y="13"/>
                </a:cxn>
                <a:cxn ang="0">
                  <a:pos x="0" y="27"/>
                </a:cxn>
                <a:cxn ang="0">
                  <a:pos x="0" y="54"/>
                </a:cxn>
                <a:cxn ang="0">
                  <a:pos x="6" y="68"/>
                </a:cxn>
                <a:cxn ang="0">
                  <a:pos x="20" y="75"/>
                </a:cxn>
                <a:cxn ang="0">
                  <a:pos x="27" y="81"/>
                </a:cxn>
                <a:cxn ang="0">
                  <a:pos x="40" y="81"/>
                </a:cxn>
                <a:cxn ang="0">
                  <a:pos x="60" y="88"/>
                </a:cxn>
                <a:cxn ang="0">
                  <a:pos x="73" y="88"/>
                </a:cxn>
                <a:cxn ang="0">
                  <a:pos x="1344" y="88"/>
                </a:cxn>
                <a:cxn ang="0">
                  <a:pos x="1351" y="512"/>
                </a:cxn>
                <a:cxn ang="0">
                  <a:pos x="1378" y="512"/>
                </a:cxn>
                <a:cxn ang="0">
                  <a:pos x="1391" y="505"/>
                </a:cxn>
                <a:cxn ang="0">
                  <a:pos x="1398" y="498"/>
                </a:cxn>
                <a:cxn ang="0">
                  <a:pos x="1411" y="491"/>
                </a:cxn>
                <a:cxn ang="0">
                  <a:pos x="1418" y="484"/>
                </a:cxn>
                <a:cxn ang="0">
                  <a:pos x="1418" y="450"/>
                </a:cxn>
                <a:cxn ang="0">
                  <a:pos x="1411" y="437"/>
                </a:cxn>
                <a:cxn ang="0">
                  <a:pos x="1398" y="430"/>
                </a:cxn>
                <a:cxn ang="0">
                  <a:pos x="1391" y="423"/>
                </a:cxn>
                <a:cxn ang="0">
                  <a:pos x="27" y="423"/>
                </a:cxn>
                <a:cxn ang="0">
                  <a:pos x="20" y="430"/>
                </a:cxn>
                <a:cxn ang="0">
                  <a:pos x="6" y="437"/>
                </a:cxn>
                <a:cxn ang="0">
                  <a:pos x="0" y="450"/>
                </a:cxn>
                <a:cxn ang="0">
                  <a:pos x="0" y="477"/>
                </a:cxn>
                <a:cxn ang="0">
                  <a:pos x="6" y="491"/>
                </a:cxn>
                <a:cxn ang="0">
                  <a:pos x="20" y="498"/>
                </a:cxn>
                <a:cxn ang="0">
                  <a:pos x="27" y="505"/>
                </a:cxn>
                <a:cxn ang="0">
                  <a:pos x="40" y="505"/>
                </a:cxn>
                <a:cxn ang="0">
                  <a:pos x="53" y="512"/>
                </a:cxn>
                <a:cxn ang="0">
                  <a:pos x="67" y="512"/>
                </a:cxn>
                <a:cxn ang="0">
                  <a:pos x="1351" y="512"/>
                </a:cxn>
              </a:cxnLst>
              <a:rect l="0" t="0" r="r" b="b"/>
              <a:pathLst>
                <a:path w="1418" h="512">
                  <a:moveTo>
                    <a:pt x="1344" y="88"/>
                  </a:moveTo>
                  <a:lnTo>
                    <a:pt x="1371" y="88"/>
                  </a:lnTo>
                  <a:lnTo>
                    <a:pt x="1391" y="81"/>
                  </a:lnTo>
                  <a:lnTo>
                    <a:pt x="1398" y="75"/>
                  </a:lnTo>
                  <a:lnTo>
                    <a:pt x="1411" y="68"/>
                  </a:lnTo>
                  <a:lnTo>
                    <a:pt x="1418" y="61"/>
                  </a:lnTo>
                  <a:lnTo>
                    <a:pt x="1418" y="27"/>
                  </a:lnTo>
                  <a:lnTo>
                    <a:pt x="1411" y="13"/>
                  </a:lnTo>
                  <a:lnTo>
                    <a:pt x="1398" y="6"/>
                  </a:lnTo>
                  <a:lnTo>
                    <a:pt x="1391" y="0"/>
                  </a:lnTo>
                  <a:lnTo>
                    <a:pt x="27" y="0"/>
                  </a:lnTo>
                  <a:lnTo>
                    <a:pt x="20" y="6"/>
                  </a:lnTo>
                  <a:lnTo>
                    <a:pt x="6" y="13"/>
                  </a:lnTo>
                  <a:lnTo>
                    <a:pt x="0" y="27"/>
                  </a:lnTo>
                  <a:lnTo>
                    <a:pt x="0" y="54"/>
                  </a:lnTo>
                  <a:lnTo>
                    <a:pt x="6" y="68"/>
                  </a:lnTo>
                  <a:lnTo>
                    <a:pt x="20" y="75"/>
                  </a:lnTo>
                  <a:lnTo>
                    <a:pt x="27" y="81"/>
                  </a:lnTo>
                  <a:lnTo>
                    <a:pt x="40" y="81"/>
                  </a:lnTo>
                  <a:lnTo>
                    <a:pt x="60" y="88"/>
                  </a:lnTo>
                  <a:lnTo>
                    <a:pt x="73" y="88"/>
                  </a:lnTo>
                  <a:lnTo>
                    <a:pt x="1344" y="88"/>
                  </a:lnTo>
                  <a:close/>
                  <a:moveTo>
                    <a:pt x="1351" y="512"/>
                  </a:moveTo>
                  <a:lnTo>
                    <a:pt x="1378" y="512"/>
                  </a:lnTo>
                  <a:lnTo>
                    <a:pt x="1391" y="505"/>
                  </a:lnTo>
                  <a:lnTo>
                    <a:pt x="1398" y="498"/>
                  </a:lnTo>
                  <a:lnTo>
                    <a:pt x="1411" y="491"/>
                  </a:lnTo>
                  <a:lnTo>
                    <a:pt x="1418" y="484"/>
                  </a:lnTo>
                  <a:lnTo>
                    <a:pt x="1418" y="450"/>
                  </a:lnTo>
                  <a:lnTo>
                    <a:pt x="1411" y="437"/>
                  </a:lnTo>
                  <a:lnTo>
                    <a:pt x="1398" y="430"/>
                  </a:lnTo>
                  <a:lnTo>
                    <a:pt x="1391" y="423"/>
                  </a:lnTo>
                  <a:lnTo>
                    <a:pt x="27" y="423"/>
                  </a:lnTo>
                  <a:lnTo>
                    <a:pt x="20" y="430"/>
                  </a:lnTo>
                  <a:lnTo>
                    <a:pt x="6" y="437"/>
                  </a:lnTo>
                  <a:lnTo>
                    <a:pt x="0" y="450"/>
                  </a:lnTo>
                  <a:lnTo>
                    <a:pt x="0" y="477"/>
                  </a:lnTo>
                  <a:lnTo>
                    <a:pt x="6" y="491"/>
                  </a:lnTo>
                  <a:lnTo>
                    <a:pt x="20" y="498"/>
                  </a:lnTo>
                  <a:lnTo>
                    <a:pt x="27" y="505"/>
                  </a:lnTo>
                  <a:lnTo>
                    <a:pt x="40" y="505"/>
                  </a:lnTo>
                  <a:lnTo>
                    <a:pt x="53" y="512"/>
                  </a:lnTo>
                  <a:lnTo>
                    <a:pt x="67" y="512"/>
                  </a:lnTo>
                  <a:lnTo>
                    <a:pt x="1351" y="5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3" name="Freeform 199"/>
            <p:cNvSpPr>
              <a:spLocks/>
            </p:cNvSpPr>
            <p:nvPr/>
          </p:nvSpPr>
          <p:spPr bwMode="auto">
            <a:xfrm>
              <a:off x="7550" y="3860"/>
              <a:ext cx="709" cy="1455"/>
            </a:xfrm>
            <a:custGeom>
              <a:avLst/>
              <a:gdLst/>
              <a:ahLst/>
              <a:cxnLst>
                <a:cxn ang="0">
                  <a:pos x="441" y="62"/>
                </a:cxn>
                <a:cxn ang="0">
                  <a:pos x="441" y="34"/>
                </a:cxn>
                <a:cxn ang="0">
                  <a:pos x="428" y="7"/>
                </a:cxn>
                <a:cxn ang="0">
                  <a:pos x="414" y="7"/>
                </a:cxn>
                <a:cxn ang="0">
                  <a:pos x="394" y="0"/>
                </a:cxn>
                <a:cxn ang="0">
                  <a:pos x="307" y="68"/>
                </a:cxn>
                <a:cxn ang="0">
                  <a:pos x="220" y="109"/>
                </a:cxn>
                <a:cxn ang="0">
                  <a:pos x="133" y="137"/>
                </a:cxn>
                <a:cxn ang="0">
                  <a:pos x="53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46" y="212"/>
                </a:cxn>
                <a:cxn ang="0">
                  <a:pos x="113" y="205"/>
                </a:cxn>
                <a:cxn ang="0">
                  <a:pos x="200" y="184"/>
                </a:cxn>
                <a:cxn ang="0">
                  <a:pos x="281" y="150"/>
                </a:cxn>
                <a:cxn ang="0">
                  <a:pos x="281" y="1325"/>
                </a:cxn>
                <a:cxn ang="0">
                  <a:pos x="267" y="1352"/>
                </a:cxn>
                <a:cxn ang="0">
                  <a:pos x="234" y="1373"/>
                </a:cxn>
                <a:cxn ang="0">
                  <a:pos x="180" y="1386"/>
                </a:cxn>
                <a:cxn ang="0">
                  <a:pos x="13" y="1386"/>
                </a:cxn>
                <a:cxn ang="0">
                  <a:pos x="13" y="1455"/>
                </a:cxn>
                <a:cxn ang="0">
                  <a:pos x="87" y="1448"/>
                </a:cxn>
                <a:cxn ang="0">
                  <a:pos x="635" y="1448"/>
                </a:cxn>
                <a:cxn ang="0">
                  <a:pos x="709" y="1455"/>
                </a:cxn>
                <a:cxn ang="0">
                  <a:pos x="709" y="1386"/>
                </a:cxn>
                <a:cxn ang="0">
                  <a:pos x="548" y="1386"/>
                </a:cxn>
                <a:cxn ang="0">
                  <a:pos x="488" y="1373"/>
                </a:cxn>
                <a:cxn ang="0">
                  <a:pos x="454" y="1352"/>
                </a:cxn>
                <a:cxn ang="0">
                  <a:pos x="441" y="1325"/>
                </a:cxn>
                <a:cxn ang="0">
                  <a:pos x="441" y="1284"/>
                </a:cxn>
                <a:cxn ang="0">
                  <a:pos x="441" y="62"/>
                </a:cxn>
              </a:cxnLst>
              <a:rect l="0" t="0" r="r" b="b"/>
              <a:pathLst>
                <a:path w="709" h="1455">
                  <a:moveTo>
                    <a:pt x="441" y="62"/>
                  </a:moveTo>
                  <a:lnTo>
                    <a:pt x="441" y="34"/>
                  </a:lnTo>
                  <a:lnTo>
                    <a:pt x="428" y="7"/>
                  </a:lnTo>
                  <a:lnTo>
                    <a:pt x="414" y="7"/>
                  </a:lnTo>
                  <a:lnTo>
                    <a:pt x="394" y="0"/>
                  </a:lnTo>
                  <a:lnTo>
                    <a:pt x="307" y="68"/>
                  </a:lnTo>
                  <a:lnTo>
                    <a:pt x="220" y="109"/>
                  </a:lnTo>
                  <a:lnTo>
                    <a:pt x="133" y="137"/>
                  </a:lnTo>
                  <a:lnTo>
                    <a:pt x="53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46" y="212"/>
                  </a:lnTo>
                  <a:lnTo>
                    <a:pt x="113" y="205"/>
                  </a:lnTo>
                  <a:lnTo>
                    <a:pt x="200" y="184"/>
                  </a:lnTo>
                  <a:lnTo>
                    <a:pt x="281" y="150"/>
                  </a:lnTo>
                  <a:lnTo>
                    <a:pt x="281" y="1325"/>
                  </a:lnTo>
                  <a:lnTo>
                    <a:pt x="267" y="1352"/>
                  </a:lnTo>
                  <a:lnTo>
                    <a:pt x="234" y="1373"/>
                  </a:lnTo>
                  <a:lnTo>
                    <a:pt x="180" y="1386"/>
                  </a:lnTo>
                  <a:lnTo>
                    <a:pt x="13" y="1386"/>
                  </a:lnTo>
                  <a:lnTo>
                    <a:pt x="13" y="1455"/>
                  </a:lnTo>
                  <a:lnTo>
                    <a:pt x="87" y="1448"/>
                  </a:lnTo>
                  <a:lnTo>
                    <a:pt x="635" y="1448"/>
                  </a:lnTo>
                  <a:lnTo>
                    <a:pt x="709" y="1455"/>
                  </a:lnTo>
                  <a:lnTo>
                    <a:pt x="709" y="1386"/>
                  </a:lnTo>
                  <a:lnTo>
                    <a:pt x="548" y="1386"/>
                  </a:lnTo>
                  <a:lnTo>
                    <a:pt x="488" y="1373"/>
                  </a:lnTo>
                  <a:lnTo>
                    <a:pt x="454" y="1352"/>
                  </a:lnTo>
                  <a:lnTo>
                    <a:pt x="441" y="1325"/>
                  </a:lnTo>
                  <a:lnTo>
                    <a:pt x="441" y="1284"/>
                  </a:lnTo>
                  <a:lnTo>
                    <a:pt x="441" y="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4" name="Rectangle 200"/>
            <p:cNvSpPr>
              <a:spLocks noChangeArrowheads="1"/>
            </p:cNvSpPr>
            <p:nvPr/>
          </p:nvSpPr>
          <p:spPr bwMode="auto">
            <a:xfrm>
              <a:off x="7269" y="6264"/>
              <a:ext cx="1077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5" name="Freeform 201"/>
            <p:cNvSpPr>
              <a:spLocks noEditPoints="1"/>
            </p:cNvSpPr>
            <p:nvPr/>
          </p:nvSpPr>
          <p:spPr bwMode="auto">
            <a:xfrm>
              <a:off x="7422" y="6810"/>
              <a:ext cx="944" cy="1475"/>
            </a:xfrm>
            <a:custGeom>
              <a:avLst/>
              <a:gdLst/>
              <a:ahLst/>
              <a:cxnLst>
                <a:cxn ang="0">
                  <a:pos x="0" y="1113"/>
                </a:cxn>
                <a:cxn ang="0">
                  <a:pos x="569" y="1113"/>
                </a:cxn>
                <a:cxn ang="0">
                  <a:pos x="569" y="1345"/>
                </a:cxn>
                <a:cxn ang="0">
                  <a:pos x="556" y="1372"/>
                </a:cxn>
                <a:cxn ang="0">
                  <a:pos x="529" y="1393"/>
                </a:cxn>
                <a:cxn ang="0">
                  <a:pos x="482" y="1407"/>
                </a:cxn>
                <a:cxn ang="0">
                  <a:pos x="362" y="1407"/>
                </a:cxn>
                <a:cxn ang="0">
                  <a:pos x="362" y="1475"/>
                </a:cxn>
                <a:cxn ang="0">
                  <a:pos x="502" y="1468"/>
                </a:cxn>
                <a:cxn ang="0">
                  <a:pos x="797" y="1468"/>
                </a:cxn>
                <a:cxn ang="0">
                  <a:pos x="937" y="1475"/>
                </a:cxn>
                <a:cxn ang="0">
                  <a:pos x="937" y="1407"/>
                </a:cxn>
                <a:cxn ang="0">
                  <a:pos x="817" y="1407"/>
                </a:cxn>
                <a:cxn ang="0">
                  <a:pos x="770" y="1393"/>
                </a:cxn>
                <a:cxn ang="0">
                  <a:pos x="743" y="1372"/>
                </a:cxn>
                <a:cxn ang="0">
                  <a:pos x="736" y="1345"/>
                </a:cxn>
                <a:cxn ang="0">
                  <a:pos x="730" y="1304"/>
                </a:cxn>
                <a:cxn ang="0">
                  <a:pos x="730" y="1113"/>
                </a:cxn>
                <a:cxn ang="0">
                  <a:pos x="944" y="1113"/>
                </a:cxn>
                <a:cxn ang="0">
                  <a:pos x="944" y="1045"/>
                </a:cxn>
                <a:cxn ang="0">
                  <a:pos x="730" y="1045"/>
                </a:cxn>
                <a:cxn ang="0">
                  <a:pos x="730" y="14"/>
                </a:cxn>
                <a:cxn ang="0">
                  <a:pos x="716" y="0"/>
                </a:cxn>
                <a:cxn ang="0">
                  <a:pos x="676" y="0"/>
                </a:cxn>
                <a:cxn ang="0">
                  <a:pos x="663" y="14"/>
                </a:cxn>
                <a:cxn ang="0">
                  <a:pos x="656" y="27"/>
                </a:cxn>
                <a:cxn ang="0">
                  <a:pos x="0" y="1045"/>
                </a:cxn>
                <a:cxn ang="0">
                  <a:pos x="0" y="1113"/>
                </a:cxn>
                <a:cxn ang="0">
                  <a:pos x="582" y="1045"/>
                </a:cxn>
                <a:cxn ang="0">
                  <a:pos x="61" y="1045"/>
                </a:cxn>
                <a:cxn ang="0">
                  <a:pos x="582" y="232"/>
                </a:cxn>
                <a:cxn ang="0">
                  <a:pos x="582" y="1045"/>
                </a:cxn>
              </a:cxnLst>
              <a:rect l="0" t="0" r="r" b="b"/>
              <a:pathLst>
                <a:path w="944" h="1475">
                  <a:moveTo>
                    <a:pt x="0" y="1113"/>
                  </a:moveTo>
                  <a:lnTo>
                    <a:pt x="569" y="1113"/>
                  </a:lnTo>
                  <a:lnTo>
                    <a:pt x="569" y="1345"/>
                  </a:lnTo>
                  <a:lnTo>
                    <a:pt x="556" y="1372"/>
                  </a:lnTo>
                  <a:lnTo>
                    <a:pt x="529" y="1393"/>
                  </a:lnTo>
                  <a:lnTo>
                    <a:pt x="482" y="1407"/>
                  </a:lnTo>
                  <a:lnTo>
                    <a:pt x="362" y="1407"/>
                  </a:lnTo>
                  <a:lnTo>
                    <a:pt x="362" y="1475"/>
                  </a:lnTo>
                  <a:lnTo>
                    <a:pt x="502" y="1468"/>
                  </a:lnTo>
                  <a:lnTo>
                    <a:pt x="797" y="1468"/>
                  </a:lnTo>
                  <a:lnTo>
                    <a:pt x="937" y="1475"/>
                  </a:lnTo>
                  <a:lnTo>
                    <a:pt x="937" y="1407"/>
                  </a:lnTo>
                  <a:lnTo>
                    <a:pt x="817" y="1407"/>
                  </a:lnTo>
                  <a:lnTo>
                    <a:pt x="770" y="1393"/>
                  </a:lnTo>
                  <a:lnTo>
                    <a:pt x="743" y="1372"/>
                  </a:lnTo>
                  <a:lnTo>
                    <a:pt x="736" y="1345"/>
                  </a:lnTo>
                  <a:lnTo>
                    <a:pt x="730" y="1304"/>
                  </a:lnTo>
                  <a:lnTo>
                    <a:pt x="730" y="1113"/>
                  </a:lnTo>
                  <a:lnTo>
                    <a:pt x="944" y="1113"/>
                  </a:lnTo>
                  <a:lnTo>
                    <a:pt x="944" y="1045"/>
                  </a:lnTo>
                  <a:lnTo>
                    <a:pt x="730" y="1045"/>
                  </a:lnTo>
                  <a:lnTo>
                    <a:pt x="730" y="14"/>
                  </a:lnTo>
                  <a:lnTo>
                    <a:pt x="716" y="0"/>
                  </a:lnTo>
                  <a:lnTo>
                    <a:pt x="676" y="0"/>
                  </a:lnTo>
                  <a:lnTo>
                    <a:pt x="663" y="14"/>
                  </a:lnTo>
                  <a:lnTo>
                    <a:pt x="656" y="27"/>
                  </a:lnTo>
                  <a:lnTo>
                    <a:pt x="0" y="1045"/>
                  </a:lnTo>
                  <a:lnTo>
                    <a:pt x="0" y="1113"/>
                  </a:lnTo>
                  <a:close/>
                  <a:moveTo>
                    <a:pt x="582" y="1045"/>
                  </a:moveTo>
                  <a:lnTo>
                    <a:pt x="61" y="1045"/>
                  </a:lnTo>
                  <a:lnTo>
                    <a:pt x="582" y="232"/>
                  </a:lnTo>
                  <a:lnTo>
                    <a:pt x="582" y="10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6" name="Freeform 202"/>
            <p:cNvSpPr>
              <a:spLocks/>
            </p:cNvSpPr>
            <p:nvPr/>
          </p:nvSpPr>
          <p:spPr bwMode="auto">
            <a:xfrm>
              <a:off x="9362" y="4939"/>
              <a:ext cx="556" cy="2615"/>
            </a:xfrm>
            <a:custGeom>
              <a:avLst/>
              <a:gdLst/>
              <a:ahLst/>
              <a:cxnLst>
                <a:cxn ang="0">
                  <a:pos x="556" y="2595"/>
                </a:cxn>
                <a:cxn ang="0">
                  <a:pos x="556" y="2588"/>
                </a:cxn>
                <a:cxn ang="0">
                  <a:pos x="549" y="2581"/>
                </a:cxn>
                <a:cxn ang="0">
                  <a:pos x="549" y="2574"/>
                </a:cxn>
                <a:cxn ang="0">
                  <a:pos x="495" y="2513"/>
                </a:cxn>
                <a:cxn ang="0">
                  <a:pos x="435" y="2438"/>
                </a:cxn>
                <a:cxn ang="0">
                  <a:pos x="375" y="2349"/>
                </a:cxn>
                <a:cxn ang="0">
                  <a:pos x="315" y="2233"/>
                </a:cxn>
                <a:cxn ang="0">
                  <a:pos x="261" y="2096"/>
                </a:cxn>
                <a:cxn ang="0">
                  <a:pos x="215" y="1932"/>
                </a:cxn>
                <a:cxn ang="0">
                  <a:pos x="174" y="1728"/>
                </a:cxn>
                <a:cxn ang="0">
                  <a:pos x="154" y="1516"/>
                </a:cxn>
                <a:cxn ang="0">
                  <a:pos x="148" y="1311"/>
                </a:cxn>
                <a:cxn ang="0">
                  <a:pos x="154" y="1038"/>
                </a:cxn>
                <a:cxn ang="0">
                  <a:pos x="188" y="792"/>
                </a:cxn>
                <a:cxn ang="0">
                  <a:pos x="241" y="574"/>
                </a:cxn>
                <a:cxn ang="0">
                  <a:pos x="322" y="376"/>
                </a:cxn>
                <a:cxn ang="0">
                  <a:pos x="415" y="205"/>
                </a:cxn>
                <a:cxn ang="0">
                  <a:pos x="536" y="55"/>
                </a:cxn>
                <a:cxn ang="0">
                  <a:pos x="542" y="41"/>
                </a:cxn>
                <a:cxn ang="0">
                  <a:pos x="556" y="27"/>
                </a:cxn>
                <a:cxn ang="0">
                  <a:pos x="556" y="20"/>
                </a:cxn>
                <a:cxn ang="0">
                  <a:pos x="549" y="7"/>
                </a:cxn>
                <a:cxn ang="0">
                  <a:pos x="542" y="7"/>
                </a:cxn>
                <a:cxn ang="0">
                  <a:pos x="536" y="0"/>
                </a:cxn>
                <a:cxn ang="0">
                  <a:pos x="529" y="0"/>
                </a:cxn>
                <a:cxn ang="0">
                  <a:pos x="502" y="14"/>
                </a:cxn>
                <a:cxn ang="0">
                  <a:pos x="462" y="48"/>
                </a:cxn>
                <a:cxn ang="0">
                  <a:pos x="415" y="96"/>
                </a:cxn>
                <a:cxn ang="0">
                  <a:pos x="382" y="137"/>
                </a:cxn>
                <a:cxn ang="0">
                  <a:pos x="355" y="164"/>
                </a:cxn>
                <a:cxn ang="0">
                  <a:pos x="255" y="307"/>
                </a:cxn>
                <a:cxn ang="0">
                  <a:pos x="168" y="471"/>
                </a:cxn>
                <a:cxn ang="0">
                  <a:pos x="94" y="655"/>
                </a:cxn>
                <a:cxn ang="0">
                  <a:pos x="41" y="853"/>
                </a:cxn>
                <a:cxn ang="0">
                  <a:pos x="7" y="1072"/>
                </a:cxn>
                <a:cxn ang="0">
                  <a:pos x="0" y="1304"/>
                </a:cxn>
                <a:cxn ang="0">
                  <a:pos x="7" y="1468"/>
                </a:cxn>
                <a:cxn ang="0">
                  <a:pos x="21" y="1652"/>
                </a:cxn>
                <a:cxn ang="0">
                  <a:pos x="61" y="1844"/>
                </a:cxn>
                <a:cxn ang="0">
                  <a:pos x="121" y="2042"/>
                </a:cxn>
                <a:cxn ang="0">
                  <a:pos x="208" y="2233"/>
                </a:cxn>
                <a:cxn ang="0">
                  <a:pos x="328" y="2424"/>
                </a:cxn>
                <a:cxn ang="0">
                  <a:pos x="348" y="2444"/>
                </a:cxn>
                <a:cxn ang="0">
                  <a:pos x="382" y="2485"/>
                </a:cxn>
                <a:cxn ang="0">
                  <a:pos x="422" y="2526"/>
                </a:cxn>
                <a:cxn ang="0">
                  <a:pos x="462" y="2574"/>
                </a:cxn>
                <a:cxn ang="0">
                  <a:pos x="502" y="2602"/>
                </a:cxn>
                <a:cxn ang="0">
                  <a:pos x="529" y="2615"/>
                </a:cxn>
                <a:cxn ang="0">
                  <a:pos x="542" y="2615"/>
                </a:cxn>
                <a:cxn ang="0">
                  <a:pos x="556" y="2602"/>
                </a:cxn>
                <a:cxn ang="0">
                  <a:pos x="556" y="2595"/>
                </a:cxn>
              </a:cxnLst>
              <a:rect l="0" t="0" r="r" b="b"/>
              <a:pathLst>
                <a:path w="556" h="2615">
                  <a:moveTo>
                    <a:pt x="556" y="2595"/>
                  </a:moveTo>
                  <a:lnTo>
                    <a:pt x="556" y="2588"/>
                  </a:lnTo>
                  <a:lnTo>
                    <a:pt x="549" y="2581"/>
                  </a:lnTo>
                  <a:lnTo>
                    <a:pt x="549" y="2574"/>
                  </a:lnTo>
                  <a:lnTo>
                    <a:pt x="495" y="2513"/>
                  </a:lnTo>
                  <a:lnTo>
                    <a:pt x="435" y="2438"/>
                  </a:lnTo>
                  <a:lnTo>
                    <a:pt x="375" y="2349"/>
                  </a:lnTo>
                  <a:lnTo>
                    <a:pt x="315" y="2233"/>
                  </a:lnTo>
                  <a:lnTo>
                    <a:pt x="261" y="2096"/>
                  </a:lnTo>
                  <a:lnTo>
                    <a:pt x="215" y="1932"/>
                  </a:lnTo>
                  <a:lnTo>
                    <a:pt x="174" y="1728"/>
                  </a:lnTo>
                  <a:lnTo>
                    <a:pt x="154" y="1516"/>
                  </a:lnTo>
                  <a:lnTo>
                    <a:pt x="148" y="1311"/>
                  </a:lnTo>
                  <a:lnTo>
                    <a:pt x="154" y="1038"/>
                  </a:lnTo>
                  <a:lnTo>
                    <a:pt x="188" y="792"/>
                  </a:lnTo>
                  <a:lnTo>
                    <a:pt x="241" y="574"/>
                  </a:lnTo>
                  <a:lnTo>
                    <a:pt x="322" y="376"/>
                  </a:lnTo>
                  <a:lnTo>
                    <a:pt x="415" y="205"/>
                  </a:lnTo>
                  <a:lnTo>
                    <a:pt x="536" y="55"/>
                  </a:lnTo>
                  <a:lnTo>
                    <a:pt x="542" y="41"/>
                  </a:lnTo>
                  <a:lnTo>
                    <a:pt x="556" y="27"/>
                  </a:lnTo>
                  <a:lnTo>
                    <a:pt x="556" y="20"/>
                  </a:lnTo>
                  <a:lnTo>
                    <a:pt x="549" y="7"/>
                  </a:lnTo>
                  <a:lnTo>
                    <a:pt x="542" y="7"/>
                  </a:lnTo>
                  <a:lnTo>
                    <a:pt x="536" y="0"/>
                  </a:lnTo>
                  <a:lnTo>
                    <a:pt x="529" y="0"/>
                  </a:lnTo>
                  <a:lnTo>
                    <a:pt x="502" y="14"/>
                  </a:lnTo>
                  <a:lnTo>
                    <a:pt x="462" y="48"/>
                  </a:lnTo>
                  <a:lnTo>
                    <a:pt x="415" y="96"/>
                  </a:lnTo>
                  <a:lnTo>
                    <a:pt x="382" y="137"/>
                  </a:lnTo>
                  <a:lnTo>
                    <a:pt x="355" y="164"/>
                  </a:lnTo>
                  <a:lnTo>
                    <a:pt x="255" y="307"/>
                  </a:lnTo>
                  <a:lnTo>
                    <a:pt x="168" y="471"/>
                  </a:lnTo>
                  <a:lnTo>
                    <a:pt x="94" y="655"/>
                  </a:lnTo>
                  <a:lnTo>
                    <a:pt x="41" y="853"/>
                  </a:lnTo>
                  <a:lnTo>
                    <a:pt x="7" y="1072"/>
                  </a:lnTo>
                  <a:lnTo>
                    <a:pt x="0" y="1304"/>
                  </a:lnTo>
                  <a:lnTo>
                    <a:pt x="7" y="1468"/>
                  </a:lnTo>
                  <a:lnTo>
                    <a:pt x="21" y="1652"/>
                  </a:lnTo>
                  <a:lnTo>
                    <a:pt x="61" y="1844"/>
                  </a:lnTo>
                  <a:lnTo>
                    <a:pt x="121" y="2042"/>
                  </a:lnTo>
                  <a:lnTo>
                    <a:pt x="208" y="2233"/>
                  </a:lnTo>
                  <a:lnTo>
                    <a:pt x="328" y="2424"/>
                  </a:lnTo>
                  <a:lnTo>
                    <a:pt x="348" y="2444"/>
                  </a:lnTo>
                  <a:lnTo>
                    <a:pt x="382" y="2485"/>
                  </a:lnTo>
                  <a:lnTo>
                    <a:pt x="422" y="2526"/>
                  </a:lnTo>
                  <a:lnTo>
                    <a:pt x="462" y="2574"/>
                  </a:lnTo>
                  <a:lnTo>
                    <a:pt x="502" y="2602"/>
                  </a:lnTo>
                  <a:lnTo>
                    <a:pt x="529" y="2615"/>
                  </a:lnTo>
                  <a:lnTo>
                    <a:pt x="542" y="2615"/>
                  </a:lnTo>
                  <a:lnTo>
                    <a:pt x="556" y="2602"/>
                  </a:lnTo>
                  <a:lnTo>
                    <a:pt x="556" y="259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7" name="Freeform 203"/>
            <p:cNvSpPr>
              <a:spLocks/>
            </p:cNvSpPr>
            <p:nvPr/>
          </p:nvSpPr>
          <p:spPr bwMode="auto">
            <a:xfrm>
              <a:off x="10225" y="5157"/>
              <a:ext cx="495" cy="2179"/>
            </a:xfrm>
            <a:custGeom>
              <a:avLst/>
              <a:gdLst/>
              <a:ahLst/>
              <a:cxnLst>
                <a:cxn ang="0">
                  <a:pos x="495" y="2158"/>
                </a:cxn>
                <a:cxn ang="0">
                  <a:pos x="495" y="2151"/>
                </a:cxn>
                <a:cxn ang="0">
                  <a:pos x="482" y="2138"/>
                </a:cxn>
                <a:cxn ang="0">
                  <a:pos x="475" y="2124"/>
                </a:cxn>
                <a:cxn ang="0">
                  <a:pos x="455" y="2110"/>
                </a:cxn>
                <a:cxn ang="0">
                  <a:pos x="355" y="1981"/>
                </a:cxn>
                <a:cxn ang="0">
                  <a:pos x="275" y="1844"/>
                </a:cxn>
                <a:cxn ang="0">
                  <a:pos x="214" y="1694"/>
                </a:cxn>
                <a:cxn ang="0">
                  <a:pos x="168" y="1544"/>
                </a:cxn>
                <a:cxn ang="0">
                  <a:pos x="141" y="1387"/>
                </a:cxn>
                <a:cxn ang="0">
                  <a:pos x="127" y="1236"/>
                </a:cxn>
                <a:cxn ang="0">
                  <a:pos x="121" y="1086"/>
                </a:cxn>
                <a:cxn ang="0">
                  <a:pos x="127" y="895"/>
                </a:cxn>
                <a:cxn ang="0">
                  <a:pos x="154" y="711"/>
                </a:cxn>
                <a:cxn ang="0">
                  <a:pos x="194" y="533"/>
                </a:cxn>
                <a:cxn ang="0">
                  <a:pos x="261" y="362"/>
                </a:cxn>
                <a:cxn ang="0">
                  <a:pos x="348" y="198"/>
                </a:cxn>
                <a:cxn ang="0">
                  <a:pos x="469" y="55"/>
                </a:cxn>
                <a:cxn ang="0">
                  <a:pos x="489" y="35"/>
                </a:cxn>
                <a:cxn ang="0">
                  <a:pos x="489" y="28"/>
                </a:cxn>
                <a:cxn ang="0">
                  <a:pos x="495" y="21"/>
                </a:cxn>
                <a:cxn ang="0">
                  <a:pos x="489" y="7"/>
                </a:cxn>
                <a:cxn ang="0">
                  <a:pos x="482" y="0"/>
                </a:cxn>
                <a:cxn ang="0">
                  <a:pos x="469" y="0"/>
                </a:cxn>
                <a:cxn ang="0">
                  <a:pos x="449" y="7"/>
                </a:cxn>
                <a:cxn ang="0">
                  <a:pos x="415" y="35"/>
                </a:cxn>
                <a:cxn ang="0">
                  <a:pos x="368" y="76"/>
                </a:cxn>
                <a:cxn ang="0">
                  <a:pos x="315" y="137"/>
                </a:cxn>
                <a:cxn ang="0">
                  <a:pos x="248" y="219"/>
                </a:cxn>
                <a:cxn ang="0">
                  <a:pos x="188" y="315"/>
                </a:cxn>
                <a:cxn ang="0">
                  <a:pos x="134" y="424"/>
                </a:cxn>
                <a:cxn ang="0">
                  <a:pos x="67" y="601"/>
                </a:cxn>
                <a:cxn ang="0">
                  <a:pos x="27" y="779"/>
                </a:cxn>
                <a:cxn ang="0">
                  <a:pos x="0" y="943"/>
                </a:cxn>
                <a:cxn ang="0">
                  <a:pos x="0" y="1086"/>
                </a:cxn>
                <a:cxn ang="0">
                  <a:pos x="7" y="1230"/>
                </a:cxn>
                <a:cxn ang="0">
                  <a:pos x="27" y="1400"/>
                </a:cxn>
                <a:cxn ang="0">
                  <a:pos x="67" y="1585"/>
                </a:cxn>
                <a:cxn ang="0">
                  <a:pos x="141" y="1769"/>
                </a:cxn>
                <a:cxn ang="0">
                  <a:pos x="208" y="1892"/>
                </a:cxn>
                <a:cxn ang="0">
                  <a:pos x="275" y="1994"/>
                </a:cxn>
                <a:cxn ang="0">
                  <a:pos x="348" y="2076"/>
                </a:cxn>
                <a:cxn ang="0">
                  <a:pos x="402" y="2131"/>
                </a:cxn>
                <a:cxn ang="0">
                  <a:pos x="449" y="2165"/>
                </a:cxn>
                <a:cxn ang="0">
                  <a:pos x="469" y="2179"/>
                </a:cxn>
                <a:cxn ang="0">
                  <a:pos x="482" y="2179"/>
                </a:cxn>
                <a:cxn ang="0">
                  <a:pos x="489" y="2165"/>
                </a:cxn>
                <a:cxn ang="0">
                  <a:pos x="495" y="2158"/>
                </a:cxn>
              </a:cxnLst>
              <a:rect l="0" t="0" r="r" b="b"/>
              <a:pathLst>
                <a:path w="495" h="2179">
                  <a:moveTo>
                    <a:pt x="495" y="2158"/>
                  </a:moveTo>
                  <a:lnTo>
                    <a:pt x="495" y="2151"/>
                  </a:lnTo>
                  <a:lnTo>
                    <a:pt x="482" y="2138"/>
                  </a:lnTo>
                  <a:lnTo>
                    <a:pt x="475" y="2124"/>
                  </a:lnTo>
                  <a:lnTo>
                    <a:pt x="455" y="2110"/>
                  </a:lnTo>
                  <a:lnTo>
                    <a:pt x="355" y="1981"/>
                  </a:lnTo>
                  <a:lnTo>
                    <a:pt x="275" y="1844"/>
                  </a:lnTo>
                  <a:lnTo>
                    <a:pt x="214" y="1694"/>
                  </a:lnTo>
                  <a:lnTo>
                    <a:pt x="168" y="1544"/>
                  </a:lnTo>
                  <a:lnTo>
                    <a:pt x="141" y="1387"/>
                  </a:lnTo>
                  <a:lnTo>
                    <a:pt x="127" y="1236"/>
                  </a:lnTo>
                  <a:lnTo>
                    <a:pt x="121" y="1086"/>
                  </a:lnTo>
                  <a:lnTo>
                    <a:pt x="127" y="895"/>
                  </a:lnTo>
                  <a:lnTo>
                    <a:pt x="154" y="711"/>
                  </a:lnTo>
                  <a:lnTo>
                    <a:pt x="194" y="533"/>
                  </a:lnTo>
                  <a:lnTo>
                    <a:pt x="261" y="362"/>
                  </a:lnTo>
                  <a:lnTo>
                    <a:pt x="348" y="198"/>
                  </a:lnTo>
                  <a:lnTo>
                    <a:pt x="469" y="55"/>
                  </a:lnTo>
                  <a:lnTo>
                    <a:pt x="489" y="35"/>
                  </a:lnTo>
                  <a:lnTo>
                    <a:pt x="489" y="28"/>
                  </a:lnTo>
                  <a:lnTo>
                    <a:pt x="495" y="21"/>
                  </a:lnTo>
                  <a:lnTo>
                    <a:pt x="489" y="7"/>
                  </a:lnTo>
                  <a:lnTo>
                    <a:pt x="482" y="0"/>
                  </a:lnTo>
                  <a:lnTo>
                    <a:pt x="469" y="0"/>
                  </a:lnTo>
                  <a:lnTo>
                    <a:pt x="449" y="7"/>
                  </a:lnTo>
                  <a:lnTo>
                    <a:pt x="415" y="35"/>
                  </a:lnTo>
                  <a:lnTo>
                    <a:pt x="368" y="76"/>
                  </a:lnTo>
                  <a:lnTo>
                    <a:pt x="315" y="137"/>
                  </a:lnTo>
                  <a:lnTo>
                    <a:pt x="248" y="219"/>
                  </a:lnTo>
                  <a:lnTo>
                    <a:pt x="188" y="315"/>
                  </a:lnTo>
                  <a:lnTo>
                    <a:pt x="134" y="424"/>
                  </a:lnTo>
                  <a:lnTo>
                    <a:pt x="67" y="601"/>
                  </a:lnTo>
                  <a:lnTo>
                    <a:pt x="27" y="779"/>
                  </a:lnTo>
                  <a:lnTo>
                    <a:pt x="0" y="943"/>
                  </a:lnTo>
                  <a:lnTo>
                    <a:pt x="0" y="1086"/>
                  </a:lnTo>
                  <a:lnTo>
                    <a:pt x="7" y="1230"/>
                  </a:lnTo>
                  <a:lnTo>
                    <a:pt x="27" y="1400"/>
                  </a:lnTo>
                  <a:lnTo>
                    <a:pt x="67" y="1585"/>
                  </a:lnTo>
                  <a:lnTo>
                    <a:pt x="141" y="1769"/>
                  </a:lnTo>
                  <a:lnTo>
                    <a:pt x="208" y="1892"/>
                  </a:lnTo>
                  <a:lnTo>
                    <a:pt x="275" y="1994"/>
                  </a:lnTo>
                  <a:lnTo>
                    <a:pt x="348" y="2076"/>
                  </a:lnTo>
                  <a:lnTo>
                    <a:pt x="402" y="2131"/>
                  </a:lnTo>
                  <a:lnTo>
                    <a:pt x="449" y="2165"/>
                  </a:lnTo>
                  <a:lnTo>
                    <a:pt x="469" y="2179"/>
                  </a:lnTo>
                  <a:lnTo>
                    <a:pt x="482" y="2179"/>
                  </a:lnTo>
                  <a:lnTo>
                    <a:pt x="489" y="2165"/>
                  </a:lnTo>
                  <a:lnTo>
                    <a:pt x="495" y="21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8" name="Freeform 204"/>
            <p:cNvSpPr>
              <a:spLocks/>
            </p:cNvSpPr>
            <p:nvPr/>
          </p:nvSpPr>
          <p:spPr bwMode="auto">
            <a:xfrm>
              <a:off x="11015" y="6202"/>
              <a:ext cx="1311" cy="89"/>
            </a:xfrm>
            <a:custGeom>
              <a:avLst/>
              <a:gdLst/>
              <a:ahLst/>
              <a:cxnLst>
                <a:cxn ang="0">
                  <a:pos x="1237" y="89"/>
                </a:cxn>
                <a:cxn ang="0">
                  <a:pos x="1264" y="89"/>
                </a:cxn>
                <a:cxn ang="0">
                  <a:pos x="1291" y="75"/>
                </a:cxn>
                <a:cxn ang="0">
                  <a:pos x="1304" y="62"/>
                </a:cxn>
                <a:cxn ang="0">
                  <a:pos x="1311" y="41"/>
                </a:cxn>
                <a:cxn ang="0">
                  <a:pos x="1304" y="21"/>
                </a:cxn>
                <a:cxn ang="0">
                  <a:pos x="1298" y="14"/>
                </a:cxn>
                <a:cxn ang="0">
                  <a:pos x="1271" y="0"/>
                </a:cxn>
                <a:cxn ang="0">
                  <a:pos x="33" y="0"/>
                </a:cxn>
                <a:cxn ang="0">
                  <a:pos x="20" y="7"/>
                </a:cxn>
                <a:cxn ang="0">
                  <a:pos x="13" y="14"/>
                </a:cxn>
                <a:cxn ang="0">
                  <a:pos x="0" y="41"/>
                </a:cxn>
                <a:cxn ang="0">
                  <a:pos x="13" y="68"/>
                </a:cxn>
                <a:cxn ang="0">
                  <a:pos x="20" y="75"/>
                </a:cxn>
                <a:cxn ang="0">
                  <a:pos x="33" y="82"/>
                </a:cxn>
                <a:cxn ang="0">
                  <a:pos x="47" y="82"/>
                </a:cxn>
                <a:cxn ang="0">
                  <a:pos x="60" y="89"/>
                </a:cxn>
                <a:cxn ang="0">
                  <a:pos x="73" y="89"/>
                </a:cxn>
                <a:cxn ang="0">
                  <a:pos x="1237" y="89"/>
                </a:cxn>
              </a:cxnLst>
              <a:rect l="0" t="0" r="r" b="b"/>
              <a:pathLst>
                <a:path w="1311" h="89">
                  <a:moveTo>
                    <a:pt x="1237" y="89"/>
                  </a:moveTo>
                  <a:lnTo>
                    <a:pt x="1264" y="89"/>
                  </a:lnTo>
                  <a:lnTo>
                    <a:pt x="1291" y="75"/>
                  </a:lnTo>
                  <a:lnTo>
                    <a:pt x="1304" y="62"/>
                  </a:lnTo>
                  <a:lnTo>
                    <a:pt x="1311" y="41"/>
                  </a:lnTo>
                  <a:lnTo>
                    <a:pt x="1304" y="21"/>
                  </a:lnTo>
                  <a:lnTo>
                    <a:pt x="1298" y="14"/>
                  </a:lnTo>
                  <a:lnTo>
                    <a:pt x="1271" y="0"/>
                  </a:lnTo>
                  <a:lnTo>
                    <a:pt x="33" y="0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0" y="41"/>
                  </a:lnTo>
                  <a:lnTo>
                    <a:pt x="13" y="68"/>
                  </a:lnTo>
                  <a:lnTo>
                    <a:pt x="20" y="75"/>
                  </a:lnTo>
                  <a:lnTo>
                    <a:pt x="33" y="82"/>
                  </a:lnTo>
                  <a:lnTo>
                    <a:pt x="47" y="82"/>
                  </a:lnTo>
                  <a:lnTo>
                    <a:pt x="60" y="89"/>
                  </a:lnTo>
                  <a:lnTo>
                    <a:pt x="73" y="89"/>
                  </a:lnTo>
                  <a:lnTo>
                    <a:pt x="123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89" name="Freeform 205"/>
            <p:cNvSpPr>
              <a:spLocks/>
            </p:cNvSpPr>
            <p:nvPr/>
          </p:nvSpPr>
          <p:spPr bwMode="auto">
            <a:xfrm>
              <a:off x="12687" y="5335"/>
              <a:ext cx="709" cy="1454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34"/>
                </a:cxn>
                <a:cxn ang="0">
                  <a:pos x="428" y="7"/>
                </a:cxn>
                <a:cxn ang="0">
                  <a:pos x="415" y="7"/>
                </a:cxn>
                <a:cxn ang="0">
                  <a:pos x="395" y="0"/>
                </a:cxn>
                <a:cxn ang="0">
                  <a:pos x="308" y="68"/>
                </a:cxn>
                <a:cxn ang="0">
                  <a:pos x="221" y="109"/>
                </a:cxn>
                <a:cxn ang="0">
                  <a:pos x="134" y="137"/>
                </a:cxn>
                <a:cxn ang="0">
                  <a:pos x="54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47" y="212"/>
                </a:cxn>
                <a:cxn ang="0">
                  <a:pos x="114" y="205"/>
                </a:cxn>
                <a:cxn ang="0">
                  <a:pos x="201" y="184"/>
                </a:cxn>
                <a:cxn ang="0">
                  <a:pos x="281" y="150"/>
                </a:cxn>
                <a:cxn ang="0">
                  <a:pos x="281" y="1325"/>
                </a:cxn>
                <a:cxn ang="0">
                  <a:pos x="268" y="1352"/>
                </a:cxn>
                <a:cxn ang="0">
                  <a:pos x="234" y="1372"/>
                </a:cxn>
                <a:cxn ang="0">
                  <a:pos x="181" y="1386"/>
                </a:cxn>
                <a:cxn ang="0">
                  <a:pos x="13" y="1386"/>
                </a:cxn>
                <a:cxn ang="0">
                  <a:pos x="13" y="1454"/>
                </a:cxn>
                <a:cxn ang="0">
                  <a:pos x="87" y="1448"/>
                </a:cxn>
                <a:cxn ang="0">
                  <a:pos x="636" y="1448"/>
                </a:cxn>
                <a:cxn ang="0">
                  <a:pos x="709" y="1454"/>
                </a:cxn>
                <a:cxn ang="0">
                  <a:pos x="709" y="1386"/>
                </a:cxn>
                <a:cxn ang="0">
                  <a:pos x="549" y="1386"/>
                </a:cxn>
                <a:cxn ang="0">
                  <a:pos x="488" y="1372"/>
                </a:cxn>
                <a:cxn ang="0">
                  <a:pos x="455" y="1352"/>
                </a:cxn>
                <a:cxn ang="0">
                  <a:pos x="442" y="1325"/>
                </a:cxn>
                <a:cxn ang="0">
                  <a:pos x="442" y="1284"/>
                </a:cxn>
                <a:cxn ang="0">
                  <a:pos x="442" y="61"/>
                </a:cxn>
              </a:cxnLst>
              <a:rect l="0" t="0" r="r" b="b"/>
              <a:pathLst>
                <a:path w="709" h="1454">
                  <a:moveTo>
                    <a:pt x="442" y="61"/>
                  </a:moveTo>
                  <a:lnTo>
                    <a:pt x="442" y="34"/>
                  </a:lnTo>
                  <a:lnTo>
                    <a:pt x="428" y="7"/>
                  </a:lnTo>
                  <a:lnTo>
                    <a:pt x="415" y="7"/>
                  </a:lnTo>
                  <a:lnTo>
                    <a:pt x="395" y="0"/>
                  </a:lnTo>
                  <a:lnTo>
                    <a:pt x="308" y="68"/>
                  </a:lnTo>
                  <a:lnTo>
                    <a:pt x="221" y="109"/>
                  </a:lnTo>
                  <a:lnTo>
                    <a:pt x="134" y="137"/>
                  </a:lnTo>
                  <a:lnTo>
                    <a:pt x="54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47" y="212"/>
                  </a:lnTo>
                  <a:lnTo>
                    <a:pt x="114" y="205"/>
                  </a:lnTo>
                  <a:lnTo>
                    <a:pt x="201" y="184"/>
                  </a:lnTo>
                  <a:lnTo>
                    <a:pt x="281" y="150"/>
                  </a:lnTo>
                  <a:lnTo>
                    <a:pt x="281" y="1325"/>
                  </a:lnTo>
                  <a:lnTo>
                    <a:pt x="268" y="1352"/>
                  </a:lnTo>
                  <a:lnTo>
                    <a:pt x="234" y="1372"/>
                  </a:lnTo>
                  <a:lnTo>
                    <a:pt x="181" y="1386"/>
                  </a:lnTo>
                  <a:lnTo>
                    <a:pt x="13" y="1386"/>
                  </a:lnTo>
                  <a:lnTo>
                    <a:pt x="13" y="1454"/>
                  </a:lnTo>
                  <a:lnTo>
                    <a:pt x="87" y="1448"/>
                  </a:lnTo>
                  <a:lnTo>
                    <a:pt x="636" y="1448"/>
                  </a:lnTo>
                  <a:lnTo>
                    <a:pt x="709" y="1454"/>
                  </a:lnTo>
                  <a:lnTo>
                    <a:pt x="709" y="1386"/>
                  </a:lnTo>
                  <a:lnTo>
                    <a:pt x="549" y="1386"/>
                  </a:lnTo>
                  <a:lnTo>
                    <a:pt x="488" y="1372"/>
                  </a:lnTo>
                  <a:lnTo>
                    <a:pt x="455" y="1352"/>
                  </a:lnTo>
                  <a:lnTo>
                    <a:pt x="442" y="1325"/>
                  </a:lnTo>
                  <a:lnTo>
                    <a:pt x="442" y="1284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0" name="Freeform 206"/>
            <p:cNvSpPr>
              <a:spLocks/>
            </p:cNvSpPr>
            <p:nvPr/>
          </p:nvSpPr>
          <p:spPr bwMode="auto">
            <a:xfrm>
              <a:off x="13691" y="5157"/>
              <a:ext cx="495" cy="2179"/>
            </a:xfrm>
            <a:custGeom>
              <a:avLst/>
              <a:gdLst/>
              <a:ahLst/>
              <a:cxnLst>
                <a:cxn ang="0">
                  <a:pos x="495" y="1086"/>
                </a:cxn>
                <a:cxn ang="0">
                  <a:pos x="488" y="943"/>
                </a:cxn>
                <a:cxn ang="0">
                  <a:pos x="468" y="779"/>
                </a:cxn>
                <a:cxn ang="0">
                  <a:pos x="421" y="595"/>
                </a:cxn>
                <a:cxn ang="0">
                  <a:pos x="354" y="410"/>
                </a:cxn>
                <a:cxn ang="0">
                  <a:pos x="287" y="287"/>
                </a:cxn>
                <a:cxn ang="0">
                  <a:pos x="214" y="185"/>
                </a:cxn>
                <a:cxn ang="0">
                  <a:pos x="147" y="103"/>
                </a:cxn>
                <a:cxn ang="0">
                  <a:pos x="86" y="41"/>
                </a:cxn>
                <a:cxn ang="0">
                  <a:pos x="40" y="7"/>
                </a:cxn>
                <a:cxn ang="0">
                  <a:pos x="20" y="0"/>
                </a:cxn>
                <a:cxn ang="0">
                  <a:pos x="6" y="0"/>
                </a:cxn>
                <a:cxn ang="0">
                  <a:pos x="0" y="7"/>
                </a:cxn>
                <a:cxn ang="0">
                  <a:pos x="0" y="28"/>
                </a:cxn>
                <a:cxn ang="0">
                  <a:pos x="13" y="41"/>
                </a:cxn>
                <a:cxn ang="0">
                  <a:pos x="20" y="55"/>
                </a:cxn>
                <a:cxn ang="0">
                  <a:pos x="40" y="69"/>
                </a:cxn>
                <a:cxn ang="0">
                  <a:pos x="133" y="185"/>
                </a:cxn>
                <a:cxn ang="0">
                  <a:pos x="220" y="328"/>
                </a:cxn>
                <a:cxn ang="0">
                  <a:pos x="280" y="485"/>
                </a:cxn>
                <a:cxn ang="0">
                  <a:pos x="327" y="670"/>
                </a:cxn>
                <a:cxn ang="0">
                  <a:pos x="361" y="868"/>
                </a:cxn>
                <a:cxn ang="0">
                  <a:pos x="367" y="1086"/>
                </a:cxn>
                <a:cxn ang="0">
                  <a:pos x="361" y="1271"/>
                </a:cxn>
                <a:cxn ang="0">
                  <a:pos x="341" y="1462"/>
                </a:cxn>
                <a:cxn ang="0">
                  <a:pos x="294" y="1639"/>
                </a:cxn>
                <a:cxn ang="0">
                  <a:pos x="234" y="1810"/>
                </a:cxn>
                <a:cxn ang="0">
                  <a:pos x="140" y="1974"/>
                </a:cxn>
                <a:cxn ang="0">
                  <a:pos x="26" y="2117"/>
                </a:cxn>
                <a:cxn ang="0">
                  <a:pos x="0" y="2145"/>
                </a:cxn>
                <a:cxn ang="0">
                  <a:pos x="0" y="2165"/>
                </a:cxn>
                <a:cxn ang="0">
                  <a:pos x="6" y="2172"/>
                </a:cxn>
                <a:cxn ang="0">
                  <a:pos x="20" y="2179"/>
                </a:cxn>
                <a:cxn ang="0">
                  <a:pos x="46" y="2165"/>
                </a:cxn>
                <a:cxn ang="0">
                  <a:pos x="86" y="2131"/>
                </a:cxn>
                <a:cxn ang="0">
                  <a:pos x="147" y="2069"/>
                </a:cxn>
                <a:cxn ang="0">
                  <a:pos x="220" y="1987"/>
                </a:cxn>
                <a:cxn ang="0">
                  <a:pos x="294" y="1878"/>
                </a:cxn>
                <a:cxn ang="0">
                  <a:pos x="361" y="1755"/>
                </a:cxn>
                <a:cxn ang="0">
                  <a:pos x="428" y="1571"/>
                </a:cxn>
                <a:cxn ang="0">
                  <a:pos x="468" y="1400"/>
                </a:cxn>
                <a:cxn ang="0">
                  <a:pos x="488" y="1236"/>
                </a:cxn>
                <a:cxn ang="0">
                  <a:pos x="495" y="1086"/>
                </a:cxn>
              </a:cxnLst>
              <a:rect l="0" t="0" r="r" b="b"/>
              <a:pathLst>
                <a:path w="495" h="2179">
                  <a:moveTo>
                    <a:pt x="495" y="1086"/>
                  </a:moveTo>
                  <a:lnTo>
                    <a:pt x="488" y="943"/>
                  </a:lnTo>
                  <a:lnTo>
                    <a:pt x="468" y="779"/>
                  </a:lnTo>
                  <a:lnTo>
                    <a:pt x="421" y="595"/>
                  </a:lnTo>
                  <a:lnTo>
                    <a:pt x="354" y="410"/>
                  </a:lnTo>
                  <a:lnTo>
                    <a:pt x="287" y="287"/>
                  </a:lnTo>
                  <a:lnTo>
                    <a:pt x="214" y="185"/>
                  </a:lnTo>
                  <a:lnTo>
                    <a:pt x="147" y="103"/>
                  </a:lnTo>
                  <a:lnTo>
                    <a:pt x="86" y="41"/>
                  </a:lnTo>
                  <a:lnTo>
                    <a:pt x="40" y="7"/>
                  </a:lnTo>
                  <a:lnTo>
                    <a:pt x="20" y="0"/>
                  </a:lnTo>
                  <a:lnTo>
                    <a:pt x="6" y="0"/>
                  </a:lnTo>
                  <a:lnTo>
                    <a:pt x="0" y="7"/>
                  </a:lnTo>
                  <a:lnTo>
                    <a:pt x="0" y="28"/>
                  </a:lnTo>
                  <a:lnTo>
                    <a:pt x="13" y="41"/>
                  </a:lnTo>
                  <a:lnTo>
                    <a:pt x="20" y="55"/>
                  </a:lnTo>
                  <a:lnTo>
                    <a:pt x="40" y="69"/>
                  </a:lnTo>
                  <a:lnTo>
                    <a:pt x="133" y="185"/>
                  </a:lnTo>
                  <a:lnTo>
                    <a:pt x="220" y="328"/>
                  </a:lnTo>
                  <a:lnTo>
                    <a:pt x="280" y="485"/>
                  </a:lnTo>
                  <a:lnTo>
                    <a:pt x="327" y="670"/>
                  </a:lnTo>
                  <a:lnTo>
                    <a:pt x="361" y="868"/>
                  </a:lnTo>
                  <a:lnTo>
                    <a:pt x="367" y="1086"/>
                  </a:lnTo>
                  <a:lnTo>
                    <a:pt x="361" y="1271"/>
                  </a:lnTo>
                  <a:lnTo>
                    <a:pt x="341" y="1462"/>
                  </a:lnTo>
                  <a:lnTo>
                    <a:pt x="294" y="1639"/>
                  </a:lnTo>
                  <a:lnTo>
                    <a:pt x="234" y="1810"/>
                  </a:lnTo>
                  <a:lnTo>
                    <a:pt x="140" y="1974"/>
                  </a:lnTo>
                  <a:lnTo>
                    <a:pt x="26" y="2117"/>
                  </a:lnTo>
                  <a:lnTo>
                    <a:pt x="0" y="2145"/>
                  </a:lnTo>
                  <a:lnTo>
                    <a:pt x="0" y="2165"/>
                  </a:lnTo>
                  <a:lnTo>
                    <a:pt x="6" y="2172"/>
                  </a:lnTo>
                  <a:lnTo>
                    <a:pt x="20" y="2179"/>
                  </a:lnTo>
                  <a:lnTo>
                    <a:pt x="46" y="2165"/>
                  </a:lnTo>
                  <a:lnTo>
                    <a:pt x="86" y="2131"/>
                  </a:lnTo>
                  <a:lnTo>
                    <a:pt x="147" y="2069"/>
                  </a:lnTo>
                  <a:lnTo>
                    <a:pt x="220" y="1987"/>
                  </a:lnTo>
                  <a:lnTo>
                    <a:pt x="294" y="1878"/>
                  </a:lnTo>
                  <a:lnTo>
                    <a:pt x="361" y="1755"/>
                  </a:lnTo>
                  <a:lnTo>
                    <a:pt x="428" y="1571"/>
                  </a:lnTo>
                  <a:lnTo>
                    <a:pt x="468" y="1400"/>
                  </a:lnTo>
                  <a:lnTo>
                    <a:pt x="488" y="1236"/>
                  </a:lnTo>
                  <a:lnTo>
                    <a:pt x="495" y="10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1" name="Freeform 207"/>
            <p:cNvSpPr>
              <a:spLocks/>
            </p:cNvSpPr>
            <p:nvPr/>
          </p:nvSpPr>
          <p:spPr bwMode="auto">
            <a:xfrm>
              <a:off x="14487" y="5219"/>
              <a:ext cx="909" cy="690"/>
            </a:xfrm>
            <a:custGeom>
              <a:avLst/>
              <a:gdLst/>
              <a:ahLst/>
              <a:cxnLst>
                <a:cxn ang="0">
                  <a:pos x="107" y="594"/>
                </a:cxn>
                <a:cxn ang="0">
                  <a:pos x="100" y="621"/>
                </a:cxn>
                <a:cxn ang="0">
                  <a:pos x="93" y="662"/>
                </a:cxn>
                <a:cxn ang="0">
                  <a:pos x="127" y="690"/>
                </a:cxn>
                <a:cxn ang="0">
                  <a:pos x="180" y="683"/>
                </a:cxn>
                <a:cxn ang="0">
                  <a:pos x="214" y="628"/>
                </a:cxn>
                <a:cxn ang="0">
                  <a:pos x="227" y="560"/>
                </a:cxn>
                <a:cxn ang="0">
                  <a:pos x="254" y="471"/>
                </a:cxn>
                <a:cxn ang="0">
                  <a:pos x="274" y="375"/>
                </a:cxn>
                <a:cxn ang="0">
                  <a:pos x="301" y="287"/>
                </a:cxn>
                <a:cxn ang="0">
                  <a:pos x="327" y="225"/>
                </a:cxn>
                <a:cxn ang="0">
                  <a:pos x="388" y="136"/>
                </a:cxn>
                <a:cxn ang="0">
                  <a:pos x="501" y="61"/>
                </a:cxn>
                <a:cxn ang="0">
                  <a:pos x="602" y="48"/>
                </a:cxn>
                <a:cxn ang="0">
                  <a:pos x="648" y="82"/>
                </a:cxn>
                <a:cxn ang="0">
                  <a:pos x="662" y="150"/>
                </a:cxn>
                <a:cxn ang="0">
                  <a:pos x="642" y="287"/>
                </a:cxn>
                <a:cxn ang="0">
                  <a:pos x="595" y="430"/>
                </a:cxn>
                <a:cxn ang="0">
                  <a:pos x="561" y="519"/>
                </a:cxn>
                <a:cxn ang="0">
                  <a:pos x="555" y="560"/>
                </a:cxn>
                <a:cxn ang="0">
                  <a:pos x="595" y="655"/>
                </a:cxn>
                <a:cxn ang="0">
                  <a:pos x="695" y="690"/>
                </a:cxn>
                <a:cxn ang="0">
                  <a:pos x="816" y="635"/>
                </a:cxn>
                <a:cxn ang="0">
                  <a:pos x="889" y="526"/>
                </a:cxn>
                <a:cxn ang="0">
                  <a:pos x="909" y="457"/>
                </a:cxn>
                <a:cxn ang="0">
                  <a:pos x="896" y="437"/>
                </a:cxn>
                <a:cxn ang="0">
                  <a:pos x="863" y="444"/>
                </a:cxn>
                <a:cxn ang="0">
                  <a:pos x="856" y="464"/>
                </a:cxn>
                <a:cxn ang="0">
                  <a:pos x="789" y="601"/>
                </a:cxn>
                <a:cxn ang="0">
                  <a:pos x="702" y="649"/>
                </a:cxn>
                <a:cxn ang="0">
                  <a:pos x="675" y="642"/>
                </a:cxn>
                <a:cxn ang="0">
                  <a:pos x="662" y="560"/>
                </a:cxn>
                <a:cxn ang="0">
                  <a:pos x="695" y="471"/>
                </a:cxn>
                <a:cxn ang="0">
                  <a:pos x="755" y="307"/>
                </a:cxn>
                <a:cxn ang="0">
                  <a:pos x="776" y="177"/>
                </a:cxn>
                <a:cxn ang="0">
                  <a:pos x="742" y="68"/>
                </a:cxn>
                <a:cxn ang="0">
                  <a:pos x="669" y="14"/>
                </a:cxn>
                <a:cxn ang="0">
                  <a:pos x="582" y="0"/>
                </a:cxn>
                <a:cxn ang="0">
                  <a:pos x="428" y="48"/>
                </a:cxn>
                <a:cxn ang="0">
                  <a:pos x="327" y="143"/>
                </a:cxn>
                <a:cxn ang="0">
                  <a:pos x="287" y="48"/>
                </a:cxn>
                <a:cxn ang="0">
                  <a:pos x="207" y="7"/>
                </a:cxn>
                <a:cxn ang="0">
                  <a:pos x="113" y="14"/>
                </a:cxn>
                <a:cxn ang="0">
                  <a:pos x="53" y="89"/>
                </a:cxn>
                <a:cxn ang="0">
                  <a:pos x="0" y="218"/>
                </a:cxn>
                <a:cxn ang="0">
                  <a:pos x="6" y="253"/>
                </a:cxn>
                <a:cxn ang="0">
                  <a:pos x="20" y="259"/>
                </a:cxn>
                <a:cxn ang="0">
                  <a:pos x="46" y="246"/>
                </a:cxn>
                <a:cxn ang="0">
                  <a:pos x="73" y="150"/>
                </a:cxn>
                <a:cxn ang="0">
                  <a:pos x="127" y="61"/>
                </a:cxn>
                <a:cxn ang="0">
                  <a:pos x="180" y="48"/>
                </a:cxn>
                <a:cxn ang="0">
                  <a:pos x="207" y="82"/>
                </a:cxn>
                <a:cxn ang="0">
                  <a:pos x="214" y="123"/>
                </a:cxn>
                <a:cxn ang="0">
                  <a:pos x="200" y="205"/>
                </a:cxn>
                <a:cxn ang="0">
                  <a:pos x="180" y="294"/>
                </a:cxn>
                <a:cxn ang="0">
                  <a:pos x="153" y="382"/>
                </a:cxn>
              </a:cxnLst>
              <a:rect l="0" t="0" r="r" b="b"/>
              <a:pathLst>
                <a:path w="909" h="690">
                  <a:moveTo>
                    <a:pt x="107" y="580"/>
                  </a:moveTo>
                  <a:lnTo>
                    <a:pt x="107" y="594"/>
                  </a:lnTo>
                  <a:lnTo>
                    <a:pt x="100" y="608"/>
                  </a:lnTo>
                  <a:lnTo>
                    <a:pt x="100" y="621"/>
                  </a:lnTo>
                  <a:lnTo>
                    <a:pt x="93" y="635"/>
                  </a:lnTo>
                  <a:lnTo>
                    <a:pt x="93" y="662"/>
                  </a:lnTo>
                  <a:lnTo>
                    <a:pt x="113" y="683"/>
                  </a:lnTo>
                  <a:lnTo>
                    <a:pt x="127" y="690"/>
                  </a:lnTo>
                  <a:lnTo>
                    <a:pt x="167" y="690"/>
                  </a:lnTo>
                  <a:lnTo>
                    <a:pt x="180" y="683"/>
                  </a:lnTo>
                  <a:lnTo>
                    <a:pt x="194" y="669"/>
                  </a:lnTo>
                  <a:lnTo>
                    <a:pt x="214" y="628"/>
                  </a:lnTo>
                  <a:lnTo>
                    <a:pt x="227" y="587"/>
                  </a:lnTo>
                  <a:lnTo>
                    <a:pt x="227" y="560"/>
                  </a:lnTo>
                  <a:lnTo>
                    <a:pt x="240" y="519"/>
                  </a:lnTo>
                  <a:lnTo>
                    <a:pt x="254" y="471"/>
                  </a:lnTo>
                  <a:lnTo>
                    <a:pt x="260" y="423"/>
                  </a:lnTo>
                  <a:lnTo>
                    <a:pt x="274" y="375"/>
                  </a:lnTo>
                  <a:lnTo>
                    <a:pt x="287" y="321"/>
                  </a:lnTo>
                  <a:lnTo>
                    <a:pt x="301" y="287"/>
                  </a:lnTo>
                  <a:lnTo>
                    <a:pt x="307" y="253"/>
                  </a:lnTo>
                  <a:lnTo>
                    <a:pt x="327" y="225"/>
                  </a:lnTo>
                  <a:lnTo>
                    <a:pt x="347" y="184"/>
                  </a:lnTo>
                  <a:lnTo>
                    <a:pt x="388" y="136"/>
                  </a:lnTo>
                  <a:lnTo>
                    <a:pt x="434" y="96"/>
                  </a:lnTo>
                  <a:lnTo>
                    <a:pt x="501" y="61"/>
                  </a:lnTo>
                  <a:lnTo>
                    <a:pt x="575" y="48"/>
                  </a:lnTo>
                  <a:lnTo>
                    <a:pt x="602" y="48"/>
                  </a:lnTo>
                  <a:lnTo>
                    <a:pt x="622" y="55"/>
                  </a:lnTo>
                  <a:lnTo>
                    <a:pt x="648" y="82"/>
                  </a:lnTo>
                  <a:lnTo>
                    <a:pt x="662" y="109"/>
                  </a:lnTo>
                  <a:lnTo>
                    <a:pt x="662" y="150"/>
                  </a:lnTo>
                  <a:lnTo>
                    <a:pt x="655" y="212"/>
                  </a:lnTo>
                  <a:lnTo>
                    <a:pt x="642" y="287"/>
                  </a:lnTo>
                  <a:lnTo>
                    <a:pt x="615" y="362"/>
                  </a:lnTo>
                  <a:lnTo>
                    <a:pt x="595" y="430"/>
                  </a:lnTo>
                  <a:lnTo>
                    <a:pt x="575" y="478"/>
                  </a:lnTo>
                  <a:lnTo>
                    <a:pt x="561" y="519"/>
                  </a:lnTo>
                  <a:lnTo>
                    <a:pt x="555" y="533"/>
                  </a:lnTo>
                  <a:lnTo>
                    <a:pt x="555" y="560"/>
                  </a:lnTo>
                  <a:lnTo>
                    <a:pt x="561" y="614"/>
                  </a:lnTo>
                  <a:lnTo>
                    <a:pt x="595" y="655"/>
                  </a:lnTo>
                  <a:lnTo>
                    <a:pt x="642" y="683"/>
                  </a:lnTo>
                  <a:lnTo>
                    <a:pt x="695" y="690"/>
                  </a:lnTo>
                  <a:lnTo>
                    <a:pt x="762" y="676"/>
                  </a:lnTo>
                  <a:lnTo>
                    <a:pt x="816" y="635"/>
                  </a:lnTo>
                  <a:lnTo>
                    <a:pt x="856" y="580"/>
                  </a:lnTo>
                  <a:lnTo>
                    <a:pt x="889" y="526"/>
                  </a:lnTo>
                  <a:lnTo>
                    <a:pt x="903" y="485"/>
                  </a:lnTo>
                  <a:lnTo>
                    <a:pt x="909" y="457"/>
                  </a:lnTo>
                  <a:lnTo>
                    <a:pt x="909" y="451"/>
                  </a:lnTo>
                  <a:lnTo>
                    <a:pt x="896" y="437"/>
                  </a:lnTo>
                  <a:lnTo>
                    <a:pt x="869" y="437"/>
                  </a:lnTo>
                  <a:lnTo>
                    <a:pt x="863" y="444"/>
                  </a:lnTo>
                  <a:lnTo>
                    <a:pt x="863" y="451"/>
                  </a:lnTo>
                  <a:lnTo>
                    <a:pt x="856" y="464"/>
                  </a:lnTo>
                  <a:lnTo>
                    <a:pt x="829" y="546"/>
                  </a:lnTo>
                  <a:lnTo>
                    <a:pt x="789" y="601"/>
                  </a:lnTo>
                  <a:lnTo>
                    <a:pt x="742" y="635"/>
                  </a:lnTo>
                  <a:lnTo>
                    <a:pt x="702" y="649"/>
                  </a:lnTo>
                  <a:lnTo>
                    <a:pt x="682" y="649"/>
                  </a:lnTo>
                  <a:lnTo>
                    <a:pt x="675" y="642"/>
                  </a:lnTo>
                  <a:lnTo>
                    <a:pt x="662" y="614"/>
                  </a:lnTo>
                  <a:lnTo>
                    <a:pt x="662" y="560"/>
                  </a:lnTo>
                  <a:lnTo>
                    <a:pt x="675" y="526"/>
                  </a:lnTo>
                  <a:lnTo>
                    <a:pt x="695" y="471"/>
                  </a:lnTo>
                  <a:lnTo>
                    <a:pt x="729" y="369"/>
                  </a:lnTo>
                  <a:lnTo>
                    <a:pt x="755" y="307"/>
                  </a:lnTo>
                  <a:lnTo>
                    <a:pt x="769" y="239"/>
                  </a:lnTo>
                  <a:lnTo>
                    <a:pt x="776" y="177"/>
                  </a:lnTo>
                  <a:lnTo>
                    <a:pt x="769" y="116"/>
                  </a:lnTo>
                  <a:lnTo>
                    <a:pt x="742" y="68"/>
                  </a:lnTo>
                  <a:lnTo>
                    <a:pt x="709" y="34"/>
                  </a:lnTo>
                  <a:lnTo>
                    <a:pt x="669" y="14"/>
                  </a:lnTo>
                  <a:lnTo>
                    <a:pt x="622" y="7"/>
                  </a:lnTo>
                  <a:lnTo>
                    <a:pt x="582" y="0"/>
                  </a:lnTo>
                  <a:lnTo>
                    <a:pt x="495" y="14"/>
                  </a:lnTo>
                  <a:lnTo>
                    <a:pt x="428" y="48"/>
                  </a:lnTo>
                  <a:lnTo>
                    <a:pt x="368" y="96"/>
                  </a:lnTo>
                  <a:lnTo>
                    <a:pt x="327" y="143"/>
                  </a:lnTo>
                  <a:lnTo>
                    <a:pt x="314" y="89"/>
                  </a:lnTo>
                  <a:lnTo>
                    <a:pt x="287" y="48"/>
                  </a:lnTo>
                  <a:lnTo>
                    <a:pt x="247" y="20"/>
                  </a:lnTo>
                  <a:lnTo>
                    <a:pt x="207" y="7"/>
                  </a:lnTo>
                  <a:lnTo>
                    <a:pt x="167" y="0"/>
                  </a:lnTo>
                  <a:lnTo>
                    <a:pt x="113" y="14"/>
                  </a:lnTo>
                  <a:lnTo>
                    <a:pt x="73" y="48"/>
                  </a:lnTo>
                  <a:lnTo>
                    <a:pt x="53" y="89"/>
                  </a:lnTo>
                  <a:lnTo>
                    <a:pt x="26" y="136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6" y="253"/>
                  </a:lnTo>
                  <a:lnTo>
                    <a:pt x="13" y="253"/>
                  </a:lnTo>
                  <a:lnTo>
                    <a:pt x="20" y="259"/>
                  </a:lnTo>
                  <a:lnTo>
                    <a:pt x="33" y="259"/>
                  </a:lnTo>
                  <a:lnTo>
                    <a:pt x="46" y="246"/>
                  </a:lnTo>
                  <a:lnTo>
                    <a:pt x="46" y="232"/>
                  </a:lnTo>
                  <a:lnTo>
                    <a:pt x="73" y="150"/>
                  </a:lnTo>
                  <a:lnTo>
                    <a:pt x="93" y="96"/>
                  </a:lnTo>
                  <a:lnTo>
                    <a:pt x="127" y="61"/>
                  </a:lnTo>
                  <a:lnTo>
                    <a:pt x="167" y="48"/>
                  </a:lnTo>
                  <a:lnTo>
                    <a:pt x="180" y="48"/>
                  </a:lnTo>
                  <a:lnTo>
                    <a:pt x="194" y="55"/>
                  </a:lnTo>
                  <a:lnTo>
                    <a:pt x="207" y="82"/>
                  </a:lnTo>
                  <a:lnTo>
                    <a:pt x="214" y="102"/>
                  </a:lnTo>
                  <a:lnTo>
                    <a:pt x="214" y="123"/>
                  </a:lnTo>
                  <a:lnTo>
                    <a:pt x="207" y="157"/>
                  </a:lnTo>
                  <a:lnTo>
                    <a:pt x="200" y="205"/>
                  </a:lnTo>
                  <a:lnTo>
                    <a:pt x="187" y="246"/>
                  </a:lnTo>
                  <a:lnTo>
                    <a:pt x="180" y="294"/>
                  </a:lnTo>
                  <a:lnTo>
                    <a:pt x="167" y="341"/>
                  </a:lnTo>
                  <a:lnTo>
                    <a:pt x="153" y="382"/>
                  </a:lnTo>
                  <a:lnTo>
                    <a:pt x="107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2" name="Freeform 208"/>
            <p:cNvSpPr>
              <a:spLocks/>
            </p:cNvSpPr>
            <p:nvPr/>
          </p:nvSpPr>
          <p:spPr bwMode="auto">
            <a:xfrm>
              <a:off x="15577" y="4953"/>
              <a:ext cx="1097" cy="1119"/>
            </a:xfrm>
            <a:custGeom>
              <a:avLst/>
              <a:gdLst/>
              <a:ahLst/>
              <a:cxnLst>
                <a:cxn ang="0">
                  <a:pos x="582" y="600"/>
                </a:cxn>
                <a:cxn ang="0">
                  <a:pos x="1057" y="600"/>
                </a:cxn>
                <a:cxn ang="0">
                  <a:pos x="1064" y="594"/>
                </a:cxn>
                <a:cxn ang="0">
                  <a:pos x="1077" y="594"/>
                </a:cxn>
                <a:cxn ang="0">
                  <a:pos x="1090" y="587"/>
                </a:cxn>
                <a:cxn ang="0">
                  <a:pos x="1097" y="573"/>
                </a:cxn>
                <a:cxn ang="0">
                  <a:pos x="1097" y="546"/>
                </a:cxn>
                <a:cxn ang="0">
                  <a:pos x="1090" y="532"/>
                </a:cxn>
                <a:cxn ang="0">
                  <a:pos x="1077" y="525"/>
                </a:cxn>
                <a:cxn ang="0">
                  <a:pos x="582" y="525"/>
                </a:cxn>
                <a:cxn ang="0">
                  <a:pos x="582" y="20"/>
                </a:cxn>
                <a:cxn ang="0">
                  <a:pos x="575" y="6"/>
                </a:cxn>
                <a:cxn ang="0">
                  <a:pos x="562" y="0"/>
                </a:cxn>
                <a:cxn ang="0">
                  <a:pos x="535" y="0"/>
                </a:cxn>
                <a:cxn ang="0">
                  <a:pos x="522" y="6"/>
                </a:cxn>
                <a:cxn ang="0">
                  <a:pos x="515" y="20"/>
                </a:cxn>
                <a:cxn ang="0">
                  <a:pos x="515" y="525"/>
                </a:cxn>
                <a:cxn ang="0">
                  <a:pos x="20" y="525"/>
                </a:cxn>
                <a:cxn ang="0">
                  <a:pos x="7" y="532"/>
                </a:cxn>
                <a:cxn ang="0">
                  <a:pos x="0" y="546"/>
                </a:cxn>
                <a:cxn ang="0">
                  <a:pos x="0" y="573"/>
                </a:cxn>
                <a:cxn ang="0">
                  <a:pos x="7" y="587"/>
                </a:cxn>
                <a:cxn ang="0">
                  <a:pos x="20" y="594"/>
                </a:cxn>
                <a:cxn ang="0">
                  <a:pos x="40" y="594"/>
                </a:cxn>
                <a:cxn ang="0">
                  <a:pos x="53" y="600"/>
                </a:cxn>
                <a:cxn ang="0">
                  <a:pos x="515" y="600"/>
                </a:cxn>
                <a:cxn ang="0">
                  <a:pos x="515" y="1099"/>
                </a:cxn>
                <a:cxn ang="0">
                  <a:pos x="522" y="1113"/>
                </a:cxn>
                <a:cxn ang="0">
                  <a:pos x="535" y="1119"/>
                </a:cxn>
                <a:cxn ang="0">
                  <a:pos x="562" y="1119"/>
                </a:cxn>
                <a:cxn ang="0">
                  <a:pos x="575" y="1113"/>
                </a:cxn>
                <a:cxn ang="0">
                  <a:pos x="582" y="1099"/>
                </a:cxn>
                <a:cxn ang="0">
                  <a:pos x="582" y="1065"/>
                </a:cxn>
                <a:cxn ang="0">
                  <a:pos x="582" y="600"/>
                </a:cxn>
              </a:cxnLst>
              <a:rect l="0" t="0" r="r" b="b"/>
              <a:pathLst>
                <a:path w="1097" h="1119">
                  <a:moveTo>
                    <a:pt x="582" y="600"/>
                  </a:moveTo>
                  <a:lnTo>
                    <a:pt x="1057" y="600"/>
                  </a:lnTo>
                  <a:lnTo>
                    <a:pt x="1064" y="594"/>
                  </a:lnTo>
                  <a:lnTo>
                    <a:pt x="1077" y="594"/>
                  </a:lnTo>
                  <a:lnTo>
                    <a:pt x="1090" y="587"/>
                  </a:lnTo>
                  <a:lnTo>
                    <a:pt x="1097" y="573"/>
                  </a:lnTo>
                  <a:lnTo>
                    <a:pt x="1097" y="546"/>
                  </a:lnTo>
                  <a:lnTo>
                    <a:pt x="1090" y="532"/>
                  </a:lnTo>
                  <a:lnTo>
                    <a:pt x="1077" y="525"/>
                  </a:lnTo>
                  <a:lnTo>
                    <a:pt x="582" y="525"/>
                  </a:lnTo>
                  <a:lnTo>
                    <a:pt x="582" y="20"/>
                  </a:lnTo>
                  <a:lnTo>
                    <a:pt x="575" y="6"/>
                  </a:lnTo>
                  <a:lnTo>
                    <a:pt x="562" y="0"/>
                  </a:lnTo>
                  <a:lnTo>
                    <a:pt x="535" y="0"/>
                  </a:lnTo>
                  <a:lnTo>
                    <a:pt x="522" y="6"/>
                  </a:lnTo>
                  <a:lnTo>
                    <a:pt x="515" y="20"/>
                  </a:lnTo>
                  <a:lnTo>
                    <a:pt x="515" y="525"/>
                  </a:lnTo>
                  <a:lnTo>
                    <a:pt x="20" y="525"/>
                  </a:lnTo>
                  <a:lnTo>
                    <a:pt x="7" y="532"/>
                  </a:lnTo>
                  <a:lnTo>
                    <a:pt x="0" y="546"/>
                  </a:lnTo>
                  <a:lnTo>
                    <a:pt x="0" y="573"/>
                  </a:lnTo>
                  <a:lnTo>
                    <a:pt x="7" y="587"/>
                  </a:lnTo>
                  <a:lnTo>
                    <a:pt x="20" y="594"/>
                  </a:lnTo>
                  <a:lnTo>
                    <a:pt x="40" y="594"/>
                  </a:lnTo>
                  <a:lnTo>
                    <a:pt x="53" y="600"/>
                  </a:lnTo>
                  <a:lnTo>
                    <a:pt x="515" y="600"/>
                  </a:lnTo>
                  <a:lnTo>
                    <a:pt x="515" y="1099"/>
                  </a:lnTo>
                  <a:lnTo>
                    <a:pt x="522" y="1113"/>
                  </a:lnTo>
                  <a:lnTo>
                    <a:pt x="535" y="1119"/>
                  </a:lnTo>
                  <a:lnTo>
                    <a:pt x="562" y="1119"/>
                  </a:lnTo>
                  <a:lnTo>
                    <a:pt x="575" y="1113"/>
                  </a:lnTo>
                  <a:lnTo>
                    <a:pt x="582" y="1099"/>
                  </a:lnTo>
                  <a:lnTo>
                    <a:pt x="582" y="1065"/>
                  </a:lnTo>
                  <a:lnTo>
                    <a:pt x="582" y="6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3" name="Freeform 209"/>
            <p:cNvSpPr>
              <a:spLocks/>
            </p:cNvSpPr>
            <p:nvPr/>
          </p:nvSpPr>
          <p:spPr bwMode="auto">
            <a:xfrm>
              <a:off x="16942" y="4884"/>
              <a:ext cx="548" cy="1011"/>
            </a:xfrm>
            <a:custGeom>
              <a:avLst/>
              <a:gdLst/>
              <a:ahLst/>
              <a:cxnLst>
                <a:cxn ang="0">
                  <a:pos x="341" y="41"/>
                </a:cxn>
                <a:cxn ang="0">
                  <a:pos x="341" y="21"/>
                </a:cxn>
                <a:cxn ang="0">
                  <a:pos x="334" y="7"/>
                </a:cxn>
                <a:cxn ang="0">
                  <a:pos x="327" y="0"/>
                </a:cxn>
                <a:cxn ang="0">
                  <a:pos x="294" y="0"/>
                </a:cxn>
                <a:cxn ang="0">
                  <a:pos x="214" y="55"/>
                </a:cxn>
                <a:cxn ang="0">
                  <a:pos x="133" y="82"/>
                </a:cxn>
                <a:cxn ang="0">
                  <a:pos x="60" y="96"/>
                </a:cxn>
                <a:cxn ang="0">
                  <a:pos x="0" y="96"/>
                </a:cxn>
                <a:cxn ang="0">
                  <a:pos x="0" y="151"/>
                </a:cxn>
                <a:cxn ang="0">
                  <a:pos x="53" y="151"/>
                </a:cxn>
                <a:cxn ang="0">
                  <a:pos x="133" y="137"/>
                </a:cxn>
                <a:cxn ang="0">
                  <a:pos x="220" y="110"/>
                </a:cxn>
                <a:cxn ang="0">
                  <a:pos x="220" y="915"/>
                </a:cxn>
                <a:cxn ang="0">
                  <a:pos x="207" y="936"/>
                </a:cxn>
                <a:cxn ang="0">
                  <a:pos x="187" y="943"/>
                </a:cxn>
                <a:cxn ang="0">
                  <a:pos x="140" y="956"/>
                </a:cxn>
                <a:cxn ang="0">
                  <a:pos x="13" y="956"/>
                </a:cxn>
                <a:cxn ang="0">
                  <a:pos x="13" y="1011"/>
                </a:cxn>
                <a:cxn ang="0">
                  <a:pos x="100" y="1011"/>
                </a:cxn>
                <a:cxn ang="0">
                  <a:pos x="167" y="1004"/>
                </a:cxn>
                <a:cxn ang="0">
                  <a:pos x="381" y="1004"/>
                </a:cxn>
                <a:cxn ang="0">
                  <a:pos x="448" y="1011"/>
                </a:cxn>
                <a:cxn ang="0">
                  <a:pos x="548" y="1011"/>
                </a:cxn>
                <a:cxn ang="0">
                  <a:pos x="548" y="956"/>
                </a:cxn>
                <a:cxn ang="0">
                  <a:pos x="414" y="956"/>
                </a:cxn>
                <a:cxn ang="0">
                  <a:pos x="374" y="943"/>
                </a:cxn>
                <a:cxn ang="0">
                  <a:pos x="347" y="929"/>
                </a:cxn>
                <a:cxn ang="0">
                  <a:pos x="341" y="915"/>
                </a:cxn>
                <a:cxn ang="0">
                  <a:pos x="341" y="888"/>
                </a:cxn>
                <a:cxn ang="0">
                  <a:pos x="341" y="41"/>
                </a:cxn>
              </a:cxnLst>
              <a:rect l="0" t="0" r="r" b="b"/>
              <a:pathLst>
                <a:path w="548" h="1011">
                  <a:moveTo>
                    <a:pt x="341" y="41"/>
                  </a:moveTo>
                  <a:lnTo>
                    <a:pt x="341" y="21"/>
                  </a:lnTo>
                  <a:lnTo>
                    <a:pt x="334" y="7"/>
                  </a:lnTo>
                  <a:lnTo>
                    <a:pt x="327" y="0"/>
                  </a:lnTo>
                  <a:lnTo>
                    <a:pt x="294" y="0"/>
                  </a:lnTo>
                  <a:lnTo>
                    <a:pt x="214" y="55"/>
                  </a:lnTo>
                  <a:lnTo>
                    <a:pt x="133" y="82"/>
                  </a:lnTo>
                  <a:lnTo>
                    <a:pt x="60" y="96"/>
                  </a:lnTo>
                  <a:lnTo>
                    <a:pt x="0" y="96"/>
                  </a:lnTo>
                  <a:lnTo>
                    <a:pt x="0" y="151"/>
                  </a:lnTo>
                  <a:lnTo>
                    <a:pt x="53" y="151"/>
                  </a:lnTo>
                  <a:lnTo>
                    <a:pt x="133" y="137"/>
                  </a:lnTo>
                  <a:lnTo>
                    <a:pt x="220" y="110"/>
                  </a:lnTo>
                  <a:lnTo>
                    <a:pt x="220" y="915"/>
                  </a:lnTo>
                  <a:lnTo>
                    <a:pt x="207" y="936"/>
                  </a:lnTo>
                  <a:lnTo>
                    <a:pt x="187" y="943"/>
                  </a:lnTo>
                  <a:lnTo>
                    <a:pt x="140" y="956"/>
                  </a:lnTo>
                  <a:lnTo>
                    <a:pt x="13" y="956"/>
                  </a:lnTo>
                  <a:lnTo>
                    <a:pt x="13" y="1011"/>
                  </a:lnTo>
                  <a:lnTo>
                    <a:pt x="100" y="1011"/>
                  </a:lnTo>
                  <a:lnTo>
                    <a:pt x="167" y="1004"/>
                  </a:lnTo>
                  <a:lnTo>
                    <a:pt x="381" y="1004"/>
                  </a:lnTo>
                  <a:lnTo>
                    <a:pt x="448" y="1011"/>
                  </a:lnTo>
                  <a:lnTo>
                    <a:pt x="548" y="1011"/>
                  </a:lnTo>
                  <a:lnTo>
                    <a:pt x="548" y="956"/>
                  </a:lnTo>
                  <a:lnTo>
                    <a:pt x="414" y="956"/>
                  </a:lnTo>
                  <a:lnTo>
                    <a:pt x="374" y="943"/>
                  </a:lnTo>
                  <a:lnTo>
                    <a:pt x="347" y="929"/>
                  </a:lnTo>
                  <a:lnTo>
                    <a:pt x="341" y="915"/>
                  </a:lnTo>
                  <a:lnTo>
                    <a:pt x="341" y="888"/>
                  </a:lnTo>
                  <a:lnTo>
                    <a:pt x="341" y="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4" name="Freeform 210"/>
            <p:cNvSpPr>
              <a:spLocks/>
            </p:cNvSpPr>
            <p:nvPr/>
          </p:nvSpPr>
          <p:spPr bwMode="auto">
            <a:xfrm>
              <a:off x="18313" y="5519"/>
              <a:ext cx="1418" cy="1448"/>
            </a:xfrm>
            <a:custGeom>
              <a:avLst/>
              <a:gdLst/>
              <a:ahLst/>
              <a:cxnLst>
                <a:cxn ang="0">
                  <a:pos x="756" y="772"/>
                </a:cxn>
                <a:cxn ang="0">
                  <a:pos x="1378" y="772"/>
                </a:cxn>
                <a:cxn ang="0">
                  <a:pos x="1391" y="765"/>
                </a:cxn>
                <a:cxn ang="0">
                  <a:pos x="1398" y="758"/>
                </a:cxn>
                <a:cxn ang="0">
                  <a:pos x="1411" y="751"/>
                </a:cxn>
                <a:cxn ang="0">
                  <a:pos x="1418" y="745"/>
                </a:cxn>
                <a:cxn ang="0">
                  <a:pos x="1418" y="711"/>
                </a:cxn>
                <a:cxn ang="0">
                  <a:pos x="1411" y="697"/>
                </a:cxn>
                <a:cxn ang="0">
                  <a:pos x="1398" y="690"/>
                </a:cxn>
                <a:cxn ang="0">
                  <a:pos x="1391" y="683"/>
                </a:cxn>
                <a:cxn ang="0">
                  <a:pos x="756" y="683"/>
                </a:cxn>
                <a:cxn ang="0">
                  <a:pos x="756" y="41"/>
                </a:cxn>
                <a:cxn ang="0">
                  <a:pos x="749" y="28"/>
                </a:cxn>
                <a:cxn ang="0">
                  <a:pos x="742" y="21"/>
                </a:cxn>
                <a:cxn ang="0">
                  <a:pos x="736" y="7"/>
                </a:cxn>
                <a:cxn ang="0">
                  <a:pos x="729" y="0"/>
                </a:cxn>
                <a:cxn ang="0">
                  <a:pos x="696" y="0"/>
                </a:cxn>
                <a:cxn ang="0">
                  <a:pos x="682" y="7"/>
                </a:cxn>
                <a:cxn ang="0">
                  <a:pos x="676" y="21"/>
                </a:cxn>
                <a:cxn ang="0">
                  <a:pos x="669" y="28"/>
                </a:cxn>
                <a:cxn ang="0">
                  <a:pos x="669" y="683"/>
                </a:cxn>
                <a:cxn ang="0">
                  <a:pos x="27" y="683"/>
                </a:cxn>
                <a:cxn ang="0">
                  <a:pos x="20" y="690"/>
                </a:cxn>
                <a:cxn ang="0">
                  <a:pos x="7" y="697"/>
                </a:cxn>
                <a:cxn ang="0">
                  <a:pos x="0" y="711"/>
                </a:cxn>
                <a:cxn ang="0">
                  <a:pos x="0" y="738"/>
                </a:cxn>
                <a:cxn ang="0">
                  <a:pos x="7" y="751"/>
                </a:cxn>
                <a:cxn ang="0">
                  <a:pos x="20" y="758"/>
                </a:cxn>
                <a:cxn ang="0">
                  <a:pos x="27" y="765"/>
                </a:cxn>
                <a:cxn ang="0">
                  <a:pos x="40" y="765"/>
                </a:cxn>
                <a:cxn ang="0">
                  <a:pos x="53" y="772"/>
                </a:cxn>
                <a:cxn ang="0">
                  <a:pos x="669" y="772"/>
                </a:cxn>
                <a:cxn ang="0">
                  <a:pos x="669" y="1421"/>
                </a:cxn>
                <a:cxn ang="0">
                  <a:pos x="676" y="1434"/>
                </a:cxn>
                <a:cxn ang="0">
                  <a:pos x="682" y="1441"/>
                </a:cxn>
                <a:cxn ang="0">
                  <a:pos x="696" y="1448"/>
                </a:cxn>
                <a:cxn ang="0">
                  <a:pos x="722" y="1448"/>
                </a:cxn>
                <a:cxn ang="0">
                  <a:pos x="736" y="1441"/>
                </a:cxn>
                <a:cxn ang="0">
                  <a:pos x="742" y="1434"/>
                </a:cxn>
                <a:cxn ang="0">
                  <a:pos x="749" y="1421"/>
                </a:cxn>
                <a:cxn ang="0">
                  <a:pos x="749" y="1407"/>
                </a:cxn>
                <a:cxn ang="0">
                  <a:pos x="756" y="1393"/>
                </a:cxn>
                <a:cxn ang="0">
                  <a:pos x="756" y="1380"/>
                </a:cxn>
                <a:cxn ang="0">
                  <a:pos x="756" y="772"/>
                </a:cxn>
              </a:cxnLst>
              <a:rect l="0" t="0" r="r" b="b"/>
              <a:pathLst>
                <a:path w="1418" h="1448">
                  <a:moveTo>
                    <a:pt x="756" y="772"/>
                  </a:moveTo>
                  <a:lnTo>
                    <a:pt x="1378" y="772"/>
                  </a:lnTo>
                  <a:lnTo>
                    <a:pt x="1391" y="765"/>
                  </a:lnTo>
                  <a:lnTo>
                    <a:pt x="1398" y="758"/>
                  </a:lnTo>
                  <a:lnTo>
                    <a:pt x="1411" y="751"/>
                  </a:lnTo>
                  <a:lnTo>
                    <a:pt x="1418" y="745"/>
                  </a:lnTo>
                  <a:lnTo>
                    <a:pt x="1418" y="711"/>
                  </a:lnTo>
                  <a:lnTo>
                    <a:pt x="1411" y="697"/>
                  </a:lnTo>
                  <a:lnTo>
                    <a:pt x="1398" y="690"/>
                  </a:lnTo>
                  <a:lnTo>
                    <a:pt x="1391" y="683"/>
                  </a:lnTo>
                  <a:lnTo>
                    <a:pt x="756" y="683"/>
                  </a:lnTo>
                  <a:lnTo>
                    <a:pt x="756" y="41"/>
                  </a:lnTo>
                  <a:lnTo>
                    <a:pt x="749" y="28"/>
                  </a:lnTo>
                  <a:lnTo>
                    <a:pt x="742" y="21"/>
                  </a:lnTo>
                  <a:lnTo>
                    <a:pt x="736" y="7"/>
                  </a:lnTo>
                  <a:lnTo>
                    <a:pt x="729" y="0"/>
                  </a:lnTo>
                  <a:lnTo>
                    <a:pt x="696" y="0"/>
                  </a:lnTo>
                  <a:lnTo>
                    <a:pt x="682" y="7"/>
                  </a:lnTo>
                  <a:lnTo>
                    <a:pt x="676" y="21"/>
                  </a:lnTo>
                  <a:lnTo>
                    <a:pt x="669" y="28"/>
                  </a:lnTo>
                  <a:lnTo>
                    <a:pt x="669" y="683"/>
                  </a:lnTo>
                  <a:lnTo>
                    <a:pt x="27" y="683"/>
                  </a:lnTo>
                  <a:lnTo>
                    <a:pt x="20" y="690"/>
                  </a:lnTo>
                  <a:lnTo>
                    <a:pt x="7" y="697"/>
                  </a:lnTo>
                  <a:lnTo>
                    <a:pt x="0" y="711"/>
                  </a:lnTo>
                  <a:lnTo>
                    <a:pt x="0" y="738"/>
                  </a:lnTo>
                  <a:lnTo>
                    <a:pt x="7" y="751"/>
                  </a:lnTo>
                  <a:lnTo>
                    <a:pt x="20" y="758"/>
                  </a:lnTo>
                  <a:lnTo>
                    <a:pt x="27" y="765"/>
                  </a:lnTo>
                  <a:lnTo>
                    <a:pt x="40" y="765"/>
                  </a:lnTo>
                  <a:lnTo>
                    <a:pt x="53" y="772"/>
                  </a:lnTo>
                  <a:lnTo>
                    <a:pt x="669" y="772"/>
                  </a:lnTo>
                  <a:lnTo>
                    <a:pt x="669" y="1421"/>
                  </a:lnTo>
                  <a:lnTo>
                    <a:pt x="676" y="1434"/>
                  </a:lnTo>
                  <a:lnTo>
                    <a:pt x="682" y="1441"/>
                  </a:lnTo>
                  <a:lnTo>
                    <a:pt x="696" y="1448"/>
                  </a:lnTo>
                  <a:lnTo>
                    <a:pt x="722" y="1448"/>
                  </a:lnTo>
                  <a:lnTo>
                    <a:pt x="736" y="1441"/>
                  </a:lnTo>
                  <a:lnTo>
                    <a:pt x="742" y="1434"/>
                  </a:lnTo>
                  <a:lnTo>
                    <a:pt x="749" y="1421"/>
                  </a:lnTo>
                  <a:lnTo>
                    <a:pt x="749" y="1407"/>
                  </a:lnTo>
                  <a:lnTo>
                    <a:pt x="756" y="1393"/>
                  </a:lnTo>
                  <a:lnTo>
                    <a:pt x="756" y="1380"/>
                  </a:lnTo>
                  <a:lnTo>
                    <a:pt x="756" y="7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5" name="Freeform 211"/>
            <p:cNvSpPr>
              <a:spLocks/>
            </p:cNvSpPr>
            <p:nvPr/>
          </p:nvSpPr>
          <p:spPr bwMode="auto">
            <a:xfrm>
              <a:off x="20400" y="5335"/>
              <a:ext cx="890" cy="1502"/>
            </a:xfrm>
            <a:custGeom>
              <a:avLst/>
              <a:gdLst/>
              <a:ahLst/>
              <a:cxnLst>
                <a:cxn ang="0">
                  <a:pos x="629" y="642"/>
                </a:cxn>
                <a:cxn ang="0">
                  <a:pos x="776" y="498"/>
                </a:cxn>
                <a:cxn ang="0">
                  <a:pos x="830" y="300"/>
                </a:cxn>
                <a:cxn ang="0">
                  <a:pos x="776" y="143"/>
                </a:cxn>
                <a:cxn ang="0">
                  <a:pos x="629" y="41"/>
                </a:cxn>
                <a:cxn ang="0">
                  <a:pos x="442" y="0"/>
                </a:cxn>
                <a:cxn ang="0">
                  <a:pos x="214" y="61"/>
                </a:cxn>
                <a:cxn ang="0">
                  <a:pos x="80" y="205"/>
                </a:cxn>
                <a:cxn ang="0">
                  <a:pos x="74" y="362"/>
                </a:cxn>
                <a:cxn ang="0">
                  <a:pos x="167" y="410"/>
                </a:cxn>
                <a:cxn ang="0">
                  <a:pos x="268" y="355"/>
                </a:cxn>
                <a:cxn ang="0">
                  <a:pos x="268" y="246"/>
                </a:cxn>
                <a:cxn ang="0">
                  <a:pos x="207" y="198"/>
                </a:cxn>
                <a:cxn ang="0">
                  <a:pos x="147" y="191"/>
                </a:cxn>
                <a:cxn ang="0">
                  <a:pos x="254" y="96"/>
                </a:cxn>
                <a:cxn ang="0">
                  <a:pos x="375" y="61"/>
                </a:cxn>
                <a:cxn ang="0">
                  <a:pos x="475" y="61"/>
                </a:cxn>
                <a:cxn ang="0">
                  <a:pos x="562" y="102"/>
                </a:cxn>
                <a:cxn ang="0">
                  <a:pos x="629" y="218"/>
                </a:cxn>
                <a:cxn ang="0">
                  <a:pos x="636" y="335"/>
                </a:cxn>
                <a:cxn ang="0">
                  <a:pos x="609" y="471"/>
                </a:cxn>
                <a:cxn ang="0">
                  <a:pos x="529" y="615"/>
                </a:cxn>
                <a:cxn ang="0">
                  <a:pos x="428" y="662"/>
                </a:cxn>
                <a:cxn ang="0">
                  <a:pos x="355" y="669"/>
                </a:cxn>
                <a:cxn ang="0">
                  <a:pos x="274" y="683"/>
                </a:cxn>
                <a:cxn ang="0">
                  <a:pos x="268" y="710"/>
                </a:cxn>
                <a:cxn ang="0">
                  <a:pos x="415" y="717"/>
                </a:cxn>
                <a:cxn ang="0">
                  <a:pos x="555" y="765"/>
                </a:cxn>
                <a:cxn ang="0">
                  <a:pos x="642" y="895"/>
                </a:cxn>
                <a:cxn ang="0">
                  <a:pos x="669" y="1079"/>
                </a:cxn>
                <a:cxn ang="0">
                  <a:pos x="636" y="1284"/>
                </a:cxn>
                <a:cxn ang="0">
                  <a:pos x="562" y="1393"/>
                </a:cxn>
                <a:cxn ang="0">
                  <a:pos x="468" y="1434"/>
                </a:cxn>
                <a:cxn ang="0">
                  <a:pos x="368" y="1434"/>
                </a:cxn>
                <a:cxn ang="0">
                  <a:pos x="221" y="1386"/>
                </a:cxn>
                <a:cxn ang="0">
                  <a:pos x="100" y="1277"/>
                </a:cxn>
                <a:cxn ang="0">
                  <a:pos x="201" y="1250"/>
                </a:cxn>
                <a:cxn ang="0">
                  <a:pos x="241" y="1154"/>
                </a:cxn>
                <a:cxn ang="0">
                  <a:pos x="207" y="1065"/>
                </a:cxn>
                <a:cxn ang="0">
                  <a:pos x="120" y="1031"/>
                </a:cxn>
                <a:cxn ang="0">
                  <a:pos x="40" y="1058"/>
                </a:cxn>
                <a:cxn ang="0">
                  <a:pos x="0" y="1161"/>
                </a:cxn>
                <a:cxn ang="0">
                  <a:pos x="60" y="1338"/>
                </a:cxn>
                <a:cxn ang="0">
                  <a:pos x="221" y="1454"/>
                </a:cxn>
                <a:cxn ang="0">
                  <a:pos x="435" y="1502"/>
                </a:cxn>
                <a:cxn ang="0">
                  <a:pos x="669" y="1441"/>
                </a:cxn>
                <a:cxn ang="0">
                  <a:pos x="830" y="1291"/>
                </a:cxn>
                <a:cxn ang="0">
                  <a:pos x="890" y="1079"/>
                </a:cxn>
                <a:cxn ang="0">
                  <a:pos x="830" y="881"/>
                </a:cxn>
                <a:cxn ang="0">
                  <a:pos x="656" y="731"/>
                </a:cxn>
              </a:cxnLst>
              <a:rect l="0" t="0" r="r" b="b"/>
              <a:pathLst>
                <a:path w="890" h="1502">
                  <a:moveTo>
                    <a:pt x="535" y="690"/>
                  </a:moveTo>
                  <a:lnTo>
                    <a:pt x="629" y="642"/>
                  </a:lnTo>
                  <a:lnTo>
                    <a:pt x="716" y="574"/>
                  </a:lnTo>
                  <a:lnTo>
                    <a:pt x="776" y="498"/>
                  </a:lnTo>
                  <a:lnTo>
                    <a:pt x="816" y="403"/>
                  </a:lnTo>
                  <a:lnTo>
                    <a:pt x="830" y="300"/>
                  </a:lnTo>
                  <a:lnTo>
                    <a:pt x="816" y="218"/>
                  </a:lnTo>
                  <a:lnTo>
                    <a:pt x="776" y="143"/>
                  </a:lnTo>
                  <a:lnTo>
                    <a:pt x="709" y="89"/>
                  </a:lnTo>
                  <a:lnTo>
                    <a:pt x="629" y="41"/>
                  </a:lnTo>
                  <a:lnTo>
                    <a:pt x="542" y="14"/>
                  </a:lnTo>
                  <a:lnTo>
                    <a:pt x="442" y="0"/>
                  </a:lnTo>
                  <a:lnTo>
                    <a:pt x="321" y="14"/>
                  </a:lnTo>
                  <a:lnTo>
                    <a:pt x="214" y="61"/>
                  </a:lnTo>
                  <a:lnTo>
                    <a:pt x="134" y="123"/>
                  </a:lnTo>
                  <a:lnTo>
                    <a:pt x="80" y="205"/>
                  </a:lnTo>
                  <a:lnTo>
                    <a:pt x="60" y="300"/>
                  </a:lnTo>
                  <a:lnTo>
                    <a:pt x="74" y="362"/>
                  </a:lnTo>
                  <a:lnTo>
                    <a:pt x="114" y="396"/>
                  </a:lnTo>
                  <a:lnTo>
                    <a:pt x="167" y="410"/>
                  </a:lnTo>
                  <a:lnTo>
                    <a:pt x="228" y="396"/>
                  </a:lnTo>
                  <a:lnTo>
                    <a:pt x="268" y="355"/>
                  </a:lnTo>
                  <a:lnTo>
                    <a:pt x="281" y="300"/>
                  </a:lnTo>
                  <a:lnTo>
                    <a:pt x="268" y="246"/>
                  </a:lnTo>
                  <a:lnTo>
                    <a:pt x="241" y="218"/>
                  </a:lnTo>
                  <a:lnTo>
                    <a:pt x="207" y="198"/>
                  </a:lnTo>
                  <a:lnTo>
                    <a:pt x="174" y="191"/>
                  </a:lnTo>
                  <a:lnTo>
                    <a:pt x="147" y="191"/>
                  </a:lnTo>
                  <a:lnTo>
                    <a:pt x="194" y="137"/>
                  </a:lnTo>
                  <a:lnTo>
                    <a:pt x="254" y="96"/>
                  </a:lnTo>
                  <a:lnTo>
                    <a:pt x="314" y="75"/>
                  </a:lnTo>
                  <a:lnTo>
                    <a:pt x="375" y="61"/>
                  </a:lnTo>
                  <a:lnTo>
                    <a:pt x="428" y="55"/>
                  </a:lnTo>
                  <a:lnTo>
                    <a:pt x="475" y="61"/>
                  </a:lnTo>
                  <a:lnTo>
                    <a:pt x="522" y="75"/>
                  </a:lnTo>
                  <a:lnTo>
                    <a:pt x="562" y="102"/>
                  </a:lnTo>
                  <a:lnTo>
                    <a:pt x="602" y="150"/>
                  </a:lnTo>
                  <a:lnTo>
                    <a:pt x="629" y="218"/>
                  </a:lnTo>
                  <a:lnTo>
                    <a:pt x="636" y="300"/>
                  </a:lnTo>
                  <a:lnTo>
                    <a:pt x="636" y="335"/>
                  </a:lnTo>
                  <a:lnTo>
                    <a:pt x="629" y="396"/>
                  </a:lnTo>
                  <a:lnTo>
                    <a:pt x="609" y="471"/>
                  </a:lnTo>
                  <a:lnTo>
                    <a:pt x="575" y="553"/>
                  </a:lnTo>
                  <a:lnTo>
                    <a:pt x="529" y="615"/>
                  </a:lnTo>
                  <a:lnTo>
                    <a:pt x="475" y="649"/>
                  </a:lnTo>
                  <a:lnTo>
                    <a:pt x="428" y="662"/>
                  </a:lnTo>
                  <a:lnTo>
                    <a:pt x="375" y="662"/>
                  </a:lnTo>
                  <a:lnTo>
                    <a:pt x="355" y="669"/>
                  </a:lnTo>
                  <a:lnTo>
                    <a:pt x="288" y="669"/>
                  </a:lnTo>
                  <a:lnTo>
                    <a:pt x="274" y="683"/>
                  </a:lnTo>
                  <a:lnTo>
                    <a:pt x="268" y="696"/>
                  </a:lnTo>
                  <a:lnTo>
                    <a:pt x="268" y="710"/>
                  </a:lnTo>
                  <a:lnTo>
                    <a:pt x="274" y="717"/>
                  </a:lnTo>
                  <a:lnTo>
                    <a:pt x="415" y="717"/>
                  </a:lnTo>
                  <a:lnTo>
                    <a:pt x="495" y="731"/>
                  </a:lnTo>
                  <a:lnTo>
                    <a:pt x="555" y="765"/>
                  </a:lnTo>
                  <a:lnTo>
                    <a:pt x="609" y="819"/>
                  </a:lnTo>
                  <a:lnTo>
                    <a:pt x="642" y="895"/>
                  </a:lnTo>
                  <a:lnTo>
                    <a:pt x="662" y="983"/>
                  </a:lnTo>
                  <a:lnTo>
                    <a:pt x="669" y="1079"/>
                  </a:lnTo>
                  <a:lnTo>
                    <a:pt x="662" y="1195"/>
                  </a:lnTo>
                  <a:lnTo>
                    <a:pt x="636" y="1284"/>
                  </a:lnTo>
                  <a:lnTo>
                    <a:pt x="602" y="1345"/>
                  </a:lnTo>
                  <a:lnTo>
                    <a:pt x="562" y="1393"/>
                  </a:lnTo>
                  <a:lnTo>
                    <a:pt x="515" y="1420"/>
                  </a:lnTo>
                  <a:lnTo>
                    <a:pt x="468" y="1434"/>
                  </a:lnTo>
                  <a:lnTo>
                    <a:pt x="428" y="1441"/>
                  </a:lnTo>
                  <a:lnTo>
                    <a:pt x="368" y="1434"/>
                  </a:lnTo>
                  <a:lnTo>
                    <a:pt x="294" y="1420"/>
                  </a:lnTo>
                  <a:lnTo>
                    <a:pt x="221" y="1386"/>
                  </a:lnTo>
                  <a:lnTo>
                    <a:pt x="154" y="1345"/>
                  </a:lnTo>
                  <a:lnTo>
                    <a:pt x="100" y="1277"/>
                  </a:lnTo>
                  <a:lnTo>
                    <a:pt x="154" y="1277"/>
                  </a:lnTo>
                  <a:lnTo>
                    <a:pt x="201" y="1250"/>
                  </a:lnTo>
                  <a:lnTo>
                    <a:pt x="228" y="1209"/>
                  </a:lnTo>
                  <a:lnTo>
                    <a:pt x="241" y="1154"/>
                  </a:lnTo>
                  <a:lnTo>
                    <a:pt x="234" y="1106"/>
                  </a:lnTo>
                  <a:lnTo>
                    <a:pt x="207" y="1065"/>
                  </a:lnTo>
                  <a:lnTo>
                    <a:pt x="167" y="1045"/>
                  </a:lnTo>
                  <a:lnTo>
                    <a:pt x="120" y="1031"/>
                  </a:lnTo>
                  <a:lnTo>
                    <a:pt x="80" y="1038"/>
                  </a:lnTo>
                  <a:lnTo>
                    <a:pt x="40" y="1058"/>
                  </a:lnTo>
                  <a:lnTo>
                    <a:pt x="13" y="1099"/>
                  </a:lnTo>
                  <a:lnTo>
                    <a:pt x="0" y="1161"/>
                  </a:lnTo>
                  <a:lnTo>
                    <a:pt x="20" y="1256"/>
                  </a:lnTo>
                  <a:lnTo>
                    <a:pt x="60" y="1338"/>
                  </a:lnTo>
                  <a:lnTo>
                    <a:pt x="134" y="1407"/>
                  </a:lnTo>
                  <a:lnTo>
                    <a:pt x="221" y="1454"/>
                  </a:lnTo>
                  <a:lnTo>
                    <a:pt x="321" y="1489"/>
                  </a:lnTo>
                  <a:lnTo>
                    <a:pt x="435" y="1502"/>
                  </a:lnTo>
                  <a:lnTo>
                    <a:pt x="562" y="1489"/>
                  </a:lnTo>
                  <a:lnTo>
                    <a:pt x="669" y="1441"/>
                  </a:lnTo>
                  <a:lnTo>
                    <a:pt x="756" y="1372"/>
                  </a:lnTo>
                  <a:lnTo>
                    <a:pt x="830" y="1291"/>
                  </a:lnTo>
                  <a:lnTo>
                    <a:pt x="876" y="1188"/>
                  </a:lnTo>
                  <a:lnTo>
                    <a:pt x="890" y="1079"/>
                  </a:lnTo>
                  <a:lnTo>
                    <a:pt x="876" y="976"/>
                  </a:lnTo>
                  <a:lnTo>
                    <a:pt x="830" y="881"/>
                  </a:lnTo>
                  <a:lnTo>
                    <a:pt x="756" y="792"/>
                  </a:lnTo>
                  <a:lnTo>
                    <a:pt x="656" y="731"/>
                  </a:lnTo>
                  <a:lnTo>
                    <a:pt x="535" y="6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6" name="Freeform 212"/>
            <p:cNvSpPr>
              <a:spLocks/>
            </p:cNvSpPr>
            <p:nvPr/>
          </p:nvSpPr>
          <p:spPr bwMode="auto">
            <a:xfrm>
              <a:off x="21477" y="5219"/>
              <a:ext cx="910" cy="690"/>
            </a:xfrm>
            <a:custGeom>
              <a:avLst/>
              <a:gdLst/>
              <a:ahLst/>
              <a:cxnLst>
                <a:cxn ang="0">
                  <a:pos x="107" y="594"/>
                </a:cxn>
                <a:cxn ang="0">
                  <a:pos x="100" y="621"/>
                </a:cxn>
                <a:cxn ang="0">
                  <a:pos x="94" y="662"/>
                </a:cxn>
                <a:cxn ang="0">
                  <a:pos x="127" y="690"/>
                </a:cxn>
                <a:cxn ang="0">
                  <a:pos x="181" y="683"/>
                </a:cxn>
                <a:cxn ang="0">
                  <a:pos x="214" y="628"/>
                </a:cxn>
                <a:cxn ang="0">
                  <a:pos x="228" y="560"/>
                </a:cxn>
                <a:cxn ang="0">
                  <a:pos x="254" y="471"/>
                </a:cxn>
                <a:cxn ang="0">
                  <a:pos x="274" y="375"/>
                </a:cxn>
                <a:cxn ang="0">
                  <a:pos x="301" y="287"/>
                </a:cxn>
                <a:cxn ang="0">
                  <a:pos x="328" y="225"/>
                </a:cxn>
                <a:cxn ang="0">
                  <a:pos x="388" y="136"/>
                </a:cxn>
                <a:cxn ang="0">
                  <a:pos x="502" y="61"/>
                </a:cxn>
                <a:cxn ang="0">
                  <a:pos x="602" y="48"/>
                </a:cxn>
                <a:cxn ang="0">
                  <a:pos x="649" y="82"/>
                </a:cxn>
                <a:cxn ang="0">
                  <a:pos x="662" y="150"/>
                </a:cxn>
                <a:cxn ang="0">
                  <a:pos x="642" y="287"/>
                </a:cxn>
                <a:cxn ang="0">
                  <a:pos x="595" y="430"/>
                </a:cxn>
                <a:cxn ang="0">
                  <a:pos x="562" y="519"/>
                </a:cxn>
                <a:cxn ang="0">
                  <a:pos x="555" y="560"/>
                </a:cxn>
                <a:cxn ang="0">
                  <a:pos x="595" y="655"/>
                </a:cxn>
                <a:cxn ang="0">
                  <a:pos x="696" y="690"/>
                </a:cxn>
                <a:cxn ang="0">
                  <a:pos x="816" y="635"/>
                </a:cxn>
                <a:cxn ang="0">
                  <a:pos x="890" y="526"/>
                </a:cxn>
                <a:cxn ang="0">
                  <a:pos x="910" y="457"/>
                </a:cxn>
                <a:cxn ang="0">
                  <a:pos x="896" y="437"/>
                </a:cxn>
                <a:cxn ang="0">
                  <a:pos x="863" y="444"/>
                </a:cxn>
                <a:cxn ang="0">
                  <a:pos x="856" y="464"/>
                </a:cxn>
                <a:cxn ang="0">
                  <a:pos x="789" y="601"/>
                </a:cxn>
                <a:cxn ang="0">
                  <a:pos x="702" y="649"/>
                </a:cxn>
                <a:cxn ang="0">
                  <a:pos x="676" y="642"/>
                </a:cxn>
                <a:cxn ang="0">
                  <a:pos x="662" y="560"/>
                </a:cxn>
                <a:cxn ang="0">
                  <a:pos x="696" y="471"/>
                </a:cxn>
                <a:cxn ang="0">
                  <a:pos x="756" y="307"/>
                </a:cxn>
                <a:cxn ang="0">
                  <a:pos x="776" y="177"/>
                </a:cxn>
                <a:cxn ang="0">
                  <a:pos x="743" y="68"/>
                </a:cxn>
                <a:cxn ang="0">
                  <a:pos x="669" y="14"/>
                </a:cxn>
                <a:cxn ang="0">
                  <a:pos x="582" y="0"/>
                </a:cxn>
                <a:cxn ang="0">
                  <a:pos x="428" y="48"/>
                </a:cxn>
                <a:cxn ang="0">
                  <a:pos x="328" y="143"/>
                </a:cxn>
                <a:cxn ang="0">
                  <a:pos x="288" y="48"/>
                </a:cxn>
                <a:cxn ang="0">
                  <a:pos x="207" y="7"/>
                </a:cxn>
                <a:cxn ang="0">
                  <a:pos x="114" y="14"/>
                </a:cxn>
                <a:cxn ang="0">
                  <a:pos x="54" y="89"/>
                </a:cxn>
                <a:cxn ang="0">
                  <a:pos x="0" y="218"/>
                </a:cxn>
                <a:cxn ang="0">
                  <a:pos x="7" y="253"/>
                </a:cxn>
                <a:cxn ang="0">
                  <a:pos x="20" y="259"/>
                </a:cxn>
                <a:cxn ang="0">
                  <a:pos x="47" y="246"/>
                </a:cxn>
                <a:cxn ang="0">
                  <a:pos x="74" y="150"/>
                </a:cxn>
                <a:cxn ang="0">
                  <a:pos x="127" y="61"/>
                </a:cxn>
                <a:cxn ang="0">
                  <a:pos x="181" y="48"/>
                </a:cxn>
                <a:cxn ang="0">
                  <a:pos x="207" y="82"/>
                </a:cxn>
                <a:cxn ang="0">
                  <a:pos x="214" y="123"/>
                </a:cxn>
                <a:cxn ang="0">
                  <a:pos x="201" y="205"/>
                </a:cxn>
                <a:cxn ang="0">
                  <a:pos x="181" y="294"/>
                </a:cxn>
                <a:cxn ang="0">
                  <a:pos x="154" y="382"/>
                </a:cxn>
              </a:cxnLst>
              <a:rect l="0" t="0" r="r" b="b"/>
              <a:pathLst>
                <a:path w="910" h="690">
                  <a:moveTo>
                    <a:pt x="107" y="580"/>
                  </a:moveTo>
                  <a:lnTo>
                    <a:pt x="107" y="594"/>
                  </a:lnTo>
                  <a:lnTo>
                    <a:pt x="100" y="608"/>
                  </a:lnTo>
                  <a:lnTo>
                    <a:pt x="100" y="621"/>
                  </a:lnTo>
                  <a:lnTo>
                    <a:pt x="94" y="635"/>
                  </a:lnTo>
                  <a:lnTo>
                    <a:pt x="94" y="662"/>
                  </a:lnTo>
                  <a:lnTo>
                    <a:pt x="114" y="683"/>
                  </a:lnTo>
                  <a:lnTo>
                    <a:pt x="127" y="690"/>
                  </a:lnTo>
                  <a:lnTo>
                    <a:pt x="167" y="690"/>
                  </a:lnTo>
                  <a:lnTo>
                    <a:pt x="181" y="683"/>
                  </a:lnTo>
                  <a:lnTo>
                    <a:pt x="194" y="669"/>
                  </a:lnTo>
                  <a:lnTo>
                    <a:pt x="214" y="628"/>
                  </a:lnTo>
                  <a:lnTo>
                    <a:pt x="228" y="587"/>
                  </a:lnTo>
                  <a:lnTo>
                    <a:pt x="228" y="560"/>
                  </a:lnTo>
                  <a:lnTo>
                    <a:pt x="241" y="519"/>
                  </a:lnTo>
                  <a:lnTo>
                    <a:pt x="254" y="471"/>
                  </a:lnTo>
                  <a:lnTo>
                    <a:pt x="261" y="423"/>
                  </a:lnTo>
                  <a:lnTo>
                    <a:pt x="274" y="375"/>
                  </a:lnTo>
                  <a:lnTo>
                    <a:pt x="288" y="321"/>
                  </a:lnTo>
                  <a:lnTo>
                    <a:pt x="301" y="287"/>
                  </a:lnTo>
                  <a:lnTo>
                    <a:pt x="308" y="253"/>
                  </a:lnTo>
                  <a:lnTo>
                    <a:pt x="328" y="225"/>
                  </a:lnTo>
                  <a:lnTo>
                    <a:pt x="348" y="184"/>
                  </a:lnTo>
                  <a:lnTo>
                    <a:pt x="388" y="136"/>
                  </a:lnTo>
                  <a:lnTo>
                    <a:pt x="435" y="96"/>
                  </a:lnTo>
                  <a:lnTo>
                    <a:pt x="502" y="61"/>
                  </a:lnTo>
                  <a:lnTo>
                    <a:pt x="575" y="48"/>
                  </a:lnTo>
                  <a:lnTo>
                    <a:pt x="602" y="48"/>
                  </a:lnTo>
                  <a:lnTo>
                    <a:pt x="622" y="55"/>
                  </a:lnTo>
                  <a:lnTo>
                    <a:pt x="649" y="82"/>
                  </a:lnTo>
                  <a:lnTo>
                    <a:pt x="662" y="109"/>
                  </a:lnTo>
                  <a:lnTo>
                    <a:pt x="662" y="150"/>
                  </a:lnTo>
                  <a:lnTo>
                    <a:pt x="656" y="212"/>
                  </a:lnTo>
                  <a:lnTo>
                    <a:pt x="642" y="287"/>
                  </a:lnTo>
                  <a:lnTo>
                    <a:pt x="616" y="362"/>
                  </a:lnTo>
                  <a:lnTo>
                    <a:pt x="595" y="430"/>
                  </a:lnTo>
                  <a:lnTo>
                    <a:pt x="575" y="478"/>
                  </a:lnTo>
                  <a:lnTo>
                    <a:pt x="562" y="519"/>
                  </a:lnTo>
                  <a:lnTo>
                    <a:pt x="555" y="533"/>
                  </a:lnTo>
                  <a:lnTo>
                    <a:pt x="555" y="560"/>
                  </a:lnTo>
                  <a:lnTo>
                    <a:pt x="562" y="614"/>
                  </a:lnTo>
                  <a:lnTo>
                    <a:pt x="595" y="655"/>
                  </a:lnTo>
                  <a:lnTo>
                    <a:pt x="642" y="683"/>
                  </a:lnTo>
                  <a:lnTo>
                    <a:pt x="696" y="690"/>
                  </a:lnTo>
                  <a:lnTo>
                    <a:pt x="763" y="676"/>
                  </a:lnTo>
                  <a:lnTo>
                    <a:pt x="816" y="635"/>
                  </a:lnTo>
                  <a:lnTo>
                    <a:pt x="856" y="580"/>
                  </a:lnTo>
                  <a:lnTo>
                    <a:pt x="890" y="526"/>
                  </a:lnTo>
                  <a:lnTo>
                    <a:pt x="903" y="485"/>
                  </a:lnTo>
                  <a:lnTo>
                    <a:pt x="910" y="457"/>
                  </a:lnTo>
                  <a:lnTo>
                    <a:pt x="910" y="451"/>
                  </a:lnTo>
                  <a:lnTo>
                    <a:pt x="896" y="437"/>
                  </a:lnTo>
                  <a:lnTo>
                    <a:pt x="870" y="437"/>
                  </a:lnTo>
                  <a:lnTo>
                    <a:pt x="863" y="444"/>
                  </a:lnTo>
                  <a:lnTo>
                    <a:pt x="863" y="451"/>
                  </a:lnTo>
                  <a:lnTo>
                    <a:pt x="856" y="464"/>
                  </a:lnTo>
                  <a:lnTo>
                    <a:pt x="830" y="546"/>
                  </a:lnTo>
                  <a:lnTo>
                    <a:pt x="789" y="601"/>
                  </a:lnTo>
                  <a:lnTo>
                    <a:pt x="743" y="635"/>
                  </a:lnTo>
                  <a:lnTo>
                    <a:pt x="702" y="649"/>
                  </a:lnTo>
                  <a:lnTo>
                    <a:pt x="682" y="649"/>
                  </a:lnTo>
                  <a:lnTo>
                    <a:pt x="676" y="642"/>
                  </a:lnTo>
                  <a:lnTo>
                    <a:pt x="662" y="614"/>
                  </a:lnTo>
                  <a:lnTo>
                    <a:pt x="662" y="560"/>
                  </a:lnTo>
                  <a:lnTo>
                    <a:pt x="676" y="526"/>
                  </a:lnTo>
                  <a:lnTo>
                    <a:pt x="696" y="471"/>
                  </a:lnTo>
                  <a:lnTo>
                    <a:pt x="729" y="369"/>
                  </a:lnTo>
                  <a:lnTo>
                    <a:pt x="756" y="307"/>
                  </a:lnTo>
                  <a:lnTo>
                    <a:pt x="769" y="239"/>
                  </a:lnTo>
                  <a:lnTo>
                    <a:pt x="776" y="177"/>
                  </a:lnTo>
                  <a:lnTo>
                    <a:pt x="769" y="116"/>
                  </a:lnTo>
                  <a:lnTo>
                    <a:pt x="743" y="68"/>
                  </a:lnTo>
                  <a:lnTo>
                    <a:pt x="709" y="34"/>
                  </a:lnTo>
                  <a:lnTo>
                    <a:pt x="669" y="14"/>
                  </a:lnTo>
                  <a:lnTo>
                    <a:pt x="622" y="7"/>
                  </a:lnTo>
                  <a:lnTo>
                    <a:pt x="582" y="0"/>
                  </a:lnTo>
                  <a:lnTo>
                    <a:pt x="495" y="14"/>
                  </a:lnTo>
                  <a:lnTo>
                    <a:pt x="428" y="48"/>
                  </a:lnTo>
                  <a:lnTo>
                    <a:pt x="368" y="96"/>
                  </a:lnTo>
                  <a:lnTo>
                    <a:pt x="328" y="143"/>
                  </a:lnTo>
                  <a:lnTo>
                    <a:pt x="314" y="89"/>
                  </a:lnTo>
                  <a:lnTo>
                    <a:pt x="288" y="48"/>
                  </a:lnTo>
                  <a:lnTo>
                    <a:pt x="248" y="20"/>
                  </a:lnTo>
                  <a:lnTo>
                    <a:pt x="207" y="7"/>
                  </a:lnTo>
                  <a:lnTo>
                    <a:pt x="167" y="0"/>
                  </a:lnTo>
                  <a:lnTo>
                    <a:pt x="114" y="14"/>
                  </a:lnTo>
                  <a:lnTo>
                    <a:pt x="74" y="48"/>
                  </a:lnTo>
                  <a:lnTo>
                    <a:pt x="54" y="89"/>
                  </a:lnTo>
                  <a:lnTo>
                    <a:pt x="27" y="136"/>
                  </a:lnTo>
                  <a:lnTo>
                    <a:pt x="0" y="218"/>
                  </a:lnTo>
                  <a:lnTo>
                    <a:pt x="0" y="246"/>
                  </a:lnTo>
                  <a:lnTo>
                    <a:pt x="7" y="253"/>
                  </a:lnTo>
                  <a:lnTo>
                    <a:pt x="13" y="253"/>
                  </a:lnTo>
                  <a:lnTo>
                    <a:pt x="20" y="259"/>
                  </a:lnTo>
                  <a:lnTo>
                    <a:pt x="34" y="259"/>
                  </a:lnTo>
                  <a:lnTo>
                    <a:pt x="47" y="246"/>
                  </a:lnTo>
                  <a:lnTo>
                    <a:pt x="47" y="232"/>
                  </a:lnTo>
                  <a:lnTo>
                    <a:pt x="74" y="150"/>
                  </a:lnTo>
                  <a:lnTo>
                    <a:pt x="94" y="96"/>
                  </a:lnTo>
                  <a:lnTo>
                    <a:pt x="127" y="61"/>
                  </a:lnTo>
                  <a:lnTo>
                    <a:pt x="167" y="48"/>
                  </a:lnTo>
                  <a:lnTo>
                    <a:pt x="181" y="48"/>
                  </a:lnTo>
                  <a:lnTo>
                    <a:pt x="194" y="55"/>
                  </a:lnTo>
                  <a:lnTo>
                    <a:pt x="207" y="82"/>
                  </a:lnTo>
                  <a:lnTo>
                    <a:pt x="214" y="102"/>
                  </a:lnTo>
                  <a:lnTo>
                    <a:pt x="214" y="123"/>
                  </a:lnTo>
                  <a:lnTo>
                    <a:pt x="207" y="157"/>
                  </a:lnTo>
                  <a:lnTo>
                    <a:pt x="201" y="205"/>
                  </a:lnTo>
                  <a:lnTo>
                    <a:pt x="187" y="246"/>
                  </a:lnTo>
                  <a:lnTo>
                    <a:pt x="181" y="294"/>
                  </a:lnTo>
                  <a:lnTo>
                    <a:pt x="167" y="341"/>
                  </a:lnTo>
                  <a:lnTo>
                    <a:pt x="154" y="382"/>
                  </a:lnTo>
                  <a:lnTo>
                    <a:pt x="107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97" name="Freeform 213"/>
            <p:cNvSpPr>
              <a:spLocks/>
            </p:cNvSpPr>
            <p:nvPr/>
          </p:nvSpPr>
          <p:spPr bwMode="auto">
            <a:xfrm>
              <a:off x="22654" y="4939"/>
              <a:ext cx="556" cy="2615"/>
            </a:xfrm>
            <a:custGeom>
              <a:avLst/>
              <a:gdLst/>
              <a:ahLst/>
              <a:cxnLst>
                <a:cxn ang="0">
                  <a:pos x="556" y="1311"/>
                </a:cxn>
                <a:cxn ang="0">
                  <a:pos x="549" y="1147"/>
                </a:cxn>
                <a:cxn ang="0">
                  <a:pos x="536" y="963"/>
                </a:cxn>
                <a:cxn ang="0">
                  <a:pos x="495" y="772"/>
                </a:cxn>
                <a:cxn ang="0">
                  <a:pos x="435" y="580"/>
                </a:cxn>
                <a:cxn ang="0">
                  <a:pos x="348" y="382"/>
                </a:cxn>
                <a:cxn ang="0">
                  <a:pos x="228" y="191"/>
                </a:cxn>
                <a:cxn ang="0">
                  <a:pos x="208" y="171"/>
                </a:cxn>
                <a:cxn ang="0">
                  <a:pos x="174" y="130"/>
                </a:cxn>
                <a:cxn ang="0">
                  <a:pos x="134" y="89"/>
                </a:cxn>
                <a:cxn ang="0">
                  <a:pos x="87" y="48"/>
                </a:cxn>
                <a:cxn ang="0">
                  <a:pos x="54" y="14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7"/>
                </a:cxn>
                <a:cxn ang="0">
                  <a:pos x="0" y="14"/>
                </a:cxn>
                <a:cxn ang="0">
                  <a:pos x="0" y="27"/>
                </a:cxn>
                <a:cxn ang="0">
                  <a:pos x="7" y="41"/>
                </a:cxn>
                <a:cxn ang="0">
                  <a:pos x="14" y="48"/>
                </a:cxn>
                <a:cxn ang="0">
                  <a:pos x="81" y="123"/>
                </a:cxn>
                <a:cxn ang="0">
                  <a:pos x="148" y="218"/>
                </a:cxn>
                <a:cxn ang="0">
                  <a:pos x="221" y="341"/>
                </a:cxn>
                <a:cxn ang="0">
                  <a:pos x="281" y="492"/>
                </a:cxn>
                <a:cxn ang="0">
                  <a:pos x="342" y="683"/>
                </a:cxn>
                <a:cxn ang="0">
                  <a:pos x="382" y="888"/>
                </a:cxn>
                <a:cxn ang="0">
                  <a:pos x="402" y="1099"/>
                </a:cxn>
                <a:cxn ang="0">
                  <a:pos x="408" y="1304"/>
                </a:cxn>
                <a:cxn ang="0">
                  <a:pos x="402" y="1529"/>
                </a:cxn>
                <a:cxn ang="0">
                  <a:pos x="382" y="1748"/>
                </a:cxn>
                <a:cxn ang="0">
                  <a:pos x="335" y="1967"/>
                </a:cxn>
                <a:cxn ang="0">
                  <a:pos x="281" y="2130"/>
                </a:cxn>
                <a:cxn ang="0">
                  <a:pos x="221" y="2274"/>
                </a:cxn>
                <a:cxn ang="0">
                  <a:pos x="154" y="2390"/>
                </a:cxn>
                <a:cxn ang="0">
                  <a:pos x="87" y="2485"/>
                </a:cxn>
                <a:cxn ang="0">
                  <a:pos x="21" y="2567"/>
                </a:cxn>
                <a:cxn ang="0">
                  <a:pos x="0" y="2588"/>
                </a:cxn>
                <a:cxn ang="0">
                  <a:pos x="0" y="2602"/>
                </a:cxn>
                <a:cxn ang="0">
                  <a:pos x="7" y="2608"/>
                </a:cxn>
                <a:cxn ang="0">
                  <a:pos x="21" y="2615"/>
                </a:cxn>
                <a:cxn ang="0">
                  <a:pos x="27" y="2615"/>
                </a:cxn>
                <a:cxn ang="0">
                  <a:pos x="54" y="2602"/>
                </a:cxn>
                <a:cxn ang="0">
                  <a:pos x="94" y="2567"/>
                </a:cxn>
                <a:cxn ang="0">
                  <a:pos x="141" y="2520"/>
                </a:cxn>
                <a:cxn ang="0">
                  <a:pos x="174" y="2479"/>
                </a:cxn>
                <a:cxn ang="0">
                  <a:pos x="201" y="2451"/>
                </a:cxn>
                <a:cxn ang="0">
                  <a:pos x="301" y="2308"/>
                </a:cxn>
                <a:cxn ang="0">
                  <a:pos x="388" y="2144"/>
                </a:cxn>
                <a:cxn ang="0">
                  <a:pos x="462" y="1967"/>
                </a:cxn>
                <a:cxn ang="0">
                  <a:pos x="516" y="1762"/>
                </a:cxn>
                <a:cxn ang="0">
                  <a:pos x="549" y="1543"/>
                </a:cxn>
                <a:cxn ang="0">
                  <a:pos x="556" y="1311"/>
                </a:cxn>
              </a:cxnLst>
              <a:rect l="0" t="0" r="r" b="b"/>
              <a:pathLst>
                <a:path w="556" h="2615">
                  <a:moveTo>
                    <a:pt x="556" y="1311"/>
                  </a:moveTo>
                  <a:lnTo>
                    <a:pt x="549" y="1147"/>
                  </a:lnTo>
                  <a:lnTo>
                    <a:pt x="536" y="963"/>
                  </a:lnTo>
                  <a:lnTo>
                    <a:pt x="495" y="772"/>
                  </a:lnTo>
                  <a:lnTo>
                    <a:pt x="435" y="580"/>
                  </a:lnTo>
                  <a:lnTo>
                    <a:pt x="348" y="382"/>
                  </a:lnTo>
                  <a:lnTo>
                    <a:pt x="228" y="191"/>
                  </a:lnTo>
                  <a:lnTo>
                    <a:pt x="208" y="171"/>
                  </a:lnTo>
                  <a:lnTo>
                    <a:pt x="174" y="130"/>
                  </a:lnTo>
                  <a:lnTo>
                    <a:pt x="134" y="89"/>
                  </a:lnTo>
                  <a:lnTo>
                    <a:pt x="87" y="48"/>
                  </a:lnTo>
                  <a:lnTo>
                    <a:pt x="54" y="14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7" y="41"/>
                  </a:lnTo>
                  <a:lnTo>
                    <a:pt x="14" y="48"/>
                  </a:lnTo>
                  <a:lnTo>
                    <a:pt x="81" y="123"/>
                  </a:lnTo>
                  <a:lnTo>
                    <a:pt x="148" y="218"/>
                  </a:lnTo>
                  <a:lnTo>
                    <a:pt x="221" y="341"/>
                  </a:lnTo>
                  <a:lnTo>
                    <a:pt x="281" y="492"/>
                  </a:lnTo>
                  <a:lnTo>
                    <a:pt x="342" y="683"/>
                  </a:lnTo>
                  <a:lnTo>
                    <a:pt x="382" y="888"/>
                  </a:lnTo>
                  <a:lnTo>
                    <a:pt x="402" y="1099"/>
                  </a:lnTo>
                  <a:lnTo>
                    <a:pt x="408" y="1304"/>
                  </a:lnTo>
                  <a:lnTo>
                    <a:pt x="402" y="1529"/>
                  </a:lnTo>
                  <a:lnTo>
                    <a:pt x="382" y="1748"/>
                  </a:lnTo>
                  <a:lnTo>
                    <a:pt x="335" y="1967"/>
                  </a:lnTo>
                  <a:lnTo>
                    <a:pt x="281" y="2130"/>
                  </a:lnTo>
                  <a:lnTo>
                    <a:pt x="221" y="2274"/>
                  </a:lnTo>
                  <a:lnTo>
                    <a:pt x="154" y="2390"/>
                  </a:lnTo>
                  <a:lnTo>
                    <a:pt x="87" y="2485"/>
                  </a:lnTo>
                  <a:lnTo>
                    <a:pt x="21" y="2567"/>
                  </a:lnTo>
                  <a:lnTo>
                    <a:pt x="0" y="2588"/>
                  </a:lnTo>
                  <a:lnTo>
                    <a:pt x="0" y="2602"/>
                  </a:lnTo>
                  <a:lnTo>
                    <a:pt x="7" y="2608"/>
                  </a:lnTo>
                  <a:lnTo>
                    <a:pt x="21" y="2615"/>
                  </a:lnTo>
                  <a:lnTo>
                    <a:pt x="27" y="2615"/>
                  </a:lnTo>
                  <a:lnTo>
                    <a:pt x="54" y="2602"/>
                  </a:lnTo>
                  <a:lnTo>
                    <a:pt x="94" y="2567"/>
                  </a:lnTo>
                  <a:lnTo>
                    <a:pt x="141" y="2520"/>
                  </a:lnTo>
                  <a:lnTo>
                    <a:pt x="174" y="2479"/>
                  </a:lnTo>
                  <a:lnTo>
                    <a:pt x="201" y="2451"/>
                  </a:lnTo>
                  <a:lnTo>
                    <a:pt x="301" y="2308"/>
                  </a:lnTo>
                  <a:lnTo>
                    <a:pt x="388" y="2144"/>
                  </a:lnTo>
                  <a:lnTo>
                    <a:pt x="462" y="1967"/>
                  </a:lnTo>
                  <a:lnTo>
                    <a:pt x="516" y="1762"/>
                  </a:lnTo>
                  <a:lnTo>
                    <a:pt x="549" y="1543"/>
                  </a:lnTo>
                  <a:lnTo>
                    <a:pt x="556" y="1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200" name="Group 216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810000" y="2895375"/>
            <a:ext cx="1879186" cy="539913"/>
            <a:chOff x="2641" y="1935"/>
            <a:chExt cx="14305" cy="4110"/>
          </a:xfrm>
        </p:grpSpPr>
        <p:sp>
          <p:nvSpPr>
            <p:cNvPr id="42202" name="Freeform 218"/>
            <p:cNvSpPr>
              <a:spLocks noEditPoints="1"/>
            </p:cNvSpPr>
            <p:nvPr/>
          </p:nvSpPr>
          <p:spPr bwMode="auto">
            <a:xfrm>
              <a:off x="2641" y="3641"/>
              <a:ext cx="1436" cy="522"/>
            </a:xfrm>
            <a:custGeom>
              <a:avLst/>
              <a:gdLst/>
              <a:ahLst/>
              <a:cxnLst>
                <a:cxn ang="0">
                  <a:pos x="1360" y="88"/>
                </a:cxn>
                <a:cxn ang="0">
                  <a:pos x="1387" y="88"/>
                </a:cxn>
                <a:cxn ang="0">
                  <a:pos x="1409" y="83"/>
                </a:cxn>
                <a:cxn ang="0">
                  <a:pos x="1427" y="69"/>
                </a:cxn>
                <a:cxn ang="0">
                  <a:pos x="1436" y="42"/>
                </a:cxn>
                <a:cxn ang="0">
                  <a:pos x="1427" y="18"/>
                </a:cxn>
                <a:cxn ang="0">
                  <a:pos x="1409" y="5"/>
                </a:cxn>
                <a:cxn ang="0">
                  <a:pos x="1387" y="0"/>
                </a:cxn>
                <a:cxn ang="0">
                  <a:pos x="36" y="0"/>
                </a:cxn>
                <a:cxn ang="0">
                  <a:pos x="27" y="5"/>
                </a:cxn>
                <a:cxn ang="0">
                  <a:pos x="13" y="9"/>
                </a:cxn>
                <a:cxn ang="0">
                  <a:pos x="9" y="18"/>
                </a:cxn>
                <a:cxn ang="0">
                  <a:pos x="0" y="28"/>
                </a:cxn>
                <a:cxn ang="0">
                  <a:pos x="0" y="42"/>
                </a:cxn>
                <a:cxn ang="0">
                  <a:pos x="9" y="69"/>
                </a:cxn>
                <a:cxn ang="0">
                  <a:pos x="27" y="83"/>
                </a:cxn>
                <a:cxn ang="0">
                  <a:pos x="49" y="88"/>
                </a:cxn>
                <a:cxn ang="0">
                  <a:pos x="76" y="88"/>
                </a:cxn>
                <a:cxn ang="0">
                  <a:pos x="1360" y="88"/>
                </a:cxn>
                <a:cxn ang="0">
                  <a:pos x="1365" y="522"/>
                </a:cxn>
                <a:cxn ang="0">
                  <a:pos x="1387" y="522"/>
                </a:cxn>
                <a:cxn ang="0">
                  <a:pos x="1400" y="518"/>
                </a:cxn>
                <a:cxn ang="0">
                  <a:pos x="1409" y="518"/>
                </a:cxn>
                <a:cxn ang="0">
                  <a:pos x="1418" y="508"/>
                </a:cxn>
                <a:cxn ang="0">
                  <a:pos x="1427" y="504"/>
                </a:cxn>
                <a:cxn ang="0">
                  <a:pos x="1436" y="476"/>
                </a:cxn>
                <a:cxn ang="0">
                  <a:pos x="1427" y="448"/>
                </a:cxn>
                <a:cxn ang="0">
                  <a:pos x="1409" y="439"/>
                </a:cxn>
                <a:cxn ang="0">
                  <a:pos x="1387" y="434"/>
                </a:cxn>
                <a:cxn ang="0">
                  <a:pos x="1360" y="430"/>
                </a:cxn>
                <a:cxn ang="0">
                  <a:pos x="49" y="430"/>
                </a:cxn>
                <a:cxn ang="0">
                  <a:pos x="27" y="439"/>
                </a:cxn>
                <a:cxn ang="0">
                  <a:pos x="9" y="448"/>
                </a:cxn>
                <a:cxn ang="0">
                  <a:pos x="0" y="476"/>
                </a:cxn>
                <a:cxn ang="0">
                  <a:pos x="9" y="504"/>
                </a:cxn>
                <a:cxn ang="0">
                  <a:pos x="27" y="513"/>
                </a:cxn>
                <a:cxn ang="0">
                  <a:pos x="49" y="522"/>
                </a:cxn>
                <a:cxn ang="0">
                  <a:pos x="71" y="522"/>
                </a:cxn>
                <a:cxn ang="0">
                  <a:pos x="1365" y="522"/>
                </a:cxn>
              </a:cxnLst>
              <a:rect l="0" t="0" r="r" b="b"/>
              <a:pathLst>
                <a:path w="1436" h="522">
                  <a:moveTo>
                    <a:pt x="1360" y="88"/>
                  </a:moveTo>
                  <a:lnTo>
                    <a:pt x="1387" y="88"/>
                  </a:lnTo>
                  <a:lnTo>
                    <a:pt x="1409" y="83"/>
                  </a:lnTo>
                  <a:lnTo>
                    <a:pt x="1427" y="69"/>
                  </a:lnTo>
                  <a:lnTo>
                    <a:pt x="1436" y="42"/>
                  </a:lnTo>
                  <a:lnTo>
                    <a:pt x="1427" y="18"/>
                  </a:lnTo>
                  <a:lnTo>
                    <a:pt x="1409" y="5"/>
                  </a:lnTo>
                  <a:lnTo>
                    <a:pt x="1387" y="0"/>
                  </a:lnTo>
                  <a:lnTo>
                    <a:pt x="36" y="0"/>
                  </a:lnTo>
                  <a:lnTo>
                    <a:pt x="27" y="5"/>
                  </a:lnTo>
                  <a:lnTo>
                    <a:pt x="13" y="9"/>
                  </a:lnTo>
                  <a:lnTo>
                    <a:pt x="9" y="18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9" y="69"/>
                  </a:lnTo>
                  <a:lnTo>
                    <a:pt x="27" y="83"/>
                  </a:lnTo>
                  <a:lnTo>
                    <a:pt x="49" y="88"/>
                  </a:lnTo>
                  <a:lnTo>
                    <a:pt x="76" y="88"/>
                  </a:lnTo>
                  <a:lnTo>
                    <a:pt x="1360" y="88"/>
                  </a:lnTo>
                  <a:close/>
                  <a:moveTo>
                    <a:pt x="1365" y="522"/>
                  </a:moveTo>
                  <a:lnTo>
                    <a:pt x="1387" y="522"/>
                  </a:lnTo>
                  <a:lnTo>
                    <a:pt x="1400" y="518"/>
                  </a:lnTo>
                  <a:lnTo>
                    <a:pt x="1409" y="518"/>
                  </a:lnTo>
                  <a:lnTo>
                    <a:pt x="1418" y="508"/>
                  </a:lnTo>
                  <a:lnTo>
                    <a:pt x="1427" y="504"/>
                  </a:lnTo>
                  <a:lnTo>
                    <a:pt x="1436" y="476"/>
                  </a:lnTo>
                  <a:lnTo>
                    <a:pt x="1427" y="448"/>
                  </a:lnTo>
                  <a:lnTo>
                    <a:pt x="1409" y="439"/>
                  </a:lnTo>
                  <a:lnTo>
                    <a:pt x="1387" y="434"/>
                  </a:lnTo>
                  <a:lnTo>
                    <a:pt x="1360" y="430"/>
                  </a:lnTo>
                  <a:lnTo>
                    <a:pt x="49" y="430"/>
                  </a:lnTo>
                  <a:lnTo>
                    <a:pt x="27" y="439"/>
                  </a:lnTo>
                  <a:lnTo>
                    <a:pt x="9" y="448"/>
                  </a:lnTo>
                  <a:lnTo>
                    <a:pt x="0" y="476"/>
                  </a:lnTo>
                  <a:lnTo>
                    <a:pt x="9" y="504"/>
                  </a:lnTo>
                  <a:lnTo>
                    <a:pt x="27" y="513"/>
                  </a:lnTo>
                  <a:lnTo>
                    <a:pt x="49" y="522"/>
                  </a:lnTo>
                  <a:lnTo>
                    <a:pt x="71" y="522"/>
                  </a:lnTo>
                  <a:lnTo>
                    <a:pt x="1365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3" name="Freeform 219"/>
            <p:cNvSpPr>
              <a:spLocks/>
            </p:cNvSpPr>
            <p:nvPr/>
          </p:nvSpPr>
          <p:spPr bwMode="auto">
            <a:xfrm>
              <a:off x="10482" y="1935"/>
              <a:ext cx="1075" cy="1012"/>
            </a:xfrm>
            <a:custGeom>
              <a:avLst/>
              <a:gdLst/>
              <a:ahLst/>
              <a:cxnLst>
                <a:cxn ang="0">
                  <a:pos x="674" y="250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9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6" y="199"/>
                </a:cxn>
                <a:cxn ang="0">
                  <a:pos x="1040" y="60"/>
                </a:cxn>
                <a:cxn ang="0">
                  <a:pos x="915" y="5"/>
                </a:cxn>
                <a:cxn ang="0">
                  <a:pos x="768" y="32"/>
                </a:cxn>
                <a:cxn ang="0">
                  <a:pos x="665" y="139"/>
                </a:cxn>
                <a:cxn ang="0">
                  <a:pos x="576" y="60"/>
                </a:cxn>
                <a:cxn ang="0">
                  <a:pos x="451" y="5"/>
                </a:cxn>
                <a:cxn ang="0">
                  <a:pos x="268" y="46"/>
                </a:cxn>
                <a:cxn ang="0">
                  <a:pos x="116" y="213"/>
                </a:cxn>
                <a:cxn ang="0">
                  <a:pos x="67" y="347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70" y="754"/>
                </a:cxn>
                <a:cxn ang="0">
                  <a:pos x="76" y="744"/>
                </a:cxn>
                <a:cxn ang="0">
                  <a:pos x="0" y="865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8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8" y="740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7"/>
                  </a:lnTo>
                  <a:lnTo>
                    <a:pt x="674" y="250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3" y="60"/>
                  </a:lnTo>
                  <a:lnTo>
                    <a:pt x="982" y="79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7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5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5"/>
                  </a:lnTo>
                  <a:lnTo>
                    <a:pt x="692" y="106"/>
                  </a:lnTo>
                  <a:lnTo>
                    <a:pt x="665" y="139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5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6" y="153"/>
                  </a:lnTo>
                  <a:lnTo>
                    <a:pt x="116" y="213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7"/>
                  </a:lnTo>
                  <a:lnTo>
                    <a:pt x="67" y="356"/>
                  </a:lnTo>
                  <a:lnTo>
                    <a:pt x="72" y="361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6" y="250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9"/>
                  </a:lnTo>
                  <a:lnTo>
                    <a:pt x="504" y="102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2"/>
                  </a:lnTo>
                  <a:lnTo>
                    <a:pt x="446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5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4"/>
                  </a:lnTo>
                  <a:lnTo>
                    <a:pt x="192" y="777"/>
                  </a:lnTo>
                  <a:lnTo>
                    <a:pt x="170" y="754"/>
                  </a:lnTo>
                  <a:lnTo>
                    <a:pt x="143" y="740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7"/>
                  </a:lnTo>
                  <a:lnTo>
                    <a:pt x="9" y="814"/>
                  </a:lnTo>
                  <a:lnTo>
                    <a:pt x="0" y="865"/>
                  </a:lnTo>
                  <a:lnTo>
                    <a:pt x="9" y="911"/>
                  </a:lnTo>
                  <a:lnTo>
                    <a:pt x="32" y="948"/>
                  </a:lnTo>
                  <a:lnTo>
                    <a:pt x="67" y="980"/>
                  </a:lnTo>
                  <a:lnTo>
                    <a:pt x="107" y="999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8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8"/>
                  </a:lnTo>
                  <a:lnTo>
                    <a:pt x="785" y="925"/>
                  </a:lnTo>
                  <a:lnTo>
                    <a:pt x="741" y="948"/>
                  </a:lnTo>
                  <a:lnTo>
                    <a:pt x="701" y="962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3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40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4" name="Rectangle 220"/>
            <p:cNvSpPr>
              <a:spLocks noChangeArrowheads="1"/>
            </p:cNvSpPr>
            <p:nvPr/>
          </p:nvSpPr>
          <p:spPr bwMode="auto">
            <a:xfrm>
              <a:off x="4996" y="3733"/>
              <a:ext cx="11950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5" name="Freeform 221"/>
            <p:cNvSpPr>
              <a:spLocks/>
            </p:cNvSpPr>
            <p:nvPr/>
          </p:nvSpPr>
          <p:spPr bwMode="auto">
            <a:xfrm>
              <a:off x="5259" y="4505"/>
              <a:ext cx="714" cy="1489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24"/>
                </a:cxn>
                <a:cxn ang="0">
                  <a:pos x="433" y="5"/>
                </a:cxn>
                <a:cxn ang="0">
                  <a:pos x="424" y="0"/>
                </a:cxn>
                <a:cxn ang="0">
                  <a:pos x="393" y="0"/>
                </a:cxn>
                <a:cxn ang="0">
                  <a:pos x="321" y="61"/>
                </a:cxn>
                <a:cxn ang="0">
                  <a:pos x="245" y="102"/>
                </a:cxn>
                <a:cxn ang="0">
                  <a:pos x="174" y="125"/>
                </a:cxn>
                <a:cxn ang="0">
                  <a:pos x="103" y="139"/>
                </a:cxn>
                <a:cxn ang="0">
                  <a:pos x="45" y="144"/>
                </a:cxn>
                <a:cxn ang="0">
                  <a:pos x="0" y="144"/>
                </a:cxn>
                <a:cxn ang="0">
                  <a:pos x="0" y="213"/>
                </a:cxn>
                <a:cxn ang="0">
                  <a:pos x="45" y="213"/>
                </a:cxn>
                <a:cxn ang="0">
                  <a:pos x="116" y="204"/>
                </a:cxn>
                <a:cxn ang="0">
                  <a:pos x="196" y="190"/>
                </a:cxn>
                <a:cxn ang="0">
                  <a:pos x="281" y="153"/>
                </a:cxn>
                <a:cxn ang="0">
                  <a:pos x="281" y="1350"/>
                </a:cxn>
                <a:cxn ang="0">
                  <a:pos x="272" y="1378"/>
                </a:cxn>
                <a:cxn ang="0">
                  <a:pos x="254" y="1397"/>
                </a:cxn>
                <a:cxn ang="0">
                  <a:pos x="219" y="1411"/>
                </a:cxn>
                <a:cxn ang="0">
                  <a:pos x="165" y="1420"/>
                </a:cxn>
                <a:cxn ang="0">
                  <a:pos x="14" y="1420"/>
                </a:cxn>
                <a:cxn ang="0">
                  <a:pos x="14" y="1489"/>
                </a:cxn>
                <a:cxn ang="0">
                  <a:pos x="72" y="1484"/>
                </a:cxn>
                <a:cxn ang="0">
                  <a:pos x="656" y="1484"/>
                </a:cxn>
                <a:cxn ang="0">
                  <a:pos x="714" y="1489"/>
                </a:cxn>
                <a:cxn ang="0">
                  <a:pos x="714" y="1420"/>
                </a:cxn>
                <a:cxn ang="0">
                  <a:pos x="562" y="1420"/>
                </a:cxn>
                <a:cxn ang="0">
                  <a:pos x="504" y="1411"/>
                </a:cxn>
                <a:cxn ang="0">
                  <a:pos x="468" y="1397"/>
                </a:cxn>
                <a:cxn ang="0">
                  <a:pos x="451" y="1378"/>
                </a:cxn>
                <a:cxn ang="0">
                  <a:pos x="442" y="1350"/>
                </a:cxn>
                <a:cxn ang="0">
                  <a:pos x="442" y="1313"/>
                </a:cxn>
                <a:cxn ang="0">
                  <a:pos x="442" y="61"/>
                </a:cxn>
              </a:cxnLst>
              <a:rect l="0" t="0" r="r" b="b"/>
              <a:pathLst>
                <a:path w="714" h="1489">
                  <a:moveTo>
                    <a:pt x="442" y="61"/>
                  </a:moveTo>
                  <a:lnTo>
                    <a:pt x="442" y="24"/>
                  </a:lnTo>
                  <a:lnTo>
                    <a:pt x="433" y="5"/>
                  </a:lnTo>
                  <a:lnTo>
                    <a:pt x="424" y="0"/>
                  </a:lnTo>
                  <a:lnTo>
                    <a:pt x="393" y="0"/>
                  </a:lnTo>
                  <a:lnTo>
                    <a:pt x="321" y="61"/>
                  </a:lnTo>
                  <a:lnTo>
                    <a:pt x="245" y="102"/>
                  </a:lnTo>
                  <a:lnTo>
                    <a:pt x="174" y="125"/>
                  </a:lnTo>
                  <a:lnTo>
                    <a:pt x="103" y="139"/>
                  </a:lnTo>
                  <a:lnTo>
                    <a:pt x="45" y="144"/>
                  </a:lnTo>
                  <a:lnTo>
                    <a:pt x="0" y="144"/>
                  </a:lnTo>
                  <a:lnTo>
                    <a:pt x="0" y="213"/>
                  </a:lnTo>
                  <a:lnTo>
                    <a:pt x="45" y="213"/>
                  </a:lnTo>
                  <a:lnTo>
                    <a:pt x="116" y="204"/>
                  </a:lnTo>
                  <a:lnTo>
                    <a:pt x="196" y="190"/>
                  </a:lnTo>
                  <a:lnTo>
                    <a:pt x="281" y="153"/>
                  </a:lnTo>
                  <a:lnTo>
                    <a:pt x="281" y="1350"/>
                  </a:lnTo>
                  <a:lnTo>
                    <a:pt x="272" y="1378"/>
                  </a:lnTo>
                  <a:lnTo>
                    <a:pt x="254" y="1397"/>
                  </a:lnTo>
                  <a:lnTo>
                    <a:pt x="219" y="1411"/>
                  </a:lnTo>
                  <a:lnTo>
                    <a:pt x="165" y="1420"/>
                  </a:lnTo>
                  <a:lnTo>
                    <a:pt x="14" y="1420"/>
                  </a:lnTo>
                  <a:lnTo>
                    <a:pt x="14" y="1489"/>
                  </a:lnTo>
                  <a:lnTo>
                    <a:pt x="72" y="1484"/>
                  </a:lnTo>
                  <a:lnTo>
                    <a:pt x="656" y="1484"/>
                  </a:lnTo>
                  <a:lnTo>
                    <a:pt x="714" y="1489"/>
                  </a:lnTo>
                  <a:lnTo>
                    <a:pt x="714" y="1420"/>
                  </a:lnTo>
                  <a:lnTo>
                    <a:pt x="562" y="1420"/>
                  </a:lnTo>
                  <a:lnTo>
                    <a:pt x="504" y="1411"/>
                  </a:lnTo>
                  <a:lnTo>
                    <a:pt x="468" y="1397"/>
                  </a:lnTo>
                  <a:lnTo>
                    <a:pt x="451" y="1378"/>
                  </a:lnTo>
                  <a:lnTo>
                    <a:pt x="442" y="1350"/>
                  </a:lnTo>
                  <a:lnTo>
                    <a:pt x="442" y="1313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6" name="Freeform 222"/>
            <p:cNvSpPr>
              <a:spLocks/>
            </p:cNvSpPr>
            <p:nvPr/>
          </p:nvSpPr>
          <p:spPr bwMode="auto">
            <a:xfrm>
              <a:off x="6794" y="5388"/>
              <a:ext cx="1320" cy="93"/>
            </a:xfrm>
            <a:custGeom>
              <a:avLst/>
              <a:gdLst/>
              <a:ahLst/>
              <a:cxnLst>
                <a:cxn ang="0">
                  <a:pos x="1248" y="93"/>
                </a:cxn>
                <a:cxn ang="0">
                  <a:pos x="1271" y="93"/>
                </a:cxn>
                <a:cxn ang="0">
                  <a:pos x="1284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8" y="0"/>
                </a:cxn>
                <a:cxn ang="0">
                  <a:pos x="49" y="0"/>
                </a:cxn>
                <a:cxn ang="0">
                  <a:pos x="35" y="5"/>
                </a:cxn>
                <a:cxn ang="0">
                  <a:pos x="26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8" y="74"/>
                </a:cxn>
                <a:cxn ang="0">
                  <a:pos x="26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8" y="93"/>
                </a:cxn>
              </a:cxnLst>
              <a:rect l="0" t="0" r="r" b="b"/>
              <a:pathLst>
                <a:path w="1320" h="93">
                  <a:moveTo>
                    <a:pt x="1248" y="93"/>
                  </a:moveTo>
                  <a:lnTo>
                    <a:pt x="1271" y="93"/>
                  </a:lnTo>
                  <a:lnTo>
                    <a:pt x="1284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8" y="0"/>
                  </a:lnTo>
                  <a:lnTo>
                    <a:pt x="49" y="0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8" y="74"/>
                  </a:lnTo>
                  <a:lnTo>
                    <a:pt x="26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8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7" name="Freeform 223"/>
            <p:cNvSpPr>
              <a:spLocks/>
            </p:cNvSpPr>
            <p:nvPr/>
          </p:nvSpPr>
          <p:spPr bwMode="auto">
            <a:xfrm>
              <a:off x="8868" y="4505"/>
              <a:ext cx="861" cy="1489"/>
            </a:xfrm>
            <a:custGeom>
              <a:avLst/>
              <a:gdLst/>
              <a:ahLst/>
              <a:cxnLst>
                <a:cxn ang="0">
                  <a:pos x="807" y="1101"/>
                </a:cxn>
                <a:cxn ang="0">
                  <a:pos x="776" y="1263"/>
                </a:cxn>
                <a:cxn ang="0">
                  <a:pos x="736" y="1309"/>
                </a:cxn>
                <a:cxn ang="0">
                  <a:pos x="642" y="1318"/>
                </a:cxn>
                <a:cxn ang="0">
                  <a:pos x="397" y="1087"/>
                </a:cxn>
                <a:cxn ang="0">
                  <a:pos x="588" y="907"/>
                </a:cxn>
                <a:cxn ang="0">
                  <a:pos x="776" y="699"/>
                </a:cxn>
                <a:cxn ang="0">
                  <a:pos x="843" y="569"/>
                </a:cxn>
                <a:cxn ang="0">
                  <a:pos x="861" y="435"/>
                </a:cxn>
                <a:cxn ang="0">
                  <a:pos x="816" y="236"/>
                </a:cxn>
                <a:cxn ang="0">
                  <a:pos x="695" y="93"/>
                </a:cxn>
                <a:cxn ang="0">
                  <a:pos x="513" y="10"/>
                </a:cxn>
                <a:cxn ang="0">
                  <a:pos x="307" y="14"/>
                </a:cxn>
                <a:cxn ang="0">
                  <a:pos x="142" y="98"/>
                </a:cxn>
                <a:cxn ang="0">
                  <a:pos x="40" y="236"/>
                </a:cxn>
                <a:cxn ang="0">
                  <a:pos x="0" y="407"/>
                </a:cxn>
                <a:cxn ang="0">
                  <a:pos x="22" y="486"/>
                </a:cxn>
                <a:cxn ang="0">
                  <a:pos x="89" y="527"/>
                </a:cxn>
                <a:cxn ang="0">
                  <a:pos x="116" y="532"/>
                </a:cxn>
                <a:cxn ang="0">
                  <a:pos x="169" y="514"/>
                </a:cxn>
                <a:cxn ang="0">
                  <a:pos x="218" y="458"/>
                </a:cxn>
                <a:cxn ang="0">
                  <a:pos x="218" y="370"/>
                </a:cxn>
                <a:cxn ang="0">
                  <a:pos x="160" y="306"/>
                </a:cxn>
                <a:cxn ang="0">
                  <a:pos x="84" y="296"/>
                </a:cxn>
                <a:cxn ang="0">
                  <a:pos x="174" y="153"/>
                </a:cxn>
                <a:cxn ang="0">
                  <a:pos x="303" y="79"/>
                </a:cxn>
                <a:cxn ang="0">
                  <a:pos x="455" y="79"/>
                </a:cxn>
                <a:cxn ang="0">
                  <a:pos x="571" y="158"/>
                </a:cxn>
                <a:cxn ang="0">
                  <a:pos x="642" y="282"/>
                </a:cxn>
                <a:cxn ang="0">
                  <a:pos x="664" y="435"/>
                </a:cxn>
                <a:cxn ang="0">
                  <a:pos x="620" y="648"/>
                </a:cxn>
                <a:cxn ang="0">
                  <a:pos x="508" y="842"/>
                </a:cxn>
                <a:cxn ang="0">
                  <a:pos x="22" y="1406"/>
                </a:cxn>
                <a:cxn ang="0">
                  <a:pos x="0" y="1447"/>
                </a:cxn>
                <a:cxn ang="0">
                  <a:pos x="803" y="1489"/>
                </a:cxn>
              </a:cxnLst>
              <a:rect l="0" t="0" r="r" b="b"/>
              <a:pathLst>
                <a:path w="861" h="1489">
                  <a:moveTo>
                    <a:pt x="861" y="1101"/>
                  </a:moveTo>
                  <a:lnTo>
                    <a:pt x="807" y="1101"/>
                  </a:lnTo>
                  <a:lnTo>
                    <a:pt x="789" y="1212"/>
                  </a:lnTo>
                  <a:lnTo>
                    <a:pt x="776" y="1263"/>
                  </a:lnTo>
                  <a:lnTo>
                    <a:pt x="758" y="1300"/>
                  </a:lnTo>
                  <a:lnTo>
                    <a:pt x="736" y="1309"/>
                  </a:lnTo>
                  <a:lnTo>
                    <a:pt x="695" y="1313"/>
                  </a:lnTo>
                  <a:lnTo>
                    <a:pt x="642" y="1318"/>
                  </a:lnTo>
                  <a:lnTo>
                    <a:pt x="165" y="1318"/>
                  </a:lnTo>
                  <a:lnTo>
                    <a:pt x="397" y="1087"/>
                  </a:lnTo>
                  <a:lnTo>
                    <a:pt x="499" y="990"/>
                  </a:lnTo>
                  <a:lnTo>
                    <a:pt x="588" y="907"/>
                  </a:lnTo>
                  <a:lnTo>
                    <a:pt x="727" y="763"/>
                  </a:lnTo>
                  <a:lnTo>
                    <a:pt x="776" y="699"/>
                  </a:lnTo>
                  <a:lnTo>
                    <a:pt x="816" y="634"/>
                  </a:lnTo>
                  <a:lnTo>
                    <a:pt x="843" y="569"/>
                  </a:lnTo>
                  <a:lnTo>
                    <a:pt x="856" y="504"/>
                  </a:lnTo>
                  <a:lnTo>
                    <a:pt x="861" y="435"/>
                  </a:lnTo>
                  <a:lnTo>
                    <a:pt x="847" y="329"/>
                  </a:lnTo>
                  <a:lnTo>
                    <a:pt x="816" y="236"/>
                  </a:lnTo>
                  <a:lnTo>
                    <a:pt x="762" y="158"/>
                  </a:lnTo>
                  <a:lnTo>
                    <a:pt x="695" y="93"/>
                  </a:lnTo>
                  <a:lnTo>
                    <a:pt x="611" y="42"/>
                  </a:lnTo>
                  <a:lnTo>
                    <a:pt x="513" y="10"/>
                  </a:lnTo>
                  <a:lnTo>
                    <a:pt x="406" y="0"/>
                  </a:lnTo>
                  <a:lnTo>
                    <a:pt x="307" y="14"/>
                  </a:lnTo>
                  <a:lnTo>
                    <a:pt x="218" y="47"/>
                  </a:lnTo>
                  <a:lnTo>
                    <a:pt x="142" y="98"/>
                  </a:lnTo>
                  <a:lnTo>
                    <a:pt x="84" y="162"/>
                  </a:lnTo>
                  <a:lnTo>
                    <a:pt x="40" y="236"/>
                  </a:lnTo>
                  <a:lnTo>
                    <a:pt x="9" y="319"/>
                  </a:lnTo>
                  <a:lnTo>
                    <a:pt x="0" y="407"/>
                  </a:lnTo>
                  <a:lnTo>
                    <a:pt x="4" y="454"/>
                  </a:lnTo>
                  <a:lnTo>
                    <a:pt x="22" y="486"/>
                  </a:lnTo>
                  <a:lnTo>
                    <a:pt x="44" y="509"/>
                  </a:lnTo>
                  <a:lnTo>
                    <a:pt x="89" y="527"/>
                  </a:lnTo>
                  <a:lnTo>
                    <a:pt x="107" y="532"/>
                  </a:lnTo>
                  <a:lnTo>
                    <a:pt x="116" y="532"/>
                  </a:lnTo>
                  <a:lnTo>
                    <a:pt x="142" y="527"/>
                  </a:lnTo>
                  <a:lnTo>
                    <a:pt x="169" y="514"/>
                  </a:lnTo>
                  <a:lnTo>
                    <a:pt x="196" y="495"/>
                  </a:lnTo>
                  <a:lnTo>
                    <a:pt x="218" y="458"/>
                  </a:lnTo>
                  <a:lnTo>
                    <a:pt x="227" y="412"/>
                  </a:lnTo>
                  <a:lnTo>
                    <a:pt x="218" y="370"/>
                  </a:lnTo>
                  <a:lnTo>
                    <a:pt x="196" y="333"/>
                  </a:lnTo>
                  <a:lnTo>
                    <a:pt x="160" y="306"/>
                  </a:lnTo>
                  <a:lnTo>
                    <a:pt x="111" y="296"/>
                  </a:lnTo>
                  <a:lnTo>
                    <a:pt x="84" y="296"/>
                  </a:lnTo>
                  <a:lnTo>
                    <a:pt x="120" y="218"/>
                  </a:lnTo>
                  <a:lnTo>
                    <a:pt x="174" y="153"/>
                  </a:lnTo>
                  <a:lnTo>
                    <a:pt x="232" y="107"/>
                  </a:lnTo>
                  <a:lnTo>
                    <a:pt x="303" y="79"/>
                  </a:lnTo>
                  <a:lnTo>
                    <a:pt x="374" y="70"/>
                  </a:lnTo>
                  <a:lnTo>
                    <a:pt x="455" y="79"/>
                  </a:lnTo>
                  <a:lnTo>
                    <a:pt x="517" y="111"/>
                  </a:lnTo>
                  <a:lnTo>
                    <a:pt x="571" y="158"/>
                  </a:lnTo>
                  <a:lnTo>
                    <a:pt x="611" y="213"/>
                  </a:lnTo>
                  <a:lnTo>
                    <a:pt x="642" y="282"/>
                  </a:lnTo>
                  <a:lnTo>
                    <a:pt x="660" y="356"/>
                  </a:lnTo>
                  <a:lnTo>
                    <a:pt x="664" y="435"/>
                  </a:lnTo>
                  <a:lnTo>
                    <a:pt x="651" y="541"/>
                  </a:lnTo>
                  <a:lnTo>
                    <a:pt x="620" y="648"/>
                  </a:lnTo>
                  <a:lnTo>
                    <a:pt x="571" y="745"/>
                  </a:lnTo>
                  <a:lnTo>
                    <a:pt x="508" y="842"/>
                  </a:lnTo>
                  <a:lnTo>
                    <a:pt x="437" y="930"/>
                  </a:lnTo>
                  <a:lnTo>
                    <a:pt x="22" y="1406"/>
                  </a:lnTo>
                  <a:lnTo>
                    <a:pt x="9" y="1429"/>
                  </a:lnTo>
                  <a:lnTo>
                    <a:pt x="0" y="1447"/>
                  </a:lnTo>
                  <a:lnTo>
                    <a:pt x="0" y="1489"/>
                  </a:lnTo>
                  <a:lnTo>
                    <a:pt x="803" y="1489"/>
                  </a:lnTo>
                  <a:lnTo>
                    <a:pt x="861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8" name="Freeform 224"/>
            <p:cNvSpPr>
              <a:spLocks/>
            </p:cNvSpPr>
            <p:nvPr/>
          </p:nvSpPr>
          <p:spPr bwMode="auto">
            <a:xfrm>
              <a:off x="9902" y="5005"/>
              <a:ext cx="1075" cy="1012"/>
            </a:xfrm>
            <a:custGeom>
              <a:avLst/>
              <a:gdLst/>
              <a:ahLst/>
              <a:cxnLst>
                <a:cxn ang="0">
                  <a:pos x="674" y="249"/>
                </a:cxn>
                <a:cxn ang="0">
                  <a:pos x="741" y="120"/>
                </a:cxn>
                <a:cxn ang="0">
                  <a:pos x="870" y="51"/>
                </a:cxn>
                <a:cxn ang="0">
                  <a:pos x="982" y="78"/>
                </a:cxn>
                <a:cxn ang="0">
                  <a:pos x="884" y="162"/>
                </a:cxn>
                <a:cxn ang="0">
                  <a:pos x="897" y="254"/>
                </a:cxn>
                <a:cxn ang="0">
                  <a:pos x="991" y="273"/>
                </a:cxn>
                <a:cxn ang="0">
                  <a:pos x="1067" y="199"/>
                </a:cxn>
                <a:cxn ang="0">
                  <a:pos x="1040" y="60"/>
                </a:cxn>
                <a:cxn ang="0">
                  <a:pos x="915" y="4"/>
                </a:cxn>
                <a:cxn ang="0">
                  <a:pos x="768" y="32"/>
                </a:cxn>
                <a:cxn ang="0">
                  <a:pos x="665" y="138"/>
                </a:cxn>
                <a:cxn ang="0">
                  <a:pos x="576" y="60"/>
                </a:cxn>
                <a:cxn ang="0">
                  <a:pos x="451" y="4"/>
                </a:cxn>
                <a:cxn ang="0">
                  <a:pos x="268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1" y="365"/>
                </a:cxn>
                <a:cxn ang="0">
                  <a:pos x="103" y="370"/>
                </a:cxn>
                <a:cxn ang="0">
                  <a:pos x="121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60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7" y="587"/>
                </a:cxn>
                <a:cxn ang="0">
                  <a:pos x="353" y="874"/>
                </a:cxn>
                <a:cxn ang="0">
                  <a:pos x="206" y="966"/>
                </a:cxn>
                <a:cxn ang="0">
                  <a:pos x="99" y="934"/>
                </a:cxn>
                <a:cxn ang="0">
                  <a:pos x="192" y="860"/>
                </a:cxn>
                <a:cxn ang="0">
                  <a:pos x="170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7" y="938"/>
                </a:cxn>
                <a:cxn ang="0">
                  <a:pos x="661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9" y="670"/>
                </a:cxn>
                <a:cxn ang="0">
                  <a:pos x="995" y="652"/>
                </a:cxn>
                <a:cxn ang="0">
                  <a:pos x="955" y="661"/>
                </a:cxn>
                <a:cxn ang="0">
                  <a:pos x="879" y="832"/>
                </a:cxn>
                <a:cxn ang="0">
                  <a:pos x="741" y="947"/>
                </a:cxn>
                <a:cxn ang="0">
                  <a:pos x="620" y="957"/>
                </a:cxn>
                <a:cxn ang="0">
                  <a:pos x="554" y="860"/>
                </a:cxn>
                <a:cxn ang="0">
                  <a:pos x="558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5" y="286"/>
                  </a:lnTo>
                  <a:lnTo>
                    <a:pt x="674" y="249"/>
                  </a:lnTo>
                  <a:lnTo>
                    <a:pt x="692" y="203"/>
                  </a:lnTo>
                  <a:lnTo>
                    <a:pt x="714" y="162"/>
                  </a:lnTo>
                  <a:lnTo>
                    <a:pt x="741" y="120"/>
                  </a:lnTo>
                  <a:lnTo>
                    <a:pt x="777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3" y="51"/>
                  </a:lnTo>
                  <a:lnTo>
                    <a:pt x="933" y="60"/>
                  </a:lnTo>
                  <a:lnTo>
                    <a:pt x="982" y="78"/>
                  </a:lnTo>
                  <a:lnTo>
                    <a:pt x="937" y="97"/>
                  </a:lnTo>
                  <a:lnTo>
                    <a:pt x="906" y="125"/>
                  </a:lnTo>
                  <a:lnTo>
                    <a:pt x="884" y="162"/>
                  </a:lnTo>
                  <a:lnTo>
                    <a:pt x="875" y="199"/>
                  </a:lnTo>
                  <a:lnTo>
                    <a:pt x="879" y="226"/>
                  </a:lnTo>
                  <a:lnTo>
                    <a:pt x="897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1" y="273"/>
                  </a:lnTo>
                  <a:lnTo>
                    <a:pt x="1022" y="259"/>
                  </a:lnTo>
                  <a:lnTo>
                    <a:pt x="1049" y="231"/>
                  </a:lnTo>
                  <a:lnTo>
                    <a:pt x="1067" y="199"/>
                  </a:lnTo>
                  <a:lnTo>
                    <a:pt x="1075" y="148"/>
                  </a:lnTo>
                  <a:lnTo>
                    <a:pt x="1067" y="97"/>
                  </a:lnTo>
                  <a:lnTo>
                    <a:pt x="1040" y="60"/>
                  </a:lnTo>
                  <a:lnTo>
                    <a:pt x="1004" y="32"/>
                  </a:lnTo>
                  <a:lnTo>
                    <a:pt x="959" y="14"/>
                  </a:lnTo>
                  <a:lnTo>
                    <a:pt x="915" y="4"/>
                  </a:lnTo>
                  <a:lnTo>
                    <a:pt x="875" y="0"/>
                  </a:lnTo>
                  <a:lnTo>
                    <a:pt x="817" y="9"/>
                  </a:lnTo>
                  <a:lnTo>
                    <a:pt x="768" y="32"/>
                  </a:lnTo>
                  <a:lnTo>
                    <a:pt x="723" y="64"/>
                  </a:lnTo>
                  <a:lnTo>
                    <a:pt x="692" y="106"/>
                  </a:lnTo>
                  <a:lnTo>
                    <a:pt x="665" y="138"/>
                  </a:lnTo>
                  <a:lnTo>
                    <a:pt x="647" y="171"/>
                  </a:lnTo>
                  <a:lnTo>
                    <a:pt x="616" y="106"/>
                  </a:lnTo>
                  <a:lnTo>
                    <a:pt x="576" y="60"/>
                  </a:lnTo>
                  <a:lnTo>
                    <a:pt x="536" y="32"/>
                  </a:lnTo>
                  <a:lnTo>
                    <a:pt x="491" y="14"/>
                  </a:lnTo>
                  <a:lnTo>
                    <a:pt x="451" y="4"/>
                  </a:lnTo>
                  <a:lnTo>
                    <a:pt x="415" y="0"/>
                  </a:lnTo>
                  <a:lnTo>
                    <a:pt x="335" y="14"/>
                  </a:lnTo>
                  <a:lnTo>
                    <a:pt x="268" y="46"/>
                  </a:lnTo>
                  <a:lnTo>
                    <a:pt x="206" y="97"/>
                  </a:lnTo>
                  <a:lnTo>
                    <a:pt x="157" y="152"/>
                  </a:lnTo>
                  <a:lnTo>
                    <a:pt x="116" y="212"/>
                  </a:lnTo>
                  <a:lnTo>
                    <a:pt x="90" y="268"/>
                  </a:lnTo>
                  <a:lnTo>
                    <a:pt x="72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2" y="360"/>
                  </a:lnTo>
                  <a:lnTo>
                    <a:pt x="81" y="365"/>
                  </a:lnTo>
                  <a:lnTo>
                    <a:pt x="85" y="365"/>
                  </a:lnTo>
                  <a:lnTo>
                    <a:pt x="90" y="370"/>
                  </a:lnTo>
                  <a:lnTo>
                    <a:pt x="103" y="370"/>
                  </a:lnTo>
                  <a:lnTo>
                    <a:pt x="112" y="365"/>
                  </a:lnTo>
                  <a:lnTo>
                    <a:pt x="116" y="356"/>
                  </a:lnTo>
                  <a:lnTo>
                    <a:pt x="121" y="342"/>
                  </a:lnTo>
                  <a:lnTo>
                    <a:pt x="157" y="249"/>
                  </a:lnTo>
                  <a:lnTo>
                    <a:pt x="197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5" y="69"/>
                  </a:lnTo>
                  <a:lnTo>
                    <a:pt x="375" y="55"/>
                  </a:lnTo>
                  <a:lnTo>
                    <a:pt x="411" y="51"/>
                  </a:lnTo>
                  <a:lnTo>
                    <a:pt x="433" y="51"/>
                  </a:lnTo>
                  <a:lnTo>
                    <a:pt x="460" y="60"/>
                  </a:lnTo>
                  <a:lnTo>
                    <a:pt x="482" y="78"/>
                  </a:lnTo>
                  <a:lnTo>
                    <a:pt x="505" y="101"/>
                  </a:lnTo>
                  <a:lnTo>
                    <a:pt x="522" y="143"/>
                  </a:lnTo>
                  <a:lnTo>
                    <a:pt x="527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500" y="374"/>
                  </a:lnTo>
                  <a:lnTo>
                    <a:pt x="478" y="471"/>
                  </a:lnTo>
                  <a:lnTo>
                    <a:pt x="447" y="587"/>
                  </a:lnTo>
                  <a:lnTo>
                    <a:pt x="411" y="730"/>
                  </a:lnTo>
                  <a:lnTo>
                    <a:pt x="384" y="809"/>
                  </a:lnTo>
                  <a:lnTo>
                    <a:pt x="353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6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9" y="934"/>
                  </a:lnTo>
                  <a:lnTo>
                    <a:pt x="139" y="920"/>
                  </a:lnTo>
                  <a:lnTo>
                    <a:pt x="170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70" y="753"/>
                  </a:lnTo>
                  <a:lnTo>
                    <a:pt x="143" y="739"/>
                  </a:lnTo>
                  <a:lnTo>
                    <a:pt x="121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2" y="947"/>
                  </a:lnTo>
                  <a:lnTo>
                    <a:pt x="67" y="980"/>
                  </a:lnTo>
                  <a:lnTo>
                    <a:pt x="108" y="998"/>
                  </a:lnTo>
                  <a:lnTo>
                    <a:pt x="157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4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9" y="846"/>
                  </a:lnTo>
                  <a:lnTo>
                    <a:pt x="451" y="892"/>
                  </a:lnTo>
                  <a:lnTo>
                    <a:pt x="487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1" y="1012"/>
                  </a:lnTo>
                  <a:lnTo>
                    <a:pt x="732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7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1" y="735"/>
                  </a:lnTo>
                  <a:lnTo>
                    <a:pt x="1004" y="698"/>
                  </a:lnTo>
                  <a:lnTo>
                    <a:pt x="1009" y="670"/>
                  </a:lnTo>
                  <a:lnTo>
                    <a:pt x="1009" y="661"/>
                  </a:lnTo>
                  <a:lnTo>
                    <a:pt x="1004" y="656"/>
                  </a:lnTo>
                  <a:lnTo>
                    <a:pt x="995" y="652"/>
                  </a:lnTo>
                  <a:lnTo>
                    <a:pt x="991" y="647"/>
                  </a:lnTo>
                  <a:lnTo>
                    <a:pt x="968" y="647"/>
                  </a:lnTo>
                  <a:lnTo>
                    <a:pt x="955" y="661"/>
                  </a:lnTo>
                  <a:lnTo>
                    <a:pt x="955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5" y="887"/>
                  </a:lnTo>
                  <a:lnTo>
                    <a:pt x="786" y="924"/>
                  </a:lnTo>
                  <a:lnTo>
                    <a:pt x="741" y="947"/>
                  </a:lnTo>
                  <a:lnTo>
                    <a:pt x="701" y="961"/>
                  </a:lnTo>
                  <a:lnTo>
                    <a:pt x="665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7" y="901"/>
                  </a:lnTo>
                  <a:lnTo>
                    <a:pt x="554" y="860"/>
                  </a:lnTo>
                  <a:lnTo>
                    <a:pt x="549" y="818"/>
                  </a:lnTo>
                  <a:lnTo>
                    <a:pt x="549" y="781"/>
                  </a:lnTo>
                  <a:lnTo>
                    <a:pt x="558" y="739"/>
                  </a:lnTo>
                  <a:lnTo>
                    <a:pt x="571" y="684"/>
                  </a:lnTo>
                  <a:lnTo>
                    <a:pt x="585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09" name="Freeform 225"/>
            <p:cNvSpPr>
              <a:spLocks/>
            </p:cNvSpPr>
            <p:nvPr/>
          </p:nvSpPr>
          <p:spPr bwMode="auto">
            <a:xfrm>
              <a:off x="11718" y="5388"/>
              <a:ext cx="1320" cy="93"/>
            </a:xfrm>
            <a:custGeom>
              <a:avLst/>
              <a:gdLst/>
              <a:ahLst/>
              <a:cxnLst>
                <a:cxn ang="0">
                  <a:pos x="1249" y="93"/>
                </a:cxn>
                <a:cxn ang="0">
                  <a:pos x="1271" y="93"/>
                </a:cxn>
                <a:cxn ang="0">
                  <a:pos x="1285" y="88"/>
                </a:cxn>
                <a:cxn ang="0">
                  <a:pos x="1293" y="88"/>
                </a:cxn>
                <a:cxn ang="0">
                  <a:pos x="1302" y="79"/>
                </a:cxn>
                <a:cxn ang="0">
                  <a:pos x="1311" y="74"/>
                </a:cxn>
                <a:cxn ang="0">
                  <a:pos x="1320" y="47"/>
                </a:cxn>
                <a:cxn ang="0">
                  <a:pos x="1311" y="19"/>
                </a:cxn>
                <a:cxn ang="0">
                  <a:pos x="1293" y="10"/>
                </a:cxn>
                <a:cxn ang="0">
                  <a:pos x="1249" y="0"/>
                </a:cxn>
                <a:cxn ang="0">
                  <a:pos x="49" y="0"/>
                </a:cxn>
                <a:cxn ang="0">
                  <a:pos x="36" y="5"/>
                </a:cxn>
                <a:cxn ang="0">
                  <a:pos x="27" y="10"/>
                </a:cxn>
                <a:cxn ang="0">
                  <a:pos x="13" y="14"/>
                </a:cxn>
                <a:cxn ang="0">
                  <a:pos x="4" y="33"/>
                </a:cxn>
                <a:cxn ang="0">
                  <a:pos x="0" y="47"/>
                </a:cxn>
                <a:cxn ang="0">
                  <a:pos x="9" y="74"/>
                </a:cxn>
                <a:cxn ang="0">
                  <a:pos x="27" y="88"/>
                </a:cxn>
                <a:cxn ang="0">
                  <a:pos x="49" y="93"/>
                </a:cxn>
                <a:cxn ang="0">
                  <a:pos x="71" y="93"/>
                </a:cxn>
                <a:cxn ang="0">
                  <a:pos x="1249" y="93"/>
                </a:cxn>
              </a:cxnLst>
              <a:rect l="0" t="0" r="r" b="b"/>
              <a:pathLst>
                <a:path w="1320" h="93">
                  <a:moveTo>
                    <a:pt x="1249" y="93"/>
                  </a:moveTo>
                  <a:lnTo>
                    <a:pt x="1271" y="93"/>
                  </a:lnTo>
                  <a:lnTo>
                    <a:pt x="1285" y="88"/>
                  </a:lnTo>
                  <a:lnTo>
                    <a:pt x="1293" y="88"/>
                  </a:lnTo>
                  <a:lnTo>
                    <a:pt x="1302" y="79"/>
                  </a:lnTo>
                  <a:lnTo>
                    <a:pt x="1311" y="74"/>
                  </a:lnTo>
                  <a:lnTo>
                    <a:pt x="1320" y="47"/>
                  </a:lnTo>
                  <a:lnTo>
                    <a:pt x="1311" y="19"/>
                  </a:lnTo>
                  <a:lnTo>
                    <a:pt x="1293" y="10"/>
                  </a:lnTo>
                  <a:lnTo>
                    <a:pt x="1249" y="0"/>
                  </a:lnTo>
                  <a:lnTo>
                    <a:pt x="49" y="0"/>
                  </a:lnTo>
                  <a:lnTo>
                    <a:pt x="36" y="5"/>
                  </a:lnTo>
                  <a:lnTo>
                    <a:pt x="27" y="10"/>
                  </a:lnTo>
                  <a:lnTo>
                    <a:pt x="13" y="14"/>
                  </a:lnTo>
                  <a:lnTo>
                    <a:pt x="4" y="33"/>
                  </a:lnTo>
                  <a:lnTo>
                    <a:pt x="0" y="47"/>
                  </a:lnTo>
                  <a:lnTo>
                    <a:pt x="9" y="74"/>
                  </a:lnTo>
                  <a:lnTo>
                    <a:pt x="27" y="88"/>
                  </a:lnTo>
                  <a:lnTo>
                    <a:pt x="49" y="93"/>
                  </a:lnTo>
                  <a:lnTo>
                    <a:pt x="71" y="93"/>
                  </a:lnTo>
                  <a:lnTo>
                    <a:pt x="1249" y="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0" name="Freeform 226"/>
            <p:cNvSpPr>
              <a:spLocks/>
            </p:cNvSpPr>
            <p:nvPr/>
          </p:nvSpPr>
          <p:spPr bwMode="auto">
            <a:xfrm>
              <a:off x="13774" y="4505"/>
              <a:ext cx="897" cy="1540"/>
            </a:xfrm>
            <a:custGeom>
              <a:avLst/>
              <a:gdLst/>
              <a:ahLst/>
              <a:cxnLst>
                <a:cxn ang="0">
                  <a:pos x="634" y="657"/>
                </a:cxn>
                <a:cxn ang="0">
                  <a:pos x="781" y="504"/>
                </a:cxn>
                <a:cxn ang="0">
                  <a:pos x="839" y="310"/>
                </a:cxn>
                <a:cxn ang="0">
                  <a:pos x="794" y="167"/>
                </a:cxn>
                <a:cxn ang="0">
                  <a:pos x="683" y="65"/>
                </a:cxn>
                <a:cxn ang="0">
                  <a:pos x="527" y="10"/>
                </a:cxn>
                <a:cxn ang="0">
                  <a:pos x="339" y="10"/>
                </a:cxn>
                <a:cxn ang="0">
                  <a:pos x="170" y="88"/>
                </a:cxn>
                <a:cxn ang="0">
                  <a:pos x="72" y="222"/>
                </a:cxn>
                <a:cxn ang="0">
                  <a:pos x="67" y="356"/>
                </a:cxn>
                <a:cxn ang="0">
                  <a:pos x="125" y="412"/>
                </a:cxn>
                <a:cxn ang="0">
                  <a:pos x="214" y="412"/>
                </a:cxn>
                <a:cxn ang="0">
                  <a:pos x="272" y="352"/>
                </a:cxn>
                <a:cxn ang="0">
                  <a:pos x="272" y="259"/>
                </a:cxn>
                <a:cxn ang="0">
                  <a:pos x="223" y="208"/>
                </a:cxn>
                <a:cxn ang="0">
                  <a:pos x="165" y="195"/>
                </a:cxn>
                <a:cxn ang="0">
                  <a:pos x="188" y="148"/>
                </a:cxn>
                <a:cxn ang="0">
                  <a:pos x="286" y="84"/>
                </a:cxn>
                <a:cxn ang="0">
                  <a:pos x="388" y="61"/>
                </a:cxn>
                <a:cxn ang="0">
                  <a:pos x="473" y="61"/>
                </a:cxn>
                <a:cxn ang="0">
                  <a:pos x="553" y="93"/>
                </a:cxn>
                <a:cxn ang="0">
                  <a:pos x="616" y="167"/>
                </a:cxn>
                <a:cxn ang="0">
                  <a:pos x="638" y="306"/>
                </a:cxn>
                <a:cxn ang="0">
                  <a:pos x="634" y="380"/>
                </a:cxn>
                <a:cxn ang="0">
                  <a:pos x="607" y="500"/>
                </a:cxn>
                <a:cxn ang="0">
                  <a:pos x="540" y="615"/>
                </a:cxn>
                <a:cxn ang="0">
                  <a:pos x="460" y="666"/>
                </a:cxn>
                <a:cxn ang="0">
                  <a:pos x="388" y="675"/>
                </a:cxn>
                <a:cxn ang="0">
                  <a:pos x="330" y="685"/>
                </a:cxn>
                <a:cxn ang="0">
                  <a:pos x="277" y="694"/>
                </a:cxn>
                <a:cxn ang="0">
                  <a:pos x="272" y="722"/>
                </a:cxn>
                <a:cxn ang="0">
                  <a:pos x="281" y="731"/>
                </a:cxn>
                <a:cxn ang="0">
                  <a:pos x="419" y="736"/>
                </a:cxn>
                <a:cxn ang="0">
                  <a:pos x="549" y="773"/>
                </a:cxn>
                <a:cxn ang="0">
                  <a:pos x="629" y="870"/>
                </a:cxn>
                <a:cxn ang="0">
                  <a:pos x="669" y="1018"/>
                </a:cxn>
                <a:cxn ang="0">
                  <a:pos x="669" y="1198"/>
                </a:cxn>
                <a:cxn ang="0">
                  <a:pos x="634" y="1337"/>
                </a:cxn>
                <a:cxn ang="0">
                  <a:pos x="571" y="1420"/>
                </a:cxn>
                <a:cxn ang="0">
                  <a:pos x="500" y="1466"/>
                </a:cxn>
                <a:cxn ang="0">
                  <a:pos x="433" y="1475"/>
                </a:cxn>
                <a:cxn ang="0">
                  <a:pos x="321" y="1461"/>
                </a:cxn>
                <a:cxn ang="0">
                  <a:pos x="201" y="1411"/>
                </a:cxn>
                <a:cxn ang="0">
                  <a:pos x="103" y="1304"/>
                </a:cxn>
                <a:cxn ang="0">
                  <a:pos x="183" y="1290"/>
                </a:cxn>
                <a:cxn ang="0">
                  <a:pos x="237" y="1230"/>
                </a:cxn>
                <a:cxn ang="0">
                  <a:pos x="237" y="1138"/>
                </a:cxn>
                <a:cxn ang="0">
                  <a:pos x="192" y="1078"/>
                </a:cxn>
                <a:cxn ang="0">
                  <a:pos x="121" y="1059"/>
                </a:cxn>
                <a:cxn ang="0">
                  <a:pos x="58" y="1073"/>
                </a:cxn>
                <a:cxn ang="0">
                  <a:pos x="9" y="1138"/>
                </a:cxn>
                <a:cxn ang="0">
                  <a:pos x="14" y="1272"/>
                </a:cxn>
                <a:cxn ang="0">
                  <a:pos x="98" y="1411"/>
                </a:cxn>
                <a:cxn ang="0">
                  <a:pos x="250" y="1503"/>
                </a:cxn>
                <a:cxn ang="0">
                  <a:pos x="437" y="1540"/>
                </a:cxn>
                <a:cxn ang="0">
                  <a:pos x="642" y="1494"/>
                </a:cxn>
                <a:cxn ang="0">
                  <a:pos x="799" y="1374"/>
                </a:cxn>
                <a:cxn ang="0">
                  <a:pos x="883" y="1202"/>
                </a:cxn>
                <a:cxn ang="0">
                  <a:pos x="883" y="1018"/>
                </a:cxn>
                <a:cxn ang="0">
                  <a:pos x="799" y="851"/>
                </a:cxn>
                <a:cxn ang="0">
                  <a:pos x="642" y="736"/>
                </a:cxn>
              </a:cxnLst>
              <a:rect l="0" t="0" r="r" b="b"/>
              <a:pathLst>
                <a:path w="897" h="1540">
                  <a:moveTo>
                    <a:pt x="535" y="703"/>
                  </a:moveTo>
                  <a:lnTo>
                    <a:pt x="634" y="657"/>
                  </a:lnTo>
                  <a:lnTo>
                    <a:pt x="718" y="588"/>
                  </a:lnTo>
                  <a:lnTo>
                    <a:pt x="781" y="504"/>
                  </a:lnTo>
                  <a:lnTo>
                    <a:pt x="825" y="412"/>
                  </a:lnTo>
                  <a:lnTo>
                    <a:pt x="839" y="310"/>
                  </a:lnTo>
                  <a:lnTo>
                    <a:pt x="825" y="236"/>
                  </a:lnTo>
                  <a:lnTo>
                    <a:pt x="794" y="167"/>
                  </a:lnTo>
                  <a:lnTo>
                    <a:pt x="750" y="111"/>
                  </a:lnTo>
                  <a:lnTo>
                    <a:pt x="683" y="65"/>
                  </a:lnTo>
                  <a:lnTo>
                    <a:pt x="611" y="28"/>
                  </a:lnTo>
                  <a:lnTo>
                    <a:pt x="527" y="10"/>
                  </a:lnTo>
                  <a:lnTo>
                    <a:pt x="442" y="0"/>
                  </a:lnTo>
                  <a:lnTo>
                    <a:pt x="339" y="10"/>
                  </a:lnTo>
                  <a:lnTo>
                    <a:pt x="245" y="42"/>
                  </a:lnTo>
                  <a:lnTo>
                    <a:pt x="170" y="88"/>
                  </a:lnTo>
                  <a:lnTo>
                    <a:pt x="112" y="148"/>
                  </a:lnTo>
                  <a:lnTo>
                    <a:pt x="72" y="222"/>
                  </a:lnTo>
                  <a:lnTo>
                    <a:pt x="58" y="306"/>
                  </a:lnTo>
                  <a:lnTo>
                    <a:pt x="67" y="356"/>
                  </a:lnTo>
                  <a:lnTo>
                    <a:pt x="89" y="389"/>
                  </a:lnTo>
                  <a:lnTo>
                    <a:pt x="125" y="412"/>
                  </a:lnTo>
                  <a:lnTo>
                    <a:pt x="170" y="421"/>
                  </a:lnTo>
                  <a:lnTo>
                    <a:pt x="214" y="412"/>
                  </a:lnTo>
                  <a:lnTo>
                    <a:pt x="250" y="389"/>
                  </a:lnTo>
                  <a:lnTo>
                    <a:pt x="272" y="352"/>
                  </a:lnTo>
                  <a:lnTo>
                    <a:pt x="281" y="306"/>
                  </a:lnTo>
                  <a:lnTo>
                    <a:pt x="272" y="259"/>
                  </a:lnTo>
                  <a:lnTo>
                    <a:pt x="254" y="227"/>
                  </a:lnTo>
                  <a:lnTo>
                    <a:pt x="223" y="208"/>
                  </a:lnTo>
                  <a:lnTo>
                    <a:pt x="196" y="199"/>
                  </a:lnTo>
                  <a:lnTo>
                    <a:pt x="165" y="195"/>
                  </a:lnTo>
                  <a:lnTo>
                    <a:pt x="147" y="195"/>
                  </a:lnTo>
                  <a:lnTo>
                    <a:pt x="188" y="148"/>
                  </a:lnTo>
                  <a:lnTo>
                    <a:pt x="232" y="111"/>
                  </a:lnTo>
                  <a:lnTo>
                    <a:pt x="286" y="84"/>
                  </a:lnTo>
                  <a:lnTo>
                    <a:pt x="339" y="70"/>
                  </a:lnTo>
                  <a:lnTo>
                    <a:pt x="388" y="61"/>
                  </a:lnTo>
                  <a:lnTo>
                    <a:pt x="433" y="56"/>
                  </a:lnTo>
                  <a:lnTo>
                    <a:pt x="473" y="61"/>
                  </a:lnTo>
                  <a:lnTo>
                    <a:pt x="513" y="70"/>
                  </a:lnTo>
                  <a:lnTo>
                    <a:pt x="553" y="93"/>
                  </a:lnTo>
                  <a:lnTo>
                    <a:pt x="584" y="125"/>
                  </a:lnTo>
                  <a:lnTo>
                    <a:pt x="616" y="167"/>
                  </a:lnTo>
                  <a:lnTo>
                    <a:pt x="634" y="232"/>
                  </a:lnTo>
                  <a:lnTo>
                    <a:pt x="638" y="306"/>
                  </a:lnTo>
                  <a:lnTo>
                    <a:pt x="638" y="333"/>
                  </a:lnTo>
                  <a:lnTo>
                    <a:pt x="634" y="380"/>
                  </a:lnTo>
                  <a:lnTo>
                    <a:pt x="625" y="435"/>
                  </a:lnTo>
                  <a:lnTo>
                    <a:pt x="607" y="500"/>
                  </a:lnTo>
                  <a:lnTo>
                    <a:pt x="580" y="560"/>
                  </a:lnTo>
                  <a:lnTo>
                    <a:pt x="540" y="615"/>
                  </a:lnTo>
                  <a:lnTo>
                    <a:pt x="500" y="648"/>
                  </a:lnTo>
                  <a:lnTo>
                    <a:pt x="460" y="666"/>
                  </a:lnTo>
                  <a:lnTo>
                    <a:pt x="424" y="675"/>
                  </a:lnTo>
                  <a:lnTo>
                    <a:pt x="388" y="675"/>
                  </a:lnTo>
                  <a:lnTo>
                    <a:pt x="361" y="680"/>
                  </a:lnTo>
                  <a:lnTo>
                    <a:pt x="330" y="685"/>
                  </a:lnTo>
                  <a:lnTo>
                    <a:pt x="295" y="685"/>
                  </a:lnTo>
                  <a:lnTo>
                    <a:pt x="277" y="694"/>
                  </a:lnTo>
                  <a:lnTo>
                    <a:pt x="272" y="699"/>
                  </a:lnTo>
                  <a:lnTo>
                    <a:pt x="272" y="722"/>
                  </a:lnTo>
                  <a:lnTo>
                    <a:pt x="277" y="731"/>
                  </a:lnTo>
                  <a:lnTo>
                    <a:pt x="281" y="731"/>
                  </a:lnTo>
                  <a:lnTo>
                    <a:pt x="295" y="736"/>
                  </a:lnTo>
                  <a:lnTo>
                    <a:pt x="419" y="736"/>
                  </a:lnTo>
                  <a:lnTo>
                    <a:pt x="491" y="745"/>
                  </a:lnTo>
                  <a:lnTo>
                    <a:pt x="549" y="773"/>
                  </a:lnTo>
                  <a:lnTo>
                    <a:pt x="593" y="814"/>
                  </a:lnTo>
                  <a:lnTo>
                    <a:pt x="629" y="870"/>
                  </a:lnTo>
                  <a:lnTo>
                    <a:pt x="656" y="939"/>
                  </a:lnTo>
                  <a:lnTo>
                    <a:pt x="669" y="1018"/>
                  </a:lnTo>
                  <a:lnTo>
                    <a:pt x="674" y="1105"/>
                  </a:lnTo>
                  <a:lnTo>
                    <a:pt x="669" y="1198"/>
                  </a:lnTo>
                  <a:lnTo>
                    <a:pt x="656" y="1276"/>
                  </a:lnTo>
                  <a:lnTo>
                    <a:pt x="634" y="1337"/>
                  </a:lnTo>
                  <a:lnTo>
                    <a:pt x="602" y="1387"/>
                  </a:lnTo>
                  <a:lnTo>
                    <a:pt x="571" y="1420"/>
                  </a:lnTo>
                  <a:lnTo>
                    <a:pt x="535" y="1447"/>
                  </a:lnTo>
                  <a:lnTo>
                    <a:pt x="500" y="1466"/>
                  </a:lnTo>
                  <a:lnTo>
                    <a:pt x="464" y="1475"/>
                  </a:lnTo>
                  <a:lnTo>
                    <a:pt x="433" y="1475"/>
                  </a:lnTo>
                  <a:lnTo>
                    <a:pt x="379" y="1471"/>
                  </a:lnTo>
                  <a:lnTo>
                    <a:pt x="321" y="1461"/>
                  </a:lnTo>
                  <a:lnTo>
                    <a:pt x="259" y="1438"/>
                  </a:lnTo>
                  <a:lnTo>
                    <a:pt x="201" y="1411"/>
                  </a:lnTo>
                  <a:lnTo>
                    <a:pt x="143" y="1364"/>
                  </a:lnTo>
                  <a:lnTo>
                    <a:pt x="103" y="1304"/>
                  </a:lnTo>
                  <a:lnTo>
                    <a:pt x="147" y="1304"/>
                  </a:lnTo>
                  <a:lnTo>
                    <a:pt x="183" y="1290"/>
                  </a:lnTo>
                  <a:lnTo>
                    <a:pt x="214" y="1267"/>
                  </a:lnTo>
                  <a:lnTo>
                    <a:pt x="237" y="1230"/>
                  </a:lnTo>
                  <a:lnTo>
                    <a:pt x="241" y="1184"/>
                  </a:lnTo>
                  <a:lnTo>
                    <a:pt x="237" y="1138"/>
                  </a:lnTo>
                  <a:lnTo>
                    <a:pt x="219" y="1105"/>
                  </a:lnTo>
                  <a:lnTo>
                    <a:pt x="192" y="1078"/>
                  </a:lnTo>
                  <a:lnTo>
                    <a:pt x="161" y="1064"/>
                  </a:lnTo>
                  <a:lnTo>
                    <a:pt x="121" y="1059"/>
                  </a:lnTo>
                  <a:lnTo>
                    <a:pt x="89" y="1064"/>
                  </a:lnTo>
                  <a:lnTo>
                    <a:pt x="58" y="1073"/>
                  </a:lnTo>
                  <a:lnTo>
                    <a:pt x="27" y="1101"/>
                  </a:lnTo>
                  <a:lnTo>
                    <a:pt x="9" y="1138"/>
                  </a:lnTo>
                  <a:lnTo>
                    <a:pt x="0" y="1189"/>
                  </a:lnTo>
                  <a:lnTo>
                    <a:pt x="14" y="1272"/>
                  </a:lnTo>
                  <a:lnTo>
                    <a:pt x="45" y="1346"/>
                  </a:lnTo>
                  <a:lnTo>
                    <a:pt x="98" y="1411"/>
                  </a:lnTo>
                  <a:lnTo>
                    <a:pt x="165" y="1466"/>
                  </a:lnTo>
                  <a:lnTo>
                    <a:pt x="250" y="1503"/>
                  </a:lnTo>
                  <a:lnTo>
                    <a:pt x="339" y="1531"/>
                  </a:lnTo>
                  <a:lnTo>
                    <a:pt x="437" y="1540"/>
                  </a:lnTo>
                  <a:lnTo>
                    <a:pt x="544" y="1526"/>
                  </a:lnTo>
                  <a:lnTo>
                    <a:pt x="642" y="1494"/>
                  </a:lnTo>
                  <a:lnTo>
                    <a:pt x="727" y="1443"/>
                  </a:lnTo>
                  <a:lnTo>
                    <a:pt x="799" y="1374"/>
                  </a:lnTo>
                  <a:lnTo>
                    <a:pt x="852" y="1290"/>
                  </a:lnTo>
                  <a:lnTo>
                    <a:pt x="883" y="1202"/>
                  </a:lnTo>
                  <a:lnTo>
                    <a:pt x="897" y="1105"/>
                  </a:lnTo>
                  <a:lnTo>
                    <a:pt x="883" y="1018"/>
                  </a:lnTo>
                  <a:lnTo>
                    <a:pt x="852" y="930"/>
                  </a:lnTo>
                  <a:lnTo>
                    <a:pt x="799" y="851"/>
                  </a:lnTo>
                  <a:lnTo>
                    <a:pt x="727" y="786"/>
                  </a:lnTo>
                  <a:lnTo>
                    <a:pt x="642" y="736"/>
                  </a:lnTo>
                  <a:lnTo>
                    <a:pt x="535" y="7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1" name="Freeform 227"/>
            <p:cNvSpPr>
              <a:spLocks/>
            </p:cNvSpPr>
            <p:nvPr/>
          </p:nvSpPr>
          <p:spPr bwMode="auto">
            <a:xfrm>
              <a:off x="14827" y="5005"/>
              <a:ext cx="1075" cy="1012"/>
            </a:xfrm>
            <a:custGeom>
              <a:avLst/>
              <a:gdLst/>
              <a:ahLst/>
              <a:cxnLst>
                <a:cxn ang="0">
                  <a:pos x="673" y="249"/>
                </a:cxn>
                <a:cxn ang="0">
                  <a:pos x="740" y="120"/>
                </a:cxn>
                <a:cxn ang="0">
                  <a:pos x="870" y="51"/>
                </a:cxn>
                <a:cxn ang="0">
                  <a:pos x="981" y="78"/>
                </a:cxn>
                <a:cxn ang="0">
                  <a:pos x="883" y="162"/>
                </a:cxn>
                <a:cxn ang="0">
                  <a:pos x="896" y="254"/>
                </a:cxn>
                <a:cxn ang="0">
                  <a:pos x="990" y="273"/>
                </a:cxn>
                <a:cxn ang="0">
                  <a:pos x="1066" y="199"/>
                </a:cxn>
                <a:cxn ang="0">
                  <a:pos x="1039" y="60"/>
                </a:cxn>
                <a:cxn ang="0">
                  <a:pos x="914" y="4"/>
                </a:cxn>
                <a:cxn ang="0">
                  <a:pos x="767" y="32"/>
                </a:cxn>
                <a:cxn ang="0">
                  <a:pos x="664" y="138"/>
                </a:cxn>
                <a:cxn ang="0">
                  <a:pos x="575" y="60"/>
                </a:cxn>
                <a:cxn ang="0">
                  <a:pos x="450" y="4"/>
                </a:cxn>
                <a:cxn ang="0">
                  <a:pos x="267" y="46"/>
                </a:cxn>
                <a:cxn ang="0">
                  <a:pos x="116" y="212"/>
                </a:cxn>
                <a:cxn ang="0">
                  <a:pos x="67" y="346"/>
                </a:cxn>
                <a:cxn ang="0">
                  <a:pos x="80" y="365"/>
                </a:cxn>
                <a:cxn ang="0">
                  <a:pos x="102" y="370"/>
                </a:cxn>
                <a:cxn ang="0">
                  <a:pos x="120" y="342"/>
                </a:cxn>
                <a:cxn ang="0">
                  <a:pos x="241" y="129"/>
                </a:cxn>
                <a:cxn ang="0">
                  <a:pos x="375" y="55"/>
                </a:cxn>
                <a:cxn ang="0">
                  <a:pos x="459" y="60"/>
                </a:cxn>
                <a:cxn ang="0">
                  <a:pos x="522" y="143"/>
                </a:cxn>
                <a:cxn ang="0">
                  <a:pos x="513" y="300"/>
                </a:cxn>
                <a:cxn ang="0">
                  <a:pos x="446" y="587"/>
                </a:cxn>
                <a:cxn ang="0">
                  <a:pos x="352" y="874"/>
                </a:cxn>
                <a:cxn ang="0">
                  <a:pos x="205" y="966"/>
                </a:cxn>
                <a:cxn ang="0">
                  <a:pos x="98" y="934"/>
                </a:cxn>
                <a:cxn ang="0">
                  <a:pos x="192" y="860"/>
                </a:cxn>
                <a:cxn ang="0">
                  <a:pos x="169" y="753"/>
                </a:cxn>
                <a:cxn ang="0">
                  <a:pos x="76" y="744"/>
                </a:cxn>
                <a:cxn ang="0">
                  <a:pos x="0" y="864"/>
                </a:cxn>
                <a:cxn ang="0">
                  <a:pos x="67" y="980"/>
                </a:cxn>
                <a:cxn ang="0">
                  <a:pos x="201" y="1012"/>
                </a:cxn>
                <a:cxn ang="0">
                  <a:pos x="348" y="952"/>
                </a:cxn>
                <a:cxn ang="0">
                  <a:pos x="424" y="860"/>
                </a:cxn>
                <a:cxn ang="0">
                  <a:pos x="486" y="938"/>
                </a:cxn>
                <a:cxn ang="0">
                  <a:pos x="660" y="1012"/>
                </a:cxn>
                <a:cxn ang="0">
                  <a:pos x="852" y="938"/>
                </a:cxn>
                <a:cxn ang="0">
                  <a:pos x="968" y="786"/>
                </a:cxn>
                <a:cxn ang="0">
                  <a:pos x="1008" y="670"/>
                </a:cxn>
                <a:cxn ang="0">
                  <a:pos x="995" y="652"/>
                </a:cxn>
                <a:cxn ang="0">
                  <a:pos x="954" y="661"/>
                </a:cxn>
                <a:cxn ang="0">
                  <a:pos x="879" y="832"/>
                </a:cxn>
                <a:cxn ang="0">
                  <a:pos x="740" y="947"/>
                </a:cxn>
                <a:cxn ang="0">
                  <a:pos x="620" y="957"/>
                </a:cxn>
                <a:cxn ang="0">
                  <a:pos x="553" y="860"/>
                </a:cxn>
                <a:cxn ang="0">
                  <a:pos x="557" y="739"/>
                </a:cxn>
                <a:cxn ang="0">
                  <a:pos x="656" y="314"/>
                </a:cxn>
              </a:cxnLst>
              <a:rect l="0" t="0" r="r" b="b"/>
              <a:pathLst>
                <a:path w="1075" h="1012">
                  <a:moveTo>
                    <a:pt x="656" y="314"/>
                  </a:moveTo>
                  <a:lnTo>
                    <a:pt x="664" y="286"/>
                  </a:lnTo>
                  <a:lnTo>
                    <a:pt x="673" y="249"/>
                  </a:lnTo>
                  <a:lnTo>
                    <a:pt x="691" y="203"/>
                  </a:lnTo>
                  <a:lnTo>
                    <a:pt x="714" y="162"/>
                  </a:lnTo>
                  <a:lnTo>
                    <a:pt x="740" y="120"/>
                  </a:lnTo>
                  <a:lnTo>
                    <a:pt x="776" y="83"/>
                  </a:lnTo>
                  <a:lnTo>
                    <a:pt x="821" y="60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32" y="60"/>
                  </a:lnTo>
                  <a:lnTo>
                    <a:pt x="981" y="78"/>
                  </a:lnTo>
                  <a:lnTo>
                    <a:pt x="937" y="97"/>
                  </a:lnTo>
                  <a:lnTo>
                    <a:pt x="905" y="125"/>
                  </a:lnTo>
                  <a:lnTo>
                    <a:pt x="883" y="162"/>
                  </a:lnTo>
                  <a:lnTo>
                    <a:pt x="874" y="199"/>
                  </a:lnTo>
                  <a:lnTo>
                    <a:pt x="879" y="226"/>
                  </a:lnTo>
                  <a:lnTo>
                    <a:pt x="896" y="254"/>
                  </a:lnTo>
                  <a:lnTo>
                    <a:pt x="919" y="273"/>
                  </a:lnTo>
                  <a:lnTo>
                    <a:pt x="959" y="277"/>
                  </a:lnTo>
                  <a:lnTo>
                    <a:pt x="990" y="273"/>
                  </a:lnTo>
                  <a:lnTo>
                    <a:pt x="1021" y="259"/>
                  </a:lnTo>
                  <a:lnTo>
                    <a:pt x="1048" y="231"/>
                  </a:lnTo>
                  <a:lnTo>
                    <a:pt x="1066" y="199"/>
                  </a:lnTo>
                  <a:lnTo>
                    <a:pt x="1075" y="148"/>
                  </a:lnTo>
                  <a:lnTo>
                    <a:pt x="1066" y="97"/>
                  </a:lnTo>
                  <a:lnTo>
                    <a:pt x="1039" y="60"/>
                  </a:lnTo>
                  <a:lnTo>
                    <a:pt x="1003" y="32"/>
                  </a:lnTo>
                  <a:lnTo>
                    <a:pt x="959" y="14"/>
                  </a:lnTo>
                  <a:lnTo>
                    <a:pt x="914" y="4"/>
                  </a:lnTo>
                  <a:lnTo>
                    <a:pt x="874" y="0"/>
                  </a:lnTo>
                  <a:lnTo>
                    <a:pt x="816" y="9"/>
                  </a:lnTo>
                  <a:lnTo>
                    <a:pt x="767" y="32"/>
                  </a:lnTo>
                  <a:lnTo>
                    <a:pt x="722" y="64"/>
                  </a:lnTo>
                  <a:lnTo>
                    <a:pt x="691" y="106"/>
                  </a:lnTo>
                  <a:lnTo>
                    <a:pt x="664" y="138"/>
                  </a:lnTo>
                  <a:lnTo>
                    <a:pt x="647" y="171"/>
                  </a:lnTo>
                  <a:lnTo>
                    <a:pt x="615" y="106"/>
                  </a:lnTo>
                  <a:lnTo>
                    <a:pt x="575" y="60"/>
                  </a:lnTo>
                  <a:lnTo>
                    <a:pt x="535" y="32"/>
                  </a:lnTo>
                  <a:lnTo>
                    <a:pt x="490" y="14"/>
                  </a:lnTo>
                  <a:lnTo>
                    <a:pt x="450" y="4"/>
                  </a:lnTo>
                  <a:lnTo>
                    <a:pt x="415" y="0"/>
                  </a:lnTo>
                  <a:lnTo>
                    <a:pt x="334" y="14"/>
                  </a:lnTo>
                  <a:lnTo>
                    <a:pt x="267" y="46"/>
                  </a:lnTo>
                  <a:lnTo>
                    <a:pt x="205" y="97"/>
                  </a:lnTo>
                  <a:lnTo>
                    <a:pt x="156" y="152"/>
                  </a:lnTo>
                  <a:lnTo>
                    <a:pt x="116" y="212"/>
                  </a:lnTo>
                  <a:lnTo>
                    <a:pt x="89" y="268"/>
                  </a:lnTo>
                  <a:lnTo>
                    <a:pt x="71" y="314"/>
                  </a:lnTo>
                  <a:lnTo>
                    <a:pt x="67" y="346"/>
                  </a:lnTo>
                  <a:lnTo>
                    <a:pt x="67" y="356"/>
                  </a:lnTo>
                  <a:lnTo>
                    <a:pt x="71" y="360"/>
                  </a:lnTo>
                  <a:lnTo>
                    <a:pt x="80" y="365"/>
                  </a:lnTo>
                  <a:lnTo>
                    <a:pt x="85" y="365"/>
                  </a:lnTo>
                  <a:lnTo>
                    <a:pt x="89" y="370"/>
                  </a:lnTo>
                  <a:lnTo>
                    <a:pt x="102" y="370"/>
                  </a:lnTo>
                  <a:lnTo>
                    <a:pt x="111" y="365"/>
                  </a:lnTo>
                  <a:lnTo>
                    <a:pt x="116" y="356"/>
                  </a:lnTo>
                  <a:lnTo>
                    <a:pt x="120" y="342"/>
                  </a:lnTo>
                  <a:lnTo>
                    <a:pt x="156" y="249"/>
                  </a:lnTo>
                  <a:lnTo>
                    <a:pt x="196" y="180"/>
                  </a:lnTo>
                  <a:lnTo>
                    <a:pt x="241" y="129"/>
                  </a:lnTo>
                  <a:lnTo>
                    <a:pt x="290" y="92"/>
                  </a:lnTo>
                  <a:lnTo>
                    <a:pt x="334" y="69"/>
                  </a:lnTo>
                  <a:lnTo>
                    <a:pt x="375" y="55"/>
                  </a:lnTo>
                  <a:lnTo>
                    <a:pt x="410" y="51"/>
                  </a:lnTo>
                  <a:lnTo>
                    <a:pt x="433" y="51"/>
                  </a:lnTo>
                  <a:lnTo>
                    <a:pt x="459" y="60"/>
                  </a:lnTo>
                  <a:lnTo>
                    <a:pt x="482" y="78"/>
                  </a:lnTo>
                  <a:lnTo>
                    <a:pt x="504" y="101"/>
                  </a:lnTo>
                  <a:lnTo>
                    <a:pt x="522" y="143"/>
                  </a:lnTo>
                  <a:lnTo>
                    <a:pt x="526" y="199"/>
                  </a:lnTo>
                  <a:lnTo>
                    <a:pt x="522" y="240"/>
                  </a:lnTo>
                  <a:lnTo>
                    <a:pt x="513" y="300"/>
                  </a:lnTo>
                  <a:lnTo>
                    <a:pt x="499" y="374"/>
                  </a:lnTo>
                  <a:lnTo>
                    <a:pt x="477" y="471"/>
                  </a:lnTo>
                  <a:lnTo>
                    <a:pt x="446" y="587"/>
                  </a:lnTo>
                  <a:lnTo>
                    <a:pt x="410" y="730"/>
                  </a:lnTo>
                  <a:lnTo>
                    <a:pt x="383" y="809"/>
                  </a:lnTo>
                  <a:lnTo>
                    <a:pt x="352" y="874"/>
                  </a:lnTo>
                  <a:lnTo>
                    <a:pt x="308" y="924"/>
                  </a:lnTo>
                  <a:lnTo>
                    <a:pt x="259" y="952"/>
                  </a:lnTo>
                  <a:lnTo>
                    <a:pt x="205" y="966"/>
                  </a:lnTo>
                  <a:lnTo>
                    <a:pt x="183" y="966"/>
                  </a:lnTo>
                  <a:lnTo>
                    <a:pt x="143" y="957"/>
                  </a:lnTo>
                  <a:lnTo>
                    <a:pt x="98" y="934"/>
                  </a:lnTo>
                  <a:lnTo>
                    <a:pt x="138" y="920"/>
                  </a:lnTo>
                  <a:lnTo>
                    <a:pt x="169" y="892"/>
                  </a:lnTo>
                  <a:lnTo>
                    <a:pt x="192" y="860"/>
                  </a:lnTo>
                  <a:lnTo>
                    <a:pt x="201" y="813"/>
                  </a:lnTo>
                  <a:lnTo>
                    <a:pt x="192" y="776"/>
                  </a:lnTo>
                  <a:lnTo>
                    <a:pt x="169" y="753"/>
                  </a:lnTo>
                  <a:lnTo>
                    <a:pt x="143" y="739"/>
                  </a:lnTo>
                  <a:lnTo>
                    <a:pt x="120" y="735"/>
                  </a:lnTo>
                  <a:lnTo>
                    <a:pt x="76" y="744"/>
                  </a:lnTo>
                  <a:lnTo>
                    <a:pt x="36" y="776"/>
                  </a:lnTo>
                  <a:lnTo>
                    <a:pt x="9" y="813"/>
                  </a:lnTo>
                  <a:lnTo>
                    <a:pt x="0" y="864"/>
                  </a:lnTo>
                  <a:lnTo>
                    <a:pt x="9" y="911"/>
                  </a:lnTo>
                  <a:lnTo>
                    <a:pt x="31" y="947"/>
                  </a:lnTo>
                  <a:lnTo>
                    <a:pt x="67" y="980"/>
                  </a:lnTo>
                  <a:lnTo>
                    <a:pt x="107" y="998"/>
                  </a:lnTo>
                  <a:lnTo>
                    <a:pt x="156" y="1008"/>
                  </a:lnTo>
                  <a:lnTo>
                    <a:pt x="201" y="1012"/>
                  </a:lnTo>
                  <a:lnTo>
                    <a:pt x="259" y="1003"/>
                  </a:lnTo>
                  <a:lnTo>
                    <a:pt x="308" y="980"/>
                  </a:lnTo>
                  <a:lnTo>
                    <a:pt x="348" y="952"/>
                  </a:lnTo>
                  <a:lnTo>
                    <a:pt x="383" y="915"/>
                  </a:lnTo>
                  <a:lnTo>
                    <a:pt x="406" y="883"/>
                  </a:lnTo>
                  <a:lnTo>
                    <a:pt x="424" y="860"/>
                  </a:lnTo>
                  <a:lnTo>
                    <a:pt x="428" y="846"/>
                  </a:lnTo>
                  <a:lnTo>
                    <a:pt x="450" y="892"/>
                  </a:lnTo>
                  <a:lnTo>
                    <a:pt x="486" y="938"/>
                  </a:lnTo>
                  <a:lnTo>
                    <a:pt x="531" y="980"/>
                  </a:lnTo>
                  <a:lnTo>
                    <a:pt x="589" y="1003"/>
                  </a:lnTo>
                  <a:lnTo>
                    <a:pt x="660" y="1012"/>
                  </a:lnTo>
                  <a:lnTo>
                    <a:pt x="731" y="1003"/>
                  </a:lnTo>
                  <a:lnTo>
                    <a:pt x="794" y="975"/>
                  </a:lnTo>
                  <a:lnTo>
                    <a:pt x="852" y="938"/>
                  </a:lnTo>
                  <a:lnTo>
                    <a:pt x="896" y="887"/>
                  </a:lnTo>
                  <a:lnTo>
                    <a:pt x="937" y="837"/>
                  </a:lnTo>
                  <a:lnTo>
                    <a:pt x="968" y="786"/>
                  </a:lnTo>
                  <a:lnTo>
                    <a:pt x="990" y="735"/>
                  </a:lnTo>
                  <a:lnTo>
                    <a:pt x="1003" y="698"/>
                  </a:lnTo>
                  <a:lnTo>
                    <a:pt x="1008" y="670"/>
                  </a:lnTo>
                  <a:lnTo>
                    <a:pt x="1008" y="661"/>
                  </a:lnTo>
                  <a:lnTo>
                    <a:pt x="1003" y="656"/>
                  </a:lnTo>
                  <a:lnTo>
                    <a:pt x="995" y="652"/>
                  </a:lnTo>
                  <a:lnTo>
                    <a:pt x="990" y="647"/>
                  </a:lnTo>
                  <a:lnTo>
                    <a:pt x="968" y="647"/>
                  </a:lnTo>
                  <a:lnTo>
                    <a:pt x="954" y="661"/>
                  </a:lnTo>
                  <a:lnTo>
                    <a:pt x="954" y="670"/>
                  </a:lnTo>
                  <a:lnTo>
                    <a:pt x="919" y="763"/>
                  </a:lnTo>
                  <a:lnTo>
                    <a:pt x="879" y="832"/>
                  </a:lnTo>
                  <a:lnTo>
                    <a:pt x="834" y="887"/>
                  </a:lnTo>
                  <a:lnTo>
                    <a:pt x="785" y="924"/>
                  </a:lnTo>
                  <a:lnTo>
                    <a:pt x="740" y="947"/>
                  </a:lnTo>
                  <a:lnTo>
                    <a:pt x="700" y="961"/>
                  </a:lnTo>
                  <a:lnTo>
                    <a:pt x="664" y="966"/>
                  </a:lnTo>
                  <a:lnTo>
                    <a:pt x="620" y="957"/>
                  </a:lnTo>
                  <a:lnTo>
                    <a:pt x="589" y="934"/>
                  </a:lnTo>
                  <a:lnTo>
                    <a:pt x="566" y="901"/>
                  </a:lnTo>
                  <a:lnTo>
                    <a:pt x="553" y="860"/>
                  </a:lnTo>
                  <a:lnTo>
                    <a:pt x="548" y="818"/>
                  </a:lnTo>
                  <a:lnTo>
                    <a:pt x="548" y="781"/>
                  </a:lnTo>
                  <a:lnTo>
                    <a:pt x="557" y="739"/>
                  </a:lnTo>
                  <a:lnTo>
                    <a:pt x="571" y="684"/>
                  </a:lnTo>
                  <a:lnTo>
                    <a:pt x="584" y="619"/>
                  </a:lnTo>
                  <a:lnTo>
                    <a:pt x="656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12" name="Freeform 228"/>
            <p:cNvSpPr>
              <a:spLocks/>
            </p:cNvSpPr>
            <p:nvPr/>
          </p:nvSpPr>
          <p:spPr bwMode="auto">
            <a:xfrm>
              <a:off x="16120" y="4311"/>
              <a:ext cx="669" cy="1040"/>
            </a:xfrm>
            <a:custGeom>
              <a:avLst/>
              <a:gdLst/>
              <a:ahLst/>
              <a:cxnLst>
                <a:cxn ang="0">
                  <a:pos x="616" y="754"/>
                </a:cxn>
                <a:cxn ang="0">
                  <a:pos x="594" y="874"/>
                </a:cxn>
                <a:cxn ang="0">
                  <a:pos x="562" y="902"/>
                </a:cxn>
                <a:cxn ang="0">
                  <a:pos x="152" y="906"/>
                </a:cxn>
                <a:cxn ang="0">
                  <a:pos x="281" y="791"/>
                </a:cxn>
                <a:cxn ang="0">
                  <a:pos x="371" y="712"/>
                </a:cxn>
                <a:cxn ang="0">
                  <a:pos x="455" y="643"/>
                </a:cxn>
                <a:cxn ang="0">
                  <a:pos x="558" y="550"/>
                </a:cxn>
                <a:cxn ang="0">
                  <a:pos x="638" y="439"/>
                </a:cxn>
                <a:cxn ang="0">
                  <a:pos x="669" y="305"/>
                </a:cxn>
                <a:cxn ang="0">
                  <a:pos x="634" y="162"/>
                </a:cxn>
                <a:cxn ang="0">
                  <a:pos x="536" y="60"/>
                </a:cxn>
                <a:cxn ang="0">
                  <a:pos x="397" y="10"/>
                </a:cxn>
                <a:cxn ang="0">
                  <a:pos x="228" y="10"/>
                </a:cxn>
                <a:cxn ang="0">
                  <a:pos x="90" y="88"/>
                </a:cxn>
                <a:cxn ang="0">
                  <a:pos x="14" y="213"/>
                </a:cxn>
                <a:cxn ang="0">
                  <a:pos x="9" y="324"/>
                </a:cxn>
                <a:cxn ang="0">
                  <a:pos x="45" y="361"/>
                </a:cxn>
                <a:cxn ang="0">
                  <a:pos x="81" y="370"/>
                </a:cxn>
                <a:cxn ang="0">
                  <a:pos x="134" y="347"/>
                </a:cxn>
                <a:cxn ang="0">
                  <a:pos x="161" y="287"/>
                </a:cxn>
                <a:cxn ang="0">
                  <a:pos x="152" y="245"/>
                </a:cxn>
                <a:cxn ang="0">
                  <a:pos x="112" y="208"/>
                </a:cxn>
                <a:cxn ang="0">
                  <a:pos x="107" y="144"/>
                </a:cxn>
                <a:cxn ang="0">
                  <a:pos x="197" y="79"/>
                </a:cxn>
                <a:cxn ang="0">
                  <a:pos x="295" y="56"/>
                </a:cxn>
                <a:cxn ang="0">
                  <a:pos x="420" y="93"/>
                </a:cxn>
                <a:cxn ang="0">
                  <a:pos x="495" y="185"/>
                </a:cxn>
                <a:cxn ang="0">
                  <a:pos x="522" y="305"/>
                </a:cxn>
                <a:cxn ang="0">
                  <a:pos x="487" y="453"/>
                </a:cxn>
                <a:cxn ang="0">
                  <a:pos x="415" y="569"/>
                </a:cxn>
                <a:cxn ang="0">
                  <a:pos x="9" y="985"/>
                </a:cxn>
                <a:cxn ang="0">
                  <a:pos x="5" y="999"/>
                </a:cxn>
                <a:cxn ang="0">
                  <a:pos x="0" y="1040"/>
                </a:cxn>
                <a:cxn ang="0">
                  <a:pos x="669" y="754"/>
                </a:cxn>
              </a:cxnLst>
              <a:rect l="0" t="0" r="r" b="b"/>
              <a:pathLst>
                <a:path w="669" h="1040">
                  <a:moveTo>
                    <a:pt x="669" y="754"/>
                  </a:moveTo>
                  <a:lnTo>
                    <a:pt x="616" y="754"/>
                  </a:lnTo>
                  <a:lnTo>
                    <a:pt x="611" y="791"/>
                  </a:lnTo>
                  <a:lnTo>
                    <a:pt x="594" y="874"/>
                  </a:lnTo>
                  <a:lnTo>
                    <a:pt x="580" y="897"/>
                  </a:lnTo>
                  <a:lnTo>
                    <a:pt x="562" y="902"/>
                  </a:lnTo>
                  <a:lnTo>
                    <a:pt x="527" y="906"/>
                  </a:lnTo>
                  <a:lnTo>
                    <a:pt x="152" y="906"/>
                  </a:lnTo>
                  <a:lnTo>
                    <a:pt x="223" y="842"/>
                  </a:lnTo>
                  <a:lnTo>
                    <a:pt x="281" y="791"/>
                  </a:lnTo>
                  <a:lnTo>
                    <a:pt x="326" y="749"/>
                  </a:lnTo>
                  <a:lnTo>
                    <a:pt x="371" y="712"/>
                  </a:lnTo>
                  <a:lnTo>
                    <a:pt x="411" y="680"/>
                  </a:lnTo>
                  <a:lnTo>
                    <a:pt x="455" y="643"/>
                  </a:lnTo>
                  <a:lnTo>
                    <a:pt x="509" y="597"/>
                  </a:lnTo>
                  <a:lnTo>
                    <a:pt x="558" y="550"/>
                  </a:lnTo>
                  <a:lnTo>
                    <a:pt x="603" y="495"/>
                  </a:lnTo>
                  <a:lnTo>
                    <a:pt x="638" y="439"/>
                  </a:lnTo>
                  <a:lnTo>
                    <a:pt x="661" y="375"/>
                  </a:lnTo>
                  <a:lnTo>
                    <a:pt x="669" y="305"/>
                  </a:lnTo>
                  <a:lnTo>
                    <a:pt x="661" y="231"/>
                  </a:lnTo>
                  <a:lnTo>
                    <a:pt x="634" y="162"/>
                  </a:lnTo>
                  <a:lnTo>
                    <a:pt x="589" y="107"/>
                  </a:lnTo>
                  <a:lnTo>
                    <a:pt x="536" y="60"/>
                  </a:lnTo>
                  <a:lnTo>
                    <a:pt x="469" y="28"/>
                  </a:lnTo>
                  <a:lnTo>
                    <a:pt x="397" y="10"/>
                  </a:lnTo>
                  <a:lnTo>
                    <a:pt x="317" y="0"/>
                  </a:lnTo>
                  <a:lnTo>
                    <a:pt x="228" y="10"/>
                  </a:lnTo>
                  <a:lnTo>
                    <a:pt x="152" y="42"/>
                  </a:lnTo>
                  <a:lnTo>
                    <a:pt x="90" y="88"/>
                  </a:lnTo>
                  <a:lnTo>
                    <a:pt x="41" y="144"/>
                  </a:lnTo>
                  <a:lnTo>
                    <a:pt x="14" y="213"/>
                  </a:lnTo>
                  <a:lnTo>
                    <a:pt x="0" y="282"/>
                  </a:lnTo>
                  <a:lnTo>
                    <a:pt x="9" y="324"/>
                  </a:lnTo>
                  <a:lnTo>
                    <a:pt x="27" y="347"/>
                  </a:lnTo>
                  <a:lnTo>
                    <a:pt x="45" y="361"/>
                  </a:lnTo>
                  <a:lnTo>
                    <a:pt x="67" y="366"/>
                  </a:lnTo>
                  <a:lnTo>
                    <a:pt x="81" y="370"/>
                  </a:lnTo>
                  <a:lnTo>
                    <a:pt x="107" y="366"/>
                  </a:lnTo>
                  <a:lnTo>
                    <a:pt x="134" y="347"/>
                  </a:lnTo>
                  <a:lnTo>
                    <a:pt x="156" y="324"/>
                  </a:lnTo>
                  <a:lnTo>
                    <a:pt x="161" y="287"/>
                  </a:lnTo>
                  <a:lnTo>
                    <a:pt x="161" y="268"/>
                  </a:lnTo>
                  <a:lnTo>
                    <a:pt x="152" y="245"/>
                  </a:lnTo>
                  <a:lnTo>
                    <a:pt x="139" y="227"/>
                  </a:lnTo>
                  <a:lnTo>
                    <a:pt x="112" y="208"/>
                  </a:lnTo>
                  <a:lnTo>
                    <a:pt x="72" y="204"/>
                  </a:lnTo>
                  <a:lnTo>
                    <a:pt x="107" y="144"/>
                  </a:lnTo>
                  <a:lnTo>
                    <a:pt x="152" y="102"/>
                  </a:lnTo>
                  <a:lnTo>
                    <a:pt x="197" y="79"/>
                  </a:lnTo>
                  <a:lnTo>
                    <a:pt x="246" y="60"/>
                  </a:lnTo>
                  <a:lnTo>
                    <a:pt x="295" y="56"/>
                  </a:lnTo>
                  <a:lnTo>
                    <a:pt x="362" y="65"/>
                  </a:lnTo>
                  <a:lnTo>
                    <a:pt x="420" y="93"/>
                  </a:lnTo>
                  <a:lnTo>
                    <a:pt x="464" y="134"/>
                  </a:lnTo>
                  <a:lnTo>
                    <a:pt x="495" y="185"/>
                  </a:lnTo>
                  <a:lnTo>
                    <a:pt x="518" y="245"/>
                  </a:lnTo>
                  <a:lnTo>
                    <a:pt x="522" y="305"/>
                  </a:lnTo>
                  <a:lnTo>
                    <a:pt x="513" y="384"/>
                  </a:lnTo>
                  <a:lnTo>
                    <a:pt x="487" y="453"/>
                  </a:lnTo>
                  <a:lnTo>
                    <a:pt x="451" y="518"/>
                  </a:lnTo>
                  <a:lnTo>
                    <a:pt x="415" y="569"/>
                  </a:lnTo>
                  <a:lnTo>
                    <a:pt x="18" y="980"/>
                  </a:lnTo>
                  <a:lnTo>
                    <a:pt x="9" y="985"/>
                  </a:lnTo>
                  <a:lnTo>
                    <a:pt x="5" y="994"/>
                  </a:lnTo>
                  <a:lnTo>
                    <a:pt x="5" y="999"/>
                  </a:lnTo>
                  <a:lnTo>
                    <a:pt x="0" y="1008"/>
                  </a:lnTo>
                  <a:lnTo>
                    <a:pt x="0" y="1040"/>
                  </a:lnTo>
                  <a:lnTo>
                    <a:pt x="625" y="1040"/>
                  </a:lnTo>
                  <a:lnTo>
                    <a:pt x="66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676400" y="1524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Solve this recurrence…or else!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-152400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12" name="Text Box 4"/>
          <p:cNvSpPr txBox="1">
            <a:spLocks noChangeArrowheads="1"/>
          </p:cNvSpPr>
          <p:nvPr/>
        </p:nvSpPr>
        <p:spPr bwMode="auto">
          <a:xfrm>
            <a:off x="5791200" y="6858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n&gt;2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43036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32166" y="1256443"/>
            <a:ext cx="1108490" cy="343757"/>
            <a:chOff x="2397" y="2797"/>
            <a:chExt cx="5943" cy="1843"/>
          </a:xfrm>
        </p:grpSpPr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2397" y="3299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3544" y="3570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32"/>
            <p:cNvSpPr>
              <a:spLocks noEditPoints="1"/>
            </p:cNvSpPr>
            <p:nvPr/>
          </p:nvSpPr>
          <p:spPr bwMode="auto">
            <a:xfrm>
              <a:off x="5160" y="3466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7423" y="2797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09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4" y="1508"/>
                </a:cxn>
                <a:cxn ang="0">
                  <a:pos x="696" y="1463"/>
                </a:cxn>
                <a:cxn ang="0">
                  <a:pos x="771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1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0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1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0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09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7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4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1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1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0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0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1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0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8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44" name="Group 3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37166" y="1219200"/>
            <a:ext cx="1109198" cy="343391"/>
            <a:chOff x="2397" y="3085"/>
            <a:chExt cx="5853" cy="1812"/>
          </a:xfrm>
        </p:grpSpPr>
        <p:sp>
          <p:nvSpPr>
            <p:cNvPr id="43046" name="Freeform 38"/>
            <p:cNvSpPr>
              <a:spLocks noEditPoints="1"/>
            </p:cNvSpPr>
            <p:nvPr/>
          </p:nvSpPr>
          <p:spPr bwMode="auto">
            <a:xfrm>
              <a:off x="2397" y="3587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39"/>
            <p:cNvSpPr>
              <a:spLocks/>
            </p:cNvSpPr>
            <p:nvPr/>
          </p:nvSpPr>
          <p:spPr bwMode="auto">
            <a:xfrm>
              <a:off x="3631" y="3858"/>
              <a:ext cx="555" cy="1039"/>
            </a:xfrm>
            <a:custGeom>
              <a:avLst/>
              <a:gdLst/>
              <a:ahLst/>
              <a:cxnLst>
                <a:cxn ang="0">
                  <a:pos x="344" y="43"/>
                </a:cxn>
                <a:cxn ang="0">
                  <a:pos x="344" y="23"/>
                </a:cxn>
                <a:cxn ang="0">
                  <a:pos x="340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9" y="0"/>
                </a:cxn>
                <a:cxn ang="0">
                  <a:pos x="261" y="33"/>
                </a:cxn>
                <a:cxn ang="0">
                  <a:pos x="219" y="57"/>
                </a:cxn>
                <a:cxn ang="0">
                  <a:pos x="177" y="74"/>
                </a:cxn>
                <a:cxn ang="0">
                  <a:pos x="136" y="86"/>
                </a:cxn>
                <a:cxn ang="0">
                  <a:pos x="96" y="94"/>
                </a:cxn>
                <a:cxn ang="0">
                  <a:pos x="58" y="98"/>
                </a:cxn>
                <a:cxn ang="0">
                  <a:pos x="26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8" y="155"/>
                </a:cxn>
                <a:cxn ang="0">
                  <a:pos x="70" y="153"/>
                </a:cxn>
                <a:cxn ang="0">
                  <a:pos x="118" y="147"/>
                </a:cxn>
                <a:cxn ang="0">
                  <a:pos x="169" y="133"/>
                </a:cxn>
                <a:cxn ang="0">
                  <a:pos x="221" y="113"/>
                </a:cxn>
                <a:cxn ang="0">
                  <a:pos x="221" y="927"/>
                </a:cxn>
                <a:cxn ang="0">
                  <a:pos x="219" y="941"/>
                </a:cxn>
                <a:cxn ang="0">
                  <a:pos x="215" y="951"/>
                </a:cxn>
                <a:cxn ang="0">
                  <a:pos x="207" y="961"/>
                </a:cxn>
                <a:cxn ang="0">
                  <a:pos x="195" y="970"/>
                </a:cxn>
                <a:cxn ang="0">
                  <a:pos x="175" y="976"/>
                </a:cxn>
                <a:cxn ang="0">
                  <a:pos x="149" y="980"/>
                </a:cxn>
                <a:cxn ang="0">
                  <a:pos x="114" y="982"/>
                </a:cxn>
                <a:cxn ang="0">
                  <a:pos x="10" y="982"/>
                </a:cxn>
                <a:cxn ang="0">
                  <a:pos x="10" y="1039"/>
                </a:cxn>
                <a:cxn ang="0">
                  <a:pos x="28" y="1039"/>
                </a:cxn>
                <a:cxn ang="0">
                  <a:pos x="56" y="1037"/>
                </a:cxn>
                <a:cxn ang="0">
                  <a:pos x="94" y="1037"/>
                </a:cxn>
                <a:cxn ang="0">
                  <a:pos x="136" y="1035"/>
                </a:cxn>
                <a:cxn ang="0">
                  <a:pos x="177" y="1035"/>
                </a:cxn>
                <a:cxn ang="0">
                  <a:pos x="219" y="1033"/>
                </a:cxn>
                <a:cxn ang="0">
                  <a:pos x="340" y="1033"/>
                </a:cxn>
                <a:cxn ang="0">
                  <a:pos x="380" y="1035"/>
                </a:cxn>
                <a:cxn ang="0">
                  <a:pos x="424" y="1035"/>
                </a:cxn>
                <a:cxn ang="0">
                  <a:pos x="466" y="1037"/>
                </a:cxn>
                <a:cxn ang="0">
                  <a:pos x="505" y="1037"/>
                </a:cxn>
                <a:cxn ang="0">
                  <a:pos x="535" y="1039"/>
                </a:cxn>
                <a:cxn ang="0">
                  <a:pos x="555" y="1039"/>
                </a:cxn>
                <a:cxn ang="0">
                  <a:pos x="555" y="982"/>
                </a:cxn>
                <a:cxn ang="0">
                  <a:pos x="452" y="982"/>
                </a:cxn>
                <a:cxn ang="0">
                  <a:pos x="416" y="980"/>
                </a:cxn>
                <a:cxn ang="0">
                  <a:pos x="390" y="976"/>
                </a:cxn>
                <a:cxn ang="0">
                  <a:pos x="370" y="970"/>
                </a:cxn>
                <a:cxn ang="0">
                  <a:pos x="358" y="961"/>
                </a:cxn>
                <a:cxn ang="0">
                  <a:pos x="350" y="951"/>
                </a:cxn>
                <a:cxn ang="0">
                  <a:pos x="346" y="941"/>
                </a:cxn>
                <a:cxn ang="0">
                  <a:pos x="344" y="927"/>
                </a:cxn>
                <a:cxn ang="0">
                  <a:pos x="344" y="910"/>
                </a:cxn>
                <a:cxn ang="0">
                  <a:pos x="344" y="43"/>
                </a:cxn>
              </a:cxnLst>
              <a:rect l="0" t="0" r="r" b="b"/>
              <a:pathLst>
                <a:path w="555" h="1039">
                  <a:moveTo>
                    <a:pt x="344" y="43"/>
                  </a:moveTo>
                  <a:lnTo>
                    <a:pt x="344" y="23"/>
                  </a:lnTo>
                  <a:lnTo>
                    <a:pt x="340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9" y="0"/>
                  </a:lnTo>
                  <a:lnTo>
                    <a:pt x="261" y="33"/>
                  </a:lnTo>
                  <a:lnTo>
                    <a:pt x="219" y="57"/>
                  </a:lnTo>
                  <a:lnTo>
                    <a:pt x="177" y="74"/>
                  </a:lnTo>
                  <a:lnTo>
                    <a:pt x="136" y="86"/>
                  </a:lnTo>
                  <a:lnTo>
                    <a:pt x="96" y="94"/>
                  </a:lnTo>
                  <a:lnTo>
                    <a:pt x="58" y="98"/>
                  </a:lnTo>
                  <a:lnTo>
                    <a:pt x="26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8" y="155"/>
                  </a:lnTo>
                  <a:lnTo>
                    <a:pt x="70" y="153"/>
                  </a:lnTo>
                  <a:lnTo>
                    <a:pt x="118" y="147"/>
                  </a:lnTo>
                  <a:lnTo>
                    <a:pt x="169" y="133"/>
                  </a:lnTo>
                  <a:lnTo>
                    <a:pt x="221" y="113"/>
                  </a:lnTo>
                  <a:lnTo>
                    <a:pt x="221" y="927"/>
                  </a:lnTo>
                  <a:lnTo>
                    <a:pt x="219" y="941"/>
                  </a:lnTo>
                  <a:lnTo>
                    <a:pt x="215" y="951"/>
                  </a:lnTo>
                  <a:lnTo>
                    <a:pt x="207" y="961"/>
                  </a:lnTo>
                  <a:lnTo>
                    <a:pt x="195" y="970"/>
                  </a:lnTo>
                  <a:lnTo>
                    <a:pt x="175" y="976"/>
                  </a:lnTo>
                  <a:lnTo>
                    <a:pt x="149" y="980"/>
                  </a:lnTo>
                  <a:lnTo>
                    <a:pt x="114" y="982"/>
                  </a:lnTo>
                  <a:lnTo>
                    <a:pt x="10" y="982"/>
                  </a:lnTo>
                  <a:lnTo>
                    <a:pt x="10" y="1039"/>
                  </a:lnTo>
                  <a:lnTo>
                    <a:pt x="28" y="1039"/>
                  </a:lnTo>
                  <a:lnTo>
                    <a:pt x="56" y="1037"/>
                  </a:lnTo>
                  <a:lnTo>
                    <a:pt x="94" y="1037"/>
                  </a:lnTo>
                  <a:lnTo>
                    <a:pt x="136" y="1035"/>
                  </a:lnTo>
                  <a:lnTo>
                    <a:pt x="177" y="1035"/>
                  </a:lnTo>
                  <a:lnTo>
                    <a:pt x="219" y="1033"/>
                  </a:lnTo>
                  <a:lnTo>
                    <a:pt x="340" y="1033"/>
                  </a:lnTo>
                  <a:lnTo>
                    <a:pt x="380" y="1035"/>
                  </a:lnTo>
                  <a:lnTo>
                    <a:pt x="424" y="1035"/>
                  </a:lnTo>
                  <a:lnTo>
                    <a:pt x="466" y="1037"/>
                  </a:lnTo>
                  <a:lnTo>
                    <a:pt x="505" y="1037"/>
                  </a:lnTo>
                  <a:lnTo>
                    <a:pt x="535" y="1039"/>
                  </a:lnTo>
                  <a:lnTo>
                    <a:pt x="555" y="1039"/>
                  </a:lnTo>
                  <a:lnTo>
                    <a:pt x="555" y="982"/>
                  </a:lnTo>
                  <a:lnTo>
                    <a:pt x="452" y="982"/>
                  </a:lnTo>
                  <a:lnTo>
                    <a:pt x="416" y="980"/>
                  </a:lnTo>
                  <a:lnTo>
                    <a:pt x="390" y="976"/>
                  </a:lnTo>
                  <a:lnTo>
                    <a:pt x="370" y="970"/>
                  </a:lnTo>
                  <a:lnTo>
                    <a:pt x="358" y="961"/>
                  </a:lnTo>
                  <a:lnTo>
                    <a:pt x="350" y="951"/>
                  </a:lnTo>
                  <a:lnTo>
                    <a:pt x="346" y="941"/>
                  </a:lnTo>
                  <a:lnTo>
                    <a:pt x="344" y="927"/>
                  </a:lnTo>
                  <a:lnTo>
                    <a:pt x="344" y="910"/>
                  </a:lnTo>
                  <a:lnTo>
                    <a:pt x="34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5160" y="3754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7532" y="3085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52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589766" y="1219200"/>
            <a:ext cx="1115834" cy="343391"/>
            <a:chOff x="2397" y="3324"/>
            <a:chExt cx="5966" cy="1836"/>
          </a:xfrm>
        </p:grpSpPr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397" y="3851"/>
              <a:ext cx="998" cy="1011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6"/>
                </a:cxn>
                <a:cxn ang="0">
                  <a:pos x="79" y="338"/>
                </a:cxn>
                <a:cxn ang="0">
                  <a:pos x="6" y="573"/>
                </a:cxn>
                <a:cxn ang="0">
                  <a:pos x="16" y="785"/>
                </a:cxn>
                <a:cxn ang="0">
                  <a:pos x="99" y="932"/>
                </a:cxn>
                <a:cxn ang="0">
                  <a:pos x="234" y="1005"/>
                </a:cxn>
                <a:cxn ang="0">
                  <a:pos x="334" y="1007"/>
                </a:cxn>
                <a:cxn ang="0">
                  <a:pos x="437" y="966"/>
                </a:cxn>
                <a:cxn ang="0">
                  <a:pos x="572" y="844"/>
                </a:cxn>
                <a:cxn ang="0">
                  <a:pos x="624" y="950"/>
                </a:cxn>
                <a:cxn ang="0">
                  <a:pos x="727" y="1007"/>
                </a:cxn>
                <a:cxn ang="0">
                  <a:pos x="839" y="995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3"/>
                </a:cxn>
                <a:cxn ang="0">
                  <a:pos x="996" y="658"/>
                </a:cxn>
                <a:cxn ang="0">
                  <a:pos x="978" y="644"/>
                </a:cxn>
                <a:cxn ang="0">
                  <a:pos x="950" y="652"/>
                </a:cxn>
                <a:cxn ang="0">
                  <a:pos x="928" y="732"/>
                </a:cxn>
                <a:cxn ang="0">
                  <a:pos x="886" y="860"/>
                </a:cxn>
                <a:cxn ang="0">
                  <a:pos x="827" y="944"/>
                </a:cxn>
                <a:cxn ang="0">
                  <a:pos x="753" y="958"/>
                </a:cxn>
                <a:cxn ang="0">
                  <a:pos x="717" y="919"/>
                </a:cxn>
                <a:cxn ang="0">
                  <a:pos x="709" y="840"/>
                </a:cxn>
                <a:cxn ang="0">
                  <a:pos x="717" y="785"/>
                </a:cxn>
                <a:cxn ang="0">
                  <a:pos x="737" y="693"/>
                </a:cxn>
                <a:cxn ang="0">
                  <a:pos x="763" y="589"/>
                </a:cxn>
                <a:cxn ang="0">
                  <a:pos x="785" y="493"/>
                </a:cxn>
                <a:cxn ang="0">
                  <a:pos x="823" y="350"/>
                </a:cxn>
                <a:cxn ang="0">
                  <a:pos x="853" y="230"/>
                </a:cxn>
                <a:cxn ang="0">
                  <a:pos x="874" y="134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5"/>
                </a:cxn>
                <a:cxn ang="0">
                  <a:pos x="584" y="722"/>
                </a:cxn>
                <a:cxn ang="0">
                  <a:pos x="556" y="785"/>
                </a:cxn>
                <a:cxn ang="0">
                  <a:pos x="403" y="930"/>
                </a:cxn>
                <a:cxn ang="0">
                  <a:pos x="294" y="962"/>
                </a:cxn>
                <a:cxn ang="0">
                  <a:pos x="208" y="928"/>
                </a:cxn>
                <a:cxn ang="0">
                  <a:pos x="167" y="846"/>
                </a:cxn>
                <a:cxn ang="0">
                  <a:pos x="155" y="752"/>
                </a:cxn>
                <a:cxn ang="0">
                  <a:pos x="171" y="616"/>
                </a:cxn>
                <a:cxn ang="0">
                  <a:pos x="210" y="446"/>
                </a:cxn>
                <a:cxn ang="0">
                  <a:pos x="258" y="297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8"/>
                </a:cxn>
                <a:cxn ang="0">
                  <a:pos x="690" y="204"/>
                </a:cxn>
                <a:cxn ang="0">
                  <a:pos x="699" y="244"/>
                </a:cxn>
                <a:cxn ang="0">
                  <a:pos x="584" y="722"/>
                </a:cxn>
              </a:cxnLst>
              <a:rect l="0" t="0" r="r" b="b"/>
              <a:pathLst>
                <a:path w="998" h="1011">
                  <a:moveTo>
                    <a:pt x="725" y="142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0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5"/>
                  </a:lnTo>
                  <a:lnTo>
                    <a:pt x="218" y="146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8"/>
                  </a:lnTo>
                  <a:lnTo>
                    <a:pt x="45" y="414"/>
                  </a:lnTo>
                  <a:lnTo>
                    <a:pt x="19" y="491"/>
                  </a:lnTo>
                  <a:lnTo>
                    <a:pt x="6" y="573"/>
                  </a:lnTo>
                  <a:lnTo>
                    <a:pt x="0" y="654"/>
                  </a:lnTo>
                  <a:lnTo>
                    <a:pt x="4" y="722"/>
                  </a:lnTo>
                  <a:lnTo>
                    <a:pt x="16" y="785"/>
                  </a:lnTo>
                  <a:lnTo>
                    <a:pt x="37" y="840"/>
                  </a:lnTo>
                  <a:lnTo>
                    <a:pt x="65" y="889"/>
                  </a:lnTo>
                  <a:lnTo>
                    <a:pt x="99" y="932"/>
                  </a:lnTo>
                  <a:lnTo>
                    <a:pt x="139" y="964"/>
                  </a:lnTo>
                  <a:lnTo>
                    <a:pt x="185" y="991"/>
                  </a:lnTo>
                  <a:lnTo>
                    <a:pt x="234" y="1005"/>
                  </a:lnTo>
                  <a:lnTo>
                    <a:pt x="290" y="1011"/>
                  </a:lnTo>
                  <a:lnTo>
                    <a:pt x="310" y="1011"/>
                  </a:lnTo>
                  <a:lnTo>
                    <a:pt x="334" y="1007"/>
                  </a:lnTo>
                  <a:lnTo>
                    <a:pt x="363" y="1001"/>
                  </a:lnTo>
                  <a:lnTo>
                    <a:pt x="397" y="987"/>
                  </a:lnTo>
                  <a:lnTo>
                    <a:pt x="437" y="966"/>
                  </a:lnTo>
                  <a:lnTo>
                    <a:pt x="479" y="938"/>
                  </a:lnTo>
                  <a:lnTo>
                    <a:pt x="525" y="897"/>
                  </a:lnTo>
                  <a:lnTo>
                    <a:pt x="572" y="844"/>
                  </a:lnTo>
                  <a:lnTo>
                    <a:pt x="584" y="883"/>
                  </a:lnTo>
                  <a:lnTo>
                    <a:pt x="600" y="917"/>
                  </a:lnTo>
                  <a:lnTo>
                    <a:pt x="624" y="950"/>
                  </a:lnTo>
                  <a:lnTo>
                    <a:pt x="654" y="975"/>
                  </a:lnTo>
                  <a:lnTo>
                    <a:pt x="690" y="995"/>
                  </a:lnTo>
                  <a:lnTo>
                    <a:pt x="727" y="1007"/>
                  </a:lnTo>
                  <a:lnTo>
                    <a:pt x="771" y="1011"/>
                  </a:lnTo>
                  <a:lnTo>
                    <a:pt x="807" y="1007"/>
                  </a:lnTo>
                  <a:lnTo>
                    <a:pt x="839" y="995"/>
                  </a:lnTo>
                  <a:lnTo>
                    <a:pt x="867" y="977"/>
                  </a:lnTo>
                  <a:lnTo>
                    <a:pt x="892" y="952"/>
                  </a:lnTo>
                  <a:lnTo>
                    <a:pt x="912" y="922"/>
                  </a:lnTo>
                  <a:lnTo>
                    <a:pt x="932" y="889"/>
                  </a:lnTo>
                  <a:lnTo>
                    <a:pt x="946" y="856"/>
                  </a:lnTo>
                  <a:lnTo>
                    <a:pt x="958" y="822"/>
                  </a:lnTo>
                  <a:lnTo>
                    <a:pt x="968" y="785"/>
                  </a:lnTo>
                  <a:lnTo>
                    <a:pt x="978" y="750"/>
                  </a:lnTo>
                  <a:lnTo>
                    <a:pt x="992" y="693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992" y="650"/>
                  </a:lnTo>
                  <a:lnTo>
                    <a:pt x="986" y="648"/>
                  </a:lnTo>
                  <a:lnTo>
                    <a:pt x="978" y="644"/>
                  </a:lnTo>
                  <a:lnTo>
                    <a:pt x="972" y="644"/>
                  </a:lnTo>
                  <a:lnTo>
                    <a:pt x="958" y="646"/>
                  </a:lnTo>
                  <a:lnTo>
                    <a:pt x="950" y="652"/>
                  </a:lnTo>
                  <a:lnTo>
                    <a:pt x="946" y="665"/>
                  </a:lnTo>
                  <a:lnTo>
                    <a:pt x="940" y="685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0"/>
                  </a:lnTo>
                  <a:lnTo>
                    <a:pt x="868" y="895"/>
                  </a:lnTo>
                  <a:lnTo>
                    <a:pt x="849" y="924"/>
                  </a:lnTo>
                  <a:lnTo>
                    <a:pt x="827" y="944"/>
                  </a:lnTo>
                  <a:lnTo>
                    <a:pt x="803" y="958"/>
                  </a:lnTo>
                  <a:lnTo>
                    <a:pt x="775" y="962"/>
                  </a:lnTo>
                  <a:lnTo>
                    <a:pt x="753" y="958"/>
                  </a:lnTo>
                  <a:lnTo>
                    <a:pt x="737" y="950"/>
                  </a:lnTo>
                  <a:lnTo>
                    <a:pt x="725" y="936"/>
                  </a:lnTo>
                  <a:lnTo>
                    <a:pt x="717" y="919"/>
                  </a:lnTo>
                  <a:lnTo>
                    <a:pt x="711" y="899"/>
                  </a:lnTo>
                  <a:lnTo>
                    <a:pt x="709" y="879"/>
                  </a:lnTo>
                  <a:lnTo>
                    <a:pt x="709" y="840"/>
                  </a:lnTo>
                  <a:lnTo>
                    <a:pt x="711" y="824"/>
                  </a:lnTo>
                  <a:lnTo>
                    <a:pt x="713" y="805"/>
                  </a:lnTo>
                  <a:lnTo>
                    <a:pt x="717" y="785"/>
                  </a:lnTo>
                  <a:lnTo>
                    <a:pt x="721" y="760"/>
                  </a:lnTo>
                  <a:lnTo>
                    <a:pt x="729" y="732"/>
                  </a:lnTo>
                  <a:lnTo>
                    <a:pt x="737" y="693"/>
                  </a:lnTo>
                  <a:lnTo>
                    <a:pt x="747" y="652"/>
                  </a:lnTo>
                  <a:lnTo>
                    <a:pt x="757" y="620"/>
                  </a:lnTo>
                  <a:lnTo>
                    <a:pt x="763" y="589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3"/>
                  </a:lnTo>
                  <a:lnTo>
                    <a:pt x="799" y="438"/>
                  </a:lnTo>
                  <a:lnTo>
                    <a:pt x="811" y="391"/>
                  </a:lnTo>
                  <a:lnTo>
                    <a:pt x="823" y="350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0"/>
                  </a:lnTo>
                  <a:lnTo>
                    <a:pt x="865" y="179"/>
                  </a:lnTo>
                  <a:lnTo>
                    <a:pt x="870" y="153"/>
                  </a:lnTo>
                  <a:lnTo>
                    <a:pt x="874" y="134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79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4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5"/>
                  </a:lnTo>
                  <a:lnTo>
                    <a:pt x="729" y="118"/>
                  </a:lnTo>
                  <a:lnTo>
                    <a:pt x="725" y="142"/>
                  </a:lnTo>
                  <a:close/>
                  <a:moveTo>
                    <a:pt x="584" y="722"/>
                  </a:moveTo>
                  <a:lnTo>
                    <a:pt x="578" y="742"/>
                  </a:lnTo>
                  <a:lnTo>
                    <a:pt x="566" y="771"/>
                  </a:lnTo>
                  <a:lnTo>
                    <a:pt x="556" y="785"/>
                  </a:lnTo>
                  <a:lnTo>
                    <a:pt x="493" y="858"/>
                  </a:lnTo>
                  <a:lnTo>
                    <a:pt x="447" y="899"/>
                  </a:lnTo>
                  <a:lnTo>
                    <a:pt x="403" y="930"/>
                  </a:lnTo>
                  <a:lnTo>
                    <a:pt x="363" y="948"/>
                  </a:lnTo>
                  <a:lnTo>
                    <a:pt x="326" y="958"/>
                  </a:lnTo>
                  <a:lnTo>
                    <a:pt x="294" y="962"/>
                  </a:lnTo>
                  <a:lnTo>
                    <a:pt x="260" y="958"/>
                  </a:lnTo>
                  <a:lnTo>
                    <a:pt x="232" y="946"/>
                  </a:lnTo>
                  <a:lnTo>
                    <a:pt x="208" y="928"/>
                  </a:lnTo>
                  <a:lnTo>
                    <a:pt x="190" y="903"/>
                  </a:lnTo>
                  <a:lnTo>
                    <a:pt x="177" y="875"/>
                  </a:lnTo>
                  <a:lnTo>
                    <a:pt x="167" y="846"/>
                  </a:lnTo>
                  <a:lnTo>
                    <a:pt x="159" y="813"/>
                  </a:lnTo>
                  <a:lnTo>
                    <a:pt x="155" y="783"/>
                  </a:lnTo>
                  <a:lnTo>
                    <a:pt x="155" y="752"/>
                  </a:lnTo>
                  <a:lnTo>
                    <a:pt x="157" y="713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3"/>
                  </a:lnTo>
                  <a:lnTo>
                    <a:pt x="210" y="446"/>
                  </a:lnTo>
                  <a:lnTo>
                    <a:pt x="226" y="393"/>
                  </a:lnTo>
                  <a:lnTo>
                    <a:pt x="242" y="342"/>
                  </a:lnTo>
                  <a:lnTo>
                    <a:pt x="258" y="297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1"/>
                  </a:lnTo>
                  <a:lnTo>
                    <a:pt x="642" y="104"/>
                  </a:lnTo>
                  <a:lnTo>
                    <a:pt x="658" y="128"/>
                  </a:lnTo>
                  <a:lnTo>
                    <a:pt x="672" y="155"/>
                  </a:lnTo>
                  <a:lnTo>
                    <a:pt x="684" y="179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6"/>
                  </a:lnTo>
                  <a:lnTo>
                    <a:pt x="699" y="244"/>
                  </a:lnTo>
                  <a:lnTo>
                    <a:pt x="696" y="265"/>
                  </a:lnTo>
                  <a:lnTo>
                    <a:pt x="692" y="283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3560" y="4122"/>
              <a:ext cx="674" cy="1038"/>
            </a:xfrm>
            <a:custGeom>
              <a:avLst/>
              <a:gdLst/>
              <a:ahLst/>
              <a:cxnLst>
                <a:cxn ang="0">
                  <a:pos x="622" y="752"/>
                </a:cxn>
                <a:cxn ang="0">
                  <a:pos x="614" y="801"/>
                </a:cxn>
                <a:cxn ang="0">
                  <a:pos x="600" y="859"/>
                </a:cxn>
                <a:cxn ang="0">
                  <a:pos x="582" y="895"/>
                </a:cxn>
                <a:cxn ang="0">
                  <a:pos x="551" y="901"/>
                </a:cxn>
                <a:cxn ang="0">
                  <a:pos x="497" y="903"/>
                </a:cxn>
                <a:cxn ang="0">
                  <a:pos x="151" y="905"/>
                </a:cxn>
                <a:cxn ang="0">
                  <a:pos x="244" y="822"/>
                </a:cxn>
                <a:cxn ang="0">
                  <a:pos x="314" y="761"/>
                </a:cxn>
                <a:cxn ang="0">
                  <a:pos x="399" y="689"/>
                </a:cxn>
                <a:cxn ang="0">
                  <a:pos x="457" y="642"/>
                </a:cxn>
                <a:cxn ang="0">
                  <a:pos x="539" y="571"/>
                </a:cxn>
                <a:cxn ang="0">
                  <a:pos x="608" y="493"/>
                </a:cxn>
                <a:cxn ang="0">
                  <a:pos x="656" y="406"/>
                </a:cxn>
                <a:cxn ang="0">
                  <a:pos x="674" y="304"/>
                </a:cxn>
                <a:cxn ang="0">
                  <a:pos x="656" y="200"/>
                </a:cxn>
                <a:cxn ang="0">
                  <a:pos x="604" y="114"/>
                </a:cxn>
                <a:cxn ang="0">
                  <a:pos x="527" y="53"/>
                </a:cxn>
                <a:cxn ang="0">
                  <a:pos x="429" y="12"/>
                </a:cxn>
                <a:cxn ang="0">
                  <a:pos x="318" y="0"/>
                </a:cxn>
                <a:cxn ang="0">
                  <a:pos x="201" y="18"/>
                </a:cxn>
                <a:cxn ang="0">
                  <a:pos x="107" y="69"/>
                </a:cxn>
                <a:cxn ang="0">
                  <a:pos x="42" y="143"/>
                </a:cxn>
                <a:cxn ang="0">
                  <a:pos x="6" y="232"/>
                </a:cxn>
                <a:cxn ang="0">
                  <a:pos x="4" y="306"/>
                </a:cxn>
                <a:cxn ang="0">
                  <a:pos x="22" y="343"/>
                </a:cxn>
                <a:cxn ang="0">
                  <a:pos x="49" y="361"/>
                </a:cxn>
                <a:cxn ang="0">
                  <a:pos x="73" y="367"/>
                </a:cxn>
                <a:cxn ang="0">
                  <a:pos x="99" y="365"/>
                </a:cxn>
                <a:cxn ang="0">
                  <a:pos x="135" y="347"/>
                </a:cxn>
                <a:cxn ang="0">
                  <a:pos x="159" y="310"/>
                </a:cxn>
                <a:cxn ang="0">
                  <a:pos x="159" y="255"/>
                </a:cxn>
                <a:cxn ang="0">
                  <a:pos x="141" y="224"/>
                </a:cxn>
                <a:cxn ang="0">
                  <a:pos x="101" y="204"/>
                </a:cxn>
                <a:cxn ang="0">
                  <a:pos x="91" y="163"/>
                </a:cxn>
                <a:cxn ang="0">
                  <a:pos x="145" y="106"/>
                </a:cxn>
                <a:cxn ang="0">
                  <a:pos x="205" y="71"/>
                </a:cxn>
                <a:cxn ang="0">
                  <a:pos x="266" y="57"/>
                </a:cxn>
                <a:cxn ang="0">
                  <a:pos x="342" y="59"/>
                </a:cxn>
                <a:cxn ang="0">
                  <a:pos x="423" y="92"/>
                </a:cxn>
                <a:cxn ang="0">
                  <a:pos x="481" y="149"/>
                </a:cxn>
                <a:cxn ang="0">
                  <a:pos x="515" y="222"/>
                </a:cxn>
                <a:cxn ang="0">
                  <a:pos x="527" y="304"/>
                </a:cxn>
                <a:cxn ang="0">
                  <a:pos x="507" y="414"/>
                </a:cxn>
                <a:cxn ang="0">
                  <a:pos x="461" y="506"/>
                </a:cxn>
                <a:cxn ang="0">
                  <a:pos x="407" y="577"/>
                </a:cxn>
                <a:cxn ang="0">
                  <a:pos x="16" y="977"/>
                </a:cxn>
                <a:cxn ang="0">
                  <a:pos x="2" y="997"/>
                </a:cxn>
                <a:cxn ang="0">
                  <a:pos x="0" y="1038"/>
                </a:cxn>
                <a:cxn ang="0">
                  <a:pos x="674" y="752"/>
                </a:cxn>
              </a:cxnLst>
              <a:rect l="0" t="0" r="r" b="b"/>
              <a:pathLst>
                <a:path w="674" h="1038">
                  <a:moveTo>
                    <a:pt x="674" y="752"/>
                  </a:moveTo>
                  <a:lnTo>
                    <a:pt x="622" y="752"/>
                  </a:lnTo>
                  <a:lnTo>
                    <a:pt x="620" y="775"/>
                  </a:lnTo>
                  <a:lnTo>
                    <a:pt x="614" y="801"/>
                  </a:lnTo>
                  <a:lnTo>
                    <a:pt x="608" y="832"/>
                  </a:lnTo>
                  <a:lnTo>
                    <a:pt x="600" y="859"/>
                  </a:lnTo>
                  <a:lnTo>
                    <a:pt x="592" y="883"/>
                  </a:lnTo>
                  <a:lnTo>
                    <a:pt x="582" y="895"/>
                  </a:lnTo>
                  <a:lnTo>
                    <a:pt x="572" y="899"/>
                  </a:lnTo>
                  <a:lnTo>
                    <a:pt x="551" y="901"/>
                  </a:lnTo>
                  <a:lnTo>
                    <a:pt x="525" y="903"/>
                  </a:lnTo>
                  <a:lnTo>
                    <a:pt x="497" y="903"/>
                  </a:lnTo>
                  <a:lnTo>
                    <a:pt x="469" y="905"/>
                  </a:lnTo>
                  <a:lnTo>
                    <a:pt x="151" y="905"/>
                  </a:lnTo>
                  <a:lnTo>
                    <a:pt x="201" y="861"/>
                  </a:lnTo>
                  <a:lnTo>
                    <a:pt x="244" y="822"/>
                  </a:lnTo>
                  <a:lnTo>
                    <a:pt x="282" y="789"/>
                  </a:lnTo>
                  <a:lnTo>
                    <a:pt x="314" y="761"/>
                  </a:lnTo>
                  <a:lnTo>
                    <a:pt x="344" y="734"/>
                  </a:lnTo>
                  <a:lnTo>
                    <a:pt x="399" y="689"/>
                  </a:lnTo>
                  <a:lnTo>
                    <a:pt x="427" y="665"/>
                  </a:lnTo>
                  <a:lnTo>
                    <a:pt x="457" y="642"/>
                  </a:lnTo>
                  <a:lnTo>
                    <a:pt x="499" y="608"/>
                  </a:lnTo>
                  <a:lnTo>
                    <a:pt x="539" y="571"/>
                  </a:lnTo>
                  <a:lnTo>
                    <a:pt x="574" y="534"/>
                  </a:lnTo>
                  <a:lnTo>
                    <a:pt x="608" y="493"/>
                  </a:lnTo>
                  <a:lnTo>
                    <a:pt x="636" y="453"/>
                  </a:lnTo>
                  <a:lnTo>
                    <a:pt x="656" y="406"/>
                  </a:lnTo>
                  <a:lnTo>
                    <a:pt x="670" y="357"/>
                  </a:lnTo>
                  <a:lnTo>
                    <a:pt x="674" y="304"/>
                  </a:lnTo>
                  <a:lnTo>
                    <a:pt x="670" y="249"/>
                  </a:lnTo>
                  <a:lnTo>
                    <a:pt x="656" y="200"/>
                  </a:lnTo>
                  <a:lnTo>
                    <a:pt x="634" y="155"/>
                  </a:lnTo>
                  <a:lnTo>
                    <a:pt x="604" y="114"/>
                  </a:lnTo>
                  <a:lnTo>
                    <a:pt x="568" y="81"/>
                  </a:lnTo>
                  <a:lnTo>
                    <a:pt x="527" y="53"/>
                  </a:lnTo>
                  <a:lnTo>
                    <a:pt x="481" y="28"/>
                  </a:lnTo>
                  <a:lnTo>
                    <a:pt x="429" y="12"/>
                  </a:lnTo>
                  <a:lnTo>
                    <a:pt x="376" y="2"/>
                  </a:lnTo>
                  <a:lnTo>
                    <a:pt x="318" y="0"/>
                  </a:lnTo>
                  <a:lnTo>
                    <a:pt x="256" y="4"/>
                  </a:lnTo>
                  <a:lnTo>
                    <a:pt x="201" y="18"/>
                  </a:lnTo>
                  <a:lnTo>
                    <a:pt x="151" y="41"/>
                  </a:lnTo>
                  <a:lnTo>
                    <a:pt x="107" y="69"/>
                  </a:lnTo>
                  <a:lnTo>
                    <a:pt x="71" y="104"/>
                  </a:lnTo>
                  <a:lnTo>
                    <a:pt x="42" y="143"/>
                  </a:lnTo>
                  <a:lnTo>
                    <a:pt x="20" y="185"/>
                  </a:lnTo>
                  <a:lnTo>
                    <a:pt x="6" y="232"/>
                  </a:lnTo>
                  <a:lnTo>
                    <a:pt x="0" y="279"/>
                  </a:lnTo>
                  <a:lnTo>
                    <a:pt x="4" y="306"/>
                  </a:lnTo>
                  <a:lnTo>
                    <a:pt x="10" y="326"/>
                  </a:lnTo>
                  <a:lnTo>
                    <a:pt x="22" y="343"/>
                  </a:lnTo>
                  <a:lnTo>
                    <a:pt x="36" y="353"/>
                  </a:lnTo>
                  <a:lnTo>
                    <a:pt x="49" y="361"/>
                  </a:lnTo>
                  <a:lnTo>
                    <a:pt x="61" y="365"/>
                  </a:lnTo>
                  <a:lnTo>
                    <a:pt x="73" y="367"/>
                  </a:lnTo>
                  <a:lnTo>
                    <a:pt x="81" y="367"/>
                  </a:lnTo>
                  <a:lnTo>
                    <a:pt x="99" y="365"/>
                  </a:lnTo>
                  <a:lnTo>
                    <a:pt x="119" y="359"/>
                  </a:lnTo>
                  <a:lnTo>
                    <a:pt x="135" y="347"/>
                  </a:lnTo>
                  <a:lnTo>
                    <a:pt x="149" y="330"/>
                  </a:lnTo>
                  <a:lnTo>
                    <a:pt x="159" y="310"/>
                  </a:lnTo>
                  <a:lnTo>
                    <a:pt x="163" y="283"/>
                  </a:lnTo>
                  <a:lnTo>
                    <a:pt x="159" y="255"/>
                  </a:lnTo>
                  <a:lnTo>
                    <a:pt x="151" y="239"/>
                  </a:lnTo>
                  <a:lnTo>
                    <a:pt x="141" y="224"/>
                  </a:lnTo>
                  <a:lnTo>
                    <a:pt x="125" y="212"/>
                  </a:lnTo>
                  <a:lnTo>
                    <a:pt x="101" y="204"/>
                  </a:lnTo>
                  <a:lnTo>
                    <a:pt x="71" y="202"/>
                  </a:lnTo>
                  <a:lnTo>
                    <a:pt x="91" y="163"/>
                  </a:lnTo>
                  <a:lnTo>
                    <a:pt x="117" y="132"/>
                  </a:lnTo>
                  <a:lnTo>
                    <a:pt x="145" y="106"/>
                  </a:lnTo>
                  <a:lnTo>
                    <a:pt x="175" y="88"/>
                  </a:lnTo>
                  <a:lnTo>
                    <a:pt x="205" y="71"/>
                  </a:lnTo>
                  <a:lnTo>
                    <a:pt x="236" y="63"/>
                  </a:lnTo>
                  <a:lnTo>
                    <a:pt x="266" y="57"/>
                  </a:lnTo>
                  <a:lnTo>
                    <a:pt x="294" y="55"/>
                  </a:lnTo>
                  <a:lnTo>
                    <a:pt x="342" y="59"/>
                  </a:lnTo>
                  <a:lnTo>
                    <a:pt x="385" y="71"/>
                  </a:lnTo>
                  <a:lnTo>
                    <a:pt x="423" y="92"/>
                  </a:lnTo>
                  <a:lnTo>
                    <a:pt x="455" y="118"/>
                  </a:lnTo>
                  <a:lnTo>
                    <a:pt x="481" y="149"/>
                  </a:lnTo>
                  <a:lnTo>
                    <a:pt x="501" y="183"/>
                  </a:lnTo>
                  <a:lnTo>
                    <a:pt x="515" y="222"/>
                  </a:lnTo>
                  <a:lnTo>
                    <a:pt x="525" y="263"/>
                  </a:lnTo>
                  <a:lnTo>
                    <a:pt x="527" y="304"/>
                  </a:lnTo>
                  <a:lnTo>
                    <a:pt x="521" y="361"/>
                  </a:lnTo>
                  <a:lnTo>
                    <a:pt x="507" y="414"/>
                  </a:lnTo>
                  <a:lnTo>
                    <a:pt x="485" y="461"/>
                  </a:lnTo>
                  <a:lnTo>
                    <a:pt x="461" y="506"/>
                  </a:lnTo>
                  <a:lnTo>
                    <a:pt x="433" y="544"/>
                  </a:lnTo>
                  <a:lnTo>
                    <a:pt x="407" y="577"/>
                  </a:lnTo>
                  <a:lnTo>
                    <a:pt x="383" y="606"/>
                  </a:lnTo>
                  <a:lnTo>
                    <a:pt x="16" y="977"/>
                  </a:lnTo>
                  <a:lnTo>
                    <a:pt x="8" y="987"/>
                  </a:lnTo>
                  <a:lnTo>
                    <a:pt x="2" y="997"/>
                  </a:lnTo>
                  <a:lnTo>
                    <a:pt x="0" y="1012"/>
                  </a:lnTo>
                  <a:lnTo>
                    <a:pt x="0" y="1038"/>
                  </a:lnTo>
                  <a:lnTo>
                    <a:pt x="628" y="1038"/>
                  </a:lnTo>
                  <a:lnTo>
                    <a:pt x="674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5160" y="4018"/>
              <a:ext cx="1450" cy="522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3"/>
                </a:cxn>
                <a:cxn ang="0">
                  <a:pos x="1438" y="75"/>
                </a:cxn>
                <a:cxn ang="0">
                  <a:pos x="1448" y="63"/>
                </a:cxn>
                <a:cxn ang="0">
                  <a:pos x="1450" y="45"/>
                </a:cxn>
                <a:cxn ang="0">
                  <a:pos x="1446" y="26"/>
                </a:cxn>
                <a:cxn ang="0">
                  <a:pos x="1438" y="12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2"/>
                </a:cxn>
                <a:cxn ang="0">
                  <a:pos x="4" y="24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6" y="83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2"/>
                </a:cxn>
                <a:cxn ang="0">
                  <a:pos x="1394" y="522"/>
                </a:cxn>
                <a:cxn ang="0">
                  <a:pos x="1410" y="520"/>
                </a:cxn>
                <a:cxn ang="0">
                  <a:pos x="1426" y="516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7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8"/>
                </a:cxn>
                <a:cxn ang="0">
                  <a:pos x="1410" y="434"/>
                </a:cxn>
                <a:cxn ang="0">
                  <a:pos x="1392" y="434"/>
                </a:cxn>
                <a:cxn ang="0">
                  <a:pos x="1376" y="432"/>
                </a:cxn>
                <a:cxn ang="0">
                  <a:pos x="58" y="432"/>
                </a:cxn>
                <a:cxn ang="0">
                  <a:pos x="42" y="434"/>
                </a:cxn>
                <a:cxn ang="0">
                  <a:pos x="26" y="438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7"/>
                </a:cxn>
                <a:cxn ang="0">
                  <a:pos x="4" y="495"/>
                </a:cxn>
                <a:cxn ang="0">
                  <a:pos x="12" y="510"/>
                </a:cxn>
                <a:cxn ang="0">
                  <a:pos x="26" y="516"/>
                </a:cxn>
                <a:cxn ang="0">
                  <a:pos x="40" y="520"/>
                </a:cxn>
                <a:cxn ang="0">
                  <a:pos x="58" y="522"/>
                </a:cxn>
                <a:cxn ang="0">
                  <a:pos x="74" y="522"/>
                </a:cxn>
                <a:cxn ang="0">
                  <a:pos x="1378" y="522"/>
                </a:cxn>
              </a:cxnLst>
              <a:rect l="0" t="0" r="r" b="b"/>
              <a:pathLst>
                <a:path w="1450" h="522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3"/>
                  </a:lnTo>
                  <a:lnTo>
                    <a:pt x="1438" y="75"/>
                  </a:lnTo>
                  <a:lnTo>
                    <a:pt x="1448" y="63"/>
                  </a:lnTo>
                  <a:lnTo>
                    <a:pt x="1450" y="45"/>
                  </a:lnTo>
                  <a:lnTo>
                    <a:pt x="1446" y="26"/>
                  </a:lnTo>
                  <a:lnTo>
                    <a:pt x="1438" y="12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6" y="83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2"/>
                  </a:moveTo>
                  <a:lnTo>
                    <a:pt x="1394" y="522"/>
                  </a:lnTo>
                  <a:lnTo>
                    <a:pt x="1410" y="520"/>
                  </a:lnTo>
                  <a:lnTo>
                    <a:pt x="1426" y="516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7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8"/>
                  </a:lnTo>
                  <a:lnTo>
                    <a:pt x="1410" y="434"/>
                  </a:lnTo>
                  <a:lnTo>
                    <a:pt x="1392" y="434"/>
                  </a:lnTo>
                  <a:lnTo>
                    <a:pt x="1376" y="432"/>
                  </a:lnTo>
                  <a:lnTo>
                    <a:pt x="58" y="432"/>
                  </a:lnTo>
                  <a:lnTo>
                    <a:pt x="42" y="434"/>
                  </a:lnTo>
                  <a:lnTo>
                    <a:pt x="26" y="438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7"/>
                  </a:lnTo>
                  <a:lnTo>
                    <a:pt x="4" y="495"/>
                  </a:lnTo>
                  <a:lnTo>
                    <a:pt x="12" y="510"/>
                  </a:lnTo>
                  <a:lnTo>
                    <a:pt x="26" y="516"/>
                  </a:lnTo>
                  <a:lnTo>
                    <a:pt x="40" y="520"/>
                  </a:lnTo>
                  <a:lnTo>
                    <a:pt x="58" y="522"/>
                  </a:lnTo>
                  <a:lnTo>
                    <a:pt x="74" y="522"/>
                  </a:lnTo>
                  <a:lnTo>
                    <a:pt x="1378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7399" y="3324"/>
              <a:ext cx="964" cy="1514"/>
            </a:xfrm>
            <a:custGeom>
              <a:avLst/>
              <a:gdLst/>
              <a:ahLst/>
              <a:cxnLst>
                <a:cxn ang="0">
                  <a:pos x="0" y="1145"/>
                </a:cxn>
                <a:cxn ang="0">
                  <a:pos x="579" y="1145"/>
                </a:cxn>
                <a:cxn ang="0">
                  <a:pos x="579" y="1365"/>
                </a:cxn>
                <a:cxn ang="0">
                  <a:pos x="577" y="1385"/>
                </a:cxn>
                <a:cxn ang="0">
                  <a:pos x="573" y="1404"/>
                </a:cxn>
                <a:cxn ang="0">
                  <a:pos x="563" y="1416"/>
                </a:cxn>
                <a:cxn ang="0">
                  <a:pos x="549" y="1428"/>
                </a:cxn>
                <a:cxn ang="0">
                  <a:pos x="529" y="1434"/>
                </a:cxn>
                <a:cxn ang="0">
                  <a:pos x="499" y="1440"/>
                </a:cxn>
                <a:cxn ang="0">
                  <a:pos x="461" y="1444"/>
                </a:cxn>
                <a:cxn ang="0">
                  <a:pos x="368" y="1444"/>
                </a:cxn>
                <a:cxn ang="0">
                  <a:pos x="368" y="1514"/>
                </a:cxn>
                <a:cxn ang="0">
                  <a:pos x="440" y="1510"/>
                </a:cxn>
                <a:cxn ang="0">
                  <a:pos x="513" y="1508"/>
                </a:cxn>
                <a:cxn ang="0">
                  <a:pos x="811" y="1508"/>
                </a:cxn>
                <a:cxn ang="0">
                  <a:pos x="887" y="1510"/>
                </a:cxn>
                <a:cxn ang="0">
                  <a:pos x="959" y="1514"/>
                </a:cxn>
                <a:cxn ang="0">
                  <a:pos x="959" y="1444"/>
                </a:cxn>
                <a:cxn ang="0">
                  <a:pos x="865" y="1444"/>
                </a:cxn>
                <a:cxn ang="0">
                  <a:pos x="827" y="1440"/>
                </a:cxn>
                <a:cxn ang="0">
                  <a:pos x="797" y="1434"/>
                </a:cxn>
                <a:cxn ang="0">
                  <a:pos x="778" y="1428"/>
                </a:cxn>
                <a:cxn ang="0">
                  <a:pos x="764" y="1416"/>
                </a:cxn>
                <a:cxn ang="0">
                  <a:pos x="754" y="1402"/>
                </a:cxn>
                <a:cxn ang="0">
                  <a:pos x="750" y="1385"/>
                </a:cxn>
                <a:cxn ang="0">
                  <a:pos x="748" y="1365"/>
                </a:cxn>
                <a:cxn ang="0">
                  <a:pos x="748" y="1145"/>
                </a:cxn>
                <a:cxn ang="0">
                  <a:pos x="964" y="1145"/>
                </a:cxn>
                <a:cxn ang="0">
                  <a:pos x="964" y="1075"/>
                </a:cxn>
                <a:cxn ang="0">
                  <a:pos x="748" y="1075"/>
                </a:cxn>
                <a:cxn ang="0">
                  <a:pos x="748" y="35"/>
                </a:cxn>
                <a:cxn ang="0">
                  <a:pos x="746" y="19"/>
                </a:cxn>
                <a:cxn ang="0">
                  <a:pos x="740" y="9"/>
                </a:cxn>
                <a:cxn ang="0">
                  <a:pos x="730" y="2"/>
                </a:cxn>
                <a:cxn ang="0">
                  <a:pos x="712" y="0"/>
                </a:cxn>
                <a:cxn ang="0">
                  <a:pos x="700" y="0"/>
                </a:cxn>
                <a:cxn ang="0">
                  <a:pos x="690" y="4"/>
                </a:cxn>
                <a:cxn ang="0">
                  <a:pos x="680" y="13"/>
                </a:cxn>
                <a:cxn ang="0">
                  <a:pos x="668" y="27"/>
                </a:cxn>
                <a:cxn ang="0">
                  <a:pos x="0" y="1075"/>
                </a:cxn>
                <a:cxn ang="0">
                  <a:pos x="0" y="1145"/>
                </a:cxn>
                <a:cxn ang="0">
                  <a:pos x="593" y="1075"/>
                </a:cxn>
                <a:cxn ang="0">
                  <a:pos x="60" y="1075"/>
                </a:cxn>
                <a:cxn ang="0">
                  <a:pos x="593" y="241"/>
                </a:cxn>
                <a:cxn ang="0">
                  <a:pos x="593" y="1075"/>
                </a:cxn>
              </a:cxnLst>
              <a:rect l="0" t="0" r="r" b="b"/>
              <a:pathLst>
                <a:path w="964" h="1514">
                  <a:moveTo>
                    <a:pt x="0" y="1145"/>
                  </a:moveTo>
                  <a:lnTo>
                    <a:pt x="579" y="1145"/>
                  </a:lnTo>
                  <a:lnTo>
                    <a:pt x="579" y="1365"/>
                  </a:lnTo>
                  <a:lnTo>
                    <a:pt x="577" y="1385"/>
                  </a:lnTo>
                  <a:lnTo>
                    <a:pt x="573" y="1404"/>
                  </a:lnTo>
                  <a:lnTo>
                    <a:pt x="563" y="1416"/>
                  </a:lnTo>
                  <a:lnTo>
                    <a:pt x="549" y="1428"/>
                  </a:lnTo>
                  <a:lnTo>
                    <a:pt x="529" y="1434"/>
                  </a:lnTo>
                  <a:lnTo>
                    <a:pt x="499" y="1440"/>
                  </a:lnTo>
                  <a:lnTo>
                    <a:pt x="461" y="1444"/>
                  </a:lnTo>
                  <a:lnTo>
                    <a:pt x="368" y="1444"/>
                  </a:lnTo>
                  <a:lnTo>
                    <a:pt x="368" y="1514"/>
                  </a:lnTo>
                  <a:lnTo>
                    <a:pt x="440" y="1510"/>
                  </a:lnTo>
                  <a:lnTo>
                    <a:pt x="513" y="1508"/>
                  </a:lnTo>
                  <a:lnTo>
                    <a:pt x="811" y="1508"/>
                  </a:lnTo>
                  <a:lnTo>
                    <a:pt x="887" y="1510"/>
                  </a:lnTo>
                  <a:lnTo>
                    <a:pt x="959" y="1514"/>
                  </a:lnTo>
                  <a:lnTo>
                    <a:pt x="959" y="1444"/>
                  </a:lnTo>
                  <a:lnTo>
                    <a:pt x="865" y="1444"/>
                  </a:lnTo>
                  <a:lnTo>
                    <a:pt x="827" y="1440"/>
                  </a:lnTo>
                  <a:lnTo>
                    <a:pt x="797" y="1434"/>
                  </a:lnTo>
                  <a:lnTo>
                    <a:pt x="778" y="1428"/>
                  </a:lnTo>
                  <a:lnTo>
                    <a:pt x="764" y="1416"/>
                  </a:lnTo>
                  <a:lnTo>
                    <a:pt x="754" y="1402"/>
                  </a:lnTo>
                  <a:lnTo>
                    <a:pt x="750" y="1385"/>
                  </a:lnTo>
                  <a:lnTo>
                    <a:pt x="748" y="1365"/>
                  </a:lnTo>
                  <a:lnTo>
                    <a:pt x="748" y="1145"/>
                  </a:lnTo>
                  <a:lnTo>
                    <a:pt x="964" y="1145"/>
                  </a:lnTo>
                  <a:lnTo>
                    <a:pt x="964" y="1075"/>
                  </a:lnTo>
                  <a:lnTo>
                    <a:pt x="748" y="1075"/>
                  </a:lnTo>
                  <a:lnTo>
                    <a:pt x="748" y="35"/>
                  </a:lnTo>
                  <a:lnTo>
                    <a:pt x="746" y="19"/>
                  </a:lnTo>
                  <a:lnTo>
                    <a:pt x="740" y="9"/>
                  </a:lnTo>
                  <a:lnTo>
                    <a:pt x="730" y="2"/>
                  </a:lnTo>
                  <a:lnTo>
                    <a:pt x="712" y="0"/>
                  </a:lnTo>
                  <a:lnTo>
                    <a:pt x="700" y="0"/>
                  </a:lnTo>
                  <a:lnTo>
                    <a:pt x="690" y="4"/>
                  </a:lnTo>
                  <a:lnTo>
                    <a:pt x="680" y="13"/>
                  </a:lnTo>
                  <a:lnTo>
                    <a:pt x="668" y="27"/>
                  </a:lnTo>
                  <a:lnTo>
                    <a:pt x="0" y="1075"/>
                  </a:lnTo>
                  <a:lnTo>
                    <a:pt x="0" y="1145"/>
                  </a:lnTo>
                  <a:close/>
                  <a:moveTo>
                    <a:pt x="593" y="1075"/>
                  </a:moveTo>
                  <a:lnTo>
                    <a:pt x="60" y="1075"/>
                  </a:lnTo>
                  <a:lnTo>
                    <a:pt x="593" y="241"/>
                  </a:lnTo>
                  <a:lnTo>
                    <a:pt x="593" y="10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2819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47" name="Text Box 4"/>
          <p:cNvSpPr txBox="1">
            <a:spLocks noChangeArrowheads="1"/>
          </p:cNvSpPr>
          <p:nvPr/>
        </p:nvSpPr>
        <p:spPr bwMode="auto">
          <a:xfrm>
            <a:off x="4724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43060" name="Group 52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24552" y="2286000"/>
            <a:ext cx="2342259" cy="914624"/>
            <a:chOff x="1164" y="1601"/>
            <a:chExt cx="15391" cy="6010"/>
          </a:xfrm>
        </p:grpSpPr>
        <p:sp>
          <p:nvSpPr>
            <p:cNvPr id="43062" name="Freeform 54"/>
            <p:cNvSpPr>
              <a:spLocks noEditPoints="1"/>
            </p:cNvSpPr>
            <p:nvPr/>
          </p:nvSpPr>
          <p:spPr bwMode="auto">
            <a:xfrm>
              <a:off x="1164" y="3434"/>
              <a:ext cx="1473" cy="1576"/>
            </a:xfrm>
            <a:custGeom>
              <a:avLst/>
              <a:gdLst/>
              <a:ahLst/>
              <a:cxnLst>
                <a:cxn ang="0">
                  <a:pos x="259" y="1401"/>
                </a:cxn>
                <a:cxn ang="0">
                  <a:pos x="156" y="1481"/>
                </a:cxn>
                <a:cxn ang="0">
                  <a:pos x="49" y="1506"/>
                </a:cxn>
                <a:cxn ang="0">
                  <a:pos x="29" y="1511"/>
                </a:cxn>
                <a:cxn ang="0">
                  <a:pos x="9" y="1516"/>
                </a:cxn>
                <a:cxn ang="0">
                  <a:pos x="4" y="1536"/>
                </a:cxn>
                <a:cxn ang="0">
                  <a:pos x="9" y="1571"/>
                </a:cxn>
                <a:cxn ang="0">
                  <a:pos x="29" y="1576"/>
                </a:cxn>
                <a:cxn ang="0">
                  <a:pos x="323" y="1571"/>
                </a:cxn>
                <a:cxn ang="0">
                  <a:pos x="445" y="1576"/>
                </a:cxn>
                <a:cxn ang="0">
                  <a:pos x="465" y="1561"/>
                </a:cxn>
                <a:cxn ang="0">
                  <a:pos x="470" y="1526"/>
                </a:cxn>
                <a:cxn ang="0">
                  <a:pos x="460" y="1511"/>
                </a:cxn>
                <a:cxn ang="0">
                  <a:pos x="440" y="1506"/>
                </a:cxn>
                <a:cxn ang="0">
                  <a:pos x="396" y="1501"/>
                </a:cxn>
                <a:cxn ang="0">
                  <a:pos x="342" y="1466"/>
                </a:cxn>
                <a:cxn ang="0">
                  <a:pos x="342" y="1391"/>
                </a:cxn>
                <a:cxn ang="0">
                  <a:pos x="377" y="1330"/>
                </a:cxn>
                <a:cxn ang="0">
                  <a:pos x="396" y="1295"/>
                </a:cxn>
                <a:cxn ang="0">
                  <a:pos x="440" y="1215"/>
                </a:cxn>
                <a:cxn ang="0">
                  <a:pos x="528" y="1069"/>
                </a:cxn>
                <a:cxn ang="0">
                  <a:pos x="1072" y="1104"/>
                </a:cxn>
                <a:cxn ang="0">
                  <a:pos x="1082" y="1225"/>
                </a:cxn>
                <a:cxn ang="0">
                  <a:pos x="1096" y="1360"/>
                </a:cxn>
                <a:cxn ang="0">
                  <a:pos x="1101" y="1436"/>
                </a:cxn>
                <a:cxn ang="0">
                  <a:pos x="1072" y="1486"/>
                </a:cxn>
                <a:cxn ang="0">
                  <a:pos x="920" y="1506"/>
                </a:cxn>
                <a:cxn ang="0">
                  <a:pos x="905" y="1516"/>
                </a:cxn>
                <a:cxn ang="0">
                  <a:pos x="895" y="1561"/>
                </a:cxn>
                <a:cxn ang="0">
                  <a:pos x="905" y="1571"/>
                </a:cxn>
                <a:cxn ang="0">
                  <a:pos x="925" y="1576"/>
                </a:cxn>
                <a:cxn ang="0">
                  <a:pos x="1312" y="1571"/>
                </a:cxn>
                <a:cxn ang="0">
                  <a:pos x="1449" y="1576"/>
                </a:cxn>
                <a:cxn ang="0">
                  <a:pos x="1463" y="1566"/>
                </a:cxn>
                <a:cxn ang="0">
                  <a:pos x="1473" y="1546"/>
                </a:cxn>
                <a:cxn ang="0">
                  <a:pos x="1468" y="1516"/>
                </a:cxn>
                <a:cxn ang="0">
                  <a:pos x="1449" y="1511"/>
                </a:cxn>
                <a:cxn ang="0">
                  <a:pos x="1361" y="1506"/>
                </a:cxn>
                <a:cxn ang="0">
                  <a:pos x="1297" y="1486"/>
                </a:cxn>
                <a:cxn ang="0">
                  <a:pos x="1282" y="1431"/>
                </a:cxn>
                <a:cxn ang="0">
                  <a:pos x="1150" y="35"/>
                </a:cxn>
                <a:cxn ang="0">
                  <a:pos x="1145" y="10"/>
                </a:cxn>
                <a:cxn ang="0">
                  <a:pos x="1130" y="0"/>
                </a:cxn>
                <a:cxn ang="0">
                  <a:pos x="1082" y="5"/>
                </a:cxn>
                <a:cxn ang="0">
                  <a:pos x="1067" y="25"/>
                </a:cxn>
                <a:cxn ang="0">
                  <a:pos x="308" y="1325"/>
                </a:cxn>
                <a:cxn ang="0">
                  <a:pos x="988" y="271"/>
                </a:cxn>
                <a:cxn ang="0">
                  <a:pos x="567" y="999"/>
                </a:cxn>
              </a:cxnLst>
              <a:rect l="0" t="0" r="r" b="b"/>
              <a:pathLst>
                <a:path w="1473" h="1576">
                  <a:moveTo>
                    <a:pt x="308" y="1325"/>
                  </a:moveTo>
                  <a:lnTo>
                    <a:pt x="259" y="1401"/>
                  </a:lnTo>
                  <a:lnTo>
                    <a:pt x="205" y="1451"/>
                  </a:lnTo>
                  <a:lnTo>
                    <a:pt x="156" y="1481"/>
                  </a:lnTo>
                  <a:lnTo>
                    <a:pt x="102" y="1501"/>
                  </a:lnTo>
                  <a:lnTo>
                    <a:pt x="49" y="1506"/>
                  </a:lnTo>
                  <a:lnTo>
                    <a:pt x="39" y="1506"/>
                  </a:lnTo>
                  <a:lnTo>
                    <a:pt x="29" y="1511"/>
                  </a:lnTo>
                  <a:lnTo>
                    <a:pt x="19" y="1511"/>
                  </a:lnTo>
                  <a:lnTo>
                    <a:pt x="9" y="1516"/>
                  </a:lnTo>
                  <a:lnTo>
                    <a:pt x="4" y="1526"/>
                  </a:lnTo>
                  <a:lnTo>
                    <a:pt x="4" y="1536"/>
                  </a:lnTo>
                  <a:lnTo>
                    <a:pt x="0" y="1551"/>
                  </a:lnTo>
                  <a:lnTo>
                    <a:pt x="9" y="1571"/>
                  </a:lnTo>
                  <a:lnTo>
                    <a:pt x="19" y="1576"/>
                  </a:lnTo>
                  <a:lnTo>
                    <a:pt x="29" y="1576"/>
                  </a:lnTo>
                  <a:lnTo>
                    <a:pt x="122" y="1571"/>
                  </a:lnTo>
                  <a:lnTo>
                    <a:pt x="323" y="1571"/>
                  </a:lnTo>
                  <a:lnTo>
                    <a:pt x="430" y="1576"/>
                  </a:lnTo>
                  <a:lnTo>
                    <a:pt x="445" y="1576"/>
                  </a:lnTo>
                  <a:lnTo>
                    <a:pt x="455" y="1566"/>
                  </a:lnTo>
                  <a:lnTo>
                    <a:pt x="465" y="1561"/>
                  </a:lnTo>
                  <a:lnTo>
                    <a:pt x="470" y="1551"/>
                  </a:lnTo>
                  <a:lnTo>
                    <a:pt x="470" y="1526"/>
                  </a:lnTo>
                  <a:lnTo>
                    <a:pt x="465" y="1516"/>
                  </a:lnTo>
                  <a:lnTo>
                    <a:pt x="460" y="1511"/>
                  </a:lnTo>
                  <a:lnTo>
                    <a:pt x="450" y="1511"/>
                  </a:lnTo>
                  <a:lnTo>
                    <a:pt x="440" y="1506"/>
                  </a:lnTo>
                  <a:lnTo>
                    <a:pt x="435" y="1506"/>
                  </a:lnTo>
                  <a:lnTo>
                    <a:pt x="396" y="1501"/>
                  </a:lnTo>
                  <a:lnTo>
                    <a:pt x="367" y="1486"/>
                  </a:lnTo>
                  <a:lnTo>
                    <a:pt x="342" y="1466"/>
                  </a:lnTo>
                  <a:lnTo>
                    <a:pt x="332" y="1431"/>
                  </a:lnTo>
                  <a:lnTo>
                    <a:pt x="342" y="1391"/>
                  </a:lnTo>
                  <a:lnTo>
                    <a:pt x="367" y="1340"/>
                  </a:lnTo>
                  <a:lnTo>
                    <a:pt x="377" y="1330"/>
                  </a:lnTo>
                  <a:lnTo>
                    <a:pt x="381" y="1315"/>
                  </a:lnTo>
                  <a:lnTo>
                    <a:pt x="396" y="1295"/>
                  </a:lnTo>
                  <a:lnTo>
                    <a:pt x="416" y="1260"/>
                  </a:lnTo>
                  <a:lnTo>
                    <a:pt x="440" y="1215"/>
                  </a:lnTo>
                  <a:lnTo>
                    <a:pt x="479" y="1155"/>
                  </a:lnTo>
                  <a:lnTo>
                    <a:pt x="528" y="1069"/>
                  </a:lnTo>
                  <a:lnTo>
                    <a:pt x="1067" y="1069"/>
                  </a:lnTo>
                  <a:lnTo>
                    <a:pt x="1072" y="1104"/>
                  </a:lnTo>
                  <a:lnTo>
                    <a:pt x="1077" y="1160"/>
                  </a:lnTo>
                  <a:lnTo>
                    <a:pt x="1082" y="1225"/>
                  </a:lnTo>
                  <a:lnTo>
                    <a:pt x="1086" y="1295"/>
                  </a:lnTo>
                  <a:lnTo>
                    <a:pt x="1096" y="1360"/>
                  </a:lnTo>
                  <a:lnTo>
                    <a:pt x="1096" y="1411"/>
                  </a:lnTo>
                  <a:lnTo>
                    <a:pt x="1101" y="1436"/>
                  </a:lnTo>
                  <a:lnTo>
                    <a:pt x="1091" y="1466"/>
                  </a:lnTo>
                  <a:lnTo>
                    <a:pt x="1072" y="1486"/>
                  </a:lnTo>
                  <a:lnTo>
                    <a:pt x="1003" y="1506"/>
                  </a:lnTo>
                  <a:lnTo>
                    <a:pt x="920" y="1506"/>
                  </a:lnTo>
                  <a:lnTo>
                    <a:pt x="910" y="1511"/>
                  </a:lnTo>
                  <a:lnTo>
                    <a:pt x="905" y="1516"/>
                  </a:lnTo>
                  <a:lnTo>
                    <a:pt x="895" y="1536"/>
                  </a:lnTo>
                  <a:lnTo>
                    <a:pt x="895" y="1561"/>
                  </a:lnTo>
                  <a:lnTo>
                    <a:pt x="900" y="1571"/>
                  </a:lnTo>
                  <a:lnTo>
                    <a:pt x="905" y="1571"/>
                  </a:lnTo>
                  <a:lnTo>
                    <a:pt x="915" y="1576"/>
                  </a:lnTo>
                  <a:lnTo>
                    <a:pt x="925" y="1576"/>
                  </a:lnTo>
                  <a:lnTo>
                    <a:pt x="1057" y="1571"/>
                  </a:lnTo>
                  <a:lnTo>
                    <a:pt x="1312" y="1571"/>
                  </a:lnTo>
                  <a:lnTo>
                    <a:pt x="1380" y="1576"/>
                  </a:lnTo>
                  <a:lnTo>
                    <a:pt x="1449" y="1576"/>
                  </a:lnTo>
                  <a:lnTo>
                    <a:pt x="1454" y="1571"/>
                  </a:lnTo>
                  <a:lnTo>
                    <a:pt x="1463" y="1566"/>
                  </a:lnTo>
                  <a:lnTo>
                    <a:pt x="1468" y="1561"/>
                  </a:lnTo>
                  <a:lnTo>
                    <a:pt x="1473" y="1546"/>
                  </a:lnTo>
                  <a:lnTo>
                    <a:pt x="1473" y="1521"/>
                  </a:lnTo>
                  <a:lnTo>
                    <a:pt x="1468" y="1516"/>
                  </a:lnTo>
                  <a:lnTo>
                    <a:pt x="1458" y="1511"/>
                  </a:lnTo>
                  <a:lnTo>
                    <a:pt x="1449" y="1511"/>
                  </a:lnTo>
                  <a:lnTo>
                    <a:pt x="1439" y="1506"/>
                  </a:lnTo>
                  <a:lnTo>
                    <a:pt x="1361" y="1506"/>
                  </a:lnTo>
                  <a:lnTo>
                    <a:pt x="1321" y="1496"/>
                  </a:lnTo>
                  <a:lnTo>
                    <a:pt x="1297" y="1486"/>
                  </a:lnTo>
                  <a:lnTo>
                    <a:pt x="1287" y="1461"/>
                  </a:lnTo>
                  <a:lnTo>
                    <a:pt x="1282" y="1431"/>
                  </a:lnTo>
                  <a:lnTo>
                    <a:pt x="1155" y="55"/>
                  </a:lnTo>
                  <a:lnTo>
                    <a:pt x="1150" y="35"/>
                  </a:lnTo>
                  <a:lnTo>
                    <a:pt x="1150" y="20"/>
                  </a:lnTo>
                  <a:lnTo>
                    <a:pt x="1145" y="10"/>
                  </a:lnTo>
                  <a:lnTo>
                    <a:pt x="1140" y="5"/>
                  </a:lnTo>
                  <a:lnTo>
                    <a:pt x="1130" y="0"/>
                  </a:lnTo>
                  <a:lnTo>
                    <a:pt x="1096" y="0"/>
                  </a:lnTo>
                  <a:lnTo>
                    <a:pt x="1082" y="5"/>
                  </a:lnTo>
                  <a:lnTo>
                    <a:pt x="1072" y="15"/>
                  </a:lnTo>
                  <a:lnTo>
                    <a:pt x="1067" y="25"/>
                  </a:lnTo>
                  <a:lnTo>
                    <a:pt x="1057" y="40"/>
                  </a:lnTo>
                  <a:lnTo>
                    <a:pt x="308" y="1325"/>
                  </a:lnTo>
                  <a:close/>
                  <a:moveTo>
                    <a:pt x="567" y="999"/>
                  </a:moveTo>
                  <a:lnTo>
                    <a:pt x="988" y="271"/>
                  </a:lnTo>
                  <a:lnTo>
                    <a:pt x="1057" y="999"/>
                  </a:lnTo>
                  <a:lnTo>
                    <a:pt x="567" y="9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911" y="3358"/>
              <a:ext cx="500" cy="2205"/>
            </a:xfrm>
            <a:custGeom>
              <a:avLst/>
              <a:gdLst/>
              <a:ahLst/>
              <a:cxnLst>
                <a:cxn ang="0">
                  <a:pos x="500" y="2180"/>
                </a:cxn>
                <a:cxn ang="0">
                  <a:pos x="500" y="2175"/>
                </a:cxn>
                <a:cxn ang="0">
                  <a:pos x="495" y="2170"/>
                </a:cxn>
                <a:cxn ang="0">
                  <a:pos x="495" y="2165"/>
                </a:cxn>
                <a:cxn ang="0">
                  <a:pos x="465" y="2134"/>
                </a:cxn>
                <a:cxn ang="0">
                  <a:pos x="372" y="2024"/>
                </a:cxn>
                <a:cxn ang="0">
                  <a:pos x="299" y="1903"/>
                </a:cxn>
                <a:cxn ang="0">
                  <a:pos x="240" y="1773"/>
                </a:cxn>
                <a:cxn ang="0">
                  <a:pos x="196" y="1637"/>
                </a:cxn>
                <a:cxn ang="0">
                  <a:pos x="162" y="1502"/>
                </a:cxn>
                <a:cxn ang="0">
                  <a:pos x="142" y="1366"/>
                </a:cxn>
                <a:cxn ang="0">
                  <a:pos x="132" y="1231"/>
                </a:cxn>
                <a:cxn ang="0">
                  <a:pos x="128" y="1100"/>
                </a:cxn>
                <a:cxn ang="0">
                  <a:pos x="132" y="939"/>
                </a:cxn>
                <a:cxn ang="0">
                  <a:pos x="147" y="774"/>
                </a:cxn>
                <a:cxn ang="0">
                  <a:pos x="181" y="618"/>
                </a:cxn>
                <a:cxn ang="0">
                  <a:pos x="226" y="467"/>
                </a:cxn>
                <a:cxn ang="0">
                  <a:pos x="289" y="322"/>
                </a:cxn>
                <a:cxn ang="0">
                  <a:pos x="372" y="186"/>
                </a:cxn>
                <a:cxn ang="0">
                  <a:pos x="470" y="60"/>
                </a:cxn>
                <a:cxn ang="0">
                  <a:pos x="485" y="50"/>
                </a:cxn>
                <a:cxn ang="0">
                  <a:pos x="490" y="40"/>
                </a:cxn>
                <a:cxn ang="0">
                  <a:pos x="500" y="30"/>
                </a:cxn>
                <a:cxn ang="0">
                  <a:pos x="500" y="15"/>
                </a:cxn>
                <a:cxn ang="0">
                  <a:pos x="495" y="5"/>
                </a:cxn>
                <a:cxn ang="0">
                  <a:pos x="490" y="0"/>
                </a:cxn>
                <a:cxn ang="0">
                  <a:pos x="480" y="0"/>
                </a:cxn>
                <a:cxn ang="0">
                  <a:pos x="460" y="10"/>
                </a:cxn>
                <a:cxn ang="0">
                  <a:pos x="426" y="35"/>
                </a:cxn>
                <a:cxn ang="0">
                  <a:pos x="377" y="81"/>
                </a:cxn>
                <a:cxn ang="0">
                  <a:pos x="319" y="146"/>
                </a:cxn>
                <a:cxn ang="0">
                  <a:pos x="255" y="221"/>
                </a:cxn>
                <a:cxn ang="0">
                  <a:pos x="196" y="317"/>
                </a:cxn>
                <a:cxn ang="0">
                  <a:pos x="137" y="432"/>
                </a:cxn>
                <a:cxn ang="0">
                  <a:pos x="69" y="613"/>
                </a:cxn>
                <a:cxn ang="0">
                  <a:pos x="30" y="789"/>
                </a:cxn>
                <a:cxn ang="0">
                  <a:pos x="10" y="954"/>
                </a:cxn>
                <a:cxn ang="0">
                  <a:pos x="0" y="1100"/>
                </a:cxn>
                <a:cxn ang="0">
                  <a:pos x="5" y="1215"/>
                </a:cxn>
                <a:cxn ang="0">
                  <a:pos x="20" y="1346"/>
                </a:cxn>
                <a:cxn ang="0">
                  <a:pos x="44" y="1487"/>
                </a:cxn>
                <a:cxn ang="0">
                  <a:pos x="84" y="1637"/>
                </a:cxn>
                <a:cxn ang="0">
                  <a:pos x="142" y="1788"/>
                </a:cxn>
                <a:cxn ang="0">
                  <a:pos x="201" y="1898"/>
                </a:cxn>
                <a:cxn ang="0">
                  <a:pos x="265" y="1989"/>
                </a:cxn>
                <a:cxn ang="0">
                  <a:pos x="323" y="2064"/>
                </a:cxn>
                <a:cxn ang="0">
                  <a:pos x="377" y="2124"/>
                </a:cxn>
                <a:cxn ang="0">
                  <a:pos x="426" y="2170"/>
                </a:cxn>
                <a:cxn ang="0">
                  <a:pos x="460" y="2195"/>
                </a:cxn>
                <a:cxn ang="0">
                  <a:pos x="480" y="2205"/>
                </a:cxn>
                <a:cxn ang="0">
                  <a:pos x="490" y="2205"/>
                </a:cxn>
                <a:cxn ang="0">
                  <a:pos x="495" y="2200"/>
                </a:cxn>
                <a:cxn ang="0">
                  <a:pos x="500" y="2190"/>
                </a:cxn>
                <a:cxn ang="0">
                  <a:pos x="500" y="2180"/>
                </a:cxn>
              </a:cxnLst>
              <a:rect l="0" t="0" r="r" b="b"/>
              <a:pathLst>
                <a:path w="500" h="2205">
                  <a:moveTo>
                    <a:pt x="500" y="2180"/>
                  </a:moveTo>
                  <a:lnTo>
                    <a:pt x="500" y="2175"/>
                  </a:lnTo>
                  <a:lnTo>
                    <a:pt x="495" y="2170"/>
                  </a:lnTo>
                  <a:lnTo>
                    <a:pt x="495" y="2165"/>
                  </a:lnTo>
                  <a:lnTo>
                    <a:pt x="465" y="2134"/>
                  </a:lnTo>
                  <a:lnTo>
                    <a:pt x="372" y="2024"/>
                  </a:lnTo>
                  <a:lnTo>
                    <a:pt x="299" y="1903"/>
                  </a:lnTo>
                  <a:lnTo>
                    <a:pt x="240" y="1773"/>
                  </a:lnTo>
                  <a:lnTo>
                    <a:pt x="196" y="1637"/>
                  </a:lnTo>
                  <a:lnTo>
                    <a:pt x="162" y="1502"/>
                  </a:lnTo>
                  <a:lnTo>
                    <a:pt x="142" y="1366"/>
                  </a:lnTo>
                  <a:lnTo>
                    <a:pt x="132" y="1231"/>
                  </a:lnTo>
                  <a:lnTo>
                    <a:pt x="128" y="1100"/>
                  </a:lnTo>
                  <a:lnTo>
                    <a:pt x="132" y="939"/>
                  </a:lnTo>
                  <a:lnTo>
                    <a:pt x="147" y="774"/>
                  </a:lnTo>
                  <a:lnTo>
                    <a:pt x="181" y="618"/>
                  </a:lnTo>
                  <a:lnTo>
                    <a:pt x="226" y="467"/>
                  </a:lnTo>
                  <a:lnTo>
                    <a:pt x="289" y="322"/>
                  </a:lnTo>
                  <a:lnTo>
                    <a:pt x="372" y="186"/>
                  </a:lnTo>
                  <a:lnTo>
                    <a:pt x="470" y="60"/>
                  </a:lnTo>
                  <a:lnTo>
                    <a:pt x="485" y="50"/>
                  </a:lnTo>
                  <a:lnTo>
                    <a:pt x="490" y="40"/>
                  </a:lnTo>
                  <a:lnTo>
                    <a:pt x="500" y="30"/>
                  </a:lnTo>
                  <a:lnTo>
                    <a:pt x="500" y="15"/>
                  </a:lnTo>
                  <a:lnTo>
                    <a:pt x="495" y="5"/>
                  </a:lnTo>
                  <a:lnTo>
                    <a:pt x="490" y="0"/>
                  </a:lnTo>
                  <a:lnTo>
                    <a:pt x="480" y="0"/>
                  </a:lnTo>
                  <a:lnTo>
                    <a:pt x="460" y="10"/>
                  </a:lnTo>
                  <a:lnTo>
                    <a:pt x="426" y="35"/>
                  </a:lnTo>
                  <a:lnTo>
                    <a:pt x="377" y="81"/>
                  </a:lnTo>
                  <a:lnTo>
                    <a:pt x="319" y="146"/>
                  </a:lnTo>
                  <a:lnTo>
                    <a:pt x="255" y="221"/>
                  </a:lnTo>
                  <a:lnTo>
                    <a:pt x="196" y="317"/>
                  </a:lnTo>
                  <a:lnTo>
                    <a:pt x="137" y="432"/>
                  </a:lnTo>
                  <a:lnTo>
                    <a:pt x="69" y="613"/>
                  </a:lnTo>
                  <a:lnTo>
                    <a:pt x="30" y="789"/>
                  </a:lnTo>
                  <a:lnTo>
                    <a:pt x="10" y="954"/>
                  </a:lnTo>
                  <a:lnTo>
                    <a:pt x="0" y="1100"/>
                  </a:lnTo>
                  <a:lnTo>
                    <a:pt x="5" y="1215"/>
                  </a:lnTo>
                  <a:lnTo>
                    <a:pt x="20" y="1346"/>
                  </a:lnTo>
                  <a:lnTo>
                    <a:pt x="44" y="1487"/>
                  </a:lnTo>
                  <a:lnTo>
                    <a:pt x="84" y="1637"/>
                  </a:lnTo>
                  <a:lnTo>
                    <a:pt x="142" y="1788"/>
                  </a:lnTo>
                  <a:lnTo>
                    <a:pt x="201" y="1898"/>
                  </a:lnTo>
                  <a:lnTo>
                    <a:pt x="265" y="1989"/>
                  </a:lnTo>
                  <a:lnTo>
                    <a:pt x="323" y="2064"/>
                  </a:lnTo>
                  <a:lnTo>
                    <a:pt x="377" y="2124"/>
                  </a:lnTo>
                  <a:lnTo>
                    <a:pt x="426" y="2170"/>
                  </a:lnTo>
                  <a:lnTo>
                    <a:pt x="460" y="2195"/>
                  </a:lnTo>
                  <a:lnTo>
                    <a:pt x="480" y="2205"/>
                  </a:lnTo>
                  <a:lnTo>
                    <a:pt x="490" y="2205"/>
                  </a:lnTo>
                  <a:lnTo>
                    <a:pt x="495" y="2200"/>
                  </a:lnTo>
                  <a:lnTo>
                    <a:pt x="500" y="2190"/>
                  </a:lnTo>
                  <a:lnTo>
                    <a:pt x="500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3597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8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3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4" y="10"/>
                </a:cxn>
                <a:cxn ang="0">
                  <a:pos x="333" y="15"/>
                </a:cxn>
                <a:cxn ang="0">
                  <a:pos x="156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37"/>
                </a:cxn>
                <a:cxn ang="0">
                  <a:pos x="240" y="126"/>
                </a:cxn>
                <a:cxn ang="0">
                  <a:pos x="372" y="55"/>
                </a:cxn>
                <a:cxn ang="0">
                  <a:pos x="455" y="60"/>
                </a:cxn>
                <a:cxn ang="0">
                  <a:pos x="514" y="141"/>
                </a:cxn>
                <a:cxn ang="0">
                  <a:pos x="509" y="296"/>
                </a:cxn>
                <a:cxn ang="0">
                  <a:pos x="440" y="578"/>
                </a:cxn>
                <a:cxn ang="0">
                  <a:pos x="347" y="859"/>
                </a:cxn>
                <a:cxn ang="0">
                  <a:pos x="200" y="949"/>
                </a:cxn>
                <a:cxn ang="0">
                  <a:pos x="93" y="919"/>
                </a:cxn>
                <a:cxn ang="0">
                  <a:pos x="186" y="844"/>
                </a:cxn>
                <a:cxn ang="0">
                  <a:pos x="166" y="743"/>
                </a:cxn>
                <a:cxn ang="0">
                  <a:pos x="73" y="733"/>
                </a:cxn>
                <a:cxn ang="0">
                  <a:pos x="0" y="854"/>
                </a:cxn>
                <a:cxn ang="0">
                  <a:pos x="63" y="964"/>
                </a:cxn>
                <a:cxn ang="0">
                  <a:pos x="200" y="999"/>
                </a:cxn>
                <a:cxn ang="0">
                  <a:pos x="362" y="919"/>
                </a:cxn>
                <a:cxn ang="0">
                  <a:pos x="445" y="879"/>
                </a:cxn>
                <a:cxn ang="0">
                  <a:pos x="587" y="989"/>
                </a:cxn>
                <a:cxn ang="0">
                  <a:pos x="803" y="954"/>
                </a:cxn>
                <a:cxn ang="0">
                  <a:pos x="949" y="789"/>
                </a:cxn>
                <a:cxn ang="0">
                  <a:pos x="998" y="658"/>
                </a:cxn>
                <a:cxn ang="0">
                  <a:pos x="964" y="638"/>
                </a:cxn>
                <a:cxn ang="0">
                  <a:pos x="910" y="753"/>
                </a:cxn>
                <a:cxn ang="0">
                  <a:pos x="778" y="909"/>
                </a:cxn>
                <a:cxn ang="0">
                  <a:pos x="661" y="949"/>
                </a:cxn>
                <a:cxn ang="0">
                  <a:pos x="563" y="889"/>
                </a:cxn>
                <a:cxn ang="0">
                  <a:pos x="548" y="753"/>
                </a:cxn>
                <a:cxn ang="0">
                  <a:pos x="651" y="311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8" y="91"/>
                  </a:lnTo>
                  <a:lnTo>
                    <a:pt x="807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0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49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3" y="30"/>
                  </a:lnTo>
                  <a:lnTo>
                    <a:pt x="949" y="15"/>
                  </a:lnTo>
                  <a:lnTo>
                    <a:pt x="905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5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2" y="60"/>
                  </a:lnTo>
                  <a:lnTo>
                    <a:pt x="528" y="30"/>
                  </a:lnTo>
                  <a:lnTo>
                    <a:pt x="484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5" y="96"/>
                  </a:lnTo>
                  <a:lnTo>
                    <a:pt x="156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3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2" y="362"/>
                  </a:lnTo>
                  <a:lnTo>
                    <a:pt x="112" y="352"/>
                  </a:lnTo>
                  <a:lnTo>
                    <a:pt x="117" y="337"/>
                  </a:lnTo>
                  <a:lnTo>
                    <a:pt x="151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0" y="50"/>
                  </a:lnTo>
                  <a:lnTo>
                    <a:pt x="455" y="60"/>
                  </a:lnTo>
                  <a:lnTo>
                    <a:pt x="479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0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9" y="804"/>
                  </a:lnTo>
                  <a:lnTo>
                    <a:pt x="0" y="854"/>
                  </a:lnTo>
                  <a:lnTo>
                    <a:pt x="9" y="899"/>
                  </a:lnTo>
                  <a:lnTo>
                    <a:pt x="29" y="934"/>
                  </a:lnTo>
                  <a:lnTo>
                    <a:pt x="63" y="964"/>
                  </a:lnTo>
                  <a:lnTo>
                    <a:pt x="107" y="984"/>
                  </a:lnTo>
                  <a:lnTo>
                    <a:pt x="151" y="994"/>
                  </a:lnTo>
                  <a:lnTo>
                    <a:pt x="200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79" y="924"/>
                  </a:lnTo>
                  <a:lnTo>
                    <a:pt x="528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1" y="904"/>
                  </a:lnTo>
                  <a:lnTo>
                    <a:pt x="910" y="849"/>
                  </a:lnTo>
                  <a:lnTo>
                    <a:pt x="949" y="789"/>
                  </a:lnTo>
                  <a:lnTo>
                    <a:pt x="979" y="733"/>
                  </a:lnTo>
                  <a:lnTo>
                    <a:pt x="993" y="688"/>
                  </a:lnTo>
                  <a:lnTo>
                    <a:pt x="998" y="658"/>
                  </a:lnTo>
                  <a:lnTo>
                    <a:pt x="998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4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884" y="3358"/>
              <a:ext cx="500" cy="2205"/>
            </a:xfrm>
            <a:custGeom>
              <a:avLst/>
              <a:gdLst/>
              <a:ahLst/>
              <a:cxnLst>
                <a:cxn ang="0">
                  <a:pos x="500" y="1100"/>
                </a:cxn>
                <a:cxn ang="0">
                  <a:pos x="495" y="989"/>
                </a:cxn>
                <a:cxn ang="0">
                  <a:pos x="485" y="859"/>
                </a:cxn>
                <a:cxn ang="0">
                  <a:pos x="456" y="713"/>
                </a:cxn>
                <a:cxn ang="0">
                  <a:pos x="416" y="568"/>
                </a:cxn>
                <a:cxn ang="0">
                  <a:pos x="358" y="417"/>
                </a:cxn>
                <a:cxn ang="0">
                  <a:pos x="299" y="307"/>
                </a:cxn>
                <a:cxn ang="0">
                  <a:pos x="240" y="216"/>
                </a:cxn>
                <a:cxn ang="0">
                  <a:pos x="176" y="141"/>
                </a:cxn>
                <a:cxn ang="0">
                  <a:pos x="123" y="81"/>
                </a:cxn>
                <a:cxn ang="0">
                  <a:pos x="74" y="35"/>
                </a:cxn>
                <a:cxn ang="0">
                  <a:pos x="39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25" y="60"/>
                </a:cxn>
                <a:cxn ang="0">
                  <a:pos x="39" y="76"/>
                </a:cxn>
                <a:cxn ang="0">
                  <a:pos x="137" y="196"/>
                </a:cxn>
                <a:cxn ang="0">
                  <a:pos x="221" y="337"/>
                </a:cxn>
                <a:cxn ang="0">
                  <a:pos x="284" y="497"/>
                </a:cxn>
                <a:cxn ang="0">
                  <a:pos x="333" y="678"/>
                </a:cxn>
                <a:cxn ang="0">
                  <a:pos x="362" y="879"/>
                </a:cxn>
                <a:cxn ang="0">
                  <a:pos x="372" y="1100"/>
                </a:cxn>
                <a:cxn ang="0">
                  <a:pos x="367" y="1261"/>
                </a:cxn>
                <a:cxn ang="0">
                  <a:pos x="353" y="1421"/>
                </a:cxn>
                <a:cxn ang="0">
                  <a:pos x="323" y="1582"/>
                </a:cxn>
                <a:cxn ang="0">
                  <a:pos x="274" y="1738"/>
                </a:cxn>
                <a:cxn ang="0">
                  <a:pos x="211" y="1883"/>
                </a:cxn>
                <a:cxn ang="0">
                  <a:pos x="132" y="2019"/>
                </a:cxn>
                <a:cxn ang="0">
                  <a:pos x="30" y="2144"/>
                </a:cxn>
                <a:cxn ang="0">
                  <a:pos x="15" y="2154"/>
                </a:cxn>
                <a:cxn ang="0">
                  <a:pos x="10" y="2165"/>
                </a:cxn>
                <a:cxn ang="0">
                  <a:pos x="0" y="2175"/>
                </a:cxn>
                <a:cxn ang="0">
                  <a:pos x="0" y="2180"/>
                </a:cxn>
                <a:cxn ang="0">
                  <a:pos x="10" y="2200"/>
                </a:cxn>
                <a:cxn ang="0">
                  <a:pos x="20" y="2205"/>
                </a:cxn>
                <a:cxn ang="0">
                  <a:pos x="39" y="2195"/>
                </a:cxn>
                <a:cxn ang="0">
                  <a:pos x="74" y="2170"/>
                </a:cxn>
                <a:cxn ang="0">
                  <a:pos x="123" y="2124"/>
                </a:cxn>
                <a:cxn ang="0">
                  <a:pos x="181" y="2059"/>
                </a:cxn>
                <a:cxn ang="0">
                  <a:pos x="245" y="1979"/>
                </a:cxn>
                <a:cxn ang="0">
                  <a:pos x="304" y="1883"/>
                </a:cxn>
                <a:cxn ang="0">
                  <a:pos x="362" y="1773"/>
                </a:cxn>
                <a:cxn ang="0">
                  <a:pos x="431" y="1592"/>
                </a:cxn>
                <a:cxn ang="0">
                  <a:pos x="470" y="1416"/>
                </a:cxn>
                <a:cxn ang="0">
                  <a:pos x="495" y="1251"/>
                </a:cxn>
                <a:cxn ang="0">
                  <a:pos x="500" y="1100"/>
                </a:cxn>
              </a:cxnLst>
              <a:rect l="0" t="0" r="r" b="b"/>
              <a:pathLst>
                <a:path w="500" h="2205">
                  <a:moveTo>
                    <a:pt x="500" y="1100"/>
                  </a:moveTo>
                  <a:lnTo>
                    <a:pt x="495" y="989"/>
                  </a:lnTo>
                  <a:lnTo>
                    <a:pt x="485" y="859"/>
                  </a:lnTo>
                  <a:lnTo>
                    <a:pt x="456" y="713"/>
                  </a:lnTo>
                  <a:lnTo>
                    <a:pt x="416" y="568"/>
                  </a:lnTo>
                  <a:lnTo>
                    <a:pt x="358" y="417"/>
                  </a:lnTo>
                  <a:lnTo>
                    <a:pt x="299" y="307"/>
                  </a:lnTo>
                  <a:lnTo>
                    <a:pt x="240" y="216"/>
                  </a:lnTo>
                  <a:lnTo>
                    <a:pt x="176" y="141"/>
                  </a:lnTo>
                  <a:lnTo>
                    <a:pt x="123" y="81"/>
                  </a:lnTo>
                  <a:lnTo>
                    <a:pt x="74" y="35"/>
                  </a:lnTo>
                  <a:lnTo>
                    <a:pt x="39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5" y="45"/>
                  </a:lnTo>
                  <a:lnTo>
                    <a:pt x="25" y="60"/>
                  </a:lnTo>
                  <a:lnTo>
                    <a:pt x="39" y="76"/>
                  </a:lnTo>
                  <a:lnTo>
                    <a:pt x="137" y="196"/>
                  </a:lnTo>
                  <a:lnTo>
                    <a:pt x="221" y="337"/>
                  </a:lnTo>
                  <a:lnTo>
                    <a:pt x="284" y="497"/>
                  </a:lnTo>
                  <a:lnTo>
                    <a:pt x="333" y="678"/>
                  </a:lnTo>
                  <a:lnTo>
                    <a:pt x="362" y="879"/>
                  </a:lnTo>
                  <a:lnTo>
                    <a:pt x="372" y="1100"/>
                  </a:lnTo>
                  <a:lnTo>
                    <a:pt x="367" y="1261"/>
                  </a:lnTo>
                  <a:lnTo>
                    <a:pt x="353" y="1421"/>
                  </a:lnTo>
                  <a:lnTo>
                    <a:pt x="323" y="1582"/>
                  </a:lnTo>
                  <a:lnTo>
                    <a:pt x="274" y="1738"/>
                  </a:lnTo>
                  <a:lnTo>
                    <a:pt x="211" y="1883"/>
                  </a:lnTo>
                  <a:lnTo>
                    <a:pt x="132" y="2019"/>
                  </a:lnTo>
                  <a:lnTo>
                    <a:pt x="30" y="2144"/>
                  </a:lnTo>
                  <a:lnTo>
                    <a:pt x="15" y="2154"/>
                  </a:lnTo>
                  <a:lnTo>
                    <a:pt x="10" y="2165"/>
                  </a:lnTo>
                  <a:lnTo>
                    <a:pt x="0" y="2175"/>
                  </a:lnTo>
                  <a:lnTo>
                    <a:pt x="0" y="2180"/>
                  </a:lnTo>
                  <a:lnTo>
                    <a:pt x="10" y="2200"/>
                  </a:lnTo>
                  <a:lnTo>
                    <a:pt x="20" y="2205"/>
                  </a:lnTo>
                  <a:lnTo>
                    <a:pt x="39" y="2195"/>
                  </a:lnTo>
                  <a:lnTo>
                    <a:pt x="74" y="2170"/>
                  </a:lnTo>
                  <a:lnTo>
                    <a:pt x="123" y="2124"/>
                  </a:lnTo>
                  <a:lnTo>
                    <a:pt x="181" y="2059"/>
                  </a:lnTo>
                  <a:lnTo>
                    <a:pt x="245" y="1979"/>
                  </a:lnTo>
                  <a:lnTo>
                    <a:pt x="304" y="1883"/>
                  </a:lnTo>
                  <a:lnTo>
                    <a:pt x="362" y="1773"/>
                  </a:lnTo>
                  <a:lnTo>
                    <a:pt x="431" y="1592"/>
                  </a:lnTo>
                  <a:lnTo>
                    <a:pt x="470" y="1416"/>
                  </a:lnTo>
                  <a:lnTo>
                    <a:pt x="495" y="1251"/>
                  </a:lnTo>
                  <a:lnTo>
                    <a:pt x="500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 noEditPoints="1"/>
            </p:cNvSpPr>
            <p:nvPr/>
          </p:nvSpPr>
          <p:spPr bwMode="auto">
            <a:xfrm>
              <a:off x="6338" y="4202"/>
              <a:ext cx="1425" cy="517"/>
            </a:xfrm>
            <a:custGeom>
              <a:avLst/>
              <a:gdLst/>
              <a:ahLst/>
              <a:cxnLst>
                <a:cxn ang="0">
                  <a:pos x="1351" y="90"/>
                </a:cxn>
                <a:cxn ang="0">
                  <a:pos x="1376" y="90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0" y="80"/>
                </a:cxn>
                <a:cxn ang="0">
                  <a:pos x="1420" y="70"/>
                </a:cxn>
                <a:cxn ang="0">
                  <a:pos x="1425" y="60"/>
                </a:cxn>
                <a:cxn ang="0">
                  <a:pos x="1425" y="30"/>
                </a:cxn>
                <a:cxn ang="0">
                  <a:pos x="1420" y="20"/>
                </a:cxn>
                <a:cxn ang="0">
                  <a:pos x="1410" y="10"/>
                </a:cxn>
                <a:cxn ang="0">
                  <a:pos x="1400" y="5"/>
                </a:cxn>
                <a:cxn ang="0">
                  <a:pos x="1391" y="5"/>
                </a:cxn>
                <a:cxn ang="0">
                  <a:pos x="1376" y="0"/>
                </a:cxn>
                <a:cxn ang="0">
                  <a:pos x="44" y="0"/>
                </a:cxn>
                <a:cxn ang="0">
                  <a:pos x="34" y="5"/>
                </a:cxn>
                <a:cxn ang="0">
                  <a:pos x="20" y="5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15" y="80"/>
                </a:cxn>
                <a:cxn ang="0">
                  <a:pos x="25" y="85"/>
                </a:cxn>
                <a:cxn ang="0">
                  <a:pos x="34" y="85"/>
                </a:cxn>
                <a:cxn ang="0">
                  <a:pos x="44" y="90"/>
                </a:cxn>
                <a:cxn ang="0">
                  <a:pos x="69" y="90"/>
                </a:cxn>
                <a:cxn ang="0">
                  <a:pos x="1351" y="90"/>
                </a:cxn>
                <a:cxn ang="0">
                  <a:pos x="1356" y="517"/>
                </a:cxn>
                <a:cxn ang="0">
                  <a:pos x="1381" y="517"/>
                </a:cxn>
                <a:cxn ang="0">
                  <a:pos x="1391" y="512"/>
                </a:cxn>
                <a:cxn ang="0">
                  <a:pos x="1400" y="512"/>
                </a:cxn>
                <a:cxn ang="0">
                  <a:pos x="1410" y="507"/>
                </a:cxn>
                <a:cxn ang="0">
                  <a:pos x="1420" y="497"/>
                </a:cxn>
                <a:cxn ang="0">
                  <a:pos x="1425" y="487"/>
                </a:cxn>
                <a:cxn ang="0">
                  <a:pos x="1425" y="457"/>
                </a:cxn>
                <a:cxn ang="0">
                  <a:pos x="1420" y="447"/>
                </a:cxn>
                <a:cxn ang="0">
                  <a:pos x="1410" y="437"/>
                </a:cxn>
                <a:cxn ang="0">
                  <a:pos x="1400" y="432"/>
                </a:cxn>
                <a:cxn ang="0">
                  <a:pos x="1391" y="432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34" y="432"/>
                </a:cxn>
                <a:cxn ang="0">
                  <a:pos x="20" y="432"/>
                </a:cxn>
                <a:cxn ang="0">
                  <a:pos x="5" y="447"/>
                </a:cxn>
                <a:cxn ang="0">
                  <a:pos x="0" y="457"/>
                </a:cxn>
                <a:cxn ang="0">
                  <a:pos x="0" y="487"/>
                </a:cxn>
                <a:cxn ang="0">
                  <a:pos x="5" y="497"/>
                </a:cxn>
                <a:cxn ang="0">
                  <a:pos x="15" y="507"/>
                </a:cxn>
                <a:cxn ang="0">
                  <a:pos x="25" y="512"/>
                </a:cxn>
                <a:cxn ang="0">
                  <a:pos x="34" y="512"/>
                </a:cxn>
                <a:cxn ang="0">
                  <a:pos x="44" y="517"/>
                </a:cxn>
                <a:cxn ang="0">
                  <a:pos x="69" y="517"/>
                </a:cxn>
                <a:cxn ang="0">
                  <a:pos x="1356" y="517"/>
                </a:cxn>
              </a:cxnLst>
              <a:rect l="0" t="0" r="r" b="b"/>
              <a:pathLst>
                <a:path w="1425" h="517">
                  <a:moveTo>
                    <a:pt x="1351" y="90"/>
                  </a:moveTo>
                  <a:lnTo>
                    <a:pt x="1376" y="90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0" y="80"/>
                  </a:lnTo>
                  <a:lnTo>
                    <a:pt x="1420" y="70"/>
                  </a:lnTo>
                  <a:lnTo>
                    <a:pt x="1425" y="60"/>
                  </a:lnTo>
                  <a:lnTo>
                    <a:pt x="1425" y="30"/>
                  </a:lnTo>
                  <a:lnTo>
                    <a:pt x="1420" y="20"/>
                  </a:lnTo>
                  <a:lnTo>
                    <a:pt x="1410" y="10"/>
                  </a:lnTo>
                  <a:lnTo>
                    <a:pt x="1400" y="5"/>
                  </a:lnTo>
                  <a:lnTo>
                    <a:pt x="1391" y="5"/>
                  </a:lnTo>
                  <a:lnTo>
                    <a:pt x="1376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20" y="5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15" y="80"/>
                  </a:lnTo>
                  <a:lnTo>
                    <a:pt x="25" y="85"/>
                  </a:lnTo>
                  <a:lnTo>
                    <a:pt x="34" y="85"/>
                  </a:lnTo>
                  <a:lnTo>
                    <a:pt x="44" y="90"/>
                  </a:lnTo>
                  <a:lnTo>
                    <a:pt x="69" y="90"/>
                  </a:lnTo>
                  <a:lnTo>
                    <a:pt x="1351" y="90"/>
                  </a:lnTo>
                  <a:close/>
                  <a:moveTo>
                    <a:pt x="1356" y="517"/>
                  </a:moveTo>
                  <a:lnTo>
                    <a:pt x="1381" y="517"/>
                  </a:lnTo>
                  <a:lnTo>
                    <a:pt x="1391" y="512"/>
                  </a:lnTo>
                  <a:lnTo>
                    <a:pt x="1400" y="512"/>
                  </a:lnTo>
                  <a:lnTo>
                    <a:pt x="1410" y="507"/>
                  </a:lnTo>
                  <a:lnTo>
                    <a:pt x="1420" y="497"/>
                  </a:lnTo>
                  <a:lnTo>
                    <a:pt x="1425" y="487"/>
                  </a:lnTo>
                  <a:lnTo>
                    <a:pt x="1425" y="457"/>
                  </a:lnTo>
                  <a:lnTo>
                    <a:pt x="1420" y="447"/>
                  </a:lnTo>
                  <a:lnTo>
                    <a:pt x="1410" y="437"/>
                  </a:lnTo>
                  <a:lnTo>
                    <a:pt x="1400" y="432"/>
                  </a:lnTo>
                  <a:lnTo>
                    <a:pt x="1391" y="432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34" y="432"/>
                  </a:lnTo>
                  <a:lnTo>
                    <a:pt x="20" y="432"/>
                  </a:lnTo>
                  <a:lnTo>
                    <a:pt x="5" y="447"/>
                  </a:lnTo>
                  <a:lnTo>
                    <a:pt x="0" y="457"/>
                  </a:lnTo>
                  <a:lnTo>
                    <a:pt x="0" y="487"/>
                  </a:lnTo>
                  <a:lnTo>
                    <a:pt x="5" y="497"/>
                  </a:lnTo>
                  <a:lnTo>
                    <a:pt x="15" y="507"/>
                  </a:lnTo>
                  <a:lnTo>
                    <a:pt x="25" y="512"/>
                  </a:lnTo>
                  <a:lnTo>
                    <a:pt x="34" y="512"/>
                  </a:lnTo>
                  <a:lnTo>
                    <a:pt x="44" y="517"/>
                  </a:lnTo>
                  <a:lnTo>
                    <a:pt x="69" y="517"/>
                  </a:lnTo>
                  <a:lnTo>
                    <a:pt x="1356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59"/>
            <p:cNvSpPr>
              <a:spLocks noEditPoints="1"/>
            </p:cNvSpPr>
            <p:nvPr/>
          </p:nvSpPr>
          <p:spPr bwMode="auto">
            <a:xfrm>
              <a:off x="9324" y="1601"/>
              <a:ext cx="1474" cy="693"/>
            </a:xfrm>
            <a:custGeom>
              <a:avLst/>
              <a:gdLst/>
              <a:ahLst/>
              <a:cxnLst>
                <a:cxn ang="0">
                  <a:pos x="715" y="211"/>
                </a:cxn>
                <a:cxn ang="0">
                  <a:pos x="559" y="70"/>
                </a:cxn>
                <a:cxn ang="0">
                  <a:pos x="412" y="10"/>
                </a:cxn>
                <a:cxn ang="0">
                  <a:pos x="235" y="10"/>
                </a:cxn>
                <a:cxn ang="0">
                  <a:pos x="89" y="105"/>
                </a:cxn>
                <a:cxn ang="0">
                  <a:pos x="10" y="256"/>
                </a:cxn>
                <a:cxn ang="0">
                  <a:pos x="10" y="437"/>
                </a:cxn>
                <a:cxn ang="0">
                  <a:pos x="89" y="587"/>
                </a:cxn>
                <a:cxn ang="0">
                  <a:pos x="226" y="678"/>
                </a:cxn>
                <a:cxn ang="0">
                  <a:pos x="402" y="683"/>
                </a:cxn>
                <a:cxn ang="0">
                  <a:pos x="549" y="617"/>
                </a:cxn>
                <a:cxn ang="0">
                  <a:pos x="657" y="522"/>
                </a:cxn>
                <a:cxn ang="0">
                  <a:pos x="725" y="437"/>
                </a:cxn>
                <a:cxn ang="0">
                  <a:pos x="803" y="527"/>
                </a:cxn>
                <a:cxn ang="0">
                  <a:pos x="916" y="622"/>
                </a:cxn>
                <a:cxn ang="0">
                  <a:pos x="1063" y="683"/>
                </a:cxn>
                <a:cxn ang="0">
                  <a:pos x="1244" y="678"/>
                </a:cxn>
                <a:cxn ang="0">
                  <a:pos x="1386" y="587"/>
                </a:cxn>
                <a:cxn ang="0">
                  <a:pos x="1464" y="437"/>
                </a:cxn>
                <a:cxn ang="0">
                  <a:pos x="1464" y="256"/>
                </a:cxn>
                <a:cxn ang="0">
                  <a:pos x="1386" y="105"/>
                </a:cxn>
                <a:cxn ang="0">
                  <a:pos x="1249" y="10"/>
                </a:cxn>
                <a:cxn ang="0">
                  <a:pos x="1073" y="10"/>
                </a:cxn>
                <a:cxn ang="0">
                  <a:pos x="926" y="75"/>
                </a:cxn>
                <a:cxn ang="0">
                  <a:pos x="818" y="170"/>
                </a:cxn>
                <a:cxn ang="0">
                  <a:pos x="750" y="256"/>
                </a:cxn>
                <a:cxn ang="0">
                  <a:pos x="857" y="226"/>
                </a:cxn>
                <a:cxn ang="0">
                  <a:pos x="1004" y="105"/>
                </a:cxn>
                <a:cxn ang="0">
                  <a:pos x="1171" y="55"/>
                </a:cxn>
                <a:cxn ang="0">
                  <a:pos x="1308" y="100"/>
                </a:cxn>
                <a:cxn ang="0">
                  <a:pos x="1401" y="206"/>
                </a:cxn>
                <a:cxn ang="0">
                  <a:pos x="1435" y="346"/>
                </a:cxn>
                <a:cxn ang="0">
                  <a:pos x="1396" y="482"/>
                </a:cxn>
                <a:cxn ang="0">
                  <a:pos x="1303" y="572"/>
                </a:cxn>
                <a:cxn ang="0">
                  <a:pos x="1180" y="607"/>
                </a:cxn>
                <a:cxn ang="0">
                  <a:pos x="1048" y="567"/>
                </a:cxn>
                <a:cxn ang="0">
                  <a:pos x="931" y="467"/>
                </a:cxn>
                <a:cxn ang="0">
                  <a:pos x="798" y="311"/>
                </a:cxn>
                <a:cxn ang="0">
                  <a:pos x="617" y="462"/>
                </a:cxn>
                <a:cxn ang="0">
                  <a:pos x="470" y="587"/>
                </a:cxn>
                <a:cxn ang="0">
                  <a:pos x="304" y="632"/>
                </a:cxn>
                <a:cxn ang="0">
                  <a:pos x="167" y="592"/>
                </a:cxn>
                <a:cxn ang="0">
                  <a:pos x="74" y="487"/>
                </a:cxn>
                <a:cxn ang="0">
                  <a:pos x="45" y="346"/>
                </a:cxn>
                <a:cxn ang="0">
                  <a:pos x="79" y="211"/>
                </a:cxn>
                <a:cxn ang="0">
                  <a:pos x="172" y="115"/>
                </a:cxn>
                <a:cxn ang="0">
                  <a:pos x="294" y="85"/>
                </a:cxn>
                <a:cxn ang="0">
                  <a:pos x="426" y="120"/>
                </a:cxn>
                <a:cxn ang="0">
                  <a:pos x="549" y="226"/>
                </a:cxn>
                <a:cxn ang="0">
                  <a:pos x="676" y="376"/>
                </a:cxn>
              </a:cxnLst>
              <a:rect l="0" t="0" r="r" b="b"/>
              <a:pathLst>
                <a:path w="1474" h="693">
                  <a:moveTo>
                    <a:pt x="750" y="256"/>
                  </a:moveTo>
                  <a:lnTo>
                    <a:pt x="715" y="211"/>
                  </a:lnTo>
                  <a:lnTo>
                    <a:pt x="622" y="115"/>
                  </a:lnTo>
                  <a:lnTo>
                    <a:pt x="559" y="70"/>
                  </a:lnTo>
                  <a:lnTo>
                    <a:pt x="490" y="35"/>
                  </a:lnTo>
                  <a:lnTo>
                    <a:pt x="412" y="10"/>
                  </a:lnTo>
                  <a:lnTo>
                    <a:pt x="324" y="0"/>
                  </a:lnTo>
                  <a:lnTo>
                    <a:pt x="235" y="10"/>
                  </a:lnTo>
                  <a:lnTo>
                    <a:pt x="157" y="50"/>
                  </a:lnTo>
                  <a:lnTo>
                    <a:pt x="89" y="105"/>
                  </a:lnTo>
                  <a:lnTo>
                    <a:pt x="40" y="175"/>
                  </a:lnTo>
                  <a:lnTo>
                    <a:pt x="10" y="256"/>
                  </a:lnTo>
                  <a:lnTo>
                    <a:pt x="0" y="346"/>
                  </a:lnTo>
                  <a:lnTo>
                    <a:pt x="10" y="437"/>
                  </a:lnTo>
                  <a:lnTo>
                    <a:pt x="40" y="517"/>
                  </a:lnTo>
                  <a:lnTo>
                    <a:pt x="89" y="587"/>
                  </a:lnTo>
                  <a:lnTo>
                    <a:pt x="152" y="642"/>
                  </a:lnTo>
                  <a:lnTo>
                    <a:pt x="226" y="678"/>
                  </a:lnTo>
                  <a:lnTo>
                    <a:pt x="314" y="693"/>
                  </a:lnTo>
                  <a:lnTo>
                    <a:pt x="402" y="683"/>
                  </a:lnTo>
                  <a:lnTo>
                    <a:pt x="480" y="658"/>
                  </a:lnTo>
                  <a:lnTo>
                    <a:pt x="549" y="617"/>
                  </a:lnTo>
                  <a:lnTo>
                    <a:pt x="608" y="572"/>
                  </a:lnTo>
                  <a:lnTo>
                    <a:pt x="657" y="522"/>
                  </a:lnTo>
                  <a:lnTo>
                    <a:pt x="696" y="477"/>
                  </a:lnTo>
                  <a:lnTo>
                    <a:pt x="725" y="437"/>
                  </a:lnTo>
                  <a:lnTo>
                    <a:pt x="759" y="482"/>
                  </a:lnTo>
                  <a:lnTo>
                    <a:pt x="803" y="527"/>
                  </a:lnTo>
                  <a:lnTo>
                    <a:pt x="857" y="577"/>
                  </a:lnTo>
                  <a:lnTo>
                    <a:pt x="916" y="622"/>
                  </a:lnTo>
                  <a:lnTo>
                    <a:pt x="985" y="658"/>
                  </a:lnTo>
                  <a:lnTo>
                    <a:pt x="1063" y="683"/>
                  </a:lnTo>
                  <a:lnTo>
                    <a:pt x="1156" y="693"/>
                  </a:lnTo>
                  <a:lnTo>
                    <a:pt x="1244" y="678"/>
                  </a:lnTo>
                  <a:lnTo>
                    <a:pt x="1322" y="642"/>
                  </a:lnTo>
                  <a:lnTo>
                    <a:pt x="1386" y="587"/>
                  </a:lnTo>
                  <a:lnTo>
                    <a:pt x="1435" y="517"/>
                  </a:lnTo>
                  <a:lnTo>
                    <a:pt x="1464" y="437"/>
                  </a:lnTo>
                  <a:lnTo>
                    <a:pt x="1474" y="346"/>
                  </a:lnTo>
                  <a:lnTo>
                    <a:pt x="1464" y="256"/>
                  </a:lnTo>
                  <a:lnTo>
                    <a:pt x="1435" y="175"/>
                  </a:lnTo>
                  <a:lnTo>
                    <a:pt x="1386" y="105"/>
                  </a:lnTo>
                  <a:lnTo>
                    <a:pt x="1322" y="50"/>
                  </a:lnTo>
                  <a:lnTo>
                    <a:pt x="1249" y="10"/>
                  </a:lnTo>
                  <a:lnTo>
                    <a:pt x="1161" y="0"/>
                  </a:lnTo>
                  <a:lnTo>
                    <a:pt x="1073" y="10"/>
                  </a:lnTo>
                  <a:lnTo>
                    <a:pt x="994" y="35"/>
                  </a:lnTo>
                  <a:lnTo>
                    <a:pt x="926" y="75"/>
                  </a:lnTo>
                  <a:lnTo>
                    <a:pt x="872" y="120"/>
                  </a:lnTo>
                  <a:lnTo>
                    <a:pt x="818" y="170"/>
                  </a:lnTo>
                  <a:lnTo>
                    <a:pt x="779" y="216"/>
                  </a:lnTo>
                  <a:lnTo>
                    <a:pt x="750" y="256"/>
                  </a:lnTo>
                  <a:close/>
                  <a:moveTo>
                    <a:pt x="798" y="311"/>
                  </a:moveTo>
                  <a:lnTo>
                    <a:pt x="857" y="226"/>
                  </a:lnTo>
                  <a:lnTo>
                    <a:pt x="926" y="155"/>
                  </a:lnTo>
                  <a:lnTo>
                    <a:pt x="1004" y="105"/>
                  </a:lnTo>
                  <a:lnTo>
                    <a:pt x="1087" y="70"/>
                  </a:lnTo>
                  <a:lnTo>
                    <a:pt x="1171" y="55"/>
                  </a:lnTo>
                  <a:lnTo>
                    <a:pt x="1244" y="65"/>
                  </a:lnTo>
                  <a:lnTo>
                    <a:pt x="1308" y="100"/>
                  </a:lnTo>
                  <a:lnTo>
                    <a:pt x="1361" y="145"/>
                  </a:lnTo>
                  <a:lnTo>
                    <a:pt x="1401" y="206"/>
                  </a:lnTo>
                  <a:lnTo>
                    <a:pt x="1425" y="271"/>
                  </a:lnTo>
                  <a:lnTo>
                    <a:pt x="1435" y="346"/>
                  </a:lnTo>
                  <a:lnTo>
                    <a:pt x="1425" y="416"/>
                  </a:lnTo>
                  <a:lnTo>
                    <a:pt x="1396" y="482"/>
                  </a:lnTo>
                  <a:lnTo>
                    <a:pt x="1357" y="532"/>
                  </a:lnTo>
                  <a:lnTo>
                    <a:pt x="1303" y="572"/>
                  </a:lnTo>
                  <a:lnTo>
                    <a:pt x="1244" y="597"/>
                  </a:lnTo>
                  <a:lnTo>
                    <a:pt x="1180" y="607"/>
                  </a:lnTo>
                  <a:lnTo>
                    <a:pt x="1112" y="597"/>
                  </a:lnTo>
                  <a:lnTo>
                    <a:pt x="1048" y="567"/>
                  </a:lnTo>
                  <a:lnTo>
                    <a:pt x="989" y="527"/>
                  </a:lnTo>
                  <a:lnTo>
                    <a:pt x="931" y="467"/>
                  </a:lnTo>
                  <a:lnTo>
                    <a:pt x="867" y="396"/>
                  </a:lnTo>
                  <a:lnTo>
                    <a:pt x="798" y="311"/>
                  </a:lnTo>
                  <a:close/>
                  <a:moveTo>
                    <a:pt x="676" y="376"/>
                  </a:moveTo>
                  <a:lnTo>
                    <a:pt x="617" y="462"/>
                  </a:lnTo>
                  <a:lnTo>
                    <a:pt x="549" y="532"/>
                  </a:lnTo>
                  <a:lnTo>
                    <a:pt x="470" y="587"/>
                  </a:lnTo>
                  <a:lnTo>
                    <a:pt x="392" y="622"/>
                  </a:lnTo>
                  <a:lnTo>
                    <a:pt x="304" y="632"/>
                  </a:lnTo>
                  <a:lnTo>
                    <a:pt x="231" y="622"/>
                  </a:lnTo>
                  <a:lnTo>
                    <a:pt x="167" y="592"/>
                  </a:lnTo>
                  <a:lnTo>
                    <a:pt x="113" y="547"/>
                  </a:lnTo>
                  <a:lnTo>
                    <a:pt x="74" y="487"/>
                  </a:lnTo>
                  <a:lnTo>
                    <a:pt x="49" y="422"/>
                  </a:lnTo>
                  <a:lnTo>
                    <a:pt x="45" y="346"/>
                  </a:lnTo>
                  <a:lnTo>
                    <a:pt x="54" y="271"/>
                  </a:lnTo>
                  <a:lnTo>
                    <a:pt x="79" y="211"/>
                  </a:lnTo>
                  <a:lnTo>
                    <a:pt x="123" y="155"/>
                  </a:lnTo>
                  <a:lnTo>
                    <a:pt x="172" y="115"/>
                  </a:lnTo>
                  <a:lnTo>
                    <a:pt x="231" y="90"/>
                  </a:lnTo>
                  <a:lnTo>
                    <a:pt x="294" y="85"/>
                  </a:lnTo>
                  <a:lnTo>
                    <a:pt x="363" y="95"/>
                  </a:lnTo>
                  <a:lnTo>
                    <a:pt x="426" y="120"/>
                  </a:lnTo>
                  <a:lnTo>
                    <a:pt x="485" y="165"/>
                  </a:lnTo>
                  <a:lnTo>
                    <a:pt x="549" y="226"/>
                  </a:lnTo>
                  <a:lnTo>
                    <a:pt x="608" y="296"/>
                  </a:lnTo>
                  <a:lnTo>
                    <a:pt x="676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8659" y="2941"/>
              <a:ext cx="2854" cy="3084"/>
            </a:xfrm>
            <a:custGeom>
              <a:avLst/>
              <a:gdLst/>
              <a:ahLst/>
              <a:cxnLst>
                <a:cxn ang="0">
                  <a:pos x="2594" y="3084"/>
                </a:cxn>
                <a:cxn ang="0">
                  <a:pos x="2854" y="2376"/>
                </a:cxn>
                <a:cxn ang="0">
                  <a:pos x="2800" y="2376"/>
                </a:cxn>
                <a:cxn ang="0">
                  <a:pos x="2746" y="2486"/>
                </a:cxn>
                <a:cxn ang="0">
                  <a:pos x="2673" y="2582"/>
                </a:cxn>
                <a:cxn ang="0">
                  <a:pos x="2585" y="2662"/>
                </a:cxn>
                <a:cxn ang="0">
                  <a:pos x="2477" y="2727"/>
                </a:cxn>
                <a:cxn ang="0">
                  <a:pos x="2364" y="2782"/>
                </a:cxn>
                <a:cxn ang="0">
                  <a:pos x="2242" y="2823"/>
                </a:cxn>
                <a:cxn ang="0">
                  <a:pos x="2212" y="2828"/>
                </a:cxn>
                <a:cxn ang="0">
                  <a:pos x="2164" y="2843"/>
                </a:cxn>
                <a:cxn ang="0">
                  <a:pos x="2090" y="2853"/>
                </a:cxn>
                <a:cxn ang="0">
                  <a:pos x="1997" y="2868"/>
                </a:cxn>
                <a:cxn ang="0">
                  <a:pos x="1880" y="2878"/>
                </a:cxn>
                <a:cxn ang="0">
                  <a:pos x="1738" y="2888"/>
                </a:cxn>
                <a:cxn ang="0">
                  <a:pos x="1576" y="2893"/>
                </a:cxn>
                <a:cxn ang="0">
                  <a:pos x="279" y="2893"/>
                </a:cxn>
                <a:cxn ang="0">
                  <a:pos x="1375" y="1577"/>
                </a:cxn>
                <a:cxn ang="0">
                  <a:pos x="1385" y="1567"/>
                </a:cxn>
                <a:cxn ang="0">
                  <a:pos x="1390" y="1557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77" y="106"/>
                </a:cxn>
                <a:cxn ang="0">
                  <a:pos x="1689" y="106"/>
                </a:cxn>
                <a:cxn ang="0">
                  <a:pos x="1806" y="116"/>
                </a:cxn>
                <a:cxn ang="0">
                  <a:pos x="1904" y="121"/>
                </a:cxn>
                <a:cxn ang="0">
                  <a:pos x="1982" y="131"/>
                </a:cxn>
                <a:cxn ang="0">
                  <a:pos x="2031" y="136"/>
                </a:cxn>
                <a:cxn ang="0">
                  <a:pos x="2154" y="161"/>
                </a:cxn>
                <a:cxn ang="0">
                  <a:pos x="2271" y="191"/>
                </a:cxn>
                <a:cxn ang="0">
                  <a:pos x="2399" y="236"/>
                </a:cxn>
                <a:cxn ang="0">
                  <a:pos x="2526" y="307"/>
                </a:cxn>
                <a:cxn ang="0">
                  <a:pos x="2570" y="337"/>
                </a:cxn>
                <a:cxn ang="0">
                  <a:pos x="2624" y="382"/>
                </a:cxn>
                <a:cxn ang="0">
                  <a:pos x="2687" y="442"/>
                </a:cxn>
                <a:cxn ang="0">
                  <a:pos x="2751" y="523"/>
                </a:cxn>
                <a:cxn ang="0">
                  <a:pos x="2800" y="618"/>
                </a:cxn>
                <a:cxn ang="0">
                  <a:pos x="2854" y="618"/>
                </a:cxn>
                <a:cxn ang="0">
                  <a:pos x="259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16"/>
                </a:cxn>
                <a:cxn ang="0">
                  <a:pos x="0" y="91"/>
                </a:cxn>
                <a:cxn ang="0">
                  <a:pos x="1131" y="1683"/>
                </a:cxn>
                <a:cxn ang="0">
                  <a:pos x="19" y="3018"/>
                </a:cxn>
                <a:cxn ang="0">
                  <a:pos x="9" y="3033"/>
                </a:cxn>
                <a:cxn ang="0">
                  <a:pos x="5" y="3043"/>
                </a:cxn>
                <a:cxn ang="0">
                  <a:pos x="0" y="3049"/>
                </a:cxn>
                <a:cxn ang="0">
                  <a:pos x="0" y="3069"/>
                </a:cxn>
                <a:cxn ang="0">
                  <a:pos x="5" y="3074"/>
                </a:cxn>
                <a:cxn ang="0">
                  <a:pos x="24" y="3084"/>
                </a:cxn>
                <a:cxn ang="0">
                  <a:pos x="58" y="3084"/>
                </a:cxn>
                <a:cxn ang="0">
                  <a:pos x="2594" y="3084"/>
                </a:cxn>
              </a:cxnLst>
              <a:rect l="0" t="0" r="r" b="b"/>
              <a:pathLst>
                <a:path w="2854" h="3084">
                  <a:moveTo>
                    <a:pt x="2594" y="3084"/>
                  </a:moveTo>
                  <a:lnTo>
                    <a:pt x="2854" y="2376"/>
                  </a:lnTo>
                  <a:lnTo>
                    <a:pt x="2800" y="2376"/>
                  </a:lnTo>
                  <a:lnTo>
                    <a:pt x="2746" y="2486"/>
                  </a:lnTo>
                  <a:lnTo>
                    <a:pt x="2673" y="2582"/>
                  </a:lnTo>
                  <a:lnTo>
                    <a:pt x="2585" y="2662"/>
                  </a:lnTo>
                  <a:lnTo>
                    <a:pt x="2477" y="2727"/>
                  </a:lnTo>
                  <a:lnTo>
                    <a:pt x="2364" y="2782"/>
                  </a:lnTo>
                  <a:lnTo>
                    <a:pt x="2242" y="2823"/>
                  </a:lnTo>
                  <a:lnTo>
                    <a:pt x="2212" y="2828"/>
                  </a:lnTo>
                  <a:lnTo>
                    <a:pt x="2164" y="2843"/>
                  </a:lnTo>
                  <a:lnTo>
                    <a:pt x="2090" y="2853"/>
                  </a:lnTo>
                  <a:lnTo>
                    <a:pt x="1997" y="2868"/>
                  </a:lnTo>
                  <a:lnTo>
                    <a:pt x="1880" y="2878"/>
                  </a:lnTo>
                  <a:lnTo>
                    <a:pt x="1738" y="2888"/>
                  </a:lnTo>
                  <a:lnTo>
                    <a:pt x="1576" y="2893"/>
                  </a:lnTo>
                  <a:lnTo>
                    <a:pt x="279" y="2893"/>
                  </a:lnTo>
                  <a:lnTo>
                    <a:pt x="1375" y="1577"/>
                  </a:lnTo>
                  <a:lnTo>
                    <a:pt x="1385" y="1567"/>
                  </a:lnTo>
                  <a:lnTo>
                    <a:pt x="1390" y="1557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77" y="106"/>
                  </a:lnTo>
                  <a:lnTo>
                    <a:pt x="1689" y="106"/>
                  </a:lnTo>
                  <a:lnTo>
                    <a:pt x="1806" y="116"/>
                  </a:lnTo>
                  <a:lnTo>
                    <a:pt x="1904" y="121"/>
                  </a:lnTo>
                  <a:lnTo>
                    <a:pt x="1982" y="131"/>
                  </a:lnTo>
                  <a:lnTo>
                    <a:pt x="2031" y="136"/>
                  </a:lnTo>
                  <a:lnTo>
                    <a:pt x="2154" y="161"/>
                  </a:lnTo>
                  <a:lnTo>
                    <a:pt x="2271" y="191"/>
                  </a:lnTo>
                  <a:lnTo>
                    <a:pt x="2399" y="236"/>
                  </a:lnTo>
                  <a:lnTo>
                    <a:pt x="2526" y="307"/>
                  </a:lnTo>
                  <a:lnTo>
                    <a:pt x="2570" y="337"/>
                  </a:lnTo>
                  <a:lnTo>
                    <a:pt x="2624" y="382"/>
                  </a:lnTo>
                  <a:lnTo>
                    <a:pt x="2687" y="442"/>
                  </a:lnTo>
                  <a:lnTo>
                    <a:pt x="2751" y="523"/>
                  </a:lnTo>
                  <a:lnTo>
                    <a:pt x="2800" y="618"/>
                  </a:lnTo>
                  <a:lnTo>
                    <a:pt x="2854" y="618"/>
                  </a:lnTo>
                  <a:lnTo>
                    <a:pt x="259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131" y="1683"/>
                  </a:lnTo>
                  <a:lnTo>
                    <a:pt x="19" y="3018"/>
                  </a:lnTo>
                  <a:lnTo>
                    <a:pt x="9" y="3033"/>
                  </a:lnTo>
                  <a:lnTo>
                    <a:pt x="5" y="3043"/>
                  </a:lnTo>
                  <a:lnTo>
                    <a:pt x="0" y="3049"/>
                  </a:lnTo>
                  <a:lnTo>
                    <a:pt x="0" y="3069"/>
                  </a:lnTo>
                  <a:lnTo>
                    <a:pt x="5" y="3074"/>
                  </a:lnTo>
                  <a:lnTo>
                    <a:pt x="24" y="3084"/>
                  </a:lnTo>
                  <a:lnTo>
                    <a:pt x="58" y="3084"/>
                  </a:lnTo>
                  <a:lnTo>
                    <a:pt x="259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8527" y="6903"/>
              <a:ext cx="920" cy="693"/>
            </a:xfrm>
            <a:custGeom>
              <a:avLst/>
              <a:gdLst/>
              <a:ahLst/>
              <a:cxnLst>
                <a:cxn ang="0">
                  <a:pos x="112" y="593"/>
                </a:cxn>
                <a:cxn ang="0">
                  <a:pos x="102" y="618"/>
                </a:cxn>
                <a:cxn ang="0">
                  <a:pos x="97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8"/>
                </a:cxn>
                <a:cxn ang="0">
                  <a:pos x="244" y="523"/>
                </a:cxn>
                <a:cxn ang="0">
                  <a:pos x="269" y="427"/>
                </a:cxn>
                <a:cxn ang="0">
                  <a:pos x="303" y="282"/>
                </a:cxn>
                <a:cxn ang="0">
                  <a:pos x="357" y="186"/>
                </a:cxn>
                <a:cxn ang="0">
                  <a:pos x="421" y="106"/>
                </a:cxn>
                <a:cxn ang="0">
                  <a:pos x="518" y="51"/>
                </a:cxn>
                <a:cxn ang="0">
                  <a:pos x="626" y="51"/>
                </a:cxn>
                <a:cxn ang="0">
                  <a:pos x="665" y="101"/>
                </a:cxn>
                <a:cxn ang="0">
                  <a:pos x="670" y="151"/>
                </a:cxn>
                <a:cxn ang="0">
                  <a:pos x="646" y="287"/>
                </a:cxn>
                <a:cxn ang="0">
                  <a:pos x="602" y="427"/>
                </a:cxn>
                <a:cxn ang="0">
                  <a:pos x="567" y="513"/>
                </a:cxn>
                <a:cxn ang="0">
                  <a:pos x="563" y="563"/>
                </a:cxn>
                <a:cxn ang="0">
                  <a:pos x="602" y="658"/>
                </a:cxn>
                <a:cxn ang="0">
                  <a:pos x="704" y="693"/>
                </a:cxn>
                <a:cxn ang="0">
                  <a:pos x="812" y="653"/>
                </a:cxn>
                <a:cxn ang="0">
                  <a:pos x="881" y="563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3"/>
                </a:cxn>
                <a:cxn ang="0">
                  <a:pos x="753" y="638"/>
                </a:cxn>
                <a:cxn ang="0">
                  <a:pos x="695" y="648"/>
                </a:cxn>
                <a:cxn ang="0">
                  <a:pos x="675" y="633"/>
                </a:cxn>
                <a:cxn ang="0">
                  <a:pos x="670" y="613"/>
                </a:cxn>
                <a:cxn ang="0">
                  <a:pos x="675" y="548"/>
                </a:cxn>
                <a:cxn ang="0">
                  <a:pos x="704" y="472"/>
                </a:cxn>
                <a:cxn ang="0">
                  <a:pos x="739" y="372"/>
                </a:cxn>
                <a:cxn ang="0">
                  <a:pos x="778" y="236"/>
                </a:cxn>
                <a:cxn ang="0">
                  <a:pos x="778" y="121"/>
                </a:cxn>
                <a:cxn ang="0">
                  <a:pos x="734" y="41"/>
                </a:cxn>
                <a:cxn ang="0">
                  <a:pos x="660" y="5"/>
                </a:cxn>
                <a:cxn ang="0">
                  <a:pos x="587" y="0"/>
                </a:cxn>
                <a:cxn ang="0">
                  <a:pos x="460" y="31"/>
                </a:cxn>
                <a:cxn ang="0">
                  <a:pos x="367" y="101"/>
                </a:cxn>
                <a:cxn ang="0">
                  <a:pos x="323" y="86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7" y="26"/>
                </a:cxn>
                <a:cxn ang="0">
                  <a:pos x="53" y="81"/>
                </a:cxn>
                <a:cxn ang="0">
                  <a:pos x="14" y="176"/>
                </a:cxn>
                <a:cxn ang="0">
                  <a:pos x="4" y="246"/>
                </a:cxn>
                <a:cxn ang="0">
                  <a:pos x="14" y="252"/>
                </a:cxn>
                <a:cxn ang="0">
                  <a:pos x="39" y="257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1"/>
                </a:cxn>
                <a:cxn ang="0">
                  <a:pos x="171" y="41"/>
                </a:cxn>
                <a:cxn ang="0">
                  <a:pos x="205" y="61"/>
                </a:cxn>
                <a:cxn ang="0">
                  <a:pos x="220" y="101"/>
                </a:cxn>
                <a:cxn ang="0">
                  <a:pos x="215" y="156"/>
                </a:cxn>
                <a:cxn ang="0">
                  <a:pos x="171" y="342"/>
                </a:cxn>
                <a:cxn ang="0">
                  <a:pos x="112" y="583"/>
                </a:cxn>
              </a:cxnLst>
              <a:rect l="0" t="0" r="r" b="b"/>
              <a:pathLst>
                <a:path w="920" h="693">
                  <a:moveTo>
                    <a:pt x="112" y="583"/>
                  </a:moveTo>
                  <a:lnTo>
                    <a:pt x="112" y="593"/>
                  </a:lnTo>
                  <a:lnTo>
                    <a:pt x="107" y="608"/>
                  </a:lnTo>
                  <a:lnTo>
                    <a:pt x="102" y="618"/>
                  </a:lnTo>
                  <a:lnTo>
                    <a:pt x="102" y="638"/>
                  </a:lnTo>
                  <a:lnTo>
                    <a:pt x="97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3"/>
                  </a:lnTo>
                  <a:lnTo>
                    <a:pt x="230" y="598"/>
                  </a:lnTo>
                  <a:lnTo>
                    <a:pt x="235" y="563"/>
                  </a:lnTo>
                  <a:lnTo>
                    <a:pt x="244" y="523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2"/>
                  </a:lnTo>
                  <a:lnTo>
                    <a:pt x="303" y="282"/>
                  </a:lnTo>
                  <a:lnTo>
                    <a:pt x="332" y="221"/>
                  </a:lnTo>
                  <a:lnTo>
                    <a:pt x="357" y="186"/>
                  </a:lnTo>
                  <a:lnTo>
                    <a:pt x="386" y="146"/>
                  </a:lnTo>
                  <a:lnTo>
                    <a:pt x="421" y="106"/>
                  </a:lnTo>
                  <a:lnTo>
                    <a:pt x="465" y="76"/>
                  </a:lnTo>
                  <a:lnTo>
                    <a:pt x="518" y="51"/>
                  </a:lnTo>
                  <a:lnTo>
                    <a:pt x="582" y="41"/>
                  </a:lnTo>
                  <a:lnTo>
                    <a:pt x="626" y="51"/>
                  </a:lnTo>
                  <a:lnTo>
                    <a:pt x="651" y="71"/>
                  </a:lnTo>
                  <a:lnTo>
                    <a:pt x="665" y="101"/>
                  </a:lnTo>
                  <a:lnTo>
                    <a:pt x="670" y="126"/>
                  </a:lnTo>
                  <a:lnTo>
                    <a:pt x="670" y="151"/>
                  </a:lnTo>
                  <a:lnTo>
                    <a:pt x="665" y="216"/>
                  </a:lnTo>
                  <a:lnTo>
                    <a:pt x="646" y="287"/>
                  </a:lnTo>
                  <a:lnTo>
                    <a:pt x="626" y="362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7" y="513"/>
                  </a:lnTo>
                  <a:lnTo>
                    <a:pt x="563" y="538"/>
                  </a:lnTo>
                  <a:lnTo>
                    <a:pt x="563" y="563"/>
                  </a:lnTo>
                  <a:lnTo>
                    <a:pt x="572" y="618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4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8"/>
                  </a:lnTo>
                  <a:lnTo>
                    <a:pt x="881" y="563"/>
                  </a:lnTo>
                  <a:lnTo>
                    <a:pt x="905" y="513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3"/>
                  </a:lnTo>
                  <a:lnTo>
                    <a:pt x="797" y="603"/>
                  </a:lnTo>
                  <a:lnTo>
                    <a:pt x="753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3"/>
                  </a:lnTo>
                  <a:lnTo>
                    <a:pt x="675" y="623"/>
                  </a:lnTo>
                  <a:lnTo>
                    <a:pt x="670" y="613"/>
                  </a:lnTo>
                  <a:lnTo>
                    <a:pt x="670" y="573"/>
                  </a:lnTo>
                  <a:lnTo>
                    <a:pt x="675" y="548"/>
                  </a:lnTo>
                  <a:lnTo>
                    <a:pt x="690" y="518"/>
                  </a:lnTo>
                  <a:lnTo>
                    <a:pt x="704" y="472"/>
                  </a:lnTo>
                  <a:lnTo>
                    <a:pt x="719" y="432"/>
                  </a:lnTo>
                  <a:lnTo>
                    <a:pt x="739" y="372"/>
                  </a:lnTo>
                  <a:lnTo>
                    <a:pt x="763" y="302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1"/>
                  </a:lnTo>
                  <a:lnTo>
                    <a:pt x="758" y="76"/>
                  </a:lnTo>
                  <a:lnTo>
                    <a:pt x="734" y="41"/>
                  </a:lnTo>
                  <a:lnTo>
                    <a:pt x="700" y="21"/>
                  </a:lnTo>
                  <a:lnTo>
                    <a:pt x="660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8" y="10"/>
                  </a:lnTo>
                  <a:lnTo>
                    <a:pt x="460" y="31"/>
                  </a:lnTo>
                  <a:lnTo>
                    <a:pt x="406" y="61"/>
                  </a:lnTo>
                  <a:lnTo>
                    <a:pt x="367" y="101"/>
                  </a:lnTo>
                  <a:lnTo>
                    <a:pt x="337" y="141"/>
                  </a:lnTo>
                  <a:lnTo>
                    <a:pt x="323" y="86"/>
                  </a:lnTo>
                  <a:lnTo>
                    <a:pt x="293" y="46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7" y="26"/>
                  </a:lnTo>
                  <a:lnTo>
                    <a:pt x="73" y="56"/>
                  </a:lnTo>
                  <a:lnTo>
                    <a:pt x="53" y="81"/>
                  </a:lnTo>
                  <a:lnTo>
                    <a:pt x="34" y="126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4" y="246"/>
                  </a:lnTo>
                  <a:lnTo>
                    <a:pt x="9" y="252"/>
                  </a:lnTo>
                  <a:lnTo>
                    <a:pt x="14" y="252"/>
                  </a:lnTo>
                  <a:lnTo>
                    <a:pt x="24" y="257"/>
                  </a:lnTo>
                  <a:lnTo>
                    <a:pt x="39" y="257"/>
                  </a:lnTo>
                  <a:lnTo>
                    <a:pt x="48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1"/>
                  </a:lnTo>
                  <a:lnTo>
                    <a:pt x="102" y="91"/>
                  </a:lnTo>
                  <a:lnTo>
                    <a:pt x="132" y="56"/>
                  </a:lnTo>
                  <a:lnTo>
                    <a:pt x="171" y="41"/>
                  </a:lnTo>
                  <a:lnTo>
                    <a:pt x="186" y="41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20" y="101"/>
                  </a:lnTo>
                  <a:lnTo>
                    <a:pt x="220" y="116"/>
                  </a:lnTo>
                  <a:lnTo>
                    <a:pt x="215" y="156"/>
                  </a:lnTo>
                  <a:lnTo>
                    <a:pt x="186" y="292"/>
                  </a:lnTo>
                  <a:lnTo>
                    <a:pt x="171" y="342"/>
                  </a:lnTo>
                  <a:lnTo>
                    <a:pt x="161" y="382"/>
                  </a:lnTo>
                  <a:lnTo>
                    <a:pt x="112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0" name="Freeform 62"/>
            <p:cNvSpPr>
              <a:spLocks noEditPoints="1"/>
            </p:cNvSpPr>
            <p:nvPr/>
          </p:nvSpPr>
          <p:spPr bwMode="auto">
            <a:xfrm>
              <a:off x="9623" y="6989"/>
              <a:ext cx="1107" cy="412"/>
            </a:xfrm>
            <a:custGeom>
              <a:avLst/>
              <a:gdLst/>
              <a:ahLst/>
              <a:cxnLst>
                <a:cxn ang="0">
                  <a:pos x="1053" y="75"/>
                </a:cxn>
                <a:cxn ang="0">
                  <a:pos x="1072" y="75"/>
                </a:cxn>
                <a:cxn ang="0">
                  <a:pos x="1102" y="60"/>
                </a:cxn>
                <a:cxn ang="0">
                  <a:pos x="1107" y="50"/>
                </a:cxn>
                <a:cxn ang="0">
                  <a:pos x="1107" y="20"/>
                </a:cxn>
                <a:cxn ang="0">
                  <a:pos x="1102" y="10"/>
                </a:cxn>
                <a:cxn ang="0">
                  <a:pos x="1082" y="0"/>
                </a:cxn>
                <a:cxn ang="0">
                  <a:pos x="30" y="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0" y="35"/>
                </a:cxn>
                <a:cxn ang="0">
                  <a:pos x="5" y="50"/>
                </a:cxn>
                <a:cxn ang="0">
                  <a:pos x="10" y="60"/>
                </a:cxn>
                <a:cxn ang="0">
                  <a:pos x="39" y="75"/>
                </a:cxn>
                <a:cxn ang="0">
                  <a:pos x="59" y="75"/>
                </a:cxn>
                <a:cxn ang="0">
                  <a:pos x="1053" y="75"/>
                </a:cxn>
                <a:cxn ang="0">
                  <a:pos x="1053" y="412"/>
                </a:cxn>
                <a:cxn ang="0">
                  <a:pos x="1082" y="412"/>
                </a:cxn>
                <a:cxn ang="0">
                  <a:pos x="1102" y="402"/>
                </a:cxn>
                <a:cxn ang="0">
                  <a:pos x="1107" y="391"/>
                </a:cxn>
                <a:cxn ang="0">
                  <a:pos x="1107" y="361"/>
                </a:cxn>
                <a:cxn ang="0">
                  <a:pos x="1102" y="351"/>
                </a:cxn>
                <a:cxn ang="0">
                  <a:pos x="1082" y="341"/>
                </a:cxn>
                <a:cxn ang="0">
                  <a:pos x="1072" y="341"/>
                </a:cxn>
                <a:cxn ang="0">
                  <a:pos x="1062" y="336"/>
                </a:cxn>
                <a:cxn ang="0">
                  <a:pos x="39" y="336"/>
                </a:cxn>
                <a:cxn ang="0">
                  <a:pos x="10" y="351"/>
                </a:cxn>
                <a:cxn ang="0">
                  <a:pos x="5" y="361"/>
                </a:cxn>
                <a:cxn ang="0">
                  <a:pos x="0" y="376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30" y="412"/>
                </a:cxn>
                <a:cxn ang="0">
                  <a:pos x="59" y="412"/>
                </a:cxn>
                <a:cxn ang="0">
                  <a:pos x="1053" y="412"/>
                </a:cxn>
              </a:cxnLst>
              <a:rect l="0" t="0" r="r" b="b"/>
              <a:pathLst>
                <a:path w="1107" h="412">
                  <a:moveTo>
                    <a:pt x="1053" y="75"/>
                  </a:moveTo>
                  <a:lnTo>
                    <a:pt x="1072" y="75"/>
                  </a:lnTo>
                  <a:lnTo>
                    <a:pt x="1102" y="60"/>
                  </a:lnTo>
                  <a:lnTo>
                    <a:pt x="1107" y="50"/>
                  </a:lnTo>
                  <a:lnTo>
                    <a:pt x="1107" y="20"/>
                  </a:lnTo>
                  <a:lnTo>
                    <a:pt x="1102" y="10"/>
                  </a:lnTo>
                  <a:lnTo>
                    <a:pt x="1082" y="0"/>
                  </a:lnTo>
                  <a:lnTo>
                    <a:pt x="30" y="0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0" y="35"/>
                  </a:lnTo>
                  <a:lnTo>
                    <a:pt x="5" y="50"/>
                  </a:lnTo>
                  <a:lnTo>
                    <a:pt x="10" y="60"/>
                  </a:lnTo>
                  <a:lnTo>
                    <a:pt x="39" y="75"/>
                  </a:lnTo>
                  <a:lnTo>
                    <a:pt x="59" y="75"/>
                  </a:lnTo>
                  <a:lnTo>
                    <a:pt x="1053" y="75"/>
                  </a:lnTo>
                  <a:close/>
                  <a:moveTo>
                    <a:pt x="1053" y="412"/>
                  </a:moveTo>
                  <a:lnTo>
                    <a:pt x="1082" y="412"/>
                  </a:lnTo>
                  <a:lnTo>
                    <a:pt x="1102" y="402"/>
                  </a:lnTo>
                  <a:lnTo>
                    <a:pt x="1107" y="391"/>
                  </a:lnTo>
                  <a:lnTo>
                    <a:pt x="1107" y="361"/>
                  </a:lnTo>
                  <a:lnTo>
                    <a:pt x="1102" y="351"/>
                  </a:lnTo>
                  <a:lnTo>
                    <a:pt x="1082" y="341"/>
                  </a:lnTo>
                  <a:lnTo>
                    <a:pt x="1072" y="341"/>
                  </a:lnTo>
                  <a:lnTo>
                    <a:pt x="1062" y="336"/>
                  </a:lnTo>
                  <a:lnTo>
                    <a:pt x="39" y="336"/>
                  </a:lnTo>
                  <a:lnTo>
                    <a:pt x="10" y="351"/>
                  </a:lnTo>
                  <a:lnTo>
                    <a:pt x="5" y="361"/>
                  </a:lnTo>
                  <a:lnTo>
                    <a:pt x="0" y="376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30" y="412"/>
                  </a:lnTo>
                  <a:lnTo>
                    <a:pt x="59" y="412"/>
                  </a:lnTo>
                  <a:lnTo>
                    <a:pt x="1053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1" name="Freeform 63"/>
            <p:cNvSpPr>
              <a:spLocks noEditPoints="1"/>
            </p:cNvSpPr>
            <p:nvPr/>
          </p:nvSpPr>
          <p:spPr bwMode="auto">
            <a:xfrm>
              <a:off x="10916" y="6557"/>
              <a:ext cx="695" cy="1054"/>
            </a:xfrm>
            <a:custGeom>
              <a:avLst/>
              <a:gdLst/>
              <a:ahLst/>
              <a:cxnLst>
                <a:cxn ang="0">
                  <a:pos x="690" y="412"/>
                </a:cxn>
                <a:cxn ang="0">
                  <a:pos x="651" y="216"/>
                </a:cxn>
                <a:cxn ang="0">
                  <a:pos x="563" y="85"/>
                </a:cxn>
                <a:cxn ang="0">
                  <a:pos x="435" y="10"/>
                </a:cxn>
                <a:cxn ang="0">
                  <a:pos x="259" y="10"/>
                </a:cxn>
                <a:cxn ang="0">
                  <a:pos x="132" y="80"/>
                </a:cxn>
                <a:cxn ang="0">
                  <a:pos x="58" y="191"/>
                </a:cxn>
                <a:cxn ang="0">
                  <a:pos x="14" y="326"/>
                </a:cxn>
                <a:cxn ang="0">
                  <a:pos x="0" y="447"/>
                </a:cxn>
                <a:cxn ang="0">
                  <a:pos x="4" y="678"/>
                </a:cxn>
                <a:cxn ang="0">
                  <a:pos x="34" y="803"/>
                </a:cxn>
                <a:cxn ang="0">
                  <a:pos x="88" y="924"/>
                </a:cxn>
                <a:cxn ang="0">
                  <a:pos x="190" y="1019"/>
                </a:cxn>
                <a:cxn ang="0">
                  <a:pos x="347" y="1054"/>
                </a:cxn>
                <a:cxn ang="0">
                  <a:pos x="504" y="1019"/>
                </a:cxn>
                <a:cxn ang="0">
                  <a:pos x="607" y="924"/>
                </a:cxn>
                <a:cxn ang="0">
                  <a:pos x="665" y="803"/>
                </a:cxn>
                <a:cxn ang="0">
                  <a:pos x="690" y="678"/>
                </a:cxn>
                <a:cxn ang="0">
                  <a:pos x="695" y="532"/>
                </a:cxn>
                <a:cxn ang="0">
                  <a:pos x="303" y="1009"/>
                </a:cxn>
                <a:cxn ang="0">
                  <a:pos x="220" y="959"/>
                </a:cxn>
                <a:cxn ang="0">
                  <a:pos x="156" y="844"/>
                </a:cxn>
                <a:cxn ang="0">
                  <a:pos x="137" y="628"/>
                </a:cxn>
                <a:cxn ang="0">
                  <a:pos x="142" y="291"/>
                </a:cxn>
                <a:cxn ang="0">
                  <a:pos x="186" y="136"/>
                </a:cxn>
                <a:cxn ang="0">
                  <a:pos x="264" y="65"/>
                </a:cxn>
                <a:cxn ang="0">
                  <a:pos x="347" y="45"/>
                </a:cxn>
                <a:cxn ang="0">
                  <a:pos x="460" y="80"/>
                </a:cxn>
                <a:cxn ang="0">
                  <a:pos x="533" y="186"/>
                </a:cxn>
                <a:cxn ang="0">
                  <a:pos x="558" y="387"/>
                </a:cxn>
                <a:cxn ang="0">
                  <a:pos x="563" y="628"/>
                </a:cxn>
                <a:cxn ang="0">
                  <a:pos x="543" y="839"/>
                </a:cxn>
                <a:cxn ang="0">
                  <a:pos x="489" y="944"/>
                </a:cxn>
                <a:cxn ang="0">
                  <a:pos x="421" y="999"/>
                </a:cxn>
                <a:cxn ang="0">
                  <a:pos x="347" y="1014"/>
                </a:cxn>
              </a:cxnLst>
              <a:rect l="0" t="0" r="r" b="b"/>
              <a:pathLst>
                <a:path w="695" h="1054">
                  <a:moveTo>
                    <a:pt x="695" y="532"/>
                  </a:moveTo>
                  <a:lnTo>
                    <a:pt x="690" y="412"/>
                  </a:lnTo>
                  <a:lnTo>
                    <a:pt x="680" y="311"/>
                  </a:lnTo>
                  <a:lnTo>
                    <a:pt x="651" y="216"/>
                  </a:lnTo>
                  <a:lnTo>
                    <a:pt x="607" y="136"/>
                  </a:lnTo>
                  <a:lnTo>
                    <a:pt x="563" y="85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47" y="0"/>
                  </a:lnTo>
                  <a:lnTo>
                    <a:pt x="259" y="10"/>
                  </a:lnTo>
                  <a:lnTo>
                    <a:pt x="190" y="40"/>
                  </a:lnTo>
                  <a:lnTo>
                    <a:pt x="132" y="80"/>
                  </a:lnTo>
                  <a:lnTo>
                    <a:pt x="88" y="131"/>
                  </a:lnTo>
                  <a:lnTo>
                    <a:pt x="58" y="191"/>
                  </a:lnTo>
                  <a:lnTo>
                    <a:pt x="34" y="256"/>
                  </a:lnTo>
                  <a:lnTo>
                    <a:pt x="14" y="326"/>
                  </a:lnTo>
                  <a:lnTo>
                    <a:pt x="4" y="387"/>
                  </a:lnTo>
                  <a:lnTo>
                    <a:pt x="0" y="447"/>
                  </a:lnTo>
                  <a:lnTo>
                    <a:pt x="0" y="618"/>
                  </a:lnTo>
                  <a:lnTo>
                    <a:pt x="4" y="678"/>
                  </a:lnTo>
                  <a:lnTo>
                    <a:pt x="14" y="738"/>
                  </a:lnTo>
                  <a:lnTo>
                    <a:pt x="34" y="803"/>
                  </a:lnTo>
                  <a:lnTo>
                    <a:pt x="58" y="869"/>
                  </a:lnTo>
                  <a:lnTo>
                    <a:pt x="88" y="924"/>
                  </a:lnTo>
                  <a:lnTo>
                    <a:pt x="132" y="979"/>
                  </a:lnTo>
                  <a:lnTo>
                    <a:pt x="190" y="1019"/>
                  </a:lnTo>
                  <a:lnTo>
                    <a:pt x="264" y="1044"/>
                  </a:lnTo>
                  <a:lnTo>
                    <a:pt x="347" y="1054"/>
                  </a:lnTo>
                  <a:lnTo>
                    <a:pt x="435" y="1044"/>
                  </a:lnTo>
                  <a:lnTo>
                    <a:pt x="504" y="1019"/>
                  </a:lnTo>
                  <a:lnTo>
                    <a:pt x="563" y="979"/>
                  </a:lnTo>
                  <a:lnTo>
                    <a:pt x="607" y="924"/>
                  </a:lnTo>
                  <a:lnTo>
                    <a:pt x="641" y="869"/>
                  </a:lnTo>
                  <a:lnTo>
                    <a:pt x="665" y="803"/>
                  </a:lnTo>
                  <a:lnTo>
                    <a:pt x="680" y="738"/>
                  </a:lnTo>
                  <a:lnTo>
                    <a:pt x="690" y="678"/>
                  </a:lnTo>
                  <a:lnTo>
                    <a:pt x="695" y="618"/>
                  </a:lnTo>
                  <a:lnTo>
                    <a:pt x="695" y="532"/>
                  </a:lnTo>
                  <a:close/>
                  <a:moveTo>
                    <a:pt x="347" y="1014"/>
                  </a:moveTo>
                  <a:lnTo>
                    <a:pt x="303" y="1009"/>
                  </a:lnTo>
                  <a:lnTo>
                    <a:pt x="259" y="989"/>
                  </a:lnTo>
                  <a:lnTo>
                    <a:pt x="220" y="959"/>
                  </a:lnTo>
                  <a:lnTo>
                    <a:pt x="181" y="909"/>
                  </a:lnTo>
                  <a:lnTo>
                    <a:pt x="156" y="844"/>
                  </a:lnTo>
                  <a:lnTo>
                    <a:pt x="142" y="743"/>
                  </a:lnTo>
                  <a:lnTo>
                    <a:pt x="137" y="628"/>
                  </a:lnTo>
                  <a:lnTo>
                    <a:pt x="137" y="402"/>
                  </a:lnTo>
                  <a:lnTo>
                    <a:pt x="142" y="291"/>
                  </a:lnTo>
                  <a:lnTo>
                    <a:pt x="161" y="201"/>
                  </a:lnTo>
                  <a:lnTo>
                    <a:pt x="186" y="136"/>
                  </a:lnTo>
                  <a:lnTo>
                    <a:pt x="220" y="90"/>
                  </a:lnTo>
                  <a:lnTo>
                    <a:pt x="264" y="65"/>
                  </a:lnTo>
                  <a:lnTo>
                    <a:pt x="308" y="50"/>
                  </a:lnTo>
                  <a:lnTo>
                    <a:pt x="347" y="45"/>
                  </a:lnTo>
                  <a:lnTo>
                    <a:pt x="406" y="55"/>
                  </a:lnTo>
                  <a:lnTo>
                    <a:pt x="460" y="80"/>
                  </a:lnTo>
                  <a:lnTo>
                    <a:pt x="504" y="125"/>
                  </a:lnTo>
                  <a:lnTo>
                    <a:pt x="533" y="186"/>
                  </a:lnTo>
                  <a:lnTo>
                    <a:pt x="553" y="276"/>
                  </a:lnTo>
                  <a:lnTo>
                    <a:pt x="558" y="387"/>
                  </a:lnTo>
                  <a:lnTo>
                    <a:pt x="563" y="512"/>
                  </a:lnTo>
                  <a:lnTo>
                    <a:pt x="563" y="628"/>
                  </a:lnTo>
                  <a:lnTo>
                    <a:pt x="553" y="738"/>
                  </a:lnTo>
                  <a:lnTo>
                    <a:pt x="543" y="839"/>
                  </a:lnTo>
                  <a:lnTo>
                    <a:pt x="523" y="899"/>
                  </a:lnTo>
                  <a:lnTo>
                    <a:pt x="489" y="944"/>
                  </a:lnTo>
                  <a:lnTo>
                    <a:pt x="455" y="979"/>
                  </a:lnTo>
                  <a:lnTo>
                    <a:pt x="421" y="999"/>
                  </a:lnTo>
                  <a:lnTo>
                    <a:pt x="381" y="1009"/>
                  </a:lnTo>
                  <a:lnTo>
                    <a:pt x="347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2" name="Freeform 64"/>
            <p:cNvSpPr>
              <a:spLocks noEditPoints="1"/>
            </p:cNvSpPr>
            <p:nvPr/>
          </p:nvSpPr>
          <p:spPr bwMode="auto">
            <a:xfrm>
              <a:off x="12139" y="4036"/>
              <a:ext cx="980" cy="999"/>
            </a:xfrm>
            <a:custGeom>
              <a:avLst/>
              <a:gdLst/>
              <a:ahLst/>
              <a:cxnLst>
                <a:cxn ang="0">
                  <a:pos x="681" y="86"/>
                </a:cxn>
                <a:cxn ang="0">
                  <a:pos x="583" y="10"/>
                </a:cxn>
                <a:cxn ang="0">
                  <a:pos x="421" y="15"/>
                </a:cxn>
                <a:cxn ang="0">
                  <a:pos x="240" y="121"/>
                </a:cxn>
                <a:cxn ang="0">
                  <a:pos x="93" y="301"/>
                </a:cxn>
                <a:cxn ang="0">
                  <a:pos x="10" y="527"/>
                </a:cxn>
                <a:cxn ang="0">
                  <a:pos x="10" y="743"/>
                </a:cxn>
                <a:cxn ang="0">
                  <a:pos x="79" y="899"/>
                </a:cxn>
                <a:cxn ang="0">
                  <a:pos x="206" y="984"/>
                </a:cxn>
                <a:cxn ang="0">
                  <a:pos x="309" y="999"/>
                </a:cxn>
                <a:cxn ang="0">
                  <a:pos x="392" y="974"/>
                </a:cxn>
                <a:cxn ang="0">
                  <a:pos x="500" y="899"/>
                </a:cxn>
                <a:cxn ang="0">
                  <a:pos x="588" y="899"/>
                </a:cxn>
                <a:cxn ang="0">
                  <a:pos x="686" y="984"/>
                </a:cxn>
                <a:cxn ang="0">
                  <a:pos x="808" y="989"/>
                </a:cxn>
                <a:cxn ang="0">
                  <a:pos x="887" y="924"/>
                </a:cxn>
                <a:cxn ang="0">
                  <a:pos x="955" y="768"/>
                </a:cxn>
                <a:cxn ang="0">
                  <a:pos x="980" y="678"/>
                </a:cxn>
                <a:cxn ang="0">
                  <a:pos x="975" y="643"/>
                </a:cxn>
                <a:cxn ang="0">
                  <a:pos x="945" y="638"/>
                </a:cxn>
                <a:cxn ang="0">
                  <a:pos x="931" y="648"/>
                </a:cxn>
                <a:cxn ang="0">
                  <a:pos x="926" y="678"/>
                </a:cxn>
                <a:cxn ang="0">
                  <a:pos x="887" y="814"/>
                </a:cxn>
                <a:cxn ang="0">
                  <a:pos x="838" y="909"/>
                </a:cxn>
                <a:cxn ang="0">
                  <a:pos x="764" y="949"/>
                </a:cxn>
                <a:cxn ang="0">
                  <a:pos x="715" y="929"/>
                </a:cxn>
                <a:cxn ang="0">
                  <a:pos x="701" y="874"/>
                </a:cxn>
                <a:cxn ang="0">
                  <a:pos x="696" y="819"/>
                </a:cxn>
                <a:cxn ang="0">
                  <a:pos x="710" y="743"/>
                </a:cxn>
                <a:cxn ang="0">
                  <a:pos x="740" y="628"/>
                </a:cxn>
                <a:cxn ang="0">
                  <a:pos x="759" y="542"/>
                </a:cxn>
                <a:cxn ang="0">
                  <a:pos x="794" y="412"/>
                </a:cxn>
                <a:cxn ang="0">
                  <a:pos x="818" y="301"/>
                </a:cxn>
                <a:cxn ang="0">
                  <a:pos x="852" y="181"/>
                </a:cxn>
                <a:cxn ang="0">
                  <a:pos x="862" y="141"/>
                </a:cxn>
                <a:cxn ang="0">
                  <a:pos x="867" y="111"/>
                </a:cxn>
                <a:cxn ang="0">
                  <a:pos x="862" y="86"/>
                </a:cxn>
                <a:cxn ang="0">
                  <a:pos x="842" y="55"/>
                </a:cxn>
                <a:cxn ang="0">
                  <a:pos x="769" y="55"/>
                </a:cxn>
                <a:cxn ang="0">
                  <a:pos x="720" y="106"/>
                </a:cxn>
                <a:cxn ang="0">
                  <a:pos x="573" y="713"/>
                </a:cxn>
                <a:cxn ang="0">
                  <a:pos x="549" y="768"/>
                </a:cxn>
                <a:cxn ang="0">
                  <a:pos x="461" y="869"/>
                </a:cxn>
                <a:cxn ang="0">
                  <a:pos x="338" y="944"/>
                </a:cxn>
                <a:cxn ang="0">
                  <a:pos x="240" y="939"/>
                </a:cxn>
                <a:cxn ang="0">
                  <a:pos x="182" y="879"/>
                </a:cxn>
                <a:cxn ang="0">
                  <a:pos x="152" y="789"/>
                </a:cxn>
                <a:cxn ang="0">
                  <a:pos x="157" y="678"/>
                </a:cxn>
                <a:cxn ang="0">
                  <a:pos x="191" y="497"/>
                </a:cxn>
                <a:cxn ang="0">
                  <a:pos x="240" y="327"/>
                </a:cxn>
                <a:cxn ang="0">
                  <a:pos x="324" y="171"/>
                </a:cxn>
                <a:cxn ang="0">
                  <a:pos x="451" y="65"/>
                </a:cxn>
                <a:cxn ang="0">
                  <a:pos x="573" y="60"/>
                </a:cxn>
                <a:cxn ang="0">
                  <a:pos x="642" y="121"/>
                </a:cxn>
                <a:cxn ang="0">
                  <a:pos x="676" y="201"/>
                </a:cxn>
                <a:cxn ang="0">
                  <a:pos x="686" y="256"/>
                </a:cxn>
                <a:cxn ang="0">
                  <a:pos x="681" y="281"/>
                </a:cxn>
              </a:cxnLst>
              <a:rect l="0" t="0" r="r" b="b"/>
              <a:pathLst>
                <a:path w="980" h="999">
                  <a:moveTo>
                    <a:pt x="715" y="141"/>
                  </a:moveTo>
                  <a:lnTo>
                    <a:pt x="681" y="86"/>
                  </a:lnTo>
                  <a:lnTo>
                    <a:pt x="637" y="40"/>
                  </a:lnTo>
                  <a:lnTo>
                    <a:pt x="583" y="10"/>
                  </a:lnTo>
                  <a:lnTo>
                    <a:pt x="514" y="0"/>
                  </a:lnTo>
                  <a:lnTo>
                    <a:pt x="421" y="15"/>
                  </a:lnTo>
                  <a:lnTo>
                    <a:pt x="328" y="55"/>
                  </a:lnTo>
                  <a:lnTo>
                    <a:pt x="240" y="121"/>
                  </a:lnTo>
                  <a:lnTo>
                    <a:pt x="162" y="201"/>
                  </a:lnTo>
                  <a:lnTo>
                    <a:pt x="93" y="301"/>
                  </a:lnTo>
                  <a:lnTo>
                    <a:pt x="45" y="412"/>
                  </a:lnTo>
                  <a:lnTo>
                    <a:pt x="10" y="527"/>
                  </a:lnTo>
                  <a:lnTo>
                    <a:pt x="0" y="648"/>
                  </a:lnTo>
                  <a:lnTo>
                    <a:pt x="10" y="743"/>
                  </a:lnTo>
                  <a:lnTo>
                    <a:pt x="35" y="829"/>
                  </a:lnTo>
                  <a:lnTo>
                    <a:pt x="79" y="899"/>
                  </a:lnTo>
                  <a:lnTo>
                    <a:pt x="138" y="954"/>
                  </a:lnTo>
                  <a:lnTo>
                    <a:pt x="206" y="984"/>
                  </a:lnTo>
                  <a:lnTo>
                    <a:pt x="284" y="999"/>
                  </a:lnTo>
                  <a:lnTo>
                    <a:pt x="309" y="999"/>
                  </a:lnTo>
                  <a:lnTo>
                    <a:pt x="348" y="989"/>
                  </a:lnTo>
                  <a:lnTo>
                    <a:pt x="392" y="974"/>
                  </a:lnTo>
                  <a:lnTo>
                    <a:pt x="441" y="944"/>
                  </a:lnTo>
                  <a:lnTo>
                    <a:pt x="500" y="899"/>
                  </a:lnTo>
                  <a:lnTo>
                    <a:pt x="563" y="834"/>
                  </a:lnTo>
                  <a:lnTo>
                    <a:pt x="588" y="899"/>
                  </a:lnTo>
                  <a:lnTo>
                    <a:pt x="627" y="949"/>
                  </a:lnTo>
                  <a:lnTo>
                    <a:pt x="686" y="984"/>
                  </a:lnTo>
                  <a:lnTo>
                    <a:pt x="759" y="999"/>
                  </a:lnTo>
                  <a:lnTo>
                    <a:pt x="808" y="989"/>
                  </a:lnTo>
                  <a:lnTo>
                    <a:pt x="852" y="964"/>
                  </a:lnTo>
                  <a:lnTo>
                    <a:pt x="887" y="924"/>
                  </a:lnTo>
                  <a:lnTo>
                    <a:pt x="916" y="879"/>
                  </a:lnTo>
                  <a:lnTo>
                    <a:pt x="955" y="768"/>
                  </a:lnTo>
                  <a:lnTo>
                    <a:pt x="970" y="713"/>
                  </a:lnTo>
                  <a:lnTo>
                    <a:pt x="980" y="678"/>
                  </a:lnTo>
                  <a:lnTo>
                    <a:pt x="980" y="648"/>
                  </a:lnTo>
                  <a:lnTo>
                    <a:pt x="975" y="643"/>
                  </a:lnTo>
                  <a:lnTo>
                    <a:pt x="965" y="638"/>
                  </a:lnTo>
                  <a:lnTo>
                    <a:pt x="945" y="638"/>
                  </a:lnTo>
                  <a:lnTo>
                    <a:pt x="936" y="643"/>
                  </a:lnTo>
                  <a:lnTo>
                    <a:pt x="931" y="648"/>
                  </a:lnTo>
                  <a:lnTo>
                    <a:pt x="931" y="663"/>
                  </a:lnTo>
                  <a:lnTo>
                    <a:pt x="926" y="678"/>
                  </a:lnTo>
                  <a:lnTo>
                    <a:pt x="906" y="748"/>
                  </a:lnTo>
                  <a:lnTo>
                    <a:pt x="887" y="814"/>
                  </a:lnTo>
                  <a:lnTo>
                    <a:pt x="862" y="869"/>
                  </a:lnTo>
                  <a:lnTo>
                    <a:pt x="838" y="909"/>
                  </a:lnTo>
                  <a:lnTo>
                    <a:pt x="803" y="939"/>
                  </a:lnTo>
                  <a:lnTo>
                    <a:pt x="764" y="949"/>
                  </a:lnTo>
                  <a:lnTo>
                    <a:pt x="735" y="944"/>
                  </a:lnTo>
                  <a:lnTo>
                    <a:pt x="715" y="929"/>
                  </a:lnTo>
                  <a:lnTo>
                    <a:pt x="705" y="904"/>
                  </a:lnTo>
                  <a:lnTo>
                    <a:pt x="701" y="874"/>
                  </a:lnTo>
                  <a:lnTo>
                    <a:pt x="696" y="849"/>
                  </a:lnTo>
                  <a:lnTo>
                    <a:pt x="696" y="819"/>
                  </a:lnTo>
                  <a:lnTo>
                    <a:pt x="701" y="784"/>
                  </a:lnTo>
                  <a:lnTo>
                    <a:pt x="710" y="743"/>
                  </a:lnTo>
                  <a:lnTo>
                    <a:pt x="725" y="688"/>
                  </a:lnTo>
                  <a:lnTo>
                    <a:pt x="740" y="628"/>
                  </a:lnTo>
                  <a:lnTo>
                    <a:pt x="749" y="583"/>
                  </a:lnTo>
                  <a:lnTo>
                    <a:pt x="759" y="542"/>
                  </a:lnTo>
                  <a:lnTo>
                    <a:pt x="774" y="487"/>
                  </a:lnTo>
                  <a:lnTo>
                    <a:pt x="794" y="412"/>
                  </a:lnTo>
                  <a:lnTo>
                    <a:pt x="808" y="357"/>
                  </a:lnTo>
                  <a:lnTo>
                    <a:pt x="818" y="301"/>
                  </a:lnTo>
                  <a:lnTo>
                    <a:pt x="833" y="246"/>
                  </a:lnTo>
                  <a:lnTo>
                    <a:pt x="852" y="181"/>
                  </a:lnTo>
                  <a:lnTo>
                    <a:pt x="857" y="156"/>
                  </a:lnTo>
                  <a:lnTo>
                    <a:pt x="862" y="141"/>
                  </a:lnTo>
                  <a:lnTo>
                    <a:pt x="862" y="121"/>
                  </a:lnTo>
                  <a:lnTo>
                    <a:pt x="867" y="111"/>
                  </a:lnTo>
                  <a:lnTo>
                    <a:pt x="867" y="106"/>
                  </a:lnTo>
                  <a:lnTo>
                    <a:pt x="862" y="86"/>
                  </a:lnTo>
                  <a:lnTo>
                    <a:pt x="852" y="65"/>
                  </a:lnTo>
                  <a:lnTo>
                    <a:pt x="842" y="55"/>
                  </a:lnTo>
                  <a:lnTo>
                    <a:pt x="803" y="45"/>
                  </a:lnTo>
                  <a:lnTo>
                    <a:pt x="769" y="55"/>
                  </a:lnTo>
                  <a:lnTo>
                    <a:pt x="740" y="75"/>
                  </a:lnTo>
                  <a:lnTo>
                    <a:pt x="720" y="106"/>
                  </a:lnTo>
                  <a:lnTo>
                    <a:pt x="715" y="141"/>
                  </a:lnTo>
                  <a:close/>
                  <a:moveTo>
                    <a:pt x="573" y="713"/>
                  </a:moveTo>
                  <a:lnTo>
                    <a:pt x="568" y="738"/>
                  </a:lnTo>
                  <a:lnTo>
                    <a:pt x="549" y="768"/>
                  </a:lnTo>
                  <a:lnTo>
                    <a:pt x="529" y="794"/>
                  </a:lnTo>
                  <a:lnTo>
                    <a:pt x="461" y="869"/>
                  </a:lnTo>
                  <a:lnTo>
                    <a:pt x="397" y="919"/>
                  </a:lnTo>
                  <a:lnTo>
                    <a:pt x="338" y="944"/>
                  </a:lnTo>
                  <a:lnTo>
                    <a:pt x="289" y="949"/>
                  </a:lnTo>
                  <a:lnTo>
                    <a:pt x="240" y="939"/>
                  </a:lnTo>
                  <a:lnTo>
                    <a:pt x="206" y="914"/>
                  </a:lnTo>
                  <a:lnTo>
                    <a:pt x="182" y="879"/>
                  </a:lnTo>
                  <a:lnTo>
                    <a:pt x="162" y="834"/>
                  </a:lnTo>
                  <a:lnTo>
                    <a:pt x="152" y="789"/>
                  </a:lnTo>
                  <a:lnTo>
                    <a:pt x="152" y="743"/>
                  </a:lnTo>
                  <a:lnTo>
                    <a:pt x="157" y="678"/>
                  </a:lnTo>
                  <a:lnTo>
                    <a:pt x="172" y="593"/>
                  </a:lnTo>
                  <a:lnTo>
                    <a:pt x="191" y="497"/>
                  </a:lnTo>
                  <a:lnTo>
                    <a:pt x="216" y="407"/>
                  </a:lnTo>
                  <a:lnTo>
                    <a:pt x="240" y="327"/>
                  </a:lnTo>
                  <a:lnTo>
                    <a:pt x="270" y="261"/>
                  </a:lnTo>
                  <a:lnTo>
                    <a:pt x="324" y="171"/>
                  </a:lnTo>
                  <a:lnTo>
                    <a:pt x="387" y="106"/>
                  </a:lnTo>
                  <a:lnTo>
                    <a:pt x="451" y="65"/>
                  </a:lnTo>
                  <a:lnTo>
                    <a:pt x="519" y="50"/>
                  </a:lnTo>
                  <a:lnTo>
                    <a:pt x="573" y="60"/>
                  </a:lnTo>
                  <a:lnTo>
                    <a:pt x="612" y="86"/>
                  </a:lnTo>
                  <a:lnTo>
                    <a:pt x="642" y="121"/>
                  </a:lnTo>
                  <a:lnTo>
                    <a:pt x="666" y="161"/>
                  </a:lnTo>
                  <a:lnTo>
                    <a:pt x="676" y="201"/>
                  </a:lnTo>
                  <a:lnTo>
                    <a:pt x="686" y="231"/>
                  </a:lnTo>
                  <a:lnTo>
                    <a:pt x="686" y="256"/>
                  </a:lnTo>
                  <a:lnTo>
                    <a:pt x="681" y="271"/>
                  </a:lnTo>
                  <a:lnTo>
                    <a:pt x="681" y="281"/>
                  </a:lnTo>
                  <a:lnTo>
                    <a:pt x="573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13256" y="4649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2" y="617"/>
                </a:cxn>
                <a:cxn ang="0">
                  <a:pos x="98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7"/>
                </a:cxn>
                <a:cxn ang="0">
                  <a:pos x="244" y="522"/>
                </a:cxn>
                <a:cxn ang="0">
                  <a:pos x="269" y="427"/>
                </a:cxn>
                <a:cxn ang="0">
                  <a:pos x="303" y="281"/>
                </a:cxn>
                <a:cxn ang="0">
                  <a:pos x="357" y="186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6" y="50"/>
                </a:cxn>
                <a:cxn ang="0">
                  <a:pos x="665" y="100"/>
                </a:cxn>
                <a:cxn ang="0">
                  <a:pos x="670" y="150"/>
                </a:cxn>
                <a:cxn ang="0">
                  <a:pos x="646" y="286"/>
                </a:cxn>
                <a:cxn ang="0">
                  <a:pos x="602" y="427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8"/>
                </a:cxn>
                <a:cxn ang="0">
                  <a:pos x="705" y="693"/>
                </a:cxn>
                <a:cxn ang="0">
                  <a:pos x="812" y="653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8"/>
                </a:cxn>
                <a:cxn ang="0">
                  <a:pos x="695" y="648"/>
                </a:cxn>
                <a:cxn ang="0">
                  <a:pos x="675" y="632"/>
                </a:cxn>
                <a:cxn ang="0">
                  <a:pos x="670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3" y="80"/>
                </a:cxn>
                <a:cxn ang="0">
                  <a:pos x="14" y="176"/>
                </a:cxn>
                <a:cxn ang="0">
                  <a:pos x="5" y="246"/>
                </a:cxn>
                <a:cxn ang="0">
                  <a:pos x="14" y="251"/>
                </a:cxn>
                <a:cxn ang="0">
                  <a:pos x="39" y="256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7" y="607"/>
                  </a:lnTo>
                  <a:lnTo>
                    <a:pt x="102" y="617"/>
                  </a:lnTo>
                  <a:lnTo>
                    <a:pt x="102" y="638"/>
                  </a:lnTo>
                  <a:lnTo>
                    <a:pt x="98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4" y="522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6"/>
                  </a:lnTo>
                  <a:lnTo>
                    <a:pt x="386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6" y="50"/>
                  </a:lnTo>
                  <a:lnTo>
                    <a:pt x="651" y="70"/>
                  </a:lnTo>
                  <a:lnTo>
                    <a:pt x="665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5" y="216"/>
                  </a:lnTo>
                  <a:lnTo>
                    <a:pt x="646" y="286"/>
                  </a:lnTo>
                  <a:lnTo>
                    <a:pt x="626" y="361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2" y="617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5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7"/>
                  </a:lnTo>
                  <a:lnTo>
                    <a:pt x="881" y="562"/>
                  </a:lnTo>
                  <a:lnTo>
                    <a:pt x="905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0" y="612"/>
                  </a:lnTo>
                  <a:lnTo>
                    <a:pt x="670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19" y="432"/>
                  </a:lnTo>
                  <a:lnTo>
                    <a:pt x="739" y="371"/>
                  </a:lnTo>
                  <a:lnTo>
                    <a:pt x="763" y="301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0"/>
                  </a:lnTo>
                  <a:lnTo>
                    <a:pt x="758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7" y="140"/>
                  </a:lnTo>
                  <a:lnTo>
                    <a:pt x="323" y="85"/>
                  </a:lnTo>
                  <a:lnTo>
                    <a:pt x="293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3" y="80"/>
                  </a:lnTo>
                  <a:lnTo>
                    <a:pt x="34" y="125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9" y="251"/>
                  </a:lnTo>
                  <a:lnTo>
                    <a:pt x="14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0"/>
                  </a:lnTo>
                  <a:lnTo>
                    <a:pt x="102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14416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9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4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5" y="10"/>
                </a:cxn>
                <a:cxn ang="0">
                  <a:pos x="333" y="15"/>
                </a:cxn>
                <a:cxn ang="0">
                  <a:pos x="157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52"/>
                </a:cxn>
                <a:cxn ang="0">
                  <a:pos x="196" y="176"/>
                </a:cxn>
                <a:cxn ang="0">
                  <a:pos x="328" y="65"/>
                </a:cxn>
                <a:cxn ang="0">
                  <a:pos x="431" y="50"/>
                </a:cxn>
                <a:cxn ang="0">
                  <a:pos x="499" y="101"/>
                </a:cxn>
                <a:cxn ang="0">
                  <a:pos x="519" y="236"/>
                </a:cxn>
                <a:cxn ang="0">
                  <a:pos x="470" y="462"/>
                </a:cxn>
                <a:cxn ang="0">
                  <a:pos x="382" y="799"/>
                </a:cxn>
                <a:cxn ang="0">
                  <a:pos x="254" y="939"/>
                </a:cxn>
                <a:cxn ang="0">
                  <a:pos x="142" y="939"/>
                </a:cxn>
                <a:cxn ang="0">
                  <a:pos x="166" y="879"/>
                </a:cxn>
                <a:cxn ang="0">
                  <a:pos x="186" y="763"/>
                </a:cxn>
                <a:cxn ang="0">
                  <a:pos x="117" y="723"/>
                </a:cxn>
                <a:cxn ang="0">
                  <a:pos x="10" y="804"/>
                </a:cxn>
                <a:cxn ang="0">
                  <a:pos x="29" y="934"/>
                </a:cxn>
                <a:cxn ang="0">
                  <a:pos x="152" y="994"/>
                </a:cxn>
                <a:cxn ang="0">
                  <a:pos x="318" y="959"/>
                </a:cxn>
                <a:cxn ang="0">
                  <a:pos x="426" y="834"/>
                </a:cxn>
                <a:cxn ang="0">
                  <a:pos x="529" y="964"/>
                </a:cxn>
                <a:cxn ang="0">
                  <a:pos x="734" y="984"/>
                </a:cxn>
                <a:cxn ang="0">
                  <a:pos x="910" y="849"/>
                </a:cxn>
                <a:cxn ang="0">
                  <a:pos x="994" y="688"/>
                </a:cxn>
                <a:cxn ang="0">
                  <a:pos x="989" y="638"/>
                </a:cxn>
                <a:cxn ang="0">
                  <a:pos x="945" y="663"/>
                </a:cxn>
                <a:cxn ang="0">
                  <a:pos x="827" y="874"/>
                </a:cxn>
                <a:cxn ang="0">
                  <a:pos x="695" y="944"/>
                </a:cxn>
                <a:cxn ang="0">
                  <a:pos x="582" y="919"/>
                </a:cxn>
                <a:cxn ang="0">
                  <a:pos x="543" y="804"/>
                </a:cxn>
                <a:cxn ang="0">
                  <a:pos x="582" y="613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9" y="91"/>
                  </a:lnTo>
                  <a:lnTo>
                    <a:pt x="808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1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50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4" y="30"/>
                  </a:lnTo>
                  <a:lnTo>
                    <a:pt x="950" y="15"/>
                  </a:lnTo>
                  <a:lnTo>
                    <a:pt x="906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6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3" y="60"/>
                  </a:lnTo>
                  <a:lnTo>
                    <a:pt x="529" y="30"/>
                  </a:lnTo>
                  <a:lnTo>
                    <a:pt x="485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6" y="96"/>
                  </a:lnTo>
                  <a:lnTo>
                    <a:pt x="157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4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3" y="362"/>
                  </a:lnTo>
                  <a:lnTo>
                    <a:pt x="108" y="357"/>
                  </a:lnTo>
                  <a:lnTo>
                    <a:pt x="117" y="352"/>
                  </a:lnTo>
                  <a:lnTo>
                    <a:pt x="117" y="337"/>
                  </a:lnTo>
                  <a:lnTo>
                    <a:pt x="152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1" y="50"/>
                  </a:lnTo>
                  <a:lnTo>
                    <a:pt x="455" y="60"/>
                  </a:lnTo>
                  <a:lnTo>
                    <a:pt x="480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1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10" y="804"/>
                  </a:lnTo>
                  <a:lnTo>
                    <a:pt x="0" y="854"/>
                  </a:lnTo>
                  <a:lnTo>
                    <a:pt x="10" y="899"/>
                  </a:lnTo>
                  <a:lnTo>
                    <a:pt x="29" y="934"/>
                  </a:lnTo>
                  <a:lnTo>
                    <a:pt x="64" y="964"/>
                  </a:lnTo>
                  <a:lnTo>
                    <a:pt x="108" y="984"/>
                  </a:lnTo>
                  <a:lnTo>
                    <a:pt x="152" y="994"/>
                  </a:lnTo>
                  <a:lnTo>
                    <a:pt x="201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80" y="924"/>
                  </a:lnTo>
                  <a:lnTo>
                    <a:pt x="529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2" y="904"/>
                  </a:lnTo>
                  <a:lnTo>
                    <a:pt x="910" y="849"/>
                  </a:lnTo>
                  <a:lnTo>
                    <a:pt x="950" y="789"/>
                  </a:lnTo>
                  <a:lnTo>
                    <a:pt x="979" y="733"/>
                  </a:lnTo>
                  <a:lnTo>
                    <a:pt x="994" y="688"/>
                  </a:lnTo>
                  <a:lnTo>
                    <a:pt x="999" y="658"/>
                  </a:lnTo>
                  <a:lnTo>
                    <a:pt x="999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5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15635" y="3434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3" y="617"/>
                </a:cxn>
                <a:cxn ang="0">
                  <a:pos x="98" y="642"/>
                </a:cxn>
                <a:cxn ang="0">
                  <a:pos x="117" y="682"/>
                </a:cxn>
                <a:cxn ang="0">
                  <a:pos x="152" y="693"/>
                </a:cxn>
                <a:cxn ang="0">
                  <a:pos x="186" y="682"/>
                </a:cxn>
                <a:cxn ang="0">
                  <a:pos x="210" y="657"/>
                </a:cxn>
                <a:cxn ang="0">
                  <a:pos x="230" y="597"/>
                </a:cxn>
                <a:cxn ang="0">
                  <a:pos x="245" y="522"/>
                </a:cxn>
                <a:cxn ang="0">
                  <a:pos x="269" y="426"/>
                </a:cxn>
                <a:cxn ang="0">
                  <a:pos x="303" y="281"/>
                </a:cxn>
                <a:cxn ang="0">
                  <a:pos x="357" y="185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7" y="50"/>
                </a:cxn>
                <a:cxn ang="0">
                  <a:pos x="666" y="100"/>
                </a:cxn>
                <a:cxn ang="0">
                  <a:pos x="671" y="150"/>
                </a:cxn>
                <a:cxn ang="0">
                  <a:pos x="646" y="286"/>
                </a:cxn>
                <a:cxn ang="0">
                  <a:pos x="602" y="426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7"/>
                </a:cxn>
                <a:cxn ang="0">
                  <a:pos x="705" y="693"/>
                </a:cxn>
                <a:cxn ang="0">
                  <a:pos x="813" y="652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6"/>
                </a:cxn>
                <a:cxn ang="0">
                  <a:pos x="906" y="436"/>
                </a:cxn>
                <a:cxn ang="0">
                  <a:pos x="876" y="441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7"/>
                </a:cxn>
                <a:cxn ang="0">
                  <a:pos x="695" y="647"/>
                </a:cxn>
                <a:cxn ang="0">
                  <a:pos x="675" y="632"/>
                </a:cxn>
                <a:cxn ang="0">
                  <a:pos x="671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4" y="80"/>
                </a:cxn>
                <a:cxn ang="0">
                  <a:pos x="15" y="175"/>
                </a:cxn>
                <a:cxn ang="0">
                  <a:pos x="5" y="246"/>
                </a:cxn>
                <a:cxn ang="0">
                  <a:pos x="15" y="251"/>
                </a:cxn>
                <a:cxn ang="0">
                  <a:pos x="39" y="256"/>
                </a:cxn>
                <a:cxn ang="0">
                  <a:pos x="54" y="236"/>
                </a:cxn>
                <a:cxn ang="0">
                  <a:pos x="59" y="205"/>
                </a:cxn>
                <a:cxn ang="0">
                  <a:pos x="103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8" y="607"/>
                  </a:lnTo>
                  <a:lnTo>
                    <a:pt x="103" y="617"/>
                  </a:lnTo>
                  <a:lnTo>
                    <a:pt x="103" y="637"/>
                  </a:lnTo>
                  <a:lnTo>
                    <a:pt x="98" y="642"/>
                  </a:lnTo>
                  <a:lnTo>
                    <a:pt x="108" y="672"/>
                  </a:lnTo>
                  <a:lnTo>
                    <a:pt x="117" y="682"/>
                  </a:lnTo>
                  <a:lnTo>
                    <a:pt x="137" y="693"/>
                  </a:lnTo>
                  <a:lnTo>
                    <a:pt x="152" y="693"/>
                  </a:lnTo>
                  <a:lnTo>
                    <a:pt x="171" y="688"/>
                  </a:lnTo>
                  <a:lnTo>
                    <a:pt x="186" y="682"/>
                  </a:lnTo>
                  <a:lnTo>
                    <a:pt x="201" y="672"/>
                  </a:lnTo>
                  <a:lnTo>
                    <a:pt x="210" y="657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5" y="522"/>
                  </a:lnTo>
                  <a:lnTo>
                    <a:pt x="259" y="472"/>
                  </a:lnTo>
                  <a:lnTo>
                    <a:pt x="269" y="426"/>
                  </a:lnTo>
                  <a:lnTo>
                    <a:pt x="294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5"/>
                  </a:lnTo>
                  <a:lnTo>
                    <a:pt x="387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7" y="50"/>
                  </a:lnTo>
                  <a:lnTo>
                    <a:pt x="651" y="70"/>
                  </a:lnTo>
                  <a:lnTo>
                    <a:pt x="666" y="100"/>
                  </a:lnTo>
                  <a:lnTo>
                    <a:pt x="671" y="125"/>
                  </a:lnTo>
                  <a:lnTo>
                    <a:pt x="671" y="150"/>
                  </a:lnTo>
                  <a:lnTo>
                    <a:pt x="666" y="215"/>
                  </a:lnTo>
                  <a:lnTo>
                    <a:pt x="646" y="286"/>
                  </a:lnTo>
                  <a:lnTo>
                    <a:pt x="627" y="361"/>
                  </a:lnTo>
                  <a:lnTo>
                    <a:pt x="602" y="426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3" y="617"/>
                  </a:lnTo>
                  <a:lnTo>
                    <a:pt x="602" y="657"/>
                  </a:lnTo>
                  <a:lnTo>
                    <a:pt x="651" y="682"/>
                  </a:lnTo>
                  <a:lnTo>
                    <a:pt x="705" y="693"/>
                  </a:lnTo>
                  <a:lnTo>
                    <a:pt x="764" y="682"/>
                  </a:lnTo>
                  <a:lnTo>
                    <a:pt x="813" y="652"/>
                  </a:lnTo>
                  <a:lnTo>
                    <a:pt x="852" y="607"/>
                  </a:lnTo>
                  <a:lnTo>
                    <a:pt x="881" y="562"/>
                  </a:lnTo>
                  <a:lnTo>
                    <a:pt x="906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6"/>
                  </a:lnTo>
                  <a:lnTo>
                    <a:pt x="910" y="441"/>
                  </a:lnTo>
                  <a:lnTo>
                    <a:pt x="906" y="436"/>
                  </a:lnTo>
                  <a:lnTo>
                    <a:pt x="886" y="436"/>
                  </a:lnTo>
                  <a:lnTo>
                    <a:pt x="876" y="441"/>
                  </a:lnTo>
                  <a:lnTo>
                    <a:pt x="876" y="446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7"/>
                  </a:lnTo>
                  <a:lnTo>
                    <a:pt x="710" y="647"/>
                  </a:lnTo>
                  <a:lnTo>
                    <a:pt x="695" y="647"/>
                  </a:lnTo>
                  <a:lnTo>
                    <a:pt x="685" y="642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1" y="612"/>
                  </a:lnTo>
                  <a:lnTo>
                    <a:pt x="671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20" y="431"/>
                  </a:lnTo>
                  <a:lnTo>
                    <a:pt x="739" y="371"/>
                  </a:lnTo>
                  <a:lnTo>
                    <a:pt x="764" y="301"/>
                  </a:lnTo>
                  <a:lnTo>
                    <a:pt x="778" y="236"/>
                  </a:lnTo>
                  <a:lnTo>
                    <a:pt x="783" y="175"/>
                  </a:lnTo>
                  <a:lnTo>
                    <a:pt x="778" y="120"/>
                  </a:lnTo>
                  <a:lnTo>
                    <a:pt x="759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7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8" y="140"/>
                  </a:lnTo>
                  <a:lnTo>
                    <a:pt x="323" y="85"/>
                  </a:lnTo>
                  <a:lnTo>
                    <a:pt x="294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4" y="80"/>
                  </a:lnTo>
                  <a:lnTo>
                    <a:pt x="34" y="125"/>
                  </a:lnTo>
                  <a:lnTo>
                    <a:pt x="15" y="175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10" y="251"/>
                  </a:lnTo>
                  <a:lnTo>
                    <a:pt x="15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4" y="236"/>
                  </a:lnTo>
                  <a:lnTo>
                    <a:pt x="54" y="226"/>
                  </a:lnTo>
                  <a:lnTo>
                    <a:pt x="59" y="205"/>
                  </a:lnTo>
                  <a:lnTo>
                    <a:pt x="78" y="140"/>
                  </a:lnTo>
                  <a:lnTo>
                    <a:pt x="103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138" name="Group 13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524000" y="823524"/>
            <a:ext cx="4387086" cy="319476"/>
            <a:chOff x="1326" y="753"/>
            <a:chExt cx="26709" cy="1945"/>
          </a:xfrm>
        </p:grpSpPr>
        <p:sp>
          <p:nvSpPr>
            <p:cNvPr id="43140" name="Freeform 132"/>
            <p:cNvSpPr>
              <a:spLocks noEditPoints="1"/>
            </p:cNvSpPr>
            <p:nvPr/>
          </p:nvSpPr>
          <p:spPr bwMode="auto">
            <a:xfrm>
              <a:off x="1326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20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9" y="1054"/>
                </a:cxn>
                <a:cxn ang="0">
                  <a:pos x="874" y="991"/>
                </a:cxn>
                <a:cxn ang="0">
                  <a:pos x="965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2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9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8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20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9" y="1054"/>
                  </a:lnTo>
                  <a:lnTo>
                    <a:pt x="825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5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5" y="667"/>
                  </a:lnTo>
                  <a:lnTo>
                    <a:pt x="940" y="667"/>
                  </a:lnTo>
                  <a:lnTo>
                    <a:pt x="932" y="676"/>
                  </a:lnTo>
                  <a:lnTo>
                    <a:pt x="932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6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9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8" y="162"/>
                  </a:lnTo>
                  <a:lnTo>
                    <a:pt x="858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8" y="81"/>
                  </a:lnTo>
                  <a:lnTo>
                    <a:pt x="849" y="63"/>
                  </a:lnTo>
                  <a:lnTo>
                    <a:pt x="825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4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7" y="153"/>
                  </a:lnTo>
                  <a:lnTo>
                    <a:pt x="429" y="72"/>
                  </a:lnTo>
                  <a:lnTo>
                    <a:pt x="520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1" name="Freeform 133"/>
            <p:cNvSpPr>
              <a:spLocks/>
            </p:cNvSpPr>
            <p:nvPr/>
          </p:nvSpPr>
          <p:spPr bwMode="auto">
            <a:xfrm>
              <a:off x="2447" y="1942"/>
              <a:ext cx="907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1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7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9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7" y="477"/>
                </a:cxn>
                <a:cxn ang="0">
                  <a:pos x="874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1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8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7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30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6" y="18"/>
                </a:cxn>
                <a:cxn ang="0">
                  <a:pos x="74" y="45"/>
                </a:cxn>
                <a:cxn ang="0">
                  <a:pos x="50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8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90" y="261"/>
                </a:cxn>
                <a:cxn ang="0">
                  <a:pos x="157" y="405"/>
                </a:cxn>
              </a:cxnLst>
              <a:rect l="0" t="0" r="r" b="b"/>
              <a:pathLst>
                <a:path w="907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1" y="675"/>
                  </a:lnTo>
                  <a:lnTo>
                    <a:pt x="91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90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8" y="144"/>
                  </a:lnTo>
                  <a:lnTo>
                    <a:pt x="437" y="99"/>
                  </a:lnTo>
                  <a:lnTo>
                    <a:pt x="495" y="63"/>
                  </a:lnTo>
                  <a:lnTo>
                    <a:pt x="577" y="45"/>
                  </a:lnTo>
                  <a:lnTo>
                    <a:pt x="602" y="45"/>
                  </a:lnTo>
                  <a:lnTo>
                    <a:pt x="627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2" y="441"/>
                  </a:lnTo>
                  <a:lnTo>
                    <a:pt x="577" y="504"/>
                  </a:lnTo>
                  <a:lnTo>
                    <a:pt x="569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9" y="666"/>
                  </a:lnTo>
                  <a:lnTo>
                    <a:pt x="627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7" y="513"/>
                  </a:lnTo>
                  <a:lnTo>
                    <a:pt x="907" y="477"/>
                  </a:lnTo>
                  <a:lnTo>
                    <a:pt x="898" y="468"/>
                  </a:lnTo>
                  <a:lnTo>
                    <a:pt x="874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1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8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8" y="594"/>
                  </a:lnTo>
                  <a:lnTo>
                    <a:pt x="668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2" y="360"/>
                  </a:lnTo>
                  <a:lnTo>
                    <a:pt x="767" y="270"/>
                  </a:lnTo>
                  <a:lnTo>
                    <a:pt x="775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5" y="9"/>
                  </a:lnTo>
                  <a:lnTo>
                    <a:pt x="577" y="0"/>
                  </a:lnTo>
                  <a:lnTo>
                    <a:pt x="495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30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6" y="18"/>
                  </a:lnTo>
                  <a:lnTo>
                    <a:pt x="91" y="27"/>
                  </a:lnTo>
                  <a:lnTo>
                    <a:pt x="74" y="45"/>
                  </a:lnTo>
                  <a:lnTo>
                    <a:pt x="58" y="72"/>
                  </a:lnTo>
                  <a:lnTo>
                    <a:pt x="50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8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4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90" y="261"/>
                  </a:lnTo>
                  <a:lnTo>
                    <a:pt x="173" y="342"/>
                  </a:lnTo>
                  <a:lnTo>
                    <a:pt x="157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2" name="Freeform 134"/>
            <p:cNvSpPr>
              <a:spLocks noEditPoints="1"/>
            </p:cNvSpPr>
            <p:nvPr/>
          </p:nvSpPr>
          <p:spPr bwMode="auto">
            <a:xfrm>
              <a:off x="4235" y="1473"/>
              <a:ext cx="1426" cy="550"/>
            </a:xfrm>
            <a:custGeom>
              <a:avLst/>
              <a:gdLst/>
              <a:ahLst/>
              <a:cxnLst>
                <a:cxn ang="0">
                  <a:pos x="1352" y="91"/>
                </a:cxn>
                <a:cxn ang="0">
                  <a:pos x="1401" y="91"/>
                </a:cxn>
                <a:cxn ang="0">
                  <a:pos x="1410" y="82"/>
                </a:cxn>
                <a:cxn ang="0">
                  <a:pos x="1426" y="45"/>
                </a:cxn>
                <a:cxn ang="0">
                  <a:pos x="1410" y="9"/>
                </a:cxn>
                <a:cxn ang="0">
                  <a:pos x="1401" y="9"/>
                </a:cxn>
                <a:cxn ang="0">
                  <a:pos x="1385" y="0"/>
                </a:cxn>
                <a:cxn ang="0">
                  <a:pos x="42" y="0"/>
                </a:cxn>
                <a:cxn ang="0">
                  <a:pos x="25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17" y="82"/>
                </a:cxn>
                <a:cxn ang="0">
                  <a:pos x="25" y="91"/>
                </a:cxn>
                <a:cxn ang="0">
                  <a:pos x="75" y="91"/>
                </a:cxn>
                <a:cxn ang="0">
                  <a:pos x="1352" y="91"/>
                </a:cxn>
                <a:cxn ang="0">
                  <a:pos x="1352" y="550"/>
                </a:cxn>
                <a:cxn ang="0">
                  <a:pos x="1385" y="550"/>
                </a:cxn>
                <a:cxn ang="0">
                  <a:pos x="1401" y="541"/>
                </a:cxn>
                <a:cxn ang="0">
                  <a:pos x="1418" y="523"/>
                </a:cxn>
                <a:cxn ang="0">
                  <a:pos x="1426" y="496"/>
                </a:cxn>
                <a:cxn ang="0">
                  <a:pos x="1418" y="478"/>
                </a:cxn>
                <a:cxn ang="0">
                  <a:pos x="1401" y="460"/>
                </a:cxn>
                <a:cxn ang="0">
                  <a:pos x="1385" y="451"/>
                </a:cxn>
                <a:cxn ang="0">
                  <a:pos x="42" y="451"/>
                </a:cxn>
                <a:cxn ang="0">
                  <a:pos x="25" y="460"/>
                </a:cxn>
                <a:cxn ang="0">
                  <a:pos x="9" y="478"/>
                </a:cxn>
                <a:cxn ang="0">
                  <a:pos x="0" y="496"/>
                </a:cxn>
                <a:cxn ang="0">
                  <a:pos x="17" y="532"/>
                </a:cxn>
                <a:cxn ang="0">
                  <a:pos x="25" y="541"/>
                </a:cxn>
                <a:cxn ang="0">
                  <a:pos x="42" y="541"/>
                </a:cxn>
                <a:cxn ang="0">
                  <a:pos x="58" y="550"/>
                </a:cxn>
                <a:cxn ang="0">
                  <a:pos x="75" y="550"/>
                </a:cxn>
                <a:cxn ang="0">
                  <a:pos x="1352" y="550"/>
                </a:cxn>
              </a:cxnLst>
              <a:rect l="0" t="0" r="r" b="b"/>
              <a:pathLst>
                <a:path w="1426" h="550">
                  <a:moveTo>
                    <a:pt x="1352" y="91"/>
                  </a:moveTo>
                  <a:lnTo>
                    <a:pt x="1401" y="91"/>
                  </a:lnTo>
                  <a:lnTo>
                    <a:pt x="1410" y="82"/>
                  </a:lnTo>
                  <a:lnTo>
                    <a:pt x="1426" y="45"/>
                  </a:lnTo>
                  <a:lnTo>
                    <a:pt x="1410" y="9"/>
                  </a:lnTo>
                  <a:lnTo>
                    <a:pt x="1401" y="9"/>
                  </a:lnTo>
                  <a:lnTo>
                    <a:pt x="1385" y="0"/>
                  </a:lnTo>
                  <a:lnTo>
                    <a:pt x="42" y="0"/>
                  </a:lnTo>
                  <a:lnTo>
                    <a:pt x="25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17" y="82"/>
                  </a:lnTo>
                  <a:lnTo>
                    <a:pt x="25" y="91"/>
                  </a:lnTo>
                  <a:lnTo>
                    <a:pt x="75" y="91"/>
                  </a:lnTo>
                  <a:lnTo>
                    <a:pt x="1352" y="91"/>
                  </a:lnTo>
                  <a:close/>
                  <a:moveTo>
                    <a:pt x="1352" y="550"/>
                  </a:moveTo>
                  <a:lnTo>
                    <a:pt x="1385" y="550"/>
                  </a:lnTo>
                  <a:lnTo>
                    <a:pt x="1401" y="541"/>
                  </a:lnTo>
                  <a:lnTo>
                    <a:pt x="1418" y="523"/>
                  </a:lnTo>
                  <a:lnTo>
                    <a:pt x="1426" y="496"/>
                  </a:lnTo>
                  <a:lnTo>
                    <a:pt x="1418" y="478"/>
                  </a:lnTo>
                  <a:lnTo>
                    <a:pt x="1401" y="460"/>
                  </a:lnTo>
                  <a:lnTo>
                    <a:pt x="1385" y="451"/>
                  </a:lnTo>
                  <a:lnTo>
                    <a:pt x="42" y="451"/>
                  </a:lnTo>
                  <a:lnTo>
                    <a:pt x="25" y="460"/>
                  </a:lnTo>
                  <a:lnTo>
                    <a:pt x="9" y="478"/>
                  </a:lnTo>
                  <a:lnTo>
                    <a:pt x="0" y="496"/>
                  </a:lnTo>
                  <a:lnTo>
                    <a:pt x="17" y="532"/>
                  </a:lnTo>
                  <a:lnTo>
                    <a:pt x="25" y="541"/>
                  </a:lnTo>
                  <a:lnTo>
                    <a:pt x="42" y="541"/>
                  </a:lnTo>
                  <a:lnTo>
                    <a:pt x="58" y="550"/>
                  </a:lnTo>
                  <a:lnTo>
                    <a:pt x="75" y="550"/>
                  </a:lnTo>
                  <a:lnTo>
                    <a:pt x="1352" y="5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3" name="Freeform 135"/>
            <p:cNvSpPr>
              <a:spLocks/>
            </p:cNvSpPr>
            <p:nvPr/>
          </p:nvSpPr>
          <p:spPr bwMode="auto">
            <a:xfrm>
              <a:off x="6477" y="780"/>
              <a:ext cx="849" cy="1603"/>
            </a:xfrm>
            <a:custGeom>
              <a:avLst/>
              <a:gdLst/>
              <a:ahLst/>
              <a:cxnLst>
                <a:cxn ang="0">
                  <a:pos x="832" y="919"/>
                </a:cxn>
                <a:cxn ang="0">
                  <a:pos x="684" y="666"/>
                </a:cxn>
                <a:cxn ang="0">
                  <a:pos x="445" y="567"/>
                </a:cxn>
                <a:cxn ang="0">
                  <a:pos x="255" y="621"/>
                </a:cxn>
                <a:cxn ang="0">
                  <a:pos x="173" y="234"/>
                </a:cxn>
                <a:cxn ang="0">
                  <a:pos x="354" y="261"/>
                </a:cxn>
                <a:cxn ang="0">
                  <a:pos x="577" y="207"/>
                </a:cxn>
                <a:cxn ang="0">
                  <a:pos x="717" y="99"/>
                </a:cxn>
                <a:cxn ang="0">
                  <a:pos x="766" y="18"/>
                </a:cxn>
                <a:cxn ang="0">
                  <a:pos x="758" y="0"/>
                </a:cxn>
                <a:cxn ang="0">
                  <a:pos x="667" y="27"/>
                </a:cxn>
                <a:cxn ang="0">
                  <a:pos x="437" y="72"/>
                </a:cxn>
                <a:cxn ang="0">
                  <a:pos x="157" y="9"/>
                </a:cxn>
                <a:cxn ang="0">
                  <a:pos x="115" y="0"/>
                </a:cxn>
                <a:cxn ang="0">
                  <a:pos x="107" y="27"/>
                </a:cxn>
                <a:cxn ang="0">
                  <a:pos x="124" y="802"/>
                </a:cxn>
                <a:cxn ang="0">
                  <a:pos x="189" y="756"/>
                </a:cxn>
                <a:cxn ang="0">
                  <a:pos x="280" y="666"/>
                </a:cxn>
                <a:cxn ang="0">
                  <a:pos x="445" y="621"/>
                </a:cxn>
                <a:cxn ang="0">
                  <a:pos x="569" y="684"/>
                </a:cxn>
                <a:cxn ang="0">
                  <a:pos x="626" y="775"/>
                </a:cxn>
                <a:cxn ang="0">
                  <a:pos x="659" y="1063"/>
                </a:cxn>
                <a:cxn ang="0">
                  <a:pos x="643" y="1279"/>
                </a:cxn>
                <a:cxn ang="0">
                  <a:pos x="552" y="1468"/>
                </a:cxn>
                <a:cxn ang="0">
                  <a:pos x="379" y="1531"/>
                </a:cxn>
                <a:cxn ang="0">
                  <a:pos x="181" y="1459"/>
                </a:cxn>
                <a:cxn ang="0">
                  <a:pos x="66" y="1270"/>
                </a:cxn>
                <a:cxn ang="0">
                  <a:pos x="107" y="1279"/>
                </a:cxn>
                <a:cxn ang="0">
                  <a:pos x="165" y="1261"/>
                </a:cxn>
                <a:cxn ang="0">
                  <a:pos x="198" y="1216"/>
                </a:cxn>
                <a:cxn ang="0">
                  <a:pos x="198" y="1108"/>
                </a:cxn>
                <a:cxn ang="0">
                  <a:pos x="165" y="1063"/>
                </a:cxn>
                <a:cxn ang="0">
                  <a:pos x="74" y="1054"/>
                </a:cxn>
                <a:cxn ang="0">
                  <a:pos x="8" y="1108"/>
                </a:cxn>
                <a:cxn ang="0">
                  <a:pos x="0" y="1171"/>
                </a:cxn>
                <a:cxn ang="0">
                  <a:pos x="49" y="1369"/>
                </a:cxn>
                <a:cxn ang="0">
                  <a:pos x="181" y="1531"/>
                </a:cxn>
                <a:cxn ang="0">
                  <a:pos x="387" y="1603"/>
                </a:cxn>
                <a:cxn ang="0">
                  <a:pos x="618" y="1531"/>
                </a:cxn>
                <a:cxn ang="0">
                  <a:pos x="783" y="1351"/>
                </a:cxn>
                <a:cxn ang="0">
                  <a:pos x="849" y="1081"/>
                </a:cxn>
              </a:cxnLst>
              <a:rect l="0" t="0" r="r" b="b"/>
              <a:pathLst>
                <a:path w="849" h="1603">
                  <a:moveTo>
                    <a:pt x="849" y="1081"/>
                  </a:moveTo>
                  <a:lnTo>
                    <a:pt x="832" y="919"/>
                  </a:lnTo>
                  <a:lnTo>
                    <a:pt x="775" y="784"/>
                  </a:lnTo>
                  <a:lnTo>
                    <a:pt x="684" y="666"/>
                  </a:lnTo>
                  <a:lnTo>
                    <a:pt x="577" y="594"/>
                  </a:lnTo>
                  <a:lnTo>
                    <a:pt x="445" y="567"/>
                  </a:lnTo>
                  <a:lnTo>
                    <a:pt x="346" y="585"/>
                  </a:lnTo>
                  <a:lnTo>
                    <a:pt x="255" y="621"/>
                  </a:lnTo>
                  <a:lnTo>
                    <a:pt x="173" y="684"/>
                  </a:lnTo>
                  <a:lnTo>
                    <a:pt x="173" y="234"/>
                  </a:lnTo>
                  <a:lnTo>
                    <a:pt x="255" y="252"/>
                  </a:lnTo>
                  <a:lnTo>
                    <a:pt x="354" y="261"/>
                  </a:lnTo>
                  <a:lnTo>
                    <a:pt x="478" y="243"/>
                  </a:lnTo>
                  <a:lnTo>
                    <a:pt x="577" y="207"/>
                  </a:lnTo>
                  <a:lnTo>
                    <a:pt x="659" y="153"/>
                  </a:lnTo>
                  <a:lnTo>
                    <a:pt x="717" y="99"/>
                  </a:lnTo>
                  <a:lnTo>
                    <a:pt x="758" y="54"/>
                  </a:lnTo>
                  <a:lnTo>
                    <a:pt x="766" y="18"/>
                  </a:lnTo>
                  <a:lnTo>
                    <a:pt x="766" y="9"/>
                  </a:lnTo>
                  <a:lnTo>
                    <a:pt x="758" y="0"/>
                  </a:lnTo>
                  <a:lnTo>
                    <a:pt x="725" y="0"/>
                  </a:lnTo>
                  <a:lnTo>
                    <a:pt x="667" y="27"/>
                  </a:lnTo>
                  <a:lnTo>
                    <a:pt x="569" y="54"/>
                  </a:lnTo>
                  <a:lnTo>
                    <a:pt x="437" y="72"/>
                  </a:lnTo>
                  <a:lnTo>
                    <a:pt x="305" y="54"/>
                  </a:lnTo>
                  <a:lnTo>
                    <a:pt x="157" y="9"/>
                  </a:lnTo>
                  <a:lnTo>
                    <a:pt x="140" y="0"/>
                  </a:lnTo>
                  <a:lnTo>
                    <a:pt x="115" y="0"/>
                  </a:lnTo>
                  <a:lnTo>
                    <a:pt x="115" y="9"/>
                  </a:lnTo>
                  <a:lnTo>
                    <a:pt x="107" y="27"/>
                  </a:lnTo>
                  <a:lnTo>
                    <a:pt x="107" y="784"/>
                  </a:lnTo>
                  <a:lnTo>
                    <a:pt x="124" y="802"/>
                  </a:lnTo>
                  <a:lnTo>
                    <a:pt x="148" y="802"/>
                  </a:lnTo>
                  <a:lnTo>
                    <a:pt x="189" y="756"/>
                  </a:lnTo>
                  <a:lnTo>
                    <a:pt x="222" y="711"/>
                  </a:lnTo>
                  <a:lnTo>
                    <a:pt x="280" y="666"/>
                  </a:lnTo>
                  <a:lnTo>
                    <a:pt x="346" y="630"/>
                  </a:lnTo>
                  <a:lnTo>
                    <a:pt x="445" y="621"/>
                  </a:lnTo>
                  <a:lnTo>
                    <a:pt x="519" y="639"/>
                  </a:lnTo>
                  <a:lnTo>
                    <a:pt x="569" y="684"/>
                  </a:lnTo>
                  <a:lnTo>
                    <a:pt x="602" y="729"/>
                  </a:lnTo>
                  <a:lnTo>
                    <a:pt x="626" y="775"/>
                  </a:lnTo>
                  <a:lnTo>
                    <a:pt x="651" y="910"/>
                  </a:lnTo>
                  <a:lnTo>
                    <a:pt x="659" y="1063"/>
                  </a:lnTo>
                  <a:lnTo>
                    <a:pt x="659" y="1162"/>
                  </a:lnTo>
                  <a:lnTo>
                    <a:pt x="643" y="1279"/>
                  </a:lnTo>
                  <a:lnTo>
                    <a:pt x="610" y="1387"/>
                  </a:lnTo>
                  <a:lnTo>
                    <a:pt x="552" y="1468"/>
                  </a:lnTo>
                  <a:lnTo>
                    <a:pt x="470" y="1513"/>
                  </a:lnTo>
                  <a:lnTo>
                    <a:pt x="379" y="1531"/>
                  </a:lnTo>
                  <a:lnTo>
                    <a:pt x="272" y="1513"/>
                  </a:lnTo>
                  <a:lnTo>
                    <a:pt x="181" y="1459"/>
                  </a:lnTo>
                  <a:lnTo>
                    <a:pt x="107" y="1369"/>
                  </a:lnTo>
                  <a:lnTo>
                    <a:pt x="66" y="1270"/>
                  </a:lnTo>
                  <a:lnTo>
                    <a:pt x="74" y="1279"/>
                  </a:lnTo>
                  <a:lnTo>
                    <a:pt x="107" y="1279"/>
                  </a:lnTo>
                  <a:lnTo>
                    <a:pt x="140" y="1270"/>
                  </a:lnTo>
                  <a:lnTo>
                    <a:pt x="165" y="1261"/>
                  </a:lnTo>
                  <a:lnTo>
                    <a:pt x="181" y="1243"/>
                  </a:lnTo>
                  <a:lnTo>
                    <a:pt x="198" y="1216"/>
                  </a:lnTo>
                  <a:lnTo>
                    <a:pt x="214" y="1162"/>
                  </a:lnTo>
                  <a:lnTo>
                    <a:pt x="198" y="1108"/>
                  </a:lnTo>
                  <a:lnTo>
                    <a:pt x="181" y="1090"/>
                  </a:lnTo>
                  <a:lnTo>
                    <a:pt x="165" y="1063"/>
                  </a:lnTo>
                  <a:lnTo>
                    <a:pt x="140" y="1054"/>
                  </a:lnTo>
                  <a:lnTo>
                    <a:pt x="74" y="1054"/>
                  </a:lnTo>
                  <a:lnTo>
                    <a:pt x="41" y="1072"/>
                  </a:lnTo>
                  <a:lnTo>
                    <a:pt x="8" y="1108"/>
                  </a:lnTo>
                  <a:lnTo>
                    <a:pt x="0" y="1135"/>
                  </a:lnTo>
                  <a:lnTo>
                    <a:pt x="0" y="1171"/>
                  </a:lnTo>
                  <a:lnTo>
                    <a:pt x="8" y="1270"/>
                  </a:lnTo>
                  <a:lnTo>
                    <a:pt x="49" y="1369"/>
                  </a:lnTo>
                  <a:lnTo>
                    <a:pt x="107" y="1459"/>
                  </a:lnTo>
                  <a:lnTo>
                    <a:pt x="181" y="1531"/>
                  </a:lnTo>
                  <a:lnTo>
                    <a:pt x="272" y="1585"/>
                  </a:lnTo>
                  <a:lnTo>
                    <a:pt x="387" y="1603"/>
                  </a:lnTo>
                  <a:lnTo>
                    <a:pt x="511" y="1585"/>
                  </a:lnTo>
                  <a:lnTo>
                    <a:pt x="618" y="1531"/>
                  </a:lnTo>
                  <a:lnTo>
                    <a:pt x="709" y="1450"/>
                  </a:lnTo>
                  <a:lnTo>
                    <a:pt x="783" y="1351"/>
                  </a:lnTo>
                  <a:lnTo>
                    <a:pt x="832" y="1225"/>
                  </a:lnTo>
                  <a:lnTo>
                    <a:pt x="849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4" name="Freeform 136"/>
            <p:cNvSpPr>
              <a:spLocks noEditPoints="1"/>
            </p:cNvSpPr>
            <p:nvPr/>
          </p:nvSpPr>
          <p:spPr bwMode="auto">
            <a:xfrm>
              <a:off x="7515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5" name="Freeform 137"/>
            <p:cNvSpPr>
              <a:spLocks/>
            </p:cNvSpPr>
            <p:nvPr/>
          </p:nvSpPr>
          <p:spPr bwMode="auto">
            <a:xfrm>
              <a:off x="866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6" name="Freeform 138"/>
            <p:cNvSpPr>
              <a:spLocks/>
            </p:cNvSpPr>
            <p:nvPr/>
          </p:nvSpPr>
          <p:spPr bwMode="auto">
            <a:xfrm>
              <a:off x="980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7" name="Freeform 139"/>
            <p:cNvSpPr>
              <a:spLocks/>
            </p:cNvSpPr>
            <p:nvPr/>
          </p:nvSpPr>
          <p:spPr bwMode="auto">
            <a:xfrm>
              <a:off x="11141" y="1582"/>
              <a:ext cx="544" cy="1080"/>
            </a:xfrm>
            <a:custGeom>
              <a:avLst/>
              <a:gdLst/>
              <a:ahLst/>
              <a:cxnLst>
                <a:cxn ang="0">
                  <a:pos x="338" y="45"/>
                </a:cxn>
                <a:cxn ang="0">
                  <a:pos x="338" y="18"/>
                </a:cxn>
                <a:cxn ang="0">
                  <a:pos x="330" y="0"/>
                </a:cxn>
                <a:cxn ang="0">
                  <a:pos x="289" y="0"/>
                </a:cxn>
                <a:cxn ang="0">
                  <a:pos x="214" y="54"/>
                </a:cxn>
                <a:cxn ang="0">
                  <a:pos x="132" y="90"/>
                </a:cxn>
                <a:cxn ang="0">
                  <a:pos x="58" y="99"/>
                </a:cxn>
                <a:cxn ang="0">
                  <a:pos x="0" y="99"/>
                </a:cxn>
                <a:cxn ang="0">
                  <a:pos x="0" y="162"/>
                </a:cxn>
                <a:cxn ang="0">
                  <a:pos x="50" y="162"/>
                </a:cxn>
                <a:cxn ang="0">
                  <a:pos x="132" y="144"/>
                </a:cxn>
                <a:cxn ang="0">
                  <a:pos x="214" y="117"/>
                </a:cxn>
                <a:cxn ang="0">
                  <a:pos x="214" y="981"/>
                </a:cxn>
                <a:cxn ang="0">
                  <a:pos x="198" y="1008"/>
                </a:cxn>
                <a:cxn ang="0">
                  <a:pos x="149" y="1017"/>
                </a:cxn>
                <a:cxn ang="0">
                  <a:pos x="8" y="1017"/>
                </a:cxn>
                <a:cxn ang="0">
                  <a:pos x="8" y="1080"/>
                </a:cxn>
                <a:cxn ang="0">
                  <a:pos x="132" y="1080"/>
                </a:cxn>
                <a:cxn ang="0">
                  <a:pos x="214" y="1071"/>
                </a:cxn>
                <a:cxn ang="0">
                  <a:pos x="330" y="1071"/>
                </a:cxn>
                <a:cxn ang="0">
                  <a:pos x="412" y="1080"/>
                </a:cxn>
                <a:cxn ang="0">
                  <a:pos x="544" y="1080"/>
                </a:cxn>
                <a:cxn ang="0">
                  <a:pos x="544" y="1017"/>
                </a:cxn>
                <a:cxn ang="0">
                  <a:pos x="396" y="1017"/>
                </a:cxn>
                <a:cxn ang="0">
                  <a:pos x="355" y="999"/>
                </a:cxn>
                <a:cxn ang="0">
                  <a:pos x="338" y="981"/>
                </a:cxn>
                <a:cxn ang="0">
                  <a:pos x="338" y="945"/>
                </a:cxn>
                <a:cxn ang="0">
                  <a:pos x="338" y="45"/>
                </a:cxn>
              </a:cxnLst>
              <a:rect l="0" t="0" r="r" b="b"/>
              <a:pathLst>
                <a:path w="544" h="1080">
                  <a:moveTo>
                    <a:pt x="338" y="45"/>
                  </a:moveTo>
                  <a:lnTo>
                    <a:pt x="338" y="18"/>
                  </a:lnTo>
                  <a:lnTo>
                    <a:pt x="330" y="0"/>
                  </a:lnTo>
                  <a:lnTo>
                    <a:pt x="289" y="0"/>
                  </a:lnTo>
                  <a:lnTo>
                    <a:pt x="214" y="54"/>
                  </a:lnTo>
                  <a:lnTo>
                    <a:pt x="132" y="90"/>
                  </a:lnTo>
                  <a:lnTo>
                    <a:pt x="58" y="99"/>
                  </a:lnTo>
                  <a:lnTo>
                    <a:pt x="0" y="99"/>
                  </a:lnTo>
                  <a:lnTo>
                    <a:pt x="0" y="162"/>
                  </a:lnTo>
                  <a:lnTo>
                    <a:pt x="50" y="162"/>
                  </a:lnTo>
                  <a:lnTo>
                    <a:pt x="132" y="144"/>
                  </a:lnTo>
                  <a:lnTo>
                    <a:pt x="214" y="117"/>
                  </a:lnTo>
                  <a:lnTo>
                    <a:pt x="214" y="981"/>
                  </a:lnTo>
                  <a:lnTo>
                    <a:pt x="198" y="1008"/>
                  </a:lnTo>
                  <a:lnTo>
                    <a:pt x="149" y="1017"/>
                  </a:lnTo>
                  <a:lnTo>
                    <a:pt x="8" y="1017"/>
                  </a:lnTo>
                  <a:lnTo>
                    <a:pt x="8" y="1080"/>
                  </a:lnTo>
                  <a:lnTo>
                    <a:pt x="132" y="1080"/>
                  </a:lnTo>
                  <a:lnTo>
                    <a:pt x="214" y="1071"/>
                  </a:lnTo>
                  <a:lnTo>
                    <a:pt x="330" y="1071"/>
                  </a:lnTo>
                  <a:lnTo>
                    <a:pt x="412" y="1080"/>
                  </a:lnTo>
                  <a:lnTo>
                    <a:pt x="544" y="1080"/>
                  </a:lnTo>
                  <a:lnTo>
                    <a:pt x="544" y="1017"/>
                  </a:lnTo>
                  <a:lnTo>
                    <a:pt x="396" y="1017"/>
                  </a:lnTo>
                  <a:lnTo>
                    <a:pt x="355" y="999"/>
                  </a:lnTo>
                  <a:lnTo>
                    <a:pt x="338" y="981"/>
                  </a:lnTo>
                  <a:lnTo>
                    <a:pt x="338" y="945"/>
                  </a:lnTo>
                  <a:lnTo>
                    <a:pt x="338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8" name="Freeform 140"/>
            <p:cNvSpPr>
              <a:spLocks/>
            </p:cNvSpPr>
            <p:nvPr/>
          </p:nvSpPr>
          <p:spPr bwMode="auto">
            <a:xfrm>
              <a:off x="12567" y="1699"/>
              <a:ext cx="1310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85" y="90"/>
                </a:cxn>
                <a:cxn ang="0">
                  <a:pos x="1294" y="81"/>
                </a:cxn>
                <a:cxn ang="0">
                  <a:pos x="1310" y="45"/>
                </a:cxn>
                <a:cxn ang="0">
                  <a:pos x="1302" y="27"/>
                </a:cxn>
                <a:cxn ang="0">
                  <a:pos x="1285" y="9"/>
                </a:cxn>
                <a:cxn ang="0">
                  <a:pos x="1269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16" y="81"/>
                </a:cxn>
                <a:cxn ang="0">
                  <a:pos x="25" y="90"/>
                </a:cxn>
                <a:cxn ang="0">
                  <a:pos x="74" y="90"/>
                </a:cxn>
                <a:cxn ang="0">
                  <a:pos x="1236" y="90"/>
                </a:cxn>
              </a:cxnLst>
              <a:rect l="0" t="0" r="r" b="b"/>
              <a:pathLst>
                <a:path w="1310" h="90">
                  <a:moveTo>
                    <a:pt x="1236" y="90"/>
                  </a:moveTo>
                  <a:lnTo>
                    <a:pt x="1285" y="90"/>
                  </a:lnTo>
                  <a:lnTo>
                    <a:pt x="1294" y="81"/>
                  </a:lnTo>
                  <a:lnTo>
                    <a:pt x="1310" y="45"/>
                  </a:lnTo>
                  <a:lnTo>
                    <a:pt x="1302" y="27"/>
                  </a:lnTo>
                  <a:lnTo>
                    <a:pt x="1285" y="9"/>
                  </a:lnTo>
                  <a:lnTo>
                    <a:pt x="1269" y="0"/>
                  </a:lnTo>
                  <a:lnTo>
                    <a:pt x="41" y="0"/>
                  </a:lnTo>
                  <a:lnTo>
                    <a:pt x="25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16" y="81"/>
                  </a:lnTo>
                  <a:lnTo>
                    <a:pt x="25" y="90"/>
                  </a:lnTo>
                  <a:lnTo>
                    <a:pt x="74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9" name="Freeform 141"/>
            <p:cNvSpPr>
              <a:spLocks noEditPoints="1"/>
            </p:cNvSpPr>
            <p:nvPr/>
          </p:nvSpPr>
          <p:spPr bwMode="auto">
            <a:xfrm>
              <a:off x="14602" y="780"/>
              <a:ext cx="882" cy="1603"/>
            </a:xfrm>
            <a:custGeom>
              <a:avLst/>
              <a:gdLst/>
              <a:ahLst/>
              <a:cxnLst>
                <a:cxn ang="0">
                  <a:pos x="182" y="414"/>
                </a:cxn>
                <a:cxn ang="0">
                  <a:pos x="149" y="297"/>
                </a:cxn>
                <a:cxn ang="0">
                  <a:pos x="206" y="153"/>
                </a:cxn>
                <a:cxn ang="0">
                  <a:pos x="355" y="63"/>
                </a:cxn>
                <a:cxn ang="0">
                  <a:pos x="528" y="72"/>
                </a:cxn>
                <a:cxn ang="0">
                  <a:pos x="676" y="171"/>
                </a:cxn>
                <a:cxn ang="0">
                  <a:pos x="734" y="342"/>
                </a:cxn>
                <a:cxn ang="0">
                  <a:pos x="676" y="522"/>
                </a:cxn>
                <a:cxn ang="0">
                  <a:pos x="519" y="666"/>
                </a:cxn>
                <a:cxn ang="0">
                  <a:pos x="569" y="702"/>
                </a:cxn>
                <a:cxn ang="0">
                  <a:pos x="758" y="549"/>
                </a:cxn>
                <a:cxn ang="0">
                  <a:pos x="824" y="342"/>
                </a:cxn>
                <a:cxn ang="0">
                  <a:pos x="750" y="126"/>
                </a:cxn>
                <a:cxn ang="0">
                  <a:pos x="561" y="9"/>
                </a:cxn>
                <a:cxn ang="0">
                  <a:pos x="322" y="18"/>
                </a:cxn>
                <a:cxn ang="0">
                  <a:pos x="132" y="153"/>
                </a:cxn>
                <a:cxn ang="0">
                  <a:pos x="58" y="387"/>
                </a:cxn>
                <a:cxn ang="0">
                  <a:pos x="83" y="540"/>
                </a:cxn>
                <a:cxn ang="0">
                  <a:pos x="190" y="675"/>
                </a:cxn>
                <a:cxn ang="0">
                  <a:pos x="239" y="802"/>
                </a:cxn>
                <a:cxn ang="0">
                  <a:pos x="107" y="919"/>
                </a:cxn>
                <a:cxn ang="0">
                  <a:pos x="17" y="1090"/>
                </a:cxn>
                <a:cxn ang="0">
                  <a:pos x="17" y="1315"/>
                </a:cxn>
                <a:cxn ang="0">
                  <a:pos x="132" y="1495"/>
                </a:cxn>
                <a:cxn ang="0">
                  <a:pos x="330" y="1585"/>
                </a:cxn>
                <a:cxn ang="0">
                  <a:pos x="577" y="1576"/>
                </a:cxn>
                <a:cxn ang="0">
                  <a:pos x="800" y="1423"/>
                </a:cxn>
                <a:cxn ang="0">
                  <a:pos x="882" y="1162"/>
                </a:cxn>
                <a:cxn ang="0">
                  <a:pos x="841" y="973"/>
                </a:cxn>
                <a:cxn ang="0">
                  <a:pos x="750" y="838"/>
                </a:cxn>
                <a:cxn ang="0">
                  <a:pos x="651" y="765"/>
                </a:cxn>
                <a:cxn ang="0">
                  <a:pos x="355" y="802"/>
                </a:cxn>
                <a:cxn ang="0">
                  <a:pos x="519" y="919"/>
                </a:cxn>
                <a:cxn ang="0">
                  <a:pos x="717" y="1072"/>
                </a:cxn>
                <a:cxn ang="0">
                  <a:pos x="775" y="1243"/>
                </a:cxn>
                <a:cxn ang="0">
                  <a:pos x="709" y="1423"/>
                </a:cxn>
                <a:cxn ang="0">
                  <a:pos x="544" y="1522"/>
                </a:cxn>
                <a:cxn ang="0">
                  <a:pos x="338" y="1513"/>
                </a:cxn>
                <a:cxn ang="0">
                  <a:pos x="173" y="1396"/>
                </a:cxn>
                <a:cxn ang="0">
                  <a:pos x="107" y="1198"/>
                </a:cxn>
                <a:cxn ang="0">
                  <a:pos x="165" y="991"/>
                </a:cxn>
                <a:cxn ang="0">
                  <a:pos x="355" y="802"/>
                </a:cxn>
              </a:cxnLst>
              <a:rect l="0" t="0" r="r" b="b"/>
              <a:pathLst>
                <a:path w="882" h="1603">
                  <a:moveTo>
                    <a:pt x="256" y="486"/>
                  </a:moveTo>
                  <a:lnTo>
                    <a:pt x="182" y="414"/>
                  </a:lnTo>
                  <a:lnTo>
                    <a:pt x="157" y="342"/>
                  </a:lnTo>
                  <a:lnTo>
                    <a:pt x="149" y="297"/>
                  </a:lnTo>
                  <a:lnTo>
                    <a:pt x="165" y="216"/>
                  </a:lnTo>
                  <a:lnTo>
                    <a:pt x="206" y="153"/>
                  </a:lnTo>
                  <a:lnTo>
                    <a:pt x="272" y="99"/>
                  </a:lnTo>
                  <a:lnTo>
                    <a:pt x="355" y="63"/>
                  </a:lnTo>
                  <a:lnTo>
                    <a:pt x="437" y="54"/>
                  </a:lnTo>
                  <a:lnTo>
                    <a:pt x="528" y="72"/>
                  </a:lnTo>
                  <a:lnTo>
                    <a:pt x="610" y="108"/>
                  </a:lnTo>
                  <a:lnTo>
                    <a:pt x="676" y="171"/>
                  </a:lnTo>
                  <a:lnTo>
                    <a:pt x="717" y="252"/>
                  </a:lnTo>
                  <a:lnTo>
                    <a:pt x="734" y="342"/>
                  </a:lnTo>
                  <a:lnTo>
                    <a:pt x="717" y="441"/>
                  </a:lnTo>
                  <a:lnTo>
                    <a:pt x="676" y="522"/>
                  </a:lnTo>
                  <a:lnTo>
                    <a:pt x="610" y="603"/>
                  </a:lnTo>
                  <a:lnTo>
                    <a:pt x="519" y="666"/>
                  </a:lnTo>
                  <a:lnTo>
                    <a:pt x="256" y="486"/>
                  </a:lnTo>
                  <a:close/>
                  <a:moveTo>
                    <a:pt x="569" y="702"/>
                  </a:moveTo>
                  <a:lnTo>
                    <a:pt x="676" y="630"/>
                  </a:lnTo>
                  <a:lnTo>
                    <a:pt x="758" y="549"/>
                  </a:lnTo>
                  <a:lnTo>
                    <a:pt x="808" y="450"/>
                  </a:lnTo>
                  <a:lnTo>
                    <a:pt x="824" y="342"/>
                  </a:lnTo>
                  <a:lnTo>
                    <a:pt x="808" y="225"/>
                  </a:lnTo>
                  <a:lnTo>
                    <a:pt x="750" y="126"/>
                  </a:lnTo>
                  <a:lnTo>
                    <a:pt x="660" y="54"/>
                  </a:lnTo>
                  <a:lnTo>
                    <a:pt x="561" y="9"/>
                  </a:lnTo>
                  <a:lnTo>
                    <a:pt x="445" y="0"/>
                  </a:lnTo>
                  <a:lnTo>
                    <a:pt x="322" y="18"/>
                  </a:lnTo>
                  <a:lnTo>
                    <a:pt x="215" y="72"/>
                  </a:lnTo>
                  <a:lnTo>
                    <a:pt x="132" y="153"/>
                  </a:lnTo>
                  <a:lnTo>
                    <a:pt x="74" y="261"/>
                  </a:lnTo>
                  <a:lnTo>
                    <a:pt x="58" y="387"/>
                  </a:lnTo>
                  <a:lnTo>
                    <a:pt x="58" y="450"/>
                  </a:lnTo>
                  <a:lnTo>
                    <a:pt x="83" y="540"/>
                  </a:lnTo>
                  <a:lnTo>
                    <a:pt x="149" y="639"/>
                  </a:lnTo>
                  <a:lnTo>
                    <a:pt x="190" y="675"/>
                  </a:lnTo>
                  <a:lnTo>
                    <a:pt x="305" y="765"/>
                  </a:lnTo>
                  <a:lnTo>
                    <a:pt x="239" y="802"/>
                  </a:lnTo>
                  <a:lnTo>
                    <a:pt x="173" y="856"/>
                  </a:lnTo>
                  <a:lnTo>
                    <a:pt x="107" y="919"/>
                  </a:lnTo>
                  <a:lnTo>
                    <a:pt x="50" y="1000"/>
                  </a:lnTo>
                  <a:lnTo>
                    <a:pt x="17" y="1090"/>
                  </a:lnTo>
                  <a:lnTo>
                    <a:pt x="0" y="1198"/>
                  </a:lnTo>
                  <a:lnTo>
                    <a:pt x="17" y="1315"/>
                  </a:lnTo>
                  <a:lnTo>
                    <a:pt x="66" y="1414"/>
                  </a:lnTo>
                  <a:lnTo>
                    <a:pt x="132" y="1495"/>
                  </a:lnTo>
                  <a:lnTo>
                    <a:pt x="223" y="1549"/>
                  </a:lnTo>
                  <a:lnTo>
                    <a:pt x="330" y="1585"/>
                  </a:lnTo>
                  <a:lnTo>
                    <a:pt x="437" y="1603"/>
                  </a:lnTo>
                  <a:lnTo>
                    <a:pt x="577" y="1576"/>
                  </a:lnTo>
                  <a:lnTo>
                    <a:pt x="701" y="1513"/>
                  </a:lnTo>
                  <a:lnTo>
                    <a:pt x="800" y="1423"/>
                  </a:lnTo>
                  <a:lnTo>
                    <a:pt x="866" y="1297"/>
                  </a:lnTo>
                  <a:lnTo>
                    <a:pt x="882" y="1162"/>
                  </a:lnTo>
                  <a:lnTo>
                    <a:pt x="874" y="1072"/>
                  </a:lnTo>
                  <a:lnTo>
                    <a:pt x="841" y="973"/>
                  </a:lnTo>
                  <a:lnTo>
                    <a:pt x="783" y="874"/>
                  </a:lnTo>
                  <a:lnTo>
                    <a:pt x="750" y="838"/>
                  </a:lnTo>
                  <a:lnTo>
                    <a:pt x="709" y="802"/>
                  </a:lnTo>
                  <a:lnTo>
                    <a:pt x="651" y="765"/>
                  </a:lnTo>
                  <a:lnTo>
                    <a:pt x="569" y="702"/>
                  </a:lnTo>
                  <a:close/>
                  <a:moveTo>
                    <a:pt x="355" y="802"/>
                  </a:moveTo>
                  <a:lnTo>
                    <a:pt x="429" y="856"/>
                  </a:lnTo>
                  <a:lnTo>
                    <a:pt x="519" y="919"/>
                  </a:lnTo>
                  <a:lnTo>
                    <a:pt x="618" y="982"/>
                  </a:lnTo>
                  <a:lnTo>
                    <a:pt x="717" y="1072"/>
                  </a:lnTo>
                  <a:lnTo>
                    <a:pt x="758" y="1144"/>
                  </a:lnTo>
                  <a:lnTo>
                    <a:pt x="775" y="1243"/>
                  </a:lnTo>
                  <a:lnTo>
                    <a:pt x="758" y="1342"/>
                  </a:lnTo>
                  <a:lnTo>
                    <a:pt x="709" y="1423"/>
                  </a:lnTo>
                  <a:lnTo>
                    <a:pt x="635" y="1477"/>
                  </a:lnTo>
                  <a:lnTo>
                    <a:pt x="544" y="1522"/>
                  </a:lnTo>
                  <a:lnTo>
                    <a:pt x="445" y="1531"/>
                  </a:lnTo>
                  <a:lnTo>
                    <a:pt x="338" y="1513"/>
                  </a:lnTo>
                  <a:lnTo>
                    <a:pt x="248" y="1468"/>
                  </a:lnTo>
                  <a:lnTo>
                    <a:pt x="173" y="1396"/>
                  </a:lnTo>
                  <a:lnTo>
                    <a:pt x="124" y="1306"/>
                  </a:lnTo>
                  <a:lnTo>
                    <a:pt x="107" y="1198"/>
                  </a:lnTo>
                  <a:lnTo>
                    <a:pt x="124" y="1090"/>
                  </a:lnTo>
                  <a:lnTo>
                    <a:pt x="165" y="991"/>
                  </a:lnTo>
                  <a:lnTo>
                    <a:pt x="239" y="892"/>
                  </a:lnTo>
                  <a:lnTo>
                    <a:pt x="355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0" name="Freeform 142"/>
            <p:cNvSpPr>
              <a:spLocks noEditPoints="1"/>
            </p:cNvSpPr>
            <p:nvPr/>
          </p:nvSpPr>
          <p:spPr bwMode="auto">
            <a:xfrm>
              <a:off x="15657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1" name="Freeform 143"/>
            <p:cNvSpPr>
              <a:spLocks/>
            </p:cNvSpPr>
            <p:nvPr/>
          </p:nvSpPr>
          <p:spPr bwMode="auto">
            <a:xfrm>
              <a:off x="1681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7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2" name="Freeform 144"/>
            <p:cNvSpPr>
              <a:spLocks/>
            </p:cNvSpPr>
            <p:nvPr/>
          </p:nvSpPr>
          <p:spPr bwMode="auto">
            <a:xfrm>
              <a:off x="1795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3" name="Freeform 145"/>
            <p:cNvSpPr>
              <a:spLocks/>
            </p:cNvSpPr>
            <p:nvPr/>
          </p:nvSpPr>
          <p:spPr bwMode="auto">
            <a:xfrm>
              <a:off x="19217" y="1582"/>
              <a:ext cx="668" cy="1080"/>
            </a:xfrm>
            <a:custGeom>
              <a:avLst/>
              <a:gdLst/>
              <a:ahLst/>
              <a:cxnLst>
                <a:cxn ang="0">
                  <a:pos x="668" y="783"/>
                </a:cxn>
                <a:cxn ang="0">
                  <a:pos x="610" y="783"/>
                </a:cxn>
                <a:cxn ang="0">
                  <a:pos x="593" y="891"/>
                </a:cxn>
                <a:cxn ang="0">
                  <a:pos x="577" y="936"/>
                </a:cxn>
                <a:cxn ang="0">
                  <a:pos x="552" y="936"/>
                </a:cxn>
                <a:cxn ang="0">
                  <a:pos x="503" y="945"/>
                </a:cxn>
                <a:cxn ang="0">
                  <a:pos x="148" y="945"/>
                </a:cxn>
                <a:cxn ang="0">
                  <a:pos x="231" y="864"/>
                </a:cxn>
                <a:cxn ang="0">
                  <a:pos x="297" y="801"/>
                </a:cxn>
                <a:cxn ang="0">
                  <a:pos x="354" y="756"/>
                </a:cxn>
                <a:cxn ang="0">
                  <a:pos x="396" y="711"/>
                </a:cxn>
                <a:cxn ang="0">
                  <a:pos x="453" y="666"/>
                </a:cxn>
                <a:cxn ang="0">
                  <a:pos x="528" y="594"/>
                </a:cxn>
                <a:cxn ang="0">
                  <a:pos x="602" y="513"/>
                </a:cxn>
                <a:cxn ang="0">
                  <a:pos x="643" y="423"/>
                </a:cxn>
                <a:cxn ang="0">
                  <a:pos x="668" y="315"/>
                </a:cxn>
                <a:cxn ang="0">
                  <a:pos x="651" y="207"/>
                </a:cxn>
                <a:cxn ang="0">
                  <a:pos x="593" y="117"/>
                </a:cxn>
                <a:cxn ang="0">
                  <a:pos x="519" y="54"/>
                </a:cxn>
                <a:cxn ang="0">
                  <a:pos x="420" y="9"/>
                </a:cxn>
                <a:cxn ang="0">
                  <a:pos x="313" y="0"/>
                </a:cxn>
                <a:cxn ang="0">
                  <a:pos x="214" y="18"/>
                </a:cxn>
                <a:cxn ang="0">
                  <a:pos x="124" y="54"/>
                </a:cxn>
                <a:cxn ang="0">
                  <a:pos x="58" y="126"/>
                </a:cxn>
                <a:cxn ang="0">
                  <a:pos x="17" y="198"/>
                </a:cxn>
                <a:cxn ang="0">
                  <a:pos x="0" y="288"/>
                </a:cxn>
                <a:cxn ang="0">
                  <a:pos x="8" y="324"/>
                </a:cxn>
                <a:cxn ang="0">
                  <a:pos x="17" y="342"/>
                </a:cxn>
                <a:cxn ang="0">
                  <a:pos x="41" y="369"/>
                </a:cxn>
                <a:cxn ang="0">
                  <a:pos x="58" y="378"/>
                </a:cxn>
                <a:cxn ang="0">
                  <a:pos x="99" y="378"/>
                </a:cxn>
                <a:cxn ang="0">
                  <a:pos x="132" y="360"/>
                </a:cxn>
                <a:cxn ang="0">
                  <a:pos x="148" y="342"/>
                </a:cxn>
                <a:cxn ang="0">
                  <a:pos x="157" y="324"/>
                </a:cxn>
                <a:cxn ang="0">
                  <a:pos x="165" y="297"/>
                </a:cxn>
                <a:cxn ang="0">
                  <a:pos x="165" y="279"/>
                </a:cxn>
                <a:cxn ang="0">
                  <a:pos x="157" y="261"/>
                </a:cxn>
                <a:cxn ang="0">
                  <a:pos x="148" y="252"/>
                </a:cxn>
                <a:cxn ang="0">
                  <a:pos x="140" y="234"/>
                </a:cxn>
                <a:cxn ang="0">
                  <a:pos x="124" y="216"/>
                </a:cxn>
                <a:cxn ang="0">
                  <a:pos x="99" y="207"/>
                </a:cxn>
                <a:cxn ang="0">
                  <a:pos x="74" y="207"/>
                </a:cxn>
                <a:cxn ang="0">
                  <a:pos x="115" y="135"/>
                </a:cxn>
                <a:cxn ang="0">
                  <a:pos x="173" y="90"/>
                </a:cxn>
                <a:cxn ang="0">
                  <a:pos x="231" y="63"/>
                </a:cxn>
                <a:cxn ang="0">
                  <a:pos x="289" y="54"/>
                </a:cxn>
                <a:cxn ang="0">
                  <a:pos x="371" y="72"/>
                </a:cxn>
                <a:cxn ang="0">
                  <a:pos x="437" y="108"/>
                </a:cxn>
                <a:cxn ang="0">
                  <a:pos x="478" y="171"/>
                </a:cxn>
                <a:cxn ang="0">
                  <a:pos x="511" y="234"/>
                </a:cxn>
                <a:cxn ang="0">
                  <a:pos x="519" y="315"/>
                </a:cxn>
                <a:cxn ang="0">
                  <a:pos x="503" y="414"/>
                </a:cxn>
                <a:cxn ang="0">
                  <a:pos x="470" y="504"/>
                </a:cxn>
                <a:cxn ang="0">
                  <a:pos x="420" y="576"/>
                </a:cxn>
                <a:cxn ang="0">
                  <a:pos x="379" y="630"/>
                </a:cxn>
                <a:cxn ang="0">
                  <a:pos x="17" y="1017"/>
                </a:cxn>
                <a:cxn ang="0">
                  <a:pos x="8" y="1026"/>
                </a:cxn>
                <a:cxn ang="0">
                  <a:pos x="8" y="1035"/>
                </a:cxn>
                <a:cxn ang="0">
                  <a:pos x="0" y="1053"/>
                </a:cxn>
                <a:cxn ang="0">
                  <a:pos x="0" y="1080"/>
                </a:cxn>
                <a:cxn ang="0">
                  <a:pos x="618" y="1080"/>
                </a:cxn>
                <a:cxn ang="0">
                  <a:pos x="668" y="783"/>
                </a:cxn>
              </a:cxnLst>
              <a:rect l="0" t="0" r="r" b="b"/>
              <a:pathLst>
                <a:path w="668" h="1080">
                  <a:moveTo>
                    <a:pt x="668" y="783"/>
                  </a:moveTo>
                  <a:lnTo>
                    <a:pt x="610" y="783"/>
                  </a:lnTo>
                  <a:lnTo>
                    <a:pt x="593" y="891"/>
                  </a:lnTo>
                  <a:lnTo>
                    <a:pt x="577" y="936"/>
                  </a:lnTo>
                  <a:lnTo>
                    <a:pt x="552" y="936"/>
                  </a:lnTo>
                  <a:lnTo>
                    <a:pt x="503" y="945"/>
                  </a:lnTo>
                  <a:lnTo>
                    <a:pt x="148" y="945"/>
                  </a:lnTo>
                  <a:lnTo>
                    <a:pt x="231" y="864"/>
                  </a:lnTo>
                  <a:lnTo>
                    <a:pt x="297" y="801"/>
                  </a:lnTo>
                  <a:lnTo>
                    <a:pt x="354" y="756"/>
                  </a:lnTo>
                  <a:lnTo>
                    <a:pt x="396" y="711"/>
                  </a:lnTo>
                  <a:lnTo>
                    <a:pt x="453" y="666"/>
                  </a:lnTo>
                  <a:lnTo>
                    <a:pt x="528" y="594"/>
                  </a:lnTo>
                  <a:lnTo>
                    <a:pt x="602" y="513"/>
                  </a:lnTo>
                  <a:lnTo>
                    <a:pt x="643" y="423"/>
                  </a:lnTo>
                  <a:lnTo>
                    <a:pt x="668" y="315"/>
                  </a:lnTo>
                  <a:lnTo>
                    <a:pt x="651" y="207"/>
                  </a:lnTo>
                  <a:lnTo>
                    <a:pt x="593" y="117"/>
                  </a:lnTo>
                  <a:lnTo>
                    <a:pt x="519" y="54"/>
                  </a:lnTo>
                  <a:lnTo>
                    <a:pt x="420" y="9"/>
                  </a:lnTo>
                  <a:lnTo>
                    <a:pt x="313" y="0"/>
                  </a:lnTo>
                  <a:lnTo>
                    <a:pt x="214" y="18"/>
                  </a:lnTo>
                  <a:lnTo>
                    <a:pt x="124" y="54"/>
                  </a:lnTo>
                  <a:lnTo>
                    <a:pt x="58" y="126"/>
                  </a:lnTo>
                  <a:lnTo>
                    <a:pt x="17" y="198"/>
                  </a:lnTo>
                  <a:lnTo>
                    <a:pt x="0" y="288"/>
                  </a:lnTo>
                  <a:lnTo>
                    <a:pt x="8" y="324"/>
                  </a:lnTo>
                  <a:lnTo>
                    <a:pt x="17" y="342"/>
                  </a:lnTo>
                  <a:lnTo>
                    <a:pt x="41" y="369"/>
                  </a:lnTo>
                  <a:lnTo>
                    <a:pt x="58" y="378"/>
                  </a:lnTo>
                  <a:lnTo>
                    <a:pt x="99" y="378"/>
                  </a:lnTo>
                  <a:lnTo>
                    <a:pt x="132" y="360"/>
                  </a:lnTo>
                  <a:lnTo>
                    <a:pt x="148" y="342"/>
                  </a:lnTo>
                  <a:lnTo>
                    <a:pt x="157" y="324"/>
                  </a:lnTo>
                  <a:lnTo>
                    <a:pt x="165" y="297"/>
                  </a:lnTo>
                  <a:lnTo>
                    <a:pt x="165" y="279"/>
                  </a:lnTo>
                  <a:lnTo>
                    <a:pt x="157" y="261"/>
                  </a:lnTo>
                  <a:lnTo>
                    <a:pt x="148" y="252"/>
                  </a:lnTo>
                  <a:lnTo>
                    <a:pt x="140" y="234"/>
                  </a:lnTo>
                  <a:lnTo>
                    <a:pt x="124" y="216"/>
                  </a:lnTo>
                  <a:lnTo>
                    <a:pt x="99" y="207"/>
                  </a:lnTo>
                  <a:lnTo>
                    <a:pt x="74" y="207"/>
                  </a:lnTo>
                  <a:lnTo>
                    <a:pt x="115" y="135"/>
                  </a:lnTo>
                  <a:lnTo>
                    <a:pt x="173" y="90"/>
                  </a:lnTo>
                  <a:lnTo>
                    <a:pt x="231" y="63"/>
                  </a:lnTo>
                  <a:lnTo>
                    <a:pt x="289" y="54"/>
                  </a:lnTo>
                  <a:lnTo>
                    <a:pt x="371" y="72"/>
                  </a:lnTo>
                  <a:lnTo>
                    <a:pt x="437" y="108"/>
                  </a:lnTo>
                  <a:lnTo>
                    <a:pt x="478" y="171"/>
                  </a:lnTo>
                  <a:lnTo>
                    <a:pt x="511" y="234"/>
                  </a:lnTo>
                  <a:lnTo>
                    <a:pt x="519" y="315"/>
                  </a:lnTo>
                  <a:lnTo>
                    <a:pt x="503" y="414"/>
                  </a:lnTo>
                  <a:lnTo>
                    <a:pt x="470" y="504"/>
                  </a:lnTo>
                  <a:lnTo>
                    <a:pt x="420" y="576"/>
                  </a:lnTo>
                  <a:lnTo>
                    <a:pt x="379" y="630"/>
                  </a:lnTo>
                  <a:lnTo>
                    <a:pt x="17" y="1017"/>
                  </a:lnTo>
                  <a:lnTo>
                    <a:pt x="8" y="1026"/>
                  </a:lnTo>
                  <a:lnTo>
                    <a:pt x="8" y="1035"/>
                  </a:lnTo>
                  <a:lnTo>
                    <a:pt x="0" y="1053"/>
                  </a:lnTo>
                  <a:lnTo>
                    <a:pt x="0" y="1080"/>
                  </a:lnTo>
                  <a:lnTo>
                    <a:pt x="618" y="1080"/>
                  </a:lnTo>
                  <a:lnTo>
                    <a:pt x="668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4" name="Freeform 146"/>
            <p:cNvSpPr>
              <a:spLocks/>
            </p:cNvSpPr>
            <p:nvPr/>
          </p:nvSpPr>
          <p:spPr bwMode="auto">
            <a:xfrm>
              <a:off x="20651" y="969"/>
              <a:ext cx="1426" cy="1549"/>
            </a:xfrm>
            <a:custGeom>
              <a:avLst/>
              <a:gdLst/>
              <a:ahLst/>
              <a:cxnLst>
                <a:cxn ang="0">
                  <a:pos x="758" y="820"/>
                </a:cxn>
                <a:cxn ang="0">
                  <a:pos x="1401" y="820"/>
                </a:cxn>
                <a:cxn ang="0">
                  <a:pos x="1409" y="811"/>
                </a:cxn>
                <a:cxn ang="0">
                  <a:pos x="1426" y="775"/>
                </a:cxn>
                <a:cxn ang="0">
                  <a:pos x="1417" y="757"/>
                </a:cxn>
                <a:cxn ang="0">
                  <a:pos x="1401" y="739"/>
                </a:cxn>
                <a:cxn ang="0">
                  <a:pos x="1384" y="730"/>
                </a:cxn>
                <a:cxn ang="0">
                  <a:pos x="758" y="730"/>
                </a:cxn>
                <a:cxn ang="0">
                  <a:pos x="758" y="45"/>
                </a:cxn>
                <a:cxn ang="0">
                  <a:pos x="750" y="27"/>
                </a:cxn>
                <a:cxn ang="0">
                  <a:pos x="742" y="18"/>
                </a:cxn>
                <a:cxn ang="0">
                  <a:pos x="733" y="0"/>
                </a:cxn>
                <a:cxn ang="0">
                  <a:pos x="700" y="0"/>
                </a:cxn>
                <a:cxn ang="0">
                  <a:pos x="684" y="9"/>
                </a:cxn>
                <a:cxn ang="0">
                  <a:pos x="676" y="27"/>
                </a:cxn>
                <a:cxn ang="0">
                  <a:pos x="676" y="730"/>
                </a:cxn>
                <a:cxn ang="0">
                  <a:pos x="41" y="730"/>
                </a:cxn>
                <a:cxn ang="0">
                  <a:pos x="25" y="739"/>
                </a:cxn>
                <a:cxn ang="0">
                  <a:pos x="8" y="757"/>
                </a:cxn>
                <a:cxn ang="0">
                  <a:pos x="0" y="775"/>
                </a:cxn>
                <a:cxn ang="0">
                  <a:pos x="16" y="811"/>
                </a:cxn>
                <a:cxn ang="0">
                  <a:pos x="25" y="820"/>
                </a:cxn>
                <a:cxn ang="0">
                  <a:pos x="676" y="820"/>
                </a:cxn>
                <a:cxn ang="0">
                  <a:pos x="676" y="1531"/>
                </a:cxn>
                <a:cxn ang="0">
                  <a:pos x="684" y="1540"/>
                </a:cxn>
                <a:cxn ang="0">
                  <a:pos x="700" y="1549"/>
                </a:cxn>
                <a:cxn ang="0">
                  <a:pos x="733" y="1549"/>
                </a:cxn>
                <a:cxn ang="0">
                  <a:pos x="750" y="1531"/>
                </a:cxn>
                <a:cxn ang="0">
                  <a:pos x="758" y="1513"/>
                </a:cxn>
                <a:cxn ang="0">
                  <a:pos x="758" y="1477"/>
                </a:cxn>
                <a:cxn ang="0">
                  <a:pos x="758" y="820"/>
                </a:cxn>
              </a:cxnLst>
              <a:rect l="0" t="0" r="r" b="b"/>
              <a:pathLst>
                <a:path w="1426" h="1549">
                  <a:moveTo>
                    <a:pt x="758" y="820"/>
                  </a:moveTo>
                  <a:lnTo>
                    <a:pt x="1401" y="820"/>
                  </a:lnTo>
                  <a:lnTo>
                    <a:pt x="1409" y="811"/>
                  </a:lnTo>
                  <a:lnTo>
                    <a:pt x="1426" y="775"/>
                  </a:lnTo>
                  <a:lnTo>
                    <a:pt x="1417" y="757"/>
                  </a:lnTo>
                  <a:lnTo>
                    <a:pt x="1401" y="739"/>
                  </a:lnTo>
                  <a:lnTo>
                    <a:pt x="1384" y="730"/>
                  </a:lnTo>
                  <a:lnTo>
                    <a:pt x="758" y="730"/>
                  </a:lnTo>
                  <a:lnTo>
                    <a:pt x="758" y="45"/>
                  </a:lnTo>
                  <a:lnTo>
                    <a:pt x="750" y="27"/>
                  </a:lnTo>
                  <a:lnTo>
                    <a:pt x="742" y="18"/>
                  </a:lnTo>
                  <a:lnTo>
                    <a:pt x="733" y="0"/>
                  </a:lnTo>
                  <a:lnTo>
                    <a:pt x="700" y="0"/>
                  </a:lnTo>
                  <a:lnTo>
                    <a:pt x="684" y="9"/>
                  </a:lnTo>
                  <a:lnTo>
                    <a:pt x="676" y="27"/>
                  </a:lnTo>
                  <a:lnTo>
                    <a:pt x="676" y="730"/>
                  </a:lnTo>
                  <a:lnTo>
                    <a:pt x="41" y="730"/>
                  </a:lnTo>
                  <a:lnTo>
                    <a:pt x="25" y="739"/>
                  </a:lnTo>
                  <a:lnTo>
                    <a:pt x="8" y="757"/>
                  </a:lnTo>
                  <a:lnTo>
                    <a:pt x="0" y="775"/>
                  </a:lnTo>
                  <a:lnTo>
                    <a:pt x="16" y="811"/>
                  </a:lnTo>
                  <a:lnTo>
                    <a:pt x="25" y="820"/>
                  </a:lnTo>
                  <a:lnTo>
                    <a:pt x="676" y="820"/>
                  </a:lnTo>
                  <a:lnTo>
                    <a:pt x="676" y="1531"/>
                  </a:lnTo>
                  <a:lnTo>
                    <a:pt x="684" y="1540"/>
                  </a:lnTo>
                  <a:lnTo>
                    <a:pt x="700" y="1549"/>
                  </a:lnTo>
                  <a:lnTo>
                    <a:pt x="733" y="1549"/>
                  </a:lnTo>
                  <a:lnTo>
                    <a:pt x="750" y="1531"/>
                  </a:lnTo>
                  <a:lnTo>
                    <a:pt x="758" y="1513"/>
                  </a:lnTo>
                  <a:lnTo>
                    <a:pt x="758" y="1477"/>
                  </a:lnTo>
                  <a:lnTo>
                    <a:pt x="758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5" name="Freeform 147"/>
            <p:cNvSpPr>
              <a:spLocks noEditPoints="1"/>
            </p:cNvSpPr>
            <p:nvPr/>
          </p:nvSpPr>
          <p:spPr bwMode="auto">
            <a:xfrm>
              <a:off x="22711" y="753"/>
              <a:ext cx="948" cy="1576"/>
            </a:xfrm>
            <a:custGeom>
              <a:avLst/>
              <a:gdLst/>
              <a:ahLst/>
              <a:cxnLst>
                <a:cxn ang="0">
                  <a:pos x="0" y="1189"/>
                </a:cxn>
                <a:cxn ang="0">
                  <a:pos x="569" y="1189"/>
                </a:cxn>
                <a:cxn ang="0">
                  <a:pos x="569" y="1441"/>
                </a:cxn>
                <a:cxn ang="0">
                  <a:pos x="561" y="1468"/>
                </a:cxn>
                <a:cxn ang="0">
                  <a:pos x="536" y="1486"/>
                </a:cxn>
                <a:cxn ang="0">
                  <a:pos x="486" y="1504"/>
                </a:cxn>
                <a:cxn ang="0">
                  <a:pos x="363" y="1504"/>
                </a:cxn>
                <a:cxn ang="0">
                  <a:pos x="363" y="1576"/>
                </a:cxn>
                <a:cxn ang="0">
                  <a:pos x="503" y="1567"/>
                </a:cxn>
                <a:cxn ang="0">
                  <a:pos x="800" y="1567"/>
                </a:cxn>
                <a:cxn ang="0">
                  <a:pos x="940" y="1576"/>
                </a:cxn>
                <a:cxn ang="0">
                  <a:pos x="940" y="1504"/>
                </a:cxn>
                <a:cxn ang="0">
                  <a:pos x="816" y="1504"/>
                </a:cxn>
                <a:cxn ang="0">
                  <a:pos x="775" y="1486"/>
                </a:cxn>
                <a:cxn ang="0">
                  <a:pos x="742" y="1468"/>
                </a:cxn>
                <a:cxn ang="0">
                  <a:pos x="734" y="1441"/>
                </a:cxn>
                <a:cxn ang="0">
                  <a:pos x="734" y="1189"/>
                </a:cxn>
                <a:cxn ang="0">
                  <a:pos x="948" y="1189"/>
                </a:cxn>
                <a:cxn ang="0">
                  <a:pos x="948" y="1117"/>
                </a:cxn>
                <a:cxn ang="0">
                  <a:pos x="734" y="1117"/>
                </a:cxn>
                <a:cxn ang="0">
                  <a:pos x="734" y="18"/>
                </a:cxn>
                <a:cxn ang="0">
                  <a:pos x="717" y="0"/>
                </a:cxn>
                <a:cxn ang="0">
                  <a:pos x="676" y="0"/>
                </a:cxn>
                <a:cxn ang="0">
                  <a:pos x="668" y="9"/>
                </a:cxn>
                <a:cxn ang="0">
                  <a:pos x="659" y="27"/>
                </a:cxn>
                <a:cxn ang="0">
                  <a:pos x="0" y="1117"/>
                </a:cxn>
                <a:cxn ang="0">
                  <a:pos x="0" y="1189"/>
                </a:cxn>
                <a:cxn ang="0">
                  <a:pos x="585" y="1117"/>
                </a:cxn>
                <a:cxn ang="0">
                  <a:pos x="58" y="1117"/>
                </a:cxn>
                <a:cxn ang="0">
                  <a:pos x="585" y="252"/>
                </a:cxn>
                <a:cxn ang="0">
                  <a:pos x="585" y="1117"/>
                </a:cxn>
              </a:cxnLst>
              <a:rect l="0" t="0" r="r" b="b"/>
              <a:pathLst>
                <a:path w="948" h="1576">
                  <a:moveTo>
                    <a:pt x="0" y="1189"/>
                  </a:moveTo>
                  <a:lnTo>
                    <a:pt x="569" y="1189"/>
                  </a:lnTo>
                  <a:lnTo>
                    <a:pt x="569" y="1441"/>
                  </a:lnTo>
                  <a:lnTo>
                    <a:pt x="561" y="1468"/>
                  </a:lnTo>
                  <a:lnTo>
                    <a:pt x="536" y="1486"/>
                  </a:lnTo>
                  <a:lnTo>
                    <a:pt x="486" y="1504"/>
                  </a:lnTo>
                  <a:lnTo>
                    <a:pt x="363" y="1504"/>
                  </a:lnTo>
                  <a:lnTo>
                    <a:pt x="363" y="1576"/>
                  </a:lnTo>
                  <a:lnTo>
                    <a:pt x="503" y="1567"/>
                  </a:lnTo>
                  <a:lnTo>
                    <a:pt x="800" y="1567"/>
                  </a:lnTo>
                  <a:lnTo>
                    <a:pt x="940" y="1576"/>
                  </a:lnTo>
                  <a:lnTo>
                    <a:pt x="940" y="1504"/>
                  </a:lnTo>
                  <a:lnTo>
                    <a:pt x="816" y="1504"/>
                  </a:lnTo>
                  <a:lnTo>
                    <a:pt x="775" y="1486"/>
                  </a:lnTo>
                  <a:lnTo>
                    <a:pt x="742" y="1468"/>
                  </a:lnTo>
                  <a:lnTo>
                    <a:pt x="734" y="1441"/>
                  </a:lnTo>
                  <a:lnTo>
                    <a:pt x="734" y="1189"/>
                  </a:lnTo>
                  <a:lnTo>
                    <a:pt x="948" y="1189"/>
                  </a:lnTo>
                  <a:lnTo>
                    <a:pt x="948" y="1117"/>
                  </a:lnTo>
                  <a:lnTo>
                    <a:pt x="734" y="1117"/>
                  </a:lnTo>
                  <a:lnTo>
                    <a:pt x="734" y="18"/>
                  </a:lnTo>
                  <a:lnTo>
                    <a:pt x="717" y="0"/>
                  </a:lnTo>
                  <a:lnTo>
                    <a:pt x="676" y="0"/>
                  </a:lnTo>
                  <a:lnTo>
                    <a:pt x="668" y="9"/>
                  </a:lnTo>
                  <a:lnTo>
                    <a:pt x="659" y="27"/>
                  </a:lnTo>
                  <a:lnTo>
                    <a:pt x="0" y="1117"/>
                  </a:lnTo>
                  <a:lnTo>
                    <a:pt x="0" y="1189"/>
                  </a:lnTo>
                  <a:close/>
                  <a:moveTo>
                    <a:pt x="585" y="1117"/>
                  </a:moveTo>
                  <a:lnTo>
                    <a:pt x="58" y="1117"/>
                  </a:lnTo>
                  <a:lnTo>
                    <a:pt x="585" y="252"/>
                  </a:lnTo>
                  <a:lnTo>
                    <a:pt x="585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6" name="Freeform 148"/>
            <p:cNvSpPr>
              <a:spLocks noEditPoints="1"/>
            </p:cNvSpPr>
            <p:nvPr/>
          </p:nvSpPr>
          <p:spPr bwMode="auto">
            <a:xfrm>
              <a:off x="23799" y="1302"/>
              <a:ext cx="981" cy="1054"/>
            </a:xfrm>
            <a:custGeom>
              <a:avLst/>
              <a:gdLst/>
              <a:ahLst/>
              <a:cxnLst>
                <a:cxn ang="0">
                  <a:pos x="667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2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89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3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2" y="676"/>
                </a:cxn>
                <a:cxn ang="0">
                  <a:pos x="939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0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8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8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7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5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2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6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89" y="1036"/>
                  </a:lnTo>
                  <a:lnTo>
                    <a:pt x="288" y="1054"/>
                  </a:lnTo>
                  <a:lnTo>
                    <a:pt x="330" y="1045"/>
                  </a:lnTo>
                  <a:lnTo>
                    <a:pt x="395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7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3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2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2" y="676"/>
                  </a:lnTo>
                  <a:lnTo>
                    <a:pt x="964" y="667"/>
                  </a:lnTo>
                  <a:lnTo>
                    <a:pt x="939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0" y="937"/>
                  </a:lnTo>
                  <a:lnTo>
                    <a:pt x="700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8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8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7" name="Freeform 149"/>
            <p:cNvSpPr>
              <a:spLocks/>
            </p:cNvSpPr>
            <p:nvPr/>
          </p:nvSpPr>
          <p:spPr bwMode="auto">
            <a:xfrm>
              <a:off x="24953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6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6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5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5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6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4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4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6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2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6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5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5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6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0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4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4" y="45"/>
                  </a:lnTo>
                  <a:lnTo>
                    <a:pt x="197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8" name="Freeform 150"/>
            <p:cNvSpPr>
              <a:spLocks/>
            </p:cNvSpPr>
            <p:nvPr/>
          </p:nvSpPr>
          <p:spPr bwMode="auto">
            <a:xfrm>
              <a:off x="26098" y="2212"/>
              <a:ext cx="1005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5" y="63"/>
                </a:cxn>
                <a:cxn ang="0">
                  <a:pos x="1005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5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5" y="63"/>
                  </a:lnTo>
                  <a:lnTo>
                    <a:pt x="1005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9" name="Freeform 151"/>
            <p:cNvSpPr>
              <a:spLocks/>
            </p:cNvSpPr>
            <p:nvPr/>
          </p:nvSpPr>
          <p:spPr bwMode="auto">
            <a:xfrm>
              <a:off x="27351" y="1582"/>
              <a:ext cx="684" cy="1116"/>
            </a:xfrm>
            <a:custGeom>
              <a:avLst/>
              <a:gdLst/>
              <a:ahLst/>
              <a:cxnLst>
                <a:cxn ang="0">
                  <a:pos x="403" y="549"/>
                </a:cxn>
                <a:cxn ang="0">
                  <a:pos x="511" y="684"/>
                </a:cxn>
                <a:cxn ang="0">
                  <a:pos x="511" y="900"/>
                </a:cxn>
                <a:cxn ang="0">
                  <a:pos x="436" y="1026"/>
                </a:cxn>
                <a:cxn ang="0">
                  <a:pos x="329" y="1062"/>
                </a:cxn>
                <a:cxn ang="0">
                  <a:pos x="206" y="1044"/>
                </a:cxn>
                <a:cxn ang="0">
                  <a:pos x="74" y="945"/>
                </a:cxn>
                <a:cxn ang="0">
                  <a:pos x="123" y="936"/>
                </a:cxn>
                <a:cxn ang="0">
                  <a:pos x="148" y="900"/>
                </a:cxn>
                <a:cxn ang="0">
                  <a:pos x="165" y="873"/>
                </a:cxn>
                <a:cxn ang="0">
                  <a:pos x="148" y="801"/>
                </a:cxn>
                <a:cxn ang="0">
                  <a:pos x="82" y="765"/>
                </a:cxn>
                <a:cxn ang="0">
                  <a:pos x="24" y="783"/>
                </a:cxn>
                <a:cxn ang="0">
                  <a:pos x="0" y="828"/>
                </a:cxn>
                <a:cxn ang="0">
                  <a:pos x="16" y="945"/>
                </a:cxn>
                <a:cxn ang="0">
                  <a:pos x="140" y="1071"/>
                </a:cxn>
                <a:cxn ang="0">
                  <a:pos x="338" y="1116"/>
                </a:cxn>
                <a:cxn ang="0">
                  <a:pos x="552" y="1053"/>
                </a:cxn>
                <a:cxn ang="0">
                  <a:pos x="667" y="891"/>
                </a:cxn>
                <a:cxn ang="0">
                  <a:pos x="667" y="702"/>
                </a:cxn>
                <a:cxn ang="0">
                  <a:pos x="535" y="549"/>
                </a:cxn>
                <a:cxn ang="0">
                  <a:pos x="527" y="450"/>
                </a:cxn>
                <a:cxn ang="0">
                  <a:pos x="626" y="297"/>
                </a:cxn>
                <a:cxn ang="0">
                  <a:pos x="618" y="135"/>
                </a:cxn>
                <a:cxn ang="0">
                  <a:pos x="453" y="18"/>
                </a:cxn>
                <a:cxn ang="0">
                  <a:pos x="222" y="18"/>
                </a:cxn>
                <a:cxn ang="0">
                  <a:pos x="66" y="126"/>
                </a:cxn>
                <a:cxn ang="0">
                  <a:pos x="49" y="243"/>
                </a:cxn>
                <a:cxn ang="0">
                  <a:pos x="74" y="288"/>
                </a:cxn>
                <a:cxn ang="0">
                  <a:pos x="173" y="288"/>
                </a:cxn>
                <a:cxn ang="0">
                  <a:pos x="197" y="243"/>
                </a:cxn>
                <a:cxn ang="0">
                  <a:pos x="181" y="171"/>
                </a:cxn>
                <a:cxn ang="0">
                  <a:pos x="123" y="135"/>
                </a:cxn>
                <a:cxn ang="0">
                  <a:pos x="222" y="63"/>
                </a:cxn>
                <a:cxn ang="0">
                  <a:pos x="329" y="45"/>
                </a:cxn>
                <a:cxn ang="0">
                  <a:pos x="420" y="63"/>
                </a:cxn>
                <a:cxn ang="0">
                  <a:pos x="486" y="153"/>
                </a:cxn>
                <a:cxn ang="0">
                  <a:pos x="478" y="324"/>
                </a:cxn>
                <a:cxn ang="0">
                  <a:pos x="387" y="459"/>
                </a:cxn>
                <a:cxn ang="0">
                  <a:pos x="272" y="486"/>
                </a:cxn>
                <a:cxn ang="0">
                  <a:pos x="222" y="495"/>
                </a:cxn>
                <a:cxn ang="0">
                  <a:pos x="206" y="504"/>
                </a:cxn>
                <a:cxn ang="0">
                  <a:pos x="214" y="531"/>
                </a:cxn>
                <a:cxn ang="0">
                  <a:pos x="321" y="531"/>
                </a:cxn>
              </a:cxnLst>
              <a:rect l="0" t="0" r="r" b="b"/>
              <a:pathLst>
                <a:path w="684" h="1116">
                  <a:moveTo>
                    <a:pt x="321" y="531"/>
                  </a:moveTo>
                  <a:lnTo>
                    <a:pt x="403" y="549"/>
                  </a:lnTo>
                  <a:lnTo>
                    <a:pt x="469" y="603"/>
                  </a:lnTo>
                  <a:lnTo>
                    <a:pt x="511" y="684"/>
                  </a:lnTo>
                  <a:lnTo>
                    <a:pt x="527" y="801"/>
                  </a:lnTo>
                  <a:lnTo>
                    <a:pt x="511" y="900"/>
                  </a:lnTo>
                  <a:lnTo>
                    <a:pt x="486" y="981"/>
                  </a:lnTo>
                  <a:lnTo>
                    <a:pt x="436" y="1026"/>
                  </a:lnTo>
                  <a:lnTo>
                    <a:pt x="387" y="1053"/>
                  </a:lnTo>
                  <a:lnTo>
                    <a:pt x="329" y="1062"/>
                  </a:lnTo>
                  <a:lnTo>
                    <a:pt x="272" y="1053"/>
                  </a:lnTo>
                  <a:lnTo>
                    <a:pt x="206" y="1044"/>
                  </a:lnTo>
                  <a:lnTo>
                    <a:pt x="132" y="1008"/>
                  </a:lnTo>
                  <a:lnTo>
                    <a:pt x="74" y="945"/>
                  </a:lnTo>
                  <a:lnTo>
                    <a:pt x="99" y="945"/>
                  </a:lnTo>
                  <a:lnTo>
                    <a:pt x="123" y="936"/>
                  </a:lnTo>
                  <a:lnTo>
                    <a:pt x="140" y="918"/>
                  </a:lnTo>
                  <a:lnTo>
                    <a:pt x="148" y="900"/>
                  </a:lnTo>
                  <a:lnTo>
                    <a:pt x="156" y="891"/>
                  </a:lnTo>
                  <a:lnTo>
                    <a:pt x="165" y="873"/>
                  </a:lnTo>
                  <a:lnTo>
                    <a:pt x="165" y="855"/>
                  </a:lnTo>
                  <a:lnTo>
                    <a:pt x="148" y="801"/>
                  </a:lnTo>
                  <a:lnTo>
                    <a:pt x="132" y="783"/>
                  </a:lnTo>
                  <a:lnTo>
                    <a:pt x="82" y="765"/>
                  </a:lnTo>
                  <a:lnTo>
                    <a:pt x="57" y="765"/>
                  </a:lnTo>
                  <a:lnTo>
                    <a:pt x="24" y="783"/>
                  </a:lnTo>
                  <a:lnTo>
                    <a:pt x="8" y="810"/>
                  </a:lnTo>
                  <a:lnTo>
                    <a:pt x="0" y="828"/>
                  </a:lnTo>
                  <a:lnTo>
                    <a:pt x="0" y="864"/>
                  </a:lnTo>
                  <a:lnTo>
                    <a:pt x="16" y="945"/>
                  </a:lnTo>
                  <a:lnTo>
                    <a:pt x="66" y="1017"/>
                  </a:lnTo>
                  <a:lnTo>
                    <a:pt x="140" y="1071"/>
                  </a:lnTo>
                  <a:lnTo>
                    <a:pt x="230" y="1098"/>
                  </a:lnTo>
                  <a:lnTo>
                    <a:pt x="338" y="1116"/>
                  </a:lnTo>
                  <a:lnTo>
                    <a:pt x="453" y="1098"/>
                  </a:lnTo>
                  <a:lnTo>
                    <a:pt x="552" y="1053"/>
                  </a:lnTo>
                  <a:lnTo>
                    <a:pt x="618" y="981"/>
                  </a:lnTo>
                  <a:lnTo>
                    <a:pt x="667" y="891"/>
                  </a:lnTo>
                  <a:lnTo>
                    <a:pt x="684" y="801"/>
                  </a:lnTo>
                  <a:lnTo>
                    <a:pt x="667" y="702"/>
                  </a:lnTo>
                  <a:lnTo>
                    <a:pt x="618" y="621"/>
                  </a:lnTo>
                  <a:lnTo>
                    <a:pt x="535" y="549"/>
                  </a:lnTo>
                  <a:lnTo>
                    <a:pt x="428" y="504"/>
                  </a:lnTo>
                  <a:lnTo>
                    <a:pt x="527" y="450"/>
                  </a:lnTo>
                  <a:lnTo>
                    <a:pt x="593" y="378"/>
                  </a:lnTo>
                  <a:lnTo>
                    <a:pt x="626" y="297"/>
                  </a:lnTo>
                  <a:lnTo>
                    <a:pt x="642" y="225"/>
                  </a:lnTo>
                  <a:lnTo>
                    <a:pt x="618" y="135"/>
                  </a:lnTo>
                  <a:lnTo>
                    <a:pt x="552" y="63"/>
                  </a:lnTo>
                  <a:lnTo>
                    <a:pt x="453" y="18"/>
                  </a:lnTo>
                  <a:lnTo>
                    <a:pt x="338" y="0"/>
                  </a:lnTo>
                  <a:lnTo>
                    <a:pt x="222" y="18"/>
                  </a:lnTo>
                  <a:lnTo>
                    <a:pt x="132" y="54"/>
                  </a:lnTo>
                  <a:lnTo>
                    <a:pt x="66" y="126"/>
                  </a:lnTo>
                  <a:lnTo>
                    <a:pt x="41" y="207"/>
                  </a:lnTo>
                  <a:lnTo>
                    <a:pt x="49" y="243"/>
                  </a:lnTo>
                  <a:lnTo>
                    <a:pt x="57" y="270"/>
                  </a:lnTo>
                  <a:lnTo>
                    <a:pt x="74" y="288"/>
                  </a:lnTo>
                  <a:lnTo>
                    <a:pt x="123" y="306"/>
                  </a:lnTo>
                  <a:lnTo>
                    <a:pt x="173" y="288"/>
                  </a:lnTo>
                  <a:lnTo>
                    <a:pt x="181" y="270"/>
                  </a:lnTo>
                  <a:lnTo>
                    <a:pt x="197" y="243"/>
                  </a:lnTo>
                  <a:lnTo>
                    <a:pt x="197" y="189"/>
                  </a:lnTo>
                  <a:lnTo>
                    <a:pt x="181" y="171"/>
                  </a:lnTo>
                  <a:lnTo>
                    <a:pt x="173" y="153"/>
                  </a:lnTo>
                  <a:lnTo>
                    <a:pt x="123" y="135"/>
                  </a:lnTo>
                  <a:lnTo>
                    <a:pt x="173" y="90"/>
                  </a:lnTo>
                  <a:lnTo>
                    <a:pt x="222" y="63"/>
                  </a:lnTo>
                  <a:lnTo>
                    <a:pt x="280" y="45"/>
                  </a:lnTo>
                  <a:lnTo>
                    <a:pt x="329" y="45"/>
                  </a:lnTo>
                  <a:lnTo>
                    <a:pt x="371" y="54"/>
                  </a:lnTo>
                  <a:lnTo>
                    <a:pt x="420" y="63"/>
                  </a:lnTo>
                  <a:lnTo>
                    <a:pt x="453" y="99"/>
                  </a:lnTo>
                  <a:lnTo>
                    <a:pt x="486" y="153"/>
                  </a:lnTo>
                  <a:lnTo>
                    <a:pt x="494" y="225"/>
                  </a:lnTo>
                  <a:lnTo>
                    <a:pt x="478" y="324"/>
                  </a:lnTo>
                  <a:lnTo>
                    <a:pt x="436" y="414"/>
                  </a:lnTo>
                  <a:lnTo>
                    <a:pt x="387" y="459"/>
                  </a:lnTo>
                  <a:lnTo>
                    <a:pt x="338" y="477"/>
                  </a:lnTo>
                  <a:lnTo>
                    <a:pt x="272" y="486"/>
                  </a:lnTo>
                  <a:lnTo>
                    <a:pt x="222" y="486"/>
                  </a:lnTo>
                  <a:lnTo>
                    <a:pt x="222" y="495"/>
                  </a:lnTo>
                  <a:lnTo>
                    <a:pt x="214" y="495"/>
                  </a:lnTo>
                  <a:lnTo>
                    <a:pt x="206" y="504"/>
                  </a:lnTo>
                  <a:lnTo>
                    <a:pt x="206" y="522"/>
                  </a:lnTo>
                  <a:lnTo>
                    <a:pt x="214" y="531"/>
                  </a:lnTo>
                  <a:lnTo>
                    <a:pt x="247" y="531"/>
                  </a:lnTo>
                  <a:lnTo>
                    <a:pt x="321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33" name="Group 22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429000" y="2667000"/>
            <a:ext cx="1276937" cy="247285"/>
            <a:chOff x="2581" y="1765"/>
            <a:chExt cx="10906" cy="2112"/>
          </a:xfrm>
        </p:grpSpPr>
        <p:sp>
          <p:nvSpPr>
            <p:cNvPr id="43235" name="Freeform 227"/>
            <p:cNvSpPr>
              <a:spLocks noEditPoints="1"/>
            </p:cNvSpPr>
            <p:nvPr/>
          </p:nvSpPr>
          <p:spPr bwMode="auto">
            <a:xfrm>
              <a:off x="2581" y="2830"/>
              <a:ext cx="1438" cy="544"/>
            </a:xfrm>
            <a:custGeom>
              <a:avLst/>
              <a:gdLst/>
              <a:ahLst/>
              <a:cxnLst>
                <a:cxn ang="0">
                  <a:pos x="1364" y="94"/>
                </a:cxn>
                <a:cxn ang="0">
                  <a:pos x="1385" y="90"/>
                </a:cxn>
                <a:cxn ang="0">
                  <a:pos x="1406" y="90"/>
                </a:cxn>
                <a:cxn ang="0">
                  <a:pos x="1420" y="83"/>
                </a:cxn>
                <a:cxn ang="0">
                  <a:pos x="1434" y="72"/>
                </a:cxn>
                <a:cxn ang="0">
                  <a:pos x="1438" y="49"/>
                </a:cxn>
                <a:cxn ang="0">
                  <a:pos x="1434" y="27"/>
                </a:cxn>
                <a:cxn ang="0">
                  <a:pos x="1420" y="12"/>
                </a:cxn>
                <a:cxn ang="0">
                  <a:pos x="1406" y="4"/>
                </a:cxn>
                <a:cxn ang="0">
                  <a:pos x="1385" y="0"/>
                </a:cxn>
                <a:cxn ang="0">
                  <a:pos x="52" y="0"/>
                </a:cxn>
                <a:cxn ang="0">
                  <a:pos x="31" y="4"/>
                </a:cxn>
                <a:cxn ang="0">
                  <a:pos x="14" y="12"/>
                </a:cxn>
                <a:cxn ang="0">
                  <a:pos x="3" y="27"/>
                </a:cxn>
                <a:cxn ang="0">
                  <a:pos x="0" y="49"/>
                </a:cxn>
                <a:cxn ang="0">
                  <a:pos x="3" y="72"/>
                </a:cxn>
                <a:cxn ang="0">
                  <a:pos x="17" y="87"/>
                </a:cxn>
                <a:cxn ang="0">
                  <a:pos x="31" y="90"/>
                </a:cxn>
                <a:cxn ang="0">
                  <a:pos x="52" y="94"/>
                </a:cxn>
                <a:cxn ang="0">
                  <a:pos x="73" y="94"/>
                </a:cxn>
                <a:cxn ang="0">
                  <a:pos x="1364" y="94"/>
                </a:cxn>
                <a:cxn ang="0">
                  <a:pos x="1368" y="544"/>
                </a:cxn>
                <a:cxn ang="0">
                  <a:pos x="1406" y="544"/>
                </a:cxn>
                <a:cxn ang="0">
                  <a:pos x="1424" y="537"/>
                </a:cxn>
                <a:cxn ang="0">
                  <a:pos x="1434" y="522"/>
                </a:cxn>
                <a:cxn ang="0">
                  <a:pos x="1438" y="499"/>
                </a:cxn>
                <a:cxn ang="0">
                  <a:pos x="1434" y="477"/>
                </a:cxn>
                <a:cxn ang="0">
                  <a:pos x="1420" y="462"/>
                </a:cxn>
                <a:cxn ang="0">
                  <a:pos x="1406" y="454"/>
                </a:cxn>
                <a:cxn ang="0">
                  <a:pos x="52" y="454"/>
                </a:cxn>
                <a:cxn ang="0">
                  <a:pos x="31" y="458"/>
                </a:cxn>
                <a:cxn ang="0">
                  <a:pos x="14" y="462"/>
                </a:cxn>
                <a:cxn ang="0">
                  <a:pos x="3" y="477"/>
                </a:cxn>
                <a:cxn ang="0">
                  <a:pos x="0" y="499"/>
                </a:cxn>
                <a:cxn ang="0">
                  <a:pos x="3" y="522"/>
                </a:cxn>
                <a:cxn ang="0">
                  <a:pos x="14" y="537"/>
                </a:cxn>
                <a:cxn ang="0">
                  <a:pos x="31" y="544"/>
                </a:cxn>
                <a:cxn ang="0">
                  <a:pos x="70" y="544"/>
                </a:cxn>
                <a:cxn ang="0">
                  <a:pos x="1368" y="544"/>
                </a:cxn>
              </a:cxnLst>
              <a:rect l="0" t="0" r="r" b="b"/>
              <a:pathLst>
                <a:path w="1438" h="544">
                  <a:moveTo>
                    <a:pt x="1364" y="94"/>
                  </a:moveTo>
                  <a:lnTo>
                    <a:pt x="1385" y="90"/>
                  </a:lnTo>
                  <a:lnTo>
                    <a:pt x="1406" y="90"/>
                  </a:lnTo>
                  <a:lnTo>
                    <a:pt x="1420" y="83"/>
                  </a:lnTo>
                  <a:lnTo>
                    <a:pt x="1434" y="72"/>
                  </a:lnTo>
                  <a:lnTo>
                    <a:pt x="1438" y="49"/>
                  </a:lnTo>
                  <a:lnTo>
                    <a:pt x="1434" y="27"/>
                  </a:lnTo>
                  <a:lnTo>
                    <a:pt x="1420" y="12"/>
                  </a:lnTo>
                  <a:lnTo>
                    <a:pt x="1406" y="4"/>
                  </a:lnTo>
                  <a:lnTo>
                    <a:pt x="1385" y="0"/>
                  </a:lnTo>
                  <a:lnTo>
                    <a:pt x="52" y="0"/>
                  </a:lnTo>
                  <a:lnTo>
                    <a:pt x="31" y="4"/>
                  </a:lnTo>
                  <a:lnTo>
                    <a:pt x="14" y="12"/>
                  </a:lnTo>
                  <a:lnTo>
                    <a:pt x="3" y="27"/>
                  </a:lnTo>
                  <a:lnTo>
                    <a:pt x="0" y="49"/>
                  </a:lnTo>
                  <a:lnTo>
                    <a:pt x="3" y="72"/>
                  </a:lnTo>
                  <a:lnTo>
                    <a:pt x="17" y="87"/>
                  </a:lnTo>
                  <a:lnTo>
                    <a:pt x="31" y="90"/>
                  </a:lnTo>
                  <a:lnTo>
                    <a:pt x="52" y="94"/>
                  </a:lnTo>
                  <a:lnTo>
                    <a:pt x="73" y="94"/>
                  </a:lnTo>
                  <a:lnTo>
                    <a:pt x="1364" y="94"/>
                  </a:lnTo>
                  <a:close/>
                  <a:moveTo>
                    <a:pt x="1368" y="544"/>
                  </a:moveTo>
                  <a:lnTo>
                    <a:pt x="1406" y="544"/>
                  </a:lnTo>
                  <a:lnTo>
                    <a:pt x="1424" y="537"/>
                  </a:lnTo>
                  <a:lnTo>
                    <a:pt x="1434" y="522"/>
                  </a:lnTo>
                  <a:lnTo>
                    <a:pt x="1438" y="499"/>
                  </a:lnTo>
                  <a:lnTo>
                    <a:pt x="1434" y="477"/>
                  </a:lnTo>
                  <a:lnTo>
                    <a:pt x="1420" y="462"/>
                  </a:lnTo>
                  <a:lnTo>
                    <a:pt x="1406" y="454"/>
                  </a:lnTo>
                  <a:lnTo>
                    <a:pt x="52" y="454"/>
                  </a:lnTo>
                  <a:lnTo>
                    <a:pt x="31" y="458"/>
                  </a:lnTo>
                  <a:lnTo>
                    <a:pt x="14" y="462"/>
                  </a:lnTo>
                  <a:lnTo>
                    <a:pt x="3" y="477"/>
                  </a:lnTo>
                  <a:lnTo>
                    <a:pt x="0" y="499"/>
                  </a:lnTo>
                  <a:lnTo>
                    <a:pt x="3" y="522"/>
                  </a:lnTo>
                  <a:lnTo>
                    <a:pt x="14" y="537"/>
                  </a:lnTo>
                  <a:lnTo>
                    <a:pt x="31" y="544"/>
                  </a:lnTo>
                  <a:lnTo>
                    <a:pt x="70" y="544"/>
                  </a:lnTo>
                  <a:lnTo>
                    <a:pt x="1368" y="5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6" name="Freeform 228"/>
            <p:cNvSpPr>
              <a:spLocks/>
            </p:cNvSpPr>
            <p:nvPr/>
          </p:nvSpPr>
          <p:spPr bwMode="auto">
            <a:xfrm>
              <a:off x="4804" y="2658"/>
              <a:ext cx="1078" cy="1054"/>
            </a:xfrm>
            <a:custGeom>
              <a:avLst/>
              <a:gdLst/>
              <a:ahLst/>
              <a:cxnLst>
                <a:cxn ang="0">
                  <a:pos x="673" y="266"/>
                </a:cxn>
                <a:cxn ang="0">
                  <a:pos x="726" y="146"/>
                </a:cxn>
                <a:cxn ang="0">
                  <a:pos x="827" y="56"/>
                </a:cxn>
                <a:cxn ang="0">
                  <a:pos x="914" y="52"/>
                </a:cxn>
                <a:cxn ang="0">
                  <a:pos x="942" y="97"/>
                </a:cxn>
                <a:cxn ang="0">
                  <a:pos x="879" y="206"/>
                </a:cxn>
                <a:cxn ang="0">
                  <a:pos x="907" y="270"/>
                </a:cxn>
                <a:cxn ang="0">
                  <a:pos x="984" y="285"/>
                </a:cxn>
                <a:cxn ang="0">
                  <a:pos x="1057" y="229"/>
                </a:cxn>
                <a:cxn ang="0">
                  <a:pos x="1071" y="105"/>
                </a:cxn>
                <a:cxn ang="0">
                  <a:pos x="987" y="22"/>
                </a:cxn>
                <a:cxn ang="0">
                  <a:pos x="876" y="0"/>
                </a:cxn>
                <a:cxn ang="0">
                  <a:pos x="726" y="67"/>
                </a:cxn>
                <a:cxn ang="0">
                  <a:pos x="649" y="176"/>
                </a:cxn>
                <a:cxn ang="0">
                  <a:pos x="555" y="41"/>
                </a:cxn>
                <a:cxn ang="0">
                  <a:pos x="447" y="0"/>
                </a:cxn>
                <a:cxn ang="0">
                  <a:pos x="293" y="30"/>
                </a:cxn>
                <a:cxn ang="0">
                  <a:pos x="157" y="157"/>
                </a:cxn>
                <a:cxn ang="0">
                  <a:pos x="80" y="296"/>
                </a:cxn>
                <a:cxn ang="0">
                  <a:pos x="66" y="364"/>
                </a:cxn>
                <a:cxn ang="0">
                  <a:pos x="80" y="379"/>
                </a:cxn>
                <a:cxn ang="0">
                  <a:pos x="94" y="382"/>
                </a:cxn>
                <a:cxn ang="0">
                  <a:pos x="118" y="367"/>
                </a:cxn>
                <a:cxn ang="0">
                  <a:pos x="188" y="202"/>
                </a:cxn>
                <a:cxn ang="0">
                  <a:pos x="307" y="82"/>
                </a:cxn>
                <a:cxn ang="0">
                  <a:pos x="412" y="49"/>
                </a:cxn>
                <a:cxn ang="0">
                  <a:pos x="495" y="90"/>
                </a:cxn>
                <a:cxn ang="0">
                  <a:pos x="527" y="206"/>
                </a:cxn>
                <a:cxn ang="0">
                  <a:pos x="506" y="352"/>
                </a:cxn>
                <a:cxn ang="0">
                  <a:pos x="443" y="630"/>
                </a:cxn>
                <a:cxn ang="0">
                  <a:pos x="352" y="908"/>
                </a:cxn>
                <a:cxn ang="0">
                  <a:pos x="206" y="1001"/>
                </a:cxn>
                <a:cxn ang="0">
                  <a:pos x="98" y="971"/>
                </a:cxn>
                <a:cxn ang="0">
                  <a:pos x="192" y="893"/>
                </a:cxn>
                <a:cxn ang="0">
                  <a:pos x="181" y="791"/>
                </a:cxn>
                <a:cxn ang="0">
                  <a:pos x="118" y="765"/>
                </a:cxn>
                <a:cxn ang="0">
                  <a:pos x="10" y="848"/>
                </a:cxn>
                <a:cxn ang="0">
                  <a:pos x="31" y="986"/>
                </a:cxn>
                <a:cxn ang="0">
                  <a:pos x="157" y="1050"/>
                </a:cxn>
                <a:cxn ang="0">
                  <a:pos x="310" y="1020"/>
                </a:cxn>
                <a:cxn ang="0">
                  <a:pos x="408" y="919"/>
                </a:cxn>
                <a:cxn ang="0">
                  <a:pos x="447" y="919"/>
                </a:cxn>
                <a:cxn ang="0">
                  <a:pos x="551" y="1028"/>
                </a:cxn>
                <a:cxn ang="0">
                  <a:pos x="726" y="1047"/>
                </a:cxn>
                <a:cxn ang="0">
                  <a:pos x="883" y="945"/>
                </a:cxn>
                <a:cxn ang="0">
                  <a:pos x="977" y="799"/>
                </a:cxn>
                <a:cxn ang="0">
                  <a:pos x="1012" y="694"/>
                </a:cxn>
                <a:cxn ang="0">
                  <a:pos x="994" y="671"/>
                </a:cxn>
                <a:cxn ang="0">
                  <a:pos x="956" y="698"/>
                </a:cxn>
                <a:cxn ang="0">
                  <a:pos x="851" y="904"/>
                </a:cxn>
                <a:cxn ang="0">
                  <a:pos x="733" y="990"/>
                </a:cxn>
                <a:cxn ang="0">
                  <a:pos x="631" y="998"/>
                </a:cxn>
                <a:cxn ang="0">
                  <a:pos x="562" y="923"/>
                </a:cxn>
                <a:cxn ang="0">
                  <a:pos x="558" y="765"/>
                </a:cxn>
                <a:cxn ang="0">
                  <a:pos x="659" y="326"/>
                </a:cxn>
              </a:cxnLst>
              <a:rect l="0" t="0" r="r" b="b"/>
              <a:pathLst>
                <a:path w="1078" h="1054">
                  <a:moveTo>
                    <a:pt x="659" y="326"/>
                  </a:moveTo>
                  <a:lnTo>
                    <a:pt x="666" y="300"/>
                  </a:lnTo>
                  <a:lnTo>
                    <a:pt x="673" y="266"/>
                  </a:lnTo>
                  <a:lnTo>
                    <a:pt x="687" y="229"/>
                  </a:lnTo>
                  <a:lnTo>
                    <a:pt x="705" y="187"/>
                  </a:lnTo>
                  <a:lnTo>
                    <a:pt x="726" y="146"/>
                  </a:lnTo>
                  <a:lnTo>
                    <a:pt x="754" y="109"/>
                  </a:lnTo>
                  <a:lnTo>
                    <a:pt x="789" y="79"/>
                  </a:lnTo>
                  <a:lnTo>
                    <a:pt x="827" y="56"/>
                  </a:lnTo>
                  <a:lnTo>
                    <a:pt x="876" y="49"/>
                  </a:lnTo>
                  <a:lnTo>
                    <a:pt x="890" y="49"/>
                  </a:lnTo>
                  <a:lnTo>
                    <a:pt x="914" y="52"/>
                  </a:lnTo>
                  <a:lnTo>
                    <a:pt x="949" y="64"/>
                  </a:lnTo>
                  <a:lnTo>
                    <a:pt x="984" y="82"/>
                  </a:lnTo>
                  <a:lnTo>
                    <a:pt x="942" y="97"/>
                  </a:lnTo>
                  <a:lnTo>
                    <a:pt x="907" y="127"/>
                  </a:lnTo>
                  <a:lnTo>
                    <a:pt x="886" y="165"/>
                  </a:lnTo>
                  <a:lnTo>
                    <a:pt x="879" y="206"/>
                  </a:lnTo>
                  <a:lnTo>
                    <a:pt x="883" y="229"/>
                  </a:lnTo>
                  <a:lnTo>
                    <a:pt x="890" y="251"/>
                  </a:lnTo>
                  <a:lnTo>
                    <a:pt x="907" y="270"/>
                  </a:lnTo>
                  <a:lnTo>
                    <a:pt x="932" y="281"/>
                  </a:lnTo>
                  <a:lnTo>
                    <a:pt x="960" y="289"/>
                  </a:lnTo>
                  <a:lnTo>
                    <a:pt x="984" y="285"/>
                  </a:lnTo>
                  <a:lnTo>
                    <a:pt x="1012" y="274"/>
                  </a:lnTo>
                  <a:lnTo>
                    <a:pt x="1036" y="255"/>
                  </a:lnTo>
                  <a:lnTo>
                    <a:pt x="1057" y="229"/>
                  </a:lnTo>
                  <a:lnTo>
                    <a:pt x="1071" y="195"/>
                  </a:lnTo>
                  <a:lnTo>
                    <a:pt x="1078" y="154"/>
                  </a:lnTo>
                  <a:lnTo>
                    <a:pt x="1071" y="105"/>
                  </a:lnTo>
                  <a:lnTo>
                    <a:pt x="1050" y="71"/>
                  </a:lnTo>
                  <a:lnTo>
                    <a:pt x="1022" y="41"/>
                  </a:lnTo>
                  <a:lnTo>
                    <a:pt x="987" y="22"/>
                  </a:lnTo>
                  <a:lnTo>
                    <a:pt x="949" y="7"/>
                  </a:lnTo>
                  <a:lnTo>
                    <a:pt x="911" y="0"/>
                  </a:lnTo>
                  <a:lnTo>
                    <a:pt x="876" y="0"/>
                  </a:lnTo>
                  <a:lnTo>
                    <a:pt x="816" y="7"/>
                  </a:lnTo>
                  <a:lnTo>
                    <a:pt x="768" y="34"/>
                  </a:lnTo>
                  <a:lnTo>
                    <a:pt x="726" y="67"/>
                  </a:lnTo>
                  <a:lnTo>
                    <a:pt x="691" y="105"/>
                  </a:lnTo>
                  <a:lnTo>
                    <a:pt x="666" y="146"/>
                  </a:lnTo>
                  <a:lnTo>
                    <a:pt x="649" y="176"/>
                  </a:lnTo>
                  <a:lnTo>
                    <a:pt x="621" y="116"/>
                  </a:lnTo>
                  <a:lnTo>
                    <a:pt x="590" y="75"/>
                  </a:lnTo>
                  <a:lnTo>
                    <a:pt x="555" y="41"/>
                  </a:lnTo>
                  <a:lnTo>
                    <a:pt x="516" y="19"/>
                  </a:lnTo>
                  <a:lnTo>
                    <a:pt x="481" y="7"/>
                  </a:lnTo>
                  <a:lnTo>
                    <a:pt x="447" y="0"/>
                  </a:lnTo>
                  <a:lnTo>
                    <a:pt x="415" y="0"/>
                  </a:lnTo>
                  <a:lnTo>
                    <a:pt x="352" y="7"/>
                  </a:lnTo>
                  <a:lnTo>
                    <a:pt x="293" y="30"/>
                  </a:lnTo>
                  <a:lnTo>
                    <a:pt x="241" y="67"/>
                  </a:lnTo>
                  <a:lnTo>
                    <a:pt x="195" y="109"/>
                  </a:lnTo>
                  <a:lnTo>
                    <a:pt x="157" y="157"/>
                  </a:lnTo>
                  <a:lnTo>
                    <a:pt x="125" y="206"/>
                  </a:lnTo>
                  <a:lnTo>
                    <a:pt x="101" y="255"/>
                  </a:lnTo>
                  <a:lnTo>
                    <a:pt x="80" y="296"/>
                  </a:lnTo>
                  <a:lnTo>
                    <a:pt x="70" y="334"/>
                  </a:lnTo>
                  <a:lnTo>
                    <a:pt x="66" y="356"/>
                  </a:lnTo>
                  <a:lnTo>
                    <a:pt x="66" y="364"/>
                  </a:lnTo>
                  <a:lnTo>
                    <a:pt x="70" y="371"/>
                  </a:lnTo>
                  <a:lnTo>
                    <a:pt x="77" y="375"/>
                  </a:lnTo>
                  <a:lnTo>
                    <a:pt x="80" y="379"/>
                  </a:lnTo>
                  <a:lnTo>
                    <a:pt x="87" y="379"/>
                  </a:lnTo>
                  <a:lnTo>
                    <a:pt x="91" y="382"/>
                  </a:lnTo>
                  <a:lnTo>
                    <a:pt x="94" y="382"/>
                  </a:lnTo>
                  <a:lnTo>
                    <a:pt x="105" y="379"/>
                  </a:lnTo>
                  <a:lnTo>
                    <a:pt x="111" y="375"/>
                  </a:lnTo>
                  <a:lnTo>
                    <a:pt x="118" y="367"/>
                  </a:lnTo>
                  <a:lnTo>
                    <a:pt x="122" y="356"/>
                  </a:lnTo>
                  <a:lnTo>
                    <a:pt x="153" y="274"/>
                  </a:lnTo>
                  <a:lnTo>
                    <a:pt x="188" y="202"/>
                  </a:lnTo>
                  <a:lnTo>
                    <a:pt x="227" y="150"/>
                  </a:lnTo>
                  <a:lnTo>
                    <a:pt x="265" y="109"/>
                  </a:lnTo>
                  <a:lnTo>
                    <a:pt x="307" y="82"/>
                  </a:lnTo>
                  <a:lnTo>
                    <a:pt x="345" y="64"/>
                  </a:lnTo>
                  <a:lnTo>
                    <a:pt x="380" y="52"/>
                  </a:lnTo>
                  <a:lnTo>
                    <a:pt x="412" y="49"/>
                  </a:lnTo>
                  <a:lnTo>
                    <a:pt x="454" y="56"/>
                  </a:lnTo>
                  <a:lnTo>
                    <a:pt x="474" y="67"/>
                  </a:lnTo>
                  <a:lnTo>
                    <a:pt x="495" y="90"/>
                  </a:lnTo>
                  <a:lnTo>
                    <a:pt x="513" y="116"/>
                  </a:lnTo>
                  <a:lnTo>
                    <a:pt x="523" y="154"/>
                  </a:lnTo>
                  <a:lnTo>
                    <a:pt x="527" y="206"/>
                  </a:lnTo>
                  <a:lnTo>
                    <a:pt x="523" y="244"/>
                  </a:lnTo>
                  <a:lnTo>
                    <a:pt x="520" y="292"/>
                  </a:lnTo>
                  <a:lnTo>
                    <a:pt x="506" y="352"/>
                  </a:lnTo>
                  <a:lnTo>
                    <a:pt x="492" y="427"/>
                  </a:lnTo>
                  <a:lnTo>
                    <a:pt x="471" y="521"/>
                  </a:lnTo>
                  <a:lnTo>
                    <a:pt x="443" y="630"/>
                  </a:lnTo>
                  <a:lnTo>
                    <a:pt x="412" y="761"/>
                  </a:lnTo>
                  <a:lnTo>
                    <a:pt x="387" y="840"/>
                  </a:lnTo>
                  <a:lnTo>
                    <a:pt x="352" y="908"/>
                  </a:lnTo>
                  <a:lnTo>
                    <a:pt x="310" y="960"/>
                  </a:lnTo>
                  <a:lnTo>
                    <a:pt x="262" y="990"/>
                  </a:lnTo>
                  <a:lnTo>
                    <a:pt x="206" y="1001"/>
                  </a:lnTo>
                  <a:lnTo>
                    <a:pt x="181" y="1001"/>
                  </a:lnTo>
                  <a:lnTo>
                    <a:pt x="143" y="994"/>
                  </a:lnTo>
                  <a:lnTo>
                    <a:pt x="98" y="971"/>
                  </a:lnTo>
                  <a:lnTo>
                    <a:pt x="136" y="956"/>
                  </a:lnTo>
                  <a:lnTo>
                    <a:pt x="167" y="930"/>
                  </a:lnTo>
                  <a:lnTo>
                    <a:pt x="192" y="893"/>
                  </a:lnTo>
                  <a:lnTo>
                    <a:pt x="199" y="848"/>
                  </a:lnTo>
                  <a:lnTo>
                    <a:pt x="195" y="814"/>
                  </a:lnTo>
                  <a:lnTo>
                    <a:pt x="181" y="791"/>
                  </a:lnTo>
                  <a:lnTo>
                    <a:pt x="160" y="776"/>
                  </a:lnTo>
                  <a:lnTo>
                    <a:pt x="139" y="769"/>
                  </a:lnTo>
                  <a:lnTo>
                    <a:pt x="118" y="765"/>
                  </a:lnTo>
                  <a:lnTo>
                    <a:pt x="73" y="776"/>
                  </a:lnTo>
                  <a:lnTo>
                    <a:pt x="35" y="803"/>
                  </a:lnTo>
                  <a:lnTo>
                    <a:pt x="10" y="848"/>
                  </a:lnTo>
                  <a:lnTo>
                    <a:pt x="0" y="900"/>
                  </a:lnTo>
                  <a:lnTo>
                    <a:pt x="7" y="949"/>
                  </a:lnTo>
                  <a:lnTo>
                    <a:pt x="31" y="986"/>
                  </a:lnTo>
                  <a:lnTo>
                    <a:pt x="66" y="1017"/>
                  </a:lnTo>
                  <a:lnTo>
                    <a:pt x="108" y="1039"/>
                  </a:lnTo>
                  <a:lnTo>
                    <a:pt x="157" y="1050"/>
                  </a:lnTo>
                  <a:lnTo>
                    <a:pt x="202" y="1054"/>
                  </a:lnTo>
                  <a:lnTo>
                    <a:pt x="262" y="1047"/>
                  </a:lnTo>
                  <a:lnTo>
                    <a:pt x="310" y="1020"/>
                  </a:lnTo>
                  <a:lnTo>
                    <a:pt x="349" y="986"/>
                  </a:lnTo>
                  <a:lnTo>
                    <a:pt x="384" y="953"/>
                  </a:lnTo>
                  <a:lnTo>
                    <a:pt x="408" y="919"/>
                  </a:lnTo>
                  <a:lnTo>
                    <a:pt x="422" y="889"/>
                  </a:lnTo>
                  <a:lnTo>
                    <a:pt x="429" y="878"/>
                  </a:lnTo>
                  <a:lnTo>
                    <a:pt x="447" y="919"/>
                  </a:lnTo>
                  <a:lnTo>
                    <a:pt x="474" y="960"/>
                  </a:lnTo>
                  <a:lnTo>
                    <a:pt x="509" y="998"/>
                  </a:lnTo>
                  <a:lnTo>
                    <a:pt x="551" y="1028"/>
                  </a:lnTo>
                  <a:lnTo>
                    <a:pt x="604" y="1047"/>
                  </a:lnTo>
                  <a:lnTo>
                    <a:pt x="663" y="1054"/>
                  </a:lnTo>
                  <a:lnTo>
                    <a:pt x="726" y="1047"/>
                  </a:lnTo>
                  <a:lnTo>
                    <a:pt x="785" y="1020"/>
                  </a:lnTo>
                  <a:lnTo>
                    <a:pt x="837" y="986"/>
                  </a:lnTo>
                  <a:lnTo>
                    <a:pt x="883" y="945"/>
                  </a:lnTo>
                  <a:lnTo>
                    <a:pt x="921" y="896"/>
                  </a:lnTo>
                  <a:lnTo>
                    <a:pt x="953" y="848"/>
                  </a:lnTo>
                  <a:lnTo>
                    <a:pt x="977" y="799"/>
                  </a:lnTo>
                  <a:lnTo>
                    <a:pt x="994" y="754"/>
                  </a:lnTo>
                  <a:lnTo>
                    <a:pt x="1008" y="720"/>
                  </a:lnTo>
                  <a:lnTo>
                    <a:pt x="1012" y="694"/>
                  </a:lnTo>
                  <a:lnTo>
                    <a:pt x="1005" y="679"/>
                  </a:lnTo>
                  <a:lnTo>
                    <a:pt x="1001" y="675"/>
                  </a:lnTo>
                  <a:lnTo>
                    <a:pt x="994" y="671"/>
                  </a:lnTo>
                  <a:lnTo>
                    <a:pt x="973" y="671"/>
                  </a:lnTo>
                  <a:lnTo>
                    <a:pt x="967" y="675"/>
                  </a:lnTo>
                  <a:lnTo>
                    <a:pt x="956" y="698"/>
                  </a:lnTo>
                  <a:lnTo>
                    <a:pt x="925" y="784"/>
                  </a:lnTo>
                  <a:lnTo>
                    <a:pt x="890" y="851"/>
                  </a:lnTo>
                  <a:lnTo>
                    <a:pt x="851" y="904"/>
                  </a:lnTo>
                  <a:lnTo>
                    <a:pt x="813" y="941"/>
                  </a:lnTo>
                  <a:lnTo>
                    <a:pt x="771" y="971"/>
                  </a:lnTo>
                  <a:lnTo>
                    <a:pt x="733" y="990"/>
                  </a:lnTo>
                  <a:lnTo>
                    <a:pt x="698" y="998"/>
                  </a:lnTo>
                  <a:lnTo>
                    <a:pt x="670" y="1001"/>
                  </a:lnTo>
                  <a:lnTo>
                    <a:pt x="631" y="998"/>
                  </a:lnTo>
                  <a:lnTo>
                    <a:pt x="600" y="979"/>
                  </a:lnTo>
                  <a:lnTo>
                    <a:pt x="579" y="956"/>
                  </a:lnTo>
                  <a:lnTo>
                    <a:pt x="562" y="923"/>
                  </a:lnTo>
                  <a:lnTo>
                    <a:pt x="551" y="889"/>
                  </a:lnTo>
                  <a:lnTo>
                    <a:pt x="551" y="810"/>
                  </a:lnTo>
                  <a:lnTo>
                    <a:pt x="558" y="765"/>
                  </a:lnTo>
                  <a:lnTo>
                    <a:pt x="572" y="713"/>
                  </a:lnTo>
                  <a:lnTo>
                    <a:pt x="586" y="645"/>
                  </a:lnTo>
                  <a:lnTo>
                    <a:pt x="659" y="3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7" name="Freeform 229"/>
            <p:cNvSpPr>
              <a:spLocks/>
            </p:cNvSpPr>
            <p:nvPr/>
          </p:nvSpPr>
          <p:spPr bwMode="auto">
            <a:xfrm>
              <a:off x="6598" y="2328"/>
              <a:ext cx="1437" cy="1549"/>
            </a:xfrm>
            <a:custGeom>
              <a:avLst/>
              <a:gdLst/>
              <a:ahLst/>
              <a:cxnLst>
                <a:cxn ang="0">
                  <a:pos x="764" y="821"/>
                </a:cxn>
                <a:cxn ang="0">
                  <a:pos x="1385" y="821"/>
                </a:cxn>
                <a:cxn ang="0">
                  <a:pos x="1406" y="817"/>
                </a:cxn>
                <a:cxn ang="0">
                  <a:pos x="1424" y="814"/>
                </a:cxn>
                <a:cxn ang="0">
                  <a:pos x="1434" y="799"/>
                </a:cxn>
                <a:cxn ang="0">
                  <a:pos x="1437" y="776"/>
                </a:cxn>
                <a:cxn ang="0">
                  <a:pos x="1434" y="754"/>
                </a:cxn>
                <a:cxn ang="0">
                  <a:pos x="1420" y="739"/>
                </a:cxn>
                <a:cxn ang="0">
                  <a:pos x="1406" y="731"/>
                </a:cxn>
                <a:cxn ang="0">
                  <a:pos x="764" y="731"/>
                </a:cxn>
                <a:cxn ang="0">
                  <a:pos x="764" y="56"/>
                </a:cxn>
                <a:cxn ang="0">
                  <a:pos x="760" y="37"/>
                </a:cxn>
                <a:cxn ang="0">
                  <a:pos x="753" y="18"/>
                </a:cxn>
                <a:cxn ang="0">
                  <a:pos x="739" y="7"/>
                </a:cxn>
                <a:cxn ang="0">
                  <a:pos x="719" y="0"/>
                </a:cxn>
                <a:cxn ang="0">
                  <a:pos x="698" y="3"/>
                </a:cxn>
                <a:cxn ang="0">
                  <a:pos x="687" y="18"/>
                </a:cxn>
                <a:cxn ang="0">
                  <a:pos x="680" y="37"/>
                </a:cxn>
                <a:cxn ang="0">
                  <a:pos x="677" y="56"/>
                </a:cxn>
                <a:cxn ang="0">
                  <a:pos x="677" y="731"/>
                </a:cxn>
                <a:cxn ang="0">
                  <a:pos x="31" y="731"/>
                </a:cxn>
                <a:cxn ang="0">
                  <a:pos x="14" y="739"/>
                </a:cxn>
                <a:cxn ang="0">
                  <a:pos x="3" y="754"/>
                </a:cxn>
                <a:cxn ang="0">
                  <a:pos x="0" y="776"/>
                </a:cxn>
                <a:cxn ang="0">
                  <a:pos x="3" y="799"/>
                </a:cxn>
                <a:cxn ang="0">
                  <a:pos x="14" y="814"/>
                </a:cxn>
                <a:cxn ang="0">
                  <a:pos x="31" y="821"/>
                </a:cxn>
                <a:cxn ang="0">
                  <a:pos x="677" y="821"/>
                </a:cxn>
                <a:cxn ang="0">
                  <a:pos x="677" y="1493"/>
                </a:cxn>
                <a:cxn ang="0">
                  <a:pos x="680" y="1515"/>
                </a:cxn>
                <a:cxn ang="0">
                  <a:pos x="687" y="1534"/>
                </a:cxn>
                <a:cxn ang="0">
                  <a:pos x="698" y="1545"/>
                </a:cxn>
                <a:cxn ang="0">
                  <a:pos x="719" y="1549"/>
                </a:cxn>
                <a:cxn ang="0">
                  <a:pos x="739" y="1545"/>
                </a:cxn>
                <a:cxn ang="0">
                  <a:pos x="753" y="1534"/>
                </a:cxn>
                <a:cxn ang="0">
                  <a:pos x="760" y="1515"/>
                </a:cxn>
                <a:cxn ang="0">
                  <a:pos x="764" y="1493"/>
                </a:cxn>
                <a:cxn ang="0">
                  <a:pos x="764" y="1474"/>
                </a:cxn>
                <a:cxn ang="0">
                  <a:pos x="764" y="821"/>
                </a:cxn>
              </a:cxnLst>
              <a:rect l="0" t="0" r="r" b="b"/>
              <a:pathLst>
                <a:path w="1437" h="1549">
                  <a:moveTo>
                    <a:pt x="764" y="821"/>
                  </a:moveTo>
                  <a:lnTo>
                    <a:pt x="1385" y="821"/>
                  </a:lnTo>
                  <a:lnTo>
                    <a:pt x="1406" y="817"/>
                  </a:lnTo>
                  <a:lnTo>
                    <a:pt x="1424" y="814"/>
                  </a:lnTo>
                  <a:lnTo>
                    <a:pt x="1434" y="799"/>
                  </a:lnTo>
                  <a:lnTo>
                    <a:pt x="1437" y="776"/>
                  </a:lnTo>
                  <a:lnTo>
                    <a:pt x="1434" y="754"/>
                  </a:lnTo>
                  <a:lnTo>
                    <a:pt x="1420" y="739"/>
                  </a:lnTo>
                  <a:lnTo>
                    <a:pt x="1406" y="731"/>
                  </a:lnTo>
                  <a:lnTo>
                    <a:pt x="764" y="731"/>
                  </a:lnTo>
                  <a:lnTo>
                    <a:pt x="764" y="56"/>
                  </a:lnTo>
                  <a:lnTo>
                    <a:pt x="760" y="37"/>
                  </a:lnTo>
                  <a:lnTo>
                    <a:pt x="753" y="18"/>
                  </a:lnTo>
                  <a:lnTo>
                    <a:pt x="739" y="7"/>
                  </a:lnTo>
                  <a:lnTo>
                    <a:pt x="719" y="0"/>
                  </a:lnTo>
                  <a:lnTo>
                    <a:pt x="698" y="3"/>
                  </a:lnTo>
                  <a:lnTo>
                    <a:pt x="687" y="18"/>
                  </a:lnTo>
                  <a:lnTo>
                    <a:pt x="680" y="37"/>
                  </a:lnTo>
                  <a:lnTo>
                    <a:pt x="677" y="56"/>
                  </a:lnTo>
                  <a:lnTo>
                    <a:pt x="677" y="731"/>
                  </a:lnTo>
                  <a:lnTo>
                    <a:pt x="31" y="731"/>
                  </a:lnTo>
                  <a:lnTo>
                    <a:pt x="14" y="739"/>
                  </a:lnTo>
                  <a:lnTo>
                    <a:pt x="3" y="754"/>
                  </a:lnTo>
                  <a:lnTo>
                    <a:pt x="0" y="776"/>
                  </a:lnTo>
                  <a:lnTo>
                    <a:pt x="3" y="799"/>
                  </a:lnTo>
                  <a:lnTo>
                    <a:pt x="14" y="814"/>
                  </a:lnTo>
                  <a:lnTo>
                    <a:pt x="31" y="821"/>
                  </a:lnTo>
                  <a:lnTo>
                    <a:pt x="677" y="821"/>
                  </a:lnTo>
                  <a:lnTo>
                    <a:pt x="677" y="1493"/>
                  </a:lnTo>
                  <a:lnTo>
                    <a:pt x="680" y="1515"/>
                  </a:lnTo>
                  <a:lnTo>
                    <a:pt x="687" y="1534"/>
                  </a:lnTo>
                  <a:lnTo>
                    <a:pt x="698" y="1545"/>
                  </a:lnTo>
                  <a:lnTo>
                    <a:pt x="719" y="1549"/>
                  </a:lnTo>
                  <a:lnTo>
                    <a:pt x="739" y="1545"/>
                  </a:lnTo>
                  <a:lnTo>
                    <a:pt x="753" y="1534"/>
                  </a:lnTo>
                  <a:lnTo>
                    <a:pt x="760" y="1515"/>
                  </a:lnTo>
                  <a:lnTo>
                    <a:pt x="764" y="1493"/>
                  </a:lnTo>
                  <a:lnTo>
                    <a:pt x="764" y="1474"/>
                  </a:lnTo>
                  <a:lnTo>
                    <a:pt x="764" y="8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8" name="Freeform 230"/>
            <p:cNvSpPr>
              <a:spLocks noEditPoints="1"/>
            </p:cNvSpPr>
            <p:nvPr/>
          </p:nvSpPr>
          <p:spPr bwMode="auto">
            <a:xfrm>
              <a:off x="8685" y="2110"/>
              <a:ext cx="959" cy="1576"/>
            </a:xfrm>
            <a:custGeom>
              <a:avLst/>
              <a:gdLst/>
              <a:ahLst/>
              <a:cxnLst>
                <a:cxn ang="0">
                  <a:pos x="0" y="1193"/>
                </a:cxn>
                <a:cxn ang="0">
                  <a:pos x="575" y="1193"/>
                </a:cxn>
                <a:cxn ang="0">
                  <a:pos x="575" y="1429"/>
                </a:cxn>
                <a:cxn ang="0">
                  <a:pos x="572" y="1452"/>
                </a:cxn>
                <a:cxn ang="0">
                  <a:pos x="561" y="1474"/>
                </a:cxn>
                <a:cxn ang="0">
                  <a:pos x="544" y="1486"/>
                </a:cxn>
                <a:cxn ang="0">
                  <a:pos x="516" y="1497"/>
                </a:cxn>
                <a:cxn ang="0">
                  <a:pos x="471" y="1501"/>
                </a:cxn>
                <a:cxn ang="0">
                  <a:pos x="411" y="1504"/>
                </a:cxn>
                <a:cxn ang="0">
                  <a:pos x="366" y="1504"/>
                </a:cxn>
                <a:cxn ang="0">
                  <a:pos x="366" y="1576"/>
                </a:cxn>
                <a:cxn ang="0">
                  <a:pos x="460" y="1572"/>
                </a:cxn>
                <a:cxn ang="0">
                  <a:pos x="561" y="1568"/>
                </a:cxn>
                <a:cxn ang="0">
                  <a:pos x="757" y="1568"/>
                </a:cxn>
                <a:cxn ang="0">
                  <a:pos x="858" y="1572"/>
                </a:cxn>
                <a:cxn ang="0">
                  <a:pos x="952" y="1576"/>
                </a:cxn>
                <a:cxn ang="0">
                  <a:pos x="952" y="1504"/>
                </a:cxn>
                <a:cxn ang="0">
                  <a:pos x="907" y="1504"/>
                </a:cxn>
                <a:cxn ang="0">
                  <a:pos x="848" y="1501"/>
                </a:cxn>
                <a:cxn ang="0">
                  <a:pos x="806" y="1497"/>
                </a:cxn>
                <a:cxn ang="0">
                  <a:pos x="774" y="1486"/>
                </a:cxn>
                <a:cxn ang="0">
                  <a:pos x="757" y="1471"/>
                </a:cxn>
                <a:cxn ang="0">
                  <a:pos x="746" y="1452"/>
                </a:cxn>
                <a:cxn ang="0">
                  <a:pos x="743" y="1426"/>
                </a:cxn>
                <a:cxn ang="0">
                  <a:pos x="743" y="1193"/>
                </a:cxn>
                <a:cxn ang="0">
                  <a:pos x="959" y="1193"/>
                </a:cxn>
                <a:cxn ang="0">
                  <a:pos x="959" y="1118"/>
                </a:cxn>
                <a:cxn ang="0">
                  <a:pos x="743" y="1118"/>
                </a:cxn>
                <a:cxn ang="0">
                  <a:pos x="743" y="26"/>
                </a:cxn>
                <a:cxn ang="0">
                  <a:pos x="739" y="19"/>
                </a:cxn>
                <a:cxn ang="0">
                  <a:pos x="736" y="7"/>
                </a:cxn>
                <a:cxn ang="0">
                  <a:pos x="732" y="4"/>
                </a:cxn>
                <a:cxn ang="0">
                  <a:pos x="722" y="0"/>
                </a:cxn>
                <a:cxn ang="0">
                  <a:pos x="694" y="0"/>
                </a:cxn>
                <a:cxn ang="0">
                  <a:pos x="680" y="7"/>
                </a:cxn>
                <a:cxn ang="0">
                  <a:pos x="673" y="15"/>
                </a:cxn>
                <a:cxn ang="0">
                  <a:pos x="666" y="26"/>
                </a:cxn>
                <a:cxn ang="0">
                  <a:pos x="0" y="1118"/>
                </a:cxn>
                <a:cxn ang="0">
                  <a:pos x="0" y="1193"/>
                </a:cxn>
                <a:cxn ang="0">
                  <a:pos x="589" y="1118"/>
                </a:cxn>
                <a:cxn ang="0">
                  <a:pos x="62" y="1118"/>
                </a:cxn>
                <a:cxn ang="0">
                  <a:pos x="589" y="251"/>
                </a:cxn>
                <a:cxn ang="0">
                  <a:pos x="589" y="1118"/>
                </a:cxn>
              </a:cxnLst>
              <a:rect l="0" t="0" r="r" b="b"/>
              <a:pathLst>
                <a:path w="959" h="1576">
                  <a:moveTo>
                    <a:pt x="0" y="1193"/>
                  </a:moveTo>
                  <a:lnTo>
                    <a:pt x="575" y="1193"/>
                  </a:lnTo>
                  <a:lnTo>
                    <a:pt x="575" y="1429"/>
                  </a:lnTo>
                  <a:lnTo>
                    <a:pt x="572" y="1452"/>
                  </a:lnTo>
                  <a:lnTo>
                    <a:pt x="561" y="1474"/>
                  </a:lnTo>
                  <a:lnTo>
                    <a:pt x="544" y="1486"/>
                  </a:lnTo>
                  <a:lnTo>
                    <a:pt x="516" y="1497"/>
                  </a:lnTo>
                  <a:lnTo>
                    <a:pt x="471" y="1501"/>
                  </a:lnTo>
                  <a:lnTo>
                    <a:pt x="411" y="1504"/>
                  </a:lnTo>
                  <a:lnTo>
                    <a:pt x="366" y="1504"/>
                  </a:lnTo>
                  <a:lnTo>
                    <a:pt x="366" y="1576"/>
                  </a:lnTo>
                  <a:lnTo>
                    <a:pt x="460" y="1572"/>
                  </a:lnTo>
                  <a:lnTo>
                    <a:pt x="561" y="1568"/>
                  </a:lnTo>
                  <a:lnTo>
                    <a:pt x="757" y="1568"/>
                  </a:lnTo>
                  <a:lnTo>
                    <a:pt x="858" y="1572"/>
                  </a:lnTo>
                  <a:lnTo>
                    <a:pt x="952" y="1576"/>
                  </a:lnTo>
                  <a:lnTo>
                    <a:pt x="952" y="1504"/>
                  </a:lnTo>
                  <a:lnTo>
                    <a:pt x="907" y="1504"/>
                  </a:lnTo>
                  <a:lnTo>
                    <a:pt x="848" y="1501"/>
                  </a:lnTo>
                  <a:lnTo>
                    <a:pt x="806" y="1497"/>
                  </a:lnTo>
                  <a:lnTo>
                    <a:pt x="774" y="1486"/>
                  </a:lnTo>
                  <a:lnTo>
                    <a:pt x="757" y="1471"/>
                  </a:lnTo>
                  <a:lnTo>
                    <a:pt x="746" y="1452"/>
                  </a:lnTo>
                  <a:lnTo>
                    <a:pt x="743" y="1426"/>
                  </a:lnTo>
                  <a:lnTo>
                    <a:pt x="743" y="1193"/>
                  </a:lnTo>
                  <a:lnTo>
                    <a:pt x="959" y="1193"/>
                  </a:lnTo>
                  <a:lnTo>
                    <a:pt x="959" y="1118"/>
                  </a:lnTo>
                  <a:lnTo>
                    <a:pt x="743" y="1118"/>
                  </a:lnTo>
                  <a:lnTo>
                    <a:pt x="743" y="26"/>
                  </a:lnTo>
                  <a:lnTo>
                    <a:pt x="739" y="19"/>
                  </a:lnTo>
                  <a:lnTo>
                    <a:pt x="736" y="7"/>
                  </a:lnTo>
                  <a:lnTo>
                    <a:pt x="732" y="4"/>
                  </a:lnTo>
                  <a:lnTo>
                    <a:pt x="722" y="0"/>
                  </a:lnTo>
                  <a:lnTo>
                    <a:pt x="694" y="0"/>
                  </a:lnTo>
                  <a:lnTo>
                    <a:pt x="680" y="7"/>
                  </a:lnTo>
                  <a:lnTo>
                    <a:pt x="673" y="15"/>
                  </a:lnTo>
                  <a:lnTo>
                    <a:pt x="666" y="26"/>
                  </a:lnTo>
                  <a:lnTo>
                    <a:pt x="0" y="1118"/>
                  </a:lnTo>
                  <a:lnTo>
                    <a:pt x="0" y="1193"/>
                  </a:lnTo>
                  <a:close/>
                  <a:moveTo>
                    <a:pt x="589" y="1118"/>
                  </a:moveTo>
                  <a:lnTo>
                    <a:pt x="62" y="1118"/>
                  </a:lnTo>
                  <a:lnTo>
                    <a:pt x="589" y="251"/>
                  </a:lnTo>
                  <a:lnTo>
                    <a:pt x="589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9" name="Freeform 231"/>
            <p:cNvSpPr>
              <a:spLocks/>
            </p:cNvSpPr>
            <p:nvPr/>
          </p:nvSpPr>
          <p:spPr bwMode="auto">
            <a:xfrm>
              <a:off x="9770" y="2658"/>
              <a:ext cx="1078" cy="1054"/>
            </a:xfrm>
            <a:custGeom>
              <a:avLst/>
              <a:gdLst/>
              <a:ahLst/>
              <a:cxnLst>
                <a:cxn ang="0">
                  <a:pos x="674" y="266"/>
                </a:cxn>
                <a:cxn ang="0">
                  <a:pos x="726" y="146"/>
                </a:cxn>
                <a:cxn ang="0">
                  <a:pos x="827" y="56"/>
                </a:cxn>
                <a:cxn ang="0">
                  <a:pos x="914" y="52"/>
                </a:cxn>
                <a:cxn ang="0">
                  <a:pos x="942" y="97"/>
                </a:cxn>
                <a:cxn ang="0">
                  <a:pos x="879" y="206"/>
                </a:cxn>
                <a:cxn ang="0">
                  <a:pos x="907" y="270"/>
                </a:cxn>
                <a:cxn ang="0">
                  <a:pos x="984" y="285"/>
                </a:cxn>
                <a:cxn ang="0">
                  <a:pos x="1057" y="229"/>
                </a:cxn>
                <a:cxn ang="0">
                  <a:pos x="1071" y="105"/>
                </a:cxn>
                <a:cxn ang="0">
                  <a:pos x="988" y="22"/>
                </a:cxn>
                <a:cxn ang="0">
                  <a:pos x="876" y="0"/>
                </a:cxn>
                <a:cxn ang="0">
                  <a:pos x="726" y="67"/>
                </a:cxn>
                <a:cxn ang="0">
                  <a:pos x="649" y="176"/>
                </a:cxn>
                <a:cxn ang="0">
                  <a:pos x="555" y="41"/>
                </a:cxn>
                <a:cxn ang="0">
                  <a:pos x="447" y="0"/>
                </a:cxn>
                <a:cxn ang="0">
                  <a:pos x="293" y="30"/>
                </a:cxn>
                <a:cxn ang="0">
                  <a:pos x="157" y="157"/>
                </a:cxn>
                <a:cxn ang="0">
                  <a:pos x="80" y="296"/>
                </a:cxn>
                <a:cxn ang="0">
                  <a:pos x="66" y="364"/>
                </a:cxn>
                <a:cxn ang="0">
                  <a:pos x="80" y="379"/>
                </a:cxn>
                <a:cxn ang="0">
                  <a:pos x="94" y="382"/>
                </a:cxn>
                <a:cxn ang="0">
                  <a:pos x="119" y="367"/>
                </a:cxn>
                <a:cxn ang="0">
                  <a:pos x="188" y="202"/>
                </a:cxn>
                <a:cxn ang="0">
                  <a:pos x="307" y="82"/>
                </a:cxn>
                <a:cxn ang="0">
                  <a:pos x="412" y="49"/>
                </a:cxn>
                <a:cxn ang="0">
                  <a:pos x="496" y="90"/>
                </a:cxn>
                <a:cxn ang="0">
                  <a:pos x="527" y="206"/>
                </a:cxn>
                <a:cxn ang="0">
                  <a:pos x="506" y="352"/>
                </a:cxn>
                <a:cxn ang="0">
                  <a:pos x="443" y="630"/>
                </a:cxn>
                <a:cxn ang="0">
                  <a:pos x="352" y="908"/>
                </a:cxn>
                <a:cxn ang="0">
                  <a:pos x="206" y="1001"/>
                </a:cxn>
                <a:cxn ang="0">
                  <a:pos x="98" y="971"/>
                </a:cxn>
                <a:cxn ang="0">
                  <a:pos x="192" y="893"/>
                </a:cxn>
                <a:cxn ang="0">
                  <a:pos x="181" y="791"/>
                </a:cxn>
                <a:cxn ang="0">
                  <a:pos x="119" y="765"/>
                </a:cxn>
                <a:cxn ang="0">
                  <a:pos x="10" y="848"/>
                </a:cxn>
                <a:cxn ang="0">
                  <a:pos x="31" y="986"/>
                </a:cxn>
                <a:cxn ang="0">
                  <a:pos x="157" y="1050"/>
                </a:cxn>
                <a:cxn ang="0">
                  <a:pos x="311" y="1020"/>
                </a:cxn>
                <a:cxn ang="0">
                  <a:pos x="408" y="919"/>
                </a:cxn>
                <a:cxn ang="0">
                  <a:pos x="447" y="919"/>
                </a:cxn>
                <a:cxn ang="0">
                  <a:pos x="551" y="1028"/>
                </a:cxn>
                <a:cxn ang="0">
                  <a:pos x="726" y="1047"/>
                </a:cxn>
                <a:cxn ang="0">
                  <a:pos x="883" y="945"/>
                </a:cxn>
                <a:cxn ang="0">
                  <a:pos x="977" y="799"/>
                </a:cxn>
                <a:cxn ang="0">
                  <a:pos x="1012" y="694"/>
                </a:cxn>
                <a:cxn ang="0">
                  <a:pos x="995" y="671"/>
                </a:cxn>
                <a:cxn ang="0">
                  <a:pos x="956" y="698"/>
                </a:cxn>
                <a:cxn ang="0">
                  <a:pos x="852" y="904"/>
                </a:cxn>
                <a:cxn ang="0">
                  <a:pos x="733" y="990"/>
                </a:cxn>
                <a:cxn ang="0">
                  <a:pos x="632" y="998"/>
                </a:cxn>
                <a:cxn ang="0">
                  <a:pos x="562" y="923"/>
                </a:cxn>
                <a:cxn ang="0">
                  <a:pos x="558" y="765"/>
                </a:cxn>
                <a:cxn ang="0">
                  <a:pos x="660" y="326"/>
                </a:cxn>
              </a:cxnLst>
              <a:rect l="0" t="0" r="r" b="b"/>
              <a:pathLst>
                <a:path w="1078" h="1054">
                  <a:moveTo>
                    <a:pt x="660" y="326"/>
                  </a:moveTo>
                  <a:lnTo>
                    <a:pt x="667" y="300"/>
                  </a:lnTo>
                  <a:lnTo>
                    <a:pt x="674" y="266"/>
                  </a:lnTo>
                  <a:lnTo>
                    <a:pt x="687" y="229"/>
                  </a:lnTo>
                  <a:lnTo>
                    <a:pt x="705" y="187"/>
                  </a:lnTo>
                  <a:lnTo>
                    <a:pt x="726" y="146"/>
                  </a:lnTo>
                  <a:lnTo>
                    <a:pt x="754" y="109"/>
                  </a:lnTo>
                  <a:lnTo>
                    <a:pt x="789" y="79"/>
                  </a:lnTo>
                  <a:lnTo>
                    <a:pt x="827" y="56"/>
                  </a:lnTo>
                  <a:lnTo>
                    <a:pt x="876" y="49"/>
                  </a:lnTo>
                  <a:lnTo>
                    <a:pt x="890" y="49"/>
                  </a:lnTo>
                  <a:lnTo>
                    <a:pt x="914" y="52"/>
                  </a:lnTo>
                  <a:lnTo>
                    <a:pt x="949" y="64"/>
                  </a:lnTo>
                  <a:lnTo>
                    <a:pt x="984" y="82"/>
                  </a:lnTo>
                  <a:lnTo>
                    <a:pt x="942" y="97"/>
                  </a:lnTo>
                  <a:lnTo>
                    <a:pt x="907" y="127"/>
                  </a:lnTo>
                  <a:lnTo>
                    <a:pt x="886" y="165"/>
                  </a:lnTo>
                  <a:lnTo>
                    <a:pt x="879" y="206"/>
                  </a:lnTo>
                  <a:lnTo>
                    <a:pt x="883" y="229"/>
                  </a:lnTo>
                  <a:lnTo>
                    <a:pt x="890" y="251"/>
                  </a:lnTo>
                  <a:lnTo>
                    <a:pt x="907" y="270"/>
                  </a:lnTo>
                  <a:lnTo>
                    <a:pt x="932" y="281"/>
                  </a:lnTo>
                  <a:lnTo>
                    <a:pt x="960" y="289"/>
                  </a:lnTo>
                  <a:lnTo>
                    <a:pt x="984" y="285"/>
                  </a:lnTo>
                  <a:lnTo>
                    <a:pt x="1012" y="274"/>
                  </a:lnTo>
                  <a:lnTo>
                    <a:pt x="1036" y="255"/>
                  </a:lnTo>
                  <a:lnTo>
                    <a:pt x="1057" y="229"/>
                  </a:lnTo>
                  <a:lnTo>
                    <a:pt x="1071" y="195"/>
                  </a:lnTo>
                  <a:lnTo>
                    <a:pt x="1078" y="154"/>
                  </a:lnTo>
                  <a:lnTo>
                    <a:pt x="1071" y="105"/>
                  </a:lnTo>
                  <a:lnTo>
                    <a:pt x="1050" y="71"/>
                  </a:lnTo>
                  <a:lnTo>
                    <a:pt x="1023" y="41"/>
                  </a:lnTo>
                  <a:lnTo>
                    <a:pt x="988" y="22"/>
                  </a:lnTo>
                  <a:lnTo>
                    <a:pt x="949" y="7"/>
                  </a:lnTo>
                  <a:lnTo>
                    <a:pt x="911" y="0"/>
                  </a:lnTo>
                  <a:lnTo>
                    <a:pt x="876" y="0"/>
                  </a:lnTo>
                  <a:lnTo>
                    <a:pt x="817" y="7"/>
                  </a:lnTo>
                  <a:lnTo>
                    <a:pt x="768" y="34"/>
                  </a:lnTo>
                  <a:lnTo>
                    <a:pt x="726" y="67"/>
                  </a:lnTo>
                  <a:lnTo>
                    <a:pt x="691" y="105"/>
                  </a:lnTo>
                  <a:lnTo>
                    <a:pt x="667" y="146"/>
                  </a:lnTo>
                  <a:lnTo>
                    <a:pt x="649" y="176"/>
                  </a:lnTo>
                  <a:lnTo>
                    <a:pt x="621" y="116"/>
                  </a:lnTo>
                  <a:lnTo>
                    <a:pt x="590" y="75"/>
                  </a:lnTo>
                  <a:lnTo>
                    <a:pt x="555" y="41"/>
                  </a:lnTo>
                  <a:lnTo>
                    <a:pt x="516" y="19"/>
                  </a:lnTo>
                  <a:lnTo>
                    <a:pt x="482" y="7"/>
                  </a:lnTo>
                  <a:lnTo>
                    <a:pt x="447" y="0"/>
                  </a:lnTo>
                  <a:lnTo>
                    <a:pt x="415" y="0"/>
                  </a:lnTo>
                  <a:lnTo>
                    <a:pt x="352" y="7"/>
                  </a:lnTo>
                  <a:lnTo>
                    <a:pt x="293" y="30"/>
                  </a:lnTo>
                  <a:lnTo>
                    <a:pt x="241" y="67"/>
                  </a:lnTo>
                  <a:lnTo>
                    <a:pt x="195" y="109"/>
                  </a:lnTo>
                  <a:lnTo>
                    <a:pt x="157" y="157"/>
                  </a:lnTo>
                  <a:lnTo>
                    <a:pt x="126" y="206"/>
                  </a:lnTo>
                  <a:lnTo>
                    <a:pt x="101" y="255"/>
                  </a:lnTo>
                  <a:lnTo>
                    <a:pt x="80" y="296"/>
                  </a:lnTo>
                  <a:lnTo>
                    <a:pt x="70" y="334"/>
                  </a:lnTo>
                  <a:lnTo>
                    <a:pt x="66" y="356"/>
                  </a:lnTo>
                  <a:lnTo>
                    <a:pt x="66" y="364"/>
                  </a:lnTo>
                  <a:lnTo>
                    <a:pt x="70" y="371"/>
                  </a:lnTo>
                  <a:lnTo>
                    <a:pt x="77" y="375"/>
                  </a:lnTo>
                  <a:lnTo>
                    <a:pt x="80" y="379"/>
                  </a:lnTo>
                  <a:lnTo>
                    <a:pt x="87" y="379"/>
                  </a:lnTo>
                  <a:lnTo>
                    <a:pt x="91" y="382"/>
                  </a:lnTo>
                  <a:lnTo>
                    <a:pt x="94" y="382"/>
                  </a:lnTo>
                  <a:lnTo>
                    <a:pt x="105" y="379"/>
                  </a:lnTo>
                  <a:lnTo>
                    <a:pt x="112" y="375"/>
                  </a:lnTo>
                  <a:lnTo>
                    <a:pt x="119" y="367"/>
                  </a:lnTo>
                  <a:lnTo>
                    <a:pt x="122" y="356"/>
                  </a:lnTo>
                  <a:lnTo>
                    <a:pt x="154" y="274"/>
                  </a:lnTo>
                  <a:lnTo>
                    <a:pt x="188" y="202"/>
                  </a:lnTo>
                  <a:lnTo>
                    <a:pt x="227" y="150"/>
                  </a:lnTo>
                  <a:lnTo>
                    <a:pt x="265" y="109"/>
                  </a:lnTo>
                  <a:lnTo>
                    <a:pt x="307" y="82"/>
                  </a:lnTo>
                  <a:lnTo>
                    <a:pt x="345" y="64"/>
                  </a:lnTo>
                  <a:lnTo>
                    <a:pt x="380" y="52"/>
                  </a:lnTo>
                  <a:lnTo>
                    <a:pt x="412" y="49"/>
                  </a:lnTo>
                  <a:lnTo>
                    <a:pt x="454" y="56"/>
                  </a:lnTo>
                  <a:lnTo>
                    <a:pt x="475" y="67"/>
                  </a:lnTo>
                  <a:lnTo>
                    <a:pt x="496" y="90"/>
                  </a:lnTo>
                  <a:lnTo>
                    <a:pt x="513" y="116"/>
                  </a:lnTo>
                  <a:lnTo>
                    <a:pt x="523" y="154"/>
                  </a:lnTo>
                  <a:lnTo>
                    <a:pt x="527" y="206"/>
                  </a:lnTo>
                  <a:lnTo>
                    <a:pt x="523" y="244"/>
                  </a:lnTo>
                  <a:lnTo>
                    <a:pt x="520" y="292"/>
                  </a:lnTo>
                  <a:lnTo>
                    <a:pt x="506" y="352"/>
                  </a:lnTo>
                  <a:lnTo>
                    <a:pt x="492" y="427"/>
                  </a:lnTo>
                  <a:lnTo>
                    <a:pt x="471" y="521"/>
                  </a:lnTo>
                  <a:lnTo>
                    <a:pt x="443" y="630"/>
                  </a:lnTo>
                  <a:lnTo>
                    <a:pt x="412" y="761"/>
                  </a:lnTo>
                  <a:lnTo>
                    <a:pt x="387" y="840"/>
                  </a:lnTo>
                  <a:lnTo>
                    <a:pt x="352" y="908"/>
                  </a:lnTo>
                  <a:lnTo>
                    <a:pt x="311" y="960"/>
                  </a:lnTo>
                  <a:lnTo>
                    <a:pt x="262" y="990"/>
                  </a:lnTo>
                  <a:lnTo>
                    <a:pt x="206" y="1001"/>
                  </a:lnTo>
                  <a:lnTo>
                    <a:pt x="181" y="1001"/>
                  </a:lnTo>
                  <a:lnTo>
                    <a:pt x="143" y="994"/>
                  </a:lnTo>
                  <a:lnTo>
                    <a:pt x="98" y="971"/>
                  </a:lnTo>
                  <a:lnTo>
                    <a:pt x="136" y="956"/>
                  </a:lnTo>
                  <a:lnTo>
                    <a:pt x="167" y="930"/>
                  </a:lnTo>
                  <a:lnTo>
                    <a:pt x="192" y="893"/>
                  </a:lnTo>
                  <a:lnTo>
                    <a:pt x="199" y="848"/>
                  </a:lnTo>
                  <a:lnTo>
                    <a:pt x="195" y="814"/>
                  </a:lnTo>
                  <a:lnTo>
                    <a:pt x="181" y="791"/>
                  </a:lnTo>
                  <a:lnTo>
                    <a:pt x="161" y="776"/>
                  </a:lnTo>
                  <a:lnTo>
                    <a:pt x="140" y="769"/>
                  </a:lnTo>
                  <a:lnTo>
                    <a:pt x="119" y="765"/>
                  </a:lnTo>
                  <a:lnTo>
                    <a:pt x="73" y="776"/>
                  </a:lnTo>
                  <a:lnTo>
                    <a:pt x="35" y="803"/>
                  </a:lnTo>
                  <a:lnTo>
                    <a:pt x="10" y="848"/>
                  </a:lnTo>
                  <a:lnTo>
                    <a:pt x="0" y="900"/>
                  </a:lnTo>
                  <a:lnTo>
                    <a:pt x="7" y="949"/>
                  </a:lnTo>
                  <a:lnTo>
                    <a:pt x="31" y="986"/>
                  </a:lnTo>
                  <a:lnTo>
                    <a:pt x="66" y="1017"/>
                  </a:lnTo>
                  <a:lnTo>
                    <a:pt x="108" y="1039"/>
                  </a:lnTo>
                  <a:lnTo>
                    <a:pt x="157" y="1050"/>
                  </a:lnTo>
                  <a:lnTo>
                    <a:pt x="202" y="1054"/>
                  </a:lnTo>
                  <a:lnTo>
                    <a:pt x="262" y="1047"/>
                  </a:lnTo>
                  <a:lnTo>
                    <a:pt x="311" y="1020"/>
                  </a:lnTo>
                  <a:lnTo>
                    <a:pt x="349" y="986"/>
                  </a:lnTo>
                  <a:lnTo>
                    <a:pt x="384" y="953"/>
                  </a:lnTo>
                  <a:lnTo>
                    <a:pt x="408" y="919"/>
                  </a:lnTo>
                  <a:lnTo>
                    <a:pt x="422" y="889"/>
                  </a:lnTo>
                  <a:lnTo>
                    <a:pt x="429" y="878"/>
                  </a:lnTo>
                  <a:lnTo>
                    <a:pt x="447" y="919"/>
                  </a:lnTo>
                  <a:lnTo>
                    <a:pt x="475" y="960"/>
                  </a:lnTo>
                  <a:lnTo>
                    <a:pt x="509" y="998"/>
                  </a:lnTo>
                  <a:lnTo>
                    <a:pt x="551" y="1028"/>
                  </a:lnTo>
                  <a:lnTo>
                    <a:pt x="604" y="1047"/>
                  </a:lnTo>
                  <a:lnTo>
                    <a:pt x="663" y="1054"/>
                  </a:lnTo>
                  <a:lnTo>
                    <a:pt x="726" y="1047"/>
                  </a:lnTo>
                  <a:lnTo>
                    <a:pt x="785" y="1020"/>
                  </a:lnTo>
                  <a:lnTo>
                    <a:pt x="838" y="986"/>
                  </a:lnTo>
                  <a:lnTo>
                    <a:pt x="883" y="945"/>
                  </a:lnTo>
                  <a:lnTo>
                    <a:pt x="921" y="896"/>
                  </a:lnTo>
                  <a:lnTo>
                    <a:pt x="953" y="848"/>
                  </a:lnTo>
                  <a:lnTo>
                    <a:pt x="977" y="799"/>
                  </a:lnTo>
                  <a:lnTo>
                    <a:pt x="995" y="754"/>
                  </a:lnTo>
                  <a:lnTo>
                    <a:pt x="1009" y="720"/>
                  </a:lnTo>
                  <a:lnTo>
                    <a:pt x="1012" y="694"/>
                  </a:lnTo>
                  <a:lnTo>
                    <a:pt x="1005" y="679"/>
                  </a:lnTo>
                  <a:lnTo>
                    <a:pt x="1002" y="675"/>
                  </a:lnTo>
                  <a:lnTo>
                    <a:pt x="995" y="671"/>
                  </a:lnTo>
                  <a:lnTo>
                    <a:pt x="974" y="671"/>
                  </a:lnTo>
                  <a:lnTo>
                    <a:pt x="967" y="675"/>
                  </a:lnTo>
                  <a:lnTo>
                    <a:pt x="956" y="698"/>
                  </a:lnTo>
                  <a:lnTo>
                    <a:pt x="925" y="784"/>
                  </a:lnTo>
                  <a:lnTo>
                    <a:pt x="890" y="851"/>
                  </a:lnTo>
                  <a:lnTo>
                    <a:pt x="852" y="904"/>
                  </a:lnTo>
                  <a:lnTo>
                    <a:pt x="813" y="941"/>
                  </a:lnTo>
                  <a:lnTo>
                    <a:pt x="771" y="971"/>
                  </a:lnTo>
                  <a:lnTo>
                    <a:pt x="733" y="990"/>
                  </a:lnTo>
                  <a:lnTo>
                    <a:pt x="698" y="998"/>
                  </a:lnTo>
                  <a:lnTo>
                    <a:pt x="670" y="1001"/>
                  </a:lnTo>
                  <a:lnTo>
                    <a:pt x="632" y="998"/>
                  </a:lnTo>
                  <a:lnTo>
                    <a:pt x="600" y="979"/>
                  </a:lnTo>
                  <a:lnTo>
                    <a:pt x="579" y="956"/>
                  </a:lnTo>
                  <a:lnTo>
                    <a:pt x="562" y="923"/>
                  </a:lnTo>
                  <a:lnTo>
                    <a:pt x="551" y="889"/>
                  </a:lnTo>
                  <a:lnTo>
                    <a:pt x="551" y="810"/>
                  </a:lnTo>
                  <a:lnTo>
                    <a:pt x="558" y="765"/>
                  </a:lnTo>
                  <a:lnTo>
                    <a:pt x="572" y="713"/>
                  </a:lnTo>
                  <a:lnTo>
                    <a:pt x="586" y="645"/>
                  </a:lnTo>
                  <a:lnTo>
                    <a:pt x="660" y="3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0" name="Freeform 232"/>
            <p:cNvSpPr>
              <a:spLocks/>
            </p:cNvSpPr>
            <p:nvPr/>
          </p:nvSpPr>
          <p:spPr bwMode="auto">
            <a:xfrm>
              <a:off x="11054" y="1765"/>
              <a:ext cx="670" cy="1080"/>
            </a:xfrm>
            <a:custGeom>
              <a:avLst/>
              <a:gdLst/>
              <a:ahLst/>
              <a:cxnLst>
                <a:cxn ang="0">
                  <a:pos x="621" y="784"/>
                </a:cxn>
                <a:cxn ang="0">
                  <a:pos x="611" y="848"/>
                </a:cxn>
                <a:cxn ang="0">
                  <a:pos x="580" y="930"/>
                </a:cxn>
                <a:cxn ang="0">
                  <a:pos x="527" y="938"/>
                </a:cxn>
                <a:cxn ang="0">
                  <a:pos x="150" y="942"/>
                </a:cxn>
                <a:cxn ang="0">
                  <a:pos x="265" y="836"/>
                </a:cxn>
                <a:cxn ang="0">
                  <a:pos x="384" y="728"/>
                </a:cxn>
                <a:cxn ang="0">
                  <a:pos x="510" y="619"/>
                </a:cxn>
                <a:cxn ang="0">
                  <a:pos x="604" y="514"/>
                </a:cxn>
                <a:cxn ang="0">
                  <a:pos x="663" y="390"/>
                </a:cxn>
                <a:cxn ang="0">
                  <a:pos x="663" y="244"/>
                </a:cxn>
                <a:cxn ang="0">
                  <a:pos x="611" y="127"/>
                </a:cxn>
                <a:cxn ang="0">
                  <a:pos x="513" y="49"/>
                </a:cxn>
                <a:cxn ang="0">
                  <a:pos x="388" y="4"/>
                </a:cxn>
                <a:cxn ang="0">
                  <a:pos x="241" y="7"/>
                </a:cxn>
                <a:cxn ang="0">
                  <a:pos x="115" y="67"/>
                </a:cxn>
                <a:cxn ang="0">
                  <a:pos x="32" y="169"/>
                </a:cxn>
                <a:cxn ang="0">
                  <a:pos x="0" y="289"/>
                </a:cxn>
                <a:cxn ang="0">
                  <a:pos x="18" y="349"/>
                </a:cxn>
                <a:cxn ang="0">
                  <a:pos x="53" y="375"/>
                </a:cxn>
                <a:cxn ang="0">
                  <a:pos x="81" y="382"/>
                </a:cxn>
                <a:cxn ang="0">
                  <a:pos x="136" y="360"/>
                </a:cxn>
                <a:cxn ang="0">
                  <a:pos x="161" y="296"/>
                </a:cxn>
                <a:cxn ang="0">
                  <a:pos x="157" y="259"/>
                </a:cxn>
                <a:cxn ang="0">
                  <a:pos x="129" y="225"/>
                </a:cxn>
                <a:cxn ang="0">
                  <a:pos x="74" y="210"/>
                </a:cxn>
                <a:cxn ang="0">
                  <a:pos x="136" y="120"/>
                </a:cxn>
                <a:cxn ang="0">
                  <a:pos x="217" y="71"/>
                </a:cxn>
                <a:cxn ang="0">
                  <a:pos x="293" y="56"/>
                </a:cxn>
                <a:cxn ang="0">
                  <a:pos x="405" y="86"/>
                </a:cxn>
                <a:cxn ang="0">
                  <a:pos x="482" y="157"/>
                </a:cxn>
                <a:cxn ang="0">
                  <a:pos x="520" y="259"/>
                </a:cxn>
                <a:cxn ang="0">
                  <a:pos x="517" y="382"/>
                </a:cxn>
                <a:cxn ang="0">
                  <a:pos x="471" y="503"/>
                </a:cxn>
                <a:cxn ang="0">
                  <a:pos x="409" y="596"/>
                </a:cxn>
                <a:cxn ang="0">
                  <a:pos x="18" y="1017"/>
                </a:cxn>
                <a:cxn ang="0">
                  <a:pos x="4" y="1047"/>
                </a:cxn>
                <a:cxn ang="0">
                  <a:pos x="625" y="1080"/>
                </a:cxn>
              </a:cxnLst>
              <a:rect l="0" t="0" r="r" b="b"/>
              <a:pathLst>
                <a:path w="670" h="1080">
                  <a:moveTo>
                    <a:pt x="670" y="784"/>
                  </a:moveTo>
                  <a:lnTo>
                    <a:pt x="621" y="784"/>
                  </a:lnTo>
                  <a:lnTo>
                    <a:pt x="618" y="810"/>
                  </a:lnTo>
                  <a:lnTo>
                    <a:pt x="611" y="848"/>
                  </a:lnTo>
                  <a:lnTo>
                    <a:pt x="590" y="915"/>
                  </a:lnTo>
                  <a:lnTo>
                    <a:pt x="580" y="930"/>
                  </a:lnTo>
                  <a:lnTo>
                    <a:pt x="562" y="938"/>
                  </a:lnTo>
                  <a:lnTo>
                    <a:pt x="527" y="938"/>
                  </a:lnTo>
                  <a:lnTo>
                    <a:pt x="489" y="942"/>
                  </a:lnTo>
                  <a:lnTo>
                    <a:pt x="150" y="942"/>
                  </a:lnTo>
                  <a:lnTo>
                    <a:pt x="213" y="881"/>
                  </a:lnTo>
                  <a:lnTo>
                    <a:pt x="265" y="836"/>
                  </a:lnTo>
                  <a:lnTo>
                    <a:pt x="307" y="795"/>
                  </a:lnTo>
                  <a:lnTo>
                    <a:pt x="384" y="728"/>
                  </a:lnTo>
                  <a:lnTo>
                    <a:pt x="454" y="668"/>
                  </a:lnTo>
                  <a:lnTo>
                    <a:pt x="510" y="619"/>
                  </a:lnTo>
                  <a:lnTo>
                    <a:pt x="562" y="570"/>
                  </a:lnTo>
                  <a:lnTo>
                    <a:pt x="604" y="514"/>
                  </a:lnTo>
                  <a:lnTo>
                    <a:pt x="639" y="454"/>
                  </a:lnTo>
                  <a:lnTo>
                    <a:pt x="663" y="390"/>
                  </a:lnTo>
                  <a:lnTo>
                    <a:pt x="670" y="315"/>
                  </a:lnTo>
                  <a:lnTo>
                    <a:pt x="663" y="244"/>
                  </a:lnTo>
                  <a:lnTo>
                    <a:pt x="642" y="184"/>
                  </a:lnTo>
                  <a:lnTo>
                    <a:pt x="611" y="127"/>
                  </a:lnTo>
                  <a:lnTo>
                    <a:pt x="566" y="82"/>
                  </a:lnTo>
                  <a:lnTo>
                    <a:pt x="513" y="49"/>
                  </a:lnTo>
                  <a:lnTo>
                    <a:pt x="454" y="22"/>
                  </a:lnTo>
                  <a:lnTo>
                    <a:pt x="388" y="4"/>
                  </a:lnTo>
                  <a:lnTo>
                    <a:pt x="318" y="0"/>
                  </a:lnTo>
                  <a:lnTo>
                    <a:pt x="241" y="7"/>
                  </a:lnTo>
                  <a:lnTo>
                    <a:pt x="171" y="30"/>
                  </a:lnTo>
                  <a:lnTo>
                    <a:pt x="115" y="67"/>
                  </a:lnTo>
                  <a:lnTo>
                    <a:pt x="67" y="112"/>
                  </a:lnTo>
                  <a:lnTo>
                    <a:pt x="32" y="169"/>
                  </a:lnTo>
                  <a:lnTo>
                    <a:pt x="11" y="229"/>
                  </a:lnTo>
                  <a:lnTo>
                    <a:pt x="0" y="289"/>
                  </a:lnTo>
                  <a:lnTo>
                    <a:pt x="7" y="326"/>
                  </a:lnTo>
                  <a:lnTo>
                    <a:pt x="18" y="349"/>
                  </a:lnTo>
                  <a:lnTo>
                    <a:pt x="35" y="367"/>
                  </a:lnTo>
                  <a:lnTo>
                    <a:pt x="53" y="375"/>
                  </a:lnTo>
                  <a:lnTo>
                    <a:pt x="70" y="379"/>
                  </a:lnTo>
                  <a:lnTo>
                    <a:pt x="81" y="382"/>
                  </a:lnTo>
                  <a:lnTo>
                    <a:pt x="108" y="375"/>
                  </a:lnTo>
                  <a:lnTo>
                    <a:pt x="136" y="360"/>
                  </a:lnTo>
                  <a:lnTo>
                    <a:pt x="154" y="334"/>
                  </a:lnTo>
                  <a:lnTo>
                    <a:pt x="161" y="296"/>
                  </a:lnTo>
                  <a:lnTo>
                    <a:pt x="161" y="277"/>
                  </a:lnTo>
                  <a:lnTo>
                    <a:pt x="157" y="259"/>
                  </a:lnTo>
                  <a:lnTo>
                    <a:pt x="147" y="240"/>
                  </a:lnTo>
                  <a:lnTo>
                    <a:pt x="129" y="225"/>
                  </a:lnTo>
                  <a:lnTo>
                    <a:pt x="108" y="214"/>
                  </a:lnTo>
                  <a:lnTo>
                    <a:pt x="74" y="210"/>
                  </a:lnTo>
                  <a:lnTo>
                    <a:pt x="101" y="157"/>
                  </a:lnTo>
                  <a:lnTo>
                    <a:pt x="136" y="120"/>
                  </a:lnTo>
                  <a:lnTo>
                    <a:pt x="175" y="90"/>
                  </a:lnTo>
                  <a:lnTo>
                    <a:pt x="217" y="71"/>
                  </a:lnTo>
                  <a:lnTo>
                    <a:pt x="255" y="60"/>
                  </a:lnTo>
                  <a:lnTo>
                    <a:pt x="293" y="56"/>
                  </a:lnTo>
                  <a:lnTo>
                    <a:pt x="353" y="64"/>
                  </a:lnTo>
                  <a:lnTo>
                    <a:pt x="405" y="86"/>
                  </a:lnTo>
                  <a:lnTo>
                    <a:pt x="447" y="116"/>
                  </a:lnTo>
                  <a:lnTo>
                    <a:pt x="482" y="157"/>
                  </a:lnTo>
                  <a:lnTo>
                    <a:pt x="506" y="206"/>
                  </a:lnTo>
                  <a:lnTo>
                    <a:pt x="520" y="259"/>
                  </a:lnTo>
                  <a:lnTo>
                    <a:pt x="524" y="315"/>
                  </a:lnTo>
                  <a:lnTo>
                    <a:pt x="517" y="382"/>
                  </a:lnTo>
                  <a:lnTo>
                    <a:pt x="499" y="446"/>
                  </a:lnTo>
                  <a:lnTo>
                    <a:pt x="471" y="503"/>
                  </a:lnTo>
                  <a:lnTo>
                    <a:pt x="440" y="555"/>
                  </a:lnTo>
                  <a:lnTo>
                    <a:pt x="409" y="596"/>
                  </a:lnTo>
                  <a:lnTo>
                    <a:pt x="381" y="630"/>
                  </a:lnTo>
                  <a:lnTo>
                    <a:pt x="18" y="1017"/>
                  </a:lnTo>
                  <a:lnTo>
                    <a:pt x="7" y="1028"/>
                  </a:lnTo>
                  <a:lnTo>
                    <a:pt x="4" y="1047"/>
                  </a:lnTo>
                  <a:lnTo>
                    <a:pt x="0" y="1080"/>
                  </a:lnTo>
                  <a:lnTo>
                    <a:pt x="625" y="1080"/>
                  </a:lnTo>
                  <a:lnTo>
                    <a:pt x="670" y="7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1" name="Freeform 233"/>
            <p:cNvSpPr>
              <a:spLocks/>
            </p:cNvSpPr>
            <p:nvPr/>
          </p:nvSpPr>
          <p:spPr bwMode="auto">
            <a:xfrm>
              <a:off x="12049" y="2328"/>
              <a:ext cx="1438" cy="1549"/>
            </a:xfrm>
            <a:custGeom>
              <a:avLst/>
              <a:gdLst/>
              <a:ahLst/>
              <a:cxnLst>
                <a:cxn ang="0">
                  <a:pos x="764" y="821"/>
                </a:cxn>
                <a:cxn ang="0">
                  <a:pos x="1385" y="821"/>
                </a:cxn>
                <a:cxn ang="0">
                  <a:pos x="1406" y="817"/>
                </a:cxn>
                <a:cxn ang="0">
                  <a:pos x="1424" y="814"/>
                </a:cxn>
                <a:cxn ang="0">
                  <a:pos x="1434" y="799"/>
                </a:cxn>
                <a:cxn ang="0">
                  <a:pos x="1438" y="776"/>
                </a:cxn>
                <a:cxn ang="0">
                  <a:pos x="1434" y="754"/>
                </a:cxn>
                <a:cxn ang="0">
                  <a:pos x="1420" y="739"/>
                </a:cxn>
                <a:cxn ang="0">
                  <a:pos x="1406" y="731"/>
                </a:cxn>
                <a:cxn ang="0">
                  <a:pos x="764" y="731"/>
                </a:cxn>
                <a:cxn ang="0">
                  <a:pos x="764" y="56"/>
                </a:cxn>
                <a:cxn ang="0">
                  <a:pos x="761" y="37"/>
                </a:cxn>
                <a:cxn ang="0">
                  <a:pos x="754" y="18"/>
                </a:cxn>
                <a:cxn ang="0">
                  <a:pos x="740" y="7"/>
                </a:cxn>
                <a:cxn ang="0">
                  <a:pos x="719" y="0"/>
                </a:cxn>
                <a:cxn ang="0">
                  <a:pos x="698" y="3"/>
                </a:cxn>
                <a:cxn ang="0">
                  <a:pos x="687" y="18"/>
                </a:cxn>
                <a:cxn ang="0">
                  <a:pos x="680" y="37"/>
                </a:cxn>
                <a:cxn ang="0">
                  <a:pos x="677" y="56"/>
                </a:cxn>
                <a:cxn ang="0">
                  <a:pos x="677" y="731"/>
                </a:cxn>
                <a:cxn ang="0">
                  <a:pos x="31" y="731"/>
                </a:cxn>
                <a:cxn ang="0">
                  <a:pos x="14" y="739"/>
                </a:cxn>
                <a:cxn ang="0">
                  <a:pos x="3" y="754"/>
                </a:cxn>
                <a:cxn ang="0">
                  <a:pos x="0" y="776"/>
                </a:cxn>
                <a:cxn ang="0">
                  <a:pos x="3" y="799"/>
                </a:cxn>
                <a:cxn ang="0">
                  <a:pos x="14" y="814"/>
                </a:cxn>
                <a:cxn ang="0">
                  <a:pos x="31" y="821"/>
                </a:cxn>
                <a:cxn ang="0">
                  <a:pos x="677" y="821"/>
                </a:cxn>
                <a:cxn ang="0">
                  <a:pos x="677" y="1493"/>
                </a:cxn>
                <a:cxn ang="0">
                  <a:pos x="680" y="1515"/>
                </a:cxn>
                <a:cxn ang="0">
                  <a:pos x="687" y="1534"/>
                </a:cxn>
                <a:cxn ang="0">
                  <a:pos x="698" y="1545"/>
                </a:cxn>
                <a:cxn ang="0">
                  <a:pos x="719" y="1549"/>
                </a:cxn>
                <a:cxn ang="0">
                  <a:pos x="740" y="1545"/>
                </a:cxn>
                <a:cxn ang="0">
                  <a:pos x="754" y="1534"/>
                </a:cxn>
                <a:cxn ang="0">
                  <a:pos x="761" y="1515"/>
                </a:cxn>
                <a:cxn ang="0">
                  <a:pos x="764" y="1493"/>
                </a:cxn>
                <a:cxn ang="0">
                  <a:pos x="764" y="1474"/>
                </a:cxn>
                <a:cxn ang="0">
                  <a:pos x="764" y="821"/>
                </a:cxn>
              </a:cxnLst>
              <a:rect l="0" t="0" r="r" b="b"/>
              <a:pathLst>
                <a:path w="1438" h="1549">
                  <a:moveTo>
                    <a:pt x="764" y="821"/>
                  </a:moveTo>
                  <a:lnTo>
                    <a:pt x="1385" y="821"/>
                  </a:lnTo>
                  <a:lnTo>
                    <a:pt x="1406" y="817"/>
                  </a:lnTo>
                  <a:lnTo>
                    <a:pt x="1424" y="814"/>
                  </a:lnTo>
                  <a:lnTo>
                    <a:pt x="1434" y="799"/>
                  </a:lnTo>
                  <a:lnTo>
                    <a:pt x="1438" y="776"/>
                  </a:lnTo>
                  <a:lnTo>
                    <a:pt x="1434" y="754"/>
                  </a:lnTo>
                  <a:lnTo>
                    <a:pt x="1420" y="739"/>
                  </a:lnTo>
                  <a:lnTo>
                    <a:pt x="1406" y="731"/>
                  </a:lnTo>
                  <a:lnTo>
                    <a:pt x="764" y="731"/>
                  </a:lnTo>
                  <a:lnTo>
                    <a:pt x="764" y="56"/>
                  </a:lnTo>
                  <a:lnTo>
                    <a:pt x="761" y="37"/>
                  </a:lnTo>
                  <a:lnTo>
                    <a:pt x="754" y="18"/>
                  </a:lnTo>
                  <a:lnTo>
                    <a:pt x="740" y="7"/>
                  </a:lnTo>
                  <a:lnTo>
                    <a:pt x="719" y="0"/>
                  </a:lnTo>
                  <a:lnTo>
                    <a:pt x="698" y="3"/>
                  </a:lnTo>
                  <a:lnTo>
                    <a:pt x="687" y="18"/>
                  </a:lnTo>
                  <a:lnTo>
                    <a:pt x="680" y="37"/>
                  </a:lnTo>
                  <a:lnTo>
                    <a:pt x="677" y="56"/>
                  </a:lnTo>
                  <a:lnTo>
                    <a:pt x="677" y="731"/>
                  </a:lnTo>
                  <a:lnTo>
                    <a:pt x="31" y="731"/>
                  </a:lnTo>
                  <a:lnTo>
                    <a:pt x="14" y="739"/>
                  </a:lnTo>
                  <a:lnTo>
                    <a:pt x="3" y="754"/>
                  </a:lnTo>
                  <a:lnTo>
                    <a:pt x="0" y="776"/>
                  </a:lnTo>
                  <a:lnTo>
                    <a:pt x="3" y="799"/>
                  </a:lnTo>
                  <a:lnTo>
                    <a:pt x="14" y="814"/>
                  </a:lnTo>
                  <a:lnTo>
                    <a:pt x="31" y="821"/>
                  </a:lnTo>
                  <a:lnTo>
                    <a:pt x="677" y="821"/>
                  </a:lnTo>
                  <a:lnTo>
                    <a:pt x="677" y="1493"/>
                  </a:lnTo>
                  <a:lnTo>
                    <a:pt x="680" y="1515"/>
                  </a:lnTo>
                  <a:lnTo>
                    <a:pt x="687" y="1534"/>
                  </a:lnTo>
                  <a:lnTo>
                    <a:pt x="698" y="1545"/>
                  </a:lnTo>
                  <a:lnTo>
                    <a:pt x="719" y="1549"/>
                  </a:lnTo>
                  <a:lnTo>
                    <a:pt x="740" y="1545"/>
                  </a:lnTo>
                  <a:lnTo>
                    <a:pt x="754" y="1534"/>
                  </a:lnTo>
                  <a:lnTo>
                    <a:pt x="761" y="1515"/>
                  </a:lnTo>
                  <a:lnTo>
                    <a:pt x="764" y="1493"/>
                  </a:lnTo>
                  <a:lnTo>
                    <a:pt x="764" y="1474"/>
                  </a:lnTo>
                  <a:lnTo>
                    <a:pt x="764" y="8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13" name="Group 5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5257800" y="2438400"/>
            <a:ext cx="3428127" cy="704368"/>
            <a:chOff x="3711" y="2068"/>
            <a:chExt cx="29265" cy="6013"/>
          </a:xfrm>
        </p:grpSpPr>
        <p:sp>
          <p:nvSpPr>
            <p:cNvPr id="43015" name="Freeform 7"/>
            <p:cNvSpPr>
              <a:spLocks noEditPoints="1"/>
            </p:cNvSpPr>
            <p:nvPr/>
          </p:nvSpPr>
          <p:spPr bwMode="auto">
            <a:xfrm>
              <a:off x="4504" y="2068"/>
              <a:ext cx="1467" cy="694"/>
            </a:xfrm>
            <a:custGeom>
              <a:avLst/>
              <a:gdLst/>
              <a:ahLst/>
              <a:cxnLst>
                <a:cxn ang="0">
                  <a:pos x="693" y="187"/>
                </a:cxn>
                <a:cxn ang="0">
                  <a:pos x="547" y="56"/>
                </a:cxn>
                <a:cxn ang="0">
                  <a:pos x="319" y="0"/>
                </a:cxn>
                <a:cxn ang="0">
                  <a:pos x="128" y="65"/>
                </a:cxn>
                <a:cxn ang="0">
                  <a:pos x="9" y="234"/>
                </a:cxn>
                <a:cxn ang="0">
                  <a:pos x="18" y="450"/>
                </a:cxn>
                <a:cxn ang="0">
                  <a:pos x="119" y="619"/>
                </a:cxn>
                <a:cxn ang="0">
                  <a:pos x="310" y="694"/>
                </a:cxn>
                <a:cxn ang="0">
                  <a:pos x="529" y="628"/>
                </a:cxn>
                <a:cxn ang="0">
                  <a:pos x="675" y="487"/>
                </a:cxn>
                <a:cxn ang="0">
                  <a:pos x="775" y="497"/>
                </a:cxn>
                <a:cxn ang="0">
                  <a:pos x="921" y="628"/>
                </a:cxn>
                <a:cxn ang="0">
                  <a:pos x="1148" y="694"/>
                </a:cxn>
                <a:cxn ang="0">
                  <a:pos x="1340" y="619"/>
                </a:cxn>
                <a:cxn ang="0">
                  <a:pos x="1458" y="450"/>
                </a:cxn>
                <a:cxn ang="0">
                  <a:pos x="1449" y="234"/>
                </a:cxn>
                <a:cxn ang="0">
                  <a:pos x="1349" y="65"/>
                </a:cxn>
                <a:cxn ang="0">
                  <a:pos x="1158" y="0"/>
                </a:cxn>
                <a:cxn ang="0">
                  <a:pos x="939" y="65"/>
                </a:cxn>
                <a:cxn ang="0">
                  <a:pos x="793" y="197"/>
                </a:cxn>
                <a:cxn ang="0">
                  <a:pos x="793" y="309"/>
                </a:cxn>
                <a:cxn ang="0">
                  <a:pos x="957" y="121"/>
                </a:cxn>
                <a:cxn ang="0">
                  <a:pos x="1167" y="56"/>
                </a:cxn>
                <a:cxn ang="0">
                  <a:pos x="1358" y="140"/>
                </a:cxn>
                <a:cxn ang="0">
                  <a:pos x="1431" y="337"/>
                </a:cxn>
                <a:cxn ang="0">
                  <a:pos x="1349" y="534"/>
                </a:cxn>
                <a:cxn ang="0">
                  <a:pos x="1176" y="609"/>
                </a:cxn>
                <a:cxn ang="0">
                  <a:pos x="984" y="525"/>
                </a:cxn>
                <a:cxn ang="0">
                  <a:pos x="793" y="309"/>
                </a:cxn>
                <a:cxn ang="0">
                  <a:pos x="602" y="478"/>
                </a:cxn>
                <a:cxn ang="0">
                  <a:pos x="410" y="609"/>
                </a:cxn>
                <a:cxn ang="0">
                  <a:pos x="191" y="609"/>
                </a:cxn>
                <a:cxn ang="0">
                  <a:pos x="64" y="450"/>
                </a:cxn>
                <a:cxn ang="0">
                  <a:pos x="64" y="234"/>
                </a:cxn>
                <a:cxn ang="0">
                  <a:pos x="201" y="103"/>
                </a:cxn>
                <a:cxn ang="0">
                  <a:pos x="392" y="103"/>
                </a:cxn>
                <a:cxn ang="0">
                  <a:pos x="574" y="253"/>
                </a:cxn>
              </a:cxnLst>
              <a:rect l="0" t="0" r="r" b="b"/>
              <a:pathLst>
                <a:path w="1467" h="694">
                  <a:moveTo>
                    <a:pt x="747" y="253"/>
                  </a:moveTo>
                  <a:lnTo>
                    <a:pt x="693" y="187"/>
                  </a:lnTo>
                  <a:lnTo>
                    <a:pt x="629" y="121"/>
                  </a:lnTo>
                  <a:lnTo>
                    <a:pt x="547" y="56"/>
                  </a:lnTo>
                  <a:lnTo>
                    <a:pt x="438" y="9"/>
                  </a:lnTo>
                  <a:lnTo>
                    <a:pt x="319" y="0"/>
                  </a:lnTo>
                  <a:lnTo>
                    <a:pt x="210" y="18"/>
                  </a:lnTo>
                  <a:lnTo>
                    <a:pt x="128" y="65"/>
                  </a:lnTo>
                  <a:lnTo>
                    <a:pt x="55" y="140"/>
                  </a:lnTo>
                  <a:lnTo>
                    <a:pt x="9" y="234"/>
                  </a:lnTo>
                  <a:lnTo>
                    <a:pt x="0" y="347"/>
                  </a:lnTo>
                  <a:lnTo>
                    <a:pt x="18" y="450"/>
                  </a:lnTo>
                  <a:lnTo>
                    <a:pt x="55" y="544"/>
                  </a:lnTo>
                  <a:lnTo>
                    <a:pt x="119" y="619"/>
                  </a:lnTo>
                  <a:lnTo>
                    <a:pt x="210" y="675"/>
                  </a:lnTo>
                  <a:lnTo>
                    <a:pt x="310" y="694"/>
                  </a:lnTo>
                  <a:lnTo>
                    <a:pt x="428" y="675"/>
                  </a:lnTo>
                  <a:lnTo>
                    <a:pt x="529" y="628"/>
                  </a:lnTo>
                  <a:lnTo>
                    <a:pt x="611" y="562"/>
                  </a:lnTo>
                  <a:lnTo>
                    <a:pt x="675" y="487"/>
                  </a:lnTo>
                  <a:lnTo>
                    <a:pt x="720" y="431"/>
                  </a:lnTo>
                  <a:lnTo>
                    <a:pt x="775" y="497"/>
                  </a:lnTo>
                  <a:lnTo>
                    <a:pt x="839" y="562"/>
                  </a:lnTo>
                  <a:lnTo>
                    <a:pt x="921" y="628"/>
                  </a:lnTo>
                  <a:lnTo>
                    <a:pt x="1030" y="675"/>
                  </a:lnTo>
                  <a:lnTo>
                    <a:pt x="1148" y="694"/>
                  </a:lnTo>
                  <a:lnTo>
                    <a:pt x="1258" y="675"/>
                  </a:lnTo>
                  <a:lnTo>
                    <a:pt x="1340" y="619"/>
                  </a:lnTo>
                  <a:lnTo>
                    <a:pt x="1413" y="544"/>
                  </a:lnTo>
                  <a:lnTo>
                    <a:pt x="1458" y="450"/>
                  </a:lnTo>
                  <a:lnTo>
                    <a:pt x="1467" y="337"/>
                  </a:lnTo>
                  <a:lnTo>
                    <a:pt x="1449" y="234"/>
                  </a:lnTo>
                  <a:lnTo>
                    <a:pt x="1413" y="140"/>
                  </a:lnTo>
                  <a:lnTo>
                    <a:pt x="1349" y="65"/>
                  </a:lnTo>
                  <a:lnTo>
                    <a:pt x="1258" y="18"/>
                  </a:lnTo>
                  <a:lnTo>
                    <a:pt x="1158" y="0"/>
                  </a:lnTo>
                  <a:lnTo>
                    <a:pt x="1039" y="18"/>
                  </a:lnTo>
                  <a:lnTo>
                    <a:pt x="939" y="65"/>
                  </a:lnTo>
                  <a:lnTo>
                    <a:pt x="857" y="131"/>
                  </a:lnTo>
                  <a:lnTo>
                    <a:pt x="793" y="197"/>
                  </a:lnTo>
                  <a:lnTo>
                    <a:pt x="747" y="253"/>
                  </a:lnTo>
                  <a:close/>
                  <a:moveTo>
                    <a:pt x="793" y="309"/>
                  </a:moveTo>
                  <a:lnTo>
                    <a:pt x="866" y="206"/>
                  </a:lnTo>
                  <a:lnTo>
                    <a:pt x="957" y="121"/>
                  </a:lnTo>
                  <a:lnTo>
                    <a:pt x="1057" y="75"/>
                  </a:lnTo>
                  <a:lnTo>
                    <a:pt x="1167" y="56"/>
                  </a:lnTo>
                  <a:lnTo>
                    <a:pt x="1276" y="75"/>
                  </a:lnTo>
                  <a:lnTo>
                    <a:pt x="1358" y="140"/>
                  </a:lnTo>
                  <a:lnTo>
                    <a:pt x="1413" y="234"/>
                  </a:lnTo>
                  <a:lnTo>
                    <a:pt x="1431" y="337"/>
                  </a:lnTo>
                  <a:lnTo>
                    <a:pt x="1404" y="450"/>
                  </a:lnTo>
                  <a:lnTo>
                    <a:pt x="1349" y="534"/>
                  </a:lnTo>
                  <a:lnTo>
                    <a:pt x="1267" y="591"/>
                  </a:lnTo>
                  <a:lnTo>
                    <a:pt x="1176" y="609"/>
                  </a:lnTo>
                  <a:lnTo>
                    <a:pt x="1076" y="581"/>
                  </a:lnTo>
                  <a:lnTo>
                    <a:pt x="984" y="525"/>
                  </a:lnTo>
                  <a:lnTo>
                    <a:pt x="893" y="431"/>
                  </a:lnTo>
                  <a:lnTo>
                    <a:pt x="793" y="309"/>
                  </a:lnTo>
                  <a:close/>
                  <a:moveTo>
                    <a:pt x="675" y="375"/>
                  </a:moveTo>
                  <a:lnTo>
                    <a:pt x="602" y="478"/>
                  </a:lnTo>
                  <a:lnTo>
                    <a:pt x="510" y="562"/>
                  </a:lnTo>
                  <a:lnTo>
                    <a:pt x="410" y="609"/>
                  </a:lnTo>
                  <a:lnTo>
                    <a:pt x="301" y="628"/>
                  </a:lnTo>
                  <a:lnTo>
                    <a:pt x="191" y="609"/>
                  </a:lnTo>
                  <a:lnTo>
                    <a:pt x="109" y="544"/>
                  </a:lnTo>
                  <a:lnTo>
                    <a:pt x="64" y="450"/>
                  </a:lnTo>
                  <a:lnTo>
                    <a:pt x="37" y="347"/>
                  </a:lnTo>
                  <a:lnTo>
                    <a:pt x="64" y="234"/>
                  </a:lnTo>
                  <a:lnTo>
                    <a:pt x="119" y="150"/>
                  </a:lnTo>
                  <a:lnTo>
                    <a:pt x="201" y="103"/>
                  </a:lnTo>
                  <a:lnTo>
                    <a:pt x="292" y="84"/>
                  </a:lnTo>
                  <a:lnTo>
                    <a:pt x="392" y="103"/>
                  </a:lnTo>
                  <a:lnTo>
                    <a:pt x="483" y="159"/>
                  </a:lnTo>
                  <a:lnTo>
                    <a:pt x="574" y="253"/>
                  </a:lnTo>
                  <a:lnTo>
                    <a:pt x="675" y="3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16" name="Freeform 8"/>
            <p:cNvSpPr>
              <a:spLocks/>
            </p:cNvSpPr>
            <p:nvPr/>
          </p:nvSpPr>
          <p:spPr bwMode="auto">
            <a:xfrm>
              <a:off x="3830" y="3409"/>
              <a:ext cx="2852" cy="3087"/>
            </a:xfrm>
            <a:custGeom>
              <a:avLst/>
              <a:gdLst/>
              <a:ahLst/>
              <a:cxnLst>
                <a:cxn ang="0">
                  <a:pos x="2588" y="3087"/>
                </a:cxn>
                <a:cxn ang="0">
                  <a:pos x="2852" y="2383"/>
                </a:cxn>
                <a:cxn ang="0">
                  <a:pos x="2798" y="2383"/>
                </a:cxn>
                <a:cxn ang="0">
                  <a:pos x="2734" y="2505"/>
                </a:cxn>
                <a:cxn ang="0">
                  <a:pos x="2634" y="2617"/>
                </a:cxn>
                <a:cxn ang="0">
                  <a:pos x="2515" y="2702"/>
                </a:cxn>
                <a:cxn ang="0">
                  <a:pos x="2388" y="2777"/>
                </a:cxn>
                <a:cxn ang="0">
                  <a:pos x="2242" y="2824"/>
                </a:cxn>
                <a:cxn ang="0">
                  <a:pos x="2105" y="2852"/>
                </a:cxn>
                <a:cxn ang="0">
                  <a:pos x="1977" y="2871"/>
                </a:cxn>
                <a:cxn ang="0">
                  <a:pos x="1795" y="2889"/>
                </a:cxn>
                <a:cxn ang="0">
                  <a:pos x="282" y="2889"/>
                </a:cxn>
                <a:cxn ang="0">
                  <a:pos x="1376" y="1576"/>
                </a:cxn>
                <a:cxn ang="0">
                  <a:pos x="1385" y="1567"/>
                </a:cxn>
                <a:cxn ang="0">
                  <a:pos x="1394" y="1548"/>
                </a:cxn>
                <a:cxn ang="0">
                  <a:pos x="1394" y="1529"/>
                </a:cxn>
                <a:cxn ang="0">
                  <a:pos x="1376" y="1510"/>
                </a:cxn>
                <a:cxn ang="0">
                  <a:pos x="382" y="103"/>
                </a:cxn>
                <a:cxn ang="0">
                  <a:pos x="1713" y="103"/>
                </a:cxn>
                <a:cxn ang="0">
                  <a:pos x="1850" y="113"/>
                </a:cxn>
                <a:cxn ang="0">
                  <a:pos x="1950" y="122"/>
                </a:cxn>
                <a:cxn ang="0">
                  <a:pos x="2023" y="131"/>
                </a:cxn>
                <a:cxn ang="0">
                  <a:pos x="2050" y="141"/>
                </a:cxn>
                <a:cxn ang="0">
                  <a:pos x="2187" y="169"/>
                </a:cxn>
                <a:cxn ang="0">
                  <a:pos x="2351" y="216"/>
                </a:cxn>
                <a:cxn ang="0">
                  <a:pos x="2524" y="310"/>
                </a:cxn>
                <a:cxn ang="0">
                  <a:pos x="2579" y="347"/>
                </a:cxn>
                <a:cxn ang="0">
                  <a:pos x="2652" y="413"/>
                </a:cxn>
                <a:cxn ang="0">
                  <a:pos x="2734" y="497"/>
                </a:cxn>
                <a:cxn ang="0">
                  <a:pos x="2798" y="619"/>
                </a:cxn>
                <a:cxn ang="0">
                  <a:pos x="2852" y="619"/>
                </a:cxn>
                <a:cxn ang="0">
                  <a:pos x="2588" y="0"/>
                </a:cxn>
                <a:cxn ang="0">
                  <a:pos x="9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84"/>
                </a:cxn>
                <a:cxn ang="0">
                  <a:pos x="1130" y="1679"/>
                </a:cxn>
                <a:cxn ang="0">
                  <a:pos x="27" y="3021"/>
                </a:cxn>
                <a:cxn ang="0">
                  <a:pos x="9" y="3040"/>
                </a:cxn>
                <a:cxn ang="0">
                  <a:pos x="9" y="3049"/>
                </a:cxn>
                <a:cxn ang="0">
                  <a:pos x="0" y="3058"/>
                </a:cxn>
                <a:cxn ang="0">
                  <a:pos x="9" y="3077"/>
                </a:cxn>
                <a:cxn ang="0">
                  <a:pos x="18" y="3077"/>
                </a:cxn>
                <a:cxn ang="0">
                  <a:pos x="36" y="3087"/>
                </a:cxn>
                <a:cxn ang="0">
                  <a:pos x="63" y="3087"/>
                </a:cxn>
                <a:cxn ang="0">
                  <a:pos x="2588" y="3087"/>
                </a:cxn>
              </a:cxnLst>
              <a:rect l="0" t="0" r="r" b="b"/>
              <a:pathLst>
                <a:path w="2852" h="3087">
                  <a:moveTo>
                    <a:pt x="2588" y="3087"/>
                  </a:moveTo>
                  <a:lnTo>
                    <a:pt x="2852" y="2383"/>
                  </a:lnTo>
                  <a:lnTo>
                    <a:pt x="2798" y="2383"/>
                  </a:lnTo>
                  <a:lnTo>
                    <a:pt x="2734" y="2505"/>
                  </a:lnTo>
                  <a:lnTo>
                    <a:pt x="2634" y="2617"/>
                  </a:lnTo>
                  <a:lnTo>
                    <a:pt x="2515" y="2702"/>
                  </a:lnTo>
                  <a:lnTo>
                    <a:pt x="2388" y="2777"/>
                  </a:lnTo>
                  <a:lnTo>
                    <a:pt x="2242" y="2824"/>
                  </a:lnTo>
                  <a:lnTo>
                    <a:pt x="2105" y="2852"/>
                  </a:lnTo>
                  <a:lnTo>
                    <a:pt x="1977" y="2871"/>
                  </a:lnTo>
                  <a:lnTo>
                    <a:pt x="1795" y="2889"/>
                  </a:lnTo>
                  <a:lnTo>
                    <a:pt x="282" y="2889"/>
                  </a:lnTo>
                  <a:lnTo>
                    <a:pt x="1376" y="1576"/>
                  </a:lnTo>
                  <a:lnTo>
                    <a:pt x="1385" y="1567"/>
                  </a:lnTo>
                  <a:lnTo>
                    <a:pt x="1394" y="1548"/>
                  </a:lnTo>
                  <a:lnTo>
                    <a:pt x="1394" y="1529"/>
                  </a:lnTo>
                  <a:lnTo>
                    <a:pt x="1376" y="1510"/>
                  </a:lnTo>
                  <a:lnTo>
                    <a:pt x="382" y="103"/>
                  </a:lnTo>
                  <a:lnTo>
                    <a:pt x="1713" y="103"/>
                  </a:lnTo>
                  <a:lnTo>
                    <a:pt x="1850" y="113"/>
                  </a:lnTo>
                  <a:lnTo>
                    <a:pt x="1950" y="122"/>
                  </a:lnTo>
                  <a:lnTo>
                    <a:pt x="2023" y="131"/>
                  </a:lnTo>
                  <a:lnTo>
                    <a:pt x="2050" y="141"/>
                  </a:lnTo>
                  <a:lnTo>
                    <a:pt x="2187" y="169"/>
                  </a:lnTo>
                  <a:lnTo>
                    <a:pt x="2351" y="216"/>
                  </a:lnTo>
                  <a:lnTo>
                    <a:pt x="2524" y="310"/>
                  </a:lnTo>
                  <a:lnTo>
                    <a:pt x="2579" y="347"/>
                  </a:lnTo>
                  <a:lnTo>
                    <a:pt x="2652" y="413"/>
                  </a:lnTo>
                  <a:lnTo>
                    <a:pt x="2734" y="497"/>
                  </a:lnTo>
                  <a:lnTo>
                    <a:pt x="2798" y="619"/>
                  </a:lnTo>
                  <a:lnTo>
                    <a:pt x="2852" y="619"/>
                  </a:lnTo>
                  <a:lnTo>
                    <a:pt x="2588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84"/>
                  </a:lnTo>
                  <a:lnTo>
                    <a:pt x="1130" y="1679"/>
                  </a:lnTo>
                  <a:lnTo>
                    <a:pt x="27" y="3021"/>
                  </a:lnTo>
                  <a:lnTo>
                    <a:pt x="9" y="3040"/>
                  </a:lnTo>
                  <a:lnTo>
                    <a:pt x="9" y="3049"/>
                  </a:lnTo>
                  <a:lnTo>
                    <a:pt x="0" y="3058"/>
                  </a:lnTo>
                  <a:lnTo>
                    <a:pt x="9" y="3077"/>
                  </a:lnTo>
                  <a:lnTo>
                    <a:pt x="18" y="3077"/>
                  </a:lnTo>
                  <a:lnTo>
                    <a:pt x="36" y="3087"/>
                  </a:lnTo>
                  <a:lnTo>
                    <a:pt x="63" y="3087"/>
                  </a:lnTo>
                  <a:lnTo>
                    <a:pt x="2588" y="3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17" name="Freeform 9"/>
            <p:cNvSpPr>
              <a:spLocks/>
            </p:cNvSpPr>
            <p:nvPr/>
          </p:nvSpPr>
          <p:spPr bwMode="auto">
            <a:xfrm>
              <a:off x="3711" y="7377"/>
              <a:ext cx="912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10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0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2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5" y="535"/>
                </a:cxn>
                <a:cxn ang="0">
                  <a:pos x="702" y="469"/>
                </a:cxn>
                <a:cxn ang="0">
                  <a:pos x="748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8" y="141"/>
                </a:cxn>
                <a:cxn ang="0">
                  <a:pos x="0" y="244"/>
                </a:cxn>
                <a:cxn ang="0">
                  <a:pos x="37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2" h="695">
                  <a:moveTo>
                    <a:pt x="110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6"/>
                  </a:lnTo>
                  <a:lnTo>
                    <a:pt x="110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2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2"/>
                  </a:lnTo>
                  <a:lnTo>
                    <a:pt x="319" y="235"/>
                  </a:lnTo>
                  <a:lnTo>
                    <a:pt x="356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0"/>
                  </a:lnTo>
                  <a:lnTo>
                    <a:pt x="656" y="225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6"/>
                  </a:lnTo>
                  <a:lnTo>
                    <a:pt x="839" y="620"/>
                  </a:lnTo>
                  <a:lnTo>
                    <a:pt x="884" y="544"/>
                  </a:lnTo>
                  <a:lnTo>
                    <a:pt x="902" y="488"/>
                  </a:lnTo>
                  <a:lnTo>
                    <a:pt x="912" y="451"/>
                  </a:lnTo>
                  <a:lnTo>
                    <a:pt x="912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5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5" y="535"/>
                  </a:lnTo>
                  <a:lnTo>
                    <a:pt x="684" y="507"/>
                  </a:lnTo>
                  <a:lnTo>
                    <a:pt x="702" y="469"/>
                  </a:lnTo>
                  <a:lnTo>
                    <a:pt x="720" y="413"/>
                  </a:lnTo>
                  <a:lnTo>
                    <a:pt x="748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9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8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8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8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7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7"/>
                  </a:lnTo>
                  <a:lnTo>
                    <a:pt x="155" y="385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18" name="Freeform 10"/>
            <p:cNvSpPr>
              <a:spLocks noEditPoints="1"/>
            </p:cNvSpPr>
            <p:nvPr/>
          </p:nvSpPr>
          <p:spPr bwMode="auto">
            <a:xfrm>
              <a:off x="4805" y="7462"/>
              <a:ext cx="1094" cy="413"/>
            </a:xfrm>
            <a:custGeom>
              <a:avLst/>
              <a:gdLst/>
              <a:ahLst/>
              <a:cxnLst>
                <a:cxn ang="0">
                  <a:pos x="1039" y="75"/>
                </a:cxn>
                <a:cxn ang="0">
                  <a:pos x="1066" y="75"/>
                </a:cxn>
                <a:cxn ang="0">
                  <a:pos x="1084" y="65"/>
                </a:cxn>
                <a:cxn ang="0">
                  <a:pos x="1094" y="56"/>
                </a:cxn>
                <a:cxn ang="0">
                  <a:pos x="1094" y="19"/>
                </a:cxn>
                <a:cxn ang="0">
                  <a:pos x="1075" y="0"/>
                </a:cxn>
                <a:cxn ang="0">
                  <a:pos x="27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7" y="75"/>
                </a:cxn>
                <a:cxn ang="0">
                  <a:pos x="55" y="75"/>
                </a:cxn>
                <a:cxn ang="0">
                  <a:pos x="1039" y="75"/>
                </a:cxn>
                <a:cxn ang="0">
                  <a:pos x="1039" y="413"/>
                </a:cxn>
                <a:cxn ang="0">
                  <a:pos x="1066" y="413"/>
                </a:cxn>
                <a:cxn ang="0">
                  <a:pos x="1084" y="403"/>
                </a:cxn>
                <a:cxn ang="0">
                  <a:pos x="1094" y="394"/>
                </a:cxn>
                <a:cxn ang="0">
                  <a:pos x="1094" y="356"/>
                </a:cxn>
                <a:cxn ang="0">
                  <a:pos x="1075" y="338"/>
                </a:cxn>
                <a:cxn ang="0">
                  <a:pos x="27" y="338"/>
                </a:cxn>
                <a:cxn ang="0">
                  <a:pos x="9" y="347"/>
                </a:cxn>
                <a:cxn ang="0">
                  <a:pos x="0" y="356"/>
                </a:cxn>
                <a:cxn ang="0">
                  <a:pos x="0" y="394"/>
                </a:cxn>
                <a:cxn ang="0">
                  <a:pos x="9" y="403"/>
                </a:cxn>
                <a:cxn ang="0">
                  <a:pos x="18" y="403"/>
                </a:cxn>
                <a:cxn ang="0">
                  <a:pos x="27" y="413"/>
                </a:cxn>
                <a:cxn ang="0">
                  <a:pos x="55" y="413"/>
                </a:cxn>
                <a:cxn ang="0">
                  <a:pos x="1039" y="413"/>
                </a:cxn>
              </a:cxnLst>
              <a:rect l="0" t="0" r="r" b="b"/>
              <a:pathLst>
                <a:path w="1094" h="413">
                  <a:moveTo>
                    <a:pt x="1039" y="75"/>
                  </a:moveTo>
                  <a:lnTo>
                    <a:pt x="1066" y="75"/>
                  </a:lnTo>
                  <a:lnTo>
                    <a:pt x="1084" y="65"/>
                  </a:lnTo>
                  <a:lnTo>
                    <a:pt x="1094" y="56"/>
                  </a:lnTo>
                  <a:lnTo>
                    <a:pt x="1094" y="19"/>
                  </a:lnTo>
                  <a:lnTo>
                    <a:pt x="1075" y="0"/>
                  </a:lnTo>
                  <a:lnTo>
                    <a:pt x="27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7" y="75"/>
                  </a:lnTo>
                  <a:lnTo>
                    <a:pt x="55" y="75"/>
                  </a:lnTo>
                  <a:lnTo>
                    <a:pt x="1039" y="75"/>
                  </a:lnTo>
                  <a:close/>
                  <a:moveTo>
                    <a:pt x="1039" y="413"/>
                  </a:moveTo>
                  <a:lnTo>
                    <a:pt x="1066" y="413"/>
                  </a:lnTo>
                  <a:lnTo>
                    <a:pt x="1084" y="403"/>
                  </a:lnTo>
                  <a:lnTo>
                    <a:pt x="1094" y="394"/>
                  </a:lnTo>
                  <a:lnTo>
                    <a:pt x="1094" y="356"/>
                  </a:lnTo>
                  <a:lnTo>
                    <a:pt x="1075" y="338"/>
                  </a:lnTo>
                  <a:lnTo>
                    <a:pt x="27" y="338"/>
                  </a:lnTo>
                  <a:lnTo>
                    <a:pt x="9" y="347"/>
                  </a:lnTo>
                  <a:lnTo>
                    <a:pt x="0" y="356"/>
                  </a:lnTo>
                  <a:lnTo>
                    <a:pt x="0" y="394"/>
                  </a:lnTo>
                  <a:lnTo>
                    <a:pt x="9" y="403"/>
                  </a:lnTo>
                  <a:lnTo>
                    <a:pt x="18" y="403"/>
                  </a:lnTo>
                  <a:lnTo>
                    <a:pt x="27" y="413"/>
                  </a:lnTo>
                  <a:lnTo>
                    <a:pt x="55" y="413"/>
                  </a:lnTo>
                  <a:lnTo>
                    <a:pt x="1039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19" name="Freeform 11"/>
            <p:cNvSpPr>
              <a:spLocks/>
            </p:cNvSpPr>
            <p:nvPr/>
          </p:nvSpPr>
          <p:spPr bwMode="auto">
            <a:xfrm>
              <a:off x="6090" y="7030"/>
              <a:ext cx="693" cy="1051"/>
            </a:xfrm>
            <a:custGeom>
              <a:avLst/>
              <a:gdLst/>
              <a:ahLst/>
              <a:cxnLst>
                <a:cxn ang="0">
                  <a:pos x="410" y="526"/>
                </a:cxn>
                <a:cxn ang="0">
                  <a:pos x="510" y="648"/>
                </a:cxn>
                <a:cxn ang="0">
                  <a:pos x="519" y="854"/>
                </a:cxn>
                <a:cxn ang="0">
                  <a:pos x="437" y="976"/>
                </a:cxn>
                <a:cxn ang="0">
                  <a:pos x="337" y="1004"/>
                </a:cxn>
                <a:cxn ang="0">
                  <a:pos x="210" y="985"/>
                </a:cxn>
                <a:cxn ang="0">
                  <a:pos x="82" y="901"/>
                </a:cxn>
                <a:cxn ang="0">
                  <a:pos x="146" y="863"/>
                </a:cxn>
                <a:cxn ang="0">
                  <a:pos x="164" y="779"/>
                </a:cxn>
                <a:cxn ang="0">
                  <a:pos x="137" y="741"/>
                </a:cxn>
                <a:cxn ang="0">
                  <a:pos x="64" y="723"/>
                </a:cxn>
                <a:cxn ang="0">
                  <a:pos x="9" y="760"/>
                </a:cxn>
                <a:cxn ang="0">
                  <a:pos x="0" y="816"/>
                </a:cxn>
                <a:cxn ang="0">
                  <a:pos x="64" y="957"/>
                </a:cxn>
                <a:cxn ang="0">
                  <a:pos x="237" y="1042"/>
                </a:cxn>
                <a:cxn ang="0">
                  <a:pos x="456" y="1032"/>
                </a:cxn>
                <a:cxn ang="0">
                  <a:pos x="629" y="929"/>
                </a:cxn>
                <a:cxn ang="0">
                  <a:pos x="693" y="760"/>
                </a:cxn>
                <a:cxn ang="0">
                  <a:pos x="620" y="591"/>
                </a:cxn>
                <a:cxn ang="0">
                  <a:pos x="428" y="479"/>
                </a:cxn>
                <a:cxn ang="0">
                  <a:pos x="592" y="357"/>
                </a:cxn>
                <a:cxn ang="0">
                  <a:pos x="647" y="216"/>
                </a:cxn>
                <a:cxn ang="0">
                  <a:pos x="556" y="57"/>
                </a:cxn>
                <a:cxn ang="0">
                  <a:pos x="337" y="0"/>
                </a:cxn>
                <a:cxn ang="0">
                  <a:pos x="128" y="57"/>
                </a:cxn>
                <a:cxn ang="0">
                  <a:pos x="45" y="207"/>
                </a:cxn>
                <a:cxn ang="0">
                  <a:pos x="82" y="272"/>
                </a:cxn>
                <a:cxn ang="0">
                  <a:pos x="128" y="291"/>
                </a:cxn>
                <a:cxn ang="0">
                  <a:pos x="182" y="263"/>
                </a:cxn>
                <a:cxn ang="0">
                  <a:pos x="182" y="150"/>
                </a:cxn>
                <a:cxn ang="0">
                  <a:pos x="128" y="132"/>
                </a:cxn>
                <a:cxn ang="0">
                  <a:pos x="264" y="47"/>
                </a:cxn>
                <a:cxn ang="0">
                  <a:pos x="392" y="57"/>
                </a:cxn>
                <a:cxn ang="0">
                  <a:pos x="483" y="132"/>
                </a:cxn>
                <a:cxn ang="0">
                  <a:pos x="483" y="310"/>
                </a:cxn>
                <a:cxn ang="0">
                  <a:pos x="392" y="441"/>
                </a:cxn>
                <a:cxn ang="0">
                  <a:pos x="273" y="460"/>
                </a:cxn>
                <a:cxn ang="0">
                  <a:pos x="228" y="469"/>
                </a:cxn>
                <a:cxn ang="0">
                  <a:pos x="210" y="497"/>
                </a:cxn>
                <a:cxn ang="0">
                  <a:pos x="246" y="507"/>
                </a:cxn>
              </a:cxnLst>
              <a:rect l="0" t="0" r="r" b="b"/>
              <a:pathLst>
                <a:path w="693" h="1051">
                  <a:moveTo>
                    <a:pt x="328" y="507"/>
                  </a:moveTo>
                  <a:lnTo>
                    <a:pt x="410" y="526"/>
                  </a:lnTo>
                  <a:lnTo>
                    <a:pt x="474" y="572"/>
                  </a:lnTo>
                  <a:lnTo>
                    <a:pt x="510" y="648"/>
                  </a:lnTo>
                  <a:lnTo>
                    <a:pt x="529" y="760"/>
                  </a:lnTo>
                  <a:lnTo>
                    <a:pt x="519" y="854"/>
                  </a:lnTo>
                  <a:lnTo>
                    <a:pt x="483" y="929"/>
                  </a:lnTo>
                  <a:lnTo>
                    <a:pt x="437" y="976"/>
                  </a:lnTo>
                  <a:lnTo>
                    <a:pt x="392" y="995"/>
                  </a:lnTo>
                  <a:lnTo>
                    <a:pt x="337" y="1004"/>
                  </a:lnTo>
                  <a:lnTo>
                    <a:pt x="282" y="1004"/>
                  </a:lnTo>
                  <a:lnTo>
                    <a:pt x="210" y="985"/>
                  </a:lnTo>
                  <a:lnTo>
                    <a:pt x="137" y="948"/>
                  </a:lnTo>
                  <a:lnTo>
                    <a:pt x="82" y="901"/>
                  </a:lnTo>
                  <a:lnTo>
                    <a:pt x="137" y="882"/>
                  </a:lnTo>
                  <a:lnTo>
                    <a:pt x="146" y="863"/>
                  </a:lnTo>
                  <a:lnTo>
                    <a:pt x="164" y="845"/>
                  </a:lnTo>
                  <a:lnTo>
                    <a:pt x="164" y="779"/>
                  </a:lnTo>
                  <a:lnTo>
                    <a:pt x="155" y="760"/>
                  </a:lnTo>
                  <a:lnTo>
                    <a:pt x="137" y="741"/>
                  </a:lnTo>
                  <a:lnTo>
                    <a:pt x="82" y="723"/>
                  </a:lnTo>
                  <a:lnTo>
                    <a:pt x="64" y="723"/>
                  </a:lnTo>
                  <a:lnTo>
                    <a:pt x="27" y="741"/>
                  </a:lnTo>
                  <a:lnTo>
                    <a:pt x="9" y="760"/>
                  </a:lnTo>
                  <a:lnTo>
                    <a:pt x="0" y="788"/>
                  </a:lnTo>
                  <a:lnTo>
                    <a:pt x="0" y="816"/>
                  </a:lnTo>
                  <a:lnTo>
                    <a:pt x="18" y="891"/>
                  </a:lnTo>
                  <a:lnTo>
                    <a:pt x="64" y="957"/>
                  </a:lnTo>
                  <a:lnTo>
                    <a:pt x="137" y="1013"/>
                  </a:lnTo>
                  <a:lnTo>
                    <a:pt x="237" y="1042"/>
                  </a:lnTo>
                  <a:lnTo>
                    <a:pt x="337" y="1051"/>
                  </a:lnTo>
                  <a:lnTo>
                    <a:pt x="456" y="1032"/>
                  </a:lnTo>
                  <a:lnTo>
                    <a:pt x="547" y="995"/>
                  </a:lnTo>
                  <a:lnTo>
                    <a:pt x="629" y="929"/>
                  </a:lnTo>
                  <a:lnTo>
                    <a:pt x="674" y="845"/>
                  </a:lnTo>
                  <a:lnTo>
                    <a:pt x="693" y="760"/>
                  </a:lnTo>
                  <a:lnTo>
                    <a:pt x="674" y="666"/>
                  </a:lnTo>
                  <a:lnTo>
                    <a:pt x="620" y="591"/>
                  </a:lnTo>
                  <a:lnTo>
                    <a:pt x="538" y="526"/>
                  </a:lnTo>
                  <a:lnTo>
                    <a:pt x="428" y="479"/>
                  </a:lnTo>
                  <a:lnTo>
                    <a:pt x="529" y="422"/>
                  </a:lnTo>
                  <a:lnTo>
                    <a:pt x="592" y="357"/>
                  </a:lnTo>
                  <a:lnTo>
                    <a:pt x="629" y="282"/>
                  </a:lnTo>
                  <a:lnTo>
                    <a:pt x="647" y="216"/>
                  </a:lnTo>
                  <a:lnTo>
                    <a:pt x="620" y="132"/>
                  </a:lnTo>
                  <a:lnTo>
                    <a:pt x="556" y="57"/>
                  </a:lnTo>
                  <a:lnTo>
                    <a:pt x="456" y="19"/>
                  </a:lnTo>
                  <a:lnTo>
                    <a:pt x="337" y="0"/>
                  </a:lnTo>
                  <a:lnTo>
                    <a:pt x="219" y="19"/>
                  </a:lnTo>
                  <a:lnTo>
                    <a:pt x="128" y="57"/>
                  </a:lnTo>
                  <a:lnTo>
                    <a:pt x="73" y="122"/>
                  </a:lnTo>
                  <a:lnTo>
                    <a:pt x="45" y="207"/>
                  </a:lnTo>
                  <a:lnTo>
                    <a:pt x="45" y="235"/>
                  </a:lnTo>
                  <a:lnTo>
                    <a:pt x="82" y="272"/>
                  </a:lnTo>
                  <a:lnTo>
                    <a:pt x="100" y="282"/>
                  </a:lnTo>
                  <a:lnTo>
                    <a:pt x="128" y="291"/>
                  </a:lnTo>
                  <a:lnTo>
                    <a:pt x="155" y="282"/>
                  </a:lnTo>
                  <a:lnTo>
                    <a:pt x="182" y="263"/>
                  </a:lnTo>
                  <a:lnTo>
                    <a:pt x="200" y="207"/>
                  </a:lnTo>
                  <a:lnTo>
                    <a:pt x="182" y="150"/>
                  </a:lnTo>
                  <a:lnTo>
                    <a:pt x="155" y="132"/>
                  </a:lnTo>
                  <a:lnTo>
                    <a:pt x="128" y="132"/>
                  </a:lnTo>
                  <a:lnTo>
                    <a:pt x="191" y="75"/>
                  </a:lnTo>
                  <a:lnTo>
                    <a:pt x="264" y="47"/>
                  </a:lnTo>
                  <a:lnTo>
                    <a:pt x="337" y="47"/>
                  </a:lnTo>
                  <a:lnTo>
                    <a:pt x="392" y="57"/>
                  </a:lnTo>
                  <a:lnTo>
                    <a:pt x="446" y="75"/>
                  </a:lnTo>
                  <a:lnTo>
                    <a:pt x="483" y="132"/>
                  </a:lnTo>
                  <a:lnTo>
                    <a:pt x="501" y="216"/>
                  </a:lnTo>
                  <a:lnTo>
                    <a:pt x="483" y="310"/>
                  </a:lnTo>
                  <a:lnTo>
                    <a:pt x="437" y="394"/>
                  </a:lnTo>
                  <a:lnTo>
                    <a:pt x="392" y="441"/>
                  </a:lnTo>
                  <a:lnTo>
                    <a:pt x="337" y="451"/>
                  </a:lnTo>
                  <a:lnTo>
                    <a:pt x="273" y="460"/>
                  </a:lnTo>
                  <a:lnTo>
                    <a:pt x="237" y="460"/>
                  </a:lnTo>
                  <a:lnTo>
                    <a:pt x="228" y="469"/>
                  </a:lnTo>
                  <a:lnTo>
                    <a:pt x="210" y="469"/>
                  </a:lnTo>
                  <a:lnTo>
                    <a:pt x="210" y="497"/>
                  </a:lnTo>
                  <a:lnTo>
                    <a:pt x="219" y="507"/>
                  </a:lnTo>
                  <a:lnTo>
                    <a:pt x="246" y="507"/>
                  </a:lnTo>
                  <a:lnTo>
                    <a:pt x="32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0" name="Freeform 12"/>
            <p:cNvSpPr>
              <a:spLocks/>
            </p:cNvSpPr>
            <p:nvPr/>
          </p:nvSpPr>
          <p:spPr bwMode="auto">
            <a:xfrm>
              <a:off x="7430" y="3822"/>
              <a:ext cx="501" cy="2204"/>
            </a:xfrm>
            <a:custGeom>
              <a:avLst/>
              <a:gdLst/>
              <a:ahLst/>
              <a:cxnLst>
                <a:cxn ang="0">
                  <a:pos x="501" y="2176"/>
                </a:cxn>
                <a:cxn ang="0">
                  <a:pos x="501" y="2167"/>
                </a:cxn>
                <a:cxn ang="0">
                  <a:pos x="492" y="2167"/>
                </a:cxn>
                <a:cxn ang="0">
                  <a:pos x="483" y="2148"/>
                </a:cxn>
                <a:cxn ang="0">
                  <a:pos x="464" y="2129"/>
                </a:cxn>
                <a:cxn ang="0">
                  <a:pos x="346" y="1979"/>
                </a:cxn>
                <a:cxn ang="0">
                  <a:pos x="255" y="1810"/>
                </a:cxn>
                <a:cxn ang="0">
                  <a:pos x="191" y="1642"/>
                </a:cxn>
                <a:cxn ang="0">
                  <a:pos x="155" y="1454"/>
                </a:cxn>
                <a:cxn ang="0">
                  <a:pos x="136" y="1276"/>
                </a:cxn>
                <a:cxn ang="0">
                  <a:pos x="127" y="1097"/>
                </a:cxn>
                <a:cxn ang="0">
                  <a:pos x="136" y="872"/>
                </a:cxn>
                <a:cxn ang="0">
                  <a:pos x="173" y="647"/>
                </a:cxn>
                <a:cxn ang="0">
                  <a:pos x="237" y="431"/>
                </a:cxn>
                <a:cxn ang="0">
                  <a:pos x="337" y="234"/>
                </a:cxn>
                <a:cxn ang="0">
                  <a:pos x="474" y="56"/>
                </a:cxn>
                <a:cxn ang="0">
                  <a:pos x="492" y="37"/>
                </a:cxn>
                <a:cxn ang="0">
                  <a:pos x="492" y="28"/>
                </a:cxn>
                <a:cxn ang="0">
                  <a:pos x="501" y="28"/>
                </a:cxn>
                <a:cxn ang="0">
                  <a:pos x="501" y="9"/>
                </a:cxn>
                <a:cxn ang="0">
                  <a:pos x="492" y="0"/>
                </a:cxn>
                <a:cxn ang="0">
                  <a:pos x="474" y="0"/>
                </a:cxn>
                <a:cxn ang="0">
                  <a:pos x="455" y="9"/>
                </a:cxn>
                <a:cxn ang="0">
                  <a:pos x="410" y="47"/>
                </a:cxn>
                <a:cxn ang="0">
                  <a:pos x="346" y="112"/>
                </a:cxn>
                <a:cxn ang="0">
                  <a:pos x="273" y="197"/>
                </a:cxn>
                <a:cxn ang="0">
                  <a:pos x="200" y="300"/>
                </a:cxn>
                <a:cxn ang="0">
                  <a:pos x="136" y="431"/>
                </a:cxn>
                <a:cxn ang="0">
                  <a:pos x="54" y="666"/>
                </a:cxn>
                <a:cxn ang="0">
                  <a:pos x="9" y="900"/>
                </a:cxn>
                <a:cxn ang="0">
                  <a:pos x="0" y="1097"/>
                </a:cxn>
                <a:cxn ang="0">
                  <a:pos x="9" y="1248"/>
                </a:cxn>
                <a:cxn ang="0">
                  <a:pos x="27" y="1416"/>
                </a:cxn>
                <a:cxn ang="0">
                  <a:pos x="73" y="1595"/>
                </a:cxn>
                <a:cxn ang="0">
                  <a:pos x="145" y="1792"/>
                </a:cxn>
                <a:cxn ang="0">
                  <a:pos x="228" y="1932"/>
                </a:cxn>
                <a:cxn ang="0">
                  <a:pos x="310" y="2054"/>
                </a:cxn>
                <a:cxn ang="0">
                  <a:pos x="392" y="2139"/>
                </a:cxn>
                <a:cxn ang="0">
                  <a:pos x="446" y="2186"/>
                </a:cxn>
                <a:cxn ang="0">
                  <a:pos x="474" y="2204"/>
                </a:cxn>
                <a:cxn ang="0">
                  <a:pos x="492" y="2204"/>
                </a:cxn>
                <a:cxn ang="0">
                  <a:pos x="492" y="2195"/>
                </a:cxn>
                <a:cxn ang="0">
                  <a:pos x="501" y="2176"/>
                </a:cxn>
              </a:cxnLst>
              <a:rect l="0" t="0" r="r" b="b"/>
              <a:pathLst>
                <a:path w="501" h="2204">
                  <a:moveTo>
                    <a:pt x="501" y="2176"/>
                  </a:moveTo>
                  <a:lnTo>
                    <a:pt x="501" y="2167"/>
                  </a:lnTo>
                  <a:lnTo>
                    <a:pt x="492" y="2167"/>
                  </a:lnTo>
                  <a:lnTo>
                    <a:pt x="483" y="2148"/>
                  </a:lnTo>
                  <a:lnTo>
                    <a:pt x="464" y="2129"/>
                  </a:lnTo>
                  <a:lnTo>
                    <a:pt x="346" y="1979"/>
                  </a:lnTo>
                  <a:lnTo>
                    <a:pt x="255" y="1810"/>
                  </a:lnTo>
                  <a:lnTo>
                    <a:pt x="191" y="1642"/>
                  </a:lnTo>
                  <a:lnTo>
                    <a:pt x="155" y="1454"/>
                  </a:lnTo>
                  <a:lnTo>
                    <a:pt x="136" y="1276"/>
                  </a:lnTo>
                  <a:lnTo>
                    <a:pt x="127" y="1097"/>
                  </a:lnTo>
                  <a:lnTo>
                    <a:pt x="136" y="872"/>
                  </a:lnTo>
                  <a:lnTo>
                    <a:pt x="173" y="647"/>
                  </a:lnTo>
                  <a:lnTo>
                    <a:pt x="237" y="431"/>
                  </a:lnTo>
                  <a:lnTo>
                    <a:pt x="337" y="234"/>
                  </a:lnTo>
                  <a:lnTo>
                    <a:pt x="474" y="56"/>
                  </a:lnTo>
                  <a:lnTo>
                    <a:pt x="492" y="37"/>
                  </a:lnTo>
                  <a:lnTo>
                    <a:pt x="492" y="28"/>
                  </a:lnTo>
                  <a:lnTo>
                    <a:pt x="501" y="28"/>
                  </a:lnTo>
                  <a:lnTo>
                    <a:pt x="501" y="9"/>
                  </a:lnTo>
                  <a:lnTo>
                    <a:pt x="492" y="0"/>
                  </a:lnTo>
                  <a:lnTo>
                    <a:pt x="474" y="0"/>
                  </a:lnTo>
                  <a:lnTo>
                    <a:pt x="455" y="9"/>
                  </a:lnTo>
                  <a:lnTo>
                    <a:pt x="410" y="47"/>
                  </a:lnTo>
                  <a:lnTo>
                    <a:pt x="346" y="112"/>
                  </a:lnTo>
                  <a:lnTo>
                    <a:pt x="273" y="197"/>
                  </a:lnTo>
                  <a:lnTo>
                    <a:pt x="200" y="300"/>
                  </a:lnTo>
                  <a:lnTo>
                    <a:pt x="136" y="431"/>
                  </a:lnTo>
                  <a:lnTo>
                    <a:pt x="54" y="666"/>
                  </a:lnTo>
                  <a:lnTo>
                    <a:pt x="9" y="900"/>
                  </a:lnTo>
                  <a:lnTo>
                    <a:pt x="0" y="1097"/>
                  </a:lnTo>
                  <a:lnTo>
                    <a:pt x="9" y="1248"/>
                  </a:lnTo>
                  <a:lnTo>
                    <a:pt x="27" y="1416"/>
                  </a:lnTo>
                  <a:lnTo>
                    <a:pt x="73" y="1595"/>
                  </a:lnTo>
                  <a:lnTo>
                    <a:pt x="145" y="1792"/>
                  </a:lnTo>
                  <a:lnTo>
                    <a:pt x="228" y="1932"/>
                  </a:lnTo>
                  <a:lnTo>
                    <a:pt x="310" y="2054"/>
                  </a:lnTo>
                  <a:lnTo>
                    <a:pt x="392" y="2139"/>
                  </a:lnTo>
                  <a:lnTo>
                    <a:pt x="446" y="2186"/>
                  </a:lnTo>
                  <a:lnTo>
                    <a:pt x="474" y="2204"/>
                  </a:lnTo>
                  <a:lnTo>
                    <a:pt x="492" y="2204"/>
                  </a:lnTo>
                  <a:lnTo>
                    <a:pt x="492" y="2195"/>
                  </a:lnTo>
                  <a:lnTo>
                    <a:pt x="501" y="21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1" name="Freeform 13"/>
            <p:cNvSpPr>
              <a:spLocks/>
            </p:cNvSpPr>
            <p:nvPr/>
          </p:nvSpPr>
          <p:spPr bwMode="auto">
            <a:xfrm>
              <a:off x="8159" y="4009"/>
              <a:ext cx="856" cy="1511"/>
            </a:xfrm>
            <a:custGeom>
              <a:avLst/>
              <a:gdLst/>
              <a:ahLst/>
              <a:cxnLst>
                <a:cxn ang="0">
                  <a:pos x="838" y="873"/>
                </a:cxn>
                <a:cxn ang="0">
                  <a:pos x="692" y="629"/>
                </a:cxn>
                <a:cxn ang="0">
                  <a:pos x="446" y="535"/>
                </a:cxn>
                <a:cxn ang="0">
                  <a:pos x="255" y="591"/>
                </a:cxn>
                <a:cxn ang="0">
                  <a:pos x="173" y="226"/>
                </a:cxn>
                <a:cxn ang="0">
                  <a:pos x="355" y="254"/>
                </a:cxn>
                <a:cxn ang="0">
                  <a:pos x="583" y="197"/>
                </a:cxn>
                <a:cxn ang="0">
                  <a:pos x="720" y="94"/>
                </a:cxn>
                <a:cxn ang="0">
                  <a:pos x="774" y="19"/>
                </a:cxn>
                <a:cxn ang="0">
                  <a:pos x="765" y="0"/>
                </a:cxn>
                <a:cxn ang="0">
                  <a:pos x="665" y="29"/>
                </a:cxn>
                <a:cxn ang="0">
                  <a:pos x="437" y="66"/>
                </a:cxn>
                <a:cxn ang="0">
                  <a:pos x="155" y="10"/>
                </a:cxn>
                <a:cxn ang="0">
                  <a:pos x="118" y="0"/>
                </a:cxn>
                <a:cxn ang="0">
                  <a:pos x="109" y="751"/>
                </a:cxn>
                <a:cxn ang="0">
                  <a:pos x="155" y="760"/>
                </a:cxn>
                <a:cxn ang="0">
                  <a:pos x="164" y="742"/>
                </a:cxn>
                <a:cxn ang="0">
                  <a:pos x="282" y="629"/>
                </a:cxn>
                <a:cxn ang="0">
                  <a:pos x="446" y="591"/>
                </a:cxn>
                <a:cxn ang="0">
                  <a:pos x="574" y="648"/>
                </a:cxn>
                <a:cxn ang="0">
                  <a:pos x="629" y="732"/>
                </a:cxn>
                <a:cxn ang="0">
                  <a:pos x="665" y="1004"/>
                </a:cxn>
                <a:cxn ang="0">
                  <a:pos x="647" y="1201"/>
                </a:cxn>
                <a:cxn ang="0">
                  <a:pos x="556" y="1380"/>
                </a:cxn>
                <a:cxn ang="0">
                  <a:pos x="383" y="1455"/>
                </a:cxn>
                <a:cxn ang="0">
                  <a:pos x="182" y="1380"/>
                </a:cxn>
                <a:cxn ang="0">
                  <a:pos x="73" y="1201"/>
                </a:cxn>
                <a:cxn ang="0">
                  <a:pos x="109" y="1211"/>
                </a:cxn>
                <a:cxn ang="0">
                  <a:pos x="200" y="1154"/>
                </a:cxn>
                <a:cxn ang="0">
                  <a:pos x="209" y="1070"/>
                </a:cxn>
                <a:cxn ang="0">
                  <a:pos x="182" y="1023"/>
                </a:cxn>
                <a:cxn ang="0">
                  <a:pos x="136" y="995"/>
                </a:cxn>
                <a:cxn ang="0">
                  <a:pos x="45" y="1014"/>
                </a:cxn>
                <a:cxn ang="0">
                  <a:pos x="0" y="1079"/>
                </a:cxn>
                <a:cxn ang="0">
                  <a:pos x="18" y="1220"/>
                </a:cxn>
                <a:cxn ang="0">
                  <a:pos x="146" y="1426"/>
                </a:cxn>
                <a:cxn ang="0">
                  <a:pos x="392" y="1511"/>
                </a:cxn>
                <a:cxn ang="0">
                  <a:pos x="656" y="1417"/>
                </a:cxn>
                <a:cxn ang="0">
                  <a:pos x="829" y="1182"/>
                </a:cxn>
              </a:cxnLst>
              <a:rect l="0" t="0" r="r" b="b"/>
              <a:pathLst>
                <a:path w="856" h="1511">
                  <a:moveTo>
                    <a:pt x="856" y="1023"/>
                  </a:moveTo>
                  <a:lnTo>
                    <a:pt x="838" y="873"/>
                  </a:lnTo>
                  <a:lnTo>
                    <a:pt x="774" y="742"/>
                  </a:lnTo>
                  <a:lnTo>
                    <a:pt x="692" y="629"/>
                  </a:lnTo>
                  <a:lnTo>
                    <a:pt x="583" y="563"/>
                  </a:lnTo>
                  <a:lnTo>
                    <a:pt x="446" y="535"/>
                  </a:lnTo>
                  <a:lnTo>
                    <a:pt x="346" y="554"/>
                  </a:lnTo>
                  <a:lnTo>
                    <a:pt x="255" y="591"/>
                  </a:lnTo>
                  <a:lnTo>
                    <a:pt x="173" y="648"/>
                  </a:lnTo>
                  <a:lnTo>
                    <a:pt x="173" y="226"/>
                  </a:lnTo>
                  <a:lnTo>
                    <a:pt x="255" y="244"/>
                  </a:lnTo>
                  <a:lnTo>
                    <a:pt x="355" y="254"/>
                  </a:lnTo>
                  <a:lnTo>
                    <a:pt x="483" y="235"/>
                  </a:lnTo>
                  <a:lnTo>
                    <a:pt x="583" y="197"/>
                  </a:lnTo>
                  <a:lnTo>
                    <a:pt x="665" y="151"/>
                  </a:lnTo>
                  <a:lnTo>
                    <a:pt x="720" y="94"/>
                  </a:lnTo>
                  <a:lnTo>
                    <a:pt x="756" y="47"/>
                  </a:lnTo>
                  <a:lnTo>
                    <a:pt x="774" y="19"/>
                  </a:lnTo>
                  <a:lnTo>
                    <a:pt x="765" y="10"/>
                  </a:lnTo>
                  <a:lnTo>
                    <a:pt x="765" y="0"/>
                  </a:lnTo>
                  <a:lnTo>
                    <a:pt x="729" y="0"/>
                  </a:lnTo>
                  <a:lnTo>
                    <a:pt x="665" y="29"/>
                  </a:lnTo>
                  <a:lnTo>
                    <a:pt x="574" y="57"/>
                  </a:lnTo>
                  <a:lnTo>
                    <a:pt x="437" y="66"/>
                  </a:lnTo>
                  <a:lnTo>
                    <a:pt x="301" y="57"/>
                  </a:lnTo>
                  <a:lnTo>
                    <a:pt x="155" y="10"/>
                  </a:lnTo>
                  <a:lnTo>
                    <a:pt x="146" y="0"/>
                  </a:lnTo>
                  <a:lnTo>
                    <a:pt x="118" y="0"/>
                  </a:lnTo>
                  <a:lnTo>
                    <a:pt x="109" y="10"/>
                  </a:lnTo>
                  <a:lnTo>
                    <a:pt x="109" y="751"/>
                  </a:lnTo>
                  <a:lnTo>
                    <a:pt x="118" y="760"/>
                  </a:lnTo>
                  <a:lnTo>
                    <a:pt x="155" y="760"/>
                  </a:lnTo>
                  <a:lnTo>
                    <a:pt x="164" y="751"/>
                  </a:lnTo>
                  <a:lnTo>
                    <a:pt x="164" y="742"/>
                  </a:lnTo>
                  <a:lnTo>
                    <a:pt x="228" y="676"/>
                  </a:lnTo>
                  <a:lnTo>
                    <a:pt x="282" y="629"/>
                  </a:lnTo>
                  <a:lnTo>
                    <a:pt x="346" y="601"/>
                  </a:lnTo>
                  <a:lnTo>
                    <a:pt x="446" y="591"/>
                  </a:lnTo>
                  <a:lnTo>
                    <a:pt x="519" y="601"/>
                  </a:lnTo>
                  <a:lnTo>
                    <a:pt x="574" y="648"/>
                  </a:lnTo>
                  <a:lnTo>
                    <a:pt x="601" y="685"/>
                  </a:lnTo>
                  <a:lnTo>
                    <a:pt x="629" y="732"/>
                  </a:lnTo>
                  <a:lnTo>
                    <a:pt x="656" y="854"/>
                  </a:lnTo>
                  <a:lnTo>
                    <a:pt x="665" y="1004"/>
                  </a:lnTo>
                  <a:lnTo>
                    <a:pt x="665" y="1089"/>
                  </a:lnTo>
                  <a:lnTo>
                    <a:pt x="647" y="1201"/>
                  </a:lnTo>
                  <a:lnTo>
                    <a:pt x="610" y="1304"/>
                  </a:lnTo>
                  <a:lnTo>
                    <a:pt x="556" y="1380"/>
                  </a:lnTo>
                  <a:lnTo>
                    <a:pt x="474" y="1436"/>
                  </a:lnTo>
                  <a:lnTo>
                    <a:pt x="383" y="1455"/>
                  </a:lnTo>
                  <a:lnTo>
                    <a:pt x="273" y="1436"/>
                  </a:lnTo>
                  <a:lnTo>
                    <a:pt x="182" y="1380"/>
                  </a:lnTo>
                  <a:lnTo>
                    <a:pt x="109" y="1295"/>
                  </a:lnTo>
                  <a:lnTo>
                    <a:pt x="73" y="1201"/>
                  </a:lnTo>
                  <a:lnTo>
                    <a:pt x="91" y="1211"/>
                  </a:lnTo>
                  <a:lnTo>
                    <a:pt x="109" y="1211"/>
                  </a:lnTo>
                  <a:lnTo>
                    <a:pt x="164" y="1192"/>
                  </a:lnTo>
                  <a:lnTo>
                    <a:pt x="200" y="1154"/>
                  </a:lnTo>
                  <a:lnTo>
                    <a:pt x="209" y="1126"/>
                  </a:lnTo>
                  <a:lnTo>
                    <a:pt x="209" y="1070"/>
                  </a:lnTo>
                  <a:lnTo>
                    <a:pt x="200" y="1051"/>
                  </a:lnTo>
                  <a:lnTo>
                    <a:pt x="182" y="1023"/>
                  </a:lnTo>
                  <a:lnTo>
                    <a:pt x="164" y="1004"/>
                  </a:lnTo>
                  <a:lnTo>
                    <a:pt x="136" y="995"/>
                  </a:lnTo>
                  <a:lnTo>
                    <a:pt x="82" y="995"/>
                  </a:lnTo>
                  <a:lnTo>
                    <a:pt x="45" y="1014"/>
                  </a:lnTo>
                  <a:lnTo>
                    <a:pt x="9" y="1051"/>
                  </a:lnTo>
                  <a:lnTo>
                    <a:pt x="0" y="1079"/>
                  </a:lnTo>
                  <a:lnTo>
                    <a:pt x="0" y="1107"/>
                  </a:lnTo>
                  <a:lnTo>
                    <a:pt x="18" y="1220"/>
                  </a:lnTo>
                  <a:lnTo>
                    <a:pt x="64" y="1333"/>
                  </a:lnTo>
                  <a:lnTo>
                    <a:pt x="146" y="1426"/>
                  </a:lnTo>
                  <a:lnTo>
                    <a:pt x="255" y="1492"/>
                  </a:lnTo>
                  <a:lnTo>
                    <a:pt x="392" y="1511"/>
                  </a:lnTo>
                  <a:lnTo>
                    <a:pt x="537" y="1483"/>
                  </a:lnTo>
                  <a:lnTo>
                    <a:pt x="656" y="1417"/>
                  </a:lnTo>
                  <a:lnTo>
                    <a:pt x="765" y="1314"/>
                  </a:lnTo>
                  <a:lnTo>
                    <a:pt x="829" y="1182"/>
                  </a:lnTo>
                  <a:lnTo>
                    <a:pt x="856" y="10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2" name="Freeform 14"/>
            <p:cNvSpPr>
              <a:spLocks noEditPoints="1"/>
            </p:cNvSpPr>
            <p:nvPr/>
          </p:nvSpPr>
          <p:spPr bwMode="auto">
            <a:xfrm>
              <a:off x="9207" y="449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2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2" y="807"/>
                </a:cxn>
                <a:cxn ang="0">
                  <a:pos x="747" y="610"/>
                </a:cxn>
                <a:cxn ang="0">
                  <a:pos x="775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8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3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2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9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2" y="892"/>
                  </a:lnTo>
                  <a:lnTo>
                    <a:pt x="702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5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5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8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2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3" y="244"/>
                  </a:lnTo>
                  <a:lnTo>
                    <a:pt x="693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3" name="Freeform 15"/>
            <p:cNvSpPr>
              <a:spLocks/>
            </p:cNvSpPr>
            <p:nvPr/>
          </p:nvSpPr>
          <p:spPr bwMode="auto">
            <a:xfrm>
              <a:off x="10337" y="5116"/>
              <a:ext cx="911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09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8" y="620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4" y="535"/>
                </a:cxn>
                <a:cxn ang="0">
                  <a:pos x="702" y="470"/>
                </a:cxn>
                <a:cxn ang="0">
                  <a:pos x="747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8" y="10"/>
                </a:cxn>
                <a:cxn ang="0">
                  <a:pos x="73" y="38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4"/>
                </a:cxn>
                <a:cxn ang="0">
                  <a:pos x="46" y="235"/>
                </a:cxn>
                <a:cxn ang="0">
                  <a:pos x="118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1" h="695">
                  <a:moveTo>
                    <a:pt x="109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09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1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5" y="179"/>
                  </a:lnTo>
                  <a:lnTo>
                    <a:pt x="392" y="132"/>
                  </a:lnTo>
                  <a:lnTo>
                    <a:pt x="437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8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1" y="451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4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4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8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8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6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8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4" name="Freeform 16"/>
            <p:cNvSpPr>
              <a:spLocks/>
            </p:cNvSpPr>
            <p:nvPr/>
          </p:nvSpPr>
          <p:spPr bwMode="auto">
            <a:xfrm>
              <a:off x="11485" y="5370"/>
              <a:ext cx="1012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5" y="75"/>
                </a:cxn>
                <a:cxn ang="0">
                  <a:pos x="1003" y="56"/>
                </a:cxn>
                <a:cxn ang="0">
                  <a:pos x="1012" y="37"/>
                </a:cxn>
                <a:cxn ang="0">
                  <a:pos x="1012" y="19"/>
                </a:cxn>
                <a:cxn ang="0">
                  <a:pos x="994" y="9"/>
                </a:cxn>
                <a:cxn ang="0">
                  <a:pos x="985" y="0"/>
                </a:cxn>
                <a:cxn ang="0">
                  <a:pos x="28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8" y="75"/>
                </a:cxn>
                <a:cxn ang="0">
                  <a:pos x="55" y="75"/>
                </a:cxn>
                <a:cxn ang="0">
                  <a:pos x="957" y="75"/>
                </a:cxn>
              </a:cxnLst>
              <a:rect l="0" t="0" r="r" b="b"/>
              <a:pathLst>
                <a:path w="1012" h="75">
                  <a:moveTo>
                    <a:pt x="957" y="75"/>
                  </a:moveTo>
                  <a:lnTo>
                    <a:pt x="985" y="75"/>
                  </a:lnTo>
                  <a:lnTo>
                    <a:pt x="1003" y="56"/>
                  </a:lnTo>
                  <a:lnTo>
                    <a:pt x="1012" y="37"/>
                  </a:lnTo>
                  <a:lnTo>
                    <a:pt x="1012" y="19"/>
                  </a:lnTo>
                  <a:lnTo>
                    <a:pt x="994" y="9"/>
                  </a:lnTo>
                  <a:lnTo>
                    <a:pt x="985" y="0"/>
                  </a:lnTo>
                  <a:lnTo>
                    <a:pt x="28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8" y="75"/>
                  </a:lnTo>
                  <a:lnTo>
                    <a:pt x="55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5" name="Freeform 17"/>
            <p:cNvSpPr>
              <a:spLocks/>
            </p:cNvSpPr>
            <p:nvPr/>
          </p:nvSpPr>
          <p:spPr bwMode="auto">
            <a:xfrm>
              <a:off x="12825" y="4769"/>
              <a:ext cx="547" cy="1023"/>
            </a:xfrm>
            <a:custGeom>
              <a:avLst/>
              <a:gdLst/>
              <a:ahLst/>
              <a:cxnLst>
                <a:cxn ang="0">
                  <a:pos x="337" y="38"/>
                </a:cxn>
                <a:cxn ang="0">
                  <a:pos x="337" y="19"/>
                </a:cxn>
                <a:cxn ang="0">
                  <a:pos x="328" y="0"/>
                </a:cxn>
                <a:cxn ang="0">
                  <a:pos x="292" y="0"/>
                </a:cxn>
                <a:cxn ang="0">
                  <a:pos x="219" y="57"/>
                </a:cxn>
                <a:cxn ang="0">
                  <a:pos x="137" y="85"/>
                </a:cxn>
                <a:cxn ang="0">
                  <a:pos x="55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28" y="141"/>
                </a:cxn>
                <a:cxn ang="0">
                  <a:pos x="219" y="113"/>
                </a:cxn>
                <a:cxn ang="0">
                  <a:pos x="219" y="929"/>
                </a:cxn>
                <a:cxn ang="0">
                  <a:pos x="201" y="948"/>
                </a:cxn>
                <a:cxn ang="0">
                  <a:pos x="155" y="967"/>
                </a:cxn>
                <a:cxn ang="0">
                  <a:pos x="9" y="967"/>
                </a:cxn>
                <a:cxn ang="0">
                  <a:pos x="9" y="1023"/>
                </a:cxn>
                <a:cxn ang="0">
                  <a:pos x="137" y="1023"/>
                </a:cxn>
                <a:cxn ang="0">
                  <a:pos x="219" y="1014"/>
                </a:cxn>
                <a:cxn ang="0">
                  <a:pos x="328" y="1014"/>
                </a:cxn>
                <a:cxn ang="0">
                  <a:pos x="419" y="1023"/>
                </a:cxn>
                <a:cxn ang="0">
                  <a:pos x="547" y="1023"/>
                </a:cxn>
                <a:cxn ang="0">
                  <a:pos x="547" y="967"/>
                </a:cxn>
                <a:cxn ang="0">
                  <a:pos x="401" y="967"/>
                </a:cxn>
                <a:cxn ang="0">
                  <a:pos x="356" y="948"/>
                </a:cxn>
                <a:cxn ang="0">
                  <a:pos x="337" y="929"/>
                </a:cxn>
                <a:cxn ang="0">
                  <a:pos x="337" y="901"/>
                </a:cxn>
                <a:cxn ang="0">
                  <a:pos x="337" y="38"/>
                </a:cxn>
              </a:cxnLst>
              <a:rect l="0" t="0" r="r" b="b"/>
              <a:pathLst>
                <a:path w="547" h="1023">
                  <a:moveTo>
                    <a:pt x="337" y="38"/>
                  </a:moveTo>
                  <a:lnTo>
                    <a:pt x="337" y="19"/>
                  </a:lnTo>
                  <a:lnTo>
                    <a:pt x="328" y="0"/>
                  </a:lnTo>
                  <a:lnTo>
                    <a:pt x="292" y="0"/>
                  </a:lnTo>
                  <a:lnTo>
                    <a:pt x="219" y="57"/>
                  </a:lnTo>
                  <a:lnTo>
                    <a:pt x="137" y="85"/>
                  </a:lnTo>
                  <a:lnTo>
                    <a:pt x="55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28" y="141"/>
                  </a:lnTo>
                  <a:lnTo>
                    <a:pt x="219" y="113"/>
                  </a:lnTo>
                  <a:lnTo>
                    <a:pt x="219" y="929"/>
                  </a:lnTo>
                  <a:lnTo>
                    <a:pt x="201" y="948"/>
                  </a:lnTo>
                  <a:lnTo>
                    <a:pt x="155" y="967"/>
                  </a:lnTo>
                  <a:lnTo>
                    <a:pt x="9" y="967"/>
                  </a:lnTo>
                  <a:lnTo>
                    <a:pt x="9" y="1023"/>
                  </a:lnTo>
                  <a:lnTo>
                    <a:pt x="137" y="1023"/>
                  </a:lnTo>
                  <a:lnTo>
                    <a:pt x="219" y="1014"/>
                  </a:lnTo>
                  <a:lnTo>
                    <a:pt x="328" y="1014"/>
                  </a:lnTo>
                  <a:lnTo>
                    <a:pt x="419" y="1023"/>
                  </a:lnTo>
                  <a:lnTo>
                    <a:pt x="547" y="1023"/>
                  </a:lnTo>
                  <a:lnTo>
                    <a:pt x="547" y="967"/>
                  </a:lnTo>
                  <a:lnTo>
                    <a:pt x="401" y="967"/>
                  </a:lnTo>
                  <a:lnTo>
                    <a:pt x="356" y="948"/>
                  </a:lnTo>
                  <a:lnTo>
                    <a:pt x="337" y="929"/>
                  </a:lnTo>
                  <a:lnTo>
                    <a:pt x="337" y="901"/>
                  </a:lnTo>
                  <a:lnTo>
                    <a:pt x="337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6" name="Freeform 18"/>
            <p:cNvSpPr>
              <a:spLocks/>
            </p:cNvSpPr>
            <p:nvPr/>
          </p:nvSpPr>
          <p:spPr bwMode="auto">
            <a:xfrm>
              <a:off x="14247" y="4882"/>
              <a:ext cx="1312" cy="84"/>
            </a:xfrm>
            <a:custGeom>
              <a:avLst/>
              <a:gdLst/>
              <a:ahLst/>
              <a:cxnLst>
                <a:cxn ang="0">
                  <a:pos x="1239" y="84"/>
                </a:cxn>
                <a:cxn ang="0">
                  <a:pos x="1276" y="84"/>
                </a:cxn>
                <a:cxn ang="0">
                  <a:pos x="1285" y="75"/>
                </a:cxn>
                <a:cxn ang="0">
                  <a:pos x="1303" y="75"/>
                </a:cxn>
                <a:cxn ang="0">
                  <a:pos x="1312" y="56"/>
                </a:cxn>
                <a:cxn ang="0">
                  <a:pos x="1312" y="19"/>
                </a:cxn>
                <a:cxn ang="0">
                  <a:pos x="1303" y="9"/>
                </a:cxn>
                <a:cxn ang="0">
                  <a:pos x="1285" y="0"/>
                </a:cxn>
                <a:cxn ang="0">
                  <a:pos x="27" y="0"/>
                </a:cxn>
                <a:cxn ang="0">
                  <a:pos x="9" y="19"/>
                </a:cxn>
                <a:cxn ang="0">
                  <a:pos x="0" y="37"/>
                </a:cxn>
                <a:cxn ang="0">
                  <a:pos x="18" y="75"/>
                </a:cxn>
                <a:cxn ang="0">
                  <a:pos x="27" y="75"/>
                </a:cxn>
                <a:cxn ang="0">
                  <a:pos x="45" y="84"/>
                </a:cxn>
                <a:cxn ang="0">
                  <a:pos x="73" y="84"/>
                </a:cxn>
                <a:cxn ang="0">
                  <a:pos x="1239" y="84"/>
                </a:cxn>
              </a:cxnLst>
              <a:rect l="0" t="0" r="r" b="b"/>
              <a:pathLst>
                <a:path w="1312" h="84">
                  <a:moveTo>
                    <a:pt x="1239" y="84"/>
                  </a:moveTo>
                  <a:lnTo>
                    <a:pt x="1276" y="84"/>
                  </a:lnTo>
                  <a:lnTo>
                    <a:pt x="1285" y="75"/>
                  </a:lnTo>
                  <a:lnTo>
                    <a:pt x="1303" y="75"/>
                  </a:lnTo>
                  <a:lnTo>
                    <a:pt x="1312" y="56"/>
                  </a:lnTo>
                  <a:lnTo>
                    <a:pt x="1312" y="19"/>
                  </a:lnTo>
                  <a:lnTo>
                    <a:pt x="1303" y="9"/>
                  </a:lnTo>
                  <a:lnTo>
                    <a:pt x="1285" y="0"/>
                  </a:lnTo>
                  <a:lnTo>
                    <a:pt x="27" y="0"/>
                  </a:lnTo>
                  <a:lnTo>
                    <a:pt x="9" y="19"/>
                  </a:lnTo>
                  <a:lnTo>
                    <a:pt x="0" y="37"/>
                  </a:lnTo>
                  <a:lnTo>
                    <a:pt x="18" y="75"/>
                  </a:lnTo>
                  <a:lnTo>
                    <a:pt x="27" y="75"/>
                  </a:lnTo>
                  <a:lnTo>
                    <a:pt x="45" y="84"/>
                  </a:lnTo>
                  <a:lnTo>
                    <a:pt x="73" y="84"/>
                  </a:lnTo>
                  <a:lnTo>
                    <a:pt x="1239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7" name="Freeform 19"/>
            <p:cNvSpPr>
              <a:spLocks noEditPoints="1"/>
            </p:cNvSpPr>
            <p:nvPr/>
          </p:nvSpPr>
          <p:spPr bwMode="auto">
            <a:xfrm>
              <a:off x="16297" y="4009"/>
              <a:ext cx="885" cy="1511"/>
            </a:xfrm>
            <a:custGeom>
              <a:avLst/>
              <a:gdLst/>
              <a:ahLst/>
              <a:cxnLst>
                <a:cxn ang="0">
                  <a:pos x="183" y="394"/>
                </a:cxn>
                <a:cxn ang="0">
                  <a:pos x="155" y="282"/>
                </a:cxn>
                <a:cxn ang="0">
                  <a:pos x="237" y="113"/>
                </a:cxn>
                <a:cxn ang="0">
                  <a:pos x="438" y="47"/>
                </a:cxn>
                <a:cxn ang="0">
                  <a:pos x="648" y="132"/>
                </a:cxn>
                <a:cxn ang="0">
                  <a:pos x="739" y="329"/>
                </a:cxn>
                <a:cxn ang="0">
                  <a:pos x="638" y="545"/>
                </a:cxn>
                <a:cxn ang="0">
                  <a:pos x="256" y="460"/>
                </a:cxn>
                <a:cxn ang="0">
                  <a:pos x="675" y="601"/>
                </a:cxn>
                <a:cxn ang="0">
                  <a:pos x="812" y="432"/>
                </a:cxn>
                <a:cxn ang="0">
                  <a:pos x="812" y="216"/>
                </a:cxn>
                <a:cxn ang="0">
                  <a:pos x="666" y="57"/>
                </a:cxn>
                <a:cxn ang="0">
                  <a:pos x="447" y="0"/>
                </a:cxn>
                <a:cxn ang="0">
                  <a:pos x="219" y="66"/>
                </a:cxn>
                <a:cxn ang="0">
                  <a:pos x="73" y="244"/>
                </a:cxn>
                <a:cxn ang="0">
                  <a:pos x="64" y="423"/>
                </a:cxn>
                <a:cxn ang="0">
                  <a:pos x="155" y="610"/>
                </a:cxn>
                <a:cxn ang="0">
                  <a:pos x="247" y="685"/>
                </a:cxn>
                <a:cxn ang="0">
                  <a:pos x="228" y="770"/>
                </a:cxn>
                <a:cxn ang="0">
                  <a:pos x="73" y="910"/>
                </a:cxn>
                <a:cxn ang="0">
                  <a:pos x="0" y="1136"/>
                </a:cxn>
                <a:cxn ang="0">
                  <a:pos x="92" y="1370"/>
                </a:cxn>
                <a:cxn ang="0">
                  <a:pos x="310" y="1492"/>
                </a:cxn>
                <a:cxn ang="0">
                  <a:pos x="584" y="1492"/>
                </a:cxn>
                <a:cxn ang="0">
                  <a:pos x="802" y="1342"/>
                </a:cxn>
                <a:cxn ang="0">
                  <a:pos x="885" y="1089"/>
                </a:cxn>
                <a:cxn ang="0">
                  <a:pos x="848" y="920"/>
                </a:cxn>
                <a:cxn ang="0">
                  <a:pos x="748" y="788"/>
                </a:cxn>
                <a:cxn ang="0">
                  <a:pos x="575" y="667"/>
                </a:cxn>
                <a:cxn ang="0">
                  <a:pos x="429" y="807"/>
                </a:cxn>
                <a:cxn ang="0">
                  <a:pos x="620" y="929"/>
                </a:cxn>
                <a:cxn ang="0">
                  <a:pos x="720" y="1014"/>
                </a:cxn>
                <a:cxn ang="0">
                  <a:pos x="784" y="1173"/>
                </a:cxn>
                <a:cxn ang="0">
                  <a:pos x="711" y="1342"/>
                </a:cxn>
                <a:cxn ang="0">
                  <a:pos x="547" y="1436"/>
                </a:cxn>
                <a:cxn ang="0">
                  <a:pos x="338" y="1436"/>
                </a:cxn>
                <a:cxn ang="0">
                  <a:pos x="174" y="1323"/>
                </a:cxn>
                <a:cxn ang="0">
                  <a:pos x="110" y="1136"/>
                </a:cxn>
                <a:cxn ang="0">
                  <a:pos x="165" y="939"/>
                </a:cxn>
                <a:cxn ang="0">
                  <a:pos x="356" y="760"/>
                </a:cxn>
              </a:cxnLst>
              <a:rect l="0" t="0" r="r" b="b"/>
              <a:pathLst>
                <a:path w="885" h="1511">
                  <a:moveTo>
                    <a:pt x="256" y="460"/>
                  </a:moveTo>
                  <a:lnTo>
                    <a:pt x="183" y="394"/>
                  </a:lnTo>
                  <a:lnTo>
                    <a:pt x="155" y="329"/>
                  </a:lnTo>
                  <a:lnTo>
                    <a:pt x="155" y="282"/>
                  </a:lnTo>
                  <a:lnTo>
                    <a:pt x="174" y="188"/>
                  </a:lnTo>
                  <a:lnTo>
                    <a:pt x="237" y="113"/>
                  </a:lnTo>
                  <a:lnTo>
                    <a:pt x="329" y="66"/>
                  </a:lnTo>
                  <a:lnTo>
                    <a:pt x="438" y="47"/>
                  </a:lnTo>
                  <a:lnTo>
                    <a:pt x="556" y="66"/>
                  </a:lnTo>
                  <a:lnTo>
                    <a:pt x="648" y="132"/>
                  </a:lnTo>
                  <a:lnTo>
                    <a:pt x="711" y="216"/>
                  </a:lnTo>
                  <a:lnTo>
                    <a:pt x="739" y="329"/>
                  </a:lnTo>
                  <a:lnTo>
                    <a:pt x="711" y="441"/>
                  </a:lnTo>
                  <a:lnTo>
                    <a:pt x="638" y="545"/>
                  </a:lnTo>
                  <a:lnTo>
                    <a:pt x="520" y="629"/>
                  </a:lnTo>
                  <a:lnTo>
                    <a:pt x="256" y="460"/>
                  </a:lnTo>
                  <a:close/>
                  <a:moveTo>
                    <a:pt x="575" y="667"/>
                  </a:moveTo>
                  <a:lnTo>
                    <a:pt x="675" y="601"/>
                  </a:lnTo>
                  <a:lnTo>
                    <a:pt x="757" y="516"/>
                  </a:lnTo>
                  <a:lnTo>
                    <a:pt x="812" y="432"/>
                  </a:lnTo>
                  <a:lnTo>
                    <a:pt x="830" y="329"/>
                  </a:lnTo>
                  <a:lnTo>
                    <a:pt x="812" y="216"/>
                  </a:lnTo>
                  <a:lnTo>
                    <a:pt x="748" y="122"/>
                  </a:lnTo>
                  <a:lnTo>
                    <a:pt x="666" y="57"/>
                  </a:lnTo>
                  <a:lnTo>
                    <a:pt x="556" y="10"/>
                  </a:lnTo>
                  <a:lnTo>
                    <a:pt x="447" y="0"/>
                  </a:lnTo>
                  <a:lnTo>
                    <a:pt x="319" y="19"/>
                  </a:lnTo>
                  <a:lnTo>
                    <a:pt x="219" y="66"/>
                  </a:lnTo>
                  <a:lnTo>
                    <a:pt x="128" y="151"/>
                  </a:lnTo>
                  <a:lnTo>
                    <a:pt x="73" y="244"/>
                  </a:lnTo>
                  <a:lnTo>
                    <a:pt x="55" y="366"/>
                  </a:lnTo>
                  <a:lnTo>
                    <a:pt x="64" y="423"/>
                  </a:lnTo>
                  <a:lnTo>
                    <a:pt x="83" y="507"/>
                  </a:lnTo>
                  <a:lnTo>
                    <a:pt x="155" y="610"/>
                  </a:lnTo>
                  <a:lnTo>
                    <a:pt x="192" y="638"/>
                  </a:lnTo>
                  <a:lnTo>
                    <a:pt x="247" y="685"/>
                  </a:lnTo>
                  <a:lnTo>
                    <a:pt x="310" y="723"/>
                  </a:lnTo>
                  <a:lnTo>
                    <a:pt x="228" y="770"/>
                  </a:lnTo>
                  <a:lnTo>
                    <a:pt x="146" y="835"/>
                  </a:lnTo>
                  <a:lnTo>
                    <a:pt x="73" y="910"/>
                  </a:lnTo>
                  <a:lnTo>
                    <a:pt x="19" y="1014"/>
                  </a:lnTo>
                  <a:lnTo>
                    <a:pt x="0" y="1136"/>
                  </a:lnTo>
                  <a:lnTo>
                    <a:pt x="28" y="1267"/>
                  </a:lnTo>
                  <a:lnTo>
                    <a:pt x="92" y="1370"/>
                  </a:lnTo>
                  <a:lnTo>
                    <a:pt x="192" y="1445"/>
                  </a:lnTo>
                  <a:lnTo>
                    <a:pt x="310" y="1492"/>
                  </a:lnTo>
                  <a:lnTo>
                    <a:pt x="438" y="1511"/>
                  </a:lnTo>
                  <a:lnTo>
                    <a:pt x="584" y="1492"/>
                  </a:lnTo>
                  <a:lnTo>
                    <a:pt x="702" y="1436"/>
                  </a:lnTo>
                  <a:lnTo>
                    <a:pt x="802" y="1342"/>
                  </a:lnTo>
                  <a:lnTo>
                    <a:pt x="866" y="1229"/>
                  </a:lnTo>
                  <a:lnTo>
                    <a:pt x="885" y="1089"/>
                  </a:lnTo>
                  <a:lnTo>
                    <a:pt x="875" y="1004"/>
                  </a:lnTo>
                  <a:lnTo>
                    <a:pt x="848" y="920"/>
                  </a:lnTo>
                  <a:lnTo>
                    <a:pt x="784" y="826"/>
                  </a:lnTo>
                  <a:lnTo>
                    <a:pt x="748" y="788"/>
                  </a:lnTo>
                  <a:lnTo>
                    <a:pt x="711" y="760"/>
                  </a:lnTo>
                  <a:lnTo>
                    <a:pt x="575" y="667"/>
                  </a:lnTo>
                  <a:close/>
                  <a:moveTo>
                    <a:pt x="356" y="760"/>
                  </a:moveTo>
                  <a:lnTo>
                    <a:pt x="429" y="807"/>
                  </a:lnTo>
                  <a:lnTo>
                    <a:pt x="520" y="864"/>
                  </a:lnTo>
                  <a:lnTo>
                    <a:pt x="620" y="929"/>
                  </a:lnTo>
                  <a:lnTo>
                    <a:pt x="675" y="967"/>
                  </a:lnTo>
                  <a:lnTo>
                    <a:pt x="720" y="1014"/>
                  </a:lnTo>
                  <a:lnTo>
                    <a:pt x="766" y="1089"/>
                  </a:lnTo>
                  <a:lnTo>
                    <a:pt x="784" y="1173"/>
                  </a:lnTo>
                  <a:lnTo>
                    <a:pt x="766" y="1267"/>
                  </a:lnTo>
                  <a:lnTo>
                    <a:pt x="711" y="1342"/>
                  </a:lnTo>
                  <a:lnTo>
                    <a:pt x="638" y="1398"/>
                  </a:lnTo>
                  <a:lnTo>
                    <a:pt x="547" y="1436"/>
                  </a:lnTo>
                  <a:lnTo>
                    <a:pt x="447" y="1455"/>
                  </a:lnTo>
                  <a:lnTo>
                    <a:pt x="338" y="1436"/>
                  </a:lnTo>
                  <a:lnTo>
                    <a:pt x="247" y="1389"/>
                  </a:lnTo>
                  <a:lnTo>
                    <a:pt x="174" y="1323"/>
                  </a:lnTo>
                  <a:lnTo>
                    <a:pt x="128" y="1239"/>
                  </a:lnTo>
                  <a:lnTo>
                    <a:pt x="110" y="1136"/>
                  </a:lnTo>
                  <a:lnTo>
                    <a:pt x="119" y="1032"/>
                  </a:lnTo>
                  <a:lnTo>
                    <a:pt x="165" y="939"/>
                  </a:lnTo>
                  <a:lnTo>
                    <a:pt x="237" y="845"/>
                  </a:lnTo>
                  <a:lnTo>
                    <a:pt x="356" y="7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8" name="Freeform 20"/>
            <p:cNvSpPr>
              <a:spLocks noEditPoints="1"/>
            </p:cNvSpPr>
            <p:nvPr/>
          </p:nvSpPr>
          <p:spPr bwMode="auto">
            <a:xfrm>
              <a:off x="17355" y="449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1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1" y="807"/>
                </a:cxn>
                <a:cxn ang="0">
                  <a:pos x="747" y="610"/>
                </a:cxn>
                <a:cxn ang="0">
                  <a:pos x="774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7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2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1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8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1" y="892"/>
                  </a:lnTo>
                  <a:lnTo>
                    <a:pt x="701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4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4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7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1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2" y="244"/>
                  </a:lnTo>
                  <a:lnTo>
                    <a:pt x="692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9" name="Freeform 21"/>
            <p:cNvSpPr>
              <a:spLocks/>
            </p:cNvSpPr>
            <p:nvPr/>
          </p:nvSpPr>
          <p:spPr bwMode="auto">
            <a:xfrm>
              <a:off x="18503" y="5116"/>
              <a:ext cx="911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09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4" y="535"/>
                </a:cxn>
                <a:cxn ang="0">
                  <a:pos x="702" y="470"/>
                </a:cxn>
                <a:cxn ang="0">
                  <a:pos x="747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1" h="695">
                  <a:moveTo>
                    <a:pt x="109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09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1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5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9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1" y="451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4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4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8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6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0" name="Freeform 22"/>
            <p:cNvSpPr>
              <a:spLocks/>
            </p:cNvSpPr>
            <p:nvPr/>
          </p:nvSpPr>
          <p:spPr bwMode="auto">
            <a:xfrm>
              <a:off x="19651" y="5370"/>
              <a:ext cx="1012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5" y="75"/>
                </a:cxn>
                <a:cxn ang="0">
                  <a:pos x="1003" y="56"/>
                </a:cxn>
                <a:cxn ang="0">
                  <a:pos x="1012" y="37"/>
                </a:cxn>
                <a:cxn ang="0">
                  <a:pos x="1012" y="19"/>
                </a:cxn>
                <a:cxn ang="0">
                  <a:pos x="994" y="9"/>
                </a:cxn>
                <a:cxn ang="0">
                  <a:pos x="985" y="0"/>
                </a:cxn>
                <a:cxn ang="0">
                  <a:pos x="28" y="0"/>
                </a:cxn>
                <a:cxn ang="0">
                  <a:pos x="10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28" y="75"/>
                </a:cxn>
                <a:cxn ang="0">
                  <a:pos x="55" y="75"/>
                </a:cxn>
                <a:cxn ang="0">
                  <a:pos x="957" y="75"/>
                </a:cxn>
              </a:cxnLst>
              <a:rect l="0" t="0" r="r" b="b"/>
              <a:pathLst>
                <a:path w="1012" h="75">
                  <a:moveTo>
                    <a:pt x="957" y="75"/>
                  </a:moveTo>
                  <a:lnTo>
                    <a:pt x="985" y="75"/>
                  </a:lnTo>
                  <a:lnTo>
                    <a:pt x="1003" y="56"/>
                  </a:lnTo>
                  <a:lnTo>
                    <a:pt x="1012" y="37"/>
                  </a:lnTo>
                  <a:lnTo>
                    <a:pt x="1012" y="19"/>
                  </a:lnTo>
                  <a:lnTo>
                    <a:pt x="994" y="9"/>
                  </a:lnTo>
                  <a:lnTo>
                    <a:pt x="985" y="0"/>
                  </a:lnTo>
                  <a:lnTo>
                    <a:pt x="28" y="0"/>
                  </a:lnTo>
                  <a:lnTo>
                    <a:pt x="10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28" y="75"/>
                  </a:lnTo>
                  <a:lnTo>
                    <a:pt x="55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1" name="Freeform 23"/>
            <p:cNvSpPr>
              <a:spLocks/>
            </p:cNvSpPr>
            <p:nvPr/>
          </p:nvSpPr>
          <p:spPr bwMode="auto">
            <a:xfrm>
              <a:off x="20918" y="4769"/>
              <a:ext cx="666" cy="1023"/>
            </a:xfrm>
            <a:custGeom>
              <a:avLst/>
              <a:gdLst/>
              <a:ahLst/>
              <a:cxnLst>
                <a:cxn ang="0">
                  <a:pos x="666" y="741"/>
                </a:cxn>
                <a:cxn ang="0">
                  <a:pos x="611" y="741"/>
                </a:cxn>
                <a:cxn ang="0">
                  <a:pos x="611" y="760"/>
                </a:cxn>
                <a:cxn ang="0">
                  <a:pos x="602" y="788"/>
                </a:cxn>
                <a:cxn ang="0">
                  <a:pos x="602" y="817"/>
                </a:cxn>
                <a:cxn ang="0">
                  <a:pos x="584" y="873"/>
                </a:cxn>
                <a:cxn ang="0">
                  <a:pos x="574" y="882"/>
                </a:cxn>
                <a:cxn ang="0">
                  <a:pos x="547" y="892"/>
                </a:cxn>
                <a:cxn ang="0">
                  <a:pos x="155" y="892"/>
                </a:cxn>
                <a:cxn ang="0">
                  <a:pos x="237" y="817"/>
                </a:cxn>
                <a:cxn ang="0">
                  <a:pos x="301" y="760"/>
                </a:cxn>
                <a:cxn ang="0">
                  <a:pos x="356" y="713"/>
                </a:cxn>
                <a:cxn ang="0">
                  <a:pos x="401" y="676"/>
                </a:cxn>
                <a:cxn ang="0">
                  <a:pos x="456" y="629"/>
                </a:cxn>
                <a:cxn ang="0">
                  <a:pos x="538" y="563"/>
                </a:cxn>
                <a:cxn ang="0">
                  <a:pos x="602" y="488"/>
                </a:cxn>
                <a:cxn ang="0">
                  <a:pos x="647" y="404"/>
                </a:cxn>
                <a:cxn ang="0">
                  <a:pos x="666" y="301"/>
                </a:cxn>
                <a:cxn ang="0">
                  <a:pos x="647" y="197"/>
                </a:cxn>
                <a:cxn ang="0">
                  <a:pos x="602" y="113"/>
                </a:cxn>
                <a:cxn ang="0">
                  <a:pos x="520" y="47"/>
                </a:cxn>
                <a:cxn ang="0">
                  <a:pos x="429" y="10"/>
                </a:cxn>
                <a:cxn ang="0">
                  <a:pos x="319" y="0"/>
                </a:cxn>
                <a:cxn ang="0">
                  <a:pos x="210" y="19"/>
                </a:cxn>
                <a:cxn ang="0">
                  <a:pos x="128" y="57"/>
                </a:cxn>
                <a:cxn ang="0">
                  <a:pos x="64" y="113"/>
                </a:cxn>
                <a:cxn ang="0">
                  <a:pos x="18" y="188"/>
                </a:cxn>
                <a:cxn ang="0">
                  <a:pos x="0" y="272"/>
                </a:cxn>
                <a:cxn ang="0">
                  <a:pos x="18" y="329"/>
                </a:cxn>
                <a:cxn ang="0">
                  <a:pos x="28" y="338"/>
                </a:cxn>
                <a:cxn ang="0">
                  <a:pos x="64" y="357"/>
                </a:cxn>
                <a:cxn ang="0">
                  <a:pos x="100" y="357"/>
                </a:cxn>
                <a:cxn ang="0">
                  <a:pos x="128" y="347"/>
                </a:cxn>
                <a:cxn ang="0">
                  <a:pos x="146" y="329"/>
                </a:cxn>
                <a:cxn ang="0">
                  <a:pos x="155" y="310"/>
                </a:cxn>
                <a:cxn ang="0">
                  <a:pos x="164" y="282"/>
                </a:cxn>
                <a:cxn ang="0">
                  <a:pos x="164" y="263"/>
                </a:cxn>
                <a:cxn ang="0">
                  <a:pos x="155" y="254"/>
                </a:cxn>
                <a:cxn ang="0">
                  <a:pos x="155" y="235"/>
                </a:cxn>
                <a:cxn ang="0">
                  <a:pos x="128" y="207"/>
                </a:cxn>
                <a:cxn ang="0">
                  <a:pos x="100" y="197"/>
                </a:cxn>
                <a:cxn ang="0">
                  <a:pos x="73" y="197"/>
                </a:cxn>
                <a:cxn ang="0">
                  <a:pos x="119" y="132"/>
                </a:cxn>
                <a:cxn ang="0">
                  <a:pos x="173" y="85"/>
                </a:cxn>
                <a:cxn ang="0">
                  <a:pos x="237" y="66"/>
                </a:cxn>
                <a:cxn ang="0">
                  <a:pos x="292" y="57"/>
                </a:cxn>
                <a:cxn ang="0">
                  <a:pos x="392" y="75"/>
                </a:cxn>
                <a:cxn ang="0">
                  <a:pos x="465" y="132"/>
                </a:cxn>
                <a:cxn ang="0">
                  <a:pos x="501" y="207"/>
                </a:cxn>
                <a:cxn ang="0">
                  <a:pos x="520" y="301"/>
                </a:cxn>
                <a:cxn ang="0">
                  <a:pos x="501" y="394"/>
                </a:cxn>
                <a:cxn ang="0">
                  <a:pos x="465" y="479"/>
                </a:cxn>
                <a:cxn ang="0">
                  <a:pos x="419" y="544"/>
                </a:cxn>
                <a:cxn ang="0">
                  <a:pos x="383" y="591"/>
                </a:cxn>
                <a:cxn ang="0">
                  <a:pos x="9" y="976"/>
                </a:cxn>
                <a:cxn ang="0">
                  <a:pos x="9" y="985"/>
                </a:cxn>
                <a:cxn ang="0">
                  <a:pos x="0" y="995"/>
                </a:cxn>
                <a:cxn ang="0">
                  <a:pos x="0" y="1023"/>
                </a:cxn>
                <a:cxn ang="0">
                  <a:pos x="620" y="1023"/>
                </a:cxn>
                <a:cxn ang="0">
                  <a:pos x="666" y="741"/>
                </a:cxn>
              </a:cxnLst>
              <a:rect l="0" t="0" r="r" b="b"/>
              <a:pathLst>
                <a:path w="666" h="1023">
                  <a:moveTo>
                    <a:pt x="666" y="741"/>
                  </a:moveTo>
                  <a:lnTo>
                    <a:pt x="611" y="741"/>
                  </a:lnTo>
                  <a:lnTo>
                    <a:pt x="611" y="760"/>
                  </a:lnTo>
                  <a:lnTo>
                    <a:pt x="602" y="788"/>
                  </a:lnTo>
                  <a:lnTo>
                    <a:pt x="602" y="817"/>
                  </a:lnTo>
                  <a:lnTo>
                    <a:pt x="584" y="873"/>
                  </a:lnTo>
                  <a:lnTo>
                    <a:pt x="574" y="882"/>
                  </a:lnTo>
                  <a:lnTo>
                    <a:pt x="547" y="892"/>
                  </a:lnTo>
                  <a:lnTo>
                    <a:pt x="155" y="892"/>
                  </a:lnTo>
                  <a:lnTo>
                    <a:pt x="237" y="817"/>
                  </a:lnTo>
                  <a:lnTo>
                    <a:pt x="301" y="760"/>
                  </a:lnTo>
                  <a:lnTo>
                    <a:pt x="356" y="713"/>
                  </a:lnTo>
                  <a:lnTo>
                    <a:pt x="401" y="676"/>
                  </a:lnTo>
                  <a:lnTo>
                    <a:pt x="456" y="629"/>
                  </a:lnTo>
                  <a:lnTo>
                    <a:pt x="538" y="563"/>
                  </a:lnTo>
                  <a:lnTo>
                    <a:pt x="602" y="488"/>
                  </a:lnTo>
                  <a:lnTo>
                    <a:pt x="647" y="404"/>
                  </a:lnTo>
                  <a:lnTo>
                    <a:pt x="666" y="301"/>
                  </a:lnTo>
                  <a:lnTo>
                    <a:pt x="647" y="197"/>
                  </a:lnTo>
                  <a:lnTo>
                    <a:pt x="602" y="113"/>
                  </a:lnTo>
                  <a:lnTo>
                    <a:pt x="520" y="47"/>
                  </a:lnTo>
                  <a:lnTo>
                    <a:pt x="429" y="10"/>
                  </a:lnTo>
                  <a:lnTo>
                    <a:pt x="319" y="0"/>
                  </a:lnTo>
                  <a:lnTo>
                    <a:pt x="210" y="19"/>
                  </a:lnTo>
                  <a:lnTo>
                    <a:pt x="128" y="57"/>
                  </a:lnTo>
                  <a:lnTo>
                    <a:pt x="64" y="113"/>
                  </a:lnTo>
                  <a:lnTo>
                    <a:pt x="18" y="188"/>
                  </a:lnTo>
                  <a:lnTo>
                    <a:pt x="0" y="272"/>
                  </a:lnTo>
                  <a:lnTo>
                    <a:pt x="18" y="329"/>
                  </a:lnTo>
                  <a:lnTo>
                    <a:pt x="28" y="338"/>
                  </a:lnTo>
                  <a:lnTo>
                    <a:pt x="64" y="357"/>
                  </a:lnTo>
                  <a:lnTo>
                    <a:pt x="100" y="357"/>
                  </a:lnTo>
                  <a:lnTo>
                    <a:pt x="128" y="347"/>
                  </a:lnTo>
                  <a:lnTo>
                    <a:pt x="146" y="329"/>
                  </a:lnTo>
                  <a:lnTo>
                    <a:pt x="155" y="310"/>
                  </a:lnTo>
                  <a:lnTo>
                    <a:pt x="164" y="282"/>
                  </a:lnTo>
                  <a:lnTo>
                    <a:pt x="164" y="263"/>
                  </a:lnTo>
                  <a:lnTo>
                    <a:pt x="155" y="254"/>
                  </a:lnTo>
                  <a:lnTo>
                    <a:pt x="155" y="235"/>
                  </a:lnTo>
                  <a:lnTo>
                    <a:pt x="128" y="207"/>
                  </a:lnTo>
                  <a:lnTo>
                    <a:pt x="100" y="197"/>
                  </a:lnTo>
                  <a:lnTo>
                    <a:pt x="73" y="197"/>
                  </a:lnTo>
                  <a:lnTo>
                    <a:pt x="119" y="132"/>
                  </a:lnTo>
                  <a:lnTo>
                    <a:pt x="173" y="85"/>
                  </a:lnTo>
                  <a:lnTo>
                    <a:pt x="237" y="66"/>
                  </a:lnTo>
                  <a:lnTo>
                    <a:pt x="292" y="57"/>
                  </a:lnTo>
                  <a:lnTo>
                    <a:pt x="392" y="75"/>
                  </a:lnTo>
                  <a:lnTo>
                    <a:pt x="465" y="132"/>
                  </a:lnTo>
                  <a:lnTo>
                    <a:pt x="501" y="207"/>
                  </a:lnTo>
                  <a:lnTo>
                    <a:pt x="520" y="301"/>
                  </a:lnTo>
                  <a:lnTo>
                    <a:pt x="501" y="394"/>
                  </a:lnTo>
                  <a:lnTo>
                    <a:pt x="465" y="479"/>
                  </a:lnTo>
                  <a:lnTo>
                    <a:pt x="419" y="544"/>
                  </a:lnTo>
                  <a:lnTo>
                    <a:pt x="383" y="591"/>
                  </a:lnTo>
                  <a:lnTo>
                    <a:pt x="9" y="976"/>
                  </a:lnTo>
                  <a:lnTo>
                    <a:pt x="9" y="985"/>
                  </a:lnTo>
                  <a:lnTo>
                    <a:pt x="0" y="995"/>
                  </a:lnTo>
                  <a:lnTo>
                    <a:pt x="0" y="1023"/>
                  </a:lnTo>
                  <a:lnTo>
                    <a:pt x="620" y="1023"/>
                  </a:lnTo>
                  <a:lnTo>
                    <a:pt x="666" y="7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2" name="Freeform 24"/>
            <p:cNvSpPr>
              <a:spLocks/>
            </p:cNvSpPr>
            <p:nvPr/>
          </p:nvSpPr>
          <p:spPr bwMode="auto">
            <a:xfrm>
              <a:off x="22367" y="4188"/>
              <a:ext cx="1422" cy="1463"/>
            </a:xfrm>
            <a:custGeom>
              <a:avLst/>
              <a:gdLst/>
              <a:ahLst/>
              <a:cxnLst>
                <a:cxn ang="0">
                  <a:pos x="757" y="778"/>
                </a:cxn>
                <a:cxn ang="0">
                  <a:pos x="1386" y="778"/>
                </a:cxn>
                <a:cxn ang="0">
                  <a:pos x="1404" y="769"/>
                </a:cxn>
                <a:cxn ang="0">
                  <a:pos x="1413" y="769"/>
                </a:cxn>
                <a:cxn ang="0">
                  <a:pos x="1422" y="750"/>
                </a:cxn>
                <a:cxn ang="0">
                  <a:pos x="1422" y="713"/>
                </a:cxn>
                <a:cxn ang="0">
                  <a:pos x="1404" y="694"/>
                </a:cxn>
                <a:cxn ang="0">
                  <a:pos x="757" y="694"/>
                </a:cxn>
                <a:cxn ang="0">
                  <a:pos x="757" y="37"/>
                </a:cxn>
                <a:cxn ang="0">
                  <a:pos x="748" y="28"/>
                </a:cxn>
                <a:cxn ang="0">
                  <a:pos x="748" y="9"/>
                </a:cxn>
                <a:cxn ang="0">
                  <a:pos x="729" y="0"/>
                </a:cxn>
                <a:cxn ang="0">
                  <a:pos x="693" y="0"/>
                </a:cxn>
                <a:cxn ang="0">
                  <a:pos x="684" y="9"/>
                </a:cxn>
                <a:cxn ang="0">
                  <a:pos x="675" y="28"/>
                </a:cxn>
                <a:cxn ang="0">
                  <a:pos x="675" y="694"/>
                </a:cxn>
                <a:cxn ang="0">
                  <a:pos x="28" y="694"/>
                </a:cxn>
                <a:cxn ang="0">
                  <a:pos x="9" y="703"/>
                </a:cxn>
                <a:cxn ang="0">
                  <a:pos x="0" y="713"/>
                </a:cxn>
                <a:cxn ang="0">
                  <a:pos x="0" y="750"/>
                </a:cxn>
                <a:cxn ang="0">
                  <a:pos x="9" y="769"/>
                </a:cxn>
                <a:cxn ang="0">
                  <a:pos x="28" y="769"/>
                </a:cxn>
                <a:cxn ang="0">
                  <a:pos x="37" y="778"/>
                </a:cxn>
                <a:cxn ang="0">
                  <a:pos x="675" y="778"/>
                </a:cxn>
                <a:cxn ang="0">
                  <a:pos x="675" y="1444"/>
                </a:cxn>
                <a:cxn ang="0">
                  <a:pos x="693" y="1463"/>
                </a:cxn>
                <a:cxn ang="0">
                  <a:pos x="729" y="1463"/>
                </a:cxn>
                <a:cxn ang="0">
                  <a:pos x="748" y="1454"/>
                </a:cxn>
                <a:cxn ang="0">
                  <a:pos x="748" y="1444"/>
                </a:cxn>
                <a:cxn ang="0">
                  <a:pos x="757" y="1426"/>
                </a:cxn>
                <a:cxn ang="0">
                  <a:pos x="757" y="1398"/>
                </a:cxn>
                <a:cxn ang="0">
                  <a:pos x="757" y="778"/>
                </a:cxn>
              </a:cxnLst>
              <a:rect l="0" t="0" r="r" b="b"/>
              <a:pathLst>
                <a:path w="1422" h="1463">
                  <a:moveTo>
                    <a:pt x="757" y="778"/>
                  </a:moveTo>
                  <a:lnTo>
                    <a:pt x="1386" y="778"/>
                  </a:lnTo>
                  <a:lnTo>
                    <a:pt x="1404" y="769"/>
                  </a:lnTo>
                  <a:lnTo>
                    <a:pt x="1413" y="769"/>
                  </a:lnTo>
                  <a:lnTo>
                    <a:pt x="1422" y="750"/>
                  </a:lnTo>
                  <a:lnTo>
                    <a:pt x="1422" y="713"/>
                  </a:lnTo>
                  <a:lnTo>
                    <a:pt x="1404" y="694"/>
                  </a:lnTo>
                  <a:lnTo>
                    <a:pt x="757" y="694"/>
                  </a:lnTo>
                  <a:lnTo>
                    <a:pt x="757" y="37"/>
                  </a:lnTo>
                  <a:lnTo>
                    <a:pt x="748" y="28"/>
                  </a:lnTo>
                  <a:lnTo>
                    <a:pt x="748" y="9"/>
                  </a:lnTo>
                  <a:lnTo>
                    <a:pt x="729" y="0"/>
                  </a:lnTo>
                  <a:lnTo>
                    <a:pt x="693" y="0"/>
                  </a:lnTo>
                  <a:lnTo>
                    <a:pt x="684" y="9"/>
                  </a:lnTo>
                  <a:lnTo>
                    <a:pt x="675" y="28"/>
                  </a:lnTo>
                  <a:lnTo>
                    <a:pt x="675" y="694"/>
                  </a:lnTo>
                  <a:lnTo>
                    <a:pt x="28" y="694"/>
                  </a:lnTo>
                  <a:lnTo>
                    <a:pt x="9" y="703"/>
                  </a:lnTo>
                  <a:lnTo>
                    <a:pt x="0" y="713"/>
                  </a:lnTo>
                  <a:lnTo>
                    <a:pt x="0" y="750"/>
                  </a:lnTo>
                  <a:lnTo>
                    <a:pt x="9" y="769"/>
                  </a:lnTo>
                  <a:lnTo>
                    <a:pt x="28" y="769"/>
                  </a:lnTo>
                  <a:lnTo>
                    <a:pt x="37" y="778"/>
                  </a:lnTo>
                  <a:lnTo>
                    <a:pt x="675" y="778"/>
                  </a:lnTo>
                  <a:lnTo>
                    <a:pt x="675" y="1444"/>
                  </a:lnTo>
                  <a:lnTo>
                    <a:pt x="693" y="1463"/>
                  </a:lnTo>
                  <a:lnTo>
                    <a:pt x="729" y="1463"/>
                  </a:lnTo>
                  <a:lnTo>
                    <a:pt x="748" y="1454"/>
                  </a:lnTo>
                  <a:lnTo>
                    <a:pt x="748" y="1444"/>
                  </a:lnTo>
                  <a:lnTo>
                    <a:pt x="757" y="1426"/>
                  </a:lnTo>
                  <a:lnTo>
                    <a:pt x="757" y="1398"/>
                  </a:lnTo>
                  <a:lnTo>
                    <a:pt x="757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3" name="Freeform 25"/>
            <p:cNvSpPr>
              <a:spLocks noEditPoints="1"/>
            </p:cNvSpPr>
            <p:nvPr/>
          </p:nvSpPr>
          <p:spPr bwMode="auto">
            <a:xfrm>
              <a:off x="24445" y="3981"/>
              <a:ext cx="948" cy="1492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65" y="1126"/>
                </a:cxn>
                <a:cxn ang="0">
                  <a:pos x="565" y="1370"/>
                </a:cxn>
                <a:cxn ang="0">
                  <a:pos x="547" y="1398"/>
                </a:cxn>
                <a:cxn ang="0">
                  <a:pos x="492" y="1417"/>
                </a:cxn>
                <a:cxn ang="0">
                  <a:pos x="401" y="1426"/>
                </a:cxn>
                <a:cxn ang="0">
                  <a:pos x="356" y="1426"/>
                </a:cxn>
                <a:cxn ang="0">
                  <a:pos x="356" y="1492"/>
                </a:cxn>
                <a:cxn ang="0">
                  <a:pos x="502" y="1483"/>
                </a:cxn>
                <a:cxn ang="0">
                  <a:pos x="793" y="1483"/>
                </a:cxn>
                <a:cxn ang="0">
                  <a:pos x="939" y="1492"/>
                </a:cxn>
                <a:cxn ang="0">
                  <a:pos x="939" y="1426"/>
                </a:cxn>
                <a:cxn ang="0">
                  <a:pos x="893" y="1426"/>
                </a:cxn>
                <a:cxn ang="0">
                  <a:pos x="802" y="1417"/>
                </a:cxn>
                <a:cxn ang="0">
                  <a:pos x="757" y="1398"/>
                </a:cxn>
                <a:cxn ang="0">
                  <a:pos x="729" y="1370"/>
                </a:cxn>
                <a:cxn ang="0">
                  <a:pos x="729" y="1126"/>
                </a:cxn>
                <a:cxn ang="0">
                  <a:pos x="948" y="1126"/>
                </a:cxn>
                <a:cxn ang="0">
                  <a:pos x="948" y="1060"/>
                </a:cxn>
                <a:cxn ang="0">
                  <a:pos x="729" y="1060"/>
                </a:cxn>
                <a:cxn ang="0">
                  <a:pos x="729" y="10"/>
                </a:cxn>
                <a:cxn ang="0">
                  <a:pos x="720" y="0"/>
                </a:cxn>
                <a:cxn ang="0">
                  <a:pos x="675" y="0"/>
                </a:cxn>
                <a:cxn ang="0">
                  <a:pos x="666" y="10"/>
                </a:cxn>
                <a:cxn ang="0">
                  <a:pos x="657" y="28"/>
                </a:cxn>
                <a:cxn ang="0">
                  <a:pos x="0" y="1060"/>
                </a:cxn>
                <a:cxn ang="0">
                  <a:pos x="0" y="1126"/>
                </a:cxn>
                <a:cxn ang="0">
                  <a:pos x="574" y="1060"/>
                </a:cxn>
                <a:cxn ang="0">
                  <a:pos x="55" y="1060"/>
                </a:cxn>
                <a:cxn ang="0">
                  <a:pos x="574" y="235"/>
                </a:cxn>
                <a:cxn ang="0">
                  <a:pos x="574" y="1060"/>
                </a:cxn>
              </a:cxnLst>
              <a:rect l="0" t="0" r="r" b="b"/>
              <a:pathLst>
                <a:path w="948" h="1492">
                  <a:moveTo>
                    <a:pt x="0" y="1126"/>
                  </a:moveTo>
                  <a:lnTo>
                    <a:pt x="565" y="1126"/>
                  </a:lnTo>
                  <a:lnTo>
                    <a:pt x="565" y="1370"/>
                  </a:lnTo>
                  <a:lnTo>
                    <a:pt x="547" y="1398"/>
                  </a:lnTo>
                  <a:lnTo>
                    <a:pt x="492" y="1417"/>
                  </a:lnTo>
                  <a:lnTo>
                    <a:pt x="401" y="1426"/>
                  </a:lnTo>
                  <a:lnTo>
                    <a:pt x="356" y="1426"/>
                  </a:lnTo>
                  <a:lnTo>
                    <a:pt x="356" y="1492"/>
                  </a:lnTo>
                  <a:lnTo>
                    <a:pt x="502" y="1483"/>
                  </a:lnTo>
                  <a:lnTo>
                    <a:pt x="793" y="1483"/>
                  </a:lnTo>
                  <a:lnTo>
                    <a:pt x="939" y="1492"/>
                  </a:lnTo>
                  <a:lnTo>
                    <a:pt x="939" y="1426"/>
                  </a:lnTo>
                  <a:lnTo>
                    <a:pt x="893" y="1426"/>
                  </a:lnTo>
                  <a:lnTo>
                    <a:pt x="802" y="1417"/>
                  </a:lnTo>
                  <a:lnTo>
                    <a:pt x="757" y="1398"/>
                  </a:lnTo>
                  <a:lnTo>
                    <a:pt x="729" y="1370"/>
                  </a:lnTo>
                  <a:lnTo>
                    <a:pt x="729" y="1126"/>
                  </a:lnTo>
                  <a:lnTo>
                    <a:pt x="948" y="1126"/>
                  </a:lnTo>
                  <a:lnTo>
                    <a:pt x="948" y="1060"/>
                  </a:lnTo>
                  <a:lnTo>
                    <a:pt x="729" y="1060"/>
                  </a:lnTo>
                  <a:lnTo>
                    <a:pt x="729" y="10"/>
                  </a:lnTo>
                  <a:lnTo>
                    <a:pt x="720" y="0"/>
                  </a:lnTo>
                  <a:lnTo>
                    <a:pt x="675" y="0"/>
                  </a:lnTo>
                  <a:lnTo>
                    <a:pt x="666" y="10"/>
                  </a:lnTo>
                  <a:lnTo>
                    <a:pt x="657" y="28"/>
                  </a:lnTo>
                  <a:lnTo>
                    <a:pt x="0" y="1060"/>
                  </a:lnTo>
                  <a:lnTo>
                    <a:pt x="0" y="1126"/>
                  </a:lnTo>
                  <a:close/>
                  <a:moveTo>
                    <a:pt x="574" y="1060"/>
                  </a:moveTo>
                  <a:lnTo>
                    <a:pt x="55" y="1060"/>
                  </a:lnTo>
                  <a:lnTo>
                    <a:pt x="574" y="235"/>
                  </a:lnTo>
                  <a:lnTo>
                    <a:pt x="574" y="10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4" name="Freeform 26"/>
            <p:cNvSpPr>
              <a:spLocks noEditPoints="1"/>
            </p:cNvSpPr>
            <p:nvPr/>
          </p:nvSpPr>
          <p:spPr bwMode="auto">
            <a:xfrm>
              <a:off x="25530" y="449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2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2" y="807"/>
                </a:cxn>
                <a:cxn ang="0">
                  <a:pos x="747" y="610"/>
                </a:cxn>
                <a:cxn ang="0">
                  <a:pos x="775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8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3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2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9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2" y="892"/>
                  </a:lnTo>
                  <a:lnTo>
                    <a:pt x="702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5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5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8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2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3" y="244"/>
                  </a:lnTo>
                  <a:lnTo>
                    <a:pt x="693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5" name="Freeform 27"/>
            <p:cNvSpPr>
              <a:spLocks/>
            </p:cNvSpPr>
            <p:nvPr/>
          </p:nvSpPr>
          <p:spPr bwMode="auto">
            <a:xfrm>
              <a:off x="26678" y="5116"/>
              <a:ext cx="912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10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5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6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2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6" y="620"/>
                </a:cxn>
                <a:cxn ang="0">
                  <a:pos x="675" y="535"/>
                </a:cxn>
                <a:cxn ang="0">
                  <a:pos x="702" y="470"/>
                </a:cxn>
                <a:cxn ang="0">
                  <a:pos x="748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8" y="141"/>
                </a:cxn>
                <a:cxn ang="0">
                  <a:pos x="0" y="244"/>
                </a:cxn>
                <a:cxn ang="0">
                  <a:pos x="37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2" h="695">
                  <a:moveTo>
                    <a:pt x="110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10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2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5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6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6" y="113"/>
                  </a:lnTo>
                  <a:lnTo>
                    <a:pt x="666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9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2" y="451"/>
                  </a:lnTo>
                  <a:lnTo>
                    <a:pt x="912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5" y="629"/>
                  </a:lnTo>
                  <a:lnTo>
                    <a:pt x="666" y="620"/>
                  </a:lnTo>
                  <a:lnTo>
                    <a:pt x="666" y="554"/>
                  </a:lnTo>
                  <a:lnTo>
                    <a:pt x="675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8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9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5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8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7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" name="Freeform 28"/>
            <p:cNvSpPr>
              <a:spLocks/>
            </p:cNvSpPr>
            <p:nvPr/>
          </p:nvSpPr>
          <p:spPr bwMode="auto">
            <a:xfrm>
              <a:off x="27827" y="5370"/>
              <a:ext cx="1011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4" y="75"/>
                </a:cxn>
                <a:cxn ang="0">
                  <a:pos x="1002" y="56"/>
                </a:cxn>
                <a:cxn ang="0">
                  <a:pos x="1011" y="37"/>
                </a:cxn>
                <a:cxn ang="0">
                  <a:pos x="1011" y="19"/>
                </a:cxn>
                <a:cxn ang="0">
                  <a:pos x="993" y="9"/>
                </a:cxn>
                <a:cxn ang="0">
                  <a:pos x="984" y="0"/>
                </a:cxn>
                <a:cxn ang="0">
                  <a:pos x="27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7" y="75"/>
                </a:cxn>
                <a:cxn ang="0">
                  <a:pos x="54" y="75"/>
                </a:cxn>
                <a:cxn ang="0">
                  <a:pos x="957" y="75"/>
                </a:cxn>
              </a:cxnLst>
              <a:rect l="0" t="0" r="r" b="b"/>
              <a:pathLst>
                <a:path w="1011" h="75">
                  <a:moveTo>
                    <a:pt x="957" y="75"/>
                  </a:moveTo>
                  <a:lnTo>
                    <a:pt x="984" y="75"/>
                  </a:lnTo>
                  <a:lnTo>
                    <a:pt x="1002" y="56"/>
                  </a:lnTo>
                  <a:lnTo>
                    <a:pt x="1011" y="37"/>
                  </a:lnTo>
                  <a:lnTo>
                    <a:pt x="1011" y="19"/>
                  </a:lnTo>
                  <a:lnTo>
                    <a:pt x="993" y="9"/>
                  </a:lnTo>
                  <a:lnTo>
                    <a:pt x="984" y="0"/>
                  </a:lnTo>
                  <a:lnTo>
                    <a:pt x="27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7" y="75"/>
                  </a:lnTo>
                  <a:lnTo>
                    <a:pt x="54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7" name="Freeform 29"/>
            <p:cNvSpPr>
              <a:spLocks/>
            </p:cNvSpPr>
            <p:nvPr/>
          </p:nvSpPr>
          <p:spPr bwMode="auto">
            <a:xfrm>
              <a:off x="29084" y="4769"/>
              <a:ext cx="684" cy="1051"/>
            </a:xfrm>
            <a:custGeom>
              <a:avLst/>
              <a:gdLst/>
              <a:ahLst/>
              <a:cxnLst>
                <a:cxn ang="0">
                  <a:pos x="410" y="526"/>
                </a:cxn>
                <a:cxn ang="0">
                  <a:pos x="511" y="648"/>
                </a:cxn>
                <a:cxn ang="0">
                  <a:pos x="520" y="854"/>
                </a:cxn>
                <a:cxn ang="0">
                  <a:pos x="438" y="976"/>
                </a:cxn>
                <a:cxn ang="0">
                  <a:pos x="337" y="1004"/>
                </a:cxn>
                <a:cxn ang="0">
                  <a:pos x="210" y="985"/>
                </a:cxn>
                <a:cxn ang="0">
                  <a:pos x="82" y="901"/>
                </a:cxn>
                <a:cxn ang="0">
                  <a:pos x="164" y="826"/>
                </a:cxn>
                <a:cxn ang="0">
                  <a:pos x="155" y="779"/>
                </a:cxn>
                <a:cxn ang="0">
                  <a:pos x="119" y="732"/>
                </a:cxn>
                <a:cxn ang="0">
                  <a:pos x="64" y="723"/>
                </a:cxn>
                <a:cxn ang="0">
                  <a:pos x="9" y="760"/>
                </a:cxn>
                <a:cxn ang="0">
                  <a:pos x="0" y="817"/>
                </a:cxn>
                <a:cxn ang="0">
                  <a:pos x="64" y="957"/>
                </a:cxn>
                <a:cxn ang="0">
                  <a:pos x="228" y="1042"/>
                </a:cxn>
                <a:cxn ang="0">
                  <a:pos x="456" y="1032"/>
                </a:cxn>
                <a:cxn ang="0">
                  <a:pos x="620" y="929"/>
                </a:cxn>
                <a:cxn ang="0">
                  <a:pos x="684" y="760"/>
                </a:cxn>
                <a:cxn ang="0">
                  <a:pos x="620" y="591"/>
                </a:cxn>
                <a:cxn ang="0">
                  <a:pos x="429" y="479"/>
                </a:cxn>
                <a:cxn ang="0">
                  <a:pos x="593" y="357"/>
                </a:cxn>
                <a:cxn ang="0">
                  <a:pos x="638" y="216"/>
                </a:cxn>
                <a:cxn ang="0">
                  <a:pos x="556" y="57"/>
                </a:cxn>
                <a:cxn ang="0">
                  <a:pos x="337" y="0"/>
                </a:cxn>
                <a:cxn ang="0">
                  <a:pos x="128" y="57"/>
                </a:cxn>
                <a:cxn ang="0">
                  <a:pos x="46" y="207"/>
                </a:cxn>
                <a:cxn ang="0">
                  <a:pos x="64" y="254"/>
                </a:cxn>
                <a:cxn ang="0">
                  <a:pos x="128" y="291"/>
                </a:cxn>
                <a:cxn ang="0">
                  <a:pos x="183" y="263"/>
                </a:cxn>
                <a:cxn ang="0">
                  <a:pos x="183" y="150"/>
                </a:cxn>
                <a:cxn ang="0">
                  <a:pos x="128" y="132"/>
                </a:cxn>
                <a:cxn ang="0">
                  <a:pos x="265" y="47"/>
                </a:cxn>
                <a:cxn ang="0">
                  <a:pos x="392" y="57"/>
                </a:cxn>
                <a:cxn ang="0">
                  <a:pos x="483" y="132"/>
                </a:cxn>
                <a:cxn ang="0">
                  <a:pos x="483" y="310"/>
                </a:cxn>
                <a:cxn ang="0">
                  <a:pos x="392" y="441"/>
                </a:cxn>
                <a:cxn ang="0">
                  <a:pos x="274" y="460"/>
                </a:cxn>
                <a:cxn ang="0">
                  <a:pos x="228" y="469"/>
                </a:cxn>
                <a:cxn ang="0">
                  <a:pos x="210" y="498"/>
                </a:cxn>
                <a:cxn ang="0">
                  <a:pos x="246" y="507"/>
                </a:cxn>
              </a:cxnLst>
              <a:rect l="0" t="0" r="r" b="b"/>
              <a:pathLst>
                <a:path w="684" h="1051">
                  <a:moveTo>
                    <a:pt x="328" y="507"/>
                  </a:moveTo>
                  <a:lnTo>
                    <a:pt x="410" y="526"/>
                  </a:lnTo>
                  <a:lnTo>
                    <a:pt x="474" y="573"/>
                  </a:lnTo>
                  <a:lnTo>
                    <a:pt x="511" y="648"/>
                  </a:lnTo>
                  <a:lnTo>
                    <a:pt x="529" y="760"/>
                  </a:lnTo>
                  <a:lnTo>
                    <a:pt x="520" y="854"/>
                  </a:lnTo>
                  <a:lnTo>
                    <a:pt x="483" y="929"/>
                  </a:lnTo>
                  <a:lnTo>
                    <a:pt x="438" y="976"/>
                  </a:lnTo>
                  <a:lnTo>
                    <a:pt x="383" y="995"/>
                  </a:lnTo>
                  <a:lnTo>
                    <a:pt x="337" y="1004"/>
                  </a:lnTo>
                  <a:lnTo>
                    <a:pt x="283" y="1004"/>
                  </a:lnTo>
                  <a:lnTo>
                    <a:pt x="210" y="985"/>
                  </a:lnTo>
                  <a:lnTo>
                    <a:pt x="137" y="948"/>
                  </a:lnTo>
                  <a:lnTo>
                    <a:pt x="82" y="901"/>
                  </a:lnTo>
                  <a:lnTo>
                    <a:pt x="137" y="882"/>
                  </a:lnTo>
                  <a:lnTo>
                    <a:pt x="164" y="826"/>
                  </a:lnTo>
                  <a:lnTo>
                    <a:pt x="164" y="807"/>
                  </a:lnTo>
                  <a:lnTo>
                    <a:pt x="155" y="779"/>
                  </a:lnTo>
                  <a:lnTo>
                    <a:pt x="137" y="751"/>
                  </a:lnTo>
                  <a:lnTo>
                    <a:pt x="119" y="732"/>
                  </a:lnTo>
                  <a:lnTo>
                    <a:pt x="82" y="723"/>
                  </a:lnTo>
                  <a:lnTo>
                    <a:pt x="64" y="723"/>
                  </a:lnTo>
                  <a:lnTo>
                    <a:pt x="28" y="741"/>
                  </a:lnTo>
                  <a:lnTo>
                    <a:pt x="9" y="760"/>
                  </a:lnTo>
                  <a:lnTo>
                    <a:pt x="0" y="788"/>
                  </a:lnTo>
                  <a:lnTo>
                    <a:pt x="0" y="817"/>
                  </a:lnTo>
                  <a:lnTo>
                    <a:pt x="19" y="892"/>
                  </a:lnTo>
                  <a:lnTo>
                    <a:pt x="64" y="957"/>
                  </a:lnTo>
                  <a:lnTo>
                    <a:pt x="137" y="1014"/>
                  </a:lnTo>
                  <a:lnTo>
                    <a:pt x="228" y="1042"/>
                  </a:lnTo>
                  <a:lnTo>
                    <a:pt x="337" y="1051"/>
                  </a:lnTo>
                  <a:lnTo>
                    <a:pt x="456" y="1032"/>
                  </a:lnTo>
                  <a:lnTo>
                    <a:pt x="547" y="995"/>
                  </a:lnTo>
                  <a:lnTo>
                    <a:pt x="620" y="929"/>
                  </a:lnTo>
                  <a:lnTo>
                    <a:pt x="675" y="845"/>
                  </a:lnTo>
                  <a:lnTo>
                    <a:pt x="684" y="760"/>
                  </a:lnTo>
                  <a:lnTo>
                    <a:pt x="666" y="666"/>
                  </a:lnTo>
                  <a:lnTo>
                    <a:pt x="620" y="591"/>
                  </a:lnTo>
                  <a:lnTo>
                    <a:pt x="538" y="526"/>
                  </a:lnTo>
                  <a:lnTo>
                    <a:pt x="429" y="479"/>
                  </a:lnTo>
                  <a:lnTo>
                    <a:pt x="529" y="422"/>
                  </a:lnTo>
                  <a:lnTo>
                    <a:pt x="593" y="357"/>
                  </a:lnTo>
                  <a:lnTo>
                    <a:pt x="629" y="282"/>
                  </a:lnTo>
                  <a:lnTo>
                    <a:pt x="638" y="216"/>
                  </a:lnTo>
                  <a:lnTo>
                    <a:pt x="620" y="132"/>
                  </a:lnTo>
                  <a:lnTo>
                    <a:pt x="556" y="57"/>
                  </a:lnTo>
                  <a:lnTo>
                    <a:pt x="456" y="19"/>
                  </a:lnTo>
                  <a:lnTo>
                    <a:pt x="337" y="0"/>
                  </a:lnTo>
                  <a:lnTo>
                    <a:pt x="219" y="19"/>
                  </a:lnTo>
                  <a:lnTo>
                    <a:pt x="128" y="57"/>
                  </a:lnTo>
                  <a:lnTo>
                    <a:pt x="64" y="122"/>
                  </a:lnTo>
                  <a:lnTo>
                    <a:pt x="46" y="207"/>
                  </a:lnTo>
                  <a:lnTo>
                    <a:pt x="46" y="235"/>
                  </a:lnTo>
                  <a:lnTo>
                    <a:pt x="64" y="254"/>
                  </a:lnTo>
                  <a:lnTo>
                    <a:pt x="73" y="272"/>
                  </a:lnTo>
                  <a:lnTo>
                    <a:pt x="128" y="291"/>
                  </a:lnTo>
                  <a:lnTo>
                    <a:pt x="155" y="282"/>
                  </a:lnTo>
                  <a:lnTo>
                    <a:pt x="183" y="263"/>
                  </a:lnTo>
                  <a:lnTo>
                    <a:pt x="201" y="207"/>
                  </a:lnTo>
                  <a:lnTo>
                    <a:pt x="183" y="150"/>
                  </a:lnTo>
                  <a:lnTo>
                    <a:pt x="155" y="132"/>
                  </a:lnTo>
                  <a:lnTo>
                    <a:pt x="128" y="132"/>
                  </a:lnTo>
                  <a:lnTo>
                    <a:pt x="192" y="75"/>
                  </a:lnTo>
                  <a:lnTo>
                    <a:pt x="265" y="47"/>
                  </a:lnTo>
                  <a:lnTo>
                    <a:pt x="337" y="47"/>
                  </a:lnTo>
                  <a:lnTo>
                    <a:pt x="392" y="57"/>
                  </a:lnTo>
                  <a:lnTo>
                    <a:pt x="438" y="75"/>
                  </a:lnTo>
                  <a:lnTo>
                    <a:pt x="483" y="132"/>
                  </a:lnTo>
                  <a:lnTo>
                    <a:pt x="492" y="216"/>
                  </a:lnTo>
                  <a:lnTo>
                    <a:pt x="483" y="310"/>
                  </a:lnTo>
                  <a:lnTo>
                    <a:pt x="438" y="394"/>
                  </a:lnTo>
                  <a:lnTo>
                    <a:pt x="392" y="441"/>
                  </a:lnTo>
                  <a:lnTo>
                    <a:pt x="337" y="451"/>
                  </a:lnTo>
                  <a:lnTo>
                    <a:pt x="274" y="460"/>
                  </a:lnTo>
                  <a:lnTo>
                    <a:pt x="237" y="460"/>
                  </a:lnTo>
                  <a:lnTo>
                    <a:pt x="228" y="469"/>
                  </a:lnTo>
                  <a:lnTo>
                    <a:pt x="210" y="469"/>
                  </a:lnTo>
                  <a:lnTo>
                    <a:pt x="210" y="498"/>
                  </a:lnTo>
                  <a:lnTo>
                    <a:pt x="219" y="507"/>
                  </a:lnTo>
                  <a:lnTo>
                    <a:pt x="246" y="507"/>
                  </a:lnTo>
                  <a:lnTo>
                    <a:pt x="32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30"/>
            <p:cNvSpPr>
              <a:spLocks/>
            </p:cNvSpPr>
            <p:nvPr/>
          </p:nvSpPr>
          <p:spPr bwMode="auto">
            <a:xfrm>
              <a:off x="30078" y="3822"/>
              <a:ext cx="501" cy="2204"/>
            </a:xfrm>
            <a:custGeom>
              <a:avLst/>
              <a:gdLst/>
              <a:ahLst/>
              <a:cxnLst>
                <a:cxn ang="0">
                  <a:pos x="501" y="1097"/>
                </a:cxn>
                <a:cxn ang="0">
                  <a:pos x="492" y="957"/>
                </a:cxn>
                <a:cxn ang="0">
                  <a:pos x="474" y="788"/>
                </a:cxn>
                <a:cxn ang="0">
                  <a:pos x="428" y="600"/>
                </a:cxn>
                <a:cxn ang="0">
                  <a:pos x="355" y="413"/>
                </a:cxn>
                <a:cxn ang="0">
                  <a:pos x="273" y="262"/>
                </a:cxn>
                <a:cxn ang="0">
                  <a:pos x="191" y="150"/>
                </a:cxn>
                <a:cxn ang="0">
                  <a:pos x="118" y="65"/>
                </a:cxn>
                <a:cxn ang="0">
                  <a:pos x="54" y="19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9" y="28"/>
                </a:cxn>
                <a:cxn ang="0">
                  <a:pos x="9" y="37"/>
                </a:cxn>
                <a:cxn ang="0">
                  <a:pos x="45" y="75"/>
                </a:cxn>
                <a:cxn ang="0">
                  <a:pos x="164" y="216"/>
                </a:cxn>
                <a:cxn ang="0">
                  <a:pos x="255" y="394"/>
                </a:cxn>
                <a:cxn ang="0">
                  <a:pos x="319" y="600"/>
                </a:cxn>
                <a:cxn ang="0">
                  <a:pos x="364" y="835"/>
                </a:cxn>
                <a:cxn ang="0">
                  <a:pos x="373" y="1097"/>
                </a:cxn>
                <a:cxn ang="0">
                  <a:pos x="364" y="1323"/>
                </a:cxn>
                <a:cxn ang="0">
                  <a:pos x="328" y="1548"/>
                </a:cxn>
                <a:cxn ang="0">
                  <a:pos x="264" y="1764"/>
                </a:cxn>
                <a:cxn ang="0">
                  <a:pos x="173" y="1961"/>
                </a:cxn>
                <a:cxn ang="0">
                  <a:pos x="27" y="2139"/>
                </a:cxn>
                <a:cxn ang="0">
                  <a:pos x="9" y="2158"/>
                </a:cxn>
                <a:cxn ang="0">
                  <a:pos x="9" y="2167"/>
                </a:cxn>
                <a:cxn ang="0">
                  <a:pos x="0" y="2176"/>
                </a:cxn>
                <a:cxn ang="0">
                  <a:pos x="9" y="2186"/>
                </a:cxn>
                <a:cxn ang="0">
                  <a:pos x="9" y="2195"/>
                </a:cxn>
                <a:cxn ang="0">
                  <a:pos x="27" y="2204"/>
                </a:cxn>
                <a:cxn ang="0">
                  <a:pos x="54" y="2195"/>
                </a:cxn>
                <a:cxn ang="0">
                  <a:pos x="155" y="2092"/>
                </a:cxn>
                <a:cxn ang="0">
                  <a:pos x="228" y="2007"/>
                </a:cxn>
                <a:cxn ang="0">
                  <a:pos x="300" y="1904"/>
                </a:cxn>
                <a:cxn ang="0">
                  <a:pos x="364" y="1773"/>
                </a:cxn>
                <a:cxn ang="0">
                  <a:pos x="446" y="1529"/>
                </a:cxn>
                <a:cxn ang="0">
                  <a:pos x="492" y="1304"/>
                </a:cxn>
                <a:cxn ang="0">
                  <a:pos x="501" y="1097"/>
                </a:cxn>
              </a:cxnLst>
              <a:rect l="0" t="0" r="r" b="b"/>
              <a:pathLst>
                <a:path w="501" h="2204">
                  <a:moveTo>
                    <a:pt x="501" y="1097"/>
                  </a:moveTo>
                  <a:lnTo>
                    <a:pt x="492" y="957"/>
                  </a:lnTo>
                  <a:lnTo>
                    <a:pt x="474" y="788"/>
                  </a:lnTo>
                  <a:lnTo>
                    <a:pt x="428" y="600"/>
                  </a:lnTo>
                  <a:lnTo>
                    <a:pt x="355" y="413"/>
                  </a:lnTo>
                  <a:lnTo>
                    <a:pt x="273" y="262"/>
                  </a:lnTo>
                  <a:lnTo>
                    <a:pt x="191" y="150"/>
                  </a:lnTo>
                  <a:lnTo>
                    <a:pt x="118" y="65"/>
                  </a:lnTo>
                  <a:lnTo>
                    <a:pt x="54" y="19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37"/>
                  </a:lnTo>
                  <a:lnTo>
                    <a:pt x="45" y="75"/>
                  </a:lnTo>
                  <a:lnTo>
                    <a:pt x="164" y="216"/>
                  </a:lnTo>
                  <a:lnTo>
                    <a:pt x="255" y="394"/>
                  </a:lnTo>
                  <a:lnTo>
                    <a:pt x="319" y="600"/>
                  </a:lnTo>
                  <a:lnTo>
                    <a:pt x="364" y="835"/>
                  </a:lnTo>
                  <a:lnTo>
                    <a:pt x="373" y="1097"/>
                  </a:lnTo>
                  <a:lnTo>
                    <a:pt x="364" y="1323"/>
                  </a:lnTo>
                  <a:lnTo>
                    <a:pt x="328" y="1548"/>
                  </a:lnTo>
                  <a:lnTo>
                    <a:pt x="264" y="1764"/>
                  </a:lnTo>
                  <a:lnTo>
                    <a:pt x="173" y="1961"/>
                  </a:lnTo>
                  <a:lnTo>
                    <a:pt x="27" y="2139"/>
                  </a:lnTo>
                  <a:lnTo>
                    <a:pt x="9" y="2158"/>
                  </a:lnTo>
                  <a:lnTo>
                    <a:pt x="9" y="2167"/>
                  </a:lnTo>
                  <a:lnTo>
                    <a:pt x="0" y="2176"/>
                  </a:lnTo>
                  <a:lnTo>
                    <a:pt x="9" y="2186"/>
                  </a:lnTo>
                  <a:lnTo>
                    <a:pt x="9" y="2195"/>
                  </a:lnTo>
                  <a:lnTo>
                    <a:pt x="27" y="2204"/>
                  </a:lnTo>
                  <a:lnTo>
                    <a:pt x="54" y="2195"/>
                  </a:lnTo>
                  <a:lnTo>
                    <a:pt x="155" y="2092"/>
                  </a:lnTo>
                  <a:lnTo>
                    <a:pt x="228" y="2007"/>
                  </a:lnTo>
                  <a:lnTo>
                    <a:pt x="300" y="1904"/>
                  </a:lnTo>
                  <a:lnTo>
                    <a:pt x="364" y="1773"/>
                  </a:lnTo>
                  <a:lnTo>
                    <a:pt x="446" y="1529"/>
                  </a:lnTo>
                  <a:lnTo>
                    <a:pt x="492" y="1304"/>
                  </a:lnTo>
                  <a:lnTo>
                    <a:pt x="501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1"/>
            <p:cNvSpPr>
              <a:spLocks/>
            </p:cNvSpPr>
            <p:nvPr/>
          </p:nvSpPr>
          <p:spPr bwMode="auto">
            <a:xfrm>
              <a:off x="30852" y="4497"/>
              <a:ext cx="1067" cy="1004"/>
            </a:xfrm>
            <a:custGeom>
              <a:avLst/>
              <a:gdLst/>
              <a:ahLst/>
              <a:cxnLst>
                <a:cxn ang="0">
                  <a:pos x="666" y="263"/>
                </a:cxn>
                <a:cxn ang="0">
                  <a:pos x="729" y="122"/>
                </a:cxn>
                <a:cxn ang="0">
                  <a:pos x="866" y="47"/>
                </a:cxn>
                <a:cxn ang="0">
                  <a:pos x="903" y="57"/>
                </a:cxn>
                <a:cxn ang="0">
                  <a:pos x="966" y="75"/>
                </a:cxn>
                <a:cxn ang="0">
                  <a:pos x="884" y="141"/>
                </a:cxn>
                <a:cxn ang="0">
                  <a:pos x="866" y="216"/>
                </a:cxn>
                <a:cxn ang="0">
                  <a:pos x="894" y="263"/>
                </a:cxn>
                <a:cxn ang="0">
                  <a:pos x="966" y="272"/>
                </a:cxn>
                <a:cxn ang="0">
                  <a:pos x="1012" y="254"/>
                </a:cxn>
                <a:cxn ang="0">
                  <a:pos x="1058" y="179"/>
                </a:cxn>
                <a:cxn ang="0">
                  <a:pos x="1048" y="94"/>
                </a:cxn>
                <a:cxn ang="0">
                  <a:pos x="966" y="19"/>
                </a:cxn>
                <a:cxn ang="0">
                  <a:pos x="866" y="0"/>
                </a:cxn>
                <a:cxn ang="0">
                  <a:pos x="720" y="66"/>
                </a:cxn>
                <a:cxn ang="0">
                  <a:pos x="638" y="169"/>
                </a:cxn>
                <a:cxn ang="0">
                  <a:pos x="529" y="28"/>
                </a:cxn>
                <a:cxn ang="0">
                  <a:pos x="410" y="0"/>
                </a:cxn>
                <a:cxn ang="0">
                  <a:pos x="219" y="75"/>
                </a:cxn>
                <a:cxn ang="0">
                  <a:pos x="101" y="225"/>
                </a:cxn>
                <a:cxn ang="0">
                  <a:pos x="64" y="338"/>
                </a:cxn>
                <a:cxn ang="0">
                  <a:pos x="73" y="357"/>
                </a:cxn>
                <a:cxn ang="0">
                  <a:pos x="101" y="366"/>
                </a:cxn>
                <a:cxn ang="0">
                  <a:pos x="119" y="338"/>
                </a:cxn>
                <a:cxn ang="0">
                  <a:pos x="228" y="141"/>
                </a:cxn>
                <a:cxn ang="0">
                  <a:pos x="356" y="57"/>
                </a:cxn>
                <a:cxn ang="0">
                  <a:pos x="438" y="57"/>
                </a:cxn>
                <a:cxn ang="0">
                  <a:pos x="511" y="122"/>
                </a:cxn>
                <a:cxn ang="0">
                  <a:pos x="520" y="254"/>
                </a:cxn>
                <a:cxn ang="0">
                  <a:pos x="483" y="422"/>
                </a:cxn>
                <a:cxn ang="0">
                  <a:pos x="401" y="723"/>
                </a:cxn>
                <a:cxn ang="0">
                  <a:pos x="292" y="920"/>
                </a:cxn>
                <a:cxn ang="0">
                  <a:pos x="164" y="948"/>
                </a:cxn>
                <a:cxn ang="0">
                  <a:pos x="92" y="920"/>
                </a:cxn>
                <a:cxn ang="0">
                  <a:pos x="155" y="892"/>
                </a:cxn>
                <a:cxn ang="0">
                  <a:pos x="192" y="835"/>
                </a:cxn>
                <a:cxn ang="0">
                  <a:pos x="183" y="760"/>
                </a:cxn>
                <a:cxn ang="0">
                  <a:pos x="137" y="732"/>
                </a:cxn>
                <a:cxn ang="0">
                  <a:pos x="82" y="732"/>
                </a:cxn>
                <a:cxn ang="0">
                  <a:pos x="19" y="779"/>
                </a:cxn>
                <a:cxn ang="0">
                  <a:pos x="0" y="854"/>
                </a:cxn>
                <a:cxn ang="0">
                  <a:pos x="64" y="967"/>
                </a:cxn>
                <a:cxn ang="0">
                  <a:pos x="201" y="1004"/>
                </a:cxn>
                <a:cxn ang="0">
                  <a:pos x="338" y="948"/>
                </a:cxn>
                <a:cxn ang="0">
                  <a:pos x="410" y="854"/>
                </a:cxn>
                <a:cxn ang="0">
                  <a:pos x="456" y="892"/>
                </a:cxn>
                <a:cxn ang="0">
                  <a:pos x="565" y="985"/>
                </a:cxn>
                <a:cxn ang="0">
                  <a:pos x="757" y="985"/>
                </a:cxn>
                <a:cxn ang="0">
                  <a:pos x="912" y="854"/>
                </a:cxn>
                <a:cxn ang="0">
                  <a:pos x="985" y="704"/>
                </a:cxn>
                <a:cxn ang="0">
                  <a:pos x="994" y="648"/>
                </a:cxn>
                <a:cxn ang="0">
                  <a:pos x="957" y="638"/>
                </a:cxn>
                <a:cxn ang="0">
                  <a:pos x="948" y="666"/>
                </a:cxn>
                <a:cxn ang="0">
                  <a:pos x="839" y="863"/>
                </a:cxn>
                <a:cxn ang="0">
                  <a:pos x="711" y="948"/>
                </a:cxn>
                <a:cxn ang="0">
                  <a:pos x="602" y="938"/>
                </a:cxn>
                <a:cxn ang="0">
                  <a:pos x="565" y="892"/>
                </a:cxn>
                <a:cxn ang="0">
                  <a:pos x="547" y="835"/>
                </a:cxn>
                <a:cxn ang="0">
                  <a:pos x="547" y="760"/>
                </a:cxn>
                <a:cxn ang="0">
                  <a:pos x="575" y="610"/>
                </a:cxn>
              </a:cxnLst>
              <a:rect l="0" t="0" r="r" b="b"/>
              <a:pathLst>
                <a:path w="1067" h="1004">
                  <a:moveTo>
                    <a:pt x="647" y="310"/>
                  </a:moveTo>
                  <a:lnTo>
                    <a:pt x="666" y="263"/>
                  </a:lnTo>
                  <a:lnTo>
                    <a:pt x="684" y="197"/>
                  </a:lnTo>
                  <a:lnTo>
                    <a:pt x="729" y="122"/>
                  </a:lnTo>
                  <a:lnTo>
                    <a:pt x="784" y="75"/>
                  </a:lnTo>
                  <a:lnTo>
                    <a:pt x="866" y="47"/>
                  </a:lnTo>
                  <a:lnTo>
                    <a:pt x="875" y="47"/>
                  </a:lnTo>
                  <a:lnTo>
                    <a:pt x="903" y="57"/>
                  </a:lnTo>
                  <a:lnTo>
                    <a:pt x="939" y="66"/>
                  </a:lnTo>
                  <a:lnTo>
                    <a:pt x="966" y="75"/>
                  </a:lnTo>
                  <a:lnTo>
                    <a:pt x="939" y="85"/>
                  </a:lnTo>
                  <a:lnTo>
                    <a:pt x="884" y="141"/>
                  </a:lnTo>
                  <a:lnTo>
                    <a:pt x="866" y="197"/>
                  </a:lnTo>
                  <a:lnTo>
                    <a:pt x="866" y="216"/>
                  </a:lnTo>
                  <a:lnTo>
                    <a:pt x="875" y="244"/>
                  </a:lnTo>
                  <a:lnTo>
                    <a:pt x="894" y="263"/>
                  </a:lnTo>
                  <a:lnTo>
                    <a:pt x="921" y="272"/>
                  </a:lnTo>
                  <a:lnTo>
                    <a:pt x="966" y="272"/>
                  </a:lnTo>
                  <a:lnTo>
                    <a:pt x="994" y="263"/>
                  </a:lnTo>
                  <a:lnTo>
                    <a:pt x="1012" y="254"/>
                  </a:lnTo>
                  <a:lnTo>
                    <a:pt x="1048" y="216"/>
                  </a:lnTo>
                  <a:lnTo>
                    <a:pt x="1058" y="179"/>
                  </a:lnTo>
                  <a:lnTo>
                    <a:pt x="1067" y="150"/>
                  </a:lnTo>
                  <a:lnTo>
                    <a:pt x="1048" y="94"/>
                  </a:lnTo>
                  <a:lnTo>
                    <a:pt x="1012" y="47"/>
                  </a:lnTo>
                  <a:lnTo>
                    <a:pt x="966" y="19"/>
                  </a:lnTo>
                  <a:lnTo>
                    <a:pt x="912" y="10"/>
                  </a:lnTo>
                  <a:lnTo>
                    <a:pt x="866" y="0"/>
                  </a:lnTo>
                  <a:lnTo>
                    <a:pt x="784" y="19"/>
                  </a:lnTo>
                  <a:lnTo>
                    <a:pt x="720" y="66"/>
                  </a:lnTo>
                  <a:lnTo>
                    <a:pt x="666" y="122"/>
                  </a:lnTo>
                  <a:lnTo>
                    <a:pt x="638" y="169"/>
                  </a:lnTo>
                  <a:lnTo>
                    <a:pt x="593" y="85"/>
                  </a:lnTo>
                  <a:lnTo>
                    <a:pt x="529" y="28"/>
                  </a:lnTo>
                  <a:lnTo>
                    <a:pt x="465" y="10"/>
                  </a:lnTo>
                  <a:lnTo>
                    <a:pt x="410" y="0"/>
                  </a:lnTo>
                  <a:lnTo>
                    <a:pt x="310" y="19"/>
                  </a:lnTo>
                  <a:lnTo>
                    <a:pt x="219" y="75"/>
                  </a:lnTo>
                  <a:lnTo>
                    <a:pt x="155" y="150"/>
                  </a:lnTo>
                  <a:lnTo>
                    <a:pt x="101" y="225"/>
                  </a:lnTo>
                  <a:lnTo>
                    <a:pt x="73" y="300"/>
                  </a:lnTo>
                  <a:lnTo>
                    <a:pt x="64" y="338"/>
                  </a:lnTo>
                  <a:lnTo>
                    <a:pt x="64" y="357"/>
                  </a:lnTo>
                  <a:lnTo>
                    <a:pt x="73" y="357"/>
                  </a:lnTo>
                  <a:lnTo>
                    <a:pt x="82" y="366"/>
                  </a:lnTo>
                  <a:lnTo>
                    <a:pt x="101" y="366"/>
                  </a:lnTo>
                  <a:lnTo>
                    <a:pt x="110" y="357"/>
                  </a:lnTo>
                  <a:lnTo>
                    <a:pt x="119" y="338"/>
                  </a:lnTo>
                  <a:lnTo>
                    <a:pt x="174" y="216"/>
                  </a:lnTo>
                  <a:lnTo>
                    <a:pt x="228" y="141"/>
                  </a:lnTo>
                  <a:lnTo>
                    <a:pt x="292" y="85"/>
                  </a:lnTo>
                  <a:lnTo>
                    <a:pt x="356" y="57"/>
                  </a:lnTo>
                  <a:lnTo>
                    <a:pt x="401" y="47"/>
                  </a:lnTo>
                  <a:lnTo>
                    <a:pt x="438" y="57"/>
                  </a:lnTo>
                  <a:lnTo>
                    <a:pt x="474" y="75"/>
                  </a:lnTo>
                  <a:lnTo>
                    <a:pt x="511" y="122"/>
                  </a:lnTo>
                  <a:lnTo>
                    <a:pt x="520" y="197"/>
                  </a:lnTo>
                  <a:lnTo>
                    <a:pt x="520" y="254"/>
                  </a:lnTo>
                  <a:lnTo>
                    <a:pt x="502" y="319"/>
                  </a:lnTo>
                  <a:lnTo>
                    <a:pt x="483" y="422"/>
                  </a:lnTo>
                  <a:lnTo>
                    <a:pt x="447" y="554"/>
                  </a:lnTo>
                  <a:lnTo>
                    <a:pt x="401" y="723"/>
                  </a:lnTo>
                  <a:lnTo>
                    <a:pt x="356" y="845"/>
                  </a:lnTo>
                  <a:lnTo>
                    <a:pt x="292" y="920"/>
                  </a:lnTo>
                  <a:lnTo>
                    <a:pt x="201" y="948"/>
                  </a:lnTo>
                  <a:lnTo>
                    <a:pt x="164" y="948"/>
                  </a:lnTo>
                  <a:lnTo>
                    <a:pt x="128" y="938"/>
                  </a:lnTo>
                  <a:lnTo>
                    <a:pt x="92" y="920"/>
                  </a:lnTo>
                  <a:lnTo>
                    <a:pt x="128" y="910"/>
                  </a:lnTo>
                  <a:lnTo>
                    <a:pt x="155" y="892"/>
                  </a:lnTo>
                  <a:lnTo>
                    <a:pt x="174" y="873"/>
                  </a:lnTo>
                  <a:lnTo>
                    <a:pt x="192" y="835"/>
                  </a:lnTo>
                  <a:lnTo>
                    <a:pt x="192" y="779"/>
                  </a:lnTo>
                  <a:lnTo>
                    <a:pt x="183" y="760"/>
                  </a:lnTo>
                  <a:lnTo>
                    <a:pt x="155" y="732"/>
                  </a:lnTo>
                  <a:lnTo>
                    <a:pt x="137" y="732"/>
                  </a:lnTo>
                  <a:lnTo>
                    <a:pt x="119" y="723"/>
                  </a:lnTo>
                  <a:lnTo>
                    <a:pt x="82" y="732"/>
                  </a:lnTo>
                  <a:lnTo>
                    <a:pt x="46" y="751"/>
                  </a:lnTo>
                  <a:lnTo>
                    <a:pt x="19" y="779"/>
                  </a:lnTo>
                  <a:lnTo>
                    <a:pt x="0" y="816"/>
                  </a:lnTo>
                  <a:lnTo>
                    <a:pt x="0" y="854"/>
                  </a:lnTo>
                  <a:lnTo>
                    <a:pt x="19" y="920"/>
                  </a:lnTo>
                  <a:lnTo>
                    <a:pt x="64" y="967"/>
                  </a:lnTo>
                  <a:lnTo>
                    <a:pt x="128" y="995"/>
                  </a:lnTo>
                  <a:lnTo>
                    <a:pt x="201" y="1004"/>
                  </a:lnTo>
                  <a:lnTo>
                    <a:pt x="274" y="985"/>
                  </a:lnTo>
                  <a:lnTo>
                    <a:pt x="338" y="948"/>
                  </a:lnTo>
                  <a:lnTo>
                    <a:pt x="383" y="901"/>
                  </a:lnTo>
                  <a:lnTo>
                    <a:pt x="410" y="854"/>
                  </a:lnTo>
                  <a:lnTo>
                    <a:pt x="429" y="835"/>
                  </a:lnTo>
                  <a:lnTo>
                    <a:pt x="456" y="892"/>
                  </a:lnTo>
                  <a:lnTo>
                    <a:pt x="502" y="948"/>
                  </a:lnTo>
                  <a:lnTo>
                    <a:pt x="565" y="985"/>
                  </a:lnTo>
                  <a:lnTo>
                    <a:pt x="657" y="1004"/>
                  </a:lnTo>
                  <a:lnTo>
                    <a:pt x="757" y="985"/>
                  </a:lnTo>
                  <a:lnTo>
                    <a:pt x="839" y="929"/>
                  </a:lnTo>
                  <a:lnTo>
                    <a:pt x="912" y="854"/>
                  </a:lnTo>
                  <a:lnTo>
                    <a:pt x="957" y="770"/>
                  </a:lnTo>
                  <a:lnTo>
                    <a:pt x="985" y="704"/>
                  </a:lnTo>
                  <a:lnTo>
                    <a:pt x="994" y="657"/>
                  </a:lnTo>
                  <a:lnTo>
                    <a:pt x="994" y="648"/>
                  </a:lnTo>
                  <a:lnTo>
                    <a:pt x="985" y="638"/>
                  </a:lnTo>
                  <a:lnTo>
                    <a:pt x="957" y="638"/>
                  </a:lnTo>
                  <a:lnTo>
                    <a:pt x="948" y="648"/>
                  </a:lnTo>
                  <a:lnTo>
                    <a:pt x="948" y="666"/>
                  </a:lnTo>
                  <a:lnTo>
                    <a:pt x="894" y="788"/>
                  </a:lnTo>
                  <a:lnTo>
                    <a:pt x="839" y="863"/>
                  </a:lnTo>
                  <a:lnTo>
                    <a:pt x="766" y="920"/>
                  </a:lnTo>
                  <a:lnTo>
                    <a:pt x="711" y="948"/>
                  </a:lnTo>
                  <a:lnTo>
                    <a:pt x="629" y="948"/>
                  </a:lnTo>
                  <a:lnTo>
                    <a:pt x="602" y="938"/>
                  </a:lnTo>
                  <a:lnTo>
                    <a:pt x="575" y="920"/>
                  </a:lnTo>
                  <a:lnTo>
                    <a:pt x="565" y="892"/>
                  </a:lnTo>
                  <a:lnTo>
                    <a:pt x="547" y="863"/>
                  </a:lnTo>
                  <a:lnTo>
                    <a:pt x="547" y="835"/>
                  </a:lnTo>
                  <a:lnTo>
                    <a:pt x="538" y="807"/>
                  </a:lnTo>
                  <a:lnTo>
                    <a:pt x="547" y="760"/>
                  </a:lnTo>
                  <a:lnTo>
                    <a:pt x="556" y="694"/>
                  </a:lnTo>
                  <a:lnTo>
                    <a:pt x="575" y="610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2"/>
            <p:cNvSpPr>
              <a:spLocks/>
            </p:cNvSpPr>
            <p:nvPr/>
          </p:nvSpPr>
          <p:spPr bwMode="auto">
            <a:xfrm>
              <a:off x="32065" y="3897"/>
              <a:ext cx="911" cy="694"/>
            </a:xfrm>
            <a:custGeom>
              <a:avLst/>
              <a:gdLst/>
              <a:ahLst/>
              <a:cxnLst>
                <a:cxn ang="0">
                  <a:pos x="100" y="600"/>
                </a:cxn>
                <a:cxn ang="0">
                  <a:pos x="91" y="638"/>
                </a:cxn>
                <a:cxn ang="0">
                  <a:pos x="109" y="675"/>
                </a:cxn>
                <a:cxn ang="0">
                  <a:pos x="173" y="685"/>
                </a:cxn>
                <a:cxn ang="0">
                  <a:pos x="218" y="619"/>
                </a:cxn>
                <a:cxn ang="0">
                  <a:pos x="227" y="563"/>
                </a:cxn>
                <a:cxn ang="0">
                  <a:pos x="264" y="422"/>
                </a:cxn>
                <a:cxn ang="0">
                  <a:pos x="300" y="291"/>
                </a:cxn>
                <a:cxn ang="0">
                  <a:pos x="319" y="234"/>
                </a:cxn>
                <a:cxn ang="0">
                  <a:pos x="391" y="131"/>
                </a:cxn>
                <a:cxn ang="0">
                  <a:pos x="501" y="56"/>
                </a:cxn>
                <a:cxn ang="0">
                  <a:pos x="601" y="37"/>
                </a:cxn>
                <a:cxn ang="0">
                  <a:pos x="647" y="66"/>
                </a:cxn>
                <a:cxn ang="0">
                  <a:pos x="656" y="103"/>
                </a:cxn>
                <a:cxn ang="0">
                  <a:pos x="665" y="150"/>
                </a:cxn>
                <a:cxn ang="0">
                  <a:pos x="601" y="413"/>
                </a:cxn>
                <a:cxn ang="0">
                  <a:pos x="565" y="506"/>
                </a:cxn>
                <a:cxn ang="0">
                  <a:pos x="555" y="563"/>
                </a:cxn>
                <a:cxn ang="0">
                  <a:pos x="574" y="628"/>
                </a:cxn>
                <a:cxn ang="0">
                  <a:pos x="628" y="675"/>
                </a:cxn>
                <a:cxn ang="0">
                  <a:pos x="692" y="694"/>
                </a:cxn>
                <a:cxn ang="0">
                  <a:pos x="838" y="619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1"/>
                </a:cxn>
                <a:cxn ang="0">
                  <a:pos x="865" y="441"/>
                </a:cxn>
                <a:cxn ang="0">
                  <a:pos x="856" y="460"/>
                </a:cxn>
                <a:cxn ang="0">
                  <a:pos x="765" y="628"/>
                </a:cxn>
                <a:cxn ang="0">
                  <a:pos x="683" y="647"/>
                </a:cxn>
                <a:cxn ang="0">
                  <a:pos x="665" y="619"/>
                </a:cxn>
                <a:cxn ang="0">
                  <a:pos x="674" y="535"/>
                </a:cxn>
                <a:cxn ang="0">
                  <a:pos x="701" y="469"/>
                </a:cxn>
                <a:cxn ang="0">
                  <a:pos x="747" y="338"/>
                </a:cxn>
                <a:cxn ang="0">
                  <a:pos x="774" y="169"/>
                </a:cxn>
                <a:cxn ang="0">
                  <a:pos x="729" y="47"/>
                </a:cxn>
                <a:cxn ang="0">
                  <a:pos x="637" y="0"/>
                </a:cxn>
                <a:cxn ang="0">
                  <a:pos x="501" y="9"/>
                </a:cxn>
                <a:cxn ang="0">
                  <a:pos x="373" y="84"/>
                </a:cxn>
                <a:cxn ang="0">
                  <a:pos x="309" y="66"/>
                </a:cxn>
                <a:cxn ang="0">
                  <a:pos x="218" y="0"/>
                </a:cxn>
                <a:cxn ang="0">
                  <a:pos x="118" y="9"/>
                </a:cxn>
                <a:cxn ang="0">
                  <a:pos x="72" y="37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3"/>
                </a:cxn>
                <a:cxn ang="0">
                  <a:pos x="45" y="234"/>
                </a:cxn>
                <a:cxn ang="0">
                  <a:pos x="118" y="66"/>
                </a:cxn>
                <a:cxn ang="0">
                  <a:pos x="182" y="37"/>
                </a:cxn>
                <a:cxn ang="0">
                  <a:pos x="209" y="94"/>
                </a:cxn>
                <a:cxn ang="0">
                  <a:pos x="209" y="141"/>
                </a:cxn>
                <a:cxn ang="0">
                  <a:pos x="173" y="319"/>
                </a:cxn>
                <a:cxn ang="0">
                  <a:pos x="154" y="385"/>
                </a:cxn>
              </a:cxnLst>
              <a:rect l="0" t="0" r="r" b="b"/>
              <a:pathLst>
                <a:path w="911" h="694">
                  <a:moveTo>
                    <a:pt x="109" y="582"/>
                  </a:moveTo>
                  <a:lnTo>
                    <a:pt x="100" y="600"/>
                  </a:lnTo>
                  <a:lnTo>
                    <a:pt x="100" y="628"/>
                  </a:lnTo>
                  <a:lnTo>
                    <a:pt x="91" y="638"/>
                  </a:lnTo>
                  <a:lnTo>
                    <a:pt x="100" y="666"/>
                  </a:lnTo>
                  <a:lnTo>
                    <a:pt x="109" y="675"/>
                  </a:lnTo>
                  <a:lnTo>
                    <a:pt x="145" y="694"/>
                  </a:lnTo>
                  <a:lnTo>
                    <a:pt x="173" y="685"/>
                  </a:lnTo>
                  <a:lnTo>
                    <a:pt x="191" y="675"/>
                  </a:lnTo>
                  <a:lnTo>
                    <a:pt x="218" y="619"/>
                  </a:lnTo>
                  <a:lnTo>
                    <a:pt x="227" y="591"/>
                  </a:lnTo>
                  <a:lnTo>
                    <a:pt x="227" y="563"/>
                  </a:lnTo>
                  <a:lnTo>
                    <a:pt x="236" y="535"/>
                  </a:lnTo>
                  <a:lnTo>
                    <a:pt x="264" y="422"/>
                  </a:lnTo>
                  <a:lnTo>
                    <a:pt x="291" y="319"/>
                  </a:lnTo>
                  <a:lnTo>
                    <a:pt x="300" y="291"/>
                  </a:lnTo>
                  <a:lnTo>
                    <a:pt x="300" y="272"/>
                  </a:lnTo>
                  <a:lnTo>
                    <a:pt x="319" y="234"/>
                  </a:lnTo>
                  <a:lnTo>
                    <a:pt x="355" y="178"/>
                  </a:lnTo>
                  <a:lnTo>
                    <a:pt x="391" y="131"/>
                  </a:lnTo>
                  <a:lnTo>
                    <a:pt x="437" y="84"/>
                  </a:lnTo>
                  <a:lnTo>
                    <a:pt x="501" y="56"/>
                  </a:lnTo>
                  <a:lnTo>
                    <a:pt x="574" y="37"/>
                  </a:lnTo>
                  <a:lnTo>
                    <a:pt x="601" y="37"/>
                  </a:lnTo>
                  <a:lnTo>
                    <a:pt x="628" y="47"/>
                  </a:lnTo>
                  <a:lnTo>
                    <a:pt x="647" y="66"/>
                  </a:lnTo>
                  <a:lnTo>
                    <a:pt x="656" y="84"/>
                  </a:lnTo>
                  <a:lnTo>
                    <a:pt x="656" y="103"/>
                  </a:lnTo>
                  <a:lnTo>
                    <a:pt x="665" y="112"/>
                  </a:lnTo>
                  <a:lnTo>
                    <a:pt x="665" y="150"/>
                  </a:lnTo>
                  <a:lnTo>
                    <a:pt x="656" y="225"/>
                  </a:lnTo>
                  <a:lnTo>
                    <a:pt x="601" y="413"/>
                  </a:lnTo>
                  <a:lnTo>
                    <a:pt x="574" y="478"/>
                  </a:lnTo>
                  <a:lnTo>
                    <a:pt x="565" y="506"/>
                  </a:lnTo>
                  <a:lnTo>
                    <a:pt x="555" y="525"/>
                  </a:lnTo>
                  <a:lnTo>
                    <a:pt x="555" y="563"/>
                  </a:lnTo>
                  <a:lnTo>
                    <a:pt x="565" y="600"/>
                  </a:lnTo>
                  <a:lnTo>
                    <a:pt x="574" y="628"/>
                  </a:lnTo>
                  <a:lnTo>
                    <a:pt x="601" y="657"/>
                  </a:lnTo>
                  <a:lnTo>
                    <a:pt x="628" y="675"/>
                  </a:lnTo>
                  <a:lnTo>
                    <a:pt x="656" y="685"/>
                  </a:lnTo>
                  <a:lnTo>
                    <a:pt x="692" y="694"/>
                  </a:lnTo>
                  <a:lnTo>
                    <a:pt x="774" y="666"/>
                  </a:lnTo>
                  <a:lnTo>
                    <a:pt x="838" y="619"/>
                  </a:lnTo>
                  <a:lnTo>
                    <a:pt x="884" y="544"/>
                  </a:lnTo>
                  <a:lnTo>
                    <a:pt x="902" y="488"/>
                  </a:lnTo>
                  <a:lnTo>
                    <a:pt x="911" y="450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1"/>
                  </a:lnTo>
                  <a:lnTo>
                    <a:pt x="874" y="431"/>
                  </a:lnTo>
                  <a:lnTo>
                    <a:pt x="865" y="441"/>
                  </a:lnTo>
                  <a:lnTo>
                    <a:pt x="865" y="450"/>
                  </a:lnTo>
                  <a:lnTo>
                    <a:pt x="856" y="460"/>
                  </a:lnTo>
                  <a:lnTo>
                    <a:pt x="820" y="563"/>
                  </a:lnTo>
                  <a:lnTo>
                    <a:pt x="765" y="628"/>
                  </a:lnTo>
                  <a:lnTo>
                    <a:pt x="701" y="647"/>
                  </a:lnTo>
                  <a:lnTo>
                    <a:pt x="683" y="647"/>
                  </a:lnTo>
                  <a:lnTo>
                    <a:pt x="674" y="628"/>
                  </a:lnTo>
                  <a:lnTo>
                    <a:pt x="665" y="619"/>
                  </a:lnTo>
                  <a:lnTo>
                    <a:pt x="665" y="553"/>
                  </a:lnTo>
                  <a:lnTo>
                    <a:pt x="674" y="535"/>
                  </a:lnTo>
                  <a:lnTo>
                    <a:pt x="683" y="506"/>
                  </a:lnTo>
                  <a:lnTo>
                    <a:pt x="701" y="469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5" y="244"/>
                  </a:lnTo>
                  <a:lnTo>
                    <a:pt x="774" y="169"/>
                  </a:lnTo>
                  <a:lnTo>
                    <a:pt x="765" y="94"/>
                  </a:lnTo>
                  <a:lnTo>
                    <a:pt x="729" y="47"/>
                  </a:lnTo>
                  <a:lnTo>
                    <a:pt x="683" y="9"/>
                  </a:lnTo>
                  <a:lnTo>
                    <a:pt x="637" y="0"/>
                  </a:lnTo>
                  <a:lnTo>
                    <a:pt x="583" y="0"/>
                  </a:lnTo>
                  <a:lnTo>
                    <a:pt x="501" y="9"/>
                  </a:lnTo>
                  <a:lnTo>
                    <a:pt x="428" y="47"/>
                  </a:lnTo>
                  <a:lnTo>
                    <a:pt x="373" y="84"/>
                  </a:lnTo>
                  <a:lnTo>
                    <a:pt x="328" y="131"/>
                  </a:lnTo>
                  <a:lnTo>
                    <a:pt x="309" y="66"/>
                  </a:lnTo>
                  <a:lnTo>
                    <a:pt x="264" y="28"/>
                  </a:lnTo>
                  <a:lnTo>
                    <a:pt x="218" y="0"/>
                  </a:lnTo>
                  <a:lnTo>
                    <a:pt x="145" y="0"/>
                  </a:lnTo>
                  <a:lnTo>
                    <a:pt x="118" y="9"/>
                  </a:lnTo>
                  <a:lnTo>
                    <a:pt x="91" y="28"/>
                  </a:lnTo>
                  <a:lnTo>
                    <a:pt x="72" y="37"/>
                  </a:lnTo>
                  <a:lnTo>
                    <a:pt x="54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6" y="253"/>
                  </a:lnTo>
                  <a:lnTo>
                    <a:pt x="45" y="244"/>
                  </a:lnTo>
                  <a:lnTo>
                    <a:pt x="45" y="234"/>
                  </a:lnTo>
                  <a:lnTo>
                    <a:pt x="82" y="122"/>
                  </a:lnTo>
                  <a:lnTo>
                    <a:pt x="118" y="66"/>
                  </a:lnTo>
                  <a:lnTo>
                    <a:pt x="164" y="37"/>
                  </a:lnTo>
                  <a:lnTo>
                    <a:pt x="182" y="37"/>
                  </a:lnTo>
                  <a:lnTo>
                    <a:pt x="209" y="66"/>
                  </a:lnTo>
                  <a:lnTo>
                    <a:pt x="209" y="94"/>
                  </a:lnTo>
                  <a:lnTo>
                    <a:pt x="218" y="112"/>
                  </a:lnTo>
                  <a:lnTo>
                    <a:pt x="209" y="141"/>
                  </a:lnTo>
                  <a:lnTo>
                    <a:pt x="209" y="169"/>
                  </a:lnTo>
                  <a:lnTo>
                    <a:pt x="173" y="319"/>
                  </a:lnTo>
                  <a:lnTo>
                    <a:pt x="164" y="347"/>
                  </a:lnTo>
                  <a:lnTo>
                    <a:pt x="154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36" grpId="0"/>
      <p:bldP spid="112" grpId="0"/>
      <p:bldP spid="146" grpId="0"/>
      <p:bldP spid="1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676400" y="1524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Solve this recurrence…or else!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-152400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12" name="Text Box 4"/>
          <p:cNvSpPr txBox="1">
            <a:spLocks noChangeArrowheads="1"/>
          </p:cNvSpPr>
          <p:nvPr/>
        </p:nvSpPr>
        <p:spPr bwMode="auto">
          <a:xfrm>
            <a:off x="5791200" y="6858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n&gt;2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32166" y="1256443"/>
            <a:ext cx="1108490" cy="343757"/>
            <a:chOff x="2397" y="2797"/>
            <a:chExt cx="5943" cy="1843"/>
          </a:xfrm>
        </p:grpSpPr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2397" y="3299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3544" y="3570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32"/>
            <p:cNvSpPr>
              <a:spLocks noEditPoints="1"/>
            </p:cNvSpPr>
            <p:nvPr/>
          </p:nvSpPr>
          <p:spPr bwMode="auto">
            <a:xfrm>
              <a:off x="5160" y="3466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7423" y="2797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09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4" y="1508"/>
                </a:cxn>
                <a:cxn ang="0">
                  <a:pos x="696" y="1463"/>
                </a:cxn>
                <a:cxn ang="0">
                  <a:pos x="771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1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0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1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0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09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7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4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1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1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0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0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1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0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8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3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37166" y="1219200"/>
            <a:ext cx="1109198" cy="343391"/>
            <a:chOff x="2397" y="3085"/>
            <a:chExt cx="5853" cy="1812"/>
          </a:xfrm>
        </p:grpSpPr>
        <p:sp>
          <p:nvSpPr>
            <p:cNvPr id="43046" name="Freeform 38"/>
            <p:cNvSpPr>
              <a:spLocks noEditPoints="1"/>
            </p:cNvSpPr>
            <p:nvPr/>
          </p:nvSpPr>
          <p:spPr bwMode="auto">
            <a:xfrm>
              <a:off x="2397" y="3587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39"/>
            <p:cNvSpPr>
              <a:spLocks/>
            </p:cNvSpPr>
            <p:nvPr/>
          </p:nvSpPr>
          <p:spPr bwMode="auto">
            <a:xfrm>
              <a:off x="3631" y="3858"/>
              <a:ext cx="555" cy="1039"/>
            </a:xfrm>
            <a:custGeom>
              <a:avLst/>
              <a:gdLst/>
              <a:ahLst/>
              <a:cxnLst>
                <a:cxn ang="0">
                  <a:pos x="344" y="43"/>
                </a:cxn>
                <a:cxn ang="0">
                  <a:pos x="344" y="23"/>
                </a:cxn>
                <a:cxn ang="0">
                  <a:pos x="340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9" y="0"/>
                </a:cxn>
                <a:cxn ang="0">
                  <a:pos x="261" y="33"/>
                </a:cxn>
                <a:cxn ang="0">
                  <a:pos x="219" y="57"/>
                </a:cxn>
                <a:cxn ang="0">
                  <a:pos x="177" y="74"/>
                </a:cxn>
                <a:cxn ang="0">
                  <a:pos x="136" y="86"/>
                </a:cxn>
                <a:cxn ang="0">
                  <a:pos x="96" y="94"/>
                </a:cxn>
                <a:cxn ang="0">
                  <a:pos x="58" y="98"/>
                </a:cxn>
                <a:cxn ang="0">
                  <a:pos x="26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8" y="155"/>
                </a:cxn>
                <a:cxn ang="0">
                  <a:pos x="70" y="153"/>
                </a:cxn>
                <a:cxn ang="0">
                  <a:pos x="118" y="147"/>
                </a:cxn>
                <a:cxn ang="0">
                  <a:pos x="169" y="133"/>
                </a:cxn>
                <a:cxn ang="0">
                  <a:pos x="221" y="113"/>
                </a:cxn>
                <a:cxn ang="0">
                  <a:pos x="221" y="927"/>
                </a:cxn>
                <a:cxn ang="0">
                  <a:pos x="219" y="941"/>
                </a:cxn>
                <a:cxn ang="0">
                  <a:pos x="215" y="951"/>
                </a:cxn>
                <a:cxn ang="0">
                  <a:pos x="207" y="961"/>
                </a:cxn>
                <a:cxn ang="0">
                  <a:pos x="195" y="970"/>
                </a:cxn>
                <a:cxn ang="0">
                  <a:pos x="175" y="976"/>
                </a:cxn>
                <a:cxn ang="0">
                  <a:pos x="149" y="980"/>
                </a:cxn>
                <a:cxn ang="0">
                  <a:pos x="114" y="982"/>
                </a:cxn>
                <a:cxn ang="0">
                  <a:pos x="10" y="982"/>
                </a:cxn>
                <a:cxn ang="0">
                  <a:pos x="10" y="1039"/>
                </a:cxn>
                <a:cxn ang="0">
                  <a:pos x="28" y="1039"/>
                </a:cxn>
                <a:cxn ang="0">
                  <a:pos x="56" y="1037"/>
                </a:cxn>
                <a:cxn ang="0">
                  <a:pos x="94" y="1037"/>
                </a:cxn>
                <a:cxn ang="0">
                  <a:pos x="136" y="1035"/>
                </a:cxn>
                <a:cxn ang="0">
                  <a:pos x="177" y="1035"/>
                </a:cxn>
                <a:cxn ang="0">
                  <a:pos x="219" y="1033"/>
                </a:cxn>
                <a:cxn ang="0">
                  <a:pos x="340" y="1033"/>
                </a:cxn>
                <a:cxn ang="0">
                  <a:pos x="380" y="1035"/>
                </a:cxn>
                <a:cxn ang="0">
                  <a:pos x="424" y="1035"/>
                </a:cxn>
                <a:cxn ang="0">
                  <a:pos x="466" y="1037"/>
                </a:cxn>
                <a:cxn ang="0">
                  <a:pos x="505" y="1037"/>
                </a:cxn>
                <a:cxn ang="0">
                  <a:pos x="535" y="1039"/>
                </a:cxn>
                <a:cxn ang="0">
                  <a:pos x="555" y="1039"/>
                </a:cxn>
                <a:cxn ang="0">
                  <a:pos x="555" y="982"/>
                </a:cxn>
                <a:cxn ang="0">
                  <a:pos x="452" y="982"/>
                </a:cxn>
                <a:cxn ang="0">
                  <a:pos x="416" y="980"/>
                </a:cxn>
                <a:cxn ang="0">
                  <a:pos x="390" y="976"/>
                </a:cxn>
                <a:cxn ang="0">
                  <a:pos x="370" y="970"/>
                </a:cxn>
                <a:cxn ang="0">
                  <a:pos x="358" y="961"/>
                </a:cxn>
                <a:cxn ang="0">
                  <a:pos x="350" y="951"/>
                </a:cxn>
                <a:cxn ang="0">
                  <a:pos x="346" y="941"/>
                </a:cxn>
                <a:cxn ang="0">
                  <a:pos x="344" y="927"/>
                </a:cxn>
                <a:cxn ang="0">
                  <a:pos x="344" y="910"/>
                </a:cxn>
                <a:cxn ang="0">
                  <a:pos x="344" y="43"/>
                </a:cxn>
              </a:cxnLst>
              <a:rect l="0" t="0" r="r" b="b"/>
              <a:pathLst>
                <a:path w="555" h="1039">
                  <a:moveTo>
                    <a:pt x="344" y="43"/>
                  </a:moveTo>
                  <a:lnTo>
                    <a:pt x="344" y="23"/>
                  </a:lnTo>
                  <a:lnTo>
                    <a:pt x="340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9" y="0"/>
                  </a:lnTo>
                  <a:lnTo>
                    <a:pt x="261" y="33"/>
                  </a:lnTo>
                  <a:lnTo>
                    <a:pt x="219" y="57"/>
                  </a:lnTo>
                  <a:lnTo>
                    <a:pt x="177" y="74"/>
                  </a:lnTo>
                  <a:lnTo>
                    <a:pt x="136" y="86"/>
                  </a:lnTo>
                  <a:lnTo>
                    <a:pt x="96" y="94"/>
                  </a:lnTo>
                  <a:lnTo>
                    <a:pt x="58" y="98"/>
                  </a:lnTo>
                  <a:lnTo>
                    <a:pt x="26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8" y="155"/>
                  </a:lnTo>
                  <a:lnTo>
                    <a:pt x="70" y="153"/>
                  </a:lnTo>
                  <a:lnTo>
                    <a:pt x="118" y="147"/>
                  </a:lnTo>
                  <a:lnTo>
                    <a:pt x="169" y="133"/>
                  </a:lnTo>
                  <a:lnTo>
                    <a:pt x="221" y="113"/>
                  </a:lnTo>
                  <a:lnTo>
                    <a:pt x="221" y="927"/>
                  </a:lnTo>
                  <a:lnTo>
                    <a:pt x="219" y="941"/>
                  </a:lnTo>
                  <a:lnTo>
                    <a:pt x="215" y="951"/>
                  </a:lnTo>
                  <a:lnTo>
                    <a:pt x="207" y="961"/>
                  </a:lnTo>
                  <a:lnTo>
                    <a:pt x="195" y="970"/>
                  </a:lnTo>
                  <a:lnTo>
                    <a:pt x="175" y="976"/>
                  </a:lnTo>
                  <a:lnTo>
                    <a:pt x="149" y="980"/>
                  </a:lnTo>
                  <a:lnTo>
                    <a:pt x="114" y="982"/>
                  </a:lnTo>
                  <a:lnTo>
                    <a:pt x="10" y="982"/>
                  </a:lnTo>
                  <a:lnTo>
                    <a:pt x="10" y="1039"/>
                  </a:lnTo>
                  <a:lnTo>
                    <a:pt x="28" y="1039"/>
                  </a:lnTo>
                  <a:lnTo>
                    <a:pt x="56" y="1037"/>
                  </a:lnTo>
                  <a:lnTo>
                    <a:pt x="94" y="1037"/>
                  </a:lnTo>
                  <a:lnTo>
                    <a:pt x="136" y="1035"/>
                  </a:lnTo>
                  <a:lnTo>
                    <a:pt x="177" y="1035"/>
                  </a:lnTo>
                  <a:lnTo>
                    <a:pt x="219" y="1033"/>
                  </a:lnTo>
                  <a:lnTo>
                    <a:pt x="340" y="1033"/>
                  </a:lnTo>
                  <a:lnTo>
                    <a:pt x="380" y="1035"/>
                  </a:lnTo>
                  <a:lnTo>
                    <a:pt x="424" y="1035"/>
                  </a:lnTo>
                  <a:lnTo>
                    <a:pt x="466" y="1037"/>
                  </a:lnTo>
                  <a:lnTo>
                    <a:pt x="505" y="1037"/>
                  </a:lnTo>
                  <a:lnTo>
                    <a:pt x="535" y="1039"/>
                  </a:lnTo>
                  <a:lnTo>
                    <a:pt x="555" y="1039"/>
                  </a:lnTo>
                  <a:lnTo>
                    <a:pt x="555" y="982"/>
                  </a:lnTo>
                  <a:lnTo>
                    <a:pt x="452" y="982"/>
                  </a:lnTo>
                  <a:lnTo>
                    <a:pt x="416" y="980"/>
                  </a:lnTo>
                  <a:lnTo>
                    <a:pt x="390" y="976"/>
                  </a:lnTo>
                  <a:lnTo>
                    <a:pt x="370" y="970"/>
                  </a:lnTo>
                  <a:lnTo>
                    <a:pt x="358" y="961"/>
                  </a:lnTo>
                  <a:lnTo>
                    <a:pt x="350" y="951"/>
                  </a:lnTo>
                  <a:lnTo>
                    <a:pt x="346" y="941"/>
                  </a:lnTo>
                  <a:lnTo>
                    <a:pt x="344" y="927"/>
                  </a:lnTo>
                  <a:lnTo>
                    <a:pt x="344" y="910"/>
                  </a:lnTo>
                  <a:lnTo>
                    <a:pt x="34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5160" y="3754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7532" y="3085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589766" y="1219200"/>
            <a:ext cx="1115834" cy="343391"/>
            <a:chOff x="2397" y="3324"/>
            <a:chExt cx="5966" cy="1836"/>
          </a:xfrm>
        </p:grpSpPr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397" y="3851"/>
              <a:ext cx="998" cy="1011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6"/>
                </a:cxn>
                <a:cxn ang="0">
                  <a:pos x="79" y="338"/>
                </a:cxn>
                <a:cxn ang="0">
                  <a:pos x="6" y="573"/>
                </a:cxn>
                <a:cxn ang="0">
                  <a:pos x="16" y="785"/>
                </a:cxn>
                <a:cxn ang="0">
                  <a:pos x="99" y="932"/>
                </a:cxn>
                <a:cxn ang="0">
                  <a:pos x="234" y="1005"/>
                </a:cxn>
                <a:cxn ang="0">
                  <a:pos x="334" y="1007"/>
                </a:cxn>
                <a:cxn ang="0">
                  <a:pos x="437" y="966"/>
                </a:cxn>
                <a:cxn ang="0">
                  <a:pos x="572" y="844"/>
                </a:cxn>
                <a:cxn ang="0">
                  <a:pos x="624" y="950"/>
                </a:cxn>
                <a:cxn ang="0">
                  <a:pos x="727" y="1007"/>
                </a:cxn>
                <a:cxn ang="0">
                  <a:pos x="839" y="995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3"/>
                </a:cxn>
                <a:cxn ang="0">
                  <a:pos x="996" y="658"/>
                </a:cxn>
                <a:cxn ang="0">
                  <a:pos x="978" y="644"/>
                </a:cxn>
                <a:cxn ang="0">
                  <a:pos x="950" y="652"/>
                </a:cxn>
                <a:cxn ang="0">
                  <a:pos x="928" y="732"/>
                </a:cxn>
                <a:cxn ang="0">
                  <a:pos x="886" y="860"/>
                </a:cxn>
                <a:cxn ang="0">
                  <a:pos x="827" y="944"/>
                </a:cxn>
                <a:cxn ang="0">
                  <a:pos x="753" y="958"/>
                </a:cxn>
                <a:cxn ang="0">
                  <a:pos x="717" y="919"/>
                </a:cxn>
                <a:cxn ang="0">
                  <a:pos x="709" y="840"/>
                </a:cxn>
                <a:cxn ang="0">
                  <a:pos x="717" y="785"/>
                </a:cxn>
                <a:cxn ang="0">
                  <a:pos x="737" y="693"/>
                </a:cxn>
                <a:cxn ang="0">
                  <a:pos x="763" y="589"/>
                </a:cxn>
                <a:cxn ang="0">
                  <a:pos x="785" y="493"/>
                </a:cxn>
                <a:cxn ang="0">
                  <a:pos x="823" y="350"/>
                </a:cxn>
                <a:cxn ang="0">
                  <a:pos x="853" y="230"/>
                </a:cxn>
                <a:cxn ang="0">
                  <a:pos x="874" y="134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5"/>
                </a:cxn>
                <a:cxn ang="0">
                  <a:pos x="584" y="722"/>
                </a:cxn>
                <a:cxn ang="0">
                  <a:pos x="556" y="785"/>
                </a:cxn>
                <a:cxn ang="0">
                  <a:pos x="403" y="930"/>
                </a:cxn>
                <a:cxn ang="0">
                  <a:pos x="294" y="962"/>
                </a:cxn>
                <a:cxn ang="0">
                  <a:pos x="208" y="928"/>
                </a:cxn>
                <a:cxn ang="0">
                  <a:pos x="167" y="846"/>
                </a:cxn>
                <a:cxn ang="0">
                  <a:pos x="155" y="752"/>
                </a:cxn>
                <a:cxn ang="0">
                  <a:pos x="171" y="616"/>
                </a:cxn>
                <a:cxn ang="0">
                  <a:pos x="210" y="446"/>
                </a:cxn>
                <a:cxn ang="0">
                  <a:pos x="258" y="297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8"/>
                </a:cxn>
                <a:cxn ang="0">
                  <a:pos x="690" y="204"/>
                </a:cxn>
                <a:cxn ang="0">
                  <a:pos x="699" y="244"/>
                </a:cxn>
                <a:cxn ang="0">
                  <a:pos x="584" y="722"/>
                </a:cxn>
              </a:cxnLst>
              <a:rect l="0" t="0" r="r" b="b"/>
              <a:pathLst>
                <a:path w="998" h="1011">
                  <a:moveTo>
                    <a:pt x="725" y="142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0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5"/>
                  </a:lnTo>
                  <a:lnTo>
                    <a:pt x="218" y="146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8"/>
                  </a:lnTo>
                  <a:lnTo>
                    <a:pt x="45" y="414"/>
                  </a:lnTo>
                  <a:lnTo>
                    <a:pt x="19" y="491"/>
                  </a:lnTo>
                  <a:lnTo>
                    <a:pt x="6" y="573"/>
                  </a:lnTo>
                  <a:lnTo>
                    <a:pt x="0" y="654"/>
                  </a:lnTo>
                  <a:lnTo>
                    <a:pt x="4" y="722"/>
                  </a:lnTo>
                  <a:lnTo>
                    <a:pt x="16" y="785"/>
                  </a:lnTo>
                  <a:lnTo>
                    <a:pt x="37" y="840"/>
                  </a:lnTo>
                  <a:lnTo>
                    <a:pt x="65" y="889"/>
                  </a:lnTo>
                  <a:lnTo>
                    <a:pt x="99" y="932"/>
                  </a:lnTo>
                  <a:lnTo>
                    <a:pt x="139" y="964"/>
                  </a:lnTo>
                  <a:lnTo>
                    <a:pt x="185" y="991"/>
                  </a:lnTo>
                  <a:lnTo>
                    <a:pt x="234" y="1005"/>
                  </a:lnTo>
                  <a:lnTo>
                    <a:pt x="290" y="1011"/>
                  </a:lnTo>
                  <a:lnTo>
                    <a:pt x="310" y="1011"/>
                  </a:lnTo>
                  <a:lnTo>
                    <a:pt x="334" y="1007"/>
                  </a:lnTo>
                  <a:lnTo>
                    <a:pt x="363" y="1001"/>
                  </a:lnTo>
                  <a:lnTo>
                    <a:pt x="397" y="987"/>
                  </a:lnTo>
                  <a:lnTo>
                    <a:pt x="437" y="966"/>
                  </a:lnTo>
                  <a:lnTo>
                    <a:pt x="479" y="938"/>
                  </a:lnTo>
                  <a:lnTo>
                    <a:pt x="525" y="897"/>
                  </a:lnTo>
                  <a:lnTo>
                    <a:pt x="572" y="844"/>
                  </a:lnTo>
                  <a:lnTo>
                    <a:pt x="584" y="883"/>
                  </a:lnTo>
                  <a:lnTo>
                    <a:pt x="600" y="917"/>
                  </a:lnTo>
                  <a:lnTo>
                    <a:pt x="624" y="950"/>
                  </a:lnTo>
                  <a:lnTo>
                    <a:pt x="654" y="975"/>
                  </a:lnTo>
                  <a:lnTo>
                    <a:pt x="690" y="995"/>
                  </a:lnTo>
                  <a:lnTo>
                    <a:pt x="727" y="1007"/>
                  </a:lnTo>
                  <a:lnTo>
                    <a:pt x="771" y="1011"/>
                  </a:lnTo>
                  <a:lnTo>
                    <a:pt x="807" y="1007"/>
                  </a:lnTo>
                  <a:lnTo>
                    <a:pt x="839" y="995"/>
                  </a:lnTo>
                  <a:lnTo>
                    <a:pt x="867" y="977"/>
                  </a:lnTo>
                  <a:lnTo>
                    <a:pt x="892" y="952"/>
                  </a:lnTo>
                  <a:lnTo>
                    <a:pt x="912" y="922"/>
                  </a:lnTo>
                  <a:lnTo>
                    <a:pt x="932" y="889"/>
                  </a:lnTo>
                  <a:lnTo>
                    <a:pt x="946" y="856"/>
                  </a:lnTo>
                  <a:lnTo>
                    <a:pt x="958" y="822"/>
                  </a:lnTo>
                  <a:lnTo>
                    <a:pt x="968" y="785"/>
                  </a:lnTo>
                  <a:lnTo>
                    <a:pt x="978" y="750"/>
                  </a:lnTo>
                  <a:lnTo>
                    <a:pt x="992" y="693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992" y="650"/>
                  </a:lnTo>
                  <a:lnTo>
                    <a:pt x="986" y="648"/>
                  </a:lnTo>
                  <a:lnTo>
                    <a:pt x="978" y="644"/>
                  </a:lnTo>
                  <a:lnTo>
                    <a:pt x="972" y="644"/>
                  </a:lnTo>
                  <a:lnTo>
                    <a:pt x="958" y="646"/>
                  </a:lnTo>
                  <a:lnTo>
                    <a:pt x="950" y="652"/>
                  </a:lnTo>
                  <a:lnTo>
                    <a:pt x="946" y="665"/>
                  </a:lnTo>
                  <a:lnTo>
                    <a:pt x="940" y="685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0"/>
                  </a:lnTo>
                  <a:lnTo>
                    <a:pt x="868" y="895"/>
                  </a:lnTo>
                  <a:lnTo>
                    <a:pt x="849" y="924"/>
                  </a:lnTo>
                  <a:lnTo>
                    <a:pt x="827" y="944"/>
                  </a:lnTo>
                  <a:lnTo>
                    <a:pt x="803" y="958"/>
                  </a:lnTo>
                  <a:lnTo>
                    <a:pt x="775" y="962"/>
                  </a:lnTo>
                  <a:lnTo>
                    <a:pt x="753" y="958"/>
                  </a:lnTo>
                  <a:lnTo>
                    <a:pt x="737" y="950"/>
                  </a:lnTo>
                  <a:lnTo>
                    <a:pt x="725" y="936"/>
                  </a:lnTo>
                  <a:lnTo>
                    <a:pt x="717" y="919"/>
                  </a:lnTo>
                  <a:lnTo>
                    <a:pt x="711" y="899"/>
                  </a:lnTo>
                  <a:lnTo>
                    <a:pt x="709" y="879"/>
                  </a:lnTo>
                  <a:lnTo>
                    <a:pt x="709" y="840"/>
                  </a:lnTo>
                  <a:lnTo>
                    <a:pt x="711" y="824"/>
                  </a:lnTo>
                  <a:lnTo>
                    <a:pt x="713" y="805"/>
                  </a:lnTo>
                  <a:lnTo>
                    <a:pt x="717" y="785"/>
                  </a:lnTo>
                  <a:lnTo>
                    <a:pt x="721" y="760"/>
                  </a:lnTo>
                  <a:lnTo>
                    <a:pt x="729" y="732"/>
                  </a:lnTo>
                  <a:lnTo>
                    <a:pt x="737" y="693"/>
                  </a:lnTo>
                  <a:lnTo>
                    <a:pt x="747" y="652"/>
                  </a:lnTo>
                  <a:lnTo>
                    <a:pt x="757" y="620"/>
                  </a:lnTo>
                  <a:lnTo>
                    <a:pt x="763" y="589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3"/>
                  </a:lnTo>
                  <a:lnTo>
                    <a:pt x="799" y="438"/>
                  </a:lnTo>
                  <a:lnTo>
                    <a:pt x="811" y="391"/>
                  </a:lnTo>
                  <a:lnTo>
                    <a:pt x="823" y="350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0"/>
                  </a:lnTo>
                  <a:lnTo>
                    <a:pt x="865" y="179"/>
                  </a:lnTo>
                  <a:lnTo>
                    <a:pt x="870" y="153"/>
                  </a:lnTo>
                  <a:lnTo>
                    <a:pt x="874" y="134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79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4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5"/>
                  </a:lnTo>
                  <a:lnTo>
                    <a:pt x="729" y="118"/>
                  </a:lnTo>
                  <a:lnTo>
                    <a:pt x="725" y="142"/>
                  </a:lnTo>
                  <a:close/>
                  <a:moveTo>
                    <a:pt x="584" y="722"/>
                  </a:moveTo>
                  <a:lnTo>
                    <a:pt x="578" y="742"/>
                  </a:lnTo>
                  <a:lnTo>
                    <a:pt x="566" y="771"/>
                  </a:lnTo>
                  <a:lnTo>
                    <a:pt x="556" y="785"/>
                  </a:lnTo>
                  <a:lnTo>
                    <a:pt x="493" y="858"/>
                  </a:lnTo>
                  <a:lnTo>
                    <a:pt x="447" y="899"/>
                  </a:lnTo>
                  <a:lnTo>
                    <a:pt x="403" y="930"/>
                  </a:lnTo>
                  <a:lnTo>
                    <a:pt x="363" y="948"/>
                  </a:lnTo>
                  <a:lnTo>
                    <a:pt x="326" y="958"/>
                  </a:lnTo>
                  <a:lnTo>
                    <a:pt x="294" y="962"/>
                  </a:lnTo>
                  <a:lnTo>
                    <a:pt x="260" y="958"/>
                  </a:lnTo>
                  <a:lnTo>
                    <a:pt x="232" y="946"/>
                  </a:lnTo>
                  <a:lnTo>
                    <a:pt x="208" y="928"/>
                  </a:lnTo>
                  <a:lnTo>
                    <a:pt x="190" y="903"/>
                  </a:lnTo>
                  <a:lnTo>
                    <a:pt x="177" y="875"/>
                  </a:lnTo>
                  <a:lnTo>
                    <a:pt x="167" y="846"/>
                  </a:lnTo>
                  <a:lnTo>
                    <a:pt x="159" y="813"/>
                  </a:lnTo>
                  <a:lnTo>
                    <a:pt x="155" y="783"/>
                  </a:lnTo>
                  <a:lnTo>
                    <a:pt x="155" y="752"/>
                  </a:lnTo>
                  <a:lnTo>
                    <a:pt x="157" y="713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3"/>
                  </a:lnTo>
                  <a:lnTo>
                    <a:pt x="210" y="446"/>
                  </a:lnTo>
                  <a:lnTo>
                    <a:pt x="226" y="393"/>
                  </a:lnTo>
                  <a:lnTo>
                    <a:pt x="242" y="342"/>
                  </a:lnTo>
                  <a:lnTo>
                    <a:pt x="258" y="297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1"/>
                  </a:lnTo>
                  <a:lnTo>
                    <a:pt x="642" y="104"/>
                  </a:lnTo>
                  <a:lnTo>
                    <a:pt x="658" y="128"/>
                  </a:lnTo>
                  <a:lnTo>
                    <a:pt x="672" y="155"/>
                  </a:lnTo>
                  <a:lnTo>
                    <a:pt x="684" y="179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6"/>
                  </a:lnTo>
                  <a:lnTo>
                    <a:pt x="699" y="244"/>
                  </a:lnTo>
                  <a:lnTo>
                    <a:pt x="696" y="265"/>
                  </a:lnTo>
                  <a:lnTo>
                    <a:pt x="692" y="283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3560" y="4122"/>
              <a:ext cx="674" cy="1038"/>
            </a:xfrm>
            <a:custGeom>
              <a:avLst/>
              <a:gdLst/>
              <a:ahLst/>
              <a:cxnLst>
                <a:cxn ang="0">
                  <a:pos x="622" y="752"/>
                </a:cxn>
                <a:cxn ang="0">
                  <a:pos x="614" y="801"/>
                </a:cxn>
                <a:cxn ang="0">
                  <a:pos x="600" y="859"/>
                </a:cxn>
                <a:cxn ang="0">
                  <a:pos x="582" y="895"/>
                </a:cxn>
                <a:cxn ang="0">
                  <a:pos x="551" y="901"/>
                </a:cxn>
                <a:cxn ang="0">
                  <a:pos x="497" y="903"/>
                </a:cxn>
                <a:cxn ang="0">
                  <a:pos x="151" y="905"/>
                </a:cxn>
                <a:cxn ang="0">
                  <a:pos x="244" y="822"/>
                </a:cxn>
                <a:cxn ang="0">
                  <a:pos x="314" y="761"/>
                </a:cxn>
                <a:cxn ang="0">
                  <a:pos x="399" y="689"/>
                </a:cxn>
                <a:cxn ang="0">
                  <a:pos x="457" y="642"/>
                </a:cxn>
                <a:cxn ang="0">
                  <a:pos x="539" y="571"/>
                </a:cxn>
                <a:cxn ang="0">
                  <a:pos x="608" y="493"/>
                </a:cxn>
                <a:cxn ang="0">
                  <a:pos x="656" y="406"/>
                </a:cxn>
                <a:cxn ang="0">
                  <a:pos x="674" y="304"/>
                </a:cxn>
                <a:cxn ang="0">
                  <a:pos x="656" y="200"/>
                </a:cxn>
                <a:cxn ang="0">
                  <a:pos x="604" y="114"/>
                </a:cxn>
                <a:cxn ang="0">
                  <a:pos x="527" y="53"/>
                </a:cxn>
                <a:cxn ang="0">
                  <a:pos x="429" y="12"/>
                </a:cxn>
                <a:cxn ang="0">
                  <a:pos x="318" y="0"/>
                </a:cxn>
                <a:cxn ang="0">
                  <a:pos x="201" y="18"/>
                </a:cxn>
                <a:cxn ang="0">
                  <a:pos x="107" y="69"/>
                </a:cxn>
                <a:cxn ang="0">
                  <a:pos x="42" y="143"/>
                </a:cxn>
                <a:cxn ang="0">
                  <a:pos x="6" y="232"/>
                </a:cxn>
                <a:cxn ang="0">
                  <a:pos x="4" y="306"/>
                </a:cxn>
                <a:cxn ang="0">
                  <a:pos x="22" y="343"/>
                </a:cxn>
                <a:cxn ang="0">
                  <a:pos x="49" y="361"/>
                </a:cxn>
                <a:cxn ang="0">
                  <a:pos x="73" y="367"/>
                </a:cxn>
                <a:cxn ang="0">
                  <a:pos x="99" y="365"/>
                </a:cxn>
                <a:cxn ang="0">
                  <a:pos x="135" y="347"/>
                </a:cxn>
                <a:cxn ang="0">
                  <a:pos x="159" y="310"/>
                </a:cxn>
                <a:cxn ang="0">
                  <a:pos x="159" y="255"/>
                </a:cxn>
                <a:cxn ang="0">
                  <a:pos x="141" y="224"/>
                </a:cxn>
                <a:cxn ang="0">
                  <a:pos x="101" y="204"/>
                </a:cxn>
                <a:cxn ang="0">
                  <a:pos x="91" y="163"/>
                </a:cxn>
                <a:cxn ang="0">
                  <a:pos x="145" y="106"/>
                </a:cxn>
                <a:cxn ang="0">
                  <a:pos x="205" y="71"/>
                </a:cxn>
                <a:cxn ang="0">
                  <a:pos x="266" y="57"/>
                </a:cxn>
                <a:cxn ang="0">
                  <a:pos x="342" y="59"/>
                </a:cxn>
                <a:cxn ang="0">
                  <a:pos x="423" y="92"/>
                </a:cxn>
                <a:cxn ang="0">
                  <a:pos x="481" y="149"/>
                </a:cxn>
                <a:cxn ang="0">
                  <a:pos x="515" y="222"/>
                </a:cxn>
                <a:cxn ang="0">
                  <a:pos x="527" y="304"/>
                </a:cxn>
                <a:cxn ang="0">
                  <a:pos x="507" y="414"/>
                </a:cxn>
                <a:cxn ang="0">
                  <a:pos x="461" y="506"/>
                </a:cxn>
                <a:cxn ang="0">
                  <a:pos x="407" y="577"/>
                </a:cxn>
                <a:cxn ang="0">
                  <a:pos x="16" y="977"/>
                </a:cxn>
                <a:cxn ang="0">
                  <a:pos x="2" y="997"/>
                </a:cxn>
                <a:cxn ang="0">
                  <a:pos x="0" y="1038"/>
                </a:cxn>
                <a:cxn ang="0">
                  <a:pos x="674" y="752"/>
                </a:cxn>
              </a:cxnLst>
              <a:rect l="0" t="0" r="r" b="b"/>
              <a:pathLst>
                <a:path w="674" h="1038">
                  <a:moveTo>
                    <a:pt x="674" y="752"/>
                  </a:moveTo>
                  <a:lnTo>
                    <a:pt x="622" y="752"/>
                  </a:lnTo>
                  <a:lnTo>
                    <a:pt x="620" y="775"/>
                  </a:lnTo>
                  <a:lnTo>
                    <a:pt x="614" y="801"/>
                  </a:lnTo>
                  <a:lnTo>
                    <a:pt x="608" y="832"/>
                  </a:lnTo>
                  <a:lnTo>
                    <a:pt x="600" y="859"/>
                  </a:lnTo>
                  <a:lnTo>
                    <a:pt x="592" y="883"/>
                  </a:lnTo>
                  <a:lnTo>
                    <a:pt x="582" y="895"/>
                  </a:lnTo>
                  <a:lnTo>
                    <a:pt x="572" y="899"/>
                  </a:lnTo>
                  <a:lnTo>
                    <a:pt x="551" y="901"/>
                  </a:lnTo>
                  <a:lnTo>
                    <a:pt x="525" y="903"/>
                  </a:lnTo>
                  <a:lnTo>
                    <a:pt x="497" y="903"/>
                  </a:lnTo>
                  <a:lnTo>
                    <a:pt x="469" y="905"/>
                  </a:lnTo>
                  <a:lnTo>
                    <a:pt x="151" y="905"/>
                  </a:lnTo>
                  <a:lnTo>
                    <a:pt x="201" y="861"/>
                  </a:lnTo>
                  <a:lnTo>
                    <a:pt x="244" y="822"/>
                  </a:lnTo>
                  <a:lnTo>
                    <a:pt x="282" y="789"/>
                  </a:lnTo>
                  <a:lnTo>
                    <a:pt x="314" y="761"/>
                  </a:lnTo>
                  <a:lnTo>
                    <a:pt x="344" y="734"/>
                  </a:lnTo>
                  <a:lnTo>
                    <a:pt x="399" y="689"/>
                  </a:lnTo>
                  <a:lnTo>
                    <a:pt x="427" y="665"/>
                  </a:lnTo>
                  <a:lnTo>
                    <a:pt x="457" y="642"/>
                  </a:lnTo>
                  <a:lnTo>
                    <a:pt x="499" y="608"/>
                  </a:lnTo>
                  <a:lnTo>
                    <a:pt x="539" y="571"/>
                  </a:lnTo>
                  <a:lnTo>
                    <a:pt x="574" y="534"/>
                  </a:lnTo>
                  <a:lnTo>
                    <a:pt x="608" y="493"/>
                  </a:lnTo>
                  <a:lnTo>
                    <a:pt x="636" y="453"/>
                  </a:lnTo>
                  <a:lnTo>
                    <a:pt x="656" y="406"/>
                  </a:lnTo>
                  <a:lnTo>
                    <a:pt x="670" y="357"/>
                  </a:lnTo>
                  <a:lnTo>
                    <a:pt x="674" y="304"/>
                  </a:lnTo>
                  <a:lnTo>
                    <a:pt x="670" y="249"/>
                  </a:lnTo>
                  <a:lnTo>
                    <a:pt x="656" y="200"/>
                  </a:lnTo>
                  <a:lnTo>
                    <a:pt x="634" y="155"/>
                  </a:lnTo>
                  <a:lnTo>
                    <a:pt x="604" y="114"/>
                  </a:lnTo>
                  <a:lnTo>
                    <a:pt x="568" y="81"/>
                  </a:lnTo>
                  <a:lnTo>
                    <a:pt x="527" y="53"/>
                  </a:lnTo>
                  <a:lnTo>
                    <a:pt x="481" y="28"/>
                  </a:lnTo>
                  <a:lnTo>
                    <a:pt x="429" y="12"/>
                  </a:lnTo>
                  <a:lnTo>
                    <a:pt x="376" y="2"/>
                  </a:lnTo>
                  <a:lnTo>
                    <a:pt x="318" y="0"/>
                  </a:lnTo>
                  <a:lnTo>
                    <a:pt x="256" y="4"/>
                  </a:lnTo>
                  <a:lnTo>
                    <a:pt x="201" y="18"/>
                  </a:lnTo>
                  <a:lnTo>
                    <a:pt x="151" y="41"/>
                  </a:lnTo>
                  <a:lnTo>
                    <a:pt x="107" y="69"/>
                  </a:lnTo>
                  <a:lnTo>
                    <a:pt x="71" y="104"/>
                  </a:lnTo>
                  <a:lnTo>
                    <a:pt x="42" y="143"/>
                  </a:lnTo>
                  <a:lnTo>
                    <a:pt x="20" y="185"/>
                  </a:lnTo>
                  <a:lnTo>
                    <a:pt x="6" y="232"/>
                  </a:lnTo>
                  <a:lnTo>
                    <a:pt x="0" y="279"/>
                  </a:lnTo>
                  <a:lnTo>
                    <a:pt x="4" y="306"/>
                  </a:lnTo>
                  <a:lnTo>
                    <a:pt x="10" y="326"/>
                  </a:lnTo>
                  <a:lnTo>
                    <a:pt x="22" y="343"/>
                  </a:lnTo>
                  <a:lnTo>
                    <a:pt x="36" y="353"/>
                  </a:lnTo>
                  <a:lnTo>
                    <a:pt x="49" y="361"/>
                  </a:lnTo>
                  <a:lnTo>
                    <a:pt x="61" y="365"/>
                  </a:lnTo>
                  <a:lnTo>
                    <a:pt x="73" y="367"/>
                  </a:lnTo>
                  <a:lnTo>
                    <a:pt x="81" y="367"/>
                  </a:lnTo>
                  <a:lnTo>
                    <a:pt x="99" y="365"/>
                  </a:lnTo>
                  <a:lnTo>
                    <a:pt x="119" y="359"/>
                  </a:lnTo>
                  <a:lnTo>
                    <a:pt x="135" y="347"/>
                  </a:lnTo>
                  <a:lnTo>
                    <a:pt x="149" y="330"/>
                  </a:lnTo>
                  <a:lnTo>
                    <a:pt x="159" y="310"/>
                  </a:lnTo>
                  <a:lnTo>
                    <a:pt x="163" y="283"/>
                  </a:lnTo>
                  <a:lnTo>
                    <a:pt x="159" y="255"/>
                  </a:lnTo>
                  <a:lnTo>
                    <a:pt x="151" y="239"/>
                  </a:lnTo>
                  <a:lnTo>
                    <a:pt x="141" y="224"/>
                  </a:lnTo>
                  <a:lnTo>
                    <a:pt x="125" y="212"/>
                  </a:lnTo>
                  <a:lnTo>
                    <a:pt x="101" y="204"/>
                  </a:lnTo>
                  <a:lnTo>
                    <a:pt x="71" y="202"/>
                  </a:lnTo>
                  <a:lnTo>
                    <a:pt x="91" y="163"/>
                  </a:lnTo>
                  <a:lnTo>
                    <a:pt x="117" y="132"/>
                  </a:lnTo>
                  <a:lnTo>
                    <a:pt x="145" y="106"/>
                  </a:lnTo>
                  <a:lnTo>
                    <a:pt x="175" y="88"/>
                  </a:lnTo>
                  <a:lnTo>
                    <a:pt x="205" y="71"/>
                  </a:lnTo>
                  <a:lnTo>
                    <a:pt x="236" y="63"/>
                  </a:lnTo>
                  <a:lnTo>
                    <a:pt x="266" y="57"/>
                  </a:lnTo>
                  <a:lnTo>
                    <a:pt x="294" y="55"/>
                  </a:lnTo>
                  <a:lnTo>
                    <a:pt x="342" y="59"/>
                  </a:lnTo>
                  <a:lnTo>
                    <a:pt x="385" y="71"/>
                  </a:lnTo>
                  <a:lnTo>
                    <a:pt x="423" y="92"/>
                  </a:lnTo>
                  <a:lnTo>
                    <a:pt x="455" y="118"/>
                  </a:lnTo>
                  <a:lnTo>
                    <a:pt x="481" y="149"/>
                  </a:lnTo>
                  <a:lnTo>
                    <a:pt x="501" y="183"/>
                  </a:lnTo>
                  <a:lnTo>
                    <a:pt x="515" y="222"/>
                  </a:lnTo>
                  <a:lnTo>
                    <a:pt x="525" y="263"/>
                  </a:lnTo>
                  <a:lnTo>
                    <a:pt x="527" y="304"/>
                  </a:lnTo>
                  <a:lnTo>
                    <a:pt x="521" y="361"/>
                  </a:lnTo>
                  <a:lnTo>
                    <a:pt x="507" y="414"/>
                  </a:lnTo>
                  <a:lnTo>
                    <a:pt x="485" y="461"/>
                  </a:lnTo>
                  <a:lnTo>
                    <a:pt x="461" y="506"/>
                  </a:lnTo>
                  <a:lnTo>
                    <a:pt x="433" y="544"/>
                  </a:lnTo>
                  <a:lnTo>
                    <a:pt x="407" y="577"/>
                  </a:lnTo>
                  <a:lnTo>
                    <a:pt x="383" y="606"/>
                  </a:lnTo>
                  <a:lnTo>
                    <a:pt x="16" y="977"/>
                  </a:lnTo>
                  <a:lnTo>
                    <a:pt x="8" y="987"/>
                  </a:lnTo>
                  <a:lnTo>
                    <a:pt x="2" y="997"/>
                  </a:lnTo>
                  <a:lnTo>
                    <a:pt x="0" y="1012"/>
                  </a:lnTo>
                  <a:lnTo>
                    <a:pt x="0" y="1038"/>
                  </a:lnTo>
                  <a:lnTo>
                    <a:pt x="628" y="1038"/>
                  </a:lnTo>
                  <a:lnTo>
                    <a:pt x="674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5160" y="4018"/>
              <a:ext cx="1450" cy="522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3"/>
                </a:cxn>
                <a:cxn ang="0">
                  <a:pos x="1438" y="75"/>
                </a:cxn>
                <a:cxn ang="0">
                  <a:pos x="1448" y="63"/>
                </a:cxn>
                <a:cxn ang="0">
                  <a:pos x="1450" y="45"/>
                </a:cxn>
                <a:cxn ang="0">
                  <a:pos x="1446" y="26"/>
                </a:cxn>
                <a:cxn ang="0">
                  <a:pos x="1438" y="12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2"/>
                </a:cxn>
                <a:cxn ang="0">
                  <a:pos x="4" y="24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6" y="83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2"/>
                </a:cxn>
                <a:cxn ang="0">
                  <a:pos x="1394" y="522"/>
                </a:cxn>
                <a:cxn ang="0">
                  <a:pos x="1410" y="520"/>
                </a:cxn>
                <a:cxn ang="0">
                  <a:pos x="1426" y="516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7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8"/>
                </a:cxn>
                <a:cxn ang="0">
                  <a:pos x="1410" y="434"/>
                </a:cxn>
                <a:cxn ang="0">
                  <a:pos x="1392" y="434"/>
                </a:cxn>
                <a:cxn ang="0">
                  <a:pos x="1376" y="432"/>
                </a:cxn>
                <a:cxn ang="0">
                  <a:pos x="58" y="432"/>
                </a:cxn>
                <a:cxn ang="0">
                  <a:pos x="42" y="434"/>
                </a:cxn>
                <a:cxn ang="0">
                  <a:pos x="26" y="438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7"/>
                </a:cxn>
                <a:cxn ang="0">
                  <a:pos x="4" y="495"/>
                </a:cxn>
                <a:cxn ang="0">
                  <a:pos x="12" y="510"/>
                </a:cxn>
                <a:cxn ang="0">
                  <a:pos x="26" y="516"/>
                </a:cxn>
                <a:cxn ang="0">
                  <a:pos x="40" y="520"/>
                </a:cxn>
                <a:cxn ang="0">
                  <a:pos x="58" y="522"/>
                </a:cxn>
                <a:cxn ang="0">
                  <a:pos x="74" y="522"/>
                </a:cxn>
                <a:cxn ang="0">
                  <a:pos x="1378" y="522"/>
                </a:cxn>
              </a:cxnLst>
              <a:rect l="0" t="0" r="r" b="b"/>
              <a:pathLst>
                <a:path w="1450" h="522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3"/>
                  </a:lnTo>
                  <a:lnTo>
                    <a:pt x="1438" y="75"/>
                  </a:lnTo>
                  <a:lnTo>
                    <a:pt x="1448" y="63"/>
                  </a:lnTo>
                  <a:lnTo>
                    <a:pt x="1450" y="45"/>
                  </a:lnTo>
                  <a:lnTo>
                    <a:pt x="1446" y="26"/>
                  </a:lnTo>
                  <a:lnTo>
                    <a:pt x="1438" y="12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6" y="83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2"/>
                  </a:moveTo>
                  <a:lnTo>
                    <a:pt x="1394" y="522"/>
                  </a:lnTo>
                  <a:lnTo>
                    <a:pt x="1410" y="520"/>
                  </a:lnTo>
                  <a:lnTo>
                    <a:pt x="1426" y="516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7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8"/>
                  </a:lnTo>
                  <a:lnTo>
                    <a:pt x="1410" y="434"/>
                  </a:lnTo>
                  <a:lnTo>
                    <a:pt x="1392" y="434"/>
                  </a:lnTo>
                  <a:lnTo>
                    <a:pt x="1376" y="432"/>
                  </a:lnTo>
                  <a:lnTo>
                    <a:pt x="58" y="432"/>
                  </a:lnTo>
                  <a:lnTo>
                    <a:pt x="42" y="434"/>
                  </a:lnTo>
                  <a:lnTo>
                    <a:pt x="26" y="438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7"/>
                  </a:lnTo>
                  <a:lnTo>
                    <a:pt x="4" y="495"/>
                  </a:lnTo>
                  <a:lnTo>
                    <a:pt x="12" y="510"/>
                  </a:lnTo>
                  <a:lnTo>
                    <a:pt x="26" y="516"/>
                  </a:lnTo>
                  <a:lnTo>
                    <a:pt x="40" y="520"/>
                  </a:lnTo>
                  <a:lnTo>
                    <a:pt x="58" y="522"/>
                  </a:lnTo>
                  <a:lnTo>
                    <a:pt x="74" y="522"/>
                  </a:lnTo>
                  <a:lnTo>
                    <a:pt x="1378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7399" y="3324"/>
              <a:ext cx="964" cy="1514"/>
            </a:xfrm>
            <a:custGeom>
              <a:avLst/>
              <a:gdLst/>
              <a:ahLst/>
              <a:cxnLst>
                <a:cxn ang="0">
                  <a:pos x="0" y="1145"/>
                </a:cxn>
                <a:cxn ang="0">
                  <a:pos x="579" y="1145"/>
                </a:cxn>
                <a:cxn ang="0">
                  <a:pos x="579" y="1365"/>
                </a:cxn>
                <a:cxn ang="0">
                  <a:pos x="577" y="1385"/>
                </a:cxn>
                <a:cxn ang="0">
                  <a:pos x="573" y="1404"/>
                </a:cxn>
                <a:cxn ang="0">
                  <a:pos x="563" y="1416"/>
                </a:cxn>
                <a:cxn ang="0">
                  <a:pos x="549" y="1428"/>
                </a:cxn>
                <a:cxn ang="0">
                  <a:pos x="529" y="1434"/>
                </a:cxn>
                <a:cxn ang="0">
                  <a:pos x="499" y="1440"/>
                </a:cxn>
                <a:cxn ang="0">
                  <a:pos x="461" y="1444"/>
                </a:cxn>
                <a:cxn ang="0">
                  <a:pos x="368" y="1444"/>
                </a:cxn>
                <a:cxn ang="0">
                  <a:pos x="368" y="1514"/>
                </a:cxn>
                <a:cxn ang="0">
                  <a:pos x="440" y="1510"/>
                </a:cxn>
                <a:cxn ang="0">
                  <a:pos x="513" y="1508"/>
                </a:cxn>
                <a:cxn ang="0">
                  <a:pos x="811" y="1508"/>
                </a:cxn>
                <a:cxn ang="0">
                  <a:pos x="887" y="1510"/>
                </a:cxn>
                <a:cxn ang="0">
                  <a:pos x="959" y="1514"/>
                </a:cxn>
                <a:cxn ang="0">
                  <a:pos x="959" y="1444"/>
                </a:cxn>
                <a:cxn ang="0">
                  <a:pos x="865" y="1444"/>
                </a:cxn>
                <a:cxn ang="0">
                  <a:pos x="827" y="1440"/>
                </a:cxn>
                <a:cxn ang="0">
                  <a:pos x="797" y="1434"/>
                </a:cxn>
                <a:cxn ang="0">
                  <a:pos x="778" y="1428"/>
                </a:cxn>
                <a:cxn ang="0">
                  <a:pos x="764" y="1416"/>
                </a:cxn>
                <a:cxn ang="0">
                  <a:pos x="754" y="1402"/>
                </a:cxn>
                <a:cxn ang="0">
                  <a:pos x="750" y="1385"/>
                </a:cxn>
                <a:cxn ang="0">
                  <a:pos x="748" y="1365"/>
                </a:cxn>
                <a:cxn ang="0">
                  <a:pos x="748" y="1145"/>
                </a:cxn>
                <a:cxn ang="0">
                  <a:pos x="964" y="1145"/>
                </a:cxn>
                <a:cxn ang="0">
                  <a:pos x="964" y="1075"/>
                </a:cxn>
                <a:cxn ang="0">
                  <a:pos x="748" y="1075"/>
                </a:cxn>
                <a:cxn ang="0">
                  <a:pos x="748" y="35"/>
                </a:cxn>
                <a:cxn ang="0">
                  <a:pos x="746" y="19"/>
                </a:cxn>
                <a:cxn ang="0">
                  <a:pos x="740" y="9"/>
                </a:cxn>
                <a:cxn ang="0">
                  <a:pos x="730" y="2"/>
                </a:cxn>
                <a:cxn ang="0">
                  <a:pos x="712" y="0"/>
                </a:cxn>
                <a:cxn ang="0">
                  <a:pos x="700" y="0"/>
                </a:cxn>
                <a:cxn ang="0">
                  <a:pos x="690" y="4"/>
                </a:cxn>
                <a:cxn ang="0">
                  <a:pos x="680" y="13"/>
                </a:cxn>
                <a:cxn ang="0">
                  <a:pos x="668" y="27"/>
                </a:cxn>
                <a:cxn ang="0">
                  <a:pos x="0" y="1075"/>
                </a:cxn>
                <a:cxn ang="0">
                  <a:pos x="0" y="1145"/>
                </a:cxn>
                <a:cxn ang="0">
                  <a:pos x="593" y="1075"/>
                </a:cxn>
                <a:cxn ang="0">
                  <a:pos x="60" y="1075"/>
                </a:cxn>
                <a:cxn ang="0">
                  <a:pos x="593" y="241"/>
                </a:cxn>
                <a:cxn ang="0">
                  <a:pos x="593" y="1075"/>
                </a:cxn>
              </a:cxnLst>
              <a:rect l="0" t="0" r="r" b="b"/>
              <a:pathLst>
                <a:path w="964" h="1514">
                  <a:moveTo>
                    <a:pt x="0" y="1145"/>
                  </a:moveTo>
                  <a:lnTo>
                    <a:pt x="579" y="1145"/>
                  </a:lnTo>
                  <a:lnTo>
                    <a:pt x="579" y="1365"/>
                  </a:lnTo>
                  <a:lnTo>
                    <a:pt x="577" y="1385"/>
                  </a:lnTo>
                  <a:lnTo>
                    <a:pt x="573" y="1404"/>
                  </a:lnTo>
                  <a:lnTo>
                    <a:pt x="563" y="1416"/>
                  </a:lnTo>
                  <a:lnTo>
                    <a:pt x="549" y="1428"/>
                  </a:lnTo>
                  <a:lnTo>
                    <a:pt x="529" y="1434"/>
                  </a:lnTo>
                  <a:lnTo>
                    <a:pt x="499" y="1440"/>
                  </a:lnTo>
                  <a:lnTo>
                    <a:pt x="461" y="1444"/>
                  </a:lnTo>
                  <a:lnTo>
                    <a:pt x="368" y="1444"/>
                  </a:lnTo>
                  <a:lnTo>
                    <a:pt x="368" y="1514"/>
                  </a:lnTo>
                  <a:lnTo>
                    <a:pt x="440" y="1510"/>
                  </a:lnTo>
                  <a:lnTo>
                    <a:pt x="513" y="1508"/>
                  </a:lnTo>
                  <a:lnTo>
                    <a:pt x="811" y="1508"/>
                  </a:lnTo>
                  <a:lnTo>
                    <a:pt x="887" y="1510"/>
                  </a:lnTo>
                  <a:lnTo>
                    <a:pt x="959" y="1514"/>
                  </a:lnTo>
                  <a:lnTo>
                    <a:pt x="959" y="1444"/>
                  </a:lnTo>
                  <a:lnTo>
                    <a:pt x="865" y="1444"/>
                  </a:lnTo>
                  <a:lnTo>
                    <a:pt x="827" y="1440"/>
                  </a:lnTo>
                  <a:lnTo>
                    <a:pt x="797" y="1434"/>
                  </a:lnTo>
                  <a:lnTo>
                    <a:pt x="778" y="1428"/>
                  </a:lnTo>
                  <a:lnTo>
                    <a:pt x="764" y="1416"/>
                  </a:lnTo>
                  <a:lnTo>
                    <a:pt x="754" y="1402"/>
                  </a:lnTo>
                  <a:lnTo>
                    <a:pt x="750" y="1385"/>
                  </a:lnTo>
                  <a:lnTo>
                    <a:pt x="748" y="1365"/>
                  </a:lnTo>
                  <a:lnTo>
                    <a:pt x="748" y="1145"/>
                  </a:lnTo>
                  <a:lnTo>
                    <a:pt x="964" y="1145"/>
                  </a:lnTo>
                  <a:lnTo>
                    <a:pt x="964" y="1075"/>
                  </a:lnTo>
                  <a:lnTo>
                    <a:pt x="748" y="1075"/>
                  </a:lnTo>
                  <a:lnTo>
                    <a:pt x="748" y="35"/>
                  </a:lnTo>
                  <a:lnTo>
                    <a:pt x="746" y="19"/>
                  </a:lnTo>
                  <a:lnTo>
                    <a:pt x="740" y="9"/>
                  </a:lnTo>
                  <a:lnTo>
                    <a:pt x="730" y="2"/>
                  </a:lnTo>
                  <a:lnTo>
                    <a:pt x="712" y="0"/>
                  </a:lnTo>
                  <a:lnTo>
                    <a:pt x="700" y="0"/>
                  </a:lnTo>
                  <a:lnTo>
                    <a:pt x="690" y="4"/>
                  </a:lnTo>
                  <a:lnTo>
                    <a:pt x="680" y="13"/>
                  </a:lnTo>
                  <a:lnTo>
                    <a:pt x="668" y="27"/>
                  </a:lnTo>
                  <a:lnTo>
                    <a:pt x="0" y="1075"/>
                  </a:lnTo>
                  <a:lnTo>
                    <a:pt x="0" y="1145"/>
                  </a:lnTo>
                  <a:close/>
                  <a:moveTo>
                    <a:pt x="593" y="1075"/>
                  </a:moveTo>
                  <a:lnTo>
                    <a:pt x="60" y="1075"/>
                  </a:lnTo>
                  <a:lnTo>
                    <a:pt x="593" y="241"/>
                  </a:lnTo>
                  <a:lnTo>
                    <a:pt x="593" y="10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2819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47" name="Text Box 4"/>
          <p:cNvSpPr txBox="1">
            <a:spLocks noChangeArrowheads="1"/>
          </p:cNvSpPr>
          <p:nvPr/>
        </p:nvSpPr>
        <p:spPr bwMode="auto">
          <a:xfrm>
            <a:off x="4724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" name="Group 52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24552" y="2286000"/>
            <a:ext cx="2342259" cy="914624"/>
            <a:chOff x="1164" y="1601"/>
            <a:chExt cx="15391" cy="6010"/>
          </a:xfrm>
        </p:grpSpPr>
        <p:sp>
          <p:nvSpPr>
            <p:cNvPr id="43062" name="Freeform 54"/>
            <p:cNvSpPr>
              <a:spLocks noEditPoints="1"/>
            </p:cNvSpPr>
            <p:nvPr/>
          </p:nvSpPr>
          <p:spPr bwMode="auto">
            <a:xfrm>
              <a:off x="1164" y="3434"/>
              <a:ext cx="1473" cy="1576"/>
            </a:xfrm>
            <a:custGeom>
              <a:avLst/>
              <a:gdLst/>
              <a:ahLst/>
              <a:cxnLst>
                <a:cxn ang="0">
                  <a:pos x="259" y="1401"/>
                </a:cxn>
                <a:cxn ang="0">
                  <a:pos x="156" y="1481"/>
                </a:cxn>
                <a:cxn ang="0">
                  <a:pos x="49" y="1506"/>
                </a:cxn>
                <a:cxn ang="0">
                  <a:pos x="29" y="1511"/>
                </a:cxn>
                <a:cxn ang="0">
                  <a:pos x="9" y="1516"/>
                </a:cxn>
                <a:cxn ang="0">
                  <a:pos x="4" y="1536"/>
                </a:cxn>
                <a:cxn ang="0">
                  <a:pos x="9" y="1571"/>
                </a:cxn>
                <a:cxn ang="0">
                  <a:pos x="29" y="1576"/>
                </a:cxn>
                <a:cxn ang="0">
                  <a:pos x="323" y="1571"/>
                </a:cxn>
                <a:cxn ang="0">
                  <a:pos x="445" y="1576"/>
                </a:cxn>
                <a:cxn ang="0">
                  <a:pos x="465" y="1561"/>
                </a:cxn>
                <a:cxn ang="0">
                  <a:pos x="470" y="1526"/>
                </a:cxn>
                <a:cxn ang="0">
                  <a:pos x="460" y="1511"/>
                </a:cxn>
                <a:cxn ang="0">
                  <a:pos x="440" y="1506"/>
                </a:cxn>
                <a:cxn ang="0">
                  <a:pos x="396" y="1501"/>
                </a:cxn>
                <a:cxn ang="0">
                  <a:pos x="342" y="1466"/>
                </a:cxn>
                <a:cxn ang="0">
                  <a:pos x="342" y="1391"/>
                </a:cxn>
                <a:cxn ang="0">
                  <a:pos x="377" y="1330"/>
                </a:cxn>
                <a:cxn ang="0">
                  <a:pos x="396" y="1295"/>
                </a:cxn>
                <a:cxn ang="0">
                  <a:pos x="440" y="1215"/>
                </a:cxn>
                <a:cxn ang="0">
                  <a:pos x="528" y="1069"/>
                </a:cxn>
                <a:cxn ang="0">
                  <a:pos x="1072" y="1104"/>
                </a:cxn>
                <a:cxn ang="0">
                  <a:pos x="1082" y="1225"/>
                </a:cxn>
                <a:cxn ang="0">
                  <a:pos x="1096" y="1360"/>
                </a:cxn>
                <a:cxn ang="0">
                  <a:pos x="1101" y="1436"/>
                </a:cxn>
                <a:cxn ang="0">
                  <a:pos x="1072" y="1486"/>
                </a:cxn>
                <a:cxn ang="0">
                  <a:pos x="920" y="1506"/>
                </a:cxn>
                <a:cxn ang="0">
                  <a:pos x="905" y="1516"/>
                </a:cxn>
                <a:cxn ang="0">
                  <a:pos x="895" y="1561"/>
                </a:cxn>
                <a:cxn ang="0">
                  <a:pos x="905" y="1571"/>
                </a:cxn>
                <a:cxn ang="0">
                  <a:pos x="925" y="1576"/>
                </a:cxn>
                <a:cxn ang="0">
                  <a:pos x="1312" y="1571"/>
                </a:cxn>
                <a:cxn ang="0">
                  <a:pos x="1449" y="1576"/>
                </a:cxn>
                <a:cxn ang="0">
                  <a:pos x="1463" y="1566"/>
                </a:cxn>
                <a:cxn ang="0">
                  <a:pos x="1473" y="1546"/>
                </a:cxn>
                <a:cxn ang="0">
                  <a:pos x="1468" y="1516"/>
                </a:cxn>
                <a:cxn ang="0">
                  <a:pos x="1449" y="1511"/>
                </a:cxn>
                <a:cxn ang="0">
                  <a:pos x="1361" y="1506"/>
                </a:cxn>
                <a:cxn ang="0">
                  <a:pos x="1297" y="1486"/>
                </a:cxn>
                <a:cxn ang="0">
                  <a:pos x="1282" y="1431"/>
                </a:cxn>
                <a:cxn ang="0">
                  <a:pos x="1150" y="35"/>
                </a:cxn>
                <a:cxn ang="0">
                  <a:pos x="1145" y="10"/>
                </a:cxn>
                <a:cxn ang="0">
                  <a:pos x="1130" y="0"/>
                </a:cxn>
                <a:cxn ang="0">
                  <a:pos x="1082" y="5"/>
                </a:cxn>
                <a:cxn ang="0">
                  <a:pos x="1067" y="25"/>
                </a:cxn>
                <a:cxn ang="0">
                  <a:pos x="308" y="1325"/>
                </a:cxn>
                <a:cxn ang="0">
                  <a:pos x="988" y="271"/>
                </a:cxn>
                <a:cxn ang="0">
                  <a:pos x="567" y="999"/>
                </a:cxn>
              </a:cxnLst>
              <a:rect l="0" t="0" r="r" b="b"/>
              <a:pathLst>
                <a:path w="1473" h="1576">
                  <a:moveTo>
                    <a:pt x="308" y="1325"/>
                  </a:moveTo>
                  <a:lnTo>
                    <a:pt x="259" y="1401"/>
                  </a:lnTo>
                  <a:lnTo>
                    <a:pt x="205" y="1451"/>
                  </a:lnTo>
                  <a:lnTo>
                    <a:pt x="156" y="1481"/>
                  </a:lnTo>
                  <a:lnTo>
                    <a:pt x="102" y="1501"/>
                  </a:lnTo>
                  <a:lnTo>
                    <a:pt x="49" y="1506"/>
                  </a:lnTo>
                  <a:lnTo>
                    <a:pt x="39" y="1506"/>
                  </a:lnTo>
                  <a:lnTo>
                    <a:pt x="29" y="1511"/>
                  </a:lnTo>
                  <a:lnTo>
                    <a:pt x="19" y="1511"/>
                  </a:lnTo>
                  <a:lnTo>
                    <a:pt x="9" y="1516"/>
                  </a:lnTo>
                  <a:lnTo>
                    <a:pt x="4" y="1526"/>
                  </a:lnTo>
                  <a:lnTo>
                    <a:pt x="4" y="1536"/>
                  </a:lnTo>
                  <a:lnTo>
                    <a:pt x="0" y="1551"/>
                  </a:lnTo>
                  <a:lnTo>
                    <a:pt x="9" y="1571"/>
                  </a:lnTo>
                  <a:lnTo>
                    <a:pt x="19" y="1576"/>
                  </a:lnTo>
                  <a:lnTo>
                    <a:pt x="29" y="1576"/>
                  </a:lnTo>
                  <a:lnTo>
                    <a:pt x="122" y="1571"/>
                  </a:lnTo>
                  <a:lnTo>
                    <a:pt x="323" y="1571"/>
                  </a:lnTo>
                  <a:lnTo>
                    <a:pt x="430" y="1576"/>
                  </a:lnTo>
                  <a:lnTo>
                    <a:pt x="445" y="1576"/>
                  </a:lnTo>
                  <a:lnTo>
                    <a:pt x="455" y="1566"/>
                  </a:lnTo>
                  <a:lnTo>
                    <a:pt x="465" y="1561"/>
                  </a:lnTo>
                  <a:lnTo>
                    <a:pt x="470" y="1551"/>
                  </a:lnTo>
                  <a:lnTo>
                    <a:pt x="470" y="1526"/>
                  </a:lnTo>
                  <a:lnTo>
                    <a:pt x="465" y="1516"/>
                  </a:lnTo>
                  <a:lnTo>
                    <a:pt x="460" y="1511"/>
                  </a:lnTo>
                  <a:lnTo>
                    <a:pt x="450" y="1511"/>
                  </a:lnTo>
                  <a:lnTo>
                    <a:pt x="440" y="1506"/>
                  </a:lnTo>
                  <a:lnTo>
                    <a:pt x="435" y="1506"/>
                  </a:lnTo>
                  <a:lnTo>
                    <a:pt x="396" y="1501"/>
                  </a:lnTo>
                  <a:lnTo>
                    <a:pt x="367" y="1486"/>
                  </a:lnTo>
                  <a:lnTo>
                    <a:pt x="342" y="1466"/>
                  </a:lnTo>
                  <a:lnTo>
                    <a:pt x="332" y="1431"/>
                  </a:lnTo>
                  <a:lnTo>
                    <a:pt x="342" y="1391"/>
                  </a:lnTo>
                  <a:lnTo>
                    <a:pt x="367" y="1340"/>
                  </a:lnTo>
                  <a:lnTo>
                    <a:pt x="377" y="1330"/>
                  </a:lnTo>
                  <a:lnTo>
                    <a:pt x="381" y="1315"/>
                  </a:lnTo>
                  <a:lnTo>
                    <a:pt x="396" y="1295"/>
                  </a:lnTo>
                  <a:lnTo>
                    <a:pt x="416" y="1260"/>
                  </a:lnTo>
                  <a:lnTo>
                    <a:pt x="440" y="1215"/>
                  </a:lnTo>
                  <a:lnTo>
                    <a:pt x="479" y="1155"/>
                  </a:lnTo>
                  <a:lnTo>
                    <a:pt x="528" y="1069"/>
                  </a:lnTo>
                  <a:lnTo>
                    <a:pt x="1067" y="1069"/>
                  </a:lnTo>
                  <a:lnTo>
                    <a:pt x="1072" y="1104"/>
                  </a:lnTo>
                  <a:lnTo>
                    <a:pt x="1077" y="1160"/>
                  </a:lnTo>
                  <a:lnTo>
                    <a:pt x="1082" y="1225"/>
                  </a:lnTo>
                  <a:lnTo>
                    <a:pt x="1086" y="1295"/>
                  </a:lnTo>
                  <a:lnTo>
                    <a:pt x="1096" y="1360"/>
                  </a:lnTo>
                  <a:lnTo>
                    <a:pt x="1096" y="1411"/>
                  </a:lnTo>
                  <a:lnTo>
                    <a:pt x="1101" y="1436"/>
                  </a:lnTo>
                  <a:lnTo>
                    <a:pt x="1091" y="1466"/>
                  </a:lnTo>
                  <a:lnTo>
                    <a:pt x="1072" y="1486"/>
                  </a:lnTo>
                  <a:lnTo>
                    <a:pt x="1003" y="1506"/>
                  </a:lnTo>
                  <a:lnTo>
                    <a:pt x="920" y="1506"/>
                  </a:lnTo>
                  <a:lnTo>
                    <a:pt x="910" y="1511"/>
                  </a:lnTo>
                  <a:lnTo>
                    <a:pt x="905" y="1516"/>
                  </a:lnTo>
                  <a:lnTo>
                    <a:pt x="895" y="1536"/>
                  </a:lnTo>
                  <a:lnTo>
                    <a:pt x="895" y="1561"/>
                  </a:lnTo>
                  <a:lnTo>
                    <a:pt x="900" y="1571"/>
                  </a:lnTo>
                  <a:lnTo>
                    <a:pt x="905" y="1571"/>
                  </a:lnTo>
                  <a:lnTo>
                    <a:pt x="915" y="1576"/>
                  </a:lnTo>
                  <a:lnTo>
                    <a:pt x="925" y="1576"/>
                  </a:lnTo>
                  <a:lnTo>
                    <a:pt x="1057" y="1571"/>
                  </a:lnTo>
                  <a:lnTo>
                    <a:pt x="1312" y="1571"/>
                  </a:lnTo>
                  <a:lnTo>
                    <a:pt x="1380" y="1576"/>
                  </a:lnTo>
                  <a:lnTo>
                    <a:pt x="1449" y="1576"/>
                  </a:lnTo>
                  <a:lnTo>
                    <a:pt x="1454" y="1571"/>
                  </a:lnTo>
                  <a:lnTo>
                    <a:pt x="1463" y="1566"/>
                  </a:lnTo>
                  <a:lnTo>
                    <a:pt x="1468" y="1561"/>
                  </a:lnTo>
                  <a:lnTo>
                    <a:pt x="1473" y="1546"/>
                  </a:lnTo>
                  <a:lnTo>
                    <a:pt x="1473" y="1521"/>
                  </a:lnTo>
                  <a:lnTo>
                    <a:pt x="1468" y="1516"/>
                  </a:lnTo>
                  <a:lnTo>
                    <a:pt x="1458" y="1511"/>
                  </a:lnTo>
                  <a:lnTo>
                    <a:pt x="1449" y="1511"/>
                  </a:lnTo>
                  <a:lnTo>
                    <a:pt x="1439" y="1506"/>
                  </a:lnTo>
                  <a:lnTo>
                    <a:pt x="1361" y="1506"/>
                  </a:lnTo>
                  <a:lnTo>
                    <a:pt x="1321" y="1496"/>
                  </a:lnTo>
                  <a:lnTo>
                    <a:pt x="1297" y="1486"/>
                  </a:lnTo>
                  <a:lnTo>
                    <a:pt x="1287" y="1461"/>
                  </a:lnTo>
                  <a:lnTo>
                    <a:pt x="1282" y="1431"/>
                  </a:lnTo>
                  <a:lnTo>
                    <a:pt x="1155" y="55"/>
                  </a:lnTo>
                  <a:lnTo>
                    <a:pt x="1150" y="35"/>
                  </a:lnTo>
                  <a:lnTo>
                    <a:pt x="1150" y="20"/>
                  </a:lnTo>
                  <a:lnTo>
                    <a:pt x="1145" y="10"/>
                  </a:lnTo>
                  <a:lnTo>
                    <a:pt x="1140" y="5"/>
                  </a:lnTo>
                  <a:lnTo>
                    <a:pt x="1130" y="0"/>
                  </a:lnTo>
                  <a:lnTo>
                    <a:pt x="1096" y="0"/>
                  </a:lnTo>
                  <a:lnTo>
                    <a:pt x="1082" y="5"/>
                  </a:lnTo>
                  <a:lnTo>
                    <a:pt x="1072" y="15"/>
                  </a:lnTo>
                  <a:lnTo>
                    <a:pt x="1067" y="25"/>
                  </a:lnTo>
                  <a:lnTo>
                    <a:pt x="1057" y="40"/>
                  </a:lnTo>
                  <a:lnTo>
                    <a:pt x="308" y="1325"/>
                  </a:lnTo>
                  <a:close/>
                  <a:moveTo>
                    <a:pt x="567" y="999"/>
                  </a:moveTo>
                  <a:lnTo>
                    <a:pt x="988" y="271"/>
                  </a:lnTo>
                  <a:lnTo>
                    <a:pt x="1057" y="999"/>
                  </a:lnTo>
                  <a:lnTo>
                    <a:pt x="567" y="9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911" y="3358"/>
              <a:ext cx="500" cy="2205"/>
            </a:xfrm>
            <a:custGeom>
              <a:avLst/>
              <a:gdLst/>
              <a:ahLst/>
              <a:cxnLst>
                <a:cxn ang="0">
                  <a:pos x="500" y="2180"/>
                </a:cxn>
                <a:cxn ang="0">
                  <a:pos x="500" y="2175"/>
                </a:cxn>
                <a:cxn ang="0">
                  <a:pos x="495" y="2170"/>
                </a:cxn>
                <a:cxn ang="0">
                  <a:pos x="495" y="2165"/>
                </a:cxn>
                <a:cxn ang="0">
                  <a:pos x="465" y="2134"/>
                </a:cxn>
                <a:cxn ang="0">
                  <a:pos x="372" y="2024"/>
                </a:cxn>
                <a:cxn ang="0">
                  <a:pos x="299" y="1903"/>
                </a:cxn>
                <a:cxn ang="0">
                  <a:pos x="240" y="1773"/>
                </a:cxn>
                <a:cxn ang="0">
                  <a:pos x="196" y="1637"/>
                </a:cxn>
                <a:cxn ang="0">
                  <a:pos x="162" y="1502"/>
                </a:cxn>
                <a:cxn ang="0">
                  <a:pos x="142" y="1366"/>
                </a:cxn>
                <a:cxn ang="0">
                  <a:pos x="132" y="1231"/>
                </a:cxn>
                <a:cxn ang="0">
                  <a:pos x="128" y="1100"/>
                </a:cxn>
                <a:cxn ang="0">
                  <a:pos x="132" y="939"/>
                </a:cxn>
                <a:cxn ang="0">
                  <a:pos x="147" y="774"/>
                </a:cxn>
                <a:cxn ang="0">
                  <a:pos x="181" y="618"/>
                </a:cxn>
                <a:cxn ang="0">
                  <a:pos x="226" y="467"/>
                </a:cxn>
                <a:cxn ang="0">
                  <a:pos x="289" y="322"/>
                </a:cxn>
                <a:cxn ang="0">
                  <a:pos x="372" y="186"/>
                </a:cxn>
                <a:cxn ang="0">
                  <a:pos x="470" y="60"/>
                </a:cxn>
                <a:cxn ang="0">
                  <a:pos x="485" y="50"/>
                </a:cxn>
                <a:cxn ang="0">
                  <a:pos x="490" y="40"/>
                </a:cxn>
                <a:cxn ang="0">
                  <a:pos x="500" y="30"/>
                </a:cxn>
                <a:cxn ang="0">
                  <a:pos x="500" y="15"/>
                </a:cxn>
                <a:cxn ang="0">
                  <a:pos x="495" y="5"/>
                </a:cxn>
                <a:cxn ang="0">
                  <a:pos x="490" y="0"/>
                </a:cxn>
                <a:cxn ang="0">
                  <a:pos x="480" y="0"/>
                </a:cxn>
                <a:cxn ang="0">
                  <a:pos x="460" y="10"/>
                </a:cxn>
                <a:cxn ang="0">
                  <a:pos x="426" y="35"/>
                </a:cxn>
                <a:cxn ang="0">
                  <a:pos x="377" y="81"/>
                </a:cxn>
                <a:cxn ang="0">
                  <a:pos x="319" y="146"/>
                </a:cxn>
                <a:cxn ang="0">
                  <a:pos x="255" y="221"/>
                </a:cxn>
                <a:cxn ang="0">
                  <a:pos x="196" y="317"/>
                </a:cxn>
                <a:cxn ang="0">
                  <a:pos x="137" y="432"/>
                </a:cxn>
                <a:cxn ang="0">
                  <a:pos x="69" y="613"/>
                </a:cxn>
                <a:cxn ang="0">
                  <a:pos x="30" y="789"/>
                </a:cxn>
                <a:cxn ang="0">
                  <a:pos x="10" y="954"/>
                </a:cxn>
                <a:cxn ang="0">
                  <a:pos x="0" y="1100"/>
                </a:cxn>
                <a:cxn ang="0">
                  <a:pos x="5" y="1215"/>
                </a:cxn>
                <a:cxn ang="0">
                  <a:pos x="20" y="1346"/>
                </a:cxn>
                <a:cxn ang="0">
                  <a:pos x="44" y="1487"/>
                </a:cxn>
                <a:cxn ang="0">
                  <a:pos x="84" y="1637"/>
                </a:cxn>
                <a:cxn ang="0">
                  <a:pos x="142" y="1788"/>
                </a:cxn>
                <a:cxn ang="0">
                  <a:pos x="201" y="1898"/>
                </a:cxn>
                <a:cxn ang="0">
                  <a:pos x="265" y="1989"/>
                </a:cxn>
                <a:cxn ang="0">
                  <a:pos x="323" y="2064"/>
                </a:cxn>
                <a:cxn ang="0">
                  <a:pos x="377" y="2124"/>
                </a:cxn>
                <a:cxn ang="0">
                  <a:pos x="426" y="2170"/>
                </a:cxn>
                <a:cxn ang="0">
                  <a:pos x="460" y="2195"/>
                </a:cxn>
                <a:cxn ang="0">
                  <a:pos x="480" y="2205"/>
                </a:cxn>
                <a:cxn ang="0">
                  <a:pos x="490" y="2205"/>
                </a:cxn>
                <a:cxn ang="0">
                  <a:pos x="495" y="2200"/>
                </a:cxn>
                <a:cxn ang="0">
                  <a:pos x="500" y="2190"/>
                </a:cxn>
                <a:cxn ang="0">
                  <a:pos x="500" y="2180"/>
                </a:cxn>
              </a:cxnLst>
              <a:rect l="0" t="0" r="r" b="b"/>
              <a:pathLst>
                <a:path w="500" h="2205">
                  <a:moveTo>
                    <a:pt x="500" y="2180"/>
                  </a:moveTo>
                  <a:lnTo>
                    <a:pt x="500" y="2175"/>
                  </a:lnTo>
                  <a:lnTo>
                    <a:pt x="495" y="2170"/>
                  </a:lnTo>
                  <a:lnTo>
                    <a:pt x="495" y="2165"/>
                  </a:lnTo>
                  <a:lnTo>
                    <a:pt x="465" y="2134"/>
                  </a:lnTo>
                  <a:lnTo>
                    <a:pt x="372" y="2024"/>
                  </a:lnTo>
                  <a:lnTo>
                    <a:pt x="299" y="1903"/>
                  </a:lnTo>
                  <a:lnTo>
                    <a:pt x="240" y="1773"/>
                  </a:lnTo>
                  <a:lnTo>
                    <a:pt x="196" y="1637"/>
                  </a:lnTo>
                  <a:lnTo>
                    <a:pt x="162" y="1502"/>
                  </a:lnTo>
                  <a:lnTo>
                    <a:pt x="142" y="1366"/>
                  </a:lnTo>
                  <a:lnTo>
                    <a:pt x="132" y="1231"/>
                  </a:lnTo>
                  <a:lnTo>
                    <a:pt x="128" y="1100"/>
                  </a:lnTo>
                  <a:lnTo>
                    <a:pt x="132" y="939"/>
                  </a:lnTo>
                  <a:lnTo>
                    <a:pt x="147" y="774"/>
                  </a:lnTo>
                  <a:lnTo>
                    <a:pt x="181" y="618"/>
                  </a:lnTo>
                  <a:lnTo>
                    <a:pt x="226" y="467"/>
                  </a:lnTo>
                  <a:lnTo>
                    <a:pt x="289" y="322"/>
                  </a:lnTo>
                  <a:lnTo>
                    <a:pt x="372" y="186"/>
                  </a:lnTo>
                  <a:lnTo>
                    <a:pt x="470" y="60"/>
                  </a:lnTo>
                  <a:lnTo>
                    <a:pt x="485" y="50"/>
                  </a:lnTo>
                  <a:lnTo>
                    <a:pt x="490" y="40"/>
                  </a:lnTo>
                  <a:lnTo>
                    <a:pt x="500" y="30"/>
                  </a:lnTo>
                  <a:lnTo>
                    <a:pt x="500" y="15"/>
                  </a:lnTo>
                  <a:lnTo>
                    <a:pt x="495" y="5"/>
                  </a:lnTo>
                  <a:lnTo>
                    <a:pt x="490" y="0"/>
                  </a:lnTo>
                  <a:lnTo>
                    <a:pt x="480" y="0"/>
                  </a:lnTo>
                  <a:lnTo>
                    <a:pt x="460" y="10"/>
                  </a:lnTo>
                  <a:lnTo>
                    <a:pt x="426" y="35"/>
                  </a:lnTo>
                  <a:lnTo>
                    <a:pt x="377" y="81"/>
                  </a:lnTo>
                  <a:lnTo>
                    <a:pt x="319" y="146"/>
                  </a:lnTo>
                  <a:lnTo>
                    <a:pt x="255" y="221"/>
                  </a:lnTo>
                  <a:lnTo>
                    <a:pt x="196" y="317"/>
                  </a:lnTo>
                  <a:lnTo>
                    <a:pt x="137" y="432"/>
                  </a:lnTo>
                  <a:lnTo>
                    <a:pt x="69" y="613"/>
                  </a:lnTo>
                  <a:lnTo>
                    <a:pt x="30" y="789"/>
                  </a:lnTo>
                  <a:lnTo>
                    <a:pt x="10" y="954"/>
                  </a:lnTo>
                  <a:lnTo>
                    <a:pt x="0" y="1100"/>
                  </a:lnTo>
                  <a:lnTo>
                    <a:pt x="5" y="1215"/>
                  </a:lnTo>
                  <a:lnTo>
                    <a:pt x="20" y="1346"/>
                  </a:lnTo>
                  <a:lnTo>
                    <a:pt x="44" y="1487"/>
                  </a:lnTo>
                  <a:lnTo>
                    <a:pt x="84" y="1637"/>
                  </a:lnTo>
                  <a:lnTo>
                    <a:pt x="142" y="1788"/>
                  </a:lnTo>
                  <a:lnTo>
                    <a:pt x="201" y="1898"/>
                  </a:lnTo>
                  <a:lnTo>
                    <a:pt x="265" y="1989"/>
                  </a:lnTo>
                  <a:lnTo>
                    <a:pt x="323" y="2064"/>
                  </a:lnTo>
                  <a:lnTo>
                    <a:pt x="377" y="2124"/>
                  </a:lnTo>
                  <a:lnTo>
                    <a:pt x="426" y="2170"/>
                  </a:lnTo>
                  <a:lnTo>
                    <a:pt x="460" y="2195"/>
                  </a:lnTo>
                  <a:lnTo>
                    <a:pt x="480" y="2205"/>
                  </a:lnTo>
                  <a:lnTo>
                    <a:pt x="490" y="2205"/>
                  </a:lnTo>
                  <a:lnTo>
                    <a:pt x="495" y="2200"/>
                  </a:lnTo>
                  <a:lnTo>
                    <a:pt x="500" y="2190"/>
                  </a:lnTo>
                  <a:lnTo>
                    <a:pt x="500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3597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8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3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4" y="10"/>
                </a:cxn>
                <a:cxn ang="0">
                  <a:pos x="333" y="15"/>
                </a:cxn>
                <a:cxn ang="0">
                  <a:pos x="156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37"/>
                </a:cxn>
                <a:cxn ang="0">
                  <a:pos x="240" y="126"/>
                </a:cxn>
                <a:cxn ang="0">
                  <a:pos x="372" y="55"/>
                </a:cxn>
                <a:cxn ang="0">
                  <a:pos x="455" y="60"/>
                </a:cxn>
                <a:cxn ang="0">
                  <a:pos x="514" y="141"/>
                </a:cxn>
                <a:cxn ang="0">
                  <a:pos x="509" y="296"/>
                </a:cxn>
                <a:cxn ang="0">
                  <a:pos x="440" y="578"/>
                </a:cxn>
                <a:cxn ang="0">
                  <a:pos x="347" y="859"/>
                </a:cxn>
                <a:cxn ang="0">
                  <a:pos x="200" y="949"/>
                </a:cxn>
                <a:cxn ang="0">
                  <a:pos x="93" y="919"/>
                </a:cxn>
                <a:cxn ang="0">
                  <a:pos x="186" y="844"/>
                </a:cxn>
                <a:cxn ang="0">
                  <a:pos x="166" y="743"/>
                </a:cxn>
                <a:cxn ang="0">
                  <a:pos x="73" y="733"/>
                </a:cxn>
                <a:cxn ang="0">
                  <a:pos x="0" y="854"/>
                </a:cxn>
                <a:cxn ang="0">
                  <a:pos x="63" y="964"/>
                </a:cxn>
                <a:cxn ang="0">
                  <a:pos x="200" y="999"/>
                </a:cxn>
                <a:cxn ang="0">
                  <a:pos x="362" y="919"/>
                </a:cxn>
                <a:cxn ang="0">
                  <a:pos x="445" y="879"/>
                </a:cxn>
                <a:cxn ang="0">
                  <a:pos x="587" y="989"/>
                </a:cxn>
                <a:cxn ang="0">
                  <a:pos x="803" y="954"/>
                </a:cxn>
                <a:cxn ang="0">
                  <a:pos x="949" y="789"/>
                </a:cxn>
                <a:cxn ang="0">
                  <a:pos x="998" y="658"/>
                </a:cxn>
                <a:cxn ang="0">
                  <a:pos x="964" y="638"/>
                </a:cxn>
                <a:cxn ang="0">
                  <a:pos x="910" y="753"/>
                </a:cxn>
                <a:cxn ang="0">
                  <a:pos x="778" y="909"/>
                </a:cxn>
                <a:cxn ang="0">
                  <a:pos x="661" y="949"/>
                </a:cxn>
                <a:cxn ang="0">
                  <a:pos x="563" y="889"/>
                </a:cxn>
                <a:cxn ang="0">
                  <a:pos x="548" y="753"/>
                </a:cxn>
                <a:cxn ang="0">
                  <a:pos x="651" y="311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8" y="91"/>
                  </a:lnTo>
                  <a:lnTo>
                    <a:pt x="807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0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49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3" y="30"/>
                  </a:lnTo>
                  <a:lnTo>
                    <a:pt x="949" y="15"/>
                  </a:lnTo>
                  <a:lnTo>
                    <a:pt x="905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5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2" y="60"/>
                  </a:lnTo>
                  <a:lnTo>
                    <a:pt x="528" y="30"/>
                  </a:lnTo>
                  <a:lnTo>
                    <a:pt x="484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5" y="96"/>
                  </a:lnTo>
                  <a:lnTo>
                    <a:pt x="156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3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2" y="362"/>
                  </a:lnTo>
                  <a:lnTo>
                    <a:pt x="112" y="352"/>
                  </a:lnTo>
                  <a:lnTo>
                    <a:pt x="117" y="337"/>
                  </a:lnTo>
                  <a:lnTo>
                    <a:pt x="151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0" y="50"/>
                  </a:lnTo>
                  <a:lnTo>
                    <a:pt x="455" y="60"/>
                  </a:lnTo>
                  <a:lnTo>
                    <a:pt x="479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0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9" y="804"/>
                  </a:lnTo>
                  <a:lnTo>
                    <a:pt x="0" y="854"/>
                  </a:lnTo>
                  <a:lnTo>
                    <a:pt x="9" y="899"/>
                  </a:lnTo>
                  <a:lnTo>
                    <a:pt x="29" y="934"/>
                  </a:lnTo>
                  <a:lnTo>
                    <a:pt x="63" y="964"/>
                  </a:lnTo>
                  <a:lnTo>
                    <a:pt x="107" y="984"/>
                  </a:lnTo>
                  <a:lnTo>
                    <a:pt x="151" y="994"/>
                  </a:lnTo>
                  <a:lnTo>
                    <a:pt x="200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79" y="924"/>
                  </a:lnTo>
                  <a:lnTo>
                    <a:pt x="528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1" y="904"/>
                  </a:lnTo>
                  <a:lnTo>
                    <a:pt x="910" y="849"/>
                  </a:lnTo>
                  <a:lnTo>
                    <a:pt x="949" y="789"/>
                  </a:lnTo>
                  <a:lnTo>
                    <a:pt x="979" y="733"/>
                  </a:lnTo>
                  <a:lnTo>
                    <a:pt x="993" y="688"/>
                  </a:lnTo>
                  <a:lnTo>
                    <a:pt x="998" y="658"/>
                  </a:lnTo>
                  <a:lnTo>
                    <a:pt x="998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4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884" y="3358"/>
              <a:ext cx="500" cy="2205"/>
            </a:xfrm>
            <a:custGeom>
              <a:avLst/>
              <a:gdLst/>
              <a:ahLst/>
              <a:cxnLst>
                <a:cxn ang="0">
                  <a:pos x="500" y="1100"/>
                </a:cxn>
                <a:cxn ang="0">
                  <a:pos x="495" y="989"/>
                </a:cxn>
                <a:cxn ang="0">
                  <a:pos x="485" y="859"/>
                </a:cxn>
                <a:cxn ang="0">
                  <a:pos x="456" y="713"/>
                </a:cxn>
                <a:cxn ang="0">
                  <a:pos x="416" y="568"/>
                </a:cxn>
                <a:cxn ang="0">
                  <a:pos x="358" y="417"/>
                </a:cxn>
                <a:cxn ang="0">
                  <a:pos x="299" y="307"/>
                </a:cxn>
                <a:cxn ang="0">
                  <a:pos x="240" y="216"/>
                </a:cxn>
                <a:cxn ang="0">
                  <a:pos x="176" y="141"/>
                </a:cxn>
                <a:cxn ang="0">
                  <a:pos x="123" y="81"/>
                </a:cxn>
                <a:cxn ang="0">
                  <a:pos x="74" y="35"/>
                </a:cxn>
                <a:cxn ang="0">
                  <a:pos x="39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25" y="60"/>
                </a:cxn>
                <a:cxn ang="0">
                  <a:pos x="39" y="76"/>
                </a:cxn>
                <a:cxn ang="0">
                  <a:pos x="137" y="196"/>
                </a:cxn>
                <a:cxn ang="0">
                  <a:pos x="221" y="337"/>
                </a:cxn>
                <a:cxn ang="0">
                  <a:pos x="284" y="497"/>
                </a:cxn>
                <a:cxn ang="0">
                  <a:pos x="333" y="678"/>
                </a:cxn>
                <a:cxn ang="0">
                  <a:pos x="362" y="879"/>
                </a:cxn>
                <a:cxn ang="0">
                  <a:pos x="372" y="1100"/>
                </a:cxn>
                <a:cxn ang="0">
                  <a:pos x="367" y="1261"/>
                </a:cxn>
                <a:cxn ang="0">
                  <a:pos x="353" y="1421"/>
                </a:cxn>
                <a:cxn ang="0">
                  <a:pos x="323" y="1582"/>
                </a:cxn>
                <a:cxn ang="0">
                  <a:pos x="274" y="1738"/>
                </a:cxn>
                <a:cxn ang="0">
                  <a:pos x="211" y="1883"/>
                </a:cxn>
                <a:cxn ang="0">
                  <a:pos x="132" y="2019"/>
                </a:cxn>
                <a:cxn ang="0">
                  <a:pos x="30" y="2144"/>
                </a:cxn>
                <a:cxn ang="0">
                  <a:pos x="15" y="2154"/>
                </a:cxn>
                <a:cxn ang="0">
                  <a:pos x="10" y="2165"/>
                </a:cxn>
                <a:cxn ang="0">
                  <a:pos x="0" y="2175"/>
                </a:cxn>
                <a:cxn ang="0">
                  <a:pos x="0" y="2180"/>
                </a:cxn>
                <a:cxn ang="0">
                  <a:pos x="10" y="2200"/>
                </a:cxn>
                <a:cxn ang="0">
                  <a:pos x="20" y="2205"/>
                </a:cxn>
                <a:cxn ang="0">
                  <a:pos x="39" y="2195"/>
                </a:cxn>
                <a:cxn ang="0">
                  <a:pos x="74" y="2170"/>
                </a:cxn>
                <a:cxn ang="0">
                  <a:pos x="123" y="2124"/>
                </a:cxn>
                <a:cxn ang="0">
                  <a:pos x="181" y="2059"/>
                </a:cxn>
                <a:cxn ang="0">
                  <a:pos x="245" y="1979"/>
                </a:cxn>
                <a:cxn ang="0">
                  <a:pos x="304" y="1883"/>
                </a:cxn>
                <a:cxn ang="0">
                  <a:pos x="362" y="1773"/>
                </a:cxn>
                <a:cxn ang="0">
                  <a:pos x="431" y="1592"/>
                </a:cxn>
                <a:cxn ang="0">
                  <a:pos x="470" y="1416"/>
                </a:cxn>
                <a:cxn ang="0">
                  <a:pos x="495" y="1251"/>
                </a:cxn>
                <a:cxn ang="0">
                  <a:pos x="500" y="1100"/>
                </a:cxn>
              </a:cxnLst>
              <a:rect l="0" t="0" r="r" b="b"/>
              <a:pathLst>
                <a:path w="500" h="2205">
                  <a:moveTo>
                    <a:pt x="500" y="1100"/>
                  </a:moveTo>
                  <a:lnTo>
                    <a:pt x="495" y="989"/>
                  </a:lnTo>
                  <a:lnTo>
                    <a:pt x="485" y="859"/>
                  </a:lnTo>
                  <a:lnTo>
                    <a:pt x="456" y="713"/>
                  </a:lnTo>
                  <a:lnTo>
                    <a:pt x="416" y="568"/>
                  </a:lnTo>
                  <a:lnTo>
                    <a:pt x="358" y="417"/>
                  </a:lnTo>
                  <a:lnTo>
                    <a:pt x="299" y="307"/>
                  </a:lnTo>
                  <a:lnTo>
                    <a:pt x="240" y="216"/>
                  </a:lnTo>
                  <a:lnTo>
                    <a:pt x="176" y="141"/>
                  </a:lnTo>
                  <a:lnTo>
                    <a:pt x="123" y="81"/>
                  </a:lnTo>
                  <a:lnTo>
                    <a:pt x="74" y="35"/>
                  </a:lnTo>
                  <a:lnTo>
                    <a:pt x="39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5" y="45"/>
                  </a:lnTo>
                  <a:lnTo>
                    <a:pt x="25" y="60"/>
                  </a:lnTo>
                  <a:lnTo>
                    <a:pt x="39" y="76"/>
                  </a:lnTo>
                  <a:lnTo>
                    <a:pt x="137" y="196"/>
                  </a:lnTo>
                  <a:lnTo>
                    <a:pt x="221" y="337"/>
                  </a:lnTo>
                  <a:lnTo>
                    <a:pt x="284" y="497"/>
                  </a:lnTo>
                  <a:lnTo>
                    <a:pt x="333" y="678"/>
                  </a:lnTo>
                  <a:lnTo>
                    <a:pt x="362" y="879"/>
                  </a:lnTo>
                  <a:lnTo>
                    <a:pt x="372" y="1100"/>
                  </a:lnTo>
                  <a:lnTo>
                    <a:pt x="367" y="1261"/>
                  </a:lnTo>
                  <a:lnTo>
                    <a:pt x="353" y="1421"/>
                  </a:lnTo>
                  <a:lnTo>
                    <a:pt x="323" y="1582"/>
                  </a:lnTo>
                  <a:lnTo>
                    <a:pt x="274" y="1738"/>
                  </a:lnTo>
                  <a:lnTo>
                    <a:pt x="211" y="1883"/>
                  </a:lnTo>
                  <a:lnTo>
                    <a:pt x="132" y="2019"/>
                  </a:lnTo>
                  <a:lnTo>
                    <a:pt x="30" y="2144"/>
                  </a:lnTo>
                  <a:lnTo>
                    <a:pt x="15" y="2154"/>
                  </a:lnTo>
                  <a:lnTo>
                    <a:pt x="10" y="2165"/>
                  </a:lnTo>
                  <a:lnTo>
                    <a:pt x="0" y="2175"/>
                  </a:lnTo>
                  <a:lnTo>
                    <a:pt x="0" y="2180"/>
                  </a:lnTo>
                  <a:lnTo>
                    <a:pt x="10" y="2200"/>
                  </a:lnTo>
                  <a:lnTo>
                    <a:pt x="20" y="2205"/>
                  </a:lnTo>
                  <a:lnTo>
                    <a:pt x="39" y="2195"/>
                  </a:lnTo>
                  <a:lnTo>
                    <a:pt x="74" y="2170"/>
                  </a:lnTo>
                  <a:lnTo>
                    <a:pt x="123" y="2124"/>
                  </a:lnTo>
                  <a:lnTo>
                    <a:pt x="181" y="2059"/>
                  </a:lnTo>
                  <a:lnTo>
                    <a:pt x="245" y="1979"/>
                  </a:lnTo>
                  <a:lnTo>
                    <a:pt x="304" y="1883"/>
                  </a:lnTo>
                  <a:lnTo>
                    <a:pt x="362" y="1773"/>
                  </a:lnTo>
                  <a:lnTo>
                    <a:pt x="431" y="1592"/>
                  </a:lnTo>
                  <a:lnTo>
                    <a:pt x="470" y="1416"/>
                  </a:lnTo>
                  <a:lnTo>
                    <a:pt x="495" y="1251"/>
                  </a:lnTo>
                  <a:lnTo>
                    <a:pt x="500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 noEditPoints="1"/>
            </p:cNvSpPr>
            <p:nvPr/>
          </p:nvSpPr>
          <p:spPr bwMode="auto">
            <a:xfrm>
              <a:off x="6338" y="4202"/>
              <a:ext cx="1425" cy="517"/>
            </a:xfrm>
            <a:custGeom>
              <a:avLst/>
              <a:gdLst/>
              <a:ahLst/>
              <a:cxnLst>
                <a:cxn ang="0">
                  <a:pos x="1351" y="90"/>
                </a:cxn>
                <a:cxn ang="0">
                  <a:pos x="1376" y="90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0" y="80"/>
                </a:cxn>
                <a:cxn ang="0">
                  <a:pos x="1420" y="70"/>
                </a:cxn>
                <a:cxn ang="0">
                  <a:pos x="1425" y="60"/>
                </a:cxn>
                <a:cxn ang="0">
                  <a:pos x="1425" y="30"/>
                </a:cxn>
                <a:cxn ang="0">
                  <a:pos x="1420" y="20"/>
                </a:cxn>
                <a:cxn ang="0">
                  <a:pos x="1410" y="10"/>
                </a:cxn>
                <a:cxn ang="0">
                  <a:pos x="1400" y="5"/>
                </a:cxn>
                <a:cxn ang="0">
                  <a:pos x="1391" y="5"/>
                </a:cxn>
                <a:cxn ang="0">
                  <a:pos x="1376" y="0"/>
                </a:cxn>
                <a:cxn ang="0">
                  <a:pos x="44" y="0"/>
                </a:cxn>
                <a:cxn ang="0">
                  <a:pos x="34" y="5"/>
                </a:cxn>
                <a:cxn ang="0">
                  <a:pos x="20" y="5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15" y="80"/>
                </a:cxn>
                <a:cxn ang="0">
                  <a:pos x="25" y="85"/>
                </a:cxn>
                <a:cxn ang="0">
                  <a:pos x="34" y="85"/>
                </a:cxn>
                <a:cxn ang="0">
                  <a:pos x="44" y="90"/>
                </a:cxn>
                <a:cxn ang="0">
                  <a:pos x="69" y="90"/>
                </a:cxn>
                <a:cxn ang="0">
                  <a:pos x="1351" y="90"/>
                </a:cxn>
                <a:cxn ang="0">
                  <a:pos x="1356" y="517"/>
                </a:cxn>
                <a:cxn ang="0">
                  <a:pos x="1381" y="517"/>
                </a:cxn>
                <a:cxn ang="0">
                  <a:pos x="1391" y="512"/>
                </a:cxn>
                <a:cxn ang="0">
                  <a:pos x="1400" y="512"/>
                </a:cxn>
                <a:cxn ang="0">
                  <a:pos x="1410" y="507"/>
                </a:cxn>
                <a:cxn ang="0">
                  <a:pos x="1420" y="497"/>
                </a:cxn>
                <a:cxn ang="0">
                  <a:pos x="1425" y="487"/>
                </a:cxn>
                <a:cxn ang="0">
                  <a:pos x="1425" y="457"/>
                </a:cxn>
                <a:cxn ang="0">
                  <a:pos x="1420" y="447"/>
                </a:cxn>
                <a:cxn ang="0">
                  <a:pos x="1410" y="437"/>
                </a:cxn>
                <a:cxn ang="0">
                  <a:pos x="1400" y="432"/>
                </a:cxn>
                <a:cxn ang="0">
                  <a:pos x="1391" y="432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34" y="432"/>
                </a:cxn>
                <a:cxn ang="0">
                  <a:pos x="20" y="432"/>
                </a:cxn>
                <a:cxn ang="0">
                  <a:pos x="5" y="447"/>
                </a:cxn>
                <a:cxn ang="0">
                  <a:pos x="0" y="457"/>
                </a:cxn>
                <a:cxn ang="0">
                  <a:pos x="0" y="487"/>
                </a:cxn>
                <a:cxn ang="0">
                  <a:pos x="5" y="497"/>
                </a:cxn>
                <a:cxn ang="0">
                  <a:pos x="15" y="507"/>
                </a:cxn>
                <a:cxn ang="0">
                  <a:pos x="25" y="512"/>
                </a:cxn>
                <a:cxn ang="0">
                  <a:pos x="34" y="512"/>
                </a:cxn>
                <a:cxn ang="0">
                  <a:pos x="44" y="517"/>
                </a:cxn>
                <a:cxn ang="0">
                  <a:pos x="69" y="517"/>
                </a:cxn>
                <a:cxn ang="0">
                  <a:pos x="1356" y="517"/>
                </a:cxn>
              </a:cxnLst>
              <a:rect l="0" t="0" r="r" b="b"/>
              <a:pathLst>
                <a:path w="1425" h="517">
                  <a:moveTo>
                    <a:pt x="1351" y="90"/>
                  </a:moveTo>
                  <a:lnTo>
                    <a:pt x="1376" y="90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0" y="80"/>
                  </a:lnTo>
                  <a:lnTo>
                    <a:pt x="1420" y="70"/>
                  </a:lnTo>
                  <a:lnTo>
                    <a:pt x="1425" y="60"/>
                  </a:lnTo>
                  <a:lnTo>
                    <a:pt x="1425" y="30"/>
                  </a:lnTo>
                  <a:lnTo>
                    <a:pt x="1420" y="20"/>
                  </a:lnTo>
                  <a:lnTo>
                    <a:pt x="1410" y="10"/>
                  </a:lnTo>
                  <a:lnTo>
                    <a:pt x="1400" y="5"/>
                  </a:lnTo>
                  <a:lnTo>
                    <a:pt x="1391" y="5"/>
                  </a:lnTo>
                  <a:lnTo>
                    <a:pt x="1376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20" y="5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15" y="80"/>
                  </a:lnTo>
                  <a:lnTo>
                    <a:pt x="25" y="85"/>
                  </a:lnTo>
                  <a:lnTo>
                    <a:pt x="34" y="85"/>
                  </a:lnTo>
                  <a:lnTo>
                    <a:pt x="44" y="90"/>
                  </a:lnTo>
                  <a:lnTo>
                    <a:pt x="69" y="90"/>
                  </a:lnTo>
                  <a:lnTo>
                    <a:pt x="1351" y="90"/>
                  </a:lnTo>
                  <a:close/>
                  <a:moveTo>
                    <a:pt x="1356" y="517"/>
                  </a:moveTo>
                  <a:lnTo>
                    <a:pt x="1381" y="517"/>
                  </a:lnTo>
                  <a:lnTo>
                    <a:pt x="1391" y="512"/>
                  </a:lnTo>
                  <a:lnTo>
                    <a:pt x="1400" y="512"/>
                  </a:lnTo>
                  <a:lnTo>
                    <a:pt x="1410" y="507"/>
                  </a:lnTo>
                  <a:lnTo>
                    <a:pt x="1420" y="497"/>
                  </a:lnTo>
                  <a:lnTo>
                    <a:pt x="1425" y="487"/>
                  </a:lnTo>
                  <a:lnTo>
                    <a:pt x="1425" y="457"/>
                  </a:lnTo>
                  <a:lnTo>
                    <a:pt x="1420" y="447"/>
                  </a:lnTo>
                  <a:lnTo>
                    <a:pt x="1410" y="437"/>
                  </a:lnTo>
                  <a:lnTo>
                    <a:pt x="1400" y="432"/>
                  </a:lnTo>
                  <a:lnTo>
                    <a:pt x="1391" y="432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34" y="432"/>
                  </a:lnTo>
                  <a:lnTo>
                    <a:pt x="20" y="432"/>
                  </a:lnTo>
                  <a:lnTo>
                    <a:pt x="5" y="447"/>
                  </a:lnTo>
                  <a:lnTo>
                    <a:pt x="0" y="457"/>
                  </a:lnTo>
                  <a:lnTo>
                    <a:pt x="0" y="487"/>
                  </a:lnTo>
                  <a:lnTo>
                    <a:pt x="5" y="497"/>
                  </a:lnTo>
                  <a:lnTo>
                    <a:pt x="15" y="507"/>
                  </a:lnTo>
                  <a:lnTo>
                    <a:pt x="25" y="512"/>
                  </a:lnTo>
                  <a:lnTo>
                    <a:pt x="34" y="512"/>
                  </a:lnTo>
                  <a:lnTo>
                    <a:pt x="44" y="517"/>
                  </a:lnTo>
                  <a:lnTo>
                    <a:pt x="69" y="517"/>
                  </a:lnTo>
                  <a:lnTo>
                    <a:pt x="1356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59"/>
            <p:cNvSpPr>
              <a:spLocks noEditPoints="1"/>
            </p:cNvSpPr>
            <p:nvPr/>
          </p:nvSpPr>
          <p:spPr bwMode="auto">
            <a:xfrm>
              <a:off x="9324" y="1601"/>
              <a:ext cx="1474" cy="693"/>
            </a:xfrm>
            <a:custGeom>
              <a:avLst/>
              <a:gdLst/>
              <a:ahLst/>
              <a:cxnLst>
                <a:cxn ang="0">
                  <a:pos x="715" y="211"/>
                </a:cxn>
                <a:cxn ang="0">
                  <a:pos x="559" y="70"/>
                </a:cxn>
                <a:cxn ang="0">
                  <a:pos x="412" y="10"/>
                </a:cxn>
                <a:cxn ang="0">
                  <a:pos x="235" y="10"/>
                </a:cxn>
                <a:cxn ang="0">
                  <a:pos x="89" y="105"/>
                </a:cxn>
                <a:cxn ang="0">
                  <a:pos x="10" y="256"/>
                </a:cxn>
                <a:cxn ang="0">
                  <a:pos x="10" y="437"/>
                </a:cxn>
                <a:cxn ang="0">
                  <a:pos x="89" y="587"/>
                </a:cxn>
                <a:cxn ang="0">
                  <a:pos x="226" y="678"/>
                </a:cxn>
                <a:cxn ang="0">
                  <a:pos x="402" y="683"/>
                </a:cxn>
                <a:cxn ang="0">
                  <a:pos x="549" y="617"/>
                </a:cxn>
                <a:cxn ang="0">
                  <a:pos x="657" y="522"/>
                </a:cxn>
                <a:cxn ang="0">
                  <a:pos x="725" y="437"/>
                </a:cxn>
                <a:cxn ang="0">
                  <a:pos x="803" y="527"/>
                </a:cxn>
                <a:cxn ang="0">
                  <a:pos x="916" y="622"/>
                </a:cxn>
                <a:cxn ang="0">
                  <a:pos x="1063" y="683"/>
                </a:cxn>
                <a:cxn ang="0">
                  <a:pos x="1244" y="678"/>
                </a:cxn>
                <a:cxn ang="0">
                  <a:pos x="1386" y="587"/>
                </a:cxn>
                <a:cxn ang="0">
                  <a:pos x="1464" y="437"/>
                </a:cxn>
                <a:cxn ang="0">
                  <a:pos x="1464" y="256"/>
                </a:cxn>
                <a:cxn ang="0">
                  <a:pos x="1386" y="105"/>
                </a:cxn>
                <a:cxn ang="0">
                  <a:pos x="1249" y="10"/>
                </a:cxn>
                <a:cxn ang="0">
                  <a:pos x="1073" y="10"/>
                </a:cxn>
                <a:cxn ang="0">
                  <a:pos x="926" y="75"/>
                </a:cxn>
                <a:cxn ang="0">
                  <a:pos x="818" y="170"/>
                </a:cxn>
                <a:cxn ang="0">
                  <a:pos x="750" y="256"/>
                </a:cxn>
                <a:cxn ang="0">
                  <a:pos x="857" y="226"/>
                </a:cxn>
                <a:cxn ang="0">
                  <a:pos x="1004" y="105"/>
                </a:cxn>
                <a:cxn ang="0">
                  <a:pos x="1171" y="55"/>
                </a:cxn>
                <a:cxn ang="0">
                  <a:pos x="1308" y="100"/>
                </a:cxn>
                <a:cxn ang="0">
                  <a:pos x="1401" y="206"/>
                </a:cxn>
                <a:cxn ang="0">
                  <a:pos x="1435" y="346"/>
                </a:cxn>
                <a:cxn ang="0">
                  <a:pos x="1396" y="482"/>
                </a:cxn>
                <a:cxn ang="0">
                  <a:pos x="1303" y="572"/>
                </a:cxn>
                <a:cxn ang="0">
                  <a:pos x="1180" y="607"/>
                </a:cxn>
                <a:cxn ang="0">
                  <a:pos x="1048" y="567"/>
                </a:cxn>
                <a:cxn ang="0">
                  <a:pos x="931" y="467"/>
                </a:cxn>
                <a:cxn ang="0">
                  <a:pos x="798" y="311"/>
                </a:cxn>
                <a:cxn ang="0">
                  <a:pos x="617" y="462"/>
                </a:cxn>
                <a:cxn ang="0">
                  <a:pos x="470" y="587"/>
                </a:cxn>
                <a:cxn ang="0">
                  <a:pos x="304" y="632"/>
                </a:cxn>
                <a:cxn ang="0">
                  <a:pos x="167" y="592"/>
                </a:cxn>
                <a:cxn ang="0">
                  <a:pos x="74" y="487"/>
                </a:cxn>
                <a:cxn ang="0">
                  <a:pos x="45" y="346"/>
                </a:cxn>
                <a:cxn ang="0">
                  <a:pos x="79" y="211"/>
                </a:cxn>
                <a:cxn ang="0">
                  <a:pos x="172" y="115"/>
                </a:cxn>
                <a:cxn ang="0">
                  <a:pos x="294" y="85"/>
                </a:cxn>
                <a:cxn ang="0">
                  <a:pos x="426" y="120"/>
                </a:cxn>
                <a:cxn ang="0">
                  <a:pos x="549" y="226"/>
                </a:cxn>
                <a:cxn ang="0">
                  <a:pos x="676" y="376"/>
                </a:cxn>
              </a:cxnLst>
              <a:rect l="0" t="0" r="r" b="b"/>
              <a:pathLst>
                <a:path w="1474" h="693">
                  <a:moveTo>
                    <a:pt x="750" y="256"/>
                  </a:moveTo>
                  <a:lnTo>
                    <a:pt x="715" y="211"/>
                  </a:lnTo>
                  <a:lnTo>
                    <a:pt x="622" y="115"/>
                  </a:lnTo>
                  <a:lnTo>
                    <a:pt x="559" y="70"/>
                  </a:lnTo>
                  <a:lnTo>
                    <a:pt x="490" y="35"/>
                  </a:lnTo>
                  <a:lnTo>
                    <a:pt x="412" y="10"/>
                  </a:lnTo>
                  <a:lnTo>
                    <a:pt x="324" y="0"/>
                  </a:lnTo>
                  <a:lnTo>
                    <a:pt x="235" y="10"/>
                  </a:lnTo>
                  <a:lnTo>
                    <a:pt x="157" y="50"/>
                  </a:lnTo>
                  <a:lnTo>
                    <a:pt x="89" y="105"/>
                  </a:lnTo>
                  <a:lnTo>
                    <a:pt x="40" y="175"/>
                  </a:lnTo>
                  <a:lnTo>
                    <a:pt x="10" y="256"/>
                  </a:lnTo>
                  <a:lnTo>
                    <a:pt x="0" y="346"/>
                  </a:lnTo>
                  <a:lnTo>
                    <a:pt x="10" y="437"/>
                  </a:lnTo>
                  <a:lnTo>
                    <a:pt x="40" y="517"/>
                  </a:lnTo>
                  <a:lnTo>
                    <a:pt x="89" y="587"/>
                  </a:lnTo>
                  <a:lnTo>
                    <a:pt x="152" y="642"/>
                  </a:lnTo>
                  <a:lnTo>
                    <a:pt x="226" y="678"/>
                  </a:lnTo>
                  <a:lnTo>
                    <a:pt x="314" y="693"/>
                  </a:lnTo>
                  <a:lnTo>
                    <a:pt x="402" y="683"/>
                  </a:lnTo>
                  <a:lnTo>
                    <a:pt x="480" y="658"/>
                  </a:lnTo>
                  <a:lnTo>
                    <a:pt x="549" y="617"/>
                  </a:lnTo>
                  <a:lnTo>
                    <a:pt x="608" y="572"/>
                  </a:lnTo>
                  <a:lnTo>
                    <a:pt x="657" y="522"/>
                  </a:lnTo>
                  <a:lnTo>
                    <a:pt x="696" y="477"/>
                  </a:lnTo>
                  <a:lnTo>
                    <a:pt x="725" y="437"/>
                  </a:lnTo>
                  <a:lnTo>
                    <a:pt x="759" y="482"/>
                  </a:lnTo>
                  <a:lnTo>
                    <a:pt x="803" y="527"/>
                  </a:lnTo>
                  <a:lnTo>
                    <a:pt x="857" y="577"/>
                  </a:lnTo>
                  <a:lnTo>
                    <a:pt x="916" y="622"/>
                  </a:lnTo>
                  <a:lnTo>
                    <a:pt x="985" y="658"/>
                  </a:lnTo>
                  <a:lnTo>
                    <a:pt x="1063" y="683"/>
                  </a:lnTo>
                  <a:lnTo>
                    <a:pt x="1156" y="693"/>
                  </a:lnTo>
                  <a:lnTo>
                    <a:pt x="1244" y="678"/>
                  </a:lnTo>
                  <a:lnTo>
                    <a:pt x="1322" y="642"/>
                  </a:lnTo>
                  <a:lnTo>
                    <a:pt x="1386" y="587"/>
                  </a:lnTo>
                  <a:lnTo>
                    <a:pt x="1435" y="517"/>
                  </a:lnTo>
                  <a:lnTo>
                    <a:pt x="1464" y="437"/>
                  </a:lnTo>
                  <a:lnTo>
                    <a:pt x="1474" y="346"/>
                  </a:lnTo>
                  <a:lnTo>
                    <a:pt x="1464" y="256"/>
                  </a:lnTo>
                  <a:lnTo>
                    <a:pt x="1435" y="175"/>
                  </a:lnTo>
                  <a:lnTo>
                    <a:pt x="1386" y="105"/>
                  </a:lnTo>
                  <a:lnTo>
                    <a:pt x="1322" y="50"/>
                  </a:lnTo>
                  <a:lnTo>
                    <a:pt x="1249" y="10"/>
                  </a:lnTo>
                  <a:lnTo>
                    <a:pt x="1161" y="0"/>
                  </a:lnTo>
                  <a:lnTo>
                    <a:pt x="1073" y="10"/>
                  </a:lnTo>
                  <a:lnTo>
                    <a:pt x="994" y="35"/>
                  </a:lnTo>
                  <a:lnTo>
                    <a:pt x="926" y="75"/>
                  </a:lnTo>
                  <a:lnTo>
                    <a:pt x="872" y="120"/>
                  </a:lnTo>
                  <a:lnTo>
                    <a:pt x="818" y="170"/>
                  </a:lnTo>
                  <a:lnTo>
                    <a:pt x="779" y="216"/>
                  </a:lnTo>
                  <a:lnTo>
                    <a:pt x="750" y="256"/>
                  </a:lnTo>
                  <a:close/>
                  <a:moveTo>
                    <a:pt x="798" y="311"/>
                  </a:moveTo>
                  <a:lnTo>
                    <a:pt x="857" y="226"/>
                  </a:lnTo>
                  <a:lnTo>
                    <a:pt x="926" y="155"/>
                  </a:lnTo>
                  <a:lnTo>
                    <a:pt x="1004" y="105"/>
                  </a:lnTo>
                  <a:lnTo>
                    <a:pt x="1087" y="70"/>
                  </a:lnTo>
                  <a:lnTo>
                    <a:pt x="1171" y="55"/>
                  </a:lnTo>
                  <a:lnTo>
                    <a:pt x="1244" y="65"/>
                  </a:lnTo>
                  <a:lnTo>
                    <a:pt x="1308" y="100"/>
                  </a:lnTo>
                  <a:lnTo>
                    <a:pt x="1361" y="145"/>
                  </a:lnTo>
                  <a:lnTo>
                    <a:pt x="1401" y="206"/>
                  </a:lnTo>
                  <a:lnTo>
                    <a:pt x="1425" y="271"/>
                  </a:lnTo>
                  <a:lnTo>
                    <a:pt x="1435" y="346"/>
                  </a:lnTo>
                  <a:lnTo>
                    <a:pt x="1425" y="416"/>
                  </a:lnTo>
                  <a:lnTo>
                    <a:pt x="1396" y="482"/>
                  </a:lnTo>
                  <a:lnTo>
                    <a:pt x="1357" y="532"/>
                  </a:lnTo>
                  <a:lnTo>
                    <a:pt x="1303" y="572"/>
                  </a:lnTo>
                  <a:lnTo>
                    <a:pt x="1244" y="597"/>
                  </a:lnTo>
                  <a:lnTo>
                    <a:pt x="1180" y="607"/>
                  </a:lnTo>
                  <a:lnTo>
                    <a:pt x="1112" y="597"/>
                  </a:lnTo>
                  <a:lnTo>
                    <a:pt x="1048" y="567"/>
                  </a:lnTo>
                  <a:lnTo>
                    <a:pt x="989" y="527"/>
                  </a:lnTo>
                  <a:lnTo>
                    <a:pt x="931" y="467"/>
                  </a:lnTo>
                  <a:lnTo>
                    <a:pt x="867" y="396"/>
                  </a:lnTo>
                  <a:lnTo>
                    <a:pt x="798" y="311"/>
                  </a:lnTo>
                  <a:close/>
                  <a:moveTo>
                    <a:pt x="676" y="376"/>
                  </a:moveTo>
                  <a:lnTo>
                    <a:pt x="617" y="462"/>
                  </a:lnTo>
                  <a:lnTo>
                    <a:pt x="549" y="532"/>
                  </a:lnTo>
                  <a:lnTo>
                    <a:pt x="470" y="587"/>
                  </a:lnTo>
                  <a:lnTo>
                    <a:pt x="392" y="622"/>
                  </a:lnTo>
                  <a:lnTo>
                    <a:pt x="304" y="632"/>
                  </a:lnTo>
                  <a:lnTo>
                    <a:pt x="231" y="622"/>
                  </a:lnTo>
                  <a:lnTo>
                    <a:pt x="167" y="592"/>
                  </a:lnTo>
                  <a:lnTo>
                    <a:pt x="113" y="547"/>
                  </a:lnTo>
                  <a:lnTo>
                    <a:pt x="74" y="487"/>
                  </a:lnTo>
                  <a:lnTo>
                    <a:pt x="49" y="422"/>
                  </a:lnTo>
                  <a:lnTo>
                    <a:pt x="45" y="346"/>
                  </a:lnTo>
                  <a:lnTo>
                    <a:pt x="54" y="271"/>
                  </a:lnTo>
                  <a:lnTo>
                    <a:pt x="79" y="211"/>
                  </a:lnTo>
                  <a:lnTo>
                    <a:pt x="123" y="155"/>
                  </a:lnTo>
                  <a:lnTo>
                    <a:pt x="172" y="115"/>
                  </a:lnTo>
                  <a:lnTo>
                    <a:pt x="231" y="90"/>
                  </a:lnTo>
                  <a:lnTo>
                    <a:pt x="294" y="85"/>
                  </a:lnTo>
                  <a:lnTo>
                    <a:pt x="363" y="95"/>
                  </a:lnTo>
                  <a:lnTo>
                    <a:pt x="426" y="120"/>
                  </a:lnTo>
                  <a:lnTo>
                    <a:pt x="485" y="165"/>
                  </a:lnTo>
                  <a:lnTo>
                    <a:pt x="549" y="226"/>
                  </a:lnTo>
                  <a:lnTo>
                    <a:pt x="608" y="296"/>
                  </a:lnTo>
                  <a:lnTo>
                    <a:pt x="676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8659" y="2941"/>
              <a:ext cx="2854" cy="3084"/>
            </a:xfrm>
            <a:custGeom>
              <a:avLst/>
              <a:gdLst/>
              <a:ahLst/>
              <a:cxnLst>
                <a:cxn ang="0">
                  <a:pos x="2594" y="3084"/>
                </a:cxn>
                <a:cxn ang="0">
                  <a:pos x="2854" y="2376"/>
                </a:cxn>
                <a:cxn ang="0">
                  <a:pos x="2800" y="2376"/>
                </a:cxn>
                <a:cxn ang="0">
                  <a:pos x="2746" y="2486"/>
                </a:cxn>
                <a:cxn ang="0">
                  <a:pos x="2673" y="2582"/>
                </a:cxn>
                <a:cxn ang="0">
                  <a:pos x="2585" y="2662"/>
                </a:cxn>
                <a:cxn ang="0">
                  <a:pos x="2477" y="2727"/>
                </a:cxn>
                <a:cxn ang="0">
                  <a:pos x="2364" y="2782"/>
                </a:cxn>
                <a:cxn ang="0">
                  <a:pos x="2242" y="2823"/>
                </a:cxn>
                <a:cxn ang="0">
                  <a:pos x="2212" y="2828"/>
                </a:cxn>
                <a:cxn ang="0">
                  <a:pos x="2164" y="2843"/>
                </a:cxn>
                <a:cxn ang="0">
                  <a:pos x="2090" y="2853"/>
                </a:cxn>
                <a:cxn ang="0">
                  <a:pos x="1997" y="2868"/>
                </a:cxn>
                <a:cxn ang="0">
                  <a:pos x="1880" y="2878"/>
                </a:cxn>
                <a:cxn ang="0">
                  <a:pos x="1738" y="2888"/>
                </a:cxn>
                <a:cxn ang="0">
                  <a:pos x="1576" y="2893"/>
                </a:cxn>
                <a:cxn ang="0">
                  <a:pos x="279" y="2893"/>
                </a:cxn>
                <a:cxn ang="0">
                  <a:pos x="1375" y="1577"/>
                </a:cxn>
                <a:cxn ang="0">
                  <a:pos x="1385" y="1567"/>
                </a:cxn>
                <a:cxn ang="0">
                  <a:pos x="1390" y="1557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77" y="106"/>
                </a:cxn>
                <a:cxn ang="0">
                  <a:pos x="1689" y="106"/>
                </a:cxn>
                <a:cxn ang="0">
                  <a:pos x="1806" y="116"/>
                </a:cxn>
                <a:cxn ang="0">
                  <a:pos x="1904" y="121"/>
                </a:cxn>
                <a:cxn ang="0">
                  <a:pos x="1982" y="131"/>
                </a:cxn>
                <a:cxn ang="0">
                  <a:pos x="2031" y="136"/>
                </a:cxn>
                <a:cxn ang="0">
                  <a:pos x="2154" y="161"/>
                </a:cxn>
                <a:cxn ang="0">
                  <a:pos x="2271" y="191"/>
                </a:cxn>
                <a:cxn ang="0">
                  <a:pos x="2399" y="236"/>
                </a:cxn>
                <a:cxn ang="0">
                  <a:pos x="2526" y="307"/>
                </a:cxn>
                <a:cxn ang="0">
                  <a:pos x="2570" y="337"/>
                </a:cxn>
                <a:cxn ang="0">
                  <a:pos x="2624" y="382"/>
                </a:cxn>
                <a:cxn ang="0">
                  <a:pos x="2687" y="442"/>
                </a:cxn>
                <a:cxn ang="0">
                  <a:pos x="2751" y="523"/>
                </a:cxn>
                <a:cxn ang="0">
                  <a:pos x="2800" y="618"/>
                </a:cxn>
                <a:cxn ang="0">
                  <a:pos x="2854" y="618"/>
                </a:cxn>
                <a:cxn ang="0">
                  <a:pos x="259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16"/>
                </a:cxn>
                <a:cxn ang="0">
                  <a:pos x="0" y="91"/>
                </a:cxn>
                <a:cxn ang="0">
                  <a:pos x="1131" y="1683"/>
                </a:cxn>
                <a:cxn ang="0">
                  <a:pos x="19" y="3018"/>
                </a:cxn>
                <a:cxn ang="0">
                  <a:pos x="9" y="3033"/>
                </a:cxn>
                <a:cxn ang="0">
                  <a:pos x="5" y="3043"/>
                </a:cxn>
                <a:cxn ang="0">
                  <a:pos x="0" y="3049"/>
                </a:cxn>
                <a:cxn ang="0">
                  <a:pos x="0" y="3069"/>
                </a:cxn>
                <a:cxn ang="0">
                  <a:pos x="5" y="3074"/>
                </a:cxn>
                <a:cxn ang="0">
                  <a:pos x="24" y="3084"/>
                </a:cxn>
                <a:cxn ang="0">
                  <a:pos x="58" y="3084"/>
                </a:cxn>
                <a:cxn ang="0">
                  <a:pos x="2594" y="3084"/>
                </a:cxn>
              </a:cxnLst>
              <a:rect l="0" t="0" r="r" b="b"/>
              <a:pathLst>
                <a:path w="2854" h="3084">
                  <a:moveTo>
                    <a:pt x="2594" y="3084"/>
                  </a:moveTo>
                  <a:lnTo>
                    <a:pt x="2854" y="2376"/>
                  </a:lnTo>
                  <a:lnTo>
                    <a:pt x="2800" y="2376"/>
                  </a:lnTo>
                  <a:lnTo>
                    <a:pt x="2746" y="2486"/>
                  </a:lnTo>
                  <a:lnTo>
                    <a:pt x="2673" y="2582"/>
                  </a:lnTo>
                  <a:lnTo>
                    <a:pt x="2585" y="2662"/>
                  </a:lnTo>
                  <a:lnTo>
                    <a:pt x="2477" y="2727"/>
                  </a:lnTo>
                  <a:lnTo>
                    <a:pt x="2364" y="2782"/>
                  </a:lnTo>
                  <a:lnTo>
                    <a:pt x="2242" y="2823"/>
                  </a:lnTo>
                  <a:lnTo>
                    <a:pt x="2212" y="2828"/>
                  </a:lnTo>
                  <a:lnTo>
                    <a:pt x="2164" y="2843"/>
                  </a:lnTo>
                  <a:lnTo>
                    <a:pt x="2090" y="2853"/>
                  </a:lnTo>
                  <a:lnTo>
                    <a:pt x="1997" y="2868"/>
                  </a:lnTo>
                  <a:lnTo>
                    <a:pt x="1880" y="2878"/>
                  </a:lnTo>
                  <a:lnTo>
                    <a:pt x="1738" y="2888"/>
                  </a:lnTo>
                  <a:lnTo>
                    <a:pt x="1576" y="2893"/>
                  </a:lnTo>
                  <a:lnTo>
                    <a:pt x="279" y="2893"/>
                  </a:lnTo>
                  <a:lnTo>
                    <a:pt x="1375" y="1577"/>
                  </a:lnTo>
                  <a:lnTo>
                    <a:pt x="1385" y="1567"/>
                  </a:lnTo>
                  <a:lnTo>
                    <a:pt x="1390" y="1557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77" y="106"/>
                  </a:lnTo>
                  <a:lnTo>
                    <a:pt x="1689" y="106"/>
                  </a:lnTo>
                  <a:lnTo>
                    <a:pt x="1806" y="116"/>
                  </a:lnTo>
                  <a:lnTo>
                    <a:pt x="1904" y="121"/>
                  </a:lnTo>
                  <a:lnTo>
                    <a:pt x="1982" y="131"/>
                  </a:lnTo>
                  <a:lnTo>
                    <a:pt x="2031" y="136"/>
                  </a:lnTo>
                  <a:lnTo>
                    <a:pt x="2154" y="161"/>
                  </a:lnTo>
                  <a:lnTo>
                    <a:pt x="2271" y="191"/>
                  </a:lnTo>
                  <a:lnTo>
                    <a:pt x="2399" y="236"/>
                  </a:lnTo>
                  <a:lnTo>
                    <a:pt x="2526" y="307"/>
                  </a:lnTo>
                  <a:lnTo>
                    <a:pt x="2570" y="337"/>
                  </a:lnTo>
                  <a:lnTo>
                    <a:pt x="2624" y="382"/>
                  </a:lnTo>
                  <a:lnTo>
                    <a:pt x="2687" y="442"/>
                  </a:lnTo>
                  <a:lnTo>
                    <a:pt x="2751" y="523"/>
                  </a:lnTo>
                  <a:lnTo>
                    <a:pt x="2800" y="618"/>
                  </a:lnTo>
                  <a:lnTo>
                    <a:pt x="2854" y="618"/>
                  </a:lnTo>
                  <a:lnTo>
                    <a:pt x="259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131" y="1683"/>
                  </a:lnTo>
                  <a:lnTo>
                    <a:pt x="19" y="3018"/>
                  </a:lnTo>
                  <a:lnTo>
                    <a:pt x="9" y="3033"/>
                  </a:lnTo>
                  <a:lnTo>
                    <a:pt x="5" y="3043"/>
                  </a:lnTo>
                  <a:lnTo>
                    <a:pt x="0" y="3049"/>
                  </a:lnTo>
                  <a:lnTo>
                    <a:pt x="0" y="3069"/>
                  </a:lnTo>
                  <a:lnTo>
                    <a:pt x="5" y="3074"/>
                  </a:lnTo>
                  <a:lnTo>
                    <a:pt x="24" y="3084"/>
                  </a:lnTo>
                  <a:lnTo>
                    <a:pt x="58" y="3084"/>
                  </a:lnTo>
                  <a:lnTo>
                    <a:pt x="259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8527" y="6903"/>
              <a:ext cx="920" cy="693"/>
            </a:xfrm>
            <a:custGeom>
              <a:avLst/>
              <a:gdLst/>
              <a:ahLst/>
              <a:cxnLst>
                <a:cxn ang="0">
                  <a:pos x="112" y="593"/>
                </a:cxn>
                <a:cxn ang="0">
                  <a:pos x="102" y="618"/>
                </a:cxn>
                <a:cxn ang="0">
                  <a:pos x="97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8"/>
                </a:cxn>
                <a:cxn ang="0">
                  <a:pos x="244" y="523"/>
                </a:cxn>
                <a:cxn ang="0">
                  <a:pos x="269" y="427"/>
                </a:cxn>
                <a:cxn ang="0">
                  <a:pos x="303" y="282"/>
                </a:cxn>
                <a:cxn ang="0">
                  <a:pos x="357" y="186"/>
                </a:cxn>
                <a:cxn ang="0">
                  <a:pos x="421" y="106"/>
                </a:cxn>
                <a:cxn ang="0">
                  <a:pos x="518" y="51"/>
                </a:cxn>
                <a:cxn ang="0">
                  <a:pos x="626" y="51"/>
                </a:cxn>
                <a:cxn ang="0">
                  <a:pos x="665" y="101"/>
                </a:cxn>
                <a:cxn ang="0">
                  <a:pos x="670" y="151"/>
                </a:cxn>
                <a:cxn ang="0">
                  <a:pos x="646" y="287"/>
                </a:cxn>
                <a:cxn ang="0">
                  <a:pos x="602" y="427"/>
                </a:cxn>
                <a:cxn ang="0">
                  <a:pos x="567" y="513"/>
                </a:cxn>
                <a:cxn ang="0">
                  <a:pos x="563" y="563"/>
                </a:cxn>
                <a:cxn ang="0">
                  <a:pos x="602" y="658"/>
                </a:cxn>
                <a:cxn ang="0">
                  <a:pos x="704" y="693"/>
                </a:cxn>
                <a:cxn ang="0">
                  <a:pos x="812" y="653"/>
                </a:cxn>
                <a:cxn ang="0">
                  <a:pos x="881" y="563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3"/>
                </a:cxn>
                <a:cxn ang="0">
                  <a:pos x="753" y="638"/>
                </a:cxn>
                <a:cxn ang="0">
                  <a:pos x="695" y="648"/>
                </a:cxn>
                <a:cxn ang="0">
                  <a:pos x="675" y="633"/>
                </a:cxn>
                <a:cxn ang="0">
                  <a:pos x="670" y="613"/>
                </a:cxn>
                <a:cxn ang="0">
                  <a:pos x="675" y="548"/>
                </a:cxn>
                <a:cxn ang="0">
                  <a:pos x="704" y="472"/>
                </a:cxn>
                <a:cxn ang="0">
                  <a:pos x="739" y="372"/>
                </a:cxn>
                <a:cxn ang="0">
                  <a:pos x="778" y="236"/>
                </a:cxn>
                <a:cxn ang="0">
                  <a:pos x="778" y="121"/>
                </a:cxn>
                <a:cxn ang="0">
                  <a:pos x="734" y="41"/>
                </a:cxn>
                <a:cxn ang="0">
                  <a:pos x="660" y="5"/>
                </a:cxn>
                <a:cxn ang="0">
                  <a:pos x="587" y="0"/>
                </a:cxn>
                <a:cxn ang="0">
                  <a:pos x="460" y="31"/>
                </a:cxn>
                <a:cxn ang="0">
                  <a:pos x="367" y="101"/>
                </a:cxn>
                <a:cxn ang="0">
                  <a:pos x="323" y="86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7" y="26"/>
                </a:cxn>
                <a:cxn ang="0">
                  <a:pos x="53" y="81"/>
                </a:cxn>
                <a:cxn ang="0">
                  <a:pos x="14" y="176"/>
                </a:cxn>
                <a:cxn ang="0">
                  <a:pos x="4" y="246"/>
                </a:cxn>
                <a:cxn ang="0">
                  <a:pos x="14" y="252"/>
                </a:cxn>
                <a:cxn ang="0">
                  <a:pos x="39" y="257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1"/>
                </a:cxn>
                <a:cxn ang="0">
                  <a:pos x="171" y="41"/>
                </a:cxn>
                <a:cxn ang="0">
                  <a:pos x="205" y="61"/>
                </a:cxn>
                <a:cxn ang="0">
                  <a:pos x="220" y="101"/>
                </a:cxn>
                <a:cxn ang="0">
                  <a:pos x="215" y="156"/>
                </a:cxn>
                <a:cxn ang="0">
                  <a:pos x="171" y="342"/>
                </a:cxn>
                <a:cxn ang="0">
                  <a:pos x="112" y="583"/>
                </a:cxn>
              </a:cxnLst>
              <a:rect l="0" t="0" r="r" b="b"/>
              <a:pathLst>
                <a:path w="920" h="693">
                  <a:moveTo>
                    <a:pt x="112" y="583"/>
                  </a:moveTo>
                  <a:lnTo>
                    <a:pt x="112" y="593"/>
                  </a:lnTo>
                  <a:lnTo>
                    <a:pt x="107" y="608"/>
                  </a:lnTo>
                  <a:lnTo>
                    <a:pt x="102" y="618"/>
                  </a:lnTo>
                  <a:lnTo>
                    <a:pt x="102" y="638"/>
                  </a:lnTo>
                  <a:lnTo>
                    <a:pt x="97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3"/>
                  </a:lnTo>
                  <a:lnTo>
                    <a:pt x="230" y="598"/>
                  </a:lnTo>
                  <a:lnTo>
                    <a:pt x="235" y="563"/>
                  </a:lnTo>
                  <a:lnTo>
                    <a:pt x="244" y="523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2"/>
                  </a:lnTo>
                  <a:lnTo>
                    <a:pt x="303" y="282"/>
                  </a:lnTo>
                  <a:lnTo>
                    <a:pt x="332" y="221"/>
                  </a:lnTo>
                  <a:lnTo>
                    <a:pt x="357" y="186"/>
                  </a:lnTo>
                  <a:lnTo>
                    <a:pt x="386" y="146"/>
                  </a:lnTo>
                  <a:lnTo>
                    <a:pt x="421" y="106"/>
                  </a:lnTo>
                  <a:lnTo>
                    <a:pt x="465" y="76"/>
                  </a:lnTo>
                  <a:lnTo>
                    <a:pt x="518" y="51"/>
                  </a:lnTo>
                  <a:lnTo>
                    <a:pt x="582" y="41"/>
                  </a:lnTo>
                  <a:lnTo>
                    <a:pt x="626" y="51"/>
                  </a:lnTo>
                  <a:lnTo>
                    <a:pt x="651" y="71"/>
                  </a:lnTo>
                  <a:lnTo>
                    <a:pt x="665" y="101"/>
                  </a:lnTo>
                  <a:lnTo>
                    <a:pt x="670" y="126"/>
                  </a:lnTo>
                  <a:lnTo>
                    <a:pt x="670" y="151"/>
                  </a:lnTo>
                  <a:lnTo>
                    <a:pt x="665" y="216"/>
                  </a:lnTo>
                  <a:lnTo>
                    <a:pt x="646" y="287"/>
                  </a:lnTo>
                  <a:lnTo>
                    <a:pt x="626" y="362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7" y="513"/>
                  </a:lnTo>
                  <a:lnTo>
                    <a:pt x="563" y="538"/>
                  </a:lnTo>
                  <a:lnTo>
                    <a:pt x="563" y="563"/>
                  </a:lnTo>
                  <a:lnTo>
                    <a:pt x="572" y="618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4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8"/>
                  </a:lnTo>
                  <a:lnTo>
                    <a:pt x="881" y="563"/>
                  </a:lnTo>
                  <a:lnTo>
                    <a:pt x="905" y="513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3"/>
                  </a:lnTo>
                  <a:lnTo>
                    <a:pt x="797" y="603"/>
                  </a:lnTo>
                  <a:lnTo>
                    <a:pt x="753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3"/>
                  </a:lnTo>
                  <a:lnTo>
                    <a:pt x="675" y="623"/>
                  </a:lnTo>
                  <a:lnTo>
                    <a:pt x="670" y="613"/>
                  </a:lnTo>
                  <a:lnTo>
                    <a:pt x="670" y="573"/>
                  </a:lnTo>
                  <a:lnTo>
                    <a:pt x="675" y="548"/>
                  </a:lnTo>
                  <a:lnTo>
                    <a:pt x="690" y="518"/>
                  </a:lnTo>
                  <a:lnTo>
                    <a:pt x="704" y="472"/>
                  </a:lnTo>
                  <a:lnTo>
                    <a:pt x="719" y="432"/>
                  </a:lnTo>
                  <a:lnTo>
                    <a:pt x="739" y="372"/>
                  </a:lnTo>
                  <a:lnTo>
                    <a:pt x="763" y="302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1"/>
                  </a:lnTo>
                  <a:lnTo>
                    <a:pt x="758" y="76"/>
                  </a:lnTo>
                  <a:lnTo>
                    <a:pt x="734" y="41"/>
                  </a:lnTo>
                  <a:lnTo>
                    <a:pt x="700" y="21"/>
                  </a:lnTo>
                  <a:lnTo>
                    <a:pt x="660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8" y="10"/>
                  </a:lnTo>
                  <a:lnTo>
                    <a:pt x="460" y="31"/>
                  </a:lnTo>
                  <a:lnTo>
                    <a:pt x="406" y="61"/>
                  </a:lnTo>
                  <a:lnTo>
                    <a:pt x="367" y="101"/>
                  </a:lnTo>
                  <a:lnTo>
                    <a:pt x="337" y="141"/>
                  </a:lnTo>
                  <a:lnTo>
                    <a:pt x="323" y="86"/>
                  </a:lnTo>
                  <a:lnTo>
                    <a:pt x="293" y="46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7" y="26"/>
                  </a:lnTo>
                  <a:lnTo>
                    <a:pt x="73" y="56"/>
                  </a:lnTo>
                  <a:lnTo>
                    <a:pt x="53" y="81"/>
                  </a:lnTo>
                  <a:lnTo>
                    <a:pt x="34" y="126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4" y="246"/>
                  </a:lnTo>
                  <a:lnTo>
                    <a:pt x="9" y="252"/>
                  </a:lnTo>
                  <a:lnTo>
                    <a:pt x="14" y="252"/>
                  </a:lnTo>
                  <a:lnTo>
                    <a:pt x="24" y="257"/>
                  </a:lnTo>
                  <a:lnTo>
                    <a:pt x="39" y="257"/>
                  </a:lnTo>
                  <a:lnTo>
                    <a:pt x="48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1"/>
                  </a:lnTo>
                  <a:lnTo>
                    <a:pt x="102" y="91"/>
                  </a:lnTo>
                  <a:lnTo>
                    <a:pt x="132" y="56"/>
                  </a:lnTo>
                  <a:lnTo>
                    <a:pt x="171" y="41"/>
                  </a:lnTo>
                  <a:lnTo>
                    <a:pt x="186" y="41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20" y="101"/>
                  </a:lnTo>
                  <a:lnTo>
                    <a:pt x="220" y="116"/>
                  </a:lnTo>
                  <a:lnTo>
                    <a:pt x="215" y="156"/>
                  </a:lnTo>
                  <a:lnTo>
                    <a:pt x="186" y="292"/>
                  </a:lnTo>
                  <a:lnTo>
                    <a:pt x="171" y="342"/>
                  </a:lnTo>
                  <a:lnTo>
                    <a:pt x="161" y="382"/>
                  </a:lnTo>
                  <a:lnTo>
                    <a:pt x="112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0" name="Freeform 62"/>
            <p:cNvSpPr>
              <a:spLocks noEditPoints="1"/>
            </p:cNvSpPr>
            <p:nvPr/>
          </p:nvSpPr>
          <p:spPr bwMode="auto">
            <a:xfrm>
              <a:off x="9623" y="6989"/>
              <a:ext cx="1107" cy="412"/>
            </a:xfrm>
            <a:custGeom>
              <a:avLst/>
              <a:gdLst/>
              <a:ahLst/>
              <a:cxnLst>
                <a:cxn ang="0">
                  <a:pos x="1053" y="75"/>
                </a:cxn>
                <a:cxn ang="0">
                  <a:pos x="1072" y="75"/>
                </a:cxn>
                <a:cxn ang="0">
                  <a:pos x="1102" y="60"/>
                </a:cxn>
                <a:cxn ang="0">
                  <a:pos x="1107" y="50"/>
                </a:cxn>
                <a:cxn ang="0">
                  <a:pos x="1107" y="20"/>
                </a:cxn>
                <a:cxn ang="0">
                  <a:pos x="1102" y="10"/>
                </a:cxn>
                <a:cxn ang="0">
                  <a:pos x="1082" y="0"/>
                </a:cxn>
                <a:cxn ang="0">
                  <a:pos x="30" y="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0" y="35"/>
                </a:cxn>
                <a:cxn ang="0">
                  <a:pos x="5" y="50"/>
                </a:cxn>
                <a:cxn ang="0">
                  <a:pos x="10" y="60"/>
                </a:cxn>
                <a:cxn ang="0">
                  <a:pos x="39" y="75"/>
                </a:cxn>
                <a:cxn ang="0">
                  <a:pos x="59" y="75"/>
                </a:cxn>
                <a:cxn ang="0">
                  <a:pos x="1053" y="75"/>
                </a:cxn>
                <a:cxn ang="0">
                  <a:pos x="1053" y="412"/>
                </a:cxn>
                <a:cxn ang="0">
                  <a:pos x="1082" y="412"/>
                </a:cxn>
                <a:cxn ang="0">
                  <a:pos x="1102" y="402"/>
                </a:cxn>
                <a:cxn ang="0">
                  <a:pos x="1107" y="391"/>
                </a:cxn>
                <a:cxn ang="0">
                  <a:pos x="1107" y="361"/>
                </a:cxn>
                <a:cxn ang="0">
                  <a:pos x="1102" y="351"/>
                </a:cxn>
                <a:cxn ang="0">
                  <a:pos x="1082" y="341"/>
                </a:cxn>
                <a:cxn ang="0">
                  <a:pos x="1072" y="341"/>
                </a:cxn>
                <a:cxn ang="0">
                  <a:pos x="1062" y="336"/>
                </a:cxn>
                <a:cxn ang="0">
                  <a:pos x="39" y="336"/>
                </a:cxn>
                <a:cxn ang="0">
                  <a:pos x="10" y="351"/>
                </a:cxn>
                <a:cxn ang="0">
                  <a:pos x="5" y="361"/>
                </a:cxn>
                <a:cxn ang="0">
                  <a:pos x="0" y="376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30" y="412"/>
                </a:cxn>
                <a:cxn ang="0">
                  <a:pos x="59" y="412"/>
                </a:cxn>
                <a:cxn ang="0">
                  <a:pos x="1053" y="412"/>
                </a:cxn>
              </a:cxnLst>
              <a:rect l="0" t="0" r="r" b="b"/>
              <a:pathLst>
                <a:path w="1107" h="412">
                  <a:moveTo>
                    <a:pt x="1053" y="75"/>
                  </a:moveTo>
                  <a:lnTo>
                    <a:pt x="1072" y="75"/>
                  </a:lnTo>
                  <a:lnTo>
                    <a:pt x="1102" y="60"/>
                  </a:lnTo>
                  <a:lnTo>
                    <a:pt x="1107" y="50"/>
                  </a:lnTo>
                  <a:lnTo>
                    <a:pt x="1107" y="20"/>
                  </a:lnTo>
                  <a:lnTo>
                    <a:pt x="1102" y="10"/>
                  </a:lnTo>
                  <a:lnTo>
                    <a:pt x="1082" y="0"/>
                  </a:lnTo>
                  <a:lnTo>
                    <a:pt x="30" y="0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0" y="35"/>
                  </a:lnTo>
                  <a:lnTo>
                    <a:pt x="5" y="50"/>
                  </a:lnTo>
                  <a:lnTo>
                    <a:pt x="10" y="60"/>
                  </a:lnTo>
                  <a:lnTo>
                    <a:pt x="39" y="75"/>
                  </a:lnTo>
                  <a:lnTo>
                    <a:pt x="59" y="75"/>
                  </a:lnTo>
                  <a:lnTo>
                    <a:pt x="1053" y="75"/>
                  </a:lnTo>
                  <a:close/>
                  <a:moveTo>
                    <a:pt x="1053" y="412"/>
                  </a:moveTo>
                  <a:lnTo>
                    <a:pt x="1082" y="412"/>
                  </a:lnTo>
                  <a:lnTo>
                    <a:pt x="1102" y="402"/>
                  </a:lnTo>
                  <a:lnTo>
                    <a:pt x="1107" y="391"/>
                  </a:lnTo>
                  <a:lnTo>
                    <a:pt x="1107" y="361"/>
                  </a:lnTo>
                  <a:lnTo>
                    <a:pt x="1102" y="351"/>
                  </a:lnTo>
                  <a:lnTo>
                    <a:pt x="1082" y="341"/>
                  </a:lnTo>
                  <a:lnTo>
                    <a:pt x="1072" y="341"/>
                  </a:lnTo>
                  <a:lnTo>
                    <a:pt x="1062" y="336"/>
                  </a:lnTo>
                  <a:lnTo>
                    <a:pt x="39" y="336"/>
                  </a:lnTo>
                  <a:lnTo>
                    <a:pt x="10" y="351"/>
                  </a:lnTo>
                  <a:lnTo>
                    <a:pt x="5" y="361"/>
                  </a:lnTo>
                  <a:lnTo>
                    <a:pt x="0" y="376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30" y="412"/>
                  </a:lnTo>
                  <a:lnTo>
                    <a:pt x="59" y="412"/>
                  </a:lnTo>
                  <a:lnTo>
                    <a:pt x="1053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1" name="Freeform 63"/>
            <p:cNvSpPr>
              <a:spLocks noEditPoints="1"/>
            </p:cNvSpPr>
            <p:nvPr/>
          </p:nvSpPr>
          <p:spPr bwMode="auto">
            <a:xfrm>
              <a:off x="10916" y="6557"/>
              <a:ext cx="695" cy="1054"/>
            </a:xfrm>
            <a:custGeom>
              <a:avLst/>
              <a:gdLst/>
              <a:ahLst/>
              <a:cxnLst>
                <a:cxn ang="0">
                  <a:pos x="690" y="412"/>
                </a:cxn>
                <a:cxn ang="0">
                  <a:pos x="651" y="216"/>
                </a:cxn>
                <a:cxn ang="0">
                  <a:pos x="563" y="85"/>
                </a:cxn>
                <a:cxn ang="0">
                  <a:pos x="435" y="10"/>
                </a:cxn>
                <a:cxn ang="0">
                  <a:pos x="259" y="10"/>
                </a:cxn>
                <a:cxn ang="0">
                  <a:pos x="132" y="80"/>
                </a:cxn>
                <a:cxn ang="0">
                  <a:pos x="58" y="191"/>
                </a:cxn>
                <a:cxn ang="0">
                  <a:pos x="14" y="326"/>
                </a:cxn>
                <a:cxn ang="0">
                  <a:pos x="0" y="447"/>
                </a:cxn>
                <a:cxn ang="0">
                  <a:pos x="4" y="678"/>
                </a:cxn>
                <a:cxn ang="0">
                  <a:pos x="34" y="803"/>
                </a:cxn>
                <a:cxn ang="0">
                  <a:pos x="88" y="924"/>
                </a:cxn>
                <a:cxn ang="0">
                  <a:pos x="190" y="1019"/>
                </a:cxn>
                <a:cxn ang="0">
                  <a:pos x="347" y="1054"/>
                </a:cxn>
                <a:cxn ang="0">
                  <a:pos x="504" y="1019"/>
                </a:cxn>
                <a:cxn ang="0">
                  <a:pos x="607" y="924"/>
                </a:cxn>
                <a:cxn ang="0">
                  <a:pos x="665" y="803"/>
                </a:cxn>
                <a:cxn ang="0">
                  <a:pos x="690" y="678"/>
                </a:cxn>
                <a:cxn ang="0">
                  <a:pos x="695" y="532"/>
                </a:cxn>
                <a:cxn ang="0">
                  <a:pos x="303" y="1009"/>
                </a:cxn>
                <a:cxn ang="0">
                  <a:pos x="220" y="959"/>
                </a:cxn>
                <a:cxn ang="0">
                  <a:pos x="156" y="844"/>
                </a:cxn>
                <a:cxn ang="0">
                  <a:pos x="137" y="628"/>
                </a:cxn>
                <a:cxn ang="0">
                  <a:pos x="142" y="291"/>
                </a:cxn>
                <a:cxn ang="0">
                  <a:pos x="186" y="136"/>
                </a:cxn>
                <a:cxn ang="0">
                  <a:pos x="264" y="65"/>
                </a:cxn>
                <a:cxn ang="0">
                  <a:pos x="347" y="45"/>
                </a:cxn>
                <a:cxn ang="0">
                  <a:pos x="460" y="80"/>
                </a:cxn>
                <a:cxn ang="0">
                  <a:pos x="533" y="186"/>
                </a:cxn>
                <a:cxn ang="0">
                  <a:pos x="558" y="387"/>
                </a:cxn>
                <a:cxn ang="0">
                  <a:pos x="563" y="628"/>
                </a:cxn>
                <a:cxn ang="0">
                  <a:pos x="543" y="839"/>
                </a:cxn>
                <a:cxn ang="0">
                  <a:pos x="489" y="944"/>
                </a:cxn>
                <a:cxn ang="0">
                  <a:pos x="421" y="999"/>
                </a:cxn>
                <a:cxn ang="0">
                  <a:pos x="347" y="1014"/>
                </a:cxn>
              </a:cxnLst>
              <a:rect l="0" t="0" r="r" b="b"/>
              <a:pathLst>
                <a:path w="695" h="1054">
                  <a:moveTo>
                    <a:pt x="695" y="532"/>
                  </a:moveTo>
                  <a:lnTo>
                    <a:pt x="690" y="412"/>
                  </a:lnTo>
                  <a:lnTo>
                    <a:pt x="680" y="311"/>
                  </a:lnTo>
                  <a:lnTo>
                    <a:pt x="651" y="216"/>
                  </a:lnTo>
                  <a:lnTo>
                    <a:pt x="607" y="136"/>
                  </a:lnTo>
                  <a:lnTo>
                    <a:pt x="563" y="85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47" y="0"/>
                  </a:lnTo>
                  <a:lnTo>
                    <a:pt x="259" y="10"/>
                  </a:lnTo>
                  <a:lnTo>
                    <a:pt x="190" y="40"/>
                  </a:lnTo>
                  <a:lnTo>
                    <a:pt x="132" y="80"/>
                  </a:lnTo>
                  <a:lnTo>
                    <a:pt x="88" y="131"/>
                  </a:lnTo>
                  <a:lnTo>
                    <a:pt x="58" y="191"/>
                  </a:lnTo>
                  <a:lnTo>
                    <a:pt x="34" y="256"/>
                  </a:lnTo>
                  <a:lnTo>
                    <a:pt x="14" y="326"/>
                  </a:lnTo>
                  <a:lnTo>
                    <a:pt x="4" y="387"/>
                  </a:lnTo>
                  <a:lnTo>
                    <a:pt x="0" y="447"/>
                  </a:lnTo>
                  <a:lnTo>
                    <a:pt x="0" y="618"/>
                  </a:lnTo>
                  <a:lnTo>
                    <a:pt x="4" y="678"/>
                  </a:lnTo>
                  <a:lnTo>
                    <a:pt x="14" y="738"/>
                  </a:lnTo>
                  <a:lnTo>
                    <a:pt x="34" y="803"/>
                  </a:lnTo>
                  <a:lnTo>
                    <a:pt x="58" y="869"/>
                  </a:lnTo>
                  <a:lnTo>
                    <a:pt x="88" y="924"/>
                  </a:lnTo>
                  <a:lnTo>
                    <a:pt x="132" y="979"/>
                  </a:lnTo>
                  <a:lnTo>
                    <a:pt x="190" y="1019"/>
                  </a:lnTo>
                  <a:lnTo>
                    <a:pt x="264" y="1044"/>
                  </a:lnTo>
                  <a:lnTo>
                    <a:pt x="347" y="1054"/>
                  </a:lnTo>
                  <a:lnTo>
                    <a:pt x="435" y="1044"/>
                  </a:lnTo>
                  <a:lnTo>
                    <a:pt x="504" y="1019"/>
                  </a:lnTo>
                  <a:lnTo>
                    <a:pt x="563" y="979"/>
                  </a:lnTo>
                  <a:lnTo>
                    <a:pt x="607" y="924"/>
                  </a:lnTo>
                  <a:lnTo>
                    <a:pt x="641" y="869"/>
                  </a:lnTo>
                  <a:lnTo>
                    <a:pt x="665" y="803"/>
                  </a:lnTo>
                  <a:lnTo>
                    <a:pt x="680" y="738"/>
                  </a:lnTo>
                  <a:lnTo>
                    <a:pt x="690" y="678"/>
                  </a:lnTo>
                  <a:lnTo>
                    <a:pt x="695" y="618"/>
                  </a:lnTo>
                  <a:lnTo>
                    <a:pt x="695" y="532"/>
                  </a:lnTo>
                  <a:close/>
                  <a:moveTo>
                    <a:pt x="347" y="1014"/>
                  </a:moveTo>
                  <a:lnTo>
                    <a:pt x="303" y="1009"/>
                  </a:lnTo>
                  <a:lnTo>
                    <a:pt x="259" y="989"/>
                  </a:lnTo>
                  <a:lnTo>
                    <a:pt x="220" y="959"/>
                  </a:lnTo>
                  <a:lnTo>
                    <a:pt x="181" y="909"/>
                  </a:lnTo>
                  <a:lnTo>
                    <a:pt x="156" y="844"/>
                  </a:lnTo>
                  <a:lnTo>
                    <a:pt x="142" y="743"/>
                  </a:lnTo>
                  <a:lnTo>
                    <a:pt x="137" y="628"/>
                  </a:lnTo>
                  <a:lnTo>
                    <a:pt x="137" y="402"/>
                  </a:lnTo>
                  <a:lnTo>
                    <a:pt x="142" y="291"/>
                  </a:lnTo>
                  <a:lnTo>
                    <a:pt x="161" y="201"/>
                  </a:lnTo>
                  <a:lnTo>
                    <a:pt x="186" y="136"/>
                  </a:lnTo>
                  <a:lnTo>
                    <a:pt x="220" y="90"/>
                  </a:lnTo>
                  <a:lnTo>
                    <a:pt x="264" y="65"/>
                  </a:lnTo>
                  <a:lnTo>
                    <a:pt x="308" y="50"/>
                  </a:lnTo>
                  <a:lnTo>
                    <a:pt x="347" y="45"/>
                  </a:lnTo>
                  <a:lnTo>
                    <a:pt x="406" y="55"/>
                  </a:lnTo>
                  <a:lnTo>
                    <a:pt x="460" y="80"/>
                  </a:lnTo>
                  <a:lnTo>
                    <a:pt x="504" y="125"/>
                  </a:lnTo>
                  <a:lnTo>
                    <a:pt x="533" y="186"/>
                  </a:lnTo>
                  <a:lnTo>
                    <a:pt x="553" y="276"/>
                  </a:lnTo>
                  <a:lnTo>
                    <a:pt x="558" y="387"/>
                  </a:lnTo>
                  <a:lnTo>
                    <a:pt x="563" y="512"/>
                  </a:lnTo>
                  <a:lnTo>
                    <a:pt x="563" y="628"/>
                  </a:lnTo>
                  <a:lnTo>
                    <a:pt x="553" y="738"/>
                  </a:lnTo>
                  <a:lnTo>
                    <a:pt x="543" y="839"/>
                  </a:lnTo>
                  <a:lnTo>
                    <a:pt x="523" y="899"/>
                  </a:lnTo>
                  <a:lnTo>
                    <a:pt x="489" y="944"/>
                  </a:lnTo>
                  <a:lnTo>
                    <a:pt x="455" y="979"/>
                  </a:lnTo>
                  <a:lnTo>
                    <a:pt x="421" y="999"/>
                  </a:lnTo>
                  <a:lnTo>
                    <a:pt x="381" y="1009"/>
                  </a:lnTo>
                  <a:lnTo>
                    <a:pt x="347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2" name="Freeform 64"/>
            <p:cNvSpPr>
              <a:spLocks noEditPoints="1"/>
            </p:cNvSpPr>
            <p:nvPr/>
          </p:nvSpPr>
          <p:spPr bwMode="auto">
            <a:xfrm>
              <a:off x="12139" y="4036"/>
              <a:ext cx="980" cy="999"/>
            </a:xfrm>
            <a:custGeom>
              <a:avLst/>
              <a:gdLst/>
              <a:ahLst/>
              <a:cxnLst>
                <a:cxn ang="0">
                  <a:pos x="681" y="86"/>
                </a:cxn>
                <a:cxn ang="0">
                  <a:pos x="583" y="10"/>
                </a:cxn>
                <a:cxn ang="0">
                  <a:pos x="421" y="15"/>
                </a:cxn>
                <a:cxn ang="0">
                  <a:pos x="240" y="121"/>
                </a:cxn>
                <a:cxn ang="0">
                  <a:pos x="93" y="301"/>
                </a:cxn>
                <a:cxn ang="0">
                  <a:pos x="10" y="527"/>
                </a:cxn>
                <a:cxn ang="0">
                  <a:pos x="10" y="743"/>
                </a:cxn>
                <a:cxn ang="0">
                  <a:pos x="79" y="899"/>
                </a:cxn>
                <a:cxn ang="0">
                  <a:pos x="206" y="984"/>
                </a:cxn>
                <a:cxn ang="0">
                  <a:pos x="309" y="999"/>
                </a:cxn>
                <a:cxn ang="0">
                  <a:pos x="392" y="974"/>
                </a:cxn>
                <a:cxn ang="0">
                  <a:pos x="500" y="899"/>
                </a:cxn>
                <a:cxn ang="0">
                  <a:pos x="588" y="899"/>
                </a:cxn>
                <a:cxn ang="0">
                  <a:pos x="686" y="984"/>
                </a:cxn>
                <a:cxn ang="0">
                  <a:pos x="808" y="989"/>
                </a:cxn>
                <a:cxn ang="0">
                  <a:pos x="887" y="924"/>
                </a:cxn>
                <a:cxn ang="0">
                  <a:pos x="955" y="768"/>
                </a:cxn>
                <a:cxn ang="0">
                  <a:pos x="980" y="678"/>
                </a:cxn>
                <a:cxn ang="0">
                  <a:pos x="975" y="643"/>
                </a:cxn>
                <a:cxn ang="0">
                  <a:pos x="945" y="638"/>
                </a:cxn>
                <a:cxn ang="0">
                  <a:pos x="931" y="648"/>
                </a:cxn>
                <a:cxn ang="0">
                  <a:pos x="926" y="678"/>
                </a:cxn>
                <a:cxn ang="0">
                  <a:pos x="887" y="814"/>
                </a:cxn>
                <a:cxn ang="0">
                  <a:pos x="838" y="909"/>
                </a:cxn>
                <a:cxn ang="0">
                  <a:pos x="764" y="949"/>
                </a:cxn>
                <a:cxn ang="0">
                  <a:pos x="715" y="929"/>
                </a:cxn>
                <a:cxn ang="0">
                  <a:pos x="701" y="874"/>
                </a:cxn>
                <a:cxn ang="0">
                  <a:pos x="696" y="819"/>
                </a:cxn>
                <a:cxn ang="0">
                  <a:pos x="710" y="743"/>
                </a:cxn>
                <a:cxn ang="0">
                  <a:pos x="740" y="628"/>
                </a:cxn>
                <a:cxn ang="0">
                  <a:pos x="759" y="542"/>
                </a:cxn>
                <a:cxn ang="0">
                  <a:pos x="794" y="412"/>
                </a:cxn>
                <a:cxn ang="0">
                  <a:pos x="818" y="301"/>
                </a:cxn>
                <a:cxn ang="0">
                  <a:pos x="852" y="181"/>
                </a:cxn>
                <a:cxn ang="0">
                  <a:pos x="862" y="141"/>
                </a:cxn>
                <a:cxn ang="0">
                  <a:pos x="867" y="111"/>
                </a:cxn>
                <a:cxn ang="0">
                  <a:pos x="862" y="86"/>
                </a:cxn>
                <a:cxn ang="0">
                  <a:pos x="842" y="55"/>
                </a:cxn>
                <a:cxn ang="0">
                  <a:pos x="769" y="55"/>
                </a:cxn>
                <a:cxn ang="0">
                  <a:pos x="720" y="106"/>
                </a:cxn>
                <a:cxn ang="0">
                  <a:pos x="573" y="713"/>
                </a:cxn>
                <a:cxn ang="0">
                  <a:pos x="549" y="768"/>
                </a:cxn>
                <a:cxn ang="0">
                  <a:pos x="461" y="869"/>
                </a:cxn>
                <a:cxn ang="0">
                  <a:pos x="338" y="944"/>
                </a:cxn>
                <a:cxn ang="0">
                  <a:pos x="240" y="939"/>
                </a:cxn>
                <a:cxn ang="0">
                  <a:pos x="182" y="879"/>
                </a:cxn>
                <a:cxn ang="0">
                  <a:pos x="152" y="789"/>
                </a:cxn>
                <a:cxn ang="0">
                  <a:pos x="157" y="678"/>
                </a:cxn>
                <a:cxn ang="0">
                  <a:pos x="191" y="497"/>
                </a:cxn>
                <a:cxn ang="0">
                  <a:pos x="240" y="327"/>
                </a:cxn>
                <a:cxn ang="0">
                  <a:pos x="324" y="171"/>
                </a:cxn>
                <a:cxn ang="0">
                  <a:pos x="451" y="65"/>
                </a:cxn>
                <a:cxn ang="0">
                  <a:pos x="573" y="60"/>
                </a:cxn>
                <a:cxn ang="0">
                  <a:pos x="642" y="121"/>
                </a:cxn>
                <a:cxn ang="0">
                  <a:pos x="676" y="201"/>
                </a:cxn>
                <a:cxn ang="0">
                  <a:pos x="686" y="256"/>
                </a:cxn>
                <a:cxn ang="0">
                  <a:pos x="681" y="281"/>
                </a:cxn>
              </a:cxnLst>
              <a:rect l="0" t="0" r="r" b="b"/>
              <a:pathLst>
                <a:path w="980" h="999">
                  <a:moveTo>
                    <a:pt x="715" y="141"/>
                  </a:moveTo>
                  <a:lnTo>
                    <a:pt x="681" y="86"/>
                  </a:lnTo>
                  <a:lnTo>
                    <a:pt x="637" y="40"/>
                  </a:lnTo>
                  <a:lnTo>
                    <a:pt x="583" y="10"/>
                  </a:lnTo>
                  <a:lnTo>
                    <a:pt x="514" y="0"/>
                  </a:lnTo>
                  <a:lnTo>
                    <a:pt x="421" y="15"/>
                  </a:lnTo>
                  <a:lnTo>
                    <a:pt x="328" y="55"/>
                  </a:lnTo>
                  <a:lnTo>
                    <a:pt x="240" y="121"/>
                  </a:lnTo>
                  <a:lnTo>
                    <a:pt x="162" y="201"/>
                  </a:lnTo>
                  <a:lnTo>
                    <a:pt x="93" y="301"/>
                  </a:lnTo>
                  <a:lnTo>
                    <a:pt x="45" y="412"/>
                  </a:lnTo>
                  <a:lnTo>
                    <a:pt x="10" y="527"/>
                  </a:lnTo>
                  <a:lnTo>
                    <a:pt x="0" y="648"/>
                  </a:lnTo>
                  <a:lnTo>
                    <a:pt x="10" y="743"/>
                  </a:lnTo>
                  <a:lnTo>
                    <a:pt x="35" y="829"/>
                  </a:lnTo>
                  <a:lnTo>
                    <a:pt x="79" y="899"/>
                  </a:lnTo>
                  <a:lnTo>
                    <a:pt x="138" y="954"/>
                  </a:lnTo>
                  <a:lnTo>
                    <a:pt x="206" y="984"/>
                  </a:lnTo>
                  <a:lnTo>
                    <a:pt x="284" y="999"/>
                  </a:lnTo>
                  <a:lnTo>
                    <a:pt x="309" y="999"/>
                  </a:lnTo>
                  <a:lnTo>
                    <a:pt x="348" y="989"/>
                  </a:lnTo>
                  <a:lnTo>
                    <a:pt x="392" y="974"/>
                  </a:lnTo>
                  <a:lnTo>
                    <a:pt x="441" y="944"/>
                  </a:lnTo>
                  <a:lnTo>
                    <a:pt x="500" y="899"/>
                  </a:lnTo>
                  <a:lnTo>
                    <a:pt x="563" y="834"/>
                  </a:lnTo>
                  <a:lnTo>
                    <a:pt x="588" y="899"/>
                  </a:lnTo>
                  <a:lnTo>
                    <a:pt x="627" y="949"/>
                  </a:lnTo>
                  <a:lnTo>
                    <a:pt x="686" y="984"/>
                  </a:lnTo>
                  <a:lnTo>
                    <a:pt x="759" y="999"/>
                  </a:lnTo>
                  <a:lnTo>
                    <a:pt x="808" y="989"/>
                  </a:lnTo>
                  <a:lnTo>
                    <a:pt x="852" y="964"/>
                  </a:lnTo>
                  <a:lnTo>
                    <a:pt x="887" y="924"/>
                  </a:lnTo>
                  <a:lnTo>
                    <a:pt x="916" y="879"/>
                  </a:lnTo>
                  <a:lnTo>
                    <a:pt x="955" y="768"/>
                  </a:lnTo>
                  <a:lnTo>
                    <a:pt x="970" y="713"/>
                  </a:lnTo>
                  <a:lnTo>
                    <a:pt x="980" y="678"/>
                  </a:lnTo>
                  <a:lnTo>
                    <a:pt x="980" y="648"/>
                  </a:lnTo>
                  <a:lnTo>
                    <a:pt x="975" y="643"/>
                  </a:lnTo>
                  <a:lnTo>
                    <a:pt x="965" y="638"/>
                  </a:lnTo>
                  <a:lnTo>
                    <a:pt x="945" y="638"/>
                  </a:lnTo>
                  <a:lnTo>
                    <a:pt x="936" y="643"/>
                  </a:lnTo>
                  <a:lnTo>
                    <a:pt x="931" y="648"/>
                  </a:lnTo>
                  <a:lnTo>
                    <a:pt x="931" y="663"/>
                  </a:lnTo>
                  <a:lnTo>
                    <a:pt x="926" y="678"/>
                  </a:lnTo>
                  <a:lnTo>
                    <a:pt x="906" y="748"/>
                  </a:lnTo>
                  <a:lnTo>
                    <a:pt x="887" y="814"/>
                  </a:lnTo>
                  <a:lnTo>
                    <a:pt x="862" y="869"/>
                  </a:lnTo>
                  <a:lnTo>
                    <a:pt x="838" y="909"/>
                  </a:lnTo>
                  <a:lnTo>
                    <a:pt x="803" y="939"/>
                  </a:lnTo>
                  <a:lnTo>
                    <a:pt x="764" y="949"/>
                  </a:lnTo>
                  <a:lnTo>
                    <a:pt x="735" y="944"/>
                  </a:lnTo>
                  <a:lnTo>
                    <a:pt x="715" y="929"/>
                  </a:lnTo>
                  <a:lnTo>
                    <a:pt x="705" y="904"/>
                  </a:lnTo>
                  <a:lnTo>
                    <a:pt x="701" y="874"/>
                  </a:lnTo>
                  <a:lnTo>
                    <a:pt x="696" y="849"/>
                  </a:lnTo>
                  <a:lnTo>
                    <a:pt x="696" y="819"/>
                  </a:lnTo>
                  <a:lnTo>
                    <a:pt x="701" y="784"/>
                  </a:lnTo>
                  <a:lnTo>
                    <a:pt x="710" y="743"/>
                  </a:lnTo>
                  <a:lnTo>
                    <a:pt x="725" y="688"/>
                  </a:lnTo>
                  <a:lnTo>
                    <a:pt x="740" y="628"/>
                  </a:lnTo>
                  <a:lnTo>
                    <a:pt x="749" y="583"/>
                  </a:lnTo>
                  <a:lnTo>
                    <a:pt x="759" y="542"/>
                  </a:lnTo>
                  <a:lnTo>
                    <a:pt x="774" y="487"/>
                  </a:lnTo>
                  <a:lnTo>
                    <a:pt x="794" y="412"/>
                  </a:lnTo>
                  <a:lnTo>
                    <a:pt x="808" y="357"/>
                  </a:lnTo>
                  <a:lnTo>
                    <a:pt x="818" y="301"/>
                  </a:lnTo>
                  <a:lnTo>
                    <a:pt x="833" y="246"/>
                  </a:lnTo>
                  <a:lnTo>
                    <a:pt x="852" y="181"/>
                  </a:lnTo>
                  <a:lnTo>
                    <a:pt x="857" y="156"/>
                  </a:lnTo>
                  <a:lnTo>
                    <a:pt x="862" y="141"/>
                  </a:lnTo>
                  <a:lnTo>
                    <a:pt x="862" y="121"/>
                  </a:lnTo>
                  <a:lnTo>
                    <a:pt x="867" y="111"/>
                  </a:lnTo>
                  <a:lnTo>
                    <a:pt x="867" y="106"/>
                  </a:lnTo>
                  <a:lnTo>
                    <a:pt x="862" y="86"/>
                  </a:lnTo>
                  <a:lnTo>
                    <a:pt x="852" y="65"/>
                  </a:lnTo>
                  <a:lnTo>
                    <a:pt x="842" y="55"/>
                  </a:lnTo>
                  <a:lnTo>
                    <a:pt x="803" y="45"/>
                  </a:lnTo>
                  <a:lnTo>
                    <a:pt x="769" y="55"/>
                  </a:lnTo>
                  <a:lnTo>
                    <a:pt x="740" y="75"/>
                  </a:lnTo>
                  <a:lnTo>
                    <a:pt x="720" y="106"/>
                  </a:lnTo>
                  <a:lnTo>
                    <a:pt x="715" y="141"/>
                  </a:lnTo>
                  <a:close/>
                  <a:moveTo>
                    <a:pt x="573" y="713"/>
                  </a:moveTo>
                  <a:lnTo>
                    <a:pt x="568" y="738"/>
                  </a:lnTo>
                  <a:lnTo>
                    <a:pt x="549" y="768"/>
                  </a:lnTo>
                  <a:lnTo>
                    <a:pt x="529" y="794"/>
                  </a:lnTo>
                  <a:lnTo>
                    <a:pt x="461" y="869"/>
                  </a:lnTo>
                  <a:lnTo>
                    <a:pt x="397" y="919"/>
                  </a:lnTo>
                  <a:lnTo>
                    <a:pt x="338" y="944"/>
                  </a:lnTo>
                  <a:lnTo>
                    <a:pt x="289" y="949"/>
                  </a:lnTo>
                  <a:lnTo>
                    <a:pt x="240" y="939"/>
                  </a:lnTo>
                  <a:lnTo>
                    <a:pt x="206" y="914"/>
                  </a:lnTo>
                  <a:lnTo>
                    <a:pt x="182" y="879"/>
                  </a:lnTo>
                  <a:lnTo>
                    <a:pt x="162" y="834"/>
                  </a:lnTo>
                  <a:lnTo>
                    <a:pt x="152" y="789"/>
                  </a:lnTo>
                  <a:lnTo>
                    <a:pt x="152" y="743"/>
                  </a:lnTo>
                  <a:lnTo>
                    <a:pt x="157" y="678"/>
                  </a:lnTo>
                  <a:lnTo>
                    <a:pt x="172" y="593"/>
                  </a:lnTo>
                  <a:lnTo>
                    <a:pt x="191" y="497"/>
                  </a:lnTo>
                  <a:lnTo>
                    <a:pt x="216" y="407"/>
                  </a:lnTo>
                  <a:lnTo>
                    <a:pt x="240" y="327"/>
                  </a:lnTo>
                  <a:lnTo>
                    <a:pt x="270" y="261"/>
                  </a:lnTo>
                  <a:lnTo>
                    <a:pt x="324" y="171"/>
                  </a:lnTo>
                  <a:lnTo>
                    <a:pt x="387" y="106"/>
                  </a:lnTo>
                  <a:lnTo>
                    <a:pt x="451" y="65"/>
                  </a:lnTo>
                  <a:lnTo>
                    <a:pt x="519" y="50"/>
                  </a:lnTo>
                  <a:lnTo>
                    <a:pt x="573" y="60"/>
                  </a:lnTo>
                  <a:lnTo>
                    <a:pt x="612" y="86"/>
                  </a:lnTo>
                  <a:lnTo>
                    <a:pt x="642" y="121"/>
                  </a:lnTo>
                  <a:lnTo>
                    <a:pt x="666" y="161"/>
                  </a:lnTo>
                  <a:lnTo>
                    <a:pt x="676" y="201"/>
                  </a:lnTo>
                  <a:lnTo>
                    <a:pt x="686" y="231"/>
                  </a:lnTo>
                  <a:lnTo>
                    <a:pt x="686" y="256"/>
                  </a:lnTo>
                  <a:lnTo>
                    <a:pt x="681" y="271"/>
                  </a:lnTo>
                  <a:lnTo>
                    <a:pt x="681" y="281"/>
                  </a:lnTo>
                  <a:lnTo>
                    <a:pt x="573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13256" y="4649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2" y="617"/>
                </a:cxn>
                <a:cxn ang="0">
                  <a:pos x="98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7"/>
                </a:cxn>
                <a:cxn ang="0">
                  <a:pos x="244" y="522"/>
                </a:cxn>
                <a:cxn ang="0">
                  <a:pos x="269" y="427"/>
                </a:cxn>
                <a:cxn ang="0">
                  <a:pos x="303" y="281"/>
                </a:cxn>
                <a:cxn ang="0">
                  <a:pos x="357" y="186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6" y="50"/>
                </a:cxn>
                <a:cxn ang="0">
                  <a:pos x="665" y="100"/>
                </a:cxn>
                <a:cxn ang="0">
                  <a:pos x="670" y="150"/>
                </a:cxn>
                <a:cxn ang="0">
                  <a:pos x="646" y="286"/>
                </a:cxn>
                <a:cxn ang="0">
                  <a:pos x="602" y="427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8"/>
                </a:cxn>
                <a:cxn ang="0">
                  <a:pos x="705" y="693"/>
                </a:cxn>
                <a:cxn ang="0">
                  <a:pos x="812" y="653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8"/>
                </a:cxn>
                <a:cxn ang="0">
                  <a:pos x="695" y="648"/>
                </a:cxn>
                <a:cxn ang="0">
                  <a:pos x="675" y="632"/>
                </a:cxn>
                <a:cxn ang="0">
                  <a:pos x="670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3" y="80"/>
                </a:cxn>
                <a:cxn ang="0">
                  <a:pos x="14" y="176"/>
                </a:cxn>
                <a:cxn ang="0">
                  <a:pos x="5" y="246"/>
                </a:cxn>
                <a:cxn ang="0">
                  <a:pos x="14" y="251"/>
                </a:cxn>
                <a:cxn ang="0">
                  <a:pos x="39" y="256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7" y="607"/>
                  </a:lnTo>
                  <a:lnTo>
                    <a:pt x="102" y="617"/>
                  </a:lnTo>
                  <a:lnTo>
                    <a:pt x="102" y="638"/>
                  </a:lnTo>
                  <a:lnTo>
                    <a:pt x="98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4" y="522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6"/>
                  </a:lnTo>
                  <a:lnTo>
                    <a:pt x="386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6" y="50"/>
                  </a:lnTo>
                  <a:lnTo>
                    <a:pt x="651" y="70"/>
                  </a:lnTo>
                  <a:lnTo>
                    <a:pt x="665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5" y="216"/>
                  </a:lnTo>
                  <a:lnTo>
                    <a:pt x="646" y="286"/>
                  </a:lnTo>
                  <a:lnTo>
                    <a:pt x="626" y="361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2" y="617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5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7"/>
                  </a:lnTo>
                  <a:lnTo>
                    <a:pt x="881" y="562"/>
                  </a:lnTo>
                  <a:lnTo>
                    <a:pt x="905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0" y="612"/>
                  </a:lnTo>
                  <a:lnTo>
                    <a:pt x="670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19" y="432"/>
                  </a:lnTo>
                  <a:lnTo>
                    <a:pt x="739" y="371"/>
                  </a:lnTo>
                  <a:lnTo>
                    <a:pt x="763" y="301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0"/>
                  </a:lnTo>
                  <a:lnTo>
                    <a:pt x="758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7" y="140"/>
                  </a:lnTo>
                  <a:lnTo>
                    <a:pt x="323" y="85"/>
                  </a:lnTo>
                  <a:lnTo>
                    <a:pt x="293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3" y="80"/>
                  </a:lnTo>
                  <a:lnTo>
                    <a:pt x="34" y="125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9" y="251"/>
                  </a:lnTo>
                  <a:lnTo>
                    <a:pt x="14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0"/>
                  </a:lnTo>
                  <a:lnTo>
                    <a:pt x="102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14416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9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4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5" y="10"/>
                </a:cxn>
                <a:cxn ang="0">
                  <a:pos x="333" y="15"/>
                </a:cxn>
                <a:cxn ang="0">
                  <a:pos x="157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52"/>
                </a:cxn>
                <a:cxn ang="0">
                  <a:pos x="196" y="176"/>
                </a:cxn>
                <a:cxn ang="0">
                  <a:pos x="328" y="65"/>
                </a:cxn>
                <a:cxn ang="0">
                  <a:pos x="431" y="50"/>
                </a:cxn>
                <a:cxn ang="0">
                  <a:pos x="499" y="101"/>
                </a:cxn>
                <a:cxn ang="0">
                  <a:pos x="519" y="236"/>
                </a:cxn>
                <a:cxn ang="0">
                  <a:pos x="470" y="462"/>
                </a:cxn>
                <a:cxn ang="0">
                  <a:pos x="382" y="799"/>
                </a:cxn>
                <a:cxn ang="0">
                  <a:pos x="254" y="939"/>
                </a:cxn>
                <a:cxn ang="0">
                  <a:pos x="142" y="939"/>
                </a:cxn>
                <a:cxn ang="0">
                  <a:pos x="166" y="879"/>
                </a:cxn>
                <a:cxn ang="0">
                  <a:pos x="186" y="763"/>
                </a:cxn>
                <a:cxn ang="0">
                  <a:pos x="117" y="723"/>
                </a:cxn>
                <a:cxn ang="0">
                  <a:pos x="10" y="804"/>
                </a:cxn>
                <a:cxn ang="0">
                  <a:pos x="29" y="934"/>
                </a:cxn>
                <a:cxn ang="0">
                  <a:pos x="152" y="994"/>
                </a:cxn>
                <a:cxn ang="0">
                  <a:pos x="318" y="959"/>
                </a:cxn>
                <a:cxn ang="0">
                  <a:pos x="426" y="834"/>
                </a:cxn>
                <a:cxn ang="0">
                  <a:pos x="529" y="964"/>
                </a:cxn>
                <a:cxn ang="0">
                  <a:pos x="734" y="984"/>
                </a:cxn>
                <a:cxn ang="0">
                  <a:pos x="910" y="849"/>
                </a:cxn>
                <a:cxn ang="0">
                  <a:pos x="994" y="688"/>
                </a:cxn>
                <a:cxn ang="0">
                  <a:pos x="989" y="638"/>
                </a:cxn>
                <a:cxn ang="0">
                  <a:pos x="945" y="663"/>
                </a:cxn>
                <a:cxn ang="0">
                  <a:pos x="827" y="874"/>
                </a:cxn>
                <a:cxn ang="0">
                  <a:pos x="695" y="944"/>
                </a:cxn>
                <a:cxn ang="0">
                  <a:pos x="582" y="919"/>
                </a:cxn>
                <a:cxn ang="0">
                  <a:pos x="543" y="804"/>
                </a:cxn>
                <a:cxn ang="0">
                  <a:pos x="582" y="613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9" y="91"/>
                  </a:lnTo>
                  <a:lnTo>
                    <a:pt x="808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1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50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4" y="30"/>
                  </a:lnTo>
                  <a:lnTo>
                    <a:pt x="950" y="15"/>
                  </a:lnTo>
                  <a:lnTo>
                    <a:pt x="906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6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3" y="60"/>
                  </a:lnTo>
                  <a:lnTo>
                    <a:pt x="529" y="30"/>
                  </a:lnTo>
                  <a:lnTo>
                    <a:pt x="485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6" y="96"/>
                  </a:lnTo>
                  <a:lnTo>
                    <a:pt x="157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4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3" y="362"/>
                  </a:lnTo>
                  <a:lnTo>
                    <a:pt x="108" y="357"/>
                  </a:lnTo>
                  <a:lnTo>
                    <a:pt x="117" y="352"/>
                  </a:lnTo>
                  <a:lnTo>
                    <a:pt x="117" y="337"/>
                  </a:lnTo>
                  <a:lnTo>
                    <a:pt x="152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1" y="50"/>
                  </a:lnTo>
                  <a:lnTo>
                    <a:pt x="455" y="60"/>
                  </a:lnTo>
                  <a:lnTo>
                    <a:pt x="480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1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10" y="804"/>
                  </a:lnTo>
                  <a:lnTo>
                    <a:pt x="0" y="854"/>
                  </a:lnTo>
                  <a:lnTo>
                    <a:pt x="10" y="899"/>
                  </a:lnTo>
                  <a:lnTo>
                    <a:pt x="29" y="934"/>
                  </a:lnTo>
                  <a:lnTo>
                    <a:pt x="64" y="964"/>
                  </a:lnTo>
                  <a:lnTo>
                    <a:pt x="108" y="984"/>
                  </a:lnTo>
                  <a:lnTo>
                    <a:pt x="152" y="994"/>
                  </a:lnTo>
                  <a:lnTo>
                    <a:pt x="201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80" y="924"/>
                  </a:lnTo>
                  <a:lnTo>
                    <a:pt x="529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2" y="904"/>
                  </a:lnTo>
                  <a:lnTo>
                    <a:pt x="910" y="849"/>
                  </a:lnTo>
                  <a:lnTo>
                    <a:pt x="950" y="789"/>
                  </a:lnTo>
                  <a:lnTo>
                    <a:pt x="979" y="733"/>
                  </a:lnTo>
                  <a:lnTo>
                    <a:pt x="994" y="688"/>
                  </a:lnTo>
                  <a:lnTo>
                    <a:pt x="999" y="658"/>
                  </a:lnTo>
                  <a:lnTo>
                    <a:pt x="999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5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15635" y="3434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3" y="617"/>
                </a:cxn>
                <a:cxn ang="0">
                  <a:pos x="98" y="642"/>
                </a:cxn>
                <a:cxn ang="0">
                  <a:pos x="117" y="682"/>
                </a:cxn>
                <a:cxn ang="0">
                  <a:pos x="152" y="693"/>
                </a:cxn>
                <a:cxn ang="0">
                  <a:pos x="186" y="682"/>
                </a:cxn>
                <a:cxn ang="0">
                  <a:pos x="210" y="657"/>
                </a:cxn>
                <a:cxn ang="0">
                  <a:pos x="230" y="597"/>
                </a:cxn>
                <a:cxn ang="0">
                  <a:pos x="245" y="522"/>
                </a:cxn>
                <a:cxn ang="0">
                  <a:pos x="269" y="426"/>
                </a:cxn>
                <a:cxn ang="0">
                  <a:pos x="303" y="281"/>
                </a:cxn>
                <a:cxn ang="0">
                  <a:pos x="357" y="185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7" y="50"/>
                </a:cxn>
                <a:cxn ang="0">
                  <a:pos x="666" y="100"/>
                </a:cxn>
                <a:cxn ang="0">
                  <a:pos x="671" y="150"/>
                </a:cxn>
                <a:cxn ang="0">
                  <a:pos x="646" y="286"/>
                </a:cxn>
                <a:cxn ang="0">
                  <a:pos x="602" y="426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7"/>
                </a:cxn>
                <a:cxn ang="0">
                  <a:pos x="705" y="693"/>
                </a:cxn>
                <a:cxn ang="0">
                  <a:pos x="813" y="652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6"/>
                </a:cxn>
                <a:cxn ang="0">
                  <a:pos x="906" y="436"/>
                </a:cxn>
                <a:cxn ang="0">
                  <a:pos x="876" y="441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7"/>
                </a:cxn>
                <a:cxn ang="0">
                  <a:pos x="695" y="647"/>
                </a:cxn>
                <a:cxn ang="0">
                  <a:pos x="675" y="632"/>
                </a:cxn>
                <a:cxn ang="0">
                  <a:pos x="671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4" y="80"/>
                </a:cxn>
                <a:cxn ang="0">
                  <a:pos x="15" y="175"/>
                </a:cxn>
                <a:cxn ang="0">
                  <a:pos x="5" y="246"/>
                </a:cxn>
                <a:cxn ang="0">
                  <a:pos x="15" y="251"/>
                </a:cxn>
                <a:cxn ang="0">
                  <a:pos x="39" y="256"/>
                </a:cxn>
                <a:cxn ang="0">
                  <a:pos x="54" y="236"/>
                </a:cxn>
                <a:cxn ang="0">
                  <a:pos x="59" y="205"/>
                </a:cxn>
                <a:cxn ang="0">
                  <a:pos x="103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8" y="607"/>
                  </a:lnTo>
                  <a:lnTo>
                    <a:pt x="103" y="617"/>
                  </a:lnTo>
                  <a:lnTo>
                    <a:pt x="103" y="637"/>
                  </a:lnTo>
                  <a:lnTo>
                    <a:pt x="98" y="642"/>
                  </a:lnTo>
                  <a:lnTo>
                    <a:pt x="108" y="672"/>
                  </a:lnTo>
                  <a:lnTo>
                    <a:pt x="117" y="682"/>
                  </a:lnTo>
                  <a:lnTo>
                    <a:pt x="137" y="693"/>
                  </a:lnTo>
                  <a:lnTo>
                    <a:pt x="152" y="693"/>
                  </a:lnTo>
                  <a:lnTo>
                    <a:pt x="171" y="688"/>
                  </a:lnTo>
                  <a:lnTo>
                    <a:pt x="186" y="682"/>
                  </a:lnTo>
                  <a:lnTo>
                    <a:pt x="201" y="672"/>
                  </a:lnTo>
                  <a:lnTo>
                    <a:pt x="210" y="657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5" y="522"/>
                  </a:lnTo>
                  <a:lnTo>
                    <a:pt x="259" y="472"/>
                  </a:lnTo>
                  <a:lnTo>
                    <a:pt x="269" y="426"/>
                  </a:lnTo>
                  <a:lnTo>
                    <a:pt x="294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5"/>
                  </a:lnTo>
                  <a:lnTo>
                    <a:pt x="387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7" y="50"/>
                  </a:lnTo>
                  <a:lnTo>
                    <a:pt x="651" y="70"/>
                  </a:lnTo>
                  <a:lnTo>
                    <a:pt x="666" y="100"/>
                  </a:lnTo>
                  <a:lnTo>
                    <a:pt x="671" y="125"/>
                  </a:lnTo>
                  <a:lnTo>
                    <a:pt x="671" y="150"/>
                  </a:lnTo>
                  <a:lnTo>
                    <a:pt x="666" y="215"/>
                  </a:lnTo>
                  <a:lnTo>
                    <a:pt x="646" y="286"/>
                  </a:lnTo>
                  <a:lnTo>
                    <a:pt x="627" y="361"/>
                  </a:lnTo>
                  <a:lnTo>
                    <a:pt x="602" y="426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3" y="617"/>
                  </a:lnTo>
                  <a:lnTo>
                    <a:pt x="602" y="657"/>
                  </a:lnTo>
                  <a:lnTo>
                    <a:pt x="651" y="682"/>
                  </a:lnTo>
                  <a:lnTo>
                    <a:pt x="705" y="693"/>
                  </a:lnTo>
                  <a:lnTo>
                    <a:pt x="764" y="682"/>
                  </a:lnTo>
                  <a:lnTo>
                    <a:pt x="813" y="652"/>
                  </a:lnTo>
                  <a:lnTo>
                    <a:pt x="852" y="607"/>
                  </a:lnTo>
                  <a:lnTo>
                    <a:pt x="881" y="562"/>
                  </a:lnTo>
                  <a:lnTo>
                    <a:pt x="906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6"/>
                  </a:lnTo>
                  <a:lnTo>
                    <a:pt x="910" y="441"/>
                  </a:lnTo>
                  <a:lnTo>
                    <a:pt x="906" y="436"/>
                  </a:lnTo>
                  <a:lnTo>
                    <a:pt x="886" y="436"/>
                  </a:lnTo>
                  <a:lnTo>
                    <a:pt x="876" y="441"/>
                  </a:lnTo>
                  <a:lnTo>
                    <a:pt x="876" y="446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7"/>
                  </a:lnTo>
                  <a:lnTo>
                    <a:pt x="710" y="647"/>
                  </a:lnTo>
                  <a:lnTo>
                    <a:pt x="695" y="647"/>
                  </a:lnTo>
                  <a:lnTo>
                    <a:pt x="685" y="642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1" y="612"/>
                  </a:lnTo>
                  <a:lnTo>
                    <a:pt x="671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20" y="431"/>
                  </a:lnTo>
                  <a:lnTo>
                    <a:pt x="739" y="371"/>
                  </a:lnTo>
                  <a:lnTo>
                    <a:pt x="764" y="301"/>
                  </a:lnTo>
                  <a:lnTo>
                    <a:pt x="778" y="236"/>
                  </a:lnTo>
                  <a:lnTo>
                    <a:pt x="783" y="175"/>
                  </a:lnTo>
                  <a:lnTo>
                    <a:pt x="778" y="120"/>
                  </a:lnTo>
                  <a:lnTo>
                    <a:pt x="759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7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8" y="140"/>
                  </a:lnTo>
                  <a:lnTo>
                    <a:pt x="323" y="85"/>
                  </a:lnTo>
                  <a:lnTo>
                    <a:pt x="294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4" y="80"/>
                  </a:lnTo>
                  <a:lnTo>
                    <a:pt x="34" y="125"/>
                  </a:lnTo>
                  <a:lnTo>
                    <a:pt x="15" y="175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10" y="251"/>
                  </a:lnTo>
                  <a:lnTo>
                    <a:pt x="15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4" y="236"/>
                  </a:lnTo>
                  <a:lnTo>
                    <a:pt x="54" y="226"/>
                  </a:lnTo>
                  <a:lnTo>
                    <a:pt x="59" y="205"/>
                  </a:lnTo>
                  <a:lnTo>
                    <a:pt x="78" y="140"/>
                  </a:lnTo>
                  <a:lnTo>
                    <a:pt x="103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5" name="TextBox 184"/>
          <p:cNvSpPr txBox="1"/>
          <p:nvPr/>
        </p:nvSpPr>
        <p:spPr>
          <a:xfrm>
            <a:off x="5472751" y="2286000"/>
            <a:ext cx="5080000" cy="19050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endParaRPr lang="en-US"/>
          </a:p>
        </p:txBody>
      </p:sp>
      <p:grpSp>
        <p:nvGrpSpPr>
          <p:cNvPr id="8" name="Group 13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524000" y="823524"/>
            <a:ext cx="4387086" cy="319476"/>
            <a:chOff x="1326" y="753"/>
            <a:chExt cx="26709" cy="1945"/>
          </a:xfrm>
        </p:grpSpPr>
        <p:sp>
          <p:nvSpPr>
            <p:cNvPr id="43140" name="Freeform 132"/>
            <p:cNvSpPr>
              <a:spLocks noEditPoints="1"/>
            </p:cNvSpPr>
            <p:nvPr/>
          </p:nvSpPr>
          <p:spPr bwMode="auto">
            <a:xfrm>
              <a:off x="1326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20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9" y="1054"/>
                </a:cxn>
                <a:cxn ang="0">
                  <a:pos x="874" y="991"/>
                </a:cxn>
                <a:cxn ang="0">
                  <a:pos x="965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2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9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8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20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9" y="1054"/>
                  </a:lnTo>
                  <a:lnTo>
                    <a:pt x="825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5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5" y="667"/>
                  </a:lnTo>
                  <a:lnTo>
                    <a:pt x="940" y="667"/>
                  </a:lnTo>
                  <a:lnTo>
                    <a:pt x="932" y="676"/>
                  </a:lnTo>
                  <a:lnTo>
                    <a:pt x="932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6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9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8" y="162"/>
                  </a:lnTo>
                  <a:lnTo>
                    <a:pt x="858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8" y="81"/>
                  </a:lnTo>
                  <a:lnTo>
                    <a:pt x="849" y="63"/>
                  </a:lnTo>
                  <a:lnTo>
                    <a:pt x="825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4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7" y="153"/>
                  </a:lnTo>
                  <a:lnTo>
                    <a:pt x="429" y="72"/>
                  </a:lnTo>
                  <a:lnTo>
                    <a:pt x="520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1" name="Freeform 133"/>
            <p:cNvSpPr>
              <a:spLocks/>
            </p:cNvSpPr>
            <p:nvPr/>
          </p:nvSpPr>
          <p:spPr bwMode="auto">
            <a:xfrm>
              <a:off x="2447" y="1942"/>
              <a:ext cx="907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1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7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9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7" y="477"/>
                </a:cxn>
                <a:cxn ang="0">
                  <a:pos x="874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1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8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7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30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6" y="18"/>
                </a:cxn>
                <a:cxn ang="0">
                  <a:pos x="74" y="45"/>
                </a:cxn>
                <a:cxn ang="0">
                  <a:pos x="50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8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90" y="261"/>
                </a:cxn>
                <a:cxn ang="0">
                  <a:pos x="157" y="405"/>
                </a:cxn>
              </a:cxnLst>
              <a:rect l="0" t="0" r="r" b="b"/>
              <a:pathLst>
                <a:path w="907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1" y="675"/>
                  </a:lnTo>
                  <a:lnTo>
                    <a:pt x="91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90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8" y="144"/>
                  </a:lnTo>
                  <a:lnTo>
                    <a:pt x="437" y="99"/>
                  </a:lnTo>
                  <a:lnTo>
                    <a:pt x="495" y="63"/>
                  </a:lnTo>
                  <a:lnTo>
                    <a:pt x="577" y="45"/>
                  </a:lnTo>
                  <a:lnTo>
                    <a:pt x="602" y="45"/>
                  </a:lnTo>
                  <a:lnTo>
                    <a:pt x="627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2" y="441"/>
                  </a:lnTo>
                  <a:lnTo>
                    <a:pt x="577" y="504"/>
                  </a:lnTo>
                  <a:lnTo>
                    <a:pt x="569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9" y="666"/>
                  </a:lnTo>
                  <a:lnTo>
                    <a:pt x="627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7" y="513"/>
                  </a:lnTo>
                  <a:lnTo>
                    <a:pt x="907" y="477"/>
                  </a:lnTo>
                  <a:lnTo>
                    <a:pt x="898" y="468"/>
                  </a:lnTo>
                  <a:lnTo>
                    <a:pt x="874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1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8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8" y="594"/>
                  </a:lnTo>
                  <a:lnTo>
                    <a:pt x="668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2" y="360"/>
                  </a:lnTo>
                  <a:lnTo>
                    <a:pt x="767" y="270"/>
                  </a:lnTo>
                  <a:lnTo>
                    <a:pt x="775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5" y="9"/>
                  </a:lnTo>
                  <a:lnTo>
                    <a:pt x="577" y="0"/>
                  </a:lnTo>
                  <a:lnTo>
                    <a:pt x="495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30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6" y="18"/>
                  </a:lnTo>
                  <a:lnTo>
                    <a:pt x="91" y="27"/>
                  </a:lnTo>
                  <a:lnTo>
                    <a:pt x="74" y="45"/>
                  </a:lnTo>
                  <a:lnTo>
                    <a:pt x="58" y="72"/>
                  </a:lnTo>
                  <a:lnTo>
                    <a:pt x="50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8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4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90" y="261"/>
                  </a:lnTo>
                  <a:lnTo>
                    <a:pt x="173" y="342"/>
                  </a:lnTo>
                  <a:lnTo>
                    <a:pt x="157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2" name="Freeform 134"/>
            <p:cNvSpPr>
              <a:spLocks noEditPoints="1"/>
            </p:cNvSpPr>
            <p:nvPr/>
          </p:nvSpPr>
          <p:spPr bwMode="auto">
            <a:xfrm>
              <a:off x="4235" y="1473"/>
              <a:ext cx="1426" cy="550"/>
            </a:xfrm>
            <a:custGeom>
              <a:avLst/>
              <a:gdLst/>
              <a:ahLst/>
              <a:cxnLst>
                <a:cxn ang="0">
                  <a:pos x="1352" y="91"/>
                </a:cxn>
                <a:cxn ang="0">
                  <a:pos x="1401" y="91"/>
                </a:cxn>
                <a:cxn ang="0">
                  <a:pos x="1410" y="82"/>
                </a:cxn>
                <a:cxn ang="0">
                  <a:pos x="1426" y="45"/>
                </a:cxn>
                <a:cxn ang="0">
                  <a:pos x="1410" y="9"/>
                </a:cxn>
                <a:cxn ang="0">
                  <a:pos x="1401" y="9"/>
                </a:cxn>
                <a:cxn ang="0">
                  <a:pos x="1385" y="0"/>
                </a:cxn>
                <a:cxn ang="0">
                  <a:pos x="42" y="0"/>
                </a:cxn>
                <a:cxn ang="0">
                  <a:pos x="25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17" y="82"/>
                </a:cxn>
                <a:cxn ang="0">
                  <a:pos x="25" y="91"/>
                </a:cxn>
                <a:cxn ang="0">
                  <a:pos x="75" y="91"/>
                </a:cxn>
                <a:cxn ang="0">
                  <a:pos x="1352" y="91"/>
                </a:cxn>
                <a:cxn ang="0">
                  <a:pos x="1352" y="550"/>
                </a:cxn>
                <a:cxn ang="0">
                  <a:pos x="1385" y="550"/>
                </a:cxn>
                <a:cxn ang="0">
                  <a:pos x="1401" y="541"/>
                </a:cxn>
                <a:cxn ang="0">
                  <a:pos x="1418" y="523"/>
                </a:cxn>
                <a:cxn ang="0">
                  <a:pos x="1426" y="496"/>
                </a:cxn>
                <a:cxn ang="0">
                  <a:pos x="1418" y="478"/>
                </a:cxn>
                <a:cxn ang="0">
                  <a:pos x="1401" y="460"/>
                </a:cxn>
                <a:cxn ang="0">
                  <a:pos x="1385" y="451"/>
                </a:cxn>
                <a:cxn ang="0">
                  <a:pos x="42" y="451"/>
                </a:cxn>
                <a:cxn ang="0">
                  <a:pos x="25" y="460"/>
                </a:cxn>
                <a:cxn ang="0">
                  <a:pos x="9" y="478"/>
                </a:cxn>
                <a:cxn ang="0">
                  <a:pos x="0" y="496"/>
                </a:cxn>
                <a:cxn ang="0">
                  <a:pos x="17" y="532"/>
                </a:cxn>
                <a:cxn ang="0">
                  <a:pos x="25" y="541"/>
                </a:cxn>
                <a:cxn ang="0">
                  <a:pos x="42" y="541"/>
                </a:cxn>
                <a:cxn ang="0">
                  <a:pos x="58" y="550"/>
                </a:cxn>
                <a:cxn ang="0">
                  <a:pos x="75" y="550"/>
                </a:cxn>
                <a:cxn ang="0">
                  <a:pos x="1352" y="550"/>
                </a:cxn>
              </a:cxnLst>
              <a:rect l="0" t="0" r="r" b="b"/>
              <a:pathLst>
                <a:path w="1426" h="550">
                  <a:moveTo>
                    <a:pt x="1352" y="91"/>
                  </a:moveTo>
                  <a:lnTo>
                    <a:pt x="1401" y="91"/>
                  </a:lnTo>
                  <a:lnTo>
                    <a:pt x="1410" y="82"/>
                  </a:lnTo>
                  <a:lnTo>
                    <a:pt x="1426" y="45"/>
                  </a:lnTo>
                  <a:lnTo>
                    <a:pt x="1410" y="9"/>
                  </a:lnTo>
                  <a:lnTo>
                    <a:pt x="1401" y="9"/>
                  </a:lnTo>
                  <a:lnTo>
                    <a:pt x="1385" y="0"/>
                  </a:lnTo>
                  <a:lnTo>
                    <a:pt x="42" y="0"/>
                  </a:lnTo>
                  <a:lnTo>
                    <a:pt x="25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17" y="82"/>
                  </a:lnTo>
                  <a:lnTo>
                    <a:pt x="25" y="91"/>
                  </a:lnTo>
                  <a:lnTo>
                    <a:pt x="75" y="91"/>
                  </a:lnTo>
                  <a:lnTo>
                    <a:pt x="1352" y="91"/>
                  </a:lnTo>
                  <a:close/>
                  <a:moveTo>
                    <a:pt x="1352" y="550"/>
                  </a:moveTo>
                  <a:lnTo>
                    <a:pt x="1385" y="550"/>
                  </a:lnTo>
                  <a:lnTo>
                    <a:pt x="1401" y="541"/>
                  </a:lnTo>
                  <a:lnTo>
                    <a:pt x="1418" y="523"/>
                  </a:lnTo>
                  <a:lnTo>
                    <a:pt x="1426" y="496"/>
                  </a:lnTo>
                  <a:lnTo>
                    <a:pt x="1418" y="478"/>
                  </a:lnTo>
                  <a:lnTo>
                    <a:pt x="1401" y="460"/>
                  </a:lnTo>
                  <a:lnTo>
                    <a:pt x="1385" y="451"/>
                  </a:lnTo>
                  <a:lnTo>
                    <a:pt x="42" y="451"/>
                  </a:lnTo>
                  <a:lnTo>
                    <a:pt x="25" y="460"/>
                  </a:lnTo>
                  <a:lnTo>
                    <a:pt x="9" y="478"/>
                  </a:lnTo>
                  <a:lnTo>
                    <a:pt x="0" y="496"/>
                  </a:lnTo>
                  <a:lnTo>
                    <a:pt x="17" y="532"/>
                  </a:lnTo>
                  <a:lnTo>
                    <a:pt x="25" y="541"/>
                  </a:lnTo>
                  <a:lnTo>
                    <a:pt x="42" y="541"/>
                  </a:lnTo>
                  <a:lnTo>
                    <a:pt x="58" y="550"/>
                  </a:lnTo>
                  <a:lnTo>
                    <a:pt x="75" y="550"/>
                  </a:lnTo>
                  <a:lnTo>
                    <a:pt x="1352" y="5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3" name="Freeform 135"/>
            <p:cNvSpPr>
              <a:spLocks/>
            </p:cNvSpPr>
            <p:nvPr/>
          </p:nvSpPr>
          <p:spPr bwMode="auto">
            <a:xfrm>
              <a:off x="6477" y="780"/>
              <a:ext cx="849" cy="1603"/>
            </a:xfrm>
            <a:custGeom>
              <a:avLst/>
              <a:gdLst/>
              <a:ahLst/>
              <a:cxnLst>
                <a:cxn ang="0">
                  <a:pos x="832" y="919"/>
                </a:cxn>
                <a:cxn ang="0">
                  <a:pos x="684" y="666"/>
                </a:cxn>
                <a:cxn ang="0">
                  <a:pos x="445" y="567"/>
                </a:cxn>
                <a:cxn ang="0">
                  <a:pos x="255" y="621"/>
                </a:cxn>
                <a:cxn ang="0">
                  <a:pos x="173" y="234"/>
                </a:cxn>
                <a:cxn ang="0">
                  <a:pos x="354" y="261"/>
                </a:cxn>
                <a:cxn ang="0">
                  <a:pos x="577" y="207"/>
                </a:cxn>
                <a:cxn ang="0">
                  <a:pos x="717" y="99"/>
                </a:cxn>
                <a:cxn ang="0">
                  <a:pos x="766" y="18"/>
                </a:cxn>
                <a:cxn ang="0">
                  <a:pos x="758" y="0"/>
                </a:cxn>
                <a:cxn ang="0">
                  <a:pos x="667" y="27"/>
                </a:cxn>
                <a:cxn ang="0">
                  <a:pos x="437" y="72"/>
                </a:cxn>
                <a:cxn ang="0">
                  <a:pos x="157" y="9"/>
                </a:cxn>
                <a:cxn ang="0">
                  <a:pos x="115" y="0"/>
                </a:cxn>
                <a:cxn ang="0">
                  <a:pos x="107" y="27"/>
                </a:cxn>
                <a:cxn ang="0">
                  <a:pos x="124" y="802"/>
                </a:cxn>
                <a:cxn ang="0">
                  <a:pos x="189" y="756"/>
                </a:cxn>
                <a:cxn ang="0">
                  <a:pos x="280" y="666"/>
                </a:cxn>
                <a:cxn ang="0">
                  <a:pos x="445" y="621"/>
                </a:cxn>
                <a:cxn ang="0">
                  <a:pos x="569" y="684"/>
                </a:cxn>
                <a:cxn ang="0">
                  <a:pos x="626" y="775"/>
                </a:cxn>
                <a:cxn ang="0">
                  <a:pos x="659" y="1063"/>
                </a:cxn>
                <a:cxn ang="0">
                  <a:pos x="643" y="1279"/>
                </a:cxn>
                <a:cxn ang="0">
                  <a:pos x="552" y="1468"/>
                </a:cxn>
                <a:cxn ang="0">
                  <a:pos x="379" y="1531"/>
                </a:cxn>
                <a:cxn ang="0">
                  <a:pos x="181" y="1459"/>
                </a:cxn>
                <a:cxn ang="0">
                  <a:pos x="66" y="1270"/>
                </a:cxn>
                <a:cxn ang="0">
                  <a:pos x="107" y="1279"/>
                </a:cxn>
                <a:cxn ang="0">
                  <a:pos x="165" y="1261"/>
                </a:cxn>
                <a:cxn ang="0">
                  <a:pos x="198" y="1216"/>
                </a:cxn>
                <a:cxn ang="0">
                  <a:pos x="198" y="1108"/>
                </a:cxn>
                <a:cxn ang="0">
                  <a:pos x="165" y="1063"/>
                </a:cxn>
                <a:cxn ang="0">
                  <a:pos x="74" y="1054"/>
                </a:cxn>
                <a:cxn ang="0">
                  <a:pos x="8" y="1108"/>
                </a:cxn>
                <a:cxn ang="0">
                  <a:pos x="0" y="1171"/>
                </a:cxn>
                <a:cxn ang="0">
                  <a:pos x="49" y="1369"/>
                </a:cxn>
                <a:cxn ang="0">
                  <a:pos x="181" y="1531"/>
                </a:cxn>
                <a:cxn ang="0">
                  <a:pos x="387" y="1603"/>
                </a:cxn>
                <a:cxn ang="0">
                  <a:pos x="618" y="1531"/>
                </a:cxn>
                <a:cxn ang="0">
                  <a:pos x="783" y="1351"/>
                </a:cxn>
                <a:cxn ang="0">
                  <a:pos x="849" y="1081"/>
                </a:cxn>
              </a:cxnLst>
              <a:rect l="0" t="0" r="r" b="b"/>
              <a:pathLst>
                <a:path w="849" h="1603">
                  <a:moveTo>
                    <a:pt x="849" y="1081"/>
                  </a:moveTo>
                  <a:lnTo>
                    <a:pt x="832" y="919"/>
                  </a:lnTo>
                  <a:lnTo>
                    <a:pt x="775" y="784"/>
                  </a:lnTo>
                  <a:lnTo>
                    <a:pt x="684" y="666"/>
                  </a:lnTo>
                  <a:lnTo>
                    <a:pt x="577" y="594"/>
                  </a:lnTo>
                  <a:lnTo>
                    <a:pt x="445" y="567"/>
                  </a:lnTo>
                  <a:lnTo>
                    <a:pt x="346" y="585"/>
                  </a:lnTo>
                  <a:lnTo>
                    <a:pt x="255" y="621"/>
                  </a:lnTo>
                  <a:lnTo>
                    <a:pt x="173" y="684"/>
                  </a:lnTo>
                  <a:lnTo>
                    <a:pt x="173" y="234"/>
                  </a:lnTo>
                  <a:lnTo>
                    <a:pt x="255" y="252"/>
                  </a:lnTo>
                  <a:lnTo>
                    <a:pt x="354" y="261"/>
                  </a:lnTo>
                  <a:lnTo>
                    <a:pt x="478" y="243"/>
                  </a:lnTo>
                  <a:lnTo>
                    <a:pt x="577" y="207"/>
                  </a:lnTo>
                  <a:lnTo>
                    <a:pt x="659" y="153"/>
                  </a:lnTo>
                  <a:lnTo>
                    <a:pt x="717" y="99"/>
                  </a:lnTo>
                  <a:lnTo>
                    <a:pt x="758" y="54"/>
                  </a:lnTo>
                  <a:lnTo>
                    <a:pt x="766" y="18"/>
                  </a:lnTo>
                  <a:lnTo>
                    <a:pt x="766" y="9"/>
                  </a:lnTo>
                  <a:lnTo>
                    <a:pt x="758" y="0"/>
                  </a:lnTo>
                  <a:lnTo>
                    <a:pt x="725" y="0"/>
                  </a:lnTo>
                  <a:lnTo>
                    <a:pt x="667" y="27"/>
                  </a:lnTo>
                  <a:lnTo>
                    <a:pt x="569" y="54"/>
                  </a:lnTo>
                  <a:lnTo>
                    <a:pt x="437" y="72"/>
                  </a:lnTo>
                  <a:lnTo>
                    <a:pt x="305" y="54"/>
                  </a:lnTo>
                  <a:lnTo>
                    <a:pt x="157" y="9"/>
                  </a:lnTo>
                  <a:lnTo>
                    <a:pt x="140" y="0"/>
                  </a:lnTo>
                  <a:lnTo>
                    <a:pt x="115" y="0"/>
                  </a:lnTo>
                  <a:lnTo>
                    <a:pt x="115" y="9"/>
                  </a:lnTo>
                  <a:lnTo>
                    <a:pt x="107" y="27"/>
                  </a:lnTo>
                  <a:lnTo>
                    <a:pt x="107" y="784"/>
                  </a:lnTo>
                  <a:lnTo>
                    <a:pt x="124" y="802"/>
                  </a:lnTo>
                  <a:lnTo>
                    <a:pt x="148" y="802"/>
                  </a:lnTo>
                  <a:lnTo>
                    <a:pt x="189" y="756"/>
                  </a:lnTo>
                  <a:lnTo>
                    <a:pt x="222" y="711"/>
                  </a:lnTo>
                  <a:lnTo>
                    <a:pt x="280" y="666"/>
                  </a:lnTo>
                  <a:lnTo>
                    <a:pt x="346" y="630"/>
                  </a:lnTo>
                  <a:lnTo>
                    <a:pt x="445" y="621"/>
                  </a:lnTo>
                  <a:lnTo>
                    <a:pt x="519" y="639"/>
                  </a:lnTo>
                  <a:lnTo>
                    <a:pt x="569" y="684"/>
                  </a:lnTo>
                  <a:lnTo>
                    <a:pt x="602" y="729"/>
                  </a:lnTo>
                  <a:lnTo>
                    <a:pt x="626" y="775"/>
                  </a:lnTo>
                  <a:lnTo>
                    <a:pt x="651" y="910"/>
                  </a:lnTo>
                  <a:lnTo>
                    <a:pt x="659" y="1063"/>
                  </a:lnTo>
                  <a:lnTo>
                    <a:pt x="659" y="1162"/>
                  </a:lnTo>
                  <a:lnTo>
                    <a:pt x="643" y="1279"/>
                  </a:lnTo>
                  <a:lnTo>
                    <a:pt x="610" y="1387"/>
                  </a:lnTo>
                  <a:lnTo>
                    <a:pt x="552" y="1468"/>
                  </a:lnTo>
                  <a:lnTo>
                    <a:pt x="470" y="1513"/>
                  </a:lnTo>
                  <a:lnTo>
                    <a:pt x="379" y="1531"/>
                  </a:lnTo>
                  <a:lnTo>
                    <a:pt x="272" y="1513"/>
                  </a:lnTo>
                  <a:lnTo>
                    <a:pt x="181" y="1459"/>
                  </a:lnTo>
                  <a:lnTo>
                    <a:pt x="107" y="1369"/>
                  </a:lnTo>
                  <a:lnTo>
                    <a:pt x="66" y="1270"/>
                  </a:lnTo>
                  <a:lnTo>
                    <a:pt x="74" y="1279"/>
                  </a:lnTo>
                  <a:lnTo>
                    <a:pt x="107" y="1279"/>
                  </a:lnTo>
                  <a:lnTo>
                    <a:pt x="140" y="1270"/>
                  </a:lnTo>
                  <a:lnTo>
                    <a:pt x="165" y="1261"/>
                  </a:lnTo>
                  <a:lnTo>
                    <a:pt x="181" y="1243"/>
                  </a:lnTo>
                  <a:lnTo>
                    <a:pt x="198" y="1216"/>
                  </a:lnTo>
                  <a:lnTo>
                    <a:pt x="214" y="1162"/>
                  </a:lnTo>
                  <a:lnTo>
                    <a:pt x="198" y="1108"/>
                  </a:lnTo>
                  <a:lnTo>
                    <a:pt x="181" y="1090"/>
                  </a:lnTo>
                  <a:lnTo>
                    <a:pt x="165" y="1063"/>
                  </a:lnTo>
                  <a:lnTo>
                    <a:pt x="140" y="1054"/>
                  </a:lnTo>
                  <a:lnTo>
                    <a:pt x="74" y="1054"/>
                  </a:lnTo>
                  <a:lnTo>
                    <a:pt x="41" y="1072"/>
                  </a:lnTo>
                  <a:lnTo>
                    <a:pt x="8" y="1108"/>
                  </a:lnTo>
                  <a:lnTo>
                    <a:pt x="0" y="1135"/>
                  </a:lnTo>
                  <a:lnTo>
                    <a:pt x="0" y="1171"/>
                  </a:lnTo>
                  <a:lnTo>
                    <a:pt x="8" y="1270"/>
                  </a:lnTo>
                  <a:lnTo>
                    <a:pt x="49" y="1369"/>
                  </a:lnTo>
                  <a:lnTo>
                    <a:pt x="107" y="1459"/>
                  </a:lnTo>
                  <a:lnTo>
                    <a:pt x="181" y="1531"/>
                  </a:lnTo>
                  <a:lnTo>
                    <a:pt x="272" y="1585"/>
                  </a:lnTo>
                  <a:lnTo>
                    <a:pt x="387" y="1603"/>
                  </a:lnTo>
                  <a:lnTo>
                    <a:pt x="511" y="1585"/>
                  </a:lnTo>
                  <a:lnTo>
                    <a:pt x="618" y="1531"/>
                  </a:lnTo>
                  <a:lnTo>
                    <a:pt x="709" y="1450"/>
                  </a:lnTo>
                  <a:lnTo>
                    <a:pt x="783" y="1351"/>
                  </a:lnTo>
                  <a:lnTo>
                    <a:pt x="832" y="1225"/>
                  </a:lnTo>
                  <a:lnTo>
                    <a:pt x="849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4" name="Freeform 136"/>
            <p:cNvSpPr>
              <a:spLocks noEditPoints="1"/>
            </p:cNvSpPr>
            <p:nvPr/>
          </p:nvSpPr>
          <p:spPr bwMode="auto">
            <a:xfrm>
              <a:off x="7515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5" name="Freeform 137"/>
            <p:cNvSpPr>
              <a:spLocks/>
            </p:cNvSpPr>
            <p:nvPr/>
          </p:nvSpPr>
          <p:spPr bwMode="auto">
            <a:xfrm>
              <a:off x="866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6" name="Freeform 138"/>
            <p:cNvSpPr>
              <a:spLocks/>
            </p:cNvSpPr>
            <p:nvPr/>
          </p:nvSpPr>
          <p:spPr bwMode="auto">
            <a:xfrm>
              <a:off x="980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7" name="Freeform 139"/>
            <p:cNvSpPr>
              <a:spLocks/>
            </p:cNvSpPr>
            <p:nvPr/>
          </p:nvSpPr>
          <p:spPr bwMode="auto">
            <a:xfrm>
              <a:off x="11141" y="1582"/>
              <a:ext cx="544" cy="1080"/>
            </a:xfrm>
            <a:custGeom>
              <a:avLst/>
              <a:gdLst/>
              <a:ahLst/>
              <a:cxnLst>
                <a:cxn ang="0">
                  <a:pos x="338" y="45"/>
                </a:cxn>
                <a:cxn ang="0">
                  <a:pos x="338" y="18"/>
                </a:cxn>
                <a:cxn ang="0">
                  <a:pos x="330" y="0"/>
                </a:cxn>
                <a:cxn ang="0">
                  <a:pos x="289" y="0"/>
                </a:cxn>
                <a:cxn ang="0">
                  <a:pos x="214" y="54"/>
                </a:cxn>
                <a:cxn ang="0">
                  <a:pos x="132" y="90"/>
                </a:cxn>
                <a:cxn ang="0">
                  <a:pos x="58" y="99"/>
                </a:cxn>
                <a:cxn ang="0">
                  <a:pos x="0" y="99"/>
                </a:cxn>
                <a:cxn ang="0">
                  <a:pos x="0" y="162"/>
                </a:cxn>
                <a:cxn ang="0">
                  <a:pos x="50" y="162"/>
                </a:cxn>
                <a:cxn ang="0">
                  <a:pos x="132" y="144"/>
                </a:cxn>
                <a:cxn ang="0">
                  <a:pos x="214" y="117"/>
                </a:cxn>
                <a:cxn ang="0">
                  <a:pos x="214" y="981"/>
                </a:cxn>
                <a:cxn ang="0">
                  <a:pos x="198" y="1008"/>
                </a:cxn>
                <a:cxn ang="0">
                  <a:pos x="149" y="1017"/>
                </a:cxn>
                <a:cxn ang="0">
                  <a:pos x="8" y="1017"/>
                </a:cxn>
                <a:cxn ang="0">
                  <a:pos x="8" y="1080"/>
                </a:cxn>
                <a:cxn ang="0">
                  <a:pos x="132" y="1080"/>
                </a:cxn>
                <a:cxn ang="0">
                  <a:pos x="214" y="1071"/>
                </a:cxn>
                <a:cxn ang="0">
                  <a:pos x="330" y="1071"/>
                </a:cxn>
                <a:cxn ang="0">
                  <a:pos x="412" y="1080"/>
                </a:cxn>
                <a:cxn ang="0">
                  <a:pos x="544" y="1080"/>
                </a:cxn>
                <a:cxn ang="0">
                  <a:pos x="544" y="1017"/>
                </a:cxn>
                <a:cxn ang="0">
                  <a:pos x="396" y="1017"/>
                </a:cxn>
                <a:cxn ang="0">
                  <a:pos x="355" y="999"/>
                </a:cxn>
                <a:cxn ang="0">
                  <a:pos x="338" y="981"/>
                </a:cxn>
                <a:cxn ang="0">
                  <a:pos x="338" y="945"/>
                </a:cxn>
                <a:cxn ang="0">
                  <a:pos x="338" y="45"/>
                </a:cxn>
              </a:cxnLst>
              <a:rect l="0" t="0" r="r" b="b"/>
              <a:pathLst>
                <a:path w="544" h="1080">
                  <a:moveTo>
                    <a:pt x="338" y="45"/>
                  </a:moveTo>
                  <a:lnTo>
                    <a:pt x="338" y="18"/>
                  </a:lnTo>
                  <a:lnTo>
                    <a:pt x="330" y="0"/>
                  </a:lnTo>
                  <a:lnTo>
                    <a:pt x="289" y="0"/>
                  </a:lnTo>
                  <a:lnTo>
                    <a:pt x="214" y="54"/>
                  </a:lnTo>
                  <a:lnTo>
                    <a:pt x="132" y="90"/>
                  </a:lnTo>
                  <a:lnTo>
                    <a:pt x="58" y="99"/>
                  </a:lnTo>
                  <a:lnTo>
                    <a:pt x="0" y="99"/>
                  </a:lnTo>
                  <a:lnTo>
                    <a:pt x="0" y="162"/>
                  </a:lnTo>
                  <a:lnTo>
                    <a:pt x="50" y="162"/>
                  </a:lnTo>
                  <a:lnTo>
                    <a:pt x="132" y="144"/>
                  </a:lnTo>
                  <a:lnTo>
                    <a:pt x="214" y="117"/>
                  </a:lnTo>
                  <a:lnTo>
                    <a:pt x="214" y="981"/>
                  </a:lnTo>
                  <a:lnTo>
                    <a:pt x="198" y="1008"/>
                  </a:lnTo>
                  <a:lnTo>
                    <a:pt x="149" y="1017"/>
                  </a:lnTo>
                  <a:lnTo>
                    <a:pt x="8" y="1017"/>
                  </a:lnTo>
                  <a:lnTo>
                    <a:pt x="8" y="1080"/>
                  </a:lnTo>
                  <a:lnTo>
                    <a:pt x="132" y="1080"/>
                  </a:lnTo>
                  <a:lnTo>
                    <a:pt x="214" y="1071"/>
                  </a:lnTo>
                  <a:lnTo>
                    <a:pt x="330" y="1071"/>
                  </a:lnTo>
                  <a:lnTo>
                    <a:pt x="412" y="1080"/>
                  </a:lnTo>
                  <a:lnTo>
                    <a:pt x="544" y="1080"/>
                  </a:lnTo>
                  <a:lnTo>
                    <a:pt x="544" y="1017"/>
                  </a:lnTo>
                  <a:lnTo>
                    <a:pt x="396" y="1017"/>
                  </a:lnTo>
                  <a:lnTo>
                    <a:pt x="355" y="999"/>
                  </a:lnTo>
                  <a:lnTo>
                    <a:pt x="338" y="981"/>
                  </a:lnTo>
                  <a:lnTo>
                    <a:pt x="338" y="945"/>
                  </a:lnTo>
                  <a:lnTo>
                    <a:pt x="338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8" name="Freeform 140"/>
            <p:cNvSpPr>
              <a:spLocks/>
            </p:cNvSpPr>
            <p:nvPr/>
          </p:nvSpPr>
          <p:spPr bwMode="auto">
            <a:xfrm>
              <a:off x="12567" y="1699"/>
              <a:ext cx="1310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85" y="90"/>
                </a:cxn>
                <a:cxn ang="0">
                  <a:pos x="1294" y="81"/>
                </a:cxn>
                <a:cxn ang="0">
                  <a:pos x="1310" y="45"/>
                </a:cxn>
                <a:cxn ang="0">
                  <a:pos x="1302" y="27"/>
                </a:cxn>
                <a:cxn ang="0">
                  <a:pos x="1285" y="9"/>
                </a:cxn>
                <a:cxn ang="0">
                  <a:pos x="1269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16" y="81"/>
                </a:cxn>
                <a:cxn ang="0">
                  <a:pos x="25" y="90"/>
                </a:cxn>
                <a:cxn ang="0">
                  <a:pos x="74" y="90"/>
                </a:cxn>
                <a:cxn ang="0">
                  <a:pos x="1236" y="90"/>
                </a:cxn>
              </a:cxnLst>
              <a:rect l="0" t="0" r="r" b="b"/>
              <a:pathLst>
                <a:path w="1310" h="90">
                  <a:moveTo>
                    <a:pt x="1236" y="90"/>
                  </a:moveTo>
                  <a:lnTo>
                    <a:pt x="1285" y="90"/>
                  </a:lnTo>
                  <a:lnTo>
                    <a:pt x="1294" y="81"/>
                  </a:lnTo>
                  <a:lnTo>
                    <a:pt x="1310" y="45"/>
                  </a:lnTo>
                  <a:lnTo>
                    <a:pt x="1302" y="27"/>
                  </a:lnTo>
                  <a:lnTo>
                    <a:pt x="1285" y="9"/>
                  </a:lnTo>
                  <a:lnTo>
                    <a:pt x="1269" y="0"/>
                  </a:lnTo>
                  <a:lnTo>
                    <a:pt x="41" y="0"/>
                  </a:lnTo>
                  <a:lnTo>
                    <a:pt x="25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16" y="81"/>
                  </a:lnTo>
                  <a:lnTo>
                    <a:pt x="25" y="90"/>
                  </a:lnTo>
                  <a:lnTo>
                    <a:pt x="74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9" name="Freeform 141"/>
            <p:cNvSpPr>
              <a:spLocks noEditPoints="1"/>
            </p:cNvSpPr>
            <p:nvPr/>
          </p:nvSpPr>
          <p:spPr bwMode="auto">
            <a:xfrm>
              <a:off x="14602" y="780"/>
              <a:ext cx="882" cy="1603"/>
            </a:xfrm>
            <a:custGeom>
              <a:avLst/>
              <a:gdLst/>
              <a:ahLst/>
              <a:cxnLst>
                <a:cxn ang="0">
                  <a:pos x="182" y="414"/>
                </a:cxn>
                <a:cxn ang="0">
                  <a:pos x="149" y="297"/>
                </a:cxn>
                <a:cxn ang="0">
                  <a:pos x="206" y="153"/>
                </a:cxn>
                <a:cxn ang="0">
                  <a:pos x="355" y="63"/>
                </a:cxn>
                <a:cxn ang="0">
                  <a:pos x="528" y="72"/>
                </a:cxn>
                <a:cxn ang="0">
                  <a:pos x="676" y="171"/>
                </a:cxn>
                <a:cxn ang="0">
                  <a:pos x="734" y="342"/>
                </a:cxn>
                <a:cxn ang="0">
                  <a:pos x="676" y="522"/>
                </a:cxn>
                <a:cxn ang="0">
                  <a:pos x="519" y="666"/>
                </a:cxn>
                <a:cxn ang="0">
                  <a:pos x="569" y="702"/>
                </a:cxn>
                <a:cxn ang="0">
                  <a:pos x="758" y="549"/>
                </a:cxn>
                <a:cxn ang="0">
                  <a:pos x="824" y="342"/>
                </a:cxn>
                <a:cxn ang="0">
                  <a:pos x="750" y="126"/>
                </a:cxn>
                <a:cxn ang="0">
                  <a:pos x="561" y="9"/>
                </a:cxn>
                <a:cxn ang="0">
                  <a:pos x="322" y="18"/>
                </a:cxn>
                <a:cxn ang="0">
                  <a:pos x="132" y="153"/>
                </a:cxn>
                <a:cxn ang="0">
                  <a:pos x="58" y="387"/>
                </a:cxn>
                <a:cxn ang="0">
                  <a:pos x="83" y="540"/>
                </a:cxn>
                <a:cxn ang="0">
                  <a:pos x="190" y="675"/>
                </a:cxn>
                <a:cxn ang="0">
                  <a:pos x="239" y="802"/>
                </a:cxn>
                <a:cxn ang="0">
                  <a:pos x="107" y="919"/>
                </a:cxn>
                <a:cxn ang="0">
                  <a:pos x="17" y="1090"/>
                </a:cxn>
                <a:cxn ang="0">
                  <a:pos x="17" y="1315"/>
                </a:cxn>
                <a:cxn ang="0">
                  <a:pos x="132" y="1495"/>
                </a:cxn>
                <a:cxn ang="0">
                  <a:pos x="330" y="1585"/>
                </a:cxn>
                <a:cxn ang="0">
                  <a:pos x="577" y="1576"/>
                </a:cxn>
                <a:cxn ang="0">
                  <a:pos x="800" y="1423"/>
                </a:cxn>
                <a:cxn ang="0">
                  <a:pos x="882" y="1162"/>
                </a:cxn>
                <a:cxn ang="0">
                  <a:pos x="841" y="973"/>
                </a:cxn>
                <a:cxn ang="0">
                  <a:pos x="750" y="838"/>
                </a:cxn>
                <a:cxn ang="0">
                  <a:pos x="651" y="765"/>
                </a:cxn>
                <a:cxn ang="0">
                  <a:pos x="355" y="802"/>
                </a:cxn>
                <a:cxn ang="0">
                  <a:pos x="519" y="919"/>
                </a:cxn>
                <a:cxn ang="0">
                  <a:pos x="717" y="1072"/>
                </a:cxn>
                <a:cxn ang="0">
                  <a:pos x="775" y="1243"/>
                </a:cxn>
                <a:cxn ang="0">
                  <a:pos x="709" y="1423"/>
                </a:cxn>
                <a:cxn ang="0">
                  <a:pos x="544" y="1522"/>
                </a:cxn>
                <a:cxn ang="0">
                  <a:pos x="338" y="1513"/>
                </a:cxn>
                <a:cxn ang="0">
                  <a:pos x="173" y="1396"/>
                </a:cxn>
                <a:cxn ang="0">
                  <a:pos x="107" y="1198"/>
                </a:cxn>
                <a:cxn ang="0">
                  <a:pos x="165" y="991"/>
                </a:cxn>
                <a:cxn ang="0">
                  <a:pos x="355" y="802"/>
                </a:cxn>
              </a:cxnLst>
              <a:rect l="0" t="0" r="r" b="b"/>
              <a:pathLst>
                <a:path w="882" h="1603">
                  <a:moveTo>
                    <a:pt x="256" y="486"/>
                  </a:moveTo>
                  <a:lnTo>
                    <a:pt x="182" y="414"/>
                  </a:lnTo>
                  <a:lnTo>
                    <a:pt x="157" y="342"/>
                  </a:lnTo>
                  <a:lnTo>
                    <a:pt x="149" y="297"/>
                  </a:lnTo>
                  <a:lnTo>
                    <a:pt x="165" y="216"/>
                  </a:lnTo>
                  <a:lnTo>
                    <a:pt x="206" y="153"/>
                  </a:lnTo>
                  <a:lnTo>
                    <a:pt x="272" y="99"/>
                  </a:lnTo>
                  <a:lnTo>
                    <a:pt x="355" y="63"/>
                  </a:lnTo>
                  <a:lnTo>
                    <a:pt x="437" y="54"/>
                  </a:lnTo>
                  <a:lnTo>
                    <a:pt x="528" y="72"/>
                  </a:lnTo>
                  <a:lnTo>
                    <a:pt x="610" y="108"/>
                  </a:lnTo>
                  <a:lnTo>
                    <a:pt x="676" y="171"/>
                  </a:lnTo>
                  <a:lnTo>
                    <a:pt x="717" y="252"/>
                  </a:lnTo>
                  <a:lnTo>
                    <a:pt x="734" y="342"/>
                  </a:lnTo>
                  <a:lnTo>
                    <a:pt x="717" y="441"/>
                  </a:lnTo>
                  <a:lnTo>
                    <a:pt x="676" y="522"/>
                  </a:lnTo>
                  <a:lnTo>
                    <a:pt x="610" y="603"/>
                  </a:lnTo>
                  <a:lnTo>
                    <a:pt x="519" y="666"/>
                  </a:lnTo>
                  <a:lnTo>
                    <a:pt x="256" y="486"/>
                  </a:lnTo>
                  <a:close/>
                  <a:moveTo>
                    <a:pt x="569" y="702"/>
                  </a:moveTo>
                  <a:lnTo>
                    <a:pt x="676" y="630"/>
                  </a:lnTo>
                  <a:lnTo>
                    <a:pt x="758" y="549"/>
                  </a:lnTo>
                  <a:lnTo>
                    <a:pt x="808" y="450"/>
                  </a:lnTo>
                  <a:lnTo>
                    <a:pt x="824" y="342"/>
                  </a:lnTo>
                  <a:lnTo>
                    <a:pt x="808" y="225"/>
                  </a:lnTo>
                  <a:lnTo>
                    <a:pt x="750" y="126"/>
                  </a:lnTo>
                  <a:lnTo>
                    <a:pt x="660" y="54"/>
                  </a:lnTo>
                  <a:lnTo>
                    <a:pt x="561" y="9"/>
                  </a:lnTo>
                  <a:lnTo>
                    <a:pt x="445" y="0"/>
                  </a:lnTo>
                  <a:lnTo>
                    <a:pt x="322" y="18"/>
                  </a:lnTo>
                  <a:lnTo>
                    <a:pt x="215" y="72"/>
                  </a:lnTo>
                  <a:lnTo>
                    <a:pt x="132" y="153"/>
                  </a:lnTo>
                  <a:lnTo>
                    <a:pt x="74" y="261"/>
                  </a:lnTo>
                  <a:lnTo>
                    <a:pt x="58" y="387"/>
                  </a:lnTo>
                  <a:lnTo>
                    <a:pt x="58" y="450"/>
                  </a:lnTo>
                  <a:lnTo>
                    <a:pt x="83" y="540"/>
                  </a:lnTo>
                  <a:lnTo>
                    <a:pt x="149" y="639"/>
                  </a:lnTo>
                  <a:lnTo>
                    <a:pt x="190" y="675"/>
                  </a:lnTo>
                  <a:lnTo>
                    <a:pt x="305" y="765"/>
                  </a:lnTo>
                  <a:lnTo>
                    <a:pt x="239" y="802"/>
                  </a:lnTo>
                  <a:lnTo>
                    <a:pt x="173" y="856"/>
                  </a:lnTo>
                  <a:lnTo>
                    <a:pt x="107" y="919"/>
                  </a:lnTo>
                  <a:lnTo>
                    <a:pt x="50" y="1000"/>
                  </a:lnTo>
                  <a:lnTo>
                    <a:pt x="17" y="1090"/>
                  </a:lnTo>
                  <a:lnTo>
                    <a:pt x="0" y="1198"/>
                  </a:lnTo>
                  <a:lnTo>
                    <a:pt x="17" y="1315"/>
                  </a:lnTo>
                  <a:lnTo>
                    <a:pt x="66" y="1414"/>
                  </a:lnTo>
                  <a:lnTo>
                    <a:pt x="132" y="1495"/>
                  </a:lnTo>
                  <a:lnTo>
                    <a:pt x="223" y="1549"/>
                  </a:lnTo>
                  <a:lnTo>
                    <a:pt x="330" y="1585"/>
                  </a:lnTo>
                  <a:lnTo>
                    <a:pt x="437" y="1603"/>
                  </a:lnTo>
                  <a:lnTo>
                    <a:pt x="577" y="1576"/>
                  </a:lnTo>
                  <a:lnTo>
                    <a:pt x="701" y="1513"/>
                  </a:lnTo>
                  <a:lnTo>
                    <a:pt x="800" y="1423"/>
                  </a:lnTo>
                  <a:lnTo>
                    <a:pt x="866" y="1297"/>
                  </a:lnTo>
                  <a:lnTo>
                    <a:pt x="882" y="1162"/>
                  </a:lnTo>
                  <a:lnTo>
                    <a:pt x="874" y="1072"/>
                  </a:lnTo>
                  <a:lnTo>
                    <a:pt x="841" y="973"/>
                  </a:lnTo>
                  <a:lnTo>
                    <a:pt x="783" y="874"/>
                  </a:lnTo>
                  <a:lnTo>
                    <a:pt x="750" y="838"/>
                  </a:lnTo>
                  <a:lnTo>
                    <a:pt x="709" y="802"/>
                  </a:lnTo>
                  <a:lnTo>
                    <a:pt x="651" y="765"/>
                  </a:lnTo>
                  <a:lnTo>
                    <a:pt x="569" y="702"/>
                  </a:lnTo>
                  <a:close/>
                  <a:moveTo>
                    <a:pt x="355" y="802"/>
                  </a:moveTo>
                  <a:lnTo>
                    <a:pt x="429" y="856"/>
                  </a:lnTo>
                  <a:lnTo>
                    <a:pt x="519" y="919"/>
                  </a:lnTo>
                  <a:lnTo>
                    <a:pt x="618" y="982"/>
                  </a:lnTo>
                  <a:lnTo>
                    <a:pt x="717" y="1072"/>
                  </a:lnTo>
                  <a:lnTo>
                    <a:pt x="758" y="1144"/>
                  </a:lnTo>
                  <a:lnTo>
                    <a:pt x="775" y="1243"/>
                  </a:lnTo>
                  <a:lnTo>
                    <a:pt x="758" y="1342"/>
                  </a:lnTo>
                  <a:lnTo>
                    <a:pt x="709" y="1423"/>
                  </a:lnTo>
                  <a:lnTo>
                    <a:pt x="635" y="1477"/>
                  </a:lnTo>
                  <a:lnTo>
                    <a:pt x="544" y="1522"/>
                  </a:lnTo>
                  <a:lnTo>
                    <a:pt x="445" y="1531"/>
                  </a:lnTo>
                  <a:lnTo>
                    <a:pt x="338" y="1513"/>
                  </a:lnTo>
                  <a:lnTo>
                    <a:pt x="248" y="1468"/>
                  </a:lnTo>
                  <a:lnTo>
                    <a:pt x="173" y="1396"/>
                  </a:lnTo>
                  <a:lnTo>
                    <a:pt x="124" y="1306"/>
                  </a:lnTo>
                  <a:lnTo>
                    <a:pt x="107" y="1198"/>
                  </a:lnTo>
                  <a:lnTo>
                    <a:pt x="124" y="1090"/>
                  </a:lnTo>
                  <a:lnTo>
                    <a:pt x="165" y="991"/>
                  </a:lnTo>
                  <a:lnTo>
                    <a:pt x="239" y="892"/>
                  </a:lnTo>
                  <a:lnTo>
                    <a:pt x="355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0" name="Freeform 142"/>
            <p:cNvSpPr>
              <a:spLocks noEditPoints="1"/>
            </p:cNvSpPr>
            <p:nvPr/>
          </p:nvSpPr>
          <p:spPr bwMode="auto">
            <a:xfrm>
              <a:off x="15657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1" name="Freeform 143"/>
            <p:cNvSpPr>
              <a:spLocks/>
            </p:cNvSpPr>
            <p:nvPr/>
          </p:nvSpPr>
          <p:spPr bwMode="auto">
            <a:xfrm>
              <a:off x="1681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7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2" name="Freeform 144"/>
            <p:cNvSpPr>
              <a:spLocks/>
            </p:cNvSpPr>
            <p:nvPr/>
          </p:nvSpPr>
          <p:spPr bwMode="auto">
            <a:xfrm>
              <a:off x="1795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3" name="Freeform 145"/>
            <p:cNvSpPr>
              <a:spLocks/>
            </p:cNvSpPr>
            <p:nvPr/>
          </p:nvSpPr>
          <p:spPr bwMode="auto">
            <a:xfrm>
              <a:off x="19217" y="1582"/>
              <a:ext cx="668" cy="1080"/>
            </a:xfrm>
            <a:custGeom>
              <a:avLst/>
              <a:gdLst/>
              <a:ahLst/>
              <a:cxnLst>
                <a:cxn ang="0">
                  <a:pos x="668" y="783"/>
                </a:cxn>
                <a:cxn ang="0">
                  <a:pos x="610" y="783"/>
                </a:cxn>
                <a:cxn ang="0">
                  <a:pos x="593" y="891"/>
                </a:cxn>
                <a:cxn ang="0">
                  <a:pos x="577" y="936"/>
                </a:cxn>
                <a:cxn ang="0">
                  <a:pos x="552" y="936"/>
                </a:cxn>
                <a:cxn ang="0">
                  <a:pos x="503" y="945"/>
                </a:cxn>
                <a:cxn ang="0">
                  <a:pos x="148" y="945"/>
                </a:cxn>
                <a:cxn ang="0">
                  <a:pos x="231" y="864"/>
                </a:cxn>
                <a:cxn ang="0">
                  <a:pos x="297" y="801"/>
                </a:cxn>
                <a:cxn ang="0">
                  <a:pos x="354" y="756"/>
                </a:cxn>
                <a:cxn ang="0">
                  <a:pos x="396" y="711"/>
                </a:cxn>
                <a:cxn ang="0">
                  <a:pos x="453" y="666"/>
                </a:cxn>
                <a:cxn ang="0">
                  <a:pos x="528" y="594"/>
                </a:cxn>
                <a:cxn ang="0">
                  <a:pos x="602" y="513"/>
                </a:cxn>
                <a:cxn ang="0">
                  <a:pos x="643" y="423"/>
                </a:cxn>
                <a:cxn ang="0">
                  <a:pos x="668" y="315"/>
                </a:cxn>
                <a:cxn ang="0">
                  <a:pos x="651" y="207"/>
                </a:cxn>
                <a:cxn ang="0">
                  <a:pos x="593" y="117"/>
                </a:cxn>
                <a:cxn ang="0">
                  <a:pos x="519" y="54"/>
                </a:cxn>
                <a:cxn ang="0">
                  <a:pos x="420" y="9"/>
                </a:cxn>
                <a:cxn ang="0">
                  <a:pos x="313" y="0"/>
                </a:cxn>
                <a:cxn ang="0">
                  <a:pos x="214" y="18"/>
                </a:cxn>
                <a:cxn ang="0">
                  <a:pos x="124" y="54"/>
                </a:cxn>
                <a:cxn ang="0">
                  <a:pos x="58" y="126"/>
                </a:cxn>
                <a:cxn ang="0">
                  <a:pos x="17" y="198"/>
                </a:cxn>
                <a:cxn ang="0">
                  <a:pos x="0" y="288"/>
                </a:cxn>
                <a:cxn ang="0">
                  <a:pos x="8" y="324"/>
                </a:cxn>
                <a:cxn ang="0">
                  <a:pos x="17" y="342"/>
                </a:cxn>
                <a:cxn ang="0">
                  <a:pos x="41" y="369"/>
                </a:cxn>
                <a:cxn ang="0">
                  <a:pos x="58" y="378"/>
                </a:cxn>
                <a:cxn ang="0">
                  <a:pos x="99" y="378"/>
                </a:cxn>
                <a:cxn ang="0">
                  <a:pos x="132" y="360"/>
                </a:cxn>
                <a:cxn ang="0">
                  <a:pos x="148" y="342"/>
                </a:cxn>
                <a:cxn ang="0">
                  <a:pos x="157" y="324"/>
                </a:cxn>
                <a:cxn ang="0">
                  <a:pos x="165" y="297"/>
                </a:cxn>
                <a:cxn ang="0">
                  <a:pos x="165" y="279"/>
                </a:cxn>
                <a:cxn ang="0">
                  <a:pos x="157" y="261"/>
                </a:cxn>
                <a:cxn ang="0">
                  <a:pos x="148" y="252"/>
                </a:cxn>
                <a:cxn ang="0">
                  <a:pos x="140" y="234"/>
                </a:cxn>
                <a:cxn ang="0">
                  <a:pos x="124" y="216"/>
                </a:cxn>
                <a:cxn ang="0">
                  <a:pos x="99" y="207"/>
                </a:cxn>
                <a:cxn ang="0">
                  <a:pos x="74" y="207"/>
                </a:cxn>
                <a:cxn ang="0">
                  <a:pos x="115" y="135"/>
                </a:cxn>
                <a:cxn ang="0">
                  <a:pos x="173" y="90"/>
                </a:cxn>
                <a:cxn ang="0">
                  <a:pos x="231" y="63"/>
                </a:cxn>
                <a:cxn ang="0">
                  <a:pos x="289" y="54"/>
                </a:cxn>
                <a:cxn ang="0">
                  <a:pos x="371" y="72"/>
                </a:cxn>
                <a:cxn ang="0">
                  <a:pos x="437" y="108"/>
                </a:cxn>
                <a:cxn ang="0">
                  <a:pos x="478" y="171"/>
                </a:cxn>
                <a:cxn ang="0">
                  <a:pos x="511" y="234"/>
                </a:cxn>
                <a:cxn ang="0">
                  <a:pos x="519" y="315"/>
                </a:cxn>
                <a:cxn ang="0">
                  <a:pos x="503" y="414"/>
                </a:cxn>
                <a:cxn ang="0">
                  <a:pos x="470" y="504"/>
                </a:cxn>
                <a:cxn ang="0">
                  <a:pos x="420" y="576"/>
                </a:cxn>
                <a:cxn ang="0">
                  <a:pos x="379" y="630"/>
                </a:cxn>
                <a:cxn ang="0">
                  <a:pos x="17" y="1017"/>
                </a:cxn>
                <a:cxn ang="0">
                  <a:pos x="8" y="1026"/>
                </a:cxn>
                <a:cxn ang="0">
                  <a:pos x="8" y="1035"/>
                </a:cxn>
                <a:cxn ang="0">
                  <a:pos x="0" y="1053"/>
                </a:cxn>
                <a:cxn ang="0">
                  <a:pos x="0" y="1080"/>
                </a:cxn>
                <a:cxn ang="0">
                  <a:pos x="618" y="1080"/>
                </a:cxn>
                <a:cxn ang="0">
                  <a:pos x="668" y="783"/>
                </a:cxn>
              </a:cxnLst>
              <a:rect l="0" t="0" r="r" b="b"/>
              <a:pathLst>
                <a:path w="668" h="1080">
                  <a:moveTo>
                    <a:pt x="668" y="783"/>
                  </a:moveTo>
                  <a:lnTo>
                    <a:pt x="610" y="783"/>
                  </a:lnTo>
                  <a:lnTo>
                    <a:pt x="593" y="891"/>
                  </a:lnTo>
                  <a:lnTo>
                    <a:pt x="577" y="936"/>
                  </a:lnTo>
                  <a:lnTo>
                    <a:pt x="552" y="936"/>
                  </a:lnTo>
                  <a:lnTo>
                    <a:pt x="503" y="945"/>
                  </a:lnTo>
                  <a:lnTo>
                    <a:pt x="148" y="945"/>
                  </a:lnTo>
                  <a:lnTo>
                    <a:pt x="231" y="864"/>
                  </a:lnTo>
                  <a:lnTo>
                    <a:pt x="297" y="801"/>
                  </a:lnTo>
                  <a:lnTo>
                    <a:pt x="354" y="756"/>
                  </a:lnTo>
                  <a:lnTo>
                    <a:pt x="396" y="711"/>
                  </a:lnTo>
                  <a:lnTo>
                    <a:pt x="453" y="666"/>
                  </a:lnTo>
                  <a:lnTo>
                    <a:pt x="528" y="594"/>
                  </a:lnTo>
                  <a:lnTo>
                    <a:pt x="602" y="513"/>
                  </a:lnTo>
                  <a:lnTo>
                    <a:pt x="643" y="423"/>
                  </a:lnTo>
                  <a:lnTo>
                    <a:pt x="668" y="315"/>
                  </a:lnTo>
                  <a:lnTo>
                    <a:pt x="651" y="207"/>
                  </a:lnTo>
                  <a:lnTo>
                    <a:pt x="593" y="117"/>
                  </a:lnTo>
                  <a:lnTo>
                    <a:pt x="519" y="54"/>
                  </a:lnTo>
                  <a:lnTo>
                    <a:pt x="420" y="9"/>
                  </a:lnTo>
                  <a:lnTo>
                    <a:pt x="313" y="0"/>
                  </a:lnTo>
                  <a:lnTo>
                    <a:pt x="214" y="18"/>
                  </a:lnTo>
                  <a:lnTo>
                    <a:pt x="124" y="54"/>
                  </a:lnTo>
                  <a:lnTo>
                    <a:pt x="58" y="126"/>
                  </a:lnTo>
                  <a:lnTo>
                    <a:pt x="17" y="198"/>
                  </a:lnTo>
                  <a:lnTo>
                    <a:pt x="0" y="288"/>
                  </a:lnTo>
                  <a:lnTo>
                    <a:pt x="8" y="324"/>
                  </a:lnTo>
                  <a:lnTo>
                    <a:pt x="17" y="342"/>
                  </a:lnTo>
                  <a:lnTo>
                    <a:pt x="41" y="369"/>
                  </a:lnTo>
                  <a:lnTo>
                    <a:pt x="58" y="378"/>
                  </a:lnTo>
                  <a:lnTo>
                    <a:pt x="99" y="378"/>
                  </a:lnTo>
                  <a:lnTo>
                    <a:pt x="132" y="360"/>
                  </a:lnTo>
                  <a:lnTo>
                    <a:pt x="148" y="342"/>
                  </a:lnTo>
                  <a:lnTo>
                    <a:pt x="157" y="324"/>
                  </a:lnTo>
                  <a:lnTo>
                    <a:pt x="165" y="297"/>
                  </a:lnTo>
                  <a:lnTo>
                    <a:pt x="165" y="279"/>
                  </a:lnTo>
                  <a:lnTo>
                    <a:pt x="157" y="261"/>
                  </a:lnTo>
                  <a:lnTo>
                    <a:pt x="148" y="252"/>
                  </a:lnTo>
                  <a:lnTo>
                    <a:pt x="140" y="234"/>
                  </a:lnTo>
                  <a:lnTo>
                    <a:pt x="124" y="216"/>
                  </a:lnTo>
                  <a:lnTo>
                    <a:pt x="99" y="207"/>
                  </a:lnTo>
                  <a:lnTo>
                    <a:pt x="74" y="207"/>
                  </a:lnTo>
                  <a:lnTo>
                    <a:pt x="115" y="135"/>
                  </a:lnTo>
                  <a:lnTo>
                    <a:pt x="173" y="90"/>
                  </a:lnTo>
                  <a:lnTo>
                    <a:pt x="231" y="63"/>
                  </a:lnTo>
                  <a:lnTo>
                    <a:pt x="289" y="54"/>
                  </a:lnTo>
                  <a:lnTo>
                    <a:pt x="371" y="72"/>
                  </a:lnTo>
                  <a:lnTo>
                    <a:pt x="437" y="108"/>
                  </a:lnTo>
                  <a:lnTo>
                    <a:pt x="478" y="171"/>
                  </a:lnTo>
                  <a:lnTo>
                    <a:pt x="511" y="234"/>
                  </a:lnTo>
                  <a:lnTo>
                    <a:pt x="519" y="315"/>
                  </a:lnTo>
                  <a:lnTo>
                    <a:pt x="503" y="414"/>
                  </a:lnTo>
                  <a:lnTo>
                    <a:pt x="470" y="504"/>
                  </a:lnTo>
                  <a:lnTo>
                    <a:pt x="420" y="576"/>
                  </a:lnTo>
                  <a:lnTo>
                    <a:pt x="379" y="630"/>
                  </a:lnTo>
                  <a:lnTo>
                    <a:pt x="17" y="1017"/>
                  </a:lnTo>
                  <a:lnTo>
                    <a:pt x="8" y="1026"/>
                  </a:lnTo>
                  <a:lnTo>
                    <a:pt x="8" y="1035"/>
                  </a:lnTo>
                  <a:lnTo>
                    <a:pt x="0" y="1053"/>
                  </a:lnTo>
                  <a:lnTo>
                    <a:pt x="0" y="1080"/>
                  </a:lnTo>
                  <a:lnTo>
                    <a:pt x="618" y="1080"/>
                  </a:lnTo>
                  <a:lnTo>
                    <a:pt x="668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4" name="Freeform 146"/>
            <p:cNvSpPr>
              <a:spLocks/>
            </p:cNvSpPr>
            <p:nvPr/>
          </p:nvSpPr>
          <p:spPr bwMode="auto">
            <a:xfrm>
              <a:off x="20651" y="969"/>
              <a:ext cx="1426" cy="1549"/>
            </a:xfrm>
            <a:custGeom>
              <a:avLst/>
              <a:gdLst/>
              <a:ahLst/>
              <a:cxnLst>
                <a:cxn ang="0">
                  <a:pos x="758" y="820"/>
                </a:cxn>
                <a:cxn ang="0">
                  <a:pos x="1401" y="820"/>
                </a:cxn>
                <a:cxn ang="0">
                  <a:pos x="1409" y="811"/>
                </a:cxn>
                <a:cxn ang="0">
                  <a:pos x="1426" y="775"/>
                </a:cxn>
                <a:cxn ang="0">
                  <a:pos x="1417" y="757"/>
                </a:cxn>
                <a:cxn ang="0">
                  <a:pos x="1401" y="739"/>
                </a:cxn>
                <a:cxn ang="0">
                  <a:pos x="1384" y="730"/>
                </a:cxn>
                <a:cxn ang="0">
                  <a:pos x="758" y="730"/>
                </a:cxn>
                <a:cxn ang="0">
                  <a:pos x="758" y="45"/>
                </a:cxn>
                <a:cxn ang="0">
                  <a:pos x="750" y="27"/>
                </a:cxn>
                <a:cxn ang="0">
                  <a:pos x="742" y="18"/>
                </a:cxn>
                <a:cxn ang="0">
                  <a:pos x="733" y="0"/>
                </a:cxn>
                <a:cxn ang="0">
                  <a:pos x="700" y="0"/>
                </a:cxn>
                <a:cxn ang="0">
                  <a:pos x="684" y="9"/>
                </a:cxn>
                <a:cxn ang="0">
                  <a:pos x="676" y="27"/>
                </a:cxn>
                <a:cxn ang="0">
                  <a:pos x="676" y="730"/>
                </a:cxn>
                <a:cxn ang="0">
                  <a:pos x="41" y="730"/>
                </a:cxn>
                <a:cxn ang="0">
                  <a:pos x="25" y="739"/>
                </a:cxn>
                <a:cxn ang="0">
                  <a:pos x="8" y="757"/>
                </a:cxn>
                <a:cxn ang="0">
                  <a:pos x="0" y="775"/>
                </a:cxn>
                <a:cxn ang="0">
                  <a:pos x="16" y="811"/>
                </a:cxn>
                <a:cxn ang="0">
                  <a:pos x="25" y="820"/>
                </a:cxn>
                <a:cxn ang="0">
                  <a:pos x="676" y="820"/>
                </a:cxn>
                <a:cxn ang="0">
                  <a:pos x="676" y="1531"/>
                </a:cxn>
                <a:cxn ang="0">
                  <a:pos x="684" y="1540"/>
                </a:cxn>
                <a:cxn ang="0">
                  <a:pos x="700" y="1549"/>
                </a:cxn>
                <a:cxn ang="0">
                  <a:pos x="733" y="1549"/>
                </a:cxn>
                <a:cxn ang="0">
                  <a:pos x="750" y="1531"/>
                </a:cxn>
                <a:cxn ang="0">
                  <a:pos x="758" y="1513"/>
                </a:cxn>
                <a:cxn ang="0">
                  <a:pos x="758" y="1477"/>
                </a:cxn>
                <a:cxn ang="0">
                  <a:pos x="758" y="820"/>
                </a:cxn>
              </a:cxnLst>
              <a:rect l="0" t="0" r="r" b="b"/>
              <a:pathLst>
                <a:path w="1426" h="1549">
                  <a:moveTo>
                    <a:pt x="758" y="820"/>
                  </a:moveTo>
                  <a:lnTo>
                    <a:pt x="1401" y="820"/>
                  </a:lnTo>
                  <a:lnTo>
                    <a:pt x="1409" y="811"/>
                  </a:lnTo>
                  <a:lnTo>
                    <a:pt x="1426" y="775"/>
                  </a:lnTo>
                  <a:lnTo>
                    <a:pt x="1417" y="757"/>
                  </a:lnTo>
                  <a:lnTo>
                    <a:pt x="1401" y="739"/>
                  </a:lnTo>
                  <a:lnTo>
                    <a:pt x="1384" y="730"/>
                  </a:lnTo>
                  <a:lnTo>
                    <a:pt x="758" y="730"/>
                  </a:lnTo>
                  <a:lnTo>
                    <a:pt x="758" y="45"/>
                  </a:lnTo>
                  <a:lnTo>
                    <a:pt x="750" y="27"/>
                  </a:lnTo>
                  <a:lnTo>
                    <a:pt x="742" y="18"/>
                  </a:lnTo>
                  <a:lnTo>
                    <a:pt x="733" y="0"/>
                  </a:lnTo>
                  <a:lnTo>
                    <a:pt x="700" y="0"/>
                  </a:lnTo>
                  <a:lnTo>
                    <a:pt x="684" y="9"/>
                  </a:lnTo>
                  <a:lnTo>
                    <a:pt x="676" y="27"/>
                  </a:lnTo>
                  <a:lnTo>
                    <a:pt x="676" y="730"/>
                  </a:lnTo>
                  <a:lnTo>
                    <a:pt x="41" y="730"/>
                  </a:lnTo>
                  <a:lnTo>
                    <a:pt x="25" y="739"/>
                  </a:lnTo>
                  <a:lnTo>
                    <a:pt x="8" y="757"/>
                  </a:lnTo>
                  <a:lnTo>
                    <a:pt x="0" y="775"/>
                  </a:lnTo>
                  <a:lnTo>
                    <a:pt x="16" y="811"/>
                  </a:lnTo>
                  <a:lnTo>
                    <a:pt x="25" y="820"/>
                  </a:lnTo>
                  <a:lnTo>
                    <a:pt x="676" y="820"/>
                  </a:lnTo>
                  <a:lnTo>
                    <a:pt x="676" y="1531"/>
                  </a:lnTo>
                  <a:lnTo>
                    <a:pt x="684" y="1540"/>
                  </a:lnTo>
                  <a:lnTo>
                    <a:pt x="700" y="1549"/>
                  </a:lnTo>
                  <a:lnTo>
                    <a:pt x="733" y="1549"/>
                  </a:lnTo>
                  <a:lnTo>
                    <a:pt x="750" y="1531"/>
                  </a:lnTo>
                  <a:lnTo>
                    <a:pt x="758" y="1513"/>
                  </a:lnTo>
                  <a:lnTo>
                    <a:pt x="758" y="1477"/>
                  </a:lnTo>
                  <a:lnTo>
                    <a:pt x="758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5" name="Freeform 147"/>
            <p:cNvSpPr>
              <a:spLocks noEditPoints="1"/>
            </p:cNvSpPr>
            <p:nvPr/>
          </p:nvSpPr>
          <p:spPr bwMode="auto">
            <a:xfrm>
              <a:off x="22711" y="753"/>
              <a:ext cx="948" cy="1576"/>
            </a:xfrm>
            <a:custGeom>
              <a:avLst/>
              <a:gdLst/>
              <a:ahLst/>
              <a:cxnLst>
                <a:cxn ang="0">
                  <a:pos x="0" y="1189"/>
                </a:cxn>
                <a:cxn ang="0">
                  <a:pos x="569" y="1189"/>
                </a:cxn>
                <a:cxn ang="0">
                  <a:pos x="569" y="1441"/>
                </a:cxn>
                <a:cxn ang="0">
                  <a:pos x="561" y="1468"/>
                </a:cxn>
                <a:cxn ang="0">
                  <a:pos x="536" y="1486"/>
                </a:cxn>
                <a:cxn ang="0">
                  <a:pos x="486" y="1504"/>
                </a:cxn>
                <a:cxn ang="0">
                  <a:pos x="363" y="1504"/>
                </a:cxn>
                <a:cxn ang="0">
                  <a:pos x="363" y="1576"/>
                </a:cxn>
                <a:cxn ang="0">
                  <a:pos x="503" y="1567"/>
                </a:cxn>
                <a:cxn ang="0">
                  <a:pos x="800" y="1567"/>
                </a:cxn>
                <a:cxn ang="0">
                  <a:pos x="940" y="1576"/>
                </a:cxn>
                <a:cxn ang="0">
                  <a:pos x="940" y="1504"/>
                </a:cxn>
                <a:cxn ang="0">
                  <a:pos x="816" y="1504"/>
                </a:cxn>
                <a:cxn ang="0">
                  <a:pos x="775" y="1486"/>
                </a:cxn>
                <a:cxn ang="0">
                  <a:pos x="742" y="1468"/>
                </a:cxn>
                <a:cxn ang="0">
                  <a:pos x="734" y="1441"/>
                </a:cxn>
                <a:cxn ang="0">
                  <a:pos x="734" y="1189"/>
                </a:cxn>
                <a:cxn ang="0">
                  <a:pos x="948" y="1189"/>
                </a:cxn>
                <a:cxn ang="0">
                  <a:pos x="948" y="1117"/>
                </a:cxn>
                <a:cxn ang="0">
                  <a:pos x="734" y="1117"/>
                </a:cxn>
                <a:cxn ang="0">
                  <a:pos x="734" y="18"/>
                </a:cxn>
                <a:cxn ang="0">
                  <a:pos x="717" y="0"/>
                </a:cxn>
                <a:cxn ang="0">
                  <a:pos x="676" y="0"/>
                </a:cxn>
                <a:cxn ang="0">
                  <a:pos x="668" y="9"/>
                </a:cxn>
                <a:cxn ang="0">
                  <a:pos x="659" y="27"/>
                </a:cxn>
                <a:cxn ang="0">
                  <a:pos x="0" y="1117"/>
                </a:cxn>
                <a:cxn ang="0">
                  <a:pos x="0" y="1189"/>
                </a:cxn>
                <a:cxn ang="0">
                  <a:pos x="585" y="1117"/>
                </a:cxn>
                <a:cxn ang="0">
                  <a:pos x="58" y="1117"/>
                </a:cxn>
                <a:cxn ang="0">
                  <a:pos x="585" y="252"/>
                </a:cxn>
                <a:cxn ang="0">
                  <a:pos x="585" y="1117"/>
                </a:cxn>
              </a:cxnLst>
              <a:rect l="0" t="0" r="r" b="b"/>
              <a:pathLst>
                <a:path w="948" h="1576">
                  <a:moveTo>
                    <a:pt x="0" y="1189"/>
                  </a:moveTo>
                  <a:lnTo>
                    <a:pt x="569" y="1189"/>
                  </a:lnTo>
                  <a:lnTo>
                    <a:pt x="569" y="1441"/>
                  </a:lnTo>
                  <a:lnTo>
                    <a:pt x="561" y="1468"/>
                  </a:lnTo>
                  <a:lnTo>
                    <a:pt x="536" y="1486"/>
                  </a:lnTo>
                  <a:lnTo>
                    <a:pt x="486" y="1504"/>
                  </a:lnTo>
                  <a:lnTo>
                    <a:pt x="363" y="1504"/>
                  </a:lnTo>
                  <a:lnTo>
                    <a:pt x="363" y="1576"/>
                  </a:lnTo>
                  <a:lnTo>
                    <a:pt x="503" y="1567"/>
                  </a:lnTo>
                  <a:lnTo>
                    <a:pt x="800" y="1567"/>
                  </a:lnTo>
                  <a:lnTo>
                    <a:pt x="940" y="1576"/>
                  </a:lnTo>
                  <a:lnTo>
                    <a:pt x="940" y="1504"/>
                  </a:lnTo>
                  <a:lnTo>
                    <a:pt x="816" y="1504"/>
                  </a:lnTo>
                  <a:lnTo>
                    <a:pt x="775" y="1486"/>
                  </a:lnTo>
                  <a:lnTo>
                    <a:pt x="742" y="1468"/>
                  </a:lnTo>
                  <a:lnTo>
                    <a:pt x="734" y="1441"/>
                  </a:lnTo>
                  <a:lnTo>
                    <a:pt x="734" y="1189"/>
                  </a:lnTo>
                  <a:lnTo>
                    <a:pt x="948" y="1189"/>
                  </a:lnTo>
                  <a:lnTo>
                    <a:pt x="948" y="1117"/>
                  </a:lnTo>
                  <a:lnTo>
                    <a:pt x="734" y="1117"/>
                  </a:lnTo>
                  <a:lnTo>
                    <a:pt x="734" y="18"/>
                  </a:lnTo>
                  <a:lnTo>
                    <a:pt x="717" y="0"/>
                  </a:lnTo>
                  <a:lnTo>
                    <a:pt x="676" y="0"/>
                  </a:lnTo>
                  <a:lnTo>
                    <a:pt x="668" y="9"/>
                  </a:lnTo>
                  <a:lnTo>
                    <a:pt x="659" y="27"/>
                  </a:lnTo>
                  <a:lnTo>
                    <a:pt x="0" y="1117"/>
                  </a:lnTo>
                  <a:lnTo>
                    <a:pt x="0" y="1189"/>
                  </a:lnTo>
                  <a:close/>
                  <a:moveTo>
                    <a:pt x="585" y="1117"/>
                  </a:moveTo>
                  <a:lnTo>
                    <a:pt x="58" y="1117"/>
                  </a:lnTo>
                  <a:lnTo>
                    <a:pt x="585" y="252"/>
                  </a:lnTo>
                  <a:lnTo>
                    <a:pt x="585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6" name="Freeform 148"/>
            <p:cNvSpPr>
              <a:spLocks noEditPoints="1"/>
            </p:cNvSpPr>
            <p:nvPr/>
          </p:nvSpPr>
          <p:spPr bwMode="auto">
            <a:xfrm>
              <a:off x="23799" y="1302"/>
              <a:ext cx="981" cy="1054"/>
            </a:xfrm>
            <a:custGeom>
              <a:avLst/>
              <a:gdLst/>
              <a:ahLst/>
              <a:cxnLst>
                <a:cxn ang="0">
                  <a:pos x="667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2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89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3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2" y="676"/>
                </a:cxn>
                <a:cxn ang="0">
                  <a:pos x="939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0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8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8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7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5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2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6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89" y="1036"/>
                  </a:lnTo>
                  <a:lnTo>
                    <a:pt x="288" y="1054"/>
                  </a:lnTo>
                  <a:lnTo>
                    <a:pt x="330" y="1045"/>
                  </a:lnTo>
                  <a:lnTo>
                    <a:pt x="395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7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3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2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2" y="676"/>
                  </a:lnTo>
                  <a:lnTo>
                    <a:pt x="964" y="667"/>
                  </a:lnTo>
                  <a:lnTo>
                    <a:pt x="939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0" y="937"/>
                  </a:lnTo>
                  <a:lnTo>
                    <a:pt x="700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8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8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7" name="Freeform 149"/>
            <p:cNvSpPr>
              <a:spLocks/>
            </p:cNvSpPr>
            <p:nvPr/>
          </p:nvSpPr>
          <p:spPr bwMode="auto">
            <a:xfrm>
              <a:off x="24953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6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6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5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5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6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4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4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6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2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6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5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5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6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0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4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4" y="45"/>
                  </a:lnTo>
                  <a:lnTo>
                    <a:pt x="197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8" name="Freeform 150"/>
            <p:cNvSpPr>
              <a:spLocks/>
            </p:cNvSpPr>
            <p:nvPr/>
          </p:nvSpPr>
          <p:spPr bwMode="auto">
            <a:xfrm>
              <a:off x="26098" y="2212"/>
              <a:ext cx="1005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5" y="63"/>
                </a:cxn>
                <a:cxn ang="0">
                  <a:pos x="1005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5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5" y="63"/>
                  </a:lnTo>
                  <a:lnTo>
                    <a:pt x="1005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9" name="Freeform 151"/>
            <p:cNvSpPr>
              <a:spLocks/>
            </p:cNvSpPr>
            <p:nvPr/>
          </p:nvSpPr>
          <p:spPr bwMode="auto">
            <a:xfrm>
              <a:off x="27351" y="1582"/>
              <a:ext cx="684" cy="1116"/>
            </a:xfrm>
            <a:custGeom>
              <a:avLst/>
              <a:gdLst/>
              <a:ahLst/>
              <a:cxnLst>
                <a:cxn ang="0">
                  <a:pos x="403" y="549"/>
                </a:cxn>
                <a:cxn ang="0">
                  <a:pos x="511" y="684"/>
                </a:cxn>
                <a:cxn ang="0">
                  <a:pos x="511" y="900"/>
                </a:cxn>
                <a:cxn ang="0">
                  <a:pos x="436" y="1026"/>
                </a:cxn>
                <a:cxn ang="0">
                  <a:pos x="329" y="1062"/>
                </a:cxn>
                <a:cxn ang="0">
                  <a:pos x="206" y="1044"/>
                </a:cxn>
                <a:cxn ang="0">
                  <a:pos x="74" y="945"/>
                </a:cxn>
                <a:cxn ang="0">
                  <a:pos x="123" y="936"/>
                </a:cxn>
                <a:cxn ang="0">
                  <a:pos x="148" y="900"/>
                </a:cxn>
                <a:cxn ang="0">
                  <a:pos x="165" y="873"/>
                </a:cxn>
                <a:cxn ang="0">
                  <a:pos x="148" y="801"/>
                </a:cxn>
                <a:cxn ang="0">
                  <a:pos x="82" y="765"/>
                </a:cxn>
                <a:cxn ang="0">
                  <a:pos x="24" y="783"/>
                </a:cxn>
                <a:cxn ang="0">
                  <a:pos x="0" y="828"/>
                </a:cxn>
                <a:cxn ang="0">
                  <a:pos x="16" y="945"/>
                </a:cxn>
                <a:cxn ang="0">
                  <a:pos x="140" y="1071"/>
                </a:cxn>
                <a:cxn ang="0">
                  <a:pos x="338" y="1116"/>
                </a:cxn>
                <a:cxn ang="0">
                  <a:pos x="552" y="1053"/>
                </a:cxn>
                <a:cxn ang="0">
                  <a:pos x="667" y="891"/>
                </a:cxn>
                <a:cxn ang="0">
                  <a:pos x="667" y="702"/>
                </a:cxn>
                <a:cxn ang="0">
                  <a:pos x="535" y="549"/>
                </a:cxn>
                <a:cxn ang="0">
                  <a:pos x="527" y="450"/>
                </a:cxn>
                <a:cxn ang="0">
                  <a:pos x="626" y="297"/>
                </a:cxn>
                <a:cxn ang="0">
                  <a:pos x="618" y="135"/>
                </a:cxn>
                <a:cxn ang="0">
                  <a:pos x="453" y="18"/>
                </a:cxn>
                <a:cxn ang="0">
                  <a:pos x="222" y="18"/>
                </a:cxn>
                <a:cxn ang="0">
                  <a:pos x="66" y="126"/>
                </a:cxn>
                <a:cxn ang="0">
                  <a:pos x="49" y="243"/>
                </a:cxn>
                <a:cxn ang="0">
                  <a:pos x="74" y="288"/>
                </a:cxn>
                <a:cxn ang="0">
                  <a:pos x="173" y="288"/>
                </a:cxn>
                <a:cxn ang="0">
                  <a:pos x="197" y="243"/>
                </a:cxn>
                <a:cxn ang="0">
                  <a:pos x="181" y="171"/>
                </a:cxn>
                <a:cxn ang="0">
                  <a:pos x="123" y="135"/>
                </a:cxn>
                <a:cxn ang="0">
                  <a:pos x="222" y="63"/>
                </a:cxn>
                <a:cxn ang="0">
                  <a:pos x="329" y="45"/>
                </a:cxn>
                <a:cxn ang="0">
                  <a:pos x="420" y="63"/>
                </a:cxn>
                <a:cxn ang="0">
                  <a:pos x="486" y="153"/>
                </a:cxn>
                <a:cxn ang="0">
                  <a:pos x="478" y="324"/>
                </a:cxn>
                <a:cxn ang="0">
                  <a:pos x="387" y="459"/>
                </a:cxn>
                <a:cxn ang="0">
                  <a:pos x="272" y="486"/>
                </a:cxn>
                <a:cxn ang="0">
                  <a:pos x="222" y="495"/>
                </a:cxn>
                <a:cxn ang="0">
                  <a:pos x="206" y="504"/>
                </a:cxn>
                <a:cxn ang="0">
                  <a:pos x="214" y="531"/>
                </a:cxn>
                <a:cxn ang="0">
                  <a:pos x="321" y="531"/>
                </a:cxn>
              </a:cxnLst>
              <a:rect l="0" t="0" r="r" b="b"/>
              <a:pathLst>
                <a:path w="684" h="1116">
                  <a:moveTo>
                    <a:pt x="321" y="531"/>
                  </a:moveTo>
                  <a:lnTo>
                    <a:pt x="403" y="549"/>
                  </a:lnTo>
                  <a:lnTo>
                    <a:pt x="469" y="603"/>
                  </a:lnTo>
                  <a:lnTo>
                    <a:pt x="511" y="684"/>
                  </a:lnTo>
                  <a:lnTo>
                    <a:pt x="527" y="801"/>
                  </a:lnTo>
                  <a:lnTo>
                    <a:pt x="511" y="900"/>
                  </a:lnTo>
                  <a:lnTo>
                    <a:pt x="486" y="981"/>
                  </a:lnTo>
                  <a:lnTo>
                    <a:pt x="436" y="1026"/>
                  </a:lnTo>
                  <a:lnTo>
                    <a:pt x="387" y="1053"/>
                  </a:lnTo>
                  <a:lnTo>
                    <a:pt x="329" y="1062"/>
                  </a:lnTo>
                  <a:lnTo>
                    <a:pt x="272" y="1053"/>
                  </a:lnTo>
                  <a:lnTo>
                    <a:pt x="206" y="1044"/>
                  </a:lnTo>
                  <a:lnTo>
                    <a:pt x="132" y="1008"/>
                  </a:lnTo>
                  <a:lnTo>
                    <a:pt x="74" y="945"/>
                  </a:lnTo>
                  <a:lnTo>
                    <a:pt x="99" y="945"/>
                  </a:lnTo>
                  <a:lnTo>
                    <a:pt x="123" y="936"/>
                  </a:lnTo>
                  <a:lnTo>
                    <a:pt x="140" y="918"/>
                  </a:lnTo>
                  <a:lnTo>
                    <a:pt x="148" y="900"/>
                  </a:lnTo>
                  <a:lnTo>
                    <a:pt x="156" y="891"/>
                  </a:lnTo>
                  <a:lnTo>
                    <a:pt x="165" y="873"/>
                  </a:lnTo>
                  <a:lnTo>
                    <a:pt x="165" y="855"/>
                  </a:lnTo>
                  <a:lnTo>
                    <a:pt x="148" y="801"/>
                  </a:lnTo>
                  <a:lnTo>
                    <a:pt x="132" y="783"/>
                  </a:lnTo>
                  <a:lnTo>
                    <a:pt x="82" y="765"/>
                  </a:lnTo>
                  <a:lnTo>
                    <a:pt x="57" y="765"/>
                  </a:lnTo>
                  <a:lnTo>
                    <a:pt x="24" y="783"/>
                  </a:lnTo>
                  <a:lnTo>
                    <a:pt x="8" y="810"/>
                  </a:lnTo>
                  <a:lnTo>
                    <a:pt x="0" y="828"/>
                  </a:lnTo>
                  <a:lnTo>
                    <a:pt x="0" y="864"/>
                  </a:lnTo>
                  <a:lnTo>
                    <a:pt x="16" y="945"/>
                  </a:lnTo>
                  <a:lnTo>
                    <a:pt x="66" y="1017"/>
                  </a:lnTo>
                  <a:lnTo>
                    <a:pt x="140" y="1071"/>
                  </a:lnTo>
                  <a:lnTo>
                    <a:pt x="230" y="1098"/>
                  </a:lnTo>
                  <a:lnTo>
                    <a:pt x="338" y="1116"/>
                  </a:lnTo>
                  <a:lnTo>
                    <a:pt x="453" y="1098"/>
                  </a:lnTo>
                  <a:lnTo>
                    <a:pt x="552" y="1053"/>
                  </a:lnTo>
                  <a:lnTo>
                    <a:pt x="618" y="981"/>
                  </a:lnTo>
                  <a:lnTo>
                    <a:pt x="667" y="891"/>
                  </a:lnTo>
                  <a:lnTo>
                    <a:pt x="684" y="801"/>
                  </a:lnTo>
                  <a:lnTo>
                    <a:pt x="667" y="702"/>
                  </a:lnTo>
                  <a:lnTo>
                    <a:pt x="618" y="621"/>
                  </a:lnTo>
                  <a:lnTo>
                    <a:pt x="535" y="549"/>
                  </a:lnTo>
                  <a:lnTo>
                    <a:pt x="428" y="504"/>
                  </a:lnTo>
                  <a:lnTo>
                    <a:pt x="527" y="450"/>
                  </a:lnTo>
                  <a:lnTo>
                    <a:pt x="593" y="378"/>
                  </a:lnTo>
                  <a:lnTo>
                    <a:pt x="626" y="297"/>
                  </a:lnTo>
                  <a:lnTo>
                    <a:pt x="642" y="225"/>
                  </a:lnTo>
                  <a:lnTo>
                    <a:pt x="618" y="135"/>
                  </a:lnTo>
                  <a:lnTo>
                    <a:pt x="552" y="63"/>
                  </a:lnTo>
                  <a:lnTo>
                    <a:pt x="453" y="18"/>
                  </a:lnTo>
                  <a:lnTo>
                    <a:pt x="338" y="0"/>
                  </a:lnTo>
                  <a:lnTo>
                    <a:pt x="222" y="18"/>
                  </a:lnTo>
                  <a:lnTo>
                    <a:pt x="132" y="54"/>
                  </a:lnTo>
                  <a:lnTo>
                    <a:pt x="66" y="126"/>
                  </a:lnTo>
                  <a:lnTo>
                    <a:pt x="41" y="207"/>
                  </a:lnTo>
                  <a:lnTo>
                    <a:pt x="49" y="243"/>
                  </a:lnTo>
                  <a:lnTo>
                    <a:pt x="57" y="270"/>
                  </a:lnTo>
                  <a:lnTo>
                    <a:pt x="74" y="288"/>
                  </a:lnTo>
                  <a:lnTo>
                    <a:pt x="123" y="306"/>
                  </a:lnTo>
                  <a:lnTo>
                    <a:pt x="173" y="288"/>
                  </a:lnTo>
                  <a:lnTo>
                    <a:pt x="181" y="270"/>
                  </a:lnTo>
                  <a:lnTo>
                    <a:pt x="197" y="243"/>
                  </a:lnTo>
                  <a:lnTo>
                    <a:pt x="197" y="189"/>
                  </a:lnTo>
                  <a:lnTo>
                    <a:pt x="181" y="171"/>
                  </a:lnTo>
                  <a:lnTo>
                    <a:pt x="173" y="153"/>
                  </a:lnTo>
                  <a:lnTo>
                    <a:pt x="123" y="135"/>
                  </a:lnTo>
                  <a:lnTo>
                    <a:pt x="173" y="90"/>
                  </a:lnTo>
                  <a:lnTo>
                    <a:pt x="222" y="63"/>
                  </a:lnTo>
                  <a:lnTo>
                    <a:pt x="280" y="45"/>
                  </a:lnTo>
                  <a:lnTo>
                    <a:pt x="329" y="45"/>
                  </a:lnTo>
                  <a:lnTo>
                    <a:pt x="371" y="54"/>
                  </a:lnTo>
                  <a:lnTo>
                    <a:pt x="420" y="63"/>
                  </a:lnTo>
                  <a:lnTo>
                    <a:pt x="453" y="99"/>
                  </a:lnTo>
                  <a:lnTo>
                    <a:pt x="486" y="153"/>
                  </a:lnTo>
                  <a:lnTo>
                    <a:pt x="494" y="225"/>
                  </a:lnTo>
                  <a:lnTo>
                    <a:pt x="478" y="324"/>
                  </a:lnTo>
                  <a:lnTo>
                    <a:pt x="436" y="414"/>
                  </a:lnTo>
                  <a:lnTo>
                    <a:pt x="387" y="459"/>
                  </a:lnTo>
                  <a:lnTo>
                    <a:pt x="338" y="477"/>
                  </a:lnTo>
                  <a:lnTo>
                    <a:pt x="272" y="486"/>
                  </a:lnTo>
                  <a:lnTo>
                    <a:pt x="222" y="486"/>
                  </a:lnTo>
                  <a:lnTo>
                    <a:pt x="222" y="495"/>
                  </a:lnTo>
                  <a:lnTo>
                    <a:pt x="214" y="495"/>
                  </a:lnTo>
                  <a:lnTo>
                    <a:pt x="206" y="504"/>
                  </a:lnTo>
                  <a:lnTo>
                    <a:pt x="206" y="522"/>
                  </a:lnTo>
                  <a:lnTo>
                    <a:pt x="214" y="531"/>
                  </a:lnTo>
                  <a:lnTo>
                    <a:pt x="247" y="531"/>
                  </a:lnTo>
                  <a:lnTo>
                    <a:pt x="321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22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295063" y="2604448"/>
            <a:ext cx="1276937" cy="247285"/>
            <a:chOff x="2581" y="1765"/>
            <a:chExt cx="10906" cy="2112"/>
          </a:xfrm>
        </p:grpSpPr>
        <p:sp>
          <p:nvSpPr>
            <p:cNvPr id="43235" name="Freeform 227"/>
            <p:cNvSpPr>
              <a:spLocks noEditPoints="1"/>
            </p:cNvSpPr>
            <p:nvPr/>
          </p:nvSpPr>
          <p:spPr bwMode="auto">
            <a:xfrm>
              <a:off x="2581" y="2830"/>
              <a:ext cx="1438" cy="544"/>
            </a:xfrm>
            <a:custGeom>
              <a:avLst/>
              <a:gdLst/>
              <a:ahLst/>
              <a:cxnLst>
                <a:cxn ang="0">
                  <a:pos x="1364" y="94"/>
                </a:cxn>
                <a:cxn ang="0">
                  <a:pos x="1385" y="90"/>
                </a:cxn>
                <a:cxn ang="0">
                  <a:pos x="1406" y="90"/>
                </a:cxn>
                <a:cxn ang="0">
                  <a:pos x="1420" y="83"/>
                </a:cxn>
                <a:cxn ang="0">
                  <a:pos x="1434" y="72"/>
                </a:cxn>
                <a:cxn ang="0">
                  <a:pos x="1438" y="49"/>
                </a:cxn>
                <a:cxn ang="0">
                  <a:pos x="1434" y="27"/>
                </a:cxn>
                <a:cxn ang="0">
                  <a:pos x="1420" y="12"/>
                </a:cxn>
                <a:cxn ang="0">
                  <a:pos x="1406" y="4"/>
                </a:cxn>
                <a:cxn ang="0">
                  <a:pos x="1385" y="0"/>
                </a:cxn>
                <a:cxn ang="0">
                  <a:pos x="52" y="0"/>
                </a:cxn>
                <a:cxn ang="0">
                  <a:pos x="31" y="4"/>
                </a:cxn>
                <a:cxn ang="0">
                  <a:pos x="14" y="12"/>
                </a:cxn>
                <a:cxn ang="0">
                  <a:pos x="3" y="27"/>
                </a:cxn>
                <a:cxn ang="0">
                  <a:pos x="0" y="49"/>
                </a:cxn>
                <a:cxn ang="0">
                  <a:pos x="3" y="72"/>
                </a:cxn>
                <a:cxn ang="0">
                  <a:pos x="17" y="87"/>
                </a:cxn>
                <a:cxn ang="0">
                  <a:pos x="31" y="90"/>
                </a:cxn>
                <a:cxn ang="0">
                  <a:pos x="52" y="94"/>
                </a:cxn>
                <a:cxn ang="0">
                  <a:pos x="73" y="94"/>
                </a:cxn>
                <a:cxn ang="0">
                  <a:pos x="1364" y="94"/>
                </a:cxn>
                <a:cxn ang="0">
                  <a:pos x="1368" y="544"/>
                </a:cxn>
                <a:cxn ang="0">
                  <a:pos x="1406" y="544"/>
                </a:cxn>
                <a:cxn ang="0">
                  <a:pos x="1424" y="537"/>
                </a:cxn>
                <a:cxn ang="0">
                  <a:pos x="1434" y="522"/>
                </a:cxn>
                <a:cxn ang="0">
                  <a:pos x="1438" y="499"/>
                </a:cxn>
                <a:cxn ang="0">
                  <a:pos x="1434" y="477"/>
                </a:cxn>
                <a:cxn ang="0">
                  <a:pos x="1420" y="462"/>
                </a:cxn>
                <a:cxn ang="0">
                  <a:pos x="1406" y="454"/>
                </a:cxn>
                <a:cxn ang="0">
                  <a:pos x="52" y="454"/>
                </a:cxn>
                <a:cxn ang="0">
                  <a:pos x="31" y="458"/>
                </a:cxn>
                <a:cxn ang="0">
                  <a:pos x="14" y="462"/>
                </a:cxn>
                <a:cxn ang="0">
                  <a:pos x="3" y="477"/>
                </a:cxn>
                <a:cxn ang="0">
                  <a:pos x="0" y="499"/>
                </a:cxn>
                <a:cxn ang="0">
                  <a:pos x="3" y="522"/>
                </a:cxn>
                <a:cxn ang="0">
                  <a:pos x="14" y="537"/>
                </a:cxn>
                <a:cxn ang="0">
                  <a:pos x="31" y="544"/>
                </a:cxn>
                <a:cxn ang="0">
                  <a:pos x="70" y="544"/>
                </a:cxn>
                <a:cxn ang="0">
                  <a:pos x="1368" y="544"/>
                </a:cxn>
              </a:cxnLst>
              <a:rect l="0" t="0" r="r" b="b"/>
              <a:pathLst>
                <a:path w="1438" h="544">
                  <a:moveTo>
                    <a:pt x="1364" y="94"/>
                  </a:moveTo>
                  <a:lnTo>
                    <a:pt x="1385" y="90"/>
                  </a:lnTo>
                  <a:lnTo>
                    <a:pt x="1406" y="90"/>
                  </a:lnTo>
                  <a:lnTo>
                    <a:pt x="1420" y="83"/>
                  </a:lnTo>
                  <a:lnTo>
                    <a:pt x="1434" y="72"/>
                  </a:lnTo>
                  <a:lnTo>
                    <a:pt x="1438" y="49"/>
                  </a:lnTo>
                  <a:lnTo>
                    <a:pt x="1434" y="27"/>
                  </a:lnTo>
                  <a:lnTo>
                    <a:pt x="1420" y="12"/>
                  </a:lnTo>
                  <a:lnTo>
                    <a:pt x="1406" y="4"/>
                  </a:lnTo>
                  <a:lnTo>
                    <a:pt x="1385" y="0"/>
                  </a:lnTo>
                  <a:lnTo>
                    <a:pt x="52" y="0"/>
                  </a:lnTo>
                  <a:lnTo>
                    <a:pt x="31" y="4"/>
                  </a:lnTo>
                  <a:lnTo>
                    <a:pt x="14" y="12"/>
                  </a:lnTo>
                  <a:lnTo>
                    <a:pt x="3" y="27"/>
                  </a:lnTo>
                  <a:lnTo>
                    <a:pt x="0" y="49"/>
                  </a:lnTo>
                  <a:lnTo>
                    <a:pt x="3" y="72"/>
                  </a:lnTo>
                  <a:lnTo>
                    <a:pt x="17" y="87"/>
                  </a:lnTo>
                  <a:lnTo>
                    <a:pt x="31" y="90"/>
                  </a:lnTo>
                  <a:lnTo>
                    <a:pt x="52" y="94"/>
                  </a:lnTo>
                  <a:lnTo>
                    <a:pt x="73" y="94"/>
                  </a:lnTo>
                  <a:lnTo>
                    <a:pt x="1364" y="94"/>
                  </a:lnTo>
                  <a:close/>
                  <a:moveTo>
                    <a:pt x="1368" y="544"/>
                  </a:moveTo>
                  <a:lnTo>
                    <a:pt x="1406" y="544"/>
                  </a:lnTo>
                  <a:lnTo>
                    <a:pt x="1424" y="537"/>
                  </a:lnTo>
                  <a:lnTo>
                    <a:pt x="1434" y="522"/>
                  </a:lnTo>
                  <a:lnTo>
                    <a:pt x="1438" y="499"/>
                  </a:lnTo>
                  <a:lnTo>
                    <a:pt x="1434" y="477"/>
                  </a:lnTo>
                  <a:lnTo>
                    <a:pt x="1420" y="462"/>
                  </a:lnTo>
                  <a:lnTo>
                    <a:pt x="1406" y="454"/>
                  </a:lnTo>
                  <a:lnTo>
                    <a:pt x="52" y="454"/>
                  </a:lnTo>
                  <a:lnTo>
                    <a:pt x="31" y="458"/>
                  </a:lnTo>
                  <a:lnTo>
                    <a:pt x="14" y="462"/>
                  </a:lnTo>
                  <a:lnTo>
                    <a:pt x="3" y="477"/>
                  </a:lnTo>
                  <a:lnTo>
                    <a:pt x="0" y="499"/>
                  </a:lnTo>
                  <a:lnTo>
                    <a:pt x="3" y="522"/>
                  </a:lnTo>
                  <a:lnTo>
                    <a:pt x="14" y="537"/>
                  </a:lnTo>
                  <a:lnTo>
                    <a:pt x="31" y="544"/>
                  </a:lnTo>
                  <a:lnTo>
                    <a:pt x="70" y="544"/>
                  </a:lnTo>
                  <a:lnTo>
                    <a:pt x="1368" y="5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6" name="Freeform 228"/>
            <p:cNvSpPr>
              <a:spLocks/>
            </p:cNvSpPr>
            <p:nvPr/>
          </p:nvSpPr>
          <p:spPr bwMode="auto">
            <a:xfrm>
              <a:off x="4804" y="2658"/>
              <a:ext cx="1078" cy="1054"/>
            </a:xfrm>
            <a:custGeom>
              <a:avLst/>
              <a:gdLst/>
              <a:ahLst/>
              <a:cxnLst>
                <a:cxn ang="0">
                  <a:pos x="673" y="266"/>
                </a:cxn>
                <a:cxn ang="0">
                  <a:pos x="726" y="146"/>
                </a:cxn>
                <a:cxn ang="0">
                  <a:pos x="827" y="56"/>
                </a:cxn>
                <a:cxn ang="0">
                  <a:pos x="914" y="52"/>
                </a:cxn>
                <a:cxn ang="0">
                  <a:pos x="942" y="97"/>
                </a:cxn>
                <a:cxn ang="0">
                  <a:pos x="879" y="206"/>
                </a:cxn>
                <a:cxn ang="0">
                  <a:pos x="907" y="270"/>
                </a:cxn>
                <a:cxn ang="0">
                  <a:pos x="984" y="285"/>
                </a:cxn>
                <a:cxn ang="0">
                  <a:pos x="1057" y="229"/>
                </a:cxn>
                <a:cxn ang="0">
                  <a:pos x="1071" y="105"/>
                </a:cxn>
                <a:cxn ang="0">
                  <a:pos x="987" y="22"/>
                </a:cxn>
                <a:cxn ang="0">
                  <a:pos x="876" y="0"/>
                </a:cxn>
                <a:cxn ang="0">
                  <a:pos x="726" y="67"/>
                </a:cxn>
                <a:cxn ang="0">
                  <a:pos x="649" y="176"/>
                </a:cxn>
                <a:cxn ang="0">
                  <a:pos x="555" y="41"/>
                </a:cxn>
                <a:cxn ang="0">
                  <a:pos x="447" y="0"/>
                </a:cxn>
                <a:cxn ang="0">
                  <a:pos x="293" y="30"/>
                </a:cxn>
                <a:cxn ang="0">
                  <a:pos x="157" y="157"/>
                </a:cxn>
                <a:cxn ang="0">
                  <a:pos x="80" y="296"/>
                </a:cxn>
                <a:cxn ang="0">
                  <a:pos x="66" y="364"/>
                </a:cxn>
                <a:cxn ang="0">
                  <a:pos x="80" y="379"/>
                </a:cxn>
                <a:cxn ang="0">
                  <a:pos x="94" y="382"/>
                </a:cxn>
                <a:cxn ang="0">
                  <a:pos x="118" y="367"/>
                </a:cxn>
                <a:cxn ang="0">
                  <a:pos x="188" y="202"/>
                </a:cxn>
                <a:cxn ang="0">
                  <a:pos x="307" y="82"/>
                </a:cxn>
                <a:cxn ang="0">
                  <a:pos x="412" y="49"/>
                </a:cxn>
                <a:cxn ang="0">
                  <a:pos x="495" y="90"/>
                </a:cxn>
                <a:cxn ang="0">
                  <a:pos x="527" y="206"/>
                </a:cxn>
                <a:cxn ang="0">
                  <a:pos x="506" y="352"/>
                </a:cxn>
                <a:cxn ang="0">
                  <a:pos x="443" y="630"/>
                </a:cxn>
                <a:cxn ang="0">
                  <a:pos x="352" y="908"/>
                </a:cxn>
                <a:cxn ang="0">
                  <a:pos x="206" y="1001"/>
                </a:cxn>
                <a:cxn ang="0">
                  <a:pos x="98" y="971"/>
                </a:cxn>
                <a:cxn ang="0">
                  <a:pos x="192" y="893"/>
                </a:cxn>
                <a:cxn ang="0">
                  <a:pos x="181" y="791"/>
                </a:cxn>
                <a:cxn ang="0">
                  <a:pos x="118" y="765"/>
                </a:cxn>
                <a:cxn ang="0">
                  <a:pos x="10" y="848"/>
                </a:cxn>
                <a:cxn ang="0">
                  <a:pos x="31" y="986"/>
                </a:cxn>
                <a:cxn ang="0">
                  <a:pos x="157" y="1050"/>
                </a:cxn>
                <a:cxn ang="0">
                  <a:pos x="310" y="1020"/>
                </a:cxn>
                <a:cxn ang="0">
                  <a:pos x="408" y="919"/>
                </a:cxn>
                <a:cxn ang="0">
                  <a:pos x="447" y="919"/>
                </a:cxn>
                <a:cxn ang="0">
                  <a:pos x="551" y="1028"/>
                </a:cxn>
                <a:cxn ang="0">
                  <a:pos x="726" y="1047"/>
                </a:cxn>
                <a:cxn ang="0">
                  <a:pos x="883" y="945"/>
                </a:cxn>
                <a:cxn ang="0">
                  <a:pos x="977" y="799"/>
                </a:cxn>
                <a:cxn ang="0">
                  <a:pos x="1012" y="694"/>
                </a:cxn>
                <a:cxn ang="0">
                  <a:pos x="994" y="671"/>
                </a:cxn>
                <a:cxn ang="0">
                  <a:pos x="956" y="698"/>
                </a:cxn>
                <a:cxn ang="0">
                  <a:pos x="851" y="904"/>
                </a:cxn>
                <a:cxn ang="0">
                  <a:pos x="733" y="990"/>
                </a:cxn>
                <a:cxn ang="0">
                  <a:pos x="631" y="998"/>
                </a:cxn>
                <a:cxn ang="0">
                  <a:pos x="562" y="923"/>
                </a:cxn>
                <a:cxn ang="0">
                  <a:pos x="558" y="765"/>
                </a:cxn>
                <a:cxn ang="0">
                  <a:pos x="659" y="326"/>
                </a:cxn>
              </a:cxnLst>
              <a:rect l="0" t="0" r="r" b="b"/>
              <a:pathLst>
                <a:path w="1078" h="1054">
                  <a:moveTo>
                    <a:pt x="659" y="326"/>
                  </a:moveTo>
                  <a:lnTo>
                    <a:pt x="666" y="300"/>
                  </a:lnTo>
                  <a:lnTo>
                    <a:pt x="673" y="266"/>
                  </a:lnTo>
                  <a:lnTo>
                    <a:pt x="687" y="229"/>
                  </a:lnTo>
                  <a:lnTo>
                    <a:pt x="705" y="187"/>
                  </a:lnTo>
                  <a:lnTo>
                    <a:pt x="726" y="146"/>
                  </a:lnTo>
                  <a:lnTo>
                    <a:pt x="754" y="109"/>
                  </a:lnTo>
                  <a:lnTo>
                    <a:pt x="789" y="79"/>
                  </a:lnTo>
                  <a:lnTo>
                    <a:pt x="827" y="56"/>
                  </a:lnTo>
                  <a:lnTo>
                    <a:pt x="876" y="49"/>
                  </a:lnTo>
                  <a:lnTo>
                    <a:pt x="890" y="49"/>
                  </a:lnTo>
                  <a:lnTo>
                    <a:pt x="914" y="52"/>
                  </a:lnTo>
                  <a:lnTo>
                    <a:pt x="949" y="64"/>
                  </a:lnTo>
                  <a:lnTo>
                    <a:pt x="984" y="82"/>
                  </a:lnTo>
                  <a:lnTo>
                    <a:pt x="942" y="97"/>
                  </a:lnTo>
                  <a:lnTo>
                    <a:pt x="907" y="127"/>
                  </a:lnTo>
                  <a:lnTo>
                    <a:pt x="886" y="165"/>
                  </a:lnTo>
                  <a:lnTo>
                    <a:pt x="879" y="206"/>
                  </a:lnTo>
                  <a:lnTo>
                    <a:pt x="883" y="229"/>
                  </a:lnTo>
                  <a:lnTo>
                    <a:pt x="890" y="251"/>
                  </a:lnTo>
                  <a:lnTo>
                    <a:pt x="907" y="270"/>
                  </a:lnTo>
                  <a:lnTo>
                    <a:pt x="932" y="281"/>
                  </a:lnTo>
                  <a:lnTo>
                    <a:pt x="960" y="289"/>
                  </a:lnTo>
                  <a:lnTo>
                    <a:pt x="984" y="285"/>
                  </a:lnTo>
                  <a:lnTo>
                    <a:pt x="1012" y="274"/>
                  </a:lnTo>
                  <a:lnTo>
                    <a:pt x="1036" y="255"/>
                  </a:lnTo>
                  <a:lnTo>
                    <a:pt x="1057" y="229"/>
                  </a:lnTo>
                  <a:lnTo>
                    <a:pt x="1071" y="195"/>
                  </a:lnTo>
                  <a:lnTo>
                    <a:pt x="1078" y="154"/>
                  </a:lnTo>
                  <a:lnTo>
                    <a:pt x="1071" y="105"/>
                  </a:lnTo>
                  <a:lnTo>
                    <a:pt x="1050" y="71"/>
                  </a:lnTo>
                  <a:lnTo>
                    <a:pt x="1022" y="41"/>
                  </a:lnTo>
                  <a:lnTo>
                    <a:pt x="987" y="22"/>
                  </a:lnTo>
                  <a:lnTo>
                    <a:pt x="949" y="7"/>
                  </a:lnTo>
                  <a:lnTo>
                    <a:pt x="911" y="0"/>
                  </a:lnTo>
                  <a:lnTo>
                    <a:pt x="876" y="0"/>
                  </a:lnTo>
                  <a:lnTo>
                    <a:pt x="816" y="7"/>
                  </a:lnTo>
                  <a:lnTo>
                    <a:pt x="768" y="34"/>
                  </a:lnTo>
                  <a:lnTo>
                    <a:pt x="726" y="67"/>
                  </a:lnTo>
                  <a:lnTo>
                    <a:pt x="691" y="105"/>
                  </a:lnTo>
                  <a:lnTo>
                    <a:pt x="666" y="146"/>
                  </a:lnTo>
                  <a:lnTo>
                    <a:pt x="649" y="176"/>
                  </a:lnTo>
                  <a:lnTo>
                    <a:pt x="621" y="116"/>
                  </a:lnTo>
                  <a:lnTo>
                    <a:pt x="590" y="75"/>
                  </a:lnTo>
                  <a:lnTo>
                    <a:pt x="555" y="41"/>
                  </a:lnTo>
                  <a:lnTo>
                    <a:pt x="516" y="19"/>
                  </a:lnTo>
                  <a:lnTo>
                    <a:pt x="481" y="7"/>
                  </a:lnTo>
                  <a:lnTo>
                    <a:pt x="447" y="0"/>
                  </a:lnTo>
                  <a:lnTo>
                    <a:pt x="415" y="0"/>
                  </a:lnTo>
                  <a:lnTo>
                    <a:pt x="352" y="7"/>
                  </a:lnTo>
                  <a:lnTo>
                    <a:pt x="293" y="30"/>
                  </a:lnTo>
                  <a:lnTo>
                    <a:pt x="241" y="67"/>
                  </a:lnTo>
                  <a:lnTo>
                    <a:pt x="195" y="109"/>
                  </a:lnTo>
                  <a:lnTo>
                    <a:pt x="157" y="157"/>
                  </a:lnTo>
                  <a:lnTo>
                    <a:pt x="125" y="206"/>
                  </a:lnTo>
                  <a:lnTo>
                    <a:pt x="101" y="255"/>
                  </a:lnTo>
                  <a:lnTo>
                    <a:pt x="80" y="296"/>
                  </a:lnTo>
                  <a:lnTo>
                    <a:pt x="70" y="334"/>
                  </a:lnTo>
                  <a:lnTo>
                    <a:pt x="66" y="356"/>
                  </a:lnTo>
                  <a:lnTo>
                    <a:pt x="66" y="364"/>
                  </a:lnTo>
                  <a:lnTo>
                    <a:pt x="70" y="371"/>
                  </a:lnTo>
                  <a:lnTo>
                    <a:pt x="77" y="375"/>
                  </a:lnTo>
                  <a:lnTo>
                    <a:pt x="80" y="379"/>
                  </a:lnTo>
                  <a:lnTo>
                    <a:pt x="87" y="379"/>
                  </a:lnTo>
                  <a:lnTo>
                    <a:pt x="91" y="382"/>
                  </a:lnTo>
                  <a:lnTo>
                    <a:pt x="94" y="382"/>
                  </a:lnTo>
                  <a:lnTo>
                    <a:pt x="105" y="379"/>
                  </a:lnTo>
                  <a:lnTo>
                    <a:pt x="111" y="375"/>
                  </a:lnTo>
                  <a:lnTo>
                    <a:pt x="118" y="367"/>
                  </a:lnTo>
                  <a:lnTo>
                    <a:pt x="122" y="356"/>
                  </a:lnTo>
                  <a:lnTo>
                    <a:pt x="153" y="274"/>
                  </a:lnTo>
                  <a:lnTo>
                    <a:pt x="188" y="202"/>
                  </a:lnTo>
                  <a:lnTo>
                    <a:pt x="227" y="150"/>
                  </a:lnTo>
                  <a:lnTo>
                    <a:pt x="265" y="109"/>
                  </a:lnTo>
                  <a:lnTo>
                    <a:pt x="307" y="82"/>
                  </a:lnTo>
                  <a:lnTo>
                    <a:pt x="345" y="64"/>
                  </a:lnTo>
                  <a:lnTo>
                    <a:pt x="380" y="52"/>
                  </a:lnTo>
                  <a:lnTo>
                    <a:pt x="412" y="49"/>
                  </a:lnTo>
                  <a:lnTo>
                    <a:pt x="454" y="56"/>
                  </a:lnTo>
                  <a:lnTo>
                    <a:pt x="474" y="67"/>
                  </a:lnTo>
                  <a:lnTo>
                    <a:pt x="495" y="90"/>
                  </a:lnTo>
                  <a:lnTo>
                    <a:pt x="513" y="116"/>
                  </a:lnTo>
                  <a:lnTo>
                    <a:pt x="523" y="154"/>
                  </a:lnTo>
                  <a:lnTo>
                    <a:pt x="527" y="206"/>
                  </a:lnTo>
                  <a:lnTo>
                    <a:pt x="523" y="244"/>
                  </a:lnTo>
                  <a:lnTo>
                    <a:pt x="520" y="292"/>
                  </a:lnTo>
                  <a:lnTo>
                    <a:pt x="506" y="352"/>
                  </a:lnTo>
                  <a:lnTo>
                    <a:pt x="492" y="427"/>
                  </a:lnTo>
                  <a:lnTo>
                    <a:pt x="471" y="521"/>
                  </a:lnTo>
                  <a:lnTo>
                    <a:pt x="443" y="630"/>
                  </a:lnTo>
                  <a:lnTo>
                    <a:pt x="412" y="761"/>
                  </a:lnTo>
                  <a:lnTo>
                    <a:pt x="387" y="840"/>
                  </a:lnTo>
                  <a:lnTo>
                    <a:pt x="352" y="908"/>
                  </a:lnTo>
                  <a:lnTo>
                    <a:pt x="310" y="960"/>
                  </a:lnTo>
                  <a:lnTo>
                    <a:pt x="262" y="990"/>
                  </a:lnTo>
                  <a:lnTo>
                    <a:pt x="206" y="1001"/>
                  </a:lnTo>
                  <a:lnTo>
                    <a:pt x="181" y="1001"/>
                  </a:lnTo>
                  <a:lnTo>
                    <a:pt x="143" y="994"/>
                  </a:lnTo>
                  <a:lnTo>
                    <a:pt x="98" y="971"/>
                  </a:lnTo>
                  <a:lnTo>
                    <a:pt x="136" y="956"/>
                  </a:lnTo>
                  <a:lnTo>
                    <a:pt x="167" y="930"/>
                  </a:lnTo>
                  <a:lnTo>
                    <a:pt x="192" y="893"/>
                  </a:lnTo>
                  <a:lnTo>
                    <a:pt x="199" y="848"/>
                  </a:lnTo>
                  <a:lnTo>
                    <a:pt x="195" y="814"/>
                  </a:lnTo>
                  <a:lnTo>
                    <a:pt x="181" y="791"/>
                  </a:lnTo>
                  <a:lnTo>
                    <a:pt x="160" y="776"/>
                  </a:lnTo>
                  <a:lnTo>
                    <a:pt x="139" y="769"/>
                  </a:lnTo>
                  <a:lnTo>
                    <a:pt x="118" y="765"/>
                  </a:lnTo>
                  <a:lnTo>
                    <a:pt x="73" y="776"/>
                  </a:lnTo>
                  <a:lnTo>
                    <a:pt x="35" y="803"/>
                  </a:lnTo>
                  <a:lnTo>
                    <a:pt x="10" y="848"/>
                  </a:lnTo>
                  <a:lnTo>
                    <a:pt x="0" y="900"/>
                  </a:lnTo>
                  <a:lnTo>
                    <a:pt x="7" y="949"/>
                  </a:lnTo>
                  <a:lnTo>
                    <a:pt x="31" y="986"/>
                  </a:lnTo>
                  <a:lnTo>
                    <a:pt x="66" y="1017"/>
                  </a:lnTo>
                  <a:lnTo>
                    <a:pt x="108" y="1039"/>
                  </a:lnTo>
                  <a:lnTo>
                    <a:pt x="157" y="1050"/>
                  </a:lnTo>
                  <a:lnTo>
                    <a:pt x="202" y="1054"/>
                  </a:lnTo>
                  <a:lnTo>
                    <a:pt x="262" y="1047"/>
                  </a:lnTo>
                  <a:lnTo>
                    <a:pt x="310" y="1020"/>
                  </a:lnTo>
                  <a:lnTo>
                    <a:pt x="349" y="986"/>
                  </a:lnTo>
                  <a:lnTo>
                    <a:pt x="384" y="953"/>
                  </a:lnTo>
                  <a:lnTo>
                    <a:pt x="408" y="919"/>
                  </a:lnTo>
                  <a:lnTo>
                    <a:pt x="422" y="889"/>
                  </a:lnTo>
                  <a:lnTo>
                    <a:pt x="429" y="878"/>
                  </a:lnTo>
                  <a:lnTo>
                    <a:pt x="447" y="919"/>
                  </a:lnTo>
                  <a:lnTo>
                    <a:pt x="474" y="960"/>
                  </a:lnTo>
                  <a:lnTo>
                    <a:pt x="509" y="998"/>
                  </a:lnTo>
                  <a:lnTo>
                    <a:pt x="551" y="1028"/>
                  </a:lnTo>
                  <a:lnTo>
                    <a:pt x="604" y="1047"/>
                  </a:lnTo>
                  <a:lnTo>
                    <a:pt x="663" y="1054"/>
                  </a:lnTo>
                  <a:lnTo>
                    <a:pt x="726" y="1047"/>
                  </a:lnTo>
                  <a:lnTo>
                    <a:pt x="785" y="1020"/>
                  </a:lnTo>
                  <a:lnTo>
                    <a:pt x="837" y="986"/>
                  </a:lnTo>
                  <a:lnTo>
                    <a:pt x="883" y="945"/>
                  </a:lnTo>
                  <a:lnTo>
                    <a:pt x="921" y="896"/>
                  </a:lnTo>
                  <a:lnTo>
                    <a:pt x="953" y="848"/>
                  </a:lnTo>
                  <a:lnTo>
                    <a:pt x="977" y="799"/>
                  </a:lnTo>
                  <a:lnTo>
                    <a:pt x="994" y="754"/>
                  </a:lnTo>
                  <a:lnTo>
                    <a:pt x="1008" y="720"/>
                  </a:lnTo>
                  <a:lnTo>
                    <a:pt x="1012" y="694"/>
                  </a:lnTo>
                  <a:lnTo>
                    <a:pt x="1005" y="679"/>
                  </a:lnTo>
                  <a:lnTo>
                    <a:pt x="1001" y="675"/>
                  </a:lnTo>
                  <a:lnTo>
                    <a:pt x="994" y="671"/>
                  </a:lnTo>
                  <a:lnTo>
                    <a:pt x="973" y="671"/>
                  </a:lnTo>
                  <a:lnTo>
                    <a:pt x="967" y="675"/>
                  </a:lnTo>
                  <a:lnTo>
                    <a:pt x="956" y="698"/>
                  </a:lnTo>
                  <a:lnTo>
                    <a:pt x="925" y="784"/>
                  </a:lnTo>
                  <a:lnTo>
                    <a:pt x="890" y="851"/>
                  </a:lnTo>
                  <a:lnTo>
                    <a:pt x="851" y="904"/>
                  </a:lnTo>
                  <a:lnTo>
                    <a:pt x="813" y="941"/>
                  </a:lnTo>
                  <a:lnTo>
                    <a:pt x="771" y="971"/>
                  </a:lnTo>
                  <a:lnTo>
                    <a:pt x="733" y="990"/>
                  </a:lnTo>
                  <a:lnTo>
                    <a:pt x="698" y="998"/>
                  </a:lnTo>
                  <a:lnTo>
                    <a:pt x="670" y="1001"/>
                  </a:lnTo>
                  <a:lnTo>
                    <a:pt x="631" y="998"/>
                  </a:lnTo>
                  <a:lnTo>
                    <a:pt x="600" y="979"/>
                  </a:lnTo>
                  <a:lnTo>
                    <a:pt x="579" y="956"/>
                  </a:lnTo>
                  <a:lnTo>
                    <a:pt x="562" y="923"/>
                  </a:lnTo>
                  <a:lnTo>
                    <a:pt x="551" y="889"/>
                  </a:lnTo>
                  <a:lnTo>
                    <a:pt x="551" y="810"/>
                  </a:lnTo>
                  <a:lnTo>
                    <a:pt x="558" y="765"/>
                  </a:lnTo>
                  <a:lnTo>
                    <a:pt x="572" y="713"/>
                  </a:lnTo>
                  <a:lnTo>
                    <a:pt x="586" y="645"/>
                  </a:lnTo>
                  <a:lnTo>
                    <a:pt x="659" y="3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7" name="Freeform 229"/>
            <p:cNvSpPr>
              <a:spLocks/>
            </p:cNvSpPr>
            <p:nvPr/>
          </p:nvSpPr>
          <p:spPr bwMode="auto">
            <a:xfrm>
              <a:off x="6598" y="2328"/>
              <a:ext cx="1437" cy="1549"/>
            </a:xfrm>
            <a:custGeom>
              <a:avLst/>
              <a:gdLst/>
              <a:ahLst/>
              <a:cxnLst>
                <a:cxn ang="0">
                  <a:pos x="764" y="821"/>
                </a:cxn>
                <a:cxn ang="0">
                  <a:pos x="1385" y="821"/>
                </a:cxn>
                <a:cxn ang="0">
                  <a:pos x="1406" y="817"/>
                </a:cxn>
                <a:cxn ang="0">
                  <a:pos x="1424" y="814"/>
                </a:cxn>
                <a:cxn ang="0">
                  <a:pos x="1434" y="799"/>
                </a:cxn>
                <a:cxn ang="0">
                  <a:pos x="1437" y="776"/>
                </a:cxn>
                <a:cxn ang="0">
                  <a:pos x="1434" y="754"/>
                </a:cxn>
                <a:cxn ang="0">
                  <a:pos x="1420" y="739"/>
                </a:cxn>
                <a:cxn ang="0">
                  <a:pos x="1406" y="731"/>
                </a:cxn>
                <a:cxn ang="0">
                  <a:pos x="764" y="731"/>
                </a:cxn>
                <a:cxn ang="0">
                  <a:pos x="764" y="56"/>
                </a:cxn>
                <a:cxn ang="0">
                  <a:pos x="760" y="37"/>
                </a:cxn>
                <a:cxn ang="0">
                  <a:pos x="753" y="18"/>
                </a:cxn>
                <a:cxn ang="0">
                  <a:pos x="739" y="7"/>
                </a:cxn>
                <a:cxn ang="0">
                  <a:pos x="719" y="0"/>
                </a:cxn>
                <a:cxn ang="0">
                  <a:pos x="698" y="3"/>
                </a:cxn>
                <a:cxn ang="0">
                  <a:pos x="687" y="18"/>
                </a:cxn>
                <a:cxn ang="0">
                  <a:pos x="680" y="37"/>
                </a:cxn>
                <a:cxn ang="0">
                  <a:pos x="677" y="56"/>
                </a:cxn>
                <a:cxn ang="0">
                  <a:pos x="677" y="731"/>
                </a:cxn>
                <a:cxn ang="0">
                  <a:pos x="31" y="731"/>
                </a:cxn>
                <a:cxn ang="0">
                  <a:pos x="14" y="739"/>
                </a:cxn>
                <a:cxn ang="0">
                  <a:pos x="3" y="754"/>
                </a:cxn>
                <a:cxn ang="0">
                  <a:pos x="0" y="776"/>
                </a:cxn>
                <a:cxn ang="0">
                  <a:pos x="3" y="799"/>
                </a:cxn>
                <a:cxn ang="0">
                  <a:pos x="14" y="814"/>
                </a:cxn>
                <a:cxn ang="0">
                  <a:pos x="31" y="821"/>
                </a:cxn>
                <a:cxn ang="0">
                  <a:pos x="677" y="821"/>
                </a:cxn>
                <a:cxn ang="0">
                  <a:pos x="677" y="1493"/>
                </a:cxn>
                <a:cxn ang="0">
                  <a:pos x="680" y="1515"/>
                </a:cxn>
                <a:cxn ang="0">
                  <a:pos x="687" y="1534"/>
                </a:cxn>
                <a:cxn ang="0">
                  <a:pos x="698" y="1545"/>
                </a:cxn>
                <a:cxn ang="0">
                  <a:pos x="719" y="1549"/>
                </a:cxn>
                <a:cxn ang="0">
                  <a:pos x="739" y="1545"/>
                </a:cxn>
                <a:cxn ang="0">
                  <a:pos x="753" y="1534"/>
                </a:cxn>
                <a:cxn ang="0">
                  <a:pos x="760" y="1515"/>
                </a:cxn>
                <a:cxn ang="0">
                  <a:pos x="764" y="1493"/>
                </a:cxn>
                <a:cxn ang="0">
                  <a:pos x="764" y="1474"/>
                </a:cxn>
                <a:cxn ang="0">
                  <a:pos x="764" y="821"/>
                </a:cxn>
              </a:cxnLst>
              <a:rect l="0" t="0" r="r" b="b"/>
              <a:pathLst>
                <a:path w="1437" h="1549">
                  <a:moveTo>
                    <a:pt x="764" y="821"/>
                  </a:moveTo>
                  <a:lnTo>
                    <a:pt x="1385" y="821"/>
                  </a:lnTo>
                  <a:lnTo>
                    <a:pt x="1406" y="817"/>
                  </a:lnTo>
                  <a:lnTo>
                    <a:pt x="1424" y="814"/>
                  </a:lnTo>
                  <a:lnTo>
                    <a:pt x="1434" y="799"/>
                  </a:lnTo>
                  <a:lnTo>
                    <a:pt x="1437" y="776"/>
                  </a:lnTo>
                  <a:lnTo>
                    <a:pt x="1434" y="754"/>
                  </a:lnTo>
                  <a:lnTo>
                    <a:pt x="1420" y="739"/>
                  </a:lnTo>
                  <a:lnTo>
                    <a:pt x="1406" y="731"/>
                  </a:lnTo>
                  <a:lnTo>
                    <a:pt x="764" y="731"/>
                  </a:lnTo>
                  <a:lnTo>
                    <a:pt x="764" y="56"/>
                  </a:lnTo>
                  <a:lnTo>
                    <a:pt x="760" y="37"/>
                  </a:lnTo>
                  <a:lnTo>
                    <a:pt x="753" y="18"/>
                  </a:lnTo>
                  <a:lnTo>
                    <a:pt x="739" y="7"/>
                  </a:lnTo>
                  <a:lnTo>
                    <a:pt x="719" y="0"/>
                  </a:lnTo>
                  <a:lnTo>
                    <a:pt x="698" y="3"/>
                  </a:lnTo>
                  <a:lnTo>
                    <a:pt x="687" y="18"/>
                  </a:lnTo>
                  <a:lnTo>
                    <a:pt x="680" y="37"/>
                  </a:lnTo>
                  <a:lnTo>
                    <a:pt x="677" y="56"/>
                  </a:lnTo>
                  <a:lnTo>
                    <a:pt x="677" y="731"/>
                  </a:lnTo>
                  <a:lnTo>
                    <a:pt x="31" y="731"/>
                  </a:lnTo>
                  <a:lnTo>
                    <a:pt x="14" y="739"/>
                  </a:lnTo>
                  <a:lnTo>
                    <a:pt x="3" y="754"/>
                  </a:lnTo>
                  <a:lnTo>
                    <a:pt x="0" y="776"/>
                  </a:lnTo>
                  <a:lnTo>
                    <a:pt x="3" y="799"/>
                  </a:lnTo>
                  <a:lnTo>
                    <a:pt x="14" y="814"/>
                  </a:lnTo>
                  <a:lnTo>
                    <a:pt x="31" y="821"/>
                  </a:lnTo>
                  <a:lnTo>
                    <a:pt x="677" y="821"/>
                  </a:lnTo>
                  <a:lnTo>
                    <a:pt x="677" y="1493"/>
                  </a:lnTo>
                  <a:lnTo>
                    <a:pt x="680" y="1515"/>
                  </a:lnTo>
                  <a:lnTo>
                    <a:pt x="687" y="1534"/>
                  </a:lnTo>
                  <a:lnTo>
                    <a:pt x="698" y="1545"/>
                  </a:lnTo>
                  <a:lnTo>
                    <a:pt x="719" y="1549"/>
                  </a:lnTo>
                  <a:lnTo>
                    <a:pt x="739" y="1545"/>
                  </a:lnTo>
                  <a:lnTo>
                    <a:pt x="753" y="1534"/>
                  </a:lnTo>
                  <a:lnTo>
                    <a:pt x="760" y="1515"/>
                  </a:lnTo>
                  <a:lnTo>
                    <a:pt x="764" y="1493"/>
                  </a:lnTo>
                  <a:lnTo>
                    <a:pt x="764" y="1474"/>
                  </a:lnTo>
                  <a:lnTo>
                    <a:pt x="764" y="8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8" name="Freeform 230"/>
            <p:cNvSpPr>
              <a:spLocks noEditPoints="1"/>
            </p:cNvSpPr>
            <p:nvPr/>
          </p:nvSpPr>
          <p:spPr bwMode="auto">
            <a:xfrm>
              <a:off x="8685" y="2110"/>
              <a:ext cx="959" cy="1576"/>
            </a:xfrm>
            <a:custGeom>
              <a:avLst/>
              <a:gdLst/>
              <a:ahLst/>
              <a:cxnLst>
                <a:cxn ang="0">
                  <a:pos x="0" y="1193"/>
                </a:cxn>
                <a:cxn ang="0">
                  <a:pos x="575" y="1193"/>
                </a:cxn>
                <a:cxn ang="0">
                  <a:pos x="575" y="1429"/>
                </a:cxn>
                <a:cxn ang="0">
                  <a:pos x="572" y="1452"/>
                </a:cxn>
                <a:cxn ang="0">
                  <a:pos x="561" y="1474"/>
                </a:cxn>
                <a:cxn ang="0">
                  <a:pos x="544" y="1486"/>
                </a:cxn>
                <a:cxn ang="0">
                  <a:pos x="516" y="1497"/>
                </a:cxn>
                <a:cxn ang="0">
                  <a:pos x="471" y="1501"/>
                </a:cxn>
                <a:cxn ang="0">
                  <a:pos x="411" y="1504"/>
                </a:cxn>
                <a:cxn ang="0">
                  <a:pos x="366" y="1504"/>
                </a:cxn>
                <a:cxn ang="0">
                  <a:pos x="366" y="1576"/>
                </a:cxn>
                <a:cxn ang="0">
                  <a:pos x="460" y="1572"/>
                </a:cxn>
                <a:cxn ang="0">
                  <a:pos x="561" y="1568"/>
                </a:cxn>
                <a:cxn ang="0">
                  <a:pos x="757" y="1568"/>
                </a:cxn>
                <a:cxn ang="0">
                  <a:pos x="858" y="1572"/>
                </a:cxn>
                <a:cxn ang="0">
                  <a:pos x="952" y="1576"/>
                </a:cxn>
                <a:cxn ang="0">
                  <a:pos x="952" y="1504"/>
                </a:cxn>
                <a:cxn ang="0">
                  <a:pos x="907" y="1504"/>
                </a:cxn>
                <a:cxn ang="0">
                  <a:pos x="848" y="1501"/>
                </a:cxn>
                <a:cxn ang="0">
                  <a:pos x="806" y="1497"/>
                </a:cxn>
                <a:cxn ang="0">
                  <a:pos x="774" y="1486"/>
                </a:cxn>
                <a:cxn ang="0">
                  <a:pos x="757" y="1471"/>
                </a:cxn>
                <a:cxn ang="0">
                  <a:pos x="746" y="1452"/>
                </a:cxn>
                <a:cxn ang="0">
                  <a:pos x="743" y="1426"/>
                </a:cxn>
                <a:cxn ang="0">
                  <a:pos x="743" y="1193"/>
                </a:cxn>
                <a:cxn ang="0">
                  <a:pos x="959" y="1193"/>
                </a:cxn>
                <a:cxn ang="0">
                  <a:pos x="959" y="1118"/>
                </a:cxn>
                <a:cxn ang="0">
                  <a:pos x="743" y="1118"/>
                </a:cxn>
                <a:cxn ang="0">
                  <a:pos x="743" y="26"/>
                </a:cxn>
                <a:cxn ang="0">
                  <a:pos x="739" y="19"/>
                </a:cxn>
                <a:cxn ang="0">
                  <a:pos x="736" y="7"/>
                </a:cxn>
                <a:cxn ang="0">
                  <a:pos x="732" y="4"/>
                </a:cxn>
                <a:cxn ang="0">
                  <a:pos x="722" y="0"/>
                </a:cxn>
                <a:cxn ang="0">
                  <a:pos x="694" y="0"/>
                </a:cxn>
                <a:cxn ang="0">
                  <a:pos x="680" y="7"/>
                </a:cxn>
                <a:cxn ang="0">
                  <a:pos x="673" y="15"/>
                </a:cxn>
                <a:cxn ang="0">
                  <a:pos x="666" y="26"/>
                </a:cxn>
                <a:cxn ang="0">
                  <a:pos x="0" y="1118"/>
                </a:cxn>
                <a:cxn ang="0">
                  <a:pos x="0" y="1193"/>
                </a:cxn>
                <a:cxn ang="0">
                  <a:pos x="589" y="1118"/>
                </a:cxn>
                <a:cxn ang="0">
                  <a:pos x="62" y="1118"/>
                </a:cxn>
                <a:cxn ang="0">
                  <a:pos x="589" y="251"/>
                </a:cxn>
                <a:cxn ang="0">
                  <a:pos x="589" y="1118"/>
                </a:cxn>
              </a:cxnLst>
              <a:rect l="0" t="0" r="r" b="b"/>
              <a:pathLst>
                <a:path w="959" h="1576">
                  <a:moveTo>
                    <a:pt x="0" y="1193"/>
                  </a:moveTo>
                  <a:lnTo>
                    <a:pt x="575" y="1193"/>
                  </a:lnTo>
                  <a:lnTo>
                    <a:pt x="575" y="1429"/>
                  </a:lnTo>
                  <a:lnTo>
                    <a:pt x="572" y="1452"/>
                  </a:lnTo>
                  <a:lnTo>
                    <a:pt x="561" y="1474"/>
                  </a:lnTo>
                  <a:lnTo>
                    <a:pt x="544" y="1486"/>
                  </a:lnTo>
                  <a:lnTo>
                    <a:pt x="516" y="1497"/>
                  </a:lnTo>
                  <a:lnTo>
                    <a:pt x="471" y="1501"/>
                  </a:lnTo>
                  <a:lnTo>
                    <a:pt x="411" y="1504"/>
                  </a:lnTo>
                  <a:lnTo>
                    <a:pt x="366" y="1504"/>
                  </a:lnTo>
                  <a:lnTo>
                    <a:pt x="366" y="1576"/>
                  </a:lnTo>
                  <a:lnTo>
                    <a:pt x="460" y="1572"/>
                  </a:lnTo>
                  <a:lnTo>
                    <a:pt x="561" y="1568"/>
                  </a:lnTo>
                  <a:lnTo>
                    <a:pt x="757" y="1568"/>
                  </a:lnTo>
                  <a:lnTo>
                    <a:pt x="858" y="1572"/>
                  </a:lnTo>
                  <a:lnTo>
                    <a:pt x="952" y="1576"/>
                  </a:lnTo>
                  <a:lnTo>
                    <a:pt x="952" y="1504"/>
                  </a:lnTo>
                  <a:lnTo>
                    <a:pt x="907" y="1504"/>
                  </a:lnTo>
                  <a:lnTo>
                    <a:pt x="848" y="1501"/>
                  </a:lnTo>
                  <a:lnTo>
                    <a:pt x="806" y="1497"/>
                  </a:lnTo>
                  <a:lnTo>
                    <a:pt x="774" y="1486"/>
                  </a:lnTo>
                  <a:lnTo>
                    <a:pt x="757" y="1471"/>
                  </a:lnTo>
                  <a:lnTo>
                    <a:pt x="746" y="1452"/>
                  </a:lnTo>
                  <a:lnTo>
                    <a:pt x="743" y="1426"/>
                  </a:lnTo>
                  <a:lnTo>
                    <a:pt x="743" y="1193"/>
                  </a:lnTo>
                  <a:lnTo>
                    <a:pt x="959" y="1193"/>
                  </a:lnTo>
                  <a:lnTo>
                    <a:pt x="959" y="1118"/>
                  </a:lnTo>
                  <a:lnTo>
                    <a:pt x="743" y="1118"/>
                  </a:lnTo>
                  <a:lnTo>
                    <a:pt x="743" y="26"/>
                  </a:lnTo>
                  <a:lnTo>
                    <a:pt x="739" y="19"/>
                  </a:lnTo>
                  <a:lnTo>
                    <a:pt x="736" y="7"/>
                  </a:lnTo>
                  <a:lnTo>
                    <a:pt x="732" y="4"/>
                  </a:lnTo>
                  <a:lnTo>
                    <a:pt x="722" y="0"/>
                  </a:lnTo>
                  <a:lnTo>
                    <a:pt x="694" y="0"/>
                  </a:lnTo>
                  <a:lnTo>
                    <a:pt x="680" y="7"/>
                  </a:lnTo>
                  <a:lnTo>
                    <a:pt x="673" y="15"/>
                  </a:lnTo>
                  <a:lnTo>
                    <a:pt x="666" y="26"/>
                  </a:lnTo>
                  <a:lnTo>
                    <a:pt x="0" y="1118"/>
                  </a:lnTo>
                  <a:lnTo>
                    <a:pt x="0" y="1193"/>
                  </a:lnTo>
                  <a:close/>
                  <a:moveTo>
                    <a:pt x="589" y="1118"/>
                  </a:moveTo>
                  <a:lnTo>
                    <a:pt x="62" y="1118"/>
                  </a:lnTo>
                  <a:lnTo>
                    <a:pt x="589" y="251"/>
                  </a:lnTo>
                  <a:lnTo>
                    <a:pt x="589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9" name="Freeform 231"/>
            <p:cNvSpPr>
              <a:spLocks/>
            </p:cNvSpPr>
            <p:nvPr/>
          </p:nvSpPr>
          <p:spPr bwMode="auto">
            <a:xfrm>
              <a:off x="9770" y="2658"/>
              <a:ext cx="1078" cy="1054"/>
            </a:xfrm>
            <a:custGeom>
              <a:avLst/>
              <a:gdLst/>
              <a:ahLst/>
              <a:cxnLst>
                <a:cxn ang="0">
                  <a:pos x="674" y="266"/>
                </a:cxn>
                <a:cxn ang="0">
                  <a:pos x="726" y="146"/>
                </a:cxn>
                <a:cxn ang="0">
                  <a:pos x="827" y="56"/>
                </a:cxn>
                <a:cxn ang="0">
                  <a:pos x="914" y="52"/>
                </a:cxn>
                <a:cxn ang="0">
                  <a:pos x="942" y="97"/>
                </a:cxn>
                <a:cxn ang="0">
                  <a:pos x="879" y="206"/>
                </a:cxn>
                <a:cxn ang="0">
                  <a:pos x="907" y="270"/>
                </a:cxn>
                <a:cxn ang="0">
                  <a:pos x="984" y="285"/>
                </a:cxn>
                <a:cxn ang="0">
                  <a:pos x="1057" y="229"/>
                </a:cxn>
                <a:cxn ang="0">
                  <a:pos x="1071" y="105"/>
                </a:cxn>
                <a:cxn ang="0">
                  <a:pos x="988" y="22"/>
                </a:cxn>
                <a:cxn ang="0">
                  <a:pos x="876" y="0"/>
                </a:cxn>
                <a:cxn ang="0">
                  <a:pos x="726" y="67"/>
                </a:cxn>
                <a:cxn ang="0">
                  <a:pos x="649" y="176"/>
                </a:cxn>
                <a:cxn ang="0">
                  <a:pos x="555" y="41"/>
                </a:cxn>
                <a:cxn ang="0">
                  <a:pos x="447" y="0"/>
                </a:cxn>
                <a:cxn ang="0">
                  <a:pos x="293" y="30"/>
                </a:cxn>
                <a:cxn ang="0">
                  <a:pos x="157" y="157"/>
                </a:cxn>
                <a:cxn ang="0">
                  <a:pos x="80" y="296"/>
                </a:cxn>
                <a:cxn ang="0">
                  <a:pos x="66" y="364"/>
                </a:cxn>
                <a:cxn ang="0">
                  <a:pos x="80" y="379"/>
                </a:cxn>
                <a:cxn ang="0">
                  <a:pos x="94" y="382"/>
                </a:cxn>
                <a:cxn ang="0">
                  <a:pos x="119" y="367"/>
                </a:cxn>
                <a:cxn ang="0">
                  <a:pos x="188" y="202"/>
                </a:cxn>
                <a:cxn ang="0">
                  <a:pos x="307" y="82"/>
                </a:cxn>
                <a:cxn ang="0">
                  <a:pos x="412" y="49"/>
                </a:cxn>
                <a:cxn ang="0">
                  <a:pos x="496" y="90"/>
                </a:cxn>
                <a:cxn ang="0">
                  <a:pos x="527" y="206"/>
                </a:cxn>
                <a:cxn ang="0">
                  <a:pos x="506" y="352"/>
                </a:cxn>
                <a:cxn ang="0">
                  <a:pos x="443" y="630"/>
                </a:cxn>
                <a:cxn ang="0">
                  <a:pos x="352" y="908"/>
                </a:cxn>
                <a:cxn ang="0">
                  <a:pos x="206" y="1001"/>
                </a:cxn>
                <a:cxn ang="0">
                  <a:pos x="98" y="971"/>
                </a:cxn>
                <a:cxn ang="0">
                  <a:pos x="192" y="893"/>
                </a:cxn>
                <a:cxn ang="0">
                  <a:pos x="181" y="791"/>
                </a:cxn>
                <a:cxn ang="0">
                  <a:pos x="119" y="765"/>
                </a:cxn>
                <a:cxn ang="0">
                  <a:pos x="10" y="848"/>
                </a:cxn>
                <a:cxn ang="0">
                  <a:pos x="31" y="986"/>
                </a:cxn>
                <a:cxn ang="0">
                  <a:pos x="157" y="1050"/>
                </a:cxn>
                <a:cxn ang="0">
                  <a:pos x="311" y="1020"/>
                </a:cxn>
                <a:cxn ang="0">
                  <a:pos x="408" y="919"/>
                </a:cxn>
                <a:cxn ang="0">
                  <a:pos x="447" y="919"/>
                </a:cxn>
                <a:cxn ang="0">
                  <a:pos x="551" y="1028"/>
                </a:cxn>
                <a:cxn ang="0">
                  <a:pos x="726" y="1047"/>
                </a:cxn>
                <a:cxn ang="0">
                  <a:pos x="883" y="945"/>
                </a:cxn>
                <a:cxn ang="0">
                  <a:pos x="977" y="799"/>
                </a:cxn>
                <a:cxn ang="0">
                  <a:pos x="1012" y="694"/>
                </a:cxn>
                <a:cxn ang="0">
                  <a:pos x="995" y="671"/>
                </a:cxn>
                <a:cxn ang="0">
                  <a:pos x="956" y="698"/>
                </a:cxn>
                <a:cxn ang="0">
                  <a:pos x="852" y="904"/>
                </a:cxn>
                <a:cxn ang="0">
                  <a:pos x="733" y="990"/>
                </a:cxn>
                <a:cxn ang="0">
                  <a:pos x="632" y="998"/>
                </a:cxn>
                <a:cxn ang="0">
                  <a:pos x="562" y="923"/>
                </a:cxn>
                <a:cxn ang="0">
                  <a:pos x="558" y="765"/>
                </a:cxn>
                <a:cxn ang="0">
                  <a:pos x="660" y="326"/>
                </a:cxn>
              </a:cxnLst>
              <a:rect l="0" t="0" r="r" b="b"/>
              <a:pathLst>
                <a:path w="1078" h="1054">
                  <a:moveTo>
                    <a:pt x="660" y="326"/>
                  </a:moveTo>
                  <a:lnTo>
                    <a:pt x="667" y="300"/>
                  </a:lnTo>
                  <a:lnTo>
                    <a:pt x="674" y="266"/>
                  </a:lnTo>
                  <a:lnTo>
                    <a:pt x="687" y="229"/>
                  </a:lnTo>
                  <a:lnTo>
                    <a:pt x="705" y="187"/>
                  </a:lnTo>
                  <a:lnTo>
                    <a:pt x="726" y="146"/>
                  </a:lnTo>
                  <a:lnTo>
                    <a:pt x="754" y="109"/>
                  </a:lnTo>
                  <a:lnTo>
                    <a:pt x="789" y="79"/>
                  </a:lnTo>
                  <a:lnTo>
                    <a:pt x="827" y="56"/>
                  </a:lnTo>
                  <a:lnTo>
                    <a:pt x="876" y="49"/>
                  </a:lnTo>
                  <a:lnTo>
                    <a:pt x="890" y="49"/>
                  </a:lnTo>
                  <a:lnTo>
                    <a:pt x="914" y="52"/>
                  </a:lnTo>
                  <a:lnTo>
                    <a:pt x="949" y="64"/>
                  </a:lnTo>
                  <a:lnTo>
                    <a:pt x="984" y="82"/>
                  </a:lnTo>
                  <a:lnTo>
                    <a:pt x="942" y="97"/>
                  </a:lnTo>
                  <a:lnTo>
                    <a:pt x="907" y="127"/>
                  </a:lnTo>
                  <a:lnTo>
                    <a:pt x="886" y="165"/>
                  </a:lnTo>
                  <a:lnTo>
                    <a:pt x="879" y="206"/>
                  </a:lnTo>
                  <a:lnTo>
                    <a:pt x="883" y="229"/>
                  </a:lnTo>
                  <a:lnTo>
                    <a:pt x="890" y="251"/>
                  </a:lnTo>
                  <a:lnTo>
                    <a:pt x="907" y="270"/>
                  </a:lnTo>
                  <a:lnTo>
                    <a:pt x="932" y="281"/>
                  </a:lnTo>
                  <a:lnTo>
                    <a:pt x="960" y="289"/>
                  </a:lnTo>
                  <a:lnTo>
                    <a:pt x="984" y="285"/>
                  </a:lnTo>
                  <a:lnTo>
                    <a:pt x="1012" y="274"/>
                  </a:lnTo>
                  <a:lnTo>
                    <a:pt x="1036" y="255"/>
                  </a:lnTo>
                  <a:lnTo>
                    <a:pt x="1057" y="229"/>
                  </a:lnTo>
                  <a:lnTo>
                    <a:pt x="1071" y="195"/>
                  </a:lnTo>
                  <a:lnTo>
                    <a:pt x="1078" y="154"/>
                  </a:lnTo>
                  <a:lnTo>
                    <a:pt x="1071" y="105"/>
                  </a:lnTo>
                  <a:lnTo>
                    <a:pt x="1050" y="71"/>
                  </a:lnTo>
                  <a:lnTo>
                    <a:pt x="1023" y="41"/>
                  </a:lnTo>
                  <a:lnTo>
                    <a:pt x="988" y="22"/>
                  </a:lnTo>
                  <a:lnTo>
                    <a:pt x="949" y="7"/>
                  </a:lnTo>
                  <a:lnTo>
                    <a:pt x="911" y="0"/>
                  </a:lnTo>
                  <a:lnTo>
                    <a:pt x="876" y="0"/>
                  </a:lnTo>
                  <a:lnTo>
                    <a:pt x="817" y="7"/>
                  </a:lnTo>
                  <a:lnTo>
                    <a:pt x="768" y="34"/>
                  </a:lnTo>
                  <a:lnTo>
                    <a:pt x="726" y="67"/>
                  </a:lnTo>
                  <a:lnTo>
                    <a:pt x="691" y="105"/>
                  </a:lnTo>
                  <a:lnTo>
                    <a:pt x="667" y="146"/>
                  </a:lnTo>
                  <a:lnTo>
                    <a:pt x="649" y="176"/>
                  </a:lnTo>
                  <a:lnTo>
                    <a:pt x="621" y="116"/>
                  </a:lnTo>
                  <a:lnTo>
                    <a:pt x="590" y="75"/>
                  </a:lnTo>
                  <a:lnTo>
                    <a:pt x="555" y="41"/>
                  </a:lnTo>
                  <a:lnTo>
                    <a:pt x="516" y="19"/>
                  </a:lnTo>
                  <a:lnTo>
                    <a:pt x="482" y="7"/>
                  </a:lnTo>
                  <a:lnTo>
                    <a:pt x="447" y="0"/>
                  </a:lnTo>
                  <a:lnTo>
                    <a:pt x="415" y="0"/>
                  </a:lnTo>
                  <a:lnTo>
                    <a:pt x="352" y="7"/>
                  </a:lnTo>
                  <a:lnTo>
                    <a:pt x="293" y="30"/>
                  </a:lnTo>
                  <a:lnTo>
                    <a:pt x="241" y="67"/>
                  </a:lnTo>
                  <a:lnTo>
                    <a:pt x="195" y="109"/>
                  </a:lnTo>
                  <a:lnTo>
                    <a:pt x="157" y="157"/>
                  </a:lnTo>
                  <a:lnTo>
                    <a:pt x="126" y="206"/>
                  </a:lnTo>
                  <a:lnTo>
                    <a:pt x="101" y="255"/>
                  </a:lnTo>
                  <a:lnTo>
                    <a:pt x="80" y="296"/>
                  </a:lnTo>
                  <a:lnTo>
                    <a:pt x="70" y="334"/>
                  </a:lnTo>
                  <a:lnTo>
                    <a:pt x="66" y="356"/>
                  </a:lnTo>
                  <a:lnTo>
                    <a:pt x="66" y="364"/>
                  </a:lnTo>
                  <a:lnTo>
                    <a:pt x="70" y="371"/>
                  </a:lnTo>
                  <a:lnTo>
                    <a:pt x="77" y="375"/>
                  </a:lnTo>
                  <a:lnTo>
                    <a:pt x="80" y="379"/>
                  </a:lnTo>
                  <a:lnTo>
                    <a:pt x="87" y="379"/>
                  </a:lnTo>
                  <a:lnTo>
                    <a:pt x="91" y="382"/>
                  </a:lnTo>
                  <a:lnTo>
                    <a:pt x="94" y="382"/>
                  </a:lnTo>
                  <a:lnTo>
                    <a:pt x="105" y="379"/>
                  </a:lnTo>
                  <a:lnTo>
                    <a:pt x="112" y="375"/>
                  </a:lnTo>
                  <a:lnTo>
                    <a:pt x="119" y="367"/>
                  </a:lnTo>
                  <a:lnTo>
                    <a:pt x="122" y="356"/>
                  </a:lnTo>
                  <a:lnTo>
                    <a:pt x="154" y="274"/>
                  </a:lnTo>
                  <a:lnTo>
                    <a:pt x="188" y="202"/>
                  </a:lnTo>
                  <a:lnTo>
                    <a:pt x="227" y="150"/>
                  </a:lnTo>
                  <a:lnTo>
                    <a:pt x="265" y="109"/>
                  </a:lnTo>
                  <a:lnTo>
                    <a:pt x="307" y="82"/>
                  </a:lnTo>
                  <a:lnTo>
                    <a:pt x="345" y="64"/>
                  </a:lnTo>
                  <a:lnTo>
                    <a:pt x="380" y="52"/>
                  </a:lnTo>
                  <a:lnTo>
                    <a:pt x="412" y="49"/>
                  </a:lnTo>
                  <a:lnTo>
                    <a:pt x="454" y="56"/>
                  </a:lnTo>
                  <a:lnTo>
                    <a:pt x="475" y="67"/>
                  </a:lnTo>
                  <a:lnTo>
                    <a:pt x="496" y="90"/>
                  </a:lnTo>
                  <a:lnTo>
                    <a:pt x="513" y="116"/>
                  </a:lnTo>
                  <a:lnTo>
                    <a:pt x="523" y="154"/>
                  </a:lnTo>
                  <a:lnTo>
                    <a:pt x="527" y="206"/>
                  </a:lnTo>
                  <a:lnTo>
                    <a:pt x="523" y="244"/>
                  </a:lnTo>
                  <a:lnTo>
                    <a:pt x="520" y="292"/>
                  </a:lnTo>
                  <a:lnTo>
                    <a:pt x="506" y="352"/>
                  </a:lnTo>
                  <a:lnTo>
                    <a:pt x="492" y="427"/>
                  </a:lnTo>
                  <a:lnTo>
                    <a:pt x="471" y="521"/>
                  </a:lnTo>
                  <a:lnTo>
                    <a:pt x="443" y="630"/>
                  </a:lnTo>
                  <a:lnTo>
                    <a:pt x="412" y="761"/>
                  </a:lnTo>
                  <a:lnTo>
                    <a:pt x="387" y="840"/>
                  </a:lnTo>
                  <a:lnTo>
                    <a:pt x="352" y="908"/>
                  </a:lnTo>
                  <a:lnTo>
                    <a:pt x="311" y="960"/>
                  </a:lnTo>
                  <a:lnTo>
                    <a:pt x="262" y="990"/>
                  </a:lnTo>
                  <a:lnTo>
                    <a:pt x="206" y="1001"/>
                  </a:lnTo>
                  <a:lnTo>
                    <a:pt x="181" y="1001"/>
                  </a:lnTo>
                  <a:lnTo>
                    <a:pt x="143" y="994"/>
                  </a:lnTo>
                  <a:lnTo>
                    <a:pt x="98" y="971"/>
                  </a:lnTo>
                  <a:lnTo>
                    <a:pt x="136" y="956"/>
                  </a:lnTo>
                  <a:lnTo>
                    <a:pt x="167" y="930"/>
                  </a:lnTo>
                  <a:lnTo>
                    <a:pt x="192" y="893"/>
                  </a:lnTo>
                  <a:lnTo>
                    <a:pt x="199" y="848"/>
                  </a:lnTo>
                  <a:lnTo>
                    <a:pt x="195" y="814"/>
                  </a:lnTo>
                  <a:lnTo>
                    <a:pt x="181" y="791"/>
                  </a:lnTo>
                  <a:lnTo>
                    <a:pt x="161" y="776"/>
                  </a:lnTo>
                  <a:lnTo>
                    <a:pt x="140" y="769"/>
                  </a:lnTo>
                  <a:lnTo>
                    <a:pt x="119" y="765"/>
                  </a:lnTo>
                  <a:lnTo>
                    <a:pt x="73" y="776"/>
                  </a:lnTo>
                  <a:lnTo>
                    <a:pt x="35" y="803"/>
                  </a:lnTo>
                  <a:lnTo>
                    <a:pt x="10" y="848"/>
                  </a:lnTo>
                  <a:lnTo>
                    <a:pt x="0" y="900"/>
                  </a:lnTo>
                  <a:lnTo>
                    <a:pt x="7" y="949"/>
                  </a:lnTo>
                  <a:lnTo>
                    <a:pt x="31" y="986"/>
                  </a:lnTo>
                  <a:lnTo>
                    <a:pt x="66" y="1017"/>
                  </a:lnTo>
                  <a:lnTo>
                    <a:pt x="108" y="1039"/>
                  </a:lnTo>
                  <a:lnTo>
                    <a:pt x="157" y="1050"/>
                  </a:lnTo>
                  <a:lnTo>
                    <a:pt x="202" y="1054"/>
                  </a:lnTo>
                  <a:lnTo>
                    <a:pt x="262" y="1047"/>
                  </a:lnTo>
                  <a:lnTo>
                    <a:pt x="311" y="1020"/>
                  </a:lnTo>
                  <a:lnTo>
                    <a:pt x="349" y="986"/>
                  </a:lnTo>
                  <a:lnTo>
                    <a:pt x="384" y="953"/>
                  </a:lnTo>
                  <a:lnTo>
                    <a:pt x="408" y="919"/>
                  </a:lnTo>
                  <a:lnTo>
                    <a:pt x="422" y="889"/>
                  </a:lnTo>
                  <a:lnTo>
                    <a:pt x="429" y="878"/>
                  </a:lnTo>
                  <a:lnTo>
                    <a:pt x="447" y="919"/>
                  </a:lnTo>
                  <a:lnTo>
                    <a:pt x="475" y="960"/>
                  </a:lnTo>
                  <a:lnTo>
                    <a:pt x="509" y="998"/>
                  </a:lnTo>
                  <a:lnTo>
                    <a:pt x="551" y="1028"/>
                  </a:lnTo>
                  <a:lnTo>
                    <a:pt x="604" y="1047"/>
                  </a:lnTo>
                  <a:lnTo>
                    <a:pt x="663" y="1054"/>
                  </a:lnTo>
                  <a:lnTo>
                    <a:pt x="726" y="1047"/>
                  </a:lnTo>
                  <a:lnTo>
                    <a:pt x="785" y="1020"/>
                  </a:lnTo>
                  <a:lnTo>
                    <a:pt x="838" y="986"/>
                  </a:lnTo>
                  <a:lnTo>
                    <a:pt x="883" y="945"/>
                  </a:lnTo>
                  <a:lnTo>
                    <a:pt x="921" y="896"/>
                  </a:lnTo>
                  <a:lnTo>
                    <a:pt x="953" y="848"/>
                  </a:lnTo>
                  <a:lnTo>
                    <a:pt x="977" y="799"/>
                  </a:lnTo>
                  <a:lnTo>
                    <a:pt x="995" y="754"/>
                  </a:lnTo>
                  <a:lnTo>
                    <a:pt x="1009" y="720"/>
                  </a:lnTo>
                  <a:lnTo>
                    <a:pt x="1012" y="694"/>
                  </a:lnTo>
                  <a:lnTo>
                    <a:pt x="1005" y="679"/>
                  </a:lnTo>
                  <a:lnTo>
                    <a:pt x="1002" y="675"/>
                  </a:lnTo>
                  <a:lnTo>
                    <a:pt x="995" y="671"/>
                  </a:lnTo>
                  <a:lnTo>
                    <a:pt x="974" y="671"/>
                  </a:lnTo>
                  <a:lnTo>
                    <a:pt x="967" y="675"/>
                  </a:lnTo>
                  <a:lnTo>
                    <a:pt x="956" y="698"/>
                  </a:lnTo>
                  <a:lnTo>
                    <a:pt x="925" y="784"/>
                  </a:lnTo>
                  <a:lnTo>
                    <a:pt x="890" y="851"/>
                  </a:lnTo>
                  <a:lnTo>
                    <a:pt x="852" y="904"/>
                  </a:lnTo>
                  <a:lnTo>
                    <a:pt x="813" y="941"/>
                  </a:lnTo>
                  <a:lnTo>
                    <a:pt x="771" y="971"/>
                  </a:lnTo>
                  <a:lnTo>
                    <a:pt x="733" y="990"/>
                  </a:lnTo>
                  <a:lnTo>
                    <a:pt x="698" y="998"/>
                  </a:lnTo>
                  <a:lnTo>
                    <a:pt x="670" y="1001"/>
                  </a:lnTo>
                  <a:lnTo>
                    <a:pt x="632" y="998"/>
                  </a:lnTo>
                  <a:lnTo>
                    <a:pt x="600" y="979"/>
                  </a:lnTo>
                  <a:lnTo>
                    <a:pt x="579" y="956"/>
                  </a:lnTo>
                  <a:lnTo>
                    <a:pt x="562" y="923"/>
                  </a:lnTo>
                  <a:lnTo>
                    <a:pt x="551" y="889"/>
                  </a:lnTo>
                  <a:lnTo>
                    <a:pt x="551" y="810"/>
                  </a:lnTo>
                  <a:lnTo>
                    <a:pt x="558" y="765"/>
                  </a:lnTo>
                  <a:lnTo>
                    <a:pt x="572" y="713"/>
                  </a:lnTo>
                  <a:lnTo>
                    <a:pt x="586" y="645"/>
                  </a:lnTo>
                  <a:lnTo>
                    <a:pt x="660" y="3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0" name="Freeform 232"/>
            <p:cNvSpPr>
              <a:spLocks/>
            </p:cNvSpPr>
            <p:nvPr/>
          </p:nvSpPr>
          <p:spPr bwMode="auto">
            <a:xfrm>
              <a:off x="11054" y="1765"/>
              <a:ext cx="670" cy="1080"/>
            </a:xfrm>
            <a:custGeom>
              <a:avLst/>
              <a:gdLst/>
              <a:ahLst/>
              <a:cxnLst>
                <a:cxn ang="0">
                  <a:pos x="621" y="784"/>
                </a:cxn>
                <a:cxn ang="0">
                  <a:pos x="611" y="848"/>
                </a:cxn>
                <a:cxn ang="0">
                  <a:pos x="580" y="930"/>
                </a:cxn>
                <a:cxn ang="0">
                  <a:pos x="527" y="938"/>
                </a:cxn>
                <a:cxn ang="0">
                  <a:pos x="150" y="942"/>
                </a:cxn>
                <a:cxn ang="0">
                  <a:pos x="265" y="836"/>
                </a:cxn>
                <a:cxn ang="0">
                  <a:pos x="384" y="728"/>
                </a:cxn>
                <a:cxn ang="0">
                  <a:pos x="510" y="619"/>
                </a:cxn>
                <a:cxn ang="0">
                  <a:pos x="604" y="514"/>
                </a:cxn>
                <a:cxn ang="0">
                  <a:pos x="663" y="390"/>
                </a:cxn>
                <a:cxn ang="0">
                  <a:pos x="663" y="244"/>
                </a:cxn>
                <a:cxn ang="0">
                  <a:pos x="611" y="127"/>
                </a:cxn>
                <a:cxn ang="0">
                  <a:pos x="513" y="49"/>
                </a:cxn>
                <a:cxn ang="0">
                  <a:pos x="388" y="4"/>
                </a:cxn>
                <a:cxn ang="0">
                  <a:pos x="241" y="7"/>
                </a:cxn>
                <a:cxn ang="0">
                  <a:pos x="115" y="67"/>
                </a:cxn>
                <a:cxn ang="0">
                  <a:pos x="32" y="169"/>
                </a:cxn>
                <a:cxn ang="0">
                  <a:pos x="0" y="289"/>
                </a:cxn>
                <a:cxn ang="0">
                  <a:pos x="18" y="349"/>
                </a:cxn>
                <a:cxn ang="0">
                  <a:pos x="53" y="375"/>
                </a:cxn>
                <a:cxn ang="0">
                  <a:pos x="81" y="382"/>
                </a:cxn>
                <a:cxn ang="0">
                  <a:pos x="136" y="360"/>
                </a:cxn>
                <a:cxn ang="0">
                  <a:pos x="161" y="296"/>
                </a:cxn>
                <a:cxn ang="0">
                  <a:pos x="157" y="259"/>
                </a:cxn>
                <a:cxn ang="0">
                  <a:pos x="129" y="225"/>
                </a:cxn>
                <a:cxn ang="0">
                  <a:pos x="74" y="210"/>
                </a:cxn>
                <a:cxn ang="0">
                  <a:pos x="136" y="120"/>
                </a:cxn>
                <a:cxn ang="0">
                  <a:pos x="217" y="71"/>
                </a:cxn>
                <a:cxn ang="0">
                  <a:pos x="293" y="56"/>
                </a:cxn>
                <a:cxn ang="0">
                  <a:pos x="405" y="86"/>
                </a:cxn>
                <a:cxn ang="0">
                  <a:pos x="482" y="157"/>
                </a:cxn>
                <a:cxn ang="0">
                  <a:pos x="520" y="259"/>
                </a:cxn>
                <a:cxn ang="0">
                  <a:pos x="517" y="382"/>
                </a:cxn>
                <a:cxn ang="0">
                  <a:pos x="471" y="503"/>
                </a:cxn>
                <a:cxn ang="0">
                  <a:pos x="409" y="596"/>
                </a:cxn>
                <a:cxn ang="0">
                  <a:pos x="18" y="1017"/>
                </a:cxn>
                <a:cxn ang="0">
                  <a:pos x="4" y="1047"/>
                </a:cxn>
                <a:cxn ang="0">
                  <a:pos x="625" y="1080"/>
                </a:cxn>
              </a:cxnLst>
              <a:rect l="0" t="0" r="r" b="b"/>
              <a:pathLst>
                <a:path w="670" h="1080">
                  <a:moveTo>
                    <a:pt x="670" y="784"/>
                  </a:moveTo>
                  <a:lnTo>
                    <a:pt x="621" y="784"/>
                  </a:lnTo>
                  <a:lnTo>
                    <a:pt x="618" y="810"/>
                  </a:lnTo>
                  <a:lnTo>
                    <a:pt x="611" y="848"/>
                  </a:lnTo>
                  <a:lnTo>
                    <a:pt x="590" y="915"/>
                  </a:lnTo>
                  <a:lnTo>
                    <a:pt x="580" y="930"/>
                  </a:lnTo>
                  <a:lnTo>
                    <a:pt x="562" y="938"/>
                  </a:lnTo>
                  <a:lnTo>
                    <a:pt x="527" y="938"/>
                  </a:lnTo>
                  <a:lnTo>
                    <a:pt x="489" y="942"/>
                  </a:lnTo>
                  <a:lnTo>
                    <a:pt x="150" y="942"/>
                  </a:lnTo>
                  <a:lnTo>
                    <a:pt x="213" y="881"/>
                  </a:lnTo>
                  <a:lnTo>
                    <a:pt x="265" y="836"/>
                  </a:lnTo>
                  <a:lnTo>
                    <a:pt x="307" y="795"/>
                  </a:lnTo>
                  <a:lnTo>
                    <a:pt x="384" y="728"/>
                  </a:lnTo>
                  <a:lnTo>
                    <a:pt x="454" y="668"/>
                  </a:lnTo>
                  <a:lnTo>
                    <a:pt x="510" y="619"/>
                  </a:lnTo>
                  <a:lnTo>
                    <a:pt x="562" y="570"/>
                  </a:lnTo>
                  <a:lnTo>
                    <a:pt x="604" y="514"/>
                  </a:lnTo>
                  <a:lnTo>
                    <a:pt x="639" y="454"/>
                  </a:lnTo>
                  <a:lnTo>
                    <a:pt x="663" y="390"/>
                  </a:lnTo>
                  <a:lnTo>
                    <a:pt x="670" y="315"/>
                  </a:lnTo>
                  <a:lnTo>
                    <a:pt x="663" y="244"/>
                  </a:lnTo>
                  <a:lnTo>
                    <a:pt x="642" y="184"/>
                  </a:lnTo>
                  <a:lnTo>
                    <a:pt x="611" y="127"/>
                  </a:lnTo>
                  <a:lnTo>
                    <a:pt x="566" y="82"/>
                  </a:lnTo>
                  <a:lnTo>
                    <a:pt x="513" y="49"/>
                  </a:lnTo>
                  <a:lnTo>
                    <a:pt x="454" y="22"/>
                  </a:lnTo>
                  <a:lnTo>
                    <a:pt x="388" y="4"/>
                  </a:lnTo>
                  <a:lnTo>
                    <a:pt x="318" y="0"/>
                  </a:lnTo>
                  <a:lnTo>
                    <a:pt x="241" y="7"/>
                  </a:lnTo>
                  <a:lnTo>
                    <a:pt x="171" y="30"/>
                  </a:lnTo>
                  <a:lnTo>
                    <a:pt x="115" y="67"/>
                  </a:lnTo>
                  <a:lnTo>
                    <a:pt x="67" y="112"/>
                  </a:lnTo>
                  <a:lnTo>
                    <a:pt x="32" y="169"/>
                  </a:lnTo>
                  <a:lnTo>
                    <a:pt x="11" y="229"/>
                  </a:lnTo>
                  <a:lnTo>
                    <a:pt x="0" y="289"/>
                  </a:lnTo>
                  <a:lnTo>
                    <a:pt x="7" y="326"/>
                  </a:lnTo>
                  <a:lnTo>
                    <a:pt x="18" y="349"/>
                  </a:lnTo>
                  <a:lnTo>
                    <a:pt x="35" y="367"/>
                  </a:lnTo>
                  <a:lnTo>
                    <a:pt x="53" y="375"/>
                  </a:lnTo>
                  <a:lnTo>
                    <a:pt x="70" y="379"/>
                  </a:lnTo>
                  <a:lnTo>
                    <a:pt x="81" y="382"/>
                  </a:lnTo>
                  <a:lnTo>
                    <a:pt x="108" y="375"/>
                  </a:lnTo>
                  <a:lnTo>
                    <a:pt x="136" y="360"/>
                  </a:lnTo>
                  <a:lnTo>
                    <a:pt x="154" y="334"/>
                  </a:lnTo>
                  <a:lnTo>
                    <a:pt x="161" y="296"/>
                  </a:lnTo>
                  <a:lnTo>
                    <a:pt x="161" y="277"/>
                  </a:lnTo>
                  <a:lnTo>
                    <a:pt x="157" y="259"/>
                  </a:lnTo>
                  <a:lnTo>
                    <a:pt x="147" y="240"/>
                  </a:lnTo>
                  <a:lnTo>
                    <a:pt x="129" y="225"/>
                  </a:lnTo>
                  <a:lnTo>
                    <a:pt x="108" y="214"/>
                  </a:lnTo>
                  <a:lnTo>
                    <a:pt x="74" y="210"/>
                  </a:lnTo>
                  <a:lnTo>
                    <a:pt x="101" y="157"/>
                  </a:lnTo>
                  <a:lnTo>
                    <a:pt x="136" y="120"/>
                  </a:lnTo>
                  <a:lnTo>
                    <a:pt x="175" y="90"/>
                  </a:lnTo>
                  <a:lnTo>
                    <a:pt x="217" y="71"/>
                  </a:lnTo>
                  <a:lnTo>
                    <a:pt x="255" y="60"/>
                  </a:lnTo>
                  <a:lnTo>
                    <a:pt x="293" y="56"/>
                  </a:lnTo>
                  <a:lnTo>
                    <a:pt x="353" y="64"/>
                  </a:lnTo>
                  <a:lnTo>
                    <a:pt x="405" y="86"/>
                  </a:lnTo>
                  <a:lnTo>
                    <a:pt x="447" y="116"/>
                  </a:lnTo>
                  <a:lnTo>
                    <a:pt x="482" y="157"/>
                  </a:lnTo>
                  <a:lnTo>
                    <a:pt x="506" y="206"/>
                  </a:lnTo>
                  <a:lnTo>
                    <a:pt x="520" y="259"/>
                  </a:lnTo>
                  <a:lnTo>
                    <a:pt x="524" y="315"/>
                  </a:lnTo>
                  <a:lnTo>
                    <a:pt x="517" y="382"/>
                  </a:lnTo>
                  <a:lnTo>
                    <a:pt x="499" y="446"/>
                  </a:lnTo>
                  <a:lnTo>
                    <a:pt x="471" y="503"/>
                  </a:lnTo>
                  <a:lnTo>
                    <a:pt x="440" y="555"/>
                  </a:lnTo>
                  <a:lnTo>
                    <a:pt x="409" y="596"/>
                  </a:lnTo>
                  <a:lnTo>
                    <a:pt x="381" y="630"/>
                  </a:lnTo>
                  <a:lnTo>
                    <a:pt x="18" y="1017"/>
                  </a:lnTo>
                  <a:lnTo>
                    <a:pt x="7" y="1028"/>
                  </a:lnTo>
                  <a:lnTo>
                    <a:pt x="4" y="1047"/>
                  </a:lnTo>
                  <a:lnTo>
                    <a:pt x="0" y="1080"/>
                  </a:lnTo>
                  <a:lnTo>
                    <a:pt x="625" y="1080"/>
                  </a:lnTo>
                  <a:lnTo>
                    <a:pt x="670" y="7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1" name="Freeform 233"/>
            <p:cNvSpPr>
              <a:spLocks/>
            </p:cNvSpPr>
            <p:nvPr/>
          </p:nvSpPr>
          <p:spPr bwMode="auto">
            <a:xfrm>
              <a:off x="12049" y="2328"/>
              <a:ext cx="1438" cy="1549"/>
            </a:xfrm>
            <a:custGeom>
              <a:avLst/>
              <a:gdLst/>
              <a:ahLst/>
              <a:cxnLst>
                <a:cxn ang="0">
                  <a:pos x="764" y="821"/>
                </a:cxn>
                <a:cxn ang="0">
                  <a:pos x="1385" y="821"/>
                </a:cxn>
                <a:cxn ang="0">
                  <a:pos x="1406" y="817"/>
                </a:cxn>
                <a:cxn ang="0">
                  <a:pos x="1424" y="814"/>
                </a:cxn>
                <a:cxn ang="0">
                  <a:pos x="1434" y="799"/>
                </a:cxn>
                <a:cxn ang="0">
                  <a:pos x="1438" y="776"/>
                </a:cxn>
                <a:cxn ang="0">
                  <a:pos x="1434" y="754"/>
                </a:cxn>
                <a:cxn ang="0">
                  <a:pos x="1420" y="739"/>
                </a:cxn>
                <a:cxn ang="0">
                  <a:pos x="1406" y="731"/>
                </a:cxn>
                <a:cxn ang="0">
                  <a:pos x="764" y="731"/>
                </a:cxn>
                <a:cxn ang="0">
                  <a:pos x="764" y="56"/>
                </a:cxn>
                <a:cxn ang="0">
                  <a:pos x="761" y="37"/>
                </a:cxn>
                <a:cxn ang="0">
                  <a:pos x="754" y="18"/>
                </a:cxn>
                <a:cxn ang="0">
                  <a:pos x="740" y="7"/>
                </a:cxn>
                <a:cxn ang="0">
                  <a:pos x="719" y="0"/>
                </a:cxn>
                <a:cxn ang="0">
                  <a:pos x="698" y="3"/>
                </a:cxn>
                <a:cxn ang="0">
                  <a:pos x="687" y="18"/>
                </a:cxn>
                <a:cxn ang="0">
                  <a:pos x="680" y="37"/>
                </a:cxn>
                <a:cxn ang="0">
                  <a:pos x="677" y="56"/>
                </a:cxn>
                <a:cxn ang="0">
                  <a:pos x="677" y="731"/>
                </a:cxn>
                <a:cxn ang="0">
                  <a:pos x="31" y="731"/>
                </a:cxn>
                <a:cxn ang="0">
                  <a:pos x="14" y="739"/>
                </a:cxn>
                <a:cxn ang="0">
                  <a:pos x="3" y="754"/>
                </a:cxn>
                <a:cxn ang="0">
                  <a:pos x="0" y="776"/>
                </a:cxn>
                <a:cxn ang="0">
                  <a:pos x="3" y="799"/>
                </a:cxn>
                <a:cxn ang="0">
                  <a:pos x="14" y="814"/>
                </a:cxn>
                <a:cxn ang="0">
                  <a:pos x="31" y="821"/>
                </a:cxn>
                <a:cxn ang="0">
                  <a:pos x="677" y="821"/>
                </a:cxn>
                <a:cxn ang="0">
                  <a:pos x="677" y="1493"/>
                </a:cxn>
                <a:cxn ang="0">
                  <a:pos x="680" y="1515"/>
                </a:cxn>
                <a:cxn ang="0">
                  <a:pos x="687" y="1534"/>
                </a:cxn>
                <a:cxn ang="0">
                  <a:pos x="698" y="1545"/>
                </a:cxn>
                <a:cxn ang="0">
                  <a:pos x="719" y="1549"/>
                </a:cxn>
                <a:cxn ang="0">
                  <a:pos x="740" y="1545"/>
                </a:cxn>
                <a:cxn ang="0">
                  <a:pos x="754" y="1534"/>
                </a:cxn>
                <a:cxn ang="0">
                  <a:pos x="761" y="1515"/>
                </a:cxn>
                <a:cxn ang="0">
                  <a:pos x="764" y="1493"/>
                </a:cxn>
                <a:cxn ang="0">
                  <a:pos x="764" y="1474"/>
                </a:cxn>
                <a:cxn ang="0">
                  <a:pos x="764" y="821"/>
                </a:cxn>
              </a:cxnLst>
              <a:rect l="0" t="0" r="r" b="b"/>
              <a:pathLst>
                <a:path w="1438" h="1549">
                  <a:moveTo>
                    <a:pt x="764" y="821"/>
                  </a:moveTo>
                  <a:lnTo>
                    <a:pt x="1385" y="821"/>
                  </a:lnTo>
                  <a:lnTo>
                    <a:pt x="1406" y="817"/>
                  </a:lnTo>
                  <a:lnTo>
                    <a:pt x="1424" y="814"/>
                  </a:lnTo>
                  <a:lnTo>
                    <a:pt x="1434" y="799"/>
                  </a:lnTo>
                  <a:lnTo>
                    <a:pt x="1438" y="776"/>
                  </a:lnTo>
                  <a:lnTo>
                    <a:pt x="1434" y="754"/>
                  </a:lnTo>
                  <a:lnTo>
                    <a:pt x="1420" y="739"/>
                  </a:lnTo>
                  <a:lnTo>
                    <a:pt x="1406" y="731"/>
                  </a:lnTo>
                  <a:lnTo>
                    <a:pt x="764" y="731"/>
                  </a:lnTo>
                  <a:lnTo>
                    <a:pt x="764" y="56"/>
                  </a:lnTo>
                  <a:lnTo>
                    <a:pt x="761" y="37"/>
                  </a:lnTo>
                  <a:lnTo>
                    <a:pt x="754" y="18"/>
                  </a:lnTo>
                  <a:lnTo>
                    <a:pt x="740" y="7"/>
                  </a:lnTo>
                  <a:lnTo>
                    <a:pt x="719" y="0"/>
                  </a:lnTo>
                  <a:lnTo>
                    <a:pt x="698" y="3"/>
                  </a:lnTo>
                  <a:lnTo>
                    <a:pt x="687" y="18"/>
                  </a:lnTo>
                  <a:lnTo>
                    <a:pt x="680" y="37"/>
                  </a:lnTo>
                  <a:lnTo>
                    <a:pt x="677" y="56"/>
                  </a:lnTo>
                  <a:lnTo>
                    <a:pt x="677" y="731"/>
                  </a:lnTo>
                  <a:lnTo>
                    <a:pt x="31" y="731"/>
                  </a:lnTo>
                  <a:lnTo>
                    <a:pt x="14" y="739"/>
                  </a:lnTo>
                  <a:lnTo>
                    <a:pt x="3" y="754"/>
                  </a:lnTo>
                  <a:lnTo>
                    <a:pt x="0" y="776"/>
                  </a:lnTo>
                  <a:lnTo>
                    <a:pt x="3" y="799"/>
                  </a:lnTo>
                  <a:lnTo>
                    <a:pt x="14" y="814"/>
                  </a:lnTo>
                  <a:lnTo>
                    <a:pt x="31" y="821"/>
                  </a:lnTo>
                  <a:lnTo>
                    <a:pt x="677" y="821"/>
                  </a:lnTo>
                  <a:lnTo>
                    <a:pt x="677" y="1493"/>
                  </a:lnTo>
                  <a:lnTo>
                    <a:pt x="680" y="1515"/>
                  </a:lnTo>
                  <a:lnTo>
                    <a:pt x="687" y="1534"/>
                  </a:lnTo>
                  <a:lnTo>
                    <a:pt x="698" y="1545"/>
                  </a:lnTo>
                  <a:lnTo>
                    <a:pt x="719" y="1549"/>
                  </a:lnTo>
                  <a:lnTo>
                    <a:pt x="740" y="1545"/>
                  </a:lnTo>
                  <a:lnTo>
                    <a:pt x="754" y="1534"/>
                  </a:lnTo>
                  <a:lnTo>
                    <a:pt x="761" y="1515"/>
                  </a:lnTo>
                  <a:lnTo>
                    <a:pt x="764" y="1493"/>
                  </a:lnTo>
                  <a:lnTo>
                    <a:pt x="764" y="1474"/>
                  </a:lnTo>
                  <a:lnTo>
                    <a:pt x="764" y="8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411" name="Group 259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279059" y="4980094"/>
            <a:ext cx="5334001" cy="627689"/>
            <a:chOff x="2620" y="3284"/>
            <a:chExt cx="51259" cy="6032"/>
          </a:xfrm>
        </p:grpSpPr>
        <p:sp>
          <p:nvSpPr>
            <p:cNvPr id="49413" name="Freeform 261"/>
            <p:cNvSpPr>
              <a:spLocks noEditPoints="1"/>
            </p:cNvSpPr>
            <p:nvPr/>
          </p:nvSpPr>
          <p:spPr bwMode="auto">
            <a:xfrm>
              <a:off x="2620" y="5899"/>
              <a:ext cx="1406" cy="507"/>
            </a:xfrm>
            <a:custGeom>
              <a:avLst/>
              <a:gdLst/>
              <a:ahLst/>
              <a:cxnLst>
                <a:cxn ang="0">
                  <a:pos x="1343" y="82"/>
                </a:cxn>
                <a:cxn ang="0">
                  <a:pos x="1390" y="82"/>
                </a:cxn>
                <a:cxn ang="0">
                  <a:pos x="1406" y="66"/>
                </a:cxn>
                <a:cxn ang="0">
                  <a:pos x="1406" y="17"/>
                </a:cxn>
                <a:cxn ang="0">
                  <a:pos x="1390" y="0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49"/>
                </a:cxn>
                <a:cxn ang="0">
                  <a:pos x="32" y="82"/>
                </a:cxn>
                <a:cxn ang="0">
                  <a:pos x="63" y="82"/>
                </a:cxn>
                <a:cxn ang="0">
                  <a:pos x="1343" y="82"/>
                </a:cxn>
                <a:cxn ang="0">
                  <a:pos x="1343" y="507"/>
                </a:cxn>
                <a:cxn ang="0">
                  <a:pos x="1390" y="507"/>
                </a:cxn>
                <a:cxn ang="0">
                  <a:pos x="1406" y="491"/>
                </a:cxn>
                <a:cxn ang="0">
                  <a:pos x="1406" y="425"/>
                </a:cxn>
                <a:cxn ang="0">
                  <a:pos x="0" y="425"/>
                </a:cxn>
                <a:cxn ang="0">
                  <a:pos x="0" y="491"/>
                </a:cxn>
                <a:cxn ang="0">
                  <a:pos x="16" y="491"/>
                </a:cxn>
                <a:cxn ang="0">
                  <a:pos x="32" y="507"/>
                </a:cxn>
                <a:cxn ang="0">
                  <a:pos x="63" y="507"/>
                </a:cxn>
                <a:cxn ang="0">
                  <a:pos x="1343" y="507"/>
                </a:cxn>
              </a:cxnLst>
              <a:rect l="0" t="0" r="r" b="b"/>
              <a:pathLst>
                <a:path w="1406" h="507">
                  <a:moveTo>
                    <a:pt x="1343" y="82"/>
                  </a:moveTo>
                  <a:lnTo>
                    <a:pt x="1390" y="82"/>
                  </a:lnTo>
                  <a:lnTo>
                    <a:pt x="1406" y="66"/>
                  </a:lnTo>
                  <a:lnTo>
                    <a:pt x="1406" y="17"/>
                  </a:lnTo>
                  <a:lnTo>
                    <a:pt x="1390" y="0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49"/>
                  </a:lnTo>
                  <a:lnTo>
                    <a:pt x="32" y="82"/>
                  </a:lnTo>
                  <a:lnTo>
                    <a:pt x="63" y="82"/>
                  </a:lnTo>
                  <a:lnTo>
                    <a:pt x="1343" y="82"/>
                  </a:lnTo>
                  <a:close/>
                  <a:moveTo>
                    <a:pt x="1343" y="507"/>
                  </a:moveTo>
                  <a:lnTo>
                    <a:pt x="1390" y="507"/>
                  </a:lnTo>
                  <a:lnTo>
                    <a:pt x="1406" y="491"/>
                  </a:lnTo>
                  <a:lnTo>
                    <a:pt x="1406" y="425"/>
                  </a:lnTo>
                  <a:lnTo>
                    <a:pt x="0" y="425"/>
                  </a:lnTo>
                  <a:lnTo>
                    <a:pt x="0" y="491"/>
                  </a:lnTo>
                  <a:lnTo>
                    <a:pt x="16" y="491"/>
                  </a:lnTo>
                  <a:lnTo>
                    <a:pt x="32" y="507"/>
                  </a:lnTo>
                  <a:lnTo>
                    <a:pt x="63" y="507"/>
                  </a:lnTo>
                  <a:lnTo>
                    <a:pt x="1343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4" name="Freeform 262"/>
            <p:cNvSpPr>
              <a:spLocks/>
            </p:cNvSpPr>
            <p:nvPr/>
          </p:nvSpPr>
          <p:spPr bwMode="auto">
            <a:xfrm>
              <a:off x="4784" y="5720"/>
              <a:ext cx="1058" cy="997"/>
            </a:xfrm>
            <a:custGeom>
              <a:avLst/>
              <a:gdLst/>
              <a:ahLst/>
              <a:cxnLst>
                <a:cxn ang="0">
                  <a:pos x="648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5" y="49"/>
                </a:cxn>
                <a:cxn ang="0">
                  <a:pos x="964" y="81"/>
                </a:cxn>
                <a:cxn ang="0">
                  <a:pos x="885" y="130"/>
                </a:cxn>
                <a:cxn ang="0">
                  <a:pos x="869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8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1" y="359"/>
                </a:cxn>
                <a:cxn ang="0">
                  <a:pos x="174" y="196"/>
                </a:cxn>
                <a:cxn ang="0">
                  <a:pos x="332" y="65"/>
                </a:cxn>
                <a:cxn ang="0">
                  <a:pos x="427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90" y="376"/>
                </a:cxn>
                <a:cxn ang="0">
                  <a:pos x="411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90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2" y="948"/>
                </a:cxn>
                <a:cxn ang="0">
                  <a:pos x="111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7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8" y="997"/>
                </a:cxn>
                <a:cxn ang="0">
                  <a:pos x="869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4" y="637"/>
                </a:cxn>
                <a:cxn ang="0">
                  <a:pos x="869" y="817"/>
                </a:cxn>
                <a:cxn ang="0">
                  <a:pos x="727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8" y="310"/>
                </a:cxn>
              </a:cxnLst>
              <a:rect l="0" t="0" r="r" b="b"/>
              <a:pathLst>
                <a:path w="1058" h="997">
                  <a:moveTo>
                    <a:pt x="648" y="310"/>
                  </a:moveTo>
                  <a:lnTo>
                    <a:pt x="648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7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5" y="49"/>
                  </a:lnTo>
                  <a:lnTo>
                    <a:pt x="916" y="65"/>
                  </a:lnTo>
                  <a:lnTo>
                    <a:pt x="964" y="81"/>
                  </a:lnTo>
                  <a:lnTo>
                    <a:pt x="916" y="98"/>
                  </a:lnTo>
                  <a:lnTo>
                    <a:pt x="885" y="130"/>
                  </a:lnTo>
                  <a:lnTo>
                    <a:pt x="869" y="163"/>
                  </a:lnTo>
                  <a:lnTo>
                    <a:pt x="869" y="228"/>
                  </a:lnTo>
                  <a:lnTo>
                    <a:pt x="885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7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4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8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1" y="0"/>
                  </a:lnTo>
                  <a:lnTo>
                    <a:pt x="284" y="32"/>
                  </a:lnTo>
                  <a:lnTo>
                    <a:pt x="190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5" y="376"/>
                  </a:lnTo>
                  <a:lnTo>
                    <a:pt x="111" y="359"/>
                  </a:lnTo>
                  <a:lnTo>
                    <a:pt x="111" y="343"/>
                  </a:lnTo>
                  <a:lnTo>
                    <a:pt x="174" y="196"/>
                  </a:lnTo>
                  <a:lnTo>
                    <a:pt x="253" y="114"/>
                  </a:lnTo>
                  <a:lnTo>
                    <a:pt x="332" y="65"/>
                  </a:lnTo>
                  <a:lnTo>
                    <a:pt x="411" y="49"/>
                  </a:lnTo>
                  <a:lnTo>
                    <a:pt x="427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90" y="376"/>
                  </a:lnTo>
                  <a:lnTo>
                    <a:pt x="458" y="523"/>
                  </a:lnTo>
                  <a:lnTo>
                    <a:pt x="411" y="735"/>
                  </a:lnTo>
                  <a:lnTo>
                    <a:pt x="348" y="866"/>
                  </a:lnTo>
                  <a:lnTo>
                    <a:pt x="300" y="915"/>
                  </a:lnTo>
                  <a:lnTo>
                    <a:pt x="253" y="948"/>
                  </a:lnTo>
                  <a:lnTo>
                    <a:pt x="205" y="964"/>
                  </a:lnTo>
                  <a:lnTo>
                    <a:pt x="174" y="964"/>
                  </a:lnTo>
                  <a:lnTo>
                    <a:pt x="142" y="948"/>
                  </a:lnTo>
                  <a:lnTo>
                    <a:pt x="95" y="931"/>
                  </a:lnTo>
                  <a:lnTo>
                    <a:pt x="126" y="915"/>
                  </a:lnTo>
                  <a:lnTo>
                    <a:pt x="190" y="850"/>
                  </a:lnTo>
                  <a:lnTo>
                    <a:pt x="190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2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2" y="948"/>
                  </a:lnTo>
                  <a:lnTo>
                    <a:pt x="63" y="964"/>
                  </a:lnTo>
                  <a:lnTo>
                    <a:pt x="111" y="997"/>
                  </a:lnTo>
                  <a:lnTo>
                    <a:pt x="253" y="997"/>
                  </a:lnTo>
                  <a:lnTo>
                    <a:pt x="300" y="964"/>
                  </a:lnTo>
                  <a:lnTo>
                    <a:pt x="348" y="948"/>
                  </a:lnTo>
                  <a:lnTo>
                    <a:pt x="379" y="915"/>
                  </a:lnTo>
                  <a:lnTo>
                    <a:pt x="411" y="850"/>
                  </a:lnTo>
                  <a:lnTo>
                    <a:pt x="427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8" y="997"/>
                  </a:lnTo>
                  <a:lnTo>
                    <a:pt x="774" y="964"/>
                  </a:lnTo>
                  <a:lnTo>
                    <a:pt x="869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4" y="637"/>
                  </a:lnTo>
                  <a:lnTo>
                    <a:pt x="932" y="670"/>
                  </a:lnTo>
                  <a:lnTo>
                    <a:pt x="869" y="817"/>
                  </a:lnTo>
                  <a:lnTo>
                    <a:pt x="790" y="899"/>
                  </a:lnTo>
                  <a:lnTo>
                    <a:pt x="727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9" y="604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5" name="Freeform 263"/>
            <p:cNvSpPr>
              <a:spLocks/>
            </p:cNvSpPr>
            <p:nvPr/>
          </p:nvSpPr>
          <p:spPr bwMode="auto">
            <a:xfrm>
              <a:off x="6553" y="5409"/>
              <a:ext cx="1406" cy="1471"/>
            </a:xfrm>
            <a:custGeom>
              <a:avLst/>
              <a:gdLst/>
              <a:ahLst/>
              <a:cxnLst>
                <a:cxn ang="0">
                  <a:pos x="743" y="785"/>
                </a:cxn>
                <a:cxn ang="0">
                  <a:pos x="1390" y="785"/>
                </a:cxn>
                <a:cxn ang="0">
                  <a:pos x="1406" y="768"/>
                </a:cxn>
                <a:cxn ang="0">
                  <a:pos x="1406" y="719"/>
                </a:cxn>
                <a:cxn ang="0">
                  <a:pos x="1390" y="703"/>
                </a:cxn>
                <a:cxn ang="0">
                  <a:pos x="743" y="703"/>
                </a:cxn>
                <a:cxn ang="0">
                  <a:pos x="743" y="33"/>
                </a:cxn>
                <a:cxn ang="0">
                  <a:pos x="727" y="16"/>
                </a:cxn>
                <a:cxn ang="0">
                  <a:pos x="695" y="0"/>
                </a:cxn>
                <a:cxn ang="0">
                  <a:pos x="664" y="33"/>
                </a:cxn>
                <a:cxn ang="0">
                  <a:pos x="664" y="703"/>
                </a:cxn>
                <a:cxn ang="0">
                  <a:pos x="16" y="703"/>
                </a:cxn>
                <a:cxn ang="0">
                  <a:pos x="0" y="719"/>
                </a:cxn>
                <a:cxn ang="0">
                  <a:pos x="0" y="752"/>
                </a:cxn>
                <a:cxn ang="0">
                  <a:pos x="32" y="785"/>
                </a:cxn>
                <a:cxn ang="0">
                  <a:pos x="664" y="785"/>
                </a:cxn>
                <a:cxn ang="0">
                  <a:pos x="664" y="1455"/>
                </a:cxn>
                <a:cxn ang="0">
                  <a:pos x="679" y="1471"/>
                </a:cxn>
                <a:cxn ang="0">
                  <a:pos x="727" y="1471"/>
                </a:cxn>
                <a:cxn ang="0">
                  <a:pos x="727" y="1455"/>
                </a:cxn>
                <a:cxn ang="0">
                  <a:pos x="743" y="1438"/>
                </a:cxn>
                <a:cxn ang="0">
                  <a:pos x="743" y="1406"/>
                </a:cxn>
                <a:cxn ang="0">
                  <a:pos x="743" y="785"/>
                </a:cxn>
              </a:cxnLst>
              <a:rect l="0" t="0" r="r" b="b"/>
              <a:pathLst>
                <a:path w="1406" h="1471">
                  <a:moveTo>
                    <a:pt x="743" y="785"/>
                  </a:moveTo>
                  <a:lnTo>
                    <a:pt x="1390" y="785"/>
                  </a:lnTo>
                  <a:lnTo>
                    <a:pt x="1406" y="768"/>
                  </a:lnTo>
                  <a:lnTo>
                    <a:pt x="1406" y="719"/>
                  </a:lnTo>
                  <a:lnTo>
                    <a:pt x="1390" y="703"/>
                  </a:lnTo>
                  <a:lnTo>
                    <a:pt x="743" y="703"/>
                  </a:lnTo>
                  <a:lnTo>
                    <a:pt x="743" y="33"/>
                  </a:lnTo>
                  <a:lnTo>
                    <a:pt x="727" y="16"/>
                  </a:lnTo>
                  <a:lnTo>
                    <a:pt x="695" y="0"/>
                  </a:lnTo>
                  <a:lnTo>
                    <a:pt x="664" y="33"/>
                  </a:lnTo>
                  <a:lnTo>
                    <a:pt x="664" y="703"/>
                  </a:lnTo>
                  <a:lnTo>
                    <a:pt x="16" y="703"/>
                  </a:lnTo>
                  <a:lnTo>
                    <a:pt x="0" y="719"/>
                  </a:lnTo>
                  <a:lnTo>
                    <a:pt x="0" y="752"/>
                  </a:lnTo>
                  <a:lnTo>
                    <a:pt x="32" y="785"/>
                  </a:lnTo>
                  <a:lnTo>
                    <a:pt x="664" y="785"/>
                  </a:lnTo>
                  <a:lnTo>
                    <a:pt x="664" y="1455"/>
                  </a:lnTo>
                  <a:lnTo>
                    <a:pt x="679" y="1471"/>
                  </a:lnTo>
                  <a:lnTo>
                    <a:pt x="727" y="1471"/>
                  </a:lnTo>
                  <a:lnTo>
                    <a:pt x="727" y="1455"/>
                  </a:lnTo>
                  <a:lnTo>
                    <a:pt x="743" y="1438"/>
                  </a:lnTo>
                  <a:lnTo>
                    <a:pt x="743" y="1406"/>
                  </a:lnTo>
                  <a:lnTo>
                    <a:pt x="743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6" name="Freeform 264"/>
            <p:cNvSpPr>
              <a:spLocks noEditPoints="1"/>
            </p:cNvSpPr>
            <p:nvPr/>
          </p:nvSpPr>
          <p:spPr bwMode="auto">
            <a:xfrm>
              <a:off x="8607" y="5213"/>
              <a:ext cx="932" cy="1487"/>
            </a:xfrm>
            <a:custGeom>
              <a:avLst/>
              <a:gdLst/>
              <a:ahLst/>
              <a:cxnLst>
                <a:cxn ang="0">
                  <a:pos x="0" y="1111"/>
                </a:cxn>
                <a:cxn ang="0">
                  <a:pos x="568" y="1111"/>
                </a:cxn>
                <a:cxn ang="0">
                  <a:pos x="568" y="1340"/>
                </a:cxn>
                <a:cxn ang="0">
                  <a:pos x="553" y="1373"/>
                </a:cxn>
                <a:cxn ang="0">
                  <a:pos x="537" y="1389"/>
                </a:cxn>
                <a:cxn ang="0">
                  <a:pos x="474" y="1422"/>
                </a:cxn>
                <a:cxn ang="0">
                  <a:pos x="363" y="1422"/>
                </a:cxn>
                <a:cxn ang="0">
                  <a:pos x="363" y="1487"/>
                </a:cxn>
                <a:cxn ang="0">
                  <a:pos x="932" y="1487"/>
                </a:cxn>
                <a:cxn ang="0">
                  <a:pos x="932" y="1422"/>
                </a:cxn>
                <a:cxn ang="0">
                  <a:pos x="821" y="1422"/>
                </a:cxn>
                <a:cxn ang="0">
                  <a:pos x="774" y="1406"/>
                </a:cxn>
                <a:cxn ang="0">
                  <a:pos x="742" y="1389"/>
                </a:cxn>
                <a:cxn ang="0">
                  <a:pos x="726" y="1373"/>
                </a:cxn>
                <a:cxn ang="0">
                  <a:pos x="726" y="1111"/>
                </a:cxn>
                <a:cxn ang="0">
                  <a:pos x="932" y="1111"/>
                </a:cxn>
                <a:cxn ang="0">
                  <a:pos x="932" y="1062"/>
                </a:cxn>
                <a:cxn ang="0">
                  <a:pos x="726" y="1062"/>
                </a:cxn>
                <a:cxn ang="0">
                  <a:pos x="726" y="16"/>
                </a:cxn>
                <a:cxn ang="0">
                  <a:pos x="711" y="0"/>
                </a:cxn>
                <a:cxn ang="0">
                  <a:pos x="663" y="0"/>
                </a:cxn>
                <a:cxn ang="0">
                  <a:pos x="647" y="16"/>
                </a:cxn>
                <a:cxn ang="0">
                  <a:pos x="0" y="1062"/>
                </a:cxn>
                <a:cxn ang="0">
                  <a:pos x="0" y="1111"/>
                </a:cxn>
                <a:cxn ang="0">
                  <a:pos x="568" y="1062"/>
                </a:cxn>
                <a:cxn ang="0">
                  <a:pos x="63" y="1062"/>
                </a:cxn>
                <a:cxn ang="0">
                  <a:pos x="568" y="229"/>
                </a:cxn>
                <a:cxn ang="0">
                  <a:pos x="568" y="1062"/>
                </a:cxn>
              </a:cxnLst>
              <a:rect l="0" t="0" r="r" b="b"/>
              <a:pathLst>
                <a:path w="932" h="1487">
                  <a:moveTo>
                    <a:pt x="0" y="1111"/>
                  </a:moveTo>
                  <a:lnTo>
                    <a:pt x="568" y="1111"/>
                  </a:lnTo>
                  <a:lnTo>
                    <a:pt x="568" y="1340"/>
                  </a:lnTo>
                  <a:lnTo>
                    <a:pt x="553" y="1373"/>
                  </a:lnTo>
                  <a:lnTo>
                    <a:pt x="537" y="1389"/>
                  </a:lnTo>
                  <a:lnTo>
                    <a:pt x="474" y="1422"/>
                  </a:lnTo>
                  <a:lnTo>
                    <a:pt x="363" y="1422"/>
                  </a:lnTo>
                  <a:lnTo>
                    <a:pt x="363" y="1487"/>
                  </a:lnTo>
                  <a:lnTo>
                    <a:pt x="932" y="1487"/>
                  </a:lnTo>
                  <a:lnTo>
                    <a:pt x="932" y="1422"/>
                  </a:lnTo>
                  <a:lnTo>
                    <a:pt x="821" y="1422"/>
                  </a:lnTo>
                  <a:lnTo>
                    <a:pt x="774" y="1406"/>
                  </a:lnTo>
                  <a:lnTo>
                    <a:pt x="742" y="1389"/>
                  </a:lnTo>
                  <a:lnTo>
                    <a:pt x="726" y="1373"/>
                  </a:lnTo>
                  <a:lnTo>
                    <a:pt x="726" y="1111"/>
                  </a:lnTo>
                  <a:lnTo>
                    <a:pt x="932" y="1111"/>
                  </a:lnTo>
                  <a:lnTo>
                    <a:pt x="932" y="1062"/>
                  </a:lnTo>
                  <a:lnTo>
                    <a:pt x="726" y="1062"/>
                  </a:lnTo>
                  <a:lnTo>
                    <a:pt x="726" y="16"/>
                  </a:lnTo>
                  <a:lnTo>
                    <a:pt x="711" y="0"/>
                  </a:lnTo>
                  <a:lnTo>
                    <a:pt x="663" y="0"/>
                  </a:lnTo>
                  <a:lnTo>
                    <a:pt x="647" y="16"/>
                  </a:lnTo>
                  <a:lnTo>
                    <a:pt x="0" y="1062"/>
                  </a:lnTo>
                  <a:lnTo>
                    <a:pt x="0" y="1111"/>
                  </a:lnTo>
                  <a:close/>
                  <a:moveTo>
                    <a:pt x="568" y="1062"/>
                  </a:moveTo>
                  <a:lnTo>
                    <a:pt x="63" y="1062"/>
                  </a:lnTo>
                  <a:lnTo>
                    <a:pt x="568" y="229"/>
                  </a:lnTo>
                  <a:lnTo>
                    <a:pt x="568" y="10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7" name="Freeform 265"/>
            <p:cNvSpPr>
              <a:spLocks/>
            </p:cNvSpPr>
            <p:nvPr/>
          </p:nvSpPr>
          <p:spPr bwMode="auto">
            <a:xfrm>
              <a:off x="9665" y="5720"/>
              <a:ext cx="1058" cy="997"/>
            </a:xfrm>
            <a:custGeom>
              <a:avLst/>
              <a:gdLst/>
              <a:ahLst/>
              <a:cxnLst>
                <a:cxn ang="0">
                  <a:pos x="648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5" y="49"/>
                </a:cxn>
                <a:cxn ang="0">
                  <a:pos x="964" y="81"/>
                </a:cxn>
                <a:cxn ang="0">
                  <a:pos x="885" y="130"/>
                </a:cxn>
                <a:cxn ang="0">
                  <a:pos x="869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8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1" y="359"/>
                </a:cxn>
                <a:cxn ang="0">
                  <a:pos x="174" y="196"/>
                </a:cxn>
                <a:cxn ang="0">
                  <a:pos x="332" y="65"/>
                </a:cxn>
                <a:cxn ang="0">
                  <a:pos x="427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90" y="376"/>
                </a:cxn>
                <a:cxn ang="0">
                  <a:pos x="411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90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2" y="948"/>
                </a:cxn>
                <a:cxn ang="0">
                  <a:pos x="111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7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8" y="997"/>
                </a:cxn>
                <a:cxn ang="0">
                  <a:pos x="869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4" y="637"/>
                </a:cxn>
                <a:cxn ang="0">
                  <a:pos x="869" y="817"/>
                </a:cxn>
                <a:cxn ang="0">
                  <a:pos x="727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8" y="310"/>
                </a:cxn>
              </a:cxnLst>
              <a:rect l="0" t="0" r="r" b="b"/>
              <a:pathLst>
                <a:path w="1058" h="997">
                  <a:moveTo>
                    <a:pt x="648" y="310"/>
                  </a:moveTo>
                  <a:lnTo>
                    <a:pt x="648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7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5" y="49"/>
                  </a:lnTo>
                  <a:lnTo>
                    <a:pt x="916" y="65"/>
                  </a:lnTo>
                  <a:lnTo>
                    <a:pt x="964" y="81"/>
                  </a:lnTo>
                  <a:lnTo>
                    <a:pt x="916" y="98"/>
                  </a:lnTo>
                  <a:lnTo>
                    <a:pt x="885" y="130"/>
                  </a:lnTo>
                  <a:lnTo>
                    <a:pt x="869" y="163"/>
                  </a:lnTo>
                  <a:lnTo>
                    <a:pt x="869" y="228"/>
                  </a:lnTo>
                  <a:lnTo>
                    <a:pt x="885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7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4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8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1" y="0"/>
                  </a:lnTo>
                  <a:lnTo>
                    <a:pt x="284" y="32"/>
                  </a:lnTo>
                  <a:lnTo>
                    <a:pt x="190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5" y="376"/>
                  </a:lnTo>
                  <a:lnTo>
                    <a:pt x="111" y="359"/>
                  </a:lnTo>
                  <a:lnTo>
                    <a:pt x="111" y="343"/>
                  </a:lnTo>
                  <a:lnTo>
                    <a:pt x="174" y="196"/>
                  </a:lnTo>
                  <a:lnTo>
                    <a:pt x="253" y="114"/>
                  </a:lnTo>
                  <a:lnTo>
                    <a:pt x="332" y="65"/>
                  </a:lnTo>
                  <a:lnTo>
                    <a:pt x="411" y="49"/>
                  </a:lnTo>
                  <a:lnTo>
                    <a:pt x="427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90" y="376"/>
                  </a:lnTo>
                  <a:lnTo>
                    <a:pt x="458" y="523"/>
                  </a:lnTo>
                  <a:lnTo>
                    <a:pt x="411" y="735"/>
                  </a:lnTo>
                  <a:lnTo>
                    <a:pt x="348" y="866"/>
                  </a:lnTo>
                  <a:lnTo>
                    <a:pt x="300" y="915"/>
                  </a:lnTo>
                  <a:lnTo>
                    <a:pt x="253" y="948"/>
                  </a:lnTo>
                  <a:lnTo>
                    <a:pt x="205" y="964"/>
                  </a:lnTo>
                  <a:lnTo>
                    <a:pt x="174" y="964"/>
                  </a:lnTo>
                  <a:lnTo>
                    <a:pt x="142" y="948"/>
                  </a:lnTo>
                  <a:lnTo>
                    <a:pt x="95" y="931"/>
                  </a:lnTo>
                  <a:lnTo>
                    <a:pt x="126" y="915"/>
                  </a:lnTo>
                  <a:lnTo>
                    <a:pt x="190" y="850"/>
                  </a:lnTo>
                  <a:lnTo>
                    <a:pt x="190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2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2" y="948"/>
                  </a:lnTo>
                  <a:lnTo>
                    <a:pt x="63" y="964"/>
                  </a:lnTo>
                  <a:lnTo>
                    <a:pt x="111" y="997"/>
                  </a:lnTo>
                  <a:lnTo>
                    <a:pt x="253" y="997"/>
                  </a:lnTo>
                  <a:lnTo>
                    <a:pt x="300" y="964"/>
                  </a:lnTo>
                  <a:lnTo>
                    <a:pt x="348" y="948"/>
                  </a:lnTo>
                  <a:lnTo>
                    <a:pt x="379" y="915"/>
                  </a:lnTo>
                  <a:lnTo>
                    <a:pt x="411" y="850"/>
                  </a:lnTo>
                  <a:lnTo>
                    <a:pt x="427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8" y="997"/>
                  </a:lnTo>
                  <a:lnTo>
                    <a:pt x="774" y="964"/>
                  </a:lnTo>
                  <a:lnTo>
                    <a:pt x="869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4" y="637"/>
                  </a:lnTo>
                  <a:lnTo>
                    <a:pt x="932" y="670"/>
                  </a:lnTo>
                  <a:lnTo>
                    <a:pt x="869" y="817"/>
                  </a:lnTo>
                  <a:lnTo>
                    <a:pt x="790" y="899"/>
                  </a:lnTo>
                  <a:lnTo>
                    <a:pt x="727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9" y="604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8" name="Freeform 266"/>
            <p:cNvSpPr>
              <a:spLocks/>
            </p:cNvSpPr>
            <p:nvPr/>
          </p:nvSpPr>
          <p:spPr bwMode="auto">
            <a:xfrm>
              <a:off x="10929" y="4772"/>
              <a:ext cx="663" cy="1029"/>
            </a:xfrm>
            <a:custGeom>
              <a:avLst/>
              <a:gdLst/>
              <a:ahLst/>
              <a:cxnLst>
                <a:cxn ang="0">
                  <a:pos x="663" y="751"/>
                </a:cxn>
                <a:cxn ang="0">
                  <a:pos x="600" y="751"/>
                </a:cxn>
                <a:cxn ang="0">
                  <a:pos x="600" y="784"/>
                </a:cxn>
                <a:cxn ang="0">
                  <a:pos x="584" y="833"/>
                </a:cxn>
                <a:cxn ang="0">
                  <a:pos x="584" y="866"/>
                </a:cxn>
                <a:cxn ang="0">
                  <a:pos x="568" y="882"/>
                </a:cxn>
                <a:cxn ang="0">
                  <a:pos x="553" y="882"/>
                </a:cxn>
                <a:cxn ang="0">
                  <a:pos x="521" y="899"/>
                </a:cxn>
                <a:cxn ang="0">
                  <a:pos x="142" y="899"/>
                </a:cxn>
                <a:cxn ang="0">
                  <a:pos x="237" y="801"/>
                </a:cxn>
                <a:cxn ang="0">
                  <a:pos x="316" y="735"/>
                </a:cxn>
                <a:cxn ang="0">
                  <a:pos x="442" y="637"/>
                </a:cxn>
                <a:cxn ang="0">
                  <a:pos x="553" y="539"/>
                </a:cxn>
                <a:cxn ang="0">
                  <a:pos x="632" y="441"/>
                </a:cxn>
                <a:cxn ang="0">
                  <a:pos x="663" y="310"/>
                </a:cxn>
                <a:cxn ang="0">
                  <a:pos x="632" y="179"/>
                </a:cxn>
                <a:cxn ang="0">
                  <a:pos x="553" y="81"/>
                </a:cxn>
                <a:cxn ang="0">
                  <a:pos x="442" y="32"/>
                </a:cxn>
                <a:cxn ang="0">
                  <a:pos x="316" y="0"/>
                </a:cxn>
                <a:cxn ang="0">
                  <a:pos x="189" y="32"/>
                </a:cxn>
                <a:cxn ang="0">
                  <a:pos x="79" y="98"/>
                </a:cxn>
                <a:cxn ang="0">
                  <a:pos x="16" y="179"/>
                </a:cxn>
                <a:cxn ang="0">
                  <a:pos x="0" y="277"/>
                </a:cxn>
                <a:cxn ang="0">
                  <a:pos x="0" y="310"/>
                </a:cxn>
                <a:cxn ang="0">
                  <a:pos x="16" y="343"/>
                </a:cxn>
                <a:cxn ang="0">
                  <a:pos x="31" y="359"/>
                </a:cxn>
                <a:cxn ang="0">
                  <a:pos x="63" y="359"/>
                </a:cxn>
                <a:cxn ang="0">
                  <a:pos x="79" y="376"/>
                </a:cxn>
                <a:cxn ang="0">
                  <a:pos x="110" y="359"/>
                </a:cxn>
                <a:cxn ang="0">
                  <a:pos x="142" y="326"/>
                </a:cxn>
                <a:cxn ang="0">
                  <a:pos x="158" y="294"/>
                </a:cxn>
                <a:cxn ang="0">
                  <a:pos x="158" y="277"/>
                </a:cxn>
                <a:cxn ang="0">
                  <a:pos x="142" y="245"/>
                </a:cxn>
                <a:cxn ang="0">
                  <a:pos x="110" y="212"/>
                </a:cxn>
                <a:cxn ang="0">
                  <a:pos x="63" y="212"/>
                </a:cxn>
                <a:cxn ang="0">
                  <a:pos x="94" y="147"/>
                </a:cxn>
                <a:cxn ang="0">
                  <a:pos x="189" y="81"/>
                </a:cxn>
                <a:cxn ang="0">
                  <a:pos x="237" y="65"/>
                </a:cxn>
                <a:cxn ang="0">
                  <a:pos x="347" y="65"/>
                </a:cxn>
                <a:cxn ang="0">
                  <a:pos x="395" y="81"/>
                </a:cxn>
                <a:cxn ang="0">
                  <a:pos x="442" y="114"/>
                </a:cxn>
                <a:cxn ang="0">
                  <a:pos x="474" y="163"/>
                </a:cxn>
                <a:cxn ang="0">
                  <a:pos x="489" y="196"/>
                </a:cxn>
                <a:cxn ang="0">
                  <a:pos x="505" y="261"/>
                </a:cxn>
                <a:cxn ang="0">
                  <a:pos x="505" y="310"/>
                </a:cxn>
                <a:cxn ang="0">
                  <a:pos x="489" y="425"/>
                </a:cxn>
                <a:cxn ang="0">
                  <a:pos x="426" y="539"/>
                </a:cxn>
                <a:cxn ang="0">
                  <a:pos x="379" y="604"/>
                </a:cxn>
                <a:cxn ang="0">
                  <a:pos x="16" y="964"/>
                </a:cxn>
                <a:cxn ang="0">
                  <a:pos x="0" y="980"/>
                </a:cxn>
                <a:cxn ang="0">
                  <a:pos x="0" y="1029"/>
                </a:cxn>
                <a:cxn ang="0">
                  <a:pos x="616" y="1029"/>
                </a:cxn>
                <a:cxn ang="0">
                  <a:pos x="663" y="751"/>
                </a:cxn>
              </a:cxnLst>
              <a:rect l="0" t="0" r="r" b="b"/>
              <a:pathLst>
                <a:path w="663" h="1029">
                  <a:moveTo>
                    <a:pt x="663" y="751"/>
                  </a:moveTo>
                  <a:lnTo>
                    <a:pt x="600" y="751"/>
                  </a:lnTo>
                  <a:lnTo>
                    <a:pt x="600" y="784"/>
                  </a:lnTo>
                  <a:lnTo>
                    <a:pt x="584" y="833"/>
                  </a:lnTo>
                  <a:lnTo>
                    <a:pt x="584" y="866"/>
                  </a:lnTo>
                  <a:lnTo>
                    <a:pt x="568" y="882"/>
                  </a:lnTo>
                  <a:lnTo>
                    <a:pt x="553" y="882"/>
                  </a:lnTo>
                  <a:lnTo>
                    <a:pt x="521" y="899"/>
                  </a:lnTo>
                  <a:lnTo>
                    <a:pt x="142" y="899"/>
                  </a:lnTo>
                  <a:lnTo>
                    <a:pt x="237" y="801"/>
                  </a:lnTo>
                  <a:lnTo>
                    <a:pt x="316" y="735"/>
                  </a:lnTo>
                  <a:lnTo>
                    <a:pt x="442" y="637"/>
                  </a:lnTo>
                  <a:lnTo>
                    <a:pt x="553" y="539"/>
                  </a:lnTo>
                  <a:lnTo>
                    <a:pt x="632" y="441"/>
                  </a:lnTo>
                  <a:lnTo>
                    <a:pt x="663" y="310"/>
                  </a:lnTo>
                  <a:lnTo>
                    <a:pt x="632" y="179"/>
                  </a:lnTo>
                  <a:lnTo>
                    <a:pt x="553" y="81"/>
                  </a:lnTo>
                  <a:lnTo>
                    <a:pt x="442" y="32"/>
                  </a:lnTo>
                  <a:lnTo>
                    <a:pt x="316" y="0"/>
                  </a:lnTo>
                  <a:lnTo>
                    <a:pt x="189" y="32"/>
                  </a:lnTo>
                  <a:lnTo>
                    <a:pt x="79" y="98"/>
                  </a:lnTo>
                  <a:lnTo>
                    <a:pt x="16" y="179"/>
                  </a:lnTo>
                  <a:lnTo>
                    <a:pt x="0" y="277"/>
                  </a:lnTo>
                  <a:lnTo>
                    <a:pt x="0" y="310"/>
                  </a:lnTo>
                  <a:lnTo>
                    <a:pt x="16" y="343"/>
                  </a:lnTo>
                  <a:lnTo>
                    <a:pt x="31" y="359"/>
                  </a:lnTo>
                  <a:lnTo>
                    <a:pt x="63" y="359"/>
                  </a:lnTo>
                  <a:lnTo>
                    <a:pt x="79" y="376"/>
                  </a:lnTo>
                  <a:lnTo>
                    <a:pt x="110" y="359"/>
                  </a:lnTo>
                  <a:lnTo>
                    <a:pt x="142" y="326"/>
                  </a:lnTo>
                  <a:lnTo>
                    <a:pt x="158" y="294"/>
                  </a:lnTo>
                  <a:lnTo>
                    <a:pt x="158" y="277"/>
                  </a:lnTo>
                  <a:lnTo>
                    <a:pt x="142" y="245"/>
                  </a:lnTo>
                  <a:lnTo>
                    <a:pt x="110" y="212"/>
                  </a:lnTo>
                  <a:lnTo>
                    <a:pt x="63" y="212"/>
                  </a:lnTo>
                  <a:lnTo>
                    <a:pt x="94" y="147"/>
                  </a:lnTo>
                  <a:lnTo>
                    <a:pt x="189" y="81"/>
                  </a:lnTo>
                  <a:lnTo>
                    <a:pt x="237" y="65"/>
                  </a:lnTo>
                  <a:lnTo>
                    <a:pt x="347" y="65"/>
                  </a:lnTo>
                  <a:lnTo>
                    <a:pt x="395" y="81"/>
                  </a:lnTo>
                  <a:lnTo>
                    <a:pt x="442" y="114"/>
                  </a:lnTo>
                  <a:lnTo>
                    <a:pt x="474" y="163"/>
                  </a:lnTo>
                  <a:lnTo>
                    <a:pt x="489" y="196"/>
                  </a:lnTo>
                  <a:lnTo>
                    <a:pt x="505" y="261"/>
                  </a:lnTo>
                  <a:lnTo>
                    <a:pt x="505" y="310"/>
                  </a:lnTo>
                  <a:lnTo>
                    <a:pt x="489" y="425"/>
                  </a:lnTo>
                  <a:lnTo>
                    <a:pt x="426" y="539"/>
                  </a:lnTo>
                  <a:lnTo>
                    <a:pt x="379" y="604"/>
                  </a:lnTo>
                  <a:lnTo>
                    <a:pt x="16" y="964"/>
                  </a:lnTo>
                  <a:lnTo>
                    <a:pt x="0" y="980"/>
                  </a:lnTo>
                  <a:lnTo>
                    <a:pt x="0" y="1029"/>
                  </a:lnTo>
                  <a:lnTo>
                    <a:pt x="616" y="1029"/>
                  </a:lnTo>
                  <a:lnTo>
                    <a:pt x="663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9" name="Freeform 267"/>
            <p:cNvSpPr>
              <a:spLocks/>
            </p:cNvSpPr>
            <p:nvPr/>
          </p:nvSpPr>
          <p:spPr bwMode="auto">
            <a:xfrm>
              <a:off x="12398" y="5409"/>
              <a:ext cx="1406" cy="1471"/>
            </a:xfrm>
            <a:custGeom>
              <a:avLst/>
              <a:gdLst/>
              <a:ahLst/>
              <a:cxnLst>
                <a:cxn ang="0">
                  <a:pos x="742" y="785"/>
                </a:cxn>
                <a:cxn ang="0">
                  <a:pos x="1390" y="785"/>
                </a:cxn>
                <a:cxn ang="0">
                  <a:pos x="1406" y="768"/>
                </a:cxn>
                <a:cxn ang="0">
                  <a:pos x="1406" y="719"/>
                </a:cxn>
                <a:cxn ang="0">
                  <a:pos x="1390" y="703"/>
                </a:cxn>
                <a:cxn ang="0">
                  <a:pos x="742" y="703"/>
                </a:cxn>
                <a:cxn ang="0">
                  <a:pos x="742" y="33"/>
                </a:cxn>
                <a:cxn ang="0">
                  <a:pos x="726" y="16"/>
                </a:cxn>
                <a:cxn ang="0">
                  <a:pos x="695" y="0"/>
                </a:cxn>
                <a:cxn ang="0">
                  <a:pos x="663" y="33"/>
                </a:cxn>
                <a:cxn ang="0">
                  <a:pos x="663" y="703"/>
                </a:cxn>
                <a:cxn ang="0">
                  <a:pos x="16" y="703"/>
                </a:cxn>
                <a:cxn ang="0">
                  <a:pos x="0" y="719"/>
                </a:cxn>
                <a:cxn ang="0">
                  <a:pos x="0" y="752"/>
                </a:cxn>
                <a:cxn ang="0">
                  <a:pos x="31" y="785"/>
                </a:cxn>
                <a:cxn ang="0">
                  <a:pos x="663" y="785"/>
                </a:cxn>
                <a:cxn ang="0">
                  <a:pos x="663" y="1455"/>
                </a:cxn>
                <a:cxn ang="0">
                  <a:pos x="679" y="1471"/>
                </a:cxn>
                <a:cxn ang="0">
                  <a:pos x="726" y="1471"/>
                </a:cxn>
                <a:cxn ang="0">
                  <a:pos x="726" y="1455"/>
                </a:cxn>
                <a:cxn ang="0">
                  <a:pos x="742" y="1438"/>
                </a:cxn>
                <a:cxn ang="0">
                  <a:pos x="742" y="1406"/>
                </a:cxn>
                <a:cxn ang="0">
                  <a:pos x="742" y="785"/>
                </a:cxn>
              </a:cxnLst>
              <a:rect l="0" t="0" r="r" b="b"/>
              <a:pathLst>
                <a:path w="1406" h="1471">
                  <a:moveTo>
                    <a:pt x="742" y="785"/>
                  </a:moveTo>
                  <a:lnTo>
                    <a:pt x="1390" y="785"/>
                  </a:lnTo>
                  <a:lnTo>
                    <a:pt x="1406" y="768"/>
                  </a:lnTo>
                  <a:lnTo>
                    <a:pt x="1406" y="719"/>
                  </a:lnTo>
                  <a:lnTo>
                    <a:pt x="1390" y="703"/>
                  </a:lnTo>
                  <a:lnTo>
                    <a:pt x="742" y="703"/>
                  </a:lnTo>
                  <a:lnTo>
                    <a:pt x="742" y="33"/>
                  </a:lnTo>
                  <a:lnTo>
                    <a:pt x="726" y="16"/>
                  </a:lnTo>
                  <a:lnTo>
                    <a:pt x="695" y="0"/>
                  </a:lnTo>
                  <a:lnTo>
                    <a:pt x="663" y="33"/>
                  </a:lnTo>
                  <a:lnTo>
                    <a:pt x="663" y="703"/>
                  </a:lnTo>
                  <a:lnTo>
                    <a:pt x="16" y="703"/>
                  </a:lnTo>
                  <a:lnTo>
                    <a:pt x="0" y="719"/>
                  </a:lnTo>
                  <a:lnTo>
                    <a:pt x="0" y="752"/>
                  </a:lnTo>
                  <a:lnTo>
                    <a:pt x="31" y="785"/>
                  </a:lnTo>
                  <a:lnTo>
                    <a:pt x="663" y="785"/>
                  </a:lnTo>
                  <a:lnTo>
                    <a:pt x="663" y="1455"/>
                  </a:lnTo>
                  <a:lnTo>
                    <a:pt x="679" y="1471"/>
                  </a:lnTo>
                  <a:lnTo>
                    <a:pt x="726" y="1471"/>
                  </a:lnTo>
                  <a:lnTo>
                    <a:pt x="726" y="1455"/>
                  </a:lnTo>
                  <a:lnTo>
                    <a:pt x="742" y="1438"/>
                  </a:lnTo>
                  <a:lnTo>
                    <a:pt x="742" y="1406"/>
                  </a:lnTo>
                  <a:lnTo>
                    <a:pt x="742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0" name="Freeform 268"/>
            <p:cNvSpPr>
              <a:spLocks/>
            </p:cNvSpPr>
            <p:nvPr/>
          </p:nvSpPr>
          <p:spPr bwMode="auto">
            <a:xfrm>
              <a:off x="14499" y="5229"/>
              <a:ext cx="837" cy="1520"/>
            </a:xfrm>
            <a:custGeom>
              <a:avLst/>
              <a:gdLst/>
              <a:ahLst/>
              <a:cxnLst>
                <a:cxn ang="0">
                  <a:pos x="805" y="850"/>
                </a:cxn>
                <a:cxn ang="0">
                  <a:pos x="600" y="589"/>
                </a:cxn>
                <a:cxn ang="0">
                  <a:pos x="300" y="572"/>
                </a:cxn>
                <a:cxn ang="0">
                  <a:pos x="173" y="229"/>
                </a:cxn>
                <a:cxn ang="0">
                  <a:pos x="284" y="245"/>
                </a:cxn>
                <a:cxn ang="0">
                  <a:pos x="521" y="229"/>
                </a:cxn>
                <a:cxn ang="0">
                  <a:pos x="742" y="82"/>
                </a:cxn>
                <a:cxn ang="0">
                  <a:pos x="758" y="17"/>
                </a:cxn>
                <a:cxn ang="0">
                  <a:pos x="726" y="17"/>
                </a:cxn>
                <a:cxn ang="0">
                  <a:pos x="568" y="66"/>
                </a:cxn>
                <a:cxn ang="0">
                  <a:pos x="300" y="66"/>
                </a:cxn>
                <a:cxn ang="0">
                  <a:pos x="142" y="17"/>
                </a:cxn>
                <a:cxn ang="0">
                  <a:pos x="110" y="17"/>
                </a:cxn>
                <a:cxn ang="0">
                  <a:pos x="142" y="768"/>
                </a:cxn>
                <a:cxn ang="0">
                  <a:pos x="237" y="654"/>
                </a:cxn>
                <a:cxn ang="0">
                  <a:pos x="442" y="589"/>
                </a:cxn>
                <a:cxn ang="0">
                  <a:pos x="568" y="654"/>
                </a:cxn>
                <a:cxn ang="0">
                  <a:pos x="616" y="736"/>
                </a:cxn>
                <a:cxn ang="0">
                  <a:pos x="663" y="1014"/>
                </a:cxn>
                <a:cxn ang="0">
                  <a:pos x="647" y="1210"/>
                </a:cxn>
                <a:cxn ang="0">
                  <a:pos x="553" y="1373"/>
                </a:cxn>
                <a:cxn ang="0">
                  <a:pos x="442" y="1455"/>
                </a:cxn>
                <a:cxn ang="0">
                  <a:pos x="237" y="1422"/>
                </a:cxn>
                <a:cxn ang="0">
                  <a:pos x="63" y="1210"/>
                </a:cxn>
                <a:cxn ang="0">
                  <a:pos x="173" y="1193"/>
                </a:cxn>
                <a:cxn ang="0">
                  <a:pos x="205" y="1144"/>
                </a:cxn>
                <a:cxn ang="0">
                  <a:pos x="173" y="1030"/>
                </a:cxn>
                <a:cxn ang="0">
                  <a:pos x="94" y="997"/>
                </a:cxn>
                <a:cxn ang="0">
                  <a:pos x="63" y="1014"/>
                </a:cxn>
                <a:cxn ang="0">
                  <a:pos x="0" y="1079"/>
                </a:cxn>
                <a:cxn ang="0">
                  <a:pos x="31" y="1259"/>
                </a:cxn>
                <a:cxn ang="0">
                  <a:pos x="221" y="1488"/>
                </a:cxn>
                <a:cxn ang="0">
                  <a:pos x="553" y="1488"/>
                </a:cxn>
                <a:cxn ang="0">
                  <a:pos x="805" y="1226"/>
                </a:cxn>
              </a:cxnLst>
              <a:rect l="0" t="0" r="r" b="b"/>
              <a:pathLst>
                <a:path w="837" h="1520">
                  <a:moveTo>
                    <a:pt x="837" y="1030"/>
                  </a:moveTo>
                  <a:lnTo>
                    <a:pt x="805" y="850"/>
                  </a:lnTo>
                  <a:lnTo>
                    <a:pt x="726" y="687"/>
                  </a:lnTo>
                  <a:lnTo>
                    <a:pt x="600" y="589"/>
                  </a:lnTo>
                  <a:lnTo>
                    <a:pt x="442" y="540"/>
                  </a:lnTo>
                  <a:lnTo>
                    <a:pt x="300" y="572"/>
                  </a:lnTo>
                  <a:lnTo>
                    <a:pt x="173" y="654"/>
                  </a:lnTo>
                  <a:lnTo>
                    <a:pt x="173" y="229"/>
                  </a:lnTo>
                  <a:lnTo>
                    <a:pt x="221" y="245"/>
                  </a:lnTo>
                  <a:lnTo>
                    <a:pt x="284" y="245"/>
                  </a:lnTo>
                  <a:lnTo>
                    <a:pt x="347" y="262"/>
                  </a:lnTo>
                  <a:lnTo>
                    <a:pt x="521" y="229"/>
                  </a:lnTo>
                  <a:lnTo>
                    <a:pt x="647" y="147"/>
                  </a:lnTo>
                  <a:lnTo>
                    <a:pt x="742" y="82"/>
                  </a:lnTo>
                  <a:lnTo>
                    <a:pt x="758" y="33"/>
                  </a:lnTo>
                  <a:lnTo>
                    <a:pt x="758" y="17"/>
                  </a:lnTo>
                  <a:lnTo>
                    <a:pt x="742" y="0"/>
                  </a:lnTo>
                  <a:lnTo>
                    <a:pt x="726" y="17"/>
                  </a:lnTo>
                  <a:lnTo>
                    <a:pt x="663" y="33"/>
                  </a:lnTo>
                  <a:lnTo>
                    <a:pt x="568" y="66"/>
                  </a:lnTo>
                  <a:lnTo>
                    <a:pt x="426" y="82"/>
                  </a:lnTo>
                  <a:lnTo>
                    <a:pt x="300" y="66"/>
                  </a:lnTo>
                  <a:lnTo>
                    <a:pt x="158" y="17"/>
                  </a:lnTo>
                  <a:lnTo>
                    <a:pt x="142" y="17"/>
                  </a:lnTo>
                  <a:lnTo>
                    <a:pt x="126" y="0"/>
                  </a:lnTo>
                  <a:lnTo>
                    <a:pt x="110" y="17"/>
                  </a:lnTo>
                  <a:lnTo>
                    <a:pt x="110" y="768"/>
                  </a:lnTo>
                  <a:lnTo>
                    <a:pt x="142" y="768"/>
                  </a:lnTo>
                  <a:lnTo>
                    <a:pt x="189" y="719"/>
                  </a:lnTo>
                  <a:lnTo>
                    <a:pt x="237" y="654"/>
                  </a:lnTo>
                  <a:lnTo>
                    <a:pt x="331" y="621"/>
                  </a:lnTo>
                  <a:lnTo>
                    <a:pt x="442" y="589"/>
                  </a:lnTo>
                  <a:lnTo>
                    <a:pt x="537" y="621"/>
                  </a:lnTo>
                  <a:lnTo>
                    <a:pt x="568" y="654"/>
                  </a:lnTo>
                  <a:lnTo>
                    <a:pt x="600" y="719"/>
                  </a:lnTo>
                  <a:lnTo>
                    <a:pt x="616" y="736"/>
                  </a:lnTo>
                  <a:lnTo>
                    <a:pt x="647" y="867"/>
                  </a:lnTo>
                  <a:lnTo>
                    <a:pt x="663" y="1014"/>
                  </a:lnTo>
                  <a:lnTo>
                    <a:pt x="663" y="1095"/>
                  </a:lnTo>
                  <a:lnTo>
                    <a:pt x="647" y="1210"/>
                  </a:lnTo>
                  <a:lnTo>
                    <a:pt x="600" y="1308"/>
                  </a:lnTo>
                  <a:lnTo>
                    <a:pt x="553" y="1373"/>
                  </a:lnTo>
                  <a:lnTo>
                    <a:pt x="505" y="1422"/>
                  </a:lnTo>
                  <a:lnTo>
                    <a:pt x="442" y="1455"/>
                  </a:lnTo>
                  <a:lnTo>
                    <a:pt x="379" y="1455"/>
                  </a:lnTo>
                  <a:lnTo>
                    <a:pt x="237" y="1422"/>
                  </a:lnTo>
                  <a:lnTo>
                    <a:pt x="126" y="1341"/>
                  </a:lnTo>
                  <a:lnTo>
                    <a:pt x="63" y="1210"/>
                  </a:lnTo>
                  <a:lnTo>
                    <a:pt x="142" y="1210"/>
                  </a:lnTo>
                  <a:lnTo>
                    <a:pt x="173" y="1193"/>
                  </a:lnTo>
                  <a:lnTo>
                    <a:pt x="189" y="1161"/>
                  </a:lnTo>
                  <a:lnTo>
                    <a:pt x="205" y="1144"/>
                  </a:lnTo>
                  <a:lnTo>
                    <a:pt x="205" y="1063"/>
                  </a:lnTo>
                  <a:lnTo>
                    <a:pt x="173" y="1030"/>
                  </a:lnTo>
                  <a:lnTo>
                    <a:pt x="142" y="1014"/>
                  </a:lnTo>
                  <a:lnTo>
                    <a:pt x="94" y="997"/>
                  </a:lnTo>
                  <a:lnTo>
                    <a:pt x="79" y="997"/>
                  </a:lnTo>
                  <a:lnTo>
                    <a:pt x="63" y="1014"/>
                  </a:lnTo>
                  <a:lnTo>
                    <a:pt x="31" y="1014"/>
                  </a:lnTo>
                  <a:lnTo>
                    <a:pt x="0" y="1079"/>
                  </a:lnTo>
                  <a:lnTo>
                    <a:pt x="0" y="1112"/>
                  </a:lnTo>
                  <a:lnTo>
                    <a:pt x="31" y="1259"/>
                  </a:lnTo>
                  <a:lnTo>
                    <a:pt x="94" y="1390"/>
                  </a:lnTo>
                  <a:lnTo>
                    <a:pt x="221" y="1488"/>
                  </a:lnTo>
                  <a:lnTo>
                    <a:pt x="379" y="1520"/>
                  </a:lnTo>
                  <a:lnTo>
                    <a:pt x="553" y="1488"/>
                  </a:lnTo>
                  <a:lnTo>
                    <a:pt x="710" y="1373"/>
                  </a:lnTo>
                  <a:lnTo>
                    <a:pt x="805" y="1226"/>
                  </a:lnTo>
                  <a:lnTo>
                    <a:pt x="837" y="10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1" name="Freeform 269"/>
            <p:cNvSpPr>
              <a:spLocks/>
            </p:cNvSpPr>
            <p:nvPr/>
          </p:nvSpPr>
          <p:spPr bwMode="auto">
            <a:xfrm>
              <a:off x="15510" y="5720"/>
              <a:ext cx="1058" cy="997"/>
            </a:xfrm>
            <a:custGeom>
              <a:avLst/>
              <a:gdLst/>
              <a:ahLst/>
              <a:cxnLst>
                <a:cxn ang="0">
                  <a:pos x="647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4" y="49"/>
                </a:cxn>
                <a:cxn ang="0">
                  <a:pos x="963" y="81"/>
                </a:cxn>
                <a:cxn ang="0">
                  <a:pos x="884" y="130"/>
                </a:cxn>
                <a:cxn ang="0">
                  <a:pos x="868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0" y="65"/>
                </a:cxn>
                <a:cxn ang="0">
                  <a:pos x="647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0" y="359"/>
                </a:cxn>
                <a:cxn ang="0">
                  <a:pos x="173" y="196"/>
                </a:cxn>
                <a:cxn ang="0">
                  <a:pos x="331" y="65"/>
                </a:cxn>
                <a:cxn ang="0">
                  <a:pos x="426" y="49"/>
                </a:cxn>
                <a:cxn ang="0">
                  <a:pos x="473" y="81"/>
                </a:cxn>
                <a:cxn ang="0">
                  <a:pos x="521" y="196"/>
                </a:cxn>
                <a:cxn ang="0">
                  <a:pos x="489" y="376"/>
                </a:cxn>
                <a:cxn ang="0">
                  <a:pos x="410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89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1" y="948"/>
                </a:cxn>
                <a:cxn ang="0">
                  <a:pos x="110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6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7" y="997"/>
                </a:cxn>
                <a:cxn ang="0">
                  <a:pos x="868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3" y="637"/>
                </a:cxn>
                <a:cxn ang="0">
                  <a:pos x="868" y="817"/>
                </a:cxn>
                <a:cxn ang="0">
                  <a:pos x="726" y="948"/>
                </a:cxn>
                <a:cxn ang="0">
                  <a:pos x="616" y="948"/>
                </a:cxn>
                <a:cxn ang="0">
                  <a:pos x="552" y="899"/>
                </a:cxn>
                <a:cxn ang="0">
                  <a:pos x="537" y="784"/>
                </a:cxn>
                <a:cxn ang="0">
                  <a:pos x="552" y="686"/>
                </a:cxn>
                <a:cxn ang="0">
                  <a:pos x="647" y="310"/>
                </a:cxn>
              </a:cxnLst>
              <a:rect l="0" t="0" r="r" b="b"/>
              <a:pathLst>
                <a:path w="1058" h="997">
                  <a:moveTo>
                    <a:pt x="647" y="310"/>
                  </a:moveTo>
                  <a:lnTo>
                    <a:pt x="647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6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4" y="49"/>
                  </a:lnTo>
                  <a:lnTo>
                    <a:pt x="916" y="65"/>
                  </a:lnTo>
                  <a:lnTo>
                    <a:pt x="963" y="81"/>
                  </a:lnTo>
                  <a:lnTo>
                    <a:pt x="916" y="98"/>
                  </a:lnTo>
                  <a:lnTo>
                    <a:pt x="884" y="130"/>
                  </a:lnTo>
                  <a:lnTo>
                    <a:pt x="868" y="163"/>
                  </a:lnTo>
                  <a:lnTo>
                    <a:pt x="868" y="228"/>
                  </a:lnTo>
                  <a:lnTo>
                    <a:pt x="884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6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3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0" y="65"/>
                  </a:lnTo>
                  <a:lnTo>
                    <a:pt x="679" y="114"/>
                  </a:lnTo>
                  <a:lnTo>
                    <a:pt x="647" y="147"/>
                  </a:lnTo>
                  <a:lnTo>
                    <a:pt x="631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3" y="16"/>
                  </a:lnTo>
                  <a:lnTo>
                    <a:pt x="442" y="16"/>
                  </a:lnTo>
                  <a:lnTo>
                    <a:pt x="410" y="0"/>
                  </a:lnTo>
                  <a:lnTo>
                    <a:pt x="284" y="32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4" y="376"/>
                  </a:lnTo>
                  <a:lnTo>
                    <a:pt x="110" y="359"/>
                  </a:lnTo>
                  <a:lnTo>
                    <a:pt x="110" y="343"/>
                  </a:lnTo>
                  <a:lnTo>
                    <a:pt x="173" y="196"/>
                  </a:lnTo>
                  <a:lnTo>
                    <a:pt x="252" y="114"/>
                  </a:lnTo>
                  <a:lnTo>
                    <a:pt x="331" y="65"/>
                  </a:lnTo>
                  <a:lnTo>
                    <a:pt x="410" y="49"/>
                  </a:lnTo>
                  <a:lnTo>
                    <a:pt x="426" y="49"/>
                  </a:lnTo>
                  <a:lnTo>
                    <a:pt x="458" y="65"/>
                  </a:lnTo>
                  <a:lnTo>
                    <a:pt x="473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89" y="376"/>
                  </a:lnTo>
                  <a:lnTo>
                    <a:pt x="458" y="523"/>
                  </a:lnTo>
                  <a:lnTo>
                    <a:pt x="410" y="735"/>
                  </a:lnTo>
                  <a:lnTo>
                    <a:pt x="347" y="866"/>
                  </a:lnTo>
                  <a:lnTo>
                    <a:pt x="300" y="915"/>
                  </a:lnTo>
                  <a:lnTo>
                    <a:pt x="252" y="948"/>
                  </a:lnTo>
                  <a:lnTo>
                    <a:pt x="205" y="964"/>
                  </a:lnTo>
                  <a:lnTo>
                    <a:pt x="173" y="964"/>
                  </a:lnTo>
                  <a:lnTo>
                    <a:pt x="142" y="948"/>
                  </a:lnTo>
                  <a:lnTo>
                    <a:pt x="94" y="931"/>
                  </a:lnTo>
                  <a:lnTo>
                    <a:pt x="126" y="915"/>
                  </a:lnTo>
                  <a:lnTo>
                    <a:pt x="189" y="850"/>
                  </a:lnTo>
                  <a:lnTo>
                    <a:pt x="189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1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1" y="948"/>
                  </a:lnTo>
                  <a:lnTo>
                    <a:pt x="63" y="964"/>
                  </a:lnTo>
                  <a:lnTo>
                    <a:pt x="110" y="997"/>
                  </a:lnTo>
                  <a:lnTo>
                    <a:pt x="252" y="997"/>
                  </a:lnTo>
                  <a:lnTo>
                    <a:pt x="300" y="964"/>
                  </a:lnTo>
                  <a:lnTo>
                    <a:pt x="347" y="948"/>
                  </a:lnTo>
                  <a:lnTo>
                    <a:pt x="379" y="915"/>
                  </a:lnTo>
                  <a:lnTo>
                    <a:pt x="410" y="850"/>
                  </a:lnTo>
                  <a:lnTo>
                    <a:pt x="426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7" y="997"/>
                  </a:lnTo>
                  <a:lnTo>
                    <a:pt x="774" y="964"/>
                  </a:lnTo>
                  <a:lnTo>
                    <a:pt x="868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3" y="637"/>
                  </a:lnTo>
                  <a:lnTo>
                    <a:pt x="932" y="670"/>
                  </a:lnTo>
                  <a:lnTo>
                    <a:pt x="868" y="817"/>
                  </a:lnTo>
                  <a:lnTo>
                    <a:pt x="789" y="899"/>
                  </a:lnTo>
                  <a:lnTo>
                    <a:pt x="726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2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2" y="735"/>
                  </a:lnTo>
                  <a:lnTo>
                    <a:pt x="552" y="686"/>
                  </a:lnTo>
                  <a:lnTo>
                    <a:pt x="568" y="604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2" name="Freeform 270"/>
            <p:cNvSpPr>
              <a:spLocks noEditPoints="1"/>
            </p:cNvSpPr>
            <p:nvPr/>
          </p:nvSpPr>
          <p:spPr bwMode="auto">
            <a:xfrm>
              <a:off x="17895" y="3284"/>
              <a:ext cx="1469" cy="703"/>
            </a:xfrm>
            <a:custGeom>
              <a:avLst/>
              <a:gdLst/>
              <a:ahLst/>
              <a:cxnLst>
                <a:cxn ang="0">
                  <a:pos x="742" y="262"/>
                </a:cxn>
                <a:cxn ang="0">
                  <a:pos x="679" y="180"/>
                </a:cxn>
                <a:cxn ang="0">
                  <a:pos x="584" y="98"/>
                </a:cxn>
                <a:cxn ang="0">
                  <a:pos x="474" y="33"/>
                </a:cxn>
                <a:cxn ang="0">
                  <a:pos x="332" y="0"/>
                </a:cxn>
                <a:cxn ang="0">
                  <a:pos x="205" y="33"/>
                </a:cxn>
                <a:cxn ang="0">
                  <a:pos x="95" y="115"/>
                </a:cxn>
                <a:cxn ang="0">
                  <a:pos x="31" y="229"/>
                </a:cxn>
                <a:cxn ang="0">
                  <a:pos x="0" y="360"/>
                </a:cxn>
                <a:cxn ang="0">
                  <a:pos x="31" y="490"/>
                </a:cxn>
                <a:cxn ang="0">
                  <a:pos x="95" y="605"/>
                </a:cxn>
                <a:cxn ang="0">
                  <a:pos x="189" y="670"/>
                </a:cxn>
                <a:cxn ang="0">
                  <a:pos x="316" y="703"/>
                </a:cxn>
                <a:cxn ang="0">
                  <a:pos x="458" y="670"/>
                </a:cxn>
                <a:cxn ang="0">
                  <a:pos x="584" y="605"/>
                </a:cxn>
                <a:cxn ang="0">
                  <a:pos x="663" y="523"/>
                </a:cxn>
                <a:cxn ang="0">
                  <a:pos x="726" y="441"/>
                </a:cxn>
                <a:cxn ang="0">
                  <a:pos x="790" y="523"/>
                </a:cxn>
                <a:cxn ang="0">
                  <a:pos x="884" y="605"/>
                </a:cxn>
                <a:cxn ang="0">
                  <a:pos x="995" y="670"/>
                </a:cxn>
                <a:cxn ang="0">
                  <a:pos x="1153" y="703"/>
                </a:cxn>
                <a:cxn ang="0">
                  <a:pos x="1279" y="670"/>
                </a:cxn>
                <a:cxn ang="0">
                  <a:pos x="1374" y="605"/>
                </a:cxn>
                <a:cxn ang="0">
                  <a:pos x="1437" y="490"/>
                </a:cxn>
                <a:cxn ang="0">
                  <a:pos x="1469" y="360"/>
                </a:cxn>
                <a:cxn ang="0">
                  <a:pos x="1453" y="229"/>
                </a:cxn>
                <a:cxn ang="0">
                  <a:pos x="1374" y="115"/>
                </a:cxn>
                <a:cxn ang="0">
                  <a:pos x="1279" y="33"/>
                </a:cxn>
                <a:cxn ang="0">
                  <a:pos x="1153" y="0"/>
                </a:cxn>
                <a:cxn ang="0">
                  <a:pos x="1011" y="33"/>
                </a:cxn>
                <a:cxn ang="0">
                  <a:pos x="900" y="98"/>
                </a:cxn>
                <a:cxn ang="0">
                  <a:pos x="742" y="262"/>
                </a:cxn>
                <a:cxn ang="0">
                  <a:pos x="805" y="327"/>
                </a:cxn>
                <a:cxn ang="0">
                  <a:pos x="900" y="196"/>
                </a:cxn>
                <a:cxn ang="0">
                  <a:pos x="1027" y="98"/>
                </a:cxn>
                <a:cxn ang="0">
                  <a:pos x="1169" y="66"/>
                </a:cxn>
                <a:cxn ang="0">
                  <a:pos x="1311" y="115"/>
                </a:cxn>
                <a:cxn ang="0">
                  <a:pos x="1390" y="213"/>
                </a:cxn>
                <a:cxn ang="0">
                  <a:pos x="1421" y="360"/>
                </a:cxn>
                <a:cxn ang="0">
                  <a:pos x="1421" y="425"/>
                </a:cxn>
                <a:cxn ang="0">
                  <a:pos x="1390" y="490"/>
                </a:cxn>
                <a:cxn ang="0">
                  <a:pos x="1295" y="589"/>
                </a:cxn>
                <a:cxn ang="0">
                  <a:pos x="1169" y="621"/>
                </a:cxn>
                <a:cxn ang="0">
                  <a:pos x="1042" y="572"/>
                </a:cxn>
                <a:cxn ang="0">
                  <a:pos x="932" y="474"/>
                </a:cxn>
                <a:cxn ang="0">
                  <a:pos x="805" y="327"/>
                </a:cxn>
                <a:cxn ang="0">
                  <a:pos x="679" y="392"/>
                </a:cxn>
                <a:cxn ang="0">
                  <a:pos x="568" y="523"/>
                </a:cxn>
                <a:cxn ang="0">
                  <a:pos x="442" y="605"/>
                </a:cxn>
                <a:cxn ang="0">
                  <a:pos x="300" y="638"/>
                </a:cxn>
                <a:cxn ang="0">
                  <a:pos x="174" y="605"/>
                </a:cxn>
                <a:cxn ang="0">
                  <a:pos x="79" y="490"/>
                </a:cxn>
                <a:cxn ang="0">
                  <a:pos x="47" y="360"/>
                </a:cxn>
                <a:cxn ang="0">
                  <a:pos x="79" y="213"/>
                </a:cxn>
                <a:cxn ang="0">
                  <a:pos x="174" y="131"/>
                </a:cxn>
                <a:cxn ang="0">
                  <a:pos x="300" y="98"/>
                </a:cxn>
                <a:cxn ang="0">
                  <a:pos x="426" y="131"/>
                </a:cxn>
                <a:cxn ang="0">
                  <a:pos x="553" y="229"/>
                </a:cxn>
                <a:cxn ang="0">
                  <a:pos x="679" y="392"/>
                </a:cxn>
              </a:cxnLst>
              <a:rect l="0" t="0" r="r" b="b"/>
              <a:pathLst>
                <a:path w="1469" h="703">
                  <a:moveTo>
                    <a:pt x="742" y="262"/>
                  </a:moveTo>
                  <a:lnTo>
                    <a:pt x="679" y="180"/>
                  </a:lnTo>
                  <a:lnTo>
                    <a:pt x="584" y="98"/>
                  </a:lnTo>
                  <a:lnTo>
                    <a:pt x="474" y="33"/>
                  </a:lnTo>
                  <a:lnTo>
                    <a:pt x="332" y="0"/>
                  </a:lnTo>
                  <a:lnTo>
                    <a:pt x="205" y="33"/>
                  </a:lnTo>
                  <a:lnTo>
                    <a:pt x="95" y="115"/>
                  </a:lnTo>
                  <a:lnTo>
                    <a:pt x="31" y="229"/>
                  </a:lnTo>
                  <a:lnTo>
                    <a:pt x="0" y="360"/>
                  </a:lnTo>
                  <a:lnTo>
                    <a:pt x="31" y="490"/>
                  </a:lnTo>
                  <a:lnTo>
                    <a:pt x="95" y="605"/>
                  </a:lnTo>
                  <a:lnTo>
                    <a:pt x="189" y="670"/>
                  </a:lnTo>
                  <a:lnTo>
                    <a:pt x="316" y="703"/>
                  </a:lnTo>
                  <a:lnTo>
                    <a:pt x="458" y="670"/>
                  </a:lnTo>
                  <a:lnTo>
                    <a:pt x="584" y="605"/>
                  </a:lnTo>
                  <a:lnTo>
                    <a:pt x="663" y="523"/>
                  </a:lnTo>
                  <a:lnTo>
                    <a:pt x="726" y="441"/>
                  </a:lnTo>
                  <a:lnTo>
                    <a:pt x="790" y="523"/>
                  </a:lnTo>
                  <a:lnTo>
                    <a:pt x="884" y="605"/>
                  </a:lnTo>
                  <a:lnTo>
                    <a:pt x="995" y="670"/>
                  </a:lnTo>
                  <a:lnTo>
                    <a:pt x="1153" y="703"/>
                  </a:lnTo>
                  <a:lnTo>
                    <a:pt x="1279" y="670"/>
                  </a:lnTo>
                  <a:lnTo>
                    <a:pt x="1374" y="605"/>
                  </a:lnTo>
                  <a:lnTo>
                    <a:pt x="1437" y="490"/>
                  </a:lnTo>
                  <a:lnTo>
                    <a:pt x="1469" y="360"/>
                  </a:lnTo>
                  <a:lnTo>
                    <a:pt x="1453" y="229"/>
                  </a:lnTo>
                  <a:lnTo>
                    <a:pt x="1374" y="115"/>
                  </a:lnTo>
                  <a:lnTo>
                    <a:pt x="1279" y="33"/>
                  </a:lnTo>
                  <a:lnTo>
                    <a:pt x="1153" y="0"/>
                  </a:lnTo>
                  <a:lnTo>
                    <a:pt x="1011" y="33"/>
                  </a:lnTo>
                  <a:lnTo>
                    <a:pt x="900" y="98"/>
                  </a:lnTo>
                  <a:lnTo>
                    <a:pt x="742" y="262"/>
                  </a:lnTo>
                  <a:close/>
                  <a:moveTo>
                    <a:pt x="805" y="327"/>
                  </a:moveTo>
                  <a:lnTo>
                    <a:pt x="900" y="196"/>
                  </a:lnTo>
                  <a:lnTo>
                    <a:pt x="1027" y="98"/>
                  </a:lnTo>
                  <a:lnTo>
                    <a:pt x="1169" y="66"/>
                  </a:lnTo>
                  <a:lnTo>
                    <a:pt x="1311" y="115"/>
                  </a:lnTo>
                  <a:lnTo>
                    <a:pt x="1390" y="213"/>
                  </a:lnTo>
                  <a:lnTo>
                    <a:pt x="1421" y="360"/>
                  </a:lnTo>
                  <a:lnTo>
                    <a:pt x="1421" y="425"/>
                  </a:lnTo>
                  <a:lnTo>
                    <a:pt x="1390" y="490"/>
                  </a:lnTo>
                  <a:lnTo>
                    <a:pt x="1295" y="589"/>
                  </a:lnTo>
                  <a:lnTo>
                    <a:pt x="1169" y="621"/>
                  </a:lnTo>
                  <a:lnTo>
                    <a:pt x="1042" y="572"/>
                  </a:lnTo>
                  <a:lnTo>
                    <a:pt x="932" y="474"/>
                  </a:lnTo>
                  <a:lnTo>
                    <a:pt x="805" y="327"/>
                  </a:lnTo>
                  <a:close/>
                  <a:moveTo>
                    <a:pt x="679" y="392"/>
                  </a:moveTo>
                  <a:lnTo>
                    <a:pt x="568" y="523"/>
                  </a:lnTo>
                  <a:lnTo>
                    <a:pt x="442" y="605"/>
                  </a:lnTo>
                  <a:lnTo>
                    <a:pt x="300" y="638"/>
                  </a:lnTo>
                  <a:lnTo>
                    <a:pt x="174" y="605"/>
                  </a:lnTo>
                  <a:lnTo>
                    <a:pt x="79" y="490"/>
                  </a:lnTo>
                  <a:lnTo>
                    <a:pt x="47" y="360"/>
                  </a:lnTo>
                  <a:lnTo>
                    <a:pt x="79" y="213"/>
                  </a:lnTo>
                  <a:lnTo>
                    <a:pt x="174" y="131"/>
                  </a:lnTo>
                  <a:lnTo>
                    <a:pt x="300" y="98"/>
                  </a:lnTo>
                  <a:lnTo>
                    <a:pt x="426" y="131"/>
                  </a:lnTo>
                  <a:lnTo>
                    <a:pt x="553" y="229"/>
                  </a:lnTo>
                  <a:lnTo>
                    <a:pt x="679" y="3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3" name="Freeform 271"/>
            <p:cNvSpPr>
              <a:spLocks/>
            </p:cNvSpPr>
            <p:nvPr/>
          </p:nvSpPr>
          <p:spPr bwMode="auto">
            <a:xfrm>
              <a:off x="17216" y="4641"/>
              <a:ext cx="2827" cy="3089"/>
            </a:xfrm>
            <a:custGeom>
              <a:avLst/>
              <a:gdLst/>
              <a:ahLst/>
              <a:cxnLst>
                <a:cxn ang="0">
                  <a:pos x="2574" y="3089"/>
                </a:cxn>
                <a:cxn ang="0">
                  <a:pos x="2827" y="2386"/>
                </a:cxn>
                <a:cxn ang="0">
                  <a:pos x="2780" y="2386"/>
                </a:cxn>
                <a:cxn ang="0">
                  <a:pos x="2685" y="2533"/>
                </a:cxn>
                <a:cxn ang="0">
                  <a:pos x="2559" y="2664"/>
                </a:cxn>
                <a:cxn ang="0">
                  <a:pos x="2401" y="2762"/>
                </a:cxn>
                <a:cxn ang="0">
                  <a:pos x="2211" y="2828"/>
                </a:cxn>
                <a:cxn ang="0">
                  <a:pos x="2148" y="2844"/>
                </a:cxn>
                <a:cxn ang="0">
                  <a:pos x="2022" y="2860"/>
                </a:cxn>
                <a:cxn ang="0">
                  <a:pos x="1832" y="2877"/>
                </a:cxn>
                <a:cxn ang="0">
                  <a:pos x="1563" y="2893"/>
                </a:cxn>
                <a:cxn ang="0">
                  <a:pos x="268" y="2893"/>
                </a:cxn>
                <a:cxn ang="0">
                  <a:pos x="1358" y="1569"/>
                </a:cxn>
                <a:cxn ang="0">
                  <a:pos x="1374" y="1553"/>
                </a:cxn>
                <a:cxn ang="0">
                  <a:pos x="1374" y="1520"/>
                </a:cxn>
                <a:cxn ang="0">
                  <a:pos x="1358" y="1504"/>
                </a:cxn>
                <a:cxn ang="0">
                  <a:pos x="363" y="98"/>
                </a:cxn>
                <a:cxn ang="0">
                  <a:pos x="1532" y="98"/>
                </a:cxn>
                <a:cxn ang="0">
                  <a:pos x="1737" y="114"/>
                </a:cxn>
                <a:cxn ang="0">
                  <a:pos x="1879" y="114"/>
                </a:cxn>
                <a:cxn ang="0">
                  <a:pos x="1990" y="131"/>
                </a:cxn>
                <a:cxn ang="0">
                  <a:pos x="2037" y="147"/>
                </a:cxn>
                <a:cxn ang="0">
                  <a:pos x="2164" y="163"/>
                </a:cxn>
                <a:cxn ang="0">
                  <a:pos x="2337" y="212"/>
                </a:cxn>
                <a:cxn ang="0">
                  <a:pos x="2574" y="359"/>
                </a:cxn>
                <a:cxn ang="0">
                  <a:pos x="2685" y="474"/>
                </a:cxn>
                <a:cxn ang="0">
                  <a:pos x="2780" y="621"/>
                </a:cxn>
                <a:cxn ang="0">
                  <a:pos x="2827" y="621"/>
                </a:cxn>
                <a:cxn ang="0">
                  <a:pos x="25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1" y="1683"/>
                </a:cxn>
                <a:cxn ang="0">
                  <a:pos x="15" y="3024"/>
                </a:cxn>
                <a:cxn ang="0">
                  <a:pos x="0" y="3040"/>
                </a:cxn>
                <a:cxn ang="0">
                  <a:pos x="0" y="3073"/>
                </a:cxn>
                <a:cxn ang="0">
                  <a:pos x="15" y="3073"/>
                </a:cxn>
                <a:cxn ang="0">
                  <a:pos x="31" y="3089"/>
                </a:cxn>
                <a:cxn ang="0">
                  <a:pos x="47" y="3089"/>
                </a:cxn>
                <a:cxn ang="0">
                  <a:pos x="2574" y="3089"/>
                </a:cxn>
              </a:cxnLst>
              <a:rect l="0" t="0" r="r" b="b"/>
              <a:pathLst>
                <a:path w="2827" h="3089">
                  <a:moveTo>
                    <a:pt x="2574" y="3089"/>
                  </a:moveTo>
                  <a:lnTo>
                    <a:pt x="2827" y="2386"/>
                  </a:lnTo>
                  <a:lnTo>
                    <a:pt x="2780" y="2386"/>
                  </a:lnTo>
                  <a:lnTo>
                    <a:pt x="2685" y="2533"/>
                  </a:lnTo>
                  <a:lnTo>
                    <a:pt x="2559" y="2664"/>
                  </a:lnTo>
                  <a:lnTo>
                    <a:pt x="2401" y="2762"/>
                  </a:lnTo>
                  <a:lnTo>
                    <a:pt x="2211" y="2828"/>
                  </a:lnTo>
                  <a:lnTo>
                    <a:pt x="2148" y="2844"/>
                  </a:lnTo>
                  <a:lnTo>
                    <a:pt x="2022" y="2860"/>
                  </a:lnTo>
                  <a:lnTo>
                    <a:pt x="1832" y="2877"/>
                  </a:lnTo>
                  <a:lnTo>
                    <a:pt x="1563" y="2893"/>
                  </a:lnTo>
                  <a:lnTo>
                    <a:pt x="268" y="2893"/>
                  </a:lnTo>
                  <a:lnTo>
                    <a:pt x="1358" y="1569"/>
                  </a:lnTo>
                  <a:lnTo>
                    <a:pt x="1374" y="1553"/>
                  </a:lnTo>
                  <a:lnTo>
                    <a:pt x="1374" y="1520"/>
                  </a:lnTo>
                  <a:lnTo>
                    <a:pt x="1358" y="1504"/>
                  </a:lnTo>
                  <a:lnTo>
                    <a:pt x="363" y="98"/>
                  </a:lnTo>
                  <a:lnTo>
                    <a:pt x="1532" y="98"/>
                  </a:lnTo>
                  <a:lnTo>
                    <a:pt x="1737" y="114"/>
                  </a:lnTo>
                  <a:lnTo>
                    <a:pt x="1879" y="114"/>
                  </a:lnTo>
                  <a:lnTo>
                    <a:pt x="1990" y="131"/>
                  </a:lnTo>
                  <a:lnTo>
                    <a:pt x="2037" y="147"/>
                  </a:lnTo>
                  <a:lnTo>
                    <a:pt x="2164" y="163"/>
                  </a:lnTo>
                  <a:lnTo>
                    <a:pt x="2337" y="212"/>
                  </a:lnTo>
                  <a:lnTo>
                    <a:pt x="2574" y="359"/>
                  </a:lnTo>
                  <a:lnTo>
                    <a:pt x="2685" y="474"/>
                  </a:lnTo>
                  <a:lnTo>
                    <a:pt x="2780" y="621"/>
                  </a:lnTo>
                  <a:lnTo>
                    <a:pt x="2827" y="621"/>
                  </a:lnTo>
                  <a:lnTo>
                    <a:pt x="25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1" y="1683"/>
                  </a:lnTo>
                  <a:lnTo>
                    <a:pt x="15" y="3024"/>
                  </a:lnTo>
                  <a:lnTo>
                    <a:pt x="0" y="3040"/>
                  </a:lnTo>
                  <a:lnTo>
                    <a:pt x="0" y="3073"/>
                  </a:lnTo>
                  <a:lnTo>
                    <a:pt x="15" y="3073"/>
                  </a:lnTo>
                  <a:lnTo>
                    <a:pt x="31" y="3089"/>
                  </a:lnTo>
                  <a:lnTo>
                    <a:pt x="47" y="3089"/>
                  </a:lnTo>
                  <a:lnTo>
                    <a:pt x="2574" y="30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4" name="Freeform 272"/>
            <p:cNvSpPr>
              <a:spLocks/>
            </p:cNvSpPr>
            <p:nvPr/>
          </p:nvSpPr>
          <p:spPr bwMode="auto">
            <a:xfrm>
              <a:off x="17105" y="8596"/>
              <a:ext cx="916" cy="703"/>
            </a:xfrm>
            <a:custGeom>
              <a:avLst/>
              <a:gdLst/>
              <a:ahLst/>
              <a:cxnLst>
                <a:cxn ang="0">
                  <a:pos x="111" y="622"/>
                </a:cxn>
                <a:cxn ang="0">
                  <a:pos x="142" y="703"/>
                </a:cxn>
                <a:cxn ang="0">
                  <a:pos x="205" y="687"/>
                </a:cxn>
                <a:cxn ang="0">
                  <a:pos x="237" y="605"/>
                </a:cxn>
                <a:cxn ang="0">
                  <a:pos x="253" y="540"/>
                </a:cxn>
                <a:cxn ang="0">
                  <a:pos x="269" y="442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5"/>
                </a:cxn>
                <a:cxn ang="0">
                  <a:pos x="521" y="66"/>
                </a:cxn>
                <a:cxn ang="0">
                  <a:pos x="616" y="49"/>
                </a:cxn>
                <a:cxn ang="0">
                  <a:pos x="663" y="99"/>
                </a:cxn>
                <a:cxn ang="0">
                  <a:pos x="648" y="278"/>
                </a:cxn>
                <a:cxn ang="0">
                  <a:pos x="584" y="491"/>
                </a:cxn>
                <a:cxn ang="0">
                  <a:pos x="569" y="622"/>
                </a:cxn>
                <a:cxn ang="0">
                  <a:pos x="616" y="687"/>
                </a:cxn>
                <a:cxn ang="0">
                  <a:pos x="695" y="703"/>
                </a:cxn>
                <a:cxn ang="0">
                  <a:pos x="837" y="638"/>
                </a:cxn>
                <a:cxn ang="0">
                  <a:pos x="885" y="556"/>
                </a:cxn>
                <a:cxn ang="0">
                  <a:pos x="916" y="491"/>
                </a:cxn>
                <a:cxn ang="0">
                  <a:pos x="900" y="458"/>
                </a:cxn>
                <a:cxn ang="0">
                  <a:pos x="885" y="442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3" y="573"/>
                </a:cxn>
                <a:cxn ang="0">
                  <a:pos x="695" y="523"/>
                </a:cxn>
                <a:cxn ang="0">
                  <a:pos x="727" y="393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7"/>
                </a:cxn>
                <a:cxn ang="0">
                  <a:pos x="458" y="33"/>
                </a:cxn>
                <a:cxn ang="0">
                  <a:pos x="332" y="148"/>
                </a:cxn>
                <a:cxn ang="0">
                  <a:pos x="300" y="66"/>
                </a:cxn>
                <a:cxn ang="0">
                  <a:pos x="237" y="17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3" y="82"/>
                </a:cxn>
                <a:cxn ang="0">
                  <a:pos x="16" y="197"/>
                </a:cxn>
                <a:cxn ang="0">
                  <a:pos x="0" y="246"/>
                </a:cxn>
                <a:cxn ang="0">
                  <a:pos x="47" y="262"/>
                </a:cxn>
                <a:cxn ang="0">
                  <a:pos x="63" y="213"/>
                </a:cxn>
                <a:cxn ang="0">
                  <a:pos x="111" y="82"/>
                </a:cxn>
                <a:cxn ang="0">
                  <a:pos x="205" y="49"/>
                </a:cxn>
                <a:cxn ang="0">
                  <a:pos x="221" y="99"/>
                </a:cxn>
                <a:cxn ang="0">
                  <a:pos x="205" y="213"/>
                </a:cxn>
                <a:cxn ang="0">
                  <a:pos x="174" y="344"/>
                </a:cxn>
                <a:cxn ang="0">
                  <a:pos x="126" y="589"/>
                </a:cxn>
              </a:cxnLst>
              <a:rect l="0" t="0" r="r" b="b"/>
              <a:pathLst>
                <a:path w="916" h="703">
                  <a:moveTo>
                    <a:pt x="126" y="589"/>
                  </a:moveTo>
                  <a:lnTo>
                    <a:pt x="111" y="622"/>
                  </a:lnTo>
                  <a:lnTo>
                    <a:pt x="111" y="671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5" y="687"/>
                  </a:lnTo>
                  <a:lnTo>
                    <a:pt x="205" y="671"/>
                  </a:lnTo>
                  <a:lnTo>
                    <a:pt x="237" y="605"/>
                  </a:lnTo>
                  <a:lnTo>
                    <a:pt x="237" y="573"/>
                  </a:lnTo>
                  <a:lnTo>
                    <a:pt x="253" y="540"/>
                  </a:lnTo>
                  <a:lnTo>
                    <a:pt x="269" y="474"/>
                  </a:lnTo>
                  <a:lnTo>
                    <a:pt x="269" y="442"/>
                  </a:lnTo>
                  <a:lnTo>
                    <a:pt x="284" y="376"/>
                  </a:lnTo>
                  <a:lnTo>
                    <a:pt x="300" y="327"/>
                  </a:lnTo>
                  <a:lnTo>
                    <a:pt x="300" y="295"/>
                  </a:lnTo>
                  <a:lnTo>
                    <a:pt x="316" y="278"/>
                  </a:lnTo>
                  <a:lnTo>
                    <a:pt x="332" y="246"/>
                  </a:lnTo>
                  <a:lnTo>
                    <a:pt x="332" y="229"/>
                  </a:lnTo>
                  <a:lnTo>
                    <a:pt x="395" y="164"/>
                  </a:lnTo>
                  <a:lnTo>
                    <a:pt x="427" y="115"/>
                  </a:lnTo>
                  <a:lnTo>
                    <a:pt x="474" y="82"/>
                  </a:lnTo>
                  <a:lnTo>
                    <a:pt x="521" y="66"/>
                  </a:lnTo>
                  <a:lnTo>
                    <a:pt x="584" y="49"/>
                  </a:lnTo>
                  <a:lnTo>
                    <a:pt x="616" y="49"/>
                  </a:lnTo>
                  <a:lnTo>
                    <a:pt x="648" y="66"/>
                  </a:lnTo>
                  <a:lnTo>
                    <a:pt x="663" y="99"/>
                  </a:lnTo>
                  <a:lnTo>
                    <a:pt x="663" y="164"/>
                  </a:lnTo>
                  <a:lnTo>
                    <a:pt x="648" y="278"/>
                  </a:lnTo>
                  <a:lnTo>
                    <a:pt x="616" y="393"/>
                  </a:lnTo>
                  <a:lnTo>
                    <a:pt x="584" y="491"/>
                  </a:lnTo>
                  <a:lnTo>
                    <a:pt x="569" y="523"/>
                  </a:lnTo>
                  <a:lnTo>
                    <a:pt x="569" y="622"/>
                  </a:lnTo>
                  <a:lnTo>
                    <a:pt x="584" y="654"/>
                  </a:lnTo>
                  <a:lnTo>
                    <a:pt x="616" y="687"/>
                  </a:lnTo>
                  <a:lnTo>
                    <a:pt x="663" y="703"/>
                  </a:lnTo>
                  <a:lnTo>
                    <a:pt x="695" y="703"/>
                  </a:lnTo>
                  <a:lnTo>
                    <a:pt x="790" y="671"/>
                  </a:lnTo>
                  <a:lnTo>
                    <a:pt x="837" y="638"/>
                  </a:lnTo>
                  <a:lnTo>
                    <a:pt x="869" y="589"/>
                  </a:lnTo>
                  <a:lnTo>
                    <a:pt x="885" y="556"/>
                  </a:lnTo>
                  <a:lnTo>
                    <a:pt x="900" y="507"/>
                  </a:lnTo>
                  <a:lnTo>
                    <a:pt x="916" y="491"/>
                  </a:lnTo>
                  <a:lnTo>
                    <a:pt x="916" y="458"/>
                  </a:lnTo>
                  <a:lnTo>
                    <a:pt x="900" y="458"/>
                  </a:lnTo>
                  <a:lnTo>
                    <a:pt x="900" y="442"/>
                  </a:lnTo>
                  <a:lnTo>
                    <a:pt x="885" y="442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7" y="556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3" y="622"/>
                  </a:lnTo>
                  <a:lnTo>
                    <a:pt x="663" y="573"/>
                  </a:lnTo>
                  <a:lnTo>
                    <a:pt x="679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3"/>
                  </a:lnTo>
                  <a:lnTo>
                    <a:pt x="774" y="295"/>
                  </a:lnTo>
                  <a:lnTo>
                    <a:pt x="790" y="180"/>
                  </a:lnTo>
                  <a:lnTo>
                    <a:pt x="758" y="82"/>
                  </a:lnTo>
                  <a:lnTo>
                    <a:pt x="727" y="49"/>
                  </a:lnTo>
                  <a:lnTo>
                    <a:pt x="663" y="17"/>
                  </a:lnTo>
                  <a:lnTo>
                    <a:pt x="632" y="17"/>
                  </a:lnTo>
                  <a:lnTo>
                    <a:pt x="584" y="0"/>
                  </a:lnTo>
                  <a:lnTo>
                    <a:pt x="458" y="33"/>
                  </a:lnTo>
                  <a:lnTo>
                    <a:pt x="411" y="66"/>
                  </a:lnTo>
                  <a:lnTo>
                    <a:pt x="332" y="148"/>
                  </a:lnTo>
                  <a:lnTo>
                    <a:pt x="316" y="99"/>
                  </a:lnTo>
                  <a:lnTo>
                    <a:pt x="300" y="66"/>
                  </a:lnTo>
                  <a:lnTo>
                    <a:pt x="269" y="33"/>
                  </a:lnTo>
                  <a:lnTo>
                    <a:pt x="237" y="17"/>
                  </a:lnTo>
                  <a:lnTo>
                    <a:pt x="205" y="17"/>
                  </a:lnTo>
                  <a:lnTo>
                    <a:pt x="174" y="0"/>
                  </a:lnTo>
                  <a:lnTo>
                    <a:pt x="126" y="17"/>
                  </a:lnTo>
                  <a:lnTo>
                    <a:pt x="95" y="33"/>
                  </a:lnTo>
                  <a:lnTo>
                    <a:pt x="79" y="66"/>
                  </a:lnTo>
                  <a:lnTo>
                    <a:pt x="63" y="82"/>
                  </a:lnTo>
                  <a:lnTo>
                    <a:pt x="47" y="131"/>
                  </a:lnTo>
                  <a:lnTo>
                    <a:pt x="16" y="197"/>
                  </a:lnTo>
                  <a:lnTo>
                    <a:pt x="16" y="229"/>
                  </a:lnTo>
                  <a:lnTo>
                    <a:pt x="0" y="246"/>
                  </a:lnTo>
                  <a:lnTo>
                    <a:pt x="16" y="262"/>
                  </a:lnTo>
                  <a:lnTo>
                    <a:pt x="47" y="262"/>
                  </a:lnTo>
                  <a:lnTo>
                    <a:pt x="63" y="246"/>
                  </a:lnTo>
                  <a:lnTo>
                    <a:pt x="63" y="213"/>
                  </a:lnTo>
                  <a:lnTo>
                    <a:pt x="95" y="115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5" y="49"/>
                  </a:lnTo>
                  <a:lnTo>
                    <a:pt x="205" y="66"/>
                  </a:lnTo>
                  <a:lnTo>
                    <a:pt x="221" y="99"/>
                  </a:lnTo>
                  <a:lnTo>
                    <a:pt x="221" y="164"/>
                  </a:lnTo>
                  <a:lnTo>
                    <a:pt x="205" y="213"/>
                  </a:lnTo>
                  <a:lnTo>
                    <a:pt x="205" y="246"/>
                  </a:lnTo>
                  <a:lnTo>
                    <a:pt x="174" y="344"/>
                  </a:lnTo>
                  <a:lnTo>
                    <a:pt x="174" y="393"/>
                  </a:lnTo>
                  <a:lnTo>
                    <a:pt x="126" y="5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5" name="Freeform 273"/>
            <p:cNvSpPr>
              <a:spLocks noEditPoints="1"/>
            </p:cNvSpPr>
            <p:nvPr/>
          </p:nvSpPr>
          <p:spPr bwMode="auto">
            <a:xfrm>
              <a:off x="18211" y="8695"/>
              <a:ext cx="1090" cy="408"/>
            </a:xfrm>
            <a:custGeom>
              <a:avLst/>
              <a:gdLst/>
              <a:ahLst/>
              <a:cxnLst>
                <a:cxn ang="0">
                  <a:pos x="1027" y="65"/>
                </a:cxn>
                <a:cxn ang="0">
                  <a:pos x="1074" y="65"/>
                </a:cxn>
                <a:cxn ang="0">
                  <a:pos x="1090" y="49"/>
                </a:cxn>
                <a:cxn ang="0">
                  <a:pos x="1090" y="16"/>
                </a:cxn>
                <a:cxn ang="0">
                  <a:pos x="1074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7" y="65"/>
                </a:cxn>
                <a:cxn ang="0">
                  <a:pos x="1027" y="65"/>
                </a:cxn>
                <a:cxn ang="0">
                  <a:pos x="1042" y="408"/>
                </a:cxn>
                <a:cxn ang="0">
                  <a:pos x="1074" y="408"/>
                </a:cxn>
                <a:cxn ang="0">
                  <a:pos x="1090" y="392"/>
                </a:cxn>
                <a:cxn ang="0">
                  <a:pos x="1090" y="359"/>
                </a:cxn>
                <a:cxn ang="0">
                  <a:pos x="1058" y="326"/>
                </a:cxn>
                <a:cxn ang="0">
                  <a:pos x="31" y="326"/>
                </a:cxn>
                <a:cxn ang="0">
                  <a:pos x="16" y="343"/>
                </a:cxn>
                <a:cxn ang="0">
                  <a:pos x="0" y="343"/>
                </a:cxn>
                <a:cxn ang="0">
                  <a:pos x="0" y="392"/>
                </a:cxn>
                <a:cxn ang="0">
                  <a:pos x="16" y="408"/>
                </a:cxn>
                <a:cxn ang="0">
                  <a:pos x="47" y="408"/>
                </a:cxn>
                <a:cxn ang="0">
                  <a:pos x="1042" y="408"/>
                </a:cxn>
              </a:cxnLst>
              <a:rect l="0" t="0" r="r" b="b"/>
              <a:pathLst>
                <a:path w="1090" h="408">
                  <a:moveTo>
                    <a:pt x="1027" y="65"/>
                  </a:moveTo>
                  <a:lnTo>
                    <a:pt x="1074" y="65"/>
                  </a:lnTo>
                  <a:lnTo>
                    <a:pt x="1090" y="49"/>
                  </a:lnTo>
                  <a:lnTo>
                    <a:pt x="1090" y="16"/>
                  </a:lnTo>
                  <a:lnTo>
                    <a:pt x="1074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7" y="65"/>
                  </a:lnTo>
                  <a:lnTo>
                    <a:pt x="1027" y="65"/>
                  </a:lnTo>
                  <a:close/>
                  <a:moveTo>
                    <a:pt x="1042" y="408"/>
                  </a:moveTo>
                  <a:lnTo>
                    <a:pt x="1074" y="408"/>
                  </a:lnTo>
                  <a:lnTo>
                    <a:pt x="1090" y="392"/>
                  </a:lnTo>
                  <a:lnTo>
                    <a:pt x="1090" y="359"/>
                  </a:lnTo>
                  <a:lnTo>
                    <a:pt x="1058" y="326"/>
                  </a:lnTo>
                  <a:lnTo>
                    <a:pt x="31" y="326"/>
                  </a:lnTo>
                  <a:lnTo>
                    <a:pt x="16" y="343"/>
                  </a:lnTo>
                  <a:lnTo>
                    <a:pt x="0" y="343"/>
                  </a:lnTo>
                  <a:lnTo>
                    <a:pt x="0" y="392"/>
                  </a:lnTo>
                  <a:lnTo>
                    <a:pt x="16" y="408"/>
                  </a:lnTo>
                  <a:lnTo>
                    <a:pt x="47" y="408"/>
                  </a:lnTo>
                  <a:lnTo>
                    <a:pt x="104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6" name="Freeform 274"/>
            <p:cNvSpPr>
              <a:spLocks/>
            </p:cNvSpPr>
            <p:nvPr/>
          </p:nvSpPr>
          <p:spPr bwMode="auto">
            <a:xfrm>
              <a:off x="19506" y="8253"/>
              <a:ext cx="648" cy="1030"/>
            </a:xfrm>
            <a:custGeom>
              <a:avLst/>
              <a:gdLst/>
              <a:ahLst/>
              <a:cxnLst>
                <a:cxn ang="0">
                  <a:pos x="648" y="752"/>
                </a:cxn>
                <a:cxn ang="0">
                  <a:pos x="600" y="752"/>
                </a:cxn>
                <a:cxn ang="0">
                  <a:pos x="600" y="785"/>
                </a:cxn>
                <a:cxn ang="0">
                  <a:pos x="584" y="834"/>
                </a:cxn>
                <a:cxn ang="0">
                  <a:pos x="584" y="866"/>
                </a:cxn>
                <a:cxn ang="0">
                  <a:pos x="569" y="883"/>
                </a:cxn>
                <a:cxn ang="0">
                  <a:pos x="553" y="883"/>
                </a:cxn>
                <a:cxn ang="0">
                  <a:pos x="521" y="899"/>
                </a:cxn>
                <a:cxn ang="0">
                  <a:pos x="142" y="899"/>
                </a:cxn>
                <a:cxn ang="0">
                  <a:pos x="237" y="801"/>
                </a:cxn>
                <a:cxn ang="0">
                  <a:pos x="316" y="736"/>
                </a:cxn>
                <a:cxn ang="0">
                  <a:pos x="442" y="638"/>
                </a:cxn>
                <a:cxn ang="0">
                  <a:pos x="537" y="540"/>
                </a:cxn>
                <a:cxn ang="0">
                  <a:pos x="616" y="442"/>
                </a:cxn>
                <a:cxn ang="0">
                  <a:pos x="648" y="311"/>
                </a:cxn>
                <a:cxn ang="0">
                  <a:pos x="616" y="180"/>
                </a:cxn>
                <a:cxn ang="0">
                  <a:pos x="553" y="82"/>
                </a:cxn>
                <a:cxn ang="0">
                  <a:pos x="442" y="33"/>
                </a:cxn>
                <a:cxn ang="0">
                  <a:pos x="300" y="0"/>
                </a:cxn>
                <a:cxn ang="0">
                  <a:pos x="142" y="49"/>
                </a:cxn>
                <a:cxn ang="0">
                  <a:pos x="32" y="147"/>
                </a:cxn>
                <a:cxn ang="0">
                  <a:pos x="0" y="278"/>
                </a:cxn>
                <a:cxn ang="0">
                  <a:pos x="0" y="311"/>
                </a:cxn>
                <a:cxn ang="0">
                  <a:pos x="16" y="343"/>
                </a:cxn>
                <a:cxn ang="0">
                  <a:pos x="32" y="360"/>
                </a:cxn>
                <a:cxn ang="0">
                  <a:pos x="63" y="360"/>
                </a:cxn>
                <a:cxn ang="0">
                  <a:pos x="79" y="376"/>
                </a:cxn>
                <a:cxn ang="0">
                  <a:pos x="111" y="360"/>
                </a:cxn>
                <a:cxn ang="0">
                  <a:pos x="142" y="327"/>
                </a:cxn>
                <a:cxn ang="0">
                  <a:pos x="158" y="294"/>
                </a:cxn>
                <a:cxn ang="0">
                  <a:pos x="158" y="278"/>
                </a:cxn>
                <a:cxn ang="0">
                  <a:pos x="142" y="245"/>
                </a:cxn>
                <a:cxn ang="0">
                  <a:pos x="111" y="213"/>
                </a:cxn>
                <a:cxn ang="0">
                  <a:pos x="63" y="213"/>
                </a:cxn>
                <a:cxn ang="0">
                  <a:pos x="126" y="115"/>
                </a:cxn>
                <a:cxn ang="0">
                  <a:pos x="158" y="98"/>
                </a:cxn>
                <a:cxn ang="0">
                  <a:pos x="253" y="66"/>
                </a:cxn>
                <a:cxn ang="0">
                  <a:pos x="348" y="66"/>
                </a:cxn>
                <a:cxn ang="0">
                  <a:pos x="411" y="98"/>
                </a:cxn>
                <a:cxn ang="0">
                  <a:pos x="458" y="131"/>
                </a:cxn>
                <a:cxn ang="0">
                  <a:pos x="490" y="180"/>
                </a:cxn>
                <a:cxn ang="0">
                  <a:pos x="506" y="245"/>
                </a:cxn>
                <a:cxn ang="0">
                  <a:pos x="506" y="311"/>
                </a:cxn>
                <a:cxn ang="0">
                  <a:pos x="490" y="425"/>
                </a:cxn>
                <a:cxn ang="0">
                  <a:pos x="427" y="540"/>
                </a:cxn>
                <a:cxn ang="0">
                  <a:pos x="0" y="981"/>
                </a:cxn>
                <a:cxn ang="0">
                  <a:pos x="0" y="1030"/>
                </a:cxn>
                <a:cxn ang="0">
                  <a:pos x="616" y="1030"/>
                </a:cxn>
                <a:cxn ang="0">
                  <a:pos x="648" y="752"/>
                </a:cxn>
              </a:cxnLst>
              <a:rect l="0" t="0" r="r" b="b"/>
              <a:pathLst>
                <a:path w="648" h="1030">
                  <a:moveTo>
                    <a:pt x="648" y="752"/>
                  </a:moveTo>
                  <a:lnTo>
                    <a:pt x="600" y="752"/>
                  </a:lnTo>
                  <a:lnTo>
                    <a:pt x="600" y="785"/>
                  </a:lnTo>
                  <a:lnTo>
                    <a:pt x="584" y="834"/>
                  </a:lnTo>
                  <a:lnTo>
                    <a:pt x="584" y="866"/>
                  </a:lnTo>
                  <a:lnTo>
                    <a:pt x="569" y="883"/>
                  </a:lnTo>
                  <a:lnTo>
                    <a:pt x="553" y="883"/>
                  </a:lnTo>
                  <a:lnTo>
                    <a:pt x="521" y="899"/>
                  </a:lnTo>
                  <a:lnTo>
                    <a:pt x="142" y="899"/>
                  </a:lnTo>
                  <a:lnTo>
                    <a:pt x="237" y="801"/>
                  </a:lnTo>
                  <a:lnTo>
                    <a:pt x="316" y="736"/>
                  </a:lnTo>
                  <a:lnTo>
                    <a:pt x="442" y="638"/>
                  </a:lnTo>
                  <a:lnTo>
                    <a:pt x="537" y="540"/>
                  </a:lnTo>
                  <a:lnTo>
                    <a:pt x="616" y="442"/>
                  </a:lnTo>
                  <a:lnTo>
                    <a:pt x="648" y="311"/>
                  </a:lnTo>
                  <a:lnTo>
                    <a:pt x="616" y="180"/>
                  </a:lnTo>
                  <a:lnTo>
                    <a:pt x="553" y="82"/>
                  </a:lnTo>
                  <a:lnTo>
                    <a:pt x="442" y="33"/>
                  </a:lnTo>
                  <a:lnTo>
                    <a:pt x="300" y="0"/>
                  </a:lnTo>
                  <a:lnTo>
                    <a:pt x="142" y="49"/>
                  </a:lnTo>
                  <a:lnTo>
                    <a:pt x="32" y="147"/>
                  </a:lnTo>
                  <a:lnTo>
                    <a:pt x="0" y="278"/>
                  </a:lnTo>
                  <a:lnTo>
                    <a:pt x="0" y="311"/>
                  </a:lnTo>
                  <a:lnTo>
                    <a:pt x="16" y="343"/>
                  </a:lnTo>
                  <a:lnTo>
                    <a:pt x="32" y="360"/>
                  </a:lnTo>
                  <a:lnTo>
                    <a:pt x="63" y="360"/>
                  </a:lnTo>
                  <a:lnTo>
                    <a:pt x="79" y="376"/>
                  </a:lnTo>
                  <a:lnTo>
                    <a:pt x="111" y="360"/>
                  </a:lnTo>
                  <a:lnTo>
                    <a:pt x="142" y="327"/>
                  </a:lnTo>
                  <a:lnTo>
                    <a:pt x="158" y="294"/>
                  </a:lnTo>
                  <a:lnTo>
                    <a:pt x="158" y="278"/>
                  </a:lnTo>
                  <a:lnTo>
                    <a:pt x="142" y="245"/>
                  </a:lnTo>
                  <a:lnTo>
                    <a:pt x="111" y="213"/>
                  </a:lnTo>
                  <a:lnTo>
                    <a:pt x="63" y="213"/>
                  </a:lnTo>
                  <a:lnTo>
                    <a:pt x="126" y="115"/>
                  </a:lnTo>
                  <a:lnTo>
                    <a:pt x="158" y="98"/>
                  </a:lnTo>
                  <a:lnTo>
                    <a:pt x="253" y="66"/>
                  </a:lnTo>
                  <a:lnTo>
                    <a:pt x="348" y="66"/>
                  </a:lnTo>
                  <a:lnTo>
                    <a:pt x="411" y="98"/>
                  </a:lnTo>
                  <a:lnTo>
                    <a:pt x="458" y="131"/>
                  </a:lnTo>
                  <a:lnTo>
                    <a:pt x="490" y="180"/>
                  </a:lnTo>
                  <a:lnTo>
                    <a:pt x="506" y="245"/>
                  </a:lnTo>
                  <a:lnTo>
                    <a:pt x="506" y="311"/>
                  </a:lnTo>
                  <a:lnTo>
                    <a:pt x="490" y="425"/>
                  </a:lnTo>
                  <a:lnTo>
                    <a:pt x="427" y="540"/>
                  </a:lnTo>
                  <a:lnTo>
                    <a:pt x="0" y="981"/>
                  </a:lnTo>
                  <a:lnTo>
                    <a:pt x="0" y="1030"/>
                  </a:lnTo>
                  <a:lnTo>
                    <a:pt x="616" y="1030"/>
                  </a:lnTo>
                  <a:lnTo>
                    <a:pt x="648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7" name="Freeform 275"/>
            <p:cNvSpPr>
              <a:spLocks noEditPoints="1"/>
            </p:cNvSpPr>
            <p:nvPr/>
          </p:nvSpPr>
          <p:spPr bwMode="auto">
            <a:xfrm>
              <a:off x="20675" y="5720"/>
              <a:ext cx="979" cy="997"/>
            </a:xfrm>
            <a:custGeom>
              <a:avLst/>
              <a:gdLst/>
              <a:ahLst/>
              <a:cxnLst>
                <a:cxn ang="0">
                  <a:pos x="679" y="98"/>
                </a:cxn>
                <a:cxn ang="0">
                  <a:pos x="616" y="32"/>
                </a:cxn>
                <a:cxn ang="0">
                  <a:pos x="332" y="65"/>
                </a:cxn>
                <a:cxn ang="0">
                  <a:pos x="47" y="408"/>
                </a:cxn>
                <a:cxn ang="0">
                  <a:pos x="47" y="833"/>
                </a:cxn>
                <a:cxn ang="0">
                  <a:pos x="284" y="997"/>
                </a:cxn>
                <a:cxn ang="0">
                  <a:pos x="442" y="948"/>
                </a:cxn>
                <a:cxn ang="0">
                  <a:pos x="584" y="882"/>
                </a:cxn>
                <a:cxn ang="0">
                  <a:pos x="695" y="997"/>
                </a:cxn>
                <a:cxn ang="0">
                  <a:pos x="853" y="964"/>
                </a:cxn>
                <a:cxn ang="0">
                  <a:pos x="916" y="882"/>
                </a:cxn>
                <a:cxn ang="0">
                  <a:pos x="964" y="752"/>
                </a:cxn>
                <a:cxn ang="0">
                  <a:pos x="979" y="653"/>
                </a:cxn>
                <a:cxn ang="0">
                  <a:pos x="932" y="637"/>
                </a:cxn>
                <a:cxn ang="0">
                  <a:pos x="885" y="817"/>
                </a:cxn>
                <a:cxn ang="0">
                  <a:pos x="758" y="964"/>
                </a:cxn>
                <a:cxn ang="0">
                  <a:pos x="711" y="931"/>
                </a:cxn>
                <a:cxn ang="0">
                  <a:pos x="695" y="882"/>
                </a:cxn>
                <a:cxn ang="0">
                  <a:pos x="711" y="784"/>
                </a:cxn>
                <a:cxn ang="0">
                  <a:pos x="758" y="588"/>
                </a:cxn>
                <a:cxn ang="0">
                  <a:pos x="774" y="490"/>
                </a:cxn>
                <a:cxn ang="0">
                  <a:pos x="821" y="294"/>
                </a:cxn>
                <a:cxn ang="0">
                  <a:pos x="853" y="147"/>
                </a:cxn>
                <a:cxn ang="0">
                  <a:pos x="869" y="114"/>
                </a:cxn>
                <a:cxn ang="0">
                  <a:pos x="837" y="65"/>
                </a:cxn>
                <a:cxn ang="0">
                  <a:pos x="742" y="81"/>
                </a:cxn>
                <a:cxn ang="0">
                  <a:pos x="584" y="719"/>
                </a:cxn>
                <a:cxn ang="0">
                  <a:pos x="569" y="768"/>
                </a:cxn>
                <a:cxn ang="0">
                  <a:pos x="332" y="948"/>
                </a:cxn>
                <a:cxn ang="0">
                  <a:pos x="253" y="948"/>
                </a:cxn>
                <a:cxn ang="0">
                  <a:pos x="190" y="899"/>
                </a:cxn>
                <a:cxn ang="0">
                  <a:pos x="158" y="752"/>
                </a:cxn>
                <a:cxn ang="0">
                  <a:pos x="237" y="376"/>
                </a:cxn>
                <a:cxn ang="0">
                  <a:pos x="363" y="130"/>
                </a:cxn>
                <a:cxn ang="0">
                  <a:pos x="474" y="65"/>
                </a:cxn>
                <a:cxn ang="0">
                  <a:pos x="569" y="65"/>
                </a:cxn>
                <a:cxn ang="0">
                  <a:pos x="663" y="147"/>
                </a:cxn>
                <a:cxn ang="0">
                  <a:pos x="679" y="212"/>
                </a:cxn>
                <a:cxn ang="0">
                  <a:pos x="695" y="261"/>
                </a:cxn>
                <a:cxn ang="0">
                  <a:pos x="584" y="719"/>
                </a:cxn>
              </a:cxnLst>
              <a:rect l="0" t="0" r="r" b="b"/>
              <a:pathLst>
                <a:path w="979" h="997">
                  <a:moveTo>
                    <a:pt x="711" y="147"/>
                  </a:moveTo>
                  <a:lnTo>
                    <a:pt x="679" y="98"/>
                  </a:lnTo>
                  <a:lnTo>
                    <a:pt x="663" y="65"/>
                  </a:lnTo>
                  <a:lnTo>
                    <a:pt x="616" y="32"/>
                  </a:lnTo>
                  <a:lnTo>
                    <a:pt x="521" y="0"/>
                  </a:lnTo>
                  <a:lnTo>
                    <a:pt x="332" y="65"/>
                  </a:lnTo>
                  <a:lnTo>
                    <a:pt x="174" y="212"/>
                  </a:lnTo>
                  <a:lnTo>
                    <a:pt x="47" y="408"/>
                  </a:lnTo>
                  <a:lnTo>
                    <a:pt x="0" y="653"/>
                  </a:lnTo>
                  <a:lnTo>
                    <a:pt x="47" y="833"/>
                  </a:lnTo>
                  <a:lnTo>
                    <a:pt x="142" y="964"/>
                  </a:lnTo>
                  <a:lnTo>
                    <a:pt x="284" y="997"/>
                  </a:lnTo>
                  <a:lnTo>
                    <a:pt x="347" y="997"/>
                  </a:lnTo>
                  <a:lnTo>
                    <a:pt x="442" y="948"/>
                  </a:lnTo>
                  <a:lnTo>
                    <a:pt x="569" y="833"/>
                  </a:lnTo>
                  <a:lnTo>
                    <a:pt x="584" y="882"/>
                  </a:lnTo>
                  <a:lnTo>
                    <a:pt x="648" y="980"/>
                  </a:lnTo>
                  <a:lnTo>
                    <a:pt x="695" y="997"/>
                  </a:lnTo>
                  <a:lnTo>
                    <a:pt x="806" y="997"/>
                  </a:lnTo>
                  <a:lnTo>
                    <a:pt x="853" y="964"/>
                  </a:lnTo>
                  <a:lnTo>
                    <a:pt x="885" y="931"/>
                  </a:lnTo>
                  <a:lnTo>
                    <a:pt x="916" y="882"/>
                  </a:lnTo>
                  <a:lnTo>
                    <a:pt x="948" y="784"/>
                  </a:lnTo>
                  <a:lnTo>
                    <a:pt x="964" y="752"/>
                  </a:lnTo>
                  <a:lnTo>
                    <a:pt x="979" y="702"/>
                  </a:lnTo>
                  <a:lnTo>
                    <a:pt x="979" y="653"/>
                  </a:lnTo>
                  <a:lnTo>
                    <a:pt x="964" y="637"/>
                  </a:lnTo>
                  <a:lnTo>
                    <a:pt x="932" y="637"/>
                  </a:lnTo>
                  <a:lnTo>
                    <a:pt x="932" y="686"/>
                  </a:lnTo>
                  <a:lnTo>
                    <a:pt x="885" y="817"/>
                  </a:lnTo>
                  <a:lnTo>
                    <a:pt x="837" y="915"/>
                  </a:lnTo>
                  <a:lnTo>
                    <a:pt x="758" y="964"/>
                  </a:lnTo>
                  <a:lnTo>
                    <a:pt x="727" y="948"/>
                  </a:lnTo>
                  <a:lnTo>
                    <a:pt x="711" y="931"/>
                  </a:lnTo>
                  <a:lnTo>
                    <a:pt x="711" y="915"/>
                  </a:lnTo>
                  <a:lnTo>
                    <a:pt x="695" y="882"/>
                  </a:lnTo>
                  <a:lnTo>
                    <a:pt x="695" y="801"/>
                  </a:lnTo>
                  <a:lnTo>
                    <a:pt x="711" y="784"/>
                  </a:lnTo>
                  <a:lnTo>
                    <a:pt x="711" y="735"/>
                  </a:lnTo>
                  <a:lnTo>
                    <a:pt x="758" y="588"/>
                  </a:lnTo>
                  <a:lnTo>
                    <a:pt x="758" y="539"/>
                  </a:lnTo>
                  <a:lnTo>
                    <a:pt x="774" y="490"/>
                  </a:lnTo>
                  <a:lnTo>
                    <a:pt x="806" y="376"/>
                  </a:lnTo>
                  <a:lnTo>
                    <a:pt x="821" y="294"/>
                  </a:lnTo>
                  <a:lnTo>
                    <a:pt x="853" y="179"/>
                  </a:lnTo>
                  <a:lnTo>
                    <a:pt x="853" y="147"/>
                  </a:lnTo>
                  <a:lnTo>
                    <a:pt x="869" y="130"/>
                  </a:lnTo>
                  <a:lnTo>
                    <a:pt x="869" y="114"/>
                  </a:lnTo>
                  <a:lnTo>
                    <a:pt x="853" y="81"/>
                  </a:lnTo>
                  <a:lnTo>
                    <a:pt x="837" y="65"/>
                  </a:lnTo>
                  <a:lnTo>
                    <a:pt x="806" y="49"/>
                  </a:lnTo>
                  <a:lnTo>
                    <a:pt x="742" y="81"/>
                  </a:lnTo>
                  <a:lnTo>
                    <a:pt x="711" y="147"/>
                  </a:lnTo>
                  <a:close/>
                  <a:moveTo>
                    <a:pt x="584" y="719"/>
                  </a:moveTo>
                  <a:lnTo>
                    <a:pt x="569" y="735"/>
                  </a:lnTo>
                  <a:lnTo>
                    <a:pt x="569" y="768"/>
                  </a:lnTo>
                  <a:lnTo>
                    <a:pt x="426" y="915"/>
                  </a:lnTo>
                  <a:lnTo>
                    <a:pt x="332" y="948"/>
                  </a:lnTo>
                  <a:lnTo>
                    <a:pt x="300" y="964"/>
                  </a:lnTo>
                  <a:lnTo>
                    <a:pt x="253" y="948"/>
                  </a:lnTo>
                  <a:lnTo>
                    <a:pt x="221" y="931"/>
                  </a:lnTo>
                  <a:lnTo>
                    <a:pt x="190" y="899"/>
                  </a:lnTo>
                  <a:lnTo>
                    <a:pt x="158" y="833"/>
                  </a:lnTo>
                  <a:lnTo>
                    <a:pt x="158" y="752"/>
                  </a:lnTo>
                  <a:lnTo>
                    <a:pt x="174" y="637"/>
                  </a:lnTo>
                  <a:lnTo>
                    <a:pt x="237" y="376"/>
                  </a:lnTo>
                  <a:lnTo>
                    <a:pt x="268" y="261"/>
                  </a:lnTo>
                  <a:lnTo>
                    <a:pt x="363" y="130"/>
                  </a:lnTo>
                  <a:lnTo>
                    <a:pt x="411" y="98"/>
                  </a:lnTo>
                  <a:lnTo>
                    <a:pt x="474" y="65"/>
                  </a:lnTo>
                  <a:lnTo>
                    <a:pt x="521" y="49"/>
                  </a:lnTo>
                  <a:lnTo>
                    <a:pt x="569" y="65"/>
                  </a:lnTo>
                  <a:lnTo>
                    <a:pt x="600" y="81"/>
                  </a:lnTo>
                  <a:lnTo>
                    <a:pt x="663" y="147"/>
                  </a:lnTo>
                  <a:lnTo>
                    <a:pt x="679" y="179"/>
                  </a:lnTo>
                  <a:lnTo>
                    <a:pt x="679" y="212"/>
                  </a:lnTo>
                  <a:lnTo>
                    <a:pt x="695" y="245"/>
                  </a:lnTo>
                  <a:lnTo>
                    <a:pt x="695" y="261"/>
                  </a:lnTo>
                  <a:lnTo>
                    <a:pt x="679" y="294"/>
                  </a:lnTo>
                  <a:lnTo>
                    <a:pt x="584" y="7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8" name="Freeform 276"/>
            <p:cNvSpPr>
              <a:spLocks/>
            </p:cNvSpPr>
            <p:nvPr/>
          </p:nvSpPr>
          <p:spPr bwMode="auto">
            <a:xfrm>
              <a:off x="21796" y="6341"/>
              <a:ext cx="917" cy="703"/>
            </a:xfrm>
            <a:custGeom>
              <a:avLst/>
              <a:gdLst/>
              <a:ahLst/>
              <a:cxnLst>
                <a:cxn ang="0">
                  <a:pos x="111" y="621"/>
                </a:cxn>
                <a:cxn ang="0">
                  <a:pos x="143" y="703"/>
                </a:cxn>
                <a:cxn ang="0">
                  <a:pos x="206" y="686"/>
                </a:cxn>
                <a:cxn ang="0">
                  <a:pos x="237" y="605"/>
                </a:cxn>
                <a:cxn ang="0">
                  <a:pos x="253" y="539"/>
                </a:cxn>
                <a:cxn ang="0">
                  <a:pos x="269" y="441"/>
                </a:cxn>
                <a:cxn ang="0">
                  <a:pos x="301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4"/>
                </a:cxn>
                <a:cxn ang="0">
                  <a:pos x="522" y="65"/>
                </a:cxn>
                <a:cxn ang="0">
                  <a:pos x="617" y="49"/>
                </a:cxn>
                <a:cxn ang="0">
                  <a:pos x="664" y="98"/>
                </a:cxn>
                <a:cxn ang="0">
                  <a:pos x="648" y="278"/>
                </a:cxn>
                <a:cxn ang="0">
                  <a:pos x="585" y="490"/>
                </a:cxn>
                <a:cxn ang="0">
                  <a:pos x="569" y="621"/>
                </a:cxn>
                <a:cxn ang="0">
                  <a:pos x="617" y="686"/>
                </a:cxn>
                <a:cxn ang="0">
                  <a:pos x="696" y="703"/>
                </a:cxn>
                <a:cxn ang="0">
                  <a:pos x="838" y="637"/>
                </a:cxn>
                <a:cxn ang="0">
                  <a:pos x="885" y="555"/>
                </a:cxn>
                <a:cxn ang="0">
                  <a:pos x="917" y="490"/>
                </a:cxn>
                <a:cxn ang="0">
                  <a:pos x="901" y="457"/>
                </a:cxn>
                <a:cxn ang="0">
                  <a:pos x="885" y="441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6" y="654"/>
                </a:cxn>
                <a:cxn ang="0">
                  <a:pos x="664" y="572"/>
                </a:cxn>
                <a:cxn ang="0">
                  <a:pos x="696" y="523"/>
                </a:cxn>
                <a:cxn ang="0">
                  <a:pos x="727" y="392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6"/>
                </a:cxn>
                <a:cxn ang="0">
                  <a:pos x="459" y="32"/>
                </a:cxn>
                <a:cxn ang="0">
                  <a:pos x="332" y="147"/>
                </a:cxn>
                <a:cxn ang="0">
                  <a:pos x="301" y="65"/>
                </a:cxn>
                <a:cxn ang="0">
                  <a:pos x="237" y="16"/>
                </a:cxn>
                <a:cxn ang="0">
                  <a:pos x="174" y="0"/>
                </a:cxn>
                <a:cxn ang="0">
                  <a:pos x="95" y="32"/>
                </a:cxn>
                <a:cxn ang="0">
                  <a:pos x="64" y="81"/>
                </a:cxn>
                <a:cxn ang="0">
                  <a:pos x="16" y="196"/>
                </a:cxn>
                <a:cxn ang="0">
                  <a:pos x="0" y="245"/>
                </a:cxn>
                <a:cxn ang="0">
                  <a:pos x="48" y="261"/>
                </a:cxn>
                <a:cxn ang="0">
                  <a:pos x="64" y="212"/>
                </a:cxn>
                <a:cxn ang="0">
                  <a:pos x="111" y="81"/>
                </a:cxn>
                <a:cxn ang="0">
                  <a:pos x="206" y="49"/>
                </a:cxn>
                <a:cxn ang="0">
                  <a:pos x="222" y="98"/>
                </a:cxn>
                <a:cxn ang="0">
                  <a:pos x="206" y="212"/>
                </a:cxn>
                <a:cxn ang="0">
                  <a:pos x="174" y="343"/>
                </a:cxn>
                <a:cxn ang="0">
                  <a:pos x="127" y="588"/>
                </a:cxn>
              </a:cxnLst>
              <a:rect l="0" t="0" r="r" b="b"/>
              <a:pathLst>
                <a:path w="917" h="703">
                  <a:moveTo>
                    <a:pt x="127" y="588"/>
                  </a:moveTo>
                  <a:lnTo>
                    <a:pt x="111" y="621"/>
                  </a:lnTo>
                  <a:lnTo>
                    <a:pt x="111" y="670"/>
                  </a:lnTo>
                  <a:lnTo>
                    <a:pt x="143" y="703"/>
                  </a:lnTo>
                  <a:lnTo>
                    <a:pt x="174" y="703"/>
                  </a:lnTo>
                  <a:lnTo>
                    <a:pt x="206" y="686"/>
                  </a:lnTo>
                  <a:lnTo>
                    <a:pt x="206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3" y="539"/>
                  </a:lnTo>
                  <a:lnTo>
                    <a:pt x="269" y="474"/>
                  </a:lnTo>
                  <a:lnTo>
                    <a:pt x="269" y="441"/>
                  </a:lnTo>
                  <a:lnTo>
                    <a:pt x="285" y="376"/>
                  </a:lnTo>
                  <a:lnTo>
                    <a:pt x="301" y="327"/>
                  </a:lnTo>
                  <a:lnTo>
                    <a:pt x="301" y="294"/>
                  </a:lnTo>
                  <a:lnTo>
                    <a:pt x="316" y="278"/>
                  </a:lnTo>
                  <a:lnTo>
                    <a:pt x="332" y="245"/>
                  </a:lnTo>
                  <a:lnTo>
                    <a:pt x="332" y="229"/>
                  </a:lnTo>
                  <a:lnTo>
                    <a:pt x="395" y="163"/>
                  </a:lnTo>
                  <a:lnTo>
                    <a:pt x="427" y="114"/>
                  </a:lnTo>
                  <a:lnTo>
                    <a:pt x="474" y="81"/>
                  </a:lnTo>
                  <a:lnTo>
                    <a:pt x="522" y="65"/>
                  </a:lnTo>
                  <a:lnTo>
                    <a:pt x="585" y="49"/>
                  </a:lnTo>
                  <a:lnTo>
                    <a:pt x="617" y="49"/>
                  </a:lnTo>
                  <a:lnTo>
                    <a:pt x="648" y="65"/>
                  </a:lnTo>
                  <a:lnTo>
                    <a:pt x="664" y="98"/>
                  </a:lnTo>
                  <a:lnTo>
                    <a:pt x="664" y="163"/>
                  </a:lnTo>
                  <a:lnTo>
                    <a:pt x="648" y="278"/>
                  </a:lnTo>
                  <a:lnTo>
                    <a:pt x="617" y="392"/>
                  </a:lnTo>
                  <a:lnTo>
                    <a:pt x="585" y="490"/>
                  </a:lnTo>
                  <a:lnTo>
                    <a:pt x="569" y="523"/>
                  </a:lnTo>
                  <a:lnTo>
                    <a:pt x="569" y="621"/>
                  </a:lnTo>
                  <a:lnTo>
                    <a:pt x="585" y="654"/>
                  </a:lnTo>
                  <a:lnTo>
                    <a:pt x="617" y="686"/>
                  </a:lnTo>
                  <a:lnTo>
                    <a:pt x="664" y="703"/>
                  </a:lnTo>
                  <a:lnTo>
                    <a:pt x="696" y="703"/>
                  </a:lnTo>
                  <a:lnTo>
                    <a:pt x="790" y="670"/>
                  </a:lnTo>
                  <a:lnTo>
                    <a:pt x="838" y="637"/>
                  </a:lnTo>
                  <a:lnTo>
                    <a:pt x="869" y="588"/>
                  </a:lnTo>
                  <a:lnTo>
                    <a:pt x="885" y="555"/>
                  </a:lnTo>
                  <a:lnTo>
                    <a:pt x="901" y="506"/>
                  </a:lnTo>
                  <a:lnTo>
                    <a:pt x="917" y="490"/>
                  </a:lnTo>
                  <a:lnTo>
                    <a:pt x="917" y="457"/>
                  </a:lnTo>
                  <a:lnTo>
                    <a:pt x="901" y="457"/>
                  </a:lnTo>
                  <a:lnTo>
                    <a:pt x="901" y="441"/>
                  </a:lnTo>
                  <a:lnTo>
                    <a:pt x="885" y="441"/>
                  </a:lnTo>
                  <a:lnTo>
                    <a:pt x="869" y="457"/>
                  </a:lnTo>
                  <a:lnTo>
                    <a:pt x="869" y="474"/>
                  </a:lnTo>
                  <a:lnTo>
                    <a:pt x="838" y="555"/>
                  </a:lnTo>
                  <a:lnTo>
                    <a:pt x="790" y="605"/>
                  </a:lnTo>
                  <a:lnTo>
                    <a:pt x="759" y="654"/>
                  </a:lnTo>
                  <a:lnTo>
                    <a:pt x="696" y="654"/>
                  </a:lnTo>
                  <a:lnTo>
                    <a:pt x="664" y="621"/>
                  </a:lnTo>
                  <a:lnTo>
                    <a:pt x="664" y="572"/>
                  </a:lnTo>
                  <a:lnTo>
                    <a:pt x="680" y="555"/>
                  </a:lnTo>
                  <a:lnTo>
                    <a:pt x="696" y="523"/>
                  </a:lnTo>
                  <a:lnTo>
                    <a:pt x="711" y="474"/>
                  </a:lnTo>
                  <a:lnTo>
                    <a:pt x="727" y="392"/>
                  </a:lnTo>
                  <a:lnTo>
                    <a:pt x="774" y="294"/>
                  </a:lnTo>
                  <a:lnTo>
                    <a:pt x="790" y="180"/>
                  </a:lnTo>
                  <a:lnTo>
                    <a:pt x="759" y="81"/>
                  </a:lnTo>
                  <a:lnTo>
                    <a:pt x="727" y="49"/>
                  </a:lnTo>
                  <a:lnTo>
                    <a:pt x="664" y="16"/>
                  </a:lnTo>
                  <a:lnTo>
                    <a:pt x="632" y="16"/>
                  </a:lnTo>
                  <a:lnTo>
                    <a:pt x="585" y="0"/>
                  </a:lnTo>
                  <a:lnTo>
                    <a:pt x="459" y="32"/>
                  </a:lnTo>
                  <a:lnTo>
                    <a:pt x="411" y="65"/>
                  </a:lnTo>
                  <a:lnTo>
                    <a:pt x="332" y="147"/>
                  </a:lnTo>
                  <a:lnTo>
                    <a:pt x="316" y="98"/>
                  </a:lnTo>
                  <a:lnTo>
                    <a:pt x="301" y="65"/>
                  </a:lnTo>
                  <a:lnTo>
                    <a:pt x="269" y="32"/>
                  </a:lnTo>
                  <a:lnTo>
                    <a:pt x="237" y="16"/>
                  </a:lnTo>
                  <a:lnTo>
                    <a:pt x="206" y="16"/>
                  </a:lnTo>
                  <a:lnTo>
                    <a:pt x="174" y="0"/>
                  </a:lnTo>
                  <a:lnTo>
                    <a:pt x="127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4" y="81"/>
                  </a:lnTo>
                  <a:lnTo>
                    <a:pt x="48" y="131"/>
                  </a:lnTo>
                  <a:lnTo>
                    <a:pt x="16" y="196"/>
                  </a:lnTo>
                  <a:lnTo>
                    <a:pt x="16" y="229"/>
                  </a:lnTo>
                  <a:lnTo>
                    <a:pt x="0" y="245"/>
                  </a:lnTo>
                  <a:lnTo>
                    <a:pt x="16" y="261"/>
                  </a:lnTo>
                  <a:lnTo>
                    <a:pt x="48" y="261"/>
                  </a:lnTo>
                  <a:lnTo>
                    <a:pt x="64" y="245"/>
                  </a:lnTo>
                  <a:lnTo>
                    <a:pt x="64" y="212"/>
                  </a:lnTo>
                  <a:lnTo>
                    <a:pt x="95" y="114"/>
                  </a:lnTo>
                  <a:lnTo>
                    <a:pt x="111" y="81"/>
                  </a:lnTo>
                  <a:lnTo>
                    <a:pt x="174" y="49"/>
                  </a:lnTo>
                  <a:lnTo>
                    <a:pt x="206" y="49"/>
                  </a:lnTo>
                  <a:lnTo>
                    <a:pt x="206" y="65"/>
                  </a:lnTo>
                  <a:lnTo>
                    <a:pt x="222" y="98"/>
                  </a:lnTo>
                  <a:lnTo>
                    <a:pt x="222" y="163"/>
                  </a:lnTo>
                  <a:lnTo>
                    <a:pt x="206" y="212"/>
                  </a:lnTo>
                  <a:lnTo>
                    <a:pt x="206" y="245"/>
                  </a:lnTo>
                  <a:lnTo>
                    <a:pt x="174" y="343"/>
                  </a:lnTo>
                  <a:lnTo>
                    <a:pt x="174" y="392"/>
                  </a:lnTo>
                  <a:lnTo>
                    <a:pt x="127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9" name="Freeform 277"/>
            <p:cNvSpPr>
              <a:spLocks/>
            </p:cNvSpPr>
            <p:nvPr/>
          </p:nvSpPr>
          <p:spPr bwMode="auto">
            <a:xfrm>
              <a:off x="22950" y="5720"/>
              <a:ext cx="1058" cy="997"/>
            </a:xfrm>
            <a:custGeom>
              <a:avLst/>
              <a:gdLst/>
              <a:ahLst/>
              <a:cxnLst>
                <a:cxn ang="0">
                  <a:pos x="647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4" y="49"/>
                </a:cxn>
                <a:cxn ang="0">
                  <a:pos x="963" y="81"/>
                </a:cxn>
                <a:cxn ang="0">
                  <a:pos x="884" y="130"/>
                </a:cxn>
                <a:cxn ang="0">
                  <a:pos x="868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0" y="65"/>
                </a:cxn>
                <a:cxn ang="0">
                  <a:pos x="647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0" y="359"/>
                </a:cxn>
                <a:cxn ang="0">
                  <a:pos x="173" y="196"/>
                </a:cxn>
                <a:cxn ang="0">
                  <a:pos x="331" y="65"/>
                </a:cxn>
                <a:cxn ang="0">
                  <a:pos x="426" y="49"/>
                </a:cxn>
                <a:cxn ang="0">
                  <a:pos x="473" y="81"/>
                </a:cxn>
                <a:cxn ang="0">
                  <a:pos x="521" y="196"/>
                </a:cxn>
                <a:cxn ang="0">
                  <a:pos x="489" y="376"/>
                </a:cxn>
                <a:cxn ang="0">
                  <a:pos x="410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89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1" y="948"/>
                </a:cxn>
                <a:cxn ang="0">
                  <a:pos x="110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6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7" y="997"/>
                </a:cxn>
                <a:cxn ang="0">
                  <a:pos x="868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3" y="637"/>
                </a:cxn>
                <a:cxn ang="0">
                  <a:pos x="868" y="817"/>
                </a:cxn>
                <a:cxn ang="0">
                  <a:pos x="726" y="948"/>
                </a:cxn>
                <a:cxn ang="0">
                  <a:pos x="616" y="948"/>
                </a:cxn>
                <a:cxn ang="0">
                  <a:pos x="552" y="899"/>
                </a:cxn>
                <a:cxn ang="0">
                  <a:pos x="537" y="784"/>
                </a:cxn>
                <a:cxn ang="0">
                  <a:pos x="552" y="686"/>
                </a:cxn>
                <a:cxn ang="0">
                  <a:pos x="647" y="310"/>
                </a:cxn>
              </a:cxnLst>
              <a:rect l="0" t="0" r="r" b="b"/>
              <a:pathLst>
                <a:path w="1058" h="997">
                  <a:moveTo>
                    <a:pt x="647" y="310"/>
                  </a:moveTo>
                  <a:lnTo>
                    <a:pt x="647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6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4" y="49"/>
                  </a:lnTo>
                  <a:lnTo>
                    <a:pt x="916" y="65"/>
                  </a:lnTo>
                  <a:lnTo>
                    <a:pt x="963" y="81"/>
                  </a:lnTo>
                  <a:lnTo>
                    <a:pt x="916" y="98"/>
                  </a:lnTo>
                  <a:lnTo>
                    <a:pt x="884" y="130"/>
                  </a:lnTo>
                  <a:lnTo>
                    <a:pt x="868" y="163"/>
                  </a:lnTo>
                  <a:lnTo>
                    <a:pt x="868" y="228"/>
                  </a:lnTo>
                  <a:lnTo>
                    <a:pt x="884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6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3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0" y="65"/>
                  </a:lnTo>
                  <a:lnTo>
                    <a:pt x="679" y="114"/>
                  </a:lnTo>
                  <a:lnTo>
                    <a:pt x="647" y="147"/>
                  </a:lnTo>
                  <a:lnTo>
                    <a:pt x="631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3" y="16"/>
                  </a:lnTo>
                  <a:lnTo>
                    <a:pt x="442" y="16"/>
                  </a:lnTo>
                  <a:lnTo>
                    <a:pt x="410" y="0"/>
                  </a:lnTo>
                  <a:lnTo>
                    <a:pt x="284" y="32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4" y="376"/>
                  </a:lnTo>
                  <a:lnTo>
                    <a:pt x="110" y="359"/>
                  </a:lnTo>
                  <a:lnTo>
                    <a:pt x="110" y="343"/>
                  </a:lnTo>
                  <a:lnTo>
                    <a:pt x="173" y="196"/>
                  </a:lnTo>
                  <a:lnTo>
                    <a:pt x="252" y="114"/>
                  </a:lnTo>
                  <a:lnTo>
                    <a:pt x="331" y="65"/>
                  </a:lnTo>
                  <a:lnTo>
                    <a:pt x="410" y="49"/>
                  </a:lnTo>
                  <a:lnTo>
                    <a:pt x="426" y="49"/>
                  </a:lnTo>
                  <a:lnTo>
                    <a:pt x="458" y="65"/>
                  </a:lnTo>
                  <a:lnTo>
                    <a:pt x="473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89" y="376"/>
                  </a:lnTo>
                  <a:lnTo>
                    <a:pt x="458" y="523"/>
                  </a:lnTo>
                  <a:lnTo>
                    <a:pt x="410" y="735"/>
                  </a:lnTo>
                  <a:lnTo>
                    <a:pt x="347" y="866"/>
                  </a:lnTo>
                  <a:lnTo>
                    <a:pt x="300" y="915"/>
                  </a:lnTo>
                  <a:lnTo>
                    <a:pt x="252" y="948"/>
                  </a:lnTo>
                  <a:lnTo>
                    <a:pt x="205" y="964"/>
                  </a:lnTo>
                  <a:lnTo>
                    <a:pt x="173" y="964"/>
                  </a:lnTo>
                  <a:lnTo>
                    <a:pt x="142" y="948"/>
                  </a:lnTo>
                  <a:lnTo>
                    <a:pt x="94" y="931"/>
                  </a:lnTo>
                  <a:lnTo>
                    <a:pt x="126" y="915"/>
                  </a:lnTo>
                  <a:lnTo>
                    <a:pt x="189" y="850"/>
                  </a:lnTo>
                  <a:lnTo>
                    <a:pt x="189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1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1" y="948"/>
                  </a:lnTo>
                  <a:lnTo>
                    <a:pt x="63" y="964"/>
                  </a:lnTo>
                  <a:lnTo>
                    <a:pt x="110" y="997"/>
                  </a:lnTo>
                  <a:lnTo>
                    <a:pt x="252" y="997"/>
                  </a:lnTo>
                  <a:lnTo>
                    <a:pt x="300" y="964"/>
                  </a:lnTo>
                  <a:lnTo>
                    <a:pt x="347" y="948"/>
                  </a:lnTo>
                  <a:lnTo>
                    <a:pt x="379" y="915"/>
                  </a:lnTo>
                  <a:lnTo>
                    <a:pt x="410" y="850"/>
                  </a:lnTo>
                  <a:lnTo>
                    <a:pt x="426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7" y="997"/>
                  </a:lnTo>
                  <a:lnTo>
                    <a:pt x="774" y="964"/>
                  </a:lnTo>
                  <a:lnTo>
                    <a:pt x="868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3" y="637"/>
                  </a:lnTo>
                  <a:lnTo>
                    <a:pt x="932" y="670"/>
                  </a:lnTo>
                  <a:lnTo>
                    <a:pt x="868" y="817"/>
                  </a:lnTo>
                  <a:lnTo>
                    <a:pt x="789" y="899"/>
                  </a:lnTo>
                  <a:lnTo>
                    <a:pt x="726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2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2" y="735"/>
                  </a:lnTo>
                  <a:lnTo>
                    <a:pt x="552" y="686"/>
                  </a:lnTo>
                  <a:lnTo>
                    <a:pt x="568" y="604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0" name="Freeform 278"/>
            <p:cNvSpPr>
              <a:spLocks/>
            </p:cNvSpPr>
            <p:nvPr/>
          </p:nvSpPr>
          <p:spPr bwMode="auto">
            <a:xfrm>
              <a:off x="24150" y="5115"/>
              <a:ext cx="916" cy="703"/>
            </a:xfrm>
            <a:custGeom>
              <a:avLst/>
              <a:gdLst/>
              <a:ahLst/>
              <a:cxnLst>
                <a:cxn ang="0">
                  <a:pos x="111" y="621"/>
                </a:cxn>
                <a:cxn ang="0">
                  <a:pos x="142" y="703"/>
                </a:cxn>
                <a:cxn ang="0">
                  <a:pos x="205" y="686"/>
                </a:cxn>
                <a:cxn ang="0">
                  <a:pos x="237" y="605"/>
                </a:cxn>
                <a:cxn ang="0">
                  <a:pos x="253" y="539"/>
                </a:cxn>
                <a:cxn ang="0">
                  <a:pos x="269" y="441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4"/>
                </a:cxn>
                <a:cxn ang="0">
                  <a:pos x="521" y="65"/>
                </a:cxn>
                <a:cxn ang="0">
                  <a:pos x="616" y="49"/>
                </a:cxn>
                <a:cxn ang="0">
                  <a:pos x="664" y="98"/>
                </a:cxn>
                <a:cxn ang="0">
                  <a:pos x="648" y="278"/>
                </a:cxn>
                <a:cxn ang="0">
                  <a:pos x="585" y="490"/>
                </a:cxn>
                <a:cxn ang="0">
                  <a:pos x="569" y="621"/>
                </a:cxn>
                <a:cxn ang="0">
                  <a:pos x="616" y="686"/>
                </a:cxn>
                <a:cxn ang="0">
                  <a:pos x="695" y="703"/>
                </a:cxn>
                <a:cxn ang="0">
                  <a:pos x="837" y="637"/>
                </a:cxn>
                <a:cxn ang="0">
                  <a:pos x="885" y="556"/>
                </a:cxn>
                <a:cxn ang="0">
                  <a:pos x="916" y="490"/>
                </a:cxn>
                <a:cxn ang="0">
                  <a:pos x="900" y="458"/>
                </a:cxn>
                <a:cxn ang="0">
                  <a:pos x="885" y="441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4" y="572"/>
                </a:cxn>
                <a:cxn ang="0">
                  <a:pos x="695" y="523"/>
                </a:cxn>
                <a:cxn ang="0">
                  <a:pos x="727" y="392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6"/>
                </a:cxn>
                <a:cxn ang="0">
                  <a:pos x="458" y="33"/>
                </a:cxn>
                <a:cxn ang="0">
                  <a:pos x="332" y="147"/>
                </a:cxn>
                <a:cxn ang="0">
                  <a:pos x="300" y="65"/>
                </a:cxn>
                <a:cxn ang="0">
                  <a:pos x="237" y="16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3" y="82"/>
                </a:cxn>
                <a:cxn ang="0">
                  <a:pos x="16" y="196"/>
                </a:cxn>
                <a:cxn ang="0">
                  <a:pos x="0" y="245"/>
                </a:cxn>
                <a:cxn ang="0">
                  <a:pos x="47" y="261"/>
                </a:cxn>
                <a:cxn ang="0">
                  <a:pos x="63" y="212"/>
                </a:cxn>
                <a:cxn ang="0">
                  <a:pos x="111" y="82"/>
                </a:cxn>
                <a:cxn ang="0">
                  <a:pos x="205" y="49"/>
                </a:cxn>
                <a:cxn ang="0">
                  <a:pos x="221" y="98"/>
                </a:cxn>
                <a:cxn ang="0">
                  <a:pos x="205" y="212"/>
                </a:cxn>
                <a:cxn ang="0">
                  <a:pos x="174" y="343"/>
                </a:cxn>
                <a:cxn ang="0">
                  <a:pos x="126" y="588"/>
                </a:cxn>
              </a:cxnLst>
              <a:rect l="0" t="0" r="r" b="b"/>
              <a:pathLst>
                <a:path w="916" h="703">
                  <a:moveTo>
                    <a:pt x="126" y="588"/>
                  </a:moveTo>
                  <a:lnTo>
                    <a:pt x="111" y="621"/>
                  </a:lnTo>
                  <a:lnTo>
                    <a:pt x="111" y="670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5" y="686"/>
                  </a:lnTo>
                  <a:lnTo>
                    <a:pt x="205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3" y="539"/>
                  </a:lnTo>
                  <a:lnTo>
                    <a:pt x="269" y="474"/>
                  </a:lnTo>
                  <a:lnTo>
                    <a:pt x="269" y="441"/>
                  </a:lnTo>
                  <a:lnTo>
                    <a:pt x="284" y="376"/>
                  </a:lnTo>
                  <a:lnTo>
                    <a:pt x="300" y="327"/>
                  </a:lnTo>
                  <a:lnTo>
                    <a:pt x="300" y="294"/>
                  </a:lnTo>
                  <a:lnTo>
                    <a:pt x="316" y="278"/>
                  </a:lnTo>
                  <a:lnTo>
                    <a:pt x="332" y="245"/>
                  </a:lnTo>
                  <a:lnTo>
                    <a:pt x="332" y="229"/>
                  </a:lnTo>
                  <a:lnTo>
                    <a:pt x="395" y="163"/>
                  </a:lnTo>
                  <a:lnTo>
                    <a:pt x="427" y="114"/>
                  </a:lnTo>
                  <a:lnTo>
                    <a:pt x="474" y="82"/>
                  </a:lnTo>
                  <a:lnTo>
                    <a:pt x="521" y="65"/>
                  </a:lnTo>
                  <a:lnTo>
                    <a:pt x="585" y="49"/>
                  </a:lnTo>
                  <a:lnTo>
                    <a:pt x="616" y="49"/>
                  </a:lnTo>
                  <a:lnTo>
                    <a:pt x="648" y="65"/>
                  </a:lnTo>
                  <a:lnTo>
                    <a:pt x="664" y="98"/>
                  </a:lnTo>
                  <a:lnTo>
                    <a:pt x="664" y="163"/>
                  </a:lnTo>
                  <a:lnTo>
                    <a:pt x="648" y="278"/>
                  </a:lnTo>
                  <a:lnTo>
                    <a:pt x="616" y="392"/>
                  </a:lnTo>
                  <a:lnTo>
                    <a:pt x="585" y="490"/>
                  </a:lnTo>
                  <a:lnTo>
                    <a:pt x="569" y="523"/>
                  </a:lnTo>
                  <a:lnTo>
                    <a:pt x="569" y="621"/>
                  </a:lnTo>
                  <a:lnTo>
                    <a:pt x="585" y="654"/>
                  </a:lnTo>
                  <a:lnTo>
                    <a:pt x="616" y="686"/>
                  </a:lnTo>
                  <a:lnTo>
                    <a:pt x="664" y="703"/>
                  </a:lnTo>
                  <a:lnTo>
                    <a:pt x="695" y="703"/>
                  </a:lnTo>
                  <a:lnTo>
                    <a:pt x="790" y="670"/>
                  </a:lnTo>
                  <a:lnTo>
                    <a:pt x="837" y="637"/>
                  </a:lnTo>
                  <a:lnTo>
                    <a:pt x="869" y="588"/>
                  </a:lnTo>
                  <a:lnTo>
                    <a:pt x="885" y="556"/>
                  </a:lnTo>
                  <a:lnTo>
                    <a:pt x="900" y="507"/>
                  </a:lnTo>
                  <a:lnTo>
                    <a:pt x="916" y="490"/>
                  </a:lnTo>
                  <a:lnTo>
                    <a:pt x="916" y="458"/>
                  </a:lnTo>
                  <a:lnTo>
                    <a:pt x="900" y="458"/>
                  </a:lnTo>
                  <a:lnTo>
                    <a:pt x="900" y="441"/>
                  </a:lnTo>
                  <a:lnTo>
                    <a:pt x="885" y="441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7" y="556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4" y="621"/>
                  </a:lnTo>
                  <a:lnTo>
                    <a:pt x="664" y="572"/>
                  </a:lnTo>
                  <a:lnTo>
                    <a:pt x="679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2"/>
                  </a:lnTo>
                  <a:lnTo>
                    <a:pt x="774" y="294"/>
                  </a:lnTo>
                  <a:lnTo>
                    <a:pt x="790" y="180"/>
                  </a:lnTo>
                  <a:lnTo>
                    <a:pt x="758" y="82"/>
                  </a:lnTo>
                  <a:lnTo>
                    <a:pt x="727" y="49"/>
                  </a:lnTo>
                  <a:lnTo>
                    <a:pt x="664" y="16"/>
                  </a:lnTo>
                  <a:lnTo>
                    <a:pt x="632" y="16"/>
                  </a:lnTo>
                  <a:lnTo>
                    <a:pt x="585" y="0"/>
                  </a:lnTo>
                  <a:lnTo>
                    <a:pt x="458" y="33"/>
                  </a:lnTo>
                  <a:lnTo>
                    <a:pt x="411" y="65"/>
                  </a:lnTo>
                  <a:lnTo>
                    <a:pt x="332" y="147"/>
                  </a:lnTo>
                  <a:lnTo>
                    <a:pt x="316" y="98"/>
                  </a:lnTo>
                  <a:lnTo>
                    <a:pt x="300" y="65"/>
                  </a:lnTo>
                  <a:lnTo>
                    <a:pt x="269" y="33"/>
                  </a:lnTo>
                  <a:lnTo>
                    <a:pt x="237" y="16"/>
                  </a:lnTo>
                  <a:lnTo>
                    <a:pt x="205" y="16"/>
                  </a:lnTo>
                  <a:lnTo>
                    <a:pt x="174" y="0"/>
                  </a:lnTo>
                  <a:lnTo>
                    <a:pt x="126" y="16"/>
                  </a:lnTo>
                  <a:lnTo>
                    <a:pt x="95" y="33"/>
                  </a:lnTo>
                  <a:lnTo>
                    <a:pt x="79" y="65"/>
                  </a:lnTo>
                  <a:lnTo>
                    <a:pt x="63" y="82"/>
                  </a:lnTo>
                  <a:lnTo>
                    <a:pt x="47" y="131"/>
                  </a:lnTo>
                  <a:lnTo>
                    <a:pt x="16" y="196"/>
                  </a:lnTo>
                  <a:lnTo>
                    <a:pt x="16" y="229"/>
                  </a:lnTo>
                  <a:lnTo>
                    <a:pt x="0" y="245"/>
                  </a:lnTo>
                  <a:lnTo>
                    <a:pt x="16" y="261"/>
                  </a:lnTo>
                  <a:lnTo>
                    <a:pt x="47" y="261"/>
                  </a:lnTo>
                  <a:lnTo>
                    <a:pt x="63" y="245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5" y="49"/>
                  </a:lnTo>
                  <a:lnTo>
                    <a:pt x="205" y="65"/>
                  </a:lnTo>
                  <a:lnTo>
                    <a:pt x="221" y="98"/>
                  </a:lnTo>
                  <a:lnTo>
                    <a:pt x="221" y="163"/>
                  </a:lnTo>
                  <a:lnTo>
                    <a:pt x="205" y="212"/>
                  </a:lnTo>
                  <a:lnTo>
                    <a:pt x="205" y="245"/>
                  </a:lnTo>
                  <a:lnTo>
                    <a:pt x="174" y="343"/>
                  </a:lnTo>
                  <a:lnTo>
                    <a:pt x="174" y="392"/>
                  </a:lnTo>
                  <a:lnTo>
                    <a:pt x="126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1" name="Freeform 279"/>
            <p:cNvSpPr>
              <a:spLocks/>
            </p:cNvSpPr>
            <p:nvPr/>
          </p:nvSpPr>
          <p:spPr bwMode="auto">
            <a:xfrm>
              <a:off x="25903" y="6112"/>
              <a:ext cx="1312" cy="82"/>
            </a:xfrm>
            <a:custGeom>
              <a:avLst/>
              <a:gdLst/>
              <a:ahLst/>
              <a:cxnLst>
                <a:cxn ang="0">
                  <a:pos x="1233" y="82"/>
                </a:cxn>
                <a:cxn ang="0">
                  <a:pos x="1280" y="82"/>
                </a:cxn>
                <a:cxn ang="0">
                  <a:pos x="1296" y="65"/>
                </a:cxn>
                <a:cxn ang="0">
                  <a:pos x="1312" y="33"/>
                </a:cxn>
                <a:cxn ang="0">
                  <a:pos x="1280" y="0"/>
                </a:cxn>
                <a:cxn ang="0">
                  <a:pos x="32" y="0"/>
                </a:cxn>
                <a:cxn ang="0">
                  <a:pos x="0" y="33"/>
                </a:cxn>
                <a:cxn ang="0">
                  <a:pos x="0" y="49"/>
                </a:cxn>
                <a:cxn ang="0">
                  <a:pos x="32" y="82"/>
                </a:cxn>
                <a:cxn ang="0">
                  <a:pos x="79" y="82"/>
                </a:cxn>
                <a:cxn ang="0">
                  <a:pos x="1233" y="82"/>
                </a:cxn>
              </a:cxnLst>
              <a:rect l="0" t="0" r="r" b="b"/>
              <a:pathLst>
                <a:path w="1312" h="82">
                  <a:moveTo>
                    <a:pt x="1233" y="82"/>
                  </a:moveTo>
                  <a:lnTo>
                    <a:pt x="1280" y="82"/>
                  </a:lnTo>
                  <a:lnTo>
                    <a:pt x="1296" y="65"/>
                  </a:lnTo>
                  <a:lnTo>
                    <a:pt x="1312" y="33"/>
                  </a:lnTo>
                  <a:lnTo>
                    <a:pt x="1280" y="0"/>
                  </a:lnTo>
                  <a:lnTo>
                    <a:pt x="32" y="0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2" y="82"/>
                  </a:lnTo>
                  <a:lnTo>
                    <a:pt x="79" y="82"/>
                  </a:lnTo>
                  <a:lnTo>
                    <a:pt x="1233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2" name="Freeform 280"/>
            <p:cNvSpPr>
              <a:spLocks noEditPoints="1"/>
            </p:cNvSpPr>
            <p:nvPr/>
          </p:nvSpPr>
          <p:spPr bwMode="auto">
            <a:xfrm>
              <a:off x="27941" y="5229"/>
              <a:ext cx="885" cy="1520"/>
            </a:xfrm>
            <a:custGeom>
              <a:avLst/>
              <a:gdLst/>
              <a:ahLst/>
              <a:cxnLst>
                <a:cxn ang="0">
                  <a:pos x="206" y="425"/>
                </a:cxn>
                <a:cxn ang="0">
                  <a:pos x="142" y="311"/>
                </a:cxn>
                <a:cxn ang="0">
                  <a:pos x="190" y="164"/>
                </a:cxn>
                <a:cxn ang="0">
                  <a:pos x="442" y="66"/>
                </a:cxn>
                <a:cxn ang="0">
                  <a:pos x="679" y="196"/>
                </a:cxn>
                <a:cxn ang="0">
                  <a:pos x="695" y="442"/>
                </a:cxn>
                <a:cxn ang="0">
                  <a:pos x="521" y="638"/>
                </a:cxn>
                <a:cxn ang="0">
                  <a:pos x="569" y="670"/>
                </a:cxn>
                <a:cxn ang="0">
                  <a:pos x="790" y="474"/>
                </a:cxn>
                <a:cxn ang="0">
                  <a:pos x="790" y="196"/>
                </a:cxn>
                <a:cxn ang="0">
                  <a:pos x="585" y="33"/>
                </a:cxn>
                <a:cxn ang="0">
                  <a:pos x="285" y="33"/>
                </a:cxn>
                <a:cxn ang="0">
                  <a:pos x="79" y="229"/>
                </a:cxn>
                <a:cxn ang="0">
                  <a:pos x="48" y="409"/>
                </a:cxn>
                <a:cxn ang="0">
                  <a:pos x="79" y="491"/>
                </a:cxn>
                <a:cxn ang="0">
                  <a:pos x="142" y="621"/>
                </a:cxn>
                <a:cxn ang="0">
                  <a:pos x="190" y="654"/>
                </a:cxn>
                <a:cxn ang="0">
                  <a:pos x="269" y="703"/>
                </a:cxn>
                <a:cxn ang="0">
                  <a:pos x="206" y="801"/>
                </a:cxn>
                <a:cxn ang="0">
                  <a:pos x="32" y="997"/>
                </a:cxn>
                <a:cxn ang="0">
                  <a:pos x="32" y="1292"/>
                </a:cxn>
                <a:cxn ang="0">
                  <a:pos x="269" y="1488"/>
                </a:cxn>
                <a:cxn ang="0">
                  <a:pos x="616" y="1488"/>
                </a:cxn>
                <a:cxn ang="0">
                  <a:pos x="837" y="1259"/>
                </a:cxn>
                <a:cxn ang="0">
                  <a:pos x="853" y="965"/>
                </a:cxn>
                <a:cxn ang="0">
                  <a:pos x="711" y="768"/>
                </a:cxn>
                <a:cxn ang="0">
                  <a:pos x="616" y="719"/>
                </a:cxn>
                <a:cxn ang="0">
                  <a:pos x="348" y="768"/>
                </a:cxn>
                <a:cxn ang="0">
                  <a:pos x="616" y="932"/>
                </a:cxn>
                <a:cxn ang="0">
                  <a:pos x="679" y="981"/>
                </a:cxn>
                <a:cxn ang="0">
                  <a:pos x="743" y="1063"/>
                </a:cxn>
                <a:cxn ang="0">
                  <a:pos x="774" y="1177"/>
                </a:cxn>
                <a:cxn ang="0">
                  <a:pos x="664" y="1373"/>
                </a:cxn>
                <a:cxn ang="0">
                  <a:pos x="442" y="1455"/>
                </a:cxn>
                <a:cxn ang="0">
                  <a:pos x="206" y="1373"/>
                </a:cxn>
                <a:cxn ang="0">
                  <a:pos x="95" y="1144"/>
                </a:cxn>
                <a:cxn ang="0">
                  <a:pos x="206" y="883"/>
                </a:cxn>
              </a:cxnLst>
              <a:rect l="0" t="0" r="r" b="b"/>
              <a:pathLst>
                <a:path w="885" h="1520">
                  <a:moveTo>
                    <a:pt x="253" y="458"/>
                  </a:moveTo>
                  <a:lnTo>
                    <a:pt x="206" y="425"/>
                  </a:lnTo>
                  <a:lnTo>
                    <a:pt x="174" y="376"/>
                  </a:lnTo>
                  <a:lnTo>
                    <a:pt x="142" y="311"/>
                  </a:lnTo>
                  <a:lnTo>
                    <a:pt x="142" y="294"/>
                  </a:lnTo>
                  <a:lnTo>
                    <a:pt x="190" y="164"/>
                  </a:lnTo>
                  <a:lnTo>
                    <a:pt x="300" y="82"/>
                  </a:lnTo>
                  <a:lnTo>
                    <a:pt x="442" y="66"/>
                  </a:lnTo>
                  <a:lnTo>
                    <a:pt x="585" y="98"/>
                  </a:lnTo>
                  <a:lnTo>
                    <a:pt x="679" y="196"/>
                  </a:lnTo>
                  <a:lnTo>
                    <a:pt x="727" y="327"/>
                  </a:lnTo>
                  <a:lnTo>
                    <a:pt x="695" y="442"/>
                  </a:lnTo>
                  <a:lnTo>
                    <a:pt x="632" y="556"/>
                  </a:lnTo>
                  <a:lnTo>
                    <a:pt x="521" y="638"/>
                  </a:lnTo>
                  <a:lnTo>
                    <a:pt x="253" y="458"/>
                  </a:lnTo>
                  <a:close/>
                  <a:moveTo>
                    <a:pt x="569" y="670"/>
                  </a:moveTo>
                  <a:lnTo>
                    <a:pt x="695" y="589"/>
                  </a:lnTo>
                  <a:lnTo>
                    <a:pt x="790" y="474"/>
                  </a:lnTo>
                  <a:lnTo>
                    <a:pt x="822" y="327"/>
                  </a:lnTo>
                  <a:lnTo>
                    <a:pt x="790" y="196"/>
                  </a:lnTo>
                  <a:lnTo>
                    <a:pt x="695" y="98"/>
                  </a:lnTo>
                  <a:lnTo>
                    <a:pt x="585" y="33"/>
                  </a:lnTo>
                  <a:lnTo>
                    <a:pt x="442" y="0"/>
                  </a:lnTo>
                  <a:lnTo>
                    <a:pt x="285" y="33"/>
                  </a:lnTo>
                  <a:lnTo>
                    <a:pt x="158" y="115"/>
                  </a:lnTo>
                  <a:lnTo>
                    <a:pt x="79" y="229"/>
                  </a:lnTo>
                  <a:lnTo>
                    <a:pt x="48" y="376"/>
                  </a:lnTo>
                  <a:lnTo>
                    <a:pt x="48" y="409"/>
                  </a:lnTo>
                  <a:lnTo>
                    <a:pt x="63" y="442"/>
                  </a:lnTo>
                  <a:lnTo>
                    <a:pt x="79" y="491"/>
                  </a:lnTo>
                  <a:lnTo>
                    <a:pt x="95" y="556"/>
                  </a:lnTo>
                  <a:lnTo>
                    <a:pt x="142" y="621"/>
                  </a:lnTo>
                  <a:lnTo>
                    <a:pt x="158" y="638"/>
                  </a:lnTo>
                  <a:lnTo>
                    <a:pt x="190" y="654"/>
                  </a:lnTo>
                  <a:lnTo>
                    <a:pt x="237" y="687"/>
                  </a:lnTo>
                  <a:lnTo>
                    <a:pt x="269" y="703"/>
                  </a:lnTo>
                  <a:lnTo>
                    <a:pt x="300" y="736"/>
                  </a:lnTo>
                  <a:lnTo>
                    <a:pt x="206" y="801"/>
                  </a:lnTo>
                  <a:lnTo>
                    <a:pt x="95" y="883"/>
                  </a:lnTo>
                  <a:lnTo>
                    <a:pt x="32" y="997"/>
                  </a:lnTo>
                  <a:lnTo>
                    <a:pt x="0" y="1144"/>
                  </a:lnTo>
                  <a:lnTo>
                    <a:pt x="32" y="1292"/>
                  </a:lnTo>
                  <a:lnTo>
                    <a:pt x="127" y="1422"/>
                  </a:lnTo>
                  <a:lnTo>
                    <a:pt x="269" y="1488"/>
                  </a:lnTo>
                  <a:lnTo>
                    <a:pt x="442" y="1520"/>
                  </a:lnTo>
                  <a:lnTo>
                    <a:pt x="616" y="1488"/>
                  </a:lnTo>
                  <a:lnTo>
                    <a:pt x="743" y="1406"/>
                  </a:lnTo>
                  <a:lnTo>
                    <a:pt x="837" y="1259"/>
                  </a:lnTo>
                  <a:lnTo>
                    <a:pt x="885" y="1095"/>
                  </a:lnTo>
                  <a:lnTo>
                    <a:pt x="853" y="965"/>
                  </a:lnTo>
                  <a:lnTo>
                    <a:pt x="774" y="834"/>
                  </a:lnTo>
                  <a:lnTo>
                    <a:pt x="711" y="768"/>
                  </a:lnTo>
                  <a:lnTo>
                    <a:pt x="664" y="736"/>
                  </a:lnTo>
                  <a:lnTo>
                    <a:pt x="616" y="719"/>
                  </a:lnTo>
                  <a:lnTo>
                    <a:pt x="569" y="670"/>
                  </a:lnTo>
                  <a:close/>
                  <a:moveTo>
                    <a:pt x="348" y="768"/>
                  </a:moveTo>
                  <a:lnTo>
                    <a:pt x="458" y="834"/>
                  </a:lnTo>
                  <a:lnTo>
                    <a:pt x="616" y="932"/>
                  </a:lnTo>
                  <a:lnTo>
                    <a:pt x="648" y="965"/>
                  </a:lnTo>
                  <a:lnTo>
                    <a:pt x="679" y="981"/>
                  </a:lnTo>
                  <a:lnTo>
                    <a:pt x="711" y="1030"/>
                  </a:lnTo>
                  <a:lnTo>
                    <a:pt x="743" y="1063"/>
                  </a:lnTo>
                  <a:lnTo>
                    <a:pt x="758" y="1112"/>
                  </a:lnTo>
                  <a:lnTo>
                    <a:pt x="774" y="1177"/>
                  </a:lnTo>
                  <a:lnTo>
                    <a:pt x="743" y="1292"/>
                  </a:lnTo>
                  <a:lnTo>
                    <a:pt x="664" y="1373"/>
                  </a:lnTo>
                  <a:lnTo>
                    <a:pt x="569" y="1439"/>
                  </a:lnTo>
                  <a:lnTo>
                    <a:pt x="442" y="1455"/>
                  </a:lnTo>
                  <a:lnTo>
                    <a:pt x="316" y="1439"/>
                  </a:lnTo>
                  <a:lnTo>
                    <a:pt x="206" y="1373"/>
                  </a:lnTo>
                  <a:lnTo>
                    <a:pt x="127" y="1259"/>
                  </a:lnTo>
                  <a:lnTo>
                    <a:pt x="95" y="1144"/>
                  </a:lnTo>
                  <a:lnTo>
                    <a:pt x="127" y="1014"/>
                  </a:lnTo>
                  <a:lnTo>
                    <a:pt x="206" y="883"/>
                  </a:lnTo>
                  <a:lnTo>
                    <a:pt x="348" y="7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3" name="Freeform 281"/>
            <p:cNvSpPr>
              <a:spLocks/>
            </p:cNvSpPr>
            <p:nvPr/>
          </p:nvSpPr>
          <p:spPr bwMode="auto">
            <a:xfrm>
              <a:off x="28968" y="5720"/>
              <a:ext cx="1058" cy="997"/>
            </a:xfrm>
            <a:custGeom>
              <a:avLst/>
              <a:gdLst/>
              <a:ahLst/>
              <a:cxnLst>
                <a:cxn ang="0">
                  <a:pos x="648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5" y="49"/>
                </a:cxn>
                <a:cxn ang="0">
                  <a:pos x="964" y="81"/>
                </a:cxn>
                <a:cxn ang="0">
                  <a:pos x="885" y="130"/>
                </a:cxn>
                <a:cxn ang="0">
                  <a:pos x="869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8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1" y="359"/>
                </a:cxn>
                <a:cxn ang="0">
                  <a:pos x="174" y="196"/>
                </a:cxn>
                <a:cxn ang="0">
                  <a:pos x="332" y="65"/>
                </a:cxn>
                <a:cxn ang="0">
                  <a:pos x="426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90" y="376"/>
                </a:cxn>
                <a:cxn ang="0">
                  <a:pos x="411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89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2" y="948"/>
                </a:cxn>
                <a:cxn ang="0">
                  <a:pos x="111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6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8" y="997"/>
                </a:cxn>
                <a:cxn ang="0">
                  <a:pos x="869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4" y="637"/>
                </a:cxn>
                <a:cxn ang="0">
                  <a:pos x="869" y="817"/>
                </a:cxn>
                <a:cxn ang="0">
                  <a:pos x="727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8" y="310"/>
                </a:cxn>
              </a:cxnLst>
              <a:rect l="0" t="0" r="r" b="b"/>
              <a:pathLst>
                <a:path w="1058" h="997">
                  <a:moveTo>
                    <a:pt x="648" y="310"/>
                  </a:moveTo>
                  <a:lnTo>
                    <a:pt x="648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7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5" y="49"/>
                  </a:lnTo>
                  <a:lnTo>
                    <a:pt x="916" y="65"/>
                  </a:lnTo>
                  <a:lnTo>
                    <a:pt x="964" y="81"/>
                  </a:lnTo>
                  <a:lnTo>
                    <a:pt x="916" y="98"/>
                  </a:lnTo>
                  <a:lnTo>
                    <a:pt x="885" y="130"/>
                  </a:lnTo>
                  <a:lnTo>
                    <a:pt x="869" y="163"/>
                  </a:lnTo>
                  <a:lnTo>
                    <a:pt x="869" y="228"/>
                  </a:lnTo>
                  <a:lnTo>
                    <a:pt x="885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7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4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8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1" y="0"/>
                  </a:lnTo>
                  <a:lnTo>
                    <a:pt x="284" y="32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5" y="376"/>
                  </a:lnTo>
                  <a:lnTo>
                    <a:pt x="111" y="359"/>
                  </a:lnTo>
                  <a:lnTo>
                    <a:pt x="111" y="343"/>
                  </a:lnTo>
                  <a:lnTo>
                    <a:pt x="174" y="196"/>
                  </a:lnTo>
                  <a:lnTo>
                    <a:pt x="253" y="114"/>
                  </a:lnTo>
                  <a:lnTo>
                    <a:pt x="332" y="65"/>
                  </a:lnTo>
                  <a:lnTo>
                    <a:pt x="411" y="49"/>
                  </a:lnTo>
                  <a:lnTo>
                    <a:pt x="426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90" y="376"/>
                  </a:lnTo>
                  <a:lnTo>
                    <a:pt x="458" y="523"/>
                  </a:lnTo>
                  <a:lnTo>
                    <a:pt x="411" y="735"/>
                  </a:lnTo>
                  <a:lnTo>
                    <a:pt x="347" y="866"/>
                  </a:lnTo>
                  <a:lnTo>
                    <a:pt x="300" y="915"/>
                  </a:lnTo>
                  <a:lnTo>
                    <a:pt x="253" y="948"/>
                  </a:lnTo>
                  <a:lnTo>
                    <a:pt x="205" y="964"/>
                  </a:lnTo>
                  <a:lnTo>
                    <a:pt x="174" y="964"/>
                  </a:lnTo>
                  <a:lnTo>
                    <a:pt x="142" y="948"/>
                  </a:lnTo>
                  <a:lnTo>
                    <a:pt x="95" y="931"/>
                  </a:lnTo>
                  <a:lnTo>
                    <a:pt x="126" y="915"/>
                  </a:lnTo>
                  <a:lnTo>
                    <a:pt x="189" y="850"/>
                  </a:lnTo>
                  <a:lnTo>
                    <a:pt x="189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2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2" y="948"/>
                  </a:lnTo>
                  <a:lnTo>
                    <a:pt x="63" y="964"/>
                  </a:lnTo>
                  <a:lnTo>
                    <a:pt x="111" y="997"/>
                  </a:lnTo>
                  <a:lnTo>
                    <a:pt x="253" y="997"/>
                  </a:lnTo>
                  <a:lnTo>
                    <a:pt x="300" y="964"/>
                  </a:lnTo>
                  <a:lnTo>
                    <a:pt x="347" y="948"/>
                  </a:lnTo>
                  <a:lnTo>
                    <a:pt x="379" y="915"/>
                  </a:lnTo>
                  <a:lnTo>
                    <a:pt x="411" y="850"/>
                  </a:lnTo>
                  <a:lnTo>
                    <a:pt x="426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8" y="997"/>
                  </a:lnTo>
                  <a:lnTo>
                    <a:pt x="774" y="964"/>
                  </a:lnTo>
                  <a:lnTo>
                    <a:pt x="869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4" y="637"/>
                  </a:lnTo>
                  <a:lnTo>
                    <a:pt x="932" y="670"/>
                  </a:lnTo>
                  <a:lnTo>
                    <a:pt x="869" y="817"/>
                  </a:lnTo>
                  <a:lnTo>
                    <a:pt x="790" y="899"/>
                  </a:lnTo>
                  <a:lnTo>
                    <a:pt x="727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9" y="604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4" name="Freeform 282"/>
            <p:cNvSpPr>
              <a:spLocks/>
            </p:cNvSpPr>
            <p:nvPr/>
          </p:nvSpPr>
          <p:spPr bwMode="auto">
            <a:xfrm>
              <a:off x="30232" y="4772"/>
              <a:ext cx="663" cy="1029"/>
            </a:xfrm>
            <a:custGeom>
              <a:avLst/>
              <a:gdLst/>
              <a:ahLst/>
              <a:cxnLst>
                <a:cxn ang="0">
                  <a:pos x="663" y="751"/>
                </a:cxn>
                <a:cxn ang="0">
                  <a:pos x="600" y="751"/>
                </a:cxn>
                <a:cxn ang="0">
                  <a:pos x="600" y="784"/>
                </a:cxn>
                <a:cxn ang="0">
                  <a:pos x="584" y="833"/>
                </a:cxn>
                <a:cxn ang="0">
                  <a:pos x="584" y="866"/>
                </a:cxn>
                <a:cxn ang="0">
                  <a:pos x="568" y="882"/>
                </a:cxn>
                <a:cxn ang="0">
                  <a:pos x="553" y="882"/>
                </a:cxn>
                <a:cxn ang="0">
                  <a:pos x="521" y="899"/>
                </a:cxn>
                <a:cxn ang="0">
                  <a:pos x="142" y="899"/>
                </a:cxn>
                <a:cxn ang="0">
                  <a:pos x="237" y="801"/>
                </a:cxn>
                <a:cxn ang="0">
                  <a:pos x="316" y="735"/>
                </a:cxn>
                <a:cxn ang="0">
                  <a:pos x="442" y="637"/>
                </a:cxn>
                <a:cxn ang="0">
                  <a:pos x="553" y="539"/>
                </a:cxn>
                <a:cxn ang="0">
                  <a:pos x="631" y="441"/>
                </a:cxn>
                <a:cxn ang="0">
                  <a:pos x="663" y="310"/>
                </a:cxn>
                <a:cxn ang="0">
                  <a:pos x="631" y="179"/>
                </a:cxn>
                <a:cxn ang="0">
                  <a:pos x="553" y="81"/>
                </a:cxn>
                <a:cxn ang="0">
                  <a:pos x="442" y="32"/>
                </a:cxn>
                <a:cxn ang="0">
                  <a:pos x="316" y="0"/>
                </a:cxn>
                <a:cxn ang="0">
                  <a:pos x="189" y="32"/>
                </a:cxn>
                <a:cxn ang="0">
                  <a:pos x="79" y="98"/>
                </a:cxn>
                <a:cxn ang="0">
                  <a:pos x="15" y="179"/>
                </a:cxn>
                <a:cxn ang="0">
                  <a:pos x="0" y="277"/>
                </a:cxn>
                <a:cxn ang="0">
                  <a:pos x="0" y="310"/>
                </a:cxn>
                <a:cxn ang="0">
                  <a:pos x="15" y="343"/>
                </a:cxn>
                <a:cxn ang="0">
                  <a:pos x="31" y="359"/>
                </a:cxn>
                <a:cxn ang="0">
                  <a:pos x="63" y="359"/>
                </a:cxn>
                <a:cxn ang="0">
                  <a:pos x="79" y="376"/>
                </a:cxn>
                <a:cxn ang="0">
                  <a:pos x="110" y="359"/>
                </a:cxn>
                <a:cxn ang="0">
                  <a:pos x="142" y="326"/>
                </a:cxn>
                <a:cxn ang="0">
                  <a:pos x="158" y="294"/>
                </a:cxn>
                <a:cxn ang="0">
                  <a:pos x="158" y="277"/>
                </a:cxn>
                <a:cxn ang="0">
                  <a:pos x="142" y="245"/>
                </a:cxn>
                <a:cxn ang="0">
                  <a:pos x="110" y="212"/>
                </a:cxn>
                <a:cxn ang="0">
                  <a:pos x="63" y="212"/>
                </a:cxn>
                <a:cxn ang="0">
                  <a:pos x="94" y="147"/>
                </a:cxn>
                <a:cxn ang="0">
                  <a:pos x="189" y="81"/>
                </a:cxn>
                <a:cxn ang="0">
                  <a:pos x="237" y="65"/>
                </a:cxn>
                <a:cxn ang="0">
                  <a:pos x="347" y="65"/>
                </a:cxn>
                <a:cxn ang="0">
                  <a:pos x="395" y="81"/>
                </a:cxn>
                <a:cxn ang="0">
                  <a:pos x="442" y="114"/>
                </a:cxn>
                <a:cxn ang="0">
                  <a:pos x="474" y="163"/>
                </a:cxn>
                <a:cxn ang="0">
                  <a:pos x="489" y="196"/>
                </a:cxn>
                <a:cxn ang="0">
                  <a:pos x="505" y="261"/>
                </a:cxn>
                <a:cxn ang="0">
                  <a:pos x="505" y="310"/>
                </a:cxn>
                <a:cxn ang="0">
                  <a:pos x="489" y="425"/>
                </a:cxn>
                <a:cxn ang="0">
                  <a:pos x="426" y="539"/>
                </a:cxn>
                <a:cxn ang="0">
                  <a:pos x="379" y="604"/>
                </a:cxn>
                <a:cxn ang="0">
                  <a:pos x="15" y="964"/>
                </a:cxn>
                <a:cxn ang="0">
                  <a:pos x="0" y="980"/>
                </a:cxn>
                <a:cxn ang="0">
                  <a:pos x="0" y="1029"/>
                </a:cxn>
                <a:cxn ang="0">
                  <a:pos x="616" y="1029"/>
                </a:cxn>
                <a:cxn ang="0">
                  <a:pos x="663" y="751"/>
                </a:cxn>
              </a:cxnLst>
              <a:rect l="0" t="0" r="r" b="b"/>
              <a:pathLst>
                <a:path w="663" h="1029">
                  <a:moveTo>
                    <a:pt x="663" y="751"/>
                  </a:moveTo>
                  <a:lnTo>
                    <a:pt x="600" y="751"/>
                  </a:lnTo>
                  <a:lnTo>
                    <a:pt x="600" y="784"/>
                  </a:lnTo>
                  <a:lnTo>
                    <a:pt x="584" y="833"/>
                  </a:lnTo>
                  <a:lnTo>
                    <a:pt x="584" y="866"/>
                  </a:lnTo>
                  <a:lnTo>
                    <a:pt x="568" y="882"/>
                  </a:lnTo>
                  <a:lnTo>
                    <a:pt x="553" y="882"/>
                  </a:lnTo>
                  <a:lnTo>
                    <a:pt x="521" y="899"/>
                  </a:lnTo>
                  <a:lnTo>
                    <a:pt x="142" y="899"/>
                  </a:lnTo>
                  <a:lnTo>
                    <a:pt x="237" y="801"/>
                  </a:lnTo>
                  <a:lnTo>
                    <a:pt x="316" y="735"/>
                  </a:lnTo>
                  <a:lnTo>
                    <a:pt x="442" y="637"/>
                  </a:lnTo>
                  <a:lnTo>
                    <a:pt x="553" y="539"/>
                  </a:lnTo>
                  <a:lnTo>
                    <a:pt x="631" y="441"/>
                  </a:lnTo>
                  <a:lnTo>
                    <a:pt x="663" y="310"/>
                  </a:lnTo>
                  <a:lnTo>
                    <a:pt x="631" y="179"/>
                  </a:lnTo>
                  <a:lnTo>
                    <a:pt x="553" y="81"/>
                  </a:lnTo>
                  <a:lnTo>
                    <a:pt x="442" y="32"/>
                  </a:lnTo>
                  <a:lnTo>
                    <a:pt x="316" y="0"/>
                  </a:lnTo>
                  <a:lnTo>
                    <a:pt x="189" y="32"/>
                  </a:lnTo>
                  <a:lnTo>
                    <a:pt x="79" y="98"/>
                  </a:lnTo>
                  <a:lnTo>
                    <a:pt x="15" y="179"/>
                  </a:lnTo>
                  <a:lnTo>
                    <a:pt x="0" y="277"/>
                  </a:lnTo>
                  <a:lnTo>
                    <a:pt x="0" y="310"/>
                  </a:lnTo>
                  <a:lnTo>
                    <a:pt x="15" y="343"/>
                  </a:lnTo>
                  <a:lnTo>
                    <a:pt x="31" y="359"/>
                  </a:lnTo>
                  <a:lnTo>
                    <a:pt x="63" y="359"/>
                  </a:lnTo>
                  <a:lnTo>
                    <a:pt x="79" y="376"/>
                  </a:lnTo>
                  <a:lnTo>
                    <a:pt x="110" y="359"/>
                  </a:lnTo>
                  <a:lnTo>
                    <a:pt x="142" y="326"/>
                  </a:lnTo>
                  <a:lnTo>
                    <a:pt x="158" y="294"/>
                  </a:lnTo>
                  <a:lnTo>
                    <a:pt x="158" y="277"/>
                  </a:lnTo>
                  <a:lnTo>
                    <a:pt x="142" y="245"/>
                  </a:lnTo>
                  <a:lnTo>
                    <a:pt x="110" y="212"/>
                  </a:lnTo>
                  <a:lnTo>
                    <a:pt x="63" y="212"/>
                  </a:lnTo>
                  <a:lnTo>
                    <a:pt x="94" y="147"/>
                  </a:lnTo>
                  <a:lnTo>
                    <a:pt x="189" y="81"/>
                  </a:lnTo>
                  <a:lnTo>
                    <a:pt x="237" y="65"/>
                  </a:lnTo>
                  <a:lnTo>
                    <a:pt x="347" y="65"/>
                  </a:lnTo>
                  <a:lnTo>
                    <a:pt x="395" y="81"/>
                  </a:lnTo>
                  <a:lnTo>
                    <a:pt x="442" y="114"/>
                  </a:lnTo>
                  <a:lnTo>
                    <a:pt x="474" y="163"/>
                  </a:lnTo>
                  <a:lnTo>
                    <a:pt x="489" y="196"/>
                  </a:lnTo>
                  <a:lnTo>
                    <a:pt x="505" y="261"/>
                  </a:lnTo>
                  <a:lnTo>
                    <a:pt x="505" y="310"/>
                  </a:lnTo>
                  <a:lnTo>
                    <a:pt x="489" y="425"/>
                  </a:lnTo>
                  <a:lnTo>
                    <a:pt x="426" y="539"/>
                  </a:lnTo>
                  <a:lnTo>
                    <a:pt x="379" y="604"/>
                  </a:lnTo>
                  <a:lnTo>
                    <a:pt x="15" y="964"/>
                  </a:lnTo>
                  <a:lnTo>
                    <a:pt x="0" y="980"/>
                  </a:lnTo>
                  <a:lnTo>
                    <a:pt x="0" y="1029"/>
                  </a:lnTo>
                  <a:lnTo>
                    <a:pt x="616" y="1029"/>
                  </a:lnTo>
                  <a:lnTo>
                    <a:pt x="663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5" name="Freeform 283"/>
            <p:cNvSpPr>
              <a:spLocks noEditPoints="1"/>
            </p:cNvSpPr>
            <p:nvPr/>
          </p:nvSpPr>
          <p:spPr bwMode="auto">
            <a:xfrm>
              <a:off x="32317" y="3284"/>
              <a:ext cx="1469" cy="703"/>
            </a:xfrm>
            <a:custGeom>
              <a:avLst/>
              <a:gdLst/>
              <a:ahLst/>
              <a:cxnLst>
                <a:cxn ang="0">
                  <a:pos x="742" y="262"/>
                </a:cxn>
                <a:cxn ang="0">
                  <a:pos x="679" y="180"/>
                </a:cxn>
                <a:cxn ang="0">
                  <a:pos x="584" y="98"/>
                </a:cxn>
                <a:cxn ang="0">
                  <a:pos x="474" y="33"/>
                </a:cxn>
                <a:cxn ang="0">
                  <a:pos x="331" y="0"/>
                </a:cxn>
                <a:cxn ang="0">
                  <a:pos x="205" y="33"/>
                </a:cxn>
                <a:cxn ang="0">
                  <a:pos x="95" y="115"/>
                </a:cxn>
                <a:cxn ang="0">
                  <a:pos x="31" y="229"/>
                </a:cxn>
                <a:cxn ang="0">
                  <a:pos x="0" y="360"/>
                </a:cxn>
                <a:cxn ang="0">
                  <a:pos x="31" y="490"/>
                </a:cxn>
                <a:cxn ang="0">
                  <a:pos x="95" y="605"/>
                </a:cxn>
                <a:cxn ang="0">
                  <a:pos x="189" y="670"/>
                </a:cxn>
                <a:cxn ang="0">
                  <a:pos x="316" y="703"/>
                </a:cxn>
                <a:cxn ang="0">
                  <a:pos x="458" y="670"/>
                </a:cxn>
                <a:cxn ang="0">
                  <a:pos x="584" y="605"/>
                </a:cxn>
                <a:cxn ang="0">
                  <a:pos x="663" y="523"/>
                </a:cxn>
                <a:cxn ang="0">
                  <a:pos x="726" y="441"/>
                </a:cxn>
                <a:cxn ang="0">
                  <a:pos x="790" y="523"/>
                </a:cxn>
                <a:cxn ang="0">
                  <a:pos x="884" y="605"/>
                </a:cxn>
                <a:cxn ang="0">
                  <a:pos x="995" y="670"/>
                </a:cxn>
                <a:cxn ang="0">
                  <a:pos x="1153" y="703"/>
                </a:cxn>
                <a:cxn ang="0">
                  <a:pos x="1279" y="670"/>
                </a:cxn>
                <a:cxn ang="0">
                  <a:pos x="1374" y="605"/>
                </a:cxn>
                <a:cxn ang="0">
                  <a:pos x="1437" y="490"/>
                </a:cxn>
                <a:cxn ang="0">
                  <a:pos x="1469" y="360"/>
                </a:cxn>
                <a:cxn ang="0">
                  <a:pos x="1453" y="229"/>
                </a:cxn>
                <a:cxn ang="0">
                  <a:pos x="1374" y="115"/>
                </a:cxn>
                <a:cxn ang="0">
                  <a:pos x="1279" y="33"/>
                </a:cxn>
                <a:cxn ang="0">
                  <a:pos x="1153" y="0"/>
                </a:cxn>
                <a:cxn ang="0">
                  <a:pos x="1011" y="33"/>
                </a:cxn>
                <a:cxn ang="0">
                  <a:pos x="900" y="98"/>
                </a:cxn>
                <a:cxn ang="0">
                  <a:pos x="742" y="262"/>
                </a:cxn>
                <a:cxn ang="0">
                  <a:pos x="805" y="327"/>
                </a:cxn>
                <a:cxn ang="0">
                  <a:pos x="900" y="196"/>
                </a:cxn>
                <a:cxn ang="0">
                  <a:pos x="1026" y="98"/>
                </a:cxn>
                <a:cxn ang="0">
                  <a:pos x="1169" y="66"/>
                </a:cxn>
                <a:cxn ang="0">
                  <a:pos x="1311" y="115"/>
                </a:cxn>
                <a:cxn ang="0">
                  <a:pos x="1390" y="213"/>
                </a:cxn>
                <a:cxn ang="0">
                  <a:pos x="1421" y="360"/>
                </a:cxn>
                <a:cxn ang="0">
                  <a:pos x="1421" y="425"/>
                </a:cxn>
                <a:cxn ang="0">
                  <a:pos x="1390" y="490"/>
                </a:cxn>
                <a:cxn ang="0">
                  <a:pos x="1295" y="589"/>
                </a:cxn>
                <a:cxn ang="0">
                  <a:pos x="1169" y="621"/>
                </a:cxn>
                <a:cxn ang="0">
                  <a:pos x="1042" y="572"/>
                </a:cxn>
                <a:cxn ang="0">
                  <a:pos x="932" y="474"/>
                </a:cxn>
                <a:cxn ang="0">
                  <a:pos x="805" y="327"/>
                </a:cxn>
                <a:cxn ang="0">
                  <a:pos x="679" y="392"/>
                </a:cxn>
                <a:cxn ang="0">
                  <a:pos x="568" y="523"/>
                </a:cxn>
                <a:cxn ang="0">
                  <a:pos x="442" y="605"/>
                </a:cxn>
                <a:cxn ang="0">
                  <a:pos x="300" y="638"/>
                </a:cxn>
                <a:cxn ang="0">
                  <a:pos x="173" y="605"/>
                </a:cxn>
                <a:cxn ang="0">
                  <a:pos x="79" y="490"/>
                </a:cxn>
                <a:cxn ang="0">
                  <a:pos x="47" y="360"/>
                </a:cxn>
                <a:cxn ang="0">
                  <a:pos x="79" y="213"/>
                </a:cxn>
                <a:cxn ang="0">
                  <a:pos x="173" y="131"/>
                </a:cxn>
                <a:cxn ang="0">
                  <a:pos x="300" y="98"/>
                </a:cxn>
                <a:cxn ang="0">
                  <a:pos x="426" y="131"/>
                </a:cxn>
                <a:cxn ang="0">
                  <a:pos x="553" y="229"/>
                </a:cxn>
                <a:cxn ang="0">
                  <a:pos x="679" y="392"/>
                </a:cxn>
              </a:cxnLst>
              <a:rect l="0" t="0" r="r" b="b"/>
              <a:pathLst>
                <a:path w="1469" h="703">
                  <a:moveTo>
                    <a:pt x="742" y="262"/>
                  </a:moveTo>
                  <a:lnTo>
                    <a:pt x="679" y="180"/>
                  </a:lnTo>
                  <a:lnTo>
                    <a:pt x="584" y="98"/>
                  </a:lnTo>
                  <a:lnTo>
                    <a:pt x="474" y="33"/>
                  </a:lnTo>
                  <a:lnTo>
                    <a:pt x="331" y="0"/>
                  </a:lnTo>
                  <a:lnTo>
                    <a:pt x="205" y="33"/>
                  </a:lnTo>
                  <a:lnTo>
                    <a:pt x="95" y="115"/>
                  </a:lnTo>
                  <a:lnTo>
                    <a:pt x="31" y="229"/>
                  </a:lnTo>
                  <a:lnTo>
                    <a:pt x="0" y="360"/>
                  </a:lnTo>
                  <a:lnTo>
                    <a:pt x="31" y="490"/>
                  </a:lnTo>
                  <a:lnTo>
                    <a:pt x="95" y="605"/>
                  </a:lnTo>
                  <a:lnTo>
                    <a:pt x="189" y="670"/>
                  </a:lnTo>
                  <a:lnTo>
                    <a:pt x="316" y="703"/>
                  </a:lnTo>
                  <a:lnTo>
                    <a:pt x="458" y="670"/>
                  </a:lnTo>
                  <a:lnTo>
                    <a:pt x="584" y="605"/>
                  </a:lnTo>
                  <a:lnTo>
                    <a:pt x="663" y="523"/>
                  </a:lnTo>
                  <a:lnTo>
                    <a:pt x="726" y="441"/>
                  </a:lnTo>
                  <a:lnTo>
                    <a:pt x="790" y="523"/>
                  </a:lnTo>
                  <a:lnTo>
                    <a:pt x="884" y="605"/>
                  </a:lnTo>
                  <a:lnTo>
                    <a:pt x="995" y="670"/>
                  </a:lnTo>
                  <a:lnTo>
                    <a:pt x="1153" y="703"/>
                  </a:lnTo>
                  <a:lnTo>
                    <a:pt x="1279" y="670"/>
                  </a:lnTo>
                  <a:lnTo>
                    <a:pt x="1374" y="605"/>
                  </a:lnTo>
                  <a:lnTo>
                    <a:pt x="1437" y="490"/>
                  </a:lnTo>
                  <a:lnTo>
                    <a:pt x="1469" y="360"/>
                  </a:lnTo>
                  <a:lnTo>
                    <a:pt x="1453" y="229"/>
                  </a:lnTo>
                  <a:lnTo>
                    <a:pt x="1374" y="115"/>
                  </a:lnTo>
                  <a:lnTo>
                    <a:pt x="1279" y="33"/>
                  </a:lnTo>
                  <a:lnTo>
                    <a:pt x="1153" y="0"/>
                  </a:lnTo>
                  <a:lnTo>
                    <a:pt x="1011" y="33"/>
                  </a:lnTo>
                  <a:lnTo>
                    <a:pt x="900" y="98"/>
                  </a:lnTo>
                  <a:lnTo>
                    <a:pt x="742" y="262"/>
                  </a:lnTo>
                  <a:close/>
                  <a:moveTo>
                    <a:pt x="805" y="327"/>
                  </a:moveTo>
                  <a:lnTo>
                    <a:pt x="900" y="196"/>
                  </a:lnTo>
                  <a:lnTo>
                    <a:pt x="1026" y="98"/>
                  </a:lnTo>
                  <a:lnTo>
                    <a:pt x="1169" y="66"/>
                  </a:lnTo>
                  <a:lnTo>
                    <a:pt x="1311" y="115"/>
                  </a:lnTo>
                  <a:lnTo>
                    <a:pt x="1390" y="213"/>
                  </a:lnTo>
                  <a:lnTo>
                    <a:pt x="1421" y="360"/>
                  </a:lnTo>
                  <a:lnTo>
                    <a:pt x="1421" y="425"/>
                  </a:lnTo>
                  <a:lnTo>
                    <a:pt x="1390" y="490"/>
                  </a:lnTo>
                  <a:lnTo>
                    <a:pt x="1295" y="589"/>
                  </a:lnTo>
                  <a:lnTo>
                    <a:pt x="1169" y="621"/>
                  </a:lnTo>
                  <a:lnTo>
                    <a:pt x="1042" y="572"/>
                  </a:lnTo>
                  <a:lnTo>
                    <a:pt x="932" y="474"/>
                  </a:lnTo>
                  <a:lnTo>
                    <a:pt x="805" y="327"/>
                  </a:lnTo>
                  <a:close/>
                  <a:moveTo>
                    <a:pt x="679" y="392"/>
                  </a:moveTo>
                  <a:lnTo>
                    <a:pt x="568" y="523"/>
                  </a:lnTo>
                  <a:lnTo>
                    <a:pt x="442" y="605"/>
                  </a:lnTo>
                  <a:lnTo>
                    <a:pt x="300" y="638"/>
                  </a:lnTo>
                  <a:lnTo>
                    <a:pt x="173" y="605"/>
                  </a:lnTo>
                  <a:lnTo>
                    <a:pt x="79" y="490"/>
                  </a:lnTo>
                  <a:lnTo>
                    <a:pt x="47" y="360"/>
                  </a:lnTo>
                  <a:lnTo>
                    <a:pt x="79" y="213"/>
                  </a:lnTo>
                  <a:lnTo>
                    <a:pt x="173" y="131"/>
                  </a:lnTo>
                  <a:lnTo>
                    <a:pt x="300" y="98"/>
                  </a:lnTo>
                  <a:lnTo>
                    <a:pt x="426" y="131"/>
                  </a:lnTo>
                  <a:lnTo>
                    <a:pt x="553" y="229"/>
                  </a:lnTo>
                  <a:lnTo>
                    <a:pt x="679" y="3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6" name="Freeform 284"/>
            <p:cNvSpPr>
              <a:spLocks/>
            </p:cNvSpPr>
            <p:nvPr/>
          </p:nvSpPr>
          <p:spPr bwMode="auto">
            <a:xfrm>
              <a:off x="31653" y="4641"/>
              <a:ext cx="2828" cy="3089"/>
            </a:xfrm>
            <a:custGeom>
              <a:avLst/>
              <a:gdLst/>
              <a:ahLst/>
              <a:cxnLst>
                <a:cxn ang="0">
                  <a:pos x="2575" y="3089"/>
                </a:cxn>
                <a:cxn ang="0">
                  <a:pos x="2828" y="2386"/>
                </a:cxn>
                <a:cxn ang="0">
                  <a:pos x="2780" y="2386"/>
                </a:cxn>
                <a:cxn ang="0">
                  <a:pos x="2686" y="2533"/>
                </a:cxn>
                <a:cxn ang="0">
                  <a:pos x="2559" y="2664"/>
                </a:cxn>
                <a:cxn ang="0">
                  <a:pos x="2401" y="2762"/>
                </a:cxn>
                <a:cxn ang="0">
                  <a:pos x="2212" y="2828"/>
                </a:cxn>
                <a:cxn ang="0">
                  <a:pos x="2149" y="2844"/>
                </a:cxn>
                <a:cxn ang="0">
                  <a:pos x="2022" y="2860"/>
                </a:cxn>
                <a:cxn ang="0">
                  <a:pos x="1833" y="2877"/>
                </a:cxn>
                <a:cxn ang="0">
                  <a:pos x="1564" y="2893"/>
                </a:cxn>
                <a:cxn ang="0">
                  <a:pos x="269" y="2893"/>
                </a:cxn>
                <a:cxn ang="0">
                  <a:pos x="1359" y="1569"/>
                </a:cxn>
                <a:cxn ang="0">
                  <a:pos x="1375" y="1553"/>
                </a:cxn>
                <a:cxn ang="0">
                  <a:pos x="1375" y="1520"/>
                </a:cxn>
                <a:cxn ang="0">
                  <a:pos x="1359" y="1504"/>
                </a:cxn>
                <a:cxn ang="0">
                  <a:pos x="364" y="98"/>
                </a:cxn>
                <a:cxn ang="0">
                  <a:pos x="1533" y="98"/>
                </a:cxn>
                <a:cxn ang="0">
                  <a:pos x="1738" y="114"/>
                </a:cxn>
                <a:cxn ang="0">
                  <a:pos x="1880" y="114"/>
                </a:cxn>
                <a:cxn ang="0">
                  <a:pos x="1991" y="131"/>
                </a:cxn>
                <a:cxn ang="0">
                  <a:pos x="2038" y="147"/>
                </a:cxn>
                <a:cxn ang="0">
                  <a:pos x="2164" y="163"/>
                </a:cxn>
                <a:cxn ang="0">
                  <a:pos x="2338" y="212"/>
                </a:cxn>
                <a:cxn ang="0">
                  <a:pos x="2575" y="359"/>
                </a:cxn>
                <a:cxn ang="0">
                  <a:pos x="2686" y="474"/>
                </a:cxn>
                <a:cxn ang="0">
                  <a:pos x="2780" y="621"/>
                </a:cxn>
                <a:cxn ang="0">
                  <a:pos x="2828" y="621"/>
                </a:cxn>
                <a:cxn ang="0">
                  <a:pos x="2575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2" y="1683"/>
                </a:cxn>
                <a:cxn ang="0">
                  <a:pos x="16" y="3024"/>
                </a:cxn>
                <a:cxn ang="0">
                  <a:pos x="0" y="3040"/>
                </a:cxn>
                <a:cxn ang="0">
                  <a:pos x="0" y="3073"/>
                </a:cxn>
                <a:cxn ang="0">
                  <a:pos x="16" y="3073"/>
                </a:cxn>
                <a:cxn ang="0">
                  <a:pos x="32" y="3089"/>
                </a:cxn>
                <a:cxn ang="0">
                  <a:pos x="48" y="3089"/>
                </a:cxn>
                <a:cxn ang="0">
                  <a:pos x="2575" y="3089"/>
                </a:cxn>
              </a:cxnLst>
              <a:rect l="0" t="0" r="r" b="b"/>
              <a:pathLst>
                <a:path w="2828" h="3089">
                  <a:moveTo>
                    <a:pt x="2575" y="3089"/>
                  </a:moveTo>
                  <a:lnTo>
                    <a:pt x="2828" y="2386"/>
                  </a:lnTo>
                  <a:lnTo>
                    <a:pt x="2780" y="2386"/>
                  </a:lnTo>
                  <a:lnTo>
                    <a:pt x="2686" y="2533"/>
                  </a:lnTo>
                  <a:lnTo>
                    <a:pt x="2559" y="2664"/>
                  </a:lnTo>
                  <a:lnTo>
                    <a:pt x="2401" y="2762"/>
                  </a:lnTo>
                  <a:lnTo>
                    <a:pt x="2212" y="2828"/>
                  </a:lnTo>
                  <a:lnTo>
                    <a:pt x="2149" y="2844"/>
                  </a:lnTo>
                  <a:lnTo>
                    <a:pt x="2022" y="2860"/>
                  </a:lnTo>
                  <a:lnTo>
                    <a:pt x="1833" y="2877"/>
                  </a:lnTo>
                  <a:lnTo>
                    <a:pt x="1564" y="2893"/>
                  </a:lnTo>
                  <a:lnTo>
                    <a:pt x="269" y="2893"/>
                  </a:lnTo>
                  <a:lnTo>
                    <a:pt x="1359" y="1569"/>
                  </a:lnTo>
                  <a:lnTo>
                    <a:pt x="1375" y="1553"/>
                  </a:lnTo>
                  <a:lnTo>
                    <a:pt x="1375" y="1520"/>
                  </a:lnTo>
                  <a:lnTo>
                    <a:pt x="1359" y="1504"/>
                  </a:lnTo>
                  <a:lnTo>
                    <a:pt x="364" y="98"/>
                  </a:lnTo>
                  <a:lnTo>
                    <a:pt x="1533" y="98"/>
                  </a:lnTo>
                  <a:lnTo>
                    <a:pt x="1738" y="114"/>
                  </a:lnTo>
                  <a:lnTo>
                    <a:pt x="1880" y="114"/>
                  </a:lnTo>
                  <a:lnTo>
                    <a:pt x="1991" y="131"/>
                  </a:lnTo>
                  <a:lnTo>
                    <a:pt x="2038" y="147"/>
                  </a:lnTo>
                  <a:lnTo>
                    <a:pt x="2164" y="163"/>
                  </a:lnTo>
                  <a:lnTo>
                    <a:pt x="2338" y="212"/>
                  </a:lnTo>
                  <a:lnTo>
                    <a:pt x="2575" y="359"/>
                  </a:lnTo>
                  <a:lnTo>
                    <a:pt x="2686" y="474"/>
                  </a:lnTo>
                  <a:lnTo>
                    <a:pt x="2780" y="621"/>
                  </a:lnTo>
                  <a:lnTo>
                    <a:pt x="2828" y="621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2" y="1683"/>
                  </a:lnTo>
                  <a:lnTo>
                    <a:pt x="16" y="3024"/>
                  </a:lnTo>
                  <a:lnTo>
                    <a:pt x="0" y="3040"/>
                  </a:lnTo>
                  <a:lnTo>
                    <a:pt x="0" y="3073"/>
                  </a:lnTo>
                  <a:lnTo>
                    <a:pt x="16" y="3073"/>
                  </a:lnTo>
                  <a:lnTo>
                    <a:pt x="32" y="3089"/>
                  </a:lnTo>
                  <a:lnTo>
                    <a:pt x="48" y="3089"/>
                  </a:lnTo>
                  <a:lnTo>
                    <a:pt x="2575" y="30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7" name="Freeform 285"/>
            <p:cNvSpPr>
              <a:spLocks/>
            </p:cNvSpPr>
            <p:nvPr/>
          </p:nvSpPr>
          <p:spPr bwMode="auto">
            <a:xfrm>
              <a:off x="31511" y="8596"/>
              <a:ext cx="916" cy="703"/>
            </a:xfrm>
            <a:custGeom>
              <a:avLst/>
              <a:gdLst/>
              <a:ahLst/>
              <a:cxnLst>
                <a:cxn ang="0">
                  <a:pos x="111" y="622"/>
                </a:cxn>
                <a:cxn ang="0">
                  <a:pos x="142" y="703"/>
                </a:cxn>
                <a:cxn ang="0">
                  <a:pos x="205" y="687"/>
                </a:cxn>
                <a:cxn ang="0">
                  <a:pos x="237" y="605"/>
                </a:cxn>
                <a:cxn ang="0">
                  <a:pos x="253" y="540"/>
                </a:cxn>
                <a:cxn ang="0">
                  <a:pos x="269" y="442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5"/>
                </a:cxn>
                <a:cxn ang="0">
                  <a:pos x="521" y="66"/>
                </a:cxn>
                <a:cxn ang="0">
                  <a:pos x="616" y="49"/>
                </a:cxn>
                <a:cxn ang="0">
                  <a:pos x="664" y="99"/>
                </a:cxn>
                <a:cxn ang="0">
                  <a:pos x="648" y="278"/>
                </a:cxn>
                <a:cxn ang="0">
                  <a:pos x="585" y="491"/>
                </a:cxn>
                <a:cxn ang="0">
                  <a:pos x="569" y="622"/>
                </a:cxn>
                <a:cxn ang="0">
                  <a:pos x="616" y="687"/>
                </a:cxn>
                <a:cxn ang="0">
                  <a:pos x="695" y="703"/>
                </a:cxn>
                <a:cxn ang="0">
                  <a:pos x="837" y="638"/>
                </a:cxn>
                <a:cxn ang="0">
                  <a:pos x="885" y="556"/>
                </a:cxn>
                <a:cxn ang="0">
                  <a:pos x="916" y="491"/>
                </a:cxn>
                <a:cxn ang="0">
                  <a:pos x="901" y="458"/>
                </a:cxn>
                <a:cxn ang="0">
                  <a:pos x="885" y="442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4" y="573"/>
                </a:cxn>
                <a:cxn ang="0">
                  <a:pos x="695" y="523"/>
                </a:cxn>
                <a:cxn ang="0">
                  <a:pos x="727" y="393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7"/>
                </a:cxn>
                <a:cxn ang="0">
                  <a:pos x="458" y="33"/>
                </a:cxn>
                <a:cxn ang="0">
                  <a:pos x="332" y="148"/>
                </a:cxn>
                <a:cxn ang="0">
                  <a:pos x="300" y="66"/>
                </a:cxn>
                <a:cxn ang="0">
                  <a:pos x="237" y="17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3" y="82"/>
                </a:cxn>
                <a:cxn ang="0">
                  <a:pos x="16" y="197"/>
                </a:cxn>
                <a:cxn ang="0">
                  <a:pos x="0" y="246"/>
                </a:cxn>
                <a:cxn ang="0">
                  <a:pos x="48" y="262"/>
                </a:cxn>
                <a:cxn ang="0">
                  <a:pos x="63" y="213"/>
                </a:cxn>
                <a:cxn ang="0">
                  <a:pos x="111" y="82"/>
                </a:cxn>
                <a:cxn ang="0">
                  <a:pos x="205" y="49"/>
                </a:cxn>
                <a:cxn ang="0">
                  <a:pos x="221" y="99"/>
                </a:cxn>
                <a:cxn ang="0">
                  <a:pos x="205" y="213"/>
                </a:cxn>
                <a:cxn ang="0">
                  <a:pos x="174" y="344"/>
                </a:cxn>
                <a:cxn ang="0">
                  <a:pos x="126" y="589"/>
                </a:cxn>
              </a:cxnLst>
              <a:rect l="0" t="0" r="r" b="b"/>
              <a:pathLst>
                <a:path w="916" h="703">
                  <a:moveTo>
                    <a:pt x="126" y="589"/>
                  </a:moveTo>
                  <a:lnTo>
                    <a:pt x="111" y="622"/>
                  </a:lnTo>
                  <a:lnTo>
                    <a:pt x="111" y="671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5" y="687"/>
                  </a:lnTo>
                  <a:lnTo>
                    <a:pt x="205" y="671"/>
                  </a:lnTo>
                  <a:lnTo>
                    <a:pt x="237" y="605"/>
                  </a:lnTo>
                  <a:lnTo>
                    <a:pt x="237" y="573"/>
                  </a:lnTo>
                  <a:lnTo>
                    <a:pt x="253" y="540"/>
                  </a:lnTo>
                  <a:lnTo>
                    <a:pt x="269" y="474"/>
                  </a:lnTo>
                  <a:lnTo>
                    <a:pt x="269" y="442"/>
                  </a:lnTo>
                  <a:lnTo>
                    <a:pt x="284" y="376"/>
                  </a:lnTo>
                  <a:lnTo>
                    <a:pt x="300" y="327"/>
                  </a:lnTo>
                  <a:lnTo>
                    <a:pt x="300" y="295"/>
                  </a:lnTo>
                  <a:lnTo>
                    <a:pt x="316" y="278"/>
                  </a:lnTo>
                  <a:lnTo>
                    <a:pt x="332" y="246"/>
                  </a:lnTo>
                  <a:lnTo>
                    <a:pt x="332" y="229"/>
                  </a:lnTo>
                  <a:lnTo>
                    <a:pt x="395" y="164"/>
                  </a:lnTo>
                  <a:lnTo>
                    <a:pt x="427" y="115"/>
                  </a:lnTo>
                  <a:lnTo>
                    <a:pt x="474" y="82"/>
                  </a:lnTo>
                  <a:lnTo>
                    <a:pt x="521" y="66"/>
                  </a:lnTo>
                  <a:lnTo>
                    <a:pt x="585" y="49"/>
                  </a:lnTo>
                  <a:lnTo>
                    <a:pt x="616" y="49"/>
                  </a:lnTo>
                  <a:lnTo>
                    <a:pt x="648" y="66"/>
                  </a:lnTo>
                  <a:lnTo>
                    <a:pt x="664" y="99"/>
                  </a:lnTo>
                  <a:lnTo>
                    <a:pt x="664" y="164"/>
                  </a:lnTo>
                  <a:lnTo>
                    <a:pt x="648" y="278"/>
                  </a:lnTo>
                  <a:lnTo>
                    <a:pt x="616" y="393"/>
                  </a:lnTo>
                  <a:lnTo>
                    <a:pt x="585" y="491"/>
                  </a:lnTo>
                  <a:lnTo>
                    <a:pt x="569" y="523"/>
                  </a:lnTo>
                  <a:lnTo>
                    <a:pt x="569" y="622"/>
                  </a:lnTo>
                  <a:lnTo>
                    <a:pt x="585" y="654"/>
                  </a:lnTo>
                  <a:lnTo>
                    <a:pt x="616" y="687"/>
                  </a:lnTo>
                  <a:lnTo>
                    <a:pt x="664" y="703"/>
                  </a:lnTo>
                  <a:lnTo>
                    <a:pt x="695" y="703"/>
                  </a:lnTo>
                  <a:lnTo>
                    <a:pt x="790" y="671"/>
                  </a:lnTo>
                  <a:lnTo>
                    <a:pt x="837" y="638"/>
                  </a:lnTo>
                  <a:lnTo>
                    <a:pt x="869" y="589"/>
                  </a:lnTo>
                  <a:lnTo>
                    <a:pt x="885" y="556"/>
                  </a:lnTo>
                  <a:lnTo>
                    <a:pt x="901" y="507"/>
                  </a:lnTo>
                  <a:lnTo>
                    <a:pt x="916" y="491"/>
                  </a:lnTo>
                  <a:lnTo>
                    <a:pt x="916" y="458"/>
                  </a:lnTo>
                  <a:lnTo>
                    <a:pt x="901" y="458"/>
                  </a:lnTo>
                  <a:lnTo>
                    <a:pt x="901" y="442"/>
                  </a:lnTo>
                  <a:lnTo>
                    <a:pt x="885" y="442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7" y="556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4" y="622"/>
                  </a:lnTo>
                  <a:lnTo>
                    <a:pt x="664" y="573"/>
                  </a:lnTo>
                  <a:lnTo>
                    <a:pt x="679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3"/>
                  </a:lnTo>
                  <a:lnTo>
                    <a:pt x="774" y="295"/>
                  </a:lnTo>
                  <a:lnTo>
                    <a:pt x="790" y="180"/>
                  </a:lnTo>
                  <a:lnTo>
                    <a:pt x="758" y="82"/>
                  </a:lnTo>
                  <a:lnTo>
                    <a:pt x="727" y="49"/>
                  </a:lnTo>
                  <a:lnTo>
                    <a:pt x="664" y="17"/>
                  </a:lnTo>
                  <a:lnTo>
                    <a:pt x="632" y="17"/>
                  </a:lnTo>
                  <a:lnTo>
                    <a:pt x="585" y="0"/>
                  </a:lnTo>
                  <a:lnTo>
                    <a:pt x="458" y="33"/>
                  </a:lnTo>
                  <a:lnTo>
                    <a:pt x="411" y="66"/>
                  </a:lnTo>
                  <a:lnTo>
                    <a:pt x="332" y="148"/>
                  </a:lnTo>
                  <a:lnTo>
                    <a:pt x="316" y="99"/>
                  </a:lnTo>
                  <a:lnTo>
                    <a:pt x="300" y="66"/>
                  </a:lnTo>
                  <a:lnTo>
                    <a:pt x="269" y="33"/>
                  </a:lnTo>
                  <a:lnTo>
                    <a:pt x="237" y="17"/>
                  </a:lnTo>
                  <a:lnTo>
                    <a:pt x="205" y="17"/>
                  </a:lnTo>
                  <a:lnTo>
                    <a:pt x="174" y="0"/>
                  </a:lnTo>
                  <a:lnTo>
                    <a:pt x="126" y="17"/>
                  </a:lnTo>
                  <a:lnTo>
                    <a:pt x="95" y="33"/>
                  </a:lnTo>
                  <a:lnTo>
                    <a:pt x="79" y="66"/>
                  </a:lnTo>
                  <a:lnTo>
                    <a:pt x="63" y="82"/>
                  </a:lnTo>
                  <a:lnTo>
                    <a:pt x="48" y="131"/>
                  </a:lnTo>
                  <a:lnTo>
                    <a:pt x="16" y="197"/>
                  </a:lnTo>
                  <a:lnTo>
                    <a:pt x="16" y="229"/>
                  </a:lnTo>
                  <a:lnTo>
                    <a:pt x="0" y="246"/>
                  </a:lnTo>
                  <a:lnTo>
                    <a:pt x="16" y="262"/>
                  </a:lnTo>
                  <a:lnTo>
                    <a:pt x="48" y="262"/>
                  </a:lnTo>
                  <a:lnTo>
                    <a:pt x="63" y="246"/>
                  </a:lnTo>
                  <a:lnTo>
                    <a:pt x="63" y="213"/>
                  </a:lnTo>
                  <a:lnTo>
                    <a:pt x="95" y="115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5" y="49"/>
                  </a:lnTo>
                  <a:lnTo>
                    <a:pt x="205" y="66"/>
                  </a:lnTo>
                  <a:lnTo>
                    <a:pt x="221" y="99"/>
                  </a:lnTo>
                  <a:lnTo>
                    <a:pt x="221" y="164"/>
                  </a:lnTo>
                  <a:lnTo>
                    <a:pt x="205" y="213"/>
                  </a:lnTo>
                  <a:lnTo>
                    <a:pt x="205" y="246"/>
                  </a:lnTo>
                  <a:lnTo>
                    <a:pt x="174" y="344"/>
                  </a:lnTo>
                  <a:lnTo>
                    <a:pt x="174" y="393"/>
                  </a:lnTo>
                  <a:lnTo>
                    <a:pt x="126" y="5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8" name="Freeform 286"/>
            <p:cNvSpPr>
              <a:spLocks noEditPoints="1"/>
            </p:cNvSpPr>
            <p:nvPr/>
          </p:nvSpPr>
          <p:spPr bwMode="auto">
            <a:xfrm>
              <a:off x="32617" y="8695"/>
              <a:ext cx="1090" cy="408"/>
            </a:xfrm>
            <a:custGeom>
              <a:avLst/>
              <a:gdLst/>
              <a:ahLst/>
              <a:cxnLst>
                <a:cxn ang="0">
                  <a:pos x="1027" y="65"/>
                </a:cxn>
                <a:cxn ang="0">
                  <a:pos x="1074" y="65"/>
                </a:cxn>
                <a:cxn ang="0">
                  <a:pos x="1090" y="49"/>
                </a:cxn>
                <a:cxn ang="0">
                  <a:pos x="1090" y="16"/>
                </a:cxn>
                <a:cxn ang="0">
                  <a:pos x="1074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7" y="65"/>
                </a:cxn>
                <a:cxn ang="0">
                  <a:pos x="1027" y="65"/>
                </a:cxn>
                <a:cxn ang="0">
                  <a:pos x="1042" y="408"/>
                </a:cxn>
                <a:cxn ang="0">
                  <a:pos x="1074" y="408"/>
                </a:cxn>
                <a:cxn ang="0">
                  <a:pos x="1090" y="392"/>
                </a:cxn>
                <a:cxn ang="0">
                  <a:pos x="1090" y="359"/>
                </a:cxn>
                <a:cxn ang="0">
                  <a:pos x="1058" y="326"/>
                </a:cxn>
                <a:cxn ang="0">
                  <a:pos x="31" y="326"/>
                </a:cxn>
                <a:cxn ang="0">
                  <a:pos x="16" y="343"/>
                </a:cxn>
                <a:cxn ang="0">
                  <a:pos x="0" y="343"/>
                </a:cxn>
                <a:cxn ang="0">
                  <a:pos x="0" y="392"/>
                </a:cxn>
                <a:cxn ang="0">
                  <a:pos x="16" y="408"/>
                </a:cxn>
                <a:cxn ang="0">
                  <a:pos x="47" y="408"/>
                </a:cxn>
                <a:cxn ang="0">
                  <a:pos x="1042" y="408"/>
                </a:cxn>
              </a:cxnLst>
              <a:rect l="0" t="0" r="r" b="b"/>
              <a:pathLst>
                <a:path w="1090" h="408">
                  <a:moveTo>
                    <a:pt x="1027" y="65"/>
                  </a:moveTo>
                  <a:lnTo>
                    <a:pt x="1074" y="65"/>
                  </a:lnTo>
                  <a:lnTo>
                    <a:pt x="1090" y="49"/>
                  </a:lnTo>
                  <a:lnTo>
                    <a:pt x="1090" y="16"/>
                  </a:lnTo>
                  <a:lnTo>
                    <a:pt x="1074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7" y="65"/>
                  </a:lnTo>
                  <a:lnTo>
                    <a:pt x="1027" y="65"/>
                  </a:lnTo>
                  <a:close/>
                  <a:moveTo>
                    <a:pt x="1042" y="408"/>
                  </a:moveTo>
                  <a:lnTo>
                    <a:pt x="1074" y="408"/>
                  </a:lnTo>
                  <a:lnTo>
                    <a:pt x="1090" y="392"/>
                  </a:lnTo>
                  <a:lnTo>
                    <a:pt x="1090" y="359"/>
                  </a:lnTo>
                  <a:lnTo>
                    <a:pt x="1058" y="326"/>
                  </a:lnTo>
                  <a:lnTo>
                    <a:pt x="31" y="326"/>
                  </a:lnTo>
                  <a:lnTo>
                    <a:pt x="16" y="343"/>
                  </a:lnTo>
                  <a:lnTo>
                    <a:pt x="0" y="343"/>
                  </a:lnTo>
                  <a:lnTo>
                    <a:pt x="0" y="392"/>
                  </a:lnTo>
                  <a:lnTo>
                    <a:pt x="16" y="408"/>
                  </a:lnTo>
                  <a:lnTo>
                    <a:pt x="47" y="408"/>
                  </a:lnTo>
                  <a:lnTo>
                    <a:pt x="1042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9" name="Freeform 287"/>
            <p:cNvSpPr>
              <a:spLocks/>
            </p:cNvSpPr>
            <p:nvPr/>
          </p:nvSpPr>
          <p:spPr bwMode="auto">
            <a:xfrm>
              <a:off x="33975" y="8253"/>
              <a:ext cx="537" cy="1030"/>
            </a:xfrm>
            <a:custGeom>
              <a:avLst/>
              <a:gdLst/>
              <a:ahLst/>
              <a:cxnLst>
                <a:cxn ang="0">
                  <a:pos x="332" y="49"/>
                </a:cxn>
                <a:cxn ang="0">
                  <a:pos x="332" y="17"/>
                </a:cxn>
                <a:cxn ang="0">
                  <a:pos x="316" y="0"/>
                </a:cxn>
                <a:cxn ang="0">
                  <a:pos x="285" y="0"/>
                </a:cxn>
                <a:cxn ang="0">
                  <a:pos x="190" y="66"/>
                </a:cxn>
                <a:cxn ang="0">
                  <a:pos x="79" y="98"/>
                </a:cxn>
                <a:cxn ang="0">
                  <a:pos x="0" y="98"/>
                </a:cxn>
                <a:cxn ang="0">
                  <a:pos x="0" y="164"/>
                </a:cxn>
                <a:cxn ang="0">
                  <a:pos x="32" y="164"/>
                </a:cxn>
                <a:cxn ang="0">
                  <a:pos x="95" y="147"/>
                </a:cxn>
                <a:cxn ang="0">
                  <a:pos x="158" y="147"/>
                </a:cxn>
                <a:cxn ang="0">
                  <a:pos x="221" y="115"/>
                </a:cxn>
                <a:cxn ang="0">
                  <a:pos x="221" y="932"/>
                </a:cxn>
                <a:cxn ang="0">
                  <a:pos x="206" y="948"/>
                </a:cxn>
                <a:cxn ang="0">
                  <a:pos x="206" y="965"/>
                </a:cxn>
                <a:cxn ang="0">
                  <a:pos x="127" y="965"/>
                </a:cxn>
                <a:cxn ang="0">
                  <a:pos x="64" y="981"/>
                </a:cxn>
                <a:cxn ang="0">
                  <a:pos x="16" y="981"/>
                </a:cxn>
                <a:cxn ang="0">
                  <a:pos x="16" y="1030"/>
                </a:cxn>
                <a:cxn ang="0">
                  <a:pos x="537" y="1030"/>
                </a:cxn>
                <a:cxn ang="0">
                  <a:pos x="537" y="981"/>
                </a:cxn>
                <a:cxn ang="0">
                  <a:pos x="427" y="981"/>
                </a:cxn>
                <a:cxn ang="0">
                  <a:pos x="379" y="965"/>
                </a:cxn>
                <a:cxn ang="0">
                  <a:pos x="364" y="965"/>
                </a:cxn>
                <a:cxn ang="0">
                  <a:pos x="332" y="932"/>
                </a:cxn>
                <a:cxn ang="0">
                  <a:pos x="332" y="899"/>
                </a:cxn>
                <a:cxn ang="0">
                  <a:pos x="332" y="49"/>
                </a:cxn>
              </a:cxnLst>
              <a:rect l="0" t="0" r="r" b="b"/>
              <a:pathLst>
                <a:path w="537" h="1030">
                  <a:moveTo>
                    <a:pt x="332" y="49"/>
                  </a:moveTo>
                  <a:lnTo>
                    <a:pt x="332" y="17"/>
                  </a:lnTo>
                  <a:lnTo>
                    <a:pt x="316" y="0"/>
                  </a:lnTo>
                  <a:lnTo>
                    <a:pt x="285" y="0"/>
                  </a:lnTo>
                  <a:lnTo>
                    <a:pt x="190" y="66"/>
                  </a:lnTo>
                  <a:lnTo>
                    <a:pt x="79" y="98"/>
                  </a:lnTo>
                  <a:lnTo>
                    <a:pt x="0" y="98"/>
                  </a:lnTo>
                  <a:lnTo>
                    <a:pt x="0" y="164"/>
                  </a:lnTo>
                  <a:lnTo>
                    <a:pt x="32" y="164"/>
                  </a:lnTo>
                  <a:lnTo>
                    <a:pt x="95" y="147"/>
                  </a:lnTo>
                  <a:lnTo>
                    <a:pt x="158" y="147"/>
                  </a:lnTo>
                  <a:lnTo>
                    <a:pt x="221" y="115"/>
                  </a:lnTo>
                  <a:lnTo>
                    <a:pt x="221" y="932"/>
                  </a:lnTo>
                  <a:lnTo>
                    <a:pt x="206" y="948"/>
                  </a:lnTo>
                  <a:lnTo>
                    <a:pt x="206" y="965"/>
                  </a:lnTo>
                  <a:lnTo>
                    <a:pt x="127" y="965"/>
                  </a:lnTo>
                  <a:lnTo>
                    <a:pt x="64" y="981"/>
                  </a:lnTo>
                  <a:lnTo>
                    <a:pt x="16" y="981"/>
                  </a:lnTo>
                  <a:lnTo>
                    <a:pt x="16" y="1030"/>
                  </a:lnTo>
                  <a:lnTo>
                    <a:pt x="537" y="1030"/>
                  </a:lnTo>
                  <a:lnTo>
                    <a:pt x="537" y="981"/>
                  </a:lnTo>
                  <a:lnTo>
                    <a:pt x="427" y="981"/>
                  </a:lnTo>
                  <a:lnTo>
                    <a:pt x="379" y="965"/>
                  </a:lnTo>
                  <a:lnTo>
                    <a:pt x="364" y="965"/>
                  </a:lnTo>
                  <a:lnTo>
                    <a:pt x="332" y="932"/>
                  </a:lnTo>
                  <a:lnTo>
                    <a:pt x="332" y="899"/>
                  </a:lnTo>
                  <a:lnTo>
                    <a:pt x="332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0" name="Freeform 288"/>
            <p:cNvSpPr>
              <a:spLocks noEditPoints="1"/>
            </p:cNvSpPr>
            <p:nvPr/>
          </p:nvSpPr>
          <p:spPr bwMode="auto">
            <a:xfrm>
              <a:off x="35081" y="5720"/>
              <a:ext cx="979" cy="997"/>
            </a:xfrm>
            <a:custGeom>
              <a:avLst/>
              <a:gdLst/>
              <a:ahLst/>
              <a:cxnLst>
                <a:cxn ang="0">
                  <a:pos x="679" y="98"/>
                </a:cxn>
                <a:cxn ang="0">
                  <a:pos x="616" y="32"/>
                </a:cxn>
                <a:cxn ang="0">
                  <a:pos x="332" y="65"/>
                </a:cxn>
                <a:cxn ang="0">
                  <a:pos x="47" y="408"/>
                </a:cxn>
                <a:cxn ang="0">
                  <a:pos x="47" y="833"/>
                </a:cxn>
                <a:cxn ang="0">
                  <a:pos x="284" y="997"/>
                </a:cxn>
                <a:cxn ang="0">
                  <a:pos x="442" y="948"/>
                </a:cxn>
                <a:cxn ang="0">
                  <a:pos x="585" y="882"/>
                </a:cxn>
                <a:cxn ang="0">
                  <a:pos x="695" y="997"/>
                </a:cxn>
                <a:cxn ang="0">
                  <a:pos x="853" y="964"/>
                </a:cxn>
                <a:cxn ang="0">
                  <a:pos x="916" y="882"/>
                </a:cxn>
                <a:cxn ang="0">
                  <a:pos x="964" y="752"/>
                </a:cxn>
                <a:cxn ang="0">
                  <a:pos x="979" y="653"/>
                </a:cxn>
                <a:cxn ang="0">
                  <a:pos x="932" y="637"/>
                </a:cxn>
                <a:cxn ang="0">
                  <a:pos x="885" y="817"/>
                </a:cxn>
                <a:cxn ang="0">
                  <a:pos x="758" y="964"/>
                </a:cxn>
                <a:cxn ang="0">
                  <a:pos x="711" y="931"/>
                </a:cxn>
                <a:cxn ang="0">
                  <a:pos x="695" y="882"/>
                </a:cxn>
                <a:cxn ang="0">
                  <a:pos x="711" y="784"/>
                </a:cxn>
                <a:cxn ang="0">
                  <a:pos x="758" y="588"/>
                </a:cxn>
                <a:cxn ang="0">
                  <a:pos x="774" y="490"/>
                </a:cxn>
                <a:cxn ang="0">
                  <a:pos x="821" y="294"/>
                </a:cxn>
                <a:cxn ang="0">
                  <a:pos x="853" y="147"/>
                </a:cxn>
                <a:cxn ang="0">
                  <a:pos x="869" y="114"/>
                </a:cxn>
                <a:cxn ang="0">
                  <a:pos x="837" y="65"/>
                </a:cxn>
                <a:cxn ang="0">
                  <a:pos x="742" y="81"/>
                </a:cxn>
                <a:cxn ang="0">
                  <a:pos x="585" y="719"/>
                </a:cxn>
                <a:cxn ang="0">
                  <a:pos x="569" y="768"/>
                </a:cxn>
                <a:cxn ang="0">
                  <a:pos x="332" y="948"/>
                </a:cxn>
                <a:cxn ang="0">
                  <a:pos x="253" y="948"/>
                </a:cxn>
                <a:cxn ang="0">
                  <a:pos x="190" y="899"/>
                </a:cxn>
                <a:cxn ang="0">
                  <a:pos x="158" y="752"/>
                </a:cxn>
                <a:cxn ang="0">
                  <a:pos x="237" y="376"/>
                </a:cxn>
                <a:cxn ang="0">
                  <a:pos x="363" y="130"/>
                </a:cxn>
                <a:cxn ang="0">
                  <a:pos x="474" y="65"/>
                </a:cxn>
                <a:cxn ang="0">
                  <a:pos x="569" y="65"/>
                </a:cxn>
                <a:cxn ang="0">
                  <a:pos x="663" y="147"/>
                </a:cxn>
                <a:cxn ang="0">
                  <a:pos x="679" y="212"/>
                </a:cxn>
                <a:cxn ang="0">
                  <a:pos x="695" y="261"/>
                </a:cxn>
                <a:cxn ang="0">
                  <a:pos x="585" y="719"/>
                </a:cxn>
              </a:cxnLst>
              <a:rect l="0" t="0" r="r" b="b"/>
              <a:pathLst>
                <a:path w="979" h="997">
                  <a:moveTo>
                    <a:pt x="711" y="147"/>
                  </a:moveTo>
                  <a:lnTo>
                    <a:pt x="679" y="98"/>
                  </a:lnTo>
                  <a:lnTo>
                    <a:pt x="663" y="65"/>
                  </a:lnTo>
                  <a:lnTo>
                    <a:pt x="616" y="32"/>
                  </a:lnTo>
                  <a:lnTo>
                    <a:pt x="521" y="0"/>
                  </a:lnTo>
                  <a:lnTo>
                    <a:pt x="332" y="65"/>
                  </a:lnTo>
                  <a:lnTo>
                    <a:pt x="174" y="212"/>
                  </a:lnTo>
                  <a:lnTo>
                    <a:pt x="47" y="408"/>
                  </a:lnTo>
                  <a:lnTo>
                    <a:pt x="0" y="653"/>
                  </a:lnTo>
                  <a:lnTo>
                    <a:pt x="47" y="833"/>
                  </a:lnTo>
                  <a:lnTo>
                    <a:pt x="142" y="964"/>
                  </a:lnTo>
                  <a:lnTo>
                    <a:pt x="284" y="997"/>
                  </a:lnTo>
                  <a:lnTo>
                    <a:pt x="348" y="997"/>
                  </a:lnTo>
                  <a:lnTo>
                    <a:pt x="442" y="948"/>
                  </a:lnTo>
                  <a:lnTo>
                    <a:pt x="569" y="833"/>
                  </a:lnTo>
                  <a:lnTo>
                    <a:pt x="585" y="882"/>
                  </a:lnTo>
                  <a:lnTo>
                    <a:pt x="648" y="980"/>
                  </a:lnTo>
                  <a:lnTo>
                    <a:pt x="695" y="997"/>
                  </a:lnTo>
                  <a:lnTo>
                    <a:pt x="806" y="997"/>
                  </a:lnTo>
                  <a:lnTo>
                    <a:pt x="853" y="964"/>
                  </a:lnTo>
                  <a:lnTo>
                    <a:pt x="885" y="931"/>
                  </a:lnTo>
                  <a:lnTo>
                    <a:pt x="916" y="882"/>
                  </a:lnTo>
                  <a:lnTo>
                    <a:pt x="948" y="784"/>
                  </a:lnTo>
                  <a:lnTo>
                    <a:pt x="964" y="752"/>
                  </a:lnTo>
                  <a:lnTo>
                    <a:pt x="979" y="702"/>
                  </a:lnTo>
                  <a:lnTo>
                    <a:pt x="979" y="653"/>
                  </a:lnTo>
                  <a:lnTo>
                    <a:pt x="964" y="637"/>
                  </a:lnTo>
                  <a:lnTo>
                    <a:pt x="932" y="637"/>
                  </a:lnTo>
                  <a:lnTo>
                    <a:pt x="932" y="686"/>
                  </a:lnTo>
                  <a:lnTo>
                    <a:pt x="885" y="817"/>
                  </a:lnTo>
                  <a:lnTo>
                    <a:pt x="837" y="915"/>
                  </a:lnTo>
                  <a:lnTo>
                    <a:pt x="758" y="964"/>
                  </a:lnTo>
                  <a:lnTo>
                    <a:pt x="727" y="948"/>
                  </a:lnTo>
                  <a:lnTo>
                    <a:pt x="711" y="931"/>
                  </a:lnTo>
                  <a:lnTo>
                    <a:pt x="711" y="915"/>
                  </a:lnTo>
                  <a:lnTo>
                    <a:pt x="695" y="882"/>
                  </a:lnTo>
                  <a:lnTo>
                    <a:pt x="695" y="801"/>
                  </a:lnTo>
                  <a:lnTo>
                    <a:pt x="711" y="784"/>
                  </a:lnTo>
                  <a:lnTo>
                    <a:pt x="711" y="735"/>
                  </a:lnTo>
                  <a:lnTo>
                    <a:pt x="758" y="588"/>
                  </a:lnTo>
                  <a:lnTo>
                    <a:pt x="758" y="539"/>
                  </a:lnTo>
                  <a:lnTo>
                    <a:pt x="774" y="490"/>
                  </a:lnTo>
                  <a:lnTo>
                    <a:pt x="806" y="376"/>
                  </a:lnTo>
                  <a:lnTo>
                    <a:pt x="821" y="294"/>
                  </a:lnTo>
                  <a:lnTo>
                    <a:pt x="853" y="179"/>
                  </a:lnTo>
                  <a:lnTo>
                    <a:pt x="853" y="147"/>
                  </a:lnTo>
                  <a:lnTo>
                    <a:pt x="869" y="130"/>
                  </a:lnTo>
                  <a:lnTo>
                    <a:pt x="869" y="114"/>
                  </a:lnTo>
                  <a:lnTo>
                    <a:pt x="853" y="81"/>
                  </a:lnTo>
                  <a:lnTo>
                    <a:pt x="837" y="65"/>
                  </a:lnTo>
                  <a:lnTo>
                    <a:pt x="806" y="49"/>
                  </a:lnTo>
                  <a:lnTo>
                    <a:pt x="742" y="81"/>
                  </a:lnTo>
                  <a:lnTo>
                    <a:pt x="711" y="147"/>
                  </a:lnTo>
                  <a:close/>
                  <a:moveTo>
                    <a:pt x="585" y="719"/>
                  </a:moveTo>
                  <a:lnTo>
                    <a:pt x="569" y="735"/>
                  </a:lnTo>
                  <a:lnTo>
                    <a:pt x="569" y="768"/>
                  </a:lnTo>
                  <a:lnTo>
                    <a:pt x="427" y="915"/>
                  </a:lnTo>
                  <a:lnTo>
                    <a:pt x="332" y="948"/>
                  </a:lnTo>
                  <a:lnTo>
                    <a:pt x="300" y="964"/>
                  </a:lnTo>
                  <a:lnTo>
                    <a:pt x="253" y="948"/>
                  </a:lnTo>
                  <a:lnTo>
                    <a:pt x="221" y="931"/>
                  </a:lnTo>
                  <a:lnTo>
                    <a:pt x="190" y="899"/>
                  </a:lnTo>
                  <a:lnTo>
                    <a:pt x="158" y="833"/>
                  </a:lnTo>
                  <a:lnTo>
                    <a:pt x="158" y="752"/>
                  </a:lnTo>
                  <a:lnTo>
                    <a:pt x="174" y="637"/>
                  </a:lnTo>
                  <a:lnTo>
                    <a:pt x="237" y="376"/>
                  </a:lnTo>
                  <a:lnTo>
                    <a:pt x="269" y="261"/>
                  </a:lnTo>
                  <a:lnTo>
                    <a:pt x="363" y="130"/>
                  </a:lnTo>
                  <a:lnTo>
                    <a:pt x="411" y="98"/>
                  </a:lnTo>
                  <a:lnTo>
                    <a:pt x="474" y="65"/>
                  </a:lnTo>
                  <a:lnTo>
                    <a:pt x="521" y="49"/>
                  </a:lnTo>
                  <a:lnTo>
                    <a:pt x="569" y="65"/>
                  </a:lnTo>
                  <a:lnTo>
                    <a:pt x="600" y="81"/>
                  </a:lnTo>
                  <a:lnTo>
                    <a:pt x="663" y="147"/>
                  </a:lnTo>
                  <a:lnTo>
                    <a:pt x="679" y="179"/>
                  </a:lnTo>
                  <a:lnTo>
                    <a:pt x="679" y="212"/>
                  </a:lnTo>
                  <a:lnTo>
                    <a:pt x="695" y="245"/>
                  </a:lnTo>
                  <a:lnTo>
                    <a:pt x="695" y="261"/>
                  </a:lnTo>
                  <a:lnTo>
                    <a:pt x="679" y="294"/>
                  </a:lnTo>
                  <a:lnTo>
                    <a:pt x="585" y="7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1" name="Freeform 289"/>
            <p:cNvSpPr>
              <a:spLocks/>
            </p:cNvSpPr>
            <p:nvPr/>
          </p:nvSpPr>
          <p:spPr bwMode="auto">
            <a:xfrm>
              <a:off x="36203" y="6341"/>
              <a:ext cx="916" cy="703"/>
            </a:xfrm>
            <a:custGeom>
              <a:avLst/>
              <a:gdLst/>
              <a:ahLst/>
              <a:cxnLst>
                <a:cxn ang="0">
                  <a:pos x="110" y="621"/>
                </a:cxn>
                <a:cxn ang="0">
                  <a:pos x="142" y="703"/>
                </a:cxn>
                <a:cxn ang="0">
                  <a:pos x="205" y="686"/>
                </a:cxn>
                <a:cxn ang="0">
                  <a:pos x="237" y="605"/>
                </a:cxn>
                <a:cxn ang="0">
                  <a:pos x="252" y="539"/>
                </a:cxn>
                <a:cxn ang="0">
                  <a:pos x="268" y="441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1" y="229"/>
                </a:cxn>
                <a:cxn ang="0">
                  <a:pos x="426" y="114"/>
                </a:cxn>
                <a:cxn ang="0">
                  <a:pos x="521" y="65"/>
                </a:cxn>
                <a:cxn ang="0">
                  <a:pos x="616" y="49"/>
                </a:cxn>
                <a:cxn ang="0">
                  <a:pos x="663" y="98"/>
                </a:cxn>
                <a:cxn ang="0">
                  <a:pos x="647" y="278"/>
                </a:cxn>
                <a:cxn ang="0">
                  <a:pos x="584" y="490"/>
                </a:cxn>
                <a:cxn ang="0">
                  <a:pos x="568" y="621"/>
                </a:cxn>
                <a:cxn ang="0">
                  <a:pos x="616" y="686"/>
                </a:cxn>
                <a:cxn ang="0">
                  <a:pos x="695" y="703"/>
                </a:cxn>
                <a:cxn ang="0">
                  <a:pos x="837" y="637"/>
                </a:cxn>
                <a:cxn ang="0">
                  <a:pos x="884" y="555"/>
                </a:cxn>
                <a:cxn ang="0">
                  <a:pos x="916" y="490"/>
                </a:cxn>
                <a:cxn ang="0">
                  <a:pos x="900" y="457"/>
                </a:cxn>
                <a:cxn ang="0">
                  <a:pos x="884" y="441"/>
                </a:cxn>
                <a:cxn ang="0">
                  <a:pos x="868" y="474"/>
                </a:cxn>
                <a:cxn ang="0">
                  <a:pos x="789" y="605"/>
                </a:cxn>
                <a:cxn ang="0">
                  <a:pos x="695" y="654"/>
                </a:cxn>
                <a:cxn ang="0">
                  <a:pos x="663" y="572"/>
                </a:cxn>
                <a:cxn ang="0">
                  <a:pos x="695" y="523"/>
                </a:cxn>
                <a:cxn ang="0">
                  <a:pos x="726" y="392"/>
                </a:cxn>
                <a:cxn ang="0">
                  <a:pos x="789" y="180"/>
                </a:cxn>
                <a:cxn ang="0">
                  <a:pos x="726" y="49"/>
                </a:cxn>
                <a:cxn ang="0">
                  <a:pos x="631" y="16"/>
                </a:cxn>
                <a:cxn ang="0">
                  <a:pos x="458" y="32"/>
                </a:cxn>
                <a:cxn ang="0">
                  <a:pos x="331" y="147"/>
                </a:cxn>
                <a:cxn ang="0">
                  <a:pos x="300" y="65"/>
                </a:cxn>
                <a:cxn ang="0">
                  <a:pos x="237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15" y="196"/>
                </a:cxn>
                <a:cxn ang="0">
                  <a:pos x="0" y="245"/>
                </a:cxn>
                <a:cxn ang="0">
                  <a:pos x="47" y="261"/>
                </a:cxn>
                <a:cxn ang="0">
                  <a:pos x="63" y="212"/>
                </a:cxn>
                <a:cxn ang="0">
                  <a:pos x="110" y="81"/>
                </a:cxn>
                <a:cxn ang="0">
                  <a:pos x="205" y="49"/>
                </a:cxn>
                <a:cxn ang="0">
                  <a:pos x="221" y="98"/>
                </a:cxn>
                <a:cxn ang="0">
                  <a:pos x="205" y="212"/>
                </a:cxn>
                <a:cxn ang="0">
                  <a:pos x="173" y="343"/>
                </a:cxn>
                <a:cxn ang="0">
                  <a:pos x="126" y="588"/>
                </a:cxn>
              </a:cxnLst>
              <a:rect l="0" t="0" r="r" b="b"/>
              <a:pathLst>
                <a:path w="916" h="703">
                  <a:moveTo>
                    <a:pt x="126" y="588"/>
                  </a:moveTo>
                  <a:lnTo>
                    <a:pt x="110" y="621"/>
                  </a:lnTo>
                  <a:lnTo>
                    <a:pt x="110" y="670"/>
                  </a:lnTo>
                  <a:lnTo>
                    <a:pt x="142" y="703"/>
                  </a:lnTo>
                  <a:lnTo>
                    <a:pt x="173" y="703"/>
                  </a:lnTo>
                  <a:lnTo>
                    <a:pt x="205" y="686"/>
                  </a:lnTo>
                  <a:lnTo>
                    <a:pt x="205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2" y="539"/>
                  </a:lnTo>
                  <a:lnTo>
                    <a:pt x="268" y="474"/>
                  </a:lnTo>
                  <a:lnTo>
                    <a:pt x="268" y="441"/>
                  </a:lnTo>
                  <a:lnTo>
                    <a:pt x="284" y="376"/>
                  </a:lnTo>
                  <a:lnTo>
                    <a:pt x="300" y="327"/>
                  </a:lnTo>
                  <a:lnTo>
                    <a:pt x="300" y="294"/>
                  </a:lnTo>
                  <a:lnTo>
                    <a:pt x="316" y="278"/>
                  </a:lnTo>
                  <a:lnTo>
                    <a:pt x="331" y="245"/>
                  </a:lnTo>
                  <a:lnTo>
                    <a:pt x="331" y="229"/>
                  </a:lnTo>
                  <a:lnTo>
                    <a:pt x="394" y="163"/>
                  </a:lnTo>
                  <a:lnTo>
                    <a:pt x="426" y="114"/>
                  </a:lnTo>
                  <a:lnTo>
                    <a:pt x="473" y="81"/>
                  </a:lnTo>
                  <a:lnTo>
                    <a:pt x="521" y="65"/>
                  </a:lnTo>
                  <a:lnTo>
                    <a:pt x="584" y="49"/>
                  </a:lnTo>
                  <a:lnTo>
                    <a:pt x="616" y="49"/>
                  </a:lnTo>
                  <a:lnTo>
                    <a:pt x="647" y="65"/>
                  </a:lnTo>
                  <a:lnTo>
                    <a:pt x="663" y="98"/>
                  </a:lnTo>
                  <a:lnTo>
                    <a:pt x="663" y="163"/>
                  </a:lnTo>
                  <a:lnTo>
                    <a:pt x="647" y="278"/>
                  </a:lnTo>
                  <a:lnTo>
                    <a:pt x="616" y="392"/>
                  </a:lnTo>
                  <a:lnTo>
                    <a:pt x="584" y="490"/>
                  </a:lnTo>
                  <a:lnTo>
                    <a:pt x="568" y="523"/>
                  </a:lnTo>
                  <a:lnTo>
                    <a:pt x="568" y="621"/>
                  </a:lnTo>
                  <a:lnTo>
                    <a:pt x="584" y="654"/>
                  </a:lnTo>
                  <a:lnTo>
                    <a:pt x="616" y="686"/>
                  </a:lnTo>
                  <a:lnTo>
                    <a:pt x="663" y="703"/>
                  </a:lnTo>
                  <a:lnTo>
                    <a:pt x="695" y="703"/>
                  </a:lnTo>
                  <a:lnTo>
                    <a:pt x="789" y="670"/>
                  </a:lnTo>
                  <a:lnTo>
                    <a:pt x="837" y="637"/>
                  </a:lnTo>
                  <a:lnTo>
                    <a:pt x="868" y="588"/>
                  </a:lnTo>
                  <a:lnTo>
                    <a:pt x="884" y="555"/>
                  </a:lnTo>
                  <a:lnTo>
                    <a:pt x="900" y="506"/>
                  </a:lnTo>
                  <a:lnTo>
                    <a:pt x="916" y="490"/>
                  </a:lnTo>
                  <a:lnTo>
                    <a:pt x="916" y="457"/>
                  </a:lnTo>
                  <a:lnTo>
                    <a:pt x="900" y="457"/>
                  </a:lnTo>
                  <a:lnTo>
                    <a:pt x="900" y="441"/>
                  </a:lnTo>
                  <a:lnTo>
                    <a:pt x="884" y="441"/>
                  </a:lnTo>
                  <a:lnTo>
                    <a:pt x="868" y="457"/>
                  </a:lnTo>
                  <a:lnTo>
                    <a:pt x="868" y="474"/>
                  </a:lnTo>
                  <a:lnTo>
                    <a:pt x="837" y="555"/>
                  </a:lnTo>
                  <a:lnTo>
                    <a:pt x="789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3" y="621"/>
                  </a:lnTo>
                  <a:lnTo>
                    <a:pt x="663" y="572"/>
                  </a:lnTo>
                  <a:lnTo>
                    <a:pt x="679" y="555"/>
                  </a:lnTo>
                  <a:lnTo>
                    <a:pt x="695" y="523"/>
                  </a:lnTo>
                  <a:lnTo>
                    <a:pt x="710" y="474"/>
                  </a:lnTo>
                  <a:lnTo>
                    <a:pt x="726" y="392"/>
                  </a:lnTo>
                  <a:lnTo>
                    <a:pt x="774" y="294"/>
                  </a:lnTo>
                  <a:lnTo>
                    <a:pt x="789" y="180"/>
                  </a:lnTo>
                  <a:lnTo>
                    <a:pt x="758" y="81"/>
                  </a:lnTo>
                  <a:lnTo>
                    <a:pt x="726" y="49"/>
                  </a:lnTo>
                  <a:lnTo>
                    <a:pt x="663" y="16"/>
                  </a:lnTo>
                  <a:lnTo>
                    <a:pt x="631" y="16"/>
                  </a:lnTo>
                  <a:lnTo>
                    <a:pt x="584" y="0"/>
                  </a:lnTo>
                  <a:lnTo>
                    <a:pt x="458" y="32"/>
                  </a:lnTo>
                  <a:lnTo>
                    <a:pt x="410" y="65"/>
                  </a:lnTo>
                  <a:lnTo>
                    <a:pt x="331" y="147"/>
                  </a:lnTo>
                  <a:lnTo>
                    <a:pt x="316" y="98"/>
                  </a:lnTo>
                  <a:lnTo>
                    <a:pt x="300" y="65"/>
                  </a:lnTo>
                  <a:lnTo>
                    <a:pt x="268" y="32"/>
                  </a:lnTo>
                  <a:lnTo>
                    <a:pt x="237" y="16"/>
                  </a:lnTo>
                  <a:lnTo>
                    <a:pt x="205" y="16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31"/>
                  </a:lnTo>
                  <a:lnTo>
                    <a:pt x="15" y="196"/>
                  </a:lnTo>
                  <a:lnTo>
                    <a:pt x="15" y="229"/>
                  </a:lnTo>
                  <a:lnTo>
                    <a:pt x="0" y="245"/>
                  </a:lnTo>
                  <a:lnTo>
                    <a:pt x="15" y="261"/>
                  </a:lnTo>
                  <a:lnTo>
                    <a:pt x="47" y="261"/>
                  </a:lnTo>
                  <a:lnTo>
                    <a:pt x="63" y="245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73" y="49"/>
                  </a:lnTo>
                  <a:lnTo>
                    <a:pt x="205" y="49"/>
                  </a:lnTo>
                  <a:lnTo>
                    <a:pt x="205" y="65"/>
                  </a:lnTo>
                  <a:lnTo>
                    <a:pt x="221" y="98"/>
                  </a:lnTo>
                  <a:lnTo>
                    <a:pt x="221" y="163"/>
                  </a:lnTo>
                  <a:lnTo>
                    <a:pt x="205" y="212"/>
                  </a:lnTo>
                  <a:lnTo>
                    <a:pt x="205" y="245"/>
                  </a:lnTo>
                  <a:lnTo>
                    <a:pt x="173" y="343"/>
                  </a:lnTo>
                  <a:lnTo>
                    <a:pt x="173" y="392"/>
                  </a:lnTo>
                  <a:lnTo>
                    <a:pt x="126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2" name="Freeform 290"/>
            <p:cNvSpPr>
              <a:spLocks/>
            </p:cNvSpPr>
            <p:nvPr/>
          </p:nvSpPr>
          <p:spPr bwMode="auto">
            <a:xfrm>
              <a:off x="37356" y="5720"/>
              <a:ext cx="1058" cy="997"/>
            </a:xfrm>
            <a:custGeom>
              <a:avLst/>
              <a:gdLst/>
              <a:ahLst/>
              <a:cxnLst>
                <a:cxn ang="0">
                  <a:pos x="647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4" y="49"/>
                </a:cxn>
                <a:cxn ang="0">
                  <a:pos x="963" y="81"/>
                </a:cxn>
                <a:cxn ang="0">
                  <a:pos x="884" y="130"/>
                </a:cxn>
                <a:cxn ang="0">
                  <a:pos x="868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7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0" y="359"/>
                </a:cxn>
                <a:cxn ang="0">
                  <a:pos x="173" y="196"/>
                </a:cxn>
                <a:cxn ang="0">
                  <a:pos x="331" y="65"/>
                </a:cxn>
                <a:cxn ang="0">
                  <a:pos x="426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89" y="376"/>
                </a:cxn>
                <a:cxn ang="0">
                  <a:pos x="410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89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1" y="948"/>
                </a:cxn>
                <a:cxn ang="0">
                  <a:pos x="110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6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7" y="997"/>
                </a:cxn>
                <a:cxn ang="0">
                  <a:pos x="868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3" y="637"/>
                </a:cxn>
                <a:cxn ang="0">
                  <a:pos x="868" y="817"/>
                </a:cxn>
                <a:cxn ang="0">
                  <a:pos x="726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7" y="310"/>
                </a:cxn>
              </a:cxnLst>
              <a:rect l="0" t="0" r="r" b="b"/>
              <a:pathLst>
                <a:path w="1058" h="997">
                  <a:moveTo>
                    <a:pt x="647" y="310"/>
                  </a:moveTo>
                  <a:lnTo>
                    <a:pt x="647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6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4" y="49"/>
                  </a:lnTo>
                  <a:lnTo>
                    <a:pt x="916" y="65"/>
                  </a:lnTo>
                  <a:lnTo>
                    <a:pt x="963" y="81"/>
                  </a:lnTo>
                  <a:lnTo>
                    <a:pt x="916" y="98"/>
                  </a:lnTo>
                  <a:lnTo>
                    <a:pt x="884" y="130"/>
                  </a:lnTo>
                  <a:lnTo>
                    <a:pt x="868" y="163"/>
                  </a:lnTo>
                  <a:lnTo>
                    <a:pt x="868" y="228"/>
                  </a:lnTo>
                  <a:lnTo>
                    <a:pt x="884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6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3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7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0" y="0"/>
                  </a:lnTo>
                  <a:lnTo>
                    <a:pt x="284" y="32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4" y="376"/>
                  </a:lnTo>
                  <a:lnTo>
                    <a:pt x="110" y="359"/>
                  </a:lnTo>
                  <a:lnTo>
                    <a:pt x="110" y="343"/>
                  </a:lnTo>
                  <a:lnTo>
                    <a:pt x="173" y="196"/>
                  </a:lnTo>
                  <a:lnTo>
                    <a:pt x="252" y="114"/>
                  </a:lnTo>
                  <a:lnTo>
                    <a:pt x="331" y="65"/>
                  </a:lnTo>
                  <a:lnTo>
                    <a:pt x="410" y="49"/>
                  </a:lnTo>
                  <a:lnTo>
                    <a:pt x="426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89" y="376"/>
                  </a:lnTo>
                  <a:lnTo>
                    <a:pt x="458" y="523"/>
                  </a:lnTo>
                  <a:lnTo>
                    <a:pt x="410" y="735"/>
                  </a:lnTo>
                  <a:lnTo>
                    <a:pt x="347" y="866"/>
                  </a:lnTo>
                  <a:lnTo>
                    <a:pt x="300" y="915"/>
                  </a:lnTo>
                  <a:lnTo>
                    <a:pt x="252" y="948"/>
                  </a:lnTo>
                  <a:lnTo>
                    <a:pt x="205" y="964"/>
                  </a:lnTo>
                  <a:lnTo>
                    <a:pt x="173" y="964"/>
                  </a:lnTo>
                  <a:lnTo>
                    <a:pt x="142" y="948"/>
                  </a:lnTo>
                  <a:lnTo>
                    <a:pt x="94" y="931"/>
                  </a:lnTo>
                  <a:lnTo>
                    <a:pt x="126" y="915"/>
                  </a:lnTo>
                  <a:lnTo>
                    <a:pt x="189" y="850"/>
                  </a:lnTo>
                  <a:lnTo>
                    <a:pt x="189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1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1" y="948"/>
                  </a:lnTo>
                  <a:lnTo>
                    <a:pt x="63" y="964"/>
                  </a:lnTo>
                  <a:lnTo>
                    <a:pt x="110" y="997"/>
                  </a:lnTo>
                  <a:lnTo>
                    <a:pt x="252" y="997"/>
                  </a:lnTo>
                  <a:lnTo>
                    <a:pt x="300" y="964"/>
                  </a:lnTo>
                  <a:lnTo>
                    <a:pt x="347" y="948"/>
                  </a:lnTo>
                  <a:lnTo>
                    <a:pt x="379" y="915"/>
                  </a:lnTo>
                  <a:lnTo>
                    <a:pt x="410" y="850"/>
                  </a:lnTo>
                  <a:lnTo>
                    <a:pt x="426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7" y="997"/>
                  </a:lnTo>
                  <a:lnTo>
                    <a:pt x="774" y="964"/>
                  </a:lnTo>
                  <a:lnTo>
                    <a:pt x="868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3" y="637"/>
                  </a:lnTo>
                  <a:lnTo>
                    <a:pt x="932" y="670"/>
                  </a:lnTo>
                  <a:lnTo>
                    <a:pt x="868" y="817"/>
                  </a:lnTo>
                  <a:lnTo>
                    <a:pt x="790" y="899"/>
                  </a:lnTo>
                  <a:lnTo>
                    <a:pt x="726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8" y="604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3" name="Freeform 291"/>
            <p:cNvSpPr>
              <a:spLocks/>
            </p:cNvSpPr>
            <p:nvPr/>
          </p:nvSpPr>
          <p:spPr bwMode="auto">
            <a:xfrm>
              <a:off x="38556" y="5115"/>
              <a:ext cx="916" cy="703"/>
            </a:xfrm>
            <a:custGeom>
              <a:avLst/>
              <a:gdLst/>
              <a:ahLst/>
              <a:cxnLst>
                <a:cxn ang="0">
                  <a:pos x="111" y="621"/>
                </a:cxn>
                <a:cxn ang="0">
                  <a:pos x="142" y="703"/>
                </a:cxn>
                <a:cxn ang="0">
                  <a:pos x="206" y="686"/>
                </a:cxn>
                <a:cxn ang="0">
                  <a:pos x="237" y="605"/>
                </a:cxn>
                <a:cxn ang="0">
                  <a:pos x="253" y="539"/>
                </a:cxn>
                <a:cxn ang="0">
                  <a:pos x="269" y="441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4"/>
                </a:cxn>
                <a:cxn ang="0">
                  <a:pos x="521" y="65"/>
                </a:cxn>
                <a:cxn ang="0">
                  <a:pos x="616" y="49"/>
                </a:cxn>
                <a:cxn ang="0">
                  <a:pos x="664" y="98"/>
                </a:cxn>
                <a:cxn ang="0">
                  <a:pos x="648" y="278"/>
                </a:cxn>
                <a:cxn ang="0">
                  <a:pos x="585" y="490"/>
                </a:cxn>
                <a:cxn ang="0">
                  <a:pos x="569" y="621"/>
                </a:cxn>
                <a:cxn ang="0">
                  <a:pos x="616" y="686"/>
                </a:cxn>
                <a:cxn ang="0">
                  <a:pos x="695" y="703"/>
                </a:cxn>
                <a:cxn ang="0">
                  <a:pos x="837" y="637"/>
                </a:cxn>
                <a:cxn ang="0">
                  <a:pos x="885" y="556"/>
                </a:cxn>
                <a:cxn ang="0">
                  <a:pos x="916" y="490"/>
                </a:cxn>
                <a:cxn ang="0">
                  <a:pos x="901" y="458"/>
                </a:cxn>
                <a:cxn ang="0">
                  <a:pos x="885" y="441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4" y="572"/>
                </a:cxn>
                <a:cxn ang="0">
                  <a:pos x="695" y="523"/>
                </a:cxn>
                <a:cxn ang="0">
                  <a:pos x="727" y="392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6"/>
                </a:cxn>
                <a:cxn ang="0">
                  <a:pos x="458" y="33"/>
                </a:cxn>
                <a:cxn ang="0">
                  <a:pos x="332" y="147"/>
                </a:cxn>
                <a:cxn ang="0">
                  <a:pos x="300" y="65"/>
                </a:cxn>
                <a:cxn ang="0">
                  <a:pos x="237" y="16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3" y="82"/>
                </a:cxn>
                <a:cxn ang="0">
                  <a:pos x="16" y="196"/>
                </a:cxn>
                <a:cxn ang="0">
                  <a:pos x="0" y="245"/>
                </a:cxn>
                <a:cxn ang="0">
                  <a:pos x="48" y="261"/>
                </a:cxn>
                <a:cxn ang="0">
                  <a:pos x="63" y="212"/>
                </a:cxn>
                <a:cxn ang="0">
                  <a:pos x="111" y="82"/>
                </a:cxn>
                <a:cxn ang="0">
                  <a:pos x="206" y="49"/>
                </a:cxn>
                <a:cxn ang="0">
                  <a:pos x="221" y="98"/>
                </a:cxn>
                <a:cxn ang="0">
                  <a:pos x="206" y="212"/>
                </a:cxn>
                <a:cxn ang="0">
                  <a:pos x="174" y="343"/>
                </a:cxn>
                <a:cxn ang="0">
                  <a:pos x="127" y="588"/>
                </a:cxn>
              </a:cxnLst>
              <a:rect l="0" t="0" r="r" b="b"/>
              <a:pathLst>
                <a:path w="916" h="703">
                  <a:moveTo>
                    <a:pt x="127" y="588"/>
                  </a:moveTo>
                  <a:lnTo>
                    <a:pt x="111" y="621"/>
                  </a:lnTo>
                  <a:lnTo>
                    <a:pt x="111" y="670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6" y="686"/>
                  </a:lnTo>
                  <a:lnTo>
                    <a:pt x="206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3" y="539"/>
                  </a:lnTo>
                  <a:lnTo>
                    <a:pt x="269" y="474"/>
                  </a:lnTo>
                  <a:lnTo>
                    <a:pt x="269" y="441"/>
                  </a:lnTo>
                  <a:lnTo>
                    <a:pt x="285" y="376"/>
                  </a:lnTo>
                  <a:lnTo>
                    <a:pt x="300" y="327"/>
                  </a:lnTo>
                  <a:lnTo>
                    <a:pt x="300" y="294"/>
                  </a:lnTo>
                  <a:lnTo>
                    <a:pt x="316" y="278"/>
                  </a:lnTo>
                  <a:lnTo>
                    <a:pt x="332" y="245"/>
                  </a:lnTo>
                  <a:lnTo>
                    <a:pt x="332" y="229"/>
                  </a:lnTo>
                  <a:lnTo>
                    <a:pt x="395" y="163"/>
                  </a:lnTo>
                  <a:lnTo>
                    <a:pt x="427" y="114"/>
                  </a:lnTo>
                  <a:lnTo>
                    <a:pt x="474" y="82"/>
                  </a:lnTo>
                  <a:lnTo>
                    <a:pt x="521" y="65"/>
                  </a:lnTo>
                  <a:lnTo>
                    <a:pt x="585" y="49"/>
                  </a:lnTo>
                  <a:lnTo>
                    <a:pt x="616" y="49"/>
                  </a:lnTo>
                  <a:lnTo>
                    <a:pt x="648" y="65"/>
                  </a:lnTo>
                  <a:lnTo>
                    <a:pt x="664" y="98"/>
                  </a:lnTo>
                  <a:lnTo>
                    <a:pt x="664" y="163"/>
                  </a:lnTo>
                  <a:lnTo>
                    <a:pt x="648" y="278"/>
                  </a:lnTo>
                  <a:lnTo>
                    <a:pt x="616" y="392"/>
                  </a:lnTo>
                  <a:lnTo>
                    <a:pt x="585" y="490"/>
                  </a:lnTo>
                  <a:lnTo>
                    <a:pt x="569" y="523"/>
                  </a:lnTo>
                  <a:lnTo>
                    <a:pt x="569" y="621"/>
                  </a:lnTo>
                  <a:lnTo>
                    <a:pt x="585" y="654"/>
                  </a:lnTo>
                  <a:lnTo>
                    <a:pt x="616" y="686"/>
                  </a:lnTo>
                  <a:lnTo>
                    <a:pt x="664" y="703"/>
                  </a:lnTo>
                  <a:lnTo>
                    <a:pt x="695" y="703"/>
                  </a:lnTo>
                  <a:lnTo>
                    <a:pt x="790" y="670"/>
                  </a:lnTo>
                  <a:lnTo>
                    <a:pt x="837" y="637"/>
                  </a:lnTo>
                  <a:lnTo>
                    <a:pt x="869" y="588"/>
                  </a:lnTo>
                  <a:lnTo>
                    <a:pt x="885" y="556"/>
                  </a:lnTo>
                  <a:lnTo>
                    <a:pt x="901" y="507"/>
                  </a:lnTo>
                  <a:lnTo>
                    <a:pt x="916" y="490"/>
                  </a:lnTo>
                  <a:lnTo>
                    <a:pt x="916" y="458"/>
                  </a:lnTo>
                  <a:lnTo>
                    <a:pt x="901" y="458"/>
                  </a:lnTo>
                  <a:lnTo>
                    <a:pt x="901" y="441"/>
                  </a:lnTo>
                  <a:lnTo>
                    <a:pt x="885" y="441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7" y="556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4" y="621"/>
                  </a:lnTo>
                  <a:lnTo>
                    <a:pt x="664" y="572"/>
                  </a:lnTo>
                  <a:lnTo>
                    <a:pt x="679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2"/>
                  </a:lnTo>
                  <a:lnTo>
                    <a:pt x="774" y="294"/>
                  </a:lnTo>
                  <a:lnTo>
                    <a:pt x="790" y="180"/>
                  </a:lnTo>
                  <a:lnTo>
                    <a:pt x="758" y="82"/>
                  </a:lnTo>
                  <a:lnTo>
                    <a:pt x="727" y="49"/>
                  </a:lnTo>
                  <a:lnTo>
                    <a:pt x="664" y="16"/>
                  </a:lnTo>
                  <a:lnTo>
                    <a:pt x="632" y="16"/>
                  </a:lnTo>
                  <a:lnTo>
                    <a:pt x="585" y="0"/>
                  </a:lnTo>
                  <a:lnTo>
                    <a:pt x="458" y="33"/>
                  </a:lnTo>
                  <a:lnTo>
                    <a:pt x="411" y="65"/>
                  </a:lnTo>
                  <a:lnTo>
                    <a:pt x="332" y="147"/>
                  </a:lnTo>
                  <a:lnTo>
                    <a:pt x="316" y="98"/>
                  </a:lnTo>
                  <a:lnTo>
                    <a:pt x="300" y="65"/>
                  </a:lnTo>
                  <a:lnTo>
                    <a:pt x="269" y="33"/>
                  </a:lnTo>
                  <a:lnTo>
                    <a:pt x="237" y="16"/>
                  </a:lnTo>
                  <a:lnTo>
                    <a:pt x="206" y="16"/>
                  </a:lnTo>
                  <a:lnTo>
                    <a:pt x="174" y="0"/>
                  </a:lnTo>
                  <a:lnTo>
                    <a:pt x="127" y="16"/>
                  </a:lnTo>
                  <a:lnTo>
                    <a:pt x="95" y="33"/>
                  </a:lnTo>
                  <a:lnTo>
                    <a:pt x="79" y="65"/>
                  </a:lnTo>
                  <a:lnTo>
                    <a:pt x="63" y="82"/>
                  </a:lnTo>
                  <a:lnTo>
                    <a:pt x="48" y="131"/>
                  </a:lnTo>
                  <a:lnTo>
                    <a:pt x="16" y="196"/>
                  </a:lnTo>
                  <a:lnTo>
                    <a:pt x="16" y="229"/>
                  </a:lnTo>
                  <a:lnTo>
                    <a:pt x="0" y="245"/>
                  </a:lnTo>
                  <a:lnTo>
                    <a:pt x="16" y="261"/>
                  </a:lnTo>
                  <a:lnTo>
                    <a:pt x="48" y="261"/>
                  </a:lnTo>
                  <a:lnTo>
                    <a:pt x="63" y="245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6" y="49"/>
                  </a:lnTo>
                  <a:lnTo>
                    <a:pt x="206" y="65"/>
                  </a:lnTo>
                  <a:lnTo>
                    <a:pt x="221" y="98"/>
                  </a:lnTo>
                  <a:lnTo>
                    <a:pt x="221" y="163"/>
                  </a:lnTo>
                  <a:lnTo>
                    <a:pt x="206" y="212"/>
                  </a:lnTo>
                  <a:lnTo>
                    <a:pt x="206" y="245"/>
                  </a:lnTo>
                  <a:lnTo>
                    <a:pt x="174" y="343"/>
                  </a:lnTo>
                  <a:lnTo>
                    <a:pt x="174" y="392"/>
                  </a:lnTo>
                  <a:lnTo>
                    <a:pt x="127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4" name="Freeform 292"/>
            <p:cNvSpPr>
              <a:spLocks/>
            </p:cNvSpPr>
            <p:nvPr/>
          </p:nvSpPr>
          <p:spPr bwMode="auto">
            <a:xfrm>
              <a:off x="40262" y="5409"/>
              <a:ext cx="1406" cy="1471"/>
            </a:xfrm>
            <a:custGeom>
              <a:avLst/>
              <a:gdLst/>
              <a:ahLst/>
              <a:cxnLst>
                <a:cxn ang="0">
                  <a:pos x="743" y="785"/>
                </a:cxn>
                <a:cxn ang="0">
                  <a:pos x="1390" y="785"/>
                </a:cxn>
                <a:cxn ang="0">
                  <a:pos x="1406" y="768"/>
                </a:cxn>
                <a:cxn ang="0">
                  <a:pos x="1406" y="719"/>
                </a:cxn>
                <a:cxn ang="0">
                  <a:pos x="1390" y="703"/>
                </a:cxn>
                <a:cxn ang="0">
                  <a:pos x="743" y="703"/>
                </a:cxn>
                <a:cxn ang="0">
                  <a:pos x="743" y="33"/>
                </a:cxn>
                <a:cxn ang="0">
                  <a:pos x="727" y="16"/>
                </a:cxn>
                <a:cxn ang="0">
                  <a:pos x="695" y="0"/>
                </a:cxn>
                <a:cxn ang="0">
                  <a:pos x="664" y="33"/>
                </a:cxn>
                <a:cxn ang="0">
                  <a:pos x="664" y="703"/>
                </a:cxn>
                <a:cxn ang="0">
                  <a:pos x="16" y="703"/>
                </a:cxn>
                <a:cxn ang="0">
                  <a:pos x="0" y="719"/>
                </a:cxn>
                <a:cxn ang="0">
                  <a:pos x="0" y="752"/>
                </a:cxn>
                <a:cxn ang="0">
                  <a:pos x="32" y="785"/>
                </a:cxn>
                <a:cxn ang="0">
                  <a:pos x="664" y="785"/>
                </a:cxn>
                <a:cxn ang="0">
                  <a:pos x="664" y="1455"/>
                </a:cxn>
                <a:cxn ang="0">
                  <a:pos x="679" y="1471"/>
                </a:cxn>
                <a:cxn ang="0">
                  <a:pos x="727" y="1471"/>
                </a:cxn>
                <a:cxn ang="0">
                  <a:pos x="727" y="1455"/>
                </a:cxn>
                <a:cxn ang="0">
                  <a:pos x="743" y="1438"/>
                </a:cxn>
                <a:cxn ang="0">
                  <a:pos x="743" y="1406"/>
                </a:cxn>
                <a:cxn ang="0">
                  <a:pos x="743" y="785"/>
                </a:cxn>
              </a:cxnLst>
              <a:rect l="0" t="0" r="r" b="b"/>
              <a:pathLst>
                <a:path w="1406" h="1471">
                  <a:moveTo>
                    <a:pt x="743" y="785"/>
                  </a:moveTo>
                  <a:lnTo>
                    <a:pt x="1390" y="785"/>
                  </a:lnTo>
                  <a:lnTo>
                    <a:pt x="1406" y="768"/>
                  </a:lnTo>
                  <a:lnTo>
                    <a:pt x="1406" y="719"/>
                  </a:lnTo>
                  <a:lnTo>
                    <a:pt x="1390" y="703"/>
                  </a:lnTo>
                  <a:lnTo>
                    <a:pt x="743" y="703"/>
                  </a:lnTo>
                  <a:lnTo>
                    <a:pt x="743" y="33"/>
                  </a:lnTo>
                  <a:lnTo>
                    <a:pt x="727" y="16"/>
                  </a:lnTo>
                  <a:lnTo>
                    <a:pt x="695" y="0"/>
                  </a:lnTo>
                  <a:lnTo>
                    <a:pt x="664" y="33"/>
                  </a:lnTo>
                  <a:lnTo>
                    <a:pt x="664" y="703"/>
                  </a:lnTo>
                  <a:lnTo>
                    <a:pt x="16" y="703"/>
                  </a:lnTo>
                  <a:lnTo>
                    <a:pt x="0" y="719"/>
                  </a:lnTo>
                  <a:lnTo>
                    <a:pt x="0" y="752"/>
                  </a:lnTo>
                  <a:lnTo>
                    <a:pt x="32" y="785"/>
                  </a:lnTo>
                  <a:lnTo>
                    <a:pt x="664" y="785"/>
                  </a:lnTo>
                  <a:lnTo>
                    <a:pt x="664" y="1455"/>
                  </a:lnTo>
                  <a:lnTo>
                    <a:pt x="679" y="1471"/>
                  </a:lnTo>
                  <a:lnTo>
                    <a:pt x="727" y="1471"/>
                  </a:lnTo>
                  <a:lnTo>
                    <a:pt x="727" y="1455"/>
                  </a:lnTo>
                  <a:lnTo>
                    <a:pt x="743" y="1438"/>
                  </a:lnTo>
                  <a:lnTo>
                    <a:pt x="743" y="1406"/>
                  </a:lnTo>
                  <a:lnTo>
                    <a:pt x="743" y="7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5" name="Freeform 293"/>
            <p:cNvSpPr>
              <a:spLocks noEditPoints="1"/>
            </p:cNvSpPr>
            <p:nvPr/>
          </p:nvSpPr>
          <p:spPr bwMode="auto">
            <a:xfrm>
              <a:off x="42316" y="5213"/>
              <a:ext cx="932" cy="1487"/>
            </a:xfrm>
            <a:custGeom>
              <a:avLst/>
              <a:gdLst/>
              <a:ahLst/>
              <a:cxnLst>
                <a:cxn ang="0">
                  <a:pos x="0" y="1111"/>
                </a:cxn>
                <a:cxn ang="0">
                  <a:pos x="568" y="1111"/>
                </a:cxn>
                <a:cxn ang="0">
                  <a:pos x="568" y="1340"/>
                </a:cxn>
                <a:cxn ang="0">
                  <a:pos x="553" y="1373"/>
                </a:cxn>
                <a:cxn ang="0">
                  <a:pos x="537" y="1389"/>
                </a:cxn>
                <a:cxn ang="0">
                  <a:pos x="474" y="1422"/>
                </a:cxn>
                <a:cxn ang="0">
                  <a:pos x="363" y="1422"/>
                </a:cxn>
                <a:cxn ang="0">
                  <a:pos x="363" y="1487"/>
                </a:cxn>
                <a:cxn ang="0">
                  <a:pos x="932" y="1487"/>
                </a:cxn>
                <a:cxn ang="0">
                  <a:pos x="932" y="1422"/>
                </a:cxn>
                <a:cxn ang="0">
                  <a:pos x="821" y="1422"/>
                </a:cxn>
                <a:cxn ang="0">
                  <a:pos x="774" y="1406"/>
                </a:cxn>
                <a:cxn ang="0">
                  <a:pos x="742" y="1389"/>
                </a:cxn>
                <a:cxn ang="0">
                  <a:pos x="726" y="1373"/>
                </a:cxn>
                <a:cxn ang="0">
                  <a:pos x="726" y="1111"/>
                </a:cxn>
                <a:cxn ang="0">
                  <a:pos x="932" y="1111"/>
                </a:cxn>
                <a:cxn ang="0">
                  <a:pos x="932" y="1062"/>
                </a:cxn>
                <a:cxn ang="0">
                  <a:pos x="726" y="1062"/>
                </a:cxn>
                <a:cxn ang="0">
                  <a:pos x="726" y="16"/>
                </a:cxn>
                <a:cxn ang="0">
                  <a:pos x="711" y="0"/>
                </a:cxn>
                <a:cxn ang="0">
                  <a:pos x="663" y="0"/>
                </a:cxn>
                <a:cxn ang="0">
                  <a:pos x="647" y="16"/>
                </a:cxn>
                <a:cxn ang="0">
                  <a:pos x="0" y="1062"/>
                </a:cxn>
                <a:cxn ang="0">
                  <a:pos x="0" y="1111"/>
                </a:cxn>
                <a:cxn ang="0">
                  <a:pos x="568" y="1062"/>
                </a:cxn>
                <a:cxn ang="0">
                  <a:pos x="63" y="1062"/>
                </a:cxn>
                <a:cxn ang="0">
                  <a:pos x="568" y="229"/>
                </a:cxn>
                <a:cxn ang="0">
                  <a:pos x="568" y="1062"/>
                </a:cxn>
              </a:cxnLst>
              <a:rect l="0" t="0" r="r" b="b"/>
              <a:pathLst>
                <a:path w="932" h="1487">
                  <a:moveTo>
                    <a:pt x="0" y="1111"/>
                  </a:moveTo>
                  <a:lnTo>
                    <a:pt x="568" y="1111"/>
                  </a:lnTo>
                  <a:lnTo>
                    <a:pt x="568" y="1340"/>
                  </a:lnTo>
                  <a:lnTo>
                    <a:pt x="553" y="1373"/>
                  </a:lnTo>
                  <a:lnTo>
                    <a:pt x="537" y="1389"/>
                  </a:lnTo>
                  <a:lnTo>
                    <a:pt x="474" y="1422"/>
                  </a:lnTo>
                  <a:lnTo>
                    <a:pt x="363" y="1422"/>
                  </a:lnTo>
                  <a:lnTo>
                    <a:pt x="363" y="1487"/>
                  </a:lnTo>
                  <a:lnTo>
                    <a:pt x="932" y="1487"/>
                  </a:lnTo>
                  <a:lnTo>
                    <a:pt x="932" y="1422"/>
                  </a:lnTo>
                  <a:lnTo>
                    <a:pt x="821" y="1422"/>
                  </a:lnTo>
                  <a:lnTo>
                    <a:pt x="774" y="1406"/>
                  </a:lnTo>
                  <a:lnTo>
                    <a:pt x="742" y="1389"/>
                  </a:lnTo>
                  <a:lnTo>
                    <a:pt x="726" y="1373"/>
                  </a:lnTo>
                  <a:lnTo>
                    <a:pt x="726" y="1111"/>
                  </a:lnTo>
                  <a:lnTo>
                    <a:pt x="932" y="1111"/>
                  </a:lnTo>
                  <a:lnTo>
                    <a:pt x="932" y="1062"/>
                  </a:lnTo>
                  <a:lnTo>
                    <a:pt x="726" y="1062"/>
                  </a:lnTo>
                  <a:lnTo>
                    <a:pt x="726" y="16"/>
                  </a:lnTo>
                  <a:lnTo>
                    <a:pt x="711" y="0"/>
                  </a:lnTo>
                  <a:lnTo>
                    <a:pt x="663" y="0"/>
                  </a:lnTo>
                  <a:lnTo>
                    <a:pt x="647" y="16"/>
                  </a:lnTo>
                  <a:lnTo>
                    <a:pt x="0" y="1062"/>
                  </a:lnTo>
                  <a:lnTo>
                    <a:pt x="0" y="1111"/>
                  </a:lnTo>
                  <a:close/>
                  <a:moveTo>
                    <a:pt x="568" y="1062"/>
                  </a:moveTo>
                  <a:lnTo>
                    <a:pt x="63" y="1062"/>
                  </a:lnTo>
                  <a:lnTo>
                    <a:pt x="568" y="229"/>
                  </a:lnTo>
                  <a:lnTo>
                    <a:pt x="568" y="10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6" name="Freeform 294"/>
            <p:cNvSpPr>
              <a:spLocks/>
            </p:cNvSpPr>
            <p:nvPr/>
          </p:nvSpPr>
          <p:spPr bwMode="auto">
            <a:xfrm>
              <a:off x="43374" y="5720"/>
              <a:ext cx="1058" cy="997"/>
            </a:xfrm>
            <a:custGeom>
              <a:avLst/>
              <a:gdLst/>
              <a:ahLst/>
              <a:cxnLst>
                <a:cxn ang="0">
                  <a:pos x="648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5" y="49"/>
                </a:cxn>
                <a:cxn ang="0">
                  <a:pos x="964" y="81"/>
                </a:cxn>
                <a:cxn ang="0">
                  <a:pos x="885" y="130"/>
                </a:cxn>
                <a:cxn ang="0">
                  <a:pos x="869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8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1" y="359"/>
                </a:cxn>
                <a:cxn ang="0">
                  <a:pos x="174" y="196"/>
                </a:cxn>
                <a:cxn ang="0">
                  <a:pos x="332" y="65"/>
                </a:cxn>
                <a:cxn ang="0">
                  <a:pos x="427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90" y="376"/>
                </a:cxn>
                <a:cxn ang="0">
                  <a:pos x="411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90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2" y="948"/>
                </a:cxn>
                <a:cxn ang="0">
                  <a:pos x="111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7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8" y="997"/>
                </a:cxn>
                <a:cxn ang="0">
                  <a:pos x="869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4" y="637"/>
                </a:cxn>
                <a:cxn ang="0">
                  <a:pos x="869" y="817"/>
                </a:cxn>
                <a:cxn ang="0">
                  <a:pos x="727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8" y="310"/>
                </a:cxn>
              </a:cxnLst>
              <a:rect l="0" t="0" r="r" b="b"/>
              <a:pathLst>
                <a:path w="1058" h="997">
                  <a:moveTo>
                    <a:pt x="648" y="310"/>
                  </a:moveTo>
                  <a:lnTo>
                    <a:pt x="648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7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5" y="49"/>
                  </a:lnTo>
                  <a:lnTo>
                    <a:pt x="916" y="65"/>
                  </a:lnTo>
                  <a:lnTo>
                    <a:pt x="964" y="81"/>
                  </a:lnTo>
                  <a:lnTo>
                    <a:pt x="916" y="98"/>
                  </a:lnTo>
                  <a:lnTo>
                    <a:pt x="885" y="130"/>
                  </a:lnTo>
                  <a:lnTo>
                    <a:pt x="869" y="163"/>
                  </a:lnTo>
                  <a:lnTo>
                    <a:pt x="869" y="228"/>
                  </a:lnTo>
                  <a:lnTo>
                    <a:pt x="885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7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4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8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5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1" y="0"/>
                  </a:lnTo>
                  <a:lnTo>
                    <a:pt x="284" y="32"/>
                  </a:lnTo>
                  <a:lnTo>
                    <a:pt x="190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5" y="376"/>
                  </a:lnTo>
                  <a:lnTo>
                    <a:pt x="111" y="359"/>
                  </a:lnTo>
                  <a:lnTo>
                    <a:pt x="111" y="343"/>
                  </a:lnTo>
                  <a:lnTo>
                    <a:pt x="174" y="196"/>
                  </a:lnTo>
                  <a:lnTo>
                    <a:pt x="253" y="114"/>
                  </a:lnTo>
                  <a:lnTo>
                    <a:pt x="332" y="65"/>
                  </a:lnTo>
                  <a:lnTo>
                    <a:pt x="411" y="49"/>
                  </a:lnTo>
                  <a:lnTo>
                    <a:pt x="427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6" y="147"/>
                  </a:lnTo>
                  <a:lnTo>
                    <a:pt x="521" y="196"/>
                  </a:lnTo>
                  <a:lnTo>
                    <a:pt x="506" y="261"/>
                  </a:lnTo>
                  <a:lnTo>
                    <a:pt x="490" y="376"/>
                  </a:lnTo>
                  <a:lnTo>
                    <a:pt x="458" y="523"/>
                  </a:lnTo>
                  <a:lnTo>
                    <a:pt x="411" y="735"/>
                  </a:lnTo>
                  <a:lnTo>
                    <a:pt x="348" y="866"/>
                  </a:lnTo>
                  <a:lnTo>
                    <a:pt x="300" y="915"/>
                  </a:lnTo>
                  <a:lnTo>
                    <a:pt x="253" y="948"/>
                  </a:lnTo>
                  <a:lnTo>
                    <a:pt x="205" y="964"/>
                  </a:lnTo>
                  <a:lnTo>
                    <a:pt x="174" y="964"/>
                  </a:lnTo>
                  <a:lnTo>
                    <a:pt x="142" y="948"/>
                  </a:lnTo>
                  <a:lnTo>
                    <a:pt x="95" y="931"/>
                  </a:lnTo>
                  <a:lnTo>
                    <a:pt x="126" y="915"/>
                  </a:lnTo>
                  <a:lnTo>
                    <a:pt x="190" y="850"/>
                  </a:lnTo>
                  <a:lnTo>
                    <a:pt x="190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2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2" y="948"/>
                  </a:lnTo>
                  <a:lnTo>
                    <a:pt x="63" y="964"/>
                  </a:lnTo>
                  <a:lnTo>
                    <a:pt x="111" y="997"/>
                  </a:lnTo>
                  <a:lnTo>
                    <a:pt x="253" y="997"/>
                  </a:lnTo>
                  <a:lnTo>
                    <a:pt x="300" y="964"/>
                  </a:lnTo>
                  <a:lnTo>
                    <a:pt x="348" y="948"/>
                  </a:lnTo>
                  <a:lnTo>
                    <a:pt x="379" y="915"/>
                  </a:lnTo>
                  <a:lnTo>
                    <a:pt x="411" y="850"/>
                  </a:lnTo>
                  <a:lnTo>
                    <a:pt x="427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6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8" y="997"/>
                  </a:lnTo>
                  <a:lnTo>
                    <a:pt x="774" y="964"/>
                  </a:lnTo>
                  <a:lnTo>
                    <a:pt x="869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4" y="637"/>
                  </a:lnTo>
                  <a:lnTo>
                    <a:pt x="932" y="670"/>
                  </a:lnTo>
                  <a:lnTo>
                    <a:pt x="869" y="817"/>
                  </a:lnTo>
                  <a:lnTo>
                    <a:pt x="790" y="899"/>
                  </a:lnTo>
                  <a:lnTo>
                    <a:pt x="727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5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9" y="604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7" name="Freeform 295"/>
            <p:cNvSpPr>
              <a:spLocks/>
            </p:cNvSpPr>
            <p:nvPr/>
          </p:nvSpPr>
          <p:spPr bwMode="auto">
            <a:xfrm>
              <a:off x="44622" y="4772"/>
              <a:ext cx="679" cy="1062"/>
            </a:xfrm>
            <a:custGeom>
              <a:avLst/>
              <a:gdLst/>
              <a:ahLst/>
              <a:cxnLst>
                <a:cxn ang="0">
                  <a:pos x="426" y="539"/>
                </a:cxn>
                <a:cxn ang="0">
                  <a:pos x="505" y="621"/>
                </a:cxn>
                <a:cxn ang="0">
                  <a:pos x="521" y="833"/>
                </a:cxn>
                <a:cxn ang="0">
                  <a:pos x="474" y="948"/>
                </a:cxn>
                <a:cxn ang="0">
                  <a:pos x="379" y="1013"/>
                </a:cxn>
                <a:cxn ang="0">
                  <a:pos x="253" y="997"/>
                </a:cxn>
                <a:cxn ang="0">
                  <a:pos x="158" y="964"/>
                </a:cxn>
                <a:cxn ang="0">
                  <a:pos x="79" y="899"/>
                </a:cxn>
                <a:cxn ang="0">
                  <a:pos x="142" y="882"/>
                </a:cxn>
                <a:cxn ang="0">
                  <a:pos x="158" y="833"/>
                </a:cxn>
                <a:cxn ang="0">
                  <a:pos x="158" y="768"/>
                </a:cxn>
                <a:cxn ang="0">
                  <a:pos x="47" y="735"/>
                </a:cxn>
                <a:cxn ang="0">
                  <a:pos x="0" y="817"/>
                </a:cxn>
                <a:cxn ang="0">
                  <a:pos x="95" y="997"/>
                </a:cxn>
                <a:cxn ang="0">
                  <a:pos x="332" y="1062"/>
                </a:cxn>
                <a:cxn ang="0">
                  <a:pos x="584" y="964"/>
                </a:cxn>
                <a:cxn ang="0">
                  <a:pos x="679" y="768"/>
                </a:cxn>
                <a:cxn ang="0">
                  <a:pos x="569" y="555"/>
                </a:cxn>
                <a:cxn ang="0">
                  <a:pos x="553" y="408"/>
                </a:cxn>
                <a:cxn ang="0">
                  <a:pos x="648" y="212"/>
                </a:cxn>
                <a:cxn ang="0">
                  <a:pos x="490" y="32"/>
                </a:cxn>
                <a:cxn ang="0">
                  <a:pos x="190" y="32"/>
                </a:cxn>
                <a:cxn ang="0">
                  <a:pos x="47" y="212"/>
                </a:cxn>
                <a:cxn ang="0">
                  <a:pos x="63" y="277"/>
                </a:cxn>
                <a:cxn ang="0">
                  <a:pos x="158" y="294"/>
                </a:cxn>
                <a:cxn ang="0">
                  <a:pos x="205" y="212"/>
                </a:cxn>
                <a:cxn ang="0">
                  <a:pos x="158" y="147"/>
                </a:cxn>
                <a:cxn ang="0">
                  <a:pos x="158" y="98"/>
                </a:cxn>
                <a:cxn ang="0">
                  <a:pos x="363" y="49"/>
                </a:cxn>
                <a:cxn ang="0">
                  <a:pos x="490" y="163"/>
                </a:cxn>
                <a:cxn ang="0">
                  <a:pos x="474" y="343"/>
                </a:cxn>
                <a:cxn ang="0">
                  <a:pos x="411" y="441"/>
                </a:cxn>
                <a:cxn ang="0">
                  <a:pos x="316" y="457"/>
                </a:cxn>
                <a:cxn ang="0">
                  <a:pos x="205" y="474"/>
                </a:cxn>
                <a:cxn ang="0">
                  <a:pos x="253" y="506"/>
                </a:cxn>
              </a:cxnLst>
              <a:rect l="0" t="0" r="r" b="b"/>
              <a:pathLst>
                <a:path w="679" h="1062">
                  <a:moveTo>
                    <a:pt x="332" y="506"/>
                  </a:moveTo>
                  <a:lnTo>
                    <a:pt x="426" y="539"/>
                  </a:lnTo>
                  <a:lnTo>
                    <a:pt x="474" y="572"/>
                  </a:lnTo>
                  <a:lnTo>
                    <a:pt x="505" y="621"/>
                  </a:lnTo>
                  <a:lnTo>
                    <a:pt x="521" y="686"/>
                  </a:lnTo>
                  <a:lnTo>
                    <a:pt x="521" y="833"/>
                  </a:lnTo>
                  <a:lnTo>
                    <a:pt x="505" y="899"/>
                  </a:lnTo>
                  <a:lnTo>
                    <a:pt x="474" y="948"/>
                  </a:lnTo>
                  <a:lnTo>
                    <a:pt x="442" y="980"/>
                  </a:lnTo>
                  <a:lnTo>
                    <a:pt x="379" y="1013"/>
                  </a:lnTo>
                  <a:lnTo>
                    <a:pt x="300" y="1013"/>
                  </a:lnTo>
                  <a:lnTo>
                    <a:pt x="253" y="997"/>
                  </a:lnTo>
                  <a:lnTo>
                    <a:pt x="205" y="997"/>
                  </a:lnTo>
                  <a:lnTo>
                    <a:pt x="158" y="964"/>
                  </a:lnTo>
                  <a:lnTo>
                    <a:pt x="111" y="948"/>
                  </a:lnTo>
                  <a:lnTo>
                    <a:pt x="79" y="899"/>
                  </a:lnTo>
                  <a:lnTo>
                    <a:pt x="111" y="899"/>
                  </a:lnTo>
                  <a:lnTo>
                    <a:pt x="142" y="882"/>
                  </a:lnTo>
                  <a:lnTo>
                    <a:pt x="158" y="866"/>
                  </a:lnTo>
                  <a:lnTo>
                    <a:pt x="158" y="833"/>
                  </a:lnTo>
                  <a:lnTo>
                    <a:pt x="174" y="817"/>
                  </a:lnTo>
                  <a:lnTo>
                    <a:pt x="158" y="768"/>
                  </a:lnTo>
                  <a:lnTo>
                    <a:pt x="126" y="735"/>
                  </a:lnTo>
                  <a:lnTo>
                    <a:pt x="47" y="735"/>
                  </a:lnTo>
                  <a:lnTo>
                    <a:pt x="32" y="751"/>
                  </a:lnTo>
                  <a:lnTo>
                    <a:pt x="0" y="817"/>
                  </a:lnTo>
                  <a:lnTo>
                    <a:pt x="32" y="915"/>
                  </a:lnTo>
                  <a:lnTo>
                    <a:pt x="95" y="997"/>
                  </a:lnTo>
                  <a:lnTo>
                    <a:pt x="205" y="1046"/>
                  </a:lnTo>
                  <a:lnTo>
                    <a:pt x="332" y="1062"/>
                  </a:lnTo>
                  <a:lnTo>
                    <a:pt x="474" y="1029"/>
                  </a:lnTo>
                  <a:lnTo>
                    <a:pt x="584" y="964"/>
                  </a:lnTo>
                  <a:lnTo>
                    <a:pt x="663" y="882"/>
                  </a:lnTo>
                  <a:lnTo>
                    <a:pt x="679" y="768"/>
                  </a:lnTo>
                  <a:lnTo>
                    <a:pt x="648" y="653"/>
                  </a:lnTo>
                  <a:lnTo>
                    <a:pt x="569" y="555"/>
                  </a:lnTo>
                  <a:lnTo>
                    <a:pt x="426" y="490"/>
                  </a:lnTo>
                  <a:lnTo>
                    <a:pt x="553" y="408"/>
                  </a:lnTo>
                  <a:lnTo>
                    <a:pt x="616" y="310"/>
                  </a:lnTo>
                  <a:lnTo>
                    <a:pt x="648" y="212"/>
                  </a:lnTo>
                  <a:lnTo>
                    <a:pt x="600" y="114"/>
                  </a:lnTo>
                  <a:lnTo>
                    <a:pt x="490" y="32"/>
                  </a:lnTo>
                  <a:lnTo>
                    <a:pt x="347" y="0"/>
                  </a:lnTo>
                  <a:lnTo>
                    <a:pt x="190" y="32"/>
                  </a:lnTo>
                  <a:lnTo>
                    <a:pt x="95" y="98"/>
                  </a:lnTo>
                  <a:lnTo>
                    <a:pt x="47" y="212"/>
                  </a:lnTo>
                  <a:lnTo>
                    <a:pt x="47" y="245"/>
                  </a:lnTo>
                  <a:lnTo>
                    <a:pt x="63" y="277"/>
                  </a:lnTo>
                  <a:lnTo>
                    <a:pt x="95" y="294"/>
                  </a:lnTo>
                  <a:lnTo>
                    <a:pt x="158" y="294"/>
                  </a:lnTo>
                  <a:lnTo>
                    <a:pt x="174" y="277"/>
                  </a:lnTo>
                  <a:lnTo>
                    <a:pt x="205" y="212"/>
                  </a:lnTo>
                  <a:lnTo>
                    <a:pt x="190" y="179"/>
                  </a:lnTo>
                  <a:lnTo>
                    <a:pt x="158" y="147"/>
                  </a:lnTo>
                  <a:lnTo>
                    <a:pt x="126" y="130"/>
                  </a:lnTo>
                  <a:lnTo>
                    <a:pt x="158" y="98"/>
                  </a:lnTo>
                  <a:lnTo>
                    <a:pt x="300" y="49"/>
                  </a:lnTo>
                  <a:lnTo>
                    <a:pt x="363" y="49"/>
                  </a:lnTo>
                  <a:lnTo>
                    <a:pt x="458" y="98"/>
                  </a:lnTo>
                  <a:lnTo>
                    <a:pt x="490" y="163"/>
                  </a:lnTo>
                  <a:lnTo>
                    <a:pt x="490" y="277"/>
                  </a:lnTo>
                  <a:lnTo>
                    <a:pt x="474" y="343"/>
                  </a:lnTo>
                  <a:lnTo>
                    <a:pt x="442" y="408"/>
                  </a:lnTo>
                  <a:lnTo>
                    <a:pt x="411" y="441"/>
                  </a:lnTo>
                  <a:lnTo>
                    <a:pt x="363" y="457"/>
                  </a:lnTo>
                  <a:lnTo>
                    <a:pt x="316" y="457"/>
                  </a:lnTo>
                  <a:lnTo>
                    <a:pt x="268" y="474"/>
                  </a:lnTo>
                  <a:lnTo>
                    <a:pt x="205" y="474"/>
                  </a:lnTo>
                  <a:lnTo>
                    <a:pt x="205" y="506"/>
                  </a:lnTo>
                  <a:lnTo>
                    <a:pt x="253" y="506"/>
                  </a:lnTo>
                  <a:lnTo>
                    <a:pt x="332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8" name="Freeform 296"/>
            <p:cNvSpPr>
              <a:spLocks noEditPoints="1"/>
            </p:cNvSpPr>
            <p:nvPr/>
          </p:nvSpPr>
          <p:spPr bwMode="auto">
            <a:xfrm>
              <a:off x="46739" y="3284"/>
              <a:ext cx="1469" cy="703"/>
            </a:xfrm>
            <a:custGeom>
              <a:avLst/>
              <a:gdLst/>
              <a:ahLst/>
              <a:cxnLst>
                <a:cxn ang="0">
                  <a:pos x="742" y="262"/>
                </a:cxn>
                <a:cxn ang="0">
                  <a:pos x="679" y="180"/>
                </a:cxn>
                <a:cxn ang="0">
                  <a:pos x="584" y="98"/>
                </a:cxn>
                <a:cxn ang="0">
                  <a:pos x="474" y="33"/>
                </a:cxn>
                <a:cxn ang="0">
                  <a:pos x="331" y="0"/>
                </a:cxn>
                <a:cxn ang="0">
                  <a:pos x="205" y="33"/>
                </a:cxn>
                <a:cxn ang="0">
                  <a:pos x="94" y="115"/>
                </a:cxn>
                <a:cxn ang="0">
                  <a:pos x="31" y="229"/>
                </a:cxn>
                <a:cxn ang="0">
                  <a:pos x="0" y="360"/>
                </a:cxn>
                <a:cxn ang="0">
                  <a:pos x="31" y="490"/>
                </a:cxn>
                <a:cxn ang="0">
                  <a:pos x="94" y="605"/>
                </a:cxn>
                <a:cxn ang="0">
                  <a:pos x="189" y="670"/>
                </a:cxn>
                <a:cxn ang="0">
                  <a:pos x="316" y="703"/>
                </a:cxn>
                <a:cxn ang="0">
                  <a:pos x="458" y="670"/>
                </a:cxn>
                <a:cxn ang="0">
                  <a:pos x="584" y="605"/>
                </a:cxn>
                <a:cxn ang="0">
                  <a:pos x="663" y="523"/>
                </a:cxn>
                <a:cxn ang="0">
                  <a:pos x="726" y="441"/>
                </a:cxn>
                <a:cxn ang="0">
                  <a:pos x="789" y="523"/>
                </a:cxn>
                <a:cxn ang="0">
                  <a:pos x="884" y="605"/>
                </a:cxn>
                <a:cxn ang="0">
                  <a:pos x="995" y="670"/>
                </a:cxn>
                <a:cxn ang="0">
                  <a:pos x="1153" y="703"/>
                </a:cxn>
                <a:cxn ang="0">
                  <a:pos x="1279" y="670"/>
                </a:cxn>
                <a:cxn ang="0">
                  <a:pos x="1374" y="605"/>
                </a:cxn>
                <a:cxn ang="0">
                  <a:pos x="1437" y="490"/>
                </a:cxn>
                <a:cxn ang="0">
                  <a:pos x="1469" y="360"/>
                </a:cxn>
                <a:cxn ang="0">
                  <a:pos x="1453" y="229"/>
                </a:cxn>
                <a:cxn ang="0">
                  <a:pos x="1374" y="115"/>
                </a:cxn>
                <a:cxn ang="0">
                  <a:pos x="1279" y="33"/>
                </a:cxn>
                <a:cxn ang="0">
                  <a:pos x="1153" y="0"/>
                </a:cxn>
                <a:cxn ang="0">
                  <a:pos x="1011" y="33"/>
                </a:cxn>
                <a:cxn ang="0">
                  <a:pos x="900" y="98"/>
                </a:cxn>
                <a:cxn ang="0">
                  <a:pos x="742" y="262"/>
                </a:cxn>
                <a:cxn ang="0">
                  <a:pos x="805" y="327"/>
                </a:cxn>
                <a:cxn ang="0">
                  <a:pos x="900" y="196"/>
                </a:cxn>
                <a:cxn ang="0">
                  <a:pos x="1026" y="98"/>
                </a:cxn>
                <a:cxn ang="0">
                  <a:pos x="1169" y="66"/>
                </a:cxn>
                <a:cxn ang="0">
                  <a:pos x="1311" y="115"/>
                </a:cxn>
                <a:cxn ang="0">
                  <a:pos x="1390" y="213"/>
                </a:cxn>
                <a:cxn ang="0">
                  <a:pos x="1421" y="360"/>
                </a:cxn>
                <a:cxn ang="0">
                  <a:pos x="1421" y="425"/>
                </a:cxn>
                <a:cxn ang="0">
                  <a:pos x="1390" y="490"/>
                </a:cxn>
                <a:cxn ang="0">
                  <a:pos x="1295" y="589"/>
                </a:cxn>
                <a:cxn ang="0">
                  <a:pos x="1169" y="621"/>
                </a:cxn>
                <a:cxn ang="0">
                  <a:pos x="1042" y="572"/>
                </a:cxn>
                <a:cxn ang="0">
                  <a:pos x="932" y="474"/>
                </a:cxn>
                <a:cxn ang="0">
                  <a:pos x="805" y="327"/>
                </a:cxn>
                <a:cxn ang="0">
                  <a:pos x="679" y="392"/>
                </a:cxn>
                <a:cxn ang="0">
                  <a:pos x="568" y="523"/>
                </a:cxn>
                <a:cxn ang="0">
                  <a:pos x="442" y="605"/>
                </a:cxn>
                <a:cxn ang="0">
                  <a:pos x="300" y="638"/>
                </a:cxn>
                <a:cxn ang="0">
                  <a:pos x="173" y="605"/>
                </a:cxn>
                <a:cxn ang="0">
                  <a:pos x="79" y="490"/>
                </a:cxn>
                <a:cxn ang="0">
                  <a:pos x="47" y="360"/>
                </a:cxn>
                <a:cxn ang="0">
                  <a:pos x="79" y="213"/>
                </a:cxn>
                <a:cxn ang="0">
                  <a:pos x="173" y="131"/>
                </a:cxn>
                <a:cxn ang="0">
                  <a:pos x="300" y="98"/>
                </a:cxn>
                <a:cxn ang="0">
                  <a:pos x="426" y="131"/>
                </a:cxn>
                <a:cxn ang="0">
                  <a:pos x="552" y="229"/>
                </a:cxn>
                <a:cxn ang="0">
                  <a:pos x="679" y="392"/>
                </a:cxn>
              </a:cxnLst>
              <a:rect l="0" t="0" r="r" b="b"/>
              <a:pathLst>
                <a:path w="1469" h="703">
                  <a:moveTo>
                    <a:pt x="742" y="262"/>
                  </a:moveTo>
                  <a:lnTo>
                    <a:pt x="679" y="180"/>
                  </a:lnTo>
                  <a:lnTo>
                    <a:pt x="584" y="98"/>
                  </a:lnTo>
                  <a:lnTo>
                    <a:pt x="474" y="33"/>
                  </a:lnTo>
                  <a:lnTo>
                    <a:pt x="331" y="0"/>
                  </a:lnTo>
                  <a:lnTo>
                    <a:pt x="205" y="33"/>
                  </a:lnTo>
                  <a:lnTo>
                    <a:pt x="94" y="115"/>
                  </a:lnTo>
                  <a:lnTo>
                    <a:pt x="31" y="229"/>
                  </a:lnTo>
                  <a:lnTo>
                    <a:pt x="0" y="360"/>
                  </a:lnTo>
                  <a:lnTo>
                    <a:pt x="31" y="490"/>
                  </a:lnTo>
                  <a:lnTo>
                    <a:pt x="94" y="605"/>
                  </a:lnTo>
                  <a:lnTo>
                    <a:pt x="189" y="670"/>
                  </a:lnTo>
                  <a:lnTo>
                    <a:pt x="316" y="703"/>
                  </a:lnTo>
                  <a:lnTo>
                    <a:pt x="458" y="670"/>
                  </a:lnTo>
                  <a:lnTo>
                    <a:pt x="584" y="605"/>
                  </a:lnTo>
                  <a:lnTo>
                    <a:pt x="663" y="523"/>
                  </a:lnTo>
                  <a:lnTo>
                    <a:pt x="726" y="441"/>
                  </a:lnTo>
                  <a:lnTo>
                    <a:pt x="789" y="523"/>
                  </a:lnTo>
                  <a:lnTo>
                    <a:pt x="884" y="605"/>
                  </a:lnTo>
                  <a:lnTo>
                    <a:pt x="995" y="670"/>
                  </a:lnTo>
                  <a:lnTo>
                    <a:pt x="1153" y="703"/>
                  </a:lnTo>
                  <a:lnTo>
                    <a:pt x="1279" y="670"/>
                  </a:lnTo>
                  <a:lnTo>
                    <a:pt x="1374" y="605"/>
                  </a:lnTo>
                  <a:lnTo>
                    <a:pt x="1437" y="490"/>
                  </a:lnTo>
                  <a:lnTo>
                    <a:pt x="1469" y="360"/>
                  </a:lnTo>
                  <a:lnTo>
                    <a:pt x="1453" y="229"/>
                  </a:lnTo>
                  <a:lnTo>
                    <a:pt x="1374" y="115"/>
                  </a:lnTo>
                  <a:lnTo>
                    <a:pt x="1279" y="33"/>
                  </a:lnTo>
                  <a:lnTo>
                    <a:pt x="1153" y="0"/>
                  </a:lnTo>
                  <a:lnTo>
                    <a:pt x="1011" y="33"/>
                  </a:lnTo>
                  <a:lnTo>
                    <a:pt x="900" y="98"/>
                  </a:lnTo>
                  <a:lnTo>
                    <a:pt x="742" y="262"/>
                  </a:lnTo>
                  <a:close/>
                  <a:moveTo>
                    <a:pt x="805" y="327"/>
                  </a:moveTo>
                  <a:lnTo>
                    <a:pt x="900" y="196"/>
                  </a:lnTo>
                  <a:lnTo>
                    <a:pt x="1026" y="98"/>
                  </a:lnTo>
                  <a:lnTo>
                    <a:pt x="1169" y="66"/>
                  </a:lnTo>
                  <a:lnTo>
                    <a:pt x="1311" y="115"/>
                  </a:lnTo>
                  <a:lnTo>
                    <a:pt x="1390" y="213"/>
                  </a:lnTo>
                  <a:lnTo>
                    <a:pt x="1421" y="360"/>
                  </a:lnTo>
                  <a:lnTo>
                    <a:pt x="1421" y="425"/>
                  </a:lnTo>
                  <a:lnTo>
                    <a:pt x="1390" y="490"/>
                  </a:lnTo>
                  <a:lnTo>
                    <a:pt x="1295" y="589"/>
                  </a:lnTo>
                  <a:lnTo>
                    <a:pt x="1169" y="621"/>
                  </a:lnTo>
                  <a:lnTo>
                    <a:pt x="1042" y="572"/>
                  </a:lnTo>
                  <a:lnTo>
                    <a:pt x="932" y="474"/>
                  </a:lnTo>
                  <a:lnTo>
                    <a:pt x="805" y="327"/>
                  </a:lnTo>
                  <a:close/>
                  <a:moveTo>
                    <a:pt x="679" y="392"/>
                  </a:moveTo>
                  <a:lnTo>
                    <a:pt x="568" y="523"/>
                  </a:lnTo>
                  <a:lnTo>
                    <a:pt x="442" y="605"/>
                  </a:lnTo>
                  <a:lnTo>
                    <a:pt x="300" y="638"/>
                  </a:lnTo>
                  <a:lnTo>
                    <a:pt x="173" y="605"/>
                  </a:lnTo>
                  <a:lnTo>
                    <a:pt x="79" y="490"/>
                  </a:lnTo>
                  <a:lnTo>
                    <a:pt x="47" y="360"/>
                  </a:lnTo>
                  <a:lnTo>
                    <a:pt x="79" y="213"/>
                  </a:lnTo>
                  <a:lnTo>
                    <a:pt x="173" y="131"/>
                  </a:lnTo>
                  <a:lnTo>
                    <a:pt x="300" y="98"/>
                  </a:lnTo>
                  <a:lnTo>
                    <a:pt x="426" y="131"/>
                  </a:lnTo>
                  <a:lnTo>
                    <a:pt x="552" y="229"/>
                  </a:lnTo>
                  <a:lnTo>
                    <a:pt x="679" y="3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9" name="Freeform 297"/>
            <p:cNvSpPr>
              <a:spLocks/>
            </p:cNvSpPr>
            <p:nvPr/>
          </p:nvSpPr>
          <p:spPr bwMode="auto">
            <a:xfrm>
              <a:off x="46059" y="4641"/>
              <a:ext cx="2828" cy="3089"/>
            </a:xfrm>
            <a:custGeom>
              <a:avLst/>
              <a:gdLst/>
              <a:ahLst/>
              <a:cxnLst>
                <a:cxn ang="0">
                  <a:pos x="2575" y="3089"/>
                </a:cxn>
                <a:cxn ang="0">
                  <a:pos x="2828" y="2386"/>
                </a:cxn>
                <a:cxn ang="0">
                  <a:pos x="2781" y="2386"/>
                </a:cxn>
                <a:cxn ang="0">
                  <a:pos x="2686" y="2533"/>
                </a:cxn>
                <a:cxn ang="0">
                  <a:pos x="2559" y="2664"/>
                </a:cxn>
                <a:cxn ang="0">
                  <a:pos x="2401" y="2762"/>
                </a:cxn>
                <a:cxn ang="0">
                  <a:pos x="2212" y="2828"/>
                </a:cxn>
                <a:cxn ang="0">
                  <a:pos x="2149" y="2844"/>
                </a:cxn>
                <a:cxn ang="0">
                  <a:pos x="2022" y="2860"/>
                </a:cxn>
                <a:cxn ang="0">
                  <a:pos x="1833" y="2877"/>
                </a:cxn>
                <a:cxn ang="0">
                  <a:pos x="1564" y="2893"/>
                </a:cxn>
                <a:cxn ang="0">
                  <a:pos x="269" y="2893"/>
                </a:cxn>
                <a:cxn ang="0">
                  <a:pos x="1359" y="1569"/>
                </a:cxn>
                <a:cxn ang="0">
                  <a:pos x="1375" y="1553"/>
                </a:cxn>
                <a:cxn ang="0">
                  <a:pos x="1375" y="1520"/>
                </a:cxn>
                <a:cxn ang="0">
                  <a:pos x="1359" y="1504"/>
                </a:cxn>
                <a:cxn ang="0">
                  <a:pos x="364" y="98"/>
                </a:cxn>
                <a:cxn ang="0">
                  <a:pos x="1533" y="98"/>
                </a:cxn>
                <a:cxn ang="0">
                  <a:pos x="1738" y="114"/>
                </a:cxn>
                <a:cxn ang="0">
                  <a:pos x="1880" y="114"/>
                </a:cxn>
                <a:cxn ang="0">
                  <a:pos x="1991" y="131"/>
                </a:cxn>
                <a:cxn ang="0">
                  <a:pos x="2038" y="147"/>
                </a:cxn>
                <a:cxn ang="0">
                  <a:pos x="2164" y="163"/>
                </a:cxn>
                <a:cxn ang="0">
                  <a:pos x="2338" y="212"/>
                </a:cxn>
                <a:cxn ang="0">
                  <a:pos x="2575" y="359"/>
                </a:cxn>
                <a:cxn ang="0">
                  <a:pos x="2686" y="474"/>
                </a:cxn>
                <a:cxn ang="0">
                  <a:pos x="2781" y="621"/>
                </a:cxn>
                <a:cxn ang="0">
                  <a:pos x="2828" y="621"/>
                </a:cxn>
                <a:cxn ang="0">
                  <a:pos x="2575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2" y="1683"/>
                </a:cxn>
                <a:cxn ang="0">
                  <a:pos x="16" y="3024"/>
                </a:cxn>
                <a:cxn ang="0">
                  <a:pos x="0" y="3040"/>
                </a:cxn>
                <a:cxn ang="0">
                  <a:pos x="0" y="3073"/>
                </a:cxn>
                <a:cxn ang="0">
                  <a:pos x="16" y="3073"/>
                </a:cxn>
                <a:cxn ang="0">
                  <a:pos x="32" y="3089"/>
                </a:cxn>
                <a:cxn ang="0">
                  <a:pos x="48" y="3089"/>
                </a:cxn>
                <a:cxn ang="0">
                  <a:pos x="2575" y="3089"/>
                </a:cxn>
              </a:cxnLst>
              <a:rect l="0" t="0" r="r" b="b"/>
              <a:pathLst>
                <a:path w="2828" h="3089">
                  <a:moveTo>
                    <a:pt x="2575" y="3089"/>
                  </a:moveTo>
                  <a:lnTo>
                    <a:pt x="2828" y="2386"/>
                  </a:lnTo>
                  <a:lnTo>
                    <a:pt x="2781" y="2386"/>
                  </a:lnTo>
                  <a:lnTo>
                    <a:pt x="2686" y="2533"/>
                  </a:lnTo>
                  <a:lnTo>
                    <a:pt x="2559" y="2664"/>
                  </a:lnTo>
                  <a:lnTo>
                    <a:pt x="2401" y="2762"/>
                  </a:lnTo>
                  <a:lnTo>
                    <a:pt x="2212" y="2828"/>
                  </a:lnTo>
                  <a:lnTo>
                    <a:pt x="2149" y="2844"/>
                  </a:lnTo>
                  <a:lnTo>
                    <a:pt x="2022" y="2860"/>
                  </a:lnTo>
                  <a:lnTo>
                    <a:pt x="1833" y="2877"/>
                  </a:lnTo>
                  <a:lnTo>
                    <a:pt x="1564" y="2893"/>
                  </a:lnTo>
                  <a:lnTo>
                    <a:pt x="269" y="2893"/>
                  </a:lnTo>
                  <a:lnTo>
                    <a:pt x="1359" y="1569"/>
                  </a:lnTo>
                  <a:lnTo>
                    <a:pt x="1375" y="1553"/>
                  </a:lnTo>
                  <a:lnTo>
                    <a:pt x="1375" y="1520"/>
                  </a:lnTo>
                  <a:lnTo>
                    <a:pt x="1359" y="1504"/>
                  </a:lnTo>
                  <a:lnTo>
                    <a:pt x="364" y="98"/>
                  </a:lnTo>
                  <a:lnTo>
                    <a:pt x="1533" y="98"/>
                  </a:lnTo>
                  <a:lnTo>
                    <a:pt x="1738" y="114"/>
                  </a:lnTo>
                  <a:lnTo>
                    <a:pt x="1880" y="114"/>
                  </a:lnTo>
                  <a:lnTo>
                    <a:pt x="1991" y="131"/>
                  </a:lnTo>
                  <a:lnTo>
                    <a:pt x="2038" y="147"/>
                  </a:lnTo>
                  <a:lnTo>
                    <a:pt x="2164" y="163"/>
                  </a:lnTo>
                  <a:lnTo>
                    <a:pt x="2338" y="212"/>
                  </a:lnTo>
                  <a:lnTo>
                    <a:pt x="2575" y="359"/>
                  </a:lnTo>
                  <a:lnTo>
                    <a:pt x="2686" y="474"/>
                  </a:lnTo>
                  <a:lnTo>
                    <a:pt x="2781" y="621"/>
                  </a:lnTo>
                  <a:lnTo>
                    <a:pt x="2828" y="621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2" y="1683"/>
                  </a:lnTo>
                  <a:lnTo>
                    <a:pt x="16" y="3024"/>
                  </a:lnTo>
                  <a:lnTo>
                    <a:pt x="0" y="3040"/>
                  </a:lnTo>
                  <a:lnTo>
                    <a:pt x="0" y="3073"/>
                  </a:lnTo>
                  <a:lnTo>
                    <a:pt x="16" y="3073"/>
                  </a:lnTo>
                  <a:lnTo>
                    <a:pt x="32" y="3089"/>
                  </a:lnTo>
                  <a:lnTo>
                    <a:pt x="48" y="3089"/>
                  </a:lnTo>
                  <a:lnTo>
                    <a:pt x="2575" y="30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0" name="Freeform 298"/>
            <p:cNvSpPr>
              <a:spLocks/>
            </p:cNvSpPr>
            <p:nvPr/>
          </p:nvSpPr>
          <p:spPr bwMode="auto">
            <a:xfrm>
              <a:off x="45917" y="8596"/>
              <a:ext cx="916" cy="703"/>
            </a:xfrm>
            <a:custGeom>
              <a:avLst/>
              <a:gdLst/>
              <a:ahLst/>
              <a:cxnLst>
                <a:cxn ang="0">
                  <a:pos x="111" y="622"/>
                </a:cxn>
                <a:cxn ang="0">
                  <a:pos x="142" y="703"/>
                </a:cxn>
                <a:cxn ang="0">
                  <a:pos x="206" y="687"/>
                </a:cxn>
                <a:cxn ang="0">
                  <a:pos x="237" y="605"/>
                </a:cxn>
                <a:cxn ang="0">
                  <a:pos x="253" y="540"/>
                </a:cxn>
                <a:cxn ang="0">
                  <a:pos x="269" y="442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5"/>
                </a:cxn>
                <a:cxn ang="0">
                  <a:pos x="522" y="66"/>
                </a:cxn>
                <a:cxn ang="0">
                  <a:pos x="616" y="49"/>
                </a:cxn>
                <a:cxn ang="0">
                  <a:pos x="664" y="99"/>
                </a:cxn>
                <a:cxn ang="0">
                  <a:pos x="648" y="278"/>
                </a:cxn>
                <a:cxn ang="0">
                  <a:pos x="585" y="491"/>
                </a:cxn>
                <a:cxn ang="0">
                  <a:pos x="569" y="622"/>
                </a:cxn>
                <a:cxn ang="0">
                  <a:pos x="616" y="687"/>
                </a:cxn>
                <a:cxn ang="0">
                  <a:pos x="695" y="703"/>
                </a:cxn>
                <a:cxn ang="0">
                  <a:pos x="837" y="638"/>
                </a:cxn>
                <a:cxn ang="0">
                  <a:pos x="885" y="556"/>
                </a:cxn>
                <a:cxn ang="0">
                  <a:pos x="916" y="491"/>
                </a:cxn>
                <a:cxn ang="0">
                  <a:pos x="901" y="458"/>
                </a:cxn>
                <a:cxn ang="0">
                  <a:pos x="885" y="442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4" y="573"/>
                </a:cxn>
                <a:cxn ang="0">
                  <a:pos x="695" y="523"/>
                </a:cxn>
                <a:cxn ang="0">
                  <a:pos x="727" y="393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7"/>
                </a:cxn>
                <a:cxn ang="0">
                  <a:pos x="458" y="33"/>
                </a:cxn>
                <a:cxn ang="0">
                  <a:pos x="332" y="148"/>
                </a:cxn>
                <a:cxn ang="0">
                  <a:pos x="300" y="66"/>
                </a:cxn>
                <a:cxn ang="0">
                  <a:pos x="237" y="17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3" y="82"/>
                </a:cxn>
                <a:cxn ang="0">
                  <a:pos x="16" y="197"/>
                </a:cxn>
                <a:cxn ang="0">
                  <a:pos x="0" y="246"/>
                </a:cxn>
                <a:cxn ang="0">
                  <a:pos x="48" y="262"/>
                </a:cxn>
                <a:cxn ang="0">
                  <a:pos x="63" y="213"/>
                </a:cxn>
                <a:cxn ang="0">
                  <a:pos x="111" y="82"/>
                </a:cxn>
                <a:cxn ang="0">
                  <a:pos x="206" y="49"/>
                </a:cxn>
                <a:cxn ang="0">
                  <a:pos x="221" y="99"/>
                </a:cxn>
                <a:cxn ang="0">
                  <a:pos x="206" y="213"/>
                </a:cxn>
                <a:cxn ang="0">
                  <a:pos x="174" y="344"/>
                </a:cxn>
                <a:cxn ang="0">
                  <a:pos x="127" y="589"/>
                </a:cxn>
              </a:cxnLst>
              <a:rect l="0" t="0" r="r" b="b"/>
              <a:pathLst>
                <a:path w="916" h="703">
                  <a:moveTo>
                    <a:pt x="127" y="589"/>
                  </a:moveTo>
                  <a:lnTo>
                    <a:pt x="111" y="622"/>
                  </a:lnTo>
                  <a:lnTo>
                    <a:pt x="111" y="671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6" y="687"/>
                  </a:lnTo>
                  <a:lnTo>
                    <a:pt x="206" y="671"/>
                  </a:lnTo>
                  <a:lnTo>
                    <a:pt x="237" y="605"/>
                  </a:lnTo>
                  <a:lnTo>
                    <a:pt x="237" y="573"/>
                  </a:lnTo>
                  <a:lnTo>
                    <a:pt x="253" y="540"/>
                  </a:lnTo>
                  <a:lnTo>
                    <a:pt x="269" y="474"/>
                  </a:lnTo>
                  <a:lnTo>
                    <a:pt x="269" y="442"/>
                  </a:lnTo>
                  <a:lnTo>
                    <a:pt x="285" y="376"/>
                  </a:lnTo>
                  <a:lnTo>
                    <a:pt x="300" y="327"/>
                  </a:lnTo>
                  <a:lnTo>
                    <a:pt x="300" y="295"/>
                  </a:lnTo>
                  <a:lnTo>
                    <a:pt x="316" y="278"/>
                  </a:lnTo>
                  <a:lnTo>
                    <a:pt x="332" y="246"/>
                  </a:lnTo>
                  <a:lnTo>
                    <a:pt x="332" y="229"/>
                  </a:lnTo>
                  <a:lnTo>
                    <a:pt x="395" y="164"/>
                  </a:lnTo>
                  <a:lnTo>
                    <a:pt x="427" y="115"/>
                  </a:lnTo>
                  <a:lnTo>
                    <a:pt x="474" y="82"/>
                  </a:lnTo>
                  <a:lnTo>
                    <a:pt x="522" y="66"/>
                  </a:lnTo>
                  <a:lnTo>
                    <a:pt x="585" y="49"/>
                  </a:lnTo>
                  <a:lnTo>
                    <a:pt x="616" y="49"/>
                  </a:lnTo>
                  <a:lnTo>
                    <a:pt x="648" y="66"/>
                  </a:lnTo>
                  <a:lnTo>
                    <a:pt x="664" y="99"/>
                  </a:lnTo>
                  <a:lnTo>
                    <a:pt x="664" y="164"/>
                  </a:lnTo>
                  <a:lnTo>
                    <a:pt x="648" y="278"/>
                  </a:lnTo>
                  <a:lnTo>
                    <a:pt x="616" y="393"/>
                  </a:lnTo>
                  <a:lnTo>
                    <a:pt x="585" y="491"/>
                  </a:lnTo>
                  <a:lnTo>
                    <a:pt x="569" y="523"/>
                  </a:lnTo>
                  <a:lnTo>
                    <a:pt x="569" y="622"/>
                  </a:lnTo>
                  <a:lnTo>
                    <a:pt x="585" y="654"/>
                  </a:lnTo>
                  <a:lnTo>
                    <a:pt x="616" y="687"/>
                  </a:lnTo>
                  <a:lnTo>
                    <a:pt x="664" y="703"/>
                  </a:lnTo>
                  <a:lnTo>
                    <a:pt x="695" y="703"/>
                  </a:lnTo>
                  <a:lnTo>
                    <a:pt x="790" y="671"/>
                  </a:lnTo>
                  <a:lnTo>
                    <a:pt x="837" y="638"/>
                  </a:lnTo>
                  <a:lnTo>
                    <a:pt x="869" y="589"/>
                  </a:lnTo>
                  <a:lnTo>
                    <a:pt x="885" y="556"/>
                  </a:lnTo>
                  <a:lnTo>
                    <a:pt x="901" y="507"/>
                  </a:lnTo>
                  <a:lnTo>
                    <a:pt x="916" y="491"/>
                  </a:lnTo>
                  <a:lnTo>
                    <a:pt x="916" y="458"/>
                  </a:lnTo>
                  <a:lnTo>
                    <a:pt x="901" y="458"/>
                  </a:lnTo>
                  <a:lnTo>
                    <a:pt x="901" y="442"/>
                  </a:lnTo>
                  <a:lnTo>
                    <a:pt x="885" y="442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7" y="556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4" y="622"/>
                  </a:lnTo>
                  <a:lnTo>
                    <a:pt x="664" y="573"/>
                  </a:lnTo>
                  <a:lnTo>
                    <a:pt x="679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3"/>
                  </a:lnTo>
                  <a:lnTo>
                    <a:pt x="774" y="295"/>
                  </a:lnTo>
                  <a:lnTo>
                    <a:pt x="790" y="180"/>
                  </a:lnTo>
                  <a:lnTo>
                    <a:pt x="758" y="82"/>
                  </a:lnTo>
                  <a:lnTo>
                    <a:pt x="727" y="49"/>
                  </a:lnTo>
                  <a:lnTo>
                    <a:pt x="664" y="17"/>
                  </a:lnTo>
                  <a:lnTo>
                    <a:pt x="632" y="17"/>
                  </a:lnTo>
                  <a:lnTo>
                    <a:pt x="585" y="0"/>
                  </a:lnTo>
                  <a:lnTo>
                    <a:pt x="458" y="33"/>
                  </a:lnTo>
                  <a:lnTo>
                    <a:pt x="411" y="66"/>
                  </a:lnTo>
                  <a:lnTo>
                    <a:pt x="332" y="148"/>
                  </a:lnTo>
                  <a:lnTo>
                    <a:pt x="316" y="99"/>
                  </a:lnTo>
                  <a:lnTo>
                    <a:pt x="300" y="66"/>
                  </a:lnTo>
                  <a:lnTo>
                    <a:pt x="269" y="33"/>
                  </a:lnTo>
                  <a:lnTo>
                    <a:pt x="237" y="17"/>
                  </a:lnTo>
                  <a:lnTo>
                    <a:pt x="206" y="17"/>
                  </a:lnTo>
                  <a:lnTo>
                    <a:pt x="174" y="0"/>
                  </a:lnTo>
                  <a:lnTo>
                    <a:pt x="127" y="17"/>
                  </a:lnTo>
                  <a:lnTo>
                    <a:pt x="95" y="33"/>
                  </a:lnTo>
                  <a:lnTo>
                    <a:pt x="79" y="66"/>
                  </a:lnTo>
                  <a:lnTo>
                    <a:pt x="63" y="82"/>
                  </a:lnTo>
                  <a:lnTo>
                    <a:pt x="48" y="131"/>
                  </a:lnTo>
                  <a:lnTo>
                    <a:pt x="16" y="197"/>
                  </a:lnTo>
                  <a:lnTo>
                    <a:pt x="16" y="229"/>
                  </a:lnTo>
                  <a:lnTo>
                    <a:pt x="0" y="246"/>
                  </a:lnTo>
                  <a:lnTo>
                    <a:pt x="16" y="262"/>
                  </a:lnTo>
                  <a:lnTo>
                    <a:pt x="48" y="262"/>
                  </a:lnTo>
                  <a:lnTo>
                    <a:pt x="63" y="246"/>
                  </a:lnTo>
                  <a:lnTo>
                    <a:pt x="63" y="213"/>
                  </a:lnTo>
                  <a:lnTo>
                    <a:pt x="95" y="115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6" y="49"/>
                  </a:lnTo>
                  <a:lnTo>
                    <a:pt x="206" y="66"/>
                  </a:lnTo>
                  <a:lnTo>
                    <a:pt x="221" y="99"/>
                  </a:lnTo>
                  <a:lnTo>
                    <a:pt x="221" y="164"/>
                  </a:lnTo>
                  <a:lnTo>
                    <a:pt x="206" y="213"/>
                  </a:lnTo>
                  <a:lnTo>
                    <a:pt x="206" y="246"/>
                  </a:lnTo>
                  <a:lnTo>
                    <a:pt x="174" y="344"/>
                  </a:lnTo>
                  <a:lnTo>
                    <a:pt x="174" y="393"/>
                  </a:lnTo>
                  <a:lnTo>
                    <a:pt x="127" y="5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1" name="Freeform 299"/>
            <p:cNvSpPr>
              <a:spLocks noEditPoints="1"/>
            </p:cNvSpPr>
            <p:nvPr/>
          </p:nvSpPr>
          <p:spPr bwMode="auto">
            <a:xfrm>
              <a:off x="47023" y="8695"/>
              <a:ext cx="1090" cy="408"/>
            </a:xfrm>
            <a:custGeom>
              <a:avLst/>
              <a:gdLst/>
              <a:ahLst/>
              <a:cxnLst>
                <a:cxn ang="0">
                  <a:pos x="1027" y="65"/>
                </a:cxn>
                <a:cxn ang="0">
                  <a:pos x="1074" y="65"/>
                </a:cxn>
                <a:cxn ang="0">
                  <a:pos x="1090" y="49"/>
                </a:cxn>
                <a:cxn ang="0">
                  <a:pos x="1090" y="16"/>
                </a:cxn>
                <a:cxn ang="0">
                  <a:pos x="1074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7" y="65"/>
                </a:cxn>
                <a:cxn ang="0">
                  <a:pos x="1027" y="65"/>
                </a:cxn>
                <a:cxn ang="0">
                  <a:pos x="1043" y="408"/>
                </a:cxn>
                <a:cxn ang="0">
                  <a:pos x="1074" y="408"/>
                </a:cxn>
                <a:cxn ang="0">
                  <a:pos x="1090" y="392"/>
                </a:cxn>
                <a:cxn ang="0">
                  <a:pos x="1090" y="359"/>
                </a:cxn>
                <a:cxn ang="0">
                  <a:pos x="1058" y="326"/>
                </a:cxn>
                <a:cxn ang="0">
                  <a:pos x="32" y="326"/>
                </a:cxn>
                <a:cxn ang="0">
                  <a:pos x="16" y="343"/>
                </a:cxn>
                <a:cxn ang="0">
                  <a:pos x="0" y="343"/>
                </a:cxn>
                <a:cxn ang="0">
                  <a:pos x="0" y="392"/>
                </a:cxn>
                <a:cxn ang="0">
                  <a:pos x="16" y="408"/>
                </a:cxn>
                <a:cxn ang="0">
                  <a:pos x="47" y="408"/>
                </a:cxn>
                <a:cxn ang="0">
                  <a:pos x="1043" y="408"/>
                </a:cxn>
              </a:cxnLst>
              <a:rect l="0" t="0" r="r" b="b"/>
              <a:pathLst>
                <a:path w="1090" h="408">
                  <a:moveTo>
                    <a:pt x="1027" y="65"/>
                  </a:moveTo>
                  <a:lnTo>
                    <a:pt x="1074" y="65"/>
                  </a:lnTo>
                  <a:lnTo>
                    <a:pt x="1090" y="49"/>
                  </a:lnTo>
                  <a:lnTo>
                    <a:pt x="1090" y="16"/>
                  </a:lnTo>
                  <a:lnTo>
                    <a:pt x="1074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7" y="65"/>
                  </a:lnTo>
                  <a:lnTo>
                    <a:pt x="1027" y="65"/>
                  </a:lnTo>
                  <a:close/>
                  <a:moveTo>
                    <a:pt x="1043" y="408"/>
                  </a:moveTo>
                  <a:lnTo>
                    <a:pt x="1074" y="408"/>
                  </a:lnTo>
                  <a:lnTo>
                    <a:pt x="1090" y="392"/>
                  </a:lnTo>
                  <a:lnTo>
                    <a:pt x="1090" y="359"/>
                  </a:lnTo>
                  <a:lnTo>
                    <a:pt x="1058" y="326"/>
                  </a:lnTo>
                  <a:lnTo>
                    <a:pt x="32" y="326"/>
                  </a:lnTo>
                  <a:lnTo>
                    <a:pt x="16" y="343"/>
                  </a:lnTo>
                  <a:lnTo>
                    <a:pt x="0" y="343"/>
                  </a:lnTo>
                  <a:lnTo>
                    <a:pt x="0" y="392"/>
                  </a:lnTo>
                  <a:lnTo>
                    <a:pt x="16" y="408"/>
                  </a:lnTo>
                  <a:lnTo>
                    <a:pt x="47" y="408"/>
                  </a:lnTo>
                  <a:lnTo>
                    <a:pt x="1043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2" name="Freeform 300"/>
            <p:cNvSpPr>
              <a:spLocks noEditPoints="1"/>
            </p:cNvSpPr>
            <p:nvPr/>
          </p:nvSpPr>
          <p:spPr bwMode="auto">
            <a:xfrm>
              <a:off x="48302" y="8253"/>
              <a:ext cx="680" cy="1063"/>
            </a:xfrm>
            <a:custGeom>
              <a:avLst/>
              <a:gdLst/>
              <a:ahLst/>
              <a:cxnLst>
                <a:cxn ang="0">
                  <a:pos x="680" y="540"/>
                </a:cxn>
                <a:cxn ang="0">
                  <a:pos x="664" y="311"/>
                </a:cxn>
                <a:cxn ang="0">
                  <a:pos x="601" y="131"/>
                </a:cxn>
                <a:cxn ang="0">
                  <a:pos x="538" y="66"/>
                </a:cxn>
                <a:cxn ang="0">
                  <a:pos x="443" y="17"/>
                </a:cxn>
                <a:cxn ang="0">
                  <a:pos x="348" y="0"/>
                </a:cxn>
                <a:cxn ang="0">
                  <a:pos x="206" y="33"/>
                </a:cxn>
                <a:cxn ang="0">
                  <a:pos x="95" y="115"/>
                </a:cxn>
                <a:cxn ang="0">
                  <a:pos x="32" y="229"/>
                </a:cxn>
                <a:cxn ang="0">
                  <a:pos x="0" y="343"/>
                </a:cxn>
                <a:cxn ang="0">
                  <a:pos x="0" y="621"/>
                </a:cxn>
                <a:cxn ang="0">
                  <a:pos x="16" y="719"/>
                </a:cxn>
                <a:cxn ang="0">
                  <a:pos x="32" y="834"/>
                </a:cxn>
                <a:cxn ang="0">
                  <a:pos x="95" y="948"/>
                </a:cxn>
                <a:cxn ang="0">
                  <a:pos x="190" y="1030"/>
                </a:cxn>
                <a:cxn ang="0">
                  <a:pos x="348" y="1063"/>
                </a:cxn>
                <a:cxn ang="0">
                  <a:pos x="490" y="1030"/>
                </a:cxn>
                <a:cxn ang="0">
                  <a:pos x="585" y="948"/>
                </a:cxn>
                <a:cxn ang="0">
                  <a:pos x="648" y="834"/>
                </a:cxn>
                <a:cxn ang="0">
                  <a:pos x="680" y="719"/>
                </a:cxn>
                <a:cxn ang="0">
                  <a:pos x="680" y="540"/>
                </a:cxn>
                <a:cxn ang="0">
                  <a:pos x="348" y="1014"/>
                </a:cxn>
                <a:cxn ang="0">
                  <a:pos x="316" y="1014"/>
                </a:cxn>
                <a:cxn ang="0">
                  <a:pos x="269" y="997"/>
                </a:cxn>
                <a:cxn ang="0">
                  <a:pos x="237" y="981"/>
                </a:cxn>
                <a:cxn ang="0">
                  <a:pos x="206" y="948"/>
                </a:cxn>
                <a:cxn ang="0">
                  <a:pos x="174" y="899"/>
                </a:cxn>
                <a:cxn ang="0">
                  <a:pos x="158" y="850"/>
                </a:cxn>
                <a:cxn ang="0">
                  <a:pos x="127" y="687"/>
                </a:cxn>
                <a:cxn ang="0">
                  <a:pos x="127" y="343"/>
                </a:cxn>
                <a:cxn ang="0">
                  <a:pos x="158" y="196"/>
                </a:cxn>
                <a:cxn ang="0">
                  <a:pos x="174" y="147"/>
                </a:cxn>
                <a:cxn ang="0">
                  <a:pos x="237" y="82"/>
                </a:cxn>
                <a:cxn ang="0">
                  <a:pos x="301" y="49"/>
                </a:cxn>
                <a:cxn ang="0">
                  <a:pos x="395" y="49"/>
                </a:cxn>
                <a:cxn ang="0">
                  <a:pos x="427" y="66"/>
                </a:cxn>
                <a:cxn ang="0">
                  <a:pos x="474" y="98"/>
                </a:cxn>
                <a:cxn ang="0">
                  <a:pos x="506" y="147"/>
                </a:cxn>
                <a:cxn ang="0">
                  <a:pos x="522" y="196"/>
                </a:cxn>
                <a:cxn ang="0">
                  <a:pos x="553" y="343"/>
                </a:cxn>
                <a:cxn ang="0">
                  <a:pos x="553" y="687"/>
                </a:cxn>
                <a:cxn ang="0">
                  <a:pos x="538" y="850"/>
                </a:cxn>
                <a:cxn ang="0">
                  <a:pos x="522" y="916"/>
                </a:cxn>
                <a:cxn ang="0">
                  <a:pos x="490" y="948"/>
                </a:cxn>
                <a:cxn ang="0">
                  <a:pos x="443" y="981"/>
                </a:cxn>
                <a:cxn ang="0">
                  <a:pos x="380" y="1014"/>
                </a:cxn>
                <a:cxn ang="0">
                  <a:pos x="348" y="1014"/>
                </a:cxn>
              </a:cxnLst>
              <a:rect l="0" t="0" r="r" b="b"/>
              <a:pathLst>
                <a:path w="680" h="1063">
                  <a:moveTo>
                    <a:pt x="680" y="540"/>
                  </a:moveTo>
                  <a:lnTo>
                    <a:pt x="664" y="311"/>
                  </a:lnTo>
                  <a:lnTo>
                    <a:pt x="601" y="131"/>
                  </a:lnTo>
                  <a:lnTo>
                    <a:pt x="538" y="66"/>
                  </a:lnTo>
                  <a:lnTo>
                    <a:pt x="443" y="17"/>
                  </a:lnTo>
                  <a:lnTo>
                    <a:pt x="348" y="0"/>
                  </a:lnTo>
                  <a:lnTo>
                    <a:pt x="206" y="33"/>
                  </a:lnTo>
                  <a:lnTo>
                    <a:pt x="95" y="115"/>
                  </a:lnTo>
                  <a:lnTo>
                    <a:pt x="32" y="229"/>
                  </a:lnTo>
                  <a:lnTo>
                    <a:pt x="0" y="343"/>
                  </a:lnTo>
                  <a:lnTo>
                    <a:pt x="0" y="621"/>
                  </a:lnTo>
                  <a:lnTo>
                    <a:pt x="16" y="719"/>
                  </a:lnTo>
                  <a:lnTo>
                    <a:pt x="32" y="834"/>
                  </a:lnTo>
                  <a:lnTo>
                    <a:pt x="95" y="948"/>
                  </a:lnTo>
                  <a:lnTo>
                    <a:pt x="190" y="1030"/>
                  </a:lnTo>
                  <a:lnTo>
                    <a:pt x="348" y="1063"/>
                  </a:lnTo>
                  <a:lnTo>
                    <a:pt x="490" y="1030"/>
                  </a:lnTo>
                  <a:lnTo>
                    <a:pt x="585" y="948"/>
                  </a:lnTo>
                  <a:lnTo>
                    <a:pt x="648" y="834"/>
                  </a:lnTo>
                  <a:lnTo>
                    <a:pt x="680" y="719"/>
                  </a:lnTo>
                  <a:lnTo>
                    <a:pt x="680" y="540"/>
                  </a:lnTo>
                  <a:close/>
                  <a:moveTo>
                    <a:pt x="348" y="1014"/>
                  </a:moveTo>
                  <a:lnTo>
                    <a:pt x="316" y="1014"/>
                  </a:lnTo>
                  <a:lnTo>
                    <a:pt x="269" y="997"/>
                  </a:lnTo>
                  <a:lnTo>
                    <a:pt x="237" y="981"/>
                  </a:lnTo>
                  <a:lnTo>
                    <a:pt x="206" y="948"/>
                  </a:lnTo>
                  <a:lnTo>
                    <a:pt x="174" y="899"/>
                  </a:lnTo>
                  <a:lnTo>
                    <a:pt x="158" y="850"/>
                  </a:lnTo>
                  <a:lnTo>
                    <a:pt x="127" y="687"/>
                  </a:lnTo>
                  <a:lnTo>
                    <a:pt x="127" y="343"/>
                  </a:lnTo>
                  <a:lnTo>
                    <a:pt x="158" y="196"/>
                  </a:lnTo>
                  <a:lnTo>
                    <a:pt x="174" y="147"/>
                  </a:lnTo>
                  <a:lnTo>
                    <a:pt x="237" y="82"/>
                  </a:lnTo>
                  <a:lnTo>
                    <a:pt x="301" y="49"/>
                  </a:lnTo>
                  <a:lnTo>
                    <a:pt x="395" y="49"/>
                  </a:lnTo>
                  <a:lnTo>
                    <a:pt x="427" y="66"/>
                  </a:lnTo>
                  <a:lnTo>
                    <a:pt x="474" y="98"/>
                  </a:lnTo>
                  <a:lnTo>
                    <a:pt x="506" y="147"/>
                  </a:lnTo>
                  <a:lnTo>
                    <a:pt x="522" y="196"/>
                  </a:lnTo>
                  <a:lnTo>
                    <a:pt x="553" y="343"/>
                  </a:lnTo>
                  <a:lnTo>
                    <a:pt x="553" y="687"/>
                  </a:lnTo>
                  <a:lnTo>
                    <a:pt x="538" y="850"/>
                  </a:lnTo>
                  <a:lnTo>
                    <a:pt x="522" y="916"/>
                  </a:lnTo>
                  <a:lnTo>
                    <a:pt x="490" y="948"/>
                  </a:lnTo>
                  <a:lnTo>
                    <a:pt x="443" y="981"/>
                  </a:lnTo>
                  <a:lnTo>
                    <a:pt x="380" y="1014"/>
                  </a:lnTo>
                  <a:lnTo>
                    <a:pt x="348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3" name="Freeform 301"/>
            <p:cNvSpPr>
              <a:spLocks noEditPoints="1"/>
            </p:cNvSpPr>
            <p:nvPr/>
          </p:nvSpPr>
          <p:spPr bwMode="auto">
            <a:xfrm>
              <a:off x="49487" y="5720"/>
              <a:ext cx="980" cy="997"/>
            </a:xfrm>
            <a:custGeom>
              <a:avLst/>
              <a:gdLst/>
              <a:ahLst/>
              <a:cxnLst>
                <a:cxn ang="0">
                  <a:pos x="679" y="98"/>
                </a:cxn>
                <a:cxn ang="0">
                  <a:pos x="616" y="32"/>
                </a:cxn>
                <a:cxn ang="0">
                  <a:pos x="332" y="65"/>
                </a:cxn>
                <a:cxn ang="0">
                  <a:pos x="48" y="408"/>
                </a:cxn>
                <a:cxn ang="0">
                  <a:pos x="48" y="833"/>
                </a:cxn>
                <a:cxn ang="0">
                  <a:pos x="284" y="997"/>
                </a:cxn>
                <a:cxn ang="0">
                  <a:pos x="442" y="948"/>
                </a:cxn>
                <a:cxn ang="0">
                  <a:pos x="585" y="882"/>
                </a:cxn>
                <a:cxn ang="0">
                  <a:pos x="695" y="997"/>
                </a:cxn>
                <a:cxn ang="0">
                  <a:pos x="853" y="964"/>
                </a:cxn>
                <a:cxn ang="0">
                  <a:pos x="916" y="882"/>
                </a:cxn>
                <a:cxn ang="0">
                  <a:pos x="964" y="752"/>
                </a:cxn>
                <a:cxn ang="0">
                  <a:pos x="980" y="653"/>
                </a:cxn>
                <a:cxn ang="0">
                  <a:pos x="932" y="637"/>
                </a:cxn>
                <a:cxn ang="0">
                  <a:pos x="885" y="817"/>
                </a:cxn>
                <a:cxn ang="0">
                  <a:pos x="758" y="964"/>
                </a:cxn>
                <a:cxn ang="0">
                  <a:pos x="711" y="931"/>
                </a:cxn>
                <a:cxn ang="0">
                  <a:pos x="695" y="882"/>
                </a:cxn>
                <a:cxn ang="0">
                  <a:pos x="711" y="784"/>
                </a:cxn>
                <a:cxn ang="0">
                  <a:pos x="758" y="588"/>
                </a:cxn>
                <a:cxn ang="0">
                  <a:pos x="774" y="490"/>
                </a:cxn>
                <a:cxn ang="0">
                  <a:pos x="822" y="294"/>
                </a:cxn>
                <a:cxn ang="0">
                  <a:pos x="853" y="147"/>
                </a:cxn>
                <a:cxn ang="0">
                  <a:pos x="869" y="114"/>
                </a:cxn>
                <a:cxn ang="0">
                  <a:pos x="837" y="65"/>
                </a:cxn>
                <a:cxn ang="0">
                  <a:pos x="743" y="81"/>
                </a:cxn>
                <a:cxn ang="0">
                  <a:pos x="585" y="719"/>
                </a:cxn>
                <a:cxn ang="0">
                  <a:pos x="569" y="768"/>
                </a:cxn>
                <a:cxn ang="0">
                  <a:pos x="332" y="948"/>
                </a:cxn>
                <a:cxn ang="0">
                  <a:pos x="253" y="948"/>
                </a:cxn>
                <a:cxn ang="0">
                  <a:pos x="190" y="899"/>
                </a:cxn>
                <a:cxn ang="0">
                  <a:pos x="158" y="752"/>
                </a:cxn>
                <a:cxn ang="0">
                  <a:pos x="237" y="376"/>
                </a:cxn>
                <a:cxn ang="0">
                  <a:pos x="363" y="130"/>
                </a:cxn>
                <a:cxn ang="0">
                  <a:pos x="474" y="65"/>
                </a:cxn>
                <a:cxn ang="0">
                  <a:pos x="569" y="65"/>
                </a:cxn>
                <a:cxn ang="0">
                  <a:pos x="664" y="147"/>
                </a:cxn>
                <a:cxn ang="0">
                  <a:pos x="679" y="212"/>
                </a:cxn>
                <a:cxn ang="0">
                  <a:pos x="695" y="261"/>
                </a:cxn>
                <a:cxn ang="0">
                  <a:pos x="585" y="719"/>
                </a:cxn>
              </a:cxnLst>
              <a:rect l="0" t="0" r="r" b="b"/>
              <a:pathLst>
                <a:path w="980" h="997">
                  <a:moveTo>
                    <a:pt x="711" y="147"/>
                  </a:moveTo>
                  <a:lnTo>
                    <a:pt x="679" y="98"/>
                  </a:lnTo>
                  <a:lnTo>
                    <a:pt x="664" y="65"/>
                  </a:lnTo>
                  <a:lnTo>
                    <a:pt x="616" y="32"/>
                  </a:lnTo>
                  <a:lnTo>
                    <a:pt x="521" y="0"/>
                  </a:lnTo>
                  <a:lnTo>
                    <a:pt x="332" y="65"/>
                  </a:lnTo>
                  <a:lnTo>
                    <a:pt x="174" y="212"/>
                  </a:lnTo>
                  <a:lnTo>
                    <a:pt x="48" y="408"/>
                  </a:lnTo>
                  <a:lnTo>
                    <a:pt x="0" y="653"/>
                  </a:lnTo>
                  <a:lnTo>
                    <a:pt x="48" y="833"/>
                  </a:lnTo>
                  <a:lnTo>
                    <a:pt x="142" y="964"/>
                  </a:lnTo>
                  <a:lnTo>
                    <a:pt x="284" y="997"/>
                  </a:lnTo>
                  <a:lnTo>
                    <a:pt x="348" y="997"/>
                  </a:lnTo>
                  <a:lnTo>
                    <a:pt x="442" y="948"/>
                  </a:lnTo>
                  <a:lnTo>
                    <a:pt x="569" y="833"/>
                  </a:lnTo>
                  <a:lnTo>
                    <a:pt x="585" y="882"/>
                  </a:lnTo>
                  <a:lnTo>
                    <a:pt x="648" y="980"/>
                  </a:lnTo>
                  <a:lnTo>
                    <a:pt x="695" y="997"/>
                  </a:lnTo>
                  <a:lnTo>
                    <a:pt x="806" y="997"/>
                  </a:lnTo>
                  <a:lnTo>
                    <a:pt x="853" y="964"/>
                  </a:lnTo>
                  <a:lnTo>
                    <a:pt x="885" y="931"/>
                  </a:lnTo>
                  <a:lnTo>
                    <a:pt x="916" y="882"/>
                  </a:lnTo>
                  <a:lnTo>
                    <a:pt x="948" y="784"/>
                  </a:lnTo>
                  <a:lnTo>
                    <a:pt x="964" y="752"/>
                  </a:lnTo>
                  <a:lnTo>
                    <a:pt x="980" y="702"/>
                  </a:lnTo>
                  <a:lnTo>
                    <a:pt x="980" y="653"/>
                  </a:lnTo>
                  <a:lnTo>
                    <a:pt x="964" y="637"/>
                  </a:lnTo>
                  <a:lnTo>
                    <a:pt x="932" y="637"/>
                  </a:lnTo>
                  <a:lnTo>
                    <a:pt x="932" y="686"/>
                  </a:lnTo>
                  <a:lnTo>
                    <a:pt x="885" y="817"/>
                  </a:lnTo>
                  <a:lnTo>
                    <a:pt x="837" y="915"/>
                  </a:lnTo>
                  <a:lnTo>
                    <a:pt x="758" y="964"/>
                  </a:lnTo>
                  <a:lnTo>
                    <a:pt x="727" y="948"/>
                  </a:lnTo>
                  <a:lnTo>
                    <a:pt x="711" y="931"/>
                  </a:lnTo>
                  <a:lnTo>
                    <a:pt x="711" y="915"/>
                  </a:lnTo>
                  <a:lnTo>
                    <a:pt x="695" y="882"/>
                  </a:lnTo>
                  <a:lnTo>
                    <a:pt x="695" y="801"/>
                  </a:lnTo>
                  <a:lnTo>
                    <a:pt x="711" y="784"/>
                  </a:lnTo>
                  <a:lnTo>
                    <a:pt x="711" y="735"/>
                  </a:lnTo>
                  <a:lnTo>
                    <a:pt x="758" y="588"/>
                  </a:lnTo>
                  <a:lnTo>
                    <a:pt x="758" y="539"/>
                  </a:lnTo>
                  <a:lnTo>
                    <a:pt x="774" y="490"/>
                  </a:lnTo>
                  <a:lnTo>
                    <a:pt x="806" y="376"/>
                  </a:lnTo>
                  <a:lnTo>
                    <a:pt x="822" y="294"/>
                  </a:lnTo>
                  <a:lnTo>
                    <a:pt x="853" y="179"/>
                  </a:lnTo>
                  <a:lnTo>
                    <a:pt x="853" y="147"/>
                  </a:lnTo>
                  <a:lnTo>
                    <a:pt x="869" y="130"/>
                  </a:lnTo>
                  <a:lnTo>
                    <a:pt x="869" y="114"/>
                  </a:lnTo>
                  <a:lnTo>
                    <a:pt x="853" y="81"/>
                  </a:lnTo>
                  <a:lnTo>
                    <a:pt x="837" y="65"/>
                  </a:lnTo>
                  <a:lnTo>
                    <a:pt x="806" y="49"/>
                  </a:lnTo>
                  <a:lnTo>
                    <a:pt x="743" y="81"/>
                  </a:lnTo>
                  <a:lnTo>
                    <a:pt x="711" y="147"/>
                  </a:lnTo>
                  <a:close/>
                  <a:moveTo>
                    <a:pt x="585" y="719"/>
                  </a:moveTo>
                  <a:lnTo>
                    <a:pt x="569" y="735"/>
                  </a:lnTo>
                  <a:lnTo>
                    <a:pt x="569" y="768"/>
                  </a:lnTo>
                  <a:lnTo>
                    <a:pt x="427" y="915"/>
                  </a:lnTo>
                  <a:lnTo>
                    <a:pt x="332" y="948"/>
                  </a:lnTo>
                  <a:lnTo>
                    <a:pt x="300" y="964"/>
                  </a:lnTo>
                  <a:lnTo>
                    <a:pt x="253" y="948"/>
                  </a:lnTo>
                  <a:lnTo>
                    <a:pt x="221" y="931"/>
                  </a:lnTo>
                  <a:lnTo>
                    <a:pt x="190" y="899"/>
                  </a:lnTo>
                  <a:lnTo>
                    <a:pt x="158" y="833"/>
                  </a:lnTo>
                  <a:lnTo>
                    <a:pt x="158" y="752"/>
                  </a:lnTo>
                  <a:lnTo>
                    <a:pt x="174" y="637"/>
                  </a:lnTo>
                  <a:lnTo>
                    <a:pt x="237" y="376"/>
                  </a:lnTo>
                  <a:lnTo>
                    <a:pt x="269" y="261"/>
                  </a:lnTo>
                  <a:lnTo>
                    <a:pt x="363" y="130"/>
                  </a:lnTo>
                  <a:lnTo>
                    <a:pt x="411" y="98"/>
                  </a:lnTo>
                  <a:lnTo>
                    <a:pt x="474" y="65"/>
                  </a:lnTo>
                  <a:lnTo>
                    <a:pt x="521" y="49"/>
                  </a:lnTo>
                  <a:lnTo>
                    <a:pt x="569" y="65"/>
                  </a:lnTo>
                  <a:lnTo>
                    <a:pt x="600" y="81"/>
                  </a:lnTo>
                  <a:lnTo>
                    <a:pt x="664" y="147"/>
                  </a:lnTo>
                  <a:lnTo>
                    <a:pt x="679" y="179"/>
                  </a:lnTo>
                  <a:lnTo>
                    <a:pt x="679" y="212"/>
                  </a:lnTo>
                  <a:lnTo>
                    <a:pt x="695" y="245"/>
                  </a:lnTo>
                  <a:lnTo>
                    <a:pt x="695" y="261"/>
                  </a:lnTo>
                  <a:lnTo>
                    <a:pt x="679" y="294"/>
                  </a:lnTo>
                  <a:lnTo>
                    <a:pt x="585" y="7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4" name="Freeform 302"/>
            <p:cNvSpPr>
              <a:spLocks/>
            </p:cNvSpPr>
            <p:nvPr/>
          </p:nvSpPr>
          <p:spPr bwMode="auto">
            <a:xfrm>
              <a:off x="50609" y="6341"/>
              <a:ext cx="916" cy="703"/>
            </a:xfrm>
            <a:custGeom>
              <a:avLst/>
              <a:gdLst/>
              <a:ahLst/>
              <a:cxnLst>
                <a:cxn ang="0">
                  <a:pos x="110" y="621"/>
                </a:cxn>
                <a:cxn ang="0">
                  <a:pos x="142" y="703"/>
                </a:cxn>
                <a:cxn ang="0">
                  <a:pos x="205" y="686"/>
                </a:cxn>
                <a:cxn ang="0">
                  <a:pos x="237" y="605"/>
                </a:cxn>
                <a:cxn ang="0">
                  <a:pos x="252" y="539"/>
                </a:cxn>
                <a:cxn ang="0">
                  <a:pos x="268" y="441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1" y="229"/>
                </a:cxn>
                <a:cxn ang="0">
                  <a:pos x="426" y="114"/>
                </a:cxn>
                <a:cxn ang="0">
                  <a:pos x="521" y="65"/>
                </a:cxn>
                <a:cxn ang="0">
                  <a:pos x="616" y="49"/>
                </a:cxn>
                <a:cxn ang="0">
                  <a:pos x="663" y="98"/>
                </a:cxn>
                <a:cxn ang="0">
                  <a:pos x="647" y="278"/>
                </a:cxn>
                <a:cxn ang="0">
                  <a:pos x="584" y="490"/>
                </a:cxn>
                <a:cxn ang="0">
                  <a:pos x="568" y="621"/>
                </a:cxn>
                <a:cxn ang="0">
                  <a:pos x="616" y="686"/>
                </a:cxn>
                <a:cxn ang="0">
                  <a:pos x="695" y="703"/>
                </a:cxn>
                <a:cxn ang="0">
                  <a:pos x="837" y="637"/>
                </a:cxn>
                <a:cxn ang="0">
                  <a:pos x="884" y="555"/>
                </a:cxn>
                <a:cxn ang="0">
                  <a:pos x="916" y="490"/>
                </a:cxn>
                <a:cxn ang="0">
                  <a:pos x="900" y="457"/>
                </a:cxn>
                <a:cxn ang="0">
                  <a:pos x="884" y="441"/>
                </a:cxn>
                <a:cxn ang="0">
                  <a:pos x="868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3" y="572"/>
                </a:cxn>
                <a:cxn ang="0">
                  <a:pos x="695" y="523"/>
                </a:cxn>
                <a:cxn ang="0">
                  <a:pos x="726" y="392"/>
                </a:cxn>
                <a:cxn ang="0">
                  <a:pos x="790" y="180"/>
                </a:cxn>
                <a:cxn ang="0">
                  <a:pos x="726" y="49"/>
                </a:cxn>
                <a:cxn ang="0">
                  <a:pos x="632" y="16"/>
                </a:cxn>
                <a:cxn ang="0">
                  <a:pos x="458" y="32"/>
                </a:cxn>
                <a:cxn ang="0">
                  <a:pos x="331" y="147"/>
                </a:cxn>
                <a:cxn ang="0">
                  <a:pos x="300" y="65"/>
                </a:cxn>
                <a:cxn ang="0">
                  <a:pos x="237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15" y="196"/>
                </a:cxn>
                <a:cxn ang="0">
                  <a:pos x="0" y="245"/>
                </a:cxn>
                <a:cxn ang="0">
                  <a:pos x="47" y="261"/>
                </a:cxn>
                <a:cxn ang="0">
                  <a:pos x="63" y="212"/>
                </a:cxn>
                <a:cxn ang="0">
                  <a:pos x="110" y="81"/>
                </a:cxn>
                <a:cxn ang="0">
                  <a:pos x="205" y="49"/>
                </a:cxn>
                <a:cxn ang="0">
                  <a:pos x="221" y="98"/>
                </a:cxn>
                <a:cxn ang="0">
                  <a:pos x="205" y="212"/>
                </a:cxn>
                <a:cxn ang="0">
                  <a:pos x="173" y="343"/>
                </a:cxn>
                <a:cxn ang="0">
                  <a:pos x="126" y="588"/>
                </a:cxn>
              </a:cxnLst>
              <a:rect l="0" t="0" r="r" b="b"/>
              <a:pathLst>
                <a:path w="916" h="703">
                  <a:moveTo>
                    <a:pt x="126" y="588"/>
                  </a:moveTo>
                  <a:lnTo>
                    <a:pt x="110" y="621"/>
                  </a:lnTo>
                  <a:lnTo>
                    <a:pt x="110" y="670"/>
                  </a:lnTo>
                  <a:lnTo>
                    <a:pt x="142" y="703"/>
                  </a:lnTo>
                  <a:lnTo>
                    <a:pt x="173" y="703"/>
                  </a:lnTo>
                  <a:lnTo>
                    <a:pt x="205" y="686"/>
                  </a:lnTo>
                  <a:lnTo>
                    <a:pt x="205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2" y="539"/>
                  </a:lnTo>
                  <a:lnTo>
                    <a:pt x="268" y="474"/>
                  </a:lnTo>
                  <a:lnTo>
                    <a:pt x="268" y="441"/>
                  </a:lnTo>
                  <a:lnTo>
                    <a:pt x="284" y="376"/>
                  </a:lnTo>
                  <a:lnTo>
                    <a:pt x="300" y="327"/>
                  </a:lnTo>
                  <a:lnTo>
                    <a:pt x="300" y="294"/>
                  </a:lnTo>
                  <a:lnTo>
                    <a:pt x="316" y="278"/>
                  </a:lnTo>
                  <a:lnTo>
                    <a:pt x="331" y="245"/>
                  </a:lnTo>
                  <a:lnTo>
                    <a:pt x="331" y="229"/>
                  </a:lnTo>
                  <a:lnTo>
                    <a:pt x="395" y="163"/>
                  </a:lnTo>
                  <a:lnTo>
                    <a:pt x="426" y="114"/>
                  </a:lnTo>
                  <a:lnTo>
                    <a:pt x="474" y="81"/>
                  </a:lnTo>
                  <a:lnTo>
                    <a:pt x="521" y="65"/>
                  </a:lnTo>
                  <a:lnTo>
                    <a:pt x="584" y="49"/>
                  </a:lnTo>
                  <a:lnTo>
                    <a:pt x="616" y="49"/>
                  </a:lnTo>
                  <a:lnTo>
                    <a:pt x="647" y="65"/>
                  </a:lnTo>
                  <a:lnTo>
                    <a:pt x="663" y="98"/>
                  </a:lnTo>
                  <a:lnTo>
                    <a:pt x="663" y="163"/>
                  </a:lnTo>
                  <a:lnTo>
                    <a:pt x="647" y="278"/>
                  </a:lnTo>
                  <a:lnTo>
                    <a:pt x="616" y="392"/>
                  </a:lnTo>
                  <a:lnTo>
                    <a:pt x="584" y="490"/>
                  </a:lnTo>
                  <a:lnTo>
                    <a:pt x="568" y="523"/>
                  </a:lnTo>
                  <a:lnTo>
                    <a:pt x="568" y="621"/>
                  </a:lnTo>
                  <a:lnTo>
                    <a:pt x="584" y="654"/>
                  </a:lnTo>
                  <a:lnTo>
                    <a:pt x="616" y="686"/>
                  </a:lnTo>
                  <a:lnTo>
                    <a:pt x="663" y="703"/>
                  </a:lnTo>
                  <a:lnTo>
                    <a:pt x="695" y="703"/>
                  </a:lnTo>
                  <a:lnTo>
                    <a:pt x="790" y="670"/>
                  </a:lnTo>
                  <a:lnTo>
                    <a:pt x="837" y="637"/>
                  </a:lnTo>
                  <a:lnTo>
                    <a:pt x="868" y="588"/>
                  </a:lnTo>
                  <a:lnTo>
                    <a:pt x="884" y="555"/>
                  </a:lnTo>
                  <a:lnTo>
                    <a:pt x="900" y="506"/>
                  </a:lnTo>
                  <a:lnTo>
                    <a:pt x="916" y="490"/>
                  </a:lnTo>
                  <a:lnTo>
                    <a:pt x="916" y="457"/>
                  </a:lnTo>
                  <a:lnTo>
                    <a:pt x="900" y="457"/>
                  </a:lnTo>
                  <a:lnTo>
                    <a:pt x="900" y="441"/>
                  </a:lnTo>
                  <a:lnTo>
                    <a:pt x="884" y="441"/>
                  </a:lnTo>
                  <a:lnTo>
                    <a:pt x="868" y="457"/>
                  </a:lnTo>
                  <a:lnTo>
                    <a:pt x="868" y="474"/>
                  </a:lnTo>
                  <a:lnTo>
                    <a:pt x="837" y="555"/>
                  </a:lnTo>
                  <a:lnTo>
                    <a:pt x="790" y="605"/>
                  </a:lnTo>
                  <a:lnTo>
                    <a:pt x="758" y="654"/>
                  </a:lnTo>
                  <a:lnTo>
                    <a:pt x="695" y="654"/>
                  </a:lnTo>
                  <a:lnTo>
                    <a:pt x="663" y="621"/>
                  </a:lnTo>
                  <a:lnTo>
                    <a:pt x="663" y="572"/>
                  </a:lnTo>
                  <a:lnTo>
                    <a:pt x="679" y="555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6" y="392"/>
                  </a:lnTo>
                  <a:lnTo>
                    <a:pt x="774" y="294"/>
                  </a:lnTo>
                  <a:lnTo>
                    <a:pt x="790" y="180"/>
                  </a:lnTo>
                  <a:lnTo>
                    <a:pt x="758" y="81"/>
                  </a:lnTo>
                  <a:lnTo>
                    <a:pt x="726" y="49"/>
                  </a:lnTo>
                  <a:lnTo>
                    <a:pt x="663" y="16"/>
                  </a:lnTo>
                  <a:lnTo>
                    <a:pt x="632" y="16"/>
                  </a:lnTo>
                  <a:lnTo>
                    <a:pt x="584" y="0"/>
                  </a:lnTo>
                  <a:lnTo>
                    <a:pt x="458" y="32"/>
                  </a:lnTo>
                  <a:lnTo>
                    <a:pt x="410" y="65"/>
                  </a:lnTo>
                  <a:lnTo>
                    <a:pt x="331" y="147"/>
                  </a:lnTo>
                  <a:lnTo>
                    <a:pt x="316" y="98"/>
                  </a:lnTo>
                  <a:lnTo>
                    <a:pt x="300" y="65"/>
                  </a:lnTo>
                  <a:lnTo>
                    <a:pt x="268" y="32"/>
                  </a:lnTo>
                  <a:lnTo>
                    <a:pt x="237" y="16"/>
                  </a:lnTo>
                  <a:lnTo>
                    <a:pt x="205" y="16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31"/>
                  </a:lnTo>
                  <a:lnTo>
                    <a:pt x="15" y="196"/>
                  </a:lnTo>
                  <a:lnTo>
                    <a:pt x="15" y="229"/>
                  </a:lnTo>
                  <a:lnTo>
                    <a:pt x="0" y="245"/>
                  </a:lnTo>
                  <a:lnTo>
                    <a:pt x="15" y="261"/>
                  </a:lnTo>
                  <a:lnTo>
                    <a:pt x="47" y="261"/>
                  </a:lnTo>
                  <a:lnTo>
                    <a:pt x="63" y="245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73" y="49"/>
                  </a:lnTo>
                  <a:lnTo>
                    <a:pt x="205" y="49"/>
                  </a:lnTo>
                  <a:lnTo>
                    <a:pt x="205" y="65"/>
                  </a:lnTo>
                  <a:lnTo>
                    <a:pt x="221" y="98"/>
                  </a:lnTo>
                  <a:lnTo>
                    <a:pt x="221" y="163"/>
                  </a:lnTo>
                  <a:lnTo>
                    <a:pt x="205" y="212"/>
                  </a:lnTo>
                  <a:lnTo>
                    <a:pt x="205" y="245"/>
                  </a:lnTo>
                  <a:lnTo>
                    <a:pt x="173" y="343"/>
                  </a:lnTo>
                  <a:lnTo>
                    <a:pt x="173" y="392"/>
                  </a:lnTo>
                  <a:lnTo>
                    <a:pt x="126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5" name="Freeform 303"/>
            <p:cNvSpPr>
              <a:spLocks/>
            </p:cNvSpPr>
            <p:nvPr/>
          </p:nvSpPr>
          <p:spPr bwMode="auto">
            <a:xfrm>
              <a:off x="51762" y="5720"/>
              <a:ext cx="1058" cy="997"/>
            </a:xfrm>
            <a:custGeom>
              <a:avLst/>
              <a:gdLst/>
              <a:ahLst/>
              <a:cxnLst>
                <a:cxn ang="0">
                  <a:pos x="647" y="277"/>
                </a:cxn>
                <a:cxn ang="0">
                  <a:pos x="695" y="163"/>
                </a:cxn>
                <a:cxn ang="0">
                  <a:pos x="758" y="81"/>
                </a:cxn>
                <a:cxn ang="0">
                  <a:pos x="884" y="49"/>
                </a:cxn>
                <a:cxn ang="0">
                  <a:pos x="963" y="81"/>
                </a:cxn>
                <a:cxn ang="0">
                  <a:pos x="884" y="130"/>
                </a:cxn>
                <a:cxn ang="0">
                  <a:pos x="869" y="228"/>
                </a:cxn>
                <a:cxn ang="0">
                  <a:pos x="900" y="277"/>
                </a:cxn>
                <a:cxn ang="0">
                  <a:pos x="1011" y="261"/>
                </a:cxn>
                <a:cxn ang="0">
                  <a:pos x="1058" y="196"/>
                </a:cxn>
                <a:cxn ang="0">
                  <a:pos x="1011" y="49"/>
                </a:cxn>
                <a:cxn ang="0">
                  <a:pos x="932" y="16"/>
                </a:cxn>
                <a:cxn ang="0">
                  <a:pos x="853" y="0"/>
                </a:cxn>
                <a:cxn ang="0">
                  <a:pos x="711" y="65"/>
                </a:cxn>
                <a:cxn ang="0">
                  <a:pos x="647" y="147"/>
                </a:cxn>
                <a:cxn ang="0">
                  <a:pos x="600" y="130"/>
                </a:cxn>
                <a:cxn ang="0">
                  <a:pos x="537" y="49"/>
                </a:cxn>
                <a:cxn ang="0">
                  <a:pos x="442" y="16"/>
                </a:cxn>
                <a:cxn ang="0">
                  <a:pos x="284" y="32"/>
                </a:cxn>
                <a:cxn ang="0">
                  <a:pos x="126" y="196"/>
                </a:cxn>
                <a:cxn ang="0">
                  <a:pos x="63" y="343"/>
                </a:cxn>
                <a:cxn ang="0">
                  <a:pos x="79" y="359"/>
                </a:cxn>
                <a:cxn ang="0">
                  <a:pos x="110" y="359"/>
                </a:cxn>
                <a:cxn ang="0">
                  <a:pos x="174" y="196"/>
                </a:cxn>
                <a:cxn ang="0">
                  <a:pos x="332" y="65"/>
                </a:cxn>
                <a:cxn ang="0">
                  <a:pos x="426" y="49"/>
                </a:cxn>
                <a:cxn ang="0">
                  <a:pos x="474" y="81"/>
                </a:cxn>
                <a:cxn ang="0">
                  <a:pos x="521" y="196"/>
                </a:cxn>
                <a:cxn ang="0">
                  <a:pos x="489" y="376"/>
                </a:cxn>
                <a:cxn ang="0">
                  <a:pos x="411" y="735"/>
                </a:cxn>
                <a:cxn ang="0">
                  <a:pos x="300" y="915"/>
                </a:cxn>
                <a:cxn ang="0">
                  <a:pos x="205" y="964"/>
                </a:cxn>
                <a:cxn ang="0">
                  <a:pos x="142" y="948"/>
                </a:cxn>
                <a:cxn ang="0">
                  <a:pos x="126" y="915"/>
                </a:cxn>
                <a:cxn ang="0">
                  <a:pos x="189" y="768"/>
                </a:cxn>
                <a:cxn ang="0">
                  <a:pos x="63" y="735"/>
                </a:cxn>
                <a:cxn ang="0">
                  <a:pos x="0" y="817"/>
                </a:cxn>
                <a:cxn ang="0">
                  <a:pos x="31" y="948"/>
                </a:cxn>
                <a:cxn ang="0">
                  <a:pos x="110" y="997"/>
                </a:cxn>
                <a:cxn ang="0">
                  <a:pos x="300" y="964"/>
                </a:cxn>
                <a:cxn ang="0">
                  <a:pos x="379" y="915"/>
                </a:cxn>
                <a:cxn ang="0">
                  <a:pos x="426" y="833"/>
                </a:cxn>
                <a:cxn ang="0">
                  <a:pos x="458" y="915"/>
                </a:cxn>
                <a:cxn ang="0">
                  <a:pos x="537" y="980"/>
                </a:cxn>
                <a:cxn ang="0">
                  <a:pos x="647" y="997"/>
                </a:cxn>
                <a:cxn ang="0">
                  <a:pos x="869" y="899"/>
                </a:cxn>
                <a:cxn ang="0">
                  <a:pos x="979" y="719"/>
                </a:cxn>
                <a:cxn ang="0">
                  <a:pos x="995" y="653"/>
                </a:cxn>
                <a:cxn ang="0">
                  <a:pos x="963" y="637"/>
                </a:cxn>
                <a:cxn ang="0">
                  <a:pos x="869" y="817"/>
                </a:cxn>
                <a:cxn ang="0">
                  <a:pos x="726" y="948"/>
                </a:cxn>
                <a:cxn ang="0">
                  <a:pos x="616" y="948"/>
                </a:cxn>
                <a:cxn ang="0">
                  <a:pos x="553" y="899"/>
                </a:cxn>
                <a:cxn ang="0">
                  <a:pos x="537" y="784"/>
                </a:cxn>
                <a:cxn ang="0">
                  <a:pos x="553" y="686"/>
                </a:cxn>
                <a:cxn ang="0">
                  <a:pos x="647" y="310"/>
                </a:cxn>
              </a:cxnLst>
              <a:rect l="0" t="0" r="r" b="b"/>
              <a:pathLst>
                <a:path w="1058" h="997">
                  <a:moveTo>
                    <a:pt x="647" y="310"/>
                  </a:moveTo>
                  <a:lnTo>
                    <a:pt x="647" y="277"/>
                  </a:lnTo>
                  <a:lnTo>
                    <a:pt x="679" y="212"/>
                  </a:lnTo>
                  <a:lnTo>
                    <a:pt x="695" y="163"/>
                  </a:lnTo>
                  <a:lnTo>
                    <a:pt x="726" y="114"/>
                  </a:lnTo>
                  <a:lnTo>
                    <a:pt x="758" y="81"/>
                  </a:lnTo>
                  <a:lnTo>
                    <a:pt x="853" y="49"/>
                  </a:lnTo>
                  <a:lnTo>
                    <a:pt x="884" y="49"/>
                  </a:lnTo>
                  <a:lnTo>
                    <a:pt x="916" y="65"/>
                  </a:lnTo>
                  <a:lnTo>
                    <a:pt x="963" y="81"/>
                  </a:lnTo>
                  <a:lnTo>
                    <a:pt x="916" y="98"/>
                  </a:lnTo>
                  <a:lnTo>
                    <a:pt x="884" y="130"/>
                  </a:lnTo>
                  <a:lnTo>
                    <a:pt x="869" y="163"/>
                  </a:lnTo>
                  <a:lnTo>
                    <a:pt x="869" y="228"/>
                  </a:lnTo>
                  <a:lnTo>
                    <a:pt x="884" y="261"/>
                  </a:lnTo>
                  <a:lnTo>
                    <a:pt x="900" y="277"/>
                  </a:lnTo>
                  <a:lnTo>
                    <a:pt x="979" y="277"/>
                  </a:lnTo>
                  <a:lnTo>
                    <a:pt x="1011" y="261"/>
                  </a:lnTo>
                  <a:lnTo>
                    <a:pt x="1027" y="228"/>
                  </a:lnTo>
                  <a:lnTo>
                    <a:pt x="1058" y="196"/>
                  </a:lnTo>
                  <a:lnTo>
                    <a:pt x="1058" y="98"/>
                  </a:lnTo>
                  <a:lnTo>
                    <a:pt x="1011" y="49"/>
                  </a:lnTo>
                  <a:lnTo>
                    <a:pt x="963" y="32"/>
                  </a:lnTo>
                  <a:lnTo>
                    <a:pt x="932" y="16"/>
                  </a:lnTo>
                  <a:lnTo>
                    <a:pt x="900" y="16"/>
                  </a:lnTo>
                  <a:lnTo>
                    <a:pt x="853" y="0"/>
                  </a:lnTo>
                  <a:lnTo>
                    <a:pt x="758" y="32"/>
                  </a:lnTo>
                  <a:lnTo>
                    <a:pt x="711" y="65"/>
                  </a:lnTo>
                  <a:lnTo>
                    <a:pt x="679" y="114"/>
                  </a:lnTo>
                  <a:lnTo>
                    <a:pt x="647" y="147"/>
                  </a:lnTo>
                  <a:lnTo>
                    <a:pt x="632" y="179"/>
                  </a:lnTo>
                  <a:lnTo>
                    <a:pt x="600" y="130"/>
                  </a:lnTo>
                  <a:lnTo>
                    <a:pt x="584" y="81"/>
                  </a:lnTo>
                  <a:lnTo>
                    <a:pt x="537" y="49"/>
                  </a:lnTo>
                  <a:lnTo>
                    <a:pt x="474" y="16"/>
                  </a:lnTo>
                  <a:lnTo>
                    <a:pt x="442" y="16"/>
                  </a:lnTo>
                  <a:lnTo>
                    <a:pt x="411" y="0"/>
                  </a:lnTo>
                  <a:lnTo>
                    <a:pt x="284" y="32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79" y="359"/>
                  </a:lnTo>
                  <a:lnTo>
                    <a:pt x="95" y="376"/>
                  </a:lnTo>
                  <a:lnTo>
                    <a:pt x="110" y="359"/>
                  </a:lnTo>
                  <a:lnTo>
                    <a:pt x="110" y="343"/>
                  </a:lnTo>
                  <a:lnTo>
                    <a:pt x="174" y="196"/>
                  </a:lnTo>
                  <a:lnTo>
                    <a:pt x="253" y="114"/>
                  </a:lnTo>
                  <a:lnTo>
                    <a:pt x="332" y="65"/>
                  </a:lnTo>
                  <a:lnTo>
                    <a:pt x="411" y="49"/>
                  </a:lnTo>
                  <a:lnTo>
                    <a:pt x="426" y="49"/>
                  </a:lnTo>
                  <a:lnTo>
                    <a:pt x="458" y="65"/>
                  </a:lnTo>
                  <a:lnTo>
                    <a:pt x="474" y="81"/>
                  </a:lnTo>
                  <a:lnTo>
                    <a:pt x="505" y="147"/>
                  </a:lnTo>
                  <a:lnTo>
                    <a:pt x="521" y="196"/>
                  </a:lnTo>
                  <a:lnTo>
                    <a:pt x="505" y="261"/>
                  </a:lnTo>
                  <a:lnTo>
                    <a:pt x="489" y="376"/>
                  </a:lnTo>
                  <a:lnTo>
                    <a:pt x="458" y="523"/>
                  </a:lnTo>
                  <a:lnTo>
                    <a:pt x="411" y="735"/>
                  </a:lnTo>
                  <a:lnTo>
                    <a:pt x="347" y="866"/>
                  </a:lnTo>
                  <a:lnTo>
                    <a:pt x="300" y="915"/>
                  </a:lnTo>
                  <a:lnTo>
                    <a:pt x="253" y="948"/>
                  </a:lnTo>
                  <a:lnTo>
                    <a:pt x="205" y="964"/>
                  </a:lnTo>
                  <a:lnTo>
                    <a:pt x="174" y="964"/>
                  </a:lnTo>
                  <a:lnTo>
                    <a:pt x="142" y="948"/>
                  </a:lnTo>
                  <a:lnTo>
                    <a:pt x="95" y="931"/>
                  </a:lnTo>
                  <a:lnTo>
                    <a:pt x="126" y="915"/>
                  </a:lnTo>
                  <a:lnTo>
                    <a:pt x="189" y="850"/>
                  </a:lnTo>
                  <a:lnTo>
                    <a:pt x="189" y="768"/>
                  </a:lnTo>
                  <a:lnTo>
                    <a:pt x="158" y="735"/>
                  </a:lnTo>
                  <a:lnTo>
                    <a:pt x="63" y="735"/>
                  </a:lnTo>
                  <a:lnTo>
                    <a:pt x="31" y="768"/>
                  </a:lnTo>
                  <a:lnTo>
                    <a:pt x="0" y="817"/>
                  </a:lnTo>
                  <a:lnTo>
                    <a:pt x="0" y="915"/>
                  </a:lnTo>
                  <a:lnTo>
                    <a:pt x="31" y="948"/>
                  </a:lnTo>
                  <a:lnTo>
                    <a:pt x="63" y="964"/>
                  </a:lnTo>
                  <a:lnTo>
                    <a:pt x="110" y="997"/>
                  </a:lnTo>
                  <a:lnTo>
                    <a:pt x="253" y="997"/>
                  </a:lnTo>
                  <a:lnTo>
                    <a:pt x="300" y="964"/>
                  </a:lnTo>
                  <a:lnTo>
                    <a:pt x="347" y="948"/>
                  </a:lnTo>
                  <a:lnTo>
                    <a:pt x="379" y="915"/>
                  </a:lnTo>
                  <a:lnTo>
                    <a:pt x="411" y="850"/>
                  </a:lnTo>
                  <a:lnTo>
                    <a:pt x="426" y="833"/>
                  </a:lnTo>
                  <a:lnTo>
                    <a:pt x="442" y="882"/>
                  </a:lnTo>
                  <a:lnTo>
                    <a:pt x="458" y="915"/>
                  </a:lnTo>
                  <a:lnTo>
                    <a:pt x="505" y="948"/>
                  </a:lnTo>
                  <a:lnTo>
                    <a:pt x="537" y="980"/>
                  </a:lnTo>
                  <a:lnTo>
                    <a:pt x="600" y="997"/>
                  </a:lnTo>
                  <a:lnTo>
                    <a:pt x="647" y="997"/>
                  </a:lnTo>
                  <a:lnTo>
                    <a:pt x="774" y="964"/>
                  </a:lnTo>
                  <a:lnTo>
                    <a:pt x="869" y="899"/>
                  </a:lnTo>
                  <a:lnTo>
                    <a:pt x="932" y="801"/>
                  </a:lnTo>
                  <a:lnTo>
                    <a:pt x="979" y="719"/>
                  </a:lnTo>
                  <a:lnTo>
                    <a:pt x="995" y="670"/>
                  </a:lnTo>
                  <a:lnTo>
                    <a:pt x="995" y="653"/>
                  </a:lnTo>
                  <a:lnTo>
                    <a:pt x="979" y="637"/>
                  </a:lnTo>
                  <a:lnTo>
                    <a:pt x="963" y="637"/>
                  </a:lnTo>
                  <a:lnTo>
                    <a:pt x="932" y="670"/>
                  </a:lnTo>
                  <a:lnTo>
                    <a:pt x="869" y="817"/>
                  </a:lnTo>
                  <a:lnTo>
                    <a:pt x="790" y="899"/>
                  </a:lnTo>
                  <a:lnTo>
                    <a:pt x="726" y="948"/>
                  </a:lnTo>
                  <a:lnTo>
                    <a:pt x="663" y="964"/>
                  </a:lnTo>
                  <a:lnTo>
                    <a:pt x="616" y="948"/>
                  </a:lnTo>
                  <a:lnTo>
                    <a:pt x="584" y="931"/>
                  </a:lnTo>
                  <a:lnTo>
                    <a:pt x="553" y="899"/>
                  </a:lnTo>
                  <a:lnTo>
                    <a:pt x="537" y="850"/>
                  </a:lnTo>
                  <a:lnTo>
                    <a:pt x="537" y="784"/>
                  </a:lnTo>
                  <a:lnTo>
                    <a:pt x="553" y="735"/>
                  </a:lnTo>
                  <a:lnTo>
                    <a:pt x="553" y="686"/>
                  </a:lnTo>
                  <a:lnTo>
                    <a:pt x="568" y="604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56" name="Freeform 304"/>
            <p:cNvSpPr>
              <a:spLocks/>
            </p:cNvSpPr>
            <p:nvPr/>
          </p:nvSpPr>
          <p:spPr bwMode="auto">
            <a:xfrm>
              <a:off x="52962" y="5115"/>
              <a:ext cx="917" cy="703"/>
            </a:xfrm>
            <a:custGeom>
              <a:avLst/>
              <a:gdLst/>
              <a:ahLst/>
              <a:cxnLst>
                <a:cxn ang="0">
                  <a:pos x="111" y="621"/>
                </a:cxn>
                <a:cxn ang="0">
                  <a:pos x="142" y="703"/>
                </a:cxn>
                <a:cxn ang="0">
                  <a:pos x="206" y="686"/>
                </a:cxn>
                <a:cxn ang="0">
                  <a:pos x="237" y="605"/>
                </a:cxn>
                <a:cxn ang="0">
                  <a:pos x="253" y="539"/>
                </a:cxn>
                <a:cxn ang="0">
                  <a:pos x="269" y="441"/>
                </a:cxn>
                <a:cxn ang="0">
                  <a:pos x="300" y="327"/>
                </a:cxn>
                <a:cxn ang="0">
                  <a:pos x="316" y="278"/>
                </a:cxn>
                <a:cxn ang="0">
                  <a:pos x="332" y="229"/>
                </a:cxn>
                <a:cxn ang="0">
                  <a:pos x="427" y="114"/>
                </a:cxn>
                <a:cxn ang="0">
                  <a:pos x="522" y="65"/>
                </a:cxn>
                <a:cxn ang="0">
                  <a:pos x="616" y="49"/>
                </a:cxn>
                <a:cxn ang="0">
                  <a:pos x="664" y="98"/>
                </a:cxn>
                <a:cxn ang="0">
                  <a:pos x="648" y="278"/>
                </a:cxn>
                <a:cxn ang="0">
                  <a:pos x="585" y="490"/>
                </a:cxn>
                <a:cxn ang="0">
                  <a:pos x="569" y="621"/>
                </a:cxn>
                <a:cxn ang="0">
                  <a:pos x="616" y="686"/>
                </a:cxn>
                <a:cxn ang="0">
                  <a:pos x="695" y="703"/>
                </a:cxn>
                <a:cxn ang="0">
                  <a:pos x="838" y="637"/>
                </a:cxn>
                <a:cxn ang="0">
                  <a:pos x="885" y="556"/>
                </a:cxn>
                <a:cxn ang="0">
                  <a:pos x="917" y="490"/>
                </a:cxn>
                <a:cxn ang="0">
                  <a:pos x="901" y="458"/>
                </a:cxn>
                <a:cxn ang="0">
                  <a:pos x="885" y="441"/>
                </a:cxn>
                <a:cxn ang="0">
                  <a:pos x="869" y="474"/>
                </a:cxn>
                <a:cxn ang="0">
                  <a:pos x="790" y="605"/>
                </a:cxn>
                <a:cxn ang="0">
                  <a:pos x="695" y="654"/>
                </a:cxn>
                <a:cxn ang="0">
                  <a:pos x="664" y="572"/>
                </a:cxn>
                <a:cxn ang="0">
                  <a:pos x="695" y="523"/>
                </a:cxn>
                <a:cxn ang="0">
                  <a:pos x="727" y="392"/>
                </a:cxn>
                <a:cxn ang="0">
                  <a:pos x="790" y="180"/>
                </a:cxn>
                <a:cxn ang="0">
                  <a:pos x="727" y="49"/>
                </a:cxn>
                <a:cxn ang="0">
                  <a:pos x="632" y="16"/>
                </a:cxn>
                <a:cxn ang="0">
                  <a:pos x="458" y="33"/>
                </a:cxn>
                <a:cxn ang="0">
                  <a:pos x="332" y="147"/>
                </a:cxn>
                <a:cxn ang="0">
                  <a:pos x="300" y="65"/>
                </a:cxn>
                <a:cxn ang="0">
                  <a:pos x="237" y="16"/>
                </a:cxn>
                <a:cxn ang="0">
                  <a:pos x="174" y="0"/>
                </a:cxn>
                <a:cxn ang="0">
                  <a:pos x="95" y="33"/>
                </a:cxn>
                <a:cxn ang="0">
                  <a:pos x="64" y="82"/>
                </a:cxn>
                <a:cxn ang="0">
                  <a:pos x="16" y="196"/>
                </a:cxn>
                <a:cxn ang="0">
                  <a:pos x="0" y="245"/>
                </a:cxn>
                <a:cxn ang="0">
                  <a:pos x="48" y="261"/>
                </a:cxn>
                <a:cxn ang="0">
                  <a:pos x="64" y="212"/>
                </a:cxn>
                <a:cxn ang="0">
                  <a:pos x="111" y="82"/>
                </a:cxn>
                <a:cxn ang="0">
                  <a:pos x="206" y="49"/>
                </a:cxn>
                <a:cxn ang="0">
                  <a:pos x="221" y="98"/>
                </a:cxn>
                <a:cxn ang="0">
                  <a:pos x="206" y="212"/>
                </a:cxn>
                <a:cxn ang="0">
                  <a:pos x="174" y="343"/>
                </a:cxn>
                <a:cxn ang="0">
                  <a:pos x="127" y="588"/>
                </a:cxn>
              </a:cxnLst>
              <a:rect l="0" t="0" r="r" b="b"/>
              <a:pathLst>
                <a:path w="917" h="703">
                  <a:moveTo>
                    <a:pt x="127" y="588"/>
                  </a:moveTo>
                  <a:lnTo>
                    <a:pt x="111" y="621"/>
                  </a:lnTo>
                  <a:lnTo>
                    <a:pt x="111" y="670"/>
                  </a:lnTo>
                  <a:lnTo>
                    <a:pt x="142" y="703"/>
                  </a:lnTo>
                  <a:lnTo>
                    <a:pt x="174" y="703"/>
                  </a:lnTo>
                  <a:lnTo>
                    <a:pt x="206" y="686"/>
                  </a:lnTo>
                  <a:lnTo>
                    <a:pt x="206" y="670"/>
                  </a:lnTo>
                  <a:lnTo>
                    <a:pt x="237" y="605"/>
                  </a:lnTo>
                  <a:lnTo>
                    <a:pt x="237" y="572"/>
                  </a:lnTo>
                  <a:lnTo>
                    <a:pt x="253" y="539"/>
                  </a:lnTo>
                  <a:lnTo>
                    <a:pt x="269" y="474"/>
                  </a:lnTo>
                  <a:lnTo>
                    <a:pt x="269" y="441"/>
                  </a:lnTo>
                  <a:lnTo>
                    <a:pt x="285" y="376"/>
                  </a:lnTo>
                  <a:lnTo>
                    <a:pt x="300" y="327"/>
                  </a:lnTo>
                  <a:lnTo>
                    <a:pt x="300" y="294"/>
                  </a:lnTo>
                  <a:lnTo>
                    <a:pt x="316" y="278"/>
                  </a:lnTo>
                  <a:lnTo>
                    <a:pt x="332" y="245"/>
                  </a:lnTo>
                  <a:lnTo>
                    <a:pt x="332" y="229"/>
                  </a:lnTo>
                  <a:lnTo>
                    <a:pt x="395" y="163"/>
                  </a:lnTo>
                  <a:lnTo>
                    <a:pt x="427" y="114"/>
                  </a:lnTo>
                  <a:lnTo>
                    <a:pt x="474" y="82"/>
                  </a:lnTo>
                  <a:lnTo>
                    <a:pt x="522" y="65"/>
                  </a:lnTo>
                  <a:lnTo>
                    <a:pt x="585" y="49"/>
                  </a:lnTo>
                  <a:lnTo>
                    <a:pt x="616" y="49"/>
                  </a:lnTo>
                  <a:lnTo>
                    <a:pt x="648" y="65"/>
                  </a:lnTo>
                  <a:lnTo>
                    <a:pt x="664" y="98"/>
                  </a:lnTo>
                  <a:lnTo>
                    <a:pt x="664" y="163"/>
                  </a:lnTo>
                  <a:lnTo>
                    <a:pt x="648" y="278"/>
                  </a:lnTo>
                  <a:lnTo>
                    <a:pt x="616" y="392"/>
                  </a:lnTo>
                  <a:lnTo>
                    <a:pt x="585" y="490"/>
                  </a:lnTo>
                  <a:lnTo>
                    <a:pt x="569" y="523"/>
                  </a:lnTo>
                  <a:lnTo>
                    <a:pt x="569" y="621"/>
                  </a:lnTo>
                  <a:lnTo>
                    <a:pt x="585" y="654"/>
                  </a:lnTo>
                  <a:lnTo>
                    <a:pt x="616" y="686"/>
                  </a:lnTo>
                  <a:lnTo>
                    <a:pt x="664" y="703"/>
                  </a:lnTo>
                  <a:lnTo>
                    <a:pt x="695" y="703"/>
                  </a:lnTo>
                  <a:lnTo>
                    <a:pt x="790" y="670"/>
                  </a:lnTo>
                  <a:lnTo>
                    <a:pt x="838" y="637"/>
                  </a:lnTo>
                  <a:lnTo>
                    <a:pt x="869" y="588"/>
                  </a:lnTo>
                  <a:lnTo>
                    <a:pt x="885" y="556"/>
                  </a:lnTo>
                  <a:lnTo>
                    <a:pt x="901" y="507"/>
                  </a:lnTo>
                  <a:lnTo>
                    <a:pt x="917" y="490"/>
                  </a:lnTo>
                  <a:lnTo>
                    <a:pt x="917" y="458"/>
                  </a:lnTo>
                  <a:lnTo>
                    <a:pt x="901" y="458"/>
                  </a:lnTo>
                  <a:lnTo>
                    <a:pt x="901" y="441"/>
                  </a:lnTo>
                  <a:lnTo>
                    <a:pt x="885" y="441"/>
                  </a:lnTo>
                  <a:lnTo>
                    <a:pt x="869" y="458"/>
                  </a:lnTo>
                  <a:lnTo>
                    <a:pt x="869" y="474"/>
                  </a:lnTo>
                  <a:lnTo>
                    <a:pt x="838" y="556"/>
                  </a:lnTo>
                  <a:lnTo>
                    <a:pt x="790" y="605"/>
                  </a:lnTo>
                  <a:lnTo>
                    <a:pt x="759" y="654"/>
                  </a:lnTo>
                  <a:lnTo>
                    <a:pt x="695" y="654"/>
                  </a:lnTo>
                  <a:lnTo>
                    <a:pt x="664" y="621"/>
                  </a:lnTo>
                  <a:lnTo>
                    <a:pt x="664" y="572"/>
                  </a:lnTo>
                  <a:lnTo>
                    <a:pt x="680" y="556"/>
                  </a:lnTo>
                  <a:lnTo>
                    <a:pt x="695" y="523"/>
                  </a:lnTo>
                  <a:lnTo>
                    <a:pt x="711" y="474"/>
                  </a:lnTo>
                  <a:lnTo>
                    <a:pt x="727" y="392"/>
                  </a:lnTo>
                  <a:lnTo>
                    <a:pt x="774" y="294"/>
                  </a:lnTo>
                  <a:lnTo>
                    <a:pt x="790" y="180"/>
                  </a:lnTo>
                  <a:lnTo>
                    <a:pt x="759" y="82"/>
                  </a:lnTo>
                  <a:lnTo>
                    <a:pt x="727" y="49"/>
                  </a:lnTo>
                  <a:lnTo>
                    <a:pt x="664" y="16"/>
                  </a:lnTo>
                  <a:lnTo>
                    <a:pt x="632" y="16"/>
                  </a:lnTo>
                  <a:lnTo>
                    <a:pt x="585" y="0"/>
                  </a:lnTo>
                  <a:lnTo>
                    <a:pt x="458" y="33"/>
                  </a:lnTo>
                  <a:lnTo>
                    <a:pt x="411" y="65"/>
                  </a:lnTo>
                  <a:lnTo>
                    <a:pt x="332" y="147"/>
                  </a:lnTo>
                  <a:lnTo>
                    <a:pt x="316" y="98"/>
                  </a:lnTo>
                  <a:lnTo>
                    <a:pt x="300" y="65"/>
                  </a:lnTo>
                  <a:lnTo>
                    <a:pt x="269" y="33"/>
                  </a:lnTo>
                  <a:lnTo>
                    <a:pt x="237" y="16"/>
                  </a:lnTo>
                  <a:lnTo>
                    <a:pt x="206" y="16"/>
                  </a:lnTo>
                  <a:lnTo>
                    <a:pt x="174" y="0"/>
                  </a:lnTo>
                  <a:lnTo>
                    <a:pt x="127" y="16"/>
                  </a:lnTo>
                  <a:lnTo>
                    <a:pt x="95" y="33"/>
                  </a:lnTo>
                  <a:lnTo>
                    <a:pt x="79" y="65"/>
                  </a:lnTo>
                  <a:lnTo>
                    <a:pt x="64" y="82"/>
                  </a:lnTo>
                  <a:lnTo>
                    <a:pt x="48" y="131"/>
                  </a:lnTo>
                  <a:lnTo>
                    <a:pt x="16" y="196"/>
                  </a:lnTo>
                  <a:lnTo>
                    <a:pt x="16" y="229"/>
                  </a:lnTo>
                  <a:lnTo>
                    <a:pt x="0" y="245"/>
                  </a:lnTo>
                  <a:lnTo>
                    <a:pt x="16" y="261"/>
                  </a:lnTo>
                  <a:lnTo>
                    <a:pt x="48" y="261"/>
                  </a:lnTo>
                  <a:lnTo>
                    <a:pt x="64" y="245"/>
                  </a:lnTo>
                  <a:lnTo>
                    <a:pt x="64" y="212"/>
                  </a:lnTo>
                  <a:lnTo>
                    <a:pt x="95" y="114"/>
                  </a:lnTo>
                  <a:lnTo>
                    <a:pt x="111" y="82"/>
                  </a:lnTo>
                  <a:lnTo>
                    <a:pt x="174" y="49"/>
                  </a:lnTo>
                  <a:lnTo>
                    <a:pt x="206" y="49"/>
                  </a:lnTo>
                  <a:lnTo>
                    <a:pt x="206" y="65"/>
                  </a:lnTo>
                  <a:lnTo>
                    <a:pt x="221" y="98"/>
                  </a:lnTo>
                  <a:lnTo>
                    <a:pt x="221" y="163"/>
                  </a:lnTo>
                  <a:lnTo>
                    <a:pt x="206" y="212"/>
                  </a:lnTo>
                  <a:lnTo>
                    <a:pt x="206" y="245"/>
                  </a:lnTo>
                  <a:lnTo>
                    <a:pt x="174" y="343"/>
                  </a:lnTo>
                  <a:lnTo>
                    <a:pt x="174" y="392"/>
                  </a:lnTo>
                  <a:lnTo>
                    <a:pt x="127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459" name="Group 307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3276600" y="4114799"/>
            <a:ext cx="5773413" cy="542079"/>
            <a:chOff x="2698" y="2831"/>
            <a:chExt cx="64329" cy="6040"/>
          </a:xfrm>
        </p:grpSpPr>
        <p:sp>
          <p:nvSpPr>
            <p:cNvPr id="49461" name="Freeform 309"/>
            <p:cNvSpPr>
              <a:spLocks noEditPoints="1"/>
            </p:cNvSpPr>
            <p:nvPr/>
          </p:nvSpPr>
          <p:spPr bwMode="auto">
            <a:xfrm>
              <a:off x="2698" y="5443"/>
              <a:ext cx="1416" cy="530"/>
            </a:xfrm>
            <a:custGeom>
              <a:avLst/>
              <a:gdLst/>
              <a:ahLst/>
              <a:cxnLst>
                <a:cxn ang="0">
                  <a:pos x="1338" y="102"/>
                </a:cxn>
                <a:cxn ang="0">
                  <a:pos x="1357" y="102"/>
                </a:cxn>
                <a:cxn ang="0">
                  <a:pos x="1397" y="81"/>
                </a:cxn>
                <a:cxn ang="0">
                  <a:pos x="1416" y="81"/>
                </a:cxn>
                <a:cxn ang="0">
                  <a:pos x="1416" y="20"/>
                </a:cxn>
                <a:cxn ang="0">
                  <a:pos x="1397" y="20"/>
                </a:cxn>
                <a:cxn ang="0">
                  <a:pos x="1377" y="0"/>
                </a:cxn>
                <a:cxn ang="0">
                  <a:pos x="59" y="0"/>
                </a:cxn>
                <a:cxn ang="0">
                  <a:pos x="19" y="20"/>
                </a:cxn>
                <a:cxn ang="0">
                  <a:pos x="0" y="20"/>
                </a:cxn>
                <a:cxn ang="0">
                  <a:pos x="0" y="81"/>
                </a:cxn>
                <a:cxn ang="0">
                  <a:pos x="19" y="81"/>
                </a:cxn>
                <a:cxn ang="0">
                  <a:pos x="39" y="102"/>
                </a:cxn>
                <a:cxn ang="0">
                  <a:pos x="78" y="102"/>
                </a:cxn>
                <a:cxn ang="0">
                  <a:pos x="1338" y="102"/>
                </a:cxn>
                <a:cxn ang="0">
                  <a:pos x="1338" y="530"/>
                </a:cxn>
                <a:cxn ang="0">
                  <a:pos x="1357" y="530"/>
                </a:cxn>
                <a:cxn ang="0">
                  <a:pos x="1397" y="510"/>
                </a:cxn>
                <a:cxn ang="0">
                  <a:pos x="1416" y="510"/>
                </a:cxn>
                <a:cxn ang="0">
                  <a:pos x="1416" y="449"/>
                </a:cxn>
                <a:cxn ang="0">
                  <a:pos x="1397" y="428"/>
                </a:cxn>
                <a:cxn ang="0">
                  <a:pos x="19" y="428"/>
                </a:cxn>
                <a:cxn ang="0">
                  <a:pos x="0" y="449"/>
                </a:cxn>
                <a:cxn ang="0">
                  <a:pos x="0" y="510"/>
                </a:cxn>
                <a:cxn ang="0">
                  <a:pos x="19" y="510"/>
                </a:cxn>
                <a:cxn ang="0">
                  <a:pos x="39" y="530"/>
                </a:cxn>
                <a:cxn ang="0">
                  <a:pos x="78" y="530"/>
                </a:cxn>
                <a:cxn ang="0">
                  <a:pos x="1338" y="530"/>
                </a:cxn>
              </a:cxnLst>
              <a:rect l="0" t="0" r="r" b="b"/>
              <a:pathLst>
                <a:path w="1416" h="530">
                  <a:moveTo>
                    <a:pt x="1338" y="102"/>
                  </a:moveTo>
                  <a:lnTo>
                    <a:pt x="1357" y="102"/>
                  </a:lnTo>
                  <a:lnTo>
                    <a:pt x="1397" y="81"/>
                  </a:lnTo>
                  <a:lnTo>
                    <a:pt x="1416" y="81"/>
                  </a:lnTo>
                  <a:lnTo>
                    <a:pt x="1416" y="20"/>
                  </a:lnTo>
                  <a:lnTo>
                    <a:pt x="1397" y="20"/>
                  </a:lnTo>
                  <a:lnTo>
                    <a:pt x="1377" y="0"/>
                  </a:lnTo>
                  <a:lnTo>
                    <a:pt x="59" y="0"/>
                  </a:lnTo>
                  <a:lnTo>
                    <a:pt x="19" y="20"/>
                  </a:lnTo>
                  <a:lnTo>
                    <a:pt x="0" y="20"/>
                  </a:lnTo>
                  <a:lnTo>
                    <a:pt x="0" y="81"/>
                  </a:lnTo>
                  <a:lnTo>
                    <a:pt x="19" y="81"/>
                  </a:lnTo>
                  <a:lnTo>
                    <a:pt x="39" y="102"/>
                  </a:lnTo>
                  <a:lnTo>
                    <a:pt x="78" y="102"/>
                  </a:lnTo>
                  <a:lnTo>
                    <a:pt x="1338" y="102"/>
                  </a:lnTo>
                  <a:close/>
                  <a:moveTo>
                    <a:pt x="1338" y="530"/>
                  </a:moveTo>
                  <a:lnTo>
                    <a:pt x="1357" y="530"/>
                  </a:lnTo>
                  <a:lnTo>
                    <a:pt x="1397" y="510"/>
                  </a:lnTo>
                  <a:lnTo>
                    <a:pt x="1416" y="510"/>
                  </a:lnTo>
                  <a:lnTo>
                    <a:pt x="1416" y="449"/>
                  </a:lnTo>
                  <a:lnTo>
                    <a:pt x="1397" y="428"/>
                  </a:lnTo>
                  <a:lnTo>
                    <a:pt x="19" y="428"/>
                  </a:lnTo>
                  <a:lnTo>
                    <a:pt x="0" y="449"/>
                  </a:lnTo>
                  <a:lnTo>
                    <a:pt x="0" y="510"/>
                  </a:lnTo>
                  <a:lnTo>
                    <a:pt x="19" y="510"/>
                  </a:lnTo>
                  <a:lnTo>
                    <a:pt x="39" y="530"/>
                  </a:lnTo>
                  <a:lnTo>
                    <a:pt x="78" y="530"/>
                  </a:lnTo>
                  <a:lnTo>
                    <a:pt x="1338" y="5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2" name="Freeform 310"/>
            <p:cNvSpPr>
              <a:spLocks/>
            </p:cNvSpPr>
            <p:nvPr/>
          </p:nvSpPr>
          <p:spPr bwMode="auto">
            <a:xfrm>
              <a:off x="4882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4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5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4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7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4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3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4" y="653"/>
                  </a:lnTo>
                  <a:lnTo>
                    <a:pt x="944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3" name="Freeform 311"/>
            <p:cNvSpPr>
              <a:spLocks/>
            </p:cNvSpPr>
            <p:nvPr/>
          </p:nvSpPr>
          <p:spPr bwMode="auto">
            <a:xfrm>
              <a:off x="6614" y="4973"/>
              <a:ext cx="1416" cy="1470"/>
            </a:xfrm>
            <a:custGeom>
              <a:avLst/>
              <a:gdLst/>
              <a:ahLst/>
              <a:cxnLst>
                <a:cxn ang="0">
                  <a:pos x="747" y="776"/>
                </a:cxn>
                <a:cxn ang="0">
                  <a:pos x="1397" y="776"/>
                </a:cxn>
                <a:cxn ang="0">
                  <a:pos x="1416" y="756"/>
                </a:cxn>
                <a:cxn ang="0">
                  <a:pos x="1416" y="715"/>
                </a:cxn>
                <a:cxn ang="0">
                  <a:pos x="1397" y="694"/>
                </a:cxn>
                <a:cxn ang="0">
                  <a:pos x="747" y="694"/>
                </a:cxn>
                <a:cxn ang="0">
                  <a:pos x="747" y="21"/>
                </a:cxn>
                <a:cxn ang="0">
                  <a:pos x="728" y="0"/>
                </a:cxn>
                <a:cxn ang="0">
                  <a:pos x="688" y="0"/>
                </a:cxn>
                <a:cxn ang="0">
                  <a:pos x="669" y="21"/>
                </a:cxn>
                <a:cxn ang="0">
                  <a:pos x="669" y="694"/>
                </a:cxn>
                <a:cxn ang="0">
                  <a:pos x="19" y="694"/>
                </a:cxn>
                <a:cxn ang="0">
                  <a:pos x="0" y="715"/>
                </a:cxn>
                <a:cxn ang="0">
                  <a:pos x="0" y="756"/>
                </a:cxn>
                <a:cxn ang="0">
                  <a:pos x="19" y="776"/>
                </a:cxn>
                <a:cxn ang="0">
                  <a:pos x="669" y="776"/>
                </a:cxn>
                <a:cxn ang="0">
                  <a:pos x="669" y="1449"/>
                </a:cxn>
                <a:cxn ang="0">
                  <a:pos x="688" y="1470"/>
                </a:cxn>
                <a:cxn ang="0">
                  <a:pos x="728" y="1470"/>
                </a:cxn>
                <a:cxn ang="0">
                  <a:pos x="747" y="1449"/>
                </a:cxn>
                <a:cxn ang="0">
                  <a:pos x="747" y="1388"/>
                </a:cxn>
                <a:cxn ang="0">
                  <a:pos x="747" y="776"/>
                </a:cxn>
              </a:cxnLst>
              <a:rect l="0" t="0" r="r" b="b"/>
              <a:pathLst>
                <a:path w="1416" h="1470">
                  <a:moveTo>
                    <a:pt x="747" y="776"/>
                  </a:moveTo>
                  <a:lnTo>
                    <a:pt x="1397" y="776"/>
                  </a:lnTo>
                  <a:lnTo>
                    <a:pt x="1416" y="756"/>
                  </a:lnTo>
                  <a:lnTo>
                    <a:pt x="1416" y="715"/>
                  </a:lnTo>
                  <a:lnTo>
                    <a:pt x="1397" y="694"/>
                  </a:lnTo>
                  <a:lnTo>
                    <a:pt x="747" y="694"/>
                  </a:lnTo>
                  <a:lnTo>
                    <a:pt x="747" y="21"/>
                  </a:lnTo>
                  <a:lnTo>
                    <a:pt x="728" y="0"/>
                  </a:lnTo>
                  <a:lnTo>
                    <a:pt x="688" y="0"/>
                  </a:lnTo>
                  <a:lnTo>
                    <a:pt x="669" y="21"/>
                  </a:lnTo>
                  <a:lnTo>
                    <a:pt x="669" y="694"/>
                  </a:lnTo>
                  <a:lnTo>
                    <a:pt x="19" y="694"/>
                  </a:lnTo>
                  <a:lnTo>
                    <a:pt x="0" y="715"/>
                  </a:lnTo>
                  <a:lnTo>
                    <a:pt x="0" y="756"/>
                  </a:lnTo>
                  <a:lnTo>
                    <a:pt x="19" y="776"/>
                  </a:lnTo>
                  <a:lnTo>
                    <a:pt x="669" y="776"/>
                  </a:lnTo>
                  <a:lnTo>
                    <a:pt x="669" y="1449"/>
                  </a:lnTo>
                  <a:lnTo>
                    <a:pt x="688" y="1470"/>
                  </a:lnTo>
                  <a:lnTo>
                    <a:pt x="728" y="1470"/>
                  </a:lnTo>
                  <a:lnTo>
                    <a:pt x="747" y="1449"/>
                  </a:lnTo>
                  <a:lnTo>
                    <a:pt x="747" y="1388"/>
                  </a:lnTo>
                  <a:lnTo>
                    <a:pt x="747" y="7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4" name="Freeform 312"/>
            <p:cNvSpPr>
              <a:spLocks noEditPoints="1"/>
            </p:cNvSpPr>
            <p:nvPr/>
          </p:nvSpPr>
          <p:spPr bwMode="auto">
            <a:xfrm>
              <a:off x="8660" y="4769"/>
              <a:ext cx="945" cy="1490"/>
            </a:xfrm>
            <a:custGeom>
              <a:avLst/>
              <a:gdLst/>
              <a:ahLst/>
              <a:cxnLst>
                <a:cxn ang="0">
                  <a:pos x="0" y="1123"/>
                </a:cxn>
                <a:cxn ang="0">
                  <a:pos x="571" y="1123"/>
                </a:cxn>
                <a:cxn ang="0">
                  <a:pos x="571" y="1388"/>
                </a:cxn>
                <a:cxn ang="0">
                  <a:pos x="551" y="1408"/>
                </a:cxn>
                <a:cxn ang="0">
                  <a:pos x="512" y="1408"/>
                </a:cxn>
                <a:cxn ang="0">
                  <a:pos x="473" y="1429"/>
                </a:cxn>
                <a:cxn ang="0">
                  <a:pos x="354" y="1429"/>
                </a:cxn>
                <a:cxn ang="0">
                  <a:pos x="354" y="1490"/>
                </a:cxn>
                <a:cxn ang="0">
                  <a:pos x="945" y="1490"/>
                </a:cxn>
                <a:cxn ang="0">
                  <a:pos x="945" y="1429"/>
                </a:cxn>
                <a:cxn ang="0">
                  <a:pos x="807" y="1429"/>
                </a:cxn>
                <a:cxn ang="0">
                  <a:pos x="768" y="1408"/>
                </a:cxn>
                <a:cxn ang="0">
                  <a:pos x="728" y="1368"/>
                </a:cxn>
                <a:cxn ang="0">
                  <a:pos x="728" y="1123"/>
                </a:cxn>
                <a:cxn ang="0">
                  <a:pos x="945" y="1123"/>
                </a:cxn>
                <a:cxn ang="0">
                  <a:pos x="945" y="1062"/>
                </a:cxn>
                <a:cxn ang="0">
                  <a:pos x="728" y="1062"/>
                </a:cxn>
                <a:cxn ang="0">
                  <a:pos x="728" y="0"/>
                </a:cxn>
                <a:cxn ang="0">
                  <a:pos x="669" y="0"/>
                </a:cxn>
                <a:cxn ang="0">
                  <a:pos x="650" y="21"/>
                </a:cxn>
                <a:cxn ang="0">
                  <a:pos x="0" y="1062"/>
                </a:cxn>
                <a:cxn ang="0">
                  <a:pos x="0" y="1123"/>
                </a:cxn>
                <a:cxn ang="0">
                  <a:pos x="571" y="1062"/>
                </a:cxn>
                <a:cxn ang="0">
                  <a:pos x="59" y="1062"/>
                </a:cxn>
                <a:cxn ang="0">
                  <a:pos x="571" y="225"/>
                </a:cxn>
                <a:cxn ang="0">
                  <a:pos x="571" y="1062"/>
                </a:cxn>
              </a:cxnLst>
              <a:rect l="0" t="0" r="r" b="b"/>
              <a:pathLst>
                <a:path w="945" h="1490">
                  <a:moveTo>
                    <a:pt x="0" y="1123"/>
                  </a:moveTo>
                  <a:lnTo>
                    <a:pt x="571" y="1123"/>
                  </a:lnTo>
                  <a:lnTo>
                    <a:pt x="571" y="1388"/>
                  </a:lnTo>
                  <a:lnTo>
                    <a:pt x="551" y="1408"/>
                  </a:lnTo>
                  <a:lnTo>
                    <a:pt x="512" y="1408"/>
                  </a:lnTo>
                  <a:lnTo>
                    <a:pt x="473" y="1429"/>
                  </a:lnTo>
                  <a:lnTo>
                    <a:pt x="354" y="1429"/>
                  </a:lnTo>
                  <a:lnTo>
                    <a:pt x="354" y="1490"/>
                  </a:lnTo>
                  <a:lnTo>
                    <a:pt x="945" y="1490"/>
                  </a:lnTo>
                  <a:lnTo>
                    <a:pt x="945" y="1429"/>
                  </a:lnTo>
                  <a:lnTo>
                    <a:pt x="807" y="1429"/>
                  </a:lnTo>
                  <a:lnTo>
                    <a:pt x="768" y="1408"/>
                  </a:lnTo>
                  <a:lnTo>
                    <a:pt x="728" y="1368"/>
                  </a:lnTo>
                  <a:lnTo>
                    <a:pt x="728" y="1123"/>
                  </a:lnTo>
                  <a:lnTo>
                    <a:pt x="945" y="1123"/>
                  </a:lnTo>
                  <a:lnTo>
                    <a:pt x="945" y="1062"/>
                  </a:lnTo>
                  <a:lnTo>
                    <a:pt x="728" y="1062"/>
                  </a:lnTo>
                  <a:lnTo>
                    <a:pt x="728" y="0"/>
                  </a:lnTo>
                  <a:lnTo>
                    <a:pt x="669" y="0"/>
                  </a:lnTo>
                  <a:lnTo>
                    <a:pt x="650" y="21"/>
                  </a:lnTo>
                  <a:lnTo>
                    <a:pt x="0" y="1062"/>
                  </a:lnTo>
                  <a:lnTo>
                    <a:pt x="0" y="1123"/>
                  </a:lnTo>
                  <a:close/>
                  <a:moveTo>
                    <a:pt x="571" y="1062"/>
                  </a:moveTo>
                  <a:lnTo>
                    <a:pt x="59" y="1062"/>
                  </a:lnTo>
                  <a:lnTo>
                    <a:pt x="571" y="225"/>
                  </a:lnTo>
                  <a:lnTo>
                    <a:pt x="571" y="10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5" name="Freeform 313"/>
            <p:cNvSpPr>
              <a:spLocks/>
            </p:cNvSpPr>
            <p:nvPr/>
          </p:nvSpPr>
          <p:spPr bwMode="auto">
            <a:xfrm>
              <a:off x="9723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2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2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2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3" y="673"/>
                </a:cxn>
                <a:cxn ang="0">
                  <a:pos x="944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5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4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2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7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4" y="61"/>
                  </a:lnTo>
                  <a:lnTo>
                    <a:pt x="452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3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2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3" y="673"/>
                  </a:lnTo>
                  <a:lnTo>
                    <a:pt x="964" y="632"/>
                  </a:lnTo>
                  <a:lnTo>
                    <a:pt x="944" y="653"/>
                  </a:lnTo>
                  <a:lnTo>
                    <a:pt x="944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6" name="Freeform 314"/>
            <p:cNvSpPr>
              <a:spLocks/>
            </p:cNvSpPr>
            <p:nvPr/>
          </p:nvSpPr>
          <p:spPr bwMode="auto">
            <a:xfrm>
              <a:off x="11022" y="4320"/>
              <a:ext cx="649" cy="1021"/>
            </a:xfrm>
            <a:custGeom>
              <a:avLst/>
              <a:gdLst/>
              <a:ahLst/>
              <a:cxnLst>
                <a:cxn ang="0">
                  <a:pos x="649" y="735"/>
                </a:cxn>
                <a:cxn ang="0">
                  <a:pos x="610" y="735"/>
                </a:cxn>
                <a:cxn ang="0">
                  <a:pos x="610" y="776"/>
                </a:cxn>
                <a:cxn ang="0">
                  <a:pos x="570" y="858"/>
                </a:cxn>
                <a:cxn ang="0">
                  <a:pos x="570" y="878"/>
                </a:cxn>
                <a:cxn ang="0">
                  <a:pos x="511" y="878"/>
                </a:cxn>
                <a:cxn ang="0">
                  <a:pos x="472" y="898"/>
                </a:cxn>
                <a:cxn ang="0">
                  <a:pos x="137" y="898"/>
                </a:cxn>
                <a:cxn ang="0">
                  <a:pos x="216" y="837"/>
                </a:cxn>
                <a:cxn ang="0">
                  <a:pos x="354" y="694"/>
                </a:cxn>
                <a:cxn ang="0">
                  <a:pos x="393" y="674"/>
                </a:cxn>
                <a:cxn ang="0">
                  <a:pos x="433" y="633"/>
                </a:cxn>
                <a:cxn ang="0">
                  <a:pos x="551" y="531"/>
                </a:cxn>
                <a:cxn ang="0">
                  <a:pos x="629" y="429"/>
                </a:cxn>
                <a:cxn ang="0">
                  <a:pos x="649" y="286"/>
                </a:cxn>
                <a:cxn ang="0">
                  <a:pos x="610" y="123"/>
                </a:cxn>
                <a:cxn ang="0">
                  <a:pos x="472" y="41"/>
                </a:cxn>
                <a:cxn ang="0">
                  <a:pos x="315" y="0"/>
                </a:cxn>
                <a:cxn ang="0">
                  <a:pos x="137" y="41"/>
                </a:cxn>
                <a:cxn ang="0">
                  <a:pos x="39" y="143"/>
                </a:cxn>
                <a:cxn ang="0">
                  <a:pos x="0" y="266"/>
                </a:cxn>
                <a:cxn ang="0">
                  <a:pos x="0" y="307"/>
                </a:cxn>
                <a:cxn ang="0">
                  <a:pos x="39" y="347"/>
                </a:cxn>
                <a:cxn ang="0">
                  <a:pos x="59" y="347"/>
                </a:cxn>
                <a:cxn ang="0">
                  <a:pos x="78" y="368"/>
                </a:cxn>
                <a:cxn ang="0">
                  <a:pos x="98" y="347"/>
                </a:cxn>
                <a:cxn ang="0">
                  <a:pos x="118" y="347"/>
                </a:cxn>
                <a:cxn ang="0">
                  <a:pos x="137" y="307"/>
                </a:cxn>
                <a:cxn ang="0">
                  <a:pos x="157" y="286"/>
                </a:cxn>
                <a:cxn ang="0">
                  <a:pos x="157" y="266"/>
                </a:cxn>
                <a:cxn ang="0">
                  <a:pos x="137" y="245"/>
                </a:cxn>
                <a:cxn ang="0">
                  <a:pos x="137" y="225"/>
                </a:cxn>
                <a:cxn ang="0">
                  <a:pos x="59" y="184"/>
                </a:cxn>
                <a:cxn ang="0">
                  <a:pos x="98" y="123"/>
                </a:cxn>
                <a:cxn ang="0">
                  <a:pos x="137" y="103"/>
                </a:cxn>
                <a:cxn ang="0">
                  <a:pos x="196" y="62"/>
                </a:cxn>
                <a:cxn ang="0">
                  <a:pos x="236" y="62"/>
                </a:cxn>
                <a:cxn ang="0">
                  <a:pos x="275" y="41"/>
                </a:cxn>
                <a:cxn ang="0">
                  <a:pos x="354" y="62"/>
                </a:cxn>
                <a:cxn ang="0">
                  <a:pos x="413" y="82"/>
                </a:cxn>
                <a:cxn ang="0">
                  <a:pos x="452" y="123"/>
                </a:cxn>
                <a:cxn ang="0">
                  <a:pos x="492" y="184"/>
                </a:cxn>
                <a:cxn ang="0">
                  <a:pos x="511" y="225"/>
                </a:cxn>
                <a:cxn ang="0">
                  <a:pos x="511" y="286"/>
                </a:cxn>
                <a:cxn ang="0">
                  <a:pos x="472" y="449"/>
                </a:cxn>
                <a:cxn ang="0">
                  <a:pos x="433" y="511"/>
                </a:cxn>
                <a:cxn ang="0">
                  <a:pos x="393" y="551"/>
                </a:cxn>
                <a:cxn ang="0">
                  <a:pos x="374" y="592"/>
                </a:cxn>
                <a:cxn ang="0">
                  <a:pos x="0" y="980"/>
                </a:cxn>
                <a:cxn ang="0">
                  <a:pos x="0" y="1021"/>
                </a:cxn>
                <a:cxn ang="0">
                  <a:pos x="610" y="1021"/>
                </a:cxn>
                <a:cxn ang="0">
                  <a:pos x="649" y="735"/>
                </a:cxn>
              </a:cxnLst>
              <a:rect l="0" t="0" r="r" b="b"/>
              <a:pathLst>
                <a:path w="649" h="1021">
                  <a:moveTo>
                    <a:pt x="649" y="735"/>
                  </a:moveTo>
                  <a:lnTo>
                    <a:pt x="610" y="735"/>
                  </a:lnTo>
                  <a:lnTo>
                    <a:pt x="610" y="776"/>
                  </a:lnTo>
                  <a:lnTo>
                    <a:pt x="570" y="858"/>
                  </a:lnTo>
                  <a:lnTo>
                    <a:pt x="570" y="878"/>
                  </a:lnTo>
                  <a:lnTo>
                    <a:pt x="511" y="878"/>
                  </a:lnTo>
                  <a:lnTo>
                    <a:pt x="472" y="898"/>
                  </a:lnTo>
                  <a:lnTo>
                    <a:pt x="137" y="898"/>
                  </a:lnTo>
                  <a:lnTo>
                    <a:pt x="216" y="837"/>
                  </a:lnTo>
                  <a:lnTo>
                    <a:pt x="354" y="694"/>
                  </a:lnTo>
                  <a:lnTo>
                    <a:pt x="393" y="674"/>
                  </a:lnTo>
                  <a:lnTo>
                    <a:pt x="433" y="633"/>
                  </a:lnTo>
                  <a:lnTo>
                    <a:pt x="551" y="531"/>
                  </a:lnTo>
                  <a:lnTo>
                    <a:pt x="629" y="429"/>
                  </a:lnTo>
                  <a:lnTo>
                    <a:pt x="649" y="286"/>
                  </a:lnTo>
                  <a:lnTo>
                    <a:pt x="610" y="123"/>
                  </a:lnTo>
                  <a:lnTo>
                    <a:pt x="472" y="41"/>
                  </a:lnTo>
                  <a:lnTo>
                    <a:pt x="315" y="0"/>
                  </a:lnTo>
                  <a:lnTo>
                    <a:pt x="137" y="41"/>
                  </a:lnTo>
                  <a:lnTo>
                    <a:pt x="39" y="143"/>
                  </a:lnTo>
                  <a:lnTo>
                    <a:pt x="0" y="266"/>
                  </a:lnTo>
                  <a:lnTo>
                    <a:pt x="0" y="307"/>
                  </a:lnTo>
                  <a:lnTo>
                    <a:pt x="39" y="347"/>
                  </a:lnTo>
                  <a:lnTo>
                    <a:pt x="59" y="347"/>
                  </a:lnTo>
                  <a:lnTo>
                    <a:pt x="78" y="368"/>
                  </a:lnTo>
                  <a:lnTo>
                    <a:pt x="98" y="347"/>
                  </a:lnTo>
                  <a:lnTo>
                    <a:pt x="118" y="347"/>
                  </a:lnTo>
                  <a:lnTo>
                    <a:pt x="137" y="307"/>
                  </a:lnTo>
                  <a:lnTo>
                    <a:pt x="157" y="286"/>
                  </a:lnTo>
                  <a:lnTo>
                    <a:pt x="157" y="266"/>
                  </a:lnTo>
                  <a:lnTo>
                    <a:pt x="137" y="245"/>
                  </a:lnTo>
                  <a:lnTo>
                    <a:pt x="137" y="225"/>
                  </a:lnTo>
                  <a:lnTo>
                    <a:pt x="59" y="184"/>
                  </a:lnTo>
                  <a:lnTo>
                    <a:pt x="98" y="123"/>
                  </a:lnTo>
                  <a:lnTo>
                    <a:pt x="137" y="103"/>
                  </a:lnTo>
                  <a:lnTo>
                    <a:pt x="196" y="62"/>
                  </a:lnTo>
                  <a:lnTo>
                    <a:pt x="236" y="62"/>
                  </a:lnTo>
                  <a:lnTo>
                    <a:pt x="275" y="41"/>
                  </a:lnTo>
                  <a:lnTo>
                    <a:pt x="354" y="62"/>
                  </a:lnTo>
                  <a:lnTo>
                    <a:pt x="413" y="82"/>
                  </a:lnTo>
                  <a:lnTo>
                    <a:pt x="452" y="123"/>
                  </a:lnTo>
                  <a:lnTo>
                    <a:pt x="492" y="184"/>
                  </a:lnTo>
                  <a:lnTo>
                    <a:pt x="511" y="225"/>
                  </a:lnTo>
                  <a:lnTo>
                    <a:pt x="511" y="286"/>
                  </a:lnTo>
                  <a:lnTo>
                    <a:pt x="472" y="449"/>
                  </a:lnTo>
                  <a:lnTo>
                    <a:pt x="433" y="511"/>
                  </a:lnTo>
                  <a:lnTo>
                    <a:pt x="393" y="551"/>
                  </a:lnTo>
                  <a:lnTo>
                    <a:pt x="374" y="592"/>
                  </a:lnTo>
                  <a:lnTo>
                    <a:pt x="0" y="980"/>
                  </a:lnTo>
                  <a:lnTo>
                    <a:pt x="0" y="1021"/>
                  </a:lnTo>
                  <a:lnTo>
                    <a:pt x="610" y="1021"/>
                  </a:lnTo>
                  <a:lnTo>
                    <a:pt x="649" y="7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7" name="Freeform 315"/>
            <p:cNvSpPr>
              <a:spLocks/>
            </p:cNvSpPr>
            <p:nvPr/>
          </p:nvSpPr>
          <p:spPr bwMode="auto">
            <a:xfrm>
              <a:off x="12478" y="4973"/>
              <a:ext cx="1417" cy="1470"/>
            </a:xfrm>
            <a:custGeom>
              <a:avLst/>
              <a:gdLst/>
              <a:ahLst/>
              <a:cxnLst>
                <a:cxn ang="0">
                  <a:pos x="748" y="776"/>
                </a:cxn>
                <a:cxn ang="0">
                  <a:pos x="1397" y="776"/>
                </a:cxn>
                <a:cxn ang="0">
                  <a:pos x="1417" y="756"/>
                </a:cxn>
                <a:cxn ang="0">
                  <a:pos x="1417" y="715"/>
                </a:cxn>
                <a:cxn ang="0">
                  <a:pos x="1397" y="694"/>
                </a:cxn>
                <a:cxn ang="0">
                  <a:pos x="748" y="694"/>
                </a:cxn>
                <a:cxn ang="0">
                  <a:pos x="748" y="21"/>
                </a:cxn>
                <a:cxn ang="0">
                  <a:pos x="728" y="0"/>
                </a:cxn>
                <a:cxn ang="0">
                  <a:pos x="689" y="0"/>
                </a:cxn>
                <a:cxn ang="0">
                  <a:pos x="669" y="21"/>
                </a:cxn>
                <a:cxn ang="0">
                  <a:pos x="669" y="694"/>
                </a:cxn>
                <a:cxn ang="0">
                  <a:pos x="20" y="694"/>
                </a:cxn>
                <a:cxn ang="0">
                  <a:pos x="0" y="715"/>
                </a:cxn>
                <a:cxn ang="0">
                  <a:pos x="0" y="756"/>
                </a:cxn>
                <a:cxn ang="0">
                  <a:pos x="20" y="776"/>
                </a:cxn>
                <a:cxn ang="0">
                  <a:pos x="669" y="776"/>
                </a:cxn>
                <a:cxn ang="0">
                  <a:pos x="669" y="1449"/>
                </a:cxn>
                <a:cxn ang="0">
                  <a:pos x="689" y="1470"/>
                </a:cxn>
                <a:cxn ang="0">
                  <a:pos x="728" y="1470"/>
                </a:cxn>
                <a:cxn ang="0">
                  <a:pos x="748" y="1449"/>
                </a:cxn>
                <a:cxn ang="0">
                  <a:pos x="748" y="1388"/>
                </a:cxn>
                <a:cxn ang="0">
                  <a:pos x="748" y="776"/>
                </a:cxn>
              </a:cxnLst>
              <a:rect l="0" t="0" r="r" b="b"/>
              <a:pathLst>
                <a:path w="1417" h="1470">
                  <a:moveTo>
                    <a:pt x="748" y="776"/>
                  </a:moveTo>
                  <a:lnTo>
                    <a:pt x="1397" y="776"/>
                  </a:lnTo>
                  <a:lnTo>
                    <a:pt x="1417" y="756"/>
                  </a:lnTo>
                  <a:lnTo>
                    <a:pt x="1417" y="715"/>
                  </a:lnTo>
                  <a:lnTo>
                    <a:pt x="1397" y="694"/>
                  </a:lnTo>
                  <a:lnTo>
                    <a:pt x="748" y="694"/>
                  </a:lnTo>
                  <a:lnTo>
                    <a:pt x="748" y="21"/>
                  </a:lnTo>
                  <a:lnTo>
                    <a:pt x="728" y="0"/>
                  </a:lnTo>
                  <a:lnTo>
                    <a:pt x="689" y="0"/>
                  </a:lnTo>
                  <a:lnTo>
                    <a:pt x="669" y="21"/>
                  </a:lnTo>
                  <a:lnTo>
                    <a:pt x="669" y="694"/>
                  </a:lnTo>
                  <a:lnTo>
                    <a:pt x="20" y="694"/>
                  </a:lnTo>
                  <a:lnTo>
                    <a:pt x="0" y="715"/>
                  </a:lnTo>
                  <a:lnTo>
                    <a:pt x="0" y="756"/>
                  </a:lnTo>
                  <a:lnTo>
                    <a:pt x="20" y="776"/>
                  </a:lnTo>
                  <a:lnTo>
                    <a:pt x="669" y="776"/>
                  </a:lnTo>
                  <a:lnTo>
                    <a:pt x="669" y="1449"/>
                  </a:lnTo>
                  <a:lnTo>
                    <a:pt x="689" y="1470"/>
                  </a:lnTo>
                  <a:lnTo>
                    <a:pt x="728" y="1470"/>
                  </a:lnTo>
                  <a:lnTo>
                    <a:pt x="748" y="1449"/>
                  </a:lnTo>
                  <a:lnTo>
                    <a:pt x="748" y="1388"/>
                  </a:lnTo>
                  <a:lnTo>
                    <a:pt x="748" y="7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8" name="Freeform 316"/>
            <p:cNvSpPr>
              <a:spLocks/>
            </p:cNvSpPr>
            <p:nvPr/>
          </p:nvSpPr>
          <p:spPr bwMode="auto">
            <a:xfrm>
              <a:off x="14564" y="4790"/>
              <a:ext cx="866" cy="1510"/>
            </a:xfrm>
            <a:custGeom>
              <a:avLst/>
              <a:gdLst/>
              <a:ahLst/>
              <a:cxnLst>
                <a:cxn ang="0">
                  <a:pos x="826" y="836"/>
                </a:cxn>
                <a:cxn ang="0">
                  <a:pos x="610" y="571"/>
                </a:cxn>
                <a:cxn ang="0">
                  <a:pos x="354" y="551"/>
                </a:cxn>
                <a:cxn ang="0">
                  <a:pos x="177" y="653"/>
                </a:cxn>
                <a:cxn ang="0">
                  <a:pos x="256" y="245"/>
                </a:cxn>
                <a:cxn ang="0">
                  <a:pos x="531" y="224"/>
                </a:cxn>
                <a:cxn ang="0">
                  <a:pos x="748" y="81"/>
                </a:cxn>
                <a:cxn ang="0">
                  <a:pos x="767" y="0"/>
                </a:cxn>
                <a:cxn ang="0">
                  <a:pos x="689" y="20"/>
                </a:cxn>
                <a:cxn ang="0">
                  <a:pos x="551" y="61"/>
                </a:cxn>
                <a:cxn ang="0">
                  <a:pos x="256" y="41"/>
                </a:cxn>
                <a:cxn ang="0">
                  <a:pos x="118" y="0"/>
                </a:cxn>
                <a:cxn ang="0">
                  <a:pos x="138" y="775"/>
                </a:cxn>
                <a:cxn ang="0">
                  <a:pos x="177" y="755"/>
                </a:cxn>
                <a:cxn ang="0">
                  <a:pos x="216" y="694"/>
                </a:cxn>
                <a:cxn ang="0">
                  <a:pos x="315" y="632"/>
                </a:cxn>
                <a:cxn ang="0">
                  <a:pos x="452" y="592"/>
                </a:cxn>
                <a:cxn ang="0">
                  <a:pos x="551" y="632"/>
                </a:cxn>
                <a:cxn ang="0">
                  <a:pos x="630" y="734"/>
                </a:cxn>
                <a:cxn ang="0">
                  <a:pos x="669" y="1163"/>
                </a:cxn>
                <a:cxn ang="0">
                  <a:pos x="570" y="1367"/>
                </a:cxn>
                <a:cxn ang="0">
                  <a:pos x="393" y="1449"/>
                </a:cxn>
                <a:cxn ang="0">
                  <a:pos x="138" y="1326"/>
                </a:cxn>
                <a:cxn ang="0">
                  <a:pos x="157" y="1204"/>
                </a:cxn>
                <a:cxn ang="0">
                  <a:pos x="216" y="1143"/>
                </a:cxn>
                <a:cxn ang="0">
                  <a:pos x="157" y="1000"/>
                </a:cxn>
                <a:cxn ang="0">
                  <a:pos x="39" y="1020"/>
                </a:cxn>
                <a:cxn ang="0">
                  <a:pos x="0" y="1122"/>
                </a:cxn>
                <a:cxn ang="0">
                  <a:pos x="118" y="1387"/>
                </a:cxn>
                <a:cxn ang="0">
                  <a:pos x="393" y="1510"/>
                </a:cxn>
                <a:cxn ang="0">
                  <a:pos x="708" y="1367"/>
                </a:cxn>
                <a:cxn ang="0">
                  <a:pos x="866" y="1020"/>
                </a:cxn>
              </a:cxnLst>
              <a:rect l="0" t="0" r="r" b="b"/>
              <a:pathLst>
                <a:path w="866" h="1510">
                  <a:moveTo>
                    <a:pt x="866" y="1020"/>
                  </a:moveTo>
                  <a:lnTo>
                    <a:pt x="826" y="836"/>
                  </a:lnTo>
                  <a:lnTo>
                    <a:pt x="748" y="694"/>
                  </a:lnTo>
                  <a:lnTo>
                    <a:pt x="610" y="571"/>
                  </a:lnTo>
                  <a:lnTo>
                    <a:pt x="452" y="551"/>
                  </a:lnTo>
                  <a:lnTo>
                    <a:pt x="354" y="551"/>
                  </a:lnTo>
                  <a:lnTo>
                    <a:pt x="256" y="592"/>
                  </a:lnTo>
                  <a:lnTo>
                    <a:pt x="177" y="653"/>
                  </a:lnTo>
                  <a:lnTo>
                    <a:pt x="177" y="224"/>
                  </a:lnTo>
                  <a:lnTo>
                    <a:pt x="256" y="245"/>
                  </a:lnTo>
                  <a:lnTo>
                    <a:pt x="354" y="245"/>
                  </a:lnTo>
                  <a:lnTo>
                    <a:pt x="531" y="224"/>
                  </a:lnTo>
                  <a:lnTo>
                    <a:pt x="669" y="143"/>
                  </a:lnTo>
                  <a:lnTo>
                    <a:pt x="748" y="81"/>
                  </a:lnTo>
                  <a:lnTo>
                    <a:pt x="767" y="20"/>
                  </a:lnTo>
                  <a:lnTo>
                    <a:pt x="767" y="0"/>
                  </a:lnTo>
                  <a:lnTo>
                    <a:pt x="728" y="0"/>
                  </a:lnTo>
                  <a:lnTo>
                    <a:pt x="689" y="20"/>
                  </a:lnTo>
                  <a:lnTo>
                    <a:pt x="630" y="41"/>
                  </a:lnTo>
                  <a:lnTo>
                    <a:pt x="551" y="61"/>
                  </a:lnTo>
                  <a:lnTo>
                    <a:pt x="354" y="61"/>
                  </a:lnTo>
                  <a:lnTo>
                    <a:pt x="256" y="41"/>
                  </a:lnTo>
                  <a:lnTo>
                    <a:pt x="157" y="0"/>
                  </a:lnTo>
                  <a:lnTo>
                    <a:pt x="118" y="0"/>
                  </a:lnTo>
                  <a:lnTo>
                    <a:pt x="118" y="755"/>
                  </a:lnTo>
                  <a:lnTo>
                    <a:pt x="138" y="775"/>
                  </a:lnTo>
                  <a:lnTo>
                    <a:pt x="157" y="755"/>
                  </a:lnTo>
                  <a:lnTo>
                    <a:pt x="177" y="755"/>
                  </a:lnTo>
                  <a:lnTo>
                    <a:pt x="197" y="734"/>
                  </a:lnTo>
                  <a:lnTo>
                    <a:pt x="216" y="694"/>
                  </a:lnTo>
                  <a:lnTo>
                    <a:pt x="256" y="653"/>
                  </a:lnTo>
                  <a:lnTo>
                    <a:pt x="315" y="632"/>
                  </a:lnTo>
                  <a:lnTo>
                    <a:pt x="374" y="592"/>
                  </a:lnTo>
                  <a:lnTo>
                    <a:pt x="452" y="592"/>
                  </a:lnTo>
                  <a:lnTo>
                    <a:pt x="511" y="612"/>
                  </a:lnTo>
                  <a:lnTo>
                    <a:pt x="551" y="632"/>
                  </a:lnTo>
                  <a:lnTo>
                    <a:pt x="610" y="694"/>
                  </a:lnTo>
                  <a:lnTo>
                    <a:pt x="630" y="734"/>
                  </a:lnTo>
                  <a:lnTo>
                    <a:pt x="669" y="898"/>
                  </a:lnTo>
                  <a:lnTo>
                    <a:pt x="669" y="1163"/>
                  </a:lnTo>
                  <a:lnTo>
                    <a:pt x="649" y="1245"/>
                  </a:lnTo>
                  <a:lnTo>
                    <a:pt x="570" y="1367"/>
                  </a:lnTo>
                  <a:lnTo>
                    <a:pt x="452" y="1449"/>
                  </a:lnTo>
                  <a:lnTo>
                    <a:pt x="393" y="1449"/>
                  </a:lnTo>
                  <a:lnTo>
                    <a:pt x="256" y="1428"/>
                  </a:lnTo>
                  <a:lnTo>
                    <a:pt x="138" y="1326"/>
                  </a:lnTo>
                  <a:lnTo>
                    <a:pt x="79" y="1204"/>
                  </a:lnTo>
                  <a:lnTo>
                    <a:pt x="157" y="1204"/>
                  </a:lnTo>
                  <a:lnTo>
                    <a:pt x="197" y="1183"/>
                  </a:lnTo>
                  <a:lnTo>
                    <a:pt x="216" y="1143"/>
                  </a:lnTo>
                  <a:lnTo>
                    <a:pt x="216" y="1061"/>
                  </a:lnTo>
                  <a:lnTo>
                    <a:pt x="157" y="1000"/>
                  </a:lnTo>
                  <a:lnTo>
                    <a:pt x="59" y="1000"/>
                  </a:lnTo>
                  <a:lnTo>
                    <a:pt x="39" y="1020"/>
                  </a:lnTo>
                  <a:lnTo>
                    <a:pt x="19" y="1061"/>
                  </a:lnTo>
                  <a:lnTo>
                    <a:pt x="0" y="1122"/>
                  </a:lnTo>
                  <a:lnTo>
                    <a:pt x="39" y="1265"/>
                  </a:lnTo>
                  <a:lnTo>
                    <a:pt x="118" y="1387"/>
                  </a:lnTo>
                  <a:lnTo>
                    <a:pt x="236" y="1489"/>
                  </a:lnTo>
                  <a:lnTo>
                    <a:pt x="393" y="1510"/>
                  </a:lnTo>
                  <a:lnTo>
                    <a:pt x="570" y="1469"/>
                  </a:lnTo>
                  <a:lnTo>
                    <a:pt x="708" y="1367"/>
                  </a:lnTo>
                  <a:lnTo>
                    <a:pt x="826" y="1224"/>
                  </a:lnTo>
                  <a:lnTo>
                    <a:pt x="866" y="10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9" name="Freeform 317"/>
            <p:cNvSpPr>
              <a:spLocks/>
            </p:cNvSpPr>
            <p:nvPr/>
          </p:nvSpPr>
          <p:spPr bwMode="auto">
            <a:xfrm>
              <a:off x="15587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5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6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5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8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5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4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5" y="653"/>
                  </a:lnTo>
                  <a:lnTo>
                    <a:pt x="945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0" name="Freeform 318"/>
            <p:cNvSpPr>
              <a:spLocks noEditPoints="1"/>
            </p:cNvSpPr>
            <p:nvPr/>
          </p:nvSpPr>
          <p:spPr bwMode="auto">
            <a:xfrm>
              <a:off x="17988" y="2831"/>
              <a:ext cx="1456" cy="694"/>
            </a:xfrm>
            <a:custGeom>
              <a:avLst/>
              <a:gdLst/>
              <a:ahLst/>
              <a:cxnLst>
                <a:cxn ang="0">
                  <a:pos x="748" y="245"/>
                </a:cxn>
                <a:cxn ang="0">
                  <a:pos x="590" y="81"/>
                </a:cxn>
                <a:cxn ang="0">
                  <a:pos x="472" y="20"/>
                </a:cxn>
                <a:cxn ang="0">
                  <a:pos x="315" y="0"/>
                </a:cxn>
                <a:cxn ang="0">
                  <a:pos x="157" y="41"/>
                </a:cxn>
                <a:cxn ang="0">
                  <a:pos x="39" y="163"/>
                </a:cxn>
                <a:cxn ang="0">
                  <a:pos x="0" y="347"/>
                </a:cxn>
                <a:cxn ang="0">
                  <a:pos x="39" y="510"/>
                </a:cxn>
                <a:cxn ang="0">
                  <a:pos x="157" y="632"/>
                </a:cxn>
                <a:cxn ang="0">
                  <a:pos x="315" y="694"/>
                </a:cxn>
                <a:cxn ang="0">
                  <a:pos x="452" y="653"/>
                </a:cxn>
                <a:cxn ang="0">
                  <a:pos x="571" y="592"/>
                </a:cxn>
                <a:cxn ang="0">
                  <a:pos x="649" y="510"/>
                </a:cxn>
                <a:cxn ang="0">
                  <a:pos x="708" y="428"/>
                </a:cxn>
                <a:cxn ang="0">
                  <a:pos x="866" y="592"/>
                </a:cxn>
                <a:cxn ang="0">
                  <a:pos x="984" y="653"/>
                </a:cxn>
                <a:cxn ang="0">
                  <a:pos x="1141" y="694"/>
                </a:cxn>
                <a:cxn ang="0">
                  <a:pos x="1299" y="632"/>
                </a:cxn>
                <a:cxn ang="0">
                  <a:pos x="1417" y="510"/>
                </a:cxn>
                <a:cxn ang="0">
                  <a:pos x="1456" y="347"/>
                </a:cxn>
                <a:cxn ang="0">
                  <a:pos x="1417" y="163"/>
                </a:cxn>
                <a:cxn ang="0">
                  <a:pos x="1318" y="41"/>
                </a:cxn>
                <a:cxn ang="0">
                  <a:pos x="1141" y="0"/>
                </a:cxn>
                <a:cxn ang="0">
                  <a:pos x="1003" y="20"/>
                </a:cxn>
                <a:cxn ang="0">
                  <a:pos x="885" y="81"/>
                </a:cxn>
                <a:cxn ang="0">
                  <a:pos x="807" y="184"/>
                </a:cxn>
                <a:cxn ang="0">
                  <a:pos x="748" y="245"/>
                </a:cxn>
                <a:cxn ang="0">
                  <a:pos x="787" y="306"/>
                </a:cxn>
                <a:cxn ang="0">
                  <a:pos x="885" y="184"/>
                </a:cxn>
                <a:cxn ang="0">
                  <a:pos x="1023" y="81"/>
                </a:cxn>
                <a:cxn ang="0">
                  <a:pos x="1161" y="41"/>
                </a:cxn>
                <a:cxn ang="0">
                  <a:pos x="1240" y="61"/>
                </a:cxn>
                <a:cxn ang="0">
                  <a:pos x="1299" y="81"/>
                </a:cxn>
                <a:cxn ang="0">
                  <a:pos x="1417" y="265"/>
                </a:cxn>
                <a:cxn ang="0">
                  <a:pos x="1417" y="347"/>
                </a:cxn>
                <a:cxn ang="0">
                  <a:pos x="1397" y="428"/>
                </a:cxn>
                <a:cxn ang="0">
                  <a:pos x="1358" y="510"/>
                </a:cxn>
                <a:cxn ang="0">
                  <a:pos x="1318" y="551"/>
                </a:cxn>
                <a:cxn ang="0">
                  <a:pos x="1240" y="592"/>
                </a:cxn>
                <a:cxn ang="0">
                  <a:pos x="1161" y="612"/>
                </a:cxn>
                <a:cxn ang="0">
                  <a:pos x="1043" y="571"/>
                </a:cxn>
                <a:cxn ang="0">
                  <a:pos x="925" y="469"/>
                </a:cxn>
                <a:cxn ang="0">
                  <a:pos x="787" y="306"/>
                </a:cxn>
                <a:cxn ang="0">
                  <a:pos x="669" y="367"/>
                </a:cxn>
                <a:cxn ang="0">
                  <a:pos x="571" y="510"/>
                </a:cxn>
                <a:cxn ang="0">
                  <a:pos x="433" y="592"/>
                </a:cxn>
                <a:cxn ang="0">
                  <a:pos x="295" y="632"/>
                </a:cxn>
                <a:cxn ang="0">
                  <a:pos x="216" y="612"/>
                </a:cxn>
                <a:cxn ang="0">
                  <a:pos x="157" y="592"/>
                </a:cxn>
                <a:cxn ang="0">
                  <a:pos x="118" y="551"/>
                </a:cxn>
                <a:cxn ang="0">
                  <a:pos x="79" y="490"/>
                </a:cxn>
                <a:cxn ang="0">
                  <a:pos x="39" y="408"/>
                </a:cxn>
                <a:cxn ang="0">
                  <a:pos x="39" y="347"/>
                </a:cxn>
                <a:cxn ang="0">
                  <a:pos x="59" y="265"/>
                </a:cxn>
                <a:cxn ang="0">
                  <a:pos x="79" y="204"/>
                </a:cxn>
                <a:cxn ang="0">
                  <a:pos x="118" y="143"/>
                </a:cxn>
                <a:cxn ang="0">
                  <a:pos x="177" y="102"/>
                </a:cxn>
                <a:cxn ang="0">
                  <a:pos x="236" y="81"/>
                </a:cxn>
                <a:cxn ang="0">
                  <a:pos x="295" y="81"/>
                </a:cxn>
                <a:cxn ang="0">
                  <a:pos x="413" y="122"/>
                </a:cxn>
                <a:cxn ang="0">
                  <a:pos x="531" y="224"/>
                </a:cxn>
                <a:cxn ang="0">
                  <a:pos x="669" y="367"/>
                </a:cxn>
              </a:cxnLst>
              <a:rect l="0" t="0" r="r" b="b"/>
              <a:pathLst>
                <a:path w="1456" h="694">
                  <a:moveTo>
                    <a:pt x="748" y="245"/>
                  </a:moveTo>
                  <a:lnTo>
                    <a:pt x="590" y="81"/>
                  </a:lnTo>
                  <a:lnTo>
                    <a:pt x="472" y="20"/>
                  </a:lnTo>
                  <a:lnTo>
                    <a:pt x="315" y="0"/>
                  </a:lnTo>
                  <a:lnTo>
                    <a:pt x="157" y="41"/>
                  </a:lnTo>
                  <a:lnTo>
                    <a:pt x="39" y="163"/>
                  </a:lnTo>
                  <a:lnTo>
                    <a:pt x="0" y="347"/>
                  </a:lnTo>
                  <a:lnTo>
                    <a:pt x="39" y="510"/>
                  </a:lnTo>
                  <a:lnTo>
                    <a:pt x="157" y="632"/>
                  </a:lnTo>
                  <a:lnTo>
                    <a:pt x="315" y="694"/>
                  </a:lnTo>
                  <a:lnTo>
                    <a:pt x="452" y="653"/>
                  </a:lnTo>
                  <a:lnTo>
                    <a:pt x="571" y="592"/>
                  </a:lnTo>
                  <a:lnTo>
                    <a:pt x="649" y="510"/>
                  </a:lnTo>
                  <a:lnTo>
                    <a:pt x="708" y="428"/>
                  </a:lnTo>
                  <a:lnTo>
                    <a:pt x="866" y="592"/>
                  </a:lnTo>
                  <a:lnTo>
                    <a:pt x="984" y="653"/>
                  </a:lnTo>
                  <a:lnTo>
                    <a:pt x="1141" y="694"/>
                  </a:lnTo>
                  <a:lnTo>
                    <a:pt x="1299" y="632"/>
                  </a:lnTo>
                  <a:lnTo>
                    <a:pt x="1417" y="510"/>
                  </a:lnTo>
                  <a:lnTo>
                    <a:pt x="1456" y="347"/>
                  </a:lnTo>
                  <a:lnTo>
                    <a:pt x="1417" y="163"/>
                  </a:lnTo>
                  <a:lnTo>
                    <a:pt x="1318" y="41"/>
                  </a:lnTo>
                  <a:lnTo>
                    <a:pt x="1141" y="0"/>
                  </a:lnTo>
                  <a:lnTo>
                    <a:pt x="1003" y="20"/>
                  </a:lnTo>
                  <a:lnTo>
                    <a:pt x="885" y="81"/>
                  </a:lnTo>
                  <a:lnTo>
                    <a:pt x="807" y="184"/>
                  </a:lnTo>
                  <a:lnTo>
                    <a:pt x="748" y="245"/>
                  </a:lnTo>
                  <a:close/>
                  <a:moveTo>
                    <a:pt x="787" y="306"/>
                  </a:moveTo>
                  <a:lnTo>
                    <a:pt x="885" y="184"/>
                  </a:lnTo>
                  <a:lnTo>
                    <a:pt x="1023" y="81"/>
                  </a:lnTo>
                  <a:lnTo>
                    <a:pt x="1161" y="41"/>
                  </a:lnTo>
                  <a:lnTo>
                    <a:pt x="1240" y="61"/>
                  </a:lnTo>
                  <a:lnTo>
                    <a:pt x="1299" y="81"/>
                  </a:lnTo>
                  <a:lnTo>
                    <a:pt x="1417" y="265"/>
                  </a:lnTo>
                  <a:lnTo>
                    <a:pt x="1417" y="347"/>
                  </a:lnTo>
                  <a:lnTo>
                    <a:pt x="1397" y="428"/>
                  </a:lnTo>
                  <a:lnTo>
                    <a:pt x="1358" y="510"/>
                  </a:lnTo>
                  <a:lnTo>
                    <a:pt x="1318" y="551"/>
                  </a:lnTo>
                  <a:lnTo>
                    <a:pt x="1240" y="592"/>
                  </a:lnTo>
                  <a:lnTo>
                    <a:pt x="1161" y="612"/>
                  </a:lnTo>
                  <a:lnTo>
                    <a:pt x="1043" y="571"/>
                  </a:lnTo>
                  <a:lnTo>
                    <a:pt x="925" y="469"/>
                  </a:lnTo>
                  <a:lnTo>
                    <a:pt x="787" y="306"/>
                  </a:lnTo>
                  <a:close/>
                  <a:moveTo>
                    <a:pt x="669" y="367"/>
                  </a:moveTo>
                  <a:lnTo>
                    <a:pt x="571" y="510"/>
                  </a:lnTo>
                  <a:lnTo>
                    <a:pt x="433" y="592"/>
                  </a:lnTo>
                  <a:lnTo>
                    <a:pt x="295" y="632"/>
                  </a:lnTo>
                  <a:lnTo>
                    <a:pt x="216" y="612"/>
                  </a:lnTo>
                  <a:lnTo>
                    <a:pt x="157" y="592"/>
                  </a:lnTo>
                  <a:lnTo>
                    <a:pt x="118" y="551"/>
                  </a:lnTo>
                  <a:lnTo>
                    <a:pt x="79" y="490"/>
                  </a:lnTo>
                  <a:lnTo>
                    <a:pt x="39" y="408"/>
                  </a:lnTo>
                  <a:lnTo>
                    <a:pt x="39" y="347"/>
                  </a:lnTo>
                  <a:lnTo>
                    <a:pt x="59" y="265"/>
                  </a:lnTo>
                  <a:lnTo>
                    <a:pt x="79" y="204"/>
                  </a:lnTo>
                  <a:lnTo>
                    <a:pt x="118" y="143"/>
                  </a:lnTo>
                  <a:lnTo>
                    <a:pt x="177" y="102"/>
                  </a:lnTo>
                  <a:lnTo>
                    <a:pt x="236" y="81"/>
                  </a:lnTo>
                  <a:lnTo>
                    <a:pt x="295" y="81"/>
                  </a:lnTo>
                  <a:lnTo>
                    <a:pt x="413" y="122"/>
                  </a:lnTo>
                  <a:lnTo>
                    <a:pt x="531" y="224"/>
                  </a:lnTo>
                  <a:lnTo>
                    <a:pt x="669" y="3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1" name="Freeform 319"/>
            <p:cNvSpPr>
              <a:spLocks/>
            </p:cNvSpPr>
            <p:nvPr/>
          </p:nvSpPr>
          <p:spPr bwMode="auto">
            <a:xfrm>
              <a:off x="17319" y="4178"/>
              <a:ext cx="2834" cy="3081"/>
            </a:xfrm>
            <a:custGeom>
              <a:avLst/>
              <a:gdLst/>
              <a:ahLst/>
              <a:cxnLst>
                <a:cxn ang="0">
                  <a:pos x="2578" y="3081"/>
                </a:cxn>
                <a:cxn ang="0">
                  <a:pos x="2834" y="2387"/>
                </a:cxn>
                <a:cxn ang="0">
                  <a:pos x="2774" y="2387"/>
                </a:cxn>
                <a:cxn ang="0">
                  <a:pos x="2656" y="2591"/>
                </a:cxn>
                <a:cxn ang="0">
                  <a:pos x="2460" y="2734"/>
                </a:cxn>
                <a:cxn ang="0">
                  <a:pos x="2223" y="2836"/>
                </a:cxn>
                <a:cxn ang="0">
                  <a:pos x="2164" y="2856"/>
                </a:cxn>
                <a:cxn ang="0">
                  <a:pos x="2027" y="2877"/>
                </a:cxn>
                <a:cxn ang="0">
                  <a:pos x="1830" y="2897"/>
                </a:cxn>
                <a:cxn ang="0">
                  <a:pos x="275" y="2897"/>
                </a:cxn>
                <a:cxn ang="0">
                  <a:pos x="1358" y="1571"/>
                </a:cxn>
                <a:cxn ang="0">
                  <a:pos x="1377" y="1551"/>
                </a:cxn>
                <a:cxn ang="0">
                  <a:pos x="1377" y="1510"/>
                </a:cxn>
                <a:cxn ang="0">
                  <a:pos x="374" y="102"/>
                </a:cxn>
                <a:cxn ang="0">
                  <a:pos x="1535" y="102"/>
                </a:cxn>
                <a:cxn ang="0">
                  <a:pos x="1791" y="122"/>
                </a:cxn>
                <a:cxn ang="0">
                  <a:pos x="1968" y="122"/>
                </a:cxn>
                <a:cxn ang="0">
                  <a:pos x="2046" y="142"/>
                </a:cxn>
                <a:cxn ang="0">
                  <a:pos x="2263" y="183"/>
                </a:cxn>
                <a:cxn ang="0">
                  <a:pos x="2519" y="306"/>
                </a:cxn>
                <a:cxn ang="0">
                  <a:pos x="2558" y="326"/>
                </a:cxn>
                <a:cxn ang="0">
                  <a:pos x="2676" y="449"/>
                </a:cxn>
                <a:cxn ang="0">
                  <a:pos x="2735" y="530"/>
                </a:cxn>
                <a:cxn ang="0">
                  <a:pos x="2774" y="612"/>
                </a:cxn>
                <a:cxn ang="0">
                  <a:pos x="2834" y="612"/>
                </a:cxn>
                <a:cxn ang="0">
                  <a:pos x="2578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81"/>
                </a:cxn>
                <a:cxn ang="0">
                  <a:pos x="1121" y="1693"/>
                </a:cxn>
                <a:cxn ang="0">
                  <a:pos x="19" y="3020"/>
                </a:cxn>
                <a:cxn ang="0">
                  <a:pos x="0" y="3040"/>
                </a:cxn>
                <a:cxn ang="0">
                  <a:pos x="0" y="3081"/>
                </a:cxn>
                <a:cxn ang="0">
                  <a:pos x="59" y="3081"/>
                </a:cxn>
                <a:cxn ang="0">
                  <a:pos x="2578" y="3081"/>
                </a:cxn>
              </a:cxnLst>
              <a:rect l="0" t="0" r="r" b="b"/>
              <a:pathLst>
                <a:path w="2834" h="3081">
                  <a:moveTo>
                    <a:pt x="2578" y="3081"/>
                  </a:moveTo>
                  <a:lnTo>
                    <a:pt x="2834" y="2387"/>
                  </a:lnTo>
                  <a:lnTo>
                    <a:pt x="2774" y="2387"/>
                  </a:lnTo>
                  <a:lnTo>
                    <a:pt x="2656" y="2591"/>
                  </a:lnTo>
                  <a:lnTo>
                    <a:pt x="2460" y="2734"/>
                  </a:lnTo>
                  <a:lnTo>
                    <a:pt x="2223" y="2836"/>
                  </a:lnTo>
                  <a:lnTo>
                    <a:pt x="2164" y="2856"/>
                  </a:lnTo>
                  <a:lnTo>
                    <a:pt x="2027" y="2877"/>
                  </a:lnTo>
                  <a:lnTo>
                    <a:pt x="1830" y="2897"/>
                  </a:lnTo>
                  <a:lnTo>
                    <a:pt x="275" y="2897"/>
                  </a:lnTo>
                  <a:lnTo>
                    <a:pt x="1358" y="1571"/>
                  </a:lnTo>
                  <a:lnTo>
                    <a:pt x="1377" y="1551"/>
                  </a:lnTo>
                  <a:lnTo>
                    <a:pt x="1377" y="1510"/>
                  </a:lnTo>
                  <a:lnTo>
                    <a:pt x="374" y="102"/>
                  </a:lnTo>
                  <a:lnTo>
                    <a:pt x="1535" y="102"/>
                  </a:lnTo>
                  <a:lnTo>
                    <a:pt x="1791" y="122"/>
                  </a:lnTo>
                  <a:lnTo>
                    <a:pt x="1968" y="122"/>
                  </a:lnTo>
                  <a:lnTo>
                    <a:pt x="2046" y="142"/>
                  </a:lnTo>
                  <a:lnTo>
                    <a:pt x="2263" y="183"/>
                  </a:lnTo>
                  <a:lnTo>
                    <a:pt x="2519" y="306"/>
                  </a:lnTo>
                  <a:lnTo>
                    <a:pt x="2558" y="326"/>
                  </a:lnTo>
                  <a:lnTo>
                    <a:pt x="2676" y="449"/>
                  </a:lnTo>
                  <a:lnTo>
                    <a:pt x="2735" y="530"/>
                  </a:lnTo>
                  <a:lnTo>
                    <a:pt x="2774" y="612"/>
                  </a:lnTo>
                  <a:lnTo>
                    <a:pt x="2834" y="612"/>
                  </a:lnTo>
                  <a:lnTo>
                    <a:pt x="2578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81"/>
                  </a:lnTo>
                  <a:lnTo>
                    <a:pt x="1121" y="1693"/>
                  </a:lnTo>
                  <a:lnTo>
                    <a:pt x="19" y="3020"/>
                  </a:lnTo>
                  <a:lnTo>
                    <a:pt x="0" y="3040"/>
                  </a:lnTo>
                  <a:lnTo>
                    <a:pt x="0" y="3081"/>
                  </a:lnTo>
                  <a:lnTo>
                    <a:pt x="59" y="3081"/>
                  </a:lnTo>
                  <a:lnTo>
                    <a:pt x="2578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2" name="Freeform 320"/>
            <p:cNvSpPr>
              <a:spLocks/>
            </p:cNvSpPr>
            <p:nvPr/>
          </p:nvSpPr>
          <p:spPr bwMode="auto">
            <a:xfrm>
              <a:off x="17201" y="8157"/>
              <a:ext cx="905" cy="694"/>
            </a:xfrm>
            <a:custGeom>
              <a:avLst/>
              <a:gdLst/>
              <a:ahLst/>
              <a:cxnLst>
                <a:cxn ang="0">
                  <a:pos x="98" y="632"/>
                </a:cxn>
                <a:cxn ang="0">
                  <a:pos x="98" y="673"/>
                </a:cxn>
                <a:cxn ang="0">
                  <a:pos x="137" y="694"/>
                </a:cxn>
                <a:cxn ang="0">
                  <a:pos x="197" y="653"/>
                </a:cxn>
                <a:cxn ang="0">
                  <a:pos x="216" y="592"/>
                </a:cxn>
                <a:cxn ang="0">
                  <a:pos x="236" y="510"/>
                </a:cxn>
                <a:cxn ang="0">
                  <a:pos x="256" y="428"/>
                </a:cxn>
                <a:cxn ang="0">
                  <a:pos x="275" y="326"/>
                </a:cxn>
                <a:cxn ang="0">
                  <a:pos x="295" y="245"/>
                </a:cxn>
                <a:cxn ang="0">
                  <a:pos x="334" y="183"/>
                </a:cxn>
                <a:cxn ang="0">
                  <a:pos x="511" y="41"/>
                </a:cxn>
                <a:cxn ang="0">
                  <a:pos x="629" y="61"/>
                </a:cxn>
                <a:cxn ang="0">
                  <a:pos x="649" y="143"/>
                </a:cxn>
                <a:cxn ang="0">
                  <a:pos x="551" y="510"/>
                </a:cxn>
                <a:cxn ang="0">
                  <a:pos x="570" y="632"/>
                </a:cxn>
                <a:cxn ang="0">
                  <a:pos x="649" y="673"/>
                </a:cxn>
                <a:cxn ang="0">
                  <a:pos x="748" y="673"/>
                </a:cxn>
                <a:cxn ang="0">
                  <a:pos x="826" y="612"/>
                </a:cxn>
                <a:cxn ang="0">
                  <a:pos x="905" y="469"/>
                </a:cxn>
                <a:cxn ang="0">
                  <a:pos x="866" y="428"/>
                </a:cxn>
                <a:cxn ang="0">
                  <a:pos x="826" y="530"/>
                </a:cxn>
                <a:cxn ang="0">
                  <a:pos x="728" y="632"/>
                </a:cxn>
                <a:cxn ang="0">
                  <a:pos x="649" y="612"/>
                </a:cxn>
                <a:cxn ang="0">
                  <a:pos x="669" y="551"/>
                </a:cxn>
                <a:cxn ang="0">
                  <a:pos x="708" y="428"/>
                </a:cxn>
                <a:cxn ang="0">
                  <a:pos x="767" y="224"/>
                </a:cxn>
                <a:cxn ang="0">
                  <a:pos x="728" y="61"/>
                </a:cxn>
                <a:cxn ang="0">
                  <a:pos x="649" y="0"/>
                </a:cxn>
                <a:cxn ang="0">
                  <a:pos x="452" y="20"/>
                </a:cxn>
                <a:cxn ang="0">
                  <a:pos x="315" y="143"/>
                </a:cxn>
                <a:cxn ang="0">
                  <a:pos x="236" y="0"/>
                </a:cxn>
                <a:cxn ang="0">
                  <a:pos x="78" y="20"/>
                </a:cxn>
                <a:cxn ang="0">
                  <a:pos x="0" y="163"/>
                </a:cxn>
                <a:cxn ang="0">
                  <a:pos x="39" y="245"/>
                </a:cxn>
                <a:cxn ang="0">
                  <a:pos x="59" y="204"/>
                </a:cxn>
                <a:cxn ang="0">
                  <a:pos x="118" y="41"/>
                </a:cxn>
                <a:cxn ang="0">
                  <a:pos x="197" y="61"/>
                </a:cxn>
                <a:cxn ang="0">
                  <a:pos x="216" y="102"/>
                </a:cxn>
                <a:cxn ang="0">
                  <a:pos x="177" y="245"/>
                </a:cxn>
                <a:cxn ang="0">
                  <a:pos x="157" y="326"/>
                </a:cxn>
                <a:cxn ang="0">
                  <a:pos x="98" y="571"/>
                </a:cxn>
              </a:cxnLst>
              <a:rect l="0" t="0" r="r" b="b"/>
              <a:pathLst>
                <a:path w="905" h="694">
                  <a:moveTo>
                    <a:pt x="98" y="571"/>
                  </a:moveTo>
                  <a:lnTo>
                    <a:pt x="98" y="632"/>
                  </a:lnTo>
                  <a:lnTo>
                    <a:pt x="78" y="632"/>
                  </a:lnTo>
                  <a:lnTo>
                    <a:pt x="98" y="673"/>
                  </a:lnTo>
                  <a:lnTo>
                    <a:pt x="118" y="673"/>
                  </a:lnTo>
                  <a:lnTo>
                    <a:pt x="137" y="694"/>
                  </a:lnTo>
                  <a:lnTo>
                    <a:pt x="177" y="673"/>
                  </a:lnTo>
                  <a:lnTo>
                    <a:pt x="197" y="653"/>
                  </a:lnTo>
                  <a:lnTo>
                    <a:pt x="197" y="632"/>
                  </a:lnTo>
                  <a:lnTo>
                    <a:pt x="216" y="592"/>
                  </a:lnTo>
                  <a:lnTo>
                    <a:pt x="216" y="551"/>
                  </a:lnTo>
                  <a:lnTo>
                    <a:pt x="236" y="510"/>
                  </a:lnTo>
                  <a:lnTo>
                    <a:pt x="236" y="469"/>
                  </a:lnTo>
                  <a:lnTo>
                    <a:pt x="256" y="428"/>
                  </a:lnTo>
                  <a:lnTo>
                    <a:pt x="275" y="367"/>
                  </a:lnTo>
                  <a:lnTo>
                    <a:pt x="275" y="326"/>
                  </a:lnTo>
                  <a:lnTo>
                    <a:pt x="295" y="285"/>
                  </a:lnTo>
                  <a:lnTo>
                    <a:pt x="295" y="245"/>
                  </a:lnTo>
                  <a:lnTo>
                    <a:pt x="315" y="224"/>
                  </a:lnTo>
                  <a:lnTo>
                    <a:pt x="334" y="183"/>
                  </a:lnTo>
                  <a:lnTo>
                    <a:pt x="452" y="61"/>
                  </a:lnTo>
                  <a:lnTo>
                    <a:pt x="511" y="41"/>
                  </a:lnTo>
                  <a:lnTo>
                    <a:pt x="610" y="41"/>
                  </a:lnTo>
                  <a:lnTo>
                    <a:pt x="629" y="61"/>
                  </a:lnTo>
                  <a:lnTo>
                    <a:pt x="649" y="102"/>
                  </a:lnTo>
                  <a:lnTo>
                    <a:pt x="649" y="143"/>
                  </a:lnTo>
                  <a:lnTo>
                    <a:pt x="610" y="388"/>
                  </a:lnTo>
                  <a:lnTo>
                    <a:pt x="551" y="510"/>
                  </a:lnTo>
                  <a:lnTo>
                    <a:pt x="551" y="592"/>
                  </a:lnTo>
                  <a:lnTo>
                    <a:pt x="570" y="632"/>
                  </a:lnTo>
                  <a:lnTo>
                    <a:pt x="610" y="673"/>
                  </a:lnTo>
                  <a:lnTo>
                    <a:pt x="649" y="673"/>
                  </a:lnTo>
                  <a:lnTo>
                    <a:pt x="688" y="694"/>
                  </a:lnTo>
                  <a:lnTo>
                    <a:pt x="748" y="673"/>
                  </a:lnTo>
                  <a:lnTo>
                    <a:pt x="787" y="653"/>
                  </a:lnTo>
                  <a:lnTo>
                    <a:pt x="826" y="612"/>
                  </a:lnTo>
                  <a:lnTo>
                    <a:pt x="866" y="551"/>
                  </a:lnTo>
                  <a:lnTo>
                    <a:pt x="905" y="469"/>
                  </a:lnTo>
                  <a:lnTo>
                    <a:pt x="905" y="428"/>
                  </a:lnTo>
                  <a:lnTo>
                    <a:pt x="866" y="428"/>
                  </a:lnTo>
                  <a:lnTo>
                    <a:pt x="846" y="449"/>
                  </a:lnTo>
                  <a:lnTo>
                    <a:pt x="826" y="530"/>
                  </a:lnTo>
                  <a:lnTo>
                    <a:pt x="787" y="592"/>
                  </a:lnTo>
                  <a:lnTo>
                    <a:pt x="728" y="632"/>
                  </a:lnTo>
                  <a:lnTo>
                    <a:pt x="688" y="653"/>
                  </a:lnTo>
                  <a:lnTo>
                    <a:pt x="649" y="612"/>
                  </a:lnTo>
                  <a:lnTo>
                    <a:pt x="649" y="571"/>
                  </a:lnTo>
                  <a:lnTo>
                    <a:pt x="669" y="551"/>
                  </a:lnTo>
                  <a:lnTo>
                    <a:pt x="669" y="510"/>
                  </a:lnTo>
                  <a:lnTo>
                    <a:pt x="708" y="428"/>
                  </a:lnTo>
                  <a:lnTo>
                    <a:pt x="748" y="306"/>
                  </a:lnTo>
                  <a:lnTo>
                    <a:pt x="767" y="224"/>
                  </a:lnTo>
                  <a:lnTo>
                    <a:pt x="767" y="102"/>
                  </a:lnTo>
                  <a:lnTo>
                    <a:pt x="728" y="61"/>
                  </a:lnTo>
                  <a:lnTo>
                    <a:pt x="708" y="20"/>
                  </a:lnTo>
                  <a:lnTo>
                    <a:pt x="649" y="0"/>
                  </a:lnTo>
                  <a:lnTo>
                    <a:pt x="511" y="0"/>
                  </a:lnTo>
                  <a:lnTo>
                    <a:pt x="452" y="20"/>
                  </a:lnTo>
                  <a:lnTo>
                    <a:pt x="393" y="61"/>
                  </a:lnTo>
                  <a:lnTo>
                    <a:pt x="315" y="143"/>
                  </a:lnTo>
                  <a:lnTo>
                    <a:pt x="315" y="81"/>
                  </a:lnTo>
                  <a:lnTo>
                    <a:pt x="236" y="0"/>
                  </a:lnTo>
                  <a:lnTo>
                    <a:pt x="118" y="0"/>
                  </a:lnTo>
                  <a:lnTo>
                    <a:pt x="78" y="20"/>
                  </a:lnTo>
                  <a:lnTo>
                    <a:pt x="59" y="41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39" y="245"/>
                  </a:lnTo>
                  <a:lnTo>
                    <a:pt x="39" y="224"/>
                  </a:lnTo>
                  <a:lnTo>
                    <a:pt x="59" y="204"/>
                  </a:lnTo>
                  <a:lnTo>
                    <a:pt x="98" y="81"/>
                  </a:lnTo>
                  <a:lnTo>
                    <a:pt x="118" y="41"/>
                  </a:lnTo>
                  <a:lnTo>
                    <a:pt x="177" y="41"/>
                  </a:lnTo>
                  <a:lnTo>
                    <a:pt x="197" y="61"/>
                  </a:lnTo>
                  <a:lnTo>
                    <a:pt x="197" y="81"/>
                  </a:lnTo>
                  <a:lnTo>
                    <a:pt x="216" y="102"/>
                  </a:lnTo>
                  <a:lnTo>
                    <a:pt x="197" y="163"/>
                  </a:lnTo>
                  <a:lnTo>
                    <a:pt x="177" y="245"/>
                  </a:lnTo>
                  <a:lnTo>
                    <a:pt x="177" y="285"/>
                  </a:lnTo>
                  <a:lnTo>
                    <a:pt x="157" y="326"/>
                  </a:lnTo>
                  <a:lnTo>
                    <a:pt x="157" y="388"/>
                  </a:lnTo>
                  <a:lnTo>
                    <a:pt x="98" y="5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3" name="Freeform 321"/>
            <p:cNvSpPr>
              <a:spLocks noEditPoints="1"/>
            </p:cNvSpPr>
            <p:nvPr/>
          </p:nvSpPr>
          <p:spPr bwMode="auto">
            <a:xfrm>
              <a:off x="18263" y="8238"/>
              <a:ext cx="1102" cy="409"/>
            </a:xfrm>
            <a:custGeom>
              <a:avLst/>
              <a:gdLst/>
              <a:ahLst/>
              <a:cxnLst>
                <a:cxn ang="0">
                  <a:pos x="1043" y="82"/>
                </a:cxn>
                <a:cxn ang="0">
                  <a:pos x="1063" y="82"/>
                </a:cxn>
                <a:cxn ang="0">
                  <a:pos x="1083" y="62"/>
                </a:cxn>
                <a:cxn ang="0">
                  <a:pos x="1102" y="62"/>
                </a:cxn>
                <a:cxn ang="0">
                  <a:pos x="1102" y="21"/>
                </a:cxn>
                <a:cxn ang="0">
                  <a:pos x="1083" y="0"/>
                </a:cxn>
                <a:cxn ang="0">
                  <a:pos x="20" y="0"/>
                </a:cxn>
                <a:cxn ang="0">
                  <a:pos x="20" y="21"/>
                </a:cxn>
                <a:cxn ang="0">
                  <a:pos x="0" y="41"/>
                </a:cxn>
                <a:cxn ang="0">
                  <a:pos x="0" y="62"/>
                </a:cxn>
                <a:cxn ang="0">
                  <a:pos x="20" y="62"/>
                </a:cxn>
                <a:cxn ang="0">
                  <a:pos x="40" y="82"/>
                </a:cxn>
                <a:cxn ang="0">
                  <a:pos x="59" y="82"/>
                </a:cxn>
                <a:cxn ang="0">
                  <a:pos x="1043" y="82"/>
                </a:cxn>
                <a:cxn ang="0">
                  <a:pos x="1043" y="409"/>
                </a:cxn>
                <a:cxn ang="0">
                  <a:pos x="1083" y="409"/>
                </a:cxn>
                <a:cxn ang="0">
                  <a:pos x="1102" y="388"/>
                </a:cxn>
                <a:cxn ang="0">
                  <a:pos x="1102" y="347"/>
                </a:cxn>
                <a:cxn ang="0">
                  <a:pos x="20" y="347"/>
                </a:cxn>
                <a:cxn ang="0">
                  <a:pos x="0" y="368"/>
                </a:cxn>
                <a:cxn ang="0">
                  <a:pos x="0" y="388"/>
                </a:cxn>
                <a:cxn ang="0">
                  <a:pos x="20" y="409"/>
                </a:cxn>
                <a:cxn ang="0">
                  <a:pos x="59" y="409"/>
                </a:cxn>
                <a:cxn ang="0">
                  <a:pos x="1043" y="409"/>
                </a:cxn>
              </a:cxnLst>
              <a:rect l="0" t="0" r="r" b="b"/>
              <a:pathLst>
                <a:path w="1102" h="409">
                  <a:moveTo>
                    <a:pt x="1043" y="82"/>
                  </a:moveTo>
                  <a:lnTo>
                    <a:pt x="1063" y="82"/>
                  </a:lnTo>
                  <a:lnTo>
                    <a:pt x="1083" y="62"/>
                  </a:lnTo>
                  <a:lnTo>
                    <a:pt x="1102" y="62"/>
                  </a:lnTo>
                  <a:lnTo>
                    <a:pt x="1102" y="21"/>
                  </a:lnTo>
                  <a:lnTo>
                    <a:pt x="1083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0" y="41"/>
                  </a:lnTo>
                  <a:lnTo>
                    <a:pt x="0" y="62"/>
                  </a:lnTo>
                  <a:lnTo>
                    <a:pt x="20" y="62"/>
                  </a:lnTo>
                  <a:lnTo>
                    <a:pt x="40" y="82"/>
                  </a:lnTo>
                  <a:lnTo>
                    <a:pt x="59" y="82"/>
                  </a:lnTo>
                  <a:lnTo>
                    <a:pt x="1043" y="82"/>
                  </a:lnTo>
                  <a:close/>
                  <a:moveTo>
                    <a:pt x="1043" y="409"/>
                  </a:moveTo>
                  <a:lnTo>
                    <a:pt x="1083" y="409"/>
                  </a:lnTo>
                  <a:lnTo>
                    <a:pt x="1102" y="388"/>
                  </a:lnTo>
                  <a:lnTo>
                    <a:pt x="1102" y="347"/>
                  </a:lnTo>
                  <a:lnTo>
                    <a:pt x="20" y="347"/>
                  </a:lnTo>
                  <a:lnTo>
                    <a:pt x="0" y="368"/>
                  </a:lnTo>
                  <a:lnTo>
                    <a:pt x="0" y="388"/>
                  </a:lnTo>
                  <a:lnTo>
                    <a:pt x="20" y="409"/>
                  </a:lnTo>
                  <a:lnTo>
                    <a:pt x="59" y="409"/>
                  </a:lnTo>
                  <a:lnTo>
                    <a:pt x="1043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4" name="Freeform 322"/>
            <p:cNvSpPr>
              <a:spLocks/>
            </p:cNvSpPr>
            <p:nvPr/>
          </p:nvSpPr>
          <p:spPr bwMode="auto">
            <a:xfrm>
              <a:off x="19542" y="7810"/>
              <a:ext cx="689" cy="1061"/>
            </a:xfrm>
            <a:custGeom>
              <a:avLst/>
              <a:gdLst/>
              <a:ahLst/>
              <a:cxnLst>
                <a:cxn ang="0">
                  <a:pos x="394" y="510"/>
                </a:cxn>
                <a:cxn ang="0">
                  <a:pos x="492" y="592"/>
                </a:cxn>
                <a:cxn ang="0">
                  <a:pos x="532" y="837"/>
                </a:cxn>
                <a:cxn ang="0">
                  <a:pos x="492" y="939"/>
                </a:cxn>
                <a:cxn ang="0">
                  <a:pos x="296" y="1000"/>
                </a:cxn>
                <a:cxn ang="0">
                  <a:pos x="178" y="979"/>
                </a:cxn>
                <a:cxn ang="0">
                  <a:pos x="79" y="898"/>
                </a:cxn>
                <a:cxn ang="0">
                  <a:pos x="178" y="837"/>
                </a:cxn>
                <a:cxn ang="0">
                  <a:pos x="138" y="735"/>
                </a:cxn>
                <a:cxn ang="0">
                  <a:pos x="60" y="714"/>
                </a:cxn>
                <a:cxn ang="0">
                  <a:pos x="0" y="816"/>
                </a:cxn>
                <a:cxn ang="0">
                  <a:pos x="178" y="1020"/>
                </a:cxn>
                <a:cxn ang="0">
                  <a:pos x="532" y="1020"/>
                </a:cxn>
                <a:cxn ang="0">
                  <a:pos x="689" y="755"/>
                </a:cxn>
                <a:cxn ang="0">
                  <a:pos x="650" y="612"/>
                </a:cxn>
                <a:cxn ang="0">
                  <a:pos x="532" y="510"/>
                </a:cxn>
                <a:cxn ang="0">
                  <a:pos x="551" y="408"/>
                </a:cxn>
                <a:cxn ang="0">
                  <a:pos x="650" y="265"/>
                </a:cxn>
                <a:cxn ang="0">
                  <a:pos x="630" y="143"/>
                </a:cxn>
                <a:cxn ang="0">
                  <a:pos x="532" y="41"/>
                </a:cxn>
                <a:cxn ang="0">
                  <a:pos x="276" y="0"/>
                </a:cxn>
                <a:cxn ang="0">
                  <a:pos x="138" y="61"/>
                </a:cxn>
                <a:cxn ang="0">
                  <a:pos x="60" y="245"/>
                </a:cxn>
                <a:cxn ang="0">
                  <a:pos x="178" y="265"/>
                </a:cxn>
                <a:cxn ang="0">
                  <a:pos x="217" y="204"/>
                </a:cxn>
                <a:cxn ang="0">
                  <a:pos x="178" y="143"/>
                </a:cxn>
                <a:cxn ang="0">
                  <a:pos x="178" y="82"/>
                </a:cxn>
                <a:cxn ang="0">
                  <a:pos x="374" y="41"/>
                </a:cxn>
                <a:cxn ang="0">
                  <a:pos x="473" y="102"/>
                </a:cxn>
                <a:cxn ang="0">
                  <a:pos x="512" y="204"/>
                </a:cxn>
                <a:cxn ang="0">
                  <a:pos x="473" y="347"/>
                </a:cxn>
                <a:cxn ang="0">
                  <a:pos x="414" y="428"/>
                </a:cxn>
                <a:cxn ang="0">
                  <a:pos x="256" y="449"/>
                </a:cxn>
                <a:cxn ang="0">
                  <a:pos x="217" y="469"/>
                </a:cxn>
                <a:cxn ang="0">
                  <a:pos x="256" y="510"/>
                </a:cxn>
              </a:cxnLst>
              <a:rect l="0" t="0" r="r" b="b"/>
              <a:pathLst>
                <a:path w="689" h="1061">
                  <a:moveTo>
                    <a:pt x="335" y="510"/>
                  </a:moveTo>
                  <a:lnTo>
                    <a:pt x="394" y="510"/>
                  </a:lnTo>
                  <a:lnTo>
                    <a:pt x="453" y="551"/>
                  </a:lnTo>
                  <a:lnTo>
                    <a:pt x="492" y="592"/>
                  </a:lnTo>
                  <a:lnTo>
                    <a:pt x="532" y="673"/>
                  </a:lnTo>
                  <a:lnTo>
                    <a:pt x="532" y="837"/>
                  </a:lnTo>
                  <a:lnTo>
                    <a:pt x="512" y="877"/>
                  </a:lnTo>
                  <a:lnTo>
                    <a:pt x="492" y="939"/>
                  </a:lnTo>
                  <a:lnTo>
                    <a:pt x="374" y="1000"/>
                  </a:lnTo>
                  <a:lnTo>
                    <a:pt x="296" y="1000"/>
                  </a:lnTo>
                  <a:lnTo>
                    <a:pt x="237" y="979"/>
                  </a:lnTo>
                  <a:lnTo>
                    <a:pt x="178" y="979"/>
                  </a:lnTo>
                  <a:lnTo>
                    <a:pt x="138" y="939"/>
                  </a:lnTo>
                  <a:lnTo>
                    <a:pt x="79" y="898"/>
                  </a:lnTo>
                  <a:lnTo>
                    <a:pt x="119" y="898"/>
                  </a:lnTo>
                  <a:lnTo>
                    <a:pt x="178" y="837"/>
                  </a:lnTo>
                  <a:lnTo>
                    <a:pt x="178" y="816"/>
                  </a:lnTo>
                  <a:lnTo>
                    <a:pt x="138" y="735"/>
                  </a:lnTo>
                  <a:lnTo>
                    <a:pt x="99" y="714"/>
                  </a:lnTo>
                  <a:lnTo>
                    <a:pt x="60" y="714"/>
                  </a:lnTo>
                  <a:lnTo>
                    <a:pt x="40" y="735"/>
                  </a:lnTo>
                  <a:lnTo>
                    <a:pt x="0" y="816"/>
                  </a:lnTo>
                  <a:lnTo>
                    <a:pt x="60" y="939"/>
                  </a:lnTo>
                  <a:lnTo>
                    <a:pt x="178" y="1020"/>
                  </a:lnTo>
                  <a:lnTo>
                    <a:pt x="355" y="1061"/>
                  </a:lnTo>
                  <a:lnTo>
                    <a:pt x="532" y="1020"/>
                  </a:lnTo>
                  <a:lnTo>
                    <a:pt x="650" y="898"/>
                  </a:lnTo>
                  <a:lnTo>
                    <a:pt x="689" y="755"/>
                  </a:lnTo>
                  <a:lnTo>
                    <a:pt x="689" y="673"/>
                  </a:lnTo>
                  <a:lnTo>
                    <a:pt x="650" y="612"/>
                  </a:lnTo>
                  <a:lnTo>
                    <a:pt x="591" y="551"/>
                  </a:lnTo>
                  <a:lnTo>
                    <a:pt x="532" y="510"/>
                  </a:lnTo>
                  <a:lnTo>
                    <a:pt x="433" y="469"/>
                  </a:lnTo>
                  <a:lnTo>
                    <a:pt x="551" y="408"/>
                  </a:lnTo>
                  <a:lnTo>
                    <a:pt x="611" y="347"/>
                  </a:lnTo>
                  <a:lnTo>
                    <a:pt x="650" y="265"/>
                  </a:lnTo>
                  <a:lnTo>
                    <a:pt x="650" y="204"/>
                  </a:lnTo>
                  <a:lnTo>
                    <a:pt x="630" y="143"/>
                  </a:lnTo>
                  <a:lnTo>
                    <a:pt x="591" y="82"/>
                  </a:lnTo>
                  <a:lnTo>
                    <a:pt x="532" y="41"/>
                  </a:lnTo>
                  <a:lnTo>
                    <a:pt x="433" y="0"/>
                  </a:lnTo>
                  <a:lnTo>
                    <a:pt x="276" y="0"/>
                  </a:lnTo>
                  <a:lnTo>
                    <a:pt x="197" y="20"/>
                  </a:lnTo>
                  <a:lnTo>
                    <a:pt x="138" y="61"/>
                  </a:lnTo>
                  <a:lnTo>
                    <a:pt x="60" y="143"/>
                  </a:lnTo>
                  <a:lnTo>
                    <a:pt x="60" y="245"/>
                  </a:lnTo>
                  <a:lnTo>
                    <a:pt x="138" y="286"/>
                  </a:lnTo>
                  <a:lnTo>
                    <a:pt x="178" y="265"/>
                  </a:lnTo>
                  <a:lnTo>
                    <a:pt x="197" y="245"/>
                  </a:lnTo>
                  <a:lnTo>
                    <a:pt x="217" y="204"/>
                  </a:lnTo>
                  <a:lnTo>
                    <a:pt x="197" y="163"/>
                  </a:lnTo>
                  <a:lnTo>
                    <a:pt x="178" y="143"/>
                  </a:lnTo>
                  <a:lnTo>
                    <a:pt x="138" y="122"/>
                  </a:lnTo>
                  <a:lnTo>
                    <a:pt x="178" y="82"/>
                  </a:lnTo>
                  <a:lnTo>
                    <a:pt x="296" y="41"/>
                  </a:lnTo>
                  <a:lnTo>
                    <a:pt x="374" y="41"/>
                  </a:lnTo>
                  <a:lnTo>
                    <a:pt x="453" y="82"/>
                  </a:lnTo>
                  <a:lnTo>
                    <a:pt x="473" y="102"/>
                  </a:lnTo>
                  <a:lnTo>
                    <a:pt x="492" y="143"/>
                  </a:lnTo>
                  <a:lnTo>
                    <a:pt x="512" y="204"/>
                  </a:lnTo>
                  <a:lnTo>
                    <a:pt x="492" y="265"/>
                  </a:lnTo>
                  <a:lnTo>
                    <a:pt x="473" y="347"/>
                  </a:lnTo>
                  <a:lnTo>
                    <a:pt x="453" y="388"/>
                  </a:lnTo>
                  <a:lnTo>
                    <a:pt x="414" y="428"/>
                  </a:lnTo>
                  <a:lnTo>
                    <a:pt x="374" y="449"/>
                  </a:lnTo>
                  <a:lnTo>
                    <a:pt x="256" y="449"/>
                  </a:lnTo>
                  <a:lnTo>
                    <a:pt x="237" y="469"/>
                  </a:lnTo>
                  <a:lnTo>
                    <a:pt x="217" y="469"/>
                  </a:lnTo>
                  <a:lnTo>
                    <a:pt x="217" y="510"/>
                  </a:lnTo>
                  <a:lnTo>
                    <a:pt x="256" y="510"/>
                  </a:lnTo>
                  <a:lnTo>
                    <a:pt x="335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5" name="Freeform 323"/>
            <p:cNvSpPr>
              <a:spLocks noEditPoints="1"/>
            </p:cNvSpPr>
            <p:nvPr/>
          </p:nvSpPr>
          <p:spPr bwMode="auto">
            <a:xfrm>
              <a:off x="20763" y="5280"/>
              <a:ext cx="984" cy="999"/>
            </a:xfrm>
            <a:custGeom>
              <a:avLst/>
              <a:gdLst/>
              <a:ahLst/>
              <a:cxnLst>
                <a:cxn ang="0">
                  <a:pos x="688" y="81"/>
                </a:cxn>
                <a:cxn ang="0">
                  <a:pos x="590" y="20"/>
                </a:cxn>
                <a:cxn ang="0">
                  <a:pos x="334" y="61"/>
                </a:cxn>
                <a:cxn ang="0">
                  <a:pos x="59" y="408"/>
                </a:cxn>
                <a:cxn ang="0">
                  <a:pos x="39" y="836"/>
                </a:cxn>
                <a:cxn ang="0">
                  <a:pos x="295" y="999"/>
                </a:cxn>
                <a:cxn ang="0">
                  <a:pos x="492" y="918"/>
                </a:cxn>
                <a:cxn ang="0">
                  <a:pos x="590" y="897"/>
                </a:cxn>
                <a:cxn ang="0">
                  <a:pos x="688" y="999"/>
                </a:cxn>
                <a:cxn ang="0">
                  <a:pos x="846" y="959"/>
                </a:cxn>
                <a:cxn ang="0">
                  <a:pos x="924" y="877"/>
                </a:cxn>
                <a:cxn ang="0">
                  <a:pos x="964" y="775"/>
                </a:cxn>
                <a:cxn ang="0">
                  <a:pos x="984" y="673"/>
                </a:cxn>
                <a:cxn ang="0">
                  <a:pos x="964" y="653"/>
                </a:cxn>
                <a:cxn ang="0">
                  <a:pos x="944" y="632"/>
                </a:cxn>
                <a:cxn ang="0">
                  <a:pos x="924" y="673"/>
                </a:cxn>
                <a:cxn ang="0">
                  <a:pos x="865" y="877"/>
                </a:cxn>
                <a:cxn ang="0">
                  <a:pos x="767" y="959"/>
                </a:cxn>
                <a:cxn ang="0">
                  <a:pos x="708" y="938"/>
                </a:cxn>
                <a:cxn ang="0">
                  <a:pos x="747" y="632"/>
                </a:cxn>
                <a:cxn ang="0">
                  <a:pos x="767" y="551"/>
                </a:cxn>
                <a:cxn ang="0">
                  <a:pos x="787" y="408"/>
                </a:cxn>
                <a:cxn ang="0">
                  <a:pos x="826" y="306"/>
                </a:cxn>
                <a:cxn ang="0">
                  <a:pos x="846" y="183"/>
                </a:cxn>
                <a:cxn ang="0">
                  <a:pos x="865" y="81"/>
                </a:cxn>
                <a:cxn ang="0">
                  <a:pos x="806" y="40"/>
                </a:cxn>
                <a:cxn ang="0">
                  <a:pos x="728" y="102"/>
                </a:cxn>
                <a:cxn ang="0">
                  <a:pos x="570" y="714"/>
                </a:cxn>
                <a:cxn ang="0">
                  <a:pos x="531" y="795"/>
                </a:cxn>
                <a:cxn ang="0">
                  <a:pos x="393" y="918"/>
                </a:cxn>
                <a:cxn ang="0">
                  <a:pos x="295" y="959"/>
                </a:cxn>
                <a:cxn ang="0">
                  <a:pos x="177" y="877"/>
                </a:cxn>
                <a:cxn ang="0">
                  <a:pos x="157" y="795"/>
                </a:cxn>
                <a:cxn ang="0">
                  <a:pos x="177" y="591"/>
                </a:cxn>
                <a:cxn ang="0">
                  <a:pos x="275" y="265"/>
                </a:cxn>
                <a:cxn ang="0">
                  <a:pos x="452" y="61"/>
                </a:cxn>
                <a:cxn ang="0">
                  <a:pos x="610" y="102"/>
                </a:cxn>
                <a:cxn ang="0">
                  <a:pos x="688" y="204"/>
                </a:cxn>
                <a:cxn ang="0">
                  <a:pos x="570" y="714"/>
                </a:cxn>
              </a:cxnLst>
              <a:rect l="0" t="0" r="r" b="b"/>
              <a:pathLst>
                <a:path w="984" h="999">
                  <a:moveTo>
                    <a:pt x="708" y="142"/>
                  </a:moveTo>
                  <a:lnTo>
                    <a:pt x="688" y="81"/>
                  </a:lnTo>
                  <a:lnTo>
                    <a:pt x="629" y="40"/>
                  </a:lnTo>
                  <a:lnTo>
                    <a:pt x="590" y="20"/>
                  </a:lnTo>
                  <a:lnTo>
                    <a:pt x="511" y="0"/>
                  </a:lnTo>
                  <a:lnTo>
                    <a:pt x="334" y="61"/>
                  </a:lnTo>
                  <a:lnTo>
                    <a:pt x="177" y="204"/>
                  </a:lnTo>
                  <a:lnTo>
                    <a:pt x="59" y="408"/>
                  </a:lnTo>
                  <a:lnTo>
                    <a:pt x="0" y="653"/>
                  </a:lnTo>
                  <a:lnTo>
                    <a:pt x="39" y="836"/>
                  </a:lnTo>
                  <a:lnTo>
                    <a:pt x="137" y="959"/>
                  </a:lnTo>
                  <a:lnTo>
                    <a:pt x="295" y="999"/>
                  </a:lnTo>
                  <a:lnTo>
                    <a:pt x="373" y="999"/>
                  </a:lnTo>
                  <a:lnTo>
                    <a:pt x="492" y="918"/>
                  </a:lnTo>
                  <a:lnTo>
                    <a:pt x="570" y="836"/>
                  </a:lnTo>
                  <a:lnTo>
                    <a:pt x="590" y="897"/>
                  </a:lnTo>
                  <a:lnTo>
                    <a:pt x="629" y="959"/>
                  </a:lnTo>
                  <a:lnTo>
                    <a:pt x="688" y="999"/>
                  </a:lnTo>
                  <a:lnTo>
                    <a:pt x="806" y="999"/>
                  </a:lnTo>
                  <a:lnTo>
                    <a:pt x="846" y="959"/>
                  </a:lnTo>
                  <a:lnTo>
                    <a:pt x="885" y="938"/>
                  </a:lnTo>
                  <a:lnTo>
                    <a:pt x="924" y="877"/>
                  </a:lnTo>
                  <a:lnTo>
                    <a:pt x="944" y="836"/>
                  </a:lnTo>
                  <a:lnTo>
                    <a:pt x="964" y="775"/>
                  </a:lnTo>
                  <a:lnTo>
                    <a:pt x="964" y="714"/>
                  </a:lnTo>
                  <a:lnTo>
                    <a:pt x="984" y="673"/>
                  </a:lnTo>
                  <a:lnTo>
                    <a:pt x="984" y="653"/>
                  </a:lnTo>
                  <a:lnTo>
                    <a:pt x="964" y="653"/>
                  </a:lnTo>
                  <a:lnTo>
                    <a:pt x="964" y="632"/>
                  </a:lnTo>
                  <a:lnTo>
                    <a:pt x="944" y="632"/>
                  </a:lnTo>
                  <a:lnTo>
                    <a:pt x="924" y="653"/>
                  </a:lnTo>
                  <a:lnTo>
                    <a:pt x="924" y="673"/>
                  </a:lnTo>
                  <a:lnTo>
                    <a:pt x="905" y="755"/>
                  </a:lnTo>
                  <a:lnTo>
                    <a:pt x="865" y="877"/>
                  </a:lnTo>
                  <a:lnTo>
                    <a:pt x="846" y="918"/>
                  </a:lnTo>
                  <a:lnTo>
                    <a:pt x="767" y="959"/>
                  </a:lnTo>
                  <a:lnTo>
                    <a:pt x="728" y="959"/>
                  </a:lnTo>
                  <a:lnTo>
                    <a:pt x="708" y="938"/>
                  </a:lnTo>
                  <a:lnTo>
                    <a:pt x="708" y="755"/>
                  </a:lnTo>
                  <a:lnTo>
                    <a:pt x="747" y="632"/>
                  </a:lnTo>
                  <a:lnTo>
                    <a:pt x="747" y="591"/>
                  </a:lnTo>
                  <a:lnTo>
                    <a:pt x="767" y="551"/>
                  </a:lnTo>
                  <a:lnTo>
                    <a:pt x="767" y="489"/>
                  </a:lnTo>
                  <a:lnTo>
                    <a:pt x="787" y="408"/>
                  </a:lnTo>
                  <a:lnTo>
                    <a:pt x="806" y="367"/>
                  </a:lnTo>
                  <a:lnTo>
                    <a:pt x="826" y="306"/>
                  </a:lnTo>
                  <a:lnTo>
                    <a:pt x="826" y="244"/>
                  </a:lnTo>
                  <a:lnTo>
                    <a:pt x="846" y="183"/>
                  </a:lnTo>
                  <a:lnTo>
                    <a:pt x="865" y="142"/>
                  </a:lnTo>
                  <a:lnTo>
                    <a:pt x="865" y="81"/>
                  </a:lnTo>
                  <a:lnTo>
                    <a:pt x="846" y="61"/>
                  </a:lnTo>
                  <a:lnTo>
                    <a:pt x="806" y="40"/>
                  </a:lnTo>
                  <a:lnTo>
                    <a:pt x="767" y="61"/>
                  </a:lnTo>
                  <a:lnTo>
                    <a:pt x="728" y="102"/>
                  </a:lnTo>
                  <a:lnTo>
                    <a:pt x="708" y="142"/>
                  </a:lnTo>
                  <a:close/>
                  <a:moveTo>
                    <a:pt x="570" y="714"/>
                  </a:moveTo>
                  <a:lnTo>
                    <a:pt x="570" y="755"/>
                  </a:lnTo>
                  <a:lnTo>
                    <a:pt x="531" y="795"/>
                  </a:lnTo>
                  <a:lnTo>
                    <a:pt x="472" y="877"/>
                  </a:lnTo>
                  <a:lnTo>
                    <a:pt x="393" y="918"/>
                  </a:lnTo>
                  <a:lnTo>
                    <a:pt x="334" y="938"/>
                  </a:lnTo>
                  <a:lnTo>
                    <a:pt x="295" y="959"/>
                  </a:lnTo>
                  <a:lnTo>
                    <a:pt x="216" y="918"/>
                  </a:lnTo>
                  <a:lnTo>
                    <a:pt x="177" y="877"/>
                  </a:lnTo>
                  <a:lnTo>
                    <a:pt x="177" y="836"/>
                  </a:lnTo>
                  <a:lnTo>
                    <a:pt x="157" y="795"/>
                  </a:lnTo>
                  <a:lnTo>
                    <a:pt x="157" y="755"/>
                  </a:lnTo>
                  <a:lnTo>
                    <a:pt x="177" y="591"/>
                  </a:lnTo>
                  <a:lnTo>
                    <a:pt x="216" y="408"/>
                  </a:lnTo>
                  <a:lnTo>
                    <a:pt x="275" y="265"/>
                  </a:lnTo>
                  <a:lnTo>
                    <a:pt x="393" y="102"/>
                  </a:lnTo>
                  <a:lnTo>
                    <a:pt x="452" y="61"/>
                  </a:lnTo>
                  <a:lnTo>
                    <a:pt x="570" y="61"/>
                  </a:lnTo>
                  <a:lnTo>
                    <a:pt x="610" y="102"/>
                  </a:lnTo>
                  <a:lnTo>
                    <a:pt x="649" y="122"/>
                  </a:lnTo>
                  <a:lnTo>
                    <a:pt x="688" y="204"/>
                  </a:lnTo>
                  <a:lnTo>
                    <a:pt x="688" y="285"/>
                  </a:lnTo>
                  <a:lnTo>
                    <a:pt x="570" y="7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6" name="Freeform 324"/>
            <p:cNvSpPr>
              <a:spLocks/>
            </p:cNvSpPr>
            <p:nvPr/>
          </p:nvSpPr>
          <p:spPr bwMode="auto">
            <a:xfrm>
              <a:off x="21884" y="5871"/>
              <a:ext cx="905" cy="715"/>
            </a:xfrm>
            <a:custGeom>
              <a:avLst/>
              <a:gdLst/>
              <a:ahLst/>
              <a:cxnLst>
                <a:cxn ang="0">
                  <a:pos x="99" y="653"/>
                </a:cxn>
                <a:cxn ang="0">
                  <a:pos x="99" y="694"/>
                </a:cxn>
                <a:cxn ang="0">
                  <a:pos x="138" y="715"/>
                </a:cxn>
                <a:cxn ang="0">
                  <a:pos x="197" y="674"/>
                </a:cxn>
                <a:cxn ang="0">
                  <a:pos x="217" y="613"/>
                </a:cxn>
                <a:cxn ang="0">
                  <a:pos x="236" y="531"/>
                </a:cxn>
                <a:cxn ang="0">
                  <a:pos x="256" y="449"/>
                </a:cxn>
                <a:cxn ang="0">
                  <a:pos x="276" y="347"/>
                </a:cxn>
                <a:cxn ang="0">
                  <a:pos x="295" y="266"/>
                </a:cxn>
                <a:cxn ang="0">
                  <a:pos x="335" y="204"/>
                </a:cxn>
                <a:cxn ang="0">
                  <a:pos x="512" y="62"/>
                </a:cxn>
                <a:cxn ang="0">
                  <a:pos x="630" y="82"/>
                </a:cxn>
                <a:cxn ang="0">
                  <a:pos x="650" y="164"/>
                </a:cxn>
                <a:cxn ang="0">
                  <a:pos x="551" y="531"/>
                </a:cxn>
                <a:cxn ang="0">
                  <a:pos x="571" y="653"/>
                </a:cxn>
                <a:cxn ang="0">
                  <a:pos x="650" y="694"/>
                </a:cxn>
                <a:cxn ang="0">
                  <a:pos x="748" y="694"/>
                </a:cxn>
                <a:cxn ang="0">
                  <a:pos x="827" y="633"/>
                </a:cxn>
                <a:cxn ang="0">
                  <a:pos x="905" y="490"/>
                </a:cxn>
                <a:cxn ang="0">
                  <a:pos x="866" y="449"/>
                </a:cxn>
                <a:cxn ang="0">
                  <a:pos x="827" y="551"/>
                </a:cxn>
                <a:cxn ang="0">
                  <a:pos x="728" y="653"/>
                </a:cxn>
                <a:cxn ang="0">
                  <a:pos x="650" y="633"/>
                </a:cxn>
                <a:cxn ang="0">
                  <a:pos x="669" y="572"/>
                </a:cxn>
                <a:cxn ang="0">
                  <a:pos x="709" y="449"/>
                </a:cxn>
                <a:cxn ang="0">
                  <a:pos x="768" y="245"/>
                </a:cxn>
                <a:cxn ang="0">
                  <a:pos x="728" y="82"/>
                </a:cxn>
                <a:cxn ang="0">
                  <a:pos x="650" y="21"/>
                </a:cxn>
                <a:cxn ang="0">
                  <a:pos x="571" y="0"/>
                </a:cxn>
                <a:cxn ang="0">
                  <a:pos x="414" y="62"/>
                </a:cxn>
                <a:cxn ang="0">
                  <a:pos x="315" y="164"/>
                </a:cxn>
                <a:cxn ang="0">
                  <a:pos x="236" y="21"/>
                </a:cxn>
                <a:cxn ang="0">
                  <a:pos x="158" y="0"/>
                </a:cxn>
                <a:cxn ang="0">
                  <a:pos x="79" y="62"/>
                </a:cxn>
                <a:cxn ang="0">
                  <a:pos x="0" y="184"/>
                </a:cxn>
                <a:cxn ang="0">
                  <a:pos x="40" y="266"/>
                </a:cxn>
                <a:cxn ang="0">
                  <a:pos x="59" y="225"/>
                </a:cxn>
                <a:cxn ang="0">
                  <a:pos x="118" y="62"/>
                </a:cxn>
                <a:cxn ang="0">
                  <a:pos x="197" y="82"/>
                </a:cxn>
                <a:cxn ang="0">
                  <a:pos x="217" y="123"/>
                </a:cxn>
                <a:cxn ang="0">
                  <a:pos x="177" y="266"/>
                </a:cxn>
                <a:cxn ang="0">
                  <a:pos x="158" y="347"/>
                </a:cxn>
                <a:cxn ang="0">
                  <a:pos x="99" y="592"/>
                </a:cxn>
              </a:cxnLst>
              <a:rect l="0" t="0" r="r" b="b"/>
              <a:pathLst>
                <a:path w="905" h="715">
                  <a:moveTo>
                    <a:pt x="99" y="592"/>
                  </a:moveTo>
                  <a:lnTo>
                    <a:pt x="99" y="653"/>
                  </a:lnTo>
                  <a:lnTo>
                    <a:pt x="79" y="653"/>
                  </a:lnTo>
                  <a:lnTo>
                    <a:pt x="99" y="694"/>
                  </a:lnTo>
                  <a:lnTo>
                    <a:pt x="118" y="694"/>
                  </a:lnTo>
                  <a:lnTo>
                    <a:pt x="138" y="715"/>
                  </a:lnTo>
                  <a:lnTo>
                    <a:pt x="177" y="694"/>
                  </a:lnTo>
                  <a:lnTo>
                    <a:pt x="197" y="674"/>
                  </a:lnTo>
                  <a:lnTo>
                    <a:pt x="197" y="653"/>
                  </a:lnTo>
                  <a:lnTo>
                    <a:pt x="217" y="613"/>
                  </a:lnTo>
                  <a:lnTo>
                    <a:pt x="217" y="572"/>
                  </a:lnTo>
                  <a:lnTo>
                    <a:pt x="236" y="531"/>
                  </a:lnTo>
                  <a:lnTo>
                    <a:pt x="236" y="490"/>
                  </a:lnTo>
                  <a:lnTo>
                    <a:pt x="256" y="449"/>
                  </a:lnTo>
                  <a:lnTo>
                    <a:pt x="276" y="388"/>
                  </a:lnTo>
                  <a:lnTo>
                    <a:pt x="276" y="347"/>
                  </a:lnTo>
                  <a:lnTo>
                    <a:pt x="295" y="306"/>
                  </a:lnTo>
                  <a:lnTo>
                    <a:pt x="295" y="266"/>
                  </a:lnTo>
                  <a:lnTo>
                    <a:pt x="315" y="245"/>
                  </a:lnTo>
                  <a:lnTo>
                    <a:pt x="335" y="204"/>
                  </a:lnTo>
                  <a:lnTo>
                    <a:pt x="453" y="82"/>
                  </a:lnTo>
                  <a:lnTo>
                    <a:pt x="512" y="62"/>
                  </a:lnTo>
                  <a:lnTo>
                    <a:pt x="610" y="62"/>
                  </a:lnTo>
                  <a:lnTo>
                    <a:pt x="630" y="82"/>
                  </a:lnTo>
                  <a:lnTo>
                    <a:pt x="650" y="123"/>
                  </a:lnTo>
                  <a:lnTo>
                    <a:pt x="650" y="164"/>
                  </a:lnTo>
                  <a:lnTo>
                    <a:pt x="610" y="408"/>
                  </a:lnTo>
                  <a:lnTo>
                    <a:pt x="551" y="531"/>
                  </a:lnTo>
                  <a:lnTo>
                    <a:pt x="551" y="613"/>
                  </a:lnTo>
                  <a:lnTo>
                    <a:pt x="571" y="653"/>
                  </a:lnTo>
                  <a:lnTo>
                    <a:pt x="610" y="694"/>
                  </a:lnTo>
                  <a:lnTo>
                    <a:pt x="650" y="694"/>
                  </a:lnTo>
                  <a:lnTo>
                    <a:pt x="689" y="715"/>
                  </a:lnTo>
                  <a:lnTo>
                    <a:pt x="748" y="694"/>
                  </a:lnTo>
                  <a:lnTo>
                    <a:pt x="787" y="674"/>
                  </a:lnTo>
                  <a:lnTo>
                    <a:pt x="827" y="633"/>
                  </a:lnTo>
                  <a:lnTo>
                    <a:pt x="866" y="572"/>
                  </a:lnTo>
                  <a:lnTo>
                    <a:pt x="905" y="490"/>
                  </a:lnTo>
                  <a:lnTo>
                    <a:pt x="905" y="449"/>
                  </a:lnTo>
                  <a:lnTo>
                    <a:pt x="866" y="449"/>
                  </a:lnTo>
                  <a:lnTo>
                    <a:pt x="846" y="470"/>
                  </a:lnTo>
                  <a:lnTo>
                    <a:pt x="827" y="551"/>
                  </a:lnTo>
                  <a:lnTo>
                    <a:pt x="787" y="613"/>
                  </a:lnTo>
                  <a:lnTo>
                    <a:pt x="728" y="653"/>
                  </a:lnTo>
                  <a:lnTo>
                    <a:pt x="689" y="674"/>
                  </a:lnTo>
                  <a:lnTo>
                    <a:pt x="650" y="633"/>
                  </a:lnTo>
                  <a:lnTo>
                    <a:pt x="650" y="592"/>
                  </a:lnTo>
                  <a:lnTo>
                    <a:pt x="669" y="572"/>
                  </a:lnTo>
                  <a:lnTo>
                    <a:pt x="669" y="531"/>
                  </a:lnTo>
                  <a:lnTo>
                    <a:pt x="709" y="449"/>
                  </a:lnTo>
                  <a:lnTo>
                    <a:pt x="748" y="327"/>
                  </a:lnTo>
                  <a:lnTo>
                    <a:pt x="768" y="245"/>
                  </a:lnTo>
                  <a:lnTo>
                    <a:pt x="768" y="123"/>
                  </a:lnTo>
                  <a:lnTo>
                    <a:pt x="728" y="82"/>
                  </a:lnTo>
                  <a:lnTo>
                    <a:pt x="709" y="41"/>
                  </a:lnTo>
                  <a:lnTo>
                    <a:pt x="650" y="21"/>
                  </a:lnTo>
                  <a:lnTo>
                    <a:pt x="610" y="0"/>
                  </a:lnTo>
                  <a:lnTo>
                    <a:pt x="571" y="0"/>
                  </a:lnTo>
                  <a:lnTo>
                    <a:pt x="492" y="21"/>
                  </a:lnTo>
                  <a:lnTo>
                    <a:pt x="414" y="62"/>
                  </a:lnTo>
                  <a:lnTo>
                    <a:pt x="354" y="102"/>
                  </a:lnTo>
                  <a:lnTo>
                    <a:pt x="315" y="164"/>
                  </a:lnTo>
                  <a:lnTo>
                    <a:pt x="315" y="102"/>
                  </a:lnTo>
                  <a:lnTo>
                    <a:pt x="236" y="21"/>
                  </a:lnTo>
                  <a:lnTo>
                    <a:pt x="197" y="0"/>
                  </a:lnTo>
                  <a:lnTo>
                    <a:pt x="158" y="0"/>
                  </a:lnTo>
                  <a:lnTo>
                    <a:pt x="99" y="21"/>
                  </a:lnTo>
                  <a:lnTo>
                    <a:pt x="79" y="62"/>
                  </a:lnTo>
                  <a:lnTo>
                    <a:pt x="40" y="102"/>
                  </a:lnTo>
                  <a:lnTo>
                    <a:pt x="0" y="184"/>
                  </a:lnTo>
                  <a:lnTo>
                    <a:pt x="0" y="266"/>
                  </a:lnTo>
                  <a:lnTo>
                    <a:pt x="40" y="266"/>
                  </a:lnTo>
                  <a:lnTo>
                    <a:pt x="40" y="245"/>
                  </a:lnTo>
                  <a:lnTo>
                    <a:pt x="59" y="225"/>
                  </a:lnTo>
                  <a:lnTo>
                    <a:pt x="99" y="102"/>
                  </a:lnTo>
                  <a:lnTo>
                    <a:pt x="118" y="62"/>
                  </a:lnTo>
                  <a:lnTo>
                    <a:pt x="177" y="62"/>
                  </a:lnTo>
                  <a:lnTo>
                    <a:pt x="197" y="82"/>
                  </a:lnTo>
                  <a:lnTo>
                    <a:pt x="197" y="102"/>
                  </a:lnTo>
                  <a:lnTo>
                    <a:pt x="217" y="123"/>
                  </a:lnTo>
                  <a:lnTo>
                    <a:pt x="197" y="184"/>
                  </a:lnTo>
                  <a:lnTo>
                    <a:pt x="177" y="266"/>
                  </a:lnTo>
                  <a:lnTo>
                    <a:pt x="177" y="306"/>
                  </a:lnTo>
                  <a:lnTo>
                    <a:pt x="158" y="347"/>
                  </a:lnTo>
                  <a:lnTo>
                    <a:pt x="158" y="408"/>
                  </a:lnTo>
                  <a:lnTo>
                    <a:pt x="99" y="5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7" name="Freeform 325"/>
            <p:cNvSpPr>
              <a:spLocks/>
            </p:cNvSpPr>
            <p:nvPr/>
          </p:nvSpPr>
          <p:spPr bwMode="auto">
            <a:xfrm>
              <a:off x="23006" y="6137"/>
              <a:ext cx="1004" cy="81"/>
            </a:xfrm>
            <a:custGeom>
              <a:avLst/>
              <a:gdLst/>
              <a:ahLst/>
              <a:cxnLst>
                <a:cxn ang="0">
                  <a:pos x="964" y="81"/>
                </a:cxn>
                <a:cxn ang="0">
                  <a:pos x="984" y="81"/>
                </a:cxn>
                <a:cxn ang="0">
                  <a:pos x="1004" y="61"/>
                </a:cxn>
                <a:cxn ang="0">
                  <a:pos x="1004" y="20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0"/>
                </a:cxn>
                <a:cxn ang="0">
                  <a:pos x="0" y="61"/>
                </a:cxn>
                <a:cxn ang="0">
                  <a:pos x="20" y="81"/>
                </a:cxn>
                <a:cxn ang="0">
                  <a:pos x="59" y="81"/>
                </a:cxn>
                <a:cxn ang="0">
                  <a:pos x="964" y="81"/>
                </a:cxn>
              </a:cxnLst>
              <a:rect l="0" t="0" r="r" b="b"/>
              <a:pathLst>
                <a:path w="1004" h="81">
                  <a:moveTo>
                    <a:pt x="964" y="81"/>
                  </a:moveTo>
                  <a:lnTo>
                    <a:pt x="984" y="81"/>
                  </a:lnTo>
                  <a:lnTo>
                    <a:pt x="1004" y="61"/>
                  </a:lnTo>
                  <a:lnTo>
                    <a:pt x="1004" y="20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61"/>
                  </a:lnTo>
                  <a:lnTo>
                    <a:pt x="20" y="81"/>
                  </a:lnTo>
                  <a:lnTo>
                    <a:pt x="59" y="81"/>
                  </a:lnTo>
                  <a:lnTo>
                    <a:pt x="964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8" name="Freeform 326"/>
            <p:cNvSpPr>
              <a:spLocks/>
            </p:cNvSpPr>
            <p:nvPr/>
          </p:nvSpPr>
          <p:spPr bwMode="auto">
            <a:xfrm>
              <a:off x="24344" y="5545"/>
              <a:ext cx="551" cy="1020"/>
            </a:xfrm>
            <a:custGeom>
              <a:avLst/>
              <a:gdLst/>
              <a:ahLst/>
              <a:cxnLst>
                <a:cxn ang="0">
                  <a:pos x="335" y="41"/>
                </a:cxn>
                <a:cxn ang="0">
                  <a:pos x="335" y="0"/>
                </a:cxn>
                <a:cxn ang="0">
                  <a:pos x="295" y="0"/>
                </a:cxn>
                <a:cxn ang="0">
                  <a:pos x="177" y="81"/>
                </a:cxn>
                <a:cxn ang="0">
                  <a:pos x="98" y="81"/>
                </a:cxn>
                <a:cxn ang="0">
                  <a:pos x="59" y="102"/>
                </a:cxn>
                <a:cxn ang="0">
                  <a:pos x="0" y="102"/>
                </a:cxn>
                <a:cxn ang="0">
                  <a:pos x="0" y="143"/>
                </a:cxn>
                <a:cxn ang="0">
                  <a:pos x="98" y="143"/>
                </a:cxn>
                <a:cxn ang="0">
                  <a:pos x="217" y="102"/>
                </a:cxn>
                <a:cxn ang="0">
                  <a:pos x="217" y="939"/>
                </a:cxn>
                <a:cxn ang="0">
                  <a:pos x="197" y="939"/>
                </a:cxn>
                <a:cxn ang="0">
                  <a:pos x="177" y="959"/>
                </a:cxn>
                <a:cxn ang="0">
                  <a:pos x="20" y="959"/>
                </a:cxn>
                <a:cxn ang="0">
                  <a:pos x="20" y="1020"/>
                </a:cxn>
                <a:cxn ang="0">
                  <a:pos x="551" y="1020"/>
                </a:cxn>
                <a:cxn ang="0">
                  <a:pos x="551" y="959"/>
                </a:cxn>
                <a:cxn ang="0">
                  <a:pos x="394" y="959"/>
                </a:cxn>
                <a:cxn ang="0">
                  <a:pos x="354" y="939"/>
                </a:cxn>
                <a:cxn ang="0">
                  <a:pos x="335" y="918"/>
                </a:cxn>
                <a:cxn ang="0">
                  <a:pos x="335" y="898"/>
                </a:cxn>
                <a:cxn ang="0">
                  <a:pos x="335" y="41"/>
                </a:cxn>
              </a:cxnLst>
              <a:rect l="0" t="0" r="r" b="b"/>
              <a:pathLst>
                <a:path w="551" h="1020">
                  <a:moveTo>
                    <a:pt x="335" y="41"/>
                  </a:moveTo>
                  <a:lnTo>
                    <a:pt x="335" y="0"/>
                  </a:lnTo>
                  <a:lnTo>
                    <a:pt x="295" y="0"/>
                  </a:lnTo>
                  <a:lnTo>
                    <a:pt x="177" y="81"/>
                  </a:lnTo>
                  <a:lnTo>
                    <a:pt x="98" y="81"/>
                  </a:lnTo>
                  <a:lnTo>
                    <a:pt x="59" y="102"/>
                  </a:lnTo>
                  <a:lnTo>
                    <a:pt x="0" y="102"/>
                  </a:lnTo>
                  <a:lnTo>
                    <a:pt x="0" y="143"/>
                  </a:lnTo>
                  <a:lnTo>
                    <a:pt x="98" y="143"/>
                  </a:lnTo>
                  <a:lnTo>
                    <a:pt x="217" y="102"/>
                  </a:lnTo>
                  <a:lnTo>
                    <a:pt x="217" y="939"/>
                  </a:lnTo>
                  <a:lnTo>
                    <a:pt x="197" y="939"/>
                  </a:lnTo>
                  <a:lnTo>
                    <a:pt x="177" y="959"/>
                  </a:lnTo>
                  <a:lnTo>
                    <a:pt x="20" y="959"/>
                  </a:lnTo>
                  <a:lnTo>
                    <a:pt x="20" y="1020"/>
                  </a:lnTo>
                  <a:lnTo>
                    <a:pt x="551" y="1020"/>
                  </a:lnTo>
                  <a:lnTo>
                    <a:pt x="551" y="959"/>
                  </a:lnTo>
                  <a:lnTo>
                    <a:pt x="394" y="959"/>
                  </a:lnTo>
                  <a:lnTo>
                    <a:pt x="354" y="939"/>
                  </a:lnTo>
                  <a:lnTo>
                    <a:pt x="335" y="918"/>
                  </a:lnTo>
                  <a:lnTo>
                    <a:pt x="335" y="898"/>
                  </a:lnTo>
                  <a:lnTo>
                    <a:pt x="335" y="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9" name="Freeform 327"/>
            <p:cNvSpPr>
              <a:spLocks/>
            </p:cNvSpPr>
            <p:nvPr/>
          </p:nvSpPr>
          <p:spPr bwMode="auto">
            <a:xfrm>
              <a:off x="25210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5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5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5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7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4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4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5" y="653"/>
                  </a:lnTo>
                  <a:lnTo>
                    <a:pt x="945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0" name="Freeform 328"/>
            <p:cNvSpPr>
              <a:spLocks/>
            </p:cNvSpPr>
            <p:nvPr/>
          </p:nvSpPr>
          <p:spPr bwMode="auto">
            <a:xfrm>
              <a:off x="26430" y="4667"/>
              <a:ext cx="905" cy="694"/>
            </a:xfrm>
            <a:custGeom>
              <a:avLst/>
              <a:gdLst/>
              <a:ahLst/>
              <a:cxnLst>
                <a:cxn ang="0">
                  <a:pos x="98" y="633"/>
                </a:cxn>
                <a:cxn ang="0">
                  <a:pos x="98" y="674"/>
                </a:cxn>
                <a:cxn ang="0">
                  <a:pos x="138" y="694"/>
                </a:cxn>
                <a:cxn ang="0">
                  <a:pos x="197" y="653"/>
                </a:cxn>
                <a:cxn ang="0">
                  <a:pos x="216" y="592"/>
                </a:cxn>
                <a:cxn ang="0">
                  <a:pos x="236" y="511"/>
                </a:cxn>
                <a:cxn ang="0">
                  <a:pos x="256" y="429"/>
                </a:cxn>
                <a:cxn ang="0">
                  <a:pos x="276" y="327"/>
                </a:cxn>
                <a:cxn ang="0">
                  <a:pos x="295" y="245"/>
                </a:cxn>
                <a:cxn ang="0">
                  <a:pos x="335" y="184"/>
                </a:cxn>
                <a:cxn ang="0">
                  <a:pos x="512" y="41"/>
                </a:cxn>
                <a:cxn ang="0">
                  <a:pos x="630" y="62"/>
                </a:cxn>
                <a:cxn ang="0">
                  <a:pos x="649" y="143"/>
                </a:cxn>
                <a:cxn ang="0">
                  <a:pos x="551" y="511"/>
                </a:cxn>
                <a:cxn ang="0">
                  <a:pos x="571" y="633"/>
                </a:cxn>
                <a:cxn ang="0">
                  <a:pos x="649" y="674"/>
                </a:cxn>
                <a:cxn ang="0">
                  <a:pos x="748" y="674"/>
                </a:cxn>
                <a:cxn ang="0">
                  <a:pos x="827" y="613"/>
                </a:cxn>
                <a:cxn ang="0">
                  <a:pos x="905" y="470"/>
                </a:cxn>
                <a:cxn ang="0">
                  <a:pos x="866" y="429"/>
                </a:cxn>
                <a:cxn ang="0">
                  <a:pos x="827" y="531"/>
                </a:cxn>
                <a:cxn ang="0">
                  <a:pos x="728" y="633"/>
                </a:cxn>
                <a:cxn ang="0">
                  <a:pos x="649" y="613"/>
                </a:cxn>
                <a:cxn ang="0">
                  <a:pos x="669" y="551"/>
                </a:cxn>
                <a:cxn ang="0">
                  <a:pos x="708" y="429"/>
                </a:cxn>
                <a:cxn ang="0">
                  <a:pos x="767" y="225"/>
                </a:cxn>
                <a:cxn ang="0">
                  <a:pos x="728" y="62"/>
                </a:cxn>
                <a:cxn ang="0">
                  <a:pos x="649" y="0"/>
                </a:cxn>
                <a:cxn ang="0">
                  <a:pos x="453" y="21"/>
                </a:cxn>
                <a:cxn ang="0">
                  <a:pos x="315" y="143"/>
                </a:cxn>
                <a:cxn ang="0">
                  <a:pos x="236" y="0"/>
                </a:cxn>
                <a:cxn ang="0">
                  <a:pos x="79" y="21"/>
                </a:cxn>
                <a:cxn ang="0">
                  <a:pos x="0" y="164"/>
                </a:cxn>
                <a:cxn ang="0">
                  <a:pos x="39" y="245"/>
                </a:cxn>
                <a:cxn ang="0">
                  <a:pos x="59" y="204"/>
                </a:cxn>
                <a:cxn ang="0">
                  <a:pos x="118" y="41"/>
                </a:cxn>
                <a:cxn ang="0">
                  <a:pos x="197" y="62"/>
                </a:cxn>
                <a:cxn ang="0">
                  <a:pos x="216" y="102"/>
                </a:cxn>
                <a:cxn ang="0">
                  <a:pos x="177" y="245"/>
                </a:cxn>
                <a:cxn ang="0">
                  <a:pos x="157" y="327"/>
                </a:cxn>
                <a:cxn ang="0">
                  <a:pos x="98" y="572"/>
                </a:cxn>
              </a:cxnLst>
              <a:rect l="0" t="0" r="r" b="b"/>
              <a:pathLst>
                <a:path w="905" h="694">
                  <a:moveTo>
                    <a:pt x="98" y="572"/>
                  </a:moveTo>
                  <a:lnTo>
                    <a:pt x="98" y="633"/>
                  </a:lnTo>
                  <a:lnTo>
                    <a:pt x="79" y="633"/>
                  </a:lnTo>
                  <a:lnTo>
                    <a:pt x="98" y="674"/>
                  </a:lnTo>
                  <a:lnTo>
                    <a:pt x="118" y="674"/>
                  </a:lnTo>
                  <a:lnTo>
                    <a:pt x="138" y="694"/>
                  </a:lnTo>
                  <a:lnTo>
                    <a:pt x="177" y="674"/>
                  </a:lnTo>
                  <a:lnTo>
                    <a:pt x="197" y="653"/>
                  </a:lnTo>
                  <a:lnTo>
                    <a:pt x="197" y="633"/>
                  </a:lnTo>
                  <a:lnTo>
                    <a:pt x="216" y="592"/>
                  </a:lnTo>
                  <a:lnTo>
                    <a:pt x="216" y="551"/>
                  </a:lnTo>
                  <a:lnTo>
                    <a:pt x="236" y="511"/>
                  </a:lnTo>
                  <a:lnTo>
                    <a:pt x="236" y="470"/>
                  </a:lnTo>
                  <a:lnTo>
                    <a:pt x="256" y="429"/>
                  </a:lnTo>
                  <a:lnTo>
                    <a:pt x="276" y="368"/>
                  </a:lnTo>
                  <a:lnTo>
                    <a:pt x="276" y="327"/>
                  </a:lnTo>
                  <a:lnTo>
                    <a:pt x="295" y="286"/>
                  </a:lnTo>
                  <a:lnTo>
                    <a:pt x="295" y="245"/>
                  </a:lnTo>
                  <a:lnTo>
                    <a:pt x="315" y="225"/>
                  </a:lnTo>
                  <a:lnTo>
                    <a:pt x="335" y="184"/>
                  </a:lnTo>
                  <a:lnTo>
                    <a:pt x="453" y="62"/>
                  </a:lnTo>
                  <a:lnTo>
                    <a:pt x="512" y="41"/>
                  </a:lnTo>
                  <a:lnTo>
                    <a:pt x="610" y="41"/>
                  </a:lnTo>
                  <a:lnTo>
                    <a:pt x="630" y="62"/>
                  </a:lnTo>
                  <a:lnTo>
                    <a:pt x="649" y="102"/>
                  </a:lnTo>
                  <a:lnTo>
                    <a:pt x="649" y="143"/>
                  </a:lnTo>
                  <a:lnTo>
                    <a:pt x="610" y="388"/>
                  </a:lnTo>
                  <a:lnTo>
                    <a:pt x="551" y="511"/>
                  </a:lnTo>
                  <a:lnTo>
                    <a:pt x="551" y="592"/>
                  </a:lnTo>
                  <a:lnTo>
                    <a:pt x="571" y="633"/>
                  </a:lnTo>
                  <a:lnTo>
                    <a:pt x="610" y="674"/>
                  </a:lnTo>
                  <a:lnTo>
                    <a:pt x="649" y="674"/>
                  </a:lnTo>
                  <a:lnTo>
                    <a:pt x="689" y="694"/>
                  </a:lnTo>
                  <a:lnTo>
                    <a:pt x="748" y="674"/>
                  </a:lnTo>
                  <a:lnTo>
                    <a:pt x="787" y="653"/>
                  </a:lnTo>
                  <a:lnTo>
                    <a:pt x="827" y="613"/>
                  </a:lnTo>
                  <a:lnTo>
                    <a:pt x="866" y="551"/>
                  </a:lnTo>
                  <a:lnTo>
                    <a:pt x="905" y="470"/>
                  </a:lnTo>
                  <a:lnTo>
                    <a:pt x="905" y="429"/>
                  </a:lnTo>
                  <a:lnTo>
                    <a:pt x="866" y="429"/>
                  </a:lnTo>
                  <a:lnTo>
                    <a:pt x="846" y="449"/>
                  </a:lnTo>
                  <a:lnTo>
                    <a:pt x="827" y="531"/>
                  </a:lnTo>
                  <a:lnTo>
                    <a:pt x="787" y="592"/>
                  </a:lnTo>
                  <a:lnTo>
                    <a:pt x="728" y="633"/>
                  </a:lnTo>
                  <a:lnTo>
                    <a:pt x="689" y="653"/>
                  </a:lnTo>
                  <a:lnTo>
                    <a:pt x="649" y="613"/>
                  </a:lnTo>
                  <a:lnTo>
                    <a:pt x="649" y="572"/>
                  </a:lnTo>
                  <a:lnTo>
                    <a:pt x="669" y="551"/>
                  </a:lnTo>
                  <a:lnTo>
                    <a:pt x="669" y="511"/>
                  </a:lnTo>
                  <a:lnTo>
                    <a:pt x="708" y="429"/>
                  </a:lnTo>
                  <a:lnTo>
                    <a:pt x="748" y="306"/>
                  </a:lnTo>
                  <a:lnTo>
                    <a:pt x="767" y="225"/>
                  </a:lnTo>
                  <a:lnTo>
                    <a:pt x="767" y="102"/>
                  </a:lnTo>
                  <a:lnTo>
                    <a:pt x="728" y="62"/>
                  </a:lnTo>
                  <a:lnTo>
                    <a:pt x="708" y="21"/>
                  </a:lnTo>
                  <a:lnTo>
                    <a:pt x="649" y="0"/>
                  </a:lnTo>
                  <a:lnTo>
                    <a:pt x="512" y="0"/>
                  </a:lnTo>
                  <a:lnTo>
                    <a:pt x="453" y="21"/>
                  </a:lnTo>
                  <a:lnTo>
                    <a:pt x="394" y="62"/>
                  </a:lnTo>
                  <a:lnTo>
                    <a:pt x="315" y="143"/>
                  </a:lnTo>
                  <a:lnTo>
                    <a:pt x="315" y="82"/>
                  </a:lnTo>
                  <a:lnTo>
                    <a:pt x="236" y="0"/>
                  </a:lnTo>
                  <a:lnTo>
                    <a:pt x="118" y="0"/>
                  </a:lnTo>
                  <a:lnTo>
                    <a:pt x="79" y="21"/>
                  </a:lnTo>
                  <a:lnTo>
                    <a:pt x="59" y="41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39" y="245"/>
                  </a:lnTo>
                  <a:lnTo>
                    <a:pt x="39" y="225"/>
                  </a:lnTo>
                  <a:lnTo>
                    <a:pt x="59" y="204"/>
                  </a:lnTo>
                  <a:lnTo>
                    <a:pt x="98" y="82"/>
                  </a:lnTo>
                  <a:lnTo>
                    <a:pt x="118" y="41"/>
                  </a:lnTo>
                  <a:lnTo>
                    <a:pt x="177" y="41"/>
                  </a:lnTo>
                  <a:lnTo>
                    <a:pt x="197" y="62"/>
                  </a:lnTo>
                  <a:lnTo>
                    <a:pt x="197" y="82"/>
                  </a:lnTo>
                  <a:lnTo>
                    <a:pt x="216" y="102"/>
                  </a:lnTo>
                  <a:lnTo>
                    <a:pt x="197" y="164"/>
                  </a:lnTo>
                  <a:lnTo>
                    <a:pt x="177" y="245"/>
                  </a:lnTo>
                  <a:lnTo>
                    <a:pt x="177" y="286"/>
                  </a:lnTo>
                  <a:lnTo>
                    <a:pt x="157" y="327"/>
                  </a:lnTo>
                  <a:lnTo>
                    <a:pt x="157" y="388"/>
                  </a:lnTo>
                  <a:lnTo>
                    <a:pt x="98" y="5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1" name="Freeform 329"/>
            <p:cNvSpPr>
              <a:spLocks/>
            </p:cNvSpPr>
            <p:nvPr/>
          </p:nvSpPr>
          <p:spPr bwMode="auto">
            <a:xfrm>
              <a:off x="27552" y="4912"/>
              <a:ext cx="1003" cy="82"/>
            </a:xfrm>
            <a:custGeom>
              <a:avLst/>
              <a:gdLst/>
              <a:ahLst/>
              <a:cxnLst>
                <a:cxn ang="0">
                  <a:pos x="964" y="82"/>
                </a:cxn>
                <a:cxn ang="0">
                  <a:pos x="984" y="82"/>
                </a:cxn>
                <a:cxn ang="0">
                  <a:pos x="1003" y="61"/>
                </a:cxn>
                <a:cxn ang="0">
                  <a:pos x="1003" y="21"/>
                </a:cxn>
                <a:cxn ang="0">
                  <a:pos x="984" y="0"/>
                </a:cxn>
                <a:cxn ang="0">
                  <a:pos x="19" y="0"/>
                </a:cxn>
                <a:cxn ang="0">
                  <a:pos x="0" y="21"/>
                </a:cxn>
                <a:cxn ang="0">
                  <a:pos x="0" y="61"/>
                </a:cxn>
                <a:cxn ang="0">
                  <a:pos x="19" y="82"/>
                </a:cxn>
                <a:cxn ang="0">
                  <a:pos x="59" y="82"/>
                </a:cxn>
                <a:cxn ang="0">
                  <a:pos x="964" y="82"/>
                </a:cxn>
              </a:cxnLst>
              <a:rect l="0" t="0" r="r" b="b"/>
              <a:pathLst>
                <a:path w="1003" h="82">
                  <a:moveTo>
                    <a:pt x="964" y="82"/>
                  </a:moveTo>
                  <a:lnTo>
                    <a:pt x="984" y="82"/>
                  </a:lnTo>
                  <a:lnTo>
                    <a:pt x="1003" y="61"/>
                  </a:lnTo>
                  <a:lnTo>
                    <a:pt x="1003" y="21"/>
                  </a:lnTo>
                  <a:lnTo>
                    <a:pt x="984" y="0"/>
                  </a:lnTo>
                  <a:lnTo>
                    <a:pt x="19" y="0"/>
                  </a:lnTo>
                  <a:lnTo>
                    <a:pt x="0" y="21"/>
                  </a:lnTo>
                  <a:lnTo>
                    <a:pt x="0" y="61"/>
                  </a:lnTo>
                  <a:lnTo>
                    <a:pt x="19" y="82"/>
                  </a:lnTo>
                  <a:lnTo>
                    <a:pt x="59" y="82"/>
                  </a:lnTo>
                  <a:lnTo>
                    <a:pt x="964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2" name="Freeform 330"/>
            <p:cNvSpPr>
              <a:spLocks/>
            </p:cNvSpPr>
            <p:nvPr/>
          </p:nvSpPr>
          <p:spPr bwMode="auto">
            <a:xfrm>
              <a:off x="28890" y="4320"/>
              <a:ext cx="551" cy="1021"/>
            </a:xfrm>
            <a:custGeom>
              <a:avLst/>
              <a:gdLst/>
              <a:ahLst/>
              <a:cxnLst>
                <a:cxn ang="0">
                  <a:pos x="334" y="41"/>
                </a:cxn>
                <a:cxn ang="0">
                  <a:pos x="334" y="0"/>
                </a:cxn>
                <a:cxn ang="0">
                  <a:pos x="295" y="0"/>
                </a:cxn>
                <a:cxn ang="0">
                  <a:pos x="177" y="82"/>
                </a:cxn>
                <a:cxn ang="0">
                  <a:pos x="98" y="82"/>
                </a:cxn>
                <a:cxn ang="0">
                  <a:pos x="59" y="103"/>
                </a:cxn>
                <a:cxn ang="0">
                  <a:pos x="0" y="103"/>
                </a:cxn>
                <a:cxn ang="0">
                  <a:pos x="0" y="143"/>
                </a:cxn>
                <a:cxn ang="0">
                  <a:pos x="98" y="143"/>
                </a:cxn>
                <a:cxn ang="0">
                  <a:pos x="216" y="103"/>
                </a:cxn>
                <a:cxn ang="0">
                  <a:pos x="216" y="939"/>
                </a:cxn>
                <a:cxn ang="0">
                  <a:pos x="197" y="939"/>
                </a:cxn>
                <a:cxn ang="0">
                  <a:pos x="177" y="960"/>
                </a:cxn>
                <a:cxn ang="0">
                  <a:pos x="20" y="960"/>
                </a:cxn>
                <a:cxn ang="0">
                  <a:pos x="20" y="1021"/>
                </a:cxn>
                <a:cxn ang="0">
                  <a:pos x="551" y="1021"/>
                </a:cxn>
                <a:cxn ang="0">
                  <a:pos x="551" y="960"/>
                </a:cxn>
                <a:cxn ang="0">
                  <a:pos x="393" y="960"/>
                </a:cxn>
                <a:cxn ang="0">
                  <a:pos x="354" y="939"/>
                </a:cxn>
                <a:cxn ang="0">
                  <a:pos x="334" y="919"/>
                </a:cxn>
                <a:cxn ang="0">
                  <a:pos x="334" y="898"/>
                </a:cxn>
                <a:cxn ang="0">
                  <a:pos x="334" y="41"/>
                </a:cxn>
              </a:cxnLst>
              <a:rect l="0" t="0" r="r" b="b"/>
              <a:pathLst>
                <a:path w="551" h="1021">
                  <a:moveTo>
                    <a:pt x="334" y="41"/>
                  </a:moveTo>
                  <a:lnTo>
                    <a:pt x="334" y="0"/>
                  </a:lnTo>
                  <a:lnTo>
                    <a:pt x="295" y="0"/>
                  </a:lnTo>
                  <a:lnTo>
                    <a:pt x="177" y="82"/>
                  </a:lnTo>
                  <a:lnTo>
                    <a:pt x="98" y="82"/>
                  </a:lnTo>
                  <a:lnTo>
                    <a:pt x="59" y="103"/>
                  </a:lnTo>
                  <a:lnTo>
                    <a:pt x="0" y="103"/>
                  </a:lnTo>
                  <a:lnTo>
                    <a:pt x="0" y="143"/>
                  </a:lnTo>
                  <a:lnTo>
                    <a:pt x="98" y="143"/>
                  </a:lnTo>
                  <a:lnTo>
                    <a:pt x="216" y="103"/>
                  </a:lnTo>
                  <a:lnTo>
                    <a:pt x="216" y="939"/>
                  </a:lnTo>
                  <a:lnTo>
                    <a:pt x="197" y="939"/>
                  </a:lnTo>
                  <a:lnTo>
                    <a:pt x="177" y="960"/>
                  </a:lnTo>
                  <a:lnTo>
                    <a:pt x="20" y="960"/>
                  </a:lnTo>
                  <a:lnTo>
                    <a:pt x="20" y="1021"/>
                  </a:lnTo>
                  <a:lnTo>
                    <a:pt x="551" y="1021"/>
                  </a:lnTo>
                  <a:lnTo>
                    <a:pt x="551" y="960"/>
                  </a:lnTo>
                  <a:lnTo>
                    <a:pt x="393" y="960"/>
                  </a:lnTo>
                  <a:lnTo>
                    <a:pt x="354" y="939"/>
                  </a:lnTo>
                  <a:lnTo>
                    <a:pt x="334" y="919"/>
                  </a:lnTo>
                  <a:lnTo>
                    <a:pt x="334" y="898"/>
                  </a:lnTo>
                  <a:lnTo>
                    <a:pt x="334" y="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3" name="Freeform 331"/>
            <p:cNvSpPr>
              <a:spLocks/>
            </p:cNvSpPr>
            <p:nvPr/>
          </p:nvSpPr>
          <p:spPr bwMode="auto">
            <a:xfrm>
              <a:off x="30346" y="5667"/>
              <a:ext cx="1299" cy="82"/>
            </a:xfrm>
            <a:custGeom>
              <a:avLst/>
              <a:gdLst/>
              <a:ahLst/>
              <a:cxnLst>
                <a:cxn ang="0">
                  <a:pos x="1220" y="82"/>
                </a:cxn>
                <a:cxn ang="0">
                  <a:pos x="1279" y="82"/>
                </a:cxn>
                <a:cxn ang="0">
                  <a:pos x="1299" y="62"/>
                </a:cxn>
                <a:cxn ang="0">
                  <a:pos x="1299" y="21"/>
                </a:cxn>
                <a:cxn ang="0">
                  <a:pos x="1279" y="0"/>
                </a:cxn>
                <a:cxn ang="0">
                  <a:pos x="20" y="0"/>
                </a:cxn>
                <a:cxn ang="0">
                  <a:pos x="0" y="21"/>
                </a:cxn>
                <a:cxn ang="0">
                  <a:pos x="0" y="62"/>
                </a:cxn>
                <a:cxn ang="0">
                  <a:pos x="20" y="82"/>
                </a:cxn>
                <a:cxn ang="0">
                  <a:pos x="79" y="82"/>
                </a:cxn>
                <a:cxn ang="0">
                  <a:pos x="1220" y="82"/>
                </a:cxn>
              </a:cxnLst>
              <a:rect l="0" t="0" r="r" b="b"/>
              <a:pathLst>
                <a:path w="1299" h="82">
                  <a:moveTo>
                    <a:pt x="1220" y="82"/>
                  </a:moveTo>
                  <a:lnTo>
                    <a:pt x="1279" y="82"/>
                  </a:lnTo>
                  <a:lnTo>
                    <a:pt x="1299" y="62"/>
                  </a:lnTo>
                  <a:lnTo>
                    <a:pt x="1299" y="21"/>
                  </a:lnTo>
                  <a:lnTo>
                    <a:pt x="1279" y="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62"/>
                  </a:lnTo>
                  <a:lnTo>
                    <a:pt x="20" y="82"/>
                  </a:lnTo>
                  <a:lnTo>
                    <a:pt x="79" y="82"/>
                  </a:lnTo>
                  <a:lnTo>
                    <a:pt x="1220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4" name="Freeform 332"/>
            <p:cNvSpPr>
              <a:spLocks noEditPoints="1"/>
            </p:cNvSpPr>
            <p:nvPr/>
          </p:nvSpPr>
          <p:spPr bwMode="auto">
            <a:xfrm>
              <a:off x="32373" y="4790"/>
              <a:ext cx="866" cy="1510"/>
            </a:xfrm>
            <a:custGeom>
              <a:avLst/>
              <a:gdLst/>
              <a:ahLst/>
              <a:cxnLst>
                <a:cxn ang="0">
                  <a:pos x="157" y="367"/>
                </a:cxn>
                <a:cxn ang="0">
                  <a:pos x="138" y="286"/>
                </a:cxn>
                <a:cxn ang="0">
                  <a:pos x="295" y="81"/>
                </a:cxn>
                <a:cxn ang="0">
                  <a:pos x="512" y="61"/>
                </a:cxn>
                <a:cxn ang="0">
                  <a:pos x="708" y="245"/>
                </a:cxn>
                <a:cxn ang="0">
                  <a:pos x="708" y="408"/>
                </a:cxn>
                <a:cxn ang="0">
                  <a:pos x="512" y="632"/>
                </a:cxn>
                <a:cxn ang="0">
                  <a:pos x="551" y="673"/>
                </a:cxn>
                <a:cxn ang="0">
                  <a:pos x="787" y="469"/>
                </a:cxn>
                <a:cxn ang="0">
                  <a:pos x="787" y="183"/>
                </a:cxn>
                <a:cxn ang="0">
                  <a:pos x="571" y="20"/>
                </a:cxn>
                <a:cxn ang="0">
                  <a:pos x="236" y="41"/>
                </a:cxn>
                <a:cxn ang="0">
                  <a:pos x="39" y="367"/>
                </a:cxn>
                <a:cxn ang="0">
                  <a:pos x="59" y="469"/>
                </a:cxn>
                <a:cxn ang="0">
                  <a:pos x="138" y="612"/>
                </a:cxn>
                <a:cxn ang="0">
                  <a:pos x="216" y="673"/>
                </a:cxn>
                <a:cxn ang="0">
                  <a:pos x="295" y="734"/>
                </a:cxn>
                <a:cxn ang="0">
                  <a:pos x="98" y="877"/>
                </a:cxn>
                <a:cxn ang="0">
                  <a:pos x="0" y="1143"/>
                </a:cxn>
                <a:cxn ang="0">
                  <a:pos x="138" y="1408"/>
                </a:cxn>
                <a:cxn ang="0">
                  <a:pos x="433" y="1510"/>
                </a:cxn>
                <a:cxn ang="0">
                  <a:pos x="748" y="1387"/>
                </a:cxn>
                <a:cxn ang="0">
                  <a:pos x="866" y="1081"/>
                </a:cxn>
                <a:cxn ang="0">
                  <a:pos x="826" y="898"/>
                </a:cxn>
                <a:cxn ang="0">
                  <a:pos x="610" y="714"/>
                </a:cxn>
                <a:cxn ang="0">
                  <a:pos x="354" y="755"/>
                </a:cxn>
                <a:cxn ang="0">
                  <a:pos x="453" y="836"/>
                </a:cxn>
                <a:cxn ang="0">
                  <a:pos x="610" y="939"/>
                </a:cxn>
                <a:cxn ang="0">
                  <a:pos x="748" y="1061"/>
                </a:cxn>
                <a:cxn ang="0">
                  <a:pos x="767" y="1183"/>
                </a:cxn>
                <a:cxn ang="0">
                  <a:pos x="590" y="1428"/>
                </a:cxn>
                <a:cxn ang="0">
                  <a:pos x="256" y="1408"/>
                </a:cxn>
                <a:cxn ang="0">
                  <a:pos x="98" y="1143"/>
                </a:cxn>
                <a:cxn ang="0">
                  <a:pos x="197" y="877"/>
                </a:cxn>
              </a:cxnLst>
              <a:rect l="0" t="0" r="r" b="b"/>
              <a:pathLst>
                <a:path w="866" h="1510">
                  <a:moveTo>
                    <a:pt x="256" y="469"/>
                  </a:moveTo>
                  <a:lnTo>
                    <a:pt x="157" y="367"/>
                  </a:lnTo>
                  <a:lnTo>
                    <a:pt x="138" y="326"/>
                  </a:lnTo>
                  <a:lnTo>
                    <a:pt x="138" y="286"/>
                  </a:lnTo>
                  <a:lnTo>
                    <a:pt x="177" y="163"/>
                  </a:lnTo>
                  <a:lnTo>
                    <a:pt x="295" y="81"/>
                  </a:lnTo>
                  <a:lnTo>
                    <a:pt x="354" y="61"/>
                  </a:lnTo>
                  <a:lnTo>
                    <a:pt x="512" y="61"/>
                  </a:lnTo>
                  <a:lnTo>
                    <a:pt x="689" y="183"/>
                  </a:lnTo>
                  <a:lnTo>
                    <a:pt x="708" y="245"/>
                  </a:lnTo>
                  <a:lnTo>
                    <a:pt x="728" y="326"/>
                  </a:lnTo>
                  <a:lnTo>
                    <a:pt x="708" y="408"/>
                  </a:lnTo>
                  <a:lnTo>
                    <a:pt x="669" y="510"/>
                  </a:lnTo>
                  <a:lnTo>
                    <a:pt x="512" y="632"/>
                  </a:lnTo>
                  <a:lnTo>
                    <a:pt x="256" y="469"/>
                  </a:lnTo>
                  <a:close/>
                  <a:moveTo>
                    <a:pt x="551" y="673"/>
                  </a:moveTo>
                  <a:lnTo>
                    <a:pt x="689" y="571"/>
                  </a:lnTo>
                  <a:lnTo>
                    <a:pt x="787" y="469"/>
                  </a:lnTo>
                  <a:lnTo>
                    <a:pt x="826" y="326"/>
                  </a:lnTo>
                  <a:lnTo>
                    <a:pt x="787" y="183"/>
                  </a:lnTo>
                  <a:lnTo>
                    <a:pt x="708" y="81"/>
                  </a:lnTo>
                  <a:lnTo>
                    <a:pt x="571" y="20"/>
                  </a:lnTo>
                  <a:lnTo>
                    <a:pt x="433" y="0"/>
                  </a:lnTo>
                  <a:lnTo>
                    <a:pt x="236" y="41"/>
                  </a:lnTo>
                  <a:lnTo>
                    <a:pt x="98" y="183"/>
                  </a:lnTo>
                  <a:lnTo>
                    <a:pt x="39" y="367"/>
                  </a:lnTo>
                  <a:lnTo>
                    <a:pt x="39" y="408"/>
                  </a:lnTo>
                  <a:lnTo>
                    <a:pt x="59" y="469"/>
                  </a:lnTo>
                  <a:lnTo>
                    <a:pt x="98" y="530"/>
                  </a:lnTo>
                  <a:lnTo>
                    <a:pt x="138" y="612"/>
                  </a:lnTo>
                  <a:lnTo>
                    <a:pt x="157" y="632"/>
                  </a:lnTo>
                  <a:lnTo>
                    <a:pt x="216" y="673"/>
                  </a:lnTo>
                  <a:lnTo>
                    <a:pt x="256" y="694"/>
                  </a:lnTo>
                  <a:lnTo>
                    <a:pt x="295" y="734"/>
                  </a:lnTo>
                  <a:lnTo>
                    <a:pt x="197" y="796"/>
                  </a:lnTo>
                  <a:lnTo>
                    <a:pt x="98" y="877"/>
                  </a:lnTo>
                  <a:lnTo>
                    <a:pt x="20" y="979"/>
                  </a:lnTo>
                  <a:lnTo>
                    <a:pt x="0" y="1143"/>
                  </a:lnTo>
                  <a:lnTo>
                    <a:pt x="39" y="1306"/>
                  </a:lnTo>
                  <a:lnTo>
                    <a:pt x="138" y="1408"/>
                  </a:lnTo>
                  <a:lnTo>
                    <a:pt x="275" y="1489"/>
                  </a:lnTo>
                  <a:lnTo>
                    <a:pt x="433" y="1510"/>
                  </a:lnTo>
                  <a:lnTo>
                    <a:pt x="610" y="1489"/>
                  </a:lnTo>
                  <a:lnTo>
                    <a:pt x="748" y="1387"/>
                  </a:lnTo>
                  <a:lnTo>
                    <a:pt x="846" y="1265"/>
                  </a:lnTo>
                  <a:lnTo>
                    <a:pt x="866" y="1081"/>
                  </a:lnTo>
                  <a:lnTo>
                    <a:pt x="866" y="1020"/>
                  </a:lnTo>
                  <a:lnTo>
                    <a:pt x="826" y="898"/>
                  </a:lnTo>
                  <a:lnTo>
                    <a:pt x="669" y="734"/>
                  </a:lnTo>
                  <a:lnTo>
                    <a:pt x="610" y="714"/>
                  </a:lnTo>
                  <a:lnTo>
                    <a:pt x="551" y="673"/>
                  </a:lnTo>
                  <a:close/>
                  <a:moveTo>
                    <a:pt x="354" y="755"/>
                  </a:moveTo>
                  <a:lnTo>
                    <a:pt x="394" y="796"/>
                  </a:lnTo>
                  <a:lnTo>
                    <a:pt x="453" y="836"/>
                  </a:lnTo>
                  <a:lnTo>
                    <a:pt x="531" y="877"/>
                  </a:lnTo>
                  <a:lnTo>
                    <a:pt x="610" y="939"/>
                  </a:lnTo>
                  <a:lnTo>
                    <a:pt x="649" y="959"/>
                  </a:lnTo>
                  <a:lnTo>
                    <a:pt x="748" y="1061"/>
                  </a:lnTo>
                  <a:lnTo>
                    <a:pt x="767" y="1122"/>
                  </a:lnTo>
                  <a:lnTo>
                    <a:pt x="767" y="1183"/>
                  </a:lnTo>
                  <a:lnTo>
                    <a:pt x="728" y="1326"/>
                  </a:lnTo>
                  <a:lnTo>
                    <a:pt x="590" y="1428"/>
                  </a:lnTo>
                  <a:lnTo>
                    <a:pt x="433" y="1449"/>
                  </a:lnTo>
                  <a:lnTo>
                    <a:pt x="256" y="1408"/>
                  </a:lnTo>
                  <a:lnTo>
                    <a:pt x="138" y="1306"/>
                  </a:lnTo>
                  <a:lnTo>
                    <a:pt x="98" y="1143"/>
                  </a:lnTo>
                  <a:lnTo>
                    <a:pt x="118" y="1000"/>
                  </a:lnTo>
                  <a:lnTo>
                    <a:pt x="197" y="877"/>
                  </a:lnTo>
                  <a:lnTo>
                    <a:pt x="354" y="7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5" name="Freeform 333"/>
            <p:cNvSpPr>
              <a:spLocks/>
            </p:cNvSpPr>
            <p:nvPr/>
          </p:nvSpPr>
          <p:spPr bwMode="auto">
            <a:xfrm>
              <a:off x="33396" y="5280"/>
              <a:ext cx="1063" cy="999"/>
            </a:xfrm>
            <a:custGeom>
              <a:avLst/>
              <a:gdLst/>
              <a:ahLst/>
              <a:cxnLst>
                <a:cxn ang="0">
                  <a:pos x="650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9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40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2" y="959"/>
                </a:cxn>
                <a:cxn ang="0">
                  <a:pos x="650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5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50" y="306"/>
                  </a:moveTo>
                  <a:lnTo>
                    <a:pt x="650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6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5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4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50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8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5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2" y="204"/>
                  </a:lnTo>
                  <a:lnTo>
                    <a:pt x="512" y="306"/>
                  </a:lnTo>
                  <a:lnTo>
                    <a:pt x="473" y="469"/>
                  </a:lnTo>
                  <a:lnTo>
                    <a:pt x="413" y="734"/>
                  </a:lnTo>
                  <a:lnTo>
                    <a:pt x="394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9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40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40" y="959"/>
                  </a:lnTo>
                  <a:lnTo>
                    <a:pt x="99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2" y="959"/>
                  </a:lnTo>
                  <a:lnTo>
                    <a:pt x="591" y="999"/>
                  </a:lnTo>
                  <a:lnTo>
                    <a:pt x="650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5" y="653"/>
                  </a:lnTo>
                  <a:lnTo>
                    <a:pt x="945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5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6" name="Freeform 334"/>
            <p:cNvSpPr>
              <a:spLocks/>
            </p:cNvSpPr>
            <p:nvPr/>
          </p:nvSpPr>
          <p:spPr bwMode="auto">
            <a:xfrm>
              <a:off x="34675" y="4320"/>
              <a:ext cx="650" cy="1021"/>
            </a:xfrm>
            <a:custGeom>
              <a:avLst/>
              <a:gdLst/>
              <a:ahLst/>
              <a:cxnLst>
                <a:cxn ang="0">
                  <a:pos x="650" y="735"/>
                </a:cxn>
                <a:cxn ang="0">
                  <a:pos x="610" y="735"/>
                </a:cxn>
                <a:cxn ang="0">
                  <a:pos x="610" y="776"/>
                </a:cxn>
                <a:cxn ang="0">
                  <a:pos x="571" y="858"/>
                </a:cxn>
                <a:cxn ang="0">
                  <a:pos x="571" y="878"/>
                </a:cxn>
                <a:cxn ang="0">
                  <a:pos x="512" y="878"/>
                </a:cxn>
                <a:cxn ang="0">
                  <a:pos x="473" y="898"/>
                </a:cxn>
                <a:cxn ang="0">
                  <a:pos x="138" y="898"/>
                </a:cxn>
                <a:cxn ang="0">
                  <a:pos x="217" y="837"/>
                </a:cxn>
                <a:cxn ang="0">
                  <a:pos x="355" y="694"/>
                </a:cxn>
                <a:cxn ang="0">
                  <a:pos x="394" y="674"/>
                </a:cxn>
                <a:cxn ang="0">
                  <a:pos x="433" y="633"/>
                </a:cxn>
                <a:cxn ang="0">
                  <a:pos x="551" y="531"/>
                </a:cxn>
                <a:cxn ang="0">
                  <a:pos x="630" y="429"/>
                </a:cxn>
                <a:cxn ang="0">
                  <a:pos x="650" y="286"/>
                </a:cxn>
                <a:cxn ang="0">
                  <a:pos x="610" y="123"/>
                </a:cxn>
                <a:cxn ang="0">
                  <a:pos x="473" y="41"/>
                </a:cxn>
                <a:cxn ang="0">
                  <a:pos x="315" y="0"/>
                </a:cxn>
                <a:cxn ang="0">
                  <a:pos x="138" y="41"/>
                </a:cxn>
                <a:cxn ang="0">
                  <a:pos x="40" y="143"/>
                </a:cxn>
                <a:cxn ang="0">
                  <a:pos x="0" y="266"/>
                </a:cxn>
                <a:cxn ang="0">
                  <a:pos x="0" y="307"/>
                </a:cxn>
                <a:cxn ang="0">
                  <a:pos x="40" y="347"/>
                </a:cxn>
                <a:cxn ang="0">
                  <a:pos x="59" y="347"/>
                </a:cxn>
                <a:cxn ang="0">
                  <a:pos x="79" y="368"/>
                </a:cxn>
                <a:cxn ang="0">
                  <a:pos x="99" y="347"/>
                </a:cxn>
                <a:cxn ang="0">
                  <a:pos x="118" y="347"/>
                </a:cxn>
                <a:cxn ang="0">
                  <a:pos x="138" y="307"/>
                </a:cxn>
                <a:cxn ang="0">
                  <a:pos x="158" y="286"/>
                </a:cxn>
                <a:cxn ang="0">
                  <a:pos x="158" y="266"/>
                </a:cxn>
                <a:cxn ang="0">
                  <a:pos x="138" y="245"/>
                </a:cxn>
                <a:cxn ang="0">
                  <a:pos x="138" y="225"/>
                </a:cxn>
                <a:cxn ang="0">
                  <a:pos x="59" y="184"/>
                </a:cxn>
                <a:cxn ang="0">
                  <a:pos x="79" y="123"/>
                </a:cxn>
                <a:cxn ang="0">
                  <a:pos x="138" y="103"/>
                </a:cxn>
                <a:cxn ang="0">
                  <a:pos x="197" y="62"/>
                </a:cxn>
                <a:cxn ang="0">
                  <a:pos x="237" y="62"/>
                </a:cxn>
                <a:cxn ang="0">
                  <a:pos x="276" y="41"/>
                </a:cxn>
                <a:cxn ang="0">
                  <a:pos x="355" y="62"/>
                </a:cxn>
                <a:cxn ang="0">
                  <a:pos x="414" y="82"/>
                </a:cxn>
                <a:cxn ang="0">
                  <a:pos x="453" y="123"/>
                </a:cxn>
                <a:cxn ang="0">
                  <a:pos x="492" y="184"/>
                </a:cxn>
                <a:cxn ang="0">
                  <a:pos x="512" y="225"/>
                </a:cxn>
                <a:cxn ang="0">
                  <a:pos x="512" y="286"/>
                </a:cxn>
                <a:cxn ang="0">
                  <a:pos x="473" y="449"/>
                </a:cxn>
                <a:cxn ang="0">
                  <a:pos x="433" y="511"/>
                </a:cxn>
                <a:cxn ang="0">
                  <a:pos x="394" y="551"/>
                </a:cxn>
                <a:cxn ang="0">
                  <a:pos x="374" y="592"/>
                </a:cxn>
                <a:cxn ang="0">
                  <a:pos x="0" y="980"/>
                </a:cxn>
                <a:cxn ang="0">
                  <a:pos x="0" y="1021"/>
                </a:cxn>
                <a:cxn ang="0">
                  <a:pos x="610" y="1021"/>
                </a:cxn>
                <a:cxn ang="0">
                  <a:pos x="650" y="735"/>
                </a:cxn>
              </a:cxnLst>
              <a:rect l="0" t="0" r="r" b="b"/>
              <a:pathLst>
                <a:path w="650" h="1021">
                  <a:moveTo>
                    <a:pt x="650" y="735"/>
                  </a:moveTo>
                  <a:lnTo>
                    <a:pt x="610" y="735"/>
                  </a:lnTo>
                  <a:lnTo>
                    <a:pt x="610" y="776"/>
                  </a:lnTo>
                  <a:lnTo>
                    <a:pt x="571" y="858"/>
                  </a:lnTo>
                  <a:lnTo>
                    <a:pt x="571" y="878"/>
                  </a:lnTo>
                  <a:lnTo>
                    <a:pt x="512" y="878"/>
                  </a:lnTo>
                  <a:lnTo>
                    <a:pt x="473" y="898"/>
                  </a:lnTo>
                  <a:lnTo>
                    <a:pt x="138" y="898"/>
                  </a:lnTo>
                  <a:lnTo>
                    <a:pt x="217" y="837"/>
                  </a:lnTo>
                  <a:lnTo>
                    <a:pt x="355" y="694"/>
                  </a:lnTo>
                  <a:lnTo>
                    <a:pt x="394" y="674"/>
                  </a:lnTo>
                  <a:lnTo>
                    <a:pt x="433" y="633"/>
                  </a:lnTo>
                  <a:lnTo>
                    <a:pt x="551" y="531"/>
                  </a:lnTo>
                  <a:lnTo>
                    <a:pt x="630" y="429"/>
                  </a:lnTo>
                  <a:lnTo>
                    <a:pt x="650" y="286"/>
                  </a:lnTo>
                  <a:lnTo>
                    <a:pt x="610" y="123"/>
                  </a:lnTo>
                  <a:lnTo>
                    <a:pt x="473" y="41"/>
                  </a:lnTo>
                  <a:lnTo>
                    <a:pt x="315" y="0"/>
                  </a:lnTo>
                  <a:lnTo>
                    <a:pt x="138" y="41"/>
                  </a:lnTo>
                  <a:lnTo>
                    <a:pt x="40" y="143"/>
                  </a:lnTo>
                  <a:lnTo>
                    <a:pt x="0" y="266"/>
                  </a:lnTo>
                  <a:lnTo>
                    <a:pt x="0" y="307"/>
                  </a:lnTo>
                  <a:lnTo>
                    <a:pt x="40" y="347"/>
                  </a:lnTo>
                  <a:lnTo>
                    <a:pt x="59" y="347"/>
                  </a:lnTo>
                  <a:lnTo>
                    <a:pt x="79" y="368"/>
                  </a:lnTo>
                  <a:lnTo>
                    <a:pt x="99" y="347"/>
                  </a:lnTo>
                  <a:lnTo>
                    <a:pt x="118" y="347"/>
                  </a:lnTo>
                  <a:lnTo>
                    <a:pt x="138" y="307"/>
                  </a:lnTo>
                  <a:lnTo>
                    <a:pt x="158" y="286"/>
                  </a:lnTo>
                  <a:lnTo>
                    <a:pt x="158" y="266"/>
                  </a:lnTo>
                  <a:lnTo>
                    <a:pt x="138" y="245"/>
                  </a:lnTo>
                  <a:lnTo>
                    <a:pt x="138" y="225"/>
                  </a:lnTo>
                  <a:lnTo>
                    <a:pt x="59" y="184"/>
                  </a:lnTo>
                  <a:lnTo>
                    <a:pt x="79" y="123"/>
                  </a:lnTo>
                  <a:lnTo>
                    <a:pt x="138" y="103"/>
                  </a:lnTo>
                  <a:lnTo>
                    <a:pt x="197" y="62"/>
                  </a:lnTo>
                  <a:lnTo>
                    <a:pt x="237" y="62"/>
                  </a:lnTo>
                  <a:lnTo>
                    <a:pt x="276" y="41"/>
                  </a:lnTo>
                  <a:lnTo>
                    <a:pt x="355" y="62"/>
                  </a:lnTo>
                  <a:lnTo>
                    <a:pt x="414" y="82"/>
                  </a:lnTo>
                  <a:lnTo>
                    <a:pt x="453" y="123"/>
                  </a:lnTo>
                  <a:lnTo>
                    <a:pt x="492" y="184"/>
                  </a:lnTo>
                  <a:lnTo>
                    <a:pt x="512" y="225"/>
                  </a:lnTo>
                  <a:lnTo>
                    <a:pt x="512" y="286"/>
                  </a:lnTo>
                  <a:lnTo>
                    <a:pt x="473" y="449"/>
                  </a:lnTo>
                  <a:lnTo>
                    <a:pt x="433" y="511"/>
                  </a:lnTo>
                  <a:lnTo>
                    <a:pt x="394" y="551"/>
                  </a:lnTo>
                  <a:lnTo>
                    <a:pt x="374" y="592"/>
                  </a:lnTo>
                  <a:lnTo>
                    <a:pt x="0" y="980"/>
                  </a:lnTo>
                  <a:lnTo>
                    <a:pt x="0" y="1021"/>
                  </a:lnTo>
                  <a:lnTo>
                    <a:pt x="610" y="1021"/>
                  </a:lnTo>
                  <a:lnTo>
                    <a:pt x="650" y="7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7" name="Freeform 335"/>
            <p:cNvSpPr>
              <a:spLocks noEditPoints="1"/>
            </p:cNvSpPr>
            <p:nvPr/>
          </p:nvSpPr>
          <p:spPr bwMode="auto">
            <a:xfrm>
              <a:off x="36781" y="2831"/>
              <a:ext cx="1456" cy="694"/>
            </a:xfrm>
            <a:custGeom>
              <a:avLst/>
              <a:gdLst/>
              <a:ahLst/>
              <a:cxnLst>
                <a:cxn ang="0">
                  <a:pos x="748" y="245"/>
                </a:cxn>
                <a:cxn ang="0">
                  <a:pos x="590" y="81"/>
                </a:cxn>
                <a:cxn ang="0">
                  <a:pos x="472" y="20"/>
                </a:cxn>
                <a:cxn ang="0">
                  <a:pos x="315" y="0"/>
                </a:cxn>
                <a:cxn ang="0">
                  <a:pos x="157" y="41"/>
                </a:cxn>
                <a:cxn ang="0">
                  <a:pos x="39" y="163"/>
                </a:cxn>
                <a:cxn ang="0">
                  <a:pos x="0" y="347"/>
                </a:cxn>
                <a:cxn ang="0">
                  <a:pos x="39" y="510"/>
                </a:cxn>
                <a:cxn ang="0">
                  <a:pos x="157" y="632"/>
                </a:cxn>
                <a:cxn ang="0">
                  <a:pos x="315" y="694"/>
                </a:cxn>
                <a:cxn ang="0">
                  <a:pos x="453" y="653"/>
                </a:cxn>
                <a:cxn ang="0">
                  <a:pos x="571" y="592"/>
                </a:cxn>
                <a:cxn ang="0">
                  <a:pos x="649" y="510"/>
                </a:cxn>
                <a:cxn ang="0">
                  <a:pos x="708" y="428"/>
                </a:cxn>
                <a:cxn ang="0">
                  <a:pos x="866" y="592"/>
                </a:cxn>
                <a:cxn ang="0">
                  <a:pos x="984" y="653"/>
                </a:cxn>
                <a:cxn ang="0">
                  <a:pos x="1141" y="694"/>
                </a:cxn>
                <a:cxn ang="0">
                  <a:pos x="1299" y="632"/>
                </a:cxn>
                <a:cxn ang="0">
                  <a:pos x="1417" y="510"/>
                </a:cxn>
                <a:cxn ang="0">
                  <a:pos x="1456" y="347"/>
                </a:cxn>
                <a:cxn ang="0">
                  <a:pos x="1417" y="163"/>
                </a:cxn>
                <a:cxn ang="0">
                  <a:pos x="1318" y="41"/>
                </a:cxn>
                <a:cxn ang="0">
                  <a:pos x="1141" y="0"/>
                </a:cxn>
                <a:cxn ang="0">
                  <a:pos x="1004" y="20"/>
                </a:cxn>
                <a:cxn ang="0">
                  <a:pos x="886" y="81"/>
                </a:cxn>
                <a:cxn ang="0">
                  <a:pos x="807" y="184"/>
                </a:cxn>
                <a:cxn ang="0">
                  <a:pos x="748" y="245"/>
                </a:cxn>
                <a:cxn ang="0">
                  <a:pos x="787" y="306"/>
                </a:cxn>
                <a:cxn ang="0">
                  <a:pos x="886" y="184"/>
                </a:cxn>
                <a:cxn ang="0">
                  <a:pos x="1023" y="81"/>
                </a:cxn>
                <a:cxn ang="0">
                  <a:pos x="1161" y="41"/>
                </a:cxn>
                <a:cxn ang="0">
                  <a:pos x="1240" y="61"/>
                </a:cxn>
                <a:cxn ang="0">
                  <a:pos x="1299" y="81"/>
                </a:cxn>
                <a:cxn ang="0">
                  <a:pos x="1417" y="265"/>
                </a:cxn>
                <a:cxn ang="0">
                  <a:pos x="1417" y="347"/>
                </a:cxn>
                <a:cxn ang="0">
                  <a:pos x="1397" y="428"/>
                </a:cxn>
                <a:cxn ang="0">
                  <a:pos x="1358" y="510"/>
                </a:cxn>
                <a:cxn ang="0">
                  <a:pos x="1318" y="551"/>
                </a:cxn>
                <a:cxn ang="0">
                  <a:pos x="1240" y="592"/>
                </a:cxn>
                <a:cxn ang="0">
                  <a:pos x="1161" y="612"/>
                </a:cxn>
                <a:cxn ang="0">
                  <a:pos x="1043" y="571"/>
                </a:cxn>
                <a:cxn ang="0">
                  <a:pos x="925" y="469"/>
                </a:cxn>
                <a:cxn ang="0">
                  <a:pos x="787" y="306"/>
                </a:cxn>
                <a:cxn ang="0">
                  <a:pos x="669" y="367"/>
                </a:cxn>
                <a:cxn ang="0">
                  <a:pos x="571" y="510"/>
                </a:cxn>
                <a:cxn ang="0">
                  <a:pos x="433" y="592"/>
                </a:cxn>
                <a:cxn ang="0">
                  <a:pos x="295" y="632"/>
                </a:cxn>
                <a:cxn ang="0">
                  <a:pos x="216" y="612"/>
                </a:cxn>
                <a:cxn ang="0">
                  <a:pos x="157" y="592"/>
                </a:cxn>
                <a:cxn ang="0">
                  <a:pos x="118" y="551"/>
                </a:cxn>
                <a:cxn ang="0">
                  <a:pos x="79" y="490"/>
                </a:cxn>
                <a:cxn ang="0">
                  <a:pos x="39" y="408"/>
                </a:cxn>
                <a:cxn ang="0">
                  <a:pos x="39" y="347"/>
                </a:cxn>
                <a:cxn ang="0">
                  <a:pos x="59" y="265"/>
                </a:cxn>
                <a:cxn ang="0">
                  <a:pos x="79" y="204"/>
                </a:cxn>
                <a:cxn ang="0">
                  <a:pos x="118" y="143"/>
                </a:cxn>
                <a:cxn ang="0">
                  <a:pos x="177" y="102"/>
                </a:cxn>
                <a:cxn ang="0">
                  <a:pos x="236" y="81"/>
                </a:cxn>
                <a:cxn ang="0">
                  <a:pos x="295" y="81"/>
                </a:cxn>
                <a:cxn ang="0">
                  <a:pos x="413" y="122"/>
                </a:cxn>
                <a:cxn ang="0">
                  <a:pos x="531" y="224"/>
                </a:cxn>
                <a:cxn ang="0">
                  <a:pos x="669" y="367"/>
                </a:cxn>
              </a:cxnLst>
              <a:rect l="0" t="0" r="r" b="b"/>
              <a:pathLst>
                <a:path w="1456" h="694">
                  <a:moveTo>
                    <a:pt x="748" y="245"/>
                  </a:moveTo>
                  <a:lnTo>
                    <a:pt x="590" y="81"/>
                  </a:lnTo>
                  <a:lnTo>
                    <a:pt x="472" y="20"/>
                  </a:lnTo>
                  <a:lnTo>
                    <a:pt x="315" y="0"/>
                  </a:lnTo>
                  <a:lnTo>
                    <a:pt x="157" y="41"/>
                  </a:lnTo>
                  <a:lnTo>
                    <a:pt x="39" y="163"/>
                  </a:lnTo>
                  <a:lnTo>
                    <a:pt x="0" y="347"/>
                  </a:lnTo>
                  <a:lnTo>
                    <a:pt x="39" y="510"/>
                  </a:lnTo>
                  <a:lnTo>
                    <a:pt x="157" y="632"/>
                  </a:lnTo>
                  <a:lnTo>
                    <a:pt x="315" y="694"/>
                  </a:lnTo>
                  <a:lnTo>
                    <a:pt x="453" y="653"/>
                  </a:lnTo>
                  <a:lnTo>
                    <a:pt x="571" y="592"/>
                  </a:lnTo>
                  <a:lnTo>
                    <a:pt x="649" y="510"/>
                  </a:lnTo>
                  <a:lnTo>
                    <a:pt x="708" y="428"/>
                  </a:lnTo>
                  <a:lnTo>
                    <a:pt x="866" y="592"/>
                  </a:lnTo>
                  <a:lnTo>
                    <a:pt x="984" y="653"/>
                  </a:lnTo>
                  <a:lnTo>
                    <a:pt x="1141" y="694"/>
                  </a:lnTo>
                  <a:lnTo>
                    <a:pt x="1299" y="632"/>
                  </a:lnTo>
                  <a:lnTo>
                    <a:pt x="1417" y="510"/>
                  </a:lnTo>
                  <a:lnTo>
                    <a:pt x="1456" y="347"/>
                  </a:lnTo>
                  <a:lnTo>
                    <a:pt x="1417" y="163"/>
                  </a:lnTo>
                  <a:lnTo>
                    <a:pt x="1318" y="41"/>
                  </a:lnTo>
                  <a:lnTo>
                    <a:pt x="1141" y="0"/>
                  </a:lnTo>
                  <a:lnTo>
                    <a:pt x="1004" y="20"/>
                  </a:lnTo>
                  <a:lnTo>
                    <a:pt x="886" y="81"/>
                  </a:lnTo>
                  <a:lnTo>
                    <a:pt x="807" y="184"/>
                  </a:lnTo>
                  <a:lnTo>
                    <a:pt x="748" y="245"/>
                  </a:lnTo>
                  <a:close/>
                  <a:moveTo>
                    <a:pt x="787" y="306"/>
                  </a:moveTo>
                  <a:lnTo>
                    <a:pt x="886" y="184"/>
                  </a:lnTo>
                  <a:lnTo>
                    <a:pt x="1023" y="81"/>
                  </a:lnTo>
                  <a:lnTo>
                    <a:pt x="1161" y="41"/>
                  </a:lnTo>
                  <a:lnTo>
                    <a:pt x="1240" y="61"/>
                  </a:lnTo>
                  <a:lnTo>
                    <a:pt x="1299" y="81"/>
                  </a:lnTo>
                  <a:lnTo>
                    <a:pt x="1417" y="265"/>
                  </a:lnTo>
                  <a:lnTo>
                    <a:pt x="1417" y="347"/>
                  </a:lnTo>
                  <a:lnTo>
                    <a:pt x="1397" y="428"/>
                  </a:lnTo>
                  <a:lnTo>
                    <a:pt x="1358" y="510"/>
                  </a:lnTo>
                  <a:lnTo>
                    <a:pt x="1318" y="551"/>
                  </a:lnTo>
                  <a:lnTo>
                    <a:pt x="1240" y="592"/>
                  </a:lnTo>
                  <a:lnTo>
                    <a:pt x="1161" y="612"/>
                  </a:lnTo>
                  <a:lnTo>
                    <a:pt x="1043" y="571"/>
                  </a:lnTo>
                  <a:lnTo>
                    <a:pt x="925" y="469"/>
                  </a:lnTo>
                  <a:lnTo>
                    <a:pt x="787" y="306"/>
                  </a:lnTo>
                  <a:close/>
                  <a:moveTo>
                    <a:pt x="669" y="367"/>
                  </a:moveTo>
                  <a:lnTo>
                    <a:pt x="571" y="510"/>
                  </a:lnTo>
                  <a:lnTo>
                    <a:pt x="433" y="592"/>
                  </a:lnTo>
                  <a:lnTo>
                    <a:pt x="295" y="632"/>
                  </a:lnTo>
                  <a:lnTo>
                    <a:pt x="216" y="612"/>
                  </a:lnTo>
                  <a:lnTo>
                    <a:pt x="157" y="592"/>
                  </a:lnTo>
                  <a:lnTo>
                    <a:pt x="118" y="551"/>
                  </a:lnTo>
                  <a:lnTo>
                    <a:pt x="79" y="490"/>
                  </a:lnTo>
                  <a:lnTo>
                    <a:pt x="39" y="408"/>
                  </a:lnTo>
                  <a:lnTo>
                    <a:pt x="39" y="347"/>
                  </a:lnTo>
                  <a:lnTo>
                    <a:pt x="59" y="265"/>
                  </a:lnTo>
                  <a:lnTo>
                    <a:pt x="79" y="204"/>
                  </a:lnTo>
                  <a:lnTo>
                    <a:pt x="118" y="143"/>
                  </a:lnTo>
                  <a:lnTo>
                    <a:pt x="177" y="102"/>
                  </a:lnTo>
                  <a:lnTo>
                    <a:pt x="236" y="81"/>
                  </a:lnTo>
                  <a:lnTo>
                    <a:pt x="295" y="81"/>
                  </a:lnTo>
                  <a:lnTo>
                    <a:pt x="413" y="122"/>
                  </a:lnTo>
                  <a:lnTo>
                    <a:pt x="531" y="224"/>
                  </a:lnTo>
                  <a:lnTo>
                    <a:pt x="669" y="3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8" name="Freeform 336"/>
            <p:cNvSpPr>
              <a:spLocks/>
            </p:cNvSpPr>
            <p:nvPr/>
          </p:nvSpPr>
          <p:spPr bwMode="auto">
            <a:xfrm>
              <a:off x="36073" y="4178"/>
              <a:ext cx="2833" cy="3081"/>
            </a:xfrm>
            <a:custGeom>
              <a:avLst/>
              <a:gdLst/>
              <a:ahLst/>
              <a:cxnLst>
                <a:cxn ang="0">
                  <a:pos x="2577" y="3081"/>
                </a:cxn>
                <a:cxn ang="0">
                  <a:pos x="2833" y="2387"/>
                </a:cxn>
                <a:cxn ang="0">
                  <a:pos x="2774" y="2387"/>
                </a:cxn>
                <a:cxn ang="0">
                  <a:pos x="2656" y="2591"/>
                </a:cxn>
                <a:cxn ang="0">
                  <a:pos x="2459" y="2734"/>
                </a:cxn>
                <a:cxn ang="0">
                  <a:pos x="2223" y="2836"/>
                </a:cxn>
                <a:cxn ang="0">
                  <a:pos x="2164" y="2856"/>
                </a:cxn>
                <a:cxn ang="0">
                  <a:pos x="2026" y="2877"/>
                </a:cxn>
                <a:cxn ang="0">
                  <a:pos x="1830" y="2897"/>
                </a:cxn>
                <a:cxn ang="0">
                  <a:pos x="275" y="2897"/>
                </a:cxn>
                <a:cxn ang="0">
                  <a:pos x="1357" y="1571"/>
                </a:cxn>
                <a:cxn ang="0">
                  <a:pos x="1377" y="1551"/>
                </a:cxn>
                <a:cxn ang="0">
                  <a:pos x="1377" y="1510"/>
                </a:cxn>
                <a:cxn ang="0">
                  <a:pos x="373" y="102"/>
                </a:cxn>
                <a:cxn ang="0">
                  <a:pos x="1534" y="102"/>
                </a:cxn>
                <a:cxn ang="0">
                  <a:pos x="1790" y="122"/>
                </a:cxn>
                <a:cxn ang="0">
                  <a:pos x="1967" y="122"/>
                </a:cxn>
                <a:cxn ang="0">
                  <a:pos x="2046" y="142"/>
                </a:cxn>
                <a:cxn ang="0">
                  <a:pos x="2263" y="183"/>
                </a:cxn>
                <a:cxn ang="0">
                  <a:pos x="2518" y="306"/>
                </a:cxn>
                <a:cxn ang="0">
                  <a:pos x="2558" y="326"/>
                </a:cxn>
                <a:cxn ang="0">
                  <a:pos x="2676" y="449"/>
                </a:cxn>
                <a:cxn ang="0">
                  <a:pos x="2735" y="530"/>
                </a:cxn>
                <a:cxn ang="0">
                  <a:pos x="2774" y="612"/>
                </a:cxn>
                <a:cxn ang="0">
                  <a:pos x="2833" y="612"/>
                </a:cxn>
                <a:cxn ang="0">
                  <a:pos x="2577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81"/>
                </a:cxn>
                <a:cxn ang="0">
                  <a:pos x="1121" y="1693"/>
                </a:cxn>
                <a:cxn ang="0">
                  <a:pos x="19" y="3020"/>
                </a:cxn>
                <a:cxn ang="0">
                  <a:pos x="0" y="3040"/>
                </a:cxn>
                <a:cxn ang="0">
                  <a:pos x="0" y="3081"/>
                </a:cxn>
                <a:cxn ang="0">
                  <a:pos x="59" y="3081"/>
                </a:cxn>
                <a:cxn ang="0">
                  <a:pos x="2577" y="3081"/>
                </a:cxn>
              </a:cxnLst>
              <a:rect l="0" t="0" r="r" b="b"/>
              <a:pathLst>
                <a:path w="2833" h="3081">
                  <a:moveTo>
                    <a:pt x="2577" y="3081"/>
                  </a:moveTo>
                  <a:lnTo>
                    <a:pt x="2833" y="2387"/>
                  </a:lnTo>
                  <a:lnTo>
                    <a:pt x="2774" y="2387"/>
                  </a:lnTo>
                  <a:lnTo>
                    <a:pt x="2656" y="2591"/>
                  </a:lnTo>
                  <a:lnTo>
                    <a:pt x="2459" y="2734"/>
                  </a:lnTo>
                  <a:lnTo>
                    <a:pt x="2223" y="2836"/>
                  </a:lnTo>
                  <a:lnTo>
                    <a:pt x="2164" y="2856"/>
                  </a:lnTo>
                  <a:lnTo>
                    <a:pt x="2026" y="2877"/>
                  </a:lnTo>
                  <a:lnTo>
                    <a:pt x="1830" y="2897"/>
                  </a:lnTo>
                  <a:lnTo>
                    <a:pt x="275" y="2897"/>
                  </a:lnTo>
                  <a:lnTo>
                    <a:pt x="1357" y="1571"/>
                  </a:lnTo>
                  <a:lnTo>
                    <a:pt x="1377" y="1551"/>
                  </a:lnTo>
                  <a:lnTo>
                    <a:pt x="1377" y="1510"/>
                  </a:lnTo>
                  <a:lnTo>
                    <a:pt x="373" y="102"/>
                  </a:lnTo>
                  <a:lnTo>
                    <a:pt x="1534" y="102"/>
                  </a:lnTo>
                  <a:lnTo>
                    <a:pt x="1790" y="122"/>
                  </a:lnTo>
                  <a:lnTo>
                    <a:pt x="1967" y="122"/>
                  </a:lnTo>
                  <a:lnTo>
                    <a:pt x="2046" y="142"/>
                  </a:lnTo>
                  <a:lnTo>
                    <a:pt x="2263" y="183"/>
                  </a:lnTo>
                  <a:lnTo>
                    <a:pt x="2518" y="306"/>
                  </a:lnTo>
                  <a:lnTo>
                    <a:pt x="2558" y="326"/>
                  </a:lnTo>
                  <a:lnTo>
                    <a:pt x="2676" y="449"/>
                  </a:lnTo>
                  <a:lnTo>
                    <a:pt x="2735" y="530"/>
                  </a:lnTo>
                  <a:lnTo>
                    <a:pt x="2774" y="612"/>
                  </a:lnTo>
                  <a:lnTo>
                    <a:pt x="2833" y="612"/>
                  </a:lnTo>
                  <a:lnTo>
                    <a:pt x="2577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81"/>
                  </a:lnTo>
                  <a:lnTo>
                    <a:pt x="1121" y="1693"/>
                  </a:lnTo>
                  <a:lnTo>
                    <a:pt x="19" y="3020"/>
                  </a:lnTo>
                  <a:lnTo>
                    <a:pt x="0" y="3040"/>
                  </a:lnTo>
                  <a:lnTo>
                    <a:pt x="0" y="3081"/>
                  </a:lnTo>
                  <a:lnTo>
                    <a:pt x="59" y="3081"/>
                  </a:lnTo>
                  <a:lnTo>
                    <a:pt x="2577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9" name="Freeform 337"/>
            <p:cNvSpPr>
              <a:spLocks/>
            </p:cNvSpPr>
            <p:nvPr/>
          </p:nvSpPr>
          <p:spPr bwMode="auto">
            <a:xfrm>
              <a:off x="35954" y="8157"/>
              <a:ext cx="906" cy="694"/>
            </a:xfrm>
            <a:custGeom>
              <a:avLst/>
              <a:gdLst/>
              <a:ahLst/>
              <a:cxnLst>
                <a:cxn ang="0">
                  <a:pos x="99" y="632"/>
                </a:cxn>
                <a:cxn ang="0">
                  <a:pos x="99" y="673"/>
                </a:cxn>
                <a:cxn ang="0">
                  <a:pos x="138" y="694"/>
                </a:cxn>
                <a:cxn ang="0">
                  <a:pos x="197" y="653"/>
                </a:cxn>
                <a:cxn ang="0">
                  <a:pos x="217" y="592"/>
                </a:cxn>
                <a:cxn ang="0">
                  <a:pos x="237" y="510"/>
                </a:cxn>
                <a:cxn ang="0">
                  <a:pos x="256" y="428"/>
                </a:cxn>
                <a:cxn ang="0">
                  <a:pos x="276" y="326"/>
                </a:cxn>
                <a:cxn ang="0">
                  <a:pos x="296" y="245"/>
                </a:cxn>
                <a:cxn ang="0">
                  <a:pos x="335" y="183"/>
                </a:cxn>
                <a:cxn ang="0">
                  <a:pos x="512" y="41"/>
                </a:cxn>
                <a:cxn ang="0">
                  <a:pos x="630" y="61"/>
                </a:cxn>
                <a:cxn ang="0">
                  <a:pos x="650" y="143"/>
                </a:cxn>
                <a:cxn ang="0">
                  <a:pos x="551" y="510"/>
                </a:cxn>
                <a:cxn ang="0">
                  <a:pos x="571" y="632"/>
                </a:cxn>
                <a:cxn ang="0">
                  <a:pos x="650" y="673"/>
                </a:cxn>
                <a:cxn ang="0">
                  <a:pos x="748" y="673"/>
                </a:cxn>
                <a:cxn ang="0">
                  <a:pos x="827" y="612"/>
                </a:cxn>
                <a:cxn ang="0">
                  <a:pos x="906" y="469"/>
                </a:cxn>
                <a:cxn ang="0">
                  <a:pos x="866" y="428"/>
                </a:cxn>
                <a:cxn ang="0">
                  <a:pos x="827" y="530"/>
                </a:cxn>
                <a:cxn ang="0">
                  <a:pos x="729" y="632"/>
                </a:cxn>
                <a:cxn ang="0">
                  <a:pos x="650" y="612"/>
                </a:cxn>
                <a:cxn ang="0">
                  <a:pos x="670" y="551"/>
                </a:cxn>
                <a:cxn ang="0">
                  <a:pos x="709" y="428"/>
                </a:cxn>
                <a:cxn ang="0">
                  <a:pos x="768" y="224"/>
                </a:cxn>
                <a:cxn ang="0">
                  <a:pos x="729" y="61"/>
                </a:cxn>
                <a:cxn ang="0">
                  <a:pos x="650" y="0"/>
                </a:cxn>
                <a:cxn ang="0">
                  <a:pos x="453" y="20"/>
                </a:cxn>
                <a:cxn ang="0">
                  <a:pos x="315" y="143"/>
                </a:cxn>
                <a:cxn ang="0">
                  <a:pos x="237" y="0"/>
                </a:cxn>
                <a:cxn ang="0">
                  <a:pos x="79" y="20"/>
                </a:cxn>
                <a:cxn ang="0">
                  <a:pos x="0" y="163"/>
                </a:cxn>
                <a:cxn ang="0">
                  <a:pos x="40" y="245"/>
                </a:cxn>
                <a:cxn ang="0">
                  <a:pos x="60" y="204"/>
                </a:cxn>
                <a:cxn ang="0">
                  <a:pos x="119" y="41"/>
                </a:cxn>
                <a:cxn ang="0">
                  <a:pos x="197" y="61"/>
                </a:cxn>
                <a:cxn ang="0">
                  <a:pos x="217" y="102"/>
                </a:cxn>
                <a:cxn ang="0">
                  <a:pos x="178" y="245"/>
                </a:cxn>
                <a:cxn ang="0">
                  <a:pos x="158" y="326"/>
                </a:cxn>
                <a:cxn ang="0">
                  <a:pos x="99" y="571"/>
                </a:cxn>
              </a:cxnLst>
              <a:rect l="0" t="0" r="r" b="b"/>
              <a:pathLst>
                <a:path w="906" h="694">
                  <a:moveTo>
                    <a:pt x="99" y="571"/>
                  </a:moveTo>
                  <a:lnTo>
                    <a:pt x="99" y="632"/>
                  </a:lnTo>
                  <a:lnTo>
                    <a:pt x="79" y="632"/>
                  </a:lnTo>
                  <a:lnTo>
                    <a:pt x="99" y="673"/>
                  </a:lnTo>
                  <a:lnTo>
                    <a:pt x="119" y="673"/>
                  </a:lnTo>
                  <a:lnTo>
                    <a:pt x="138" y="694"/>
                  </a:lnTo>
                  <a:lnTo>
                    <a:pt x="178" y="673"/>
                  </a:lnTo>
                  <a:lnTo>
                    <a:pt x="197" y="653"/>
                  </a:lnTo>
                  <a:lnTo>
                    <a:pt x="197" y="632"/>
                  </a:lnTo>
                  <a:lnTo>
                    <a:pt x="217" y="592"/>
                  </a:lnTo>
                  <a:lnTo>
                    <a:pt x="217" y="551"/>
                  </a:lnTo>
                  <a:lnTo>
                    <a:pt x="237" y="510"/>
                  </a:lnTo>
                  <a:lnTo>
                    <a:pt x="237" y="469"/>
                  </a:lnTo>
                  <a:lnTo>
                    <a:pt x="256" y="428"/>
                  </a:lnTo>
                  <a:lnTo>
                    <a:pt x="276" y="367"/>
                  </a:lnTo>
                  <a:lnTo>
                    <a:pt x="276" y="326"/>
                  </a:lnTo>
                  <a:lnTo>
                    <a:pt x="296" y="285"/>
                  </a:lnTo>
                  <a:lnTo>
                    <a:pt x="296" y="245"/>
                  </a:lnTo>
                  <a:lnTo>
                    <a:pt x="315" y="224"/>
                  </a:lnTo>
                  <a:lnTo>
                    <a:pt x="335" y="183"/>
                  </a:lnTo>
                  <a:lnTo>
                    <a:pt x="453" y="61"/>
                  </a:lnTo>
                  <a:lnTo>
                    <a:pt x="512" y="41"/>
                  </a:lnTo>
                  <a:lnTo>
                    <a:pt x="611" y="41"/>
                  </a:lnTo>
                  <a:lnTo>
                    <a:pt x="630" y="61"/>
                  </a:lnTo>
                  <a:lnTo>
                    <a:pt x="650" y="102"/>
                  </a:lnTo>
                  <a:lnTo>
                    <a:pt x="650" y="143"/>
                  </a:lnTo>
                  <a:lnTo>
                    <a:pt x="611" y="388"/>
                  </a:lnTo>
                  <a:lnTo>
                    <a:pt x="551" y="510"/>
                  </a:lnTo>
                  <a:lnTo>
                    <a:pt x="551" y="592"/>
                  </a:lnTo>
                  <a:lnTo>
                    <a:pt x="571" y="632"/>
                  </a:lnTo>
                  <a:lnTo>
                    <a:pt x="611" y="673"/>
                  </a:lnTo>
                  <a:lnTo>
                    <a:pt x="650" y="673"/>
                  </a:lnTo>
                  <a:lnTo>
                    <a:pt x="689" y="694"/>
                  </a:lnTo>
                  <a:lnTo>
                    <a:pt x="748" y="673"/>
                  </a:lnTo>
                  <a:lnTo>
                    <a:pt x="788" y="653"/>
                  </a:lnTo>
                  <a:lnTo>
                    <a:pt x="827" y="612"/>
                  </a:lnTo>
                  <a:lnTo>
                    <a:pt x="866" y="551"/>
                  </a:lnTo>
                  <a:lnTo>
                    <a:pt x="906" y="469"/>
                  </a:lnTo>
                  <a:lnTo>
                    <a:pt x="906" y="428"/>
                  </a:lnTo>
                  <a:lnTo>
                    <a:pt x="866" y="428"/>
                  </a:lnTo>
                  <a:lnTo>
                    <a:pt x="847" y="449"/>
                  </a:lnTo>
                  <a:lnTo>
                    <a:pt x="827" y="530"/>
                  </a:lnTo>
                  <a:lnTo>
                    <a:pt x="788" y="592"/>
                  </a:lnTo>
                  <a:lnTo>
                    <a:pt x="729" y="632"/>
                  </a:lnTo>
                  <a:lnTo>
                    <a:pt x="689" y="653"/>
                  </a:lnTo>
                  <a:lnTo>
                    <a:pt x="650" y="612"/>
                  </a:lnTo>
                  <a:lnTo>
                    <a:pt x="650" y="571"/>
                  </a:lnTo>
                  <a:lnTo>
                    <a:pt x="670" y="551"/>
                  </a:lnTo>
                  <a:lnTo>
                    <a:pt x="670" y="510"/>
                  </a:lnTo>
                  <a:lnTo>
                    <a:pt x="709" y="428"/>
                  </a:lnTo>
                  <a:lnTo>
                    <a:pt x="748" y="306"/>
                  </a:lnTo>
                  <a:lnTo>
                    <a:pt x="768" y="224"/>
                  </a:lnTo>
                  <a:lnTo>
                    <a:pt x="768" y="102"/>
                  </a:lnTo>
                  <a:lnTo>
                    <a:pt x="729" y="61"/>
                  </a:lnTo>
                  <a:lnTo>
                    <a:pt x="709" y="20"/>
                  </a:lnTo>
                  <a:lnTo>
                    <a:pt x="650" y="0"/>
                  </a:lnTo>
                  <a:lnTo>
                    <a:pt x="512" y="0"/>
                  </a:lnTo>
                  <a:lnTo>
                    <a:pt x="453" y="20"/>
                  </a:lnTo>
                  <a:lnTo>
                    <a:pt x="394" y="61"/>
                  </a:lnTo>
                  <a:lnTo>
                    <a:pt x="315" y="143"/>
                  </a:lnTo>
                  <a:lnTo>
                    <a:pt x="315" y="81"/>
                  </a:lnTo>
                  <a:lnTo>
                    <a:pt x="237" y="0"/>
                  </a:lnTo>
                  <a:lnTo>
                    <a:pt x="119" y="0"/>
                  </a:lnTo>
                  <a:lnTo>
                    <a:pt x="79" y="20"/>
                  </a:lnTo>
                  <a:lnTo>
                    <a:pt x="60" y="41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40" y="245"/>
                  </a:lnTo>
                  <a:lnTo>
                    <a:pt x="40" y="224"/>
                  </a:lnTo>
                  <a:lnTo>
                    <a:pt x="60" y="204"/>
                  </a:lnTo>
                  <a:lnTo>
                    <a:pt x="99" y="81"/>
                  </a:lnTo>
                  <a:lnTo>
                    <a:pt x="119" y="41"/>
                  </a:lnTo>
                  <a:lnTo>
                    <a:pt x="178" y="41"/>
                  </a:lnTo>
                  <a:lnTo>
                    <a:pt x="197" y="61"/>
                  </a:lnTo>
                  <a:lnTo>
                    <a:pt x="197" y="81"/>
                  </a:lnTo>
                  <a:lnTo>
                    <a:pt x="217" y="102"/>
                  </a:lnTo>
                  <a:lnTo>
                    <a:pt x="197" y="163"/>
                  </a:lnTo>
                  <a:lnTo>
                    <a:pt x="178" y="245"/>
                  </a:lnTo>
                  <a:lnTo>
                    <a:pt x="178" y="285"/>
                  </a:lnTo>
                  <a:lnTo>
                    <a:pt x="158" y="326"/>
                  </a:lnTo>
                  <a:lnTo>
                    <a:pt x="158" y="388"/>
                  </a:lnTo>
                  <a:lnTo>
                    <a:pt x="99" y="5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0" name="Freeform 338"/>
            <p:cNvSpPr>
              <a:spLocks noEditPoints="1"/>
            </p:cNvSpPr>
            <p:nvPr/>
          </p:nvSpPr>
          <p:spPr bwMode="auto">
            <a:xfrm>
              <a:off x="37017" y="8238"/>
              <a:ext cx="1102" cy="409"/>
            </a:xfrm>
            <a:custGeom>
              <a:avLst/>
              <a:gdLst/>
              <a:ahLst/>
              <a:cxnLst>
                <a:cxn ang="0">
                  <a:pos x="1043" y="82"/>
                </a:cxn>
                <a:cxn ang="0">
                  <a:pos x="1063" y="82"/>
                </a:cxn>
                <a:cxn ang="0">
                  <a:pos x="1082" y="62"/>
                </a:cxn>
                <a:cxn ang="0">
                  <a:pos x="1102" y="62"/>
                </a:cxn>
                <a:cxn ang="0">
                  <a:pos x="1102" y="21"/>
                </a:cxn>
                <a:cxn ang="0">
                  <a:pos x="1082" y="0"/>
                </a:cxn>
                <a:cxn ang="0">
                  <a:pos x="20" y="0"/>
                </a:cxn>
                <a:cxn ang="0">
                  <a:pos x="20" y="21"/>
                </a:cxn>
                <a:cxn ang="0">
                  <a:pos x="0" y="41"/>
                </a:cxn>
                <a:cxn ang="0">
                  <a:pos x="0" y="62"/>
                </a:cxn>
                <a:cxn ang="0">
                  <a:pos x="20" y="62"/>
                </a:cxn>
                <a:cxn ang="0">
                  <a:pos x="39" y="82"/>
                </a:cxn>
                <a:cxn ang="0">
                  <a:pos x="59" y="82"/>
                </a:cxn>
                <a:cxn ang="0">
                  <a:pos x="1043" y="82"/>
                </a:cxn>
                <a:cxn ang="0">
                  <a:pos x="1043" y="409"/>
                </a:cxn>
                <a:cxn ang="0">
                  <a:pos x="1082" y="409"/>
                </a:cxn>
                <a:cxn ang="0">
                  <a:pos x="1102" y="388"/>
                </a:cxn>
                <a:cxn ang="0">
                  <a:pos x="1102" y="347"/>
                </a:cxn>
                <a:cxn ang="0">
                  <a:pos x="20" y="347"/>
                </a:cxn>
                <a:cxn ang="0">
                  <a:pos x="0" y="368"/>
                </a:cxn>
                <a:cxn ang="0">
                  <a:pos x="0" y="388"/>
                </a:cxn>
                <a:cxn ang="0">
                  <a:pos x="20" y="409"/>
                </a:cxn>
                <a:cxn ang="0">
                  <a:pos x="59" y="409"/>
                </a:cxn>
                <a:cxn ang="0">
                  <a:pos x="1043" y="409"/>
                </a:cxn>
              </a:cxnLst>
              <a:rect l="0" t="0" r="r" b="b"/>
              <a:pathLst>
                <a:path w="1102" h="409">
                  <a:moveTo>
                    <a:pt x="1043" y="82"/>
                  </a:moveTo>
                  <a:lnTo>
                    <a:pt x="1063" y="82"/>
                  </a:lnTo>
                  <a:lnTo>
                    <a:pt x="1082" y="62"/>
                  </a:lnTo>
                  <a:lnTo>
                    <a:pt x="1102" y="62"/>
                  </a:lnTo>
                  <a:lnTo>
                    <a:pt x="1102" y="21"/>
                  </a:lnTo>
                  <a:lnTo>
                    <a:pt x="1082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0" y="41"/>
                  </a:lnTo>
                  <a:lnTo>
                    <a:pt x="0" y="62"/>
                  </a:lnTo>
                  <a:lnTo>
                    <a:pt x="20" y="62"/>
                  </a:lnTo>
                  <a:lnTo>
                    <a:pt x="39" y="82"/>
                  </a:lnTo>
                  <a:lnTo>
                    <a:pt x="59" y="82"/>
                  </a:lnTo>
                  <a:lnTo>
                    <a:pt x="1043" y="82"/>
                  </a:lnTo>
                  <a:close/>
                  <a:moveTo>
                    <a:pt x="1043" y="409"/>
                  </a:moveTo>
                  <a:lnTo>
                    <a:pt x="1082" y="409"/>
                  </a:lnTo>
                  <a:lnTo>
                    <a:pt x="1102" y="388"/>
                  </a:lnTo>
                  <a:lnTo>
                    <a:pt x="1102" y="347"/>
                  </a:lnTo>
                  <a:lnTo>
                    <a:pt x="20" y="347"/>
                  </a:lnTo>
                  <a:lnTo>
                    <a:pt x="0" y="368"/>
                  </a:lnTo>
                  <a:lnTo>
                    <a:pt x="0" y="388"/>
                  </a:lnTo>
                  <a:lnTo>
                    <a:pt x="20" y="409"/>
                  </a:lnTo>
                  <a:lnTo>
                    <a:pt x="59" y="409"/>
                  </a:lnTo>
                  <a:lnTo>
                    <a:pt x="1043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1" name="Freeform 339"/>
            <p:cNvSpPr>
              <a:spLocks/>
            </p:cNvSpPr>
            <p:nvPr/>
          </p:nvSpPr>
          <p:spPr bwMode="auto">
            <a:xfrm>
              <a:off x="38296" y="7810"/>
              <a:ext cx="689" cy="1061"/>
            </a:xfrm>
            <a:custGeom>
              <a:avLst/>
              <a:gdLst/>
              <a:ahLst/>
              <a:cxnLst>
                <a:cxn ang="0">
                  <a:pos x="394" y="510"/>
                </a:cxn>
                <a:cxn ang="0">
                  <a:pos x="492" y="592"/>
                </a:cxn>
                <a:cxn ang="0">
                  <a:pos x="532" y="837"/>
                </a:cxn>
                <a:cxn ang="0">
                  <a:pos x="492" y="939"/>
                </a:cxn>
                <a:cxn ang="0">
                  <a:pos x="295" y="1000"/>
                </a:cxn>
                <a:cxn ang="0">
                  <a:pos x="177" y="979"/>
                </a:cxn>
                <a:cxn ang="0">
                  <a:pos x="79" y="898"/>
                </a:cxn>
                <a:cxn ang="0">
                  <a:pos x="177" y="837"/>
                </a:cxn>
                <a:cxn ang="0">
                  <a:pos x="138" y="735"/>
                </a:cxn>
                <a:cxn ang="0">
                  <a:pos x="59" y="714"/>
                </a:cxn>
                <a:cxn ang="0">
                  <a:pos x="0" y="816"/>
                </a:cxn>
                <a:cxn ang="0">
                  <a:pos x="177" y="1020"/>
                </a:cxn>
                <a:cxn ang="0">
                  <a:pos x="532" y="1020"/>
                </a:cxn>
                <a:cxn ang="0">
                  <a:pos x="689" y="755"/>
                </a:cxn>
                <a:cxn ang="0">
                  <a:pos x="650" y="612"/>
                </a:cxn>
                <a:cxn ang="0">
                  <a:pos x="532" y="510"/>
                </a:cxn>
                <a:cxn ang="0">
                  <a:pos x="551" y="408"/>
                </a:cxn>
                <a:cxn ang="0">
                  <a:pos x="650" y="265"/>
                </a:cxn>
                <a:cxn ang="0">
                  <a:pos x="630" y="143"/>
                </a:cxn>
                <a:cxn ang="0">
                  <a:pos x="532" y="41"/>
                </a:cxn>
                <a:cxn ang="0">
                  <a:pos x="276" y="0"/>
                </a:cxn>
                <a:cxn ang="0">
                  <a:pos x="138" y="61"/>
                </a:cxn>
                <a:cxn ang="0">
                  <a:pos x="59" y="245"/>
                </a:cxn>
                <a:cxn ang="0">
                  <a:pos x="177" y="265"/>
                </a:cxn>
                <a:cxn ang="0">
                  <a:pos x="217" y="204"/>
                </a:cxn>
                <a:cxn ang="0">
                  <a:pos x="177" y="143"/>
                </a:cxn>
                <a:cxn ang="0">
                  <a:pos x="177" y="82"/>
                </a:cxn>
                <a:cxn ang="0">
                  <a:pos x="374" y="41"/>
                </a:cxn>
                <a:cxn ang="0">
                  <a:pos x="473" y="102"/>
                </a:cxn>
                <a:cxn ang="0">
                  <a:pos x="512" y="204"/>
                </a:cxn>
                <a:cxn ang="0">
                  <a:pos x="473" y="347"/>
                </a:cxn>
                <a:cxn ang="0">
                  <a:pos x="413" y="428"/>
                </a:cxn>
                <a:cxn ang="0">
                  <a:pos x="256" y="449"/>
                </a:cxn>
                <a:cxn ang="0">
                  <a:pos x="217" y="469"/>
                </a:cxn>
                <a:cxn ang="0">
                  <a:pos x="256" y="510"/>
                </a:cxn>
              </a:cxnLst>
              <a:rect l="0" t="0" r="r" b="b"/>
              <a:pathLst>
                <a:path w="689" h="1061">
                  <a:moveTo>
                    <a:pt x="335" y="510"/>
                  </a:moveTo>
                  <a:lnTo>
                    <a:pt x="394" y="510"/>
                  </a:lnTo>
                  <a:lnTo>
                    <a:pt x="453" y="551"/>
                  </a:lnTo>
                  <a:lnTo>
                    <a:pt x="492" y="592"/>
                  </a:lnTo>
                  <a:lnTo>
                    <a:pt x="532" y="673"/>
                  </a:lnTo>
                  <a:lnTo>
                    <a:pt x="532" y="837"/>
                  </a:lnTo>
                  <a:lnTo>
                    <a:pt x="512" y="877"/>
                  </a:lnTo>
                  <a:lnTo>
                    <a:pt x="492" y="939"/>
                  </a:lnTo>
                  <a:lnTo>
                    <a:pt x="374" y="1000"/>
                  </a:lnTo>
                  <a:lnTo>
                    <a:pt x="295" y="1000"/>
                  </a:lnTo>
                  <a:lnTo>
                    <a:pt x="236" y="979"/>
                  </a:lnTo>
                  <a:lnTo>
                    <a:pt x="177" y="979"/>
                  </a:lnTo>
                  <a:lnTo>
                    <a:pt x="138" y="939"/>
                  </a:lnTo>
                  <a:lnTo>
                    <a:pt x="79" y="898"/>
                  </a:lnTo>
                  <a:lnTo>
                    <a:pt x="118" y="898"/>
                  </a:lnTo>
                  <a:lnTo>
                    <a:pt x="177" y="837"/>
                  </a:lnTo>
                  <a:lnTo>
                    <a:pt x="177" y="816"/>
                  </a:lnTo>
                  <a:lnTo>
                    <a:pt x="138" y="735"/>
                  </a:lnTo>
                  <a:lnTo>
                    <a:pt x="99" y="714"/>
                  </a:lnTo>
                  <a:lnTo>
                    <a:pt x="59" y="714"/>
                  </a:lnTo>
                  <a:lnTo>
                    <a:pt x="40" y="735"/>
                  </a:lnTo>
                  <a:lnTo>
                    <a:pt x="0" y="816"/>
                  </a:lnTo>
                  <a:lnTo>
                    <a:pt x="59" y="939"/>
                  </a:lnTo>
                  <a:lnTo>
                    <a:pt x="177" y="1020"/>
                  </a:lnTo>
                  <a:lnTo>
                    <a:pt x="354" y="1061"/>
                  </a:lnTo>
                  <a:lnTo>
                    <a:pt x="532" y="1020"/>
                  </a:lnTo>
                  <a:lnTo>
                    <a:pt x="650" y="898"/>
                  </a:lnTo>
                  <a:lnTo>
                    <a:pt x="689" y="755"/>
                  </a:lnTo>
                  <a:lnTo>
                    <a:pt x="689" y="673"/>
                  </a:lnTo>
                  <a:lnTo>
                    <a:pt x="650" y="612"/>
                  </a:lnTo>
                  <a:lnTo>
                    <a:pt x="591" y="551"/>
                  </a:lnTo>
                  <a:lnTo>
                    <a:pt x="532" y="510"/>
                  </a:lnTo>
                  <a:lnTo>
                    <a:pt x="433" y="469"/>
                  </a:lnTo>
                  <a:lnTo>
                    <a:pt x="551" y="408"/>
                  </a:lnTo>
                  <a:lnTo>
                    <a:pt x="610" y="347"/>
                  </a:lnTo>
                  <a:lnTo>
                    <a:pt x="650" y="265"/>
                  </a:lnTo>
                  <a:lnTo>
                    <a:pt x="650" y="204"/>
                  </a:lnTo>
                  <a:lnTo>
                    <a:pt x="630" y="143"/>
                  </a:lnTo>
                  <a:lnTo>
                    <a:pt x="591" y="82"/>
                  </a:lnTo>
                  <a:lnTo>
                    <a:pt x="532" y="41"/>
                  </a:lnTo>
                  <a:lnTo>
                    <a:pt x="433" y="0"/>
                  </a:lnTo>
                  <a:lnTo>
                    <a:pt x="276" y="0"/>
                  </a:lnTo>
                  <a:lnTo>
                    <a:pt x="197" y="20"/>
                  </a:lnTo>
                  <a:lnTo>
                    <a:pt x="138" y="61"/>
                  </a:lnTo>
                  <a:lnTo>
                    <a:pt x="59" y="143"/>
                  </a:lnTo>
                  <a:lnTo>
                    <a:pt x="59" y="245"/>
                  </a:lnTo>
                  <a:lnTo>
                    <a:pt x="138" y="286"/>
                  </a:lnTo>
                  <a:lnTo>
                    <a:pt x="177" y="265"/>
                  </a:lnTo>
                  <a:lnTo>
                    <a:pt x="197" y="245"/>
                  </a:lnTo>
                  <a:lnTo>
                    <a:pt x="217" y="204"/>
                  </a:lnTo>
                  <a:lnTo>
                    <a:pt x="197" y="163"/>
                  </a:lnTo>
                  <a:lnTo>
                    <a:pt x="177" y="143"/>
                  </a:lnTo>
                  <a:lnTo>
                    <a:pt x="138" y="122"/>
                  </a:lnTo>
                  <a:lnTo>
                    <a:pt x="177" y="82"/>
                  </a:lnTo>
                  <a:lnTo>
                    <a:pt x="295" y="41"/>
                  </a:lnTo>
                  <a:lnTo>
                    <a:pt x="374" y="41"/>
                  </a:lnTo>
                  <a:lnTo>
                    <a:pt x="453" y="82"/>
                  </a:lnTo>
                  <a:lnTo>
                    <a:pt x="473" y="102"/>
                  </a:lnTo>
                  <a:lnTo>
                    <a:pt x="492" y="143"/>
                  </a:lnTo>
                  <a:lnTo>
                    <a:pt x="512" y="204"/>
                  </a:lnTo>
                  <a:lnTo>
                    <a:pt x="492" y="265"/>
                  </a:lnTo>
                  <a:lnTo>
                    <a:pt x="473" y="347"/>
                  </a:lnTo>
                  <a:lnTo>
                    <a:pt x="453" y="388"/>
                  </a:lnTo>
                  <a:lnTo>
                    <a:pt x="413" y="428"/>
                  </a:lnTo>
                  <a:lnTo>
                    <a:pt x="374" y="449"/>
                  </a:lnTo>
                  <a:lnTo>
                    <a:pt x="256" y="449"/>
                  </a:lnTo>
                  <a:lnTo>
                    <a:pt x="236" y="469"/>
                  </a:lnTo>
                  <a:lnTo>
                    <a:pt x="217" y="469"/>
                  </a:lnTo>
                  <a:lnTo>
                    <a:pt x="217" y="510"/>
                  </a:lnTo>
                  <a:lnTo>
                    <a:pt x="256" y="510"/>
                  </a:lnTo>
                  <a:lnTo>
                    <a:pt x="335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2" name="Freeform 340"/>
            <p:cNvSpPr>
              <a:spLocks noEditPoints="1"/>
            </p:cNvSpPr>
            <p:nvPr/>
          </p:nvSpPr>
          <p:spPr bwMode="auto">
            <a:xfrm>
              <a:off x="39536" y="5280"/>
              <a:ext cx="984" cy="999"/>
            </a:xfrm>
            <a:custGeom>
              <a:avLst/>
              <a:gdLst/>
              <a:ahLst/>
              <a:cxnLst>
                <a:cxn ang="0">
                  <a:pos x="689" y="81"/>
                </a:cxn>
                <a:cxn ang="0">
                  <a:pos x="590" y="20"/>
                </a:cxn>
                <a:cxn ang="0">
                  <a:pos x="335" y="61"/>
                </a:cxn>
                <a:cxn ang="0">
                  <a:pos x="59" y="408"/>
                </a:cxn>
                <a:cxn ang="0">
                  <a:pos x="39" y="836"/>
                </a:cxn>
                <a:cxn ang="0">
                  <a:pos x="295" y="999"/>
                </a:cxn>
                <a:cxn ang="0">
                  <a:pos x="492" y="918"/>
                </a:cxn>
                <a:cxn ang="0">
                  <a:pos x="590" y="897"/>
                </a:cxn>
                <a:cxn ang="0">
                  <a:pos x="689" y="999"/>
                </a:cxn>
                <a:cxn ang="0">
                  <a:pos x="846" y="959"/>
                </a:cxn>
                <a:cxn ang="0">
                  <a:pos x="925" y="877"/>
                </a:cxn>
                <a:cxn ang="0">
                  <a:pos x="964" y="775"/>
                </a:cxn>
                <a:cxn ang="0">
                  <a:pos x="984" y="673"/>
                </a:cxn>
                <a:cxn ang="0">
                  <a:pos x="964" y="653"/>
                </a:cxn>
                <a:cxn ang="0">
                  <a:pos x="945" y="632"/>
                </a:cxn>
                <a:cxn ang="0">
                  <a:pos x="925" y="673"/>
                </a:cxn>
                <a:cxn ang="0">
                  <a:pos x="866" y="877"/>
                </a:cxn>
                <a:cxn ang="0">
                  <a:pos x="767" y="959"/>
                </a:cxn>
                <a:cxn ang="0">
                  <a:pos x="708" y="938"/>
                </a:cxn>
                <a:cxn ang="0">
                  <a:pos x="748" y="632"/>
                </a:cxn>
                <a:cxn ang="0">
                  <a:pos x="767" y="551"/>
                </a:cxn>
                <a:cxn ang="0">
                  <a:pos x="787" y="408"/>
                </a:cxn>
                <a:cxn ang="0">
                  <a:pos x="826" y="306"/>
                </a:cxn>
                <a:cxn ang="0">
                  <a:pos x="846" y="183"/>
                </a:cxn>
                <a:cxn ang="0">
                  <a:pos x="866" y="81"/>
                </a:cxn>
                <a:cxn ang="0">
                  <a:pos x="807" y="40"/>
                </a:cxn>
                <a:cxn ang="0">
                  <a:pos x="728" y="102"/>
                </a:cxn>
                <a:cxn ang="0">
                  <a:pos x="571" y="714"/>
                </a:cxn>
                <a:cxn ang="0">
                  <a:pos x="531" y="795"/>
                </a:cxn>
                <a:cxn ang="0">
                  <a:pos x="394" y="918"/>
                </a:cxn>
                <a:cxn ang="0">
                  <a:pos x="295" y="959"/>
                </a:cxn>
                <a:cxn ang="0">
                  <a:pos x="177" y="877"/>
                </a:cxn>
                <a:cxn ang="0">
                  <a:pos x="157" y="795"/>
                </a:cxn>
                <a:cxn ang="0">
                  <a:pos x="177" y="591"/>
                </a:cxn>
                <a:cxn ang="0">
                  <a:pos x="275" y="265"/>
                </a:cxn>
                <a:cxn ang="0">
                  <a:pos x="453" y="61"/>
                </a:cxn>
                <a:cxn ang="0">
                  <a:pos x="610" y="102"/>
                </a:cxn>
                <a:cxn ang="0">
                  <a:pos x="689" y="204"/>
                </a:cxn>
                <a:cxn ang="0">
                  <a:pos x="571" y="714"/>
                </a:cxn>
              </a:cxnLst>
              <a:rect l="0" t="0" r="r" b="b"/>
              <a:pathLst>
                <a:path w="984" h="999">
                  <a:moveTo>
                    <a:pt x="708" y="142"/>
                  </a:moveTo>
                  <a:lnTo>
                    <a:pt x="689" y="81"/>
                  </a:lnTo>
                  <a:lnTo>
                    <a:pt x="630" y="40"/>
                  </a:lnTo>
                  <a:lnTo>
                    <a:pt x="590" y="20"/>
                  </a:lnTo>
                  <a:lnTo>
                    <a:pt x="512" y="0"/>
                  </a:lnTo>
                  <a:lnTo>
                    <a:pt x="335" y="61"/>
                  </a:lnTo>
                  <a:lnTo>
                    <a:pt x="177" y="204"/>
                  </a:lnTo>
                  <a:lnTo>
                    <a:pt x="59" y="408"/>
                  </a:lnTo>
                  <a:lnTo>
                    <a:pt x="0" y="653"/>
                  </a:lnTo>
                  <a:lnTo>
                    <a:pt x="39" y="836"/>
                  </a:lnTo>
                  <a:lnTo>
                    <a:pt x="138" y="959"/>
                  </a:lnTo>
                  <a:lnTo>
                    <a:pt x="295" y="999"/>
                  </a:lnTo>
                  <a:lnTo>
                    <a:pt x="374" y="999"/>
                  </a:lnTo>
                  <a:lnTo>
                    <a:pt x="492" y="918"/>
                  </a:lnTo>
                  <a:lnTo>
                    <a:pt x="571" y="836"/>
                  </a:lnTo>
                  <a:lnTo>
                    <a:pt x="590" y="897"/>
                  </a:lnTo>
                  <a:lnTo>
                    <a:pt x="630" y="959"/>
                  </a:lnTo>
                  <a:lnTo>
                    <a:pt x="689" y="999"/>
                  </a:lnTo>
                  <a:lnTo>
                    <a:pt x="807" y="999"/>
                  </a:lnTo>
                  <a:lnTo>
                    <a:pt x="846" y="959"/>
                  </a:lnTo>
                  <a:lnTo>
                    <a:pt x="886" y="938"/>
                  </a:lnTo>
                  <a:lnTo>
                    <a:pt x="925" y="877"/>
                  </a:lnTo>
                  <a:lnTo>
                    <a:pt x="945" y="836"/>
                  </a:lnTo>
                  <a:lnTo>
                    <a:pt x="964" y="775"/>
                  </a:lnTo>
                  <a:lnTo>
                    <a:pt x="964" y="714"/>
                  </a:lnTo>
                  <a:lnTo>
                    <a:pt x="984" y="673"/>
                  </a:lnTo>
                  <a:lnTo>
                    <a:pt x="984" y="653"/>
                  </a:lnTo>
                  <a:lnTo>
                    <a:pt x="964" y="653"/>
                  </a:lnTo>
                  <a:lnTo>
                    <a:pt x="964" y="632"/>
                  </a:lnTo>
                  <a:lnTo>
                    <a:pt x="945" y="632"/>
                  </a:lnTo>
                  <a:lnTo>
                    <a:pt x="925" y="653"/>
                  </a:lnTo>
                  <a:lnTo>
                    <a:pt x="925" y="673"/>
                  </a:lnTo>
                  <a:lnTo>
                    <a:pt x="905" y="755"/>
                  </a:lnTo>
                  <a:lnTo>
                    <a:pt x="866" y="877"/>
                  </a:lnTo>
                  <a:lnTo>
                    <a:pt x="846" y="918"/>
                  </a:lnTo>
                  <a:lnTo>
                    <a:pt x="767" y="959"/>
                  </a:lnTo>
                  <a:lnTo>
                    <a:pt x="728" y="959"/>
                  </a:lnTo>
                  <a:lnTo>
                    <a:pt x="708" y="938"/>
                  </a:lnTo>
                  <a:lnTo>
                    <a:pt x="708" y="755"/>
                  </a:lnTo>
                  <a:lnTo>
                    <a:pt x="748" y="632"/>
                  </a:lnTo>
                  <a:lnTo>
                    <a:pt x="748" y="591"/>
                  </a:lnTo>
                  <a:lnTo>
                    <a:pt x="767" y="551"/>
                  </a:lnTo>
                  <a:lnTo>
                    <a:pt x="767" y="489"/>
                  </a:lnTo>
                  <a:lnTo>
                    <a:pt x="787" y="408"/>
                  </a:lnTo>
                  <a:lnTo>
                    <a:pt x="807" y="367"/>
                  </a:lnTo>
                  <a:lnTo>
                    <a:pt x="826" y="306"/>
                  </a:lnTo>
                  <a:lnTo>
                    <a:pt x="826" y="244"/>
                  </a:lnTo>
                  <a:lnTo>
                    <a:pt x="846" y="183"/>
                  </a:lnTo>
                  <a:lnTo>
                    <a:pt x="866" y="142"/>
                  </a:lnTo>
                  <a:lnTo>
                    <a:pt x="866" y="81"/>
                  </a:lnTo>
                  <a:lnTo>
                    <a:pt x="846" y="61"/>
                  </a:lnTo>
                  <a:lnTo>
                    <a:pt x="807" y="40"/>
                  </a:lnTo>
                  <a:lnTo>
                    <a:pt x="767" y="61"/>
                  </a:lnTo>
                  <a:lnTo>
                    <a:pt x="728" y="102"/>
                  </a:lnTo>
                  <a:lnTo>
                    <a:pt x="708" y="142"/>
                  </a:lnTo>
                  <a:close/>
                  <a:moveTo>
                    <a:pt x="571" y="714"/>
                  </a:moveTo>
                  <a:lnTo>
                    <a:pt x="571" y="755"/>
                  </a:lnTo>
                  <a:lnTo>
                    <a:pt x="531" y="795"/>
                  </a:lnTo>
                  <a:lnTo>
                    <a:pt x="472" y="877"/>
                  </a:lnTo>
                  <a:lnTo>
                    <a:pt x="394" y="918"/>
                  </a:lnTo>
                  <a:lnTo>
                    <a:pt x="335" y="938"/>
                  </a:lnTo>
                  <a:lnTo>
                    <a:pt x="295" y="959"/>
                  </a:lnTo>
                  <a:lnTo>
                    <a:pt x="216" y="918"/>
                  </a:lnTo>
                  <a:lnTo>
                    <a:pt x="177" y="877"/>
                  </a:lnTo>
                  <a:lnTo>
                    <a:pt x="177" y="836"/>
                  </a:lnTo>
                  <a:lnTo>
                    <a:pt x="157" y="795"/>
                  </a:lnTo>
                  <a:lnTo>
                    <a:pt x="157" y="755"/>
                  </a:lnTo>
                  <a:lnTo>
                    <a:pt x="177" y="591"/>
                  </a:lnTo>
                  <a:lnTo>
                    <a:pt x="216" y="408"/>
                  </a:lnTo>
                  <a:lnTo>
                    <a:pt x="275" y="265"/>
                  </a:lnTo>
                  <a:lnTo>
                    <a:pt x="394" y="102"/>
                  </a:lnTo>
                  <a:lnTo>
                    <a:pt x="453" y="61"/>
                  </a:lnTo>
                  <a:lnTo>
                    <a:pt x="571" y="61"/>
                  </a:lnTo>
                  <a:lnTo>
                    <a:pt x="610" y="102"/>
                  </a:lnTo>
                  <a:lnTo>
                    <a:pt x="649" y="122"/>
                  </a:lnTo>
                  <a:lnTo>
                    <a:pt x="689" y="204"/>
                  </a:lnTo>
                  <a:lnTo>
                    <a:pt x="689" y="285"/>
                  </a:lnTo>
                  <a:lnTo>
                    <a:pt x="571" y="7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3" name="Freeform 341"/>
            <p:cNvSpPr>
              <a:spLocks/>
            </p:cNvSpPr>
            <p:nvPr/>
          </p:nvSpPr>
          <p:spPr bwMode="auto">
            <a:xfrm>
              <a:off x="40658" y="5871"/>
              <a:ext cx="905" cy="715"/>
            </a:xfrm>
            <a:custGeom>
              <a:avLst/>
              <a:gdLst/>
              <a:ahLst/>
              <a:cxnLst>
                <a:cxn ang="0">
                  <a:pos x="98" y="653"/>
                </a:cxn>
                <a:cxn ang="0">
                  <a:pos x="98" y="694"/>
                </a:cxn>
                <a:cxn ang="0">
                  <a:pos x="137" y="715"/>
                </a:cxn>
                <a:cxn ang="0">
                  <a:pos x="196" y="674"/>
                </a:cxn>
                <a:cxn ang="0">
                  <a:pos x="216" y="613"/>
                </a:cxn>
                <a:cxn ang="0">
                  <a:pos x="236" y="531"/>
                </a:cxn>
                <a:cxn ang="0">
                  <a:pos x="255" y="449"/>
                </a:cxn>
                <a:cxn ang="0">
                  <a:pos x="275" y="347"/>
                </a:cxn>
                <a:cxn ang="0">
                  <a:pos x="295" y="266"/>
                </a:cxn>
                <a:cxn ang="0">
                  <a:pos x="334" y="204"/>
                </a:cxn>
                <a:cxn ang="0">
                  <a:pos x="511" y="62"/>
                </a:cxn>
                <a:cxn ang="0">
                  <a:pos x="629" y="82"/>
                </a:cxn>
                <a:cxn ang="0">
                  <a:pos x="649" y="164"/>
                </a:cxn>
                <a:cxn ang="0">
                  <a:pos x="551" y="531"/>
                </a:cxn>
                <a:cxn ang="0">
                  <a:pos x="570" y="653"/>
                </a:cxn>
                <a:cxn ang="0">
                  <a:pos x="649" y="694"/>
                </a:cxn>
                <a:cxn ang="0">
                  <a:pos x="747" y="694"/>
                </a:cxn>
                <a:cxn ang="0">
                  <a:pos x="826" y="633"/>
                </a:cxn>
                <a:cxn ang="0">
                  <a:pos x="905" y="490"/>
                </a:cxn>
                <a:cxn ang="0">
                  <a:pos x="866" y="449"/>
                </a:cxn>
                <a:cxn ang="0">
                  <a:pos x="826" y="551"/>
                </a:cxn>
                <a:cxn ang="0">
                  <a:pos x="728" y="653"/>
                </a:cxn>
                <a:cxn ang="0">
                  <a:pos x="649" y="633"/>
                </a:cxn>
                <a:cxn ang="0">
                  <a:pos x="669" y="572"/>
                </a:cxn>
                <a:cxn ang="0">
                  <a:pos x="708" y="449"/>
                </a:cxn>
                <a:cxn ang="0">
                  <a:pos x="767" y="245"/>
                </a:cxn>
                <a:cxn ang="0">
                  <a:pos x="728" y="82"/>
                </a:cxn>
                <a:cxn ang="0">
                  <a:pos x="649" y="21"/>
                </a:cxn>
                <a:cxn ang="0">
                  <a:pos x="570" y="0"/>
                </a:cxn>
                <a:cxn ang="0">
                  <a:pos x="413" y="62"/>
                </a:cxn>
                <a:cxn ang="0">
                  <a:pos x="315" y="164"/>
                </a:cxn>
                <a:cxn ang="0">
                  <a:pos x="236" y="21"/>
                </a:cxn>
                <a:cxn ang="0">
                  <a:pos x="157" y="0"/>
                </a:cxn>
                <a:cxn ang="0">
                  <a:pos x="78" y="62"/>
                </a:cxn>
                <a:cxn ang="0">
                  <a:pos x="0" y="184"/>
                </a:cxn>
                <a:cxn ang="0">
                  <a:pos x="39" y="266"/>
                </a:cxn>
                <a:cxn ang="0">
                  <a:pos x="59" y="225"/>
                </a:cxn>
                <a:cxn ang="0">
                  <a:pos x="118" y="62"/>
                </a:cxn>
                <a:cxn ang="0">
                  <a:pos x="196" y="82"/>
                </a:cxn>
                <a:cxn ang="0">
                  <a:pos x="216" y="123"/>
                </a:cxn>
                <a:cxn ang="0">
                  <a:pos x="177" y="266"/>
                </a:cxn>
                <a:cxn ang="0">
                  <a:pos x="157" y="347"/>
                </a:cxn>
                <a:cxn ang="0">
                  <a:pos x="98" y="592"/>
                </a:cxn>
              </a:cxnLst>
              <a:rect l="0" t="0" r="r" b="b"/>
              <a:pathLst>
                <a:path w="905" h="715">
                  <a:moveTo>
                    <a:pt x="98" y="592"/>
                  </a:moveTo>
                  <a:lnTo>
                    <a:pt x="98" y="653"/>
                  </a:lnTo>
                  <a:lnTo>
                    <a:pt x="78" y="653"/>
                  </a:lnTo>
                  <a:lnTo>
                    <a:pt x="98" y="694"/>
                  </a:lnTo>
                  <a:lnTo>
                    <a:pt x="118" y="694"/>
                  </a:lnTo>
                  <a:lnTo>
                    <a:pt x="137" y="715"/>
                  </a:lnTo>
                  <a:lnTo>
                    <a:pt x="177" y="694"/>
                  </a:lnTo>
                  <a:lnTo>
                    <a:pt x="196" y="674"/>
                  </a:lnTo>
                  <a:lnTo>
                    <a:pt x="196" y="653"/>
                  </a:lnTo>
                  <a:lnTo>
                    <a:pt x="216" y="613"/>
                  </a:lnTo>
                  <a:lnTo>
                    <a:pt x="216" y="572"/>
                  </a:lnTo>
                  <a:lnTo>
                    <a:pt x="236" y="531"/>
                  </a:lnTo>
                  <a:lnTo>
                    <a:pt x="236" y="490"/>
                  </a:lnTo>
                  <a:lnTo>
                    <a:pt x="255" y="449"/>
                  </a:lnTo>
                  <a:lnTo>
                    <a:pt x="275" y="388"/>
                  </a:lnTo>
                  <a:lnTo>
                    <a:pt x="275" y="347"/>
                  </a:lnTo>
                  <a:lnTo>
                    <a:pt x="295" y="306"/>
                  </a:lnTo>
                  <a:lnTo>
                    <a:pt x="295" y="266"/>
                  </a:lnTo>
                  <a:lnTo>
                    <a:pt x="315" y="245"/>
                  </a:lnTo>
                  <a:lnTo>
                    <a:pt x="334" y="204"/>
                  </a:lnTo>
                  <a:lnTo>
                    <a:pt x="452" y="82"/>
                  </a:lnTo>
                  <a:lnTo>
                    <a:pt x="511" y="62"/>
                  </a:lnTo>
                  <a:lnTo>
                    <a:pt x="610" y="62"/>
                  </a:lnTo>
                  <a:lnTo>
                    <a:pt x="629" y="82"/>
                  </a:lnTo>
                  <a:lnTo>
                    <a:pt x="649" y="123"/>
                  </a:lnTo>
                  <a:lnTo>
                    <a:pt x="649" y="164"/>
                  </a:lnTo>
                  <a:lnTo>
                    <a:pt x="610" y="408"/>
                  </a:lnTo>
                  <a:lnTo>
                    <a:pt x="551" y="531"/>
                  </a:lnTo>
                  <a:lnTo>
                    <a:pt x="551" y="613"/>
                  </a:lnTo>
                  <a:lnTo>
                    <a:pt x="570" y="653"/>
                  </a:lnTo>
                  <a:lnTo>
                    <a:pt x="610" y="694"/>
                  </a:lnTo>
                  <a:lnTo>
                    <a:pt x="649" y="694"/>
                  </a:lnTo>
                  <a:lnTo>
                    <a:pt x="688" y="715"/>
                  </a:lnTo>
                  <a:lnTo>
                    <a:pt x="747" y="694"/>
                  </a:lnTo>
                  <a:lnTo>
                    <a:pt x="787" y="674"/>
                  </a:lnTo>
                  <a:lnTo>
                    <a:pt x="826" y="633"/>
                  </a:lnTo>
                  <a:lnTo>
                    <a:pt x="866" y="572"/>
                  </a:lnTo>
                  <a:lnTo>
                    <a:pt x="905" y="490"/>
                  </a:lnTo>
                  <a:lnTo>
                    <a:pt x="905" y="449"/>
                  </a:lnTo>
                  <a:lnTo>
                    <a:pt x="866" y="449"/>
                  </a:lnTo>
                  <a:lnTo>
                    <a:pt x="846" y="470"/>
                  </a:lnTo>
                  <a:lnTo>
                    <a:pt x="826" y="551"/>
                  </a:lnTo>
                  <a:lnTo>
                    <a:pt x="787" y="613"/>
                  </a:lnTo>
                  <a:lnTo>
                    <a:pt x="728" y="653"/>
                  </a:lnTo>
                  <a:lnTo>
                    <a:pt x="688" y="674"/>
                  </a:lnTo>
                  <a:lnTo>
                    <a:pt x="649" y="633"/>
                  </a:lnTo>
                  <a:lnTo>
                    <a:pt x="649" y="592"/>
                  </a:lnTo>
                  <a:lnTo>
                    <a:pt x="669" y="572"/>
                  </a:lnTo>
                  <a:lnTo>
                    <a:pt x="669" y="531"/>
                  </a:lnTo>
                  <a:lnTo>
                    <a:pt x="708" y="449"/>
                  </a:lnTo>
                  <a:lnTo>
                    <a:pt x="747" y="327"/>
                  </a:lnTo>
                  <a:lnTo>
                    <a:pt x="767" y="245"/>
                  </a:lnTo>
                  <a:lnTo>
                    <a:pt x="767" y="123"/>
                  </a:lnTo>
                  <a:lnTo>
                    <a:pt x="728" y="82"/>
                  </a:lnTo>
                  <a:lnTo>
                    <a:pt x="708" y="41"/>
                  </a:lnTo>
                  <a:lnTo>
                    <a:pt x="649" y="21"/>
                  </a:lnTo>
                  <a:lnTo>
                    <a:pt x="610" y="0"/>
                  </a:lnTo>
                  <a:lnTo>
                    <a:pt x="570" y="0"/>
                  </a:lnTo>
                  <a:lnTo>
                    <a:pt x="492" y="21"/>
                  </a:lnTo>
                  <a:lnTo>
                    <a:pt x="413" y="62"/>
                  </a:lnTo>
                  <a:lnTo>
                    <a:pt x="354" y="102"/>
                  </a:lnTo>
                  <a:lnTo>
                    <a:pt x="315" y="164"/>
                  </a:lnTo>
                  <a:lnTo>
                    <a:pt x="315" y="102"/>
                  </a:lnTo>
                  <a:lnTo>
                    <a:pt x="236" y="21"/>
                  </a:lnTo>
                  <a:lnTo>
                    <a:pt x="196" y="0"/>
                  </a:lnTo>
                  <a:lnTo>
                    <a:pt x="157" y="0"/>
                  </a:lnTo>
                  <a:lnTo>
                    <a:pt x="98" y="21"/>
                  </a:lnTo>
                  <a:lnTo>
                    <a:pt x="78" y="62"/>
                  </a:lnTo>
                  <a:lnTo>
                    <a:pt x="39" y="102"/>
                  </a:lnTo>
                  <a:lnTo>
                    <a:pt x="0" y="184"/>
                  </a:lnTo>
                  <a:lnTo>
                    <a:pt x="0" y="266"/>
                  </a:lnTo>
                  <a:lnTo>
                    <a:pt x="39" y="266"/>
                  </a:lnTo>
                  <a:lnTo>
                    <a:pt x="39" y="245"/>
                  </a:lnTo>
                  <a:lnTo>
                    <a:pt x="59" y="225"/>
                  </a:lnTo>
                  <a:lnTo>
                    <a:pt x="98" y="102"/>
                  </a:lnTo>
                  <a:lnTo>
                    <a:pt x="118" y="62"/>
                  </a:lnTo>
                  <a:lnTo>
                    <a:pt x="177" y="62"/>
                  </a:lnTo>
                  <a:lnTo>
                    <a:pt x="196" y="82"/>
                  </a:lnTo>
                  <a:lnTo>
                    <a:pt x="196" y="102"/>
                  </a:lnTo>
                  <a:lnTo>
                    <a:pt x="216" y="123"/>
                  </a:lnTo>
                  <a:lnTo>
                    <a:pt x="196" y="184"/>
                  </a:lnTo>
                  <a:lnTo>
                    <a:pt x="177" y="266"/>
                  </a:lnTo>
                  <a:lnTo>
                    <a:pt x="177" y="306"/>
                  </a:lnTo>
                  <a:lnTo>
                    <a:pt x="157" y="347"/>
                  </a:lnTo>
                  <a:lnTo>
                    <a:pt x="157" y="408"/>
                  </a:lnTo>
                  <a:lnTo>
                    <a:pt x="98" y="5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4" name="Freeform 342"/>
            <p:cNvSpPr>
              <a:spLocks/>
            </p:cNvSpPr>
            <p:nvPr/>
          </p:nvSpPr>
          <p:spPr bwMode="auto">
            <a:xfrm>
              <a:off x="41779" y="6137"/>
              <a:ext cx="1004" cy="81"/>
            </a:xfrm>
            <a:custGeom>
              <a:avLst/>
              <a:gdLst/>
              <a:ahLst/>
              <a:cxnLst>
                <a:cxn ang="0">
                  <a:pos x="965" y="81"/>
                </a:cxn>
                <a:cxn ang="0">
                  <a:pos x="984" y="81"/>
                </a:cxn>
                <a:cxn ang="0">
                  <a:pos x="1004" y="61"/>
                </a:cxn>
                <a:cxn ang="0">
                  <a:pos x="1004" y="20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0"/>
                </a:cxn>
                <a:cxn ang="0">
                  <a:pos x="0" y="61"/>
                </a:cxn>
                <a:cxn ang="0">
                  <a:pos x="20" y="81"/>
                </a:cxn>
                <a:cxn ang="0">
                  <a:pos x="59" y="81"/>
                </a:cxn>
                <a:cxn ang="0">
                  <a:pos x="965" y="81"/>
                </a:cxn>
              </a:cxnLst>
              <a:rect l="0" t="0" r="r" b="b"/>
              <a:pathLst>
                <a:path w="1004" h="81">
                  <a:moveTo>
                    <a:pt x="965" y="81"/>
                  </a:moveTo>
                  <a:lnTo>
                    <a:pt x="984" y="81"/>
                  </a:lnTo>
                  <a:lnTo>
                    <a:pt x="1004" y="61"/>
                  </a:lnTo>
                  <a:lnTo>
                    <a:pt x="1004" y="20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61"/>
                  </a:lnTo>
                  <a:lnTo>
                    <a:pt x="20" y="81"/>
                  </a:lnTo>
                  <a:lnTo>
                    <a:pt x="59" y="81"/>
                  </a:lnTo>
                  <a:lnTo>
                    <a:pt x="965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5" name="Freeform 343"/>
            <p:cNvSpPr>
              <a:spLocks/>
            </p:cNvSpPr>
            <p:nvPr/>
          </p:nvSpPr>
          <p:spPr bwMode="auto">
            <a:xfrm>
              <a:off x="43058" y="5545"/>
              <a:ext cx="650" cy="1020"/>
            </a:xfrm>
            <a:custGeom>
              <a:avLst/>
              <a:gdLst/>
              <a:ahLst/>
              <a:cxnLst>
                <a:cxn ang="0">
                  <a:pos x="650" y="734"/>
                </a:cxn>
                <a:cxn ang="0">
                  <a:pos x="610" y="734"/>
                </a:cxn>
                <a:cxn ang="0">
                  <a:pos x="610" y="775"/>
                </a:cxn>
                <a:cxn ang="0">
                  <a:pos x="571" y="857"/>
                </a:cxn>
                <a:cxn ang="0">
                  <a:pos x="571" y="877"/>
                </a:cxn>
                <a:cxn ang="0">
                  <a:pos x="512" y="877"/>
                </a:cxn>
                <a:cxn ang="0">
                  <a:pos x="473" y="898"/>
                </a:cxn>
                <a:cxn ang="0">
                  <a:pos x="138" y="898"/>
                </a:cxn>
                <a:cxn ang="0">
                  <a:pos x="217" y="836"/>
                </a:cxn>
                <a:cxn ang="0">
                  <a:pos x="355" y="694"/>
                </a:cxn>
                <a:cxn ang="0">
                  <a:pos x="394" y="673"/>
                </a:cxn>
                <a:cxn ang="0">
                  <a:pos x="433" y="632"/>
                </a:cxn>
                <a:cxn ang="0">
                  <a:pos x="551" y="530"/>
                </a:cxn>
                <a:cxn ang="0">
                  <a:pos x="630" y="428"/>
                </a:cxn>
                <a:cxn ang="0">
                  <a:pos x="650" y="286"/>
                </a:cxn>
                <a:cxn ang="0">
                  <a:pos x="610" y="122"/>
                </a:cxn>
                <a:cxn ang="0">
                  <a:pos x="473" y="41"/>
                </a:cxn>
                <a:cxn ang="0">
                  <a:pos x="315" y="0"/>
                </a:cxn>
                <a:cxn ang="0">
                  <a:pos x="138" y="41"/>
                </a:cxn>
                <a:cxn ang="0">
                  <a:pos x="40" y="143"/>
                </a:cxn>
                <a:cxn ang="0">
                  <a:pos x="0" y="265"/>
                </a:cxn>
                <a:cxn ang="0">
                  <a:pos x="0" y="306"/>
                </a:cxn>
                <a:cxn ang="0">
                  <a:pos x="40" y="347"/>
                </a:cxn>
                <a:cxn ang="0">
                  <a:pos x="59" y="347"/>
                </a:cxn>
                <a:cxn ang="0">
                  <a:pos x="79" y="367"/>
                </a:cxn>
                <a:cxn ang="0">
                  <a:pos x="158" y="286"/>
                </a:cxn>
                <a:cxn ang="0">
                  <a:pos x="158" y="265"/>
                </a:cxn>
                <a:cxn ang="0">
                  <a:pos x="138" y="245"/>
                </a:cxn>
                <a:cxn ang="0">
                  <a:pos x="138" y="224"/>
                </a:cxn>
                <a:cxn ang="0">
                  <a:pos x="59" y="184"/>
                </a:cxn>
                <a:cxn ang="0">
                  <a:pos x="99" y="122"/>
                </a:cxn>
                <a:cxn ang="0">
                  <a:pos x="138" y="102"/>
                </a:cxn>
                <a:cxn ang="0">
                  <a:pos x="197" y="61"/>
                </a:cxn>
                <a:cxn ang="0">
                  <a:pos x="237" y="61"/>
                </a:cxn>
                <a:cxn ang="0">
                  <a:pos x="276" y="41"/>
                </a:cxn>
                <a:cxn ang="0">
                  <a:pos x="355" y="61"/>
                </a:cxn>
                <a:cxn ang="0">
                  <a:pos x="414" y="81"/>
                </a:cxn>
                <a:cxn ang="0">
                  <a:pos x="453" y="122"/>
                </a:cxn>
                <a:cxn ang="0">
                  <a:pos x="492" y="184"/>
                </a:cxn>
                <a:cxn ang="0">
                  <a:pos x="512" y="224"/>
                </a:cxn>
                <a:cxn ang="0">
                  <a:pos x="512" y="286"/>
                </a:cxn>
                <a:cxn ang="0">
                  <a:pos x="473" y="449"/>
                </a:cxn>
                <a:cxn ang="0">
                  <a:pos x="433" y="510"/>
                </a:cxn>
                <a:cxn ang="0">
                  <a:pos x="394" y="551"/>
                </a:cxn>
                <a:cxn ang="0">
                  <a:pos x="374" y="592"/>
                </a:cxn>
                <a:cxn ang="0">
                  <a:pos x="0" y="979"/>
                </a:cxn>
                <a:cxn ang="0">
                  <a:pos x="0" y="1020"/>
                </a:cxn>
                <a:cxn ang="0">
                  <a:pos x="610" y="1020"/>
                </a:cxn>
                <a:cxn ang="0">
                  <a:pos x="650" y="734"/>
                </a:cxn>
              </a:cxnLst>
              <a:rect l="0" t="0" r="r" b="b"/>
              <a:pathLst>
                <a:path w="650" h="1020">
                  <a:moveTo>
                    <a:pt x="650" y="734"/>
                  </a:moveTo>
                  <a:lnTo>
                    <a:pt x="610" y="734"/>
                  </a:lnTo>
                  <a:lnTo>
                    <a:pt x="610" y="775"/>
                  </a:lnTo>
                  <a:lnTo>
                    <a:pt x="571" y="857"/>
                  </a:lnTo>
                  <a:lnTo>
                    <a:pt x="571" y="877"/>
                  </a:lnTo>
                  <a:lnTo>
                    <a:pt x="512" y="877"/>
                  </a:lnTo>
                  <a:lnTo>
                    <a:pt x="473" y="898"/>
                  </a:lnTo>
                  <a:lnTo>
                    <a:pt x="138" y="898"/>
                  </a:lnTo>
                  <a:lnTo>
                    <a:pt x="217" y="836"/>
                  </a:lnTo>
                  <a:lnTo>
                    <a:pt x="355" y="694"/>
                  </a:lnTo>
                  <a:lnTo>
                    <a:pt x="394" y="673"/>
                  </a:lnTo>
                  <a:lnTo>
                    <a:pt x="433" y="632"/>
                  </a:lnTo>
                  <a:lnTo>
                    <a:pt x="551" y="530"/>
                  </a:lnTo>
                  <a:lnTo>
                    <a:pt x="630" y="428"/>
                  </a:lnTo>
                  <a:lnTo>
                    <a:pt x="650" y="286"/>
                  </a:lnTo>
                  <a:lnTo>
                    <a:pt x="610" y="122"/>
                  </a:lnTo>
                  <a:lnTo>
                    <a:pt x="473" y="41"/>
                  </a:lnTo>
                  <a:lnTo>
                    <a:pt x="315" y="0"/>
                  </a:lnTo>
                  <a:lnTo>
                    <a:pt x="138" y="41"/>
                  </a:lnTo>
                  <a:lnTo>
                    <a:pt x="40" y="143"/>
                  </a:lnTo>
                  <a:lnTo>
                    <a:pt x="0" y="265"/>
                  </a:lnTo>
                  <a:lnTo>
                    <a:pt x="0" y="306"/>
                  </a:lnTo>
                  <a:lnTo>
                    <a:pt x="40" y="347"/>
                  </a:lnTo>
                  <a:lnTo>
                    <a:pt x="59" y="347"/>
                  </a:lnTo>
                  <a:lnTo>
                    <a:pt x="79" y="367"/>
                  </a:lnTo>
                  <a:lnTo>
                    <a:pt x="158" y="286"/>
                  </a:lnTo>
                  <a:lnTo>
                    <a:pt x="158" y="265"/>
                  </a:lnTo>
                  <a:lnTo>
                    <a:pt x="138" y="245"/>
                  </a:lnTo>
                  <a:lnTo>
                    <a:pt x="138" y="224"/>
                  </a:lnTo>
                  <a:lnTo>
                    <a:pt x="59" y="184"/>
                  </a:lnTo>
                  <a:lnTo>
                    <a:pt x="99" y="122"/>
                  </a:lnTo>
                  <a:lnTo>
                    <a:pt x="138" y="102"/>
                  </a:lnTo>
                  <a:lnTo>
                    <a:pt x="197" y="61"/>
                  </a:lnTo>
                  <a:lnTo>
                    <a:pt x="237" y="61"/>
                  </a:lnTo>
                  <a:lnTo>
                    <a:pt x="276" y="41"/>
                  </a:lnTo>
                  <a:lnTo>
                    <a:pt x="355" y="61"/>
                  </a:lnTo>
                  <a:lnTo>
                    <a:pt x="414" y="81"/>
                  </a:lnTo>
                  <a:lnTo>
                    <a:pt x="453" y="122"/>
                  </a:lnTo>
                  <a:lnTo>
                    <a:pt x="492" y="184"/>
                  </a:lnTo>
                  <a:lnTo>
                    <a:pt x="512" y="224"/>
                  </a:lnTo>
                  <a:lnTo>
                    <a:pt x="512" y="286"/>
                  </a:lnTo>
                  <a:lnTo>
                    <a:pt x="473" y="449"/>
                  </a:lnTo>
                  <a:lnTo>
                    <a:pt x="433" y="510"/>
                  </a:lnTo>
                  <a:lnTo>
                    <a:pt x="394" y="551"/>
                  </a:lnTo>
                  <a:lnTo>
                    <a:pt x="374" y="592"/>
                  </a:lnTo>
                  <a:lnTo>
                    <a:pt x="0" y="979"/>
                  </a:lnTo>
                  <a:lnTo>
                    <a:pt x="0" y="1020"/>
                  </a:lnTo>
                  <a:lnTo>
                    <a:pt x="610" y="1020"/>
                  </a:lnTo>
                  <a:lnTo>
                    <a:pt x="650" y="7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6" name="Freeform 344"/>
            <p:cNvSpPr>
              <a:spLocks/>
            </p:cNvSpPr>
            <p:nvPr/>
          </p:nvSpPr>
          <p:spPr bwMode="auto">
            <a:xfrm>
              <a:off x="43964" y="5280"/>
              <a:ext cx="1062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8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2" y="102"/>
                </a:cxn>
                <a:cxn ang="0">
                  <a:pos x="905" y="0"/>
                </a:cxn>
                <a:cxn ang="0">
                  <a:pos x="747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2" y="0"/>
                </a:cxn>
                <a:cxn ang="0">
                  <a:pos x="255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6" y="183"/>
                </a:cxn>
                <a:cxn ang="0">
                  <a:pos x="295" y="102"/>
                </a:cxn>
                <a:cxn ang="0">
                  <a:pos x="452" y="61"/>
                </a:cxn>
                <a:cxn ang="0">
                  <a:pos x="511" y="142"/>
                </a:cxn>
                <a:cxn ang="0">
                  <a:pos x="511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6" y="959"/>
                </a:cxn>
                <a:cxn ang="0">
                  <a:pos x="98" y="918"/>
                </a:cxn>
                <a:cxn ang="0">
                  <a:pos x="196" y="857"/>
                </a:cxn>
                <a:cxn ang="0">
                  <a:pos x="177" y="755"/>
                </a:cxn>
                <a:cxn ang="0">
                  <a:pos x="78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7" y="999"/>
                </a:cxn>
                <a:cxn ang="0">
                  <a:pos x="315" y="959"/>
                </a:cxn>
                <a:cxn ang="0">
                  <a:pos x="452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3" y="673"/>
                </a:cxn>
                <a:cxn ang="0">
                  <a:pos x="944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29" y="959"/>
                </a:cxn>
                <a:cxn ang="0">
                  <a:pos x="551" y="857"/>
                </a:cxn>
                <a:cxn ang="0">
                  <a:pos x="570" y="612"/>
                </a:cxn>
              </a:cxnLst>
              <a:rect l="0" t="0" r="r" b="b"/>
              <a:pathLst>
                <a:path w="1062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8" y="183"/>
                  </a:lnTo>
                  <a:lnTo>
                    <a:pt x="806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5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4" y="285"/>
                  </a:lnTo>
                  <a:lnTo>
                    <a:pt x="984" y="285"/>
                  </a:lnTo>
                  <a:lnTo>
                    <a:pt x="1062" y="204"/>
                  </a:lnTo>
                  <a:lnTo>
                    <a:pt x="1062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7" y="40"/>
                  </a:lnTo>
                  <a:lnTo>
                    <a:pt x="688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0" y="61"/>
                  </a:lnTo>
                  <a:lnTo>
                    <a:pt x="452" y="0"/>
                  </a:lnTo>
                  <a:lnTo>
                    <a:pt x="413" y="0"/>
                  </a:lnTo>
                  <a:lnTo>
                    <a:pt x="255" y="40"/>
                  </a:lnTo>
                  <a:lnTo>
                    <a:pt x="157" y="142"/>
                  </a:lnTo>
                  <a:lnTo>
                    <a:pt x="59" y="346"/>
                  </a:lnTo>
                  <a:lnTo>
                    <a:pt x="78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6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4" y="61"/>
                  </a:lnTo>
                  <a:lnTo>
                    <a:pt x="452" y="61"/>
                  </a:lnTo>
                  <a:lnTo>
                    <a:pt x="492" y="102"/>
                  </a:lnTo>
                  <a:lnTo>
                    <a:pt x="511" y="142"/>
                  </a:lnTo>
                  <a:lnTo>
                    <a:pt x="531" y="204"/>
                  </a:lnTo>
                  <a:lnTo>
                    <a:pt x="511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3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6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7" y="918"/>
                  </a:lnTo>
                  <a:lnTo>
                    <a:pt x="196" y="857"/>
                  </a:lnTo>
                  <a:lnTo>
                    <a:pt x="196" y="775"/>
                  </a:lnTo>
                  <a:lnTo>
                    <a:pt x="177" y="755"/>
                  </a:lnTo>
                  <a:lnTo>
                    <a:pt x="137" y="734"/>
                  </a:lnTo>
                  <a:lnTo>
                    <a:pt x="78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19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7" y="999"/>
                  </a:lnTo>
                  <a:lnTo>
                    <a:pt x="255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2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6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3" y="673"/>
                  </a:lnTo>
                  <a:lnTo>
                    <a:pt x="964" y="632"/>
                  </a:lnTo>
                  <a:lnTo>
                    <a:pt x="944" y="653"/>
                  </a:lnTo>
                  <a:lnTo>
                    <a:pt x="944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8" y="959"/>
                  </a:lnTo>
                  <a:lnTo>
                    <a:pt x="629" y="959"/>
                  </a:lnTo>
                  <a:lnTo>
                    <a:pt x="570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0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7" name="Freeform 345"/>
            <p:cNvSpPr>
              <a:spLocks/>
            </p:cNvSpPr>
            <p:nvPr/>
          </p:nvSpPr>
          <p:spPr bwMode="auto">
            <a:xfrm>
              <a:off x="45184" y="4667"/>
              <a:ext cx="905" cy="694"/>
            </a:xfrm>
            <a:custGeom>
              <a:avLst/>
              <a:gdLst/>
              <a:ahLst/>
              <a:cxnLst>
                <a:cxn ang="0">
                  <a:pos x="98" y="633"/>
                </a:cxn>
                <a:cxn ang="0">
                  <a:pos x="98" y="674"/>
                </a:cxn>
                <a:cxn ang="0">
                  <a:pos x="137" y="694"/>
                </a:cxn>
                <a:cxn ang="0">
                  <a:pos x="197" y="653"/>
                </a:cxn>
                <a:cxn ang="0">
                  <a:pos x="216" y="592"/>
                </a:cxn>
                <a:cxn ang="0">
                  <a:pos x="236" y="511"/>
                </a:cxn>
                <a:cxn ang="0">
                  <a:pos x="256" y="429"/>
                </a:cxn>
                <a:cxn ang="0">
                  <a:pos x="275" y="327"/>
                </a:cxn>
                <a:cxn ang="0">
                  <a:pos x="295" y="245"/>
                </a:cxn>
                <a:cxn ang="0">
                  <a:pos x="334" y="184"/>
                </a:cxn>
                <a:cxn ang="0">
                  <a:pos x="511" y="41"/>
                </a:cxn>
                <a:cxn ang="0">
                  <a:pos x="629" y="62"/>
                </a:cxn>
                <a:cxn ang="0">
                  <a:pos x="649" y="143"/>
                </a:cxn>
                <a:cxn ang="0">
                  <a:pos x="551" y="511"/>
                </a:cxn>
                <a:cxn ang="0">
                  <a:pos x="570" y="633"/>
                </a:cxn>
                <a:cxn ang="0">
                  <a:pos x="649" y="674"/>
                </a:cxn>
                <a:cxn ang="0">
                  <a:pos x="748" y="674"/>
                </a:cxn>
                <a:cxn ang="0">
                  <a:pos x="826" y="613"/>
                </a:cxn>
                <a:cxn ang="0">
                  <a:pos x="905" y="470"/>
                </a:cxn>
                <a:cxn ang="0">
                  <a:pos x="866" y="429"/>
                </a:cxn>
                <a:cxn ang="0">
                  <a:pos x="826" y="531"/>
                </a:cxn>
                <a:cxn ang="0">
                  <a:pos x="728" y="633"/>
                </a:cxn>
                <a:cxn ang="0">
                  <a:pos x="649" y="613"/>
                </a:cxn>
                <a:cxn ang="0">
                  <a:pos x="669" y="551"/>
                </a:cxn>
                <a:cxn ang="0">
                  <a:pos x="708" y="429"/>
                </a:cxn>
                <a:cxn ang="0">
                  <a:pos x="767" y="225"/>
                </a:cxn>
                <a:cxn ang="0">
                  <a:pos x="728" y="62"/>
                </a:cxn>
                <a:cxn ang="0">
                  <a:pos x="649" y="0"/>
                </a:cxn>
                <a:cxn ang="0">
                  <a:pos x="452" y="21"/>
                </a:cxn>
                <a:cxn ang="0">
                  <a:pos x="315" y="143"/>
                </a:cxn>
                <a:cxn ang="0">
                  <a:pos x="236" y="0"/>
                </a:cxn>
                <a:cxn ang="0">
                  <a:pos x="78" y="21"/>
                </a:cxn>
                <a:cxn ang="0">
                  <a:pos x="0" y="164"/>
                </a:cxn>
                <a:cxn ang="0">
                  <a:pos x="39" y="245"/>
                </a:cxn>
                <a:cxn ang="0">
                  <a:pos x="59" y="204"/>
                </a:cxn>
                <a:cxn ang="0">
                  <a:pos x="118" y="41"/>
                </a:cxn>
                <a:cxn ang="0">
                  <a:pos x="197" y="62"/>
                </a:cxn>
                <a:cxn ang="0">
                  <a:pos x="216" y="102"/>
                </a:cxn>
                <a:cxn ang="0">
                  <a:pos x="177" y="245"/>
                </a:cxn>
                <a:cxn ang="0">
                  <a:pos x="157" y="327"/>
                </a:cxn>
                <a:cxn ang="0">
                  <a:pos x="98" y="572"/>
                </a:cxn>
              </a:cxnLst>
              <a:rect l="0" t="0" r="r" b="b"/>
              <a:pathLst>
                <a:path w="905" h="694">
                  <a:moveTo>
                    <a:pt x="98" y="572"/>
                  </a:moveTo>
                  <a:lnTo>
                    <a:pt x="98" y="633"/>
                  </a:lnTo>
                  <a:lnTo>
                    <a:pt x="78" y="633"/>
                  </a:lnTo>
                  <a:lnTo>
                    <a:pt x="98" y="674"/>
                  </a:lnTo>
                  <a:lnTo>
                    <a:pt x="118" y="674"/>
                  </a:lnTo>
                  <a:lnTo>
                    <a:pt x="137" y="694"/>
                  </a:lnTo>
                  <a:lnTo>
                    <a:pt x="177" y="674"/>
                  </a:lnTo>
                  <a:lnTo>
                    <a:pt x="197" y="653"/>
                  </a:lnTo>
                  <a:lnTo>
                    <a:pt x="197" y="633"/>
                  </a:lnTo>
                  <a:lnTo>
                    <a:pt x="216" y="592"/>
                  </a:lnTo>
                  <a:lnTo>
                    <a:pt x="216" y="551"/>
                  </a:lnTo>
                  <a:lnTo>
                    <a:pt x="236" y="511"/>
                  </a:lnTo>
                  <a:lnTo>
                    <a:pt x="236" y="470"/>
                  </a:lnTo>
                  <a:lnTo>
                    <a:pt x="256" y="429"/>
                  </a:lnTo>
                  <a:lnTo>
                    <a:pt x="275" y="368"/>
                  </a:lnTo>
                  <a:lnTo>
                    <a:pt x="275" y="327"/>
                  </a:lnTo>
                  <a:lnTo>
                    <a:pt x="295" y="286"/>
                  </a:lnTo>
                  <a:lnTo>
                    <a:pt x="295" y="245"/>
                  </a:lnTo>
                  <a:lnTo>
                    <a:pt x="315" y="225"/>
                  </a:lnTo>
                  <a:lnTo>
                    <a:pt x="334" y="184"/>
                  </a:lnTo>
                  <a:lnTo>
                    <a:pt x="452" y="62"/>
                  </a:lnTo>
                  <a:lnTo>
                    <a:pt x="511" y="41"/>
                  </a:lnTo>
                  <a:lnTo>
                    <a:pt x="610" y="41"/>
                  </a:lnTo>
                  <a:lnTo>
                    <a:pt x="629" y="62"/>
                  </a:lnTo>
                  <a:lnTo>
                    <a:pt x="649" y="102"/>
                  </a:lnTo>
                  <a:lnTo>
                    <a:pt x="649" y="143"/>
                  </a:lnTo>
                  <a:lnTo>
                    <a:pt x="610" y="388"/>
                  </a:lnTo>
                  <a:lnTo>
                    <a:pt x="551" y="511"/>
                  </a:lnTo>
                  <a:lnTo>
                    <a:pt x="551" y="592"/>
                  </a:lnTo>
                  <a:lnTo>
                    <a:pt x="570" y="633"/>
                  </a:lnTo>
                  <a:lnTo>
                    <a:pt x="610" y="674"/>
                  </a:lnTo>
                  <a:lnTo>
                    <a:pt x="649" y="674"/>
                  </a:lnTo>
                  <a:lnTo>
                    <a:pt x="688" y="694"/>
                  </a:lnTo>
                  <a:lnTo>
                    <a:pt x="748" y="674"/>
                  </a:lnTo>
                  <a:lnTo>
                    <a:pt x="787" y="653"/>
                  </a:lnTo>
                  <a:lnTo>
                    <a:pt x="826" y="613"/>
                  </a:lnTo>
                  <a:lnTo>
                    <a:pt x="866" y="551"/>
                  </a:lnTo>
                  <a:lnTo>
                    <a:pt x="905" y="470"/>
                  </a:lnTo>
                  <a:lnTo>
                    <a:pt x="905" y="429"/>
                  </a:lnTo>
                  <a:lnTo>
                    <a:pt x="866" y="429"/>
                  </a:lnTo>
                  <a:lnTo>
                    <a:pt x="846" y="449"/>
                  </a:lnTo>
                  <a:lnTo>
                    <a:pt x="826" y="531"/>
                  </a:lnTo>
                  <a:lnTo>
                    <a:pt x="787" y="592"/>
                  </a:lnTo>
                  <a:lnTo>
                    <a:pt x="728" y="633"/>
                  </a:lnTo>
                  <a:lnTo>
                    <a:pt x="688" y="653"/>
                  </a:lnTo>
                  <a:lnTo>
                    <a:pt x="649" y="613"/>
                  </a:lnTo>
                  <a:lnTo>
                    <a:pt x="649" y="572"/>
                  </a:lnTo>
                  <a:lnTo>
                    <a:pt x="669" y="551"/>
                  </a:lnTo>
                  <a:lnTo>
                    <a:pt x="669" y="511"/>
                  </a:lnTo>
                  <a:lnTo>
                    <a:pt x="708" y="429"/>
                  </a:lnTo>
                  <a:lnTo>
                    <a:pt x="748" y="306"/>
                  </a:lnTo>
                  <a:lnTo>
                    <a:pt x="767" y="225"/>
                  </a:lnTo>
                  <a:lnTo>
                    <a:pt x="767" y="102"/>
                  </a:lnTo>
                  <a:lnTo>
                    <a:pt x="728" y="62"/>
                  </a:lnTo>
                  <a:lnTo>
                    <a:pt x="708" y="21"/>
                  </a:lnTo>
                  <a:lnTo>
                    <a:pt x="649" y="0"/>
                  </a:lnTo>
                  <a:lnTo>
                    <a:pt x="511" y="0"/>
                  </a:lnTo>
                  <a:lnTo>
                    <a:pt x="452" y="21"/>
                  </a:lnTo>
                  <a:lnTo>
                    <a:pt x="393" y="62"/>
                  </a:lnTo>
                  <a:lnTo>
                    <a:pt x="315" y="143"/>
                  </a:lnTo>
                  <a:lnTo>
                    <a:pt x="315" y="82"/>
                  </a:lnTo>
                  <a:lnTo>
                    <a:pt x="236" y="0"/>
                  </a:lnTo>
                  <a:lnTo>
                    <a:pt x="118" y="0"/>
                  </a:lnTo>
                  <a:lnTo>
                    <a:pt x="78" y="21"/>
                  </a:lnTo>
                  <a:lnTo>
                    <a:pt x="59" y="41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39" y="245"/>
                  </a:lnTo>
                  <a:lnTo>
                    <a:pt x="39" y="225"/>
                  </a:lnTo>
                  <a:lnTo>
                    <a:pt x="59" y="204"/>
                  </a:lnTo>
                  <a:lnTo>
                    <a:pt x="98" y="82"/>
                  </a:lnTo>
                  <a:lnTo>
                    <a:pt x="118" y="41"/>
                  </a:lnTo>
                  <a:lnTo>
                    <a:pt x="177" y="41"/>
                  </a:lnTo>
                  <a:lnTo>
                    <a:pt x="197" y="62"/>
                  </a:lnTo>
                  <a:lnTo>
                    <a:pt x="197" y="82"/>
                  </a:lnTo>
                  <a:lnTo>
                    <a:pt x="216" y="102"/>
                  </a:lnTo>
                  <a:lnTo>
                    <a:pt x="197" y="164"/>
                  </a:lnTo>
                  <a:lnTo>
                    <a:pt x="177" y="245"/>
                  </a:lnTo>
                  <a:lnTo>
                    <a:pt x="177" y="286"/>
                  </a:lnTo>
                  <a:lnTo>
                    <a:pt x="157" y="327"/>
                  </a:lnTo>
                  <a:lnTo>
                    <a:pt x="157" y="388"/>
                  </a:lnTo>
                  <a:lnTo>
                    <a:pt x="98" y="5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8" name="Freeform 346"/>
            <p:cNvSpPr>
              <a:spLocks/>
            </p:cNvSpPr>
            <p:nvPr/>
          </p:nvSpPr>
          <p:spPr bwMode="auto">
            <a:xfrm>
              <a:off x="46305" y="4912"/>
              <a:ext cx="1004" cy="82"/>
            </a:xfrm>
            <a:custGeom>
              <a:avLst/>
              <a:gdLst/>
              <a:ahLst/>
              <a:cxnLst>
                <a:cxn ang="0">
                  <a:pos x="965" y="82"/>
                </a:cxn>
                <a:cxn ang="0">
                  <a:pos x="984" y="82"/>
                </a:cxn>
                <a:cxn ang="0">
                  <a:pos x="1004" y="61"/>
                </a:cxn>
                <a:cxn ang="0">
                  <a:pos x="1004" y="21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1"/>
                </a:cxn>
                <a:cxn ang="0">
                  <a:pos x="0" y="61"/>
                </a:cxn>
                <a:cxn ang="0">
                  <a:pos x="20" y="82"/>
                </a:cxn>
                <a:cxn ang="0">
                  <a:pos x="59" y="82"/>
                </a:cxn>
                <a:cxn ang="0">
                  <a:pos x="965" y="82"/>
                </a:cxn>
              </a:cxnLst>
              <a:rect l="0" t="0" r="r" b="b"/>
              <a:pathLst>
                <a:path w="1004" h="82">
                  <a:moveTo>
                    <a:pt x="965" y="82"/>
                  </a:moveTo>
                  <a:lnTo>
                    <a:pt x="984" y="82"/>
                  </a:lnTo>
                  <a:lnTo>
                    <a:pt x="1004" y="61"/>
                  </a:lnTo>
                  <a:lnTo>
                    <a:pt x="1004" y="21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61"/>
                  </a:lnTo>
                  <a:lnTo>
                    <a:pt x="20" y="82"/>
                  </a:lnTo>
                  <a:lnTo>
                    <a:pt x="59" y="82"/>
                  </a:lnTo>
                  <a:lnTo>
                    <a:pt x="965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9" name="Freeform 347"/>
            <p:cNvSpPr>
              <a:spLocks/>
            </p:cNvSpPr>
            <p:nvPr/>
          </p:nvSpPr>
          <p:spPr bwMode="auto">
            <a:xfrm>
              <a:off x="47585" y="4320"/>
              <a:ext cx="649" cy="1021"/>
            </a:xfrm>
            <a:custGeom>
              <a:avLst/>
              <a:gdLst/>
              <a:ahLst/>
              <a:cxnLst>
                <a:cxn ang="0">
                  <a:pos x="649" y="735"/>
                </a:cxn>
                <a:cxn ang="0">
                  <a:pos x="610" y="735"/>
                </a:cxn>
                <a:cxn ang="0">
                  <a:pos x="610" y="776"/>
                </a:cxn>
                <a:cxn ang="0">
                  <a:pos x="570" y="858"/>
                </a:cxn>
                <a:cxn ang="0">
                  <a:pos x="570" y="878"/>
                </a:cxn>
                <a:cxn ang="0">
                  <a:pos x="511" y="878"/>
                </a:cxn>
                <a:cxn ang="0">
                  <a:pos x="472" y="898"/>
                </a:cxn>
                <a:cxn ang="0">
                  <a:pos x="137" y="898"/>
                </a:cxn>
                <a:cxn ang="0">
                  <a:pos x="216" y="837"/>
                </a:cxn>
                <a:cxn ang="0">
                  <a:pos x="354" y="694"/>
                </a:cxn>
                <a:cxn ang="0">
                  <a:pos x="393" y="674"/>
                </a:cxn>
                <a:cxn ang="0">
                  <a:pos x="432" y="633"/>
                </a:cxn>
                <a:cxn ang="0">
                  <a:pos x="551" y="531"/>
                </a:cxn>
                <a:cxn ang="0">
                  <a:pos x="629" y="429"/>
                </a:cxn>
                <a:cxn ang="0">
                  <a:pos x="649" y="286"/>
                </a:cxn>
                <a:cxn ang="0">
                  <a:pos x="610" y="123"/>
                </a:cxn>
                <a:cxn ang="0">
                  <a:pos x="472" y="41"/>
                </a:cxn>
                <a:cxn ang="0">
                  <a:pos x="314" y="0"/>
                </a:cxn>
                <a:cxn ang="0">
                  <a:pos x="137" y="41"/>
                </a:cxn>
                <a:cxn ang="0">
                  <a:pos x="39" y="143"/>
                </a:cxn>
                <a:cxn ang="0">
                  <a:pos x="0" y="266"/>
                </a:cxn>
                <a:cxn ang="0">
                  <a:pos x="0" y="307"/>
                </a:cxn>
                <a:cxn ang="0">
                  <a:pos x="39" y="347"/>
                </a:cxn>
                <a:cxn ang="0">
                  <a:pos x="59" y="347"/>
                </a:cxn>
                <a:cxn ang="0">
                  <a:pos x="78" y="368"/>
                </a:cxn>
                <a:cxn ang="0">
                  <a:pos x="98" y="347"/>
                </a:cxn>
                <a:cxn ang="0">
                  <a:pos x="118" y="347"/>
                </a:cxn>
                <a:cxn ang="0">
                  <a:pos x="137" y="307"/>
                </a:cxn>
                <a:cxn ang="0">
                  <a:pos x="157" y="286"/>
                </a:cxn>
                <a:cxn ang="0">
                  <a:pos x="157" y="266"/>
                </a:cxn>
                <a:cxn ang="0">
                  <a:pos x="137" y="245"/>
                </a:cxn>
                <a:cxn ang="0">
                  <a:pos x="137" y="225"/>
                </a:cxn>
                <a:cxn ang="0">
                  <a:pos x="59" y="184"/>
                </a:cxn>
                <a:cxn ang="0">
                  <a:pos x="98" y="123"/>
                </a:cxn>
                <a:cxn ang="0">
                  <a:pos x="137" y="103"/>
                </a:cxn>
                <a:cxn ang="0">
                  <a:pos x="196" y="62"/>
                </a:cxn>
                <a:cxn ang="0">
                  <a:pos x="236" y="62"/>
                </a:cxn>
                <a:cxn ang="0">
                  <a:pos x="275" y="41"/>
                </a:cxn>
                <a:cxn ang="0">
                  <a:pos x="354" y="62"/>
                </a:cxn>
                <a:cxn ang="0">
                  <a:pos x="413" y="82"/>
                </a:cxn>
                <a:cxn ang="0">
                  <a:pos x="452" y="123"/>
                </a:cxn>
                <a:cxn ang="0">
                  <a:pos x="492" y="184"/>
                </a:cxn>
                <a:cxn ang="0">
                  <a:pos x="511" y="225"/>
                </a:cxn>
                <a:cxn ang="0">
                  <a:pos x="511" y="286"/>
                </a:cxn>
                <a:cxn ang="0">
                  <a:pos x="472" y="449"/>
                </a:cxn>
                <a:cxn ang="0">
                  <a:pos x="432" y="511"/>
                </a:cxn>
                <a:cxn ang="0">
                  <a:pos x="393" y="551"/>
                </a:cxn>
                <a:cxn ang="0">
                  <a:pos x="373" y="592"/>
                </a:cxn>
                <a:cxn ang="0">
                  <a:pos x="0" y="980"/>
                </a:cxn>
                <a:cxn ang="0">
                  <a:pos x="0" y="1021"/>
                </a:cxn>
                <a:cxn ang="0">
                  <a:pos x="610" y="1021"/>
                </a:cxn>
                <a:cxn ang="0">
                  <a:pos x="649" y="735"/>
                </a:cxn>
              </a:cxnLst>
              <a:rect l="0" t="0" r="r" b="b"/>
              <a:pathLst>
                <a:path w="649" h="1021">
                  <a:moveTo>
                    <a:pt x="649" y="735"/>
                  </a:moveTo>
                  <a:lnTo>
                    <a:pt x="610" y="735"/>
                  </a:lnTo>
                  <a:lnTo>
                    <a:pt x="610" y="776"/>
                  </a:lnTo>
                  <a:lnTo>
                    <a:pt x="570" y="858"/>
                  </a:lnTo>
                  <a:lnTo>
                    <a:pt x="570" y="878"/>
                  </a:lnTo>
                  <a:lnTo>
                    <a:pt x="511" y="878"/>
                  </a:lnTo>
                  <a:lnTo>
                    <a:pt x="472" y="898"/>
                  </a:lnTo>
                  <a:lnTo>
                    <a:pt x="137" y="898"/>
                  </a:lnTo>
                  <a:lnTo>
                    <a:pt x="216" y="837"/>
                  </a:lnTo>
                  <a:lnTo>
                    <a:pt x="354" y="694"/>
                  </a:lnTo>
                  <a:lnTo>
                    <a:pt x="393" y="674"/>
                  </a:lnTo>
                  <a:lnTo>
                    <a:pt x="432" y="633"/>
                  </a:lnTo>
                  <a:lnTo>
                    <a:pt x="551" y="531"/>
                  </a:lnTo>
                  <a:lnTo>
                    <a:pt x="629" y="429"/>
                  </a:lnTo>
                  <a:lnTo>
                    <a:pt x="649" y="286"/>
                  </a:lnTo>
                  <a:lnTo>
                    <a:pt x="610" y="123"/>
                  </a:lnTo>
                  <a:lnTo>
                    <a:pt x="472" y="41"/>
                  </a:lnTo>
                  <a:lnTo>
                    <a:pt x="314" y="0"/>
                  </a:lnTo>
                  <a:lnTo>
                    <a:pt x="137" y="41"/>
                  </a:lnTo>
                  <a:lnTo>
                    <a:pt x="39" y="143"/>
                  </a:lnTo>
                  <a:lnTo>
                    <a:pt x="0" y="266"/>
                  </a:lnTo>
                  <a:lnTo>
                    <a:pt x="0" y="307"/>
                  </a:lnTo>
                  <a:lnTo>
                    <a:pt x="39" y="347"/>
                  </a:lnTo>
                  <a:lnTo>
                    <a:pt x="59" y="347"/>
                  </a:lnTo>
                  <a:lnTo>
                    <a:pt x="78" y="368"/>
                  </a:lnTo>
                  <a:lnTo>
                    <a:pt x="98" y="347"/>
                  </a:lnTo>
                  <a:lnTo>
                    <a:pt x="118" y="347"/>
                  </a:lnTo>
                  <a:lnTo>
                    <a:pt x="137" y="307"/>
                  </a:lnTo>
                  <a:lnTo>
                    <a:pt x="157" y="286"/>
                  </a:lnTo>
                  <a:lnTo>
                    <a:pt x="157" y="266"/>
                  </a:lnTo>
                  <a:lnTo>
                    <a:pt x="137" y="245"/>
                  </a:lnTo>
                  <a:lnTo>
                    <a:pt x="137" y="225"/>
                  </a:lnTo>
                  <a:lnTo>
                    <a:pt x="59" y="184"/>
                  </a:lnTo>
                  <a:lnTo>
                    <a:pt x="98" y="123"/>
                  </a:lnTo>
                  <a:lnTo>
                    <a:pt x="137" y="103"/>
                  </a:lnTo>
                  <a:lnTo>
                    <a:pt x="196" y="62"/>
                  </a:lnTo>
                  <a:lnTo>
                    <a:pt x="236" y="62"/>
                  </a:lnTo>
                  <a:lnTo>
                    <a:pt x="275" y="41"/>
                  </a:lnTo>
                  <a:lnTo>
                    <a:pt x="354" y="62"/>
                  </a:lnTo>
                  <a:lnTo>
                    <a:pt x="413" y="82"/>
                  </a:lnTo>
                  <a:lnTo>
                    <a:pt x="452" y="123"/>
                  </a:lnTo>
                  <a:lnTo>
                    <a:pt x="492" y="184"/>
                  </a:lnTo>
                  <a:lnTo>
                    <a:pt x="511" y="225"/>
                  </a:lnTo>
                  <a:lnTo>
                    <a:pt x="511" y="286"/>
                  </a:lnTo>
                  <a:lnTo>
                    <a:pt x="472" y="449"/>
                  </a:lnTo>
                  <a:lnTo>
                    <a:pt x="432" y="511"/>
                  </a:lnTo>
                  <a:lnTo>
                    <a:pt x="393" y="551"/>
                  </a:lnTo>
                  <a:lnTo>
                    <a:pt x="373" y="592"/>
                  </a:lnTo>
                  <a:lnTo>
                    <a:pt x="0" y="980"/>
                  </a:lnTo>
                  <a:lnTo>
                    <a:pt x="0" y="1021"/>
                  </a:lnTo>
                  <a:lnTo>
                    <a:pt x="610" y="1021"/>
                  </a:lnTo>
                  <a:lnTo>
                    <a:pt x="649" y="73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0" name="Freeform 348"/>
            <p:cNvSpPr>
              <a:spLocks/>
            </p:cNvSpPr>
            <p:nvPr/>
          </p:nvSpPr>
          <p:spPr bwMode="auto">
            <a:xfrm>
              <a:off x="49041" y="4973"/>
              <a:ext cx="1417" cy="1470"/>
            </a:xfrm>
            <a:custGeom>
              <a:avLst/>
              <a:gdLst/>
              <a:ahLst/>
              <a:cxnLst>
                <a:cxn ang="0">
                  <a:pos x="748" y="776"/>
                </a:cxn>
                <a:cxn ang="0">
                  <a:pos x="1397" y="776"/>
                </a:cxn>
                <a:cxn ang="0">
                  <a:pos x="1417" y="756"/>
                </a:cxn>
                <a:cxn ang="0">
                  <a:pos x="1417" y="715"/>
                </a:cxn>
                <a:cxn ang="0">
                  <a:pos x="1397" y="694"/>
                </a:cxn>
                <a:cxn ang="0">
                  <a:pos x="748" y="694"/>
                </a:cxn>
                <a:cxn ang="0">
                  <a:pos x="748" y="21"/>
                </a:cxn>
                <a:cxn ang="0">
                  <a:pos x="728" y="0"/>
                </a:cxn>
                <a:cxn ang="0">
                  <a:pos x="689" y="0"/>
                </a:cxn>
                <a:cxn ang="0">
                  <a:pos x="669" y="21"/>
                </a:cxn>
                <a:cxn ang="0">
                  <a:pos x="669" y="694"/>
                </a:cxn>
                <a:cxn ang="0">
                  <a:pos x="19" y="694"/>
                </a:cxn>
                <a:cxn ang="0">
                  <a:pos x="0" y="715"/>
                </a:cxn>
                <a:cxn ang="0">
                  <a:pos x="0" y="756"/>
                </a:cxn>
                <a:cxn ang="0">
                  <a:pos x="19" y="776"/>
                </a:cxn>
                <a:cxn ang="0">
                  <a:pos x="669" y="776"/>
                </a:cxn>
                <a:cxn ang="0">
                  <a:pos x="669" y="1449"/>
                </a:cxn>
                <a:cxn ang="0">
                  <a:pos x="689" y="1470"/>
                </a:cxn>
                <a:cxn ang="0">
                  <a:pos x="728" y="1470"/>
                </a:cxn>
                <a:cxn ang="0">
                  <a:pos x="748" y="1449"/>
                </a:cxn>
                <a:cxn ang="0">
                  <a:pos x="748" y="1388"/>
                </a:cxn>
                <a:cxn ang="0">
                  <a:pos x="748" y="776"/>
                </a:cxn>
              </a:cxnLst>
              <a:rect l="0" t="0" r="r" b="b"/>
              <a:pathLst>
                <a:path w="1417" h="1470">
                  <a:moveTo>
                    <a:pt x="748" y="776"/>
                  </a:moveTo>
                  <a:lnTo>
                    <a:pt x="1397" y="776"/>
                  </a:lnTo>
                  <a:lnTo>
                    <a:pt x="1417" y="756"/>
                  </a:lnTo>
                  <a:lnTo>
                    <a:pt x="1417" y="715"/>
                  </a:lnTo>
                  <a:lnTo>
                    <a:pt x="1397" y="694"/>
                  </a:lnTo>
                  <a:lnTo>
                    <a:pt x="748" y="694"/>
                  </a:lnTo>
                  <a:lnTo>
                    <a:pt x="748" y="21"/>
                  </a:lnTo>
                  <a:lnTo>
                    <a:pt x="728" y="0"/>
                  </a:lnTo>
                  <a:lnTo>
                    <a:pt x="689" y="0"/>
                  </a:lnTo>
                  <a:lnTo>
                    <a:pt x="669" y="21"/>
                  </a:lnTo>
                  <a:lnTo>
                    <a:pt x="669" y="694"/>
                  </a:lnTo>
                  <a:lnTo>
                    <a:pt x="19" y="694"/>
                  </a:lnTo>
                  <a:lnTo>
                    <a:pt x="0" y="715"/>
                  </a:lnTo>
                  <a:lnTo>
                    <a:pt x="0" y="756"/>
                  </a:lnTo>
                  <a:lnTo>
                    <a:pt x="19" y="776"/>
                  </a:lnTo>
                  <a:lnTo>
                    <a:pt x="669" y="776"/>
                  </a:lnTo>
                  <a:lnTo>
                    <a:pt x="669" y="1449"/>
                  </a:lnTo>
                  <a:lnTo>
                    <a:pt x="689" y="1470"/>
                  </a:lnTo>
                  <a:lnTo>
                    <a:pt x="728" y="1470"/>
                  </a:lnTo>
                  <a:lnTo>
                    <a:pt x="748" y="1449"/>
                  </a:lnTo>
                  <a:lnTo>
                    <a:pt x="748" y="1388"/>
                  </a:lnTo>
                  <a:lnTo>
                    <a:pt x="748" y="7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1" name="Freeform 349"/>
            <p:cNvSpPr>
              <a:spLocks noEditPoints="1"/>
            </p:cNvSpPr>
            <p:nvPr/>
          </p:nvSpPr>
          <p:spPr bwMode="auto">
            <a:xfrm>
              <a:off x="51087" y="4769"/>
              <a:ext cx="945" cy="1490"/>
            </a:xfrm>
            <a:custGeom>
              <a:avLst/>
              <a:gdLst/>
              <a:ahLst/>
              <a:cxnLst>
                <a:cxn ang="0">
                  <a:pos x="0" y="1123"/>
                </a:cxn>
                <a:cxn ang="0">
                  <a:pos x="571" y="1123"/>
                </a:cxn>
                <a:cxn ang="0">
                  <a:pos x="571" y="1388"/>
                </a:cxn>
                <a:cxn ang="0">
                  <a:pos x="551" y="1408"/>
                </a:cxn>
                <a:cxn ang="0">
                  <a:pos x="512" y="1408"/>
                </a:cxn>
                <a:cxn ang="0">
                  <a:pos x="473" y="1429"/>
                </a:cxn>
                <a:cxn ang="0">
                  <a:pos x="355" y="1429"/>
                </a:cxn>
                <a:cxn ang="0">
                  <a:pos x="355" y="1490"/>
                </a:cxn>
                <a:cxn ang="0">
                  <a:pos x="945" y="1490"/>
                </a:cxn>
                <a:cxn ang="0">
                  <a:pos x="945" y="1429"/>
                </a:cxn>
                <a:cxn ang="0">
                  <a:pos x="807" y="1429"/>
                </a:cxn>
                <a:cxn ang="0">
                  <a:pos x="768" y="1408"/>
                </a:cxn>
                <a:cxn ang="0">
                  <a:pos x="728" y="1368"/>
                </a:cxn>
                <a:cxn ang="0">
                  <a:pos x="728" y="1123"/>
                </a:cxn>
                <a:cxn ang="0">
                  <a:pos x="945" y="1123"/>
                </a:cxn>
                <a:cxn ang="0">
                  <a:pos x="945" y="1062"/>
                </a:cxn>
                <a:cxn ang="0">
                  <a:pos x="728" y="1062"/>
                </a:cxn>
                <a:cxn ang="0">
                  <a:pos x="728" y="0"/>
                </a:cxn>
                <a:cxn ang="0">
                  <a:pos x="669" y="0"/>
                </a:cxn>
                <a:cxn ang="0">
                  <a:pos x="650" y="21"/>
                </a:cxn>
                <a:cxn ang="0">
                  <a:pos x="0" y="1062"/>
                </a:cxn>
                <a:cxn ang="0">
                  <a:pos x="0" y="1123"/>
                </a:cxn>
                <a:cxn ang="0">
                  <a:pos x="571" y="1062"/>
                </a:cxn>
                <a:cxn ang="0">
                  <a:pos x="59" y="1062"/>
                </a:cxn>
                <a:cxn ang="0">
                  <a:pos x="571" y="225"/>
                </a:cxn>
                <a:cxn ang="0">
                  <a:pos x="571" y="1062"/>
                </a:cxn>
              </a:cxnLst>
              <a:rect l="0" t="0" r="r" b="b"/>
              <a:pathLst>
                <a:path w="945" h="1490">
                  <a:moveTo>
                    <a:pt x="0" y="1123"/>
                  </a:moveTo>
                  <a:lnTo>
                    <a:pt x="571" y="1123"/>
                  </a:lnTo>
                  <a:lnTo>
                    <a:pt x="571" y="1388"/>
                  </a:lnTo>
                  <a:lnTo>
                    <a:pt x="551" y="1408"/>
                  </a:lnTo>
                  <a:lnTo>
                    <a:pt x="512" y="1408"/>
                  </a:lnTo>
                  <a:lnTo>
                    <a:pt x="473" y="1429"/>
                  </a:lnTo>
                  <a:lnTo>
                    <a:pt x="355" y="1429"/>
                  </a:lnTo>
                  <a:lnTo>
                    <a:pt x="355" y="1490"/>
                  </a:lnTo>
                  <a:lnTo>
                    <a:pt x="945" y="1490"/>
                  </a:lnTo>
                  <a:lnTo>
                    <a:pt x="945" y="1429"/>
                  </a:lnTo>
                  <a:lnTo>
                    <a:pt x="807" y="1429"/>
                  </a:lnTo>
                  <a:lnTo>
                    <a:pt x="768" y="1408"/>
                  </a:lnTo>
                  <a:lnTo>
                    <a:pt x="728" y="1368"/>
                  </a:lnTo>
                  <a:lnTo>
                    <a:pt x="728" y="1123"/>
                  </a:lnTo>
                  <a:lnTo>
                    <a:pt x="945" y="1123"/>
                  </a:lnTo>
                  <a:lnTo>
                    <a:pt x="945" y="1062"/>
                  </a:lnTo>
                  <a:lnTo>
                    <a:pt x="728" y="1062"/>
                  </a:lnTo>
                  <a:lnTo>
                    <a:pt x="728" y="0"/>
                  </a:lnTo>
                  <a:lnTo>
                    <a:pt x="669" y="0"/>
                  </a:lnTo>
                  <a:lnTo>
                    <a:pt x="650" y="21"/>
                  </a:lnTo>
                  <a:lnTo>
                    <a:pt x="0" y="1062"/>
                  </a:lnTo>
                  <a:lnTo>
                    <a:pt x="0" y="1123"/>
                  </a:lnTo>
                  <a:close/>
                  <a:moveTo>
                    <a:pt x="571" y="1062"/>
                  </a:moveTo>
                  <a:lnTo>
                    <a:pt x="59" y="1062"/>
                  </a:lnTo>
                  <a:lnTo>
                    <a:pt x="571" y="225"/>
                  </a:lnTo>
                  <a:lnTo>
                    <a:pt x="571" y="10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2" name="Freeform 350"/>
            <p:cNvSpPr>
              <a:spLocks/>
            </p:cNvSpPr>
            <p:nvPr/>
          </p:nvSpPr>
          <p:spPr bwMode="auto">
            <a:xfrm>
              <a:off x="52150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5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6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5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7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5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4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5" y="653"/>
                  </a:lnTo>
                  <a:lnTo>
                    <a:pt x="945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3" name="Freeform 351"/>
            <p:cNvSpPr>
              <a:spLocks/>
            </p:cNvSpPr>
            <p:nvPr/>
          </p:nvSpPr>
          <p:spPr bwMode="auto">
            <a:xfrm>
              <a:off x="53429" y="4320"/>
              <a:ext cx="689" cy="1062"/>
            </a:xfrm>
            <a:custGeom>
              <a:avLst/>
              <a:gdLst/>
              <a:ahLst/>
              <a:cxnLst>
                <a:cxn ang="0">
                  <a:pos x="394" y="511"/>
                </a:cxn>
                <a:cxn ang="0">
                  <a:pos x="492" y="592"/>
                </a:cxn>
                <a:cxn ang="0">
                  <a:pos x="512" y="837"/>
                </a:cxn>
                <a:cxn ang="0">
                  <a:pos x="413" y="980"/>
                </a:cxn>
                <a:cxn ang="0">
                  <a:pos x="295" y="1000"/>
                </a:cxn>
                <a:cxn ang="0">
                  <a:pos x="177" y="980"/>
                </a:cxn>
                <a:cxn ang="0">
                  <a:pos x="79" y="898"/>
                </a:cxn>
                <a:cxn ang="0">
                  <a:pos x="158" y="776"/>
                </a:cxn>
                <a:cxn ang="0">
                  <a:pos x="79" y="715"/>
                </a:cxn>
                <a:cxn ang="0">
                  <a:pos x="20" y="735"/>
                </a:cxn>
                <a:cxn ang="0">
                  <a:pos x="0" y="817"/>
                </a:cxn>
                <a:cxn ang="0">
                  <a:pos x="177" y="1021"/>
                </a:cxn>
                <a:cxn ang="0">
                  <a:pos x="512" y="1021"/>
                </a:cxn>
                <a:cxn ang="0">
                  <a:pos x="689" y="756"/>
                </a:cxn>
                <a:cxn ang="0">
                  <a:pos x="649" y="613"/>
                </a:cxn>
                <a:cxn ang="0">
                  <a:pos x="433" y="470"/>
                </a:cxn>
                <a:cxn ang="0">
                  <a:pos x="571" y="388"/>
                </a:cxn>
                <a:cxn ang="0">
                  <a:pos x="649" y="205"/>
                </a:cxn>
                <a:cxn ang="0">
                  <a:pos x="590" y="82"/>
                </a:cxn>
                <a:cxn ang="0">
                  <a:pos x="256" y="0"/>
                </a:cxn>
                <a:cxn ang="0">
                  <a:pos x="79" y="103"/>
                </a:cxn>
                <a:cxn ang="0">
                  <a:pos x="39" y="205"/>
                </a:cxn>
                <a:cxn ang="0">
                  <a:pos x="79" y="266"/>
                </a:cxn>
                <a:cxn ang="0">
                  <a:pos x="197" y="245"/>
                </a:cxn>
                <a:cxn ang="0">
                  <a:pos x="118" y="123"/>
                </a:cxn>
                <a:cxn ang="0">
                  <a:pos x="295" y="41"/>
                </a:cxn>
                <a:cxn ang="0">
                  <a:pos x="413" y="62"/>
                </a:cxn>
                <a:cxn ang="0">
                  <a:pos x="472" y="103"/>
                </a:cxn>
                <a:cxn ang="0">
                  <a:pos x="492" y="266"/>
                </a:cxn>
                <a:cxn ang="0">
                  <a:pos x="394" y="429"/>
                </a:cxn>
                <a:cxn ang="0">
                  <a:pos x="236" y="449"/>
                </a:cxn>
                <a:cxn ang="0">
                  <a:pos x="217" y="470"/>
                </a:cxn>
                <a:cxn ang="0">
                  <a:pos x="256" y="511"/>
                </a:cxn>
              </a:cxnLst>
              <a:rect l="0" t="0" r="r" b="b"/>
              <a:pathLst>
                <a:path w="689" h="1062">
                  <a:moveTo>
                    <a:pt x="335" y="511"/>
                  </a:moveTo>
                  <a:lnTo>
                    <a:pt x="394" y="511"/>
                  </a:lnTo>
                  <a:lnTo>
                    <a:pt x="453" y="551"/>
                  </a:lnTo>
                  <a:lnTo>
                    <a:pt x="492" y="592"/>
                  </a:lnTo>
                  <a:lnTo>
                    <a:pt x="531" y="756"/>
                  </a:lnTo>
                  <a:lnTo>
                    <a:pt x="512" y="837"/>
                  </a:lnTo>
                  <a:lnTo>
                    <a:pt x="472" y="960"/>
                  </a:lnTo>
                  <a:lnTo>
                    <a:pt x="413" y="980"/>
                  </a:lnTo>
                  <a:lnTo>
                    <a:pt x="374" y="1000"/>
                  </a:lnTo>
                  <a:lnTo>
                    <a:pt x="295" y="1000"/>
                  </a:lnTo>
                  <a:lnTo>
                    <a:pt x="236" y="980"/>
                  </a:lnTo>
                  <a:lnTo>
                    <a:pt x="177" y="980"/>
                  </a:lnTo>
                  <a:lnTo>
                    <a:pt x="118" y="939"/>
                  </a:lnTo>
                  <a:lnTo>
                    <a:pt x="79" y="898"/>
                  </a:lnTo>
                  <a:lnTo>
                    <a:pt x="158" y="858"/>
                  </a:lnTo>
                  <a:lnTo>
                    <a:pt x="158" y="776"/>
                  </a:lnTo>
                  <a:lnTo>
                    <a:pt x="118" y="735"/>
                  </a:lnTo>
                  <a:lnTo>
                    <a:pt x="79" y="715"/>
                  </a:lnTo>
                  <a:lnTo>
                    <a:pt x="59" y="715"/>
                  </a:lnTo>
                  <a:lnTo>
                    <a:pt x="20" y="735"/>
                  </a:lnTo>
                  <a:lnTo>
                    <a:pt x="0" y="776"/>
                  </a:lnTo>
                  <a:lnTo>
                    <a:pt x="0" y="817"/>
                  </a:lnTo>
                  <a:lnTo>
                    <a:pt x="39" y="939"/>
                  </a:lnTo>
                  <a:lnTo>
                    <a:pt x="177" y="1021"/>
                  </a:lnTo>
                  <a:lnTo>
                    <a:pt x="335" y="1062"/>
                  </a:lnTo>
                  <a:lnTo>
                    <a:pt x="512" y="1021"/>
                  </a:lnTo>
                  <a:lnTo>
                    <a:pt x="649" y="898"/>
                  </a:lnTo>
                  <a:lnTo>
                    <a:pt x="689" y="756"/>
                  </a:lnTo>
                  <a:lnTo>
                    <a:pt x="669" y="674"/>
                  </a:lnTo>
                  <a:lnTo>
                    <a:pt x="649" y="613"/>
                  </a:lnTo>
                  <a:lnTo>
                    <a:pt x="590" y="551"/>
                  </a:lnTo>
                  <a:lnTo>
                    <a:pt x="433" y="470"/>
                  </a:lnTo>
                  <a:lnTo>
                    <a:pt x="512" y="429"/>
                  </a:lnTo>
                  <a:lnTo>
                    <a:pt x="571" y="388"/>
                  </a:lnTo>
                  <a:lnTo>
                    <a:pt x="610" y="327"/>
                  </a:lnTo>
                  <a:lnTo>
                    <a:pt x="649" y="205"/>
                  </a:lnTo>
                  <a:lnTo>
                    <a:pt x="630" y="143"/>
                  </a:lnTo>
                  <a:lnTo>
                    <a:pt x="590" y="82"/>
                  </a:lnTo>
                  <a:lnTo>
                    <a:pt x="433" y="0"/>
                  </a:lnTo>
                  <a:lnTo>
                    <a:pt x="256" y="0"/>
                  </a:lnTo>
                  <a:lnTo>
                    <a:pt x="197" y="21"/>
                  </a:lnTo>
                  <a:lnTo>
                    <a:pt x="79" y="103"/>
                  </a:lnTo>
                  <a:lnTo>
                    <a:pt x="59" y="143"/>
                  </a:lnTo>
                  <a:lnTo>
                    <a:pt x="39" y="205"/>
                  </a:lnTo>
                  <a:lnTo>
                    <a:pt x="59" y="245"/>
                  </a:lnTo>
                  <a:lnTo>
                    <a:pt x="79" y="266"/>
                  </a:lnTo>
                  <a:lnTo>
                    <a:pt x="118" y="286"/>
                  </a:lnTo>
                  <a:lnTo>
                    <a:pt x="197" y="245"/>
                  </a:lnTo>
                  <a:lnTo>
                    <a:pt x="197" y="164"/>
                  </a:lnTo>
                  <a:lnTo>
                    <a:pt x="118" y="123"/>
                  </a:lnTo>
                  <a:lnTo>
                    <a:pt x="177" y="82"/>
                  </a:lnTo>
                  <a:lnTo>
                    <a:pt x="295" y="41"/>
                  </a:lnTo>
                  <a:lnTo>
                    <a:pt x="374" y="41"/>
                  </a:lnTo>
                  <a:lnTo>
                    <a:pt x="413" y="62"/>
                  </a:lnTo>
                  <a:lnTo>
                    <a:pt x="433" y="82"/>
                  </a:lnTo>
                  <a:lnTo>
                    <a:pt x="472" y="103"/>
                  </a:lnTo>
                  <a:lnTo>
                    <a:pt x="492" y="143"/>
                  </a:lnTo>
                  <a:lnTo>
                    <a:pt x="492" y="266"/>
                  </a:lnTo>
                  <a:lnTo>
                    <a:pt x="472" y="347"/>
                  </a:lnTo>
                  <a:lnTo>
                    <a:pt x="394" y="429"/>
                  </a:lnTo>
                  <a:lnTo>
                    <a:pt x="354" y="449"/>
                  </a:lnTo>
                  <a:lnTo>
                    <a:pt x="236" y="449"/>
                  </a:lnTo>
                  <a:lnTo>
                    <a:pt x="236" y="470"/>
                  </a:lnTo>
                  <a:lnTo>
                    <a:pt x="217" y="470"/>
                  </a:lnTo>
                  <a:lnTo>
                    <a:pt x="217" y="511"/>
                  </a:lnTo>
                  <a:lnTo>
                    <a:pt x="256" y="511"/>
                  </a:lnTo>
                  <a:lnTo>
                    <a:pt x="335" y="5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4" name="Freeform 352"/>
            <p:cNvSpPr>
              <a:spLocks noEditPoints="1"/>
            </p:cNvSpPr>
            <p:nvPr/>
          </p:nvSpPr>
          <p:spPr bwMode="auto">
            <a:xfrm>
              <a:off x="55535" y="2831"/>
              <a:ext cx="1456" cy="694"/>
            </a:xfrm>
            <a:custGeom>
              <a:avLst/>
              <a:gdLst/>
              <a:ahLst/>
              <a:cxnLst>
                <a:cxn ang="0">
                  <a:pos x="747" y="245"/>
                </a:cxn>
                <a:cxn ang="0">
                  <a:pos x="590" y="81"/>
                </a:cxn>
                <a:cxn ang="0">
                  <a:pos x="472" y="20"/>
                </a:cxn>
                <a:cxn ang="0">
                  <a:pos x="315" y="0"/>
                </a:cxn>
                <a:cxn ang="0">
                  <a:pos x="157" y="41"/>
                </a:cxn>
                <a:cxn ang="0">
                  <a:pos x="39" y="163"/>
                </a:cxn>
                <a:cxn ang="0">
                  <a:pos x="0" y="347"/>
                </a:cxn>
                <a:cxn ang="0">
                  <a:pos x="39" y="510"/>
                </a:cxn>
                <a:cxn ang="0">
                  <a:pos x="157" y="632"/>
                </a:cxn>
                <a:cxn ang="0">
                  <a:pos x="315" y="694"/>
                </a:cxn>
                <a:cxn ang="0">
                  <a:pos x="452" y="653"/>
                </a:cxn>
                <a:cxn ang="0">
                  <a:pos x="570" y="592"/>
                </a:cxn>
                <a:cxn ang="0">
                  <a:pos x="649" y="510"/>
                </a:cxn>
                <a:cxn ang="0">
                  <a:pos x="708" y="428"/>
                </a:cxn>
                <a:cxn ang="0">
                  <a:pos x="866" y="592"/>
                </a:cxn>
                <a:cxn ang="0">
                  <a:pos x="984" y="653"/>
                </a:cxn>
                <a:cxn ang="0">
                  <a:pos x="1141" y="694"/>
                </a:cxn>
                <a:cxn ang="0">
                  <a:pos x="1298" y="632"/>
                </a:cxn>
                <a:cxn ang="0">
                  <a:pos x="1417" y="510"/>
                </a:cxn>
                <a:cxn ang="0">
                  <a:pos x="1456" y="347"/>
                </a:cxn>
                <a:cxn ang="0">
                  <a:pos x="1417" y="163"/>
                </a:cxn>
                <a:cxn ang="0">
                  <a:pos x="1318" y="41"/>
                </a:cxn>
                <a:cxn ang="0">
                  <a:pos x="1141" y="0"/>
                </a:cxn>
                <a:cxn ang="0">
                  <a:pos x="1003" y="20"/>
                </a:cxn>
                <a:cxn ang="0">
                  <a:pos x="885" y="81"/>
                </a:cxn>
                <a:cxn ang="0">
                  <a:pos x="807" y="184"/>
                </a:cxn>
                <a:cxn ang="0">
                  <a:pos x="747" y="245"/>
                </a:cxn>
                <a:cxn ang="0">
                  <a:pos x="787" y="306"/>
                </a:cxn>
                <a:cxn ang="0">
                  <a:pos x="885" y="184"/>
                </a:cxn>
                <a:cxn ang="0">
                  <a:pos x="1023" y="81"/>
                </a:cxn>
                <a:cxn ang="0">
                  <a:pos x="1161" y="41"/>
                </a:cxn>
                <a:cxn ang="0">
                  <a:pos x="1239" y="61"/>
                </a:cxn>
                <a:cxn ang="0">
                  <a:pos x="1298" y="81"/>
                </a:cxn>
                <a:cxn ang="0">
                  <a:pos x="1417" y="265"/>
                </a:cxn>
                <a:cxn ang="0">
                  <a:pos x="1417" y="347"/>
                </a:cxn>
                <a:cxn ang="0">
                  <a:pos x="1397" y="428"/>
                </a:cxn>
                <a:cxn ang="0">
                  <a:pos x="1358" y="510"/>
                </a:cxn>
                <a:cxn ang="0">
                  <a:pos x="1318" y="551"/>
                </a:cxn>
                <a:cxn ang="0">
                  <a:pos x="1239" y="592"/>
                </a:cxn>
                <a:cxn ang="0">
                  <a:pos x="1161" y="612"/>
                </a:cxn>
                <a:cxn ang="0">
                  <a:pos x="1043" y="571"/>
                </a:cxn>
                <a:cxn ang="0">
                  <a:pos x="925" y="469"/>
                </a:cxn>
                <a:cxn ang="0">
                  <a:pos x="787" y="306"/>
                </a:cxn>
                <a:cxn ang="0">
                  <a:pos x="669" y="367"/>
                </a:cxn>
                <a:cxn ang="0">
                  <a:pos x="570" y="510"/>
                </a:cxn>
                <a:cxn ang="0">
                  <a:pos x="433" y="592"/>
                </a:cxn>
                <a:cxn ang="0">
                  <a:pos x="295" y="632"/>
                </a:cxn>
                <a:cxn ang="0">
                  <a:pos x="216" y="612"/>
                </a:cxn>
                <a:cxn ang="0">
                  <a:pos x="157" y="592"/>
                </a:cxn>
                <a:cxn ang="0">
                  <a:pos x="118" y="551"/>
                </a:cxn>
                <a:cxn ang="0">
                  <a:pos x="78" y="490"/>
                </a:cxn>
                <a:cxn ang="0">
                  <a:pos x="39" y="408"/>
                </a:cxn>
                <a:cxn ang="0">
                  <a:pos x="39" y="347"/>
                </a:cxn>
                <a:cxn ang="0">
                  <a:pos x="59" y="265"/>
                </a:cxn>
                <a:cxn ang="0">
                  <a:pos x="78" y="204"/>
                </a:cxn>
                <a:cxn ang="0">
                  <a:pos x="118" y="143"/>
                </a:cxn>
                <a:cxn ang="0">
                  <a:pos x="177" y="102"/>
                </a:cxn>
                <a:cxn ang="0">
                  <a:pos x="236" y="81"/>
                </a:cxn>
                <a:cxn ang="0">
                  <a:pos x="295" y="81"/>
                </a:cxn>
                <a:cxn ang="0">
                  <a:pos x="413" y="122"/>
                </a:cxn>
                <a:cxn ang="0">
                  <a:pos x="531" y="224"/>
                </a:cxn>
                <a:cxn ang="0">
                  <a:pos x="669" y="367"/>
                </a:cxn>
              </a:cxnLst>
              <a:rect l="0" t="0" r="r" b="b"/>
              <a:pathLst>
                <a:path w="1456" h="694">
                  <a:moveTo>
                    <a:pt x="747" y="245"/>
                  </a:moveTo>
                  <a:lnTo>
                    <a:pt x="590" y="81"/>
                  </a:lnTo>
                  <a:lnTo>
                    <a:pt x="472" y="20"/>
                  </a:lnTo>
                  <a:lnTo>
                    <a:pt x="315" y="0"/>
                  </a:lnTo>
                  <a:lnTo>
                    <a:pt x="157" y="41"/>
                  </a:lnTo>
                  <a:lnTo>
                    <a:pt x="39" y="163"/>
                  </a:lnTo>
                  <a:lnTo>
                    <a:pt x="0" y="347"/>
                  </a:lnTo>
                  <a:lnTo>
                    <a:pt x="39" y="510"/>
                  </a:lnTo>
                  <a:lnTo>
                    <a:pt x="157" y="632"/>
                  </a:lnTo>
                  <a:lnTo>
                    <a:pt x="315" y="694"/>
                  </a:lnTo>
                  <a:lnTo>
                    <a:pt x="452" y="653"/>
                  </a:lnTo>
                  <a:lnTo>
                    <a:pt x="570" y="592"/>
                  </a:lnTo>
                  <a:lnTo>
                    <a:pt x="649" y="510"/>
                  </a:lnTo>
                  <a:lnTo>
                    <a:pt x="708" y="428"/>
                  </a:lnTo>
                  <a:lnTo>
                    <a:pt x="866" y="592"/>
                  </a:lnTo>
                  <a:lnTo>
                    <a:pt x="984" y="653"/>
                  </a:lnTo>
                  <a:lnTo>
                    <a:pt x="1141" y="694"/>
                  </a:lnTo>
                  <a:lnTo>
                    <a:pt x="1298" y="632"/>
                  </a:lnTo>
                  <a:lnTo>
                    <a:pt x="1417" y="510"/>
                  </a:lnTo>
                  <a:lnTo>
                    <a:pt x="1456" y="347"/>
                  </a:lnTo>
                  <a:lnTo>
                    <a:pt x="1417" y="163"/>
                  </a:lnTo>
                  <a:lnTo>
                    <a:pt x="1318" y="41"/>
                  </a:lnTo>
                  <a:lnTo>
                    <a:pt x="1141" y="0"/>
                  </a:lnTo>
                  <a:lnTo>
                    <a:pt x="1003" y="20"/>
                  </a:lnTo>
                  <a:lnTo>
                    <a:pt x="885" y="81"/>
                  </a:lnTo>
                  <a:lnTo>
                    <a:pt x="807" y="184"/>
                  </a:lnTo>
                  <a:lnTo>
                    <a:pt x="747" y="245"/>
                  </a:lnTo>
                  <a:close/>
                  <a:moveTo>
                    <a:pt x="787" y="306"/>
                  </a:moveTo>
                  <a:lnTo>
                    <a:pt x="885" y="184"/>
                  </a:lnTo>
                  <a:lnTo>
                    <a:pt x="1023" y="81"/>
                  </a:lnTo>
                  <a:lnTo>
                    <a:pt x="1161" y="41"/>
                  </a:lnTo>
                  <a:lnTo>
                    <a:pt x="1239" y="61"/>
                  </a:lnTo>
                  <a:lnTo>
                    <a:pt x="1298" y="81"/>
                  </a:lnTo>
                  <a:lnTo>
                    <a:pt x="1417" y="265"/>
                  </a:lnTo>
                  <a:lnTo>
                    <a:pt x="1417" y="347"/>
                  </a:lnTo>
                  <a:lnTo>
                    <a:pt x="1397" y="428"/>
                  </a:lnTo>
                  <a:lnTo>
                    <a:pt x="1358" y="510"/>
                  </a:lnTo>
                  <a:lnTo>
                    <a:pt x="1318" y="551"/>
                  </a:lnTo>
                  <a:lnTo>
                    <a:pt x="1239" y="592"/>
                  </a:lnTo>
                  <a:lnTo>
                    <a:pt x="1161" y="612"/>
                  </a:lnTo>
                  <a:lnTo>
                    <a:pt x="1043" y="571"/>
                  </a:lnTo>
                  <a:lnTo>
                    <a:pt x="925" y="469"/>
                  </a:lnTo>
                  <a:lnTo>
                    <a:pt x="787" y="306"/>
                  </a:lnTo>
                  <a:close/>
                  <a:moveTo>
                    <a:pt x="669" y="367"/>
                  </a:moveTo>
                  <a:lnTo>
                    <a:pt x="570" y="510"/>
                  </a:lnTo>
                  <a:lnTo>
                    <a:pt x="433" y="592"/>
                  </a:lnTo>
                  <a:lnTo>
                    <a:pt x="295" y="632"/>
                  </a:lnTo>
                  <a:lnTo>
                    <a:pt x="216" y="612"/>
                  </a:lnTo>
                  <a:lnTo>
                    <a:pt x="157" y="592"/>
                  </a:lnTo>
                  <a:lnTo>
                    <a:pt x="118" y="551"/>
                  </a:lnTo>
                  <a:lnTo>
                    <a:pt x="78" y="490"/>
                  </a:lnTo>
                  <a:lnTo>
                    <a:pt x="39" y="408"/>
                  </a:lnTo>
                  <a:lnTo>
                    <a:pt x="39" y="347"/>
                  </a:lnTo>
                  <a:lnTo>
                    <a:pt x="59" y="265"/>
                  </a:lnTo>
                  <a:lnTo>
                    <a:pt x="78" y="204"/>
                  </a:lnTo>
                  <a:lnTo>
                    <a:pt x="118" y="143"/>
                  </a:lnTo>
                  <a:lnTo>
                    <a:pt x="177" y="102"/>
                  </a:lnTo>
                  <a:lnTo>
                    <a:pt x="236" y="81"/>
                  </a:lnTo>
                  <a:lnTo>
                    <a:pt x="295" y="81"/>
                  </a:lnTo>
                  <a:lnTo>
                    <a:pt x="413" y="122"/>
                  </a:lnTo>
                  <a:lnTo>
                    <a:pt x="531" y="224"/>
                  </a:lnTo>
                  <a:lnTo>
                    <a:pt x="669" y="3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5" name="Freeform 353"/>
            <p:cNvSpPr>
              <a:spLocks/>
            </p:cNvSpPr>
            <p:nvPr/>
          </p:nvSpPr>
          <p:spPr bwMode="auto">
            <a:xfrm>
              <a:off x="54846" y="4178"/>
              <a:ext cx="2834" cy="3081"/>
            </a:xfrm>
            <a:custGeom>
              <a:avLst/>
              <a:gdLst/>
              <a:ahLst/>
              <a:cxnLst>
                <a:cxn ang="0">
                  <a:pos x="2578" y="3081"/>
                </a:cxn>
                <a:cxn ang="0">
                  <a:pos x="2834" y="2387"/>
                </a:cxn>
                <a:cxn ang="0">
                  <a:pos x="2775" y="2387"/>
                </a:cxn>
                <a:cxn ang="0">
                  <a:pos x="2657" y="2591"/>
                </a:cxn>
                <a:cxn ang="0">
                  <a:pos x="2460" y="2734"/>
                </a:cxn>
                <a:cxn ang="0">
                  <a:pos x="2224" y="2836"/>
                </a:cxn>
                <a:cxn ang="0">
                  <a:pos x="2165" y="2856"/>
                </a:cxn>
                <a:cxn ang="0">
                  <a:pos x="2027" y="2877"/>
                </a:cxn>
                <a:cxn ang="0">
                  <a:pos x="1830" y="2897"/>
                </a:cxn>
                <a:cxn ang="0">
                  <a:pos x="275" y="2897"/>
                </a:cxn>
                <a:cxn ang="0">
                  <a:pos x="1358" y="1571"/>
                </a:cxn>
                <a:cxn ang="0">
                  <a:pos x="1377" y="1551"/>
                </a:cxn>
                <a:cxn ang="0">
                  <a:pos x="1377" y="1510"/>
                </a:cxn>
                <a:cxn ang="0">
                  <a:pos x="374" y="102"/>
                </a:cxn>
                <a:cxn ang="0">
                  <a:pos x="1535" y="102"/>
                </a:cxn>
                <a:cxn ang="0">
                  <a:pos x="1791" y="122"/>
                </a:cxn>
                <a:cxn ang="0">
                  <a:pos x="1968" y="122"/>
                </a:cxn>
                <a:cxn ang="0">
                  <a:pos x="2047" y="142"/>
                </a:cxn>
                <a:cxn ang="0">
                  <a:pos x="2263" y="183"/>
                </a:cxn>
                <a:cxn ang="0">
                  <a:pos x="2519" y="306"/>
                </a:cxn>
                <a:cxn ang="0">
                  <a:pos x="2558" y="326"/>
                </a:cxn>
                <a:cxn ang="0">
                  <a:pos x="2676" y="449"/>
                </a:cxn>
                <a:cxn ang="0">
                  <a:pos x="2735" y="530"/>
                </a:cxn>
                <a:cxn ang="0">
                  <a:pos x="2775" y="612"/>
                </a:cxn>
                <a:cxn ang="0">
                  <a:pos x="2834" y="612"/>
                </a:cxn>
                <a:cxn ang="0">
                  <a:pos x="2578" y="0"/>
                </a:cxn>
                <a:cxn ang="0">
                  <a:pos x="20" y="0"/>
                </a:cxn>
                <a:cxn ang="0">
                  <a:pos x="0" y="20"/>
                </a:cxn>
                <a:cxn ang="0">
                  <a:pos x="0" y="81"/>
                </a:cxn>
                <a:cxn ang="0">
                  <a:pos x="1122" y="1693"/>
                </a:cxn>
                <a:cxn ang="0">
                  <a:pos x="20" y="3020"/>
                </a:cxn>
                <a:cxn ang="0">
                  <a:pos x="0" y="3040"/>
                </a:cxn>
                <a:cxn ang="0">
                  <a:pos x="0" y="3081"/>
                </a:cxn>
                <a:cxn ang="0">
                  <a:pos x="59" y="3081"/>
                </a:cxn>
                <a:cxn ang="0">
                  <a:pos x="2578" y="3081"/>
                </a:cxn>
              </a:cxnLst>
              <a:rect l="0" t="0" r="r" b="b"/>
              <a:pathLst>
                <a:path w="2834" h="3081">
                  <a:moveTo>
                    <a:pt x="2578" y="3081"/>
                  </a:moveTo>
                  <a:lnTo>
                    <a:pt x="2834" y="2387"/>
                  </a:lnTo>
                  <a:lnTo>
                    <a:pt x="2775" y="2387"/>
                  </a:lnTo>
                  <a:lnTo>
                    <a:pt x="2657" y="2591"/>
                  </a:lnTo>
                  <a:lnTo>
                    <a:pt x="2460" y="2734"/>
                  </a:lnTo>
                  <a:lnTo>
                    <a:pt x="2224" y="2836"/>
                  </a:lnTo>
                  <a:lnTo>
                    <a:pt x="2165" y="2856"/>
                  </a:lnTo>
                  <a:lnTo>
                    <a:pt x="2027" y="2877"/>
                  </a:lnTo>
                  <a:lnTo>
                    <a:pt x="1830" y="2897"/>
                  </a:lnTo>
                  <a:lnTo>
                    <a:pt x="275" y="2897"/>
                  </a:lnTo>
                  <a:lnTo>
                    <a:pt x="1358" y="1571"/>
                  </a:lnTo>
                  <a:lnTo>
                    <a:pt x="1377" y="1551"/>
                  </a:lnTo>
                  <a:lnTo>
                    <a:pt x="1377" y="1510"/>
                  </a:lnTo>
                  <a:lnTo>
                    <a:pt x="374" y="102"/>
                  </a:lnTo>
                  <a:lnTo>
                    <a:pt x="1535" y="102"/>
                  </a:lnTo>
                  <a:lnTo>
                    <a:pt x="1791" y="122"/>
                  </a:lnTo>
                  <a:lnTo>
                    <a:pt x="1968" y="122"/>
                  </a:lnTo>
                  <a:lnTo>
                    <a:pt x="2047" y="142"/>
                  </a:lnTo>
                  <a:lnTo>
                    <a:pt x="2263" y="183"/>
                  </a:lnTo>
                  <a:lnTo>
                    <a:pt x="2519" y="306"/>
                  </a:lnTo>
                  <a:lnTo>
                    <a:pt x="2558" y="326"/>
                  </a:lnTo>
                  <a:lnTo>
                    <a:pt x="2676" y="449"/>
                  </a:lnTo>
                  <a:lnTo>
                    <a:pt x="2735" y="530"/>
                  </a:lnTo>
                  <a:lnTo>
                    <a:pt x="2775" y="612"/>
                  </a:lnTo>
                  <a:lnTo>
                    <a:pt x="2834" y="612"/>
                  </a:lnTo>
                  <a:lnTo>
                    <a:pt x="2578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81"/>
                  </a:lnTo>
                  <a:lnTo>
                    <a:pt x="1122" y="1693"/>
                  </a:lnTo>
                  <a:lnTo>
                    <a:pt x="20" y="3020"/>
                  </a:lnTo>
                  <a:lnTo>
                    <a:pt x="0" y="3040"/>
                  </a:lnTo>
                  <a:lnTo>
                    <a:pt x="0" y="3081"/>
                  </a:lnTo>
                  <a:lnTo>
                    <a:pt x="59" y="3081"/>
                  </a:lnTo>
                  <a:lnTo>
                    <a:pt x="2578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6" name="Freeform 354"/>
            <p:cNvSpPr>
              <a:spLocks/>
            </p:cNvSpPr>
            <p:nvPr/>
          </p:nvSpPr>
          <p:spPr bwMode="auto">
            <a:xfrm>
              <a:off x="54728" y="8157"/>
              <a:ext cx="905" cy="694"/>
            </a:xfrm>
            <a:custGeom>
              <a:avLst/>
              <a:gdLst/>
              <a:ahLst/>
              <a:cxnLst>
                <a:cxn ang="0">
                  <a:pos x="98" y="632"/>
                </a:cxn>
                <a:cxn ang="0">
                  <a:pos x="98" y="673"/>
                </a:cxn>
                <a:cxn ang="0">
                  <a:pos x="138" y="694"/>
                </a:cxn>
                <a:cxn ang="0">
                  <a:pos x="197" y="653"/>
                </a:cxn>
                <a:cxn ang="0">
                  <a:pos x="216" y="592"/>
                </a:cxn>
                <a:cxn ang="0">
                  <a:pos x="236" y="510"/>
                </a:cxn>
                <a:cxn ang="0">
                  <a:pos x="256" y="428"/>
                </a:cxn>
                <a:cxn ang="0">
                  <a:pos x="275" y="326"/>
                </a:cxn>
                <a:cxn ang="0">
                  <a:pos x="295" y="245"/>
                </a:cxn>
                <a:cxn ang="0">
                  <a:pos x="334" y="183"/>
                </a:cxn>
                <a:cxn ang="0">
                  <a:pos x="512" y="41"/>
                </a:cxn>
                <a:cxn ang="0">
                  <a:pos x="630" y="61"/>
                </a:cxn>
                <a:cxn ang="0">
                  <a:pos x="649" y="143"/>
                </a:cxn>
                <a:cxn ang="0">
                  <a:pos x="551" y="510"/>
                </a:cxn>
                <a:cxn ang="0">
                  <a:pos x="571" y="632"/>
                </a:cxn>
                <a:cxn ang="0">
                  <a:pos x="649" y="673"/>
                </a:cxn>
                <a:cxn ang="0">
                  <a:pos x="748" y="673"/>
                </a:cxn>
                <a:cxn ang="0">
                  <a:pos x="826" y="612"/>
                </a:cxn>
                <a:cxn ang="0">
                  <a:pos x="905" y="469"/>
                </a:cxn>
                <a:cxn ang="0">
                  <a:pos x="866" y="428"/>
                </a:cxn>
                <a:cxn ang="0">
                  <a:pos x="826" y="530"/>
                </a:cxn>
                <a:cxn ang="0">
                  <a:pos x="728" y="632"/>
                </a:cxn>
                <a:cxn ang="0">
                  <a:pos x="649" y="612"/>
                </a:cxn>
                <a:cxn ang="0">
                  <a:pos x="669" y="551"/>
                </a:cxn>
                <a:cxn ang="0">
                  <a:pos x="708" y="428"/>
                </a:cxn>
                <a:cxn ang="0">
                  <a:pos x="767" y="224"/>
                </a:cxn>
                <a:cxn ang="0">
                  <a:pos x="728" y="61"/>
                </a:cxn>
                <a:cxn ang="0">
                  <a:pos x="649" y="0"/>
                </a:cxn>
                <a:cxn ang="0">
                  <a:pos x="452" y="20"/>
                </a:cxn>
                <a:cxn ang="0">
                  <a:pos x="315" y="143"/>
                </a:cxn>
                <a:cxn ang="0">
                  <a:pos x="236" y="0"/>
                </a:cxn>
                <a:cxn ang="0">
                  <a:pos x="79" y="20"/>
                </a:cxn>
                <a:cxn ang="0">
                  <a:pos x="0" y="163"/>
                </a:cxn>
                <a:cxn ang="0">
                  <a:pos x="39" y="245"/>
                </a:cxn>
                <a:cxn ang="0">
                  <a:pos x="59" y="204"/>
                </a:cxn>
                <a:cxn ang="0">
                  <a:pos x="118" y="41"/>
                </a:cxn>
                <a:cxn ang="0">
                  <a:pos x="197" y="61"/>
                </a:cxn>
                <a:cxn ang="0">
                  <a:pos x="216" y="102"/>
                </a:cxn>
                <a:cxn ang="0">
                  <a:pos x="177" y="245"/>
                </a:cxn>
                <a:cxn ang="0">
                  <a:pos x="157" y="326"/>
                </a:cxn>
                <a:cxn ang="0">
                  <a:pos x="98" y="571"/>
                </a:cxn>
              </a:cxnLst>
              <a:rect l="0" t="0" r="r" b="b"/>
              <a:pathLst>
                <a:path w="905" h="694">
                  <a:moveTo>
                    <a:pt x="98" y="571"/>
                  </a:moveTo>
                  <a:lnTo>
                    <a:pt x="98" y="632"/>
                  </a:lnTo>
                  <a:lnTo>
                    <a:pt x="79" y="632"/>
                  </a:lnTo>
                  <a:lnTo>
                    <a:pt x="98" y="673"/>
                  </a:lnTo>
                  <a:lnTo>
                    <a:pt x="118" y="673"/>
                  </a:lnTo>
                  <a:lnTo>
                    <a:pt x="138" y="694"/>
                  </a:lnTo>
                  <a:lnTo>
                    <a:pt x="177" y="673"/>
                  </a:lnTo>
                  <a:lnTo>
                    <a:pt x="197" y="653"/>
                  </a:lnTo>
                  <a:lnTo>
                    <a:pt x="197" y="632"/>
                  </a:lnTo>
                  <a:lnTo>
                    <a:pt x="216" y="592"/>
                  </a:lnTo>
                  <a:lnTo>
                    <a:pt x="216" y="551"/>
                  </a:lnTo>
                  <a:lnTo>
                    <a:pt x="236" y="510"/>
                  </a:lnTo>
                  <a:lnTo>
                    <a:pt x="236" y="469"/>
                  </a:lnTo>
                  <a:lnTo>
                    <a:pt x="256" y="428"/>
                  </a:lnTo>
                  <a:lnTo>
                    <a:pt x="275" y="367"/>
                  </a:lnTo>
                  <a:lnTo>
                    <a:pt x="275" y="326"/>
                  </a:lnTo>
                  <a:lnTo>
                    <a:pt x="295" y="285"/>
                  </a:lnTo>
                  <a:lnTo>
                    <a:pt x="295" y="245"/>
                  </a:lnTo>
                  <a:lnTo>
                    <a:pt x="315" y="224"/>
                  </a:lnTo>
                  <a:lnTo>
                    <a:pt x="334" y="183"/>
                  </a:lnTo>
                  <a:lnTo>
                    <a:pt x="452" y="61"/>
                  </a:lnTo>
                  <a:lnTo>
                    <a:pt x="512" y="41"/>
                  </a:lnTo>
                  <a:lnTo>
                    <a:pt x="610" y="41"/>
                  </a:lnTo>
                  <a:lnTo>
                    <a:pt x="630" y="61"/>
                  </a:lnTo>
                  <a:lnTo>
                    <a:pt x="649" y="102"/>
                  </a:lnTo>
                  <a:lnTo>
                    <a:pt x="649" y="143"/>
                  </a:lnTo>
                  <a:lnTo>
                    <a:pt x="610" y="388"/>
                  </a:lnTo>
                  <a:lnTo>
                    <a:pt x="551" y="510"/>
                  </a:lnTo>
                  <a:lnTo>
                    <a:pt x="551" y="592"/>
                  </a:lnTo>
                  <a:lnTo>
                    <a:pt x="571" y="632"/>
                  </a:lnTo>
                  <a:lnTo>
                    <a:pt x="610" y="673"/>
                  </a:lnTo>
                  <a:lnTo>
                    <a:pt x="649" y="673"/>
                  </a:lnTo>
                  <a:lnTo>
                    <a:pt x="689" y="694"/>
                  </a:lnTo>
                  <a:lnTo>
                    <a:pt x="748" y="673"/>
                  </a:lnTo>
                  <a:lnTo>
                    <a:pt x="787" y="653"/>
                  </a:lnTo>
                  <a:lnTo>
                    <a:pt x="826" y="612"/>
                  </a:lnTo>
                  <a:lnTo>
                    <a:pt x="866" y="551"/>
                  </a:lnTo>
                  <a:lnTo>
                    <a:pt x="905" y="469"/>
                  </a:lnTo>
                  <a:lnTo>
                    <a:pt x="905" y="428"/>
                  </a:lnTo>
                  <a:lnTo>
                    <a:pt x="866" y="428"/>
                  </a:lnTo>
                  <a:lnTo>
                    <a:pt x="846" y="449"/>
                  </a:lnTo>
                  <a:lnTo>
                    <a:pt x="826" y="530"/>
                  </a:lnTo>
                  <a:lnTo>
                    <a:pt x="787" y="592"/>
                  </a:lnTo>
                  <a:lnTo>
                    <a:pt x="728" y="632"/>
                  </a:lnTo>
                  <a:lnTo>
                    <a:pt x="689" y="653"/>
                  </a:lnTo>
                  <a:lnTo>
                    <a:pt x="649" y="612"/>
                  </a:lnTo>
                  <a:lnTo>
                    <a:pt x="649" y="571"/>
                  </a:lnTo>
                  <a:lnTo>
                    <a:pt x="669" y="551"/>
                  </a:lnTo>
                  <a:lnTo>
                    <a:pt x="669" y="510"/>
                  </a:lnTo>
                  <a:lnTo>
                    <a:pt x="708" y="428"/>
                  </a:lnTo>
                  <a:lnTo>
                    <a:pt x="748" y="306"/>
                  </a:lnTo>
                  <a:lnTo>
                    <a:pt x="767" y="224"/>
                  </a:lnTo>
                  <a:lnTo>
                    <a:pt x="767" y="102"/>
                  </a:lnTo>
                  <a:lnTo>
                    <a:pt x="728" y="61"/>
                  </a:lnTo>
                  <a:lnTo>
                    <a:pt x="708" y="20"/>
                  </a:lnTo>
                  <a:lnTo>
                    <a:pt x="649" y="0"/>
                  </a:lnTo>
                  <a:lnTo>
                    <a:pt x="512" y="0"/>
                  </a:lnTo>
                  <a:lnTo>
                    <a:pt x="452" y="20"/>
                  </a:lnTo>
                  <a:lnTo>
                    <a:pt x="393" y="61"/>
                  </a:lnTo>
                  <a:lnTo>
                    <a:pt x="315" y="143"/>
                  </a:lnTo>
                  <a:lnTo>
                    <a:pt x="315" y="81"/>
                  </a:lnTo>
                  <a:lnTo>
                    <a:pt x="236" y="0"/>
                  </a:lnTo>
                  <a:lnTo>
                    <a:pt x="118" y="0"/>
                  </a:lnTo>
                  <a:lnTo>
                    <a:pt x="79" y="20"/>
                  </a:lnTo>
                  <a:lnTo>
                    <a:pt x="59" y="41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39" y="245"/>
                  </a:lnTo>
                  <a:lnTo>
                    <a:pt x="39" y="224"/>
                  </a:lnTo>
                  <a:lnTo>
                    <a:pt x="59" y="204"/>
                  </a:lnTo>
                  <a:lnTo>
                    <a:pt x="98" y="81"/>
                  </a:lnTo>
                  <a:lnTo>
                    <a:pt x="118" y="41"/>
                  </a:lnTo>
                  <a:lnTo>
                    <a:pt x="177" y="41"/>
                  </a:lnTo>
                  <a:lnTo>
                    <a:pt x="197" y="61"/>
                  </a:lnTo>
                  <a:lnTo>
                    <a:pt x="197" y="81"/>
                  </a:lnTo>
                  <a:lnTo>
                    <a:pt x="216" y="102"/>
                  </a:lnTo>
                  <a:lnTo>
                    <a:pt x="197" y="163"/>
                  </a:lnTo>
                  <a:lnTo>
                    <a:pt x="177" y="245"/>
                  </a:lnTo>
                  <a:lnTo>
                    <a:pt x="177" y="285"/>
                  </a:lnTo>
                  <a:lnTo>
                    <a:pt x="157" y="326"/>
                  </a:lnTo>
                  <a:lnTo>
                    <a:pt x="157" y="388"/>
                  </a:lnTo>
                  <a:lnTo>
                    <a:pt x="98" y="5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7" name="Freeform 355"/>
            <p:cNvSpPr>
              <a:spLocks noEditPoints="1"/>
            </p:cNvSpPr>
            <p:nvPr/>
          </p:nvSpPr>
          <p:spPr bwMode="auto">
            <a:xfrm>
              <a:off x="55791" y="8238"/>
              <a:ext cx="1102" cy="409"/>
            </a:xfrm>
            <a:custGeom>
              <a:avLst/>
              <a:gdLst/>
              <a:ahLst/>
              <a:cxnLst>
                <a:cxn ang="0">
                  <a:pos x="1042" y="82"/>
                </a:cxn>
                <a:cxn ang="0">
                  <a:pos x="1062" y="82"/>
                </a:cxn>
                <a:cxn ang="0">
                  <a:pos x="1082" y="62"/>
                </a:cxn>
                <a:cxn ang="0">
                  <a:pos x="1102" y="62"/>
                </a:cxn>
                <a:cxn ang="0">
                  <a:pos x="1102" y="21"/>
                </a:cxn>
                <a:cxn ang="0">
                  <a:pos x="1082" y="0"/>
                </a:cxn>
                <a:cxn ang="0">
                  <a:pos x="19" y="0"/>
                </a:cxn>
                <a:cxn ang="0">
                  <a:pos x="19" y="21"/>
                </a:cxn>
                <a:cxn ang="0">
                  <a:pos x="0" y="41"/>
                </a:cxn>
                <a:cxn ang="0">
                  <a:pos x="0" y="62"/>
                </a:cxn>
                <a:cxn ang="0">
                  <a:pos x="19" y="62"/>
                </a:cxn>
                <a:cxn ang="0">
                  <a:pos x="39" y="82"/>
                </a:cxn>
                <a:cxn ang="0">
                  <a:pos x="59" y="82"/>
                </a:cxn>
                <a:cxn ang="0">
                  <a:pos x="1042" y="82"/>
                </a:cxn>
                <a:cxn ang="0">
                  <a:pos x="1042" y="409"/>
                </a:cxn>
                <a:cxn ang="0">
                  <a:pos x="1082" y="409"/>
                </a:cxn>
                <a:cxn ang="0">
                  <a:pos x="1102" y="388"/>
                </a:cxn>
                <a:cxn ang="0">
                  <a:pos x="1102" y="347"/>
                </a:cxn>
                <a:cxn ang="0">
                  <a:pos x="19" y="347"/>
                </a:cxn>
                <a:cxn ang="0">
                  <a:pos x="0" y="368"/>
                </a:cxn>
                <a:cxn ang="0">
                  <a:pos x="0" y="388"/>
                </a:cxn>
                <a:cxn ang="0">
                  <a:pos x="19" y="409"/>
                </a:cxn>
                <a:cxn ang="0">
                  <a:pos x="59" y="409"/>
                </a:cxn>
                <a:cxn ang="0">
                  <a:pos x="1042" y="409"/>
                </a:cxn>
              </a:cxnLst>
              <a:rect l="0" t="0" r="r" b="b"/>
              <a:pathLst>
                <a:path w="1102" h="409">
                  <a:moveTo>
                    <a:pt x="1042" y="82"/>
                  </a:moveTo>
                  <a:lnTo>
                    <a:pt x="1062" y="82"/>
                  </a:lnTo>
                  <a:lnTo>
                    <a:pt x="1082" y="62"/>
                  </a:lnTo>
                  <a:lnTo>
                    <a:pt x="1102" y="62"/>
                  </a:lnTo>
                  <a:lnTo>
                    <a:pt x="1102" y="21"/>
                  </a:lnTo>
                  <a:lnTo>
                    <a:pt x="1082" y="0"/>
                  </a:lnTo>
                  <a:lnTo>
                    <a:pt x="19" y="0"/>
                  </a:lnTo>
                  <a:lnTo>
                    <a:pt x="19" y="21"/>
                  </a:lnTo>
                  <a:lnTo>
                    <a:pt x="0" y="41"/>
                  </a:lnTo>
                  <a:lnTo>
                    <a:pt x="0" y="62"/>
                  </a:lnTo>
                  <a:lnTo>
                    <a:pt x="19" y="62"/>
                  </a:lnTo>
                  <a:lnTo>
                    <a:pt x="39" y="82"/>
                  </a:lnTo>
                  <a:lnTo>
                    <a:pt x="59" y="82"/>
                  </a:lnTo>
                  <a:lnTo>
                    <a:pt x="1042" y="82"/>
                  </a:lnTo>
                  <a:close/>
                  <a:moveTo>
                    <a:pt x="1042" y="409"/>
                  </a:moveTo>
                  <a:lnTo>
                    <a:pt x="1082" y="409"/>
                  </a:lnTo>
                  <a:lnTo>
                    <a:pt x="1102" y="388"/>
                  </a:lnTo>
                  <a:lnTo>
                    <a:pt x="1102" y="347"/>
                  </a:lnTo>
                  <a:lnTo>
                    <a:pt x="19" y="347"/>
                  </a:lnTo>
                  <a:lnTo>
                    <a:pt x="0" y="368"/>
                  </a:lnTo>
                  <a:lnTo>
                    <a:pt x="0" y="388"/>
                  </a:lnTo>
                  <a:lnTo>
                    <a:pt x="19" y="409"/>
                  </a:lnTo>
                  <a:lnTo>
                    <a:pt x="59" y="409"/>
                  </a:lnTo>
                  <a:lnTo>
                    <a:pt x="1042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8" name="Freeform 356"/>
            <p:cNvSpPr>
              <a:spLocks/>
            </p:cNvSpPr>
            <p:nvPr/>
          </p:nvSpPr>
          <p:spPr bwMode="auto">
            <a:xfrm>
              <a:off x="57070" y="7810"/>
              <a:ext cx="688" cy="1061"/>
            </a:xfrm>
            <a:custGeom>
              <a:avLst/>
              <a:gdLst/>
              <a:ahLst/>
              <a:cxnLst>
                <a:cxn ang="0">
                  <a:pos x="393" y="510"/>
                </a:cxn>
                <a:cxn ang="0">
                  <a:pos x="492" y="592"/>
                </a:cxn>
                <a:cxn ang="0">
                  <a:pos x="531" y="837"/>
                </a:cxn>
                <a:cxn ang="0">
                  <a:pos x="492" y="939"/>
                </a:cxn>
                <a:cxn ang="0">
                  <a:pos x="295" y="1000"/>
                </a:cxn>
                <a:cxn ang="0">
                  <a:pos x="177" y="979"/>
                </a:cxn>
                <a:cxn ang="0">
                  <a:pos x="78" y="898"/>
                </a:cxn>
                <a:cxn ang="0">
                  <a:pos x="177" y="837"/>
                </a:cxn>
                <a:cxn ang="0">
                  <a:pos x="137" y="735"/>
                </a:cxn>
                <a:cxn ang="0">
                  <a:pos x="59" y="714"/>
                </a:cxn>
                <a:cxn ang="0">
                  <a:pos x="0" y="816"/>
                </a:cxn>
                <a:cxn ang="0">
                  <a:pos x="177" y="1020"/>
                </a:cxn>
                <a:cxn ang="0">
                  <a:pos x="531" y="1020"/>
                </a:cxn>
                <a:cxn ang="0">
                  <a:pos x="688" y="755"/>
                </a:cxn>
                <a:cxn ang="0">
                  <a:pos x="649" y="612"/>
                </a:cxn>
                <a:cxn ang="0">
                  <a:pos x="531" y="510"/>
                </a:cxn>
                <a:cxn ang="0">
                  <a:pos x="551" y="408"/>
                </a:cxn>
                <a:cxn ang="0">
                  <a:pos x="649" y="265"/>
                </a:cxn>
                <a:cxn ang="0">
                  <a:pos x="629" y="143"/>
                </a:cxn>
                <a:cxn ang="0">
                  <a:pos x="531" y="41"/>
                </a:cxn>
                <a:cxn ang="0">
                  <a:pos x="275" y="0"/>
                </a:cxn>
                <a:cxn ang="0">
                  <a:pos x="137" y="61"/>
                </a:cxn>
                <a:cxn ang="0">
                  <a:pos x="59" y="245"/>
                </a:cxn>
                <a:cxn ang="0">
                  <a:pos x="177" y="265"/>
                </a:cxn>
                <a:cxn ang="0">
                  <a:pos x="216" y="204"/>
                </a:cxn>
                <a:cxn ang="0">
                  <a:pos x="177" y="143"/>
                </a:cxn>
                <a:cxn ang="0">
                  <a:pos x="177" y="82"/>
                </a:cxn>
                <a:cxn ang="0">
                  <a:pos x="374" y="41"/>
                </a:cxn>
                <a:cxn ang="0">
                  <a:pos x="472" y="102"/>
                </a:cxn>
                <a:cxn ang="0">
                  <a:pos x="511" y="204"/>
                </a:cxn>
                <a:cxn ang="0">
                  <a:pos x="472" y="347"/>
                </a:cxn>
                <a:cxn ang="0">
                  <a:pos x="413" y="428"/>
                </a:cxn>
                <a:cxn ang="0">
                  <a:pos x="255" y="449"/>
                </a:cxn>
                <a:cxn ang="0">
                  <a:pos x="216" y="469"/>
                </a:cxn>
                <a:cxn ang="0">
                  <a:pos x="255" y="510"/>
                </a:cxn>
              </a:cxnLst>
              <a:rect l="0" t="0" r="r" b="b"/>
              <a:pathLst>
                <a:path w="688" h="1061">
                  <a:moveTo>
                    <a:pt x="334" y="510"/>
                  </a:moveTo>
                  <a:lnTo>
                    <a:pt x="393" y="510"/>
                  </a:lnTo>
                  <a:lnTo>
                    <a:pt x="452" y="551"/>
                  </a:lnTo>
                  <a:lnTo>
                    <a:pt x="492" y="592"/>
                  </a:lnTo>
                  <a:lnTo>
                    <a:pt x="531" y="673"/>
                  </a:lnTo>
                  <a:lnTo>
                    <a:pt x="531" y="837"/>
                  </a:lnTo>
                  <a:lnTo>
                    <a:pt x="511" y="877"/>
                  </a:lnTo>
                  <a:lnTo>
                    <a:pt x="492" y="939"/>
                  </a:lnTo>
                  <a:lnTo>
                    <a:pt x="374" y="1000"/>
                  </a:lnTo>
                  <a:lnTo>
                    <a:pt x="295" y="1000"/>
                  </a:lnTo>
                  <a:lnTo>
                    <a:pt x="236" y="979"/>
                  </a:lnTo>
                  <a:lnTo>
                    <a:pt x="177" y="979"/>
                  </a:lnTo>
                  <a:lnTo>
                    <a:pt x="137" y="939"/>
                  </a:lnTo>
                  <a:lnTo>
                    <a:pt x="78" y="898"/>
                  </a:lnTo>
                  <a:lnTo>
                    <a:pt x="118" y="898"/>
                  </a:lnTo>
                  <a:lnTo>
                    <a:pt x="177" y="837"/>
                  </a:lnTo>
                  <a:lnTo>
                    <a:pt x="177" y="816"/>
                  </a:lnTo>
                  <a:lnTo>
                    <a:pt x="137" y="735"/>
                  </a:lnTo>
                  <a:lnTo>
                    <a:pt x="98" y="714"/>
                  </a:lnTo>
                  <a:lnTo>
                    <a:pt x="59" y="714"/>
                  </a:lnTo>
                  <a:lnTo>
                    <a:pt x="39" y="735"/>
                  </a:lnTo>
                  <a:lnTo>
                    <a:pt x="0" y="816"/>
                  </a:lnTo>
                  <a:lnTo>
                    <a:pt x="59" y="939"/>
                  </a:lnTo>
                  <a:lnTo>
                    <a:pt x="177" y="1020"/>
                  </a:lnTo>
                  <a:lnTo>
                    <a:pt x="354" y="1061"/>
                  </a:lnTo>
                  <a:lnTo>
                    <a:pt x="531" y="1020"/>
                  </a:lnTo>
                  <a:lnTo>
                    <a:pt x="649" y="898"/>
                  </a:lnTo>
                  <a:lnTo>
                    <a:pt x="688" y="755"/>
                  </a:lnTo>
                  <a:lnTo>
                    <a:pt x="688" y="673"/>
                  </a:lnTo>
                  <a:lnTo>
                    <a:pt x="649" y="612"/>
                  </a:lnTo>
                  <a:lnTo>
                    <a:pt x="590" y="551"/>
                  </a:lnTo>
                  <a:lnTo>
                    <a:pt x="531" y="510"/>
                  </a:lnTo>
                  <a:lnTo>
                    <a:pt x="433" y="469"/>
                  </a:lnTo>
                  <a:lnTo>
                    <a:pt x="551" y="408"/>
                  </a:lnTo>
                  <a:lnTo>
                    <a:pt x="610" y="347"/>
                  </a:lnTo>
                  <a:lnTo>
                    <a:pt x="649" y="265"/>
                  </a:lnTo>
                  <a:lnTo>
                    <a:pt x="649" y="204"/>
                  </a:lnTo>
                  <a:lnTo>
                    <a:pt x="629" y="143"/>
                  </a:lnTo>
                  <a:lnTo>
                    <a:pt x="590" y="82"/>
                  </a:lnTo>
                  <a:lnTo>
                    <a:pt x="531" y="41"/>
                  </a:lnTo>
                  <a:lnTo>
                    <a:pt x="433" y="0"/>
                  </a:lnTo>
                  <a:lnTo>
                    <a:pt x="275" y="0"/>
                  </a:lnTo>
                  <a:lnTo>
                    <a:pt x="196" y="20"/>
                  </a:lnTo>
                  <a:lnTo>
                    <a:pt x="137" y="61"/>
                  </a:lnTo>
                  <a:lnTo>
                    <a:pt x="59" y="143"/>
                  </a:lnTo>
                  <a:lnTo>
                    <a:pt x="59" y="245"/>
                  </a:lnTo>
                  <a:lnTo>
                    <a:pt x="137" y="286"/>
                  </a:lnTo>
                  <a:lnTo>
                    <a:pt x="177" y="265"/>
                  </a:lnTo>
                  <a:lnTo>
                    <a:pt x="196" y="245"/>
                  </a:lnTo>
                  <a:lnTo>
                    <a:pt x="216" y="204"/>
                  </a:lnTo>
                  <a:lnTo>
                    <a:pt x="196" y="163"/>
                  </a:lnTo>
                  <a:lnTo>
                    <a:pt x="177" y="143"/>
                  </a:lnTo>
                  <a:lnTo>
                    <a:pt x="137" y="122"/>
                  </a:lnTo>
                  <a:lnTo>
                    <a:pt x="177" y="82"/>
                  </a:lnTo>
                  <a:lnTo>
                    <a:pt x="295" y="41"/>
                  </a:lnTo>
                  <a:lnTo>
                    <a:pt x="374" y="41"/>
                  </a:lnTo>
                  <a:lnTo>
                    <a:pt x="452" y="82"/>
                  </a:lnTo>
                  <a:lnTo>
                    <a:pt x="472" y="102"/>
                  </a:lnTo>
                  <a:lnTo>
                    <a:pt x="492" y="143"/>
                  </a:lnTo>
                  <a:lnTo>
                    <a:pt x="511" y="204"/>
                  </a:lnTo>
                  <a:lnTo>
                    <a:pt x="492" y="265"/>
                  </a:lnTo>
                  <a:lnTo>
                    <a:pt x="472" y="347"/>
                  </a:lnTo>
                  <a:lnTo>
                    <a:pt x="452" y="388"/>
                  </a:lnTo>
                  <a:lnTo>
                    <a:pt x="413" y="428"/>
                  </a:lnTo>
                  <a:lnTo>
                    <a:pt x="374" y="449"/>
                  </a:lnTo>
                  <a:lnTo>
                    <a:pt x="255" y="449"/>
                  </a:lnTo>
                  <a:lnTo>
                    <a:pt x="236" y="469"/>
                  </a:lnTo>
                  <a:lnTo>
                    <a:pt x="216" y="469"/>
                  </a:lnTo>
                  <a:lnTo>
                    <a:pt x="216" y="510"/>
                  </a:lnTo>
                  <a:lnTo>
                    <a:pt x="255" y="510"/>
                  </a:lnTo>
                  <a:lnTo>
                    <a:pt x="334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09" name="Freeform 357"/>
            <p:cNvSpPr>
              <a:spLocks noEditPoints="1"/>
            </p:cNvSpPr>
            <p:nvPr/>
          </p:nvSpPr>
          <p:spPr bwMode="auto">
            <a:xfrm>
              <a:off x="58290" y="5280"/>
              <a:ext cx="984" cy="999"/>
            </a:xfrm>
            <a:custGeom>
              <a:avLst/>
              <a:gdLst/>
              <a:ahLst/>
              <a:cxnLst>
                <a:cxn ang="0">
                  <a:pos x="688" y="81"/>
                </a:cxn>
                <a:cxn ang="0">
                  <a:pos x="590" y="20"/>
                </a:cxn>
                <a:cxn ang="0">
                  <a:pos x="334" y="61"/>
                </a:cxn>
                <a:cxn ang="0">
                  <a:pos x="59" y="408"/>
                </a:cxn>
                <a:cxn ang="0">
                  <a:pos x="39" y="836"/>
                </a:cxn>
                <a:cxn ang="0">
                  <a:pos x="295" y="999"/>
                </a:cxn>
                <a:cxn ang="0">
                  <a:pos x="492" y="918"/>
                </a:cxn>
                <a:cxn ang="0">
                  <a:pos x="590" y="897"/>
                </a:cxn>
                <a:cxn ang="0">
                  <a:pos x="688" y="999"/>
                </a:cxn>
                <a:cxn ang="0">
                  <a:pos x="846" y="959"/>
                </a:cxn>
                <a:cxn ang="0">
                  <a:pos x="925" y="877"/>
                </a:cxn>
                <a:cxn ang="0">
                  <a:pos x="964" y="775"/>
                </a:cxn>
                <a:cxn ang="0">
                  <a:pos x="984" y="673"/>
                </a:cxn>
                <a:cxn ang="0">
                  <a:pos x="964" y="653"/>
                </a:cxn>
                <a:cxn ang="0">
                  <a:pos x="944" y="632"/>
                </a:cxn>
                <a:cxn ang="0">
                  <a:pos x="925" y="673"/>
                </a:cxn>
                <a:cxn ang="0">
                  <a:pos x="866" y="877"/>
                </a:cxn>
                <a:cxn ang="0">
                  <a:pos x="767" y="959"/>
                </a:cxn>
                <a:cxn ang="0">
                  <a:pos x="708" y="938"/>
                </a:cxn>
                <a:cxn ang="0">
                  <a:pos x="747" y="632"/>
                </a:cxn>
                <a:cxn ang="0">
                  <a:pos x="767" y="551"/>
                </a:cxn>
                <a:cxn ang="0">
                  <a:pos x="787" y="408"/>
                </a:cxn>
                <a:cxn ang="0">
                  <a:pos x="826" y="306"/>
                </a:cxn>
                <a:cxn ang="0">
                  <a:pos x="846" y="183"/>
                </a:cxn>
                <a:cxn ang="0">
                  <a:pos x="866" y="81"/>
                </a:cxn>
                <a:cxn ang="0">
                  <a:pos x="807" y="40"/>
                </a:cxn>
                <a:cxn ang="0">
                  <a:pos x="728" y="102"/>
                </a:cxn>
                <a:cxn ang="0">
                  <a:pos x="570" y="714"/>
                </a:cxn>
                <a:cxn ang="0">
                  <a:pos x="531" y="795"/>
                </a:cxn>
                <a:cxn ang="0">
                  <a:pos x="393" y="918"/>
                </a:cxn>
                <a:cxn ang="0">
                  <a:pos x="295" y="959"/>
                </a:cxn>
                <a:cxn ang="0">
                  <a:pos x="177" y="877"/>
                </a:cxn>
                <a:cxn ang="0">
                  <a:pos x="157" y="795"/>
                </a:cxn>
                <a:cxn ang="0">
                  <a:pos x="177" y="591"/>
                </a:cxn>
                <a:cxn ang="0">
                  <a:pos x="275" y="265"/>
                </a:cxn>
                <a:cxn ang="0">
                  <a:pos x="452" y="61"/>
                </a:cxn>
                <a:cxn ang="0">
                  <a:pos x="610" y="102"/>
                </a:cxn>
                <a:cxn ang="0">
                  <a:pos x="688" y="204"/>
                </a:cxn>
                <a:cxn ang="0">
                  <a:pos x="570" y="714"/>
                </a:cxn>
              </a:cxnLst>
              <a:rect l="0" t="0" r="r" b="b"/>
              <a:pathLst>
                <a:path w="984" h="999">
                  <a:moveTo>
                    <a:pt x="708" y="142"/>
                  </a:moveTo>
                  <a:lnTo>
                    <a:pt x="688" y="81"/>
                  </a:lnTo>
                  <a:lnTo>
                    <a:pt x="629" y="40"/>
                  </a:lnTo>
                  <a:lnTo>
                    <a:pt x="590" y="20"/>
                  </a:lnTo>
                  <a:lnTo>
                    <a:pt x="511" y="0"/>
                  </a:lnTo>
                  <a:lnTo>
                    <a:pt x="334" y="61"/>
                  </a:lnTo>
                  <a:lnTo>
                    <a:pt x="177" y="204"/>
                  </a:lnTo>
                  <a:lnTo>
                    <a:pt x="59" y="408"/>
                  </a:lnTo>
                  <a:lnTo>
                    <a:pt x="0" y="653"/>
                  </a:lnTo>
                  <a:lnTo>
                    <a:pt x="39" y="836"/>
                  </a:lnTo>
                  <a:lnTo>
                    <a:pt x="137" y="959"/>
                  </a:lnTo>
                  <a:lnTo>
                    <a:pt x="295" y="999"/>
                  </a:lnTo>
                  <a:lnTo>
                    <a:pt x="374" y="999"/>
                  </a:lnTo>
                  <a:lnTo>
                    <a:pt x="492" y="918"/>
                  </a:lnTo>
                  <a:lnTo>
                    <a:pt x="570" y="836"/>
                  </a:lnTo>
                  <a:lnTo>
                    <a:pt x="590" y="897"/>
                  </a:lnTo>
                  <a:lnTo>
                    <a:pt x="629" y="959"/>
                  </a:lnTo>
                  <a:lnTo>
                    <a:pt x="688" y="999"/>
                  </a:lnTo>
                  <a:lnTo>
                    <a:pt x="807" y="999"/>
                  </a:lnTo>
                  <a:lnTo>
                    <a:pt x="846" y="959"/>
                  </a:lnTo>
                  <a:lnTo>
                    <a:pt x="885" y="938"/>
                  </a:lnTo>
                  <a:lnTo>
                    <a:pt x="925" y="877"/>
                  </a:lnTo>
                  <a:lnTo>
                    <a:pt x="944" y="836"/>
                  </a:lnTo>
                  <a:lnTo>
                    <a:pt x="964" y="775"/>
                  </a:lnTo>
                  <a:lnTo>
                    <a:pt x="964" y="714"/>
                  </a:lnTo>
                  <a:lnTo>
                    <a:pt x="984" y="673"/>
                  </a:lnTo>
                  <a:lnTo>
                    <a:pt x="984" y="653"/>
                  </a:lnTo>
                  <a:lnTo>
                    <a:pt x="964" y="653"/>
                  </a:lnTo>
                  <a:lnTo>
                    <a:pt x="964" y="632"/>
                  </a:lnTo>
                  <a:lnTo>
                    <a:pt x="944" y="632"/>
                  </a:lnTo>
                  <a:lnTo>
                    <a:pt x="925" y="653"/>
                  </a:lnTo>
                  <a:lnTo>
                    <a:pt x="925" y="673"/>
                  </a:lnTo>
                  <a:lnTo>
                    <a:pt x="905" y="755"/>
                  </a:lnTo>
                  <a:lnTo>
                    <a:pt x="866" y="877"/>
                  </a:lnTo>
                  <a:lnTo>
                    <a:pt x="846" y="918"/>
                  </a:lnTo>
                  <a:lnTo>
                    <a:pt x="767" y="959"/>
                  </a:lnTo>
                  <a:lnTo>
                    <a:pt x="728" y="959"/>
                  </a:lnTo>
                  <a:lnTo>
                    <a:pt x="708" y="938"/>
                  </a:lnTo>
                  <a:lnTo>
                    <a:pt x="708" y="755"/>
                  </a:lnTo>
                  <a:lnTo>
                    <a:pt x="747" y="632"/>
                  </a:lnTo>
                  <a:lnTo>
                    <a:pt x="747" y="591"/>
                  </a:lnTo>
                  <a:lnTo>
                    <a:pt x="767" y="551"/>
                  </a:lnTo>
                  <a:lnTo>
                    <a:pt x="767" y="489"/>
                  </a:lnTo>
                  <a:lnTo>
                    <a:pt x="787" y="408"/>
                  </a:lnTo>
                  <a:lnTo>
                    <a:pt x="807" y="367"/>
                  </a:lnTo>
                  <a:lnTo>
                    <a:pt x="826" y="306"/>
                  </a:lnTo>
                  <a:lnTo>
                    <a:pt x="826" y="244"/>
                  </a:lnTo>
                  <a:lnTo>
                    <a:pt x="846" y="183"/>
                  </a:lnTo>
                  <a:lnTo>
                    <a:pt x="866" y="142"/>
                  </a:lnTo>
                  <a:lnTo>
                    <a:pt x="866" y="81"/>
                  </a:lnTo>
                  <a:lnTo>
                    <a:pt x="846" y="61"/>
                  </a:lnTo>
                  <a:lnTo>
                    <a:pt x="807" y="40"/>
                  </a:lnTo>
                  <a:lnTo>
                    <a:pt x="767" y="61"/>
                  </a:lnTo>
                  <a:lnTo>
                    <a:pt x="728" y="102"/>
                  </a:lnTo>
                  <a:lnTo>
                    <a:pt x="708" y="142"/>
                  </a:lnTo>
                  <a:close/>
                  <a:moveTo>
                    <a:pt x="570" y="714"/>
                  </a:moveTo>
                  <a:lnTo>
                    <a:pt x="570" y="755"/>
                  </a:lnTo>
                  <a:lnTo>
                    <a:pt x="531" y="795"/>
                  </a:lnTo>
                  <a:lnTo>
                    <a:pt x="472" y="877"/>
                  </a:lnTo>
                  <a:lnTo>
                    <a:pt x="393" y="918"/>
                  </a:lnTo>
                  <a:lnTo>
                    <a:pt x="334" y="938"/>
                  </a:lnTo>
                  <a:lnTo>
                    <a:pt x="295" y="959"/>
                  </a:lnTo>
                  <a:lnTo>
                    <a:pt x="216" y="918"/>
                  </a:lnTo>
                  <a:lnTo>
                    <a:pt x="177" y="877"/>
                  </a:lnTo>
                  <a:lnTo>
                    <a:pt x="177" y="836"/>
                  </a:lnTo>
                  <a:lnTo>
                    <a:pt x="157" y="795"/>
                  </a:lnTo>
                  <a:lnTo>
                    <a:pt x="157" y="755"/>
                  </a:lnTo>
                  <a:lnTo>
                    <a:pt x="177" y="591"/>
                  </a:lnTo>
                  <a:lnTo>
                    <a:pt x="216" y="408"/>
                  </a:lnTo>
                  <a:lnTo>
                    <a:pt x="275" y="265"/>
                  </a:lnTo>
                  <a:lnTo>
                    <a:pt x="393" y="102"/>
                  </a:lnTo>
                  <a:lnTo>
                    <a:pt x="452" y="61"/>
                  </a:lnTo>
                  <a:lnTo>
                    <a:pt x="570" y="61"/>
                  </a:lnTo>
                  <a:lnTo>
                    <a:pt x="610" y="102"/>
                  </a:lnTo>
                  <a:lnTo>
                    <a:pt x="649" y="122"/>
                  </a:lnTo>
                  <a:lnTo>
                    <a:pt x="688" y="204"/>
                  </a:lnTo>
                  <a:lnTo>
                    <a:pt x="688" y="285"/>
                  </a:lnTo>
                  <a:lnTo>
                    <a:pt x="570" y="7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0" name="Freeform 358"/>
            <p:cNvSpPr>
              <a:spLocks/>
            </p:cNvSpPr>
            <p:nvPr/>
          </p:nvSpPr>
          <p:spPr bwMode="auto">
            <a:xfrm>
              <a:off x="59411" y="5871"/>
              <a:ext cx="906" cy="715"/>
            </a:xfrm>
            <a:custGeom>
              <a:avLst/>
              <a:gdLst/>
              <a:ahLst/>
              <a:cxnLst>
                <a:cxn ang="0">
                  <a:pos x="99" y="653"/>
                </a:cxn>
                <a:cxn ang="0">
                  <a:pos x="99" y="694"/>
                </a:cxn>
                <a:cxn ang="0">
                  <a:pos x="138" y="715"/>
                </a:cxn>
                <a:cxn ang="0">
                  <a:pos x="197" y="674"/>
                </a:cxn>
                <a:cxn ang="0">
                  <a:pos x="217" y="613"/>
                </a:cxn>
                <a:cxn ang="0">
                  <a:pos x="237" y="531"/>
                </a:cxn>
                <a:cxn ang="0">
                  <a:pos x="256" y="449"/>
                </a:cxn>
                <a:cxn ang="0">
                  <a:pos x="276" y="347"/>
                </a:cxn>
                <a:cxn ang="0">
                  <a:pos x="296" y="266"/>
                </a:cxn>
                <a:cxn ang="0">
                  <a:pos x="335" y="204"/>
                </a:cxn>
                <a:cxn ang="0">
                  <a:pos x="512" y="62"/>
                </a:cxn>
                <a:cxn ang="0">
                  <a:pos x="630" y="82"/>
                </a:cxn>
                <a:cxn ang="0">
                  <a:pos x="650" y="164"/>
                </a:cxn>
                <a:cxn ang="0">
                  <a:pos x="551" y="531"/>
                </a:cxn>
                <a:cxn ang="0">
                  <a:pos x="571" y="653"/>
                </a:cxn>
                <a:cxn ang="0">
                  <a:pos x="650" y="694"/>
                </a:cxn>
                <a:cxn ang="0">
                  <a:pos x="748" y="694"/>
                </a:cxn>
                <a:cxn ang="0">
                  <a:pos x="827" y="633"/>
                </a:cxn>
                <a:cxn ang="0">
                  <a:pos x="906" y="490"/>
                </a:cxn>
                <a:cxn ang="0">
                  <a:pos x="866" y="449"/>
                </a:cxn>
                <a:cxn ang="0">
                  <a:pos x="827" y="551"/>
                </a:cxn>
                <a:cxn ang="0">
                  <a:pos x="728" y="653"/>
                </a:cxn>
                <a:cxn ang="0">
                  <a:pos x="650" y="633"/>
                </a:cxn>
                <a:cxn ang="0">
                  <a:pos x="669" y="572"/>
                </a:cxn>
                <a:cxn ang="0">
                  <a:pos x="709" y="449"/>
                </a:cxn>
                <a:cxn ang="0">
                  <a:pos x="768" y="245"/>
                </a:cxn>
                <a:cxn ang="0">
                  <a:pos x="728" y="82"/>
                </a:cxn>
                <a:cxn ang="0">
                  <a:pos x="650" y="21"/>
                </a:cxn>
                <a:cxn ang="0">
                  <a:pos x="571" y="0"/>
                </a:cxn>
                <a:cxn ang="0">
                  <a:pos x="414" y="62"/>
                </a:cxn>
                <a:cxn ang="0">
                  <a:pos x="315" y="164"/>
                </a:cxn>
                <a:cxn ang="0">
                  <a:pos x="237" y="21"/>
                </a:cxn>
                <a:cxn ang="0">
                  <a:pos x="158" y="0"/>
                </a:cxn>
                <a:cxn ang="0">
                  <a:pos x="79" y="62"/>
                </a:cxn>
                <a:cxn ang="0">
                  <a:pos x="0" y="184"/>
                </a:cxn>
                <a:cxn ang="0">
                  <a:pos x="40" y="266"/>
                </a:cxn>
                <a:cxn ang="0">
                  <a:pos x="59" y="225"/>
                </a:cxn>
                <a:cxn ang="0">
                  <a:pos x="118" y="62"/>
                </a:cxn>
                <a:cxn ang="0">
                  <a:pos x="197" y="82"/>
                </a:cxn>
                <a:cxn ang="0">
                  <a:pos x="217" y="123"/>
                </a:cxn>
                <a:cxn ang="0">
                  <a:pos x="177" y="266"/>
                </a:cxn>
                <a:cxn ang="0">
                  <a:pos x="158" y="347"/>
                </a:cxn>
                <a:cxn ang="0">
                  <a:pos x="99" y="592"/>
                </a:cxn>
              </a:cxnLst>
              <a:rect l="0" t="0" r="r" b="b"/>
              <a:pathLst>
                <a:path w="906" h="715">
                  <a:moveTo>
                    <a:pt x="99" y="592"/>
                  </a:moveTo>
                  <a:lnTo>
                    <a:pt x="99" y="653"/>
                  </a:lnTo>
                  <a:lnTo>
                    <a:pt x="79" y="653"/>
                  </a:lnTo>
                  <a:lnTo>
                    <a:pt x="99" y="694"/>
                  </a:lnTo>
                  <a:lnTo>
                    <a:pt x="118" y="694"/>
                  </a:lnTo>
                  <a:lnTo>
                    <a:pt x="138" y="715"/>
                  </a:lnTo>
                  <a:lnTo>
                    <a:pt x="177" y="694"/>
                  </a:lnTo>
                  <a:lnTo>
                    <a:pt x="197" y="674"/>
                  </a:lnTo>
                  <a:lnTo>
                    <a:pt x="197" y="653"/>
                  </a:lnTo>
                  <a:lnTo>
                    <a:pt x="217" y="613"/>
                  </a:lnTo>
                  <a:lnTo>
                    <a:pt x="217" y="572"/>
                  </a:lnTo>
                  <a:lnTo>
                    <a:pt x="237" y="531"/>
                  </a:lnTo>
                  <a:lnTo>
                    <a:pt x="237" y="490"/>
                  </a:lnTo>
                  <a:lnTo>
                    <a:pt x="256" y="449"/>
                  </a:lnTo>
                  <a:lnTo>
                    <a:pt x="276" y="388"/>
                  </a:lnTo>
                  <a:lnTo>
                    <a:pt x="276" y="347"/>
                  </a:lnTo>
                  <a:lnTo>
                    <a:pt x="296" y="306"/>
                  </a:lnTo>
                  <a:lnTo>
                    <a:pt x="296" y="266"/>
                  </a:lnTo>
                  <a:lnTo>
                    <a:pt x="315" y="245"/>
                  </a:lnTo>
                  <a:lnTo>
                    <a:pt x="335" y="204"/>
                  </a:lnTo>
                  <a:lnTo>
                    <a:pt x="453" y="82"/>
                  </a:lnTo>
                  <a:lnTo>
                    <a:pt x="512" y="62"/>
                  </a:lnTo>
                  <a:lnTo>
                    <a:pt x="610" y="62"/>
                  </a:lnTo>
                  <a:lnTo>
                    <a:pt x="630" y="82"/>
                  </a:lnTo>
                  <a:lnTo>
                    <a:pt x="650" y="123"/>
                  </a:lnTo>
                  <a:lnTo>
                    <a:pt x="650" y="164"/>
                  </a:lnTo>
                  <a:lnTo>
                    <a:pt x="610" y="408"/>
                  </a:lnTo>
                  <a:lnTo>
                    <a:pt x="551" y="531"/>
                  </a:lnTo>
                  <a:lnTo>
                    <a:pt x="551" y="613"/>
                  </a:lnTo>
                  <a:lnTo>
                    <a:pt x="571" y="653"/>
                  </a:lnTo>
                  <a:lnTo>
                    <a:pt x="610" y="694"/>
                  </a:lnTo>
                  <a:lnTo>
                    <a:pt x="650" y="694"/>
                  </a:lnTo>
                  <a:lnTo>
                    <a:pt x="689" y="715"/>
                  </a:lnTo>
                  <a:lnTo>
                    <a:pt x="748" y="694"/>
                  </a:lnTo>
                  <a:lnTo>
                    <a:pt x="788" y="674"/>
                  </a:lnTo>
                  <a:lnTo>
                    <a:pt x="827" y="633"/>
                  </a:lnTo>
                  <a:lnTo>
                    <a:pt x="866" y="572"/>
                  </a:lnTo>
                  <a:lnTo>
                    <a:pt x="906" y="490"/>
                  </a:lnTo>
                  <a:lnTo>
                    <a:pt x="906" y="449"/>
                  </a:lnTo>
                  <a:lnTo>
                    <a:pt x="866" y="449"/>
                  </a:lnTo>
                  <a:lnTo>
                    <a:pt x="847" y="470"/>
                  </a:lnTo>
                  <a:lnTo>
                    <a:pt x="827" y="551"/>
                  </a:lnTo>
                  <a:lnTo>
                    <a:pt x="788" y="613"/>
                  </a:lnTo>
                  <a:lnTo>
                    <a:pt x="728" y="653"/>
                  </a:lnTo>
                  <a:lnTo>
                    <a:pt x="689" y="674"/>
                  </a:lnTo>
                  <a:lnTo>
                    <a:pt x="650" y="633"/>
                  </a:lnTo>
                  <a:lnTo>
                    <a:pt x="650" y="592"/>
                  </a:lnTo>
                  <a:lnTo>
                    <a:pt x="669" y="572"/>
                  </a:lnTo>
                  <a:lnTo>
                    <a:pt x="669" y="531"/>
                  </a:lnTo>
                  <a:lnTo>
                    <a:pt x="709" y="449"/>
                  </a:lnTo>
                  <a:lnTo>
                    <a:pt x="748" y="327"/>
                  </a:lnTo>
                  <a:lnTo>
                    <a:pt x="768" y="245"/>
                  </a:lnTo>
                  <a:lnTo>
                    <a:pt x="768" y="123"/>
                  </a:lnTo>
                  <a:lnTo>
                    <a:pt x="728" y="82"/>
                  </a:lnTo>
                  <a:lnTo>
                    <a:pt x="709" y="41"/>
                  </a:lnTo>
                  <a:lnTo>
                    <a:pt x="650" y="21"/>
                  </a:lnTo>
                  <a:lnTo>
                    <a:pt x="610" y="0"/>
                  </a:lnTo>
                  <a:lnTo>
                    <a:pt x="571" y="0"/>
                  </a:lnTo>
                  <a:lnTo>
                    <a:pt x="492" y="21"/>
                  </a:lnTo>
                  <a:lnTo>
                    <a:pt x="414" y="62"/>
                  </a:lnTo>
                  <a:lnTo>
                    <a:pt x="355" y="102"/>
                  </a:lnTo>
                  <a:lnTo>
                    <a:pt x="315" y="164"/>
                  </a:lnTo>
                  <a:lnTo>
                    <a:pt x="315" y="102"/>
                  </a:lnTo>
                  <a:lnTo>
                    <a:pt x="237" y="21"/>
                  </a:lnTo>
                  <a:lnTo>
                    <a:pt x="197" y="0"/>
                  </a:lnTo>
                  <a:lnTo>
                    <a:pt x="158" y="0"/>
                  </a:lnTo>
                  <a:lnTo>
                    <a:pt x="99" y="21"/>
                  </a:lnTo>
                  <a:lnTo>
                    <a:pt x="79" y="62"/>
                  </a:lnTo>
                  <a:lnTo>
                    <a:pt x="40" y="102"/>
                  </a:lnTo>
                  <a:lnTo>
                    <a:pt x="0" y="184"/>
                  </a:lnTo>
                  <a:lnTo>
                    <a:pt x="0" y="266"/>
                  </a:lnTo>
                  <a:lnTo>
                    <a:pt x="40" y="266"/>
                  </a:lnTo>
                  <a:lnTo>
                    <a:pt x="40" y="245"/>
                  </a:lnTo>
                  <a:lnTo>
                    <a:pt x="59" y="225"/>
                  </a:lnTo>
                  <a:lnTo>
                    <a:pt x="99" y="102"/>
                  </a:lnTo>
                  <a:lnTo>
                    <a:pt x="118" y="62"/>
                  </a:lnTo>
                  <a:lnTo>
                    <a:pt x="177" y="62"/>
                  </a:lnTo>
                  <a:lnTo>
                    <a:pt x="197" y="82"/>
                  </a:lnTo>
                  <a:lnTo>
                    <a:pt x="197" y="102"/>
                  </a:lnTo>
                  <a:lnTo>
                    <a:pt x="217" y="123"/>
                  </a:lnTo>
                  <a:lnTo>
                    <a:pt x="197" y="184"/>
                  </a:lnTo>
                  <a:lnTo>
                    <a:pt x="177" y="266"/>
                  </a:lnTo>
                  <a:lnTo>
                    <a:pt x="177" y="306"/>
                  </a:lnTo>
                  <a:lnTo>
                    <a:pt x="158" y="347"/>
                  </a:lnTo>
                  <a:lnTo>
                    <a:pt x="158" y="408"/>
                  </a:lnTo>
                  <a:lnTo>
                    <a:pt x="99" y="5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1" name="Freeform 359"/>
            <p:cNvSpPr>
              <a:spLocks/>
            </p:cNvSpPr>
            <p:nvPr/>
          </p:nvSpPr>
          <p:spPr bwMode="auto">
            <a:xfrm>
              <a:off x="60533" y="6137"/>
              <a:ext cx="1004" cy="81"/>
            </a:xfrm>
            <a:custGeom>
              <a:avLst/>
              <a:gdLst/>
              <a:ahLst/>
              <a:cxnLst>
                <a:cxn ang="0">
                  <a:pos x="964" y="81"/>
                </a:cxn>
                <a:cxn ang="0">
                  <a:pos x="984" y="81"/>
                </a:cxn>
                <a:cxn ang="0">
                  <a:pos x="1004" y="61"/>
                </a:cxn>
                <a:cxn ang="0">
                  <a:pos x="1004" y="20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0"/>
                </a:cxn>
                <a:cxn ang="0">
                  <a:pos x="0" y="61"/>
                </a:cxn>
                <a:cxn ang="0">
                  <a:pos x="20" y="81"/>
                </a:cxn>
                <a:cxn ang="0">
                  <a:pos x="59" y="81"/>
                </a:cxn>
                <a:cxn ang="0">
                  <a:pos x="964" y="81"/>
                </a:cxn>
              </a:cxnLst>
              <a:rect l="0" t="0" r="r" b="b"/>
              <a:pathLst>
                <a:path w="1004" h="81">
                  <a:moveTo>
                    <a:pt x="964" y="81"/>
                  </a:moveTo>
                  <a:lnTo>
                    <a:pt x="984" y="81"/>
                  </a:lnTo>
                  <a:lnTo>
                    <a:pt x="1004" y="61"/>
                  </a:lnTo>
                  <a:lnTo>
                    <a:pt x="1004" y="20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61"/>
                  </a:lnTo>
                  <a:lnTo>
                    <a:pt x="20" y="81"/>
                  </a:lnTo>
                  <a:lnTo>
                    <a:pt x="59" y="81"/>
                  </a:lnTo>
                  <a:lnTo>
                    <a:pt x="964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2" name="Freeform 360"/>
            <p:cNvSpPr>
              <a:spLocks/>
            </p:cNvSpPr>
            <p:nvPr/>
          </p:nvSpPr>
          <p:spPr bwMode="auto">
            <a:xfrm>
              <a:off x="61793" y="5545"/>
              <a:ext cx="688" cy="1061"/>
            </a:xfrm>
            <a:custGeom>
              <a:avLst/>
              <a:gdLst/>
              <a:ahLst/>
              <a:cxnLst>
                <a:cxn ang="0">
                  <a:pos x="393" y="510"/>
                </a:cxn>
                <a:cxn ang="0">
                  <a:pos x="491" y="592"/>
                </a:cxn>
                <a:cxn ang="0">
                  <a:pos x="511" y="836"/>
                </a:cxn>
                <a:cxn ang="0">
                  <a:pos x="413" y="979"/>
                </a:cxn>
                <a:cxn ang="0">
                  <a:pos x="295" y="1000"/>
                </a:cxn>
                <a:cxn ang="0">
                  <a:pos x="177" y="979"/>
                </a:cxn>
                <a:cxn ang="0">
                  <a:pos x="78" y="898"/>
                </a:cxn>
                <a:cxn ang="0">
                  <a:pos x="157" y="775"/>
                </a:cxn>
                <a:cxn ang="0">
                  <a:pos x="78" y="714"/>
                </a:cxn>
                <a:cxn ang="0">
                  <a:pos x="19" y="734"/>
                </a:cxn>
                <a:cxn ang="0">
                  <a:pos x="0" y="816"/>
                </a:cxn>
                <a:cxn ang="0">
                  <a:pos x="177" y="1020"/>
                </a:cxn>
                <a:cxn ang="0">
                  <a:pos x="511" y="1020"/>
                </a:cxn>
                <a:cxn ang="0">
                  <a:pos x="688" y="755"/>
                </a:cxn>
                <a:cxn ang="0">
                  <a:pos x="649" y="612"/>
                </a:cxn>
                <a:cxn ang="0">
                  <a:pos x="432" y="469"/>
                </a:cxn>
                <a:cxn ang="0">
                  <a:pos x="570" y="388"/>
                </a:cxn>
                <a:cxn ang="0">
                  <a:pos x="649" y="204"/>
                </a:cxn>
                <a:cxn ang="0">
                  <a:pos x="590" y="81"/>
                </a:cxn>
                <a:cxn ang="0">
                  <a:pos x="255" y="0"/>
                </a:cxn>
                <a:cxn ang="0">
                  <a:pos x="78" y="102"/>
                </a:cxn>
                <a:cxn ang="0">
                  <a:pos x="39" y="204"/>
                </a:cxn>
                <a:cxn ang="0">
                  <a:pos x="78" y="265"/>
                </a:cxn>
                <a:cxn ang="0">
                  <a:pos x="196" y="245"/>
                </a:cxn>
                <a:cxn ang="0">
                  <a:pos x="118" y="122"/>
                </a:cxn>
                <a:cxn ang="0">
                  <a:pos x="295" y="41"/>
                </a:cxn>
                <a:cxn ang="0">
                  <a:pos x="413" y="61"/>
                </a:cxn>
                <a:cxn ang="0">
                  <a:pos x="472" y="102"/>
                </a:cxn>
                <a:cxn ang="0">
                  <a:pos x="491" y="265"/>
                </a:cxn>
                <a:cxn ang="0">
                  <a:pos x="432" y="388"/>
                </a:cxn>
                <a:cxn ang="0">
                  <a:pos x="354" y="449"/>
                </a:cxn>
                <a:cxn ang="0">
                  <a:pos x="236" y="469"/>
                </a:cxn>
                <a:cxn ang="0">
                  <a:pos x="216" y="510"/>
                </a:cxn>
                <a:cxn ang="0">
                  <a:pos x="334" y="510"/>
                </a:cxn>
              </a:cxnLst>
              <a:rect l="0" t="0" r="r" b="b"/>
              <a:pathLst>
                <a:path w="688" h="1061">
                  <a:moveTo>
                    <a:pt x="334" y="510"/>
                  </a:moveTo>
                  <a:lnTo>
                    <a:pt x="393" y="510"/>
                  </a:lnTo>
                  <a:lnTo>
                    <a:pt x="452" y="551"/>
                  </a:lnTo>
                  <a:lnTo>
                    <a:pt x="491" y="592"/>
                  </a:lnTo>
                  <a:lnTo>
                    <a:pt x="531" y="755"/>
                  </a:lnTo>
                  <a:lnTo>
                    <a:pt x="511" y="836"/>
                  </a:lnTo>
                  <a:lnTo>
                    <a:pt x="472" y="959"/>
                  </a:lnTo>
                  <a:lnTo>
                    <a:pt x="413" y="979"/>
                  </a:lnTo>
                  <a:lnTo>
                    <a:pt x="373" y="1000"/>
                  </a:lnTo>
                  <a:lnTo>
                    <a:pt x="295" y="1000"/>
                  </a:lnTo>
                  <a:lnTo>
                    <a:pt x="236" y="979"/>
                  </a:lnTo>
                  <a:lnTo>
                    <a:pt x="177" y="979"/>
                  </a:lnTo>
                  <a:lnTo>
                    <a:pt x="118" y="939"/>
                  </a:lnTo>
                  <a:lnTo>
                    <a:pt x="78" y="898"/>
                  </a:lnTo>
                  <a:lnTo>
                    <a:pt x="157" y="857"/>
                  </a:lnTo>
                  <a:lnTo>
                    <a:pt x="157" y="775"/>
                  </a:lnTo>
                  <a:lnTo>
                    <a:pt x="118" y="734"/>
                  </a:lnTo>
                  <a:lnTo>
                    <a:pt x="78" y="714"/>
                  </a:lnTo>
                  <a:lnTo>
                    <a:pt x="59" y="714"/>
                  </a:lnTo>
                  <a:lnTo>
                    <a:pt x="19" y="734"/>
                  </a:lnTo>
                  <a:lnTo>
                    <a:pt x="0" y="775"/>
                  </a:lnTo>
                  <a:lnTo>
                    <a:pt x="0" y="816"/>
                  </a:lnTo>
                  <a:lnTo>
                    <a:pt x="39" y="939"/>
                  </a:lnTo>
                  <a:lnTo>
                    <a:pt x="177" y="1020"/>
                  </a:lnTo>
                  <a:lnTo>
                    <a:pt x="334" y="1061"/>
                  </a:lnTo>
                  <a:lnTo>
                    <a:pt x="511" y="1020"/>
                  </a:lnTo>
                  <a:lnTo>
                    <a:pt x="649" y="898"/>
                  </a:lnTo>
                  <a:lnTo>
                    <a:pt x="688" y="755"/>
                  </a:lnTo>
                  <a:lnTo>
                    <a:pt x="669" y="673"/>
                  </a:lnTo>
                  <a:lnTo>
                    <a:pt x="649" y="612"/>
                  </a:lnTo>
                  <a:lnTo>
                    <a:pt x="590" y="551"/>
                  </a:lnTo>
                  <a:lnTo>
                    <a:pt x="432" y="469"/>
                  </a:lnTo>
                  <a:lnTo>
                    <a:pt x="511" y="428"/>
                  </a:lnTo>
                  <a:lnTo>
                    <a:pt x="570" y="388"/>
                  </a:lnTo>
                  <a:lnTo>
                    <a:pt x="610" y="326"/>
                  </a:lnTo>
                  <a:lnTo>
                    <a:pt x="649" y="204"/>
                  </a:lnTo>
                  <a:lnTo>
                    <a:pt x="629" y="143"/>
                  </a:lnTo>
                  <a:lnTo>
                    <a:pt x="590" y="81"/>
                  </a:lnTo>
                  <a:lnTo>
                    <a:pt x="432" y="0"/>
                  </a:lnTo>
                  <a:lnTo>
                    <a:pt x="255" y="0"/>
                  </a:lnTo>
                  <a:lnTo>
                    <a:pt x="196" y="20"/>
                  </a:lnTo>
                  <a:lnTo>
                    <a:pt x="78" y="102"/>
                  </a:lnTo>
                  <a:lnTo>
                    <a:pt x="59" y="143"/>
                  </a:lnTo>
                  <a:lnTo>
                    <a:pt x="39" y="204"/>
                  </a:lnTo>
                  <a:lnTo>
                    <a:pt x="59" y="245"/>
                  </a:lnTo>
                  <a:lnTo>
                    <a:pt x="78" y="265"/>
                  </a:lnTo>
                  <a:lnTo>
                    <a:pt x="118" y="286"/>
                  </a:lnTo>
                  <a:lnTo>
                    <a:pt x="196" y="245"/>
                  </a:lnTo>
                  <a:lnTo>
                    <a:pt x="196" y="163"/>
                  </a:lnTo>
                  <a:lnTo>
                    <a:pt x="118" y="122"/>
                  </a:lnTo>
                  <a:lnTo>
                    <a:pt x="177" y="81"/>
                  </a:lnTo>
                  <a:lnTo>
                    <a:pt x="295" y="41"/>
                  </a:lnTo>
                  <a:lnTo>
                    <a:pt x="373" y="41"/>
                  </a:lnTo>
                  <a:lnTo>
                    <a:pt x="413" y="61"/>
                  </a:lnTo>
                  <a:lnTo>
                    <a:pt x="432" y="81"/>
                  </a:lnTo>
                  <a:lnTo>
                    <a:pt x="472" y="102"/>
                  </a:lnTo>
                  <a:lnTo>
                    <a:pt x="491" y="143"/>
                  </a:lnTo>
                  <a:lnTo>
                    <a:pt x="491" y="265"/>
                  </a:lnTo>
                  <a:lnTo>
                    <a:pt x="472" y="326"/>
                  </a:lnTo>
                  <a:lnTo>
                    <a:pt x="432" y="388"/>
                  </a:lnTo>
                  <a:lnTo>
                    <a:pt x="393" y="428"/>
                  </a:lnTo>
                  <a:lnTo>
                    <a:pt x="354" y="449"/>
                  </a:lnTo>
                  <a:lnTo>
                    <a:pt x="236" y="449"/>
                  </a:lnTo>
                  <a:lnTo>
                    <a:pt x="236" y="469"/>
                  </a:lnTo>
                  <a:lnTo>
                    <a:pt x="216" y="469"/>
                  </a:lnTo>
                  <a:lnTo>
                    <a:pt x="216" y="510"/>
                  </a:lnTo>
                  <a:lnTo>
                    <a:pt x="255" y="510"/>
                  </a:lnTo>
                  <a:lnTo>
                    <a:pt x="334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3" name="Freeform 361"/>
            <p:cNvSpPr>
              <a:spLocks/>
            </p:cNvSpPr>
            <p:nvPr/>
          </p:nvSpPr>
          <p:spPr bwMode="auto">
            <a:xfrm>
              <a:off x="62737" y="5280"/>
              <a:ext cx="1063" cy="999"/>
            </a:xfrm>
            <a:custGeom>
              <a:avLst/>
              <a:gdLst/>
              <a:ahLst/>
              <a:cxnLst>
                <a:cxn ang="0">
                  <a:pos x="649" y="285"/>
                </a:cxn>
                <a:cxn ang="0">
                  <a:pos x="689" y="183"/>
                </a:cxn>
                <a:cxn ang="0">
                  <a:pos x="925" y="61"/>
                </a:cxn>
                <a:cxn ang="0">
                  <a:pos x="905" y="102"/>
                </a:cxn>
                <a:cxn ang="0">
                  <a:pos x="866" y="204"/>
                </a:cxn>
                <a:cxn ang="0">
                  <a:pos x="905" y="265"/>
                </a:cxn>
                <a:cxn ang="0">
                  <a:pos x="984" y="285"/>
                </a:cxn>
                <a:cxn ang="0">
                  <a:pos x="1063" y="102"/>
                </a:cxn>
                <a:cxn ang="0">
                  <a:pos x="905" y="0"/>
                </a:cxn>
                <a:cxn ang="0">
                  <a:pos x="748" y="40"/>
                </a:cxn>
                <a:cxn ang="0">
                  <a:pos x="669" y="142"/>
                </a:cxn>
                <a:cxn ang="0">
                  <a:pos x="610" y="102"/>
                </a:cxn>
                <a:cxn ang="0">
                  <a:pos x="453" y="0"/>
                </a:cxn>
                <a:cxn ang="0">
                  <a:pos x="256" y="40"/>
                </a:cxn>
                <a:cxn ang="0">
                  <a:pos x="59" y="346"/>
                </a:cxn>
                <a:cxn ang="0">
                  <a:pos x="118" y="367"/>
                </a:cxn>
                <a:cxn ang="0">
                  <a:pos x="197" y="183"/>
                </a:cxn>
                <a:cxn ang="0">
                  <a:pos x="295" y="102"/>
                </a:cxn>
                <a:cxn ang="0">
                  <a:pos x="453" y="61"/>
                </a:cxn>
                <a:cxn ang="0">
                  <a:pos x="512" y="142"/>
                </a:cxn>
                <a:cxn ang="0">
                  <a:pos x="512" y="306"/>
                </a:cxn>
                <a:cxn ang="0">
                  <a:pos x="413" y="734"/>
                </a:cxn>
                <a:cxn ang="0">
                  <a:pos x="354" y="877"/>
                </a:cxn>
                <a:cxn ang="0">
                  <a:pos x="197" y="959"/>
                </a:cxn>
                <a:cxn ang="0">
                  <a:pos x="98" y="918"/>
                </a:cxn>
                <a:cxn ang="0">
                  <a:pos x="197" y="857"/>
                </a:cxn>
                <a:cxn ang="0">
                  <a:pos x="177" y="755"/>
                </a:cxn>
                <a:cxn ang="0">
                  <a:pos x="79" y="734"/>
                </a:cxn>
                <a:cxn ang="0">
                  <a:pos x="0" y="857"/>
                </a:cxn>
                <a:cxn ang="0">
                  <a:pos x="39" y="959"/>
                </a:cxn>
                <a:cxn ang="0">
                  <a:pos x="138" y="999"/>
                </a:cxn>
                <a:cxn ang="0">
                  <a:pos x="315" y="959"/>
                </a:cxn>
                <a:cxn ang="0">
                  <a:pos x="453" y="877"/>
                </a:cxn>
                <a:cxn ang="0">
                  <a:pos x="531" y="959"/>
                </a:cxn>
                <a:cxn ang="0">
                  <a:pos x="649" y="999"/>
                </a:cxn>
                <a:cxn ang="0">
                  <a:pos x="905" y="857"/>
                </a:cxn>
                <a:cxn ang="0">
                  <a:pos x="1004" y="673"/>
                </a:cxn>
                <a:cxn ang="0">
                  <a:pos x="945" y="653"/>
                </a:cxn>
                <a:cxn ang="0">
                  <a:pos x="866" y="836"/>
                </a:cxn>
                <a:cxn ang="0">
                  <a:pos x="728" y="938"/>
                </a:cxn>
                <a:cxn ang="0">
                  <a:pos x="630" y="959"/>
                </a:cxn>
                <a:cxn ang="0">
                  <a:pos x="551" y="857"/>
                </a:cxn>
                <a:cxn ang="0">
                  <a:pos x="571" y="612"/>
                </a:cxn>
              </a:cxnLst>
              <a:rect l="0" t="0" r="r" b="b"/>
              <a:pathLst>
                <a:path w="1063" h="999">
                  <a:moveTo>
                    <a:pt x="649" y="306"/>
                  </a:moveTo>
                  <a:lnTo>
                    <a:pt x="649" y="285"/>
                  </a:lnTo>
                  <a:lnTo>
                    <a:pt x="669" y="224"/>
                  </a:lnTo>
                  <a:lnTo>
                    <a:pt x="689" y="183"/>
                  </a:lnTo>
                  <a:lnTo>
                    <a:pt x="807" y="61"/>
                  </a:lnTo>
                  <a:lnTo>
                    <a:pt x="925" y="61"/>
                  </a:lnTo>
                  <a:lnTo>
                    <a:pt x="964" y="81"/>
                  </a:lnTo>
                  <a:lnTo>
                    <a:pt x="905" y="102"/>
                  </a:lnTo>
                  <a:lnTo>
                    <a:pt x="886" y="142"/>
                  </a:lnTo>
                  <a:lnTo>
                    <a:pt x="866" y="204"/>
                  </a:lnTo>
                  <a:lnTo>
                    <a:pt x="866" y="224"/>
                  </a:lnTo>
                  <a:lnTo>
                    <a:pt x="905" y="265"/>
                  </a:lnTo>
                  <a:lnTo>
                    <a:pt x="945" y="285"/>
                  </a:lnTo>
                  <a:lnTo>
                    <a:pt x="984" y="285"/>
                  </a:lnTo>
                  <a:lnTo>
                    <a:pt x="1063" y="204"/>
                  </a:lnTo>
                  <a:lnTo>
                    <a:pt x="1063" y="102"/>
                  </a:lnTo>
                  <a:lnTo>
                    <a:pt x="1023" y="61"/>
                  </a:lnTo>
                  <a:lnTo>
                    <a:pt x="905" y="0"/>
                  </a:lnTo>
                  <a:lnTo>
                    <a:pt x="866" y="0"/>
                  </a:lnTo>
                  <a:lnTo>
                    <a:pt x="748" y="40"/>
                  </a:lnTo>
                  <a:lnTo>
                    <a:pt x="689" y="81"/>
                  </a:lnTo>
                  <a:lnTo>
                    <a:pt x="669" y="142"/>
                  </a:lnTo>
                  <a:lnTo>
                    <a:pt x="649" y="163"/>
                  </a:lnTo>
                  <a:lnTo>
                    <a:pt x="610" y="102"/>
                  </a:lnTo>
                  <a:lnTo>
                    <a:pt x="571" y="61"/>
                  </a:lnTo>
                  <a:lnTo>
                    <a:pt x="453" y="0"/>
                  </a:lnTo>
                  <a:lnTo>
                    <a:pt x="413" y="0"/>
                  </a:lnTo>
                  <a:lnTo>
                    <a:pt x="256" y="40"/>
                  </a:lnTo>
                  <a:lnTo>
                    <a:pt x="158" y="142"/>
                  </a:lnTo>
                  <a:lnTo>
                    <a:pt x="59" y="346"/>
                  </a:lnTo>
                  <a:lnTo>
                    <a:pt x="79" y="367"/>
                  </a:lnTo>
                  <a:lnTo>
                    <a:pt x="118" y="367"/>
                  </a:lnTo>
                  <a:lnTo>
                    <a:pt x="118" y="346"/>
                  </a:lnTo>
                  <a:lnTo>
                    <a:pt x="197" y="183"/>
                  </a:lnTo>
                  <a:lnTo>
                    <a:pt x="236" y="122"/>
                  </a:lnTo>
                  <a:lnTo>
                    <a:pt x="295" y="102"/>
                  </a:lnTo>
                  <a:lnTo>
                    <a:pt x="335" y="61"/>
                  </a:lnTo>
                  <a:lnTo>
                    <a:pt x="453" y="61"/>
                  </a:lnTo>
                  <a:lnTo>
                    <a:pt x="492" y="102"/>
                  </a:lnTo>
                  <a:lnTo>
                    <a:pt x="512" y="142"/>
                  </a:lnTo>
                  <a:lnTo>
                    <a:pt x="531" y="204"/>
                  </a:lnTo>
                  <a:lnTo>
                    <a:pt x="512" y="306"/>
                  </a:lnTo>
                  <a:lnTo>
                    <a:pt x="472" y="469"/>
                  </a:lnTo>
                  <a:lnTo>
                    <a:pt x="413" y="734"/>
                  </a:lnTo>
                  <a:lnTo>
                    <a:pt x="394" y="816"/>
                  </a:lnTo>
                  <a:lnTo>
                    <a:pt x="354" y="877"/>
                  </a:lnTo>
                  <a:lnTo>
                    <a:pt x="315" y="918"/>
                  </a:lnTo>
                  <a:lnTo>
                    <a:pt x="197" y="959"/>
                  </a:lnTo>
                  <a:lnTo>
                    <a:pt x="177" y="959"/>
                  </a:lnTo>
                  <a:lnTo>
                    <a:pt x="98" y="918"/>
                  </a:lnTo>
                  <a:lnTo>
                    <a:pt x="138" y="918"/>
                  </a:lnTo>
                  <a:lnTo>
                    <a:pt x="197" y="857"/>
                  </a:lnTo>
                  <a:lnTo>
                    <a:pt x="197" y="775"/>
                  </a:lnTo>
                  <a:lnTo>
                    <a:pt x="177" y="755"/>
                  </a:lnTo>
                  <a:lnTo>
                    <a:pt x="138" y="734"/>
                  </a:lnTo>
                  <a:lnTo>
                    <a:pt x="79" y="734"/>
                  </a:lnTo>
                  <a:lnTo>
                    <a:pt x="39" y="775"/>
                  </a:lnTo>
                  <a:lnTo>
                    <a:pt x="0" y="857"/>
                  </a:lnTo>
                  <a:lnTo>
                    <a:pt x="20" y="918"/>
                  </a:lnTo>
                  <a:lnTo>
                    <a:pt x="39" y="959"/>
                  </a:lnTo>
                  <a:lnTo>
                    <a:pt x="98" y="979"/>
                  </a:lnTo>
                  <a:lnTo>
                    <a:pt x="138" y="999"/>
                  </a:lnTo>
                  <a:lnTo>
                    <a:pt x="256" y="999"/>
                  </a:lnTo>
                  <a:lnTo>
                    <a:pt x="315" y="959"/>
                  </a:lnTo>
                  <a:lnTo>
                    <a:pt x="433" y="836"/>
                  </a:lnTo>
                  <a:lnTo>
                    <a:pt x="453" y="877"/>
                  </a:lnTo>
                  <a:lnTo>
                    <a:pt x="492" y="938"/>
                  </a:lnTo>
                  <a:lnTo>
                    <a:pt x="531" y="959"/>
                  </a:lnTo>
                  <a:lnTo>
                    <a:pt x="590" y="999"/>
                  </a:lnTo>
                  <a:lnTo>
                    <a:pt x="649" y="999"/>
                  </a:lnTo>
                  <a:lnTo>
                    <a:pt x="807" y="959"/>
                  </a:lnTo>
                  <a:lnTo>
                    <a:pt x="905" y="857"/>
                  </a:lnTo>
                  <a:lnTo>
                    <a:pt x="964" y="734"/>
                  </a:lnTo>
                  <a:lnTo>
                    <a:pt x="1004" y="673"/>
                  </a:lnTo>
                  <a:lnTo>
                    <a:pt x="964" y="632"/>
                  </a:lnTo>
                  <a:lnTo>
                    <a:pt x="945" y="653"/>
                  </a:lnTo>
                  <a:lnTo>
                    <a:pt x="945" y="673"/>
                  </a:lnTo>
                  <a:lnTo>
                    <a:pt x="866" y="836"/>
                  </a:lnTo>
                  <a:lnTo>
                    <a:pt x="787" y="918"/>
                  </a:lnTo>
                  <a:lnTo>
                    <a:pt x="728" y="938"/>
                  </a:lnTo>
                  <a:lnTo>
                    <a:pt x="689" y="959"/>
                  </a:lnTo>
                  <a:lnTo>
                    <a:pt x="630" y="959"/>
                  </a:lnTo>
                  <a:lnTo>
                    <a:pt x="571" y="897"/>
                  </a:lnTo>
                  <a:lnTo>
                    <a:pt x="551" y="857"/>
                  </a:lnTo>
                  <a:lnTo>
                    <a:pt x="551" y="693"/>
                  </a:lnTo>
                  <a:lnTo>
                    <a:pt x="571" y="612"/>
                  </a:lnTo>
                  <a:lnTo>
                    <a:pt x="64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4" name="Freeform 362"/>
            <p:cNvSpPr>
              <a:spLocks/>
            </p:cNvSpPr>
            <p:nvPr/>
          </p:nvSpPr>
          <p:spPr bwMode="auto">
            <a:xfrm>
              <a:off x="63957" y="4667"/>
              <a:ext cx="905" cy="694"/>
            </a:xfrm>
            <a:custGeom>
              <a:avLst/>
              <a:gdLst/>
              <a:ahLst/>
              <a:cxnLst>
                <a:cxn ang="0">
                  <a:pos x="99" y="633"/>
                </a:cxn>
                <a:cxn ang="0">
                  <a:pos x="99" y="674"/>
                </a:cxn>
                <a:cxn ang="0">
                  <a:pos x="138" y="694"/>
                </a:cxn>
                <a:cxn ang="0">
                  <a:pos x="197" y="653"/>
                </a:cxn>
                <a:cxn ang="0">
                  <a:pos x="217" y="592"/>
                </a:cxn>
                <a:cxn ang="0">
                  <a:pos x="236" y="511"/>
                </a:cxn>
                <a:cxn ang="0">
                  <a:pos x="256" y="429"/>
                </a:cxn>
                <a:cxn ang="0">
                  <a:pos x="276" y="327"/>
                </a:cxn>
                <a:cxn ang="0">
                  <a:pos x="295" y="245"/>
                </a:cxn>
                <a:cxn ang="0">
                  <a:pos x="335" y="184"/>
                </a:cxn>
                <a:cxn ang="0">
                  <a:pos x="512" y="41"/>
                </a:cxn>
                <a:cxn ang="0">
                  <a:pos x="630" y="62"/>
                </a:cxn>
                <a:cxn ang="0">
                  <a:pos x="650" y="143"/>
                </a:cxn>
                <a:cxn ang="0">
                  <a:pos x="551" y="511"/>
                </a:cxn>
                <a:cxn ang="0">
                  <a:pos x="571" y="633"/>
                </a:cxn>
                <a:cxn ang="0">
                  <a:pos x="650" y="674"/>
                </a:cxn>
                <a:cxn ang="0">
                  <a:pos x="748" y="674"/>
                </a:cxn>
                <a:cxn ang="0">
                  <a:pos x="827" y="613"/>
                </a:cxn>
                <a:cxn ang="0">
                  <a:pos x="905" y="470"/>
                </a:cxn>
                <a:cxn ang="0">
                  <a:pos x="866" y="429"/>
                </a:cxn>
                <a:cxn ang="0">
                  <a:pos x="827" y="531"/>
                </a:cxn>
                <a:cxn ang="0">
                  <a:pos x="728" y="633"/>
                </a:cxn>
                <a:cxn ang="0">
                  <a:pos x="650" y="613"/>
                </a:cxn>
                <a:cxn ang="0">
                  <a:pos x="669" y="551"/>
                </a:cxn>
                <a:cxn ang="0">
                  <a:pos x="709" y="429"/>
                </a:cxn>
                <a:cxn ang="0">
                  <a:pos x="768" y="225"/>
                </a:cxn>
                <a:cxn ang="0">
                  <a:pos x="728" y="62"/>
                </a:cxn>
                <a:cxn ang="0">
                  <a:pos x="650" y="0"/>
                </a:cxn>
                <a:cxn ang="0">
                  <a:pos x="453" y="21"/>
                </a:cxn>
                <a:cxn ang="0">
                  <a:pos x="315" y="143"/>
                </a:cxn>
                <a:cxn ang="0">
                  <a:pos x="236" y="0"/>
                </a:cxn>
                <a:cxn ang="0">
                  <a:pos x="79" y="21"/>
                </a:cxn>
                <a:cxn ang="0">
                  <a:pos x="0" y="164"/>
                </a:cxn>
                <a:cxn ang="0">
                  <a:pos x="40" y="245"/>
                </a:cxn>
                <a:cxn ang="0">
                  <a:pos x="59" y="204"/>
                </a:cxn>
                <a:cxn ang="0">
                  <a:pos x="118" y="41"/>
                </a:cxn>
                <a:cxn ang="0">
                  <a:pos x="197" y="62"/>
                </a:cxn>
                <a:cxn ang="0">
                  <a:pos x="217" y="102"/>
                </a:cxn>
                <a:cxn ang="0">
                  <a:pos x="177" y="245"/>
                </a:cxn>
                <a:cxn ang="0">
                  <a:pos x="158" y="327"/>
                </a:cxn>
                <a:cxn ang="0">
                  <a:pos x="99" y="572"/>
                </a:cxn>
              </a:cxnLst>
              <a:rect l="0" t="0" r="r" b="b"/>
              <a:pathLst>
                <a:path w="905" h="694">
                  <a:moveTo>
                    <a:pt x="99" y="572"/>
                  </a:moveTo>
                  <a:lnTo>
                    <a:pt x="99" y="633"/>
                  </a:lnTo>
                  <a:lnTo>
                    <a:pt x="79" y="633"/>
                  </a:lnTo>
                  <a:lnTo>
                    <a:pt x="99" y="674"/>
                  </a:lnTo>
                  <a:lnTo>
                    <a:pt x="118" y="674"/>
                  </a:lnTo>
                  <a:lnTo>
                    <a:pt x="138" y="694"/>
                  </a:lnTo>
                  <a:lnTo>
                    <a:pt x="177" y="674"/>
                  </a:lnTo>
                  <a:lnTo>
                    <a:pt x="197" y="653"/>
                  </a:lnTo>
                  <a:lnTo>
                    <a:pt x="197" y="633"/>
                  </a:lnTo>
                  <a:lnTo>
                    <a:pt x="217" y="592"/>
                  </a:lnTo>
                  <a:lnTo>
                    <a:pt x="217" y="551"/>
                  </a:lnTo>
                  <a:lnTo>
                    <a:pt x="236" y="511"/>
                  </a:lnTo>
                  <a:lnTo>
                    <a:pt x="236" y="470"/>
                  </a:lnTo>
                  <a:lnTo>
                    <a:pt x="256" y="429"/>
                  </a:lnTo>
                  <a:lnTo>
                    <a:pt x="276" y="368"/>
                  </a:lnTo>
                  <a:lnTo>
                    <a:pt x="276" y="327"/>
                  </a:lnTo>
                  <a:lnTo>
                    <a:pt x="295" y="286"/>
                  </a:lnTo>
                  <a:lnTo>
                    <a:pt x="295" y="245"/>
                  </a:lnTo>
                  <a:lnTo>
                    <a:pt x="315" y="225"/>
                  </a:lnTo>
                  <a:lnTo>
                    <a:pt x="335" y="184"/>
                  </a:lnTo>
                  <a:lnTo>
                    <a:pt x="453" y="62"/>
                  </a:lnTo>
                  <a:lnTo>
                    <a:pt x="512" y="41"/>
                  </a:lnTo>
                  <a:lnTo>
                    <a:pt x="610" y="41"/>
                  </a:lnTo>
                  <a:lnTo>
                    <a:pt x="630" y="62"/>
                  </a:lnTo>
                  <a:lnTo>
                    <a:pt x="650" y="102"/>
                  </a:lnTo>
                  <a:lnTo>
                    <a:pt x="650" y="143"/>
                  </a:lnTo>
                  <a:lnTo>
                    <a:pt x="610" y="388"/>
                  </a:lnTo>
                  <a:lnTo>
                    <a:pt x="551" y="511"/>
                  </a:lnTo>
                  <a:lnTo>
                    <a:pt x="551" y="592"/>
                  </a:lnTo>
                  <a:lnTo>
                    <a:pt x="571" y="633"/>
                  </a:lnTo>
                  <a:lnTo>
                    <a:pt x="610" y="674"/>
                  </a:lnTo>
                  <a:lnTo>
                    <a:pt x="650" y="674"/>
                  </a:lnTo>
                  <a:lnTo>
                    <a:pt x="689" y="694"/>
                  </a:lnTo>
                  <a:lnTo>
                    <a:pt x="748" y="674"/>
                  </a:lnTo>
                  <a:lnTo>
                    <a:pt x="787" y="653"/>
                  </a:lnTo>
                  <a:lnTo>
                    <a:pt x="827" y="613"/>
                  </a:lnTo>
                  <a:lnTo>
                    <a:pt x="866" y="551"/>
                  </a:lnTo>
                  <a:lnTo>
                    <a:pt x="905" y="470"/>
                  </a:lnTo>
                  <a:lnTo>
                    <a:pt x="905" y="429"/>
                  </a:lnTo>
                  <a:lnTo>
                    <a:pt x="866" y="429"/>
                  </a:lnTo>
                  <a:lnTo>
                    <a:pt x="846" y="449"/>
                  </a:lnTo>
                  <a:lnTo>
                    <a:pt x="827" y="531"/>
                  </a:lnTo>
                  <a:lnTo>
                    <a:pt x="787" y="592"/>
                  </a:lnTo>
                  <a:lnTo>
                    <a:pt x="728" y="633"/>
                  </a:lnTo>
                  <a:lnTo>
                    <a:pt x="689" y="653"/>
                  </a:lnTo>
                  <a:lnTo>
                    <a:pt x="650" y="613"/>
                  </a:lnTo>
                  <a:lnTo>
                    <a:pt x="650" y="572"/>
                  </a:lnTo>
                  <a:lnTo>
                    <a:pt x="669" y="551"/>
                  </a:lnTo>
                  <a:lnTo>
                    <a:pt x="669" y="511"/>
                  </a:lnTo>
                  <a:lnTo>
                    <a:pt x="709" y="429"/>
                  </a:lnTo>
                  <a:lnTo>
                    <a:pt x="748" y="306"/>
                  </a:lnTo>
                  <a:lnTo>
                    <a:pt x="768" y="225"/>
                  </a:lnTo>
                  <a:lnTo>
                    <a:pt x="768" y="102"/>
                  </a:lnTo>
                  <a:lnTo>
                    <a:pt x="728" y="62"/>
                  </a:lnTo>
                  <a:lnTo>
                    <a:pt x="709" y="21"/>
                  </a:lnTo>
                  <a:lnTo>
                    <a:pt x="650" y="0"/>
                  </a:lnTo>
                  <a:lnTo>
                    <a:pt x="512" y="0"/>
                  </a:lnTo>
                  <a:lnTo>
                    <a:pt x="453" y="21"/>
                  </a:lnTo>
                  <a:lnTo>
                    <a:pt x="394" y="62"/>
                  </a:lnTo>
                  <a:lnTo>
                    <a:pt x="315" y="143"/>
                  </a:lnTo>
                  <a:lnTo>
                    <a:pt x="315" y="82"/>
                  </a:lnTo>
                  <a:lnTo>
                    <a:pt x="236" y="0"/>
                  </a:lnTo>
                  <a:lnTo>
                    <a:pt x="118" y="0"/>
                  </a:lnTo>
                  <a:lnTo>
                    <a:pt x="79" y="21"/>
                  </a:lnTo>
                  <a:lnTo>
                    <a:pt x="59" y="41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0" y="245"/>
                  </a:lnTo>
                  <a:lnTo>
                    <a:pt x="40" y="225"/>
                  </a:lnTo>
                  <a:lnTo>
                    <a:pt x="59" y="204"/>
                  </a:lnTo>
                  <a:lnTo>
                    <a:pt x="99" y="82"/>
                  </a:lnTo>
                  <a:lnTo>
                    <a:pt x="118" y="41"/>
                  </a:lnTo>
                  <a:lnTo>
                    <a:pt x="177" y="41"/>
                  </a:lnTo>
                  <a:lnTo>
                    <a:pt x="197" y="62"/>
                  </a:lnTo>
                  <a:lnTo>
                    <a:pt x="197" y="82"/>
                  </a:lnTo>
                  <a:lnTo>
                    <a:pt x="217" y="102"/>
                  </a:lnTo>
                  <a:lnTo>
                    <a:pt x="197" y="164"/>
                  </a:lnTo>
                  <a:lnTo>
                    <a:pt x="177" y="245"/>
                  </a:lnTo>
                  <a:lnTo>
                    <a:pt x="177" y="286"/>
                  </a:lnTo>
                  <a:lnTo>
                    <a:pt x="158" y="327"/>
                  </a:lnTo>
                  <a:lnTo>
                    <a:pt x="158" y="388"/>
                  </a:lnTo>
                  <a:lnTo>
                    <a:pt x="99" y="5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5" name="Freeform 363"/>
            <p:cNvSpPr>
              <a:spLocks/>
            </p:cNvSpPr>
            <p:nvPr/>
          </p:nvSpPr>
          <p:spPr bwMode="auto">
            <a:xfrm>
              <a:off x="65079" y="4912"/>
              <a:ext cx="1003" cy="82"/>
            </a:xfrm>
            <a:custGeom>
              <a:avLst/>
              <a:gdLst/>
              <a:ahLst/>
              <a:cxnLst>
                <a:cxn ang="0">
                  <a:pos x="964" y="82"/>
                </a:cxn>
                <a:cxn ang="0">
                  <a:pos x="984" y="82"/>
                </a:cxn>
                <a:cxn ang="0">
                  <a:pos x="1003" y="61"/>
                </a:cxn>
                <a:cxn ang="0">
                  <a:pos x="1003" y="21"/>
                </a:cxn>
                <a:cxn ang="0">
                  <a:pos x="984" y="0"/>
                </a:cxn>
                <a:cxn ang="0">
                  <a:pos x="20" y="0"/>
                </a:cxn>
                <a:cxn ang="0">
                  <a:pos x="0" y="21"/>
                </a:cxn>
                <a:cxn ang="0">
                  <a:pos x="0" y="61"/>
                </a:cxn>
                <a:cxn ang="0">
                  <a:pos x="20" y="82"/>
                </a:cxn>
                <a:cxn ang="0">
                  <a:pos x="59" y="82"/>
                </a:cxn>
                <a:cxn ang="0">
                  <a:pos x="964" y="82"/>
                </a:cxn>
              </a:cxnLst>
              <a:rect l="0" t="0" r="r" b="b"/>
              <a:pathLst>
                <a:path w="1003" h="82">
                  <a:moveTo>
                    <a:pt x="964" y="82"/>
                  </a:moveTo>
                  <a:lnTo>
                    <a:pt x="984" y="82"/>
                  </a:lnTo>
                  <a:lnTo>
                    <a:pt x="1003" y="61"/>
                  </a:lnTo>
                  <a:lnTo>
                    <a:pt x="1003" y="21"/>
                  </a:lnTo>
                  <a:lnTo>
                    <a:pt x="984" y="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61"/>
                  </a:lnTo>
                  <a:lnTo>
                    <a:pt x="20" y="82"/>
                  </a:lnTo>
                  <a:lnTo>
                    <a:pt x="59" y="82"/>
                  </a:lnTo>
                  <a:lnTo>
                    <a:pt x="964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6" name="Freeform 364"/>
            <p:cNvSpPr>
              <a:spLocks/>
            </p:cNvSpPr>
            <p:nvPr/>
          </p:nvSpPr>
          <p:spPr bwMode="auto">
            <a:xfrm>
              <a:off x="66338" y="4320"/>
              <a:ext cx="689" cy="1062"/>
            </a:xfrm>
            <a:custGeom>
              <a:avLst/>
              <a:gdLst/>
              <a:ahLst/>
              <a:cxnLst>
                <a:cxn ang="0">
                  <a:pos x="394" y="511"/>
                </a:cxn>
                <a:cxn ang="0">
                  <a:pos x="492" y="592"/>
                </a:cxn>
                <a:cxn ang="0">
                  <a:pos x="512" y="837"/>
                </a:cxn>
                <a:cxn ang="0">
                  <a:pos x="414" y="980"/>
                </a:cxn>
                <a:cxn ang="0">
                  <a:pos x="295" y="1000"/>
                </a:cxn>
                <a:cxn ang="0">
                  <a:pos x="177" y="980"/>
                </a:cxn>
                <a:cxn ang="0">
                  <a:pos x="79" y="898"/>
                </a:cxn>
                <a:cxn ang="0">
                  <a:pos x="158" y="776"/>
                </a:cxn>
                <a:cxn ang="0">
                  <a:pos x="79" y="715"/>
                </a:cxn>
                <a:cxn ang="0">
                  <a:pos x="20" y="735"/>
                </a:cxn>
                <a:cxn ang="0">
                  <a:pos x="0" y="817"/>
                </a:cxn>
                <a:cxn ang="0">
                  <a:pos x="177" y="1021"/>
                </a:cxn>
                <a:cxn ang="0">
                  <a:pos x="512" y="1021"/>
                </a:cxn>
                <a:cxn ang="0">
                  <a:pos x="689" y="756"/>
                </a:cxn>
                <a:cxn ang="0">
                  <a:pos x="650" y="613"/>
                </a:cxn>
                <a:cxn ang="0">
                  <a:pos x="433" y="470"/>
                </a:cxn>
                <a:cxn ang="0">
                  <a:pos x="571" y="388"/>
                </a:cxn>
                <a:cxn ang="0">
                  <a:pos x="650" y="205"/>
                </a:cxn>
                <a:cxn ang="0">
                  <a:pos x="591" y="82"/>
                </a:cxn>
                <a:cxn ang="0">
                  <a:pos x="256" y="0"/>
                </a:cxn>
                <a:cxn ang="0">
                  <a:pos x="79" y="103"/>
                </a:cxn>
                <a:cxn ang="0">
                  <a:pos x="40" y="205"/>
                </a:cxn>
                <a:cxn ang="0">
                  <a:pos x="79" y="266"/>
                </a:cxn>
                <a:cxn ang="0">
                  <a:pos x="197" y="245"/>
                </a:cxn>
                <a:cxn ang="0">
                  <a:pos x="118" y="123"/>
                </a:cxn>
                <a:cxn ang="0">
                  <a:pos x="295" y="41"/>
                </a:cxn>
                <a:cxn ang="0">
                  <a:pos x="414" y="62"/>
                </a:cxn>
                <a:cxn ang="0">
                  <a:pos x="473" y="103"/>
                </a:cxn>
                <a:cxn ang="0">
                  <a:pos x="492" y="266"/>
                </a:cxn>
                <a:cxn ang="0">
                  <a:pos x="394" y="429"/>
                </a:cxn>
                <a:cxn ang="0">
                  <a:pos x="236" y="449"/>
                </a:cxn>
                <a:cxn ang="0">
                  <a:pos x="217" y="470"/>
                </a:cxn>
                <a:cxn ang="0">
                  <a:pos x="256" y="511"/>
                </a:cxn>
              </a:cxnLst>
              <a:rect l="0" t="0" r="r" b="b"/>
              <a:pathLst>
                <a:path w="689" h="1062">
                  <a:moveTo>
                    <a:pt x="335" y="511"/>
                  </a:moveTo>
                  <a:lnTo>
                    <a:pt x="394" y="511"/>
                  </a:lnTo>
                  <a:lnTo>
                    <a:pt x="453" y="551"/>
                  </a:lnTo>
                  <a:lnTo>
                    <a:pt x="492" y="592"/>
                  </a:lnTo>
                  <a:lnTo>
                    <a:pt x="532" y="756"/>
                  </a:lnTo>
                  <a:lnTo>
                    <a:pt x="512" y="837"/>
                  </a:lnTo>
                  <a:lnTo>
                    <a:pt x="473" y="960"/>
                  </a:lnTo>
                  <a:lnTo>
                    <a:pt x="414" y="980"/>
                  </a:lnTo>
                  <a:lnTo>
                    <a:pt x="374" y="1000"/>
                  </a:lnTo>
                  <a:lnTo>
                    <a:pt x="295" y="1000"/>
                  </a:lnTo>
                  <a:lnTo>
                    <a:pt x="236" y="980"/>
                  </a:lnTo>
                  <a:lnTo>
                    <a:pt x="177" y="980"/>
                  </a:lnTo>
                  <a:lnTo>
                    <a:pt x="118" y="939"/>
                  </a:lnTo>
                  <a:lnTo>
                    <a:pt x="79" y="898"/>
                  </a:lnTo>
                  <a:lnTo>
                    <a:pt x="158" y="858"/>
                  </a:lnTo>
                  <a:lnTo>
                    <a:pt x="158" y="776"/>
                  </a:lnTo>
                  <a:lnTo>
                    <a:pt x="118" y="735"/>
                  </a:lnTo>
                  <a:lnTo>
                    <a:pt x="79" y="715"/>
                  </a:lnTo>
                  <a:lnTo>
                    <a:pt x="59" y="715"/>
                  </a:lnTo>
                  <a:lnTo>
                    <a:pt x="20" y="735"/>
                  </a:lnTo>
                  <a:lnTo>
                    <a:pt x="0" y="776"/>
                  </a:lnTo>
                  <a:lnTo>
                    <a:pt x="0" y="817"/>
                  </a:lnTo>
                  <a:lnTo>
                    <a:pt x="40" y="939"/>
                  </a:lnTo>
                  <a:lnTo>
                    <a:pt x="177" y="1021"/>
                  </a:lnTo>
                  <a:lnTo>
                    <a:pt x="335" y="1062"/>
                  </a:lnTo>
                  <a:lnTo>
                    <a:pt x="512" y="1021"/>
                  </a:lnTo>
                  <a:lnTo>
                    <a:pt x="650" y="898"/>
                  </a:lnTo>
                  <a:lnTo>
                    <a:pt x="689" y="756"/>
                  </a:lnTo>
                  <a:lnTo>
                    <a:pt x="669" y="674"/>
                  </a:lnTo>
                  <a:lnTo>
                    <a:pt x="650" y="613"/>
                  </a:lnTo>
                  <a:lnTo>
                    <a:pt x="591" y="551"/>
                  </a:lnTo>
                  <a:lnTo>
                    <a:pt x="433" y="470"/>
                  </a:lnTo>
                  <a:lnTo>
                    <a:pt x="512" y="429"/>
                  </a:lnTo>
                  <a:lnTo>
                    <a:pt x="571" y="388"/>
                  </a:lnTo>
                  <a:lnTo>
                    <a:pt x="610" y="327"/>
                  </a:lnTo>
                  <a:lnTo>
                    <a:pt x="650" y="205"/>
                  </a:lnTo>
                  <a:lnTo>
                    <a:pt x="630" y="143"/>
                  </a:lnTo>
                  <a:lnTo>
                    <a:pt x="591" y="82"/>
                  </a:lnTo>
                  <a:lnTo>
                    <a:pt x="433" y="0"/>
                  </a:lnTo>
                  <a:lnTo>
                    <a:pt x="256" y="0"/>
                  </a:lnTo>
                  <a:lnTo>
                    <a:pt x="197" y="21"/>
                  </a:lnTo>
                  <a:lnTo>
                    <a:pt x="79" y="103"/>
                  </a:lnTo>
                  <a:lnTo>
                    <a:pt x="59" y="143"/>
                  </a:lnTo>
                  <a:lnTo>
                    <a:pt x="40" y="205"/>
                  </a:lnTo>
                  <a:lnTo>
                    <a:pt x="59" y="245"/>
                  </a:lnTo>
                  <a:lnTo>
                    <a:pt x="79" y="266"/>
                  </a:lnTo>
                  <a:lnTo>
                    <a:pt x="118" y="286"/>
                  </a:lnTo>
                  <a:lnTo>
                    <a:pt x="197" y="245"/>
                  </a:lnTo>
                  <a:lnTo>
                    <a:pt x="197" y="164"/>
                  </a:lnTo>
                  <a:lnTo>
                    <a:pt x="118" y="123"/>
                  </a:lnTo>
                  <a:lnTo>
                    <a:pt x="177" y="82"/>
                  </a:lnTo>
                  <a:lnTo>
                    <a:pt x="295" y="41"/>
                  </a:lnTo>
                  <a:lnTo>
                    <a:pt x="374" y="41"/>
                  </a:lnTo>
                  <a:lnTo>
                    <a:pt x="414" y="62"/>
                  </a:lnTo>
                  <a:lnTo>
                    <a:pt x="433" y="82"/>
                  </a:lnTo>
                  <a:lnTo>
                    <a:pt x="473" y="103"/>
                  </a:lnTo>
                  <a:lnTo>
                    <a:pt x="492" y="143"/>
                  </a:lnTo>
                  <a:lnTo>
                    <a:pt x="492" y="266"/>
                  </a:lnTo>
                  <a:lnTo>
                    <a:pt x="473" y="347"/>
                  </a:lnTo>
                  <a:lnTo>
                    <a:pt x="394" y="429"/>
                  </a:lnTo>
                  <a:lnTo>
                    <a:pt x="354" y="449"/>
                  </a:lnTo>
                  <a:lnTo>
                    <a:pt x="236" y="449"/>
                  </a:lnTo>
                  <a:lnTo>
                    <a:pt x="236" y="470"/>
                  </a:lnTo>
                  <a:lnTo>
                    <a:pt x="217" y="470"/>
                  </a:lnTo>
                  <a:lnTo>
                    <a:pt x="217" y="511"/>
                  </a:lnTo>
                  <a:lnTo>
                    <a:pt x="256" y="511"/>
                  </a:lnTo>
                  <a:lnTo>
                    <a:pt x="335" y="5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19" name="Group 367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3311734" y="3348184"/>
            <a:ext cx="5070266" cy="596991"/>
            <a:chOff x="2696" y="2256"/>
            <a:chExt cx="51230" cy="6032"/>
          </a:xfrm>
        </p:grpSpPr>
        <p:sp>
          <p:nvSpPr>
            <p:cNvPr id="49521" name="Freeform 369"/>
            <p:cNvSpPr>
              <a:spLocks noEditPoints="1"/>
            </p:cNvSpPr>
            <p:nvPr/>
          </p:nvSpPr>
          <p:spPr bwMode="auto">
            <a:xfrm>
              <a:off x="2696" y="4864"/>
              <a:ext cx="1417" cy="522"/>
            </a:xfrm>
            <a:custGeom>
              <a:avLst/>
              <a:gdLst/>
              <a:ahLst/>
              <a:cxnLst>
                <a:cxn ang="0">
                  <a:pos x="1339" y="98"/>
                </a:cxn>
                <a:cxn ang="0">
                  <a:pos x="1370" y="98"/>
                </a:cxn>
                <a:cxn ang="0">
                  <a:pos x="1386" y="82"/>
                </a:cxn>
                <a:cxn ang="0">
                  <a:pos x="1402" y="82"/>
                </a:cxn>
                <a:cxn ang="0">
                  <a:pos x="1417" y="49"/>
                </a:cxn>
                <a:cxn ang="0">
                  <a:pos x="1402" y="17"/>
                </a:cxn>
                <a:cxn ang="0">
                  <a:pos x="1386" y="17"/>
                </a:cxn>
                <a:cxn ang="0">
                  <a:pos x="1370" y="0"/>
                </a:cxn>
                <a:cxn ang="0">
                  <a:pos x="47" y="0"/>
                </a:cxn>
                <a:cxn ang="0">
                  <a:pos x="16" y="17"/>
                </a:cxn>
                <a:cxn ang="0">
                  <a:pos x="0" y="17"/>
                </a:cxn>
                <a:cxn ang="0">
                  <a:pos x="0" y="66"/>
                </a:cxn>
                <a:cxn ang="0">
                  <a:pos x="31" y="98"/>
                </a:cxn>
                <a:cxn ang="0">
                  <a:pos x="63" y="98"/>
                </a:cxn>
                <a:cxn ang="0">
                  <a:pos x="1339" y="98"/>
                </a:cxn>
                <a:cxn ang="0">
                  <a:pos x="1339" y="522"/>
                </a:cxn>
                <a:cxn ang="0">
                  <a:pos x="1386" y="522"/>
                </a:cxn>
                <a:cxn ang="0">
                  <a:pos x="1402" y="506"/>
                </a:cxn>
                <a:cxn ang="0">
                  <a:pos x="1417" y="473"/>
                </a:cxn>
                <a:cxn ang="0">
                  <a:pos x="1402" y="457"/>
                </a:cxn>
                <a:cxn ang="0">
                  <a:pos x="1386" y="424"/>
                </a:cxn>
                <a:cxn ang="0">
                  <a:pos x="16" y="424"/>
                </a:cxn>
                <a:cxn ang="0">
                  <a:pos x="0" y="457"/>
                </a:cxn>
                <a:cxn ang="0">
                  <a:pos x="0" y="489"/>
                </a:cxn>
                <a:cxn ang="0">
                  <a:pos x="31" y="522"/>
                </a:cxn>
                <a:cxn ang="0">
                  <a:pos x="63" y="522"/>
                </a:cxn>
                <a:cxn ang="0">
                  <a:pos x="1339" y="522"/>
                </a:cxn>
              </a:cxnLst>
              <a:rect l="0" t="0" r="r" b="b"/>
              <a:pathLst>
                <a:path w="1417" h="522">
                  <a:moveTo>
                    <a:pt x="1339" y="98"/>
                  </a:moveTo>
                  <a:lnTo>
                    <a:pt x="1370" y="98"/>
                  </a:lnTo>
                  <a:lnTo>
                    <a:pt x="1386" y="82"/>
                  </a:lnTo>
                  <a:lnTo>
                    <a:pt x="1402" y="82"/>
                  </a:lnTo>
                  <a:lnTo>
                    <a:pt x="1417" y="49"/>
                  </a:lnTo>
                  <a:lnTo>
                    <a:pt x="1402" y="17"/>
                  </a:lnTo>
                  <a:lnTo>
                    <a:pt x="1386" y="17"/>
                  </a:lnTo>
                  <a:lnTo>
                    <a:pt x="1370" y="0"/>
                  </a:lnTo>
                  <a:lnTo>
                    <a:pt x="47" y="0"/>
                  </a:lnTo>
                  <a:lnTo>
                    <a:pt x="16" y="17"/>
                  </a:lnTo>
                  <a:lnTo>
                    <a:pt x="0" y="17"/>
                  </a:lnTo>
                  <a:lnTo>
                    <a:pt x="0" y="66"/>
                  </a:lnTo>
                  <a:lnTo>
                    <a:pt x="31" y="98"/>
                  </a:lnTo>
                  <a:lnTo>
                    <a:pt x="63" y="98"/>
                  </a:lnTo>
                  <a:lnTo>
                    <a:pt x="1339" y="98"/>
                  </a:lnTo>
                  <a:close/>
                  <a:moveTo>
                    <a:pt x="1339" y="522"/>
                  </a:moveTo>
                  <a:lnTo>
                    <a:pt x="1386" y="522"/>
                  </a:lnTo>
                  <a:lnTo>
                    <a:pt x="1402" y="506"/>
                  </a:lnTo>
                  <a:lnTo>
                    <a:pt x="1417" y="473"/>
                  </a:lnTo>
                  <a:lnTo>
                    <a:pt x="1402" y="457"/>
                  </a:lnTo>
                  <a:lnTo>
                    <a:pt x="1386" y="424"/>
                  </a:lnTo>
                  <a:lnTo>
                    <a:pt x="16" y="424"/>
                  </a:lnTo>
                  <a:lnTo>
                    <a:pt x="0" y="457"/>
                  </a:lnTo>
                  <a:lnTo>
                    <a:pt x="0" y="489"/>
                  </a:lnTo>
                  <a:lnTo>
                    <a:pt x="31" y="522"/>
                  </a:lnTo>
                  <a:lnTo>
                    <a:pt x="63" y="522"/>
                  </a:lnTo>
                  <a:lnTo>
                    <a:pt x="1339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2" name="Freeform 370"/>
            <p:cNvSpPr>
              <a:spLocks/>
            </p:cNvSpPr>
            <p:nvPr/>
          </p:nvSpPr>
          <p:spPr bwMode="auto">
            <a:xfrm>
              <a:off x="4853" y="4701"/>
              <a:ext cx="1056" cy="995"/>
            </a:xfrm>
            <a:custGeom>
              <a:avLst/>
              <a:gdLst/>
              <a:ahLst/>
              <a:cxnLst>
                <a:cxn ang="0">
                  <a:pos x="646" y="277"/>
                </a:cxn>
                <a:cxn ang="0">
                  <a:pos x="709" y="163"/>
                </a:cxn>
                <a:cxn ang="0">
                  <a:pos x="772" y="82"/>
                </a:cxn>
                <a:cxn ang="0">
                  <a:pos x="867" y="49"/>
                </a:cxn>
                <a:cxn ang="0">
                  <a:pos x="961" y="82"/>
                </a:cxn>
                <a:cxn ang="0">
                  <a:pos x="867" y="163"/>
                </a:cxn>
                <a:cxn ang="0">
                  <a:pos x="914" y="277"/>
                </a:cxn>
                <a:cxn ang="0">
                  <a:pos x="1008" y="261"/>
                </a:cxn>
                <a:cxn ang="0">
                  <a:pos x="1056" y="196"/>
                </a:cxn>
                <a:cxn ang="0">
                  <a:pos x="1040" y="66"/>
                </a:cxn>
                <a:cxn ang="0">
                  <a:pos x="977" y="17"/>
                </a:cxn>
                <a:cxn ang="0">
                  <a:pos x="898" y="0"/>
                </a:cxn>
                <a:cxn ang="0">
                  <a:pos x="804" y="17"/>
                </a:cxn>
                <a:cxn ang="0">
                  <a:pos x="709" y="66"/>
                </a:cxn>
                <a:cxn ang="0">
                  <a:pos x="662" y="147"/>
                </a:cxn>
                <a:cxn ang="0">
                  <a:pos x="615" y="98"/>
                </a:cxn>
                <a:cxn ang="0">
                  <a:pos x="489" y="17"/>
                </a:cxn>
                <a:cxn ang="0">
                  <a:pos x="410" y="0"/>
                </a:cxn>
                <a:cxn ang="0">
                  <a:pos x="189" y="114"/>
                </a:cxn>
                <a:cxn ang="0">
                  <a:pos x="79" y="294"/>
                </a:cxn>
                <a:cxn ang="0">
                  <a:pos x="63" y="359"/>
                </a:cxn>
                <a:cxn ang="0">
                  <a:pos x="126" y="343"/>
                </a:cxn>
                <a:cxn ang="0">
                  <a:pos x="268" y="114"/>
                </a:cxn>
                <a:cxn ang="0">
                  <a:pos x="410" y="49"/>
                </a:cxn>
                <a:cxn ang="0">
                  <a:pos x="457" y="66"/>
                </a:cxn>
                <a:cxn ang="0">
                  <a:pos x="504" y="98"/>
                </a:cxn>
                <a:cxn ang="0">
                  <a:pos x="520" y="261"/>
                </a:cxn>
                <a:cxn ang="0">
                  <a:pos x="457" y="522"/>
                </a:cxn>
                <a:cxn ang="0">
                  <a:pos x="378" y="799"/>
                </a:cxn>
                <a:cxn ang="0">
                  <a:pos x="300" y="913"/>
                </a:cxn>
                <a:cxn ang="0">
                  <a:pos x="205" y="962"/>
                </a:cxn>
                <a:cxn ang="0">
                  <a:pos x="142" y="946"/>
                </a:cxn>
                <a:cxn ang="0">
                  <a:pos x="126" y="913"/>
                </a:cxn>
                <a:cxn ang="0">
                  <a:pos x="189" y="767"/>
                </a:cxn>
                <a:cxn ang="0">
                  <a:pos x="63" y="734"/>
                </a:cxn>
                <a:cxn ang="0">
                  <a:pos x="0" y="864"/>
                </a:cxn>
                <a:cxn ang="0">
                  <a:pos x="32" y="946"/>
                </a:cxn>
                <a:cxn ang="0">
                  <a:pos x="111" y="995"/>
                </a:cxn>
                <a:cxn ang="0">
                  <a:pos x="300" y="962"/>
                </a:cxn>
                <a:cxn ang="0">
                  <a:pos x="378" y="913"/>
                </a:cxn>
                <a:cxn ang="0">
                  <a:pos x="426" y="832"/>
                </a:cxn>
                <a:cxn ang="0">
                  <a:pos x="536" y="979"/>
                </a:cxn>
                <a:cxn ang="0">
                  <a:pos x="646" y="995"/>
                </a:cxn>
                <a:cxn ang="0">
                  <a:pos x="867" y="897"/>
                </a:cxn>
                <a:cxn ang="0">
                  <a:pos x="977" y="718"/>
                </a:cxn>
                <a:cxn ang="0">
                  <a:pos x="993" y="652"/>
                </a:cxn>
                <a:cxn ang="0">
                  <a:pos x="977" y="636"/>
                </a:cxn>
                <a:cxn ang="0">
                  <a:pos x="945" y="652"/>
                </a:cxn>
                <a:cxn ang="0">
                  <a:pos x="882" y="816"/>
                </a:cxn>
                <a:cxn ang="0">
                  <a:pos x="725" y="946"/>
                </a:cxn>
                <a:cxn ang="0">
                  <a:pos x="615" y="946"/>
                </a:cxn>
                <a:cxn ang="0">
                  <a:pos x="552" y="897"/>
                </a:cxn>
                <a:cxn ang="0">
                  <a:pos x="536" y="816"/>
                </a:cxn>
                <a:cxn ang="0">
                  <a:pos x="552" y="734"/>
                </a:cxn>
                <a:cxn ang="0">
                  <a:pos x="583" y="620"/>
                </a:cxn>
              </a:cxnLst>
              <a:rect l="0" t="0" r="r" b="b"/>
              <a:pathLst>
                <a:path w="1056" h="995">
                  <a:moveTo>
                    <a:pt x="646" y="310"/>
                  </a:moveTo>
                  <a:lnTo>
                    <a:pt x="646" y="277"/>
                  </a:lnTo>
                  <a:lnTo>
                    <a:pt x="678" y="212"/>
                  </a:lnTo>
                  <a:lnTo>
                    <a:pt x="709" y="163"/>
                  </a:lnTo>
                  <a:lnTo>
                    <a:pt x="725" y="114"/>
                  </a:lnTo>
                  <a:lnTo>
                    <a:pt x="772" y="82"/>
                  </a:lnTo>
                  <a:lnTo>
                    <a:pt x="804" y="66"/>
                  </a:lnTo>
                  <a:lnTo>
                    <a:pt x="867" y="49"/>
                  </a:lnTo>
                  <a:lnTo>
                    <a:pt x="898" y="49"/>
                  </a:lnTo>
                  <a:lnTo>
                    <a:pt x="961" y="82"/>
                  </a:lnTo>
                  <a:lnTo>
                    <a:pt x="930" y="98"/>
                  </a:lnTo>
                  <a:lnTo>
                    <a:pt x="867" y="163"/>
                  </a:lnTo>
                  <a:lnTo>
                    <a:pt x="867" y="229"/>
                  </a:lnTo>
                  <a:lnTo>
                    <a:pt x="914" y="277"/>
                  </a:lnTo>
                  <a:lnTo>
                    <a:pt x="977" y="277"/>
                  </a:lnTo>
                  <a:lnTo>
                    <a:pt x="1008" y="261"/>
                  </a:lnTo>
                  <a:lnTo>
                    <a:pt x="1040" y="229"/>
                  </a:lnTo>
                  <a:lnTo>
                    <a:pt x="1056" y="196"/>
                  </a:lnTo>
                  <a:lnTo>
                    <a:pt x="1056" y="98"/>
                  </a:lnTo>
                  <a:lnTo>
                    <a:pt x="1040" y="66"/>
                  </a:lnTo>
                  <a:lnTo>
                    <a:pt x="1008" y="49"/>
                  </a:lnTo>
                  <a:lnTo>
                    <a:pt x="977" y="17"/>
                  </a:lnTo>
                  <a:lnTo>
                    <a:pt x="930" y="17"/>
                  </a:lnTo>
                  <a:lnTo>
                    <a:pt x="898" y="0"/>
                  </a:lnTo>
                  <a:lnTo>
                    <a:pt x="867" y="0"/>
                  </a:lnTo>
                  <a:lnTo>
                    <a:pt x="804" y="17"/>
                  </a:lnTo>
                  <a:lnTo>
                    <a:pt x="756" y="33"/>
                  </a:lnTo>
                  <a:lnTo>
                    <a:pt x="709" y="66"/>
                  </a:lnTo>
                  <a:lnTo>
                    <a:pt x="678" y="98"/>
                  </a:lnTo>
                  <a:lnTo>
                    <a:pt x="662" y="147"/>
                  </a:lnTo>
                  <a:lnTo>
                    <a:pt x="646" y="163"/>
                  </a:lnTo>
                  <a:lnTo>
                    <a:pt x="615" y="98"/>
                  </a:lnTo>
                  <a:lnTo>
                    <a:pt x="520" y="33"/>
                  </a:lnTo>
                  <a:lnTo>
                    <a:pt x="489" y="17"/>
                  </a:lnTo>
                  <a:lnTo>
                    <a:pt x="441" y="0"/>
                  </a:lnTo>
                  <a:lnTo>
                    <a:pt x="410" y="0"/>
                  </a:lnTo>
                  <a:lnTo>
                    <a:pt x="284" y="33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111" y="359"/>
                  </a:lnTo>
                  <a:lnTo>
                    <a:pt x="126" y="343"/>
                  </a:lnTo>
                  <a:lnTo>
                    <a:pt x="189" y="196"/>
                  </a:lnTo>
                  <a:lnTo>
                    <a:pt x="268" y="114"/>
                  </a:lnTo>
                  <a:lnTo>
                    <a:pt x="347" y="66"/>
                  </a:lnTo>
                  <a:lnTo>
                    <a:pt x="410" y="49"/>
                  </a:lnTo>
                  <a:lnTo>
                    <a:pt x="426" y="49"/>
                  </a:lnTo>
                  <a:lnTo>
                    <a:pt x="457" y="66"/>
                  </a:lnTo>
                  <a:lnTo>
                    <a:pt x="473" y="82"/>
                  </a:lnTo>
                  <a:lnTo>
                    <a:pt x="504" y="98"/>
                  </a:lnTo>
                  <a:lnTo>
                    <a:pt x="520" y="147"/>
                  </a:lnTo>
                  <a:lnTo>
                    <a:pt x="520" y="261"/>
                  </a:lnTo>
                  <a:lnTo>
                    <a:pt x="489" y="375"/>
                  </a:lnTo>
                  <a:lnTo>
                    <a:pt x="457" y="522"/>
                  </a:lnTo>
                  <a:lnTo>
                    <a:pt x="410" y="718"/>
                  </a:lnTo>
                  <a:lnTo>
                    <a:pt x="378" y="799"/>
                  </a:lnTo>
                  <a:lnTo>
                    <a:pt x="347" y="864"/>
                  </a:lnTo>
                  <a:lnTo>
                    <a:pt x="300" y="913"/>
                  </a:lnTo>
                  <a:lnTo>
                    <a:pt x="252" y="946"/>
                  </a:lnTo>
                  <a:lnTo>
                    <a:pt x="205" y="962"/>
                  </a:lnTo>
                  <a:lnTo>
                    <a:pt x="174" y="962"/>
                  </a:lnTo>
                  <a:lnTo>
                    <a:pt x="142" y="946"/>
                  </a:lnTo>
                  <a:lnTo>
                    <a:pt x="95" y="930"/>
                  </a:lnTo>
                  <a:lnTo>
                    <a:pt x="126" y="913"/>
                  </a:lnTo>
                  <a:lnTo>
                    <a:pt x="189" y="848"/>
                  </a:lnTo>
                  <a:lnTo>
                    <a:pt x="189" y="767"/>
                  </a:lnTo>
                  <a:lnTo>
                    <a:pt x="158" y="734"/>
                  </a:lnTo>
                  <a:lnTo>
                    <a:pt x="63" y="734"/>
                  </a:lnTo>
                  <a:lnTo>
                    <a:pt x="32" y="767"/>
                  </a:lnTo>
                  <a:lnTo>
                    <a:pt x="0" y="864"/>
                  </a:lnTo>
                  <a:lnTo>
                    <a:pt x="0" y="913"/>
                  </a:lnTo>
                  <a:lnTo>
                    <a:pt x="32" y="946"/>
                  </a:lnTo>
                  <a:lnTo>
                    <a:pt x="63" y="962"/>
                  </a:lnTo>
                  <a:lnTo>
                    <a:pt x="111" y="995"/>
                  </a:lnTo>
                  <a:lnTo>
                    <a:pt x="252" y="995"/>
                  </a:lnTo>
                  <a:lnTo>
                    <a:pt x="300" y="962"/>
                  </a:lnTo>
                  <a:lnTo>
                    <a:pt x="347" y="946"/>
                  </a:lnTo>
                  <a:lnTo>
                    <a:pt x="378" y="913"/>
                  </a:lnTo>
                  <a:lnTo>
                    <a:pt x="410" y="848"/>
                  </a:lnTo>
                  <a:lnTo>
                    <a:pt x="426" y="832"/>
                  </a:lnTo>
                  <a:lnTo>
                    <a:pt x="441" y="881"/>
                  </a:lnTo>
                  <a:lnTo>
                    <a:pt x="536" y="979"/>
                  </a:lnTo>
                  <a:lnTo>
                    <a:pt x="599" y="995"/>
                  </a:lnTo>
                  <a:lnTo>
                    <a:pt x="646" y="995"/>
                  </a:lnTo>
                  <a:lnTo>
                    <a:pt x="772" y="962"/>
                  </a:lnTo>
                  <a:lnTo>
                    <a:pt x="867" y="897"/>
                  </a:lnTo>
                  <a:lnTo>
                    <a:pt x="930" y="799"/>
                  </a:lnTo>
                  <a:lnTo>
                    <a:pt x="977" y="718"/>
                  </a:lnTo>
                  <a:lnTo>
                    <a:pt x="993" y="669"/>
                  </a:lnTo>
                  <a:lnTo>
                    <a:pt x="993" y="652"/>
                  </a:lnTo>
                  <a:lnTo>
                    <a:pt x="977" y="652"/>
                  </a:lnTo>
                  <a:lnTo>
                    <a:pt x="977" y="636"/>
                  </a:lnTo>
                  <a:lnTo>
                    <a:pt x="961" y="636"/>
                  </a:lnTo>
                  <a:lnTo>
                    <a:pt x="945" y="652"/>
                  </a:lnTo>
                  <a:lnTo>
                    <a:pt x="945" y="669"/>
                  </a:lnTo>
                  <a:lnTo>
                    <a:pt x="882" y="816"/>
                  </a:lnTo>
                  <a:lnTo>
                    <a:pt x="804" y="897"/>
                  </a:lnTo>
                  <a:lnTo>
                    <a:pt x="725" y="946"/>
                  </a:lnTo>
                  <a:lnTo>
                    <a:pt x="662" y="962"/>
                  </a:lnTo>
                  <a:lnTo>
                    <a:pt x="615" y="946"/>
                  </a:lnTo>
                  <a:lnTo>
                    <a:pt x="583" y="930"/>
                  </a:lnTo>
                  <a:lnTo>
                    <a:pt x="552" y="897"/>
                  </a:lnTo>
                  <a:lnTo>
                    <a:pt x="552" y="848"/>
                  </a:lnTo>
                  <a:lnTo>
                    <a:pt x="536" y="816"/>
                  </a:lnTo>
                  <a:lnTo>
                    <a:pt x="536" y="767"/>
                  </a:lnTo>
                  <a:lnTo>
                    <a:pt x="552" y="734"/>
                  </a:lnTo>
                  <a:lnTo>
                    <a:pt x="567" y="685"/>
                  </a:lnTo>
                  <a:lnTo>
                    <a:pt x="583" y="620"/>
                  </a:lnTo>
                  <a:lnTo>
                    <a:pt x="646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3" name="Freeform 371"/>
            <p:cNvSpPr>
              <a:spLocks/>
            </p:cNvSpPr>
            <p:nvPr/>
          </p:nvSpPr>
          <p:spPr bwMode="auto">
            <a:xfrm>
              <a:off x="6617" y="4392"/>
              <a:ext cx="1418" cy="1467"/>
            </a:xfrm>
            <a:custGeom>
              <a:avLst/>
              <a:gdLst/>
              <a:ahLst/>
              <a:cxnLst>
                <a:cxn ang="0">
                  <a:pos x="740" y="782"/>
                </a:cxn>
                <a:cxn ang="0">
                  <a:pos x="1386" y="782"/>
                </a:cxn>
                <a:cxn ang="0">
                  <a:pos x="1402" y="766"/>
                </a:cxn>
                <a:cxn ang="0">
                  <a:pos x="1418" y="733"/>
                </a:cxn>
                <a:cxn ang="0">
                  <a:pos x="1386" y="701"/>
                </a:cxn>
                <a:cxn ang="0">
                  <a:pos x="1370" y="701"/>
                </a:cxn>
                <a:cxn ang="0">
                  <a:pos x="1339" y="684"/>
                </a:cxn>
                <a:cxn ang="0">
                  <a:pos x="740" y="684"/>
                </a:cxn>
                <a:cxn ang="0">
                  <a:pos x="740" y="32"/>
                </a:cxn>
                <a:cxn ang="0">
                  <a:pos x="709" y="0"/>
                </a:cxn>
                <a:cxn ang="0">
                  <a:pos x="677" y="0"/>
                </a:cxn>
                <a:cxn ang="0">
                  <a:pos x="677" y="16"/>
                </a:cxn>
                <a:cxn ang="0">
                  <a:pos x="662" y="32"/>
                </a:cxn>
                <a:cxn ang="0">
                  <a:pos x="662" y="684"/>
                </a:cxn>
                <a:cxn ang="0">
                  <a:pos x="48" y="684"/>
                </a:cxn>
                <a:cxn ang="0">
                  <a:pos x="16" y="701"/>
                </a:cxn>
                <a:cxn ang="0">
                  <a:pos x="0" y="717"/>
                </a:cxn>
                <a:cxn ang="0">
                  <a:pos x="0" y="750"/>
                </a:cxn>
                <a:cxn ang="0">
                  <a:pos x="32" y="782"/>
                </a:cxn>
                <a:cxn ang="0">
                  <a:pos x="662" y="782"/>
                </a:cxn>
                <a:cxn ang="0">
                  <a:pos x="662" y="1451"/>
                </a:cxn>
                <a:cxn ang="0">
                  <a:pos x="677" y="1467"/>
                </a:cxn>
                <a:cxn ang="0">
                  <a:pos x="725" y="1467"/>
                </a:cxn>
                <a:cxn ang="0">
                  <a:pos x="740" y="1451"/>
                </a:cxn>
                <a:cxn ang="0">
                  <a:pos x="740" y="1402"/>
                </a:cxn>
                <a:cxn ang="0">
                  <a:pos x="740" y="782"/>
                </a:cxn>
              </a:cxnLst>
              <a:rect l="0" t="0" r="r" b="b"/>
              <a:pathLst>
                <a:path w="1418" h="1467">
                  <a:moveTo>
                    <a:pt x="740" y="782"/>
                  </a:moveTo>
                  <a:lnTo>
                    <a:pt x="1386" y="782"/>
                  </a:lnTo>
                  <a:lnTo>
                    <a:pt x="1402" y="766"/>
                  </a:lnTo>
                  <a:lnTo>
                    <a:pt x="1418" y="733"/>
                  </a:lnTo>
                  <a:lnTo>
                    <a:pt x="1386" y="701"/>
                  </a:lnTo>
                  <a:lnTo>
                    <a:pt x="1370" y="701"/>
                  </a:lnTo>
                  <a:lnTo>
                    <a:pt x="1339" y="684"/>
                  </a:lnTo>
                  <a:lnTo>
                    <a:pt x="740" y="684"/>
                  </a:lnTo>
                  <a:lnTo>
                    <a:pt x="740" y="32"/>
                  </a:lnTo>
                  <a:lnTo>
                    <a:pt x="709" y="0"/>
                  </a:lnTo>
                  <a:lnTo>
                    <a:pt x="677" y="0"/>
                  </a:lnTo>
                  <a:lnTo>
                    <a:pt x="677" y="16"/>
                  </a:lnTo>
                  <a:lnTo>
                    <a:pt x="662" y="32"/>
                  </a:lnTo>
                  <a:lnTo>
                    <a:pt x="662" y="684"/>
                  </a:lnTo>
                  <a:lnTo>
                    <a:pt x="48" y="684"/>
                  </a:lnTo>
                  <a:lnTo>
                    <a:pt x="16" y="701"/>
                  </a:lnTo>
                  <a:lnTo>
                    <a:pt x="0" y="717"/>
                  </a:lnTo>
                  <a:lnTo>
                    <a:pt x="0" y="750"/>
                  </a:lnTo>
                  <a:lnTo>
                    <a:pt x="32" y="782"/>
                  </a:lnTo>
                  <a:lnTo>
                    <a:pt x="662" y="782"/>
                  </a:lnTo>
                  <a:lnTo>
                    <a:pt x="662" y="1451"/>
                  </a:lnTo>
                  <a:lnTo>
                    <a:pt x="677" y="1467"/>
                  </a:lnTo>
                  <a:lnTo>
                    <a:pt x="725" y="1467"/>
                  </a:lnTo>
                  <a:lnTo>
                    <a:pt x="740" y="1451"/>
                  </a:lnTo>
                  <a:lnTo>
                    <a:pt x="740" y="1402"/>
                  </a:lnTo>
                  <a:lnTo>
                    <a:pt x="740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4" name="Freeform 372"/>
            <p:cNvSpPr>
              <a:spLocks noEditPoints="1"/>
            </p:cNvSpPr>
            <p:nvPr/>
          </p:nvSpPr>
          <p:spPr bwMode="auto">
            <a:xfrm>
              <a:off x="8665" y="4180"/>
              <a:ext cx="945" cy="1500"/>
            </a:xfrm>
            <a:custGeom>
              <a:avLst/>
              <a:gdLst/>
              <a:ahLst/>
              <a:cxnLst>
                <a:cxn ang="0">
                  <a:pos x="0" y="1141"/>
                </a:cxn>
                <a:cxn ang="0">
                  <a:pos x="567" y="1141"/>
                </a:cxn>
                <a:cxn ang="0">
                  <a:pos x="567" y="1353"/>
                </a:cxn>
                <a:cxn ang="0">
                  <a:pos x="551" y="1385"/>
                </a:cxn>
                <a:cxn ang="0">
                  <a:pos x="519" y="1418"/>
                </a:cxn>
                <a:cxn ang="0">
                  <a:pos x="472" y="1434"/>
                </a:cxn>
                <a:cxn ang="0">
                  <a:pos x="362" y="1434"/>
                </a:cxn>
                <a:cxn ang="0">
                  <a:pos x="362" y="1500"/>
                </a:cxn>
                <a:cxn ang="0">
                  <a:pos x="929" y="1500"/>
                </a:cxn>
                <a:cxn ang="0">
                  <a:pos x="929" y="1434"/>
                </a:cxn>
                <a:cxn ang="0">
                  <a:pos x="819" y="1434"/>
                </a:cxn>
                <a:cxn ang="0">
                  <a:pos x="771" y="1418"/>
                </a:cxn>
                <a:cxn ang="0">
                  <a:pos x="724" y="1369"/>
                </a:cxn>
                <a:cxn ang="0">
                  <a:pos x="724" y="1141"/>
                </a:cxn>
                <a:cxn ang="0">
                  <a:pos x="945" y="1141"/>
                </a:cxn>
                <a:cxn ang="0">
                  <a:pos x="945" y="1059"/>
                </a:cxn>
                <a:cxn ang="0">
                  <a:pos x="724" y="1059"/>
                </a:cxn>
                <a:cxn ang="0">
                  <a:pos x="724" y="16"/>
                </a:cxn>
                <a:cxn ang="0">
                  <a:pos x="693" y="0"/>
                </a:cxn>
                <a:cxn ang="0">
                  <a:pos x="677" y="0"/>
                </a:cxn>
                <a:cxn ang="0">
                  <a:pos x="645" y="32"/>
                </a:cxn>
                <a:cxn ang="0">
                  <a:pos x="0" y="1059"/>
                </a:cxn>
                <a:cxn ang="0">
                  <a:pos x="0" y="1141"/>
                </a:cxn>
                <a:cxn ang="0">
                  <a:pos x="582" y="1059"/>
                </a:cxn>
                <a:cxn ang="0">
                  <a:pos x="63" y="1059"/>
                </a:cxn>
                <a:cxn ang="0">
                  <a:pos x="582" y="244"/>
                </a:cxn>
                <a:cxn ang="0">
                  <a:pos x="582" y="1059"/>
                </a:cxn>
              </a:cxnLst>
              <a:rect l="0" t="0" r="r" b="b"/>
              <a:pathLst>
                <a:path w="945" h="1500">
                  <a:moveTo>
                    <a:pt x="0" y="1141"/>
                  </a:moveTo>
                  <a:lnTo>
                    <a:pt x="567" y="1141"/>
                  </a:lnTo>
                  <a:lnTo>
                    <a:pt x="567" y="1353"/>
                  </a:lnTo>
                  <a:lnTo>
                    <a:pt x="551" y="1385"/>
                  </a:lnTo>
                  <a:lnTo>
                    <a:pt x="519" y="1418"/>
                  </a:lnTo>
                  <a:lnTo>
                    <a:pt x="472" y="1434"/>
                  </a:lnTo>
                  <a:lnTo>
                    <a:pt x="362" y="1434"/>
                  </a:lnTo>
                  <a:lnTo>
                    <a:pt x="362" y="1500"/>
                  </a:lnTo>
                  <a:lnTo>
                    <a:pt x="929" y="1500"/>
                  </a:lnTo>
                  <a:lnTo>
                    <a:pt x="929" y="1434"/>
                  </a:lnTo>
                  <a:lnTo>
                    <a:pt x="819" y="1434"/>
                  </a:lnTo>
                  <a:lnTo>
                    <a:pt x="771" y="1418"/>
                  </a:lnTo>
                  <a:lnTo>
                    <a:pt x="724" y="1369"/>
                  </a:lnTo>
                  <a:lnTo>
                    <a:pt x="724" y="1141"/>
                  </a:lnTo>
                  <a:lnTo>
                    <a:pt x="945" y="1141"/>
                  </a:lnTo>
                  <a:lnTo>
                    <a:pt x="945" y="1059"/>
                  </a:lnTo>
                  <a:lnTo>
                    <a:pt x="724" y="1059"/>
                  </a:lnTo>
                  <a:lnTo>
                    <a:pt x="724" y="16"/>
                  </a:lnTo>
                  <a:lnTo>
                    <a:pt x="693" y="0"/>
                  </a:lnTo>
                  <a:lnTo>
                    <a:pt x="677" y="0"/>
                  </a:lnTo>
                  <a:lnTo>
                    <a:pt x="645" y="32"/>
                  </a:lnTo>
                  <a:lnTo>
                    <a:pt x="0" y="1059"/>
                  </a:lnTo>
                  <a:lnTo>
                    <a:pt x="0" y="1141"/>
                  </a:lnTo>
                  <a:close/>
                  <a:moveTo>
                    <a:pt x="582" y="1059"/>
                  </a:moveTo>
                  <a:lnTo>
                    <a:pt x="63" y="1059"/>
                  </a:lnTo>
                  <a:lnTo>
                    <a:pt x="582" y="244"/>
                  </a:lnTo>
                  <a:lnTo>
                    <a:pt x="582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5" name="Freeform 373"/>
            <p:cNvSpPr>
              <a:spLocks/>
            </p:cNvSpPr>
            <p:nvPr/>
          </p:nvSpPr>
          <p:spPr bwMode="auto">
            <a:xfrm>
              <a:off x="9735" y="4701"/>
              <a:ext cx="1056" cy="995"/>
            </a:xfrm>
            <a:custGeom>
              <a:avLst/>
              <a:gdLst/>
              <a:ahLst/>
              <a:cxnLst>
                <a:cxn ang="0">
                  <a:pos x="646" y="277"/>
                </a:cxn>
                <a:cxn ang="0">
                  <a:pos x="709" y="163"/>
                </a:cxn>
                <a:cxn ang="0">
                  <a:pos x="772" y="82"/>
                </a:cxn>
                <a:cxn ang="0">
                  <a:pos x="867" y="49"/>
                </a:cxn>
                <a:cxn ang="0">
                  <a:pos x="961" y="82"/>
                </a:cxn>
                <a:cxn ang="0">
                  <a:pos x="867" y="163"/>
                </a:cxn>
                <a:cxn ang="0">
                  <a:pos x="914" y="277"/>
                </a:cxn>
                <a:cxn ang="0">
                  <a:pos x="1008" y="261"/>
                </a:cxn>
                <a:cxn ang="0">
                  <a:pos x="1056" y="196"/>
                </a:cxn>
                <a:cxn ang="0">
                  <a:pos x="1040" y="66"/>
                </a:cxn>
                <a:cxn ang="0">
                  <a:pos x="977" y="17"/>
                </a:cxn>
                <a:cxn ang="0">
                  <a:pos x="898" y="0"/>
                </a:cxn>
                <a:cxn ang="0">
                  <a:pos x="804" y="17"/>
                </a:cxn>
                <a:cxn ang="0">
                  <a:pos x="709" y="66"/>
                </a:cxn>
                <a:cxn ang="0">
                  <a:pos x="662" y="147"/>
                </a:cxn>
                <a:cxn ang="0">
                  <a:pos x="615" y="98"/>
                </a:cxn>
                <a:cxn ang="0">
                  <a:pos x="489" y="17"/>
                </a:cxn>
                <a:cxn ang="0">
                  <a:pos x="410" y="0"/>
                </a:cxn>
                <a:cxn ang="0">
                  <a:pos x="189" y="114"/>
                </a:cxn>
                <a:cxn ang="0">
                  <a:pos x="79" y="294"/>
                </a:cxn>
                <a:cxn ang="0">
                  <a:pos x="63" y="359"/>
                </a:cxn>
                <a:cxn ang="0">
                  <a:pos x="126" y="343"/>
                </a:cxn>
                <a:cxn ang="0">
                  <a:pos x="268" y="114"/>
                </a:cxn>
                <a:cxn ang="0">
                  <a:pos x="410" y="49"/>
                </a:cxn>
                <a:cxn ang="0">
                  <a:pos x="457" y="66"/>
                </a:cxn>
                <a:cxn ang="0">
                  <a:pos x="504" y="98"/>
                </a:cxn>
                <a:cxn ang="0">
                  <a:pos x="520" y="261"/>
                </a:cxn>
                <a:cxn ang="0">
                  <a:pos x="457" y="522"/>
                </a:cxn>
                <a:cxn ang="0">
                  <a:pos x="378" y="799"/>
                </a:cxn>
                <a:cxn ang="0">
                  <a:pos x="300" y="913"/>
                </a:cxn>
                <a:cxn ang="0">
                  <a:pos x="205" y="962"/>
                </a:cxn>
                <a:cxn ang="0">
                  <a:pos x="142" y="946"/>
                </a:cxn>
                <a:cxn ang="0">
                  <a:pos x="126" y="913"/>
                </a:cxn>
                <a:cxn ang="0">
                  <a:pos x="189" y="767"/>
                </a:cxn>
                <a:cxn ang="0">
                  <a:pos x="63" y="734"/>
                </a:cxn>
                <a:cxn ang="0">
                  <a:pos x="0" y="864"/>
                </a:cxn>
                <a:cxn ang="0">
                  <a:pos x="32" y="946"/>
                </a:cxn>
                <a:cxn ang="0">
                  <a:pos x="111" y="995"/>
                </a:cxn>
                <a:cxn ang="0">
                  <a:pos x="300" y="962"/>
                </a:cxn>
                <a:cxn ang="0">
                  <a:pos x="378" y="913"/>
                </a:cxn>
                <a:cxn ang="0">
                  <a:pos x="426" y="832"/>
                </a:cxn>
                <a:cxn ang="0">
                  <a:pos x="536" y="979"/>
                </a:cxn>
                <a:cxn ang="0">
                  <a:pos x="646" y="995"/>
                </a:cxn>
                <a:cxn ang="0">
                  <a:pos x="867" y="897"/>
                </a:cxn>
                <a:cxn ang="0">
                  <a:pos x="977" y="718"/>
                </a:cxn>
                <a:cxn ang="0">
                  <a:pos x="993" y="652"/>
                </a:cxn>
                <a:cxn ang="0">
                  <a:pos x="977" y="636"/>
                </a:cxn>
                <a:cxn ang="0">
                  <a:pos x="945" y="652"/>
                </a:cxn>
                <a:cxn ang="0">
                  <a:pos x="882" y="816"/>
                </a:cxn>
                <a:cxn ang="0">
                  <a:pos x="725" y="946"/>
                </a:cxn>
                <a:cxn ang="0">
                  <a:pos x="615" y="946"/>
                </a:cxn>
                <a:cxn ang="0">
                  <a:pos x="552" y="897"/>
                </a:cxn>
                <a:cxn ang="0">
                  <a:pos x="536" y="816"/>
                </a:cxn>
                <a:cxn ang="0">
                  <a:pos x="552" y="734"/>
                </a:cxn>
                <a:cxn ang="0">
                  <a:pos x="583" y="620"/>
                </a:cxn>
              </a:cxnLst>
              <a:rect l="0" t="0" r="r" b="b"/>
              <a:pathLst>
                <a:path w="1056" h="995">
                  <a:moveTo>
                    <a:pt x="646" y="310"/>
                  </a:moveTo>
                  <a:lnTo>
                    <a:pt x="646" y="277"/>
                  </a:lnTo>
                  <a:lnTo>
                    <a:pt x="678" y="212"/>
                  </a:lnTo>
                  <a:lnTo>
                    <a:pt x="709" y="163"/>
                  </a:lnTo>
                  <a:lnTo>
                    <a:pt x="725" y="114"/>
                  </a:lnTo>
                  <a:lnTo>
                    <a:pt x="772" y="82"/>
                  </a:lnTo>
                  <a:lnTo>
                    <a:pt x="804" y="66"/>
                  </a:lnTo>
                  <a:lnTo>
                    <a:pt x="867" y="49"/>
                  </a:lnTo>
                  <a:lnTo>
                    <a:pt x="898" y="49"/>
                  </a:lnTo>
                  <a:lnTo>
                    <a:pt x="961" y="82"/>
                  </a:lnTo>
                  <a:lnTo>
                    <a:pt x="930" y="98"/>
                  </a:lnTo>
                  <a:lnTo>
                    <a:pt x="867" y="163"/>
                  </a:lnTo>
                  <a:lnTo>
                    <a:pt x="867" y="229"/>
                  </a:lnTo>
                  <a:lnTo>
                    <a:pt x="914" y="277"/>
                  </a:lnTo>
                  <a:lnTo>
                    <a:pt x="977" y="277"/>
                  </a:lnTo>
                  <a:lnTo>
                    <a:pt x="1008" y="261"/>
                  </a:lnTo>
                  <a:lnTo>
                    <a:pt x="1040" y="229"/>
                  </a:lnTo>
                  <a:lnTo>
                    <a:pt x="1056" y="196"/>
                  </a:lnTo>
                  <a:lnTo>
                    <a:pt x="1056" y="98"/>
                  </a:lnTo>
                  <a:lnTo>
                    <a:pt x="1040" y="66"/>
                  </a:lnTo>
                  <a:lnTo>
                    <a:pt x="1008" y="49"/>
                  </a:lnTo>
                  <a:lnTo>
                    <a:pt x="977" y="17"/>
                  </a:lnTo>
                  <a:lnTo>
                    <a:pt x="930" y="17"/>
                  </a:lnTo>
                  <a:lnTo>
                    <a:pt x="898" y="0"/>
                  </a:lnTo>
                  <a:lnTo>
                    <a:pt x="867" y="0"/>
                  </a:lnTo>
                  <a:lnTo>
                    <a:pt x="804" y="17"/>
                  </a:lnTo>
                  <a:lnTo>
                    <a:pt x="756" y="33"/>
                  </a:lnTo>
                  <a:lnTo>
                    <a:pt x="709" y="66"/>
                  </a:lnTo>
                  <a:lnTo>
                    <a:pt x="678" y="98"/>
                  </a:lnTo>
                  <a:lnTo>
                    <a:pt x="662" y="147"/>
                  </a:lnTo>
                  <a:lnTo>
                    <a:pt x="646" y="163"/>
                  </a:lnTo>
                  <a:lnTo>
                    <a:pt x="615" y="98"/>
                  </a:lnTo>
                  <a:lnTo>
                    <a:pt x="520" y="33"/>
                  </a:lnTo>
                  <a:lnTo>
                    <a:pt x="489" y="17"/>
                  </a:lnTo>
                  <a:lnTo>
                    <a:pt x="441" y="0"/>
                  </a:lnTo>
                  <a:lnTo>
                    <a:pt x="410" y="0"/>
                  </a:lnTo>
                  <a:lnTo>
                    <a:pt x="284" y="33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9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111" y="359"/>
                  </a:lnTo>
                  <a:lnTo>
                    <a:pt x="126" y="343"/>
                  </a:lnTo>
                  <a:lnTo>
                    <a:pt x="189" y="196"/>
                  </a:lnTo>
                  <a:lnTo>
                    <a:pt x="268" y="114"/>
                  </a:lnTo>
                  <a:lnTo>
                    <a:pt x="347" y="66"/>
                  </a:lnTo>
                  <a:lnTo>
                    <a:pt x="410" y="49"/>
                  </a:lnTo>
                  <a:lnTo>
                    <a:pt x="426" y="49"/>
                  </a:lnTo>
                  <a:lnTo>
                    <a:pt x="457" y="66"/>
                  </a:lnTo>
                  <a:lnTo>
                    <a:pt x="473" y="82"/>
                  </a:lnTo>
                  <a:lnTo>
                    <a:pt x="504" y="98"/>
                  </a:lnTo>
                  <a:lnTo>
                    <a:pt x="520" y="147"/>
                  </a:lnTo>
                  <a:lnTo>
                    <a:pt x="520" y="261"/>
                  </a:lnTo>
                  <a:lnTo>
                    <a:pt x="489" y="375"/>
                  </a:lnTo>
                  <a:lnTo>
                    <a:pt x="457" y="522"/>
                  </a:lnTo>
                  <a:lnTo>
                    <a:pt x="410" y="718"/>
                  </a:lnTo>
                  <a:lnTo>
                    <a:pt x="378" y="799"/>
                  </a:lnTo>
                  <a:lnTo>
                    <a:pt x="347" y="864"/>
                  </a:lnTo>
                  <a:lnTo>
                    <a:pt x="300" y="913"/>
                  </a:lnTo>
                  <a:lnTo>
                    <a:pt x="252" y="946"/>
                  </a:lnTo>
                  <a:lnTo>
                    <a:pt x="205" y="962"/>
                  </a:lnTo>
                  <a:lnTo>
                    <a:pt x="174" y="962"/>
                  </a:lnTo>
                  <a:lnTo>
                    <a:pt x="142" y="946"/>
                  </a:lnTo>
                  <a:lnTo>
                    <a:pt x="95" y="930"/>
                  </a:lnTo>
                  <a:lnTo>
                    <a:pt x="126" y="913"/>
                  </a:lnTo>
                  <a:lnTo>
                    <a:pt x="189" y="848"/>
                  </a:lnTo>
                  <a:lnTo>
                    <a:pt x="189" y="767"/>
                  </a:lnTo>
                  <a:lnTo>
                    <a:pt x="158" y="734"/>
                  </a:lnTo>
                  <a:lnTo>
                    <a:pt x="63" y="734"/>
                  </a:lnTo>
                  <a:lnTo>
                    <a:pt x="32" y="767"/>
                  </a:lnTo>
                  <a:lnTo>
                    <a:pt x="0" y="864"/>
                  </a:lnTo>
                  <a:lnTo>
                    <a:pt x="0" y="913"/>
                  </a:lnTo>
                  <a:lnTo>
                    <a:pt x="32" y="946"/>
                  </a:lnTo>
                  <a:lnTo>
                    <a:pt x="63" y="962"/>
                  </a:lnTo>
                  <a:lnTo>
                    <a:pt x="111" y="995"/>
                  </a:lnTo>
                  <a:lnTo>
                    <a:pt x="252" y="995"/>
                  </a:lnTo>
                  <a:lnTo>
                    <a:pt x="300" y="962"/>
                  </a:lnTo>
                  <a:lnTo>
                    <a:pt x="347" y="946"/>
                  </a:lnTo>
                  <a:lnTo>
                    <a:pt x="378" y="913"/>
                  </a:lnTo>
                  <a:lnTo>
                    <a:pt x="410" y="848"/>
                  </a:lnTo>
                  <a:lnTo>
                    <a:pt x="426" y="832"/>
                  </a:lnTo>
                  <a:lnTo>
                    <a:pt x="441" y="881"/>
                  </a:lnTo>
                  <a:lnTo>
                    <a:pt x="536" y="979"/>
                  </a:lnTo>
                  <a:lnTo>
                    <a:pt x="599" y="995"/>
                  </a:lnTo>
                  <a:lnTo>
                    <a:pt x="646" y="995"/>
                  </a:lnTo>
                  <a:lnTo>
                    <a:pt x="772" y="962"/>
                  </a:lnTo>
                  <a:lnTo>
                    <a:pt x="867" y="897"/>
                  </a:lnTo>
                  <a:lnTo>
                    <a:pt x="930" y="799"/>
                  </a:lnTo>
                  <a:lnTo>
                    <a:pt x="977" y="718"/>
                  </a:lnTo>
                  <a:lnTo>
                    <a:pt x="993" y="669"/>
                  </a:lnTo>
                  <a:lnTo>
                    <a:pt x="993" y="652"/>
                  </a:lnTo>
                  <a:lnTo>
                    <a:pt x="977" y="652"/>
                  </a:lnTo>
                  <a:lnTo>
                    <a:pt x="977" y="636"/>
                  </a:lnTo>
                  <a:lnTo>
                    <a:pt x="961" y="636"/>
                  </a:lnTo>
                  <a:lnTo>
                    <a:pt x="945" y="652"/>
                  </a:lnTo>
                  <a:lnTo>
                    <a:pt x="945" y="669"/>
                  </a:lnTo>
                  <a:lnTo>
                    <a:pt x="882" y="816"/>
                  </a:lnTo>
                  <a:lnTo>
                    <a:pt x="804" y="897"/>
                  </a:lnTo>
                  <a:lnTo>
                    <a:pt x="725" y="946"/>
                  </a:lnTo>
                  <a:lnTo>
                    <a:pt x="662" y="962"/>
                  </a:lnTo>
                  <a:lnTo>
                    <a:pt x="615" y="946"/>
                  </a:lnTo>
                  <a:lnTo>
                    <a:pt x="583" y="930"/>
                  </a:lnTo>
                  <a:lnTo>
                    <a:pt x="552" y="897"/>
                  </a:lnTo>
                  <a:lnTo>
                    <a:pt x="552" y="848"/>
                  </a:lnTo>
                  <a:lnTo>
                    <a:pt x="536" y="816"/>
                  </a:lnTo>
                  <a:lnTo>
                    <a:pt x="536" y="767"/>
                  </a:lnTo>
                  <a:lnTo>
                    <a:pt x="552" y="734"/>
                  </a:lnTo>
                  <a:lnTo>
                    <a:pt x="567" y="685"/>
                  </a:lnTo>
                  <a:lnTo>
                    <a:pt x="583" y="620"/>
                  </a:lnTo>
                  <a:lnTo>
                    <a:pt x="646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6" name="Freeform 374"/>
            <p:cNvSpPr>
              <a:spLocks/>
            </p:cNvSpPr>
            <p:nvPr/>
          </p:nvSpPr>
          <p:spPr bwMode="auto">
            <a:xfrm>
              <a:off x="10995" y="3739"/>
              <a:ext cx="662" cy="1028"/>
            </a:xfrm>
            <a:custGeom>
              <a:avLst/>
              <a:gdLst/>
              <a:ahLst/>
              <a:cxnLst>
                <a:cxn ang="0">
                  <a:pos x="662" y="750"/>
                </a:cxn>
                <a:cxn ang="0">
                  <a:pos x="615" y="750"/>
                </a:cxn>
                <a:cxn ang="0">
                  <a:pos x="599" y="783"/>
                </a:cxn>
                <a:cxn ang="0">
                  <a:pos x="599" y="832"/>
                </a:cxn>
                <a:cxn ang="0">
                  <a:pos x="583" y="864"/>
                </a:cxn>
                <a:cxn ang="0">
                  <a:pos x="567" y="881"/>
                </a:cxn>
                <a:cxn ang="0">
                  <a:pos x="552" y="881"/>
                </a:cxn>
                <a:cxn ang="0">
                  <a:pos x="520" y="897"/>
                </a:cxn>
                <a:cxn ang="0">
                  <a:pos x="142" y="897"/>
                </a:cxn>
                <a:cxn ang="0">
                  <a:pos x="252" y="799"/>
                </a:cxn>
                <a:cxn ang="0">
                  <a:pos x="315" y="734"/>
                </a:cxn>
                <a:cxn ang="0">
                  <a:pos x="441" y="636"/>
                </a:cxn>
                <a:cxn ang="0">
                  <a:pos x="552" y="538"/>
                </a:cxn>
                <a:cxn ang="0">
                  <a:pos x="630" y="441"/>
                </a:cxn>
                <a:cxn ang="0">
                  <a:pos x="662" y="310"/>
                </a:cxn>
                <a:cxn ang="0">
                  <a:pos x="630" y="180"/>
                </a:cxn>
                <a:cxn ang="0">
                  <a:pos x="552" y="82"/>
                </a:cxn>
                <a:cxn ang="0">
                  <a:pos x="441" y="17"/>
                </a:cxn>
                <a:cxn ang="0">
                  <a:pos x="315" y="0"/>
                </a:cxn>
                <a:cxn ang="0">
                  <a:pos x="189" y="17"/>
                </a:cxn>
                <a:cxn ang="0">
                  <a:pos x="79" y="82"/>
                </a:cxn>
                <a:cxn ang="0">
                  <a:pos x="16" y="180"/>
                </a:cxn>
                <a:cxn ang="0">
                  <a:pos x="0" y="278"/>
                </a:cxn>
                <a:cxn ang="0">
                  <a:pos x="0" y="310"/>
                </a:cxn>
                <a:cxn ang="0">
                  <a:pos x="16" y="343"/>
                </a:cxn>
                <a:cxn ang="0">
                  <a:pos x="32" y="359"/>
                </a:cxn>
                <a:cxn ang="0">
                  <a:pos x="111" y="359"/>
                </a:cxn>
                <a:cxn ang="0">
                  <a:pos x="126" y="343"/>
                </a:cxn>
                <a:cxn ang="0">
                  <a:pos x="158" y="326"/>
                </a:cxn>
                <a:cxn ang="0">
                  <a:pos x="158" y="261"/>
                </a:cxn>
                <a:cxn ang="0">
                  <a:pos x="142" y="245"/>
                </a:cxn>
                <a:cxn ang="0">
                  <a:pos x="142" y="229"/>
                </a:cxn>
                <a:cxn ang="0">
                  <a:pos x="111" y="212"/>
                </a:cxn>
                <a:cxn ang="0">
                  <a:pos x="63" y="196"/>
                </a:cxn>
                <a:cxn ang="0">
                  <a:pos x="95" y="147"/>
                </a:cxn>
                <a:cxn ang="0">
                  <a:pos x="142" y="98"/>
                </a:cxn>
                <a:cxn ang="0">
                  <a:pos x="237" y="66"/>
                </a:cxn>
                <a:cxn ang="0">
                  <a:pos x="347" y="66"/>
                </a:cxn>
                <a:cxn ang="0">
                  <a:pos x="394" y="82"/>
                </a:cxn>
                <a:cxn ang="0">
                  <a:pos x="441" y="115"/>
                </a:cxn>
                <a:cxn ang="0">
                  <a:pos x="473" y="147"/>
                </a:cxn>
                <a:cxn ang="0">
                  <a:pos x="504" y="245"/>
                </a:cxn>
                <a:cxn ang="0">
                  <a:pos x="520" y="310"/>
                </a:cxn>
                <a:cxn ang="0">
                  <a:pos x="489" y="424"/>
                </a:cxn>
                <a:cxn ang="0">
                  <a:pos x="426" y="522"/>
                </a:cxn>
                <a:cxn ang="0">
                  <a:pos x="378" y="604"/>
                </a:cxn>
                <a:cxn ang="0">
                  <a:pos x="16" y="962"/>
                </a:cxn>
                <a:cxn ang="0">
                  <a:pos x="0" y="979"/>
                </a:cxn>
                <a:cxn ang="0">
                  <a:pos x="0" y="1028"/>
                </a:cxn>
                <a:cxn ang="0">
                  <a:pos x="615" y="1028"/>
                </a:cxn>
                <a:cxn ang="0">
                  <a:pos x="662" y="750"/>
                </a:cxn>
              </a:cxnLst>
              <a:rect l="0" t="0" r="r" b="b"/>
              <a:pathLst>
                <a:path w="662" h="1028">
                  <a:moveTo>
                    <a:pt x="662" y="750"/>
                  </a:moveTo>
                  <a:lnTo>
                    <a:pt x="615" y="750"/>
                  </a:lnTo>
                  <a:lnTo>
                    <a:pt x="599" y="783"/>
                  </a:lnTo>
                  <a:lnTo>
                    <a:pt x="599" y="832"/>
                  </a:lnTo>
                  <a:lnTo>
                    <a:pt x="583" y="864"/>
                  </a:lnTo>
                  <a:lnTo>
                    <a:pt x="567" y="881"/>
                  </a:lnTo>
                  <a:lnTo>
                    <a:pt x="552" y="881"/>
                  </a:lnTo>
                  <a:lnTo>
                    <a:pt x="520" y="897"/>
                  </a:lnTo>
                  <a:lnTo>
                    <a:pt x="142" y="897"/>
                  </a:lnTo>
                  <a:lnTo>
                    <a:pt x="252" y="799"/>
                  </a:lnTo>
                  <a:lnTo>
                    <a:pt x="315" y="734"/>
                  </a:lnTo>
                  <a:lnTo>
                    <a:pt x="441" y="636"/>
                  </a:lnTo>
                  <a:lnTo>
                    <a:pt x="552" y="538"/>
                  </a:lnTo>
                  <a:lnTo>
                    <a:pt x="630" y="441"/>
                  </a:lnTo>
                  <a:lnTo>
                    <a:pt x="662" y="310"/>
                  </a:lnTo>
                  <a:lnTo>
                    <a:pt x="630" y="180"/>
                  </a:lnTo>
                  <a:lnTo>
                    <a:pt x="552" y="82"/>
                  </a:lnTo>
                  <a:lnTo>
                    <a:pt x="441" y="17"/>
                  </a:lnTo>
                  <a:lnTo>
                    <a:pt x="315" y="0"/>
                  </a:lnTo>
                  <a:lnTo>
                    <a:pt x="189" y="17"/>
                  </a:lnTo>
                  <a:lnTo>
                    <a:pt x="79" y="82"/>
                  </a:lnTo>
                  <a:lnTo>
                    <a:pt x="16" y="180"/>
                  </a:lnTo>
                  <a:lnTo>
                    <a:pt x="0" y="278"/>
                  </a:lnTo>
                  <a:lnTo>
                    <a:pt x="0" y="310"/>
                  </a:lnTo>
                  <a:lnTo>
                    <a:pt x="16" y="343"/>
                  </a:lnTo>
                  <a:lnTo>
                    <a:pt x="32" y="359"/>
                  </a:lnTo>
                  <a:lnTo>
                    <a:pt x="111" y="359"/>
                  </a:lnTo>
                  <a:lnTo>
                    <a:pt x="126" y="343"/>
                  </a:lnTo>
                  <a:lnTo>
                    <a:pt x="158" y="326"/>
                  </a:lnTo>
                  <a:lnTo>
                    <a:pt x="158" y="261"/>
                  </a:lnTo>
                  <a:lnTo>
                    <a:pt x="142" y="245"/>
                  </a:lnTo>
                  <a:lnTo>
                    <a:pt x="142" y="229"/>
                  </a:lnTo>
                  <a:lnTo>
                    <a:pt x="111" y="212"/>
                  </a:lnTo>
                  <a:lnTo>
                    <a:pt x="63" y="196"/>
                  </a:lnTo>
                  <a:lnTo>
                    <a:pt x="95" y="147"/>
                  </a:lnTo>
                  <a:lnTo>
                    <a:pt x="142" y="98"/>
                  </a:lnTo>
                  <a:lnTo>
                    <a:pt x="237" y="66"/>
                  </a:lnTo>
                  <a:lnTo>
                    <a:pt x="347" y="66"/>
                  </a:lnTo>
                  <a:lnTo>
                    <a:pt x="394" y="82"/>
                  </a:lnTo>
                  <a:lnTo>
                    <a:pt x="441" y="115"/>
                  </a:lnTo>
                  <a:lnTo>
                    <a:pt x="473" y="147"/>
                  </a:lnTo>
                  <a:lnTo>
                    <a:pt x="504" y="245"/>
                  </a:lnTo>
                  <a:lnTo>
                    <a:pt x="520" y="310"/>
                  </a:lnTo>
                  <a:lnTo>
                    <a:pt x="489" y="424"/>
                  </a:lnTo>
                  <a:lnTo>
                    <a:pt x="426" y="522"/>
                  </a:lnTo>
                  <a:lnTo>
                    <a:pt x="378" y="604"/>
                  </a:lnTo>
                  <a:lnTo>
                    <a:pt x="16" y="962"/>
                  </a:lnTo>
                  <a:lnTo>
                    <a:pt x="0" y="979"/>
                  </a:lnTo>
                  <a:lnTo>
                    <a:pt x="0" y="1028"/>
                  </a:lnTo>
                  <a:lnTo>
                    <a:pt x="615" y="1028"/>
                  </a:lnTo>
                  <a:lnTo>
                    <a:pt x="662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7" name="Freeform 375"/>
            <p:cNvSpPr>
              <a:spLocks/>
            </p:cNvSpPr>
            <p:nvPr/>
          </p:nvSpPr>
          <p:spPr bwMode="auto">
            <a:xfrm>
              <a:off x="12476" y="4392"/>
              <a:ext cx="1417" cy="1467"/>
            </a:xfrm>
            <a:custGeom>
              <a:avLst/>
              <a:gdLst/>
              <a:ahLst/>
              <a:cxnLst>
                <a:cxn ang="0">
                  <a:pos x="740" y="782"/>
                </a:cxn>
                <a:cxn ang="0">
                  <a:pos x="1386" y="782"/>
                </a:cxn>
                <a:cxn ang="0">
                  <a:pos x="1401" y="766"/>
                </a:cxn>
                <a:cxn ang="0">
                  <a:pos x="1417" y="733"/>
                </a:cxn>
                <a:cxn ang="0">
                  <a:pos x="1386" y="701"/>
                </a:cxn>
                <a:cxn ang="0">
                  <a:pos x="1370" y="701"/>
                </a:cxn>
                <a:cxn ang="0">
                  <a:pos x="1338" y="684"/>
                </a:cxn>
                <a:cxn ang="0">
                  <a:pos x="740" y="684"/>
                </a:cxn>
                <a:cxn ang="0">
                  <a:pos x="740" y="32"/>
                </a:cxn>
                <a:cxn ang="0">
                  <a:pos x="708" y="0"/>
                </a:cxn>
                <a:cxn ang="0">
                  <a:pos x="677" y="0"/>
                </a:cxn>
                <a:cxn ang="0">
                  <a:pos x="677" y="16"/>
                </a:cxn>
                <a:cxn ang="0">
                  <a:pos x="661" y="32"/>
                </a:cxn>
                <a:cxn ang="0">
                  <a:pos x="661" y="684"/>
                </a:cxn>
                <a:cxn ang="0">
                  <a:pos x="47" y="684"/>
                </a:cxn>
                <a:cxn ang="0">
                  <a:pos x="15" y="701"/>
                </a:cxn>
                <a:cxn ang="0">
                  <a:pos x="0" y="717"/>
                </a:cxn>
                <a:cxn ang="0">
                  <a:pos x="0" y="750"/>
                </a:cxn>
                <a:cxn ang="0">
                  <a:pos x="31" y="782"/>
                </a:cxn>
                <a:cxn ang="0">
                  <a:pos x="661" y="782"/>
                </a:cxn>
                <a:cxn ang="0">
                  <a:pos x="661" y="1451"/>
                </a:cxn>
                <a:cxn ang="0">
                  <a:pos x="677" y="1467"/>
                </a:cxn>
                <a:cxn ang="0">
                  <a:pos x="724" y="1467"/>
                </a:cxn>
                <a:cxn ang="0">
                  <a:pos x="740" y="1451"/>
                </a:cxn>
                <a:cxn ang="0">
                  <a:pos x="740" y="1402"/>
                </a:cxn>
                <a:cxn ang="0">
                  <a:pos x="740" y="782"/>
                </a:cxn>
              </a:cxnLst>
              <a:rect l="0" t="0" r="r" b="b"/>
              <a:pathLst>
                <a:path w="1417" h="1467">
                  <a:moveTo>
                    <a:pt x="740" y="782"/>
                  </a:moveTo>
                  <a:lnTo>
                    <a:pt x="1386" y="782"/>
                  </a:lnTo>
                  <a:lnTo>
                    <a:pt x="1401" y="766"/>
                  </a:lnTo>
                  <a:lnTo>
                    <a:pt x="1417" y="733"/>
                  </a:lnTo>
                  <a:lnTo>
                    <a:pt x="1386" y="701"/>
                  </a:lnTo>
                  <a:lnTo>
                    <a:pt x="1370" y="701"/>
                  </a:lnTo>
                  <a:lnTo>
                    <a:pt x="1338" y="684"/>
                  </a:lnTo>
                  <a:lnTo>
                    <a:pt x="740" y="684"/>
                  </a:lnTo>
                  <a:lnTo>
                    <a:pt x="740" y="32"/>
                  </a:lnTo>
                  <a:lnTo>
                    <a:pt x="708" y="0"/>
                  </a:lnTo>
                  <a:lnTo>
                    <a:pt x="677" y="0"/>
                  </a:lnTo>
                  <a:lnTo>
                    <a:pt x="677" y="16"/>
                  </a:lnTo>
                  <a:lnTo>
                    <a:pt x="661" y="32"/>
                  </a:lnTo>
                  <a:lnTo>
                    <a:pt x="661" y="684"/>
                  </a:lnTo>
                  <a:lnTo>
                    <a:pt x="47" y="684"/>
                  </a:lnTo>
                  <a:lnTo>
                    <a:pt x="15" y="701"/>
                  </a:lnTo>
                  <a:lnTo>
                    <a:pt x="0" y="717"/>
                  </a:lnTo>
                  <a:lnTo>
                    <a:pt x="0" y="750"/>
                  </a:lnTo>
                  <a:lnTo>
                    <a:pt x="31" y="782"/>
                  </a:lnTo>
                  <a:lnTo>
                    <a:pt x="661" y="782"/>
                  </a:lnTo>
                  <a:lnTo>
                    <a:pt x="661" y="1451"/>
                  </a:lnTo>
                  <a:lnTo>
                    <a:pt x="677" y="1467"/>
                  </a:lnTo>
                  <a:lnTo>
                    <a:pt x="724" y="1467"/>
                  </a:lnTo>
                  <a:lnTo>
                    <a:pt x="740" y="1451"/>
                  </a:lnTo>
                  <a:lnTo>
                    <a:pt x="740" y="1402"/>
                  </a:lnTo>
                  <a:lnTo>
                    <a:pt x="740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8" name="Freeform 376"/>
            <p:cNvSpPr>
              <a:spLocks noEditPoints="1"/>
            </p:cNvSpPr>
            <p:nvPr/>
          </p:nvSpPr>
          <p:spPr bwMode="auto">
            <a:xfrm>
              <a:off x="15326" y="2256"/>
              <a:ext cx="1465" cy="701"/>
            </a:xfrm>
            <a:custGeom>
              <a:avLst/>
              <a:gdLst/>
              <a:ahLst/>
              <a:cxnLst>
                <a:cxn ang="0">
                  <a:pos x="756" y="261"/>
                </a:cxn>
                <a:cxn ang="0">
                  <a:pos x="693" y="179"/>
                </a:cxn>
                <a:cxn ang="0">
                  <a:pos x="599" y="98"/>
                </a:cxn>
                <a:cxn ang="0">
                  <a:pos x="473" y="32"/>
                </a:cxn>
                <a:cxn ang="0">
                  <a:pos x="331" y="0"/>
                </a:cxn>
                <a:cxn ang="0">
                  <a:pos x="205" y="32"/>
                </a:cxn>
                <a:cxn ang="0">
                  <a:pos x="95" y="114"/>
                </a:cxn>
                <a:cxn ang="0">
                  <a:pos x="32" y="212"/>
                </a:cxn>
                <a:cxn ang="0">
                  <a:pos x="0" y="358"/>
                </a:cxn>
                <a:cxn ang="0">
                  <a:pos x="32" y="489"/>
                </a:cxn>
                <a:cxn ang="0">
                  <a:pos x="95" y="587"/>
                </a:cxn>
                <a:cxn ang="0">
                  <a:pos x="189" y="668"/>
                </a:cxn>
                <a:cxn ang="0">
                  <a:pos x="315" y="701"/>
                </a:cxn>
                <a:cxn ang="0">
                  <a:pos x="457" y="668"/>
                </a:cxn>
                <a:cxn ang="0">
                  <a:pos x="583" y="603"/>
                </a:cxn>
                <a:cxn ang="0">
                  <a:pos x="662" y="521"/>
                </a:cxn>
                <a:cxn ang="0">
                  <a:pos x="725" y="440"/>
                </a:cxn>
                <a:cxn ang="0">
                  <a:pos x="788" y="521"/>
                </a:cxn>
                <a:cxn ang="0">
                  <a:pos x="882" y="603"/>
                </a:cxn>
                <a:cxn ang="0">
                  <a:pos x="1008" y="668"/>
                </a:cxn>
                <a:cxn ang="0">
                  <a:pos x="1150" y="701"/>
                </a:cxn>
                <a:cxn ang="0">
                  <a:pos x="1276" y="668"/>
                </a:cxn>
                <a:cxn ang="0">
                  <a:pos x="1386" y="603"/>
                </a:cxn>
                <a:cxn ang="0">
                  <a:pos x="1449" y="489"/>
                </a:cxn>
                <a:cxn ang="0">
                  <a:pos x="1465" y="358"/>
                </a:cxn>
                <a:cxn ang="0">
                  <a:pos x="1449" y="228"/>
                </a:cxn>
                <a:cxn ang="0">
                  <a:pos x="1386" y="114"/>
                </a:cxn>
                <a:cxn ang="0">
                  <a:pos x="1292" y="32"/>
                </a:cxn>
                <a:cxn ang="0">
                  <a:pos x="1166" y="0"/>
                </a:cxn>
                <a:cxn ang="0">
                  <a:pos x="1024" y="32"/>
                </a:cxn>
                <a:cxn ang="0">
                  <a:pos x="898" y="98"/>
                </a:cxn>
                <a:cxn ang="0">
                  <a:pos x="803" y="179"/>
                </a:cxn>
                <a:cxn ang="0">
                  <a:pos x="756" y="261"/>
                </a:cxn>
                <a:cxn ang="0">
                  <a:pos x="803" y="326"/>
                </a:cxn>
                <a:cxn ang="0">
                  <a:pos x="898" y="195"/>
                </a:cxn>
                <a:cxn ang="0">
                  <a:pos x="1024" y="98"/>
                </a:cxn>
                <a:cxn ang="0">
                  <a:pos x="1166" y="65"/>
                </a:cxn>
                <a:cxn ang="0">
                  <a:pos x="1307" y="98"/>
                </a:cxn>
                <a:cxn ang="0">
                  <a:pos x="1402" y="212"/>
                </a:cxn>
                <a:cxn ang="0">
                  <a:pos x="1433" y="358"/>
                </a:cxn>
                <a:cxn ang="0">
                  <a:pos x="1386" y="489"/>
                </a:cxn>
                <a:cxn ang="0">
                  <a:pos x="1307" y="587"/>
                </a:cxn>
                <a:cxn ang="0">
                  <a:pos x="1181" y="619"/>
                </a:cxn>
                <a:cxn ang="0">
                  <a:pos x="1055" y="570"/>
                </a:cxn>
                <a:cxn ang="0">
                  <a:pos x="929" y="473"/>
                </a:cxn>
                <a:cxn ang="0">
                  <a:pos x="803" y="326"/>
                </a:cxn>
                <a:cxn ang="0">
                  <a:pos x="677" y="391"/>
                </a:cxn>
                <a:cxn ang="0">
                  <a:pos x="567" y="521"/>
                </a:cxn>
                <a:cxn ang="0">
                  <a:pos x="441" y="603"/>
                </a:cxn>
                <a:cxn ang="0">
                  <a:pos x="315" y="636"/>
                </a:cxn>
                <a:cxn ang="0">
                  <a:pos x="205" y="619"/>
                </a:cxn>
                <a:cxn ang="0">
                  <a:pos x="126" y="554"/>
                </a:cxn>
                <a:cxn ang="0">
                  <a:pos x="63" y="456"/>
                </a:cxn>
                <a:cxn ang="0">
                  <a:pos x="47" y="358"/>
                </a:cxn>
                <a:cxn ang="0">
                  <a:pos x="79" y="212"/>
                </a:cxn>
                <a:cxn ang="0">
                  <a:pos x="173" y="130"/>
                </a:cxn>
                <a:cxn ang="0">
                  <a:pos x="299" y="81"/>
                </a:cxn>
                <a:cxn ang="0">
                  <a:pos x="425" y="130"/>
                </a:cxn>
                <a:cxn ang="0">
                  <a:pos x="551" y="228"/>
                </a:cxn>
                <a:cxn ang="0">
                  <a:pos x="677" y="391"/>
                </a:cxn>
              </a:cxnLst>
              <a:rect l="0" t="0" r="r" b="b"/>
              <a:pathLst>
                <a:path w="1465" h="701">
                  <a:moveTo>
                    <a:pt x="756" y="261"/>
                  </a:moveTo>
                  <a:lnTo>
                    <a:pt x="693" y="179"/>
                  </a:lnTo>
                  <a:lnTo>
                    <a:pt x="599" y="98"/>
                  </a:lnTo>
                  <a:lnTo>
                    <a:pt x="473" y="32"/>
                  </a:lnTo>
                  <a:lnTo>
                    <a:pt x="331" y="0"/>
                  </a:lnTo>
                  <a:lnTo>
                    <a:pt x="205" y="32"/>
                  </a:lnTo>
                  <a:lnTo>
                    <a:pt x="95" y="114"/>
                  </a:lnTo>
                  <a:lnTo>
                    <a:pt x="32" y="212"/>
                  </a:lnTo>
                  <a:lnTo>
                    <a:pt x="0" y="358"/>
                  </a:lnTo>
                  <a:lnTo>
                    <a:pt x="32" y="489"/>
                  </a:lnTo>
                  <a:lnTo>
                    <a:pt x="95" y="587"/>
                  </a:lnTo>
                  <a:lnTo>
                    <a:pt x="189" y="668"/>
                  </a:lnTo>
                  <a:lnTo>
                    <a:pt x="315" y="701"/>
                  </a:lnTo>
                  <a:lnTo>
                    <a:pt x="457" y="668"/>
                  </a:lnTo>
                  <a:lnTo>
                    <a:pt x="583" y="603"/>
                  </a:lnTo>
                  <a:lnTo>
                    <a:pt x="662" y="521"/>
                  </a:lnTo>
                  <a:lnTo>
                    <a:pt x="725" y="440"/>
                  </a:lnTo>
                  <a:lnTo>
                    <a:pt x="788" y="521"/>
                  </a:lnTo>
                  <a:lnTo>
                    <a:pt x="882" y="603"/>
                  </a:lnTo>
                  <a:lnTo>
                    <a:pt x="1008" y="668"/>
                  </a:lnTo>
                  <a:lnTo>
                    <a:pt x="1150" y="701"/>
                  </a:lnTo>
                  <a:lnTo>
                    <a:pt x="1276" y="668"/>
                  </a:lnTo>
                  <a:lnTo>
                    <a:pt x="1386" y="603"/>
                  </a:lnTo>
                  <a:lnTo>
                    <a:pt x="1449" y="489"/>
                  </a:lnTo>
                  <a:lnTo>
                    <a:pt x="1465" y="358"/>
                  </a:lnTo>
                  <a:lnTo>
                    <a:pt x="1449" y="228"/>
                  </a:lnTo>
                  <a:lnTo>
                    <a:pt x="1386" y="114"/>
                  </a:lnTo>
                  <a:lnTo>
                    <a:pt x="1292" y="32"/>
                  </a:lnTo>
                  <a:lnTo>
                    <a:pt x="1166" y="0"/>
                  </a:lnTo>
                  <a:lnTo>
                    <a:pt x="1024" y="32"/>
                  </a:lnTo>
                  <a:lnTo>
                    <a:pt x="898" y="98"/>
                  </a:lnTo>
                  <a:lnTo>
                    <a:pt x="803" y="179"/>
                  </a:lnTo>
                  <a:lnTo>
                    <a:pt x="756" y="261"/>
                  </a:lnTo>
                  <a:close/>
                  <a:moveTo>
                    <a:pt x="803" y="326"/>
                  </a:moveTo>
                  <a:lnTo>
                    <a:pt x="898" y="195"/>
                  </a:lnTo>
                  <a:lnTo>
                    <a:pt x="1024" y="98"/>
                  </a:lnTo>
                  <a:lnTo>
                    <a:pt x="1166" y="65"/>
                  </a:lnTo>
                  <a:lnTo>
                    <a:pt x="1307" y="98"/>
                  </a:lnTo>
                  <a:lnTo>
                    <a:pt x="1402" y="212"/>
                  </a:lnTo>
                  <a:lnTo>
                    <a:pt x="1433" y="358"/>
                  </a:lnTo>
                  <a:lnTo>
                    <a:pt x="1386" y="489"/>
                  </a:lnTo>
                  <a:lnTo>
                    <a:pt x="1307" y="587"/>
                  </a:lnTo>
                  <a:lnTo>
                    <a:pt x="1181" y="619"/>
                  </a:lnTo>
                  <a:lnTo>
                    <a:pt x="1055" y="570"/>
                  </a:lnTo>
                  <a:lnTo>
                    <a:pt x="929" y="473"/>
                  </a:lnTo>
                  <a:lnTo>
                    <a:pt x="803" y="326"/>
                  </a:lnTo>
                  <a:close/>
                  <a:moveTo>
                    <a:pt x="677" y="391"/>
                  </a:moveTo>
                  <a:lnTo>
                    <a:pt x="567" y="521"/>
                  </a:lnTo>
                  <a:lnTo>
                    <a:pt x="441" y="603"/>
                  </a:lnTo>
                  <a:lnTo>
                    <a:pt x="315" y="636"/>
                  </a:lnTo>
                  <a:lnTo>
                    <a:pt x="205" y="619"/>
                  </a:lnTo>
                  <a:lnTo>
                    <a:pt x="126" y="554"/>
                  </a:lnTo>
                  <a:lnTo>
                    <a:pt x="63" y="456"/>
                  </a:lnTo>
                  <a:lnTo>
                    <a:pt x="47" y="358"/>
                  </a:lnTo>
                  <a:lnTo>
                    <a:pt x="79" y="212"/>
                  </a:lnTo>
                  <a:lnTo>
                    <a:pt x="173" y="130"/>
                  </a:lnTo>
                  <a:lnTo>
                    <a:pt x="299" y="81"/>
                  </a:lnTo>
                  <a:lnTo>
                    <a:pt x="425" y="130"/>
                  </a:lnTo>
                  <a:lnTo>
                    <a:pt x="551" y="228"/>
                  </a:lnTo>
                  <a:lnTo>
                    <a:pt x="677" y="3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9" name="Freeform 377"/>
            <p:cNvSpPr>
              <a:spLocks/>
            </p:cNvSpPr>
            <p:nvPr/>
          </p:nvSpPr>
          <p:spPr bwMode="auto">
            <a:xfrm>
              <a:off x="14649" y="3593"/>
              <a:ext cx="2835" cy="3081"/>
            </a:xfrm>
            <a:custGeom>
              <a:avLst/>
              <a:gdLst/>
              <a:ahLst/>
              <a:cxnLst>
                <a:cxn ang="0">
                  <a:pos x="2567" y="3081"/>
                </a:cxn>
                <a:cxn ang="0">
                  <a:pos x="2835" y="2380"/>
                </a:cxn>
                <a:cxn ang="0">
                  <a:pos x="2772" y="2380"/>
                </a:cxn>
                <a:cxn ang="0">
                  <a:pos x="2693" y="2543"/>
                </a:cxn>
                <a:cxn ang="0">
                  <a:pos x="2567" y="2673"/>
                </a:cxn>
                <a:cxn ang="0">
                  <a:pos x="2394" y="2755"/>
                </a:cxn>
                <a:cxn ang="0">
                  <a:pos x="2221" y="2820"/>
                </a:cxn>
                <a:cxn ang="0">
                  <a:pos x="2032" y="2869"/>
                </a:cxn>
                <a:cxn ang="0">
                  <a:pos x="1827" y="2885"/>
                </a:cxn>
                <a:cxn ang="0">
                  <a:pos x="1559" y="2902"/>
                </a:cxn>
                <a:cxn ang="0">
                  <a:pos x="268" y="2902"/>
                </a:cxn>
                <a:cxn ang="0">
                  <a:pos x="1354" y="1581"/>
                </a:cxn>
                <a:cxn ang="0">
                  <a:pos x="1370" y="1565"/>
                </a:cxn>
                <a:cxn ang="0">
                  <a:pos x="1370" y="1549"/>
                </a:cxn>
                <a:cxn ang="0">
                  <a:pos x="1386" y="1549"/>
                </a:cxn>
                <a:cxn ang="0">
                  <a:pos x="1386" y="1532"/>
                </a:cxn>
                <a:cxn ang="0">
                  <a:pos x="1370" y="1532"/>
                </a:cxn>
                <a:cxn ang="0">
                  <a:pos x="1370" y="1516"/>
                </a:cxn>
                <a:cxn ang="0">
                  <a:pos x="378" y="97"/>
                </a:cxn>
                <a:cxn ang="0">
                  <a:pos x="1543" y="97"/>
                </a:cxn>
                <a:cxn ang="0">
                  <a:pos x="1732" y="114"/>
                </a:cxn>
                <a:cxn ang="0">
                  <a:pos x="1890" y="114"/>
                </a:cxn>
                <a:cxn ang="0">
                  <a:pos x="1984" y="130"/>
                </a:cxn>
                <a:cxn ang="0">
                  <a:pos x="2032" y="146"/>
                </a:cxn>
                <a:cxn ang="0">
                  <a:pos x="2173" y="163"/>
                </a:cxn>
                <a:cxn ang="0">
                  <a:pos x="2331" y="212"/>
                </a:cxn>
                <a:cxn ang="0">
                  <a:pos x="2504" y="309"/>
                </a:cxn>
                <a:cxn ang="0">
                  <a:pos x="2583" y="358"/>
                </a:cxn>
                <a:cxn ang="0">
                  <a:pos x="2693" y="472"/>
                </a:cxn>
                <a:cxn ang="0">
                  <a:pos x="2772" y="619"/>
                </a:cxn>
                <a:cxn ang="0">
                  <a:pos x="2835" y="619"/>
                </a:cxn>
                <a:cxn ang="0">
                  <a:pos x="2567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1118" y="1679"/>
                </a:cxn>
                <a:cxn ang="0">
                  <a:pos x="16" y="3016"/>
                </a:cxn>
                <a:cxn ang="0">
                  <a:pos x="0" y="3048"/>
                </a:cxn>
                <a:cxn ang="0">
                  <a:pos x="0" y="3081"/>
                </a:cxn>
                <a:cxn ang="0">
                  <a:pos x="47" y="3081"/>
                </a:cxn>
                <a:cxn ang="0">
                  <a:pos x="2567" y="3081"/>
                </a:cxn>
              </a:cxnLst>
              <a:rect l="0" t="0" r="r" b="b"/>
              <a:pathLst>
                <a:path w="2835" h="3081">
                  <a:moveTo>
                    <a:pt x="2567" y="3081"/>
                  </a:moveTo>
                  <a:lnTo>
                    <a:pt x="2835" y="2380"/>
                  </a:lnTo>
                  <a:lnTo>
                    <a:pt x="2772" y="2380"/>
                  </a:lnTo>
                  <a:lnTo>
                    <a:pt x="2693" y="2543"/>
                  </a:lnTo>
                  <a:lnTo>
                    <a:pt x="2567" y="2673"/>
                  </a:lnTo>
                  <a:lnTo>
                    <a:pt x="2394" y="2755"/>
                  </a:lnTo>
                  <a:lnTo>
                    <a:pt x="2221" y="2820"/>
                  </a:lnTo>
                  <a:lnTo>
                    <a:pt x="2032" y="2869"/>
                  </a:lnTo>
                  <a:lnTo>
                    <a:pt x="1827" y="2885"/>
                  </a:lnTo>
                  <a:lnTo>
                    <a:pt x="1559" y="2902"/>
                  </a:lnTo>
                  <a:lnTo>
                    <a:pt x="268" y="2902"/>
                  </a:lnTo>
                  <a:lnTo>
                    <a:pt x="1354" y="1581"/>
                  </a:lnTo>
                  <a:lnTo>
                    <a:pt x="1370" y="1565"/>
                  </a:lnTo>
                  <a:lnTo>
                    <a:pt x="1370" y="1549"/>
                  </a:lnTo>
                  <a:lnTo>
                    <a:pt x="1386" y="1549"/>
                  </a:lnTo>
                  <a:lnTo>
                    <a:pt x="1386" y="1532"/>
                  </a:lnTo>
                  <a:lnTo>
                    <a:pt x="1370" y="1532"/>
                  </a:lnTo>
                  <a:lnTo>
                    <a:pt x="1370" y="1516"/>
                  </a:lnTo>
                  <a:lnTo>
                    <a:pt x="378" y="97"/>
                  </a:lnTo>
                  <a:lnTo>
                    <a:pt x="1543" y="97"/>
                  </a:lnTo>
                  <a:lnTo>
                    <a:pt x="1732" y="114"/>
                  </a:lnTo>
                  <a:lnTo>
                    <a:pt x="1890" y="114"/>
                  </a:lnTo>
                  <a:lnTo>
                    <a:pt x="1984" y="130"/>
                  </a:lnTo>
                  <a:lnTo>
                    <a:pt x="2032" y="146"/>
                  </a:lnTo>
                  <a:lnTo>
                    <a:pt x="2173" y="163"/>
                  </a:lnTo>
                  <a:lnTo>
                    <a:pt x="2331" y="212"/>
                  </a:lnTo>
                  <a:lnTo>
                    <a:pt x="2504" y="309"/>
                  </a:lnTo>
                  <a:lnTo>
                    <a:pt x="2583" y="358"/>
                  </a:lnTo>
                  <a:lnTo>
                    <a:pt x="2693" y="472"/>
                  </a:lnTo>
                  <a:lnTo>
                    <a:pt x="2772" y="619"/>
                  </a:lnTo>
                  <a:lnTo>
                    <a:pt x="2835" y="619"/>
                  </a:lnTo>
                  <a:lnTo>
                    <a:pt x="2567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1118" y="1679"/>
                  </a:lnTo>
                  <a:lnTo>
                    <a:pt x="16" y="3016"/>
                  </a:lnTo>
                  <a:lnTo>
                    <a:pt x="0" y="3048"/>
                  </a:lnTo>
                  <a:lnTo>
                    <a:pt x="0" y="3081"/>
                  </a:lnTo>
                  <a:lnTo>
                    <a:pt x="47" y="3081"/>
                  </a:lnTo>
                  <a:lnTo>
                    <a:pt x="2567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0" name="Freeform 378"/>
            <p:cNvSpPr>
              <a:spLocks/>
            </p:cNvSpPr>
            <p:nvPr/>
          </p:nvSpPr>
          <p:spPr bwMode="auto">
            <a:xfrm>
              <a:off x="14539" y="7571"/>
              <a:ext cx="913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1" y="701"/>
                </a:cxn>
                <a:cxn ang="0">
                  <a:pos x="204" y="685"/>
                </a:cxn>
                <a:cxn ang="0">
                  <a:pos x="220" y="636"/>
                </a:cxn>
                <a:cxn ang="0">
                  <a:pos x="236" y="570"/>
                </a:cxn>
                <a:cxn ang="0">
                  <a:pos x="267" y="473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6" y="228"/>
                </a:cxn>
                <a:cxn ang="0">
                  <a:pos x="393" y="147"/>
                </a:cxn>
                <a:cxn ang="0">
                  <a:pos x="519" y="49"/>
                </a:cxn>
                <a:cxn ang="0">
                  <a:pos x="645" y="65"/>
                </a:cxn>
                <a:cxn ang="0">
                  <a:pos x="661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2"/>
                </a:cxn>
                <a:cxn ang="0">
                  <a:pos x="598" y="652"/>
                </a:cxn>
                <a:cxn ang="0">
                  <a:pos x="661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3" y="505"/>
                </a:cxn>
                <a:cxn ang="0">
                  <a:pos x="882" y="440"/>
                </a:cxn>
                <a:cxn ang="0">
                  <a:pos x="866" y="473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6"/>
                </a:cxn>
                <a:cxn ang="0">
                  <a:pos x="693" y="522"/>
                </a:cxn>
                <a:cxn ang="0">
                  <a:pos x="740" y="391"/>
                </a:cxn>
                <a:cxn ang="0">
                  <a:pos x="787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2" y="0"/>
                </a:cxn>
                <a:cxn ang="0">
                  <a:pos x="362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31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4" y="114"/>
                </a:cxn>
                <a:cxn ang="0">
                  <a:pos x="141" y="49"/>
                </a:cxn>
                <a:cxn ang="0">
                  <a:pos x="220" y="65"/>
                </a:cxn>
                <a:cxn ang="0">
                  <a:pos x="204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3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1" y="701"/>
                  </a:lnTo>
                  <a:lnTo>
                    <a:pt x="173" y="701"/>
                  </a:lnTo>
                  <a:lnTo>
                    <a:pt x="204" y="685"/>
                  </a:lnTo>
                  <a:lnTo>
                    <a:pt x="220" y="668"/>
                  </a:lnTo>
                  <a:lnTo>
                    <a:pt x="220" y="636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7" y="473"/>
                  </a:lnTo>
                  <a:lnTo>
                    <a:pt x="267" y="424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0" y="244"/>
                  </a:lnTo>
                  <a:lnTo>
                    <a:pt x="346" y="228"/>
                  </a:lnTo>
                  <a:lnTo>
                    <a:pt x="362" y="195"/>
                  </a:lnTo>
                  <a:lnTo>
                    <a:pt x="393" y="147"/>
                  </a:lnTo>
                  <a:lnTo>
                    <a:pt x="425" y="114"/>
                  </a:lnTo>
                  <a:lnTo>
                    <a:pt x="519" y="49"/>
                  </a:lnTo>
                  <a:lnTo>
                    <a:pt x="614" y="49"/>
                  </a:lnTo>
                  <a:lnTo>
                    <a:pt x="645" y="65"/>
                  </a:lnTo>
                  <a:lnTo>
                    <a:pt x="661" y="98"/>
                  </a:lnTo>
                  <a:lnTo>
                    <a:pt x="661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1" y="277"/>
                  </a:lnTo>
                  <a:lnTo>
                    <a:pt x="614" y="391"/>
                  </a:lnTo>
                  <a:lnTo>
                    <a:pt x="582" y="489"/>
                  </a:lnTo>
                  <a:lnTo>
                    <a:pt x="567" y="522"/>
                  </a:lnTo>
                  <a:lnTo>
                    <a:pt x="567" y="619"/>
                  </a:lnTo>
                  <a:lnTo>
                    <a:pt x="598" y="652"/>
                  </a:lnTo>
                  <a:lnTo>
                    <a:pt x="614" y="685"/>
                  </a:lnTo>
                  <a:lnTo>
                    <a:pt x="661" y="701"/>
                  </a:lnTo>
                  <a:lnTo>
                    <a:pt x="708" y="701"/>
                  </a:lnTo>
                  <a:lnTo>
                    <a:pt x="803" y="668"/>
                  </a:lnTo>
                  <a:lnTo>
                    <a:pt x="834" y="636"/>
                  </a:lnTo>
                  <a:lnTo>
                    <a:pt x="866" y="587"/>
                  </a:lnTo>
                  <a:lnTo>
                    <a:pt x="897" y="554"/>
                  </a:lnTo>
                  <a:lnTo>
                    <a:pt x="913" y="505"/>
                  </a:lnTo>
                  <a:lnTo>
                    <a:pt x="913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3"/>
                  </a:lnTo>
                  <a:lnTo>
                    <a:pt x="834" y="538"/>
                  </a:lnTo>
                  <a:lnTo>
                    <a:pt x="819" y="587"/>
                  </a:lnTo>
                  <a:lnTo>
                    <a:pt x="787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6"/>
                  </a:lnTo>
                  <a:lnTo>
                    <a:pt x="677" y="554"/>
                  </a:lnTo>
                  <a:lnTo>
                    <a:pt x="693" y="522"/>
                  </a:lnTo>
                  <a:lnTo>
                    <a:pt x="708" y="473"/>
                  </a:lnTo>
                  <a:lnTo>
                    <a:pt x="740" y="391"/>
                  </a:lnTo>
                  <a:lnTo>
                    <a:pt x="771" y="277"/>
                  </a:lnTo>
                  <a:lnTo>
                    <a:pt x="787" y="179"/>
                  </a:lnTo>
                  <a:lnTo>
                    <a:pt x="787" y="130"/>
                  </a:lnTo>
                  <a:lnTo>
                    <a:pt x="756" y="81"/>
                  </a:lnTo>
                  <a:lnTo>
                    <a:pt x="740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2" y="0"/>
                  </a:lnTo>
                  <a:lnTo>
                    <a:pt x="456" y="32"/>
                  </a:lnTo>
                  <a:lnTo>
                    <a:pt x="362" y="98"/>
                  </a:lnTo>
                  <a:lnTo>
                    <a:pt x="330" y="147"/>
                  </a:lnTo>
                  <a:lnTo>
                    <a:pt x="315" y="98"/>
                  </a:lnTo>
                  <a:lnTo>
                    <a:pt x="283" y="32"/>
                  </a:lnTo>
                  <a:lnTo>
                    <a:pt x="252" y="16"/>
                  </a:lnTo>
                  <a:lnTo>
                    <a:pt x="204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1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7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41" y="49"/>
                  </a:lnTo>
                  <a:lnTo>
                    <a:pt x="204" y="49"/>
                  </a:lnTo>
                  <a:lnTo>
                    <a:pt x="220" y="65"/>
                  </a:lnTo>
                  <a:lnTo>
                    <a:pt x="220" y="179"/>
                  </a:lnTo>
                  <a:lnTo>
                    <a:pt x="204" y="212"/>
                  </a:lnTo>
                  <a:lnTo>
                    <a:pt x="204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1" name="Freeform 379"/>
            <p:cNvSpPr>
              <a:spLocks noEditPoints="1"/>
            </p:cNvSpPr>
            <p:nvPr/>
          </p:nvSpPr>
          <p:spPr bwMode="auto">
            <a:xfrm>
              <a:off x="15641" y="7669"/>
              <a:ext cx="1087" cy="407"/>
            </a:xfrm>
            <a:custGeom>
              <a:avLst/>
              <a:gdLst/>
              <a:ahLst/>
              <a:cxnLst>
                <a:cxn ang="0">
                  <a:pos x="1040" y="65"/>
                </a:cxn>
                <a:cxn ang="0">
                  <a:pos x="1071" y="65"/>
                </a:cxn>
                <a:cxn ang="0">
                  <a:pos x="1087" y="49"/>
                </a:cxn>
                <a:cxn ang="0">
                  <a:pos x="1087" y="16"/>
                </a:cxn>
                <a:cxn ang="0">
                  <a:pos x="1071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7" y="65"/>
                </a:cxn>
                <a:cxn ang="0">
                  <a:pos x="1040" y="65"/>
                </a:cxn>
                <a:cxn ang="0">
                  <a:pos x="1040" y="407"/>
                </a:cxn>
                <a:cxn ang="0">
                  <a:pos x="1071" y="407"/>
                </a:cxn>
                <a:cxn ang="0">
                  <a:pos x="1087" y="391"/>
                </a:cxn>
                <a:cxn ang="0">
                  <a:pos x="1087" y="342"/>
                </a:cxn>
                <a:cxn ang="0">
                  <a:pos x="1071" y="342"/>
                </a:cxn>
                <a:cxn ang="0">
                  <a:pos x="1055" y="326"/>
                </a:cxn>
                <a:cxn ang="0">
                  <a:pos x="32" y="326"/>
                </a:cxn>
                <a:cxn ang="0">
                  <a:pos x="16" y="342"/>
                </a:cxn>
                <a:cxn ang="0">
                  <a:pos x="0" y="342"/>
                </a:cxn>
                <a:cxn ang="0">
                  <a:pos x="0" y="391"/>
                </a:cxn>
                <a:cxn ang="0">
                  <a:pos x="16" y="407"/>
                </a:cxn>
                <a:cxn ang="0">
                  <a:pos x="47" y="407"/>
                </a:cxn>
                <a:cxn ang="0">
                  <a:pos x="1040" y="407"/>
                </a:cxn>
              </a:cxnLst>
              <a:rect l="0" t="0" r="r" b="b"/>
              <a:pathLst>
                <a:path w="1087" h="407">
                  <a:moveTo>
                    <a:pt x="1040" y="65"/>
                  </a:moveTo>
                  <a:lnTo>
                    <a:pt x="1071" y="65"/>
                  </a:lnTo>
                  <a:lnTo>
                    <a:pt x="1087" y="49"/>
                  </a:lnTo>
                  <a:lnTo>
                    <a:pt x="1087" y="16"/>
                  </a:lnTo>
                  <a:lnTo>
                    <a:pt x="1071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7" y="65"/>
                  </a:lnTo>
                  <a:lnTo>
                    <a:pt x="1040" y="65"/>
                  </a:lnTo>
                  <a:close/>
                  <a:moveTo>
                    <a:pt x="1040" y="407"/>
                  </a:moveTo>
                  <a:lnTo>
                    <a:pt x="1071" y="407"/>
                  </a:lnTo>
                  <a:lnTo>
                    <a:pt x="1087" y="391"/>
                  </a:lnTo>
                  <a:lnTo>
                    <a:pt x="1087" y="342"/>
                  </a:lnTo>
                  <a:lnTo>
                    <a:pt x="1071" y="342"/>
                  </a:lnTo>
                  <a:lnTo>
                    <a:pt x="1055" y="326"/>
                  </a:lnTo>
                  <a:lnTo>
                    <a:pt x="32" y="326"/>
                  </a:lnTo>
                  <a:lnTo>
                    <a:pt x="16" y="342"/>
                  </a:lnTo>
                  <a:lnTo>
                    <a:pt x="0" y="342"/>
                  </a:lnTo>
                  <a:lnTo>
                    <a:pt x="0" y="391"/>
                  </a:lnTo>
                  <a:lnTo>
                    <a:pt x="16" y="407"/>
                  </a:lnTo>
                  <a:lnTo>
                    <a:pt x="47" y="407"/>
                  </a:lnTo>
                  <a:lnTo>
                    <a:pt x="1040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2" name="Freeform 380"/>
            <p:cNvSpPr>
              <a:spLocks/>
            </p:cNvSpPr>
            <p:nvPr/>
          </p:nvSpPr>
          <p:spPr bwMode="auto">
            <a:xfrm>
              <a:off x="16917" y="7228"/>
              <a:ext cx="693" cy="1060"/>
            </a:xfrm>
            <a:custGeom>
              <a:avLst/>
              <a:gdLst/>
              <a:ahLst/>
              <a:cxnLst>
                <a:cxn ang="0">
                  <a:pos x="378" y="522"/>
                </a:cxn>
                <a:cxn ang="0">
                  <a:pos x="472" y="571"/>
                </a:cxn>
                <a:cxn ang="0">
                  <a:pos x="519" y="685"/>
                </a:cxn>
                <a:cxn ang="0">
                  <a:pos x="504" y="897"/>
                </a:cxn>
                <a:cxn ang="0">
                  <a:pos x="441" y="979"/>
                </a:cxn>
                <a:cxn ang="0">
                  <a:pos x="299" y="1011"/>
                </a:cxn>
                <a:cxn ang="0">
                  <a:pos x="205" y="995"/>
                </a:cxn>
                <a:cxn ang="0">
                  <a:pos x="110" y="946"/>
                </a:cxn>
                <a:cxn ang="0">
                  <a:pos x="110" y="897"/>
                </a:cxn>
                <a:cxn ang="0">
                  <a:pos x="157" y="865"/>
                </a:cxn>
                <a:cxn ang="0">
                  <a:pos x="173" y="816"/>
                </a:cxn>
                <a:cxn ang="0">
                  <a:pos x="126" y="734"/>
                </a:cxn>
                <a:cxn ang="0">
                  <a:pos x="31" y="750"/>
                </a:cxn>
                <a:cxn ang="0">
                  <a:pos x="31" y="913"/>
                </a:cxn>
                <a:cxn ang="0">
                  <a:pos x="205" y="1044"/>
                </a:cxn>
                <a:cxn ang="0">
                  <a:pos x="472" y="1028"/>
                </a:cxn>
                <a:cxn ang="0">
                  <a:pos x="661" y="865"/>
                </a:cxn>
                <a:cxn ang="0">
                  <a:pos x="661" y="653"/>
                </a:cxn>
                <a:cxn ang="0">
                  <a:pos x="425" y="490"/>
                </a:cxn>
                <a:cxn ang="0">
                  <a:pos x="614" y="310"/>
                </a:cxn>
                <a:cxn ang="0">
                  <a:pos x="598" y="98"/>
                </a:cxn>
                <a:cxn ang="0">
                  <a:pos x="346" y="0"/>
                </a:cxn>
                <a:cxn ang="0">
                  <a:pos x="94" y="98"/>
                </a:cxn>
                <a:cxn ang="0">
                  <a:pos x="47" y="245"/>
                </a:cxn>
                <a:cxn ang="0">
                  <a:pos x="94" y="278"/>
                </a:cxn>
                <a:cxn ang="0">
                  <a:pos x="157" y="294"/>
                </a:cxn>
                <a:cxn ang="0">
                  <a:pos x="205" y="212"/>
                </a:cxn>
                <a:cxn ang="0">
                  <a:pos x="126" y="131"/>
                </a:cxn>
                <a:cxn ang="0">
                  <a:pos x="205" y="66"/>
                </a:cxn>
                <a:cxn ang="0">
                  <a:pos x="362" y="49"/>
                </a:cxn>
                <a:cxn ang="0">
                  <a:pos x="425" y="66"/>
                </a:cxn>
                <a:cxn ang="0">
                  <a:pos x="488" y="163"/>
                </a:cxn>
                <a:cxn ang="0">
                  <a:pos x="472" y="343"/>
                </a:cxn>
                <a:cxn ang="0">
                  <a:pos x="409" y="424"/>
                </a:cxn>
                <a:cxn ang="0">
                  <a:pos x="330" y="457"/>
                </a:cxn>
                <a:cxn ang="0">
                  <a:pos x="220" y="473"/>
                </a:cxn>
                <a:cxn ang="0">
                  <a:pos x="220" y="506"/>
                </a:cxn>
                <a:cxn ang="0">
                  <a:pos x="330" y="506"/>
                </a:cxn>
              </a:cxnLst>
              <a:rect l="0" t="0" r="r" b="b"/>
              <a:pathLst>
                <a:path w="693" h="1060">
                  <a:moveTo>
                    <a:pt x="330" y="506"/>
                  </a:moveTo>
                  <a:lnTo>
                    <a:pt x="378" y="522"/>
                  </a:lnTo>
                  <a:lnTo>
                    <a:pt x="441" y="538"/>
                  </a:lnTo>
                  <a:lnTo>
                    <a:pt x="472" y="571"/>
                  </a:lnTo>
                  <a:lnTo>
                    <a:pt x="504" y="620"/>
                  </a:lnTo>
                  <a:lnTo>
                    <a:pt x="519" y="685"/>
                  </a:lnTo>
                  <a:lnTo>
                    <a:pt x="535" y="767"/>
                  </a:lnTo>
                  <a:lnTo>
                    <a:pt x="504" y="897"/>
                  </a:lnTo>
                  <a:lnTo>
                    <a:pt x="488" y="946"/>
                  </a:lnTo>
                  <a:lnTo>
                    <a:pt x="441" y="979"/>
                  </a:lnTo>
                  <a:lnTo>
                    <a:pt x="378" y="1011"/>
                  </a:lnTo>
                  <a:lnTo>
                    <a:pt x="299" y="1011"/>
                  </a:lnTo>
                  <a:lnTo>
                    <a:pt x="252" y="995"/>
                  </a:lnTo>
                  <a:lnTo>
                    <a:pt x="205" y="995"/>
                  </a:lnTo>
                  <a:lnTo>
                    <a:pt x="157" y="962"/>
                  </a:lnTo>
                  <a:lnTo>
                    <a:pt x="110" y="946"/>
                  </a:lnTo>
                  <a:lnTo>
                    <a:pt x="79" y="897"/>
                  </a:lnTo>
                  <a:lnTo>
                    <a:pt x="110" y="897"/>
                  </a:lnTo>
                  <a:lnTo>
                    <a:pt x="142" y="881"/>
                  </a:lnTo>
                  <a:lnTo>
                    <a:pt x="157" y="865"/>
                  </a:lnTo>
                  <a:lnTo>
                    <a:pt x="173" y="832"/>
                  </a:lnTo>
                  <a:lnTo>
                    <a:pt x="173" y="816"/>
                  </a:lnTo>
                  <a:lnTo>
                    <a:pt x="157" y="767"/>
                  </a:lnTo>
                  <a:lnTo>
                    <a:pt x="126" y="734"/>
                  </a:lnTo>
                  <a:lnTo>
                    <a:pt x="47" y="734"/>
                  </a:lnTo>
                  <a:lnTo>
                    <a:pt x="31" y="750"/>
                  </a:lnTo>
                  <a:lnTo>
                    <a:pt x="0" y="816"/>
                  </a:lnTo>
                  <a:lnTo>
                    <a:pt x="31" y="913"/>
                  </a:lnTo>
                  <a:lnTo>
                    <a:pt x="110" y="995"/>
                  </a:lnTo>
                  <a:lnTo>
                    <a:pt x="205" y="1044"/>
                  </a:lnTo>
                  <a:lnTo>
                    <a:pt x="330" y="1060"/>
                  </a:lnTo>
                  <a:lnTo>
                    <a:pt x="472" y="1028"/>
                  </a:lnTo>
                  <a:lnTo>
                    <a:pt x="582" y="962"/>
                  </a:lnTo>
                  <a:lnTo>
                    <a:pt x="661" y="865"/>
                  </a:lnTo>
                  <a:lnTo>
                    <a:pt x="693" y="767"/>
                  </a:lnTo>
                  <a:lnTo>
                    <a:pt x="661" y="653"/>
                  </a:lnTo>
                  <a:lnTo>
                    <a:pt x="567" y="538"/>
                  </a:lnTo>
                  <a:lnTo>
                    <a:pt x="425" y="490"/>
                  </a:lnTo>
                  <a:lnTo>
                    <a:pt x="551" y="408"/>
                  </a:lnTo>
                  <a:lnTo>
                    <a:pt x="614" y="310"/>
                  </a:lnTo>
                  <a:lnTo>
                    <a:pt x="645" y="212"/>
                  </a:lnTo>
                  <a:lnTo>
                    <a:pt x="598" y="98"/>
                  </a:lnTo>
                  <a:lnTo>
                    <a:pt x="488" y="33"/>
                  </a:lnTo>
                  <a:lnTo>
                    <a:pt x="346" y="0"/>
                  </a:lnTo>
                  <a:lnTo>
                    <a:pt x="189" y="33"/>
                  </a:lnTo>
                  <a:lnTo>
                    <a:pt x="94" y="98"/>
                  </a:lnTo>
                  <a:lnTo>
                    <a:pt x="47" y="212"/>
                  </a:lnTo>
                  <a:lnTo>
                    <a:pt x="47" y="245"/>
                  </a:lnTo>
                  <a:lnTo>
                    <a:pt x="63" y="278"/>
                  </a:lnTo>
                  <a:lnTo>
                    <a:pt x="94" y="278"/>
                  </a:lnTo>
                  <a:lnTo>
                    <a:pt x="126" y="294"/>
                  </a:lnTo>
                  <a:lnTo>
                    <a:pt x="157" y="294"/>
                  </a:lnTo>
                  <a:lnTo>
                    <a:pt x="205" y="245"/>
                  </a:lnTo>
                  <a:lnTo>
                    <a:pt x="205" y="212"/>
                  </a:lnTo>
                  <a:lnTo>
                    <a:pt x="173" y="147"/>
                  </a:lnTo>
                  <a:lnTo>
                    <a:pt x="126" y="131"/>
                  </a:lnTo>
                  <a:lnTo>
                    <a:pt x="157" y="98"/>
                  </a:lnTo>
                  <a:lnTo>
                    <a:pt x="205" y="66"/>
                  </a:lnTo>
                  <a:lnTo>
                    <a:pt x="252" y="49"/>
                  </a:lnTo>
                  <a:lnTo>
                    <a:pt x="362" y="49"/>
                  </a:lnTo>
                  <a:lnTo>
                    <a:pt x="393" y="66"/>
                  </a:lnTo>
                  <a:lnTo>
                    <a:pt x="425" y="66"/>
                  </a:lnTo>
                  <a:lnTo>
                    <a:pt x="456" y="98"/>
                  </a:lnTo>
                  <a:lnTo>
                    <a:pt x="488" y="163"/>
                  </a:lnTo>
                  <a:lnTo>
                    <a:pt x="504" y="212"/>
                  </a:lnTo>
                  <a:lnTo>
                    <a:pt x="472" y="343"/>
                  </a:lnTo>
                  <a:lnTo>
                    <a:pt x="441" y="392"/>
                  </a:lnTo>
                  <a:lnTo>
                    <a:pt x="409" y="424"/>
                  </a:lnTo>
                  <a:lnTo>
                    <a:pt x="362" y="457"/>
                  </a:lnTo>
                  <a:lnTo>
                    <a:pt x="330" y="457"/>
                  </a:lnTo>
                  <a:lnTo>
                    <a:pt x="267" y="473"/>
                  </a:lnTo>
                  <a:lnTo>
                    <a:pt x="220" y="473"/>
                  </a:lnTo>
                  <a:lnTo>
                    <a:pt x="205" y="490"/>
                  </a:lnTo>
                  <a:lnTo>
                    <a:pt x="220" y="506"/>
                  </a:lnTo>
                  <a:lnTo>
                    <a:pt x="252" y="506"/>
                  </a:lnTo>
                  <a:lnTo>
                    <a:pt x="330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3" name="Freeform 381"/>
            <p:cNvSpPr>
              <a:spLocks/>
            </p:cNvSpPr>
            <p:nvPr/>
          </p:nvSpPr>
          <p:spPr bwMode="auto">
            <a:xfrm>
              <a:off x="18145" y="4212"/>
              <a:ext cx="851" cy="1516"/>
            </a:xfrm>
            <a:custGeom>
              <a:avLst/>
              <a:gdLst/>
              <a:ahLst/>
              <a:cxnLst>
                <a:cxn ang="0">
                  <a:pos x="851" y="1027"/>
                </a:cxn>
                <a:cxn ang="0">
                  <a:pos x="819" y="832"/>
                </a:cxn>
                <a:cxn ang="0">
                  <a:pos x="725" y="685"/>
                </a:cxn>
                <a:cxn ang="0">
                  <a:pos x="599" y="587"/>
                </a:cxn>
                <a:cxn ang="0">
                  <a:pos x="441" y="538"/>
                </a:cxn>
                <a:cxn ang="0">
                  <a:pos x="299" y="571"/>
                </a:cxn>
                <a:cxn ang="0">
                  <a:pos x="173" y="652"/>
                </a:cxn>
                <a:cxn ang="0">
                  <a:pos x="173" y="228"/>
                </a:cxn>
                <a:cxn ang="0">
                  <a:pos x="221" y="245"/>
                </a:cxn>
                <a:cxn ang="0">
                  <a:pos x="347" y="245"/>
                </a:cxn>
                <a:cxn ang="0">
                  <a:pos x="520" y="212"/>
                </a:cxn>
                <a:cxn ang="0">
                  <a:pos x="662" y="147"/>
                </a:cxn>
                <a:cxn ang="0">
                  <a:pos x="740" y="65"/>
                </a:cxn>
                <a:cxn ang="0">
                  <a:pos x="756" y="17"/>
                </a:cxn>
                <a:cxn ang="0">
                  <a:pos x="756" y="0"/>
                </a:cxn>
                <a:cxn ang="0">
                  <a:pos x="725" y="0"/>
                </a:cxn>
                <a:cxn ang="0">
                  <a:pos x="614" y="49"/>
                </a:cxn>
                <a:cxn ang="0">
                  <a:pos x="441" y="65"/>
                </a:cxn>
                <a:cxn ang="0">
                  <a:pos x="299" y="49"/>
                </a:cxn>
                <a:cxn ang="0">
                  <a:pos x="158" y="0"/>
                </a:cxn>
                <a:cxn ang="0">
                  <a:pos x="110" y="0"/>
                </a:cxn>
                <a:cxn ang="0">
                  <a:pos x="110" y="750"/>
                </a:cxn>
                <a:cxn ang="0">
                  <a:pos x="142" y="766"/>
                </a:cxn>
                <a:cxn ang="0">
                  <a:pos x="158" y="766"/>
                </a:cxn>
                <a:cxn ang="0">
                  <a:pos x="158" y="750"/>
                </a:cxn>
                <a:cxn ang="0">
                  <a:pos x="189" y="701"/>
                </a:cxn>
                <a:cxn ang="0">
                  <a:pos x="236" y="652"/>
                </a:cxn>
                <a:cxn ang="0">
                  <a:pos x="331" y="603"/>
                </a:cxn>
                <a:cxn ang="0">
                  <a:pos x="441" y="587"/>
                </a:cxn>
                <a:cxn ang="0">
                  <a:pos x="536" y="620"/>
                </a:cxn>
                <a:cxn ang="0">
                  <a:pos x="614" y="701"/>
                </a:cxn>
                <a:cxn ang="0">
                  <a:pos x="614" y="734"/>
                </a:cxn>
                <a:cxn ang="0">
                  <a:pos x="646" y="864"/>
                </a:cxn>
                <a:cxn ang="0">
                  <a:pos x="662" y="1011"/>
                </a:cxn>
                <a:cxn ang="0">
                  <a:pos x="662" y="1109"/>
                </a:cxn>
                <a:cxn ang="0">
                  <a:pos x="646" y="1207"/>
                </a:cxn>
                <a:cxn ang="0">
                  <a:pos x="567" y="1370"/>
                </a:cxn>
                <a:cxn ang="0">
                  <a:pos x="504" y="1419"/>
                </a:cxn>
                <a:cxn ang="0">
                  <a:pos x="441" y="1451"/>
                </a:cxn>
                <a:cxn ang="0">
                  <a:pos x="378" y="1451"/>
                </a:cxn>
                <a:cxn ang="0">
                  <a:pos x="236" y="1419"/>
                </a:cxn>
                <a:cxn ang="0">
                  <a:pos x="126" y="1337"/>
                </a:cxn>
                <a:cxn ang="0">
                  <a:pos x="63" y="1207"/>
                </a:cxn>
                <a:cxn ang="0">
                  <a:pos x="142" y="1207"/>
                </a:cxn>
                <a:cxn ang="0">
                  <a:pos x="173" y="1190"/>
                </a:cxn>
                <a:cxn ang="0">
                  <a:pos x="189" y="1158"/>
                </a:cxn>
                <a:cxn ang="0">
                  <a:pos x="205" y="1141"/>
                </a:cxn>
                <a:cxn ang="0">
                  <a:pos x="205" y="1076"/>
                </a:cxn>
                <a:cxn ang="0">
                  <a:pos x="173" y="1011"/>
                </a:cxn>
                <a:cxn ang="0">
                  <a:pos x="142" y="995"/>
                </a:cxn>
                <a:cxn ang="0">
                  <a:pos x="79" y="995"/>
                </a:cxn>
                <a:cxn ang="0">
                  <a:pos x="63" y="1011"/>
                </a:cxn>
                <a:cxn ang="0">
                  <a:pos x="32" y="1011"/>
                </a:cxn>
                <a:cxn ang="0">
                  <a:pos x="0" y="1076"/>
                </a:cxn>
                <a:cxn ang="0">
                  <a:pos x="0" y="1109"/>
                </a:cxn>
                <a:cxn ang="0">
                  <a:pos x="32" y="1256"/>
                </a:cxn>
                <a:cxn ang="0">
                  <a:pos x="95" y="1386"/>
                </a:cxn>
                <a:cxn ang="0">
                  <a:pos x="221" y="1484"/>
                </a:cxn>
                <a:cxn ang="0">
                  <a:pos x="378" y="1516"/>
                </a:cxn>
                <a:cxn ang="0">
                  <a:pos x="551" y="1484"/>
                </a:cxn>
                <a:cxn ang="0">
                  <a:pos x="709" y="1370"/>
                </a:cxn>
                <a:cxn ang="0">
                  <a:pos x="803" y="1223"/>
                </a:cxn>
                <a:cxn ang="0">
                  <a:pos x="851" y="1027"/>
                </a:cxn>
              </a:cxnLst>
              <a:rect l="0" t="0" r="r" b="b"/>
              <a:pathLst>
                <a:path w="851" h="1516">
                  <a:moveTo>
                    <a:pt x="851" y="1027"/>
                  </a:moveTo>
                  <a:lnTo>
                    <a:pt x="819" y="832"/>
                  </a:lnTo>
                  <a:lnTo>
                    <a:pt x="725" y="685"/>
                  </a:lnTo>
                  <a:lnTo>
                    <a:pt x="599" y="587"/>
                  </a:lnTo>
                  <a:lnTo>
                    <a:pt x="441" y="538"/>
                  </a:lnTo>
                  <a:lnTo>
                    <a:pt x="299" y="571"/>
                  </a:lnTo>
                  <a:lnTo>
                    <a:pt x="173" y="652"/>
                  </a:lnTo>
                  <a:lnTo>
                    <a:pt x="173" y="228"/>
                  </a:lnTo>
                  <a:lnTo>
                    <a:pt x="221" y="245"/>
                  </a:lnTo>
                  <a:lnTo>
                    <a:pt x="347" y="245"/>
                  </a:lnTo>
                  <a:lnTo>
                    <a:pt x="520" y="212"/>
                  </a:lnTo>
                  <a:lnTo>
                    <a:pt x="662" y="147"/>
                  </a:lnTo>
                  <a:lnTo>
                    <a:pt x="740" y="65"/>
                  </a:lnTo>
                  <a:lnTo>
                    <a:pt x="756" y="17"/>
                  </a:lnTo>
                  <a:lnTo>
                    <a:pt x="756" y="0"/>
                  </a:lnTo>
                  <a:lnTo>
                    <a:pt x="725" y="0"/>
                  </a:lnTo>
                  <a:lnTo>
                    <a:pt x="614" y="49"/>
                  </a:lnTo>
                  <a:lnTo>
                    <a:pt x="441" y="65"/>
                  </a:lnTo>
                  <a:lnTo>
                    <a:pt x="299" y="49"/>
                  </a:lnTo>
                  <a:lnTo>
                    <a:pt x="158" y="0"/>
                  </a:lnTo>
                  <a:lnTo>
                    <a:pt x="110" y="0"/>
                  </a:lnTo>
                  <a:lnTo>
                    <a:pt x="110" y="750"/>
                  </a:lnTo>
                  <a:lnTo>
                    <a:pt x="142" y="766"/>
                  </a:lnTo>
                  <a:lnTo>
                    <a:pt x="158" y="766"/>
                  </a:lnTo>
                  <a:lnTo>
                    <a:pt x="158" y="750"/>
                  </a:lnTo>
                  <a:lnTo>
                    <a:pt x="189" y="701"/>
                  </a:lnTo>
                  <a:lnTo>
                    <a:pt x="236" y="652"/>
                  </a:lnTo>
                  <a:lnTo>
                    <a:pt x="331" y="603"/>
                  </a:lnTo>
                  <a:lnTo>
                    <a:pt x="441" y="587"/>
                  </a:lnTo>
                  <a:lnTo>
                    <a:pt x="536" y="620"/>
                  </a:lnTo>
                  <a:lnTo>
                    <a:pt x="614" y="701"/>
                  </a:lnTo>
                  <a:lnTo>
                    <a:pt x="614" y="734"/>
                  </a:lnTo>
                  <a:lnTo>
                    <a:pt x="646" y="864"/>
                  </a:lnTo>
                  <a:lnTo>
                    <a:pt x="662" y="1011"/>
                  </a:lnTo>
                  <a:lnTo>
                    <a:pt x="662" y="1109"/>
                  </a:lnTo>
                  <a:lnTo>
                    <a:pt x="646" y="1207"/>
                  </a:lnTo>
                  <a:lnTo>
                    <a:pt x="567" y="1370"/>
                  </a:lnTo>
                  <a:lnTo>
                    <a:pt x="504" y="1419"/>
                  </a:lnTo>
                  <a:lnTo>
                    <a:pt x="441" y="1451"/>
                  </a:lnTo>
                  <a:lnTo>
                    <a:pt x="378" y="1451"/>
                  </a:lnTo>
                  <a:lnTo>
                    <a:pt x="236" y="1419"/>
                  </a:lnTo>
                  <a:lnTo>
                    <a:pt x="126" y="1337"/>
                  </a:lnTo>
                  <a:lnTo>
                    <a:pt x="63" y="1207"/>
                  </a:lnTo>
                  <a:lnTo>
                    <a:pt x="142" y="1207"/>
                  </a:lnTo>
                  <a:lnTo>
                    <a:pt x="173" y="1190"/>
                  </a:lnTo>
                  <a:lnTo>
                    <a:pt x="189" y="1158"/>
                  </a:lnTo>
                  <a:lnTo>
                    <a:pt x="205" y="1141"/>
                  </a:lnTo>
                  <a:lnTo>
                    <a:pt x="205" y="1076"/>
                  </a:lnTo>
                  <a:lnTo>
                    <a:pt x="173" y="1011"/>
                  </a:lnTo>
                  <a:lnTo>
                    <a:pt x="142" y="995"/>
                  </a:lnTo>
                  <a:lnTo>
                    <a:pt x="79" y="995"/>
                  </a:lnTo>
                  <a:lnTo>
                    <a:pt x="63" y="1011"/>
                  </a:lnTo>
                  <a:lnTo>
                    <a:pt x="32" y="1011"/>
                  </a:lnTo>
                  <a:lnTo>
                    <a:pt x="0" y="1076"/>
                  </a:lnTo>
                  <a:lnTo>
                    <a:pt x="0" y="1109"/>
                  </a:lnTo>
                  <a:lnTo>
                    <a:pt x="32" y="1256"/>
                  </a:lnTo>
                  <a:lnTo>
                    <a:pt x="95" y="1386"/>
                  </a:lnTo>
                  <a:lnTo>
                    <a:pt x="221" y="1484"/>
                  </a:lnTo>
                  <a:lnTo>
                    <a:pt x="378" y="1516"/>
                  </a:lnTo>
                  <a:lnTo>
                    <a:pt x="551" y="1484"/>
                  </a:lnTo>
                  <a:lnTo>
                    <a:pt x="709" y="1370"/>
                  </a:lnTo>
                  <a:lnTo>
                    <a:pt x="803" y="1223"/>
                  </a:lnTo>
                  <a:lnTo>
                    <a:pt x="851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4" name="Freeform 382"/>
            <p:cNvSpPr>
              <a:spLocks noEditPoints="1"/>
            </p:cNvSpPr>
            <p:nvPr/>
          </p:nvSpPr>
          <p:spPr bwMode="auto">
            <a:xfrm>
              <a:off x="19185" y="4701"/>
              <a:ext cx="976" cy="995"/>
            </a:xfrm>
            <a:custGeom>
              <a:avLst/>
              <a:gdLst/>
              <a:ahLst/>
              <a:cxnLst>
                <a:cxn ang="0">
                  <a:pos x="692" y="98"/>
                </a:cxn>
                <a:cxn ang="0">
                  <a:pos x="614" y="33"/>
                </a:cxn>
                <a:cxn ang="0">
                  <a:pos x="330" y="66"/>
                </a:cxn>
                <a:cxn ang="0">
                  <a:pos x="47" y="408"/>
                </a:cxn>
                <a:cxn ang="0">
                  <a:pos x="31" y="799"/>
                </a:cxn>
                <a:cxn ang="0">
                  <a:pos x="173" y="979"/>
                </a:cxn>
                <a:cxn ang="0">
                  <a:pos x="346" y="995"/>
                </a:cxn>
                <a:cxn ang="0">
                  <a:pos x="566" y="832"/>
                </a:cxn>
                <a:cxn ang="0">
                  <a:pos x="645" y="979"/>
                </a:cxn>
                <a:cxn ang="0">
                  <a:pos x="803" y="995"/>
                </a:cxn>
                <a:cxn ang="0">
                  <a:pos x="897" y="913"/>
                </a:cxn>
                <a:cxn ang="0">
                  <a:pos x="944" y="783"/>
                </a:cxn>
                <a:cxn ang="0">
                  <a:pos x="976" y="701"/>
                </a:cxn>
                <a:cxn ang="0">
                  <a:pos x="960" y="636"/>
                </a:cxn>
                <a:cxn ang="0">
                  <a:pos x="929" y="652"/>
                </a:cxn>
                <a:cxn ang="0">
                  <a:pos x="881" y="816"/>
                </a:cxn>
                <a:cxn ang="0">
                  <a:pos x="771" y="962"/>
                </a:cxn>
                <a:cxn ang="0">
                  <a:pos x="708" y="913"/>
                </a:cxn>
                <a:cxn ang="0">
                  <a:pos x="724" y="734"/>
                </a:cxn>
                <a:cxn ang="0">
                  <a:pos x="755" y="587"/>
                </a:cxn>
                <a:cxn ang="0">
                  <a:pos x="771" y="538"/>
                </a:cxn>
                <a:cxn ang="0">
                  <a:pos x="803" y="375"/>
                </a:cxn>
                <a:cxn ang="0">
                  <a:pos x="850" y="180"/>
                </a:cxn>
                <a:cxn ang="0">
                  <a:pos x="866" y="82"/>
                </a:cxn>
                <a:cxn ang="0">
                  <a:pos x="771" y="49"/>
                </a:cxn>
                <a:cxn ang="0">
                  <a:pos x="708" y="147"/>
                </a:cxn>
                <a:cxn ang="0">
                  <a:pos x="566" y="734"/>
                </a:cxn>
                <a:cxn ang="0">
                  <a:pos x="551" y="767"/>
                </a:cxn>
                <a:cxn ang="0">
                  <a:pos x="425" y="913"/>
                </a:cxn>
                <a:cxn ang="0">
                  <a:pos x="299" y="962"/>
                </a:cxn>
                <a:cxn ang="0">
                  <a:pos x="220" y="930"/>
                </a:cxn>
                <a:cxn ang="0">
                  <a:pos x="173" y="864"/>
                </a:cxn>
                <a:cxn ang="0">
                  <a:pos x="157" y="783"/>
                </a:cxn>
                <a:cxn ang="0">
                  <a:pos x="173" y="636"/>
                </a:cxn>
                <a:cxn ang="0">
                  <a:pos x="236" y="359"/>
                </a:cxn>
                <a:cxn ang="0">
                  <a:pos x="346" y="147"/>
                </a:cxn>
                <a:cxn ang="0">
                  <a:pos x="519" y="49"/>
                </a:cxn>
                <a:cxn ang="0">
                  <a:pos x="598" y="82"/>
                </a:cxn>
                <a:cxn ang="0">
                  <a:pos x="677" y="180"/>
                </a:cxn>
                <a:cxn ang="0">
                  <a:pos x="692" y="229"/>
                </a:cxn>
                <a:cxn ang="0">
                  <a:pos x="677" y="277"/>
                </a:cxn>
              </a:cxnLst>
              <a:rect l="0" t="0" r="r" b="b"/>
              <a:pathLst>
                <a:path w="976" h="995">
                  <a:moveTo>
                    <a:pt x="708" y="147"/>
                  </a:moveTo>
                  <a:lnTo>
                    <a:pt x="692" y="98"/>
                  </a:lnTo>
                  <a:lnTo>
                    <a:pt x="661" y="66"/>
                  </a:lnTo>
                  <a:lnTo>
                    <a:pt x="614" y="33"/>
                  </a:lnTo>
                  <a:lnTo>
                    <a:pt x="519" y="0"/>
                  </a:lnTo>
                  <a:lnTo>
                    <a:pt x="330" y="66"/>
                  </a:lnTo>
                  <a:lnTo>
                    <a:pt x="173" y="212"/>
                  </a:lnTo>
                  <a:lnTo>
                    <a:pt x="47" y="408"/>
                  </a:lnTo>
                  <a:lnTo>
                    <a:pt x="0" y="652"/>
                  </a:lnTo>
                  <a:lnTo>
                    <a:pt x="31" y="799"/>
                  </a:lnTo>
                  <a:lnTo>
                    <a:pt x="78" y="897"/>
                  </a:lnTo>
                  <a:lnTo>
                    <a:pt x="173" y="979"/>
                  </a:lnTo>
                  <a:lnTo>
                    <a:pt x="283" y="995"/>
                  </a:lnTo>
                  <a:lnTo>
                    <a:pt x="346" y="995"/>
                  </a:lnTo>
                  <a:lnTo>
                    <a:pt x="441" y="946"/>
                  </a:lnTo>
                  <a:lnTo>
                    <a:pt x="566" y="832"/>
                  </a:lnTo>
                  <a:lnTo>
                    <a:pt x="582" y="881"/>
                  </a:lnTo>
                  <a:lnTo>
                    <a:pt x="645" y="979"/>
                  </a:lnTo>
                  <a:lnTo>
                    <a:pt x="708" y="995"/>
                  </a:lnTo>
                  <a:lnTo>
                    <a:pt x="803" y="995"/>
                  </a:lnTo>
                  <a:lnTo>
                    <a:pt x="866" y="962"/>
                  </a:lnTo>
                  <a:lnTo>
                    <a:pt x="897" y="913"/>
                  </a:lnTo>
                  <a:lnTo>
                    <a:pt x="913" y="881"/>
                  </a:lnTo>
                  <a:lnTo>
                    <a:pt x="944" y="783"/>
                  </a:lnTo>
                  <a:lnTo>
                    <a:pt x="960" y="750"/>
                  </a:lnTo>
                  <a:lnTo>
                    <a:pt x="976" y="701"/>
                  </a:lnTo>
                  <a:lnTo>
                    <a:pt x="976" y="652"/>
                  </a:lnTo>
                  <a:lnTo>
                    <a:pt x="960" y="636"/>
                  </a:lnTo>
                  <a:lnTo>
                    <a:pt x="944" y="636"/>
                  </a:lnTo>
                  <a:lnTo>
                    <a:pt x="929" y="652"/>
                  </a:lnTo>
                  <a:lnTo>
                    <a:pt x="929" y="685"/>
                  </a:lnTo>
                  <a:lnTo>
                    <a:pt x="881" y="816"/>
                  </a:lnTo>
                  <a:lnTo>
                    <a:pt x="834" y="913"/>
                  </a:lnTo>
                  <a:lnTo>
                    <a:pt x="771" y="962"/>
                  </a:lnTo>
                  <a:lnTo>
                    <a:pt x="740" y="946"/>
                  </a:lnTo>
                  <a:lnTo>
                    <a:pt x="708" y="913"/>
                  </a:lnTo>
                  <a:lnTo>
                    <a:pt x="708" y="767"/>
                  </a:lnTo>
                  <a:lnTo>
                    <a:pt x="724" y="734"/>
                  </a:lnTo>
                  <a:lnTo>
                    <a:pt x="724" y="685"/>
                  </a:lnTo>
                  <a:lnTo>
                    <a:pt x="755" y="587"/>
                  </a:lnTo>
                  <a:lnTo>
                    <a:pt x="755" y="571"/>
                  </a:lnTo>
                  <a:lnTo>
                    <a:pt x="771" y="538"/>
                  </a:lnTo>
                  <a:lnTo>
                    <a:pt x="771" y="489"/>
                  </a:lnTo>
                  <a:lnTo>
                    <a:pt x="803" y="375"/>
                  </a:lnTo>
                  <a:lnTo>
                    <a:pt x="818" y="294"/>
                  </a:lnTo>
                  <a:lnTo>
                    <a:pt x="850" y="180"/>
                  </a:lnTo>
                  <a:lnTo>
                    <a:pt x="866" y="147"/>
                  </a:lnTo>
                  <a:lnTo>
                    <a:pt x="866" y="82"/>
                  </a:lnTo>
                  <a:lnTo>
                    <a:pt x="834" y="49"/>
                  </a:lnTo>
                  <a:lnTo>
                    <a:pt x="771" y="49"/>
                  </a:lnTo>
                  <a:lnTo>
                    <a:pt x="740" y="82"/>
                  </a:lnTo>
                  <a:lnTo>
                    <a:pt x="708" y="147"/>
                  </a:lnTo>
                  <a:close/>
                  <a:moveTo>
                    <a:pt x="582" y="718"/>
                  </a:moveTo>
                  <a:lnTo>
                    <a:pt x="566" y="734"/>
                  </a:lnTo>
                  <a:lnTo>
                    <a:pt x="566" y="750"/>
                  </a:lnTo>
                  <a:lnTo>
                    <a:pt x="551" y="767"/>
                  </a:lnTo>
                  <a:lnTo>
                    <a:pt x="535" y="799"/>
                  </a:lnTo>
                  <a:lnTo>
                    <a:pt x="425" y="913"/>
                  </a:lnTo>
                  <a:lnTo>
                    <a:pt x="330" y="946"/>
                  </a:lnTo>
                  <a:lnTo>
                    <a:pt x="299" y="962"/>
                  </a:lnTo>
                  <a:lnTo>
                    <a:pt x="252" y="946"/>
                  </a:lnTo>
                  <a:lnTo>
                    <a:pt x="220" y="930"/>
                  </a:lnTo>
                  <a:lnTo>
                    <a:pt x="189" y="897"/>
                  </a:lnTo>
                  <a:lnTo>
                    <a:pt x="173" y="864"/>
                  </a:lnTo>
                  <a:lnTo>
                    <a:pt x="173" y="832"/>
                  </a:lnTo>
                  <a:lnTo>
                    <a:pt x="157" y="783"/>
                  </a:lnTo>
                  <a:lnTo>
                    <a:pt x="157" y="750"/>
                  </a:lnTo>
                  <a:lnTo>
                    <a:pt x="173" y="636"/>
                  </a:lnTo>
                  <a:lnTo>
                    <a:pt x="204" y="506"/>
                  </a:lnTo>
                  <a:lnTo>
                    <a:pt x="236" y="359"/>
                  </a:lnTo>
                  <a:lnTo>
                    <a:pt x="267" y="261"/>
                  </a:lnTo>
                  <a:lnTo>
                    <a:pt x="346" y="147"/>
                  </a:lnTo>
                  <a:lnTo>
                    <a:pt x="441" y="82"/>
                  </a:lnTo>
                  <a:lnTo>
                    <a:pt x="519" y="49"/>
                  </a:lnTo>
                  <a:lnTo>
                    <a:pt x="566" y="66"/>
                  </a:lnTo>
                  <a:lnTo>
                    <a:pt x="598" y="82"/>
                  </a:lnTo>
                  <a:lnTo>
                    <a:pt x="661" y="147"/>
                  </a:lnTo>
                  <a:lnTo>
                    <a:pt x="677" y="180"/>
                  </a:lnTo>
                  <a:lnTo>
                    <a:pt x="677" y="212"/>
                  </a:lnTo>
                  <a:lnTo>
                    <a:pt x="692" y="229"/>
                  </a:lnTo>
                  <a:lnTo>
                    <a:pt x="692" y="245"/>
                  </a:lnTo>
                  <a:lnTo>
                    <a:pt x="677" y="277"/>
                  </a:lnTo>
                  <a:lnTo>
                    <a:pt x="582" y="7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5" name="Freeform 383"/>
            <p:cNvSpPr>
              <a:spLocks/>
            </p:cNvSpPr>
            <p:nvPr/>
          </p:nvSpPr>
          <p:spPr bwMode="auto">
            <a:xfrm>
              <a:off x="20318" y="5305"/>
              <a:ext cx="914" cy="701"/>
            </a:xfrm>
            <a:custGeom>
              <a:avLst/>
              <a:gdLst/>
              <a:ahLst/>
              <a:cxnLst>
                <a:cxn ang="0">
                  <a:pos x="111" y="619"/>
                </a:cxn>
                <a:cxn ang="0">
                  <a:pos x="142" y="701"/>
                </a:cxn>
                <a:cxn ang="0">
                  <a:pos x="205" y="684"/>
                </a:cxn>
                <a:cxn ang="0">
                  <a:pos x="221" y="635"/>
                </a:cxn>
                <a:cxn ang="0">
                  <a:pos x="237" y="570"/>
                </a:cxn>
                <a:cxn ang="0">
                  <a:pos x="268" y="472"/>
                </a:cxn>
                <a:cxn ang="0">
                  <a:pos x="300" y="326"/>
                </a:cxn>
                <a:cxn ang="0">
                  <a:pos x="315" y="277"/>
                </a:cxn>
                <a:cxn ang="0">
                  <a:pos x="347" y="228"/>
                </a:cxn>
                <a:cxn ang="0">
                  <a:pos x="394" y="146"/>
                </a:cxn>
                <a:cxn ang="0">
                  <a:pos x="520" y="48"/>
                </a:cxn>
                <a:cxn ang="0">
                  <a:pos x="646" y="65"/>
                </a:cxn>
                <a:cxn ang="0">
                  <a:pos x="662" y="114"/>
                </a:cxn>
                <a:cxn ang="0">
                  <a:pos x="678" y="163"/>
                </a:cxn>
                <a:cxn ang="0">
                  <a:pos x="615" y="391"/>
                </a:cxn>
                <a:cxn ang="0">
                  <a:pos x="567" y="521"/>
                </a:cxn>
                <a:cxn ang="0">
                  <a:pos x="599" y="652"/>
                </a:cxn>
                <a:cxn ang="0">
                  <a:pos x="662" y="701"/>
                </a:cxn>
                <a:cxn ang="0">
                  <a:pos x="804" y="668"/>
                </a:cxn>
                <a:cxn ang="0">
                  <a:pos x="867" y="587"/>
                </a:cxn>
                <a:cxn ang="0">
                  <a:pos x="914" y="505"/>
                </a:cxn>
                <a:cxn ang="0">
                  <a:pos x="882" y="440"/>
                </a:cxn>
                <a:cxn ang="0">
                  <a:pos x="867" y="472"/>
                </a:cxn>
                <a:cxn ang="0">
                  <a:pos x="819" y="587"/>
                </a:cxn>
                <a:cxn ang="0">
                  <a:pos x="741" y="652"/>
                </a:cxn>
                <a:cxn ang="0">
                  <a:pos x="678" y="635"/>
                </a:cxn>
                <a:cxn ang="0">
                  <a:pos x="693" y="521"/>
                </a:cxn>
                <a:cxn ang="0">
                  <a:pos x="741" y="391"/>
                </a:cxn>
                <a:cxn ang="0">
                  <a:pos x="788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3" y="97"/>
                </a:cxn>
                <a:cxn ang="0">
                  <a:pos x="315" y="97"/>
                </a:cxn>
                <a:cxn ang="0">
                  <a:pos x="252" y="16"/>
                </a:cxn>
                <a:cxn ang="0">
                  <a:pos x="174" y="0"/>
                </a:cxn>
                <a:cxn ang="0">
                  <a:pos x="95" y="32"/>
                </a:cxn>
                <a:cxn ang="0">
                  <a:pos x="63" y="81"/>
                </a:cxn>
                <a:cxn ang="0">
                  <a:pos x="32" y="163"/>
                </a:cxn>
                <a:cxn ang="0">
                  <a:pos x="16" y="228"/>
                </a:cxn>
                <a:cxn ang="0">
                  <a:pos x="16" y="260"/>
                </a:cxn>
                <a:cxn ang="0">
                  <a:pos x="63" y="244"/>
                </a:cxn>
                <a:cxn ang="0">
                  <a:pos x="95" y="114"/>
                </a:cxn>
                <a:cxn ang="0">
                  <a:pos x="142" y="48"/>
                </a:cxn>
                <a:cxn ang="0">
                  <a:pos x="221" y="65"/>
                </a:cxn>
                <a:cxn ang="0">
                  <a:pos x="205" y="212"/>
                </a:cxn>
                <a:cxn ang="0">
                  <a:pos x="174" y="342"/>
                </a:cxn>
                <a:cxn ang="0">
                  <a:pos x="126" y="587"/>
                </a:cxn>
              </a:cxnLst>
              <a:rect l="0" t="0" r="r" b="b"/>
              <a:pathLst>
                <a:path w="914" h="701">
                  <a:moveTo>
                    <a:pt x="126" y="587"/>
                  </a:moveTo>
                  <a:lnTo>
                    <a:pt x="111" y="619"/>
                  </a:lnTo>
                  <a:lnTo>
                    <a:pt x="111" y="668"/>
                  </a:lnTo>
                  <a:lnTo>
                    <a:pt x="142" y="701"/>
                  </a:lnTo>
                  <a:lnTo>
                    <a:pt x="174" y="701"/>
                  </a:lnTo>
                  <a:lnTo>
                    <a:pt x="205" y="684"/>
                  </a:lnTo>
                  <a:lnTo>
                    <a:pt x="221" y="668"/>
                  </a:lnTo>
                  <a:lnTo>
                    <a:pt x="221" y="635"/>
                  </a:lnTo>
                  <a:lnTo>
                    <a:pt x="237" y="603"/>
                  </a:lnTo>
                  <a:lnTo>
                    <a:pt x="237" y="570"/>
                  </a:lnTo>
                  <a:lnTo>
                    <a:pt x="252" y="538"/>
                  </a:lnTo>
                  <a:lnTo>
                    <a:pt x="268" y="472"/>
                  </a:lnTo>
                  <a:lnTo>
                    <a:pt x="268" y="423"/>
                  </a:lnTo>
                  <a:lnTo>
                    <a:pt x="300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7" y="228"/>
                  </a:lnTo>
                  <a:lnTo>
                    <a:pt x="363" y="195"/>
                  </a:lnTo>
                  <a:lnTo>
                    <a:pt x="394" y="146"/>
                  </a:lnTo>
                  <a:lnTo>
                    <a:pt x="426" y="114"/>
                  </a:lnTo>
                  <a:lnTo>
                    <a:pt x="520" y="48"/>
                  </a:lnTo>
                  <a:lnTo>
                    <a:pt x="615" y="48"/>
                  </a:lnTo>
                  <a:lnTo>
                    <a:pt x="646" y="65"/>
                  </a:lnTo>
                  <a:lnTo>
                    <a:pt x="662" y="97"/>
                  </a:lnTo>
                  <a:lnTo>
                    <a:pt x="662" y="114"/>
                  </a:lnTo>
                  <a:lnTo>
                    <a:pt x="678" y="130"/>
                  </a:lnTo>
                  <a:lnTo>
                    <a:pt x="678" y="163"/>
                  </a:lnTo>
                  <a:lnTo>
                    <a:pt x="662" y="277"/>
                  </a:lnTo>
                  <a:lnTo>
                    <a:pt x="615" y="391"/>
                  </a:lnTo>
                  <a:lnTo>
                    <a:pt x="583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9" y="652"/>
                  </a:lnTo>
                  <a:lnTo>
                    <a:pt x="615" y="684"/>
                  </a:lnTo>
                  <a:lnTo>
                    <a:pt x="662" y="701"/>
                  </a:lnTo>
                  <a:lnTo>
                    <a:pt x="709" y="701"/>
                  </a:lnTo>
                  <a:lnTo>
                    <a:pt x="804" y="668"/>
                  </a:lnTo>
                  <a:lnTo>
                    <a:pt x="835" y="635"/>
                  </a:lnTo>
                  <a:lnTo>
                    <a:pt x="867" y="587"/>
                  </a:lnTo>
                  <a:lnTo>
                    <a:pt x="898" y="554"/>
                  </a:lnTo>
                  <a:lnTo>
                    <a:pt x="914" y="505"/>
                  </a:lnTo>
                  <a:lnTo>
                    <a:pt x="914" y="440"/>
                  </a:lnTo>
                  <a:lnTo>
                    <a:pt x="882" y="440"/>
                  </a:lnTo>
                  <a:lnTo>
                    <a:pt x="867" y="456"/>
                  </a:lnTo>
                  <a:lnTo>
                    <a:pt x="867" y="472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8" y="619"/>
                  </a:lnTo>
                  <a:lnTo>
                    <a:pt x="741" y="652"/>
                  </a:lnTo>
                  <a:lnTo>
                    <a:pt x="693" y="652"/>
                  </a:lnTo>
                  <a:lnTo>
                    <a:pt x="678" y="635"/>
                  </a:lnTo>
                  <a:lnTo>
                    <a:pt x="678" y="554"/>
                  </a:lnTo>
                  <a:lnTo>
                    <a:pt x="693" y="521"/>
                  </a:lnTo>
                  <a:lnTo>
                    <a:pt x="709" y="472"/>
                  </a:lnTo>
                  <a:lnTo>
                    <a:pt x="741" y="391"/>
                  </a:lnTo>
                  <a:lnTo>
                    <a:pt x="772" y="277"/>
                  </a:lnTo>
                  <a:lnTo>
                    <a:pt x="788" y="179"/>
                  </a:lnTo>
                  <a:lnTo>
                    <a:pt x="788" y="130"/>
                  </a:lnTo>
                  <a:lnTo>
                    <a:pt x="756" y="81"/>
                  </a:lnTo>
                  <a:lnTo>
                    <a:pt x="741" y="48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3" y="97"/>
                  </a:lnTo>
                  <a:lnTo>
                    <a:pt x="331" y="146"/>
                  </a:lnTo>
                  <a:lnTo>
                    <a:pt x="315" y="97"/>
                  </a:lnTo>
                  <a:lnTo>
                    <a:pt x="284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4" y="0"/>
                  </a:lnTo>
                  <a:lnTo>
                    <a:pt x="126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8" y="114"/>
                  </a:lnTo>
                  <a:lnTo>
                    <a:pt x="32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0"/>
                  </a:lnTo>
                  <a:lnTo>
                    <a:pt x="48" y="260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1" y="81"/>
                  </a:lnTo>
                  <a:lnTo>
                    <a:pt x="142" y="48"/>
                  </a:lnTo>
                  <a:lnTo>
                    <a:pt x="205" y="48"/>
                  </a:lnTo>
                  <a:lnTo>
                    <a:pt x="221" y="65"/>
                  </a:lnTo>
                  <a:lnTo>
                    <a:pt x="221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4" y="342"/>
                  </a:lnTo>
                  <a:lnTo>
                    <a:pt x="174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6" name="Freeform 384"/>
            <p:cNvSpPr>
              <a:spLocks/>
            </p:cNvSpPr>
            <p:nvPr/>
          </p:nvSpPr>
          <p:spPr bwMode="auto">
            <a:xfrm>
              <a:off x="21468" y="5565"/>
              <a:ext cx="1008" cy="82"/>
            </a:xfrm>
            <a:custGeom>
              <a:avLst/>
              <a:gdLst/>
              <a:ahLst/>
              <a:cxnLst>
                <a:cxn ang="0">
                  <a:pos x="961" y="82"/>
                </a:cxn>
                <a:cxn ang="0">
                  <a:pos x="976" y="82"/>
                </a:cxn>
                <a:cxn ang="0">
                  <a:pos x="992" y="66"/>
                </a:cxn>
                <a:cxn ang="0">
                  <a:pos x="1008" y="66"/>
                </a:cxn>
                <a:cxn ang="0">
                  <a:pos x="1008" y="17"/>
                </a:cxn>
                <a:cxn ang="0">
                  <a:pos x="992" y="0"/>
                </a:cxn>
                <a:cxn ang="0">
                  <a:pos x="32" y="0"/>
                </a:cxn>
                <a:cxn ang="0">
                  <a:pos x="0" y="33"/>
                </a:cxn>
                <a:cxn ang="0">
                  <a:pos x="16" y="66"/>
                </a:cxn>
                <a:cxn ang="0">
                  <a:pos x="47" y="82"/>
                </a:cxn>
                <a:cxn ang="0">
                  <a:pos x="63" y="82"/>
                </a:cxn>
                <a:cxn ang="0">
                  <a:pos x="961" y="82"/>
                </a:cxn>
              </a:cxnLst>
              <a:rect l="0" t="0" r="r" b="b"/>
              <a:pathLst>
                <a:path w="1008" h="82">
                  <a:moveTo>
                    <a:pt x="961" y="82"/>
                  </a:moveTo>
                  <a:lnTo>
                    <a:pt x="976" y="82"/>
                  </a:lnTo>
                  <a:lnTo>
                    <a:pt x="992" y="66"/>
                  </a:lnTo>
                  <a:lnTo>
                    <a:pt x="1008" y="66"/>
                  </a:lnTo>
                  <a:lnTo>
                    <a:pt x="1008" y="17"/>
                  </a:lnTo>
                  <a:lnTo>
                    <a:pt x="992" y="0"/>
                  </a:lnTo>
                  <a:lnTo>
                    <a:pt x="32" y="0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47" y="82"/>
                  </a:lnTo>
                  <a:lnTo>
                    <a:pt x="63" y="82"/>
                  </a:lnTo>
                  <a:lnTo>
                    <a:pt x="961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7" name="Freeform 385"/>
            <p:cNvSpPr>
              <a:spLocks/>
            </p:cNvSpPr>
            <p:nvPr/>
          </p:nvSpPr>
          <p:spPr bwMode="auto">
            <a:xfrm>
              <a:off x="22807" y="4962"/>
              <a:ext cx="551" cy="1027"/>
            </a:xfrm>
            <a:custGeom>
              <a:avLst/>
              <a:gdLst/>
              <a:ahLst/>
              <a:cxnLst>
                <a:cxn ang="0">
                  <a:pos x="346" y="49"/>
                </a:cxn>
                <a:cxn ang="0">
                  <a:pos x="346" y="16"/>
                </a:cxn>
                <a:cxn ang="0">
                  <a:pos x="330" y="0"/>
                </a:cxn>
                <a:cxn ang="0">
                  <a:pos x="299" y="0"/>
                </a:cxn>
                <a:cxn ang="0">
                  <a:pos x="189" y="65"/>
                </a:cxn>
                <a:cxn ang="0">
                  <a:pos x="94" y="98"/>
                </a:cxn>
                <a:cxn ang="0">
                  <a:pos x="0" y="98"/>
                </a:cxn>
                <a:cxn ang="0">
                  <a:pos x="0" y="163"/>
                </a:cxn>
                <a:cxn ang="0">
                  <a:pos x="47" y="163"/>
                </a:cxn>
                <a:cxn ang="0">
                  <a:pos x="94" y="147"/>
                </a:cxn>
                <a:cxn ang="0">
                  <a:pos x="220" y="114"/>
                </a:cxn>
                <a:cxn ang="0">
                  <a:pos x="220" y="946"/>
                </a:cxn>
                <a:cxn ang="0">
                  <a:pos x="204" y="962"/>
                </a:cxn>
                <a:cxn ang="0">
                  <a:pos x="141" y="962"/>
                </a:cxn>
                <a:cxn ang="0">
                  <a:pos x="78" y="978"/>
                </a:cxn>
                <a:cxn ang="0">
                  <a:pos x="15" y="978"/>
                </a:cxn>
                <a:cxn ang="0">
                  <a:pos x="15" y="1027"/>
                </a:cxn>
                <a:cxn ang="0">
                  <a:pos x="551" y="1027"/>
                </a:cxn>
                <a:cxn ang="0">
                  <a:pos x="551" y="978"/>
                </a:cxn>
                <a:cxn ang="0">
                  <a:pos x="425" y="978"/>
                </a:cxn>
                <a:cxn ang="0">
                  <a:pos x="378" y="962"/>
                </a:cxn>
                <a:cxn ang="0">
                  <a:pos x="362" y="962"/>
                </a:cxn>
                <a:cxn ang="0">
                  <a:pos x="346" y="946"/>
                </a:cxn>
                <a:cxn ang="0">
                  <a:pos x="346" y="897"/>
                </a:cxn>
                <a:cxn ang="0">
                  <a:pos x="346" y="49"/>
                </a:cxn>
              </a:cxnLst>
              <a:rect l="0" t="0" r="r" b="b"/>
              <a:pathLst>
                <a:path w="551" h="1027">
                  <a:moveTo>
                    <a:pt x="346" y="49"/>
                  </a:moveTo>
                  <a:lnTo>
                    <a:pt x="346" y="16"/>
                  </a:lnTo>
                  <a:lnTo>
                    <a:pt x="330" y="0"/>
                  </a:lnTo>
                  <a:lnTo>
                    <a:pt x="299" y="0"/>
                  </a:lnTo>
                  <a:lnTo>
                    <a:pt x="189" y="65"/>
                  </a:lnTo>
                  <a:lnTo>
                    <a:pt x="94" y="98"/>
                  </a:lnTo>
                  <a:lnTo>
                    <a:pt x="0" y="98"/>
                  </a:lnTo>
                  <a:lnTo>
                    <a:pt x="0" y="163"/>
                  </a:lnTo>
                  <a:lnTo>
                    <a:pt x="47" y="163"/>
                  </a:lnTo>
                  <a:lnTo>
                    <a:pt x="94" y="147"/>
                  </a:lnTo>
                  <a:lnTo>
                    <a:pt x="220" y="114"/>
                  </a:lnTo>
                  <a:lnTo>
                    <a:pt x="220" y="946"/>
                  </a:lnTo>
                  <a:lnTo>
                    <a:pt x="204" y="962"/>
                  </a:lnTo>
                  <a:lnTo>
                    <a:pt x="141" y="962"/>
                  </a:lnTo>
                  <a:lnTo>
                    <a:pt x="78" y="978"/>
                  </a:lnTo>
                  <a:lnTo>
                    <a:pt x="15" y="978"/>
                  </a:lnTo>
                  <a:lnTo>
                    <a:pt x="15" y="1027"/>
                  </a:lnTo>
                  <a:lnTo>
                    <a:pt x="551" y="1027"/>
                  </a:lnTo>
                  <a:lnTo>
                    <a:pt x="551" y="978"/>
                  </a:lnTo>
                  <a:lnTo>
                    <a:pt x="425" y="978"/>
                  </a:lnTo>
                  <a:lnTo>
                    <a:pt x="378" y="962"/>
                  </a:lnTo>
                  <a:lnTo>
                    <a:pt x="362" y="962"/>
                  </a:lnTo>
                  <a:lnTo>
                    <a:pt x="346" y="946"/>
                  </a:lnTo>
                  <a:lnTo>
                    <a:pt x="346" y="897"/>
                  </a:lnTo>
                  <a:lnTo>
                    <a:pt x="346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8" name="Freeform 386"/>
            <p:cNvSpPr>
              <a:spLocks/>
            </p:cNvSpPr>
            <p:nvPr/>
          </p:nvSpPr>
          <p:spPr bwMode="auto">
            <a:xfrm>
              <a:off x="23626" y="4701"/>
              <a:ext cx="1055" cy="995"/>
            </a:xfrm>
            <a:custGeom>
              <a:avLst/>
              <a:gdLst/>
              <a:ahLst/>
              <a:cxnLst>
                <a:cxn ang="0">
                  <a:pos x="645" y="277"/>
                </a:cxn>
                <a:cxn ang="0">
                  <a:pos x="708" y="163"/>
                </a:cxn>
                <a:cxn ang="0">
                  <a:pos x="771" y="82"/>
                </a:cxn>
                <a:cxn ang="0">
                  <a:pos x="866" y="49"/>
                </a:cxn>
                <a:cxn ang="0">
                  <a:pos x="960" y="82"/>
                </a:cxn>
                <a:cxn ang="0">
                  <a:pos x="866" y="163"/>
                </a:cxn>
                <a:cxn ang="0">
                  <a:pos x="913" y="277"/>
                </a:cxn>
                <a:cxn ang="0">
                  <a:pos x="1007" y="261"/>
                </a:cxn>
                <a:cxn ang="0">
                  <a:pos x="1055" y="196"/>
                </a:cxn>
                <a:cxn ang="0">
                  <a:pos x="1039" y="66"/>
                </a:cxn>
                <a:cxn ang="0">
                  <a:pos x="976" y="17"/>
                </a:cxn>
                <a:cxn ang="0">
                  <a:pos x="897" y="0"/>
                </a:cxn>
                <a:cxn ang="0">
                  <a:pos x="803" y="17"/>
                </a:cxn>
                <a:cxn ang="0">
                  <a:pos x="708" y="66"/>
                </a:cxn>
                <a:cxn ang="0">
                  <a:pos x="661" y="147"/>
                </a:cxn>
                <a:cxn ang="0">
                  <a:pos x="614" y="98"/>
                </a:cxn>
                <a:cxn ang="0">
                  <a:pos x="488" y="17"/>
                </a:cxn>
                <a:cxn ang="0">
                  <a:pos x="409" y="0"/>
                </a:cxn>
                <a:cxn ang="0">
                  <a:pos x="189" y="114"/>
                </a:cxn>
                <a:cxn ang="0">
                  <a:pos x="78" y="294"/>
                </a:cxn>
                <a:cxn ang="0">
                  <a:pos x="63" y="359"/>
                </a:cxn>
                <a:cxn ang="0">
                  <a:pos x="126" y="343"/>
                </a:cxn>
                <a:cxn ang="0">
                  <a:pos x="267" y="114"/>
                </a:cxn>
                <a:cxn ang="0">
                  <a:pos x="409" y="49"/>
                </a:cxn>
                <a:cxn ang="0">
                  <a:pos x="456" y="66"/>
                </a:cxn>
                <a:cxn ang="0">
                  <a:pos x="504" y="98"/>
                </a:cxn>
                <a:cxn ang="0">
                  <a:pos x="519" y="261"/>
                </a:cxn>
                <a:cxn ang="0">
                  <a:pos x="456" y="522"/>
                </a:cxn>
                <a:cxn ang="0">
                  <a:pos x="378" y="799"/>
                </a:cxn>
                <a:cxn ang="0">
                  <a:pos x="299" y="913"/>
                </a:cxn>
                <a:cxn ang="0">
                  <a:pos x="204" y="962"/>
                </a:cxn>
                <a:cxn ang="0">
                  <a:pos x="141" y="946"/>
                </a:cxn>
                <a:cxn ang="0">
                  <a:pos x="126" y="913"/>
                </a:cxn>
                <a:cxn ang="0">
                  <a:pos x="189" y="767"/>
                </a:cxn>
                <a:cxn ang="0">
                  <a:pos x="63" y="734"/>
                </a:cxn>
                <a:cxn ang="0">
                  <a:pos x="0" y="864"/>
                </a:cxn>
                <a:cxn ang="0">
                  <a:pos x="31" y="946"/>
                </a:cxn>
                <a:cxn ang="0">
                  <a:pos x="110" y="995"/>
                </a:cxn>
                <a:cxn ang="0">
                  <a:pos x="299" y="962"/>
                </a:cxn>
                <a:cxn ang="0">
                  <a:pos x="378" y="913"/>
                </a:cxn>
                <a:cxn ang="0">
                  <a:pos x="425" y="832"/>
                </a:cxn>
                <a:cxn ang="0">
                  <a:pos x="535" y="979"/>
                </a:cxn>
                <a:cxn ang="0">
                  <a:pos x="645" y="995"/>
                </a:cxn>
                <a:cxn ang="0">
                  <a:pos x="866" y="897"/>
                </a:cxn>
                <a:cxn ang="0">
                  <a:pos x="976" y="718"/>
                </a:cxn>
                <a:cxn ang="0">
                  <a:pos x="992" y="652"/>
                </a:cxn>
                <a:cxn ang="0">
                  <a:pos x="976" y="636"/>
                </a:cxn>
                <a:cxn ang="0">
                  <a:pos x="945" y="652"/>
                </a:cxn>
                <a:cxn ang="0">
                  <a:pos x="882" y="816"/>
                </a:cxn>
                <a:cxn ang="0">
                  <a:pos x="724" y="946"/>
                </a:cxn>
                <a:cxn ang="0">
                  <a:pos x="614" y="946"/>
                </a:cxn>
                <a:cxn ang="0">
                  <a:pos x="551" y="897"/>
                </a:cxn>
                <a:cxn ang="0">
                  <a:pos x="535" y="816"/>
                </a:cxn>
                <a:cxn ang="0">
                  <a:pos x="551" y="734"/>
                </a:cxn>
                <a:cxn ang="0">
                  <a:pos x="582" y="620"/>
                </a:cxn>
              </a:cxnLst>
              <a:rect l="0" t="0" r="r" b="b"/>
              <a:pathLst>
                <a:path w="1055" h="995">
                  <a:moveTo>
                    <a:pt x="645" y="310"/>
                  </a:moveTo>
                  <a:lnTo>
                    <a:pt x="645" y="277"/>
                  </a:lnTo>
                  <a:lnTo>
                    <a:pt x="677" y="212"/>
                  </a:lnTo>
                  <a:lnTo>
                    <a:pt x="708" y="163"/>
                  </a:lnTo>
                  <a:lnTo>
                    <a:pt x="724" y="114"/>
                  </a:lnTo>
                  <a:lnTo>
                    <a:pt x="771" y="82"/>
                  </a:lnTo>
                  <a:lnTo>
                    <a:pt x="803" y="66"/>
                  </a:lnTo>
                  <a:lnTo>
                    <a:pt x="866" y="49"/>
                  </a:lnTo>
                  <a:lnTo>
                    <a:pt x="897" y="49"/>
                  </a:lnTo>
                  <a:lnTo>
                    <a:pt x="960" y="82"/>
                  </a:lnTo>
                  <a:lnTo>
                    <a:pt x="929" y="98"/>
                  </a:lnTo>
                  <a:lnTo>
                    <a:pt x="866" y="163"/>
                  </a:lnTo>
                  <a:lnTo>
                    <a:pt x="866" y="229"/>
                  </a:lnTo>
                  <a:lnTo>
                    <a:pt x="913" y="277"/>
                  </a:lnTo>
                  <a:lnTo>
                    <a:pt x="976" y="277"/>
                  </a:lnTo>
                  <a:lnTo>
                    <a:pt x="1007" y="261"/>
                  </a:lnTo>
                  <a:lnTo>
                    <a:pt x="1039" y="229"/>
                  </a:lnTo>
                  <a:lnTo>
                    <a:pt x="1055" y="196"/>
                  </a:lnTo>
                  <a:lnTo>
                    <a:pt x="1055" y="98"/>
                  </a:lnTo>
                  <a:lnTo>
                    <a:pt x="1039" y="66"/>
                  </a:lnTo>
                  <a:lnTo>
                    <a:pt x="1007" y="49"/>
                  </a:lnTo>
                  <a:lnTo>
                    <a:pt x="976" y="17"/>
                  </a:lnTo>
                  <a:lnTo>
                    <a:pt x="929" y="17"/>
                  </a:lnTo>
                  <a:lnTo>
                    <a:pt x="897" y="0"/>
                  </a:lnTo>
                  <a:lnTo>
                    <a:pt x="866" y="0"/>
                  </a:lnTo>
                  <a:lnTo>
                    <a:pt x="803" y="17"/>
                  </a:lnTo>
                  <a:lnTo>
                    <a:pt x="756" y="33"/>
                  </a:lnTo>
                  <a:lnTo>
                    <a:pt x="708" y="66"/>
                  </a:lnTo>
                  <a:lnTo>
                    <a:pt x="677" y="98"/>
                  </a:lnTo>
                  <a:lnTo>
                    <a:pt x="661" y="147"/>
                  </a:lnTo>
                  <a:lnTo>
                    <a:pt x="645" y="163"/>
                  </a:lnTo>
                  <a:lnTo>
                    <a:pt x="614" y="98"/>
                  </a:lnTo>
                  <a:lnTo>
                    <a:pt x="519" y="33"/>
                  </a:lnTo>
                  <a:lnTo>
                    <a:pt x="488" y="17"/>
                  </a:lnTo>
                  <a:lnTo>
                    <a:pt x="441" y="0"/>
                  </a:lnTo>
                  <a:lnTo>
                    <a:pt x="409" y="0"/>
                  </a:lnTo>
                  <a:lnTo>
                    <a:pt x="283" y="33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8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110" y="359"/>
                  </a:lnTo>
                  <a:lnTo>
                    <a:pt x="126" y="343"/>
                  </a:lnTo>
                  <a:lnTo>
                    <a:pt x="189" y="196"/>
                  </a:lnTo>
                  <a:lnTo>
                    <a:pt x="267" y="114"/>
                  </a:lnTo>
                  <a:lnTo>
                    <a:pt x="346" y="66"/>
                  </a:lnTo>
                  <a:lnTo>
                    <a:pt x="409" y="49"/>
                  </a:lnTo>
                  <a:lnTo>
                    <a:pt x="425" y="49"/>
                  </a:lnTo>
                  <a:lnTo>
                    <a:pt x="456" y="66"/>
                  </a:lnTo>
                  <a:lnTo>
                    <a:pt x="472" y="82"/>
                  </a:lnTo>
                  <a:lnTo>
                    <a:pt x="504" y="98"/>
                  </a:lnTo>
                  <a:lnTo>
                    <a:pt x="519" y="147"/>
                  </a:lnTo>
                  <a:lnTo>
                    <a:pt x="519" y="261"/>
                  </a:lnTo>
                  <a:lnTo>
                    <a:pt x="488" y="375"/>
                  </a:lnTo>
                  <a:lnTo>
                    <a:pt x="456" y="522"/>
                  </a:lnTo>
                  <a:lnTo>
                    <a:pt x="409" y="718"/>
                  </a:lnTo>
                  <a:lnTo>
                    <a:pt x="378" y="799"/>
                  </a:lnTo>
                  <a:lnTo>
                    <a:pt x="346" y="864"/>
                  </a:lnTo>
                  <a:lnTo>
                    <a:pt x="299" y="913"/>
                  </a:lnTo>
                  <a:lnTo>
                    <a:pt x="252" y="946"/>
                  </a:lnTo>
                  <a:lnTo>
                    <a:pt x="204" y="962"/>
                  </a:lnTo>
                  <a:lnTo>
                    <a:pt x="173" y="962"/>
                  </a:lnTo>
                  <a:lnTo>
                    <a:pt x="141" y="946"/>
                  </a:lnTo>
                  <a:lnTo>
                    <a:pt x="94" y="930"/>
                  </a:lnTo>
                  <a:lnTo>
                    <a:pt x="126" y="913"/>
                  </a:lnTo>
                  <a:lnTo>
                    <a:pt x="189" y="848"/>
                  </a:lnTo>
                  <a:lnTo>
                    <a:pt x="189" y="767"/>
                  </a:lnTo>
                  <a:lnTo>
                    <a:pt x="157" y="734"/>
                  </a:lnTo>
                  <a:lnTo>
                    <a:pt x="63" y="734"/>
                  </a:lnTo>
                  <a:lnTo>
                    <a:pt x="31" y="767"/>
                  </a:lnTo>
                  <a:lnTo>
                    <a:pt x="0" y="864"/>
                  </a:lnTo>
                  <a:lnTo>
                    <a:pt x="0" y="913"/>
                  </a:lnTo>
                  <a:lnTo>
                    <a:pt x="31" y="946"/>
                  </a:lnTo>
                  <a:lnTo>
                    <a:pt x="63" y="962"/>
                  </a:lnTo>
                  <a:lnTo>
                    <a:pt x="110" y="995"/>
                  </a:lnTo>
                  <a:lnTo>
                    <a:pt x="252" y="995"/>
                  </a:lnTo>
                  <a:lnTo>
                    <a:pt x="299" y="962"/>
                  </a:lnTo>
                  <a:lnTo>
                    <a:pt x="346" y="946"/>
                  </a:lnTo>
                  <a:lnTo>
                    <a:pt x="378" y="913"/>
                  </a:lnTo>
                  <a:lnTo>
                    <a:pt x="409" y="848"/>
                  </a:lnTo>
                  <a:lnTo>
                    <a:pt x="425" y="832"/>
                  </a:lnTo>
                  <a:lnTo>
                    <a:pt x="441" y="881"/>
                  </a:lnTo>
                  <a:lnTo>
                    <a:pt x="535" y="979"/>
                  </a:lnTo>
                  <a:lnTo>
                    <a:pt x="598" y="995"/>
                  </a:lnTo>
                  <a:lnTo>
                    <a:pt x="645" y="995"/>
                  </a:lnTo>
                  <a:lnTo>
                    <a:pt x="771" y="962"/>
                  </a:lnTo>
                  <a:lnTo>
                    <a:pt x="866" y="897"/>
                  </a:lnTo>
                  <a:lnTo>
                    <a:pt x="929" y="799"/>
                  </a:lnTo>
                  <a:lnTo>
                    <a:pt x="976" y="718"/>
                  </a:lnTo>
                  <a:lnTo>
                    <a:pt x="992" y="669"/>
                  </a:lnTo>
                  <a:lnTo>
                    <a:pt x="992" y="652"/>
                  </a:lnTo>
                  <a:lnTo>
                    <a:pt x="976" y="652"/>
                  </a:lnTo>
                  <a:lnTo>
                    <a:pt x="976" y="636"/>
                  </a:lnTo>
                  <a:lnTo>
                    <a:pt x="960" y="636"/>
                  </a:lnTo>
                  <a:lnTo>
                    <a:pt x="945" y="652"/>
                  </a:lnTo>
                  <a:lnTo>
                    <a:pt x="945" y="669"/>
                  </a:lnTo>
                  <a:lnTo>
                    <a:pt x="882" y="816"/>
                  </a:lnTo>
                  <a:lnTo>
                    <a:pt x="803" y="897"/>
                  </a:lnTo>
                  <a:lnTo>
                    <a:pt x="724" y="946"/>
                  </a:lnTo>
                  <a:lnTo>
                    <a:pt x="661" y="962"/>
                  </a:lnTo>
                  <a:lnTo>
                    <a:pt x="614" y="946"/>
                  </a:lnTo>
                  <a:lnTo>
                    <a:pt x="582" y="930"/>
                  </a:lnTo>
                  <a:lnTo>
                    <a:pt x="551" y="897"/>
                  </a:lnTo>
                  <a:lnTo>
                    <a:pt x="551" y="848"/>
                  </a:lnTo>
                  <a:lnTo>
                    <a:pt x="535" y="816"/>
                  </a:lnTo>
                  <a:lnTo>
                    <a:pt x="535" y="767"/>
                  </a:lnTo>
                  <a:lnTo>
                    <a:pt x="551" y="734"/>
                  </a:lnTo>
                  <a:lnTo>
                    <a:pt x="567" y="685"/>
                  </a:lnTo>
                  <a:lnTo>
                    <a:pt x="582" y="620"/>
                  </a:lnTo>
                  <a:lnTo>
                    <a:pt x="645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9" name="Freeform 387"/>
            <p:cNvSpPr>
              <a:spLocks/>
            </p:cNvSpPr>
            <p:nvPr/>
          </p:nvSpPr>
          <p:spPr bwMode="auto">
            <a:xfrm>
              <a:off x="24822" y="4082"/>
              <a:ext cx="914" cy="701"/>
            </a:xfrm>
            <a:custGeom>
              <a:avLst/>
              <a:gdLst/>
              <a:ahLst/>
              <a:cxnLst>
                <a:cxn ang="0">
                  <a:pos x="111" y="619"/>
                </a:cxn>
                <a:cxn ang="0">
                  <a:pos x="142" y="701"/>
                </a:cxn>
                <a:cxn ang="0">
                  <a:pos x="205" y="685"/>
                </a:cxn>
                <a:cxn ang="0">
                  <a:pos x="221" y="636"/>
                </a:cxn>
                <a:cxn ang="0">
                  <a:pos x="237" y="570"/>
                </a:cxn>
                <a:cxn ang="0">
                  <a:pos x="268" y="473"/>
                </a:cxn>
                <a:cxn ang="0">
                  <a:pos x="300" y="326"/>
                </a:cxn>
                <a:cxn ang="0">
                  <a:pos x="315" y="277"/>
                </a:cxn>
                <a:cxn ang="0">
                  <a:pos x="347" y="228"/>
                </a:cxn>
                <a:cxn ang="0">
                  <a:pos x="394" y="147"/>
                </a:cxn>
                <a:cxn ang="0">
                  <a:pos x="520" y="49"/>
                </a:cxn>
                <a:cxn ang="0">
                  <a:pos x="646" y="65"/>
                </a:cxn>
                <a:cxn ang="0">
                  <a:pos x="662" y="114"/>
                </a:cxn>
                <a:cxn ang="0">
                  <a:pos x="678" y="163"/>
                </a:cxn>
                <a:cxn ang="0">
                  <a:pos x="615" y="391"/>
                </a:cxn>
                <a:cxn ang="0">
                  <a:pos x="567" y="521"/>
                </a:cxn>
                <a:cxn ang="0">
                  <a:pos x="599" y="652"/>
                </a:cxn>
                <a:cxn ang="0">
                  <a:pos x="662" y="701"/>
                </a:cxn>
                <a:cxn ang="0">
                  <a:pos x="804" y="668"/>
                </a:cxn>
                <a:cxn ang="0">
                  <a:pos x="867" y="587"/>
                </a:cxn>
                <a:cxn ang="0">
                  <a:pos x="914" y="505"/>
                </a:cxn>
                <a:cxn ang="0">
                  <a:pos x="882" y="440"/>
                </a:cxn>
                <a:cxn ang="0">
                  <a:pos x="867" y="473"/>
                </a:cxn>
                <a:cxn ang="0">
                  <a:pos x="819" y="587"/>
                </a:cxn>
                <a:cxn ang="0">
                  <a:pos x="741" y="652"/>
                </a:cxn>
                <a:cxn ang="0">
                  <a:pos x="678" y="636"/>
                </a:cxn>
                <a:cxn ang="0">
                  <a:pos x="693" y="521"/>
                </a:cxn>
                <a:cxn ang="0">
                  <a:pos x="741" y="391"/>
                </a:cxn>
                <a:cxn ang="0">
                  <a:pos x="788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3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4" y="0"/>
                </a:cxn>
                <a:cxn ang="0">
                  <a:pos x="95" y="32"/>
                </a:cxn>
                <a:cxn ang="0">
                  <a:pos x="63" y="81"/>
                </a:cxn>
                <a:cxn ang="0">
                  <a:pos x="32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5" y="114"/>
                </a:cxn>
                <a:cxn ang="0">
                  <a:pos x="142" y="49"/>
                </a:cxn>
                <a:cxn ang="0">
                  <a:pos x="221" y="65"/>
                </a:cxn>
                <a:cxn ang="0">
                  <a:pos x="205" y="212"/>
                </a:cxn>
                <a:cxn ang="0">
                  <a:pos x="174" y="342"/>
                </a:cxn>
                <a:cxn ang="0">
                  <a:pos x="126" y="587"/>
                </a:cxn>
              </a:cxnLst>
              <a:rect l="0" t="0" r="r" b="b"/>
              <a:pathLst>
                <a:path w="914" h="701">
                  <a:moveTo>
                    <a:pt x="126" y="587"/>
                  </a:moveTo>
                  <a:lnTo>
                    <a:pt x="111" y="619"/>
                  </a:lnTo>
                  <a:lnTo>
                    <a:pt x="111" y="668"/>
                  </a:lnTo>
                  <a:lnTo>
                    <a:pt x="142" y="701"/>
                  </a:lnTo>
                  <a:lnTo>
                    <a:pt x="174" y="701"/>
                  </a:lnTo>
                  <a:lnTo>
                    <a:pt x="205" y="685"/>
                  </a:lnTo>
                  <a:lnTo>
                    <a:pt x="221" y="668"/>
                  </a:lnTo>
                  <a:lnTo>
                    <a:pt x="221" y="636"/>
                  </a:lnTo>
                  <a:lnTo>
                    <a:pt x="237" y="603"/>
                  </a:lnTo>
                  <a:lnTo>
                    <a:pt x="237" y="570"/>
                  </a:lnTo>
                  <a:lnTo>
                    <a:pt x="252" y="538"/>
                  </a:lnTo>
                  <a:lnTo>
                    <a:pt x="268" y="473"/>
                  </a:lnTo>
                  <a:lnTo>
                    <a:pt x="268" y="424"/>
                  </a:lnTo>
                  <a:lnTo>
                    <a:pt x="300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7" y="228"/>
                  </a:lnTo>
                  <a:lnTo>
                    <a:pt x="363" y="195"/>
                  </a:lnTo>
                  <a:lnTo>
                    <a:pt x="394" y="147"/>
                  </a:lnTo>
                  <a:lnTo>
                    <a:pt x="426" y="114"/>
                  </a:lnTo>
                  <a:lnTo>
                    <a:pt x="520" y="49"/>
                  </a:lnTo>
                  <a:lnTo>
                    <a:pt x="615" y="49"/>
                  </a:lnTo>
                  <a:lnTo>
                    <a:pt x="646" y="65"/>
                  </a:lnTo>
                  <a:lnTo>
                    <a:pt x="662" y="98"/>
                  </a:lnTo>
                  <a:lnTo>
                    <a:pt x="662" y="114"/>
                  </a:lnTo>
                  <a:lnTo>
                    <a:pt x="678" y="130"/>
                  </a:lnTo>
                  <a:lnTo>
                    <a:pt x="678" y="163"/>
                  </a:lnTo>
                  <a:lnTo>
                    <a:pt x="662" y="277"/>
                  </a:lnTo>
                  <a:lnTo>
                    <a:pt x="615" y="391"/>
                  </a:lnTo>
                  <a:lnTo>
                    <a:pt x="583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9" y="652"/>
                  </a:lnTo>
                  <a:lnTo>
                    <a:pt x="615" y="685"/>
                  </a:lnTo>
                  <a:lnTo>
                    <a:pt x="662" y="701"/>
                  </a:lnTo>
                  <a:lnTo>
                    <a:pt x="709" y="701"/>
                  </a:lnTo>
                  <a:lnTo>
                    <a:pt x="804" y="668"/>
                  </a:lnTo>
                  <a:lnTo>
                    <a:pt x="835" y="636"/>
                  </a:lnTo>
                  <a:lnTo>
                    <a:pt x="867" y="587"/>
                  </a:lnTo>
                  <a:lnTo>
                    <a:pt x="898" y="554"/>
                  </a:lnTo>
                  <a:lnTo>
                    <a:pt x="914" y="505"/>
                  </a:lnTo>
                  <a:lnTo>
                    <a:pt x="914" y="440"/>
                  </a:lnTo>
                  <a:lnTo>
                    <a:pt x="882" y="440"/>
                  </a:lnTo>
                  <a:lnTo>
                    <a:pt x="867" y="456"/>
                  </a:lnTo>
                  <a:lnTo>
                    <a:pt x="867" y="473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8" y="619"/>
                  </a:lnTo>
                  <a:lnTo>
                    <a:pt x="741" y="652"/>
                  </a:lnTo>
                  <a:lnTo>
                    <a:pt x="693" y="652"/>
                  </a:lnTo>
                  <a:lnTo>
                    <a:pt x="678" y="636"/>
                  </a:lnTo>
                  <a:lnTo>
                    <a:pt x="678" y="554"/>
                  </a:lnTo>
                  <a:lnTo>
                    <a:pt x="693" y="521"/>
                  </a:lnTo>
                  <a:lnTo>
                    <a:pt x="709" y="473"/>
                  </a:lnTo>
                  <a:lnTo>
                    <a:pt x="741" y="391"/>
                  </a:lnTo>
                  <a:lnTo>
                    <a:pt x="772" y="277"/>
                  </a:lnTo>
                  <a:lnTo>
                    <a:pt x="788" y="179"/>
                  </a:lnTo>
                  <a:lnTo>
                    <a:pt x="788" y="130"/>
                  </a:lnTo>
                  <a:lnTo>
                    <a:pt x="756" y="81"/>
                  </a:lnTo>
                  <a:lnTo>
                    <a:pt x="741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3" y="98"/>
                  </a:lnTo>
                  <a:lnTo>
                    <a:pt x="331" y="147"/>
                  </a:lnTo>
                  <a:lnTo>
                    <a:pt x="315" y="98"/>
                  </a:lnTo>
                  <a:lnTo>
                    <a:pt x="284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4" y="0"/>
                  </a:lnTo>
                  <a:lnTo>
                    <a:pt x="126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8" y="114"/>
                  </a:lnTo>
                  <a:lnTo>
                    <a:pt x="32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8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1" y="81"/>
                  </a:lnTo>
                  <a:lnTo>
                    <a:pt x="142" y="49"/>
                  </a:lnTo>
                  <a:lnTo>
                    <a:pt x="205" y="49"/>
                  </a:lnTo>
                  <a:lnTo>
                    <a:pt x="221" y="65"/>
                  </a:lnTo>
                  <a:lnTo>
                    <a:pt x="221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4" y="342"/>
                  </a:lnTo>
                  <a:lnTo>
                    <a:pt x="174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0" name="Freeform 388"/>
            <p:cNvSpPr>
              <a:spLocks/>
            </p:cNvSpPr>
            <p:nvPr/>
          </p:nvSpPr>
          <p:spPr bwMode="auto">
            <a:xfrm>
              <a:off x="26586" y="5076"/>
              <a:ext cx="1307" cy="98"/>
            </a:xfrm>
            <a:custGeom>
              <a:avLst/>
              <a:gdLst/>
              <a:ahLst/>
              <a:cxnLst>
                <a:cxn ang="0">
                  <a:pos x="1229" y="98"/>
                </a:cxn>
                <a:cxn ang="0">
                  <a:pos x="1276" y="98"/>
                </a:cxn>
                <a:cxn ang="0">
                  <a:pos x="1292" y="82"/>
                </a:cxn>
                <a:cxn ang="0">
                  <a:pos x="1307" y="49"/>
                </a:cxn>
                <a:cxn ang="0">
                  <a:pos x="1307" y="33"/>
                </a:cxn>
                <a:cxn ang="0">
                  <a:pos x="1276" y="17"/>
                </a:cxn>
                <a:cxn ang="0">
                  <a:pos x="1260" y="17"/>
                </a:cxn>
                <a:cxn ang="0">
                  <a:pos x="1229" y="0"/>
                </a:cxn>
                <a:cxn ang="0">
                  <a:pos x="48" y="0"/>
                </a:cxn>
                <a:cxn ang="0">
                  <a:pos x="0" y="49"/>
                </a:cxn>
                <a:cxn ang="0">
                  <a:pos x="16" y="82"/>
                </a:cxn>
                <a:cxn ang="0">
                  <a:pos x="32" y="98"/>
                </a:cxn>
                <a:cxn ang="0">
                  <a:pos x="79" y="98"/>
                </a:cxn>
                <a:cxn ang="0">
                  <a:pos x="1229" y="98"/>
                </a:cxn>
              </a:cxnLst>
              <a:rect l="0" t="0" r="r" b="b"/>
              <a:pathLst>
                <a:path w="1307" h="98">
                  <a:moveTo>
                    <a:pt x="1229" y="98"/>
                  </a:moveTo>
                  <a:lnTo>
                    <a:pt x="1276" y="98"/>
                  </a:lnTo>
                  <a:lnTo>
                    <a:pt x="1292" y="82"/>
                  </a:lnTo>
                  <a:lnTo>
                    <a:pt x="1307" y="49"/>
                  </a:lnTo>
                  <a:lnTo>
                    <a:pt x="1307" y="33"/>
                  </a:lnTo>
                  <a:lnTo>
                    <a:pt x="1276" y="17"/>
                  </a:lnTo>
                  <a:lnTo>
                    <a:pt x="1260" y="17"/>
                  </a:lnTo>
                  <a:lnTo>
                    <a:pt x="1229" y="0"/>
                  </a:lnTo>
                  <a:lnTo>
                    <a:pt x="48" y="0"/>
                  </a:lnTo>
                  <a:lnTo>
                    <a:pt x="0" y="49"/>
                  </a:lnTo>
                  <a:lnTo>
                    <a:pt x="16" y="82"/>
                  </a:lnTo>
                  <a:lnTo>
                    <a:pt x="32" y="98"/>
                  </a:lnTo>
                  <a:lnTo>
                    <a:pt x="79" y="98"/>
                  </a:lnTo>
                  <a:lnTo>
                    <a:pt x="1229" y="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1" name="Freeform 389"/>
            <p:cNvSpPr>
              <a:spLocks noEditPoints="1"/>
            </p:cNvSpPr>
            <p:nvPr/>
          </p:nvSpPr>
          <p:spPr bwMode="auto">
            <a:xfrm>
              <a:off x="29421" y="2256"/>
              <a:ext cx="1465" cy="701"/>
            </a:xfrm>
            <a:custGeom>
              <a:avLst/>
              <a:gdLst/>
              <a:ahLst/>
              <a:cxnLst>
                <a:cxn ang="0">
                  <a:pos x="756" y="261"/>
                </a:cxn>
                <a:cxn ang="0">
                  <a:pos x="693" y="179"/>
                </a:cxn>
                <a:cxn ang="0">
                  <a:pos x="598" y="98"/>
                </a:cxn>
                <a:cxn ang="0">
                  <a:pos x="472" y="32"/>
                </a:cxn>
                <a:cxn ang="0">
                  <a:pos x="331" y="0"/>
                </a:cxn>
                <a:cxn ang="0">
                  <a:pos x="205" y="32"/>
                </a:cxn>
                <a:cxn ang="0">
                  <a:pos x="95" y="114"/>
                </a:cxn>
                <a:cxn ang="0">
                  <a:pos x="32" y="212"/>
                </a:cxn>
                <a:cxn ang="0">
                  <a:pos x="0" y="358"/>
                </a:cxn>
                <a:cxn ang="0">
                  <a:pos x="32" y="489"/>
                </a:cxn>
                <a:cxn ang="0">
                  <a:pos x="95" y="587"/>
                </a:cxn>
                <a:cxn ang="0">
                  <a:pos x="189" y="668"/>
                </a:cxn>
                <a:cxn ang="0">
                  <a:pos x="315" y="701"/>
                </a:cxn>
                <a:cxn ang="0">
                  <a:pos x="457" y="668"/>
                </a:cxn>
                <a:cxn ang="0">
                  <a:pos x="583" y="603"/>
                </a:cxn>
                <a:cxn ang="0">
                  <a:pos x="661" y="521"/>
                </a:cxn>
                <a:cxn ang="0">
                  <a:pos x="724" y="440"/>
                </a:cxn>
                <a:cxn ang="0">
                  <a:pos x="787" y="521"/>
                </a:cxn>
                <a:cxn ang="0">
                  <a:pos x="882" y="603"/>
                </a:cxn>
                <a:cxn ang="0">
                  <a:pos x="1008" y="668"/>
                </a:cxn>
                <a:cxn ang="0">
                  <a:pos x="1150" y="701"/>
                </a:cxn>
                <a:cxn ang="0">
                  <a:pos x="1276" y="668"/>
                </a:cxn>
                <a:cxn ang="0">
                  <a:pos x="1386" y="603"/>
                </a:cxn>
                <a:cxn ang="0">
                  <a:pos x="1449" y="489"/>
                </a:cxn>
                <a:cxn ang="0">
                  <a:pos x="1465" y="358"/>
                </a:cxn>
                <a:cxn ang="0">
                  <a:pos x="1449" y="228"/>
                </a:cxn>
                <a:cxn ang="0">
                  <a:pos x="1386" y="114"/>
                </a:cxn>
                <a:cxn ang="0">
                  <a:pos x="1291" y="32"/>
                </a:cxn>
                <a:cxn ang="0">
                  <a:pos x="1165" y="0"/>
                </a:cxn>
                <a:cxn ang="0">
                  <a:pos x="1024" y="32"/>
                </a:cxn>
                <a:cxn ang="0">
                  <a:pos x="898" y="98"/>
                </a:cxn>
                <a:cxn ang="0">
                  <a:pos x="803" y="179"/>
                </a:cxn>
                <a:cxn ang="0">
                  <a:pos x="756" y="261"/>
                </a:cxn>
                <a:cxn ang="0">
                  <a:pos x="803" y="326"/>
                </a:cxn>
                <a:cxn ang="0">
                  <a:pos x="898" y="195"/>
                </a:cxn>
                <a:cxn ang="0">
                  <a:pos x="1024" y="98"/>
                </a:cxn>
                <a:cxn ang="0">
                  <a:pos x="1165" y="65"/>
                </a:cxn>
                <a:cxn ang="0">
                  <a:pos x="1307" y="98"/>
                </a:cxn>
                <a:cxn ang="0">
                  <a:pos x="1402" y="212"/>
                </a:cxn>
                <a:cxn ang="0">
                  <a:pos x="1433" y="358"/>
                </a:cxn>
                <a:cxn ang="0">
                  <a:pos x="1386" y="489"/>
                </a:cxn>
                <a:cxn ang="0">
                  <a:pos x="1307" y="587"/>
                </a:cxn>
                <a:cxn ang="0">
                  <a:pos x="1181" y="619"/>
                </a:cxn>
                <a:cxn ang="0">
                  <a:pos x="1055" y="570"/>
                </a:cxn>
                <a:cxn ang="0">
                  <a:pos x="929" y="473"/>
                </a:cxn>
                <a:cxn ang="0">
                  <a:pos x="803" y="326"/>
                </a:cxn>
                <a:cxn ang="0">
                  <a:pos x="677" y="391"/>
                </a:cxn>
                <a:cxn ang="0">
                  <a:pos x="567" y="521"/>
                </a:cxn>
                <a:cxn ang="0">
                  <a:pos x="441" y="603"/>
                </a:cxn>
                <a:cxn ang="0">
                  <a:pos x="315" y="636"/>
                </a:cxn>
                <a:cxn ang="0">
                  <a:pos x="205" y="619"/>
                </a:cxn>
                <a:cxn ang="0">
                  <a:pos x="126" y="554"/>
                </a:cxn>
                <a:cxn ang="0">
                  <a:pos x="63" y="456"/>
                </a:cxn>
                <a:cxn ang="0">
                  <a:pos x="47" y="358"/>
                </a:cxn>
                <a:cxn ang="0">
                  <a:pos x="79" y="212"/>
                </a:cxn>
                <a:cxn ang="0">
                  <a:pos x="173" y="130"/>
                </a:cxn>
                <a:cxn ang="0">
                  <a:pos x="299" y="81"/>
                </a:cxn>
                <a:cxn ang="0">
                  <a:pos x="425" y="130"/>
                </a:cxn>
                <a:cxn ang="0">
                  <a:pos x="551" y="228"/>
                </a:cxn>
                <a:cxn ang="0">
                  <a:pos x="677" y="391"/>
                </a:cxn>
              </a:cxnLst>
              <a:rect l="0" t="0" r="r" b="b"/>
              <a:pathLst>
                <a:path w="1465" h="701">
                  <a:moveTo>
                    <a:pt x="756" y="261"/>
                  </a:moveTo>
                  <a:lnTo>
                    <a:pt x="693" y="179"/>
                  </a:lnTo>
                  <a:lnTo>
                    <a:pt x="598" y="98"/>
                  </a:lnTo>
                  <a:lnTo>
                    <a:pt x="472" y="32"/>
                  </a:lnTo>
                  <a:lnTo>
                    <a:pt x="331" y="0"/>
                  </a:lnTo>
                  <a:lnTo>
                    <a:pt x="205" y="32"/>
                  </a:lnTo>
                  <a:lnTo>
                    <a:pt x="95" y="114"/>
                  </a:lnTo>
                  <a:lnTo>
                    <a:pt x="32" y="212"/>
                  </a:lnTo>
                  <a:lnTo>
                    <a:pt x="0" y="358"/>
                  </a:lnTo>
                  <a:lnTo>
                    <a:pt x="32" y="489"/>
                  </a:lnTo>
                  <a:lnTo>
                    <a:pt x="95" y="587"/>
                  </a:lnTo>
                  <a:lnTo>
                    <a:pt x="189" y="668"/>
                  </a:lnTo>
                  <a:lnTo>
                    <a:pt x="315" y="701"/>
                  </a:lnTo>
                  <a:lnTo>
                    <a:pt x="457" y="668"/>
                  </a:lnTo>
                  <a:lnTo>
                    <a:pt x="583" y="603"/>
                  </a:lnTo>
                  <a:lnTo>
                    <a:pt x="661" y="521"/>
                  </a:lnTo>
                  <a:lnTo>
                    <a:pt x="724" y="440"/>
                  </a:lnTo>
                  <a:lnTo>
                    <a:pt x="787" y="521"/>
                  </a:lnTo>
                  <a:lnTo>
                    <a:pt x="882" y="603"/>
                  </a:lnTo>
                  <a:lnTo>
                    <a:pt x="1008" y="668"/>
                  </a:lnTo>
                  <a:lnTo>
                    <a:pt x="1150" y="701"/>
                  </a:lnTo>
                  <a:lnTo>
                    <a:pt x="1276" y="668"/>
                  </a:lnTo>
                  <a:lnTo>
                    <a:pt x="1386" y="603"/>
                  </a:lnTo>
                  <a:lnTo>
                    <a:pt x="1449" y="489"/>
                  </a:lnTo>
                  <a:lnTo>
                    <a:pt x="1465" y="358"/>
                  </a:lnTo>
                  <a:lnTo>
                    <a:pt x="1449" y="228"/>
                  </a:lnTo>
                  <a:lnTo>
                    <a:pt x="1386" y="114"/>
                  </a:lnTo>
                  <a:lnTo>
                    <a:pt x="1291" y="32"/>
                  </a:lnTo>
                  <a:lnTo>
                    <a:pt x="1165" y="0"/>
                  </a:lnTo>
                  <a:lnTo>
                    <a:pt x="1024" y="32"/>
                  </a:lnTo>
                  <a:lnTo>
                    <a:pt x="898" y="98"/>
                  </a:lnTo>
                  <a:lnTo>
                    <a:pt x="803" y="179"/>
                  </a:lnTo>
                  <a:lnTo>
                    <a:pt x="756" y="261"/>
                  </a:lnTo>
                  <a:close/>
                  <a:moveTo>
                    <a:pt x="803" y="326"/>
                  </a:moveTo>
                  <a:lnTo>
                    <a:pt x="898" y="195"/>
                  </a:lnTo>
                  <a:lnTo>
                    <a:pt x="1024" y="98"/>
                  </a:lnTo>
                  <a:lnTo>
                    <a:pt x="1165" y="65"/>
                  </a:lnTo>
                  <a:lnTo>
                    <a:pt x="1307" y="98"/>
                  </a:lnTo>
                  <a:lnTo>
                    <a:pt x="1402" y="212"/>
                  </a:lnTo>
                  <a:lnTo>
                    <a:pt x="1433" y="358"/>
                  </a:lnTo>
                  <a:lnTo>
                    <a:pt x="1386" y="489"/>
                  </a:lnTo>
                  <a:lnTo>
                    <a:pt x="1307" y="587"/>
                  </a:lnTo>
                  <a:lnTo>
                    <a:pt x="1181" y="619"/>
                  </a:lnTo>
                  <a:lnTo>
                    <a:pt x="1055" y="570"/>
                  </a:lnTo>
                  <a:lnTo>
                    <a:pt x="929" y="473"/>
                  </a:lnTo>
                  <a:lnTo>
                    <a:pt x="803" y="326"/>
                  </a:lnTo>
                  <a:close/>
                  <a:moveTo>
                    <a:pt x="677" y="391"/>
                  </a:moveTo>
                  <a:lnTo>
                    <a:pt x="567" y="521"/>
                  </a:lnTo>
                  <a:lnTo>
                    <a:pt x="441" y="603"/>
                  </a:lnTo>
                  <a:lnTo>
                    <a:pt x="315" y="636"/>
                  </a:lnTo>
                  <a:lnTo>
                    <a:pt x="205" y="619"/>
                  </a:lnTo>
                  <a:lnTo>
                    <a:pt x="126" y="554"/>
                  </a:lnTo>
                  <a:lnTo>
                    <a:pt x="63" y="456"/>
                  </a:lnTo>
                  <a:lnTo>
                    <a:pt x="47" y="358"/>
                  </a:lnTo>
                  <a:lnTo>
                    <a:pt x="79" y="212"/>
                  </a:lnTo>
                  <a:lnTo>
                    <a:pt x="173" y="130"/>
                  </a:lnTo>
                  <a:lnTo>
                    <a:pt x="299" y="81"/>
                  </a:lnTo>
                  <a:lnTo>
                    <a:pt x="425" y="130"/>
                  </a:lnTo>
                  <a:lnTo>
                    <a:pt x="551" y="228"/>
                  </a:lnTo>
                  <a:lnTo>
                    <a:pt x="677" y="3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2" name="Freeform 390"/>
            <p:cNvSpPr>
              <a:spLocks/>
            </p:cNvSpPr>
            <p:nvPr/>
          </p:nvSpPr>
          <p:spPr bwMode="auto">
            <a:xfrm>
              <a:off x="28744" y="3593"/>
              <a:ext cx="2835" cy="3081"/>
            </a:xfrm>
            <a:custGeom>
              <a:avLst/>
              <a:gdLst/>
              <a:ahLst/>
              <a:cxnLst>
                <a:cxn ang="0">
                  <a:pos x="2567" y="3081"/>
                </a:cxn>
                <a:cxn ang="0">
                  <a:pos x="2835" y="2380"/>
                </a:cxn>
                <a:cxn ang="0">
                  <a:pos x="2772" y="2380"/>
                </a:cxn>
                <a:cxn ang="0">
                  <a:pos x="2693" y="2543"/>
                </a:cxn>
                <a:cxn ang="0">
                  <a:pos x="2567" y="2673"/>
                </a:cxn>
                <a:cxn ang="0">
                  <a:pos x="2394" y="2755"/>
                </a:cxn>
                <a:cxn ang="0">
                  <a:pos x="2220" y="2820"/>
                </a:cxn>
                <a:cxn ang="0">
                  <a:pos x="2031" y="2869"/>
                </a:cxn>
                <a:cxn ang="0">
                  <a:pos x="1827" y="2885"/>
                </a:cxn>
                <a:cxn ang="0">
                  <a:pos x="1559" y="2902"/>
                </a:cxn>
                <a:cxn ang="0">
                  <a:pos x="268" y="2902"/>
                </a:cxn>
                <a:cxn ang="0">
                  <a:pos x="1354" y="1581"/>
                </a:cxn>
                <a:cxn ang="0">
                  <a:pos x="1370" y="1565"/>
                </a:cxn>
                <a:cxn ang="0">
                  <a:pos x="1370" y="1549"/>
                </a:cxn>
                <a:cxn ang="0">
                  <a:pos x="1386" y="1549"/>
                </a:cxn>
                <a:cxn ang="0">
                  <a:pos x="1386" y="1532"/>
                </a:cxn>
                <a:cxn ang="0">
                  <a:pos x="1370" y="1532"/>
                </a:cxn>
                <a:cxn ang="0">
                  <a:pos x="1370" y="1516"/>
                </a:cxn>
                <a:cxn ang="0">
                  <a:pos x="378" y="97"/>
                </a:cxn>
                <a:cxn ang="0">
                  <a:pos x="1543" y="97"/>
                </a:cxn>
                <a:cxn ang="0">
                  <a:pos x="1732" y="114"/>
                </a:cxn>
                <a:cxn ang="0">
                  <a:pos x="1890" y="114"/>
                </a:cxn>
                <a:cxn ang="0">
                  <a:pos x="1984" y="130"/>
                </a:cxn>
                <a:cxn ang="0">
                  <a:pos x="2031" y="146"/>
                </a:cxn>
                <a:cxn ang="0">
                  <a:pos x="2173" y="163"/>
                </a:cxn>
                <a:cxn ang="0">
                  <a:pos x="2331" y="212"/>
                </a:cxn>
                <a:cxn ang="0">
                  <a:pos x="2504" y="309"/>
                </a:cxn>
                <a:cxn ang="0">
                  <a:pos x="2583" y="358"/>
                </a:cxn>
                <a:cxn ang="0">
                  <a:pos x="2693" y="472"/>
                </a:cxn>
                <a:cxn ang="0">
                  <a:pos x="2772" y="619"/>
                </a:cxn>
                <a:cxn ang="0">
                  <a:pos x="2835" y="619"/>
                </a:cxn>
                <a:cxn ang="0">
                  <a:pos x="2567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1118" y="1679"/>
                </a:cxn>
                <a:cxn ang="0">
                  <a:pos x="16" y="3016"/>
                </a:cxn>
                <a:cxn ang="0">
                  <a:pos x="0" y="3048"/>
                </a:cxn>
                <a:cxn ang="0">
                  <a:pos x="0" y="3081"/>
                </a:cxn>
                <a:cxn ang="0">
                  <a:pos x="47" y="3081"/>
                </a:cxn>
                <a:cxn ang="0">
                  <a:pos x="2567" y="3081"/>
                </a:cxn>
              </a:cxnLst>
              <a:rect l="0" t="0" r="r" b="b"/>
              <a:pathLst>
                <a:path w="2835" h="3081">
                  <a:moveTo>
                    <a:pt x="2567" y="3081"/>
                  </a:moveTo>
                  <a:lnTo>
                    <a:pt x="2835" y="2380"/>
                  </a:lnTo>
                  <a:lnTo>
                    <a:pt x="2772" y="2380"/>
                  </a:lnTo>
                  <a:lnTo>
                    <a:pt x="2693" y="2543"/>
                  </a:lnTo>
                  <a:lnTo>
                    <a:pt x="2567" y="2673"/>
                  </a:lnTo>
                  <a:lnTo>
                    <a:pt x="2394" y="2755"/>
                  </a:lnTo>
                  <a:lnTo>
                    <a:pt x="2220" y="2820"/>
                  </a:lnTo>
                  <a:lnTo>
                    <a:pt x="2031" y="2869"/>
                  </a:lnTo>
                  <a:lnTo>
                    <a:pt x="1827" y="2885"/>
                  </a:lnTo>
                  <a:lnTo>
                    <a:pt x="1559" y="2902"/>
                  </a:lnTo>
                  <a:lnTo>
                    <a:pt x="268" y="2902"/>
                  </a:lnTo>
                  <a:lnTo>
                    <a:pt x="1354" y="1581"/>
                  </a:lnTo>
                  <a:lnTo>
                    <a:pt x="1370" y="1565"/>
                  </a:lnTo>
                  <a:lnTo>
                    <a:pt x="1370" y="1549"/>
                  </a:lnTo>
                  <a:lnTo>
                    <a:pt x="1386" y="1549"/>
                  </a:lnTo>
                  <a:lnTo>
                    <a:pt x="1386" y="1532"/>
                  </a:lnTo>
                  <a:lnTo>
                    <a:pt x="1370" y="1532"/>
                  </a:lnTo>
                  <a:lnTo>
                    <a:pt x="1370" y="1516"/>
                  </a:lnTo>
                  <a:lnTo>
                    <a:pt x="378" y="97"/>
                  </a:lnTo>
                  <a:lnTo>
                    <a:pt x="1543" y="97"/>
                  </a:lnTo>
                  <a:lnTo>
                    <a:pt x="1732" y="114"/>
                  </a:lnTo>
                  <a:lnTo>
                    <a:pt x="1890" y="114"/>
                  </a:lnTo>
                  <a:lnTo>
                    <a:pt x="1984" y="130"/>
                  </a:lnTo>
                  <a:lnTo>
                    <a:pt x="2031" y="146"/>
                  </a:lnTo>
                  <a:lnTo>
                    <a:pt x="2173" y="163"/>
                  </a:lnTo>
                  <a:lnTo>
                    <a:pt x="2331" y="212"/>
                  </a:lnTo>
                  <a:lnTo>
                    <a:pt x="2504" y="309"/>
                  </a:lnTo>
                  <a:lnTo>
                    <a:pt x="2583" y="358"/>
                  </a:lnTo>
                  <a:lnTo>
                    <a:pt x="2693" y="472"/>
                  </a:lnTo>
                  <a:lnTo>
                    <a:pt x="2772" y="619"/>
                  </a:lnTo>
                  <a:lnTo>
                    <a:pt x="2835" y="619"/>
                  </a:lnTo>
                  <a:lnTo>
                    <a:pt x="2567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1118" y="1679"/>
                  </a:lnTo>
                  <a:lnTo>
                    <a:pt x="16" y="3016"/>
                  </a:lnTo>
                  <a:lnTo>
                    <a:pt x="0" y="3048"/>
                  </a:lnTo>
                  <a:lnTo>
                    <a:pt x="0" y="3081"/>
                  </a:lnTo>
                  <a:lnTo>
                    <a:pt x="47" y="3081"/>
                  </a:lnTo>
                  <a:lnTo>
                    <a:pt x="2567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3" name="Freeform 391"/>
            <p:cNvSpPr>
              <a:spLocks/>
            </p:cNvSpPr>
            <p:nvPr/>
          </p:nvSpPr>
          <p:spPr bwMode="auto">
            <a:xfrm>
              <a:off x="28602" y="7571"/>
              <a:ext cx="914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2" y="701"/>
                </a:cxn>
                <a:cxn ang="0">
                  <a:pos x="205" y="685"/>
                </a:cxn>
                <a:cxn ang="0">
                  <a:pos x="221" y="636"/>
                </a:cxn>
                <a:cxn ang="0">
                  <a:pos x="236" y="570"/>
                </a:cxn>
                <a:cxn ang="0">
                  <a:pos x="268" y="473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7" y="228"/>
                </a:cxn>
                <a:cxn ang="0">
                  <a:pos x="394" y="147"/>
                </a:cxn>
                <a:cxn ang="0">
                  <a:pos x="520" y="49"/>
                </a:cxn>
                <a:cxn ang="0">
                  <a:pos x="646" y="65"/>
                </a:cxn>
                <a:cxn ang="0">
                  <a:pos x="662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2"/>
                </a:cxn>
                <a:cxn ang="0">
                  <a:pos x="599" y="652"/>
                </a:cxn>
                <a:cxn ang="0">
                  <a:pos x="662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4" y="505"/>
                </a:cxn>
                <a:cxn ang="0">
                  <a:pos x="882" y="440"/>
                </a:cxn>
                <a:cxn ang="0">
                  <a:pos x="866" y="473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6"/>
                </a:cxn>
                <a:cxn ang="0">
                  <a:pos x="693" y="522"/>
                </a:cxn>
                <a:cxn ang="0">
                  <a:pos x="740" y="391"/>
                </a:cxn>
                <a:cxn ang="0">
                  <a:pos x="788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2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5" y="32"/>
                </a:cxn>
                <a:cxn ang="0">
                  <a:pos x="63" y="81"/>
                </a:cxn>
                <a:cxn ang="0">
                  <a:pos x="32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5" y="114"/>
                </a:cxn>
                <a:cxn ang="0">
                  <a:pos x="142" y="49"/>
                </a:cxn>
                <a:cxn ang="0">
                  <a:pos x="221" y="65"/>
                </a:cxn>
                <a:cxn ang="0">
                  <a:pos x="205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4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2" y="701"/>
                  </a:lnTo>
                  <a:lnTo>
                    <a:pt x="173" y="701"/>
                  </a:lnTo>
                  <a:lnTo>
                    <a:pt x="205" y="685"/>
                  </a:lnTo>
                  <a:lnTo>
                    <a:pt x="221" y="668"/>
                  </a:lnTo>
                  <a:lnTo>
                    <a:pt x="221" y="636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8" y="473"/>
                  </a:lnTo>
                  <a:lnTo>
                    <a:pt x="268" y="424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7" y="228"/>
                  </a:lnTo>
                  <a:lnTo>
                    <a:pt x="362" y="195"/>
                  </a:lnTo>
                  <a:lnTo>
                    <a:pt x="394" y="147"/>
                  </a:lnTo>
                  <a:lnTo>
                    <a:pt x="425" y="114"/>
                  </a:lnTo>
                  <a:lnTo>
                    <a:pt x="520" y="49"/>
                  </a:lnTo>
                  <a:lnTo>
                    <a:pt x="614" y="49"/>
                  </a:lnTo>
                  <a:lnTo>
                    <a:pt x="646" y="65"/>
                  </a:lnTo>
                  <a:lnTo>
                    <a:pt x="662" y="98"/>
                  </a:lnTo>
                  <a:lnTo>
                    <a:pt x="662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2" y="277"/>
                  </a:lnTo>
                  <a:lnTo>
                    <a:pt x="614" y="391"/>
                  </a:lnTo>
                  <a:lnTo>
                    <a:pt x="583" y="489"/>
                  </a:lnTo>
                  <a:lnTo>
                    <a:pt x="567" y="522"/>
                  </a:lnTo>
                  <a:lnTo>
                    <a:pt x="567" y="619"/>
                  </a:lnTo>
                  <a:lnTo>
                    <a:pt x="599" y="652"/>
                  </a:lnTo>
                  <a:lnTo>
                    <a:pt x="614" y="685"/>
                  </a:lnTo>
                  <a:lnTo>
                    <a:pt x="662" y="701"/>
                  </a:lnTo>
                  <a:lnTo>
                    <a:pt x="709" y="701"/>
                  </a:lnTo>
                  <a:lnTo>
                    <a:pt x="803" y="668"/>
                  </a:lnTo>
                  <a:lnTo>
                    <a:pt x="835" y="636"/>
                  </a:lnTo>
                  <a:lnTo>
                    <a:pt x="866" y="587"/>
                  </a:lnTo>
                  <a:lnTo>
                    <a:pt x="898" y="554"/>
                  </a:lnTo>
                  <a:lnTo>
                    <a:pt x="914" y="505"/>
                  </a:lnTo>
                  <a:lnTo>
                    <a:pt x="914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3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8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6"/>
                  </a:lnTo>
                  <a:lnTo>
                    <a:pt x="677" y="554"/>
                  </a:lnTo>
                  <a:lnTo>
                    <a:pt x="693" y="522"/>
                  </a:lnTo>
                  <a:lnTo>
                    <a:pt x="709" y="473"/>
                  </a:lnTo>
                  <a:lnTo>
                    <a:pt x="740" y="391"/>
                  </a:lnTo>
                  <a:lnTo>
                    <a:pt x="772" y="277"/>
                  </a:lnTo>
                  <a:lnTo>
                    <a:pt x="788" y="179"/>
                  </a:lnTo>
                  <a:lnTo>
                    <a:pt x="788" y="130"/>
                  </a:lnTo>
                  <a:lnTo>
                    <a:pt x="756" y="81"/>
                  </a:lnTo>
                  <a:lnTo>
                    <a:pt x="740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2" y="98"/>
                  </a:lnTo>
                  <a:lnTo>
                    <a:pt x="331" y="147"/>
                  </a:lnTo>
                  <a:lnTo>
                    <a:pt x="315" y="98"/>
                  </a:lnTo>
                  <a:lnTo>
                    <a:pt x="284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2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7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0" y="81"/>
                  </a:lnTo>
                  <a:lnTo>
                    <a:pt x="142" y="49"/>
                  </a:lnTo>
                  <a:lnTo>
                    <a:pt x="205" y="49"/>
                  </a:lnTo>
                  <a:lnTo>
                    <a:pt x="221" y="65"/>
                  </a:lnTo>
                  <a:lnTo>
                    <a:pt x="221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4" name="Freeform 392"/>
            <p:cNvSpPr>
              <a:spLocks noEditPoints="1"/>
            </p:cNvSpPr>
            <p:nvPr/>
          </p:nvSpPr>
          <p:spPr bwMode="auto">
            <a:xfrm>
              <a:off x="29704" y="7669"/>
              <a:ext cx="1087" cy="407"/>
            </a:xfrm>
            <a:custGeom>
              <a:avLst/>
              <a:gdLst/>
              <a:ahLst/>
              <a:cxnLst>
                <a:cxn ang="0">
                  <a:pos x="1040" y="65"/>
                </a:cxn>
                <a:cxn ang="0">
                  <a:pos x="1071" y="65"/>
                </a:cxn>
                <a:cxn ang="0">
                  <a:pos x="1087" y="49"/>
                </a:cxn>
                <a:cxn ang="0">
                  <a:pos x="1087" y="16"/>
                </a:cxn>
                <a:cxn ang="0">
                  <a:pos x="1071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8" y="65"/>
                </a:cxn>
                <a:cxn ang="0">
                  <a:pos x="1040" y="65"/>
                </a:cxn>
                <a:cxn ang="0">
                  <a:pos x="1040" y="407"/>
                </a:cxn>
                <a:cxn ang="0">
                  <a:pos x="1071" y="407"/>
                </a:cxn>
                <a:cxn ang="0">
                  <a:pos x="1087" y="391"/>
                </a:cxn>
                <a:cxn ang="0">
                  <a:pos x="1087" y="342"/>
                </a:cxn>
                <a:cxn ang="0">
                  <a:pos x="1071" y="342"/>
                </a:cxn>
                <a:cxn ang="0">
                  <a:pos x="1056" y="326"/>
                </a:cxn>
                <a:cxn ang="0">
                  <a:pos x="32" y="326"/>
                </a:cxn>
                <a:cxn ang="0">
                  <a:pos x="16" y="342"/>
                </a:cxn>
                <a:cxn ang="0">
                  <a:pos x="0" y="342"/>
                </a:cxn>
                <a:cxn ang="0">
                  <a:pos x="0" y="391"/>
                </a:cxn>
                <a:cxn ang="0">
                  <a:pos x="16" y="407"/>
                </a:cxn>
                <a:cxn ang="0">
                  <a:pos x="48" y="407"/>
                </a:cxn>
                <a:cxn ang="0">
                  <a:pos x="1040" y="407"/>
                </a:cxn>
              </a:cxnLst>
              <a:rect l="0" t="0" r="r" b="b"/>
              <a:pathLst>
                <a:path w="1087" h="407">
                  <a:moveTo>
                    <a:pt x="1040" y="65"/>
                  </a:moveTo>
                  <a:lnTo>
                    <a:pt x="1071" y="65"/>
                  </a:lnTo>
                  <a:lnTo>
                    <a:pt x="1087" y="49"/>
                  </a:lnTo>
                  <a:lnTo>
                    <a:pt x="1087" y="16"/>
                  </a:lnTo>
                  <a:lnTo>
                    <a:pt x="1071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8" y="65"/>
                  </a:lnTo>
                  <a:lnTo>
                    <a:pt x="1040" y="65"/>
                  </a:lnTo>
                  <a:close/>
                  <a:moveTo>
                    <a:pt x="1040" y="407"/>
                  </a:moveTo>
                  <a:lnTo>
                    <a:pt x="1071" y="407"/>
                  </a:lnTo>
                  <a:lnTo>
                    <a:pt x="1087" y="391"/>
                  </a:lnTo>
                  <a:lnTo>
                    <a:pt x="1087" y="342"/>
                  </a:lnTo>
                  <a:lnTo>
                    <a:pt x="1071" y="342"/>
                  </a:lnTo>
                  <a:lnTo>
                    <a:pt x="1056" y="326"/>
                  </a:lnTo>
                  <a:lnTo>
                    <a:pt x="32" y="326"/>
                  </a:lnTo>
                  <a:lnTo>
                    <a:pt x="16" y="342"/>
                  </a:lnTo>
                  <a:lnTo>
                    <a:pt x="0" y="342"/>
                  </a:lnTo>
                  <a:lnTo>
                    <a:pt x="0" y="391"/>
                  </a:lnTo>
                  <a:lnTo>
                    <a:pt x="16" y="407"/>
                  </a:lnTo>
                  <a:lnTo>
                    <a:pt x="48" y="407"/>
                  </a:lnTo>
                  <a:lnTo>
                    <a:pt x="1040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5" name="Freeform 393"/>
            <p:cNvSpPr>
              <a:spLocks/>
            </p:cNvSpPr>
            <p:nvPr/>
          </p:nvSpPr>
          <p:spPr bwMode="auto">
            <a:xfrm>
              <a:off x="30980" y="7228"/>
              <a:ext cx="693" cy="1060"/>
            </a:xfrm>
            <a:custGeom>
              <a:avLst/>
              <a:gdLst/>
              <a:ahLst/>
              <a:cxnLst>
                <a:cxn ang="0">
                  <a:pos x="378" y="522"/>
                </a:cxn>
                <a:cxn ang="0">
                  <a:pos x="473" y="571"/>
                </a:cxn>
                <a:cxn ang="0">
                  <a:pos x="520" y="685"/>
                </a:cxn>
                <a:cxn ang="0">
                  <a:pos x="504" y="897"/>
                </a:cxn>
                <a:cxn ang="0">
                  <a:pos x="441" y="979"/>
                </a:cxn>
                <a:cxn ang="0">
                  <a:pos x="299" y="1011"/>
                </a:cxn>
                <a:cxn ang="0">
                  <a:pos x="205" y="995"/>
                </a:cxn>
                <a:cxn ang="0">
                  <a:pos x="110" y="946"/>
                </a:cxn>
                <a:cxn ang="0">
                  <a:pos x="110" y="897"/>
                </a:cxn>
                <a:cxn ang="0">
                  <a:pos x="158" y="865"/>
                </a:cxn>
                <a:cxn ang="0">
                  <a:pos x="173" y="816"/>
                </a:cxn>
                <a:cxn ang="0">
                  <a:pos x="126" y="734"/>
                </a:cxn>
                <a:cxn ang="0">
                  <a:pos x="32" y="750"/>
                </a:cxn>
                <a:cxn ang="0">
                  <a:pos x="32" y="913"/>
                </a:cxn>
                <a:cxn ang="0">
                  <a:pos x="205" y="1044"/>
                </a:cxn>
                <a:cxn ang="0">
                  <a:pos x="473" y="1028"/>
                </a:cxn>
                <a:cxn ang="0">
                  <a:pos x="662" y="865"/>
                </a:cxn>
                <a:cxn ang="0">
                  <a:pos x="662" y="653"/>
                </a:cxn>
                <a:cxn ang="0">
                  <a:pos x="425" y="490"/>
                </a:cxn>
                <a:cxn ang="0">
                  <a:pos x="614" y="310"/>
                </a:cxn>
                <a:cxn ang="0">
                  <a:pos x="599" y="98"/>
                </a:cxn>
                <a:cxn ang="0">
                  <a:pos x="347" y="0"/>
                </a:cxn>
                <a:cxn ang="0">
                  <a:pos x="95" y="98"/>
                </a:cxn>
                <a:cxn ang="0">
                  <a:pos x="47" y="245"/>
                </a:cxn>
                <a:cxn ang="0">
                  <a:pos x="95" y="278"/>
                </a:cxn>
                <a:cxn ang="0">
                  <a:pos x="158" y="294"/>
                </a:cxn>
                <a:cxn ang="0">
                  <a:pos x="205" y="212"/>
                </a:cxn>
                <a:cxn ang="0">
                  <a:pos x="126" y="131"/>
                </a:cxn>
                <a:cxn ang="0">
                  <a:pos x="205" y="66"/>
                </a:cxn>
                <a:cxn ang="0">
                  <a:pos x="362" y="49"/>
                </a:cxn>
                <a:cxn ang="0">
                  <a:pos x="425" y="66"/>
                </a:cxn>
                <a:cxn ang="0">
                  <a:pos x="488" y="163"/>
                </a:cxn>
                <a:cxn ang="0">
                  <a:pos x="473" y="343"/>
                </a:cxn>
                <a:cxn ang="0">
                  <a:pos x="410" y="424"/>
                </a:cxn>
                <a:cxn ang="0">
                  <a:pos x="331" y="457"/>
                </a:cxn>
                <a:cxn ang="0">
                  <a:pos x="221" y="473"/>
                </a:cxn>
                <a:cxn ang="0">
                  <a:pos x="221" y="506"/>
                </a:cxn>
                <a:cxn ang="0">
                  <a:pos x="331" y="506"/>
                </a:cxn>
              </a:cxnLst>
              <a:rect l="0" t="0" r="r" b="b"/>
              <a:pathLst>
                <a:path w="693" h="1060">
                  <a:moveTo>
                    <a:pt x="331" y="506"/>
                  </a:moveTo>
                  <a:lnTo>
                    <a:pt x="378" y="522"/>
                  </a:lnTo>
                  <a:lnTo>
                    <a:pt x="441" y="538"/>
                  </a:lnTo>
                  <a:lnTo>
                    <a:pt x="473" y="571"/>
                  </a:lnTo>
                  <a:lnTo>
                    <a:pt x="504" y="620"/>
                  </a:lnTo>
                  <a:lnTo>
                    <a:pt x="520" y="685"/>
                  </a:lnTo>
                  <a:lnTo>
                    <a:pt x="536" y="767"/>
                  </a:lnTo>
                  <a:lnTo>
                    <a:pt x="504" y="897"/>
                  </a:lnTo>
                  <a:lnTo>
                    <a:pt x="488" y="946"/>
                  </a:lnTo>
                  <a:lnTo>
                    <a:pt x="441" y="979"/>
                  </a:lnTo>
                  <a:lnTo>
                    <a:pt x="378" y="1011"/>
                  </a:lnTo>
                  <a:lnTo>
                    <a:pt x="299" y="1011"/>
                  </a:lnTo>
                  <a:lnTo>
                    <a:pt x="252" y="995"/>
                  </a:lnTo>
                  <a:lnTo>
                    <a:pt x="205" y="995"/>
                  </a:lnTo>
                  <a:lnTo>
                    <a:pt x="158" y="962"/>
                  </a:lnTo>
                  <a:lnTo>
                    <a:pt x="110" y="946"/>
                  </a:lnTo>
                  <a:lnTo>
                    <a:pt x="79" y="897"/>
                  </a:lnTo>
                  <a:lnTo>
                    <a:pt x="110" y="897"/>
                  </a:lnTo>
                  <a:lnTo>
                    <a:pt x="142" y="881"/>
                  </a:lnTo>
                  <a:lnTo>
                    <a:pt x="158" y="865"/>
                  </a:lnTo>
                  <a:lnTo>
                    <a:pt x="173" y="832"/>
                  </a:lnTo>
                  <a:lnTo>
                    <a:pt x="173" y="816"/>
                  </a:lnTo>
                  <a:lnTo>
                    <a:pt x="158" y="767"/>
                  </a:lnTo>
                  <a:lnTo>
                    <a:pt x="126" y="734"/>
                  </a:lnTo>
                  <a:lnTo>
                    <a:pt x="47" y="734"/>
                  </a:lnTo>
                  <a:lnTo>
                    <a:pt x="32" y="750"/>
                  </a:lnTo>
                  <a:lnTo>
                    <a:pt x="0" y="816"/>
                  </a:lnTo>
                  <a:lnTo>
                    <a:pt x="32" y="913"/>
                  </a:lnTo>
                  <a:lnTo>
                    <a:pt x="110" y="995"/>
                  </a:lnTo>
                  <a:lnTo>
                    <a:pt x="205" y="1044"/>
                  </a:lnTo>
                  <a:lnTo>
                    <a:pt x="331" y="1060"/>
                  </a:lnTo>
                  <a:lnTo>
                    <a:pt x="473" y="1028"/>
                  </a:lnTo>
                  <a:lnTo>
                    <a:pt x="583" y="962"/>
                  </a:lnTo>
                  <a:lnTo>
                    <a:pt x="662" y="865"/>
                  </a:lnTo>
                  <a:lnTo>
                    <a:pt x="693" y="767"/>
                  </a:lnTo>
                  <a:lnTo>
                    <a:pt x="662" y="653"/>
                  </a:lnTo>
                  <a:lnTo>
                    <a:pt x="567" y="538"/>
                  </a:lnTo>
                  <a:lnTo>
                    <a:pt x="425" y="490"/>
                  </a:lnTo>
                  <a:lnTo>
                    <a:pt x="551" y="408"/>
                  </a:lnTo>
                  <a:lnTo>
                    <a:pt x="614" y="310"/>
                  </a:lnTo>
                  <a:lnTo>
                    <a:pt x="646" y="212"/>
                  </a:lnTo>
                  <a:lnTo>
                    <a:pt x="599" y="98"/>
                  </a:lnTo>
                  <a:lnTo>
                    <a:pt x="488" y="33"/>
                  </a:lnTo>
                  <a:lnTo>
                    <a:pt x="347" y="0"/>
                  </a:lnTo>
                  <a:lnTo>
                    <a:pt x="189" y="33"/>
                  </a:lnTo>
                  <a:lnTo>
                    <a:pt x="95" y="98"/>
                  </a:lnTo>
                  <a:lnTo>
                    <a:pt x="47" y="212"/>
                  </a:lnTo>
                  <a:lnTo>
                    <a:pt x="47" y="245"/>
                  </a:lnTo>
                  <a:lnTo>
                    <a:pt x="63" y="278"/>
                  </a:lnTo>
                  <a:lnTo>
                    <a:pt x="95" y="278"/>
                  </a:lnTo>
                  <a:lnTo>
                    <a:pt x="126" y="294"/>
                  </a:lnTo>
                  <a:lnTo>
                    <a:pt x="158" y="294"/>
                  </a:lnTo>
                  <a:lnTo>
                    <a:pt x="205" y="245"/>
                  </a:lnTo>
                  <a:lnTo>
                    <a:pt x="205" y="212"/>
                  </a:lnTo>
                  <a:lnTo>
                    <a:pt x="173" y="147"/>
                  </a:lnTo>
                  <a:lnTo>
                    <a:pt x="126" y="131"/>
                  </a:lnTo>
                  <a:lnTo>
                    <a:pt x="158" y="98"/>
                  </a:lnTo>
                  <a:lnTo>
                    <a:pt x="205" y="66"/>
                  </a:lnTo>
                  <a:lnTo>
                    <a:pt x="252" y="49"/>
                  </a:lnTo>
                  <a:lnTo>
                    <a:pt x="362" y="49"/>
                  </a:lnTo>
                  <a:lnTo>
                    <a:pt x="394" y="66"/>
                  </a:lnTo>
                  <a:lnTo>
                    <a:pt x="425" y="66"/>
                  </a:lnTo>
                  <a:lnTo>
                    <a:pt x="457" y="98"/>
                  </a:lnTo>
                  <a:lnTo>
                    <a:pt x="488" y="163"/>
                  </a:lnTo>
                  <a:lnTo>
                    <a:pt x="504" y="212"/>
                  </a:lnTo>
                  <a:lnTo>
                    <a:pt x="473" y="343"/>
                  </a:lnTo>
                  <a:lnTo>
                    <a:pt x="441" y="392"/>
                  </a:lnTo>
                  <a:lnTo>
                    <a:pt x="410" y="424"/>
                  </a:lnTo>
                  <a:lnTo>
                    <a:pt x="362" y="457"/>
                  </a:lnTo>
                  <a:lnTo>
                    <a:pt x="331" y="457"/>
                  </a:lnTo>
                  <a:lnTo>
                    <a:pt x="268" y="473"/>
                  </a:lnTo>
                  <a:lnTo>
                    <a:pt x="221" y="473"/>
                  </a:lnTo>
                  <a:lnTo>
                    <a:pt x="205" y="490"/>
                  </a:lnTo>
                  <a:lnTo>
                    <a:pt x="221" y="506"/>
                  </a:lnTo>
                  <a:lnTo>
                    <a:pt x="252" y="506"/>
                  </a:lnTo>
                  <a:lnTo>
                    <a:pt x="331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6" name="Freeform 394"/>
            <p:cNvSpPr>
              <a:spLocks noEditPoints="1"/>
            </p:cNvSpPr>
            <p:nvPr/>
          </p:nvSpPr>
          <p:spPr bwMode="auto">
            <a:xfrm>
              <a:off x="32193" y="4212"/>
              <a:ext cx="882" cy="1516"/>
            </a:xfrm>
            <a:custGeom>
              <a:avLst/>
              <a:gdLst/>
              <a:ahLst/>
              <a:cxnLst>
                <a:cxn ang="0">
                  <a:pos x="204" y="424"/>
                </a:cxn>
                <a:cxn ang="0">
                  <a:pos x="141" y="310"/>
                </a:cxn>
                <a:cxn ang="0">
                  <a:pos x="189" y="163"/>
                </a:cxn>
                <a:cxn ang="0">
                  <a:pos x="441" y="49"/>
                </a:cxn>
                <a:cxn ang="0">
                  <a:pos x="693" y="180"/>
                </a:cxn>
                <a:cxn ang="0">
                  <a:pos x="693" y="440"/>
                </a:cxn>
                <a:cxn ang="0">
                  <a:pos x="519" y="636"/>
                </a:cxn>
                <a:cxn ang="0">
                  <a:pos x="567" y="669"/>
                </a:cxn>
                <a:cxn ang="0">
                  <a:pos x="787" y="457"/>
                </a:cxn>
                <a:cxn ang="0">
                  <a:pos x="787" y="196"/>
                </a:cxn>
                <a:cxn ang="0">
                  <a:pos x="582" y="17"/>
                </a:cxn>
                <a:cxn ang="0">
                  <a:pos x="283" y="33"/>
                </a:cxn>
                <a:cxn ang="0">
                  <a:pos x="78" y="228"/>
                </a:cxn>
                <a:cxn ang="0">
                  <a:pos x="47" y="391"/>
                </a:cxn>
                <a:cxn ang="0">
                  <a:pos x="94" y="555"/>
                </a:cxn>
                <a:cxn ang="0">
                  <a:pos x="299" y="734"/>
                </a:cxn>
                <a:cxn ang="0">
                  <a:pos x="94" y="881"/>
                </a:cxn>
                <a:cxn ang="0">
                  <a:pos x="0" y="1141"/>
                </a:cxn>
                <a:cxn ang="0">
                  <a:pos x="126" y="1419"/>
                </a:cxn>
                <a:cxn ang="0">
                  <a:pos x="441" y="1516"/>
                </a:cxn>
                <a:cxn ang="0">
                  <a:pos x="756" y="1402"/>
                </a:cxn>
                <a:cxn ang="0">
                  <a:pos x="882" y="1093"/>
                </a:cxn>
                <a:cxn ang="0">
                  <a:pos x="771" y="832"/>
                </a:cxn>
                <a:cxn ang="0">
                  <a:pos x="630" y="701"/>
                </a:cxn>
                <a:cxn ang="0">
                  <a:pos x="346" y="766"/>
                </a:cxn>
                <a:cxn ang="0">
                  <a:pos x="614" y="930"/>
                </a:cxn>
                <a:cxn ang="0">
                  <a:pos x="677" y="978"/>
                </a:cxn>
                <a:cxn ang="0">
                  <a:pos x="740" y="1060"/>
                </a:cxn>
                <a:cxn ang="0">
                  <a:pos x="771" y="1174"/>
                </a:cxn>
                <a:cxn ang="0">
                  <a:pos x="677" y="1370"/>
                </a:cxn>
                <a:cxn ang="0">
                  <a:pos x="441" y="1451"/>
                </a:cxn>
                <a:cxn ang="0">
                  <a:pos x="204" y="1370"/>
                </a:cxn>
                <a:cxn ang="0">
                  <a:pos x="94" y="1141"/>
                </a:cxn>
                <a:cxn ang="0">
                  <a:pos x="204" y="881"/>
                </a:cxn>
              </a:cxnLst>
              <a:rect l="0" t="0" r="r" b="b"/>
              <a:pathLst>
                <a:path w="882" h="1516">
                  <a:moveTo>
                    <a:pt x="252" y="457"/>
                  </a:moveTo>
                  <a:lnTo>
                    <a:pt x="204" y="424"/>
                  </a:lnTo>
                  <a:lnTo>
                    <a:pt x="173" y="375"/>
                  </a:lnTo>
                  <a:lnTo>
                    <a:pt x="141" y="310"/>
                  </a:lnTo>
                  <a:lnTo>
                    <a:pt x="141" y="277"/>
                  </a:lnTo>
                  <a:lnTo>
                    <a:pt x="189" y="163"/>
                  </a:lnTo>
                  <a:lnTo>
                    <a:pt x="299" y="82"/>
                  </a:lnTo>
                  <a:lnTo>
                    <a:pt x="441" y="49"/>
                  </a:lnTo>
                  <a:lnTo>
                    <a:pt x="582" y="82"/>
                  </a:lnTo>
                  <a:lnTo>
                    <a:pt x="693" y="180"/>
                  </a:lnTo>
                  <a:lnTo>
                    <a:pt x="724" y="326"/>
                  </a:lnTo>
                  <a:lnTo>
                    <a:pt x="693" y="440"/>
                  </a:lnTo>
                  <a:lnTo>
                    <a:pt x="630" y="555"/>
                  </a:lnTo>
                  <a:lnTo>
                    <a:pt x="519" y="636"/>
                  </a:lnTo>
                  <a:lnTo>
                    <a:pt x="252" y="457"/>
                  </a:lnTo>
                  <a:close/>
                  <a:moveTo>
                    <a:pt x="567" y="669"/>
                  </a:moveTo>
                  <a:lnTo>
                    <a:pt x="693" y="571"/>
                  </a:lnTo>
                  <a:lnTo>
                    <a:pt x="787" y="457"/>
                  </a:lnTo>
                  <a:lnTo>
                    <a:pt x="819" y="326"/>
                  </a:lnTo>
                  <a:lnTo>
                    <a:pt x="787" y="196"/>
                  </a:lnTo>
                  <a:lnTo>
                    <a:pt x="708" y="82"/>
                  </a:lnTo>
                  <a:lnTo>
                    <a:pt x="582" y="17"/>
                  </a:lnTo>
                  <a:lnTo>
                    <a:pt x="441" y="0"/>
                  </a:lnTo>
                  <a:lnTo>
                    <a:pt x="283" y="33"/>
                  </a:lnTo>
                  <a:lnTo>
                    <a:pt x="173" y="98"/>
                  </a:lnTo>
                  <a:lnTo>
                    <a:pt x="78" y="228"/>
                  </a:lnTo>
                  <a:lnTo>
                    <a:pt x="47" y="359"/>
                  </a:lnTo>
                  <a:lnTo>
                    <a:pt x="47" y="391"/>
                  </a:lnTo>
                  <a:lnTo>
                    <a:pt x="78" y="489"/>
                  </a:lnTo>
                  <a:lnTo>
                    <a:pt x="94" y="555"/>
                  </a:lnTo>
                  <a:lnTo>
                    <a:pt x="204" y="669"/>
                  </a:lnTo>
                  <a:lnTo>
                    <a:pt x="299" y="734"/>
                  </a:lnTo>
                  <a:lnTo>
                    <a:pt x="204" y="783"/>
                  </a:lnTo>
                  <a:lnTo>
                    <a:pt x="94" y="881"/>
                  </a:lnTo>
                  <a:lnTo>
                    <a:pt x="31" y="995"/>
                  </a:lnTo>
                  <a:lnTo>
                    <a:pt x="0" y="1141"/>
                  </a:lnTo>
                  <a:lnTo>
                    <a:pt x="31" y="1288"/>
                  </a:lnTo>
                  <a:lnTo>
                    <a:pt x="126" y="1419"/>
                  </a:lnTo>
                  <a:lnTo>
                    <a:pt x="267" y="1484"/>
                  </a:lnTo>
                  <a:lnTo>
                    <a:pt x="441" y="1516"/>
                  </a:lnTo>
                  <a:lnTo>
                    <a:pt x="614" y="1484"/>
                  </a:lnTo>
                  <a:lnTo>
                    <a:pt x="756" y="1402"/>
                  </a:lnTo>
                  <a:lnTo>
                    <a:pt x="850" y="1256"/>
                  </a:lnTo>
                  <a:lnTo>
                    <a:pt x="882" y="1093"/>
                  </a:lnTo>
                  <a:lnTo>
                    <a:pt x="850" y="962"/>
                  </a:lnTo>
                  <a:lnTo>
                    <a:pt x="771" y="832"/>
                  </a:lnTo>
                  <a:lnTo>
                    <a:pt x="677" y="734"/>
                  </a:lnTo>
                  <a:lnTo>
                    <a:pt x="630" y="701"/>
                  </a:lnTo>
                  <a:lnTo>
                    <a:pt x="567" y="669"/>
                  </a:lnTo>
                  <a:close/>
                  <a:moveTo>
                    <a:pt x="346" y="766"/>
                  </a:moveTo>
                  <a:lnTo>
                    <a:pt x="472" y="832"/>
                  </a:lnTo>
                  <a:lnTo>
                    <a:pt x="614" y="930"/>
                  </a:lnTo>
                  <a:lnTo>
                    <a:pt x="645" y="962"/>
                  </a:lnTo>
                  <a:lnTo>
                    <a:pt x="677" y="978"/>
                  </a:lnTo>
                  <a:lnTo>
                    <a:pt x="708" y="1027"/>
                  </a:lnTo>
                  <a:lnTo>
                    <a:pt x="740" y="1060"/>
                  </a:lnTo>
                  <a:lnTo>
                    <a:pt x="771" y="1109"/>
                  </a:lnTo>
                  <a:lnTo>
                    <a:pt x="771" y="1174"/>
                  </a:lnTo>
                  <a:lnTo>
                    <a:pt x="740" y="1288"/>
                  </a:lnTo>
                  <a:lnTo>
                    <a:pt x="677" y="1370"/>
                  </a:lnTo>
                  <a:lnTo>
                    <a:pt x="567" y="1435"/>
                  </a:lnTo>
                  <a:lnTo>
                    <a:pt x="441" y="1451"/>
                  </a:lnTo>
                  <a:lnTo>
                    <a:pt x="315" y="1435"/>
                  </a:lnTo>
                  <a:lnTo>
                    <a:pt x="204" y="1370"/>
                  </a:lnTo>
                  <a:lnTo>
                    <a:pt x="126" y="1256"/>
                  </a:lnTo>
                  <a:lnTo>
                    <a:pt x="94" y="1141"/>
                  </a:lnTo>
                  <a:lnTo>
                    <a:pt x="126" y="1011"/>
                  </a:lnTo>
                  <a:lnTo>
                    <a:pt x="204" y="881"/>
                  </a:lnTo>
                  <a:lnTo>
                    <a:pt x="346" y="7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7" name="Freeform 395"/>
            <p:cNvSpPr>
              <a:spLocks noEditPoints="1"/>
            </p:cNvSpPr>
            <p:nvPr/>
          </p:nvSpPr>
          <p:spPr bwMode="auto">
            <a:xfrm>
              <a:off x="33248" y="4701"/>
              <a:ext cx="976" cy="995"/>
            </a:xfrm>
            <a:custGeom>
              <a:avLst/>
              <a:gdLst/>
              <a:ahLst/>
              <a:cxnLst>
                <a:cxn ang="0">
                  <a:pos x="693" y="98"/>
                </a:cxn>
                <a:cxn ang="0">
                  <a:pos x="614" y="33"/>
                </a:cxn>
                <a:cxn ang="0">
                  <a:pos x="331" y="66"/>
                </a:cxn>
                <a:cxn ang="0">
                  <a:pos x="47" y="408"/>
                </a:cxn>
                <a:cxn ang="0">
                  <a:pos x="31" y="799"/>
                </a:cxn>
                <a:cxn ang="0">
                  <a:pos x="173" y="979"/>
                </a:cxn>
                <a:cxn ang="0">
                  <a:pos x="346" y="995"/>
                </a:cxn>
                <a:cxn ang="0">
                  <a:pos x="567" y="832"/>
                </a:cxn>
                <a:cxn ang="0">
                  <a:pos x="646" y="979"/>
                </a:cxn>
                <a:cxn ang="0">
                  <a:pos x="803" y="995"/>
                </a:cxn>
                <a:cxn ang="0">
                  <a:pos x="898" y="913"/>
                </a:cxn>
                <a:cxn ang="0">
                  <a:pos x="945" y="783"/>
                </a:cxn>
                <a:cxn ang="0">
                  <a:pos x="976" y="701"/>
                </a:cxn>
                <a:cxn ang="0">
                  <a:pos x="961" y="636"/>
                </a:cxn>
                <a:cxn ang="0">
                  <a:pos x="929" y="652"/>
                </a:cxn>
                <a:cxn ang="0">
                  <a:pos x="882" y="816"/>
                </a:cxn>
                <a:cxn ang="0">
                  <a:pos x="772" y="962"/>
                </a:cxn>
                <a:cxn ang="0">
                  <a:pos x="709" y="913"/>
                </a:cxn>
                <a:cxn ang="0">
                  <a:pos x="724" y="734"/>
                </a:cxn>
                <a:cxn ang="0">
                  <a:pos x="756" y="587"/>
                </a:cxn>
                <a:cxn ang="0">
                  <a:pos x="772" y="538"/>
                </a:cxn>
                <a:cxn ang="0">
                  <a:pos x="803" y="375"/>
                </a:cxn>
                <a:cxn ang="0">
                  <a:pos x="850" y="180"/>
                </a:cxn>
                <a:cxn ang="0">
                  <a:pos x="866" y="82"/>
                </a:cxn>
                <a:cxn ang="0">
                  <a:pos x="772" y="49"/>
                </a:cxn>
                <a:cxn ang="0">
                  <a:pos x="709" y="147"/>
                </a:cxn>
                <a:cxn ang="0">
                  <a:pos x="567" y="734"/>
                </a:cxn>
                <a:cxn ang="0">
                  <a:pos x="551" y="767"/>
                </a:cxn>
                <a:cxn ang="0">
                  <a:pos x="425" y="913"/>
                </a:cxn>
                <a:cxn ang="0">
                  <a:pos x="299" y="962"/>
                </a:cxn>
                <a:cxn ang="0">
                  <a:pos x="220" y="930"/>
                </a:cxn>
                <a:cxn ang="0">
                  <a:pos x="173" y="864"/>
                </a:cxn>
                <a:cxn ang="0">
                  <a:pos x="157" y="783"/>
                </a:cxn>
                <a:cxn ang="0">
                  <a:pos x="173" y="636"/>
                </a:cxn>
                <a:cxn ang="0">
                  <a:pos x="236" y="359"/>
                </a:cxn>
                <a:cxn ang="0">
                  <a:pos x="346" y="147"/>
                </a:cxn>
                <a:cxn ang="0">
                  <a:pos x="520" y="49"/>
                </a:cxn>
                <a:cxn ang="0">
                  <a:pos x="598" y="82"/>
                </a:cxn>
                <a:cxn ang="0">
                  <a:pos x="677" y="180"/>
                </a:cxn>
                <a:cxn ang="0">
                  <a:pos x="693" y="229"/>
                </a:cxn>
                <a:cxn ang="0">
                  <a:pos x="677" y="277"/>
                </a:cxn>
              </a:cxnLst>
              <a:rect l="0" t="0" r="r" b="b"/>
              <a:pathLst>
                <a:path w="976" h="995">
                  <a:moveTo>
                    <a:pt x="709" y="147"/>
                  </a:moveTo>
                  <a:lnTo>
                    <a:pt x="693" y="98"/>
                  </a:lnTo>
                  <a:lnTo>
                    <a:pt x="661" y="66"/>
                  </a:lnTo>
                  <a:lnTo>
                    <a:pt x="614" y="33"/>
                  </a:lnTo>
                  <a:lnTo>
                    <a:pt x="520" y="0"/>
                  </a:lnTo>
                  <a:lnTo>
                    <a:pt x="331" y="66"/>
                  </a:lnTo>
                  <a:lnTo>
                    <a:pt x="173" y="212"/>
                  </a:lnTo>
                  <a:lnTo>
                    <a:pt x="47" y="408"/>
                  </a:lnTo>
                  <a:lnTo>
                    <a:pt x="0" y="652"/>
                  </a:lnTo>
                  <a:lnTo>
                    <a:pt x="31" y="799"/>
                  </a:lnTo>
                  <a:lnTo>
                    <a:pt x="79" y="897"/>
                  </a:lnTo>
                  <a:lnTo>
                    <a:pt x="173" y="979"/>
                  </a:lnTo>
                  <a:lnTo>
                    <a:pt x="283" y="995"/>
                  </a:lnTo>
                  <a:lnTo>
                    <a:pt x="346" y="995"/>
                  </a:lnTo>
                  <a:lnTo>
                    <a:pt x="441" y="946"/>
                  </a:lnTo>
                  <a:lnTo>
                    <a:pt x="567" y="832"/>
                  </a:lnTo>
                  <a:lnTo>
                    <a:pt x="583" y="881"/>
                  </a:lnTo>
                  <a:lnTo>
                    <a:pt x="646" y="979"/>
                  </a:lnTo>
                  <a:lnTo>
                    <a:pt x="709" y="995"/>
                  </a:lnTo>
                  <a:lnTo>
                    <a:pt x="803" y="995"/>
                  </a:lnTo>
                  <a:lnTo>
                    <a:pt x="866" y="962"/>
                  </a:lnTo>
                  <a:lnTo>
                    <a:pt x="898" y="913"/>
                  </a:lnTo>
                  <a:lnTo>
                    <a:pt x="913" y="881"/>
                  </a:lnTo>
                  <a:lnTo>
                    <a:pt x="945" y="783"/>
                  </a:lnTo>
                  <a:lnTo>
                    <a:pt x="961" y="750"/>
                  </a:lnTo>
                  <a:lnTo>
                    <a:pt x="976" y="701"/>
                  </a:lnTo>
                  <a:lnTo>
                    <a:pt x="976" y="652"/>
                  </a:lnTo>
                  <a:lnTo>
                    <a:pt x="961" y="636"/>
                  </a:lnTo>
                  <a:lnTo>
                    <a:pt x="945" y="636"/>
                  </a:lnTo>
                  <a:lnTo>
                    <a:pt x="929" y="652"/>
                  </a:lnTo>
                  <a:lnTo>
                    <a:pt x="929" y="685"/>
                  </a:lnTo>
                  <a:lnTo>
                    <a:pt x="882" y="816"/>
                  </a:lnTo>
                  <a:lnTo>
                    <a:pt x="835" y="913"/>
                  </a:lnTo>
                  <a:lnTo>
                    <a:pt x="772" y="962"/>
                  </a:lnTo>
                  <a:lnTo>
                    <a:pt x="740" y="946"/>
                  </a:lnTo>
                  <a:lnTo>
                    <a:pt x="709" y="913"/>
                  </a:lnTo>
                  <a:lnTo>
                    <a:pt x="709" y="767"/>
                  </a:lnTo>
                  <a:lnTo>
                    <a:pt x="724" y="734"/>
                  </a:lnTo>
                  <a:lnTo>
                    <a:pt x="724" y="685"/>
                  </a:lnTo>
                  <a:lnTo>
                    <a:pt x="756" y="587"/>
                  </a:lnTo>
                  <a:lnTo>
                    <a:pt x="756" y="571"/>
                  </a:lnTo>
                  <a:lnTo>
                    <a:pt x="772" y="538"/>
                  </a:lnTo>
                  <a:lnTo>
                    <a:pt x="772" y="489"/>
                  </a:lnTo>
                  <a:lnTo>
                    <a:pt x="803" y="375"/>
                  </a:lnTo>
                  <a:lnTo>
                    <a:pt x="819" y="294"/>
                  </a:lnTo>
                  <a:lnTo>
                    <a:pt x="850" y="180"/>
                  </a:lnTo>
                  <a:lnTo>
                    <a:pt x="866" y="147"/>
                  </a:lnTo>
                  <a:lnTo>
                    <a:pt x="866" y="82"/>
                  </a:lnTo>
                  <a:lnTo>
                    <a:pt x="835" y="49"/>
                  </a:lnTo>
                  <a:lnTo>
                    <a:pt x="772" y="49"/>
                  </a:lnTo>
                  <a:lnTo>
                    <a:pt x="740" y="82"/>
                  </a:lnTo>
                  <a:lnTo>
                    <a:pt x="709" y="147"/>
                  </a:lnTo>
                  <a:close/>
                  <a:moveTo>
                    <a:pt x="583" y="718"/>
                  </a:moveTo>
                  <a:lnTo>
                    <a:pt x="567" y="734"/>
                  </a:lnTo>
                  <a:lnTo>
                    <a:pt x="567" y="750"/>
                  </a:lnTo>
                  <a:lnTo>
                    <a:pt x="551" y="767"/>
                  </a:lnTo>
                  <a:lnTo>
                    <a:pt x="535" y="799"/>
                  </a:lnTo>
                  <a:lnTo>
                    <a:pt x="425" y="913"/>
                  </a:lnTo>
                  <a:lnTo>
                    <a:pt x="331" y="946"/>
                  </a:lnTo>
                  <a:lnTo>
                    <a:pt x="299" y="962"/>
                  </a:lnTo>
                  <a:lnTo>
                    <a:pt x="252" y="946"/>
                  </a:lnTo>
                  <a:lnTo>
                    <a:pt x="220" y="930"/>
                  </a:lnTo>
                  <a:lnTo>
                    <a:pt x="189" y="897"/>
                  </a:lnTo>
                  <a:lnTo>
                    <a:pt x="173" y="864"/>
                  </a:lnTo>
                  <a:lnTo>
                    <a:pt x="173" y="832"/>
                  </a:lnTo>
                  <a:lnTo>
                    <a:pt x="157" y="783"/>
                  </a:lnTo>
                  <a:lnTo>
                    <a:pt x="157" y="750"/>
                  </a:lnTo>
                  <a:lnTo>
                    <a:pt x="173" y="636"/>
                  </a:lnTo>
                  <a:lnTo>
                    <a:pt x="205" y="506"/>
                  </a:lnTo>
                  <a:lnTo>
                    <a:pt x="236" y="359"/>
                  </a:lnTo>
                  <a:lnTo>
                    <a:pt x="268" y="261"/>
                  </a:lnTo>
                  <a:lnTo>
                    <a:pt x="346" y="147"/>
                  </a:lnTo>
                  <a:lnTo>
                    <a:pt x="441" y="82"/>
                  </a:lnTo>
                  <a:lnTo>
                    <a:pt x="520" y="49"/>
                  </a:lnTo>
                  <a:lnTo>
                    <a:pt x="567" y="66"/>
                  </a:lnTo>
                  <a:lnTo>
                    <a:pt x="598" y="82"/>
                  </a:lnTo>
                  <a:lnTo>
                    <a:pt x="661" y="147"/>
                  </a:lnTo>
                  <a:lnTo>
                    <a:pt x="677" y="180"/>
                  </a:lnTo>
                  <a:lnTo>
                    <a:pt x="677" y="212"/>
                  </a:lnTo>
                  <a:lnTo>
                    <a:pt x="693" y="229"/>
                  </a:lnTo>
                  <a:lnTo>
                    <a:pt x="693" y="245"/>
                  </a:lnTo>
                  <a:lnTo>
                    <a:pt x="677" y="277"/>
                  </a:lnTo>
                  <a:lnTo>
                    <a:pt x="583" y="7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8" name="Freeform 396"/>
            <p:cNvSpPr>
              <a:spLocks/>
            </p:cNvSpPr>
            <p:nvPr/>
          </p:nvSpPr>
          <p:spPr bwMode="auto">
            <a:xfrm>
              <a:off x="34382" y="5305"/>
              <a:ext cx="913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1" y="701"/>
                </a:cxn>
                <a:cxn ang="0">
                  <a:pos x="204" y="684"/>
                </a:cxn>
                <a:cxn ang="0">
                  <a:pos x="220" y="635"/>
                </a:cxn>
                <a:cxn ang="0">
                  <a:pos x="236" y="570"/>
                </a:cxn>
                <a:cxn ang="0">
                  <a:pos x="267" y="472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6" y="228"/>
                </a:cxn>
                <a:cxn ang="0">
                  <a:pos x="393" y="146"/>
                </a:cxn>
                <a:cxn ang="0">
                  <a:pos x="519" y="48"/>
                </a:cxn>
                <a:cxn ang="0">
                  <a:pos x="645" y="65"/>
                </a:cxn>
                <a:cxn ang="0">
                  <a:pos x="661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1"/>
                </a:cxn>
                <a:cxn ang="0">
                  <a:pos x="598" y="652"/>
                </a:cxn>
                <a:cxn ang="0">
                  <a:pos x="661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3" y="505"/>
                </a:cxn>
                <a:cxn ang="0">
                  <a:pos x="882" y="440"/>
                </a:cxn>
                <a:cxn ang="0">
                  <a:pos x="866" y="472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5"/>
                </a:cxn>
                <a:cxn ang="0">
                  <a:pos x="693" y="521"/>
                </a:cxn>
                <a:cxn ang="0">
                  <a:pos x="740" y="391"/>
                </a:cxn>
                <a:cxn ang="0">
                  <a:pos x="787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2" y="0"/>
                </a:cxn>
                <a:cxn ang="0">
                  <a:pos x="362" y="97"/>
                </a:cxn>
                <a:cxn ang="0">
                  <a:pos x="315" y="97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31" y="163"/>
                </a:cxn>
                <a:cxn ang="0">
                  <a:pos x="16" y="228"/>
                </a:cxn>
                <a:cxn ang="0">
                  <a:pos x="16" y="260"/>
                </a:cxn>
                <a:cxn ang="0">
                  <a:pos x="63" y="244"/>
                </a:cxn>
                <a:cxn ang="0">
                  <a:pos x="94" y="114"/>
                </a:cxn>
                <a:cxn ang="0">
                  <a:pos x="141" y="48"/>
                </a:cxn>
                <a:cxn ang="0">
                  <a:pos x="220" y="65"/>
                </a:cxn>
                <a:cxn ang="0">
                  <a:pos x="204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3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1" y="701"/>
                  </a:lnTo>
                  <a:lnTo>
                    <a:pt x="173" y="701"/>
                  </a:lnTo>
                  <a:lnTo>
                    <a:pt x="204" y="684"/>
                  </a:lnTo>
                  <a:lnTo>
                    <a:pt x="220" y="668"/>
                  </a:lnTo>
                  <a:lnTo>
                    <a:pt x="220" y="635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7" y="472"/>
                  </a:lnTo>
                  <a:lnTo>
                    <a:pt x="267" y="423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0" y="244"/>
                  </a:lnTo>
                  <a:lnTo>
                    <a:pt x="346" y="228"/>
                  </a:lnTo>
                  <a:lnTo>
                    <a:pt x="362" y="195"/>
                  </a:lnTo>
                  <a:lnTo>
                    <a:pt x="393" y="146"/>
                  </a:lnTo>
                  <a:lnTo>
                    <a:pt x="425" y="114"/>
                  </a:lnTo>
                  <a:lnTo>
                    <a:pt x="519" y="48"/>
                  </a:lnTo>
                  <a:lnTo>
                    <a:pt x="614" y="48"/>
                  </a:lnTo>
                  <a:lnTo>
                    <a:pt x="645" y="65"/>
                  </a:lnTo>
                  <a:lnTo>
                    <a:pt x="661" y="97"/>
                  </a:lnTo>
                  <a:lnTo>
                    <a:pt x="661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1" y="277"/>
                  </a:lnTo>
                  <a:lnTo>
                    <a:pt x="614" y="391"/>
                  </a:lnTo>
                  <a:lnTo>
                    <a:pt x="582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8" y="652"/>
                  </a:lnTo>
                  <a:lnTo>
                    <a:pt x="614" y="684"/>
                  </a:lnTo>
                  <a:lnTo>
                    <a:pt x="661" y="701"/>
                  </a:lnTo>
                  <a:lnTo>
                    <a:pt x="708" y="701"/>
                  </a:lnTo>
                  <a:lnTo>
                    <a:pt x="803" y="668"/>
                  </a:lnTo>
                  <a:lnTo>
                    <a:pt x="834" y="635"/>
                  </a:lnTo>
                  <a:lnTo>
                    <a:pt x="866" y="587"/>
                  </a:lnTo>
                  <a:lnTo>
                    <a:pt x="897" y="554"/>
                  </a:lnTo>
                  <a:lnTo>
                    <a:pt x="913" y="505"/>
                  </a:lnTo>
                  <a:lnTo>
                    <a:pt x="913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2"/>
                  </a:lnTo>
                  <a:lnTo>
                    <a:pt x="834" y="538"/>
                  </a:lnTo>
                  <a:lnTo>
                    <a:pt x="819" y="587"/>
                  </a:lnTo>
                  <a:lnTo>
                    <a:pt x="787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5"/>
                  </a:lnTo>
                  <a:lnTo>
                    <a:pt x="677" y="554"/>
                  </a:lnTo>
                  <a:lnTo>
                    <a:pt x="693" y="521"/>
                  </a:lnTo>
                  <a:lnTo>
                    <a:pt x="708" y="472"/>
                  </a:lnTo>
                  <a:lnTo>
                    <a:pt x="740" y="391"/>
                  </a:lnTo>
                  <a:lnTo>
                    <a:pt x="771" y="277"/>
                  </a:lnTo>
                  <a:lnTo>
                    <a:pt x="787" y="179"/>
                  </a:lnTo>
                  <a:lnTo>
                    <a:pt x="787" y="130"/>
                  </a:lnTo>
                  <a:lnTo>
                    <a:pt x="756" y="81"/>
                  </a:lnTo>
                  <a:lnTo>
                    <a:pt x="740" y="48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2" y="0"/>
                  </a:lnTo>
                  <a:lnTo>
                    <a:pt x="456" y="32"/>
                  </a:lnTo>
                  <a:lnTo>
                    <a:pt x="362" y="97"/>
                  </a:lnTo>
                  <a:lnTo>
                    <a:pt x="330" y="146"/>
                  </a:lnTo>
                  <a:lnTo>
                    <a:pt x="315" y="97"/>
                  </a:lnTo>
                  <a:lnTo>
                    <a:pt x="283" y="32"/>
                  </a:lnTo>
                  <a:lnTo>
                    <a:pt x="252" y="16"/>
                  </a:lnTo>
                  <a:lnTo>
                    <a:pt x="204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1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0"/>
                  </a:lnTo>
                  <a:lnTo>
                    <a:pt x="47" y="260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41" y="48"/>
                  </a:lnTo>
                  <a:lnTo>
                    <a:pt x="204" y="48"/>
                  </a:lnTo>
                  <a:lnTo>
                    <a:pt x="220" y="65"/>
                  </a:lnTo>
                  <a:lnTo>
                    <a:pt x="220" y="179"/>
                  </a:lnTo>
                  <a:lnTo>
                    <a:pt x="204" y="212"/>
                  </a:lnTo>
                  <a:lnTo>
                    <a:pt x="204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9" name="Freeform 397"/>
            <p:cNvSpPr>
              <a:spLocks/>
            </p:cNvSpPr>
            <p:nvPr/>
          </p:nvSpPr>
          <p:spPr bwMode="auto">
            <a:xfrm>
              <a:off x="35531" y="5565"/>
              <a:ext cx="1008" cy="82"/>
            </a:xfrm>
            <a:custGeom>
              <a:avLst/>
              <a:gdLst/>
              <a:ahLst/>
              <a:cxnLst>
                <a:cxn ang="0">
                  <a:pos x="961" y="82"/>
                </a:cxn>
                <a:cxn ang="0">
                  <a:pos x="977" y="82"/>
                </a:cxn>
                <a:cxn ang="0">
                  <a:pos x="993" y="66"/>
                </a:cxn>
                <a:cxn ang="0">
                  <a:pos x="1008" y="66"/>
                </a:cxn>
                <a:cxn ang="0">
                  <a:pos x="1008" y="17"/>
                </a:cxn>
                <a:cxn ang="0">
                  <a:pos x="993" y="0"/>
                </a:cxn>
                <a:cxn ang="0">
                  <a:pos x="32" y="0"/>
                </a:cxn>
                <a:cxn ang="0">
                  <a:pos x="0" y="33"/>
                </a:cxn>
                <a:cxn ang="0">
                  <a:pos x="16" y="66"/>
                </a:cxn>
                <a:cxn ang="0">
                  <a:pos x="48" y="82"/>
                </a:cxn>
                <a:cxn ang="0">
                  <a:pos x="63" y="82"/>
                </a:cxn>
                <a:cxn ang="0">
                  <a:pos x="961" y="82"/>
                </a:cxn>
              </a:cxnLst>
              <a:rect l="0" t="0" r="r" b="b"/>
              <a:pathLst>
                <a:path w="1008" h="82">
                  <a:moveTo>
                    <a:pt x="961" y="82"/>
                  </a:moveTo>
                  <a:lnTo>
                    <a:pt x="977" y="82"/>
                  </a:lnTo>
                  <a:lnTo>
                    <a:pt x="993" y="66"/>
                  </a:lnTo>
                  <a:lnTo>
                    <a:pt x="1008" y="66"/>
                  </a:lnTo>
                  <a:lnTo>
                    <a:pt x="1008" y="17"/>
                  </a:lnTo>
                  <a:lnTo>
                    <a:pt x="993" y="0"/>
                  </a:lnTo>
                  <a:lnTo>
                    <a:pt x="32" y="0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48" y="82"/>
                  </a:lnTo>
                  <a:lnTo>
                    <a:pt x="63" y="82"/>
                  </a:lnTo>
                  <a:lnTo>
                    <a:pt x="961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0" name="Freeform 398"/>
            <p:cNvSpPr>
              <a:spLocks/>
            </p:cNvSpPr>
            <p:nvPr/>
          </p:nvSpPr>
          <p:spPr bwMode="auto">
            <a:xfrm>
              <a:off x="36807" y="4962"/>
              <a:ext cx="661" cy="1027"/>
            </a:xfrm>
            <a:custGeom>
              <a:avLst/>
              <a:gdLst/>
              <a:ahLst/>
              <a:cxnLst>
                <a:cxn ang="0">
                  <a:pos x="661" y="750"/>
                </a:cxn>
                <a:cxn ang="0">
                  <a:pos x="614" y="750"/>
                </a:cxn>
                <a:cxn ang="0">
                  <a:pos x="598" y="783"/>
                </a:cxn>
                <a:cxn ang="0">
                  <a:pos x="598" y="832"/>
                </a:cxn>
                <a:cxn ang="0">
                  <a:pos x="583" y="864"/>
                </a:cxn>
                <a:cxn ang="0">
                  <a:pos x="567" y="881"/>
                </a:cxn>
                <a:cxn ang="0">
                  <a:pos x="551" y="881"/>
                </a:cxn>
                <a:cxn ang="0">
                  <a:pos x="520" y="897"/>
                </a:cxn>
                <a:cxn ang="0">
                  <a:pos x="142" y="897"/>
                </a:cxn>
                <a:cxn ang="0">
                  <a:pos x="252" y="799"/>
                </a:cxn>
                <a:cxn ang="0">
                  <a:pos x="315" y="734"/>
                </a:cxn>
                <a:cxn ang="0">
                  <a:pos x="441" y="636"/>
                </a:cxn>
                <a:cxn ang="0">
                  <a:pos x="551" y="538"/>
                </a:cxn>
                <a:cxn ang="0">
                  <a:pos x="630" y="440"/>
                </a:cxn>
                <a:cxn ang="0">
                  <a:pos x="661" y="310"/>
                </a:cxn>
                <a:cxn ang="0">
                  <a:pos x="630" y="180"/>
                </a:cxn>
                <a:cxn ang="0">
                  <a:pos x="551" y="82"/>
                </a:cxn>
                <a:cxn ang="0">
                  <a:pos x="441" y="16"/>
                </a:cxn>
                <a:cxn ang="0">
                  <a:pos x="315" y="0"/>
                </a:cxn>
                <a:cxn ang="0">
                  <a:pos x="189" y="16"/>
                </a:cxn>
                <a:cxn ang="0">
                  <a:pos x="79" y="82"/>
                </a:cxn>
                <a:cxn ang="0">
                  <a:pos x="16" y="180"/>
                </a:cxn>
                <a:cxn ang="0">
                  <a:pos x="0" y="277"/>
                </a:cxn>
                <a:cxn ang="0">
                  <a:pos x="0" y="310"/>
                </a:cxn>
                <a:cxn ang="0">
                  <a:pos x="16" y="326"/>
                </a:cxn>
                <a:cxn ang="0">
                  <a:pos x="32" y="359"/>
                </a:cxn>
                <a:cxn ang="0">
                  <a:pos x="110" y="359"/>
                </a:cxn>
                <a:cxn ang="0">
                  <a:pos x="126" y="343"/>
                </a:cxn>
                <a:cxn ang="0">
                  <a:pos x="158" y="326"/>
                </a:cxn>
                <a:cxn ang="0">
                  <a:pos x="158" y="261"/>
                </a:cxn>
                <a:cxn ang="0">
                  <a:pos x="142" y="245"/>
                </a:cxn>
                <a:cxn ang="0">
                  <a:pos x="142" y="228"/>
                </a:cxn>
                <a:cxn ang="0">
                  <a:pos x="110" y="212"/>
                </a:cxn>
                <a:cxn ang="0">
                  <a:pos x="63" y="196"/>
                </a:cxn>
                <a:cxn ang="0">
                  <a:pos x="95" y="147"/>
                </a:cxn>
                <a:cxn ang="0">
                  <a:pos x="142" y="98"/>
                </a:cxn>
                <a:cxn ang="0">
                  <a:pos x="236" y="65"/>
                </a:cxn>
                <a:cxn ang="0">
                  <a:pos x="346" y="65"/>
                </a:cxn>
                <a:cxn ang="0">
                  <a:pos x="394" y="82"/>
                </a:cxn>
                <a:cxn ang="0">
                  <a:pos x="441" y="114"/>
                </a:cxn>
                <a:cxn ang="0">
                  <a:pos x="472" y="147"/>
                </a:cxn>
                <a:cxn ang="0">
                  <a:pos x="504" y="245"/>
                </a:cxn>
                <a:cxn ang="0">
                  <a:pos x="520" y="310"/>
                </a:cxn>
                <a:cxn ang="0">
                  <a:pos x="488" y="424"/>
                </a:cxn>
                <a:cxn ang="0">
                  <a:pos x="425" y="522"/>
                </a:cxn>
                <a:cxn ang="0">
                  <a:pos x="378" y="603"/>
                </a:cxn>
                <a:cxn ang="0">
                  <a:pos x="16" y="962"/>
                </a:cxn>
                <a:cxn ang="0">
                  <a:pos x="0" y="978"/>
                </a:cxn>
                <a:cxn ang="0">
                  <a:pos x="0" y="1027"/>
                </a:cxn>
                <a:cxn ang="0">
                  <a:pos x="614" y="1027"/>
                </a:cxn>
                <a:cxn ang="0">
                  <a:pos x="661" y="750"/>
                </a:cxn>
              </a:cxnLst>
              <a:rect l="0" t="0" r="r" b="b"/>
              <a:pathLst>
                <a:path w="661" h="1027">
                  <a:moveTo>
                    <a:pt x="661" y="750"/>
                  </a:moveTo>
                  <a:lnTo>
                    <a:pt x="614" y="750"/>
                  </a:lnTo>
                  <a:lnTo>
                    <a:pt x="598" y="783"/>
                  </a:lnTo>
                  <a:lnTo>
                    <a:pt x="598" y="832"/>
                  </a:lnTo>
                  <a:lnTo>
                    <a:pt x="583" y="864"/>
                  </a:lnTo>
                  <a:lnTo>
                    <a:pt x="567" y="881"/>
                  </a:lnTo>
                  <a:lnTo>
                    <a:pt x="551" y="881"/>
                  </a:lnTo>
                  <a:lnTo>
                    <a:pt x="520" y="897"/>
                  </a:lnTo>
                  <a:lnTo>
                    <a:pt x="142" y="897"/>
                  </a:lnTo>
                  <a:lnTo>
                    <a:pt x="252" y="799"/>
                  </a:lnTo>
                  <a:lnTo>
                    <a:pt x="315" y="734"/>
                  </a:lnTo>
                  <a:lnTo>
                    <a:pt x="441" y="636"/>
                  </a:lnTo>
                  <a:lnTo>
                    <a:pt x="551" y="538"/>
                  </a:lnTo>
                  <a:lnTo>
                    <a:pt x="630" y="440"/>
                  </a:lnTo>
                  <a:lnTo>
                    <a:pt x="661" y="310"/>
                  </a:lnTo>
                  <a:lnTo>
                    <a:pt x="630" y="180"/>
                  </a:lnTo>
                  <a:lnTo>
                    <a:pt x="551" y="82"/>
                  </a:lnTo>
                  <a:lnTo>
                    <a:pt x="441" y="16"/>
                  </a:lnTo>
                  <a:lnTo>
                    <a:pt x="315" y="0"/>
                  </a:lnTo>
                  <a:lnTo>
                    <a:pt x="189" y="16"/>
                  </a:lnTo>
                  <a:lnTo>
                    <a:pt x="79" y="82"/>
                  </a:lnTo>
                  <a:lnTo>
                    <a:pt x="16" y="180"/>
                  </a:lnTo>
                  <a:lnTo>
                    <a:pt x="0" y="277"/>
                  </a:lnTo>
                  <a:lnTo>
                    <a:pt x="0" y="310"/>
                  </a:lnTo>
                  <a:lnTo>
                    <a:pt x="16" y="326"/>
                  </a:lnTo>
                  <a:lnTo>
                    <a:pt x="32" y="359"/>
                  </a:lnTo>
                  <a:lnTo>
                    <a:pt x="110" y="359"/>
                  </a:lnTo>
                  <a:lnTo>
                    <a:pt x="126" y="343"/>
                  </a:lnTo>
                  <a:lnTo>
                    <a:pt x="158" y="326"/>
                  </a:lnTo>
                  <a:lnTo>
                    <a:pt x="158" y="261"/>
                  </a:lnTo>
                  <a:lnTo>
                    <a:pt x="142" y="245"/>
                  </a:lnTo>
                  <a:lnTo>
                    <a:pt x="142" y="228"/>
                  </a:lnTo>
                  <a:lnTo>
                    <a:pt x="110" y="212"/>
                  </a:lnTo>
                  <a:lnTo>
                    <a:pt x="63" y="196"/>
                  </a:lnTo>
                  <a:lnTo>
                    <a:pt x="95" y="147"/>
                  </a:lnTo>
                  <a:lnTo>
                    <a:pt x="142" y="98"/>
                  </a:lnTo>
                  <a:lnTo>
                    <a:pt x="236" y="65"/>
                  </a:lnTo>
                  <a:lnTo>
                    <a:pt x="346" y="65"/>
                  </a:lnTo>
                  <a:lnTo>
                    <a:pt x="394" y="82"/>
                  </a:lnTo>
                  <a:lnTo>
                    <a:pt x="441" y="114"/>
                  </a:lnTo>
                  <a:lnTo>
                    <a:pt x="472" y="147"/>
                  </a:lnTo>
                  <a:lnTo>
                    <a:pt x="504" y="245"/>
                  </a:lnTo>
                  <a:lnTo>
                    <a:pt x="520" y="310"/>
                  </a:lnTo>
                  <a:lnTo>
                    <a:pt x="488" y="424"/>
                  </a:lnTo>
                  <a:lnTo>
                    <a:pt x="425" y="522"/>
                  </a:lnTo>
                  <a:lnTo>
                    <a:pt x="378" y="603"/>
                  </a:lnTo>
                  <a:lnTo>
                    <a:pt x="16" y="962"/>
                  </a:lnTo>
                  <a:lnTo>
                    <a:pt x="0" y="978"/>
                  </a:lnTo>
                  <a:lnTo>
                    <a:pt x="0" y="1027"/>
                  </a:lnTo>
                  <a:lnTo>
                    <a:pt x="614" y="1027"/>
                  </a:lnTo>
                  <a:lnTo>
                    <a:pt x="661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1" name="Freeform 399"/>
            <p:cNvSpPr>
              <a:spLocks/>
            </p:cNvSpPr>
            <p:nvPr/>
          </p:nvSpPr>
          <p:spPr bwMode="auto">
            <a:xfrm>
              <a:off x="37705" y="4701"/>
              <a:ext cx="1055" cy="995"/>
            </a:xfrm>
            <a:custGeom>
              <a:avLst/>
              <a:gdLst/>
              <a:ahLst/>
              <a:cxnLst>
                <a:cxn ang="0">
                  <a:pos x="645" y="277"/>
                </a:cxn>
                <a:cxn ang="0">
                  <a:pos x="708" y="163"/>
                </a:cxn>
                <a:cxn ang="0">
                  <a:pos x="771" y="82"/>
                </a:cxn>
                <a:cxn ang="0">
                  <a:pos x="866" y="49"/>
                </a:cxn>
                <a:cxn ang="0">
                  <a:pos x="960" y="82"/>
                </a:cxn>
                <a:cxn ang="0">
                  <a:pos x="866" y="163"/>
                </a:cxn>
                <a:cxn ang="0">
                  <a:pos x="913" y="277"/>
                </a:cxn>
                <a:cxn ang="0">
                  <a:pos x="1008" y="261"/>
                </a:cxn>
                <a:cxn ang="0">
                  <a:pos x="1055" y="196"/>
                </a:cxn>
                <a:cxn ang="0">
                  <a:pos x="1039" y="66"/>
                </a:cxn>
                <a:cxn ang="0">
                  <a:pos x="976" y="17"/>
                </a:cxn>
                <a:cxn ang="0">
                  <a:pos x="897" y="0"/>
                </a:cxn>
                <a:cxn ang="0">
                  <a:pos x="803" y="17"/>
                </a:cxn>
                <a:cxn ang="0">
                  <a:pos x="708" y="66"/>
                </a:cxn>
                <a:cxn ang="0">
                  <a:pos x="661" y="147"/>
                </a:cxn>
                <a:cxn ang="0">
                  <a:pos x="614" y="98"/>
                </a:cxn>
                <a:cxn ang="0">
                  <a:pos x="488" y="17"/>
                </a:cxn>
                <a:cxn ang="0">
                  <a:pos x="409" y="0"/>
                </a:cxn>
                <a:cxn ang="0">
                  <a:pos x="189" y="114"/>
                </a:cxn>
                <a:cxn ang="0">
                  <a:pos x="78" y="294"/>
                </a:cxn>
                <a:cxn ang="0">
                  <a:pos x="63" y="359"/>
                </a:cxn>
                <a:cxn ang="0">
                  <a:pos x="126" y="343"/>
                </a:cxn>
                <a:cxn ang="0">
                  <a:pos x="267" y="114"/>
                </a:cxn>
                <a:cxn ang="0">
                  <a:pos x="409" y="49"/>
                </a:cxn>
                <a:cxn ang="0">
                  <a:pos x="456" y="66"/>
                </a:cxn>
                <a:cxn ang="0">
                  <a:pos x="504" y="98"/>
                </a:cxn>
                <a:cxn ang="0">
                  <a:pos x="519" y="261"/>
                </a:cxn>
                <a:cxn ang="0">
                  <a:pos x="456" y="522"/>
                </a:cxn>
                <a:cxn ang="0">
                  <a:pos x="378" y="799"/>
                </a:cxn>
                <a:cxn ang="0">
                  <a:pos x="299" y="913"/>
                </a:cxn>
                <a:cxn ang="0">
                  <a:pos x="204" y="962"/>
                </a:cxn>
                <a:cxn ang="0">
                  <a:pos x="141" y="946"/>
                </a:cxn>
                <a:cxn ang="0">
                  <a:pos x="126" y="913"/>
                </a:cxn>
                <a:cxn ang="0">
                  <a:pos x="189" y="767"/>
                </a:cxn>
                <a:cxn ang="0">
                  <a:pos x="63" y="734"/>
                </a:cxn>
                <a:cxn ang="0">
                  <a:pos x="0" y="864"/>
                </a:cxn>
                <a:cxn ang="0">
                  <a:pos x="31" y="946"/>
                </a:cxn>
                <a:cxn ang="0">
                  <a:pos x="110" y="995"/>
                </a:cxn>
                <a:cxn ang="0">
                  <a:pos x="299" y="962"/>
                </a:cxn>
                <a:cxn ang="0">
                  <a:pos x="378" y="913"/>
                </a:cxn>
                <a:cxn ang="0">
                  <a:pos x="425" y="832"/>
                </a:cxn>
                <a:cxn ang="0">
                  <a:pos x="535" y="979"/>
                </a:cxn>
                <a:cxn ang="0">
                  <a:pos x="645" y="995"/>
                </a:cxn>
                <a:cxn ang="0">
                  <a:pos x="866" y="897"/>
                </a:cxn>
                <a:cxn ang="0">
                  <a:pos x="976" y="718"/>
                </a:cxn>
                <a:cxn ang="0">
                  <a:pos x="992" y="652"/>
                </a:cxn>
                <a:cxn ang="0">
                  <a:pos x="976" y="636"/>
                </a:cxn>
                <a:cxn ang="0">
                  <a:pos x="945" y="652"/>
                </a:cxn>
                <a:cxn ang="0">
                  <a:pos x="882" y="816"/>
                </a:cxn>
                <a:cxn ang="0">
                  <a:pos x="724" y="946"/>
                </a:cxn>
                <a:cxn ang="0">
                  <a:pos x="614" y="946"/>
                </a:cxn>
                <a:cxn ang="0">
                  <a:pos x="551" y="897"/>
                </a:cxn>
                <a:cxn ang="0">
                  <a:pos x="535" y="816"/>
                </a:cxn>
                <a:cxn ang="0">
                  <a:pos x="551" y="734"/>
                </a:cxn>
                <a:cxn ang="0">
                  <a:pos x="582" y="620"/>
                </a:cxn>
              </a:cxnLst>
              <a:rect l="0" t="0" r="r" b="b"/>
              <a:pathLst>
                <a:path w="1055" h="995">
                  <a:moveTo>
                    <a:pt x="645" y="310"/>
                  </a:moveTo>
                  <a:lnTo>
                    <a:pt x="645" y="277"/>
                  </a:lnTo>
                  <a:lnTo>
                    <a:pt x="677" y="212"/>
                  </a:lnTo>
                  <a:lnTo>
                    <a:pt x="708" y="163"/>
                  </a:lnTo>
                  <a:lnTo>
                    <a:pt x="724" y="114"/>
                  </a:lnTo>
                  <a:lnTo>
                    <a:pt x="771" y="82"/>
                  </a:lnTo>
                  <a:lnTo>
                    <a:pt x="803" y="66"/>
                  </a:lnTo>
                  <a:lnTo>
                    <a:pt x="866" y="49"/>
                  </a:lnTo>
                  <a:lnTo>
                    <a:pt x="897" y="49"/>
                  </a:lnTo>
                  <a:lnTo>
                    <a:pt x="960" y="82"/>
                  </a:lnTo>
                  <a:lnTo>
                    <a:pt x="929" y="98"/>
                  </a:lnTo>
                  <a:lnTo>
                    <a:pt x="866" y="163"/>
                  </a:lnTo>
                  <a:lnTo>
                    <a:pt x="866" y="229"/>
                  </a:lnTo>
                  <a:lnTo>
                    <a:pt x="913" y="277"/>
                  </a:lnTo>
                  <a:lnTo>
                    <a:pt x="976" y="277"/>
                  </a:lnTo>
                  <a:lnTo>
                    <a:pt x="1008" y="261"/>
                  </a:lnTo>
                  <a:lnTo>
                    <a:pt x="1039" y="229"/>
                  </a:lnTo>
                  <a:lnTo>
                    <a:pt x="1055" y="196"/>
                  </a:lnTo>
                  <a:lnTo>
                    <a:pt x="1055" y="98"/>
                  </a:lnTo>
                  <a:lnTo>
                    <a:pt x="1039" y="66"/>
                  </a:lnTo>
                  <a:lnTo>
                    <a:pt x="1008" y="49"/>
                  </a:lnTo>
                  <a:lnTo>
                    <a:pt x="976" y="17"/>
                  </a:lnTo>
                  <a:lnTo>
                    <a:pt x="929" y="17"/>
                  </a:lnTo>
                  <a:lnTo>
                    <a:pt x="897" y="0"/>
                  </a:lnTo>
                  <a:lnTo>
                    <a:pt x="866" y="0"/>
                  </a:lnTo>
                  <a:lnTo>
                    <a:pt x="803" y="17"/>
                  </a:lnTo>
                  <a:lnTo>
                    <a:pt x="756" y="33"/>
                  </a:lnTo>
                  <a:lnTo>
                    <a:pt x="708" y="66"/>
                  </a:lnTo>
                  <a:lnTo>
                    <a:pt x="677" y="98"/>
                  </a:lnTo>
                  <a:lnTo>
                    <a:pt x="661" y="147"/>
                  </a:lnTo>
                  <a:lnTo>
                    <a:pt x="645" y="163"/>
                  </a:lnTo>
                  <a:lnTo>
                    <a:pt x="614" y="98"/>
                  </a:lnTo>
                  <a:lnTo>
                    <a:pt x="519" y="33"/>
                  </a:lnTo>
                  <a:lnTo>
                    <a:pt x="488" y="17"/>
                  </a:lnTo>
                  <a:lnTo>
                    <a:pt x="441" y="0"/>
                  </a:lnTo>
                  <a:lnTo>
                    <a:pt x="409" y="0"/>
                  </a:lnTo>
                  <a:lnTo>
                    <a:pt x="283" y="33"/>
                  </a:lnTo>
                  <a:lnTo>
                    <a:pt x="189" y="114"/>
                  </a:lnTo>
                  <a:lnTo>
                    <a:pt x="126" y="196"/>
                  </a:lnTo>
                  <a:lnTo>
                    <a:pt x="78" y="294"/>
                  </a:lnTo>
                  <a:lnTo>
                    <a:pt x="63" y="343"/>
                  </a:lnTo>
                  <a:lnTo>
                    <a:pt x="63" y="359"/>
                  </a:lnTo>
                  <a:lnTo>
                    <a:pt x="110" y="359"/>
                  </a:lnTo>
                  <a:lnTo>
                    <a:pt x="126" y="343"/>
                  </a:lnTo>
                  <a:lnTo>
                    <a:pt x="189" y="196"/>
                  </a:lnTo>
                  <a:lnTo>
                    <a:pt x="267" y="114"/>
                  </a:lnTo>
                  <a:lnTo>
                    <a:pt x="346" y="66"/>
                  </a:lnTo>
                  <a:lnTo>
                    <a:pt x="409" y="49"/>
                  </a:lnTo>
                  <a:lnTo>
                    <a:pt x="425" y="49"/>
                  </a:lnTo>
                  <a:lnTo>
                    <a:pt x="456" y="66"/>
                  </a:lnTo>
                  <a:lnTo>
                    <a:pt x="472" y="82"/>
                  </a:lnTo>
                  <a:lnTo>
                    <a:pt x="504" y="98"/>
                  </a:lnTo>
                  <a:lnTo>
                    <a:pt x="519" y="147"/>
                  </a:lnTo>
                  <a:lnTo>
                    <a:pt x="519" y="261"/>
                  </a:lnTo>
                  <a:lnTo>
                    <a:pt x="488" y="375"/>
                  </a:lnTo>
                  <a:lnTo>
                    <a:pt x="456" y="522"/>
                  </a:lnTo>
                  <a:lnTo>
                    <a:pt x="409" y="718"/>
                  </a:lnTo>
                  <a:lnTo>
                    <a:pt x="378" y="799"/>
                  </a:lnTo>
                  <a:lnTo>
                    <a:pt x="346" y="864"/>
                  </a:lnTo>
                  <a:lnTo>
                    <a:pt x="299" y="913"/>
                  </a:lnTo>
                  <a:lnTo>
                    <a:pt x="252" y="946"/>
                  </a:lnTo>
                  <a:lnTo>
                    <a:pt x="204" y="962"/>
                  </a:lnTo>
                  <a:lnTo>
                    <a:pt x="173" y="962"/>
                  </a:lnTo>
                  <a:lnTo>
                    <a:pt x="141" y="946"/>
                  </a:lnTo>
                  <a:lnTo>
                    <a:pt x="94" y="930"/>
                  </a:lnTo>
                  <a:lnTo>
                    <a:pt x="126" y="913"/>
                  </a:lnTo>
                  <a:lnTo>
                    <a:pt x="189" y="848"/>
                  </a:lnTo>
                  <a:lnTo>
                    <a:pt x="189" y="767"/>
                  </a:lnTo>
                  <a:lnTo>
                    <a:pt x="157" y="734"/>
                  </a:lnTo>
                  <a:lnTo>
                    <a:pt x="63" y="734"/>
                  </a:lnTo>
                  <a:lnTo>
                    <a:pt x="31" y="767"/>
                  </a:lnTo>
                  <a:lnTo>
                    <a:pt x="0" y="864"/>
                  </a:lnTo>
                  <a:lnTo>
                    <a:pt x="0" y="913"/>
                  </a:lnTo>
                  <a:lnTo>
                    <a:pt x="31" y="946"/>
                  </a:lnTo>
                  <a:lnTo>
                    <a:pt x="63" y="962"/>
                  </a:lnTo>
                  <a:lnTo>
                    <a:pt x="110" y="995"/>
                  </a:lnTo>
                  <a:lnTo>
                    <a:pt x="252" y="995"/>
                  </a:lnTo>
                  <a:lnTo>
                    <a:pt x="299" y="962"/>
                  </a:lnTo>
                  <a:lnTo>
                    <a:pt x="346" y="946"/>
                  </a:lnTo>
                  <a:lnTo>
                    <a:pt x="378" y="913"/>
                  </a:lnTo>
                  <a:lnTo>
                    <a:pt x="409" y="848"/>
                  </a:lnTo>
                  <a:lnTo>
                    <a:pt x="425" y="832"/>
                  </a:lnTo>
                  <a:lnTo>
                    <a:pt x="441" y="881"/>
                  </a:lnTo>
                  <a:lnTo>
                    <a:pt x="535" y="979"/>
                  </a:lnTo>
                  <a:lnTo>
                    <a:pt x="598" y="995"/>
                  </a:lnTo>
                  <a:lnTo>
                    <a:pt x="645" y="995"/>
                  </a:lnTo>
                  <a:lnTo>
                    <a:pt x="771" y="962"/>
                  </a:lnTo>
                  <a:lnTo>
                    <a:pt x="866" y="897"/>
                  </a:lnTo>
                  <a:lnTo>
                    <a:pt x="929" y="799"/>
                  </a:lnTo>
                  <a:lnTo>
                    <a:pt x="976" y="718"/>
                  </a:lnTo>
                  <a:lnTo>
                    <a:pt x="992" y="669"/>
                  </a:lnTo>
                  <a:lnTo>
                    <a:pt x="992" y="652"/>
                  </a:lnTo>
                  <a:lnTo>
                    <a:pt x="976" y="652"/>
                  </a:lnTo>
                  <a:lnTo>
                    <a:pt x="976" y="636"/>
                  </a:lnTo>
                  <a:lnTo>
                    <a:pt x="960" y="636"/>
                  </a:lnTo>
                  <a:lnTo>
                    <a:pt x="945" y="652"/>
                  </a:lnTo>
                  <a:lnTo>
                    <a:pt x="945" y="669"/>
                  </a:lnTo>
                  <a:lnTo>
                    <a:pt x="882" y="816"/>
                  </a:lnTo>
                  <a:lnTo>
                    <a:pt x="803" y="897"/>
                  </a:lnTo>
                  <a:lnTo>
                    <a:pt x="724" y="946"/>
                  </a:lnTo>
                  <a:lnTo>
                    <a:pt x="661" y="962"/>
                  </a:lnTo>
                  <a:lnTo>
                    <a:pt x="614" y="946"/>
                  </a:lnTo>
                  <a:lnTo>
                    <a:pt x="582" y="930"/>
                  </a:lnTo>
                  <a:lnTo>
                    <a:pt x="551" y="897"/>
                  </a:lnTo>
                  <a:lnTo>
                    <a:pt x="551" y="848"/>
                  </a:lnTo>
                  <a:lnTo>
                    <a:pt x="535" y="816"/>
                  </a:lnTo>
                  <a:lnTo>
                    <a:pt x="535" y="767"/>
                  </a:lnTo>
                  <a:lnTo>
                    <a:pt x="551" y="734"/>
                  </a:lnTo>
                  <a:lnTo>
                    <a:pt x="567" y="685"/>
                  </a:lnTo>
                  <a:lnTo>
                    <a:pt x="582" y="620"/>
                  </a:lnTo>
                  <a:lnTo>
                    <a:pt x="645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2" name="Freeform 400"/>
            <p:cNvSpPr>
              <a:spLocks/>
            </p:cNvSpPr>
            <p:nvPr/>
          </p:nvSpPr>
          <p:spPr bwMode="auto">
            <a:xfrm>
              <a:off x="38917" y="4082"/>
              <a:ext cx="914" cy="701"/>
            </a:xfrm>
            <a:custGeom>
              <a:avLst/>
              <a:gdLst/>
              <a:ahLst/>
              <a:cxnLst>
                <a:cxn ang="0">
                  <a:pos x="111" y="619"/>
                </a:cxn>
                <a:cxn ang="0">
                  <a:pos x="142" y="701"/>
                </a:cxn>
                <a:cxn ang="0">
                  <a:pos x="205" y="685"/>
                </a:cxn>
                <a:cxn ang="0">
                  <a:pos x="221" y="636"/>
                </a:cxn>
                <a:cxn ang="0">
                  <a:pos x="237" y="570"/>
                </a:cxn>
                <a:cxn ang="0">
                  <a:pos x="268" y="473"/>
                </a:cxn>
                <a:cxn ang="0">
                  <a:pos x="300" y="326"/>
                </a:cxn>
                <a:cxn ang="0">
                  <a:pos x="315" y="277"/>
                </a:cxn>
                <a:cxn ang="0">
                  <a:pos x="347" y="228"/>
                </a:cxn>
                <a:cxn ang="0">
                  <a:pos x="394" y="147"/>
                </a:cxn>
                <a:cxn ang="0">
                  <a:pos x="520" y="49"/>
                </a:cxn>
                <a:cxn ang="0">
                  <a:pos x="646" y="65"/>
                </a:cxn>
                <a:cxn ang="0">
                  <a:pos x="662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1"/>
                </a:cxn>
                <a:cxn ang="0">
                  <a:pos x="599" y="652"/>
                </a:cxn>
                <a:cxn ang="0">
                  <a:pos x="662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4" y="505"/>
                </a:cxn>
                <a:cxn ang="0">
                  <a:pos x="882" y="440"/>
                </a:cxn>
                <a:cxn ang="0">
                  <a:pos x="866" y="473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6"/>
                </a:cxn>
                <a:cxn ang="0">
                  <a:pos x="693" y="521"/>
                </a:cxn>
                <a:cxn ang="0">
                  <a:pos x="740" y="391"/>
                </a:cxn>
                <a:cxn ang="0">
                  <a:pos x="788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3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4" y="0"/>
                </a:cxn>
                <a:cxn ang="0">
                  <a:pos x="95" y="32"/>
                </a:cxn>
                <a:cxn ang="0">
                  <a:pos x="63" y="81"/>
                </a:cxn>
                <a:cxn ang="0">
                  <a:pos x="32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5" y="114"/>
                </a:cxn>
                <a:cxn ang="0">
                  <a:pos x="142" y="49"/>
                </a:cxn>
                <a:cxn ang="0">
                  <a:pos x="221" y="65"/>
                </a:cxn>
                <a:cxn ang="0">
                  <a:pos x="205" y="212"/>
                </a:cxn>
                <a:cxn ang="0">
                  <a:pos x="174" y="342"/>
                </a:cxn>
                <a:cxn ang="0">
                  <a:pos x="126" y="587"/>
                </a:cxn>
              </a:cxnLst>
              <a:rect l="0" t="0" r="r" b="b"/>
              <a:pathLst>
                <a:path w="914" h="701">
                  <a:moveTo>
                    <a:pt x="126" y="587"/>
                  </a:moveTo>
                  <a:lnTo>
                    <a:pt x="111" y="619"/>
                  </a:lnTo>
                  <a:lnTo>
                    <a:pt x="111" y="668"/>
                  </a:lnTo>
                  <a:lnTo>
                    <a:pt x="142" y="701"/>
                  </a:lnTo>
                  <a:lnTo>
                    <a:pt x="174" y="701"/>
                  </a:lnTo>
                  <a:lnTo>
                    <a:pt x="205" y="685"/>
                  </a:lnTo>
                  <a:lnTo>
                    <a:pt x="221" y="668"/>
                  </a:lnTo>
                  <a:lnTo>
                    <a:pt x="221" y="636"/>
                  </a:lnTo>
                  <a:lnTo>
                    <a:pt x="237" y="603"/>
                  </a:lnTo>
                  <a:lnTo>
                    <a:pt x="237" y="570"/>
                  </a:lnTo>
                  <a:lnTo>
                    <a:pt x="252" y="538"/>
                  </a:lnTo>
                  <a:lnTo>
                    <a:pt x="268" y="473"/>
                  </a:lnTo>
                  <a:lnTo>
                    <a:pt x="268" y="424"/>
                  </a:lnTo>
                  <a:lnTo>
                    <a:pt x="300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7" y="228"/>
                  </a:lnTo>
                  <a:lnTo>
                    <a:pt x="363" y="195"/>
                  </a:lnTo>
                  <a:lnTo>
                    <a:pt x="394" y="147"/>
                  </a:lnTo>
                  <a:lnTo>
                    <a:pt x="426" y="114"/>
                  </a:lnTo>
                  <a:lnTo>
                    <a:pt x="520" y="49"/>
                  </a:lnTo>
                  <a:lnTo>
                    <a:pt x="614" y="49"/>
                  </a:lnTo>
                  <a:lnTo>
                    <a:pt x="646" y="65"/>
                  </a:lnTo>
                  <a:lnTo>
                    <a:pt x="662" y="98"/>
                  </a:lnTo>
                  <a:lnTo>
                    <a:pt x="662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2" y="277"/>
                  </a:lnTo>
                  <a:lnTo>
                    <a:pt x="614" y="391"/>
                  </a:lnTo>
                  <a:lnTo>
                    <a:pt x="583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9" y="652"/>
                  </a:lnTo>
                  <a:lnTo>
                    <a:pt x="614" y="685"/>
                  </a:lnTo>
                  <a:lnTo>
                    <a:pt x="662" y="701"/>
                  </a:lnTo>
                  <a:lnTo>
                    <a:pt x="709" y="701"/>
                  </a:lnTo>
                  <a:lnTo>
                    <a:pt x="803" y="668"/>
                  </a:lnTo>
                  <a:lnTo>
                    <a:pt x="835" y="636"/>
                  </a:lnTo>
                  <a:lnTo>
                    <a:pt x="866" y="587"/>
                  </a:lnTo>
                  <a:lnTo>
                    <a:pt x="898" y="554"/>
                  </a:lnTo>
                  <a:lnTo>
                    <a:pt x="914" y="505"/>
                  </a:lnTo>
                  <a:lnTo>
                    <a:pt x="914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3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8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6"/>
                  </a:lnTo>
                  <a:lnTo>
                    <a:pt x="677" y="554"/>
                  </a:lnTo>
                  <a:lnTo>
                    <a:pt x="693" y="521"/>
                  </a:lnTo>
                  <a:lnTo>
                    <a:pt x="709" y="473"/>
                  </a:lnTo>
                  <a:lnTo>
                    <a:pt x="740" y="391"/>
                  </a:lnTo>
                  <a:lnTo>
                    <a:pt x="772" y="277"/>
                  </a:lnTo>
                  <a:lnTo>
                    <a:pt x="788" y="179"/>
                  </a:lnTo>
                  <a:lnTo>
                    <a:pt x="788" y="130"/>
                  </a:lnTo>
                  <a:lnTo>
                    <a:pt x="756" y="81"/>
                  </a:lnTo>
                  <a:lnTo>
                    <a:pt x="740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3" y="98"/>
                  </a:lnTo>
                  <a:lnTo>
                    <a:pt x="331" y="147"/>
                  </a:lnTo>
                  <a:lnTo>
                    <a:pt x="315" y="98"/>
                  </a:lnTo>
                  <a:lnTo>
                    <a:pt x="284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4" y="0"/>
                  </a:lnTo>
                  <a:lnTo>
                    <a:pt x="126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8" y="114"/>
                  </a:lnTo>
                  <a:lnTo>
                    <a:pt x="32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8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1" y="81"/>
                  </a:lnTo>
                  <a:lnTo>
                    <a:pt x="142" y="49"/>
                  </a:lnTo>
                  <a:lnTo>
                    <a:pt x="205" y="49"/>
                  </a:lnTo>
                  <a:lnTo>
                    <a:pt x="221" y="65"/>
                  </a:lnTo>
                  <a:lnTo>
                    <a:pt x="221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4" y="342"/>
                  </a:lnTo>
                  <a:lnTo>
                    <a:pt x="174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3" name="Freeform 401"/>
            <p:cNvSpPr>
              <a:spLocks/>
            </p:cNvSpPr>
            <p:nvPr/>
          </p:nvSpPr>
          <p:spPr bwMode="auto">
            <a:xfrm>
              <a:off x="40618" y="4392"/>
              <a:ext cx="1417" cy="1467"/>
            </a:xfrm>
            <a:custGeom>
              <a:avLst/>
              <a:gdLst/>
              <a:ahLst/>
              <a:cxnLst>
                <a:cxn ang="0">
                  <a:pos x="740" y="782"/>
                </a:cxn>
                <a:cxn ang="0">
                  <a:pos x="1386" y="782"/>
                </a:cxn>
                <a:cxn ang="0">
                  <a:pos x="1402" y="766"/>
                </a:cxn>
                <a:cxn ang="0">
                  <a:pos x="1417" y="733"/>
                </a:cxn>
                <a:cxn ang="0">
                  <a:pos x="1386" y="701"/>
                </a:cxn>
                <a:cxn ang="0">
                  <a:pos x="1370" y="701"/>
                </a:cxn>
                <a:cxn ang="0">
                  <a:pos x="1339" y="684"/>
                </a:cxn>
                <a:cxn ang="0">
                  <a:pos x="740" y="684"/>
                </a:cxn>
                <a:cxn ang="0">
                  <a:pos x="740" y="32"/>
                </a:cxn>
                <a:cxn ang="0">
                  <a:pos x="709" y="0"/>
                </a:cxn>
                <a:cxn ang="0">
                  <a:pos x="677" y="0"/>
                </a:cxn>
                <a:cxn ang="0">
                  <a:pos x="677" y="16"/>
                </a:cxn>
                <a:cxn ang="0">
                  <a:pos x="662" y="32"/>
                </a:cxn>
                <a:cxn ang="0">
                  <a:pos x="662" y="684"/>
                </a:cxn>
                <a:cxn ang="0">
                  <a:pos x="47" y="684"/>
                </a:cxn>
                <a:cxn ang="0">
                  <a:pos x="16" y="701"/>
                </a:cxn>
                <a:cxn ang="0">
                  <a:pos x="0" y="717"/>
                </a:cxn>
                <a:cxn ang="0">
                  <a:pos x="0" y="750"/>
                </a:cxn>
                <a:cxn ang="0">
                  <a:pos x="32" y="782"/>
                </a:cxn>
                <a:cxn ang="0">
                  <a:pos x="662" y="782"/>
                </a:cxn>
                <a:cxn ang="0">
                  <a:pos x="662" y="1451"/>
                </a:cxn>
                <a:cxn ang="0">
                  <a:pos x="677" y="1467"/>
                </a:cxn>
                <a:cxn ang="0">
                  <a:pos x="725" y="1467"/>
                </a:cxn>
                <a:cxn ang="0">
                  <a:pos x="740" y="1451"/>
                </a:cxn>
                <a:cxn ang="0">
                  <a:pos x="740" y="1402"/>
                </a:cxn>
                <a:cxn ang="0">
                  <a:pos x="740" y="782"/>
                </a:cxn>
              </a:cxnLst>
              <a:rect l="0" t="0" r="r" b="b"/>
              <a:pathLst>
                <a:path w="1417" h="1467">
                  <a:moveTo>
                    <a:pt x="740" y="782"/>
                  </a:moveTo>
                  <a:lnTo>
                    <a:pt x="1386" y="782"/>
                  </a:lnTo>
                  <a:lnTo>
                    <a:pt x="1402" y="766"/>
                  </a:lnTo>
                  <a:lnTo>
                    <a:pt x="1417" y="733"/>
                  </a:lnTo>
                  <a:lnTo>
                    <a:pt x="1386" y="701"/>
                  </a:lnTo>
                  <a:lnTo>
                    <a:pt x="1370" y="701"/>
                  </a:lnTo>
                  <a:lnTo>
                    <a:pt x="1339" y="684"/>
                  </a:lnTo>
                  <a:lnTo>
                    <a:pt x="740" y="684"/>
                  </a:lnTo>
                  <a:lnTo>
                    <a:pt x="740" y="32"/>
                  </a:lnTo>
                  <a:lnTo>
                    <a:pt x="709" y="0"/>
                  </a:lnTo>
                  <a:lnTo>
                    <a:pt x="677" y="0"/>
                  </a:lnTo>
                  <a:lnTo>
                    <a:pt x="677" y="16"/>
                  </a:lnTo>
                  <a:lnTo>
                    <a:pt x="662" y="32"/>
                  </a:lnTo>
                  <a:lnTo>
                    <a:pt x="662" y="684"/>
                  </a:lnTo>
                  <a:lnTo>
                    <a:pt x="47" y="684"/>
                  </a:lnTo>
                  <a:lnTo>
                    <a:pt x="16" y="701"/>
                  </a:lnTo>
                  <a:lnTo>
                    <a:pt x="0" y="717"/>
                  </a:lnTo>
                  <a:lnTo>
                    <a:pt x="0" y="750"/>
                  </a:lnTo>
                  <a:lnTo>
                    <a:pt x="32" y="782"/>
                  </a:lnTo>
                  <a:lnTo>
                    <a:pt x="662" y="782"/>
                  </a:lnTo>
                  <a:lnTo>
                    <a:pt x="662" y="1451"/>
                  </a:lnTo>
                  <a:lnTo>
                    <a:pt x="677" y="1467"/>
                  </a:lnTo>
                  <a:lnTo>
                    <a:pt x="725" y="1467"/>
                  </a:lnTo>
                  <a:lnTo>
                    <a:pt x="740" y="1451"/>
                  </a:lnTo>
                  <a:lnTo>
                    <a:pt x="740" y="1402"/>
                  </a:lnTo>
                  <a:lnTo>
                    <a:pt x="740" y="7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4" name="Freeform 402"/>
            <p:cNvSpPr>
              <a:spLocks noEditPoints="1"/>
            </p:cNvSpPr>
            <p:nvPr/>
          </p:nvSpPr>
          <p:spPr bwMode="auto">
            <a:xfrm>
              <a:off x="43484" y="2256"/>
              <a:ext cx="1465" cy="701"/>
            </a:xfrm>
            <a:custGeom>
              <a:avLst/>
              <a:gdLst/>
              <a:ahLst/>
              <a:cxnLst>
                <a:cxn ang="0">
                  <a:pos x="756" y="261"/>
                </a:cxn>
                <a:cxn ang="0">
                  <a:pos x="693" y="179"/>
                </a:cxn>
                <a:cxn ang="0">
                  <a:pos x="599" y="98"/>
                </a:cxn>
                <a:cxn ang="0">
                  <a:pos x="473" y="32"/>
                </a:cxn>
                <a:cxn ang="0">
                  <a:pos x="331" y="0"/>
                </a:cxn>
                <a:cxn ang="0">
                  <a:pos x="205" y="32"/>
                </a:cxn>
                <a:cxn ang="0">
                  <a:pos x="95" y="114"/>
                </a:cxn>
                <a:cxn ang="0">
                  <a:pos x="32" y="212"/>
                </a:cxn>
                <a:cxn ang="0">
                  <a:pos x="0" y="358"/>
                </a:cxn>
                <a:cxn ang="0">
                  <a:pos x="32" y="489"/>
                </a:cxn>
                <a:cxn ang="0">
                  <a:pos x="95" y="587"/>
                </a:cxn>
                <a:cxn ang="0">
                  <a:pos x="189" y="668"/>
                </a:cxn>
                <a:cxn ang="0">
                  <a:pos x="315" y="701"/>
                </a:cxn>
                <a:cxn ang="0">
                  <a:pos x="457" y="668"/>
                </a:cxn>
                <a:cxn ang="0">
                  <a:pos x="583" y="603"/>
                </a:cxn>
                <a:cxn ang="0">
                  <a:pos x="662" y="521"/>
                </a:cxn>
                <a:cxn ang="0">
                  <a:pos x="725" y="440"/>
                </a:cxn>
                <a:cxn ang="0">
                  <a:pos x="788" y="521"/>
                </a:cxn>
                <a:cxn ang="0">
                  <a:pos x="882" y="603"/>
                </a:cxn>
                <a:cxn ang="0">
                  <a:pos x="1008" y="668"/>
                </a:cxn>
                <a:cxn ang="0">
                  <a:pos x="1150" y="701"/>
                </a:cxn>
                <a:cxn ang="0">
                  <a:pos x="1276" y="668"/>
                </a:cxn>
                <a:cxn ang="0">
                  <a:pos x="1386" y="603"/>
                </a:cxn>
                <a:cxn ang="0">
                  <a:pos x="1449" y="489"/>
                </a:cxn>
                <a:cxn ang="0">
                  <a:pos x="1465" y="358"/>
                </a:cxn>
                <a:cxn ang="0">
                  <a:pos x="1449" y="228"/>
                </a:cxn>
                <a:cxn ang="0">
                  <a:pos x="1386" y="114"/>
                </a:cxn>
                <a:cxn ang="0">
                  <a:pos x="1292" y="32"/>
                </a:cxn>
                <a:cxn ang="0">
                  <a:pos x="1166" y="0"/>
                </a:cxn>
                <a:cxn ang="0">
                  <a:pos x="1024" y="32"/>
                </a:cxn>
                <a:cxn ang="0">
                  <a:pos x="898" y="98"/>
                </a:cxn>
                <a:cxn ang="0">
                  <a:pos x="804" y="179"/>
                </a:cxn>
                <a:cxn ang="0">
                  <a:pos x="756" y="261"/>
                </a:cxn>
                <a:cxn ang="0">
                  <a:pos x="804" y="326"/>
                </a:cxn>
                <a:cxn ang="0">
                  <a:pos x="898" y="195"/>
                </a:cxn>
                <a:cxn ang="0">
                  <a:pos x="1024" y="98"/>
                </a:cxn>
                <a:cxn ang="0">
                  <a:pos x="1166" y="65"/>
                </a:cxn>
                <a:cxn ang="0">
                  <a:pos x="1307" y="98"/>
                </a:cxn>
                <a:cxn ang="0">
                  <a:pos x="1402" y="212"/>
                </a:cxn>
                <a:cxn ang="0">
                  <a:pos x="1433" y="358"/>
                </a:cxn>
                <a:cxn ang="0">
                  <a:pos x="1386" y="489"/>
                </a:cxn>
                <a:cxn ang="0">
                  <a:pos x="1307" y="587"/>
                </a:cxn>
                <a:cxn ang="0">
                  <a:pos x="1181" y="619"/>
                </a:cxn>
                <a:cxn ang="0">
                  <a:pos x="1055" y="570"/>
                </a:cxn>
                <a:cxn ang="0">
                  <a:pos x="929" y="473"/>
                </a:cxn>
                <a:cxn ang="0">
                  <a:pos x="804" y="326"/>
                </a:cxn>
                <a:cxn ang="0">
                  <a:pos x="678" y="391"/>
                </a:cxn>
                <a:cxn ang="0">
                  <a:pos x="567" y="521"/>
                </a:cxn>
                <a:cxn ang="0">
                  <a:pos x="441" y="603"/>
                </a:cxn>
                <a:cxn ang="0">
                  <a:pos x="315" y="636"/>
                </a:cxn>
                <a:cxn ang="0">
                  <a:pos x="205" y="619"/>
                </a:cxn>
                <a:cxn ang="0">
                  <a:pos x="126" y="554"/>
                </a:cxn>
                <a:cxn ang="0">
                  <a:pos x="63" y="456"/>
                </a:cxn>
                <a:cxn ang="0">
                  <a:pos x="48" y="358"/>
                </a:cxn>
                <a:cxn ang="0">
                  <a:pos x="79" y="212"/>
                </a:cxn>
                <a:cxn ang="0">
                  <a:pos x="174" y="130"/>
                </a:cxn>
                <a:cxn ang="0">
                  <a:pos x="300" y="81"/>
                </a:cxn>
                <a:cxn ang="0">
                  <a:pos x="426" y="130"/>
                </a:cxn>
                <a:cxn ang="0">
                  <a:pos x="552" y="228"/>
                </a:cxn>
                <a:cxn ang="0">
                  <a:pos x="678" y="391"/>
                </a:cxn>
              </a:cxnLst>
              <a:rect l="0" t="0" r="r" b="b"/>
              <a:pathLst>
                <a:path w="1465" h="701">
                  <a:moveTo>
                    <a:pt x="756" y="261"/>
                  </a:moveTo>
                  <a:lnTo>
                    <a:pt x="693" y="179"/>
                  </a:lnTo>
                  <a:lnTo>
                    <a:pt x="599" y="98"/>
                  </a:lnTo>
                  <a:lnTo>
                    <a:pt x="473" y="32"/>
                  </a:lnTo>
                  <a:lnTo>
                    <a:pt x="331" y="0"/>
                  </a:lnTo>
                  <a:lnTo>
                    <a:pt x="205" y="32"/>
                  </a:lnTo>
                  <a:lnTo>
                    <a:pt x="95" y="114"/>
                  </a:lnTo>
                  <a:lnTo>
                    <a:pt x="32" y="212"/>
                  </a:lnTo>
                  <a:lnTo>
                    <a:pt x="0" y="358"/>
                  </a:lnTo>
                  <a:lnTo>
                    <a:pt x="32" y="489"/>
                  </a:lnTo>
                  <a:lnTo>
                    <a:pt x="95" y="587"/>
                  </a:lnTo>
                  <a:lnTo>
                    <a:pt x="189" y="668"/>
                  </a:lnTo>
                  <a:lnTo>
                    <a:pt x="315" y="701"/>
                  </a:lnTo>
                  <a:lnTo>
                    <a:pt x="457" y="668"/>
                  </a:lnTo>
                  <a:lnTo>
                    <a:pt x="583" y="603"/>
                  </a:lnTo>
                  <a:lnTo>
                    <a:pt x="662" y="521"/>
                  </a:lnTo>
                  <a:lnTo>
                    <a:pt x="725" y="440"/>
                  </a:lnTo>
                  <a:lnTo>
                    <a:pt x="788" y="521"/>
                  </a:lnTo>
                  <a:lnTo>
                    <a:pt x="882" y="603"/>
                  </a:lnTo>
                  <a:lnTo>
                    <a:pt x="1008" y="668"/>
                  </a:lnTo>
                  <a:lnTo>
                    <a:pt x="1150" y="701"/>
                  </a:lnTo>
                  <a:lnTo>
                    <a:pt x="1276" y="668"/>
                  </a:lnTo>
                  <a:lnTo>
                    <a:pt x="1386" y="603"/>
                  </a:lnTo>
                  <a:lnTo>
                    <a:pt x="1449" y="489"/>
                  </a:lnTo>
                  <a:lnTo>
                    <a:pt x="1465" y="358"/>
                  </a:lnTo>
                  <a:lnTo>
                    <a:pt x="1449" y="228"/>
                  </a:lnTo>
                  <a:lnTo>
                    <a:pt x="1386" y="114"/>
                  </a:lnTo>
                  <a:lnTo>
                    <a:pt x="1292" y="32"/>
                  </a:lnTo>
                  <a:lnTo>
                    <a:pt x="1166" y="0"/>
                  </a:lnTo>
                  <a:lnTo>
                    <a:pt x="1024" y="32"/>
                  </a:lnTo>
                  <a:lnTo>
                    <a:pt x="898" y="98"/>
                  </a:lnTo>
                  <a:lnTo>
                    <a:pt x="804" y="179"/>
                  </a:lnTo>
                  <a:lnTo>
                    <a:pt x="756" y="261"/>
                  </a:lnTo>
                  <a:close/>
                  <a:moveTo>
                    <a:pt x="804" y="326"/>
                  </a:moveTo>
                  <a:lnTo>
                    <a:pt x="898" y="195"/>
                  </a:lnTo>
                  <a:lnTo>
                    <a:pt x="1024" y="98"/>
                  </a:lnTo>
                  <a:lnTo>
                    <a:pt x="1166" y="65"/>
                  </a:lnTo>
                  <a:lnTo>
                    <a:pt x="1307" y="98"/>
                  </a:lnTo>
                  <a:lnTo>
                    <a:pt x="1402" y="212"/>
                  </a:lnTo>
                  <a:lnTo>
                    <a:pt x="1433" y="358"/>
                  </a:lnTo>
                  <a:lnTo>
                    <a:pt x="1386" y="489"/>
                  </a:lnTo>
                  <a:lnTo>
                    <a:pt x="1307" y="587"/>
                  </a:lnTo>
                  <a:lnTo>
                    <a:pt x="1181" y="619"/>
                  </a:lnTo>
                  <a:lnTo>
                    <a:pt x="1055" y="570"/>
                  </a:lnTo>
                  <a:lnTo>
                    <a:pt x="929" y="473"/>
                  </a:lnTo>
                  <a:lnTo>
                    <a:pt x="804" y="326"/>
                  </a:lnTo>
                  <a:close/>
                  <a:moveTo>
                    <a:pt x="678" y="391"/>
                  </a:moveTo>
                  <a:lnTo>
                    <a:pt x="567" y="521"/>
                  </a:lnTo>
                  <a:lnTo>
                    <a:pt x="441" y="603"/>
                  </a:lnTo>
                  <a:lnTo>
                    <a:pt x="315" y="636"/>
                  </a:lnTo>
                  <a:lnTo>
                    <a:pt x="205" y="619"/>
                  </a:lnTo>
                  <a:lnTo>
                    <a:pt x="126" y="554"/>
                  </a:lnTo>
                  <a:lnTo>
                    <a:pt x="63" y="456"/>
                  </a:lnTo>
                  <a:lnTo>
                    <a:pt x="48" y="358"/>
                  </a:lnTo>
                  <a:lnTo>
                    <a:pt x="79" y="212"/>
                  </a:lnTo>
                  <a:lnTo>
                    <a:pt x="174" y="130"/>
                  </a:lnTo>
                  <a:lnTo>
                    <a:pt x="300" y="81"/>
                  </a:lnTo>
                  <a:lnTo>
                    <a:pt x="426" y="130"/>
                  </a:lnTo>
                  <a:lnTo>
                    <a:pt x="552" y="228"/>
                  </a:lnTo>
                  <a:lnTo>
                    <a:pt x="678" y="3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5" name="Freeform 403"/>
            <p:cNvSpPr>
              <a:spLocks/>
            </p:cNvSpPr>
            <p:nvPr/>
          </p:nvSpPr>
          <p:spPr bwMode="auto">
            <a:xfrm>
              <a:off x="42823" y="3593"/>
              <a:ext cx="2835" cy="3081"/>
            </a:xfrm>
            <a:custGeom>
              <a:avLst/>
              <a:gdLst/>
              <a:ahLst/>
              <a:cxnLst>
                <a:cxn ang="0">
                  <a:pos x="2567" y="3081"/>
                </a:cxn>
                <a:cxn ang="0">
                  <a:pos x="2835" y="2380"/>
                </a:cxn>
                <a:cxn ang="0">
                  <a:pos x="2772" y="2380"/>
                </a:cxn>
                <a:cxn ang="0">
                  <a:pos x="2693" y="2543"/>
                </a:cxn>
                <a:cxn ang="0">
                  <a:pos x="2567" y="2673"/>
                </a:cxn>
                <a:cxn ang="0">
                  <a:pos x="2394" y="2755"/>
                </a:cxn>
                <a:cxn ang="0">
                  <a:pos x="2220" y="2820"/>
                </a:cxn>
                <a:cxn ang="0">
                  <a:pos x="2031" y="2869"/>
                </a:cxn>
                <a:cxn ang="0">
                  <a:pos x="1827" y="2885"/>
                </a:cxn>
                <a:cxn ang="0">
                  <a:pos x="1559" y="2902"/>
                </a:cxn>
                <a:cxn ang="0">
                  <a:pos x="268" y="2902"/>
                </a:cxn>
                <a:cxn ang="0">
                  <a:pos x="1354" y="1581"/>
                </a:cxn>
                <a:cxn ang="0">
                  <a:pos x="1370" y="1565"/>
                </a:cxn>
                <a:cxn ang="0">
                  <a:pos x="1370" y="1549"/>
                </a:cxn>
                <a:cxn ang="0">
                  <a:pos x="1386" y="1549"/>
                </a:cxn>
                <a:cxn ang="0">
                  <a:pos x="1386" y="1532"/>
                </a:cxn>
                <a:cxn ang="0">
                  <a:pos x="1370" y="1532"/>
                </a:cxn>
                <a:cxn ang="0">
                  <a:pos x="1370" y="1516"/>
                </a:cxn>
                <a:cxn ang="0">
                  <a:pos x="378" y="97"/>
                </a:cxn>
                <a:cxn ang="0">
                  <a:pos x="1543" y="97"/>
                </a:cxn>
                <a:cxn ang="0">
                  <a:pos x="1732" y="114"/>
                </a:cxn>
                <a:cxn ang="0">
                  <a:pos x="1890" y="114"/>
                </a:cxn>
                <a:cxn ang="0">
                  <a:pos x="1984" y="130"/>
                </a:cxn>
                <a:cxn ang="0">
                  <a:pos x="2031" y="146"/>
                </a:cxn>
                <a:cxn ang="0">
                  <a:pos x="2173" y="163"/>
                </a:cxn>
                <a:cxn ang="0">
                  <a:pos x="2331" y="212"/>
                </a:cxn>
                <a:cxn ang="0">
                  <a:pos x="2504" y="309"/>
                </a:cxn>
                <a:cxn ang="0">
                  <a:pos x="2583" y="358"/>
                </a:cxn>
                <a:cxn ang="0">
                  <a:pos x="2693" y="472"/>
                </a:cxn>
                <a:cxn ang="0">
                  <a:pos x="2772" y="619"/>
                </a:cxn>
                <a:cxn ang="0">
                  <a:pos x="2835" y="619"/>
                </a:cxn>
                <a:cxn ang="0">
                  <a:pos x="2567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1118" y="1679"/>
                </a:cxn>
                <a:cxn ang="0">
                  <a:pos x="16" y="3016"/>
                </a:cxn>
                <a:cxn ang="0">
                  <a:pos x="0" y="3048"/>
                </a:cxn>
                <a:cxn ang="0">
                  <a:pos x="0" y="3081"/>
                </a:cxn>
                <a:cxn ang="0">
                  <a:pos x="47" y="3081"/>
                </a:cxn>
                <a:cxn ang="0">
                  <a:pos x="2567" y="3081"/>
                </a:cxn>
              </a:cxnLst>
              <a:rect l="0" t="0" r="r" b="b"/>
              <a:pathLst>
                <a:path w="2835" h="3081">
                  <a:moveTo>
                    <a:pt x="2567" y="3081"/>
                  </a:moveTo>
                  <a:lnTo>
                    <a:pt x="2835" y="2380"/>
                  </a:lnTo>
                  <a:lnTo>
                    <a:pt x="2772" y="2380"/>
                  </a:lnTo>
                  <a:lnTo>
                    <a:pt x="2693" y="2543"/>
                  </a:lnTo>
                  <a:lnTo>
                    <a:pt x="2567" y="2673"/>
                  </a:lnTo>
                  <a:lnTo>
                    <a:pt x="2394" y="2755"/>
                  </a:lnTo>
                  <a:lnTo>
                    <a:pt x="2220" y="2820"/>
                  </a:lnTo>
                  <a:lnTo>
                    <a:pt x="2031" y="2869"/>
                  </a:lnTo>
                  <a:lnTo>
                    <a:pt x="1827" y="2885"/>
                  </a:lnTo>
                  <a:lnTo>
                    <a:pt x="1559" y="2902"/>
                  </a:lnTo>
                  <a:lnTo>
                    <a:pt x="268" y="2902"/>
                  </a:lnTo>
                  <a:lnTo>
                    <a:pt x="1354" y="1581"/>
                  </a:lnTo>
                  <a:lnTo>
                    <a:pt x="1370" y="1565"/>
                  </a:lnTo>
                  <a:lnTo>
                    <a:pt x="1370" y="1549"/>
                  </a:lnTo>
                  <a:lnTo>
                    <a:pt x="1386" y="1549"/>
                  </a:lnTo>
                  <a:lnTo>
                    <a:pt x="1386" y="1532"/>
                  </a:lnTo>
                  <a:lnTo>
                    <a:pt x="1370" y="1532"/>
                  </a:lnTo>
                  <a:lnTo>
                    <a:pt x="1370" y="1516"/>
                  </a:lnTo>
                  <a:lnTo>
                    <a:pt x="378" y="97"/>
                  </a:lnTo>
                  <a:lnTo>
                    <a:pt x="1543" y="97"/>
                  </a:lnTo>
                  <a:lnTo>
                    <a:pt x="1732" y="114"/>
                  </a:lnTo>
                  <a:lnTo>
                    <a:pt x="1890" y="114"/>
                  </a:lnTo>
                  <a:lnTo>
                    <a:pt x="1984" y="130"/>
                  </a:lnTo>
                  <a:lnTo>
                    <a:pt x="2031" y="146"/>
                  </a:lnTo>
                  <a:lnTo>
                    <a:pt x="2173" y="163"/>
                  </a:lnTo>
                  <a:lnTo>
                    <a:pt x="2331" y="212"/>
                  </a:lnTo>
                  <a:lnTo>
                    <a:pt x="2504" y="309"/>
                  </a:lnTo>
                  <a:lnTo>
                    <a:pt x="2583" y="358"/>
                  </a:lnTo>
                  <a:lnTo>
                    <a:pt x="2693" y="472"/>
                  </a:lnTo>
                  <a:lnTo>
                    <a:pt x="2772" y="619"/>
                  </a:lnTo>
                  <a:lnTo>
                    <a:pt x="2835" y="619"/>
                  </a:lnTo>
                  <a:lnTo>
                    <a:pt x="2567" y="0"/>
                  </a:lnTo>
                  <a:lnTo>
                    <a:pt x="0" y="0"/>
                  </a:lnTo>
                  <a:lnTo>
                    <a:pt x="0" y="81"/>
                  </a:lnTo>
                  <a:lnTo>
                    <a:pt x="1118" y="1679"/>
                  </a:lnTo>
                  <a:lnTo>
                    <a:pt x="16" y="3016"/>
                  </a:lnTo>
                  <a:lnTo>
                    <a:pt x="0" y="3048"/>
                  </a:lnTo>
                  <a:lnTo>
                    <a:pt x="0" y="3081"/>
                  </a:lnTo>
                  <a:lnTo>
                    <a:pt x="47" y="3081"/>
                  </a:lnTo>
                  <a:lnTo>
                    <a:pt x="2567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6" name="Freeform 404"/>
            <p:cNvSpPr>
              <a:spLocks/>
            </p:cNvSpPr>
            <p:nvPr/>
          </p:nvSpPr>
          <p:spPr bwMode="auto">
            <a:xfrm>
              <a:off x="42697" y="7571"/>
              <a:ext cx="913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2" y="701"/>
                </a:cxn>
                <a:cxn ang="0">
                  <a:pos x="205" y="685"/>
                </a:cxn>
                <a:cxn ang="0">
                  <a:pos x="220" y="636"/>
                </a:cxn>
                <a:cxn ang="0">
                  <a:pos x="236" y="570"/>
                </a:cxn>
                <a:cxn ang="0">
                  <a:pos x="268" y="473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6" y="228"/>
                </a:cxn>
                <a:cxn ang="0">
                  <a:pos x="394" y="147"/>
                </a:cxn>
                <a:cxn ang="0">
                  <a:pos x="520" y="49"/>
                </a:cxn>
                <a:cxn ang="0">
                  <a:pos x="646" y="65"/>
                </a:cxn>
                <a:cxn ang="0">
                  <a:pos x="661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2"/>
                </a:cxn>
                <a:cxn ang="0">
                  <a:pos x="598" y="652"/>
                </a:cxn>
                <a:cxn ang="0">
                  <a:pos x="661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3" y="505"/>
                </a:cxn>
                <a:cxn ang="0">
                  <a:pos x="882" y="440"/>
                </a:cxn>
                <a:cxn ang="0">
                  <a:pos x="866" y="473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6"/>
                </a:cxn>
                <a:cxn ang="0">
                  <a:pos x="693" y="522"/>
                </a:cxn>
                <a:cxn ang="0">
                  <a:pos x="740" y="391"/>
                </a:cxn>
                <a:cxn ang="0">
                  <a:pos x="787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2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31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4" y="114"/>
                </a:cxn>
                <a:cxn ang="0">
                  <a:pos x="142" y="49"/>
                </a:cxn>
                <a:cxn ang="0">
                  <a:pos x="220" y="65"/>
                </a:cxn>
                <a:cxn ang="0">
                  <a:pos x="205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3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2" y="701"/>
                  </a:lnTo>
                  <a:lnTo>
                    <a:pt x="173" y="701"/>
                  </a:lnTo>
                  <a:lnTo>
                    <a:pt x="205" y="685"/>
                  </a:lnTo>
                  <a:lnTo>
                    <a:pt x="220" y="668"/>
                  </a:lnTo>
                  <a:lnTo>
                    <a:pt x="220" y="636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8" y="473"/>
                  </a:lnTo>
                  <a:lnTo>
                    <a:pt x="268" y="424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6" y="228"/>
                  </a:lnTo>
                  <a:lnTo>
                    <a:pt x="362" y="195"/>
                  </a:lnTo>
                  <a:lnTo>
                    <a:pt x="394" y="147"/>
                  </a:lnTo>
                  <a:lnTo>
                    <a:pt x="425" y="114"/>
                  </a:lnTo>
                  <a:lnTo>
                    <a:pt x="520" y="49"/>
                  </a:lnTo>
                  <a:lnTo>
                    <a:pt x="614" y="49"/>
                  </a:lnTo>
                  <a:lnTo>
                    <a:pt x="646" y="65"/>
                  </a:lnTo>
                  <a:lnTo>
                    <a:pt x="661" y="98"/>
                  </a:lnTo>
                  <a:lnTo>
                    <a:pt x="661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1" y="277"/>
                  </a:lnTo>
                  <a:lnTo>
                    <a:pt x="614" y="391"/>
                  </a:lnTo>
                  <a:lnTo>
                    <a:pt x="583" y="489"/>
                  </a:lnTo>
                  <a:lnTo>
                    <a:pt x="567" y="522"/>
                  </a:lnTo>
                  <a:lnTo>
                    <a:pt x="567" y="619"/>
                  </a:lnTo>
                  <a:lnTo>
                    <a:pt x="598" y="652"/>
                  </a:lnTo>
                  <a:lnTo>
                    <a:pt x="614" y="685"/>
                  </a:lnTo>
                  <a:lnTo>
                    <a:pt x="661" y="701"/>
                  </a:lnTo>
                  <a:lnTo>
                    <a:pt x="709" y="701"/>
                  </a:lnTo>
                  <a:lnTo>
                    <a:pt x="803" y="668"/>
                  </a:lnTo>
                  <a:lnTo>
                    <a:pt x="835" y="636"/>
                  </a:lnTo>
                  <a:lnTo>
                    <a:pt x="866" y="587"/>
                  </a:lnTo>
                  <a:lnTo>
                    <a:pt x="898" y="554"/>
                  </a:lnTo>
                  <a:lnTo>
                    <a:pt x="913" y="505"/>
                  </a:lnTo>
                  <a:lnTo>
                    <a:pt x="913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3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7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6"/>
                  </a:lnTo>
                  <a:lnTo>
                    <a:pt x="677" y="554"/>
                  </a:lnTo>
                  <a:lnTo>
                    <a:pt x="693" y="522"/>
                  </a:lnTo>
                  <a:lnTo>
                    <a:pt x="709" y="473"/>
                  </a:lnTo>
                  <a:lnTo>
                    <a:pt x="740" y="391"/>
                  </a:lnTo>
                  <a:lnTo>
                    <a:pt x="772" y="277"/>
                  </a:lnTo>
                  <a:lnTo>
                    <a:pt x="787" y="179"/>
                  </a:lnTo>
                  <a:lnTo>
                    <a:pt x="787" y="130"/>
                  </a:lnTo>
                  <a:lnTo>
                    <a:pt x="756" y="81"/>
                  </a:lnTo>
                  <a:lnTo>
                    <a:pt x="740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2" y="98"/>
                  </a:lnTo>
                  <a:lnTo>
                    <a:pt x="331" y="147"/>
                  </a:lnTo>
                  <a:lnTo>
                    <a:pt x="315" y="98"/>
                  </a:lnTo>
                  <a:lnTo>
                    <a:pt x="283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1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7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42" y="49"/>
                  </a:lnTo>
                  <a:lnTo>
                    <a:pt x="205" y="49"/>
                  </a:lnTo>
                  <a:lnTo>
                    <a:pt x="220" y="65"/>
                  </a:lnTo>
                  <a:lnTo>
                    <a:pt x="220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7" name="Freeform 405"/>
            <p:cNvSpPr>
              <a:spLocks noEditPoints="1"/>
            </p:cNvSpPr>
            <p:nvPr/>
          </p:nvSpPr>
          <p:spPr bwMode="auto">
            <a:xfrm>
              <a:off x="43799" y="7669"/>
              <a:ext cx="1087" cy="407"/>
            </a:xfrm>
            <a:custGeom>
              <a:avLst/>
              <a:gdLst/>
              <a:ahLst/>
              <a:cxnLst>
                <a:cxn ang="0">
                  <a:pos x="1040" y="65"/>
                </a:cxn>
                <a:cxn ang="0">
                  <a:pos x="1071" y="65"/>
                </a:cxn>
                <a:cxn ang="0">
                  <a:pos x="1087" y="49"/>
                </a:cxn>
                <a:cxn ang="0">
                  <a:pos x="1087" y="16"/>
                </a:cxn>
                <a:cxn ang="0">
                  <a:pos x="1071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8" y="65"/>
                </a:cxn>
                <a:cxn ang="0">
                  <a:pos x="1040" y="65"/>
                </a:cxn>
                <a:cxn ang="0">
                  <a:pos x="1040" y="407"/>
                </a:cxn>
                <a:cxn ang="0">
                  <a:pos x="1071" y="407"/>
                </a:cxn>
                <a:cxn ang="0">
                  <a:pos x="1087" y="391"/>
                </a:cxn>
                <a:cxn ang="0">
                  <a:pos x="1087" y="342"/>
                </a:cxn>
                <a:cxn ang="0">
                  <a:pos x="1071" y="342"/>
                </a:cxn>
                <a:cxn ang="0">
                  <a:pos x="1055" y="326"/>
                </a:cxn>
                <a:cxn ang="0">
                  <a:pos x="32" y="326"/>
                </a:cxn>
                <a:cxn ang="0">
                  <a:pos x="16" y="342"/>
                </a:cxn>
                <a:cxn ang="0">
                  <a:pos x="0" y="342"/>
                </a:cxn>
                <a:cxn ang="0">
                  <a:pos x="0" y="391"/>
                </a:cxn>
                <a:cxn ang="0">
                  <a:pos x="16" y="407"/>
                </a:cxn>
                <a:cxn ang="0">
                  <a:pos x="48" y="407"/>
                </a:cxn>
                <a:cxn ang="0">
                  <a:pos x="1040" y="407"/>
                </a:cxn>
              </a:cxnLst>
              <a:rect l="0" t="0" r="r" b="b"/>
              <a:pathLst>
                <a:path w="1087" h="407">
                  <a:moveTo>
                    <a:pt x="1040" y="65"/>
                  </a:moveTo>
                  <a:lnTo>
                    <a:pt x="1071" y="65"/>
                  </a:lnTo>
                  <a:lnTo>
                    <a:pt x="1087" y="49"/>
                  </a:lnTo>
                  <a:lnTo>
                    <a:pt x="1087" y="16"/>
                  </a:lnTo>
                  <a:lnTo>
                    <a:pt x="1071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8" y="65"/>
                  </a:lnTo>
                  <a:lnTo>
                    <a:pt x="1040" y="65"/>
                  </a:lnTo>
                  <a:close/>
                  <a:moveTo>
                    <a:pt x="1040" y="407"/>
                  </a:moveTo>
                  <a:lnTo>
                    <a:pt x="1071" y="407"/>
                  </a:lnTo>
                  <a:lnTo>
                    <a:pt x="1087" y="391"/>
                  </a:lnTo>
                  <a:lnTo>
                    <a:pt x="1087" y="342"/>
                  </a:lnTo>
                  <a:lnTo>
                    <a:pt x="1071" y="342"/>
                  </a:lnTo>
                  <a:lnTo>
                    <a:pt x="1055" y="326"/>
                  </a:lnTo>
                  <a:lnTo>
                    <a:pt x="32" y="326"/>
                  </a:lnTo>
                  <a:lnTo>
                    <a:pt x="16" y="342"/>
                  </a:lnTo>
                  <a:lnTo>
                    <a:pt x="0" y="342"/>
                  </a:lnTo>
                  <a:lnTo>
                    <a:pt x="0" y="391"/>
                  </a:lnTo>
                  <a:lnTo>
                    <a:pt x="16" y="407"/>
                  </a:lnTo>
                  <a:lnTo>
                    <a:pt x="48" y="407"/>
                  </a:lnTo>
                  <a:lnTo>
                    <a:pt x="1040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8" name="Freeform 406"/>
            <p:cNvSpPr>
              <a:spLocks/>
            </p:cNvSpPr>
            <p:nvPr/>
          </p:nvSpPr>
          <p:spPr bwMode="auto">
            <a:xfrm>
              <a:off x="45075" y="7228"/>
              <a:ext cx="693" cy="1060"/>
            </a:xfrm>
            <a:custGeom>
              <a:avLst/>
              <a:gdLst/>
              <a:ahLst/>
              <a:cxnLst>
                <a:cxn ang="0">
                  <a:pos x="378" y="522"/>
                </a:cxn>
                <a:cxn ang="0">
                  <a:pos x="472" y="571"/>
                </a:cxn>
                <a:cxn ang="0">
                  <a:pos x="520" y="685"/>
                </a:cxn>
                <a:cxn ang="0">
                  <a:pos x="504" y="897"/>
                </a:cxn>
                <a:cxn ang="0">
                  <a:pos x="441" y="979"/>
                </a:cxn>
                <a:cxn ang="0">
                  <a:pos x="299" y="1011"/>
                </a:cxn>
                <a:cxn ang="0">
                  <a:pos x="205" y="995"/>
                </a:cxn>
                <a:cxn ang="0">
                  <a:pos x="110" y="946"/>
                </a:cxn>
                <a:cxn ang="0">
                  <a:pos x="110" y="897"/>
                </a:cxn>
                <a:cxn ang="0">
                  <a:pos x="157" y="865"/>
                </a:cxn>
                <a:cxn ang="0">
                  <a:pos x="173" y="816"/>
                </a:cxn>
                <a:cxn ang="0">
                  <a:pos x="126" y="734"/>
                </a:cxn>
                <a:cxn ang="0">
                  <a:pos x="31" y="750"/>
                </a:cxn>
                <a:cxn ang="0">
                  <a:pos x="31" y="913"/>
                </a:cxn>
                <a:cxn ang="0">
                  <a:pos x="205" y="1044"/>
                </a:cxn>
                <a:cxn ang="0">
                  <a:pos x="472" y="1028"/>
                </a:cxn>
                <a:cxn ang="0">
                  <a:pos x="661" y="865"/>
                </a:cxn>
                <a:cxn ang="0">
                  <a:pos x="661" y="653"/>
                </a:cxn>
                <a:cxn ang="0">
                  <a:pos x="425" y="490"/>
                </a:cxn>
                <a:cxn ang="0">
                  <a:pos x="614" y="310"/>
                </a:cxn>
                <a:cxn ang="0">
                  <a:pos x="598" y="98"/>
                </a:cxn>
                <a:cxn ang="0">
                  <a:pos x="346" y="0"/>
                </a:cxn>
                <a:cxn ang="0">
                  <a:pos x="94" y="98"/>
                </a:cxn>
                <a:cxn ang="0">
                  <a:pos x="47" y="245"/>
                </a:cxn>
                <a:cxn ang="0">
                  <a:pos x="94" y="278"/>
                </a:cxn>
                <a:cxn ang="0">
                  <a:pos x="157" y="294"/>
                </a:cxn>
                <a:cxn ang="0">
                  <a:pos x="205" y="212"/>
                </a:cxn>
                <a:cxn ang="0">
                  <a:pos x="126" y="131"/>
                </a:cxn>
                <a:cxn ang="0">
                  <a:pos x="205" y="66"/>
                </a:cxn>
                <a:cxn ang="0">
                  <a:pos x="362" y="49"/>
                </a:cxn>
                <a:cxn ang="0">
                  <a:pos x="425" y="66"/>
                </a:cxn>
                <a:cxn ang="0">
                  <a:pos x="488" y="163"/>
                </a:cxn>
                <a:cxn ang="0">
                  <a:pos x="472" y="343"/>
                </a:cxn>
                <a:cxn ang="0">
                  <a:pos x="409" y="424"/>
                </a:cxn>
                <a:cxn ang="0">
                  <a:pos x="331" y="457"/>
                </a:cxn>
                <a:cxn ang="0">
                  <a:pos x="220" y="473"/>
                </a:cxn>
                <a:cxn ang="0">
                  <a:pos x="220" y="506"/>
                </a:cxn>
                <a:cxn ang="0">
                  <a:pos x="331" y="506"/>
                </a:cxn>
              </a:cxnLst>
              <a:rect l="0" t="0" r="r" b="b"/>
              <a:pathLst>
                <a:path w="693" h="1060">
                  <a:moveTo>
                    <a:pt x="331" y="506"/>
                  </a:moveTo>
                  <a:lnTo>
                    <a:pt x="378" y="522"/>
                  </a:lnTo>
                  <a:lnTo>
                    <a:pt x="441" y="538"/>
                  </a:lnTo>
                  <a:lnTo>
                    <a:pt x="472" y="571"/>
                  </a:lnTo>
                  <a:lnTo>
                    <a:pt x="504" y="620"/>
                  </a:lnTo>
                  <a:lnTo>
                    <a:pt x="520" y="685"/>
                  </a:lnTo>
                  <a:lnTo>
                    <a:pt x="535" y="767"/>
                  </a:lnTo>
                  <a:lnTo>
                    <a:pt x="504" y="897"/>
                  </a:lnTo>
                  <a:lnTo>
                    <a:pt x="488" y="946"/>
                  </a:lnTo>
                  <a:lnTo>
                    <a:pt x="441" y="979"/>
                  </a:lnTo>
                  <a:lnTo>
                    <a:pt x="378" y="1011"/>
                  </a:lnTo>
                  <a:lnTo>
                    <a:pt x="299" y="1011"/>
                  </a:lnTo>
                  <a:lnTo>
                    <a:pt x="252" y="995"/>
                  </a:lnTo>
                  <a:lnTo>
                    <a:pt x="205" y="995"/>
                  </a:lnTo>
                  <a:lnTo>
                    <a:pt x="157" y="962"/>
                  </a:lnTo>
                  <a:lnTo>
                    <a:pt x="110" y="946"/>
                  </a:lnTo>
                  <a:lnTo>
                    <a:pt x="79" y="897"/>
                  </a:lnTo>
                  <a:lnTo>
                    <a:pt x="110" y="897"/>
                  </a:lnTo>
                  <a:lnTo>
                    <a:pt x="142" y="881"/>
                  </a:lnTo>
                  <a:lnTo>
                    <a:pt x="157" y="865"/>
                  </a:lnTo>
                  <a:lnTo>
                    <a:pt x="173" y="832"/>
                  </a:lnTo>
                  <a:lnTo>
                    <a:pt x="173" y="816"/>
                  </a:lnTo>
                  <a:lnTo>
                    <a:pt x="157" y="767"/>
                  </a:lnTo>
                  <a:lnTo>
                    <a:pt x="126" y="734"/>
                  </a:lnTo>
                  <a:lnTo>
                    <a:pt x="47" y="734"/>
                  </a:lnTo>
                  <a:lnTo>
                    <a:pt x="31" y="750"/>
                  </a:lnTo>
                  <a:lnTo>
                    <a:pt x="0" y="816"/>
                  </a:lnTo>
                  <a:lnTo>
                    <a:pt x="31" y="913"/>
                  </a:lnTo>
                  <a:lnTo>
                    <a:pt x="110" y="995"/>
                  </a:lnTo>
                  <a:lnTo>
                    <a:pt x="205" y="1044"/>
                  </a:lnTo>
                  <a:lnTo>
                    <a:pt x="331" y="1060"/>
                  </a:lnTo>
                  <a:lnTo>
                    <a:pt x="472" y="1028"/>
                  </a:lnTo>
                  <a:lnTo>
                    <a:pt x="583" y="962"/>
                  </a:lnTo>
                  <a:lnTo>
                    <a:pt x="661" y="865"/>
                  </a:lnTo>
                  <a:lnTo>
                    <a:pt x="693" y="767"/>
                  </a:lnTo>
                  <a:lnTo>
                    <a:pt x="661" y="653"/>
                  </a:lnTo>
                  <a:lnTo>
                    <a:pt x="567" y="538"/>
                  </a:lnTo>
                  <a:lnTo>
                    <a:pt x="425" y="490"/>
                  </a:lnTo>
                  <a:lnTo>
                    <a:pt x="551" y="408"/>
                  </a:lnTo>
                  <a:lnTo>
                    <a:pt x="614" y="310"/>
                  </a:lnTo>
                  <a:lnTo>
                    <a:pt x="646" y="212"/>
                  </a:lnTo>
                  <a:lnTo>
                    <a:pt x="598" y="98"/>
                  </a:lnTo>
                  <a:lnTo>
                    <a:pt x="488" y="33"/>
                  </a:lnTo>
                  <a:lnTo>
                    <a:pt x="346" y="0"/>
                  </a:lnTo>
                  <a:lnTo>
                    <a:pt x="189" y="33"/>
                  </a:lnTo>
                  <a:lnTo>
                    <a:pt x="94" y="98"/>
                  </a:lnTo>
                  <a:lnTo>
                    <a:pt x="47" y="212"/>
                  </a:lnTo>
                  <a:lnTo>
                    <a:pt x="47" y="245"/>
                  </a:lnTo>
                  <a:lnTo>
                    <a:pt x="63" y="278"/>
                  </a:lnTo>
                  <a:lnTo>
                    <a:pt x="94" y="278"/>
                  </a:lnTo>
                  <a:lnTo>
                    <a:pt x="126" y="294"/>
                  </a:lnTo>
                  <a:lnTo>
                    <a:pt x="157" y="294"/>
                  </a:lnTo>
                  <a:lnTo>
                    <a:pt x="205" y="245"/>
                  </a:lnTo>
                  <a:lnTo>
                    <a:pt x="205" y="212"/>
                  </a:lnTo>
                  <a:lnTo>
                    <a:pt x="173" y="147"/>
                  </a:lnTo>
                  <a:lnTo>
                    <a:pt x="126" y="131"/>
                  </a:lnTo>
                  <a:lnTo>
                    <a:pt x="157" y="98"/>
                  </a:lnTo>
                  <a:lnTo>
                    <a:pt x="205" y="66"/>
                  </a:lnTo>
                  <a:lnTo>
                    <a:pt x="252" y="49"/>
                  </a:lnTo>
                  <a:lnTo>
                    <a:pt x="362" y="49"/>
                  </a:lnTo>
                  <a:lnTo>
                    <a:pt x="394" y="66"/>
                  </a:lnTo>
                  <a:lnTo>
                    <a:pt x="425" y="66"/>
                  </a:lnTo>
                  <a:lnTo>
                    <a:pt x="457" y="98"/>
                  </a:lnTo>
                  <a:lnTo>
                    <a:pt x="488" y="163"/>
                  </a:lnTo>
                  <a:lnTo>
                    <a:pt x="504" y="212"/>
                  </a:lnTo>
                  <a:lnTo>
                    <a:pt x="472" y="343"/>
                  </a:lnTo>
                  <a:lnTo>
                    <a:pt x="441" y="392"/>
                  </a:lnTo>
                  <a:lnTo>
                    <a:pt x="409" y="424"/>
                  </a:lnTo>
                  <a:lnTo>
                    <a:pt x="362" y="457"/>
                  </a:lnTo>
                  <a:lnTo>
                    <a:pt x="331" y="457"/>
                  </a:lnTo>
                  <a:lnTo>
                    <a:pt x="268" y="473"/>
                  </a:lnTo>
                  <a:lnTo>
                    <a:pt x="220" y="473"/>
                  </a:lnTo>
                  <a:lnTo>
                    <a:pt x="205" y="490"/>
                  </a:lnTo>
                  <a:lnTo>
                    <a:pt x="220" y="506"/>
                  </a:lnTo>
                  <a:lnTo>
                    <a:pt x="252" y="506"/>
                  </a:lnTo>
                  <a:lnTo>
                    <a:pt x="331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9" name="Freeform 407"/>
            <p:cNvSpPr>
              <a:spLocks noEditPoints="1"/>
            </p:cNvSpPr>
            <p:nvPr/>
          </p:nvSpPr>
          <p:spPr bwMode="auto">
            <a:xfrm>
              <a:off x="46256" y="4180"/>
              <a:ext cx="945" cy="1500"/>
            </a:xfrm>
            <a:custGeom>
              <a:avLst/>
              <a:gdLst/>
              <a:ahLst/>
              <a:cxnLst>
                <a:cxn ang="0">
                  <a:pos x="0" y="1141"/>
                </a:cxn>
                <a:cxn ang="0">
                  <a:pos x="567" y="1141"/>
                </a:cxn>
                <a:cxn ang="0">
                  <a:pos x="567" y="1353"/>
                </a:cxn>
                <a:cxn ang="0">
                  <a:pos x="551" y="1385"/>
                </a:cxn>
                <a:cxn ang="0">
                  <a:pos x="520" y="1418"/>
                </a:cxn>
                <a:cxn ang="0">
                  <a:pos x="473" y="1434"/>
                </a:cxn>
                <a:cxn ang="0">
                  <a:pos x="362" y="1434"/>
                </a:cxn>
                <a:cxn ang="0">
                  <a:pos x="362" y="1500"/>
                </a:cxn>
                <a:cxn ang="0">
                  <a:pos x="929" y="1500"/>
                </a:cxn>
                <a:cxn ang="0">
                  <a:pos x="929" y="1434"/>
                </a:cxn>
                <a:cxn ang="0">
                  <a:pos x="819" y="1434"/>
                </a:cxn>
                <a:cxn ang="0">
                  <a:pos x="772" y="1418"/>
                </a:cxn>
                <a:cxn ang="0">
                  <a:pos x="724" y="1369"/>
                </a:cxn>
                <a:cxn ang="0">
                  <a:pos x="724" y="1141"/>
                </a:cxn>
                <a:cxn ang="0">
                  <a:pos x="945" y="1141"/>
                </a:cxn>
                <a:cxn ang="0">
                  <a:pos x="945" y="1059"/>
                </a:cxn>
                <a:cxn ang="0">
                  <a:pos x="724" y="1059"/>
                </a:cxn>
                <a:cxn ang="0">
                  <a:pos x="724" y="16"/>
                </a:cxn>
                <a:cxn ang="0">
                  <a:pos x="693" y="0"/>
                </a:cxn>
                <a:cxn ang="0">
                  <a:pos x="677" y="0"/>
                </a:cxn>
                <a:cxn ang="0">
                  <a:pos x="646" y="32"/>
                </a:cxn>
                <a:cxn ang="0">
                  <a:pos x="0" y="1059"/>
                </a:cxn>
                <a:cxn ang="0">
                  <a:pos x="0" y="1141"/>
                </a:cxn>
                <a:cxn ang="0">
                  <a:pos x="583" y="1059"/>
                </a:cxn>
                <a:cxn ang="0">
                  <a:pos x="63" y="1059"/>
                </a:cxn>
                <a:cxn ang="0">
                  <a:pos x="583" y="244"/>
                </a:cxn>
                <a:cxn ang="0">
                  <a:pos x="583" y="1059"/>
                </a:cxn>
              </a:cxnLst>
              <a:rect l="0" t="0" r="r" b="b"/>
              <a:pathLst>
                <a:path w="945" h="1500">
                  <a:moveTo>
                    <a:pt x="0" y="1141"/>
                  </a:moveTo>
                  <a:lnTo>
                    <a:pt x="567" y="1141"/>
                  </a:lnTo>
                  <a:lnTo>
                    <a:pt x="567" y="1353"/>
                  </a:lnTo>
                  <a:lnTo>
                    <a:pt x="551" y="1385"/>
                  </a:lnTo>
                  <a:lnTo>
                    <a:pt x="520" y="1418"/>
                  </a:lnTo>
                  <a:lnTo>
                    <a:pt x="473" y="1434"/>
                  </a:lnTo>
                  <a:lnTo>
                    <a:pt x="362" y="1434"/>
                  </a:lnTo>
                  <a:lnTo>
                    <a:pt x="362" y="1500"/>
                  </a:lnTo>
                  <a:lnTo>
                    <a:pt x="929" y="1500"/>
                  </a:lnTo>
                  <a:lnTo>
                    <a:pt x="929" y="1434"/>
                  </a:lnTo>
                  <a:lnTo>
                    <a:pt x="819" y="1434"/>
                  </a:lnTo>
                  <a:lnTo>
                    <a:pt x="772" y="1418"/>
                  </a:lnTo>
                  <a:lnTo>
                    <a:pt x="724" y="1369"/>
                  </a:lnTo>
                  <a:lnTo>
                    <a:pt x="724" y="1141"/>
                  </a:lnTo>
                  <a:lnTo>
                    <a:pt x="945" y="1141"/>
                  </a:lnTo>
                  <a:lnTo>
                    <a:pt x="945" y="1059"/>
                  </a:lnTo>
                  <a:lnTo>
                    <a:pt x="724" y="1059"/>
                  </a:lnTo>
                  <a:lnTo>
                    <a:pt x="724" y="16"/>
                  </a:lnTo>
                  <a:lnTo>
                    <a:pt x="693" y="0"/>
                  </a:lnTo>
                  <a:lnTo>
                    <a:pt x="677" y="0"/>
                  </a:lnTo>
                  <a:lnTo>
                    <a:pt x="646" y="32"/>
                  </a:lnTo>
                  <a:lnTo>
                    <a:pt x="0" y="1059"/>
                  </a:lnTo>
                  <a:lnTo>
                    <a:pt x="0" y="1141"/>
                  </a:lnTo>
                  <a:close/>
                  <a:moveTo>
                    <a:pt x="583" y="1059"/>
                  </a:moveTo>
                  <a:lnTo>
                    <a:pt x="63" y="1059"/>
                  </a:lnTo>
                  <a:lnTo>
                    <a:pt x="583" y="244"/>
                  </a:lnTo>
                  <a:lnTo>
                    <a:pt x="583" y="10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0" name="Freeform 408"/>
            <p:cNvSpPr>
              <a:spLocks noEditPoints="1"/>
            </p:cNvSpPr>
            <p:nvPr/>
          </p:nvSpPr>
          <p:spPr bwMode="auto">
            <a:xfrm>
              <a:off x="47343" y="4701"/>
              <a:ext cx="976" cy="995"/>
            </a:xfrm>
            <a:custGeom>
              <a:avLst/>
              <a:gdLst/>
              <a:ahLst/>
              <a:cxnLst>
                <a:cxn ang="0">
                  <a:pos x="693" y="98"/>
                </a:cxn>
                <a:cxn ang="0">
                  <a:pos x="614" y="33"/>
                </a:cxn>
                <a:cxn ang="0">
                  <a:pos x="330" y="66"/>
                </a:cxn>
                <a:cxn ang="0">
                  <a:pos x="47" y="408"/>
                </a:cxn>
                <a:cxn ang="0">
                  <a:pos x="31" y="799"/>
                </a:cxn>
                <a:cxn ang="0">
                  <a:pos x="173" y="979"/>
                </a:cxn>
                <a:cxn ang="0">
                  <a:pos x="346" y="995"/>
                </a:cxn>
                <a:cxn ang="0">
                  <a:pos x="567" y="832"/>
                </a:cxn>
                <a:cxn ang="0">
                  <a:pos x="645" y="979"/>
                </a:cxn>
                <a:cxn ang="0">
                  <a:pos x="803" y="995"/>
                </a:cxn>
                <a:cxn ang="0">
                  <a:pos x="897" y="913"/>
                </a:cxn>
                <a:cxn ang="0">
                  <a:pos x="945" y="783"/>
                </a:cxn>
                <a:cxn ang="0">
                  <a:pos x="976" y="701"/>
                </a:cxn>
                <a:cxn ang="0">
                  <a:pos x="960" y="636"/>
                </a:cxn>
                <a:cxn ang="0">
                  <a:pos x="929" y="652"/>
                </a:cxn>
                <a:cxn ang="0">
                  <a:pos x="882" y="816"/>
                </a:cxn>
                <a:cxn ang="0">
                  <a:pos x="771" y="962"/>
                </a:cxn>
                <a:cxn ang="0">
                  <a:pos x="708" y="913"/>
                </a:cxn>
                <a:cxn ang="0">
                  <a:pos x="724" y="734"/>
                </a:cxn>
                <a:cxn ang="0">
                  <a:pos x="756" y="587"/>
                </a:cxn>
                <a:cxn ang="0">
                  <a:pos x="771" y="538"/>
                </a:cxn>
                <a:cxn ang="0">
                  <a:pos x="803" y="375"/>
                </a:cxn>
                <a:cxn ang="0">
                  <a:pos x="850" y="180"/>
                </a:cxn>
                <a:cxn ang="0">
                  <a:pos x="866" y="82"/>
                </a:cxn>
                <a:cxn ang="0">
                  <a:pos x="771" y="49"/>
                </a:cxn>
                <a:cxn ang="0">
                  <a:pos x="708" y="147"/>
                </a:cxn>
                <a:cxn ang="0">
                  <a:pos x="567" y="734"/>
                </a:cxn>
                <a:cxn ang="0">
                  <a:pos x="551" y="767"/>
                </a:cxn>
                <a:cxn ang="0">
                  <a:pos x="425" y="913"/>
                </a:cxn>
                <a:cxn ang="0">
                  <a:pos x="299" y="962"/>
                </a:cxn>
                <a:cxn ang="0">
                  <a:pos x="220" y="930"/>
                </a:cxn>
                <a:cxn ang="0">
                  <a:pos x="173" y="864"/>
                </a:cxn>
                <a:cxn ang="0">
                  <a:pos x="157" y="783"/>
                </a:cxn>
                <a:cxn ang="0">
                  <a:pos x="173" y="636"/>
                </a:cxn>
                <a:cxn ang="0">
                  <a:pos x="236" y="359"/>
                </a:cxn>
                <a:cxn ang="0">
                  <a:pos x="346" y="147"/>
                </a:cxn>
                <a:cxn ang="0">
                  <a:pos x="519" y="49"/>
                </a:cxn>
                <a:cxn ang="0">
                  <a:pos x="598" y="82"/>
                </a:cxn>
                <a:cxn ang="0">
                  <a:pos x="677" y="180"/>
                </a:cxn>
                <a:cxn ang="0">
                  <a:pos x="693" y="229"/>
                </a:cxn>
                <a:cxn ang="0">
                  <a:pos x="677" y="277"/>
                </a:cxn>
              </a:cxnLst>
              <a:rect l="0" t="0" r="r" b="b"/>
              <a:pathLst>
                <a:path w="976" h="995">
                  <a:moveTo>
                    <a:pt x="708" y="147"/>
                  </a:moveTo>
                  <a:lnTo>
                    <a:pt x="693" y="98"/>
                  </a:lnTo>
                  <a:lnTo>
                    <a:pt x="661" y="66"/>
                  </a:lnTo>
                  <a:lnTo>
                    <a:pt x="614" y="33"/>
                  </a:lnTo>
                  <a:lnTo>
                    <a:pt x="519" y="0"/>
                  </a:lnTo>
                  <a:lnTo>
                    <a:pt x="330" y="66"/>
                  </a:lnTo>
                  <a:lnTo>
                    <a:pt x="173" y="212"/>
                  </a:lnTo>
                  <a:lnTo>
                    <a:pt x="47" y="408"/>
                  </a:lnTo>
                  <a:lnTo>
                    <a:pt x="0" y="652"/>
                  </a:lnTo>
                  <a:lnTo>
                    <a:pt x="31" y="799"/>
                  </a:lnTo>
                  <a:lnTo>
                    <a:pt x="78" y="897"/>
                  </a:lnTo>
                  <a:lnTo>
                    <a:pt x="173" y="979"/>
                  </a:lnTo>
                  <a:lnTo>
                    <a:pt x="283" y="995"/>
                  </a:lnTo>
                  <a:lnTo>
                    <a:pt x="346" y="995"/>
                  </a:lnTo>
                  <a:lnTo>
                    <a:pt x="441" y="946"/>
                  </a:lnTo>
                  <a:lnTo>
                    <a:pt x="567" y="832"/>
                  </a:lnTo>
                  <a:lnTo>
                    <a:pt x="582" y="881"/>
                  </a:lnTo>
                  <a:lnTo>
                    <a:pt x="645" y="979"/>
                  </a:lnTo>
                  <a:lnTo>
                    <a:pt x="708" y="995"/>
                  </a:lnTo>
                  <a:lnTo>
                    <a:pt x="803" y="995"/>
                  </a:lnTo>
                  <a:lnTo>
                    <a:pt x="866" y="962"/>
                  </a:lnTo>
                  <a:lnTo>
                    <a:pt x="897" y="913"/>
                  </a:lnTo>
                  <a:lnTo>
                    <a:pt x="913" y="881"/>
                  </a:lnTo>
                  <a:lnTo>
                    <a:pt x="945" y="783"/>
                  </a:lnTo>
                  <a:lnTo>
                    <a:pt x="960" y="750"/>
                  </a:lnTo>
                  <a:lnTo>
                    <a:pt x="976" y="701"/>
                  </a:lnTo>
                  <a:lnTo>
                    <a:pt x="976" y="652"/>
                  </a:lnTo>
                  <a:lnTo>
                    <a:pt x="960" y="636"/>
                  </a:lnTo>
                  <a:lnTo>
                    <a:pt x="945" y="636"/>
                  </a:lnTo>
                  <a:lnTo>
                    <a:pt x="929" y="652"/>
                  </a:lnTo>
                  <a:lnTo>
                    <a:pt x="929" y="685"/>
                  </a:lnTo>
                  <a:lnTo>
                    <a:pt x="882" y="816"/>
                  </a:lnTo>
                  <a:lnTo>
                    <a:pt x="834" y="913"/>
                  </a:lnTo>
                  <a:lnTo>
                    <a:pt x="771" y="962"/>
                  </a:lnTo>
                  <a:lnTo>
                    <a:pt x="740" y="946"/>
                  </a:lnTo>
                  <a:lnTo>
                    <a:pt x="708" y="913"/>
                  </a:lnTo>
                  <a:lnTo>
                    <a:pt x="708" y="767"/>
                  </a:lnTo>
                  <a:lnTo>
                    <a:pt x="724" y="734"/>
                  </a:lnTo>
                  <a:lnTo>
                    <a:pt x="724" y="685"/>
                  </a:lnTo>
                  <a:lnTo>
                    <a:pt x="756" y="587"/>
                  </a:lnTo>
                  <a:lnTo>
                    <a:pt x="756" y="571"/>
                  </a:lnTo>
                  <a:lnTo>
                    <a:pt x="771" y="538"/>
                  </a:lnTo>
                  <a:lnTo>
                    <a:pt x="771" y="489"/>
                  </a:lnTo>
                  <a:lnTo>
                    <a:pt x="803" y="375"/>
                  </a:lnTo>
                  <a:lnTo>
                    <a:pt x="819" y="294"/>
                  </a:lnTo>
                  <a:lnTo>
                    <a:pt x="850" y="180"/>
                  </a:lnTo>
                  <a:lnTo>
                    <a:pt x="866" y="147"/>
                  </a:lnTo>
                  <a:lnTo>
                    <a:pt x="866" y="82"/>
                  </a:lnTo>
                  <a:lnTo>
                    <a:pt x="834" y="49"/>
                  </a:lnTo>
                  <a:lnTo>
                    <a:pt x="771" y="49"/>
                  </a:lnTo>
                  <a:lnTo>
                    <a:pt x="740" y="82"/>
                  </a:lnTo>
                  <a:lnTo>
                    <a:pt x="708" y="147"/>
                  </a:lnTo>
                  <a:close/>
                  <a:moveTo>
                    <a:pt x="582" y="718"/>
                  </a:moveTo>
                  <a:lnTo>
                    <a:pt x="567" y="734"/>
                  </a:lnTo>
                  <a:lnTo>
                    <a:pt x="567" y="750"/>
                  </a:lnTo>
                  <a:lnTo>
                    <a:pt x="551" y="767"/>
                  </a:lnTo>
                  <a:lnTo>
                    <a:pt x="535" y="799"/>
                  </a:lnTo>
                  <a:lnTo>
                    <a:pt x="425" y="913"/>
                  </a:lnTo>
                  <a:lnTo>
                    <a:pt x="330" y="946"/>
                  </a:lnTo>
                  <a:lnTo>
                    <a:pt x="299" y="962"/>
                  </a:lnTo>
                  <a:lnTo>
                    <a:pt x="252" y="946"/>
                  </a:lnTo>
                  <a:lnTo>
                    <a:pt x="220" y="930"/>
                  </a:lnTo>
                  <a:lnTo>
                    <a:pt x="189" y="897"/>
                  </a:lnTo>
                  <a:lnTo>
                    <a:pt x="173" y="864"/>
                  </a:lnTo>
                  <a:lnTo>
                    <a:pt x="173" y="832"/>
                  </a:lnTo>
                  <a:lnTo>
                    <a:pt x="157" y="783"/>
                  </a:lnTo>
                  <a:lnTo>
                    <a:pt x="157" y="750"/>
                  </a:lnTo>
                  <a:lnTo>
                    <a:pt x="173" y="636"/>
                  </a:lnTo>
                  <a:lnTo>
                    <a:pt x="204" y="506"/>
                  </a:lnTo>
                  <a:lnTo>
                    <a:pt x="236" y="359"/>
                  </a:lnTo>
                  <a:lnTo>
                    <a:pt x="267" y="261"/>
                  </a:lnTo>
                  <a:lnTo>
                    <a:pt x="346" y="147"/>
                  </a:lnTo>
                  <a:lnTo>
                    <a:pt x="441" y="82"/>
                  </a:lnTo>
                  <a:lnTo>
                    <a:pt x="519" y="49"/>
                  </a:lnTo>
                  <a:lnTo>
                    <a:pt x="567" y="66"/>
                  </a:lnTo>
                  <a:lnTo>
                    <a:pt x="598" y="82"/>
                  </a:lnTo>
                  <a:lnTo>
                    <a:pt x="661" y="147"/>
                  </a:lnTo>
                  <a:lnTo>
                    <a:pt x="677" y="180"/>
                  </a:lnTo>
                  <a:lnTo>
                    <a:pt x="677" y="212"/>
                  </a:lnTo>
                  <a:lnTo>
                    <a:pt x="693" y="229"/>
                  </a:lnTo>
                  <a:lnTo>
                    <a:pt x="693" y="245"/>
                  </a:lnTo>
                  <a:lnTo>
                    <a:pt x="677" y="277"/>
                  </a:lnTo>
                  <a:lnTo>
                    <a:pt x="582" y="7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1" name="Freeform 409"/>
            <p:cNvSpPr>
              <a:spLocks/>
            </p:cNvSpPr>
            <p:nvPr/>
          </p:nvSpPr>
          <p:spPr bwMode="auto">
            <a:xfrm>
              <a:off x="48461" y="5305"/>
              <a:ext cx="913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2" y="701"/>
                </a:cxn>
                <a:cxn ang="0">
                  <a:pos x="205" y="684"/>
                </a:cxn>
                <a:cxn ang="0">
                  <a:pos x="220" y="635"/>
                </a:cxn>
                <a:cxn ang="0">
                  <a:pos x="236" y="570"/>
                </a:cxn>
                <a:cxn ang="0">
                  <a:pos x="268" y="472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6" y="228"/>
                </a:cxn>
                <a:cxn ang="0">
                  <a:pos x="394" y="146"/>
                </a:cxn>
                <a:cxn ang="0">
                  <a:pos x="520" y="48"/>
                </a:cxn>
                <a:cxn ang="0">
                  <a:pos x="646" y="65"/>
                </a:cxn>
                <a:cxn ang="0">
                  <a:pos x="661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1"/>
                </a:cxn>
                <a:cxn ang="0">
                  <a:pos x="598" y="652"/>
                </a:cxn>
                <a:cxn ang="0">
                  <a:pos x="661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3" y="505"/>
                </a:cxn>
                <a:cxn ang="0">
                  <a:pos x="882" y="440"/>
                </a:cxn>
                <a:cxn ang="0">
                  <a:pos x="866" y="472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5"/>
                </a:cxn>
                <a:cxn ang="0">
                  <a:pos x="693" y="521"/>
                </a:cxn>
                <a:cxn ang="0">
                  <a:pos x="740" y="391"/>
                </a:cxn>
                <a:cxn ang="0">
                  <a:pos x="787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2" y="97"/>
                </a:cxn>
                <a:cxn ang="0">
                  <a:pos x="315" y="97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4" y="32"/>
                </a:cxn>
                <a:cxn ang="0">
                  <a:pos x="63" y="81"/>
                </a:cxn>
                <a:cxn ang="0">
                  <a:pos x="31" y="163"/>
                </a:cxn>
                <a:cxn ang="0">
                  <a:pos x="16" y="228"/>
                </a:cxn>
                <a:cxn ang="0">
                  <a:pos x="16" y="260"/>
                </a:cxn>
                <a:cxn ang="0">
                  <a:pos x="63" y="244"/>
                </a:cxn>
                <a:cxn ang="0">
                  <a:pos x="94" y="114"/>
                </a:cxn>
                <a:cxn ang="0">
                  <a:pos x="142" y="48"/>
                </a:cxn>
                <a:cxn ang="0">
                  <a:pos x="220" y="65"/>
                </a:cxn>
                <a:cxn ang="0">
                  <a:pos x="205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3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2" y="701"/>
                  </a:lnTo>
                  <a:lnTo>
                    <a:pt x="173" y="701"/>
                  </a:lnTo>
                  <a:lnTo>
                    <a:pt x="205" y="684"/>
                  </a:lnTo>
                  <a:lnTo>
                    <a:pt x="220" y="668"/>
                  </a:lnTo>
                  <a:lnTo>
                    <a:pt x="220" y="635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8" y="472"/>
                  </a:lnTo>
                  <a:lnTo>
                    <a:pt x="268" y="423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6" y="228"/>
                  </a:lnTo>
                  <a:lnTo>
                    <a:pt x="362" y="195"/>
                  </a:lnTo>
                  <a:lnTo>
                    <a:pt x="394" y="146"/>
                  </a:lnTo>
                  <a:lnTo>
                    <a:pt x="425" y="114"/>
                  </a:lnTo>
                  <a:lnTo>
                    <a:pt x="520" y="48"/>
                  </a:lnTo>
                  <a:lnTo>
                    <a:pt x="614" y="48"/>
                  </a:lnTo>
                  <a:lnTo>
                    <a:pt x="646" y="65"/>
                  </a:lnTo>
                  <a:lnTo>
                    <a:pt x="661" y="97"/>
                  </a:lnTo>
                  <a:lnTo>
                    <a:pt x="661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1" y="277"/>
                  </a:lnTo>
                  <a:lnTo>
                    <a:pt x="614" y="391"/>
                  </a:lnTo>
                  <a:lnTo>
                    <a:pt x="583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8" y="652"/>
                  </a:lnTo>
                  <a:lnTo>
                    <a:pt x="614" y="684"/>
                  </a:lnTo>
                  <a:lnTo>
                    <a:pt x="661" y="701"/>
                  </a:lnTo>
                  <a:lnTo>
                    <a:pt x="709" y="701"/>
                  </a:lnTo>
                  <a:lnTo>
                    <a:pt x="803" y="668"/>
                  </a:lnTo>
                  <a:lnTo>
                    <a:pt x="835" y="635"/>
                  </a:lnTo>
                  <a:lnTo>
                    <a:pt x="866" y="587"/>
                  </a:lnTo>
                  <a:lnTo>
                    <a:pt x="898" y="554"/>
                  </a:lnTo>
                  <a:lnTo>
                    <a:pt x="913" y="505"/>
                  </a:lnTo>
                  <a:lnTo>
                    <a:pt x="913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2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7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5"/>
                  </a:lnTo>
                  <a:lnTo>
                    <a:pt x="677" y="554"/>
                  </a:lnTo>
                  <a:lnTo>
                    <a:pt x="693" y="521"/>
                  </a:lnTo>
                  <a:lnTo>
                    <a:pt x="709" y="472"/>
                  </a:lnTo>
                  <a:lnTo>
                    <a:pt x="740" y="391"/>
                  </a:lnTo>
                  <a:lnTo>
                    <a:pt x="772" y="277"/>
                  </a:lnTo>
                  <a:lnTo>
                    <a:pt x="787" y="179"/>
                  </a:lnTo>
                  <a:lnTo>
                    <a:pt x="787" y="130"/>
                  </a:lnTo>
                  <a:lnTo>
                    <a:pt x="756" y="81"/>
                  </a:lnTo>
                  <a:lnTo>
                    <a:pt x="740" y="48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2" y="97"/>
                  </a:lnTo>
                  <a:lnTo>
                    <a:pt x="331" y="146"/>
                  </a:lnTo>
                  <a:lnTo>
                    <a:pt x="315" y="97"/>
                  </a:lnTo>
                  <a:lnTo>
                    <a:pt x="283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4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1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0"/>
                  </a:lnTo>
                  <a:lnTo>
                    <a:pt x="47" y="260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4" y="114"/>
                  </a:lnTo>
                  <a:lnTo>
                    <a:pt x="110" y="81"/>
                  </a:lnTo>
                  <a:lnTo>
                    <a:pt x="142" y="48"/>
                  </a:lnTo>
                  <a:lnTo>
                    <a:pt x="205" y="48"/>
                  </a:lnTo>
                  <a:lnTo>
                    <a:pt x="220" y="65"/>
                  </a:lnTo>
                  <a:lnTo>
                    <a:pt x="220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2" name="Freeform 410"/>
            <p:cNvSpPr>
              <a:spLocks/>
            </p:cNvSpPr>
            <p:nvPr/>
          </p:nvSpPr>
          <p:spPr bwMode="auto">
            <a:xfrm>
              <a:off x="49610" y="5565"/>
              <a:ext cx="1008" cy="82"/>
            </a:xfrm>
            <a:custGeom>
              <a:avLst/>
              <a:gdLst/>
              <a:ahLst/>
              <a:cxnLst>
                <a:cxn ang="0">
                  <a:pos x="961" y="82"/>
                </a:cxn>
                <a:cxn ang="0">
                  <a:pos x="977" y="82"/>
                </a:cxn>
                <a:cxn ang="0">
                  <a:pos x="993" y="66"/>
                </a:cxn>
                <a:cxn ang="0">
                  <a:pos x="1008" y="66"/>
                </a:cxn>
                <a:cxn ang="0">
                  <a:pos x="1008" y="17"/>
                </a:cxn>
                <a:cxn ang="0">
                  <a:pos x="993" y="0"/>
                </a:cxn>
                <a:cxn ang="0">
                  <a:pos x="32" y="0"/>
                </a:cxn>
                <a:cxn ang="0">
                  <a:pos x="0" y="33"/>
                </a:cxn>
                <a:cxn ang="0">
                  <a:pos x="16" y="66"/>
                </a:cxn>
                <a:cxn ang="0">
                  <a:pos x="48" y="82"/>
                </a:cxn>
                <a:cxn ang="0">
                  <a:pos x="63" y="82"/>
                </a:cxn>
                <a:cxn ang="0">
                  <a:pos x="961" y="82"/>
                </a:cxn>
              </a:cxnLst>
              <a:rect l="0" t="0" r="r" b="b"/>
              <a:pathLst>
                <a:path w="1008" h="82">
                  <a:moveTo>
                    <a:pt x="961" y="82"/>
                  </a:moveTo>
                  <a:lnTo>
                    <a:pt x="977" y="82"/>
                  </a:lnTo>
                  <a:lnTo>
                    <a:pt x="993" y="66"/>
                  </a:lnTo>
                  <a:lnTo>
                    <a:pt x="1008" y="66"/>
                  </a:lnTo>
                  <a:lnTo>
                    <a:pt x="1008" y="17"/>
                  </a:lnTo>
                  <a:lnTo>
                    <a:pt x="993" y="0"/>
                  </a:lnTo>
                  <a:lnTo>
                    <a:pt x="32" y="0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48" y="82"/>
                  </a:lnTo>
                  <a:lnTo>
                    <a:pt x="63" y="82"/>
                  </a:lnTo>
                  <a:lnTo>
                    <a:pt x="961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3" name="Freeform 411"/>
            <p:cNvSpPr>
              <a:spLocks/>
            </p:cNvSpPr>
            <p:nvPr/>
          </p:nvSpPr>
          <p:spPr bwMode="auto">
            <a:xfrm>
              <a:off x="50870" y="4962"/>
              <a:ext cx="693" cy="1060"/>
            </a:xfrm>
            <a:custGeom>
              <a:avLst/>
              <a:gdLst/>
              <a:ahLst/>
              <a:cxnLst>
                <a:cxn ang="0">
                  <a:pos x="426" y="538"/>
                </a:cxn>
                <a:cxn ang="0">
                  <a:pos x="504" y="620"/>
                </a:cxn>
                <a:cxn ang="0">
                  <a:pos x="536" y="766"/>
                </a:cxn>
                <a:cxn ang="0">
                  <a:pos x="489" y="946"/>
                </a:cxn>
                <a:cxn ang="0">
                  <a:pos x="378" y="1011"/>
                </a:cxn>
                <a:cxn ang="0">
                  <a:pos x="252" y="995"/>
                </a:cxn>
                <a:cxn ang="0">
                  <a:pos x="158" y="962"/>
                </a:cxn>
                <a:cxn ang="0">
                  <a:pos x="79" y="897"/>
                </a:cxn>
                <a:cxn ang="0">
                  <a:pos x="142" y="881"/>
                </a:cxn>
                <a:cxn ang="0">
                  <a:pos x="158" y="832"/>
                </a:cxn>
                <a:cxn ang="0">
                  <a:pos x="158" y="766"/>
                </a:cxn>
                <a:cxn ang="0">
                  <a:pos x="48" y="734"/>
                </a:cxn>
                <a:cxn ang="0">
                  <a:pos x="0" y="815"/>
                </a:cxn>
                <a:cxn ang="0">
                  <a:pos x="95" y="995"/>
                </a:cxn>
                <a:cxn ang="0">
                  <a:pos x="331" y="1060"/>
                </a:cxn>
                <a:cxn ang="0">
                  <a:pos x="583" y="962"/>
                </a:cxn>
                <a:cxn ang="0">
                  <a:pos x="693" y="766"/>
                </a:cxn>
                <a:cxn ang="0">
                  <a:pos x="567" y="538"/>
                </a:cxn>
                <a:cxn ang="0">
                  <a:pos x="552" y="408"/>
                </a:cxn>
                <a:cxn ang="0">
                  <a:pos x="646" y="212"/>
                </a:cxn>
                <a:cxn ang="0">
                  <a:pos x="489" y="33"/>
                </a:cxn>
                <a:cxn ang="0">
                  <a:pos x="189" y="33"/>
                </a:cxn>
                <a:cxn ang="0">
                  <a:pos x="48" y="212"/>
                </a:cxn>
                <a:cxn ang="0">
                  <a:pos x="63" y="277"/>
                </a:cxn>
                <a:cxn ang="0">
                  <a:pos x="126" y="294"/>
                </a:cxn>
                <a:cxn ang="0">
                  <a:pos x="174" y="261"/>
                </a:cxn>
                <a:cxn ang="0">
                  <a:pos x="205" y="212"/>
                </a:cxn>
                <a:cxn ang="0">
                  <a:pos x="126" y="131"/>
                </a:cxn>
                <a:cxn ang="0">
                  <a:pos x="205" y="65"/>
                </a:cxn>
                <a:cxn ang="0">
                  <a:pos x="363" y="49"/>
                </a:cxn>
                <a:cxn ang="0">
                  <a:pos x="426" y="65"/>
                </a:cxn>
                <a:cxn ang="0">
                  <a:pos x="489" y="163"/>
                </a:cxn>
                <a:cxn ang="0">
                  <a:pos x="473" y="343"/>
                </a:cxn>
                <a:cxn ang="0">
                  <a:pos x="410" y="424"/>
                </a:cxn>
                <a:cxn ang="0">
                  <a:pos x="315" y="457"/>
                </a:cxn>
                <a:cxn ang="0">
                  <a:pos x="205" y="473"/>
                </a:cxn>
                <a:cxn ang="0">
                  <a:pos x="252" y="506"/>
                </a:cxn>
              </a:cxnLst>
              <a:rect l="0" t="0" r="r" b="b"/>
              <a:pathLst>
                <a:path w="693" h="1060">
                  <a:moveTo>
                    <a:pt x="331" y="506"/>
                  </a:moveTo>
                  <a:lnTo>
                    <a:pt x="426" y="538"/>
                  </a:lnTo>
                  <a:lnTo>
                    <a:pt x="473" y="571"/>
                  </a:lnTo>
                  <a:lnTo>
                    <a:pt x="504" y="620"/>
                  </a:lnTo>
                  <a:lnTo>
                    <a:pt x="520" y="685"/>
                  </a:lnTo>
                  <a:lnTo>
                    <a:pt x="536" y="766"/>
                  </a:lnTo>
                  <a:lnTo>
                    <a:pt x="504" y="897"/>
                  </a:lnTo>
                  <a:lnTo>
                    <a:pt x="489" y="946"/>
                  </a:lnTo>
                  <a:lnTo>
                    <a:pt x="441" y="978"/>
                  </a:lnTo>
                  <a:lnTo>
                    <a:pt x="378" y="1011"/>
                  </a:lnTo>
                  <a:lnTo>
                    <a:pt x="300" y="1011"/>
                  </a:lnTo>
                  <a:lnTo>
                    <a:pt x="252" y="995"/>
                  </a:lnTo>
                  <a:lnTo>
                    <a:pt x="205" y="995"/>
                  </a:lnTo>
                  <a:lnTo>
                    <a:pt x="158" y="962"/>
                  </a:lnTo>
                  <a:lnTo>
                    <a:pt x="111" y="946"/>
                  </a:lnTo>
                  <a:lnTo>
                    <a:pt x="79" y="897"/>
                  </a:lnTo>
                  <a:lnTo>
                    <a:pt x="111" y="897"/>
                  </a:lnTo>
                  <a:lnTo>
                    <a:pt x="142" y="881"/>
                  </a:lnTo>
                  <a:lnTo>
                    <a:pt x="158" y="864"/>
                  </a:lnTo>
                  <a:lnTo>
                    <a:pt x="158" y="832"/>
                  </a:lnTo>
                  <a:lnTo>
                    <a:pt x="174" y="815"/>
                  </a:lnTo>
                  <a:lnTo>
                    <a:pt x="158" y="766"/>
                  </a:lnTo>
                  <a:lnTo>
                    <a:pt x="126" y="734"/>
                  </a:lnTo>
                  <a:lnTo>
                    <a:pt x="48" y="734"/>
                  </a:lnTo>
                  <a:lnTo>
                    <a:pt x="32" y="750"/>
                  </a:lnTo>
                  <a:lnTo>
                    <a:pt x="0" y="815"/>
                  </a:lnTo>
                  <a:lnTo>
                    <a:pt x="32" y="913"/>
                  </a:lnTo>
                  <a:lnTo>
                    <a:pt x="95" y="995"/>
                  </a:lnTo>
                  <a:lnTo>
                    <a:pt x="205" y="1044"/>
                  </a:lnTo>
                  <a:lnTo>
                    <a:pt x="331" y="1060"/>
                  </a:lnTo>
                  <a:lnTo>
                    <a:pt x="473" y="1027"/>
                  </a:lnTo>
                  <a:lnTo>
                    <a:pt x="583" y="962"/>
                  </a:lnTo>
                  <a:lnTo>
                    <a:pt x="662" y="864"/>
                  </a:lnTo>
                  <a:lnTo>
                    <a:pt x="693" y="766"/>
                  </a:lnTo>
                  <a:lnTo>
                    <a:pt x="662" y="652"/>
                  </a:lnTo>
                  <a:lnTo>
                    <a:pt x="567" y="538"/>
                  </a:lnTo>
                  <a:lnTo>
                    <a:pt x="426" y="489"/>
                  </a:lnTo>
                  <a:lnTo>
                    <a:pt x="552" y="408"/>
                  </a:lnTo>
                  <a:lnTo>
                    <a:pt x="615" y="310"/>
                  </a:lnTo>
                  <a:lnTo>
                    <a:pt x="646" y="212"/>
                  </a:lnTo>
                  <a:lnTo>
                    <a:pt x="599" y="98"/>
                  </a:lnTo>
                  <a:lnTo>
                    <a:pt x="489" y="33"/>
                  </a:lnTo>
                  <a:lnTo>
                    <a:pt x="347" y="0"/>
                  </a:lnTo>
                  <a:lnTo>
                    <a:pt x="189" y="33"/>
                  </a:lnTo>
                  <a:lnTo>
                    <a:pt x="95" y="98"/>
                  </a:lnTo>
                  <a:lnTo>
                    <a:pt x="48" y="212"/>
                  </a:lnTo>
                  <a:lnTo>
                    <a:pt x="48" y="245"/>
                  </a:lnTo>
                  <a:lnTo>
                    <a:pt x="63" y="277"/>
                  </a:lnTo>
                  <a:lnTo>
                    <a:pt x="95" y="277"/>
                  </a:lnTo>
                  <a:lnTo>
                    <a:pt x="126" y="294"/>
                  </a:lnTo>
                  <a:lnTo>
                    <a:pt x="158" y="294"/>
                  </a:lnTo>
                  <a:lnTo>
                    <a:pt x="174" y="261"/>
                  </a:lnTo>
                  <a:lnTo>
                    <a:pt x="189" y="245"/>
                  </a:lnTo>
                  <a:lnTo>
                    <a:pt x="205" y="212"/>
                  </a:lnTo>
                  <a:lnTo>
                    <a:pt x="174" y="147"/>
                  </a:lnTo>
                  <a:lnTo>
                    <a:pt x="126" y="131"/>
                  </a:lnTo>
                  <a:lnTo>
                    <a:pt x="158" y="98"/>
                  </a:lnTo>
                  <a:lnTo>
                    <a:pt x="205" y="65"/>
                  </a:lnTo>
                  <a:lnTo>
                    <a:pt x="252" y="49"/>
                  </a:lnTo>
                  <a:lnTo>
                    <a:pt x="363" y="49"/>
                  </a:lnTo>
                  <a:lnTo>
                    <a:pt x="394" y="65"/>
                  </a:lnTo>
                  <a:lnTo>
                    <a:pt x="426" y="65"/>
                  </a:lnTo>
                  <a:lnTo>
                    <a:pt x="457" y="98"/>
                  </a:lnTo>
                  <a:lnTo>
                    <a:pt x="489" y="163"/>
                  </a:lnTo>
                  <a:lnTo>
                    <a:pt x="504" y="212"/>
                  </a:lnTo>
                  <a:lnTo>
                    <a:pt x="473" y="343"/>
                  </a:lnTo>
                  <a:lnTo>
                    <a:pt x="441" y="391"/>
                  </a:lnTo>
                  <a:lnTo>
                    <a:pt x="410" y="424"/>
                  </a:lnTo>
                  <a:lnTo>
                    <a:pt x="363" y="457"/>
                  </a:lnTo>
                  <a:lnTo>
                    <a:pt x="315" y="457"/>
                  </a:lnTo>
                  <a:lnTo>
                    <a:pt x="268" y="473"/>
                  </a:lnTo>
                  <a:lnTo>
                    <a:pt x="205" y="473"/>
                  </a:lnTo>
                  <a:lnTo>
                    <a:pt x="205" y="506"/>
                  </a:lnTo>
                  <a:lnTo>
                    <a:pt x="252" y="506"/>
                  </a:lnTo>
                  <a:lnTo>
                    <a:pt x="331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4" name="Freeform 412"/>
            <p:cNvSpPr>
              <a:spLocks/>
            </p:cNvSpPr>
            <p:nvPr/>
          </p:nvSpPr>
          <p:spPr bwMode="auto">
            <a:xfrm>
              <a:off x="51800" y="4701"/>
              <a:ext cx="1055" cy="995"/>
            </a:xfrm>
            <a:custGeom>
              <a:avLst/>
              <a:gdLst/>
              <a:ahLst/>
              <a:cxnLst>
                <a:cxn ang="0">
                  <a:pos x="645" y="277"/>
                </a:cxn>
                <a:cxn ang="0">
                  <a:pos x="708" y="163"/>
                </a:cxn>
                <a:cxn ang="0">
                  <a:pos x="771" y="82"/>
                </a:cxn>
                <a:cxn ang="0">
                  <a:pos x="866" y="49"/>
                </a:cxn>
                <a:cxn ang="0">
                  <a:pos x="960" y="82"/>
                </a:cxn>
                <a:cxn ang="0">
                  <a:pos x="866" y="163"/>
                </a:cxn>
                <a:cxn ang="0">
                  <a:pos x="913" y="277"/>
                </a:cxn>
                <a:cxn ang="0">
                  <a:pos x="1007" y="261"/>
                </a:cxn>
                <a:cxn ang="0">
                  <a:pos x="1055" y="196"/>
                </a:cxn>
                <a:cxn ang="0">
                  <a:pos x="1039" y="66"/>
                </a:cxn>
                <a:cxn ang="0">
                  <a:pos x="976" y="17"/>
                </a:cxn>
                <a:cxn ang="0">
                  <a:pos x="897" y="0"/>
                </a:cxn>
                <a:cxn ang="0">
                  <a:pos x="803" y="17"/>
                </a:cxn>
                <a:cxn ang="0">
                  <a:pos x="708" y="66"/>
                </a:cxn>
                <a:cxn ang="0">
                  <a:pos x="661" y="147"/>
                </a:cxn>
                <a:cxn ang="0">
                  <a:pos x="614" y="98"/>
                </a:cxn>
                <a:cxn ang="0">
                  <a:pos x="488" y="17"/>
                </a:cxn>
                <a:cxn ang="0">
                  <a:pos x="409" y="0"/>
                </a:cxn>
                <a:cxn ang="0">
                  <a:pos x="188" y="114"/>
                </a:cxn>
                <a:cxn ang="0">
                  <a:pos x="78" y="294"/>
                </a:cxn>
                <a:cxn ang="0">
                  <a:pos x="62" y="359"/>
                </a:cxn>
                <a:cxn ang="0">
                  <a:pos x="125" y="343"/>
                </a:cxn>
                <a:cxn ang="0">
                  <a:pos x="267" y="114"/>
                </a:cxn>
                <a:cxn ang="0">
                  <a:pos x="409" y="49"/>
                </a:cxn>
                <a:cxn ang="0">
                  <a:pos x="456" y="66"/>
                </a:cxn>
                <a:cxn ang="0">
                  <a:pos x="503" y="98"/>
                </a:cxn>
                <a:cxn ang="0">
                  <a:pos x="519" y="261"/>
                </a:cxn>
                <a:cxn ang="0">
                  <a:pos x="456" y="522"/>
                </a:cxn>
                <a:cxn ang="0">
                  <a:pos x="377" y="799"/>
                </a:cxn>
                <a:cxn ang="0">
                  <a:pos x="299" y="913"/>
                </a:cxn>
                <a:cxn ang="0">
                  <a:pos x="204" y="962"/>
                </a:cxn>
                <a:cxn ang="0">
                  <a:pos x="141" y="946"/>
                </a:cxn>
                <a:cxn ang="0">
                  <a:pos x="125" y="913"/>
                </a:cxn>
                <a:cxn ang="0">
                  <a:pos x="188" y="767"/>
                </a:cxn>
                <a:cxn ang="0">
                  <a:pos x="62" y="734"/>
                </a:cxn>
                <a:cxn ang="0">
                  <a:pos x="0" y="864"/>
                </a:cxn>
                <a:cxn ang="0">
                  <a:pos x="31" y="946"/>
                </a:cxn>
                <a:cxn ang="0">
                  <a:pos x="110" y="995"/>
                </a:cxn>
                <a:cxn ang="0">
                  <a:pos x="299" y="962"/>
                </a:cxn>
                <a:cxn ang="0">
                  <a:pos x="377" y="913"/>
                </a:cxn>
                <a:cxn ang="0">
                  <a:pos x="425" y="832"/>
                </a:cxn>
                <a:cxn ang="0">
                  <a:pos x="535" y="979"/>
                </a:cxn>
                <a:cxn ang="0">
                  <a:pos x="645" y="995"/>
                </a:cxn>
                <a:cxn ang="0">
                  <a:pos x="866" y="897"/>
                </a:cxn>
                <a:cxn ang="0">
                  <a:pos x="976" y="718"/>
                </a:cxn>
                <a:cxn ang="0">
                  <a:pos x="992" y="652"/>
                </a:cxn>
                <a:cxn ang="0">
                  <a:pos x="976" y="636"/>
                </a:cxn>
                <a:cxn ang="0">
                  <a:pos x="944" y="652"/>
                </a:cxn>
                <a:cxn ang="0">
                  <a:pos x="881" y="816"/>
                </a:cxn>
                <a:cxn ang="0">
                  <a:pos x="724" y="946"/>
                </a:cxn>
                <a:cxn ang="0">
                  <a:pos x="614" y="946"/>
                </a:cxn>
                <a:cxn ang="0">
                  <a:pos x="551" y="897"/>
                </a:cxn>
                <a:cxn ang="0">
                  <a:pos x="535" y="816"/>
                </a:cxn>
                <a:cxn ang="0">
                  <a:pos x="551" y="734"/>
                </a:cxn>
                <a:cxn ang="0">
                  <a:pos x="582" y="620"/>
                </a:cxn>
              </a:cxnLst>
              <a:rect l="0" t="0" r="r" b="b"/>
              <a:pathLst>
                <a:path w="1055" h="995">
                  <a:moveTo>
                    <a:pt x="645" y="310"/>
                  </a:moveTo>
                  <a:lnTo>
                    <a:pt x="645" y="277"/>
                  </a:lnTo>
                  <a:lnTo>
                    <a:pt x="677" y="212"/>
                  </a:lnTo>
                  <a:lnTo>
                    <a:pt x="708" y="163"/>
                  </a:lnTo>
                  <a:lnTo>
                    <a:pt x="724" y="114"/>
                  </a:lnTo>
                  <a:lnTo>
                    <a:pt x="771" y="82"/>
                  </a:lnTo>
                  <a:lnTo>
                    <a:pt x="803" y="66"/>
                  </a:lnTo>
                  <a:lnTo>
                    <a:pt x="866" y="49"/>
                  </a:lnTo>
                  <a:lnTo>
                    <a:pt x="897" y="49"/>
                  </a:lnTo>
                  <a:lnTo>
                    <a:pt x="960" y="82"/>
                  </a:lnTo>
                  <a:lnTo>
                    <a:pt x="929" y="98"/>
                  </a:lnTo>
                  <a:lnTo>
                    <a:pt x="866" y="163"/>
                  </a:lnTo>
                  <a:lnTo>
                    <a:pt x="866" y="229"/>
                  </a:lnTo>
                  <a:lnTo>
                    <a:pt x="913" y="277"/>
                  </a:lnTo>
                  <a:lnTo>
                    <a:pt x="976" y="277"/>
                  </a:lnTo>
                  <a:lnTo>
                    <a:pt x="1007" y="261"/>
                  </a:lnTo>
                  <a:lnTo>
                    <a:pt x="1039" y="229"/>
                  </a:lnTo>
                  <a:lnTo>
                    <a:pt x="1055" y="196"/>
                  </a:lnTo>
                  <a:lnTo>
                    <a:pt x="1055" y="98"/>
                  </a:lnTo>
                  <a:lnTo>
                    <a:pt x="1039" y="66"/>
                  </a:lnTo>
                  <a:lnTo>
                    <a:pt x="1007" y="49"/>
                  </a:lnTo>
                  <a:lnTo>
                    <a:pt x="976" y="17"/>
                  </a:lnTo>
                  <a:lnTo>
                    <a:pt x="929" y="17"/>
                  </a:lnTo>
                  <a:lnTo>
                    <a:pt x="897" y="0"/>
                  </a:lnTo>
                  <a:lnTo>
                    <a:pt x="866" y="0"/>
                  </a:lnTo>
                  <a:lnTo>
                    <a:pt x="803" y="17"/>
                  </a:lnTo>
                  <a:lnTo>
                    <a:pt x="755" y="33"/>
                  </a:lnTo>
                  <a:lnTo>
                    <a:pt x="708" y="66"/>
                  </a:lnTo>
                  <a:lnTo>
                    <a:pt x="677" y="98"/>
                  </a:lnTo>
                  <a:lnTo>
                    <a:pt x="661" y="147"/>
                  </a:lnTo>
                  <a:lnTo>
                    <a:pt x="645" y="163"/>
                  </a:lnTo>
                  <a:lnTo>
                    <a:pt x="614" y="98"/>
                  </a:lnTo>
                  <a:lnTo>
                    <a:pt x="519" y="33"/>
                  </a:lnTo>
                  <a:lnTo>
                    <a:pt x="488" y="17"/>
                  </a:lnTo>
                  <a:lnTo>
                    <a:pt x="440" y="0"/>
                  </a:lnTo>
                  <a:lnTo>
                    <a:pt x="409" y="0"/>
                  </a:lnTo>
                  <a:lnTo>
                    <a:pt x="283" y="33"/>
                  </a:lnTo>
                  <a:lnTo>
                    <a:pt x="188" y="114"/>
                  </a:lnTo>
                  <a:lnTo>
                    <a:pt x="125" y="196"/>
                  </a:lnTo>
                  <a:lnTo>
                    <a:pt x="78" y="294"/>
                  </a:lnTo>
                  <a:lnTo>
                    <a:pt x="62" y="343"/>
                  </a:lnTo>
                  <a:lnTo>
                    <a:pt x="62" y="359"/>
                  </a:lnTo>
                  <a:lnTo>
                    <a:pt x="110" y="359"/>
                  </a:lnTo>
                  <a:lnTo>
                    <a:pt x="125" y="343"/>
                  </a:lnTo>
                  <a:lnTo>
                    <a:pt x="188" y="196"/>
                  </a:lnTo>
                  <a:lnTo>
                    <a:pt x="267" y="114"/>
                  </a:lnTo>
                  <a:lnTo>
                    <a:pt x="346" y="66"/>
                  </a:lnTo>
                  <a:lnTo>
                    <a:pt x="409" y="49"/>
                  </a:lnTo>
                  <a:lnTo>
                    <a:pt x="425" y="49"/>
                  </a:lnTo>
                  <a:lnTo>
                    <a:pt x="456" y="66"/>
                  </a:lnTo>
                  <a:lnTo>
                    <a:pt x="472" y="82"/>
                  </a:lnTo>
                  <a:lnTo>
                    <a:pt x="503" y="98"/>
                  </a:lnTo>
                  <a:lnTo>
                    <a:pt x="519" y="147"/>
                  </a:lnTo>
                  <a:lnTo>
                    <a:pt x="519" y="261"/>
                  </a:lnTo>
                  <a:lnTo>
                    <a:pt x="488" y="375"/>
                  </a:lnTo>
                  <a:lnTo>
                    <a:pt x="456" y="522"/>
                  </a:lnTo>
                  <a:lnTo>
                    <a:pt x="409" y="718"/>
                  </a:lnTo>
                  <a:lnTo>
                    <a:pt x="377" y="799"/>
                  </a:lnTo>
                  <a:lnTo>
                    <a:pt x="346" y="864"/>
                  </a:lnTo>
                  <a:lnTo>
                    <a:pt x="299" y="913"/>
                  </a:lnTo>
                  <a:lnTo>
                    <a:pt x="251" y="946"/>
                  </a:lnTo>
                  <a:lnTo>
                    <a:pt x="204" y="962"/>
                  </a:lnTo>
                  <a:lnTo>
                    <a:pt x="173" y="962"/>
                  </a:lnTo>
                  <a:lnTo>
                    <a:pt x="141" y="946"/>
                  </a:lnTo>
                  <a:lnTo>
                    <a:pt x="94" y="930"/>
                  </a:lnTo>
                  <a:lnTo>
                    <a:pt x="125" y="913"/>
                  </a:lnTo>
                  <a:lnTo>
                    <a:pt x="188" y="848"/>
                  </a:lnTo>
                  <a:lnTo>
                    <a:pt x="188" y="767"/>
                  </a:lnTo>
                  <a:lnTo>
                    <a:pt x="157" y="734"/>
                  </a:lnTo>
                  <a:lnTo>
                    <a:pt x="62" y="734"/>
                  </a:lnTo>
                  <a:lnTo>
                    <a:pt x="31" y="767"/>
                  </a:lnTo>
                  <a:lnTo>
                    <a:pt x="0" y="864"/>
                  </a:lnTo>
                  <a:lnTo>
                    <a:pt x="0" y="913"/>
                  </a:lnTo>
                  <a:lnTo>
                    <a:pt x="31" y="946"/>
                  </a:lnTo>
                  <a:lnTo>
                    <a:pt x="62" y="962"/>
                  </a:lnTo>
                  <a:lnTo>
                    <a:pt x="110" y="995"/>
                  </a:lnTo>
                  <a:lnTo>
                    <a:pt x="251" y="995"/>
                  </a:lnTo>
                  <a:lnTo>
                    <a:pt x="299" y="962"/>
                  </a:lnTo>
                  <a:lnTo>
                    <a:pt x="346" y="946"/>
                  </a:lnTo>
                  <a:lnTo>
                    <a:pt x="377" y="913"/>
                  </a:lnTo>
                  <a:lnTo>
                    <a:pt x="409" y="848"/>
                  </a:lnTo>
                  <a:lnTo>
                    <a:pt x="425" y="832"/>
                  </a:lnTo>
                  <a:lnTo>
                    <a:pt x="440" y="881"/>
                  </a:lnTo>
                  <a:lnTo>
                    <a:pt x="535" y="979"/>
                  </a:lnTo>
                  <a:lnTo>
                    <a:pt x="598" y="995"/>
                  </a:lnTo>
                  <a:lnTo>
                    <a:pt x="645" y="995"/>
                  </a:lnTo>
                  <a:lnTo>
                    <a:pt x="771" y="962"/>
                  </a:lnTo>
                  <a:lnTo>
                    <a:pt x="866" y="897"/>
                  </a:lnTo>
                  <a:lnTo>
                    <a:pt x="929" y="799"/>
                  </a:lnTo>
                  <a:lnTo>
                    <a:pt x="976" y="718"/>
                  </a:lnTo>
                  <a:lnTo>
                    <a:pt x="992" y="669"/>
                  </a:lnTo>
                  <a:lnTo>
                    <a:pt x="992" y="652"/>
                  </a:lnTo>
                  <a:lnTo>
                    <a:pt x="976" y="652"/>
                  </a:lnTo>
                  <a:lnTo>
                    <a:pt x="976" y="636"/>
                  </a:lnTo>
                  <a:lnTo>
                    <a:pt x="960" y="636"/>
                  </a:lnTo>
                  <a:lnTo>
                    <a:pt x="944" y="652"/>
                  </a:lnTo>
                  <a:lnTo>
                    <a:pt x="944" y="669"/>
                  </a:lnTo>
                  <a:lnTo>
                    <a:pt x="881" y="816"/>
                  </a:lnTo>
                  <a:lnTo>
                    <a:pt x="803" y="897"/>
                  </a:lnTo>
                  <a:lnTo>
                    <a:pt x="724" y="946"/>
                  </a:lnTo>
                  <a:lnTo>
                    <a:pt x="661" y="962"/>
                  </a:lnTo>
                  <a:lnTo>
                    <a:pt x="614" y="946"/>
                  </a:lnTo>
                  <a:lnTo>
                    <a:pt x="582" y="930"/>
                  </a:lnTo>
                  <a:lnTo>
                    <a:pt x="551" y="897"/>
                  </a:lnTo>
                  <a:lnTo>
                    <a:pt x="551" y="848"/>
                  </a:lnTo>
                  <a:lnTo>
                    <a:pt x="535" y="816"/>
                  </a:lnTo>
                  <a:lnTo>
                    <a:pt x="535" y="767"/>
                  </a:lnTo>
                  <a:lnTo>
                    <a:pt x="551" y="734"/>
                  </a:lnTo>
                  <a:lnTo>
                    <a:pt x="566" y="685"/>
                  </a:lnTo>
                  <a:lnTo>
                    <a:pt x="582" y="620"/>
                  </a:lnTo>
                  <a:lnTo>
                    <a:pt x="645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65" name="Freeform 413"/>
            <p:cNvSpPr>
              <a:spLocks/>
            </p:cNvSpPr>
            <p:nvPr/>
          </p:nvSpPr>
          <p:spPr bwMode="auto">
            <a:xfrm>
              <a:off x="53012" y="4082"/>
              <a:ext cx="914" cy="701"/>
            </a:xfrm>
            <a:custGeom>
              <a:avLst/>
              <a:gdLst/>
              <a:ahLst/>
              <a:cxnLst>
                <a:cxn ang="0">
                  <a:pos x="110" y="619"/>
                </a:cxn>
                <a:cxn ang="0">
                  <a:pos x="142" y="701"/>
                </a:cxn>
                <a:cxn ang="0">
                  <a:pos x="205" y="685"/>
                </a:cxn>
                <a:cxn ang="0">
                  <a:pos x="221" y="636"/>
                </a:cxn>
                <a:cxn ang="0">
                  <a:pos x="236" y="570"/>
                </a:cxn>
                <a:cxn ang="0">
                  <a:pos x="268" y="473"/>
                </a:cxn>
                <a:cxn ang="0">
                  <a:pos x="299" y="326"/>
                </a:cxn>
                <a:cxn ang="0">
                  <a:pos x="315" y="277"/>
                </a:cxn>
                <a:cxn ang="0">
                  <a:pos x="347" y="228"/>
                </a:cxn>
                <a:cxn ang="0">
                  <a:pos x="394" y="147"/>
                </a:cxn>
                <a:cxn ang="0">
                  <a:pos x="520" y="49"/>
                </a:cxn>
                <a:cxn ang="0">
                  <a:pos x="646" y="65"/>
                </a:cxn>
                <a:cxn ang="0">
                  <a:pos x="662" y="114"/>
                </a:cxn>
                <a:cxn ang="0">
                  <a:pos x="677" y="163"/>
                </a:cxn>
                <a:cxn ang="0">
                  <a:pos x="614" y="391"/>
                </a:cxn>
                <a:cxn ang="0">
                  <a:pos x="567" y="521"/>
                </a:cxn>
                <a:cxn ang="0">
                  <a:pos x="599" y="652"/>
                </a:cxn>
                <a:cxn ang="0">
                  <a:pos x="662" y="701"/>
                </a:cxn>
                <a:cxn ang="0">
                  <a:pos x="803" y="668"/>
                </a:cxn>
                <a:cxn ang="0">
                  <a:pos x="866" y="587"/>
                </a:cxn>
                <a:cxn ang="0">
                  <a:pos x="914" y="505"/>
                </a:cxn>
                <a:cxn ang="0">
                  <a:pos x="882" y="440"/>
                </a:cxn>
                <a:cxn ang="0">
                  <a:pos x="866" y="473"/>
                </a:cxn>
                <a:cxn ang="0">
                  <a:pos x="819" y="587"/>
                </a:cxn>
                <a:cxn ang="0">
                  <a:pos x="740" y="652"/>
                </a:cxn>
                <a:cxn ang="0">
                  <a:pos x="677" y="636"/>
                </a:cxn>
                <a:cxn ang="0">
                  <a:pos x="693" y="521"/>
                </a:cxn>
                <a:cxn ang="0">
                  <a:pos x="740" y="391"/>
                </a:cxn>
                <a:cxn ang="0">
                  <a:pos x="788" y="179"/>
                </a:cxn>
                <a:cxn ang="0">
                  <a:pos x="756" y="81"/>
                </a:cxn>
                <a:cxn ang="0">
                  <a:pos x="693" y="32"/>
                </a:cxn>
                <a:cxn ang="0">
                  <a:pos x="583" y="0"/>
                </a:cxn>
                <a:cxn ang="0">
                  <a:pos x="362" y="98"/>
                </a:cxn>
                <a:cxn ang="0">
                  <a:pos x="315" y="98"/>
                </a:cxn>
                <a:cxn ang="0">
                  <a:pos x="252" y="16"/>
                </a:cxn>
                <a:cxn ang="0">
                  <a:pos x="173" y="0"/>
                </a:cxn>
                <a:cxn ang="0">
                  <a:pos x="95" y="32"/>
                </a:cxn>
                <a:cxn ang="0">
                  <a:pos x="63" y="81"/>
                </a:cxn>
                <a:cxn ang="0">
                  <a:pos x="32" y="163"/>
                </a:cxn>
                <a:cxn ang="0">
                  <a:pos x="16" y="228"/>
                </a:cxn>
                <a:cxn ang="0">
                  <a:pos x="16" y="261"/>
                </a:cxn>
                <a:cxn ang="0">
                  <a:pos x="63" y="244"/>
                </a:cxn>
                <a:cxn ang="0">
                  <a:pos x="95" y="114"/>
                </a:cxn>
                <a:cxn ang="0">
                  <a:pos x="142" y="49"/>
                </a:cxn>
                <a:cxn ang="0">
                  <a:pos x="221" y="65"/>
                </a:cxn>
                <a:cxn ang="0">
                  <a:pos x="205" y="212"/>
                </a:cxn>
                <a:cxn ang="0">
                  <a:pos x="173" y="342"/>
                </a:cxn>
                <a:cxn ang="0">
                  <a:pos x="126" y="587"/>
                </a:cxn>
              </a:cxnLst>
              <a:rect l="0" t="0" r="r" b="b"/>
              <a:pathLst>
                <a:path w="914" h="701">
                  <a:moveTo>
                    <a:pt x="126" y="587"/>
                  </a:moveTo>
                  <a:lnTo>
                    <a:pt x="110" y="619"/>
                  </a:lnTo>
                  <a:lnTo>
                    <a:pt x="110" y="668"/>
                  </a:lnTo>
                  <a:lnTo>
                    <a:pt x="142" y="701"/>
                  </a:lnTo>
                  <a:lnTo>
                    <a:pt x="173" y="701"/>
                  </a:lnTo>
                  <a:lnTo>
                    <a:pt x="205" y="685"/>
                  </a:lnTo>
                  <a:lnTo>
                    <a:pt x="221" y="668"/>
                  </a:lnTo>
                  <a:lnTo>
                    <a:pt x="221" y="636"/>
                  </a:lnTo>
                  <a:lnTo>
                    <a:pt x="236" y="603"/>
                  </a:lnTo>
                  <a:lnTo>
                    <a:pt x="236" y="570"/>
                  </a:lnTo>
                  <a:lnTo>
                    <a:pt x="252" y="538"/>
                  </a:lnTo>
                  <a:lnTo>
                    <a:pt x="268" y="473"/>
                  </a:lnTo>
                  <a:lnTo>
                    <a:pt x="268" y="424"/>
                  </a:lnTo>
                  <a:lnTo>
                    <a:pt x="299" y="326"/>
                  </a:lnTo>
                  <a:lnTo>
                    <a:pt x="315" y="293"/>
                  </a:lnTo>
                  <a:lnTo>
                    <a:pt x="315" y="277"/>
                  </a:lnTo>
                  <a:lnTo>
                    <a:pt x="331" y="244"/>
                  </a:lnTo>
                  <a:lnTo>
                    <a:pt x="347" y="228"/>
                  </a:lnTo>
                  <a:lnTo>
                    <a:pt x="362" y="195"/>
                  </a:lnTo>
                  <a:lnTo>
                    <a:pt x="394" y="147"/>
                  </a:lnTo>
                  <a:lnTo>
                    <a:pt x="425" y="114"/>
                  </a:lnTo>
                  <a:lnTo>
                    <a:pt x="520" y="49"/>
                  </a:lnTo>
                  <a:lnTo>
                    <a:pt x="614" y="49"/>
                  </a:lnTo>
                  <a:lnTo>
                    <a:pt x="646" y="65"/>
                  </a:lnTo>
                  <a:lnTo>
                    <a:pt x="662" y="98"/>
                  </a:lnTo>
                  <a:lnTo>
                    <a:pt x="662" y="114"/>
                  </a:lnTo>
                  <a:lnTo>
                    <a:pt x="677" y="130"/>
                  </a:lnTo>
                  <a:lnTo>
                    <a:pt x="677" y="163"/>
                  </a:lnTo>
                  <a:lnTo>
                    <a:pt x="662" y="277"/>
                  </a:lnTo>
                  <a:lnTo>
                    <a:pt x="614" y="391"/>
                  </a:lnTo>
                  <a:lnTo>
                    <a:pt x="583" y="489"/>
                  </a:lnTo>
                  <a:lnTo>
                    <a:pt x="567" y="521"/>
                  </a:lnTo>
                  <a:lnTo>
                    <a:pt x="567" y="619"/>
                  </a:lnTo>
                  <a:lnTo>
                    <a:pt x="599" y="652"/>
                  </a:lnTo>
                  <a:lnTo>
                    <a:pt x="614" y="685"/>
                  </a:lnTo>
                  <a:lnTo>
                    <a:pt x="662" y="701"/>
                  </a:lnTo>
                  <a:lnTo>
                    <a:pt x="709" y="701"/>
                  </a:lnTo>
                  <a:lnTo>
                    <a:pt x="803" y="668"/>
                  </a:lnTo>
                  <a:lnTo>
                    <a:pt x="835" y="636"/>
                  </a:lnTo>
                  <a:lnTo>
                    <a:pt x="866" y="587"/>
                  </a:lnTo>
                  <a:lnTo>
                    <a:pt x="898" y="554"/>
                  </a:lnTo>
                  <a:lnTo>
                    <a:pt x="914" y="505"/>
                  </a:lnTo>
                  <a:lnTo>
                    <a:pt x="914" y="440"/>
                  </a:lnTo>
                  <a:lnTo>
                    <a:pt x="882" y="440"/>
                  </a:lnTo>
                  <a:lnTo>
                    <a:pt x="866" y="456"/>
                  </a:lnTo>
                  <a:lnTo>
                    <a:pt x="866" y="473"/>
                  </a:lnTo>
                  <a:lnTo>
                    <a:pt x="835" y="538"/>
                  </a:lnTo>
                  <a:lnTo>
                    <a:pt x="819" y="587"/>
                  </a:lnTo>
                  <a:lnTo>
                    <a:pt x="788" y="619"/>
                  </a:lnTo>
                  <a:lnTo>
                    <a:pt x="740" y="652"/>
                  </a:lnTo>
                  <a:lnTo>
                    <a:pt x="693" y="652"/>
                  </a:lnTo>
                  <a:lnTo>
                    <a:pt x="677" y="636"/>
                  </a:lnTo>
                  <a:lnTo>
                    <a:pt x="677" y="554"/>
                  </a:lnTo>
                  <a:lnTo>
                    <a:pt x="693" y="521"/>
                  </a:lnTo>
                  <a:lnTo>
                    <a:pt x="709" y="473"/>
                  </a:lnTo>
                  <a:lnTo>
                    <a:pt x="740" y="391"/>
                  </a:lnTo>
                  <a:lnTo>
                    <a:pt x="772" y="277"/>
                  </a:lnTo>
                  <a:lnTo>
                    <a:pt x="788" y="179"/>
                  </a:lnTo>
                  <a:lnTo>
                    <a:pt x="788" y="130"/>
                  </a:lnTo>
                  <a:lnTo>
                    <a:pt x="756" y="81"/>
                  </a:lnTo>
                  <a:lnTo>
                    <a:pt x="740" y="49"/>
                  </a:lnTo>
                  <a:lnTo>
                    <a:pt x="693" y="32"/>
                  </a:lnTo>
                  <a:lnTo>
                    <a:pt x="630" y="0"/>
                  </a:lnTo>
                  <a:lnTo>
                    <a:pt x="583" y="0"/>
                  </a:lnTo>
                  <a:lnTo>
                    <a:pt x="457" y="32"/>
                  </a:lnTo>
                  <a:lnTo>
                    <a:pt x="362" y="98"/>
                  </a:lnTo>
                  <a:lnTo>
                    <a:pt x="331" y="147"/>
                  </a:lnTo>
                  <a:lnTo>
                    <a:pt x="315" y="98"/>
                  </a:lnTo>
                  <a:lnTo>
                    <a:pt x="284" y="32"/>
                  </a:lnTo>
                  <a:lnTo>
                    <a:pt x="252" y="16"/>
                  </a:lnTo>
                  <a:lnTo>
                    <a:pt x="205" y="0"/>
                  </a:lnTo>
                  <a:lnTo>
                    <a:pt x="173" y="0"/>
                  </a:lnTo>
                  <a:lnTo>
                    <a:pt x="126" y="16"/>
                  </a:lnTo>
                  <a:lnTo>
                    <a:pt x="95" y="32"/>
                  </a:lnTo>
                  <a:lnTo>
                    <a:pt x="79" y="65"/>
                  </a:lnTo>
                  <a:lnTo>
                    <a:pt x="63" y="81"/>
                  </a:lnTo>
                  <a:lnTo>
                    <a:pt x="47" y="114"/>
                  </a:lnTo>
                  <a:lnTo>
                    <a:pt x="32" y="163"/>
                  </a:lnTo>
                  <a:lnTo>
                    <a:pt x="16" y="195"/>
                  </a:lnTo>
                  <a:lnTo>
                    <a:pt x="16" y="228"/>
                  </a:lnTo>
                  <a:lnTo>
                    <a:pt x="0" y="244"/>
                  </a:lnTo>
                  <a:lnTo>
                    <a:pt x="16" y="261"/>
                  </a:lnTo>
                  <a:lnTo>
                    <a:pt x="47" y="261"/>
                  </a:lnTo>
                  <a:lnTo>
                    <a:pt x="63" y="244"/>
                  </a:lnTo>
                  <a:lnTo>
                    <a:pt x="63" y="212"/>
                  </a:lnTo>
                  <a:lnTo>
                    <a:pt x="95" y="114"/>
                  </a:lnTo>
                  <a:lnTo>
                    <a:pt x="110" y="81"/>
                  </a:lnTo>
                  <a:lnTo>
                    <a:pt x="142" y="49"/>
                  </a:lnTo>
                  <a:lnTo>
                    <a:pt x="205" y="49"/>
                  </a:lnTo>
                  <a:lnTo>
                    <a:pt x="221" y="65"/>
                  </a:lnTo>
                  <a:lnTo>
                    <a:pt x="221" y="179"/>
                  </a:lnTo>
                  <a:lnTo>
                    <a:pt x="205" y="212"/>
                  </a:lnTo>
                  <a:lnTo>
                    <a:pt x="205" y="244"/>
                  </a:lnTo>
                  <a:lnTo>
                    <a:pt x="173" y="342"/>
                  </a:lnTo>
                  <a:lnTo>
                    <a:pt x="173" y="391"/>
                  </a:lnTo>
                  <a:lnTo>
                    <a:pt x="126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68" name="Group 416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4724400" y="2362200"/>
            <a:ext cx="3428127" cy="704368"/>
            <a:chOff x="3711" y="1648"/>
            <a:chExt cx="29265" cy="6013"/>
          </a:xfrm>
        </p:grpSpPr>
        <p:sp>
          <p:nvSpPr>
            <p:cNvPr id="49570" name="Freeform 418"/>
            <p:cNvSpPr>
              <a:spLocks noEditPoints="1"/>
            </p:cNvSpPr>
            <p:nvPr/>
          </p:nvSpPr>
          <p:spPr bwMode="auto">
            <a:xfrm>
              <a:off x="4504" y="1648"/>
              <a:ext cx="1467" cy="694"/>
            </a:xfrm>
            <a:custGeom>
              <a:avLst/>
              <a:gdLst/>
              <a:ahLst/>
              <a:cxnLst>
                <a:cxn ang="0">
                  <a:pos x="693" y="187"/>
                </a:cxn>
                <a:cxn ang="0">
                  <a:pos x="547" y="56"/>
                </a:cxn>
                <a:cxn ang="0">
                  <a:pos x="319" y="0"/>
                </a:cxn>
                <a:cxn ang="0">
                  <a:pos x="128" y="65"/>
                </a:cxn>
                <a:cxn ang="0">
                  <a:pos x="9" y="234"/>
                </a:cxn>
                <a:cxn ang="0">
                  <a:pos x="18" y="450"/>
                </a:cxn>
                <a:cxn ang="0">
                  <a:pos x="119" y="619"/>
                </a:cxn>
                <a:cxn ang="0">
                  <a:pos x="310" y="694"/>
                </a:cxn>
                <a:cxn ang="0">
                  <a:pos x="529" y="628"/>
                </a:cxn>
                <a:cxn ang="0">
                  <a:pos x="675" y="487"/>
                </a:cxn>
                <a:cxn ang="0">
                  <a:pos x="775" y="497"/>
                </a:cxn>
                <a:cxn ang="0">
                  <a:pos x="921" y="628"/>
                </a:cxn>
                <a:cxn ang="0">
                  <a:pos x="1148" y="694"/>
                </a:cxn>
                <a:cxn ang="0">
                  <a:pos x="1340" y="619"/>
                </a:cxn>
                <a:cxn ang="0">
                  <a:pos x="1458" y="450"/>
                </a:cxn>
                <a:cxn ang="0">
                  <a:pos x="1449" y="234"/>
                </a:cxn>
                <a:cxn ang="0">
                  <a:pos x="1349" y="65"/>
                </a:cxn>
                <a:cxn ang="0">
                  <a:pos x="1158" y="0"/>
                </a:cxn>
                <a:cxn ang="0">
                  <a:pos x="939" y="65"/>
                </a:cxn>
                <a:cxn ang="0">
                  <a:pos x="793" y="197"/>
                </a:cxn>
                <a:cxn ang="0">
                  <a:pos x="793" y="309"/>
                </a:cxn>
                <a:cxn ang="0">
                  <a:pos x="957" y="121"/>
                </a:cxn>
                <a:cxn ang="0">
                  <a:pos x="1167" y="56"/>
                </a:cxn>
                <a:cxn ang="0">
                  <a:pos x="1358" y="140"/>
                </a:cxn>
                <a:cxn ang="0">
                  <a:pos x="1431" y="337"/>
                </a:cxn>
                <a:cxn ang="0">
                  <a:pos x="1349" y="534"/>
                </a:cxn>
                <a:cxn ang="0">
                  <a:pos x="1176" y="609"/>
                </a:cxn>
                <a:cxn ang="0">
                  <a:pos x="984" y="525"/>
                </a:cxn>
                <a:cxn ang="0">
                  <a:pos x="793" y="309"/>
                </a:cxn>
                <a:cxn ang="0">
                  <a:pos x="602" y="478"/>
                </a:cxn>
                <a:cxn ang="0">
                  <a:pos x="410" y="609"/>
                </a:cxn>
                <a:cxn ang="0">
                  <a:pos x="191" y="609"/>
                </a:cxn>
                <a:cxn ang="0">
                  <a:pos x="64" y="450"/>
                </a:cxn>
                <a:cxn ang="0">
                  <a:pos x="64" y="234"/>
                </a:cxn>
                <a:cxn ang="0">
                  <a:pos x="201" y="103"/>
                </a:cxn>
                <a:cxn ang="0">
                  <a:pos x="392" y="103"/>
                </a:cxn>
                <a:cxn ang="0">
                  <a:pos x="574" y="253"/>
                </a:cxn>
              </a:cxnLst>
              <a:rect l="0" t="0" r="r" b="b"/>
              <a:pathLst>
                <a:path w="1467" h="694">
                  <a:moveTo>
                    <a:pt x="747" y="253"/>
                  </a:moveTo>
                  <a:lnTo>
                    <a:pt x="693" y="187"/>
                  </a:lnTo>
                  <a:lnTo>
                    <a:pt x="629" y="121"/>
                  </a:lnTo>
                  <a:lnTo>
                    <a:pt x="547" y="56"/>
                  </a:lnTo>
                  <a:lnTo>
                    <a:pt x="438" y="9"/>
                  </a:lnTo>
                  <a:lnTo>
                    <a:pt x="319" y="0"/>
                  </a:lnTo>
                  <a:lnTo>
                    <a:pt x="210" y="18"/>
                  </a:lnTo>
                  <a:lnTo>
                    <a:pt x="128" y="65"/>
                  </a:lnTo>
                  <a:lnTo>
                    <a:pt x="55" y="140"/>
                  </a:lnTo>
                  <a:lnTo>
                    <a:pt x="9" y="234"/>
                  </a:lnTo>
                  <a:lnTo>
                    <a:pt x="0" y="347"/>
                  </a:lnTo>
                  <a:lnTo>
                    <a:pt x="18" y="450"/>
                  </a:lnTo>
                  <a:lnTo>
                    <a:pt x="55" y="544"/>
                  </a:lnTo>
                  <a:lnTo>
                    <a:pt x="119" y="619"/>
                  </a:lnTo>
                  <a:lnTo>
                    <a:pt x="210" y="675"/>
                  </a:lnTo>
                  <a:lnTo>
                    <a:pt x="310" y="694"/>
                  </a:lnTo>
                  <a:lnTo>
                    <a:pt x="428" y="675"/>
                  </a:lnTo>
                  <a:lnTo>
                    <a:pt x="529" y="628"/>
                  </a:lnTo>
                  <a:lnTo>
                    <a:pt x="611" y="562"/>
                  </a:lnTo>
                  <a:lnTo>
                    <a:pt x="675" y="487"/>
                  </a:lnTo>
                  <a:lnTo>
                    <a:pt x="720" y="431"/>
                  </a:lnTo>
                  <a:lnTo>
                    <a:pt x="775" y="497"/>
                  </a:lnTo>
                  <a:lnTo>
                    <a:pt x="839" y="562"/>
                  </a:lnTo>
                  <a:lnTo>
                    <a:pt x="921" y="628"/>
                  </a:lnTo>
                  <a:lnTo>
                    <a:pt x="1030" y="675"/>
                  </a:lnTo>
                  <a:lnTo>
                    <a:pt x="1148" y="694"/>
                  </a:lnTo>
                  <a:lnTo>
                    <a:pt x="1258" y="675"/>
                  </a:lnTo>
                  <a:lnTo>
                    <a:pt x="1340" y="619"/>
                  </a:lnTo>
                  <a:lnTo>
                    <a:pt x="1413" y="544"/>
                  </a:lnTo>
                  <a:lnTo>
                    <a:pt x="1458" y="450"/>
                  </a:lnTo>
                  <a:lnTo>
                    <a:pt x="1467" y="337"/>
                  </a:lnTo>
                  <a:lnTo>
                    <a:pt x="1449" y="234"/>
                  </a:lnTo>
                  <a:lnTo>
                    <a:pt x="1413" y="140"/>
                  </a:lnTo>
                  <a:lnTo>
                    <a:pt x="1349" y="65"/>
                  </a:lnTo>
                  <a:lnTo>
                    <a:pt x="1258" y="18"/>
                  </a:lnTo>
                  <a:lnTo>
                    <a:pt x="1158" y="0"/>
                  </a:lnTo>
                  <a:lnTo>
                    <a:pt x="1039" y="18"/>
                  </a:lnTo>
                  <a:lnTo>
                    <a:pt x="939" y="65"/>
                  </a:lnTo>
                  <a:lnTo>
                    <a:pt x="857" y="131"/>
                  </a:lnTo>
                  <a:lnTo>
                    <a:pt x="793" y="197"/>
                  </a:lnTo>
                  <a:lnTo>
                    <a:pt x="747" y="253"/>
                  </a:lnTo>
                  <a:close/>
                  <a:moveTo>
                    <a:pt x="793" y="309"/>
                  </a:moveTo>
                  <a:lnTo>
                    <a:pt x="866" y="206"/>
                  </a:lnTo>
                  <a:lnTo>
                    <a:pt x="957" y="121"/>
                  </a:lnTo>
                  <a:lnTo>
                    <a:pt x="1057" y="75"/>
                  </a:lnTo>
                  <a:lnTo>
                    <a:pt x="1167" y="56"/>
                  </a:lnTo>
                  <a:lnTo>
                    <a:pt x="1276" y="75"/>
                  </a:lnTo>
                  <a:lnTo>
                    <a:pt x="1358" y="140"/>
                  </a:lnTo>
                  <a:lnTo>
                    <a:pt x="1413" y="234"/>
                  </a:lnTo>
                  <a:lnTo>
                    <a:pt x="1431" y="337"/>
                  </a:lnTo>
                  <a:lnTo>
                    <a:pt x="1404" y="450"/>
                  </a:lnTo>
                  <a:lnTo>
                    <a:pt x="1349" y="534"/>
                  </a:lnTo>
                  <a:lnTo>
                    <a:pt x="1267" y="591"/>
                  </a:lnTo>
                  <a:lnTo>
                    <a:pt x="1176" y="609"/>
                  </a:lnTo>
                  <a:lnTo>
                    <a:pt x="1076" y="581"/>
                  </a:lnTo>
                  <a:lnTo>
                    <a:pt x="984" y="525"/>
                  </a:lnTo>
                  <a:lnTo>
                    <a:pt x="893" y="431"/>
                  </a:lnTo>
                  <a:lnTo>
                    <a:pt x="793" y="309"/>
                  </a:lnTo>
                  <a:close/>
                  <a:moveTo>
                    <a:pt x="675" y="375"/>
                  </a:moveTo>
                  <a:lnTo>
                    <a:pt x="602" y="478"/>
                  </a:lnTo>
                  <a:lnTo>
                    <a:pt x="510" y="562"/>
                  </a:lnTo>
                  <a:lnTo>
                    <a:pt x="410" y="609"/>
                  </a:lnTo>
                  <a:lnTo>
                    <a:pt x="301" y="628"/>
                  </a:lnTo>
                  <a:lnTo>
                    <a:pt x="191" y="609"/>
                  </a:lnTo>
                  <a:lnTo>
                    <a:pt x="109" y="544"/>
                  </a:lnTo>
                  <a:lnTo>
                    <a:pt x="64" y="450"/>
                  </a:lnTo>
                  <a:lnTo>
                    <a:pt x="37" y="347"/>
                  </a:lnTo>
                  <a:lnTo>
                    <a:pt x="64" y="234"/>
                  </a:lnTo>
                  <a:lnTo>
                    <a:pt x="119" y="150"/>
                  </a:lnTo>
                  <a:lnTo>
                    <a:pt x="201" y="103"/>
                  </a:lnTo>
                  <a:lnTo>
                    <a:pt x="292" y="84"/>
                  </a:lnTo>
                  <a:lnTo>
                    <a:pt x="392" y="103"/>
                  </a:lnTo>
                  <a:lnTo>
                    <a:pt x="483" y="159"/>
                  </a:lnTo>
                  <a:lnTo>
                    <a:pt x="574" y="253"/>
                  </a:lnTo>
                  <a:lnTo>
                    <a:pt x="675" y="3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1" name="Freeform 419"/>
            <p:cNvSpPr>
              <a:spLocks/>
            </p:cNvSpPr>
            <p:nvPr/>
          </p:nvSpPr>
          <p:spPr bwMode="auto">
            <a:xfrm>
              <a:off x="3830" y="2989"/>
              <a:ext cx="2852" cy="3087"/>
            </a:xfrm>
            <a:custGeom>
              <a:avLst/>
              <a:gdLst/>
              <a:ahLst/>
              <a:cxnLst>
                <a:cxn ang="0">
                  <a:pos x="2588" y="3087"/>
                </a:cxn>
                <a:cxn ang="0">
                  <a:pos x="2852" y="2383"/>
                </a:cxn>
                <a:cxn ang="0">
                  <a:pos x="2798" y="2383"/>
                </a:cxn>
                <a:cxn ang="0">
                  <a:pos x="2734" y="2505"/>
                </a:cxn>
                <a:cxn ang="0">
                  <a:pos x="2634" y="2617"/>
                </a:cxn>
                <a:cxn ang="0">
                  <a:pos x="2515" y="2702"/>
                </a:cxn>
                <a:cxn ang="0">
                  <a:pos x="2388" y="2777"/>
                </a:cxn>
                <a:cxn ang="0">
                  <a:pos x="2242" y="2824"/>
                </a:cxn>
                <a:cxn ang="0">
                  <a:pos x="2105" y="2852"/>
                </a:cxn>
                <a:cxn ang="0">
                  <a:pos x="1977" y="2871"/>
                </a:cxn>
                <a:cxn ang="0">
                  <a:pos x="1795" y="2889"/>
                </a:cxn>
                <a:cxn ang="0">
                  <a:pos x="282" y="2889"/>
                </a:cxn>
                <a:cxn ang="0">
                  <a:pos x="1376" y="1576"/>
                </a:cxn>
                <a:cxn ang="0">
                  <a:pos x="1385" y="1567"/>
                </a:cxn>
                <a:cxn ang="0">
                  <a:pos x="1394" y="1548"/>
                </a:cxn>
                <a:cxn ang="0">
                  <a:pos x="1394" y="1529"/>
                </a:cxn>
                <a:cxn ang="0">
                  <a:pos x="1376" y="1510"/>
                </a:cxn>
                <a:cxn ang="0">
                  <a:pos x="382" y="103"/>
                </a:cxn>
                <a:cxn ang="0">
                  <a:pos x="1713" y="103"/>
                </a:cxn>
                <a:cxn ang="0">
                  <a:pos x="1850" y="113"/>
                </a:cxn>
                <a:cxn ang="0">
                  <a:pos x="1950" y="122"/>
                </a:cxn>
                <a:cxn ang="0">
                  <a:pos x="2023" y="131"/>
                </a:cxn>
                <a:cxn ang="0">
                  <a:pos x="2050" y="141"/>
                </a:cxn>
                <a:cxn ang="0">
                  <a:pos x="2187" y="169"/>
                </a:cxn>
                <a:cxn ang="0">
                  <a:pos x="2351" y="216"/>
                </a:cxn>
                <a:cxn ang="0">
                  <a:pos x="2524" y="310"/>
                </a:cxn>
                <a:cxn ang="0">
                  <a:pos x="2579" y="347"/>
                </a:cxn>
                <a:cxn ang="0">
                  <a:pos x="2652" y="413"/>
                </a:cxn>
                <a:cxn ang="0">
                  <a:pos x="2734" y="497"/>
                </a:cxn>
                <a:cxn ang="0">
                  <a:pos x="2798" y="619"/>
                </a:cxn>
                <a:cxn ang="0">
                  <a:pos x="2852" y="619"/>
                </a:cxn>
                <a:cxn ang="0">
                  <a:pos x="2588" y="0"/>
                </a:cxn>
                <a:cxn ang="0">
                  <a:pos x="9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84"/>
                </a:cxn>
                <a:cxn ang="0">
                  <a:pos x="1130" y="1679"/>
                </a:cxn>
                <a:cxn ang="0">
                  <a:pos x="27" y="3021"/>
                </a:cxn>
                <a:cxn ang="0">
                  <a:pos x="9" y="3040"/>
                </a:cxn>
                <a:cxn ang="0">
                  <a:pos x="9" y="3049"/>
                </a:cxn>
                <a:cxn ang="0">
                  <a:pos x="0" y="3058"/>
                </a:cxn>
                <a:cxn ang="0">
                  <a:pos x="9" y="3077"/>
                </a:cxn>
                <a:cxn ang="0">
                  <a:pos x="18" y="3077"/>
                </a:cxn>
                <a:cxn ang="0">
                  <a:pos x="36" y="3087"/>
                </a:cxn>
                <a:cxn ang="0">
                  <a:pos x="63" y="3087"/>
                </a:cxn>
                <a:cxn ang="0">
                  <a:pos x="2588" y="3087"/>
                </a:cxn>
              </a:cxnLst>
              <a:rect l="0" t="0" r="r" b="b"/>
              <a:pathLst>
                <a:path w="2852" h="3087">
                  <a:moveTo>
                    <a:pt x="2588" y="3087"/>
                  </a:moveTo>
                  <a:lnTo>
                    <a:pt x="2852" y="2383"/>
                  </a:lnTo>
                  <a:lnTo>
                    <a:pt x="2798" y="2383"/>
                  </a:lnTo>
                  <a:lnTo>
                    <a:pt x="2734" y="2505"/>
                  </a:lnTo>
                  <a:lnTo>
                    <a:pt x="2634" y="2617"/>
                  </a:lnTo>
                  <a:lnTo>
                    <a:pt x="2515" y="2702"/>
                  </a:lnTo>
                  <a:lnTo>
                    <a:pt x="2388" y="2777"/>
                  </a:lnTo>
                  <a:lnTo>
                    <a:pt x="2242" y="2824"/>
                  </a:lnTo>
                  <a:lnTo>
                    <a:pt x="2105" y="2852"/>
                  </a:lnTo>
                  <a:lnTo>
                    <a:pt x="1977" y="2871"/>
                  </a:lnTo>
                  <a:lnTo>
                    <a:pt x="1795" y="2889"/>
                  </a:lnTo>
                  <a:lnTo>
                    <a:pt x="282" y="2889"/>
                  </a:lnTo>
                  <a:lnTo>
                    <a:pt x="1376" y="1576"/>
                  </a:lnTo>
                  <a:lnTo>
                    <a:pt x="1385" y="1567"/>
                  </a:lnTo>
                  <a:lnTo>
                    <a:pt x="1394" y="1548"/>
                  </a:lnTo>
                  <a:lnTo>
                    <a:pt x="1394" y="1529"/>
                  </a:lnTo>
                  <a:lnTo>
                    <a:pt x="1376" y="1510"/>
                  </a:lnTo>
                  <a:lnTo>
                    <a:pt x="382" y="103"/>
                  </a:lnTo>
                  <a:lnTo>
                    <a:pt x="1713" y="103"/>
                  </a:lnTo>
                  <a:lnTo>
                    <a:pt x="1850" y="113"/>
                  </a:lnTo>
                  <a:lnTo>
                    <a:pt x="1950" y="122"/>
                  </a:lnTo>
                  <a:lnTo>
                    <a:pt x="2023" y="131"/>
                  </a:lnTo>
                  <a:lnTo>
                    <a:pt x="2050" y="141"/>
                  </a:lnTo>
                  <a:lnTo>
                    <a:pt x="2187" y="169"/>
                  </a:lnTo>
                  <a:lnTo>
                    <a:pt x="2351" y="216"/>
                  </a:lnTo>
                  <a:lnTo>
                    <a:pt x="2524" y="310"/>
                  </a:lnTo>
                  <a:lnTo>
                    <a:pt x="2579" y="347"/>
                  </a:lnTo>
                  <a:lnTo>
                    <a:pt x="2652" y="413"/>
                  </a:lnTo>
                  <a:lnTo>
                    <a:pt x="2734" y="497"/>
                  </a:lnTo>
                  <a:lnTo>
                    <a:pt x="2798" y="619"/>
                  </a:lnTo>
                  <a:lnTo>
                    <a:pt x="2852" y="619"/>
                  </a:lnTo>
                  <a:lnTo>
                    <a:pt x="2588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84"/>
                  </a:lnTo>
                  <a:lnTo>
                    <a:pt x="1130" y="1679"/>
                  </a:lnTo>
                  <a:lnTo>
                    <a:pt x="27" y="3021"/>
                  </a:lnTo>
                  <a:lnTo>
                    <a:pt x="9" y="3040"/>
                  </a:lnTo>
                  <a:lnTo>
                    <a:pt x="9" y="3049"/>
                  </a:lnTo>
                  <a:lnTo>
                    <a:pt x="0" y="3058"/>
                  </a:lnTo>
                  <a:lnTo>
                    <a:pt x="9" y="3077"/>
                  </a:lnTo>
                  <a:lnTo>
                    <a:pt x="18" y="3077"/>
                  </a:lnTo>
                  <a:lnTo>
                    <a:pt x="36" y="3087"/>
                  </a:lnTo>
                  <a:lnTo>
                    <a:pt x="63" y="3087"/>
                  </a:lnTo>
                  <a:lnTo>
                    <a:pt x="2588" y="3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2" name="Freeform 420"/>
            <p:cNvSpPr>
              <a:spLocks/>
            </p:cNvSpPr>
            <p:nvPr/>
          </p:nvSpPr>
          <p:spPr bwMode="auto">
            <a:xfrm>
              <a:off x="3711" y="6957"/>
              <a:ext cx="912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10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0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2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5" y="535"/>
                </a:cxn>
                <a:cxn ang="0">
                  <a:pos x="702" y="469"/>
                </a:cxn>
                <a:cxn ang="0">
                  <a:pos x="748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8" y="141"/>
                </a:cxn>
                <a:cxn ang="0">
                  <a:pos x="0" y="244"/>
                </a:cxn>
                <a:cxn ang="0">
                  <a:pos x="37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2" h="695">
                  <a:moveTo>
                    <a:pt x="110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6"/>
                  </a:lnTo>
                  <a:lnTo>
                    <a:pt x="110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2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2"/>
                  </a:lnTo>
                  <a:lnTo>
                    <a:pt x="319" y="235"/>
                  </a:lnTo>
                  <a:lnTo>
                    <a:pt x="356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0"/>
                  </a:lnTo>
                  <a:lnTo>
                    <a:pt x="656" y="225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6"/>
                  </a:lnTo>
                  <a:lnTo>
                    <a:pt x="839" y="620"/>
                  </a:lnTo>
                  <a:lnTo>
                    <a:pt x="884" y="544"/>
                  </a:lnTo>
                  <a:lnTo>
                    <a:pt x="902" y="488"/>
                  </a:lnTo>
                  <a:lnTo>
                    <a:pt x="912" y="451"/>
                  </a:lnTo>
                  <a:lnTo>
                    <a:pt x="912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5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5" y="535"/>
                  </a:lnTo>
                  <a:lnTo>
                    <a:pt x="684" y="507"/>
                  </a:lnTo>
                  <a:lnTo>
                    <a:pt x="702" y="469"/>
                  </a:lnTo>
                  <a:lnTo>
                    <a:pt x="720" y="413"/>
                  </a:lnTo>
                  <a:lnTo>
                    <a:pt x="748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9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8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8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8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7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7"/>
                  </a:lnTo>
                  <a:lnTo>
                    <a:pt x="155" y="385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3" name="Freeform 421"/>
            <p:cNvSpPr>
              <a:spLocks noEditPoints="1"/>
            </p:cNvSpPr>
            <p:nvPr/>
          </p:nvSpPr>
          <p:spPr bwMode="auto">
            <a:xfrm>
              <a:off x="4805" y="7042"/>
              <a:ext cx="1094" cy="413"/>
            </a:xfrm>
            <a:custGeom>
              <a:avLst/>
              <a:gdLst/>
              <a:ahLst/>
              <a:cxnLst>
                <a:cxn ang="0">
                  <a:pos x="1039" y="75"/>
                </a:cxn>
                <a:cxn ang="0">
                  <a:pos x="1066" y="75"/>
                </a:cxn>
                <a:cxn ang="0">
                  <a:pos x="1084" y="65"/>
                </a:cxn>
                <a:cxn ang="0">
                  <a:pos x="1094" y="56"/>
                </a:cxn>
                <a:cxn ang="0">
                  <a:pos x="1094" y="19"/>
                </a:cxn>
                <a:cxn ang="0">
                  <a:pos x="1075" y="0"/>
                </a:cxn>
                <a:cxn ang="0">
                  <a:pos x="27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7" y="75"/>
                </a:cxn>
                <a:cxn ang="0">
                  <a:pos x="55" y="75"/>
                </a:cxn>
                <a:cxn ang="0">
                  <a:pos x="1039" y="75"/>
                </a:cxn>
                <a:cxn ang="0">
                  <a:pos x="1039" y="413"/>
                </a:cxn>
                <a:cxn ang="0">
                  <a:pos x="1066" y="413"/>
                </a:cxn>
                <a:cxn ang="0">
                  <a:pos x="1084" y="403"/>
                </a:cxn>
                <a:cxn ang="0">
                  <a:pos x="1094" y="394"/>
                </a:cxn>
                <a:cxn ang="0">
                  <a:pos x="1094" y="356"/>
                </a:cxn>
                <a:cxn ang="0">
                  <a:pos x="1075" y="338"/>
                </a:cxn>
                <a:cxn ang="0">
                  <a:pos x="27" y="338"/>
                </a:cxn>
                <a:cxn ang="0">
                  <a:pos x="9" y="347"/>
                </a:cxn>
                <a:cxn ang="0">
                  <a:pos x="0" y="356"/>
                </a:cxn>
                <a:cxn ang="0">
                  <a:pos x="0" y="394"/>
                </a:cxn>
                <a:cxn ang="0">
                  <a:pos x="9" y="403"/>
                </a:cxn>
                <a:cxn ang="0">
                  <a:pos x="18" y="403"/>
                </a:cxn>
                <a:cxn ang="0">
                  <a:pos x="27" y="413"/>
                </a:cxn>
                <a:cxn ang="0">
                  <a:pos x="55" y="413"/>
                </a:cxn>
                <a:cxn ang="0">
                  <a:pos x="1039" y="413"/>
                </a:cxn>
              </a:cxnLst>
              <a:rect l="0" t="0" r="r" b="b"/>
              <a:pathLst>
                <a:path w="1094" h="413">
                  <a:moveTo>
                    <a:pt x="1039" y="75"/>
                  </a:moveTo>
                  <a:lnTo>
                    <a:pt x="1066" y="75"/>
                  </a:lnTo>
                  <a:lnTo>
                    <a:pt x="1084" y="65"/>
                  </a:lnTo>
                  <a:lnTo>
                    <a:pt x="1094" y="56"/>
                  </a:lnTo>
                  <a:lnTo>
                    <a:pt x="1094" y="19"/>
                  </a:lnTo>
                  <a:lnTo>
                    <a:pt x="1075" y="0"/>
                  </a:lnTo>
                  <a:lnTo>
                    <a:pt x="27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7" y="75"/>
                  </a:lnTo>
                  <a:lnTo>
                    <a:pt x="55" y="75"/>
                  </a:lnTo>
                  <a:lnTo>
                    <a:pt x="1039" y="75"/>
                  </a:lnTo>
                  <a:close/>
                  <a:moveTo>
                    <a:pt x="1039" y="413"/>
                  </a:moveTo>
                  <a:lnTo>
                    <a:pt x="1066" y="413"/>
                  </a:lnTo>
                  <a:lnTo>
                    <a:pt x="1084" y="403"/>
                  </a:lnTo>
                  <a:lnTo>
                    <a:pt x="1094" y="394"/>
                  </a:lnTo>
                  <a:lnTo>
                    <a:pt x="1094" y="356"/>
                  </a:lnTo>
                  <a:lnTo>
                    <a:pt x="1075" y="338"/>
                  </a:lnTo>
                  <a:lnTo>
                    <a:pt x="27" y="338"/>
                  </a:lnTo>
                  <a:lnTo>
                    <a:pt x="9" y="347"/>
                  </a:lnTo>
                  <a:lnTo>
                    <a:pt x="0" y="356"/>
                  </a:lnTo>
                  <a:lnTo>
                    <a:pt x="0" y="394"/>
                  </a:lnTo>
                  <a:lnTo>
                    <a:pt x="9" y="403"/>
                  </a:lnTo>
                  <a:lnTo>
                    <a:pt x="18" y="403"/>
                  </a:lnTo>
                  <a:lnTo>
                    <a:pt x="27" y="413"/>
                  </a:lnTo>
                  <a:lnTo>
                    <a:pt x="55" y="413"/>
                  </a:lnTo>
                  <a:lnTo>
                    <a:pt x="1039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4" name="Freeform 422"/>
            <p:cNvSpPr>
              <a:spLocks/>
            </p:cNvSpPr>
            <p:nvPr/>
          </p:nvSpPr>
          <p:spPr bwMode="auto">
            <a:xfrm>
              <a:off x="6090" y="6610"/>
              <a:ext cx="693" cy="1051"/>
            </a:xfrm>
            <a:custGeom>
              <a:avLst/>
              <a:gdLst/>
              <a:ahLst/>
              <a:cxnLst>
                <a:cxn ang="0">
                  <a:pos x="410" y="526"/>
                </a:cxn>
                <a:cxn ang="0">
                  <a:pos x="510" y="648"/>
                </a:cxn>
                <a:cxn ang="0">
                  <a:pos x="519" y="854"/>
                </a:cxn>
                <a:cxn ang="0">
                  <a:pos x="437" y="976"/>
                </a:cxn>
                <a:cxn ang="0">
                  <a:pos x="337" y="1004"/>
                </a:cxn>
                <a:cxn ang="0">
                  <a:pos x="210" y="985"/>
                </a:cxn>
                <a:cxn ang="0">
                  <a:pos x="82" y="901"/>
                </a:cxn>
                <a:cxn ang="0">
                  <a:pos x="146" y="863"/>
                </a:cxn>
                <a:cxn ang="0">
                  <a:pos x="164" y="779"/>
                </a:cxn>
                <a:cxn ang="0">
                  <a:pos x="137" y="741"/>
                </a:cxn>
                <a:cxn ang="0">
                  <a:pos x="64" y="723"/>
                </a:cxn>
                <a:cxn ang="0">
                  <a:pos x="9" y="760"/>
                </a:cxn>
                <a:cxn ang="0">
                  <a:pos x="0" y="816"/>
                </a:cxn>
                <a:cxn ang="0">
                  <a:pos x="64" y="957"/>
                </a:cxn>
                <a:cxn ang="0">
                  <a:pos x="237" y="1042"/>
                </a:cxn>
                <a:cxn ang="0">
                  <a:pos x="456" y="1032"/>
                </a:cxn>
                <a:cxn ang="0">
                  <a:pos x="629" y="929"/>
                </a:cxn>
                <a:cxn ang="0">
                  <a:pos x="693" y="760"/>
                </a:cxn>
                <a:cxn ang="0">
                  <a:pos x="620" y="591"/>
                </a:cxn>
                <a:cxn ang="0">
                  <a:pos x="428" y="479"/>
                </a:cxn>
                <a:cxn ang="0">
                  <a:pos x="592" y="357"/>
                </a:cxn>
                <a:cxn ang="0">
                  <a:pos x="647" y="216"/>
                </a:cxn>
                <a:cxn ang="0">
                  <a:pos x="556" y="57"/>
                </a:cxn>
                <a:cxn ang="0">
                  <a:pos x="337" y="0"/>
                </a:cxn>
                <a:cxn ang="0">
                  <a:pos x="128" y="57"/>
                </a:cxn>
                <a:cxn ang="0">
                  <a:pos x="45" y="207"/>
                </a:cxn>
                <a:cxn ang="0">
                  <a:pos x="82" y="272"/>
                </a:cxn>
                <a:cxn ang="0">
                  <a:pos x="128" y="291"/>
                </a:cxn>
                <a:cxn ang="0">
                  <a:pos x="182" y="263"/>
                </a:cxn>
                <a:cxn ang="0">
                  <a:pos x="182" y="150"/>
                </a:cxn>
                <a:cxn ang="0">
                  <a:pos x="128" y="132"/>
                </a:cxn>
                <a:cxn ang="0">
                  <a:pos x="264" y="47"/>
                </a:cxn>
                <a:cxn ang="0">
                  <a:pos x="392" y="57"/>
                </a:cxn>
                <a:cxn ang="0">
                  <a:pos x="483" y="132"/>
                </a:cxn>
                <a:cxn ang="0">
                  <a:pos x="483" y="310"/>
                </a:cxn>
                <a:cxn ang="0">
                  <a:pos x="392" y="441"/>
                </a:cxn>
                <a:cxn ang="0">
                  <a:pos x="273" y="460"/>
                </a:cxn>
                <a:cxn ang="0">
                  <a:pos x="228" y="469"/>
                </a:cxn>
                <a:cxn ang="0">
                  <a:pos x="210" y="497"/>
                </a:cxn>
                <a:cxn ang="0">
                  <a:pos x="246" y="507"/>
                </a:cxn>
              </a:cxnLst>
              <a:rect l="0" t="0" r="r" b="b"/>
              <a:pathLst>
                <a:path w="693" h="1051">
                  <a:moveTo>
                    <a:pt x="328" y="507"/>
                  </a:moveTo>
                  <a:lnTo>
                    <a:pt x="410" y="526"/>
                  </a:lnTo>
                  <a:lnTo>
                    <a:pt x="474" y="572"/>
                  </a:lnTo>
                  <a:lnTo>
                    <a:pt x="510" y="648"/>
                  </a:lnTo>
                  <a:lnTo>
                    <a:pt x="529" y="760"/>
                  </a:lnTo>
                  <a:lnTo>
                    <a:pt x="519" y="854"/>
                  </a:lnTo>
                  <a:lnTo>
                    <a:pt x="483" y="929"/>
                  </a:lnTo>
                  <a:lnTo>
                    <a:pt x="437" y="976"/>
                  </a:lnTo>
                  <a:lnTo>
                    <a:pt x="392" y="995"/>
                  </a:lnTo>
                  <a:lnTo>
                    <a:pt x="337" y="1004"/>
                  </a:lnTo>
                  <a:lnTo>
                    <a:pt x="282" y="1004"/>
                  </a:lnTo>
                  <a:lnTo>
                    <a:pt x="210" y="985"/>
                  </a:lnTo>
                  <a:lnTo>
                    <a:pt x="137" y="948"/>
                  </a:lnTo>
                  <a:lnTo>
                    <a:pt x="82" y="901"/>
                  </a:lnTo>
                  <a:lnTo>
                    <a:pt x="137" y="882"/>
                  </a:lnTo>
                  <a:lnTo>
                    <a:pt x="146" y="863"/>
                  </a:lnTo>
                  <a:lnTo>
                    <a:pt x="164" y="845"/>
                  </a:lnTo>
                  <a:lnTo>
                    <a:pt x="164" y="779"/>
                  </a:lnTo>
                  <a:lnTo>
                    <a:pt x="155" y="760"/>
                  </a:lnTo>
                  <a:lnTo>
                    <a:pt x="137" y="741"/>
                  </a:lnTo>
                  <a:lnTo>
                    <a:pt x="82" y="723"/>
                  </a:lnTo>
                  <a:lnTo>
                    <a:pt x="64" y="723"/>
                  </a:lnTo>
                  <a:lnTo>
                    <a:pt x="27" y="741"/>
                  </a:lnTo>
                  <a:lnTo>
                    <a:pt x="9" y="760"/>
                  </a:lnTo>
                  <a:lnTo>
                    <a:pt x="0" y="788"/>
                  </a:lnTo>
                  <a:lnTo>
                    <a:pt x="0" y="816"/>
                  </a:lnTo>
                  <a:lnTo>
                    <a:pt x="18" y="891"/>
                  </a:lnTo>
                  <a:lnTo>
                    <a:pt x="64" y="957"/>
                  </a:lnTo>
                  <a:lnTo>
                    <a:pt x="137" y="1013"/>
                  </a:lnTo>
                  <a:lnTo>
                    <a:pt x="237" y="1042"/>
                  </a:lnTo>
                  <a:lnTo>
                    <a:pt x="337" y="1051"/>
                  </a:lnTo>
                  <a:lnTo>
                    <a:pt x="456" y="1032"/>
                  </a:lnTo>
                  <a:lnTo>
                    <a:pt x="547" y="995"/>
                  </a:lnTo>
                  <a:lnTo>
                    <a:pt x="629" y="929"/>
                  </a:lnTo>
                  <a:lnTo>
                    <a:pt x="674" y="845"/>
                  </a:lnTo>
                  <a:lnTo>
                    <a:pt x="693" y="760"/>
                  </a:lnTo>
                  <a:lnTo>
                    <a:pt x="674" y="666"/>
                  </a:lnTo>
                  <a:lnTo>
                    <a:pt x="620" y="591"/>
                  </a:lnTo>
                  <a:lnTo>
                    <a:pt x="538" y="526"/>
                  </a:lnTo>
                  <a:lnTo>
                    <a:pt x="428" y="479"/>
                  </a:lnTo>
                  <a:lnTo>
                    <a:pt x="529" y="422"/>
                  </a:lnTo>
                  <a:lnTo>
                    <a:pt x="592" y="357"/>
                  </a:lnTo>
                  <a:lnTo>
                    <a:pt x="629" y="282"/>
                  </a:lnTo>
                  <a:lnTo>
                    <a:pt x="647" y="216"/>
                  </a:lnTo>
                  <a:lnTo>
                    <a:pt x="620" y="132"/>
                  </a:lnTo>
                  <a:lnTo>
                    <a:pt x="556" y="57"/>
                  </a:lnTo>
                  <a:lnTo>
                    <a:pt x="456" y="19"/>
                  </a:lnTo>
                  <a:lnTo>
                    <a:pt x="337" y="0"/>
                  </a:lnTo>
                  <a:lnTo>
                    <a:pt x="219" y="19"/>
                  </a:lnTo>
                  <a:lnTo>
                    <a:pt x="128" y="57"/>
                  </a:lnTo>
                  <a:lnTo>
                    <a:pt x="73" y="122"/>
                  </a:lnTo>
                  <a:lnTo>
                    <a:pt x="45" y="207"/>
                  </a:lnTo>
                  <a:lnTo>
                    <a:pt x="45" y="235"/>
                  </a:lnTo>
                  <a:lnTo>
                    <a:pt x="82" y="272"/>
                  </a:lnTo>
                  <a:lnTo>
                    <a:pt x="100" y="282"/>
                  </a:lnTo>
                  <a:lnTo>
                    <a:pt x="128" y="291"/>
                  </a:lnTo>
                  <a:lnTo>
                    <a:pt x="155" y="282"/>
                  </a:lnTo>
                  <a:lnTo>
                    <a:pt x="182" y="263"/>
                  </a:lnTo>
                  <a:lnTo>
                    <a:pt x="200" y="207"/>
                  </a:lnTo>
                  <a:lnTo>
                    <a:pt x="182" y="150"/>
                  </a:lnTo>
                  <a:lnTo>
                    <a:pt x="155" y="132"/>
                  </a:lnTo>
                  <a:lnTo>
                    <a:pt x="128" y="132"/>
                  </a:lnTo>
                  <a:lnTo>
                    <a:pt x="191" y="75"/>
                  </a:lnTo>
                  <a:lnTo>
                    <a:pt x="264" y="47"/>
                  </a:lnTo>
                  <a:lnTo>
                    <a:pt x="337" y="47"/>
                  </a:lnTo>
                  <a:lnTo>
                    <a:pt x="392" y="57"/>
                  </a:lnTo>
                  <a:lnTo>
                    <a:pt x="446" y="75"/>
                  </a:lnTo>
                  <a:lnTo>
                    <a:pt x="483" y="132"/>
                  </a:lnTo>
                  <a:lnTo>
                    <a:pt x="501" y="216"/>
                  </a:lnTo>
                  <a:lnTo>
                    <a:pt x="483" y="310"/>
                  </a:lnTo>
                  <a:lnTo>
                    <a:pt x="437" y="394"/>
                  </a:lnTo>
                  <a:lnTo>
                    <a:pt x="392" y="441"/>
                  </a:lnTo>
                  <a:lnTo>
                    <a:pt x="337" y="451"/>
                  </a:lnTo>
                  <a:lnTo>
                    <a:pt x="273" y="460"/>
                  </a:lnTo>
                  <a:lnTo>
                    <a:pt x="237" y="460"/>
                  </a:lnTo>
                  <a:lnTo>
                    <a:pt x="228" y="469"/>
                  </a:lnTo>
                  <a:lnTo>
                    <a:pt x="210" y="469"/>
                  </a:lnTo>
                  <a:lnTo>
                    <a:pt x="210" y="497"/>
                  </a:lnTo>
                  <a:lnTo>
                    <a:pt x="219" y="507"/>
                  </a:lnTo>
                  <a:lnTo>
                    <a:pt x="246" y="507"/>
                  </a:lnTo>
                  <a:lnTo>
                    <a:pt x="32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5" name="Freeform 423"/>
            <p:cNvSpPr>
              <a:spLocks/>
            </p:cNvSpPr>
            <p:nvPr/>
          </p:nvSpPr>
          <p:spPr bwMode="auto">
            <a:xfrm>
              <a:off x="7430" y="3402"/>
              <a:ext cx="501" cy="2204"/>
            </a:xfrm>
            <a:custGeom>
              <a:avLst/>
              <a:gdLst/>
              <a:ahLst/>
              <a:cxnLst>
                <a:cxn ang="0">
                  <a:pos x="501" y="2176"/>
                </a:cxn>
                <a:cxn ang="0">
                  <a:pos x="501" y="2167"/>
                </a:cxn>
                <a:cxn ang="0">
                  <a:pos x="492" y="2167"/>
                </a:cxn>
                <a:cxn ang="0">
                  <a:pos x="483" y="2148"/>
                </a:cxn>
                <a:cxn ang="0">
                  <a:pos x="464" y="2129"/>
                </a:cxn>
                <a:cxn ang="0">
                  <a:pos x="346" y="1979"/>
                </a:cxn>
                <a:cxn ang="0">
                  <a:pos x="255" y="1810"/>
                </a:cxn>
                <a:cxn ang="0">
                  <a:pos x="191" y="1642"/>
                </a:cxn>
                <a:cxn ang="0">
                  <a:pos x="155" y="1454"/>
                </a:cxn>
                <a:cxn ang="0">
                  <a:pos x="136" y="1276"/>
                </a:cxn>
                <a:cxn ang="0">
                  <a:pos x="127" y="1097"/>
                </a:cxn>
                <a:cxn ang="0">
                  <a:pos x="136" y="872"/>
                </a:cxn>
                <a:cxn ang="0">
                  <a:pos x="173" y="647"/>
                </a:cxn>
                <a:cxn ang="0">
                  <a:pos x="237" y="431"/>
                </a:cxn>
                <a:cxn ang="0">
                  <a:pos x="337" y="234"/>
                </a:cxn>
                <a:cxn ang="0">
                  <a:pos x="474" y="56"/>
                </a:cxn>
                <a:cxn ang="0">
                  <a:pos x="492" y="37"/>
                </a:cxn>
                <a:cxn ang="0">
                  <a:pos x="492" y="28"/>
                </a:cxn>
                <a:cxn ang="0">
                  <a:pos x="501" y="28"/>
                </a:cxn>
                <a:cxn ang="0">
                  <a:pos x="501" y="9"/>
                </a:cxn>
                <a:cxn ang="0">
                  <a:pos x="492" y="0"/>
                </a:cxn>
                <a:cxn ang="0">
                  <a:pos x="474" y="0"/>
                </a:cxn>
                <a:cxn ang="0">
                  <a:pos x="455" y="9"/>
                </a:cxn>
                <a:cxn ang="0">
                  <a:pos x="410" y="47"/>
                </a:cxn>
                <a:cxn ang="0">
                  <a:pos x="346" y="112"/>
                </a:cxn>
                <a:cxn ang="0">
                  <a:pos x="273" y="197"/>
                </a:cxn>
                <a:cxn ang="0">
                  <a:pos x="200" y="300"/>
                </a:cxn>
                <a:cxn ang="0">
                  <a:pos x="136" y="431"/>
                </a:cxn>
                <a:cxn ang="0">
                  <a:pos x="54" y="666"/>
                </a:cxn>
                <a:cxn ang="0">
                  <a:pos x="9" y="900"/>
                </a:cxn>
                <a:cxn ang="0">
                  <a:pos x="0" y="1097"/>
                </a:cxn>
                <a:cxn ang="0">
                  <a:pos x="9" y="1248"/>
                </a:cxn>
                <a:cxn ang="0">
                  <a:pos x="27" y="1416"/>
                </a:cxn>
                <a:cxn ang="0">
                  <a:pos x="73" y="1595"/>
                </a:cxn>
                <a:cxn ang="0">
                  <a:pos x="145" y="1792"/>
                </a:cxn>
                <a:cxn ang="0">
                  <a:pos x="228" y="1932"/>
                </a:cxn>
                <a:cxn ang="0">
                  <a:pos x="310" y="2054"/>
                </a:cxn>
                <a:cxn ang="0">
                  <a:pos x="392" y="2139"/>
                </a:cxn>
                <a:cxn ang="0">
                  <a:pos x="446" y="2186"/>
                </a:cxn>
                <a:cxn ang="0">
                  <a:pos x="474" y="2204"/>
                </a:cxn>
                <a:cxn ang="0">
                  <a:pos x="492" y="2204"/>
                </a:cxn>
                <a:cxn ang="0">
                  <a:pos x="492" y="2195"/>
                </a:cxn>
                <a:cxn ang="0">
                  <a:pos x="501" y="2176"/>
                </a:cxn>
              </a:cxnLst>
              <a:rect l="0" t="0" r="r" b="b"/>
              <a:pathLst>
                <a:path w="501" h="2204">
                  <a:moveTo>
                    <a:pt x="501" y="2176"/>
                  </a:moveTo>
                  <a:lnTo>
                    <a:pt x="501" y="2167"/>
                  </a:lnTo>
                  <a:lnTo>
                    <a:pt x="492" y="2167"/>
                  </a:lnTo>
                  <a:lnTo>
                    <a:pt x="483" y="2148"/>
                  </a:lnTo>
                  <a:lnTo>
                    <a:pt x="464" y="2129"/>
                  </a:lnTo>
                  <a:lnTo>
                    <a:pt x="346" y="1979"/>
                  </a:lnTo>
                  <a:lnTo>
                    <a:pt x="255" y="1810"/>
                  </a:lnTo>
                  <a:lnTo>
                    <a:pt x="191" y="1642"/>
                  </a:lnTo>
                  <a:lnTo>
                    <a:pt x="155" y="1454"/>
                  </a:lnTo>
                  <a:lnTo>
                    <a:pt x="136" y="1276"/>
                  </a:lnTo>
                  <a:lnTo>
                    <a:pt x="127" y="1097"/>
                  </a:lnTo>
                  <a:lnTo>
                    <a:pt x="136" y="872"/>
                  </a:lnTo>
                  <a:lnTo>
                    <a:pt x="173" y="647"/>
                  </a:lnTo>
                  <a:lnTo>
                    <a:pt x="237" y="431"/>
                  </a:lnTo>
                  <a:lnTo>
                    <a:pt x="337" y="234"/>
                  </a:lnTo>
                  <a:lnTo>
                    <a:pt x="474" y="56"/>
                  </a:lnTo>
                  <a:lnTo>
                    <a:pt x="492" y="37"/>
                  </a:lnTo>
                  <a:lnTo>
                    <a:pt x="492" y="28"/>
                  </a:lnTo>
                  <a:lnTo>
                    <a:pt x="501" y="28"/>
                  </a:lnTo>
                  <a:lnTo>
                    <a:pt x="501" y="9"/>
                  </a:lnTo>
                  <a:lnTo>
                    <a:pt x="492" y="0"/>
                  </a:lnTo>
                  <a:lnTo>
                    <a:pt x="474" y="0"/>
                  </a:lnTo>
                  <a:lnTo>
                    <a:pt x="455" y="9"/>
                  </a:lnTo>
                  <a:lnTo>
                    <a:pt x="410" y="47"/>
                  </a:lnTo>
                  <a:lnTo>
                    <a:pt x="346" y="112"/>
                  </a:lnTo>
                  <a:lnTo>
                    <a:pt x="273" y="197"/>
                  </a:lnTo>
                  <a:lnTo>
                    <a:pt x="200" y="300"/>
                  </a:lnTo>
                  <a:lnTo>
                    <a:pt x="136" y="431"/>
                  </a:lnTo>
                  <a:lnTo>
                    <a:pt x="54" y="666"/>
                  </a:lnTo>
                  <a:lnTo>
                    <a:pt x="9" y="900"/>
                  </a:lnTo>
                  <a:lnTo>
                    <a:pt x="0" y="1097"/>
                  </a:lnTo>
                  <a:lnTo>
                    <a:pt x="9" y="1248"/>
                  </a:lnTo>
                  <a:lnTo>
                    <a:pt x="27" y="1416"/>
                  </a:lnTo>
                  <a:lnTo>
                    <a:pt x="73" y="1595"/>
                  </a:lnTo>
                  <a:lnTo>
                    <a:pt x="145" y="1792"/>
                  </a:lnTo>
                  <a:lnTo>
                    <a:pt x="228" y="1932"/>
                  </a:lnTo>
                  <a:lnTo>
                    <a:pt x="310" y="2054"/>
                  </a:lnTo>
                  <a:lnTo>
                    <a:pt x="392" y="2139"/>
                  </a:lnTo>
                  <a:lnTo>
                    <a:pt x="446" y="2186"/>
                  </a:lnTo>
                  <a:lnTo>
                    <a:pt x="474" y="2204"/>
                  </a:lnTo>
                  <a:lnTo>
                    <a:pt x="492" y="2204"/>
                  </a:lnTo>
                  <a:lnTo>
                    <a:pt x="492" y="2195"/>
                  </a:lnTo>
                  <a:lnTo>
                    <a:pt x="501" y="21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6" name="Freeform 424"/>
            <p:cNvSpPr>
              <a:spLocks/>
            </p:cNvSpPr>
            <p:nvPr/>
          </p:nvSpPr>
          <p:spPr bwMode="auto">
            <a:xfrm>
              <a:off x="8159" y="3589"/>
              <a:ext cx="856" cy="1511"/>
            </a:xfrm>
            <a:custGeom>
              <a:avLst/>
              <a:gdLst/>
              <a:ahLst/>
              <a:cxnLst>
                <a:cxn ang="0">
                  <a:pos x="838" y="873"/>
                </a:cxn>
                <a:cxn ang="0">
                  <a:pos x="692" y="629"/>
                </a:cxn>
                <a:cxn ang="0">
                  <a:pos x="446" y="535"/>
                </a:cxn>
                <a:cxn ang="0">
                  <a:pos x="255" y="591"/>
                </a:cxn>
                <a:cxn ang="0">
                  <a:pos x="173" y="226"/>
                </a:cxn>
                <a:cxn ang="0">
                  <a:pos x="355" y="254"/>
                </a:cxn>
                <a:cxn ang="0">
                  <a:pos x="583" y="197"/>
                </a:cxn>
                <a:cxn ang="0">
                  <a:pos x="720" y="94"/>
                </a:cxn>
                <a:cxn ang="0">
                  <a:pos x="774" y="19"/>
                </a:cxn>
                <a:cxn ang="0">
                  <a:pos x="765" y="0"/>
                </a:cxn>
                <a:cxn ang="0">
                  <a:pos x="665" y="29"/>
                </a:cxn>
                <a:cxn ang="0">
                  <a:pos x="437" y="66"/>
                </a:cxn>
                <a:cxn ang="0">
                  <a:pos x="155" y="10"/>
                </a:cxn>
                <a:cxn ang="0">
                  <a:pos x="118" y="0"/>
                </a:cxn>
                <a:cxn ang="0">
                  <a:pos x="109" y="751"/>
                </a:cxn>
                <a:cxn ang="0">
                  <a:pos x="155" y="760"/>
                </a:cxn>
                <a:cxn ang="0">
                  <a:pos x="164" y="742"/>
                </a:cxn>
                <a:cxn ang="0">
                  <a:pos x="282" y="629"/>
                </a:cxn>
                <a:cxn ang="0">
                  <a:pos x="446" y="591"/>
                </a:cxn>
                <a:cxn ang="0">
                  <a:pos x="574" y="648"/>
                </a:cxn>
                <a:cxn ang="0">
                  <a:pos x="629" y="732"/>
                </a:cxn>
                <a:cxn ang="0">
                  <a:pos x="665" y="1004"/>
                </a:cxn>
                <a:cxn ang="0">
                  <a:pos x="647" y="1201"/>
                </a:cxn>
                <a:cxn ang="0">
                  <a:pos x="556" y="1380"/>
                </a:cxn>
                <a:cxn ang="0">
                  <a:pos x="383" y="1455"/>
                </a:cxn>
                <a:cxn ang="0">
                  <a:pos x="182" y="1380"/>
                </a:cxn>
                <a:cxn ang="0">
                  <a:pos x="73" y="1201"/>
                </a:cxn>
                <a:cxn ang="0">
                  <a:pos x="109" y="1211"/>
                </a:cxn>
                <a:cxn ang="0">
                  <a:pos x="200" y="1154"/>
                </a:cxn>
                <a:cxn ang="0">
                  <a:pos x="209" y="1070"/>
                </a:cxn>
                <a:cxn ang="0">
                  <a:pos x="182" y="1023"/>
                </a:cxn>
                <a:cxn ang="0">
                  <a:pos x="136" y="995"/>
                </a:cxn>
                <a:cxn ang="0">
                  <a:pos x="45" y="1014"/>
                </a:cxn>
                <a:cxn ang="0">
                  <a:pos x="0" y="1079"/>
                </a:cxn>
                <a:cxn ang="0">
                  <a:pos x="18" y="1220"/>
                </a:cxn>
                <a:cxn ang="0">
                  <a:pos x="146" y="1426"/>
                </a:cxn>
                <a:cxn ang="0">
                  <a:pos x="392" y="1511"/>
                </a:cxn>
                <a:cxn ang="0">
                  <a:pos x="656" y="1417"/>
                </a:cxn>
                <a:cxn ang="0">
                  <a:pos x="829" y="1182"/>
                </a:cxn>
              </a:cxnLst>
              <a:rect l="0" t="0" r="r" b="b"/>
              <a:pathLst>
                <a:path w="856" h="1511">
                  <a:moveTo>
                    <a:pt x="856" y="1023"/>
                  </a:moveTo>
                  <a:lnTo>
                    <a:pt x="838" y="873"/>
                  </a:lnTo>
                  <a:lnTo>
                    <a:pt x="774" y="742"/>
                  </a:lnTo>
                  <a:lnTo>
                    <a:pt x="692" y="629"/>
                  </a:lnTo>
                  <a:lnTo>
                    <a:pt x="583" y="563"/>
                  </a:lnTo>
                  <a:lnTo>
                    <a:pt x="446" y="535"/>
                  </a:lnTo>
                  <a:lnTo>
                    <a:pt x="346" y="554"/>
                  </a:lnTo>
                  <a:lnTo>
                    <a:pt x="255" y="591"/>
                  </a:lnTo>
                  <a:lnTo>
                    <a:pt x="173" y="648"/>
                  </a:lnTo>
                  <a:lnTo>
                    <a:pt x="173" y="226"/>
                  </a:lnTo>
                  <a:lnTo>
                    <a:pt x="255" y="244"/>
                  </a:lnTo>
                  <a:lnTo>
                    <a:pt x="355" y="254"/>
                  </a:lnTo>
                  <a:lnTo>
                    <a:pt x="483" y="235"/>
                  </a:lnTo>
                  <a:lnTo>
                    <a:pt x="583" y="197"/>
                  </a:lnTo>
                  <a:lnTo>
                    <a:pt x="665" y="151"/>
                  </a:lnTo>
                  <a:lnTo>
                    <a:pt x="720" y="94"/>
                  </a:lnTo>
                  <a:lnTo>
                    <a:pt x="756" y="47"/>
                  </a:lnTo>
                  <a:lnTo>
                    <a:pt x="774" y="19"/>
                  </a:lnTo>
                  <a:lnTo>
                    <a:pt x="765" y="10"/>
                  </a:lnTo>
                  <a:lnTo>
                    <a:pt x="765" y="0"/>
                  </a:lnTo>
                  <a:lnTo>
                    <a:pt x="729" y="0"/>
                  </a:lnTo>
                  <a:lnTo>
                    <a:pt x="665" y="29"/>
                  </a:lnTo>
                  <a:lnTo>
                    <a:pt x="574" y="57"/>
                  </a:lnTo>
                  <a:lnTo>
                    <a:pt x="437" y="66"/>
                  </a:lnTo>
                  <a:lnTo>
                    <a:pt x="301" y="57"/>
                  </a:lnTo>
                  <a:lnTo>
                    <a:pt x="155" y="10"/>
                  </a:lnTo>
                  <a:lnTo>
                    <a:pt x="146" y="0"/>
                  </a:lnTo>
                  <a:lnTo>
                    <a:pt x="118" y="0"/>
                  </a:lnTo>
                  <a:lnTo>
                    <a:pt x="109" y="10"/>
                  </a:lnTo>
                  <a:lnTo>
                    <a:pt x="109" y="751"/>
                  </a:lnTo>
                  <a:lnTo>
                    <a:pt x="118" y="760"/>
                  </a:lnTo>
                  <a:lnTo>
                    <a:pt x="155" y="760"/>
                  </a:lnTo>
                  <a:lnTo>
                    <a:pt x="164" y="751"/>
                  </a:lnTo>
                  <a:lnTo>
                    <a:pt x="164" y="742"/>
                  </a:lnTo>
                  <a:lnTo>
                    <a:pt x="228" y="676"/>
                  </a:lnTo>
                  <a:lnTo>
                    <a:pt x="282" y="629"/>
                  </a:lnTo>
                  <a:lnTo>
                    <a:pt x="346" y="601"/>
                  </a:lnTo>
                  <a:lnTo>
                    <a:pt x="446" y="591"/>
                  </a:lnTo>
                  <a:lnTo>
                    <a:pt x="519" y="601"/>
                  </a:lnTo>
                  <a:lnTo>
                    <a:pt x="574" y="648"/>
                  </a:lnTo>
                  <a:lnTo>
                    <a:pt x="601" y="685"/>
                  </a:lnTo>
                  <a:lnTo>
                    <a:pt x="629" y="732"/>
                  </a:lnTo>
                  <a:lnTo>
                    <a:pt x="656" y="854"/>
                  </a:lnTo>
                  <a:lnTo>
                    <a:pt x="665" y="1004"/>
                  </a:lnTo>
                  <a:lnTo>
                    <a:pt x="665" y="1089"/>
                  </a:lnTo>
                  <a:lnTo>
                    <a:pt x="647" y="1201"/>
                  </a:lnTo>
                  <a:lnTo>
                    <a:pt x="610" y="1304"/>
                  </a:lnTo>
                  <a:lnTo>
                    <a:pt x="556" y="1380"/>
                  </a:lnTo>
                  <a:lnTo>
                    <a:pt x="474" y="1436"/>
                  </a:lnTo>
                  <a:lnTo>
                    <a:pt x="383" y="1455"/>
                  </a:lnTo>
                  <a:lnTo>
                    <a:pt x="273" y="1436"/>
                  </a:lnTo>
                  <a:lnTo>
                    <a:pt x="182" y="1380"/>
                  </a:lnTo>
                  <a:lnTo>
                    <a:pt x="109" y="1295"/>
                  </a:lnTo>
                  <a:lnTo>
                    <a:pt x="73" y="1201"/>
                  </a:lnTo>
                  <a:lnTo>
                    <a:pt x="91" y="1211"/>
                  </a:lnTo>
                  <a:lnTo>
                    <a:pt x="109" y="1211"/>
                  </a:lnTo>
                  <a:lnTo>
                    <a:pt x="164" y="1192"/>
                  </a:lnTo>
                  <a:lnTo>
                    <a:pt x="200" y="1154"/>
                  </a:lnTo>
                  <a:lnTo>
                    <a:pt x="209" y="1126"/>
                  </a:lnTo>
                  <a:lnTo>
                    <a:pt x="209" y="1070"/>
                  </a:lnTo>
                  <a:lnTo>
                    <a:pt x="200" y="1051"/>
                  </a:lnTo>
                  <a:lnTo>
                    <a:pt x="182" y="1023"/>
                  </a:lnTo>
                  <a:lnTo>
                    <a:pt x="164" y="1004"/>
                  </a:lnTo>
                  <a:lnTo>
                    <a:pt x="136" y="995"/>
                  </a:lnTo>
                  <a:lnTo>
                    <a:pt x="82" y="995"/>
                  </a:lnTo>
                  <a:lnTo>
                    <a:pt x="45" y="1014"/>
                  </a:lnTo>
                  <a:lnTo>
                    <a:pt x="9" y="1051"/>
                  </a:lnTo>
                  <a:lnTo>
                    <a:pt x="0" y="1079"/>
                  </a:lnTo>
                  <a:lnTo>
                    <a:pt x="0" y="1107"/>
                  </a:lnTo>
                  <a:lnTo>
                    <a:pt x="18" y="1220"/>
                  </a:lnTo>
                  <a:lnTo>
                    <a:pt x="64" y="1333"/>
                  </a:lnTo>
                  <a:lnTo>
                    <a:pt x="146" y="1426"/>
                  </a:lnTo>
                  <a:lnTo>
                    <a:pt x="255" y="1492"/>
                  </a:lnTo>
                  <a:lnTo>
                    <a:pt x="392" y="1511"/>
                  </a:lnTo>
                  <a:lnTo>
                    <a:pt x="537" y="1483"/>
                  </a:lnTo>
                  <a:lnTo>
                    <a:pt x="656" y="1417"/>
                  </a:lnTo>
                  <a:lnTo>
                    <a:pt x="765" y="1314"/>
                  </a:lnTo>
                  <a:lnTo>
                    <a:pt x="829" y="1182"/>
                  </a:lnTo>
                  <a:lnTo>
                    <a:pt x="856" y="10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7" name="Freeform 425"/>
            <p:cNvSpPr>
              <a:spLocks noEditPoints="1"/>
            </p:cNvSpPr>
            <p:nvPr/>
          </p:nvSpPr>
          <p:spPr bwMode="auto">
            <a:xfrm>
              <a:off x="9207" y="407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2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2" y="807"/>
                </a:cxn>
                <a:cxn ang="0">
                  <a:pos x="747" y="610"/>
                </a:cxn>
                <a:cxn ang="0">
                  <a:pos x="775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8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3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2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9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2" y="892"/>
                  </a:lnTo>
                  <a:lnTo>
                    <a:pt x="702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5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5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8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2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3" y="244"/>
                  </a:lnTo>
                  <a:lnTo>
                    <a:pt x="693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8" name="Freeform 426"/>
            <p:cNvSpPr>
              <a:spLocks/>
            </p:cNvSpPr>
            <p:nvPr/>
          </p:nvSpPr>
          <p:spPr bwMode="auto">
            <a:xfrm>
              <a:off x="10337" y="4696"/>
              <a:ext cx="911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09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8" y="620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4" y="535"/>
                </a:cxn>
                <a:cxn ang="0">
                  <a:pos x="702" y="470"/>
                </a:cxn>
                <a:cxn ang="0">
                  <a:pos x="747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8" y="10"/>
                </a:cxn>
                <a:cxn ang="0">
                  <a:pos x="73" y="38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4"/>
                </a:cxn>
                <a:cxn ang="0">
                  <a:pos x="46" y="235"/>
                </a:cxn>
                <a:cxn ang="0">
                  <a:pos x="118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1" h="695">
                  <a:moveTo>
                    <a:pt x="109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09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1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5" y="179"/>
                  </a:lnTo>
                  <a:lnTo>
                    <a:pt x="392" y="132"/>
                  </a:lnTo>
                  <a:lnTo>
                    <a:pt x="437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8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1" y="451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4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4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8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8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6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8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79" name="Freeform 427"/>
            <p:cNvSpPr>
              <a:spLocks/>
            </p:cNvSpPr>
            <p:nvPr/>
          </p:nvSpPr>
          <p:spPr bwMode="auto">
            <a:xfrm>
              <a:off x="11485" y="4950"/>
              <a:ext cx="1012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5" y="75"/>
                </a:cxn>
                <a:cxn ang="0">
                  <a:pos x="1003" y="56"/>
                </a:cxn>
                <a:cxn ang="0">
                  <a:pos x="1012" y="37"/>
                </a:cxn>
                <a:cxn ang="0">
                  <a:pos x="1012" y="19"/>
                </a:cxn>
                <a:cxn ang="0">
                  <a:pos x="994" y="9"/>
                </a:cxn>
                <a:cxn ang="0">
                  <a:pos x="985" y="0"/>
                </a:cxn>
                <a:cxn ang="0">
                  <a:pos x="28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8" y="75"/>
                </a:cxn>
                <a:cxn ang="0">
                  <a:pos x="55" y="75"/>
                </a:cxn>
                <a:cxn ang="0">
                  <a:pos x="957" y="75"/>
                </a:cxn>
              </a:cxnLst>
              <a:rect l="0" t="0" r="r" b="b"/>
              <a:pathLst>
                <a:path w="1012" h="75">
                  <a:moveTo>
                    <a:pt x="957" y="75"/>
                  </a:moveTo>
                  <a:lnTo>
                    <a:pt x="985" y="75"/>
                  </a:lnTo>
                  <a:lnTo>
                    <a:pt x="1003" y="56"/>
                  </a:lnTo>
                  <a:lnTo>
                    <a:pt x="1012" y="37"/>
                  </a:lnTo>
                  <a:lnTo>
                    <a:pt x="1012" y="19"/>
                  </a:lnTo>
                  <a:lnTo>
                    <a:pt x="994" y="9"/>
                  </a:lnTo>
                  <a:lnTo>
                    <a:pt x="985" y="0"/>
                  </a:lnTo>
                  <a:lnTo>
                    <a:pt x="28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8" y="75"/>
                  </a:lnTo>
                  <a:lnTo>
                    <a:pt x="55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0" name="Freeform 428"/>
            <p:cNvSpPr>
              <a:spLocks/>
            </p:cNvSpPr>
            <p:nvPr/>
          </p:nvSpPr>
          <p:spPr bwMode="auto">
            <a:xfrm>
              <a:off x="12825" y="4349"/>
              <a:ext cx="547" cy="1023"/>
            </a:xfrm>
            <a:custGeom>
              <a:avLst/>
              <a:gdLst/>
              <a:ahLst/>
              <a:cxnLst>
                <a:cxn ang="0">
                  <a:pos x="337" y="38"/>
                </a:cxn>
                <a:cxn ang="0">
                  <a:pos x="337" y="19"/>
                </a:cxn>
                <a:cxn ang="0">
                  <a:pos x="328" y="0"/>
                </a:cxn>
                <a:cxn ang="0">
                  <a:pos x="292" y="0"/>
                </a:cxn>
                <a:cxn ang="0">
                  <a:pos x="219" y="57"/>
                </a:cxn>
                <a:cxn ang="0">
                  <a:pos x="137" y="85"/>
                </a:cxn>
                <a:cxn ang="0">
                  <a:pos x="55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55" y="150"/>
                </a:cxn>
                <a:cxn ang="0">
                  <a:pos x="128" y="141"/>
                </a:cxn>
                <a:cxn ang="0">
                  <a:pos x="219" y="113"/>
                </a:cxn>
                <a:cxn ang="0">
                  <a:pos x="219" y="929"/>
                </a:cxn>
                <a:cxn ang="0">
                  <a:pos x="201" y="948"/>
                </a:cxn>
                <a:cxn ang="0">
                  <a:pos x="155" y="967"/>
                </a:cxn>
                <a:cxn ang="0">
                  <a:pos x="9" y="967"/>
                </a:cxn>
                <a:cxn ang="0">
                  <a:pos x="9" y="1023"/>
                </a:cxn>
                <a:cxn ang="0">
                  <a:pos x="137" y="1023"/>
                </a:cxn>
                <a:cxn ang="0">
                  <a:pos x="219" y="1014"/>
                </a:cxn>
                <a:cxn ang="0">
                  <a:pos x="328" y="1014"/>
                </a:cxn>
                <a:cxn ang="0">
                  <a:pos x="419" y="1023"/>
                </a:cxn>
                <a:cxn ang="0">
                  <a:pos x="547" y="1023"/>
                </a:cxn>
                <a:cxn ang="0">
                  <a:pos x="547" y="967"/>
                </a:cxn>
                <a:cxn ang="0">
                  <a:pos x="401" y="967"/>
                </a:cxn>
                <a:cxn ang="0">
                  <a:pos x="356" y="948"/>
                </a:cxn>
                <a:cxn ang="0">
                  <a:pos x="337" y="929"/>
                </a:cxn>
                <a:cxn ang="0">
                  <a:pos x="337" y="901"/>
                </a:cxn>
                <a:cxn ang="0">
                  <a:pos x="337" y="38"/>
                </a:cxn>
              </a:cxnLst>
              <a:rect l="0" t="0" r="r" b="b"/>
              <a:pathLst>
                <a:path w="547" h="1023">
                  <a:moveTo>
                    <a:pt x="337" y="38"/>
                  </a:moveTo>
                  <a:lnTo>
                    <a:pt x="337" y="19"/>
                  </a:lnTo>
                  <a:lnTo>
                    <a:pt x="328" y="0"/>
                  </a:lnTo>
                  <a:lnTo>
                    <a:pt x="292" y="0"/>
                  </a:lnTo>
                  <a:lnTo>
                    <a:pt x="219" y="57"/>
                  </a:lnTo>
                  <a:lnTo>
                    <a:pt x="137" y="85"/>
                  </a:lnTo>
                  <a:lnTo>
                    <a:pt x="55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55" y="150"/>
                  </a:lnTo>
                  <a:lnTo>
                    <a:pt x="128" y="141"/>
                  </a:lnTo>
                  <a:lnTo>
                    <a:pt x="219" y="113"/>
                  </a:lnTo>
                  <a:lnTo>
                    <a:pt x="219" y="929"/>
                  </a:lnTo>
                  <a:lnTo>
                    <a:pt x="201" y="948"/>
                  </a:lnTo>
                  <a:lnTo>
                    <a:pt x="155" y="967"/>
                  </a:lnTo>
                  <a:lnTo>
                    <a:pt x="9" y="967"/>
                  </a:lnTo>
                  <a:lnTo>
                    <a:pt x="9" y="1023"/>
                  </a:lnTo>
                  <a:lnTo>
                    <a:pt x="137" y="1023"/>
                  </a:lnTo>
                  <a:lnTo>
                    <a:pt x="219" y="1014"/>
                  </a:lnTo>
                  <a:lnTo>
                    <a:pt x="328" y="1014"/>
                  </a:lnTo>
                  <a:lnTo>
                    <a:pt x="419" y="1023"/>
                  </a:lnTo>
                  <a:lnTo>
                    <a:pt x="547" y="1023"/>
                  </a:lnTo>
                  <a:lnTo>
                    <a:pt x="547" y="967"/>
                  </a:lnTo>
                  <a:lnTo>
                    <a:pt x="401" y="967"/>
                  </a:lnTo>
                  <a:lnTo>
                    <a:pt x="356" y="948"/>
                  </a:lnTo>
                  <a:lnTo>
                    <a:pt x="337" y="929"/>
                  </a:lnTo>
                  <a:lnTo>
                    <a:pt x="337" y="901"/>
                  </a:lnTo>
                  <a:lnTo>
                    <a:pt x="337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1" name="Freeform 429"/>
            <p:cNvSpPr>
              <a:spLocks/>
            </p:cNvSpPr>
            <p:nvPr/>
          </p:nvSpPr>
          <p:spPr bwMode="auto">
            <a:xfrm>
              <a:off x="14247" y="4462"/>
              <a:ext cx="1312" cy="84"/>
            </a:xfrm>
            <a:custGeom>
              <a:avLst/>
              <a:gdLst/>
              <a:ahLst/>
              <a:cxnLst>
                <a:cxn ang="0">
                  <a:pos x="1239" y="84"/>
                </a:cxn>
                <a:cxn ang="0">
                  <a:pos x="1276" y="84"/>
                </a:cxn>
                <a:cxn ang="0">
                  <a:pos x="1285" y="75"/>
                </a:cxn>
                <a:cxn ang="0">
                  <a:pos x="1303" y="75"/>
                </a:cxn>
                <a:cxn ang="0">
                  <a:pos x="1312" y="56"/>
                </a:cxn>
                <a:cxn ang="0">
                  <a:pos x="1312" y="19"/>
                </a:cxn>
                <a:cxn ang="0">
                  <a:pos x="1303" y="9"/>
                </a:cxn>
                <a:cxn ang="0">
                  <a:pos x="1285" y="0"/>
                </a:cxn>
                <a:cxn ang="0">
                  <a:pos x="27" y="0"/>
                </a:cxn>
                <a:cxn ang="0">
                  <a:pos x="9" y="19"/>
                </a:cxn>
                <a:cxn ang="0">
                  <a:pos x="0" y="37"/>
                </a:cxn>
                <a:cxn ang="0">
                  <a:pos x="18" y="75"/>
                </a:cxn>
                <a:cxn ang="0">
                  <a:pos x="27" y="75"/>
                </a:cxn>
                <a:cxn ang="0">
                  <a:pos x="45" y="84"/>
                </a:cxn>
                <a:cxn ang="0">
                  <a:pos x="73" y="84"/>
                </a:cxn>
                <a:cxn ang="0">
                  <a:pos x="1239" y="84"/>
                </a:cxn>
              </a:cxnLst>
              <a:rect l="0" t="0" r="r" b="b"/>
              <a:pathLst>
                <a:path w="1312" h="84">
                  <a:moveTo>
                    <a:pt x="1239" y="84"/>
                  </a:moveTo>
                  <a:lnTo>
                    <a:pt x="1276" y="84"/>
                  </a:lnTo>
                  <a:lnTo>
                    <a:pt x="1285" y="75"/>
                  </a:lnTo>
                  <a:lnTo>
                    <a:pt x="1303" y="75"/>
                  </a:lnTo>
                  <a:lnTo>
                    <a:pt x="1312" y="56"/>
                  </a:lnTo>
                  <a:lnTo>
                    <a:pt x="1312" y="19"/>
                  </a:lnTo>
                  <a:lnTo>
                    <a:pt x="1303" y="9"/>
                  </a:lnTo>
                  <a:lnTo>
                    <a:pt x="1285" y="0"/>
                  </a:lnTo>
                  <a:lnTo>
                    <a:pt x="27" y="0"/>
                  </a:lnTo>
                  <a:lnTo>
                    <a:pt x="9" y="19"/>
                  </a:lnTo>
                  <a:lnTo>
                    <a:pt x="0" y="37"/>
                  </a:lnTo>
                  <a:lnTo>
                    <a:pt x="18" y="75"/>
                  </a:lnTo>
                  <a:lnTo>
                    <a:pt x="27" y="75"/>
                  </a:lnTo>
                  <a:lnTo>
                    <a:pt x="45" y="84"/>
                  </a:lnTo>
                  <a:lnTo>
                    <a:pt x="73" y="84"/>
                  </a:lnTo>
                  <a:lnTo>
                    <a:pt x="1239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2" name="Freeform 430"/>
            <p:cNvSpPr>
              <a:spLocks noEditPoints="1"/>
            </p:cNvSpPr>
            <p:nvPr/>
          </p:nvSpPr>
          <p:spPr bwMode="auto">
            <a:xfrm>
              <a:off x="16297" y="3589"/>
              <a:ext cx="885" cy="1511"/>
            </a:xfrm>
            <a:custGeom>
              <a:avLst/>
              <a:gdLst/>
              <a:ahLst/>
              <a:cxnLst>
                <a:cxn ang="0">
                  <a:pos x="183" y="394"/>
                </a:cxn>
                <a:cxn ang="0">
                  <a:pos x="155" y="282"/>
                </a:cxn>
                <a:cxn ang="0">
                  <a:pos x="237" y="113"/>
                </a:cxn>
                <a:cxn ang="0">
                  <a:pos x="438" y="47"/>
                </a:cxn>
                <a:cxn ang="0">
                  <a:pos x="648" y="132"/>
                </a:cxn>
                <a:cxn ang="0">
                  <a:pos x="739" y="329"/>
                </a:cxn>
                <a:cxn ang="0">
                  <a:pos x="638" y="545"/>
                </a:cxn>
                <a:cxn ang="0">
                  <a:pos x="256" y="460"/>
                </a:cxn>
                <a:cxn ang="0">
                  <a:pos x="675" y="601"/>
                </a:cxn>
                <a:cxn ang="0">
                  <a:pos x="812" y="432"/>
                </a:cxn>
                <a:cxn ang="0">
                  <a:pos x="812" y="216"/>
                </a:cxn>
                <a:cxn ang="0">
                  <a:pos x="666" y="57"/>
                </a:cxn>
                <a:cxn ang="0">
                  <a:pos x="447" y="0"/>
                </a:cxn>
                <a:cxn ang="0">
                  <a:pos x="219" y="66"/>
                </a:cxn>
                <a:cxn ang="0">
                  <a:pos x="73" y="244"/>
                </a:cxn>
                <a:cxn ang="0">
                  <a:pos x="64" y="423"/>
                </a:cxn>
                <a:cxn ang="0">
                  <a:pos x="155" y="610"/>
                </a:cxn>
                <a:cxn ang="0">
                  <a:pos x="247" y="685"/>
                </a:cxn>
                <a:cxn ang="0">
                  <a:pos x="228" y="770"/>
                </a:cxn>
                <a:cxn ang="0">
                  <a:pos x="73" y="910"/>
                </a:cxn>
                <a:cxn ang="0">
                  <a:pos x="0" y="1136"/>
                </a:cxn>
                <a:cxn ang="0">
                  <a:pos x="92" y="1370"/>
                </a:cxn>
                <a:cxn ang="0">
                  <a:pos x="310" y="1492"/>
                </a:cxn>
                <a:cxn ang="0">
                  <a:pos x="584" y="1492"/>
                </a:cxn>
                <a:cxn ang="0">
                  <a:pos x="802" y="1342"/>
                </a:cxn>
                <a:cxn ang="0">
                  <a:pos x="885" y="1089"/>
                </a:cxn>
                <a:cxn ang="0">
                  <a:pos x="848" y="920"/>
                </a:cxn>
                <a:cxn ang="0">
                  <a:pos x="748" y="788"/>
                </a:cxn>
                <a:cxn ang="0">
                  <a:pos x="575" y="667"/>
                </a:cxn>
                <a:cxn ang="0">
                  <a:pos x="429" y="807"/>
                </a:cxn>
                <a:cxn ang="0">
                  <a:pos x="620" y="929"/>
                </a:cxn>
                <a:cxn ang="0">
                  <a:pos x="720" y="1014"/>
                </a:cxn>
                <a:cxn ang="0">
                  <a:pos x="784" y="1173"/>
                </a:cxn>
                <a:cxn ang="0">
                  <a:pos x="711" y="1342"/>
                </a:cxn>
                <a:cxn ang="0">
                  <a:pos x="547" y="1436"/>
                </a:cxn>
                <a:cxn ang="0">
                  <a:pos x="338" y="1436"/>
                </a:cxn>
                <a:cxn ang="0">
                  <a:pos x="174" y="1323"/>
                </a:cxn>
                <a:cxn ang="0">
                  <a:pos x="110" y="1136"/>
                </a:cxn>
                <a:cxn ang="0">
                  <a:pos x="165" y="939"/>
                </a:cxn>
                <a:cxn ang="0">
                  <a:pos x="356" y="760"/>
                </a:cxn>
              </a:cxnLst>
              <a:rect l="0" t="0" r="r" b="b"/>
              <a:pathLst>
                <a:path w="885" h="1511">
                  <a:moveTo>
                    <a:pt x="256" y="460"/>
                  </a:moveTo>
                  <a:lnTo>
                    <a:pt x="183" y="394"/>
                  </a:lnTo>
                  <a:lnTo>
                    <a:pt x="155" y="329"/>
                  </a:lnTo>
                  <a:lnTo>
                    <a:pt x="155" y="282"/>
                  </a:lnTo>
                  <a:lnTo>
                    <a:pt x="174" y="188"/>
                  </a:lnTo>
                  <a:lnTo>
                    <a:pt x="237" y="113"/>
                  </a:lnTo>
                  <a:lnTo>
                    <a:pt x="329" y="66"/>
                  </a:lnTo>
                  <a:lnTo>
                    <a:pt x="438" y="47"/>
                  </a:lnTo>
                  <a:lnTo>
                    <a:pt x="556" y="66"/>
                  </a:lnTo>
                  <a:lnTo>
                    <a:pt x="648" y="132"/>
                  </a:lnTo>
                  <a:lnTo>
                    <a:pt x="711" y="216"/>
                  </a:lnTo>
                  <a:lnTo>
                    <a:pt x="739" y="329"/>
                  </a:lnTo>
                  <a:lnTo>
                    <a:pt x="711" y="441"/>
                  </a:lnTo>
                  <a:lnTo>
                    <a:pt x="638" y="545"/>
                  </a:lnTo>
                  <a:lnTo>
                    <a:pt x="520" y="629"/>
                  </a:lnTo>
                  <a:lnTo>
                    <a:pt x="256" y="460"/>
                  </a:lnTo>
                  <a:close/>
                  <a:moveTo>
                    <a:pt x="575" y="667"/>
                  </a:moveTo>
                  <a:lnTo>
                    <a:pt x="675" y="601"/>
                  </a:lnTo>
                  <a:lnTo>
                    <a:pt x="757" y="516"/>
                  </a:lnTo>
                  <a:lnTo>
                    <a:pt x="812" y="432"/>
                  </a:lnTo>
                  <a:lnTo>
                    <a:pt x="830" y="329"/>
                  </a:lnTo>
                  <a:lnTo>
                    <a:pt x="812" y="216"/>
                  </a:lnTo>
                  <a:lnTo>
                    <a:pt x="748" y="122"/>
                  </a:lnTo>
                  <a:lnTo>
                    <a:pt x="666" y="57"/>
                  </a:lnTo>
                  <a:lnTo>
                    <a:pt x="556" y="10"/>
                  </a:lnTo>
                  <a:lnTo>
                    <a:pt x="447" y="0"/>
                  </a:lnTo>
                  <a:lnTo>
                    <a:pt x="319" y="19"/>
                  </a:lnTo>
                  <a:lnTo>
                    <a:pt x="219" y="66"/>
                  </a:lnTo>
                  <a:lnTo>
                    <a:pt x="128" y="151"/>
                  </a:lnTo>
                  <a:lnTo>
                    <a:pt x="73" y="244"/>
                  </a:lnTo>
                  <a:lnTo>
                    <a:pt x="55" y="366"/>
                  </a:lnTo>
                  <a:lnTo>
                    <a:pt x="64" y="423"/>
                  </a:lnTo>
                  <a:lnTo>
                    <a:pt x="83" y="507"/>
                  </a:lnTo>
                  <a:lnTo>
                    <a:pt x="155" y="610"/>
                  </a:lnTo>
                  <a:lnTo>
                    <a:pt x="192" y="638"/>
                  </a:lnTo>
                  <a:lnTo>
                    <a:pt x="247" y="685"/>
                  </a:lnTo>
                  <a:lnTo>
                    <a:pt x="310" y="723"/>
                  </a:lnTo>
                  <a:lnTo>
                    <a:pt x="228" y="770"/>
                  </a:lnTo>
                  <a:lnTo>
                    <a:pt x="146" y="835"/>
                  </a:lnTo>
                  <a:lnTo>
                    <a:pt x="73" y="910"/>
                  </a:lnTo>
                  <a:lnTo>
                    <a:pt x="19" y="1014"/>
                  </a:lnTo>
                  <a:lnTo>
                    <a:pt x="0" y="1136"/>
                  </a:lnTo>
                  <a:lnTo>
                    <a:pt x="28" y="1267"/>
                  </a:lnTo>
                  <a:lnTo>
                    <a:pt x="92" y="1370"/>
                  </a:lnTo>
                  <a:lnTo>
                    <a:pt x="192" y="1445"/>
                  </a:lnTo>
                  <a:lnTo>
                    <a:pt x="310" y="1492"/>
                  </a:lnTo>
                  <a:lnTo>
                    <a:pt x="438" y="1511"/>
                  </a:lnTo>
                  <a:lnTo>
                    <a:pt x="584" y="1492"/>
                  </a:lnTo>
                  <a:lnTo>
                    <a:pt x="702" y="1436"/>
                  </a:lnTo>
                  <a:lnTo>
                    <a:pt x="802" y="1342"/>
                  </a:lnTo>
                  <a:lnTo>
                    <a:pt x="866" y="1229"/>
                  </a:lnTo>
                  <a:lnTo>
                    <a:pt x="885" y="1089"/>
                  </a:lnTo>
                  <a:lnTo>
                    <a:pt x="875" y="1004"/>
                  </a:lnTo>
                  <a:lnTo>
                    <a:pt x="848" y="920"/>
                  </a:lnTo>
                  <a:lnTo>
                    <a:pt x="784" y="826"/>
                  </a:lnTo>
                  <a:lnTo>
                    <a:pt x="748" y="788"/>
                  </a:lnTo>
                  <a:lnTo>
                    <a:pt x="711" y="760"/>
                  </a:lnTo>
                  <a:lnTo>
                    <a:pt x="575" y="667"/>
                  </a:lnTo>
                  <a:close/>
                  <a:moveTo>
                    <a:pt x="356" y="760"/>
                  </a:moveTo>
                  <a:lnTo>
                    <a:pt x="429" y="807"/>
                  </a:lnTo>
                  <a:lnTo>
                    <a:pt x="520" y="864"/>
                  </a:lnTo>
                  <a:lnTo>
                    <a:pt x="620" y="929"/>
                  </a:lnTo>
                  <a:lnTo>
                    <a:pt x="675" y="967"/>
                  </a:lnTo>
                  <a:lnTo>
                    <a:pt x="720" y="1014"/>
                  </a:lnTo>
                  <a:lnTo>
                    <a:pt x="766" y="1089"/>
                  </a:lnTo>
                  <a:lnTo>
                    <a:pt x="784" y="1173"/>
                  </a:lnTo>
                  <a:lnTo>
                    <a:pt x="766" y="1267"/>
                  </a:lnTo>
                  <a:lnTo>
                    <a:pt x="711" y="1342"/>
                  </a:lnTo>
                  <a:lnTo>
                    <a:pt x="638" y="1398"/>
                  </a:lnTo>
                  <a:lnTo>
                    <a:pt x="547" y="1436"/>
                  </a:lnTo>
                  <a:lnTo>
                    <a:pt x="447" y="1455"/>
                  </a:lnTo>
                  <a:lnTo>
                    <a:pt x="338" y="1436"/>
                  </a:lnTo>
                  <a:lnTo>
                    <a:pt x="247" y="1389"/>
                  </a:lnTo>
                  <a:lnTo>
                    <a:pt x="174" y="1323"/>
                  </a:lnTo>
                  <a:lnTo>
                    <a:pt x="128" y="1239"/>
                  </a:lnTo>
                  <a:lnTo>
                    <a:pt x="110" y="1136"/>
                  </a:lnTo>
                  <a:lnTo>
                    <a:pt x="119" y="1032"/>
                  </a:lnTo>
                  <a:lnTo>
                    <a:pt x="165" y="939"/>
                  </a:lnTo>
                  <a:lnTo>
                    <a:pt x="237" y="845"/>
                  </a:lnTo>
                  <a:lnTo>
                    <a:pt x="356" y="7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3" name="Freeform 431"/>
            <p:cNvSpPr>
              <a:spLocks noEditPoints="1"/>
            </p:cNvSpPr>
            <p:nvPr/>
          </p:nvSpPr>
          <p:spPr bwMode="auto">
            <a:xfrm>
              <a:off x="17355" y="407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1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1" y="807"/>
                </a:cxn>
                <a:cxn ang="0">
                  <a:pos x="747" y="610"/>
                </a:cxn>
                <a:cxn ang="0">
                  <a:pos x="774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7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2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1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8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1" y="892"/>
                  </a:lnTo>
                  <a:lnTo>
                    <a:pt x="701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4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4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7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1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2" y="244"/>
                  </a:lnTo>
                  <a:lnTo>
                    <a:pt x="692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4" name="Freeform 432"/>
            <p:cNvSpPr>
              <a:spLocks/>
            </p:cNvSpPr>
            <p:nvPr/>
          </p:nvSpPr>
          <p:spPr bwMode="auto">
            <a:xfrm>
              <a:off x="18503" y="4696"/>
              <a:ext cx="911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09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4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5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5" y="620"/>
                </a:cxn>
                <a:cxn ang="0">
                  <a:pos x="674" y="535"/>
                </a:cxn>
                <a:cxn ang="0">
                  <a:pos x="702" y="470"/>
                </a:cxn>
                <a:cxn ang="0">
                  <a:pos x="747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1" h="695">
                  <a:moveTo>
                    <a:pt x="109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09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1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4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5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5" y="113"/>
                  </a:lnTo>
                  <a:lnTo>
                    <a:pt x="665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9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1" y="451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4" y="629"/>
                  </a:lnTo>
                  <a:lnTo>
                    <a:pt x="665" y="620"/>
                  </a:lnTo>
                  <a:lnTo>
                    <a:pt x="665" y="554"/>
                  </a:lnTo>
                  <a:lnTo>
                    <a:pt x="674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8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4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6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5" name="Freeform 433"/>
            <p:cNvSpPr>
              <a:spLocks/>
            </p:cNvSpPr>
            <p:nvPr/>
          </p:nvSpPr>
          <p:spPr bwMode="auto">
            <a:xfrm>
              <a:off x="19651" y="4950"/>
              <a:ext cx="1012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5" y="75"/>
                </a:cxn>
                <a:cxn ang="0">
                  <a:pos x="1003" y="56"/>
                </a:cxn>
                <a:cxn ang="0">
                  <a:pos x="1012" y="37"/>
                </a:cxn>
                <a:cxn ang="0">
                  <a:pos x="1012" y="19"/>
                </a:cxn>
                <a:cxn ang="0">
                  <a:pos x="994" y="9"/>
                </a:cxn>
                <a:cxn ang="0">
                  <a:pos x="985" y="0"/>
                </a:cxn>
                <a:cxn ang="0">
                  <a:pos x="28" y="0"/>
                </a:cxn>
                <a:cxn ang="0">
                  <a:pos x="10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28" y="75"/>
                </a:cxn>
                <a:cxn ang="0">
                  <a:pos x="55" y="75"/>
                </a:cxn>
                <a:cxn ang="0">
                  <a:pos x="957" y="75"/>
                </a:cxn>
              </a:cxnLst>
              <a:rect l="0" t="0" r="r" b="b"/>
              <a:pathLst>
                <a:path w="1012" h="75">
                  <a:moveTo>
                    <a:pt x="957" y="75"/>
                  </a:moveTo>
                  <a:lnTo>
                    <a:pt x="985" y="75"/>
                  </a:lnTo>
                  <a:lnTo>
                    <a:pt x="1003" y="56"/>
                  </a:lnTo>
                  <a:lnTo>
                    <a:pt x="1012" y="37"/>
                  </a:lnTo>
                  <a:lnTo>
                    <a:pt x="1012" y="19"/>
                  </a:lnTo>
                  <a:lnTo>
                    <a:pt x="994" y="9"/>
                  </a:lnTo>
                  <a:lnTo>
                    <a:pt x="985" y="0"/>
                  </a:lnTo>
                  <a:lnTo>
                    <a:pt x="28" y="0"/>
                  </a:lnTo>
                  <a:lnTo>
                    <a:pt x="10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10" y="65"/>
                  </a:lnTo>
                  <a:lnTo>
                    <a:pt x="28" y="75"/>
                  </a:lnTo>
                  <a:lnTo>
                    <a:pt x="55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6" name="Freeform 434"/>
            <p:cNvSpPr>
              <a:spLocks/>
            </p:cNvSpPr>
            <p:nvPr/>
          </p:nvSpPr>
          <p:spPr bwMode="auto">
            <a:xfrm>
              <a:off x="20918" y="4349"/>
              <a:ext cx="666" cy="1023"/>
            </a:xfrm>
            <a:custGeom>
              <a:avLst/>
              <a:gdLst/>
              <a:ahLst/>
              <a:cxnLst>
                <a:cxn ang="0">
                  <a:pos x="666" y="741"/>
                </a:cxn>
                <a:cxn ang="0">
                  <a:pos x="611" y="741"/>
                </a:cxn>
                <a:cxn ang="0">
                  <a:pos x="611" y="760"/>
                </a:cxn>
                <a:cxn ang="0">
                  <a:pos x="602" y="788"/>
                </a:cxn>
                <a:cxn ang="0">
                  <a:pos x="602" y="817"/>
                </a:cxn>
                <a:cxn ang="0">
                  <a:pos x="584" y="873"/>
                </a:cxn>
                <a:cxn ang="0">
                  <a:pos x="574" y="882"/>
                </a:cxn>
                <a:cxn ang="0">
                  <a:pos x="547" y="892"/>
                </a:cxn>
                <a:cxn ang="0">
                  <a:pos x="155" y="892"/>
                </a:cxn>
                <a:cxn ang="0">
                  <a:pos x="237" y="817"/>
                </a:cxn>
                <a:cxn ang="0">
                  <a:pos x="301" y="760"/>
                </a:cxn>
                <a:cxn ang="0">
                  <a:pos x="356" y="713"/>
                </a:cxn>
                <a:cxn ang="0">
                  <a:pos x="401" y="676"/>
                </a:cxn>
                <a:cxn ang="0">
                  <a:pos x="456" y="629"/>
                </a:cxn>
                <a:cxn ang="0">
                  <a:pos x="538" y="563"/>
                </a:cxn>
                <a:cxn ang="0">
                  <a:pos x="602" y="488"/>
                </a:cxn>
                <a:cxn ang="0">
                  <a:pos x="647" y="404"/>
                </a:cxn>
                <a:cxn ang="0">
                  <a:pos x="666" y="301"/>
                </a:cxn>
                <a:cxn ang="0">
                  <a:pos x="647" y="197"/>
                </a:cxn>
                <a:cxn ang="0">
                  <a:pos x="602" y="113"/>
                </a:cxn>
                <a:cxn ang="0">
                  <a:pos x="520" y="47"/>
                </a:cxn>
                <a:cxn ang="0">
                  <a:pos x="429" y="10"/>
                </a:cxn>
                <a:cxn ang="0">
                  <a:pos x="319" y="0"/>
                </a:cxn>
                <a:cxn ang="0">
                  <a:pos x="210" y="19"/>
                </a:cxn>
                <a:cxn ang="0">
                  <a:pos x="128" y="57"/>
                </a:cxn>
                <a:cxn ang="0">
                  <a:pos x="64" y="113"/>
                </a:cxn>
                <a:cxn ang="0">
                  <a:pos x="18" y="188"/>
                </a:cxn>
                <a:cxn ang="0">
                  <a:pos x="0" y="272"/>
                </a:cxn>
                <a:cxn ang="0">
                  <a:pos x="18" y="329"/>
                </a:cxn>
                <a:cxn ang="0">
                  <a:pos x="28" y="338"/>
                </a:cxn>
                <a:cxn ang="0">
                  <a:pos x="64" y="357"/>
                </a:cxn>
                <a:cxn ang="0">
                  <a:pos x="100" y="357"/>
                </a:cxn>
                <a:cxn ang="0">
                  <a:pos x="128" y="347"/>
                </a:cxn>
                <a:cxn ang="0">
                  <a:pos x="146" y="329"/>
                </a:cxn>
                <a:cxn ang="0">
                  <a:pos x="155" y="310"/>
                </a:cxn>
                <a:cxn ang="0">
                  <a:pos x="164" y="282"/>
                </a:cxn>
                <a:cxn ang="0">
                  <a:pos x="164" y="263"/>
                </a:cxn>
                <a:cxn ang="0">
                  <a:pos x="155" y="254"/>
                </a:cxn>
                <a:cxn ang="0">
                  <a:pos x="155" y="235"/>
                </a:cxn>
                <a:cxn ang="0">
                  <a:pos x="128" y="207"/>
                </a:cxn>
                <a:cxn ang="0">
                  <a:pos x="100" y="197"/>
                </a:cxn>
                <a:cxn ang="0">
                  <a:pos x="73" y="197"/>
                </a:cxn>
                <a:cxn ang="0">
                  <a:pos x="119" y="132"/>
                </a:cxn>
                <a:cxn ang="0">
                  <a:pos x="173" y="85"/>
                </a:cxn>
                <a:cxn ang="0">
                  <a:pos x="237" y="66"/>
                </a:cxn>
                <a:cxn ang="0">
                  <a:pos x="292" y="57"/>
                </a:cxn>
                <a:cxn ang="0">
                  <a:pos x="392" y="75"/>
                </a:cxn>
                <a:cxn ang="0">
                  <a:pos x="465" y="132"/>
                </a:cxn>
                <a:cxn ang="0">
                  <a:pos x="501" y="207"/>
                </a:cxn>
                <a:cxn ang="0">
                  <a:pos x="520" y="301"/>
                </a:cxn>
                <a:cxn ang="0">
                  <a:pos x="501" y="394"/>
                </a:cxn>
                <a:cxn ang="0">
                  <a:pos x="465" y="479"/>
                </a:cxn>
                <a:cxn ang="0">
                  <a:pos x="419" y="544"/>
                </a:cxn>
                <a:cxn ang="0">
                  <a:pos x="383" y="591"/>
                </a:cxn>
                <a:cxn ang="0">
                  <a:pos x="9" y="976"/>
                </a:cxn>
                <a:cxn ang="0">
                  <a:pos x="9" y="985"/>
                </a:cxn>
                <a:cxn ang="0">
                  <a:pos x="0" y="995"/>
                </a:cxn>
                <a:cxn ang="0">
                  <a:pos x="0" y="1023"/>
                </a:cxn>
                <a:cxn ang="0">
                  <a:pos x="620" y="1023"/>
                </a:cxn>
                <a:cxn ang="0">
                  <a:pos x="666" y="741"/>
                </a:cxn>
              </a:cxnLst>
              <a:rect l="0" t="0" r="r" b="b"/>
              <a:pathLst>
                <a:path w="666" h="1023">
                  <a:moveTo>
                    <a:pt x="666" y="741"/>
                  </a:moveTo>
                  <a:lnTo>
                    <a:pt x="611" y="741"/>
                  </a:lnTo>
                  <a:lnTo>
                    <a:pt x="611" y="760"/>
                  </a:lnTo>
                  <a:lnTo>
                    <a:pt x="602" y="788"/>
                  </a:lnTo>
                  <a:lnTo>
                    <a:pt x="602" y="817"/>
                  </a:lnTo>
                  <a:lnTo>
                    <a:pt x="584" y="873"/>
                  </a:lnTo>
                  <a:lnTo>
                    <a:pt x="574" y="882"/>
                  </a:lnTo>
                  <a:lnTo>
                    <a:pt x="547" y="892"/>
                  </a:lnTo>
                  <a:lnTo>
                    <a:pt x="155" y="892"/>
                  </a:lnTo>
                  <a:lnTo>
                    <a:pt x="237" y="817"/>
                  </a:lnTo>
                  <a:lnTo>
                    <a:pt x="301" y="760"/>
                  </a:lnTo>
                  <a:lnTo>
                    <a:pt x="356" y="713"/>
                  </a:lnTo>
                  <a:lnTo>
                    <a:pt x="401" y="676"/>
                  </a:lnTo>
                  <a:lnTo>
                    <a:pt x="456" y="629"/>
                  </a:lnTo>
                  <a:lnTo>
                    <a:pt x="538" y="563"/>
                  </a:lnTo>
                  <a:lnTo>
                    <a:pt x="602" y="488"/>
                  </a:lnTo>
                  <a:lnTo>
                    <a:pt x="647" y="404"/>
                  </a:lnTo>
                  <a:lnTo>
                    <a:pt x="666" y="301"/>
                  </a:lnTo>
                  <a:lnTo>
                    <a:pt x="647" y="197"/>
                  </a:lnTo>
                  <a:lnTo>
                    <a:pt x="602" y="113"/>
                  </a:lnTo>
                  <a:lnTo>
                    <a:pt x="520" y="47"/>
                  </a:lnTo>
                  <a:lnTo>
                    <a:pt x="429" y="10"/>
                  </a:lnTo>
                  <a:lnTo>
                    <a:pt x="319" y="0"/>
                  </a:lnTo>
                  <a:lnTo>
                    <a:pt x="210" y="19"/>
                  </a:lnTo>
                  <a:lnTo>
                    <a:pt x="128" y="57"/>
                  </a:lnTo>
                  <a:lnTo>
                    <a:pt x="64" y="113"/>
                  </a:lnTo>
                  <a:lnTo>
                    <a:pt x="18" y="188"/>
                  </a:lnTo>
                  <a:lnTo>
                    <a:pt x="0" y="272"/>
                  </a:lnTo>
                  <a:lnTo>
                    <a:pt x="18" y="329"/>
                  </a:lnTo>
                  <a:lnTo>
                    <a:pt x="28" y="338"/>
                  </a:lnTo>
                  <a:lnTo>
                    <a:pt x="64" y="357"/>
                  </a:lnTo>
                  <a:lnTo>
                    <a:pt x="100" y="357"/>
                  </a:lnTo>
                  <a:lnTo>
                    <a:pt x="128" y="347"/>
                  </a:lnTo>
                  <a:lnTo>
                    <a:pt x="146" y="329"/>
                  </a:lnTo>
                  <a:lnTo>
                    <a:pt x="155" y="310"/>
                  </a:lnTo>
                  <a:lnTo>
                    <a:pt x="164" y="282"/>
                  </a:lnTo>
                  <a:lnTo>
                    <a:pt x="164" y="263"/>
                  </a:lnTo>
                  <a:lnTo>
                    <a:pt x="155" y="254"/>
                  </a:lnTo>
                  <a:lnTo>
                    <a:pt x="155" y="235"/>
                  </a:lnTo>
                  <a:lnTo>
                    <a:pt x="128" y="207"/>
                  </a:lnTo>
                  <a:lnTo>
                    <a:pt x="100" y="197"/>
                  </a:lnTo>
                  <a:lnTo>
                    <a:pt x="73" y="197"/>
                  </a:lnTo>
                  <a:lnTo>
                    <a:pt x="119" y="132"/>
                  </a:lnTo>
                  <a:lnTo>
                    <a:pt x="173" y="85"/>
                  </a:lnTo>
                  <a:lnTo>
                    <a:pt x="237" y="66"/>
                  </a:lnTo>
                  <a:lnTo>
                    <a:pt x="292" y="57"/>
                  </a:lnTo>
                  <a:lnTo>
                    <a:pt x="392" y="75"/>
                  </a:lnTo>
                  <a:lnTo>
                    <a:pt x="465" y="132"/>
                  </a:lnTo>
                  <a:lnTo>
                    <a:pt x="501" y="207"/>
                  </a:lnTo>
                  <a:lnTo>
                    <a:pt x="520" y="301"/>
                  </a:lnTo>
                  <a:lnTo>
                    <a:pt x="501" y="394"/>
                  </a:lnTo>
                  <a:lnTo>
                    <a:pt x="465" y="479"/>
                  </a:lnTo>
                  <a:lnTo>
                    <a:pt x="419" y="544"/>
                  </a:lnTo>
                  <a:lnTo>
                    <a:pt x="383" y="591"/>
                  </a:lnTo>
                  <a:lnTo>
                    <a:pt x="9" y="976"/>
                  </a:lnTo>
                  <a:lnTo>
                    <a:pt x="9" y="985"/>
                  </a:lnTo>
                  <a:lnTo>
                    <a:pt x="0" y="995"/>
                  </a:lnTo>
                  <a:lnTo>
                    <a:pt x="0" y="1023"/>
                  </a:lnTo>
                  <a:lnTo>
                    <a:pt x="620" y="1023"/>
                  </a:lnTo>
                  <a:lnTo>
                    <a:pt x="666" y="7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7" name="Freeform 435"/>
            <p:cNvSpPr>
              <a:spLocks/>
            </p:cNvSpPr>
            <p:nvPr/>
          </p:nvSpPr>
          <p:spPr bwMode="auto">
            <a:xfrm>
              <a:off x="22367" y="3768"/>
              <a:ext cx="1422" cy="1463"/>
            </a:xfrm>
            <a:custGeom>
              <a:avLst/>
              <a:gdLst/>
              <a:ahLst/>
              <a:cxnLst>
                <a:cxn ang="0">
                  <a:pos x="757" y="778"/>
                </a:cxn>
                <a:cxn ang="0">
                  <a:pos x="1386" y="778"/>
                </a:cxn>
                <a:cxn ang="0">
                  <a:pos x="1404" y="769"/>
                </a:cxn>
                <a:cxn ang="0">
                  <a:pos x="1413" y="769"/>
                </a:cxn>
                <a:cxn ang="0">
                  <a:pos x="1422" y="750"/>
                </a:cxn>
                <a:cxn ang="0">
                  <a:pos x="1422" y="713"/>
                </a:cxn>
                <a:cxn ang="0">
                  <a:pos x="1404" y="694"/>
                </a:cxn>
                <a:cxn ang="0">
                  <a:pos x="757" y="694"/>
                </a:cxn>
                <a:cxn ang="0">
                  <a:pos x="757" y="37"/>
                </a:cxn>
                <a:cxn ang="0">
                  <a:pos x="748" y="28"/>
                </a:cxn>
                <a:cxn ang="0">
                  <a:pos x="748" y="9"/>
                </a:cxn>
                <a:cxn ang="0">
                  <a:pos x="729" y="0"/>
                </a:cxn>
                <a:cxn ang="0">
                  <a:pos x="693" y="0"/>
                </a:cxn>
                <a:cxn ang="0">
                  <a:pos x="684" y="9"/>
                </a:cxn>
                <a:cxn ang="0">
                  <a:pos x="675" y="28"/>
                </a:cxn>
                <a:cxn ang="0">
                  <a:pos x="675" y="694"/>
                </a:cxn>
                <a:cxn ang="0">
                  <a:pos x="28" y="694"/>
                </a:cxn>
                <a:cxn ang="0">
                  <a:pos x="9" y="703"/>
                </a:cxn>
                <a:cxn ang="0">
                  <a:pos x="0" y="713"/>
                </a:cxn>
                <a:cxn ang="0">
                  <a:pos x="0" y="750"/>
                </a:cxn>
                <a:cxn ang="0">
                  <a:pos x="9" y="769"/>
                </a:cxn>
                <a:cxn ang="0">
                  <a:pos x="28" y="769"/>
                </a:cxn>
                <a:cxn ang="0">
                  <a:pos x="37" y="778"/>
                </a:cxn>
                <a:cxn ang="0">
                  <a:pos x="675" y="778"/>
                </a:cxn>
                <a:cxn ang="0">
                  <a:pos x="675" y="1444"/>
                </a:cxn>
                <a:cxn ang="0">
                  <a:pos x="693" y="1463"/>
                </a:cxn>
                <a:cxn ang="0">
                  <a:pos x="729" y="1463"/>
                </a:cxn>
                <a:cxn ang="0">
                  <a:pos x="748" y="1454"/>
                </a:cxn>
                <a:cxn ang="0">
                  <a:pos x="748" y="1444"/>
                </a:cxn>
                <a:cxn ang="0">
                  <a:pos x="757" y="1426"/>
                </a:cxn>
                <a:cxn ang="0">
                  <a:pos x="757" y="1398"/>
                </a:cxn>
                <a:cxn ang="0">
                  <a:pos x="757" y="778"/>
                </a:cxn>
              </a:cxnLst>
              <a:rect l="0" t="0" r="r" b="b"/>
              <a:pathLst>
                <a:path w="1422" h="1463">
                  <a:moveTo>
                    <a:pt x="757" y="778"/>
                  </a:moveTo>
                  <a:lnTo>
                    <a:pt x="1386" y="778"/>
                  </a:lnTo>
                  <a:lnTo>
                    <a:pt x="1404" y="769"/>
                  </a:lnTo>
                  <a:lnTo>
                    <a:pt x="1413" y="769"/>
                  </a:lnTo>
                  <a:lnTo>
                    <a:pt x="1422" y="750"/>
                  </a:lnTo>
                  <a:lnTo>
                    <a:pt x="1422" y="713"/>
                  </a:lnTo>
                  <a:lnTo>
                    <a:pt x="1404" y="694"/>
                  </a:lnTo>
                  <a:lnTo>
                    <a:pt x="757" y="694"/>
                  </a:lnTo>
                  <a:lnTo>
                    <a:pt x="757" y="37"/>
                  </a:lnTo>
                  <a:lnTo>
                    <a:pt x="748" y="28"/>
                  </a:lnTo>
                  <a:lnTo>
                    <a:pt x="748" y="9"/>
                  </a:lnTo>
                  <a:lnTo>
                    <a:pt x="729" y="0"/>
                  </a:lnTo>
                  <a:lnTo>
                    <a:pt x="693" y="0"/>
                  </a:lnTo>
                  <a:lnTo>
                    <a:pt x="684" y="9"/>
                  </a:lnTo>
                  <a:lnTo>
                    <a:pt x="675" y="28"/>
                  </a:lnTo>
                  <a:lnTo>
                    <a:pt x="675" y="694"/>
                  </a:lnTo>
                  <a:lnTo>
                    <a:pt x="28" y="694"/>
                  </a:lnTo>
                  <a:lnTo>
                    <a:pt x="9" y="703"/>
                  </a:lnTo>
                  <a:lnTo>
                    <a:pt x="0" y="713"/>
                  </a:lnTo>
                  <a:lnTo>
                    <a:pt x="0" y="750"/>
                  </a:lnTo>
                  <a:lnTo>
                    <a:pt x="9" y="769"/>
                  </a:lnTo>
                  <a:lnTo>
                    <a:pt x="28" y="769"/>
                  </a:lnTo>
                  <a:lnTo>
                    <a:pt x="37" y="778"/>
                  </a:lnTo>
                  <a:lnTo>
                    <a:pt x="675" y="778"/>
                  </a:lnTo>
                  <a:lnTo>
                    <a:pt x="675" y="1444"/>
                  </a:lnTo>
                  <a:lnTo>
                    <a:pt x="693" y="1463"/>
                  </a:lnTo>
                  <a:lnTo>
                    <a:pt x="729" y="1463"/>
                  </a:lnTo>
                  <a:lnTo>
                    <a:pt x="748" y="1454"/>
                  </a:lnTo>
                  <a:lnTo>
                    <a:pt x="748" y="1444"/>
                  </a:lnTo>
                  <a:lnTo>
                    <a:pt x="757" y="1426"/>
                  </a:lnTo>
                  <a:lnTo>
                    <a:pt x="757" y="1398"/>
                  </a:lnTo>
                  <a:lnTo>
                    <a:pt x="757" y="7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8" name="Freeform 436"/>
            <p:cNvSpPr>
              <a:spLocks noEditPoints="1"/>
            </p:cNvSpPr>
            <p:nvPr/>
          </p:nvSpPr>
          <p:spPr bwMode="auto">
            <a:xfrm>
              <a:off x="24445" y="3561"/>
              <a:ext cx="948" cy="1492"/>
            </a:xfrm>
            <a:custGeom>
              <a:avLst/>
              <a:gdLst/>
              <a:ahLst/>
              <a:cxnLst>
                <a:cxn ang="0">
                  <a:pos x="0" y="1126"/>
                </a:cxn>
                <a:cxn ang="0">
                  <a:pos x="565" y="1126"/>
                </a:cxn>
                <a:cxn ang="0">
                  <a:pos x="565" y="1370"/>
                </a:cxn>
                <a:cxn ang="0">
                  <a:pos x="547" y="1398"/>
                </a:cxn>
                <a:cxn ang="0">
                  <a:pos x="492" y="1417"/>
                </a:cxn>
                <a:cxn ang="0">
                  <a:pos x="401" y="1426"/>
                </a:cxn>
                <a:cxn ang="0">
                  <a:pos x="356" y="1426"/>
                </a:cxn>
                <a:cxn ang="0">
                  <a:pos x="356" y="1492"/>
                </a:cxn>
                <a:cxn ang="0">
                  <a:pos x="502" y="1483"/>
                </a:cxn>
                <a:cxn ang="0">
                  <a:pos x="793" y="1483"/>
                </a:cxn>
                <a:cxn ang="0">
                  <a:pos x="939" y="1492"/>
                </a:cxn>
                <a:cxn ang="0">
                  <a:pos x="939" y="1426"/>
                </a:cxn>
                <a:cxn ang="0">
                  <a:pos x="893" y="1426"/>
                </a:cxn>
                <a:cxn ang="0">
                  <a:pos x="802" y="1417"/>
                </a:cxn>
                <a:cxn ang="0">
                  <a:pos x="757" y="1398"/>
                </a:cxn>
                <a:cxn ang="0">
                  <a:pos x="729" y="1370"/>
                </a:cxn>
                <a:cxn ang="0">
                  <a:pos x="729" y="1126"/>
                </a:cxn>
                <a:cxn ang="0">
                  <a:pos x="948" y="1126"/>
                </a:cxn>
                <a:cxn ang="0">
                  <a:pos x="948" y="1060"/>
                </a:cxn>
                <a:cxn ang="0">
                  <a:pos x="729" y="1060"/>
                </a:cxn>
                <a:cxn ang="0">
                  <a:pos x="729" y="10"/>
                </a:cxn>
                <a:cxn ang="0">
                  <a:pos x="720" y="0"/>
                </a:cxn>
                <a:cxn ang="0">
                  <a:pos x="675" y="0"/>
                </a:cxn>
                <a:cxn ang="0">
                  <a:pos x="666" y="10"/>
                </a:cxn>
                <a:cxn ang="0">
                  <a:pos x="657" y="28"/>
                </a:cxn>
                <a:cxn ang="0">
                  <a:pos x="0" y="1060"/>
                </a:cxn>
                <a:cxn ang="0">
                  <a:pos x="0" y="1126"/>
                </a:cxn>
                <a:cxn ang="0">
                  <a:pos x="574" y="1060"/>
                </a:cxn>
                <a:cxn ang="0">
                  <a:pos x="55" y="1060"/>
                </a:cxn>
                <a:cxn ang="0">
                  <a:pos x="574" y="235"/>
                </a:cxn>
                <a:cxn ang="0">
                  <a:pos x="574" y="1060"/>
                </a:cxn>
              </a:cxnLst>
              <a:rect l="0" t="0" r="r" b="b"/>
              <a:pathLst>
                <a:path w="948" h="1492">
                  <a:moveTo>
                    <a:pt x="0" y="1126"/>
                  </a:moveTo>
                  <a:lnTo>
                    <a:pt x="565" y="1126"/>
                  </a:lnTo>
                  <a:lnTo>
                    <a:pt x="565" y="1370"/>
                  </a:lnTo>
                  <a:lnTo>
                    <a:pt x="547" y="1398"/>
                  </a:lnTo>
                  <a:lnTo>
                    <a:pt x="492" y="1417"/>
                  </a:lnTo>
                  <a:lnTo>
                    <a:pt x="401" y="1426"/>
                  </a:lnTo>
                  <a:lnTo>
                    <a:pt x="356" y="1426"/>
                  </a:lnTo>
                  <a:lnTo>
                    <a:pt x="356" y="1492"/>
                  </a:lnTo>
                  <a:lnTo>
                    <a:pt x="502" y="1483"/>
                  </a:lnTo>
                  <a:lnTo>
                    <a:pt x="793" y="1483"/>
                  </a:lnTo>
                  <a:lnTo>
                    <a:pt x="939" y="1492"/>
                  </a:lnTo>
                  <a:lnTo>
                    <a:pt x="939" y="1426"/>
                  </a:lnTo>
                  <a:lnTo>
                    <a:pt x="893" y="1426"/>
                  </a:lnTo>
                  <a:lnTo>
                    <a:pt x="802" y="1417"/>
                  </a:lnTo>
                  <a:lnTo>
                    <a:pt x="757" y="1398"/>
                  </a:lnTo>
                  <a:lnTo>
                    <a:pt x="729" y="1370"/>
                  </a:lnTo>
                  <a:lnTo>
                    <a:pt x="729" y="1126"/>
                  </a:lnTo>
                  <a:lnTo>
                    <a:pt x="948" y="1126"/>
                  </a:lnTo>
                  <a:lnTo>
                    <a:pt x="948" y="1060"/>
                  </a:lnTo>
                  <a:lnTo>
                    <a:pt x="729" y="1060"/>
                  </a:lnTo>
                  <a:lnTo>
                    <a:pt x="729" y="10"/>
                  </a:lnTo>
                  <a:lnTo>
                    <a:pt x="720" y="0"/>
                  </a:lnTo>
                  <a:lnTo>
                    <a:pt x="675" y="0"/>
                  </a:lnTo>
                  <a:lnTo>
                    <a:pt x="666" y="10"/>
                  </a:lnTo>
                  <a:lnTo>
                    <a:pt x="657" y="28"/>
                  </a:lnTo>
                  <a:lnTo>
                    <a:pt x="0" y="1060"/>
                  </a:lnTo>
                  <a:lnTo>
                    <a:pt x="0" y="1126"/>
                  </a:lnTo>
                  <a:close/>
                  <a:moveTo>
                    <a:pt x="574" y="1060"/>
                  </a:moveTo>
                  <a:lnTo>
                    <a:pt x="55" y="1060"/>
                  </a:lnTo>
                  <a:lnTo>
                    <a:pt x="574" y="235"/>
                  </a:lnTo>
                  <a:lnTo>
                    <a:pt x="574" y="10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9" name="Freeform 437"/>
            <p:cNvSpPr>
              <a:spLocks noEditPoints="1"/>
            </p:cNvSpPr>
            <p:nvPr/>
          </p:nvSpPr>
          <p:spPr bwMode="auto">
            <a:xfrm>
              <a:off x="25530" y="4077"/>
              <a:ext cx="984" cy="1004"/>
            </a:xfrm>
            <a:custGeom>
              <a:avLst/>
              <a:gdLst/>
              <a:ahLst/>
              <a:cxnLst>
                <a:cxn ang="0">
                  <a:pos x="674" y="66"/>
                </a:cxn>
                <a:cxn ang="0">
                  <a:pos x="519" y="0"/>
                </a:cxn>
                <a:cxn ang="0">
                  <a:pos x="273" y="94"/>
                </a:cxn>
                <a:cxn ang="0">
                  <a:pos x="82" y="338"/>
                </a:cxn>
                <a:cxn ang="0">
                  <a:pos x="0" y="648"/>
                </a:cxn>
                <a:cxn ang="0">
                  <a:pos x="82" y="901"/>
                </a:cxn>
                <a:cxn ang="0">
                  <a:pos x="292" y="1004"/>
                </a:cxn>
                <a:cxn ang="0">
                  <a:pos x="392" y="976"/>
                </a:cxn>
                <a:cxn ang="0">
                  <a:pos x="565" y="835"/>
                </a:cxn>
                <a:cxn ang="0">
                  <a:pos x="665" y="976"/>
                </a:cxn>
                <a:cxn ang="0">
                  <a:pos x="829" y="985"/>
                </a:cxn>
                <a:cxn ang="0">
                  <a:pos x="920" y="882"/>
                </a:cxn>
                <a:cxn ang="0">
                  <a:pos x="966" y="741"/>
                </a:cxn>
                <a:cxn ang="0">
                  <a:pos x="984" y="657"/>
                </a:cxn>
                <a:cxn ang="0">
                  <a:pos x="975" y="638"/>
                </a:cxn>
                <a:cxn ang="0">
                  <a:pos x="929" y="657"/>
                </a:cxn>
                <a:cxn ang="0">
                  <a:pos x="902" y="779"/>
                </a:cxn>
                <a:cxn ang="0">
                  <a:pos x="820" y="929"/>
                </a:cxn>
                <a:cxn ang="0">
                  <a:pos x="747" y="948"/>
                </a:cxn>
                <a:cxn ang="0">
                  <a:pos x="720" y="929"/>
                </a:cxn>
                <a:cxn ang="0">
                  <a:pos x="702" y="807"/>
                </a:cxn>
                <a:cxn ang="0">
                  <a:pos x="747" y="610"/>
                </a:cxn>
                <a:cxn ang="0">
                  <a:pos x="775" y="488"/>
                </a:cxn>
                <a:cxn ang="0">
                  <a:pos x="820" y="329"/>
                </a:cxn>
                <a:cxn ang="0">
                  <a:pos x="866" y="150"/>
                </a:cxn>
                <a:cxn ang="0">
                  <a:pos x="847" y="66"/>
                </a:cxn>
                <a:cxn ang="0">
                  <a:pos x="802" y="47"/>
                </a:cxn>
                <a:cxn ang="0">
                  <a:pos x="756" y="66"/>
                </a:cxn>
                <a:cxn ang="0">
                  <a:pos x="720" y="113"/>
                </a:cxn>
                <a:cxn ang="0">
                  <a:pos x="574" y="713"/>
                </a:cxn>
                <a:cxn ang="0">
                  <a:pos x="565" y="751"/>
                </a:cxn>
                <a:cxn ang="0">
                  <a:pos x="538" y="798"/>
                </a:cxn>
                <a:cxn ang="0">
                  <a:pos x="364" y="938"/>
                </a:cxn>
                <a:cxn ang="0">
                  <a:pos x="237" y="938"/>
                </a:cxn>
                <a:cxn ang="0">
                  <a:pos x="173" y="854"/>
                </a:cxn>
                <a:cxn ang="0">
                  <a:pos x="164" y="657"/>
                </a:cxn>
                <a:cxn ang="0">
                  <a:pos x="209" y="441"/>
                </a:cxn>
                <a:cxn ang="0">
                  <a:pos x="273" y="263"/>
                </a:cxn>
                <a:cxn ang="0">
                  <a:pos x="437" y="75"/>
                </a:cxn>
                <a:cxn ang="0">
                  <a:pos x="592" y="66"/>
                </a:cxn>
                <a:cxn ang="0">
                  <a:pos x="674" y="169"/>
                </a:cxn>
                <a:cxn ang="0">
                  <a:pos x="693" y="244"/>
                </a:cxn>
                <a:cxn ang="0">
                  <a:pos x="683" y="282"/>
                </a:cxn>
              </a:cxnLst>
              <a:rect l="0" t="0" r="r" b="b"/>
              <a:pathLst>
                <a:path w="984" h="1004">
                  <a:moveTo>
                    <a:pt x="720" y="141"/>
                  </a:moveTo>
                  <a:lnTo>
                    <a:pt x="674" y="66"/>
                  </a:lnTo>
                  <a:lnTo>
                    <a:pt x="601" y="19"/>
                  </a:lnTo>
                  <a:lnTo>
                    <a:pt x="519" y="0"/>
                  </a:lnTo>
                  <a:lnTo>
                    <a:pt x="392" y="28"/>
                  </a:lnTo>
                  <a:lnTo>
                    <a:pt x="273" y="94"/>
                  </a:lnTo>
                  <a:lnTo>
                    <a:pt x="164" y="207"/>
                  </a:lnTo>
                  <a:lnTo>
                    <a:pt x="82" y="338"/>
                  </a:lnTo>
                  <a:lnTo>
                    <a:pt x="27" y="488"/>
                  </a:lnTo>
                  <a:lnTo>
                    <a:pt x="0" y="648"/>
                  </a:lnTo>
                  <a:lnTo>
                    <a:pt x="27" y="788"/>
                  </a:lnTo>
                  <a:lnTo>
                    <a:pt x="82" y="901"/>
                  </a:lnTo>
                  <a:lnTo>
                    <a:pt x="173" y="976"/>
                  </a:lnTo>
                  <a:lnTo>
                    <a:pt x="292" y="1004"/>
                  </a:lnTo>
                  <a:lnTo>
                    <a:pt x="337" y="995"/>
                  </a:lnTo>
                  <a:lnTo>
                    <a:pt x="392" y="976"/>
                  </a:lnTo>
                  <a:lnTo>
                    <a:pt x="474" y="929"/>
                  </a:lnTo>
                  <a:lnTo>
                    <a:pt x="565" y="835"/>
                  </a:lnTo>
                  <a:lnTo>
                    <a:pt x="601" y="920"/>
                  </a:lnTo>
                  <a:lnTo>
                    <a:pt x="665" y="976"/>
                  </a:lnTo>
                  <a:lnTo>
                    <a:pt x="765" y="1004"/>
                  </a:lnTo>
                  <a:lnTo>
                    <a:pt x="829" y="985"/>
                  </a:lnTo>
                  <a:lnTo>
                    <a:pt x="884" y="938"/>
                  </a:lnTo>
                  <a:lnTo>
                    <a:pt x="920" y="882"/>
                  </a:lnTo>
                  <a:lnTo>
                    <a:pt x="948" y="816"/>
                  </a:lnTo>
                  <a:lnTo>
                    <a:pt x="966" y="741"/>
                  </a:lnTo>
                  <a:lnTo>
                    <a:pt x="975" y="685"/>
                  </a:lnTo>
                  <a:lnTo>
                    <a:pt x="984" y="657"/>
                  </a:lnTo>
                  <a:lnTo>
                    <a:pt x="984" y="648"/>
                  </a:lnTo>
                  <a:lnTo>
                    <a:pt x="975" y="638"/>
                  </a:lnTo>
                  <a:lnTo>
                    <a:pt x="939" y="638"/>
                  </a:lnTo>
                  <a:lnTo>
                    <a:pt x="929" y="657"/>
                  </a:lnTo>
                  <a:lnTo>
                    <a:pt x="929" y="676"/>
                  </a:lnTo>
                  <a:lnTo>
                    <a:pt x="902" y="779"/>
                  </a:lnTo>
                  <a:lnTo>
                    <a:pt x="866" y="873"/>
                  </a:lnTo>
                  <a:lnTo>
                    <a:pt x="820" y="929"/>
                  </a:lnTo>
                  <a:lnTo>
                    <a:pt x="765" y="948"/>
                  </a:lnTo>
                  <a:lnTo>
                    <a:pt x="747" y="948"/>
                  </a:lnTo>
                  <a:lnTo>
                    <a:pt x="729" y="938"/>
                  </a:lnTo>
                  <a:lnTo>
                    <a:pt x="720" y="929"/>
                  </a:lnTo>
                  <a:lnTo>
                    <a:pt x="702" y="892"/>
                  </a:lnTo>
                  <a:lnTo>
                    <a:pt x="702" y="807"/>
                  </a:lnTo>
                  <a:lnTo>
                    <a:pt x="711" y="760"/>
                  </a:lnTo>
                  <a:lnTo>
                    <a:pt x="747" y="610"/>
                  </a:lnTo>
                  <a:lnTo>
                    <a:pt x="756" y="554"/>
                  </a:lnTo>
                  <a:lnTo>
                    <a:pt x="775" y="488"/>
                  </a:lnTo>
                  <a:lnTo>
                    <a:pt x="802" y="394"/>
                  </a:lnTo>
                  <a:lnTo>
                    <a:pt x="820" y="329"/>
                  </a:lnTo>
                  <a:lnTo>
                    <a:pt x="829" y="263"/>
                  </a:lnTo>
                  <a:lnTo>
                    <a:pt x="866" y="150"/>
                  </a:lnTo>
                  <a:lnTo>
                    <a:pt x="866" y="75"/>
                  </a:lnTo>
                  <a:lnTo>
                    <a:pt x="847" y="66"/>
                  </a:lnTo>
                  <a:lnTo>
                    <a:pt x="829" y="47"/>
                  </a:lnTo>
                  <a:lnTo>
                    <a:pt x="802" y="47"/>
                  </a:lnTo>
                  <a:lnTo>
                    <a:pt x="775" y="57"/>
                  </a:lnTo>
                  <a:lnTo>
                    <a:pt x="756" y="66"/>
                  </a:lnTo>
                  <a:lnTo>
                    <a:pt x="738" y="85"/>
                  </a:lnTo>
                  <a:lnTo>
                    <a:pt x="720" y="113"/>
                  </a:lnTo>
                  <a:lnTo>
                    <a:pt x="720" y="141"/>
                  </a:lnTo>
                  <a:close/>
                  <a:moveTo>
                    <a:pt x="574" y="713"/>
                  </a:moveTo>
                  <a:lnTo>
                    <a:pt x="574" y="732"/>
                  </a:lnTo>
                  <a:lnTo>
                    <a:pt x="565" y="751"/>
                  </a:lnTo>
                  <a:lnTo>
                    <a:pt x="556" y="760"/>
                  </a:lnTo>
                  <a:lnTo>
                    <a:pt x="538" y="798"/>
                  </a:lnTo>
                  <a:lnTo>
                    <a:pt x="446" y="892"/>
                  </a:lnTo>
                  <a:lnTo>
                    <a:pt x="364" y="938"/>
                  </a:lnTo>
                  <a:lnTo>
                    <a:pt x="292" y="948"/>
                  </a:lnTo>
                  <a:lnTo>
                    <a:pt x="237" y="938"/>
                  </a:lnTo>
                  <a:lnTo>
                    <a:pt x="200" y="901"/>
                  </a:lnTo>
                  <a:lnTo>
                    <a:pt x="173" y="854"/>
                  </a:lnTo>
                  <a:lnTo>
                    <a:pt x="155" y="741"/>
                  </a:lnTo>
                  <a:lnTo>
                    <a:pt x="164" y="657"/>
                  </a:lnTo>
                  <a:lnTo>
                    <a:pt x="182" y="554"/>
                  </a:lnTo>
                  <a:lnTo>
                    <a:pt x="209" y="441"/>
                  </a:lnTo>
                  <a:lnTo>
                    <a:pt x="246" y="338"/>
                  </a:lnTo>
                  <a:lnTo>
                    <a:pt x="273" y="263"/>
                  </a:lnTo>
                  <a:lnTo>
                    <a:pt x="346" y="150"/>
                  </a:lnTo>
                  <a:lnTo>
                    <a:pt x="437" y="75"/>
                  </a:lnTo>
                  <a:lnTo>
                    <a:pt x="519" y="47"/>
                  </a:lnTo>
                  <a:lnTo>
                    <a:pt x="592" y="66"/>
                  </a:lnTo>
                  <a:lnTo>
                    <a:pt x="638" y="113"/>
                  </a:lnTo>
                  <a:lnTo>
                    <a:pt x="674" y="169"/>
                  </a:lnTo>
                  <a:lnTo>
                    <a:pt x="683" y="216"/>
                  </a:lnTo>
                  <a:lnTo>
                    <a:pt x="693" y="244"/>
                  </a:lnTo>
                  <a:lnTo>
                    <a:pt x="693" y="263"/>
                  </a:lnTo>
                  <a:lnTo>
                    <a:pt x="683" y="282"/>
                  </a:lnTo>
                  <a:lnTo>
                    <a:pt x="574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0" name="Freeform 438"/>
            <p:cNvSpPr>
              <a:spLocks/>
            </p:cNvSpPr>
            <p:nvPr/>
          </p:nvSpPr>
          <p:spPr bwMode="auto">
            <a:xfrm>
              <a:off x="26678" y="4696"/>
              <a:ext cx="912" cy="695"/>
            </a:xfrm>
            <a:custGeom>
              <a:avLst/>
              <a:gdLst/>
              <a:ahLst/>
              <a:cxnLst>
                <a:cxn ang="0">
                  <a:pos x="100" y="601"/>
                </a:cxn>
                <a:cxn ang="0">
                  <a:pos x="91" y="638"/>
                </a:cxn>
                <a:cxn ang="0">
                  <a:pos x="110" y="676"/>
                </a:cxn>
                <a:cxn ang="0">
                  <a:pos x="173" y="685"/>
                </a:cxn>
                <a:cxn ang="0">
                  <a:pos x="219" y="620"/>
                </a:cxn>
                <a:cxn ang="0">
                  <a:pos x="228" y="563"/>
                </a:cxn>
                <a:cxn ang="0">
                  <a:pos x="265" y="423"/>
                </a:cxn>
                <a:cxn ang="0">
                  <a:pos x="301" y="291"/>
                </a:cxn>
                <a:cxn ang="0">
                  <a:pos x="319" y="235"/>
                </a:cxn>
                <a:cxn ang="0">
                  <a:pos x="392" y="132"/>
                </a:cxn>
                <a:cxn ang="0">
                  <a:pos x="501" y="57"/>
                </a:cxn>
                <a:cxn ang="0">
                  <a:pos x="602" y="38"/>
                </a:cxn>
                <a:cxn ang="0">
                  <a:pos x="647" y="66"/>
                </a:cxn>
                <a:cxn ang="0">
                  <a:pos x="656" y="104"/>
                </a:cxn>
                <a:cxn ang="0">
                  <a:pos x="666" y="151"/>
                </a:cxn>
                <a:cxn ang="0">
                  <a:pos x="602" y="413"/>
                </a:cxn>
                <a:cxn ang="0">
                  <a:pos x="565" y="507"/>
                </a:cxn>
                <a:cxn ang="0">
                  <a:pos x="556" y="563"/>
                </a:cxn>
                <a:cxn ang="0">
                  <a:pos x="574" y="629"/>
                </a:cxn>
                <a:cxn ang="0">
                  <a:pos x="629" y="676"/>
                </a:cxn>
                <a:cxn ang="0">
                  <a:pos x="693" y="695"/>
                </a:cxn>
                <a:cxn ang="0">
                  <a:pos x="839" y="620"/>
                </a:cxn>
                <a:cxn ang="0">
                  <a:pos x="902" y="488"/>
                </a:cxn>
                <a:cxn ang="0">
                  <a:pos x="912" y="441"/>
                </a:cxn>
                <a:cxn ang="0">
                  <a:pos x="893" y="432"/>
                </a:cxn>
                <a:cxn ang="0">
                  <a:pos x="866" y="441"/>
                </a:cxn>
                <a:cxn ang="0">
                  <a:pos x="857" y="460"/>
                </a:cxn>
                <a:cxn ang="0">
                  <a:pos x="766" y="629"/>
                </a:cxn>
                <a:cxn ang="0">
                  <a:pos x="684" y="648"/>
                </a:cxn>
                <a:cxn ang="0">
                  <a:pos x="666" y="620"/>
                </a:cxn>
                <a:cxn ang="0">
                  <a:pos x="675" y="535"/>
                </a:cxn>
                <a:cxn ang="0">
                  <a:pos x="702" y="470"/>
                </a:cxn>
                <a:cxn ang="0">
                  <a:pos x="748" y="338"/>
                </a:cxn>
                <a:cxn ang="0">
                  <a:pos x="775" y="169"/>
                </a:cxn>
                <a:cxn ang="0">
                  <a:pos x="729" y="47"/>
                </a:cxn>
                <a:cxn ang="0">
                  <a:pos x="638" y="0"/>
                </a:cxn>
                <a:cxn ang="0">
                  <a:pos x="501" y="10"/>
                </a:cxn>
                <a:cxn ang="0">
                  <a:pos x="374" y="85"/>
                </a:cxn>
                <a:cxn ang="0">
                  <a:pos x="310" y="66"/>
                </a:cxn>
                <a:cxn ang="0">
                  <a:pos x="219" y="0"/>
                </a:cxn>
                <a:cxn ang="0">
                  <a:pos x="119" y="10"/>
                </a:cxn>
                <a:cxn ang="0">
                  <a:pos x="73" y="38"/>
                </a:cxn>
                <a:cxn ang="0">
                  <a:pos x="28" y="141"/>
                </a:cxn>
                <a:cxn ang="0">
                  <a:pos x="0" y="244"/>
                </a:cxn>
                <a:cxn ang="0">
                  <a:pos x="37" y="254"/>
                </a:cxn>
                <a:cxn ang="0">
                  <a:pos x="46" y="235"/>
                </a:cxn>
                <a:cxn ang="0">
                  <a:pos x="119" y="66"/>
                </a:cxn>
                <a:cxn ang="0">
                  <a:pos x="182" y="38"/>
                </a:cxn>
                <a:cxn ang="0">
                  <a:pos x="210" y="94"/>
                </a:cxn>
                <a:cxn ang="0">
                  <a:pos x="210" y="141"/>
                </a:cxn>
                <a:cxn ang="0">
                  <a:pos x="173" y="319"/>
                </a:cxn>
                <a:cxn ang="0">
                  <a:pos x="155" y="385"/>
                </a:cxn>
              </a:cxnLst>
              <a:rect l="0" t="0" r="r" b="b"/>
              <a:pathLst>
                <a:path w="912" h="695">
                  <a:moveTo>
                    <a:pt x="110" y="582"/>
                  </a:moveTo>
                  <a:lnTo>
                    <a:pt x="100" y="601"/>
                  </a:lnTo>
                  <a:lnTo>
                    <a:pt x="100" y="629"/>
                  </a:lnTo>
                  <a:lnTo>
                    <a:pt x="91" y="638"/>
                  </a:lnTo>
                  <a:lnTo>
                    <a:pt x="100" y="667"/>
                  </a:lnTo>
                  <a:lnTo>
                    <a:pt x="110" y="676"/>
                  </a:lnTo>
                  <a:lnTo>
                    <a:pt x="146" y="695"/>
                  </a:lnTo>
                  <a:lnTo>
                    <a:pt x="173" y="685"/>
                  </a:lnTo>
                  <a:lnTo>
                    <a:pt x="192" y="676"/>
                  </a:lnTo>
                  <a:lnTo>
                    <a:pt x="219" y="620"/>
                  </a:lnTo>
                  <a:lnTo>
                    <a:pt x="228" y="591"/>
                  </a:lnTo>
                  <a:lnTo>
                    <a:pt x="228" y="563"/>
                  </a:lnTo>
                  <a:lnTo>
                    <a:pt x="237" y="535"/>
                  </a:lnTo>
                  <a:lnTo>
                    <a:pt x="265" y="423"/>
                  </a:lnTo>
                  <a:lnTo>
                    <a:pt x="292" y="319"/>
                  </a:lnTo>
                  <a:lnTo>
                    <a:pt x="301" y="291"/>
                  </a:lnTo>
                  <a:lnTo>
                    <a:pt x="301" y="273"/>
                  </a:lnTo>
                  <a:lnTo>
                    <a:pt x="319" y="235"/>
                  </a:lnTo>
                  <a:lnTo>
                    <a:pt x="356" y="179"/>
                  </a:lnTo>
                  <a:lnTo>
                    <a:pt x="392" y="132"/>
                  </a:lnTo>
                  <a:lnTo>
                    <a:pt x="438" y="85"/>
                  </a:lnTo>
                  <a:lnTo>
                    <a:pt x="501" y="57"/>
                  </a:lnTo>
                  <a:lnTo>
                    <a:pt x="574" y="38"/>
                  </a:lnTo>
                  <a:lnTo>
                    <a:pt x="602" y="38"/>
                  </a:lnTo>
                  <a:lnTo>
                    <a:pt x="629" y="47"/>
                  </a:lnTo>
                  <a:lnTo>
                    <a:pt x="647" y="66"/>
                  </a:lnTo>
                  <a:lnTo>
                    <a:pt x="656" y="85"/>
                  </a:lnTo>
                  <a:lnTo>
                    <a:pt x="656" y="104"/>
                  </a:lnTo>
                  <a:lnTo>
                    <a:pt x="666" y="113"/>
                  </a:lnTo>
                  <a:lnTo>
                    <a:pt x="666" y="151"/>
                  </a:lnTo>
                  <a:lnTo>
                    <a:pt x="656" y="226"/>
                  </a:lnTo>
                  <a:lnTo>
                    <a:pt x="602" y="413"/>
                  </a:lnTo>
                  <a:lnTo>
                    <a:pt x="574" y="479"/>
                  </a:lnTo>
                  <a:lnTo>
                    <a:pt x="565" y="507"/>
                  </a:lnTo>
                  <a:lnTo>
                    <a:pt x="556" y="526"/>
                  </a:lnTo>
                  <a:lnTo>
                    <a:pt x="556" y="563"/>
                  </a:lnTo>
                  <a:lnTo>
                    <a:pt x="565" y="601"/>
                  </a:lnTo>
                  <a:lnTo>
                    <a:pt x="574" y="629"/>
                  </a:lnTo>
                  <a:lnTo>
                    <a:pt x="602" y="657"/>
                  </a:lnTo>
                  <a:lnTo>
                    <a:pt x="629" y="676"/>
                  </a:lnTo>
                  <a:lnTo>
                    <a:pt x="656" y="685"/>
                  </a:lnTo>
                  <a:lnTo>
                    <a:pt x="693" y="695"/>
                  </a:lnTo>
                  <a:lnTo>
                    <a:pt x="775" y="667"/>
                  </a:lnTo>
                  <a:lnTo>
                    <a:pt x="839" y="620"/>
                  </a:lnTo>
                  <a:lnTo>
                    <a:pt x="884" y="545"/>
                  </a:lnTo>
                  <a:lnTo>
                    <a:pt x="902" y="488"/>
                  </a:lnTo>
                  <a:lnTo>
                    <a:pt x="912" y="451"/>
                  </a:lnTo>
                  <a:lnTo>
                    <a:pt x="912" y="441"/>
                  </a:lnTo>
                  <a:lnTo>
                    <a:pt x="902" y="441"/>
                  </a:lnTo>
                  <a:lnTo>
                    <a:pt x="893" y="432"/>
                  </a:lnTo>
                  <a:lnTo>
                    <a:pt x="875" y="432"/>
                  </a:lnTo>
                  <a:lnTo>
                    <a:pt x="866" y="441"/>
                  </a:lnTo>
                  <a:lnTo>
                    <a:pt x="866" y="451"/>
                  </a:lnTo>
                  <a:lnTo>
                    <a:pt x="857" y="460"/>
                  </a:lnTo>
                  <a:lnTo>
                    <a:pt x="820" y="563"/>
                  </a:lnTo>
                  <a:lnTo>
                    <a:pt x="766" y="629"/>
                  </a:lnTo>
                  <a:lnTo>
                    <a:pt x="702" y="648"/>
                  </a:lnTo>
                  <a:lnTo>
                    <a:pt x="684" y="648"/>
                  </a:lnTo>
                  <a:lnTo>
                    <a:pt x="675" y="629"/>
                  </a:lnTo>
                  <a:lnTo>
                    <a:pt x="666" y="620"/>
                  </a:lnTo>
                  <a:lnTo>
                    <a:pt x="666" y="554"/>
                  </a:lnTo>
                  <a:lnTo>
                    <a:pt x="675" y="535"/>
                  </a:lnTo>
                  <a:lnTo>
                    <a:pt x="684" y="507"/>
                  </a:lnTo>
                  <a:lnTo>
                    <a:pt x="702" y="470"/>
                  </a:lnTo>
                  <a:lnTo>
                    <a:pt x="720" y="413"/>
                  </a:lnTo>
                  <a:lnTo>
                    <a:pt x="748" y="338"/>
                  </a:lnTo>
                  <a:lnTo>
                    <a:pt x="766" y="244"/>
                  </a:lnTo>
                  <a:lnTo>
                    <a:pt x="775" y="169"/>
                  </a:lnTo>
                  <a:lnTo>
                    <a:pt x="766" y="94"/>
                  </a:lnTo>
                  <a:lnTo>
                    <a:pt x="729" y="47"/>
                  </a:lnTo>
                  <a:lnTo>
                    <a:pt x="684" y="10"/>
                  </a:lnTo>
                  <a:lnTo>
                    <a:pt x="638" y="0"/>
                  </a:lnTo>
                  <a:lnTo>
                    <a:pt x="583" y="0"/>
                  </a:lnTo>
                  <a:lnTo>
                    <a:pt x="501" y="10"/>
                  </a:lnTo>
                  <a:lnTo>
                    <a:pt x="429" y="47"/>
                  </a:lnTo>
                  <a:lnTo>
                    <a:pt x="374" y="85"/>
                  </a:lnTo>
                  <a:lnTo>
                    <a:pt x="328" y="132"/>
                  </a:lnTo>
                  <a:lnTo>
                    <a:pt x="310" y="66"/>
                  </a:lnTo>
                  <a:lnTo>
                    <a:pt x="265" y="29"/>
                  </a:lnTo>
                  <a:lnTo>
                    <a:pt x="219" y="0"/>
                  </a:lnTo>
                  <a:lnTo>
                    <a:pt x="146" y="0"/>
                  </a:lnTo>
                  <a:lnTo>
                    <a:pt x="119" y="10"/>
                  </a:lnTo>
                  <a:lnTo>
                    <a:pt x="91" y="29"/>
                  </a:lnTo>
                  <a:lnTo>
                    <a:pt x="73" y="38"/>
                  </a:lnTo>
                  <a:lnTo>
                    <a:pt x="55" y="75"/>
                  </a:lnTo>
                  <a:lnTo>
                    <a:pt x="28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4"/>
                  </a:lnTo>
                  <a:lnTo>
                    <a:pt x="37" y="254"/>
                  </a:lnTo>
                  <a:lnTo>
                    <a:pt x="46" y="244"/>
                  </a:lnTo>
                  <a:lnTo>
                    <a:pt x="46" y="235"/>
                  </a:lnTo>
                  <a:lnTo>
                    <a:pt x="82" y="122"/>
                  </a:lnTo>
                  <a:lnTo>
                    <a:pt x="119" y="66"/>
                  </a:lnTo>
                  <a:lnTo>
                    <a:pt x="164" y="38"/>
                  </a:lnTo>
                  <a:lnTo>
                    <a:pt x="182" y="38"/>
                  </a:lnTo>
                  <a:lnTo>
                    <a:pt x="210" y="66"/>
                  </a:lnTo>
                  <a:lnTo>
                    <a:pt x="210" y="94"/>
                  </a:lnTo>
                  <a:lnTo>
                    <a:pt x="219" y="113"/>
                  </a:lnTo>
                  <a:lnTo>
                    <a:pt x="210" y="141"/>
                  </a:lnTo>
                  <a:lnTo>
                    <a:pt x="210" y="169"/>
                  </a:lnTo>
                  <a:lnTo>
                    <a:pt x="173" y="319"/>
                  </a:lnTo>
                  <a:lnTo>
                    <a:pt x="164" y="348"/>
                  </a:lnTo>
                  <a:lnTo>
                    <a:pt x="155" y="385"/>
                  </a:lnTo>
                  <a:lnTo>
                    <a:pt x="110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1" name="Freeform 439"/>
            <p:cNvSpPr>
              <a:spLocks/>
            </p:cNvSpPr>
            <p:nvPr/>
          </p:nvSpPr>
          <p:spPr bwMode="auto">
            <a:xfrm>
              <a:off x="27827" y="4950"/>
              <a:ext cx="1011" cy="75"/>
            </a:xfrm>
            <a:custGeom>
              <a:avLst/>
              <a:gdLst/>
              <a:ahLst/>
              <a:cxnLst>
                <a:cxn ang="0">
                  <a:pos x="957" y="75"/>
                </a:cxn>
                <a:cxn ang="0">
                  <a:pos x="984" y="75"/>
                </a:cxn>
                <a:cxn ang="0">
                  <a:pos x="1002" y="56"/>
                </a:cxn>
                <a:cxn ang="0">
                  <a:pos x="1011" y="37"/>
                </a:cxn>
                <a:cxn ang="0">
                  <a:pos x="1011" y="19"/>
                </a:cxn>
                <a:cxn ang="0">
                  <a:pos x="993" y="9"/>
                </a:cxn>
                <a:cxn ang="0">
                  <a:pos x="984" y="0"/>
                </a:cxn>
                <a:cxn ang="0">
                  <a:pos x="27" y="0"/>
                </a:cxn>
                <a:cxn ang="0">
                  <a:pos x="9" y="9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27" y="75"/>
                </a:cxn>
                <a:cxn ang="0">
                  <a:pos x="54" y="75"/>
                </a:cxn>
                <a:cxn ang="0">
                  <a:pos x="957" y="75"/>
                </a:cxn>
              </a:cxnLst>
              <a:rect l="0" t="0" r="r" b="b"/>
              <a:pathLst>
                <a:path w="1011" h="75">
                  <a:moveTo>
                    <a:pt x="957" y="75"/>
                  </a:moveTo>
                  <a:lnTo>
                    <a:pt x="984" y="75"/>
                  </a:lnTo>
                  <a:lnTo>
                    <a:pt x="1002" y="56"/>
                  </a:lnTo>
                  <a:lnTo>
                    <a:pt x="1011" y="37"/>
                  </a:lnTo>
                  <a:lnTo>
                    <a:pt x="1011" y="19"/>
                  </a:lnTo>
                  <a:lnTo>
                    <a:pt x="993" y="9"/>
                  </a:lnTo>
                  <a:lnTo>
                    <a:pt x="984" y="0"/>
                  </a:lnTo>
                  <a:lnTo>
                    <a:pt x="27" y="0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9" y="65"/>
                  </a:lnTo>
                  <a:lnTo>
                    <a:pt x="27" y="75"/>
                  </a:lnTo>
                  <a:lnTo>
                    <a:pt x="54" y="75"/>
                  </a:lnTo>
                  <a:lnTo>
                    <a:pt x="957" y="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2" name="Freeform 440"/>
            <p:cNvSpPr>
              <a:spLocks/>
            </p:cNvSpPr>
            <p:nvPr/>
          </p:nvSpPr>
          <p:spPr bwMode="auto">
            <a:xfrm>
              <a:off x="29084" y="4349"/>
              <a:ext cx="684" cy="1051"/>
            </a:xfrm>
            <a:custGeom>
              <a:avLst/>
              <a:gdLst/>
              <a:ahLst/>
              <a:cxnLst>
                <a:cxn ang="0">
                  <a:pos x="410" y="526"/>
                </a:cxn>
                <a:cxn ang="0">
                  <a:pos x="511" y="648"/>
                </a:cxn>
                <a:cxn ang="0">
                  <a:pos x="520" y="854"/>
                </a:cxn>
                <a:cxn ang="0">
                  <a:pos x="438" y="976"/>
                </a:cxn>
                <a:cxn ang="0">
                  <a:pos x="337" y="1004"/>
                </a:cxn>
                <a:cxn ang="0">
                  <a:pos x="210" y="985"/>
                </a:cxn>
                <a:cxn ang="0">
                  <a:pos x="82" y="901"/>
                </a:cxn>
                <a:cxn ang="0">
                  <a:pos x="164" y="826"/>
                </a:cxn>
                <a:cxn ang="0">
                  <a:pos x="155" y="779"/>
                </a:cxn>
                <a:cxn ang="0">
                  <a:pos x="119" y="732"/>
                </a:cxn>
                <a:cxn ang="0">
                  <a:pos x="64" y="723"/>
                </a:cxn>
                <a:cxn ang="0">
                  <a:pos x="9" y="760"/>
                </a:cxn>
                <a:cxn ang="0">
                  <a:pos x="0" y="817"/>
                </a:cxn>
                <a:cxn ang="0">
                  <a:pos x="64" y="957"/>
                </a:cxn>
                <a:cxn ang="0">
                  <a:pos x="228" y="1042"/>
                </a:cxn>
                <a:cxn ang="0">
                  <a:pos x="456" y="1032"/>
                </a:cxn>
                <a:cxn ang="0">
                  <a:pos x="620" y="929"/>
                </a:cxn>
                <a:cxn ang="0">
                  <a:pos x="684" y="760"/>
                </a:cxn>
                <a:cxn ang="0">
                  <a:pos x="620" y="591"/>
                </a:cxn>
                <a:cxn ang="0">
                  <a:pos x="429" y="479"/>
                </a:cxn>
                <a:cxn ang="0">
                  <a:pos x="593" y="357"/>
                </a:cxn>
                <a:cxn ang="0">
                  <a:pos x="638" y="216"/>
                </a:cxn>
                <a:cxn ang="0">
                  <a:pos x="556" y="57"/>
                </a:cxn>
                <a:cxn ang="0">
                  <a:pos x="337" y="0"/>
                </a:cxn>
                <a:cxn ang="0">
                  <a:pos x="128" y="57"/>
                </a:cxn>
                <a:cxn ang="0">
                  <a:pos x="46" y="207"/>
                </a:cxn>
                <a:cxn ang="0">
                  <a:pos x="64" y="254"/>
                </a:cxn>
                <a:cxn ang="0">
                  <a:pos x="128" y="291"/>
                </a:cxn>
                <a:cxn ang="0">
                  <a:pos x="183" y="263"/>
                </a:cxn>
                <a:cxn ang="0">
                  <a:pos x="183" y="150"/>
                </a:cxn>
                <a:cxn ang="0">
                  <a:pos x="128" y="132"/>
                </a:cxn>
                <a:cxn ang="0">
                  <a:pos x="265" y="47"/>
                </a:cxn>
                <a:cxn ang="0">
                  <a:pos x="392" y="57"/>
                </a:cxn>
                <a:cxn ang="0">
                  <a:pos x="483" y="132"/>
                </a:cxn>
                <a:cxn ang="0">
                  <a:pos x="483" y="310"/>
                </a:cxn>
                <a:cxn ang="0">
                  <a:pos x="392" y="441"/>
                </a:cxn>
                <a:cxn ang="0">
                  <a:pos x="274" y="460"/>
                </a:cxn>
                <a:cxn ang="0">
                  <a:pos x="228" y="469"/>
                </a:cxn>
                <a:cxn ang="0">
                  <a:pos x="210" y="498"/>
                </a:cxn>
                <a:cxn ang="0">
                  <a:pos x="246" y="507"/>
                </a:cxn>
              </a:cxnLst>
              <a:rect l="0" t="0" r="r" b="b"/>
              <a:pathLst>
                <a:path w="684" h="1051">
                  <a:moveTo>
                    <a:pt x="328" y="507"/>
                  </a:moveTo>
                  <a:lnTo>
                    <a:pt x="410" y="526"/>
                  </a:lnTo>
                  <a:lnTo>
                    <a:pt x="474" y="573"/>
                  </a:lnTo>
                  <a:lnTo>
                    <a:pt x="511" y="648"/>
                  </a:lnTo>
                  <a:lnTo>
                    <a:pt x="529" y="760"/>
                  </a:lnTo>
                  <a:lnTo>
                    <a:pt x="520" y="854"/>
                  </a:lnTo>
                  <a:lnTo>
                    <a:pt x="483" y="929"/>
                  </a:lnTo>
                  <a:lnTo>
                    <a:pt x="438" y="976"/>
                  </a:lnTo>
                  <a:lnTo>
                    <a:pt x="383" y="995"/>
                  </a:lnTo>
                  <a:lnTo>
                    <a:pt x="337" y="1004"/>
                  </a:lnTo>
                  <a:lnTo>
                    <a:pt x="283" y="1004"/>
                  </a:lnTo>
                  <a:lnTo>
                    <a:pt x="210" y="985"/>
                  </a:lnTo>
                  <a:lnTo>
                    <a:pt x="137" y="948"/>
                  </a:lnTo>
                  <a:lnTo>
                    <a:pt x="82" y="901"/>
                  </a:lnTo>
                  <a:lnTo>
                    <a:pt x="137" y="882"/>
                  </a:lnTo>
                  <a:lnTo>
                    <a:pt x="164" y="826"/>
                  </a:lnTo>
                  <a:lnTo>
                    <a:pt x="164" y="807"/>
                  </a:lnTo>
                  <a:lnTo>
                    <a:pt x="155" y="779"/>
                  </a:lnTo>
                  <a:lnTo>
                    <a:pt x="137" y="751"/>
                  </a:lnTo>
                  <a:lnTo>
                    <a:pt x="119" y="732"/>
                  </a:lnTo>
                  <a:lnTo>
                    <a:pt x="82" y="723"/>
                  </a:lnTo>
                  <a:lnTo>
                    <a:pt x="64" y="723"/>
                  </a:lnTo>
                  <a:lnTo>
                    <a:pt x="28" y="741"/>
                  </a:lnTo>
                  <a:lnTo>
                    <a:pt x="9" y="760"/>
                  </a:lnTo>
                  <a:lnTo>
                    <a:pt x="0" y="788"/>
                  </a:lnTo>
                  <a:lnTo>
                    <a:pt x="0" y="817"/>
                  </a:lnTo>
                  <a:lnTo>
                    <a:pt x="19" y="892"/>
                  </a:lnTo>
                  <a:lnTo>
                    <a:pt x="64" y="957"/>
                  </a:lnTo>
                  <a:lnTo>
                    <a:pt x="137" y="1014"/>
                  </a:lnTo>
                  <a:lnTo>
                    <a:pt x="228" y="1042"/>
                  </a:lnTo>
                  <a:lnTo>
                    <a:pt x="337" y="1051"/>
                  </a:lnTo>
                  <a:lnTo>
                    <a:pt x="456" y="1032"/>
                  </a:lnTo>
                  <a:lnTo>
                    <a:pt x="547" y="995"/>
                  </a:lnTo>
                  <a:lnTo>
                    <a:pt x="620" y="929"/>
                  </a:lnTo>
                  <a:lnTo>
                    <a:pt x="675" y="845"/>
                  </a:lnTo>
                  <a:lnTo>
                    <a:pt x="684" y="760"/>
                  </a:lnTo>
                  <a:lnTo>
                    <a:pt x="666" y="666"/>
                  </a:lnTo>
                  <a:lnTo>
                    <a:pt x="620" y="591"/>
                  </a:lnTo>
                  <a:lnTo>
                    <a:pt x="538" y="526"/>
                  </a:lnTo>
                  <a:lnTo>
                    <a:pt x="429" y="479"/>
                  </a:lnTo>
                  <a:lnTo>
                    <a:pt x="529" y="422"/>
                  </a:lnTo>
                  <a:lnTo>
                    <a:pt x="593" y="357"/>
                  </a:lnTo>
                  <a:lnTo>
                    <a:pt x="629" y="282"/>
                  </a:lnTo>
                  <a:lnTo>
                    <a:pt x="638" y="216"/>
                  </a:lnTo>
                  <a:lnTo>
                    <a:pt x="620" y="132"/>
                  </a:lnTo>
                  <a:lnTo>
                    <a:pt x="556" y="57"/>
                  </a:lnTo>
                  <a:lnTo>
                    <a:pt x="456" y="19"/>
                  </a:lnTo>
                  <a:lnTo>
                    <a:pt x="337" y="0"/>
                  </a:lnTo>
                  <a:lnTo>
                    <a:pt x="219" y="19"/>
                  </a:lnTo>
                  <a:lnTo>
                    <a:pt x="128" y="57"/>
                  </a:lnTo>
                  <a:lnTo>
                    <a:pt x="64" y="122"/>
                  </a:lnTo>
                  <a:lnTo>
                    <a:pt x="46" y="207"/>
                  </a:lnTo>
                  <a:lnTo>
                    <a:pt x="46" y="235"/>
                  </a:lnTo>
                  <a:lnTo>
                    <a:pt x="64" y="254"/>
                  </a:lnTo>
                  <a:lnTo>
                    <a:pt x="73" y="272"/>
                  </a:lnTo>
                  <a:lnTo>
                    <a:pt x="128" y="291"/>
                  </a:lnTo>
                  <a:lnTo>
                    <a:pt x="155" y="282"/>
                  </a:lnTo>
                  <a:lnTo>
                    <a:pt x="183" y="263"/>
                  </a:lnTo>
                  <a:lnTo>
                    <a:pt x="201" y="207"/>
                  </a:lnTo>
                  <a:lnTo>
                    <a:pt x="183" y="150"/>
                  </a:lnTo>
                  <a:lnTo>
                    <a:pt x="155" y="132"/>
                  </a:lnTo>
                  <a:lnTo>
                    <a:pt x="128" y="132"/>
                  </a:lnTo>
                  <a:lnTo>
                    <a:pt x="192" y="75"/>
                  </a:lnTo>
                  <a:lnTo>
                    <a:pt x="265" y="47"/>
                  </a:lnTo>
                  <a:lnTo>
                    <a:pt x="337" y="47"/>
                  </a:lnTo>
                  <a:lnTo>
                    <a:pt x="392" y="57"/>
                  </a:lnTo>
                  <a:lnTo>
                    <a:pt x="438" y="75"/>
                  </a:lnTo>
                  <a:lnTo>
                    <a:pt x="483" y="132"/>
                  </a:lnTo>
                  <a:lnTo>
                    <a:pt x="492" y="216"/>
                  </a:lnTo>
                  <a:lnTo>
                    <a:pt x="483" y="310"/>
                  </a:lnTo>
                  <a:lnTo>
                    <a:pt x="438" y="394"/>
                  </a:lnTo>
                  <a:lnTo>
                    <a:pt x="392" y="441"/>
                  </a:lnTo>
                  <a:lnTo>
                    <a:pt x="337" y="451"/>
                  </a:lnTo>
                  <a:lnTo>
                    <a:pt x="274" y="460"/>
                  </a:lnTo>
                  <a:lnTo>
                    <a:pt x="237" y="460"/>
                  </a:lnTo>
                  <a:lnTo>
                    <a:pt x="228" y="469"/>
                  </a:lnTo>
                  <a:lnTo>
                    <a:pt x="210" y="469"/>
                  </a:lnTo>
                  <a:lnTo>
                    <a:pt x="210" y="498"/>
                  </a:lnTo>
                  <a:lnTo>
                    <a:pt x="219" y="507"/>
                  </a:lnTo>
                  <a:lnTo>
                    <a:pt x="246" y="507"/>
                  </a:lnTo>
                  <a:lnTo>
                    <a:pt x="32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3" name="Freeform 441"/>
            <p:cNvSpPr>
              <a:spLocks/>
            </p:cNvSpPr>
            <p:nvPr/>
          </p:nvSpPr>
          <p:spPr bwMode="auto">
            <a:xfrm>
              <a:off x="30078" y="3402"/>
              <a:ext cx="501" cy="2204"/>
            </a:xfrm>
            <a:custGeom>
              <a:avLst/>
              <a:gdLst/>
              <a:ahLst/>
              <a:cxnLst>
                <a:cxn ang="0">
                  <a:pos x="501" y="1097"/>
                </a:cxn>
                <a:cxn ang="0">
                  <a:pos x="492" y="957"/>
                </a:cxn>
                <a:cxn ang="0">
                  <a:pos x="474" y="788"/>
                </a:cxn>
                <a:cxn ang="0">
                  <a:pos x="428" y="600"/>
                </a:cxn>
                <a:cxn ang="0">
                  <a:pos x="355" y="413"/>
                </a:cxn>
                <a:cxn ang="0">
                  <a:pos x="273" y="262"/>
                </a:cxn>
                <a:cxn ang="0">
                  <a:pos x="191" y="150"/>
                </a:cxn>
                <a:cxn ang="0">
                  <a:pos x="118" y="65"/>
                </a:cxn>
                <a:cxn ang="0">
                  <a:pos x="54" y="19"/>
                </a:cxn>
                <a:cxn ang="0">
                  <a:pos x="27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28"/>
                </a:cxn>
                <a:cxn ang="0">
                  <a:pos x="9" y="28"/>
                </a:cxn>
                <a:cxn ang="0">
                  <a:pos x="9" y="37"/>
                </a:cxn>
                <a:cxn ang="0">
                  <a:pos x="45" y="75"/>
                </a:cxn>
                <a:cxn ang="0">
                  <a:pos x="164" y="216"/>
                </a:cxn>
                <a:cxn ang="0">
                  <a:pos x="255" y="394"/>
                </a:cxn>
                <a:cxn ang="0">
                  <a:pos x="319" y="600"/>
                </a:cxn>
                <a:cxn ang="0">
                  <a:pos x="364" y="835"/>
                </a:cxn>
                <a:cxn ang="0">
                  <a:pos x="373" y="1097"/>
                </a:cxn>
                <a:cxn ang="0">
                  <a:pos x="364" y="1323"/>
                </a:cxn>
                <a:cxn ang="0">
                  <a:pos x="328" y="1548"/>
                </a:cxn>
                <a:cxn ang="0">
                  <a:pos x="264" y="1764"/>
                </a:cxn>
                <a:cxn ang="0">
                  <a:pos x="173" y="1961"/>
                </a:cxn>
                <a:cxn ang="0">
                  <a:pos x="27" y="2139"/>
                </a:cxn>
                <a:cxn ang="0">
                  <a:pos x="9" y="2158"/>
                </a:cxn>
                <a:cxn ang="0">
                  <a:pos x="9" y="2167"/>
                </a:cxn>
                <a:cxn ang="0">
                  <a:pos x="0" y="2176"/>
                </a:cxn>
                <a:cxn ang="0">
                  <a:pos x="9" y="2186"/>
                </a:cxn>
                <a:cxn ang="0">
                  <a:pos x="9" y="2195"/>
                </a:cxn>
                <a:cxn ang="0">
                  <a:pos x="27" y="2204"/>
                </a:cxn>
                <a:cxn ang="0">
                  <a:pos x="54" y="2195"/>
                </a:cxn>
                <a:cxn ang="0">
                  <a:pos x="155" y="2092"/>
                </a:cxn>
                <a:cxn ang="0">
                  <a:pos x="228" y="2007"/>
                </a:cxn>
                <a:cxn ang="0">
                  <a:pos x="300" y="1904"/>
                </a:cxn>
                <a:cxn ang="0">
                  <a:pos x="364" y="1773"/>
                </a:cxn>
                <a:cxn ang="0">
                  <a:pos x="446" y="1529"/>
                </a:cxn>
                <a:cxn ang="0">
                  <a:pos x="492" y="1304"/>
                </a:cxn>
                <a:cxn ang="0">
                  <a:pos x="501" y="1097"/>
                </a:cxn>
              </a:cxnLst>
              <a:rect l="0" t="0" r="r" b="b"/>
              <a:pathLst>
                <a:path w="501" h="2204">
                  <a:moveTo>
                    <a:pt x="501" y="1097"/>
                  </a:moveTo>
                  <a:lnTo>
                    <a:pt x="492" y="957"/>
                  </a:lnTo>
                  <a:lnTo>
                    <a:pt x="474" y="788"/>
                  </a:lnTo>
                  <a:lnTo>
                    <a:pt x="428" y="600"/>
                  </a:lnTo>
                  <a:lnTo>
                    <a:pt x="355" y="413"/>
                  </a:lnTo>
                  <a:lnTo>
                    <a:pt x="273" y="262"/>
                  </a:lnTo>
                  <a:lnTo>
                    <a:pt x="191" y="150"/>
                  </a:lnTo>
                  <a:lnTo>
                    <a:pt x="118" y="65"/>
                  </a:lnTo>
                  <a:lnTo>
                    <a:pt x="54" y="19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37"/>
                  </a:lnTo>
                  <a:lnTo>
                    <a:pt x="45" y="75"/>
                  </a:lnTo>
                  <a:lnTo>
                    <a:pt x="164" y="216"/>
                  </a:lnTo>
                  <a:lnTo>
                    <a:pt x="255" y="394"/>
                  </a:lnTo>
                  <a:lnTo>
                    <a:pt x="319" y="600"/>
                  </a:lnTo>
                  <a:lnTo>
                    <a:pt x="364" y="835"/>
                  </a:lnTo>
                  <a:lnTo>
                    <a:pt x="373" y="1097"/>
                  </a:lnTo>
                  <a:lnTo>
                    <a:pt x="364" y="1323"/>
                  </a:lnTo>
                  <a:lnTo>
                    <a:pt x="328" y="1548"/>
                  </a:lnTo>
                  <a:lnTo>
                    <a:pt x="264" y="1764"/>
                  </a:lnTo>
                  <a:lnTo>
                    <a:pt x="173" y="1961"/>
                  </a:lnTo>
                  <a:lnTo>
                    <a:pt x="27" y="2139"/>
                  </a:lnTo>
                  <a:lnTo>
                    <a:pt x="9" y="2158"/>
                  </a:lnTo>
                  <a:lnTo>
                    <a:pt x="9" y="2167"/>
                  </a:lnTo>
                  <a:lnTo>
                    <a:pt x="0" y="2176"/>
                  </a:lnTo>
                  <a:lnTo>
                    <a:pt x="9" y="2186"/>
                  </a:lnTo>
                  <a:lnTo>
                    <a:pt x="9" y="2195"/>
                  </a:lnTo>
                  <a:lnTo>
                    <a:pt x="27" y="2204"/>
                  </a:lnTo>
                  <a:lnTo>
                    <a:pt x="54" y="2195"/>
                  </a:lnTo>
                  <a:lnTo>
                    <a:pt x="155" y="2092"/>
                  </a:lnTo>
                  <a:lnTo>
                    <a:pt x="228" y="2007"/>
                  </a:lnTo>
                  <a:lnTo>
                    <a:pt x="300" y="1904"/>
                  </a:lnTo>
                  <a:lnTo>
                    <a:pt x="364" y="1773"/>
                  </a:lnTo>
                  <a:lnTo>
                    <a:pt x="446" y="1529"/>
                  </a:lnTo>
                  <a:lnTo>
                    <a:pt x="492" y="1304"/>
                  </a:lnTo>
                  <a:lnTo>
                    <a:pt x="501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4" name="Freeform 442"/>
            <p:cNvSpPr>
              <a:spLocks/>
            </p:cNvSpPr>
            <p:nvPr/>
          </p:nvSpPr>
          <p:spPr bwMode="auto">
            <a:xfrm>
              <a:off x="30852" y="4077"/>
              <a:ext cx="1067" cy="1004"/>
            </a:xfrm>
            <a:custGeom>
              <a:avLst/>
              <a:gdLst/>
              <a:ahLst/>
              <a:cxnLst>
                <a:cxn ang="0">
                  <a:pos x="666" y="263"/>
                </a:cxn>
                <a:cxn ang="0">
                  <a:pos x="729" y="122"/>
                </a:cxn>
                <a:cxn ang="0">
                  <a:pos x="866" y="47"/>
                </a:cxn>
                <a:cxn ang="0">
                  <a:pos x="903" y="57"/>
                </a:cxn>
                <a:cxn ang="0">
                  <a:pos x="966" y="75"/>
                </a:cxn>
                <a:cxn ang="0">
                  <a:pos x="884" y="141"/>
                </a:cxn>
                <a:cxn ang="0">
                  <a:pos x="866" y="216"/>
                </a:cxn>
                <a:cxn ang="0">
                  <a:pos x="894" y="263"/>
                </a:cxn>
                <a:cxn ang="0">
                  <a:pos x="966" y="272"/>
                </a:cxn>
                <a:cxn ang="0">
                  <a:pos x="1012" y="254"/>
                </a:cxn>
                <a:cxn ang="0">
                  <a:pos x="1058" y="179"/>
                </a:cxn>
                <a:cxn ang="0">
                  <a:pos x="1048" y="94"/>
                </a:cxn>
                <a:cxn ang="0">
                  <a:pos x="966" y="19"/>
                </a:cxn>
                <a:cxn ang="0">
                  <a:pos x="866" y="0"/>
                </a:cxn>
                <a:cxn ang="0">
                  <a:pos x="720" y="66"/>
                </a:cxn>
                <a:cxn ang="0">
                  <a:pos x="638" y="169"/>
                </a:cxn>
                <a:cxn ang="0">
                  <a:pos x="529" y="28"/>
                </a:cxn>
                <a:cxn ang="0">
                  <a:pos x="410" y="0"/>
                </a:cxn>
                <a:cxn ang="0">
                  <a:pos x="219" y="75"/>
                </a:cxn>
                <a:cxn ang="0">
                  <a:pos x="101" y="225"/>
                </a:cxn>
                <a:cxn ang="0">
                  <a:pos x="64" y="338"/>
                </a:cxn>
                <a:cxn ang="0">
                  <a:pos x="73" y="357"/>
                </a:cxn>
                <a:cxn ang="0">
                  <a:pos x="101" y="366"/>
                </a:cxn>
                <a:cxn ang="0">
                  <a:pos x="119" y="338"/>
                </a:cxn>
                <a:cxn ang="0">
                  <a:pos x="228" y="141"/>
                </a:cxn>
                <a:cxn ang="0">
                  <a:pos x="356" y="57"/>
                </a:cxn>
                <a:cxn ang="0">
                  <a:pos x="438" y="57"/>
                </a:cxn>
                <a:cxn ang="0">
                  <a:pos x="511" y="122"/>
                </a:cxn>
                <a:cxn ang="0">
                  <a:pos x="520" y="254"/>
                </a:cxn>
                <a:cxn ang="0">
                  <a:pos x="483" y="422"/>
                </a:cxn>
                <a:cxn ang="0">
                  <a:pos x="401" y="723"/>
                </a:cxn>
                <a:cxn ang="0">
                  <a:pos x="292" y="920"/>
                </a:cxn>
                <a:cxn ang="0">
                  <a:pos x="164" y="948"/>
                </a:cxn>
                <a:cxn ang="0">
                  <a:pos x="92" y="920"/>
                </a:cxn>
                <a:cxn ang="0">
                  <a:pos x="155" y="892"/>
                </a:cxn>
                <a:cxn ang="0">
                  <a:pos x="192" y="835"/>
                </a:cxn>
                <a:cxn ang="0">
                  <a:pos x="183" y="760"/>
                </a:cxn>
                <a:cxn ang="0">
                  <a:pos x="137" y="732"/>
                </a:cxn>
                <a:cxn ang="0">
                  <a:pos x="82" y="732"/>
                </a:cxn>
                <a:cxn ang="0">
                  <a:pos x="19" y="779"/>
                </a:cxn>
                <a:cxn ang="0">
                  <a:pos x="0" y="854"/>
                </a:cxn>
                <a:cxn ang="0">
                  <a:pos x="64" y="967"/>
                </a:cxn>
                <a:cxn ang="0">
                  <a:pos x="201" y="1004"/>
                </a:cxn>
                <a:cxn ang="0">
                  <a:pos x="338" y="948"/>
                </a:cxn>
                <a:cxn ang="0">
                  <a:pos x="410" y="854"/>
                </a:cxn>
                <a:cxn ang="0">
                  <a:pos x="456" y="892"/>
                </a:cxn>
                <a:cxn ang="0">
                  <a:pos x="565" y="985"/>
                </a:cxn>
                <a:cxn ang="0">
                  <a:pos x="757" y="985"/>
                </a:cxn>
                <a:cxn ang="0">
                  <a:pos x="912" y="854"/>
                </a:cxn>
                <a:cxn ang="0">
                  <a:pos x="985" y="704"/>
                </a:cxn>
                <a:cxn ang="0">
                  <a:pos x="994" y="648"/>
                </a:cxn>
                <a:cxn ang="0">
                  <a:pos x="957" y="638"/>
                </a:cxn>
                <a:cxn ang="0">
                  <a:pos x="948" y="666"/>
                </a:cxn>
                <a:cxn ang="0">
                  <a:pos x="839" y="863"/>
                </a:cxn>
                <a:cxn ang="0">
                  <a:pos x="711" y="948"/>
                </a:cxn>
                <a:cxn ang="0">
                  <a:pos x="602" y="938"/>
                </a:cxn>
                <a:cxn ang="0">
                  <a:pos x="565" y="892"/>
                </a:cxn>
                <a:cxn ang="0">
                  <a:pos x="547" y="835"/>
                </a:cxn>
                <a:cxn ang="0">
                  <a:pos x="547" y="760"/>
                </a:cxn>
                <a:cxn ang="0">
                  <a:pos x="575" y="610"/>
                </a:cxn>
              </a:cxnLst>
              <a:rect l="0" t="0" r="r" b="b"/>
              <a:pathLst>
                <a:path w="1067" h="1004">
                  <a:moveTo>
                    <a:pt x="647" y="310"/>
                  </a:moveTo>
                  <a:lnTo>
                    <a:pt x="666" y="263"/>
                  </a:lnTo>
                  <a:lnTo>
                    <a:pt x="684" y="197"/>
                  </a:lnTo>
                  <a:lnTo>
                    <a:pt x="729" y="122"/>
                  </a:lnTo>
                  <a:lnTo>
                    <a:pt x="784" y="75"/>
                  </a:lnTo>
                  <a:lnTo>
                    <a:pt x="866" y="47"/>
                  </a:lnTo>
                  <a:lnTo>
                    <a:pt x="875" y="47"/>
                  </a:lnTo>
                  <a:lnTo>
                    <a:pt x="903" y="57"/>
                  </a:lnTo>
                  <a:lnTo>
                    <a:pt x="939" y="66"/>
                  </a:lnTo>
                  <a:lnTo>
                    <a:pt x="966" y="75"/>
                  </a:lnTo>
                  <a:lnTo>
                    <a:pt x="939" y="85"/>
                  </a:lnTo>
                  <a:lnTo>
                    <a:pt x="884" y="141"/>
                  </a:lnTo>
                  <a:lnTo>
                    <a:pt x="866" y="197"/>
                  </a:lnTo>
                  <a:lnTo>
                    <a:pt x="866" y="216"/>
                  </a:lnTo>
                  <a:lnTo>
                    <a:pt x="875" y="244"/>
                  </a:lnTo>
                  <a:lnTo>
                    <a:pt x="894" y="263"/>
                  </a:lnTo>
                  <a:lnTo>
                    <a:pt x="921" y="272"/>
                  </a:lnTo>
                  <a:lnTo>
                    <a:pt x="966" y="272"/>
                  </a:lnTo>
                  <a:lnTo>
                    <a:pt x="994" y="263"/>
                  </a:lnTo>
                  <a:lnTo>
                    <a:pt x="1012" y="254"/>
                  </a:lnTo>
                  <a:lnTo>
                    <a:pt x="1048" y="216"/>
                  </a:lnTo>
                  <a:lnTo>
                    <a:pt x="1058" y="179"/>
                  </a:lnTo>
                  <a:lnTo>
                    <a:pt x="1067" y="150"/>
                  </a:lnTo>
                  <a:lnTo>
                    <a:pt x="1048" y="94"/>
                  </a:lnTo>
                  <a:lnTo>
                    <a:pt x="1012" y="47"/>
                  </a:lnTo>
                  <a:lnTo>
                    <a:pt x="966" y="19"/>
                  </a:lnTo>
                  <a:lnTo>
                    <a:pt x="912" y="10"/>
                  </a:lnTo>
                  <a:lnTo>
                    <a:pt x="866" y="0"/>
                  </a:lnTo>
                  <a:lnTo>
                    <a:pt x="784" y="19"/>
                  </a:lnTo>
                  <a:lnTo>
                    <a:pt x="720" y="66"/>
                  </a:lnTo>
                  <a:lnTo>
                    <a:pt x="666" y="122"/>
                  </a:lnTo>
                  <a:lnTo>
                    <a:pt x="638" y="169"/>
                  </a:lnTo>
                  <a:lnTo>
                    <a:pt x="593" y="85"/>
                  </a:lnTo>
                  <a:lnTo>
                    <a:pt x="529" y="28"/>
                  </a:lnTo>
                  <a:lnTo>
                    <a:pt x="465" y="10"/>
                  </a:lnTo>
                  <a:lnTo>
                    <a:pt x="410" y="0"/>
                  </a:lnTo>
                  <a:lnTo>
                    <a:pt x="310" y="19"/>
                  </a:lnTo>
                  <a:lnTo>
                    <a:pt x="219" y="75"/>
                  </a:lnTo>
                  <a:lnTo>
                    <a:pt x="155" y="150"/>
                  </a:lnTo>
                  <a:lnTo>
                    <a:pt x="101" y="225"/>
                  </a:lnTo>
                  <a:lnTo>
                    <a:pt x="73" y="300"/>
                  </a:lnTo>
                  <a:lnTo>
                    <a:pt x="64" y="338"/>
                  </a:lnTo>
                  <a:lnTo>
                    <a:pt x="64" y="357"/>
                  </a:lnTo>
                  <a:lnTo>
                    <a:pt x="73" y="357"/>
                  </a:lnTo>
                  <a:lnTo>
                    <a:pt x="82" y="366"/>
                  </a:lnTo>
                  <a:lnTo>
                    <a:pt x="101" y="366"/>
                  </a:lnTo>
                  <a:lnTo>
                    <a:pt x="110" y="357"/>
                  </a:lnTo>
                  <a:lnTo>
                    <a:pt x="119" y="338"/>
                  </a:lnTo>
                  <a:lnTo>
                    <a:pt x="174" y="216"/>
                  </a:lnTo>
                  <a:lnTo>
                    <a:pt x="228" y="141"/>
                  </a:lnTo>
                  <a:lnTo>
                    <a:pt x="292" y="85"/>
                  </a:lnTo>
                  <a:lnTo>
                    <a:pt x="356" y="57"/>
                  </a:lnTo>
                  <a:lnTo>
                    <a:pt x="401" y="47"/>
                  </a:lnTo>
                  <a:lnTo>
                    <a:pt x="438" y="57"/>
                  </a:lnTo>
                  <a:lnTo>
                    <a:pt x="474" y="75"/>
                  </a:lnTo>
                  <a:lnTo>
                    <a:pt x="511" y="122"/>
                  </a:lnTo>
                  <a:lnTo>
                    <a:pt x="520" y="197"/>
                  </a:lnTo>
                  <a:lnTo>
                    <a:pt x="520" y="254"/>
                  </a:lnTo>
                  <a:lnTo>
                    <a:pt x="502" y="319"/>
                  </a:lnTo>
                  <a:lnTo>
                    <a:pt x="483" y="422"/>
                  </a:lnTo>
                  <a:lnTo>
                    <a:pt x="447" y="554"/>
                  </a:lnTo>
                  <a:lnTo>
                    <a:pt x="401" y="723"/>
                  </a:lnTo>
                  <a:lnTo>
                    <a:pt x="356" y="845"/>
                  </a:lnTo>
                  <a:lnTo>
                    <a:pt x="292" y="920"/>
                  </a:lnTo>
                  <a:lnTo>
                    <a:pt x="201" y="948"/>
                  </a:lnTo>
                  <a:lnTo>
                    <a:pt x="164" y="948"/>
                  </a:lnTo>
                  <a:lnTo>
                    <a:pt x="128" y="938"/>
                  </a:lnTo>
                  <a:lnTo>
                    <a:pt x="92" y="920"/>
                  </a:lnTo>
                  <a:lnTo>
                    <a:pt x="128" y="910"/>
                  </a:lnTo>
                  <a:lnTo>
                    <a:pt x="155" y="892"/>
                  </a:lnTo>
                  <a:lnTo>
                    <a:pt x="174" y="873"/>
                  </a:lnTo>
                  <a:lnTo>
                    <a:pt x="192" y="835"/>
                  </a:lnTo>
                  <a:lnTo>
                    <a:pt x="192" y="779"/>
                  </a:lnTo>
                  <a:lnTo>
                    <a:pt x="183" y="760"/>
                  </a:lnTo>
                  <a:lnTo>
                    <a:pt x="155" y="732"/>
                  </a:lnTo>
                  <a:lnTo>
                    <a:pt x="137" y="732"/>
                  </a:lnTo>
                  <a:lnTo>
                    <a:pt x="119" y="723"/>
                  </a:lnTo>
                  <a:lnTo>
                    <a:pt x="82" y="732"/>
                  </a:lnTo>
                  <a:lnTo>
                    <a:pt x="46" y="751"/>
                  </a:lnTo>
                  <a:lnTo>
                    <a:pt x="19" y="779"/>
                  </a:lnTo>
                  <a:lnTo>
                    <a:pt x="0" y="816"/>
                  </a:lnTo>
                  <a:lnTo>
                    <a:pt x="0" y="854"/>
                  </a:lnTo>
                  <a:lnTo>
                    <a:pt x="19" y="920"/>
                  </a:lnTo>
                  <a:lnTo>
                    <a:pt x="64" y="967"/>
                  </a:lnTo>
                  <a:lnTo>
                    <a:pt x="128" y="995"/>
                  </a:lnTo>
                  <a:lnTo>
                    <a:pt x="201" y="1004"/>
                  </a:lnTo>
                  <a:lnTo>
                    <a:pt x="274" y="985"/>
                  </a:lnTo>
                  <a:lnTo>
                    <a:pt x="338" y="948"/>
                  </a:lnTo>
                  <a:lnTo>
                    <a:pt x="383" y="901"/>
                  </a:lnTo>
                  <a:lnTo>
                    <a:pt x="410" y="854"/>
                  </a:lnTo>
                  <a:lnTo>
                    <a:pt x="429" y="835"/>
                  </a:lnTo>
                  <a:lnTo>
                    <a:pt x="456" y="892"/>
                  </a:lnTo>
                  <a:lnTo>
                    <a:pt x="502" y="948"/>
                  </a:lnTo>
                  <a:lnTo>
                    <a:pt x="565" y="985"/>
                  </a:lnTo>
                  <a:lnTo>
                    <a:pt x="657" y="1004"/>
                  </a:lnTo>
                  <a:lnTo>
                    <a:pt x="757" y="985"/>
                  </a:lnTo>
                  <a:lnTo>
                    <a:pt x="839" y="929"/>
                  </a:lnTo>
                  <a:lnTo>
                    <a:pt x="912" y="854"/>
                  </a:lnTo>
                  <a:lnTo>
                    <a:pt x="957" y="770"/>
                  </a:lnTo>
                  <a:lnTo>
                    <a:pt x="985" y="704"/>
                  </a:lnTo>
                  <a:lnTo>
                    <a:pt x="994" y="657"/>
                  </a:lnTo>
                  <a:lnTo>
                    <a:pt x="994" y="648"/>
                  </a:lnTo>
                  <a:lnTo>
                    <a:pt x="985" y="638"/>
                  </a:lnTo>
                  <a:lnTo>
                    <a:pt x="957" y="638"/>
                  </a:lnTo>
                  <a:lnTo>
                    <a:pt x="948" y="648"/>
                  </a:lnTo>
                  <a:lnTo>
                    <a:pt x="948" y="666"/>
                  </a:lnTo>
                  <a:lnTo>
                    <a:pt x="894" y="788"/>
                  </a:lnTo>
                  <a:lnTo>
                    <a:pt x="839" y="863"/>
                  </a:lnTo>
                  <a:lnTo>
                    <a:pt x="766" y="920"/>
                  </a:lnTo>
                  <a:lnTo>
                    <a:pt x="711" y="948"/>
                  </a:lnTo>
                  <a:lnTo>
                    <a:pt x="629" y="948"/>
                  </a:lnTo>
                  <a:lnTo>
                    <a:pt x="602" y="938"/>
                  </a:lnTo>
                  <a:lnTo>
                    <a:pt x="575" y="920"/>
                  </a:lnTo>
                  <a:lnTo>
                    <a:pt x="565" y="892"/>
                  </a:lnTo>
                  <a:lnTo>
                    <a:pt x="547" y="863"/>
                  </a:lnTo>
                  <a:lnTo>
                    <a:pt x="547" y="835"/>
                  </a:lnTo>
                  <a:lnTo>
                    <a:pt x="538" y="807"/>
                  </a:lnTo>
                  <a:lnTo>
                    <a:pt x="547" y="760"/>
                  </a:lnTo>
                  <a:lnTo>
                    <a:pt x="556" y="694"/>
                  </a:lnTo>
                  <a:lnTo>
                    <a:pt x="575" y="610"/>
                  </a:lnTo>
                  <a:lnTo>
                    <a:pt x="647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5" name="Freeform 443"/>
            <p:cNvSpPr>
              <a:spLocks/>
            </p:cNvSpPr>
            <p:nvPr/>
          </p:nvSpPr>
          <p:spPr bwMode="auto">
            <a:xfrm>
              <a:off x="32065" y="3477"/>
              <a:ext cx="911" cy="694"/>
            </a:xfrm>
            <a:custGeom>
              <a:avLst/>
              <a:gdLst/>
              <a:ahLst/>
              <a:cxnLst>
                <a:cxn ang="0">
                  <a:pos x="100" y="600"/>
                </a:cxn>
                <a:cxn ang="0">
                  <a:pos x="91" y="638"/>
                </a:cxn>
                <a:cxn ang="0">
                  <a:pos x="109" y="675"/>
                </a:cxn>
                <a:cxn ang="0">
                  <a:pos x="173" y="685"/>
                </a:cxn>
                <a:cxn ang="0">
                  <a:pos x="218" y="619"/>
                </a:cxn>
                <a:cxn ang="0">
                  <a:pos x="227" y="563"/>
                </a:cxn>
                <a:cxn ang="0">
                  <a:pos x="264" y="422"/>
                </a:cxn>
                <a:cxn ang="0">
                  <a:pos x="300" y="291"/>
                </a:cxn>
                <a:cxn ang="0">
                  <a:pos x="319" y="234"/>
                </a:cxn>
                <a:cxn ang="0">
                  <a:pos x="391" y="131"/>
                </a:cxn>
                <a:cxn ang="0">
                  <a:pos x="501" y="56"/>
                </a:cxn>
                <a:cxn ang="0">
                  <a:pos x="601" y="37"/>
                </a:cxn>
                <a:cxn ang="0">
                  <a:pos x="647" y="66"/>
                </a:cxn>
                <a:cxn ang="0">
                  <a:pos x="656" y="103"/>
                </a:cxn>
                <a:cxn ang="0">
                  <a:pos x="665" y="150"/>
                </a:cxn>
                <a:cxn ang="0">
                  <a:pos x="601" y="413"/>
                </a:cxn>
                <a:cxn ang="0">
                  <a:pos x="565" y="506"/>
                </a:cxn>
                <a:cxn ang="0">
                  <a:pos x="555" y="563"/>
                </a:cxn>
                <a:cxn ang="0">
                  <a:pos x="574" y="628"/>
                </a:cxn>
                <a:cxn ang="0">
                  <a:pos x="628" y="675"/>
                </a:cxn>
                <a:cxn ang="0">
                  <a:pos x="692" y="694"/>
                </a:cxn>
                <a:cxn ang="0">
                  <a:pos x="838" y="619"/>
                </a:cxn>
                <a:cxn ang="0">
                  <a:pos x="902" y="488"/>
                </a:cxn>
                <a:cxn ang="0">
                  <a:pos x="911" y="441"/>
                </a:cxn>
                <a:cxn ang="0">
                  <a:pos x="893" y="431"/>
                </a:cxn>
                <a:cxn ang="0">
                  <a:pos x="865" y="441"/>
                </a:cxn>
                <a:cxn ang="0">
                  <a:pos x="856" y="460"/>
                </a:cxn>
                <a:cxn ang="0">
                  <a:pos x="765" y="628"/>
                </a:cxn>
                <a:cxn ang="0">
                  <a:pos x="683" y="647"/>
                </a:cxn>
                <a:cxn ang="0">
                  <a:pos x="665" y="619"/>
                </a:cxn>
                <a:cxn ang="0">
                  <a:pos x="674" y="535"/>
                </a:cxn>
                <a:cxn ang="0">
                  <a:pos x="701" y="469"/>
                </a:cxn>
                <a:cxn ang="0">
                  <a:pos x="747" y="338"/>
                </a:cxn>
                <a:cxn ang="0">
                  <a:pos x="774" y="169"/>
                </a:cxn>
                <a:cxn ang="0">
                  <a:pos x="729" y="47"/>
                </a:cxn>
                <a:cxn ang="0">
                  <a:pos x="637" y="0"/>
                </a:cxn>
                <a:cxn ang="0">
                  <a:pos x="501" y="9"/>
                </a:cxn>
                <a:cxn ang="0">
                  <a:pos x="373" y="84"/>
                </a:cxn>
                <a:cxn ang="0">
                  <a:pos x="309" y="66"/>
                </a:cxn>
                <a:cxn ang="0">
                  <a:pos x="218" y="0"/>
                </a:cxn>
                <a:cxn ang="0">
                  <a:pos x="118" y="9"/>
                </a:cxn>
                <a:cxn ang="0">
                  <a:pos x="72" y="37"/>
                </a:cxn>
                <a:cxn ang="0">
                  <a:pos x="27" y="141"/>
                </a:cxn>
                <a:cxn ang="0">
                  <a:pos x="0" y="244"/>
                </a:cxn>
                <a:cxn ang="0">
                  <a:pos x="36" y="253"/>
                </a:cxn>
                <a:cxn ang="0">
                  <a:pos x="45" y="234"/>
                </a:cxn>
                <a:cxn ang="0">
                  <a:pos x="118" y="66"/>
                </a:cxn>
                <a:cxn ang="0">
                  <a:pos x="182" y="37"/>
                </a:cxn>
                <a:cxn ang="0">
                  <a:pos x="209" y="94"/>
                </a:cxn>
                <a:cxn ang="0">
                  <a:pos x="209" y="141"/>
                </a:cxn>
                <a:cxn ang="0">
                  <a:pos x="173" y="319"/>
                </a:cxn>
                <a:cxn ang="0">
                  <a:pos x="154" y="385"/>
                </a:cxn>
              </a:cxnLst>
              <a:rect l="0" t="0" r="r" b="b"/>
              <a:pathLst>
                <a:path w="911" h="694">
                  <a:moveTo>
                    <a:pt x="109" y="582"/>
                  </a:moveTo>
                  <a:lnTo>
                    <a:pt x="100" y="600"/>
                  </a:lnTo>
                  <a:lnTo>
                    <a:pt x="100" y="628"/>
                  </a:lnTo>
                  <a:lnTo>
                    <a:pt x="91" y="638"/>
                  </a:lnTo>
                  <a:lnTo>
                    <a:pt x="100" y="666"/>
                  </a:lnTo>
                  <a:lnTo>
                    <a:pt x="109" y="675"/>
                  </a:lnTo>
                  <a:lnTo>
                    <a:pt x="145" y="694"/>
                  </a:lnTo>
                  <a:lnTo>
                    <a:pt x="173" y="685"/>
                  </a:lnTo>
                  <a:lnTo>
                    <a:pt x="191" y="675"/>
                  </a:lnTo>
                  <a:lnTo>
                    <a:pt x="218" y="619"/>
                  </a:lnTo>
                  <a:lnTo>
                    <a:pt x="227" y="591"/>
                  </a:lnTo>
                  <a:lnTo>
                    <a:pt x="227" y="563"/>
                  </a:lnTo>
                  <a:lnTo>
                    <a:pt x="236" y="535"/>
                  </a:lnTo>
                  <a:lnTo>
                    <a:pt x="264" y="422"/>
                  </a:lnTo>
                  <a:lnTo>
                    <a:pt x="291" y="319"/>
                  </a:lnTo>
                  <a:lnTo>
                    <a:pt x="300" y="291"/>
                  </a:lnTo>
                  <a:lnTo>
                    <a:pt x="300" y="272"/>
                  </a:lnTo>
                  <a:lnTo>
                    <a:pt x="319" y="234"/>
                  </a:lnTo>
                  <a:lnTo>
                    <a:pt x="355" y="178"/>
                  </a:lnTo>
                  <a:lnTo>
                    <a:pt x="391" y="131"/>
                  </a:lnTo>
                  <a:lnTo>
                    <a:pt x="437" y="84"/>
                  </a:lnTo>
                  <a:lnTo>
                    <a:pt x="501" y="56"/>
                  </a:lnTo>
                  <a:lnTo>
                    <a:pt x="574" y="37"/>
                  </a:lnTo>
                  <a:lnTo>
                    <a:pt x="601" y="37"/>
                  </a:lnTo>
                  <a:lnTo>
                    <a:pt x="628" y="47"/>
                  </a:lnTo>
                  <a:lnTo>
                    <a:pt x="647" y="66"/>
                  </a:lnTo>
                  <a:lnTo>
                    <a:pt x="656" y="84"/>
                  </a:lnTo>
                  <a:lnTo>
                    <a:pt x="656" y="103"/>
                  </a:lnTo>
                  <a:lnTo>
                    <a:pt x="665" y="112"/>
                  </a:lnTo>
                  <a:lnTo>
                    <a:pt x="665" y="150"/>
                  </a:lnTo>
                  <a:lnTo>
                    <a:pt x="656" y="225"/>
                  </a:lnTo>
                  <a:lnTo>
                    <a:pt x="601" y="413"/>
                  </a:lnTo>
                  <a:lnTo>
                    <a:pt x="574" y="478"/>
                  </a:lnTo>
                  <a:lnTo>
                    <a:pt x="565" y="506"/>
                  </a:lnTo>
                  <a:lnTo>
                    <a:pt x="555" y="525"/>
                  </a:lnTo>
                  <a:lnTo>
                    <a:pt x="555" y="563"/>
                  </a:lnTo>
                  <a:lnTo>
                    <a:pt x="565" y="600"/>
                  </a:lnTo>
                  <a:lnTo>
                    <a:pt x="574" y="628"/>
                  </a:lnTo>
                  <a:lnTo>
                    <a:pt x="601" y="657"/>
                  </a:lnTo>
                  <a:lnTo>
                    <a:pt x="628" y="675"/>
                  </a:lnTo>
                  <a:lnTo>
                    <a:pt x="656" y="685"/>
                  </a:lnTo>
                  <a:lnTo>
                    <a:pt x="692" y="694"/>
                  </a:lnTo>
                  <a:lnTo>
                    <a:pt x="774" y="666"/>
                  </a:lnTo>
                  <a:lnTo>
                    <a:pt x="838" y="619"/>
                  </a:lnTo>
                  <a:lnTo>
                    <a:pt x="884" y="544"/>
                  </a:lnTo>
                  <a:lnTo>
                    <a:pt x="902" y="488"/>
                  </a:lnTo>
                  <a:lnTo>
                    <a:pt x="911" y="450"/>
                  </a:lnTo>
                  <a:lnTo>
                    <a:pt x="911" y="441"/>
                  </a:lnTo>
                  <a:lnTo>
                    <a:pt x="902" y="441"/>
                  </a:lnTo>
                  <a:lnTo>
                    <a:pt x="893" y="431"/>
                  </a:lnTo>
                  <a:lnTo>
                    <a:pt x="874" y="431"/>
                  </a:lnTo>
                  <a:lnTo>
                    <a:pt x="865" y="441"/>
                  </a:lnTo>
                  <a:lnTo>
                    <a:pt x="865" y="450"/>
                  </a:lnTo>
                  <a:lnTo>
                    <a:pt x="856" y="460"/>
                  </a:lnTo>
                  <a:lnTo>
                    <a:pt x="820" y="563"/>
                  </a:lnTo>
                  <a:lnTo>
                    <a:pt x="765" y="628"/>
                  </a:lnTo>
                  <a:lnTo>
                    <a:pt x="701" y="647"/>
                  </a:lnTo>
                  <a:lnTo>
                    <a:pt x="683" y="647"/>
                  </a:lnTo>
                  <a:lnTo>
                    <a:pt x="674" y="628"/>
                  </a:lnTo>
                  <a:lnTo>
                    <a:pt x="665" y="619"/>
                  </a:lnTo>
                  <a:lnTo>
                    <a:pt x="665" y="553"/>
                  </a:lnTo>
                  <a:lnTo>
                    <a:pt x="674" y="535"/>
                  </a:lnTo>
                  <a:lnTo>
                    <a:pt x="683" y="506"/>
                  </a:lnTo>
                  <a:lnTo>
                    <a:pt x="701" y="469"/>
                  </a:lnTo>
                  <a:lnTo>
                    <a:pt x="720" y="413"/>
                  </a:lnTo>
                  <a:lnTo>
                    <a:pt x="747" y="338"/>
                  </a:lnTo>
                  <a:lnTo>
                    <a:pt x="765" y="244"/>
                  </a:lnTo>
                  <a:lnTo>
                    <a:pt x="774" y="169"/>
                  </a:lnTo>
                  <a:lnTo>
                    <a:pt x="765" y="94"/>
                  </a:lnTo>
                  <a:lnTo>
                    <a:pt x="729" y="47"/>
                  </a:lnTo>
                  <a:lnTo>
                    <a:pt x="683" y="9"/>
                  </a:lnTo>
                  <a:lnTo>
                    <a:pt x="637" y="0"/>
                  </a:lnTo>
                  <a:lnTo>
                    <a:pt x="583" y="0"/>
                  </a:lnTo>
                  <a:lnTo>
                    <a:pt x="501" y="9"/>
                  </a:lnTo>
                  <a:lnTo>
                    <a:pt x="428" y="47"/>
                  </a:lnTo>
                  <a:lnTo>
                    <a:pt x="373" y="84"/>
                  </a:lnTo>
                  <a:lnTo>
                    <a:pt x="328" y="131"/>
                  </a:lnTo>
                  <a:lnTo>
                    <a:pt x="309" y="66"/>
                  </a:lnTo>
                  <a:lnTo>
                    <a:pt x="264" y="28"/>
                  </a:lnTo>
                  <a:lnTo>
                    <a:pt x="218" y="0"/>
                  </a:lnTo>
                  <a:lnTo>
                    <a:pt x="145" y="0"/>
                  </a:lnTo>
                  <a:lnTo>
                    <a:pt x="118" y="9"/>
                  </a:lnTo>
                  <a:lnTo>
                    <a:pt x="91" y="28"/>
                  </a:lnTo>
                  <a:lnTo>
                    <a:pt x="72" y="37"/>
                  </a:lnTo>
                  <a:lnTo>
                    <a:pt x="54" y="75"/>
                  </a:lnTo>
                  <a:lnTo>
                    <a:pt x="27" y="141"/>
                  </a:lnTo>
                  <a:lnTo>
                    <a:pt x="0" y="197"/>
                  </a:lnTo>
                  <a:lnTo>
                    <a:pt x="0" y="244"/>
                  </a:lnTo>
                  <a:lnTo>
                    <a:pt x="9" y="253"/>
                  </a:lnTo>
                  <a:lnTo>
                    <a:pt x="36" y="253"/>
                  </a:lnTo>
                  <a:lnTo>
                    <a:pt x="45" y="244"/>
                  </a:lnTo>
                  <a:lnTo>
                    <a:pt x="45" y="234"/>
                  </a:lnTo>
                  <a:lnTo>
                    <a:pt x="82" y="122"/>
                  </a:lnTo>
                  <a:lnTo>
                    <a:pt x="118" y="66"/>
                  </a:lnTo>
                  <a:lnTo>
                    <a:pt x="164" y="37"/>
                  </a:lnTo>
                  <a:lnTo>
                    <a:pt x="182" y="37"/>
                  </a:lnTo>
                  <a:lnTo>
                    <a:pt x="209" y="66"/>
                  </a:lnTo>
                  <a:lnTo>
                    <a:pt x="209" y="94"/>
                  </a:lnTo>
                  <a:lnTo>
                    <a:pt x="218" y="112"/>
                  </a:lnTo>
                  <a:lnTo>
                    <a:pt x="209" y="141"/>
                  </a:lnTo>
                  <a:lnTo>
                    <a:pt x="209" y="169"/>
                  </a:lnTo>
                  <a:lnTo>
                    <a:pt x="173" y="319"/>
                  </a:lnTo>
                  <a:lnTo>
                    <a:pt x="164" y="347"/>
                  </a:lnTo>
                  <a:lnTo>
                    <a:pt x="154" y="385"/>
                  </a:lnTo>
                  <a:lnTo>
                    <a:pt x="109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46" name="Group 494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3276600" y="5875018"/>
            <a:ext cx="5103375" cy="220982"/>
            <a:chOff x="2693" y="3888"/>
            <a:chExt cx="58428" cy="2530"/>
          </a:xfrm>
        </p:grpSpPr>
        <p:sp>
          <p:nvSpPr>
            <p:cNvPr id="49648" name="Freeform 496"/>
            <p:cNvSpPr>
              <a:spLocks noEditPoints="1"/>
            </p:cNvSpPr>
            <p:nvPr/>
          </p:nvSpPr>
          <p:spPr bwMode="auto">
            <a:xfrm>
              <a:off x="2693" y="5031"/>
              <a:ext cx="1416" cy="525"/>
            </a:xfrm>
            <a:custGeom>
              <a:avLst/>
              <a:gdLst/>
              <a:ahLst/>
              <a:cxnLst>
                <a:cxn ang="0">
                  <a:pos x="1344" y="94"/>
                </a:cxn>
                <a:cxn ang="0">
                  <a:pos x="1380" y="94"/>
                </a:cxn>
                <a:cxn ang="0">
                  <a:pos x="1416" y="56"/>
                </a:cxn>
                <a:cxn ang="0">
                  <a:pos x="1362" y="0"/>
                </a:cxn>
                <a:cxn ang="0">
                  <a:pos x="35" y="0"/>
                </a:cxn>
                <a:cxn ang="0">
                  <a:pos x="18" y="19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94"/>
                </a:cxn>
                <a:cxn ang="0">
                  <a:pos x="71" y="94"/>
                </a:cxn>
                <a:cxn ang="0">
                  <a:pos x="1344" y="94"/>
                </a:cxn>
                <a:cxn ang="0">
                  <a:pos x="1344" y="525"/>
                </a:cxn>
                <a:cxn ang="0">
                  <a:pos x="1380" y="525"/>
                </a:cxn>
                <a:cxn ang="0">
                  <a:pos x="1416" y="487"/>
                </a:cxn>
                <a:cxn ang="0">
                  <a:pos x="1380" y="450"/>
                </a:cxn>
                <a:cxn ang="0">
                  <a:pos x="1362" y="450"/>
                </a:cxn>
                <a:cxn ang="0">
                  <a:pos x="1344" y="431"/>
                </a:cxn>
                <a:cxn ang="0">
                  <a:pos x="35" y="431"/>
                </a:cxn>
                <a:cxn ang="0">
                  <a:pos x="18" y="450"/>
                </a:cxn>
                <a:cxn ang="0">
                  <a:pos x="0" y="450"/>
                </a:cxn>
                <a:cxn ang="0">
                  <a:pos x="0" y="506"/>
                </a:cxn>
                <a:cxn ang="0">
                  <a:pos x="18" y="525"/>
                </a:cxn>
                <a:cxn ang="0">
                  <a:pos x="71" y="525"/>
                </a:cxn>
                <a:cxn ang="0">
                  <a:pos x="1344" y="525"/>
                </a:cxn>
              </a:cxnLst>
              <a:rect l="0" t="0" r="r" b="b"/>
              <a:pathLst>
                <a:path w="1416" h="525">
                  <a:moveTo>
                    <a:pt x="1344" y="94"/>
                  </a:moveTo>
                  <a:lnTo>
                    <a:pt x="1380" y="94"/>
                  </a:lnTo>
                  <a:lnTo>
                    <a:pt x="1416" y="56"/>
                  </a:lnTo>
                  <a:lnTo>
                    <a:pt x="1362" y="0"/>
                  </a:lnTo>
                  <a:lnTo>
                    <a:pt x="35" y="0"/>
                  </a:lnTo>
                  <a:lnTo>
                    <a:pt x="18" y="19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94"/>
                  </a:lnTo>
                  <a:lnTo>
                    <a:pt x="71" y="94"/>
                  </a:lnTo>
                  <a:lnTo>
                    <a:pt x="1344" y="94"/>
                  </a:lnTo>
                  <a:close/>
                  <a:moveTo>
                    <a:pt x="1344" y="525"/>
                  </a:moveTo>
                  <a:lnTo>
                    <a:pt x="1380" y="525"/>
                  </a:lnTo>
                  <a:lnTo>
                    <a:pt x="1416" y="487"/>
                  </a:lnTo>
                  <a:lnTo>
                    <a:pt x="1380" y="450"/>
                  </a:lnTo>
                  <a:lnTo>
                    <a:pt x="1362" y="450"/>
                  </a:lnTo>
                  <a:lnTo>
                    <a:pt x="1344" y="431"/>
                  </a:lnTo>
                  <a:lnTo>
                    <a:pt x="35" y="431"/>
                  </a:lnTo>
                  <a:lnTo>
                    <a:pt x="18" y="450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18" y="525"/>
                  </a:lnTo>
                  <a:lnTo>
                    <a:pt x="71" y="525"/>
                  </a:lnTo>
                  <a:lnTo>
                    <a:pt x="1344" y="5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49" name="Freeform 497"/>
            <p:cNvSpPr>
              <a:spLocks/>
            </p:cNvSpPr>
            <p:nvPr/>
          </p:nvSpPr>
          <p:spPr bwMode="auto">
            <a:xfrm>
              <a:off x="4862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0" name="Freeform 498"/>
            <p:cNvSpPr>
              <a:spLocks/>
            </p:cNvSpPr>
            <p:nvPr/>
          </p:nvSpPr>
          <p:spPr bwMode="auto">
            <a:xfrm>
              <a:off x="6637" y="4563"/>
              <a:ext cx="1416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2" y="787"/>
                </a:cxn>
                <a:cxn ang="0">
                  <a:pos x="1380" y="768"/>
                </a:cxn>
                <a:cxn ang="0">
                  <a:pos x="1398" y="768"/>
                </a:cxn>
                <a:cxn ang="0">
                  <a:pos x="1416" y="730"/>
                </a:cxn>
                <a:cxn ang="0">
                  <a:pos x="1380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1" y="0"/>
                </a:cxn>
                <a:cxn ang="0">
                  <a:pos x="663" y="19"/>
                </a:cxn>
                <a:cxn ang="0">
                  <a:pos x="663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6" y="787"/>
                </a:cxn>
                <a:cxn ang="0">
                  <a:pos x="663" y="787"/>
                </a:cxn>
                <a:cxn ang="0">
                  <a:pos x="663" y="1461"/>
                </a:cxn>
                <a:cxn ang="0">
                  <a:pos x="681" y="1461"/>
                </a:cxn>
                <a:cxn ang="0">
                  <a:pos x="699" y="1480"/>
                </a:cxn>
                <a:cxn ang="0">
                  <a:pos x="717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6" h="1480">
                  <a:moveTo>
                    <a:pt x="753" y="787"/>
                  </a:moveTo>
                  <a:lnTo>
                    <a:pt x="1362" y="787"/>
                  </a:lnTo>
                  <a:lnTo>
                    <a:pt x="1380" y="768"/>
                  </a:lnTo>
                  <a:lnTo>
                    <a:pt x="1398" y="768"/>
                  </a:lnTo>
                  <a:lnTo>
                    <a:pt x="1416" y="730"/>
                  </a:lnTo>
                  <a:lnTo>
                    <a:pt x="1380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1" y="0"/>
                  </a:lnTo>
                  <a:lnTo>
                    <a:pt x="663" y="19"/>
                  </a:lnTo>
                  <a:lnTo>
                    <a:pt x="663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6" y="787"/>
                  </a:lnTo>
                  <a:lnTo>
                    <a:pt x="663" y="787"/>
                  </a:lnTo>
                  <a:lnTo>
                    <a:pt x="663" y="1461"/>
                  </a:lnTo>
                  <a:lnTo>
                    <a:pt x="681" y="1461"/>
                  </a:lnTo>
                  <a:lnTo>
                    <a:pt x="699" y="1480"/>
                  </a:lnTo>
                  <a:lnTo>
                    <a:pt x="717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1" name="Freeform 499"/>
            <p:cNvSpPr>
              <a:spLocks noEditPoints="1"/>
            </p:cNvSpPr>
            <p:nvPr/>
          </p:nvSpPr>
          <p:spPr bwMode="auto">
            <a:xfrm>
              <a:off x="8681" y="4357"/>
              <a:ext cx="950" cy="1498"/>
            </a:xfrm>
            <a:custGeom>
              <a:avLst/>
              <a:gdLst/>
              <a:ahLst/>
              <a:cxnLst>
                <a:cxn ang="0">
                  <a:pos x="0" y="1124"/>
                </a:cxn>
                <a:cxn ang="0">
                  <a:pos x="573" y="1124"/>
                </a:cxn>
                <a:cxn ang="0">
                  <a:pos x="573" y="1386"/>
                </a:cxn>
                <a:cxn ang="0">
                  <a:pos x="555" y="1405"/>
                </a:cxn>
                <a:cxn ang="0">
                  <a:pos x="520" y="1424"/>
                </a:cxn>
                <a:cxn ang="0">
                  <a:pos x="358" y="1424"/>
                </a:cxn>
                <a:cxn ang="0">
                  <a:pos x="358" y="1498"/>
                </a:cxn>
                <a:cxn ang="0">
                  <a:pos x="950" y="1498"/>
                </a:cxn>
                <a:cxn ang="0">
                  <a:pos x="950" y="1424"/>
                </a:cxn>
                <a:cxn ang="0">
                  <a:pos x="788" y="1424"/>
                </a:cxn>
                <a:cxn ang="0">
                  <a:pos x="753" y="1405"/>
                </a:cxn>
                <a:cxn ang="0">
                  <a:pos x="735" y="1386"/>
                </a:cxn>
                <a:cxn ang="0">
                  <a:pos x="735" y="1124"/>
                </a:cxn>
                <a:cxn ang="0">
                  <a:pos x="950" y="1124"/>
                </a:cxn>
                <a:cxn ang="0">
                  <a:pos x="950" y="1068"/>
                </a:cxn>
                <a:cxn ang="0">
                  <a:pos x="735" y="1068"/>
                </a:cxn>
                <a:cxn ang="0">
                  <a:pos x="735" y="18"/>
                </a:cxn>
                <a:cxn ang="0">
                  <a:pos x="717" y="0"/>
                </a:cxn>
                <a:cxn ang="0">
                  <a:pos x="681" y="0"/>
                </a:cxn>
                <a:cxn ang="0">
                  <a:pos x="663" y="18"/>
                </a:cxn>
                <a:cxn ang="0">
                  <a:pos x="0" y="1068"/>
                </a:cxn>
                <a:cxn ang="0">
                  <a:pos x="0" y="1124"/>
                </a:cxn>
                <a:cxn ang="0">
                  <a:pos x="591" y="1068"/>
                </a:cxn>
                <a:cxn ang="0">
                  <a:pos x="71" y="1068"/>
                </a:cxn>
                <a:cxn ang="0">
                  <a:pos x="591" y="225"/>
                </a:cxn>
                <a:cxn ang="0">
                  <a:pos x="591" y="1068"/>
                </a:cxn>
              </a:cxnLst>
              <a:rect l="0" t="0" r="r" b="b"/>
              <a:pathLst>
                <a:path w="950" h="1498">
                  <a:moveTo>
                    <a:pt x="0" y="1124"/>
                  </a:moveTo>
                  <a:lnTo>
                    <a:pt x="573" y="1124"/>
                  </a:lnTo>
                  <a:lnTo>
                    <a:pt x="573" y="1386"/>
                  </a:lnTo>
                  <a:lnTo>
                    <a:pt x="555" y="1405"/>
                  </a:lnTo>
                  <a:lnTo>
                    <a:pt x="520" y="1424"/>
                  </a:lnTo>
                  <a:lnTo>
                    <a:pt x="358" y="1424"/>
                  </a:lnTo>
                  <a:lnTo>
                    <a:pt x="358" y="1498"/>
                  </a:lnTo>
                  <a:lnTo>
                    <a:pt x="950" y="1498"/>
                  </a:lnTo>
                  <a:lnTo>
                    <a:pt x="950" y="1424"/>
                  </a:lnTo>
                  <a:lnTo>
                    <a:pt x="788" y="1424"/>
                  </a:lnTo>
                  <a:lnTo>
                    <a:pt x="753" y="1405"/>
                  </a:lnTo>
                  <a:lnTo>
                    <a:pt x="735" y="1386"/>
                  </a:lnTo>
                  <a:lnTo>
                    <a:pt x="735" y="1124"/>
                  </a:lnTo>
                  <a:lnTo>
                    <a:pt x="950" y="1124"/>
                  </a:lnTo>
                  <a:lnTo>
                    <a:pt x="950" y="1068"/>
                  </a:lnTo>
                  <a:lnTo>
                    <a:pt x="735" y="1068"/>
                  </a:lnTo>
                  <a:lnTo>
                    <a:pt x="735" y="18"/>
                  </a:lnTo>
                  <a:lnTo>
                    <a:pt x="717" y="0"/>
                  </a:lnTo>
                  <a:lnTo>
                    <a:pt x="681" y="0"/>
                  </a:lnTo>
                  <a:lnTo>
                    <a:pt x="663" y="18"/>
                  </a:lnTo>
                  <a:lnTo>
                    <a:pt x="0" y="1068"/>
                  </a:lnTo>
                  <a:lnTo>
                    <a:pt x="0" y="1124"/>
                  </a:lnTo>
                  <a:close/>
                  <a:moveTo>
                    <a:pt x="591" y="1068"/>
                  </a:moveTo>
                  <a:lnTo>
                    <a:pt x="71" y="1068"/>
                  </a:lnTo>
                  <a:lnTo>
                    <a:pt x="591" y="225"/>
                  </a:lnTo>
                  <a:lnTo>
                    <a:pt x="591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2" name="Freeform 500"/>
            <p:cNvSpPr>
              <a:spLocks/>
            </p:cNvSpPr>
            <p:nvPr/>
          </p:nvSpPr>
          <p:spPr bwMode="auto">
            <a:xfrm>
              <a:off x="9738" y="4881"/>
              <a:ext cx="1076" cy="993"/>
            </a:xfrm>
            <a:custGeom>
              <a:avLst/>
              <a:gdLst/>
              <a:ahLst/>
              <a:cxnLst>
                <a:cxn ang="0">
                  <a:pos x="664" y="281"/>
                </a:cxn>
                <a:cxn ang="0">
                  <a:pos x="700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9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1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8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3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7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6" y="956"/>
                </a:cxn>
                <a:cxn ang="0">
                  <a:pos x="108" y="918"/>
                </a:cxn>
                <a:cxn ang="0">
                  <a:pos x="198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1" y="825"/>
                </a:cxn>
                <a:cxn ang="0">
                  <a:pos x="484" y="918"/>
                </a:cxn>
                <a:cxn ang="0">
                  <a:pos x="664" y="993"/>
                </a:cxn>
                <a:cxn ang="0">
                  <a:pos x="915" y="843"/>
                </a:cxn>
                <a:cxn ang="0">
                  <a:pos x="1004" y="656"/>
                </a:cxn>
                <a:cxn ang="0">
                  <a:pos x="951" y="637"/>
                </a:cxn>
                <a:cxn ang="0">
                  <a:pos x="915" y="750"/>
                </a:cxn>
                <a:cxn ang="0">
                  <a:pos x="789" y="918"/>
                </a:cxn>
                <a:cxn ang="0">
                  <a:pos x="700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4" y="300"/>
                  </a:moveTo>
                  <a:lnTo>
                    <a:pt x="664" y="281"/>
                  </a:lnTo>
                  <a:lnTo>
                    <a:pt x="682" y="244"/>
                  </a:lnTo>
                  <a:lnTo>
                    <a:pt x="700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9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5" y="244"/>
                  </a:lnTo>
                  <a:lnTo>
                    <a:pt x="951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1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8" y="56"/>
                  </a:lnTo>
                  <a:lnTo>
                    <a:pt x="682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3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8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1" y="38"/>
                  </a:lnTo>
                  <a:lnTo>
                    <a:pt x="467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3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6" y="956"/>
                  </a:lnTo>
                  <a:lnTo>
                    <a:pt x="180" y="956"/>
                  </a:lnTo>
                  <a:lnTo>
                    <a:pt x="108" y="918"/>
                  </a:lnTo>
                  <a:lnTo>
                    <a:pt x="180" y="881"/>
                  </a:lnTo>
                  <a:lnTo>
                    <a:pt x="198" y="843"/>
                  </a:lnTo>
                  <a:lnTo>
                    <a:pt x="198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1" y="843"/>
                  </a:lnTo>
                  <a:lnTo>
                    <a:pt x="431" y="825"/>
                  </a:lnTo>
                  <a:lnTo>
                    <a:pt x="449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4" y="993"/>
                  </a:lnTo>
                  <a:lnTo>
                    <a:pt x="807" y="956"/>
                  </a:lnTo>
                  <a:lnTo>
                    <a:pt x="915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1" y="637"/>
                  </a:lnTo>
                  <a:lnTo>
                    <a:pt x="951" y="656"/>
                  </a:lnTo>
                  <a:lnTo>
                    <a:pt x="915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700" y="937"/>
                  </a:lnTo>
                  <a:lnTo>
                    <a:pt x="664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4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3" name="Freeform 501"/>
            <p:cNvSpPr>
              <a:spLocks/>
            </p:cNvSpPr>
            <p:nvPr/>
          </p:nvSpPr>
          <p:spPr bwMode="auto">
            <a:xfrm>
              <a:off x="11011" y="3888"/>
              <a:ext cx="664" cy="1031"/>
            </a:xfrm>
            <a:custGeom>
              <a:avLst/>
              <a:gdLst/>
              <a:ahLst/>
              <a:cxnLst>
                <a:cxn ang="0">
                  <a:pos x="664" y="750"/>
                </a:cxn>
                <a:cxn ang="0">
                  <a:pos x="610" y="750"/>
                </a:cxn>
                <a:cxn ang="0">
                  <a:pos x="610" y="787"/>
                </a:cxn>
                <a:cxn ang="0">
                  <a:pos x="592" y="825"/>
                </a:cxn>
                <a:cxn ang="0">
                  <a:pos x="592" y="862"/>
                </a:cxn>
                <a:cxn ang="0">
                  <a:pos x="574" y="881"/>
                </a:cxn>
                <a:cxn ang="0">
                  <a:pos x="556" y="881"/>
                </a:cxn>
                <a:cxn ang="0">
                  <a:pos x="520" y="900"/>
                </a:cxn>
                <a:cxn ang="0">
                  <a:pos x="144" y="900"/>
                </a:cxn>
                <a:cxn ang="0">
                  <a:pos x="269" y="787"/>
                </a:cxn>
                <a:cxn ang="0">
                  <a:pos x="449" y="637"/>
                </a:cxn>
                <a:cxn ang="0">
                  <a:pos x="556" y="544"/>
                </a:cxn>
                <a:cxn ang="0">
                  <a:pos x="628" y="431"/>
                </a:cxn>
                <a:cxn ang="0">
                  <a:pos x="664" y="300"/>
                </a:cxn>
                <a:cxn ang="0">
                  <a:pos x="628" y="169"/>
                </a:cxn>
                <a:cxn ang="0">
                  <a:pos x="556" y="75"/>
                </a:cxn>
                <a:cxn ang="0">
                  <a:pos x="449" y="19"/>
                </a:cxn>
                <a:cxn ang="0">
                  <a:pos x="323" y="0"/>
                </a:cxn>
                <a:cxn ang="0">
                  <a:pos x="162" y="38"/>
                </a:cxn>
                <a:cxn ang="0">
                  <a:pos x="36" y="131"/>
                </a:cxn>
                <a:cxn ang="0">
                  <a:pos x="0" y="281"/>
                </a:cxn>
                <a:cxn ang="0">
                  <a:pos x="0" y="319"/>
                </a:cxn>
                <a:cxn ang="0">
                  <a:pos x="18" y="338"/>
                </a:cxn>
                <a:cxn ang="0">
                  <a:pos x="54" y="356"/>
                </a:cxn>
                <a:cxn ang="0">
                  <a:pos x="108" y="356"/>
                </a:cxn>
                <a:cxn ang="0">
                  <a:pos x="144" y="338"/>
                </a:cxn>
                <a:cxn ang="0">
                  <a:pos x="162" y="319"/>
                </a:cxn>
                <a:cxn ang="0">
                  <a:pos x="162" y="244"/>
                </a:cxn>
                <a:cxn ang="0">
                  <a:pos x="144" y="225"/>
                </a:cxn>
                <a:cxn ang="0">
                  <a:pos x="108" y="206"/>
                </a:cxn>
                <a:cxn ang="0">
                  <a:pos x="72" y="206"/>
                </a:cxn>
                <a:cxn ang="0">
                  <a:pos x="144" y="94"/>
                </a:cxn>
                <a:cxn ang="0">
                  <a:pos x="251" y="57"/>
                </a:cxn>
                <a:cxn ang="0">
                  <a:pos x="359" y="57"/>
                </a:cxn>
                <a:cxn ang="0">
                  <a:pos x="466" y="131"/>
                </a:cxn>
                <a:cxn ang="0">
                  <a:pos x="484" y="188"/>
                </a:cxn>
                <a:cxn ang="0">
                  <a:pos x="520" y="244"/>
                </a:cxn>
                <a:cxn ang="0">
                  <a:pos x="520" y="300"/>
                </a:cxn>
                <a:cxn ang="0">
                  <a:pos x="484" y="450"/>
                </a:cxn>
                <a:cxn ang="0">
                  <a:pos x="413" y="562"/>
                </a:cxn>
                <a:cxn ang="0">
                  <a:pos x="1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610" y="1031"/>
                </a:cxn>
                <a:cxn ang="0">
                  <a:pos x="664" y="750"/>
                </a:cxn>
              </a:cxnLst>
              <a:rect l="0" t="0" r="r" b="b"/>
              <a:pathLst>
                <a:path w="664" h="1031">
                  <a:moveTo>
                    <a:pt x="664" y="750"/>
                  </a:moveTo>
                  <a:lnTo>
                    <a:pt x="610" y="750"/>
                  </a:lnTo>
                  <a:lnTo>
                    <a:pt x="610" y="787"/>
                  </a:lnTo>
                  <a:lnTo>
                    <a:pt x="592" y="825"/>
                  </a:lnTo>
                  <a:lnTo>
                    <a:pt x="592" y="862"/>
                  </a:lnTo>
                  <a:lnTo>
                    <a:pt x="574" y="881"/>
                  </a:lnTo>
                  <a:lnTo>
                    <a:pt x="556" y="881"/>
                  </a:lnTo>
                  <a:lnTo>
                    <a:pt x="520" y="900"/>
                  </a:lnTo>
                  <a:lnTo>
                    <a:pt x="144" y="900"/>
                  </a:lnTo>
                  <a:lnTo>
                    <a:pt x="269" y="787"/>
                  </a:lnTo>
                  <a:lnTo>
                    <a:pt x="449" y="637"/>
                  </a:lnTo>
                  <a:lnTo>
                    <a:pt x="556" y="544"/>
                  </a:lnTo>
                  <a:lnTo>
                    <a:pt x="628" y="431"/>
                  </a:lnTo>
                  <a:lnTo>
                    <a:pt x="664" y="300"/>
                  </a:lnTo>
                  <a:lnTo>
                    <a:pt x="628" y="169"/>
                  </a:lnTo>
                  <a:lnTo>
                    <a:pt x="556" y="75"/>
                  </a:lnTo>
                  <a:lnTo>
                    <a:pt x="449" y="19"/>
                  </a:lnTo>
                  <a:lnTo>
                    <a:pt x="323" y="0"/>
                  </a:lnTo>
                  <a:lnTo>
                    <a:pt x="162" y="38"/>
                  </a:lnTo>
                  <a:lnTo>
                    <a:pt x="36" y="131"/>
                  </a:lnTo>
                  <a:lnTo>
                    <a:pt x="0" y="281"/>
                  </a:lnTo>
                  <a:lnTo>
                    <a:pt x="0" y="319"/>
                  </a:lnTo>
                  <a:lnTo>
                    <a:pt x="18" y="338"/>
                  </a:lnTo>
                  <a:lnTo>
                    <a:pt x="54" y="356"/>
                  </a:lnTo>
                  <a:lnTo>
                    <a:pt x="108" y="356"/>
                  </a:lnTo>
                  <a:lnTo>
                    <a:pt x="144" y="338"/>
                  </a:lnTo>
                  <a:lnTo>
                    <a:pt x="162" y="319"/>
                  </a:lnTo>
                  <a:lnTo>
                    <a:pt x="162" y="244"/>
                  </a:lnTo>
                  <a:lnTo>
                    <a:pt x="144" y="225"/>
                  </a:lnTo>
                  <a:lnTo>
                    <a:pt x="108" y="206"/>
                  </a:lnTo>
                  <a:lnTo>
                    <a:pt x="72" y="206"/>
                  </a:lnTo>
                  <a:lnTo>
                    <a:pt x="144" y="94"/>
                  </a:lnTo>
                  <a:lnTo>
                    <a:pt x="251" y="57"/>
                  </a:lnTo>
                  <a:lnTo>
                    <a:pt x="359" y="57"/>
                  </a:lnTo>
                  <a:lnTo>
                    <a:pt x="466" y="131"/>
                  </a:lnTo>
                  <a:lnTo>
                    <a:pt x="484" y="188"/>
                  </a:lnTo>
                  <a:lnTo>
                    <a:pt x="520" y="244"/>
                  </a:lnTo>
                  <a:lnTo>
                    <a:pt x="520" y="300"/>
                  </a:lnTo>
                  <a:lnTo>
                    <a:pt x="484" y="450"/>
                  </a:lnTo>
                  <a:lnTo>
                    <a:pt x="413" y="562"/>
                  </a:lnTo>
                  <a:lnTo>
                    <a:pt x="1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610" y="1031"/>
                  </a:lnTo>
                  <a:lnTo>
                    <a:pt x="664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4" name="Freeform 502"/>
            <p:cNvSpPr>
              <a:spLocks/>
            </p:cNvSpPr>
            <p:nvPr/>
          </p:nvSpPr>
          <p:spPr bwMode="auto">
            <a:xfrm>
              <a:off x="12481" y="4563"/>
              <a:ext cx="1417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3" y="787"/>
                </a:cxn>
                <a:cxn ang="0">
                  <a:pos x="1381" y="768"/>
                </a:cxn>
                <a:cxn ang="0">
                  <a:pos x="1399" y="768"/>
                </a:cxn>
                <a:cxn ang="0">
                  <a:pos x="1417" y="730"/>
                </a:cxn>
                <a:cxn ang="0">
                  <a:pos x="1381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2" y="0"/>
                </a:cxn>
                <a:cxn ang="0">
                  <a:pos x="664" y="19"/>
                </a:cxn>
                <a:cxn ang="0">
                  <a:pos x="664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6" y="787"/>
                </a:cxn>
                <a:cxn ang="0">
                  <a:pos x="664" y="787"/>
                </a:cxn>
                <a:cxn ang="0">
                  <a:pos x="664" y="1461"/>
                </a:cxn>
                <a:cxn ang="0">
                  <a:pos x="682" y="1461"/>
                </a:cxn>
                <a:cxn ang="0">
                  <a:pos x="700" y="1480"/>
                </a:cxn>
                <a:cxn ang="0">
                  <a:pos x="718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7" h="1480">
                  <a:moveTo>
                    <a:pt x="753" y="787"/>
                  </a:moveTo>
                  <a:lnTo>
                    <a:pt x="1363" y="787"/>
                  </a:lnTo>
                  <a:lnTo>
                    <a:pt x="1381" y="768"/>
                  </a:lnTo>
                  <a:lnTo>
                    <a:pt x="1399" y="768"/>
                  </a:lnTo>
                  <a:lnTo>
                    <a:pt x="1417" y="730"/>
                  </a:lnTo>
                  <a:lnTo>
                    <a:pt x="1381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2" y="0"/>
                  </a:lnTo>
                  <a:lnTo>
                    <a:pt x="664" y="19"/>
                  </a:lnTo>
                  <a:lnTo>
                    <a:pt x="664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6" y="787"/>
                  </a:lnTo>
                  <a:lnTo>
                    <a:pt x="664" y="787"/>
                  </a:lnTo>
                  <a:lnTo>
                    <a:pt x="664" y="1461"/>
                  </a:lnTo>
                  <a:lnTo>
                    <a:pt x="682" y="1461"/>
                  </a:lnTo>
                  <a:lnTo>
                    <a:pt x="700" y="1480"/>
                  </a:lnTo>
                  <a:lnTo>
                    <a:pt x="718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5" name="Freeform 503"/>
            <p:cNvSpPr>
              <a:spLocks/>
            </p:cNvSpPr>
            <p:nvPr/>
          </p:nvSpPr>
          <p:spPr bwMode="auto">
            <a:xfrm>
              <a:off x="14579" y="4375"/>
              <a:ext cx="843" cy="1537"/>
            </a:xfrm>
            <a:custGeom>
              <a:avLst/>
              <a:gdLst/>
              <a:ahLst/>
              <a:cxnLst>
                <a:cxn ang="0">
                  <a:pos x="843" y="1031"/>
                </a:cxn>
                <a:cxn ang="0">
                  <a:pos x="807" y="844"/>
                </a:cxn>
                <a:cxn ang="0">
                  <a:pos x="735" y="694"/>
                </a:cxn>
                <a:cxn ang="0">
                  <a:pos x="610" y="581"/>
                </a:cxn>
                <a:cxn ang="0">
                  <a:pos x="448" y="544"/>
                </a:cxn>
                <a:cxn ang="0">
                  <a:pos x="377" y="544"/>
                </a:cxn>
                <a:cxn ang="0">
                  <a:pos x="233" y="619"/>
                </a:cxn>
                <a:cxn ang="0">
                  <a:pos x="179" y="656"/>
                </a:cxn>
                <a:cxn ang="0">
                  <a:pos x="179" y="225"/>
                </a:cxn>
                <a:cxn ang="0">
                  <a:pos x="233" y="244"/>
                </a:cxn>
                <a:cxn ang="0">
                  <a:pos x="287" y="244"/>
                </a:cxn>
                <a:cxn ang="0">
                  <a:pos x="359" y="263"/>
                </a:cxn>
                <a:cxn ang="0">
                  <a:pos x="538" y="225"/>
                </a:cxn>
                <a:cxn ang="0">
                  <a:pos x="663" y="150"/>
                </a:cxn>
                <a:cxn ang="0">
                  <a:pos x="735" y="75"/>
                </a:cxn>
                <a:cxn ang="0">
                  <a:pos x="771" y="19"/>
                </a:cxn>
                <a:cxn ang="0">
                  <a:pos x="753" y="0"/>
                </a:cxn>
                <a:cxn ang="0">
                  <a:pos x="735" y="0"/>
                </a:cxn>
                <a:cxn ang="0">
                  <a:pos x="628" y="38"/>
                </a:cxn>
                <a:cxn ang="0">
                  <a:pos x="430" y="75"/>
                </a:cxn>
                <a:cxn ang="0">
                  <a:pos x="341" y="75"/>
                </a:cxn>
                <a:cxn ang="0">
                  <a:pos x="161" y="0"/>
                </a:cxn>
                <a:cxn ang="0">
                  <a:pos x="108" y="0"/>
                </a:cxn>
                <a:cxn ang="0">
                  <a:pos x="108" y="750"/>
                </a:cxn>
                <a:cxn ang="0">
                  <a:pos x="143" y="769"/>
                </a:cxn>
                <a:cxn ang="0">
                  <a:pos x="251" y="656"/>
                </a:cxn>
                <a:cxn ang="0">
                  <a:pos x="305" y="619"/>
                </a:cxn>
                <a:cxn ang="0">
                  <a:pos x="359" y="600"/>
                </a:cxn>
                <a:cxn ang="0">
                  <a:pos x="502" y="600"/>
                </a:cxn>
                <a:cxn ang="0">
                  <a:pos x="538" y="619"/>
                </a:cxn>
                <a:cxn ang="0">
                  <a:pos x="592" y="675"/>
                </a:cxn>
                <a:cxn ang="0">
                  <a:pos x="610" y="712"/>
                </a:cxn>
                <a:cxn ang="0">
                  <a:pos x="628" y="731"/>
                </a:cxn>
                <a:cxn ang="0">
                  <a:pos x="663" y="918"/>
                </a:cxn>
                <a:cxn ang="0">
                  <a:pos x="663" y="1012"/>
                </a:cxn>
                <a:cxn ang="0">
                  <a:pos x="645" y="1162"/>
                </a:cxn>
                <a:cxn ang="0">
                  <a:pos x="610" y="1331"/>
                </a:cxn>
                <a:cxn ang="0">
                  <a:pos x="574" y="1387"/>
                </a:cxn>
                <a:cxn ang="0">
                  <a:pos x="520" y="1424"/>
                </a:cxn>
                <a:cxn ang="0">
                  <a:pos x="448" y="1462"/>
                </a:cxn>
                <a:cxn ang="0">
                  <a:pos x="377" y="1462"/>
                </a:cxn>
                <a:cxn ang="0">
                  <a:pos x="233" y="1424"/>
                </a:cxn>
                <a:cxn ang="0">
                  <a:pos x="126" y="1349"/>
                </a:cxn>
                <a:cxn ang="0">
                  <a:pos x="72" y="1218"/>
                </a:cxn>
                <a:cxn ang="0">
                  <a:pos x="143" y="1218"/>
                </a:cxn>
                <a:cxn ang="0">
                  <a:pos x="197" y="1162"/>
                </a:cxn>
                <a:cxn ang="0">
                  <a:pos x="215" y="1106"/>
                </a:cxn>
                <a:cxn ang="0">
                  <a:pos x="179" y="1031"/>
                </a:cxn>
                <a:cxn ang="0">
                  <a:pos x="143" y="1012"/>
                </a:cxn>
                <a:cxn ang="0">
                  <a:pos x="72" y="1012"/>
                </a:cxn>
                <a:cxn ang="0">
                  <a:pos x="36" y="1031"/>
                </a:cxn>
                <a:cxn ang="0">
                  <a:pos x="18" y="1050"/>
                </a:cxn>
                <a:cxn ang="0">
                  <a:pos x="0" y="1087"/>
                </a:cxn>
                <a:cxn ang="0">
                  <a:pos x="0" y="1125"/>
                </a:cxn>
                <a:cxn ang="0">
                  <a:pos x="18" y="1274"/>
                </a:cxn>
                <a:cxn ang="0">
                  <a:pos x="108" y="1406"/>
                </a:cxn>
                <a:cxn ang="0">
                  <a:pos x="215" y="1499"/>
                </a:cxn>
                <a:cxn ang="0">
                  <a:pos x="377" y="1537"/>
                </a:cxn>
                <a:cxn ang="0">
                  <a:pos x="556" y="1499"/>
                </a:cxn>
                <a:cxn ang="0">
                  <a:pos x="699" y="1387"/>
                </a:cxn>
                <a:cxn ang="0">
                  <a:pos x="807" y="1237"/>
                </a:cxn>
                <a:cxn ang="0">
                  <a:pos x="843" y="1031"/>
                </a:cxn>
              </a:cxnLst>
              <a:rect l="0" t="0" r="r" b="b"/>
              <a:pathLst>
                <a:path w="843" h="1537">
                  <a:moveTo>
                    <a:pt x="843" y="1031"/>
                  </a:moveTo>
                  <a:lnTo>
                    <a:pt x="807" y="844"/>
                  </a:lnTo>
                  <a:lnTo>
                    <a:pt x="735" y="694"/>
                  </a:lnTo>
                  <a:lnTo>
                    <a:pt x="610" y="581"/>
                  </a:lnTo>
                  <a:lnTo>
                    <a:pt x="448" y="544"/>
                  </a:lnTo>
                  <a:lnTo>
                    <a:pt x="377" y="544"/>
                  </a:lnTo>
                  <a:lnTo>
                    <a:pt x="233" y="619"/>
                  </a:lnTo>
                  <a:lnTo>
                    <a:pt x="179" y="656"/>
                  </a:lnTo>
                  <a:lnTo>
                    <a:pt x="179" y="225"/>
                  </a:lnTo>
                  <a:lnTo>
                    <a:pt x="233" y="244"/>
                  </a:lnTo>
                  <a:lnTo>
                    <a:pt x="287" y="244"/>
                  </a:lnTo>
                  <a:lnTo>
                    <a:pt x="359" y="263"/>
                  </a:lnTo>
                  <a:lnTo>
                    <a:pt x="538" y="225"/>
                  </a:lnTo>
                  <a:lnTo>
                    <a:pt x="663" y="150"/>
                  </a:lnTo>
                  <a:lnTo>
                    <a:pt x="735" y="75"/>
                  </a:lnTo>
                  <a:lnTo>
                    <a:pt x="771" y="19"/>
                  </a:lnTo>
                  <a:lnTo>
                    <a:pt x="753" y="0"/>
                  </a:lnTo>
                  <a:lnTo>
                    <a:pt x="735" y="0"/>
                  </a:lnTo>
                  <a:lnTo>
                    <a:pt x="628" y="38"/>
                  </a:lnTo>
                  <a:lnTo>
                    <a:pt x="430" y="75"/>
                  </a:lnTo>
                  <a:lnTo>
                    <a:pt x="341" y="75"/>
                  </a:lnTo>
                  <a:lnTo>
                    <a:pt x="161" y="0"/>
                  </a:lnTo>
                  <a:lnTo>
                    <a:pt x="108" y="0"/>
                  </a:lnTo>
                  <a:lnTo>
                    <a:pt x="108" y="750"/>
                  </a:lnTo>
                  <a:lnTo>
                    <a:pt x="143" y="769"/>
                  </a:lnTo>
                  <a:lnTo>
                    <a:pt x="251" y="656"/>
                  </a:lnTo>
                  <a:lnTo>
                    <a:pt x="305" y="619"/>
                  </a:lnTo>
                  <a:lnTo>
                    <a:pt x="359" y="600"/>
                  </a:lnTo>
                  <a:lnTo>
                    <a:pt x="502" y="600"/>
                  </a:lnTo>
                  <a:lnTo>
                    <a:pt x="538" y="619"/>
                  </a:lnTo>
                  <a:lnTo>
                    <a:pt x="592" y="675"/>
                  </a:lnTo>
                  <a:lnTo>
                    <a:pt x="610" y="712"/>
                  </a:lnTo>
                  <a:lnTo>
                    <a:pt x="628" y="731"/>
                  </a:lnTo>
                  <a:lnTo>
                    <a:pt x="663" y="918"/>
                  </a:lnTo>
                  <a:lnTo>
                    <a:pt x="663" y="1012"/>
                  </a:lnTo>
                  <a:lnTo>
                    <a:pt x="645" y="1162"/>
                  </a:lnTo>
                  <a:lnTo>
                    <a:pt x="610" y="1331"/>
                  </a:lnTo>
                  <a:lnTo>
                    <a:pt x="574" y="1387"/>
                  </a:lnTo>
                  <a:lnTo>
                    <a:pt x="520" y="1424"/>
                  </a:lnTo>
                  <a:lnTo>
                    <a:pt x="448" y="1462"/>
                  </a:lnTo>
                  <a:lnTo>
                    <a:pt x="377" y="1462"/>
                  </a:lnTo>
                  <a:lnTo>
                    <a:pt x="233" y="1424"/>
                  </a:lnTo>
                  <a:lnTo>
                    <a:pt x="126" y="1349"/>
                  </a:lnTo>
                  <a:lnTo>
                    <a:pt x="72" y="1218"/>
                  </a:lnTo>
                  <a:lnTo>
                    <a:pt x="143" y="1218"/>
                  </a:lnTo>
                  <a:lnTo>
                    <a:pt x="197" y="1162"/>
                  </a:lnTo>
                  <a:lnTo>
                    <a:pt x="215" y="1106"/>
                  </a:lnTo>
                  <a:lnTo>
                    <a:pt x="179" y="1031"/>
                  </a:lnTo>
                  <a:lnTo>
                    <a:pt x="143" y="1012"/>
                  </a:lnTo>
                  <a:lnTo>
                    <a:pt x="72" y="1012"/>
                  </a:lnTo>
                  <a:lnTo>
                    <a:pt x="36" y="1031"/>
                  </a:lnTo>
                  <a:lnTo>
                    <a:pt x="18" y="1050"/>
                  </a:lnTo>
                  <a:lnTo>
                    <a:pt x="0" y="1087"/>
                  </a:lnTo>
                  <a:lnTo>
                    <a:pt x="0" y="1125"/>
                  </a:lnTo>
                  <a:lnTo>
                    <a:pt x="18" y="1274"/>
                  </a:lnTo>
                  <a:lnTo>
                    <a:pt x="108" y="1406"/>
                  </a:lnTo>
                  <a:lnTo>
                    <a:pt x="215" y="1499"/>
                  </a:lnTo>
                  <a:lnTo>
                    <a:pt x="377" y="1537"/>
                  </a:lnTo>
                  <a:lnTo>
                    <a:pt x="556" y="1499"/>
                  </a:lnTo>
                  <a:lnTo>
                    <a:pt x="699" y="1387"/>
                  </a:lnTo>
                  <a:lnTo>
                    <a:pt x="807" y="1237"/>
                  </a:lnTo>
                  <a:lnTo>
                    <a:pt x="843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6" name="Freeform 504"/>
            <p:cNvSpPr>
              <a:spLocks/>
            </p:cNvSpPr>
            <p:nvPr/>
          </p:nvSpPr>
          <p:spPr bwMode="auto">
            <a:xfrm>
              <a:off x="15583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7" name="Freeform 505"/>
            <p:cNvSpPr>
              <a:spLocks/>
            </p:cNvSpPr>
            <p:nvPr/>
          </p:nvSpPr>
          <p:spPr bwMode="auto">
            <a:xfrm>
              <a:off x="16963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8" name="Freeform 506"/>
            <p:cNvSpPr>
              <a:spLocks noEditPoints="1"/>
            </p:cNvSpPr>
            <p:nvPr/>
          </p:nvSpPr>
          <p:spPr bwMode="auto">
            <a:xfrm>
              <a:off x="17645" y="4263"/>
              <a:ext cx="1470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5" y="1461"/>
                </a:cxn>
                <a:cxn ang="0">
                  <a:pos x="161" y="1499"/>
                </a:cxn>
                <a:cxn ang="0">
                  <a:pos x="107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8" y="1592"/>
                </a:cxn>
                <a:cxn ang="0">
                  <a:pos x="466" y="1574"/>
                </a:cxn>
                <a:cxn ang="0">
                  <a:pos x="466" y="1536"/>
                </a:cxn>
                <a:cxn ang="0">
                  <a:pos x="448" y="1518"/>
                </a:cxn>
                <a:cxn ang="0">
                  <a:pos x="394" y="1518"/>
                </a:cxn>
                <a:cxn ang="0">
                  <a:pos x="358" y="1499"/>
                </a:cxn>
                <a:cxn ang="0">
                  <a:pos x="340" y="1480"/>
                </a:cxn>
                <a:cxn ang="0">
                  <a:pos x="340" y="1405"/>
                </a:cxn>
                <a:cxn ang="0">
                  <a:pos x="358" y="1368"/>
                </a:cxn>
                <a:cxn ang="0">
                  <a:pos x="358" y="1349"/>
                </a:cxn>
                <a:cxn ang="0">
                  <a:pos x="376" y="1349"/>
                </a:cxn>
                <a:cxn ang="0">
                  <a:pos x="376" y="1330"/>
                </a:cxn>
                <a:cxn ang="0">
                  <a:pos x="394" y="1311"/>
                </a:cxn>
                <a:cxn ang="0">
                  <a:pos x="394" y="1293"/>
                </a:cxn>
                <a:cxn ang="0">
                  <a:pos x="412" y="1255"/>
                </a:cxn>
                <a:cxn ang="0">
                  <a:pos x="448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3" y="1386"/>
                </a:cxn>
                <a:cxn ang="0">
                  <a:pos x="1093" y="1443"/>
                </a:cxn>
                <a:cxn ang="0">
                  <a:pos x="1075" y="1480"/>
                </a:cxn>
                <a:cxn ang="0">
                  <a:pos x="1040" y="1518"/>
                </a:cxn>
                <a:cxn ang="0">
                  <a:pos x="914" y="1518"/>
                </a:cxn>
                <a:cxn ang="0">
                  <a:pos x="896" y="1536"/>
                </a:cxn>
                <a:cxn ang="0">
                  <a:pos x="896" y="1592"/>
                </a:cxn>
                <a:cxn ang="0">
                  <a:pos x="1452" y="1592"/>
                </a:cxn>
                <a:cxn ang="0">
                  <a:pos x="1452" y="1574"/>
                </a:cxn>
                <a:cxn ang="0">
                  <a:pos x="1470" y="1555"/>
                </a:cxn>
                <a:cxn ang="0">
                  <a:pos x="1434" y="1518"/>
                </a:cxn>
                <a:cxn ang="0">
                  <a:pos x="1326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7" y="56"/>
                </a:cxn>
                <a:cxn ang="0">
                  <a:pos x="1147" y="19"/>
                </a:cxn>
                <a:cxn ang="0">
                  <a:pos x="1129" y="0"/>
                </a:cxn>
                <a:cxn ang="0">
                  <a:pos x="1075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0" h="1592">
                  <a:moveTo>
                    <a:pt x="305" y="1330"/>
                  </a:moveTo>
                  <a:lnTo>
                    <a:pt x="251" y="1405"/>
                  </a:lnTo>
                  <a:lnTo>
                    <a:pt x="215" y="1461"/>
                  </a:lnTo>
                  <a:lnTo>
                    <a:pt x="161" y="1499"/>
                  </a:lnTo>
                  <a:lnTo>
                    <a:pt x="107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8" y="1592"/>
                  </a:lnTo>
                  <a:lnTo>
                    <a:pt x="466" y="1574"/>
                  </a:lnTo>
                  <a:lnTo>
                    <a:pt x="466" y="1536"/>
                  </a:lnTo>
                  <a:lnTo>
                    <a:pt x="448" y="1518"/>
                  </a:lnTo>
                  <a:lnTo>
                    <a:pt x="394" y="1518"/>
                  </a:lnTo>
                  <a:lnTo>
                    <a:pt x="358" y="1499"/>
                  </a:lnTo>
                  <a:lnTo>
                    <a:pt x="340" y="1480"/>
                  </a:lnTo>
                  <a:lnTo>
                    <a:pt x="340" y="1405"/>
                  </a:lnTo>
                  <a:lnTo>
                    <a:pt x="358" y="1368"/>
                  </a:lnTo>
                  <a:lnTo>
                    <a:pt x="358" y="1349"/>
                  </a:lnTo>
                  <a:lnTo>
                    <a:pt x="376" y="1349"/>
                  </a:lnTo>
                  <a:lnTo>
                    <a:pt x="376" y="1330"/>
                  </a:lnTo>
                  <a:lnTo>
                    <a:pt x="394" y="1311"/>
                  </a:lnTo>
                  <a:lnTo>
                    <a:pt x="394" y="1293"/>
                  </a:lnTo>
                  <a:lnTo>
                    <a:pt x="412" y="1255"/>
                  </a:lnTo>
                  <a:lnTo>
                    <a:pt x="448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3" y="1386"/>
                  </a:lnTo>
                  <a:lnTo>
                    <a:pt x="1093" y="1443"/>
                  </a:lnTo>
                  <a:lnTo>
                    <a:pt x="1075" y="1480"/>
                  </a:lnTo>
                  <a:lnTo>
                    <a:pt x="1040" y="1518"/>
                  </a:lnTo>
                  <a:lnTo>
                    <a:pt x="914" y="1518"/>
                  </a:lnTo>
                  <a:lnTo>
                    <a:pt x="896" y="1536"/>
                  </a:lnTo>
                  <a:lnTo>
                    <a:pt x="896" y="1592"/>
                  </a:lnTo>
                  <a:lnTo>
                    <a:pt x="1452" y="1592"/>
                  </a:lnTo>
                  <a:lnTo>
                    <a:pt x="1452" y="1574"/>
                  </a:lnTo>
                  <a:lnTo>
                    <a:pt x="1470" y="1555"/>
                  </a:lnTo>
                  <a:lnTo>
                    <a:pt x="1434" y="1518"/>
                  </a:lnTo>
                  <a:lnTo>
                    <a:pt x="1326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7" y="56"/>
                  </a:lnTo>
                  <a:lnTo>
                    <a:pt x="1147" y="19"/>
                  </a:lnTo>
                  <a:lnTo>
                    <a:pt x="1129" y="0"/>
                  </a:lnTo>
                  <a:lnTo>
                    <a:pt x="1075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9" name="Freeform 507"/>
            <p:cNvSpPr>
              <a:spLocks/>
            </p:cNvSpPr>
            <p:nvPr/>
          </p:nvSpPr>
          <p:spPr bwMode="auto">
            <a:xfrm>
              <a:off x="19384" y="4188"/>
              <a:ext cx="484" cy="2230"/>
            </a:xfrm>
            <a:custGeom>
              <a:avLst/>
              <a:gdLst/>
              <a:ahLst/>
              <a:cxnLst>
                <a:cxn ang="0">
                  <a:pos x="484" y="2192"/>
                </a:cxn>
                <a:cxn ang="0">
                  <a:pos x="448" y="2155"/>
                </a:cxn>
                <a:cxn ang="0">
                  <a:pos x="287" y="1911"/>
                </a:cxn>
                <a:cxn ang="0">
                  <a:pos x="179" y="1649"/>
                </a:cxn>
                <a:cxn ang="0">
                  <a:pos x="125" y="1386"/>
                </a:cxn>
                <a:cxn ang="0">
                  <a:pos x="125" y="1105"/>
                </a:cxn>
                <a:cxn ang="0">
                  <a:pos x="143" y="824"/>
                </a:cxn>
                <a:cxn ang="0">
                  <a:pos x="197" y="543"/>
                </a:cxn>
                <a:cxn ang="0">
                  <a:pos x="305" y="281"/>
                </a:cxn>
                <a:cxn ang="0">
                  <a:pos x="466" y="56"/>
                </a:cxn>
                <a:cxn ang="0">
                  <a:pos x="484" y="38"/>
                </a:cxn>
                <a:cxn ang="0">
                  <a:pos x="484" y="0"/>
                </a:cxn>
                <a:cxn ang="0">
                  <a:pos x="466" y="0"/>
                </a:cxn>
                <a:cxn ang="0">
                  <a:pos x="430" y="19"/>
                </a:cxn>
                <a:cxn ang="0">
                  <a:pos x="340" y="112"/>
                </a:cxn>
                <a:cxn ang="0">
                  <a:pos x="233" y="244"/>
                </a:cxn>
                <a:cxn ang="0">
                  <a:pos x="125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3" y="1799"/>
                </a:cxn>
                <a:cxn ang="0">
                  <a:pos x="233" y="1986"/>
                </a:cxn>
                <a:cxn ang="0">
                  <a:pos x="340" y="2117"/>
                </a:cxn>
                <a:cxn ang="0">
                  <a:pos x="430" y="2192"/>
                </a:cxn>
                <a:cxn ang="0">
                  <a:pos x="466" y="2230"/>
                </a:cxn>
                <a:cxn ang="0">
                  <a:pos x="484" y="2211"/>
                </a:cxn>
                <a:cxn ang="0">
                  <a:pos x="484" y="2192"/>
                </a:cxn>
              </a:cxnLst>
              <a:rect l="0" t="0" r="r" b="b"/>
              <a:pathLst>
                <a:path w="484" h="2230">
                  <a:moveTo>
                    <a:pt x="484" y="2192"/>
                  </a:moveTo>
                  <a:lnTo>
                    <a:pt x="448" y="2155"/>
                  </a:lnTo>
                  <a:lnTo>
                    <a:pt x="287" y="1911"/>
                  </a:lnTo>
                  <a:lnTo>
                    <a:pt x="179" y="1649"/>
                  </a:lnTo>
                  <a:lnTo>
                    <a:pt x="125" y="1386"/>
                  </a:lnTo>
                  <a:lnTo>
                    <a:pt x="125" y="1105"/>
                  </a:lnTo>
                  <a:lnTo>
                    <a:pt x="143" y="824"/>
                  </a:lnTo>
                  <a:lnTo>
                    <a:pt x="197" y="543"/>
                  </a:lnTo>
                  <a:lnTo>
                    <a:pt x="305" y="281"/>
                  </a:lnTo>
                  <a:lnTo>
                    <a:pt x="466" y="56"/>
                  </a:lnTo>
                  <a:lnTo>
                    <a:pt x="484" y="38"/>
                  </a:lnTo>
                  <a:lnTo>
                    <a:pt x="484" y="0"/>
                  </a:lnTo>
                  <a:lnTo>
                    <a:pt x="466" y="0"/>
                  </a:lnTo>
                  <a:lnTo>
                    <a:pt x="430" y="19"/>
                  </a:lnTo>
                  <a:lnTo>
                    <a:pt x="340" y="112"/>
                  </a:lnTo>
                  <a:lnTo>
                    <a:pt x="233" y="244"/>
                  </a:lnTo>
                  <a:lnTo>
                    <a:pt x="125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3" y="1799"/>
                  </a:lnTo>
                  <a:lnTo>
                    <a:pt x="233" y="1986"/>
                  </a:lnTo>
                  <a:lnTo>
                    <a:pt x="340" y="2117"/>
                  </a:lnTo>
                  <a:lnTo>
                    <a:pt x="430" y="2192"/>
                  </a:lnTo>
                  <a:lnTo>
                    <a:pt x="466" y="2230"/>
                  </a:lnTo>
                  <a:lnTo>
                    <a:pt x="484" y="2211"/>
                  </a:lnTo>
                  <a:lnTo>
                    <a:pt x="484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0" name="Freeform 508"/>
            <p:cNvSpPr>
              <a:spLocks/>
            </p:cNvSpPr>
            <p:nvPr/>
          </p:nvSpPr>
          <p:spPr bwMode="auto">
            <a:xfrm>
              <a:off x="20047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1" name="Freeform 509"/>
            <p:cNvSpPr>
              <a:spLocks/>
            </p:cNvSpPr>
            <p:nvPr/>
          </p:nvSpPr>
          <p:spPr bwMode="auto">
            <a:xfrm>
              <a:off x="21338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2" name="Freeform 510"/>
            <p:cNvSpPr>
              <a:spLocks/>
            </p:cNvSpPr>
            <p:nvPr/>
          </p:nvSpPr>
          <p:spPr bwMode="auto">
            <a:xfrm>
              <a:off x="22736" y="5256"/>
              <a:ext cx="1291" cy="94"/>
            </a:xfrm>
            <a:custGeom>
              <a:avLst/>
              <a:gdLst/>
              <a:ahLst/>
              <a:cxnLst>
                <a:cxn ang="0">
                  <a:pos x="1220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20" y="94"/>
                </a:cxn>
              </a:cxnLst>
              <a:rect l="0" t="0" r="r" b="b"/>
              <a:pathLst>
                <a:path w="1291" h="94">
                  <a:moveTo>
                    <a:pt x="1220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20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3" name="Freeform 511"/>
            <p:cNvSpPr>
              <a:spLocks noEditPoints="1"/>
            </p:cNvSpPr>
            <p:nvPr/>
          </p:nvSpPr>
          <p:spPr bwMode="auto">
            <a:xfrm>
              <a:off x="24762" y="4881"/>
              <a:ext cx="968" cy="993"/>
            </a:xfrm>
            <a:custGeom>
              <a:avLst/>
              <a:gdLst/>
              <a:ahLst/>
              <a:cxnLst>
                <a:cxn ang="0">
                  <a:pos x="664" y="75"/>
                </a:cxn>
                <a:cxn ang="0">
                  <a:pos x="574" y="0"/>
                </a:cxn>
                <a:cxn ang="0">
                  <a:pos x="323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5" y="974"/>
                </a:cxn>
                <a:cxn ang="0">
                  <a:pos x="502" y="900"/>
                </a:cxn>
                <a:cxn ang="0">
                  <a:pos x="574" y="881"/>
                </a:cxn>
                <a:cxn ang="0">
                  <a:pos x="646" y="974"/>
                </a:cxn>
                <a:cxn ang="0">
                  <a:pos x="807" y="993"/>
                </a:cxn>
                <a:cxn ang="0">
                  <a:pos x="933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5" y="656"/>
                </a:cxn>
                <a:cxn ang="0">
                  <a:pos x="897" y="750"/>
                </a:cxn>
                <a:cxn ang="0">
                  <a:pos x="825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2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7" y="281"/>
                </a:cxn>
                <a:cxn ang="0">
                  <a:pos x="843" y="131"/>
                </a:cxn>
                <a:cxn ang="0">
                  <a:pos x="861" y="94"/>
                </a:cxn>
                <a:cxn ang="0">
                  <a:pos x="825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6" y="731"/>
                </a:cxn>
                <a:cxn ang="0">
                  <a:pos x="395" y="918"/>
                </a:cxn>
                <a:cxn ang="0">
                  <a:pos x="233" y="937"/>
                </a:cxn>
                <a:cxn ang="0">
                  <a:pos x="180" y="881"/>
                </a:cxn>
                <a:cxn ang="0">
                  <a:pos x="144" y="787"/>
                </a:cxn>
                <a:cxn ang="0">
                  <a:pos x="162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10" y="75"/>
                </a:cxn>
                <a:cxn ang="0">
                  <a:pos x="664" y="150"/>
                </a:cxn>
                <a:cxn ang="0">
                  <a:pos x="682" y="225"/>
                </a:cxn>
                <a:cxn ang="0">
                  <a:pos x="664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4" y="75"/>
                  </a:lnTo>
                  <a:lnTo>
                    <a:pt x="628" y="38"/>
                  </a:lnTo>
                  <a:lnTo>
                    <a:pt x="574" y="0"/>
                  </a:lnTo>
                  <a:lnTo>
                    <a:pt x="502" y="0"/>
                  </a:lnTo>
                  <a:lnTo>
                    <a:pt x="323" y="56"/>
                  </a:lnTo>
                  <a:lnTo>
                    <a:pt x="162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6" y="956"/>
                  </a:lnTo>
                  <a:lnTo>
                    <a:pt x="287" y="993"/>
                  </a:lnTo>
                  <a:lnTo>
                    <a:pt x="341" y="993"/>
                  </a:lnTo>
                  <a:lnTo>
                    <a:pt x="395" y="974"/>
                  </a:lnTo>
                  <a:lnTo>
                    <a:pt x="431" y="937"/>
                  </a:lnTo>
                  <a:lnTo>
                    <a:pt x="502" y="900"/>
                  </a:lnTo>
                  <a:lnTo>
                    <a:pt x="556" y="825"/>
                  </a:lnTo>
                  <a:lnTo>
                    <a:pt x="574" y="881"/>
                  </a:lnTo>
                  <a:lnTo>
                    <a:pt x="610" y="937"/>
                  </a:lnTo>
                  <a:lnTo>
                    <a:pt x="646" y="974"/>
                  </a:lnTo>
                  <a:lnTo>
                    <a:pt x="699" y="993"/>
                  </a:lnTo>
                  <a:lnTo>
                    <a:pt x="807" y="993"/>
                  </a:lnTo>
                  <a:lnTo>
                    <a:pt x="915" y="881"/>
                  </a:lnTo>
                  <a:lnTo>
                    <a:pt x="933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3" y="637"/>
                  </a:lnTo>
                  <a:lnTo>
                    <a:pt x="915" y="656"/>
                  </a:lnTo>
                  <a:lnTo>
                    <a:pt x="915" y="675"/>
                  </a:lnTo>
                  <a:lnTo>
                    <a:pt x="897" y="750"/>
                  </a:lnTo>
                  <a:lnTo>
                    <a:pt x="861" y="862"/>
                  </a:lnTo>
                  <a:lnTo>
                    <a:pt x="825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2" y="843"/>
                  </a:lnTo>
                  <a:lnTo>
                    <a:pt x="682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7" y="281"/>
                  </a:lnTo>
                  <a:lnTo>
                    <a:pt x="843" y="169"/>
                  </a:lnTo>
                  <a:lnTo>
                    <a:pt x="843" y="131"/>
                  </a:lnTo>
                  <a:lnTo>
                    <a:pt x="861" y="113"/>
                  </a:lnTo>
                  <a:lnTo>
                    <a:pt x="861" y="94"/>
                  </a:lnTo>
                  <a:lnTo>
                    <a:pt x="843" y="56"/>
                  </a:lnTo>
                  <a:lnTo>
                    <a:pt x="825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4" y="712"/>
                  </a:moveTo>
                  <a:lnTo>
                    <a:pt x="556" y="731"/>
                  </a:lnTo>
                  <a:lnTo>
                    <a:pt x="556" y="750"/>
                  </a:lnTo>
                  <a:lnTo>
                    <a:pt x="395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80" y="881"/>
                  </a:lnTo>
                  <a:lnTo>
                    <a:pt x="162" y="825"/>
                  </a:lnTo>
                  <a:lnTo>
                    <a:pt x="144" y="787"/>
                  </a:lnTo>
                  <a:lnTo>
                    <a:pt x="144" y="750"/>
                  </a:lnTo>
                  <a:lnTo>
                    <a:pt x="162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7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10" y="75"/>
                  </a:lnTo>
                  <a:lnTo>
                    <a:pt x="628" y="113"/>
                  </a:lnTo>
                  <a:lnTo>
                    <a:pt x="664" y="150"/>
                  </a:lnTo>
                  <a:lnTo>
                    <a:pt x="664" y="188"/>
                  </a:lnTo>
                  <a:lnTo>
                    <a:pt x="682" y="225"/>
                  </a:lnTo>
                  <a:lnTo>
                    <a:pt x="682" y="244"/>
                  </a:lnTo>
                  <a:lnTo>
                    <a:pt x="664" y="281"/>
                  </a:lnTo>
                  <a:lnTo>
                    <a:pt x="574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4" name="Freeform 512"/>
            <p:cNvSpPr>
              <a:spLocks noEditPoints="1"/>
            </p:cNvSpPr>
            <p:nvPr/>
          </p:nvSpPr>
          <p:spPr bwMode="auto">
            <a:xfrm>
              <a:off x="25856" y="5162"/>
              <a:ext cx="699" cy="1068"/>
            </a:xfrm>
            <a:custGeom>
              <a:avLst/>
              <a:gdLst/>
              <a:ahLst/>
              <a:cxnLst>
                <a:cxn ang="0">
                  <a:pos x="699" y="525"/>
                </a:cxn>
                <a:cxn ang="0">
                  <a:pos x="681" y="300"/>
                </a:cxn>
                <a:cxn ang="0">
                  <a:pos x="609" y="131"/>
                </a:cxn>
                <a:cxn ang="0">
                  <a:pos x="574" y="75"/>
                </a:cxn>
                <a:cxn ang="0">
                  <a:pos x="430" y="0"/>
                </a:cxn>
                <a:cxn ang="0">
                  <a:pos x="358" y="0"/>
                </a:cxn>
                <a:cxn ang="0">
                  <a:pos x="215" y="38"/>
                </a:cxn>
                <a:cxn ang="0">
                  <a:pos x="107" y="113"/>
                </a:cxn>
                <a:cxn ang="0">
                  <a:pos x="54" y="225"/>
                </a:cxn>
                <a:cxn ang="0">
                  <a:pos x="18" y="338"/>
                </a:cxn>
                <a:cxn ang="0">
                  <a:pos x="0" y="450"/>
                </a:cxn>
                <a:cxn ang="0">
                  <a:pos x="0" y="600"/>
                </a:cxn>
                <a:cxn ang="0">
                  <a:pos x="18" y="712"/>
                </a:cxn>
                <a:cxn ang="0">
                  <a:pos x="54" y="843"/>
                </a:cxn>
                <a:cxn ang="0">
                  <a:pos x="107" y="956"/>
                </a:cxn>
                <a:cxn ang="0">
                  <a:pos x="197" y="1031"/>
                </a:cxn>
                <a:cxn ang="0">
                  <a:pos x="358" y="1068"/>
                </a:cxn>
                <a:cxn ang="0">
                  <a:pos x="502" y="1031"/>
                </a:cxn>
                <a:cxn ang="0">
                  <a:pos x="592" y="956"/>
                </a:cxn>
                <a:cxn ang="0">
                  <a:pos x="663" y="843"/>
                </a:cxn>
                <a:cxn ang="0">
                  <a:pos x="681" y="712"/>
                </a:cxn>
                <a:cxn ang="0">
                  <a:pos x="699" y="619"/>
                </a:cxn>
                <a:cxn ang="0">
                  <a:pos x="699" y="525"/>
                </a:cxn>
                <a:cxn ang="0">
                  <a:pos x="358" y="1012"/>
                </a:cxn>
                <a:cxn ang="0">
                  <a:pos x="305" y="1012"/>
                </a:cxn>
                <a:cxn ang="0">
                  <a:pos x="269" y="993"/>
                </a:cxn>
                <a:cxn ang="0">
                  <a:pos x="215" y="956"/>
                </a:cxn>
                <a:cxn ang="0">
                  <a:pos x="179" y="918"/>
                </a:cxn>
                <a:cxn ang="0">
                  <a:pos x="161" y="843"/>
                </a:cxn>
                <a:cxn ang="0">
                  <a:pos x="143" y="693"/>
                </a:cxn>
                <a:cxn ang="0">
                  <a:pos x="143" y="338"/>
                </a:cxn>
                <a:cxn ang="0">
                  <a:pos x="161" y="188"/>
                </a:cxn>
                <a:cxn ang="0">
                  <a:pos x="179" y="131"/>
                </a:cxn>
                <a:cxn ang="0">
                  <a:pos x="233" y="94"/>
                </a:cxn>
                <a:cxn ang="0">
                  <a:pos x="269" y="57"/>
                </a:cxn>
                <a:cxn ang="0">
                  <a:pos x="305" y="38"/>
                </a:cxn>
                <a:cxn ang="0">
                  <a:pos x="358" y="38"/>
                </a:cxn>
                <a:cxn ang="0">
                  <a:pos x="466" y="75"/>
                </a:cxn>
                <a:cxn ang="0">
                  <a:pos x="538" y="188"/>
                </a:cxn>
                <a:cxn ang="0">
                  <a:pos x="556" y="338"/>
                </a:cxn>
                <a:cxn ang="0">
                  <a:pos x="556" y="675"/>
                </a:cxn>
                <a:cxn ang="0">
                  <a:pos x="538" y="843"/>
                </a:cxn>
                <a:cxn ang="0">
                  <a:pos x="520" y="900"/>
                </a:cxn>
                <a:cxn ang="0">
                  <a:pos x="484" y="956"/>
                </a:cxn>
                <a:cxn ang="0">
                  <a:pos x="466" y="975"/>
                </a:cxn>
                <a:cxn ang="0">
                  <a:pos x="412" y="1012"/>
                </a:cxn>
                <a:cxn ang="0">
                  <a:pos x="358" y="1012"/>
                </a:cxn>
              </a:cxnLst>
              <a:rect l="0" t="0" r="r" b="b"/>
              <a:pathLst>
                <a:path w="699" h="1068">
                  <a:moveTo>
                    <a:pt x="699" y="525"/>
                  </a:moveTo>
                  <a:lnTo>
                    <a:pt x="681" y="300"/>
                  </a:lnTo>
                  <a:lnTo>
                    <a:pt x="609" y="131"/>
                  </a:lnTo>
                  <a:lnTo>
                    <a:pt x="574" y="75"/>
                  </a:lnTo>
                  <a:lnTo>
                    <a:pt x="430" y="0"/>
                  </a:lnTo>
                  <a:lnTo>
                    <a:pt x="358" y="0"/>
                  </a:lnTo>
                  <a:lnTo>
                    <a:pt x="215" y="38"/>
                  </a:lnTo>
                  <a:lnTo>
                    <a:pt x="107" y="113"/>
                  </a:lnTo>
                  <a:lnTo>
                    <a:pt x="54" y="225"/>
                  </a:lnTo>
                  <a:lnTo>
                    <a:pt x="18" y="338"/>
                  </a:lnTo>
                  <a:lnTo>
                    <a:pt x="0" y="450"/>
                  </a:lnTo>
                  <a:lnTo>
                    <a:pt x="0" y="600"/>
                  </a:lnTo>
                  <a:lnTo>
                    <a:pt x="18" y="712"/>
                  </a:lnTo>
                  <a:lnTo>
                    <a:pt x="54" y="843"/>
                  </a:lnTo>
                  <a:lnTo>
                    <a:pt x="107" y="956"/>
                  </a:lnTo>
                  <a:lnTo>
                    <a:pt x="197" y="1031"/>
                  </a:lnTo>
                  <a:lnTo>
                    <a:pt x="358" y="1068"/>
                  </a:lnTo>
                  <a:lnTo>
                    <a:pt x="502" y="1031"/>
                  </a:lnTo>
                  <a:lnTo>
                    <a:pt x="592" y="956"/>
                  </a:lnTo>
                  <a:lnTo>
                    <a:pt x="663" y="843"/>
                  </a:lnTo>
                  <a:lnTo>
                    <a:pt x="681" y="712"/>
                  </a:lnTo>
                  <a:lnTo>
                    <a:pt x="699" y="619"/>
                  </a:lnTo>
                  <a:lnTo>
                    <a:pt x="699" y="525"/>
                  </a:lnTo>
                  <a:close/>
                  <a:moveTo>
                    <a:pt x="358" y="1012"/>
                  </a:moveTo>
                  <a:lnTo>
                    <a:pt x="305" y="1012"/>
                  </a:lnTo>
                  <a:lnTo>
                    <a:pt x="269" y="993"/>
                  </a:lnTo>
                  <a:lnTo>
                    <a:pt x="215" y="956"/>
                  </a:lnTo>
                  <a:lnTo>
                    <a:pt x="179" y="918"/>
                  </a:lnTo>
                  <a:lnTo>
                    <a:pt x="161" y="843"/>
                  </a:lnTo>
                  <a:lnTo>
                    <a:pt x="143" y="693"/>
                  </a:lnTo>
                  <a:lnTo>
                    <a:pt x="143" y="338"/>
                  </a:lnTo>
                  <a:lnTo>
                    <a:pt x="161" y="188"/>
                  </a:lnTo>
                  <a:lnTo>
                    <a:pt x="179" y="131"/>
                  </a:lnTo>
                  <a:lnTo>
                    <a:pt x="233" y="94"/>
                  </a:lnTo>
                  <a:lnTo>
                    <a:pt x="269" y="57"/>
                  </a:lnTo>
                  <a:lnTo>
                    <a:pt x="305" y="38"/>
                  </a:lnTo>
                  <a:lnTo>
                    <a:pt x="358" y="38"/>
                  </a:lnTo>
                  <a:lnTo>
                    <a:pt x="466" y="75"/>
                  </a:lnTo>
                  <a:lnTo>
                    <a:pt x="538" y="188"/>
                  </a:lnTo>
                  <a:lnTo>
                    <a:pt x="556" y="338"/>
                  </a:lnTo>
                  <a:lnTo>
                    <a:pt x="556" y="675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84" y="956"/>
                  </a:lnTo>
                  <a:lnTo>
                    <a:pt x="466" y="975"/>
                  </a:lnTo>
                  <a:lnTo>
                    <a:pt x="412" y="1012"/>
                  </a:lnTo>
                  <a:lnTo>
                    <a:pt x="35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5" name="Freeform 513"/>
            <p:cNvSpPr>
              <a:spLocks/>
            </p:cNvSpPr>
            <p:nvPr/>
          </p:nvSpPr>
          <p:spPr bwMode="auto">
            <a:xfrm>
              <a:off x="27380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6" name="Freeform 514"/>
            <p:cNvSpPr>
              <a:spLocks noEditPoints="1"/>
            </p:cNvSpPr>
            <p:nvPr/>
          </p:nvSpPr>
          <p:spPr bwMode="auto">
            <a:xfrm>
              <a:off x="29406" y="4881"/>
              <a:ext cx="968" cy="993"/>
            </a:xfrm>
            <a:custGeom>
              <a:avLst/>
              <a:gdLst/>
              <a:ahLst/>
              <a:cxnLst>
                <a:cxn ang="0">
                  <a:pos x="663" y="75"/>
                </a:cxn>
                <a:cxn ang="0">
                  <a:pos x="573" y="0"/>
                </a:cxn>
                <a:cxn ang="0">
                  <a:pos x="322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4" y="974"/>
                </a:cxn>
                <a:cxn ang="0">
                  <a:pos x="502" y="900"/>
                </a:cxn>
                <a:cxn ang="0">
                  <a:pos x="573" y="881"/>
                </a:cxn>
                <a:cxn ang="0">
                  <a:pos x="645" y="974"/>
                </a:cxn>
                <a:cxn ang="0">
                  <a:pos x="806" y="993"/>
                </a:cxn>
                <a:cxn ang="0">
                  <a:pos x="932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4" y="656"/>
                </a:cxn>
                <a:cxn ang="0">
                  <a:pos x="896" y="750"/>
                </a:cxn>
                <a:cxn ang="0">
                  <a:pos x="824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1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6" y="281"/>
                </a:cxn>
                <a:cxn ang="0">
                  <a:pos x="842" y="131"/>
                </a:cxn>
                <a:cxn ang="0">
                  <a:pos x="860" y="94"/>
                </a:cxn>
                <a:cxn ang="0">
                  <a:pos x="824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5" y="731"/>
                </a:cxn>
                <a:cxn ang="0">
                  <a:pos x="394" y="918"/>
                </a:cxn>
                <a:cxn ang="0">
                  <a:pos x="233" y="937"/>
                </a:cxn>
                <a:cxn ang="0">
                  <a:pos x="179" y="881"/>
                </a:cxn>
                <a:cxn ang="0">
                  <a:pos x="143" y="787"/>
                </a:cxn>
                <a:cxn ang="0">
                  <a:pos x="161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09" y="75"/>
                </a:cxn>
                <a:cxn ang="0">
                  <a:pos x="663" y="150"/>
                </a:cxn>
                <a:cxn ang="0">
                  <a:pos x="681" y="225"/>
                </a:cxn>
                <a:cxn ang="0">
                  <a:pos x="663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3" y="75"/>
                  </a:lnTo>
                  <a:lnTo>
                    <a:pt x="627" y="38"/>
                  </a:lnTo>
                  <a:lnTo>
                    <a:pt x="573" y="0"/>
                  </a:lnTo>
                  <a:lnTo>
                    <a:pt x="502" y="0"/>
                  </a:lnTo>
                  <a:lnTo>
                    <a:pt x="322" y="56"/>
                  </a:lnTo>
                  <a:lnTo>
                    <a:pt x="161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5" y="956"/>
                  </a:lnTo>
                  <a:lnTo>
                    <a:pt x="287" y="993"/>
                  </a:lnTo>
                  <a:lnTo>
                    <a:pt x="340" y="993"/>
                  </a:lnTo>
                  <a:lnTo>
                    <a:pt x="394" y="974"/>
                  </a:lnTo>
                  <a:lnTo>
                    <a:pt x="430" y="937"/>
                  </a:lnTo>
                  <a:lnTo>
                    <a:pt x="502" y="900"/>
                  </a:lnTo>
                  <a:lnTo>
                    <a:pt x="555" y="825"/>
                  </a:lnTo>
                  <a:lnTo>
                    <a:pt x="573" y="881"/>
                  </a:lnTo>
                  <a:lnTo>
                    <a:pt x="609" y="937"/>
                  </a:lnTo>
                  <a:lnTo>
                    <a:pt x="645" y="974"/>
                  </a:lnTo>
                  <a:lnTo>
                    <a:pt x="699" y="993"/>
                  </a:lnTo>
                  <a:lnTo>
                    <a:pt x="806" y="993"/>
                  </a:lnTo>
                  <a:lnTo>
                    <a:pt x="914" y="881"/>
                  </a:lnTo>
                  <a:lnTo>
                    <a:pt x="932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2" y="637"/>
                  </a:lnTo>
                  <a:lnTo>
                    <a:pt x="914" y="656"/>
                  </a:lnTo>
                  <a:lnTo>
                    <a:pt x="914" y="675"/>
                  </a:lnTo>
                  <a:lnTo>
                    <a:pt x="896" y="750"/>
                  </a:lnTo>
                  <a:lnTo>
                    <a:pt x="860" y="862"/>
                  </a:lnTo>
                  <a:lnTo>
                    <a:pt x="824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1" y="843"/>
                  </a:lnTo>
                  <a:lnTo>
                    <a:pt x="681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6" y="281"/>
                  </a:lnTo>
                  <a:lnTo>
                    <a:pt x="842" y="169"/>
                  </a:lnTo>
                  <a:lnTo>
                    <a:pt x="842" y="131"/>
                  </a:lnTo>
                  <a:lnTo>
                    <a:pt x="860" y="113"/>
                  </a:lnTo>
                  <a:lnTo>
                    <a:pt x="860" y="94"/>
                  </a:lnTo>
                  <a:lnTo>
                    <a:pt x="842" y="56"/>
                  </a:lnTo>
                  <a:lnTo>
                    <a:pt x="824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3" y="712"/>
                  </a:moveTo>
                  <a:lnTo>
                    <a:pt x="555" y="731"/>
                  </a:lnTo>
                  <a:lnTo>
                    <a:pt x="555" y="750"/>
                  </a:lnTo>
                  <a:lnTo>
                    <a:pt x="394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79" y="881"/>
                  </a:lnTo>
                  <a:lnTo>
                    <a:pt x="161" y="825"/>
                  </a:lnTo>
                  <a:lnTo>
                    <a:pt x="143" y="787"/>
                  </a:lnTo>
                  <a:lnTo>
                    <a:pt x="143" y="750"/>
                  </a:lnTo>
                  <a:lnTo>
                    <a:pt x="161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6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09" y="75"/>
                  </a:lnTo>
                  <a:lnTo>
                    <a:pt x="627" y="113"/>
                  </a:lnTo>
                  <a:lnTo>
                    <a:pt x="663" y="150"/>
                  </a:lnTo>
                  <a:lnTo>
                    <a:pt x="663" y="188"/>
                  </a:lnTo>
                  <a:lnTo>
                    <a:pt x="681" y="225"/>
                  </a:lnTo>
                  <a:lnTo>
                    <a:pt x="681" y="244"/>
                  </a:lnTo>
                  <a:lnTo>
                    <a:pt x="663" y="281"/>
                  </a:lnTo>
                  <a:lnTo>
                    <a:pt x="573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7" name="Freeform 515"/>
            <p:cNvSpPr>
              <a:spLocks/>
            </p:cNvSpPr>
            <p:nvPr/>
          </p:nvSpPr>
          <p:spPr bwMode="auto">
            <a:xfrm>
              <a:off x="30607" y="5162"/>
              <a:ext cx="538" cy="1031"/>
            </a:xfrm>
            <a:custGeom>
              <a:avLst/>
              <a:gdLst/>
              <a:ahLst/>
              <a:cxnLst>
                <a:cxn ang="0">
                  <a:pos x="341" y="38"/>
                </a:cxn>
                <a:cxn ang="0">
                  <a:pos x="341" y="19"/>
                </a:cxn>
                <a:cxn ang="0">
                  <a:pos x="323" y="0"/>
                </a:cxn>
                <a:cxn ang="0">
                  <a:pos x="287" y="0"/>
                </a:cxn>
                <a:cxn ang="0">
                  <a:pos x="233" y="38"/>
                </a:cxn>
                <a:cxn ang="0">
                  <a:pos x="161" y="75"/>
                </a:cxn>
                <a:cxn ang="0">
                  <a:pos x="107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90" y="150"/>
                </a:cxn>
                <a:cxn ang="0">
                  <a:pos x="161" y="131"/>
                </a:cxn>
                <a:cxn ang="0">
                  <a:pos x="215" y="113"/>
                </a:cxn>
                <a:cxn ang="0">
                  <a:pos x="215" y="937"/>
                </a:cxn>
                <a:cxn ang="0">
                  <a:pos x="179" y="975"/>
                </a:cxn>
                <a:cxn ang="0">
                  <a:pos x="18" y="975"/>
                </a:cxn>
                <a:cxn ang="0">
                  <a:pos x="18" y="1031"/>
                </a:cxn>
                <a:cxn ang="0">
                  <a:pos x="538" y="1031"/>
                </a:cxn>
                <a:cxn ang="0">
                  <a:pos x="538" y="975"/>
                </a:cxn>
                <a:cxn ang="0">
                  <a:pos x="376" y="975"/>
                </a:cxn>
                <a:cxn ang="0">
                  <a:pos x="341" y="937"/>
                </a:cxn>
                <a:cxn ang="0">
                  <a:pos x="341" y="900"/>
                </a:cxn>
                <a:cxn ang="0">
                  <a:pos x="341" y="38"/>
                </a:cxn>
              </a:cxnLst>
              <a:rect l="0" t="0" r="r" b="b"/>
              <a:pathLst>
                <a:path w="538" h="1031">
                  <a:moveTo>
                    <a:pt x="341" y="38"/>
                  </a:moveTo>
                  <a:lnTo>
                    <a:pt x="341" y="19"/>
                  </a:lnTo>
                  <a:lnTo>
                    <a:pt x="323" y="0"/>
                  </a:lnTo>
                  <a:lnTo>
                    <a:pt x="287" y="0"/>
                  </a:lnTo>
                  <a:lnTo>
                    <a:pt x="233" y="38"/>
                  </a:lnTo>
                  <a:lnTo>
                    <a:pt x="161" y="75"/>
                  </a:lnTo>
                  <a:lnTo>
                    <a:pt x="107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90" y="150"/>
                  </a:lnTo>
                  <a:lnTo>
                    <a:pt x="161" y="131"/>
                  </a:lnTo>
                  <a:lnTo>
                    <a:pt x="215" y="113"/>
                  </a:lnTo>
                  <a:lnTo>
                    <a:pt x="215" y="937"/>
                  </a:lnTo>
                  <a:lnTo>
                    <a:pt x="179" y="975"/>
                  </a:lnTo>
                  <a:lnTo>
                    <a:pt x="18" y="975"/>
                  </a:lnTo>
                  <a:lnTo>
                    <a:pt x="18" y="1031"/>
                  </a:lnTo>
                  <a:lnTo>
                    <a:pt x="538" y="1031"/>
                  </a:lnTo>
                  <a:lnTo>
                    <a:pt x="538" y="975"/>
                  </a:lnTo>
                  <a:lnTo>
                    <a:pt x="376" y="975"/>
                  </a:lnTo>
                  <a:lnTo>
                    <a:pt x="341" y="937"/>
                  </a:lnTo>
                  <a:lnTo>
                    <a:pt x="341" y="900"/>
                  </a:lnTo>
                  <a:lnTo>
                    <a:pt x="341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8" name="Freeform 516"/>
            <p:cNvSpPr>
              <a:spLocks/>
            </p:cNvSpPr>
            <p:nvPr/>
          </p:nvSpPr>
          <p:spPr bwMode="auto">
            <a:xfrm>
              <a:off x="31450" y="4881"/>
              <a:ext cx="1075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0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3" y="244"/>
                </a:cxn>
                <a:cxn ang="0">
                  <a:pos x="1057" y="188"/>
                </a:cxn>
                <a:cxn ang="0">
                  <a:pos x="1057" y="75"/>
                </a:cxn>
                <a:cxn ang="0">
                  <a:pos x="1003" y="19"/>
                </a:cxn>
                <a:cxn ang="0">
                  <a:pos x="824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7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1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6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19" y="131"/>
                </a:cxn>
                <a:cxn ang="0">
                  <a:pos x="466" y="450"/>
                </a:cxn>
                <a:cxn ang="0">
                  <a:pos x="394" y="787"/>
                </a:cxn>
                <a:cxn ang="0">
                  <a:pos x="304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5" y="768"/>
                </a:cxn>
                <a:cxn ang="0">
                  <a:pos x="17" y="900"/>
                </a:cxn>
                <a:cxn ang="0">
                  <a:pos x="107" y="974"/>
                </a:cxn>
                <a:cxn ang="0">
                  <a:pos x="268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3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8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5" y="731"/>
                </a:cxn>
                <a:cxn ang="0">
                  <a:pos x="591" y="600"/>
                </a:cxn>
              </a:cxnLst>
              <a:rect l="0" t="0" r="r" b="b"/>
              <a:pathLst>
                <a:path w="1075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0" y="75"/>
                  </a:lnTo>
                  <a:lnTo>
                    <a:pt x="824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3" y="244"/>
                  </a:lnTo>
                  <a:lnTo>
                    <a:pt x="1039" y="225"/>
                  </a:lnTo>
                  <a:lnTo>
                    <a:pt x="1057" y="188"/>
                  </a:lnTo>
                  <a:lnTo>
                    <a:pt x="1075" y="131"/>
                  </a:lnTo>
                  <a:lnTo>
                    <a:pt x="1057" y="75"/>
                  </a:lnTo>
                  <a:lnTo>
                    <a:pt x="1039" y="38"/>
                  </a:lnTo>
                  <a:lnTo>
                    <a:pt x="1003" y="19"/>
                  </a:lnTo>
                  <a:lnTo>
                    <a:pt x="950" y="0"/>
                  </a:lnTo>
                  <a:lnTo>
                    <a:pt x="824" y="0"/>
                  </a:lnTo>
                  <a:lnTo>
                    <a:pt x="770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7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8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1" y="338"/>
                  </a:lnTo>
                  <a:lnTo>
                    <a:pt x="71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6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1" y="94"/>
                  </a:lnTo>
                  <a:lnTo>
                    <a:pt x="519" y="131"/>
                  </a:lnTo>
                  <a:lnTo>
                    <a:pt x="519" y="281"/>
                  </a:lnTo>
                  <a:lnTo>
                    <a:pt x="466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4" y="900"/>
                  </a:lnTo>
                  <a:lnTo>
                    <a:pt x="268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1" y="731"/>
                  </a:lnTo>
                  <a:lnTo>
                    <a:pt x="35" y="768"/>
                  </a:lnTo>
                  <a:lnTo>
                    <a:pt x="0" y="843"/>
                  </a:lnTo>
                  <a:lnTo>
                    <a:pt x="17" y="900"/>
                  </a:lnTo>
                  <a:lnTo>
                    <a:pt x="35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8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6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3" y="656"/>
                  </a:lnTo>
                  <a:lnTo>
                    <a:pt x="1003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8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5" y="843"/>
                  </a:lnTo>
                  <a:lnTo>
                    <a:pt x="555" y="731"/>
                  </a:lnTo>
                  <a:lnTo>
                    <a:pt x="573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69" name="Freeform 517"/>
            <p:cNvSpPr>
              <a:spLocks/>
            </p:cNvSpPr>
            <p:nvPr/>
          </p:nvSpPr>
          <p:spPr bwMode="auto">
            <a:xfrm>
              <a:off x="32758" y="3888"/>
              <a:ext cx="538" cy="1031"/>
            </a:xfrm>
            <a:custGeom>
              <a:avLst/>
              <a:gdLst/>
              <a:ahLst/>
              <a:cxnLst>
                <a:cxn ang="0">
                  <a:pos x="341" y="38"/>
                </a:cxn>
                <a:cxn ang="0">
                  <a:pos x="341" y="19"/>
                </a:cxn>
                <a:cxn ang="0">
                  <a:pos x="323" y="0"/>
                </a:cxn>
                <a:cxn ang="0">
                  <a:pos x="287" y="0"/>
                </a:cxn>
                <a:cxn ang="0">
                  <a:pos x="233" y="38"/>
                </a:cxn>
                <a:cxn ang="0">
                  <a:pos x="162" y="75"/>
                </a:cxn>
                <a:cxn ang="0">
                  <a:pos x="108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90" y="150"/>
                </a:cxn>
                <a:cxn ang="0">
                  <a:pos x="162" y="131"/>
                </a:cxn>
                <a:cxn ang="0">
                  <a:pos x="215" y="113"/>
                </a:cxn>
                <a:cxn ang="0">
                  <a:pos x="215" y="937"/>
                </a:cxn>
                <a:cxn ang="0">
                  <a:pos x="180" y="975"/>
                </a:cxn>
                <a:cxn ang="0">
                  <a:pos x="18" y="975"/>
                </a:cxn>
                <a:cxn ang="0">
                  <a:pos x="18" y="1031"/>
                </a:cxn>
                <a:cxn ang="0">
                  <a:pos x="538" y="1031"/>
                </a:cxn>
                <a:cxn ang="0">
                  <a:pos x="538" y="975"/>
                </a:cxn>
                <a:cxn ang="0">
                  <a:pos x="377" y="975"/>
                </a:cxn>
                <a:cxn ang="0">
                  <a:pos x="341" y="937"/>
                </a:cxn>
                <a:cxn ang="0">
                  <a:pos x="341" y="900"/>
                </a:cxn>
                <a:cxn ang="0">
                  <a:pos x="341" y="38"/>
                </a:cxn>
              </a:cxnLst>
              <a:rect l="0" t="0" r="r" b="b"/>
              <a:pathLst>
                <a:path w="538" h="1031">
                  <a:moveTo>
                    <a:pt x="341" y="38"/>
                  </a:moveTo>
                  <a:lnTo>
                    <a:pt x="341" y="19"/>
                  </a:lnTo>
                  <a:lnTo>
                    <a:pt x="323" y="0"/>
                  </a:lnTo>
                  <a:lnTo>
                    <a:pt x="287" y="0"/>
                  </a:lnTo>
                  <a:lnTo>
                    <a:pt x="233" y="38"/>
                  </a:lnTo>
                  <a:lnTo>
                    <a:pt x="162" y="75"/>
                  </a:lnTo>
                  <a:lnTo>
                    <a:pt x="108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90" y="150"/>
                  </a:lnTo>
                  <a:lnTo>
                    <a:pt x="162" y="131"/>
                  </a:lnTo>
                  <a:lnTo>
                    <a:pt x="215" y="113"/>
                  </a:lnTo>
                  <a:lnTo>
                    <a:pt x="215" y="937"/>
                  </a:lnTo>
                  <a:lnTo>
                    <a:pt x="180" y="975"/>
                  </a:lnTo>
                  <a:lnTo>
                    <a:pt x="18" y="975"/>
                  </a:lnTo>
                  <a:lnTo>
                    <a:pt x="18" y="1031"/>
                  </a:lnTo>
                  <a:lnTo>
                    <a:pt x="538" y="1031"/>
                  </a:lnTo>
                  <a:lnTo>
                    <a:pt x="538" y="975"/>
                  </a:lnTo>
                  <a:lnTo>
                    <a:pt x="377" y="975"/>
                  </a:lnTo>
                  <a:lnTo>
                    <a:pt x="341" y="937"/>
                  </a:lnTo>
                  <a:lnTo>
                    <a:pt x="341" y="900"/>
                  </a:lnTo>
                  <a:lnTo>
                    <a:pt x="341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0" name="Freeform 518"/>
            <p:cNvSpPr>
              <a:spLocks/>
            </p:cNvSpPr>
            <p:nvPr/>
          </p:nvSpPr>
          <p:spPr bwMode="auto">
            <a:xfrm>
              <a:off x="33708" y="4188"/>
              <a:ext cx="485" cy="2230"/>
            </a:xfrm>
            <a:custGeom>
              <a:avLst/>
              <a:gdLst/>
              <a:ahLst/>
              <a:cxnLst>
                <a:cxn ang="0">
                  <a:pos x="485" y="1105"/>
                </a:cxn>
                <a:cxn ang="0">
                  <a:pos x="485" y="899"/>
                </a:cxn>
                <a:cxn ang="0">
                  <a:pos x="431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4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80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80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4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7" y="1424"/>
                </a:cxn>
                <a:cxn ang="0">
                  <a:pos x="485" y="1105"/>
                </a:cxn>
              </a:cxnLst>
              <a:rect l="0" t="0" r="r" b="b"/>
              <a:pathLst>
                <a:path w="485" h="2230">
                  <a:moveTo>
                    <a:pt x="485" y="1105"/>
                  </a:moveTo>
                  <a:lnTo>
                    <a:pt x="485" y="899"/>
                  </a:lnTo>
                  <a:lnTo>
                    <a:pt x="431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4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80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80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4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7" y="1424"/>
                  </a:lnTo>
                  <a:lnTo>
                    <a:pt x="485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1" name="Freeform 519"/>
            <p:cNvSpPr>
              <a:spLocks/>
            </p:cNvSpPr>
            <p:nvPr/>
          </p:nvSpPr>
          <p:spPr bwMode="auto">
            <a:xfrm>
              <a:off x="35071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2" name="Freeform 520"/>
            <p:cNvSpPr>
              <a:spLocks noEditPoints="1"/>
            </p:cNvSpPr>
            <p:nvPr/>
          </p:nvSpPr>
          <p:spPr bwMode="auto">
            <a:xfrm>
              <a:off x="37097" y="4375"/>
              <a:ext cx="878" cy="1537"/>
            </a:xfrm>
            <a:custGeom>
              <a:avLst/>
              <a:gdLst/>
              <a:ahLst/>
              <a:cxnLst>
                <a:cxn ang="0">
                  <a:pos x="197" y="413"/>
                </a:cxn>
                <a:cxn ang="0">
                  <a:pos x="161" y="319"/>
                </a:cxn>
                <a:cxn ang="0">
                  <a:pos x="197" y="169"/>
                </a:cxn>
                <a:cxn ang="0">
                  <a:pos x="448" y="57"/>
                </a:cxn>
                <a:cxn ang="0">
                  <a:pos x="592" y="94"/>
                </a:cxn>
                <a:cxn ang="0">
                  <a:pos x="699" y="188"/>
                </a:cxn>
                <a:cxn ang="0">
                  <a:pos x="681" y="506"/>
                </a:cxn>
                <a:cxn ang="0">
                  <a:pos x="251" y="469"/>
                </a:cxn>
                <a:cxn ang="0">
                  <a:pos x="699" y="581"/>
                </a:cxn>
                <a:cxn ang="0">
                  <a:pos x="825" y="338"/>
                </a:cxn>
                <a:cxn ang="0">
                  <a:pos x="699" y="94"/>
                </a:cxn>
                <a:cxn ang="0">
                  <a:pos x="448" y="0"/>
                </a:cxn>
                <a:cxn ang="0">
                  <a:pos x="107" y="188"/>
                </a:cxn>
                <a:cxn ang="0">
                  <a:pos x="54" y="413"/>
                </a:cxn>
                <a:cxn ang="0">
                  <a:pos x="90" y="544"/>
                </a:cxn>
                <a:cxn ang="0">
                  <a:pos x="179" y="637"/>
                </a:cxn>
                <a:cxn ang="0">
                  <a:pos x="269" y="712"/>
                </a:cxn>
                <a:cxn ang="0">
                  <a:pos x="197" y="787"/>
                </a:cxn>
                <a:cxn ang="0">
                  <a:pos x="36" y="993"/>
                </a:cxn>
                <a:cxn ang="0">
                  <a:pos x="36" y="1312"/>
                </a:cxn>
                <a:cxn ang="0">
                  <a:pos x="269" y="1499"/>
                </a:cxn>
                <a:cxn ang="0">
                  <a:pos x="609" y="1499"/>
                </a:cxn>
                <a:cxn ang="0">
                  <a:pos x="843" y="1274"/>
                </a:cxn>
                <a:cxn ang="0">
                  <a:pos x="878" y="1050"/>
                </a:cxn>
                <a:cxn ang="0">
                  <a:pos x="825" y="900"/>
                </a:cxn>
                <a:cxn ang="0">
                  <a:pos x="735" y="787"/>
                </a:cxn>
                <a:cxn ang="0">
                  <a:pos x="681" y="750"/>
                </a:cxn>
                <a:cxn ang="0">
                  <a:pos x="358" y="769"/>
                </a:cxn>
                <a:cxn ang="0">
                  <a:pos x="538" y="900"/>
                </a:cxn>
                <a:cxn ang="0">
                  <a:pos x="753" y="1068"/>
                </a:cxn>
                <a:cxn ang="0">
                  <a:pos x="771" y="1181"/>
                </a:cxn>
                <a:cxn ang="0">
                  <a:pos x="681" y="1387"/>
                </a:cxn>
                <a:cxn ang="0">
                  <a:pos x="448" y="1462"/>
                </a:cxn>
                <a:cxn ang="0">
                  <a:pos x="161" y="1312"/>
                </a:cxn>
                <a:cxn ang="0">
                  <a:pos x="125" y="1012"/>
                </a:cxn>
                <a:cxn ang="0">
                  <a:pos x="358" y="769"/>
                </a:cxn>
              </a:cxnLst>
              <a:rect l="0" t="0" r="r" b="b"/>
              <a:pathLst>
                <a:path w="878" h="1537">
                  <a:moveTo>
                    <a:pt x="251" y="469"/>
                  </a:moveTo>
                  <a:lnTo>
                    <a:pt x="197" y="413"/>
                  </a:lnTo>
                  <a:lnTo>
                    <a:pt x="161" y="356"/>
                  </a:lnTo>
                  <a:lnTo>
                    <a:pt x="161" y="319"/>
                  </a:lnTo>
                  <a:lnTo>
                    <a:pt x="143" y="281"/>
                  </a:lnTo>
                  <a:lnTo>
                    <a:pt x="197" y="169"/>
                  </a:lnTo>
                  <a:lnTo>
                    <a:pt x="305" y="75"/>
                  </a:lnTo>
                  <a:lnTo>
                    <a:pt x="448" y="57"/>
                  </a:lnTo>
                  <a:lnTo>
                    <a:pt x="520" y="57"/>
                  </a:lnTo>
                  <a:lnTo>
                    <a:pt x="592" y="94"/>
                  </a:lnTo>
                  <a:lnTo>
                    <a:pt x="645" y="132"/>
                  </a:lnTo>
                  <a:lnTo>
                    <a:pt x="699" y="188"/>
                  </a:lnTo>
                  <a:lnTo>
                    <a:pt x="735" y="338"/>
                  </a:lnTo>
                  <a:lnTo>
                    <a:pt x="681" y="506"/>
                  </a:lnTo>
                  <a:lnTo>
                    <a:pt x="520" y="637"/>
                  </a:lnTo>
                  <a:lnTo>
                    <a:pt x="251" y="469"/>
                  </a:lnTo>
                  <a:close/>
                  <a:moveTo>
                    <a:pt x="574" y="675"/>
                  </a:moveTo>
                  <a:lnTo>
                    <a:pt x="699" y="581"/>
                  </a:lnTo>
                  <a:lnTo>
                    <a:pt x="789" y="469"/>
                  </a:lnTo>
                  <a:lnTo>
                    <a:pt x="825" y="338"/>
                  </a:lnTo>
                  <a:lnTo>
                    <a:pt x="789" y="188"/>
                  </a:lnTo>
                  <a:lnTo>
                    <a:pt x="699" y="94"/>
                  </a:lnTo>
                  <a:lnTo>
                    <a:pt x="592" y="19"/>
                  </a:lnTo>
                  <a:lnTo>
                    <a:pt x="448" y="0"/>
                  </a:lnTo>
                  <a:lnTo>
                    <a:pt x="251" y="57"/>
                  </a:lnTo>
                  <a:lnTo>
                    <a:pt x="107" y="188"/>
                  </a:lnTo>
                  <a:lnTo>
                    <a:pt x="54" y="375"/>
                  </a:lnTo>
                  <a:lnTo>
                    <a:pt x="54" y="413"/>
                  </a:lnTo>
                  <a:lnTo>
                    <a:pt x="72" y="469"/>
                  </a:lnTo>
                  <a:lnTo>
                    <a:pt x="90" y="544"/>
                  </a:lnTo>
                  <a:lnTo>
                    <a:pt x="143" y="619"/>
                  </a:lnTo>
                  <a:lnTo>
                    <a:pt x="179" y="637"/>
                  </a:lnTo>
                  <a:lnTo>
                    <a:pt x="215" y="675"/>
                  </a:lnTo>
                  <a:lnTo>
                    <a:pt x="269" y="712"/>
                  </a:lnTo>
                  <a:lnTo>
                    <a:pt x="305" y="731"/>
                  </a:lnTo>
                  <a:lnTo>
                    <a:pt x="197" y="787"/>
                  </a:lnTo>
                  <a:lnTo>
                    <a:pt x="107" y="881"/>
                  </a:lnTo>
                  <a:lnTo>
                    <a:pt x="36" y="993"/>
                  </a:lnTo>
                  <a:lnTo>
                    <a:pt x="0" y="1143"/>
                  </a:lnTo>
                  <a:lnTo>
                    <a:pt x="36" y="1312"/>
                  </a:lnTo>
                  <a:lnTo>
                    <a:pt x="143" y="1424"/>
                  </a:lnTo>
                  <a:lnTo>
                    <a:pt x="269" y="1499"/>
                  </a:lnTo>
                  <a:lnTo>
                    <a:pt x="448" y="1537"/>
                  </a:lnTo>
                  <a:lnTo>
                    <a:pt x="609" y="1499"/>
                  </a:lnTo>
                  <a:lnTo>
                    <a:pt x="753" y="1406"/>
                  </a:lnTo>
                  <a:lnTo>
                    <a:pt x="843" y="1274"/>
                  </a:lnTo>
                  <a:lnTo>
                    <a:pt x="878" y="1106"/>
                  </a:lnTo>
                  <a:lnTo>
                    <a:pt x="878" y="1050"/>
                  </a:lnTo>
                  <a:lnTo>
                    <a:pt x="860" y="975"/>
                  </a:lnTo>
                  <a:lnTo>
                    <a:pt x="825" y="900"/>
                  </a:lnTo>
                  <a:lnTo>
                    <a:pt x="771" y="825"/>
                  </a:lnTo>
                  <a:lnTo>
                    <a:pt x="735" y="787"/>
                  </a:lnTo>
                  <a:lnTo>
                    <a:pt x="699" y="769"/>
                  </a:lnTo>
                  <a:lnTo>
                    <a:pt x="681" y="750"/>
                  </a:lnTo>
                  <a:lnTo>
                    <a:pt x="574" y="675"/>
                  </a:lnTo>
                  <a:close/>
                  <a:moveTo>
                    <a:pt x="358" y="769"/>
                  </a:moveTo>
                  <a:lnTo>
                    <a:pt x="466" y="844"/>
                  </a:lnTo>
                  <a:lnTo>
                    <a:pt x="538" y="900"/>
                  </a:lnTo>
                  <a:lnTo>
                    <a:pt x="645" y="956"/>
                  </a:lnTo>
                  <a:lnTo>
                    <a:pt x="753" y="1068"/>
                  </a:lnTo>
                  <a:lnTo>
                    <a:pt x="771" y="1125"/>
                  </a:lnTo>
                  <a:lnTo>
                    <a:pt x="771" y="1181"/>
                  </a:lnTo>
                  <a:lnTo>
                    <a:pt x="753" y="1293"/>
                  </a:lnTo>
                  <a:lnTo>
                    <a:pt x="681" y="1387"/>
                  </a:lnTo>
                  <a:lnTo>
                    <a:pt x="574" y="1443"/>
                  </a:lnTo>
                  <a:lnTo>
                    <a:pt x="448" y="1462"/>
                  </a:lnTo>
                  <a:lnTo>
                    <a:pt x="269" y="1424"/>
                  </a:lnTo>
                  <a:lnTo>
                    <a:pt x="161" y="1312"/>
                  </a:lnTo>
                  <a:lnTo>
                    <a:pt x="107" y="1143"/>
                  </a:lnTo>
                  <a:lnTo>
                    <a:pt x="125" y="1012"/>
                  </a:lnTo>
                  <a:lnTo>
                    <a:pt x="215" y="881"/>
                  </a:lnTo>
                  <a:lnTo>
                    <a:pt x="358" y="7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3" name="Freeform 521"/>
            <p:cNvSpPr>
              <a:spLocks/>
            </p:cNvSpPr>
            <p:nvPr/>
          </p:nvSpPr>
          <p:spPr bwMode="auto">
            <a:xfrm>
              <a:off x="38119" y="4881"/>
              <a:ext cx="1075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4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7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6" y="731"/>
                </a:cxn>
                <a:cxn ang="0">
                  <a:pos x="591" y="600"/>
                </a:cxn>
              </a:cxnLst>
              <a:rect l="0" t="0" r="r" b="b"/>
              <a:pathLst>
                <a:path w="1075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4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5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4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4" name="Freeform 522"/>
            <p:cNvSpPr>
              <a:spLocks/>
            </p:cNvSpPr>
            <p:nvPr/>
          </p:nvSpPr>
          <p:spPr bwMode="auto">
            <a:xfrm>
              <a:off x="39392" y="3888"/>
              <a:ext cx="663" cy="1031"/>
            </a:xfrm>
            <a:custGeom>
              <a:avLst/>
              <a:gdLst/>
              <a:ahLst/>
              <a:cxnLst>
                <a:cxn ang="0">
                  <a:pos x="663" y="750"/>
                </a:cxn>
                <a:cxn ang="0">
                  <a:pos x="609" y="750"/>
                </a:cxn>
                <a:cxn ang="0">
                  <a:pos x="609" y="787"/>
                </a:cxn>
                <a:cxn ang="0">
                  <a:pos x="591" y="825"/>
                </a:cxn>
                <a:cxn ang="0">
                  <a:pos x="591" y="862"/>
                </a:cxn>
                <a:cxn ang="0">
                  <a:pos x="573" y="881"/>
                </a:cxn>
                <a:cxn ang="0">
                  <a:pos x="555" y="881"/>
                </a:cxn>
                <a:cxn ang="0">
                  <a:pos x="520" y="900"/>
                </a:cxn>
                <a:cxn ang="0">
                  <a:pos x="143" y="900"/>
                </a:cxn>
                <a:cxn ang="0">
                  <a:pos x="269" y="787"/>
                </a:cxn>
                <a:cxn ang="0">
                  <a:pos x="448" y="637"/>
                </a:cxn>
                <a:cxn ang="0">
                  <a:pos x="555" y="544"/>
                </a:cxn>
                <a:cxn ang="0">
                  <a:pos x="627" y="431"/>
                </a:cxn>
                <a:cxn ang="0">
                  <a:pos x="663" y="300"/>
                </a:cxn>
                <a:cxn ang="0">
                  <a:pos x="627" y="169"/>
                </a:cxn>
                <a:cxn ang="0">
                  <a:pos x="555" y="75"/>
                </a:cxn>
                <a:cxn ang="0">
                  <a:pos x="448" y="19"/>
                </a:cxn>
                <a:cxn ang="0">
                  <a:pos x="322" y="0"/>
                </a:cxn>
                <a:cxn ang="0">
                  <a:pos x="161" y="38"/>
                </a:cxn>
                <a:cxn ang="0">
                  <a:pos x="36" y="131"/>
                </a:cxn>
                <a:cxn ang="0">
                  <a:pos x="0" y="281"/>
                </a:cxn>
                <a:cxn ang="0">
                  <a:pos x="0" y="319"/>
                </a:cxn>
                <a:cxn ang="0">
                  <a:pos x="18" y="338"/>
                </a:cxn>
                <a:cxn ang="0">
                  <a:pos x="53" y="356"/>
                </a:cxn>
                <a:cxn ang="0">
                  <a:pos x="107" y="356"/>
                </a:cxn>
                <a:cxn ang="0">
                  <a:pos x="143" y="338"/>
                </a:cxn>
                <a:cxn ang="0">
                  <a:pos x="161" y="319"/>
                </a:cxn>
                <a:cxn ang="0">
                  <a:pos x="161" y="244"/>
                </a:cxn>
                <a:cxn ang="0">
                  <a:pos x="143" y="225"/>
                </a:cxn>
                <a:cxn ang="0">
                  <a:pos x="107" y="206"/>
                </a:cxn>
                <a:cxn ang="0">
                  <a:pos x="71" y="206"/>
                </a:cxn>
                <a:cxn ang="0">
                  <a:pos x="143" y="94"/>
                </a:cxn>
                <a:cxn ang="0">
                  <a:pos x="251" y="57"/>
                </a:cxn>
                <a:cxn ang="0">
                  <a:pos x="358" y="57"/>
                </a:cxn>
                <a:cxn ang="0">
                  <a:pos x="466" y="131"/>
                </a:cxn>
                <a:cxn ang="0">
                  <a:pos x="484" y="188"/>
                </a:cxn>
                <a:cxn ang="0">
                  <a:pos x="520" y="244"/>
                </a:cxn>
                <a:cxn ang="0">
                  <a:pos x="520" y="300"/>
                </a:cxn>
                <a:cxn ang="0">
                  <a:pos x="484" y="450"/>
                </a:cxn>
                <a:cxn ang="0">
                  <a:pos x="412" y="562"/>
                </a:cxn>
                <a:cxn ang="0">
                  <a:pos x="1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609" y="1031"/>
                </a:cxn>
                <a:cxn ang="0">
                  <a:pos x="663" y="750"/>
                </a:cxn>
              </a:cxnLst>
              <a:rect l="0" t="0" r="r" b="b"/>
              <a:pathLst>
                <a:path w="663" h="1031">
                  <a:moveTo>
                    <a:pt x="663" y="750"/>
                  </a:moveTo>
                  <a:lnTo>
                    <a:pt x="609" y="750"/>
                  </a:lnTo>
                  <a:lnTo>
                    <a:pt x="609" y="787"/>
                  </a:lnTo>
                  <a:lnTo>
                    <a:pt x="591" y="825"/>
                  </a:lnTo>
                  <a:lnTo>
                    <a:pt x="591" y="862"/>
                  </a:lnTo>
                  <a:lnTo>
                    <a:pt x="573" y="881"/>
                  </a:lnTo>
                  <a:lnTo>
                    <a:pt x="555" y="881"/>
                  </a:lnTo>
                  <a:lnTo>
                    <a:pt x="520" y="900"/>
                  </a:lnTo>
                  <a:lnTo>
                    <a:pt x="143" y="900"/>
                  </a:lnTo>
                  <a:lnTo>
                    <a:pt x="269" y="787"/>
                  </a:lnTo>
                  <a:lnTo>
                    <a:pt x="448" y="637"/>
                  </a:lnTo>
                  <a:lnTo>
                    <a:pt x="555" y="544"/>
                  </a:lnTo>
                  <a:lnTo>
                    <a:pt x="627" y="431"/>
                  </a:lnTo>
                  <a:lnTo>
                    <a:pt x="663" y="300"/>
                  </a:lnTo>
                  <a:lnTo>
                    <a:pt x="627" y="169"/>
                  </a:lnTo>
                  <a:lnTo>
                    <a:pt x="555" y="75"/>
                  </a:lnTo>
                  <a:lnTo>
                    <a:pt x="448" y="19"/>
                  </a:lnTo>
                  <a:lnTo>
                    <a:pt x="322" y="0"/>
                  </a:lnTo>
                  <a:lnTo>
                    <a:pt x="161" y="38"/>
                  </a:lnTo>
                  <a:lnTo>
                    <a:pt x="36" y="131"/>
                  </a:lnTo>
                  <a:lnTo>
                    <a:pt x="0" y="281"/>
                  </a:lnTo>
                  <a:lnTo>
                    <a:pt x="0" y="319"/>
                  </a:lnTo>
                  <a:lnTo>
                    <a:pt x="18" y="338"/>
                  </a:lnTo>
                  <a:lnTo>
                    <a:pt x="53" y="356"/>
                  </a:lnTo>
                  <a:lnTo>
                    <a:pt x="107" y="356"/>
                  </a:lnTo>
                  <a:lnTo>
                    <a:pt x="143" y="338"/>
                  </a:lnTo>
                  <a:lnTo>
                    <a:pt x="161" y="319"/>
                  </a:lnTo>
                  <a:lnTo>
                    <a:pt x="161" y="244"/>
                  </a:lnTo>
                  <a:lnTo>
                    <a:pt x="143" y="225"/>
                  </a:lnTo>
                  <a:lnTo>
                    <a:pt x="107" y="206"/>
                  </a:lnTo>
                  <a:lnTo>
                    <a:pt x="71" y="206"/>
                  </a:lnTo>
                  <a:lnTo>
                    <a:pt x="143" y="94"/>
                  </a:lnTo>
                  <a:lnTo>
                    <a:pt x="251" y="57"/>
                  </a:lnTo>
                  <a:lnTo>
                    <a:pt x="358" y="57"/>
                  </a:lnTo>
                  <a:lnTo>
                    <a:pt x="466" y="131"/>
                  </a:lnTo>
                  <a:lnTo>
                    <a:pt x="484" y="188"/>
                  </a:lnTo>
                  <a:lnTo>
                    <a:pt x="520" y="244"/>
                  </a:lnTo>
                  <a:lnTo>
                    <a:pt x="520" y="300"/>
                  </a:lnTo>
                  <a:lnTo>
                    <a:pt x="484" y="450"/>
                  </a:lnTo>
                  <a:lnTo>
                    <a:pt x="412" y="562"/>
                  </a:lnTo>
                  <a:lnTo>
                    <a:pt x="1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609" y="1031"/>
                  </a:lnTo>
                  <a:lnTo>
                    <a:pt x="663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5" name="Freeform 523"/>
            <p:cNvSpPr>
              <a:spLocks/>
            </p:cNvSpPr>
            <p:nvPr/>
          </p:nvSpPr>
          <p:spPr bwMode="auto">
            <a:xfrm>
              <a:off x="40449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6" name="Freeform 524"/>
            <p:cNvSpPr>
              <a:spLocks noEditPoints="1"/>
            </p:cNvSpPr>
            <p:nvPr/>
          </p:nvSpPr>
          <p:spPr bwMode="auto">
            <a:xfrm>
              <a:off x="41131" y="4263"/>
              <a:ext cx="1470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5" y="1461"/>
                </a:cxn>
                <a:cxn ang="0">
                  <a:pos x="161" y="1499"/>
                </a:cxn>
                <a:cxn ang="0">
                  <a:pos x="107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8" y="1592"/>
                </a:cxn>
                <a:cxn ang="0">
                  <a:pos x="466" y="1574"/>
                </a:cxn>
                <a:cxn ang="0">
                  <a:pos x="466" y="1536"/>
                </a:cxn>
                <a:cxn ang="0">
                  <a:pos x="448" y="1518"/>
                </a:cxn>
                <a:cxn ang="0">
                  <a:pos x="394" y="1518"/>
                </a:cxn>
                <a:cxn ang="0">
                  <a:pos x="358" y="1499"/>
                </a:cxn>
                <a:cxn ang="0">
                  <a:pos x="340" y="1480"/>
                </a:cxn>
                <a:cxn ang="0">
                  <a:pos x="340" y="1405"/>
                </a:cxn>
                <a:cxn ang="0">
                  <a:pos x="358" y="1368"/>
                </a:cxn>
                <a:cxn ang="0">
                  <a:pos x="358" y="1349"/>
                </a:cxn>
                <a:cxn ang="0">
                  <a:pos x="376" y="1349"/>
                </a:cxn>
                <a:cxn ang="0">
                  <a:pos x="376" y="1330"/>
                </a:cxn>
                <a:cxn ang="0">
                  <a:pos x="394" y="1311"/>
                </a:cxn>
                <a:cxn ang="0">
                  <a:pos x="394" y="1293"/>
                </a:cxn>
                <a:cxn ang="0">
                  <a:pos x="412" y="1255"/>
                </a:cxn>
                <a:cxn ang="0">
                  <a:pos x="448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3" y="1386"/>
                </a:cxn>
                <a:cxn ang="0">
                  <a:pos x="1093" y="1443"/>
                </a:cxn>
                <a:cxn ang="0">
                  <a:pos x="1075" y="1480"/>
                </a:cxn>
                <a:cxn ang="0">
                  <a:pos x="1040" y="1518"/>
                </a:cxn>
                <a:cxn ang="0">
                  <a:pos x="914" y="1518"/>
                </a:cxn>
                <a:cxn ang="0">
                  <a:pos x="896" y="1536"/>
                </a:cxn>
                <a:cxn ang="0">
                  <a:pos x="896" y="1592"/>
                </a:cxn>
                <a:cxn ang="0">
                  <a:pos x="1452" y="1592"/>
                </a:cxn>
                <a:cxn ang="0">
                  <a:pos x="1452" y="1574"/>
                </a:cxn>
                <a:cxn ang="0">
                  <a:pos x="1470" y="1555"/>
                </a:cxn>
                <a:cxn ang="0">
                  <a:pos x="1434" y="1518"/>
                </a:cxn>
                <a:cxn ang="0">
                  <a:pos x="1326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7" y="56"/>
                </a:cxn>
                <a:cxn ang="0">
                  <a:pos x="1147" y="19"/>
                </a:cxn>
                <a:cxn ang="0">
                  <a:pos x="1129" y="0"/>
                </a:cxn>
                <a:cxn ang="0">
                  <a:pos x="1075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0" h="1592">
                  <a:moveTo>
                    <a:pt x="305" y="1330"/>
                  </a:moveTo>
                  <a:lnTo>
                    <a:pt x="251" y="1405"/>
                  </a:lnTo>
                  <a:lnTo>
                    <a:pt x="215" y="1461"/>
                  </a:lnTo>
                  <a:lnTo>
                    <a:pt x="161" y="1499"/>
                  </a:lnTo>
                  <a:lnTo>
                    <a:pt x="107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8" y="1592"/>
                  </a:lnTo>
                  <a:lnTo>
                    <a:pt x="466" y="1574"/>
                  </a:lnTo>
                  <a:lnTo>
                    <a:pt x="466" y="1536"/>
                  </a:lnTo>
                  <a:lnTo>
                    <a:pt x="448" y="1518"/>
                  </a:lnTo>
                  <a:lnTo>
                    <a:pt x="394" y="1518"/>
                  </a:lnTo>
                  <a:lnTo>
                    <a:pt x="358" y="1499"/>
                  </a:lnTo>
                  <a:lnTo>
                    <a:pt x="340" y="1480"/>
                  </a:lnTo>
                  <a:lnTo>
                    <a:pt x="340" y="1405"/>
                  </a:lnTo>
                  <a:lnTo>
                    <a:pt x="358" y="1368"/>
                  </a:lnTo>
                  <a:lnTo>
                    <a:pt x="358" y="1349"/>
                  </a:lnTo>
                  <a:lnTo>
                    <a:pt x="376" y="1349"/>
                  </a:lnTo>
                  <a:lnTo>
                    <a:pt x="376" y="1330"/>
                  </a:lnTo>
                  <a:lnTo>
                    <a:pt x="394" y="1311"/>
                  </a:lnTo>
                  <a:lnTo>
                    <a:pt x="394" y="1293"/>
                  </a:lnTo>
                  <a:lnTo>
                    <a:pt x="412" y="1255"/>
                  </a:lnTo>
                  <a:lnTo>
                    <a:pt x="448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3" y="1386"/>
                  </a:lnTo>
                  <a:lnTo>
                    <a:pt x="1093" y="1443"/>
                  </a:lnTo>
                  <a:lnTo>
                    <a:pt x="1075" y="1480"/>
                  </a:lnTo>
                  <a:lnTo>
                    <a:pt x="1040" y="1518"/>
                  </a:lnTo>
                  <a:lnTo>
                    <a:pt x="914" y="1518"/>
                  </a:lnTo>
                  <a:lnTo>
                    <a:pt x="896" y="1536"/>
                  </a:lnTo>
                  <a:lnTo>
                    <a:pt x="896" y="1592"/>
                  </a:lnTo>
                  <a:lnTo>
                    <a:pt x="1452" y="1592"/>
                  </a:lnTo>
                  <a:lnTo>
                    <a:pt x="1452" y="1574"/>
                  </a:lnTo>
                  <a:lnTo>
                    <a:pt x="1470" y="1555"/>
                  </a:lnTo>
                  <a:lnTo>
                    <a:pt x="1434" y="1518"/>
                  </a:lnTo>
                  <a:lnTo>
                    <a:pt x="1326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7" y="56"/>
                  </a:lnTo>
                  <a:lnTo>
                    <a:pt x="1147" y="19"/>
                  </a:lnTo>
                  <a:lnTo>
                    <a:pt x="1129" y="0"/>
                  </a:lnTo>
                  <a:lnTo>
                    <a:pt x="1075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7" name="Freeform 525"/>
            <p:cNvSpPr>
              <a:spLocks/>
            </p:cNvSpPr>
            <p:nvPr/>
          </p:nvSpPr>
          <p:spPr bwMode="auto">
            <a:xfrm>
              <a:off x="42870" y="4188"/>
              <a:ext cx="484" cy="2230"/>
            </a:xfrm>
            <a:custGeom>
              <a:avLst/>
              <a:gdLst/>
              <a:ahLst/>
              <a:cxnLst>
                <a:cxn ang="0">
                  <a:pos x="484" y="2192"/>
                </a:cxn>
                <a:cxn ang="0">
                  <a:pos x="448" y="2155"/>
                </a:cxn>
                <a:cxn ang="0">
                  <a:pos x="287" y="1911"/>
                </a:cxn>
                <a:cxn ang="0">
                  <a:pos x="179" y="1649"/>
                </a:cxn>
                <a:cxn ang="0">
                  <a:pos x="125" y="1386"/>
                </a:cxn>
                <a:cxn ang="0">
                  <a:pos x="125" y="1105"/>
                </a:cxn>
                <a:cxn ang="0">
                  <a:pos x="143" y="824"/>
                </a:cxn>
                <a:cxn ang="0">
                  <a:pos x="197" y="543"/>
                </a:cxn>
                <a:cxn ang="0">
                  <a:pos x="305" y="281"/>
                </a:cxn>
                <a:cxn ang="0">
                  <a:pos x="466" y="56"/>
                </a:cxn>
                <a:cxn ang="0">
                  <a:pos x="484" y="38"/>
                </a:cxn>
                <a:cxn ang="0">
                  <a:pos x="484" y="0"/>
                </a:cxn>
                <a:cxn ang="0">
                  <a:pos x="466" y="0"/>
                </a:cxn>
                <a:cxn ang="0">
                  <a:pos x="430" y="19"/>
                </a:cxn>
                <a:cxn ang="0">
                  <a:pos x="340" y="112"/>
                </a:cxn>
                <a:cxn ang="0">
                  <a:pos x="233" y="244"/>
                </a:cxn>
                <a:cxn ang="0">
                  <a:pos x="125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3" y="1799"/>
                </a:cxn>
                <a:cxn ang="0">
                  <a:pos x="233" y="1986"/>
                </a:cxn>
                <a:cxn ang="0">
                  <a:pos x="340" y="2117"/>
                </a:cxn>
                <a:cxn ang="0">
                  <a:pos x="430" y="2192"/>
                </a:cxn>
                <a:cxn ang="0">
                  <a:pos x="466" y="2230"/>
                </a:cxn>
                <a:cxn ang="0">
                  <a:pos x="484" y="2211"/>
                </a:cxn>
                <a:cxn ang="0">
                  <a:pos x="484" y="2192"/>
                </a:cxn>
              </a:cxnLst>
              <a:rect l="0" t="0" r="r" b="b"/>
              <a:pathLst>
                <a:path w="484" h="2230">
                  <a:moveTo>
                    <a:pt x="484" y="2192"/>
                  </a:moveTo>
                  <a:lnTo>
                    <a:pt x="448" y="2155"/>
                  </a:lnTo>
                  <a:lnTo>
                    <a:pt x="287" y="1911"/>
                  </a:lnTo>
                  <a:lnTo>
                    <a:pt x="179" y="1649"/>
                  </a:lnTo>
                  <a:lnTo>
                    <a:pt x="125" y="1386"/>
                  </a:lnTo>
                  <a:lnTo>
                    <a:pt x="125" y="1105"/>
                  </a:lnTo>
                  <a:lnTo>
                    <a:pt x="143" y="824"/>
                  </a:lnTo>
                  <a:lnTo>
                    <a:pt x="197" y="543"/>
                  </a:lnTo>
                  <a:lnTo>
                    <a:pt x="305" y="281"/>
                  </a:lnTo>
                  <a:lnTo>
                    <a:pt x="466" y="56"/>
                  </a:lnTo>
                  <a:lnTo>
                    <a:pt x="484" y="38"/>
                  </a:lnTo>
                  <a:lnTo>
                    <a:pt x="484" y="0"/>
                  </a:lnTo>
                  <a:lnTo>
                    <a:pt x="466" y="0"/>
                  </a:lnTo>
                  <a:lnTo>
                    <a:pt x="430" y="19"/>
                  </a:lnTo>
                  <a:lnTo>
                    <a:pt x="340" y="112"/>
                  </a:lnTo>
                  <a:lnTo>
                    <a:pt x="233" y="244"/>
                  </a:lnTo>
                  <a:lnTo>
                    <a:pt x="125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3" y="1799"/>
                  </a:lnTo>
                  <a:lnTo>
                    <a:pt x="233" y="1986"/>
                  </a:lnTo>
                  <a:lnTo>
                    <a:pt x="340" y="2117"/>
                  </a:lnTo>
                  <a:lnTo>
                    <a:pt x="430" y="2192"/>
                  </a:lnTo>
                  <a:lnTo>
                    <a:pt x="466" y="2230"/>
                  </a:lnTo>
                  <a:lnTo>
                    <a:pt x="484" y="2211"/>
                  </a:lnTo>
                  <a:lnTo>
                    <a:pt x="484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8" name="Freeform 526"/>
            <p:cNvSpPr>
              <a:spLocks/>
            </p:cNvSpPr>
            <p:nvPr/>
          </p:nvSpPr>
          <p:spPr bwMode="auto">
            <a:xfrm>
              <a:off x="43533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79" name="Freeform 527"/>
            <p:cNvSpPr>
              <a:spLocks/>
            </p:cNvSpPr>
            <p:nvPr/>
          </p:nvSpPr>
          <p:spPr bwMode="auto">
            <a:xfrm>
              <a:off x="44824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0" name="Freeform 528"/>
            <p:cNvSpPr>
              <a:spLocks/>
            </p:cNvSpPr>
            <p:nvPr/>
          </p:nvSpPr>
          <p:spPr bwMode="auto">
            <a:xfrm>
              <a:off x="46222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1" name="Freeform 529"/>
            <p:cNvSpPr>
              <a:spLocks noEditPoints="1"/>
            </p:cNvSpPr>
            <p:nvPr/>
          </p:nvSpPr>
          <p:spPr bwMode="auto">
            <a:xfrm>
              <a:off x="48248" y="4881"/>
              <a:ext cx="968" cy="993"/>
            </a:xfrm>
            <a:custGeom>
              <a:avLst/>
              <a:gdLst/>
              <a:ahLst/>
              <a:cxnLst>
                <a:cxn ang="0">
                  <a:pos x="664" y="75"/>
                </a:cxn>
                <a:cxn ang="0">
                  <a:pos x="574" y="0"/>
                </a:cxn>
                <a:cxn ang="0">
                  <a:pos x="323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5" y="974"/>
                </a:cxn>
                <a:cxn ang="0">
                  <a:pos x="502" y="900"/>
                </a:cxn>
                <a:cxn ang="0">
                  <a:pos x="574" y="881"/>
                </a:cxn>
                <a:cxn ang="0">
                  <a:pos x="646" y="974"/>
                </a:cxn>
                <a:cxn ang="0">
                  <a:pos x="807" y="993"/>
                </a:cxn>
                <a:cxn ang="0">
                  <a:pos x="933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5" y="656"/>
                </a:cxn>
                <a:cxn ang="0">
                  <a:pos x="897" y="750"/>
                </a:cxn>
                <a:cxn ang="0">
                  <a:pos x="825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2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7" y="281"/>
                </a:cxn>
                <a:cxn ang="0">
                  <a:pos x="843" y="131"/>
                </a:cxn>
                <a:cxn ang="0">
                  <a:pos x="861" y="94"/>
                </a:cxn>
                <a:cxn ang="0">
                  <a:pos x="825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6" y="731"/>
                </a:cxn>
                <a:cxn ang="0">
                  <a:pos x="395" y="918"/>
                </a:cxn>
                <a:cxn ang="0">
                  <a:pos x="233" y="937"/>
                </a:cxn>
                <a:cxn ang="0">
                  <a:pos x="180" y="881"/>
                </a:cxn>
                <a:cxn ang="0">
                  <a:pos x="144" y="787"/>
                </a:cxn>
                <a:cxn ang="0">
                  <a:pos x="162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10" y="75"/>
                </a:cxn>
                <a:cxn ang="0">
                  <a:pos x="664" y="150"/>
                </a:cxn>
                <a:cxn ang="0">
                  <a:pos x="682" y="225"/>
                </a:cxn>
                <a:cxn ang="0">
                  <a:pos x="664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4" y="75"/>
                  </a:lnTo>
                  <a:lnTo>
                    <a:pt x="628" y="38"/>
                  </a:lnTo>
                  <a:lnTo>
                    <a:pt x="574" y="0"/>
                  </a:lnTo>
                  <a:lnTo>
                    <a:pt x="502" y="0"/>
                  </a:lnTo>
                  <a:lnTo>
                    <a:pt x="323" y="56"/>
                  </a:lnTo>
                  <a:lnTo>
                    <a:pt x="162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6" y="956"/>
                  </a:lnTo>
                  <a:lnTo>
                    <a:pt x="287" y="993"/>
                  </a:lnTo>
                  <a:lnTo>
                    <a:pt x="341" y="993"/>
                  </a:lnTo>
                  <a:lnTo>
                    <a:pt x="395" y="974"/>
                  </a:lnTo>
                  <a:lnTo>
                    <a:pt x="431" y="937"/>
                  </a:lnTo>
                  <a:lnTo>
                    <a:pt x="502" y="900"/>
                  </a:lnTo>
                  <a:lnTo>
                    <a:pt x="556" y="825"/>
                  </a:lnTo>
                  <a:lnTo>
                    <a:pt x="574" y="881"/>
                  </a:lnTo>
                  <a:lnTo>
                    <a:pt x="610" y="937"/>
                  </a:lnTo>
                  <a:lnTo>
                    <a:pt x="646" y="974"/>
                  </a:lnTo>
                  <a:lnTo>
                    <a:pt x="699" y="993"/>
                  </a:lnTo>
                  <a:lnTo>
                    <a:pt x="807" y="993"/>
                  </a:lnTo>
                  <a:lnTo>
                    <a:pt x="915" y="881"/>
                  </a:lnTo>
                  <a:lnTo>
                    <a:pt x="933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3" y="637"/>
                  </a:lnTo>
                  <a:lnTo>
                    <a:pt x="915" y="656"/>
                  </a:lnTo>
                  <a:lnTo>
                    <a:pt x="915" y="675"/>
                  </a:lnTo>
                  <a:lnTo>
                    <a:pt x="897" y="750"/>
                  </a:lnTo>
                  <a:lnTo>
                    <a:pt x="861" y="862"/>
                  </a:lnTo>
                  <a:lnTo>
                    <a:pt x="825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2" y="843"/>
                  </a:lnTo>
                  <a:lnTo>
                    <a:pt x="682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7" y="281"/>
                  </a:lnTo>
                  <a:lnTo>
                    <a:pt x="843" y="169"/>
                  </a:lnTo>
                  <a:lnTo>
                    <a:pt x="843" y="131"/>
                  </a:lnTo>
                  <a:lnTo>
                    <a:pt x="861" y="113"/>
                  </a:lnTo>
                  <a:lnTo>
                    <a:pt x="861" y="94"/>
                  </a:lnTo>
                  <a:lnTo>
                    <a:pt x="843" y="56"/>
                  </a:lnTo>
                  <a:lnTo>
                    <a:pt x="825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4" y="712"/>
                  </a:moveTo>
                  <a:lnTo>
                    <a:pt x="556" y="731"/>
                  </a:lnTo>
                  <a:lnTo>
                    <a:pt x="556" y="750"/>
                  </a:lnTo>
                  <a:lnTo>
                    <a:pt x="395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80" y="881"/>
                  </a:lnTo>
                  <a:lnTo>
                    <a:pt x="162" y="825"/>
                  </a:lnTo>
                  <a:lnTo>
                    <a:pt x="144" y="787"/>
                  </a:lnTo>
                  <a:lnTo>
                    <a:pt x="144" y="750"/>
                  </a:lnTo>
                  <a:lnTo>
                    <a:pt x="162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7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10" y="75"/>
                  </a:lnTo>
                  <a:lnTo>
                    <a:pt x="628" y="113"/>
                  </a:lnTo>
                  <a:lnTo>
                    <a:pt x="664" y="150"/>
                  </a:lnTo>
                  <a:lnTo>
                    <a:pt x="664" y="188"/>
                  </a:lnTo>
                  <a:lnTo>
                    <a:pt x="682" y="225"/>
                  </a:lnTo>
                  <a:lnTo>
                    <a:pt x="682" y="244"/>
                  </a:lnTo>
                  <a:lnTo>
                    <a:pt x="664" y="281"/>
                  </a:lnTo>
                  <a:lnTo>
                    <a:pt x="574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2" name="Freeform 530"/>
            <p:cNvSpPr>
              <a:spLocks noEditPoints="1"/>
            </p:cNvSpPr>
            <p:nvPr/>
          </p:nvSpPr>
          <p:spPr bwMode="auto">
            <a:xfrm>
              <a:off x="49342" y="5162"/>
              <a:ext cx="699" cy="1068"/>
            </a:xfrm>
            <a:custGeom>
              <a:avLst/>
              <a:gdLst/>
              <a:ahLst/>
              <a:cxnLst>
                <a:cxn ang="0">
                  <a:pos x="699" y="525"/>
                </a:cxn>
                <a:cxn ang="0">
                  <a:pos x="681" y="300"/>
                </a:cxn>
                <a:cxn ang="0">
                  <a:pos x="609" y="131"/>
                </a:cxn>
                <a:cxn ang="0">
                  <a:pos x="574" y="75"/>
                </a:cxn>
                <a:cxn ang="0">
                  <a:pos x="430" y="0"/>
                </a:cxn>
                <a:cxn ang="0">
                  <a:pos x="358" y="0"/>
                </a:cxn>
                <a:cxn ang="0">
                  <a:pos x="215" y="38"/>
                </a:cxn>
                <a:cxn ang="0">
                  <a:pos x="107" y="113"/>
                </a:cxn>
                <a:cxn ang="0">
                  <a:pos x="54" y="225"/>
                </a:cxn>
                <a:cxn ang="0">
                  <a:pos x="18" y="338"/>
                </a:cxn>
                <a:cxn ang="0">
                  <a:pos x="0" y="450"/>
                </a:cxn>
                <a:cxn ang="0">
                  <a:pos x="0" y="600"/>
                </a:cxn>
                <a:cxn ang="0">
                  <a:pos x="18" y="712"/>
                </a:cxn>
                <a:cxn ang="0">
                  <a:pos x="54" y="843"/>
                </a:cxn>
                <a:cxn ang="0">
                  <a:pos x="107" y="956"/>
                </a:cxn>
                <a:cxn ang="0">
                  <a:pos x="197" y="1031"/>
                </a:cxn>
                <a:cxn ang="0">
                  <a:pos x="358" y="1068"/>
                </a:cxn>
                <a:cxn ang="0">
                  <a:pos x="502" y="1031"/>
                </a:cxn>
                <a:cxn ang="0">
                  <a:pos x="591" y="956"/>
                </a:cxn>
                <a:cxn ang="0">
                  <a:pos x="663" y="843"/>
                </a:cxn>
                <a:cxn ang="0">
                  <a:pos x="681" y="712"/>
                </a:cxn>
                <a:cxn ang="0">
                  <a:pos x="699" y="619"/>
                </a:cxn>
                <a:cxn ang="0">
                  <a:pos x="699" y="525"/>
                </a:cxn>
                <a:cxn ang="0">
                  <a:pos x="358" y="1012"/>
                </a:cxn>
                <a:cxn ang="0">
                  <a:pos x="305" y="1012"/>
                </a:cxn>
                <a:cxn ang="0">
                  <a:pos x="269" y="993"/>
                </a:cxn>
                <a:cxn ang="0">
                  <a:pos x="215" y="956"/>
                </a:cxn>
                <a:cxn ang="0">
                  <a:pos x="179" y="918"/>
                </a:cxn>
                <a:cxn ang="0">
                  <a:pos x="161" y="843"/>
                </a:cxn>
                <a:cxn ang="0">
                  <a:pos x="143" y="693"/>
                </a:cxn>
                <a:cxn ang="0">
                  <a:pos x="143" y="338"/>
                </a:cxn>
                <a:cxn ang="0">
                  <a:pos x="161" y="188"/>
                </a:cxn>
                <a:cxn ang="0">
                  <a:pos x="179" y="131"/>
                </a:cxn>
                <a:cxn ang="0">
                  <a:pos x="233" y="94"/>
                </a:cxn>
                <a:cxn ang="0">
                  <a:pos x="269" y="57"/>
                </a:cxn>
                <a:cxn ang="0">
                  <a:pos x="305" y="38"/>
                </a:cxn>
                <a:cxn ang="0">
                  <a:pos x="358" y="38"/>
                </a:cxn>
                <a:cxn ang="0">
                  <a:pos x="466" y="75"/>
                </a:cxn>
                <a:cxn ang="0">
                  <a:pos x="538" y="188"/>
                </a:cxn>
                <a:cxn ang="0">
                  <a:pos x="556" y="338"/>
                </a:cxn>
                <a:cxn ang="0">
                  <a:pos x="556" y="675"/>
                </a:cxn>
                <a:cxn ang="0">
                  <a:pos x="538" y="843"/>
                </a:cxn>
                <a:cxn ang="0">
                  <a:pos x="520" y="900"/>
                </a:cxn>
                <a:cxn ang="0">
                  <a:pos x="484" y="956"/>
                </a:cxn>
                <a:cxn ang="0">
                  <a:pos x="466" y="975"/>
                </a:cxn>
                <a:cxn ang="0">
                  <a:pos x="412" y="1012"/>
                </a:cxn>
                <a:cxn ang="0">
                  <a:pos x="358" y="1012"/>
                </a:cxn>
              </a:cxnLst>
              <a:rect l="0" t="0" r="r" b="b"/>
              <a:pathLst>
                <a:path w="699" h="1068">
                  <a:moveTo>
                    <a:pt x="699" y="525"/>
                  </a:moveTo>
                  <a:lnTo>
                    <a:pt x="681" y="300"/>
                  </a:lnTo>
                  <a:lnTo>
                    <a:pt x="609" y="131"/>
                  </a:lnTo>
                  <a:lnTo>
                    <a:pt x="574" y="75"/>
                  </a:lnTo>
                  <a:lnTo>
                    <a:pt x="430" y="0"/>
                  </a:lnTo>
                  <a:lnTo>
                    <a:pt x="358" y="0"/>
                  </a:lnTo>
                  <a:lnTo>
                    <a:pt x="215" y="38"/>
                  </a:lnTo>
                  <a:lnTo>
                    <a:pt x="107" y="113"/>
                  </a:lnTo>
                  <a:lnTo>
                    <a:pt x="54" y="225"/>
                  </a:lnTo>
                  <a:lnTo>
                    <a:pt x="18" y="338"/>
                  </a:lnTo>
                  <a:lnTo>
                    <a:pt x="0" y="450"/>
                  </a:lnTo>
                  <a:lnTo>
                    <a:pt x="0" y="600"/>
                  </a:lnTo>
                  <a:lnTo>
                    <a:pt x="18" y="712"/>
                  </a:lnTo>
                  <a:lnTo>
                    <a:pt x="54" y="843"/>
                  </a:lnTo>
                  <a:lnTo>
                    <a:pt x="107" y="956"/>
                  </a:lnTo>
                  <a:lnTo>
                    <a:pt x="197" y="1031"/>
                  </a:lnTo>
                  <a:lnTo>
                    <a:pt x="358" y="1068"/>
                  </a:lnTo>
                  <a:lnTo>
                    <a:pt x="502" y="1031"/>
                  </a:lnTo>
                  <a:lnTo>
                    <a:pt x="591" y="956"/>
                  </a:lnTo>
                  <a:lnTo>
                    <a:pt x="663" y="843"/>
                  </a:lnTo>
                  <a:lnTo>
                    <a:pt x="681" y="712"/>
                  </a:lnTo>
                  <a:lnTo>
                    <a:pt x="699" y="619"/>
                  </a:lnTo>
                  <a:lnTo>
                    <a:pt x="699" y="525"/>
                  </a:lnTo>
                  <a:close/>
                  <a:moveTo>
                    <a:pt x="358" y="1012"/>
                  </a:moveTo>
                  <a:lnTo>
                    <a:pt x="305" y="1012"/>
                  </a:lnTo>
                  <a:lnTo>
                    <a:pt x="269" y="993"/>
                  </a:lnTo>
                  <a:lnTo>
                    <a:pt x="215" y="956"/>
                  </a:lnTo>
                  <a:lnTo>
                    <a:pt x="179" y="918"/>
                  </a:lnTo>
                  <a:lnTo>
                    <a:pt x="161" y="843"/>
                  </a:lnTo>
                  <a:lnTo>
                    <a:pt x="143" y="693"/>
                  </a:lnTo>
                  <a:lnTo>
                    <a:pt x="143" y="338"/>
                  </a:lnTo>
                  <a:lnTo>
                    <a:pt x="161" y="188"/>
                  </a:lnTo>
                  <a:lnTo>
                    <a:pt x="179" y="131"/>
                  </a:lnTo>
                  <a:lnTo>
                    <a:pt x="233" y="94"/>
                  </a:lnTo>
                  <a:lnTo>
                    <a:pt x="269" y="57"/>
                  </a:lnTo>
                  <a:lnTo>
                    <a:pt x="305" y="38"/>
                  </a:lnTo>
                  <a:lnTo>
                    <a:pt x="358" y="38"/>
                  </a:lnTo>
                  <a:lnTo>
                    <a:pt x="466" y="75"/>
                  </a:lnTo>
                  <a:lnTo>
                    <a:pt x="538" y="188"/>
                  </a:lnTo>
                  <a:lnTo>
                    <a:pt x="556" y="338"/>
                  </a:lnTo>
                  <a:lnTo>
                    <a:pt x="556" y="675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84" y="956"/>
                  </a:lnTo>
                  <a:lnTo>
                    <a:pt x="466" y="975"/>
                  </a:lnTo>
                  <a:lnTo>
                    <a:pt x="412" y="1012"/>
                  </a:lnTo>
                  <a:lnTo>
                    <a:pt x="35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3" name="Freeform 531"/>
            <p:cNvSpPr>
              <a:spLocks/>
            </p:cNvSpPr>
            <p:nvPr/>
          </p:nvSpPr>
          <p:spPr bwMode="auto">
            <a:xfrm>
              <a:off x="50346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0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0" y="787"/>
                </a:cxn>
                <a:cxn ang="0">
                  <a:pos x="358" y="1105"/>
                </a:cxn>
                <a:cxn ang="0">
                  <a:pos x="340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8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0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0" y="787"/>
                  </a:lnTo>
                  <a:lnTo>
                    <a:pt x="358" y="1105"/>
                  </a:lnTo>
                  <a:lnTo>
                    <a:pt x="340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8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4" name="Freeform 532"/>
            <p:cNvSpPr>
              <a:spLocks/>
            </p:cNvSpPr>
            <p:nvPr/>
          </p:nvSpPr>
          <p:spPr bwMode="auto">
            <a:xfrm>
              <a:off x="51655" y="4563"/>
              <a:ext cx="1416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2" y="787"/>
                </a:cxn>
                <a:cxn ang="0">
                  <a:pos x="1380" y="768"/>
                </a:cxn>
                <a:cxn ang="0">
                  <a:pos x="1398" y="768"/>
                </a:cxn>
                <a:cxn ang="0">
                  <a:pos x="1416" y="730"/>
                </a:cxn>
                <a:cxn ang="0">
                  <a:pos x="1380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1" y="0"/>
                </a:cxn>
                <a:cxn ang="0">
                  <a:pos x="663" y="19"/>
                </a:cxn>
                <a:cxn ang="0">
                  <a:pos x="663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5" y="787"/>
                </a:cxn>
                <a:cxn ang="0">
                  <a:pos x="663" y="787"/>
                </a:cxn>
                <a:cxn ang="0">
                  <a:pos x="663" y="1461"/>
                </a:cxn>
                <a:cxn ang="0">
                  <a:pos x="681" y="1461"/>
                </a:cxn>
                <a:cxn ang="0">
                  <a:pos x="699" y="1480"/>
                </a:cxn>
                <a:cxn ang="0">
                  <a:pos x="717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6" h="1480">
                  <a:moveTo>
                    <a:pt x="753" y="787"/>
                  </a:moveTo>
                  <a:lnTo>
                    <a:pt x="1362" y="787"/>
                  </a:lnTo>
                  <a:lnTo>
                    <a:pt x="1380" y="768"/>
                  </a:lnTo>
                  <a:lnTo>
                    <a:pt x="1398" y="768"/>
                  </a:lnTo>
                  <a:lnTo>
                    <a:pt x="1416" y="730"/>
                  </a:lnTo>
                  <a:lnTo>
                    <a:pt x="1380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1" y="0"/>
                  </a:lnTo>
                  <a:lnTo>
                    <a:pt x="663" y="19"/>
                  </a:lnTo>
                  <a:lnTo>
                    <a:pt x="663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5" y="787"/>
                  </a:lnTo>
                  <a:lnTo>
                    <a:pt x="663" y="787"/>
                  </a:lnTo>
                  <a:lnTo>
                    <a:pt x="663" y="1461"/>
                  </a:lnTo>
                  <a:lnTo>
                    <a:pt x="681" y="1461"/>
                  </a:lnTo>
                  <a:lnTo>
                    <a:pt x="699" y="1480"/>
                  </a:lnTo>
                  <a:lnTo>
                    <a:pt x="717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5" name="Freeform 533"/>
            <p:cNvSpPr>
              <a:spLocks noEditPoints="1"/>
            </p:cNvSpPr>
            <p:nvPr/>
          </p:nvSpPr>
          <p:spPr bwMode="auto">
            <a:xfrm>
              <a:off x="53698" y="4357"/>
              <a:ext cx="951" cy="1498"/>
            </a:xfrm>
            <a:custGeom>
              <a:avLst/>
              <a:gdLst/>
              <a:ahLst/>
              <a:cxnLst>
                <a:cxn ang="0">
                  <a:pos x="0" y="1124"/>
                </a:cxn>
                <a:cxn ang="0">
                  <a:pos x="574" y="1124"/>
                </a:cxn>
                <a:cxn ang="0">
                  <a:pos x="574" y="1386"/>
                </a:cxn>
                <a:cxn ang="0">
                  <a:pos x="556" y="1405"/>
                </a:cxn>
                <a:cxn ang="0">
                  <a:pos x="520" y="1424"/>
                </a:cxn>
                <a:cxn ang="0">
                  <a:pos x="359" y="1424"/>
                </a:cxn>
                <a:cxn ang="0">
                  <a:pos x="359" y="1498"/>
                </a:cxn>
                <a:cxn ang="0">
                  <a:pos x="951" y="1498"/>
                </a:cxn>
                <a:cxn ang="0">
                  <a:pos x="951" y="1424"/>
                </a:cxn>
                <a:cxn ang="0">
                  <a:pos x="789" y="1424"/>
                </a:cxn>
                <a:cxn ang="0">
                  <a:pos x="753" y="1405"/>
                </a:cxn>
                <a:cxn ang="0">
                  <a:pos x="735" y="1386"/>
                </a:cxn>
                <a:cxn ang="0">
                  <a:pos x="735" y="1124"/>
                </a:cxn>
                <a:cxn ang="0">
                  <a:pos x="951" y="1124"/>
                </a:cxn>
                <a:cxn ang="0">
                  <a:pos x="951" y="1068"/>
                </a:cxn>
                <a:cxn ang="0">
                  <a:pos x="735" y="1068"/>
                </a:cxn>
                <a:cxn ang="0">
                  <a:pos x="735" y="18"/>
                </a:cxn>
                <a:cxn ang="0">
                  <a:pos x="718" y="0"/>
                </a:cxn>
                <a:cxn ang="0">
                  <a:pos x="682" y="0"/>
                </a:cxn>
                <a:cxn ang="0">
                  <a:pos x="664" y="18"/>
                </a:cxn>
                <a:cxn ang="0">
                  <a:pos x="0" y="1068"/>
                </a:cxn>
                <a:cxn ang="0">
                  <a:pos x="0" y="1124"/>
                </a:cxn>
                <a:cxn ang="0">
                  <a:pos x="592" y="1068"/>
                </a:cxn>
                <a:cxn ang="0">
                  <a:pos x="72" y="1068"/>
                </a:cxn>
                <a:cxn ang="0">
                  <a:pos x="592" y="225"/>
                </a:cxn>
                <a:cxn ang="0">
                  <a:pos x="592" y="1068"/>
                </a:cxn>
              </a:cxnLst>
              <a:rect l="0" t="0" r="r" b="b"/>
              <a:pathLst>
                <a:path w="951" h="1498">
                  <a:moveTo>
                    <a:pt x="0" y="1124"/>
                  </a:moveTo>
                  <a:lnTo>
                    <a:pt x="574" y="1124"/>
                  </a:lnTo>
                  <a:lnTo>
                    <a:pt x="574" y="1386"/>
                  </a:lnTo>
                  <a:lnTo>
                    <a:pt x="556" y="1405"/>
                  </a:lnTo>
                  <a:lnTo>
                    <a:pt x="520" y="1424"/>
                  </a:lnTo>
                  <a:lnTo>
                    <a:pt x="359" y="1424"/>
                  </a:lnTo>
                  <a:lnTo>
                    <a:pt x="359" y="1498"/>
                  </a:lnTo>
                  <a:lnTo>
                    <a:pt x="951" y="1498"/>
                  </a:lnTo>
                  <a:lnTo>
                    <a:pt x="951" y="1424"/>
                  </a:lnTo>
                  <a:lnTo>
                    <a:pt x="789" y="1424"/>
                  </a:lnTo>
                  <a:lnTo>
                    <a:pt x="753" y="1405"/>
                  </a:lnTo>
                  <a:lnTo>
                    <a:pt x="735" y="1386"/>
                  </a:lnTo>
                  <a:lnTo>
                    <a:pt x="735" y="1124"/>
                  </a:lnTo>
                  <a:lnTo>
                    <a:pt x="951" y="1124"/>
                  </a:lnTo>
                  <a:lnTo>
                    <a:pt x="951" y="1068"/>
                  </a:lnTo>
                  <a:lnTo>
                    <a:pt x="735" y="1068"/>
                  </a:lnTo>
                  <a:lnTo>
                    <a:pt x="735" y="18"/>
                  </a:lnTo>
                  <a:lnTo>
                    <a:pt x="718" y="0"/>
                  </a:lnTo>
                  <a:lnTo>
                    <a:pt x="682" y="0"/>
                  </a:lnTo>
                  <a:lnTo>
                    <a:pt x="664" y="18"/>
                  </a:lnTo>
                  <a:lnTo>
                    <a:pt x="0" y="1068"/>
                  </a:lnTo>
                  <a:lnTo>
                    <a:pt x="0" y="1124"/>
                  </a:lnTo>
                  <a:close/>
                  <a:moveTo>
                    <a:pt x="592" y="1068"/>
                  </a:moveTo>
                  <a:lnTo>
                    <a:pt x="72" y="1068"/>
                  </a:lnTo>
                  <a:lnTo>
                    <a:pt x="592" y="225"/>
                  </a:lnTo>
                  <a:lnTo>
                    <a:pt x="592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6" name="Freeform 534"/>
            <p:cNvSpPr>
              <a:spLocks/>
            </p:cNvSpPr>
            <p:nvPr/>
          </p:nvSpPr>
          <p:spPr bwMode="auto">
            <a:xfrm>
              <a:off x="54756" y="4881"/>
              <a:ext cx="1076" cy="993"/>
            </a:xfrm>
            <a:custGeom>
              <a:avLst/>
              <a:gdLst/>
              <a:ahLst/>
              <a:cxnLst>
                <a:cxn ang="0">
                  <a:pos x="664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3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4" y="993"/>
                </a:cxn>
                <a:cxn ang="0">
                  <a:pos x="915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5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4" y="300"/>
                  </a:moveTo>
                  <a:lnTo>
                    <a:pt x="664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5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3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3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4" y="993"/>
                  </a:lnTo>
                  <a:lnTo>
                    <a:pt x="807" y="956"/>
                  </a:lnTo>
                  <a:lnTo>
                    <a:pt x="915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5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4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4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7" name="Freeform 535"/>
            <p:cNvSpPr>
              <a:spLocks/>
            </p:cNvSpPr>
            <p:nvPr/>
          </p:nvSpPr>
          <p:spPr bwMode="auto">
            <a:xfrm>
              <a:off x="55993" y="3888"/>
              <a:ext cx="699" cy="1068"/>
            </a:xfrm>
            <a:custGeom>
              <a:avLst/>
              <a:gdLst/>
              <a:ahLst/>
              <a:cxnLst>
                <a:cxn ang="0">
                  <a:pos x="395" y="506"/>
                </a:cxn>
                <a:cxn ang="0">
                  <a:pos x="484" y="581"/>
                </a:cxn>
                <a:cxn ang="0">
                  <a:pos x="538" y="768"/>
                </a:cxn>
                <a:cxn ang="0">
                  <a:pos x="520" y="900"/>
                </a:cxn>
                <a:cxn ang="0">
                  <a:pos x="377" y="1012"/>
                </a:cxn>
                <a:cxn ang="0">
                  <a:pos x="251" y="993"/>
                </a:cxn>
                <a:cxn ang="0">
                  <a:pos x="126" y="956"/>
                </a:cxn>
                <a:cxn ang="0">
                  <a:pos x="126" y="900"/>
                </a:cxn>
                <a:cxn ang="0">
                  <a:pos x="180" y="825"/>
                </a:cxn>
                <a:cxn ang="0">
                  <a:pos x="90" y="731"/>
                </a:cxn>
                <a:cxn ang="0">
                  <a:pos x="36" y="750"/>
                </a:cxn>
                <a:cxn ang="0">
                  <a:pos x="54" y="956"/>
                </a:cxn>
                <a:cxn ang="0">
                  <a:pos x="341" y="1068"/>
                </a:cxn>
                <a:cxn ang="0">
                  <a:pos x="646" y="900"/>
                </a:cxn>
                <a:cxn ang="0">
                  <a:pos x="682" y="712"/>
                </a:cxn>
                <a:cxn ang="0">
                  <a:pos x="574" y="544"/>
                </a:cxn>
                <a:cxn ang="0">
                  <a:pos x="431" y="487"/>
                </a:cxn>
                <a:cxn ang="0">
                  <a:pos x="556" y="412"/>
                </a:cxn>
                <a:cxn ang="0">
                  <a:pos x="628" y="319"/>
                </a:cxn>
                <a:cxn ang="0">
                  <a:pos x="646" y="206"/>
                </a:cxn>
                <a:cxn ang="0">
                  <a:pos x="502" y="19"/>
                </a:cxn>
                <a:cxn ang="0">
                  <a:pos x="269" y="0"/>
                </a:cxn>
                <a:cxn ang="0">
                  <a:pos x="90" y="94"/>
                </a:cxn>
                <a:cxn ang="0">
                  <a:pos x="90" y="281"/>
                </a:cxn>
                <a:cxn ang="0">
                  <a:pos x="197" y="244"/>
                </a:cxn>
                <a:cxn ang="0">
                  <a:pos x="180" y="131"/>
                </a:cxn>
                <a:cxn ang="0">
                  <a:pos x="162" y="94"/>
                </a:cxn>
                <a:cxn ang="0">
                  <a:pos x="251" y="57"/>
                </a:cxn>
                <a:cxn ang="0">
                  <a:pos x="377" y="38"/>
                </a:cxn>
                <a:cxn ang="0">
                  <a:pos x="484" y="113"/>
                </a:cxn>
                <a:cxn ang="0">
                  <a:pos x="502" y="281"/>
                </a:cxn>
                <a:cxn ang="0">
                  <a:pos x="448" y="394"/>
                </a:cxn>
                <a:cxn ang="0">
                  <a:pos x="377" y="450"/>
                </a:cxn>
                <a:cxn ang="0">
                  <a:pos x="215" y="469"/>
                </a:cxn>
                <a:cxn ang="0">
                  <a:pos x="251" y="506"/>
                </a:cxn>
              </a:cxnLst>
              <a:rect l="0" t="0" r="r" b="b"/>
              <a:pathLst>
                <a:path w="699" h="1068">
                  <a:moveTo>
                    <a:pt x="341" y="506"/>
                  </a:moveTo>
                  <a:lnTo>
                    <a:pt x="395" y="506"/>
                  </a:lnTo>
                  <a:lnTo>
                    <a:pt x="448" y="544"/>
                  </a:lnTo>
                  <a:lnTo>
                    <a:pt x="484" y="581"/>
                  </a:lnTo>
                  <a:lnTo>
                    <a:pt x="502" y="619"/>
                  </a:lnTo>
                  <a:lnTo>
                    <a:pt x="538" y="768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48" y="975"/>
                  </a:lnTo>
                  <a:lnTo>
                    <a:pt x="377" y="1012"/>
                  </a:lnTo>
                  <a:lnTo>
                    <a:pt x="305" y="1012"/>
                  </a:lnTo>
                  <a:lnTo>
                    <a:pt x="251" y="993"/>
                  </a:lnTo>
                  <a:lnTo>
                    <a:pt x="180" y="975"/>
                  </a:lnTo>
                  <a:lnTo>
                    <a:pt x="126" y="956"/>
                  </a:lnTo>
                  <a:lnTo>
                    <a:pt x="90" y="900"/>
                  </a:lnTo>
                  <a:lnTo>
                    <a:pt x="126" y="900"/>
                  </a:lnTo>
                  <a:lnTo>
                    <a:pt x="180" y="843"/>
                  </a:lnTo>
                  <a:lnTo>
                    <a:pt x="180" y="825"/>
                  </a:lnTo>
                  <a:lnTo>
                    <a:pt x="162" y="768"/>
                  </a:lnTo>
                  <a:lnTo>
                    <a:pt x="90" y="731"/>
                  </a:lnTo>
                  <a:lnTo>
                    <a:pt x="54" y="731"/>
                  </a:lnTo>
                  <a:lnTo>
                    <a:pt x="36" y="750"/>
                  </a:lnTo>
                  <a:lnTo>
                    <a:pt x="0" y="825"/>
                  </a:lnTo>
                  <a:lnTo>
                    <a:pt x="54" y="956"/>
                  </a:lnTo>
                  <a:lnTo>
                    <a:pt x="180" y="1031"/>
                  </a:lnTo>
                  <a:lnTo>
                    <a:pt x="341" y="1068"/>
                  </a:lnTo>
                  <a:lnTo>
                    <a:pt x="520" y="1012"/>
                  </a:lnTo>
                  <a:lnTo>
                    <a:pt x="646" y="900"/>
                  </a:lnTo>
                  <a:lnTo>
                    <a:pt x="699" y="768"/>
                  </a:lnTo>
                  <a:lnTo>
                    <a:pt x="682" y="712"/>
                  </a:lnTo>
                  <a:lnTo>
                    <a:pt x="664" y="637"/>
                  </a:lnTo>
                  <a:lnTo>
                    <a:pt x="574" y="544"/>
                  </a:lnTo>
                  <a:lnTo>
                    <a:pt x="502" y="506"/>
                  </a:lnTo>
                  <a:lnTo>
                    <a:pt x="431" y="487"/>
                  </a:lnTo>
                  <a:lnTo>
                    <a:pt x="502" y="450"/>
                  </a:lnTo>
                  <a:lnTo>
                    <a:pt x="556" y="412"/>
                  </a:lnTo>
                  <a:lnTo>
                    <a:pt x="592" y="356"/>
                  </a:lnTo>
                  <a:lnTo>
                    <a:pt x="628" y="319"/>
                  </a:lnTo>
                  <a:lnTo>
                    <a:pt x="646" y="263"/>
                  </a:lnTo>
                  <a:lnTo>
                    <a:pt x="646" y="206"/>
                  </a:lnTo>
                  <a:lnTo>
                    <a:pt x="610" y="94"/>
                  </a:lnTo>
                  <a:lnTo>
                    <a:pt x="502" y="19"/>
                  </a:lnTo>
                  <a:lnTo>
                    <a:pt x="341" y="0"/>
                  </a:lnTo>
                  <a:lnTo>
                    <a:pt x="269" y="0"/>
                  </a:lnTo>
                  <a:lnTo>
                    <a:pt x="197" y="19"/>
                  </a:lnTo>
                  <a:lnTo>
                    <a:pt x="90" y="94"/>
                  </a:lnTo>
                  <a:lnTo>
                    <a:pt x="54" y="206"/>
                  </a:lnTo>
                  <a:lnTo>
                    <a:pt x="90" y="281"/>
                  </a:lnTo>
                  <a:lnTo>
                    <a:pt x="162" y="281"/>
                  </a:lnTo>
                  <a:lnTo>
                    <a:pt x="197" y="244"/>
                  </a:lnTo>
                  <a:lnTo>
                    <a:pt x="215" y="206"/>
                  </a:lnTo>
                  <a:lnTo>
                    <a:pt x="180" y="131"/>
                  </a:lnTo>
                  <a:lnTo>
                    <a:pt x="126" y="131"/>
                  </a:lnTo>
                  <a:lnTo>
                    <a:pt x="162" y="94"/>
                  </a:lnTo>
                  <a:lnTo>
                    <a:pt x="215" y="75"/>
                  </a:lnTo>
                  <a:lnTo>
                    <a:pt x="251" y="57"/>
                  </a:lnTo>
                  <a:lnTo>
                    <a:pt x="305" y="38"/>
                  </a:lnTo>
                  <a:lnTo>
                    <a:pt x="377" y="38"/>
                  </a:lnTo>
                  <a:lnTo>
                    <a:pt x="448" y="75"/>
                  </a:lnTo>
                  <a:lnTo>
                    <a:pt x="484" y="113"/>
                  </a:lnTo>
                  <a:lnTo>
                    <a:pt x="502" y="150"/>
                  </a:lnTo>
                  <a:lnTo>
                    <a:pt x="502" y="281"/>
                  </a:lnTo>
                  <a:lnTo>
                    <a:pt x="484" y="338"/>
                  </a:lnTo>
                  <a:lnTo>
                    <a:pt x="448" y="394"/>
                  </a:lnTo>
                  <a:lnTo>
                    <a:pt x="413" y="431"/>
                  </a:lnTo>
                  <a:lnTo>
                    <a:pt x="377" y="450"/>
                  </a:lnTo>
                  <a:lnTo>
                    <a:pt x="323" y="469"/>
                  </a:lnTo>
                  <a:lnTo>
                    <a:pt x="215" y="469"/>
                  </a:lnTo>
                  <a:lnTo>
                    <a:pt x="215" y="506"/>
                  </a:lnTo>
                  <a:lnTo>
                    <a:pt x="251" y="506"/>
                  </a:lnTo>
                  <a:lnTo>
                    <a:pt x="341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8" name="Freeform 536"/>
            <p:cNvSpPr>
              <a:spLocks noEditPoints="1"/>
            </p:cNvSpPr>
            <p:nvPr/>
          </p:nvSpPr>
          <p:spPr bwMode="auto">
            <a:xfrm>
              <a:off x="56943" y="4263"/>
              <a:ext cx="1471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6" y="1461"/>
                </a:cxn>
                <a:cxn ang="0">
                  <a:pos x="162" y="1499"/>
                </a:cxn>
                <a:cxn ang="0">
                  <a:pos x="108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9" y="1592"/>
                </a:cxn>
                <a:cxn ang="0">
                  <a:pos x="467" y="1574"/>
                </a:cxn>
                <a:cxn ang="0">
                  <a:pos x="467" y="1536"/>
                </a:cxn>
                <a:cxn ang="0">
                  <a:pos x="449" y="1518"/>
                </a:cxn>
                <a:cxn ang="0">
                  <a:pos x="395" y="1518"/>
                </a:cxn>
                <a:cxn ang="0">
                  <a:pos x="359" y="1499"/>
                </a:cxn>
                <a:cxn ang="0">
                  <a:pos x="341" y="1480"/>
                </a:cxn>
                <a:cxn ang="0">
                  <a:pos x="341" y="1405"/>
                </a:cxn>
                <a:cxn ang="0">
                  <a:pos x="359" y="1368"/>
                </a:cxn>
                <a:cxn ang="0">
                  <a:pos x="359" y="1349"/>
                </a:cxn>
                <a:cxn ang="0">
                  <a:pos x="377" y="1349"/>
                </a:cxn>
                <a:cxn ang="0">
                  <a:pos x="377" y="1330"/>
                </a:cxn>
                <a:cxn ang="0">
                  <a:pos x="395" y="1311"/>
                </a:cxn>
                <a:cxn ang="0">
                  <a:pos x="395" y="1293"/>
                </a:cxn>
                <a:cxn ang="0">
                  <a:pos x="413" y="1255"/>
                </a:cxn>
                <a:cxn ang="0">
                  <a:pos x="449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4" y="1386"/>
                </a:cxn>
                <a:cxn ang="0">
                  <a:pos x="1094" y="1443"/>
                </a:cxn>
                <a:cxn ang="0">
                  <a:pos x="1076" y="1480"/>
                </a:cxn>
                <a:cxn ang="0">
                  <a:pos x="1040" y="1518"/>
                </a:cxn>
                <a:cxn ang="0">
                  <a:pos x="915" y="1518"/>
                </a:cxn>
                <a:cxn ang="0">
                  <a:pos x="897" y="1536"/>
                </a:cxn>
                <a:cxn ang="0">
                  <a:pos x="897" y="1592"/>
                </a:cxn>
                <a:cxn ang="0">
                  <a:pos x="1453" y="1592"/>
                </a:cxn>
                <a:cxn ang="0">
                  <a:pos x="1453" y="1574"/>
                </a:cxn>
                <a:cxn ang="0">
                  <a:pos x="1471" y="1555"/>
                </a:cxn>
                <a:cxn ang="0">
                  <a:pos x="1435" y="1518"/>
                </a:cxn>
                <a:cxn ang="0">
                  <a:pos x="1327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8" y="56"/>
                </a:cxn>
                <a:cxn ang="0">
                  <a:pos x="1148" y="19"/>
                </a:cxn>
                <a:cxn ang="0">
                  <a:pos x="1130" y="0"/>
                </a:cxn>
                <a:cxn ang="0">
                  <a:pos x="1076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1" h="1592">
                  <a:moveTo>
                    <a:pt x="305" y="1330"/>
                  </a:moveTo>
                  <a:lnTo>
                    <a:pt x="251" y="1405"/>
                  </a:lnTo>
                  <a:lnTo>
                    <a:pt x="216" y="1461"/>
                  </a:lnTo>
                  <a:lnTo>
                    <a:pt x="162" y="1499"/>
                  </a:lnTo>
                  <a:lnTo>
                    <a:pt x="108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9" y="1592"/>
                  </a:lnTo>
                  <a:lnTo>
                    <a:pt x="467" y="1574"/>
                  </a:lnTo>
                  <a:lnTo>
                    <a:pt x="467" y="1536"/>
                  </a:lnTo>
                  <a:lnTo>
                    <a:pt x="449" y="1518"/>
                  </a:lnTo>
                  <a:lnTo>
                    <a:pt x="395" y="1518"/>
                  </a:lnTo>
                  <a:lnTo>
                    <a:pt x="359" y="1499"/>
                  </a:lnTo>
                  <a:lnTo>
                    <a:pt x="341" y="1480"/>
                  </a:lnTo>
                  <a:lnTo>
                    <a:pt x="341" y="1405"/>
                  </a:lnTo>
                  <a:lnTo>
                    <a:pt x="359" y="1368"/>
                  </a:lnTo>
                  <a:lnTo>
                    <a:pt x="359" y="1349"/>
                  </a:lnTo>
                  <a:lnTo>
                    <a:pt x="377" y="1349"/>
                  </a:lnTo>
                  <a:lnTo>
                    <a:pt x="377" y="1330"/>
                  </a:lnTo>
                  <a:lnTo>
                    <a:pt x="395" y="1311"/>
                  </a:lnTo>
                  <a:lnTo>
                    <a:pt x="395" y="1293"/>
                  </a:lnTo>
                  <a:lnTo>
                    <a:pt x="413" y="1255"/>
                  </a:lnTo>
                  <a:lnTo>
                    <a:pt x="449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4" y="1386"/>
                  </a:lnTo>
                  <a:lnTo>
                    <a:pt x="1094" y="1443"/>
                  </a:lnTo>
                  <a:lnTo>
                    <a:pt x="1076" y="1480"/>
                  </a:lnTo>
                  <a:lnTo>
                    <a:pt x="1040" y="1518"/>
                  </a:lnTo>
                  <a:lnTo>
                    <a:pt x="915" y="1518"/>
                  </a:lnTo>
                  <a:lnTo>
                    <a:pt x="897" y="1536"/>
                  </a:lnTo>
                  <a:lnTo>
                    <a:pt x="897" y="1592"/>
                  </a:lnTo>
                  <a:lnTo>
                    <a:pt x="1453" y="1592"/>
                  </a:lnTo>
                  <a:lnTo>
                    <a:pt x="1453" y="1574"/>
                  </a:lnTo>
                  <a:lnTo>
                    <a:pt x="1471" y="1555"/>
                  </a:lnTo>
                  <a:lnTo>
                    <a:pt x="1435" y="1518"/>
                  </a:lnTo>
                  <a:lnTo>
                    <a:pt x="1327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8" y="56"/>
                  </a:lnTo>
                  <a:lnTo>
                    <a:pt x="1148" y="19"/>
                  </a:lnTo>
                  <a:lnTo>
                    <a:pt x="1130" y="0"/>
                  </a:lnTo>
                  <a:lnTo>
                    <a:pt x="1076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89" name="Freeform 537"/>
            <p:cNvSpPr>
              <a:spLocks/>
            </p:cNvSpPr>
            <p:nvPr/>
          </p:nvSpPr>
          <p:spPr bwMode="auto">
            <a:xfrm>
              <a:off x="58682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90" name="Freeform 538"/>
            <p:cNvSpPr>
              <a:spLocks/>
            </p:cNvSpPr>
            <p:nvPr/>
          </p:nvSpPr>
          <p:spPr bwMode="auto">
            <a:xfrm>
              <a:off x="59346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7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6" y="731"/>
                </a:cxn>
                <a:cxn ang="0">
                  <a:pos x="591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91" name="Freeform 539"/>
            <p:cNvSpPr>
              <a:spLocks/>
            </p:cNvSpPr>
            <p:nvPr/>
          </p:nvSpPr>
          <p:spPr bwMode="auto">
            <a:xfrm>
              <a:off x="60637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0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3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0" y="787"/>
                </a:cxn>
                <a:cxn ang="0">
                  <a:pos x="358" y="1105"/>
                </a:cxn>
                <a:cxn ang="0">
                  <a:pos x="340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3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8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0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3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0" y="787"/>
                  </a:lnTo>
                  <a:lnTo>
                    <a:pt x="358" y="1105"/>
                  </a:lnTo>
                  <a:lnTo>
                    <a:pt x="340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3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8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3" cstate="print"/>
          <a:stretch>
            <a:fillRect/>
          </a:stretch>
        </p:blipFill>
        <p:spPr bwMode="auto">
          <a:xfrm>
            <a:off x="781050" y="1054100"/>
            <a:ext cx="7670800" cy="575310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</p:pic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1032198" y="165100"/>
            <a:ext cx="7163756" cy="120251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What </a:t>
            </a: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is a generating function </a:t>
            </a:r>
          </a:p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and why would I use one?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676400" y="1524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Solve this recurrence…or else!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-152400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12" name="Text Box 4"/>
          <p:cNvSpPr txBox="1">
            <a:spLocks noChangeArrowheads="1"/>
          </p:cNvSpPr>
          <p:nvPr/>
        </p:nvSpPr>
        <p:spPr bwMode="auto">
          <a:xfrm>
            <a:off x="5791200" y="6858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n&gt;2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32166" y="1256443"/>
            <a:ext cx="1108490" cy="343757"/>
            <a:chOff x="2397" y="2797"/>
            <a:chExt cx="5943" cy="1843"/>
          </a:xfrm>
        </p:grpSpPr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2397" y="3299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3544" y="3570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32"/>
            <p:cNvSpPr>
              <a:spLocks noEditPoints="1"/>
            </p:cNvSpPr>
            <p:nvPr/>
          </p:nvSpPr>
          <p:spPr bwMode="auto">
            <a:xfrm>
              <a:off x="5160" y="3466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7423" y="2797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09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4" y="1508"/>
                </a:cxn>
                <a:cxn ang="0">
                  <a:pos x="696" y="1463"/>
                </a:cxn>
                <a:cxn ang="0">
                  <a:pos x="771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1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0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1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0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09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7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4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1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1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0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0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1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0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8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3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37166" y="1219200"/>
            <a:ext cx="1109198" cy="343391"/>
            <a:chOff x="2397" y="3085"/>
            <a:chExt cx="5853" cy="1812"/>
          </a:xfrm>
        </p:grpSpPr>
        <p:sp>
          <p:nvSpPr>
            <p:cNvPr id="43046" name="Freeform 38"/>
            <p:cNvSpPr>
              <a:spLocks noEditPoints="1"/>
            </p:cNvSpPr>
            <p:nvPr/>
          </p:nvSpPr>
          <p:spPr bwMode="auto">
            <a:xfrm>
              <a:off x="2397" y="3587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39"/>
            <p:cNvSpPr>
              <a:spLocks/>
            </p:cNvSpPr>
            <p:nvPr/>
          </p:nvSpPr>
          <p:spPr bwMode="auto">
            <a:xfrm>
              <a:off x="3631" y="3858"/>
              <a:ext cx="555" cy="1039"/>
            </a:xfrm>
            <a:custGeom>
              <a:avLst/>
              <a:gdLst/>
              <a:ahLst/>
              <a:cxnLst>
                <a:cxn ang="0">
                  <a:pos x="344" y="43"/>
                </a:cxn>
                <a:cxn ang="0">
                  <a:pos x="344" y="23"/>
                </a:cxn>
                <a:cxn ang="0">
                  <a:pos x="340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9" y="0"/>
                </a:cxn>
                <a:cxn ang="0">
                  <a:pos x="261" y="33"/>
                </a:cxn>
                <a:cxn ang="0">
                  <a:pos x="219" y="57"/>
                </a:cxn>
                <a:cxn ang="0">
                  <a:pos x="177" y="74"/>
                </a:cxn>
                <a:cxn ang="0">
                  <a:pos x="136" y="86"/>
                </a:cxn>
                <a:cxn ang="0">
                  <a:pos x="96" y="94"/>
                </a:cxn>
                <a:cxn ang="0">
                  <a:pos x="58" y="98"/>
                </a:cxn>
                <a:cxn ang="0">
                  <a:pos x="26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8" y="155"/>
                </a:cxn>
                <a:cxn ang="0">
                  <a:pos x="70" y="153"/>
                </a:cxn>
                <a:cxn ang="0">
                  <a:pos x="118" y="147"/>
                </a:cxn>
                <a:cxn ang="0">
                  <a:pos x="169" y="133"/>
                </a:cxn>
                <a:cxn ang="0">
                  <a:pos x="221" y="113"/>
                </a:cxn>
                <a:cxn ang="0">
                  <a:pos x="221" y="927"/>
                </a:cxn>
                <a:cxn ang="0">
                  <a:pos x="219" y="941"/>
                </a:cxn>
                <a:cxn ang="0">
                  <a:pos x="215" y="951"/>
                </a:cxn>
                <a:cxn ang="0">
                  <a:pos x="207" y="961"/>
                </a:cxn>
                <a:cxn ang="0">
                  <a:pos x="195" y="970"/>
                </a:cxn>
                <a:cxn ang="0">
                  <a:pos x="175" y="976"/>
                </a:cxn>
                <a:cxn ang="0">
                  <a:pos x="149" y="980"/>
                </a:cxn>
                <a:cxn ang="0">
                  <a:pos x="114" y="982"/>
                </a:cxn>
                <a:cxn ang="0">
                  <a:pos x="10" y="982"/>
                </a:cxn>
                <a:cxn ang="0">
                  <a:pos x="10" y="1039"/>
                </a:cxn>
                <a:cxn ang="0">
                  <a:pos x="28" y="1039"/>
                </a:cxn>
                <a:cxn ang="0">
                  <a:pos x="56" y="1037"/>
                </a:cxn>
                <a:cxn ang="0">
                  <a:pos x="94" y="1037"/>
                </a:cxn>
                <a:cxn ang="0">
                  <a:pos x="136" y="1035"/>
                </a:cxn>
                <a:cxn ang="0">
                  <a:pos x="177" y="1035"/>
                </a:cxn>
                <a:cxn ang="0">
                  <a:pos x="219" y="1033"/>
                </a:cxn>
                <a:cxn ang="0">
                  <a:pos x="340" y="1033"/>
                </a:cxn>
                <a:cxn ang="0">
                  <a:pos x="380" y="1035"/>
                </a:cxn>
                <a:cxn ang="0">
                  <a:pos x="424" y="1035"/>
                </a:cxn>
                <a:cxn ang="0">
                  <a:pos x="466" y="1037"/>
                </a:cxn>
                <a:cxn ang="0">
                  <a:pos x="505" y="1037"/>
                </a:cxn>
                <a:cxn ang="0">
                  <a:pos x="535" y="1039"/>
                </a:cxn>
                <a:cxn ang="0">
                  <a:pos x="555" y="1039"/>
                </a:cxn>
                <a:cxn ang="0">
                  <a:pos x="555" y="982"/>
                </a:cxn>
                <a:cxn ang="0">
                  <a:pos x="452" y="982"/>
                </a:cxn>
                <a:cxn ang="0">
                  <a:pos x="416" y="980"/>
                </a:cxn>
                <a:cxn ang="0">
                  <a:pos x="390" y="976"/>
                </a:cxn>
                <a:cxn ang="0">
                  <a:pos x="370" y="970"/>
                </a:cxn>
                <a:cxn ang="0">
                  <a:pos x="358" y="961"/>
                </a:cxn>
                <a:cxn ang="0">
                  <a:pos x="350" y="951"/>
                </a:cxn>
                <a:cxn ang="0">
                  <a:pos x="346" y="941"/>
                </a:cxn>
                <a:cxn ang="0">
                  <a:pos x="344" y="927"/>
                </a:cxn>
                <a:cxn ang="0">
                  <a:pos x="344" y="910"/>
                </a:cxn>
                <a:cxn ang="0">
                  <a:pos x="344" y="43"/>
                </a:cxn>
              </a:cxnLst>
              <a:rect l="0" t="0" r="r" b="b"/>
              <a:pathLst>
                <a:path w="555" h="1039">
                  <a:moveTo>
                    <a:pt x="344" y="43"/>
                  </a:moveTo>
                  <a:lnTo>
                    <a:pt x="344" y="23"/>
                  </a:lnTo>
                  <a:lnTo>
                    <a:pt x="340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9" y="0"/>
                  </a:lnTo>
                  <a:lnTo>
                    <a:pt x="261" y="33"/>
                  </a:lnTo>
                  <a:lnTo>
                    <a:pt x="219" y="57"/>
                  </a:lnTo>
                  <a:lnTo>
                    <a:pt x="177" y="74"/>
                  </a:lnTo>
                  <a:lnTo>
                    <a:pt x="136" y="86"/>
                  </a:lnTo>
                  <a:lnTo>
                    <a:pt x="96" y="94"/>
                  </a:lnTo>
                  <a:lnTo>
                    <a:pt x="58" y="98"/>
                  </a:lnTo>
                  <a:lnTo>
                    <a:pt x="26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8" y="155"/>
                  </a:lnTo>
                  <a:lnTo>
                    <a:pt x="70" y="153"/>
                  </a:lnTo>
                  <a:lnTo>
                    <a:pt x="118" y="147"/>
                  </a:lnTo>
                  <a:lnTo>
                    <a:pt x="169" y="133"/>
                  </a:lnTo>
                  <a:lnTo>
                    <a:pt x="221" y="113"/>
                  </a:lnTo>
                  <a:lnTo>
                    <a:pt x="221" y="927"/>
                  </a:lnTo>
                  <a:lnTo>
                    <a:pt x="219" y="941"/>
                  </a:lnTo>
                  <a:lnTo>
                    <a:pt x="215" y="951"/>
                  </a:lnTo>
                  <a:lnTo>
                    <a:pt x="207" y="961"/>
                  </a:lnTo>
                  <a:lnTo>
                    <a:pt x="195" y="970"/>
                  </a:lnTo>
                  <a:lnTo>
                    <a:pt x="175" y="976"/>
                  </a:lnTo>
                  <a:lnTo>
                    <a:pt x="149" y="980"/>
                  </a:lnTo>
                  <a:lnTo>
                    <a:pt x="114" y="982"/>
                  </a:lnTo>
                  <a:lnTo>
                    <a:pt x="10" y="982"/>
                  </a:lnTo>
                  <a:lnTo>
                    <a:pt x="10" y="1039"/>
                  </a:lnTo>
                  <a:lnTo>
                    <a:pt x="28" y="1039"/>
                  </a:lnTo>
                  <a:lnTo>
                    <a:pt x="56" y="1037"/>
                  </a:lnTo>
                  <a:lnTo>
                    <a:pt x="94" y="1037"/>
                  </a:lnTo>
                  <a:lnTo>
                    <a:pt x="136" y="1035"/>
                  </a:lnTo>
                  <a:lnTo>
                    <a:pt x="177" y="1035"/>
                  </a:lnTo>
                  <a:lnTo>
                    <a:pt x="219" y="1033"/>
                  </a:lnTo>
                  <a:lnTo>
                    <a:pt x="340" y="1033"/>
                  </a:lnTo>
                  <a:lnTo>
                    <a:pt x="380" y="1035"/>
                  </a:lnTo>
                  <a:lnTo>
                    <a:pt x="424" y="1035"/>
                  </a:lnTo>
                  <a:lnTo>
                    <a:pt x="466" y="1037"/>
                  </a:lnTo>
                  <a:lnTo>
                    <a:pt x="505" y="1037"/>
                  </a:lnTo>
                  <a:lnTo>
                    <a:pt x="535" y="1039"/>
                  </a:lnTo>
                  <a:lnTo>
                    <a:pt x="555" y="1039"/>
                  </a:lnTo>
                  <a:lnTo>
                    <a:pt x="555" y="982"/>
                  </a:lnTo>
                  <a:lnTo>
                    <a:pt x="452" y="982"/>
                  </a:lnTo>
                  <a:lnTo>
                    <a:pt x="416" y="980"/>
                  </a:lnTo>
                  <a:lnTo>
                    <a:pt x="390" y="976"/>
                  </a:lnTo>
                  <a:lnTo>
                    <a:pt x="370" y="970"/>
                  </a:lnTo>
                  <a:lnTo>
                    <a:pt x="358" y="961"/>
                  </a:lnTo>
                  <a:lnTo>
                    <a:pt x="350" y="951"/>
                  </a:lnTo>
                  <a:lnTo>
                    <a:pt x="346" y="941"/>
                  </a:lnTo>
                  <a:lnTo>
                    <a:pt x="344" y="927"/>
                  </a:lnTo>
                  <a:lnTo>
                    <a:pt x="344" y="910"/>
                  </a:lnTo>
                  <a:lnTo>
                    <a:pt x="34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5160" y="3754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7532" y="3085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589766" y="1219200"/>
            <a:ext cx="1115834" cy="343391"/>
            <a:chOff x="2397" y="3324"/>
            <a:chExt cx="5966" cy="1836"/>
          </a:xfrm>
        </p:grpSpPr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397" y="3851"/>
              <a:ext cx="998" cy="1011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6"/>
                </a:cxn>
                <a:cxn ang="0">
                  <a:pos x="79" y="338"/>
                </a:cxn>
                <a:cxn ang="0">
                  <a:pos x="6" y="573"/>
                </a:cxn>
                <a:cxn ang="0">
                  <a:pos x="16" y="785"/>
                </a:cxn>
                <a:cxn ang="0">
                  <a:pos x="99" y="932"/>
                </a:cxn>
                <a:cxn ang="0">
                  <a:pos x="234" y="1005"/>
                </a:cxn>
                <a:cxn ang="0">
                  <a:pos x="334" y="1007"/>
                </a:cxn>
                <a:cxn ang="0">
                  <a:pos x="437" y="966"/>
                </a:cxn>
                <a:cxn ang="0">
                  <a:pos x="572" y="844"/>
                </a:cxn>
                <a:cxn ang="0">
                  <a:pos x="624" y="950"/>
                </a:cxn>
                <a:cxn ang="0">
                  <a:pos x="727" y="1007"/>
                </a:cxn>
                <a:cxn ang="0">
                  <a:pos x="839" y="995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3"/>
                </a:cxn>
                <a:cxn ang="0">
                  <a:pos x="996" y="658"/>
                </a:cxn>
                <a:cxn ang="0">
                  <a:pos x="978" y="644"/>
                </a:cxn>
                <a:cxn ang="0">
                  <a:pos x="950" y="652"/>
                </a:cxn>
                <a:cxn ang="0">
                  <a:pos x="928" y="732"/>
                </a:cxn>
                <a:cxn ang="0">
                  <a:pos x="886" y="860"/>
                </a:cxn>
                <a:cxn ang="0">
                  <a:pos x="827" y="944"/>
                </a:cxn>
                <a:cxn ang="0">
                  <a:pos x="753" y="958"/>
                </a:cxn>
                <a:cxn ang="0">
                  <a:pos x="717" y="919"/>
                </a:cxn>
                <a:cxn ang="0">
                  <a:pos x="709" y="840"/>
                </a:cxn>
                <a:cxn ang="0">
                  <a:pos x="717" y="785"/>
                </a:cxn>
                <a:cxn ang="0">
                  <a:pos x="737" y="693"/>
                </a:cxn>
                <a:cxn ang="0">
                  <a:pos x="763" y="589"/>
                </a:cxn>
                <a:cxn ang="0">
                  <a:pos x="785" y="493"/>
                </a:cxn>
                <a:cxn ang="0">
                  <a:pos x="823" y="350"/>
                </a:cxn>
                <a:cxn ang="0">
                  <a:pos x="853" y="230"/>
                </a:cxn>
                <a:cxn ang="0">
                  <a:pos x="874" y="134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5"/>
                </a:cxn>
                <a:cxn ang="0">
                  <a:pos x="584" y="722"/>
                </a:cxn>
                <a:cxn ang="0">
                  <a:pos x="556" y="785"/>
                </a:cxn>
                <a:cxn ang="0">
                  <a:pos x="403" y="930"/>
                </a:cxn>
                <a:cxn ang="0">
                  <a:pos x="294" y="962"/>
                </a:cxn>
                <a:cxn ang="0">
                  <a:pos x="208" y="928"/>
                </a:cxn>
                <a:cxn ang="0">
                  <a:pos x="167" y="846"/>
                </a:cxn>
                <a:cxn ang="0">
                  <a:pos x="155" y="752"/>
                </a:cxn>
                <a:cxn ang="0">
                  <a:pos x="171" y="616"/>
                </a:cxn>
                <a:cxn ang="0">
                  <a:pos x="210" y="446"/>
                </a:cxn>
                <a:cxn ang="0">
                  <a:pos x="258" y="297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8"/>
                </a:cxn>
                <a:cxn ang="0">
                  <a:pos x="690" y="204"/>
                </a:cxn>
                <a:cxn ang="0">
                  <a:pos x="699" y="244"/>
                </a:cxn>
                <a:cxn ang="0">
                  <a:pos x="584" y="722"/>
                </a:cxn>
              </a:cxnLst>
              <a:rect l="0" t="0" r="r" b="b"/>
              <a:pathLst>
                <a:path w="998" h="1011">
                  <a:moveTo>
                    <a:pt x="725" y="142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0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5"/>
                  </a:lnTo>
                  <a:lnTo>
                    <a:pt x="218" y="146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8"/>
                  </a:lnTo>
                  <a:lnTo>
                    <a:pt x="45" y="414"/>
                  </a:lnTo>
                  <a:lnTo>
                    <a:pt x="19" y="491"/>
                  </a:lnTo>
                  <a:lnTo>
                    <a:pt x="6" y="573"/>
                  </a:lnTo>
                  <a:lnTo>
                    <a:pt x="0" y="654"/>
                  </a:lnTo>
                  <a:lnTo>
                    <a:pt x="4" y="722"/>
                  </a:lnTo>
                  <a:lnTo>
                    <a:pt x="16" y="785"/>
                  </a:lnTo>
                  <a:lnTo>
                    <a:pt x="37" y="840"/>
                  </a:lnTo>
                  <a:lnTo>
                    <a:pt x="65" y="889"/>
                  </a:lnTo>
                  <a:lnTo>
                    <a:pt x="99" y="932"/>
                  </a:lnTo>
                  <a:lnTo>
                    <a:pt x="139" y="964"/>
                  </a:lnTo>
                  <a:lnTo>
                    <a:pt x="185" y="991"/>
                  </a:lnTo>
                  <a:lnTo>
                    <a:pt x="234" y="1005"/>
                  </a:lnTo>
                  <a:lnTo>
                    <a:pt x="290" y="1011"/>
                  </a:lnTo>
                  <a:lnTo>
                    <a:pt x="310" y="1011"/>
                  </a:lnTo>
                  <a:lnTo>
                    <a:pt x="334" y="1007"/>
                  </a:lnTo>
                  <a:lnTo>
                    <a:pt x="363" y="1001"/>
                  </a:lnTo>
                  <a:lnTo>
                    <a:pt x="397" y="987"/>
                  </a:lnTo>
                  <a:lnTo>
                    <a:pt x="437" y="966"/>
                  </a:lnTo>
                  <a:lnTo>
                    <a:pt x="479" y="938"/>
                  </a:lnTo>
                  <a:lnTo>
                    <a:pt x="525" y="897"/>
                  </a:lnTo>
                  <a:lnTo>
                    <a:pt x="572" y="844"/>
                  </a:lnTo>
                  <a:lnTo>
                    <a:pt x="584" y="883"/>
                  </a:lnTo>
                  <a:lnTo>
                    <a:pt x="600" y="917"/>
                  </a:lnTo>
                  <a:lnTo>
                    <a:pt x="624" y="950"/>
                  </a:lnTo>
                  <a:lnTo>
                    <a:pt x="654" y="975"/>
                  </a:lnTo>
                  <a:lnTo>
                    <a:pt x="690" y="995"/>
                  </a:lnTo>
                  <a:lnTo>
                    <a:pt x="727" y="1007"/>
                  </a:lnTo>
                  <a:lnTo>
                    <a:pt x="771" y="1011"/>
                  </a:lnTo>
                  <a:lnTo>
                    <a:pt x="807" y="1007"/>
                  </a:lnTo>
                  <a:lnTo>
                    <a:pt x="839" y="995"/>
                  </a:lnTo>
                  <a:lnTo>
                    <a:pt x="867" y="977"/>
                  </a:lnTo>
                  <a:lnTo>
                    <a:pt x="892" y="952"/>
                  </a:lnTo>
                  <a:lnTo>
                    <a:pt x="912" y="922"/>
                  </a:lnTo>
                  <a:lnTo>
                    <a:pt x="932" y="889"/>
                  </a:lnTo>
                  <a:lnTo>
                    <a:pt x="946" y="856"/>
                  </a:lnTo>
                  <a:lnTo>
                    <a:pt x="958" y="822"/>
                  </a:lnTo>
                  <a:lnTo>
                    <a:pt x="968" y="785"/>
                  </a:lnTo>
                  <a:lnTo>
                    <a:pt x="978" y="750"/>
                  </a:lnTo>
                  <a:lnTo>
                    <a:pt x="992" y="693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992" y="650"/>
                  </a:lnTo>
                  <a:lnTo>
                    <a:pt x="986" y="648"/>
                  </a:lnTo>
                  <a:lnTo>
                    <a:pt x="978" y="644"/>
                  </a:lnTo>
                  <a:lnTo>
                    <a:pt x="972" y="644"/>
                  </a:lnTo>
                  <a:lnTo>
                    <a:pt x="958" y="646"/>
                  </a:lnTo>
                  <a:lnTo>
                    <a:pt x="950" y="652"/>
                  </a:lnTo>
                  <a:lnTo>
                    <a:pt x="946" y="665"/>
                  </a:lnTo>
                  <a:lnTo>
                    <a:pt x="940" y="685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0"/>
                  </a:lnTo>
                  <a:lnTo>
                    <a:pt x="868" y="895"/>
                  </a:lnTo>
                  <a:lnTo>
                    <a:pt x="849" y="924"/>
                  </a:lnTo>
                  <a:lnTo>
                    <a:pt x="827" y="944"/>
                  </a:lnTo>
                  <a:lnTo>
                    <a:pt x="803" y="958"/>
                  </a:lnTo>
                  <a:lnTo>
                    <a:pt x="775" y="962"/>
                  </a:lnTo>
                  <a:lnTo>
                    <a:pt x="753" y="958"/>
                  </a:lnTo>
                  <a:lnTo>
                    <a:pt x="737" y="950"/>
                  </a:lnTo>
                  <a:lnTo>
                    <a:pt x="725" y="936"/>
                  </a:lnTo>
                  <a:lnTo>
                    <a:pt x="717" y="919"/>
                  </a:lnTo>
                  <a:lnTo>
                    <a:pt x="711" y="899"/>
                  </a:lnTo>
                  <a:lnTo>
                    <a:pt x="709" y="879"/>
                  </a:lnTo>
                  <a:lnTo>
                    <a:pt x="709" y="840"/>
                  </a:lnTo>
                  <a:lnTo>
                    <a:pt x="711" y="824"/>
                  </a:lnTo>
                  <a:lnTo>
                    <a:pt x="713" y="805"/>
                  </a:lnTo>
                  <a:lnTo>
                    <a:pt x="717" y="785"/>
                  </a:lnTo>
                  <a:lnTo>
                    <a:pt x="721" y="760"/>
                  </a:lnTo>
                  <a:lnTo>
                    <a:pt x="729" y="732"/>
                  </a:lnTo>
                  <a:lnTo>
                    <a:pt x="737" y="693"/>
                  </a:lnTo>
                  <a:lnTo>
                    <a:pt x="747" y="652"/>
                  </a:lnTo>
                  <a:lnTo>
                    <a:pt x="757" y="620"/>
                  </a:lnTo>
                  <a:lnTo>
                    <a:pt x="763" y="589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3"/>
                  </a:lnTo>
                  <a:lnTo>
                    <a:pt x="799" y="438"/>
                  </a:lnTo>
                  <a:lnTo>
                    <a:pt x="811" y="391"/>
                  </a:lnTo>
                  <a:lnTo>
                    <a:pt x="823" y="350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0"/>
                  </a:lnTo>
                  <a:lnTo>
                    <a:pt x="865" y="179"/>
                  </a:lnTo>
                  <a:lnTo>
                    <a:pt x="870" y="153"/>
                  </a:lnTo>
                  <a:lnTo>
                    <a:pt x="874" y="134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79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4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5"/>
                  </a:lnTo>
                  <a:lnTo>
                    <a:pt x="729" y="118"/>
                  </a:lnTo>
                  <a:lnTo>
                    <a:pt x="725" y="142"/>
                  </a:lnTo>
                  <a:close/>
                  <a:moveTo>
                    <a:pt x="584" y="722"/>
                  </a:moveTo>
                  <a:lnTo>
                    <a:pt x="578" y="742"/>
                  </a:lnTo>
                  <a:lnTo>
                    <a:pt x="566" y="771"/>
                  </a:lnTo>
                  <a:lnTo>
                    <a:pt x="556" y="785"/>
                  </a:lnTo>
                  <a:lnTo>
                    <a:pt x="493" y="858"/>
                  </a:lnTo>
                  <a:lnTo>
                    <a:pt x="447" y="899"/>
                  </a:lnTo>
                  <a:lnTo>
                    <a:pt x="403" y="930"/>
                  </a:lnTo>
                  <a:lnTo>
                    <a:pt x="363" y="948"/>
                  </a:lnTo>
                  <a:lnTo>
                    <a:pt x="326" y="958"/>
                  </a:lnTo>
                  <a:lnTo>
                    <a:pt x="294" y="962"/>
                  </a:lnTo>
                  <a:lnTo>
                    <a:pt x="260" y="958"/>
                  </a:lnTo>
                  <a:lnTo>
                    <a:pt x="232" y="946"/>
                  </a:lnTo>
                  <a:lnTo>
                    <a:pt x="208" y="928"/>
                  </a:lnTo>
                  <a:lnTo>
                    <a:pt x="190" y="903"/>
                  </a:lnTo>
                  <a:lnTo>
                    <a:pt x="177" y="875"/>
                  </a:lnTo>
                  <a:lnTo>
                    <a:pt x="167" y="846"/>
                  </a:lnTo>
                  <a:lnTo>
                    <a:pt x="159" y="813"/>
                  </a:lnTo>
                  <a:lnTo>
                    <a:pt x="155" y="783"/>
                  </a:lnTo>
                  <a:lnTo>
                    <a:pt x="155" y="752"/>
                  </a:lnTo>
                  <a:lnTo>
                    <a:pt x="157" y="713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3"/>
                  </a:lnTo>
                  <a:lnTo>
                    <a:pt x="210" y="446"/>
                  </a:lnTo>
                  <a:lnTo>
                    <a:pt x="226" y="393"/>
                  </a:lnTo>
                  <a:lnTo>
                    <a:pt x="242" y="342"/>
                  </a:lnTo>
                  <a:lnTo>
                    <a:pt x="258" y="297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1"/>
                  </a:lnTo>
                  <a:lnTo>
                    <a:pt x="642" y="104"/>
                  </a:lnTo>
                  <a:lnTo>
                    <a:pt x="658" y="128"/>
                  </a:lnTo>
                  <a:lnTo>
                    <a:pt x="672" y="155"/>
                  </a:lnTo>
                  <a:lnTo>
                    <a:pt x="684" y="179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6"/>
                  </a:lnTo>
                  <a:lnTo>
                    <a:pt x="699" y="244"/>
                  </a:lnTo>
                  <a:lnTo>
                    <a:pt x="696" y="265"/>
                  </a:lnTo>
                  <a:lnTo>
                    <a:pt x="692" y="283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3560" y="4122"/>
              <a:ext cx="674" cy="1038"/>
            </a:xfrm>
            <a:custGeom>
              <a:avLst/>
              <a:gdLst/>
              <a:ahLst/>
              <a:cxnLst>
                <a:cxn ang="0">
                  <a:pos x="622" y="752"/>
                </a:cxn>
                <a:cxn ang="0">
                  <a:pos x="614" y="801"/>
                </a:cxn>
                <a:cxn ang="0">
                  <a:pos x="600" y="859"/>
                </a:cxn>
                <a:cxn ang="0">
                  <a:pos x="582" y="895"/>
                </a:cxn>
                <a:cxn ang="0">
                  <a:pos x="551" y="901"/>
                </a:cxn>
                <a:cxn ang="0">
                  <a:pos x="497" y="903"/>
                </a:cxn>
                <a:cxn ang="0">
                  <a:pos x="151" y="905"/>
                </a:cxn>
                <a:cxn ang="0">
                  <a:pos x="244" y="822"/>
                </a:cxn>
                <a:cxn ang="0">
                  <a:pos x="314" y="761"/>
                </a:cxn>
                <a:cxn ang="0">
                  <a:pos x="399" y="689"/>
                </a:cxn>
                <a:cxn ang="0">
                  <a:pos x="457" y="642"/>
                </a:cxn>
                <a:cxn ang="0">
                  <a:pos x="539" y="571"/>
                </a:cxn>
                <a:cxn ang="0">
                  <a:pos x="608" y="493"/>
                </a:cxn>
                <a:cxn ang="0">
                  <a:pos x="656" y="406"/>
                </a:cxn>
                <a:cxn ang="0">
                  <a:pos x="674" y="304"/>
                </a:cxn>
                <a:cxn ang="0">
                  <a:pos x="656" y="200"/>
                </a:cxn>
                <a:cxn ang="0">
                  <a:pos x="604" y="114"/>
                </a:cxn>
                <a:cxn ang="0">
                  <a:pos x="527" y="53"/>
                </a:cxn>
                <a:cxn ang="0">
                  <a:pos x="429" y="12"/>
                </a:cxn>
                <a:cxn ang="0">
                  <a:pos x="318" y="0"/>
                </a:cxn>
                <a:cxn ang="0">
                  <a:pos x="201" y="18"/>
                </a:cxn>
                <a:cxn ang="0">
                  <a:pos x="107" y="69"/>
                </a:cxn>
                <a:cxn ang="0">
                  <a:pos x="42" y="143"/>
                </a:cxn>
                <a:cxn ang="0">
                  <a:pos x="6" y="232"/>
                </a:cxn>
                <a:cxn ang="0">
                  <a:pos x="4" y="306"/>
                </a:cxn>
                <a:cxn ang="0">
                  <a:pos x="22" y="343"/>
                </a:cxn>
                <a:cxn ang="0">
                  <a:pos x="49" y="361"/>
                </a:cxn>
                <a:cxn ang="0">
                  <a:pos x="73" y="367"/>
                </a:cxn>
                <a:cxn ang="0">
                  <a:pos x="99" y="365"/>
                </a:cxn>
                <a:cxn ang="0">
                  <a:pos x="135" y="347"/>
                </a:cxn>
                <a:cxn ang="0">
                  <a:pos x="159" y="310"/>
                </a:cxn>
                <a:cxn ang="0">
                  <a:pos x="159" y="255"/>
                </a:cxn>
                <a:cxn ang="0">
                  <a:pos x="141" y="224"/>
                </a:cxn>
                <a:cxn ang="0">
                  <a:pos x="101" y="204"/>
                </a:cxn>
                <a:cxn ang="0">
                  <a:pos x="91" y="163"/>
                </a:cxn>
                <a:cxn ang="0">
                  <a:pos x="145" y="106"/>
                </a:cxn>
                <a:cxn ang="0">
                  <a:pos x="205" y="71"/>
                </a:cxn>
                <a:cxn ang="0">
                  <a:pos x="266" y="57"/>
                </a:cxn>
                <a:cxn ang="0">
                  <a:pos x="342" y="59"/>
                </a:cxn>
                <a:cxn ang="0">
                  <a:pos x="423" y="92"/>
                </a:cxn>
                <a:cxn ang="0">
                  <a:pos x="481" y="149"/>
                </a:cxn>
                <a:cxn ang="0">
                  <a:pos x="515" y="222"/>
                </a:cxn>
                <a:cxn ang="0">
                  <a:pos x="527" y="304"/>
                </a:cxn>
                <a:cxn ang="0">
                  <a:pos x="507" y="414"/>
                </a:cxn>
                <a:cxn ang="0">
                  <a:pos x="461" y="506"/>
                </a:cxn>
                <a:cxn ang="0">
                  <a:pos x="407" y="577"/>
                </a:cxn>
                <a:cxn ang="0">
                  <a:pos x="16" y="977"/>
                </a:cxn>
                <a:cxn ang="0">
                  <a:pos x="2" y="997"/>
                </a:cxn>
                <a:cxn ang="0">
                  <a:pos x="0" y="1038"/>
                </a:cxn>
                <a:cxn ang="0">
                  <a:pos x="674" y="752"/>
                </a:cxn>
              </a:cxnLst>
              <a:rect l="0" t="0" r="r" b="b"/>
              <a:pathLst>
                <a:path w="674" h="1038">
                  <a:moveTo>
                    <a:pt x="674" y="752"/>
                  </a:moveTo>
                  <a:lnTo>
                    <a:pt x="622" y="752"/>
                  </a:lnTo>
                  <a:lnTo>
                    <a:pt x="620" y="775"/>
                  </a:lnTo>
                  <a:lnTo>
                    <a:pt x="614" y="801"/>
                  </a:lnTo>
                  <a:lnTo>
                    <a:pt x="608" y="832"/>
                  </a:lnTo>
                  <a:lnTo>
                    <a:pt x="600" y="859"/>
                  </a:lnTo>
                  <a:lnTo>
                    <a:pt x="592" y="883"/>
                  </a:lnTo>
                  <a:lnTo>
                    <a:pt x="582" y="895"/>
                  </a:lnTo>
                  <a:lnTo>
                    <a:pt x="572" y="899"/>
                  </a:lnTo>
                  <a:lnTo>
                    <a:pt x="551" y="901"/>
                  </a:lnTo>
                  <a:lnTo>
                    <a:pt x="525" y="903"/>
                  </a:lnTo>
                  <a:lnTo>
                    <a:pt x="497" y="903"/>
                  </a:lnTo>
                  <a:lnTo>
                    <a:pt x="469" y="905"/>
                  </a:lnTo>
                  <a:lnTo>
                    <a:pt x="151" y="905"/>
                  </a:lnTo>
                  <a:lnTo>
                    <a:pt x="201" y="861"/>
                  </a:lnTo>
                  <a:lnTo>
                    <a:pt x="244" y="822"/>
                  </a:lnTo>
                  <a:lnTo>
                    <a:pt x="282" y="789"/>
                  </a:lnTo>
                  <a:lnTo>
                    <a:pt x="314" y="761"/>
                  </a:lnTo>
                  <a:lnTo>
                    <a:pt x="344" y="734"/>
                  </a:lnTo>
                  <a:lnTo>
                    <a:pt x="399" y="689"/>
                  </a:lnTo>
                  <a:lnTo>
                    <a:pt x="427" y="665"/>
                  </a:lnTo>
                  <a:lnTo>
                    <a:pt x="457" y="642"/>
                  </a:lnTo>
                  <a:lnTo>
                    <a:pt x="499" y="608"/>
                  </a:lnTo>
                  <a:lnTo>
                    <a:pt x="539" y="571"/>
                  </a:lnTo>
                  <a:lnTo>
                    <a:pt x="574" y="534"/>
                  </a:lnTo>
                  <a:lnTo>
                    <a:pt x="608" y="493"/>
                  </a:lnTo>
                  <a:lnTo>
                    <a:pt x="636" y="453"/>
                  </a:lnTo>
                  <a:lnTo>
                    <a:pt x="656" y="406"/>
                  </a:lnTo>
                  <a:lnTo>
                    <a:pt x="670" y="357"/>
                  </a:lnTo>
                  <a:lnTo>
                    <a:pt x="674" y="304"/>
                  </a:lnTo>
                  <a:lnTo>
                    <a:pt x="670" y="249"/>
                  </a:lnTo>
                  <a:lnTo>
                    <a:pt x="656" y="200"/>
                  </a:lnTo>
                  <a:lnTo>
                    <a:pt x="634" y="155"/>
                  </a:lnTo>
                  <a:lnTo>
                    <a:pt x="604" y="114"/>
                  </a:lnTo>
                  <a:lnTo>
                    <a:pt x="568" y="81"/>
                  </a:lnTo>
                  <a:lnTo>
                    <a:pt x="527" y="53"/>
                  </a:lnTo>
                  <a:lnTo>
                    <a:pt x="481" y="28"/>
                  </a:lnTo>
                  <a:lnTo>
                    <a:pt x="429" y="12"/>
                  </a:lnTo>
                  <a:lnTo>
                    <a:pt x="376" y="2"/>
                  </a:lnTo>
                  <a:lnTo>
                    <a:pt x="318" y="0"/>
                  </a:lnTo>
                  <a:lnTo>
                    <a:pt x="256" y="4"/>
                  </a:lnTo>
                  <a:lnTo>
                    <a:pt x="201" y="18"/>
                  </a:lnTo>
                  <a:lnTo>
                    <a:pt x="151" y="41"/>
                  </a:lnTo>
                  <a:lnTo>
                    <a:pt x="107" y="69"/>
                  </a:lnTo>
                  <a:lnTo>
                    <a:pt x="71" y="104"/>
                  </a:lnTo>
                  <a:lnTo>
                    <a:pt x="42" y="143"/>
                  </a:lnTo>
                  <a:lnTo>
                    <a:pt x="20" y="185"/>
                  </a:lnTo>
                  <a:lnTo>
                    <a:pt x="6" y="232"/>
                  </a:lnTo>
                  <a:lnTo>
                    <a:pt x="0" y="279"/>
                  </a:lnTo>
                  <a:lnTo>
                    <a:pt x="4" y="306"/>
                  </a:lnTo>
                  <a:lnTo>
                    <a:pt x="10" y="326"/>
                  </a:lnTo>
                  <a:lnTo>
                    <a:pt x="22" y="343"/>
                  </a:lnTo>
                  <a:lnTo>
                    <a:pt x="36" y="353"/>
                  </a:lnTo>
                  <a:lnTo>
                    <a:pt x="49" y="361"/>
                  </a:lnTo>
                  <a:lnTo>
                    <a:pt x="61" y="365"/>
                  </a:lnTo>
                  <a:lnTo>
                    <a:pt x="73" y="367"/>
                  </a:lnTo>
                  <a:lnTo>
                    <a:pt x="81" y="367"/>
                  </a:lnTo>
                  <a:lnTo>
                    <a:pt x="99" y="365"/>
                  </a:lnTo>
                  <a:lnTo>
                    <a:pt x="119" y="359"/>
                  </a:lnTo>
                  <a:lnTo>
                    <a:pt x="135" y="347"/>
                  </a:lnTo>
                  <a:lnTo>
                    <a:pt x="149" y="330"/>
                  </a:lnTo>
                  <a:lnTo>
                    <a:pt x="159" y="310"/>
                  </a:lnTo>
                  <a:lnTo>
                    <a:pt x="163" y="283"/>
                  </a:lnTo>
                  <a:lnTo>
                    <a:pt x="159" y="255"/>
                  </a:lnTo>
                  <a:lnTo>
                    <a:pt x="151" y="239"/>
                  </a:lnTo>
                  <a:lnTo>
                    <a:pt x="141" y="224"/>
                  </a:lnTo>
                  <a:lnTo>
                    <a:pt x="125" y="212"/>
                  </a:lnTo>
                  <a:lnTo>
                    <a:pt x="101" y="204"/>
                  </a:lnTo>
                  <a:lnTo>
                    <a:pt x="71" y="202"/>
                  </a:lnTo>
                  <a:lnTo>
                    <a:pt x="91" y="163"/>
                  </a:lnTo>
                  <a:lnTo>
                    <a:pt x="117" y="132"/>
                  </a:lnTo>
                  <a:lnTo>
                    <a:pt x="145" y="106"/>
                  </a:lnTo>
                  <a:lnTo>
                    <a:pt x="175" y="88"/>
                  </a:lnTo>
                  <a:lnTo>
                    <a:pt x="205" y="71"/>
                  </a:lnTo>
                  <a:lnTo>
                    <a:pt x="236" y="63"/>
                  </a:lnTo>
                  <a:lnTo>
                    <a:pt x="266" y="57"/>
                  </a:lnTo>
                  <a:lnTo>
                    <a:pt x="294" y="55"/>
                  </a:lnTo>
                  <a:lnTo>
                    <a:pt x="342" y="59"/>
                  </a:lnTo>
                  <a:lnTo>
                    <a:pt x="385" y="71"/>
                  </a:lnTo>
                  <a:lnTo>
                    <a:pt x="423" y="92"/>
                  </a:lnTo>
                  <a:lnTo>
                    <a:pt x="455" y="118"/>
                  </a:lnTo>
                  <a:lnTo>
                    <a:pt x="481" y="149"/>
                  </a:lnTo>
                  <a:lnTo>
                    <a:pt x="501" y="183"/>
                  </a:lnTo>
                  <a:lnTo>
                    <a:pt x="515" y="222"/>
                  </a:lnTo>
                  <a:lnTo>
                    <a:pt x="525" y="263"/>
                  </a:lnTo>
                  <a:lnTo>
                    <a:pt x="527" y="304"/>
                  </a:lnTo>
                  <a:lnTo>
                    <a:pt x="521" y="361"/>
                  </a:lnTo>
                  <a:lnTo>
                    <a:pt x="507" y="414"/>
                  </a:lnTo>
                  <a:lnTo>
                    <a:pt x="485" y="461"/>
                  </a:lnTo>
                  <a:lnTo>
                    <a:pt x="461" y="506"/>
                  </a:lnTo>
                  <a:lnTo>
                    <a:pt x="433" y="544"/>
                  </a:lnTo>
                  <a:lnTo>
                    <a:pt x="407" y="577"/>
                  </a:lnTo>
                  <a:lnTo>
                    <a:pt x="383" y="606"/>
                  </a:lnTo>
                  <a:lnTo>
                    <a:pt x="16" y="977"/>
                  </a:lnTo>
                  <a:lnTo>
                    <a:pt x="8" y="987"/>
                  </a:lnTo>
                  <a:lnTo>
                    <a:pt x="2" y="997"/>
                  </a:lnTo>
                  <a:lnTo>
                    <a:pt x="0" y="1012"/>
                  </a:lnTo>
                  <a:lnTo>
                    <a:pt x="0" y="1038"/>
                  </a:lnTo>
                  <a:lnTo>
                    <a:pt x="628" y="1038"/>
                  </a:lnTo>
                  <a:lnTo>
                    <a:pt x="674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5160" y="4018"/>
              <a:ext cx="1450" cy="522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3"/>
                </a:cxn>
                <a:cxn ang="0">
                  <a:pos x="1438" y="75"/>
                </a:cxn>
                <a:cxn ang="0">
                  <a:pos x="1448" y="63"/>
                </a:cxn>
                <a:cxn ang="0">
                  <a:pos x="1450" y="45"/>
                </a:cxn>
                <a:cxn ang="0">
                  <a:pos x="1446" y="26"/>
                </a:cxn>
                <a:cxn ang="0">
                  <a:pos x="1438" y="12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2"/>
                </a:cxn>
                <a:cxn ang="0">
                  <a:pos x="4" y="24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6" y="83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2"/>
                </a:cxn>
                <a:cxn ang="0">
                  <a:pos x="1394" y="522"/>
                </a:cxn>
                <a:cxn ang="0">
                  <a:pos x="1410" y="520"/>
                </a:cxn>
                <a:cxn ang="0">
                  <a:pos x="1426" y="516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7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8"/>
                </a:cxn>
                <a:cxn ang="0">
                  <a:pos x="1410" y="434"/>
                </a:cxn>
                <a:cxn ang="0">
                  <a:pos x="1392" y="434"/>
                </a:cxn>
                <a:cxn ang="0">
                  <a:pos x="1376" y="432"/>
                </a:cxn>
                <a:cxn ang="0">
                  <a:pos x="58" y="432"/>
                </a:cxn>
                <a:cxn ang="0">
                  <a:pos x="42" y="434"/>
                </a:cxn>
                <a:cxn ang="0">
                  <a:pos x="26" y="438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7"/>
                </a:cxn>
                <a:cxn ang="0">
                  <a:pos x="4" y="495"/>
                </a:cxn>
                <a:cxn ang="0">
                  <a:pos x="12" y="510"/>
                </a:cxn>
                <a:cxn ang="0">
                  <a:pos x="26" y="516"/>
                </a:cxn>
                <a:cxn ang="0">
                  <a:pos x="40" y="520"/>
                </a:cxn>
                <a:cxn ang="0">
                  <a:pos x="58" y="522"/>
                </a:cxn>
                <a:cxn ang="0">
                  <a:pos x="74" y="522"/>
                </a:cxn>
                <a:cxn ang="0">
                  <a:pos x="1378" y="522"/>
                </a:cxn>
              </a:cxnLst>
              <a:rect l="0" t="0" r="r" b="b"/>
              <a:pathLst>
                <a:path w="1450" h="522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3"/>
                  </a:lnTo>
                  <a:lnTo>
                    <a:pt x="1438" y="75"/>
                  </a:lnTo>
                  <a:lnTo>
                    <a:pt x="1448" y="63"/>
                  </a:lnTo>
                  <a:lnTo>
                    <a:pt x="1450" y="45"/>
                  </a:lnTo>
                  <a:lnTo>
                    <a:pt x="1446" y="26"/>
                  </a:lnTo>
                  <a:lnTo>
                    <a:pt x="1438" y="12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6" y="83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2"/>
                  </a:moveTo>
                  <a:lnTo>
                    <a:pt x="1394" y="522"/>
                  </a:lnTo>
                  <a:lnTo>
                    <a:pt x="1410" y="520"/>
                  </a:lnTo>
                  <a:lnTo>
                    <a:pt x="1426" y="516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7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8"/>
                  </a:lnTo>
                  <a:lnTo>
                    <a:pt x="1410" y="434"/>
                  </a:lnTo>
                  <a:lnTo>
                    <a:pt x="1392" y="434"/>
                  </a:lnTo>
                  <a:lnTo>
                    <a:pt x="1376" y="432"/>
                  </a:lnTo>
                  <a:lnTo>
                    <a:pt x="58" y="432"/>
                  </a:lnTo>
                  <a:lnTo>
                    <a:pt x="42" y="434"/>
                  </a:lnTo>
                  <a:lnTo>
                    <a:pt x="26" y="438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7"/>
                  </a:lnTo>
                  <a:lnTo>
                    <a:pt x="4" y="495"/>
                  </a:lnTo>
                  <a:lnTo>
                    <a:pt x="12" y="510"/>
                  </a:lnTo>
                  <a:lnTo>
                    <a:pt x="26" y="516"/>
                  </a:lnTo>
                  <a:lnTo>
                    <a:pt x="40" y="520"/>
                  </a:lnTo>
                  <a:lnTo>
                    <a:pt x="58" y="522"/>
                  </a:lnTo>
                  <a:lnTo>
                    <a:pt x="74" y="522"/>
                  </a:lnTo>
                  <a:lnTo>
                    <a:pt x="1378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7399" y="3324"/>
              <a:ext cx="964" cy="1514"/>
            </a:xfrm>
            <a:custGeom>
              <a:avLst/>
              <a:gdLst/>
              <a:ahLst/>
              <a:cxnLst>
                <a:cxn ang="0">
                  <a:pos x="0" y="1145"/>
                </a:cxn>
                <a:cxn ang="0">
                  <a:pos x="579" y="1145"/>
                </a:cxn>
                <a:cxn ang="0">
                  <a:pos x="579" y="1365"/>
                </a:cxn>
                <a:cxn ang="0">
                  <a:pos x="577" y="1385"/>
                </a:cxn>
                <a:cxn ang="0">
                  <a:pos x="573" y="1404"/>
                </a:cxn>
                <a:cxn ang="0">
                  <a:pos x="563" y="1416"/>
                </a:cxn>
                <a:cxn ang="0">
                  <a:pos x="549" y="1428"/>
                </a:cxn>
                <a:cxn ang="0">
                  <a:pos x="529" y="1434"/>
                </a:cxn>
                <a:cxn ang="0">
                  <a:pos x="499" y="1440"/>
                </a:cxn>
                <a:cxn ang="0">
                  <a:pos x="461" y="1444"/>
                </a:cxn>
                <a:cxn ang="0">
                  <a:pos x="368" y="1444"/>
                </a:cxn>
                <a:cxn ang="0">
                  <a:pos x="368" y="1514"/>
                </a:cxn>
                <a:cxn ang="0">
                  <a:pos x="440" y="1510"/>
                </a:cxn>
                <a:cxn ang="0">
                  <a:pos x="513" y="1508"/>
                </a:cxn>
                <a:cxn ang="0">
                  <a:pos x="811" y="1508"/>
                </a:cxn>
                <a:cxn ang="0">
                  <a:pos x="887" y="1510"/>
                </a:cxn>
                <a:cxn ang="0">
                  <a:pos x="959" y="1514"/>
                </a:cxn>
                <a:cxn ang="0">
                  <a:pos x="959" y="1444"/>
                </a:cxn>
                <a:cxn ang="0">
                  <a:pos x="865" y="1444"/>
                </a:cxn>
                <a:cxn ang="0">
                  <a:pos x="827" y="1440"/>
                </a:cxn>
                <a:cxn ang="0">
                  <a:pos x="797" y="1434"/>
                </a:cxn>
                <a:cxn ang="0">
                  <a:pos x="778" y="1428"/>
                </a:cxn>
                <a:cxn ang="0">
                  <a:pos x="764" y="1416"/>
                </a:cxn>
                <a:cxn ang="0">
                  <a:pos x="754" y="1402"/>
                </a:cxn>
                <a:cxn ang="0">
                  <a:pos x="750" y="1385"/>
                </a:cxn>
                <a:cxn ang="0">
                  <a:pos x="748" y="1365"/>
                </a:cxn>
                <a:cxn ang="0">
                  <a:pos x="748" y="1145"/>
                </a:cxn>
                <a:cxn ang="0">
                  <a:pos x="964" y="1145"/>
                </a:cxn>
                <a:cxn ang="0">
                  <a:pos x="964" y="1075"/>
                </a:cxn>
                <a:cxn ang="0">
                  <a:pos x="748" y="1075"/>
                </a:cxn>
                <a:cxn ang="0">
                  <a:pos x="748" y="35"/>
                </a:cxn>
                <a:cxn ang="0">
                  <a:pos x="746" y="19"/>
                </a:cxn>
                <a:cxn ang="0">
                  <a:pos x="740" y="9"/>
                </a:cxn>
                <a:cxn ang="0">
                  <a:pos x="730" y="2"/>
                </a:cxn>
                <a:cxn ang="0">
                  <a:pos x="712" y="0"/>
                </a:cxn>
                <a:cxn ang="0">
                  <a:pos x="700" y="0"/>
                </a:cxn>
                <a:cxn ang="0">
                  <a:pos x="690" y="4"/>
                </a:cxn>
                <a:cxn ang="0">
                  <a:pos x="680" y="13"/>
                </a:cxn>
                <a:cxn ang="0">
                  <a:pos x="668" y="27"/>
                </a:cxn>
                <a:cxn ang="0">
                  <a:pos x="0" y="1075"/>
                </a:cxn>
                <a:cxn ang="0">
                  <a:pos x="0" y="1145"/>
                </a:cxn>
                <a:cxn ang="0">
                  <a:pos x="593" y="1075"/>
                </a:cxn>
                <a:cxn ang="0">
                  <a:pos x="60" y="1075"/>
                </a:cxn>
                <a:cxn ang="0">
                  <a:pos x="593" y="241"/>
                </a:cxn>
                <a:cxn ang="0">
                  <a:pos x="593" y="1075"/>
                </a:cxn>
              </a:cxnLst>
              <a:rect l="0" t="0" r="r" b="b"/>
              <a:pathLst>
                <a:path w="964" h="1514">
                  <a:moveTo>
                    <a:pt x="0" y="1145"/>
                  </a:moveTo>
                  <a:lnTo>
                    <a:pt x="579" y="1145"/>
                  </a:lnTo>
                  <a:lnTo>
                    <a:pt x="579" y="1365"/>
                  </a:lnTo>
                  <a:lnTo>
                    <a:pt x="577" y="1385"/>
                  </a:lnTo>
                  <a:lnTo>
                    <a:pt x="573" y="1404"/>
                  </a:lnTo>
                  <a:lnTo>
                    <a:pt x="563" y="1416"/>
                  </a:lnTo>
                  <a:lnTo>
                    <a:pt x="549" y="1428"/>
                  </a:lnTo>
                  <a:lnTo>
                    <a:pt x="529" y="1434"/>
                  </a:lnTo>
                  <a:lnTo>
                    <a:pt x="499" y="1440"/>
                  </a:lnTo>
                  <a:lnTo>
                    <a:pt x="461" y="1444"/>
                  </a:lnTo>
                  <a:lnTo>
                    <a:pt x="368" y="1444"/>
                  </a:lnTo>
                  <a:lnTo>
                    <a:pt x="368" y="1514"/>
                  </a:lnTo>
                  <a:lnTo>
                    <a:pt x="440" y="1510"/>
                  </a:lnTo>
                  <a:lnTo>
                    <a:pt x="513" y="1508"/>
                  </a:lnTo>
                  <a:lnTo>
                    <a:pt x="811" y="1508"/>
                  </a:lnTo>
                  <a:lnTo>
                    <a:pt x="887" y="1510"/>
                  </a:lnTo>
                  <a:lnTo>
                    <a:pt x="959" y="1514"/>
                  </a:lnTo>
                  <a:lnTo>
                    <a:pt x="959" y="1444"/>
                  </a:lnTo>
                  <a:lnTo>
                    <a:pt x="865" y="1444"/>
                  </a:lnTo>
                  <a:lnTo>
                    <a:pt x="827" y="1440"/>
                  </a:lnTo>
                  <a:lnTo>
                    <a:pt x="797" y="1434"/>
                  </a:lnTo>
                  <a:lnTo>
                    <a:pt x="778" y="1428"/>
                  </a:lnTo>
                  <a:lnTo>
                    <a:pt x="764" y="1416"/>
                  </a:lnTo>
                  <a:lnTo>
                    <a:pt x="754" y="1402"/>
                  </a:lnTo>
                  <a:lnTo>
                    <a:pt x="750" y="1385"/>
                  </a:lnTo>
                  <a:lnTo>
                    <a:pt x="748" y="1365"/>
                  </a:lnTo>
                  <a:lnTo>
                    <a:pt x="748" y="1145"/>
                  </a:lnTo>
                  <a:lnTo>
                    <a:pt x="964" y="1145"/>
                  </a:lnTo>
                  <a:lnTo>
                    <a:pt x="964" y="1075"/>
                  </a:lnTo>
                  <a:lnTo>
                    <a:pt x="748" y="1075"/>
                  </a:lnTo>
                  <a:lnTo>
                    <a:pt x="748" y="35"/>
                  </a:lnTo>
                  <a:lnTo>
                    <a:pt x="746" y="19"/>
                  </a:lnTo>
                  <a:lnTo>
                    <a:pt x="740" y="9"/>
                  </a:lnTo>
                  <a:lnTo>
                    <a:pt x="730" y="2"/>
                  </a:lnTo>
                  <a:lnTo>
                    <a:pt x="712" y="0"/>
                  </a:lnTo>
                  <a:lnTo>
                    <a:pt x="700" y="0"/>
                  </a:lnTo>
                  <a:lnTo>
                    <a:pt x="690" y="4"/>
                  </a:lnTo>
                  <a:lnTo>
                    <a:pt x="680" y="13"/>
                  </a:lnTo>
                  <a:lnTo>
                    <a:pt x="668" y="27"/>
                  </a:lnTo>
                  <a:lnTo>
                    <a:pt x="0" y="1075"/>
                  </a:lnTo>
                  <a:lnTo>
                    <a:pt x="0" y="1145"/>
                  </a:lnTo>
                  <a:close/>
                  <a:moveTo>
                    <a:pt x="593" y="1075"/>
                  </a:moveTo>
                  <a:lnTo>
                    <a:pt x="60" y="1075"/>
                  </a:lnTo>
                  <a:lnTo>
                    <a:pt x="593" y="241"/>
                  </a:lnTo>
                  <a:lnTo>
                    <a:pt x="593" y="10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2819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47" name="Text Box 4"/>
          <p:cNvSpPr txBox="1">
            <a:spLocks noChangeArrowheads="1"/>
          </p:cNvSpPr>
          <p:nvPr/>
        </p:nvSpPr>
        <p:spPr bwMode="auto">
          <a:xfrm>
            <a:off x="4724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" name="Group 52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24552" y="2286000"/>
            <a:ext cx="2342259" cy="914624"/>
            <a:chOff x="1164" y="1601"/>
            <a:chExt cx="15391" cy="6010"/>
          </a:xfrm>
        </p:grpSpPr>
        <p:sp>
          <p:nvSpPr>
            <p:cNvPr id="43062" name="Freeform 54"/>
            <p:cNvSpPr>
              <a:spLocks noEditPoints="1"/>
            </p:cNvSpPr>
            <p:nvPr/>
          </p:nvSpPr>
          <p:spPr bwMode="auto">
            <a:xfrm>
              <a:off x="1164" y="3434"/>
              <a:ext cx="1473" cy="1576"/>
            </a:xfrm>
            <a:custGeom>
              <a:avLst/>
              <a:gdLst/>
              <a:ahLst/>
              <a:cxnLst>
                <a:cxn ang="0">
                  <a:pos x="259" y="1401"/>
                </a:cxn>
                <a:cxn ang="0">
                  <a:pos x="156" y="1481"/>
                </a:cxn>
                <a:cxn ang="0">
                  <a:pos x="49" y="1506"/>
                </a:cxn>
                <a:cxn ang="0">
                  <a:pos x="29" y="1511"/>
                </a:cxn>
                <a:cxn ang="0">
                  <a:pos x="9" y="1516"/>
                </a:cxn>
                <a:cxn ang="0">
                  <a:pos x="4" y="1536"/>
                </a:cxn>
                <a:cxn ang="0">
                  <a:pos x="9" y="1571"/>
                </a:cxn>
                <a:cxn ang="0">
                  <a:pos x="29" y="1576"/>
                </a:cxn>
                <a:cxn ang="0">
                  <a:pos x="323" y="1571"/>
                </a:cxn>
                <a:cxn ang="0">
                  <a:pos x="445" y="1576"/>
                </a:cxn>
                <a:cxn ang="0">
                  <a:pos x="465" y="1561"/>
                </a:cxn>
                <a:cxn ang="0">
                  <a:pos x="470" y="1526"/>
                </a:cxn>
                <a:cxn ang="0">
                  <a:pos x="460" y="1511"/>
                </a:cxn>
                <a:cxn ang="0">
                  <a:pos x="440" y="1506"/>
                </a:cxn>
                <a:cxn ang="0">
                  <a:pos x="396" y="1501"/>
                </a:cxn>
                <a:cxn ang="0">
                  <a:pos x="342" y="1466"/>
                </a:cxn>
                <a:cxn ang="0">
                  <a:pos x="342" y="1391"/>
                </a:cxn>
                <a:cxn ang="0">
                  <a:pos x="377" y="1330"/>
                </a:cxn>
                <a:cxn ang="0">
                  <a:pos x="396" y="1295"/>
                </a:cxn>
                <a:cxn ang="0">
                  <a:pos x="440" y="1215"/>
                </a:cxn>
                <a:cxn ang="0">
                  <a:pos x="528" y="1069"/>
                </a:cxn>
                <a:cxn ang="0">
                  <a:pos x="1072" y="1104"/>
                </a:cxn>
                <a:cxn ang="0">
                  <a:pos x="1082" y="1225"/>
                </a:cxn>
                <a:cxn ang="0">
                  <a:pos x="1096" y="1360"/>
                </a:cxn>
                <a:cxn ang="0">
                  <a:pos x="1101" y="1436"/>
                </a:cxn>
                <a:cxn ang="0">
                  <a:pos x="1072" y="1486"/>
                </a:cxn>
                <a:cxn ang="0">
                  <a:pos x="920" y="1506"/>
                </a:cxn>
                <a:cxn ang="0">
                  <a:pos x="905" y="1516"/>
                </a:cxn>
                <a:cxn ang="0">
                  <a:pos x="895" y="1561"/>
                </a:cxn>
                <a:cxn ang="0">
                  <a:pos x="905" y="1571"/>
                </a:cxn>
                <a:cxn ang="0">
                  <a:pos x="925" y="1576"/>
                </a:cxn>
                <a:cxn ang="0">
                  <a:pos x="1312" y="1571"/>
                </a:cxn>
                <a:cxn ang="0">
                  <a:pos x="1449" y="1576"/>
                </a:cxn>
                <a:cxn ang="0">
                  <a:pos x="1463" y="1566"/>
                </a:cxn>
                <a:cxn ang="0">
                  <a:pos x="1473" y="1546"/>
                </a:cxn>
                <a:cxn ang="0">
                  <a:pos x="1468" y="1516"/>
                </a:cxn>
                <a:cxn ang="0">
                  <a:pos x="1449" y="1511"/>
                </a:cxn>
                <a:cxn ang="0">
                  <a:pos x="1361" y="1506"/>
                </a:cxn>
                <a:cxn ang="0">
                  <a:pos x="1297" y="1486"/>
                </a:cxn>
                <a:cxn ang="0">
                  <a:pos x="1282" y="1431"/>
                </a:cxn>
                <a:cxn ang="0">
                  <a:pos x="1150" y="35"/>
                </a:cxn>
                <a:cxn ang="0">
                  <a:pos x="1145" y="10"/>
                </a:cxn>
                <a:cxn ang="0">
                  <a:pos x="1130" y="0"/>
                </a:cxn>
                <a:cxn ang="0">
                  <a:pos x="1082" y="5"/>
                </a:cxn>
                <a:cxn ang="0">
                  <a:pos x="1067" y="25"/>
                </a:cxn>
                <a:cxn ang="0">
                  <a:pos x="308" y="1325"/>
                </a:cxn>
                <a:cxn ang="0">
                  <a:pos x="988" y="271"/>
                </a:cxn>
                <a:cxn ang="0">
                  <a:pos x="567" y="999"/>
                </a:cxn>
              </a:cxnLst>
              <a:rect l="0" t="0" r="r" b="b"/>
              <a:pathLst>
                <a:path w="1473" h="1576">
                  <a:moveTo>
                    <a:pt x="308" y="1325"/>
                  </a:moveTo>
                  <a:lnTo>
                    <a:pt x="259" y="1401"/>
                  </a:lnTo>
                  <a:lnTo>
                    <a:pt x="205" y="1451"/>
                  </a:lnTo>
                  <a:lnTo>
                    <a:pt x="156" y="1481"/>
                  </a:lnTo>
                  <a:lnTo>
                    <a:pt x="102" y="1501"/>
                  </a:lnTo>
                  <a:lnTo>
                    <a:pt x="49" y="1506"/>
                  </a:lnTo>
                  <a:lnTo>
                    <a:pt x="39" y="1506"/>
                  </a:lnTo>
                  <a:lnTo>
                    <a:pt x="29" y="1511"/>
                  </a:lnTo>
                  <a:lnTo>
                    <a:pt x="19" y="1511"/>
                  </a:lnTo>
                  <a:lnTo>
                    <a:pt x="9" y="1516"/>
                  </a:lnTo>
                  <a:lnTo>
                    <a:pt x="4" y="1526"/>
                  </a:lnTo>
                  <a:lnTo>
                    <a:pt x="4" y="1536"/>
                  </a:lnTo>
                  <a:lnTo>
                    <a:pt x="0" y="1551"/>
                  </a:lnTo>
                  <a:lnTo>
                    <a:pt x="9" y="1571"/>
                  </a:lnTo>
                  <a:lnTo>
                    <a:pt x="19" y="1576"/>
                  </a:lnTo>
                  <a:lnTo>
                    <a:pt x="29" y="1576"/>
                  </a:lnTo>
                  <a:lnTo>
                    <a:pt x="122" y="1571"/>
                  </a:lnTo>
                  <a:lnTo>
                    <a:pt x="323" y="1571"/>
                  </a:lnTo>
                  <a:lnTo>
                    <a:pt x="430" y="1576"/>
                  </a:lnTo>
                  <a:lnTo>
                    <a:pt x="445" y="1576"/>
                  </a:lnTo>
                  <a:lnTo>
                    <a:pt x="455" y="1566"/>
                  </a:lnTo>
                  <a:lnTo>
                    <a:pt x="465" y="1561"/>
                  </a:lnTo>
                  <a:lnTo>
                    <a:pt x="470" y="1551"/>
                  </a:lnTo>
                  <a:lnTo>
                    <a:pt x="470" y="1526"/>
                  </a:lnTo>
                  <a:lnTo>
                    <a:pt x="465" y="1516"/>
                  </a:lnTo>
                  <a:lnTo>
                    <a:pt x="460" y="1511"/>
                  </a:lnTo>
                  <a:lnTo>
                    <a:pt x="450" y="1511"/>
                  </a:lnTo>
                  <a:lnTo>
                    <a:pt x="440" y="1506"/>
                  </a:lnTo>
                  <a:lnTo>
                    <a:pt x="435" y="1506"/>
                  </a:lnTo>
                  <a:lnTo>
                    <a:pt x="396" y="1501"/>
                  </a:lnTo>
                  <a:lnTo>
                    <a:pt x="367" y="1486"/>
                  </a:lnTo>
                  <a:lnTo>
                    <a:pt x="342" y="1466"/>
                  </a:lnTo>
                  <a:lnTo>
                    <a:pt x="332" y="1431"/>
                  </a:lnTo>
                  <a:lnTo>
                    <a:pt x="342" y="1391"/>
                  </a:lnTo>
                  <a:lnTo>
                    <a:pt x="367" y="1340"/>
                  </a:lnTo>
                  <a:lnTo>
                    <a:pt x="377" y="1330"/>
                  </a:lnTo>
                  <a:lnTo>
                    <a:pt x="381" y="1315"/>
                  </a:lnTo>
                  <a:lnTo>
                    <a:pt x="396" y="1295"/>
                  </a:lnTo>
                  <a:lnTo>
                    <a:pt x="416" y="1260"/>
                  </a:lnTo>
                  <a:lnTo>
                    <a:pt x="440" y="1215"/>
                  </a:lnTo>
                  <a:lnTo>
                    <a:pt x="479" y="1155"/>
                  </a:lnTo>
                  <a:lnTo>
                    <a:pt x="528" y="1069"/>
                  </a:lnTo>
                  <a:lnTo>
                    <a:pt x="1067" y="1069"/>
                  </a:lnTo>
                  <a:lnTo>
                    <a:pt x="1072" y="1104"/>
                  </a:lnTo>
                  <a:lnTo>
                    <a:pt x="1077" y="1160"/>
                  </a:lnTo>
                  <a:lnTo>
                    <a:pt x="1082" y="1225"/>
                  </a:lnTo>
                  <a:lnTo>
                    <a:pt x="1086" y="1295"/>
                  </a:lnTo>
                  <a:lnTo>
                    <a:pt x="1096" y="1360"/>
                  </a:lnTo>
                  <a:lnTo>
                    <a:pt x="1096" y="1411"/>
                  </a:lnTo>
                  <a:lnTo>
                    <a:pt x="1101" y="1436"/>
                  </a:lnTo>
                  <a:lnTo>
                    <a:pt x="1091" y="1466"/>
                  </a:lnTo>
                  <a:lnTo>
                    <a:pt x="1072" y="1486"/>
                  </a:lnTo>
                  <a:lnTo>
                    <a:pt x="1003" y="1506"/>
                  </a:lnTo>
                  <a:lnTo>
                    <a:pt x="920" y="1506"/>
                  </a:lnTo>
                  <a:lnTo>
                    <a:pt x="910" y="1511"/>
                  </a:lnTo>
                  <a:lnTo>
                    <a:pt x="905" y="1516"/>
                  </a:lnTo>
                  <a:lnTo>
                    <a:pt x="895" y="1536"/>
                  </a:lnTo>
                  <a:lnTo>
                    <a:pt x="895" y="1561"/>
                  </a:lnTo>
                  <a:lnTo>
                    <a:pt x="900" y="1571"/>
                  </a:lnTo>
                  <a:lnTo>
                    <a:pt x="905" y="1571"/>
                  </a:lnTo>
                  <a:lnTo>
                    <a:pt x="915" y="1576"/>
                  </a:lnTo>
                  <a:lnTo>
                    <a:pt x="925" y="1576"/>
                  </a:lnTo>
                  <a:lnTo>
                    <a:pt x="1057" y="1571"/>
                  </a:lnTo>
                  <a:lnTo>
                    <a:pt x="1312" y="1571"/>
                  </a:lnTo>
                  <a:lnTo>
                    <a:pt x="1380" y="1576"/>
                  </a:lnTo>
                  <a:lnTo>
                    <a:pt x="1449" y="1576"/>
                  </a:lnTo>
                  <a:lnTo>
                    <a:pt x="1454" y="1571"/>
                  </a:lnTo>
                  <a:lnTo>
                    <a:pt x="1463" y="1566"/>
                  </a:lnTo>
                  <a:lnTo>
                    <a:pt x="1468" y="1561"/>
                  </a:lnTo>
                  <a:lnTo>
                    <a:pt x="1473" y="1546"/>
                  </a:lnTo>
                  <a:lnTo>
                    <a:pt x="1473" y="1521"/>
                  </a:lnTo>
                  <a:lnTo>
                    <a:pt x="1468" y="1516"/>
                  </a:lnTo>
                  <a:lnTo>
                    <a:pt x="1458" y="1511"/>
                  </a:lnTo>
                  <a:lnTo>
                    <a:pt x="1449" y="1511"/>
                  </a:lnTo>
                  <a:lnTo>
                    <a:pt x="1439" y="1506"/>
                  </a:lnTo>
                  <a:lnTo>
                    <a:pt x="1361" y="1506"/>
                  </a:lnTo>
                  <a:lnTo>
                    <a:pt x="1321" y="1496"/>
                  </a:lnTo>
                  <a:lnTo>
                    <a:pt x="1297" y="1486"/>
                  </a:lnTo>
                  <a:lnTo>
                    <a:pt x="1287" y="1461"/>
                  </a:lnTo>
                  <a:lnTo>
                    <a:pt x="1282" y="1431"/>
                  </a:lnTo>
                  <a:lnTo>
                    <a:pt x="1155" y="55"/>
                  </a:lnTo>
                  <a:lnTo>
                    <a:pt x="1150" y="35"/>
                  </a:lnTo>
                  <a:lnTo>
                    <a:pt x="1150" y="20"/>
                  </a:lnTo>
                  <a:lnTo>
                    <a:pt x="1145" y="10"/>
                  </a:lnTo>
                  <a:lnTo>
                    <a:pt x="1140" y="5"/>
                  </a:lnTo>
                  <a:lnTo>
                    <a:pt x="1130" y="0"/>
                  </a:lnTo>
                  <a:lnTo>
                    <a:pt x="1096" y="0"/>
                  </a:lnTo>
                  <a:lnTo>
                    <a:pt x="1082" y="5"/>
                  </a:lnTo>
                  <a:lnTo>
                    <a:pt x="1072" y="15"/>
                  </a:lnTo>
                  <a:lnTo>
                    <a:pt x="1067" y="25"/>
                  </a:lnTo>
                  <a:lnTo>
                    <a:pt x="1057" y="40"/>
                  </a:lnTo>
                  <a:lnTo>
                    <a:pt x="308" y="1325"/>
                  </a:lnTo>
                  <a:close/>
                  <a:moveTo>
                    <a:pt x="567" y="999"/>
                  </a:moveTo>
                  <a:lnTo>
                    <a:pt x="988" y="271"/>
                  </a:lnTo>
                  <a:lnTo>
                    <a:pt x="1057" y="999"/>
                  </a:lnTo>
                  <a:lnTo>
                    <a:pt x="567" y="9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911" y="3358"/>
              <a:ext cx="500" cy="2205"/>
            </a:xfrm>
            <a:custGeom>
              <a:avLst/>
              <a:gdLst/>
              <a:ahLst/>
              <a:cxnLst>
                <a:cxn ang="0">
                  <a:pos x="500" y="2180"/>
                </a:cxn>
                <a:cxn ang="0">
                  <a:pos x="500" y="2175"/>
                </a:cxn>
                <a:cxn ang="0">
                  <a:pos x="495" y="2170"/>
                </a:cxn>
                <a:cxn ang="0">
                  <a:pos x="495" y="2165"/>
                </a:cxn>
                <a:cxn ang="0">
                  <a:pos x="465" y="2134"/>
                </a:cxn>
                <a:cxn ang="0">
                  <a:pos x="372" y="2024"/>
                </a:cxn>
                <a:cxn ang="0">
                  <a:pos x="299" y="1903"/>
                </a:cxn>
                <a:cxn ang="0">
                  <a:pos x="240" y="1773"/>
                </a:cxn>
                <a:cxn ang="0">
                  <a:pos x="196" y="1637"/>
                </a:cxn>
                <a:cxn ang="0">
                  <a:pos x="162" y="1502"/>
                </a:cxn>
                <a:cxn ang="0">
                  <a:pos x="142" y="1366"/>
                </a:cxn>
                <a:cxn ang="0">
                  <a:pos x="132" y="1231"/>
                </a:cxn>
                <a:cxn ang="0">
                  <a:pos x="128" y="1100"/>
                </a:cxn>
                <a:cxn ang="0">
                  <a:pos x="132" y="939"/>
                </a:cxn>
                <a:cxn ang="0">
                  <a:pos x="147" y="774"/>
                </a:cxn>
                <a:cxn ang="0">
                  <a:pos x="181" y="618"/>
                </a:cxn>
                <a:cxn ang="0">
                  <a:pos x="226" y="467"/>
                </a:cxn>
                <a:cxn ang="0">
                  <a:pos x="289" y="322"/>
                </a:cxn>
                <a:cxn ang="0">
                  <a:pos x="372" y="186"/>
                </a:cxn>
                <a:cxn ang="0">
                  <a:pos x="470" y="60"/>
                </a:cxn>
                <a:cxn ang="0">
                  <a:pos x="485" y="50"/>
                </a:cxn>
                <a:cxn ang="0">
                  <a:pos x="490" y="40"/>
                </a:cxn>
                <a:cxn ang="0">
                  <a:pos x="500" y="30"/>
                </a:cxn>
                <a:cxn ang="0">
                  <a:pos x="500" y="15"/>
                </a:cxn>
                <a:cxn ang="0">
                  <a:pos x="495" y="5"/>
                </a:cxn>
                <a:cxn ang="0">
                  <a:pos x="490" y="0"/>
                </a:cxn>
                <a:cxn ang="0">
                  <a:pos x="480" y="0"/>
                </a:cxn>
                <a:cxn ang="0">
                  <a:pos x="460" y="10"/>
                </a:cxn>
                <a:cxn ang="0">
                  <a:pos x="426" y="35"/>
                </a:cxn>
                <a:cxn ang="0">
                  <a:pos x="377" y="81"/>
                </a:cxn>
                <a:cxn ang="0">
                  <a:pos x="319" y="146"/>
                </a:cxn>
                <a:cxn ang="0">
                  <a:pos x="255" y="221"/>
                </a:cxn>
                <a:cxn ang="0">
                  <a:pos x="196" y="317"/>
                </a:cxn>
                <a:cxn ang="0">
                  <a:pos x="137" y="432"/>
                </a:cxn>
                <a:cxn ang="0">
                  <a:pos x="69" y="613"/>
                </a:cxn>
                <a:cxn ang="0">
                  <a:pos x="30" y="789"/>
                </a:cxn>
                <a:cxn ang="0">
                  <a:pos x="10" y="954"/>
                </a:cxn>
                <a:cxn ang="0">
                  <a:pos x="0" y="1100"/>
                </a:cxn>
                <a:cxn ang="0">
                  <a:pos x="5" y="1215"/>
                </a:cxn>
                <a:cxn ang="0">
                  <a:pos x="20" y="1346"/>
                </a:cxn>
                <a:cxn ang="0">
                  <a:pos x="44" y="1487"/>
                </a:cxn>
                <a:cxn ang="0">
                  <a:pos x="84" y="1637"/>
                </a:cxn>
                <a:cxn ang="0">
                  <a:pos x="142" y="1788"/>
                </a:cxn>
                <a:cxn ang="0">
                  <a:pos x="201" y="1898"/>
                </a:cxn>
                <a:cxn ang="0">
                  <a:pos x="265" y="1989"/>
                </a:cxn>
                <a:cxn ang="0">
                  <a:pos x="323" y="2064"/>
                </a:cxn>
                <a:cxn ang="0">
                  <a:pos x="377" y="2124"/>
                </a:cxn>
                <a:cxn ang="0">
                  <a:pos x="426" y="2170"/>
                </a:cxn>
                <a:cxn ang="0">
                  <a:pos x="460" y="2195"/>
                </a:cxn>
                <a:cxn ang="0">
                  <a:pos x="480" y="2205"/>
                </a:cxn>
                <a:cxn ang="0">
                  <a:pos x="490" y="2205"/>
                </a:cxn>
                <a:cxn ang="0">
                  <a:pos x="495" y="2200"/>
                </a:cxn>
                <a:cxn ang="0">
                  <a:pos x="500" y="2190"/>
                </a:cxn>
                <a:cxn ang="0">
                  <a:pos x="500" y="2180"/>
                </a:cxn>
              </a:cxnLst>
              <a:rect l="0" t="0" r="r" b="b"/>
              <a:pathLst>
                <a:path w="500" h="2205">
                  <a:moveTo>
                    <a:pt x="500" y="2180"/>
                  </a:moveTo>
                  <a:lnTo>
                    <a:pt x="500" y="2175"/>
                  </a:lnTo>
                  <a:lnTo>
                    <a:pt x="495" y="2170"/>
                  </a:lnTo>
                  <a:lnTo>
                    <a:pt x="495" y="2165"/>
                  </a:lnTo>
                  <a:lnTo>
                    <a:pt x="465" y="2134"/>
                  </a:lnTo>
                  <a:lnTo>
                    <a:pt x="372" y="2024"/>
                  </a:lnTo>
                  <a:lnTo>
                    <a:pt x="299" y="1903"/>
                  </a:lnTo>
                  <a:lnTo>
                    <a:pt x="240" y="1773"/>
                  </a:lnTo>
                  <a:lnTo>
                    <a:pt x="196" y="1637"/>
                  </a:lnTo>
                  <a:lnTo>
                    <a:pt x="162" y="1502"/>
                  </a:lnTo>
                  <a:lnTo>
                    <a:pt x="142" y="1366"/>
                  </a:lnTo>
                  <a:lnTo>
                    <a:pt x="132" y="1231"/>
                  </a:lnTo>
                  <a:lnTo>
                    <a:pt x="128" y="1100"/>
                  </a:lnTo>
                  <a:lnTo>
                    <a:pt x="132" y="939"/>
                  </a:lnTo>
                  <a:lnTo>
                    <a:pt x="147" y="774"/>
                  </a:lnTo>
                  <a:lnTo>
                    <a:pt x="181" y="618"/>
                  </a:lnTo>
                  <a:lnTo>
                    <a:pt x="226" y="467"/>
                  </a:lnTo>
                  <a:lnTo>
                    <a:pt x="289" y="322"/>
                  </a:lnTo>
                  <a:lnTo>
                    <a:pt x="372" y="186"/>
                  </a:lnTo>
                  <a:lnTo>
                    <a:pt x="470" y="60"/>
                  </a:lnTo>
                  <a:lnTo>
                    <a:pt x="485" y="50"/>
                  </a:lnTo>
                  <a:lnTo>
                    <a:pt x="490" y="40"/>
                  </a:lnTo>
                  <a:lnTo>
                    <a:pt x="500" y="30"/>
                  </a:lnTo>
                  <a:lnTo>
                    <a:pt x="500" y="15"/>
                  </a:lnTo>
                  <a:lnTo>
                    <a:pt x="495" y="5"/>
                  </a:lnTo>
                  <a:lnTo>
                    <a:pt x="490" y="0"/>
                  </a:lnTo>
                  <a:lnTo>
                    <a:pt x="480" y="0"/>
                  </a:lnTo>
                  <a:lnTo>
                    <a:pt x="460" y="10"/>
                  </a:lnTo>
                  <a:lnTo>
                    <a:pt x="426" y="35"/>
                  </a:lnTo>
                  <a:lnTo>
                    <a:pt x="377" y="81"/>
                  </a:lnTo>
                  <a:lnTo>
                    <a:pt x="319" y="146"/>
                  </a:lnTo>
                  <a:lnTo>
                    <a:pt x="255" y="221"/>
                  </a:lnTo>
                  <a:lnTo>
                    <a:pt x="196" y="317"/>
                  </a:lnTo>
                  <a:lnTo>
                    <a:pt x="137" y="432"/>
                  </a:lnTo>
                  <a:lnTo>
                    <a:pt x="69" y="613"/>
                  </a:lnTo>
                  <a:lnTo>
                    <a:pt x="30" y="789"/>
                  </a:lnTo>
                  <a:lnTo>
                    <a:pt x="10" y="954"/>
                  </a:lnTo>
                  <a:lnTo>
                    <a:pt x="0" y="1100"/>
                  </a:lnTo>
                  <a:lnTo>
                    <a:pt x="5" y="1215"/>
                  </a:lnTo>
                  <a:lnTo>
                    <a:pt x="20" y="1346"/>
                  </a:lnTo>
                  <a:lnTo>
                    <a:pt x="44" y="1487"/>
                  </a:lnTo>
                  <a:lnTo>
                    <a:pt x="84" y="1637"/>
                  </a:lnTo>
                  <a:lnTo>
                    <a:pt x="142" y="1788"/>
                  </a:lnTo>
                  <a:lnTo>
                    <a:pt x="201" y="1898"/>
                  </a:lnTo>
                  <a:lnTo>
                    <a:pt x="265" y="1989"/>
                  </a:lnTo>
                  <a:lnTo>
                    <a:pt x="323" y="2064"/>
                  </a:lnTo>
                  <a:lnTo>
                    <a:pt x="377" y="2124"/>
                  </a:lnTo>
                  <a:lnTo>
                    <a:pt x="426" y="2170"/>
                  </a:lnTo>
                  <a:lnTo>
                    <a:pt x="460" y="2195"/>
                  </a:lnTo>
                  <a:lnTo>
                    <a:pt x="480" y="2205"/>
                  </a:lnTo>
                  <a:lnTo>
                    <a:pt x="490" y="2205"/>
                  </a:lnTo>
                  <a:lnTo>
                    <a:pt x="495" y="2200"/>
                  </a:lnTo>
                  <a:lnTo>
                    <a:pt x="500" y="2190"/>
                  </a:lnTo>
                  <a:lnTo>
                    <a:pt x="500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3597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8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3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4" y="10"/>
                </a:cxn>
                <a:cxn ang="0">
                  <a:pos x="333" y="15"/>
                </a:cxn>
                <a:cxn ang="0">
                  <a:pos x="156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37"/>
                </a:cxn>
                <a:cxn ang="0">
                  <a:pos x="240" y="126"/>
                </a:cxn>
                <a:cxn ang="0">
                  <a:pos x="372" y="55"/>
                </a:cxn>
                <a:cxn ang="0">
                  <a:pos x="455" y="60"/>
                </a:cxn>
                <a:cxn ang="0">
                  <a:pos x="514" y="141"/>
                </a:cxn>
                <a:cxn ang="0">
                  <a:pos x="509" y="296"/>
                </a:cxn>
                <a:cxn ang="0">
                  <a:pos x="440" y="578"/>
                </a:cxn>
                <a:cxn ang="0">
                  <a:pos x="347" y="859"/>
                </a:cxn>
                <a:cxn ang="0">
                  <a:pos x="200" y="949"/>
                </a:cxn>
                <a:cxn ang="0">
                  <a:pos x="93" y="919"/>
                </a:cxn>
                <a:cxn ang="0">
                  <a:pos x="186" y="844"/>
                </a:cxn>
                <a:cxn ang="0">
                  <a:pos x="166" y="743"/>
                </a:cxn>
                <a:cxn ang="0">
                  <a:pos x="73" y="733"/>
                </a:cxn>
                <a:cxn ang="0">
                  <a:pos x="0" y="854"/>
                </a:cxn>
                <a:cxn ang="0">
                  <a:pos x="63" y="964"/>
                </a:cxn>
                <a:cxn ang="0">
                  <a:pos x="200" y="999"/>
                </a:cxn>
                <a:cxn ang="0">
                  <a:pos x="362" y="919"/>
                </a:cxn>
                <a:cxn ang="0">
                  <a:pos x="445" y="879"/>
                </a:cxn>
                <a:cxn ang="0">
                  <a:pos x="587" y="989"/>
                </a:cxn>
                <a:cxn ang="0">
                  <a:pos x="803" y="954"/>
                </a:cxn>
                <a:cxn ang="0">
                  <a:pos x="949" y="789"/>
                </a:cxn>
                <a:cxn ang="0">
                  <a:pos x="998" y="658"/>
                </a:cxn>
                <a:cxn ang="0">
                  <a:pos x="964" y="638"/>
                </a:cxn>
                <a:cxn ang="0">
                  <a:pos x="910" y="753"/>
                </a:cxn>
                <a:cxn ang="0">
                  <a:pos x="778" y="909"/>
                </a:cxn>
                <a:cxn ang="0">
                  <a:pos x="661" y="949"/>
                </a:cxn>
                <a:cxn ang="0">
                  <a:pos x="563" y="889"/>
                </a:cxn>
                <a:cxn ang="0">
                  <a:pos x="548" y="753"/>
                </a:cxn>
                <a:cxn ang="0">
                  <a:pos x="651" y="311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8" y="91"/>
                  </a:lnTo>
                  <a:lnTo>
                    <a:pt x="807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0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49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3" y="30"/>
                  </a:lnTo>
                  <a:lnTo>
                    <a:pt x="949" y="15"/>
                  </a:lnTo>
                  <a:lnTo>
                    <a:pt x="905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5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2" y="60"/>
                  </a:lnTo>
                  <a:lnTo>
                    <a:pt x="528" y="30"/>
                  </a:lnTo>
                  <a:lnTo>
                    <a:pt x="484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5" y="96"/>
                  </a:lnTo>
                  <a:lnTo>
                    <a:pt x="156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3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2" y="362"/>
                  </a:lnTo>
                  <a:lnTo>
                    <a:pt x="112" y="352"/>
                  </a:lnTo>
                  <a:lnTo>
                    <a:pt x="117" y="337"/>
                  </a:lnTo>
                  <a:lnTo>
                    <a:pt x="151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0" y="50"/>
                  </a:lnTo>
                  <a:lnTo>
                    <a:pt x="455" y="60"/>
                  </a:lnTo>
                  <a:lnTo>
                    <a:pt x="479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0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9" y="804"/>
                  </a:lnTo>
                  <a:lnTo>
                    <a:pt x="0" y="854"/>
                  </a:lnTo>
                  <a:lnTo>
                    <a:pt x="9" y="899"/>
                  </a:lnTo>
                  <a:lnTo>
                    <a:pt x="29" y="934"/>
                  </a:lnTo>
                  <a:lnTo>
                    <a:pt x="63" y="964"/>
                  </a:lnTo>
                  <a:lnTo>
                    <a:pt x="107" y="984"/>
                  </a:lnTo>
                  <a:lnTo>
                    <a:pt x="151" y="994"/>
                  </a:lnTo>
                  <a:lnTo>
                    <a:pt x="200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79" y="924"/>
                  </a:lnTo>
                  <a:lnTo>
                    <a:pt x="528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1" y="904"/>
                  </a:lnTo>
                  <a:lnTo>
                    <a:pt x="910" y="849"/>
                  </a:lnTo>
                  <a:lnTo>
                    <a:pt x="949" y="789"/>
                  </a:lnTo>
                  <a:lnTo>
                    <a:pt x="979" y="733"/>
                  </a:lnTo>
                  <a:lnTo>
                    <a:pt x="993" y="688"/>
                  </a:lnTo>
                  <a:lnTo>
                    <a:pt x="998" y="658"/>
                  </a:lnTo>
                  <a:lnTo>
                    <a:pt x="998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4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884" y="3358"/>
              <a:ext cx="500" cy="2205"/>
            </a:xfrm>
            <a:custGeom>
              <a:avLst/>
              <a:gdLst/>
              <a:ahLst/>
              <a:cxnLst>
                <a:cxn ang="0">
                  <a:pos x="500" y="1100"/>
                </a:cxn>
                <a:cxn ang="0">
                  <a:pos x="495" y="989"/>
                </a:cxn>
                <a:cxn ang="0">
                  <a:pos x="485" y="859"/>
                </a:cxn>
                <a:cxn ang="0">
                  <a:pos x="456" y="713"/>
                </a:cxn>
                <a:cxn ang="0">
                  <a:pos x="416" y="568"/>
                </a:cxn>
                <a:cxn ang="0">
                  <a:pos x="358" y="417"/>
                </a:cxn>
                <a:cxn ang="0">
                  <a:pos x="299" y="307"/>
                </a:cxn>
                <a:cxn ang="0">
                  <a:pos x="240" y="216"/>
                </a:cxn>
                <a:cxn ang="0">
                  <a:pos x="176" y="141"/>
                </a:cxn>
                <a:cxn ang="0">
                  <a:pos x="123" y="81"/>
                </a:cxn>
                <a:cxn ang="0">
                  <a:pos x="74" y="35"/>
                </a:cxn>
                <a:cxn ang="0">
                  <a:pos x="39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25" y="60"/>
                </a:cxn>
                <a:cxn ang="0">
                  <a:pos x="39" y="76"/>
                </a:cxn>
                <a:cxn ang="0">
                  <a:pos x="137" y="196"/>
                </a:cxn>
                <a:cxn ang="0">
                  <a:pos x="221" y="337"/>
                </a:cxn>
                <a:cxn ang="0">
                  <a:pos x="284" y="497"/>
                </a:cxn>
                <a:cxn ang="0">
                  <a:pos x="333" y="678"/>
                </a:cxn>
                <a:cxn ang="0">
                  <a:pos x="362" y="879"/>
                </a:cxn>
                <a:cxn ang="0">
                  <a:pos x="372" y="1100"/>
                </a:cxn>
                <a:cxn ang="0">
                  <a:pos x="367" y="1261"/>
                </a:cxn>
                <a:cxn ang="0">
                  <a:pos x="353" y="1421"/>
                </a:cxn>
                <a:cxn ang="0">
                  <a:pos x="323" y="1582"/>
                </a:cxn>
                <a:cxn ang="0">
                  <a:pos x="274" y="1738"/>
                </a:cxn>
                <a:cxn ang="0">
                  <a:pos x="211" y="1883"/>
                </a:cxn>
                <a:cxn ang="0">
                  <a:pos x="132" y="2019"/>
                </a:cxn>
                <a:cxn ang="0">
                  <a:pos x="30" y="2144"/>
                </a:cxn>
                <a:cxn ang="0">
                  <a:pos x="15" y="2154"/>
                </a:cxn>
                <a:cxn ang="0">
                  <a:pos x="10" y="2165"/>
                </a:cxn>
                <a:cxn ang="0">
                  <a:pos x="0" y="2175"/>
                </a:cxn>
                <a:cxn ang="0">
                  <a:pos x="0" y="2180"/>
                </a:cxn>
                <a:cxn ang="0">
                  <a:pos x="10" y="2200"/>
                </a:cxn>
                <a:cxn ang="0">
                  <a:pos x="20" y="2205"/>
                </a:cxn>
                <a:cxn ang="0">
                  <a:pos x="39" y="2195"/>
                </a:cxn>
                <a:cxn ang="0">
                  <a:pos x="74" y="2170"/>
                </a:cxn>
                <a:cxn ang="0">
                  <a:pos x="123" y="2124"/>
                </a:cxn>
                <a:cxn ang="0">
                  <a:pos x="181" y="2059"/>
                </a:cxn>
                <a:cxn ang="0">
                  <a:pos x="245" y="1979"/>
                </a:cxn>
                <a:cxn ang="0">
                  <a:pos x="304" y="1883"/>
                </a:cxn>
                <a:cxn ang="0">
                  <a:pos x="362" y="1773"/>
                </a:cxn>
                <a:cxn ang="0">
                  <a:pos x="431" y="1592"/>
                </a:cxn>
                <a:cxn ang="0">
                  <a:pos x="470" y="1416"/>
                </a:cxn>
                <a:cxn ang="0">
                  <a:pos x="495" y="1251"/>
                </a:cxn>
                <a:cxn ang="0">
                  <a:pos x="500" y="1100"/>
                </a:cxn>
              </a:cxnLst>
              <a:rect l="0" t="0" r="r" b="b"/>
              <a:pathLst>
                <a:path w="500" h="2205">
                  <a:moveTo>
                    <a:pt x="500" y="1100"/>
                  </a:moveTo>
                  <a:lnTo>
                    <a:pt x="495" y="989"/>
                  </a:lnTo>
                  <a:lnTo>
                    <a:pt x="485" y="859"/>
                  </a:lnTo>
                  <a:lnTo>
                    <a:pt x="456" y="713"/>
                  </a:lnTo>
                  <a:lnTo>
                    <a:pt x="416" y="568"/>
                  </a:lnTo>
                  <a:lnTo>
                    <a:pt x="358" y="417"/>
                  </a:lnTo>
                  <a:lnTo>
                    <a:pt x="299" y="307"/>
                  </a:lnTo>
                  <a:lnTo>
                    <a:pt x="240" y="216"/>
                  </a:lnTo>
                  <a:lnTo>
                    <a:pt x="176" y="141"/>
                  </a:lnTo>
                  <a:lnTo>
                    <a:pt x="123" y="81"/>
                  </a:lnTo>
                  <a:lnTo>
                    <a:pt x="74" y="35"/>
                  </a:lnTo>
                  <a:lnTo>
                    <a:pt x="39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5" y="45"/>
                  </a:lnTo>
                  <a:lnTo>
                    <a:pt x="25" y="60"/>
                  </a:lnTo>
                  <a:lnTo>
                    <a:pt x="39" y="76"/>
                  </a:lnTo>
                  <a:lnTo>
                    <a:pt x="137" y="196"/>
                  </a:lnTo>
                  <a:lnTo>
                    <a:pt x="221" y="337"/>
                  </a:lnTo>
                  <a:lnTo>
                    <a:pt x="284" y="497"/>
                  </a:lnTo>
                  <a:lnTo>
                    <a:pt x="333" y="678"/>
                  </a:lnTo>
                  <a:lnTo>
                    <a:pt x="362" y="879"/>
                  </a:lnTo>
                  <a:lnTo>
                    <a:pt x="372" y="1100"/>
                  </a:lnTo>
                  <a:lnTo>
                    <a:pt x="367" y="1261"/>
                  </a:lnTo>
                  <a:lnTo>
                    <a:pt x="353" y="1421"/>
                  </a:lnTo>
                  <a:lnTo>
                    <a:pt x="323" y="1582"/>
                  </a:lnTo>
                  <a:lnTo>
                    <a:pt x="274" y="1738"/>
                  </a:lnTo>
                  <a:lnTo>
                    <a:pt x="211" y="1883"/>
                  </a:lnTo>
                  <a:lnTo>
                    <a:pt x="132" y="2019"/>
                  </a:lnTo>
                  <a:lnTo>
                    <a:pt x="30" y="2144"/>
                  </a:lnTo>
                  <a:lnTo>
                    <a:pt x="15" y="2154"/>
                  </a:lnTo>
                  <a:lnTo>
                    <a:pt x="10" y="2165"/>
                  </a:lnTo>
                  <a:lnTo>
                    <a:pt x="0" y="2175"/>
                  </a:lnTo>
                  <a:lnTo>
                    <a:pt x="0" y="2180"/>
                  </a:lnTo>
                  <a:lnTo>
                    <a:pt x="10" y="2200"/>
                  </a:lnTo>
                  <a:lnTo>
                    <a:pt x="20" y="2205"/>
                  </a:lnTo>
                  <a:lnTo>
                    <a:pt x="39" y="2195"/>
                  </a:lnTo>
                  <a:lnTo>
                    <a:pt x="74" y="2170"/>
                  </a:lnTo>
                  <a:lnTo>
                    <a:pt x="123" y="2124"/>
                  </a:lnTo>
                  <a:lnTo>
                    <a:pt x="181" y="2059"/>
                  </a:lnTo>
                  <a:lnTo>
                    <a:pt x="245" y="1979"/>
                  </a:lnTo>
                  <a:lnTo>
                    <a:pt x="304" y="1883"/>
                  </a:lnTo>
                  <a:lnTo>
                    <a:pt x="362" y="1773"/>
                  </a:lnTo>
                  <a:lnTo>
                    <a:pt x="431" y="1592"/>
                  </a:lnTo>
                  <a:lnTo>
                    <a:pt x="470" y="1416"/>
                  </a:lnTo>
                  <a:lnTo>
                    <a:pt x="495" y="1251"/>
                  </a:lnTo>
                  <a:lnTo>
                    <a:pt x="500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 noEditPoints="1"/>
            </p:cNvSpPr>
            <p:nvPr/>
          </p:nvSpPr>
          <p:spPr bwMode="auto">
            <a:xfrm>
              <a:off x="6338" y="4202"/>
              <a:ext cx="1425" cy="517"/>
            </a:xfrm>
            <a:custGeom>
              <a:avLst/>
              <a:gdLst/>
              <a:ahLst/>
              <a:cxnLst>
                <a:cxn ang="0">
                  <a:pos x="1351" y="90"/>
                </a:cxn>
                <a:cxn ang="0">
                  <a:pos x="1376" y="90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0" y="80"/>
                </a:cxn>
                <a:cxn ang="0">
                  <a:pos x="1420" y="70"/>
                </a:cxn>
                <a:cxn ang="0">
                  <a:pos x="1425" y="60"/>
                </a:cxn>
                <a:cxn ang="0">
                  <a:pos x="1425" y="30"/>
                </a:cxn>
                <a:cxn ang="0">
                  <a:pos x="1420" y="20"/>
                </a:cxn>
                <a:cxn ang="0">
                  <a:pos x="1410" y="10"/>
                </a:cxn>
                <a:cxn ang="0">
                  <a:pos x="1400" y="5"/>
                </a:cxn>
                <a:cxn ang="0">
                  <a:pos x="1391" y="5"/>
                </a:cxn>
                <a:cxn ang="0">
                  <a:pos x="1376" y="0"/>
                </a:cxn>
                <a:cxn ang="0">
                  <a:pos x="44" y="0"/>
                </a:cxn>
                <a:cxn ang="0">
                  <a:pos x="34" y="5"/>
                </a:cxn>
                <a:cxn ang="0">
                  <a:pos x="20" y="5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15" y="80"/>
                </a:cxn>
                <a:cxn ang="0">
                  <a:pos x="25" y="85"/>
                </a:cxn>
                <a:cxn ang="0">
                  <a:pos x="34" y="85"/>
                </a:cxn>
                <a:cxn ang="0">
                  <a:pos x="44" y="90"/>
                </a:cxn>
                <a:cxn ang="0">
                  <a:pos x="69" y="90"/>
                </a:cxn>
                <a:cxn ang="0">
                  <a:pos x="1351" y="90"/>
                </a:cxn>
                <a:cxn ang="0">
                  <a:pos x="1356" y="517"/>
                </a:cxn>
                <a:cxn ang="0">
                  <a:pos x="1381" y="517"/>
                </a:cxn>
                <a:cxn ang="0">
                  <a:pos x="1391" y="512"/>
                </a:cxn>
                <a:cxn ang="0">
                  <a:pos x="1400" y="512"/>
                </a:cxn>
                <a:cxn ang="0">
                  <a:pos x="1410" y="507"/>
                </a:cxn>
                <a:cxn ang="0">
                  <a:pos x="1420" y="497"/>
                </a:cxn>
                <a:cxn ang="0">
                  <a:pos x="1425" y="487"/>
                </a:cxn>
                <a:cxn ang="0">
                  <a:pos x="1425" y="457"/>
                </a:cxn>
                <a:cxn ang="0">
                  <a:pos x="1420" y="447"/>
                </a:cxn>
                <a:cxn ang="0">
                  <a:pos x="1410" y="437"/>
                </a:cxn>
                <a:cxn ang="0">
                  <a:pos x="1400" y="432"/>
                </a:cxn>
                <a:cxn ang="0">
                  <a:pos x="1391" y="432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34" y="432"/>
                </a:cxn>
                <a:cxn ang="0">
                  <a:pos x="20" y="432"/>
                </a:cxn>
                <a:cxn ang="0">
                  <a:pos x="5" y="447"/>
                </a:cxn>
                <a:cxn ang="0">
                  <a:pos x="0" y="457"/>
                </a:cxn>
                <a:cxn ang="0">
                  <a:pos x="0" y="487"/>
                </a:cxn>
                <a:cxn ang="0">
                  <a:pos x="5" y="497"/>
                </a:cxn>
                <a:cxn ang="0">
                  <a:pos x="15" y="507"/>
                </a:cxn>
                <a:cxn ang="0">
                  <a:pos x="25" y="512"/>
                </a:cxn>
                <a:cxn ang="0">
                  <a:pos x="34" y="512"/>
                </a:cxn>
                <a:cxn ang="0">
                  <a:pos x="44" y="517"/>
                </a:cxn>
                <a:cxn ang="0">
                  <a:pos x="69" y="517"/>
                </a:cxn>
                <a:cxn ang="0">
                  <a:pos x="1356" y="517"/>
                </a:cxn>
              </a:cxnLst>
              <a:rect l="0" t="0" r="r" b="b"/>
              <a:pathLst>
                <a:path w="1425" h="517">
                  <a:moveTo>
                    <a:pt x="1351" y="90"/>
                  </a:moveTo>
                  <a:lnTo>
                    <a:pt x="1376" y="90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0" y="80"/>
                  </a:lnTo>
                  <a:lnTo>
                    <a:pt x="1420" y="70"/>
                  </a:lnTo>
                  <a:lnTo>
                    <a:pt x="1425" y="60"/>
                  </a:lnTo>
                  <a:lnTo>
                    <a:pt x="1425" y="30"/>
                  </a:lnTo>
                  <a:lnTo>
                    <a:pt x="1420" y="20"/>
                  </a:lnTo>
                  <a:lnTo>
                    <a:pt x="1410" y="10"/>
                  </a:lnTo>
                  <a:lnTo>
                    <a:pt x="1400" y="5"/>
                  </a:lnTo>
                  <a:lnTo>
                    <a:pt x="1391" y="5"/>
                  </a:lnTo>
                  <a:lnTo>
                    <a:pt x="1376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20" y="5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15" y="80"/>
                  </a:lnTo>
                  <a:lnTo>
                    <a:pt x="25" y="85"/>
                  </a:lnTo>
                  <a:lnTo>
                    <a:pt x="34" y="85"/>
                  </a:lnTo>
                  <a:lnTo>
                    <a:pt x="44" y="90"/>
                  </a:lnTo>
                  <a:lnTo>
                    <a:pt x="69" y="90"/>
                  </a:lnTo>
                  <a:lnTo>
                    <a:pt x="1351" y="90"/>
                  </a:lnTo>
                  <a:close/>
                  <a:moveTo>
                    <a:pt x="1356" y="517"/>
                  </a:moveTo>
                  <a:lnTo>
                    <a:pt x="1381" y="517"/>
                  </a:lnTo>
                  <a:lnTo>
                    <a:pt x="1391" y="512"/>
                  </a:lnTo>
                  <a:lnTo>
                    <a:pt x="1400" y="512"/>
                  </a:lnTo>
                  <a:lnTo>
                    <a:pt x="1410" y="507"/>
                  </a:lnTo>
                  <a:lnTo>
                    <a:pt x="1420" y="497"/>
                  </a:lnTo>
                  <a:lnTo>
                    <a:pt x="1425" y="487"/>
                  </a:lnTo>
                  <a:lnTo>
                    <a:pt x="1425" y="457"/>
                  </a:lnTo>
                  <a:lnTo>
                    <a:pt x="1420" y="447"/>
                  </a:lnTo>
                  <a:lnTo>
                    <a:pt x="1410" y="437"/>
                  </a:lnTo>
                  <a:lnTo>
                    <a:pt x="1400" y="432"/>
                  </a:lnTo>
                  <a:lnTo>
                    <a:pt x="1391" y="432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34" y="432"/>
                  </a:lnTo>
                  <a:lnTo>
                    <a:pt x="20" y="432"/>
                  </a:lnTo>
                  <a:lnTo>
                    <a:pt x="5" y="447"/>
                  </a:lnTo>
                  <a:lnTo>
                    <a:pt x="0" y="457"/>
                  </a:lnTo>
                  <a:lnTo>
                    <a:pt x="0" y="487"/>
                  </a:lnTo>
                  <a:lnTo>
                    <a:pt x="5" y="497"/>
                  </a:lnTo>
                  <a:lnTo>
                    <a:pt x="15" y="507"/>
                  </a:lnTo>
                  <a:lnTo>
                    <a:pt x="25" y="512"/>
                  </a:lnTo>
                  <a:lnTo>
                    <a:pt x="34" y="512"/>
                  </a:lnTo>
                  <a:lnTo>
                    <a:pt x="44" y="517"/>
                  </a:lnTo>
                  <a:lnTo>
                    <a:pt x="69" y="517"/>
                  </a:lnTo>
                  <a:lnTo>
                    <a:pt x="1356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59"/>
            <p:cNvSpPr>
              <a:spLocks noEditPoints="1"/>
            </p:cNvSpPr>
            <p:nvPr/>
          </p:nvSpPr>
          <p:spPr bwMode="auto">
            <a:xfrm>
              <a:off x="9324" y="1601"/>
              <a:ext cx="1474" cy="693"/>
            </a:xfrm>
            <a:custGeom>
              <a:avLst/>
              <a:gdLst/>
              <a:ahLst/>
              <a:cxnLst>
                <a:cxn ang="0">
                  <a:pos x="715" y="211"/>
                </a:cxn>
                <a:cxn ang="0">
                  <a:pos x="559" y="70"/>
                </a:cxn>
                <a:cxn ang="0">
                  <a:pos x="412" y="10"/>
                </a:cxn>
                <a:cxn ang="0">
                  <a:pos x="235" y="10"/>
                </a:cxn>
                <a:cxn ang="0">
                  <a:pos x="89" y="105"/>
                </a:cxn>
                <a:cxn ang="0">
                  <a:pos x="10" y="256"/>
                </a:cxn>
                <a:cxn ang="0">
                  <a:pos x="10" y="437"/>
                </a:cxn>
                <a:cxn ang="0">
                  <a:pos x="89" y="587"/>
                </a:cxn>
                <a:cxn ang="0">
                  <a:pos x="226" y="678"/>
                </a:cxn>
                <a:cxn ang="0">
                  <a:pos x="402" y="683"/>
                </a:cxn>
                <a:cxn ang="0">
                  <a:pos x="549" y="617"/>
                </a:cxn>
                <a:cxn ang="0">
                  <a:pos x="657" y="522"/>
                </a:cxn>
                <a:cxn ang="0">
                  <a:pos x="725" y="437"/>
                </a:cxn>
                <a:cxn ang="0">
                  <a:pos x="803" y="527"/>
                </a:cxn>
                <a:cxn ang="0">
                  <a:pos x="916" y="622"/>
                </a:cxn>
                <a:cxn ang="0">
                  <a:pos x="1063" y="683"/>
                </a:cxn>
                <a:cxn ang="0">
                  <a:pos x="1244" y="678"/>
                </a:cxn>
                <a:cxn ang="0">
                  <a:pos x="1386" y="587"/>
                </a:cxn>
                <a:cxn ang="0">
                  <a:pos x="1464" y="437"/>
                </a:cxn>
                <a:cxn ang="0">
                  <a:pos x="1464" y="256"/>
                </a:cxn>
                <a:cxn ang="0">
                  <a:pos x="1386" y="105"/>
                </a:cxn>
                <a:cxn ang="0">
                  <a:pos x="1249" y="10"/>
                </a:cxn>
                <a:cxn ang="0">
                  <a:pos x="1073" y="10"/>
                </a:cxn>
                <a:cxn ang="0">
                  <a:pos x="926" y="75"/>
                </a:cxn>
                <a:cxn ang="0">
                  <a:pos x="818" y="170"/>
                </a:cxn>
                <a:cxn ang="0">
                  <a:pos x="750" y="256"/>
                </a:cxn>
                <a:cxn ang="0">
                  <a:pos x="857" y="226"/>
                </a:cxn>
                <a:cxn ang="0">
                  <a:pos x="1004" y="105"/>
                </a:cxn>
                <a:cxn ang="0">
                  <a:pos x="1171" y="55"/>
                </a:cxn>
                <a:cxn ang="0">
                  <a:pos x="1308" y="100"/>
                </a:cxn>
                <a:cxn ang="0">
                  <a:pos x="1401" y="206"/>
                </a:cxn>
                <a:cxn ang="0">
                  <a:pos x="1435" y="346"/>
                </a:cxn>
                <a:cxn ang="0">
                  <a:pos x="1396" y="482"/>
                </a:cxn>
                <a:cxn ang="0">
                  <a:pos x="1303" y="572"/>
                </a:cxn>
                <a:cxn ang="0">
                  <a:pos x="1180" y="607"/>
                </a:cxn>
                <a:cxn ang="0">
                  <a:pos x="1048" y="567"/>
                </a:cxn>
                <a:cxn ang="0">
                  <a:pos x="931" y="467"/>
                </a:cxn>
                <a:cxn ang="0">
                  <a:pos x="798" y="311"/>
                </a:cxn>
                <a:cxn ang="0">
                  <a:pos x="617" y="462"/>
                </a:cxn>
                <a:cxn ang="0">
                  <a:pos x="470" y="587"/>
                </a:cxn>
                <a:cxn ang="0">
                  <a:pos x="304" y="632"/>
                </a:cxn>
                <a:cxn ang="0">
                  <a:pos x="167" y="592"/>
                </a:cxn>
                <a:cxn ang="0">
                  <a:pos x="74" y="487"/>
                </a:cxn>
                <a:cxn ang="0">
                  <a:pos x="45" y="346"/>
                </a:cxn>
                <a:cxn ang="0">
                  <a:pos x="79" y="211"/>
                </a:cxn>
                <a:cxn ang="0">
                  <a:pos x="172" y="115"/>
                </a:cxn>
                <a:cxn ang="0">
                  <a:pos x="294" y="85"/>
                </a:cxn>
                <a:cxn ang="0">
                  <a:pos x="426" y="120"/>
                </a:cxn>
                <a:cxn ang="0">
                  <a:pos x="549" y="226"/>
                </a:cxn>
                <a:cxn ang="0">
                  <a:pos x="676" y="376"/>
                </a:cxn>
              </a:cxnLst>
              <a:rect l="0" t="0" r="r" b="b"/>
              <a:pathLst>
                <a:path w="1474" h="693">
                  <a:moveTo>
                    <a:pt x="750" y="256"/>
                  </a:moveTo>
                  <a:lnTo>
                    <a:pt x="715" y="211"/>
                  </a:lnTo>
                  <a:lnTo>
                    <a:pt x="622" y="115"/>
                  </a:lnTo>
                  <a:lnTo>
                    <a:pt x="559" y="70"/>
                  </a:lnTo>
                  <a:lnTo>
                    <a:pt x="490" y="35"/>
                  </a:lnTo>
                  <a:lnTo>
                    <a:pt x="412" y="10"/>
                  </a:lnTo>
                  <a:lnTo>
                    <a:pt x="324" y="0"/>
                  </a:lnTo>
                  <a:lnTo>
                    <a:pt x="235" y="10"/>
                  </a:lnTo>
                  <a:lnTo>
                    <a:pt x="157" y="50"/>
                  </a:lnTo>
                  <a:lnTo>
                    <a:pt x="89" y="105"/>
                  </a:lnTo>
                  <a:lnTo>
                    <a:pt x="40" y="175"/>
                  </a:lnTo>
                  <a:lnTo>
                    <a:pt x="10" y="256"/>
                  </a:lnTo>
                  <a:lnTo>
                    <a:pt x="0" y="346"/>
                  </a:lnTo>
                  <a:lnTo>
                    <a:pt x="10" y="437"/>
                  </a:lnTo>
                  <a:lnTo>
                    <a:pt x="40" y="517"/>
                  </a:lnTo>
                  <a:lnTo>
                    <a:pt x="89" y="587"/>
                  </a:lnTo>
                  <a:lnTo>
                    <a:pt x="152" y="642"/>
                  </a:lnTo>
                  <a:lnTo>
                    <a:pt x="226" y="678"/>
                  </a:lnTo>
                  <a:lnTo>
                    <a:pt x="314" y="693"/>
                  </a:lnTo>
                  <a:lnTo>
                    <a:pt x="402" y="683"/>
                  </a:lnTo>
                  <a:lnTo>
                    <a:pt x="480" y="658"/>
                  </a:lnTo>
                  <a:lnTo>
                    <a:pt x="549" y="617"/>
                  </a:lnTo>
                  <a:lnTo>
                    <a:pt x="608" y="572"/>
                  </a:lnTo>
                  <a:lnTo>
                    <a:pt x="657" y="522"/>
                  </a:lnTo>
                  <a:lnTo>
                    <a:pt x="696" y="477"/>
                  </a:lnTo>
                  <a:lnTo>
                    <a:pt x="725" y="437"/>
                  </a:lnTo>
                  <a:lnTo>
                    <a:pt x="759" y="482"/>
                  </a:lnTo>
                  <a:lnTo>
                    <a:pt x="803" y="527"/>
                  </a:lnTo>
                  <a:lnTo>
                    <a:pt x="857" y="577"/>
                  </a:lnTo>
                  <a:lnTo>
                    <a:pt x="916" y="622"/>
                  </a:lnTo>
                  <a:lnTo>
                    <a:pt x="985" y="658"/>
                  </a:lnTo>
                  <a:lnTo>
                    <a:pt x="1063" y="683"/>
                  </a:lnTo>
                  <a:lnTo>
                    <a:pt x="1156" y="693"/>
                  </a:lnTo>
                  <a:lnTo>
                    <a:pt x="1244" y="678"/>
                  </a:lnTo>
                  <a:lnTo>
                    <a:pt x="1322" y="642"/>
                  </a:lnTo>
                  <a:lnTo>
                    <a:pt x="1386" y="587"/>
                  </a:lnTo>
                  <a:lnTo>
                    <a:pt x="1435" y="517"/>
                  </a:lnTo>
                  <a:lnTo>
                    <a:pt x="1464" y="437"/>
                  </a:lnTo>
                  <a:lnTo>
                    <a:pt x="1474" y="346"/>
                  </a:lnTo>
                  <a:lnTo>
                    <a:pt x="1464" y="256"/>
                  </a:lnTo>
                  <a:lnTo>
                    <a:pt x="1435" y="175"/>
                  </a:lnTo>
                  <a:lnTo>
                    <a:pt x="1386" y="105"/>
                  </a:lnTo>
                  <a:lnTo>
                    <a:pt x="1322" y="50"/>
                  </a:lnTo>
                  <a:lnTo>
                    <a:pt x="1249" y="10"/>
                  </a:lnTo>
                  <a:lnTo>
                    <a:pt x="1161" y="0"/>
                  </a:lnTo>
                  <a:lnTo>
                    <a:pt x="1073" y="10"/>
                  </a:lnTo>
                  <a:lnTo>
                    <a:pt x="994" y="35"/>
                  </a:lnTo>
                  <a:lnTo>
                    <a:pt x="926" y="75"/>
                  </a:lnTo>
                  <a:lnTo>
                    <a:pt x="872" y="120"/>
                  </a:lnTo>
                  <a:lnTo>
                    <a:pt x="818" y="170"/>
                  </a:lnTo>
                  <a:lnTo>
                    <a:pt x="779" y="216"/>
                  </a:lnTo>
                  <a:lnTo>
                    <a:pt x="750" y="256"/>
                  </a:lnTo>
                  <a:close/>
                  <a:moveTo>
                    <a:pt x="798" y="311"/>
                  </a:moveTo>
                  <a:lnTo>
                    <a:pt x="857" y="226"/>
                  </a:lnTo>
                  <a:lnTo>
                    <a:pt x="926" y="155"/>
                  </a:lnTo>
                  <a:lnTo>
                    <a:pt x="1004" y="105"/>
                  </a:lnTo>
                  <a:lnTo>
                    <a:pt x="1087" y="70"/>
                  </a:lnTo>
                  <a:lnTo>
                    <a:pt x="1171" y="55"/>
                  </a:lnTo>
                  <a:lnTo>
                    <a:pt x="1244" y="65"/>
                  </a:lnTo>
                  <a:lnTo>
                    <a:pt x="1308" y="100"/>
                  </a:lnTo>
                  <a:lnTo>
                    <a:pt x="1361" y="145"/>
                  </a:lnTo>
                  <a:lnTo>
                    <a:pt x="1401" y="206"/>
                  </a:lnTo>
                  <a:lnTo>
                    <a:pt x="1425" y="271"/>
                  </a:lnTo>
                  <a:lnTo>
                    <a:pt x="1435" y="346"/>
                  </a:lnTo>
                  <a:lnTo>
                    <a:pt x="1425" y="416"/>
                  </a:lnTo>
                  <a:lnTo>
                    <a:pt x="1396" y="482"/>
                  </a:lnTo>
                  <a:lnTo>
                    <a:pt x="1357" y="532"/>
                  </a:lnTo>
                  <a:lnTo>
                    <a:pt x="1303" y="572"/>
                  </a:lnTo>
                  <a:lnTo>
                    <a:pt x="1244" y="597"/>
                  </a:lnTo>
                  <a:lnTo>
                    <a:pt x="1180" y="607"/>
                  </a:lnTo>
                  <a:lnTo>
                    <a:pt x="1112" y="597"/>
                  </a:lnTo>
                  <a:lnTo>
                    <a:pt x="1048" y="567"/>
                  </a:lnTo>
                  <a:lnTo>
                    <a:pt x="989" y="527"/>
                  </a:lnTo>
                  <a:lnTo>
                    <a:pt x="931" y="467"/>
                  </a:lnTo>
                  <a:lnTo>
                    <a:pt x="867" y="396"/>
                  </a:lnTo>
                  <a:lnTo>
                    <a:pt x="798" y="311"/>
                  </a:lnTo>
                  <a:close/>
                  <a:moveTo>
                    <a:pt x="676" y="376"/>
                  </a:moveTo>
                  <a:lnTo>
                    <a:pt x="617" y="462"/>
                  </a:lnTo>
                  <a:lnTo>
                    <a:pt x="549" y="532"/>
                  </a:lnTo>
                  <a:lnTo>
                    <a:pt x="470" y="587"/>
                  </a:lnTo>
                  <a:lnTo>
                    <a:pt x="392" y="622"/>
                  </a:lnTo>
                  <a:lnTo>
                    <a:pt x="304" y="632"/>
                  </a:lnTo>
                  <a:lnTo>
                    <a:pt x="231" y="622"/>
                  </a:lnTo>
                  <a:lnTo>
                    <a:pt x="167" y="592"/>
                  </a:lnTo>
                  <a:lnTo>
                    <a:pt x="113" y="547"/>
                  </a:lnTo>
                  <a:lnTo>
                    <a:pt x="74" y="487"/>
                  </a:lnTo>
                  <a:lnTo>
                    <a:pt x="49" y="422"/>
                  </a:lnTo>
                  <a:lnTo>
                    <a:pt x="45" y="346"/>
                  </a:lnTo>
                  <a:lnTo>
                    <a:pt x="54" y="271"/>
                  </a:lnTo>
                  <a:lnTo>
                    <a:pt x="79" y="211"/>
                  </a:lnTo>
                  <a:lnTo>
                    <a:pt x="123" y="155"/>
                  </a:lnTo>
                  <a:lnTo>
                    <a:pt x="172" y="115"/>
                  </a:lnTo>
                  <a:lnTo>
                    <a:pt x="231" y="90"/>
                  </a:lnTo>
                  <a:lnTo>
                    <a:pt x="294" y="85"/>
                  </a:lnTo>
                  <a:lnTo>
                    <a:pt x="363" y="95"/>
                  </a:lnTo>
                  <a:lnTo>
                    <a:pt x="426" y="120"/>
                  </a:lnTo>
                  <a:lnTo>
                    <a:pt x="485" y="165"/>
                  </a:lnTo>
                  <a:lnTo>
                    <a:pt x="549" y="226"/>
                  </a:lnTo>
                  <a:lnTo>
                    <a:pt x="608" y="296"/>
                  </a:lnTo>
                  <a:lnTo>
                    <a:pt x="676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8659" y="2941"/>
              <a:ext cx="2854" cy="3084"/>
            </a:xfrm>
            <a:custGeom>
              <a:avLst/>
              <a:gdLst/>
              <a:ahLst/>
              <a:cxnLst>
                <a:cxn ang="0">
                  <a:pos x="2594" y="3084"/>
                </a:cxn>
                <a:cxn ang="0">
                  <a:pos x="2854" y="2376"/>
                </a:cxn>
                <a:cxn ang="0">
                  <a:pos x="2800" y="2376"/>
                </a:cxn>
                <a:cxn ang="0">
                  <a:pos x="2746" y="2486"/>
                </a:cxn>
                <a:cxn ang="0">
                  <a:pos x="2673" y="2582"/>
                </a:cxn>
                <a:cxn ang="0">
                  <a:pos x="2585" y="2662"/>
                </a:cxn>
                <a:cxn ang="0">
                  <a:pos x="2477" y="2727"/>
                </a:cxn>
                <a:cxn ang="0">
                  <a:pos x="2364" y="2782"/>
                </a:cxn>
                <a:cxn ang="0">
                  <a:pos x="2242" y="2823"/>
                </a:cxn>
                <a:cxn ang="0">
                  <a:pos x="2212" y="2828"/>
                </a:cxn>
                <a:cxn ang="0">
                  <a:pos x="2164" y="2843"/>
                </a:cxn>
                <a:cxn ang="0">
                  <a:pos x="2090" y="2853"/>
                </a:cxn>
                <a:cxn ang="0">
                  <a:pos x="1997" y="2868"/>
                </a:cxn>
                <a:cxn ang="0">
                  <a:pos x="1880" y="2878"/>
                </a:cxn>
                <a:cxn ang="0">
                  <a:pos x="1738" y="2888"/>
                </a:cxn>
                <a:cxn ang="0">
                  <a:pos x="1576" y="2893"/>
                </a:cxn>
                <a:cxn ang="0">
                  <a:pos x="279" y="2893"/>
                </a:cxn>
                <a:cxn ang="0">
                  <a:pos x="1375" y="1577"/>
                </a:cxn>
                <a:cxn ang="0">
                  <a:pos x="1385" y="1567"/>
                </a:cxn>
                <a:cxn ang="0">
                  <a:pos x="1390" y="1557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77" y="106"/>
                </a:cxn>
                <a:cxn ang="0">
                  <a:pos x="1689" y="106"/>
                </a:cxn>
                <a:cxn ang="0">
                  <a:pos x="1806" y="116"/>
                </a:cxn>
                <a:cxn ang="0">
                  <a:pos x="1904" y="121"/>
                </a:cxn>
                <a:cxn ang="0">
                  <a:pos x="1982" y="131"/>
                </a:cxn>
                <a:cxn ang="0">
                  <a:pos x="2031" y="136"/>
                </a:cxn>
                <a:cxn ang="0">
                  <a:pos x="2154" y="161"/>
                </a:cxn>
                <a:cxn ang="0">
                  <a:pos x="2271" y="191"/>
                </a:cxn>
                <a:cxn ang="0">
                  <a:pos x="2399" y="236"/>
                </a:cxn>
                <a:cxn ang="0">
                  <a:pos x="2526" y="307"/>
                </a:cxn>
                <a:cxn ang="0">
                  <a:pos x="2570" y="337"/>
                </a:cxn>
                <a:cxn ang="0">
                  <a:pos x="2624" y="382"/>
                </a:cxn>
                <a:cxn ang="0">
                  <a:pos x="2687" y="442"/>
                </a:cxn>
                <a:cxn ang="0">
                  <a:pos x="2751" y="523"/>
                </a:cxn>
                <a:cxn ang="0">
                  <a:pos x="2800" y="618"/>
                </a:cxn>
                <a:cxn ang="0">
                  <a:pos x="2854" y="618"/>
                </a:cxn>
                <a:cxn ang="0">
                  <a:pos x="259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16"/>
                </a:cxn>
                <a:cxn ang="0">
                  <a:pos x="0" y="91"/>
                </a:cxn>
                <a:cxn ang="0">
                  <a:pos x="1131" y="1683"/>
                </a:cxn>
                <a:cxn ang="0">
                  <a:pos x="19" y="3018"/>
                </a:cxn>
                <a:cxn ang="0">
                  <a:pos x="9" y="3033"/>
                </a:cxn>
                <a:cxn ang="0">
                  <a:pos x="5" y="3043"/>
                </a:cxn>
                <a:cxn ang="0">
                  <a:pos x="0" y="3049"/>
                </a:cxn>
                <a:cxn ang="0">
                  <a:pos x="0" y="3069"/>
                </a:cxn>
                <a:cxn ang="0">
                  <a:pos x="5" y="3074"/>
                </a:cxn>
                <a:cxn ang="0">
                  <a:pos x="24" y="3084"/>
                </a:cxn>
                <a:cxn ang="0">
                  <a:pos x="58" y="3084"/>
                </a:cxn>
                <a:cxn ang="0">
                  <a:pos x="2594" y="3084"/>
                </a:cxn>
              </a:cxnLst>
              <a:rect l="0" t="0" r="r" b="b"/>
              <a:pathLst>
                <a:path w="2854" h="3084">
                  <a:moveTo>
                    <a:pt x="2594" y="3084"/>
                  </a:moveTo>
                  <a:lnTo>
                    <a:pt x="2854" y="2376"/>
                  </a:lnTo>
                  <a:lnTo>
                    <a:pt x="2800" y="2376"/>
                  </a:lnTo>
                  <a:lnTo>
                    <a:pt x="2746" y="2486"/>
                  </a:lnTo>
                  <a:lnTo>
                    <a:pt x="2673" y="2582"/>
                  </a:lnTo>
                  <a:lnTo>
                    <a:pt x="2585" y="2662"/>
                  </a:lnTo>
                  <a:lnTo>
                    <a:pt x="2477" y="2727"/>
                  </a:lnTo>
                  <a:lnTo>
                    <a:pt x="2364" y="2782"/>
                  </a:lnTo>
                  <a:lnTo>
                    <a:pt x="2242" y="2823"/>
                  </a:lnTo>
                  <a:lnTo>
                    <a:pt x="2212" y="2828"/>
                  </a:lnTo>
                  <a:lnTo>
                    <a:pt x="2164" y="2843"/>
                  </a:lnTo>
                  <a:lnTo>
                    <a:pt x="2090" y="2853"/>
                  </a:lnTo>
                  <a:lnTo>
                    <a:pt x="1997" y="2868"/>
                  </a:lnTo>
                  <a:lnTo>
                    <a:pt x="1880" y="2878"/>
                  </a:lnTo>
                  <a:lnTo>
                    <a:pt x="1738" y="2888"/>
                  </a:lnTo>
                  <a:lnTo>
                    <a:pt x="1576" y="2893"/>
                  </a:lnTo>
                  <a:lnTo>
                    <a:pt x="279" y="2893"/>
                  </a:lnTo>
                  <a:lnTo>
                    <a:pt x="1375" y="1577"/>
                  </a:lnTo>
                  <a:lnTo>
                    <a:pt x="1385" y="1567"/>
                  </a:lnTo>
                  <a:lnTo>
                    <a:pt x="1390" y="1557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77" y="106"/>
                  </a:lnTo>
                  <a:lnTo>
                    <a:pt x="1689" y="106"/>
                  </a:lnTo>
                  <a:lnTo>
                    <a:pt x="1806" y="116"/>
                  </a:lnTo>
                  <a:lnTo>
                    <a:pt x="1904" y="121"/>
                  </a:lnTo>
                  <a:lnTo>
                    <a:pt x="1982" y="131"/>
                  </a:lnTo>
                  <a:lnTo>
                    <a:pt x="2031" y="136"/>
                  </a:lnTo>
                  <a:lnTo>
                    <a:pt x="2154" y="161"/>
                  </a:lnTo>
                  <a:lnTo>
                    <a:pt x="2271" y="191"/>
                  </a:lnTo>
                  <a:lnTo>
                    <a:pt x="2399" y="236"/>
                  </a:lnTo>
                  <a:lnTo>
                    <a:pt x="2526" y="307"/>
                  </a:lnTo>
                  <a:lnTo>
                    <a:pt x="2570" y="337"/>
                  </a:lnTo>
                  <a:lnTo>
                    <a:pt x="2624" y="382"/>
                  </a:lnTo>
                  <a:lnTo>
                    <a:pt x="2687" y="442"/>
                  </a:lnTo>
                  <a:lnTo>
                    <a:pt x="2751" y="523"/>
                  </a:lnTo>
                  <a:lnTo>
                    <a:pt x="2800" y="618"/>
                  </a:lnTo>
                  <a:lnTo>
                    <a:pt x="2854" y="618"/>
                  </a:lnTo>
                  <a:lnTo>
                    <a:pt x="259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131" y="1683"/>
                  </a:lnTo>
                  <a:lnTo>
                    <a:pt x="19" y="3018"/>
                  </a:lnTo>
                  <a:lnTo>
                    <a:pt x="9" y="3033"/>
                  </a:lnTo>
                  <a:lnTo>
                    <a:pt x="5" y="3043"/>
                  </a:lnTo>
                  <a:lnTo>
                    <a:pt x="0" y="3049"/>
                  </a:lnTo>
                  <a:lnTo>
                    <a:pt x="0" y="3069"/>
                  </a:lnTo>
                  <a:lnTo>
                    <a:pt x="5" y="3074"/>
                  </a:lnTo>
                  <a:lnTo>
                    <a:pt x="24" y="3084"/>
                  </a:lnTo>
                  <a:lnTo>
                    <a:pt x="58" y="3084"/>
                  </a:lnTo>
                  <a:lnTo>
                    <a:pt x="259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8527" y="6903"/>
              <a:ext cx="920" cy="693"/>
            </a:xfrm>
            <a:custGeom>
              <a:avLst/>
              <a:gdLst/>
              <a:ahLst/>
              <a:cxnLst>
                <a:cxn ang="0">
                  <a:pos x="112" y="593"/>
                </a:cxn>
                <a:cxn ang="0">
                  <a:pos x="102" y="618"/>
                </a:cxn>
                <a:cxn ang="0">
                  <a:pos x="97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8"/>
                </a:cxn>
                <a:cxn ang="0">
                  <a:pos x="244" y="523"/>
                </a:cxn>
                <a:cxn ang="0">
                  <a:pos x="269" y="427"/>
                </a:cxn>
                <a:cxn ang="0">
                  <a:pos x="303" y="282"/>
                </a:cxn>
                <a:cxn ang="0">
                  <a:pos x="357" y="186"/>
                </a:cxn>
                <a:cxn ang="0">
                  <a:pos x="421" y="106"/>
                </a:cxn>
                <a:cxn ang="0">
                  <a:pos x="518" y="51"/>
                </a:cxn>
                <a:cxn ang="0">
                  <a:pos x="626" y="51"/>
                </a:cxn>
                <a:cxn ang="0">
                  <a:pos x="665" y="101"/>
                </a:cxn>
                <a:cxn ang="0">
                  <a:pos x="670" y="151"/>
                </a:cxn>
                <a:cxn ang="0">
                  <a:pos x="646" y="287"/>
                </a:cxn>
                <a:cxn ang="0">
                  <a:pos x="602" y="427"/>
                </a:cxn>
                <a:cxn ang="0">
                  <a:pos x="567" y="513"/>
                </a:cxn>
                <a:cxn ang="0">
                  <a:pos x="563" y="563"/>
                </a:cxn>
                <a:cxn ang="0">
                  <a:pos x="602" y="658"/>
                </a:cxn>
                <a:cxn ang="0">
                  <a:pos x="704" y="693"/>
                </a:cxn>
                <a:cxn ang="0">
                  <a:pos x="812" y="653"/>
                </a:cxn>
                <a:cxn ang="0">
                  <a:pos x="881" y="563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3"/>
                </a:cxn>
                <a:cxn ang="0">
                  <a:pos x="753" y="638"/>
                </a:cxn>
                <a:cxn ang="0">
                  <a:pos x="695" y="648"/>
                </a:cxn>
                <a:cxn ang="0">
                  <a:pos x="675" y="633"/>
                </a:cxn>
                <a:cxn ang="0">
                  <a:pos x="670" y="613"/>
                </a:cxn>
                <a:cxn ang="0">
                  <a:pos x="675" y="548"/>
                </a:cxn>
                <a:cxn ang="0">
                  <a:pos x="704" y="472"/>
                </a:cxn>
                <a:cxn ang="0">
                  <a:pos x="739" y="372"/>
                </a:cxn>
                <a:cxn ang="0">
                  <a:pos x="778" y="236"/>
                </a:cxn>
                <a:cxn ang="0">
                  <a:pos x="778" y="121"/>
                </a:cxn>
                <a:cxn ang="0">
                  <a:pos x="734" y="41"/>
                </a:cxn>
                <a:cxn ang="0">
                  <a:pos x="660" y="5"/>
                </a:cxn>
                <a:cxn ang="0">
                  <a:pos x="587" y="0"/>
                </a:cxn>
                <a:cxn ang="0">
                  <a:pos x="460" y="31"/>
                </a:cxn>
                <a:cxn ang="0">
                  <a:pos x="367" y="101"/>
                </a:cxn>
                <a:cxn ang="0">
                  <a:pos x="323" y="86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7" y="26"/>
                </a:cxn>
                <a:cxn ang="0">
                  <a:pos x="53" y="81"/>
                </a:cxn>
                <a:cxn ang="0">
                  <a:pos x="14" y="176"/>
                </a:cxn>
                <a:cxn ang="0">
                  <a:pos x="4" y="246"/>
                </a:cxn>
                <a:cxn ang="0">
                  <a:pos x="14" y="252"/>
                </a:cxn>
                <a:cxn ang="0">
                  <a:pos x="39" y="257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1"/>
                </a:cxn>
                <a:cxn ang="0">
                  <a:pos x="171" y="41"/>
                </a:cxn>
                <a:cxn ang="0">
                  <a:pos x="205" y="61"/>
                </a:cxn>
                <a:cxn ang="0">
                  <a:pos x="220" y="101"/>
                </a:cxn>
                <a:cxn ang="0">
                  <a:pos x="215" y="156"/>
                </a:cxn>
                <a:cxn ang="0">
                  <a:pos x="171" y="342"/>
                </a:cxn>
                <a:cxn ang="0">
                  <a:pos x="112" y="583"/>
                </a:cxn>
              </a:cxnLst>
              <a:rect l="0" t="0" r="r" b="b"/>
              <a:pathLst>
                <a:path w="920" h="693">
                  <a:moveTo>
                    <a:pt x="112" y="583"/>
                  </a:moveTo>
                  <a:lnTo>
                    <a:pt x="112" y="593"/>
                  </a:lnTo>
                  <a:lnTo>
                    <a:pt x="107" y="608"/>
                  </a:lnTo>
                  <a:lnTo>
                    <a:pt x="102" y="618"/>
                  </a:lnTo>
                  <a:lnTo>
                    <a:pt x="102" y="638"/>
                  </a:lnTo>
                  <a:lnTo>
                    <a:pt x="97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3"/>
                  </a:lnTo>
                  <a:lnTo>
                    <a:pt x="230" y="598"/>
                  </a:lnTo>
                  <a:lnTo>
                    <a:pt x="235" y="563"/>
                  </a:lnTo>
                  <a:lnTo>
                    <a:pt x="244" y="523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2"/>
                  </a:lnTo>
                  <a:lnTo>
                    <a:pt x="303" y="282"/>
                  </a:lnTo>
                  <a:lnTo>
                    <a:pt x="332" y="221"/>
                  </a:lnTo>
                  <a:lnTo>
                    <a:pt x="357" y="186"/>
                  </a:lnTo>
                  <a:lnTo>
                    <a:pt x="386" y="146"/>
                  </a:lnTo>
                  <a:lnTo>
                    <a:pt x="421" y="106"/>
                  </a:lnTo>
                  <a:lnTo>
                    <a:pt x="465" y="76"/>
                  </a:lnTo>
                  <a:lnTo>
                    <a:pt x="518" y="51"/>
                  </a:lnTo>
                  <a:lnTo>
                    <a:pt x="582" y="41"/>
                  </a:lnTo>
                  <a:lnTo>
                    <a:pt x="626" y="51"/>
                  </a:lnTo>
                  <a:lnTo>
                    <a:pt x="651" y="71"/>
                  </a:lnTo>
                  <a:lnTo>
                    <a:pt x="665" y="101"/>
                  </a:lnTo>
                  <a:lnTo>
                    <a:pt x="670" y="126"/>
                  </a:lnTo>
                  <a:lnTo>
                    <a:pt x="670" y="151"/>
                  </a:lnTo>
                  <a:lnTo>
                    <a:pt x="665" y="216"/>
                  </a:lnTo>
                  <a:lnTo>
                    <a:pt x="646" y="287"/>
                  </a:lnTo>
                  <a:lnTo>
                    <a:pt x="626" y="362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7" y="513"/>
                  </a:lnTo>
                  <a:lnTo>
                    <a:pt x="563" y="538"/>
                  </a:lnTo>
                  <a:lnTo>
                    <a:pt x="563" y="563"/>
                  </a:lnTo>
                  <a:lnTo>
                    <a:pt x="572" y="618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4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8"/>
                  </a:lnTo>
                  <a:lnTo>
                    <a:pt x="881" y="563"/>
                  </a:lnTo>
                  <a:lnTo>
                    <a:pt x="905" y="513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3"/>
                  </a:lnTo>
                  <a:lnTo>
                    <a:pt x="797" y="603"/>
                  </a:lnTo>
                  <a:lnTo>
                    <a:pt x="753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3"/>
                  </a:lnTo>
                  <a:lnTo>
                    <a:pt x="675" y="623"/>
                  </a:lnTo>
                  <a:lnTo>
                    <a:pt x="670" y="613"/>
                  </a:lnTo>
                  <a:lnTo>
                    <a:pt x="670" y="573"/>
                  </a:lnTo>
                  <a:lnTo>
                    <a:pt x="675" y="548"/>
                  </a:lnTo>
                  <a:lnTo>
                    <a:pt x="690" y="518"/>
                  </a:lnTo>
                  <a:lnTo>
                    <a:pt x="704" y="472"/>
                  </a:lnTo>
                  <a:lnTo>
                    <a:pt x="719" y="432"/>
                  </a:lnTo>
                  <a:lnTo>
                    <a:pt x="739" y="372"/>
                  </a:lnTo>
                  <a:lnTo>
                    <a:pt x="763" y="302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1"/>
                  </a:lnTo>
                  <a:lnTo>
                    <a:pt x="758" y="76"/>
                  </a:lnTo>
                  <a:lnTo>
                    <a:pt x="734" y="41"/>
                  </a:lnTo>
                  <a:lnTo>
                    <a:pt x="700" y="21"/>
                  </a:lnTo>
                  <a:lnTo>
                    <a:pt x="660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8" y="10"/>
                  </a:lnTo>
                  <a:lnTo>
                    <a:pt x="460" y="31"/>
                  </a:lnTo>
                  <a:lnTo>
                    <a:pt x="406" y="61"/>
                  </a:lnTo>
                  <a:lnTo>
                    <a:pt x="367" y="101"/>
                  </a:lnTo>
                  <a:lnTo>
                    <a:pt x="337" y="141"/>
                  </a:lnTo>
                  <a:lnTo>
                    <a:pt x="323" y="86"/>
                  </a:lnTo>
                  <a:lnTo>
                    <a:pt x="293" y="46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7" y="26"/>
                  </a:lnTo>
                  <a:lnTo>
                    <a:pt x="73" y="56"/>
                  </a:lnTo>
                  <a:lnTo>
                    <a:pt x="53" y="81"/>
                  </a:lnTo>
                  <a:lnTo>
                    <a:pt x="34" y="126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4" y="246"/>
                  </a:lnTo>
                  <a:lnTo>
                    <a:pt x="9" y="252"/>
                  </a:lnTo>
                  <a:lnTo>
                    <a:pt x="14" y="252"/>
                  </a:lnTo>
                  <a:lnTo>
                    <a:pt x="24" y="257"/>
                  </a:lnTo>
                  <a:lnTo>
                    <a:pt x="39" y="257"/>
                  </a:lnTo>
                  <a:lnTo>
                    <a:pt x="48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1"/>
                  </a:lnTo>
                  <a:lnTo>
                    <a:pt x="102" y="91"/>
                  </a:lnTo>
                  <a:lnTo>
                    <a:pt x="132" y="56"/>
                  </a:lnTo>
                  <a:lnTo>
                    <a:pt x="171" y="41"/>
                  </a:lnTo>
                  <a:lnTo>
                    <a:pt x="186" y="41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20" y="101"/>
                  </a:lnTo>
                  <a:lnTo>
                    <a:pt x="220" y="116"/>
                  </a:lnTo>
                  <a:lnTo>
                    <a:pt x="215" y="156"/>
                  </a:lnTo>
                  <a:lnTo>
                    <a:pt x="186" y="292"/>
                  </a:lnTo>
                  <a:lnTo>
                    <a:pt x="171" y="342"/>
                  </a:lnTo>
                  <a:lnTo>
                    <a:pt x="161" y="382"/>
                  </a:lnTo>
                  <a:lnTo>
                    <a:pt x="112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0" name="Freeform 62"/>
            <p:cNvSpPr>
              <a:spLocks noEditPoints="1"/>
            </p:cNvSpPr>
            <p:nvPr/>
          </p:nvSpPr>
          <p:spPr bwMode="auto">
            <a:xfrm>
              <a:off x="9623" y="6989"/>
              <a:ext cx="1107" cy="412"/>
            </a:xfrm>
            <a:custGeom>
              <a:avLst/>
              <a:gdLst/>
              <a:ahLst/>
              <a:cxnLst>
                <a:cxn ang="0">
                  <a:pos x="1053" y="75"/>
                </a:cxn>
                <a:cxn ang="0">
                  <a:pos x="1072" y="75"/>
                </a:cxn>
                <a:cxn ang="0">
                  <a:pos x="1102" y="60"/>
                </a:cxn>
                <a:cxn ang="0">
                  <a:pos x="1107" y="50"/>
                </a:cxn>
                <a:cxn ang="0">
                  <a:pos x="1107" y="20"/>
                </a:cxn>
                <a:cxn ang="0">
                  <a:pos x="1102" y="10"/>
                </a:cxn>
                <a:cxn ang="0">
                  <a:pos x="1082" y="0"/>
                </a:cxn>
                <a:cxn ang="0">
                  <a:pos x="30" y="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0" y="35"/>
                </a:cxn>
                <a:cxn ang="0">
                  <a:pos x="5" y="50"/>
                </a:cxn>
                <a:cxn ang="0">
                  <a:pos x="10" y="60"/>
                </a:cxn>
                <a:cxn ang="0">
                  <a:pos x="39" y="75"/>
                </a:cxn>
                <a:cxn ang="0">
                  <a:pos x="59" y="75"/>
                </a:cxn>
                <a:cxn ang="0">
                  <a:pos x="1053" y="75"/>
                </a:cxn>
                <a:cxn ang="0">
                  <a:pos x="1053" y="412"/>
                </a:cxn>
                <a:cxn ang="0">
                  <a:pos x="1082" y="412"/>
                </a:cxn>
                <a:cxn ang="0">
                  <a:pos x="1102" y="402"/>
                </a:cxn>
                <a:cxn ang="0">
                  <a:pos x="1107" y="391"/>
                </a:cxn>
                <a:cxn ang="0">
                  <a:pos x="1107" y="361"/>
                </a:cxn>
                <a:cxn ang="0">
                  <a:pos x="1102" y="351"/>
                </a:cxn>
                <a:cxn ang="0">
                  <a:pos x="1082" y="341"/>
                </a:cxn>
                <a:cxn ang="0">
                  <a:pos x="1072" y="341"/>
                </a:cxn>
                <a:cxn ang="0">
                  <a:pos x="1062" y="336"/>
                </a:cxn>
                <a:cxn ang="0">
                  <a:pos x="39" y="336"/>
                </a:cxn>
                <a:cxn ang="0">
                  <a:pos x="10" y="351"/>
                </a:cxn>
                <a:cxn ang="0">
                  <a:pos x="5" y="361"/>
                </a:cxn>
                <a:cxn ang="0">
                  <a:pos x="0" y="376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30" y="412"/>
                </a:cxn>
                <a:cxn ang="0">
                  <a:pos x="59" y="412"/>
                </a:cxn>
                <a:cxn ang="0">
                  <a:pos x="1053" y="412"/>
                </a:cxn>
              </a:cxnLst>
              <a:rect l="0" t="0" r="r" b="b"/>
              <a:pathLst>
                <a:path w="1107" h="412">
                  <a:moveTo>
                    <a:pt x="1053" y="75"/>
                  </a:moveTo>
                  <a:lnTo>
                    <a:pt x="1072" y="75"/>
                  </a:lnTo>
                  <a:lnTo>
                    <a:pt x="1102" y="60"/>
                  </a:lnTo>
                  <a:lnTo>
                    <a:pt x="1107" y="50"/>
                  </a:lnTo>
                  <a:lnTo>
                    <a:pt x="1107" y="20"/>
                  </a:lnTo>
                  <a:lnTo>
                    <a:pt x="1102" y="10"/>
                  </a:lnTo>
                  <a:lnTo>
                    <a:pt x="1082" y="0"/>
                  </a:lnTo>
                  <a:lnTo>
                    <a:pt x="30" y="0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0" y="35"/>
                  </a:lnTo>
                  <a:lnTo>
                    <a:pt x="5" y="50"/>
                  </a:lnTo>
                  <a:lnTo>
                    <a:pt x="10" y="60"/>
                  </a:lnTo>
                  <a:lnTo>
                    <a:pt x="39" y="75"/>
                  </a:lnTo>
                  <a:lnTo>
                    <a:pt x="59" y="75"/>
                  </a:lnTo>
                  <a:lnTo>
                    <a:pt x="1053" y="75"/>
                  </a:lnTo>
                  <a:close/>
                  <a:moveTo>
                    <a:pt x="1053" y="412"/>
                  </a:moveTo>
                  <a:lnTo>
                    <a:pt x="1082" y="412"/>
                  </a:lnTo>
                  <a:lnTo>
                    <a:pt x="1102" y="402"/>
                  </a:lnTo>
                  <a:lnTo>
                    <a:pt x="1107" y="391"/>
                  </a:lnTo>
                  <a:lnTo>
                    <a:pt x="1107" y="361"/>
                  </a:lnTo>
                  <a:lnTo>
                    <a:pt x="1102" y="351"/>
                  </a:lnTo>
                  <a:lnTo>
                    <a:pt x="1082" y="341"/>
                  </a:lnTo>
                  <a:lnTo>
                    <a:pt x="1072" y="341"/>
                  </a:lnTo>
                  <a:lnTo>
                    <a:pt x="1062" y="336"/>
                  </a:lnTo>
                  <a:lnTo>
                    <a:pt x="39" y="336"/>
                  </a:lnTo>
                  <a:lnTo>
                    <a:pt x="10" y="351"/>
                  </a:lnTo>
                  <a:lnTo>
                    <a:pt x="5" y="361"/>
                  </a:lnTo>
                  <a:lnTo>
                    <a:pt x="0" y="376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30" y="412"/>
                  </a:lnTo>
                  <a:lnTo>
                    <a:pt x="59" y="412"/>
                  </a:lnTo>
                  <a:lnTo>
                    <a:pt x="1053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1" name="Freeform 63"/>
            <p:cNvSpPr>
              <a:spLocks noEditPoints="1"/>
            </p:cNvSpPr>
            <p:nvPr/>
          </p:nvSpPr>
          <p:spPr bwMode="auto">
            <a:xfrm>
              <a:off x="10916" y="6557"/>
              <a:ext cx="695" cy="1054"/>
            </a:xfrm>
            <a:custGeom>
              <a:avLst/>
              <a:gdLst/>
              <a:ahLst/>
              <a:cxnLst>
                <a:cxn ang="0">
                  <a:pos x="690" y="412"/>
                </a:cxn>
                <a:cxn ang="0">
                  <a:pos x="651" y="216"/>
                </a:cxn>
                <a:cxn ang="0">
                  <a:pos x="563" y="85"/>
                </a:cxn>
                <a:cxn ang="0">
                  <a:pos x="435" y="10"/>
                </a:cxn>
                <a:cxn ang="0">
                  <a:pos x="259" y="10"/>
                </a:cxn>
                <a:cxn ang="0">
                  <a:pos x="132" y="80"/>
                </a:cxn>
                <a:cxn ang="0">
                  <a:pos x="58" y="191"/>
                </a:cxn>
                <a:cxn ang="0">
                  <a:pos x="14" y="326"/>
                </a:cxn>
                <a:cxn ang="0">
                  <a:pos x="0" y="447"/>
                </a:cxn>
                <a:cxn ang="0">
                  <a:pos x="4" y="678"/>
                </a:cxn>
                <a:cxn ang="0">
                  <a:pos x="34" y="803"/>
                </a:cxn>
                <a:cxn ang="0">
                  <a:pos x="88" y="924"/>
                </a:cxn>
                <a:cxn ang="0">
                  <a:pos x="190" y="1019"/>
                </a:cxn>
                <a:cxn ang="0">
                  <a:pos x="347" y="1054"/>
                </a:cxn>
                <a:cxn ang="0">
                  <a:pos x="504" y="1019"/>
                </a:cxn>
                <a:cxn ang="0">
                  <a:pos x="607" y="924"/>
                </a:cxn>
                <a:cxn ang="0">
                  <a:pos x="665" y="803"/>
                </a:cxn>
                <a:cxn ang="0">
                  <a:pos x="690" y="678"/>
                </a:cxn>
                <a:cxn ang="0">
                  <a:pos x="695" y="532"/>
                </a:cxn>
                <a:cxn ang="0">
                  <a:pos x="303" y="1009"/>
                </a:cxn>
                <a:cxn ang="0">
                  <a:pos x="220" y="959"/>
                </a:cxn>
                <a:cxn ang="0">
                  <a:pos x="156" y="844"/>
                </a:cxn>
                <a:cxn ang="0">
                  <a:pos x="137" y="628"/>
                </a:cxn>
                <a:cxn ang="0">
                  <a:pos x="142" y="291"/>
                </a:cxn>
                <a:cxn ang="0">
                  <a:pos x="186" y="136"/>
                </a:cxn>
                <a:cxn ang="0">
                  <a:pos x="264" y="65"/>
                </a:cxn>
                <a:cxn ang="0">
                  <a:pos x="347" y="45"/>
                </a:cxn>
                <a:cxn ang="0">
                  <a:pos x="460" y="80"/>
                </a:cxn>
                <a:cxn ang="0">
                  <a:pos x="533" y="186"/>
                </a:cxn>
                <a:cxn ang="0">
                  <a:pos x="558" y="387"/>
                </a:cxn>
                <a:cxn ang="0">
                  <a:pos x="563" y="628"/>
                </a:cxn>
                <a:cxn ang="0">
                  <a:pos x="543" y="839"/>
                </a:cxn>
                <a:cxn ang="0">
                  <a:pos x="489" y="944"/>
                </a:cxn>
                <a:cxn ang="0">
                  <a:pos x="421" y="999"/>
                </a:cxn>
                <a:cxn ang="0">
                  <a:pos x="347" y="1014"/>
                </a:cxn>
              </a:cxnLst>
              <a:rect l="0" t="0" r="r" b="b"/>
              <a:pathLst>
                <a:path w="695" h="1054">
                  <a:moveTo>
                    <a:pt x="695" y="532"/>
                  </a:moveTo>
                  <a:lnTo>
                    <a:pt x="690" y="412"/>
                  </a:lnTo>
                  <a:lnTo>
                    <a:pt x="680" y="311"/>
                  </a:lnTo>
                  <a:lnTo>
                    <a:pt x="651" y="216"/>
                  </a:lnTo>
                  <a:lnTo>
                    <a:pt x="607" y="136"/>
                  </a:lnTo>
                  <a:lnTo>
                    <a:pt x="563" y="85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47" y="0"/>
                  </a:lnTo>
                  <a:lnTo>
                    <a:pt x="259" y="10"/>
                  </a:lnTo>
                  <a:lnTo>
                    <a:pt x="190" y="40"/>
                  </a:lnTo>
                  <a:lnTo>
                    <a:pt x="132" y="80"/>
                  </a:lnTo>
                  <a:lnTo>
                    <a:pt x="88" y="131"/>
                  </a:lnTo>
                  <a:lnTo>
                    <a:pt x="58" y="191"/>
                  </a:lnTo>
                  <a:lnTo>
                    <a:pt x="34" y="256"/>
                  </a:lnTo>
                  <a:lnTo>
                    <a:pt x="14" y="326"/>
                  </a:lnTo>
                  <a:lnTo>
                    <a:pt x="4" y="387"/>
                  </a:lnTo>
                  <a:lnTo>
                    <a:pt x="0" y="447"/>
                  </a:lnTo>
                  <a:lnTo>
                    <a:pt x="0" y="618"/>
                  </a:lnTo>
                  <a:lnTo>
                    <a:pt x="4" y="678"/>
                  </a:lnTo>
                  <a:lnTo>
                    <a:pt x="14" y="738"/>
                  </a:lnTo>
                  <a:lnTo>
                    <a:pt x="34" y="803"/>
                  </a:lnTo>
                  <a:lnTo>
                    <a:pt x="58" y="869"/>
                  </a:lnTo>
                  <a:lnTo>
                    <a:pt x="88" y="924"/>
                  </a:lnTo>
                  <a:lnTo>
                    <a:pt x="132" y="979"/>
                  </a:lnTo>
                  <a:lnTo>
                    <a:pt x="190" y="1019"/>
                  </a:lnTo>
                  <a:lnTo>
                    <a:pt x="264" y="1044"/>
                  </a:lnTo>
                  <a:lnTo>
                    <a:pt x="347" y="1054"/>
                  </a:lnTo>
                  <a:lnTo>
                    <a:pt x="435" y="1044"/>
                  </a:lnTo>
                  <a:lnTo>
                    <a:pt x="504" y="1019"/>
                  </a:lnTo>
                  <a:lnTo>
                    <a:pt x="563" y="979"/>
                  </a:lnTo>
                  <a:lnTo>
                    <a:pt x="607" y="924"/>
                  </a:lnTo>
                  <a:lnTo>
                    <a:pt x="641" y="869"/>
                  </a:lnTo>
                  <a:lnTo>
                    <a:pt x="665" y="803"/>
                  </a:lnTo>
                  <a:lnTo>
                    <a:pt x="680" y="738"/>
                  </a:lnTo>
                  <a:lnTo>
                    <a:pt x="690" y="678"/>
                  </a:lnTo>
                  <a:lnTo>
                    <a:pt x="695" y="618"/>
                  </a:lnTo>
                  <a:lnTo>
                    <a:pt x="695" y="532"/>
                  </a:lnTo>
                  <a:close/>
                  <a:moveTo>
                    <a:pt x="347" y="1014"/>
                  </a:moveTo>
                  <a:lnTo>
                    <a:pt x="303" y="1009"/>
                  </a:lnTo>
                  <a:lnTo>
                    <a:pt x="259" y="989"/>
                  </a:lnTo>
                  <a:lnTo>
                    <a:pt x="220" y="959"/>
                  </a:lnTo>
                  <a:lnTo>
                    <a:pt x="181" y="909"/>
                  </a:lnTo>
                  <a:lnTo>
                    <a:pt x="156" y="844"/>
                  </a:lnTo>
                  <a:lnTo>
                    <a:pt x="142" y="743"/>
                  </a:lnTo>
                  <a:lnTo>
                    <a:pt x="137" y="628"/>
                  </a:lnTo>
                  <a:lnTo>
                    <a:pt x="137" y="402"/>
                  </a:lnTo>
                  <a:lnTo>
                    <a:pt x="142" y="291"/>
                  </a:lnTo>
                  <a:lnTo>
                    <a:pt x="161" y="201"/>
                  </a:lnTo>
                  <a:lnTo>
                    <a:pt x="186" y="136"/>
                  </a:lnTo>
                  <a:lnTo>
                    <a:pt x="220" y="90"/>
                  </a:lnTo>
                  <a:lnTo>
                    <a:pt x="264" y="65"/>
                  </a:lnTo>
                  <a:lnTo>
                    <a:pt x="308" y="50"/>
                  </a:lnTo>
                  <a:lnTo>
                    <a:pt x="347" y="45"/>
                  </a:lnTo>
                  <a:lnTo>
                    <a:pt x="406" y="55"/>
                  </a:lnTo>
                  <a:lnTo>
                    <a:pt x="460" y="80"/>
                  </a:lnTo>
                  <a:lnTo>
                    <a:pt x="504" y="125"/>
                  </a:lnTo>
                  <a:lnTo>
                    <a:pt x="533" y="186"/>
                  </a:lnTo>
                  <a:lnTo>
                    <a:pt x="553" y="276"/>
                  </a:lnTo>
                  <a:lnTo>
                    <a:pt x="558" y="387"/>
                  </a:lnTo>
                  <a:lnTo>
                    <a:pt x="563" y="512"/>
                  </a:lnTo>
                  <a:lnTo>
                    <a:pt x="563" y="628"/>
                  </a:lnTo>
                  <a:lnTo>
                    <a:pt x="553" y="738"/>
                  </a:lnTo>
                  <a:lnTo>
                    <a:pt x="543" y="839"/>
                  </a:lnTo>
                  <a:lnTo>
                    <a:pt x="523" y="899"/>
                  </a:lnTo>
                  <a:lnTo>
                    <a:pt x="489" y="944"/>
                  </a:lnTo>
                  <a:lnTo>
                    <a:pt x="455" y="979"/>
                  </a:lnTo>
                  <a:lnTo>
                    <a:pt x="421" y="999"/>
                  </a:lnTo>
                  <a:lnTo>
                    <a:pt x="381" y="1009"/>
                  </a:lnTo>
                  <a:lnTo>
                    <a:pt x="347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2" name="Freeform 64"/>
            <p:cNvSpPr>
              <a:spLocks noEditPoints="1"/>
            </p:cNvSpPr>
            <p:nvPr/>
          </p:nvSpPr>
          <p:spPr bwMode="auto">
            <a:xfrm>
              <a:off x="12139" y="4036"/>
              <a:ext cx="980" cy="999"/>
            </a:xfrm>
            <a:custGeom>
              <a:avLst/>
              <a:gdLst/>
              <a:ahLst/>
              <a:cxnLst>
                <a:cxn ang="0">
                  <a:pos x="681" y="86"/>
                </a:cxn>
                <a:cxn ang="0">
                  <a:pos x="583" y="10"/>
                </a:cxn>
                <a:cxn ang="0">
                  <a:pos x="421" y="15"/>
                </a:cxn>
                <a:cxn ang="0">
                  <a:pos x="240" y="121"/>
                </a:cxn>
                <a:cxn ang="0">
                  <a:pos x="93" y="301"/>
                </a:cxn>
                <a:cxn ang="0">
                  <a:pos x="10" y="527"/>
                </a:cxn>
                <a:cxn ang="0">
                  <a:pos x="10" y="743"/>
                </a:cxn>
                <a:cxn ang="0">
                  <a:pos x="79" y="899"/>
                </a:cxn>
                <a:cxn ang="0">
                  <a:pos x="206" y="984"/>
                </a:cxn>
                <a:cxn ang="0">
                  <a:pos x="309" y="999"/>
                </a:cxn>
                <a:cxn ang="0">
                  <a:pos x="392" y="974"/>
                </a:cxn>
                <a:cxn ang="0">
                  <a:pos x="500" y="899"/>
                </a:cxn>
                <a:cxn ang="0">
                  <a:pos x="588" y="899"/>
                </a:cxn>
                <a:cxn ang="0">
                  <a:pos x="686" y="984"/>
                </a:cxn>
                <a:cxn ang="0">
                  <a:pos x="808" y="989"/>
                </a:cxn>
                <a:cxn ang="0">
                  <a:pos x="887" y="924"/>
                </a:cxn>
                <a:cxn ang="0">
                  <a:pos x="955" y="768"/>
                </a:cxn>
                <a:cxn ang="0">
                  <a:pos x="980" y="678"/>
                </a:cxn>
                <a:cxn ang="0">
                  <a:pos x="975" y="643"/>
                </a:cxn>
                <a:cxn ang="0">
                  <a:pos x="945" y="638"/>
                </a:cxn>
                <a:cxn ang="0">
                  <a:pos x="931" y="648"/>
                </a:cxn>
                <a:cxn ang="0">
                  <a:pos x="926" y="678"/>
                </a:cxn>
                <a:cxn ang="0">
                  <a:pos x="887" y="814"/>
                </a:cxn>
                <a:cxn ang="0">
                  <a:pos x="838" y="909"/>
                </a:cxn>
                <a:cxn ang="0">
                  <a:pos x="764" y="949"/>
                </a:cxn>
                <a:cxn ang="0">
                  <a:pos x="715" y="929"/>
                </a:cxn>
                <a:cxn ang="0">
                  <a:pos x="701" y="874"/>
                </a:cxn>
                <a:cxn ang="0">
                  <a:pos x="696" y="819"/>
                </a:cxn>
                <a:cxn ang="0">
                  <a:pos x="710" y="743"/>
                </a:cxn>
                <a:cxn ang="0">
                  <a:pos x="740" y="628"/>
                </a:cxn>
                <a:cxn ang="0">
                  <a:pos x="759" y="542"/>
                </a:cxn>
                <a:cxn ang="0">
                  <a:pos x="794" y="412"/>
                </a:cxn>
                <a:cxn ang="0">
                  <a:pos x="818" y="301"/>
                </a:cxn>
                <a:cxn ang="0">
                  <a:pos x="852" y="181"/>
                </a:cxn>
                <a:cxn ang="0">
                  <a:pos x="862" y="141"/>
                </a:cxn>
                <a:cxn ang="0">
                  <a:pos x="867" y="111"/>
                </a:cxn>
                <a:cxn ang="0">
                  <a:pos x="862" y="86"/>
                </a:cxn>
                <a:cxn ang="0">
                  <a:pos x="842" y="55"/>
                </a:cxn>
                <a:cxn ang="0">
                  <a:pos x="769" y="55"/>
                </a:cxn>
                <a:cxn ang="0">
                  <a:pos x="720" y="106"/>
                </a:cxn>
                <a:cxn ang="0">
                  <a:pos x="573" y="713"/>
                </a:cxn>
                <a:cxn ang="0">
                  <a:pos x="549" y="768"/>
                </a:cxn>
                <a:cxn ang="0">
                  <a:pos x="461" y="869"/>
                </a:cxn>
                <a:cxn ang="0">
                  <a:pos x="338" y="944"/>
                </a:cxn>
                <a:cxn ang="0">
                  <a:pos x="240" y="939"/>
                </a:cxn>
                <a:cxn ang="0">
                  <a:pos x="182" y="879"/>
                </a:cxn>
                <a:cxn ang="0">
                  <a:pos x="152" y="789"/>
                </a:cxn>
                <a:cxn ang="0">
                  <a:pos x="157" y="678"/>
                </a:cxn>
                <a:cxn ang="0">
                  <a:pos x="191" y="497"/>
                </a:cxn>
                <a:cxn ang="0">
                  <a:pos x="240" y="327"/>
                </a:cxn>
                <a:cxn ang="0">
                  <a:pos x="324" y="171"/>
                </a:cxn>
                <a:cxn ang="0">
                  <a:pos x="451" y="65"/>
                </a:cxn>
                <a:cxn ang="0">
                  <a:pos x="573" y="60"/>
                </a:cxn>
                <a:cxn ang="0">
                  <a:pos x="642" y="121"/>
                </a:cxn>
                <a:cxn ang="0">
                  <a:pos x="676" y="201"/>
                </a:cxn>
                <a:cxn ang="0">
                  <a:pos x="686" y="256"/>
                </a:cxn>
                <a:cxn ang="0">
                  <a:pos x="681" y="281"/>
                </a:cxn>
              </a:cxnLst>
              <a:rect l="0" t="0" r="r" b="b"/>
              <a:pathLst>
                <a:path w="980" h="999">
                  <a:moveTo>
                    <a:pt x="715" y="141"/>
                  </a:moveTo>
                  <a:lnTo>
                    <a:pt x="681" y="86"/>
                  </a:lnTo>
                  <a:lnTo>
                    <a:pt x="637" y="40"/>
                  </a:lnTo>
                  <a:lnTo>
                    <a:pt x="583" y="10"/>
                  </a:lnTo>
                  <a:lnTo>
                    <a:pt x="514" y="0"/>
                  </a:lnTo>
                  <a:lnTo>
                    <a:pt x="421" y="15"/>
                  </a:lnTo>
                  <a:lnTo>
                    <a:pt x="328" y="55"/>
                  </a:lnTo>
                  <a:lnTo>
                    <a:pt x="240" y="121"/>
                  </a:lnTo>
                  <a:lnTo>
                    <a:pt x="162" y="201"/>
                  </a:lnTo>
                  <a:lnTo>
                    <a:pt x="93" y="301"/>
                  </a:lnTo>
                  <a:lnTo>
                    <a:pt x="45" y="412"/>
                  </a:lnTo>
                  <a:lnTo>
                    <a:pt x="10" y="527"/>
                  </a:lnTo>
                  <a:lnTo>
                    <a:pt x="0" y="648"/>
                  </a:lnTo>
                  <a:lnTo>
                    <a:pt x="10" y="743"/>
                  </a:lnTo>
                  <a:lnTo>
                    <a:pt x="35" y="829"/>
                  </a:lnTo>
                  <a:lnTo>
                    <a:pt x="79" y="899"/>
                  </a:lnTo>
                  <a:lnTo>
                    <a:pt x="138" y="954"/>
                  </a:lnTo>
                  <a:lnTo>
                    <a:pt x="206" y="984"/>
                  </a:lnTo>
                  <a:lnTo>
                    <a:pt x="284" y="999"/>
                  </a:lnTo>
                  <a:lnTo>
                    <a:pt x="309" y="999"/>
                  </a:lnTo>
                  <a:lnTo>
                    <a:pt x="348" y="989"/>
                  </a:lnTo>
                  <a:lnTo>
                    <a:pt x="392" y="974"/>
                  </a:lnTo>
                  <a:lnTo>
                    <a:pt x="441" y="944"/>
                  </a:lnTo>
                  <a:lnTo>
                    <a:pt x="500" y="899"/>
                  </a:lnTo>
                  <a:lnTo>
                    <a:pt x="563" y="834"/>
                  </a:lnTo>
                  <a:lnTo>
                    <a:pt x="588" y="899"/>
                  </a:lnTo>
                  <a:lnTo>
                    <a:pt x="627" y="949"/>
                  </a:lnTo>
                  <a:lnTo>
                    <a:pt x="686" y="984"/>
                  </a:lnTo>
                  <a:lnTo>
                    <a:pt x="759" y="999"/>
                  </a:lnTo>
                  <a:lnTo>
                    <a:pt x="808" y="989"/>
                  </a:lnTo>
                  <a:lnTo>
                    <a:pt x="852" y="964"/>
                  </a:lnTo>
                  <a:lnTo>
                    <a:pt x="887" y="924"/>
                  </a:lnTo>
                  <a:lnTo>
                    <a:pt x="916" y="879"/>
                  </a:lnTo>
                  <a:lnTo>
                    <a:pt x="955" y="768"/>
                  </a:lnTo>
                  <a:lnTo>
                    <a:pt x="970" y="713"/>
                  </a:lnTo>
                  <a:lnTo>
                    <a:pt x="980" y="678"/>
                  </a:lnTo>
                  <a:lnTo>
                    <a:pt x="980" y="648"/>
                  </a:lnTo>
                  <a:lnTo>
                    <a:pt x="975" y="643"/>
                  </a:lnTo>
                  <a:lnTo>
                    <a:pt x="965" y="638"/>
                  </a:lnTo>
                  <a:lnTo>
                    <a:pt x="945" y="638"/>
                  </a:lnTo>
                  <a:lnTo>
                    <a:pt x="936" y="643"/>
                  </a:lnTo>
                  <a:lnTo>
                    <a:pt x="931" y="648"/>
                  </a:lnTo>
                  <a:lnTo>
                    <a:pt x="931" y="663"/>
                  </a:lnTo>
                  <a:lnTo>
                    <a:pt x="926" y="678"/>
                  </a:lnTo>
                  <a:lnTo>
                    <a:pt x="906" y="748"/>
                  </a:lnTo>
                  <a:lnTo>
                    <a:pt x="887" y="814"/>
                  </a:lnTo>
                  <a:lnTo>
                    <a:pt x="862" y="869"/>
                  </a:lnTo>
                  <a:lnTo>
                    <a:pt x="838" y="909"/>
                  </a:lnTo>
                  <a:lnTo>
                    <a:pt x="803" y="939"/>
                  </a:lnTo>
                  <a:lnTo>
                    <a:pt x="764" y="949"/>
                  </a:lnTo>
                  <a:lnTo>
                    <a:pt x="735" y="944"/>
                  </a:lnTo>
                  <a:lnTo>
                    <a:pt x="715" y="929"/>
                  </a:lnTo>
                  <a:lnTo>
                    <a:pt x="705" y="904"/>
                  </a:lnTo>
                  <a:lnTo>
                    <a:pt x="701" y="874"/>
                  </a:lnTo>
                  <a:lnTo>
                    <a:pt x="696" y="849"/>
                  </a:lnTo>
                  <a:lnTo>
                    <a:pt x="696" y="819"/>
                  </a:lnTo>
                  <a:lnTo>
                    <a:pt x="701" y="784"/>
                  </a:lnTo>
                  <a:lnTo>
                    <a:pt x="710" y="743"/>
                  </a:lnTo>
                  <a:lnTo>
                    <a:pt x="725" y="688"/>
                  </a:lnTo>
                  <a:lnTo>
                    <a:pt x="740" y="628"/>
                  </a:lnTo>
                  <a:lnTo>
                    <a:pt x="749" y="583"/>
                  </a:lnTo>
                  <a:lnTo>
                    <a:pt x="759" y="542"/>
                  </a:lnTo>
                  <a:lnTo>
                    <a:pt x="774" y="487"/>
                  </a:lnTo>
                  <a:lnTo>
                    <a:pt x="794" y="412"/>
                  </a:lnTo>
                  <a:lnTo>
                    <a:pt x="808" y="357"/>
                  </a:lnTo>
                  <a:lnTo>
                    <a:pt x="818" y="301"/>
                  </a:lnTo>
                  <a:lnTo>
                    <a:pt x="833" y="246"/>
                  </a:lnTo>
                  <a:lnTo>
                    <a:pt x="852" y="181"/>
                  </a:lnTo>
                  <a:lnTo>
                    <a:pt x="857" y="156"/>
                  </a:lnTo>
                  <a:lnTo>
                    <a:pt x="862" y="141"/>
                  </a:lnTo>
                  <a:lnTo>
                    <a:pt x="862" y="121"/>
                  </a:lnTo>
                  <a:lnTo>
                    <a:pt x="867" y="111"/>
                  </a:lnTo>
                  <a:lnTo>
                    <a:pt x="867" y="106"/>
                  </a:lnTo>
                  <a:lnTo>
                    <a:pt x="862" y="86"/>
                  </a:lnTo>
                  <a:lnTo>
                    <a:pt x="852" y="65"/>
                  </a:lnTo>
                  <a:lnTo>
                    <a:pt x="842" y="55"/>
                  </a:lnTo>
                  <a:lnTo>
                    <a:pt x="803" y="45"/>
                  </a:lnTo>
                  <a:lnTo>
                    <a:pt x="769" y="55"/>
                  </a:lnTo>
                  <a:lnTo>
                    <a:pt x="740" y="75"/>
                  </a:lnTo>
                  <a:lnTo>
                    <a:pt x="720" y="106"/>
                  </a:lnTo>
                  <a:lnTo>
                    <a:pt x="715" y="141"/>
                  </a:lnTo>
                  <a:close/>
                  <a:moveTo>
                    <a:pt x="573" y="713"/>
                  </a:moveTo>
                  <a:lnTo>
                    <a:pt x="568" y="738"/>
                  </a:lnTo>
                  <a:lnTo>
                    <a:pt x="549" y="768"/>
                  </a:lnTo>
                  <a:lnTo>
                    <a:pt x="529" y="794"/>
                  </a:lnTo>
                  <a:lnTo>
                    <a:pt x="461" y="869"/>
                  </a:lnTo>
                  <a:lnTo>
                    <a:pt x="397" y="919"/>
                  </a:lnTo>
                  <a:lnTo>
                    <a:pt x="338" y="944"/>
                  </a:lnTo>
                  <a:lnTo>
                    <a:pt x="289" y="949"/>
                  </a:lnTo>
                  <a:lnTo>
                    <a:pt x="240" y="939"/>
                  </a:lnTo>
                  <a:lnTo>
                    <a:pt x="206" y="914"/>
                  </a:lnTo>
                  <a:lnTo>
                    <a:pt x="182" y="879"/>
                  </a:lnTo>
                  <a:lnTo>
                    <a:pt x="162" y="834"/>
                  </a:lnTo>
                  <a:lnTo>
                    <a:pt x="152" y="789"/>
                  </a:lnTo>
                  <a:lnTo>
                    <a:pt x="152" y="743"/>
                  </a:lnTo>
                  <a:lnTo>
                    <a:pt x="157" y="678"/>
                  </a:lnTo>
                  <a:lnTo>
                    <a:pt x="172" y="593"/>
                  </a:lnTo>
                  <a:lnTo>
                    <a:pt x="191" y="497"/>
                  </a:lnTo>
                  <a:lnTo>
                    <a:pt x="216" y="407"/>
                  </a:lnTo>
                  <a:lnTo>
                    <a:pt x="240" y="327"/>
                  </a:lnTo>
                  <a:lnTo>
                    <a:pt x="270" y="261"/>
                  </a:lnTo>
                  <a:lnTo>
                    <a:pt x="324" y="171"/>
                  </a:lnTo>
                  <a:lnTo>
                    <a:pt x="387" y="106"/>
                  </a:lnTo>
                  <a:lnTo>
                    <a:pt x="451" y="65"/>
                  </a:lnTo>
                  <a:lnTo>
                    <a:pt x="519" y="50"/>
                  </a:lnTo>
                  <a:lnTo>
                    <a:pt x="573" y="60"/>
                  </a:lnTo>
                  <a:lnTo>
                    <a:pt x="612" y="86"/>
                  </a:lnTo>
                  <a:lnTo>
                    <a:pt x="642" y="121"/>
                  </a:lnTo>
                  <a:lnTo>
                    <a:pt x="666" y="161"/>
                  </a:lnTo>
                  <a:lnTo>
                    <a:pt x="676" y="201"/>
                  </a:lnTo>
                  <a:lnTo>
                    <a:pt x="686" y="231"/>
                  </a:lnTo>
                  <a:lnTo>
                    <a:pt x="686" y="256"/>
                  </a:lnTo>
                  <a:lnTo>
                    <a:pt x="681" y="271"/>
                  </a:lnTo>
                  <a:lnTo>
                    <a:pt x="681" y="281"/>
                  </a:lnTo>
                  <a:lnTo>
                    <a:pt x="573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13256" y="4649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2" y="617"/>
                </a:cxn>
                <a:cxn ang="0">
                  <a:pos x="98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7"/>
                </a:cxn>
                <a:cxn ang="0">
                  <a:pos x="244" y="522"/>
                </a:cxn>
                <a:cxn ang="0">
                  <a:pos x="269" y="427"/>
                </a:cxn>
                <a:cxn ang="0">
                  <a:pos x="303" y="281"/>
                </a:cxn>
                <a:cxn ang="0">
                  <a:pos x="357" y="186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6" y="50"/>
                </a:cxn>
                <a:cxn ang="0">
                  <a:pos x="665" y="100"/>
                </a:cxn>
                <a:cxn ang="0">
                  <a:pos x="670" y="150"/>
                </a:cxn>
                <a:cxn ang="0">
                  <a:pos x="646" y="286"/>
                </a:cxn>
                <a:cxn ang="0">
                  <a:pos x="602" y="427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8"/>
                </a:cxn>
                <a:cxn ang="0">
                  <a:pos x="705" y="693"/>
                </a:cxn>
                <a:cxn ang="0">
                  <a:pos x="812" y="653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8"/>
                </a:cxn>
                <a:cxn ang="0">
                  <a:pos x="695" y="648"/>
                </a:cxn>
                <a:cxn ang="0">
                  <a:pos x="675" y="632"/>
                </a:cxn>
                <a:cxn ang="0">
                  <a:pos x="670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3" y="80"/>
                </a:cxn>
                <a:cxn ang="0">
                  <a:pos x="14" y="176"/>
                </a:cxn>
                <a:cxn ang="0">
                  <a:pos x="5" y="246"/>
                </a:cxn>
                <a:cxn ang="0">
                  <a:pos x="14" y="251"/>
                </a:cxn>
                <a:cxn ang="0">
                  <a:pos x="39" y="256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7" y="607"/>
                  </a:lnTo>
                  <a:lnTo>
                    <a:pt x="102" y="617"/>
                  </a:lnTo>
                  <a:lnTo>
                    <a:pt x="102" y="638"/>
                  </a:lnTo>
                  <a:lnTo>
                    <a:pt x="98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4" y="522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6"/>
                  </a:lnTo>
                  <a:lnTo>
                    <a:pt x="386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6" y="50"/>
                  </a:lnTo>
                  <a:lnTo>
                    <a:pt x="651" y="70"/>
                  </a:lnTo>
                  <a:lnTo>
                    <a:pt x="665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5" y="216"/>
                  </a:lnTo>
                  <a:lnTo>
                    <a:pt x="646" y="286"/>
                  </a:lnTo>
                  <a:lnTo>
                    <a:pt x="626" y="361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2" y="617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5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7"/>
                  </a:lnTo>
                  <a:lnTo>
                    <a:pt x="881" y="562"/>
                  </a:lnTo>
                  <a:lnTo>
                    <a:pt x="905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0" y="612"/>
                  </a:lnTo>
                  <a:lnTo>
                    <a:pt x="670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19" y="432"/>
                  </a:lnTo>
                  <a:lnTo>
                    <a:pt x="739" y="371"/>
                  </a:lnTo>
                  <a:lnTo>
                    <a:pt x="763" y="301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0"/>
                  </a:lnTo>
                  <a:lnTo>
                    <a:pt x="758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7" y="140"/>
                  </a:lnTo>
                  <a:lnTo>
                    <a:pt x="323" y="85"/>
                  </a:lnTo>
                  <a:lnTo>
                    <a:pt x="293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3" y="80"/>
                  </a:lnTo>
                  <a:lnTo>
                    <a:pt x="34" y="125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9" y="251"/>
                  </a:lnTo>
                  <a:lnTo>
                    <a:pt x="14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0"/>
                  </a:lnTo>
                  <a:lnTo>
                    <a:pt x="102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14416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9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4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5" y="10"/>
                </a:cxn>
                <a:cxn ang="0">
                  <a:pos x="333" y="15"/>
                </a:cxn>
                <a:cxn ang="0">
                  <a:pos x="157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52"/>
                </a:cxn>
                <a:cxn ang="0">
                  <a:pos x="196" y="176"/>
                </a:cxn>
                <a:cxn ang="0">
                  <a:pos x="328" y="65"/>
                </a:cxn>
                <a:cxn ang="0">
                  <a:pos x="431" y="50"/>
                </a:cxn>
                <a:cxn ang="0">
                  <a:pos x="499" y="101"/>
                </a:cxn>
                <a:cxn ang="0">
                  <a:pos x="519" y="236"/>
                </a:cxn>
                <a:cxn ang="0">
                  <a:pos x="470" y="462"/>
                </a:cxn>
                <a:cxn ang="0">
                  <a:pos x="382" y="799"/>
                </a:cxn>
                <a:cxn ang="0">
                  <a:pos x="254" y="939"/>
                </a:cxn>
                <a:cxn ang="0">
                  <a:pos x="142" y="939"/>
                </a:cxn>
                <a:cxn ang="0">
                  <a:pos x="166" y="879"/>
                </a:cxn>
                <a:cxn ang="0">
                  <a:pos x="186" y="763"/>
                </a:cxn>
                <a:cxn ang="0">
                  <a:pos x="117" y="723"/>
                </a:cxn>
                <a:cxn ang="0">
                  <a:pos x="10" y="804"/>
                </a:cxn>
                <a:cxn ang="0">
                  <a:pos x="29" y="934"/>
                </a:cxn>
                <a:cxn ang="0">
                  <a:pos x="152" y="994"/>
                </a:cxn>
                <a:cxn ang="0">
                  <a:pos x="318" y="959"/>
                </a:cxn>
                <a:cxn ang="0">
                  <a:pos x="426" y="834"/>
                </a:cxn>
                <a:cxn ang="0">
                  <a:pos x="529" y="964"/>
                </a:cxn>
                <a:cxn ang="0">
                  <a:pos x="734" y="984"/>
                </a:cxn>
                <a:cxn ang="0">
                  <a:pos x="910" y="849"/>
                </a:cxn>
                <a:cxn ang="0">
                  <a:pos x="994" y="688"/>
                </a:cxn>
                <a:cxn ang="0">
                  <a:pos x="989" y="638"/>
                </a:cxn>
                <a:cxn ang="0">
                  <a:pos x="945" y="663"/>
                </a:cxn>
                <a:cxn ang="0">
                  <a:pos x="827" y="874"/>
                </a:cxn>
                <a:cxn ang="0">
                  <a:pos x="695" y="944"/>
                </a:cxn>
                <a:cxn ang="0">
                  <a:pos x="582" y="919"/>
                </a:cxn>
                <a:cxn ang="0">
                  <a:pos x="543" y="804"/>
                </a:cxn>
                <a:cxn ang="0">
                  <a:pos x="582" y="613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9" y="91"/>
                  </a:lnTo>
                  <a:lnTo>
                    <a:pt x="808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1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50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4" y="30"/>
                  </a:lnTo>
                  <a:lnTo>
                    <a:pt x="950" y="15"/>
                  </a:lnTo>
                  <a:lnTo>
                    <a:pt x="906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6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3" y="60"/>
                  </a:lnTo>
                  <a:lnTo>
                    <a:pt x="529" y="30"/>
                  </a:lnTo>
                  <a:lnTo>
                    <a:pt x="485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6" y="96"/>
                  </a:lnTo>
                  <a:lnTo>
                    <a:pt x="157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4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3" y="362"/>
                  </a:lnTo>
                  <a:lnTo>
                    <a:pt x="108" y="357"/>
                  </a:lnTo>
                  <a:lnTo>
                    <a:pt x="117" y="352"/>
                  </a:lnTo>
                  <a:lnTo>
                    <a:pt x="117" y="337"/>
                  </a:lnTo>
                  <a:lnTo>
                    <a:pt x="152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1" y="50"/>
                  </a:lnTo>
                  <a:lnTo>
                    <a:pt x="455" y="60"/>
                  </a:lnTo>
                  <a:lnTo>
                    <a:pt x="480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1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10" y="804"/>
                  </a:lnTo>
                  <a:lnTo>
                    <a:pt x="0" y="854"/>
                  </a:lnTo>
                  <a:lnTo>
                    <a:pt x="10" y="899"/>
                  </a:lnTo>
                  <a:lnTo>
                    <a:pt x="29" y="934"/>
                  </a:lnTo>
                  <a:lnTo>
                    <a:pt x="64" y="964"/>
                  </a:lnTo>
                  <a:lnTo>
                    <a:pt x="108" y="984"/>
                  </a:lnTo>
                  <a:lnTo>
                    <a:pt x="152" y="994"/>
                  </a:lnTo>
                  <a:lnTo>
                    <a:pt x="201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80" y="924"/>
                  </a:lnTo>
                  <a:lnTo>
                    <a:pt x="529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2" y="904"/>
                  </a:lnTo>
                  <a:lnTo>
                    <a:pt x="910" y="849"/>
                  </a:lnTo>
                  <a:lnTo>
                    <a:pt x="950" y="789"/>
                  </a:lnTo>
                  <a:lnTo>
                    <a:pt x="979" y="733"/>
                  </a:lnTo>
                  <a:lnTo>
                    <a:pt x="994" y="688"/>
                  </a:lnTo>
                  <a:lnTo>
                    <a:pt x="999" y="658"/>
                  </a:lnTo>
                  <a:lnTo>
                    <a:pt x="999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5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15635" y="3434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3" y="617"/>
                </a:cxn>
                <a:cxn ang="0">
                  <a:pos x="98" y="642"/>
                </a:cxn>
                <a:cxn ang="0">
                  <a:pos x="117" y="682"/>
                </a:cxn>
                <a:cxn ang="0">
                  <a:pos x="152" y="693"/>
                </a:cxn>
                <a:cxn ang="0">
                  <a:pos x="186" y="682"/>
                </a:cxn>
                <a:cxn ang="0">
                  <a:pos x="210" y="657"/>
                </a:cxn>
                <a:cxn ang="0">
                  <a:pos x="230" y="597"/>
                </a:cxn>
                <a:cxn ang="0">
                  <a:pos x="245" y="522"/>
                </a:cxn>
                <a:cxn ang="0">
                  <a:pos x="269" y="426"/>
                </a:cxn>
                <a:cxn ang="0">
                  <a:pos x="303" y="281"/>
                </a:cxn>
                <a:cxn ang="0">
                  <a:pos x="357" y="185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7" y="50"/>
                </a:cxn>
                <a:cxn ang="0">
                  <a:pos x="666" y="100"/>
                </a:cxn>
                <a:cxn ang="0">
                  <a:pos x="671" y="150"/>
                </a:cxn>
                <a:cxn ang="0">
                  <a:pos x="646" y="286"/>
                </a:cxn>
                <a:cxn ang="0">
                  <a:pos x="602" y="426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7"/>
                </a:cxn>
                <a:cxn ang="0">
                  <a:pos x="705" y="693"/>
                </a:cxn>
                <a:cxn ang="0">
                  <a:pos x="813" y="652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6"/>
                </a:cxn>
                <a:cxn ang="0">
                  <a:pos x="906" y="436"/>
                </a:cxn>
                <a:cxn ang="0">
                  <a:pos x="876" y="441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7"/>
                </a:cxn>
                <a:cxn ang="0">
                  <a:pos x="695" y="647"/>
                </a:cxn>
                <a:cxn ang="0">
                  <a:pos x="675" y="632"/>
                </a:cxn>
                <a:cxn ang="0">
                  <a:pos x="671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4" y="80"/>
                </a:cxn>
                <a:cxn ang="0">
                  <a:pos x="15" y="175"/>
                </a:cxn>
                <a:cxn ang="0">
                  <a:pos x="5" y="246"/>
                </a:cxn>
                <a:cxn ang="0">
                  <a:pos x="15" y="251"/>
                </a:cxn>
                <a:cxn ang="0">
                  <a:pos x="39" y="256"/>
                </a:cxn>
                <a:cxn ang="0">
                  <a:pos x="54" y="236"/>
                </a:cxn>
                <a:cxn ang="0">
                  <a:pos x="59" y="205"/>
                </a:cxn>
                <a:cxn ang="0">
                  <a:pos x="103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8" y="607"/>
                  </a:lnTo>
                  <a:lnTo>
                    <a:pt x="103" y="617"/>
                  </a:lnTo>
                  <a:lnTo>
                    <a:pt x="103" y="637"/>
                  </a:lnTo>
                  <a:lnTo>
                    <a:pt x="98" y="642"/>
                  </a:lnTo>
                  <a:lnTo>
                    <a:pt x="108" y="672"/>
                  </a:lnTo>
                  <a:lnTo>
                    <a:pt x="117" y="682"/>
                  </a:lnTo>
                  <a:lnTo>
                    <a:pt x="137" y="693"/>
                  </a:lnTo>
                  <a:lnTo>
                    <a:pt x="152" y="693"/>
                  </a:lnTo>
                  <a:lnTo>
                    <a:pt x="171" y="688"/>
                  </a:lnTo>
                  <a:lnTo>
                    <a:pt x="186" y="682"/>
                  </a:lnTo>
                  <a:lnTo>
                    <a:pt x="201" y="672"/>
                  </a:lnTo>
                  <a:lnTo>
                    <a:pt x="210" y="657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5" y="522"/>
                  </a:lnTo>
                  <a:lnTo>
                    <a:pt x="259" y="472"/>
                  </a:lnTo>
                  <a:lnTo>
                    <a:pt x="269" y="426"/>
                  </a:lnTo>
                  <a:lnTo>
                    <a:pt x="294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5"/>
                  </a:lnTo>
                  <a:lnTo>
                    <a:pt x="387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7" y="50"/>
                  </a:lnTo>
                  <a:lnTo>
                    <a:pt x="651" y="70"/>
                  </a:lnTo>
                  <a:lnTo>
                    <a:pt x="666" y="100"/>
                  </a:lnTo>
                  <a:lnTo>
                    <a:pt x="671" y="125"/>
                  </a:lnTo>
                  <a:lnTo>
                    <a:pt x="671" y="150"/>
                  </a:lnTo>
                  <a:lnTo>
                    <a:pt x="666" y="215"/>
                  </a:lnTo>
                  <a:lnTo>
                    <a:pt x="646" y="286"/>
                  </a:lnTo>
                  <a:lnTo>
                    <a:pt x="627" y="361"/>
                  </a:lnTo>
                  <a:lnTo>
                    <a:pt x="602" y="426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3" y="617"/>
                  </a:lnTo>
                  <a:lnTo>
                    <a:pt x="602" y="657"/>
                  </a:lnTo>
                  <a:lnTo>
                    <a:pt x="651" y="682"/>
                  </a:lnTo>
                  <a:lnTo>
                    <a:pt x="705" y="693"/>
                  </a:lnTo>
                  <a:lnTo>
                    <a:pt x="764" y="682"/>
                  </a:lnTo>
                  <a:lnTo>
                    <a:pt x="813" y="652"/>
                  </a:lnTo>
                  <a:lnTo>
                    <a:pt x="852" y="607"/>
                  </a:lnTo>
                  <a:lnTo>
                    <a:pt x="881" y="562"/>
                  </a:lnTo>
                  <a:lnTo>
                    <a:pt x="906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6"/>
                  </a:lnTo>
                  <a:lnTo>
                    <a:pt x="910" y="441"/>
                  </a:lnTo>
                  <a:lnTo>
                    <a:pt x="906" y="436"/>
                  </a:lnTo>
                  <a:lnTo>
                    <a:pt x="886" y="436"/>
                  </a:lnTo>
                  <a:lnTo>
                    <a:pt x="876" y="441"/>
                  </a:lnTo>
                  <a:lnTo>
                    <a:pt x="876" y="446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7"/>
                  </a:lnTo>
                  <a:lnTo>
                    <a:pt x="710" y="647"/>
                  </a:lnTo>
                  <a:lnTo>
                    <a:pt x="695" y="647"/>
                  </a:lnTo>
                  <a:lnTo>
                    <a:pt x="685" y="642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1" y="612"/>
                  </a:lnTo>
                  <a:lnTo>
                    <a:pt x="671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20" y="431"/>
                  </a:lnTo>
                  <a:lnTo>
                    <a:pt x="739" y="371"/>
                  </a:lnTo>
                  <a:lnTo>
                    <a:pt x="764" y="301"/>
                  </a:lnTo>
                  <a:lnTo>
                    <a:pt x="778" y="236"/>
                  </a:lnTo>
                  <a:lnTo>
                    <a:pt x="783" y="175"/>
                  </a:lnTo>
                  <a:lnTo>
                    <a:pt x="778" y="120"/>
                  </a:lnTo>
                  <a:lnTo>
                    <a:pt x="759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7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8" y="140"/>
                  </a:lnTo>
                  <a:lnTo>
                    <a:pt x="323" y="85"/>
                  </a:lnTo>
                  <a:lnTo>
                    <a:pt x="294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4" y="80"/>
                  </a:lnTo>
                  <a:lnTo>
                    <a:pt x="34" y="125"/>
                  </a:lnTo>
                  <a:lnTo>
                    <a:pt x="15" y="175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10" y="251"/>
                  </a:lnTo>
                  <a:lnTo>
                    <a:pt x="15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4" y="236"/>
                  </a:lnTo>
                  <a:lnTo>
                    <a:pt x="54" y="226"/>
                  </a:lnTo>
                  <a:lnTo>
                    <a:pt x="59" y="205"/>
                  </a:lnTo>
                  <a:lnTo>
                    <a:pt x="78" y="140"/>
                  </a:lnTo>
                  <a:lnTo>
                    <a:pt x="103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5" name="TextBox 184"/>
          <p:cNvSpPr txBox="1"/>
          <p:nvPr/>
        </p:nvSpPr>
        <p:spPr>
          <a:xfrm>
            <a:off x="5472751" y="2286000"/>
            <a:ext cx="5080000" cy="19050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endParaRPr lang="en-US"/>
          </a:p>
        </p:txBody>
      </p:sp>
      <p:grpSp>
        <p:nvGrpSpPr>
          <p:cNvPr id="6" name="Group 13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524000" y="823524"/>
            <a:ext cx="4387086" cy="319476"/>
            <a:chOff x="1326" y="753"/>
            <a:chExt cx="26709" cy="1945"/>
          </a:xfrm>
        </p:grpSpPr>
        <p:sp>
          <p:nvSpPr>
            <p:cNvPr id="43140" name="Freeform 132"/>
            <p:cNvSpPr>
              <a:spLocks noEditPoints="1"/>
            </p:cNvSpPr>
            <p:nvPr/>
          </p:nvSpPr>
          <p:spPr bwMode="auto">
            <a:xfrm>
              <a:off x="1326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20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9" y="1054"/>
                </a:cxn>
                <a:cxn ang="0">
                  <a:pos x="874" y="991"/>
                </a:cxn>
                <a:cxn ang="0">
                  <a:pos x="965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2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9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8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20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9" y="1054"/>
                  </a:lnTo>
                  <a:lnTo>
                    <a:pt x="825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5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5" y="667"/>
                  </a:lnTo>
                  <a:lnTo>
                    <a:pt x="940" y="667"/>
                  </a:lnTo>
                  <a:lnTo>
                    <a:pt x="932" y="676"/>
                  </a:lnTo>
                  <a:lnTo>
                    <a:pt x="932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6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9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8" y="162"/>
                  </a:lnTo>
                  <a:lnTo>
                    <a:pt x="858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8" y="81"/>
                  </a:lnTo>
                  <a:lnTo>
                    <a:pt x="849" y="63"/>
                  </a:lnTo>
                  <a:lnTo>
                    <a:pt x="825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4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7" y="153"/>
                  </a:lnTo>
                  <a:lnTo>
                    <a:pt x="429" y="72"/>
                  </a:lnTo>
                  <a:lnTo>
                    <a:pt x="520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1" name="Freeform 133"/>
            <p:cNvSpPr>
              <a:spLocks/>
            </p:cNvSpPr>
            <p:nvPr/>
          </p:nvSpPr>
          <p:spPr bwMode="auto">
            <a:xfrm>
              <a:off x="2447" y="1942"/>
              <a:ext cx="907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1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7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9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7" y="477"/>
                </a:cxn>
                <a:cxn ang="0">
                  <a:pos x="874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1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8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7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30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6" y="18"/>
                </a:cxn>
                <a:cxn ang="0">
                  <a:pos x="74" y="45"/>
                </a:cxn>
                <a:cxn ang="0">
                  <a:pos x="50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8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90" y="261"/>
                </a:cxn>
                <a:cxn ang="0">
                  <a:pos x="157" y="405"/>
                </a:cxn>
              </a:cxnLst>
              <a:rect l="0" t="0" r="r" b="b"/>
              <a:pathLst>
                <a:path w="907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1" y="675"/>
                  </a:lnTo>
                  <a:lnTo>
                    <a:pt x="91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90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8" y="144"/>
                  </a:lnTo>
                  <a:lnTo>
                    <a:pt x="437" y="99"/>
                  </a:lnTo>
                  <a:lnTo>
                    <a:pt x="495" y="63"/>
                  </a:lnTo>
                  <a:lnTo>
                    <a:pt x="577" y="45"/>
                  </a:lnTo>
                  <a:lnTo>
                    <a:pt x="602" y="45"/>
                  </a:lnTo>
                  <a:lnTo>
                    <a:pt x="627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2" y="441"/>
                  </a:lnTo>
                  <a:lnTo>
                    <a:pt x="577" y="504"/>
                  </a:lnTo>
                  <a:lnTo>
                    <a:pt x="569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9" y="666"/>
                  </a:lnTo>
                  <a:lnTo>
                    <a:pt x="627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7" y="513"/>
                  </a:lnTo>
                  <a:lnTo>
                    <a:pt x="907" y="477"/>
                  </a:lnTo>
                  <a:lnTo>
                    <a:pt x="898" y="468"/>
                  </a:lnTo>
                  <a:lnTo>
                    <a:pt x="874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1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8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8" y="594"/>
                  </a:lnTo>
                  <a:lnTo>
                    <a:pt x="668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2" y="360"/>
                  </a:lnTo>
                  <a:lnTo>
                    <a:pt x="767" y="270"/>
                  </a:lnTo>
                  <a:lnTo>
                    <a:pt x="775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5" y="9"/>
                  </a:lnTo>
                  <a:lnTo>
                    <a:pt x="577" y="0"/>
                  </a:lnTo>
                  <a:lnTo>
                    <a:pt x="495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30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6" y="18"/>
                  </a:lnTo>
                  <a:lnTo>
                    <a:pt x="91" y="27"/>
                  </a:lnTo>
                  <a:lnTo>
                    <a:pt x="74" y="45"/>
                  </a:lnTo>
                  <a:lnTo>
                    <a:pt x="58" y="72"/>
                  </a:lnTo>
                  <a:lnTo>
                    <a:pt x="50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8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4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90" y="261"/>
                  </a:lnTo>
                  <a:lnTo>
                    <a:pt x="173" y="342"/>
                  </a:lnTo>
                  <a:lnTo>
                    <a:pt x="157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2" name="Freeform 134"/>
            <p:cNvSpPr>
              <a:spLocks noEditPoints="1"/>
            </p:cNvSpPr>
            <p:nvPr/>
          </p:nvSpPr>
          <p:spPr bwMode="auto">
            <a:xfrm>
              <a:off x="4235" y="1473"/>
              <a:ext cx="1426" cy="550"/>
            </a:xfrm>
            <a:custGeom>
              <a:avLst/>
              <a:gdLst/>
              <a:ahLst/>
              <a:cxnLst>
                <a:cxn ang="0">
                  <a:pos x="1352" y="91"/>
                </a:cxn>
                <a:cxn ang="0">
                  <a:pos x="1401" y="91"/>
                </a:cxn>
                <a:cxn ang="0">
                  <a:pos x="1410" y="82"/>
                </a:cxn>
                <a:cxn ang="0">
                  <a:pos x="1426" y="45"/>
                </a:cxn>
                <a:cxn ang="0">
                  <a:pos x="1410" y="9"/>
                </a:cxn>
                <a:cxn ang="0">
                  <a:pos x="1401" y="9"/>
                </a:cxn>
                <a:cxn ang="0">
                  <a:pos x="1385" y="0"/>
                </a:cxn>
                <a:cxn ang="0">
                  <a:pos x="42" y="0"/>
                </a:cxn>
                <a:cxn ang="0">
                  <a:pos x="25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17" y="82"/>
                </a:cxn>
                <a:cxn ang="0">
                  <a:pos x="25" y="91"/>
                </a:cxn>
                <a:cxn ang="0">
                  <a:pos x="75" y="91"/>
                </a:cxn>
                <a:cxn ang="0">
                  <a:pos x="1352" y="91"/>
                </a:cxn>
                <a:cxn ang="0">
                  <a:pos x="1352" y="550"/>
                </a:cxn>
                <a:cxn ang="0">
                  <a:pos x="1385" y="550"/>
                </a:cxn>
                <a:cxn ang="0">
                  <a:pos x="1401" y="541"/>
                </a:cxn>
                <a:cxn ang="0">
                  <a:pos x="1418" y="523"/>
                </a:cxn>
                <a:cxn ang="0">
                  <a:pos x="1426" y="496"/>
                </a:cxn>
                <a:cxn ang="0">
                  <a:pos x="1418" y="478"/>
                </a:cxn>
                <a:cxn ang="0">
                  <a:pos x="1401" y="460"/>
                </a:cxn>
                <a:cxn ang="0">
                  <a:pos x="1385" y="451"/>
                </a:cxn>
                <a:cxn ang="0">
                  <a:pos x="42" y="451"/>
                </a:cxn>
                <a:cxn ang="0">
                  <a:pos x="25" y="460"/>
                </a:cxn>
                <a:cxn ang="0">
                  <a:pos x="9" y="478"/>
                </a:cxn>
                <a:cxn ang="0">
                  <a:pos x="0" y="496"/>
                </a:cxn>
                <a:cxn ang="0">
                  <a:pos x="17" y="532"/>
                </a:cxn>
                <a:cxn ang="0">
                  <a:pos x="25" y="541"/>
                </a:cxn>
                <a:cxn ang="0">
                  <a:pos x="42" y="541"/>
                </a:cxn>
                <a:cxn ang="0">
                  <a:pos x="58" y="550"/>
                </a:cxn>
                <a:cxn ang="0">
                  <a:pos x="75" y="550"/>
                </a:cxn>
                <a:cxn ang="0">
                  <a:pos x="1352" y="550"/>
                </a:cxn>
              </a:cxnLst>
              <a:rect l="0" t="0" r="r" b="b"/>
              <a:pathLst>
                <a:path w="1426" h="550">
                  <a:moveTo>
                    <a:pt x="1352" y="91"/>
                  </a:moveTo>
                  <a:lnTo>
                    <a:pt x="1401" y="91"/>
                  </a:lnTo>
                  <a:lnTo>
                    <a:pt x="1410" y="82"/>
                  </a:lnTo>
                  <a:lnTo>
                    <a:pt x="1426" y="45"/>
                  </a:lnTo>
                  <a:lnTo>
                    <a:pt x="1410" y="9"/>
                  </a:lnTo>
                  <a:lnTo>
                    <a:pt x="1401" y="9"/>
                  </a:lnTo>
                  <a:lnTo>
                    <a:pt x="1385" y="0"/>
                  </a:lnTo>
                  <a:lnTo>
                    <a:pt x="42" y="0"/>
                  </a:lnTo>
                  <a:lnTo>
                    <a:pt x="25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17" y="82"/>
                  </a:lnTo>
                  <a:lnTo>
                    <a:pt x="25" y="91"/>
                  </a:lnTo>
                  <a:lnTo>
                    <a:pt x="75" y="91"/>
                  </a:lnTo>
                  <a:lnTo>
                    <a:pt x="1352" y="91"/>
                  </a:lnTo>
                  <a:close/>
                  <a:moveTo>
                    <a:pt x="1352" y="550"/>
                  </a:moveTo>
                  <a:lnTo>
                    <a:pt x="1385" y="550"/>
                  </a:lnTo>
                  <a:lnTo>
                    <a:pt x="1401" y="541"/>
                  </a:lnTo>
                  <a:lnTo>
                    <a:pt x="1418" y="523"/>
                  </a:lnTo>
                  <a:lnTo>
                    <a:pt x="1426" y="496"/>
                  </a:lnTo>
                  <a:lnTo>
                    <a:pt x="1418" y="478"/>
                  </a:lnTo>
                  <a:lnTo>
                    <a:pt x="1401" y="460"/>
                  </a:lnTo>
                  <a:lnTo>
                    <a:pt x="1385" y="451"/>
                  </a:lnTo>
                  <a:lnTo>
                    <a:pt x="42" y="451"/>
                  </a:lnTo>
                  <a:lnTo>
                    <a:pt x="25" y="460"/>
                  </a:lnTo>
                  <a:lnTo>
                    <a:pt x="9" y="478"/>
                  </a:lnTo>
                  <a:lnTo>
                    <a:pt x="0" y="496"/>
                  </a:lnTo>
                  <a:lnTo>
                    <a:pt x="17" y="532"/>
                  </a:lnTo>
                  <a:lnTo>
                    <a:pt x="25" y="541"/>
                  </a:lnTo>
                  <a:lnTo>
                    <a:pt x="42" y="541"/>
                  </a:lnTo>
                  <a:lnTo>
                    <a:pt x="58" y="550"/>
                  </a:lnTo>
                  <a:lnTo>
                    <a:pt x="75" y="550"/>
                  </a:lnTo>
                  <a:lnTo>
                    <a:pt x="1352" y="5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3" name="Freeform 135"/>
            <p:cNvSpPr>
              <a:spLocks/>
            </p:cNvSpPr>
            <p:nvPr/>
          </p:nvSpPr>
          <p:spPr bwMode="auto">
            <a:xfrm>
              <a:off x="6477" y="780"/>
              <a:ext cx="849" cy="1603"/>
            </a:xfrm>
            <a:custGeom>
              <a:avLst/>
              <a:gdLst/>
              <a:ahLst/>
              <a:cxnLst>
                <a:cxn ang="0">
                  <a:pos x="832" y="919"/>
                </a:cxn>
                <a:cxn ang="0">
                  <a:pos x="684" y="666"/>
                </a:cxn>
                <a:cxn ang="0">
                  <a:pos x="445" y="567"/>
                </a:cxn>
                <a:cxn ang="0">
                  <a:pos x="255" y="621"/>
                </a:cxn>
                <a:cxn ang="0">
                  <a:pos x="173" y="234"/>
                </a:cxn>
                <a:cxn ang="0">
                  <a:pos x="354" y="261"/>
                </a:cxn>
                <a:cxn ang="0">
                  <a:pos x="577" y="207"/>
                </a:cxn>
                <a:cxn ang="0">
                  <a:pos x="717" y="99"/>
                </a:cxn>
                <a:cxn ang="0">
                  <a:pos x="766" y="18"/>
                </a:cxn>
                <a:cxn ang="0">
                  <a:pos x="758" y="0"/>
                </a:cxn>
                <a:cxn ang="0">
                  <a:pos x="667" y="27"/>
                </a:cxn>
                <a:cxn ang="0">
                  <a:pos x="437" y="72"/>
                </a:cxn>
                <a:cxn ang="0">
                  <a:pos x="157" y="9"/>
                </a:cxn>
                <a:cxn ang="0">
                  <a:pos x="115" y="0"/>
                </a:cxn>
                <a:cxn ang="0">
                  <a:pos x="107" y="27"/>
                </a:cxn>
                <a:cxn ang="0">
                  <a:pos x="124" y="802"/>
                </a:cxn>
                <a:cxn ang="0">
                  <a:pos x="189" y="756"/>
                </a:cxn>
                <a:cxn ang="0">
                  <a:pos x="280" y="666"/>
                </a:cxn>
                <a:cxn ang="0">
                  <a:pos x="445" y="621"/>
                </a:cxn>
                <a:cxn ang="0">
                  <a:pos x="569" y="684"/>
                </a:cxn>
                <a:cxn ang="0">
                  <a:pos x="626" y="775"/>
                </a:cxn>
                <a:cxn ang="0">
                  <a:pos x="659" y="1063"/>
                </a:cxn>
                <a:cxn ang="0">
                  <a:pos x="643" y="1279"/>
                </a:cxn>
                <a:cxn ang="0">
                  <a:pos x="552" y="1468"/>
                </a:cxn>
                <a:cxn ang="0">
                  <a:pos x="379" y="1531"/>
                </a:cxn>
                <a:cxn ang="0">
                  <a:pos x="181" y="1459"/>
                </a:cxn>
                <a:cxn ang="0">
                  <a:pos x="66" y="1270"/>
                </a:cxn>
                <a:cxn ang="0">
                  <a:pos x="107" y="1279"/>
                </a:cxn>
                <a:cxn ang="0">
                  <a:pos x="165" y="1261"/>
                </a:cxn>
                <a:cxn ang="0">
                  <a:pos x="198" y="1216"/>
                </a:cxn>
                <a:cxn ang="0">
                  <a:pos x="198" y="1108"/>
                </a:cxn>
                <a:cxn ang="0">
                  <a:pos x="165" y="1063"/>
                </a:cxn>
                <a:cxn ang="0">
                  <a:pos x="74" y="1054"/>
                </a:cxn>
                <a:cxn ang="0">
                  <a:pos x="8" y="1108"/>
                </a:cxn>
                <a:cxn ang="0">
                  <a:pos x="0" y="1171"/>
                </a:cxn>
                <a:cxn ang="0">
                  <a:pos x="49" y="1369"/>
                </a:cxn>
                <a:cxn ang="0">
                  <a:pos x="181" y="1531"/>
                </a:cxn>
                <a:cxn ang="0">
                  <a:pos x="387" y="1603"/>
                </a:cxn>
                <a:cxn ang="0">
                  <a:pos x="618" y="1531"/>
                </a:cxn>
                <a:cxn ang="0">
                  <a:pos x="783" y="1351"/>
                </a:cxn>
                <a:cxn ang="0">
                  <a:pos x="849" y="1081"/>
                </a:cxn>
              </a:cxnLst>
              <a:rect l="0" t="0" r="r" b="b"/>
              <a:pathLst>
                <a:path w="849" h="1603">
                  <a:moveTo>
                    <a:pt x="849" y="1081"/>
                  </a:moveTo>
                  <a:lnTo>
                    <a:pt x="832" y="919"/>
                  </a:lnTo>
                  <a:lnTo>
                    <a:pt x="775" y="784"/>
                  </a:lnTo>
                  <a:lnTo>
                    <a:pt x="684" y="666"/>
                  </a:lnTo>
                  <a:lnTo>
                    <a:pt x="577" y="594"/>
                  </a:lnTo>
                  <a:lnTo>
                    <a:pt x="445" y="567"/>
                  </a:lnTo>
                  <a:lnTo>
                    <a:pt x="346" y="585"/>
                  </a:lnTo>
                  <a:lnTo>
                    <a:pt x="255" y="621"/>
                  </a:lnTo>
                  <a:lnTo>
                    <a:pt x="173" y="684"/>
                  </a:lnTo>
                  <a:lnTo>
                    <a:pt x="173" y="234"/>
                  </a:lnTo>
                  <a:lnTo>
                    <a:pt x="255" y="252"/>
                  </a:lnTo>
                  <a:lnTo>
                    <a:pt x="354" y="261"/>
                  </a:lnTo>
                  <a:lnTo>
                    <a:pt x="478" y="243"/>
                  </a:lnTo>
                  <a:lnTo>
                    <a:pt x="577" y="207"/>
                  </a:lnTo>
                  <a:lnTo>
                    <a:pt x="659" y="153"/>
                  </a:lnTo>
                  <a:lnTo>
                    <a:pt x="717" y="99"/>
                  </a:lnTo>
                  <a:lnTo>
                    <a:pt x="758" y="54"/>
                  </a:lnTo>
                  <a:lnTo>
                    <a:pt x="766" y="18"/>
                  </a:lnTo>
                  <a:lnTo>
                    <a:pt x="766" y="9"/>
                  </a:lnTo>
                  <a:lnTo>
                    <a:pt x="758" y="0"/>
                  </a:lnTo>
                  <a:lnTo>
                    <a:pt x="725" y="0"/>
                  </a:lnTo>
                  <a:lnTo>
                    <a:pt x="667" y="27"/>
                  </a:lnTo>
                  <a:lnTo>
                    <a:pt x="569" y="54"/>
                  </a:lnTo>
                  <a:lnTo>
                    <a:pt x="437" y="72"/>
                  </a:lnTo>
                  <a:lnTo>
                    <a:pt x="305" y="54"/>
                  </a:lnTo>
                  <a:lnTo>
                    <a:pt x="157" y="9"/>
                  </a:lnTo>
                  <a:lnTo>
                    <a:pt x="140" y="0"/>
                  </a:lnTo>
                  <a:lnTo>
                    <a:pt x="115" y="0"/>
                  </a:lnTo>
                  <a:lnTo>
                    <a:pt x="115" y="9"/>
                  </a:lnTo>
                  <a:lnTo>
                    <a:pt x="107" y="27"/>
                  </a:lnTo>
                  <a:lnTo>
                    <a:pt x="107" y="784"/>
                  </a:lnTo>
                  <a:lnTo>
                    <a:pt x="124" y="802"/>
                  </a:lnTo>
                  <a:lnTo>
                    <a:pt x="148" y="802"/>
                  </a:lnTo>
                  <a:lnTo>
                    <a:pt x="189" y="756"/>
                  </a:lnTo>
                  <a:lnTo>
                    <a:pt x="222" y="711"/>
                  </a:lnTo>
                  <a:lnTo>
                    <a:pt x="280" y="666"/>
                  </a:lnTo>
                  <a:lnTo>
                    <a:pt x="346" y="630"/>
                  </a:lnTo>
                  <a:lnTo>
                    <a:pt x="445" y="621"/>
                  </a:lnTo>
                  <a:lnTo>
                    <a:pt x="519" y="639"/>
                  </a:lnTo>
                  <a:lnTo>
                    <a:pt x="569" y="684"/>
                  </a:lnTo>
                  <a:lnTo>
                    <a:pt x="602" y="729"/>
                  </a:lnTo>
                  <a:lnTo>
                    <a:pt x="626" y="775"/>
                  </a:lnTo>
                  <a:lnTo>
                    <a:pt x="651" y="910"/>
                  </a:lnTo>
                  <a:lnTo>
                    <a:pt x="659" y="1063"/>
                  </a:lnTo>
                  <a:lnTo>
                    <a:pt x="659" y="1162"/>
                  </a:lnTo>
                  <a:lnTo>
                    <a:pt x="643" y="1279"/>
                  </a:lnTo>
                  <a:lnTo>
                    <a:pt x="610" y="1387"/>
                  </a:lnTo>
                  <a:lnTo>
                    <a:pt x="552" y="1468"/>
                  </a:lnTo>
                  <a:lnTo>
                    <a:pt x="470" y="1513"/>
                  </a:lnTo>
                  <a:lnTo>
                    <a:pt x="379" y="1531"/>
                  </a:lnTo>
                  <a:lnTo>
                    <a:pt x="272" y="1513"/>
                  </a:lnTo>
                  <a:lnTo>
                    <a:pt x="181" y="1459"/>
                  </a:lnTo>
                  <a:lnTo>
                    <a:pt x="107" y="1369"/>
                  </a:lnTo>
                  <a:lnTo>
                    <a:pt x="66" y="1270"/>
                  </a:lnTo>
                  <a:lnTo>
                    <a:pt x="74" y="1279"/>
                  </a:lnTo>
                  <a:lnTo>
                    <a:pt x="107" y="1279"/>
                  </a:lnTo>
                  <a:lnTo>
                    <a:pt x="140" y="1270"/>
                  </a:lnTo>
                  <a:lnTo>
                    <a:pt x="165" y="1261"/>
                  </a:lnTo>
                  <a:lnTo>
                    <a:pt x="181" y="1243"/>
                  </a:lnTo>
                  <a:lnTo>
                    <a:pt x="198" y="1216"/>
                  </a:lnTo>
                  <a:lnTo>
                    <a:pt x="214" y="1162"/>
                  </a:lnTo>
                  <a:lnTo>
                    <a:pt x="198" y="1108"/>
                  </a:lnTo>
                  <a:lnTo>
                    <a:pt x="181" y="1090"/>
                  </a:lnTo>
                  <a:lnTo>
                    <a:pt x="165" y="1063"/>
                  </a:lnTo>
                  <a:lnTo>
                    <a:pt x="140" y="1054"/>
                  </a:lnTo>
                  <a:lnTo>
                    <a:pt x="74" y="1054"/>
                  </a:lnTo>
                  <a:lnTo>
                    <a:pt x="41" y="1072"/>
                  </a:lnTo>
                  <a:lnTo>
                    <a:pt x="8" y="1108"/>
                  </a:lnTo>
                  <a:lnTo>
                    <a:pt x="0" y="1135"/>
                  </a:lnTo>
                  <a:lnTo>
                    <a:pt x="0" y="1171"/>
                  </a:lnTo>
                  <a:lnTo>
                    <a:pt x="8" y="1270"/>
                  </a:lnTo>
                  <a:lnTo>
                    <a:pt x="49" y="1369"/>
                  </a:lnTo>
                  <a:lnTo>
                    <a:pt x="107" y="1459"/>
                  </a:lnTo>
                  <a:lnTo>
                    <a:pt x="181" y="1531"/>
                  </a:lnTo>
                  <a:lnTo>
                    <a:pt x="272" y="1585"/>
                  </a:lnTo>
                  <a:lnTo>
                    <a:pt x="387" y="1603"/>
                  </a:lnTo>
                  <a:lnTo>
                    <a:pt x="511" y="1585"/>
                  </a:lnTo>
                  <a:lnTo>
                    <a:pt x="618" y="1531"/>
                  </a:lnTo>
                  <a:lnTo>
                    <a:pt x="709" y="1450"/>
                  </a:lnTo>
                  <a:lnTo>
                    <a:pt x="783" y="1351"/>
                  </a:lnTo>
                  <a:lnTo>
                    <a:pt x="832" y="1225"/>
                  </a:lnTo>
                  <a:lnTo>
                    <a:pt x="849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4" name="Freeform 136"/>
            <p:cNvSpPr>
              <a:spLocks noEditPoints="1"/>
            </p:cNvSpPr>
            <p:nvPr/>
          </p:nvSpPr>
          <p:spPr bwMode="auto">
            <a:xfrm>
              <a:off x="7515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5" name="Freeform 137"/>
            <p:cNvSpPr>
              <a:spLocks/>
            </p:cNvSpPr>
            <p:nvPr/>
          </p:nvSpPr>
          <p:spPr bwMode="auto">
            <a:xfrm>
              <a:off x="866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6" name="Freeform 138"/>
            <p:cNvSpPr>
              <a:spLocks/>
            </p:cNvSpPr>
            <p:nvPr/>
          </p:nvSpPr>
          <p:spPr bwMode="auto">
            <a:xfrm>
              <a:off x="980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7" name="Freeform 139"/>
            <p:cNvSpPr>
              <a:spLocks/>
            </p:cNvSpPr>
            <p:nvPr/>
          </p:nvSpPr>
          <p:spPr bwMode="auto">
            <a:xfrm>
              <a:off x="11141" y="1582"/>
              <a:ext cx="544" cy="1080"/>
            </a:xfrm>
            <a:custGeom>
              <a:avLst/>
              <a:gdLst/>
              <a:ahLst/>
              <a:cxnLst>
                <a:cxn ang="0">
                  <a:pos x="338" y="45"/>
                </a:cxn>
                <a:cxn ang="0">
                  <a:pos x="338" y="18"/>
                </a:cxn>
                <a:cxn ang="0">
                  <a:pos x="330" y="0"/>
                </a:cxn>
                <a:cxn ang="0">
                  <a:pos x="289" y="0"/>
                </a:cxn>
                <a:cxn ang="0">
                  <a:pos x="214" y="54"/>
                </a:cxn>
                <a:cxn ang="0">
                  <a:pos x="132" y="90"/>
                </a:cxn>
                <a:cxn ang="0">
                  <a:pos x="58" y="99"/>
                </a:cxn>
                <a:cxn ang="0">
                  <a:pos x="0" y="99"/>
                </a:cxn>
                <a:cxn ang="0">
                  <a:pos x="0" y="162"/>
                </a:cxn>
                <a:cxn ang="0">
                  <a:pos x="50" y="162"/>
                </a:cxn>
                <a:cxn ang="0">
                  <a:pos x="132" y="144"/>
                </a:cxn>
                <a:cxn ang="0">
                  <a:pos x="214" y="117"/>
                </a:cxn>
                <a:cxn ang="0">
                  <a:pos x="214" y="981"/>
                </a:cxn>
                <a:cxn ang="0">
                  <a:pos x="198" y="1008"/>
                </a:cxn>
                <a:cxn ang="0">
                  <a:pos x="149" y="1017"/>
                </a:cxn>
                <a:cxn ang="0">
                  <a:pos x="8" y="1017"/>
                </a:cxn>
                <a:cxn ang="0">
                  <a:pos x="8" y="1080"/>
                </a:cxn>
                <a:cxn ang="0">
                  <a:pos x="132" y="1080"/>
                </a:cxn>
                <a:cxn ang="0">
                  <a:pos x="214" y="1071"/>
                </a:cxn>
                <a:cxn ang="0">
                  <a:pos x="330" y="1071"/>
                </a:cxn>
                <a:cxn ang="0">
                  <a:pos x="412" y="1080"/>
                </a:cxn>
                <a:cxn ang="0">
                  <a:pos x="544" y="1080"/>
                </a:cxn>
                <a:cxn ang="0">
                  <a:pos x="544" y="1017"/>
                </a:cxn>
                <a:cxn ang="0">
                  <a:pos x="396" y="1017"/>
                </a:cxn>
                <a:cxn ang="0">
                  <a:pos x="355" y="999"/>
                </a:cxn>
                <a:cxn ang="0">
                  <a:pos x="338" y="981"/>
                </a:cxn>
                <a:cxn ang="0">
                  <a:pos x="338" y="945"/>
                </a:cxn>
                <a:cxn ang="0">
                  <a:pos x="338" y="45"/>
                </a:cxn>
              </a:cxnLst>
              <a:rect l="0" t="0" r="r" b="b"/>
              <a:pathLst>
                <a:path w="544" h="1080">
                  <a:moveTo>
                    <a:pt x="338" y="45"/>
                  </a:moveTo>
                  <a:lnTo>
                    <a:pt x="338" y="18"/>
                  </a:lnTo>
                  <a:lnTo>
                    <a:pt x="330" y="0"/>
                  </a:lnTo>
                  <a:lnTo>
                    <a:pt x="289" y="0"/>
                  </a:lnTo>
                  <a:lnTo>
                    <a:pt x="214" y="54"/>
                  </a:lnTo>
                  <a:lnTo>
                    <a:pt x="132" y="90"/>
                  </a:lnTo>
                  <a:lnTo>
                    <a:pt x="58" y="99"/>
                  </a:lnTo>
                  <a:lnTo>
                    <a:pt x="0" y="99"/>
                  </a:lnTo>
                  <a:lnTo>
                    <a:pt x="0" y="162"/>
                  </a:lnTo>
                  <a:lnTo>
                    <a:pt x="50" y="162"/>
                  </a:lnTo>
                  <a:lnTo>
                    <a:pt x="132" y="144"/>
                  </a:lnTo>
                  <a:lnTo>
                    <a:pt x="214" y="117"/>
                  </a:lnTo>
                  <a:lnTo>
                    <a:pt x="214" y="981"/>
                  </a:lnTo>
                  <a:lnTo>
                    <a:pt x="198" y="1008"/>
                  </a:lnTo>
                  <a:lnTo>
                    <a:pt x="149" y="1017"/>
                  </a:lnTo>
                  <a:lnTo>
                    <a:pt x="8" y="1017"/>
                  </a:lnTo>
                  <a:lnTo>
                    <a:pt x="8" y="1080"/>
                  </a:lnTo>
                  <a:lnTo>
                    <a:pt x="132" y="1080"/>
                  </a:lnTo>
                  <a:lnTo>
                    <a:pt x="214" y="1071"/>
                  </a:lnTo>
                  <a:lnTo>
                    <a:pt x="330" y="1071"/>
                  </a:lnTo>
                  <a:lnTo>
                    <a:pt x="412" y="1080"/>
                  </a:lnTo>
                  <a:lnTo>
                    <a:pt x="544" y="1080"/>
                  </a:lnTo>
                  <a:lnTo>
                    <a:pt x="544" y="1017"/>
                  </a:lnTo>
                  <a:lnTo>
                    <a:pt x="396" y="1017"/>
                  </a:lnTo>
                  <a:lnTo>
                    <a:pt x="355" y="999"/>
                  </a:lnTo>
                  <a:lnTo>
                    <a:pt x="338" y="981"/>
                  </a:lnTo>
                  <a:lnTo>
                    <a:pt x="338" y="945"/>
                  </a:lnTo>
                  <a:lnTo>
                    <a:pt x="338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8" name="Freeform 140"/>
            <p:cNvSpPr>
              <a:spLocks/>
            </p:cNvSpPr>
            <p:nvPr/>
          </p:nvSpPr>
          <p:spPr bwMode="auto">
            <a:xfrm>
              <a:off x="12567" y="1699"/>
              <a:ext cx="1310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85" y="90"/>
                </a:cxn>
                <a:cxn ang="0">
                  <a:pos x="1294" y="81"/>
                </a:cxn>
                <a:cxn ang="0">
                  <a:pos x="1310" y="45"/>
                </a:cxn>
                <a:cxn ang="0">
                  <a:pos x="1302" y="27"/>
                </a:cxn>
                <a:cxn ang="0">
                  <a:pos x="1285" y="9"/>
                </a:cxn>
                <a:cxn ang="0">
                  <a:pos x="1269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16" y="81"/>
                </a:cxn>
                <a:cxn ang="0">
                  <a:pos x="25" y="90"/>
                </a:cxn>
                <a:cxn ang="0">
                  <a:pos x="74" y="90"/>
                </a:cxn>
                <a:cxn ang="0">
                  <a:pos x="1236" y="90"/>
                </a:cxn>
              </a:cxnLst>
              <a:rect l="0" t="0" r="r" b="b"/>
              <a:pathLst>
                <a:path w="1310" h="90">
                  <a:moveTo>
                    <a:pt x="1236" y="90"/>
                  </a:moveTo>
                  <a:lnTo>
                    <a:pt x="1285" y="90"/>
                  </a:lnTo>
                  <a:lnTo>
                    <a:pt x="1294" y="81"/>
                  </a:lnTo>
                  <a:lnTo>
                    <a:pt x="1310" y="45"/>
                  </a:lnTo>
                  <a:lnTo>
                    <a:pt x="1302" y="27"/>
                  </a:lnTo>
                  <a:lnTo>
                    <a:pt x="1285" y="9"/>
                  </a:lnTo>
                  <a:lnTo>
                    <a:pt x="1269" y="0"/>
                  </a:lnTo>
                  <a:lnTo>
                    <a:pt x="41" y="0"/>
                  </a:lnTo>
                  <a:lnTo>
                    <a:pt x="25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16" y="81"/>
                  </a:lnTo>
                  <a:lnTo>
                    <a:pt x="25" y="90"/>
                  </a:lnTo>
                  <a:lnTo>
                    <a:pt x="74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9" name="Freeform 141"/>
            <p:cNvSpPr>
              <a:spLocks noEditPoints="1"/>
            </p:cNvSpPr>
            <p:nvPr/>
          </p:nvSpPr>
          <p:spPr bwMode="auto">
            <a:xfrm>
              <a:off x="14602" y="780"/>
              <a:ext cx="882" cy="1603"/>
            </a:xfrm>
            <a:custGeom>
              <a:avLst/>
              <a:gdLst/>
              <a:ahLst/>
              <a:cxnLst>
                <a:cxn ang="0">
                  <a:pos x="182" y="414"/>
                </a:cxn>
                <a:cxn ang="0">
                  <a:pos x="149" y="297"/>
                </a:cxn>
                <a:cxn ang="0">
                  <a:pos x="206" y="153"/>
                </a:cxn>
                <a:cxn ang="0">
                  <a:pos x="355" y="63"/>
                </a:cxn>
                <a:cxn ang="0">
                  <a:pos x="528" y="72"/>
                </a:cxn>
                <a:cxn ang="0">
                  <a:pos x="676" y="171"/>
                </a:cxn>
                <a:cxn ang="0">
                  <a:pos x="734" y="342"/>
                </a:cxn>
                <a:cxn ang="0">
                  <a:pos x="676" y="522"/>
                </a:cxn>
                <a:cxn ang="0">
                  <a:pos x="519" y="666"/>
                </a:cxn>
                <a:cxn ang="0">
                  <a:pos x="569" y="702"/>
                </a:cxn>
                <a:cxn ang="0">
                  <a:pos x="758" y="549"/>
                </a:cxn>
                <a:cxn ang="0">
                  <a:pos x="824" y="342"/>
                </a:cxn>
                <a:cxn ang="0">
                  <a:pos x="750" y="126"/>
                </a:cxn>
                <a:cxn ang="0">
                  <a:pos x="561" y="9"/>
                </a:cxn>
                <a:cxn ang="0">
                  <a:pos x="322" y="18"/>
                </a:cxn>
                <a:cxn ang="0">
                  <a:pos x="132" y="153"/>
                </a:cxn>
                <a:cxn ang="0">
                  <a:pos x="58" y="387"/>
                </a:cxn>
                <a:cxn ang="0">
                  <a:pos x="83" y="540"/>
                </a:cxn>
                <a:cxn ang="0">
                  <a:pos x="190" y="675"/>
                </a:cxn>
                <a:cxn ang="0">
                  <a:pos x="239" y="802"/>
                </a:cxn>
                <a:cxn ang="0">
                  <a:pos x="107" y="919"/>
                </a:cxn>
                <a:cxn ang="0">
                  <a:pos x="17" y="1090"/>
                </a:cxn>
                <a:cxn ang="0">
                  <a:pos x="17" y="1315"/>
                </a:cxn>
                <a:cxn ang="0">
                  <a:pos x="132" y="1495"/>
                </a:cxn>
                <a:cxn ang="0">
                  <a:pos x="330" y="1585"/>
                </a:cxn>
                <a:cxn ang="0">
                  <a:pos x="577" y="1576"/>
                </a:cxn>
                <a:cxn ang="0">
                  <a:pos x="800" y="1423"/>
                </a:cxn>
                <a:cxn ang="0">
                  <a:pos x="882" y="1162"/>
                </a:cxn>
                <a:cxn ang="0">
                  <a:pos x="841" y="973"/>
                </a:cxn>
                <a:cxn ang="0">
                  <a:pos x="750" y="838"/>
                </a:cxn>
                <a:cxn ang="0">
                  <a:pos x="651" y="765"/>
                </a:cxn>
                <a:cxn ang="0">
                  <a:pos x="355" y="802"/>
                </a:cxn>
                <a:cxn ang="0">
                  <a:pos x="519" y="919"/>
                </a:cxn>
                <a:cxn ang="0">
                  <a:pos x="717" y="1072"/>
                </a:cxn>
                <a:cxn ang="0">
                  <a:pos x="775" y="1243"/>
                </a:cxn>
                <a:cxn ang="0">
                  <a:pos x="709" y="1423"/>
                </a:cxn>
                <a:cxn ang="0">
                  <a:pos x="544" y="1522"/>
                </a:cxn>
                <a:cxn ang="0">
                  <a:pos x="338" y="1513"/>
                </a:cxn>
                <a:cxn ang="0">
                  <a:pos x="173" y="1396"/>
                </a:cxn>
                <a:cxn ang="0">
                  <a:pos x="107" y="1198"/>
                </a:cxn>
                <a:cxn ang="0">
                  <a:pos x="165" y="991"/>
                </a:cxn>
                <a:cxn ang="0">
                  <a:pos x="355" y="802"/>
                </a:cxn>
              </a:cxnLst>
              <a:rect l="0" t="0" r="r" b="b"/>
              <a:pathLst>
                <a:path w="882" h="1603">
                  <a:moveTo>
                    <a:pt x="256" y="486"/>
                  </a:moveTo>
                  <a:lnTo>
                    <a:pt x="182" y="414"/>
                  </a:lnTo>
                  <a:lnTo>
                    <a:pt x="157" y="342"/>
                  </a:lnTo>
                  <a:lnTo>
                    <a:pt x="149" y="297"/>
                  </a:lnTo>
                  <a:lnTo>
                    <a:pt x="165" y="216"/>
                  </a:lnTo>
                  <a:lnTo>
                    <a:pt x="206" y="153"/>
                  </a:lnTo>
                  <a:lnTo>
                    <a:pt x="272" y="99"/>
                  </a:lnTo>
                  <a:lnTo>
                    <a:pt x="355" y="63"/>
                  </a:lnTo>
                  <a:lnTo>
                    <a:pt x="437" y="54"/>
                  </a:lnTo>
                  <a:lnTo>
                    <a:pt x="528" y="72"/>
                  </a:lnTo>
                  <a:lnTo>
                    <a:pt x="610" y="108"/>
                  </a:lnTo>
                  <a:lnTo>
                    <a:pt x="676" y="171"/>
                  </a:lnTo>
                  <a:lnTo>
                    <a:pt x="717" y="252"/>
                  </a:lnTo>
                  <a:lnTo>
                    <a:pt x="734" y="342"/>
                  </a:lnTo>
                  <a:lnTo>
                    <a:pt x="717" y="441"/>
                  </a:lnTo>
                  <a:lnTo>
                    <a:pt x="676" y="522"/>
                  </a:lnTo>
                  <a:lnTo>
                    <a:pt x="610" y="603"/>
                  </a:lnTo>
                  <a:lnTo>
                    <a:pt x="519" y="666"/>
                  </a:lnTo>
                  <a:lnTo>
                    <a:pt x="256" y="486"/>
                  </a:lnTo>
                  <a:close/>
                  <a:moveTo>
                    <a:pt x="569" y="702"/>
                  </a:moveTo>
                  <a:lnTo>
                    <a:pt x="676" y="630"/>
                  </a:lnTo>
                  <a:lnTo>
                    <a:pt x="758" y="549"/>
                  </a:lnTo>
                  <a:lnTo>
                    <a:pt x="808" y="450"/>
                  </a:lnTo>
                  <a:lnTo>
                    <a:pt x="824" y="342"/>
                  </a:lnTo>
                  <a:lnTo>
                    <a:pt x="808" y="225"/>
                  </a:lnTo>
                  <a:lnTo>
                    <a:pt x="750" y="126"/>
                  </a:lnTo>
                  <a:lnTo>
                    <a:pt x="660" y="54"/>
                  </a:lnTo>
                  <a:lnTo>
                    <a:pt x="561" y="9"/>
                  </a:lnTo>
                  <a:lnTo>
                    <a:pt x="445" y="0"/>
                  </a:lnTo>
                  <a:lnTo>
                    <a:pt x="322" y="18"/>
                  </a:lnTo>
                  <a:lnTo>
                    <a:pt x="215" y="72"/>
                  </a:lnTo>
                  <a:lnTo>
                    <a:pt x="132" y="153"/>
                  </a:lnTo>
                  <a:lnTo>
                    <a:pt x="74" y="261"/>
                  </a:lnTo>
                  <a:lnTo>
                    <a:pt x="58" y="387"/>
                  </a:lnTo>
                  <a:lnTo>
                    <a:pt x="58" y="450"/>
                  </a:lnTo>
                  <a:lnTo>
                    <a:pt x="83" y="540"/>
                  </a:lnTo>
                  <a:lnTo>
                    <a:pt x="149" y="639"/>
                  </a:lnTo>
                  <a:lnTo>
                    <a:pt x="190" y="675"/>
                  </a:lnTo>
                  <a:lnTo>
                    <a:pt x="305" y="765"/>
                  </a:lnTo>
                  <a:lnTo>
                    <a:pt x="239" y="802"/>
                  </a:lnTo>
                  <a:lnTo>
                    <a:pt x="173" y="856"/>
                  </a:lnTo>
                  <a:lnTo>
                    <a:pt x="107" y="919"/>
                  </a:lnTo>
                  <a:lnTo>
                    <a:pt x="50" y="1000"/>
                  </a:lnTo>
                  <a:lnTo>
                    <a:pt x="17" y="1090"/>
                  </a:lnTo>
                  <a:lnTo>
                    <a:pt x="0" y="1198"/>
                  </a:lnTo>
                  <a:lnTo>
                    <a:pt x="17" y="1315"/>
                  </a:lnTo>
                  <a:lnTo>
                    <a:pt x="66" y="1414"/>
                  </a:lnTo>
                  <a:lnTo>
                    <a:pt x="132" y="1495"/>
                  </a:lnTo>
                  <a:lnTo>
                    <a:pt x="223" y="1549"/>
                  </a:lnTo>
                  <a:lnTo>
                    <a:pt x="330" y="1585"/>
                  </a:lnTo>
                  <a:lnTo>
                    <a:pt x="437" y="1603"/>
                  </a:lnTo>
                  <a:lnTo>
                    <a:pt x="577" y="1576"/>
                  </a:lnTo>
                  <a:lnTo>
                    <a:pt x="701" y="1513"/>
                  </a:lnTo>
                  <a:lnTo>
                    <a:pt x="800" y="1423"/>
                  </a:lnTo>
                  <a:lnTo>
                    <a:pt x="866" y="1297"/>
                  </a:lnTo>
                  <a:lnTo>
                    <a:pt x="882" y="1162"/>
                  </a:lnTo>
                  <a:lnTo>
                    <a:pt x="874" y="1072"/>
                  </a:lnTo>
                  <a:lnTo>
                    <a:pt x="841" y="973"/>
                  </a:lnTo>
                  <a:lnTo>
                    <a:pt x="783" y="874"/>
                  </a:lnTo>
                  <a:lnTo>
                    <a:pt x="750" y="838"/>
                  </a:lnTo>
                  <a:lnTo>
                    <a:pt x="709" y="802"/>
                  </a:lnTo>
                  <a:lnTo>
                    <a:pt x="651" y="765"/>
                  </a:lnTo>
                  <a:lnTo>
                    <a:pt x="569" y="702"/>
                  </a:lnTo>
                  <a:close/>
                  <a:moveTo>
                    <a:pt x="355" y="802"/>
                  </a:moveTo>
                  <a:lnTo>
                    <a:pt x="429" y="856"/>
                  </a:lnTo>
                  <a:lnTo>
                    <a:pt x="519" y="919"/>
                  </a:lnTo>
                  <a:lnTo>
                    <a:pt x="618" y="982"/>
                  </a:lnTo>
                  <a:lnTo>
                    <a:pt x="717" y="1072"/>
                  </a:lnTo>
                  <a:lnTo>
                    <a:pt x="758" y="1144"/>
                  </a:lnTo>
                  <a:lnTo>
                    <a:pt x="775" y="1243"/>
                  </a:lnTo>
                  <a:lnTo>
                    <a:pt x="758" y="1342"/>
                  </a:lnTo>
                  <a:lnTo>
                    <a:pt x="709" y="1423"/>
                  </a:lnTo>
                  <a:lnTo>
                    <a:pt x="635" y="1477"/>
                  </a:lnTo>
                  <a:lnTo>
                    <a:pt x="544" y="1522"/>
                  </a:lnTo>
                  <a:lnTo>
                    <a:pt x="445" y="1531"/>
                  </a:lnTo>
                  <a:lnTo>
                    <a:pt x="338" y="1513"/>
                  </a:lnTo>
                  <a:lnTo>
                    <a:pt x="248" y="1468"/>
                  </a:lnTo>
                  <a:lnTo>
                    <a:pt x="173" y="1396"/>
                  </a:lnTo>
                  <a:lnTo>
                    <a:pt x="124" y="1306"/>
                  </a:lnTo>
                  <a:lnTo>
                    <a:pt x="107" y="1198"/>
                  </a:lnTo>
                  <a:lnTo>
                    <a:pt x="124" y="1090"/>
                  </a:lnTo>
                  <a:lnTo>
                    <a:pt x="165" y="991"/>
                  </a:lnTo>
                  <a:lnTo>
                    <a:pt x="239" y="892"/>
                  </a:lnTo>
                  <a:lnTo>
                    <a:pt x="355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0" name="Freeform 142"/>
            <p:cNvSpPr>
              <a:spLocks noEditPoints="1"/>
            </p:cNvSpPr>
            <p:nvPr/>
          </p:nvSpPr>
          <p:spPr bwMode="auto">
            <a:xfrm>
              <a:off x="15657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1" name="Freeform 143"/>
            <p:cNvSpPr>
              <a:spLocks/>
            </p:cNvSpPr>
            <p:nvPr/>
          </p:nvSpPr>
          <p:spPr bwMode="auto">
            <a:xfrm>
              <a:off x="1681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7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2" name="Freeform 144"/>
            <p:cNvSpPr>
              <a:spLocks/>
            </p:cNvSpPr>
            <p:nvPr/>
          </p:nvSpPr>
          <p:spPr bwMode="auto">
            <a:xfrm>
              <a:off x="1795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3" name="Freeform 145"/>
            <p:cNvSpPr>
              <a:spLocks/>
            </p:cNvSpPr>
            <p:nvPr/>
          </p:nvSpPr>
          <p:spPr bwMode="auto">
            <a:xfrm>
              <a:off x="19217" y="1582"/>
              <a:ext cx="668" cy="1080"/>
            </a:xfrm>
            <a:custGeom>
              <a:avLst/>
              <a:gdLst/>
              <a:ahLst/>
              <a:cxnLst>
                <a:cxn ang="0">
                  <a:pos x="668" y="783"/>
                </a:cxn>
                <a:cxn ang="0">
                  <a:pos x="610" y="783"/>
                </a:cxn>
                <a:cxn ang="0">
                  <a:pos x="593" y="891"/>
                </a:cxn>
                <a:cxn ang="0">
                  <a:pos x="577" y="936"/>
                </a:cxn>
                <a:cxn ang="0">
                  <a:pos x="552" y="936"/>
                </a:cxn>
                <a:cxn ang="0">
                  <a:pos x="503" y="945"/>
                </a:cxn>
                <a:cxn ang="0">
                  <a:pos x="148" y="945"/>
                </a:cxn>
                <a:cxn ang="0">
                  <a:pos x="231" y="864"/>
                </a:cxn>
                <a:cxn ang="0">
                  <a:pos x="297" y="801"/>
                </a:cxn>
                <a:cxn ang="0">
                  <a:pos x="354" y="756"/>
                </a:cxn>
                <a:cxn ang="0">
                  <a:pos x="396" y="711"/>
                </a:cxn>
                <a:cxn ang="0">
                  <a:pos x="453" y="666"/>
                </a:cxn>
                <a:cxn ang="0">
                  <a:pos x="528" y="594"/>
                </a:cxn>
                <a:cxn ang="0">
                  <a:pos x="602" y="513"/>
                </a:cxn>
                <a:cxn ang="0">
                  <a:pos x="643" y="423"/>
                </a:cxn>
                <a:cxn ang="0">
                  <a:pos x="668" y="315"/>
                </a:cxn>
                <a:cxn ang="0">
                  <a:pos x="651" y="207"/>
                </a:cxn>
                <a:cxn ang="0">
                  <a:pos x="593" y="117"/>
                </a:cxn>
                <a:cxn ang="0">
                  <a:pos x="519" y="54"/>
                </a:cxn>
                <a:cxn ang="0">
                  <a:pos x="420" y="9"/>
                </a:cxn>
                <a:cxn ang="0">
                  <a:pos x="313" y="0"/>
                </a:cxn>
                <a:cxn ang="0">
                  <a:pos x="214" y="18"/>
                </a:cxn>
                <a:cxn ang="0">
                  <a:pos x="124" y="54"/>
                </a:cxn>
                <a:cxn ang="0">
                  <a:pos x="58" y="126"/>
                </a:cxn>
                <a:cxn ang="0">
                  <a:pos x="17" y="198"/>
                </a:cxn>
                <a:cxn ang="0">
                  <a:pos x="0" y="288"/>
                </a:cxn>
                <a:cxn ang="0">
                  <a:pos x="8" y="324"/>
                </a:cxn>
                <a:cxn ang="0">
                  <a:pos x="17" y="342"/>
                </a:cxn>
                <a:cxn ang="0">
                  <a:pos x="41" y="369"/>
                </a:cxn>
                <a:cxn ang="0">
                  <a:pos x="58" y="378"/>
                </a:cxn>
                <a:cxn ang="0">
                  <a:pos x="99" y="378"/>
                </a:cxn>
                <a:cxn ang="0">
                  <a:pos x="132" y="360"/>
                </a:cxn>
                <a:cxn ang="0">
                  <a:pos x="148" y="342"/>
                </a:cxn>
                <a:cxn ang="0">
                  <a:pos x="157" y="324"/>
                </a:cxn>
                <a:cxn ang="0">
                  <a:pos x="165" y="297"/>
                </a:cxn>
                <a:cxn ang="0">
                  <a:pos x="165" y="279"/>
                </a:cxn>
                <a:cxn ang="0">
                  <a:pos x="157" y="261"/>
                </a:cxn>
                <a:cxn ang="0">
                  <a:pos x="148" y="252"/>
                </a:cxn>
                <a:cxn ang="0">
                  <a:pos x="140" y="234"/>
                </a:cxn>
                <a:cxn ang="0">
                  <a:pos x="124" y="216"/>
                </a:cxn>
                <a:cxn ang="0">
                  <a:pos x="99" y="207"/>
                </a:cxn>
                <a:cxn ang="0">
                  <a:pos x="74" y="207"/>
                </a:cxn>
                <a:cxn ang="0">
                  <a:pos x="115" y="135"/>
                </a:cxn>
                <a:cxn ang="0">
                  <a:pos x="173" y="90"/>
                </a:cxn>
                <a:cxn ang="0">
                  <a:pos x="231" y="63"/>
                </a:cxn>
                <a:cxn ang="0">
                  <a:pos x="289" y="54"/>
                </a:cxn>
                <a:cxn ang="0">
                  <a:pos x="371" y="72"/>
                </a:cxn>
                <a:cxn ang="0">
                  <a:pos x="437" y="108"/>
                </a:cxn>
                <a:cxn ang="0">
                  <a:pos x="478" y="171"/>
                </a:cxn>
                <a:cxn ang="0">
                  <a:pos x="511" y="234"/>
                </a:cxn>
                <a:cxn ang="0">
                  <a:pos x="519" y="315"/>
                </a:cxn>
                <a:cxn ang="0">
                  <a:pos x="503" y="414"/>
                </a:cxn>
                <a:cxn ang="0">
                  <a:pos x="470" y="504"/>
                </a:cxn>
                <a:cxn ang="0">
                  <a:pos x="420" y="576"/>
                </a:cxn>
                <a:cxn ang="0">
                  <a:pos x="379" y="630"/>
                </a:cxn>
                <a:cxn ang="0">
                  <a:pos x="17" y="1017"/>
                </a:cxn>
                <a:cxn ang="0">
                  <a:pos x="8" y="1026"/>
                </a:cxn>
                <a:cxn ang="0">
                  <a:pos x="8" y="1035"/>
                </a:cxn>
                <a:cxn ang="0">
                  <a:pos x="0" y="1053"/>
                </a:cxn>
                <a:cxn ang="0">
                  <a:pos x="0" y="1080"/>
                </a:cxn>
                <a:cxn ang="0">
                  <a:pos x="618" y="1080"/>
                </a:cxn>
                <a:cxn ang="0">
                  <a:pos x="668" y="783"/>
                </a:cxn>
              </a:cxnLst>
              <a:rect l="0" t="0" r="r" b="b"/>
              <a:pathLst>
                <a:path w="668" h="1080">
                  <a:moveTo>
                    <a:pt x="668" y="783"/>
                  </a:moveTo>
                  <a:lnTo>
                    <a:pt x="610" y="783"/>
                  </a:lnTo>
                  <a:lnTo>
                    <a:pt x="593" y="891"/>
                  </a:lnTo>
                  <a:lnTo>
                    <a:pt x="577" y="936"/>
                  </a:lnTo>
                  <a:lnTo>
                    <a:pt x="552" y="936"/>
                  </a:lnTo>
                  <a:lnTo>
                    <a:pt x="503" y="945"/>
                  </a:lnTo>
                  <a:lnTo>
                    <a:pt x="148" y="945"/>
                  </a:lnTo>
                  <a:lnTo>
                    <a:pt x="231" y="864"/>
                  </a:lnTo>
                  <a:lnTo>
                    <a:pt x="297" y="801"/>
                  </a:lnTo>
                  <a:lnTo>
                    <a:pt x="354" y="756"/>
                  </a:lnTo>
                  <a:lnTo>
                    <a:pt x="396" y="711"/>
                  </a:lnTo>
                  <a:lnTo>
                    <a:pt x="453" y="666"/>
                  </a:lnTo>
                  <a:lnTo>
                    <a:pt x="528" y="594"/>
                  </a:lnTo>
                  <a:lnTo>
                    <a:pt x="602" y="513"/>
                  </a:lnTo>
                  <a:lnTo>
                    <a:pt x="643" y="423"/>
                  </a:lnTo>
                  <a:lnTo>
                    <a:pt x="668" y="315"/>
                  </a:lnTo>
                  <a:lnTo>
                    <a:pt x="651" y="207"/>
                  </a:lnTo>
                  <a:lnTo>
                    <a:pt x="593" y="117"/>
                  </a:lnTo>
                  <a:lnTo>
                    <a:pt x="519" y="54"/>
                  </a:lnTo>
                  <a:lnTo>
                    <a:pt x="420" y="9"/>
                  </a:lnTo>
                  <a:lnTo>
                    <a:pt x="313" y="0"/>
                  </a:lnTo>
                  <a:lnTo>
                    <a:pt x="214" y="18"/>
                  </a:lnTo>
                  <a:lnTo>
                    <a:pt x="124" y="54"/>
                  </a:lnTo>
                  <a:lnTo>
                    <a:pt x="58" y="126"/>
                  </a:lnTo>
                  <a:lnTo>
                    <a:pt x="17" y="198"/>
                  </a:lnTo>
                  <a:lnTo>
                    <a:pt x="0" y="288"/>
                  </a:lnTo>
                  <a:lnTo>
                    <a:pt x="8" y="324"/>
                  </a:lnTo>
                  <a:lnTo>
                    <a:pt x="17" y="342"/>
                  </a:lnTo>
                  <a:lnTo>
                    <a:pt x="41" y="369"/>
                  </a:lnTo>
                  <a:lnTo>
                    <a:pt x="58" y="378"/>
                  </a:lnTo>
                  <a:lnTo>
                    <a:pt x="99" y="378"/>
                  </a:lnTo>
                  <a:lnTo>
                    <a:pt x="132" y="360"/>
                  </a:lnTo>
                  <a:lnTo>
                    <a:pt x="148" y="342"/>
                  </a:lnTo>
                  <a:lnTo>
                    <a:pt x="157" y="324"/>
                  </a:lnTo>
                  <a:lnTo>
                    <a:pt x="165" y="297"/>
                  </a:lnTo>
                  <a:lnTo>
                    <a:pt x="165" y="279"/>
                  </a:lnTo>
                  <a:lnTo>
                    <a:pt x="157" y="261"/>
                  </a:lnTo>
                  <a:lnTo>
                    <a:pt x="148" y="252"/>
                  </a:lnTo>
                  <a:lnTo>
                    <a:pt x="140" y="234"/>
                  </a:lnTo>
                  <a:lnTo>
                    <a:pt x="124" y="216"/>
                  </a:lnTo>
                  <a:lnTo>
                    <a:pt x="99" y="207"/>
                  </a:lnTo>
                  <a:lnTo>
                    <a:pt x="74" y="207"/>
                  </a:lnTo>
                  <a:lnTo>
                    <a:pt x="115" y="135"/>
                  </a:lnTo>
                  <a:lnTo>
                    <a:pt x="173" y="90"/>
                  </a:lnTo>
                  <a:lnTo>
                    <a:pt x="231" y="63"/>
                  </a:lnTo>
                  <a:lnTo>
                    <a:pt x="289" y="54"/>
                  </a:lnTo>
                  <a:lnTo>
                    <a:pt x="371" y="72"/>
                  </a:lnTo>
                  <a:lnTo>
                    <a:pt x="437" y="108"/>
                  </a:lnTo>
                  <a:lnTo>
                    <a:pt x="478" y="171"/>
                  </a:lnTo>
                  <a:lnTo>
                    <a:pt x="511" y="234"/>
                  </a:lnTo>
                  <a:lnTo>
                    <a:pt x="519" y="315"/>
                  </a:lnTo>
                  <a:lnTo>
                    <a:pt x="503" y="414"/>
                  </a:lnTo>
                  <a:lnTo>
                    <a:pt x="470" y="504"/>
                  </a:lnTo>
                  <a:lnTo>
                    <a:pt x="420" y="576"/>
                  </a:lnTo>
                  <a:lnTo>
                    <a:pt x="379" y="630"/>
                  </a:lnTo>
                  <a:lnTo>
                    <a:pt x="17" y="1017"/>
                  </a:lnTo>
                  <a:lnTo>
                    <a:pt x="8" y="1026"/>
                  </a:lnTo>
                  <a:lnTo>
                    <a:pt x="8" y="1035"/>
                  </a:lnTo>
                  <a:lnTo>
                    <a:pt x="0" y="1053"/>
                  </a:lnTo>
                  <a:lnTo>
                    <a:pt x="0" y="1080"/>
                  </a:lnTo>
                  <a:lnTo>
                    <a:pt x="618" y="1080"/>
                  </a:lnTo>
                  <a:lnTo>
                    <a:pt x="668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4" name="Freeform 146"/>
            <p:cNvSpPr>
              <a:spLocks/>
            </p:cNvSpPr>
            <p:nvPr/>
          </p:nvSpPr>
          <p:spPr bwMode="auto">
            <a:xfrm>
              <a:off x="20651" y="969"/>
              <a:ext cx="1426" cy="1549"/>
            </a:xfrm>
            <a:custGeom>
              <a:avLst/>
              <a:gdLst/>
              <a:ahLst/>
              <a:cxnLst>
                <a:cxn ang="0">
                  <a:pos x="758" y="820"/>
                </a:cxn>
                <a:cxn ang="0">
                  <a:pos x="1401" y="820"/>
                </a:cxn>
                <a:cxn ang="0">
                  <a:pos x="1409" y="811"/>
                </a:cxn>
                <a:cxn ang="0">
                  <a:pos x="1426" y="775"/>
                </a:cxn>
                <a:cxn ang="0">
                  <a:pos x="1417" y="757"/>
                </a:cxn>
                <a:cxn ang="0">
                  <a:pos x="1401" y="739"/>
                </a:cxn>
                <a:cxn ang="0">
                  <a:pos x="1384" y="730"/>
                </a:cxn>
                <a:cxn ang="0">
                  <a:pos x="758" y="730"/>
                </a:cxn>
                <a:cxn ang="0">
                  <a:pos x="758" y="45"/>
                </a:cxn>
                <a:cxn ang="0">
                  <a:pos x="750" y="27"/>
                </a:cxn>
                <a:cxn ang="0">
                  <a:pos x="742" y="18"/>
                </a:cxn>
                <a:cxn ang="0">
                  <a:pos x="733" y="0"/>
                </a:cxn>
                <a:cxn ang="0">
                  <a:pos x="700" y="0"/>
                </a:cxn>
                <a:cxn ang="0">
                  <a:pos x="684" y="9"/>
                </a:cxn>
                <a:cxn ang="0">
                  <a:pos x="676" y="27"/>
                </a:cxn>
                <a:cxn ang="0">
                  <a:pos x="676" y="730"/>
                </a:cxn>
                <a:cxn ang="0">
                  <a:pos x="41" y="730"/>
                </a:cxn>
                <a:cxn ang="0">
                  <a:pos x="25" y="739"/>
                </a:cxn>
                <a:cxn ang="0">
                  <a:pos x="8" y="757"/>
                </a:cxn>
                <a:cxn ang="0">
                  <a:pos x="0" y="775"/>
                </a:cxn>
                <a:cxn ang="0">
                  <a:pos x="16" y="811"/>
                </a:cxn>
                <a:cxn ang="0">
                  <a:pos x="25" y="820"/>
                </a:cxn>
                <a:cxn ang="0">
                  <a:pos x="676" y="820"/>
                </a:cxn>
                <a:cxn ang="0">
                  <a:pos x="676" y="1531"/>
                </a:cxn>
                <a:cxn ang="0">
                  <a:pos x="684" y="1540"/>
                </a:cxn>
                <a:cxn ang="0">
                  <a:pos x="700" y="1549"/>
                </a:cxn>
                <a:cxn ang="0">
                  <a:pos x="733" y="1549"/>
                </a:cxn>
                <a:cxn ang="0">
                  <a:pos x="750" y="1531"/>
                </a:cxn>
                <a:cxn ang="0">
                  <a:pos x="758" y="1513"/>
                </a:cxn>
                <a:cxn ang="0">
                  <a:pos x="758" y="1477"/>
                </a:cxn>
                <a:cxn ang="0">
                  <a:pos x="758" y="820"/>
                </a:cxn>
              </a:cxnLst>
              <a:rect l="0" t="0" r="r" b="b"/>
              <a:pathLst>
                <a:path w="1426" h="1549">
                  <a:moveTo>
                    <a:pt x="758" y="820"/>
                  </a:moveTo>
                  <a:lnTo>
                    <a:pt x="1401" y="820"/>
                  </a:lnTo>
                  <a:lnTo>
                    <a:pt x="1409" y="811"/>
                  </a:lnTo>
                  <a:lnTo>
                    <a:pt x="1426" y="775"/>
                  </a:lnTo>
                  <a:lnTo>
                    <a:pt x="1417" y="757"/>
                  </a:lnTo>
                  <a:lnTo>
                    <a:pt x="1401" y="739"/>
                  </a:lnTo>
                  <a:lnTo>
                    <a:pt x="1384" y="730"/>
                  </a:lnTo>
                  <a:lnTo>
                    <a:pt x="758" y="730"/>
                  </a:lnTo>
                  <a:lnTo>
                    <a:pt x="758" y="45"/>
                  </a:lnTo>
                  <a:lnTo>
                    <a:pt x="750" y="27"/>
                  </a:lnTo>
                  <a:lnTo>
                    <a:pt x="742" y="18"/>
                  </a:lnTo>
                  <a:lnTo>
                    <a:pt x="733" y="0"/>
                  </a:lnTo>
                  <a:lnTo>
                    <a:pt x="700" y="0"/>
                  </a:lnTo>
                  <a:lnTo>
                    <a:pt x="684" y="9"/>
                  </a:lnTo>
                  <a:lnTo>
                    <a:pt x="676" y="27"/>
                  </a:lnTo>
                  <a:lnTo>
                    <a:pt x="676" y="730"/>
                  </a:lnTo>
                  <a:lnTo>
                    <a:pt x="41" y="730"/>
                  </a:lnTo>
                  <a:lnTo>
                    <a:pt x="25" y="739"/>
                  </a:lnTo>
                  <a:lnTo>
                    <a:pt x="8" y="757"/>
                  </a:lnTo>
                  <a:lnTo>
                    <a:pt x="0" y="775"/>
                  </a:lnTo>
                  <a:lnTo>
                    <a:pt x="16" y="811"/>
                  </a:lnTo>
                  <a:lnTo>
                    <a:pt x="25" y="820"/>
                  </a:lnTo>
                  <a:lnTo>
                    <a:pt x="676" y="820"/>
                  </a:lnTo>
                  <a:lnTo>
                    <a:pt x="676" y="1531"/>
                  </a:lnTo>
                  <a:lnTo>
                    <a:pt x="684" y="1540"/>
                  </a:lnTo>
                  <a:lnTo>
                    <a:pt x="700" y="1549"/>
                  </a:lnTo>
                  <a:lnTo>
                    <a:pt x="733" y="1549"/>
                  </a:lnTo>
                  <a:lnTo>
                    <a:pt x="750" y="1531"/>
                  </a:lnTo>
                  <a:lnTo>
                    <a:pt x="758" y="1513"/>
                  </a:lnTo>
                  <a:lnTo>
                    <a:pt x="758" y="1477"/>
                  </a:lnTo>
                  <a:lnTo>
                    <a:pt x="758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5" name="Freeform 147"/>
            <p:cNvSpPr>
              <a:spLocks noEditPoints="1"/>
            </p:cNvSpPr>
            <p:nvPr/>
          </p:nvSpPr>
          <p:spPr bwMode="auto">
            <a:xfrm>
              <a:off x="22711" y="753"/>
              <a:ext cx="948" cy="1576"/>
            </a:xfrm>
            <a:custGeom>
              <a:avLst/>
              <a:gdLst/>
              <a:ahLst/>
              <a:cxnLst>
                <a:cxn ang="0">
                  <a:pos x="0" y="1189"/>
                </a:cxn>
                <a:cxn ang="0">
                  <a:pos x="569" y="1189"/>
                </a:cxn>
                <a:cxn ang="0">
                  <a:pos x="569" y="1441"/>
                </a:cxn>
                <a:cxn ang="0">
                  <a:pos x="561" y="1468"/>
                </a:cxn>
                <a:cxn ang="0">
                  <a:pos x="536" y="1486"/>
                </a:cxn>
                <a:cxn ang="0">
                  <a:pos x="486" y="1504"/>
                </a:cxn>
                <a:cxn ang="0">
                  <a:pos x="363" y="1504"/>
                </a:cxn>
                <a:cxn ang="0">
                  <a:pos x="363" y="1576"/>
                </a:cxn>
                <a:cxn ang="0">
                  <a:pos x="503" y="1567"/>
                </a:cxn>
                <a:cxn ang="0">
                  <a:pos x="800" y="1567"/>
                </a:cxn>
                <a:cxn ang="0">
                  <a:pos x="940" y="1576"/>
                </a:cxn>
                <a:cxn ang="0">
                  <a:pos x="940" y="1504"/>
                </a:cxn>
                <a:cxn ang="0">
                  <a:pos x="816" y="1504"/>
                </a:cxn>
                <a:cxn ang="0">
                  <a:pos x="775" y="1486"/>
                </a:cxn>
                <a:cxn ang="0">
                  <a:pos x="742" y="1468"/>
                </a:cxn>
                <a:cxn ang="0">
                  <a:pos x="734" y="1441"/>
                </a:cxn>
                <a:cxn ang="0">
                  <a:pos x="734" y="1189"/>
                </a:cxn>
                <a:cxn ang="0">
                  <a:pos x="948" y="1189"/>
                </a:cxn>
                <a:cxn ang="0">
                  <a:pos x="948" y="1117"/>
                </a:cxn>
                <a:cxn ang="0">
                  <a:pos x="734" y="1117"/>
                </a:cxn>
                <a:cxn ang="0">
                  <a:pos x="734" y="18"/>
                </a:cxn>
                <a:cxn ang="0">
                  <a:pos x="717" y="0"/>
                </a:cxn>
                <a:cxn ang="0">
                  <a:pos x="676" y="0"/>
                </a:cxn>
                <a:cxn ang="0">
                  <a:pos x="668" y="9"/>
                </a:cxn>
                <a:cxn ang="0">
                  <a:pos x="659" y="27"/>
                </a:cxn>
                <a:cxn ang="0">
                  <a:pos x="0" y="1117"/>
                </a:cxn>
                <a:cxn ang="0">
                  <a:pos x="0" y="1189"/>
                </a:cxn>
                <a:cxn ang="0">
                  <a:pos x="585" y="1117"/>
                </a:cxn>
                <a:cxn ang="0">
                  <a:pos x="58" y="1117"/>
                </a:cxn>
                <a:cxn ang="0">
                  <a:pos x="585" y="252"/>
                </a:cxn>
                <a:cxn ang="0">
                  <a:pos x="585" y="1117"/>
                </a:cxn>
              </a:cxnLst>
              <a:rect l="0" t="0" r="r" b="b"/>
              <a:pathLst>
                <a:path w="948" h="1576">
                  <a:moveTo>
                    <a:pt x="0" y="1189"/>
                  </a:moveTo>
                  <a:lnTo>
                    <a:pt x="569" y="1189"/>
                  </a:lnTo>
                  <a:lnTo>
                    <a:pt x="569" y="1441"/>
                  </a:lnTo>
                  <a:lnTo>
                    <a:pt x="561" y="1468"/>
                  </a:lnTo>
                  <a:lnTo>
                    <a:pt x="536" y="1486"/>
                  </a:lnTo>
                  <a:lnTo>
                    <a:pt x="486" y="1504"/>
                  </a:lnTo>
                  <a:lnTo>
                    <a:pt x="363" y="1504"/>
                  </a:lnTo>
                  <a:lnTo>
                    <a:pt x="363" y="1576"/>
                  </a:lnTo>
                  <a:lnTo>
                    <a:pt x="503" y="1567"/>
                  </a:lnTo>
                  <a:lnTo>
                    <a:pt x="800" y="1567"/>
                  </a:lnTo>
                  <a:lnTo>
                    <a:pt x="940" y="1576"/>
                  </a:lnTo>
                  <a:lnTo>
                    <a:pt x="940" y="1504"/>
                  </a:lnTo>
                  <a:lnTo>
                    <a:pt x="816" y="1504"/>
                  </a:lnTo>
                  <a:lnTo>
                    <a:pt x="775" y="1486"/>
                  </a:lnTo>
                  <a:lnTo>
                    <a:pt x="742" y="1468"/>
                  </a:lnTo>
                  <a:lnTo>
                    <a:pt x="734" y="1441"/>
                  </a:lnTo>
                  <a:lnTo>
                    <a:pt x="734" y="1189"/>
                  </a:lnTo>
                  <a:lnTo>
                    <a:pt x="948" y="1189"/>
                  </a:lnTo>
                  <a:lnTo>
                    <a:pt x="948" y="1117"/>
                  </a:lnTo>
                  <a:lnTo>
                    <a:pt x="734" y="1117"/>
                  </a:lnTo>
                  <a:lnTo>
                    <a:pt x="734" y="18"/>
                  </a:lnTo>
                  <a:lnTo>
                    <a:pt x="717" y="0"/>
                  </a:lnTo>
                  <a:lnTo>
                    <a:pt x="676" y="0"/>
                  </a:lnTo>
                  <a:lnTo>
                    <a:pt x="668" y="9"/>
                  </a:lnTo>
                  <a:lnTo>
                    <a:pt x="659" y="27"/>
                  </a:lnTo>
                  <a:lnTo>
                    <a:pt x="0" y="1117"/>
                  </a:lnTo>
                  <a:lnTo>
                    <a:pt x="0" y="1189"/>
                  </a:lnTo>
                  <a:close/>
                  <a:moveTo>
                    <a:pt x="585" y="1117"/>
                  </a:moveTo>
                  <a:lnTo>
                    <a:pt x="58" y="1117"/>
                  </a:lnTo>
                  <a:lnTo>
                    <a:pt x="585" y="252"/>
                  </a:lnTo>
                  <a:lnTo>
                    <a:pt x="585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6" name="Freeform 148"/>
            <p:cNvSpPr>
              <a:spLocks noEditPoints="1"/>
            </p:cNvSpPr>
            <p:nvPr/>
          </p:nvSpPr>
          <p:spPr bwMode="auto">
            <a:xfrm>
              <a:off x="23799" y="1302"/>
              <a:ext cx="981" cy="1054"/>
            </a:xfrm>
            <a:custGeom>
              <a:avLst/>
              <a:gdLst/>
              <a:ahLst/>
              <a:cxnLst>
                <a:cxn ang="0">
                  <a:pos x="667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2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89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3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2" y="676"/>
                </a:cxn>
                <a:cxn ang="0">
                  <a:pos x="939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0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8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8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7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5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2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6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89" y="1036"/>
                  </a:lnTo>
                  <a:lnTo>
                    <a:pt x="288" y="1054"/>
                  </a:lnTo>
                  <a:lnTo>
                    <a:pt x="330" y="1045"/>
                  </a:lnTo>
                  <a:lnTo>
                    <a:pt x="395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7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3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2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2" y="676"/>
                  </a:lnTo>
                  <a:lnTo>
                    <a:pt x="964" y="667"/>
                  </a:lnTo>
                  <a:lnTo>
                    <a:pt x="939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0" y="937"/>
                  </a:lnTo>
                  <a:lnTo>
                    <a:pt x="700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8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8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7" name="Freeform 149"/>
            <p:cNvSpPr>
              <a:spLocks/>
            </p:cNvSpPr>
            <p:nvPr/>
          </p:nvSpPr>
          <p:spPr bwMode="auto">
            <a:xfrm>
              <a:off x="24953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6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6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5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5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6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4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4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6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2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6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5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5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6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0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4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4" y="45"/>
                  </a:lnTo>
                  <a:lnTo>
                    <a:pt x="197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8" name="Freeform 150"/>
            <p:cNvSpPr>
              <a:spLocks/>
            </p:cNvSpPr>
            <p:nvPr/>
          </p:nvSpPr>
          <p:spPr bwMode="auto">
            <a:xfrm>
              <a:off x="26098" y="2212"/>
              <a:ext cx="1005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5" y="63"/>
                </a:cxn>
                <a:cxn ang="0">
                  <a:pos x="1005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5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5" y="63"/>
                  </a:lnTo>
                  <a:lnTo>
                    <a:pt x="1005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9" name="Freeform 151"/>
            <p:cNvSpPr>
              <a:spLocks/>
            </p:cNvSpPr>
            <p:nvPr/>
          </p:nvSpPr>
          <p:spPr bwMode="auto">
            <a:xfrm>
              <a:off x="27351" y="1582"/>
              <a:ext cx="684" cy="1116"/>
            </a:xfrm>
            <a:custGeom>
              <a:avLst/>
              <a:gdLst/>
              <a:ahLst/>
              <a:cxnLst>
                <a:cxn ang="0">
                  <a:pos x="403" y="549"/>
                </a:cxn>
                <a:cxn ang="0">
                  <a:pos x="511" y="684"/>
                </a:cxn>
                <a:cxn ang="0">
                  <a:pos x="511" y="900"/>
                </a:cxn>
                <a:cxn ang="0">
                  <a:pos x="436" y="1026"/>
                </a:cxn>
                <a:cxn ang="0">
                  <a:pos x="329" y="1062"/>
                </a:cxn>
                <a:cxn ang="0">
                  <a:pos x="206" y="1044"/>
                </a:cxn>
                <a:cxn ang="0">
                  <a:pos x="74" y="945"/>
                </a:cxn>
                <a:cxn ang="0">
                  <a:pos x="123" y="936"/>
                </a:cxn>
                <a:cxn ang="0">
                  <a:pos x="148" y="900"/>
                </a:cxn>
                <a:cxn ang="0">
                  <a:pos x="165" y="873"/>
                </a:cxn>
                <a:cxn ang="0">
                  <a:pos x="148" y="801"/>
                </a:cxn>
                <a:cxn ang="0">
                  <a:pos x="82" y="765"/>
                </a:cxn>
                <a:cxn ang="0">
                  <a:pos x="24" y="783"/>
                </a:cxn>
                <a:cxn ang="0">
                  <a:pos x="0" y="828"/>
                </a:cxn>
                <a:cxn ang="0">
                  <a:pos x="16" y="945"/>
                </a:cxn>
                <a:cxn ang="0">
                  <a:pos x="140" y="1071"/>
                </a:cxn>
                <a:cxn ang="0">
                  <a:pos x="338" y="1116"/>
                </a:cxn>
                <a:cxn ang="0">
                  <a:pos x="552" y="1053"/>
                </a:cxn>
                <a:cxn ang="0">
                  <a:pos x="667" y="891"/>
                </a:cxn>
                <a:cxn ang="0">
                  <a:pos x="667" y="702"/>
                </a:cxn>
                <a:cxn ang="0">
                  <a:pos x="535" y="549"/>
                </a:cxn>
                <a:cxn ang="0">
                  <a:pos x="527" y="450"/>
                </a:cxn>
                <a:cxn ang="0">
                  <a:pos x="626" y="297"/>
                </a:cxn>
                <a:cxn ang="0">
                  <a:pos x="618" y="135"/>
                </a:cxn>
                <a:cxn ang="0">
                  <a:pos x="453" y="18"/>
                </a:cxn>
                <a:cxn ang="0">
                  <a:pos x="222" y="18"/>
                </a:cxn>
                <a:cxn ang="0">
                  <a:pos x="66" y="126"/>
                </a:cxn>
                <a:cxn ang="0">
                  <a:pos x="49" y="243"/>
                </a:cxn>
                <a:cxn ang="0">
                  <a:pos x="74" y="288"/>
                </a:cxn>
                <a:cxn ang="0">
                  <a:pos x="173" y="288"/>
                </a:cxn>
                <a:cxn ang="0">
                  <a:pos x="197" y="243"/>
                </a:cxn>
                <a:cxn ang="0">
                  <a:pos x="181" y="171"/>
                </a:cxn>
                <a:cxn ang="0">
                  <a:pos x="123" y="135"/>
                </a:cxn>
                <a:cxn ang="0">
                  <a:pos x="222" y="63"/>
                </a:cxn>
                <a:cxn ang="0">
                  <a:pos x="329" y="45"/>
                </a:cxn>
                <a:cxn ang="0">
                  <a:pos x="420" y="63"/>
                </a:cxn>
                <a:cxn ang="0">
                  <a:pos x="486" y="153"/>
                </a:cxn>
                <a:cxn ang="0">
                  <a:pos x="478" y="324"/>
                </a:cxn>
                <a:cxn ang="0">
                  <a:pos x="387" y="459"/>
                </a:cxn>
                <a:cxn ang="0">
                  <a:pos x="272" y="486"/>
                </a:cxn>
                <a:cxn ang="0">
                  <a:pos x="222" y="495"/>
                </a:cxn>
                <a:cxn ang="0">
                  <a:pos x="206" y="504"/>
                </a:cxn>
                <a:cxn ang="0">
                  <a:pos x="214" y="531"/>
                </a:cxn>
                <a:cxn ang="0">
                  <a:pos x="321" y="531"/>
                </a:cxn>
              </a:cxnLst>
              <a:rect l="0" t="0" r="r" b="b"/>
              <a:pathLst>
                <a:path w="684" h="1116">
                  <a:moveTo>
                    <a:pt x="321" y="531"/>
                  </a:moveTo>
                  <a:lnTo>
                    <a:pt x="403" y="549"/>
                  </a:lnTo>
                  <a:lnTo>
                    <a:pt x="469" y="603"/>
                  </a:lnTo>
                  <a:lnTo>
                    <a:pt x="511" y="684"/>
                  </a:lnTo>
                  <a:lnTo>
                    <a:pt x="527" y="801"/>
                  </a:lnTo>
                  <a:lnTo>
                    <a:pt x="511" y="900"/>
                  </a:lnTo>
                  <a:lnTo>
                    <a:pt x="486" y="981"/>
                  </a:lnTo>
                  <a:lnTo>
                    <a:pt x="436" y="1026"/>
                  </a:lnTo>
                  <a:lnTo>
                    <a:pt x="387" y="1053"/>
                  </a:lnTo>
                  <a:lnTo>
                    <a:pt x="329" y="1062"/>
                  </a:lnTo>
                  <a:lnTo>
                    <a:pt x="272" y="1053"/>
                  </a:lnTo>
                  <a:lnTo>
                    <a:pt x="206" y="1044"/>
                  </a:lnTo>
                  <a:lnTo>
                    <a:pt x="132" y="1008"/>
                  </a:lnTo>
                  <a:lnTo>
                    <a:pt x="74" y="945"/>
                  </a:lnTo>
                  <a:lnTo>
                    <a:pt x="99" y="945"/>
                  </a:lnTo>
                  <a:lnTo>
                    <a:pt x="123" y="936"/>
                  </a:lnTo>
                  <a:lnTo>
                    <a:pt x="140" y="918"/>
                  </a:lnTo>
                  <a:lnTo>
                    <a:pt x="148" y="900"/>
                  </a:lnTo>
                  <a:lnTo>
                    <a:pt x="156" y="891"/>
                  </a:lnTo>
                  <a:lnTo>
                    <a:pt x="165" y="873"/>
                  </a:lnTo>
                  <a:lnTo>
                    <a:pt x="165" y="855"/>
                  </a:lnTo>
                  <a:lnTo>
                    <a:pt x="148" y="801"/>
                  </a:lnTo>
                  <a:lnTo>
                    <a:pt x="132" y="783"/>
                  </a:lnTo>
                  <a:lnTo>
                    <a:pt x="82" y="765"/>
                  </a:lnTo>
                  <a:lnTo>
                    <a:pt x="57" y="765"/>
                  </a:lnTo>
                  <a:lnTo>
                    <a:pt x="24" y="783"/>
                  </a:lnTo>
                  <a:lnTo>
                    <a:pt x="8" y="810"/>
                  </a:lnTo>
                  <a:lnTo>
                    <a:pt x="0" y="828"/>
                  </a:lnTo>
                  <a:lnTo>
                    <a:pt x="0" y="864"/>
                  </a:lnTo>
                  <a:lnTo>
                    <a:pt x="16" y="945"/>
                  </a:lnTo>
                  <a:lnTo>
                    <a:pt x="66" y="1017"/>
                  </a:lnTo>
                  <a:lnTo>
                    <a:pt x="140" y="1071"/>
                  </a:lnTo>
                  <a:lnTo>
                    <a:pt x="230" y="1098"/>
                  </a:lnTo>
                  <a:lnTo>
                    <a:pt x="338" y="1116"/>
                  </a:lnTo>
                  <a:lnTo>
                    <a:pt x="453" y="1098"/>
                  </a:lnTo>
                  <a:lnTo>
                    <a:pt x="552" y="1053"/>
                  </a:lnTo>
                  <a:lnTo>
                    <a:pt x="618" y="981"/>
                  </a:lnTo>
                  <a:lnTo>
                    <a:pt x="667" y="891"/>
                  </a:lnTo>
                  <a:lnTo>
                    <a:pt x="684" y="801"/>
                  </a:lnTo>
                  <a:lnTo>
                    <a:pt x="667" y="702"/>
                  </a:lnTo>
                  <a:lnTo>
                    <a:pt x="618" y="621"/>
                  </a:lnTo>
                  <a:lnTo>
                    <a:pt x="535" y="549"/>
                  </a:lnTo>
                  <a:lnTo>
                    <a:pt x="428" y="504"/>
                  </a:lnTo>
                  <a:lnTo>
                    <a:pt x="527" y="450"/>
                  </a:lnTo>
                  <a:lnTo>
                    <a:pt x="593" y="378"/>
                  </a:lnTo>
                  <a:lnTo>
                    <a:pt x="626" y="297"/>
                  </a:lnTo>
                  <a:lnTo>
                    <a:pt x="642" y="225"/>
                  </a:lnTo>
                  <a:lnTo>
                    <a:pt x="618" y="135"/>
                  </a:lnTo>
                  <a:lnTo>
                    <a:pt x="552" y="63"/>
                  </a:lnTo>
                  <a:lnTo>
                    <a:pt x="453" y="18"/>
                  </a:lnTo>
                  <a:lnTo>
                    <a:pt x="338" y="0"/>
                  </a:lnTo>
                  <a:lnTo>
                    <a:pt x="222" y="18"/>
                  </a:lnTo>
                  <a:lnTo>
                    <a:pt x="132" y="54"/>
                  </a:lnTo>
                  <a:lnTo>
                    <a:pt x="66" y="126"/>
                  </a:lnTo>
                  <a:lnTo>
                    <a:pt x="41" y="207"/>
                  </a:lnTo>
                  <a:lnTo>
                    <a:pt x="49" y="243"/>
                  </a:lnTo>
                  <a:lnTo>
                    <a:pt x="57" y="270"/>
                  </a:lnTo>
                  <a:lnTo>
                    <a:pt x="74" y="288"/>
                  </a:lnTo>
                  <a:lnTo>
                    <a:pt x="123" y="306"/>
                  </a:lnTo>
                  <a:lnTo>
                    <a:pt x="173" y="288"/>
                  </a:lnTo>
                  <a:lnTo>
                    <a:pt x="181" y="270"/>
                  </a:lnTo>
                  <a:lnTo>
                    <a:pt x="197" y="243"/>
                  </a:lnTo>
                  <a:lnTo>
                    <a:pt x="197" y="189"/>
                  </a:lnTo>
                  <a:lnTo>
                    <a:pt x="181" y="171"/>
                  </a:lnTo>
                  <a:lnTo>
                    <a:pt x="173" y="153"/>
                  </a:lnTo>
                  <a:lnTo>
                    <a:pt x="123" y="135"/>
                  </a:lnTo>
                  <a:lnTo>
                    <a:pt x="173" y="90"/>
                  </a:lnTo>
                  <a:lnTo>
                    <a:pt x="222" y="63"/>
                  </a:lnTo>
                  <a:lnTo>
                    <a:pt x="280" y="45"/>
                  </a:lnTo>
                  <a:lnTo>
                    <a:pt x="329" y="45"/>
                  </a:lnTo>
                  <a:lnTo>
                    <a:pt x="371" y="54"/>
                  </a:lnTo>
                  <a:lnTo>
                    <a:pt x="420" y="63"/>
                  </a:lnTo>
                  <a:lnTo>
                    <a:pt x="453" y="99"/>
                  </a:lnTo>
                  <a:lnTo>
                    <a:pt x="486" y="153"/>
                  </a:lnTo>
                  <a:lnTo>
                    <a:pt x="494" y="225"/>
                  </a:lnTo>
                  <a:lnTo>
                    <a:pt x="478" y="324"/>
                  </a:lnTo>
                  <a:lnTo>
                    <a:pt x="436" y="414"/>
                  </a:lnTo>
                  <a:lnTo>
                    <a:pt x="387" y="459"/>
                  </a:lnTo>
                  <a:lnTo>
                    <a:pt x="338" y="477"/>
                  </a:lnTo>
                  <a:lnTo>
                    <a:pt x="272" y="486"/>
                  </a:lnTo>
                  <a:lnTo>
                    <a:pt x="222" y="486"/>
                  </a:lnTo>
                  <a:lnTo>
                    <a:pt x="222" y="495"/>
                  </a:lnTo>
                  <a:lnTo>
                    <a:pt x="214" y="495"/>
                  </a:lnTo>
                  <a:lnTo>
                    <a:pt x="206" y="504"/>
                  </a:lnTo>
                  <a:lnTo>
                    <a:pt x="206" y="522"/>
                  </a:lnTo>
                  <a:lnTo>
                    <a:pt x="214" y="531"/>
                  </a:lnTo>
                  <a:lnTo>
                    <a:pt x="247" y="531"/>
                  </a:lnTo>
                  <a:lnTo>
                    <a:pt x="321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71" name="Group 9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352800" y="2667000"/>
            <a:ext cx="5103375" cy="220982"/>
            <a:chOff x="2693" y="3888"/>
            <a:chExt cx="58428" cy="2530"/>
          </a:xfrm>
        </p:grpSpPr>
        <p:sp>
          <p:nvSpPr>
            <p:cNvPr id="50273" name="Freeform 97"/>
            <p:cNvSpPr>
              <a:spLocks noEditPoints="1"/>
            </p:cNvSpPr>
            <p:nvPr/>
          </p:nvSpPr>
          <p:spPr bwMode="auto">
            <a:xfrm>
              <a:off x="2693" y="5031"/>
              <a:ext cx="1416" cy="525"/>
            </a:xfrm>
            <a:custGeom>
              <a:avLst/>
              <a:gdLst/>
              <a:ahLst/>
              <a:cxnLst>
                <a:cxn ang="0">
                  <a:pos x="1344" y="94"/>
                </a:cxn>
                <a:cxn ang="0">
                  <a:pos x="1380" y="94"/>
                </a:cxn>
                <a:cxn ang="0">
                  <a:pos x="1416" y="56"/>
                </a:cxn>
                <a:cxn ang="0">
                  <a:pos x="1362" y="0"/>
                </a:cxn>
                <a:cxn ang="0">
                  <a:pos x="35" y="0"/>
                </a:cxn>
                <a:cxn ang="0">
                  <a:pos x="18" y="19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94"/>
                </a:cxn>
                <a:cxn ang="0">
                  <a:pos x="71" y="94"/>
                </a:cxn>
                <a:cxn ang="0">
                  <a:pos x="1344" y="94"/>
                </a:cxn>
                <a:cxn ang="0">
                  <a:pos x="1344" y="525"/>
                </a:cxn>
                <a:cxn ang="0">
                  <a:pos x="1380" y="525"/>
                </a:cxn>
                <a:cxn ang="0">
                  <a:pos x="1416" y="487"/>
                </a:cxn>
                <a:cxn ang="0">
                  <a:pos x="1380" y="450"/>
                </a:cxn>
                <a:cxn ang="0">
                  <a:pos x="1362" y="450"/>
                </a:cxn>
                <a:cxn ang="0">
                  <a:pos x="1344" y="431"/>
                </a:cxn>
                <a:cxn ang="0">
                  <a:pos x="35" y="431"/>
                </a:cxn>
                <a:cxn ang="0">
                  <a:pos x="18" y="450"/>
                </a:cxn>
                <a:cxn ang="0">
                  <a:pos x="0" y="450"/>
                </a:cxn>
                <a:cxn ang="0">
                  <a:pos x="0" y="506"/>
                </a:cxn>
                <a:cxn ang="0">
                  <a:pos x="18" y="525"/>
                </a:cxn>
                <a:cxn ang="0">
                  <a:pos x="71" y="525"/>
                </a:cxn>
                <a:cxn ang="0">
                  <a:pos x="1344" y="525"/>
                </a:cxn>
              </a:cxnLst>
              <a:rect l="0" t="0" r="r" b="b"/>
              <a:pathLst>
                <a:path w="1416" h="525">
                  <a:moveTo>
                    <a:pt x="1344" y="94"/>
                  </a:moveTo>
                  <a:lnTo>
                    <a:pt x="1380" y="94"/>
                  </a:lnTo>
                  <a:lnTo>
                    <a:pt x="1416" y="56"/>
                  </a:lnTo>
                  <a:lnTo>
                    <a:pt x="1362" y="0"/>
                  </a:lnTo>
                  <a:lnTo>
                    <a:pt x="35" y="0"/>
                  </a:lnTo>
                  <a:lnTo>
                    <a:pt x="18" y="19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94"/>
                  </a:lnTo>
                  <a:lnTo>
                    <a:pt x="71" y="94"/>
                  </a:lnTo>
                  <a:lnTo>
                    <a:pt x="1344" y="94"/>
                  </a:lnTo>
                  <a:close/>
                  <a:moveTo>
                    <a:pt x="1344" y="525"/>
                  </a:moveTo>
                  <a:lnTo>
                    <a:pt x="1380" y="525"/>
                  </a:lnTo>
                  <a:lnTo>
                    <a:pt x="1416" y="487"/>
                  </a:lnTo>
                  <a:lnTo>
                    <a:pt x="1380" y="450"/>
                  </a:lnTo>
                  <a:lnTo>
                    <a:pt x="1362" y="450"/>
                  </a:lnTo>
                  <a:lnTo>
                    <a:pt x="1344" y="431"/>
                  </a:lnTo>
                  <a:lnTo>
                    <a:pt x="35" y="431"/>
                  </a:lnTo>
                  <a:lnTo>
                    <a:pt x="18" y="450"/>
                  </a:lnTo>
                  <a:lnTo>
                    <a:pt x="0" y="450"/>
                  </a:lnTo>
                  <a:lnTo>
                    <a:pt x="0" y="506"/>
                  </a:lnTo>
                  <a:lnTo>
                    <a:pt x="18" y="525"/>
                  </a:lnTo>
                  <a:lnTo>
                    <a:pt x="71" y="525"/>
                  </a:lnTo>
                  <a:lnTo>
                    <a:pt x="1344" y="5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4" name="Freeform 98"/>
            <p:cNvSpPr>
              <a:spLocks/>
            </p:cNvSpPr>
            <p:nvPr/>
          </p:nvSpPr>
          <p:spPr bwMode="auto">
            <a:xfrm>
              <a:off x="4862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5" name="Freeform 99"/>
            <p:cNvSpPr>
              <a:spLocks/>
            </p:cNvSpPr>
            <p:nvPr/>
          </p:nvSpPr>
          <p:spPr bwMode="auto">
            <a:xfrm>
              <a:off x="6637" y="4563"/>
              <a:ext cx="1416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2" y="787"/>
                </a:cxn>
                <a:cxn ang="0">
                  <a:pos x="1380" y="768"/>
                </a:cxn>
                <a:cxn ang="0">
                  <a:pos x="1398" y="768"/>
                </a:cxn>
                <a:cxn ang="0">
                  <a:pos x="1416" y="730"/>
                </a:cxn>
                <a:cxn ang="0">
                  <a:pos x="1380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1" y="0"/>
                </a:cxn>
                <a:cxn ang="0">
                  <a:pos x="663" y="19"/>
                </a:cxn>
                <a:cxn ang="0">
                  <a:pos x="663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6" y="787"/>
                </a:cxn>
                <a:cxn ang="0">
                  <a:pos x="663" y="787"/>
                </a:cxn>
                <a:cxn ang="0">
                  <a:pos x="663" y="1461"/>
                </a:cxn>
                <a:cxn ang="0">
                  <a:pos x="681" y="1461"/>
                </a:cxn>
                <a:cxn ang="0">
                  <a:pos x="699" y="1480"/>
                </a:cxn>
                <a:cxn ang="0">
                  <a:pos x="717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6" h="1480">
                  <a:moveTo>
                    <a:pt x="753" y="787"/>
                  </a:moveTo>
                  <a:lnTo>
                    <a:pt x="1362" y="787"/>
                  </a:lnTo>
                  <a:lnTo>
                    <a:pt x="1380" y="768"/>
                  </a:lnTo>
                  <a:lnTo>
                    <a:pt x="1398" y="768"/>
                  </a:lnTo>
                  <a:lnTo>
                    <a:pt x="1416" y="730"/>
                  </a:lnTo>
                  <a:lnTo>
                    <a:pt x="1380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1" y="0"/>
                  </a:lnTo>
                  <a:lnTo>
                    <a:pt x="663" y="19"/>
                  </a:lnTo>
                  <a:lnTo>
                    <a:pt x="663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6" y="787"/>
                  </a:lnTo>
                  <a:lnTo>
                    <a:pt x="663" y="787"/>
                  </a:lnTo>
                  <a:lnTo>
                    <a:pt x="663" y="1461"/>
                  </a:lnTo>
                  <a:lnTo>
                    <a:pt x="681" y="1461"/>
                  </a:lnTo>
                  <a:lnTo>
                    <a:pt x="699" y="1480"/>
                  </a:lnTo>
                  <a:lnTo>
                    <a:pt x="717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6" name="Freeform 100"/>
            <p:cNvSpPr>
              <a:spLocks noEditPoints="1"/>
            </p:cNvSpPr>
            <p:nvPr/>
          </p:nvSpPr>
          <p:spPr bwMode="auto">
            <a:xfrm>
              <a:off x="8681" y="4357"/>
              <a:ext cx="950" cy="1498"/>
            </a:xfrm>
            <a:custGeom>
              <a:avLst/>
              <a:gdLst/>
              <a:ahLst/>
              <a:cxnLst>
                <a:cxn ang="0">
                  <a:pos x="0" y="1124"/>
                </a:cxn>
                <a:cxn ang="0">
                  <a:pos x="573" y="1124"/>
                </a:cxn>
                <a:cxn ang="0">
                  <a:pos x="573" y="1386"/>
                </a:cxn>
                <a:cxn ang="0">
                  <a:pos x="555" y="1405"/>
                </a:cxn>
                <a:cxn ang="0">
                  <a:pos x="520" y="1424"/>
                </a:cxn>
                <a:cxn ang="0">
                  <a:pos x="358" y="1424"/>
                </a:cxn>
                <a:cxn ang="0">
                  <a:pos x="358" y="1498"/>
                </a:cxn>
                <a:cxn ang="0">
                  <a:pos x="950" y="1498"/>
                </a:cxn>
                <a:cxn ang="0">
                  <a:pos x="950" y="1424"/>
                </a:cxn>
                <a:cxn ang="0">
                  <a:pos x="788" y="1424"/>
                </a:cxn>
                <a:cxn ang="0">
                  <a:pos x="753" y="1405"/>
                </a:cxn>
                <a:cxn ang="0">
                  <a:pos x="735" y="1386"/>
                </a:cxn>
                <a:cxn ang="0">
                  <a:pos x="735" y="1124"/>
                </a:cxn>
                <a:cxn ang="0">
                  <a:pos x="950" y="1124"/>
                </a:cxn>
                <a:cxn ang="0">
                  <a:pos x="950" y="1068"/>
                </a:cxn>
                <a:cxn ang="0">
                  <a:pos x="735" y="1068"/>
                </a:cxn>
                <a:cxn ang="0">
                  <a:pos x="735" y="18"/>
                </a:cxn>
                <a:cxn ang="0">
                  <a:pos x="717" y="0"/>
                </a:cxn>
                <a:cxn ang="0">
                  <a:pos x="681" y="0"/>
                </a:cxn>
                <a:cxn ang="0">
                  <a:pos x="663" y="18"/>
                </a:cxn>
                <a:cxn ang="0">
                  <a:pos x="0" y="1068"/>
                </a:cxn>
                <a:cxn ang="0">
                  <a:pos x="0" y="1124"/>
                </a:cxn>
                <a:cxn ang="0">
                  <a:pos x="591" y="1068"/>
                </a:cxn>
                <a:cxn ang="0">
                  <a:pos x="71" y="1068"/>
                </a:cxn>
                <a:cxn ang="0">
                  <a:pos x="591" y="225"/>
                </a:cxn>
                <a:cxn ang="0">
                  <a:pos x="591" y="1068"/>
                </a:cxn>
              </a:cxnLst>
              <a:rect l="0" t="0" r="r" b="b"/>
              <a:pathLst>
                <a:path w="950" h="1498">
                  <a:moveTo>
                    <a:pt x="0" y="1124"/>
                  </a:moveTo>
                  <a:lnTo>
                    <a:pt x="573" y="1124"/>
                  </a:lnTo>
                  <a:lnTo>
                    <a:pt x="573" y="1386"/>
                  </a:lnTo>
                  <a:lnTo>
                    <a:pt x="555" y="1405"/>
                  </a:lnTo>
                  <a:lnTo>
                    <a:pt x="520" y="1424"/>
                  </a:lnTo>
                  <a:lnTo>
                    <a:pt x="358" y="1424"/>
                  </a:lnTo>
                  <a:lnTo>
                    <a:pt x="358" y="1498"/>
                  </a:lnTo>
                  <a:lnTo>
                    <a:pt x="950" y="1498"/>
                  </a:lnTo>
                  <a:lnTo>
                    <a:pt x="950" y="1424"/>
                  </a:lnTo>
                  <a:lnTo>
                    <a:pt x="788" y="1424"/>
                  </a:lnTo>
                  <a:lnTo>
                    <a:pt x="753" y="1405"/>
                  </a:lnTo>
                  <a:lnTo>
                    <a:pt x="735" y="1386"/>
                  </a:lnTo>
                  <a:lnTo>
                    <a:pt x="735" y="1124"/>
                  </a:lnTo>
                  <a:lnTo>
                    <a:pt x="950" y="1124"/>
                  </a:lnTo>
                  <a:lnTo>
                    <a:pt x="950" y="1068"/>
                  </a:lnTo>
                  <a:lnTo>
                    <a:pt x="735" y="1068"/>
                  </a:lnTo>
                  <a:lnTo>
                    <a:pt x="735" y="18"/>
                  </a:lnTo>
                  <a:lnTo>
                    <a:pt x="717" y="0"/>
                  </a:lnTo>
                  <a:lnTo>
                    <a:pt x="681" y="0"/>
                  </a:lnTo>
                  <a:lnTo>
                    <a:pt x="663" y="18"/>
                  </a:lnTo>
                  <a:lnTo>
                    <a:pt x="0" y="1068"/>
                  </a:lnTo>
                  <a:lnTo>
                    <a:pt x="0" y="1124"/>
                  </a:lnTo>
                  <a:close/>
                  <a:moveTo>
                    <a:pt x="591" y="1068"/>
                  </a:moveTo>
                  <a:lnTo>
                    <a:pt x="71" y="1068"/>
                  </a:lnTo>
                  <a:lnTo>
                    <a:pt x="591" y="225"/>
                  </a:lnTo>
                  <a:lnTo>
                    <a:pt x="591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7" name="Freeform 101"/>
            <p:cNvSpPr>
              <a:spLocks/>
            </p:cNvSpPr>
            <p:nvPr/>
          </p:nvSpPr>
          <p:spPr bwMode="auto">
            <a:xfrm>
              <a:off x="9738" y="4881"/>
              <a:ext cx="1076" cy="993"/>
            </a:xfrm>
            <a:custGeom>
              <a:avLst/>
              <a:gdLst/>
              <a:ahLst/>
              <a:cxnLst>
                <a:cxn ang="0">
                  <a:pos x="664" y="281"/>
                </a:cxn>
                <a:cxn ang="0">
                  <a:pos x="700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9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1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8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3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7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6" y="956"/>
                </a:cxn>
                <a:cxn ang="0">
                  <a:pos x="108" y="918"/>
                </a:cxn>
                <a:cxn ang="0">
                  <a:pos x="198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1" y="825"/>
                </a:cxn>
                <a:cxn ang="0">
                  <a:pos x="484" y="918"/>
                </a:cxn>
                <a:cxn ang="0">
                  <a:pos x="664" y="993"/>
                </a:cxn>
                <a:cxn ang="0">
                  <a:pos x="915" y="843"/>
                </a:cxn>
                <a:cxn ang="0">
                  <a:pos x="1004" y="656"/>
                </a:cxn>
                <a:cxn ang="0">
                  <a:pos x="951" y="637"/>
                </a:cxn>
                <a:cxn ang="0">
                  <a:pos x="915" y="750"/>
                </a:cxn>
                <a:cxn ang="0">
                  <a:pos x="789" y="918"/>
                </a:cxn>
                <a:cxn ang="0">
                  <a:pos x="700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4" y="300"/>
                  </a:moveTo>
                  <a:lnTo>
                    <a:pt x="664" y="281"/>
                  </a:lnTo>
                  <a:lnTo>
                    <a:pt x="682" y="244"/>
                  </a:lnTo>
                  <a:lnTo>
                    <a:pt x="700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9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5" y="244"/>
                  </a:lnTo>
                  <a:lnTo>
                    <a:pt x="951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1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8" y="56"/>
                  </a:lnTo>
                  <a:lnTo>
                    <a:pt x="682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3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8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1" y="38"/>
                  </a:lnTo>
                  <a:lnTo>
                    <a:pt x="467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3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6" y="956"/>
                  </a:lnTo>
                  <a:lnTo>
                    <a:pt x="180" y="956"/>
                  </a:lnTo>
                  <a:lnTo>
                    <a:pt x="108" y="918"/>
                  </a:lnTo>
                  <a:lnTo>
                    <a:pt x="180" y="881"/>
                  </a:lnTo>
                  <a:lnTo>
                    <a:pt x="198" y="843"/>
                  </a:lnTo>
                  <a:lnTo>
                    <a:pt x="198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1" y="843"/>
                  </a:lnTo>
                  <a:lnTo>
                    <a:pt x="431" y="825"/>
                  </a:lnTo>
                  <a:lnTo>
                    <a:pt x="449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4" y="993"/>
                  </a:lnTo>
                  <a:lnTo>
                    <a:pt x="807" y="956"/>
                  </a:lnTo>
                  <a:lnTo>
                    <a:pt x="915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1" y="637"/>
                  </a:lnTo>
                  <a:lnTo>
                    <a:pt x="951" y="656"/>
                  </a:lnTo>
                  <a:lnTo>
                    <a:pt x="915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700" y="937"/>
                  </a:lnTo>
                  <a:lnTo>
                    <a:pt x="664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4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8" name="Freeform 102"/>
            <p:cNvSpPr>
              <a:spLocks/>
            </p:cNvSpPr>
            <p:nvPr/>
          </p:nvSpPr>
          <p:spPr bwMode="auto">
            <a:xfrm>
              <a:off x="11011" y="3888"/>
              <a:ext cx="664" cy="1031"/>
            </a:xfrm>
            <a:custGeom>
              <a:avLst/>
              <a:gdLst/>
              <a:ahLst/>
              <a:cxnLst>
                <a:cxn ang="0">
                  <a:pos x="664" y="750"/>
                </a:cxn>
                <a:cxn ang="0">
                  <a:pos x="610" y="750"/>
                </a:cxn>
                <a:cxn ang="0">
                  <a:pos x="610" y="787"/>
                </a:cxn>
                <a:cxn ang="0">
                  <a:pos x="592" y="825"/>
                </a:cxn>
                <a:cxn ang="0">
                  <a:pos x="592" y="862"/>
                </a:cxn>
                <a:cxn ang="0">
                  <a:pos x="574" y="881"/>
                </a:cxn>
                <a:cxn ang="0">
                  <a:pos x="556" y="881"/>
                </a:cxn>
                <a:cxn ang="0">
                  <a:pos x="520" y="900"/>
                </a:cxn>
                <a:cxn ang="0">
                  <a:pos x="144" y="900"/>
                </a:cxn>
                <a:cxn ang="0">
                  <a:pos x="269" y="787"/>
                </a:cxn>
                <a:cxn ang="0">
                  <a:pos x="449" y="637"/>
                </a:cxn>
                <a:cxn ang="0">
                  <a:pos x="556" y="544"/>
                </a:cxn>
                <a:cxn ang="0">
                  <a:pos x="628" y="431"/>
                </a:cxn>
                <a:cxn ang="0">
                  <a:pos x="664" y="300"/>
                </a:cxn>
                <a:cxn ang="0">
                  <a:pos x="628" y="169"/>
                </a:cxn>
                <a:cxn ang="0">
                  <a:pos x="556" y="75"/>
                </a:cxn>
                <a:cxn ang="0">
                  <a:pos x="449" y="19"/>
                </a:cxn>
                <a:cxn ang="0">
                  <a:pos x="323" y="0"/>
                </a:cxn>
                <a:cxn ang="0">
                  <a:pos x="162" y="38"/>
                </a:cxn>
                <a:cxn ang="0">
                  <a:pos x="36" y="131"/>
                </a:cxn>
                <a:cxn ang="0">
                  <a:pos x="0" y="281"/>
                </a:cxn>
                <a:cxn ang="0">
                  <a:pos x="0" y="319"/>
                </a:cxn>
                <a:cxn ang="0">
                  <a:pos x="18" y="338"/>
                </a:cxn>
                <a:cxn ang="0">
                  <a:pos x="54" y="356"/>
                </a:cxn>
                <a:cxn ang="0">
                  <a:pos x="108" y="356"/>
                </a:cxn>
                <a:cxn ang="0">
                  <a:pos x="144" y="338"/>
                </a:cxn>
                <a:cxn ang="0">
                  <a:pos x="162" y="319"/>
                </a:cxn>
                <a:cxn ang="0">
                  <a:pos x="162" y="244"/>
                </a:cxn>
                <a:cxn ang="0">
                  <a:pos x="144" y="225"/>
                </a:cxn>
                <a:cxn ang="0">
                  <a:pos x="108" y="206"/>
                </a:cxn>
                <a:cxn ang="0">
                  <a:pos x="72" y="206"/>
                </a:cxn>
                <a:cxn ang="0">
                  <a:pos x="144" y="94"/>
                </a:cxn>
                <a:cxn ang="0">
                  <a:pos x="251" y="57"/>
                </a:cxn>
                <a:cxn ang="0">
                  <a:pos x="359" y="57"/>
                </a:cxn>
                <a:cxn ang="0">
                  <a:pos x="466" y="131"/>
                </a:cxn>
                <a:cxn ang="0">
                  <a:pos x="484" y="188"/>
                </a:cxn>
                <a:cxn ang="0">
                  <a:pos x="520" y="244"/>
                </a:cxn>
                <a:cxn ang="0">
                  <a:pos x="520" y="300"/>
                </a:cxn>
                <a:cxn ang="0">
                  <a:pos x="484" y="450"/>
                </a:cxn>
                <a:cxn ang="0">
                  <a:pos x="413" y="562"/>
                </a:cxn>
                <a:cxn ang="0">
                  <a:pos x="1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610" y="1031"/>
                </a:cxn>
                <a:cxn ang="0">
                  <a:pos x="664" y="750"/>
                </a:cxn>
              </a:cxnLst>
              <a:rect l="0" t="0" r="r" b="b"/>
              <a:pathLst>
                <a:path w="664" h="1031">
                  <a:moveTo>
                    <a:pt x="664" y="750"/>
                  </a:moveTo>
                  <a:lnTo>
                    <a:pt x="610" y="750"/>
                  </a:lnTo>
                  <a:lnTo>
                    <a:pt x="610" y="787"/>
                  </a:lnTo>
                  <a:lnTo>
                    <a:pt x="592" y="825"/>
                  </a:lnTo>
                  <a:lnTo>
                    <a:pt x="592" y="862"/>
                  </a:lnTo>
                  <a:lnTo>
                    <a:pt x="574" y="881"/>
                  </a:lnTo>
                  <a:lnTo>
                    <a:pt x="556" y="881"/>
                  </a:lnTo>
                  <a:lnTo>
                    <a:pt x="520" y="900"/>
                  </a:lnTo>
                  <a:lnTo>
                    <a:pt x="144" y="900"/>
                  </a:lnTo>
                  <a:lnTo>
                    <a:pt x="269" y="787"/>
                  </a:lnTo>
                  <a:lnTo>
                    <a:pt x="449" y="637"/>
                  </a:lnTo>
                  <a:lnTo>
                    <a:pt x="556" y="544"/>
                  </a:lnTo>
                  <a:lnTo>
                    <a:pt x="628" y="431"/>
                  </a:lnTo>
                  <a:lnTo>
                    <a:pt x="664" y="300"/>
                  </a:lnTo>
                  <a:lnTo>
                    <a:pt x="628" y="169"/>
                  </a:lnTo>
                  <a:lnTo>
                    <a:pt x="556" y="75"/>
                  </a:lnTo>
                  <a:lnTo>
                    <a:pt x="449" y="19"/>
                  </a:lnTo>
                  <a:lnTo>
                    <a:pt x="323" y="0"/>
                  </a:lnTo>
                  <a:lnTo>
                    <a:pt x="162" y="38"/>
                  </a:lnTo>
                  <a:lnTo>
                    <a:pt x="36" y="131"/>
                  </a:lnTo>
                  <a:lnTo>
                    <a:pt x="0" y="281"/>
                  </a:lnTo>
                  <a:lnTo>
                    <a:pt x="0" y="319"/>
                  </a:lnTo>
                  <a:lnTo>
                    <a:pt x="18" y="338"/>
                  </a:lnTo>
                  <a:lnTo>
                    <a:pt x="54" y="356"/>
                  </a:lnTo>
                  <a:lnTo>
                    <a:pt x="108" y="356"/>
                  </a:lnTo>
                  <a:lnTo>
                    <a:pt x="144" y="338"/>
                  </a:lnTo>
                  <a:lnTo>
                    <a:pt x="162" y="319"/>
                  </a:lnTo>
                  <a:lnTo>
                    <a:pt x="162" y="244"/>
                  </a:lnTo>
                  <a:lnTo>
                    <a:pt x="144" y="225"/>
                  </a:lnTo>
                  <a:lnTo>
                    <a:pt x="108" y="206"/>
                  </a:lnTo>
                  <a:lnTo>
                    <a:pt x="72" y="206"/>
                  </a:lnTo>
                  <a:lnTo>
                    <a:pt x="144" y="94"/>
                  </a:lnTo>
                  <a:lnTo>
                    <a:pt x="251" y="57"/>
                  </a:lnTo>
                  <a:lnTo>
                    <a:pt x="359" y="57"/>
                  </a:lnTo>
                  <a:lnTo>
                    <a:pt x="466" y="131"/>
                  </a:lnTo>
                  <a:lnTo>
                    <a:pt x="484" y="188"/>
                  </a:lnTo>
                  <a:lnTo>
                    <a:pt x="520" y="244"/>
                  </a:lnTo>
                  <a:lnTo>
                    <a:pt x="520" y="300"/>
                  </a:lnTo>
                  <a:lnTo>
                    <a:pt x="484" y="450"/>
                  </a:lnTo>
                  <a:lnTo>
                    <a:pt x="413" y="562"/>
                  </a:lnTo>
                  <a:lnTo>
                    <a:pt x="1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610" y="1031"/>
                  </a:lnTo>
                  <a:lnTo>
                    <a:pt x="664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79" name="Freeform 103"/>
            <p:cNvSpPr>
              <a:spLocks/>
            </p:cNvSpPr>
            <p:nvPr/>
          </p:nvSpPr>
          <p:spPr bwMode="auto">
            <a:xfrm>
              <a:off x="12481" y="4563"/>
              <a:ext cx="1417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3" y="787"/>
                </a:cxn>
                <a:cxn ang="0">
                  <a:pos x="1381" y="768"/>
                </a:cxn>
                <a:cxn ang="0">
                  <a:pos x="1399" y="768"/>
                </a:cxn>
                <a:cxn ang="0">
                  <a:pos x="1417" y="730"/>
                </a:cxn>
                <a:cxn ang="0">
                  <a:pos x="1381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2" y="0"/>
                </a:cxn>
                <a:cxn ang="0">
                  <a:pos x="664" y="19"/>
                </a:cxn>
                <a:cxn ang="0">
                  <a:pos x="664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6" y="787"/>
                </a:cxn>
                <a:cxn ang="0">
                  <a:pos x="664" y="787"/>
                </a:cxn>
                <a:cxn ang="0">
                  <a:pos x="664" y="1461"/>
                </a:cxn>
                <a:cxn ang="0">
                  <a:pos x="682" y="1461"/>
                </a:cxn>
                <a:cxn ang="0">
                  <a:pos x="700" y="1480"/>
                </a:cxn>
                <a:cxn ang="0">
                  <a:pos x="718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7" h="1480">
                  <a:moveTo>
                    <a:pt x="753" y="787"/>
                  </a:moveTo>
                  <a:lnTo>
                    <a:pt x="1363" y="787"/>
                  </a:lnTo>
                  <a:lnTo>
                    <a:pt x="1381" y="768"/>
                  </a:lnTo>
                  <a:lnTo>
                    <a:pt x="1399" y="768"/>
                  </a:lnTo>
                  <a:lnTo>
                    <a:pt x="1417" y="730"/>
                  </a:lnTo>
                  <a:lnTo>
                    <a:pt x="1381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2" y="0"/>
                  </a:lnTo>
                  <a:lnTo>
                    <a:pt x="664" y="19"/>
                  </a:lnTo>
                  <a:lnTo>
                    <a:pt x="664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6" y="787"/>
                  </a:lnTo>
                  <a:lnTo>
                    <a:pt x="664" y="787"/>
                  </a:lnTo>
                  <a:lnTo>
                    <a:pt x="664" y="1461"/>
                  </a:lnTo>
                  <a:lnTo>
                    <a:pt x="682" y="1461"/>
                  </a:lnTo>
                  <a:lnTo>
                    <a:pt x="700" y="1480"/>
                  </a:lnTo>
                  <a:lnTo>
                    <a:pt x="718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0" name="Freeform 104"/>
            <p:cNvSpPr>
              <a:spLocks/>
            </p:cNvSpPr>
            <p:nvPr/>
          </p:nvSpPr>
          <p:spPr bwMode="auto">
            <a:xfrm>
              <a:off x="14579" y="4375"/>
              <a:ext cx="843" cy="1537"/>
            </a:xfrm>
            <a:custGeom>
              <a:avLst/>
              <a:gdLst/>
              <a:ahLst/>
              <a:cxnLst>
                <a:cxn ang="0">
                  <a:pos x="843" y="1031"/>
                </a:cxn>
                <a:cxn ang="0">
                  <a:pos x="807" y="844"/>
                </a:cxn>
                <a:cxn ang="0">
                  <a:pos x="735" y="694"/>
                </a:cxn>
                <a:cxn ang="0">
                  <a:pos x="610" y="581"/>
                </a:cxn>
                <a:cxn ang="0">
                  <a:pos x="448" y="544"/>
                </a:cxn>
                <a:cxn ang="0">
                  <a:pos x="377" y="544"/>
                </a:cxn>
                <a:cxn ang="0">
                  <a:pos x="233" y="619"/>
                </a:cxn>
                <a:cxn ang="0">
                  <a:pos x="179" y="656"/>
                </a:cxn>
                <a:cxn ang="0">
                  <a:pos x="179" y="225"/>
                </a:cxn>
                <a:cxn ang="0">
                  <a:pos x="233" y="244"/>
                </a:cxn>
                <a:cxn ang="0">
                  <a:pos x="287" y="244"/>
                </a:cxn>
                <a:cxn ang="0">
                  <a:pos x="359" y="263"/>
                </a:cxn>
                <a:cxn ang="0">
                  <a:pos x="538" y="225"/>
                </a:cxn>
                <a:cxn ang="0">
                  <a:pos x="663" y="150"/>
                </a:cxn>
                <a:cxn ang="0">
                  <a:pos x="735" y="75"/>
                </a:cxn>
                <a:cxn ang="0">
                  <a:pos x="771" y="19"/>
                </a:cxn>
                <a:cxn ang="0">
                  <a:pos x="753" y="0"/>
                </a:cxn>
                <a:cxn ang="0">
                  <a:pos x="735" y="0"/>
                </a:cxn>
                <a:cxn ang="0">
                  <a:pos x="628" y="38"/>
                </a:cxn>
                <a:cxn ang="0">
                  <a:pos x="430" y="75"/>
                </a:cxn>
                <a:cxn ang="0">
                  <a:pos x="341" y="75"/>
                </a:cxn>
                <a:cxn ang="0">
                  <a:pos x="161" y="0"/>
                </a:cxn>
                <a:cxn ang="0">
                  <a:pos x="108" y="0"/>
                </a:cxn>
                <a:cxn ang="0">
                  <a:pos x="108" y="750"/>
                </a:cxn>
                <a:cxn ang="0">
                  <a:pos x="143" y="769"/>
                </a:cxn>
                <a:cxn ang="0">
                  <a:pos x="251" y="656"/>
                </a:cxn>
                <a:cxn ang="0">
                  <a:pos x="305" y="619"/>
                </a:cxn>
                <a:cxn ang="0">
                  <a:pos x="359" y="600"/>
                </a:cxn>
                <a:cxn ang="0">
                  <a:pos x="502" y="600"/>
                </a:cxn>
                <a:cxn ang="0">
                  <a:pos x="538" y="619"/>
                </a:cxn>
                <a:cxn ang="0">
                  <a:pos x="592" y="675"/>
                </a:cxn>
                <a:cxn ang="0">
                  <a:pos x="610" y="712"/>
                </a:cxn>
                <a:cxn ang="0">
                  <a:pos x="628" y="731"/>
                </a:cxn>
                <a:cxn ang="0">
                  <a:pos x="663" y="918"/>
                </a:cxn>
                <a:cxn ang="0">
                  <a:pos x="663" y="1012"/>
                </a:cxn>
                <a:cxn ang="0">
                  <a:pos x="645" y="1162"/>
                </a:cxn>
                <a:cxn ang="0">
                  <a:pos x="610" y="1331"/>
                </a:cxn>
                <a:cxn ang="0">
                  <a:pos x="574" y="1387"/>
                </a:cxn>
                <a:cxn ang="0">
                  <a:pos x="520" y="1424"/>
                </a:cxn>
                <a:cxn ang="0">
                  <a:pos x="448" y="1462"/>
                </a:cxn>
                <a:cxn ang="0">
                  <a:pos x="377" y="1462"/>
                </a:cxn>
                <a:cxn ang="0">
                  <a:pos x="233" y="1424"/>
                </a:cxn>
                <a:cxn ang="0">
                  <a:pos x="126" y="1349"/>
                </a:cxn>
                <a:cxn ang="0">
                  <a:pos x="72" y="1218"/>
                </a:cxn>
                <a:cxn ang="0">
                  <a:pos x="143" y="1218"/>
                </a:cxn>
                <a:cxn ang="0">
                  <a:pos x="197" y="1162"/>
                </a:cxn>
                <a:cxn ang="0">
                  <a:pos x="215" y="1106"/>
                </a:cxn>
                <a:cxn ang="0">
                  <a:pos x="179" y="1031"/>
                </a:cxn>
                <a:cxn ang="0">
                  <a:pos x="143" y="1012"/>
                </a:cxn>
                <a:cxn ang="0">
                  <a:pos x="72" y="1012"/>
                </a:cxn>
                <a:cxn ang="0">
                  <a:pos x="36" y="1031"/>
                </a:cxn>
                <a:cxn ang="0">
                  <a:pos x="18" y="1050"/>
                </a:cxn>
                <a:cxn ang="0">
                  <a:pos x="0" y="1087"/>
                </a:cxn>
                <a:cxn ang="0">
                  <a:pos x="0" y="1125"/>
                </a:cxn>
                <a:cxn ang="0">
                  <a:pos x="18" y="1274"/>
                </a:cxn>
                <a:cxn ang="0">
                  <a:pos x="108" y="1406"/>
                </a:cxn>
                <a:cxn ang="0">
                  <a:pos x="215" y="1499"/>
                </a:cxn>
                <a:cxn ang="0">
                  <a:pos x="377" y="1537"/>
                </a:cxn>
                <a:cxn ang="0">
                  <a:pos x="556" y="1499"/>
                </a:cxn>
                <a:cxn ang="0">
                  <a:pos x="699" y="1387"/>
                </a:cxn>
                <a:cxn ang="0">
                  <a:pos x="807" y="1237"/>
                </a:cxn>
                <a:cxn ang="0">
                  <a:pos x="843" y="1031"/>
                </a:cxn>
              </a:cxnLst>
              <a:rect l="0" t="0" r="r" b="b"/>
              <a:pathLst>
                <a:path w="843" h="1537">
                  <a:moveTo>
                    <a:pt x="843" y="1031"/>
                  </a:moveTo>
                  <a:lnTo>
                    <a:pt x="807" y="844"/>
                  </a:lnTo>
                  <a:lnTo>
                    <a:pt x="735" y="694"/>
                  </a:lnTo>
                  <a:lnTo>
                    <a:pt x="610" y="581"/>
                  </a:lnTo>
                  <a:lnTo>
                    <a:pt x="448" y="544"/>
                  </a:lnTo>
                  <a:lnTo>
                    <a:pt x="377" y="544"/>
                  </a:lnTo>
                  <a:lnTo>
                    <a:pt x="233" y="619"/>
                  </a:lnTo>
                  <a:lnTo>
                    <a:pt x="179" y="656"/>
                  </a:lnTo>
                  <a:lnTo>
                    <a:pt x="179" y="225"/>
                  </a:lnTo>
                  <a:lnTo>
                    <a:pt x="233" y="244"/>
                  </a:lnTo>
                  <a:lnTo>
                    <a:pt x="287" y="244"/>
                  </a:lnTo>
                  <a:lnTo>
                    <a:pt x="359" y="263"/>
                  </a:lnTo>
                  <a:lnTo>
                    <a:pt x="538" y="225"/>
                  </a:lnTo>
                  <a:lnTo>
                    <a:pt x="663" y="150"/>
                  </a:lnTo>
                  <a:lnTo>
                    <a:pt x="735" y="75"/>
                  </a:lnTo>
                  <a:lnTo>
                    <a:pt x="771" y="19"/>
                  </a:lnTo>
                  <a:lnTo>
                    <a:pt x="753" y="0"/>
                  </a:lnTo>
                  <a:lnTo>
                    <a:pt x="735" y="0"/>
                  </a:lnTo>
                  <a:lnTo>
                    <a:pt x="628" y="38"/>
                  </a:lnTo>
                  <a:lnTo>
                    <a:pt x="430" y="75"/>
                  </a:lnTo>
                  <a:lnTo>
                    <a:pt x="341" y="75"/>
                  </a:lnTo>
                  <a:lnTo>
                    <a:pt x="161" y="0"/>
                  </a:lnTo>
                  <a:lnTo>
                    <a:pt x="108" y="0"/>
                  </a:lnTo>
                  <a:lnTo>
                    <a:pt x="108" y="750"/>
                  </a:lnTo>
                  <a:lnTo>
                    <a:pt x="143" y="769"/>
                  </a:lnTo>
                  <a:lnTo>
                    <a:pt x="251" y="656"/>
                  </a:lnTo>
                  <a:lnTo>
                    <a:pt x="305" y="619"/>
                  </a:lnTo>
                  <a:lnTo>
                    <a:pt x="359" y="600"/>
                  </a:lnTo>
                  <a:lnTo>
                    <a:pt x="502" y="600"/>
                  </a:lnTo>
                  <a:lnTo>
                    <a:pt x="538" y="619"/>
                  </a:lnTo>
                  <a:lnTo>
                    <a:pt x="592" y="675"/>
                  </a:lnTo>
                  <a:lnTo>
                    <a:pt x="610" y="712"/>
                  </a:lnTo>
                  <a:lnTo>
                    <a:pt x="628" y="731"/>
                  </a:lnTo>
                  <a:lnTo>
                    <a:pt x="663" y="918"/>
                  </a:lnTo>
                  <a:lnTo>
                    <a:pt x="663" y="1012"/>
                  </a:lnTo>
                  <a:lnTo>
                    <a:pt x="645" y="1162"/>
                  </a:lnTo>
                  <a:lnTo>
                    <a:pt x="610" y="1331"/>
                  </a:lnTo>
                  <a:lnTo>
                    <a:pt x="574" y="1387"/>
                  </a:lnTo>
                  <a:lnTo>
                    <a:pt x="520" y="1424"/>
                  </a:lnTo>
                  <a:lnTo>
                    <a:pt x="448" y="1462"/>
                  </a:lnTo>
                  <a:lnTo>
                    <a:pt x="377" y="1462"/>
                  </a:lnTo>
                  <a:lnTo>
                    <a:pt x="233" y="1424"/>
                  </a:lnTo>
                  <a:lnTo>
                    <a:pt x="126" y="1349"/>
                  </a:lnTo>
                  <a:lnTo>
                    <a:pt x="72" y="1218"/>
                  </a:lnTo>
                  <a:lnTo>
                    <a:pt x="143" y="1218"/>
                  </a:lnTo>
                  <a:lnTo>
                    <a:pt x="197" y="1162"/>
                  </a:lnTo>
                  <a:lnTo>
                    <a:pt x="215" y="1106"/>
                  </a:lnTo>
                  <a:lnTo>
                    <a:pt x="179" y="1031"/>
                  </a:lnTo>
                  <a:lnTo>
                    <a:pt x="143" y="1012"/>
                  </a:lnTo>
                  <a:lnTo>
                    <a:pt x="72" y="1012"/>
                  </a:lnTo>
                  <a:lnTo>
                    <a:pt x="36" y="1031"/>
                  </a:lnTo>
                  <a:lnTo>
                    <a:pt x="18" y="1050"/>
                  </a:lnTo>
                  <a:lnTo>
                    <a:pt x="0" y="1087"/>
                  </a:lnTo>
                  <a:lnTo>
                    <a:pt x="0" y="1125"/>
                  </a:lnTo>
                  <a:lnTo>
                    <a:pt x="18" y="1274"/>
                  </a:lnTo>
                  <a:lnTo>
                    <a:pt x="108" y="1406"/>
                  </a:lnTo>
                  <a:lnTo>
                    <a:pt x="215" y="1499"/>
                  </a:lnTo>
                  <a:lnTo>
                    <a:pt x="377" y="1537"/>
                  </a:lnTo>
                  <a:lnTo>
                    <a:pt x="556" y="1499"/>
                  </a:lnTo>
                  <a:lnTo>
                    <a:pt x="699" y="1387"/>
                  </a:lnTo>
                  <a:lnTo>
                    <a:pt x="807" y="1237"/>
                  </a:lnTo>
                  <a:lnTo>
                    <a:pt x="843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1" name="Freeform 105"/>
            <p:cNvSpPr>
              <a:spLocks/>
            </p:cNvSpPr>
            <p:nvPr/>
          </p:nvSpPr>
          <p:spPr bwMode="auto">
            <a:xfrm>
              <a:off x="15583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2" name="Freeform 106"/>
            <p:cNvSpPr>
              <a:spLocks/>
            </p:cNvSpPr>
            <p:nvPr/>
          </p:nvSpPr>
          <p:spPr bwMode="auto">
            <a:xfrm>
              <a:off x="16963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3" name="Freeform 107"/>
            <p:cNvSpPr>
              <a:spLocks noEditPoints="1"/>
            </p:cNvSpPr>
            <p:nvPr/>
          </p:nvSpPr>
          <p:spPr bwMode="auto">
            <a:xfrm>
              <a:off x="17645" y="4263"/>
              <a:ext cx="1470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5" y="1461"/>
                </a:cxn>
                <a:cxn ang="0">
                  <a:pos x="161" y="1499"/>
                </a:cxn>
                <a:cxn ang="0">
                  <a:pos x="107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8" y="1592"/>
                </a:cxn>
                <a:cxn ang="0">
                  <a:pos x="466" y="1574"/>
                </a:cxn>
                <a:cxn ang="0">
                  <a:pos x="466" y="1536"/>
                </a:cxn>
                <a:cxn ang="0">
                  <a:pos x="448" y="1518"/>
                </a:cxn>
                <a:cxn ang="0">
                  <a:pos x="394" y="1518"/>
                </a:cxn>
                <a:cxn ang="0">
                  <a:pos x="358" y="1499"/>
                </a:cxn>
                <a:cxn ang="0">
                  <a:pos x="340" y="1480"/>
                </a:cxn>
                <a:cxn ang="0">
                  <a:pos x="340" y="1405"/>
                </a:cxn>
                <a:cxn ang="0">
                  <a:pos x="358" y="1368"/>
                </a:cxn>
                <a:cxn ang="0">
                  <a:pos x="358" y="1349"/>
                </a:cxn>
                <a:cxn ang="0">
                  <a:pos x="376" y="1349"/>
                </a:cxn>
                <a:cxn ang="0">
                  <a:pos x="376" y="1330"/>
                </a:cxn>
                <a:cxn ang="0">
                  <a:pos x="394" y="1311"/>
                </a:cxn>
                <a:cxn ang="0">
                  <a:pos x="394" y="1293"/>
                </a:cxn>
                <a:cxn ang="0">
                  <a:pos x="412" y="1255"/>
                </a:cxn>
                <a:cxn ang="0">
                  <a:pos x="448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3" y="1386"/>
                </a:cxn>
                <a:cxn ang="0">
                  <a:pos x="1093" y="1443"/>
                </a:cxn>
                <a:cxn ang="0">
                  <a:pos x="1075" y="1480"/>
                </a:cxn>
                <a:cxn ang="0">
                  <a:pos x="1040" y="1518"/>
                </a:cxn>
                <a:cxn ang="0">
                  <a:pos x="914" y="1518"/>
                </a:cxn>
                <a:cxn ang="0">
                  <a:pos x="896" y="1536"/>
                </a:cxn>
                <a:cxn ang="0">
                  <a:pos x="896" y="1592"/>
                </a:cxn>
                <a:cxn ang="0">
                  <a:pos x="1452" y="1592"/>
                </a:cxn>
                <a:cxn ang="0">
                  <a:pos x="1452" y="1574"/>
                </a:cxn>
                <a:cxn ang="0">
                  <a:pos x="1470" y="1555"/>
                </a:cxn>
                <a:cxn ang="0">
                  <a:pos x="1434" y="1518"/>
                </a:cxn>
                <a:cxn ang="0">
                  <a:pos x="1326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7" y="56"/>
                </a:cxn>
                <a:cxn ang="0">
                  <a:pos x="1147" y="19"/>
                </a:cxn>
                <a:cxn ang="0">
                  <a:pos x="1129" y="0"/>
                </a:cxn>
                <a:cxn ang="0">
                  <a:pos x="1075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0" h="1592">
                  <a:moveTo>
                    <a:pt x="305" y="1330"/>
                  </a:moveTo>
                  <a:lnTo>
                    <a:pt x="251" y="1405"/>
                  </a:lnTo>
                  <a:lnTo>
                    <a:pt x="215" y="1461"/>
                  </a:lnTo>
                  <a:lnTo>
                    <a:pt x="161" y="1499"/>
                  </a:lnTo>
                  <a:lnTo>
                    <a:pt x="107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8" y="1592"/>
                  </a:lnTo>
                  <a:lnTo>
                    <a:pt x="466" y="1574"/>
                  </a:lnTo>
                  <a:lnTo>
                    <a:pt x="466" y="1536"/>
                  </a:lnTo>
                  <a:lnTo>
                    <a:pt x="448" y="1518"/>
                  </a:lnTo>
                  <a:lnTo>
                    <a:pt x="394" y="1518"/>
                  </a:lnTo>
                  <a:lnTo>
                    <a:pt x="358" y="1499"/>
                  </a:lnTo>
                  <a:lnTo>
                    <a:pt x="340" y="1480"/>
                  </a:lnTo>
                  <a:lnTo>
                    <a:pt x="340" y="1405"/>
                  </a:lnTo>
                  <a:lnTo>
                    <a:pt x="358" y="1368"/>
                  </a:lnTo>
                  <a:lnTo>
                    <a:pt x="358" y="1349"/>
                  </a:lnTo>
                  <a:lnTo>
                    <a:pt x="376" y="1349"/>
                  </a:lnTo>
                  <a:lnTo>
                    <a:pt x="376" y="1330"/>
                  </a:lnTo>
                  <a:lnTo>
                    <a:pt x="394" y="1311"/>
                  </a:lnTo>
                  <a:lnTo>
                    <a:pt x="394" y="1293"/>
                  </a:lnTo>
                  <a:lnTo>
                    <a:pt x="412" y="1255"/>
                  </a:lnTo>
                  <a:lnTo>
                    <a:pt x="448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3" y="1386"/>
                  </a:lnTo>
                  <a:lnTo>
                    <a:pt x="1093" y="1443"/>
                  </a:lnTo>
                  <a:lnTo>
                    <a:pt x="1075" y="1480"/>
                  </a:lnTo>
                  <a:lnTo>
                    <a:pt x="1040" y="1518"/>
                  </a:lnTo>
                  <a:lnTo>
                    <a:pt x="914" y="1518"/>
                  </a:lnTo>
                  <a:lnTo>
                    <a:pt x="896" y="1536"/>
                  </a:lnTo>
                  <a:lnTo>
                    <a:pt x="896" y="1592"/>
                  </a:lnTo>
                  <a:lnTo>
                    <a:pt x="1452" y="1592"/>
                  </a:lnTo>
                  <a:lnTo>
                    <a:pt x="1452" y="1574"/>
                  </a:lnTo>
                  <a:lnTo>
                    <a:pt x="1470" y="1555"/>
                  </a:lnTo>
                  <a:lnTo>
                    <a:pt x="1434" y="1518"/>
                  </a:lnTo>
                  <a:lnTo>
                    <a:pt x="1326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7" y="56"/>
                  </a:lnTo>
                  <a:lnTo>
                    <a:pt x="1147" y="19"/>
                  </a:lnTo>
                  <a:lnTo>
                    <a:pt x="1129" y="0"/>
                  </a:lnTo>
                  <a:lnTo>
                    <a:pt x="1075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4" name="Freeform 108"/>
            <p:cNvSpPr>
              <a:spLocks/>
            </p:cNvSpPr>
            <p:nvPr/>
          </p:nvSpPr>
          <p:spPr bwMode="auto">
            <a:xfrm>
              <a:off x="19384" y="4188"/>
              <a:ext cx="484" cy="2230"/>
            </a:xfrm>
            <a:custGeom>
              <a:avLst/>
              <a:gdLst/>
              <a:ahLst/>
              <a:cxnLst>
                <a:cxn ang="0">
                  <a:pos x="484" y="2192"/>
                </a:cxn>
                <a:cxn ang="0">
                  <a:pos x="448" y="2155"/>
                </a:cxn>
                <a:cxn ang="0">
                  <a:pos x="287" y="1911"/>
                </a:cxn>
                <a:cxn ang="0">
                  <a:pos x="179" y="1649"/>
                </a:cxn>
                <a:cxn ang="0">
                  <a:pos x="125" y="1386"/>
                </a:cxn>
                <a:cxn ang="0">
                  <a:pos x="125" y="1105"/>
                </a:cxn>
                <a:cxn ang="0">
                  <a:pos x="143" y="824"/>
                </a:cxn>
                <a:cxn ang="0">
                  <a:pos x="197" y="543"/>
                </a:cxn>
                <a:cxn ang="0">
                  <a:pos x="305" y="281"/>
                </a:cxn>
                <a:cxn ang="0">
                  <a:pos x="466" y="56"/>
                </a:cxn>
                <a:cxn ang="0">
                  <a:pos x="484" y="38"/>
                </a:cxn>
                <a:cxn ang="0">
                  <a:pos x="484" y="0"/>
                </a:cxn>
                <a:cxn ang="0">
                  <a:pos x="466" y="0"/>
                </a:cxn>
                <a:cxn ang="0">
                  <a:pos x="430" y="19"/>
                </a:cxn>
                <a:cxn ang="0">
                  <a:pos x="340" y="112"/>
                </a:cxn>
                <a:cxn ang="0">
                  <a:pos x="233" y="244"/>
                </a:cxn>
                <a:cxn ang="0">
                  <a:pos x="125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3" y="1799"/>
                </a:cxn>
                <a:cxn ang="0">
                  <a:pos x="233" y="1986"/>
                </a:cxn>
                <a:cxn ang="0">
                  <a:pos x="340" y="2117"/>
                </a:cxn>
                <a:cxn ang="0">
                  <a:pos x="430" y="2192"/>
                </a:cxn>
                <a:cxn ang="0">
                  <a:pos x="466" y="2230"/>
                </a:cxn>
                <a:cxn ang="0">
                  <a:pos x="484" y="2211"/>
                </a:cxn>
                <a:cxn ang="0">
                  <a:pos x="484" y="2192"/>
                </a:cxn>
              </a:cxnLst>
              <a:rect l="0" t="0" r="r" b="b"/>
              <a:pathLst>
                <a:path w="484" h="2230">
                  <a:moveTo>
                    <a:pt x="484" y="2192"/>
                  </a:moveTo>
                  <a:lnTo>
                    <a:pt x="448" y="2155"/>
                  </a:lnTo>
                  <a:lnTo>
                    <a:pt x="287" y="1911"/>
                  </a:lnTo>
                  <a:lnTo>
                    <a:pt x="179" y="1649"/>
                  </a:lnTo>
                  <a:lnTo>
                    <a:pt x="125" y="1386"/>
                  </a:lnTo>
                  <a:lnTo>
                    <a:pt x="125" y="1105"/>
                  </a:lnTo>
                  <a:lnTo>
                    <a:pt x="143" y="824"/>
                  </a:lnTo>
                  <a:lnTo>
                    <a:pt x="197" y="543"/>
                  </a:lnTo>
                  <a:lnTo>
                    <a:pt x="305" y="281"/>
                  </a:lnTo>
                  <a:lnTo>
                    <a:pt x="466" y="56"/>
                  </a:lnTo>
                  <a:lnTo>
                    <a:pt x="484" y="38"/>
                  </a:lnTo>
                  <a:lnTo>
                    <a:pt x="484" y="0"/>
                  </a:lnTo>
                  <a:lnTo>
                    <a:pt x="466" y="0"/>
                  </a:lnTo>
                  <a:lnTo>
                    <a:pt x="430" y="19"/>
                  </a:lnTo>
                  <a:lnTo>
                    <a:pt x="340" y="112"/>
                  </a:lnTo>
                  <a:lnTo>
                    <a:pt x="233" y="244"/>
                  </a:lnTo>
                  <a:lnTo>
                    <a:pt x="125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3" y="1799"/>
                  </a:lnTo>
                  <a:lnTo>
                    <a:pt x="233" y="1986"/>
                  </a:lnTo>
                  <a:lnTo>
                    <a:pt x="340" y="2117"/>
                  </a:lnTo>
                  <a:lnTo>
                    <a:pt x="430" y="2192"/>
                  </a:lnTo>
                  <a:lnTo>
                    <a:pt x="466" y="2230"/>
                  </a:lnTo>
                  <a:lnTo>
                    <a:pt x="484" y="2211"/>
                  </a:lnTo>
                  <a:lnTo>
                    <a:pt x="484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5" name="Freeform 109"/>
            <p:cNvSpPr>
              <a:spLocks/>
            </p:cNvSpPr>
            <p:nvPr/>
          </p:nvSpPr>
          <p:spPr bwMode="auto">
            <a:xfrm>
              <a:off x="20047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6" name="Freeform 110"/>
            <p:cNvSpPr>
              <a:spLocks/>
            </p:cNvSpPr>
            <p:nvPr/>
          </p:nvSpPr>
          <p:spPr bwMode="auto">
            <a:xfrm>
              <a:off x="21338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7" name="Freeform 111"/>
            <p:cNvSpPr>
              <a:spLocks/>
            </p:cNvSpPr>
            <p:nvPr/>
          </p:nvSpPr>
          <p:spPr bwMode="auto">
            <a:xfrm>
              <a:off x="22736" y="5256"/>
              <a:ext cx="1291" cy="94"/>
            </a:xfrm>
            <a:custGeom>
              <a:avLst/>
              <a:gdLst/>
              <a:ahLst/>
              <a:cxnLst>
                <a:cxn ang="0">
                  <a:pos x="1220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20" y="94"/>
                </a:cxn>
              </a:cxnLst>
              <a:rect l="0" t="0" r="r" b="b"/>
              <a:pathLst>
                <a:path w="1291" h="94">
                  <a:moveTo>
                    <a:pt x="1220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20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8" name="Freeform 112"/>
            <p:cNvSpPr>
              <a:spLocks noEditPoints="1"/>
            </p:cNvSpPr>
            <p:nvPr/>
          </p:nvSpPr>
          <p:spPr bwMode="auto">
            <a:xfrm>
              <a:off x="24762" y="4881"/>
              <a:ext cx="968" cy="993"/>
            </a:xfrm>
            <a:custGeom>
              <a:avLst/>
              <a:gdLst/>
              <a:ahLst/>
              <a:cxnLst>
                <a:cxn ang="0">
                  <a:pos x="664" y="75"/>
                </a:cxn>
                <a:cxn ang="0">
                  <a:pos x="574" y="0"/>
                </a:cxn>
                <a:cxn ang="0">
                  <a:pos x="323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5" y="974"/>
                </a:cxn>
                <a:cxn ang="0">
                  <a:pos x="502" y="900"/>
                </a:cxn>
                <a:cxn ang="0">
                  <a:pos x="574" y="881"/>
                </a:cxn>
                <a:cxn ang="0">
                  <a:pos x="646" y="974"/>
                </a:cxn>
                <a:cxn ang="0">
                  <a:pos x="807" y="993"/>
                </a:cxn>
                <a:cxn ang="0">
                  <a:pos x="933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5" y="656"/>
                </a:cxn>
                <a:cxn ang="0">
                  <a:pos x="897" y="750"/>
                </a:cxn>
                <a:cxn ang="0">
                  <a:pos x="825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2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7" y="281"/>
                </a:cxn>
                <a:cxn ang="0">
                  <a:pos x="843" y="131"/>
                </a:cxn>
                <a:cxn ang="0">
                  <a:pos x="861" y="94"/>
                </a:cxn>
                <a:cxn ang="0">
                  <a:pos x="825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6" y="731"/>
                </a:cxn>
                <a:cxn ang="0">
                  <a:pos x="395" y="918"/>
                </a:cxn>
                <a:cxn ang="0">
                  <a:pos x="233" y="937"/>
                </a:cxn>
                <a:cxn ang="0">
                  <a:pos x="180" y="881"/>
                </a:cxn>
                <a:cxn ang="0">
                  <a:pos x="144" y="787"/>
                </a:cxn>
                <a:cxn ang="0">
                  <a:pos x="162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10" y="75"/>
                </a:cxn>
                <a:cxn ang="0">
                  <a:pos x="664" y="150"/>
                </a:cxn>
                <a:cxn ang="0">
                  <a:pos x="682" y="225"/>
                </a:cxn>
                <a:cxn ang="0">
                  <a:pos x="664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4" y="75"/>
                  </a:lnTo>
                  <a:lnTo>
                    <a:pt x="628" y="38"/>
                  </a:lnTo>
                  <a:lnTo>
                    <a:pt x="574" y="0"/>
                  </a:lnTo>
                  <a:lnTo>
                    <a:pt x="502" y="0"/>
                  </a:lnTo>
                  <a:lnTo>
                    <a:pt x="323" y="56"/>
                  </a:lnTo>
                  <a:lnTo>
                    <a:pt x="162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6" y="956"/>
                  </a:lnTo>
                  <a:lnTo>
                    <a:pt x="287" y="993"/>
                  </a:lnTo>
                  <a:lnTo>
                    <a:pt x="341" y="993"/>
                  </a:lnTo>
                  <a:lnTo>
                    <a:pt x="395" y="974"/>
                  </a:lnTo>
                  <a:lnTo>
                    <a:pt x="431" y="937"/>
                  </a:lnTo>
                  <a:lnTo>
                    <a:pt x="502" y="900"/>
                  </a:lnTo>
                  <a:lnTo>
                    <a:pt x="556" y="825"/>
                  </a:lnTo>
                  <a:lnTo>
                    <a:pt x="574" y="881"/>
                  </a:lnTo>
                  <a:lnTo>
                    <a:pt x="610" y="937"/>
                  </a:lnTo>
                  <a:lnTo>
                    <a:pt x="646" y="974"/>
                  </a:lnTo>
                  <a:lnTo>
                    <a:pt x="699" y="993"/>
                  </a:lnTo>
                  <a:lnTo>
                    <a:pt x="807" y="993"/>
                  </a:lnTo>
                  <a:lnTo>
                    <a:pt x="915" y="881"/>
                  </a:lnTo>
                  <a:lnTo>
                    <a:pt x="933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3" y="637"/>
                  </a:lnTo>
                  <a:lnTo>
                    <a:pt x="915" y="656"/>
                  </a:lnTo>
                  <a:lnTo>
                    <a:pt x="915" y="675"/>
                  </a:lnTo>
                  <a:lnTo>
                    <a:pt x="897" y="750"/>
                  </a:lnTo>
                  <a:lnTo>
                    <a:pt x="861" y="862"/>
                  </a:lnTo>
                  <a:lnTo>
                    <a:pt x="825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2" y="843"/>
                  </a:lnTo>
                  <a:lnTo>
                    <a:pt x="682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7" y="281"/>
                  </a:lnTo>
                  <a:lnTo>
                    <a:pt x="843" y="169"/>
                  </a:lnTo>
                  <a:lnTo>
                    <a:pt x="843" y="131"/>
                  </a:lnTo>
                  <a:lnTo>
                    <a:pt x="861" y="113"/>
                  </a:lnTo>
                  <a:lnTo>
                    <a:pt x="861" y="94"/>
                  </a:lnTo>
                  <a:lnTo>
                    <a:pt x="843" y="56"/>
                  </a:lnTo>
                  <a:lnTo>
                    <a:pt x="825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4" y="712"/>
                  </a:moveTo>
                  <a:lnTo>
                    <a:pt x="556" y="731"/>
                  </a:lnTo>
                  <a:lnTo>
                    <a:pt x="556" y="750"/>
                  </a:lnTo>
                  <a:lnTo>
                    <a:pt x="395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80" y="881"/>
                  </a:lnTo>
                  <a:lnTo>
                    <a:pt x="162" y="825"/>
                  </a:lnTo>
                  <a:lnTo>
                    <a:pt x="144" y="787"/>
                  </a:lnTo>
                  <a:lnTo>
                    <a:pt x="144" y="750"/>
                  </a:lnTo>
                  <a:lnTo>
                    <a:pt x="162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7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10" y="75"/>
                  </a:lnTo>
                  <a:lnTo>
                    <a:pt x="628" y="113"/>
                  </a:lnTo>
                  <a:lnTo>
                    <a:pt x="664" y="150"/>
                  </a:lnTo>
                  <a:lnTo>
                    <a:pt x="664" y="188"/>
                  </a:lnTo>
                  <a:lnTo>
                    <a:pt x="682" y="225"/>
                  </a:lnTo>
                  <a:lnTo>
                    <a:pt x="682" y="244"/>
                  </a:lnTo>
                  <a:lnTo>
                    <a:pt x="664" y="281"/>
                  </a:lnTo>
                  <a:lnTo>
                    <a:pt x="574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89" name="Freeform 113"/>
            <p:cNvSpPr>
              <a:spLocks noEditPoints="1"/>
            </p:cNvSpPr>
            <p:nvPr/>
          </p:nvSpPr>
          <p:spPr bwMode="auto">
            <a:xfrm>
              <a:off x="25856" y="5162"/>
              <a:ext cx="699" cy="1068"/>
            </a:xfrm>
            <a:custGeom>
              <a:avLst/>
              <a:gdLst/>
              <a:ahLst/>
              <a:cxnLst>
                <a:cxn ang="0">
                  <a:pos x="699" y="525"/>
                </a:cxn>
                <a:cxn ang="0">
                  <a:pos x="681" y="300"/>
                </a:cxn>
                <a:cxn ang="0">
                  <a:pos x="609" y="131"/>
                </a:cxn>
                <a:cxn ang="0">
                  <a:pos x="574" y="75"/>
                </a:cxn>
                <a:cxn ang="0">
                  <a:pos x="430" y="0"/>
                </a:cxn>
                <a:cxn ang="0">
                  <a:pos x="358" y="0"/>
                </a:cxn>
                <a:cxn ang="0">
                  <a:pos x="215" y="38"/>
                </a:cxn>
                <a:cxn ang="0">
                  <a:pos x="107" y="113"/>
                </a:cxn>
                <a:cxn ang="0">
                  <a:pos x="54" y="225"/>
                </a:cxn>
                <a:cxn ang="0">
                  <a:pos x="18" y="338"/>
                </a:cxn>
                <a:cxn ang="0">
                  <a:pos x="0" y="450"/>
                </a:cxn>
                <a:cxn ang="0">
                  <a:pos x="0" y="600"/>
                </a:cxn>
                <a:cxn ang="0">
                  <a:pos x="18" y="712"/>
                </a:cxn>
                <a:cxn ang="0">
                  <a:pos x="54" y="843"/>
                </a:cxn>
                <a:cxn ang="0">
                  <a:pos x="107" y="956"/>
                </a:cxn>
                <a:cxn ang="0">
                  <a:pos x="197" y="1031"/>
                </a:cxn>
                <a:cxn ang="0">
                  <a:pos x="358" y="1068"/>
                </a:cxn>
                <a:cxn ang="0">
                  <a:pos x="502" y="1031"/>
                </a:cxn>
                <a:cxn ang="0">
                  <a:pos x="592" y="956"/>
                </a:cxn>
                <a:cxn ang="0">
                  <a:pos x="663" y="843"/>
                </a:cxn>
                <a:cxn ang="0">
                  <a:pos x="681" y="712"/>
                </a:cxn>
                <a:cxn ang="0">
                  <a:pos x="699" y="619"/>
                </a:cxn>
                <a:cxn ang="0">
                  <a:pos x="699" y="525"/>
                </a:cxn>
                <a:cxn ang="0">
                  <a:pos x="358" y="1012"/>
                </a:cxn>
                <a:cxn ang="0">
                  <a:pos x="305" y="1012"/>
                </a:cxn>
                <a:cxn ang="0">
                  <a:pos x="269" y="993"/>
                </a:cxn>
                <a:cxn ang="0">
                  <a:pos x="215" y="956"/>
                </a:cxn>
                <a:cxn ang="0">
                  <a:pos x="179" y="918"/>
                </a:cxn>
                <a:cxn ang="0">
                  <a:pos x="161" y="843"/>
                </a:cxn>
                <a:cxn ang="0">
                  <a:pos x="143" y="693"/>
                </a:cxn>
                <a:cxn ang="0">
                  <a:pos x="143" y="338"/>
                </a:cxn>
                <a:cxn ang="0">
                  <a:pos x="161" y="188"/>
                </a:cxn>
                <a:cxn ang="0">
                  <a:pos x="179" y="131"/>
                </a:cxn>
                <a:cxn ang="0">
                  <a:pos x="233" y="94"/>
                </a:cxn>
                <a:cxn ang="0">
                  <a:pos x="269" y="57"/>
                </a:cxn>
                <a:cxn ang="0">
                  <a:pos x="305" y="38"/>
                </a:cxn>
                <a:cxn ang="0">
                  <a:pos x="358" y="38"/>
                </a:cxn>
                <a:cxn ang="0">
                  <a:pos x="466" y="75"/>
                </a:cxn>
                <a:cxn ang="0">
                  <a:pos x="538" y="188"/>
                </a:cxn>
                <a:cxn ang="0">
                  <a:pos x="556" y="338"/>
                </a:cxn>
                <a:cxn ang="0">
                  <a:pos x="556" y="675"/>
                </a:cxn>
                <a:cxn ang="0">
                  <a:pos x="538" y="843"/>
                </a:cxn>
                <a:cxn ang="0">
                  <a:pos x="520" y="900"/>
                </a:cxn>
                <a:cxn ang="0">
                  <a:pos x="484" y="956"/>
                </a:cxn>
                <a:cxn ang="0">
                  <a:pos x="466" y="975"/>
                </a:cxn>
                <a:cxn ang="0">
                  <a:pos x="412" y="1012"/>
                </a:cxn>
                <a:cxn ang="0">
                  <a:pos x="358" y="1012"/>
                </a:cxn>
              </a:cxnLst>
              <a:rect l="0" t="0" r="r" b="b"/>
              <a:pathLst>
                <a:path w="699" h="1068">
                  <a:moveTo>
                    <a:pt x="699" y="525"/>
                  </a:moveTo>
                  <a:lnTo>
                    <a:pt x="681" y="300"/>
                  </a:lnTo>
                  <a:lnTo>
                    <a:pt x="609" y="131"/>
                  </a:lnTo>
                  <a:lnTo>
                    <a:pt x="574" y="75"/>
                  </a:lnTo>
                  <a:lnTo>
                    <a:pt x="430" y="0"/>
                  </a:lnTo>
                  <a:lnTo>
                    <a:pt x="358" y="0"/>
                  </a:lnTo>
                  <a:lnTo>
                    <a:pt x="215" y="38"/>
                  </a:lnTo>
                  <a:lnTo>
                    <a:pt x="107" y="113"/>
                  </a:lnTo>
                  <a:lnTo>
                    <a:pt x="54" y="225"/>
                  </a:lnTo>
                  <a:lnTo>
                    <a:pt x="18" y="338"/>
                  </a:lnTo>
                  <a:lnTo>
                    <a:pt x="0" y="450"/>
                  </a:lnTo>
                  <a:lnTo>
                    <a:pt x="0" y="600"/>
                  </a:lnTo>
                  <a:lnTo>
                    <a:pt x="18" y="712"/>
                  </a:lnTo>
                  <a:lnTo>
                    <a:pt x="54" y="843"/>
                  </a:lnTo>
                  <a:lnTo>
                    <a:pt x="107" y="956"/>
                  </a:lnTo>
                  <a:lnTo>
                    <a:pt x="197" y="1031"/>
                  </a:lnTo>
                  <a:lnTo>
                    <a:pt x="358" y="1068"/>
                  </a:lnTo>
                  <a:lnTo>
                    <a:pt x="502" y="1031"/>
                  </a:lnTo>
                  <a:lnTo>
                    <a:pt x="592" y="956"/>
                  </a:lnTo>
                  <a:lnTo>
                    <a:pt x="663" y="843"/>
                  </a:lnTo>
                  <a:lnTo>
                    <a:pt x="681" y="712"/>
                  </a:lnTo>
                  <a:lnTo>
                    <a:pt x="699" y="619"/>
                  </a:lnTo>
                  <a:lnTo>
                    <a:pt x="699" y="525"/>
                  </a:lnTo>
                  <a:close/>
                  <a:moveTo>
                    <a:pt x="358" y="1012"/>
                  </a:moveTo>
                  <a:lnTo>
                    <a:pt x="305" y="1012"/>
                  </a:lnTo>
                  <a:lnTo>
                    <a:pt x="269" y="993"/>
                  </a:lnTo>
                  <a:lnTo>
                    <a:pt x="215" y="956"/>
                  </a:lnTo>
                  <a:lnTo>
                    <a:pt x="179" y="918"/>
                  </a:lnTo>
                  <a:lnTo>
                    <a:pt x="161" y="843"/>
                  </a:lnTo>
                  <a:lnTo>
                    <a:pt x="143" y="693"/>
                  </a:lnTo>
                  <a:lnTo>
                    <a:pt x="143" y="338"/>
                  </a:lnTo>
                  <a:lnTo>
                    <a:pt x="161" y="188"/>
                  </a:lnTo>
                  <a:lnTo>
                    <a:pt x="179" y="131"/>
                  </a:lnTo>
                  <a:lnTo>
                    <a:pt x="233" y="94"/>
                  </a:lnTo>
                  <a:lnTo>
                    <a:pt x="269" y="57"/>
                  </a:lnTo>
                  <a:lnTo>
                    <a:pt x="305" y="38"/>
                  </a:lnTo>
                  <a:lnTo>
                    <a:pt x="358" y="38"/>
                  </a:lnTo>
                  <a:lnTo>
                    <a:pt x="466" y="75"/>
                  </a:lnTo>
                  <a:lnTo>
                    <a:pt x="538" y="188"/>
                  </a:lnTo>
                  <a:lnTo>
                    <a:pt x="556" y="338"/>
                  </a:lnTo>
                  <a:lnTo>
                    <a:pt x="556" y="675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84" y="956"/>
                  </a:lnTo>
                  <a:lnTo>
                    <a:pt x="466" y="975"/>
                  </a:lnTo>
                  <a:lnTo>
                    <a:pt x="412" y="1012"/>
                  </a:lnTo>
                  <a:lnTo>
                    <a:pt x="35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0" name="Freeform 114"/>
            <p:cNvSpPr>
              <a:spLocks/>
            </p:cNvSpPr>
            <p:nvPr/>
          </p:nvSpPr>
          <p:spPr bwMode="auto">
            <a:xfrm>
              <a:off x="27380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1" name="Freeform 115"/>
            <p:cNvSpPr>
              <a:spLocks noEditPoints="1"/>
            </p:cNvSpPr>
            <p:nvPr/>
          </p:nvSpPr>
          <p:spPr bwMode="auto">
            <a:xfrm>
              <a:off x="29406" y="4881"/>
              <a:ext cx="968" cy="993"/>
            </a:xfrm>
            <a:custGeom>
              <a:avLst/>
              <a:gdLst/>
              <a:ahLst/>
              <a:cxnLst>
                <a:cxn ang="0">
                  <a:pos x="663" y="75"/>
                </a:cxn>
                <a:cxn ang="0">
                  <a:pos x="573" y="0"/>
                </a:cxn>
                <a:cxn ang="0">
                  <a:pos x="322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4" y="974"/>
                </a:cxn>
                <a:cxn ang="0">
                  <a:pos x="502" y="900"/>
                </a:cxn>
                <a:cxn ang="0">
                  <a:pos x="573" y="881"/>
                </a:cxn>
                <a:cxn ang="0">
                  <a:pos x="645" y="974"/>
                </a:cxn>
                <a:cxn ang="0">
                  <a:pos x="806" y="993"/>
                </a:cxn>
                <a:cxn ang="0">
                  <a:pos x="932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4" y="656"/>
                </a:cxn>
                <a:cxn ang="0">
                  <a:pos x="896" y="750"/>
                </a:cxn>
                <a:cxn ang="0">
                  <a:pos x="824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1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6" y="281"/>
                </a:cxn>
                <a:cxn ang="0">
                  <a:pos x="842" y="131"/>
                </a:cxn>
                <a:cxn ang="0">
                  <a:pos x="860" y="94"/>
                </a:cxn>
                <a:cxn ang="0">
                  <a:pos x="824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5" y="731"/>
                </a:cxn>
                <a:cxn ang="0">
                  <a:pos x="394" y="918"/>
                </a:cxn>
                <a:cxn ang="0">
                  <a:pos x="233" y="937"/>
                </a:cxn>
                <a:cxn ang="0">
                  <a:pos x="179" y="881"/>
                </a:cxn>
                <a:cxn ang="0">
                  <a:pos x="143" y="787"/>
                </a:cxn>
                <a:cxn ang="0">
                  <a:pos x="161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09" y="75"/>
                </a:cxn>
                <a:cxn ang="0">
                  <a:pos x="663" y="150"/>
                </a:cxn>
                <a:cxn ang="0">
                  <a:pos x="681" y="225"/>
                </a:cxn>
                <a:cxn ang="0">
                  <a:pos x="663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3" y="75"/>
                  </a:lnTo>
                  <a:lnTo>
                    <a:pt x="627" y="38"/>
                  </a:lnTo>
                  <a:lnTo>
                    <a:pt x="573" y="0"/>
                  </a:lnTo>
                  <a:lnTo>
                    <a:pt x="502" y="0"/>
                  </a:lnTo>
                  <a:lnTo>
                    <a:pt x="322" y="56"/>
                  </a:lnTo>
                  <a:lnTo>
                    <a:pt x="161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5" y="956"/>
                  </a:lnTo>
                  <a:lnTo>
                    <a:pt x="287" y="993"/>
                  </a:lnTo>
                  <a:lnTo>
                    <a:pt x="340" y="993"/>
                  </a:lnTo>
                  <a:lnTo>
                    <a:pt x="394" y="974"/>
                  </a:lnTo>
                  <a:lnTo>
                    <a:pt x="430" y="937"/>
                  </a:lnTo>
                  <a:lnTo>
                    <a:pt x="502" y="900"/>
                  </a:lnTo>
                  <a:lnTo>
                    <a:pt x="555" y="825"/>
                  </a:lnTo>
                  <a:lnTo>
                    <a:pt x="573" y="881"/>
                  </a:lnTo>
                  <a:lnTo>
                    <a:pt x="609" y="937"/>
                  </a:lnTo>
                  <a:lnTo>
                    <a:pt x="645" y="974"/>
                  </a:lnTo>
                  <a:lnTo>
                    <a:pt x="699" y="993"/>
                  </a:lnTo>
                  <a:lnTo>
                    <a:pt x="806" y="993"/>
                  </a:lnTo>
                  <a:lnTo>
                    <a:pt x="914" y="881"/>
                  </a:lnTo>
                  <a:lnTo>
                    <a:pt x="932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2" y="637"/>
                  </a:lnTo>
                  <a:lnTo>
                    <a:pt x="914" y="656"/>
                  </a:lnTo>
                  <a:lnTo>
                    <a:pt x="914" y="675"/>
                  </a:lnTo>
                  <a:lnTo>
                    <a:pt x="896" y="750"/>
                  </a:lnTo>
                  <a:lnTo>
                    <a:pt x="860" y="862"/>
                  </a:lnTo>
                  <a:lnTo>
                    <a:pt x="824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1" y="843"/>
                  </a:lnTo>
                  <a:lnTo>
                    <a:pt x="681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6" y="281"/>
                  </a:lnTo>
                  <a:lnTo>
                    <a:pt x="842" y="169"/>
                  </a:lnTo>
                  <a:lnTo>
                    <a:pt x="842" y="131"/>
                  </a:lnTo>
                  <a:lnTo>
                    <a:pt x="860" y="113"/>
                  </a:lnTo>
                  <a:lnTo>
                    <a:pt x="860" y="94"/>
                  </a:lnTo>
                  <a:lnTo>
                    <a:pt x="842" y="56"/>
                  </a:lnTo>
                  <a:lnTo>
                    <a:pt x="824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3" y="712"/>
                  </a:moveTo>
                  <a:lnTo>
                    <a:pt x="555" y="731"/>
                  </a:lnTo>
                  <a:lnTo>
                    <a:pt x="555" y="750"/>
                  </a:lnTo>
                  <a:lnTo>
                    <a:pt x="394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79" y="881"/>
                  </a:lnTo>
                  <a:lnTo>
                    <a:pt x="161" y="825"/>
                  </a:lnTo>
                  <a:lnTo>
                    <a:pt x="143" y="787"/>
                  </a:lnTo>
                  <a:lnTo>
                    <a:pt x="143" y="750"/>
                  </a:lnTo>
                  <a:lnTo>
                    <a:pt x="161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6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09" y="75"/>
                  </a:lnTo>
                  <a:lnTo>
                    <a:pt x="627" y="113"/>
                  </a:lnTo>
                  <a:lnTo>
                    <a:pt x="663" y="150"/>
                  </a:lnTo>
                  <a:lnTo>
                    <a:pt x="663" y="188"/>
                  </a:lnTo>
                  <a:lnTo>
                    <a:pt x="681" y="225"/>
                  </a:lnTo>
                  <a:lnTo>
                    <a:pt x="681" y="244"/>
                  </a:lnTo>
                  <a:lnTo>
                    <a:pt x="663" y="281"/>
                  </a:lnTo>
                  <a:lnTo>
                    <a:pt x="573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2" name="Freeform 116"/>
            <p:cNvSpPr>
              <a:spLocks/>
            </p:cNvSpPr>
            <p:nvPr/>
          </p:nvSpPr>
          <p:spPr bwMode="auto">
            <a:xfrm>
              <a:off x="30607" y="5162"/>
              <a:ext cx="538" cy="1031"/>
            </a:xfrm>
            <a:custGeom>
              <a:avLst/>
              <a:gdLst/>
              <a:ahLst/>
              <a:cxnLst>
                <a:cxn ang="0">
                  <a:pos x="341" y="38"/>
                </a:cxn>
                <a:cxn ang="0">
                  <a:pos x="341" y="19"/>
                </a:cxn>
                <a:cxn ang="0">
                  <a:pos x="323" y="0"/>
                </a:cxn>
                <a:cxn ang="0">
                  <a:pos x="287" y="0"/>
                </a:cxn>
                <a:cxn ang="0">
                  <a:pos x="233" y="38"/>
                </a:cxn>
                <a:cxn ang="0">
                  <a:pos x="161" y="75"/>
                </a:cxn>
                <a:cxn ang="0">
                  <a:pos x="107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90" y="150"/>
                </a:cxn>
                <a:cxn ang="0">
                  <a:pos x="161" y="131"/>
                </a:cxn>
                <a:cxn ang="0">
                  <a:pos x="215" y="113"/>
                </a:cxn>
                <a:cxn ang="0">
                  <a:pos x="215" y="937"/>
                </a:cxn>
                <a:cxn ang="0">
                  <a:pos x="179" y="975"/>
                </a:cxn>
                <a:cxn ang="0">
                  <a:pos x="18" y="975"/>
                </a:cxn>
                <a:cxn ang="0">
                  <a:pos x="18" y="1031"/>
                </a:cxn>
                <a:cxn ang="0">
                  <a:pos x="538" y="1031"/>
                </a:cxn>
                <a:cxn ang="0">
                  <a:pos x="538" y="975"/>
                </a:cxn>
                <a:cxn ang="0">
                  <a:pos x="376" y="975"/>
                </a:cxn>
                <a:cxn ang="0">
                  <a:pos x="341" y="937"/>
                </a:cxn>
                <a:cxn ang="0">
                  <a:pos x="341" y="900"/>
                </a:cxn>
                <a:cxn ang="0">
                  <a:pos x="341" y="38"/>
                </a:cxn>
              </a:cxnLst>
              <a:rect l="0" t="0" r="r" b="b"/>
              <a:pathLst>
                <a:path w="538" h="1031">
                  <a:moveTo>
                    <a:pt x="341" y="38"/>
                  </a:moveTo>
                  <a:lnTo>
                    <a:pt x="341" y="19"/>
                  </a:lnTo>
                  <a:lnTo>
                    <a:pt x="323" y="0"/>
                  </a:lnTo>
                  <a:lnTo>
                    <a:pt x="287" y="0"/>
                  </a:lnTo>
                  <a:lnTo>
                    <a:pt x="233" y="38"/>
                  </a:lnTo>
                  <a:lnTo>
                    <a:pt x="161" y="75"/>
                  </a:lnTo>
                  <a:lnTo>
                    <a:pt x="107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90" y="150"/>
                  </a:lnTo>
                  <a:lnTo>
                    <a:pt x="161" y="131"/>
                  </a:lnTo>
                  <a:lnTo>
                    <a:pt x="215" y="113"/>
                  </a:lnTo>
                  <a:lnTo>
                    <a:pt x="215" y="937"/>
                  </a:lnTo>
                  <a:lnTo>
                    <a:pt x="179" y="975"/>
                  </a:lnTo>
                  <a:lnTo>
                    <a:pt x="18" y="975"/>
                  </a:lnTo>
                  <a:lnTo>
                    <a:pt x="18" y="1031"/>
                  </a:lnTo>
                  <a:lnTo>
                    <a:pt x="538" y="1031"/>
                  </a:lnTo>
                  <a:lnTo>
                    <a:pt x="538" y="975"/>
                  </a:lnTo>
                  <a:lnTo>
                    <a:pt x="376" y="975"/>
                  </a:lnTo>
                  <a:lnTo>
                    <a:pt x="341" y="937"/>
                  </a:lnTo>
                  <a:lnTo>
                    <a:pt x="341" y="900"/>
                  </a:lnTo>
                  <a:lnTo>
                    <a:pt x="341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3" name="Freeform 117"/>
            <p:cNvSpPr>
              <a:spLocks/>
            </p:cNvSpPr>
            <p:nvPr/>
          </p:nvSpPr>
          <p:spPr bwMode="auto">
            <a:xfrm>
              <a:off x="31450" y="4881"/>
              <a:ext cx="1075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0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3" y="244"/>
                </a:cxn>
                <a:cxn ang="0">
                  <a:pos x="1057" y="188"/>
                </a:cxn>
                <a:cxn ang="0">
                  <a:pos x="1057" y="75"/>
                </a:cxn>
                <a:cxn ang="0">
                  <a:pos x="1003" y="19"/>
                </a:cxn>
                <a:cxn ang="0">
                  <a:pos x="824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7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1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6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19" y="131"/>
                </a:cxn>
                <a:cxn ang="0">
                  <a:pos x="466" y="450"/>
                </a:cxn>
                <a:cxn ang="0">
                  <a:pos x="394" y="787"/>
                </a:cxn>
                <a:cxn ang="0">
                  <a:pos x="304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5" y="768"/>
                </a:cxn>
                <a:cxn ang="0">
                  <a:pos x="17" y="900"/>
                </a:cxn>
                <a:cxn ang="0">
                  <a:pos x="107" y="974"/>
                </a:cxn>
                <a:cxn ang="0">
                  <a:pos x="268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3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8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5" y="731"/>
                </a:cxn>
                <a:cxn ang="0">
                  <a:pos x="591" y="600"/>
                </a:cxn>
              </a:cxnLst>
              <a:rect l="0" t="0" r="r" b="b"/>
              <a:pathLst>
                <a:path w="1075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0" y="75"/>
                  </a:lnTo>
                  <a:lnTo>
                    <a:pt x="824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3" y="244"/>
                  </a:lnTo>
                  <a:lnTo>
                    <a:pt x="1039" y="225"/>
                  </a:lnTo>
                  <a:lnTo>
                    <a:pt x="1057" y="188"/>
                  </a:lnTo>
                  <a:lnTo>
                    <a:pt x="1075" y="131"/>
                  </a:lnTo>
                  <a:lnTo>
                    <a:pt x="1057" y="75"/>
                  </a:lnTo>
                  <a:lnTo>
                    <a:pt x="1039" y="38"/>
                  </a:lnTo>
                  <a:lnTo>
                    <a:pt x="1003" y="19"/>
                  </a:lnTo>
                  <a:lnTo>
                    <a:pt x="950" y="0"/>
                  </a:lnTo>
                  <a:lnTo>
                    <a:pt x="824" y="0"/>
                  </a:lnTo>
                  <a:lnTo>
                    <a:pt x="770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7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8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1" y="338"/>
                  </a:lnTo>
                  <a:lnTo>
                    <a:pt x="71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6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1" y="94"/>
                  </a:lnTo>
                  <a:lnTo>
                    <a:pt x="519" y="131"/>
                  </a:lnTo>
                  <a:lnTo>
                    <a:pt x="519" y="281"/>
                  </a:lnTo>
                  <a:lnTo>
                    <a:pt x="466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4" y="900"/>
                  </a:lnTo>
                  <a:lnTo>
                    <a:pt x="268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1" y="731"/>
                  </a:lnTo>
                  <a:lnTo>
                    <a:pt x="35" y="768"/>
                  </a:lnTo>
                  <a:lnTo>
                    <a:pt x="0" y="843"/>
                  </a:lnTo>
                  <a:lnTo>
                    <a:pt x="17" y="900"/>
                  </a:lnTo>
                  <a:lnTo>
                    <a:pt x="35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8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6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3" y="656"/>
                  </a:lnTo>
                  <a:lnTo>
                    <a:pt x="1003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8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5" y="843"/>
                  </a:lnTo>
                  <a:lnTo>
                    <a:pt x="555" y="731"/>
                  </a:lnTo>
                  <a:lnTo>
                    <a:pt x="573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4" name="Freeform 118"/>
            <p:cNvSpPr>
              <a:spLocks/>
            </p:cNvSpPr>
            <p:nvPr/>
          </p:nvSpPr>
          <p:spPr bwMode="auto">
            <a:xfrm>
              <a:off x="32758" y="3888"/>
              <a:ext cx="538" cy="1031"/>
            </a:xfrm>
            <a:custGeom>
              <a:avLst/>
              <a:gdLst/>
              <a:ahLst/>
              <a:cxnLst>
                <a:cxn ang="0">
                  <a:pos x="341" y="38"/>
                </a:cxn>
                <a:cxn ang="0">
                  <a:pos x="341" y="19"/>
                </a:cxn>
                <a:cxn ang="0">
                  <a:pos x="323" y="0"/>
                </a:cxn>
                <a:cxn ang="0">
                  <a:pos x="287" y="0"/>
                </a:cxn>
                <a:cxn ang="0">
                  <a:pos x="233" y="38"/>
                </a:cxn>
                <a:cxn ang="0">
                  <a:pos x="162" y="75"/>
                </a:cxn>
                <a:cxn ang="0">
                  <a:pos x="108" y="94"/>
                </a:cxn>
                <a:cxn ang="0">
                  <a:pos x="0" y="94"/>
                </a:cxn>
                <a:cxn ang="0">
                  <a:pos x="0" y="150"/>
                </a:cxn>
                <a:cxn ang="0">
                  <a:pos x="90" y="150"/>
                </a:cxn>
                <a:cxn ang="0">
                  <a:pos x="162" y="131"/>
                </a:cxn>
                <a:cxn ang="0">
                  <a:pos x="215" y="113"/>
                </a:cxn>
                <a:cxn ang="0">
                  <a:pos x="215" y="937"/>
                </a:cxn>
                <a:cxn ang="0">
                  <a:pos x="180" y="975"/>
                </a:cxn>
                <a:cxn ang="0">
                  <a:pos x="18" y="975"/>
                </a:cxn>
                <a:cxn ang="0">
                  <a:pos x="18" y="1031"/>
                </a:cxn>
                <a:cxn ang="0">
                  <a:pos x="538" y="1031"/>
                </a:cxn>
                <a:cxn ang="0">
                  <a:pos x="538" y="975"/>
                </a:cxn>
                <a:cxn ang="0">
                  <a:pos x="377" y="975"/>
                </a:cxn>
                <a:cxn ang="0">
                  <a:pos x="341" y="937"/>
                </a:cxn>
                <a:cxn ang="0">
                  <a:pos x="341" y="900"/>
                </a:cxn>
                <a:cxn ang="0">
                  <a:pos x="341" y="38"/>
                </a:cxn>
              </a:cxnLst>
              <a:rect l="0" t="0" r="r" b="b"/>
              <a:pathLst>
                <a:path w="538" h="1031">
                  <a:moveTo>
                    <a:pt x="341" y="38"/>
                  </a:moveTo>
                  <a:lnTo>
                    <a:pt x="341" y="19"/>
                  </a:lnTo>
                  <a:lnTo>
                    <a:pt x="323" y="0"/>
                  </a:lnTo>
                  <a:lnTo>
                    <a:pt x="287" y="0"/>
                  </a:lnTo>
                  <a:lnTo>
                    <a:pt x="233" y="38"/>
                  </a:lnTo>
                  <a:lnTo>
                    <a:pt x="162" y="75"/>
                  </a:lnTo>
                  <a:lnTo>
                    <a:pt x="108" y="94"/>
                  </a:lnTo>
                  <a:lnTo>
                    <a:pt x="0" y="94"/>
                  </a:lnTo>
                  <a:lnTo>
                    <a:pt x="0" y="150"/>
                  </a:lnTo>
                  <a:lnTo>
                    <a:pt x="90" y="150"/>
                  </a:lnTo>
                  <a:lnTo>
                    <a:pt x="162" y="131"/>
                  </a:lnTo>
                  <a:lnTo>
                    <a:pt x="215" y="113"/>
                  </a:lnTo>
                  <a:lnTo>
                    <a:pt x="215" y="937"/>
                  </a:lnTo>
                  <a:lnTo>
                    <a:pt x="180" y="975"/>
                  </a:lnTo>
                  <a:lnTo>
                    <a:pt x="18" y="975"/>
                  </a:lnTo>
                  <a:lnTo>
                    <a:pt x="18" y="1031"/>
                  </a:lnTo>
                  <a:lnTo>
                    <a:pt x="538" y="1031"/>
                  </a:lnTo>
                  <a:lnTo>
                    <a:pt x="538" y="975"/>
                  </a:lnTo>
                  <a:lnTo>
                    <a:pt x="377" y="975"/>
                  </a:lnTo>
                  <a:lnTo>
                    <a:pt x="341" y="937"/>
                  </a:lnTo>
                  <a:lnTo>
                    <a:pt x="341" y="900"/>
                  </a:lnTo>
                  <a:lnTo>
                    <a:pt x="341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5" name="Freeform 119"/>
            <p:cNvSpPr>
              <a:spLocks/>
            </p:cNvSpPr>
            <p:nvPr/>
          </p:nvSpPr>
          <p:spPr bwMode="auto">
            <a:xfrm>
              <a:off x="33708" y="4188"/>
              <a:ext cx="485" cy="2230"/>
            </a:xfrm>
            <a:custGeom>
              <a:avLst/>
              <a:gdLst/>
              <a:ahLst/>
              <a:cxnLst>
                <a:cxn ang="0">
                  <a:pos x="485" y="1105"/>
                </a:cxn>
                <a:cxn ang="0">
                  <a:pos x="485" y="899"/>
                </a:cxn>
                <a:cxn ang="0">
                  <a:pos x="431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4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80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80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4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7" y="1424"/>
                </a:cxn>
                <a:cxn ang="0">
                  <a:pos x="485" y="1105"/>
                </a:cxn>
              </a:cxnLst>
              <a:rect l="0" t="0" r="r" b="b"/>
              <a:pathLst>
                <a:path w="485" h="2230">
                  <a:moveTo>
                    <a:pt x="485" y="1105"/>
                  </a:moveTo>
                  <a:lnTo>
                    <a:pt x="485" y="899"/>
                  </a:lnTo>
                  <a:lnTo>
                    <a:pt x="431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4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80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80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4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7" y="1424"/>
                  </a:lnTo>
                  <a:lnTo>
                    <a:pt x="485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6" name="Freeform 120"/>
            <p:cNvSpPr>
              <a:spLocks/>
            </p:cNvSpPr>
            <p:nvPr/>
          </p:nvSpPr>
          <p:spPr bwMode="auto">
            <a:xfrm>
              <a:off x="35071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7" name="Freeform 121"/>
            <p:cNvSpPr>
              <a:spLocks noEditPoints="1"/>
            </p:cNvSpPr>
            <p:nvPr/>
          </p:nvSpPr>
          <p:spPr bwMode="auto">
            <a:xfrm>
              <a:off x="37097" y="4375"/>
              <a:ext cx="878" cy="1537"/>
            </a:xfrm>
            <a:custGeom>
              <a:avLst/>
              <a:gdLst/>
              <a:ahLst/>
              <a:cxnLst>
                <a:cxn ang="0">
                  <a:pos x="197" y="413"/>
                </a:cxn>
                <a:cxn ang="0">
                  <a:pos x="161" y="319"/>
                </a:cxn>
                <a:cxn ang="0">
                  <a:pos x="197" y="169"/>
                </a:cxn>
                <a:cxn ang="0">
                  <a:pos x="448" y="57"/>
                </a:cxn>
                <a:cxn ang="0">
                  <a:pos x="592" y="94"/>
                </a:cxn>
                <a:cxn ang="0">
                  <a:pos x="699" y="188"/>
                </a:cxn>
                <a:cxn ang="0">
                  <a:pos x="681" y="506"/>
                </a:cxn>
                <a:cxn ang="0">
                  <a:pos x="251" y="469"/>
                </a:cxn>
                <a:cxn ang="0">
                  <a:pos x="699" y="581"/>
                </a:cxn>
                <a:cxn ang="0">
                  <a:pos x="825" y="338"/>
                </a:cxn>
                <a:cxn ang="0">
                  <a:pos x="699" y="94"/>
                </a:cxn>
                <a:cxn ang="0">
                  <a:pos x="448" y="0"/>
                </a:cxn>
                <a:cxn ang="0">
                  <a:pos x="107" y="188"/>
                </a:cxn>
                <a:cxn ang="0">
                  <a:pos x="54" y="413"/>
                </a:cxn>
                <a:cxn ang="0">
                  <a:pos x="90" y="544"/>
                </a:cxn>
                <a:cxn ang="0">
                  <a:pos x="179" y="637"/>
                </a:cxn>
                <a:cxn ang="0">
                  <a:pos x="269" y="712"/>
                </a:cxn>
                <a:cxn ang="0">
                  <a:pos x="197" y="787"/>
                </a:cxn>
                <a:cxn ang="0">
                  <a:pos x="36" y="993"/>
                </a:cxn>
                <a:cxn ang="0">
                  <a:pos x="36" y="1312"/>
                </a:cxn>
                <a:cxn ang="0">
                  <a:pos x="269" y="1499"/>
                </a:cxn>
                <a:cxn ang="0">
                  <a:pos x="609" y="1499"/>
                </a:cxn>
                <a:cxn ang="0">
                  <a:pos x="843" y="1274"/>
                </a:cxn>
                <a:cxn ang="0">
                  <a:pos x="878" y="1050"/>
                </a:cxn>
                <a:cxn ang="0">
                  <a:pos x="825" y="900"/>
                </a:cxn>
                <a:cxn ang="0">
                  <a:pos x="735" y="787"/>
                </a:cxn>
                <a:cxn ang="0">
                  <a:pos x="681" y="750"/>
                </a:cxn>
                <a:cxn ang="0">
                  <a:pos x="358" y="769"/>
                </a:cxn>
                <a:cxn ang="0">
                  <a:pos x="538" y="900"/>
                </a:cxn>
                <a:cxn ang="0">
                  <a:pos x="753" y="1068"/>
                </a:cxn>
                <a:cxn ang="0">
                  <a:pos x="771" y="1181"/>
                </a:cxn>
                <a:cxn ang="0">
                  <a:pos x="681" y="1387"/>
                </a:cxn>
                <a:cxn ang="0">
                  <a:pos x="448" y="1462"/>
                </a:cxn>
                <a:cxn ang="0">
                  <a:pos x="161" y="1312"/>
                </a:cxn>
                <a:cxn ang="0">
                  <a:pos x="125" y="1012"/>
                </a:cxn>
                <a:cxn ang="0">
                  <a:pos x="358" y="769"/>
                </a:cxn>
              </a:cxnLst>
              <a:rect l="0" t="0" r="r" b="b"/>
              <a:pathLst>
                <a:path w="878" h="1537">
                  <a:moveTo>
                    <a:pt x="251" y="469"/>
                  </a:moveTo>
                  <a:lnTo>
                    <a:pt x="197" y="413"/>
                  </a:lnTo>
                  <a:lnTo>
                    <a:pt x="161" y="356"/>
                  </a:lnTo>
                  <a:lnTo>
                    <a:pt x="161" y="319"/>
                  </a:lnTo>
                  <a:lnTo>
                    <a:pt x="143" y="281"/>
                  </a:lnTo>
                  <a:lnTo>
                    <a:pt x="197" y="169"/>
                  </a:lnTo>
                  <a:lnTo>
                    <a:pt x="305" y="75"/>
                  </a:lnTo>
                  <a:lnTo>
                    <a:pt x="448" y="57"/>
                  </a:lnTo>
                  <a:lnTo>
                    <a:pt x="520" y="57"/>
                  </a:lnTo>
                  <a:lnTo>
                    <a:pt x="592" y="94"/>
                  </a:lnTo>
                  <a:lnTo>
                    <a:pt x="645" y="132"/>
                  </a:lnTo>
                  <a:lnTo>
                    <a:pt x="699" y="188"/>
                  </a:lnTo>
                  <a:lnTo>
                    <a:pt x="735" y="338"/>
                  </a:lnTo>
                  <a:lnTo>
                    <a:pt x="681" y="506"/>
                  </a:lnTo>
                  <a:lnTo>
                    <a:pt x="520" y="637"/>
                  </a:lnTo>
                  <a:lnTo>
                    <a:pt x="251" y="469"/>
                  </a:lnTo>
                  <a:close/>
                  <a:moveTo>
                    <a:pt x="574" y="675"/>
                  </a:moveTo>
                  <a:lnTo>
                    <a:pt x="699" y="581"/>
                  </a:lnTo>
                  <a:lnTo>
                    <a:pt x="789" y="469"/>
                  </a:lnTo>
                  <a:lnTo>
                    <a:pt x="825" y="338"/>
                  </a:lnTo>
                  <a:lnTo>
                    <a:pt x="789" y="188"/>
                  </a:lnTo>
                  <a:lnTo>
                    <a:pt x="699" y="94"/>
                  </a:lnTo>
                  <a:lnTo>
                    <a:pt x="592" y="19"/>
                  </a:lnTo>
                  <a:lnTo>
                    <a:pt x="448" y="0"/>
                  </a:lnTo>
                  <a:lnTo>
                    <a:pt x="251" y="57"/>
                  </a:lnTo>
                  <a:lnTo>
                    <a:pt x="107" y="188"/>
                  </a:lnTo>
                  <a:lnTo>
                    <a:pt x="54" y="375"/>
                  </a:lnTo>
                  <a:lnTo>
                    <a:pt x="54" y="413"/>
                  </a:lnTo>
                  <a:lnTo>
                    <a:pt x="72" y="469"/>
                  </a:lnTo>
                  <a:lnTo>
                    <a:pt x="90" y="544"/>
                  </a:lnTo>
                  <a:lnTo>
                    <a:pt x="143" y="619"/>
                  </a:lnTo>
                  <a:lnTo>
                    <a:pt x="179" y="637"/>
                  </a:lnTo>
                  <a:lnTo>
                    <a:pt x="215" y="675"/>
                  </a:lnTo>
                  <a:lnTo>
                    <a:pt x="269" y="712"/>
                  </a:lnTo>
                  <a:lnTo>
                    <a:pt x="305" y="731"/>
                  </a:lnTo>
                  <a:lnTo>
                    <a:pt x="197" y="787"/>
                  </a:lnTo>
                  <a:lnTo>
                    <a:pt x="107" y="881"/>
                  </a:lnTo>
                  <a:lnTo>
                    <a:pt x="36" y="993"/>
                  </a:lnTo>
                  <a:lnTo>
                    <a:pt x="0" y="1143"/>
                  </a:lnTo>
                  <a:lnTo>
                    <a:pt x="36" y="1312"/>
                  </a:lnTo>
                  <a:lnTo>
                    <a:pt x="143" y="1424"/>
                  </a:lnTo>
                  <a:lnTo>
                    <a:pt x="269" y="1499"/>
                  </a:lnTo>
                  <a:lnTo>
                    <a:pt x="448" y="1537"/>
                  </a:lnTo>
                  <a:lnTo>
                    <a:pt x="609" y="1499"/>
                  </a:lnTo>
                  <a:lnTo>
                    <a:pt x="753" y="1406"/>
                  </a:lnTo>
                  <a:lnTo>
                    <a:pt x="843" y="1274"/>
                  </a:lnTo>
                  <a:lnTo>
                    <a:pt x="878" y="1106"/>
                  </a:lnTo>
                  <a:lnTo>
                    <a:pt x="878" y="1050"/>
                  </a:lnTo>
                  <a:lnTo>
                    <a:pt x="860" y="975"/>
                  </a:lnTo>
                  <a:lnTo>
                    <a:pt x="825" y="900"/>
                  </a:lnTo>
                  <a:lnTo>
                    <a:pt x="771" y="825"/>
                  </a:lnTo>
                  <a:lnTo>
                    <a:pt x="735" y="787"/>
                  </a:lnTo>
                  <a:lnTo>
                    <a:pt x="699" y="769"/>
                  </a:lnTo>
                  <a:lnTo>
                    <a:pt x="681" y="750"/>
                  </a:lnTo>
                  <a:lnTo>
                    <a:pt x="574" y="675"/>
                  </a:lnTo>
                  <a:close/>
                  <a:moveTo>
                    <a:pt x="358" y="769"/>
                  </a:moveTo>
                  <a:lnTo>
                    <a:pt x="466" y="844"/>
                  </a:lnTo>
                  <a:lnTo>
                    <a:pt x="538" y="900"/>
                  </a:lnTo>
                  <a:lnTo>
                    <a:pt x="645" y="956"/>
                  </a:lnTo>
                  <a:lnTo>
                    <a:pt x="753" y="1068"/>
                  </a:lnTo>
                  <a:lnTo>
                    <a:pt x="771" y="1125"/>
                  </a:lnTo>
                  <a:lnTo>
                    <a:pt x="771" y="1181"/>
                  </a:lnTo>
                  <a:lnTo>
                    <a:pt x="753" y="1293"/>
                  </a:lnTo>
                  <a:lnTo>
                    <a:pt x="681" y="1387"/>
                  </a:lnTo>
                  <a:lnTo>
                    <a:pt x="574" y="1443"/>
                  </a:lnTo>
                  <a:lnTo>
                    <a:pt x="448" y="1462"/>
                  </a:lnTo>
                  <a:lnTo>
                    <a:pt x="269" y="1424"/>
                  </a:lnTo>
                  <a:lnTo>
                    <a:pt x="161" y="1312"/>
                  </a:lnTo>
                  <a:lnTo>
                    <a:pt x="107" y="1143"/>
                  </a:lnTo>
                  <a:lnTo>
                    <a:pt x="125" y="1012"/>
                  </a:lnTo>
                  <a:lnTo>
                    <a:pt x="215" y="881"/>
                  </a:lnTo>
                  <a:lnTo>
                    <a:pt x="358" y="7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8" name="Freeform 122"/>
            <p:cNvSpPr>
              <a:spLocks/>
            </p:cNvSpPr>
            <p:nvPr/>
          </p:nvSpPr>
          <p:spPr bwMode="auto">
            <a:xfrm>
              <a:off x="38119" y="4881"/>
              <a:ext cx="1075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4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7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6" y="731"/>
                </a:cxn>
                <a:cxn ang="0">
                  <a:pos x="591" y="600"/>
                </a:cxn>
              </a:cxnLst>
              <a:rect l="0" t="0" r="r" b="b"/>
              <a:pathLst>
                <a:path w="1075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4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5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4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99" name="Freeform 123"/>
            <p:cNvSpPr>
              <a:spLocks/>
            </p:cNvSpPr>
            <p:nvPr/>
          </p:nvSpPr>
          <p:spPr bwMode="auto">
            <a:xfrm>
              <a:off x="39392" y="3888"/>
              <a:ext cx="663" cy="1031"/>
            </a:xfrm>
            <a:custGeom>
              <a:avLst/>
              <a:gdLst/>
              <a:ahLst/>
              <a:cxnLst>
                <a:cxn ang="0">
                  <a:pos x="663" y="750"/>
                </a:cxn>
                <a:cxn ang="0">
                  <a:pos x="609" y="750"/>
                </a:cxn>
                <a:cxn ang="0">
                  <a:pos x="609" y="787"/>
                </a:cxn>
                <a:cxn ang="0">
                  <a:pos x="591" y="825"/>
                </a:cxn>
                <a:cxn ang="0">
                  <a:pos x="591" y="862"/>
                </a:cxn>
                <a:cxn ang="0">
                  <a:pos x="573" y="881"/>
                </a:cxn>
                <a:cxn ang="0">
                  <a:pos x="555" y="881"/>
                </a:cxn>
                <a:cxn ang="0">
                  <a:pos x="520" y="900"/>
                </a:cxn>
                <a:cxn ang="0">
                  <a:pos x="143" y="900"/>
                </a:cxn>
                <a:cxn ang="0">
                  <a:pos x="269" y="787"/>
                </a:cxn>
                <a:cxn ang="0">
                  <a:pos x="448" y="637"/>
                </a:cxn>
                <a:cxn ang="0">
                  <a:pos x="555" y="544"/>
                </a:cxn>
                <a:cxn ang="0">
                  <a:pos x="627" y="431"/>
                </a:cxn>
                <a:cxn ang="0">
                  <a:pos x="663" y="300"/>
                </a:cxn>
                <a:cxn ang="0">
                  <a:pos x="627" y="169"/>
                </a:cxn>
                <a:cxn ang="0">
                  <a:pos x="555" y="75"/>
                </a:cxn>
                <a:cxn ang="0">
                  <a:pos x="448" y="19"/>
                </a:cxn>
                <a:cxn ang="0">
                  <a:pos x="322" y="0"/>
                </a:cxn>
                <a:cxn ang="0">
                  <a:pos x="161" y="38"/>
                </a:cxn>
                <a:cxn ang="0">
                  <a:pos x="36" y="131"/>
                </a:cxn>
                <a:cxn ang="0">
                  <a:pos x="0" y="281"/>
                </a:cxn>
                <a:cxn ang="0">
                  <a:pos x="0" y="319"/>
                </a:cxn>
                <a:cxn ang="0">
                  <a:pos x="18" y="338"/>
                </a:cxn>
                <a:cxn ang="0">
                  <a:pos x="53" y="356"/>
                </a:cxn>
                <a:cxn ang="0">
                  <a:pos x="107" y="356"/>
                </a:cxn>
                <a:cxn ang="0">
                  <a:pos x="143" y="338"/>
                </a:cxn>
                <a:cxn ang="0">
                  <a:pos x="161" y="319"/>
                </a:cxn>
                <a:cxn ang="0">
                  <a:pos x="161" y="244"/>
                </a:cxn>
                <a:cxn ang="0">
                  <a:pos x="143" y="225"/>
                </a:cxn>
                <a:cxn ang="0">
                  <a:pos x="107" y="206"/>
                </a:cxn>
                <a:cxn ang="0">
                  <a:pos x="71" y="206"/>
                </a:cxn>
                <a:cxn ang="0">
                  <a:pos x="143" y="94"/>
                </a:cxn>
                <a:cxn ang="0">
                  <a:pos x="251" y="57"/>
                </a:cxn>
                <a:cxn ang="0">
                  <a:pos x="358" y="57"/>
                </a:cxn>
                <a:cxn ang="0">
                  <a:pos x="466" y="131"/>
                </a:cxn>
                <a:cxn ang="0">
                  <a:pos x="484" y="188"/>
                </a:cxn>
                <a:cxn ang="0">
                  <a:pos x="520" y="244"/>
                </a:cxn>
                <a:cxn ang="0">
                  <a:pos x="520" y="300"/>
                </a:cxn>
                <a:cxn ang="0">
                  <a:pos x="484" y="450"/>
                </a:cxn>
                <a:cxn ang="0">
                  <a:pos x="412" y="562"/>
                </a:cxn>
                <a:cxn ang="0">
                  <a:pos x="1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609" y="1031"/>
                </a:cxn>
                <a:cxn ang="0">
                  <a:pos x="663" y="750"/>
                </a:cxn>
              </a:cxnLst>
              <a:rect l="0" t="0" r="r" b="b"/>
              <a:pathLst>
                <a:path w="663" h="1031">
                  <a:moveTo>
                    <a:pt x="663" y="750"/>
                  </a:moveTo>
                  <a:lnTo>
                    <a:pt x="609" y="750"/>
                  </a:lnTo>
                  <a:lnTo>
                    <a:pt x="609" y="787"/>
                  </a:lnTo>
                  <a:lnTo>
                    <a:pt x="591" y="825"/>
                  </a:lnTo>
                  <a:lnTo>
                    <a:pt x="591" y="862"/>
                  </a:lnTo>
                  <a:lnTo>
                    <a:pt x="573" y="881"/>
                  </a:lnTo>
                  <a:lnTo>
                    <a:pt x="555" y="881"/>
                  </a:lnTo>
                  <a:lnTo>
                    <a:pt x="520" y="900"/>
                  </a:lnTo>
                  <a:lnTo>
                    <a:pt x="143" y="900"/>
                  </a:lnTo>
                  <a:lnTo>
                    <a:pt x="269" y="787"/>
                  </a:lnTo>
                  <a:lnTo>
                    <a:pt x="448" y="637"/>
                  </a:lnTo>
                  <a:lnTo>
                    <a:pt x="555" y="544"/>
                  </a:lnTo>
                  <a:lnTo>
                    <a:pt x="627" y="431"/>
                  </a:lnTo>
                  <a:lnTo>
                    <a:pt x="663" y="300"/>
                  </a:lnTo>
                  <a:lnTo>
                    <a:pt x="627" y="169"/>
                  </a:lnTo>
                  <a:lnTo>
                    <a:pt x="555" y="75"/>
                  </a:lnTo>
                  <a:lnTo>
                    <a:pt x="448" y="19"/>
                  </a:lnTo>
                  <a:lnTo>
                    <a:pt x="322" y="0"/>
                  </a:lnTo>
                  <a:lnTo>
                    <a:pt x="161" y="38"/>
                  </a:lnTo>
                  <a:lnTo>
                    <a:pt x="36" y="131"/>
                  </a:lnTo>
                  <a:lnTo>
                    <a:pt x="0" y="281"/>
                  </a:lnTo>
                  <a:lnTo>
                    <a:pt x="0" y="319"/>
                  </a:lnTo>
                  <a:lnTo>
                    <a:pt x="18" y="338"/>
                  </a:lnTo>
                  <a:lnTo>
                    <a:pt x="53" y="356"/>
                  </a:lnTo>
                  <a:lnTo>
                    <a:pt x="107" y="356"/>
                  </a:lnTo>
                  <a:lnTo>
                    <a:pt x="143" y="338"/>
                  </a:lnTo>
                  <a:lnTo>
                    <a:pt x="161" y="319"/>
                  </a:lnTo>
                  <a:lnTo>
                    <a:pt x="161" y="244"/>
                  </a:lnTo>
                  <a:lnTo>
                    <a:pt x="143" y="225"/>
                  </a:lnTo>
                  <a:lnTo>
                    <a:pt x="107" y="206"/>
                  </a:lnTo>
                  <a:lnTo>
                    <a:pt x="71" y="206"/>
                  </a:lnTo>
                  <a:lnTo>
                    <a:pt x="143" y="94"/>
                  </a:lnTo>
                  <a:lnTo>
                    <a:pt x="251" y="57"/>
                  </a:lnTo>
                  <a:lnTo>
                    <a:pt x="358" y="57"/>
                  </a:lnTo>
                  <a:lnTo>
                    <a:pt x="466" y="131"/>
                  </a:lnTo>
                  <a:lnTo>
                    <a:pt x="484" y="188"/>
                  </a:lnTo>
                  <a:lnTo>
                    <a:pt x="520" y="244"/>
                  </a:lnTo>
                  <a:lnTo>
                    <a:pt x="520" y="300"/>
                  </a:lnTo>
                  <a:lnTo>
                    <a:pt x="484" y="450"/>
                  </a:lnTo>
                  <a:lnTo>
                    <a:pt x="412" y="562"/>
                  </a:lnTo>
                  <a:lnTo>
                    <a:pt x="1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609" y="1031"/>
                  </a:lnTo>
                  <a:lnTo>
                    <a:pt x="663" y="7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0" name="Freeform 124"/>
            <p:cNvSpPr>
              <a:spLocks/>
            </p:cNvSpPr>
            <p:nvPr/>
          </p:nvSpPr>
          <p:spPr bwMode="auto">
            <a:xfrm>
              <a:off x="40449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1" name="Freeform 125"/>
            <p:cNvSpPr>
              <a:spLocks noEditPoints="1"/>
            </p:cNvSpPr>
            <p:nvPr/>
          </p:nvSpPr>
          <p:spPr bwMode="auto">
            <a:xfrm>
              <a:off x="41131" y="4263"/>
              <a:ext cx="1470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5" y="1461"/>
                </a:cxn>
                <a:cxn ang="0">
                  <a:pos x="161" y="1499"/>
                </a:cxn>
                <a:cxn ang="0">
                  <a:pos x="107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8" y="1592"/>
                </a:cxn>
                <a:cxn ang="0">
                  <a:pos x="466" y="1574"/>
                </a:cxn>
                <a:cxn ang="0">
                  <a:pos x="466" y="1536"/>
                </a:cxn>
                <a:cxn ang="0">
                  <a:pos x="448" y="1518"/>
                </a:cxn>
                <a:cxn ang="0">
                  <a:pos x="394" y="1518"/>
                </a:cxn>
                <a:cxn ang="0">
                  <a:pos x="358" y="1499"/>
                </a:cxn>
                <a:cxn ang="0">
                  <a:pos x="340" y="1480"/>
                </a:cxn>
                <a:cxn ang="0">
                  <a:pos x="340" y="1405"/>
                </a:cxn>
                <a:cxn ang="0">
                  <a:pos x="358" y="1368"/>
                </a:cxn>
                <a:cxn ang="0">
                  <a:pos x="358" y="1349"/>
                </a:cxn>
                <a:cxn ang="0">
                  <a:pos x="376" y="1349"/>
                </a:cxn>
                <a:cxn ang="0">
                  <a:pos x="376" y="1330"/>
                </a:cxn>
                <a:cxn ang="0">
                  <a:pos x="394" y="1311"/>
                </a:cxn>
                <a:cxn ang="0">
                  <a:pos x="394" y="1293"/>
                </a:cxn>
                <a:cxn ang="0">
                  <a:pos x="412" y="1255"/>
                </a:cxn>
                <a:cxn ang="0">
                  <a:pos x="448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3" y="1386"/>
                </a:cxn>
                <a:cxn ang="0">
                  <a:pos x="1093" y="1443"/>
                </a:cxn>
                <a:cxn ang="0">
                  <a:pos x="1075" y="1480"/>
                </a:cxn>
                <a:cxn ang="0">
                  <a:pos x="1040" y="1518"/>
                </a:cxn>
                <a:cxn ang="0">
                  <a:pos x="914" y="1518"/>
                </a:cxn>
                <a:cxn ang="0">
                  <a:pos x="896" y="1536"/>
                </a:cxn>
                <a:cxn ang="0">
                  <a:pos x="896" y="1592"/>
                </a:cxn>
                <a:cxn ang="0">
                  <a:pos x="1452" y="1592"/>
                </a:cxn>
                <a:cxn ang="0">
                  <a:pos x="1452" y="1574"/>
                </a:cxn>
                <a:cxn ang="0">
                  <a:pos x="1470" y="1555"/>
                </a:cxn>
                <a:cxn ang="0">
                  <a:pos x="1434" y="1518"/>
                </a:cxn>
                <a:cxn ang="0">
                  <a:pos x="1326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7" y="56"/>
                </a:cxn>
                <a:cxn ang="0">
                  <a:pos x="1147" y="19"/>
                </a:cxn>
                <a:cxn ang="0">
                  <a:pos x="1129" y="0"/>
                </a:cxn>
                <a:cxn ang="0">
                  <a:pos x="1075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0" h="1592">
                  <a:moveTo>
                    <a:pt x="305" y="1330"/>
                  </a:moveTo>
                  <a:lnTo>
                    <a:pt x="251" y="1405"/>
                  </a:lnTo>
                  <a:lnTo>
                    <a:pt x="215" y="1461"/>
                  </a:lnTo>
                  <a:lnTo>
                    <a:pt x="161" y="1499"/>
                  </a:lnTo>
                  <a:lnTo>
                    <a:pt x="107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8" y="1592"/>
                  </a:lnTo>
                  <a:lnTo>
                    <a:pt x="466" y="1574"/>
                  </a:lnTo>
                  <a:lnTo>
                    <a:pt x="466" y="1536"/>
                  </a:lnTo>
                  <a:lnTo>
                    <a:pt x="448" y="1518"/>
                  </a:lnTo>
                  <a:lnTo>
                    <a:pt x="394" y="1518"/>
                  </a:lnTo>
                  <a:lnTo>
                    <a:pt x="358" y="1499"/>
                  </a:lnTo>
                  <a:lnTo>
                    <a:pt x="340" y="1480"/>
                  </a:lnTo>
                  <a:lnTo>
                    <a:pt x="340" y="1405"/>
                  </a:lnTo>
                  <a:lnTo>
                    <a:pt x="358" y="1368"/>
                  </a:lnTo>
                  <a:lnTo>
                    <a:pt x="358" y="1349"/>
                  </a:lnTo>
                  <a:lnTo>
                    <a:pt x="376" y="1349"/>
                  </a:lnTo>
                  <a:lnTo>
                    <a:pt x="376" y="1330"/>
                  </a:lnTo>
                  <a:lnTo>
                    <a:pt x="394" y="1311"/>
                  </a:lnTo>
                  <a:lnTo>
                    <a:pt x="394" y="1293"/>
                  </a:lnTo>
                  <a:lnTo>
                    <a:pt x="412" y="1255"/>
                  </a:lnTo>
                  <a:lnTo>
                    <a:pt x="448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3" y="1386"/>
                  </a:lnTo>
                  <a:lnTo>
                    <a:pt x="1093" y="1443"/>
                  </a:lnTo>
                  <a:lnTo>
                    <a:pt x="1075" y="1480"/>
                  </a:lnTo>
                  <a:lnTo>
                    <a:pt x="1040" y="1518"/>
                  </a:lnTo>
                  <a:lnTo>
                    <a:pt x="914" y="1518"/>
                  </a:lnTo>
                  <a:lnTo>
                    <a:pt x="896" y="1536"/>
                  </a:lnTo>
                  <a:lnTo>
                    <a:pt x="896" y="1592"/>
                  </a:lnTo>
                  <a:lnTo>
                    <a:pt x="1452" y="1592"/>
                  </a:lnTo>
                  <a:lnTo>
                    <a:pt x="1452" y="1574"/>
                  </a:lnTo>
                  <a:lnTo>
                    <a:pt x="1470" y="1555"/>
                  </a:lnTo>
                  <a:lnTo>
                    <a:pt x="1434" y="1518"/>
                  </a:lnTo>
                  <a:lnTo>
                    <a:pt x="1326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7" y="56"/>
                  </a:lnTo>
                  <a:lnTo>
                    <a:pt x="1147" y="19"/>
                  </a:lnTo>
                  <a:lnTo>
                    <a:pt x="1129" y="0"/>
                  </a:lnTo>
                  <a:lnTo>
                    <a:pt x="1075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2" name="Freeform 126"/>
            <p:cNvSpPr>
              <a:spLocks/>
            </p:cNvSpPr>
            <p:nvPr/>
          </p:nvSpPr>
          <p:spPr bwMode="auto">
            <a:xfrm>
              <a:off x="42870" y="4188"/>
              <a:ext cx="484" cy="2230"/>
            </a:xfrm>
            <a:custGeom>
              <a:avLst/>
              <a:gdLst/>
              <a:ahLst/>
              <a:cxnLst>
                <a:cxn ang="0">
                  <a:pos x="484" y="2192"/>
                </a:cxn>
                <a:cxn ang="0">
                  <a:pos x="448" y="2155"/>
                </a:cxn>
                <a:cxn ang="0">
                  <a:pos x="287" y="1911"/>
                </a:cxn>
                <a:cxn ang="0">
                  <a:pos x="179" y="1649"/>
                </a:cxn>
                <a:cxn ang="0">
                  <a:pos x="125" y="1386"/>
                </a:cxn>
                <a:cxn ang="0">
                  <a:pos x="125" y="1105"/>
                </a:cxn>
                <a:cxn ang="0">
                  <a:pos x="143" y="824"/>
                </a:cxn>
                <a:cxn ang="0">
                  <a:pos x="197" y="543"/>
                </a:cxn>
                <a:cxn ang="0">
                  <a:pos x="305" y="281"/>
                </a:cxn>
                <a:cxn ang="0">
                  <a:pos x="466" y="56"/>
                </a:cxn>
                <a:cxn ang="0">
                  <a:pos x="484" y="38"/>
                </a:cxn>
                <a:cxn ang="0">
                  <a:pos x="484" y="0"/>
                </a:cxn>
                <a:cxn ang="0">
                  <a:pos x="466" y="0"/>
                </a:cxn>
                <a:cxn ang="0">
                  <a:pos x="430" y="19"/>
                </a:cxn>
                <a:cxn ang="0">
                  <a:pos x="340" y="112"/>
                </a:cxn>
                <a:cxn ang="0">
                  <a:pos x="233" y="244"/>
                </a:cxn>
                <a:cxn ang="0">
                  <a:pos x="125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3" y="1799"/>
                </a:cxn>
                <a:cxn ang="0">
                  <a:pos x="233" y="1986"/>
                </a:cxn>
                <a:cxn ang="0">
                  <a:pos x="340" y="2117"/>
                </a:cxn>
                <a:cxn ang="0">
                  <a:pos x="430" y="2192"/>
                </a:cxn>
                <a:cxn ang="0">
                  <a:pos x="466" y="2230"/>
                </a:cxn>
                <a:cxn ang="0">
                  <a:pos x="484" y="2211"/>
                </a:cxn>
                <a:cxn ang="0">
                  <a:pos x="484" y="2192"/>
                </a:cxn>
              </a:cxnLst>
              <a:rect l="0" t="0" r="r" b="b"/>
              <a:pathLst>
                <a:path w="484" h="2230">
                  <a:moveTo>
                    <a:pt x="484" y="2192"/>
                  </a:moveTo>
                  <a:lnTo>
                    <a:pt x="448" y="2155"/>
                  </a:lnTo>
                  <a:lnTo>
                    <a:pt x="287" y="1911"/>
                  </a:lnTo>
                  <a:lnTo>
                    <a:pt x="179" y="1649"/>
                  </a:lnTo>
                  <a:lnTo>
                    <a:pt x="125" y="1386"/>
                  </a:lnTo>
                  <a:lnTo>
                    <a:pt x="125" y="1105"/>
                  </a:lnTo>
                  <a:lnTo>
                    <a:pt x="143" y="824"/>
                  </a:lnTo>
                  <a:lnTo>
                    <a:pt x="197" y="543"/>
                  </a:lnTo>
                  <a:lnTo>
                    <a:pt x="305" y="281"/>
                  </a:lnTo>
                  <a:lnTo>
                    <a:pt x="466" y="56"/>
                  </a:lnTo>
                  <a:lnTo>
                    <a:pt x="484" y="38"/>
                  </a:lnTo>
                  <a:lnTo>
                    <a:pt x="484" y="0"/>
                  </a:lnTo>
                  <a:lnTo>
                    <a:pt x="466" y="0"/>
                  </a:lnTo>
                  <a:lnTo>
                    <a:pt x="430" y="19"/>
                  </a:lnTo>
                  <a:lnTo>
                    <a:pt x="340" y="112"/>
                  </a:lnTo>
                  <a:lnTo>
                    <a:pt x="233" y="244"/>
                  </a:lnTo>
                  <a:lnTo>
                    <a:pt x="125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3" y="1799"/>
                  </a:lnTo>
                  <a:lnTo>
                    <a:pt x="233" y="1986"/>
                  </a:lnTo>
                  <a:lnTo>
                    <a:pt x="340" y="2117"/>
                  </a:lnTo>
                  <a:lnTo>
                    <a:pt x="430" y="2192"/>
                  </a:lnTo>
                  <a:lnTo>
                    <a:pt x="466" y="2230"/>
                  </a:lnTo>
                  <a:lnTo>
                    <a:pt x="484" y="2211"/>
                  </a:lnTo>
                  <a:lnTo>
                    <a:pt x="484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3" name="Freeform 127"/>
            <p:cNvSpPr>
              <a:spLocks/>
            </p:cNvSpPr>
            <p:nvPr/>
          </p:nvSpPr>
          <p:spPr bwMode="auto">
            <a:xfrm>
              <a:off x="43533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4" name="Freeform 128"/>
            <p:cNvSpPr>
              <a:spLocks/>
            </p:cNvSpPr>
            <p:nvPr/>
          </p:nvSpPr>
          <p:spPr bwMode="auto">
            <a:xfrm>
              <a:off x="44824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1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1" y="787"/>
                </a:cxn>
                <a:cxn ang="0">
                  <a:pos x="359" y="1105"/>
                </a:cxn>
                <a:cxn ang="0">
                  <a:pos x="341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9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1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1" y="787"/>
                  </a:lnTo>
                  <a:lnTo>
                    <a:pt x="359" y="1105"/>
                  </a:lnTo>
                  <a:lnTo>
                    <a:pt x="341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9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5" name="Freeform 129"/>
            <p:cNvSpPr>
              <a:spLocks/>
            </p:cNvSpPr>
            <p:nvPr/>
          </p:nvSpPr>
          <p:spPr bwMode="auto">
            <a:xfrm>
              <a:off x="46222" y="5256"/>
              <a:ext cx="1291" cy="94"/>
            </a:xfrm>
            <a:custGeom>
              <a:avLst/>
              <a:gdLst/>
              <a:ahLst/>
              <a:cxnLst>
                <a:cxn ang="0">
                  <a:pos x="1219" y="94"/>
                </a:cxn>
                <a:cxn ang="0">
                  <a:pos x="1255" y="94"/>
                </a:cxn>
                <a:cxn ang="0">
                  <a:pos x="1273" y="75"/>
                </a:cxn>
                <a:cxn ang="0">
                  <a:pos x="1291" y="75"/>
                </a:cxn>
                <a:cxn ang="0">
                  <a:pos x="1291" y="19"/>
                </a:cxn>
                <a:cxn ang="0">
                  <a:pos x="1273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75"/>
                </a:cxn>
                <a:cxn ang="0">
                  <a:pos x="18" y="75"/>
                </a:cxn>
                <a:cxn ang="0">
                  <a:pos x="36" y="94"/>
                </a:cxn>
                <a:cxn ang="0">
                  <a:pos x="72" y="94"/>
                </a:cxn>
                <a:cxn ang="0">
                  <a:pos x="1219" y="94"/>
                </a:cxn>
              </a:cxnLst>
              <a:rect l="0" t="0" r="r" b="b"/>
              <a:pathLst>
                <a:path w="1291" h="94">
                  <a:moveTo>
                    <a:pt x="1219" y="94"/>
                  </a:moveTo>
                  <a:lnTo>
                    <a:pt x="1255" y="94"/>
                  </a:lnTo>
                  <a:lnTo>
                    <a:pt x="1273" y="75"/>
                  </a:lnTo>
                  <a:lnTo>
                    <a:pt x="1291" y="75"/>
                  </a:lnTo>
                  <a:lnTo>
                    <a:pt x="1291" y="19"/>
                  </a:lnTo>
                  <a:lnTo>
                    <a:pt x="1273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75"/>
                  </a:lnTo>
                  <a:lnTo>
                    <a:pt x="18" y="75"/>
                  </a:lnTo>
                  <a:lnTo>
                    <a:pt x="36" y="94"/>
                  </a:lnTo>
                  <a:lnTo>
                    <a:pt x="72" y="94"/>
                  </a:lnTo>
                  <a:lnTo>
                    <a:pt x="1219" y="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6" name="Freeform 130"/>
            <p:cNvSpPr>
              <a:spLocks noEditPoints="1"/>
            </p:cNvSpPr>
            <p:nvPr/>
          </p:nvSpPr>
          <p:spPr bwMode="auto">
            <a:xfrm>
              <a:off x="48248" y="4881"/>
              <a:ext cx="968" cy="993"/>
            </a:xfrm>
            <a:custGeom>
              <a:avLst/>
              <a:gdLst/>
              <a:ahLst/>
              <a:cxnLst>
                <a:cxn ang="0">
                  <a:pos x="664" y="75"/>
                </a:cxn>
                <a:cxn ang="0">
                  <a:pos x="574" y="0"/>
                </a:cxn>
                <a:cxn ang="0">
                  <a:pos x="323" y="56"/>
                </a:cxn>
                <a:cxn ang="0">
                  <a:pos x="36" y="412"/>
                </a:cxn>
                <a:cxn ang="0">
                  <a:pos x="36" y="825"/>
                </a:cxn>
                <a:cxn ang="0">
                  <a:pos x="287" y="993"/>
                </a:cxn>
                <a:cxn ang="0">
                  <a:pos x="395" y="974"/>
                </a:cxn>
                <a:cxn ang="0">
                  <a:pos x="502" y="900"/>
                </a:cxn>
                <a:cxn ang="0">
                  <a:pos x="574" y="881"/>
                </a:cxn>
                <a:cxn ang="0">
                  <a:pos x="646" y="974"/>
                </a:cxn>
                <a:cxn ang="0">
                  <a:pos x="807" y="993"/>
                </a:cxn>
                <a:cxn ang="0">
                  <a:pos x="933" y="843"/>
                </a:cxn>
                <a:cxn ang="0">
                  <a:pos x="950" y="731"/>
                </a:cxn>
                <a:cxn ang="0">
                  <a:pos x="968" y="637"/>
                </a:cxn>
                <a:cxn ang="0">
                  <a:pos x="915" y="656"/>
                </a:cxn>
                <a:cxn ang="0">
                  <a:pos x="897" y="750"/>
                </a:cxn>
                <a:cxn ang="0">
                  <a:pos x="825" y="918"/>
                </a:cxn>
                <a:cxn ang="0">
                  <a:pos x="717" y="956"/>
                </a:cxn>
                <a:cxn ang="0">
                  <a:pos x="699" y="881"/>
                </a:cxn>
                <a:cxn ang="0">
                  <a:pos x="682" y="825"/>
                </a:cxn>
                <a:cxn ang="0">
                  <a:pos x="699" y="731"/>
                </a:cxn>
                <a:cxn ang="0">
                  <a:pos x="735" y="581"/>
                </a:cxn>
                <a:cxn ang="0">
                  <a:pos x="771" y="487"/>
                </a:cxn>
                <a:cxn ang="0">
                  <a:pos x="807" y="281"/>
                </a:cxn>
                <a:cxn ang="0">
                  <a:pos x="843" y="131"/>
                </a:cxn>
                <a:cxn ang="0">
                  <a:pos x="861" y="94"/>
                </a:cxn>
                <a:cxn ang="0">
                  <a:pos x="825" y="38"/>
                </a:cxn>
                <a:cxn ang="0">
                  <a:pos x="735" y="75"/>
                </a:cxn>
                <a:cxn ang="0">
                  <a:pos x="699" y="131"/>
                </a:cxn>
                <a:cxn ang="0">
                  <a:pos x="556" y="731"/>
                </a:cxn>
                <a:cxn ang="0">
                  <a:pos x="395" y="918"/>
                </a:cxn>
                <a:cxn ang="0">
                  <a:pos x="233" y="937"/>
                </a:cxn>
                <a:cxn ang="0">
                  <a:pos x="180" y="881"/>
                </a:cxn>
                <a:cxn ang="0">
                  <a:pos x="144" y="787"/>
                </a:cxn>
                <a:cxn ang="0">
                  <a:pos x="162" y="600"/>
                </a:cxn>
                <a:cxn ang="0">
                  <a:pos x="269" y="244"/>
                </a:cxn>
                <a:cxn ang="0">
                  <a:pos x="448" y="56"/>
                </a:cxn>
                <a:cxn ang="0">
                  <a:pos x="610" y="75"/>
                </a:cxn>
                <a:cxn ang="0">
                  <a:pos x="664" y="150"/>
                </a:cxn>
                <a:cxn ang="0">
                  <a:pos x="682" y="225"/>
                </a:cxn>
                <a:cxn ang="0">
                  <a:pos x="664" y="281"/>
                </a:cxn>
              </a:cxnLst>
              <a:rect l="0" t="0" r="r" b="b"/>
              <a:pathLst>
                <a:path w="968" h="993">
                  <a:moveTo>
                    <a:pt x="699" y="131"/>
                  </a:moveTo>
                  <a:lnTo>
                    <a:pt x="664" y="75"/>
                  </a:lnTo>
                  <a:lnTo>
                    <a:pt x="628" y="38"/>
                  </a:lnTo>
                  <a:lnTo>
                    <a:pt x="574" y="0"/>
                  </a:lnTo>
                  <a:lnTo>
                    <a:pt x="502" y="0"/>
                  </a:lnTo>
                  <a:lnTo>
                    <a:pt x="323" y="56"/>
                  </a:lnTo>
                  <a:lnTo>
                    <a:pt x="162" y="188"/>
                  </a:lnTo>
                  <a:lnTo>
                    <a:pt x="36" y="412"/>
                  </a:lnTo>
                  <a:lnTo>
                    <a:pt x="0" y="637"/>
                  </a:lnTo>
                  <a:lnTo>
                    <a:pt x="36" y="825"/>
                  </a:lnTo>
                  <a:lnTo>
                    <a:pt x="126" y="956"/>
                  </a:lnTo>
                  <a:lnTo>
                    <a:pt x="287" y="993"/>
                  </a:lnTo>
                  <a:lnTo>
                    <a:pt x="341" y="993"/>
                  </a:lnTo>
                  <a:lnTo>
                    <a:pt x="395" y="974"/>
                  </a:lnTo>
                  <a:lnTo>
                    <a:pt x="431" y="937"/>
                  </a:lnTo>
                  <a:lnTo>
                    <a:pt x="502" y="900"/>
                  </a:lnTo>
                  <a:lnTo>
                    <a:pt x="556" y="825"/>
                  </a:lnTo>
                  <a:lnTo>
                    <a:pt x="574" y="881"/>
                  </a:lnTo>
                  <a:lnTo>
                    <a:pt x="610" y="937"/>
                  </a:lnTo>
                  <a:lnTo>
                    <a:pt x="646" y="974"/>
                  </a:lnTo>
                  <a:lnTo>
                    <a:pt x="699" y="993"/>
                  </a:lnTo>
                  <a:lnTo>
                    <a:pt x="807" y="993"/>
                  </a:lnTo>
                  <a:lnTo>
                    <a:pt x="915" y="881"/>
                  </a:lnTo>
                  <a:lnTo>
                    <a:pt x="933" y="843"/>
                  </a:lnTo>
                  <a:lnTo>
                    <a:pt x="950" y="787"/>
                  </a:lnTo>
                  <a:lnTo>
                    <a:pt x="950" y="731"/>
                  </a:lnTo>
                  <a:lnTo>
                    <a:pt x="968" y="693"/>
                  </a:lnTo>
                  <a:lnTo>
                    <a:pt x="968" y="637"/>
                  </a:lnTo>
                  <a:lnTo>
                    <a:pt x="933" y="637"/>
                  </a:lnTo>
                  <a:lnTo>
                    <a:pt x="915" y="656"/>
                  </a:lnTo>
                  <a:lnTo>
                    <a:pt x="915" y="675"/>
                  </a:lnTo>
                  <a:lnTo>
                    <a:pt x="897" y="750"/>
                  </a:lnTo>
                  <a:lnTo>
                    <a:pt x="861" y="862"/>
                  </a:lnTo>
                  <a:lnTo>
                    <a:pt x="825" y="918"/>
                  </a:lnTo>
                  <a:lnTo>
                    <a:pt x="753" y="956"/>
                  </a:lnTo>
                  <a:lnTo>
                    <a:pt x="717" y="956"/>
                  </a:lnTo>
                  <a:lnTo>
                    <a:pt x="699" y="937"/>
                  </a:lnTo>
                  <a:lnTo>
                    <a:pt x="699" y="881"/>
                  </a:lnTo>
                  <a:lnTo>
                    <a:pt x="682" y="843"/>
                  </a:lnTo>
                  <a:lnTo>
                    <a:pt x="682" y="825"/>
                  </a:lnTo>
                  <a:lnTo>
                    <a:pt x="699" y="787"/>
                  </a:lnTo>
                  <a:lnTo>
                    <a:pt x="699" y="731"/>
                  </a:lnTo>
                  <a:lnTo>
                    <a:pt x="735" y="619"/>
                  </a:lnTo>
                  <a:lnTo>
                    <a:pt x="735" y="581"/>
                  </a:lnTo>
                  <a:lnTo>
                    <a:pt x="753" y="544"/>
                  </a:lnTo>
                  <a:lnTo>
                    <a:pt x="771" y="487"/>
                  </a:lnTo>
                  <a:lnTo>
                    <a:pt x="789" y="375"/>
                  </a:lnTo>
                  <a:lnTo>
                    <a:pt x="807" y="281"/>
                  </a:lnTo>
                  <a:lnTo>
                    <a:pt x="843" y="169"/>
                  </a:lnTo>
                  <a:lnTo>
                    <a:pt x="843" y="131"/>
                  </a:lnTo>
                  <a:lnTo>
                    <a:pt x="861" y="113"/>
                  </a:lnTo>
                  <a:lnTo>
                    <a:pt x="861" y="94"/>
                  </a:lnTo>
                  <a:lnTo>
                    <a:pt x="843" y="56"/>
                  </a:lnTo>
                  <a:lnTo>
                    <a:pt x="825" y="38"/>
                  </a:lnTo>
                  <a:lnTo>
                    <a:pt x="753" y="38"/>
                  </a:lnTo>
                  <a:lnTo>
                    <a:pt x="735" y="75"/>
                  </a:lnTo>
                  <a:lnTo>
                    <a:pt x="717" y="94"/>
                  </a:lnTo>
                  <a:lnTo>
                    <a:pt x="699" y="131"/>
                  </a:lnTo>
                  <a:close/>
                  <a:moveTo>
                    <a:pt x="574" y="712"/>
                  </a:moveTo>
                  <a:lnTo>
                    <a:pt x="556" y="731"/>
                  </a:lnTo>
                  <a:lnTo>
                    <a:pt x="556" y="750"/>
                  </a:lnTo>
                  <a:lnTo>
                    <a:pt x="395" y="918"/>
                  </a:lnTo>
                  <a:lnTo>
                    <a:pt x="287" y="956"/>
                  </a:lnTo>
                  <a:lnTo>
                    <a:pt x="233" y="937"/>
                  </a:lnTo>
                  <a:lnTo>
                    <a:pt x="197" y="918"/>
                  </a:lnTo>
                  <a:lnTo>
                    <a:pt x="180" y="881"/>
                  </a:lnTo>
                  <a:lnTo>
                    <a:pt x="162" y="825"/>
                  </a:lnTo>
                  <a:lnTo>
                    <a:pt x="144" y="787"/>
                  </a:lnTo>
                  <a:lnTo>
                    <a:pt x="144" y="750"/>
                  </a:lnTo>
                  <a:lnTo>
                    <a:pt x="162" y="600"/>
                  </a:lnTo>
                  <a:lnTo>
                    <a:pt x="215" y="394"/>
                  </a:lnTo>
                  <a:lnTo>
                    <a:pt x="269" y="244"/>
                  </a:lnTo>
                  <a:lnTo>
                    <a:pt x="377" y="94"/>
                  </a:lnTo>
                  <a:lnTo>
                    <a:pt x="448" y="56"/>
                  </a:lnTo>
                  <a:lnTo>
                    <a:pt x="502" y="38"/>
                  </a:lnTo>
                  <a:lnTo>
                    <a:pt x="610" y="75"/>
                  </a:lnTo>
                  <a:lnTo>
                    <a:pt x="628" y="113"/>
                  </a:lnTo>
                  <a:lnTo>
                    <a:pt x="664" y="150"/>
                  </a:lnTo>
                  <a:lnTo>
                    <a:pt x="664" y="188"/>
                  </a:lnTo>
                  <a:lnTo>
                    <a:pt x="682" y="225"/>
                  </a:lnTo>
                  <a:lnTo>
                    <a:pt x="682" y="244"/>
                  </a:lnTo>
                  <a:lnTo>
                    <a:pt x="664" y="281"/>
                  </a:lnTo>
                  <a:lnTo>
                    <a:pt x="574" y="7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7" name="Freeform 131"/>
            <p:cNvSpPr>
              <a:spLocks noEditPoints="1"/>
            </p:cNvSpPr>
            <p:nvPr/>
          </p:nvSpPr>
          <p:spPr bwMode="auto">
            <a:xfrm>
              <a:off x="49342" y="5162"/>
              <a:ext cx="699" cy="1068"/>
            </a:xfrm>
            <a:custGeom>
              <a:avLst/>
              <a:gdLst/>
              <a:ahLst/>
              <a:cxnLst>
                <a:cxn ang="0">
                  <a:pos x="699" y="525"/>
                </a:cxn>
                <a:cxn ang="0">
                  <a:pos x="681" y="300"/>
                </a:cxn>
                <a:cxn ang="0">
                  <a:pos x="609" y="131"/>
                </a:cxn>
                <a:cxn ang="0">
                  <a:pos x="574" y="75"/>
                </a:cxn>
                <a:cxn ang="0">
                  <a:pos x="430" y="0"/>
                </a:cxn>
                <a:cxn ang="0">
                  <a:pos x="358" y="0"/>
                </a:cxn>
                <a:cxn ang="0">
                  <a:pos x="215" y="38"/>
                </a:cxn>
                <a:cxn ang="0">
                  <a:pos x="107" y="113"/>
                </a:cxn>
                <a:cxn ang="0">
                  <a:pos x="54" y="225"/>
                </a:cxn>
                <a:cxn ang="0">
                  <a:pos x="18" y="338"/>
                </a:cxn>
                <a:cxn ang="0">
                  <a:pos x="0" y="450"/>
                </a:cxn>
                <a:cxn ang="0">
                  <a:pos x="0" y="600"/>
                </a:cxn>
                <a:cxn ang="0">
                  <a:pos x="18" y="712"/>
                </a:cxn>
                <a:cxn ang="0">
                  <a:pos x="54" y="843"/>
                </a:cxn>
                <a:cxn ang="0">
                  <a:pos x="107" y="956"/>
                </a:cxn>
                <a:cxn ang="0">
                  <a:pos x="197" y="1031"/>
                </a:cxn>
                <a:cxn ang="0">
                  <a:pos x="358" y="1068"/>
                </a:cxn>
                <a:cxn ang="0">
                  <a:pos x="502" y="1031"/>
                </a:cxn>
                <a:cxn ang="0">
                  <a:pos x="591" y="956"/>
                </a:cxn>
                <a:cxn ang="0">
                  <a:pos x="663" y="843"/>
                </a:cxn>
                <a:cxn ang="0">
                  <a:pos x="681" y="712"/>
                </a:cxn>
                <a:cxn ang="0">
                  <a:pos x="699" y="619"/>
                </a:cxn>
                <a:cxn ang="0">
                  <a:pos x="699" y="525"/>
                </a:cxn>
                <a:cxn ang="0">
                  <a:pos x="358" y="1012"/>
                </a:cxn>
                <a:cxn ang="0">
                  <a:pos x="305" y="1012"/>
                </a:cxn>
                <a:cxn ang="0">
                  <a:pos x="269" y="993"/>
                </a:cxn>
                <a:cxn ang="0">
                  <a:pos x="215" y="956"/>
                </a:cxn>
                <a:cxn ang="0">
                  <a:pos x="179" y="918"/>
                </a:cxn>
                <a:cxn ang="0">
                  <a:pos x="161" y="843"/>
                </a:cxn>
                <a:cxn ang="0">
                  <a:pos x="143" y="693"/>
                </a:cxn>
                <a:cxn ang="0">
                  <a:pos x="143" y="338"/>
                </a:cxn>
                <a:cxn ang="0">
                  <a:pos x="161" y="188"/>
                </a:cxn>
                <a:cxn ang="0">
                  <a:pos x="179" y="131"/>
                </a:cxn>
                <a:cxn ang="0">
                  <a:pos x="233" y="94"/>
                </a:cxn>
                <a:cxn ang="0">
                  <a:pos x="269" y="57"/>
                </a:cxn>
                <a:cxn ang="0">
                  <a:pos x="305" y="38"/>
                </a:cxn>
                <a:cxn ang="0">
                  <a:pos x="358" y="38"/>
                </a:cxn>
                <a:cxn ang="0">
                  <a:pos x="466" y="75"/>
                </a:cxn>
                <a:cxn ang="0">
                  <a:pos x="538" y="188"/>
                </a:cxn>
                <a:cxn ang="0">
                  <a:pos x="556" y="338"/>
                </a:cxn>
                <a:cxn ang="0">
                  <a:pos x="556" y="675"/>
                </a:cxn>
                <a:cxn ang="0">
                  <a:pos x="538" y="843"/>
                </a:cxn>
                <a:cxn ang="0">
                  <a:pos x="520" y="900"/>
                </a:cxn>
                <a:cxn ang="0">
                  <a:pos x="484" y="956"/>
                </a:cxn>
                <a:cxn ang="0">
                  <a:pos x="466" y="975"/>
                </a:cxn>
                <a:cxn ang="0">
                  <a:pos x="412" y="1012"/>
                </a:cxn>
                <a:cxn ang="0">
                  <a:pos x="358" y="1012"/>
                </a:cxn>
              </a:cxnLst>
              <a:rect l="0" t="0" r="r" b="b"/>
              <a:pathLst>
                <a:path w="699" h="1068">
                  <a:moveTo>
                    <a:pt x="699" y="525"/>
                  </a:moveTo>
                  <a:lnTo>
                    <a:pt x="681" y="300"/>
                  </a:lnTo>
                  <a:lnTo>
                    <a:pt x="609" y="131"/>
                  </a:lnTo>
                  <a:lnTo>
                    <a:pt x="574" y="75"/>
                  </a:lnTo>
                  <a:lnTo>
                    <a:pt x="430" y="0"/>
                  </a:lnTo>
                  <a:lnTo>
                    <a:pt x="358" y="0"/>
                  </a:lnTo>
                  <a:lnTo>
                    <a:pt x="215" y="38"/>
                  </a:lnTo>
                  <a:lnTo>
                    <a:pt x="107" y="113"/>
                  </a:lnTo>
                  <a:lnTo>
                    <a:pt x="54" y="225"/>
                  </a:lnTo>
                  <a:lnTo>
                    <a:pt x="18" y="338"/>
                  </a:lnTo>
                  <a:lnTo>
                    <a:pt x="0" y="450"/>
                  </a:lnTo>
                  <a:lnTo>
                    <a:pt x="0" y="600"/>
                  </a:lnTo>
                  <a:lnTo>
                    <a:pt x="18" y="712"/>
                  </a:lnTo>
                  <a:lnTo>
                    <a:pt x="54" y="843"/>
                  </a:lnTo>
                  <a:lnTo>
                    <a:pt x="107" y="956"/>
                  </a:lnTo>
                  <a:lnTo>
                    <a:pt x="197" y="1031"/>
                  </a:lnTo>
                  <a:lnTo>
                    <a:pt x="358" y="1068"/>
                  </a:lnTo>
                  <a:lnTo>
                    <a:pt x="502" y="1031"/>
                  </a:lnTo>
                  <a:lnTo>
                    <a:pt x="591" y="956"/>
                  </a:lnTo>
                  <a:lnTo>
                    <a:pt x="663" y="843"/>
                  </a:lnTo>
                  <a:lnTo>
                    <a:pt x="681" y="712"/>
                  </a:lnTo>
                  <a:lnTo>
                    <a:pt x="699" y="619"/>
                  </a:lnTo>
                  <a:lnTo>
                    <a:pt x="699" y="525"/>
                  </a:lnTo>
                  <a:close/>
                  <a:moveTo>
                    <a:pt x="358" y="1012"/>
                  </a:moveTo>
                  <a:lnTo>
                    <a:pt x="305" y="1012"/>
                  </a:lnTo>
                  <a:lnTo>
                    <a:pt x="269" y="993"/>
                  </a:lnTo>
                  <a:lnTo>
                    <a:pt x="215" y="956"/>
                  </a:lnTo>
                  <a:lnTo>
                    <a:pt x="179" y="918"/>
                  </a:lnTo>
                  <a:lnTo>
                    <a:pt x="161" y="843"/>
                  </a:lnTo>
                  <a:lnTo>
                    <a:pt x="143" y="693"/>
                  </a:lnTo>
                  <a:lnTo>
                    <a:pt x="143" y="338"/>
                  </a:lnTo>
                  <a:lnTo>
                    <a:pt x="161" y="188"/>
                  </a:lnTo>
                  <a:lnTo>
                    <a:pt x="179" y="131"/>
                  </a:lnTo>
                  <a:lnTo>
                    <a:pt x="233" y="94"/>
                  </a:lnTo>
                  <a:lnTo>
                    <a:pt x="269" y="57"/>
                  </a:lnTo>
                  <a:lnTo>
                    <a:pt x="305" y="38"/>
                  </a:lnTo>
                  <a:lnTo>
                    <a:pt x="358" y="38"/>
                  </a:lnTo>
                  <a:lnTo>
                    <a:pt x="466" y="75"/>
                  </a:lnTo>
                  <a:lnTo>
                    <a:pt x="538" y="188"/>
                  </a:lnTo>
                  <a:lnTo>
                    <a:pt x="556" y="338"/>
                  </a:lnTo>
                  <a:lnTo>
                    <a:pt x="556" y="675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84" y="956"/>
                  </a:lnTo>
                  <a:lnTo>
                    <a:pt x="466" y="975"/>
                  </a:lnTo>
                  <a:lnTo>
                    <a:pt x="412" y="1012"/>
                  </a:lnTo>
                  <a:lnTo>
                    <a:pt x="358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8" name="Freeform 132"/>
            <p:cNvSpPr>
              <a:spLocks/>
            </p:cNvSpPr>
            <p:nvPr/>
          </p:nvSpPr>
          <p:spPr bwMode="auto">
            <a:xfrm>
              <a:off x="50346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0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4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0" y="787"/>
                </a:cxn>
                <a:cxn ang="0">
                  <a:pos x="358" y="1105"/>
                </a:cxn>
                <a:cxn ang="0">
                  <a:pos x="340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4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8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0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4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0" y="787"/>
                  </a:lnTo>
                  <a:lnTo>
                    <a:pt x="358" y="1105"/>
                  </a:lnTo>
                  <a:lnTo>
                    <a:pt x="340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4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8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9" name="Freeform 133"/>
            <p:cNvSpPr>
              <a:spLocks/>
            </p:cNvSpPr>
            <p:nvPr/>
          </p:nvSpPr>
          <p:spPr bwMode="auto">
            <a:xfrm>
              <a:off x="51655" y="4563"/>
              <a:ext cx="1416" cy="1480"/>
            </a:xfrm>
            <a:custGeom>
              <a:avLst/>
              <a:gdLst/>
              <a:ahLst/>
              <a:cxnLst>
                <a:cxn ang="0">
                  <a:pos x="753" y="787"/>
                </a:cxn>
                <a:cxn ang="0">
                  <a:pos x="1362" y="787"/>
                </a:cxn>
                <a:cxn ang="0">
                  <a:pos x="1380" y="768"/>
                </a:cxn>
                <a:cxn ang="0">
                  <a:pos x="1398" y="768"/>
                </a:cxn>
                <a:cxn ang="0">
                  <a:pos x="1416" y="730"/>
                </a:cxn>
                <a:cxn ang="0">
                  <a:pos x="1380" y="693"/>
                </a:cxn>
                <a:cxn ang="0">
                  <a:pos x="753" y="693"/>
                </a:cxn>
                <a:cxn ang="0">
                  <a:pos x="753" y="56"/>
                </a:cxn>
                <a:cxn ang="0">
                  <a:pos x="735" y="19"/>
                </a:cxn>
                <a:cxn ang="0">
                  <a:pos x="735" y="0"/>
                </a:cxn>
                <a:cxn ang="0">
                  <a:pos x="681" y="0"/>
                </a:cxn>
                <a:cxn ang="0">
                  <a:pos x="663" y="19"/>
                </a:cxn>
                <a:cxn ang="0">
                  <a:pos x="663" y="693"/>
                </a:cxn>
                <a:cxn ang="0">
                  <a:pos x="18" y="693"/>
                </a:cxn>
                <a:cxn ang="0">
                  <a:pos x="0" y="712"/>
                </a:cxn>
                <a:cxn ang="0">
                  <a:pos x="0" y="768"/>
                </a:cxn>
                <a:cxn ang="0">
                  <a:pos x="18" y="768"/>
                </a:cxn>
                <a:cxn ang="0">
                  <a:pos x="35" y="787"/>
                </a:cxn>
                <a:cxn ang="0">
                  <a:pos x="663" y="787"/>
                </a:cxn>
                <a:cxn ang="0">
                  <a:pos x="663" y="1461"/>
                </a:cxn>
                <a:cxn ang="0">
                  <a:pos x="681" y="1461"/>
                </a:cxn>
                <a:cxn ang="0">
                  <a:pos x="699" y="1480"/>
                </a:cxn>
                <a:cxn ang="0">
                  <a:pos x="717" y="1480"/>
                </a:cxn>
                <a:cxn ang="0">
                  <a:pos x="735" y="1461"/>
                </a:cxn>
                <a:cxn ang="0">
                  <a:pos x="753" y="1424"/>
                </a:cxn>
                <a:cxn ang="0">
                  <a:pos x="753" y="1405"/>
                </a:cxn>
                <a:cxn ang="0">
                  <a:pos x="753" y="787"/>
                </a:cxn>
              </a:cxnLst>
              <a:rect l="0" t="0" r="r" b="b"/>
              <a:pathLst>
                <a:path w="1416" h="1480">
                  <a:moveTo>
                    <a:pt x="753" y="787"/>
                  </a:moveTo>
                  <a:lnTo>
                    <a:pt x="1362" y="787"/>
                  </a:lnTo>
                  <a:lnTo>
                    <a:pt x="1380" y="768"/>
                  </a:lnTo>
                  <a:lnTo>
                    <a:pt x="1398" y="768"/>
                  </a:lnTo>
                  <a:lnTo>
                    <a:pt x="1416" y="730"/>
                  </a:lnTo>
                  <a:lnTo>
                    <a:pt x="1380" y="693"/>
                  </a:lnTo>
                  <a:lnTo>
                    <a:pt x="753" y="693"/>
                  </a:lnTo>
                  <a:lnTo>
                    <a:pt x="753" y="56"/>
                  </a:lnTo>
                  <a:lnTo>
                    <a:pt x="735" y="19"/>
                  </a:lnTo>
                  <a:lnTo>
                    <a:pt x="735" y="0"/>
                  </a:lnTo>
                  <a:lnTo>
                    <a:pt x="681" y="0"/>
                  </a:lnTo>
                  <a:lnTo>
                    <a:pt x="663" y="19"/>
                  </a:lnTo>
                  <a:lnTo>
                    <a:pt x="663" y="693"/>
                  </a:lnTo>
                  <a:lnTo>
                    <a:pt x="18" y="693"/>
                  </a:lnTo>
                  <a:lnTo>
                    <a:pt x="0" y="712"/>
                  </a:lnTo>
                  <a:lnTo>
                    <a:pt x="0" y="768"/>
                  </a:lnTo>
                  <a:lnTo>
                    <a:pt x="18" y="768"/>
                  </a:lnTo>
                  <a:lnTo>
                    <a:pt x="35" y="787"/>
                  </a:lnTo>
                  <a:lnTo>
                    <a:pt x="663" y="787"/>
                  </a:lnTo>
                  <a:lnTo>
                    <a:pt x="663" y="1461"/>
                  </a:lnTo>
                  <a:lnTo>
                    <a:pt x="681" y="1461"/>
                  </a:lnTo>
                  <a:lnTo>
                    <a:pt x="699" y="1480"/>
                  </a:lnTo>
                  <a:lnTo>
                    <a:pt x="717" y="1480"/>
                  </a:lnTo>
                  <a:lnTo>
                    <a:pt x="735" y="1461"/>
                  </a:lnTo>
                  <a:lnTo>
                    <a:pt x="753" y="1424"/>
                  </a:lnTo>
                  <a:lnTo>
                    <a:pt x="753" y="1405"/>
                  </a:lnTo>
                  <a:lnTo>
                    <a:pt x="753" y="7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0" name="Freeform 134"/>
            <p:cNvSpPr>
              <a:spLocks noEditPoints="1"/>
            </p:cNvSpPr>
            <p:nvPr/>
          </p:nvSpPr>
          <p:spPr bwMode="auto">
            <a:xfrm>
              <a:off x="53698" y="4357"/>
              <a:ext cx="951" cy="1498"/>
            </a:xfrm>
            <a:custGeom>
              <a:avLst/>
              <a:gdLst/>
              <a:ahLst/>
              <a:cxnLst>
                <a:cxn ang="0">
                  <a:pos x="0" y="1124"/>
                </a:cxn>
                <a:cxn ang="0">
                  <a:pos x="574" y="1124"/>
                </a:cxn>
                <a:cxn ang="0">
                  <a:pos x="574" y="1386"/>
                </a:cxn>
                <a:cxn ang="0">
                  <a:pos x="556" y="1405"/>
                </a:cxn>
                <a:cxn ang="0">
                  <a:pos x="520" y="1424"/>
                </a:cxn>
                <a:cxn ang="0">
                  <a:pos x="359" y="1424"/>
                </a:cxn>
                <a:cxn ang="0">
                  <a:pos x="359" y="1498"/>
                </a:cxn>
                <a:cxn ang="0">
                  <a:pos x="951" y="1498"/>
                </a:cxn>
                <a:cxn ang="0">
                  <a:pos x="951" y="1424"/>
                </a:cxn>
                <a:cxn ang="0">
                  <a:pos x="789" y="1424"/>
                </a:cxn>
                <a:cxn ang="0">
                  <a:pos x="753" y="1405"/>
                </a:cxn>
                <a:cxn ang="0">
                  <a:pos x="735" y="1386"/>
                </a:cxn>
                <a:cxn ang="0">
                  <a:pos x="735" y="1124"/>
                </a:cxn>
                <a:cxn ang="0">
                  <a:pos x="951" y="1124"/>
                </a:cxn>
                <a:cxn ang="0">
                  <a:pos x="951" y="1068"/>
                </a:cxn>
                <a:cxn ang="0">
                  <a:pos x="735" y="1068"/>
                </a:cxn>
                <a:cxn ang="0">
                  <a:pos x="735" y="18"/>
                </a:cxn>
                <a:cxn ang="0">
                  <a:pos x="718" y="0"/>
                </a:cxn>
                <a:cxn ang="0">
                  <a:pos x="682" y="0"/>
                </a:cxn>
                <a:cxn ang="0">
                  <a:pos x="664" y="18"/>
                </a:cxn>
                <a:cxn ang="0">
                  <a:pos x="0" y="1068"/>
                </a:cxn>
                <a:cxn ang="0">
                  <a:pos x="0" y="1124"/>
                </a:cxn>
                <a:cxn ang="0">
                  <a:pos x="592" y="1068"/>
                </a:cxn>
                <a:cxn ang="0">
                  <a:pos x="72" y="1068"/>
                </a:cxn>
                <a:cxn ang="0">
                  <a:pos x="592" y="225"/>
                </a:cxn>
                <a:cxn ang="0">
                  <a:pos x="592" y="1068"/>
                </a:cxn>
              </a:cxnLst>
              <a:rect l="0" t="0" r="r" b="b"/>
              <a:pathLst>
                <a:path w="951" h="1498">
                  <a:moveTo>
                    <a:pt x="0" y="1124"/>
                  </a:moveTo>
                  <a:lnTo>
                    <a:pt x="574" y="1124"/>
                  </a:lnTo>
                  <a:lnTo>
                    <a:pt x="574" y="1386"/>
                  </a:lnTo>
                  <a:lnTo>
                    <a:pt x="556" y="1405"/>
                  </a:lnTo>
                  <a:lnTo>
                    <a:pt x="520" y="1424"/>
                  </a:lnTo>
                  <a:lnTo>
                    <a:pt x="359" y="1424"/>
                  </a:lnTo>
                  <a:lnTo>
                    <a:pt x="359" y="1498"/>
                  </a:lnTo>
                  <a:lnTo>
                    <a:pt x="951" y="1498"/>
                  </a:lnTo>
                  <a:lnTo>
                    <a:pt x="951" y="1424"/>
                  </a:lnTo>
                  <a:lnTo>
                    <a:pt x="789" y="1424"/>
                  </a:lnTo>
                  <a:lnTo>
                    <a:pt x="753" y="1405"/>
                  </a:lnTo>
                  <a:lnTo>
                    <a:pt x="735" y="1386"/>
                  </a:lnTo>
                  <a:lnTo>
                    <a:pt x="735" y="1124"/>
                  </a:lnTo>
                  <a:lnTo>
                    <a:pt x="951" y="1124"/>
                  </a:lnTo>
                  <a:lnTo>
                    <a:pt x="951" y="1068"/>
                  </a:lnTo>
                  <a:lnTo>
                    <a:pt x="735" y="1068"/>
                  </a:lnTo>
                  <a:lnTo>
                    <a:pt x="735" y="18"/>
                  </a:lnTo>
                  <a:lnTo>
                    <a:pt x="718" y="0"/>
                  </a:lnTo>
                  <a:lnTo>
                    <a:pt x="682" y="0"/>
                  </a:lnTo>
                  <a:lnTo>
                    <a:pt x="664" y="18"/>
                  </a:lnTo>
                  <a:lnTo>
                    <a:pt x="0" y="1068"/>
                  </a:lnTo>
                  <a:lnTo>
                    <a:pt x="0" y="1124"/>
                  </a:lnTo>
                  <a:close/>
                  <a:moveTo>
                    <a:pt x="592" y="1068"/>
                  </a:moveTo>
                  <a:lnTo>
                    <a:pt x="72" y="1068"/>
                  </a:lnTo>
                  <a:lnTo>
                    <a:pt x="592" y="225"/>
                  </a:lnTo>
                  <a:lnTo>
                    <a:pt x="592" y="106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1" name="Freeform 135"/>
            <p:cNvSpPr>
              <a:spLocks/>
            </p:cNvSpPr>
            <p:nvPr/>
          </p:nvSpPr>
          <p:spPr bwMode="auto">
            <a:xfrm>
              <a:off x="54756" y="4881"/>
              <a:ext cx="1076" cy="993"/>
            </a:xfrm>
            <a:custGeom>
              <a:avLst/>
              <a:gdLst/>
              <a:ahLst/>
              <a:cxnLst>
                <a:cxn ang="0">
                  <a:pos x="664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1" y="38"/>
                </a:cxn>
                <a:cxn ang="0">
                  <a:pos x="968" y="75"/>
                </a:cxn>
                <a:cxn ang="0">
                  <a:pos x="879" y="150"/>
                </a:cxn>
                <a:cxn ang="0">
                  <a:pos x="897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6" y="169"/>
                </a:cxn>
                <a:cxn ang="0">
                  <a:pos x="538" y="19"/>
                </a:cxn>
                <a:cxn ang="0">
                  <a:pos x="413" y="0"/>
                </a:cxn>
                <a:cxn ang="0">
                  <a:pos x="162" y="150"/>
                </a:cxn>
                <a:cxn ang="0">
                  <a:pos x="72" y="338"/>
                </a:cxn>
                <a:cxn ang="0">
                  <a:pos x="126" y="356"/>
                </a:cxn>
                <a:cxn ang="0">
                  <a:pos x="162" y="244"/>
                </a:cxn>
                <a:cxn ang="0">
                  <a:pos x="287" y="75"/>
                </a:cxn>
                <a:cxn ang="0">
                  <a:pos x="377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5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8" y="918"/>
                </a:cxn>
                <a:cxn ang="0">
                  <a:pos x="197" y="843"/>
                </a:cxn>
                <a:cxn ang="0">
                  <a:pos x="162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8" y="974"/>
                </a:cxn>
                <a:cxn ang="0">
                  <a:pos x="269" y="993"/>
                </a:cxn>
                <a:cxn ang="0">
                  <a:pos x="395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4" y="993"/>
                </a:cxn>
                <a:cxn ang="0">
                  <a:pos x="915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5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2" y="918"/>
                </a:cxn>
                <a:cxn ang="0">
                  <a:pos x="556" y="731"/>
                </a:cxn>
                <a:cxn ang="0">
                  <a:pos x="592" y="600"/>
                </a:cxn>
              </a:cxnLst>
              <a:rect l="0" t="0" r="r" b="b"/>
              <a:pathLst>
                <a:path w="1076" h="993">
                  <a:moveTo>
                    <a:pt x="664" y="300"/>
                  </a:moveTo>
                  <a:lnTo>
                    <a:pt x="664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1" y="38"/>
                  </a:lnTo>
                  <a:lnTo>
                    <a:pt x="897" y="38"/>
                  </a:lnTo>
                  <a:lnTo>
                    <a:pt x="968" y="75"/>
                  </a:lnTo>
                  <a:lnTo>
                    <a:pt x="897" y="113"/>
                  </a:lnTo>
                  <a:lnTo>
                    <a:pt x="879" y="150"/>
                  </a:lnTo>
                  <a:lnTo>
                    <a:pt x="879" y="225"/>
                  </a:lnTo>
                  <a:lnTo>
                    <a:pt x="897" y="244"/>
                  </a:lnTo>
                  <a:lnTo>
                    <a:pt x="915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6" y="169"/>
                  </a:lnTo>
                  <a:lnTo>
                    <a:pt x="610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3" y="0"/>
                  </a:lnTo>
                  <a:lnTo>
                    <a:pt x="269" y="38"/>
                  </a:lnTo>
                  <a:lnTo>
                    <a:pt x="162" y="150"/>
                  </a:lnTo>
                  <a:lnTo>
                    <a:pt x="90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6" y="356"/>
                  </a:lnTo>
                  <a:lnTo>
                    <a:pt x="126" y="338"/>
                  </a:lnTo>
                  <a:lnTo>
                    <a:pt x="162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1" y="56"/>
                  </a:lnTo>
                  <a:lnTo>
                    <a:pt x="377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3" y="712"/>
                  </a:lnTo>
                  <a:lnTo>
                    <a:pt x="395" y="787"/>
                  </a:lnTo>
                  <a:lnTo>
                    <a:pt x="359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8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2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8" y="974"/>
                  </a:lnTo>
                  <a:lnTo>
                    <a:pt x="162" y="993"/>
                  </a:lnTo>
                  <a:lnTo>
                    <a:pt x="269" y="993"/>
                  </a:lnTo>
                  <a:lnTo>
                    <a:pt x="377" y="918"/>
                  </a:lnTo>
                  <a:lnTo>
                    <a:pt x="395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2" y="993"/>
                  </a:lnTo>
                  <a:lnTo>
                    <a:pt x="664" y="993"/>
                  </a:lnTo>
                  <a:lnTo>
                    <a:pt x="807" y="956"/>
                  </a:lnTo>
                  <a:lnTo>
                    <a:pt x="915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5" y="750"/>
                  </a:lnTo>
                  <a:lnTo>
                    <a:pt x="879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4" y="956"/>
                  </a:lnTo>
                  <a:lnTo>
                    <a:pt x="592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2" y="600"/>
                  </a:lnTo>
                  <a:lnTo>
                    <a:pt x="664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2" name="Freeform 136"/>
            <p:cNvSpPr>
              <a:spLocks/>
            </p:cNvSpPr>
            <p:nvPr/>
          </p:nvSpPr>
          <p:spPr bwMode="auto">
            <a:xfrm>
              <a:off x="55993" y="3888"/>
              <a:ext cx="699" cy="1068"/>
            </a:xfrm>
            <a:custGeom>
              <a:avLst/>
              <a:gdLst/>
              <a:ahLst/>
              <a:cxnLst>
                <a:cxn ang="0">
                  <a:pos x="395" y="506"/>
                </a:cxn>
                <a:cxn ang="0">
                  <a:pos x="484" y="581"/>
                </a:cxn>
                <a:cxn ang="0">
                  <a:pos x="538" y="768"/>
                </a:cxn>
                <a:cxn ang="0">
                  <a:pos x="520" y="900"/>
                </a:cxn>
                <a:cxn ang="0">
                  <a:pos x="377" y="1012"/>
                </a:cxn>
                <a:cxn ang="0">
                  <a:pos x="251" y="993"/>
                </a:cxn>
                <a:cxn ang="0">
                  <a:pos x="126" y="956"/>
                </a:cxn>
                <a:cxn ang="0">
                  <a:pos x="126" y="900"/>
                </a:cxn>
                <a:cxn ang="0">
                  <a:pos x="180" y="825"/>
                </a:cxn>
                <a:cxn ang="0">
                  <a:pos x="90" y="731"/>
                </a:cxn>
                <a:cxn ang="0">
                  <a:pos x="36" y="750"/>
                </a:cxn>
                <a:cxn ang="0">
                  <a:pos x="54" y="956"/>
                </a:cxn>
                <a:cxn ang="0">
                  <a:pos x="341" y="1068"/>
                </a:cxn>
                <a:cxn ang="0">
                  <a:pos x="646" y="900"/>
                </a:cxn>
                <a:cxn ang="0">
                  <a:pos x="682" y="712"/>
                </a:cxn>
                <a:cxn ang="0">
                  <a:pos x="574" y="544"/>
                </a:cxn>
                <a:cxn ang="0">
                  <a:pos x="431" y="487"/>
                </a:cxn>
                <a:cxn ang="0">
                  <a:pos x="556" y="412"/>
                </a:cxn>
                <a:cxn ang="0">
                  <a:pos x="628" y="319"/>
                </a:cxn>
                <a:cxn ang="0">
                  <a:pos x="646" y="206"/>
                </a:cxn>
                <a:cxn ang="0">
                  <a:pos x="502" y="19"/>
                </a:cxn>
                <a:cxn ang="0">
                  <a:pos x="269" y="0"/>
                </a:cxn>
                <a:cxn ang="0">
                  <a:pos x="90" y="94"/>
                </a:cxn>
                <a:cxn ang="0">
                  <a:pos x="90" y="281"/>
                </a:cxn>
                <a:cxn ang="0">
                  <a:pos x="197" y="244"/>
                </a:cxn>
                <a:cxn ang="0">
                  <a:pos x="180" y="131"/>
                </a:cxn>
                <a:cxn ang="0">
                  <a:pos x="162" y="94"/>
                </a:cxn>
                <a:cxn ang="0">
                  <a:pos x="251" y="57"/>
                </a:cxn>
                <a:cxn ang="0">
                  <a:pos x="377" y="38"/>
                </a:cxn>
                <a:cxn ang="0">
                  <a:pos x="484" y="113"/>
                </a:cxn>
                <a:cxn ang="0">
                  <a:pos x="502" y="281"/>
                </a:cxn>
                <a:cxn ang="0">
                  <a:pos x="448" y="394"/>
                </a:cxn>
                <a:cxn ang="0">
                  <a:pos x="377" y="450"/>
                </a:cxn>
                <a:cxn ang="0">
                  <a:pos x="215" y="469"/>
                </a:cxn>
                <a:cxn ang="0">
                  <a:pos x="251" y="506"/>
                </a:cxn>
              </a:cxnLst>
              <a:rect l="0" t="0" r="r" b="b"/>
              <a:pathLst>
                <a:path w="699" h="1068">
                  <a:moveTo>
                    <a:pt x="341" y="506"/>
                  </a:moveTo>
                  <a:lnTo>
                    <a:pt x="395" y="506"/>
                  </a:lnTo>
                  <a:lnTo>
                    <a:pt x="448" y="544"/>
                  </a:lnTo>
                  <a:lnTo>
                    <a:pt x="484" y="581"/>
                  </a:lnTo>
                  <a:lnTo>
                    <a:pt x="502" y="619"/>
                  </a:lnTo>
                  <a:lnTo>
                    <a:pt x="538" y="768"/>
                  </a:lnTo>
                  <a:lnTo>
                    <a:pt x="538" y="843"/>
                  </a:lnTo>
                  <a:lnTo>
                    <a:pt x="520" y="900"/>
                  </a:lnTo>
                  <a:lnTo>
                    <a:pt x="448" y="975"/>
                  </a:lnTo>
                  <a:lnTo>
                    <a:pt x="377" y="1012"/>
                  </a:lnTo>
                  <a:lnTo>
                    <a:pt x="305" y="1012"/>
                  </a:lnTo>
                  <a:lnTo>
                    <a:pt x="251" y="993"/>
                  </a:lnTo>
                  <a:lnTo>
                    <a:pt x="180" y="975"/>
                  </a:lnTo>
                  <a:lnTo>
                    <a:pt x="126" y="956"/>
                  </a:lnTo>
                  <a:lnTo>
                    <a:pt x="90" y="900"/>
                  </a:lnTo>
                  <a:lnTo>
                    <a:pt x="126" y="900"/>
                  </a:lnTo>
                  <a:lnTo>
                    <a:pt x="180" y="843"/>
                  </a:lnTo>
                  <a:lnTo>
                    <a:pt x="180" y="825"/>
                  </a:lnTo>
                  <a:lnTo>
                    <a:pt x="162" y="768"/>
                  </a:lnTo>
                  <a:lnTo>
                    <a:pt x="90" y="731"/>
                  </a:lnTo>
                  <a:lnTo>
                    <a:pt x="54" y="731"/>
                  </a:lnTo>
                  <a:lnTo>
                    <a:pt x="36" y="750"/>
                  </a:lnTo>
                  <a:lnTo>
                    <a:pt x="0" y="825"/>
                  </a:lnTo>
                  <a:lnTo>
                    <a:pt x="54" y="956"/>
                  </a:lnTo>
                  <a:lnTo>
                    <a:pt x="180" y="1031"/>
                  </a:lnTo>
                  <a:lnTo>
                    <a:pt x="341" y="1068"/>
                  </a:lnTo>
                  <a:lnTo>
                    <a:pt x="520" y="1012"/>
                  </a:lnTo>
                  <a:lnTo>
                    <a:pt x="646" y="900"/>
                  </a:lnTo>
                  <a:lnTo>
                    <a:pt x="699" y="768"/>
                  </a:lnTo>
                  <a:lnTo>
                    <a:pt x="682" y="712"/>
                  </a:lnTo>
                  <a:lnTo>
                    <a:pt x="664" y="637"/>
                  </a:lnTo>
                  <a:lnTo>
                    <a:pt x="574" y="544"/>
                  </a:lnTo>
                  <a:lnTo>
                    <a:pt x="502" y="506"/>
                  </a:lnTo>
                  <a:lnTo>
                    <a:pt x="431" y="487"/>
                  </a:lnTo>
                  <a:lnTo>
                    <a:pt x="502" y="450"/>
                  </a:lnTo>
                  <a:lnTo>
                    <a:pt x="556" y="412"/>
                  </a:lnTo>
                  <a:lnTo>
                    <a:pt x="592" y="356"/>
                  </a:lnTo>
                  <a:lnTo>
                    <a:pt x="628" y="319"/>
                  </a:lnTo>
                  <a:lnTo>
                    <a:pt x="646" y="263"/>
                  </a:lnTo>
                  <a:lnTo>
                    <a:pt x="646" y="206"/>
                  </a:lnTo>
                  <a:lnTo>
                    <a:pt x="610" y="94"/>
                  </a:lnTo>
                  <a:lnTo>
                    <a:pt x="502" y="19"/>
                  </a:lnTo>
                  <a:lnTo>
                    <a:pt x="341" y="0"/>
                  </a:lnTo>
                  <a:lnTo>
                    <a:pt x="269" y="0"/>
                  </a:lnTo>
                  <a:lnTo>
                    <a:pt x="197" y="19"/>
                  </a:lnTo>
                  <a:lnTo>
                    <a:pt x="90" y="94"/>
                  </a:lnTo>
                  <a:lnTo>
                    <a:pt x="54" y="206"/>
                  </a:lnTo>
                  <a:lnTo>
                    <a:pt x="90" y="281"/>
                  </a:lnTo>
                  <a:lnTo>
                    <a:pt x="162" y="281"/>
                  </a:lnTo>
                  <a:lnTo>
                    <a:pt x="197" y="244"/>
                  </a:lnTo>
                  <a:lnTo>
                    <a:pt x="215" y="206"/>
                  </a:lnTo>
                  <a:lnTo>
                    <a:pt x="180" y="131"/>
                  </a:lnTo>
                  <a:lnTo>
                    <a:pt x="126" y="131"/>
                  </a:lnTo>
                  <a:lnTo>
                    <a:pt x="162" y="94"/>
                  </a:lnTo>
                  <a:lnTo>
                    <a:pt x="215" y="75"/>
                  </a:lnTo>
                  <a:lnTo>
                    <a:pt x="251" y="57"/>
                  </a:lnTo>
                  <a:lnTo>
                    <a:pt x="305" y="38"/>
                  </a:lnTo>
                  <a:lnTo>
                    <a:pt x="377" y="38"/>
                  </a:lnTo>
                  <a:lnTo>
                    <a:pt x="448" y="75"/>
                  </a:lnTo>
                  <a:lnTo>
                    <a:pt x="484" y="113"/>
                  </a:lnTo>
                  <a:lnTo>
                    <a:pt x="502" y="150"/>
                  </a:lnTo>
                  <a:lnTo>
                    <a:pt x="502" y="281"/>
                  </a:lnTo>
                  <a:lnTo>
                    <a:pt x="484" y="338"/>
                  </a:lnTo>
                  <a:lnTo>
                    <a:pt x="448" y="394"/>
                  </a:lnTo>
                  <a:lnTo>
                    <a:pt x="413" y="431"/>
                  </a:lnTo>
                  <a:lnTo>
                    <a:pt x="377" y="450"/>
                  </a:lnTo>
                  <a:lnTo>
                    <a:pt x="323" y="469"/>
                  </a:lnTo>
                  <a:lnTo>
                    <a:pt x="215" y="469"/>
                  </a:lnTo>
                  <a:lnTo>
                    <a:pt x="215" y="506"/>
                  </a:lnTo>
                  <a:lnTo>
                    <a:pt x="251" y="506"/>
                  </a:lnTo>
                  <a:lnTo>
                    <a:pt x="341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3" name="Freeform 137"/>
            <p:cNvSpPr>
              <a:spLocks noEditPoints="1"/>
            </p:cNvSpPr>
            <p:nvPr/>
          </p:nvSpPr>
          <p:spPr bwMode="auto">
            <a:xfrm>
              <a:off x="56943" y="4263"/>
              <a:ext cx="1471" cy="1592"/>
            </a:xfrm>
            <a:custGeom>
              <a:avLst/>
              <a:gdLst/>
              <a:ahLst/>
              <a:cxnLst>
                <a:cxn ang="0">
                  <a:pos x="305" y="1330"/>
                </a:cxn>
                <a:cxn ang="0">
                  <a:pos x="251" y="1405"/>
                </a:cxn>
                <a:cxn ang="0">
                  <a:pos x="216" y="1461"/>
                </a:cxn>
                <a:cxn ang="0">
                  <a:pos x="162" y="1499"/>
                </a:cxn>
                <a:cxn ang="0">
                  <a:pos x="108" y="1518"/>
                </a:cxn>
                <a:cxn ang="0">
                  <a:pos x="36" y="1518"/>
                </a:cxn>
                <a:cxn ang="0">
                  <a:pos x="18" y="1536"/>
                </a:cxn>
                <a:cxn ang="0">
                  <a:pos x="0" y="1536"/>
                </a:cxn>
                <a:cxn ang="0">
                  <a:pos x="0" y="1574"/>
                </a:cxn>
                <a:cxn ang="0">
                  <a:pos x="18" y="1592"/>
                </a:cxn>
                <a:cxn ang="0">
                  <a:pos x="449" y="1592"/>
                </a:cxn>
                <a:cxn ang="0">
                  <a:pos x="467" y="1574"/>
                </a:cxn>
                <a:cxn ang="0">
                  <a:pos x="467" y="1536"/>
                </a:cxn>
                <a:cxn ang="0">
                  <a:pos x="449" y="1518"/>
                </a:cxn>
                <a:cxn ang="0">
                  <a:pos x="395" y="1518"/>
                </a:cxn>
                <a:cxn ang="0">
                  <a:pos x="359" y="1499"/>
                </a:cxn>
                <a:cxn ang="0">
                  <a:pos x="341" y="1480"/>
                </a:cxn>
                <a:cxn ang="0">
                  <a:pos x="341" y="1405"/>
                </a:cxn>
                <a:cxn ang="0">
                  <a:pos x="359" y="1368"/>
                </a:cxn>
                <a:cxn ang="0">
                  <a:pos x="359" y="1349"/>
                </a:cxn>
                <a:cxn ang="0">
                  <a:pos x="377" y="1349"/>
                </a:cxn>
                <a:cxn ang="0">
                  <a:pos x="377" y="1330"/>
                </a:cxn>
                <a:cxn ang="0">
                  <a:pos x="395" y="1311"/>
                </a:cxn>
                <a:cxn ang="0">
                  <a:pos x="395" y="1293"/>
                </a:cxn>
                <a:cxn ang="0">
                  <a:pos x="413" y="1255"/>
                </a:cxn>
                <a:cxn ang="0">
                  <a:pos x="449" y="1218"/>
                </a:cxn>
                <a:cxn ang="0">
                  <a:pos x="484" y="1162"/>
                </a:cxn>
                <a:cxn ang="0">
                  <a:pos x="520" y="1087"/>
                </a:cxn>
                <a:cxn ang="0">
                  <a:pos x="1058" y="1087"/>
                </a:cxn>
                <a:cxn ang="0">
                  <a:pos x="1058" y="1162"/>
                </a:cxn>
                <a:cxn ang="0">
                  <a:pos x="1094" y="1386"/>
                </a:cxn>
                <a:cxn ang="0">
                  <a:pos x="1094" y="1443"/>
                </a:cxn>
                <a:cxn ang="0">
                  <a:pos x="1076" y="1480"/>
                </a:cxn>
                <a:cxn ang="0">
                  <a:pos x="1040" y="1518"/>
                </a:cxn>
                <a:cxn ang="0">
                  <a:pos x="915" y="1518"/>
                </a:cxn>
                <a:cxn ang="0">
                  <a:pos x="897" y="1536"/>
                </a:cxn>
                <a:cxn ang="0">
                  <a:pos x="897" y="1592"/>
                </a:cxn>
                <a:cxn ang="0">
                  <a:pos x="1453" y="1592"/>
                </a:cxn>
                <a:cxn ang="0">
                  <a:pos x="1453" y="1574"/>
                </a:cxn>
                <a:cxn ang="0">
                  <a:pos x="1471" y="1555"/>
                </a:cxn>
                <a:cxn ang="0">
                  <a:pos x="1435" y="1518"/>
                </a:cxn>
                <a:cxn ang="0">
                  <a:pos x="1327" y="1518"/>
                </a:cxn>
                <a:cxn ang="0">
                  <a:pos x="1291" y="1499"/>
                </a:cxn>
                <a:cxn ang="0">
                  <a:pos x="1273" y="1480"/>
                </a:cxn>
                <a:cxn ang="0">
                  <a:pos x="1273" y="1443"/>
                </a:cxn>
                <a:cxn ang="0">
                  <a:pos x="1148" y="56"/>
                </a:cxn>
                <a:cxn ang="0">
                  <a:pos x="1148" y="19"/>
                </a:cxn>
                <a:cxn ang="0">
                  <a:pos x="1130" y="0"/>
                </a:cxn>
                <a:cxn ang="0">
                  <a:pos x="1076" y="0"/>
                </a:cxn>
                <a:cxn ang="0">
                  <a:pos x="1058" y="19"/>
                </a:cxn>
                <a:cxn ang="0">
                  <a:pos x="1058" y="37"/>
                </a:cxn>
                <a:cxn ang="0">
                  <a:pos x="305" y="1330"/>
                </a:cxn>
                <a:cxn ang="0">
                  <a:pos x="556" y="1012"/>
                </a:cxn>
                <a:cxn ang="0">
                  <a:pos x="986" y="281"/>
                </a:cxn>
                <a:cxn ang="0">
                  <a:pos x="1058" y="1012"/>
                </a:cxn>
                <a:cxn ang="0">
                  <a:pos x="556" y="1012"/>
                </a:cxn>
              </a:cxnLst>
              <a:rect l="0" t="0" r="r" b="b"/>
              <a:pathLst>
                <a:path w="1471" h="1592">
                  <a:moveTo>
                    <a:pt x="305" y="1330"/>
                  </a:moveTo>
                  <a:lnTo>
                    <a:pt x="251" y="1405"/>
                  </a:lnTo>
                  <a:lnTo>
                    <a:pt x="216" y="1461"/>
                  </a:lnTo>
                  <a:lnTo>
                    <a:pt x="162" y="1499"/>
                  </a:lnTo>
                  <a:lnTo>
                    <a:pt x="108" y="1518"/>
                  </a:lnTo>
                  <a:lnTo>
                    <a:pt x="36" y="1518"/>
                  </a:lnTo>
                  <a:lnTo>
                    <a:pt x="18" y="1536"/>
                  </a:lnTo>
                  <a:lnTo>
                    <a:pt x="0" y="1536"/>
                  </a:lnTo>
                  <a:lnTo>
                    <a:pt x="0" y="1574"/>
                  </a:lnTo>
                  <a:lnTo>
                    <a:pt x="18" y="1592"/>
                  </a:lnTo>
                  <a:lnTo>
                    <a:pt x="449" y="1592"/>
                  </a:lnTo>
                  <a:lnTo>
                    <a:pt x="467" y="1574"/>
                  </a:lnTo>
                  <a:lnTo>
                    <a:pt x="467" y="1536"/>
                  </a:lnTo>
                  <a:lnTo>
                    <a:pt x="449" y="1518"/>
                  </a:lnTo>
                  <a:lnTo>
                    <a:pt x="395" y="1518"/>
                  </a:lnTo>
                  <a:lnTo>
                    <a:pt x="359" y="1499"/>
                  </a:lnTo>
                  <a:lnTo>
                    <a:pt x="341" y="1480"/>
                  </a:lnTo>
                  <a:lnTo>
                    <a:pt x="341" y="1405"/>
                  </a:lnTo>
                  <a:lnTo>
                    <a:pt x="359" y="1368"/>
                  </a:lnTo>
                  <a:lnTo>
                    <a:pt x="359" y="1349"/>
                  </a:lnTo>
                  <a:lnTo>
                    <a:pt x="377" y="1349"/>
                  </a:lnTo>
                  <a:lnTo>
                    <a:pt x="377" y="1330"/>
                  </a:lnTo>
                  <a:lnTo>
                    <a:pt x="395" y="1311"/>
                  </a:lnTo>
                  <a:lnTo>
                    <a:pt x="395" y="1293"/>
                  </a:lnTo>
                  <a:lnTo>
                    <a:pt x="413" y="1255"/>
                  </a:lnTo>
                  <a:lnTo>
                    <a:pt x="449" y="1218"/>
                  </a:lnTo>
                  <a:lnTo>
                    <a:pt x="484" y="1162"/>
                  </a:lnTo>
                  <a:lnTo>
                    <a:pt x="520" y="1087"/>
                  </a:lnTo>
                  <a:lnTo>
                    <a:pt x="1058" y="1087"/>
                  </a:lnTo>
                  <a:lnTo>
                    <a:pt x="1058" y="1162"/>
                  </a:lnTo>
                  <a:lnTo>
                    <a:pt x="1094" y="1386"/>
                  </a:lnTo>
                  <a:lnTo>
                    <a:pt x="1094" y="1443"/>
                  </a:lnTo>
                  <a:lnTo>
                    <a:pt x="1076" y="1480"/>
                  </a:lnTo>
                  <a:lnTo>
                    <a:pt x="1040" y="1518"/>
                  </a:lnTo>
                  <a:lnTo>
                    <a:pt x="915" y="1518"/>
                  </a:lnTo>
                  <a:lnTo>
                    <a:pt x="897" y="1536"/>
                  </a:lnTo>
                  <a:lnTo>
                    <a:pt x="897" y="1592"/>
                  </a:lnTo>
                  <a:lnTo>
                    <a:pt x="1453" y="1592"/>
                  </a:lnTo>
                  <a:lnTo>
                    <a:pt x="1453" y="1574"/>
                  </a:lnTo>
                  <a:lnTo>
                    <a:pt x="1471" y="1555"/>
                  </a:lnTo>
                  <a:lnTo>
                    <a:pt x="1435" y="1518"/>
                  </a:lnTo>
                  <a:lnTo>
                    <a:pt x="1327" y="1518"/>
                  </a:lnTo>
                  <a:lnTo>
                    <a:pt x="1291" y="1499"/>
                  </a:lnTo>
                  <a:lnTo>
                    <a:pt x="1273" y="1480"/>
                  </a:lnTo>
                  <a:lnTo>
                    <a:pt x="1273" y="1443"/>
                  </a:lnTo>
                  <a:lnTo>
                    <a:pt x="1148" y="56"/>
                  </a:lnTo>
                  <a:lnTo>
                    <a:pt x="1148" y="19"/>
                  </a:lnTo>
                  <a:lnTo>
                    <a:pt x="1130" y="0"/>
                  </a:lnTo>
                  <a:lnTo>
                    <a:pt x="1076" y="0"/>
                  </a:lnTo>
                  <a:lnTo>
                    <a:pt x="1058" y="19"/>
                  </a:lnTo>
                  <a:lnTo>
                    <a:pt x="1058" y="37"/>
                  </a:lnTo>
                  <a:lnTo>
                    <a:pt x="305" y="1330"/>
                  </a:lnTo>
                  <a:close/>
                  <a:moveTo>
                    <a:pt x="556" y="1012"/>
                  </a:moveTo>
                  <a:lnTo>
                    <a:pt x="986" y="281"/>
                  </a:lnTo>
                  <a:lnTo>
                    <a:pt x="1058" y="1012"/>
                  </a:lnTo>
                  <a:lnTo>
                    <a:pt x="556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4" name="Freeform 138"/>
            <p:cNvSpPr>
              <a:spLocks/>
            </p:cNvSpPr>
            <p:nvPr/>
          </p:nvSpPr>
          <p:spPr bwMode="auto">
            <a:xfrm>
              <a:off x="58682" y="4188"/>
              <a:ext cx="485" cy="2230"/>
            </a:xfrm>
            <a:custGeom>
              <a:avLst/>
              <a:gdLst/>
              <a:ahLst/>
              <a:cxnLst>
                <a:cxn ang="0">
                  <a:pos x="485" y="2192"/>
                </a:cxn>
                <a:cxn ang="0">
                  <a:pos x="449" y="2155"/>
                </a:cxn>
                <a:cxn ang="0">
                  <a:pos x="287" y="1911"/>
                </a:cxn>
                <a:cxn ang="0">
                  <a:pos x="180" y="1649"/>
                </a:cxn>
                <a:cxn ang="0">
                  <a:pos x="126" y="1386"/>
                </a:cxn>
                <a:cxn ang="0">
                  <a:pos x="126" y="1105"/>
                </a:cxn>
                <a:cxn ang="0">
                  <a:pos x="144" y="824"/>
                </a:cxn>
                <a:cxn ang="0">
                  <a:pos x="198" y="543"/>
                </a:cxn>
                <a:cxn ang="0">
                  <a:pos x="305" y="281"/>
                </a:cxn>
                <a:cxn ang="0">
                  <a:pos x="467" y="56"/>
                </a:cxn>
                <a:cxn ang="0">
                  <a:pos x="485" y="38"/>
                </a:cxn>
                <a:cxn ang="0">
                  <a:pos x="485" y="0"/>
                </a:cxn>
                <a:cxn ang="0">
                  <a:pos x="467" y="0"/>
                </a:cxn>
                <a:cxn ang="0">
                  <a:pos x="431" y="19"/>
                </a:cxn>
                <a:cxn ang="0">
                  <a:pos x="341" y="112"/>
                </a:cxn>
                <a:cxn ang="0">
                  <a:pos x="234" y="244"/>
                </a:cxn>
                <a:cxn ang="0">
                  <a:pos x="126" y="431"/>
                </a:cxn>
                <a:cxn ang="0">
                  <a:pos x="18" y="787"/>
                </a:cxn>
                <a:cxn ang="0">
                  <a:pos x="0" y="1105"/>
                </a:cxn>
                <a:cxn ang="0">
                  <a:pos x="0" y="1312"/>
                </a:cxn>
                <a:cxn ang="0">
                  <a:pos x="54" y="1555"/>
                </a:cxn>
                <a:cxn ang="0">
                  <a:pos x="144" y="1799"/>
                </a:cxn>
                <a:cxn ang="0">
                  <a:pos x="234" y="1986"/>
                </a:cxn>
                <a:cxn ang="0">
                  <a:pos x="341" y="2117"/>
                </a:cxn>
                <a:cxn ang="0">
                  <a:pos x="431" y="2192"/>
                </a:cxn>
                <a:cxn ang="0">
                  <a:pos x="467" y="2230"/>
                </a:cxn>
                <a:cxn ang="0">
                  <a:pos x="485" y="2211"/>
                </a:cxn>
                <a:cxn ang="0">
                  <a:pos x="485" y="2192"/>
                </a:cxn>
              </a:cxnLst>
              <a:rect l="0" t="0" r="r" b="b"/>
              <a:pathLst>
                <a:path w="485" h="2230">
                  <a:moveTo>
                    <a:pt x="485" y="2192"/>
                  </a:moveTo>
                  <a:lnTo>
                    <a:pt x="449" y="2155"/>
                  </a:lnTo>
                  <a:lnTo>
                    <a:pt x="287" y="1911"/>
                  </a:lnTo>
                  <a:lnTo>
                    <a:pt x="180" y="1649"/>
                  </a:lnTo>
                  <a:lnTo>
                    <a:pt x="126" y="1386"/>
                  </a:lnTo>
                  <a:lnTo>
                    <a:pt x="126" y="1105"/>
                  </a:lnTo>
                  <a:lnTo>
                    <a:pt x="144" y="824"/>
                  </a:lnTo>
                  <a:lnTo>
                    <a:pt x="198" y="543"/>
                  </a:lnTo>
                  <a:lnTo>
                    <a:pt x="305" y="281"/>
                  </a:lnTo>
                  <a:lnTo>
                    <a:pt x="467" y="56"/>
                  </a:lnTo>
                  <a:lnTo>
                    <a:pt x="485" y="38"/>
                  </a:lnTo>
                  <a:lnTo>
                    <a:pt x="485" y="0"/>
                  </a:lnTo>
                  <a:lnTo>
                    <a:pt x="467" y="0"/>
                  </a:lnTo>
                  <a:lnTo>
                    <a:pt x="431" y="19"/>
                  </a:lnTo>
                  <a:lnTo>
                    <a:pt x="341" y="112"/>
                  </a:lnTo>
                  <a:lnTo>
                    <a:pt x="234" y="244"/>
                  </a:lnTo>
                  <a:lnTo>
                    <a:pt x="126" y="431"/>
                  </a:lnTo>
                  <a:lnTo>
                    <a:pt x="18" y="787"/>
                  </a:lnTo>
                  <a:lnTo>
                    <a:pt x="0" y="1105"/>
                  </a:lnTo>
                  <a:lnTo>
                    <a:pt x="0" y="1312"/>
                  </a:lnTo>
                  <a:lnTo>
                    <a:pt x="54" y="1555"/>
                  </a:lnTo>
                  <a:lnTo>
                    <a:pt x="144" y="1799"/>
                  </a:lnTo>
                  <a:lnTo>
                    <a:pt x="234" y="1986"/>
                  </a:lnTo>
                  <a:lnTo>
                    <a:pt x="341" y="2117"/>
                  </a:lnTo>
                  <a:lnTo>
                    <a:pt x="431" y="2192"/>
                  </a:lnTo>
                  <a:lnTo>
                    <a:pt x="467" y="2230"/>
                  </a:lnTo>
                  <a:lnTo>
                    <a:pt x="485" y="2211"/>
                  </a:lnTo>
                  <a:lnTo>
                    <a:pt x="485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5" name="Freeform 139"/>
            <p:cNvSpPr>
              <a:spLocks/>
            </p:cNvSpPr>
            <p:nvPr/>
          </p:nvSpPr>
          <p:spPr bwMode="auto">
            <a:xfrm>
              <a:off x="59346" y="4881"/>
              <a:ext cx="1076" cy="993"/>
            </a:xfrm>
            <a:custGeom>
              <a:avLst/>
              <a:gdLst/>
              <a:ahLst/>
              <a:cxnLst>
                <a:cxn ang="0">
                  <a:pos x="663" y="281"/>
                </a:cxn>
                <a:cxn ang="0">
                  <a:pos x="699" y="188"/>
                </a:cxn>
                <a:cxn ang="0">
                  <a:pos x="771" y="75"/>
                </a:cxn>
                <a:cxn ang="0">
                  <a:pos x="860" y="38"/>
                </a:cxn>
                <a:cxn ang="0">
                  <a:pos x="968" y="75"/>
                </a:cxn>
                <a:cxn ang="0">
                  <a:pos x="878" y="150"/>
                </a:cxn>
                <a:cxn ang="0">
                  <a:pos x="896" y="244"/>
                </a:cxn>
                <a:cxn ang="0">
                  <a:pos x="950" y="263"/>
                </a:cxn>
                <a:cxn ang="0">
                  <a:pos x="1004" y="244"/>
                </a:cxn>
                <a:cxn ang="0">
                  <a:pos x="1058" y="188"/>
                </a:cxn>
                <a:cxn ang="0">
                  <a:pos x="1058" y="75"/>
                </a:cxn>
                <a:cxn ang="0">
                  <a:pos x="1004" y="19"/>
                </a:cxn>
                <a:cxn ang="0">
                  <a:pos x="825" y="0"/>
                </a:cxn>
                <a:cxn ang="0">
                  <a:pos x="717" y="56"/>
                </a:cxn>
                <a:cxn ang="0">
                  <a:pos x="645" y="169"/>
                </a:cxn>
                <a:cxn ang="0">
                  <a:pos x="538" y="19"/>
                </a:cxn>
                <a:cxn ang="0">
                  <a:pos x="412" y="0"/>
                </a:cxn>
                <a:cxn ang="0">
                  <a:pos x="161" y="150"/>
                </a:cxn>
                <a:cxn ang="0">
                  <a:pos x="72" y="338"/>
                </a:cxn>
                <a:cxn ang="0">
                  <a:pos x="125" y="356"/>
                </a:cxn>
                <a:cxn ang="0">
                  <a:pos x="161" y="244"/>
                </a:cxn>
                <a:cxn ang="0">
                  <a:pos x="287" y="75"/>
                </a:cxn>
                <a:cxn ang="0">
                  <a:pos x="376" y="38"/>
                </a:cxn>
                <a:cxn ang="0">
                  <a:pos x="466" y="56"/>
                </a:cxn>
                <a:cxn ang="0">
                  <a:pos x="520" y="131"/>
                </a:cxn>
                <a:cxn ang="0">
                  <a:pos x="484" y="450"/>
                </a:cxn>
                <a:cxn ang="0">
                  <a:pos x="394" y="787"/>
                </a:cxn>
                <a:cxn ang="0">
                  <a:pos x="305" y="900"/>
                </a:cxn>
                <a:cxn ang="0">
                  <a:pos x="215" y="956"/>
                </a:cxn>
                <a:cxn ang="0">
                  <a:pos x="107" y="918"/>
                </a:cxn>
                <a:cxn ang="0">
                  <a:pos x="197" y="843"/>
                </a:cxn>
                <a:cxn ang="0">
                  <a:pos x="161" y="731"/>
                </a:cxn>
                <a:cxn ang="0">
                  <a:pos x="36" y="768"/>
                </a:cxn>
                <a:cxn ang="0">
                  <a:pos x="18" y="900"/>
                </a:cxn>
                <a:cxn ang="0">
                  <a:pos x="107" y="974"/>
                </a:cxn>
                <a:cxn ang="0">
                  <a:pos x="269" y="993"/>
                </a:cxn>
                <a:cxn ang="0">
                  <a:pos x="394" y="881"/>
                </a:cxn>
                <a:cxn ang="0">
                  <a:pos x="430" y="825"/>
                </a:cxn>
                <a:cxn ang="0">
                  <a:pos x="484" y="918"/>
                </a:cxn>
                <a:cxn ang="0">
                  <a:pos x="663" y="993"/>
                </a:cxn>
                <a:cxn ang="0">
                  <a:pos x="914" y="843"/>
                </a:cxn>
                <a:cxn ang="0">
                  <a:pos x="1004" y="656"/>
                </a:cxn>
                <a:cxn ang="0">
                  <a:pos x="950" y="637"/>
                </a:cxn>
                <a:cxn ang="0">
                  <a:pos x="914" y="750"/>
                </a:cxn>
                <a:cxn ang="0">
                  <a:pos x="789" y="918"/>
                </a:cxn>
                <a:cxn ang="0">
                  <a:pos x="699" y="937"/>
                </a:cxn>
                <a:cxn ang="0">
                  <a:pos x="591" y="918"/>
                </a:cxn>
                <a:cxn ang="0">
                  <a:pos x="556" y="731"/>
                </a:cxn>
                <a:cxn ang="0">
                  <a:pos x="591" y="600"/>
                </a:cxn>
              </a:cxnLst>
              <a:rect l="0" t="0" r="r" b="b"/>
              <a:pathLst>
                <a:path w="1076" h="993">
                  <a:moveTo>
                    <a:pt x="663" y="300"/>
                  </a:moveTo>
                  <a:lnTo>
                    <a:pt x="663" y="281"/>
                  </a:lnTo>
                  <a:lnTo>
                    <a:pt x="681" y="244"/>
                  </a:lnTo>
                  <a:lnTo>
                    <a:pt x="699" y="188"/>
                  </a:lnTo>
                  <a:lnTo>
                    <a:pt x="735" y="113"/>
                  </a:lnTo>
                  <a:lnTo>
                    <a:pt x="771" y="75"/>
                  </a:lnTo>
                  <a:lnTo>
                    <a:pt x="825" y="56"/>
                  </a:lnTo>
                  <a:lnTo>
                    <a:pt x="860" y="38"/>
                  </a:lnTo>
                  <a:lnTo>
                    <a:pt x="896" y="38"/>
                  </a:lnTo>
                  <a:lnTo>
                    <a:pt x="968" y="75"/>
                  </a:lnTo>
                  <a:lnTo>
                    <a:pt x="896" y="113"/>
                  </a:lnTo>
                  <a:lnTo>
                    <a:pt x="878" y="150"/>
                  </a:lnTo>
                  <a:lnTo>
                    <a:pt x="878" y="225"/>
                  </a:lnTo>
                  <a:lnTo>
                    <a:pt x="896" y="244"/>
                  </a:lnTo>
                  <a:lnTo>
                    <a:pt x="914" y="244"/>
                  </a:lnTo>
                  <a:lnTo>
                    <a:pt x="950" y="263"/>
                  </a:lnTo>
                  <a:lnTo>
                    <a:pt x="986" y="244"/>
                  </a:lnTo>
                  <a:lnTo>
                    <a:pt x="1004" y="244"/>
                  </a:lnTo>
                  <a:lnTo>
                    <a:pt x="1040" y="225"/>
                  </a:lnTo>
                  <a:lnTo>
                    <a:pt x="1058" y="188"/>
                  </a:lnTo>
                  <a:lnTo>
                    <a:pt x="1076" y="131"/>
                  </a:lnTo>
                  <a:lnTo>
                    <a:pt x="1058" y="75"/>
                  </a:lnTo>
                  <a:lnTo>
                    <a:pt x="1040" y="38"/>
                  </a:lnTo>
                  <a:lnTo>
                    <a:pt x="1004" y="19"/>
                  </a:lnTo>
                  <a:lnTo>
                    <a:pt x="950" y="0"/>
                  </a:lnTo>
                  <a:lnTo>
                    <a:pt x="825" y="0"/>
                  </a:lnTo>
                  <a:lnTo>
                    <a:pt x="771" y="19"/>
                  </a:lnTo>
                  <a:lnTo>
                    <a:pt x="717" y="56"/>
                  </a:lnTo>
                  <a:lnTo>
                    <a:pt x="681" y="94"/>
                  </a:lnTo>
                  <a:lnTo>
                    <a:pt x="645" y="169"/>
                  </a:lnTo>
                  <a:lnTo>
                    <a:pt x="609" y="94"/>
                  </a:lnTo>
                  <a:lnTo>
                    <a:pt x="538" y="19"/>
                  </a:lnTo>
                  <a:lnTo>
                    <a:pt x="484" y="0"/>
                  </a:lnTo>
                  <a:lnTo>
                    <a:pt x="412" y="0"/>
                  </a:lnTo>
                  <a:lnTo>
                    <a:pt x="269" y="38"/>
                  </a:lnTo>
                  <a:lnTo>
                    <a:pt x="161" y="150"/>
                  </a:lnTo>
                  <a:lnTo>
                    <a:pt x="89" y="244"/>
                  </a:lnTo>
                  <a:lnTo>
                    <a:pt x="72" y="338"/>
                  </a:lnTo>
                  <a:lnTo>
                    <a:pt x="72" y="356"/>
                  </a:lnTo>
                  <a:lnTo>
                    <a:pt x="125" y="356"/>
                  </a:lnTo>
                  <a:lnTo>
                    <a:pt x="125" y="338"/>
                  </a:lnTo>
                  <a:lnTo>
                    <a:pt x="161" y="244"/>
                  </a:lnTo>
                  <a:lnTo>
                    <a:pt x="197" y="169"/>
                  </a:lnTo>
                  <a:lnTo>
                    <a:pt x="287" y="75"/>
                  </a:lnTo>
                  <a:lnTo>
                    <a:pt x="340" y="56"/>
                  </a:lnTo>
                  <a:lnTo>
                    <a:pt x="376" y="38"/>
                  </a:lnTo>
                  <a:lnTo>
                    <a:pt x="430" y="38"/>
                  </a:lnTo>
                  <a:lnTo>
                    <a:pt x="466" y="56"/>
                  </a:lnTo>
                  <a:lnTo>
                    <a:pt x="502" y="94"/>
                  </a:lnTo>
                  <a:lnTo>
                    <a:pt x="520" y="131"/>
                  </a:lnTo>
                  <a:lnTo>
                    <a:pt x="520" y="281"/>
                  </a:lnTo>
                  <a:lnTo>
                    <a:pt x="484" y="450"/>
                  </a:lnTo>
                  <a:lnTo>
                    <a:pt x="412" y="712"/>
                  </a:lnTo>
                  <a:lnTo>
                    <a:pt x="394" y="787"/>
                  </a:lnTo>
                  <a:lnTo>
                    <a:pt x="358" y="862"/>
                  </a:lnTo>
                  <a:lnTo>
                    <a:pt x="305" y="900"/>
                  </a:lnTo>
                  <a:lnTo>
                    <a:pt x="269" y="937"/>
                  </a:lnTo>
                  <a:lnTo>
                    <a:pt x="215" y="956"/>
                  </a:lnTo>
                  <a:lnTo>
                    <a:pt x="179" y="956"/>
                  </a:lnTo>
                  <a:lnTo>
                    <a:pt x="107" y="918"/>
                  </a:lnTo>
                  <a:lnTo>
                    <a:pt x="179" y="881"/>
                  </a:lnTo>
                  <a:lnTo>
                    <a:pt x="197" y="843"/>
                  </a:lnTo>
                  <a:lnTo>
                    <a:pt x="197" y="768"/>
                  </a:lnTo>
                  <a:lnTo>
                    <a:pt x="161" y="731"/>
                  </a:lnTo>
                  <a:lnTo>
                    <a:pt x="72" y="731"/>
                  </a:lnTo>
                  <a:lnTo>
                    <a:pt x="36" y="768"/>
                  </a:lnTo>
                  <a:lnTo>
                    <a:pt x="0" y="843"/>
                  </a:lnTo>
                  <a:lnTo>
                    <a:pt x="18" y="900"/>
                  </a:lnTo>
                  <a:lnTo>
                    <a:pt x="36" y="937"/>
                  </a:lnTo>
                  <a:lnTo>
                    <a:pt x="107" y="974"/>
                  </a:lnTo>
                  <a:lnTo>
                    <a:pt x="161" y="993"/>
                  </a:lnTo>
                  <a:lnTo>
                    <a:pt x="269" y="993"/>
                  </a:lnTo>
                  <a:lnTo>
                    <a:pt x="376" y="918"/>
                  </a:lnTo>
                  <a:lnTo>
                    <a:pt x="394" y="881"/>
                  </a:lnTo>
                  <a:lnTo>
                    <a:pt x="430" y="843"/>
                  </a:lnTo>
                  <a:lnTo>
                    <a:pt x="430" y="825"/>
                  </a:lnTo>
                  <a:lnTo>
                    <a:pt x="448" y="881"/>
                  </a:lnTo>
                  <a:lnTo>
                    <a:pt x="484" y="918"/>
                  </a:lnTo>
                  <a:lnTo>
                    <a:pt x="591" y="993"/>
                  </a:lnTo>
                  <a:lnTo>
                    <a:pt x="663" y="993"/>
                  </a:lnTo>
                  <a:lnTo>
                    <a:pt x="807" y="956"/>
                  </a:lnTo>
                  <a:lnTo>
                    <a:pt x="914" y="843"/>
                  </a:lnTo>
                  <a:lnTo>
                    <a:pt x="986" y="731"/>
                  </a:lnTo>
                  <a:lnTo>
                    <a:pt x="1004" y="656"/>
                  </a:lnTo>
                  <a:lnTo>
                    <a:pt x="1004" y="637"/>
                  </a:lnTo>
                  <a:lnTo>
                    <a:pt x="950" y="637"/>
                  </a:lnTo>
                  <a:lnTo>
                    <a:pt x="950" y="656"/>
                  </a:lnTo>
                  <a:lnTo>
                    <a:pt x="914" y="750"/>
                  </a:lnTo>
                  <a:lnTo>
                    <a:pt x="878" y="825"/>
                  </a:lnTo>
                  <a:lnTo>
                    <a:pt x="789" y="918"/>
                  </a:lnTo>
                  <a:lnTo>
                    <a:pt x="735" y="937"/>
                  </a:lnTo>
                  <a:lnTo>
                    <a:pt x="699" y="937"/>
                  </a:lnTo>
                  <a:lnTo>
                    <a:pt x="663" y="956"/>
                  </a:lnTo>
                  <a:lnTo>
                    <a:pt x="591" y="918"/>
                  </a:lnTo>
                  <a:lnTo>
                    <a:pt x="556" y="843"/>
                  </a:lnTo>
                  <a:lnTo>
                    <a:pt x="556" y="731"/>
                  </a:lnTo>
                  <a:lnTo>
                    <a:pt x="574" y="675"/>
                  </a:lnTo>
                  <a:lnTo>
                    <a:pt x="591" y="600"/>
                  </a:lnTo>
                  <a:lnTo>
                    <a:pt x="663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6" name="Freeform 140"/>
            <p:cNvSpPr>
              <a:spLocks/>
            </p:cNvSpPr>
            <p:nvPr/>
          </p:nvSpPr>
          <p:spPr bwMode="auto">
            <a:xfrm>
              <a:off x="60637" y="4188"/>
              <a:ext cx="484" cy="2230"/>
            </a:xfrm>
            <a:custGeom>
              <a:avLst/>
              <a:gdLst/>
              <a:ahLst/>
              <a:cxnLst>
                <a:cxn ang="0">
                  <a:pos x="484" y="1105"/>
                </a:cxn>
                <a:cxn ang="0">
                  <a:pos x="484" y="899"/>
                </a:cxn>
                <a:cxn ang="0">
                  <a:pos x="430" y="675"/>
                </a:cxn>
                <a:cxn ang="0">
                  <a:pos x="340" y="412"/>
                </a:cxn>
                <a:cxn ang="0">
                  <a:pos x="251" y="244"/>
                </a:cxn>
                <a:cxn ang="0">
                  <a:pos x="143" y="112"/>
                </a:cxn>
                <a:cxn ang="0">
                  <a:pos x="53" y="19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38"/>
                </a:cxn>
                <a:cxn ang="0">
                  <a:pos x="36" y="75"/>
                </a:cxn>
                <a:cxn ang="0">
                  <a:pos x="179" y="262"/>
                </a:cxn>
                <a:cxn ang="0">
                  <a:pos x="287" y="506"/>
                </a:cxn>
                <a:cxn ang="0">
                  <a:pos x="340" y="787"/>
                </a:cxn>
                <a:cxn ang="0">
                  <a:pos x="358" y="1105"/>
                </a:cxn>
                <a:cxn ang="0">
                  <a:pos x="340" y="1386"/>
                </a:cxn>
                <a:cxn ang="0">
                  <a:pos x="287" y="1667"/>
                </a:cxn>
                <a:cxn ang="0">
                  <a:pos x="179" y="1930"/>
                </a:cxn>
                <a:cxn ang="0">
                  <a:pos x="18" y="2155"/>
                </a:cxn>
                <a:cxn ang="0">
                  <a:pos x="0" y="2173"/>
                </a:cxn>
                <a:cxn ang="0">
                  <a:pos x="0" y="2230"/>
                </a:cxn>
                <a:cxn ang="0">
                  <a:pos x="18" y="2230"/>
                </a:cxn>
                <a:cxn ang="0">
                  <a:pos x="53" y="2192"/>
                </a:cxn>
                <a:cxn ang="0">
                  <a:pos x="143" y="2117"/>
                </a:cxn>
                <a:cxn ang="0">
                  <a:pos x="251" y="1986"/>
                </a:cxn>
                <a:cxn ang="0">
                  <a:pos x="358" y="1799"/>
                </a:cxn>
                <a:cxn ang="0">
                  <a:pos x="466" y="1424"/>
                </a:cxn>
                <a:cxn ang="0">
                  <a:pos x="484" y="1105"/>
                </a:cxn>
              </a:cxnLst>
              <a:rect l="0" t="0" r="r" b="b"/>
              <a:pathLst>
                <a:path w="484" h="2230">
                  <a:moveTo>
                    <a:pt x="484" y="1105"/>
                  </a:moveTo>
                  <a:lnTo>
                    <a:pt x="484" y="899"/>
                  </a:lnTo>
                  <a:lnTo>
                    <a:pt x="430" y="675"/>
                  </a:lnTo>
                  <a:lnTo>
                    <a:pt x="340" y="412"/>
                  </a:lnTo>
                  <a:lnTo>
                    <a:pt x="251" y="244"/>
                  </a:lnTo>
                  <a:lnTo>
                    <a:pt x="143" y="112"/>
                  </a:lnTo>
                  <a:lnTo>
                    <a:pt x="53" y="1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36" y="75"/>
                  </a:lnTo>
                  <a:lnTo>
                    <a:pt x="179" y="262"/>
                  </a:lnTo>
                  <a:lnTo>
                    <a:pt x="287" y="506"/>
                  </a:lnTo>
                  <a:lnTo>
                    <a:pt x="340" y="787"/>
                  </a:lnTo>
                  <a:lnTo>
                    <a:pt x="358" y="1105"/>
                  </a:lnTo>
                  <a:lnTo>
                    <a:pt x="340" y="1386"/>
                  </a:lnTo>
                  <a:lnTo>
                    <a:pt x="287" y="1667"/>
                  </a:lnTo>
                  <a:lnTo>
                    <a:pt x="179" y="1930"/>
                  </a:lnTo>
                  <a:lnTo>
                    <a:pt x="18" y="2155"/>
                  </a:lnTo>
                  <a:lnTo>
                    <a:pt x="0" y="2173"/>
                  </a:lnTo>
                  <a:lnTo>
                    <a:pt x="0" y="2230"/>
                  </a:lnTo>
                  <a:lnTo>
                    <a:pt x="18" y="2230"/>
                  </a:lnTo>
                  <a:lnTo>
                    <a:pt x="53" y="2192"/>
                  </a:lnTo>
                  <a:lnTo>
                    <a:pt x="143" y="2117"/>
                  </a:lnTo>
                  <a:lnTo>
                    <a:pt x="251" y="1986"/>
                  </a:lnTo>
                  <a:lnTo>
                    <a:pt x="358" y="1799"/>
                  </a:lnTo>
                  <a:lnTo>
                    <a:pt x="466" y="1424"/>
                  </a:lnTo>
                  <a:lnTo>
                    <a:pt x="484" y="11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319" name="Group 143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2192547" y="3505200"/>
            <a:ext cx="6265653" cy="304800"/>
            <a:chOff x="1136" y="2391"/>
            <a:chExt cx="52111" cy="2535"/>
          </a:xfrm>
        </p:grpSpPr>
        <p:sp>
          <p:nvSpPr>
            <p:cNvPr id="50321" name="Freeform 145"/>
            <p:cNvSpPr>
              <a:spLocks noEditPoints="1"/>
            </p:cNvSpPr>
            <p:nvPr/>
          </p:nvSpPr>
          <p:spPr bwMode="auto">
            <a:xfrm>
              <a:off x="1136" y="2792"/>
              <a:ext cx="1455" cy="1584"/>
            </a:xfrm>
            <a:custGeom>
              <a:avLst/>
              <a:gdLst/>
              <a:ahLst/>
              <a:cxnLst>
                <a:cxn ang="0">
                  <a:pos x="304" y="1334"/>
                </a:cxn>
                <a:cxn ang="0">
                  <a:pos x="224" y="1451"/>
                </a:cxn>
                <a:cxn ang="0">
                  <a:pos x="128" y="1501"/>
                </a:cxn>
                <a:cxn ang="0">
                  <a:pos x="32" y="1517"/>
                </a:cxn>
                <a:cxn ang="0">
                  <a:pos x="0" y="1517"/>
                </a:cxn>
                <a:cxn ang="0">
                  <a:pos x="0" y="1584"/>
                </a:cxn>
                <a:cxn ang="0">
                  <a:pos x="448" y="1584"/>
                </a:cxn>
                <a:cxn ang="0">
                  <a:pos x="448" y="1567"/>
                </a:cxn>
                <a:cxn ang="0">
                  <a:pos x="464" y="1534"/>
                </a:cxn>
                <a:cxn ang="0">
                  <a:pos x="448" y="1517"/>
                </a:cxn>
                <a:cxn ang="0">
                  <a:pos x="400" y="1517"/>
                </a:cxn>
                <a:cxn ang="0">
                  <a:pos x="368" y="1501"/>
                </a:cxn>
                <a:cxn ang="0">
                  <a:pos x="336" y="1467"/>
                </a:cxn>
                <a:cxn ang="0">
                  <a:pos x="320" y="1434"/>
                </a:cxn>
                <a:cxn ang="0">
                  <a:pos x="336" y="1401"/>
                </a:cxn>
                <a:cxn ang="0">
                  <a:pos x="352" y="1351"/>
                </a:cxn>
                <a:cxn ang="0">
                  <a:pos x="368" y="1334"/>
                </a:cxn>
                <a:cxn ang="0">
                  <a:pos x="368" y="1317"/>
                </a:cxn>
                <a:cxn ang="0">
                  <a:pos x="400" y="1267"/>
                </a:cxn>
                <a:cxn ang="0">
                  <a:pos x="448" y="1200"/>
                </a:cxn>
                <a:cxn ang="0">
                  <a:pos x="512" y="1067"/>
                </a:cxn>
                <a:cxn ang="0">
                  <a:pos x="1055" y="1067"/>
                </a:cxn>
                <a:cxn ang="0">
                  <a:pos x="1055" y="1150"/>
                </a:cxn>
                <a:cxn ang="0">
                  <a:pos x="1087" y="1384"/>
                </a:cxn>
                <a:cxn ang="0">
                  <a:pos x="1087" y="1434"/>
                </a:cxn>
                <a:cxn ang="0">
                  <a:pos x="1071" y="1467"/>
                </a:cxn>
                <a:cxn ang="0">
                  <a:pos x="1055" y="1484"/>
                </a:cxn>
                <a:cxn ang="0">
                  <a:pos x="991" y="1517"/>
                </a:cxn>
                <a:cxn ang="0">
                  <a:pos x="895" y="1517"/>
                </a:cxn>
                <a:cxn ang="0">
                  <a:pos x="879" y="1534"/>
                </a:cxn>
                <a:cxn ang="0">
                  <a:pos x="879" y="1584"/>
                </a:cxn>
                <a:cxn ang="0">
                  <a:pos x="1439" y="1584"/>
                </a:cxn>
                <a:cxn ang="0">
                  <a:pos x="1455" y="1567"/>
                </a:cxn>
                <a:cxn ang="0">
                  <a:pos x="1455" y="1517"/>
                </a:cxn>
                <a:cxn ang="0">
                  <a:pos x="1311" y="1517"/>
                </a:cxn>
                <a:cxn ang="0">
                  <a:pos x="1263" y="1467"/>
                </a:cxn>
                <a:cxn ang="0">
                  <a:pos x="1263" y="1434"/>
                </a:cxn>
                <a:cxn ang="0">
                  <a:pos x="1135" y="50"/>
                </a:cxn>
                <a:cxn ang="0">
                  <a:pos x="1135" y="16"/>
                </a:cxn>
                <a:cxn ang="0">
                  <a:pos x="1119" y="0"/>
                </a:cxn>
                <a:cxn ang="0">
                  <a:pos x="1055" y="0"/>
                </a:cxn>
                <a:cxn ang="0">
                  <a:pos x="1055" y="16"/>
                </a:cxn>
                <a:cxn ang="0">
                  <a:pos x="1039" y="33"/>
                </a:cxn>
                <a:cxn ang="0">
                  <a:pos x="304" y="1334"/>
                </a:cxn>
                <a:cxn ang="0">
                  <a:pos x="559" y="1000"/>
                </a:cxn>
                <a:cxn ang="0">
                  <a:pos x="975" y="267"/>
                </a:cxn>
                <a:cxn ang="0">
                  <a:pos x="1039" y="1000"/>
                </a:cxn>
                <a:cxn ang="0">
                  <a:pos x="559" y="1000"/>
                </a:cxn>
              </a:cxnLst>
              <a:rect l="0" t="0" r="r" b="b"/>
              <a:pathLst>
                <a:path w="1455" h="1584">
                  <a:moveTo>
                    <a:pt x="304" y="1334"/>
                  </a:moveTo>
                  <a:lnTo>
                    <a:pt x="224" y="1451"/>
                  </a:lnTo>
                  <a:lnTo>
                    <a:pt x="128" y="1501"/>
                  </a:lnTo>
                  <a:lnTo>
                    <a:pt x="32" y="1517"/>
                  </a:lnTo>
                  <a:lnTo>
                    <a:pt x="0" y="1517"/>
                  </a:lnTo>
                  <a:lnTo>
                    <a:pt x="0" y="1584"/>
                  </a:lnTo>
                  <a:lnTo>
                    <a:pt x="448" y="1584"/>
                  </a:lnTo>
                  <a:lnTo>
                    <a:pt x="448" y="1567"/>
                  </a:lnTo>
                  <a:lnTo>
                    <a:pt x="464" y="1534"/>
                  </a:lnTo>
                  <a:lnTo>
                    <a:pt x="448" y="1517"/>
                  </a:lnTo>
                  <a:lnTo>
                    <a:pt x="400" y="1517"/>
                  </a:lnTo>
                  <a:lnTo>
                    <a:pt x="368" y="1501"/>
                  </a:lnTo>
                  <a:lnTo>
                    <a:pt x="336" y="1467"/>
                  </a:lnTo>
                  <a:lnTo>
                    <a:pt x="320" y="1434"/>
                  </a:lnTo>
                  <a:lnTo>
                    <a:pt x="336" y="1401"/>
                  </a:lnTo>
                  <a:lnTo>
                    <a:pt x="352" y="1351"/>
                  </a:lnTo>
                  <a:lnTo>
                    <a:pt x="368" y="1334"/>
                  </a:lnTo>
                  <a:lnTo>
                    <a:pt x="368" y="1317"/>
                  </a:lnTo>
                  <a:lnTo>
                    <a:pt x="400" y="1267"/>
                  </a:lnTo>
                  <a:lnTo>
                    <a:pt x="448" y="1200"/>
                  </a:lnTo>
                  <a:lnTo>
                    <a:pt x="512" y="1067"/>
                  </a:lnTo>
                  <a:lnTo>
                    <a:pt x="1055" y="1067"/>
                  </a:lnTo>
                  <a:lnTo>
                    <a:pt x="1055" y="1150"/>
                  </a:lnTo>
                  <a:lnTo>
                    <a:pt x="1087" y="1384"/>
                  </a:lnTo>
                  <a:lnTo>
                    <a:pt x="1087" y="1434"/>
                  </a:lnTo>
                  <a:lnTo>
                    <a:pt x="1071" y="1467"/>
                  </a:lnTo>
                  <a:lnTo>
                    <a:pt x="1055" y="1484"/>
                  </a:lnTo>
                  <a:lnTo>
                    <a:pt x="991" y="1517"/>
                  </a:lnTo>
                  <a:lnTo>
                    <a:pt x="895" y="1517"/>
                  </a:lnTo>
                  <a:lnTo>
                    <a:pt x="879" y="1534"/>
                  </a:lnTo>
                  <a:lnTo>
                    <a:pt x="879" y="1584"/>
                  </a:lnTo>
                  <a:lnTo>
                    <a:pt x="1439" y="1584"/>
                  </a:lnTo>
                  <a:lnTo>
                    <a:pt x="1455" y="1567"/>
                  </a:lnTo>
                  <a:lnTo>
                    <a:pt x="1455" y="1517"/>
                  </a:lnTo>
                  <a:lnTo>
                    <a:pt x="1311" y="1517"/>
                  </a:lnTo>
                  <a:lnTo>
                    <a:pt x="1263" y="1467"/>
                  </a:lnTo>
                  <a:lnTo>
                    <a:pt x="1263" y="1434"/>
                  </a:lnTo>
                  <a:lnTo>
                    <a:pt x="1135" y="50"/>
                  </a:lnTo>
                  <a:lnTo>
                    <a:pt x="1135" y="16"/>
                  </a:lnTo>
                  <a:lnTo>
                    <a:pt x="1119" y="0"/>
                  </a:lnTo>
                  <a:lnTo>
                    <a:pt x="1055" y="0"/>
                  </a:lnTo>
                  <a:lnTo>
                    <a:pt x="1055" y="16"/>
                  </a:lnTo>
                  <a:lnTo>
                    <a:pt x="1039" y="33"/>
                  </a:lnTo>
                  <a:lnTo>
                    <a:pt x="304" y="1334"/>
                  </a:lnTo>
                  <a:close/>
                  <a:moveTo>
                    <a:pt x="559" y="1000"/>
                  </a:moveTo>
                  <a:lnTo>
                    <a:pt x="975" y="267"/>
                  </a:lnTo>
                  <a:lnTo>
                    <a:pt x="1039" y="1000"/>
                  </a:lnTo>
                  <a:lnTo>
                    <a:pt x="559" y="10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2" name="Freeform 146"/>
            <p:cNvSpPr>
              <a:spLocks/>
            </p:cNvSpPr>
            <p:nvPr/>
          </p:nvSpPr>
          <p:spPr bwMode="auto">
            <a:xfrm>
              <a:off x="2863" y="2708"/>
              <a:ext cx="495" cy="2218"/>
            </a:xfrm>
            <a:custGeom>
              <a:avLst/>
              <a:gdLst/>
              <a:ahLst/>
              <a:cxnLst>
                <a:cxn ang="0">
                  <a:pos x="495" y="2202"/>
                </a:cxn>
                <a:cxn ang="0">
                  <a:pos x="495" y="2185"/>
                </a:cxn>
                <a:cxn ang="0">
                  <a:pos x="463" y="2152"/>
                </a:cxn>
                <a:cxn ang="0">
                  <a:pos x="304" y="1918"/>
                </a:cxn>
                <a:cxn ang="0">
                  <a:pos x="192" y="1651"/>
                </a:cxn>
                <a:cxn ang="0">
                  <a:pos x="144" y="1385"/>
                </a:cxn>
                <a:cxn ang="0">
                  <a:pos x="128" y="1118"/>
                </a:cxn>
                <a:cxn ang="0">
                  <a:pos x="144" y="834"/>
                </a:cxn>
                <a:cxn ang="0">
                  <a:pos x="192" y="551"/>
                </a:cxn>
                <a:cxn ang="0">
                  <a:pos x="304" y="284"/>
                </a:cxn>
                <a:cxn ang="0">
                  <a:pos x="463" y="67"/>
                </a:cxn>
                <a:cxn ang="0">
                  <a:pos x="495" y="34"/>
                </a:cxn>
                <a:cxn ang="0">
                  <a:pos x="495" y="17"/>
                </a:cxn>
                <a:cxn ang="0">
                  <a:pos x="479" y="0"/>
                </a:cxn>
                <a:cxn ang="0">
                  <a:pos x="431" y="34"/>
                </a:cxn>
                <a:cxn ang="0">
                  <a:pos x="352" y="117"/>
                </a:cxn>
                <a:cxn ang="0">
                  <a:pos x="240" y="250"/>
                </a:cxn>
                <a:cxn ang="0">
                  <a:pos x="144" y="434"/>
                </a:cxn>
                <a:cxn ang="0">
                  <a:pos x="64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4" y="1801"/>
                </a:cxn>
                <a:cxn ang="0">
                  <a:pos x="240" y="1985"/>
                </a:cxn>
                <a:cxn ang="0">
                  <a:pos x="352" y="2118"/>
                </a:cxn>
                <a:cxn ang="0">
                  <a:pos x="431" y="2202"/>
                </a:cxn>
                <a:cxn ang="0">
                  <a:pos x="479" y="2218"/>
                </a:cxn>
                <a:cxn ang="0">
                  <a:pos x="495" y="2218"/>
                </a:cxn>
                <a:cxn ang="0">
                  <a:pos x="495" y="2202"/>
                </a:cxn>
              </a:cxnLst>
              <a:rect l="0" t="0" r="r" b="b"/>
              <a:pathLst>
                <a:path w="495" h="2218">
                  <a:moveTo>
                    <a:pt x="495" y="2202"/>
                  </a:moveTo>
                  <a:lnTo>
                    <a:pt x="495" y="2185"/>
                  </a:lnTo>
                  <a:lnTo>
                    <a:pt x="463" y="2152"/>
                  </a:lnTo>
                  <a:lnTo>
                    <a:pt x="304" y="1918"/>
                  </a:lnTo>
                  <a:lnTo>
                    <a:pt x="192" y="1651"/>
                  </a:lnTo>
                  <a:lnTo>
                    <a:pt x="144" y="1385"/>
                  </a:lnTo>
                  <a:lnTo>
                    <a:pt x="128" y="1118"/>
                  </a:lnTo>
                  <a:lnTo>
                    <a:pt x="144" y="834"/>
                  </a:lnTo>
                  <a:lnTo>
                    <a:pt x="192" y="551"/>
                  </a:lnTo>
                  <a:lnTo>
                    <a:pt x="304" y="284"/>
                  </a:lnTo>
                  <a:lnTo>
                    <a:pt x="463" y="67"/>
                  </a:lnTo>
                  <a:lnTo>
                    <a:pt x="495" y="34"/>
                  </a:lnTo>
                  <a:lnTo>
                    <a:pt x="495" y="17"/>
                  </a:lnTo>
                  <a:lnTo>
                    <a:pt x="479" y="0"/>
                  </a:lnTo>
                  <a:lnTo>
                    <a:pt x="431" y="34"/>
                  </a:lnTo>
                  <a:lnTo>
                    <a:pt x="352" y="117"/>
                  </a:lnTo>
                  <a:lnTo>
                    <a:pt x="240" y="250"/>
                  </a:lnTo>
                  <a:lnTo>
                    <a:pt x="144" y="434"/>
                  </a:lnTo>
                  <a:lnTo>
                    <a:pt x="64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4" y="1801"/>
                  </a:lnTo>
                  <a:lnTo>
                    <a:pt x="240" y="1985"/>
                  </a:lnTo>
                  <a:lnTo>
                    <a:pt x="352" y="2118"/>
                  </a:lnTo>
                  <a:lnTo>
                    <a:pt x="431" y="2202"/>
                  </a:lnTo>
                  <a:lnTo>
                    <a:pt x="479" y="2218"/>
                  </a:lnTo>
                  <a:lnTo>
                    <a:pt x="495" y="2218"/>
                  </a:lnTo>
                  <a:lnTo>
                    <a:pt x="495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3" name="Freeform 147"/>
            <p:cNvSpPr>
              <a:spLocks/>
            </p:cNvSpPr>
            <p:nvPr/>
          </p:nvSpPr>
          <p:spPr bwMode="auto">
            <a:xfrm>
              <a:off x="3550" y="3392"/>
              <a:ext cx="1056" cy="1001"/>
            </a:xfrm>
            <a:custGeom>
              <a:avLst/>
              <a:gdLst/>
              <a:ahLst/>
              <a:cxnLst>
                <a:cxn ang="0">
                  <a:pos x="656" y="284"/>
                </a:cxn>
                <a:cxn ang="0">
                  <a:pos x="672" y="200"/>
                </a:cxn>
                <a:cxn ang="0">
                  <a:pos x="736" y="117"/>
                </a:cxn>
                <a:cxn ang="0">
                  <a:pos x="800" y="67"/>
                </a:cxn>
                <a:cxn ang="0">
                  <a:pos x="880" y="50"/>
                </a:cxn>
                <a:cxn ang="0">
                  <a:pos x="960" y="83"/>
                </a:cxn>
                <a:cxn ang="0">
                  <a:pos x="864" y="167"/>
                </a:cxn>
                <a:cxn ang="0">
                  <a:pos x="880" y="250"/>
                </a:cxn>
                <a:cxn ang="0">
                  <a:pos x="976" y="284"/>
                </a:cxn>
                <a:cxn ang="0">
                  <a:pos x="1024" y="234"/>
                </a:cxn>
                <a:cxn ang="0">
                  <a:pos x="1056" y="100"/>
                </a:cxn>
                <a:cxn ang="0">
                  <a:pos x="928" y="17"/>
                </a:cxn>
                <a:cxn ang="0">
                  <a:pos x="864" y="0"/>
                </a:cxn>
                <a:cxn ang="0">
                  <a:pos x="752" y="33"/>
                </a:cxn>
                <a:cxn ang="0">
                  <a:pos x="672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8" y="967"/>
                </a:cxn>
                <a:cxn ang="0">
                  <a:pos x="928" y="817"/>
                </a:cxn>
                <a:cxn ang="0">
                  <a:pos x="992" y="667"/>
                </a:cxn>
                <a:cxn ang="0">
                  <a:pos x="944" y="651"/>
                </a:cxn>
                <a:cxn ang="0">
                  <a:pos x="880" y="817"/>
                </a:cxn>
                <a:cxn ang="0">
                  <a:pos x="720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6" h="1001">
                  <a:moveTo>
                    <a:pt x="640" y="317"/>
                  </a:moveTo>
                  <a:lnTo>
                    <a:pt x="656" y="284"/>
                  </a:lnTo>
                  <a:lnTo>
                    <a:pt x="656" y="234"/>
                  </a:lnTo>
                  <a:lnTo>
                    <a:pt x="672" y="200"/>
                  </a:lnTo>
                  <a:lnTo>
                    <a:pt x="704" y="167"/>
                  </a:lnTo>
                  <a:lnTo>
                    <a:pt x="736" y="117"/>
                  </a:lnTo>
                  <a:lnTo>
                    <a:pt x="768" y="83"/>
                  </a:lnTo>
                  <a:lnTo>
                    <a:pt x="800" y="67"/>
                  </a:lnTo>
                  <a:lnTo>
                    <a:pt x="864" y="50"/>
                  </a:lnTo>
                  <a:lnTo>
                    <a:pt x="880" y="50"/>
                  </a:lnTo>
                  <a:lnTo>
                    <a:pt x="912" y="67"/>
                  </a:lnTo>
                  <a:lnTo>
                    <a:pt x="960" y="83"/>
                  </a:lnTo>
                  <a:lnTo>
                    <a:pt x="896" y="117"/>
                  </a:lnTo>
                  <a:lnTo>
                    <a:pt x="864" y="167"/>
                  </a:lnTo>
                  <a:lnTo>
                    <a:pt x="864" y="234"/>
                  </a:lnTo>
                  <a:lnTo>
                    <a:pt x="880" y="250"/>
                  </a:lnTo>
                  <a:lnTo>
                    <a:pt x="944" y="284"/>
                  </a:lnTo>
                  <a:lnTo>
                    <a:pt x="976" y="284"/>
                  </a:lnTo>
                  <a:lnTo>
                    <a:pt x="1008" y="267"/>
                  </a:lnTo>
                  <a:lnTo>
                    <a:pt x="1024" y="234"/>
                  </a:lnTo>
                  <a:lnTo>
                    <a:pt x="1056" y="200"/>
                  </a:lnTo>
                  <a:lnTo>
                    <a:pt x="1056" y="100"/>
                  </a:lnTo>
                  <a:lnTo>
                    <a:pt x="976" y="17"/>
                  </a:lnTo>
                  <a:lnTo>
                    <a:pt x="928" y="17"/>
                  </a:lnTo>
                  <a:lnTo>
                    <a:pt x="896" y="0"/>
                  </a:lnTo>
                  <a:lnTo>
                    <a:pt x="864" y="0"/>
                  </a:lnTo>
                  <a:lnTo>
                    <a:pt x="800" y="17"/>
                  </a:lnTo>
                  <a:lnTo>
                    <a:pt x="752" y="33"/>
                  </a:lnTo>
                  <a:lnTo>
                    <a:pt x="720" y="67"/>
                  </a:lnTo>
                  <a:lnTo>
                    <a:pt x="672" y="100"/>
                  </a:lnTo>
                  <a:lnTo>
                    <a:pt x="640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6" y="1001"/>
                  </a:lnTo>
                  <a:lnTo>
                    <a:pt x="768" y="967"/>
                  </a:lnTo>
                  <a:lnTo>
                    <a:pt x="864" y="901"/>
                  </a:lnTo>
                  <a:lnTo>
                    <a:pt x="928" y="817"/>
                  </a:lnTo>
                  <a:lnTo>
                    <a:pt x="976" y="717"/>
                  </a:lnTo>
                  <a:lnTo>
                    <a:pt x="992" y="667"/>
                  </a:lnTo>
                  <a:lnTo>
                    <a:pt x="992" y="651"/>
                  </a:lnTo>
                  <a:lnTo>
                    <a:pt x="944" y="651"/>
                  </a:lnTo>
                  <a:lnTo>
                    <a:pt x="944" y="667"/>
                  </a:lnTo>
                  <a:lnTo>
                    <a:pt x="880" y="817"/>
                  </a:lnTo>
                  <a:lnTo>
                    <a:pt x="800" y="901"/>
                  </a:lnTo>
                  <a:lnTo>
                    <a:pt x="720" y="951"/>
                  </a:lnTo>
                  <a:lnTo>
                    <a:pt x="656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40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4" name="Freeform 148"/>
            <p:cNvSpPr>
              <a:spLocks/>
            </p:cNvSpPr>
            <p:nvPr/>
          </p:nvSpPr>
          <p:spPr bwMode="auto">
            <a:xfrm>
              <a:off x="4829" y="2708"/>
              <a:ext cx="480" cy="2218"/>
            </a:xfrm>
            <a:custGeom>
              <a:avLst/>
              <a:gdLst/>
              <a:ahLst/>
              <a:cxnLst>
                <a:cxn ang="0">
                  <a:pos x="480" y="1118"/>
                </a:cxn>
                <a:cxn ang="0">
                  <a:pos x="480" y="918"/>
                </a:cxn>
                <a:cxn ang="0">
                  <a:pos x="432" y="667"/>
                </a:cxn>
                <a:cxn ang="0">
                  <a:pos x="352" y="417"/>
                </a:cxn>
                <a:cxn ang="0">
                  <a:pos x="240" y="234"/>
                </a:cxn>
                <a:cxn ang="0">
                  <a:pos x="144" y="117"/>
                </a:cxn>
                <a:cxn ang="0">
                  <a:pos x="64" y="34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16" y="50"/>
                </a:cxn>
                <a:cxn ang="0">
                  <a:pos x="32" y="84"/>
                </a:cxn>
                <a:cxn ang="0">
                  <a:pos x="176" y="267"/>
                </a:cxn>
                <a:cxn ang="0">
                  <a:pos x="272" y="501"/>
                </a:cxn>
                <a:cxn ang="0">
                  <a:pos x="336" y="784"/>
                </a:cxn>
                <a:cxn ang="0">
                  <a:pos x="368" y="1118"/>
                </a:cxn>
                <a:cxn ang="0">
                  <a:pos x="352" y="1401"/>
                </a:cxn>
                <a:cxn ang="0">
                  <a:pos x="288" y="1668"/>
                </a:cxn>
                <a:cxn ang="0">
                  <a:pos x="192" y="1935"/>
                </a:cxn>
                <a:cxn ang="0">
                  <a:pos x="16" y="2168"/>
                </a:cxn>
                <a:cxn ang="0">
                  <a:pos x="0" y="2185"/>
                </a:cxn>
                <a:cxn ang="0">
                  <a:pos x="0" y="2218"/>
                </a:cxn>
                <a:cxn ang="0">
                  <a:pos x="16" y="2218"/>
                </a:cxn>
                <a:cxn ang="0">
                  <a:pos x="64" y="2185"/>
                </a:cxn>
                <a:cxn ang="0">
                  <a:pos x="144" y="2118"/>
                </a:cxn>
                <a:cxn ang="0">
                  <a:pos x="256" y="1985"/>
                </a:cxn>
                <a:cxn ang="0">
                  <a:pos x="352" y="1785"/>
                </a:cxn>
                <a:cxn ang="0">
                  <a:pos x="432" y="1551"/>
                </a:cxn>
                <a:cxn ang="0">
                  <a:pos x="480" y="1318"/>
                </a:cxn>
                <a:cxn ang="0">
                  <a:pos x="480" y="1118"/>
                </a:cxn>
              </a:cxnLst>
              <a:rect l="0" t="0" r="r" b="b"/>
              <a:pathLst>
                <a:path w="480" h="2218">
                  <a:moveTo>
                    <a:pt x="480" y="1118"/>
                  </a:moveTo>
                  <a:lnTo>
                    <a:pt x="480" y="918"/>
                  </a:lnTo>
                  <a:lnTo>
                    <a:pt x="432" y="667"/>
                  </a:lnTo>
                  <a:lnTo>
                    <a:pt x="352" y="417"/>
                  </a:lnTo>
                  <a:lnTo>
                    <a:pt x="240" y="234"/>
                  </a:lnTo>
                  <a:lnTo>
                    <a:pt x="144" y="117"/>
                  </a:lnTo>
                  <a:lnTo>
                    <a:pt x="64" y="34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32" y="84"/>
                  </a:lnTo>
                  <a:lnTo>
                    <a:pt x="176" y="267"/>
                  </a:lnTo>
                  <a:lnTo>
                    <a:pt x="272" y="501"/>
                  </a:lnTo>
                  <a:lnTo>
                    <a:pt x="336" y="784"/>
                  </a:lnTo>
                  <a:lnTo>
                    <a:pt x="368" y="1118"/>
                  </a:lnTo>
                  <a:lnTo>
                    <a:pt x="352" y="1401"/>
                  </a:lnTo>
                  <a:lnTo>
                    <a:pt x="288" y="1668"/>
                  </a:lnTo>
                  <a:lnTo>
                    <a:pt x="192" y="1935"/>
                  </a:lnTo>
                  <a:lnTo>
                    <a:pt x="16" y="2168"/>
                  </a:lnTo>
                  <a:lnTo>
                    <a:pt x="0" y="2185"/>
                  </a:lnTo>
                  <a:lnTo>
                    <a:pt x="0" y="2218"/>
                  </a:lnTo>
                  <a:lnTo>
                    <a:pt x="16" y="2218"/>
                  </a:lnTo>
                  <a:lnTo>
                    <a:pt x="64" y="2185"/>
                  </a:lnTo>
                  <a:lnTo>
                    <a:pt x="144" y="2118"/>
                  </a:lnTo>
                  <a:lnTo>
                    <a:pt x="256" y="1985"/>
                  </a:lnTo>
                  <a:lnTo>
                    <a:pt x="352" y="1785"/>
                  </a:lnTo>
                  <a:lnTo>
                    <a:pt x="432" y="1551"/>
                  </a:lnTo>
                  <a:lnTo>
                    <a:pt x="480" y="1318"/>
                  </a:lnTo>
                  <a:lnTo>
                    <a:pt x="480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5" name="Freeform 149"/>
            <p:cNvSpPr>
              <a:spLocks noEditPoints="1"/>
            </p:cNvSpPr>
            <p:nvPr/>
          </p:nvSpPr>
          <p:spPr bwMode="auto">
            <a:xfrm>
              <a:off x="6253" y="3559"/>
              <a:ext cx="1423" cy="517"/>
            </a:xfrm>
            <a:custGeom>
              <a:avLst/>
              <a:gdLst/>
              <a:ahLst/>
              <a:cxnLst>
                <a:cxn ang="0">
                  <a:pos x="1343" y="83"/>
                </a:cxn>
                <a:cxn ang="0">
                  <a:pos x="1391" y="83"/>
                </a:cxn>
                <a:cxn ang="0">
                  <a:pos x="1423" y="67"/>
                </a:cxn>
                <a:cxn ang="0">
                  <a:pos x="1423" y="33"/>
                </a:cxn>
                <a:cxn ang="0">
                  <a:pos x="1391" y="0"/>
                </a:cxn>
                <a:cxn ang="0">
                  <a:pos x="32" y="0"/>
                </a:cxn>
                <a:cxn ang="0">
                  <a:pos x="16" y="17"/>
                </a:cxn>
                <a:cxn ang="0">
                  <a:pos x="0" y="50"/>
                </a:cxn>
                <a:cxn ang="0">
                  <a:pos x="32" y="83"/>
                </a:cxn>
                <a:cxn ang="0">
                  <a:pos x="80" y="83"/>
                </a:cxn>
                <a:cxn ang="0">
                  <a:pos x="1343" y="83"/>
                </a:cxn>
                <a:cxn ang="0">
                  <a:pos x="1359" y="517"/>
                </a:cxn>
                <a:cxn ang="0">
                  <a:pos x="1407" y="517"/>
                </a:cxn>
                <a:cxn ang="0">
                  <a:pos x="1423" y="500"/>
                </a:cxn>
                <a:cxn ang="0">
                  <a:pos x="1423" y="467"/>
                </a:cxn>
                <a:cxn ang="0">
                  <a:pos x="1391" y="433"/>
                </a:cxn>
                <a:cxn ang="0">
                  <a:pos x="32" y="433"/>
                </a:cxn>
                <a:cxn ang="0">
                  <a:pos x="16" y="450"/>
                </a:cxn>
                <a:cxn ang="0">
                  <a:pos x="0" y="484"/>
                </a:cxn>
                <a:cxn ang="0">
                  <a:pos x="32" y="517"/>
                </a:cxn>
                <a:cxn ang="0">
                  <a:pos x="80" y="517"/>
                </a:cxn>
                <a:cxn ang="0">
                  <a:pos x="1359" y="517"/>
                </a:cxn>
              </a:cxnLst>
              <a:rect l="0" t="0" r="r" b="b"/>
              <a:pathLst>
                <a:path w="1423" h="517">
                  <a:moveTo>
                    <a:pt x="1343" y="83"/>
                  </a:moveTo>
                  <a:lnTo>
                    <a:pt x="1391" y="83"/>
                  </a:lnTo>
                  <a:lnTo>
                    <a:pt x="1423" y="67"/>
                  </a:lnTo>
                  <a:lnTo>
                    <a:pt x="1423" y="33"/>
                  </a:lnTo>
                  <a:lnTo>
                    <a:pt x="1391" y="0"/>
                  </a:lnTo>
                  <a:lnTo>
                    <a:pt x="32" y="0"/>
                  </a:lnTo>
                  <a:lnTo>
                    <a:pt x="16" y="17"/>
                  </a:lnTo>
                  <a:lnTo>
                    <a:pt x="0" y="50"/>
                  </a:lnTo>
                  <a:lnTo>
                    <a:pt x="32" y="83"/>
                  </a:lnTo>
                  <a:lnTo>
                    <a:pt x="80" y="83"/>
                  </a:lnTo>
                  <a:lnTo>
                    <a:pt x="1343" y="83"/>
                  </a:lnTo>
                  <a:close/>
                  <a:moveTo>
                    <a:pt x="1359" y="517"/>
                  </a:moveTo>
                  <a:lnTo>
                    <a:pt x="1407" y="517"/>
                  </a:lnTo>
                  <a:lnTo>
                    <a:pt x="1423" y="500"/>
                  </a:lnTo>
                  <a:lnTo>
                    <a:pt x="1423" y="467"/>
                  </a:lnTo>
                  <a:lnTo>
                    <a:pt x="1391" y="433"/>
                  </a:lnTo>
                  <a:lnTo>
                    <a:pt x="32" y="433"/>
                  </a:lnTo>
                  <a:lnTo>
                    <a:pt x="16" y="450"/>
                  </a:lnTo>
                  <a:lnTo>
                    <a:pt x="0" y="484"/>
                  </a:lnTo>
                  <a:lnTo>
                    <a:pt x="32" y="517"/>
                  </a:lnTo>
                  <a:lnTo>
                    <a:pt x="80" y="517"/>
                  </a:lnTo>
                  <a:lnTo>
                    <a:pt x="1359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6" name="Freeform 150"/>
            <p:cNvSpPr>
              <a:spLocks/>
            </p:cNvSpPr>
            <p:nvPr/>
          </p:nvSpPr>
          <p:spPr bwMode="auto">
            <a:xfrm>
              <a:off x="8459" y="3392"/>
              <a:ext cx="1056" cy="1001"/>
            </a:xfrm>
            <a:custGeom>
              <a:avLst/>
              <a:gdLst/>
              <a:ahLst/>
              <a:cxnLst>
                <a:cxn ang="0">
                  <a:pos x="656" y="284"/>
                </a:cxn>
                <a:cxn ang="0">
                  <a:pos x="672" y="200"/>
                </a:cxn>
                <a:cxn ang="0">
                  <a:pos x="736" y="117"/>
                </a:cxn>
                <a:cxn ang="0">
                  <a:pos x="800" y="67"/>
                </a:cxn>
                <a:cxn ang="0">
                  <a:pos x="880" y="50"/>
                </a:cxn>
                <a:cxn ang="0">
                  <a:pos x="960" y="83"/>
                </a:cxn>
                <a:cxn ang="0">
                  <a:pos x="864" y="167"/>
                </a:cxn>
                <a:cxn ang="0">
                  <a:pos x="880" y="250"/>
                </a:cxn>
                <a:cxn ang="0">
                  <a:pos x="976" y="284"/>
                </a:cxn>
                <a:cxn ang="0">
                  <a:pos x="1024" y="234"/>
                </a:cxn>
                <a:cxn ang="0">
                  <a:pos x="1056" y="100"/>
                </a:cxn>
                <a:cxn ang="0">
                  <a:pos x="928" y="17"/>
                </a:cxn>
                <a:cxn ang="0">
                  <a:pos x="864" y="0"/>
                </a:cxn>
                <a:cxn ang="0">
                  <a:pos x="752" y="33"/>
                </a:cxn>
                <a:cxn ang="0">
                  <a:pos x="672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8" y="967"/>
                </a:cxn>
                <a:cxn ang="0">
                  <a:pos x="928" y="817"/>
                </a:cxn>
                <a:cxn ang="0">
                  <a:pos x="992" y="667"/>
                </a:cxn>
                <a:cxn ang="0">
                  <a:pos x="944" y="651"/>
                </a:cxn>
                <a:cxn ang="0">
                  <a:pos x="880" y="817"/>
                </a:cxn>
                <a:cxn ang="0">
                  <a:pos x="720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6" h="1001">
                  <a:moveTo>
                    <a:pt x="640" y="317"/>
                  </a:moveTo>
                  <a:lnTo>
                    <a:pt x="656" y="284"/>
                  </a:lnTo>
                  <a:lnTo>
                    <a:pt x="656" y="234"/>
                  </a:lnTo>
                  <a:lnTo>
                    <a:pt x="672" y="200"/>
                  </a:lnTo>
                  <a:lnTo>
                    <a:pt x="704" y="167"/>
                  </a:lnTo>
                  <a:lnTo>
                    <a:pt x="736" y="117"/>
                  </a:lnTo>
                  <a:lnTo>
                    <a:pt x="768" y="83"/>
                  </a:lnTo>
                  <a:lnTo>
                    <a:pt x="800" y="67"/>
                  </a:lnTo>
                  <a:lnTo>
                    <a:pt x="864" y="50"/>
                  </a:lnTo>
                  <a:lnTo>
                    <a:pt x="880" y="50"/>
                  </a:lnTo>
                  <a:lnTo>
                    <a:pt x="912" y="67"/>
                  </a:lnTo>
                  <a:lnTo>
                    <a:pt x="960" y="83"/>
                  </a:lnTo>
                  <a:lnTo>
                    <a:pt x="896" y="117"/>
                  </a:lnTo>
                  <a:lnTo>
                    <a:pt x="864" y="167"/>
                  </a:lnTo>
                  <a:lnTo>
                    <a:pt x="864" y="234"/>
                  </a:lnTo>
                  <a:lnTo>
                    <a:pt x="880" y="250"/>
                  </a:lnTo>
                  <a:lnTo>
                    <a:pt x="944" y="284"/>
                  </a:lnTo>
                  <a:lnTo>
                    <a:pt x="976" y="284"/>
                  </a:lnTo>
                  <a:lnTo>
                    <a:pt x="1008" y="267"/>
                  </a:lnTo>
                  <a:lnTo>
                    <a:pt x="1024" y="234"/>
                  </a:lnTo>
                  <a:lnTo>
                    <a:pt x="1056" y="200"/>
                  </a:lnTo>
                  <a:lnTo>
                    <a:pt x="1056" y="100"/>
                  </a:lnTo>
                  <a:lnTo>
                    <a:pt x="976" y="17"/>
                  </a:lnTo>
                  <a:lnTo>
                    <a:pt x="928" y="17"/>
                  </a:lnTo>
                  <a:lnTo>
                    <a:pt x="896" y="0"/>
                  </a:lnTo>
                  <a:lnTo>
                    <a:pt x="864" y="0"/>
                  </a:lnTo>
                  <a:lnTo>
                    <a:pt x="800" y="17"/>
                  </a:lnTo>
                  <a:lnTo>
                    <a:pt x="752" y="33"/>
                  </a:lnTo>
                  <a:lnTo>
                    <a:pt x="720" y="67"/>
                  </a:lnTo>
                  <a:lnTo>
                    <a:pt x="672" y="100"/>
                  </a:lnTo>
                  <a:lnTo>
                    <a:pt x="640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6" y="1001"/>
                  </a:lnTo>
                  <a:lnTo>
                    <a:pt x="768" y="967"/>
                  </a:lnTo>
                  <a:lnTo>
                    <a:pt x="864" y="901"/>
                  </a:lnTo>
                  <a:lnTo>
                    <a:pt x="928" y="817"/>
                  </a:lnTo>
                  <a:lnTo>
                    <a:pt x="976" y="717"/>
                  </a:lnTo>
                  <a:lnTo>
                    <a:pt x="992" y="667"/>
                  </a:lnTo>
                  <a:lnTo>
                    <a:pt x="992" y="651"/>
                  </a:lnTo>
                  <a:lnTo>
                    <a:pt x="944" y="651"/>
                  </a:lnTo>
                  <a:lnTo>
                    <a:pt x="944" y="667"/>
                  </a:lnTo>
                  <a:lnTo>
                    <a:pt x="880" y="817"/>
                  </a:lnTo>
                  <a:lnTo>
                    <a:pt x="800" y="901"/>
                  </a:lnTo>
                  <a:lnTo>
                    <a:pt x="720" y="951"/>
                  </a:lnTo>
                  <a:lnTo>
                    <a:pt x="656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40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7" name="Freeform 151"/>
            <p:cNvSpPr>
              <a:spLocks/>
            </p:cNvSpPr>
            <p:nvPr/>
          </p:nvSpPr>
          <p:spPr bwMode="auto">
            <a:xfrm>
              <a:off x="10202" y="3075"/>
              <a:ext cx="1423" cy="1485"/>
            </a:xfrm>
            <a:custGeom>
              <a:avLst/>
              <a:gdLst/>
              <a:ahLst/>
              <a:cxnLst>
                <a:cxn ang="0">
                  <a:pos x="752" y="784"/>
                </a:cxn>
                <a:cxn ang="0">
                  <a:pos x="1407" y="784"/>
                </a:cxn>
                <a:cxn ang="0">
                  <a:pos x="1423" y="767"/>
                </a:cxn>
                <a:cxn ang="0">
                  <a:pos x="1423" y="734"/>
                </a:cxn>
                <a:cxn ang="0">
                  <a:pos x="1391" y="701"/>
                </a:cxn>
                <a:cxn ang="0">
                  <a:pos x="752" y="701"/>
                </a:cxn>
                <a:cxn ang="0">
                  <a:pos x="752" y="34"/>
                </a:cxn>
                <a:cxn ang="0">
                  <a:pos x="720" y="0"/>
                </a:cxn>
                <a:cxn ang="0">
                  <a:pos x="688" y="17"/>
                </a:cxn>
                <a:cxn ang="0">
                  <a:pos x="672" y="34"/>
                </a:cxn>
                <a:cxn ang="0">
                  <a:pos x="672" y="701"/>
                </a:cxn>
                <a:cxn ang="0">
                  <a:pos x="32" y="701"/>
                </a:cxn>
                <a:cxn ang="0">
                  <a:pos x="16" y="717"/>
                </a:cxn>
                <a:cxn ang="0">
                  <a:pos x="0" y="751"/>
                </a:cxn>
                <a:cxn ang="0">
                  <a:pos x="32" y="784"/>
                </a:cxn>
                <a:cxn ang="0">
                  <a:pos x="672" y="784"/>
                </a:cxn>
                <a:cxn ang="0">
                  <a:pos x="672" y="1468"/>
                </a:cxn>
                <a:cxn ang="0">
                  <a:pos x="688" y="1485"/>
                </a:cxn>
                <a:cxn ang="0">
                  <a:pos x="736" y="1485"/>
                </a:cxn>
                <a:cxn ang="0">
                  <a:pos x="752" y="1468"/>
                </a:cxn>
                <a:cxn ang="0">
                  <a:pos x="752" y="1418"/>
                </a:cxn>
                <a:cxn ang="0">
                  <a:pos x="752" y="784"/>
                </a:cxn>
              </a:cxnLst>
              <a:rect l="0" t="0" r="r" b="b"/>
              <a:pathLst>
                <a:path w="1423" h="1485">
                  <a:moveTo>
                    <a:pt x="752" y="784"/>
                  </a:moveTo>
                  <a:lnTo>
                    <a:pt x="1407" y="784"/>
                  </a:lnTo>
                  <a:lnTo>
                    <a:pt x="1423" y="767"/>
                  </a:lnTo>
                  <a:lnTo>
                    <a:pt x="1423" y="734"/>
                  </a:lnTo>
                  <a:lnTo>
                    <a:pt x="1391" y="701"/>
                  </a:lnTo>
                  <a:lnTo>
                    <a:pt x="752" y="701"/>
                  </a:lnTo>
                  <a:lnTo>
                    <a:pt x="752" y="34"/>
                  </a:lnTo>
                  <a:lnTo>
                    <a:pt x="720" y="0"/>
                  </a:lnTo>
                  <a:lnTo>
                    <a:pt x="688" y="17"/>
                  </a:lnTo>
                  <a:lnTo>
                    <a:pt x="672" y="34"/>
                  </a:lnTo>
                  <a:lnTo>
                    <a:pt x="672" y="701"/>
                  </a:lnTo>
                  <a:lnTo>
                    <a:pt x="32" y="701"/>
                  </a:lnTo>
                  <a:lnTo>
                    <a:pt x="16" y="717"/>
                  </a:lnTo>
                  <a:lnTo>
                    <a:pt x="0" y="751"/>
                  </a:lnTo>
                  <a:lnTo>
                    <a:pt x="32" y="784"/>
                  </a:lnTo>
                  <a:lnTo>
                    <a:pt x="672" y="784"/>
                  </a:lnTo>
                  <a:lnTo>
                    <a:pt x="672" y="1468"/>
                  </a:lnTo>
                  <a:lnTo>
                    <a:pt x="688" y="1485"/>
                  </a:lnTo>
                  <a:lnTo>
                    <a:pt x="736" y="1485"/>
                  </a:lnTo>
                  <a:lnTo>
                    <a:pt x="752" y="1468"/>
                  </a:lnTo>
                  <a:lnTo>
                    <a:pt x="752" y="1418"/>
                  </a:lnTo>
                  <a:lnTo>
                    <a:pt x="752" y="7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8" name="Freeform 152"/>
            <p:cNvSpPr>
              <a:spLocks noEditPoints="1"/>
            </p:cNvSpPr>
            <p:nvPr/>
          </p:nvSpPr>
          <p:spPr bwMode="auto">
            <a:xfrm>
              <a:off x="12281" y="2875"/>
              <a:ext cx="943" cy="1501"/>
            </a:xfrm>
            <a:custGeom>
              <a:avLst/>
              <a:gdLst/>
              <a:ahLst/>
              <a:cxnLst>
                <a:cxn ang="0">
                  <a:pos x="0" y="1134"/>
                </a:cxn>
                <a:cxn ang="0">
                  <a:pos x="559" y="1134"/>
                </a:cxn>
                <a:cxn ang="0">
                  <a:pos x="559" y="1384"/>
                </a:cxn>
                <a:cxn ang="0">
                  <a:pos x="543" y="1418"/>
                </a:cxn>
                <a:cxn ang="0">
                  <a:pos x="511" y="1418"/>
                </a:cxn>
                <a:cxn ang="0">
                  <a:pos x="463" y="1434"/>
                </a:cxn>
                <a:cxn ang="0">
                  <a:pos x="352" y="1434"/>
                </a:cxn>
                <a:cxn ang="0">
                  <a:pos x="352" y="1501"/>
                </a:cxn>
                <a:cxn ang="0">
                  <a:pos x="927" y="1501"/>
                </a:cxn>
                <a:cxn ang="0">
                  <a:pos x="927" y="1434"/>
                </a:cxn>
                <a:cxn ang="0">
                  <a:pos x="815" y="1434"/>
                </a:cxn>
                <a:cxn ang="0">
                  <a:pos x="767" y="1418"/>
                </a:cxn>
                <a:cxn ang="0">
                  <a:pos x="751" y="1418"/>
                </a:cxn>
                <a:cxn ang="0">
                  <a:pos x="735" y="1384"/>
                </a:cxn>
                <a:cxn ang="0">
                  <a:pos x="719" y="1368"/>
                </a:cxn>
                <a:cxn ang="0">
                  <a:pos x="719" y="1134"/>
                </a:cxn>
                <a:cxn ang="0">
                  <a:pos x="943" y="1134"/>
                </a:cxn>
                <a:cxn ang="0">
                  <a:pos x="943" y="1067"/>
                </a:cxn>
                <a:cxn ang="0">
                  <a:pos x="719" y="1067"/>
                </a:cxn>
                <a:cxn ang="0">
                  <a:pos x="719" y="0"/>
                </a:cxn>
                <a:cxn ang="0">
                  <a:pos x="655" y="0"/>
                </a:cxn>
                <a:cxn ang="0">
                  <a:pos x="655" y="17"/>
                </a:cxn>
                <a:cxn ang="0">
                  <a:pos x="0" y="1067"/>
                </a:cxn>
                <a:cxn ang="0">
                  <a:pos x="0" y="1134"/>
                </a:cxn>
                <a:cxn ang="0">
                  <a:pos x="575" y="1067"/>
                </a:cxn>
                <a:cxn ang="0">
                  <a:pos x="48" y="1067"/>
                </a:cxn>
                <a:cxn ang="0">
                  <a:pos x="575" y="234"/>
                </a:cxn>
                <a:cxn ang="0">
                  <a:pos x="575" y="1067"/>
                </a:cxn>
              </a:cxnLst>
              <a:rect l="0" t="0" r="r" b="b"/>
              <a:pathLst>
                <a:path w="943" h="1501">
                  <a:moveTo>
                    <a:pt x="0" y="1134"/>
                  </a:moveTo>
                  <a:lnTo>
                    <a:pt x="559" y="1134"/>
                  </a:lnTo>
                  <a:lnTo>
                    <a:pt x="559" y="1384"/>
                  </a:lnTo>
                  <a:lnTo>
                    <a:pt x="543" y="1418"/>
                  </a:lnTo>
                  <a:lnTo>
                    <a:pt x="511" y="1418"/>
                  </a:lnTo>
                  <a:lnTo>
                    <a:pt x="463" y="1434"/>
                  </a:lnTo>
                  <a:lnTo>
                    <a:pt x="352" y="1434"/>
                  </a:lnTo>
                  <a:lnTo>
                    <a:pt x="352" y="1501"/>
                  </a:lnTo>
                  <a:lnTo>
                    <a:pt x="927" y="1501"/>
                  </a:lnTo>
                  <a:lnTo>
                    <a:pt x="927" y="1434"/>
                  </a:lnTo>
                  <a:lnTo>
                    <a:pt x="815" y="1434"/>
                  </a:lnTo>
                  <a:lnTo>
                    <a:pt x="767" y="1418"/>
                  </a:lnTo>
                  <a:lnTo>
                    <a:pt x="751" y="1418"/>
                  </a:lnTo>
                  <a:lnTo>
                    <a:pt x="735" y="1384"/>
                  </a:lnTo>
                  <a:lnTo>
                    <a:pt x="719" y="1368"/>
                  </a:lnTo>
                  <a:lnTo>
                    <a:pt x="719" y="1134"/>
                  </a:lnTo>
                  <a:lnTo>
                    <a:pt x="943" y="1134"/>
                  </a:lnTo>
                  <a:lnTo>
                    <a:pt x="943" y="1067"/>
                  </a:lnTo>
                  <a:lnTo>
                    <a:pt x="719" y="1067"/>
                  </a:lnTo>
                  <a:lnTo>
                    <a:pt x="719" y="0"/>
                  </a:lnTo>
                  <a:lnTo>
                    <a:pt x="655" y="0"/>
                  </a:lnTo>
                  <a:lnTo>
                    <a:pt x="655" y="17"/>
                  </a:lnTo>
                  <a:lnTo>
                    <a:pt x="0" y="1067"/>
                  </a:lnTo>
                  <a:lnTo>
                    <a:pt x="0" y="1134"/>
                  </a:lnTo>
                  <a:close/>
                  <a:moveTo>
                    <a:pt x="575" y="1067"/>
                  </a:moveTo>
                  <a:lnTo>
                    <a:pt x="48" y="1067"/>
                  </a:lnTo>
                  <a:lnTo>
                    <a:pt x="575" y="234"/>
                  </a:lnTo>
                  <a:lnTo>
                    <a:pt x="575" y="10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29" name="Freeform 153"/>
            <p:cNvSpPr>
              <a:spLocks/>
            </p:cNvSpPr>
            <p:nvPr/>
          </p:nvSpPr>
          <p:spPr bwMode="auto">
            <a:xfrm>
              <a:off x="13352" y="3392"/>
              <a:ext cx="1055" cy="1001"/>
            </a:xfrm>
            <a:custGeom>
              <a:avLst/>
              <a:gdLst/>
              <a:ahLst/>
              <a:cxnLst>
                <a:cxn ang="0">
                  <a:pos x="656" y="284"/>
                </a:cxn>
                <a:cxn ang="0">
                  <a:pos x="672" y="200"/>
                </a:cxn>
                <a:cxn ang="0">
                  <a:pos x="736" y="117"/>
                </a:cxn>
                <a:cxn ang="0">
                  <a:pos x="800" y="67"/>
                </a:cxn>
                <a:cxn ang="0">
                  <a:pos x="880" y="50"/>
                </a:cxn>
                <a:cxn ang="0">
                  <a:pos x="959" y="83"/>
                </a:cxn>
                <a:cxn ang="0">
                  <a:pos x="864" y="167"/>
                </a:cxn>
                <a:cxn ang="0">
                  <a:pos x="880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4" y="0"/>
                </a:cxn>
                <a:cxn ang="0">
                  <a:pos x="752" y="33"/>
                </a:cxn>
                <a:cxn ang="0">
                  <a:pos x="672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8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80" y="817"/>
                </a:cxn>
                <a:cxn ang="0">
                  <a:pos x="720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5" h="1001">
                  <a:moveTo>
                    <a:pt x="640" y="317"/>
                  </a:moveTo>
                  <a:lnTo>
                    <a:pt x="656" y="284"/>
                  </a:lnTo>
                  <a:lnTo>
                    <a:pt x="656" y="234"/>
                  </a:lnTo>
                  <a:lnTo>
                    <a:pt x="672" y="200"/>
                  </a:lnTo>
                  <a:lnTo>
                    <a:pt x="704" y="167"/>
                  </a:lnTo>
                  <a:lnTo>
                    <a:pt x="736" y="117"/>
                  </a:lnTo>
                  <a:lnTo>
                    <a:pt x="768" y="83"/>
                  </a:lnTo>
                  <a:lnTo>
                    <a:pt x="800" y="67"/>
                  </a:lnTo>
                  <a:lnTo>
                    <a:pt x="864" y="50"/>
                  </a:lnTo>
                  <a:lnTo>
                    <a:pt x="880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6" y="117"/>
                  </a:lnTo>
                  <a:lnTo>
                    <a:pt x="864" y="167"/>
                  </a:lnTo>
                  <a:lnTo>
                    <a:pt x="864" y="234"/>
                  </a:lnTo>
                  <a:lnTo>
                    <a:pt x="880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6" y="0"/>
                  </a:lnTo>
                  <a:lnTo>
                    <a:pt x="864" y="0"/>
                  </a:lnTo>
                  <a:lnTo>
                    <a:pt x="800" y="17"/>
                  </a:lnTo>
                  <a:lnTo>
                    <a:pt x="752" y="33"/>
                  </a:lnTo>
                  <a:lnTo>
                    <a:pt x="720" y="67"/>
                  </a:lnTo>
                  <a:lnTo>
                    <a:pt x="672" y="100"/>
                  </a:lnTo>
                  <a:lnTo>
                    <a:pt x="640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6" y="1001"/>
                  </a:lnTo>
                  <a:lnTo>
                    <a:pt x="768" y="967"/>
                  </a:lnTo>
                  <a:lnTo>
                    <a:pt x="864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80" y="817"/>
                  </a:lnTo>
                  <a:lnTo>
                    <a:pt x="800" y="901"/>
                  </a:lnTo>
                  <a:lnTo>
                    <a:pt x="720" y="951"/>
                  </a:lnTo>
                  <a:lnTo>
                    <a:pt x="656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40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0" name="Freeform 154"/>
            <p:cNvSpPr>
              <a:spLocks/>
            </p:cNvSpPr>
            <p:nvPr/>
          </p:nvSpPr>
          <p:spPr bwMode="auto">
            <a:xfrm>
              <a:off x="14567" y="2391"/>
              <a:ext cx="656" cy="1034"/>
            </a:xfrm>
            <a:custGeom>
              <a:avLst/>
              <a:gdLst/>
              <a:ahLst/>
              <a:cxnLst>
                <a:cxn ang="0">
                  <a:pos x="656" y="751"/>
                </a:cxn>
                <a:cxn ang="0">
                  <a:pos x="608" y="751"/>
                </a:cxn>
                <a:cxn ang="0">
                  <a:pos x="608" y="784"/>
                </a:cxn>
                <a:cxn ang="0">
                  <a:pos x="592" y="834"/>
                </a:cxn>
                <a:cxn ang="0">
                  <a:pos x="560" y="901"/>
                </a:cxn>
                <a:cxn ang="0">
                  <a:pos x="144" y="901"/>
                </a:cxn>
                <a:cxn ang="0">
                  <a:pos x="240" y="818"/>
                </a:cxn>
                <a:cxn ang="0">
                  <a:pos x="320" y="751"/>
                </a:cxn>
                <a:cxn ang="0">
                  <a:pos x="384" y="701"/>
                </a:cxn>
                <a:cxn ang="0">
                  <a:pos x="448" y="634"/>
                </a:cxn>
                <a:cxn ang="0">
                  <a:pos x="544" y="551"/>
                </a:cxn>
                <a:cxn ang="0">
                  <a:pos x="624" y="434"/>
                </a:cxn>
                <a:cxn ang="0">
                  <a:pos x="656" y="301"/>
                </a:cxn>
                <a:cxn ang="0">
                  <a:pos x="624" y="184"/>
                </a:cxn>
                <a:cxn ang="0">
                  <a:pos x="560" y="84"/>
                </a:cxn>
                <a:cxn ang="0">
                  <a:pos x="448" y="17"/>
                </a:cxn>
                <a:cxn ang="0">
                  <a:pos x="304" y="0"/>
                </a:cxn>
                <a:cxn ang="0">
                  <a:pos x="144" y="50"/>
                </a:cxn>
                <a:cxn ang="0">
                  <a:pos x="32" y="151"/>
                </a:cxn>
                <a:cxn ang="0">
                  <a:pos x="0" y="284"/>
                </a:cxn>
                <a:cxn ang="0">
                  <a:pos x="0" y="317"/>
                </a:cxn>
                <a:cxn ang="0">
                  <a:pos x="16" y="351"/>
                </a:cxn>
                <a:cxn ang="0">
                  <a:pos x="48" y="367"/>
                </a:cxn>
                <a:cxn ang="0">
                  <a:pos x="112" y="367"/>
                </a:cxn>
                <a:cxn ang="0">
                  <a:pos x="128" y="351"/>
                </a:cxn>
                <a:cxn ang="0">
                  <a:pos x="160" y="284"/>
                </a:cxn>
                <a:cxn ang="0">
                  <a:pos x="160" y="267"/>
                </a:cxn>
                <a:cxn ang="0">
                  <a:pos x="144" y="251"/>
                </a:cxn>
                <a:cxn ang="0">
                  <a:pos x="128" y="217"/>
                </a:cxn>
                <a:cxn ang="0">
                  <a:pos x="112" y="217"/>
                </a:cxn>
                <a:cxn ang="0">
                  <a:pos x="64" y="201"/>
                </a:cxn>
                <a:cxn ang="0">
                  <a:pos x="96" y="151"/>
                </a:cxn>
                <a:cxn ang="0">
                  <a:pos x="144" y="101"/>
                </a:cxn>
                <a:cxn ang="0">
                  <a:pos x="288" y="50"/>
                </a:cxn>
                <a:cxn ang="0">
                  <a:pos x="352" y="67"/>
                </a:cxn>
                <a:cxn ang="0">
                  <a:pos x="416" y="101"/>
                </a:cxn>
                <a:cxn ang="0">
                  <a:pos x="448" y="134"/>
                </a:cxn>
                <a:cxn ang="0">
                  <a:pos x="480" y="184"/>
                </a:cxn>
                <a:cxn ang="0">
                  <a:pos x="512" y="251"/>
                </a:cxn>
                <a:cxn ang="0">
                  <a:pos x="512" y="301"/>
                </a:cxn>
                <a:cxn ang="0">
                  <a:pos x="480" y="434"/>
                </a:cxn>
                <a:cxn ang="0">
                  <a:pos x="432" y="534"/>
                </a:cxn>
                <a:cxn ang="0">
                  <a:pos x="0" y="984"/>
                </a:cxn>
                <a:cxn ang="0">
                  <a:pos x="0" y="1034"/>
                </a:cxn>
                <a:cxn ang="0">
                  <a:pos x="608" y="1034"/>
                </a:cxn>
                <a:cxn ang="0">
                  <a:pos x="656" y="751"/>
                </a:cxn>
              </a:cxnLst>
              <a:rect l="0" t="0" r="r" b="b"/>
              <a:pathLst>
                <a:path w="656" h="1034">
                  <a:moveTo>
                    <a:pt x="656" y="751"/>
                  </a:moveTo>
                  <a:lnTo>
                    <a:pt x="608" y="751"/>
                  </a:lnTo>
                  <a:lnTo>
                    <a:pt x="608" y="784"/>
                  </a:lnTo>
                  <a:lnTo>
                    <a:pt x="592" y="834"/>
                  </a:lnTo>
                  <a:lnTo>
                    <a:pt x="560" y="901"/>
                  </a:lnTo>
                  <a:lnTo>
                    <a:pt x="144" y="901"/>
                  </a:lnTo>
                  <a:lnTo>
                    <a:pt x="240" y="818"/>
                  </a:lnTo>
                  <a:lnTo>
                    <a:pt x="320" y="751"/>
                  </a:lnTo>
                  <a:lnTo>
                    <a:pt x="384" y="701"/>
                  </a:lnTo>
                  <a:lnTo>
                    <a:pt x="448" y="634"/>
                  </a:lnTo>
                  <a:lnTo>
                    <a:pt x="544" y="551"/>
                  </a:lnTo>
                  <a:lnTo>
                    <a:pt x="624" y="434"/>
                  </a:lnTo>
                  <a:lnTo>
                    <a:pt x="656" y="301"/>
                  </a:lnTo>
                  <a:lnTo>
                    <a:pt x="624" y="184"/>
                  </a:lnTo>
                  <a:lnTo>
                    <a:pt x="560" y="84"/>
                  </a:lnTo>
                  <a:lnTo>
                    <a:pt x="448" y="17"/>
                  </a:lnTo>
                  <a:lnTo>
                    <a:pt x="304" y="0"/>
                  </a:lnTo>
                  <a:lnTo>
                    <a:pt x="144" y="50"/>
                  </a:lnTo>
                  <a:lnTo>
                    <a:pt x="32" y="151"/>
                  </a:lnTo>
                  <a:lnTo>
                    <a:pt x="0" y="284"/>
                  </a:lnTo>
                  <a:lnTo>
                    <a:pt x="0" y="317"/>
                  </a:lnTo>
                  <a:lnTo>
                    <a:pt x="16" y="351"/>
                  </a:lnTo>
                  <a:lnTo>
                    <a:pt x="48" y="367"/>
                  </a:lnTo>
                  <a:lnTo>
                    <a:pt x="112" y="367"/>
                  </a:lnTo>
                  <a:lnTo>
                    <a:pt x="128" y="351"/>
                  </a:lnTo>
                  <a:lnTo>
                    <a:pt x="160" y="284"/>
                  </a:lnTo>
                  <a:lnTo>
                    <a:pt x="160" y="267"/>
                  </a:lnTo>
                  <a:lnTo>
                    <a:pt x="144" y="251"/>
                  </a:lnTo>
                  <a:lnTo>
                    <a:pt x="128" y="217"/>
                  </a:lnTo>
                  <a:lnTo>
                    <a:pt x="112" y="217"/>
                  </a:lnTo>
                  <a:lnTo>
                    <a:pt x="64" y="201"/>
                  </a:lnTo>
                  <a:lnTo>
                    <a:pt x="96" y="151"/>
                  </a:lnTo>
                  <a:lnTo>
                    <a:pt x="144" y="101"/>
                  </a:lnTo>
                  <a:lnTo>
                    <a:pt x="288" y="50"/>
                  </a:lnTo>
                  <a:lnTo>
                    <a:pt x="352" y="67"/>
                  </a:lnTo>
                  <a:lnTo>
                    <a:pt x="416" y="101"/>
                  </a:lnTo>
                  <a:lnTo>
                    <a:pt x="448" y="134"/>
                  </a:lnTo>
                  <a:lnTo>
                    <a:pt x="480" y="184"/>
                  </a:lnTo>
                  <a:lnTo>
                    <a:pt x="512" y="251"/>
                  </a:lnTo>
                  <a:lnTo>
                    <a:pt x="512" y="301"/>
                  </a:lnTo>
                  <a:lnTo>
                    <a:pt x="480" y="434"/>
                  </a:lnTo>
                  <a:lnTo>
                    <a:pt x="432" y="534"/>
                  </a:lnTo>
                  <a:lnTo>
                    <a:pt x="0" y="984"/>
                  </a:lnTo>
                  <a:lnTo>
                    <a:pt x="0" y="1034"/>
                  </a:lnTo>
                  <a:lnTo>
                    <a:pt x="608" y="1034"/>
                  </a:lnTo>
                  <a:lnTo>
                    <a:pt x="656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1" name="Freeform 155"/>
            <p:cNvSpPr>
              <a:spLocks/>
            </p:cNvSpPr>
            <p:nvPr/>
          </p:nvSpPr>
          <p:spPr bwMode="auto">
            <a:xfrm>
              <a:off x="15990" y="3075"/>
              <a:ext cx="1423" cy="1485"/>
            </a:xfrm>
            <a:custGeom>
              <a:avLst/>
              <a:gdLst/>
              <a:ahLst/>
              <a:cxnLst>
                <a:cxn ang="0">
                  <a:pos x="752" y="784"/>
                </a:cxn>
                <a:cxn ang="0">
                  <a:pos x="1408" y="784"/>
                </a:cxn>
                <a:cxn ang="0">
                  <a:pos x="1423" y="767"/>
                </a:cxn>
                <a:cxn ang="0">
                  <a:pos x="1423" y="734"/>
                </a:cxn>
                <a:cxn ang="0">
                  <a:pos x="1392" y="701"/>
                </a:cxn>
                <a:cxn ang="0">
                  <a:pos x="752" y="701"/>
                </a:cxn>
                <a:cxn ang="0">
                  <a:pos x="752" y="34"/>
                </a:cxn>
                <a:cxn ang="0">
                  <a:pos x="720" y="0"/>
                </a:cxn>
                <a:cxn ang="0">
                  <a:pos x="688" y="17"/>
                </a:cxn>
                <a:cxn ang="0">
                  <a:pos x="672" y="34"/>
                </a:cxn>
                <a:cxn ang="0">
                  <a:pos x="672" y="701"/>
                </a:cxn>
                <a:cxn ang="0">
                  <a:pos x="32" y="701"/>
                </a:cxn>
                <a:cxn ang="0">
                  <a:pos x="16" y="717"/>
                </a:cxn>
                <a:cxn ang="0">
                  <a:pos x="0" y="751"/>
                </a:cxn>
                <a:cxn ang="0">
                  <a:pos x="32" y="784"/>
                </a:cxn>
                <a:cxn ang="0">
                  <a:pos x="672" y="784"/>
                </a:cxn>
                <a:cxn ang="0">
                  <a:pos x="672" y="1468"/>
                </a:cxn>
                <a:cxn ang="0">
                  <a:pos x="688" y="1485"/>
                </a:cxn>
                <a:cxn ang="0">
                  <a:pos x="736" y="1485"/>
                </a:cxn>
                <a:cxn ang="0">
                  <a:pos x="752" y="1468"/>
                </a:cxn>
                <a:cxn ang="0">
                  <a:pos x="752" y="1418"/>
                </a:cxn>
                <a:cxn ang="0">
                  <a:pos x="752" y="784"/>
                </a:cxn>
              </a:cxnLst>
              <a:rect l="0" t="0" r="r" b="b"/>
              <a:pathLst>
                <a:path w="1423" h="1485">
                  <a:moveTo>
                    <a:pt x="752" y="784"/>
                  </a:moveTo>
                  <a:lnTo>
                    <a:pt x="1408" y="784"/>
                  </a:lnTo>
                  <a:lnTo>
                    <a:pt x="1423" y="767"/>
                  </a:lnTo>
                  <a:lnTo>
                    <a:pt x="1423" y="734"/>
                  </a:lnTo>
                  <a:lnTo>
                    <a:pt x="1392" y="701"/>
                  </a:lnTo>
                  <a:lnTo>
                    <a:pt x="752" y="701"/>
                  </a:lnTo>
                  <a:lnTo>
                    <a:pt x="752" y="34"/>
                  </a:lnTo>
                  <a:lnTo>
                    <a:pt x="720" y="0"/>
                  </a:lnTo>
                  <a:lnTo>
                    <a:pt x="688" y="17"/>
                  </a:lnTo>
                  <a:lnTo>
                    <a:pt x="672" y="34"/>
                  </a:lnTo>
                  <a:lnTo>
                    <a:pt x="672" y="701"/>
                  </a:lnTo>
                  <a:lnTo>
                    <a:pt x="32" y="701"/>
                  </a:lnTo>
                  <a:lnTo>
                    <a:pt x="16" y="717"/>
                  </a:lnTo>
                  <a:lnTo>
                    <a:pt x="0" y="751"/>
                  </a:lnTo>
                  <a:lnTo>
                    <a:pt x="32" y="784"/>
                  </a:lnTo>
                  <a:lnTo>
                    <a:pt x="672" y="784"/>
                  </a:lnTo>
                  <a:lnTo>
                    <a:pt x="672" y="1468"/>
                  </a:lnTo>
                  <a:lnTo>
                    <a:pt x="688" y="1485"/>
                  </a:lnTo>
                  <a:lnTo>
                    <a:pt x="736" y="1485"/>
                  </a:lnTo>
                  <a:lnTo>
                    <a:pt x="752" y="1468"/>
                  </a:lnTo>
                  <a:lnTo>
                    <a:pt x="752" y="1418"/>
                  </a:lnTo>
                  <a:lnTo>
                    <a:pt x="752" y="7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2" name="Freeform 156"/>
            <p:cNvSpPr>
              <a:spLocks/>
            </p:cNvSpPr>
            <p:nvPr/>
          </p:nvSpPr>
          <p:spPr bwMode="auto">
            <a:xfrm>
              <a:off x="18117" y="2892"/>
              <a:ext cx="848" cy="1534"/>
            </a:xfrm>
            <a:custGeom>
              <a:avLst/>
              <a:gdLst/>
              <a:ahLst/>
              <a:cxnLst>
                <a:cxn ang="0">
                  <a:pos x="816" y="850"/>
                </a:cxn>
                <a:cxn ang="0">
                  <a:pos x="592" y="583"/>
                </a:cxn>
                <a:cxn ang="0">
                  <a:pos x="288" y="583"/>
                </a:cxn>
                <a:cxn ang="0">
                  <a:pos x="176" y="233"/>
                </a:cxn>
                <a:cxn ang="0">
                  <a:pos x="288" y="250"/>
                </a:cxn>
                <a:cxn ang="0">
                  <a:pos x="528" y="233"/>
                </a:cxn>
                <a:cxn ang="0">
                  <a:pos x="736" y="83"/>
                </a:cxn>
                <a:cxn ang="0">
                  <a:pos x="736" y="0"/>
                </a:cxn>
                <a:cxn ang="0">
                  <a:pos x="656" y="33"/>
                </a:cxn>
                <a:cxn ang="0">
                  <a:pos x="432" y="83"/>
                </a:cxn>
                <a:cxn ang="0">
                  <a:pos x="144" y="16"/>
                </a:cxn>
                <a:cxn ang="0">
                  <a:pos x="128" y="0"/>
                </a:cxn>
                <a:cxn ang="0">
                  <a:pos x="112" y="33"/>
                </a:cxn>
                <a:cxn ang="0">
                  <a:pos x="96" y="750"/>
                </a:cxn>
                <a:cxn ang="0">
                  <a:pos x="240" y="667"/>
                </a:cxn>
                <a:cxn ang="0">
                  <a:pos x="432" y="600"/>
                </a:cxn>
                <a:cxn ang="0">
                  <a:pos x="528" y="634"/>
                </a:cxn>
                <a:cxn ang="0">
                  <a:pos x="592" y="684"/>
                </a:cxn>
                <a:cxn ang="0">
                  <a:pos x="624" y="734"/>
                </a:cxn>
                <a:cxn ang="0">
                  <a:pos x="656" y="1117"/>
                </a:cxn>
                <a:cxn ang="0">
                  <a:pos x="608" y="1334"/>
                </a:cxn>
                <a:cxn ang="0">
                  <a:pos x="448" y="1467"/>
                </a:cxn>
                <a:cxn ang="0">
                  <a:pos x="224" y="1434"/>
                </a:cxn>
                <a:cxn ang="0">
                  <a:pos x="64" y="1217"/>
                </a:cxn>
                <a:cxn ang="0">
                  <a:pos x="96" y="1234"/>
                </a:cxn>
                <a:cxn ang="0">
                  <a:pos x="176" y="1201"/>
                </a:cxn>
                <a:cxn ang="0">
                  <a:pos x="208" y="1117"/>
                </a:cxn>
                <a:cxn ang="0">
                  <a:pos x="192" y="1050"/>
                </a:cxn>
                <a:cxn ang="0">
                  <a:pos x="144" y="1017"/>
                </a:cxn>
                <a:cxn ang="0">
                  <a:pos x="32" y="1034"/>
                </a:cxn>
                <a:cxn ang="0">
                  <a:pos x="0" y="1084"/>
                </a:cxn>
                <a:cxn ang="0">
                  <a:pos x="16" y="1267"/>
                </a:cxn>
                <a:cxn ang="0">
                  <a:pos x="224" y="1501"/>
                </a:cxn>
                <a:cxn ang="0">
                  <a:pos x="560" y="1501"/>
                </a:cxn>
                <a:cxn ang="0">
                  <a:pos x="800" y="1234"/>
                </a:cxn>
              </a:cxnLst>
              <a:rect l="0" t="0" r="r" b="b"/>
              <a:pathLst>
                <a:path w="848" h="1534">
                  <a:moveTo>
                    <a:pt x="848" y="1034"/>
                  </a:moveTo>
                  <a:lnTo>
                    <a:pt x="816" y="850"/>
                  </a:lnTo>
                  <a:lnTo>
                    <a:pt x="736" y="700"/>
                  </a:lnTo>
                  <a:lnTo>
                    <a:pt x="592" y="583"/>
                  </a:lnTo>
                  <a:lnTo>
                    <a:pt x="432" y="550"/>
                  </a:lnTo>
                  <a:lnTo>
                    <a:pt x="288" y="583"/>
                  </a:lnTo>
                  <a:lnTo>
                    <a:pt x="176" y="667"/>
                  </a:lnTo>
                  <a:lnTo>
                    <a:pt x="176" y="233"/>
                  </a:lnTo>
                  <a:lnTo>
                    <a:pt x="224" y="250"/>
                  </a:lnTo>
                  <a:lnTo>
                    <a:pt x="288" y="250"/>
                  </a:lnTo>
                  <a:lnTo>
                    <a:pt x="352" y="267"/>
                  </a:lnTo>
                  <a:lnTo>
                    <a:pt x="528" y="233"/>
                  </a:lnTo>
                  <a:lnTo>
                    <a:pt x="656" y="150"/>
                  </a:lnTo>
                  <a:lnTo>
                    <a:pt x="736" y="83"/>
                  </a:lnTo>
                  <a:lnTo>
                    <a:pt x="768" y="33"/>
                  </a:lnTo>
                  <a:lnTo>
                    <a:pt x="736" y="0"/>
                  </a:lnTo>
                  <a:lnTo>
                    <a:pt x="720" y="16"/>
                  </a:lnTo>
                  <a:lnTo>
                    <a:pt x="656" y="33"/>
                  </a:lnTo>
                  <a:lnTo>
                    <a:pt x="560" y="66"/>
                  </a:lnTo>
                  <a:lnTo>
                    <a:pt x="432" y="83"/>
                  </a:lnTo>
                  <a:lnTo>
                    <a:pt x="304" y="66"/>
                  </a:lnTo>
                  <a:lnTo>
                    <a:pt x="144" y="16"/>
                  </a:lnTo>
                  <a:lnTo>
                    <a:pt x="128" y="16"/>
                  </a:lnTo>
                  <a:lnTo>
                    <a:pt x="128" y="0"/>
                  </a:lnTo>
                  <a:lnTo>
                    <a:pt x="112" y="16"/>
                  </a:lnTo>
                  <a:lnTo>
                    <a:pt x="112" y="33"/>
                  </a:lnTo>
                  <a:lnTo>
                    <a:pt x="96" y="66"/>
                  </a:lnTo>
                  <a:lnTo>
                    <a:pt x="96" y="750"/>
                  </a:lnTo>
                  <a:lnTo>
                    <a:pt x="128" y="784"/>
                  </a:lnTo>
                  <a:lnTo>
                    <a:pt x="240" y="667"/>
                  </a:lnTo>
                  <a:lnTo>
                    <a:pt x="320" y="617"/>
                  </a:lnTo>
                  <a:lnTo>
                    <a:pt x="432" y="600"/>
                  </a:lnTo>
                  <a:lnTo>
                    <a:pt x="480" y="600"/>
                  </a:lnTo>
                  <a:lnTo>
                    <a:pt x="528" y="634"/>
                  </a:lnTo>
                  <a:lnTo>
                    <a:pt x="560" y="650"/>
                  </a:lnTo>
                  <a:lnTo>
                    <a:pt x="592" y="684"/>
                  </a:lnTo>
                  <a:lnTo>
                    <a:pt x="608" y="717"/>
                  </a:lnTo>
                  <a:lnTo>
                    <a:pt x="624" y="734"/>
                  </a:lnTo>
                  <a:lnTo>
                    <a:pt x="656" y="867"/>
                  </a:lnTo>
                  <a:lnTo>
                    <a:pt x="656" y="1117"/>
                  </a:lnTo>
                  <a:lnTo>
                    <a:pt x="640" y="1217"/>
                  </a:lnTo>
                  <a:lnTo>
                    <a:pt x="608" y="1334"/>
                  </a:lnTo>
                  <a:lnTo>
                    <a:pt x="512" y="1434"/>
                  </a:lnTo>
                  <a:lnTo>
                    <a:pt x="448" y="1467"/>
                  </a:lnTo>
                  <a:lnTo>
                    <a:pt x="368" y="1467"/>
                  </a:lnTo>
                  <a:lnTo>
                    <a:pt x="224" y="1434"/>
                  </a:lnTo>
                  <a:lnTo>
                    <a:pt x="128" y="1351"/>
                  </a:lnTo>
                  <a:lnTo>
                    <a:pt x="64" y="1217"/>
                  </a:lnTo>
                  <a:lnTo>
                    <a:pt x="80" y="1217"/>
                  </a:lnTo>
                  <a:lnTo>
                    <a:pt x="96" y="1234"/>
                  </a:lnTo>
                  <a:lnTo>
                    <a:pt x="144" y="1217"/>
                  </a:lnTo>
                  <a:lnTo>
                    <a:pt x="176" y="1201"/>
                  </a:lnTo>
                  <a:lnTo>
                    <a:pt x="192" y="1151"/>
                  </a:lnTo>
                  <a:lnTo>
                    <a:pt x="208" y="1117"/>
                  </a:lnTo>
                  <a:lnTo>
                    <a:pt x="208" y="1084"/>
                  </a:lnTo>
                  <a:lnTo>
                    <a:pt x="192" y="1050"/>
                  </a:lnTo>
                  <a:lnTo>
                    <a:pt x="160" y="1034"/>
                  </a:lnTo>
                  <a:lnTo>
                    <a:pt x="144" y="1017"/>
                  </a:lnTo>
                  <a:lnTo>
                    <a:pt x="64" y="1017"/>
                  </a:lnTo>
                  <a:lnTo>
                    <a:pt x="32" y="1034"/>
                  </a:lnTo>
                  <a:lnTo>
                    <a:pt x="16" y="1050"/>
                  </a:lnTo>
                  <a:lnTo>
                    <a:pt x="0" y="1084"/>
                  </a:lnTo>
                  <a:lnTo>
                    <a:pt x="0" y="1134"/>
                  </a:lnTo>
                  <a:lnTo>
                    <a:pt x="16" y="1267"/>
                  </a:lnTo>
                  <a:lnTo>
                    <a:pt x="96" y="1401"/>
                  </a:lnTo>
                  <a:lnTo>
                    <a:pt x="224" y="1501"/>
                  </a:lnTo>
                  <a:lnTo>
                    <a:pt x="384" y="1534"/>
                  </a:lnTo>
                  <a:lnTo>
                    <a:pt x="560" y="1501"/>
                  </a:lnTo>
                  <a:lnTo>
                    <a:pt x="704" y="1384"/>
                  </a:lnTo>
                  <a:lnTo>
                    <a:pt x="800" y="1234"/>
                  </a:lnTo>
                  <a:lnTo>
                    <a:pt x="848" y="10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3" name="Freeform 157"/>
            <p:cNvSpPr>
              <a:spLocks/>
            </p:cNvSpPr>
            <p:nvPr/>
          </p:nvSpPr>
          <p:spPr bwMode="auto">
            <a:xfrm>
              <a:off x="19140" y="3392"/>
              <a:ext cx="1056" cy="1001"/>
            </a:xfrm>
            <a:custGeom>
              <a:avLst/>
              <a:gdLst/>
              <a:ahLst/>
              <a:cxnLst>
                <a:cxn ang="0">
                  <a:pos x="656" y="284"/>
                </a:cxn>
                <a:cxn ang="0">
                  <a:pos x="672" y="200"/>
                </a:cxn>
                <a:cxn ang="0">
                  <a:pos x="736" y="117"/>
                </a:cxn>
                <a:cxn ang="0">
                  <a:pos x="800" y="67"/>
                </a:cxn>
                <a:cxn ang="0">
                  <a:pos x="880" y="50"/>
                </a:cxn>
                <a:cxn ang="0">
                  <a:pos x="960" y="83"/>
                </a:cxn>
                <a:cxn ang="0">
                  <a:pos x="864" y="167"/>
                </a:cxn>
                <a:cxn ang="0">
                  <a:pos x="880" y="250"/>
                </a:cxn>
                <a:cxn ang="0">
                  <a:pos x="976" y="284"/>
                </a:cxn>
                <a:cxn ang="0">
                  <a:pos x="1024" y="234"/>
                </a:cxn>
                <a:cxn ang="0">
                  <a:pos x="1056" y="100"/>
                </a:cxn>
                <a:cxn ang="0">
                  <a:pos x="928" y="17"/>
                </a:cxn>
                <a:cxn ang="0">
                  <a:pos x="864" y="0"/>
                </a:cxn>
                <a:cxn ang="0">
                  <a:pos x="752" y="33"/>
                </a:cxn>
                <a:cxn ang="0">
                  <a:pos x="672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8" y="967"/>
                </a:cxn>
                <a:cxn ang="0">
                  <a:pos x="928" y="817"/>
                </a:cxn>
                <a:cxn ang="0">
                  <a:pos x="992" y="667"/>
                </a:cxn>
                <a:cxn ang="0">
                  <a:pos x="944" y="651"/>
                </a:cxn>
                <a:cxn ang="0">
                  <a:pos x="880" y="817"/>
                </a:cxn>
                <a:cxn ang="0">
                  <a:pos x="720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6" h="1001">
                  <a:moveTo>
                    <a:pt x="640" y="317"/>
                  </a:moveTo>
                  <a:lnTo>
                    <a:pt x="656" y="284"/>
                  </a:lnTo>
                  <a:lnTo>
                    <a:pt x="656" y="234"/>
                  </a:lnTo>
                  <a:lnTo>
                    <a:pt x="672" y="200"/>
                  </a:lnTo>
                  <a:lnTo>
                    <a:pt x="704" y="167"/>
                  </a:lnTo>
                  <a:lnTo>
                    <a:pt x="736" y="117"/>
                  </a:lnTo>
                  <a:lnTo>
                    <a:pt x="768" y="83"/>
                  </a:lnTo>
                  <a:lnTo>
                    <a:pt x="800" y="67"/>
                  </a:lnTo>
                  <a:lnTo>
                    <a:pt x="864" y="50"/>
                  </a:lnTo>
                  <a:lnTo>
                    <a:pt x="880" y="50"/>
                  </a:lnTo>
                  <a:lnTo>
                    <a:pt x="912" y="67"/>
                  </a:lnTo>
                  <a:lnTo>
                    <a:pt x="960" y="83"/>
                  </a:lnTo>
                  <a:lnTo>
                    <a:pt x="896" y="117"/>
                  </a:lnTo>
                  <a:lnTo>
                    <a:pt x="864" y="167"/>
                  </a:lnTo>
                  <a:lnTo>
                    <a:pt x="864" y="234"/>
                  </a:lnTo>
                  <a:lnTo>
                    <a:pt x="880" y="250"/>
                  </a:lnTo>
                  <a:lnTo>
                    <a:pt x="944" y="284"/>
                  </a:lnTo>
                  <a:lnTo>
                    <a:pt x="976" y="284"/>
                  </a:lnTo>
                  <a:lnTo>
                    <a:pt x="1008" y="267"/>
                  </a:lnTo>
                  <a:lnTo>
                    <a:pt x="1024" y="234"/>
                  </a:lnTo>
                  <a:lnTo>
                    <a:pt x="1056" y="200"/>
                  </a:lnTo>
                  <a:lnTo>
                    <a:pt x="1056" y="100"/>
                  </a:lnTo>
                  <a:lnTo>
                    <a:pt x="976" y="17"/>
                  </a:lnTo>
                  <a:lnTo>
                    <a:pt x="928" y="17"/>
                  </a:lnTo>
                  <a:lnTo>
                    <a:pt x="896" y="0"/>
                  </a:lnTo>
                  <a:lnTo>
                    <a:pt x="864" y="0"/>
                  </a:lnTo>
                  <a:lnTo>
                    <a:pt x="800" y="17"/>
                  </a:lnTo>
                  <a:lnTo>
                    <a:pt x="752" y="33"/>
                  </a:lnTo>
                  <a:lnTo>
                    <a:pt x="720" y="67"/>
                  </a:lnTo>
                  <a:lnTo>
                    <a:pt x="672" y="100"/>
                  </a:lnTo>
                  <a:lnTo>
                    <a:pt x="640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6" y="1001"/>
                  </a:lnTo>
                  <a:lnTo>
                    <a:pt x="768" y="967"/>
                  </a:lnTo>
                  <a:lnTo>
                    <a:pt x="864" y="901"/>
                  </a:lnTo>
                  <a:lnTo>
                    <a:pt x="928" y="817"/>
                  </a:lnTo>
                  <a:lnTo>
                    <a:pt x="976" y="717"/>
                  </a:lnTo>
                  <a:lnTo>
                    <a:pt x="992" y="667"/>
                  </a:lnTo>
                  <a:lnTo>
                    <a:pt x="992" y="651"/>
                  </a:lnTo>
                  <a:lnTo>
                    <a:pt x="944" y="651"/>
                  </a:lnTo>
                  <a:lnTo>
                    <a:pt x="944" y="667"/>
                  </a:lnTo>
                  <a:lnTo>
                    <a:pt x="880" y="817"/>
                  </a:lnTo>
                  <a:lnTo>
                    <a:pt x="800" y="901"/>
                  </a:lnTo>
                  <a:lnTo>
                    <a:pt x="720" y="951"/>
                  </a:lnTo>
                  <a:lnTo>
                    <a:pt x="656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40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4" name="Freeform 158"/>
            <p:cNvSpPr>
              <a:spLocks/>
            </p:cNvSpPr>
            <p:nvPr/>
          </p:nvSpPr>
          <p:spPr bwMode="auto">
            <a:xfrm>
              <a:off x="20500" y="2708"/>
              <a:ext cx="495" cy="2218"/>
            </a:xfrm>
            <a:custGeom>
              <a:avLst/>
              <a:gdLst/>
              <a:ahLst/>
              <a:cxnLst>
                <a:cxn ang="0">
                  <a:pos x="495" y="2202"/>
                </a:cxn>
                <a:cxn ang="0">
                  <a:pos x="495" y="2185"/>
                </a:cxn>
                <a:cxn ang="0">
                  <a:pos x="463" y="2152"/>
                </a:cxn>
                <a:cxn ang="0">
                  <a:pos x="303" y="1918"/>
                </a:cxn>
                <a:cxn ang="0">
                  <a:pos x="191" y="1651"/>
                </a:cxn>
                <a:cxn ang="0">
                  <a:pos x="143" y="1385"/>
                </a:cxn>
                <a:cxn ang="0">
                  <a:pos x="127" y="1118"/>
                </a:cxn>
                <a:cxn ang="0">
                  <a:pos x="143" y="834"/>
                </a:cxn>
                <a:cxn ang="0">
                  <a:pos x="191" y="551"/>
                </a:cxn>
                <a:cxn ang="0">
                  <a:pos x="303" y="284"/>
                </a:cxn>
                <a:cxn ang="0">
                  <a:pos x="463" y="67"/>
                </a:cxn>
                <a:cxn ang="0">
                  <a:pos x="495" y="34"/>
                </a:cxn>
                <a:cxn ang="0">
                  <a:pos x="495" y="17"/>
                </a:cxn>
                <a:cxn ang="0">
                  <a:pos x="479" y="0"/>
                </a:cxn>
                <a:cxn ang="0">
                  <a:pos x="431" y="34"/>
                </a:cxn>
                <a:cxn ang="0">
                  <a:pos x="351" y="117"/>
                </a:cxn>
                <a:cxn ang="0">
                  <a:pos x="239" y="250"/>
                </a:cxn>
                <a:cxn ang="0">
                  <a:pos x="143" y="434"/>
                </a:cxn>
                <a:cxn ang="0">
                  <a:pos x="63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3" y="1801"/>
                </a:cxn>
                <a:cxn ang="0">
                  <a:pos x="239" y="1985"/>
                </a:cxn>
                <a:cxn ang="0">
                  <a:pos x="351" y="2118"/>
                </a:cxn>
                <a:cxn ang="0">
                  <a:pos x="431" y="2202"/>
                </a:cxn>
                <a:cxn ang="0">
                  <a:pos x="479" y="2218"/>
                </a:cxn>
                <a:cxn ang="0">
                  <a:pos x="495" y="2218"/>
                </a:cxn>
                <a:cxn ang="0">
                  <a:pos x="495" y="2202"/>
                </a:cxn>
              </a:cxnLst>
              <a:rect l="0" t="0" r="r" b="b"/>
              <a:pathLst>
                <a:path w="495" h="2218">
                  <a:moveTo>
                    <a:pt x="495" y="2202"/>
                  </a:moveTo>
                  <a:lnTo>
                    <a:pt x="495" y="2185"/>
                  </a:lnTo>
                  <a:lnTo>
                    <a:pt x="463" y="2152"/>
                  </a:lnTo>
                  <a:lnTo>
                    <a:pt x="303" y="1918"/>
                  </a:lnTo>
                  <a:lnTo>
                    <a:pt x="191" y="1651"/>
                  </a:lnTo>
                  <a:lnTo>
                    <a:pt x="143" y="1385"/>
                  </a:lnTo>
                  <a:lnTo>
                    <a:pt x="127" y="1118"/>
                  </a:lnTo>
                  <a:lnTo>
                    <a:pt x="143" y="834"/>
                  </a:lnTo>
                  <a:lnTo>
                    <a:pt x="191" y="551"/>
                  </a:lnTo>
                  <a:lnTo>
                    <a:pt x="303" y="284"/>
                  </a:lnTo>
                  <a:lnTo>
                    <a:pt x="463" y="67"/>
                  </a:lnTo>
                  <a:lnTo>
                    <a:pt x="495" y="34"/>
                  </a:lnTo>
                  <a:lnTo>
                    <a:pt x="495" y="17"/>
                  </a:lnTo>
                  <a:lnTo>
                    <a:pt x="479" y="0"/>
                  </a:lnTo>
                  <a:lnTo>
                    <a:pt x="431" y="34"/>
                  </a:lnTo>
                  <a:lnTo>
                    <a:pt x="351" y="117"/>
                  </a:lnTo>
                  <a:lnTo>
                    <a:pt x="239" y="250"/>
                  </a:lnTo>
                  <a:lnTo>
                    <a:pt x="143" y="434"/>
                  </a:lnTo>
                  <a:lnTo>
                    <a:pt x="63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3" y="1801"/>
                  </a:lnTo>
                  <a:lnTo>
                    <a:pt x="239" y="1985"/>
                  </a:lnTo>
                  <a:lnTo>
                    <a:pt x="351" y="2118"/>
                  </a:lnTo>
                  <a:lnTo>
                    <a:pt x="431" y="2202"/>
                  </a:lnTo>
                  <a:lnTo>
                    <a:pt x="479" y="2218"/>
                  </a:lnTo>
                  <a:lnTo>
                    <a:pt x="495" y="2218"/>
                  </a:lnTo>
                  <a:lnTo>
                    <a:pt x="495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5" name="Freeform 159"/>
            <p:cNvSpPr>
              <a:spLocks noEditPoints="1"/>
            </p:cNvSpPr>
            <p:nvPr/>
          </p:nvSpPr>
          <p:spPr bwMode="auto">
            <a:xfrm>
              <a:off x="21203" y="2792"/>
              <a:ext cx="1455" cy="1584"/>
            </a:xfrm>
            <a:custGeom>
              <a:avLst/>
              <a:gdLst/>
              <a:ahLst/>
              <a:cxnLst>
                <a:cxn ang="0">
                  <a:pos x="304" y="1334"/>
                </a:cxn>
                <a:cxn ang="0">
                  <a:pos x="224" y="1451"/>
                </a:cxn>
                <a:cxn ang="0">
                  <a:pos x="128" y="1501"/>
                </a:cxn>
                <a:cxn ang="0">
                  <a:pos x="32" y="1517"/>
                </a:cxn>
                <a:cxn ang="0">
                  <a:pos x="0" y="1517"/>
                </a:cxn>
                <a:cxn ang="0">
                  <a:pos x="0" y="1584"/>
                </a:cxn>
                <a:cxn ang="0">
                  <a:pos x="448" y="1584"/>
                </a:cxn>
                <a:cxn ang="0">
                  <a:pos x="448" y="1567"/>
                </a:cxn>
                <a:cxn ang="0">
                  <a:pos x="464" y="1534"/>
                </a:cxn>
                <a:cxn ang="0">
                  <a:pos x="448" y="1517"/>
                </a:cxn>
                <a:cxn ang="0">
                  <a:pos x="400" y="1517"/>
                </a:cxn>
                <a:cxn ang="0">
                  <a:pos x="368" y="1501"/>
                </a:cxn>
                <a:cxn ang="0">
                  <a:pos x="336" y="1467"/>
                </a:cxn>
                <a:cxn ang="0">
                  <a:pos x="320" y="1434"/>
                </a:cxn>
                <a:cxn ang="0">
                  <a:pos x="336" y="1401"/>
                </a:cxn>
                <a:cxn ang="0">
                  <a:pos x="352" y="1351"/>
                </a:cxn>
                <a:cxn ang="0">
                  <a:pos x="368" y="1334"/>
                </a:cxn>
                <a:cxn ang="0">
                  <a:pos x="368" y="1317"/>
                </a:cxn>
                <a:cxn ang="0">
                  <a:pos x="400" y="1267"/>
                </a:cxn>
                <a:cxn ang="0">
                  <a:pos x="448" y="1200"/>
                </a:cxn>
                <a:cxn ang="0">
                  <a:pos x="512" y="1067"/>
                </a:cxn>
                <a:cxn ang="0">
                  <a:pos x="1055" y="1067"/>
                </a:cxn>
                <a:cxn ang="0">
                  <a:pos x="1055" y="1150"/>
                </a:cxn>
                <a:cxn ang="0">
                  <a:pos x="1087" y="1384"/>
                </a:cxn>
                <a:cxn ang="0">
                  <a:pos x="1087" y="1434"/>
                </a:cxn>
                <a:cxn ang="0">
                  <a:pos x="1071" y="1467"/>
                </a:cxn>
                <a:cxn ang="0">
                  <a:pos x="1055" y="1484"/>
                </a:cxn>
                <a:cxn ang="0">
                  <a:pos x="991" y="1517"/>
                </a:cxn>
                <a:cxn ang="0">
                  <a:pos x="896" y="1517"/>
                </a:cxn>
                <a:cxn ang="0">
                  <a:pos x="880" y="1534"/>
                </a:cxn>
                <a:cxn ang="0">
                  <a:pos x="880" y="1584"/>
                </a:cxn>
                <a:cxn ang="0">
                  <a:pos x="1439" y="1584"/>
                </a:cxn>
                <a:cxn ang="0">
                  <a:pos x="1455" y="1567"/>
                </a:cxn>
                <a:cxn ang="0">
                  <a:pos x="1455" y="1517"/>
                </a:cxn>
                <a:cxn ang="0">
                  <a:pos x="1311" y="1517"/>
                </a:cxn>
                <a:cxn ang="0">
                  <a:pos x="1263" y="1467"/>
                </a:cxn>
                <a:cxn ang="0">
                  <a:pos x="1263" y="1434"/>
                </a:cxn>
                <a:cxn ang="0">
                  <a:pos x="1135" y="50"/>
                </a:cxn>
                <a:cxn ang="0">
                  <a:pos x="1135" y="16"/>
                </a:cxn>
                <a:cxn ang="0">
                  <a:pos x="1119" y="0"/>
                </a:cxn>
                <a:cxn ang="0">
                  <a:pos x="1055" y="0"/>
                </a:cxn>
                <a:cxn ang="0">
                  <a:pos x="1055" y="16"/>
                </a:cxn>
                <a:cxn ang="0">
                  <a:pos x="1039" y="33"/>
                </a:cxn>
                <a:cxn ang="0">
                  <a:pos x="304" y="1334"/>
                </a:cxn>
                <a:cxn ang="0">
                  <a:pos x="560" y="1000"/>
                </a:cxn>
                <a:cxn ang="0">
                  <a:pos x="975" y="267"/>
                </a:cxn>
                <a:cxn ang="0">
                  <a:pos x="1039" y="1000"/>
                </a:cxn>
                <a:cxn ang="0">
                  <a:pos x="560" y="1000"/>
                </a:cxn>
              </a:cxnLst>
              <a:rect l="0" t="0" r="r" b="b"/>
              <a:pathLst>
                <a:path w="1455" h="1584">
                  <a:moveTo>
                    <a:pt x="304" y="1334"/>
                  </a:moveTo>
                  <a:lnTo>
                    <a:pt x="224" y="1451"/>
                  </a:lnTo>
                  <a:lnTo>
                    <a:pt x="128" y="1501"/>
                  </a:lnTo>
                  <a:lnTo>
                    <a:pt x="32" y="1517"/>
                  </a:lnTo>
                  <a:lnTo>
                    <a:pt x="0" y="1517"/>
                  </a:lnTo>
                  <a:lnTo>
                    <a:pt x="0" y="1584"/>
                  </a:lnTo>
                  <a:lnTo>
                    <a:pt x="448" y="1584"/>
                  </a:lnTo>
                  <a:lnTo>
                    <a:pt x="448" y="1567"/>
                  </a:lnTo>
                  <a:lnTo>
                    <a:pt x="464" y="1534"/>
                  </a:lnTo>
                  <a:lnTo>
                    <a:pt x="448" y="1517"/>
                  </a:lnTo>
                  <a:lnTo>
                    <a:pt x="400" y="1517"/>
                  </a:lnTo>
                  <a:lnTo>
                    <a:pt x="368" y="1501"/>
                  </a:lnTo>
                  <a:lnTo>
                    <a:pt x="336" y="1467"/>
                  </a:lnTo>
                  <a:lnTo>
                    <a:pt x="320" y="1434"/>
                  </a:lnTo>
                  <a:lnTo>
                    <a:pt x="336" y="1401"/>
                  </a:lnTo>
                  <a:lnTo>
                    <a:pt x="352" y="1351"/>
                  </a:lnTo>
                  <a:lnTo>
                    <a:pt x="368" y="1334"/>
                  </a:lnTo>
                  <a:lnTo>
                    <a:pt x="368" y="1317"/>
                  </a:lnTo>
                  <a:lnTo>
                    <a:pt x="400" y="1267"/>
                  </a:lnTo>
                  <a:lnTo>
                    <a:pt x="448" y="1200"/>
                  </a:lnTo>
                  <a:lnTo>
                    <a:pt x="512" y="1067"/>
                  </a:lnTo>
                  <a:lnTo>
                    <a:pt x="1055" y="1067"/>
                  </a:lnTo>
                  <a:lnTo>
                    <a:pt x="1055" y="1150"/>
                  </a:lnTo>
                  <a:lnTo>
                    <a:pt x="1087" y="1384"/>
                  </a:lnTo>
                  <a:lnTo>
                    <a:pt x="1087" y="1434"/>
                  </a:lnTo>
                  <a:lnTo>
                    <a:pt x="1071" y="1467"/>
                  </a:lnTo>
                  <a:lnTo>
                    <a:pt x="1055" y="1484"/>
                  </a:lnTo>
                  <a:lnTo>
                    <a:pt x="991" y="1517"/>
                  </a:lnTo>
                  <a:lnTo>
                    <a:pt x="896" y="1517"/>
                  </a:lnTo>
                  <a:lnTo>
                    <a:pt x="880" y="1534"/>
                  </a:lnTo>
                  <a:lnTo>
                    <a:pt x="880" y="1584"/>
                  </a:lnTo>
                  <a:lnTo>
                    <a:pt x="1439" y="1584"/>
                  </a:lnTo>
                  <a:lnTo>
                    <a:pt x="1455" y="1567"/>
                  </a:lnTo>
                  <a:lnTo>
                    <a:pt x="1455" y="1517"/>
                  </a:lnTo>
                  <a:lnTo>
                    <a:pt x="1311" y="1517"/>
                  </a:lnTo>
                  <a:lnTo>
                    <a:pt x="1263" y="1467"/>
                  </a:lnTo>
                  <a:lnTo>
                    <a:pt x="1263" y="1434"/>
                  </a:lnTo>
                  <a:lnTo>
                    <a:pt x="1135" y="50"/>
                  </a:lnTo>
                  <a:lnTo>
                    <a:pt x="1135" y="16"/>
                  </a:lnTo>
                  <a:lnTo>
                    <a:pt x="1119" y="0"/>
                  </a:lnTo>
                  <a:lnTo>
                    <a:pt x="1055" y="0"/>
                  </a:lnTo>
                  <a:lnTo>
                    <a:pt x="1055" y="16"/>
                  </a:lnTo>
                  <a:lnTo>
                    <a:pt x="1039" y="33"/>
                  </a:lnTo>
                  <a:lnTo>
                    <a:pt x="304" y="1334"/>
                  </a:lnTo>
                  <a:close/>
                  <a:moveTo>
                    <a:pt x="560" y="1000"/>
                  </a:moveTo>
                  <a:lnTo>
                    <a:pt x="975" y="267"/>
                  </a:lnTo>
                  <a:lnTo>
                    <a:pt x="1039" y="1000"/>
                  </a:lnTo>
                  <a:lnTo>
                    <a:pt x="560" y="10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6" name="Freeform 160"/>
            <p:cNvSpPr>
              <a:spLocks/>
            </p:cNvSpPr>
            <p:nvPr/>
          </p:nvSpPr>
          <p:spPr bwMode="auto">
            <a:xfrm>
              <a:off x="22930" y="2708"/>
              <a:ext cx="496" cy="2218"/>
            </a:xfrm>
            <a:custGeom>
              <a:avLst/>
              <a:gdLst/>
              <a:ahLst/>
              <a:cxnLst>
                <a:cxn ang="0">
                  <a:pos x="496" y="2202"/>
                </a:cxn>
                <a:cxn ang="0">
                  <a:pos x="496" y="2185"/>
                </a:cxn>
                <a:cxn ang="0">
                  <a:pos x="464" y="2152"/>
                </a:cxn>
                <a:cxn ang="0">
                  <a:pos x="304" y="1918"/>
                </a:cxn>
                <a:cxn ang="0">
                  <a:pos x="192" y="1651"/>
                </a:cxn>
                <a:cxn ang="0">
                  <a:pos x="144" y="1385"/>
                </a:cxn>
                <a:cxn ang="0">
                  <a:pos x="128" y="1118"/>
                </a:cxn>
                <a:cxn ang="0">
                  <a:pos x="144" y="834"/>
                </a:cxn>
                <a:cxn ang="0">
                  <a:pos x="192" y="551"/>
                </a:cxn>
                <a:cxn ang="0">
                  <a:pos x="304" y="284"/>
                </a:cxn>
                <a:cxn ang="0">
                  <a:pos x="464" y="67"/>
                </a:cxn>
                <a:cxn ang="0">
                  <a:pos x="496" y="34"/>
                </a:cxn>
                <a:cxn ang="0">
                  <a:pos x="496" y="17"/>
                </a:cxn>
                <a:cxn ang="0">
                  <a:pos x="480" y="0"/>
                </a:cxn>
                <a:cxn ang="0">
                  <a:pos x="432" y="34"/>
                </a:cxn>
                <a:cxn ang="0">
                  <a:pos x="352" y="117"/>
                </a:cxn>
                <a:cxn ang="0">
                  <a:pos x="240" y="250"/>
                </a:cxn>
                <a:cxn ang="0">
                  <a:pos x="144" y="434"/>
                </a:cxn>
                <a:cxn ang="0">
                  <a:pos x="64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4" y="1801"/>
                </a:cxn>
                <a:cxn ang="0">
                  <a:pos x="240" y="1985"/>
                </a:cxn>
                <a:cxn ang="0">
                  <a:pos x="352" y="2118"/>
                </a:cxn>
                <a:cxn ang="0">
                  <a:pos x="432" y="2202"/>
                </a:cxn>
                <a:cxn ang="0">
                  <a:pos x="480" y="2218"/>
                </a:cxn>
                <a:cxn ang="0">
                  <a:pos x="496" y="2218"/>
                </a:cxn>
                <a:cxn ang="0">
                  <a:pos x="496" y="2202"/>
                </a:cxn>
              </a:cxnLst>
              <a:rect l="0" t="0" r="r" b="b"/>
              <a:pathLst>
                <a:path w="496" h="2218">
                  <a:moveTo>
                    <a:pt x="496" y="2202"/>
                  </a:moveTo>
                  <a:lnTo>
                    <a:pt x="496" y="2185"/>
                  </a:lnTo>
                  <a:lnTo>
                    <a:pt x="464" y="2152"/>
                  </a:lnTo>
                  <a:lnTo>
                    <a:pt x="304" y="1918"/>
                  </a:lnTo>
                  <a:lnTo>
                    <a:pt x="192" y="1651"/>
                  </a:lnTo>
                  <a:lnTo>
                    <a:pt x="144" y="1385"/>
                  </a:lnTo>
                  <a:lnTo>
                    <a:pt x="128" y="1118"/>
                  </a:lnTo>
                  <a:lnTo>
                    <a:pt x="144" y="834"/>
                  </a:lnTo>
                  <a:lnTo>
                    <a:pt x="192" y="551"/>
                  </a:lnTo>
                  <a:lnTo>
                    <a:pt x="304" y="284"/>
                  </a:lnTo>
                  <a:lnTo>
                    <a:pt x="464" y="67"/>
                  </a:lnTo>
                  <a:lnTo>
                    <a:pt x="496" y="34"/>
                  </a:lnTo>
                  <a:lnTo>
                    <a:pt x="496" y="17"/>
                  </a:lnTo>
                  <a:lnTo>
                    <a:pt x="480" y="0"/>
                  </a:lnTo>
                  <a:lnTo>
                    <a:pt x="432" y="34"/>
                  </a:lnTo>
                  <a:lnTo>
                    <a:pt x="352" y="117"/>
                  </a:lnTo>
                  <a:lnTo>
                    <a:pt x="240" y="250"/>
                  </a:lnTo>
                  <a:lnTo>
                    <a:pt x="144" y="434"/>
                  </a:lnTo>
                  <a:lnTo>
                    <a:pt x="64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4" y="1801"/>
                  </a:lnTo>
                  <a:lnTo>
                    <a:pt x="240" y="1985"/>
                  </a:lnTo>
                  <a:lnTo>
                    <a:pt x="352" y="2118"/>
                  </a:lnTo>
                  <a:lnTo>
                    <a:pt x="432" y="2202"/>
                  </a:lnTo>
                  <a:lnTo>
                    <a:pt x="480" y="2218"/>
                  </a:lnTo>
                  <a:lnTo>
                    <a:pt x="496" y="2218"/>
                  </a:lnTo>
                  <a:lnTo>
                    <a:pt x="496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7" name="Freeform 161"/>
            <p:cNvSpPr>
              <a:spLocks/>
            </p:cNvSpPr>
            <p:nvPr/>
          </p:nvSpPr>
          <p:spPr bwMode="auto">
            <a:xfrm>
              <a:off x="23618" y="3392"/>
              <a:ext cx="1055" cy="1001"/>
            </a:xfrm>
            <a:custGeom>
              <a:avLst/>
              <a:gdLst/>
              <a:ahLst/>
              <a:cxnLst>
                <a:cxn ang="0">
                  <a:pos x="655" y="284"/>
                </a:cxn>
                <a:cxn ang="0">
                  <a:pos x="671" y="200"/>
                </a:cxn>
                <a:cxn ang="0">
                  <a:pos x="735" y="117"/>
                </a:cxn>
                <a:cxn ang="0">
                  <a:pos x="799" y="67"/>
                </a:cxn>
                <a:cxn ang="0">
                  <a:pos x="879" y="50"/>
                </a:cxn>
                <a:cxn ang="0">
                  <a:pos x="959" y="83"/>
                </a:cxn>
                <a:cxn ang="0">
                  <a:pos x="863" y="167"/>
                </a:cxn>
                <a:cxn ang="0">
                  <a:pos x="879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3" y="0"/>
                </a:cxn>
                <a:cxn ang="0">
                  <a:pos x="751" y="33"/>
                </a:cxn>
                <a:cxn ang="0">
                  <a:pos x="671" y="100"/>
                </a:cxn>
                <a:cxn ang="0">
                  <a:pos x="607" y="100"/>
                </a:cxn>
                <a:cxn ang="0">
                  <a:pos x="527" y="33"/>
                </a:cxn>
                <a:cxn ang="0">
                  <a:pos x="447" y="0"/>
                </a:cxn>
                <a:cxn ang="0">
                  <a:pos x="287" y="33"/>
                </a:cxn>
                <a:cxn ang="0">
                  <a:pos x="127" y="200"/>
                </a:cxn>
                <a:cxn ang="0">
                  <a:pos x="64" y="350"/>
                </a:cxn>
                <a:cxn ang="0">
                  <a:pos x="111" y="367"/>
                </a:cxn>
                <a:cxn ang="0">
                  <a:pos x="175" y="200"/>
                </a:cxn>
                <a:cxn ang="0">
                  <a:pos x="335" y="67"/>
                </a:cxn>
                <a:cxn ang="0">
                  <a:pos x="415" y="50"/>
                </a:cxn>
                <a:cxn ang="0">
                  <a:pos x="495" y="100"/>
                </a:cxn>
                <a:cxn ang="0">
                  <a:pos x="511" y="267"/>
                </a:cxn>
                <a:cxn ang="0">
                  <a:pos x="447" y="517"/>
                </a:cxn>
                <a:cxn ang="0">
                  <a:pos x="383" y="801"/>
                </a:cxn>
                <a:cxn ang="0">
                  <a:pos x="303" y="917"/>
                </a:cxn>
                <a:cxn ang="0">
                  <a:pos x="207" y="967"/>
                </a:cxn>
                <a:cxn ang="0">
                  <a:pos x="143" y="951"/>
                </a:cxn>
                <a:cxn ang="0">
                  <a:pos x="127" y="917"/>
                </a:cxn>
                <a:cxn ang="0">
                  <a:pos x="191" y="784"/>
                </a:cxn>
                <a:cxn ang="0">
                  <a:pos x="127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1" y="1001"/>
                </a:cxn>
                <a:cxn ang="0">
                  <a:pos x="303" y="967"/>
                </a:cxn>
                <a:cxn ang="0">
                  <a:pos x="399" y="884"/>
                </a:cxn>
                <a:cxn ang="0">
                  <a:pos x="415" y="834"/>
                </a:cxn>
                <a:cxn ang="0">
                  <a:pos x="495" y="951"/>
                </a:cxn>
                <a:cxn ang="0">
                  <a:pos x="591" y="1001"/>
                </a:cxn>
                <a:cxn ang="0">
                  <a:pos x="767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79" y="817"/>
                </a:cxn>
                <a:cxn ang="0">
                  <a:pos x="719" y="951"/>
                </a:cxn>
                <a:cxn ang="0">
                  <a:pos x="607" y="951"/>
                </a:cxn>
                <a:cxn ang="0">
                  <a:pos x="559" y="901"/>
                </a:cxn>
                <a:cxn ang="0">
                  <a:pos x="543" y="734"/>
                </a:cxn>
                <a:cxn ang="0">
                  <a:pos x="575" y="617"/>
                </a:cxn>
              </a:cxnLst>
              <a:rect l="0" t="0" r="r" b="b"/>
              <a:pathLst>
                <a:path w="1055" h="1001">
                  <a:moveTo>
                    <a:pt x="639" y="317"/>
                  </a:moveTo>
                  <a:lnTo>
                    <a:pt x="655" y="284"/>
                  </a:lnTo>
                  <a:lnTo>
                    <a:pt x="655" y="234"/>
                  </a:lnTo>
                  <a:lnTo>
                    <a:pt x="671" y="200"/>
                  </a:lnTo>
                  <a:lnTo>
                    <a:pt x="703" y="167"/>
                  </a:lnTo>
                  <a:lnTo>
                    <a:pt x="735" y="117"/>
                  </a:lnTo>
                  <a:lnTo>
                    <a:pt x="767" y="83"/>
                  </a:lnTo>
                  <a:lnTo>
                    <a:pt x="799" y="67"/>
                  </a:lnTo>
                  <a:lnTo>
                    <a:pt x="863" y="50"/>
                  </a:lnTo>
                  <a:lnTo>
                    <a:pt x="879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5" y="117"/>
                  </a:lnTo>
                  <a:lnTo>
                    <a:pt x="863" y="167"/>
                  </a:lnTo>
                  <a:lnTo>
                    <a:pt x="863" y="234"/>
                  </a:lnTo>
                  <a:lnTo>
                    <a:pt x="879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5" y="0"/>
                  </a:lnTo>
                  <a:lnTo>
                    <a:pt x="863" y="0"/>
                  </a:lnTo>
                  <a:lnTo>
                    <a:pt x="799" y="17"/>
                  </a:lnTo>
                  <a:lnTo>
                    <a:pt x="751" y="33"/>
                  </a:lnTo>
                  <a:lnTo>
                    <a:pt x="719" y="67"/>
                  </a:lnTo>
                  <a:lnTo>
                    <a:pt x="671" y="100"/>
                  </a:lnTo>
                  <a:lnTo>
                    <a:pt x="639" y="167"/>
                  </a:lnTo>
                  <a:lnTo>
                    <a:pt x="607" y="100"/>
                  </a:lnTo>
                  <a:lnTo>
                    <a:pt x="575" y="67"/>
                  </a:lnTo>
                  <a:lnTo>
                    <a:pt x="527" y="33"/>
                  </a:lnTo>
                  <a:lnTo>
                    <a:pt x="479" y="17"/>
                  </a:lnTo>
                  <a:lnTo>
                    <a:pt x="447" y="0"/>
                  </a:lnTo>
                  <a:lnTo>
                    <a:pt x="399" y="0"/>
                  </a:lnTo>
                  <a:lnTo>
                    <a:pt x="287" y="33"/>
                  </a:lnTo>
                  <a:lnTo>
                    <a:pt x="191" y="100"/>
                  </a:lnTo>
                  <a:lnTo>
                    <a:pt x="127" y="200"/>
                  </a:lnTo>
                  <a:lnTo>
                    <a:pt x="79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1" y="367"/>
                  </a:lnTo>
                  <a:lnTo>
                    <a:pt x="111" y="350"/>
                  </a:lnTo>
                  <a:lnTo>
                    <a:pt x="175" y="200"/>
                  </a:lnTo>
                  <a:lnTo>
                    <a:pt x="255" y="117"/>
                  </a:lnTo>
                  <a:lnTo>
                    <a:pt x="335" y="67"/>
                  </a:lnTo>
                  <a:lnTo>
                    <a:pt x="399" y="50"/>
                  </a:lnTo>
                  <a:lnTo>
                    <a:pt x="415" y="50"/>
                  </a:lnTo>
                  <a:lnTo>
                    <a:pt x="479" y="83"/>
                  </a:lnTo>
                  <a:lnTo>
                    <a:pt x="495" y="100"/>
                  </a:lnTo>
                  <a:lnTo>
                    <a:pt x="511" y="150"/>
                  </a:lnTo>
                  <a:lnTo>
                    <a:pt x="511" y="267"/>
                  </a:lnTo>
                  <a:lnTo>
                    <a:pt x="495" y="367"/>
                  </a:lnTo>
                  <a:lnTo>
                    <a:pt x="447" y="517"/>
                  </a:lnTo>
                  <a:lnTo>
                    <a:pt x="399" y="734"/>
                  </a:lnTo>
                  <a:lnTo>
                    <a:pt x="383" y="801"/>
                  </a:lnTo>
                  <a:lnTo>
                    <a:pt x="335" y="867"/>
                  </a:lnTo>
                  <a:lnTo>
                    <a:pt x="303" y="917"/>
                  </a:lnTo>
                  <a:lnTo>
                    <a:pt x="255" y="951"/>
                  </a:lnTo>
                  <a:lnTo>
                    <a:pt x="207" y="967"/>
                  </a:lnTo>
                  <a:lnTo>
                    <a:pt x="175" y="967"/>
                  </a:lnTo>
                  <a:lnTo>
                    <a:pt x="143" y="951"/>
                  </a:lnTo>
                  <a:lnTo>
                    <a:pt x="95" y="934"/>
                  </a:lnTo>
                  <a:lnTo>
                    <a:pt x="127" y="917"/>
                  </a:lnTo>
                  <a:lnTo>
                    <a:pt x="191" y="851"/>
                  </a:lnTo>
                  <a:lnTo>
                    <a:pt x="191" y="784"/>
                  </a:lnTo>
                  <a:lnTo>
                    <a:pt x="159" y="751"/>
                  </a:lnTo>
                  <a:lnTo>
                    <a:pt x="127" y="734"/>
                  </a:lnTo>
                  <a:lnTo>
                    <a:pt x="111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1" y="1001"/>
                  </a:lnTo>
                  <a:lnTo>
                    <a:pt x="255" y="1001"/>
                  </a:lnTo>
                  <a:lnTo>
                    <a:pt x="303" y="967"/>
                  </a:lnTo>
                  <a:lnTo>
                    <a:pt x="335" y="951"/>
                  </a:lnTo>
                  <a:lnTo>
                    <a:pt x="399" y="884"/>
                  </a:lnTo>
                  <a:lnTo>
                    <a:pt x="415" y="851"/>
                  </a:lnTo>
                  <a:lnTo>
                    <a:pt x="415" y="834"/>
                  </a:lnTo>
                  <a:lnTo>
                    <a:pt x="431" y="884"/>
                  </a:lnTo>
                  <a:lnTo>
                    <a:pt x="495" y="951"/>
                  </a:lnTo>
                  <a:lnTo>
                    <a:pt x="543" y="984"/>
                  </a:lnTo>
                  <a:lnTo>
                    <a:pt x="591" y="1001"/>
                  </a:lnTo>
                  <a:lnTo>
                    <a:pt x="655" y="1001"/>
                  </a:lnTo>
                  <a:lnTo>
                    <a:pt x="767" y="967"/>
                  </a:lnTo>
                  <a:lnTo>
                    <a:pt x="863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79" y="817"/>
                  </a:lnTo>
                  <a:lnTo>
                    <a:pt x="799" y="901"/>
                  </a:lnTo>
                  <a:lnTo>
                    <a:pt x="719" y="951"/>
                  </a:lnTo>
                  <a:lnTo>
                    <a:pt x="655" y="967"/>
                  </a:lnTo>
                  <a:lnTo>
                    <a:pt x="607" y="951"/>
                  </a:lnTo>
                  <a:lnTo>
                    <a:pt x="575" y="934"/>
                  </a:lnTo>
                  <a:lnTo>
                    <a:pt x="559" y="901"/>
                  </a:lnTo>
                  <a:lnTo>
                    <a:pt x="543" y="851"/>
                  </a:lnTo>
                  <a:lnTo>
                    <a:pt x="543" y="734"/>
                  </a:lnTo>
                  <a:lnTo>
                    <a:pt x="559" y="684"/>
                  </a:lnTo>
                  <a:lnTo>
                    <a:pt x="575" y="617"/>
                  </a:lnTo>
                  <a:lnTo>
                    <a:pt x="639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8" name="Freeform 162"/>
            <p:cNvSpPr>
              <a:spLocks/>
            </p:cNvSpPr>
            <p:nvPr/>
          </p:nvSpPr>
          <p:spPr bwMode="auto">
            <a:xfrm>
              <a:off x="24897" y="2708"/>
              <a:ext cx="479" cy="2218"/>
            </a:xfrm>
            <a:custGeom>
              <a:avLst/>
              <a:gdLst/>
              <a:ahLst/>
              <a:cxnLst>
                <a:cxn ang="0">
                  <a:pos x="479" y="1118"/>
                </a:cxn>
                <a:cxn ang="0">
                  <a:pos x="479" y="918"/>
                </a:cxn>
                <a:cxn ang="0">
                  <a:pos x="431" y="667"/>
                </a:cxn>
                <a:cxn ang="0">
                  <a:pos x="352" y="417"/>
                </a:cxn>
                <a:cxn ang="0">
                  <a:pos x="240" y="234"/>
                </a:cxn>
                <a:cxn ang="0">
                  <a:pos x="144" y="117"/>
                </a:cxn>
                <a:cxn ang="0">
                  <a:pos x="64" y="34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16" y="50"/>
                </a:cxn>
                <a:cxn ang="0">
                  <a:pos x="32" y="84"/>
                </a:cxn>
                <a:cxn ang="0">
                  <a:pos x="176" y="267"/>
                </a:cxn>
                <a:cxn ang="0">
                  <a:pos x="272" y="501"/>
                </a:cxn>
                <a:cxn ang="0">
                  <a:pos x="336" y="784"/>
                </a:cxn>
                <a:cxn ang="0">
                  <a:pos x="368" y="1118"/>
                </a:cxn>
                <a:cxn ang="0">
                  <a:pos x="352" y="1401"/>
                </a:cxn>
                <a:cxn ang="0">
                  <a:pos x="288" y="1668"/>
                </a:cxn>
                <a:cxn ang="0">
                  <a:pos x="192" y="1935"/>
                </a:cxn>
                <a:cxn ang="0">
                  <a:pos x="16" y="2168"/>
                </a:cxn>
                <a:cxn ang="0">
                  <a:pos x="0" y="2185"/>
                </a:cxn>
                <a:cxn ang="0">
                  <a:pos x="0" y="2218"/>
                </a:cxn>
                <a:cxn ang="0">
                  <a:pos x="16" y="2218"/>
                </a:cxn>
                <a:cxn ang="0">
                  <a:pos x="64" y="2185"/>
                </a:cxn>
                <a:cxn ang="0">
                  <a:pos x="144" y="2118"/>
                </a:cxn>
                <a:cxn ang="0">
                  <a:pos x="256" y="1985"/>
                </a:cxn>
                <a:cxn ang="0">
                  <a:pos x="352" y="1785"/>
                </a:cxn>
                <a:cxn ang="0">
                  <a:pos x="431" y="1551"/>
                </a:cxn>
                <a:cxn ang="0">
                  <a:pos x="479" y="1318"/>
                </a:cxn>
                <a:cxn ang="0">
                  <a:pos x="479" y="1118"/>
                </a:cxn>
              </a:cxnLst>
              <a:rect l="0" t="0" r="r" b="b"/>
              <a:pathLst>
                <a:path w="479" h="2218">
                  <a:moveTo>
                    <a:pt x="479" y="1118"/>
                  </a:moveTo>
                  <a:lnTo>
                    <a:pt x="479" y="918"/>
                  </a:lnTo>
                  <a:lnTo>
                    <a:pt x="431" y="667"/>
                  </a:lnTo>
                  <a:lnTo>
                    <a:pt x="352" y="417"/>
                  </a:lnTo>
                  <a:lnTo>
                    <a:pt x="240" y="234"/>
                  </a:lnTo>
                  <a:lnTo>
                    <a:pt x="144" y="117"/>
                  </a:lnTo>
                  <a:lnTo>
                    <a:pt x="64" y="34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32" y="84"/>
                  </a:lnTo>
                  <a:lnTo>
                    <a:pt x="176" y="267"/>
                  </a:lnTo>
                  <a:lnTo>
                    <a:pt x="272" y="501"/>
                  </a:lnTo>
                  <a:lnTo>
                    <a:pt x="336" y="784"/>
                  </a:lnTo>
                  <a:lnTo>
                    <a:pt x="368" y="1118"/>
                  </a:lnTo>
                  <a:lnTo>
                    <a:pt x="352" y="1401"/>
                  </a:lnTo>
                  <a:lnTo>
                    <a:pt x="288" y="1668"/>
                  </a:lnTo>
                  <a:lnTo>
                    <a:pt x="192" y="1935"/>
                  </a:lnTo>
                  <a:lnTo>
                    <a:pt x="16" y="2168"/>
                  </a:lnTo>
                  <a:lnTo>
                    <a:pt x="0" y="2185"/>
                  </a:lnTo>
                  <a:lnTo>
                    <a:pt x="0" y="2218"/>
                  </a:lnTo>
                  <a:lnTo>
                    <a:pt x="16" y="2218"/>
                  </a:lnTo>
                  <a:lnTo>
                    <a:pt x="64" y="2185"/>
                  </a:lnTo>
                  <a:lnTo>
                    <a:pt x="144" y="2118"/>
                  </a:lnTo>
                  <a:lnTo>
                    <a:pt x="256" y="1985"/>
                  </a:lnTo>
                  <a:lnTo>
                    <a:pt x="352" y="1785"/>
                  </a:lnTo>
                  <a:lnTo>
                    <a:pt x="431" y="1551"/>
                  </a:lnTo>
                  <a:lnTo>
                    <a:pt x="479" y="1318"/>
                  </a:lnTo>
                  <a:lnTo>
                    <a:pt x="479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39" name="Freeform 163"/>
            <p:cNvSpPr>
              <a:spLocks/>
            </p:cNvSpPr>
            <p:nvPr/>
          </p:nvSpPr>
          <p:spPr bwMode="auto">
            <a:xfrm>
              <a:off x="26288" y="3776"/>
              <a:ext cx="1295" cy="83"/>
            </a:xfrm>
            <a:custGeom>
              <a:avLst/>
              <a:gdLst/>
              <a:ahLst/>
              <a:cxnLst>
                <a:cxn ang="0">
                  <a:pos x="1231" y="83"/>
                </a:cxn>
                <a:cxn ang="0">
                  <a:pos x="1279" y="83"/>
                </a:cxn>
                <a:cxn ang="0">
                  <a:pos x="1295" y="66"/>
                </a:cxn>
                <a:cxn ang="0">
                  <a:pos x="1295" y="33"/>
                </a:cxn>
                <a:cxn ang="0">
                  <a:pos x="1263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66"/>
                </a:cxn>
                <a:cxn ang="0">
                  <a:pos x="32" y="83"/>
                </a:cxn>
                <a:cxn ang="0">
                  <a:pos x="64" y="83"/>
                </a:cxn>
                <a:cxn ang="0">
                  <a:pos x="1231" y="83"/>
                </a:cxn>
              </a:cxnLst>
              <a:rect l="0" t="0" r="r" b="b"/>
              <a:pathLst>
                <a:path w="1295" h="83">
                  <a:moveTo>
                    <a:pt x="1231" y="83"/>
                  </a:moveTo>
                  <a:lnTo>
                    <a:pt x="1279" y="83"/>
                  </a:lnTo>
                  <a:lnTo>
                    <a:pt x="1295" y="66"/>
                  </a:lnTo>
                  <a:lnTo>
                    <a:pt x="1295" y="33"/>
                  </a:lnTo>
                  <a:lnTo>
                    <a:pt x="1263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66"/>
                  </a:lnTo>
                  <a:lnTo>
                    <a:pt x="32" y="83"/>
                  </a:lnTo>
                  <a:lnTo>
                    <a:pt x="64" y="83"/>
                  </a:lnTo>
                  <a:lnTo>
                    <a:pt x="1231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0" name="Freeform 164"/>
            <p:cNvSpPr>
              <a:spLocks/>
            </p:cNvSpPr>
            <p:nvPr/>
          </p:nvSpPr>
          <p:spPr bwMode="auto">
            <a:xfrm>
              <a:off x="28303" y="3392"/>
              <a:ext cx="1055" cy="1001"/>
            </a:xfrm>
            <a:custGeom>
              <a:avLst/>
              <a:gdLst/>
              <a:ahLst/>
              <a:cxnLst>
                <a:cxn ang="0">
                  <a:pos x="655" y="284"/>
                </a:cxn>
                <a:cxn ang="0">
                  <a:pos x="671" y="200"/>
                </a:cxn>
                <a:cxn ang="0">
                  <a:pos x="735" y="117"/>
                </a:cxn>
                <a:cxn ang="0">
                  <a:pos x="799" y="67"/>
                </a:cxn>
                <a:cxn ang="0">
                  <a:pos x="879" y="50"/>
                </a:cxn>
                <a:cxn ang="0">
                  <a:pos x="959" y="83"/>
                </a:cxn>
                <a:cxn ang="0">
                  <a:pos x="863" y="167"/>
                </a:cxn>
                <a:cxn ang="0">
                  <a:pos x="879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3" y="0"/>
                </a:cxn>
                <a:cxn ang="0">
                  <a:pos x="751" y="33"/>
                </a:cxn>
                <a:cxn ang="0">
                  <a:pos x="671" y="100"/>
                </a:cxn>
                <a:cxn ang="0">
                  <a:pos x="607" y="100"/>
                </a:cxn>
                <a:cxn ang="0">
                  <a:pos x="527" y="33"/>
                </a:cxn>
                <a:cxn ang="0">
                  <a:pos x="447" y="0"/>
                </a:cxn>
                <a:cxn ang="0">
                  <a:pos x="287" y="33"/>
                </a:cxn>
                <a:cxn ang="0">
                  <a:pos x="127" y="200"/>
                </a:cxn>
                <a:cxn ang="0">
                  <a:pos x="64" y="350"/>
                </a:cxn>
                <a:cxn ang="0">
                  <a:pos x="111" y="367"/>
                </a:cxn>
                <a:cxn ang="0">
                  <a:pos x="175" y="200"/>
                </a:cxn>
                <a:cxn ang="0">
                  <a:pos x="335" y="67"/>
                </a:cxn>
                <a:cxn ang="0">
                  <a:pos x="415" y="50"/>
                </a:cxn>
                <a:cxn ang="0">
                  <a:pos x="495" y="100"/>
                </a:cxn>
                <a:cxn ang="0">
                  <a:pos x="511" y="267"/>
                </a:cxn>
                <a:cxn ang="0">
                  <a:pos x="447" y="517"/>
                </a:cxn>
                <a:cxn ang="0">
                  <a:pos x="383" y="801"/>
                </a:cxn>
                <a:cxn ang="0">
                  <a:pos x="303" y="917"/>
                </a:cxn>
                <a:cxn ang="0">
                  <a:pos x="207" y="967"/>
                </a:cxn>
                <a:cxn ang="0">
                  <a:pos x="143" y="951"/>
                </a:cxn>
                <a:cxn ang="0">
                  <a:pos x="127" y="917"/>
                </a:cxn>
                <a:cxn ang="0">
                  <a:pos x="191" y="784"/>
                </a:cxn>
                <a:cxn ang="0">
                  <a:pos x="127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1" y="1001"/>
                </a:cxn>
                <a:cxn ang="0">
                  <a:pos x="303" y="967"/>
                </a:cxn>
                <a:cxn ang="0">
                  <a:pos x="399" y="884"/>
                </a:cxn>
                <a:cxn ang="0">
                  <a:pos x="415" y="834"/>
                </a:cxn>
                <a:cxn ang="0">
                  <a:pos x="495" y="951"/>
                </a:cxn>
                <a:cxn ang="0">
                  <a:pos x="591" y="1001"/>
                </a:cxn>
                <a:cxn ang="0">
                  <a:pos x="767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79" y="817"/>
                </a:cxn>
                <a:cxn ang="0">
                  <a:pos x="719" y="951"/>
                </a:cxn>
                <a:cxn ang="0">
                  <a:pos x="607" y="951"/>
                </a:cxn>
                <a:cxn ang="0">
                  <a:pos x="559" y="901"/>
                </a:cxn>
                <a:cxn ang="0">
                  <a:pos x="543" y="734"/>
                </a:cxn>
                <a:cxn ang="0">
                  <a:pos x="575" y="617"/>
                </a:cxn>
              </a:cxnLst>
              <a:rect l="0" t="0" r="r" b="b"/>
              <a:pathLst>
                <a:path w="1055" h="1001">
                  <a:moveTo>
                    <a:pt x="639" y="317"/>
                  </a:moveTo>
                  <a:lnTo>
                    <a:pt x="655" y="284"/>
                  </a:lnTo>
                  <a:lnTo>
                    <a:pt x="655" y="234"/>
                  </a:lnTo>
                  <a:lnTo>
                    <a:pt x="671" y="200"/>
                  </a:lnTo>
                  <a:lnTo>
                    <a:pt x="703" y="167"/>
                  </a:lnTo>
                  <a:lnTo>
                    <a:pt x="735" y="117"/>
                  </a:lnTo>
                  <a:lnTo>
                    <a:pt x="767" y="83"/>
                  </a:lnTo>
                  <a:lnTo>
                    <a:pt x="799" y="67"/>
                  </a:lnTo>
                  <a:lnTo>
                    <a:pt x="863" y="50"/>
                  </a:lnTo>
                  <a:lnTo>
                    <a:pt x="879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5" y="117"/>
                  </a:lnTo>
                  <a:lnTo>
                    <a:pt x="863" y="167"/>
                  </a:lnTo>
                  <a:lnTo>
                    <a:pt x="863" y="234"/>
                  </a:lnTo>
                  <a:lnTo>
                    <a:pt x="879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5" y="0"/>
                  </a:lnTo>
                  <a:lnTo>
                    <a:pt x="863" y="0"/>
                  </a:lnTo>
                  <a:lnTo>
                    <a:pt x="799" y="17"/>
                  </a:lnTo>
                  <a:lnTo>
                    <a:pt x="751" y="33"/>
                  </a:lnTo>
                  <a:lnTo>
                    <a:pt x="719" y="67"/>
                  </a:lnTo>
                  <a:lnTo>
                    <a:pt x="671" y="100"/>
                  </a:lnTo>
                  <a:lnTo>
                    <a:pt x="639" y="167"/>
                  </a:lnTo>
                  <a:lnTo>
                    <a:pt x="607" y="100"/>
                  </a:lnTo>
                  <a:lnTo>
                    <a:pt x="575" y="67"/>
                  </a:lnTo>
                  <a:lnTo>
                    <a:pt x="527" y="33"/>
                  </a:lnTo>
                  <a:lnTo>
                    <a:pt x="479" y="17"/>
                  </a:lnTo>
                  <a:lnTo>
                    <a:pt x="447" y="0"/>
                  </a:lnTo>
                  <a:lnTo>
                    <a:pt x="399" y="0"/>
                  </a:lnTo>
                  <a:lnTo>
                    <a:pt x="287" y="33"/>
                  </a:lnTo>
                  <a:lnTo>
                    <a:pt x="191" y="100"/>
                  </a:lnTo>
                  <a:lnTo>
                    <a:pt x="127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1" y="367"/>
                  </a:lnTo>
                  <a:lnTo>
                    <a:pt x="111" y="350"/>
                  </a:lnTo>
                  <a:lnTo>
                    <a:pt x="175" y="200"/>
                  </a:lnTo>
                  <a:lnTo>
                    <a:pt x="255" y="117"/>
                  </a:lnTo>
                  <a:lnTo>
                    <a:pt x="335" y="67"/>
                  </a:lnTo>
                  <a:lnTo>
                    <a:pt x="399" y="50"/>
                  </a:lnTo>
                  <a:lnTo>
                    <a:pt x="415" y="50"/>
                  </a:lnTo>
                  <a:lnTo>
                    <a:pt x="479" y="83"/>
                  </a:lnTo>
                  <a:lnTo>
                    <a:pt x="495" y="100"/>
                  </a:lnTo>
                  <a:lnTo>
                    <a:pt x="511" y="150"/>
                  </a:lnTo>
                  <a:lnTo>
                    <a:pt x="511" y="267"/>
                  </a:lnTo>
                  <a:lnTo>
                    <a:pt x="495" y="367"/>
                  </a:lnTo>
                  <a:lnTo>
                    <a:pt x="447" y="517"/>
                  </a:lnTo>
                  <a:lnTo>
                    <a:pt x="399" y="734"/>
                  </a:lnTo>
                  <a:lnTo>
                    <a:pt x="383" y="801"/>
                  </a:lnTo>
                  <a:lnTo>
                    <a:pt x="335" y="867"/>
                  </a:lnTo>
                  <a:lnTo>
                    <a:pt x="303" y="917"/>
                  </a:lnTo>
                  <a:lnTo>
                    <a:pt x="255" y="951"/>
                  </a:lnTo>
                  <a:lnTo>
                    <a:pt x="207" y="967"/>
                  </a:lnTo>
                  <a:lnTo>
                    <a:pt x="175" y="967"/>
                  </a:lnTo>
                  <a:lnTo>
                    <a:pt x="143" y="951"/>
                  </a:lnTo>
                  <a:lnTo>
                    <a:pt x="96" y="934"/>
                  </a:lnTo>
                  <a:lnTo>
                    <a:pt x="127" y="917"/>
                  </a:lnTo>
                  <a:lnTo>
                    <a:pt x="191" y="851"/>
                  </a:lnTo>
                  <a:lnTo>
                    <a:pt x="191" y="784"/>
                  </a:lnTo>
                  <a:lnTo>
                    <a:pt x="159" y="751"/>
                  </a:lnTo>
                  <a:lnTo>
                    <a:pt x="127" y="734"/>
                  </a:lnTo>
                  <a:lnTo>
                    <a:pt x="111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1" y="1001"/>
                  </a:lnTo>
                  <a:lnTo>
                    <a:pt x="255" y="1001"/>
                  </a:lnTo>
                  <a:lnTo>
                    <a:pt x="303" y="967"/>
                  </a:lnTo>
                  <a:lnTo>
                    <a:pt x="335" y="951"/>
                  </a:lnTo>
                  <a:lnTo>
                    <a:pt x="399" y="884"/>
                  </a:lnTo>
                  <a:lnTo>
                    <a:pt x="415" y="851"/>
                  </a:lnTo>
                  <a:lnTo>
                    <a:pt x="415" y="834"/>
                  </a:lnTo>
                  <a:lnTo>
                    <a:pt x="431" y="884"/>
                  </a:lnTo>
                  <a:lnTo>
                    <a:pt x="495" y="951"/>
                  </a:lnTo>
                  <a:lnTo>
                    <a:pt x="543" y="984"/>
                  </a:lnTo>
                  <a:lnTo>
                    <a:pt x="591" y="1001"/>
                  </a:lnTo>
                  <a:lnTo>
                    <a:pt x="655" y="1001"/>
                  </a:lnTo>
                  <a:lnTo>
                    <a:pt x="767" y="967"/>
                  </a:lnTo>
                  <a:lnTo>
                    <a:pt x="863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79" y="817"/>
                  </a:lnTo>
                  <a:lnTo>
                    <a:pt x="799" y="901"/>
                  </a:lnTo>
                  <a:lnTo>
                    <a:pt x="719" y="951"/>
                  </a:lnTo>
                  <a:lnTo>
                    <a:pt x="655" y="967"/>
                  </a:lnTo>
                  <a:lnTo>
                    <a:pt x="607" y="951"/>
                  </a:lnTo>
                  <a:lnTo>
                    <a:pt x="575" y="934"/>
                  </a:lnTo>
                  <a:lnTo>
                    <a:pt x="559" y="901"/>
                  </a:lnTo>
                  <a:lnTo>
                    <a:pt x="543" y="851"/>
                  </a:lnTo>
                  <a:lnTo>
                    <a:pt x="543" y="734"/>
                  </a:lnTo>
                  <a:lnTo>
                    <a:pt x="559" y="684"/>
                  </a:lnTo>
                  <a:lnTo>
                    <a:pt x="575" y="617"/>
                  </a:lnTo>
                  <a:lnTo>
                    <a:pt x="639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1" name="Freeform 165"/>
            <p:cNvSpPr>
              <a:spLocks/>
            </p:cNvSpPr>
            <p:nvPr/>
          </p:nvSpPr>
          <p:spPr bwMode="auto">
            <a:xfrm>
              <a:off x="29550" y="2391"/>
              <a:ext cx="543" cy="1034"/>
            </a:xfrm>
            <a:custGeom>
              <a:avLst/>
              <a:gdLst/>
              <a:ahLst/>
              <a:cxnLst>
                <a:cxn ang="0">
                  <a:pos x="336" y="50"/>
                </a:cxn>
                <a:cxn ang="0">
                  <a:pos x="336" y="17"/>
                </a:cxn>
                <a:cxn ang="0">
                  <a:pos x="320" y="0"/>
                </a:cxn>
                <a:cxn ang="0">
                  <a:pos x="288" y="0"/>
                </a:cxn>
                <a:cxn ang="0">
                  <a:pos x="192" y="67"/>
                </a:cxn>
                <a:cxn ang="0">
                  <a:pos x="80" y="101"/>
                </a:cxn>
                <a:cxn ang="0">
                  <a:pos x="0" y="101"/>
                </a:cxn>
                <a:cxn ang="0">
                  <a:pos x="0" y="151"/>
                </a:cxn>
                <a:cxn ang="0">
                  <a:pos x="96" y="151"/>
                </a:cxn>
                <a:cxn ang="0">
                  <a:pos x="224" y="117"/>
                </a:cxn>
                <a:cxn ang="0">
                  <a:pos x="224" y="934"/>
                </a:cxn>
                <a:cxn ang="0">
                  <a:pos x="208" y="951"/>
                </a:cxn>
                <a:cxn ang="0">
                  <a:pos x="208" y="968"/>
                </a:cxn>
                <a:cxn ang="0">
                  <a:pos x="176" y="968"/>
                </a:cxn>
                <a:cxn ang="0">
                  <a:pos x="128" y="984"/>
                </a:cxn>
                <a:cxn ang="0">
                  <a:pos x="16" y="984"/>
                </a:cxn>
                <a:cxn ang="0">
                  <a:pos x="16" y="1034"/>
                </a:cxn>
                <a:cxn ang="0">
                  <a:pos x="543" y="1034"/>
                </a:cxn>
                <a:cxn ang="0">
                  <a:pos x="543" y="984"/>
                </a:cxn>
                <a:cxn ang="0">
                  <a:pos x="432" y="984"/>
                </a:cxn>
                <a:cxn ang="0">
                  <a:pos x="384" y="968"/>
                </a:cxn>
                <a:cxn ang="0">
                  <a:pos x="352" y="968"/>
                </a:cxn>
                <a:cxn ang="0">
                  <a:pos x="352" y="951"/>
                </a:cxn>
                <a:cxn ang="0">
                  <a:pos x="336" y="934"/>
                </a:cxn>
                <a:cxn ang="0">
                  <a:pos x="336" y="901"/>
                </a:cxn>
                <a:cxn ang="0">
                  <a:pos x="336" y="50"/>
                </a:cxn>
              </a:cxnLst>
              <a:rect l="0" t="0" r="r" b="b"/>
              <a:pathLst>
                <a:path w="543" h="1034">
                  <a:moveTo>
                    <a:pt x="336" y="50"/>
                  </a:moveTo>
                  <a:lnTo>
                    <a:pt x="336" y="17"/>
                  </a:lnTo>
                  <a:lnTo>
                    <a:pt x="320" y="0"/>
                  </a:lnTo>
                  <a:lnTo>
                    <a:pt x="288" y="0"/>
                  </a:lnTo>
                  <a:lnTo>
                    <a:pt x="192" y="67"/>
                  </a:lnTo>
                  <a:lnTo>
                    <a:pt x="80" y="101"/>
                  </a:lnTo>
                  <a:lnTo>
                    <a:pt x="0" y="101"/>
                  </a:lnTo>
                  <a:lnTo>
                    <a:pt x="0" y="151"/>
                  </a:lnTo>
                  <a:lnTo>
                    <a:pt x="96" y="151"/>
                  </a:lnTo>
                  <a:lnTo>
                    <a:pt x="224" y="117"/>
                  </a:lnTo>
                  <a:lnTo>
                    <a:pt x="224" y="934"/>
                  </a:lnTo>
                  <a:lnTo>
                    <a:pt x="208" y="951"/>
                  </a:lnTo>
                  <a:lnTo>
                    <a:pt x="208" y="968"/>
                  </a:lnTo>
                  <a:lnTo>
                    <a:pt x="176" y="968"/>
                  </a:lnTo>
                  <a:lnTo>
                    <a:pt x="128" y="984"/>
                  </a:lnTo>
                  <a:lnTo>
                    <a:pt x="16" y="984"/>
                  </a:lnTo>
                  <a:lnTo>
                    <a:pt x="16" y="1034"/>
                  </a:lnTo>
                  <a:lnTo>
                    <a:pt x="543" y="1034"/>
                  </a:lnTo>
                  <a:lnTo>
                    <a:pt x="543" y="984"/>
                  </a:lnTo>
                  <a:lnTo>
                    <a:pt x="432" y="984"/>
                  </a:lnTo>
                  <a:lnTo>
                    <a:pt x="384" y="968"/>
                  </a:lnTo>
                  <a:lnTo>
                    <a:pt x="352" y="968"/>
                  </a:lnTo>
                  <a:lnTo>
                    <a:pt x="352" y="951"/>
                  </a:lnTo>
                  <a:lnTo>
                    <a:pt x="336" y="934"/>
                  </a:lnTo>
                  <a:lnTo>
                    <a:pt x="336" y="901"/>
                  </a:lnTo>
                  <a:lnTo>
                    <a:pt x="336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2" name="Freeform 166"/>
            <p:cNvSpPr>
              <a:spLocks/>
            </p:cNvSpPr>
            <p:nvPr/>
          </p:nvSpPr>
          <p:spPr bwMode="auto">
            <a:xfrm>
              <a:off x="30493" y="2708"/>
              <a:ext cx="480" cy="2218"/>
            </a:xfrm>
            <a:custGeom>
              <a:avLst/>
              <a:gdLst/>
              <a:ahLst/>
              <a:cxnLst>
                <a:cxn ang="0">
                  <a:pos x="480" y="1118"/>
                </a:cxn>
                <a:cxn ang="0">
                  <a:pos x="480" y="918"/>
                </a:cxn>
                <a:cxn ang="0">
                  <a:pos x="432" y="667"/>
                </a:cxn>
                <a:cxn ang="0">
                  <a:pos x="352" y="417"/>
                </a:cxn>
                <a:cxn ang="0">
                  <a:pos x="240" y="234"/>
                </a:cxn>
                <a:cxn ang="0">
                  <a:pos x="144" y="117"/>
                </a:cxn>
                <a:cxn ang="0">
                  <a:pos x="64" y="34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16" y="50"/>
                </a:cxn>
                <a:cxn ang="0">
                  <a:pos x="32" y="84"/>
                </a:cxn>
                <a:cxn ang="0">
                  <a:pos x="176" y="267"/>
                </a:cxn>
                <a:cxn ang="0">
                  <a:pos x="272" y="501"/>
                </a:cxn>
                <a:cxn ang="0">
                  <a:pos x="336" y="784"/>
                </a:cxn>
                <a:cxn ang="0">
                  <a:pos x="368" y="1118"/>
                </a:cxn>
                <a:cxn ang="0">
                  <a:pos x="352" y="1401"/>
                </a:cxn>
                <a:cxn ang="0">
                  <a:pos x="288" y="1668"/>
                </a:cxn>
                <a:cxn ang="0">
                  <a:pos x="192" y="1935"/>
                </a:cxn>
                <a:cxn ang="0">
                  <a:pos x="16" y="2168"/>
                </a:cxn>
                <a:cxn ang="0">
                  <a:pos x="0" y="2185"/>
                </a:cxn>
                <a:cxn ang="0">
                  <a:pos x="0" y="2218"/>
                </a:cxn>
                <a:cxn ang="0">
                  <a:pos x="16" y="2218"/>
                </a:cxn>
                <a:cxn ang="0">
                  <a:pos x="64" y="2185"/>
                </a:cxn>
                <a:cxn ang="0">
                  <a:pos x="144" y="2118"/>
                </a:cxn>
                <a:cxn ang="0">
                  <a:pos x="256" y="1985"/>
                </a:cxn>
                <a:cxn ang="0">
                  <a:pos x="352" y="1785"/>
                </a:cxn>
                <a:cxn ang="0">
                  <a:pos x="432" y="1551"/>
                </a:cxn>
                <a:cxn ang="0">
                  <a:pos x="480" y="1318"/>
                </a:cxn>
                <a:cxn ang="0">
                  <a:pos x="480" y="1118"/>
                </a:cxn>
              </a:cxnLst>
              <a:rect l="0" t="0" r="r" b="b"/>
              <a:pathLst>
                <a:path w="480" h="2218">
                  <a:moveTo>
                    <a:pt x="480" y="1118"/>
                  </a:moveTo>
                  <a:lnTo>
                    <a:pt x="480" y="918"/>
                  </a:lnTo>
                  <a:lnTo>
                    <a:pt x="432" y="667"/>
                  </a:lnTo>
                  <a:lnTo>
                    <a:pt x="352" y="417"/>
                  </a:lnTo>
                  <a:lnTo>
                    <a:pt x="240" y="234"/>
                  </a:lnTo>
                  <a:lnTo>
                    <a:pt x="144" y="117"/>
                  </a:lnTo>
                  <a:lnTo>
                    <a:pt x="64" y="34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32" y="84"/>
                  </a:lnTo>
                  <a:lnTo>
                    <a:pt x="176" y="267"/>
                  </a:lnTo>
                  <a:lnTo>
                    <a:pt x="272" y="501"/>
                  </a:lnTo>
                  <a:lnTo>
                    <a:pt x="336" y="784"/>
                  </a:lnTo>
                  <a:lnTo>
                    <a:pt x="368" y="1118"/>
                  </a:lnTo>
                  <a:lnTo>
                    <a:pt x="352" y="1401"/>
                  </a:lnTo>
                  <a:lnTo>
                    <a:pt x="288" y="1668"/>
                  </a:lnTo>
                  <a:lnTo>
                    <a:pt x="192" y="1935"/>
                  </a:lnTo>
                  <a:lnTo>
                    <a:pt x="16" y="2168"/>
                  </a:lnTo>
                  <a:lnTo>
                    <a:pt x="0" y="2185"/>
                  </a:lnTo>
                  <a:lnTo>
                    <a:pt x="0" y="2218"/>
                  </a:lnTo>
                  <a:lnTo>
                    <a:pt x="16" y="2218"/>
                  </a:lnTo>
                  <a:lnTo>
                    <a:pt x="64" y="2185"/>
                  </a:lnTo>
                  <a:lnTo>
                    <a:pt x="144" y="2118"/>
                  </a:lnTo>
                  <a:lnTo>
                    <a:pt x="256" y="1985"/>
                  </a:lnTo>
                  <a:lnTo>
                    <a:pt x="352" y="1785"/>
                  </a:lnTo>
                  <a:lnTo>
                    <a:pt x="432" y="1551"/>
                  </a:lnTo>
                  <a:lnTo>
                    <a:pt x="480" y="1318"/>
                  </a:lnTo>
                  <a:lnTo>
                    <a:pt x="480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3" name="Freeform 167"/>
            <p:cNvSpPr>
              <a:spLocks/>
            </p:cNvSpPr>
            <p:nvPr/>
          </p:nvSpPr>
          <p:spPr bwMode="auto">
            <a:xfrm>
              <a:off x="31852" y="3776"/>
              <a:ext cx="1295" cy="83"/>
            </a:xfrm>
            <a:custGeom>
              <a:avLst/>
              <a:gdLst/>
              <a:ahLst/>
              <a:cxnLst>
                <a:cxn ang="0">
                  <a:pos x="1232" y="83"/>
                </a:cxn>
                <a:cxn ang="0">
                  <a:pos x="1279" y="83"/>
                </a:cxn>
                <a:cxn ang="0">
                  <a:pos x="1295" y="66"/>
                </a:cxn>
                <a:cxn ang="0">
                  <a:pos x="1295" y="33"/>
                </a:cxn>
                <a:cxn ang="0">
                  <a:pos x="1264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66"/>
                </a:cxn>
                <a:cxn ang="0">
                  <a:pos x="32" y="83"/>
                </a:cxn>
                <a:cxn ang="0">
                  <a:pos x="64" y="83"/>
                </a:cxn>
                <a:cxn ang="0">
                  <a:pos x="1232" y="83"/>
                </a:cxn>
              </a:cxnLst>
              <a:rect l="0" t="0" r="r" b="b"/>
              <a:pathLst>
                <a:path w="1295" h="83">
                  <a:moveTo>
                    <a:pt x="1232" y="83"/>
                  </a:moveTo>
                  <a:lnTo>
                    <a:pt x="1279" y="83"/>
                  </a:lnTo>
                  <a:lnTo>
                    <a:pt x="1295" y="66"/>
                  </a:lnTo>
                  <a:lnTo>
                    <a:pt x="1295" y="33"/>
                  </a:lnTo>
                  <a:lnTo>
                    <a:pt x="1264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66"/>
                  </a:lnTo>
                  <a:lnTo>
                    <a:pt x="32" y="83"/>
                  </a:lnTo>
                  <a:lnTo>
                    <a:pt x="64" y="83"/>
                  </a:lnTo>
                  <a:lnTo>
                    <a:pt x="1232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4" name="Freeform 168"/>
            <p:cNvSpPr>
              <a:spLocks noEditPoints="1"/>
            </p:cNvSpPr>
            <p:nvPr/>
          </p:nvSpPr>
          <p:spPr bwMode="auto">
            <a:xfrm>
              <a:off x="33899" y="2892"/>
              <a:ext cx="879" cy="1534"/>
            </a:xfrm>
            <a:custGeom>
              <a:avLst/>
              <a:gdLst/>
              <a:ahLst/>
              <a:cxnLst>
                <a:cxn ang="0">
                  <a:pos x="208" y="433"/>
                </a:cxn>
                <a:cxn ang="0">
                  <a:pos x="144" y="317"/>
                </a:cxn>
                <a:cxn ang="0">
                  <a:pos x="192" y="167"/>
                </a:cxn>
                <a:cxn ang="0">
                  <a:pos x="432" y="66"/>
                </a:cxn>
                <a:cxn ang="0">
                  <a:pos x="688" y="200"/>
                </a:cxn>
                <a:cxn ang="0">
                  <a:pos x="704" y="450"/>
                </a:cxn>
                <a:cxn ang="0">
                  <a:pos x="512" y="650"/>
                </a:cxn>
                <a:cxn ang="0">
                  <a:pos x="560" y="684"/>
                </a:cxn>
                <a:cxn ang="0">
                  <a:pos x="784" y="467"/>
                </a:cxn>
                <a:cxn ang="0">
                  <a:pos x="784" y="200"/>
                </a:cxn>
                <a:cxn ang="0">
                  <a:pos x="576" y="33"/>
                </a:cxn>
                <a:cxn ang="0">
                  <a:pos x="288" y="33"/>
                </a:cxn>
                <a:cxn ang="0">
                  <a:pos x="80" y="233"/>
                </a:cxn>
                <a:cxn ang="0">
                  <a:pos x="48" y="417"/>
                </a:cxn>
                <a:cxn ang="0">
                  <a:pos x="80" y="500"/>
                </a:cxn>
                <a:cxn ang="0">
                  <a:pos x="208" y="684"/>
                </a:cxn>
                <a:cxn ang="0">
                  <a:pos x="304" y="734"/>
                </a:cxn>
                <a:cxn ang="0">
                  <a:pos x="96" y="884"/>
                </a:cxn>
                <a:cxn ang="0">
                  <a:pos x="0" y="1151"/>
                </a:cxn>
                <a:cxn ang="0">
                  <a:pos x="128" y="1434"/>
                </a:cxn>
                <a:cxn ang="0">
                  <a:pos x="432" y="1534"/>
                </a:cxn>
                <a:cxn ang="0">
                  <a:pos x="752" y="1417"/>
                </a:cxn>
                <a:cxn ang="0">
                  <a:pos x="879" y="1117"/>
                </a:cxn>
                <a:cxn ang="0">
                  <a:pos x="768" y="834"/>
                </a:cxn>
                <a:cxn ang="0">
                  <a:pos x="672" y="750"/>
                </a:cxn>
                <a:cxn ang="0">
                  <a:pos x="560" y="684"/>
                </a:cxn>
                <a:cxn ang="0">
                  <a:pos x="464" y="850"/>
                </a:cxn>
                <a:cxn ang="0">
                  <a:pos x="640" y="967"/>
                </a:cxn>
                <a:cxn ang="0">
                  <a:pos x="720" y="1034"/>
                </a:cxn>
                <a:cxn ang="0">
                  <a:pos x="768" y="1134"/>
                </a:cxn>
                <a:cxn ang="0">
                  <a:pos x="736" y="1301"/>
                </a:cxn>
                <a:cxn ang="0">
                  <a:pos x="560" y="1451"/>
                </a:cxn>
                <a:cxn ang="0">
                  <a:pos x="304" y="1451"/>
                </a:cxn>
                <a:cxn ang="0">
                  <a:pos x="128" y="1284"/>
                </a:cxn>
                <a:cxn ang="0">
                  <a:pos x="128" y="1017"/>
                </a:cxn>
                <a:cxn ang="0">
                  <a:pos x="352" y="767"/>
                </a:cxn>
              </a:cxnLst>
              <a:rect l="0" t="0" r="r" b="b"/>
              <a:pathLst>
                <a:path w="879" h="1534">
                  <a:moveTo>
                    <a:pt x="256" y="467"/>
                  </a:moveTo>
                  <a:lnTo>
                    <a:pt x="208" y="433"/>
                  </a:lnTo>
                  <a:lnTo>
                    <a:pt x="176" y="383"/>
                  </a:lnTo>
                  <a:lnTo>
                    <a:pt x="144" y="317"/>
                  </a:lnTo>
                  <a:lnTo>
                    <a:pt x="144" y="283"/>
                  </a:lnTo>
                  <a:lnTo>
                    <a:pt x="192" y="167"/>
                  </a:lnTo>
                  <a:lnTo>
                    <a:pt x="288" y="83"/>
                  </a:lnTo>
                  <a:lnTo>
                    <a:pt x="432" y="66"/>
                  </a:lnTo>
                  <a:lnTo>
                    <a:pt x="576" y="100"/>
                  </a:lnTo>
                  <a:lnTo>
                    <a:pt x="688" y="200"/>
                  </a:lnTo>
                  <a:lnTo>
                    <a:pt x="720" y="333"/>
                  </a:lnTo>
                  <a:lnTo>
                    <a:pt x="704" y="450"/>
                  </a:lnTo>
                  <a:lnTo>
                    <a:pt x="624" y="567"/>
                  </a:lnTo>
                  <a:lnTo>
                    <a:pt x="512" y="650"/>
                  </a:lnTo>
                  <a:lnTo>
                    <a:pt x="256" y="467"/>
                  </a:lnTo>
                  <a:close/>
                  <a:moveTo>
                    <a:pt x="560" y="684"/>
                  </a:moveTo>
                  <a:lnTo>
                    <a:pt x="704" y="583"/>
                  </a:lnTo>
                  <a:lnTo>
                    <a:pt x="784" y="467"/>
                  </a:lnTo>
                  <a:lnTo>
                    <a:pt x="815" y="333"/>
                  </a:lnTo>
                  <a:lnTo>
                    <a:pt x="784" y="200"/>
                  </a:lnTo>
                  <a:lnTo>
                    <a:pt x="704" y="100"/>
                  </a:lnTo>
                  <a:lnTo>
                    <a:pt x="576" y="33"/>
                  </a:lnTo>
                  <a:lnTo>
                    <a:pt x="432" y="0"/>
                  </a:lnTo>
                  <a:lnTo>
                    <a:pt x="288" y="33"/>
                  </a:lnTo>
                  <a:lnTo>
                    <a:pt x="160" y="117"/>
                  </a:lnTo>
                  <a:lnTo>
                    <a:pt x="80" y="233"/>
                  </a:lnTo>
                  <a:lnTo>
                    <a:pt x="48" y="383"/>
                  </a:lnTo>
                  <a:lnTo>
                    <a:pt x="48" y="417"/>
                  </a:lnTo>
                  <a:lnTo>
                    <a:pt x="64" y="450"/>
                  </a:lnTo>
                  <a:lnTo>
                    <a:pt x="80" y="500"/>
                  </a:lnTo>
                  <a:lnTo>
                    <a:pt x="96" y="567"/>
                  </a:lnTo>
                  <a:lnTo>
                    <a:pt x="208" y="684"/>
                  </a:lnTo>
                  <a:lnTo>
                    <a:pt x="256" y="717"/>
                  </a:lnTo>
                  <a:lnTo>
                    <a:pt x="304" y="734"/>
                  </a:lnTo>
                  <a:lnTo>
                    <a:pt x="208" y="800"/>
                  </a:lnTo>
                  <a:lnTo>
                    <a:pt x="96" y="884"/>
                  </a:lnTo>
                  <a:lnTo>
                    <a:pt x="32" y="1000"/>
                  </a:lnTo>
                  <a:lnTo>
                    <a:pt x="0" y="1151"/>
                  </a:lnTo>
                  <a:lnTo>
                    <a:pt x="32" y="1301"/>
                  </a:lnTo>
                  <a:lnTo>
                    <a:pt x="128" y="1434"/>
                  </a:lnTo>
                  <a:lnTo>
                    <a:pt x="272" y="1501"/>
                  </a:lnTo>
                  <a:lnTo>
                    <a:pt x="432" y="1534"/>
                  </a:lnTo>
                  <a:lnTo>
                    <a:pt x="608" y="1501"/>
                  </a:lnTo>
                  <a:lnTo>
                    <a:pt x="752" y="1417"/>
                  </a:lnTo>
                  <a:lnTo>
                    <a:pt x="847" y="1284"/>
                  </a:lnTo>
                  <a:lnTo>
                    <a:pt x="879" y="1117"/>
                  </a:lnTo>
                  <a:lnTo>
                    <a:pt x="847" y="984"/>
                  </a:lnTo>
                  <a:lnTo>
                    <a:pt x="768" y="834"/>
                  </a:lnTo>
                  <a:lnTo>
                    <a:pt x="704" y="767"/>
                  </a:lnTo>
                  <a:lnTo>
                    <a:pt x="672" y="750"/>
                  </a:lnTo>
                  <a:lnTo>
                    <a:pt x="624" y="717"/>
                  </a:lnTo>
                  <a:lnTo>
                    <a:pt x="560" y="684"/>
                  </a:lnTo>
                  <a:close/>
                  <a:moveTo>
                    <a:pt x="352" y="767"/>
                  </a:moveTo>
                  <a:lnTo>
                    <a:pt x="464" y="850"/>
                  </a:lnTo>
                  <a:lnTo>
                    <a:pt x="608" y="950"/>
                  </a:lnTo>
                  <a:lnTo>
                    <a:pt x="640" y="967"/>
                  </a:lnTo>
                  <a:lnTo>
                    <a:pt x="672" y="1000"/>
                  </a:lnTo>
                  <a:lnTo>
                    <a:pt x="720" y="1034"/>
                  </a:lnTo>
                  <a:lnTo>
                    <a:pt x="736" y="1084"/>
                  </a:lnTo>
                  <a:lnTo>
                    <a:pt x="768" y="1134"/>
                  </a:lnTo>
                  <a:lnTo>
                    <a:pt x="768" y="1184"/>
                  </a:lnTo>
                  <a:lnTo>
                    <a:pt x="736" y="1301"/>
                  </a:lnTo>
                  <a:lnTo>
                    <a:pt x="672" y="1384"/>
                  </a:lnTo>
                  <a:lnTo>
                    <a:pt x="560" y="1451"/>
                  </a:lnTo>
                  <a:lnTo>
                    <a:pt x="432" y="1467"/>
                  </a:lnTo>
                  <a:lnTo>
                    <a:pt x="304" y="1451"/>
                  </a:lnTo>
                  <a:lnTo>
                    <a:pt x="192" y="1384"/>
                  </a:lnTo>
                  <a:lnTo>
                    <a:pt x="128" y="1284"/>
                  </a:lnTo>
                  <a:lnTo>
                    <a:pt x="96" y="1151"/>
                  </a:lnTo>
                  <a:lnTo>
                    <a:pt x="128" y="1017"/>
                  </a:lnTo>
                  <a:lnTo>
                    <a:pt x="208" y="884"/>
                  </a:lnTo>
                  <a:lnTo>
                    <a:pt x="352" y="7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5" name="Freeform 169"/>
            <p:cNvSpPr>
              <a:spLocks/>
            </p:cNvSpPr>
            <p:nvPr/>
          </p:nvSpPr>
          <p:spPr bwMode="auto">
            <a:xfrm>
              <a:off x="34938" y="3392"/>
              <a:ext cx="1056" cy="1001"/>
            </a:xfrm>
            <a:custGeom>
              <a:avLst/>
              <a:gdLst/>
              <a:ahLst/>
              <a:cxnLst>
                <a:cxn ang="0">
                  <a:pos x="656" y="284"/>
                </a:cxn>
                <a:cxn ang="0">
                  <a:pos x="672" y="200"/>
                </a:cxn>
                <a:cxn ang="0">
                  <a:pos x="736" y="117"/>
                </a:cxn>
                <a:cxn ang="0">
                  <a:pos x="800" y="67"/>
                </a:cxn>
                <a:cxn ang="0">
                  <a:pos x="880" y="50"/>
                </a:cxn>
                <a:cxn ang="0">
                  <a:pos x="960" y="83"/>
                </a:cxn>
                <a:cxn ang="0">
                  <a:pos x="864" y="167"/>
                </a:cxn>
                <a:cxn ang="0">
                  <a:pos x="880" y="250"/>
                </a:cxn>
                <a:cxn ang="0">
                  <a:pos x="976" y="284"/>
                </a:cxn>
                <a:cxn ang="0">
                  <a:pos x="1024" y="234"/>
                </a:cxn>
                <a:cxn ang="0">
                  <a:pos x="1056" y="100"/>
                </a:cxn>
                <a:cxn ang="0">
                  <a:pos x="928" y="17"/>
                </a:cxn>
                <a:cxn ang="0">
                  <a:pos x="864" y="0"/>
                </a:cxn>
                <a:cxn ang="0">
                  <a:pos x="752" y="33"/>
                </a:cxn>
                <a:cxn ang="0">
                  <a:pos x="672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8" y="967"/>
                </a:cxn>
                <a:cxn ang="0">
                  <a:pos x="928" y="817"/>
                </a:cxn>
                <a:cxn ang="0">
                  <a:pos x="992" y="667"/>
                </a:cxn>
                <a:cxn ang="0">
                  <a:pos x="944" y="651"/>
                </a:cxn>
                <a:cxn ang="0">
                  <a:pos x="880" y="817"/>
                </a:cxn>
                <a:cxn ang="0">
                  <a:pos x="720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6" h="1001">
                  <a:moveTo>
                    <a:pt x="640" y="317"/>
                  </a:moveTo>
                  <a:lnTo>
                    <a:pt x="656" y="284"/>
                  </a:lnTo>
                  <a:lnTo>
                    <a:pt x="656" y="234"/>
                  </a:lnTo>
                  <a:lnTo>
                    <a:pt x="672" y="200"/>
                  </a:lnTo>
                  <a:lnTo>
                    <a:pt x="704" y="167"/>
                  </a:lnTo>
                  <a:lnTo>
                    <a:pt x="736" y="117"/>
                  </a:lnTo>
                  <a:lnTo>
                    <a:pt x="768" y="83"/>
                  </a:lnTo>
                  <a:lnTo>
                    <a:pt x="800" y="67"/>
                  </a:lnTo>
                  <a:lnTo>
                    <a:pt x="864" y="50"/>
                  </a:lnTo>
                  <a:lnTo>
                    <a:pt x="880" y="50"/>
                  </a:lnTo>
                  <a:lnTo>
                    <a:pt x="912" y="67"/>
                  </a:lnTo>
                  <a:lnTo>
                    <a:pt x="960" y="83"/>
                  </a:lnTo>
                  <a:lnTo>
                    <a:pt x="896" y="117"/>
                  </a:lnTo>
                  <a:lnTo>
                    <a:pt x="864" y="167"/>
                  </a:lnTo>
                  <a:lnTo>
                    <a:pt x="864" y="234"/>
                  </a:lnTo>
                  <a:lnTo>
                    <a:pt x="880" y="250"/>
                  </a:lnTo>
                  <a:lnTo>
                    <a:pt x="944" y="284"/>
                  </a:lnTo>
                  <a:lnTo>
                    <a:pt x="976" y="284"/>
                  </a:lnTo>
                  <a:lnTo>
                    <a:pt x="1008" y="267"/>
                  </a:lnTo>
                  <a:lnTo>
                    <a:pt x="1024" y="234"/>
                  </a:lnTo>
                  <a:lnTo>
                    <a:pt x="1056" y="200"/>
                  </a:lnTo>
                  <a:lnTo>
                    <a:pt x="1056" y="100"/>
                  </a:lnTo>
                  <a:lnTo>
                    <a:pt x="976" y="17"/>
                  </a:lnTo>
                  <a:lnTo>
                    <a:pt x="928" y="17"/>
                  </a:lnTo>
                  <a:lnTo>
                    <a:pt x="896" y="0"/>
                  </a:lnTo>
                  <a:lnTo>
                    <a:pt x="864" y="0"/>
                  </a:lnTo>
                  <a:lnTo>
                    <a:pt x="800" y="17"/>
                  </a:lnTo>
                  <a:lnTo>
                    <a:pt x="752" y="33"/>
                  </a:lnTo>
                  <a:lnTo>
                    <a:pt x="720" y="67"/>
                  </a:lnTo>
                  <a:lnTo>
                    <a:pt x="672" y="100"/>
                  </a:lnTo>
                  <a:lnTo>
                    <a:pt x="640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6" y="1001"/>
                  </a:lnTo>
                  <a:lnTo>
                    <a:pt x="768" y="967"/>
                  </a:lnTo>
                  <a:lnTo>
                    <a:pt x="864" y="901"/>
                  </a:lnTo>
                  <a:lnTo>
                    <a:pt x="928" y="817"/>
                  </a:lnTo>
                  <a:lnTo>
                    <a:pt x="976" y="717"/>
                  </a:lnTo>
                  <a:lnTo>
                    <a:pt x="992" y="667"/>
                  </a:lnTo>
                  <a:lnTo>
                    <a:pt x="992" y="651"/>
                  </a:lnTo>
                  <a:lnTo>
                    <a:pt x="944" y="651"/>
                  </a:lnTo>
                  <a:lnTo>
                    <a:pt x="944" y="667"/>
                  </a:lnTo>
                  <a:lnTo>
                    <a:pt x="880" y="817"/>
                  </a:lnTo>
                  <a:lnTo>
                    <a:pt x="800" y="901"/>
                  </a:lnTo>
                  <a:lnTo>
                    <a:pt x="720" y="951"/>
                  </a:lnTo>
                  <a:lnTo>
                    <a:pt x="656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40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6" name="Freeform 170"/>
            <p:cNvSpPr>
              <a:spLocks/>
            </p:cNvSpPr>
            <p:nvPr/>
          </p:nvSpPr>
          <p:spPr bwMode="auto">
            <a:xfrm>
              <a:off x="36170" y="2391"/>
              <a:ext cx="655" cy="1034"/>
            </a:xfrm>
            <a:custGeom>
              <a:avLst/>
              <a:gdLst/>
              <a:ahLst/>
              <a:cxnLst>
                <a:cxn ang="0">
                  <a:pos x="655" y="751"/>
                </a:cxn>
                <a:cxn ang="0">
                  <a:pos x="607" y="751"/>
                </a:cxn>
                <a:cxn ang="0">
                  <a:pos x="607" y="784"/>
                </a:cxn>
                <a:cxn ang="0">
                  <a:pos x="591" y="834"/>
                </a:cxn>
                <a:cxn ang="0">
                  <a:pos x="559" y="901"/>
                </a:cxn>
                <a:cxn ang="0">
                  <a:pos x="143" y="901"/>
                </a:cxn>
                <a:cxn ang="0">
                  <a:pos x="239" y="818"/>
                </a:cxn>
                <a:cxn ang="0">
                  <a:pos x="319" y="751"/>
                </a:cxn>
                <a:cxn ang="0">
                  <a:pos x="383" y="701"/>
                </a:cxn>
                <a:cxn ang="0">
                  <a:pos x="447" y="634"/>
                </a:cxn>
                <a:cxn ang="0">
                  <a:pos x="543" y="551"/>
                </a:cxn>
                <a:cxn ang="0">
                  <a:pos x="623" y="434"/>
                </a:cxn>
                <a:cxn ang="0">
                  <a:pos x="655" y="301"/>
                </a:cxn>
                <a:cxn ang="0">
                  <a:pos x="623" y="184"/>
                </a:cxn>
                <a:cxn ang="0">
                  <a:pos x="559" y="84"/>
                </a:cxn>
                <a:cxn ang="0">
                  <a:pos x="447" y="17"/>
                </a:cxn>
                <a:cxn ang="0">
                  <a:pos x="303" y="0"/>
                </a:cxn>
                <a:cxn ang="0">
                  <a:pos x="143" y="50"/>
                </a:cxn>
                <a:cxn ang="0">
                  <a:pos x="32" y="151"/>
                </a:cxn>
                <a:cxn ang="0">
                  <a:pos x="0" y="284"/>
                </a:cxn>
                <a:cxn ang="0">
                  <a:pos x="0" y="317"/>
                </a:cxn>
                <a:cxn ang="0">
                  <a:pos x="16" y="351"/>
                </a:cxn>
                <a:cxn ang="0">
                  <a:pos x="48" y="367"/>
                </a:cxn>
                <a:cxn ang="0">
                  <a:pos x="111" y="367"/>
                </a:cxn>
                <a:cxn ang="0">
                  <a:pos x="127" y="351"/>
                </a:cxn>
                <a:cxn ang="0">
                  <a:pos x="159" y="284"/>
                </a:cxn>
                <a:cxn ang="0">
                  <a:pos x="159" y="267"/>
                </a:cxn>
                <a:cxn ang="0">
                  <a:pos x="143" y="251"/>
                </a:cxn>
                <a:cxn ang="0">
                  <a:pos x="127" y="217"/>
                </a:cxn>
                <a:cxn ang="0">
                  <a:pos x="111" y="217"/>
                </a:cxn>
                <a:cxn ang="0">
                  <a:pos x="64" y="201"/>
                </a:cxn>
                <a:cxn ang="0">
                  <a:pos x="96" y="151"/>
                </a:cxn>
                <a:cxn ang="0">
                  <a:pos x="143" y="101"/>
                </a:cxn>
                <a:cxn ang="0">
                  <a:pos x="287" y="50"/>
                </a:cxn>
                <a:cxn ang="0">
                  <a:pos x="351" y="67"/>
                </a:cxn>
                <a:cxn ang="0">
                  <a:pos x="415" y="101"/>
                </a:cxn>
                <a:cxn ang="0">
                  <a:pos x="447" y="134"/>
                </a:cxn>
                <a:cxn ang="0">
                  <a:pos x="479" y="184"/>
                </a:cxn>
                <a:cxn ang="0">
                  <a:pos x="511" y="251"/>
                </a:cxn>
                <a:cxn ang="0">
                  <a:pos x="511" y="301"/>
                </a:cxn>
                <a:cxn ang="0">
                  <a:pos x="479" y="434"/>
                </a:cxn>
                <a:cxn ang="0">
                  <a:pos x="431" y="534"/>
                </a:cxn>
                <a:cxn ang="0">
                  <a:pos x="0" y="984"/>
                </a:cxn>
                <a:cxn ang="0">
                  <a:pos x="0" y="1034"/>
                </a:cxn>
                <a:cxn ang="0">
                  <a:pos x="607" y="1034"/>
                </a:cxn>
                <a:cxn ang="0">
                  <a:pos x="655" y="751"/>
                </a:cxn>
              </a:cxnLst>
              <a:rect l="0" t="0" r="r" b="b"/>
              <a:pathLst>
                <a:path w="655" h="1034">
                  <a:moveTo>
                    <a:pt x="655" y="751"/>
                  </a:moveTo>
                  <a:lnTo>
                    <a:pt x="607" y="751"/>
                  </a:lnTo>
                  <a:lnTo>
                    <a:pt x="607" y="784"/>
                  </a:lnTo>
                  <a:lnTo>
                    <a:pt x="591" y="834"/>
                  </a:lnTo>
                  <a:lnTo>
                    <a:pt x="559" y="901"/>
                  </a:lnTo>
                  <a:lnTo>
                    <a:pt x="143" y="901"/>
                  </a:lnTo>
                  <a:lnTo>
                    <a:pt x="239" y="818"/>
                  </a:lnTo>
                  <a:lnTo>
                    <a:pt x="319" y="751"/>
                  </a:lnTo>
                  <a:lnTo>
                    <a:pt x="383" y="701"/>
                  </a:lnTo>
                  <a:lnTo>
                    <a:pt x="447" y="634"/>
                  </a:lnTo>
                  <a:lnTo>
                    <a:pt x="543" y="551"/>
                  </a:lnTo>
                  <a:lnTo>
                    <a:pt x="623" y="434"/>
                  </a:lnTo>
                  <a:lnTo>
                    <a:pt x="655" y="301"/>
                  </a:lnTo>
                  <a:lnTo>
                    <a:pt x="623" y="184"/>
                  </a:lnTo>
                  <a:lnTo>
                    <a:pt x="559" y="84"/>
                  </a:lnTo>
                  <a:lnTo>
                    <a:pt x="447" y="17"/>
                  </a:lnTo>
                  <a:lnTo>
                    <a:pt x="303" y="0"/>
                  </a:lnTo>
                  <a:lnTo>
                    <a:pt x="143" y="50"/>
                  </a:lnTo>
                  <a:lnTo>
                    <a:pt x="32" y="151"/>
                  </a:lnTo>
                  <a:lnTo>
                    <a:pt x="0" y="284"/>
                  </a:lnTo>
                  <a:lnTo>
                    <a:pt x="0" y="317"/>
                  </a:lnTo>
                  <a:lnTo>
                    <a:pt x="16" y="351"/>
                  </a:lnTo>
                  <a:lnTo>
                    <a:pt x="48" y="367"/>
                  </a:lnTo>
                  <a:lnTo>
                    <a:pt x="111" y="367"/>
                  </a:lnTo>
                  <a:lnTo>
                    <a:pt x="127" y="351"/>
                  </a:lnTo>
                  <a:lnTo>
                    <a:pt x="159" y="284"/>
                  </a:lnTo>
                  <a:lnTo>
                    <a:pt x="159" y="267"/>
                  </a:lnTo>
                  <a:lnTo>
                    <a:pt x="143" y="251"/>
                  </a:lnTo>
                  <a:lnTo>
                    <a:pt x="127" y="217"/>
                  </a:lnTo>
                  <a:lnTo>
                    <a:pt x="111" y="217"/>
                  </a:lnTo>
                  <a:lnTo>
                    <a:pt x="64" y="201"/>
                  </a:lnTo>
                  <a:lnTo>
                    <a:pt x="96" y="151"/>
                  </a:lnTo>
                  <a:lnTo>
                    <a:pt x="143" y="101"/>
                  </a:lnTo>
                  <a:lnTo>
                    <a:pt x="287" y="50"/>
                  </a:lnTo>
                  <a:lnTo>
                    <a:pt x="351" y="67"/>
                  </a:lnTo>
                  <a:lnTo>
                    <a:pt x="415" y="101"/>
                  </a:lnTo>
                  <a:lnTo>
                    <a:pt x="447" y="134"/>
                  </a:lnTo>
                  <a:lnTo>
                    <a:pt x="479" y="184"/>
                  </a:lnTo>
                  <a:lnTo>
                    <a:pt x="511" y="251"/>
                  </a:lnTo>
                  <a:lnTo>
                    <a:pt x="511" y="301"/>
                  </a:lnTo>
                  <a:lnTo>
                    <a:pt x="479" y="434"/>
                  </a:lnTo>
                  <a:lnTo>
                    <a:pt x="431" y="534"/>
                  </a:lnTo>
                  <a:lnTo>
                    <a:pt x="0" y="984"/>
                  </a:lnTo>
                  <a:lnTo>
                    <a:pt x="0" y="1034"/>
                  </a:lnTo>
                  <a:lnTo>
                    <a:pt x="607" y="1034"/>
                  </a:lnTo>
                  <a:lnTo>
                    <a:pt x="655" y="7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7" name="Freeform 171"/>
            <p:cNvSpPr>
              <a:spLocks/>
            </p:cNvSpPr>
            <p:nvPr/>
          </p:nvSpPr>
          <p:spPr bwMode="auto">
            <a:xfrm>
              <a:off x="37241" y="2708"/>
              <a:ext cx="496" cy="2218"/>
            </a:xfrm>
            <a:custGeom>
              <a:avLst/>
              <a:gdLst/>
              <a:ahLst/>
              <a:cxnLst>
                <a:cxn ang="0">
                  <a:pos x="496" y="2202"/>
                </a:cxn>
                <a:cxn ang="0">
                  <a:pos x="496" y="2185"/>
                </a:cxn>
                <a:cxn ang="0">
                  <a:pos x="464" y="2152"/>
                </a:cxn>
                <a:cxn ang="0">
                  <a:pos x="304" y="1918"/>
                </a:cxn>
                <a:cxn ang="0">
                  <a:pos x="192" y="1651"/>
                </a:cxn>
                <a:cxn ang="0">
                  <a:pos x="144" y="1385"/>
                </a:cxn>
                <a:cxn ang="0">
                  <a:pos x="128" y="1118"/>
                </a:cxn>
                <a:cxn ang="0">
                  <a:pos x="144" y="834"/>
                </a:cxn>
                <a:cxn ang="0">
                  <a:pos x="192" y="551"/>
                </a:cxn>
                <a:cxn ang="0">
                  <a:pos x="304" y="284"/>
                </a:cxn>
                <a:cxn ang="0">
                  <a:pos x="464" y="67"/>
                </a:cxn>
                <a:cxn ang="0">
                  <a:pos x="496" y="34"/>
                </a:cxn>
                <a:cxn ang="0">
                  <a:pos x="496" y="17"/>
                </a:cxn>
                <a:cxn ang="0">
                  <a:pos x="480" y="0"/>
                </a:cxn>
                <a:cxn ang="0">
                  <a:pos x="432" y="34"/>
                </a:cxn>
                <a:cxn ang="0">
                  <a:pos x="352" y="117"/>
                </a:cxn>
                <a:cxn ang="0">
                  <a:pos x="240" y="250"/>
                </a:cxn>
                <a:cxn ang="0">
                  <a:pos x="144" y="434"/>
                </a:cxn>
                <a:cxn ang="0">
                  <a:pos x="64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4" y="1801"/>
                </a:cxn>
                <a:cxn ang="0">
                  <a:pos x="240" y="1985"/>
                </a:cxn>
                <a:cxn ang="0">
                  <a:pos x="352" y="2118"/>
                </a:cxn>
                <a:cxn ang="0">
                  <a:pos x="432" y="2202"/>
                </a:cxn>
                <a:cxn ang="0">
                  <a:pos x="480" y="2218"/>
                </a:cxn>
                <a:cxn ang="0">
                  <a:pos x="496" y="2218"/>
                </a:cxn>
                <a:cxn ang="0">
                  <a:pos x="496" y="2202"/>
                </a:cxn>
              </a:cxnLst>
              <a:rect l="0" t="0" r="r" b="b"/>
              <a:pathLst>
                <a:path w="496" h="2218">
                  <a:moveTo>
                    <a:pt x="496" y="2202"/>
                  </a:moveTo>
                  <a:lnTo>
                    <a:pt x="496" y="2185"/>
                  </a:lnTo>
                  <a:lnTo>
                    <a:pt x="464" y="2152"/>
                  </a:lnTo>
                  <a:lnTo>
                    <a:pt x="304" y="1918"/>
                  </a:lnTo>
                  <a:lnTo>
                    <a:pt x="192" y="1651"/>
                  </a:lnTo>
                  <a:lnTo>
                    <a:pt x="144" y="1385"/>
                  </a:lnTo>
                  <a:lnTo>
                    <a:pt x="128" y="1118"/>
                  </a:lnTo>
                  <a:lnTo>
                    <a:pt x="144" y="834"/>
                  </a:lnTo>
                  <a:lnTo>
                    <a:pt x="192" y="551"/>
                  </a:lnTo>
                  <a:lnTo>
                    <a:pt x="304" y="284"/>
                  </a:lnTo>
                  <a:lnTo>
                    <a:pt x="464" y="67"/>
                  </a:lnTo>
                  <a:lnTo>
                    <a:pt x="496" y="34"/>
                  </a:lnTo>
                  <a:lnTo>
                    <a:pt x="496" y="17"/>
                  </a:lnTo>
                  <a:lnTo>
                    <a:pt x="480" y="0"/>
                  </a:lnTo>
                  <a:lnTo>
                    <a:pt x="432" y="34"/>
                  </a:lnTo>
                  <a:lnTo>
                    <a:pt x="352" y="117"/>
                  </a:lnTo>
                  <a:lnTo>
                    <a:pt x="240" y="250"/>
                  </a:lnTo>
                  <a:lnTo>
                    <a:pt x="144" y="434"/>
                  </a:lnTo>
                  <a:lnTo>
                    <a:pt x="64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4" y="1801"/>
                  </a:lnTo>
                  <a:lnTo>
                    <a:pt x="240" y="1985"/>
                  </a:lnTo>
                  <a:lnTo>
                    <a:pt x="352" y="2118"/>
                  </a:lnTo>
                  <a:lnTo>
                    <a:pt x="432" y="2202"/>
                  </a:lnTo>
                  <a:lnTo>
                    <a:pt x="480" y="2218"/>
                  </a:lnTo>
                  <a:lnTo>
                    <a:pt x="496" y="2218"/>
                  </a:lnTo>
                  <a:lnTo>
                    <a:pt x="496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8" name="Freeform 172"/>
            <p:cNvSpPr>
              <a:spLocks noEditPoints="1"/>
            </p:cNvSpPr>
            <p:nvPr/>
          </p:nvSpPr>
          <p:spPr bwMode="auto">
            <a:xfrm>
              <a:off x="37944" y="2792"/>
              <a:ext cx="1456" cy="1584"/>
            </a:xfrm>
            <a:custGeom>
              <a:avLst/>
              <a:gdLst/>
              <a:ahLst/>
              <a:cxnLst>
                <a:cxn ang="0">
                  <a:pos x="304" y="1334"/>
                </a:cxn>
                <a:cxn ang="0">
                  <a:pos x="224" y="1451"/>
                </a:cxn>
                <a:cxn ang="0">
                  <a:pos x="128" y="1501"/>
                </a:cxn>
                <a:cxn ang="0">
                  <a:pos x="32" y="1517"/>
                </a:cxn>
                <a:cxn ang="0">
                  <a:pos x="0" y="1517"/>
                </a:cxn>
                <a:cxn ang="0">
                  <a:pos x="0" y="1584"/>
                </a:cxn>
                <a:cxn ang="0">
                  <a:pos x="448" y="1584"/>
                </a:cxn>
                <a:cxn ang="0">
                  <a:pos x="448" y="1567"/>
                </a:cxn>
                <a:cxn ang="0">
                  <a:pos x="464" y="1534"/>
                </a:cxn>
                <a:cxn ang="0">
                  <a:pos x="448" y="1517"/>
                </a:cxn>
                <a:cxn ang="0">
                  <a:pos x="400" y="1517"/>
                </a:cxn>
                <a:cxn ang="0">
                  <a:pos x="368" y="1501"/>
                </a:cxn>
                <a:cxn ang="0">
                  <a:pos x="336" y="1467"/>
                </a:cxn>
                <a:cxn ang="0">
                  <a:pos x="320" y="1434"/>
                </a:cxn>
                <a:cxn ang="0">
                  <a:pos x="336" y="1401"/>
                </a:cxn>
                <a:cxn ang="0">
                  <a:pos x="352" y="1351"/>
                </a:cxn>
                <a:cxn ang="0">
                  <a:pos x="368" y="1334"/>
                </a:cxn>
                <a:cxn ang="0">
                  <a:pos x="368" y="1317"/>
                </a:cxn>
                <a:cxn ang="0">
                  <a:pos x="400" y="1267"/>
                </a:cxn>
                <a:cxn ang="0">
                  <a:pos x="448" y="1200"/>
                </a:cxn>
                <a:cxn ang="0">
                  <a:pos x="512" y="1067"/>
                </a:cxn>
                <a:cxn ang="0">
                  <a:pos x="1056" y="1067"/>
                </a:cxn>
                <a:cxn ang="0">
                  <a:pos x="1056" y="1150"/>
                </a:cxn>
                <a:cxn ang="0">
                  <a:pos x="1088" y="1384"/>
                </a:cxn>
                <a:cxn ang="0">
                  <a:pos x="1088" y="1434"/>
                </a:cxn>
                <a:cxn ang="0">
                  <a:pos x="1072" y="1467"/>
                </a:cxn>
                <a:cxn ang="0">
                  <a:pos x="1056" y="1484"/>
                </a:cxn>
                <a:cxn ang="0">
                  <a:pos x="992" y="1517"/>
                </a:cxn>
                <a:cxn ang="0">
                  <a:pos x="896" y="1517"/>
                </a:cxn>
                <a:cxn ang="0">
                  <a:pos x="880" y="1534"/>
                </a:cxn>
                <a:cxn ang="0">
                  <a:pos x="880" y="1584"/>
                </a:cxn>
                <a:cxn ang="0">
                  <a:pos x="1440" y="1584"/>
                </a:cxn>
                <a:cxn ang="0">
                  <a:pos x="1456" y="1567"/>
                </a:cxn>
                <a:cxn ang="0">
                  <a:pos x="1456" y="1517"/>
                </a:cxn>
                <a:cxn ang="0">
                  <a:pos x="1312" y="1517"/>
                </a:cxn>
                <a:cxn ang="0">
                  <a:pos x="1264" y="1467"/>
                </a:cxn>
                <a:cxn ang="0">
                  <a:pos x="1264" y="1434"/>
                </a:cxn>
                <a:cxn ang="0">
                  <a:pos x="1136" y="50"/>
                </a:cxn>
                <a:cxn ang="0">
                  <a:pos x="1136" y="16"/>
                </a:cxn>
                <a:cxn ang="0">
                  <a:pos x="1120" y="0"/>
                </a:cxn>
                <a:cxn ang="0">
                  <a:pos x="1056" y="0"/>
                </a:cxn>
                <a:cxn ang="0">
                  <a:pos x="1056" y="16"/>
                </a:cxn>
                <a:cxn ang="0">
                  <a:pos x="1040" y="33"/>
                </a:cxn>
                <a:cxn ang="0">
                  <a:pos x="304" y="1334"/>
                </a:cxn>
                <a:cxn ang="0">
                  <a:pos x="560" y="1000"/>
                </a:cxn>
                <a:cxn ang="0">
                  <a:pos x="976" y="267"/>
                </a:cxn>
                <a:cxn ang="0">
                  <a:pos x="1040" y="1000"/>
                </a:cxn>
                <a:cxn ang="0">
                  <a:pos x="560" y="1000"/>
                </a:cxn>
              </a:cxnLst>
              <a:rect l="0" t="0" r="r" b="b"/>
              <a:pathLst>
                <a:path w="1456" h="1584">
                  <a:moveTo>
                    <a:pt x="304" y="1334"/>
                  </a:moveTo>
                  <a:lnTo>
                    <a:pt x="224" y="1451"/>
                  </a:lnTo>
                  <a:lnTo>
                    <a:pt x="128" y="1501"/>
                  </a:lnTo>
                  <a:lnTo>
                    <a:pt x="32" y="1517"/>
                  </a:lnTo>
                  <a:lnTo>
                    <a:pt x="0" y="1517"/>
                  </a:lnTo>
                  <a:lnTo>
                    <a:pt x="0" y="1584"/>
                  </a:lnTo>
                  <a:lnTo>
                    <a:pt x="448" y="1584"/>
                  </a:lnTo>
                  <a:lnTo>
                    <a:pt x="448" y="1567"/>
                  </a:lnTo>
                  <a:lnTo>
                    <a:pt x="464" y="1534"/>
                  </a:lnTo>
                  <a:lnTo>
                    <a:pt x="448" y="1517"/>
                  </a:lnTo>
                  <a:lnTo>
                    <a:pt x="400" y="1517"/>
                  </a:lnTo>
                  <a:lnTo>
                    <a:pt x="368" y="1501"/>
                  </a:lnTo>
                  <a:lnTo>
                    <a:pt x="336" y="1467"/>
                  </a:lnTo>
                  <a:lnTo>
                    <a:pt x="320" y="1434"/>
                  </a:lnTo>
                  <a:lnTo>
                    <a:pt x="336" y="1401"/>
                  </a:lnTo>
                  <a:lnTo>
                    <a:pt x="352" y="1351"/>
                  </a:lnTo>
                  <a:lnTo>
                    <a:pt x="368" y="1334"/>
                  </a:lnTo>
                  <a:lnTo>
                    <a:pt x="368" y="1317"/>
                  </a:lnTo>
                  <a:lnTo>
                    <a:pt x="400" y="1267"/>
                  </a:lnTo>
                  <a:lnTo>
                    <a:pt x="448" y="1200"/>
                  </a:lnTo>
                  <a:lnTo>
                    <a:pt x="512" y="1067"/>
                  </a:lnTo>
                  <a:lnTo>
                    <a:pt x="1056" y="1067"/>
                  </a:lnTo>
                  <a:lnTo>
                    <a:pt x="1056" y="1150"/>
                  </a:lnTo>
                  <a:lnTo>
                    <a:pt x="1088" y="1384"/>
                  </a:lnTo>
                  <a:lnTo>
                    <a:pt x="1088" y="1434"/>
                  </a:lnTo>
                  <a:lnTo>
                    <a:pt x="1072" y="1467"/>
                  </a:lnTo>
                  <a:lnTo>
                    <a:pt x="1056" y="1484"/>
                  </a:lnTo>
                  <a:lnTo>
                    <a:pt x="992" y="1517"/>
                  </a:lnTo>
                  <a:lnTo>
                    <a:pt x="896" y="1517"/>
                  </a:lnTo>
                  <a:lnTo>
                    <a:pt x="880" y="1534"/>
                  </a:lnTo>
                  <a:lnTo>
                    <a:pt x="880" y="1584"/>
                  </a:lnTo>
                  <a:lnTo>
                    <a:pt x="1440" y="1584"/>
                  </a:lnTo>
                  <a:lnTo>
                    <a:pt x="1456" y="1567"/>
                  </a:lnTo>
                  <a:lnTo>
                    <a:pt x="1456" y="1517"/>
                  </a:lnTo>
                  <a:lnTo>
                    <a:pt x="1312" y="1517"/>
                  </a:lnTo>
                  <a:lnTo>
                    <a:pt x="1264" y="1467"/>
                  </a:lnTo>
                  <a:lnTo>
                    <a:pt x="1264" y="1434"/>
                  </a:lnTo>
                  <a:lnTo>
                    <a:pt x="1136" y="50"/>
                  </a:lnTo>
                  <a:lnTo>
                    <a:pt x="1136" y="16"/>
                  </a:lnTo>
                  <a:lnTo>
                    <a:pt x="1120" y="0"/>
                  </a:lnTo>
                  <a:lnTo>
                    <a:pt x="1056" y="0"/>
                  </a:lnTo>
                  <a:lnTo>
                    <a:pt x="1056" y="16"/>
                  </a:lnTo>
                  <a:lnTo>
                    <a:pt x="1040" y="33"/>
                  </a:lnTo>
                  <a:lnTo>
                    <a:pt x="304" y="1334"/>
                  </a:lnTo>
                  <a:close/>
                  <a:moveTo>
                    <a:pt x="560" y="1000"/>
                  </a:moveTo>
                  <a:lnTo>
                    <a:pt x="976" y="267"/>
                  </a:lnTo>
                  <a:lnTo>
                    <a:pt x="1040" y="1000"/>
                  </a:lnTo>
                  <a:lnTo>
                    <a:pt x="560" y="10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49" name="Freeform 173"/>
            <p:cNvSpPr>
              <a:spLocks/>
            </p:cNvSpPr>
            <p:nvPr/>
          </p:nvSpPr>
          <p:spPr bwMode="auto">
            <a:xfrm>
              <a:off x="39671" y="2708"/>
              <a:ext cx="496" cy="2218"/>
            </a:xfrm>
            <a:custGeom>
              <a:avLst/>
              <a:gdLst/>
              <a:ahLst/>
              <a:cxnLst>
                <a:cxn ang="0">
                  <a:pos x="496" y="2202"/>
                </a:cxn>
                <a:cxn ang="0">
                  <a:pos x="496" y="2185"/>
                </a:cxn>
                <a:cxn ang="0">
                  <a:pos x="464" y="2152"/>
                </a:cxn>
                <a:cxn ang="0">
                  <a:pos x="304" y="1918"/>
                </a:cxn>
                <a:cxn ang="0">
                  <a:pos x="192" y="1651"/>
                </a:cxn>
                <a:cxn ang="0">
                  <a:pos x="144" y="1385"/>
                </a:cxn>
                <a:cxn ang="0">
                  <a:pos x="128" y="1118"/>
                </a:cxn>
                <a:cxn ang="0">
                  <a:pos x="144" y="834"/>
                </a:cxn>
                <a:cxn ang="0">
                  <a:pos x="192" y="551"/>
                </a:cxn>
                <a:cxn ang="0">
                  <a:pos x="304" y="284"/>
                </a:cxn>
                <a:cxn ang="0">
                  <a:pos x="464" y="67"/>
                </a:cxn>
                <a:cxn ang="0">
                  <a:pos x="496" y="34"/>
                </a:cxn>
                <a:cxn ang="0">
                  <a:pos x="496" y="17"/>
                </a:cxn>
                <a:cxn ang="0">
                  <a:pos x="480" y="0"/>
                </a:cxn>
                <a:cxn ang="0">
                  <a:pos x="432" y="34"/>
                </a:cxn>
                <a:cxn ang="0">
                  <a:pos x="352" y="117"/>
                </a:cxn>
                <a:cxn ang="0">
                  <a:pos x="240" y="250"/>
                </a:cxn>
                <a:cxn ang="0">
                  <a:pos x="144" y="434"/>
                </a:cxn>
                <a:cxn ang="0">
                  <a:pos x="64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4" y="1801"/>
                </a:cxn>
                <a:cxn ang="0">
                  <a:pos x="240" y="1985"/>
                </a:cxn>
                <a:cxn ang="0">
                  <a:pos x="352" y="2118"/>
                </a:cxn>
                <a:cxn ang="0">
                  <a:pos x="432" y="2202"/>
                </a:cxn>
                <a:cxn ang="0">
                  <a:pos x="480" y="2218"/>
                </a:cxn>
                <a:cxn ang="0">
                  <a:pos x="496" y="2218"/>
                </a:cxn>
                <a:cxn ang="0">
                  <a:pos x="496" y="2202"/>
                </a:cxn>
              </a:cxnLst>
              <a:rect l="0" t="0" r="r" b="b"/>
              <a:pathLst>
                <a:path w="496" h="2218">
                  <a:moveTo>
                    <a:pt x="496" y="2202"/>
                  </a:moveTo>
                  <a:lnTo>
                    <a:pt x="496" y="2185"/>
                  </a:lnTo>
                  <a:lnTo>
                    <a:pt x="464" y="2152"/>
                  </a:lnTo>
                  <a:lnTo>
                    <a:pt x="304" y="1918"/>
                  </a:lnTo>
                  <a:lnTo>
                    <a:pt x="192" y="1651"/>
                  </a:lnTo>
                  <a:lnTo>
                    <a:pt x="144" y="1385"/>
                  </a:lnTo>
                  <a:lnTo>
                    <a:pt x="128" y="1118"/>
                  </a:lnTo>
                  <a:lnTo>
                    <a:pt x="144" y="834"/>
                  </a:lnTo>
                  <a:lnTo>
                    <a:pt x="192" y="551"/>
                  </a:lnTo>
                  <a:lnTo>
                    <a:pt x="304" y="284"/>
                  </a:lnTo>
                  <a:lnTo>
                    <a:pt x="464" y="67"/>
                  </a:lnTo>
                  <a:lnTo>
                    <a:pt x="496" y="34"/>
                  </a:lnTo>
                  <a:lnTo>
                    <a:pt x="496" y="17"/>
                  </a:lnTo>
                  <a:lnTo>
                    <a:pt x="480" y="0"/>
                  </a:lnTo>
                  <a:lnTo>
                    <a:pt x="432" y="34"/>
                  </a:lnTo>
                  <a:lnTo>
                    <a:pt x="352" y="117"/>
                  </a:lnTo>
                  <a:lnTo>
                    <a:pt x="240" y="250"/>
                  </a:lnTo>
                  <a:lnTo>
                    <a:pt x="144" y="434"/>
                  </a:lnTo>
                  <a:lnTo>
                    <a:pt x="64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4" y="1801"/>
                  </a:lnTo>
                  <a:lnTo>
                    <a:pt x="240" y="1985"/>
                  </a:lnTo>
                  <a:lnTo>
                    <a:pt x="352" y="2118"/>
                  </a:lnTo>
                  <a:lnTo>
                    <a:pt x="432" y="2202"/>
                  </a:lnTo>
                  <a:lnTo>
                    <a:pt x="480" y="2218"/>
                  </a:lnTo>
                  <a:lnTo>
                    <a:pt x="496" y="2218"/>
                  </a:lnTo>
                  <a:lnTo>
                    <a:pt x="496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0" name="Freeform 174"/>
            <p:cNvSpPr>
              <a:spLocks/>
            </p:cNvSpPr>
            <p:nvPr/>
          </p:nvSpPr>
          <p:spPr bwMode="auto">
            <a:xfrm>
              <a:off x="40359" y="3392"/>
              <a:ext cx="1055" cy="1001"/>
            </a:xfrm>
            <a:custGeom>
              <a:avLst/>
              <a:gdLst/>
              <a:ahLst/>
              <a:cxnLst>
                <a:cxn ang="0">
                  <a:pos x="655" y="284"/>
                </a:cxn>
                <a:cxn ang="0">
                  <a:pos x="671" y="200"/>
                </a:cxn>
                <a:cxn ang="0">
                  <a:pos x="735" y="117"/>
                </a:cxn>
                <a:cxn ang="0">
                  <a:pos x="799" y="67"/>
                </a:cxn>
                <a:cxn ang="0">
                  <a:pos x="879" y="50"/>
                </a:cxn>
                <a:cxn ang="0">
                  <a:pos x="959" y="83"/>
                </a:cxn>
                <a:cxn ang="0">
                  <a:pos x="863" y="167"/>
                </a:cxn>
                <a:cxn ang="0">
                  <a:pos x="879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3" y="0"/>
                </a:cxn>
                <a:cxn ang="0">
                  <a:pos x="751" y="33"/>
                </a:cxn>
                <a:cxn ang="0">
                  <a:pos x="671" y="100"/>
                </a:cxn>
                <a:cxn ang="0">
                  <a:pos x="608" y="100"/>
                </a:cxn>
                <a:cxn ang="0">
                  <a:pos x="528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2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2" y="1001"/>
                </a:cxn>
                <a:cxn ang="0">
                  <a:pos x="767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79" y="817"/>
                </a:cxn>
                <a:cxn ang="0">
                  <a:pos x="719" y="951"/>
                </a:cxn>
                <a:cxn ang="0">
                  <a:pos x="608" y="951"/>
                </a:cxn>
                <a:cxn ang="0">
                  <a:pos x="560" y="901"/>
                </a:cxn>
                <a:cxn ang="0">
                  <a:pos x="544" y="734"/>
                </a:cxn>
                <a:cxn ang="0">
                  <a:pos x="576" y="617"/>
                </a:cxn>
              </a:cxnLst>
              <a:rect l="0" t="0" r="r" b="b"/>
              <a:pathLst>
                <a:path w="1055" h="1001">
                  <a:moveTo>
                    <a:pt x="639" y="317"/>
                  </a:moveTo>
                  <a:lnTo>
                    <a:pt x="655" y="284"/>
                  </a:lnTo>
                  <a:lnTo>
                    <a:pt x="655" y="234"/>
                  </a:lnTo>
                  <a:lnTo>
                    <a:pt x="671" y="200"/>
                  </a:lnTo>
                  <a:lnTo>
                    <a:pt x="703" y="167"/>
                  </a:lnTo>
                  <a:lnTo>
                    <a:pt x="735" y="117"/>
                  </a:lnTo>
                  <a:lnTo>
                    <a:pt x="767" y="83"/>
                  </a:lnTo>
                  <a:lnTo>
                    <a:pt x="799" y="67"/>
                  </a:lnTo>
                  <a:lnTo>
                    <a:pt x="863" y="50"/>
                  </a:lnTo>
                  <a:lnTo>
                    <a:pt x="879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5" y="117"/>
                  </a:lnTo>
                  <a:lnTo>
                    <a:pt x="863" y="167"/>
                  </a:lnTo>
                  <a:lnTo>
                    <a:pt x="863" y="234"/>
                  </a:lnTo>
                  <a:lnTo>
                    <a:pt x="879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5" y="0"/>
                  </a:lnTo>
                  <a:lnTo>
                    <a:pt x="863" y="0"/>
                  </a:lnTo>
                  <a:lnTo>
                    <a:pt x="799" y="17"/>
                  </a:lnTo>
                  <a:lnTo>
                    <a:pt x="751" y="33"/>
                  </a:lnTo>
                  <a:lnTo>
                    <a:pt x="719" y="67"/>
                  </a:lnTo>
                  <a:lnTo>
                    <a:pt x="671" y="100"/>
                  </a:lnTo>
                  <a:lnTo>
                    <a:pt x="639" y="167"/>
                  </a:lnTo>
                  <a:lnTo>
                    <a:pt x="608" y="100"/>
                  </a:lnTo>
                  <a:lnTo>
                    <a:pt x="576" y="67"/>
                  </a:lnTo>
                  <a:lnTo>
                    <a:pt x="528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2" y="150"/>
                  </a:lnTo>
                  <a:lnTo>
                    <a:pt x="512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4" y="984"/>
                  </a:lnTo>
                  <a:lnTo>
                    <a:pt x="592" y="1001"/>
                  </a:lnTo>
                  <a:lnTo>
                    <a:pt x="655" y="1001"/>
                  </a:lnTo>
                  <a:lnTo>
                    <a:pt x="767" y="967"/>
                  </a:lnTo>
                  <a:lnTo>
                    <a:pt x="863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79" y="817"/>
                  </a:lnTo>
                  <a:lnTo>
                    <a:pt x="799" y="901"/>
                  </a:lnTo>
                  <a:lnTo>
                    <a:pt x="719" y="951"/>
                  </a:lnTo>
                  <a:lnTo>
                    <a:pt x="655" y="967"/>
                  </a:lnTo>
                  <a:lnTo>
                    <a:pt x="608" y="951"/>
                  </a:lnTo>
                  <a:lnTo>
                    <a:pt x="576" y="934"/>
                  </a:lnTo>
                  <a:lnTo>
                    <a:pt x="560" y="901"/>
                  </a:lnTo>
                  <a:lnTo>
                    <a:pt x="544" y="851"/>
                  </a:lnTo>
                  <a:lnTo>
                    <a:pt x="544" y="734"/>
                  </a:lnTo>
                  <a:lnTo>
                    <a:pt x="560" y="684"/>
                  </a:lnTo>
                  <a:lnTo>
                    <a:pt x="576" y="617"/>
                  </a:lnTo>
                  <a:lnTo>
                    <a:pt x="639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1" name="Freeform 175"/>
            <p:cNvSpPr>
              <a:spLocks/>
            </p:cNvSpPr>
            <p:nvPr/>
          </p:nvSpPr>
          <p:spPr bwMode="auto">
            <a:xfrm>
              <a:off x="41638" y="2708"/>
              <a:ext cx="480" cy="2218"/>
            </a:xfrm>
            <a:custGeom>
              <a:avLst/>
              <a:gdLst/>
              <a:ahLst/>
              <a:cxnLst>
                <a:cxn ang="0">
                  <a:pos x="480" y="1118"/>
                </a:cxn>
                <a:cxn ang="0">
                  <a:pos x="480" y="918"/>
                </a:cxn>
                <a:cxn ang="0">
                  <a:pos x="432" y="667"/>
                </a:cxn>
                <a:cxn ang="0">
                  <a:pos x="352" y="417"/>
                </a:cxn>
                <a:cxn ang="0">
                  <a:pos x="240" y="234"/>
                </a:cxn>
                <a:cxn ang="0">
                  <a:pos x="144" y="117"/>
                </a:cxn>
                <a:cxn ang="0">
                  <a:pos x="64" y="34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16" y="50"/>
                </a:cxn>
                <a:cxn ang="0">
                  <a:pos x="32" y="84"/>
                </a:cxn>
                <a:cxn ang="0">
                  <a:pos x="176" y="267"/>
                </a:cxn>
                <a:cxn ang="0">
                  <a:pos x="272" y="501"/>
                </a:cxn>
                <a:cxn ang="0">
                  <a:pos x="336" y="784"/>
                </a:cxn>
                <a:cxn ang="0">
                  <a:pos x="368" y="1118"/>
                </a:cxn>
                <a:cxn ang="0">
                  <a:pos x="352" y="1401"/>
                </a:cxn>
                <a:cxn ang="0">
                  <a:pos x="288" y="1668"/>
                </a:cxn>
                <a:cxn ang="0">
                  <a:pos x="192" y="1935"/>
                </a:cxn>
                <a:cxn ang="0">
                  <a:pos x="16" y="2168"/>
                </a:cxn>
                <a:cxn ang="0">
                  <a:pos x="0" y="2185"/>
                </a:cxn>
                <a:cxn ang="0">
                  <a:pos x="0" y="2218"/>
                </a:cxn>
                <a:cxn ang="0">
                  <a:pos x="16" y="2218"/>
                </a:cxn>
                <a:cxn ang="0">
                  <a:pos x="64" y="2185"/>
                </a:cxn>
                <a:cxn ang="0">
                  <a:pos x="144" y="2118"/>
                </a:cxn>
                <a:cxn ang="0">
                  <a:pos x="256" y="1985"/>
                </a:cxn>
                <a:cxn ang="0">
                  <a:pos x="352" y="1785"/>
                </a:cxn>
                <a:cxn ang="0">
                  <a:pos x="432" y="1551"/>
                </a:cxn>
                <a:cxn ang="0">
                  <a:pos x="480" y="1318"/>
                </a:cxn>
                <a:cxn ang="0">
                  <a:pos x="480" y="1118"/>
                </a:cxn>
              </a:cxnLst>
              <a:rect l="0" t="0" r="r" b="b"/>
              <a:pathLst>
                <a:path w="480" h="2218">
                  <a:moveTo>
                    <a:pt x="480" y="1118"/>
                  </a:moveTo>
                  <a:lnTo>
                    <a:pt x="480" y="918"/>
                  </a:lnTo>
                  <a:lnTo>
                    <a:pt x="432" y="667"/>
                  </a:lnTo>
                  <a:lnTo>
                    <a:pt x="352" y="417"/>
                  </a:lnTo>
                  <a:lnTo>
                    <a:pt x="240" y="234"/>
                  </a:lnTo>
                  <a:lnTo>
                    <a:pt x="144" y="117"/>
                  </a:lnTo>
                  <a:lnTo>
                    <a:pt x="64" y="34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32" y="84"/>
                  </a:lnTo>
                  <a:lnTo>
                    <a:pt x="176" y="267"/>
                  </a:lnTo>
                  <a:lnTo>
                    <a:pt x="272" y="501"/>
                  </a:lnTo>
                  <a:lnTo>
                    <a:pt x="336" y="784"/>
                  </a:lnTo>
                  <a:lnTo>
                    <a:pt x="368" y="1118"/>
                  </a:lnTo>
                  <a:lnTo>
                    <a:pt x="352" y="1401"/>
                  </a:lnTo>
                  <a:lnTo>
                    <a:pt x="288" y="1668"/>
                  </a:lnTo>
                  <a:lnTo>
                    <a:pt x="192" y="1935"/>
                  </a:lnTo>
                  <a:lnTo>
                    <a:pt x="16" y="2168"/>
                  </a:lnTo>
                  <a:lnTo>
                    <a:pt x="0" y="2185"/>
                  </a:lnTo>
                  <a:lnTo>
                    <a:pt x="0" y="2218"/>
                  </a:lnTo>
                  <a:lnTo>
                    <a:pt x="16" y="2218"/>
                  </a:lnTo>
                  <a:lnTo>
                    <a:pt x="64" y="2185"/>
                  </a:lnTo>
                  <a:lnTo>
                    <a:pt x="144" y="2118"/>
                  </a:lnTo>
                  <a:lnTo>
                    <a:pt x="256" y="1985"/>
                  </a:lnTo>
                  <a:lnTo>
                    <a:pt x="352" y="1785"/>
                  </a:lnTo>
                  <a:lnTo>
                    <a:pt x="432" y="1551"/>
                  </a:lnTo>
                  <a:lnTo>
                    <a:pt x="480" y="1318"/>
                  </a:lnTo>
                  <a:lnTo>
                    <a:pt x="480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2" name="Freeform 176"/>
            <p:cNvSpPr>
              <a:spLocks/>
            </p:cNvSpPr>
            <p:nvPr/>
          </p:nvSpPr>
          <p:spPr bwMode="auto">
            <a:xfrm>
              <a:off x="42454" y="2708"/>
              <a:ext cx="495" cy="2218"/>
            </a:xfrm>
            <a:custGeom>
              <a:avLst/>
              <a:gdLst/>
              <a:ahLst/>
              <a:cxnLst>
                <a:cxn ang="0">
                  <a:pos x="495" y="1118"/>
                </a:cxn>
                <a:cxn ang="0">
                  <a:pos x="495" y="918"/>
                </a:cxn>
                <a:cxn ang="0">
                  <a:pos x="447" y="667"/>
                </a:cxn>
                <a:cxn ang="0">
                  <a:pos x="351" y="417"/>
                </a:cxn>
                <a:cxn ang="0">
                  <a:pos x="255" y="234"/>
                </a:cxn>
                <a:cxn ang="0">
                  <a:pos x="159" y="117"/>
                </a:cxn>
                <a:cxn ang="0">
                  <a:pos x="64" y="34"/>
                </a:cxn>
                <a:cxn ang="0">
                  <a:pos x="32" y="0"/>
                </a:cxn>
                <a:cxn ang="0">
                  <a:pos x="0" y="34"/>
                </a:cxn>
                <a:cxn ang="0">
                  <a:pos x="16" y="34"/>
                </a:cxn>
                <a:cxn ang="0">
                  <a:pos x="16" y="50"/>
                </a:cxn>
                <a:cxn ang="0">
                  <a:pos x="48" y="84"/>
                </a:cxn>
                <a:cxn ang="0">
                  <a:pos x="191" y="267"/>
                </a:cxn>
                <a:cxn ang="0">
                  <a:pos x="287" y="501"/>
                </a:cxn>
                <a:cxn ang="0">
                  <a:pos x="351" y="784"/>
                </a:cxn>
                <a:cxn ang="0">
                  <a:pos x="383" y="1118"/>
                </a:cxn>
                <a:cxn ang="0">
                  <a:pos x="367" y="1401"/>
                </a:cxn>
                <a:cxn ang="0">
                  <a:pos x="303" y="1668"/>
                </a:cxn>
                <a:cxn ang="0">
                  <a:pos x="191" y="1935"/>
                </a:cxn>
                <a:cxn ang="0">
                  <a:pos x="32" y="2168"/>
                </a:cxn>
                <a:cxn ang="0">
                  <a:pos x="0" y="2202"/>
                </a:cxn>
                <a:cxn ang="0">
                  <a:pos x="16" y="2218"/>
                </a:cxn>
                <a:cxn ang="0">
                  <a:pos x="32" y="2218"/>
                </a:cxn>
                <a:cxn ang="0">
                  <a:pos x="80" y="2185"/>
                </a:cxn>
                <a:cxn ang="0">
                  <a:pos x="159" y="2118"/>
                </a:cxn>
                <a:cxn ang="0">
                  <a:pos x="255" y="1985"/>
                </a:cxn>
                <a:cxn ang="0">
                  <a:pos x="367" y="1785"/>
                </a:cxn>
                <a:cxn ang="0">
                  <a:pos x="447" y="1551"/>
                </a:cxn>
                <a:cxn ang="0">
                  <a:pos x="495" y="1318"/>
                </a:cxn>
                <a:cxn ang="0">
                  <a:pos x="495" y="1118"/>
                </a:cxn>
              </a:cxnLst>
              <a:rect l="0" t="0" r="r" b="b"/>
              <a:pathLst>
                <a:path w="495" h="2218">
                  <a:moveTo>
                    <a:pt x="495" y="1118"/>
                  </a:moveTo>
                  <a:lnTo>
                    <a:pt x="495" y="918"/>
                  </a:lnTo>
                  <a:lnTo>
                    <a:pt x="447" y="667"/>
                  </a:lnTo>
                  <a:lnTo>
                    <a:pt x="351" y="417"/>
                  </a:lnTo>
                  <a:lnTo>
                    <a:pt x="255" y="234"/>
                  </a:lnTo>
                  <a:lnTo>
                    <a:pt x="159" y="117"/>
                  </a:lnTo>
                  <a:lnTo>
                    <a:pt x="64" y="34"/>
                  </a:lnTo>
                  <a:lnTo>
                    <a:pt x="32" y="0"/>
                  </a:lnTo>
                  <a:lnTo>
                    <a:pt x="0" y="34"/>
                  </a:lnTo>
                  <a:lnTo>
                    <a:pt x="16" y="34"/>
                  </a:lnTo>
                  <a:lnTo>
                    <a:pt x="16" y="50"/>
                  </a:lnTo>
                  <a:lnTo>
                    <a:pt x="48" y="84"/>
                  </a:lnTo>
                  <a:lnTo>
                    <a:pt x="191" y="267"/>
                  </a:lnTo>
                  <a:lnTo>
                    <a:pt x="287" y="501"/>
                  </a:lnTo>
                  <a:lnTo>
                    <a:pt x="351" y="784"/>
                  </a:lnTo>
                  <a:lnTo>
                    <a:pt x="383" y="1118"/>
                  </a:lnTo>
                  <a:lnTo>
                    <a:pt x="367" y="1401"/>
                  </a:lnTo>
                  <a:lnTo>
                    <a:pt x="303" y="1668"/>
                  </a:lnTo>
                  <a:lnTo>
                    <a:pt x="191" y="1935"/>
                  </a:lnTo>
                  <a:lnTo>
                    <a:pt x="32" y="2168"/>
                  </a:lnTo>
                  <a:lnTo>
                    <a:pt x="0" y="2202"/>
                  </a:lnTo>
                  <a:lnTo>
                    <a:pt x="16" y="2218"/>
                  </a:lnTo>
                  <a:lnTo>
                    <a:pt x="32" y="2218"/>
                  </a:lnTo>
                  <a:lnTo>
                    <a:pt x="80" y="2185"/>
                  </a:lnTo>
                  <a:lnTo>
                    <a:pt x="159" y="2118"/>
                  </a:lnTo>
                  <a:lnTo>
                    <a:pt x="255" y="1985"/>
                  </a:lnTo>
                  <a:lnTo>
                    <a:pt x="367" y="1785"/>
                  </a:lnTo>
                  <a:lnTo>
                    <a:pt x="447" y="1551"/>
                  </a:lnTo>
                  <a:lnTo>
                    <a:pt x="495" y="1318"/>
                  </a:lnTo>
                  <a:lnTo>
                    <a:pt x="495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3" name="Freeform 177"/>
            <p:cNvSpPr>
              <a:spLocks/>
            </p:cNvSpPr>
            <p:nvPr/>
          </p:nvSpPr>
          <p:spPr bwMode="auto">
            <a:xfrm>
              <a:off x="43797" y="3075"/>
              <a:ext cx="1423" cy="1485"/>
            </a:xfrm>
            <a:custGeom>
              <a:avLst/>
              <a:gdLst/>
              <a:ahLst/>
              <a:cxnLst>
                <a:cxn ang="0">
                  <a:pos x="751" y="784"/>
                </a:cxn>
                <a:cxn ang="0">
                  <a:pos x="1407" y="784"/>
                </a:cxn>
                <a:cxn ang="0">
                  <a:pos x="1423" y="767"/>
                </a:cxn>
                <a:cxn ang="0">
                  <a:pos x="1423" y="734"/>
                </a:cxn>
                <a:cxn ang="0">
                  <a:pos x="1391" y="701"/>
                </a:cxn>
                <a:cxn ang="0">
                  <a:pos x="751" y="701"/>
                </a:cxn>
                <a:cxn ang="0">
                  <a:pos x="751" y="34"/>
                </a:cxn>
                <a:cxn ang="0">
                  <a:pos x="719" y="0"/>
                </a:cxn>
                <a:cxn ang="0">
                  <a:pos x="687" y="17"/>
                </a:cxn>
                <a:cxn ang="0">
                  <a:pos x="671" y="34"/>
                </a:cxn>
                <a:cxn ang="0">
                  <a:pos x="671" y="701"/>
                </a:cxn>
                <a:cxn ang="0">
                  <a:pos x="32" y="701"/>
                </a:cxn>
                <a:cxn ang="0">
                  <a:pos x="16" y="717"/>
                </a:cxn>
                <a:cxn ang="0">
                  <a:pos x="0" y="751"/>
                </a:cxn>
                <a:cxn ang="0">
                  <a:pos x="32" y="784"/>
                </a:cxn>
                <a:cxn ang="0">
                  <a:pos x="671" y="784"/>
                </a:cxn>
                <a:cxn ang="0">
                  <a:pos x="671" y="1468"/>
                </a:cxn>
                <a:cxn ang="0">
                  <a:pos x="687" y="1485"/>
                </a:cxn>
                <a:cxn ang="0">
                  <a:pos x="735" y="1485"/>
                </a:cxn>
                <a:cxn ang="0">
                  <a:pos x="751" y="1468"/>
                </a:cxn>
                <a:cxn ang="0">
                  <a:pos x="751" y="1418"/>
                </a:cxn>
                <a:cxn ang="0">
                  <a:pos x="751" y="784"/>
                </a:cxn>
              </a:cxnLst>
              <a:rect l="0" t="0" r="r" b="b"/>
              <a:pathLst>
                <a:path w="1423" h="1485">
                  <a:moveTo>
                    <a:pt x="751" y="784"/>
                  </a:moveTo>
                  <a:lnTo>
                    <a:pt x="1407" y="784"/>
                  </a:lnTo>
                  <a:lnTo>
                    <a:pt x="1423" y="767"/>
                  </a:lnTo>
                  <a:lnTo>
                    <a:pt x="1423" y="734"/>
                  </a:lnTo>
                  <a:lnTo>
                    <a:pt x="1391" y="701"/>
                  </a:lnTo>
                  <a:lnTo>
                    <a:pt x="751" y="701"/>
                  </a:lnTo>
                  <a:lnTo>
                    <a:pt x="751" y="34"/>
                  </a:lnTo>
                  <a:lnTo>
                    <a:pt x="719" y="0"/>
                  </a:lnTo>
                  <a:lnTo>
                    <a:pt x="687" y="17"/>
                  </a:lnTo>
                  <a:lnTo>
                    <a:pt x="671" y="34"/>
                  </a:lnTo>
                  <a:lnTo>
                    <a:pt x="671" y="701"/>
                  </a:lnTo>
                  <a:lnTo>
                    <a:pt x="32" y="701"/>
                  </a:lnTo>
                  <a:lnTo>
                    <a:pt x="16" y="717"/>
                  </a:lnTo>
                  <a:lnTo>
                    <a:pt x="0" y="751"/>
                  </a:lnTo>
                  <a:lnTo>
                    <a:pt x="32" y="784"/>
                  </a:lnTo>
                  <a:lnTo>
                    <a:pt x="671" y="784"/>
                  </a:lnTo>
                  <a:lnTo>
                    <a:pt x="671" y="1468"/>
                  </a:lnTo>
                  <a:lnTo>
                    <a:pt x="687" y="1485"/>
                  </a:lnTo>
                  <a:lnTo>
                    <a:pt x="735" y="1485"/>
                  </a:lnTo>
                  <a:lnTo>
                    <a:pt x="751" y="1468"/>
                  </a:lnTo>
                  <a:lnTo>
                    <a:pt x="751" y="1418"/>
                  </a:lnTo>
                  <a:lnTo>
                    <a:pt x="751" y="7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4" name="Freeform 178"/>
            <p:cNvSpPr>
              <a:spLocks noEditPoints="1"/>
            </p:cNvSpPr>
            <p:nvPr/>
          </p:nvSpPr>
          <p:spPr bwMode="auto">
            <a:xfrm>
              <a:off x="45875" y="2875"/>
              <a:ext cx="944" cy="1501"/>
            </a:xfrm>
            <a:custGeom>
              <a:avLst/>
              <a:gdLst/>
              <a:ahLst/>
              <a:cxnLst>
                <a:cxn ang="0">
                  <a:pos x="0" y="1134"/>
                </a:cxn>
                <a:cxn ang="0">
                  <a:pos x="560" y="1134"/>
                </a:cxn>
                <a:cxn ang="0">
                  <a:pos x="560" y="1384"/>
                </a:cxn>
                <a:cxn ang="0">
                  <a:pos x="544" y="1418"/>
                </a:cxn>
                <a:cxn ang="0">
                  <a:pos x="512" y="1418"/>
                </a:cxn>
                <a:cxn ang="0">
                  <a:pos x="464" y="1434"/>
                </a:cxn>
                <a:cxn ang="0">
                  <a:pos x="352" y="1434"/>
                </a:cxn>
                <a:cxn ang="0">
                  <a:pos x="352" y="1501"/>
                </a:cxn>
                <a:cxn ang="0">
                  <a:pos x="928" y="1501"/>
                </a:cxn>
                <a:cxn ang="0">
                  <a:pos x="928" y="1434"/>
                </a:cxn>
                <a:cxn ang="0">
                  <a:pos x="816" y="1434"/>
                </a:cxn>
                <a:cxn ang="0">
                  <a:pos x="768" y="1418"/>
                </a:cxn>
                <a:cxn ang="0">
                  <a:pos x="752" y="1418"/>
                </a:cxn>
                <a:cxn ang="0">
                  <a:pos x="736" y="1384"/>
                </a:cxn>
                <a:cxn ang="0">
                  <a:pos x="720" y="1368"/>
                </a:cxn>
                <a:cxn ang="0">
                  <a:pos x="720" y="1134"/>
                </a:cxn>
                <a:cxn ang="0">
                  <a:pos x="944" y="1134"/>
                </a:cxn>
                <a:cxn ang="0">
                  <a:pos x="944" y="1067"/>
                </a:cxn>
                <a:cxn ang="0">
                  <a:pos x="720" y="1067"/>
                </a:cxn>
                <a:cxn ang="0">
                  <a:pos x="720" y="0"/>
                </a:cxn>
                <a:cxn ang="0">
                  <a:pos x="656" y="0"/>
                </a:cxn>
                <a:cxn ang="0">
                  <a:pos x="656" y="17"/>
                </a:cxn>
                <a:cxn ang="0">
                  <a:pos x="0" y="1067"/>
                </a:cxn>
                <a:cxn ang="0">
                  <a:pos x="0" y="1134"/>
                </a:cxn>
                <a:cxn ang="0">
                  <a:pos x="576" y="1067"/>
                </a:cxn>
                <a:cxn ang="0">
                  <a:pos x="48" y="1067"/>
                </a:cxn>
                <a:cxn ang="0">
                  <a:pos x="576" y="234"/>
                </a:cxn>
                <a:cxn ang="0">
                  <a:pos x="576" y="1067"/>
                </a:cxn>
              </a:cxnLst>
              <a:rect l="0" t="0" r="r" b="b"/>
              <a:pathLst>
                <a:path w="944" h="1501">
                  <a:moveTo>
                    <a:pt x="0" y="1134"/>
                  </a:moveTo>
                  <a:lnTo>
                    <a:pt x="560" y="1134"/>
                  </a:lnTo>
                  <a:lnTo>
                    <a:pt x="560" y="1384"/>
                  </a:lnTo>
                  <a:lnTo>
                    <a:pt x="544" y="1418"/>
                  </a:lnTo>
                  <a:lnTo>
                    <a:pt x="512" y="1418"/>
                  </a:lnTo>
                  <a:lnTo>
                    <a:pt x="464" y="1434"/>
                  </a:lnTo>
                  <a:lnTo>
                    <a:pt x="352" y="1434"/>
                  </a:lnTo>
                  <a:lnTo>
                    <a:pt x="352" y="1501"/>
                  </a:lnTo>
                  <a:lnTo>
                    <a:pt x="928" y="1501"/>
                  </a:lnTo>
                  <a:lnTo>
                    <a:pt x="928" y="1434"/>
                  </a:lnTo>
                  <a:lnTo>
                    <a:pt x="816" y="1434"/>
                  </a:lnTo>
                  <a:lnTo>
                    <a:pt x="768" y="1418"/>
                  </a:lnTo>
                  <a:lnTo>
                    <a:pt x="752" y="1418"/>
                  </a:lnTo>
                  <a:lnTo>
                    <a:pt x="736" y="1384"/>
                  </a:lnTo>
                  <a:lnTo>
                    <a:pt x="720" y="1368"/>
                  </a:lnTo>
                  <a:lnTo>
                    <a:pt x="720" y="1134"/>
                  </a:lnTo>
                  <a:lnTo>
                    <a:pt x="944" y="1134"/>
                  </a:lnTo>
                  <a:lnTo>
                    <a:pt x="944" y="1067"/>
                  </a:lnTo>
                  <a:lnTo>
                    <a:pt x="720" y="1067"/>
                  </a:lnTo>
                  <a:lnTo>
                    <a:pt x="720" y="0"/>
                  </a:lnTo>
                  <a:lnTo>
                    <a:pt x="656" y="0"/>
                  </a:lnTo>
                  <a:lnTo>
                    <a:pt x="656" y="17"/>
                  </a:lnTo>
                  <a:lnTo>
                    <a:pt x="0" y="1067"/>
                  </a:lnTo>
                  <a:lnTo>
                    <a:pt x="0" y="1134"/>
                  </a:lnTo>
                  <a:close/>
                  <a:moveTo>
                    <a:pt x="576" y="1067"/>
                  </a:moveTo>
                  <a:lnTo>
                    <a:pt x="48" y="1067"/>
                  </a:lnTo>
                  <a:lnTo>
                    <a:pt x="576" y="234"/>
                  </a:lnTo>
                  <a:lnTo>
                    <a:pt x="576" y="10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5" name="Freeform 179"/>
            <p:cNvSpPr>
              <a:spLocks/>
            </p:cNvSpPr>
            <p:nvPr/>
          </p:nvSpPr>
          <p:spPr bwMode="auto">
            <a:xfrm>
              <a:off x="46947" y="3392"/>
              <a:ext cx="1055" cy="1001"/>
            </a:xfrm>
            <a:custGeom>
              <a:avLst/>
              <a:gdLst/>
              <a:ahLst/>
              <a:cxnLst>
                <a:cxn ang="0">
                  <a:pos x="655" y="284"/>
                </a:cxn>
                <a:cxn ang="0">
                  <a:pos x="671" y="200"/>
                </a:cxn>
                <a:cxn ang="0">
                  <a:pos x="735" y="117"/>
                </a:cxn>
                <a:cxn ang="0">
                  <a:pos x="799" y="67"/>
                </a:cxn>
                <a:cxn ang="0">
                  <a:pos x="879" y="50"/>
                </a:cxn>
                <a:cxn ang="0">
                  <a:pos x="959" y="83"/>
                </a:cxn>
                <a:cxn ang="0">
                  <a:pos x="863" y="167"/>
                </a:cxn>
                <a:cxn ang="0">
                  <a:pos x="879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3" y="0"/>
                </a:cxn>
                <a:cxn ang="0">
                  <a:pos x="751" y="33"/>
                </a:cxn>
                <a:cxn ang="0">
                  <a:pos x="671" y="100"/>
                </a:cxn>
                <a:cxn ang="0">
                  <a:pos x="607" y="100"/>
                </a:cxn>
                <a:cxn ang="0">
                  <a:pos x="527" y="33"/>
                </a:cxn>
                <a:cxn ang="0">
                  <a:pos x="447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5" y="67"/>
                </a:cxn>
                <a:cxn ang="0">
                  <a:pos x="415" y="50"/>
                </a:cxn>
                <a:cxn ang="0">
                  <a:pos x="495" y="100"/>
                </a:cxn>
                <a:cxn ang="0">
                  <a:pos x="511" y="267"/>
                </a:cxn>
                <a:cxn ang="0">
                  <a:pos x="447" y="517"/>
                </a:cxn>
                <a:cxn ang="0">
                  <a:pos x="383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399" y="884"/>
                </a:cxn>
                <a:cxn ang="0">
                  <a:pos x="415" y="834"/>
                </a:cxn>
                <a:cxn ang="0">
                  <a:pos x="495" y="951"/>
                </a:cxn>
                <a:cxn ang="0">
                  <a:pos x="591" y="1001"/>
                </a:cxn>
                <a:cxn ang="0">
                  <a:pos x="767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79" y="817"/>
                </a:cxn>
                <a:cxn ang="0">
                  <a:pos x="719" y="951"/>
                </a:cxn>
                <a:cxn ang="0">
                  <a:pos x="607" y="951"/>
                </a:cxn>
                <a:cxn ang="0">
                  <a:pos x="559" y="901"/>
                </a:cxn>
                <a:cxn ang="0">
                  <a:pos x="543" y="734"/>
                </a:cxn>
                <a:cxn ang="0">
                  <a:pos x="575" y="617"/>
                </a:cxn>
              </a:cxnLst>
              <a:rect l="0" t="0" r="r" b="b"/>
              <a:pathLst>
                <a:path w="1055" h="1001">
                  <a:moveTo>
                    <a:pt x="639" y="317"/>
                  </a:moveTo>
                  <a:lnTo>
                    <a:pt x="655" y="284"/>
                  </a:lnTo>
                  <a:lnTo>
                    <a:pt x="655" y="234"/>
                  </a:lnTo>
                  <a:lnTo>
                    <a:pt x="671" y="200"/>
                  </a:lnTo>
                  <a:lnTo>
                    <a:pt x="703" y="167"/>
                  </a:lnTo>
                  <a:lnTo>
                    <a:pt x="735" y="117"/>
                  </a:lnTo>
                  <a:lnTo>
                    <a:pt x="767" y="83"/>
                  </a:lnTo>
                  <a:lnTo>
                    <a:pt x="799" y="67"/>
                  </a:lnTo>
                  <a:lnTo>
                    <a:pt x="863" y="50"/>
                  </a:lnTo>
                  <a:lnTo>
                    <a:pt x="879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5" y="117"/>
                  </a:lnTo>
                  <a:lnTo>
                    <a:pt x="863" y="167"/>
                  </a:lnTo>
                  <a:lnTo>
                    <a:pt x="863" y="234"/>
                  </a:lnTo>
                  <a:lnTo>
                    <a:pt x="879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5" y="0"/>
                  </a:lnTo>
                  <a:lnTo>
                    <a:pt x="863" y="0"/>
                  </a:lnTo>
                  <a:lnTo>
                    <a:pt x="799" y="17"/>
                  </a:lnTo>
                  <a:lnTo>
                    <a:pt x="751" y="33"/>
                  </a:lnTo>
                  <a:lnTo>
                    <a:pt x="719" y="67"/>
                  </a:lnTo>
                  <a:lnTo>
                    <a:pt x="671" y="100"/>
                  </a:lnTo>
                  <a:lnTo>
                    <a:pt x="639" y="167"/>
                  </a:lnTo>
                  <a:lnTo>
                    <a:pt x="607" y="100"/>
                  </a:lnTo>
                  <a:lnTo>
                    <a:pt x="575" y="67"/>
                  </a:lnTo>
                  <a:lnTo>
                    <a:pt x="527" y="33"/>
                  </a:lnTo>
                  <a:lnTo>
                    <a:pt x="479" y="17"/>
                  </a:lnTo>
                  <a:lnTo>
                    <a:pt x="447" y="0"/>
                  </a:lnTo>
                  <a:lnTo>
                    <a:pt x="399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5" y="67"/>
                  </a:lnTo>
                  <a:lnTo>
                    <a:pt x="399" y="50"/>
                  </a:lnTo>
                  <a:lnTo>
                    <a:pt x="415" y="50"/>
                  </a:lnTo>
                  <a:lnTo>
                    <a:pt x="479" y="83"/>
                  </a:lnTo>
                  <a:lnTo>
                    <a:pt x="495" y="100"/>
                  </a:lnTo>
                  <a:lnTo>
                    <a:pt x="511" y="150"/>
                  </a:lnTo>
                  <a:lnTo>
                    <a:pt x="511" y="267"/>
                  </a:lnTo>
                  <a:lnTo>
                    <a:pt x="495" y="367"/>
                  </a:lnTo>
                  <a:lnTo>
                    <a:pt x="447" y="517"/>
                  </a:lnTo>
                  <a:lnTo>
                    <a:pt x="399" y="734"/>
                  </a:lnTo>
                  <a:lnTo>
                    <a:pt x="383" y="801"/>
                  </a:lnTo>
                  <a:lnTo>
                    <a:pt x="335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5" y="951"/>
                  </a:lnTo>
                  <a:lnTo>
                    <a:pt x="399" y="884"/>
                  </a:lnTo>
                  <a:lnTo>
                    <a:pt x="415" y="851"/>
                  </a:lnTo>
                  <a:lnTo>
                    <a:pt x="415" y="834"/>
                  </a:lnTo>
                  <a:lnTo>
                    <a:pt x="431" y="884"/>
                  </a:lnTo>
                  <a:lnTo>
                    <a:pt x="495" y="951"/>
                  </a:lnTo>
                  <a:lnTo>
                    <a:pt x="543" y="984"/>
                  </a:lnTo>
                  <a:lnTo>
                    <a:pt x="591" y="1001"/>
                  </a:lnTo>
                  <a:lnTo>
                    <a:pt x="655" y="1001"/>
                  </a:lnTo>
                  <a:lnTo>
                    <a:pt x="767" y="967"/>
                  </a:lnTo>
                  <a:lnTo>
                    <a:pt x="863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79" y="817"/>
                  </a:lnTo>
                  <a:lnTo>
                    <a:pt x="799" y="901"/>
                  </a:lnTo>
                  <a:lnTo>
                    <a:pt x="719" y="951"/>
                  </a:lnTo>
                  <a:lnTo>
                    <a:pt x="655" y="967"/>
                  </a:lnTo>
                  <a:lnTo>
                    <a:pt x="607" y="951"/>
                  </a:lnTo>
                  <a:lnTo>
                    <a:pt x="575" y="934"/>
                  </a:lnTo>
                  <a:lnTo>
                    <a:pt x="559" y="901"/>
                  </a:lnTo>
                  <a:lnTo>
                    <a:pt x="543" y="851"/>
                  </a:lnTo>
                  <a:lnTo>
                    <a:pt x="543" y="734"/>
                  </a:lnTo>
                  <a:lnTo>
                    <a:pt x="559" y="684"/>
                  </a:lnTo>
                  <a:lnTo>
                    <a:pt x="575" y="617"/>
                  </a:lnTo>
                  <a:lnTo>
                    <a:pt x="639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6" name="Freeform 180"/>
            <p:cNvSpPr>
              <a:spLocks/>
            </p:cNvSpPr>
            <p:nvPr/>
          </p:nvSpPr>
          <p:spPr bwMode="auto">
            <a:xfrm>
              <a:off x="48098" y="2391"/>
              <a:ext cx="688" cy="1068"/>
            </a:xfrm>
            <a:custGeom>
              <a:avLst/>
              <a:gdLst/>
              <a:ahLst/>
              <a:cxnLst>
                <a:cxn ang="0">
                  <a:pos x="384" y="517"/>
                </a:cxn>
                <a:cxn ang="0">
                  <a:pos x="464" y="584"/>
                </a:cxn>
                <a:cxn ang="0">
                  <a:pos x="512" y="684"/>
                </a:cxn>
                <a:cxn ang="0">
                  <a:pos x="528" y="834"/>
                </a:cxn>
                <a:cxn ang="0">
                  <a:pos x="480" y="951"/>
                </a:cxn>
                <a:cxn ang="0">
                  <a:pos x="416" y="1001"/>
                </a:cxn>
                <a:cxn ang="0">
                  <a:pos x="336" y="1018"/>
                </a:cxn>
                <a:cxn ang="0">
                  <a:pos x="160" y="968"/>
                </a:cxn>
                <a:cxn ang="0">
                  <a:pos x="112" y="901"/>
                </a:cxn>
                <a:cxn ang="0">
                  <a:pos x="160" y="868"/>
                </a:cxn>
                <a:cxn ang="0">
                  <a:pos x="144" y="751"/>
                </a:cxn>
                <a:cxn ang="0">
                  <a:pos x="48" y="734"/>
                </a:cxn>
                <a:cxn ang="0">
                  <a:pos x="0" y="818"/>
                </a:cxn>
                <a:cxn ang="0">
                  <a:pos x="96" y="1001"/>
                </a:cxn>
                <a:cxn ang="0">
                  <a:pos x="336" y="1068"/>
                </a:cxn>
                <a:cxn ang="0">
                  <a:pos x="592" y="968"/>
                </a:cxn>
                <a:cxn ang="0">
                  <a:pos x="688" y="768"/>
                </a:cxn>
                <a:cxn ang="0">
                  <a:pos x="560" y="551"/>
                </a:cxn>
                <a:cxn ang="0">
                  <a:pos x="560" y="417"/>
                </a:cxn>
                <a:cxn ang="0">
                  <a:pos x="640" y="217"/>
                </a:cxn>
                <a:cxn ang="0">
                  <a:pos x="496" y="34"/>
                </a:cxn>
                <a:cxn ang="0">
                  <a:pos x="192" y="34"/>
                </a:cxn>
                <a:cxn ang="0">
                  <a:pos x="48" y="217"/>
                </a:cxn>
                <a:cxn ang="0">
                  <a:pos x="64" y="267"/>
                </a:cxn>
                <a:cxn ang="0">
                  <a:pos x="160" y="284"/>
                </a:cxn>
                <a:cxn ang="0">
                  <a:pos x="208" y="217"/>
                </a:cxn>
                <a:cxn ang="0">
                  <a:pos x="128" y="134"/>
                </a:cxn>
                <a:cxn ang="0">
                  <a:pos x="208" y="67"/>
                </a:cxn>
                <a:cxn ang="0">
                  <a:pos x="368" y="50"/>
                </a:cxn>
                <a:cxn ang="0">
                  <a:pos x="448" y="84"/>
                </a:cxn>
                <a:cxn ang="0">
                  <a:pos x="496" y="151"/>
                </a:cxn>
                <a:cxn ang="0">
                  <a:pos x="464" y="351"/>
                </a:cxn>
                <a:cxn ang="0">
                  <a:pos x="400" y="434"/>
                </a:cxn>
                <a:cxn ang="0">
                  <a:pos x="320" y="467"/>
                </a:cxn>
                <a:cxn ang="0">
                  <a:pos x="208" y="484"/>
                </a:cxn>
                <a:cxn ang="0">
                  <a:pos x="240" y="517"/>
                </a:cxn>
              </a:cxnLst>
              <a:rect l="0" t="0" r="r" b="b"/>
              <a:pathLst>
                <a:path w="688" h="1068">
                  <a:moveTo>
                    <a:pt x="320" y="517"/>
                  </a:moveTo>
                  <a:lnTo>
                    <a:pt x="384" y="517"/>
                  </a:lnTo>
                  <a:lnTo>
                    <a:pt x="432" y="551"/>
                  </a:lnTo>
                  <a:lnTo>
                    <a:pt x="464" y="584"/>
                  </a:lnTo>
                  <a:lnTo>
                    <a:pt x="496" y="634"/>
                  </a:lnTo>
                  <a:lnTo>
                    <a:pt x="512" y="684"/>
                  </a:lnTo>
                  <a:lnTo>
                    <a:pt x="528" y="768"/>
                  </a:lnTo>
                  <a:lnTo>
                    <a:pt x="528" y="834"/>
                  </a:lnTo>
                  <a:lnTo>
                    <a:pt x="496" y="901"/>
                  </a:lnTo>
                  <a:lnTo>
                    <a:pt x="480" y="951"/>
                  </a:lnTo>
                  <a:lnTo>
                    <a:pt x="448" y="984"/>
                  </a:lnTo>
                  <a:lnTo>
                    <a:pt x="416" y="1001"/>
                  </a:lnTo>
                  <a:lnTo>
                    <a:pt x="368" y="1018"/>
                  </a:lnTo>
                  <a:lnTo>
                    <a:pt x="336" y="1018"/>
                  </a:lnTo>
                  <a:lnTo>
                    <a:pt x="256" y="1001"/>
                  </a:lnTo>
                  <a:lnTo>
                    <a:pt x="160" y="968"/>
                  </a:lnTo>
                  <a:lnTo>
                    <a:pt x="80" y="901"/>
                  </a:lnTo>
                  <a:lnTo>
                    <a:pt x="112" y="901"/>
                  </a:lnTo>
                  <a:lnTo>
                    <a:pt x="144" y="884"/>
                  </a:lnTo>
                  <a:lnTo>
                    <a:pt x="160" y="868"/>
                  </a:lnTo>
                  <a:lnTo>
                    <a:pt x="160" y="784"/>
                  </a:lnTo>
                  <a:lnTo>
                    <a:pt x="144" y="751"/>
                  </a:lnTo>
                  <a:lnTo>
                    <a:pt x="112" y="734"/>
                  </a:lnTo>
                  <a:lnTo>
                    <a:pt x="48" y="734"/>
                  </a:lnTo>
                  <a:lnTo>
                    <a:pt x="0" y="784"/>
                  </a:lnTo>
                  <a:lnTo>
                    <a:pt x="0" y="818"/>
                  </a:lnTo>
                  <a:lnTo>
                    <a:pt x="32" y="918"/>
                  </a:lnTo>
                  <a:lnTo>
                    <a:pt x="96" y="1001"/>
                  </a:lnTo>
                  <a:lnTo>
                    <a:pt x="208" y="1051"/>
                  </a:lnTo>
                  <a:lnTo>
                    <a:pt x="336" y="1068"/>
                  </a:lnTo>
                  <a:lnTo>
                    <a:pt x="480" y="1034"/>
                  </a:lnTo>
                  <a:lnTo>
                    <a:pt x="592" y="968"/>
                  </a:lnTo>
                  <a:lnTo>
                    <a:pt x="656" y="884"/>
                  </a:lnTo>
                  <a:lnTo>
                    <a:pt x="688" y="768"/>
                  </a:lnTo>
                  <a:lnTo>
                    <a:pt x="656" y="651"/>
                  </a:lnTo>
                  <a:lnTo>
                    <a:pt x="560" y="551"/>
                  </a:lnTo>
                  <a:lnTo>
                    <a:pt x="432" y="484"/>
                  </a:lnTo>
                  <a:lnTo>
                    <a:pt x="560" y="417"/>
                  </a:lnTo>
                  <a:lnTo>
                    <a:pt x="624" y="317"/>
                  </a:lnTo>
                  <a:lnTo>
                    <a:pt x="640" y="217"/>
                  </a:lnTo>
                  <a:lnTo>
                    <a:pt x="592" y="101"/>
                  </a:lnTo>
                  <a:lnTo>
                    <a:pt x="496" y="34"/>
                  </a:lnTo>
                  <a:lnTo>
                    <a:pt x="336" y="0"/>
                  </a:lnTo>
                  <a:lnTo>
                    <a:pt x="192" y="34"/>
                  </a:lnTo>
                  <a:lnTo>
                    <a:pt x="80" y="101"/>
                  </a:lnTo>
                  <a:lnTo>
                    <a:pt x="48" y="217"/>
                  </a:lnTo>
                  <a:lnTo>
                    <a:pt x="48" y="251"/>
                  </a:lnTo>
                  <a:lnTo>
                    <a:pt x="64" y="267"/>
                  </a:lnTo>
                  <a:lnTo>
                    <a:pt x="128" y="301"/>
                  </a:lnTo>
                  <a:lnTo>
                    <a:pt x="160" y="284"/>
                  </a:lnTo>
                  <a:lnTo>
                    <a:pt x="192" y="251"/>
                  </a:lnTo>
                  <a:lnTo>
                    <a:pt x="208" y="217"/>
                  </a:lnTo>
                  <a:lnTo>
                    <a:pt x="192" y="167"/>
                  </a:lnTo>
                  <a:lnTo>
                    <a:pt x="128" y="134"/>
                  </a:lnTo>
                  <a:lnTo>
                    <a:pt x="160" y="101"/>
                  </a:lnTo>
                  <a:lnTo>
                    <a:pt x="208" y="67"/>
                  </a:lnTo>
                  <a:lnTo>
                    <a:pt x="256" y="50"/>
                  </a:lnTo>
                  <a:lnTo>
                    <a:pt x="368" y="50"/>
                  </a:lnTo>
                  <a:lnTo>
                    <a:pt x="400" y="67"/>
                  </a:lnTo>
                  <a:lnTo>
                    <a:pt x="448" y="84"/>
                  </a:lnTo>
                  <a:lnTo>
                    <a:pt x="464" y="117"/>
                  </a:lnTo>
                  <a:lnTo>
                    <a:pt x="496" y="151"/>
                  </a:lnTo>
                  <a:lnTo>
                    <a:pt x="496" y="284"/>
                  </a:lnTo>
                  <a:lnTo>
                    <a:pt x="464" y="351"/>
                  </a:lnTo>
                  <a:lnTo>
                    <a:pt x="432" y="401"/>
                  </a:lnTo>
                  <a:lnTo>
                    <a:pt x="400" y="434"/>
                  </a:lnTo>
                  <a:lnTo>
                    <a:pt x="368" y="451"/>
                  </a:lnTo>
                  <a:lnTo>
                    <a:pt x="320" y="467"/>
                  </a:lnTo>
                  <a:lnTo>
                    <a:pt x="224" y="467"/>
                  </a:lnTo>
                  <a:lnTo>
                    <a:pt x="208" y="484"/>
                  </a:lnTo>
                  <a:lnTo>
                    <a:pt x="208" y="517"/>
                  </a:lnTo>
                  <a:lnTo>
                    <a:pt x="240" y="517"/>
                  </a:lnTo>
                  <a:lnTo>
                    <a:pt x="320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7" name="Freeform 181"/>
            <p:cNvSpPr>
              <a:spLocks noEditPoints="1"/>
            </p:cNvSpPr>
            <p:nvPr/>
          </p:nvSpPr>
          <p:spPr bwMode="auto">
            <a:xfrm>
              <a:off x="49073" y="2792"/>
              <a:ext cx="1455" cy="1584"/>
            </a:xfrm>
            <a:custGeom>
              <a:avLst/>
              <a:gdLst/>
              <a:ahLst/>
              <a:cxnLst>
                <a:cxn ang="0">
                  <a:pos x="304" y="1334"/>
                </a:cxn>
                <a:cxn ang="0">
                  <a:pos x="224" y="1451"/>
                </a:cxn>
                <a:cxn ang="0">
                  <a:pos x="128" y="1501"/>
                </a:cxn>
                <a:cxn ang="0">
                  <a:pos x="32" y="1517"/>
                </a:cxn>
                <a:cxn ang="0">
                  <a:pos x="0" y="1517"/>
                </a:cxn>
                <a:cxn ang="0">
                  <a:pos x="0" y="1584"/>
                </a:cxn>
                <a:cxn ang="0">
                  <a:pos x="448" y="1584"/>
                </a:cxn>
                <a:cxn ang="0">
                  <a:pos x="448" y="1567"/>
                </a:cxn>
                <a:cxn ang="0">
                  <a:pos x="464" y="1534"/>
                </a:cxn>
                <a:cxn ang="0">
                  <a:pos x="448" y="1517"/>
                </a:cxn>
                <a:cxn ang="0">
                  <a:pos x="400" y="1517"/>
                </a:cxn>
                <a:cxn ang="0">
                  <a:pos x="368" y="1501"/>
                </a:cxn>
                <a:cxn ang="0">
                  <a:pos x="336" y="1467"/>
                </a:cxn>
                <a:cxn ang="0">
                  <a:pos x="320" y="1434"/>
                </a:cxn>
                <a:cxn ang="0">
                  <a:pos x="336" y="1401"/>
                </a:cxn>
                <a:cxn ang="0">
                  <a:pos x="352" y="1351"/>
                </a:cxn>
                <a:cxn ang="0">
                  <a:pos x="368" y="1334"/>
                </a:cxn>
                <a:cxn ang="0">
                  <a:pos x="368" y="1317"/>
                </a:cxn>
                <a:cxn ang="0">
                  <a:pos x="400" y="1267"/>
                </a:cxn>
                <a:cxn ang="0">
                  <a:pos x="448" y="1200"/>
                </a:cxn>
                <a:cxn ang="0">
                  <a:pos x="512" y="1067"/>
                </a:cxn>
                <a:cxn ang="0">
                  <a:pos x="1056" y="1067"/>
                </a:cxn>
                <a:cxn ang="0">
                  <a:pos x="1056" y="1150"/>
                </a:cxn>
                <a:cxn ang="0">
                  <a:pos x="1088" y="1384"/>
                </a:cxn>
                <a:cxn ang="0">
                  <a:pos x="1088" y="1434"/>
                </a:cxn>
                <a:cxn ang="0">
                  <a:pos x="1072" y="1467"/>
                </a:cxn>
                <a:cxn ang="0">
                  <a:pos x="1056" y="1484"/>
                </a:cxn>
                <a:cxn ang="0">
                  <a:pos x="992" y="1517"/>
                </a:cxn>
                <a:cxn ang="0">
                  <a:pos x="896" y="1517"/>
                </a:cxn>
                <a:cxn ang="0">
                  <a:pos x="880" y="1534"/>
                </a:cxn>
                <a:cxn ang="0">
                  <a:pos x="880" y="1584"/>
                </a:cxn>
                <a:cxn ang="0">
                  <a:pos x="1439" y="1584"/>
                </a:cxn>
                <a:cxn ang="0">
                  <a:pos x="1455" y="1567"/>
                </a:cxn>
                <a:cxn ang="0">
                  <a:pos x="1455" y="1517"/>
                </a:cxn>
                <a:cxn ang="0">
                  <a:pos x="1312" y="1517"/>
                </a:cxn>
                <a:cxn ang="0">
                  <a:pos x="1264" y="1467"/>
                </a:cxn>
                <a:cxn ang="0">
                  <a:pos x="1264" y="1434"/>
                </a:cxn>
                <a:cxn ang="0">
                  <a:pos x="1136" y="50"/>
                </a:cxn>
                <a:cxn ang="0">
                  <a:pos x="1136" y="16"/>
                </a:cxn>
                <a:cxn ang="0">
                  <a:pos x="1120" y="0"/>
                </a:cxn>
                <a:cxn ang="0">
                  <a:pos x="1056" y="0"/>
                </a:cxn>
                <a:cxn ang="0">
                  <a:pos x="1056" y="16"/>
                </a:cxn>
                <a:cxn ang="0">
                  <a:pos x="1040" y="33"/>
                </a:cxn>
                <a:cxn ang="0">
                  <a:pos x="304" y="1334"/>
                </a:cxn>
                <a:cxn ang="0">
                  <a:pos x="560" y="1000"/>
                </a:cxn>
                <a:cxn ang="0">
                  <a:pos x="976" y="267"/>
                </a:cxn>
                <a:cxn ang="0">
                  <a:pos x="1040" y="1000"/>
                </a:cxn>
                <a:cxn ang="0">
                  <a:pos x="560" y="1000"/>
                </a:cxn>
              </a:cxnLst>
              <a:rect l="0" t="0" r="r" b="b"/>
              <a:pathLst>
                <a:path w="1455" h="1584">
                  <a:moveTo>
                    <a:pt x="304" y="1334"/>
                  </a:moveTo>
                  <a:lnTo>
                    <a:pt x="224" y="1451"/>
                  </a:lnTo>
                  <a:lnTo>
                    <a:pt x="128" y="1501"/>
                  </a:lnTo>
                  <a:lnTo>
                    <a:pt x="32" y="1517"/>
                  </a:lnTo>
                  <a:lnTo>
                    <a:pt x="0" y="1517"/>
                  </a:lnTo>
                  <a:lnTo>
                    <a:pt x="0" y="1584"/>
                  </a:lnTo>
                  <a:lnTo>
                    <a:pt x="448" y="1584"/>
                  </a:lnTo>
                  <a:lnTo>
                    <a:pt x="448" y="1567"/>
                  </a:lnTo>
                  <a:lnTo>
                    <a:pt x="464" y="1534"/>
                  </a:lnTo>
                  <a:lnTo>
                    <a:pt x="448" y="1517"/>
                  </a:lnTo>
                  <a:lnTo>
                    <a:pt x="400" y="1517"/>
                  </a:lnTo>
                  <a:lnTo>
                    <a:pt x="368" y="1501"/>
                  </a:lnTo>
                  <a:lnTo>
                    <a:pt x="336" y="1467"/>
                  </a:lnTo>
                  <a:lnTo>
                    <a:pt x="320" y="1434"/>
                  </a:lnTo>
                  <a:lnTo>
                    <a:pt x="336" y="1401"/>
                  </a:lnTo>
                  <a:lnTo>
                    <a:pt x="352" y="1351"/>
                  </a:lnTo>
                  <a:lnTo>
                    <a:pt x="368" y="1334"/>
                  </a:lnTo>
                  <a:lnTo>
                    <a:pt x="368" y="1317"/>
                  </a:lnTo>
                  <a:lnTo>
                    <a:pt x="400" y="1267"/>
                  </a:lnTo>
                  <a:lnTo>
                    <a:pt x="448" y="1200"/>
                  </a:lnTo>
                  <a:lnTo>
                    <a:pt x="512" y="1067"/>
                  </a:lnTo>
                  <a:lnTo>
                    <a:pt x="1056" y="1067"/>
                  </a:lnTo>
                  <a:lnTo>
                    <a:pt x="1056" y="1150"/>
                  </a:lnTo>
                  <a:lnTo>
                    <a:pt x="1088" y="1384"/>
                  </a:lnTo>
                  <a:lnTo>
                    <a:pt x="1088" y="1434"/>
                  </a:lnTo>
                  <a:lnTo>
                    <a:pt x="1072" y="1467"/>
                  </a:lnTo>
                  <a:lnTo>
                    <a:pt x="1056" y="1484"/>
                  </a:lnTo>
                  <a:lnTo>
                    <a:pt x="992" y="1517"/>
                  </a:lnTo>
                  <a:lnTo>
                    <a:pt x="896" y="1517"/>
                  </a:lnTo>
                  <a:lnTo>
                    <a:pt x="880" y="1534"/>
                  </a:lnTo>
                  <a:lnTo>
                    <a:pt x="880" y="1584"/>
                  </a:lnTo>
                  <a:lnTo>
                    <a:pt x="1439" y="1584"/>
                  </a:lnTo>
                  <a:lnTo>
                    <a:pt x="1455" y="1567"/>
                  </a:lnTo>
                  <a:lnTo>
                    <a:pt x="1455" y="1517"/>
                  </a:lnTo>
                  <a:lnTo>
                    <a:pt x="1312" y="1517"/>
                  </a:lnTo>
                  <a:lnTo>
                    <a:pt x="1264" y="1467"/>
                  </a:lnTo>
                  <a:lnTo>
                    <a:pt x="1264" y="1434"/>
                  </a:lnTo>
                  <a:lnTo>
                    <a:pt x="1136" y="50"/>
                  </a:lnTo>
                  <a:lnTo>
                    <a:pt x="1136" y="16"/>
                  </a:lnTo>
                  <a:lnTo>
                    <a:pt x="1120" y="0"/>
                  </a:lnTo>
                  <a:lnTo>
                    <a:pt x="1056" y="0"/>
                  </a:lnTo>
                  <a:lnTo>
                    <a:pt x="1056" y="16"/>
                  </a:lnTo>
                  <a:lnTo>
                    <a:pt x="1040" y="33"/>
                  </a:lnTo>
                  <a:lnTo>
                    <a:pt x="304" y="1334"/>
                  </a:lnTo>
                  <a:close/>
                  <a:moveTo>
                    <a:pt x="560" y="1000"/>
                  </a:moveTo>
                  <a:lnTo>
                    <a:pt x="976" y="267"/>
                  </a:lnTo>
                  <a:lnTo>
                    <a:pt x="1040" y="1000"/>
                  </a:lnTo>
                  <a:lnTo>
                    <a:pt x="560" y="10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8" name="Freeform 182"/>
            <p:cNvSpPr>
              <a:spLocks/>
            </p:cNvSpPr>
            <p:nvPr/>
          </p:nvSpPr>
          <p:spPr bwMode="auto">
            <a:xfrm>
              <a:off x="50800" y="2708"/>
              <a:ext cx="496" cy="2218"/>
            </a:xfrm>
            <a:custGeom>
              <a:avLst/>
              <a:gdLst/>
              <a:ahLst/>
              <a:cxnLst>
                <a:cxn ang="0">
                  <a:pos x="496" y="2202"/>
                </a:cxn>
                <a:cxn ang="0">
                  <a:pos x="496" y="2185"/>
                </a:cxn>
                <a:cxn ang="0">
                  <a:pos x="464" y="2152"/>
                </a:cxn>
                <a:cxn ang="0">
                  <a:pos x="304" y="1918"/>
                </a:cxn>
                <a:cxn ang="0">
                  <a:pos x="192" y="1651"/>
                </a:cxn>
                <a:cxn ang="0">
                  <a:pos x="144" y="1385"/>
                </a:cxn>
                <a:cxn ang="0">
                  <a:pos x="128" y="1118"/>
                </a:cxn>
                <a:cxn ang="0">
                  <a:pos x="144" y="834"/>
                </a:cxn>
                <a:cxn ang="0">
                  <a:pos x="192" y="551"/>
                </a:cxn>
                <a:cxn ang="0">
                  <a:pos x="304" y="284"/>
                </a:cxn>
                <a:cxn ang="0">
                  <a:pos x="464" y="67"/>
                </a:cxn>
                <a:cxn ang="0">
                  <a:pos x="496" y="34"/>
                </a:cxn>
                <a:cxn ang="0">
                  <a:pos x="496" y="17"/>
                </a:cxn>
                <a:cxn ang="0">
                  <a:pos x="480" y="0"/>
                </a:cxn>
                <a:cxn ang="0">
                  <a:pos x="432" y="34"/>
                </a:cxn>
                <a:cxn ang="0">
                  <a:pos x="352" y="117"/>
                </a:cxn>
                <a:cxn ang="0">
                  <a:pos x="240" y="250"/>
                </a:cxn>
                <a:cxn ang="0">
                  <a:pos x="144" y="434"/>
                </a:cxn>
                <a:cxn ang="0">
                  <a:pos x="64" y="684"/>
                </a:cxn>
                <a:cxn ang="0">
                  <a:pos x="16" y="901"/>
                </a:cxn>
                <a:cxn ang="0">
                  <a:pos x="0" y="1118"/>
                </a:cxn>
                <a:cxn ang="0">
                  <a:pos x="16" y="1318"/>
                </a:cxn>
                <a:cxn ang="0">
                  <a:pos x="48" y="1551"/>
                </a:cxn>
                <a:cxn ang="0">
                  <a:pos x="144" y="1801"/>
                </a:cxn>
                <a:cxn ang="0">
                  <a:pos x="240" y="1985"/>
                </a:cxn>
                <a:cxn ang="0">
                  <a:pos x="352" y="2118"/>
                </a:cxn>
                <a:cxn ang="0">
                  <a:pos x="432" y="2202"/>
                </a:cxn>
                <a:cxn ang="0">
                  <a:pos x="480" y="2218"/>
                </a:cxn>
                <a:cxn ang="0">
                  <a:pos x="496" y="2218"/>
                </a:cxn>
                <a:cxn ang="0">
                  <a:pos x="496" y="2202"/>
                </a:cxn>
              </a:cxnLst>
              <a:rect l="0" t="0" r="r" b="b"/>
              <a:pathLst>
                <a:path w="496" h="2218">
                  <a:moveTo>
                    <a:pt x="496" y="2202"/>
                  </a:moveTo>
                  <a:lnTo>
                    <a:pt x="496" y="2185"/>
                  </a:lnTo>
                  <a:lnTo>
                    <a:pt x="464" y="2152"/>
                  </a:lnTo>
                  <a:lnTo>
                    <a:pt x="304" y="1918"/>
                  </a:lnTo>
                  <a:lnTo>
                    <a:pt x="192" y="1651"/>
                  </a:lnTo>
                  <a:lnTo>
                    <a:pt x="144" y="1385"/>
                  </a:lnTo>
                  <a:lnTo>
                    <a:pt x="128" y="1118"/>
                  </a:lnTo>
                  <a:lnTo>
                    <a:pt x="144" y="834"/>
                  </a:lnTo>
                  <a:lnTo>
                    <a:pt x="192" y="551"/>
                  </a:lnTo>
                  <a:lnTo>
                    <a:pt x="304" y="284"/>
                  </a:lnTo>
                  <a:lnTo>
                    <a:pt x="464" y="67"/>
                  </a:lnTo>
                  <a:lnTo>
                    <a:pt x="496" y="34"/>
                  </a:lnTo>
                  <a:lnTo>
                    <a:pt x="496" y="17"/>
                  </a:lnTo>
                  <a:lnTo>
                    <a:pt x="480" y="0"/>
                  </a:lnTo>
                  <a:lnTo>
                    <a:pt x="432" y="34"/>
                  </a:lnTo>
                  <a:lnTo>
                    <a:pt x="352" y="117"/>
                  </a:lnTo>
                  <a:lnTo>
                    <a:pt x="240" y="250"/>
                  </a:lnTo>
                  <a:lnTo>
                    <a:pt x="144" y="434"/>
                  </a:lnTo>
                  <a:lnTo>
                    <a:pt x="64" y="684"/>
                  </a:lnTo>
                  <a:lnTo>
                    <a:pt x="16" y="901"/>
                  </a:lnTo>
                  <a:lnTo>
                    <a:pt x="0" y="1118"/>
                  </a:lnTo>
                  <a:lnTo>
                    <a:pt x="16" y="1318"/>
                  </a:lnTo>
                  <a:lnTo>
                    <a:pt x="48" y="1551"/>
                  </a:lnTo>
                  <a:lnTo>
                    <a:pt x="144" y="1801"/>
                  </a:lnTo>
                  <a:lnTo>
                    <a:pt x="240" y="1985"/>
                  </a:lnTo>
                  <a:lnTo>
                    <a:pt x="352" y="2118"/>
                  </a:lnTo>
                  <a:lnTo>
                    <a:pt x="432" y="2202"/>
                  </a:lnTo>
                  <a:lnTo>
                    <a:pt x="480" y="2218"/>
                  </a:lnTo>
                  <a:lnTo>
                    <a:pt x="496" y="2218"/>
                  </a:lnTo>
                  <a:lnTo>
                    <a:pt x="496" y="2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59" name="Freeform 183"/>
            <p:cNvSpPr>
              <a:spLocks/>
            </p:cNvSpPr>
            <p:nvPr/>
          </p:nvSpPr>
          <p:spPr bwMode="auto">
            <a:xfrm>
              <a:off x="51488" y="3392"/>
              <a:ext cx="1055" cy="1001"/>
            </a:xfrm>
            <a:custGeom>
              <a:avLst/>
              <a:gdLst/>
              <a:ahLst/>
              <a:cxnLst>
                <a:cxn ang="0">
                  <a:pos x="655" y="284"/>
                </a:cxn>
                <a:cxn ang="0">
                  <a:pos x="671" y="200"/>
                </a:cxn>
                <a:cxn ang="0">
                  <a:pos x="735" y="117"/>
                </a:cxn>
                <a:cxn ang="0">
                  <a:pos x="799" y="67"/>
                </a:cxn>
                <a:cxn ang="0">
                  <a:pos x="879" y="50"/>
                </a:cxn>
                <a:cxn ang="0">
                  <a:pos x="959" y="83"/>
                </a:cxn>
                <a:cxn ang="0">
                  <a:pos x="863" y="167"/>
                </a:cxn>
                <a:cxn ang="0">
                  <a:pos x="879" y="250"/>
                </a:cxn>
                <a:cxn ang="0">
                  <a:pos x="975" y="284"/>
                </a:cxn>
                <a:cxn ang="0">
                  <a:pos x="1023" y="234"/>
                </a:cxn>
                <a:cxn ang="0">
                  <a:pos x="1055" y="100"/>
                </a:cxn>
                <a:cxn ang="0">
                  <a:pos x="927" y="17"/>
                </a:cxn>
                <a:cxn ang="0">
                  <a:pos x="863" y="0"/>
                </a:cxn>
                <a:cxn ang="0">
                  <a:pos x="751" y="33"/>
                </a:cxn>
                <a:cxn ang="0">
                  <a:pos x="671" y="100"/>
                </a:cxn>
                <a:cxn ang="0">
                  <a:pos x="607" y="100"/>
                </a:cxn>
                <a:cxn ang="0">
                  <a:pos x="527" y="33"/>
                </a:cxn>
                <a:cxn ang="0">
                  <a:pos x="448" y="0"/>
                </a:cxn>
                <a:cxn ang="0">
                  <a:pos x="288" y="33"/>
                </a:cxn>
                <a:cxn ang="0">
                  <a:pos x="128" y="200"/>
                </a:cxn>
                <a:cxn ang="0">
                  <a:pos x="64" y="350"/>
                </a:cxn>
                <a:cxn ang="0">
                  <a:pos x="112" y="367"/>
                </a:cxn>
                <a:cxn ang="0">
                  <a:pos x="176" y="200"/>
                </a:cxn>
                <a:cxn ang="0">
                  <a:pos x="336" y="67"/>
                </a:cxn>
                <a:cxn ang="0">
                  <a:pos x="416" y="50"/>
                </a:cxn>
                <a:cxn ang="0">
                  <a:pos x="496" y="100"/>
                </a:cxn>
                <a:cxn ang="0">
                  <a:pos x="511" y="267"/>
                </a:cxn>
                <a:cxn ang="0">
                  <a:pos x="448" y="517"/>
                </a:cxn>
                <a:cxn ang="0">
                  <a:pos x="384" y="801"/>
                </a:cxn>
                <a:cxn ang="0">
                  <a:pos x="304" y="917"/>
                </a:cxn>
                <a:cxn ang="0">
                  <a:pos x="208" y="967"/>
                </a:cxn>
                <a:cxn ang="0">
                  <a:pos x="144" y="951"/>
                </a:cxn>
                <a:cxn ang="0">
                  <a:pos x="128" y="917"/>
                </a:cxn>
                <a:cxn ang="0">
                  <a:pos x="192" y="784"/>
                </a:cxn>
                <a:cxn ang="0">
                  <a:pos x="128" y="734"/>
                </a:cxn>
                <a:cxn ang="0">
                  <a:pos x="64" y="751"/>
                </a:cxn>
                <a:cxn ang="0">
                  <a:pos x="0" y="817"/>
                </a:cxn>
                <a:cxn ang="0">
                  <a:pos x="32" y="951"/>
                </a:cxn>
                <a:cxn ang="0">
                  <a:pos x="112" y="1001"/>
                </a:cxn>
                <a:cxn ang="0">
                  <a:pos x="304" y="967"/>
                </a:cxn>
                <a:cxn ang="0">
                  <a:pos x="400" y="884"/>
                </a:cxn>
                <a:cxn ang="0">
                  <a:pos x="416" y="834"/>
                </a:cxn>
                <a:cxn ang="0">
                  <a:pos x="496" y="951"/>
                </a:cxn>
                <a:cxn ang="0">
                  <a:pos x="591" y="1001"/>
                </a:cxn>
                <a:cxn ang="0">
                  <a:pos x="767" y="967"/>
                </a:cxn>
                <a:cxn ang="0">
                  <a:pos x="927" y="817"/>
                </a:cxn>
                <a:cxn ang="0">
                  <a:pos x="991" y="667"/>
                </a:cxn>
                <a:cxn ang="0">
                  <a:pos x="943" y="651"/>
                </a:cxn>
                <a:cxn ang="0">
                  <a:pos x="879" y="817"/>
                </a:cxn>
                <a:cxn ang="0">
                  <a:pos x="719" y="951"/>
                </a:cxn>
                <a:cxn ang="0">
                  <a:pos x="607" y="951"/>
                </a:cxn>
                <a:cxn ang="0">
                  <a:pos x="559" y="901"/>
                </a:cxn>
                <a:cxn ang="0">
                  <a:pos x="543" y="734"/>
                </a:cxn>
                <a:cxn ang="0">
                  <a:pos x="575" y="617"/>
                </a:cxn>
              </a:cxnLst>
              <a:rect l="0" t="0" r="r" b="b"/>
              <a:pathLst>
                <a:path w="1055" h="1001">
                  <a:moveTo>
                    <a:pt x="639" y="317"/>
                  </a:moveTo>
                  <a:lnTo>
                    <a:pt x="655" y="284"/>
                  </a:lnTo>
                  <a:lnTo>
                    <a:pt x="655" y="234"/>
                  </a:lnTo>
                  <a:lnTo>
                    <a:pt x="671" y="200"/>
                  </a:lnTo>
                  <a:lnTo>
                    <a:pt x="703" y="167"/>
                  </a:lnTo>
                  <a:lnTo>
                    <a:pt x="735" y="117"/>
                  </a:lnTo>
                  <a:lnTo>
                    <a:pt x="767" y="83"/>
                  </a:lnTo>
                  <a:lnTo>
                    <a:pt x="799" y="67"/>
                  </a:lnTo>
                  <a:lnTo>
                    <a:pt x="863" y="50"/>
                  </a:lnTo>
                  <a:lnTo>
                    <a:pt x="879" y="50"/>
                  </a:lnTo>
                  <a:lnTo>
                    <a:pt x="911" y="67"/>
                  </a:lnTo>
                  <a:lnTo>
                    <a:pt x="959" y="83"/>
                  </a:lnTo>
                  <a:lnTo>
                    <a:pt x="895" y="117"/>
                  </a:lnTo>
                  <a:lnTo>
                    <a:pt x="863" y="167"/>
                  </a:lnTo>
                  <a:lnTo>
                    <a:pt x="863" y="234"/>
                  </a:lnTo>
                  <a:lnTo>
                    <a:pt x="879" y="250"/>
                  </a:lnTo>
                  <a:lnTo>
                    <a:pt x="943" y="284"/>
                  </a:lnTo>
                  <a:lnTo>
                    <a:pt x="975" y="284"/>
                  </a:lnTo>
                  <a:lnTo>
                    <a:pt x="1007" y="267"/>
                  </a:lnTo>
                  <a:lnTo>
                    <a:pt x="1023" y="234"/>
                  </a:lnTo>
                  <a:lnTo>
                    <a:pt x="1055" y="200"/>
                  </a:lnTo>
                  <a:lnTo>
                    <a:pt x="1055" y="100"/>
                  </a:lnTo>
                  <a:lnTo>
                    <a:pt x="975" y="17"/>
                  </a:lnTo>
                  <a:lnTo>
                    <a:pt x="927" y="17"/>
                  </a:lnTo>
                  <a:lnTo>
                    <a:pt x="895" y="0"/>
                  </a:lnTo>
                  <a:lnTo>
                    <a:pt x="863" y="0"/>
                  </a:lnTo>
                  <a:lnTo>
                    <a:pt x="799" y="17"/>
                  </a:lnTo>
                  <a:lnTo>
                    <a:pt x="751" y="33"/>
                  </a:lnTo>
                  <a:lnTo>
                    <a:pt x="719" y="67"/>
                  </a:lnTo>
                  <a:lnTo>
                    <a:pt x="671" y="100"/>
                  </a:lnTo>
                  <a:lnTo>
                    <a:pt x="639" y="167"/>
                  </a:lnTo>
                  <a:lnTo>
                    <a:pt x="607" y="100"/>
                  </a:lnTo>
                  <a:lnTo>
                    <a:pt x="575" y="67"/>
                  </a:lnTo>
                  <a:lnTo>
                    <a:pt x="527" y="33"/>
                  </a:lnTo>
                  <a:lnTo>
                    <a:pt x="480" y="17"/>
                  </a:lnTo>
                  <a:lnTo>
                    <a:pt x="448" y="0"/>
                  </a:lnTo>
                  <a:lnTo>
                    <a:pt x="400" y="0"/>
                  </a:lnTo>
                  <a:lnTo>
                    <a:pt x="288" y="33"/>
                  </a:lnTo>
                  <a:lnTo>
                    <a:pt x="192" y="100"/>
                  </a:lnTo>
                  <a:lnTo>
                    <a:pt x="128" y="200"/>
                  </a:lnTo>
                  <a:lnTo>
                    <a:pt x="80" y="284"/>
                  </a:lnTo>
                  <a:lnTo>
                    <a:pt x="64" y="350"/>
                  </a:lnTo>
                  <a:lnTo>
                    <a:pt x="64" y="367"/>
                  </a:lnTo>
                  <a:lnTo>
                    <a:pt x="112" y="367"/>
                  </a:lnTo>
                  <a:lnTo>
                    <a:pt x="112" y="350"/>
                  </a:lnTo>
                  <a:lnTo>
                    <a:pt x="176" y="200"/>
                  </a:lnTo>
                  <a:lnTo>
                    <a:pt x="256" y="117"/>
                  </a:lnTo>
                  <a:lnTo>
                    <a:pt x="336" y="67"/>
                  </a:lnTo>
                  <a:lnTo>
                    <a:pt x="400" y="50"/>
                  </a:lnTo>
                  <a:lnTo>
                    <a:pt x="416" y="50"/>
                  </a:lnTo>
                  <a:lnTo>
                    <a:pt x="480" y="83"/>
                  </a:lnTo>
                  <a:lnTo>
                    <a:pt x="496" y="100"/>
                  </a:lnTo>
                  <a:lnTo>
                    <a:pt x="511" y="150"/>
                  </a:lnTo>
                  <a:lnTo>
                    <a:pt x="511" y="267"/>
                  </a:lnTo>
                  <a:lnTo>
                    <a:pt x="496" y="367"/>
                  </a:lnTo>
                  <a:lnTo>
                    <a:pt x="448" y="517"/>
                  </a:lnTo>
                  <a:lnTo>
                    <a:pt x="400" y="734"/>
                  </a:lnTo>
                  <a:lnTo>
                    <a:pt x="384" y="801"/>
                  </a:lnTo>
                  <a:lnTo>
                    <a:pt x="336" y="867"/>
                  </a:lnTo>
                  <a:lnTo>
                    <a:pt x="304" y="917"/>
                  </a:lnTo>
                  <a:lnTo>
                    <a:pt x="256" y="951"/>
                  </a:lnTo>
                  <a:lnTo>
                    <a:pt x="208" y="967"/>
                  </a:lnTo>
                  <a:lnTo>
                    <a:pt x="176" y="967"/>
                  </a:lnTo>
                  <a:lnTo>
                    <a:pt x="144" y="951"/>
                  </a:lnTo>
                  <a:lnTo>
                    <a:pt x="96" y="934"/>
                  </a:lnTo>
                  <a:lnTo>
                    <a:pt x="128" y="917"/>
                  </a:lnTo>
                  <a:lnTo>
                    <a:pt x="192" y="851"/>
                  </a:lnTo>
                  <a:lnTo>
                    <a:pt x="192" y="784"/>
                  </a:lnTo>
                  <a:lnTo>
                    <a:pt x="160" y="751"/>
                  </a:lnTo>
                  <a:lnTo>
                    <a:pt x="128" y="734"/>
                  </a:lnTo>
                  <a:lnTo>
                    <a:pt x="112" y="734"/>
                  </a:lnTo>
                  <a:lnTo>
                    <a:pt x="64" y="751"/>
                  </a:lnTo>
                  <a:lnTo>
                    <a:pt x="32" y="767"/>
                  </a:lnTo>
                  <a:lnTo>
                    <a:pt x="0" y="817"/>
                  </a:lnTo>
                  <a:lnTo>
                    <a:pt x="0" y="917"/>
                  </a:lnTo>
                  <a:lnTo>
                    <a:pt x="32" y="951"/>
                  </a:lnTo>
                  <a:lnTo>
                    <a:pt x="64" y="967"/>
                  </a:lnTo>
                  <a:lnTo>
                    <a:pt x="112" y="1001"/>
                  </a:lnTo>
                  <a:lnTo>
                    <a:pt x="256" y="1001"/>
                  </a:lnTo>
                  <a:lnTo>
                    <a:pt x="304" y="967"/>
                  </a:lnTo>
                  <a:lnTo>
                    <a:pt x="336" y="951"/>
                  </a:lnTo>
                  <a:lnTo>
                    <a:pt x="400" y="884"/>
                  </a:lnTo>
                  <a:lnTo>
                    <a:pt x="416" y="851"/>
                  </a:lnTo>
                  <a:lnTo>
                    <a:pt x="416" y="834"/>
                  </a:lnTo>
                  <a:lnTo>
                    <a:pt x="432" y="884"/>
                  </a:lnTo>
                  <a:lnTo>
                    <a:pt x="496" y="951"/>
                  </a:lnTo>
                  <a:lnTo>
                    <a:pt x="543" y="984"/>
                  </a:lnTo>
                  <a:lnTo>
                    <a:pt x="591" y="1001"/>
                  </a:lnTo>
                  <a:lnTo>
                    <a:pt x="655" y="1001"/>
                  </a:lnTo>
                  <a:lnTo>
                    <a:pt x="767" y="967"/>
                  </a:lnTo>
                  <a:lnTo>
                    <a:pt x="863" y="901"/>
                  </a:lnTo>
                  <a:lnTo>
                    <a:pt x="927" y="817"/>
                  </a:lnTo>
                  <a:lnTo>
                    <a:pt x="975" y="717"/>
                  </a:lnTo>
                  <a:lnTo>
                    <a:pt x="991" y="667"/>
                  </a:lnTo>
                  <a:lnTo>
                    <a:pt x="991" y="651"/>
                  </a:lnTo>
                  <a:lnTo>
                    <a:pt x="943" y="651"/>
                  </a:lnTo>
                  <a:lnTo>
                    <a:pt x="943" y="667"/>
                  </a:lnTo>
                  <a:lnTo>
                    <a:pt x="879" y="817"/>
                  </a:lnTo>
                  <a:lnTo>
                    <a:pt x="799" y="901"/>
                  </a:lnTo>
                  <a:lnTo>
                    <a:pt x="719" y="951"/>
                  </a:lnTo>
                  <a:lnTo>
                    <a:pt x="655" y="967"/>
                  </a:lnTo>
                  <a:lnTo>
                    <a:pt x="607" y="951"/>
                  </a:lnTo>
                  <a:lnTo>
                    <a:pt x="575" y="934"/>
                  </a:lnTo>
                  <a:lnTo>
                    <a:pt x="559" y="901"/>
                  </a:lnTo>
                  <a:lnTo>
                    <a:pt x="543" y="851"/>
                  </a:lnTo>
                  <a:lnTo>
                    <a:pt x="543" y="734"/>
                  </a:lnTo>
                  <a:lnTo>
                    <a:pt x="559" y="684"/>
                  </a:lnTo>
                  <a:lnTo>
                    <a:pt x="575" y="617"/>
                  </a:lnTo>
                  <a:lnTo>
                    <a:pt x="639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0" name="Freeform 184"/>
            <p:cNvSpPr>
              <a:spLocks/>
            </p:cNvSpPr>
            <p:nvPr/>
          </p:nvSpPr>
          <p:spPr bwMode="auto">
            <a:xfrm>
              <a:off x="52767" y="2708"/>
              <a:ext cx="480" cy="2218"/>
            </a:xfrm>
            <a:custGeom>
              <a:avLst/>
              <a:gdLst/>
              <a:ahLst/>
              <a:cxnLst>
                <a:cxn ang="0">
                  <a:pos x="480" y="1118"/>
                </a:cxn>
                <a:cxn ang="0">
                  <a:pos x="480" y="918"/>
                </a:cxn>
                <a:cxn ang="0">
                  <a:pos x="432" y="667"/>
                </a:cxn>
                <a:cxn ang="0">
                  <a:pos x="352" y="417"/>
                </a:cxn>
                <a:cxn ang="0">
                  <a:pos x="240" y="234"/>
                </a:cxn>
                <a:cxn ang="0">
                  <a:pos x="144" y="117"/>
                </a:cxn>
                <a:cxn ang="0">
                  <a:pos x="64" y="34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16" y="50"/>
                </a:cxn>
                <a:cxn ang="0">
                  <a:pos x="32" y="84"/>
                </a:cxn>
                <a:cxn ang="0">
                  <a:pos x="176" y="267"/>
                </a:cxn>
                <a:cxn ang="0">
                  <a:pos x="272" y="501"/>
                </a:cxn>
                <a:cxn ang="0">
                  <a:pos x="336" y="784"/>
                </a:cxn>
                <a:cxn ang="0">
                  <a:pos x="368" y="1118"/>
                </a:cxn>
                <a:cxn ang="0">
                  <a:pos x="352" y="1401"/>
                </a:cxn>
                <a:cxn ang="0">
                  <a:pos x="288" y="1668"/>
                </a:cxn>
                <a:cxn ang="0">
                  <a:pos x="192" y="1935"/>
                </a:cxn>
                <a:cxn ang="0">
                  <a:pos x="16" y="2168"/>
                </a:cxn>
                <a:cxn ang="0">
                  <a:pos x="0" y="2185"/>
                </a:cxn>
                <a:cxn ang="0">
                  <a:pos x="0" y="2218"/>
                </a:cxn>
                <a:cxn ang="0">
                  <a:pos x="16" y="2218"/>
                </a:cxn>
                <a:cxn ang="0">
                  <a:pos x="64" y="2185"/>
                </a:cxn>
                <a:cxn ang="0">
                  <a:pos x="144" y="2118"/>
                </a:cxn>
                <a:cxn ang="0">
                  <a:pos x="256" y="1985"/>
                </a:cxn>
                <a:cxn ang="0">
                  <a:pos x="352" y="1785"/>
                </a:cxn>
                <a:cxn ang="0">
                  <a:pos x="432" y="1551"/>
                </a:cxn>
                <a:cxn ang="0">
                  <a:pos x="480" y="1318"/>
                </a:cxn>
                <a:cxn ang="0">
                  <a:pos x="480" y="1118"/>
                </a:cxn>
              </a:cxnLst>
              <a:rect l="0" t="0" r="r" b="b"/>
              <a:pathLst>
                <a:path w="480" h="2218">
                  <a:moveTo>
                    <a:pt x="480" y="1118"/>
                  </a:moveTo>
                  <a:lnTo>
                    <a:pt x="480" y="918"/>
                  </a:lnTo>
                  <a:lnTo>
                    <a:pt x="432" y="667"/>
                  </a:lnTo>
                  <a:lnTo>
                    <a:pt x="352" y="417"/>
                  </a:lnTo>
                  <a:lnTo>
                    <a:pt x="240" y="234"/>
                  </a:lnTo>
                  <a:lnTo>
                    <a:pt x="144" y="117"/>
                  </a:lnTo>
                  <a:lnTo>
                    <a:pt x="64" y="34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32" y="84"/>
                  </a:lnTo>
                  <a:lnTo>
                    <a:pt x="176" y="267"/>
                  </a:lnTo>
                  <a:lnTo>
                    <a:pt x="272" y="501"/>
                  </a:lnTo>
                  <a:lnTo>
                    <a:pt x="336" y="784"/>
                  </a:lnTo>
                  <a:lnTo>
                    <a:pt x="368" y="1118"/>
                  </a:lnTo>
                  <a:lnTo>
                    <a:pt x="352" y="1401"/>
                  </a:lnTo>
                  <a:lnTo>
                    <a:pt x="288" y="1668"/>
                  </a:lnTo>
                  <a:lnTo>
                    <a:pt x="192" y="1935"/>
                  </a:lnTo>
                  <a:lnTo>
                    <a:pt x="16" y="2168"/>
                  </a:lnTo>
                  <a:lnTo>
                    <a:pt x="0" y="2185"/>
                  </a:lnTo>
                  <a:lnTo>
                    <a:pt x="0" y="2218"/>
                  </a:lnTo>
                  <a:lnTo>
                    <a:pt x="16" y="2218"/>
                  </a:lnTo>
                  <a:lnTo>
                    <a:pt x="64" y="2185"/>
                  </a:lnTo>
                  <a:lnTo>
                    <a:pt x="144" y="2118"/>
                  </a:lnTo>
                  <a:lnTo>
                    <a:pt x="256" y="1985"/>
                  </a:lnTo>
                  <a:lnTo>
                    <a:pt x="352" y="1785"/>
                  </a:lnTo>
                  <a:lnTo>
                    <a:pt x="432" y="1551"/>
                  </a:lnTo>
                  <a:lnTo>
                    <a:pt x="480" y="1318"/>
                  </a:lnTo>
                  <a:lnTo>
                    <a:pt x="480" y="11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363" name="Group 187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2152018" y="4038600"/>
            <a:ext cx="4705982" cy="304800"/>
            <a:chOff x="1325" y="2685"/>
            <a:chExt cx="39093" cy="2532"/>
          </a:xfrm>
        </p:grpSpPr>
        <p:sp>
          <p:nvSpPr>
            <p:cNvPr id="50365" name="Freeform 189"/>
            <p:cNvSpPr>
              <a:spLocks/>
            </p:cNvSpPr>
            <p:nvPr/>
          </p:nvSpPr>
          <p:spPr bwMode="auto">
            <a:xfrm>
              <a:off x="1325" y="3000"/>
              <a:ext cx="496" cy="2217"/>
            </a:xfrm>
            <a:custGeom>
              <a:avLst/>
              <a:gdLst/>
              <a:ahLst/>
              <a:cxnLst>
                <a:cxn ang="0">
                  <a:pos x="496" y="2192"/>
                </a:cxn>
                <a:cxn ang="0">
                  <a:pos x="496" y="2180"/>
                </a:cxn>
                <a:cxn ang="0">
                  <a:pos x="460" y="2142"/>
                </a:cxn>
                <a:cxn ang="0">
                  <a:pos x="327" y="1965"/>
                </a:cxn>
                <a:cxn ang="0">
                  <a:pos x="230" y="1751"/>
                </a:cxn>
                <a:cxn ang="0">
                  <a:pos x="169" y="1537"/>
                </a:cxn>
                <a:cxn ang="0">
                  <a:pos x="133" y="1323"/>
                </a:cxn>
                <a:cxn ang="0">
                  <a:pos x="133" y="1109"/>
                </a:cxn>
                <a:cxn ang="0">
                  <a:pos x="145" y="882"/>
                </a:cxn>
                <a:cxn ang="0">
                  <a:pos x="169" y="655"/>
                </a:cxn>
                <a:cxn ang="0">
                  <a:pos x="242" y="441"/>
                </a:cxn>
                <a:cxn ang="0">
                  <a:pos x="339" y="239"/>
                </a:cxn>
                <a:cxn ang="0">
                  <a:pos x="472" y="63"/>
                </a:cxn>
                <a:cxn ang="0">
                  <a:pos x="496" y="38"/>
                </a:cxn>
                <a:cxn ang="0">
                  <a:pos x="496" y="13"/>
                </a:cxn>
                <a:cxn ang="0">
                  <a:pos x="484" y="0"/>
                </a:cxn>
                <a:cxn ang="0">
                  <a:pos x="472" y="0"/>
                </a:cxn>
                <a:cxn ang="0">
                  <a:pos x="448" y="13"/>
                </a:cxn>
                <a:cxn ang="0">
                  <a:pos x="302" y="164"/>
                </a:cxn>
                <a:cxn ang="0">
                  <a:pos x="218" y="277"/>
                </a:cxn>
                <a:cxn ang="0">
                  <a:pos x="133" y="428"/>
                </a:cxn>
                <a:cxn ang="0">
                  <a:pos x="48" y="680"/>
                </a:cxn>
                <a:cxn ang="0">
                  <a:pos x="12" y="907"/>
                </a:cxn>
                <a:cxn ang="0">
                  <a:pos x="0" y="1109"/>
                </a:cxn>
                <a:cxn ang="0">
                  <a:pos x="12" y="1310"/>
                </a:cxn>
                <a:cxn ang="0">
                  <a:pos x="60" y="1550"/>
                </a:cxn>
                <a:cxn ang="0">
                  <a:pos x="145" y="1802"/>
                </a:cxn>
                <a:cxn ang="0">
                  <a:pos x="230" y="1953"/>
                </a:cxn>
                <a:cxn ang="0">
                  <a:pos x="315" y="2066"/>
                </a:cxn>
                <a:cxn ang="0">
                  <a:pos x="387" y="2154"/>
                </a:cxn>
                <a:cxn ang="0">
                  <a:pos x="448" y="2205"/>
                </a:cxn>
                <a:cxn ang="0">
                  <a:pos x="472" y="2217"/>
                </a:cxn>
                <a:cxn ang="0">
                  <a:pos x="484" y="2217"/>
                </a:cxn>
                <a:cxn ang="0">
                  <a:pos x="496" y="2205"/>
                </a:cxn>
                <a:cxn ang="0">
                  <a:pos x="496" y="2192"/>
                </a:cxn>
              </a:cxnLst>
              <a:rect l="0" t="0" r="r" b="b"/>
              <a:pathLst>
                <a:path w="496" h="2217">
                  <a:moveTo>
                    <a:pt x="496" y="2192"/>
                  </a:moveTo>
                  <a:lnTo>
                    <a:pt x="496" y="2180"/>
                  </a:lnTo>
                  <a:lnTo>
                    <a:pt x="460" y="2142"/>
                  </a:lnTo>
                  <a:lnTo>
                    <a:pt x="327" y="1965"/>
                  </a:lnTo>
                  <a:lnTo>
                    <a:pt x="230" y="1751"/>
                  </a:lnTo>
                  <a:lnTo>
                    <a:pt x="169" y="1537"/>
                  </a:lnTo>
                  <a:lnTo>
                    <a:pt x="133" y="1323"/>
                  </a:lnTo>
                  <a:lnTo>
                    <a:pt x="133" y="1109"/>
                  </a:lnTo>
                  <a:lnTo>
                    <a:pt x="145" y="882"/>
                  </a:lnTo>
                  <a:lnTo>
                    <a:pt x="169" y="655"/>
                  </a:lnTo>
                  <a:lnTo>
                    <a:pt x="242" y="441"/>
                  </a:lnTo>
                  <a:lnTo>
                    <a:pt x="339" y="239"/>
                  </a:lnTo>
                  <a:lnTo>
                    <a:pt x="472" y="63"/>
                  </a:lnTo>
                  <a:lnTo>
                    <a:pt x="496" y="38"/>
                  </a:lnTo>
                  <a:lnTo>
                    <a:pt x="496" y="13"/>
                  </a:lnTo>
                  <a:lnTo>
                    <a:pt x="484" y="0"/>
                  </a:lnTo>
                  <a:lnTo>
                    <a:pt x="472" y="0"/>
                  </a:lnTo>
                  <a:lnTo>
                    <a:pt x="448" y="13"/>
                  </a:lnTo>
                  <a:lnTo>
                    <a:pt x="302" y="164"/>
                  </a:lnTo>
                  <a:lnTo>
                    <a:pt x="218" y="277"/>
                  </a:lnTo>
                  <a:lnTo>
                    <a:pt x="133" y="428"/>
                  </a:lnTo>
                  <a:lnTo>
                    <a:pt x="48" y="680"/>
                  </a:lnTo>
                  <a:lnTo>
                    <a:pt x="12" y="907"/>
                  </a:lnTo>
                  <a:lnTo>
                    <a:pt x="0" y="1109"/>
                  </a:lnTo>
                  <a:lnTo>
                    <a:pt x="12" y="1310"/>
                  </a:lnTo>
                  <a:lnTo>
                    <a:pt x="60" y="1550"/>
                  </a:lnTo>
                  <a:lnTo>
                    <a:pt x="145" y="1802"/>
                  </a:lnTo>
                  <a:lnTo>
                    <a:pt x="230" y="1953"/>
                  </a:lnTo>
                  <a:lnTo>
                    <a:pt x="315" y="2066"/>
                  </a:lnTo>
                  <a:lnTo>
                    <a:pt x="387" y="2154"/>
                  </a:lnTo>
                  <a:lnTo>
                    <a:pt x="448" y="2205"/>
                  </a:lnTo>
                  <a:lnTo>
                    <a:pt x="472" y="2217"/>
                  </a:lnTo>
                  <a:lnTo>
                    <a:pt x="484" y="2217"/>
                  </a:lnTo>
                  <a:lnTo>
                    <a:pt x="496" y="2205"/>
                  </a:lnTo>
                  <a:lnTo>
                    <a:pt x="496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6" name="Freeform 190"/>
            <p:cNvSpPr>
              <a:spLocks/>
            </p:cNvSpPr>
            <p:nvPr/>
          </p:nvSpPr>
          <p:spPr bwMode="auto">
            <a:xfrm>
              <a:off x="2136" y="3189"/>
              <a:ext cx="703" cy="1474"/>
            </a:xfrm>
            <a:custGeom>
              <a:avLst/>
              <a:gdLst/>
              <a:ahLst/>
              <a:cxnLst>
                <a:cxn ang="0">
                  <a:pos x="437" y="50"/>
                </a:cxn>
                <a:cxn ang="0">
                  <a:pos x="437" y="13"/>
                </a:cxn>
                <a:cxn ang="0">
                  <a:pos x="412" y="0"/>
                </a:cxn>
                <a:cxn ang="0">
                  <a:pos x="388" y="0"/>
                </a:cxn>
                <a:cxn ang="0">
                  <a:pos x="279" y="76"/>
                </a:cxn>
                <a:cxn ang="0">
                  <a:pos x="170" y="126"/>
                </a:cxn>
                <a:cxn ang="0">
                  <a:pos x="73" y="139"/>
                </a:cxn>
                <a:cxn ang="0">
                  <a:pos x="0" y="139"/>
                </a:cxn>
                <a:cxn ang="0">
                  <a:pos x="0" y="214"/>
                </a:cxn>
                <a:cxn ang="0">
                  <a:pos x="73" y="214"/>
                </a:cxn>
                <a:cxn ang="0">
                  <a:pos x="170" y="189"/>
                </a:cxn>
                <a:cxn ang="0">
                  <a:pos x="279" y="151"/>
                </a:cxn>
                <a:cxn ang="0">
                  <a:pos x="279" y="1348"/>
                </a:cxn>
                <a:cxn ang="0">
                  <a:pos x="255" y="1386"/>
                </a:cxn>
                <a:cxn ang="0">
                  <a:pos x="194" y="1398"/>
                </a:cxn>
                <a:cxn ang="0">
                  <a:pos x="85" y="1411"/>
                </a:cxn>
                <a:cxn ang="0">
                  <a:pos x="13" y="1411"/>
                </a:cxn>
                <a:cxn ang="0">
                  <a:pos x="13" y="1474"/>
                </a:cxn>
                <a:cxn ang="0">
                  <a:pos x="122" y="1474"/>
                </a:cxn>
                <a:cxn ang="0">
                  <a:pos x="243" y="1461"/>
                </a:cxn>
                <a:cxn ang="0">
                  <a:pos x="473" y="1461"/>
                </a:cxn>
                <a:cxn ang="0">
                  <a:pos x="594" y="1474"/>
                </a:cxn>
                <a:cxn ang="0">
                  <a:pos x="703" y="1474"/>
                </a:cxn>
                <a:cxn ang="0">
                  <a:pos x="703" y="1411"/>
                </a:cxn>
                <a:cxn ang="0">
                  <a:pos x="570" y="1411"/>
                </a:cxn>
                <a:cxn ang="0">
                  <a:pos x="522" y="1398"/>
                </a:cxn>
                <a:cxn ang="0">
                  <a:pos x="485" y="1398"/>
                </a:cxn>
                <a:cxn ang="0">
                  <a:pos x="461" y="1386"/>
                </a:cxn>
                <a:cxn ang="0">
                  <a:pos x="449" y="1373"/>
                </a:cxn>
                <a:cxn ang="0">
                  <a:pos x="437" y="1348"/>
                </a:cxn>
                <a:cxn ang="0">
                  <a:pos x="437" y="1298"/>
                </a:cxn>
                <a:cxn ang="0">
                  <a:pos x="437" y="50"/>
                </a:cxn>
              </a:cxnLst>
              <a:rect l="0" t="0" r="r" b="b"/>
              <a:pathLst>
                <a:path w="703" h="1474">
                  <a:moveTo>
                    <a:pt x="437" y="50"/>
                  </a:moveTo>
                  <a:lnTo>
                    <a:pt x="437" y="13"/>
                  </a:lnTo>
                  <a:lnTo>
                    <a:pt x="412" y="0"/>
                  </a:lnTo>
                  <a:lnTo>
                    <a:pt x="388" y="0"/>
                  </a:lnTo>
                  <a:lnTo>
                    <a:pt x="279" y="76"/>
                  </a:lnTo>
                  <a:lnTo>
                    <a:pt x="170" y="126"/>
                  </a:lnTo>
                  <a:lnTo>
                    <a:pt x="73" y="139"/>
                  </a:lnTo>
                  <a:lnTo>
                    <a:pt x="0" y="139"/>
                  </a:lnTo>
                  <a:lnTo>
                    <a:pt x="0" y="214"/>
                  </a:lnTo>
                  <a:lnTo>
                    <a:pt x="73" y="214"/>
                  </a:lnTo>
                  <a:lnTo>
                    <a:pt x="170" y="189"/>
                  </a:lnTo>
                  <a:lnTo>
                    <a:pt x="279" y="151"/>
                  </a:lnTo>
                  <a:lnTo>
                    <a:pt x="279" y="1348"/>
                  </a:lnTo>
                  <a:lnTo>
                    <a:pt x="255" y="1386"/>
                  </a:lnTo>
                  <a:lnTo>
                    <a:pt x="194" y="1398"/>
                  </a:lnTo>
                  <a:lnTo>
                    <a:pt x="85" y="1411"/>
                  </a:lnTo>
                  <a:lnTo>
                    <a:pt x="13" y="1411"/>
                  </a:lnTo>
                  <a:lnTo>
                    <a:pt x="13" y="1474"/>
                  </a:lnTo>
                  <a:lnTo>
                    <a:pt x="122" y="1474"/>
                  </a:lnTo>
                  <a:lnTo>
                    <a:pt x="243" y="1461"/>
                  </a:lnTo>
                  <a:lnTo>
                    <a:pt x="473" y="1461"/>
                  </a:lnTo>
                  <a:lnTo>
                    <a:pt x="594" y="1474"/>
                  </a:lnTo>
                  <a:lnTo>
                    <a:pt x="703" y="1474"/>
                  </a:lnTo>
                  <a:lnTo>
                    <a:pt x="703" y="1411"/>
                  </a:lnTo>
                  <a:lnTo>
                    <a:pt x="570" y="1411"/>
                  </a:lnTo>
                  <a:lnTo>
                    <a:pt x="522" y="1398"/>
                  </a:lnTo>
                  <a:lnTo>
                    <a:pt x="485" y="1398"/>
                  </a:lnTo>
                  <a:lnTo>
                    <a:pt x="461" y="1386"/>
                  </a:lnTo>
                  <a:lnTo>
                    <a:pt x="449" y="1373"/>
                  </a:lnTo>
                  <a:lnTo>
                    <a:pt x="437" y="1348"/>
                  </a:lnTo>
                  <a:lnTo>
                    <a:pt x="437" y="1298"/>
                  </a:lnTo>
                  <a:lnTo>
                    <a:pt x="437" y="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7" name="Freeform 191"/>
            <p:cNvSpPr>
              <a:spLocks/>
            </p:cNvSpPr>
            <p:nvPr/>
          </p:nvSpPr>
          <p:spPr bwMode="auto">
            <a:xfrm>
              <a:off x="3651" y="4071"/>
              <a:ext cx="1297" cy="88"/>
            </a:xfrm>
            <a:custGeom>
              <a:avLst/>
              <a:gdLst/>
              <a:ahLst/>
              <a:cxnLst>
                <a:cxn ang="0">
                  <a:pos x="1224" y="88"/>
                </a:cxn>
                <a:cxn ang="0">
                  <a:pos x="1248" y="88"/>
                </a:cxn>
                <a:cxn ang="0">
                  <a:pos x="1261" y="75"/>
                </a:cxn>
                <a:cxn ang="0">
                  <a:pos x="1285" y="75"/>
                </a:cxn>
                <a:cxn ang="0">
                  <a:pos x="1297" y="63"/>
                </a:cxn>
                <a:cxn ang="0">
                  <a:pos x="1297" y="13"/>
                </a:cxn>
                <a:cxn ang="0">
                  <a:pos x="1285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63"/>
                </a:cxn>
                <a:cxn ang="0">
                  <a:pos x="12" y="75"/>
                </a:cxn>
                <a:cxn ang="0">
                  <a:pos x="24" y="75"/>
                </a:cxn>
                <a:cxn ang="0">
                  <a:pos x="49" y="88"/>
                </a:cxn>
                <a:cxn ang="0">
                  <a:pos x="61" y="88"/>
                </a:cxn>
                <a:cxn ang="0">
                  <a:pos x="1224" y="88"/>
                </a:cxn>
              </a:cxnLst>
              <a:rect l="0" t="0" r="r" b="b"/>
              <a:pathLst>
                <a:path w="1297" h="88">
                  <a:moveTo>
                    <a:pt x="1224" y="88"/>
                  </a:moveTo>
                  <a:lnTo>
                    <a:pt x="1248" y="88"/>
                  </a:lnTo>
                  <a:lnTo>
                    <a:pt x="1261" y="75"/>
                  </a:lnTo>
                  <a:lnTo>
                    <a:pt x="1285" y="75"/>
                  </a:lnTo>
                  <a:lnTo>
                    <a:pt x="1297" y="63"/>
                  </a:lnTo>
                  <a:lnTo>
                    <a:pt x="1297" y="13"/>
                  </a:lnTo>
                  <a:lnTo>
                    <a:pt x="1285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63"/>
                  </a:lnTo>
                  <a:lnTo>
                    <a:pt x="12" y="75"/>
                  </a:lnTo>
                  <a:lnTo>
                    <a:pt x="24" y="75"/>
                  </a:lnTo>
                  <a:lnTo>
                    <a:pt x="49" y="88"/>
                  </a:lnTo>
                  <a:lnTo>
                    <a:pt x="61" y="88"/>
                  </a:lnTo>
                  <a:lnTo>
                    <a:pt x="1224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8" name="Freeform 192"/>
            <p:cNvSpPr>
              <a:spLocks/>
            </p:cNvSpPr>
            <p:nvPr/>
          </p:nvSpPr>
          <p:spPr bwMode="auto">
            <a:xfrm>
              <a:off x="5699" y="3189"/>
              <a:ext cx="849" cy="1524"/>
            </a:xfrm>
            <a:custGeom>
              <a:avLst/>
              <a:gdLst/>
              <a:ahLst/>
              <a:cxnLst>
                <a:cxn ang="0">
                  <a:pos x="824" y="882"/>
                </a:cxn>
                <a:cxn ang="0">
                  <a:pos x="679" y="643"/>
                </a:cxn>
                <a:cxn ang="0">
                  <a:pos x="449" y="542"/>
                </a:cxn>
                <a:cxn ang="0">
                  <a:pos x="170" y="655"/>
                </a:cxn>
                <a:cxn ang="0">
                  <a:pos x="218" y="239"/>
                </a:cxn>
                <a:cxn ang="0">
                  <a:pos x="352" y="252"/>
                </a:cxn>
                <a:cxn ang="0">
                  <a:pos x="606" y="176"/>
                </a:cxn>
                <a:cxn ang="0">
                  <a:pos x="752" y="63"/>
                </a:cxn>
                <a:cxn ang="0">
                  <a:pos x="764" y="13"/>
                </a:cxn>
                <a:cxn ang="0">
                  <a:pos x="727" y="0"/>
                </a:cxn>
                <a:cxn ang="0">
                  <a:pos x="570" y="63"/>
                </a:cxn>
                <a:cxn ang="0">
                  <a:pos x="303" y="63"/>
                </a:cxn>
                <a:cxn ang="0">
                  <a:pos x="146" y="0"/>
                </a:cxn>
                <a:cxn ang="0">
                  <a:pos x="109" y="13"/>
                </a:cxn>
                <a:cxn ang="0">
                  <a:pos x="121" y="769"/>
                </a:cxn>
                <a:cxn ang="0">
                  <a:pos x="170" y="743"/>
                </a:cxn>
                <a:cxn ang="0">
                  <a:pos x="243" y="655"/>
                </a:cxn>
                <a:cxn ang="0">
                  <a:pos x="437" y="592"/>
                </a:cxn>
                <a:cxn ang="0">
                  <a:pos x="521" y="617"/>
                </a:cxn>
                <a:cxn ang="0">
                  <a:pos x="582" y="668"/>
                </a:cxn>
                <a:cxn ang="0">
                  <a:pos x="618" y="731"/>
                </a:cxn>
                <a:cxn ang="0">
                  <a:pos x="655" y="1109"/>
                </a:cxn>
                <a:cxn ang="0">
                  <a:pos x="606" y="1323"/>
                </a:cxn>
                <a:cxn ang="0">
                  <a:pos x="473" y="1449"/>
                </a:cxn>
                <a:cxn ang="0">
                  <a:pos x="231" y="1424"/>
                </a:cxn>
                <a:cxn ang="0">
                  <a:pos x="61" y="1209"/>
                </a:cxn>
                <a:cxn ang="0">
                  <a:pos x="85" y="1222"/>
                </a:cxn>
                <a:cxn ang="0">
                  <a:pos x="170" y="1197"/>
                </a:cxn>
                <a:cxn ang="0">
                  <a:pos x="206" y="1146"/>
                </a:cxn>
                <a:cxn ang="0">
                  <a:pos x="194" y="1046"/>
                </a:cxn>
                <a:cxn ang="0">
                  <a:pos x="146" y="1008"/>
                </a:cxn>
                <a:cxn ang="0">
                  <a:pos x="85" y="995"/>
                </a:cxn>
                <a:cxn ang="0">
                  <a:pos x="49" y="1008"/>
                </a:cxn>
                <a:cxn ang="0">
                  <a:pos x="0" y="1083"/>
                </a:cxn>
                <a:cxn ang="0">
                  <a:pos x="12" y="1235"/>
                </a:cxn>
                <a:cxn ang="0">
                  <a:pos x="146" y="1436"/>
                </a:cxn>
                <a:cxn ang="0">
                  <a:pos x="388" y="1524"/>
                </a:cxn>
                <a:cxn ang="0">
                  <a:pos x="655" y="1436"/>
                </a:cxn>
                <a:cxn ang="0">
                  <a:pos x="824" y="1184"/>
                </a:cxn>
              </a:cxnLst>
              <a:rect l="0" t="0" r="r" b="b"/>
              <a:pathLst>
                <a:path w="849" h="1524">
                  <a:moveTo>
                    <a:pt x="849" y="1033"/>
                  </a:moveTo>
                  <a:lnTo>
                    <a:pt x="824" y="882"/>
                  </a:lnTo>
                  <a:lnTo>
                    <a:pt x="776" y="743"/>
                  </a:lnTo>
                  <a:lnTo>
                    <a:pt x="679" y="643"/>
                  </a:lnTo>
                  <a:lnTo>
                    <a:pt x="570" y="567"/>
                  </a:lnTo>
                  <a:lnTo>
                    <a:pt x="449" y="542"/>
                  </a:lnTo>
                  <a:lnTo>
                    <a:pt x="303" y="567"/>
                  </a:lnTo>
                  <a:lnTo>
                    <a:pt x="170" y="655"/>
                  </a:lnTo>
                  <a:lnTo>
                    <a:pt x="170" y="227"/>
                  </a:lnTo>
                  <a:lnTo>
                    <a:pt x="218" y="239"/>
                  </a:lnTo>
                  <a:lnTo>
                    <a:pt x="291" y="252"/>
                  </a:lnTo>
                  <a:lnTo>
                    <a:pt x="352" y="252"/>
                  </a:lnTo>
                  <a:lnTo>
                    <a:pt x="497" y="227"/>
                  </a:lnTo>
                  <a:lnTo>
                    <a:pt x="606" y="176"/>
                  </a:lnTo>
                  <a:lnTo>
                    <a:pt x="691" y="113"/>
                  </a:lnTo>
                  <a:lnTo>
                    <a:pt x="752" y="63"/>
                  </a:lnTo>
                  <a:lnTo>
                    <a:pt x="764" y="25"/>
                  </a:lnTo>
                  <a:lnTo>
                    <a:pt x="764" y="13"/>
                  </a:lnTo>
                  <a:lnTo>
                    <a:pt x="752" y="0"/>
                  </a:lnTo>
                  <a:lnTo>
                    <a:pt x="727" y="0"/>
                  </a:lnTo>
                  <a:lnTo>
                    <a:pt x="667" y="25"/>
                  </a:lnTo>
                  <a:lnTo>
                    <a:pt x="570" y="63"/>
                  </a:lnTo>
                  <a:lnTo>
                    <a:pt x="437" y="76"/>
                  </a:lnTo>
                  <a:lnTo>
                    <a:pt x="303" y="63"/>
                  </a:lnTo>
                  <a:lnTo>
                    <a:pt x="158" y="13"/>
                  </a:lnTo>
                  <a:lnTo>
                    <a:pt x="146" y="0"/>
                  </a:lnTo>
                  <a:lnTo>
                    <a:pt x="121" y="0"/>
                  </a:lnTo>
                  <a:lnTo>
                    <a:pt x="109" y="13"/>
                  </a:lnTo>
                  <a:lnTo>
                    <a:pt x="109" y="756"/>
                  </a:lnTo>
                  <a:lnTo>
                    <a:pt x="121" y="769"/>
                  </a:lnTo>
                  <a:lnTo>
                    <a:pt x="146" y="769"/>
                  </a:lnTo>
                  <a:lnTo>
                    <a:pt x="170" y="743"/>
                  </a:lnTo>
                  <a:lnTo>
                    <a:pt x="194" y="706"/>
                  </a:lnTo>
                  <a:lnTo>
                    <a:pt x="243" y="655"/>
                  </a:lnTo>
                  <a:lnTo>
                    <a:pt x="327" y="617"/>
                  </a:lnTo>
                  <a:lnTo>
                    <a:pt x="437" y="592"/>
                  </a:lnTo>
                  <a:lnTo>
                    <a:pt x="485" y="592"/>
                  </a:lnTo>
                  <a:lnTo>
                    <a:pt x="521" y="617"/>
                  </a:lnTo>
                  <a:lnTo>
                    <a:pt x="546" y="630"/>
                  </a:lnTo>
                  <a:lnTo>
                    <a:pt x="582" y="668"/>
                  </a:lnTo>
                  <a:lnTo>
                    <a:pt x="606" y="718"/>
                  </a:lnTo>
                  <a:lnTo>
                    <a:pt x="618" y="731"/>
                  </a:lnTo>
                  <a:lnTo>
                    <a:pt x="655" y="857"/>
                  </a:lnTo>
                  <a:lnTo>
                    <a:pt x="655" y="1109"/>
                  </a:lnTo>
                  <a:lnTo>
                    <a:pt x="643" y="1209"/>
                  </a:lnTo>
                  <a:lnTo>
                    <a:pt x="606" y="1323"/>
                  </a:lnTo>
                  <a:lnTo>
                    <a:pt x="546" y="1398"/>
                  </a:lnTo>
                  <a:lnTo>
                    <a:pt x="473" y="1449"/>
                  </a:lnTo>
                  <a:lnTo>
                    <a:pt x="376" y="1461"/>
                  </a:lnTo>
                  <a:lnTo>
                    <a:pt x="231" y="1424"/>
                  </a:lnTo>
                  <a:lnTo>
                    <a:pt x="134" y="1335"/>
                  </a:lnTo>
                  <a:lnTo>
                    <a:pt x="61" y="1209"/>
                  </a:lnTo>
                  <a:lnTo>
                    <a:pt x="73" y="1209"/>
                  </a:lnTo>
                  <a:lnTo>
                    <a:pt x="85" y="1222"/>
                  </a:lnTo>
                  <a:lnTo>
                    <a:pt x="97" y="1222"/>
                  </a:lnTo>
                  <a:lnTo>
                    <a:pt x="170" y="1197"/>
                  </a:lnTo>
                  <a:lnTo>
                    <a:pt x="194" y="1172"/>
                  </a:lnTo>
                  <a:lnTo>
                    <a:pt x="206" y="1146"/>
                  </a:lnTo>
                  <a:lnTo>
                    <a:pt x="206" y="1071"/>
                  </a:lnTo>
                  <a:lnTo>
                    <a:pt x="194" y="1046"/>
                  </a:lnTo>
                  <a:lnTo>
                    <a:pt x="170" y="1020"/>
                  </a:lnTo>
                  <a:lnTo>
                    <a:pt x="146" y="1008"/>
                  </a:lnTo>
                  <a:lnTo>
                    <a:pt x="97" y="995"/>
                  </a:lnTo>
                  <a:lnTo>
                    <a:pt x="85" y="995"/>
                  </a:lnTo>
                  <a:lnTo>
                    <a:pt x="61" y="1008"/>
                  </a:lnTo>
                  <a:lnTo>
                    <a:pt x="49" y="1008"/>
                  </a:lnTo>
                  <a:lnTo>
                    <a:pt x="12" y="1046"/>
                  </a:lnTo>
                  <a:lnTo>
                    <a:pt x="0" y="1083"/>
                  </a:lnTo>
                  <a:lnTo>
                    <a:pt x="0" y="1121"/>
                  </a:lnTo>
                  <a:lnTo>
                    <a:pt x="12" y="1235"/>
                  </a:lnTo>
                  <a:lnTo>
                    <a:pt x="61" y="1348"/>
                  </a:lnTo>
                  <a:lnTo>
                    <a:pt x="146" y="1436"/>
                  </a:lnTo>
                  <a:lnTo>
                    <a:pt x="255" y="1499"/>
                  </a:lnTo>
                  <a:lnTo>
                    <a:pt x="388" y="1524"/>
                  </a:lnTo>
                  <a:lnTo>
                    <a:pt x="533" y="1499"/>
                  </a:lnTo>
                  <a:lnTo>
                    <a:pt x="655" y="1436"/>
                  </a:lnTo>
                  <a:lnTo>
                    <a:pt x="752" y="1323"/>
                  </a:lnTo>
                  <a:lnTo>
                    <a:pt x="824" y="1184"/>
                  </a:lnTo>
                  <a:lnTo>
                    <a:pt x="849" y="10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9" name="Freeform 193"/>
            <p:cNvSpPr>
              <a:spLocks/>
            </p:cNvSpPr>
            <p:nvPr/>
          </p:nvSpPr>
          <p:spPr bwMode="auto">
            <a:xfrm>
              <a:off x="6717" y="3680"/>
              <a:ext cx="1067" cy="1008"/>
            </a:xfrm>
            <a:custGeom>
              <a:avLst/>
              <a:gdLst/>
              <a:ahLst/>
              <a:cxnLst>
                <a:cxn ang="0">
                  <a:pos x="667" y="265"/>
                </a:cxn>
                <a:cxn ang="0">
                  <a:pos x="727" y="126"/>
                </a:cxn>
                <a:cxn ang="0">
                  <a:pos x="861" y="51"/>
                </a:cxn>
                <a:cxn ang="0">
                  <a:pos x="970" y="76"/>
                </a:cxn>
                <a:cxn ang="0">
                  <a:pos x="873" y="164"/>
                </a:cxn>
                <a:cxn ang="0">
                  <a:pos x="861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2" y="227"/>
                </a:cxn>
                <a:cxn ang="0">
                  <a:pos x="1042" y="76"/>
                </a:cxn>
                <a:cxn ang="0">
                  <a:pos x="921" y="13"/>
                </a:cxn>
                <a:cxn ang="0">
                  <a:pos x="776" y="26"/>
                </a:cxn>
                <a:cxn ang="0">
                  <a:pos x="667" y="126"/>
                </a:cxn>
                <a:cxn ang="0">
                  <a:pos x="594" y="89"/>
                </a:cxn>
                <a:cxn ang="0">
                  <a:pos x="461" y="13"/>
                </a:cxn>
                <a:cxn ang="0">
                  <a:pos x="291" y="38"/>
                </a:cxn>
                <a:cxn ang="0">
                  <a:pos x="121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1" y="353"/>
                </a:cxn>
                <a:cxn ang="0">
                  <a:pos x="182" y="202"/>
                </a:cxn>
                <a:cxn ang="0">
                  <a:pos x="340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4" y="844"/>
                </a:cxn>
                <a:cxn ang="0">
                  <a:pos x="206" y="958"/>
                </a:cxn>
                <a:cxn ang="0">
                  <a:pos x="146" y="945"/>
                </a:cxn>
                <a:cxn ang="0">
                  <a:pos x="134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1" y="731"/>
                </a:cxn>
                <a:cxn ang="0">
                  <a:pos x="24" y="781"/>
                </a:cxn>
                <a:cxn ang="0">
                  <a:pos x="24" y="920"/>
                </a:cxn>
                <a:cxn ang="0">
                  <a:pos x="134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5" y="1008"/>
                </a:cxn>
                <a:cxn ang="0">
                  <a:pos x="873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8" y="643"/>
                </a:cxn>
                <a:cxn ang="0">
                  <a:pos x="945" y="668"/>
                </a:cxn>
                <a:cxn ang="0">
                  <a:pos x="800" y="907"/>
                </a:cxn>
                <a:cxn ang="0">
                  <a:pos x="655" y="958"/>
                </a:cxn>
                <a:cxn ang="0">
                  <a:pos x="570" y="907"/>
                </a:cxn>
                <a:cxn ang="0">
                  <a:pos x="546" y="844"/>
                </a:cxn>
                <a:cxn ang="0">
                  <a:pos x="558" y="731"/>
                </a:cxn>
                <a:cxn ang="0">
                  <a:pos x="582" y="618"/>
                </a:cxn>
              </a:cxnLst>
              <a:rect l="0" t="0" r="r" b="b"/>
              <a:pathLst>
                <a:path w="1067" h="1008">
                  <a:moveTo>
                    <a:pt x="655" y="315"/>
                  </a:moveTo>
                  <a:lnTo>
                    <a:pt x="667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1" y="51"/>
                  </a:lnTo>
                  <a:lnTo>
                    <a:pt x="897" y="51"/>
                  </a:lnTo>
                  <a:lnTo>
                    <a:pt x="970" y="76"/>
                  </a:lnTo>
                  <a:lnTo>
                    <a:pt x="897" y="126"/>
                  </a:lnTo>
                  <a:lnTo>
                    <a:pt x="873" y="164"/>
                  </a:lnTo>
                  <a:lnTo>
                    <a:pt x="861" y="202"/>
                  </a:lnTo>
                  <a:lnTo>
                    <a:pt x="861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70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2" y="227"/>
                  </a:lnTo>
                  <a:lnTo>
                    <a:pt x="1067" y="152"/>
                  </a:lnTo>
                  <a:lnTo>
                    <a:pt x="1042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1" y="0"/>
                  </a:lnTo>
                  <a:lnTo>
                    <a:pt x="776" y="26"/>
                  </a:lnTo>
                  <a:lnTo>
                    <a:pt x="715" y="63"/>
                  </a:lnTo>
                  <a:lnTo>
                    <a:pt x="667" y="126"/>
                  </a:lnTo>
                  <a:lnTo>
                    <a:pt x="642" y="177"/>
                  </a:lnTo>
                  <a:lnTo>
                    <a:pt x="594" y="89"/>
                  </a:lnTo>
                  <a:lnTo>
                    <a:pt x="533" y="38"/>
                  </a:lnTo>
                  <a:lnTo>
                    <a:pt x="461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1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1" y="353"/>
                  </a:lnTo>
                  <a:lnTo>
                    <a:pt x="121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40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4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6" y="945"/>
                  </a:lnTo>
                  <a:lnTo>
                    <a:pt x="97" y="933"/>
                  </a:lnTo>
                  <a:lnTo>
                    <a:pt x="134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4" y="731"/>
                  </a:lnTo>
                  <a:lnTo>
                    <a:pt x="121" y="731"/>
                  </a:lnTo>
                  <a:lnTo>
                    <a:pt x="49" y="756"/>
                  </a:lnTo>
                  <a:lnTo>
                    <a:pt x="24" y="781"/>
                  </a:lnTo>
                  <a:lnTo>
                    <a:pt x="0" y="857"/>
                  </a:lnTo>
                  <a:lnTo>
                    <a:pt x="24" y="920"/>
                  </a:lnTo>
                  <a:lnTo>
                    <a:pt x="61" y="970"/>
                  </a:lnTo>
                  <a:lnTo>
                    <a:pt x="134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4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3" y="920"/>
                  </a:lnTo>
                  <a:lnTo>
                    <a:pt x="546" y="983"/>
                  </a:lnTo>
                  <a:lnTo>
                    <a:pt x="655" y="1008"/>
                  </a:lnTo>
                  <a:lnTo>
                    <a:pt x="776" y="983"/>
                  </a:lnTo>
                  <a:lnTo>
                    <a:pt x="873" y="907"/>
                  </a:lnTo>
                  <a:lnTo>
                    <a:pt x="945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8" y="643"/>
                  </a:lnTo>
                  <a:lnTo>
                    <a:pt x="945" y="655"/>
                  </a:lnTo>
                  <a:lnTo>
                    <a:pt x="945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5" y="958"/>
                  </a:lnTo>
                  <a:lnTo>
                    <a:pt x="618" y="958"/>
                  </a:lnTo>
                  <a:lnTo>
                    <a:pt x="570" y="907"/>
                  </a:lnTo>
                  <a:lnTo>
                    <a:pt x="558" y="882"/>
                  </a:lnTo>
                  <a:lnTo>
                    <a:pt x="546" y="844"/>
                  </a:lnTo>
                  <a:lnTo>
                    <a:pt x="546" y="769"/>
                  </a:lnTo>
                  <a:lnTo>
                    <a:pt x="558" y="731"/>
                  </a:lnTo>
                  <a:lnTo>
                    <a:pt x="558" y="681"/>
                  </a:lnTo>
                  <a:lnTo>
                    <a:pt x="582" y="618"/>
                  </a:lnTo>
                  <a:lnTo>
                    <a:pt x="655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0" name="Freeform 194"/>
            <p:cNvSpPr>
              <a:spLocks/>
            </p:cNvSpPr>
            <p:nvPr/>
          </p:nvSpPr>
          <p:spPr bwMode="auto">
            <a:xfrm>
              <a:off x="8474" y="3378"/>
              <a:ext cx="1418" cy="1474"/>
            </a:xfrm>
            <a:custGeom>
              <a:avLst/>
              <a:gdLst/>
              <a:ahLst/>
              <a:cxnLst>
                <a:cxn ang="0">
                  <a:pos x="752" y="781"/>
                </a:cxn>
                <a:cxn ang="0">
                  <a:pos x="1370" y="781"/>
                </a:cxn>
                <a:cxn ang="0">
                  <a:pos x="1382" y="768"/>
                </a:cxn>
                <a:cxn ang="0">
                  <a:pos x="1394" y="768"/>
                </a:cxn>
                <a:cxn ang="0">
                  <a:pos x="1406" y="756"/>
                </a:cxn>
                <a:cxn ang="0">
                  <a:pos x="1418" y="731"/>
                </a:cxn>
                <a:cxn ang="0">
                  <a:pos x="1418" y="706"/>
                </a:cxn>
                <a:cxn ang="0">
                  <a:pos x="1394" y="693"/>
                </a:cxn>
                <a:cxn ang="0">
                  <a:pos x="752" y="693"/>
                </a:cxn>
                <a:cxn ang="0">
                  <a:pos x="752" y="25"/>
                </a:cxn>
                <a:cxn ang="0">
                  <a:pos x="727" y="0"/>
                </a:cxn>
                <a:cxn ang="0">
                  <a:pos x="679" y="0"/>
                </a:cxn>
                <a:cxn ang="0">
                  <a:pos x="679" y="13"/>
                </a:cxn>
                <a:cxn ang="0">
                  <a:pos x="667" y="25"/>
                </a:cxn>
                <a:cxn ang="0">
                  <a:pos x="667" y="693"/>
                </a:cxn>
                <a:cxn ang="0">
                  <a:pos x="12" y="693"/>
                </a:cxn>
                <a:cxn ang="0">
                  <a:pos x="0" y="706"/>
                </a:cxn>
                <a:cxn ang="0">
                  <a:pos x="0" y="756"/>
                </a:cxn>
                <a:cxn ang="0">
                  <a:pos x="12" y="768"/>
                </a:cxn>
                <a:cxn ang="0">
                  <a:pos x="37" y="768"/>
                </a:cxn>
                <a:cxn ang="0">
                  <a:pos x="49" y="781"/>
                </a:cxn>
                <a:cxn ang="0">
                  <a:pos x="667" y="781"/>
                </a:cxn>
                <a:cxn ang="0">
                  <a:pos x="667" y="1436"/>
                </a:cxn>
                <a:cxn ang="0">
                  <a:pos x="703" y="1474"/>
                </a:cxn>
                <a:cxn ang="0">
                  <a:pos x="727" y="1461"/>
                </a:cxn>
                <a:cxn ang="0">
                  <a:pos x="752" y="1436"/>
                </a:cxn>
                <a:cxn ang="0">
                  <a:pos x="752" y="1398"/>
                </a:cxn>
                <a:cxn ang="0">
                  <a:pos x="752" y="781"/>
                </a:cxn>
              </a:cxnLst>
              <a:rect l="0" t="0" r="r" b="b"/>
              <a:pathLst>
                <a:path w="1418" h="1474">
                  <a:moveTo>
                    <a:pt x="752" y="781"/>
                  </a:moveTo>
                  <a:lnTo>
                    <a:pt x="1370" y="781"/>
                  </a:lnTo>
                  <a:lnTo>
                    <a:pt x="1382" y="768"/>
                  </a:lnTo>
                  <a:lnTo>
                    <a:pt x="1394" y="768"/>
                  </a:lnTo>
                  <a:lnTo>
                    <a:pt x="1406" y="756"/>
                  </a:lnTo>
                  <a:lnTo>
                    <a:pt x="1418" y="731"/>
                  </a:lnTo>
                  <a:lnTo>
                    <a:pt x="1418" y="706"/>
                  </a:lnTo>
                  <a:lnTo>
                    <a:pt x="1394" y="693"/>
                  </a:lnTo>
                  <a:lnTo>
                    <a:pt x="752" y="693"/>
                  </a:lnTo>
                  <a:lnTo>
                    <a:pt x="752" y="25"/>
                  </a:lnTo>
                  <a:lnTo>
                    <a:pt x="727" y="0"/>
                  </a:lnTo>
                  <a:lnTo>
                    <a:pt x="679" y="0"/>
                  </a:lnTo>
                  <a:lnTo>
                    <a:pt x="679" y="13"/>
                  </a:lnTo>
                  <a:lnTo>
                    <a:pt x="667" y="25"/>
                  </a:lnTo>
                  <a:lnTo>
                    <a:pt x="667" y="693"/>
                  </a:lnTo>
                  <a:lnTo>
                    <a:pt x="12" y="693"/>
                  </a:lnTo>
                  <a:lnTo>
                    <a:pt x="0" y="706"/>
                  </a:lnTo>
                  <a:lnTo>
                    <a:pt x="0" y="756"/>
                  </a:lnTo>
                  <a:lnTo>
                    <a:pt x="12" y="768"/>
                  </a:lnTo>
                  <a:lnTo>
                    <a:pt x="37" y="768"/>
                  </a:lnTo>
                  <a:lnTo>
                    <a:pt x="49" y="781"/>
                  </a:lnTo>
                  <a:lnTo>
                    <a:pt x="667" y="781"/>
                  </a:lnTo>
                  <a:lnTo>
                    <a:pt x="667" y="1436"/>
                  </a:lnTo>
                  <a:lnTo>
                    <a:pt x="703" y="1474"/>
                  </a:lnTo>
                  <a:lnTo>
                    <a:pt x="727" y="1461"/>
                  </a:lnTo>
                  <a:lnTo>
                    <a:pt x="752" y="1436"/>
                  </a:lnTo>
                  <a:lnTo>
                    <a:pt x="752" y="1398"/>
                  </a:lnTo>
                  <a:lnTo>
                    <a:pt x="752" y="7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1" name="Freeform 195"/>
            <p:cNvSpPr>
              <a:spLocks noEditPoints="1"/>
            </p:cNvSpPr>
            <p:nvPr/>
          </p:nvSpPr>
          <p:spPr bwMode="auto">
            <a:xfrm>
              <a:off x="10559" y="3189"/>
              <a:ext cx="884" cy="1524"/>
            </a:xfrm>
            <a:custGeom>
              <a:avLst/>
              <a:gdLst/>
              <a:ahLst/>
              <a:cxnLst>
                <a:cxn ang="0">
                  <a:pos x="218" y="428"/>
                </a:cxn>
                <a:cxn ang="0">
                  <a:pos x="169" y="340"/>
                </a:cxn>
                <a:cxn ang="0">
                  <a:pos x="157" y="277"/>
                </a:cxn>
                <a:cxn ang="0">
                  <a:pos x="242" y="113"/>
                </a:cxn>
                <a:cxn ang="0">
                  <a:pos x="448" y="50"/>
                </a:cxn>
                <a:cxn ang="0">
                  <a:pos x="654" y="126"/>
                </a:cxn>
                <a:cxn ang="0">
                  <a:pos x="739" y="328"/>
                </a:cxn>
                <a:cxn ang="0">
                  <a:pos x="642" y="554"/>
                </a:cxn>
                <a:cxn ang="0">
                  <a:pos x="266" y="466"/>
                </a:cxn>
                <a:cxn ang="0">
                  <a:pos x="703" y="580"/>
                </a:cxn>
                <a:cxn ang="0">
                  <a:pos x="836" y="328"/>
                </a:cxn>
                <a:cxn ang="0">
                  <a:pos x="715" y="88"/>
                </a:cxn>
                <a:cxn ang="0">
                  <a:pos x="448" y="0"/>
                </a:cxn>
                <a:cxn ang="0">
                  <a:pos x="169" y="101"/>
                </a:cxn>
                <a:cxn ang="0">
                  <a:pos x="60" y="365"/>
                </a:cxn>
                <a:cxn ang="0">
                  <a:pos x="97" y="517"/>
                </a:cxn>
                <a:cxn ang="0">
                  <a:pos x="182" y="630"/>
                </a:cxn>
                <a:cxn ang="0">
                  <a:pos x="315" y="731"/>
                </a:cxn>
                <a:cxn ang="0">
                  <a:pos x="145" y="844"/>
                </a:cxn>
                <a:cxn ang="0">
                  <a:pos x="24" y="1020"/>
                </a:cxn>
                <a:cxn ang="0">
                  <a:pos x="24" y="1272"/>
                </a:cxn>
                <a:cxn ang="0">
                  <a:pos x="194" y="1449"/>
                </a:cxn>
                <a:cxn ang="0">
                  <a:pos x="448" y="1524"/>
                </a:cxn>
                <a:cxn ang="0">
                  <a:pos x="763" y="1398"/>
                </a:cxn>
                <a:cxn ang="0">
                  <a:pos x="884" y="1096"/>
                </a:cxn>
                <a:cxn ang="0">
                  <a:pos x="787" y="832"/>
                </a:cxn>
                <a:cxn ang="0">
                  <a:pos x="715" y="769"/>
                </a:cxn>
                <a:cxn ang="0">
                  <a:pos x="569" y="668"/>
                </a:cxn>
                <a:cxn ang="0">
                  <a:pos x="436" y="806"/>
                </a:cxn>
                <a:cxn ang="0">
                  <a:pos x="618" y="932"/>
                </a:cxn>
                <a:cxn ang="0">
                  <a:pos x="727" y="1020"/>
                </a:cxn>
                <a:cxn ang="0">
                  <a:pos x="787" y="1184"/>
                </a:cxn>
                <a:cxn ang="0">
                  <a:pos x="678" y="1386"/>
                </a:cxn>
                <a:cxn ang="0">
                  <a:pos x="448" y="1461"/>
                </a:cxn>
                <a:cxn ang="0">
                  <a:pos x="206" y="1373"/>
                </a:cxn>
                <a:cxn ang="0">
                  <a:pos x="109" y="1134"/>
                </a:cxn>
                <a:cxn ang="0">
                  <a:pos x="169" y="945"/>
                </a:cxn>
                <a:cxn ang="0">
                  <a:pos x="363" y="769"/>
                </a:cxn>
              </a:cxnLst>
              <a:rect l="0" t="0" r="r" b="b"/>
              <a:pathLst>
                <a:path w="884" h="1524">
                  <a:moveTo>
                    <a:pt x="266" y="466"/>
                  </a:moveTo>
                  <a:lnTo>
                    <a:pt x="218" y="428"/>
                  </a:lnTo>
                  <a:lnTo>
                    <a:pt x="182" y="378"/>
                  </a:lnTo>
                  <a:lnTo>
                    <a:pt x="169" y="340"/>
                  </a:lnTo>
                  <a:lnTo>
                    <a:pt x="157" y="315"/>
                  </a:lnTo>
                  <a:lnTo>
                    <a:pt x="157" y="277"/>
                  </a:lnTo>
                  <a:lnTo>
                    <a:pt x="182" y="189"/>
                  </a:lnTo>
                  <a:lnTo>
                    <a:pt x="242" y="113"/>
                  </a:lnTo>
                  <a:lnTo>
                    <a:pt x="339" y="76"/>
                  </a:lnTo>
                  <a:lnTo>
                    <a:pt x="448" y="50"/>
                  </a:lnTo>
                  <a:lnTo>
                    <a:pt x="557" y="76"/>
                  </a:lnTo>
                  <a:lnTo>
                    <a:pt x="654" y="126"/>
                  </a:lnTo>
                  <a:lnTo>
                    <a:pt x="715" y="214"/>
                  </a:lnTo>
                  <a:lnTo>
                    <a:pt x="739" y="328"/>
                  </a:lnTo>
                  <a:lnTo>
                    <a:pt x="715" y="454"/>
                  </a:lnTo>
                  <a:lnTo>
                    <a:pt x="642" y="554"/>
                  </a:lnTo>
                  <a:lnTo>
                    <a:pt x="521" y="643"/>
                  </a:lnTo>
                  <a:lnTo>
                    <a:pt x="266" y="466"/>
                  </a:lnTo>
                  <a:close/>
                  <a:moveTo>
                    <a:pt x="569" y="668"/>
                  </a:moveTo>
                  <a:lnTo>
                    <a:pt x="703" y="580"/>
                  </a:lnTo>
                  <a:lnTo>
                    <a:pt x="800" y="466"/>
                  </a:lnTo>
                  <a:lnTo>
                    <a:pt x="836" y="328"/>
                  </a:lnTo>
                  <a:lnTo>
                    <a:pt x="800" y="189"/>
                  </a:lnTo>
                  <a:lnTo>
                    <a:pt x="715" y="88"/>
                  </a:lnTo>
                  <a:lnTo>
                    <a:pt x="594" y="25"/>
                  </a:lnTo>
                  <a:lnTo>
                    <a:pt x="448" y="0"/>
                  </a:lnTo>
                  <a:lnTo>
                    <a:pt x="303" y="25"/>
                  </a:lnTo>
                  <a:lnTo>
                    <a:pt x="169" y="101"/>
                  </a:lnTo>
                  <a:lnTo>
                    <a:pt x="97" y="227"/>
                  </a:lnTo>
                  <a:lnTo>
                    <a:pt x="60" y="365"/>
                  </a:lnTo>
                  <a:lnTo>
                    <a:pt x="60" y="428"/>
                  </a:lnTo>
                  <a:lnTo>
                    <a:pt x="97" y="517"/>
                  </a:lnTo>
                  <a:lnTo>
                    <a:pt x="157" y="617"/>
                  </a:lnTo>
                  <a:lnTo>
                    <a:pt x="182" y="630"/>
                  </a:lnTo>
                  <a:lnTo>
                    <a:pt x="206" y="655"/>
                  </a:lnTo>
                  <a:lnTo>
                    <a:pt x="315" y="731"/>
                  </a:lnTo>
                  <a:lnTo>
                    <a:pt x="230" y="781"/>
                  </a:lnTo>
                  <a:lnTo>
                    <a:pt x="145" y="844"/>
                  </a:lnTo>
                  <a:lnTo>
                    <a:pt x="72" y="920"/>
                  </a:lnTo>
                  <a:lnTo>
                    <a:pt x="24" y="1020"/>
                  </a:lnTo>
                  <a:lnTo>
                    <a:pt x="0" y="1134"/>
                  </a:lnTo>
                  <a:lnTo>
                    <a:pt x="24" y="1272"/>
                  </a:lnTo>
                  <a:lnTo>
                    <a:pt x="97" y="1373"/>
                  </a:lnTo>
                  <a:lnTo>
                    <a:pt x="194" y="1449"/>
                  </a:lnTo>
                  <a:lnTo>
                    <a:pt x="315" y="1499"/>
                  </a:lnTo>
                  <a:lnTo>
                    <a:pt x="448" y="1524"/>
                  </a:lnTo>
                  <a:lnTo>
                    <a:pt x="618" y="1487"/>
                  </a:lnTo>
                  <a:lnTo>
                    <a:pt x="763" y="1398"/>
                  </a:lnTo>
                  <a:lnTo>
                    <a:pt x="848" y="1272"/>
                  </a:lnTo>
                  <a:lnTo>
                    <a:pt x="884" y="1096"/>
                  </a:lnTo>
                  <a:lnTo>
                    <a:pt x="872" y="970"/>
                  </a:lnTo>
                  <a:lnTo>
                    <a:pt x="787" y="832"/>
                  </a:lnTo>
                  <a:lnTo>
                    <a:pt x="751" y="794"/>
                  </a:lnTo>
                  <a:lnTo>
                    <a:pt x="715" y="769"/>
                  </a:lnTo>
                  <a:lnTo>
                    <a:pt x="654" y="731"/>
                  </a:lnTo>
                  <a:lnTo>
                    <a:pt x="569" y="668"/>
                  </a:lnTo>
                  <a:close/>
                  <a:moveTo>
                    <a:pt x="363" y="769"/>
                  </a:moveTo>
                  <a:lnTo>
                    <a:pt x="436" y="806"/>
                  </a:lnTo>
                  <a:lnTo>
                    <a:pt x="521" y="869"/>
                  </a:lnTo>
                  <a:lnTo>
                    <a:pt x="618" y="932"/>
                  </a:lnTo>
                  <a:lnTo>
                    <a:pt x="666" y="970"/>
                  </a:lnTo>
                  <a:lnTo>
                    <a:pt x="727" y="1020"/>
                  </a:lnTo>
                  <a:lnTo>
                    <a:pt x="763" y="1096"/>
                  </a:lnTo>
                  <a:lnTo>
                    <a:pt x="787" y="1184"/>
                  </a:lnTo>
                  <a:lnTo>
                    <a:pt x="751" y="1298"/>
                  </a:lnTo>
                  <a:lnTo>
                    <a:pt x="678" y="1386"/>
                  </a:lnTo>
                  <a:lnTo>
                    <a:pt x="569" y="1436"/>
                  </a:lnTo>
                  <a:lnTo>
                    <a:pt x="448" y="1461"/>
                  </a:lnTo>
                  <a:lnTo>
                    <a:pt x="315" y="1436"/>
                  </a:lnTo>
                  <a:lnTo>
                    <a:pt x="206" y="1373"/>
                  </a:lnTo>
                  <a:lnTo>
                    <a:pt x="133" y="1272"/>
                  </a:lnTo>
                  <a:lnTo>
                    <a:pt x="109" y="1134"/>
                  </a:lnTo>
                  <a:lnTo>
                    <a:pt x="121" y="1033"/>
                  </a:lnTo>
                  <a:lnTo>
                    <a:pt x="169" y="945"/>
                  </a:lnTo>
                  <a:lnTo>
                    <a:pt x="242" y="844"/>
                  </a:lnTo>
                  <a:lnTo>
                    <a:pt x="363" y="7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2" name="Freeform 196"/>
            <p:cNvSpPr>
              <a:spLocks/>
            </p:cNvSpPr>
            <p:nvPr/>
          </p:nvSpPr>
          <p:spPr bwMode="auto">
            <a:xfrm>
              <a:off x="11601" y="3680"/>
              <a:ext cx="1066" cy="1008"/>
            </a:xfrm>
            <a:custGeom>
              <a:avLst/>
              <a:gdLst/>
              <a:ahLst/>
              <a:cxnLst>
                <a:cxn ang="0">
                  <a:pos x="666" y="265"/>
                </a:cxn>
                <a:cxn ang="0">
                  <a:pos x="727" y="126"/>
                </a:cxn>
                <a:cxn ang="0">
                  <a:pos x="860" y="51"/>
                </a:cxn>
                <a:cxn ang="0">
                  <a:pos x="969" y="76"/>
                </a:cxn>
                <a:cxn ang="0">
                  <a:pos x="872" y="164"/>
                </a:cxn>
                <a:cxn ang="0">
                  <a:pos x="860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2" y="227"/>
                </a:cxn>
                <a:cxn ang="0">
                  <a:pos x="1042" y="76"/>
                </a:cxn>
                <a:cxn ang="0">
                  <a:pos x="921" y="13"/>
                </a:cxn>
                <a:cxn ang="0">
                  <a:pos x="775" y="26"/>
                </a:cxn>
                <a:cxn ang="0">
                  <a:pos x="666" y="126"/>
                </a:cxn>
                <a:cxn ang="0">
                  <a:pos x="594" y="89"/>
                </a:cxn>
                <a:cxn ang="0">
                  <a:pos x="460" y="13"/>
                </a:cxn>
                <a:cxn ang="0">
                  <a:pos x="291" y="38"/>
                </a:cxn>
                <a:cxn ang="0">
                  <a:pos x="121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1" y="353"/>
                </a:cxn>
                <a:cxn ang="0">
                  <a:pos x="182" y="202"/>
                </a:cxn>
                <a:cxn ang="0">
                  <a:pos x="339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3" y="844"/>
                </a:cxn>
                <a:cxn ang="0">
                  <a:pos x="206" y="958"/>
                </a:cxn>
                <a:cxn ang="0">
                  <a:pos x="145" y="945"/>
                </a:cxn>
                <a:cxn ang="0">
                  <a:pos x="133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1" y="731"/>
                </a:cxn>
                <a:cxn ang="0">
                  <a:pos x="24" y="781"/>
                </a:cxn>
                <a:cxn ang="0">
                  <a:pos x="24" y="920"/>
                </a:cxn>
                <a:cxn ang="0">
                  <a:pos x="133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4" y="1008"/>
                </a:cxn>
                <a:cxn ang="0">
                  <a:pos x="872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7" y="643"/>
                </a:cxn>
                <a:cxn ang="0">
                  <a:pos x="945" y="668"/>
                </a:cxn>
                <a:cxn ang="0">
                  <a:pos x="800" y="907"/>
                </a:cxn>
                <a:cxn ang="0">
                  <a:pos x="654" y="958"/>
                </a:cxn>
                <a:cxn ang="0">
                  <a:pos x="569" y="907"/>
                </a:cxn>
                <a:cxn ang="0">
                  <a:pos x="545" y="844"/>
                </a:cxn>
                <a:cxn ang="0">
                  <a:pos x="557" y="731"/>
                </a:cxn>
                <a:cxn ang="0">
                  <a:pos x="582" y="618"/>
                </a:cxn>
              </a:cxnLst>
              <a:rect l="0" t="0" r="r" b="b"/>
              <a:pathLst>
                <a:path w="1066" h="1008">
                  <a:moveTo>
                    <a:pt x="654" y="315"/>
                  </a:moveTo>
                  <a:lnTo>
                    <a:pt x="666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0" y="51"/>
                  </a:lnTo>
                  <a:lnTo>
                    <a:pt x="897" y="51"/>
                  </a:lnTo>
                  <a:lnTo>
                    <a:pt x="969" y="76"/>
                  </a:lnTo>
                  <a:lnTo>
                    <a:pt x="897" y="126"/>
                  </a:lnTo>
                  <a:lnTo>
                    <a:pt x="872" y="164"/>
                  </a:lnTo>
                  <a:lnTo>
                    <a:pt x="860" y="202"/>
                  </a:lnTo>
                  <a:lnTo>
                    <a:pt x="860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69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2" y="227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0" y="0"/>
                  </a:lnTo>
                  <a:lnTo>
                    <a:pt x="775" y="26"/>
                  </a:lnTo>
                  <a:lnTo>
                    <a:pt x="715" y="63"/>
                  </a:lnTo>
                  <a:lnTo>
                    <a:pt x="666" y="126"/>
                  </a:lnTo>
                  <a:lnTo>
                    <a:pt x="642" y="177"/>
                  </a:lnTo>
                  <a:lnTo>
                    <a:pt x="594" y="89"/>
                  </a:lnTo>
                  <a:lnTo>
                    <a:pt x="533" y="38"/>
                  </a:lnTo>
                  <a:lnTo>
                    <a:pt x="460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1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1" y="353"/>
                  </a:lnTo>
                  <a:lnTo>
                    <a:pt x="121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39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3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5" y="945"/>
                  </a:lnTo>
                  <a:lnTo>
                    <a:pt x="97" y="933"/>
                  </a:lnTo>
                  <a:lnTo>
                    <a:pt x="133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3" y="731"/>
                  </a:lnTo>
                  <a:lnTo>
                    <a:pt x="121" y="731"/>
                  </a:lnTo>
                  <a:lnTo>
                    <a:pt x="48" y="756"/>
                  </a:lnTo>
                  <a:lnTo>
                    <a:pt x="24" y="781"/>
                  </a:lnTo>
                  <a:lnTo>
                    <a:pt x="0" y="857"/>
                  </a:lnTo>
                  <a:lnTo>
                    <a:pt x="24" y="920"/>
                  </a:lnTo>
                  <a:lnTo>
                    <a:pt x="61" y="970"/>
                  </a:lnTo>
                  <a:lnTo>
                    <a:pt x="133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3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3" y="920"/>
                  </a:lnTo>
                  <a:lnTo>
                    <a:pt x="545" y="983"/>
                  </a:lnTo>
                  <a:lnTo>
                    <a:pt x="654" y="1008"/>
                  </a:lnTo>
                  <a:lnTo>
                    <a:pt x="775" y="983"/>
                  </a:lnTo>
                  <a:lnTo>
                    <a:pt x="872" y="907"/>
                  </a:lnTo>
                  <a:lnTo>
                    <a:pt x="945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7" y="643"/>
                  </a:lnTo>
                  <a:lnTo>
                    <a:pt x="945" y="655"/>
                  </a:lnTo>
                  <a:lnTo>
                    <a:pt x="945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4" y="958"/>
                  </a:lnTo>
                  <a:lnTo>
                    <a:pt x="618" y="958"/>
                  </a:lnTo>
                  <a:lnTo>
                    <a:pt x="569" y="907"/>
                  </a:lnTo>
                  <a:lnTo>
                    <a:pt x="557" y="882"/>
                  </a:lnTo>
                  <a:lnTo>
                    <a:pt x="545" y="844"/>
                  </a:lnTo>
                  <a:lnTo>
                    <a:pt x="545" y="769"/>
                  </a:lnTo>
                  <a:lnTo>
                    <a:pt x="557" y="731"/>
                  </a:lnTo>
                  <a:lnTo>
                    <a:pt x="557" y="681"/>
                  </a:lnTo>
                  <a:lnTo>
                    <a:pt x="582" y="618"/>
                  </a:lnTo>
                  <a:lnTo>
                    <a:pt x="654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3" name="Freeform 197"/>
            <p:cNvSpPr>
              <a:spLocks/>
            </p:cNvSpPr>
            <p:nvPr/>
          </p:nvSpPr>
          <p:spPr bwMode="auto">
            <a:xfrm>
              <a:off x="12885" y="2685"/>
              <a:ext cx="655" cy="1033"/>
            </a:xfrm>
            <a:custGeom>
              <a:avLst/>
              <a:gdLst/>
              <a:ahLst/>
              <a:cxnLst>
                <a:cxn ang="0">
                  <a:pos x="655" y="756"/>
                </a:cxn>
                <a:cxn ang="0">
                  <a:pos x="606" y="756"/>
                </a:cxn>
                <a:cxn ang="0">
                  <a:pos x="606" y="781"/>
                </a:cxn>
                <a:cxn ang="0">
                  <a:pos x="594" y="806"/>
                </a:cxn>
                <a:cxn ang="0">
                  <a:pos x="582" y="844"/>
                </a:cxn>
                <a:cxn ang="0">
                  <a:pos x="582" y="869"/>
                </a:cxn>
                <a:cxn ang="0">
                  <a:pos x="570" y="895"/>
                </a:cxn>
                <a:cxn ang="0">
                  <a:pos x="497" y="895"/>
                </a:cxn>
                <a:cxn ang="0">
                  <a:pos x="461" y="907"/>
                </a:cxn>
                <a:cxn ang="0">
                  <a:pos x="146" y="907"/>
                </a:cxn>
                <a:cxn ang="0">
                  <a:pos x="243" y="806"/>
                </a:cxn>
                <a:cxn ang="0">
                  <a:pos x="316" y="743"/>
                </a:cxn>
                <a:cxn ang="0">
                  <a:pos x="376" y="693"/>
                </a:cxn>
                <a:cxn ang="0">
                  <a:pos x="449" y="643"/>
                </a:cxn>
                <a:cxn ang="0">
                  <a:pos x="594" y="491"/>
                </a:cxn>
                <a:cxn ang="0">
                  <a:pos x="643" y="403"/>
                </a:cxn>
                <a:cxn ang="0">
                  <a:pos x="655" y="302"/>
                </a:cxn>
                <a:cxn ang="0">
                  <a:pos x="631" y="176"/>
                </a:cxn>
                <a:cxn ang="0">
                  <a:pos x="558" y="88"/>
                </a:cxn>
                <a:cxn ang="0">
                  <a:pos x="437" y="25"/>
                </a:cxn>
                <a:cxn ang="0">
                  <a:pos x="303" y="0"/>
                </a:cxn>
                <a:cxn ang="0">
                  <a:pos x="182" y="25"/>
                </a:cxn>
                <a:cxn ang="0">
                  <a:pos x="85" y="88"/>
                </a:cxn>
                <a:cxn ang="0">
                  <a:pos x="25" y="176"/>
                </a:cxn>
                <a:cxn ang="0">
                  <a:pos x="0" y="277"/>
                </a:cxn>
                <a:cxn ang="0">
                  <a:pos x="0" y="315"/>
                </a:cxn>
                <a:cxn ang="0">
                  <a:pos x="13" y="340"/>
                </a:cxn>
                <a:cxn ang="0">
                  <a:pos x="37" y="353"/>
                </a:cxn>
                <a:cxn ang="0">
                  <a:pos x="49" y="365"/>
                </a:cxn>
                <a:cxn ang="0">
                  <a:pos x="97" y="365"/>
                </a:cxn>
                <a:cxn ang="0">
                  <a:pos x="122" y="353"/>
                </a:cxn>
                <a:cxn ang="0">
                  <a:pos x="134" y="340"/>
                </a:cxn>
                <a:cxn ang="0">
                  <a:pos x="158" y="290"/>
                </a:cxn>
                <a:cxn ang="0">
                  <a:pos x="158" y="277"/>
                </a:cxn>
                <a:cxn ang="0">
                  <a:pos x="146" y="252"/>
                </a:cxn>
                <a:cxn ang="0">
                  <a:pos x="146" y="239"/>
                </a:cxn>
                <a:cxn ang="0">
                  <a:pos x="122" y="214"/>
                </a:cxn>
                <a:cxn ang="0">
                  <a:pos x="97" y="202"/>
                </a:cxn>
                <a:cxn ang="0">
                  <a:pos x="73" y="202"/>
                </a:cxn>
                <a:cxn ang="0">
                  <a:pos x="134" y="113"/>
                </a:cxn>
                <a:cxn ang="0">
                  <a:pos x="206" y="76"/>
                </a:cxn>
                <a:cxn ang="0">
                  <a:pos x="291" y="63"/>
                </a:cxn>
                <a:cxn ang="0">
                  <a:pos x="388" y="76"/>
                </a:cxn>
                <a:cxn ang="0">
                  <a:pos x="461" y="139"/>
                </a:cxn>
                <a:cxn ang="0">
                  <a:pos x="497" y="214"/>
                </a:cxn>
                <a:cxn ang="0">
                  <a:pos x="509" y="302"/>
                </a:cxn>
                <a:cxn ang="0">
                  <a:pos x="485" y="428"/>
                </a:cxn>
                <a:cxn ang="0">
                  <a:pos x="425" y="529"/>
                </a:cxn>
                <a:cxn ang="0">
                  <a:pos x="376" y="605"/>
                </a:cxn>
                <a:cxn ang="0">
                  <a:pos x="13" y="970"/>
                </a:cxn>
                <a:cxn ang="0">
                  <a:pos x="0" y="983"/>
                </a:cxn>
                <a:cxn ang="0">
                  <a:pos x="0" y="1033"/>
                </a:cxn>
                <a:cxn ang="0">
                  <a:pos x="606" y="1033"/>
                </a:cxn>
                <a:cxn ang="0">
                  <a:pos x="655" y="756"/>
                </a:cxn>
              </a:cxnLst>
              <a:rect l="0" t="0" r="r" b="b"/>
              <a:pathLst>
                <a:path w="655" h="1033">
                  <a:moveTo>
                    <a:pt x="655" y="756"/>
                  </a:moveTo>
                  <a:lnTo>
                    <a:pt x="606" y="756"/>
                  </a:lnTo>
                  <a:lnTo>
                    <a:pt x="606" y="781"/>
                  </a:lnTo>
                  <a:lnTo>
                    <a:pt x="594" y="806"/>
                  </a:lnTo>
                  <a:lnTo>
                    <a:pt x="582" y="844"/>
                  </a:lnTo>
                  <a:lnTo>
                    <a:pt x="582" y="869"/>
                  </a:lnTo>
                  <a:lnTo>
                    <a:pt x="570" y="895"/>
                  </a:lnTo>
                  <a:lnTo>
                    <a:pt x="497" y="895"/>
                  </a:lnTo>
                  <a:lnTo>
                    <a:pt x="461" y="907"/>
                  </a:lnTo>
                  <a:lnTo>
                    <a:pt x="146" y="907"/>
                  </a:lnTo>
                  <a:lnTo>
                    <a:pt x="243" y="806"/>
                  </a:lnTo>
                  <a:lnTo>
                    <a:pt x="316" y="743"/>
                  </a:lnTo>
                  <a:lnTo>
                    <a:pt x="376" y="693"/>
                  </a:lnTo>
                  <a:lnTo>
                    <a:pt x="449" y="643"/>
                  </a:lnTo>
                  <a:lnTo>
                    <a:pt x="594" y="491"/>
                  </a:lnTo>
                  <a:lnTo>
                    <a:pt x="643" y="403"/>
                  </a:lnTo>
                  <a:lnTo>
                    <a:pt x="655" y="302"/>
                  </a:lnTo>
                  <a:lnTo>
                    <a:pt x="631" y="176"/>
                  </a:lnTo>
                  <a:lnTo>
                    <a:pt x="558" y="88"/>
                  </a:lnTo>
                  <a:lnTo>
                    <a:pt x="437" y="25"/>
                  </a:lnTo>
                  <a:lnTo>
                    <a:pt x="303" y="0"/>
                  </a:lnTo>
                  <a:lnTo>
                    <a:pt x="182" y="25"/>
                  </a:lnTo>
                  <a:lnTo>
                    <a:pt x="85" y="88"/>
                  </a:lnTo>
                  <a:lnTo>
                    <a:pt x="25" y="176"/>
                  </a:lnTo>
                  <a:lnTo>
                    <a:pt x="0" y="277"/>
                  </a:lnTo>
                  <a:lnTo>
                    <a:pt x="0" y="315"/>
                  </a:lnTo>
                  <a:lnTo>
                    <a:pt x="13" y="340"/>
                  </a:lnTo>
                  <a:lnTo>
                    <a:pt x="37" y="353"/>
                  </a:lnTo>
                  <a:lnTo>
                    <a:pt x="49" y="365"/>
                  </a:lnTo>
                  <a:lnTo>
                    <a:pt x="97" y="365"/>
                  </a:lnTo>
                  <a:lnTo>
                    <a:pt x="122" y="353"/>
                  </a:lnTo>
                  <a:lnTo>
                    <a:pt x="134" y="340"/>
                  </a:lnTo>
                  <a:lnTo>
                    <a:pt x="158" y="290"/>
                  </a:lnTo>
                  <a:lnTo>
                    <a:pt x="158" y="277"/>
                  </a:lnTo>
                  <a:lnTo>
                    <a:pt x="146" y="252"/>
                  </a:lnTo>
                  <a:lnTo>
                    <a:pt x="146" y="239"/>
                  </a:lnTo>
                  <a:lnTo>
                    <a:pt x="122" y="214"/>
                  </a:lnTo>
                  <a:lnTo>
                    <a:pt x="97" y="202"/>
                  </a:lnTo>
                  <a:lnTo>
                    <a:pt x="73" y="202"/>
                  </a:lnTo>
                  <a:lnTo>
                    <a:pt x="134" y="113"/>
                  </a:lnTo>
                  <a:lnTo>
                    <a:pt x="206" y="76"/>
                  </a:lnTo>
                  <a:lnTo>
                    <a:pt x="291" y="63"/>
                  </a:lnTo>
                  <a:lnTo>
                    <a:pt x="388" y="76"/>
                  </a:lnTo>
                  <a:lnTo>
                    <a:pt x="461" y="139"/>
                  </a:lnTo>
                  <a:lnTo>
                    <a:pt x="497" y="214"/>
                  </a:lnTo>
                  <a:lnTo>
                    <a:pt x="509" y="302"/>
                  </a:lnTo>
                  <a:lnTo>
                    <a:pt x="485" y="428"/>
                  </a:lnTo>
                  <a:lnTo>
                    <a:pt x="425" y="529"/>
                  </a:lnTo>
                  <a:lnTo>
                    <a:pt x="376" y="605"/>
                  </a:lnTo>
                  <a:lnTo>
                    <a:pt x="13" y="970"/>
                  </a:lnTo>
                  <a:lnTo>
                    <a:pt x="0" y="983"/>
                  </a:lnTo>
                  <a:lnTo>
                    <a:pt x="0" y="1033"/>
                  </a:lnTo>
                  <a:lnTo>
                    <a:pt x="606" y="1033"/>
                  </a:lnTo>
                  <a:lnTo>
                    <a:pt x="655" y="7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4" name="Freeform 198"/>
            <p:cNvSpPr>
              <a:spLocks/>
            </p:cNvSpPr>
            <p:nvPr/>
          </p:nvSpPr>
          <p:spPr bwMode="auto">
            <a:xfrm>
              <a:off x="14388" y="4071"/>
              <a:ext cx="1297" cy="88"/>
            </a:xfrm>
            <a:custGeom>
              <a:avLst/>
              <a:gdLst/>
              <a:ahLst/>
              <a:cxnLst>
                <a:cxn ang="0">
                  <a:pos x="1224" y="88"/>
                </a:cxn>
                <a:cxn ang="0">
                  <a:pos x="1248" y="88"/>
                </a:cxn>
                <a:cxn ang="0">
                  <a:pos x="1260" y="75"/>
                </a:cxn>
                <a:cxn ang="0">
                  <a:pos x="1285" y="75"/>
                </a:cxn>
                <a:cxn ang="0">
                  <a:pos x="1297" y="63"/>
                </a:cxn>
                <a:cxn ang="0">
                  <a:pos x="1297" y="13"/>
                </a:cxn>
                <a:cxn ang="0">
                  <a:pos x="1285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63"/>
                </a:cxn>
                <a:cxn ang="0">
                  <a:pos x="12" y="75"/>
                </a:cxn>
                <a:cxn ang="0">
                  <a:pos x="24" y="75"/>
                </a:cxn>
                <a:cxn ang="0">
                  <a:pos x="49" y="88"/>
                </a:cxn>
                <a:cxn ang="0">
                  <a:pos x="61" y="88"/>
                </a:cxn>
                <a:cxn ang="0">
                  <a:pos x="1224" y="88"/>
                </a:cxn>
              </a:cxnLst>
              <a:rect l="0" t="0" r="r" b="b"/>
              <a:pathLst>
                <a:path w="1297" h="88">
                  <a:moveTo>
                    <a:pt x="1224" y="88"/>
                  </a:moveTo>
                  <a:lnTo>
                    <a:pt x="1248" y="88"/>
                  </a:lnTo>
                  <a:lnTo>
                    <a:pt x="1260" y="75"/>
                  </a:lnTo>
                  <a:lnTo>
                    <a:pt x="1285" y="75"/>
                  </a:lnTo>
                  <a:lnTo>
                    <a:pt x="1297" y="63"/>
                  </a:lnTo>
                  <a:lnTo>
                    <a:pt x="1297" y="13"/>
                  </a:lnTo>
                  <a:lnTo>
                    <a:pt x="1285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63"/>
                  </a:lnTo>
                  <a:lnTo>
                    <a:pt x="12" y="75"/>
                  </a:lnTo>
                  <a:lnTo>
                    <a:pt x="24" y="75"/>
                  </a:lnTo>
                  <a:lnTo>
                    <a:pt x="49" y="88"/>
                  </a:lnTo>
                  <a:lnTo>
                    <a:pt x="61" y="88"/>
                  </a:lnTo>
                  <a:lnTo>
                    <a:pt x="1224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5" name="Freeform 199"/>
            <p:cNvSpPr>
              <a:spLocks noEditPoints="1"/>
            </p:cNvSpPr>
            <p:nvPr/>
          </p:nvSpPr>
          <p:spPr bwMode="auto">
            <a:xfrm>
              <a:off x="16388" y="3164"/>
              <a:ext cx="945" cy="1499"/>
            </a:xfrm>
            <a:custGeom>
              <a:avLst/>
              <a:gdLst/>
              <a:ahLst/>
              <a:cxnLst>
                <a:cxn ang="0">
                  <a:pos x="0" y="1134"/>
                </a:cxn>
                <a:cxn ang="0">
                  <a:pos x="569" y="1134"/>
                </a:cxn>
                <a:cxn ang="0">
                  <a:pos x="569" y="1360"/>
                </a:cxn>
                <a:cxn ang="0">
                  <a:pos x="557" y="1386"/>
                </a:cxn>
                <a:cxn ang="0">
                  <a:pos x="557" y="1398"/>
                </a:cxn>
                <a:cxn ang="0">
                  <a:pos x="509" y="1423"/>
                </a:cxn>
                <a:cxn ang="0">
                  <a:pos x="460" y="1423"/>
                </a:cxn>
                <a:cxn ang="0">
                  <a:pos x="400" y="1436"/>
                </a:cxn>
                <a:cxn ang="0">
                  <a:pos x="363" y="1436"/>
                </a:cxn>
                <a:cxn ang="0">
                  <a:pos x="363" y="1499"/>
                </a:cxn>
                <a:cxn ang="0">
                  <a:pos x="497" y="1499"/>
                </a:cxn>
                <a:cxn ang="0">
                  <a:pos x="642" y="1486"/>
                </a:cxn>
                <a:cxn ang="0">
                  <a:pos x="787" y="1486"/>
                </a:cxn>
                <a:cxn ang="0">
                  <a:pos x="933" y="1499"/>
                </a:cxn>
                <a:cxn ang="0">
                  <a:pos x="933" y="1436"/>
                </a:cxn>
                <a:cxn ang="0">
                  <a:pos x="836" y="1436"/>
                </a:cxn>
                <a:cxn ang="0">
                  <a:pos x="787" y="1423"/>
                </a:cxn>
                <a:cxn ang="0">
                  <a:pos x="739" y="1398"/>
                </a:cxn>
                <a:cxn ang="0">
                  <a:pos x="739" y="1386"/>
                </a:cxn>
                <a:cxn ang="0">
                  <a:pos x="727" y="1360"/>
                </a:cxn>
                <a:cxn ang="0">
                  <a:pos x="727" y="1134"/>
                </a:cxn>
                <a:cxn ang="0">
                  <a:pos x="945" y="1134"/>
                </a:cxn>
                <a:cxn ang="0">
                  <a:pos x="945" y="1071"/>
                </a:cxn>
                <a:cxn ang="0">
                  <a:pos x="727" y="1071"/>
                </a:cxn>
                <a:cxn ang="0">
                  <a:pos x="727" y="12"/>
                </a:cxn>
                <a:cxn ang="0">
                  <a:pos x="715" y="0"/>
                </a:cxn>
                <a:cxn ang="0">
                  <a:pos x="678" y="0"/>
                </a:cxn>
                <a:cxn ang="0">
                  <a:pos x="654" y="25"/>
                </a:cxn>
                <a:cxn ang="0">
                  <a:pos x="0" y="1071"/>
                </a:cxn>
                <a:cxn ang="0">
                  <a:pos x="0" y="1134"/>
                </a:cxn>
                <a:cxn ang="0">
                  <a:pos x="581" y="1071"/>
                </a:cxn>
                <a:cxn ang="0">
                  <a:pos x="60" y="1071"/>
                </a:cxn>
                <a:cxn ang="0">
                  <a:pos x="581" y="239"/>
                </a:cxn>
                <a:cxn ang="0">
                  <a:pos x="581" y="1071"/>
                </a:cxn>
              </a:cxnLst>
              <a:rect l="0" t="0" r="r" b="b"/>
              <a:pathLst>
                <a:path w="945" h="1499">
                  <a:moveTo>
                    <a:pt x="0" y="1134"/>
                  </a:moveTo>
                  <a:lnTo>
                    <a:pt x="569" y="1134"/>
                  </a:lnTo>
                  <a:lnTo>
                    <a:pt x="569" y="1360"/>
                  </a:lnTo>
                  <a:lnTo>
                    <a:pt x="557" y="1386"/>
                  </a:lnTo>
                  <a:lnTo>
                    <a:pt x="557" y="1398"/>
                  </a:lnTo>
                  <a:lnTo>
                    <a:pt x="509" y="1423"/>
                  </a:lnTo>
                  <a:lnTo>
                    <a:pt x="460" y="1423"/>
                  </a:lnTo>
                  <a:lnTo>
                    <a:pt x="400" y="1436"/>
                  </a:lnTo>
                  <a:lnTo>
                    <a:pt x="363" y="1436"/>
                  </a:lnTo>
                  <a:lnTo>
                    <a:pt x="363" y="1499"/>
                  </a:lnTo>
                  <a:lnTo>
                    <a:pt x="497" y="1499"/>
                  </a:lnTo>
                  <a:lnTo>
                    <a:pt x="642" y="1486"/>
                  </a:lnTo>
                  <a:lnTo>
                    <a:pt x="787" y="1486"/>
                  </a:lnTo>
                  <a:lnTo>
                    <a:pt x="933" y="1499"/>
                  </a:lnTo>
                  <a:lnTo>
                    <a:pt x="933" y="1436"/>
                  </a:lnTo>
                  <a:lnTo>
                    <a:pt x="836" y="1436"/>
                  </a:lnTo>
                  <a:lnTo>
                    <a:pt x="787" y="1423"/>
                  </a:lnTo>
                  <a:lnTo>
                    <a:pt x="739" y="1398"/>
                  </a:lnTo>
                  <a:lnTo>
                    <a:pt x="739" y="1386"/>
                  </a:lnTo>
                  <a:lnTo>
                    <a:pt x="727" y="1360"/>
                  </a:lnTo>
                  <a:lnTo>
                    <a:pt x="727" y="1134"/>
                  </a:lnTo>
                  <a:lnTo>
                    <a:pt x="945" y="1134"/>
                  </a:lnTo>
                  <a:lnTo>
                    <a:pt x="945" y="1071"/>
                  </a:lnTo>
                  <a:lnTo>
                    <a:pt x="727" y="1071"/>
                  </a:lnTo>
                  <a:lnTo>
                    <a:pt x="727" y="12"/>
                  </a:lnTo>
                  <a:lnTo>
                    <a:pt x="715" y="0"/>
                  </a:lnTo>
                  <a:lnTo>
                    <a:pt x="678" y="0"/>
                  </a:lnTo>
                  <a:lnTo>
                    <a:pt x="654" y="25"/>
                  </a:lnTo>
                  <a:lnTo>
                    <a:pt x="0" y="1071"/>
                  </a:lnTo>
                  <a:lnTo>
                    <a:pt x="0" y="1134"/>
                  </a:lnTo>
                  <a:close/>
                  <a:moveTo>
                    <a:pt x="581" y="1071"/>
                  </a:moveTo>
                  <a:lnTo>
                    <a:pt x="60" y="1071"/>
                  </a:lnTo>
                  <a:lnTo>
                    <a:pt x="581" y="239"/>
                  </a:lnTo>
                  <a:lnTo>
                    <a:pt x="581" y="10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6" name="Freeform 200"/>
            <p:cNvSpPr>
              <a:spLocks/>
            </p:cNvSpPr>
            <p:nvPr/>
          </p:nvSpPr>
          <p:spPr bwMode="auto">
            <a:xfrm>
              <a:off x="17454" y="3680"/>
              <a:ext cx="1067" cy="1008"/>
            </a:xfrm>
            <a:custGeom>
              <a:avLst/>
              <a:gdLst/>
              <a:ahLst/>
              <a:cxnLst>
                <a:cxn ang="0">
                  <a:pos x="667" y="265"/>
                </a:cxn>
                <a:cxn ang="0">
                  <a:pos x="727" y="126"/>
                </a:cxn>
                <a:cxn ang="0">
                  <a:pos x="861" y="51"/>
                </a:cxn>
                <a:cxn ang="0">
                  <a:pos x="970" y="76"/>
                </a:cxn>
                <a:cxn ang="0">
                  <a:pos x="873" y="164"/>
                </a:cxn>
                <a:cxn ang="0">
                  <a:pos x="861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2" y="227"/>
                </a:cxn>
                <a:cxn ang="0">
                  <a:pos x="1042" y="76"/>
                </a:cxn>
                <a:cxn ang="0">
                  <a:pos x="921" y="13"/>
                </a:cxn>
                <a:cxn ang="0">
                  <a:pos x="776" y="26"/>
                </a:cxn>
                <a:cxn ang="0">
                  <a:pos x="667" y="126"/>
                </a:cxn>
                <a:cxn ang="0">
                  <a:pos x="594" y="89"/>
                </a:cxn>
                <a:cxn ang="0">
                  <a:pos x="461" y="13"/>
                </a:cxn>
                <a:cxn ang="0">
                  <a:pos x="291" y="38"/>
                </a:cxn>
                <a:cxn ang="0">
                  <a:pos x="121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1" y="353"/>
                </a:cxn>
                <a:cxn ang="0">
                  <a:pos x="182" y="202"/>
                </a:cxn>
                <a:cxn ang="0">
                  <a:pos x="339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4" y="844"/>
                </a:cxn>
                <a:cxn ang="0">
                  <a:pos x="206" y="958"/>
                </a:cxn>
                <a:cxn ang="0">
                  <a:pos x="146" y="945"/>
                </a:cxn>
                <a:cxn ang="0">
                  <a:pos x="133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1" y="731"/>
                </a:cxn>
                <a:cxn ang="0">
                  <a:pos x="24" y="781"/>
                </a:cxn>
                <a:cxn ang="0">
                  <a:pos x="24" y="920"/>
                </a:cxn>
                <a:cxn ang="0">
                  <a:pos x="133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4" y="1008"/>
                </a:cxn>
                <a:cxn ang="0">
                  <a:pos x="873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7" y="643"/>
                </a:cxn>
                <a:cxn ang="0">
                  <a:pos x="945" y="668"/>
                </a:cxn>
                <a:cxn ang="0">
                  <a:pos x="800" y="907"/>
                </a:cxn>
                <a:cxn ang="0">
                  <a:pos x="654" y="958"/>
                </a:cxn>
                <a:cxn ang="0">
                  <a:pos x="570" y="907"/>
                </a:cxn>
                <a:cxn ang="0">
                  <a:pos x="545" y="844"/>
                </a:cxn>
                <a:cxn ang="0">
                  <a:pos x="558" y="731"/>
                </a:cxn>
                <a:cxn ang="0">
                  <a:pos x="582" y="618"/>
                </a:cxn>
              </a:cxnLst>
              <a:rect l="0" t="0" r="r" b="b"/>
              <a:pathLst>
                <a:path w="1067" h="1008">
                  <a:moveTo>
                    <a:pt x="654" y="315"/>
                  </a:moveTo>
                  <a:lnTo>
                    <a:pt x="667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1" y="51"/>
                  </a:lnTo>
                  <a:lnTo>
                    <a:pt x="897" y="51"/>
                  </a:lnTo>
                  <a:lnTo>
                    <a:pt x="970" y="76"/>
                  </a:lnTo>
                  <a:lnTo>
                    <a:pt x="897" y="126"/>
                  </a:lnTo>
                  <a:lnTo>
                    <a:pt x="873" y="164"/>
                  </a:lnTo>
                  <a:lnTo>
                    <a:pt x="861" y="202"/>
                  </a:lnTo>
                  <a:lnTo>
                    <a:pt x="861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70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2" y="227"/>
                  </a:lnTo>
                  <a:lnTo>
                    <a:pt x="1067" y="152"/>
                  </a:lnTo>
                  <a:lnTo>
                    <a:pt x="1042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1" y="0"/>
                  </a:lnTo>
                  <a:lnTo>
                    <a:pt x="776" y="26"/>
                  </a:lnTo>
                  <a:lnTo>
                    <a:pt x="715" y="63"/>
                  </a:lnTo>
                  <a:lnTo>
                    <a:pt x="667" y="126"/>
                  </a:lnTo>
                  <a:lnTo>
                    <a:pt x="642" y="177"/>
                  </a:lnTo>
                  <a:lnTo>
                    <a:pt x="594" y="89"/>
                  </a:lnTo>
                  <a:lnTo>
                    <a:pt x="533" y="38"/>
                  </a:lnTo>
                  <a:lnTo>
                    <a:pt x="461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1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1" y="353"/>
                  </a:lnTo>
                  <a:lnTo>
                    <a:pt x="121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39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4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6" y="945"/>
                  </a:lnTo>
                  <a:lnTo>
                    <a:pt x="97" y="933"/>
                  </a:lnTo>
                  <a:lnTo>
                    <a:pt x="133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3" y="731"/>
                  </a:lnTo>
                  <a:lnTo>
                    <a:pt x="121" y="731"/>
                  </a:lnTo>
                  <a:lnTo>
                    <a:pt x="49" y="756"/>
                  </a:lnTo>
                  <a:lnTo>
                    <a:pt x="24" y="781"/>
                  </a:lnTo>
                  <a:lnTo>
                    <a:pt x="0" y="857"/>
                  </a:lnTo>
                  <a:lnTo>
                    <a:pt x="24" y="920"/>
                  </a:lnTo>
                  <a:lnTo>
                    <a:pt x="61" y="970"/>
                  </a:lnTo>
                  <a:lnTo>
                    <a:pt x="133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4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3" y="920"/>
                  </a:lnTo>
                  <a:lnTo>
                    <a:pt x="545" y="983"/>
                  </a:lnTo>
                  <a:lnTo>
                    <a:pt x="654" y="1008"/>
                  </a:lnTo>
                  <a:lnTo>
                    <a:pt x="776" y="983"/>
                  </a:lnTo>
                  <a:lnTo>
                    <a:pt x="873" y="907"/>
                  </a:lnTo>
                  <a:lnTo>
                    <a:pt x="945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7" y="643"/>
                  </a:lnTo>
                  <a:lnTo>
                    <a:pt x="945" y="655"/>
                  </a:lnTo>
                  <a:lnTo>
                    <a:pt x="945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4" y="958"/>
                  </a:lnTo>
                  <a:lnTo>
                    <a:pt x="618" y="958"/>
                  </a:lnTo>
                  <a:lnTo>
                    <a:pt x="570" y="907"/>
                  </a:lnTo>
                  <a:lnTo>
                    <a:pt x="558" y="882"/>
                  </a:lnTo>
                  <a:lnTo>
                    <a:pt x="545" y="844"/>
                  </a:lnTo>
                  <a:lnTo>
                    <a:pt x="545" y="769"/>
                  </a:lnTo>
                  <a:lnTo>
                    <a:pt x="558" y="731"/>
                  </a:lnTo>
                  <a:lnTo>
                    <a:pt x="558" y="681"/>
                  </a:lnTo>
                  <a:lnTo>
                    <a:pt x="582" y="618"/>
                  </a:lnTo>
                  <a:lnTo>
                    <a:pt x="654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7" name="Freeform 201"/>
            <p:cNvSpPr>
              <a:spLocks/>
            </p:cNvSpPr>
            <p:nvPr/>
          </p:nvSpPr>
          <p:spPr bwMode="auto">
            <a:xfrm>
              <a:off x="18702" y="2685"/>
              <a:ext cx="679" cy="1058"/>
            </a:xfrm>
            <a:custGeom>
              <a:avLst/>
              <a:gdLst/>
              <a:ahLst/>
              <a:cxnLst>
                <a:cxn ang="0">
                  <a:pos x="400" y="529"/>
                </a:cxn>
                <a:cxn ang="0">
                  <a:pos x="509" y="655"/>
                </a:cxn>
                <a:cxn ang="0">
                  <a:pos x="509" y="882"/>
                </a:cxn>
                <a:cxn ang="0">
                  <a:pos x="400" y="1008"/>
                </a:cxn>
                <a:cxn ang="0">
                  <a:pos x="255" y="1008"/>
                </a:cxn>
                <a:cxn ang="0">
                  <a:pos x="73" y="907"/>
                </a:cxn>
                <a:cxn ang="0">
                  <a:pos x="134" y="882"/>
                </a:cxn>
                <a:cxn ang="0">
                  <a:pos x="158" y="844"/>
                </a:cxn>
                <a:cxn ang="0">
                  <a:pos x="134" y="756"/>
                </a:cxn>
                <a:cxn ang="0">
                  <a:pos x="61" y="731"/>
                </a:cxn>
                <a:cxn ang="0">
                  <a:pos x="12" y="769"/>
                </a:cxn>
                <a:cxn ang="0">
                  <a:pos x="0" y="819"/>
                </a:cxn>
                <a:cxn ang="0">
                  <a:pos x="97" y="995"/>
                </a:cxn>
                <a:cxn ang="0">
                  <a:pos x="327" y="1058"/>
                </a:cxn>
                <a:cxn ang="0">
                  <a:pos x="582" y="970"/>
                </a:cxn>
                <a:cxn ang="0">
                  <a:pos x="679" y="769"/>
                </a:cxn>
                <a:cxn ang="0">
                  <a:pos x="618" y="592"/>
                </a:cxn>
                <a:cxn ang="0">
                  <a:pos x="424" y="491"/>
                </a:cxn>
                <a:cxn ang="0">
                  <a:pos x="594" y="365"/>
                </a:cxn>
                <a:cxn ang="0">
                  <a:pos x="630" y="214"/>
                </a:cxn>
                <a:cxn ang="0">
                  <a:pos x="546" y="63"/>
                </a:cxn>
                <a:cxn ang="0">
                  <a:pos x="340" y="0"/>
                </a:cxn>
                <a:cxn ang="0">
                  <a:pos x="121" y="63"/>
                </a:cxn>
                <a:cxn ang="0">
                  <a:pos x="37" y="214"/>
                </a:cxn>
                <a:cxn ang="0">
                  <a:pos x="61" y="277"/>
                </a:cxn>
                <a:cxn ang="0">
                  <a:pos x="158" y="290"/>
                </a:cxn>
                <a:cxn ang="0">
                  <a:pos x="194" y="239"/>
                </a:cxn>
                <a:cxn ang="0">
                  <a:pos x="146" y="139"/>
                </a:cxn>
                <a:cxn ang="0">
                  <a:pos x="182" y="88"/>
                </a:cxn>
                <a:cxn ang="0">
                  <a:pos x="364" y="50"/>
                </a:cxn>
                <a:cxn ang="0">
                  <a:pos x="424" y="76"/>
                </a:cxn>
                <a:cxn ang="0">
                  <a:pos x="485" y="164"/>
                </a:cxn>
                <a:cxn ang="0">
                  <a:pos x="461" y="365"/>
                </a:cxn>
                <a:cxn ang="0">
                  <a:pos x="400" y="428"/>
                </a:cxn>
                <a:cxn ang="0">
                  <a:pos x="340" y="466"/>
                </a:cxn>
                <a:cxn ang="0">
                  <a:pos x="218" y="479"/>
                </a:cxn>
                <a:cxn ang="0">
                  <a:pos x="206" y="504"/>
                </a:cxn>
                <a:cxn ang="0">
                  <a:pos x="243" y="517"/>
                </a:cxn>
              </a:cxnLst>
              <a:rect l="0" t="0" r="r" b="b"/>
              <a:pathLst>
                <a:path w="679" h="1058">
                  <a:moveTo>
                    <a:pt x="327" y="517"/>
                  </a:moveTo>
                  <a:lnTo>
                    <a:pt x="400" y="529"/>
                  </a:lnTo>
                  <a:lnTo>
                    <a:pt x="461" y="580"/>
                  </a:lnTo>
                  <a:lnTo>
                    <a:pt x="509" y="655"/>
                  </a:lnTo>
                  <a:lnTo>
                    <a:pt x="521" y="769"/>
                  </a:lnTo>
                  <a:lnTo>
                    <a:pt x="509" y="882"/>
                  </a:lnTo>
                  <a:lnTo>
                    <a:pt x="461" y="958"/>
                  </a:lnTo>
                  <a:lnTo>
                    <a:pt x="400" y="1008"/>
                  </a:lnTo>
                  <a:lnTo>
                    <a:pt x="327" y="1021"/>
                  </a:lnTo>
                  <a:lnTo>
                    <a:pt x="255" y="1008"/>
                  </a:lnTo>
                  <a:lnTo>
                    <a:pt x="158" y="970"/>
                  </a:lnTo>
                  <a:lnTo>
                    <a:pt x="73" y="907"/>
                  </a:lnTo>
                  <a:lnTo>
                    <a:pt x="109" y="895"/>
                  </a:lnTo>
                  <a:lnTo>
                    <a:pt x="134" y="882"/>
                  </a:lnTo>
                  <a:lnTo>
                    <a:pt x="146" y="857"/>
                  </a:lnTo>
                  <a:lnTo>
                    <a:pt x="158" y="844"/>
                  </a:lnTo>
                  <a:lnTo>
                    <a:pt x="158" y="781"/>
                  </a:lnTo>
                  <a:lnTo>
                    <a:pt x="134" y="756"/>
                  </a:lnTo>
                  <a:lnTo>
                    <a:pt x="85" y="731"/>
                  </a:lnTo>
                  <a:lnTo>
                    <a:pt x="61" y="731"/>
                  </a:lnTo>
                  <a:lnTo>
                    <a:pt x="37" y="743"/>
                  </a:lnTo>
                  <a:lnTo>
                    <a:pt x="12" y="769"/>
                  </a:lnTo>
                  <a:lnTo>
                    <a:pt x="0" y="794"/>
                  </a:lnTo>
                  <a:lnTo>
                    <a:pt x="0" y="819"/>
                  </a:lnTo>
                  <a:lnTo>
                    <a:pt x="25" y="920"/>
                  </a:lnTo>
                  <a:lnTo>
                    <a:pt x="97" y="995"/>
                  </a:lnTo>
                  <a:lnTo>
                    <a:pt x="206" y="1046"/>
                  </a:lnTo>
                  <a:lnTo>
                    <a:pt x="327" y="1058"/>
                  </a:lnTo>
                  <a:lnTo>
                    <a:pt x="473" y="1033"/>
                  </a:lnTo>
                  <a:lnTo>
                    <a:pt x="582" y="970"/>
                  </a:lnTo>
                  <a:lnTo>
                    <a:pt x="655" y="882"/>
                  </a:lnTo>
                  <a:lnTo>
                    <a:pt x="679" y="769"/>
                  </a:lnTo>
                  <a:lnTo>
                    <a:pt x="667" y="680"/>
                  </a:lnTo>
                  <a:lnTo>
                    <a:pt x="618" y="592"/>
                  </a:lnTo>
                  <a:lnTo>
                    <a:pt x="534" y="529"/>
                  </a:lnTo>
                  <a:lnTo>
                    <a:pt x="424" y="491"/>
                  </a:lnTo>
                  <a:lnTo>
                    <a:pt x="521" y="441"/>
                  </a:lnTo>
                  <a:lnTo>
                    <a:pt x="594" y="365"/>
                  </a:lnTo>
                  <a:lnTo>
                    <a:pt x="630" y="290"/>
                  </a:lnTo>
                  <a:lnTo>
                    <a:pt x="630" y="214"/>
                  </a:lnTo>
                  <a:lnTo>
                    <a:pt x="606" y="126"/>
                  </a:lnTo>
                  <a:lnTo>
                    <a:pt x="546" y="63"/>
                  </a:lnTo>
                  <a:lnTo>
                    <a:pt x="449" y="25"/>
                  </a:lnTo>
                  <a:lnTo>
                    <a:pt x="340" y="0"/>
                  </a:lnTo>
                  <a:lnTo>
                    <a:pt x="218" y="13"/>
                  </a:lnTo>
                  <a:lnTo>
                    <a:pt x="121" y="63"/>
                  </a:lnTo>
                  <a:lnTo>
                    <a:pt x="61" y="126"/>
                  </a:lnTo>
                  <a:lnTo>
                    <a:pt x="37" y="214"/>
                  </a:lnTo>
                  <a:lnTo>
                    <a:pt x="49" y="252"/>
                  </a:lnTo>
                  <a:lnTo>
                    <a:pt x="61" y="277"/>
                  </a:lnTo>
                  <a:lnTo>
                    <a:pt x="85" y="290"/>
                  </a:lnTo>
                  <a:lnTo>
                    <a:pt x="158" y="290"/>
                  </a:lnTo>
                  <a:lnTo>
                    <a:pt x="170" y="265"/>
                  </a:lnTo>
                  <a:lnTo>
                    <a:pt x="194" y="239"/>
                  </a:lnTo>
                  <a:lnTo>
                    <a:pt x="194" y="189"/>
                  </a:lnTo>
                  <a:lnTo>
                    <a:pt x="146" y="139"/>
                  </a:lnTo>
                  <a:lnTo>
                    <a:pt x="121" y="139"/>
                  </a:lnTo>
                  <a:lnTo>
                    <a:pt x="182" y="88"/>
                  </a:lnTo>
                  <a:lnTo>
                    <a:pt x="267" y="50"/>
                  </a:lnTo>
                  <a:lnTo>
                    <a:pt x="364" y="50"/>
                  </a:lnTo>
                  <a:lnTo>
                    <a:pt x="388" y="63"/>
                  </a:lnTo>
                  <a:lnTo>
                    <a:pt x="424" y="76"/>
                  </a:lnTo>
                  <a:lnTo>
                    <a:pt x="473" y="126"/>
                  </a:lnTo>
                  <a:lnTo>
                    <a:pt x="485" y="164"/>
                  </a:lnTo>
                  <a:lnTo>
                    <a:pt x="497" y="214"/>
                  </a:lnTo>
                  <a:lnTo>
                    <a:pt x="461" y="365"/>
                  </a:lnTo>
                  <a:lnTo>
                    <a:pt x="437" y="403"/>
                  </a:lnTo>
                  <a:lnTo>
                    <a:pt x="400" y="428"/>
                  </a:lnTo>
                  <a:lnTo>
                    <a:pt x="376" y="454"/>
                  </a:lnTo>
                  <a:lnTo>
                    <a:pt x="340" y="466"/>
                  </a:lnTo>
                  <a:lnTo>
                    <a:pt x="218" y="466"/>
                  </a:lnTo>
                  <a:lnTo>
                    <a:pt x="218" y="479"/>
                  </a:lnTo>
                  <a:lnTo>
                    <a:pt x="206" y="479"/>
                  </a:lnTo>
                  <a:lnTo>
                    <a:pt x="206" y="504"/>
                  </a:lnTo>
                  <a:lnTo>
                    <a:pt x="218" y="517"/>
                  </a:lnTo>
                  <a:lnTo>
                    <a:pt x="243" y="517"/>
                  </a:lnTo>
                  <a:lnTo>
                    <a:pt x="327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8" name="Freeform 202"/>
            <p:cNvSpPr>
              <a:spLocks/>
            </p:cNvSpPr>
            <p:nvPr/>
          </p:nvSpPr>
          <p:spPr bwMode="auto">
            <a:xfrm>
              <a:off x="19720" y="3000"/>
              <a:ext cx="497" cy="2217"/>
            </a:xfrm>
            <a:custGeom>
              <a:avLst/>
              <a:gdLst/>
              <a:ahLst/>
              <a:cxnLst>
                <a:cxn ang="0">
                  <a:pos x="497" y="1109"/>
                </a:cxn>
                <a:cxn ang="0">
                  <a:pos x="485" y="907"/>
                </a:cxn>
                <a:cxn ang="0">
                  <a:pos x="449" y="668"/>
                </a:cxn>
                <a:cxn ang="0">
                  <a:pos x="352" y="416"/>
                </a:cxn>
                <a:cxn ang="0">
                  <a:pos x="267" y="265"/>
                </a:cxn>
                <a:cxn ang="0">
                  <a:pos x="182" y="151"/>
                </a:cxn>
                <a:cxn ang="0">
                  <a:pos x="109" y="76"/>
                </a:cxn>
                <a:cxn ang="0">
                  <a:pos x="49" y="25"/>
                </a:cxn>
                <a:cxn ang="0">
                  <a:pos x="24" y="0"/>
                </a:cxn>
                <a:cxn ang="0">
                  <a:pos x="0" y="25"/>
                </a:cxn>
                <a:cxn ang="0">
                  <a:pos x="0" y="38"/>
                </a:cxn>
                <a:cxn ang="0">
                  <a:pos x="12" y="38"/>
                </a:cxn>
                <a:cxn ang="0">
                  <a:pos x="24" y="50"/>
                </a:cxn>
                <a:cxn ang="0">
                  <a:pos x="37" y="76"/>
                </a:cxn>
                <a:cxn ang="0">
                  <a:pos x="182" y="265"/>
                </a:cxn>
                <a:cxn ang="0">
                  <a:pos x="279" y="504"/>
                </a:cxn>
                <a:cxn ang="0">
                  <a:pos x="352" y="781"/>
                </a:cxn>
                <a:cxn ang="0">
                  <a:pos x="376" y="1109"/>
                </a:cxn>
                <a:cxn ang="0">
                  <a:pos x="364" y="1335"/>
                </a:cxn>
                <a:cxn ang="0">
                  <a:pos x="327" y="1562"/>
                </a:cxn>
                <a:cxn ang="0">
                  <a:pos x="267" y="1776"/>
                </a:cxn>
                <a:cxn ang="0">
                  <a:pos x="170" y="1978"/>
                </a:cxn>
                <a:cxn ang="0">
                  <a:pos x="24" y="2154"/>
                </a:cxn>
                <a:cxn ang="0">
                  <a:pos x="0" y="2180"/>
                </a:cxn>
                <a:cxn ang="0">
                  <a:pos x="0" y="2192"/>
                </a:cxn>
                <a:cxn ang="0">
                  <a:pos x="24" y="2217"/>
                </a:cxn>
                <a:cxn ang="0">
                  <a:pos x="49" y="2205"/>
                </a:cxn>
                <a:cxn ang="0">
                  <a:pos x="194" y="2054"/>
                </a:cxn>
                <a:cxn ang="0">
                  <a:pos x="279" y="1940"/>
                </a:cxn>
                <a:cxn ang="0">
                  <a:pos x="364" y="1789"/>
                </a:cxn>
                <a:cxn ang="0">
                  <a:pos x="449" y="1550"/>
                </a:cxn>
                <a:cxn ang="0">
                  <a:pos x="485" y="1310"/>
                </a:cxn>
                <a:cxn ang="0">
                  <a:pos x="497" y="1109"/>
                </a:cxn>
              </a:cxnLst>
              <a:rect l="0" t="0" r="r" b="b"/>
              <a:pathLst>
                <a:path w="497" h="2217">
                  <a:moveTo>
                    <a:pt x="497" y="1109"/>
                  </a:moveTo>
                  <a:lnTo>
                    <a:pt x="485" y="907"/>
                  </a:lnTo>
                  <a:lnTo>
                    <a:pt x="449" y="668"/>
                  </a:lnTo>
                  <a:lnTo>
                    <a:pt x="352" y="416"/>
                  </a:lnTo>
                  <a:lnTo>
                    <a:pt x="267" y="265"/>
                  </a:lnTo>
                  <a:lnTo>
                    <a:pt x="182" y="151"/>
                  </a:lnTo>
                  <a:lnTo>
                    <a:pt x="109" y="76"/>
                  </a:lnTo>
                  <a:lnTo>
                    <a:pt x="49" y="25"/>
                  </a:lnTo>
                  <a:lnTo>
                    <a:pt x="24" y="0"/>
                  </a:lnTo>
                  <a:lnTo>
                    <a:pt x="0" y="25"/>
                  </a:lnTo>
                  <a:lnTo>
                    <a:pt x="0" y="38"/>
                  </a:lnTo>
                  <a:lnTo>
                    <a:pt x="12" y="38"/>
                  </a:lnTo>
                  <a:lnTo>
                    <a:pt x="24" y="50"/>
                  </a:lnTo>
                  <a:lnTo>
                    <a:pt x="37" y="76"/>
                  </a:lnTo>
                  <a:lnTo>
                    <a:pt x="182" y="265"/>
                  </a:lnTo>
                  <a:lnTo>
                    <a:pt x="279" y="504"/>
                  </a:lnTo>
                  <a:lnTo>
                    <a:pt x="352" y="781"/>
                  </a:lnTo>
                  <a:lnTo>
                    <a:pt x="376" y="1109"/>
                  </a:lnTo>
                  <a:lnTo>
                    <a:pt x="364" y="1335"/>
                  </a:lnTo>
                  <a:lnTo>
                    <a:pt x="327" y="1562"/>
                  </a:lnTo>
                  <a:lnTo>
                    <a:pt x="267" y="1776"/>
                  </a:lnTo>
                  <a:lnTo>
                    <a:pt x="170" y="1978"/>
                  </a:lnTo>
                  <a:lnTo>
                    <a:pt x="24" y="2154"/>
                  </a:lnTo>
                  <a:lnTo>
                    <a:pt x="0" y="2180"/>
                  </a:lnTo>
                  <a:lnTo>
                    <a:pt x="0" y="2192"/>
                  </a:lnTo>
                  <a:lnTo>
                    <a:pt x="24" y="2217"/>
                  </a:lnTo>
                  <a:lnTo>
                    <a:pt x="49" y="2205"/>
                  </a:lnTo>
                  <a:lnTo>
                    <a:pt x="194" y="2054"/>
                  </a:lnTo>
                  <a:lnTo>
                    <a:pt x="279" y="1940"/>
                  </a:lnTo>
                  <a:lnTo>
                    <a:pt x="364" y="1789"/>
                  </a:lnTo>
                  <a:lnTo>
                    <a:pt x="449" y="1550"/>
                  </a:lnTo>
                  <a:lnTo>
                    <a:pt x="485" y="1310"/>
                  </a:lnTo>
                  <a:lnTo>
                    <a:pt x="497" y="1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9" name="Freeform 203"/>
            <p:cNvSpPr>
              <a:spLocks noEditPoints="1"/>
            </p:cNvSpPr>
            <p:nvPr/>
          </p:nvSpPr>
          <p:spPr bwMode="auto">
            <a:xfrm>
              <a:off x="20496" y="3076"/>
              <a:ext cx="1466" cy="1587"/>
            </a:xfrm>
            <a:custGeom>
              <a:avLst/>
              <a:gdLst/>
              <a:ahLst/>
              <a:cxnLst>
                <a:cxn ang="0">
                  <a:pos x="218" y="1448"/>
                </a:cxn>
                <a:cxn ang="0">
                  <a:pos x="48" y="1524"/>
                </a:cxn>
                <a:cxn ang="0">
                  <a:pos x="0" y="1537"/>
                </a:cxn>
                <a:cxn ang="0">
                  <a:pos x="12" y="1587"/>
                </a:cxn>
                <a:cxn ang="0">
                  <a:pos x="218" y="1574"/>
                </a:cxn>
                <a:cxn ang="0">
                  <a:pos x="448" y="1587"/>
                </a:cxn>
                <a:cxn ang="0">
                  <a:pos x="460" y="1537"/>
                </a:cxn>
                <a:cxn ang="0">
                  <a:pos x="436" y="1524"/>
                </a:cxn>
                <a:cxn ang="0">
                  <a:pos x="375" y="1511"/>
                </a:cxn>
                <a:cxn ang="0">
                  <a:pos x="327" y="1436"/>
                </a:cxn>
                <a:cxn ang="0">
                  <a:pos x="363" y="1360"/>
                </a:cxn>
                <a:cxn ang="0">
                  <a:pos x="388" y="1322"/>
                </a:cxn>
                <a:cxn ang="0">
                  <a:pos x="448" y="1196"/>
                </a:cxn>
                <a:cxn ang="0">
                  <a:pos x="1054" y="1070"/>
                </a:cxn>
                <a:cxn ang="0">
                  <a:pos x="1066" y="1222"/>
                </a:cxn>
                <a:cxn ang="0">
                  <a:pos x="1090" y="1398"/>
                </a:cxn>
                <a:cxn ang="0">
                  <a:pos x="1018" y="1511"/>
                </a:cxn>
                <a:cxn ang="0">
                  <a:pos x="957" y="1524"/>
                </a:cxn>
                <a:cxn ang="0">
                  <a:pos x="897" y="1537"/>
                </a:cxn>
                <a:cxn ang="0">
                  <a:pos x="897" y="1574"/>
                </a:cxn>
                <a:cxn ang="0">
                  <a:pos x="921" y="1587"/>
                </a:cxn>
                <a:cxn ang="0">
                  <a:pos x="1260" y="1574"/>
                </a:cxn>
                <a:cxn ang="0">
                  <a:pos x="1442" y="1587"/>
                </a:cxn>
                <a:cxn ang="0">
                  <a:pos x="1466" y="1537"/>
                </a:cxn>
                <a:cxn ang="0">
                  <a:pos x="1357" y="1524"/>
                </a:cxn>
                <a:cxn ang="0">
                  <a:pos x="1296" y="1499"/>
                </a:cxn>
                <a:cxn ang="0">
                  <a:pos x="1284" y="1461"/>
                </a:cxn>
                <a:cxn ang="0">
                  <a:pos x="1151" y="50"/>
                </a:cxn>
                <a:cxn ang="0">
                  <a:pos x="1139" y="12"/>
                </a:cxn>
                <a:cxn ang="0">
                  <a:pos x="1078" y="0"/>
                </a:cxn>
                <a:cxn ang="0">
                  <a:pos x="1054" y="37"/>
                </a:cxn>
                <a:cxn ang="0">
                  <a:pos x="569" y="1008"/>
                </a:cxn>
                <a:cxn ang="0">
                  <a:pos x="1054" y="1008"/>
                </a:cxn>
              </a:cxnLst>
              <a:rect l="0" t="0" r="r" b="b"/>
              <a:pathLst>
                <a:path w="1466" h="1587">
                  <a:moveTo>
                    <a:pt x="303" y="1335"/>
                  </a:moveTo>
                  <a:lnTo>
                    <a:pt x="218" y="1448"/>
                  </a:lnTo>
                  <a:lnTo>
                    <a:pt x="133" y="1499"/>
                  </a:lnTo>
                  <a:lnTo>
                    <a:pt x="48" y="1524"/>
                  </a:lnTo>
                  <a:lnTo>
                    <a:pt x="12" y="1524"/>
                  </a:lnTo>
                  <a:lnTo>
                    <a:pt x="0" y="1537"/>
                  </a:lnTo>
                  <a:lnTo>
                    <a:pt x="0" y="1574"/>
                  </a:lnTo>
                  <a:lnTo>
                    <a:pt x="12" y="1587"/>
                  </a:lnTo>
                  <a:lnTo>
                    <a:pt x="121" y="1587"/>
                  </a:lnTo>
                  <a:lnTo>
                    <a:pt x="218" y="1574"/>
                  </a:lnTo>
                  <a:lnTo>
                    <a:pt x="424" y="1587"/>
                  </a:lnTo>
                  <a:lnTo>
                    <a:pt x="448" y="1587"/>
                  </a:lnTo>
                  <a:lnTo>
                    <a:pt x="460" y="1574"/>
                  </a:lnTo>
                  <a:lnTo>
                    <a:pt x="460" y="1537"/>
                  </a:lnTo>
                  <a:lnTo>
                    <a:pt x="448" y="1524"/>
                  </a:lnTo>
                  <a:lnTo>
                    <a:pt x="436" y="1524"/>
                  </a:lnTo>
                  <a:lnTo>
                    <a:pt x="400" y="1511"/>
                  </a:lnTo>
                  <a:lnTo>
                    <a:pt x="375" y="1511"/>
                  </a:lnTo>
                  <a:lnTo>
                    <a:pt x="339" y="1474"/>
                  </a:lnTo>
                  <a:lnTo>
                    <a:pt x="327" y="1436"/>
                  </a:lnTo>
                  <a:lnTo>
                    <a:pt x="339" y="1398"/>
                  </a:lnTo>
                  <a:lnTo>
                    <a:pt x="363" y="1360"/>
                  </a:lnTo>
                  <a:lnTo>
                    <a:pt x="375" y="1348"/>
                  </a:lnTo>
                  <a:lnTo>
                    <a:pt x="388" y="1322"/>
                  </a:lnTo>
                  <a:lnTo>
                    <a:pt x="412" y="1285"/>
                  </a:lnTo>
                  <a:lnTo>
                    <a:pt x="448" y="1196"/>
                  </a:lnTo>
                  <a:lnTo>
                    <a:pt x="521" y="1070"/>
                  </a:lnTo>
                  <a:lnTo>
                    <a:pt x="1054" y="1070"/>
                  </a:lnTo>
                  <a:lnTo>
                    <a:pt x="1066" y="1121"/>
                  </a:lnTo>
                  <a:lnTo>
                    <a:pt x="1066" y="1222"/>
                  </a:lnTo>
                  <a:lnTo>
                    <a:pt x="1078" y="1322"/>
                  </a:lnTo>
                  <a:lnTo>
                    <a:pt x="1090" y="1398"/>
                  </a:lnTo>
                  <a:lnTo>
                    <a:pt x="1090" y="1474"/>
                  </a:lnTo>
                  <a:lnTo>
                    <a:pt x="1018" y="1511"/>
                  </a:lnTo>
                  <a:lnTo>
                    <a:pt x="994" y="1511"/>
                  </a:lnTo>
                  <a:lnTo>
                    <a:pt x="957" y="1524"/>
                  </a:lnTo>
                  <a:lnTo>
                    <a:pt x="909" y="1524"/>
                  </a:lnTo>
                  <a:lnTo>
                    <a:pt x="897" y="1537"/>
                  </a:lnTo>
                  <a:lnTo>
                    <a:pt x="884" y="1562"/>
                  </a:lnTo>
                  <a:lnTo>
                    <a:pt x="897" y="1574"/>
                  </a:lnTo>
                  <a:lnTo>
                    <a:pt x="897" y="1587"/>
                  </a:lnTo>
                  <a:lnTo>
                    <a:pt x="921" y="1587"/>
                  </a:lnTo>
                  <a:lnTo>
                    <a:pt x="1187" y="1574"/>
                  </a:lnTo>
                  <a:lnTo>
                    <a:pt x="1260" y="1574"/>
                  </a:lnTo>
                  <a:lnTo>
                    <a:pt x="1345" y="1587"/>
                  </a:lnTo>
                  <a:lnTo>
                    <a:pt x="1442" y="1587"/>
                  </a:lnTo>
                  <a:lnTo>
                    <a:pt x="1466" y="1562"/>
                  </a:lnTo>
                  <a:lnTo>
                    <a:pt x="1466" y="1537"/>
                  </a:lnTo>
                  <a:lnTo>
                    <a:pt x="1454" y="1524"/>
                  </a:lnTo>
                  <a:lnTo>
                    <a:pt x="1357" y="1524"/>
                  </a:lnTo>
                  <a:lnTo>
                    <a:pt x="1321" y="1511"/>
                  </a:lnTo>
                  <a:lnTo>
                    <a:pt x="1296" y="1499"/>
                  </a:lnTo>
                  <a:lnTo>
                    <a:pt x="1284" y="1486"/>
                  </a:lnTo>
                  <a:lnTo>
                    <a:pt x="1284" y="1461"/>
                  </a:lnTo>
                  <a:lnTo>
                    <a:pt x="1272" y="1436"/>
                  </a:lnTo>
                  <a:lnTo>
                    <a:pt x="1151" y="50"/>
                  </a:lnTo>
                  <a:lnTo>
                    <a:pt x="1139" y="25"/>
                  </a:lnTo>
                  <a:lnTo>
                    <a:pt x="1139" y="12"/>
                  </a:lnTo>
                  <a:lnTo>
                    <a:pt x="1127" y="0"/>
                  </a:lnTo>
                  <a:lnTo>
                    <a:pt x="1078" y="0"/>
                  </a:lnTo>
                  <a:lnTo>
                    <a:pt x="1066" y="25"/>
                  </a:lnTo>
                  <a:lnTo>
                    <a:pt x="1054" y="37"/>
                  </a:lnTo>
                  <a:lnTo>
                    <a:pt x="303" y="1335"/>
                  </a:lnTo>
                  <a:close/>
                  <a:moveTo>
                    <a:pt x="569" y="1008"/>
                  </a:moveTo>
                  <a:lnTo>
                    <a:pt x="981" y="277"/>
                  </a:lnTo>
                  <a:lnTo>
                    <a:pt x="1054" y="1008"/>
                  </a:lnTo>
                  <a:lnTo>
                    <a:pt x="569" y="10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0" name="Freeform 204"/>
            <p:cNvSpPr>
              <a:spLocks/>
            </p:cNvSpPr>
            <p:nvPr/>
          </p:nvSpPr>
          <p:spPr bwMode="auto">
            <a:xfrm>
              <a:off x="22229" y="3000"/>
              <a:ext cx="497" cy="2217"/>
            </a:xfrm>
            <a:custGeom>
              <a:avLst/>
              <a:gdLst/>
              <a:ahLst/>
              <a:cxnLst>
                <a:cxn ang="0">
                  <a:pos x="497" y="2192"/>
                </a:cxn>
                <a:cxn ang="0">
                  <a:pos x="497" y="2180"/>
                </a:cxn>
                <a:cxn ang="0">
                  <a:pos x="460" y="2142"/>
                </a:cxn>
                <a:cxn ang="0">
                  <a:pos x="327" y="1965"/>
                </a:cxn>
                <a:cxn ang="0">
                  <a:pos x="230" y="1751"/>
                </a:cxn>
                <a:cxn ang="0">
                  <a:pos x="169" y="1537"/>
                </a:cxn>
                <a:cxn ang="0">
                  <a:pos x="133" y="1323"/>
                </a:cxn>
                <a:cxn ang="0">
                  <a:pos x="133" y="1109"/>
                </a:cxn>
                <a:cxn ang="0">
                  <a:pos x="145" y="882"/>
                </a:cxn>
                <a:cxn ang="0">
                  <a:pos x="169" y="655"/>
                </a:cxn>
                <a:cxn ang="0">
                  <a:pos x="242" y="441"/>
                </a:cxn>
                <a:cxn ang="0">
                  <a:pos x="339" y="239"/>
                </a:cxn>
                <a:cxn ang="0">
                  <a:pos x="472" y="63"/>
                </a:cxn>
                <a:cxn ang="0">
                  <a:pos x="497" y="38"/>
                </a:cxn>
                <a:cxn ang="0">
                  <a:pos x="497" y="13"/>
                </a:cxn>
                <a:cxn ang="0">
                  <a:pos x="484" y="0"/>
                </a:cxn>
                <a:cxn ang="0">
                  <a:pos x="472" y="0"/>
                </a:cxn>
                <a:cxn ang="0">
                  <a:pos x="448" y="13"/>
                </a:cxn>
                <a:cxn ang="0">
                  <a:pos x="303" y="164"/>
                </a:cxn>
                <a:cxn ang="0">
                  <a:pos x="218" y="277"/>
                </a:cxn>
                <a:cxn ang="0">
                  <a:pos x="133" y="428"/>
                </a:cxn>
                <a:cxn ang="0">
                  <a:pos x="48" y="680"/>
                </a:cxn>
                <a:cxn ang="0">
                  <a:pos x="12" y="907"/>
                </a:cxn>
                <a:cxn ang="0">
                  <a:pos x="0" y="1109"/>
                </a:cxn>
                <a:cxn ang="0">
                  <a:pos x="12" y="1310"/>
                </a:cxn>
                <a:cxn ang="0">
                  <a:pos x="60" y="1550"/>
                </a:cxn>
                <a:cxn ang="0">
                  <a:pos x="145" y="1802"/>
                </a:cxn>
                <a:cxn ang="0">
                  <a:pos x="230" y="1953"/>
                </a:cxn>
                <a:cxn ang="0">
                  <a:pos x="315" y="2066"/>
                </a:cxn>
                <a:cxn ang="0">
                  <a:pos x="388" y="2154"/>
                </a:cxn>
                <a:cxn ang="0">
                  <a:pos x="448" y="2205"/>
                </a:cxn>
                <a:cxn ang="0">
                  <a:pos x="472" y="2217"/>
                </a:cxn>
                <a:cxn ang="0">
                  <a:pos x="484" y="2217"/>
                </a:cxn>
                <a:cxn ang="0">
                  <a:pos x="497" y="2205"/>
                </a:cxn>
                <a:cxn ang="0">
                  <a:pos x="497" y="2192"/>
                </a:cxn>
              </a:cxnLst>
              <a:rect l="0" t="0" r="r" b="b"/>
              <a:pathLst>
                <a:path w="497" h="2217">
                  <a:moveTo>
                    <a:pt x="497" y="2192"/>
                  </a:moveTo>
                  <a:lnTo>
                    <a:pt x="497" y="2180"/>
                  </a:lnTo>
                  <a:lnTo>
                    <a:pt x="460" y="2142"/>
                  </a:lnTo>
                  <a:lnTo>
                    <a:pt x="327" y="1965"/>
                  </a:lnTo>
                  <a:lnTo>
                    <a:pt x="230" y="1751"/>
                  </a:lnTo>
                  <a:lnTo>
                    <a:pt x="169" y="1537"/>
                  </a:lnTo>
                  <a:lnTo>
                    <a:pt x="133" y="1323"/>
                  </a:lnTo>
                  <a:lnTo>
                    <a:pt x="133" y="1109"/>
                  </a:lnTo>
                  <a:lnTo>
                    <a:pt x="145" y="882"/>
                  </a:lnTo>
                  <a:lnTo>
                    <a:pt x="169" y="655"/>
                  </a:lnTo>
                  <a:lnTo>
                    <a:pt x="242" y="441"/>
                  </a:lnTo>
                  <a:lnTo>
                    <a:pt x="339" y="239"/>
                  </a:lnTo>
                  <a:lnTo>
                    <a:pt x="472" y="63"/>
                  </a:lnTo>
                  <a:lnTo>
                    <a:pt x="497" y="38"/>
                  </a:lnTo>
                  <a:lnTo>
                    <a:pt x="497" y="13"/>
                  </a:lnTo>
                  <a:lnTo>
                    <a:pt x="484" y="0"/>
                  </a:lnTo>
                  <a:lnTo>
                    <a:pt x="472" y="0"/>
                  </a:lnTo>
                  <a:lnTo>
                    <a:pt x="448" y="13"/>
                  </a:lnTo>
                  <a:lnTo>
                    <a:pt x="303" y="164"/>
                  </a:lnTo>
                  <a:lnTo>
                    <a:pt x="218" y="277"/>
                  </a:lnTo>
                  <a:lnTo>
                    <a:pt x="133" y="428"/>
                  </a:lnTo>
                  <a:lnTo>
                    <a:pt x="48" y="680"/>
                  </a:lnTo>
                  <a:lnTo>
                    <a:pt x="12" y="907"/>
                  </a:lnTo>
                  <a:lnTo>
                    <a:pt x="0" y="1109"/>
                  </a:lnTo>
                  <a:lnTo>
                    <a:pt x="12" y="1310"/>
                  </a:lnTo>
                  <a:lnTo>
                    <a:pt x="60" y="1550"/>
                  </a:lnTo>
                  <a:lnTo>
                    <a:pt x="145" y="1802"/>
                  </a:lnTo>
                  <a:lnTo>
                    <a:pt x="230" y="1953"/>
                  </a:lnTo>
                  <a:lnTo>
                    <a:pt x="315" y="2066"/>
                  </a:lnTo>
                  <a:lnTo>
                    <a:pt x="388" y="2154"/>
                  </a:lnTo>
                  <a:lnTo>
                    <a:pt x="448" y="2205"/>
                  </a:lnTo>
                  <a:lnTo>
                    <a:pt x="472" y="2217"/>
                  </a:lnTo>
                  <a:lnTo>
                    <a:pt x="484" y="2217"/>
                  </a:lnTo>
                  <a:lnTo>
                    <a:pt x="497" y="2205"/>
                  </a:lnTo>
                  <a:lnTo>
                    <a:pt x="497" y="21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1" name="Freeform 205"/>
            <p:cNvSpPr>
              <a:spLocks/>
            </p:cNvSpPr>
            <p:nvPr/>
          </p:nvSpPr>
          <p:spPr bwMode="auto">
            <a:xfrm>
              <a:off x="22907" y="3680"/>
              <a:ext cx="1067" cy="1008"/>
            </a:xfrm>
            <a:custGeom>
              <a:avLst/>
              <a:gdLst/>
              <a:ahLst/>
              <a:cxnLst>
                <a:cxn ang="0">
                  <a:pos x="667" y="265"/>
                </a:cxn>
                <a:cxn ang="0">
                  <a:pos x="727" y="126"/>
                </a:cxn>
                <a:cxn ang="0">
                  <a:pos x="861" y="51"/>
                </a:cxn>
                <a:cxn ang="0">
                  <a:pos x="970" y="76"/>
                </a:cxn>
                <a:cxn ang="0">
                  <a:pos x="873" y="164"/>
                </a:cxn>
                <a:cxn ang="0">
                  <a:pos x="861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3" y="227"/>
                </a:cxn>
                <a:cxn ang="0">
                  <a:pos x="1043" y="76"/>
                </a:cxn>
                <a:cxn ang="0">
                  <a:pos x="921" y="13"/>
                </a:cxn>
                <a:cxn ang="0">
                  <a:pos x="776" y="26"/>
                </a:cxn>
                <a:cxn ang="0">
                  <a:pos x="667" y="126"/>
                </a:cxn>
                <a:cxn ang="0">
                  <a:pos x="594" y="89"/>
                </a:cxn>
                <a:cxn ang="0">
                  <a:pos x="461" y="13"/>
                </a:cxn>
                <a:cxn ang="0">
                  <a:pos x="291" y="38"/>
                </a:cxn>
                <a:cxn ang="0">
                  <a:pos x="122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2" y="353"/>
                </a:cxn>
                <a:cxn ang="0">
                  <a:pos x="182" y="202"/>
                </a:cxn>
                <a:cxn ang="0">
                  <a:pos x="340" y="63"/>
                </a:cxn>
                <a:cxn ang="0">
                  <a:pos x="425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4" y="844"/>
                </a:cxn>
                <a:cxn ang="0">
                  <a:pos x="206" y="958"/>
                </a:cxn>
                <a:cxn ang="0">
                  <a:pos x="146" y="945"/>
                </a:cxn>
                <a:cxn ang="0">
                  <a:pos x="134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2" y="731"/>
                </a:cxn>
                <a:cxn ang="0">
                  <a:pos x="25" y="781"/>
                </a:cxn>
                <a:cxn ang="0">
                  <a:pos x="25" y="920"/>
                </a:cxn>
                <a:cxn ang="0">
                  <a:pos x="134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5" y="1008"/>
                </a:cxn>
                <a:cxn ang="0">
                  <a:pos x="873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8" y="643"/>
                </a:cxn>
                <a:cxn ang="0">
                  <a:pos x="946" y="668"/>
                </a:cxn>
                <a:cxn ang="0">
                  <a:pos x="800" y="907"/>
                </a:cxn>
                <a:cxn ang="0">
                  <a:pos x="655" y="958"/>
                </a:cxn>
                <a:cxn ang="0">
                  <a:pos x="570" y="907"/>
                </a:cxn>
                <a:cxn ang="0">
                  <a:pos x="546" y="844"/>
                </a:cxn>
                <a:cxn ang="0">
                  <a:pos x="558" y="731"/>
                </a:cxn>
                <a:cxn ang="0">
                  <a:pos x="582" y="618"/>
                </a:cxn>
              </a:cxnLst>
              <a:rect l="0" t="0" r="r" b="b"/>
              <a:pathLst>
                <a:path w="1067" h="1008">
                  <a:moveTo>
                    <a:pt x="655" y="315"/>
                  </a:moveTo>
                  <a:lnTo>
                    <a:pt x="667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1" y="51"/>
                  </a:lnTo>
                  <a:lnTo>
                    <a:pt x="897" y="51"/>
                  </a:lnTo>
                  <a:lnTo>
                    <a:pt x="970" y="76"/>
                  </a:lnTo>
                  <a:lnTo>
                    <a:pt x="897" y="126"/>
                  </a:lnTo>
                  <a:lnTo>
                    <a:pt x="873" y="164"/>
                  </a:lnTo>
                  <a:lnTo>
                    <a:pt x="861" y="202"/>
                  </a:lnTo>
                  <a:lnTo>
                    <a:pt x="861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70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3" y="227"/>
                  </a:lnTo>
                  <a:lnTo>
                    <a:pt x="1067" y="152"/>
                  </a:lnTo>
                  <a:lnTo>
                    <a:pt x="1043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1" y="0"/>
                  </a:lnTo>
                  <a:lnTo>
                    <a:pt x="776" y="26"/>
                  </a:lnTo>
                  <a:lnTo>
                    <a:pt x="715" y="63"/>
                  </a:lnTo>
                  <a:lnTo>
                    <a:pt x="667" y="126"/>
                  </a:lnTo>
                  <a:lnTo>
                    <a:pt x="643" y="177"/>
                  </a:lnTo>
                  <a:lnTo>
                    <a:pt x="594" y="89"/>
                  </a:lnTo>
                  <a:lnTo>
                    <a:pt x="534" y="38"/>
                  </a:lnTo>
                  <a:lnTo>
                    <a:pt x="461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2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2" y="353"/>
                  </a:lnTo>
                  <a:lnTo>
                    <a:pt x="122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40" y="63"/>
                  </a:lnTo>
                  <a:lnTo>
                    <a:pt x="412" y="51"/>
                  </a:lnTo>
                  <a:lnTo>
                    <a:pt x="425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4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6" y="945"/>
                  </a:lnTo>
                  <a:lnTo>
                    <a:pt x="97" y="933"/>
                  </a:lnTo>
                  <a:lnTo>
                    <a:pt x="134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4" y="731"/>
                  </a:lnTo>
                  <a:lnTo>
                    <a:pt x="122" y="731"/>
                  </a:lnTo>
                  <a:lnTo>
                    <a:pt x="49" y="756"/>
                  </a:lnTo>
                  <a:lnTo>
                    <a:pt x="25" y="781"/>
                  </a:lnTo>
                  <a:lnTo>
                    <a:pt x="0" y="857"/>
                  </a:lnTo>
                  <a:lnTo>
                    <a:pt x="25" y="920"/>
                  </a:lnTo>
                  <a:lnTo>
                    <a:pt x="61" y="970"/>
                  </a:lnTo>
                  <a:lnTo>
                    <a:pt x="134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4" y="933"/>
                  </a:lnTo>
                  <a:lnTo>
                    <a:pt x="412" y="870"/>
                  </a:lnTo>
                  <a:lnTo>
                    <a:pt x="425" y="844"/>
                  </a:lnTo>
                  <a:lnTo>
                    <a:pt x="473" y="920"/>
                  </a:lnTo>
                  <a:lnTo>
                    <a:pt x="546" y="983"/>
                  </a:lnTo>
                  <a:lnTo>
                    <a:pt x="655" y="1008"/>
                  </a:lnTo>
                  <a:lnTo>
                    <a:pt x="776" y="983"/>
                  </a:lnTo>
                  <a:lnTo>
                    <a:pt x="873" y="907"/>
                  </a:lnTo>
                  <a:lnTo>
                    <a:pt x="946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8" y="643"/>
                  </a:lnTo>
                  <a:lnTo>
                    <a:pt x="946" y="655"/>
                  </a:lnTo>
                  <a:lnTo>
                    <a:pt x="946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5" y="958"/>
                  </a:lnTo>
                  <a:lnTo>
                    <a:pt x="618" y="958"/>
                  </a:lnTo>
                  <a:lnTo>
                    <a:pt x="570" y="907"/>
                  </a:lnTo>
                  <a:lnTo>
                    <a:pt x="558" y="882"/>
                  </a:lnTo>
                  <a:lnTo>
                    <a:pt x="546" y="844"/>
                  </a:lnTo>
                  <a:lnTo>
                    <a:pt x="546" y="769"/>
                  </a:lnTo>
                  <a:lnTo>
                    <a:pt x="558" y="731"/>
                  </a:lnTo>
                  <a:lnTo>
                    <a:pt x="558" y="681"/>
                  </a:lnTo>
                  <a:lnTo>
                    <a:pt x="582" y="618"/>
                  </a:lnTo>
                  <a:lnTo>
                    <a:pt x="655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2" name="Freeform 206"/>
            <p:cNvSpPr>
              <a:spLocks/>
            </p:cNvSpPr>
            <p:nvPr/>
          </p:nvSpPr>
          <p:spPr bwMode="auto">
            <a:xfrm>
              <a:off x="24180" y="3000"/>
              <a:ext cx="497" cy="2217"/>
            </a:xfrm>
            <a:custGeom>
              <a:avLst/>
              <a:gdLst/>
              <a:ahLst/>
              <a:cxnLst>
                <a:cxn ang="0">
                  <a:pos x="497" y="1109"/>
                </a:cxn>
                <a:cxn ang="0">
                  <a:pos x="485" y="907"/>
                </a:cxn>
                <a:cxn ang="0">
                  <a:pos x="448" y="668"/>
                </a:cxn>
                <a:cxn ang="0">
                  <a:pos x="351" y="416"/>
                </a:cxn>
                <a:cxn ang="0">
                  <a:pos x="266" y="265"/>
                </a:cxn>
                <a:cxn ang="0">
                  <a:pos x="182" y="151"/>
                </a:cxn>
                <a:cxn ang="0">
                  <a:pos x="109" y="76"/>
                </a:cxn>
                <a:cxn ang="0">
                  <a:pos x="48" y="25"/>
                </a:cxn>
                <a:cxn ang="0">
                  <a:pos x="24" y="0"/>
                </a:cxn>
                <a:cxn ang="0">
                  <a:pos x="0" y="25"/>
                </a:cxn>
                <a:cxn ang="0">
                  <a:pos x="0" y="38"/>
                </a:cxn>
                <a:cxn ang="0">
                  <a:pos x="12" y="38"/>
                </a:cxn>
                <a:cxn ang="0">
                  <a:pos x="24" y="50"/>
                </a:cxn>
                <a:cxn ang="0">
                  <a:pos x="36" y="76"/>
                </a:cxn>
                <a:cxn ang="0">
                  <a:pos x="182" y="265"/>
                </a:cxn>
                <a:cxn ang="0">
                  <a:pos x="279" y="504"/>
                </a:cxn>
                <a:cxn ang="0">
                  <a:pos x="351" y="781"/>
                </a:cxn>
                <a:cxn ang="0">
                  <a:pos x="375" y="1109"/>
                </a:cxn>
                <a:cxn ang="0">
                  <a:pos x="363" y="1335"/>
                </a:cxn>
                <a:cxn ang="0">
                  <a:pos x="327" y="1562"/>
                </a:cxn>
                <a:cxn ang="0">
                  <a:pos x="266" y="1776"/>
                </a:cxn>
                <a:cxn ang="0">
                  <a:pos x="169" y="1978"/>
                </a:cxn>
                <a:cxn ang="0">
                  <a:pos x="24" y="2154"/>
                </a:cxn>
                <a:cxn ang="0">
                  <a:pos x="0" y="2180"/>
                </a:cxn>
                <a:cxn ang="0">
                  <a:pos x="0" y="2192"/>
                </a:cxn>
                <a:cxn ang="0">
                  <a:pos x="24" y="2217"/>
                </a:cxn>
                <a:cxn ang="0">
                  <a:pos x="48" y="2205"/>
                </a:cxn>
                <a:cxn ang="0">
                  <a:pos x="194" y="2054"/>
                </a:cxn>
                <a:cxn ang="0">
                  <a:pos x="279" y="1940"/>
                </a:cxn>
                <a:cxn ang="0">
                  <a:pos x="363" y="1789"/>
                </a:cxn>
                <a:cxn ang="0">
                  <a:pos x="448" y="1550"/>
                </a:cxn>
                <a:cxn ang="0">
                  <a:pos x="485" y="1310"/>
                </a:cxn>
                <a:cxn ang="0">
                  <a:pos x="497" y="1109"/>
                </a:cxn>
              </a:cxnLst>
              <a:rect l="0" t="0" r="r" b="b"/>
              <a:pathLst>
                <a:path w="497" h="2217">
                  <a:moveTo>
                    <a:pt x="497" y="1109"/>
                  </a:moveTo>
                  <a:lnTo>
                    <a:pt x="485" y="907"/>
                  </a:lnTo>
                  <a:lnTo>
                    <a:pt x="448" y="668"/>
                  </a:lnTo>
                  <a:lnTo>
                    <a:pt x="351" y="416"/>
                  </a:lnTo>
                  <a:lnTo>
                    <a:pt x="266" y="265"/>
                  </a:lnTo>
                  <a:lnTo>
                    <a:pt x="182" y="151"/>
                  </a:lnTo>
                  <a:lnTo>
                    <a:pt x="109" y="76"/>
                  </a:lnTo>
                  <a:lnTo>
                    <a:pt x="48" y="25"/>
                  </a:lnTo>
                  <a:lnTo>
                    <a:pt x="24" y="0"/>
                  </a:lnTo>
                  <a:lnTo>
                    <a:pt x="0" y="25"/>
                  </a:lnTo>
                  <a:lnTo>
                    <a:pt x="0" y="38"/>
                  </a:lnTo>
                  <a:lnTo>
                    <a:pt x="12" y="38"/>
                  </a:lnTo>
                  <a:lnTo>
                    <a:pt x="24" y="50"/>
                  </a:lnTo>
                  <a:lnTo>
                    <a:pt x="36" y="76"/>
                  </a:lnTo>
                  <a:lnTo>
                    <a:pt x="182" y="265"/>
                  </a:lnTo>
                  <a:lnTo>
                    <a:pt x="279" y="504"/>
                  </a:lnTo>
                  <a:lnTo>
                    <a:pt x="351" y="781"/>
                  </a:lnTo>
                  <a:lnTo>
                    <a:pt x="375" y="1109"/>
                  </a:lnTo>
                  <a:lnTo>
                    <a:pt x="363" y="1335"/>
                  </a:lnTo>
                  <a:lnTo>
                    <a:pt x="327" y="1562"/>
                  </a:lnTo>
                  <a:lnTo>
                    <a:pt x="266" y="1776"/>
                  </a:lnTo>
                  <a:lnTo>
                    <a:pt x="169" y="1978"/>
                  </a:lnTo>
                  <a:lnTo>
                    <a:pt x="24" y="2154"/>
                  </a:lnTo>
                  <a:lnTo>
                    <a:pt x="0" y="2180"/>
                  </a:lnTo>
                  <a:lnTo>
                    <a:pt x="0" y="2192"/>
                  </a:lnTo>
                  <a:lnTo>
                    <a:pt x="24" y="2217"/>
                  </a:lnTo>
                  <a:lnTo>
                    <a:pt x="48" y="2205"/>
                  </a:lnTo>
                  <a:lnTo>
                    <a:pt x="194" y="2054"/>
                  </a:lnTo>
                  <a:lnTo>
                    <a:pt x="279" y="1940"/>
                  </a:lnTo>
                  <a:lnTo>
                    <a:pt x="363" y="1789"/>
                  </a:lnTo>
                  <a:lnTo>
                    <a:pt x="448" y="1550"/>
                  </a:lnTo>
                  <a:lnTo>
                    <a:pt x="485" y="1310"/>
                  </a:lnTo>
                  <a:lnTo>
                    <a:pt x="497" y="11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3" name="Freeform 207"/>
            <p:cNvSpPr>
              <a:spLocks noEditPoints="1"/>
            </p:cNvSpPr>
            <p:nvPr/>
          </p:nvSpPr>
          <p:spPr bwMode="auto">
            <a:xfrm>
              <a:off x="25622" y="3844"/>
              <a:ext cx="1418" cy="529"/>
            </a:xfrm>
            <a:custGeom>
              <a:avLst/>
              <a:gdLst/>
              <a:ahLst/>
              <a:cxnLst>
                <a:cxn ang="0">
                  <a:pos x="1345" y="101"/>
                </a:cxn>
                <a:cxn ang="0">
                  <a:pos x="1369" y="101"/>
                </a:cxn>
                <a:cxn ang="0">
                  <a:pos x="1394" y="76"/>
                </a:cxn>
                <a:cxn ang="0">
                  <a:pos x="1406" y="76"/>
                </a:cxn>
                <a:cxn ang="0">
                  <a:pos x="1418" y="51"/>
                </a:cxn>
                <a:cxn ang="0">
                  <a:pos x="1418" y="25"/>
                </a:cxn>
                <a:cxn ang="0">
                  <a:pos x="1394" y="13"/>
                </a:cxn>
                <a:cxn ang="0">
                  <a:pos x="1369" y="13"/>
                </a:cxn>
                <a:cxn ang="0">
                  <a:pos x="1345" y="0"/>
                </a:cxn>
                <a:cxn ang="0">
                  <a:pos x="48" y="0"/>
                </a:cxn>
                <a:cxn ang="0">
                  <a:pos x="36" y="13"/>
                </a:cxn>
                <a:cxn ang="0">
                  <a:pos x="12" y="13"/>
                </a:cxn>
                <a:cxn ang="0">
                  <a:pos x="0" y="25"/>
                </a:cxn>
                <a:cxn ang="0">
                  <a:pos x="0" y="76"/>
                </a:cxn>
                <a:cxn ang="0">
                  <a:pos x="12" y="76"/>
                </a:cxn>
                <a:cxn ang="0">
                  <a:pos x="36" y="88"/>
                </a:cxn>
                <a:cxn ang="0">
                  <a:pos x="48" y="88"/>
                </a:cxn>
                <a:cxn ang="0">
                  <a:pos x="73" y="101"/>
                </a:cxn>
                <a:cxn ang="0">
                  <a:pos x="1345" y="101"/>
                </a:cxn>
                <a:cxn ang="0">
                  <a:pos x="1345" y="529"/>
                </a:cxn>
                <a:cxn ang="0">
                  <a:pos x="1369" y="529"/>
                </a:cxn>
                <a:cxn ang="0">
                  <a:pos x="1381" y="517"/>
                </a:cxn>
                <a:cxn ang="0">
                  <a:pos x="1394" y="517"/>
                </a:cxn>
                <a:cxn ang="0">
                  <a:pos x="1406" y="504"/>
                </a:cxn>
                <a:cxn ang="0">
                  <a:pos x="1418" y="479"/>
                </a:cxn>
                <a:cxn ang="0">
                  <a:pos x="1418" y="454"/>
                </a:cxn>
                <a:cxn ang="0">
                  <a:pos x="1394" y="441"/>
                </a:cxn>
                <a:cxn ang="0">
                  <a:pos x="12" y="441"/>
                </a:cxn>
                <a:cxn ang="0">
                  <a:pos x="0" y="454"/>
                </a:cxn>
                <a:cxn ang="0">
                  <a:pos x="0" y="504"/>
                </a:cxn>
                <a:cxn ang="0">
                  <a:pos x="12" y="517"/>
                </a:cxn>
                <a:cxn ang="0">
                  <a:pos x="36" y="517"/>
                </a:cxn>
                <a:cxn ang="0">
                  <a:pos x="48" y="529"/>
                </a:cxn>
                <a:cxn ang="0">
                  <a:pos x="73" y="529"/>
                </a:cxn>
                <a:cxn ang="0">
                  <a:pos x="1345" y="529"/>
                </a:cxn>
              </a:cxnLst>
              <a:rect l="0" t="0" r="r" b="b"/>
              <a:pathLst>
                <a:path w="1418" h="529">
                  <a:moveTo>
                    <a:pt x="1345" y="101"/>
                  </a:moveTo>
                  <a:lnTo>
                    <a:pt x="1369" y="101"/>
                  </a:lnTo>
                  <a:lnTo>
                    <a:pt x="1394" y="76"/>
                  </a:lnTo>
                  <a:lnTo>
                    <a:pt x="1406" y="76"/>
                  </a:lnTo>
                  <a:lnTo>
                    <a:pt x="1418" y="51"/>
                  </a:lnTo>
                  <a:lnTo>
                    <a:pt x="1418" y="25"/>
                  </a:lnTo>
                  <a:lnTo>
                    <a:pt x="1394" y="13"/>
                  </a:lnTo>
                  <a:lnTo>
                    <a:pt x="1369" y="13"/>
                  </a:lnTo>
                  <a:lnTo>
                    <a:pt x="1345" y="0"/>
                  </a:lnTo>
                  <a:lnTo>
                    <a:pt x="48" y="0"/>
                  </a:lnTo>
                  <a:lnTo>
                    <a:pt x="36" y="13"/>
                  </a:lnTo>
                  <a:lnTo>
                    <a:pt x="12" y="13"/>
                  </a:lnTo>
                  <a:lnTo>
                    <a:pt x="0" y="25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88"/>
                  </a:lnTo>
                  <a:lnTo>
                    <a:pt x="48" y="88"/>
                  </a:lnTo>
                  <a:lnTo>
                    <a:pt x="73" y="101"/>
                  </a:lnTo>
                  <a:lnTo>
                    <a:pt x="1345" y="101"/>
                  </a:lnTo>
                  <a:close/>
                  <a:moveTo>
                    <a:pt x="1345" y="529"/>
                  </a:moveTo>
                  <a:lnTo>
                    <a:pt x="1369" y="529"/>
                  </a:lnTo>
                  <a:lnTo>
                    <a:pt x="1381" y="517"/>
                  </a:lnTo>
                  <a:lnTo>
                    <a:pt x="1394" y="517"/>
                  </a:lnTo>
                  <a:lnTo>
                    <a:pt x="1406" y="504"/>
                  </a:lnTo>
                  <a:lnTo>
                    <a:pt x="1418" y="479"/>
                  </a:lnTo>
                  <a:lnTo>
                    <a:pt x="1418" y="454"/>
                  </a:lnTo>
                  <a:lnTo>
                    <a:pt x="1394" y="441"/>
                  </a:lnTo>
                  <a:lnTo>
                    <a:pt x="12" y="441"/>
                  </a:lnTo>
                  <a:lnTo>
                    <a:pt x="0" y="454"/>
                  </a:lnTo>
                  <a:lnTo>
                    <a:pt x="0" y="504"/>
                  </a:lnTo>
                  <a:lnTo>
                    <a:pt x="12" y="517"/>
                  </a:lnTo>
                  <a:lnTo>
                    <a:pt x="36" y="517"/>
                  </a:lnTo>
                  <a:lnTo>
                    <a:pt x="48" y="529"/>
                  </a:lnTo>
                  <a:lnTo>
                    <a:pt x="73" y="529"/>
                  </a:lnTo>
                  <a:lnTo>
                    <a:pt x="1345" y="5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4" name="Freeform 208"/>
            <p:cNvSpPr>
              <a:spLocks/>
            </p:cNvSpPr>
            <p:nvPr/>
          </p:nvSpPr>
          <p:spPr bwMode="auto">
            <a:xfrm>
              <a:off x="27815" y="3680"/>
              <a:ext cx="1067" cy="1008"/>
            </a:xfrm>
            <a:custGeom>
              <a:avLst/>
              <a:gdLst/>
              <a:ahLst/>
              <a:cxnLst>
                <a:cxn ang="0">
                  <a:pos x="667" y="265"/>
                </a:cxn>
                <a:cxn ang="0">
                  <a:pos x="727" y="126"/>
                </a:cxn>
                <a:cxn ang="0">
                  <a:pos x="861" y="51"/>
                </a:cxn>
                <a:cxn ang="0">
                  <a:pos x="970" y="76"/>
                </a:cxn>
                <a:cxn ang="0">
                  <a:pos x="873" y="164"/>
                </a:cxn>
                <a:cxn ang="0">
                  <a:pos x="861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3" y="227"/>
                </a:cxn>
                <a:cxn ang="0">
                  <a:pos x="1043" y="76"/>
                </a:cxn>
                <a:cxn ang="0">
                  <a:pos x="921" y="13"/>
                </a:cxn>
                <a:cxn ang="0">
                  <a:pos x="776" y="26"/>
                </a:cxn>
                <a:cxn ang="0">
                  <a:pos x="667" y="126"/>
                </a:cxn>
                <a:cxn ang="0">
                  <a:pos x="594" y="89"/>
                </a:cxn>
                <a:cxn ang="0">
                  <a:pos x="461" y="13"/>
                </a:cxn>
                <a:cxn ang="0">
                  <a:pos x="291" y="38"/>
                </a:cxn>
                <a:cxn ang="0">
                  <a:pos x="122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2" y="353"/>
                </a:cxn>
                <a:cxn ang="0">
                  <a:pos x="182" y="202"/>
                </a:cxn>
                <a:cxn ang="0">
                  <a:pos x="340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4" y="844"/>
                </a:cxn>
                <a:cxn ang="0">
                  <a:pos x="206" y="958"/>
                </a:cxn>
                <a:cxn ang="0">
                  <a:pos x="146" y="945"/>
                </a:cxn>
                <a:cxn ang="0">
                  <a:pos x="134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2" y="731"/>
                </a:cxn>
                <a:cxn ang="0">
                  <a:pos x="25" y="781"/>
                </a:cxn>
                <a:cxn ang="0">
                  <a:pos x="25" y="920"/>
                </a:cxn>
                <a:cxn ang="0">
                  <a:pos x="134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5" y="1008"/>
                </a:cxn>
                <a:cxn ang="0">
                  <a:pos x="873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8" y="643"/>
                </a:cxn>
                <a:cxn ang="0">
                  <a:pos x="946" y="668"/>
                </a:cxn>
                <a:cxn ang="0">
                  <a:pos x="800" y="907"/>
                </a:cxn>
                <a:cxn ang="0">
                  <a:pos x="655" y="958"/>
                </a:cxn>
                <a:cxn ang="0">
                  <a:pos x="570" y="907"/>
                </a:cxn>
                <a:cxn ang="0">
                  <a:pos x="546" y="844"/>
                </a:cxn>
                <a:cxn ang="0">
                  <a:pos x="558" y="731"/>
                </a:cxn>
                <a:cxn ang="0">
                  <a:pos x="582" y="618"/>
                </a:cxn>
              </a:cxnLst>
              <a:rect l="0" t="0" r="r" b="b"/>
              <a:pathLst>
                <a:path w="1067" h="1008">
                  <a:moveTo>
                    <a:pt x="655" y="315"/>
                  </a:moveTo>
                  <a:lnTo>
                    <a:pt x="667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1" y="51"/>
                  </a:lnTo>
                  <a:lnTo>
                    <a:pt x="897" y="51"/>
                  </a:lnTo>
                  <a:lnTo>
                    <a:pt x="970" y="76"/>
                  </a:lnTo>
                  <a:lnTo>
                    <a:pt x="897" y="126"/>
                  </a:lnTo>
                  <a:lnTo>
                    <a:pt x="873" y="164"/>
                  </a:lnTo>
                  <a:lnTo>
                    <a:pt x="861" y="202"/>
                  </a:lnTo>
                  <a:lnTo>
                    <a:pt x="861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70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3" y="227"/>
                  </a:lnTo>
                  <a:lnTo>
                    <a:pt x="1067" y="152"/>
                  </a:lnTo>
                  <a:lnTo>
                    <a:pt x="1043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1" y="0"/>
                  </a:lnTo>
                  <a:lnTo>
                    <a:pt x="776" y="26"/>
                  </a:lnTo>
                  <a:lnTo>
                    <a:pt x="715" y="63"/>
                  </a:lnTo>
                  <a:lnTo>
                    <a:pt x="667" y="126"/>
                  </a:lnTo>
                  <a:lnTo>
                    <a:pt x="643" y="177"/>
                  </a:lnTo>
                  <a:lnTo>
                    <a:pt x="594" y="89"/>
                  </a:lnTo>
                  <a:lnTo>
                    <a:pt x="534" y="38"/>
                  </a:lnTo>
                  <a:lnTo>
                    <a:pt x="461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2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2" y="353"/>
                  </a:lnTo>
                  <a:lnTo>
                    <a:pt x="122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40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4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6" y="945"/>
                  </a:lnTo>
                  <a:lnTo>
                    <a:pt x="97" y="933"/>
                  </a:lnTo>
                  <a:lnTo>
                    <a:pt x="134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4" y="731"/>
                  </a:lnTo>
                  <a:lnTo>
                    <a:pt x="122" y="731"/>
                  </a:lnTo>
                  <a:lnTo>
                    <a:pt x="49" y="756"/>
                  </a:lnTo>
                  <a:lnTo>
                    <a:pt x="25" y="781"/>
                  </a:lnTo>
                  <a:lnTo>
                    <a:pt x="0" y="857"/>
                  </a:lnTo>
                  <a:lnTo>
                    <a:pt x="25" y="920"/>
                  </a:lnTo>
                  <a:lnTo>
                    <a:pt x="61" y="970"/>
                  </a:lnTo>
                  <a:lnTo>
                    <a:pt x="134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4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3" y="920"/>
                  </a:lnTo>
                  <a:lnTo>
                    <a:pt x="546" y="983"/>
                  </a:lnTo>
                  <a:lnTo>
                    <a:pt x="655" y="1008"/>
                  </a:lnTo>
                  <a:lnTo>
                    <a:pt x="776" y="983"/>
                  </a:lnTo>
                  <a:lnTo>
                    <a:pt x="873" y="907"/>
                  </a:lnTo>
                  <a:lnTo>
                    <a:pt x="946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8" y="643"/>
                  </a:lnTo>
                  <a:lnTo>
                    <a:pt x="946" y="655"/>
                  </a:lnTo>
                  <a:lnTo>
                    <a:pt x="946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5" y="958"/>
                  </a:lnTo>
                  <a:lnTo>
                    <a:pt x="618" y="958"/>
                  </a:lnTo>
                  <a:lnTo>
                    <a:pt x="570" y="907"/>
                  </a:lnTo>
                  <a:lnTo>
                    <a:pt x="558" y="882"/>
                  </a:lnTo>
                  <a:lnTo>
                    <a:pt x="546" y="844"/>
                  </a:lnTo>
                  <a:lnTo>
                    <a:pt x="546" y="769"/>
                  </a:lnTo>
                  <a:lnTo>
                    <a:pt x="558" y="731"/>
                  </a:lnTo>
                  <a:lnTo>
                    <a:pt x="558" y="681"/>
                  </a:lnTo>
                  <a:lnTo>
                    <a:pt x="582" y="618"/>
                  </a:lnTo>
                  <a:lnTo>
                    <a:pt x="655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5" name="Freeform 209"/>
            <p:cNvSpPr>
              <a:spLocks/>
            </p:cNvSpPr>
            <p:nvPr/>
          </p:nvSpPr>
          <p:spPr bwMode="auto">
            <a:xfrm>
              <a:off x="29572" y="3378"/>
              <a:ext cx="1418" cy="1474"/>
            </a:xfrm>
            <a:custGeom>
              <a:avLst/>
              <a:gdLst/>
              <a:ahLst/>
              <a:cxnLst>
                <a:cxn ang="0">
                  <a:pos x="752" y="781"/>
                </a:cxn>
                <a:cxn ang="0">
                  <a:pos x="1370" y="781"/>
                </a:cxn>
                <a:cxn ang="0">
                  <a:pos x="1382" y="768"/>
                </a:cxn>
                <a:cxn ang="0">
                  <a:pos x="1394" y="768"/>
                </a:cxn>
                <a:cxn ang="0">
                  <a:pos x="1406" y="756"/>
                </a:cxn>
                <a:cxn ang="0">
                  <a:pos x="1418" y="731"/>
                </a:cxn>
                <a:cxn ang="0">
                  <a:pos x="1418" y="706"/>
                </a:cxn>
                <a:cxn ang="0">
                  <a:pos x="1394" y="693"/>
                </a:cxn>
                <a:cxn ang="0">
                  <a:pos x="752" y="693"/>
                </a:cxn>
                <a:cxn ang="0">
                  <a:pos x="752" y="25"/>
                </a:cxn>
                <a:cxn ang="0">
                  <a:pos x="728" y="0"/>
                </a:cxn>
                <a:cxn ang="0">
                  <a:pos x="679" y="0"/>
                </a:cxn>
                <a:cxn ang="0">
                  <a:pos x="679" y="13"/>
                </a:cxn>
                <a:cxn ang="0">
                  <a:pos x="667" y="25"/>
                </a:cxn>
                <a:cxn ang="0">
                  <a:pos x="667" y="693"/>
                </a:cxn>
                <a:cxn ang="0">
                  <a:pos x="13" y="693"/>
                </a:cxn>
                <a:cxn ang="0">
                  <a:pos x="0" y="706"/>
                </a:cxn>
                <a:cxn ang="0">
                  <a:pos x="0" y="756"/>
                </a:cxn>
                <a:cxn ang="0">
                  <a:pos x="13" y="768"/>
                </a:cxn>
                <a:cxn ang="0">
                  <a:pos x="37" y="768"/>
                </a:cxn>
                <a:cxn ang="0">
                  <a:pos x="49" y="781"/>
                </a:cxn>
                <a:cxn ang="0">
                  <a:pos x="667" y="781"/>
                </a:cxn>
                <a:cxn ang="0">
                  <a:pos x="667" y="1436"/>
                </a:cxn>
                <a:cxn ang="0">
                  <a:pos x="703" y="1474"/>
                </a:cxn>
                <a:cxn ang="0">
                  <a:pos x="728" y="1461"/>
                </a:cxn>
                <a:cxn ang="0">
                  <a:pos x="752" y="1436"/>
                </a:cxn>
                <a:cxn ang="0">
                  <a:pos x="752" y="1398"/>
                </a:cxn>
                <a:cxn ang="0">
                  <a:pos x="752" y="781"/>
                </a:cxn>
              </a:cxnLst>
              <a:rect l="0" t="0" r="r" b="b"/>
              <a:pathLst>
                <a:path w="1418" h="1474">
                  <a:moveTo>
                    <a:pt x="752" y="781"/>
                  </a:moveTo>
                  <a:lnTo>
                    <a:pt x="1370" y="781"/>
                  </a:lnTo>
                  <a:lnTo>
                    <a:pt x="1382" y="768"/>
                  </a:lnTo>
                  <a:lnTo>
                    <a:pt x="1394" y="768"/>
                  </a:lnTo>
                  <a:lnTo>
                    <a:pt x="1406" y="756"/>
                  </a:lnTo>
                  <a:lnTo>
                    <a:pt x="1418" y="731"/>
                  </a:lnTo>
                  <a:lnTo>
                    <a:pt x="1418" y="706"/>
                  </a:lnTo>
                  <a:lnTo>
                    <a:pt x="1394" y="693"/>
                  </a:lnTo>
                  <a:lnTo>
                    <a:pt x="752" y="693"/>
                  </a:lnTo>
                  <a:lnTo>
                    <a:pt x="752" y="25"/>
                  </a:lnTo>
                  <a:lnTo>
                    <a:pt x="728" y="0"/>
                  </a:lnTo>
                  <a:lnTo>
                    <a:pt x="679" y="0"/>
                  </a:lnTo>
                  <a:lnTo>
                    <a:pt x="679" y="13"/>
                  </a:lnTo>
                  <a:lnTo>
                    <a:pt x="667" y="25"/>
                  </a:lnTo>
                  <a:lnTo>
                    <a:pt x="667" y="693"/>
                  </a:lnTo>
                  <a:lnTo>
                    <a:pt x="13" y="693"/>
                  </a:lnTo>
                  <a:lnTo>
                    <a:pt x="0" y="706"/>
                  </a:lnTo>
                  <a:lnTo>
                    <a:pt x="0" y="756"/>
                  </a:lnTo>
                  <a:lnTo>
                    <a:pt x="13" y="768"/>
                  </a:lnTo>
                  <a:lnTo>
                    <a:pt x="37" y="768"/>
                  </a:lnTo>
                  <a:lnTo>
                    <a:pt x="49" y="781"/>
                  </a:lnTo>
                  <a:lnTo>
                    <a:pt x="667" y="781"/>
                  </a:lnTo>
                  <a:lnTo>
                    <a:pt x="667" y="1436"/>
                  </a:lnTo>
                  <a:lnTo>
                    <a:pt x="703" y="1474"/>
                  </a:lnTo>
                  <a:lnTo>
                    <a:pt x="728" y="1461"/>
                  </a:lnTo>
                  <a:lnTo>
                    <a:pt x="752" y="1436"/>
                  </a:lnTo>
                  <a:lnTo>
                    <a:pt x="752" y="1398"/>
                  </a:lnTo>
                  <a:lnTo>
                    <a:pt x="752" y="7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6" name="Freeform 210"/>
            <p:cNvSpPr>
              <a:spLocks noEditPoints="1"/>
            </p:cNvSpPr>
            <p:nvPr/>
          </p:nvSpPr>
          <p:spPr bwMode="auto">
            <a:xfrm>
              <a:off x="31633" y="3164"/>
              <a:ext cx="945" cy="1499"/>
            </a:xfrm>
            <a:custGeom>
              <a:avLst/>
              <a:gdLst/>
              <a:ahLst/>
              <a:cxnLst>
                <a:cxn ang="0">
                  <a:pos x="0" y="1134"/>
                </a:cxn>
                <a:cxn ang="0">
                  <a:pos x="569" y="1134"/>
                </a:cxn>
                <a:cxn ang="0">
                  <a:pos x="569" y="1360"/>
                </a:cxn>
                <a:cxn ang="0">
                  <a:pos x="557" y="1386"/>
                </a:cxn>
                <a:cxn ang="0">
                  <a:pos x="557" y="1398"/>
                </a:cxn>
                <a:cxn ang="0">
                  <a:pos x="509" y="1423"/>
                </a:cxn>
                <a:cxn ang="0">
                  <a:pos x="460" y="1423"/>
                </a:cxn>
                <a:cxn ang="0">
                  <a:pos x="400" y="1436"/>
                </a:cxn>
                <a:cxn ang="0">
                  <a:pos x="363" y="1436"/>
                </a:cxn>
                <a:cxn ang="0">
                  <a:pos x="363" y="1499"/>
                </a:cxn>
                <a:cxn ang="0">
                  <a:pos x="496" y="1499"/>
                </a:cxn>
                <a:cxn ang="0">
                  <a:pos x="642" y="1486"/>
                </a:cxn>
                <a:cxn ang="0">
                  <a:pos x="787" y="1486"/>
                </a:cxn>
                <a:cxn ang="0">
                  <a:pos x="933" y="1499"/>
                </a:cxn>
                <a:cxn ang="0">
                  <a:pos x="933" y="1436"/>
                </a:cxn>
                <a:cxn ang="0">
                  <a:pos x="836" y="1436"/>
                </a:cxn>
                <a:cxn ang="0">
                  <a:pos x="787" y="1423"/>
                </a:cxn>
                <a:cxn ang="0">
                  <a:pos x="739" y="1398"/>
                </a:cxn>
                <a:cxn ang="0">
                  <a:pos x="739" y="1386"/>
                </a:cxn>
                <a:cxn ang="0">
                  <a:pos x="727" y="1360"/>
                </a:cxn>
                <a:cxn ang="0">
                  <a:pos x="727" y="1134"/>
                </a:cxn>
                <a:cxn ang="0">
                  <a:pos x="945" y="1134"/>
                </a:cxn>
                <a:cxn ang="0">
                  <a:pos x="945" y="1071"/>
                </a:cxn>
                <a:cxn ang="0">
                  <a:pos x="727" y="1071"/>
                </a:cxn>
                <a:cxn ang="0">
                  <a:pos x="727" y="12"/>
                </a:cxn>
                <a:cxn ang="0">
                  <a:pos x="715" y="0"/>
                </a:cxn>
                <a:cxn ang="0">
                  <a:pos x="678" y="0"/>
                </a:cxn>
                <a:cxn ang="0">
                  <a:pos x="654" y="25"/>
                </a:cxn>
                <a:cxn ang="0">
                  <a:pos x="0" y="1071"/>
                </a:cxn>
                <a:cxn ang="0">
                  <a:pos x="0" y="1134"/>
                </a:cxn>
                <a:cxn ang="0">
                  <a:pos x="581" y="1071"/>
                </a:cxn>
                <a:cxn ang="0">
                  <a:pos x="60" y="1071"/>
                </a:cxn>
                <a:cxn ang="0">
                  <a:pos x="581" y="239"/>
                </a:cxn>
                <a:cxn ang="0">
                  <a:pos x="581" y="1071"/>
                </a:cxn>
              </a:cxnLst>
              <a:rect l="0" t="0" r="r" b="b"/>
              <a:pathLst>
                <a:path w="945" h="1499">
                  <a:moveTo>
                    <a:pt x="0" y="1134"/>
                  </a:moveTo>
                  <a:lnTo>
                    <a:pt x="569" y="1134"/>
                  </a:lnTo>
                  <a:lnTo>
                    <a:pt x="569" y="1360"/>
                  </a:lnTo>
                  <a:lnTo>
                    <a:pt x="557" y="1386"/>
                  </a:lnTo>
                  <a:lnTo>
                    <a:pt x="557" y="1398"/>
                  </a:lnTo>
                  <a:lnTo>
                    <a:pt x="509" y="1423"/>
                  </a:lnTo>
                  <a:lnTo>
                    <a:pt x="460" y="1423"/>
                  </a:lnTo>
                  <a:lnTo>
                    <a:pt x="400" y="1436"/>
                  </a:lnTo>
                  <a:lnTo>
                    <a:pt x="363" y="1436"/>
                  </a:lnTo>
                  <a:lnTo>
                    <a:pt x="363" y="1499"/>
                  </a:lnTo>
                  <a:lnTo>
                    <a:pt x="496" y="1499"/>
                  </a:lnTo>
                  <a:lnTo>
                    <a:pt x="642" y="1486"/>
                  </a:lnTo>
                  <a:lnTo>
                    <a:pt x="787" y="1486"/>
                  </a:lnTo>
                  <a:lnTo>
                    <a:pt x="933" y="1499"/>
                  </a:lnTo>
                  <a:lnTo>
                    <a:pt x="933" y="1436"/>
                  </a:lnTo>
                  <a:lnTo>
                    <a:pt x="836" y="1436"/>
                  </a:lnTo>
                  <a:lnTo>
                    <a:pt x="787" y="1423"/>
                  </a:lnTo>
                  <a:lnTo>
                    <a:pt x="739" y="1398"/>
                  </a:lnTo>
                  <a:lnTo>
                    <a:pt x="739" y="1386"/>
                  </a:lnTo>
                  <a:lnTo>
                    <a:pt x="727" y="1360"/>
                  </a:lnTo>
                  <a:lnTo>
                    <a:pt x="727" y="1134"/>
                  </a:lnTo>
                  <a:lnTo>
                    <a:pt x="945" y="1134"/>
                  </a:lnTo>
                  <a:lnTo>
                    <a:pt x="945" y="1071"/>
                  </a:lnTo>
                  <a:lnTo>
                    <a:pt x="727" y="1071"/>
                  </a:lnTo>
                  <a:lnTo>
                    <a:pt x="727" y="12"/>
                  </a:lnTo>
                  <a:lnTo>
                    <a:pt x="715" y="0"/>
                  </a:lnTo>
                  <a:lnTo>
                    <a:pt x="678" y="0"/>
                  </a:lnTo>
                  <a:lnTo>
                    <a:pt x="654" y="25"/>
                  </a:lnTo>
                  <a:lnTo>
                    <a:pt x="0" y="1071"/>
                  </a:lnTo>
                  <a:lnTo>
                    <a:pt x="0" y="1134"/>
                  </a:lnTo>
                  <a:close/>
                  <a:moveTo>
                    <a:pt x="581" y="1071"/>
                  </a:moveTo>
                  <a:lnTo>
                    <a:pt x="60" y="1071"/>
                  </a:lnTo>
                  <a:lnTo>
                    <a:pt x="581" y="239"/>
                  </a:lnTo>
                  <a:lnTo>
                    <a:pt x="581" y="10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7" name="Freeform 211"/>
            <p:cNvSpPr>
              <a:spLocks/>
            </p:cNvSpPr>
            <p:nvPr/>
          </p:nvSpPr>
          <p:spPr bwMode="auto">
            <a:xfrm>
              <a:off x="32699" y="3680"/>
              <a:ext cx="1066" cy="1008"/>
            </a:xfrm>
            <a:custGeom>
              <a:avLst/>
              <a:gdLst/>
              <a:ahLst/>
              <a:cxnLst>
                <a:cxn ang="0">
                  <a:pos x="667" y="265"/>
                </a:cxn>
                <a:cxn ang="0">
                  <a:pos x="727" y="126"/>
                </a:cxn>
                <a:cxn ang="0">
                  <a:pos x="860" y="51"/>
                </a:cxn>
                <a:cxn ang="0">
                  <a:pos x="970" y="76"/>
                </a:cxn>
                <a:cxn ang="0">
                  <a:pos x="873" y="164"/>
                </a:cxn>
                <a:cxn ang="0">
                  <a:pos x="860" y="227"/>
                </a:cxn>
                <a:cxn ang="0">
                  <a:pos x="921" y="278"/>
                </a:cxn>
                <a:cxn ang="0">
                  <a:pos x="994" y="265"/>
                </a:cxn>
                <a:cxn ang="0">
                  <a:pos x="1042" y="227"/>
                </a:cxn>
                <a:cxn ang="0">
                  <a:pos x="1042" y="76"/>
                </a:cxn>
                <a:cxn ang="0">
                  <a:pos x="921" y="13"/>
                </a:cxn>
                <a:cxn ang="0">
                  <a:pos x="776" y="26"/>
                </a:cxn>
                <a:cxn ang="0">
                  <a:pos x="667" y="126"/>
                </a:cxn>
                <a:cxn ang="0">
                  <a:pos x="594" y="89"/>
                </a:cxn>
                <a:cxn ang="0">
                  <a:pos x="461" y="13"/>
                </a:cxn>
                <a:cxn ang="0">
                  <a:pos x="291" y="38"/>
                </a:cxn>
                <a:cxn ang="0">
                  <a:pos x="121" y="202"/>
                </a:cxn>
                <a:cxn ang="0">
                  <a:pos x="73" y="341"/>
                </a:cxn>
                <a:cxn ang="0">
                  <a:pos x="85" y="366"/>
                </a:cxn>
                <a:cxn ang="0">
                  <a:pos x="121" y="353"/>
                </a:cxn>
                <a:cxn ang="0">
                  <a:pos x="182" y="202"/>
                </a:cxn>
                <a:cxn ang="0">
                  <a:pos x="339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7" y="378"/>
                </a:cxn>
                <a:cxn ang="0">
                  <a:pos x="364" y="844"/>
                </a:cxn>
                <a:cxn ang="0">
                  <a:pos x="206" y="958"/>
                </a:cxn>
                <a:cxn ang="0">
                  <a:pos x="145" y="945"/>
                </a:cxn>
                <a:cxn ang="0">
                  <a:pos x="133" y="920"/>
                </a:cxn>
                <a:cxn ang="0">
                  <a:pos x="194" y="857"/>
                </a:cxn>
                <a:cxn ang="0">
                  <a:pos x="182" y="756"/>
                </a:cxn>
                <a:cxn ang="0">
                  <a:pos x="121" y="731"/>
                </a:cxn>
                <a:cxn ang="0">
                  <a:pos x="24" y="781"/>
                </a:cxn>
                <a:cxn ang="0">
                  <a:pos x="24" y="920"/>
                </a:cxn>
                <a:cxn ang="0">
                  <a:pos x="133" y="996"/>
                </a:cxn>
                <a:cxn ang="0">
                  <a:pos x="291" y="983"/>
                </a:cxn>
                <a:cxn ang="0">
                  <a:pos x="412" y="870"/>
                </a:cxn>
                <a:cxn ang="0">
                  <a:pos x="473" y="920"/>
                </a:cxn>
                <a:cxn ang="0">
                  <a:pos x="654" y="1008"/>
                </a:cxn>
                <a:cxn ang="0">
                  <a:pos x="873" y="907"/>
                </a:cxn>
                <a:cxn ang="0">
                  <a:pos x="982" y="718"/>
                </a:cxn>
                <a:cxn ang="0">
                  <a:pos x="994" y="655"/>
                </a:cxn>
                <a:cxn ang="0">
                  <a:pos x="957" y="643"/>
                </a:cxn>
                <a:cxn ang="0">
                  <a:pos x="945" y="668"/>
                </a:cxn>
                <a:cxn ang="0">
                  <a:pos x="800" y="907"/>
                </a:cxn>
                <a:cxn ang="0">
                  <a:pos x="654" y="958"/>
                </a:cxn>
                <a:cxn ang="0">
                  <a:pos x="570" y="907"/>
                </a:cxn>
                <a:cxn ang="0">
                  <a:pos x="545" y="844"/>
                </a:cxn>
                <a:cxn ang="0">
                  <a:pos x="557" y="731"/>
                </a:cxn>
                <a:cxn ang="0">
                  <a:pos x="582" y="618"/>
                </a:cxn>
              </a:cxnLst>
              <a:rect l="0" t="0" r="r" b="b"/>
              <a:pathLst>
                <a:path w="1066" h="1008">
                  <a:moveTo>
                    <a:pt x="654" y="315"/>
                  </a:moveTo>
                  <a:lnTo>
                    <a:pt x="667" y="265"/>
                  </a:lnTo>
                  <a:lnTo>
                    <a:pt x="691" y="202"/>
                  </a:lnTo>
                  <a:lnTo>
                    <a:pt x="727" y="126"/>
                  </a:lnTo>
                  <a:lnTo>
                    <a:pt x="788" y="76"/>
                  </a:lnTo>
                  <a:lnTo>
                    <a:pt x="860" y="51"/>
                  </a:lnTo>
                  <a:lnTo>
                    <a:pt x="897" y="51"/>
                  </a:lnTo>
                  <a:lnTo>
                    <a:pt x="970" y="76"/>
                  </a:lnTo>
                  <a:lnTo>
                    <a:pt x="897" y="126"/>
                  </a:lnTo>
                  <a:lnTo>
                    <a:pt x="873" y="164"/>
                  </a:lnTo>
                  <a:lnTo>
                    <a:pt x="860" y="202"/>
                  </a:lnTo>
                  <a:lnTo>
                    <a:pt x="860" y="227"/>
                  </a:lnTo>
                  <a:lnTo>
                    <a:pt x="897" y="265"/>
                  </a:lnTo>
                  <a:lnTo>
                    <a:pt x="921" y="278"/>
                  </a:lnTo>
                  <a:lnTo>
                    <a:pt x="970" y="278"/>
                  </a:lnTo>
                  <a:lnTo>
                    <a:pt x="994" y="265"/>
                  </a:lnTo>
                  <a:lnTo>
                    <a:pt x="1018" y="240"/>
                  </a:lnTo>
                  <a:lnTo>
                    <a:pt x="1042" y="227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4" y="38"/>
                  </a:lnTo>
                  <a:lnTo>
                    <a:pt x="921" y="13"/>
                  </a:lnTo>
                  <a:lnTo>
                    <a:pt x="860" y="0"/>
                  </a:lnTo>
                  <a:lnTo>
                    <a:pt x="776" y="26"/>
                  </a:lnTo>
                  <a:lnTo>
                    <a:pt x="715" y="63"/>
                  </a:lnTo>
                  <a:lnTo>
                    <a:pt x="667" y="126"/>
                  </a:lnTo>
                  <a:lnTo>
                    <a:pt x="642" y="177"/>
                  </a:lnTo>
                  <a:lnTo>
                    <a:pt x="594" y="89"/>
                  </a:lnTo>
                  <a:lnTo>
                    <a:pt x="533" y="38"/>
                  </a:lnTo>
                  <a:lnTo>
                    <a:pt x="461" y="13"/>
                  </a:lnTo>
                  <a:lnTo>
                    <a:pt x="412" y="0"/>
                  </a:lnTo>
                  <a:lnTo>
                    <a:pt x="291" y="38"/>
                  </a:lnTo>
                  <a:lnTo>
                    <a:pt x="194" y="101"/>
                  </a:lnTo>
                  <a:lnTo>
                    <a:pt x="121" y="202"/>
                  </a:lnTo>
                  <a:lnTo>
                    <a:pt x="85" y="290"/>
                  </a:lnTo>
                  <a:lnTo>
                    <a:pt x="73" y="341"/>
                  </a:lnTo>
                  <a:lnTo>
                    <a:pt x="73" y="353"/>
                  </a:lnTo>
                  <a:lnTo>
                    <a:pt x="85" y="366"/>
                  </a:lnTo>
                  <a:lnTo>
                    <a:pt x="109" y="366"/>
                  </a:lnTo>
                  <a:lnTo>
                    <a:pt x="121" y="353"/>
                  </a:lnTo>
                  <a:lnTo>
                    <a:pt x="121" y="341"/>
                  </a:lnTo>
                  <a:lnTo>
                    <a:pt x="182" y="202"/>
                  </a:lnTo>
                  <a:lnTo>
                    <a:pt x="267" y="114"/>
                  </a:lnTo>
                  <a:lnTo>
                    <a:pt x="339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3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7" y="378"/>
                  </a:lnTo>
                  <a:lnTo>
                    <a:pt x="412" y="731"/>
                  </a:lnTo>
                  <a:lnTo>
                    <a:pt x="364" y="844"/>
                  </a:lnTo>
                  <a:lnTo>
                    <a:pt x="291" y="933"/>
                  </a:lnTo>
                  <a:lnTo>
                    <a:pt x="206" y="958"/>
                  </a:lnTo>
                  <a:lnTo>
                    <a:pt x="182" y="958"/>
                  </a:lnTo>
                  <a:lnTo>
                    <a:pt x="145" y="945"/>
                  </a:lnTo>
                  <a:lnTo>
                    <a:pt x="97" y="933"/>
                  </a:lnTo>
                  <a:lnTo>
                    <a:pt x="133" y="920"/>
                  </a:lnTo>
                  <a:lnTo>
                    <a:pt x="170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2" y="756"/>
                  </a:lnTo>
                  <a:lnTo>
                    <a:pt x="133" y="731"/>
                  </a:lnTo>
                  <a:lnTo>
                    <a:pt x="121" y="731"/>
                  </a:lnTo>
                  <a:lnTo>
                    <a:pt x="49" y="756"/>
                  </a:lnTo>
                  <a:lnTo>
                    <a:pt x="24" y="781"/>
                  </a:lnTo>
                  <a:lnTo>
                    <a:pt x="0" y="857"/>
                  </a:lnTo>
                  <a:lnTo>
                    <a:pt x="24" y="920"/>
                  </a:lnTo>
                  <a:lnTo>
                    <a:pt x="61" y="970"/>
                  </a:lnTo>
                  <a:lnTo>
                    <a:pt x="133" y="996"/>
                  </a:lnTo>
                  <a:lnTo>
                    <a:pt x="206" y="1008"/>
                  </a:lnTo>
                  <a:lnTo>
                    <a:pt x="291" y="983"/>
                  </a:lnTo>
                  <a:lnTo>
                    <a:pt x="364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3" y="920"/>
                  </a:lnTo>
                  <a:lnTo>
                    <a:pt x="545" y="983"/>
                  </a:lnTo>
                  <a:lnTo>
                    <a:pt x="654" y="1008"/>
                  </a:lnTo>
                  <a:lnTo>
                    <a:pt x="776" y="983"/>
                  </a:lnTo>
                  <a:lnTo>
                    <a:pt x="873" y="907"/>
                  </a:lnTo>
                  <a:lnTo>
                    <a:pt x="945" y="807"/>
                  </a:lnTo>
                  <a:lnTo>
                    <a:pt x="982" y="718"/>
                  </a:lnTo>
                  <a:lnTo>
                    <a:pt x="994" y="668"/>
                  </a:lnTo>
                  <a:lnTo>
                    <a:pt x="994" y="655"/>
                  </a:lnTo>
                  <a:lnTo>
                    <a:pt x="982" y="643"/>
                  </a:lnTo>
                  <a:lnTo>
                    <a:pt x="957" y="643"/>
                  </a:lnTo>
                  <a:lnTo>
                    <a:pt x="945" y="655"/>
                  </a:lnTo>
                  <a:lnTo>
                    <a:pt x="945" y="668"/>
                  </a:lnTo>
                  <a:lnTo>
                    <a:pt x="885" y="819"/>
                  </a:lnTo>
                  <a:lnTo>
                    <a:pt x="800" y="907"/>
                  </a:lnTo>
                  <a:lnTo>
                    <a:pt x="727" y="945"/>
                  </a:lnTo>
                  <a:lnTo>
                    <a:pt x="654" y="958"/>
                  </a:lnTo>
                  <a:lnTo>
                    <a:pt x="618" y="958"/>
                  </a:lnTo>
                  <a:lnTo>
                    <a:pt x="570" y="907"/>
                  </a:lnTo>
                  <a:lnTo>
                    <a:pt x="557" y="882"/>
                  </a:lnTo>
                  <a:lnTo>
                    <a:pt x="545" y="844"/>
                  </a:lnTo>
                  <a:lnTo>
                    <a:pt x="545" y="769"/>
                  </a:lnTo>
                  <a:lnTo>
                    <a:pt x="557" y="731"/>
                  </a:lnTo>
                  <a:lnTo>
                    <a:pt x="557" y="681"/>
                  </a:lnTo>
                  <a:lnTo>
                    <a:pt x="582" y="618"/>
                  </a:lnTo>
                  <a:lnTo>
                    <a:pt x="654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8" name="Freeform 212"/>
            <p:cNvSpPr>
              <a:spLocks/>
            </p:cNvSpPr>
            <p:nvPr/>
          </p:nvSpPr>
          <p:spPr bwMode="auto">
            <a:xfrm>
              <a:off x="33935" y="2685"/>
              <a:ext cx="655" cy="1033"/>
            </a:xfrm>
            <a:custGeom>
              <a:avLst/>
              <a:gdLst/>
              <a:ahLst/>
              <a:cxnLst>
                <a:cxn ang="0">
                  <a:pos x="655" y="756"/>
                </a:cxn>
                <a:cxn ang="0">
                  <a:pos x="606" y="756"/>
                </a:cxn>
                <a:cxn ang="0">
                  <a:pos x="606" y="781"/>
                </a:cxn>
                <a:cxn ang="0">
                  <a:pos x="594" y="806"/>
                </a:cxn>
                <a:cxn ang="0">
                  <a:pos x="582" y="844"/>
                </a:cxn>
                <a:cxn ang="0">
                  <a:pos x="582" y="869"/>
                </a:cxn>
                <a:cxn ang="0">
                  <a:pos x="570" y="895"/>
                </a:cxn>
                <a:cxn ang="0">
                  <a:pos x="497" y="895"/>
                </a:cxn>
                <a:cxn ang="0">
                  <a:pos x="461" y="907"/>
                </a:cxn>
                <a:cxn ang="0">
                  <a:pos x="146" y="907"/>
                </a:cxn>
                <a:cxn ang="0">
                  <a:pos x="242" y="806"/>
                </a:cxn>
                <a:cxn ang="0">
                  <a:pos x="315" y="743"/>
                </a:cxn>
                <a:cxn ang="0">
                  <a:pos x="376" y="693"/>
                </a:cxn>
                <a:cxn ang="0">
                  <a:pos x="448" y="643"/>
                </a:cxn>
                <a:cxn ang="0">
                  <a:pos x="594" y="491"/>
                </a:cxn>
                <a:cxn ang="0">
                  <a:pos x="642" y="403"/>
                </a:cxn>
                <a:cxn ang="0">
                  <a:pos x="655" y="302"/>
                </a:cxn>
                <a:cxn ang="0">
                  <a:pos x="630" y="176"/>
                </a:cxn>
                <a:cxn ang="0">
                  <a:pos x="558" y="88"/>
                </a:cxn>
                <a:cxn ang="0">
                  <a:pos x="436" y="25"/>
                </a:cxn>
                <a:cxn ang="0">
                  <a:pos x="303" y="0"/>
                </a:cxn>
                <a:cxn ang="0">
                  <a:pos x="182" y="25"/>
                </a:cxn>
                <a:cxn ang="0">
                  <a:pos x="85" y="88"/>
                </a:cxn>
                <a:cxn ang="0">
                  <a:pos x="24" y="176"/>
                </a:cxn>
                <a:cxn ang="0">
                  <a:pos x="0" y="277"/>
                </a:cxn>
                <a:cxn ang="0">
                  <a:pos x="0" y="315"/>
                </a:cxn>
                <a:cxn ang="0">
                  <a:pos x="12" y="340"/>
                </a:cxn>
                <a:cxn ang="0">
                  <a:pos x="36" y="353"/>
                </a:cxn>
                <a:cxn ang="0">
                  <a:pos x="49" y="365"/>
                </a:cxn>
                <a:cxn ang="0">
                  <a:pos x="97" y="365"/>
                </a:cxn>
                <a:cxn ang="0">
                  <a:pos x="121" y="353"/>
                </a:cxn>
                <a:cxn ang="0">
                  <a:pos x="133" y="340"/>
                </a:cxn>
                <a:cxn ang="0">
                  <a:pos x="158" y="290"/>
                </a:cxn>
                <a:cxn ang="0">
                  <a:pos x="158" y="277"/>
                </a:cxn>
                <a:cxn ang="0">
                  <a:pos x="146" y="252"/>
                </a:cxn>
                <a:cxn ang="0">
                  <a:pos x="146" y="239"/>
                </a:cxn>
                <a:cxn ang="0">
                  <a:pos x="121" y="214"/>
                </a:cxn>
                <a:cxn ang="0">
                  <a:pos x="97" y="202"/>
                </a:cxn>
                <a:cxn ang="0">
                  <a:pos x="73" y="202"/>
                </a:cxn>
                <a:cxn ang="0">
                  <a:pos x="133" y="113"/>
                </a:cxn>
                <a:cxn ang="0">
                  <a:pos x="206" y="76"/>
                </a:cxn>
                <a:cxn ang="0">
                  <a:pos x="291" y="63"/>
                </a:cxn>
                <a:cxn ang="0">
                  <a:pos x="388" y="76"/>
                </a:cxn>
                <a:cxn ang="0">
                  <a:pos x="461" y="139"/>
                </a:cxn>
                <a:cxn ang="0">
                  <a:pos x="497" y="214"/>
                </a:cxn>
                <a:cxn ang="0">
                  <a:pos x="509" y="302"/>
                </a:cxn>
                <a:cxn ang="0">
                  <a:pos x="485" y="428"/>
                </a:cxn>
                <a:cxn ang="0">
                  <a:pos x="424" y="529"/>
                </a:cxn>
                <a:cxn ang="0">
                  <a:pos x="376" y="605"/>
                </a:cxn>
                <a:cxn ang="0">
                  <a:pos x="12" y="970"/>
                </a:cxn>
                <a:cxn ang="0">
                  <a:pos x="0" y="983"/>
                </a:cxn>
                <a:cxn ang="0">
                  <a:pos x="0" y="1033"/>
                </a:cxn>
                <a:cxn ang="0">
                  <a:pos x="606" y="1033"/>
                </a:cxn>
                <a:cxn ang="0">
                  <a:pos x="655" y="756"/>
                </a:cxn>
              </a:cxnLst>
              <a:rect l="0" t="0" r="r" b="b"/>
              <a:pathLst>
                <a:path w="655" h="1033">
                  <a:moveTo>
                    <a:pt x="655" y="756"/>
                  </a:moveTo>
                  <a:lnTo>
                    <a:pt x="606" y="756"/>
                  </a:lnTo>
                  <a:lnTo>
                    <a:pt x="606" y="781"/>
                  </a:lnTo>
                  <a:lnTo>
                    <a:pt x="594" y="806"/>
                  </a:lnTo>
                  <a:lnTo>
                    <a:pt x="582" y="844"/>
                  </a:lnTo>
                  <a:lnTo>
                    <a:pt x="582" y="869"/>
                  </a:lnTo>
                  <a:lnTo>
                    <a:pt x="570" y="895"/>
                  </a:lnTo>
                  <a:lnTo>
                    <a:pt x="497" y="895"/>
                  </a:lnTo>
                  <a:lnTo>
                    <a:pt x="461" y="907"/>
                  </a:lnTo>
                  <a:lnTo>
                    <a:pt x="146" y="907"/>
                  </a:lnTo>
                  <a:lnTo>
                    <a:pt x="242" y="806"/>
                  </a:lnTo>
                  <a:lnTo>
                    <a:pt x="315" y="743"/>
                  </a:lnTo>
                  <a:lnTo>
                    <a:pt x="376" y="693"/>
                  </a:lnTo>
                  <a:lnTo>
                    <a:pt x="448" y="643"/>
                  </a:lnTo>
                  <a:lnTo>
                    <a:pt x="594" y="491"/>
                  </a:lnTo>
                  <a:lnTo>
                    <a:pt x="642" y="403"/>
                  </a:lnTo>
                  <a:lnTo>
                    <a:pt x="655" y="302"/>
                  </a:lnTo>
                  <a:lnTo>
                    <a:pt x="630" y="176"/>
                  </a:lnTo>
                  <a:lnTo>
                    <a:pt x="558" y="88"/>
                  </a:lnTo>
                  <a:lnTo>
                    <a:pt x="436" y="25"/>
                  </a:lnTo>
                  <a:lnTo>
                    <a:pt x="303" y="0"/>
                  </a:lnTo>
                  <a:lnTo>
                    <a:pt x="182" y="25"/>
                  </a:lnTo>
                  <a:lnTo>
                    <a:pt x="85" y="88"/>
                  </a:lnTo>
                  <a:lnTo>
                    <a:pt x="24" y="176"/>
                  </a:lnTo>
                  <a:lnTo>
                    <a:pt x="0" y="277"/>
                  </a:lnTo>
                  <a:lnTo>
                    <a:pt x="0" y="315"/>
                  </a:lnTo>
                  <a:lnTo>
                    <a:pt x="12" y="340"/>
                  </a:lnTo>
                  <a:lnTo>
                    <a:pt x="36" y="353"/>
                  </a:lnTo>
                  <a:lnTo>
                    <a:pt x="49" y="365"/>
                  </a:lnTo>
                  <a:lnTo>
                    <a:pt x="97" y="365"/>
                  </a:lnTo>
                  <a:lnTo>
                    <a:pt x="121" y="353"/>
                  </a:lnTo>
                  <a:lnTo>
                    <a:pt x="133" y="340"/>
                  </a:lnTo>
                  <a:lnTo>
                    <a:pt x="158" y="290"/>
                  </a:lnTo>
                  <a:lnTo>
                    <a:pt x="158" y="277"/>
                  </a:lnTo>
                  <a:lnTo>
                    <a:pt x="146" y="252"/>
                  </a:lnTo>
                  <a:lnTo>
                    <a:pt x="146" y="239"/>
                  </a:lnTo>
                  <a:lnTo>
                    <a:pt x="121" y="214"/>
                  </a:lnTo>
                  <a:lnTo>
                    <a:pt x="97" y="202"/>
                  </a:lnTo>
                  <a:lnTo>
                    <a:pt x="73" y="202"/>
                  </a:lnTo>
                  <a:lnTo>
                    <a:pt x="133" y="113"/>
                  </a:lnTo>
                  <a:lnTo>
                    <a:pt x="206" y="76"/>
                  </a:lnTo>
                  <a:lnTo>
                    <a:pt x="291" y="63"/>
                  </a:lnTo>
                  <a:lnTo>
                    <a:pt x="388" y="76"/>
                  </a:lnTo>
                  <a:lnTo>
                    <a:pt x="461" y="139"/>
                  </a:lnTo>
                  <a:lnTo>
                    <a:pt x="497" y="214"/>
                  </a:lnTo>
                  <a:lnTo>
                    <a:pt x="509" y="302"/>
                  </a:lnTo>
                  <a:lnTo>
                    <a:pt x="485" y="428"/>
                  </a:lnTo>
                  <a:lnTo>
                    <a:pt x="424" y="529"/>
                  </a:lnTo>
                  <a:lnTo>
                    <a:pt x="376" y="605"/>
                  </a:lnTo>
                  <a:lnTo>
                    <a:pt x="12" y="970"/>
                  </a:lnTo>
                  <a:lnTo>
                    <a:pt x="0" y="983"/>
                  </a:lnTo>
                  <a:lnTo>
                    <a:pt x="0" y="1033"/>
                  </a:lnTo>
                  <a:lnTo>
                    <a:pt x="606" y="1033"/>
                  </a:lnTo>
                  <a:lnTo>
                    <a:pt x="655" y="7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89" name="Freeform 213"/>
            <p:cNvSpPr>
              <a:spLocks/>
            </p:cNvSpPr>
            <p:nvPr/>
          </p:nvSpPr>
          <p:spPr bwMode="auto">
            <a:xfrm>
              <a:off x="35426" y="4071"/>
              <a:ext cx="1296" cy="88"/>
            </a:xfrm>
            <a:custGeom>
              <a:avLst/>
              <a:gdLst/>
              <a:ahLst/>
              <a:cxnLst>
                <a:cxn ang="0">
                  <a:pos x="1224" y="88"/>
                </a:cxn>
                <a:cxn ang="0">
                  <a:pos x="1248" y="88"/>
                </a:cxn>
                <a:cxn ang="0">
                  <a:pos x="1260" y="75"/>
                </a:cxn>
                <a:cxn ang="0">
                  <a:pos x="1284" y="75"/>
                </a:cxn>
                <a:cxn ang="0">
                  <a:pos x="1296" y="63"/>
                </a:cxn>
                <a:cxn ang="0">
                  <a:pos x="1296" y="13"/>
                </a:cxn>
                <a:cxn ang="0">
                  <a:pos x="1284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63"/>
                </a:cxn>
                <a:cxn ang="0">
                  <a:pos x="12" y="75"/>
                </a:cxn>
                <a:cxn ang="0">
                  <a:pos x="24" y="75"/>
                </a:cxn>
                <a:cxn ang="0">
                  <a:pos x="48" y="88"/>
                </a:cxn>
                <a:cxn ang="0">
                  <a:pos x="60" y="88"/>
                </a:cxn>
                <a:cxn ang="0">
                  <a:pos x="1224" y="88"/>
                </a:cxn>
              </a:cxnLst>
              <a:rect l="0" t="0" r="r" b="b"/>
              <a:pathLst>
                <a:path w="1296" h="88">
                  <a:moveTo>
                    <a:pt x="1224" y="88"/>
                  </a:moveTo>
                  <a:lnTo>
                    <a:pt x="1248" y="88"/>
                  </a:lnTo>
                  <a:lnTo>
                    <a:pt x="1260" y="75"/>
                  </a:lnTo>
                  <a:lnTo>
                    <a:pt x="1284" y="75"/>
                  </a:lnTo>
                  <a:lnTo>
                    <a:pt x="1296" y="63"/>
                  </a:lnTo>
                  <a:lnTo>
                    <a:pt x="1296" y="13"/>
                  </a:lnTo>
                  <a:lnTo>
                    <a:pt x="1284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63"/>
                  </a:lnTo>
                  <a:lnTo>
                    <a:pt x="12" y="75"/>
                  </a:lnTo>
                  <a:lnTo>
                    <a:pt x="24" y="75"/>
                  </a:lnTo>
                  <a:lnTo>
                    <a:pt x="48" y="88"/>
                  </a:lnTo>
                  <a:lnTo>
                    <a:pt x="60" y="88"/>
                  </a:lnTo>
                  <a:lnTo>
                    <a:pt x="1224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90" name="Freeform 214"/>
            <p:cNvSpPr>
              <a:spLocks/>
            </p:cNvSpPr>
            <p:nvPr/>
          </p:nvSpPr>
          <p:spPr bwMode="auto">
            <a:xfrm>
              <a:off x="37474" y="3189"/>
              <a:ext cx="848" cy="1524"/>
            </a:xfrm>
            <a:custGeom>
              <a:avLst/>
              <a:gdLst/>
              <a:ahLst/>
              <a:cxnLst>
                <a:cxn ang="0">
                  <a:pos x="824" y="882"/>
                </a:cxn>
                <a:cxn ang="0">
                  <a:pos x="678" y="643"/>
                </a:cxn>
                <a:cxn ang="0">
                  <a:pos x="448" y="542"/>
                </a:cxn>
                <a:cxn ang="0">
                  <a:pos x="169" y="655"/>
                </a:cxn>
                <a:cxn ang="0">
                  <a:pos x="218" y="239"/>
                </a:cxn>
                <a:cxn ang="0">
                  <a:pos x="351" y="252"/>
                </a:cxn>
                <a:cxn ang="0">
                  <a:pos x="606" y="176"/>
                </a:cxn>
                <a:cxn ang="0">
                  <a:pos x="751" y="63"/>
                </a:cxn>
                <a:cxn ang="0">
                  <a:pos x="763" y="13"/>
                </a:cxn>
                <a:cxn ang="0">
                  <a:pos x="727" y="0"/>
                </a:cxn>
                <a:cxn ang="0">
                  <a:pos x="569" y="63"/>
                </a:cxn>
                <a:cxn ang="0">
                  <a:pos x="303" y="63"/>
                </a:cxn>
                <a:cxn ang="0">
                  <a:pos x="145" y="0"/>
                </a:cxn>
                <a:cxn ang="0">
                  <a:pos x="109" y="13"/>
                </a:cxn>
                <a:cxn ang="0">
                  <a:pos x="121" y="769"/>
                </a:cxn>
                <a:cxn ang="0">
                  <a:pos x="169" y="743"/>
                </a:cxn>
                <a:cxn ang="0">
                  <a:pos x="242" y="655"/>
                </a:cxn>
                <a:cxn ang="0">
                  <a:pos x="436" y="592"/>
                </a:cxn>
                <a:cxn ang="0">
                  <a:pos x="521" y="617"/>
                </a:cxn>
                <a:cxn ang="0">
                  <a:pos x="581" y="668"/>
                </a:cxn>
                <a:cxn ang="0">
                  <a:pos x="618" y="731"/>
                </a:cxn>
                <a:cxn ang="0">
                  <a:pos x="654" y="1109"/>
                </a:cxn>
                <a:cxn ang="0">
                  <a:pos x="606" y="1323"/>
                </a:cxn>
                <a:cxn ang="0">
                  <a:pos x="472" y="1449"/>
                </a:cxn>
                <a:cxn ang="0">
                  <a:pos x="230" y="1424"/>
                </a:cxn>
                <a:cxn ang="0">
                  <a:pos x="60" y="1209"/>
                </a:cxn>
                <a:cxn ang="0">
                  <a:pos x="85" y="1222"/>
                </a:cxn>
                <a:cxn ang="0">
                  <a:pos x="169" y="1197"/>
                </a:cxn>
                <a:cxn ang="0">
                  <a:pos x="206" y="1146"/>
                </a:cxn>
                <a:cxn ang="0">
                  <a:pos x="194" y="1046"/>
                </a:cxn>
                <a:cxn ang="0">
                  <a:pos x="145" y="1008"/>
                </a:cxn>
                <a:cxn ang="0">
                  <a:pos x="85" y="995"/>
                </a:cxn>
                <a:cxn ang="0">
                  <a:pos x="48" y="1008"/>
                </a:cxn>
                <a:cxn ang="0">
                  <a:pos x="0" y="1083"/>
                </a:cxn>
                <a:cxn ang="0">
                  <a:pos x="12" y="1235"/>
                </a:cxn>
                <a:cxn ang="0">
                  <a:pos x="145" y="1436"/>
                </a:cxn>
                <a:cxn ang="0">
                  <a:pos x="387" y="1524"/>
                </a:cxn>
                <a:cxn ang="0">
                  <a:pos x="654" y="1436"/>
                </a:cxn>
                <a:cxn ang="0">
                  <a:pos x="824" y="1184"/>
                </a:cxn>
              </a:cxnLst>
              <a:rect l="0" t="0" r="r" b="b"/>
              <a:pathLst>
                <a:path w="848" h="1524">
                  <a:moveTo>
                    <a:pt x="848" y="1033"/>
                  </a:moveTo>
                  <a:lnTo>
                    <a:pt x="824" y="882"/>
                  </a:lnTo>
                  <a:lnTo>
                    <a:pt x="775" y="743"/>
                  </a:lnTo>
                  <a:lnTo>
                    <a:pt x="678" y="643"/>
                  </a:lnTo>
                  <a:lnTo>
                    <a:pt x="569" y="567"/>
                  </a:lnTo>
                  <a:lnTo>
                    <a:pt x="448" y="542"/>
                  </a:lnTo>
                  <a:lnTo>
                    <a:pt x="303" y="567"/>
                  </a:lnTo>
                  <a:lnTo>
                    <a:pt x="169" y="655"/>
                  </a:lnTo>
                  <a:lnTo>
                    <a:pt x="169" y="227"/>
                  </a:lnTo>
                  <a:lnTo>
                    <a:pt x="218" y="239"/>
                  </a:lnTo>
                  <a:lnTo>
                    <a:pt x="291" y="252"/>
                  </a:lnTo>
                  <a:lnTo>
                    <a:pt x="351" y="252"/>
                  </a:lnTo>
                  <a:lnTo>
                    <a:pt x="497" y="227"/>
                  </a:lnTo>
                  <a:lnTo>
                    <a:pt x="606" y="176"/>
                  </a:lnTo>
                  <a:lnTo>
                    <a:pt x="690" y="113"/>
                  </a:lnTo>
                  <a:lnTo>
                    <a:pt x="751" y="63"/>
                  </a:lnTo>
                  <a:lnTo>
                    <a:pt x="763" y="25"/>
                  </a:lnTo>
                  <a:lnTo>
                    <a:pt x="763" y="13"/>
                  </a:lnTo>
                  <a:lnTo>
                    <a:pt x="751" y="0"/>
                  </a:lnTo>
                  <a:lnTo>
                    <a:pt x="727" y="0"/>
                  </a:lnTo>
                  <a:lnTo>
                    <a:pt x="666" y="25"/>
                  </a:lnTo>
                  <a:lnTo>
                    <a:pt x="569" y="63"/>
                  </a:lnTo>
                  <a:lnTo>
                    <a:pt x="436" y="76"/>
                  </a:lnTo>
                  <a:lnTo>
                    <a:pt x="303" y="63"/>
                  </a:lnTo>
                  <a:lnTo>
                    <a:pt x="157" y="13"/>
                  </a:lnTo>
                  <a:lnTo>
                    <a:pt x="145" y="0"/>
                  </a:lnTo>
                  <a:lnTo>
                    <a:pt x="121" y="0"/>
                  </a:lnTo>
                  <a:lnTo>
                    <a:pt x="109" y="13"/>
                  </a:lnTo>
                  <a:lnTo>
                    <a:pt x="109" y="756"/>
                  </a:lnTo>
                  <a:lnTo>
                    <a:pt x="121" y="769"/>
                  </a:lnTo>
                  <a:lnTo>
                    <a:pt x="145" y="769"/>
                  </a:lnTo>
                  <a:lnTo>
                    <a:pt x="169" y="743"/>
                  </a:lnTo>
                  <a:lnTo>
                    <a:pt x="194" y="706"/>
                  </a:lnTo>
                  <a:lnTo>
                    <a:pt x="242" y="655"/>
                  </a:lnTo>
                  <a:lnTo>
                    <a:pt x="327" y="617"/>
                  </a:lnTo>
                  <a:lnTo>
                    <a:pt x="436" y="592"/>
                  </a:lnTo>
                  <a:lnTo>
                    <a:pt x="484" y="592"/>
                  </a:lnTo>
                  <a:lnTo>
                    <a:pt x="521" y="617"/>
                  </a:lnTo>
                  <a:lnTo>
                    <a:pt x="545" y="630"/>
                  </a:lnTo>
                  <a:lnTo>
                    <a:pt x="581" y="668"/>
                  </a:lnTo>
                  <a:lnTo>
                    <a:pt x="606" y="718"/>
                  </a:lnTo>
                  <a:lnTo>
                    <a:pt x="618" y="731"/>
                  </a:lnTo>
                  <a:lnTo>
                    <a:pt x="654" y="857"/>
                  </a:lnTo>
                  <a:lnTo>
                    <a:pt x="654" y="1109"/>
                  </a:lnTo>
                  <a:lnTo>
                    <a:pt x="642" y="1209"/>
                  </a:lnTo>
                  <a:lnTo>
                    <a:pt x="606" y="1323"/>
                  </a:lnTo>
                  <a:lnTo>
                    <a:pt x="545" y="1398"/>
                  </a:lnTo>
                  <a:lnTo>
                    <a:pt x="472" y="1449"/>
                  </a:lnTo>
                  <a:lnTo>
                    <a:pt x="375" y="1461"/>
                  </a:lnTo>
                  <a:lnTo>
                    <a:pt x="230" y="1424"/>
                  </a:lnTo>
                  <a:lnTo>
                    <a:pt x="133" y="1335"/>
                  </a:lnTo>
                  <a:lnTo>
                    <a:pt x="60" y="1209"/>
                  </a:lnTo>
                  <a:lnTo>
                    <a:pt x="72" y="1209"/>
                  </a:lnTo>
                  <a:lnTo>
                    <a:pt x="85" y="1222"/>
                  </a:lnTo>
                  <a:lnTo>
                    <a:pt x="97" y="1222"/>
                  </a:lnTo>
                  <a:lnTo>
                    <a:pt x="169" y="1197"/>
                  </a:lnTo>
                  <a:lnTo>
                    <a:pt x="194" y="1172"/>
                  </a:lnTo>
                  <a:lnTo>
                    <a:pt x="206" y="1146"/>
                  </a:lnTo>
                  <a:lnTo>
                    <a:pt x="206" y="1071"/>
                  </a:lnTo>
                  <a:lnTo>
                    <a:pt x="194" y="1046"/>
                  </a:lnTo>
                  <a:lnTo>
                    <a:pt x="169" y="1020"/>
                  </a:lnTo>
                  <a:lnTo>
                    <a:pt x="145" y="1008"/>
                  </a:lnTo>
                  <a:lnTo>
                    <a:pt x="97" y="995"/>
                  </a:lnTo>
                  <a:lnTo>
                    <a:pt x="85" y="995"/>
                  </a:lnTo>
                  <a:lnTo>
                    <a:pt x="60" y="1008"/>
                  </a:lnTo>
                  <a:lnTo>
                    <a:pt x="48" y="1008"/>
                  </a:lnTo>
                  <a:lnTo>
                    <a:pt x="12" y="1046"/>
                  </a:lnTo>
                  <a:lnTo>
                    <a:pt x="0" y="1083"/>
                  </a:lnTo>
                  <a:lnTo>
                    <a:pt x="0" y="1121"/>
                  </a:lnTo>
                  <a:lnTo>
                    <a:pt x="12" y="1235"/>
                  </a:lnTo>
                  <a:lnTo>
                    <a:pt x="60" y="1348"/>
                  </a:lnTo>
                  <a:lnTo>
                    <a:pt x="145" y="1436"/>
                  </a:lnTo>
                  <a:lnTo>
                    <a:pt x="254" y="1499"/>
                  </a:lnTo>
                  <a:lnTo>
                    <a:pt x="387" y="1524"/>
                  </a:lnTo>
                  <a:lnTo>
                    <a:pt x="533" y="1499"/>
                  </a:lnTo>
                  <a:lnTo>
                    <a:pt x="654" y="1436"/>
                  </a:lnTo>
                  <a:lnTo>
                    <a:pt x="751" y="1323"/>
                  </a:lnTo>
                  <a:lnTo>
                    <a:pt x="824" y="1184"/>
                  </a:lnTo>
                  <a:lnTo>
                    <a:pt x="848" y="10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91" name="Freeform 215"/>
            <p:cNvSpPr>
              <a:spLocks/>
            </p:cNvSpPr>
            <p:nvPr/>
          </p:nvSpPr>
          <p:spPr bwMode="auto">
            <a:xfrm>
              <a:off x="38492" y="3680"/>
              <a:ext cx="1066" cy="1008"/>
            </a:xfrm>
            <a:custGeom>
              <a:avLst/>
              <a:gdLst/>
              <a:ahLst/>
              <a:cxnLst>
                <a:cxn ang="0">
                  <a:pos x="666" y="265"/>
                </a:cxn>
                <a:cxn ang="0">
                  <a:pos x="727" y="126"/>
                </a:cxn>
                <a:cxn ang="0">
                  <a:pos x="860" y="51"/>
                </a:cxn>
                <a:cxn ang="0">
                  <a:pos x="969" y="76"/>
                </a:cxn>
                <a:cxn ang="0">
                  <a:pos x="872" y="164"/>
                </a:cxn>
                <a:cxn ang="0">
                  <a:pos x="860" y="227"/>
                </a:cxn>
                <a:cxn ang="0">
                  <a:pos x="921" y="278"/>
                </a:cxn>
                <a:cxn ang="0">
                  <a:pos x="993" y="265"/>
                </a:cxn>
                <a:cxn ang="0">
                  <a:pos x="1042" y="227"/>
                </a:cxn>
                <a:cxn ang="0">
                  <a:pos x="1042" y="76"/>
                </a:cxn>
                <a:cxn ang="0">
                  <a:pos x="921" y="13"/>
                </a:cxn>
                <a:cxn ang="0">
                  <a:pos x="775" y="26"/>
                </a:cxn>
                <a:cxn ang="0">
                  <a:pos x="666" y="126"/>
                </a:cxn>
                <a:cxn ang="0">
                  <a:pos x="593" y="89"/>
                </a:cxn>
                <a:cxn ang="0">
                  <a:pos x="460" y="13"/>
                </a:cxn>
                <a:cxn ang="0">
                  <a:pos x="290" y="38"/>
                </a:cxn>
                <a:cxn ang="0">
                  <a:pos x="121" y="202"/>
                </a:cxn>
                <a:cxn ang="0">
                  <a:pos x="72" y="341"/>
                </a:cxn>
                <a:cxn ang="0">
                  <a:pos x="84" y="366"/>
                </a:cxn>
                <a:cxn ang="0">
                  <a:pos x="121" y="353"/>
                </a:cxn>
                <a:cxn ang="0">
                  <a:pos x="181" y="202"/>
                </a:cxn>
                <a:cxn ang="0">
                  <a:pos x="339" y="63"/>
                </a:cxn>
                <a:cxn ang="0">
                  <a:pos x="424" y="51"/>
                </a:cxn>
                <a:cxn ang="0">
                  <a:pos x="509" y="114"/>
                </a:cxn>
                <a:cxn ang="0">
                  <a:pos x="521" y="202"/>
                </a:cxn>
                <a:cxn ang="0">
                  <a:pos x="496" y="378"/>
                </a:cxn>
                <a:cxn ang="0">
                  <a:pos x="363" y="844"/>
                </a:cxn>
                <a:cxn ang="0">
                  <a:pos x="206" y="958"/>
                </a:cxn>
                <a:cxn ang="0">
                  <a:pos x="145" y="945"/>
                </a:cxn>
                <a:cxn ang="0">
                  <a:pos x="133" y="920"/>
                </a:cxn>
                <a:cxn ang="0">
                  <a:pos x="194" y="857"/>
                </a:cxn>
                <a:cxn ang="0">
                  <a:pos x="181" y="756"/>
                </a:cxn>
                <a:cxn ang="0">
                  <a:pos x="121" y="731"/>
                </a:cxn>
                <a:cxn ang="0">
                  <a:pos x="24" y="781"/>
                </a:cxn>
                <a:cxn ang="0">
                  <a:pos x="24" y="920"/>
                </a:cxn>
                <a:cxn ang="0">
                  <a:pos x="133" y="996"/>
                </a:cxn>
                <a:cxn ang="0">
                  <a:pos x="290" y="983"/>
                </a:cxn>
                <a:cxn ang="0">
                  <a:pos x="412" y="870"/>
                </a:cxn>
                <a:cxn ang="0">
                  <a:pos x="472" y="920"/>
                </a:cxn>
                <a:cxn ang="0">
                  <a:pos x="654" y="1008"/>
                </a:cxn>
                <a:cxn ang="0">
                  <a:pos x="872" y="907"/>
                </a:cxn>
                <a:cxn ang="0">
                  <a:pos x="981" y="718"/>
                </a:cxn>
                <a:cxn ang="0">
                  <a:pos x="993" y="655"/>
                </a:cxn>
                <a:cxn ang="0">
                  <a:pos x="957" y="643"/>
                </a:cxn>
                <a:cxn ang="0">
                  <a:pos x="945" y="668"/>
                </a:cxn>
                <a:cxn ang="0">
                  <a:pos x="799" y="907"/>
                </a:cxn>
                <a:cxn ang="0">
                  <a:pos x="654" y="958"/>
                </a:cxn>
                <a:cxn ang="0">
                  <a:pos x="569" y="907"/>
                </a:cxn>
                <a:cxn ang="0">
                  <a:pos x="545" y="844"/>
                </a:cxn>
                <a:cxn ang="0">
                  <a:pos x="557" y="731"/>
                </a:cxn>
                <a:cxn ang="0">
                  <a:pos x="581" y="618"/>
                </a:cxn>
              </a:cxnLst>
              <a:rect l="0" t="0" r="r" b="b"/>
              <a:pathLst>
                <a:path w="1066" h="1008">
                  <a:moveTo>
                    <a:pt x="654" y="315"/>
                  </a:moveTo>
                  <a:lnTo>
                    <a:pt x="666" y="265"/>
                  </a:lnTo>
                  <a:lnTo>
                    <a:pt x="690" y="202"/>
                  </a:lnTo>
                  <a:lnTo>
                    <a:pt x="727" y="126"/>
                  </a:lnTo>
                  <a:lnTo>
                    <a:pt x="787" y="76"/>
                  </a:lnTo>
                  <a:lnTo>
                    <a:pt x="860" y="51"/>
                  </a:lnTo>
                  <a:lnTo>
                    <a:pt x="896" y="51"/>
                  </a:lnTo>
                  <a:lnTo>
                    <a:pt x="969" y="76"/>
                  </a:lnTo>
                  <a:lnTo>
                    <a:pt x="896" y="126"/>
                  </a:lnTo>
                  <a:lnTo>
                    <a:pt x="872" y="164"/>
                  </a:lnTo>
                  <a:lnTo>
                    <a:pt x="860" y="202"/>
                  </a:lnTo>
                  <a:lnTo>
                    <a:pt x="860" y="227"/>
                  </a:lnTo>
                  <a:lnTo>
                    <a:pt x="896" y="265"/>
                  </a:lnTo>
                  <a:lnTo>
                    <a:pt x="921" y="278"/>
                  </a:lnTo>
                  <a:lnTo>
                    <a:pt x="969" y="278"/>
                  </a:lnTo>
                  <a:lnTo>
                    <a:pt x="993" y="265"/>
                  </a:lnTo>
                  <a:lnTo>
                    <a:pt x="1018" y="240"/>
                  </a:lnTo>
                  <a:lnTo>
                    <a:pt x="1042" y="227"/>
                  </a:lnTo>
                  <a:lnTo>
                    <a:pt x="1066" y="152"/>
                  </a:lnTo>
                  <a:lnTo>
                    <a:pt x="1042" y="76"/>
                  </a:lnTo>
                  <a:lnTo>
                    <a:pt x="993" y="38"/>
                  </a:lnTo>
                  <a:lnTo>
                    <a:pt x="921" y="13"/>
                  </a:lnTo>
                  <a:lnTo>
                    <a:pt x="860" y="0"/>
                  </a:lnTo>
                  <a:lnTo>
                    <a:pt x="775" y="26"/>
                  </a:lnTo>
                  <a:lnTo>
                    <a:pt x="715" y="63"/>
                  </a:lnTo>
                  <a:lnTo>
                    <a:pt x="666" y="126"/>
                  </a:lnTo>
                  <a:lnTo>
                    <a:pt x="642" y="177"/>
                  </a:lnTo>
                  <a:lnTo>
                    <a:pt x="593" y="89"/>
                  </a:lnTo>
                  <a:lnTo>
                    <a:pt x="533" y="38"/>
                  </a:lnTo>
                  <a:lnTo>
                    <a:pt x="460" y="13"/>
                  </a:lnTo>
                  <a:lnTo>
                    <a:pt x="412" y="0"/>
                  </a:lnTo>
                  <a:lnTo>
                    <a:pt x="290" y="38"/>
                  </a:lnTo>
                  <a:lnTo>
                    <a:pt x="194" y="101"/>
                  </a:lnTo>
                  <a:lnTo>
                    <a:pt x="121" y="202"/>
                  </a:lnTo>
                  <a:lnTo>
                    <a:pt x="84" y="290"/>
                  </a:lnTo>
                  <a:lnTo>
                    <a:pt x="72" y="341"/>
                  </a:lnTo>
                  <a:lnTo>
                    <a:pt x="72" y="353"/>
                  </a:lnTo>
                  <a:lnTo>
                    <a:pt x="84" y="366"/>
                  </a:lnTo>
                  <a:lnTo>
                    <a:pt x="109" y="366"/>
                  </a:lnTo>
                  <a:lnTo>
                    <a:pt x="121" y="353"/>
                  </a:lnTo>
                  <a:lnTo>
                    <a:pt x="121" y="341"/>
                  </a:lnTo>
                  <a:lnTo>
                    <a:pt x="181" y="202"/>
                  </a:lnTo>
                  <a:lnTo>
                    <a:pt x="266" y="114"/>
                  </a:lnTo>
                  <a:lnTo>
                    <a:pt x="339" y="63"/>
                  </a:lnTo>
                  <a:lnTo>
                    <a:pt x="412" y="51"/>
                  </a:lnTo>
                  <a:lnTo>
                    <a:pt x="424" y="51"/>
                  </a:lnTo>
                  <a:lnTo>
                    <a:pt x="472" y="76"/>
                  </a:lnTo>
                  <a:lnTo>
                    <a:pt x="509" y="114"/>
                  </a:lnTo>
                  <a:lnTo>
                    <a:pt x="521" y="152"/>
                  </a:lnTo>
                  <a:lnTo>
                    <a:pt x="521" y="202"/>
                  </a:lnTo>
                  <a:lnTo>
                    <a:pt x="509" y="265"/>
                  </a:lnTo>
                  <a:lnTo>
                    <a:pt x="496" y="378"/>
                  </a:lnTo>
                  <a:lnTo>
                    <a:pt x="412" y="731"/>
                  </a:lnTo>
                  <a:lnTo>
                    <a:pt x="363" y="844"/>
                  </a:lnTo>
                  <a:lnTo>
                    <a:pt x="290" y="933"/>
                  </a:lnTo>
                  <a:lnTo>
                    <a:pt x="206" y="958"/>
                  </a:lnTo>
                  <a:lnTo>
                    <a:pt x="181" y="958"/>
                  </a:lnTo>
                  <a:lnTo>
                    <a:pt x="145" y="945"/>
                  </a:lnTo>
                  <a:lnTo>
                    <a:pt x="97" y="933"/>
                  </a:lnTo>
                  <a:lnTo>
                    <a:pt x="133" y="920"/>
                  </a:lnTo>
                  <a:lnTo>
                    <a:pt x="169" y="895"/>
                  </a:lnTo>
                  <a:lnTo>
                    <a:pt x="194" y="857"/>
                  </a:lnTo>
                  <a:lnTo>
                    <a:pt x="194" y="781"/>
                  </a:lnTo>
                  <a:lnTo>
                    <a:pt x="181" y="756"/>
                  </a:lnTo>
                  <a:lnTo>
                    <a:pt x="133" y="731"/>
                  </a:lnTo>
                  <a:lnTo>
                    <a:pt x="121" y="731"/>
                  </a:lnTo>
                  <a:lnTo>
                    <a:pt x="48" y="756"/>
                  </a:lnTo>
                  <a:lnTo>
                    <a:pt x="24" y="781"/>
                  </a:lnTo>
                  <a:lnTo>
                    <a:pt x="0" y="857"/>
                  </a:lnTo>
                  <a:lnTo>
                    <a:pt x="24" y="920"/>
                  </a:lnTo>
                  <a:lnTo>
                    <a:pt x="60" y="970"/>
                  </a:lnTo>
                  <a:lnTo>
                    <a:pt x="133" y="996"/>
                  </a:lnTo>
                  <a:lnTo>
                    <a:pt x="206" y="1008"/>
                  </a:lnTo>
                  <a:lnTo>
                    <a:pt x="290" y="983"/>
                  </a:lnTo>
                  <a:lnTo>
                    <a:pt x="363" y="933"/>
                  </a:lnTo>
                  <a:lnTo>
                    <a:pt x="412" y="870"/>
                  </a:lnTo>
                  <a:lnTo>
                    <a:pt x="424" y="844"/>
                  </a:lnTo>
                  <a:lnTo>
                    <a:pt x="472" y="920"/>
                  </a:lnTo>
                  <a:lnTo>
                    <a:pt x="545" y="983"/>
                  </a:lnTo>
                  <a:lnTo>
                    <a:pt x="654" y="1008"/>
                  </a:lnTo>
                  <a:lnTo>
                    <a:pt x="775" y="983"/>
                  </a:lnTo>
                  <a:lnTo>
                    <a:pt x="872" y="907"/>
                  </a:lnTo>
                  <a:lnTo>
                    <a:pt x="945" y="807"/>
                  </a:lnTo>
                  <a:lnTo>
                    <a:pt x="981" y="718"/>
                  </a:lnTo>
                  <a:lnTo>
                    <a:pt x="993" y="668"/>
                  </a:lnTo>
                  <a:lnTo>
                    <a:pt x="993" y="655"/>
                  </a:lnTo>
                  <a:lnTo>
                    <a:pt x="981" y="643"/>
                  </a:lnTo>
                  <a:lnTo>
                    <a:pt x="957" y="643"/>
                  </a:lnTo>
                  <a:lnTo>
                    <a:pt x="945" y="655"/>
                  </a:lnTo>
                  <a:lnTo>
                    <a:pt x="945" y="668"/>
                  </a:lnTo>
                  <a:lnTo>
                    <a:pt x="884" y="819"/>
                  </a:lnTo>
                  <a:lnTo>
                    <a:pt x="799" y="907"/>
                  </a:lnTo>
                  <a:lnTo>
                    <a:pt x="727" y="945"/>
                  </a:lnTo>
                  <a:lnTo>
                    <a:pt x="654" y="958"/>
                  </a:lnTo>
                  <a:lnTo>
                    <a:pt x="618" y="958"/>
                  </a:lnTo>
                  <a:lnTo>
                    <a:pt x="569" y="907"/>
                  </a:lnTo>
                  <a:lnTo>
                    <a:pt x="557" y="882"/>
                  </a:lnTo>
                  <a:lnTo>
                    <a:pt x="545" y="844"/>
                  </a:lnTo>
                  <a:lnTo>
                    <a:pt x="545" y="769"/>
                  </a:lnTo>
                  <a:lnTo>
                    <a:pt x="557" y="731"/>
                  </a:lnTo>
                  <a:lnTo>
                    <a:pt x="557" y="681"/>
                  </a:lnTo>
                  <a:lnTo>
                    <a:pt x="581" y="618"/>
                  </a:lnTo>
                  <a:lnTo>
                    <a:pt x="654" y="3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92" name="Freeform 216"/>
            <p:cNvSpPr>
              <a:spLocks/>
            </p:cNvSpPr>
            <p:nvPr/>
          </p:nvSpPr>
          <p:spPr bwMode="auto">
            <a:xfrm>
              <a:off x="39764" y="2685"/>
              <a:ext cx="654" cy="1033"/>
            </a:xfrm>
            <a:custGeom>
              <a:avLst/>
              <a:gdLst/>
              <a:ahLst/>
              <a:cxnLst>
                <a:cxn ang="0">
                  <a:pos x="654" y="756"/>
                </a:cxn>
                <a:cxn ang="0">
                  <a:pos x="606" y="756"/>
                </a:cxn>
                <a:cxn ang="0">
                  <a:pos x="606" y="781"/>
                </a:cxn>
                <a:cxn ang="0">
                  <a:pos x="594" y="806"/>
                </a:cxn>
                <a:cxn ang="0">
                  <a:pos x="582" y="844"/>
                </a:cxn>
                <a:cxn ang="0">
                  <a:pos x="582" y="869"/>
                </a:cxn>
                <a:cxn ang="0">
                  <a:pos x="570" y="895"/>
                </a:cxn>
                <a:cxn ang="0">
                  <a:pos x="497" y="895"/>
                </a:cxn>
                <a:cxn ang="0">
                  <a:pos x="461" y="907"/>
                </a:cxn>
                <a:cxn ang="0">
                  <a:pos x="145" y="907"/>
                </a:cxn>
                <a:cxn ang="0">
                  <a:pos x="242" y="806"/>
                </a:cxn>
                <a:cxn ang="0">
                  <a:pos x="315" y="743"/>
                </a:cxn>
                <a:cxn ang="0">
                  <a:pos x="376" y="693"/>
                </a:cxn>
                <a:cxn ang="0">
                  <a:pos x="448" y="643"/>
                </a:cxn>
                <a:cxn ang="0">
                  <a:pos x="594" y="491"/>
                </a:cxn>
                <a:cxn ang="0">
                  <a:pos x="642" y="403"/>
                </a:cxn>
                <a:cxn ang="0">
                  <a:pos x="654" y="302"/>
                </a:cxn>
                <a:cxn ang="0">
                  <a:pos x="630" y="176"/>
                </a:cxn>
                <a:cxn ang="0">
                  <a:pos x="558" y="88"/>
                </a:cxn>
                <a:cxn ang="0">
                  <a:pos x="436" y="25"/>
                </a:cxn>
                <a:cxn ang="0">
                  <a:pos x="303" y="0"/>
                </a:cxn>
                <a:cxn ang="0">
                  <a:pos x="182" y="25"/>
                </a:cxn>
                <a:cxn ang="0">
                  <a:pos x="85" y="88"/>
                </a:cxn>
                <a:cxn ang="0">
                  <a:pos x="24" y="176"/>
                </a:cxn>
                <a:cxn ang="0">
                  <a:pos x="0" y="277"/>
                </a:cxn>
                <a:cxn ang="0">
                  <a:pos x="0" y="315"/>
                </a:cxn>
                <a:cxn ang="0">
                  <a:pos x="12" y="340"/>
                </a:cxn>
                <a:cxn ang="0">
                  <a:pos x="36" y="353"/>
                </a:cxn>
                <a:cxn ang="0">
                  <a:pos x="49" y="365"/>
                </a:cxn>
                <a:cxn ang="0">
                  <a:pos x="97" y="365"/>
                </a:cxn>
                <a:cxn ang="0">
                  <a:pos x="121" y="353"/>
                </a:cxn>
                <a:cxn ang="0">
                  <a:pos x="133" y="340"/>
                </a:cxn>
                <a:cxn ang="0">
                  <a:pos x="158" y="290"/>
                </a:cxn>
                <a:cxn ang="0">
                  <a:pos x="158" y="277"/>
                </a:cxn>
                <a:cxn ang="0">
                  <a:pos x="145" y="252"/>
                </a:cxn>
                <a:cxn ang="0">
                  <a:pos x="145" y="239"/>
                </a:cxn>
                <a:cxn ang="0">
                  <a:pos x="121" y="214"/>
                </a:cxn>
                <a:cxn ang="0">
                  <a:pos x="97" y="202"/>
                </a:cxn>
                <a:cxn ang="0">
                  <a:pos x="73" y="202"/>
                </a:cxn>
                <a:cxn ang="0">
                  <a:pos x="133" y="113"/>
                </a:cxn>
                <a:cxn ang="0">
                  <a:pos x="206" y="76"/>
                </a:cxn>
                <a:cxn ang="0">
                  <a:pos x="291" y="63"/>
                </a:cxn>
                <a:cxn ang="0">
                  <a:pos x="388" y="76"/>
                </a:cxn>
                <a:cxn ang="0">
                  <a:pos x="461" y="139"/>
                </a:cxn>
                <a:cxn ang="0">
                  <a:pos x="497" y="214"/>
                </a:cxn>
                <a:cxn ang="0">
                  <a:pos x="509" y="302"/>
                </a:cxn>
                <a:cxn ang="0">
                  <a:pos x="485" y="428"/>
                </a:cxn>
                <a:cxn ang="0">
                  <a:pos x="424" y="529"/>
                </a:cxn>
                <a:cxn ang="0">
                  <a:pos x="376" y="605"/>
                </a:cxn>
                <a:cxn ang="0">
                  <a:pos x="12" y="970"/>
                </a:cxn>
                <a:cxn ang="0">
                  <a:pos x="0" y="983"/>
                </a:cxn>
                <a:cxn ang="0">
                  <a:pos x="0" y="1033"/>
                </a:cxn>
                <a:cxn ang="0">
                  <a:pos x="606" y="1033"/>
                </a:cxn>
                <a:cxn ang="0">
                  <a:pos x="654" y="756"/>
                </a:cxn>
              </a:cxnLst>
              <a:rect l="0" t="0" r="r" b="b"/>
              <a:pathLst>
                <a:path w="654" h="1033">
                  <a:moveTo>
                    <a:pt x="654" y="756"/>
                  </a:moveTo>
                  <a:lnTo>
                    <a:pt x="606" y="756"/>
                  </a:lnTo>
                  <a:lnTo>
                    <a:pt x="606" y="781"/>
                  </a:lnTo>
                  <a:lnTo>
                    <a:pt x="594" y="806"/>
                  </a:lnTo>
                  <a:lnTo>
                    <a:pt x="582" y="844"/>
                  </a:lnTo>
                  <a:lnTo>
                    <a:pt x="582" y="869"/>
                  </a:lnTo>
                  <a:lnTo>
                    <a:pt x="570" y="895"/>
                  </a:lnTo>
                  <a:lnTo>
                    <a:pt x="497" y="895"/>
                  </a:lnTo>
                  <a:lnTo>
                    <a:pt x="461" y="907"/>
                  </a:lnTo>
                  <a:lnTo>
                    <a:pt x="145" y="907"/>
                  </a:lnTo>
                  <a:lnTo>
                    <a:pt x="242" y="806"/>
                  </a:lnTo>
                  <a:lnTo>
                    <a:pt x="315" y="743"/>
                  </a:lnTo>
                  <a:lnTo>
                    <a:pt x="376" y="693"/>
                  </a:lnTo>
                  <a:lnTo>
                    <a:pt x="448" y="643"/>
                  </a:lnTo>
                  <a:lnTo>
                    <a:pt x="594" y="491"/>
                  </a:lnTo>
                  <a:lnTo>
                    <a:pt x="642" y="403"/>
                  </a:lnTo>
                  <a:lnTo>
                    <a:pt x="654" y="302"/>
                  </a:lnTo>
                  <a:lnTo>
                    <a:pt x="630" y="176"/>
                  </a:lnTo>
                  <a:lnTo>
                    <a:pt x="558" y="88"/>
                  </a:lnTo>
                  <a:lnTo>
                    <a:pt x="436" y="25"/>
                  </a:lnTo>
                  <a:lnTo>
                    <a:pt x="303" y="0"/>
                  </a:lnTo>
                  <a:lnTo>
                    <a:pt x="182" y="25"/>
                  </a:lnTo>
                  <a:lnTo>
                    <a:pt x="85" y="88"/>
                  </a:lnTo>
                  <a:lnTo>
                    <a:pt x="24" y="176"/>
                  </a:lnTo>
                  <a:lnTo>
                    <a:pt x="0" y="277"/>
                  </a:lnTo>
                  <a:lnTo>
                    <a:pt x="0" y="315"/>
                  </a:lnTo>
                  <a:lnTo>
                    <a:pt x="12" y="340"/>
                  </a:lnTo>
                  <a:lnTo>
                    <a:pt x="36" y="353"/>
                  </a:lnTo>
                  <a:lnTo>
                    <a:pt x="49" y="365"/>
                  </a:lnTo>
                  <a:lnTo>
                    <a:pt x="97" y="365"/>
                  </a:lnTo>
                  <a:lnTo>
                    <a:pt x="121" y="353"/>
                  </a:lnTo>
                  <a:lnTo>
                    <a:pt x="133" y="340"/>
                  </a:lnTo>
                  <a:lnTo>
                    <a:pt x="158" y="290"/>
                  </a:lnTo>
                  <a:lnTo>
                    <a:pt x="158" y="277"/>
                  </a:lnTo>
                  <a:lnTo>
                    <a:pt x="145" y="252"/>
                  </a:lnTo>
                  <a:lnTo>
                    <a:pt x="145" y="239"/>
                  </a:lnTo>
                  <a:lnTo>
                    <a:pt x="121" y="214"/>
                  </a:lnTo>
                  <a:lnTo>
                    <a:pt x="97" y="202"/>
                  </a:lnTo>
                  <a:lnTo>
                    <a:pt x="73" y="202"/>
                  </a:lnTo>
                  <a:lnTo>
                    <a:pt x="133" y="113"/>
                  </a:lnTo>
                  <a:lnTo>
                    <a:pt x="206" y="76"/>
                  </a:lnTo>
                  <a:lnTo>
                    <a:pt x="291" y="63"/>
                  </a:lnTo>
                  <a:lnTo>
                    <a:pt x="388" y="76"/>
                  </a:lnTo>
                  <a:lnTo>
                    <a:pt x="461" y="139"/>
                  </a:lnTo>
                  <a:lnTo>
                    <a:pt x="497" y="214"/>
                  </a:lnTo>
                  <a:lnTo>
                    <a:pt x="509" y="302"/>
                  </a:lnTo>
                  <a:lnTo>
                    <a:pt x="485" y="428"/>
                  </a:lnTo>
                  <a:lnTo>
                    <a:pt x="424" y="529"/>
                  </a:lnTo>
                  <a:lnTo>
                    <a:pt x="376" y="605"/>
                  </a:lnTo>
                  <a:lnTo>
                    <a:pt x="12" y="970"/>
                  </a:lnTo>
                  <a:lnTo>
                    <a:pt x="0" y="983"/>
                  </a:lnTo>
                  <a:lnTo>
                    <a:pt x="0" y="1033"/>
                  </a:lnTo>
                  <a:lnTo>
                    <a:pt x="606" y="1033"/>
                  </a:lnTo>
                  <a:lnTo>
                    <a:pt x="654" y="7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447" name="Group 271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2362200" y="4419600"/>
            <a:ext cx="3487091" cy="685800"/>
            <a:chOff x="416" y="3072"/>
            <a:chExt cx="25332" cy="4982"/>
          </a:xfrm>
        </p:grpSpPr>
        <p:sp>
          <p:nvSpPr>
            <p:cNvPr id="50449" name="Freeform 273"/>
            <p:cNvSpPr>
              <a:spLocks noEditPoints="1"/>
            </p:cNvSpPr>
            <p:nvPr/>
          </p:nvSpPr>
          <p:spPr bwMode="auto">
            <a:xfrm>
              <a:off x="416" y="4794"/>
              <a:ext cx="1467" cy="1570"/>
            </a:xfrm>
            <a:custGeom>
              <a:avLst/>
              <a:gdLst/>
              <a:ahLst/>
              <a:cxnLst>
                <a:cxn ang="0">
                  <a:pos x="242" y="1410"/>
                </a:cxn>
                <a:cxn ang="0">
                  <a:pos x="109" y="1490"/>
                </a:cxn>
                <a:cxn ang="0">
                  <a:pos x="15" y="1506"/>
                </a:cxn>
                <a:cxn ang="0">
                  <a:pos x="0" y="1562"/>
                </a:cxn>
                <a:cxn ang="0">
                  <a:pos x="117" y="1570"/>
                </a:cxn>
                <a:cxn ang="0">
                  <a:pos x="320" y="1570"/>
                </a:cxn>
                <a:cxn ang="0">
                  <a:pos x="460" y="1546"/>
                </a:cxn>
                <a:cxn ang="0">
                  <a:pos x="452" y="1506"/>
                </a:cxn>
                <a:cxn ang="0">
                  <a:pos x="359" y="1482"/>
                </a:cxn>
                <a:cxn ang="0">
                  <a:pos x="335" y="1450"/>
                </a:cxn>
                <a:cxn ang="0">
                  <a:pos x="335" y="1402"/>
                </a:cxn>
                <a:cxn ang="0">
                  <a:pos x="359" y="1346"/>
                </a:cxn>
                <a:cxn ang="0">
                  <a:pos x="398" y="1274"/>
                </a:cxn>
                <a:cxn ang="0">
                  <a:pos x="468" y="1154"/>
                </a:cxn>
                <a:cxn ang="0">
                  <a:pos x="1053" y="1066"/>
                </a:cxn>
                <a:cxn ang="0">
                  <a:pos x="1069" y="1178"/>
                </a:cxn>
                <a:cxn ang="0">
                  <a:pos x="1092" y="1402"/>
                </a:cxn>
                <a:cxn ang="0">
                  <a:pos x="1077" y="1458"/>
                </a:cxn>
                <a:cxn ang="0">
                  <a:pos x="1006" y="1498"/>
                </a:cxn>
                <a:cxn ang="0">
                  <a:pos x="936" y="1506"/>
                </a:cxn>
                <a:cxn ang="0">
                  <a:pos x="889" y="1522"/>
                </a:cxn>
                <a:cxn ang="0">
                  <a:pos x="905" y="1570"/>
                </a:cxn>
                <a:cxn ang="0">
                  <a:pos x="1186" y="1562"/>
                </a:cxn>
                <a:cxn ang="0">
                  <a:pos x="1350" y="1570"/>
                </a:cxn>
                <a:cxn ang="0">
                  <a:pos x="1459" y="1554"/>
                </a:cxn>
                <a:cxn ang="0">
                  <a:pos x="1467" y="1530"/>
                </a:cxn>
                <a:cxn ang="0">
                  <a:pos x="1451" y="1506"/>
                </a:cxn>
                <a:cxn ang="0">
                  <a:pos x="1334" y="1498"/>
                </a:cxn>
                <a:cxn ang="0">
                  <a:pos x="1279" y="1466"/>
                </a:cxn>
                <a:cxn ang="0">
                  <a:pos x="1147" y="48"/>
                </a:cxn>
                <a:cxn ang="0">
                  <a:pos x="1123" y="0"/>
                </a:cxn>
                <a:cxn ang="0">
                  <a:pos x="1077" y="8"/>
                </a:cxn>
                <a:cxn ang="0">
                  <a:pos x="1045" y="32"/>
                </a:cxn>
                <a:cxn ang="0">
                  <a:pos x="562" y="994"/>
                </a:cxn>
                <a:cxn ang="0">
                  <a:pos x="1053" y="994"/>
                </a:cxn>
              </a:cxnLst>
              <a:rect l="0" t="0" r="r" b="b"/>
              <a:pathLst>
                <a:path w="1467" h="1570">
                  <a:moveTo>
                    <a:pt x="304" y="1314"/>
                  </a:moveTo>
                  <a:lnTo>
                    <a:pt x="242" y="1410"/>
                  </a:lnTo>
                  <a:lnTo>
                    <a:pt x="179" y="1466"/>
                  </a:lnTo>
                  <a:lnTo>
                    <a:pt x="109" y="1490"/>
                  </a:lnTo>
                  <a:lnTo>
                    <a:pt x="39" y="1506"/>
                  </a:lnTo>
                  <a:lnTo>
                    <a:pt x="15" y="1506"/>
                  </a:lnTo>
                  <a:lnTo>
                    <a:pt x="0" y="1522"/>
                  </a:lnTo>
                  <a:lnTo>
                    <a:pt x="0" y="1562"/>
                  </a:lnTo>
                  <a:lnTo>
                    <a:pt x="8" y="1570"/>
                  </a:lnTo>
                  <a:lnTo>
                    <a:pt x="117" y="1570"/>
                  </a:lnTo>
                  <a:lnTo>
                    <a:pt x="211" y="1562"/>
                  </a:lnTo>
                  <a:lnTo>
                    <a:pt x="320" y="1570"/>
                  </a:lnTo>
                  <a:lnTo>
                    <a:pt x="437" y="1570"/>
                  </a:lnTo>
                  <a:lnTo>
                    <a:pt x="460" y="1546"/>
                  </a:lnTo>
                  <a:lnTo>
                    <a:pt x="460" y="1514"/>
                  </a:lnTo>
                  <a:lnTo>
                    <a:pt x="452" y="1506"/>
                  </a:lnTo>
                  <a:lnTo>
                    <a:pt x="429" y="1506"/>
                  </a:lnTo>
                  <a:lnTo>
                    <a:pt x="359" y="1482"/>
                  </a:lnTo>
                  <a:lnTo>
                    <a:pt x="343" y="1466"/>
                  </a:lnTo>
                  <a:lnTo>
                    <a:pt x="335" y="1450"/>
                  </a:lnTo>
                  <a:lnTo>
                    <a:pt x="328" y="1426"/>
                  </a:lnTo>
                  <a:lnTo>
                    <a:pt x="335" y="1402"/>
                  </a:lnTo>
                  <a:lnTo>
                    <a:pt x="343" y="1370"/>
                  </a:lnTo>
                  <a:lnTo>
                    <a:pt x="359" y="1346"/>
                  </a:lnTo>
                  <a:lnTo>
                    <a:pt x="367" y="1338"/>
                  </a:lnTo>
                  <a:lnTo>
                    <a:pt x="398" y="1274"/>
                  </a:lnTo>
                  <a:lnTo>
                    <a:pt x="429" y="1226"/>
                  </a:lnTo>
                  <a:lnTo>
                    <a:pt x="468" y="1154"/>
                  </a:lnTo>
                  <a:lnTo>
                    <a:pt x="523" y="1066"/>
                  </a:lnTo>
                  <a:lnTo>
                    <a:pt x="1053" y="1066"/>
                  </a:lnTo>
                  <a:lnTo>
                    <a:pt x="1061" y="1106"/>
                  </a:lnTo>
                  <a:lnTo>
                    <a:pt x="1069" y="1178"/>
                  </a:lnTo>
                  <a:lnTo>
                    <a:pt x="1084" y="1338"/>
                  </a:lnTo>
                  <a:lnTo>
                    <a:pt x="1092" y="1402"/>
                  </a:lnTo>
                  <a:lnTo>
                    <a:pt x="1092" y="1426"/>
                  </a:lnTo>
                  <a:lnTo>
                    <a:pt x="1077" y="1458"/>
                  </a:lnTo>
                  <a:lnTo>
                    <a:pt x="1053" y="1482"/>
                  </a:lnTo>
                  <a:lnTo>
                    <a:pt x="1006" y="1498"/>
                  </a:lnTo>
                  <a:lnTo>
                    <a:pt x="967" y="1498"/>
                  </a:lnTo>
                  <a:lnTo>
                    <a:pt x="936" y="1506"/>
                  </a:lnTo>
                  <a:lnTo>
                    <a:pt x="905" y="1506"/>
                  </a:lnTo>
                  <a:lnTo>
                    <a:pt x="889" y="1522"/>
                  </a:lnTo>
                  <a:lnTo>
                    <a:pt x="889" y="1554"/>
                  </a:lnTo>
                  <a:lnTo>
                    <a:pt x="905" y="1570"/>
                  </a:lnTo>
                  <a:lnTo>
                    <a:pt x="1045" y="1570"/>
                  </a:lnTo>
                  <a:lnTo>
                    <a:pt x="1186" y="1562"/>
                  </a:lnTo>
                  <a:lnTo>
                    <a:pt x="1256" y="1562"/>
                  </a:lnTo>
                  <a:lnTo>
                    <a:pt x="1350" y="1570"/>
                  </a:lnTo>
                  <a:lnTo>
                    <a:pt x="1443" y="1570"/>
                  </a:lnTo>
                  <a:lnTo>
                    <a:pt x="1459" y="1554"/>
                  </a:lnTo>
                  <a:lnTo>
                    <a:pt x="1459" y="1546"/>
                  </a:lnTo>
                  <a:lnTo>
                    <a:pt x="1467" y="1530"/>
                  </a:lnTo>
                  <a:lnTo>
                    <a:pt x="1459" y="1514"/>
                  </a:lnTo>
                  <a:lnTo>
                    <a:pt x="1451" y="1506"/>
                  </a:lnTo>
                  <a:lnTo>
                    <a:pt x="1412" y="1506"/>
                  </a:lnTo>
                  <a:lnTo>
                    <a:pt x="1334" y="1498"/>
                  </a:lnTo>
                  <a:lnTo>
                    <a:pt x="1295" y="1490"/>
                  </a:lnTo>
                  <a:lnTo>
                    <a:pt x="1279" y="1466"/>
                  </a:lnTo>
                  <a:lnTo>
                    <a:pt x="1272" y="1426"/>
                  </a:lnTo>
                  <a:lnTo>
                    <a:pt x="1147" y="48"/>
                  </a:lnTo>
                  <a:lnTo>
                    <a:pt x="1147" y="24"/>
                  </a:lnTo>
                  <a:lnTo>
                    <a:pt x="1123" y="0"/>
                  </a:lnTo>
                  <a:lnTo>
                    <a:pt x="1084" y="0"/>
                  </a:lnTo>
                  <a:lnTo>
                    <a:pt x="1077" y="8"/>
                  </a:lnTo>
                  <a:lnTo>
                    <a:pt x="1061" y="16"/>
                  </a:lnTo>
                  <a:lnTo>
                    <a:pt x="1045" y="32"/>
                  </a:lnTo>
                  <a:lnTo>
                    <a:pt x="304" y="1314"/>
                  </a:lnTo>
                  <a:close/>
                  <a:moveTo>
                    <a:pt x="562" y="994"/>
                  </a:moveTo>
                  <a:lnTo>
                    <a:pt x="983" y="273"/>
                  </a:lnTo>
                  <a:lnTo>
                    <a:pt x="1053" y="994"/>
                  </a:lnTo>
                  <a:lnTo>
                    <a:pt x="562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0" name="Freeform 274"/>
            <p:cNvSpPr>
              <a:spLocks/>
            </p:cNvSpPr>
            <p:nvPr/>
          </p:nvSpPr>
          <p:spPr bwMode="auto">
            <a:xfrm>
              <a:off x="2148" y="4722"/>
              <a:ext cx="499" cy="2187"/>
            </a:xfrm>
            <a:custGeom>
              <a:avLst/>
              <a:gdLst/>
              <a:ahLst/>
              <a:cxnLst>
                <a:cxn ang="0">
                  <a:pos x="499" y="2171"/>
                </a:cxn>
                <a:cxn ang="0">
                  <a:pos x="499" y="2163"/>
                </a:cxn>
                <a:cxn ang="0">
                  <a:pos x="460" y="2123"/>
                </a:cxn>
                <a:cxn ang="0">
                  <a:pos x="343" y="1971"/>
                </a:cxn>
                <a:cxn ang="0">
                  <a:pos x="257" y="1810"/>
                </a:cxn>
                <a:cxn ang="0">
                  <a:pos x="195" y="1626"/>
                </a:cxn>
                <a:cxn ang="0">
                  <a:pos x="156" y="1450"/>
                </a:cxn>
                <a:cxn ang="0">
                  <a:pos x="133" y="1266"/>
                </a:cxn>
                <a:cxn ang="0">
                  <a:pos x="125" y="1098"/>
                </a:cxn>
                <a:cxn ang="0">
                  <a:pos x="133" y="905"/>
                </a:cxn>
                <a:cxn ang="0">
                  <a:pos x="156" y="713"/>
                </a:cxn>
                <a:cxn ang="0">
                  <a:pos x="195" y="537"/>
                </a:cxn>
                <a:cxn ang="0">
                  <a:pos x="265" y="361"/>
                </a:cxn>
                <a:cxn ang="0">
                  <a:pos x="351" y="200"/>
                </a:cxn>
                <a:cxn ang="0">
                  <a:pos x="468" y="56"/>
                </a:cxn>
                <a:cxn ang="0">
                  <a:pos x="491" y="32"/>
                </a:cxn>
                <a:cxn ang="0">
                  <a:pos x="491" y="24"/>
                </a:cxn>
                <a:cxn ang="0">
                  <a:pos x="499" y="24"/>
                </a:cxn>
                <a:cxn ang="0">
                  <a:pos x="499" y="16"/>
                </a:cxn>
                <a:cxn ang="0">
                  <a:pos x="484" y="0"/>
                </a:cxn>
                <a:cxn ang="0">
                  <a:pos x="476" y="0"/>
                </a:cxn>
                <a:cxn ang="0">
                  <a:pos x="452" y="8"/>
                </a:cxn>
                <a:cxn ang="0">
                  <a:pos x="406" y="48"/>
                </a:cxn>
                <a:cxn ang="0">
                  <a:pos x="343" y="104"/>
                </a:cxn>
                <a:cxn ang="0">
                  <a:pos x="273" y="192"/>
                </a:cxn>
                <a:cxn ang="0">
                  <a:pos x="203" y="297"/>
                </a:cxn>
                <a:cxn ang="0">
                  <a:pos x="133" y="425"/>
                </a:cxn>
                <a:cxn ang="0">
                  <a:pos x="54" y="665"/>
                </a:cxn>
                <a:cxn ang="0">
                  <a:pos x="8" y="889"/>
                </a:cxn>
                <a:cxn ang="0">
                  <a:pos x="0" y="1098"/>
                </a:cxn>
                <a:cxn ang="0">
                  <a:pos x="8" y="1242"/>
                </a:cxn>
                <a:cxn ang="0">
                  <a:pos x="23" y="1410"/>
                </a:cxn>
                <a:cxn ang="0">
                  <a:pos x="70" y="1594"/>
                </a:cxn>
                <a:cxn ang="0">
                  <a:pos x="140" y="1778"/>
                </a:cxn>
                <a:cxn ang="0">
                  <a:pos x="211" y="1907"/>
                </a:cxn>
                <a:cxn ang="0">
                  <a:pos x="281" y="2003"/>
                </a:cxn>
                <a:cxn ang="0">
                  <a:pos x="351" y="2083"/>
                </a:cxn>
                <a:cxn ang="0">
                  <a:pos x="406" y="2147"/>
                </a:cxn>
                <a:cxn ang="0">
                  <a:pos x="452" y="2179"/>
                </a:cxn>
                <a:cxn ang="0">
                  <a:pos x="476" y="2187"/>
                </a:cxn>
                <a:cxn ang="0">
                  <a:pos x="484" y="2187"/>
                </a:cxn>
                <a:cxn ang="0">
                  <a:pos x="499" y="2171"/>
                </a:cxn>
              </a:cxnLst>
              <a:rect l="0" t="0" r="r" b="b"/>
              <a:pathLst>
                <a:path w="499" h="2187">
                  <a:moveTo>
                    <a:pt x="499" y="2171"/>
                  </a:moveTo>
                  <a:lnTo>
                    <a:pt x="499" y="2163"/>
                  </a:lnTo>
                  <a:lnTo>
                    <a:pt x="460" y="2123"/>
                  </a:lnTo>
                  <a:lnTo>
                    <a:pt x="343" y="1971"/>
                  </a:lnTo>
                  <a:lnTo>
                    <a:pt x="257" y="1810"/>
                  </a:lnTo>
                  <a:lnTo>
                    <a:pt x="195" y="1626"/>
                  </a:lnTo>
                  <a:lnTo>
                    <a:pt x="156" y="1450"/>
                  </a:lnTo>
                  <a:lnTo>
                    <a:pt x="133" y="1266"/>
                  </a:lnTo>
                  <a:lnTo>
                    <a:pt x="125" y="1098"/>
                  </a:lnTo>
                  <a:lnTo>
                    <a:pt x="133" y="905"/>
                  </a:lnTo>
                  <a:lnTo>
                    <a:pt x="156" y="713"/>
                  </a:lnTo>
                  <a:lnTo>
                    <a:pt x="195" y="537"/>
                  </a:lnTo>
                  <a:lnTo>
                    <a:pt x="265" y="361"/>
                  </a:lnTo>
                  <a:lnTo>
                    <a:pt x="351" y="200"/>
                  </a:lnTo>
                  <a:lnTo>
                    <a:pt x="468" y="56"/>
                  </a:lnTo>
                  <a:lnTo>
                    <a:pt x="491" y="32"/>
                  </a:lnTo>
                  <a:lnTo>
                    <a:pt x="491" y="24"/>
                  </a:lnTo>
                  <a:lnTo>
                    <a:pt x="499" y="24"/>
                  </a:lnTo>
                  <a:lnTo>
                    <a:pt x="499" y="16"/>
                  </a:lnTo>
                  <a:lnTo>
                    <a:pt x="484" y="0"/>
                  </a:lnTo>
                  <a:lnTo>
                    <a:pt x="476" y="0"/>
                  </a:lnTo>
                  <a:lnTo>
                    <a:pt x="452" y="8"/>
                  </a:lnTo>
                  <a:lnTo>
                    <a:pt x="406" y="48"/>
                  </a:lnTo>
                  <a:lnTo>
                    <a:pt x="343" y="104"/>
                  </a:lnTo>
                  <a:lnTo>
                    <a:pt x="273" y="192"/>
                  </a:lnTo>
                  <a:lnTo>
                    <a:pt x="203" y="297"/>
                  </a:lnTo>
                  <a:lnTo>
                    <a:pt x="133" y="425"/>
                  </a:lnTo>
                  <a:lnTo>
                    <a:pt x="54" y="665"/>
                  </a:lnTo>
                  <a:lnTo>
                    <a:pt x="8" y="889"/>
                  </a:lnTo>
                  <a:lnTo>
                    <a:pt x="0" y="1098"/>
                  </a:lnTo>
                  <a:lnTo>
                    <a:pt x="8" y="1242"/>
                  </a:lnTo>
                  <a:lnTo>
                    <a:pt x="23" y="1410"/>
                  </a:lnTo>
                  <a:lnTo>
                    <a:pt x="70" y="1594"/>
                  </a:lnTo>
                  <a:lnTo>
                    <a:pt x="140" y="1778"/>
                  </a:lnTo>
                  <a:lnTo>
                    <a:pt x="211" y="1907"/>
                  </a:lnTo>
                  <a:lnTo>
                    <a:pt x="281" y="2003"/>
                  </a:lnTo>
                  <a:lnTo>
                    <a:pt x="351" y="2083"/>
                  </a:lnTo>
                  <a:lnTo>
                    <a:pt x="406" y="2147"/>
                  </a:lnTo>
                  <a:lnTo>
                    <a:pt x="452" y="2179"/>
                  </a:lnTo>
                  <a:lnTo>
                    <a:pt x="476" y="2187"/>
                  </a:lnTo>
                  <a:lnTo>
                    <a:pt x="484" y="2187"/>
                  </a:lnTo>
                  <a:lnTo>
                    <a:pt x="499" y="2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1" name="Freeform 275"/>
            <p:cNvSpPr>
              <a:spLocks/>
            </p:cNvSpPr>
            <p:nvPr/>
          </p:nvSpPr>
          <p:spPr bwMode="auto">
            <a:xfrm>
              <a:off x="2834" y="5395"/>
              <a:ext cx="1061" cy="993"/>
            </a:xfrm>
            <a:custGeom>
              <a:avLst/>
              <a:gdLst/>
              <a:ahLst/>
              <a:cxnLst>
                <a:cxn ang="0">
                  <a:pos x="664" y="264"/>
                </a:cxn>
                <a:cxn ang="0">
                  <a:pos x="710" y="152"/>
                </a:cxn>
                <a:cxn ang="0">
                  <a:pos x="796" y="64"/>
                </a:cxn>
                <a:cxn ang="0">
                  <a:pos x="890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4" y="160"/>
                </a:cxn>
                <a:cxn ang="0">
                  <a:pos x="866" y="208"/>
                </a:cxn>
                <a:cxn ang="0">
                  <a:pos x="890" y="248"/>
                </a:cxn>
                <a:cxn ang="0">
                  <a:pos x="952" y="272"/>
                </a:cxn>
                <a:cxn ang="0">
                  <a:pos x="1022" y="240"/>
                </a:cxn>
                <a:cxn ang="0">
                  <a:pos x="1061" y="144"/>
                </a:cxn>
                <a:cxn ang="0">
                  <a:pos x="1015" y="40"/>
                </a:cxn>
                <a:cxn ang="0">
                  <a:pos x="913" y="0"/>
                </a:cxn>
                <a:cxn ang="0">
                  <a:pos x="781" y="16"/>
                </a:cxn>
                <a:cxn ang="0">
                  <a:pos x="671" y="120"/>
                </a:cxn>
                <a:cxn ang="0">
                  <a:pos x="601" y="96"/>
                </a:cxn>
                <a:cxn ang="0">
                  <a:pos x="500" y="16"/>
                </a:cxn>
                <a:cxn ang="0">
                  <a:pos x="414" y="0"/>
                </a:cxn>
                <a:cxn ang="0">
                  <a:pos x="250" y="56"/>
                </a:cxn>
                <a:cxn ang="0">
                  <a:pos x="133" y="184"/>
                </a:cxn>
                <a:cxn ang="0">
                  <a:pos x="71" y="304"/>
                </a:cxn>
                <a:cxn ang="0">
                  <a:pos x="71" y="352"/>
                </a:cxn>
                <a:cxn ang="0">
                  <a:pos x="86" y="360"/>
                </a:cxn>
                <a:cxn ang="0">
                  <a:pos x="117" y="352"/>
                </a:cxn>
                <a:cxn ang="0">
                  <a:pos x="172" y="216"/>
                </a:cxn>
                <a:cxn ang="0">
                  <a:pos x="297" y="80"/>
                </a:cxn>
                <a:cxn ang="0">
                  <a:pos x="406" y="48"/>
                </a:cxn>
                <a:cxn ang="0">
                  <a:pos x="461" y="64"/>
                </a:cxn>
                <a:cxn ang="0">
                  <a:pos x="515" y="128"/>
                </a:cxn>
                <a:cxn ang="0">
                  <a:pos x="515" y="248"/>
                </a:cxn>
                <a:cxn ang="0">
                  <a:pos x="484" y="417"/>
                </a:cxn>
                <a:cxn ang="0">
                  <a:pos x="406" y="713"/>
                </a:cxn>
                <a:cxn ang="0">
                  <a:pos x="328" y="881"/>
                </a:cxn>
                <a:cxn ang="0">
                  <a:pos x="203" y="945"/>
                </a:cxn>
                <a:cxn ang="0">
                  <a:pos x="133" y="929"/>
                </a:cxn>
                <a:cxn ang="0">
                  <a:pos x="125" y="905"/>
                </a:cxn>
                <a:cxn ang="0">
                  <a:pos x="180" y="865"/>
                </a:cxn>
                <a:cxn ang="0">
                  <a:pos x="195" y="777"/>
                </a:cxn>
                <a:cxn ang="0">
                  <a:pos x="172" y="737"/>
                </a:cxn>
                <a:cxn ang="0">
                  <a:pos x="133" y="721"/>
                </a:cxn>
                <a:cxn ang="0">
                  <a:pos x="55" y="737"/>
                </a:cxn>
                <a:cxn ang="0">
                  <a:pos x="16" y="785"/>
                </a:cxn>
                <a:cxn ang="0">
                  <a:pos x="0" y="849"/>
                </a:cxn>
                <a:cxn ang="0">
                  <a:pos x="63" y="961"/>
                </a:cxn>
                <a:cxn ang="0">
                  <a:pos x="203" y="993"/>
                </a:cxn>
                <a:cxn ang="0">
                  <a:pos x="336" y="937"/>
                </a:cxn>
                <a:cxn ang="0">
                  <a:pos x="414" y="849"/>
                </a:cxn>
                <a:cxn ang="0">
                  <a:pos x="453" y="889"/>
                </a:cxn>
                <a:cxn ang="0">
                  <a:pos x="570" y="977"/>
                </a:cxn>
                <a:cxn ang="0">
                  <a:pos x="742" y="977"/>
                </a:cxn>
                <a:cxn ang="0">
                  <a:pos x="882" y="881"/>
                </a:cxn>
                <a:cxn ang="0">
                  <a:pos x="968" y="745"/>
                </a:cxn>
                <a:cxn ang="0">
                  <a:pos x="999" y="657"/>
                </a:cxn>
                <a:cxn ang="0">
                  <a:pos x="991" y="633"/>
                </a:cxn>
                <a:cxn ang="0">
                  <a:pos x="944" y="649"/>
                </a:cxn>
                <a:cxn ang="0">
                  <a:pos x="898" y="777"/>
                </a:cxn>
                <a:cxn ang="0">
                  <a:pos x="773" y="913"/>
                </a:cxn>
                <a:cxn ang="0">
                  <a:pos x="664" y="945"/>
                </a:cxn>
                <a:cxn ang="0">
                  <a:pos x="570" y="897"/>
                </a:cxn>
                <a:cxn ang="0">
                  <a:pos x="547" y="753"/>
                </a:cxn>
                <a:cxn ang="0">
                  <a:pos x="578" y="609"/>
                </a:cxn>
              </a:cxnLst>
              <a:rect l="0" t="0" r="r" b="b"/>
              <a:pathLst>
                <a:path w="1061" h="993">
                  <a:moveTo>
                    <a:pt x="656" y="304"/>
                  </a:moveTo>
                  <a:lnTo>
                    <a:pt x="664" y="264"/>
                  </a:lnTo>
                  <a:lnTo>
                    <a:pt x="679" y="216"/>
                  </a:lnTo>
                  <a:lnTo>
                    <a:pt x="710" y="152"/>
                  </a:lnTo>
                  <a:lnTo>
                    <a:pt x="742" y="104"/>
                  </a:lnTo>
                  <a:lnTo>
                    <a:pt x="796" y="64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13" y="56"/>
                  </a:lnTo>
                  <a:lnTo>
                    <a:pt x="944" y="64"/>
                  </a:lnTo>
                  <a:lnTo>
                    <a:pt x="968" y="72"/>
                  </a:lnTo>
                  <a:lnTo>
                    <a:pt x="905" y="104"/>
                  </a:lnTo>
                  <a:lnTo>
                    <a:pt x="890" y="136"/>
                  </a:lnTo>
                  <a:lnTo>
                    <a:pt x="874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4" y="232"/>
                  </a:lnTo>
                  <a:lnTo>
                    <a:pt x="890" y="248"/>
                  </a:lnTo>
                  <a:lnTo>
                    <a:pt x="921" y="264"/>
                  </a:lnTo>
                  <a:lnTo>
                    <a:pt x="952" y="272"/>
                  </a:lnTo>
                  <a:lnTo>
                    <a:pt x="991" y="264"/>
                  </a:lnTo>
                  <a:lnTo>
                    <a:pt x="1022" y="240"/>
                  </a:lnTo>
                  <a:lnTo>
                    <a:pt x="1054" y="200"/>
                  </a:lnTo>
                  <a:lnTo>
                    <a:pt x="1061" y="144"/>
                  </a:lnTo>
                  <a:lnTo>
                    <a:pt x="1046" y="88"/>
                  </a:lnTo>
                  <a:lnTo>
                    <a:pt x="1015" y="40"/>
                  </a:lnTo>
                  <a:lnTo>
                    <a:pt x="968" y="16"/>
                  </a:lnTo>
                  <a:lnTo>
                    <a:pt x="913" y="0"/>
                  </a:lnTo>
                  <a:lnTo>
                    <a:pt x="866" y="0"/>
                  </a:lnTo>
                  <a:lnTo>
                    <a:pt x="781" y="16"/>
                  </a:lnTo>
                  <a:lnTo>
                    <a:pt x="718" y="64"/>
                  </a:lnTo>
                  <a:lnTo>
                    <a:pt x="671" y="120"/>
                  </a:lnTo>
                  <a:lnTo>
                    <a:pt x="640" y="168"/>
                  </a:lnTo>
                  <a:lnTo>
                    <a:pt x="601" y="96"/>
                  </a:lnTo>
                  <a:lnTo>
                    <a:pt x="554" y="48"/>
                  </a:lnTo>
                  <a:lnTo>
                    <a:pt x="500" y="16"/>
                  </a:lnTo>
                  <a:lnTo>
                    <a:pt x="453" y="0"/>
                  </a:lnTo>
                  <a:lnTo>
                    <a:pt x="414" y="0"/>
                  </a:lnTo>
                  <a:lnTo>
                    <a:pt x="320" y="16"/>
                  </a:lnTo>
                  <a:lnTo>
                    <a:pt x="250" y="56"/>
                  </a:lnTo>
                  <a:lnTo>
                    <a:pt x="180" y="112"/>
                  </a:lnTo>
                  <a:lnTo>
                    <a:pt x="133" y="184"/>
                  </a:lnTo>
                  <a:lnTo>
                    <a:pt x="94" y="248"/>
                  </a:lnTo>
                  <a:lnTo>
                    <a:pt x="71" y="304"/>
                  </a:lnTo>
                  <a:lnTo>
                    <a:pt x="63" y="336"/>
                  </a:lnTo>
                  <a:lnTo>
                    <a:pt x="71" y="352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110" y="360"/>
                  </a:lnTo>
                  <a:lnTo>
                    <a:pt x="117" y="352"/>
                  </a:lnTo>
                  <a:lnTo>
                    <a:pt x="117" y="336"/>
                  </a:lnTo>
                  <a:lnTo>
                    <a:pt x="172" y="216"/>
                  </a:lnTo>
                  <a:lnTo>
                    <a:pt x="227" y="136"/>
                  </a:lnTo>
                  <a:lnTo>
                    <a:pt x="297" y="80"/>
                  </a:lnTo>
                  <a:lnTo>
                    <a:pt x="352" y="56"/>
                  </a:lnTo>
                  <a:lnTo>
                    <a:pt x="406" y="48"/>
                  </a:lnTo>
                  <a:lnTo>
                    <a:pt x="437" y="48"/>
                  </a:lnTo>
                  <a:lnTo>
                    <a:pt x="461" y="64"/>
                  </a:lnTo>
                  <a:lnTo>
                    <a:pt x="492" y="88"/>
                  </a:lnTo>
                  <a:lnTo>
                    <a:pt x="515" y="128"/>
                  </a:lnTo>
                  <a:lnTo>
                    <a:pt x="523" y="192"/>
                  </a:lnTo>
                  <a:lnTo>
                    <a:pt x="515" y="248"/>
                  </a:lnTo>
                  <a:lnTo>
                    <a:pt x="508" y="320"/>
                  </a:lnTo>
                  <a:lnTo>
                    <a:pt x="484" y="417"/>
                  </a:lnTo>
                  <a:lnTo>
                    <a:pt x="445" y="553"/>
                  </a:lnTo>
                  <a:lnTo>
                    <a:pt x="406" y="713"/>
                  </a:lnTo>
                  <a:lnTo>
                    <a:pt x="375" y="809"/>
                  </a:lnTo>
                  <a:lnTo>
                    <a:pt x="328" y="881"/>
                  </a:lnTo>
                  <a:lnTo>
                    <a:pt x="273" y="929"/>
                  </a:lnTo>
                  <a:lnTo>
                    <a:pt x="203" y="945"/>
                  </a:lnTo>
                  <a:lnTo>
                    <a:pt x="164" y="945"/>
                  </a:lnTo>
                  <a:lnTo>
                    <a:pt x="133" y="929"/>
                  </a:lnTo>
                  <a:lnTo>
                    <a:pt x="94" y="913"/>
                  </a:lnTo>
                  <a:lnTo>
                    <a:pt x="125" y="905"/>
                  </a:lnTo>
                  <a:lnTo>
                    <a:pt x="156" y="889"/>
                  </a:lnTo>
                  <a:lnTo>
                    <a:pt x="180" y="865"/>
                  </a:lnTo>
                  <a:lnTo>
                    <a:pt x="195" y="801"/>
                  </a:lnTo>
                  <a:lnTo>
                    <a:pt x="195" y="777"/>
                  </a:lnTo>
                  <a:lnTo>
                    <a:pt x="180" y="753"/>
                  </a:lnTo>
                  <a:lnTo>
                    <a:pt x="172" y="737"/>
                  </a:lnTo>
                  <a:lnTo>
                    <a:pt x="149" y="729"/>
                  </a:lnTo>
                  <a:lnTo>
                    <a:pt x="133" y="721"/>
                  </a:lnTo>
                  <a:lnTo>
                    <a:pt x="117" y="721"/>
                  </a:lnTo>
                  <a:lnTo>
                    <a:pt x="55" y="737"/>
                  </a:lnTo>
                  <a:lnTo>
                    <a:pt x="32" y="761"/>
                  </a:lnTo>
                  <a:lnTo>
                    <a:pt x="16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6" y="913"/>
                  </a:lnTo>
                  <a:lnTo>
                    <a:pt x="63" y="961"/>
                  </a:lnTo>
                  <a:lnTo>
                    <a:pt x="133" y="985"/>
                  </a:lnTo>
                  <a:lnTo>
                    <a:pt x="203" y="993"/>
                  </a:lnTo>
                  <a:lnTo>
                    <a:pt x="281" y="977"/>
                  </a:lnTo>
                  <a:lnTo>
                    <a:pt x="336" y="937"/>
                  </a:lnTo>
                  <a:lnTo>
                    <a:pt x="383" y="889"/>
                  </a:lnTo>
                  <a:lnTo>
                    <a:pt x="414" y="849"/>
                  </a:lnTo>
                  <a:lnTo>
                    <a:pt x="422" y="825"/>
                  </a:lnTo>
                  <a:lnTo>
                    <a:pt x="453" y="889"/>
                  </a:lnTo>
                  <a:lnTo>
                    <a:pt x="500" y="937"/>
                  </a:lnTo>
                  <a:lnTo>
                    <a:pt x="570" y="977"/>
                  </a:lnTo>
                  <a:lnTo>
                    <a:pt x="656" y="993"/>
                  </a:lnTo>
                  <a:lnTo>
                    <a:pt x="742" y="977"/>
                  </a:lnTo>
                  <a:lnTo>
                    <a:pt x="820" y="937"/>
                  </a:lnTo>
                  <a:lnTo>
                    <a:pt x="882" y="881"/>
                  </a:lnTo>
                  <a:lnTo>
                    <a:pt x="937" y="809"/>
                  </a:lnTo>
                  <a:lnTo>
                    <a:pt x="968" y="745"/>
                  </a:lnTo>
                  <a:lnTo>
                    <a:pt x="991" y="689"/>
                  </a:lnTo>
                  <a:lnTo>
                    <a:pt x="999" y="657"/>
                  </a:lnTo>
                  <a:lnTo>
                    <a:pt x="999" y="641"/>
                  </a:lnTo>
                  <a:lnTo>
                    <a:pt x="991" y="633"/>
                  </a:lnTo>
                  <a:lnTo>
                    <a:pt x="960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8" y="777"/>
                  </a:lnTo>
                  <a:lnTo>
                    <a:pt x="835" y="857"/>
                  </a:lnTo>
                  <a:lnTo>
                    <a:pt x="773" y="913"/>
                  </a:lnTo>
                  <a:lnTo>
                    <a:pt x="710" y="937"/>
                  </a:lnTo>
                  <a:lnTo>
                    <a:pt x="664" y="945"/>
                  </a:lnTo>
                  <a:lnTo>
                    <a:pt x="609" y="929"/>
                  </a:lnTo>
                  <a:lnTo>
                    <a:pt x="570" y="897"/>
                  </a:lnTo>
                  <a:lnTo>
                    <a:pt x="547" y="857"/>
                  </a:lnTo>
                  <a:lnTo>
                    <a:pt x="547" y="753"/>
                  </a:lnTo>
                  <a:lnTo>
                    <a:pt x="562" y="689"/>
                  </a:lnTo>
                  <a:lnTo>
                    <a:pt x="578" y="609"/>
                  </a:lnTo>
                  <a:lnTo>
                    <a:pt x="656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2" name="Freeform 276"/>
            <p:cNvSpPr>
              <a:spLocks/>
            </p:cNvSpPr>
            <p:nvPr/>
          </p:nvSpPr>
          <p:spPr bwMode="auto">
            <a:xfrm>
              <a:off x="4122" y="4722"/>
              <a:ext cx="491" cy="2187"/>
            </a:xfrm>
            <a:custGeom>
              <a:avLst/>
              <a:gdLst/>
              <a:ahLst/>
              <a:cxnLst>
                <a:cxn ang="0">
                  <a:pos x="491" y="1098"/>
                </a:cxn>
                <a:cxn ang="0">
                  <a:pos x="483" y="953"/>
                </a:cxn>
                <a:cxn ang="0">
                  <a:pos x="468" y="777"/>
                </a:cxn>
                <a:cxn ang="0">
                  <a:pos x="421" y="593"/>
                </a:cxn>
                <a:cxn ang="0">
                  <a:pos x="351" y="409"/>
                </a:cxn>
                <a:cxn ang="0">
                  <a:pos x="281" y="281"/>
                </a:cxn>
                <a:cxn ang="0">
                  <a:pos x="210" y="184"/>
                </a:cxn>
                <a:cxn ang="0">
                  <a:pos x="148" y="104"/>
                </a:cxn>
                <a:cxn ang="0">
                  <a:pos x="86" y="40"/>
                </a:cxn>
                <a:cxn ang="0">
                  <a:pos x="39" y="8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0" y="32"/>
                </a:cxn>
                <a:cxn ang="0">
                  <a:pos x="8" y="40"/>
                </a:cxn>
                <a:cxn ang="0">
                  <a:pos x="23" y="48"/>
                </a:cxn>
                <a:cxn ang="0">
                  <a:pos x="39" y="72"/>
                </a:cxn>
                <a:cxn ang="0">
                  <a:pos x="156" y="216"/>
                </a:cxn>
                <a:cxn ang="0">
                  <a:pos x="242" y="393"/>
                </a:cxn>
                <a:cxn ang="0">
                  <a:pos x="312" y="601"/>
                </a:cxn>
                <a:cxn ang="0">
                  <a:pos x="351" y="833"/>
                </a:cxn>
                <a:cxn ang="0">
                  <a:pos x="366" y="1098"/>
                </a:cxn>
                <a:cxn ang="0">
                  <a:pos x="359" y="1282"/>
                </a:cxn>
                <a:cxn ang="0">
                  <a:pos x="335" y="1466"/>
                </a:cxn>
                <a:cxn ang="0">
                  <a:pos x="296" y="1650"/>
                </a:cxn>
                <a:cxn ang="0">
                  <a:pos x="234" y="1826"/>
                </a:cxn>
                <a:cxn ang="0">
                  <a:pos x="140" y="1987"/>
                </a:cxn>
                <a:cxn ang="0">
                  <a:pos x="23" y="2131"/>
                </a:cxn>
                <a:cxn ang="0">
                  <a:pos x="0" y="2155"/>
                </a:cxn>
                <a:cxn ang="0">
                  <a:pos x="0" y="2179"/>
                </a:cxn>
                <a:cxn ang="0">
                  <a:pos x="8" y="2187"/>
                </a:cxn>
                <a:cxn ang="0">
                  <a:pos x="15" y="2187"/>
                </a:cxn>
                <a:cxn ang="0">
                  <a:pos x="39" y="2179"/>
                </a:cxn>
                <a:cxn ang="0">
                  <a:pos x="86" y="2139"/>
                </a:cxn>
                <a:cxn ang="0">
                  <a:pos x="148" y="2083"/>
                </a:cxn>
                <a:cxn ang="0">
                  <a:pos x="218" y="1995"/>
                </a:cxn>
                <a:cxn ang="0">
                  <a:pos x="288" y="1891"/>
                </a:cxn>
                <a:cxn ang="0">
                  <a:pos x="359" y="1762"/>
                </a:cxn>
                <a:cxn ang="0">
                  <a:pos x="444" y="1522"/>
                </a:cxn>
                <a:cxn ang="0">
                  <a:pos x="483" y="1298"/>
                </a:cxn>
                <a:cxn ang="0">
                  <a:pos x="491" y="1098"/>
                </a:cxn>
              </a:cxnLst>
              <a:rect l="0" t="0" r="r" b="b"/>
              <a:pathLst>
                <a:path w="491" h="2187">
                  <a:moveTo>
                    <a:pt x="491" y="1098"/>
                  </a:moveTo>
                  <a:lnTo>
                    <a:pt x="483" y="953"/>
                  </a:lnTo>
                  <a:lnTo>
                    <a:pt x="468" y="777"/>
                  </a:lnTo>
                  <a:lnTo>
                    <a:pt x="421" y="593"/>
                  </a:lnTo>
                  <a:lnTo>
                    <a:pt x="351" y="409"/>
                  </a:lnTo>
                  <a:lnTo>
                    <a:pt x="281" y="281"/>
                  </a:lnTo>
                  <a:lnTo>
                    <a:pt x="210" y="184"/>
                  </a:lnTo>
                  <a:lnTo>
                    <a:pt x="148" y="104"/>
                  </a:lnTo>
                  <a:lnTo>
                    <a:pt x="86" y="40"/>
                  </a:lnTo>
                  <a:lnTo>
                    <a:pt x="39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0" y="32"/>
                  </a:lnTo>
                  <a:lnTo>
                    <a:pt x="8" y="40"/>
                  </a:lnTo>
                  <a:lnTo>
                    <a:pt x="23" y="48"/>
                  </a:lnTo>
                  <a:lnTo>
                    <a:pt x="39" y="72"/>
                  </a:lnTo>
                  <a:lnTo>
                    <a:pt x="156" y="216"/>
                  </a:lnTo>
                  <a:lnTo>
                    <a:pt x="242" y="393"/>
                  </a:lnTo>
                  <a:lnTo>
                    <a:pt x="312" y="601"/>
                  </a:lnTo>
                  <a:lnTo>
                    <a:pt x="351" y="833"/>
                  </a:lnTo>
                  <a:lnTo>
                    <a:pt x="366" y="1098"/>
                  </a:lnTo>
                  <a:lnTo>
                    <a:pt x="359" y="1282"/>
                  </a:lnTo>
                  <a:lnTo>
                    <a:pt x="335" y="1466"/>
                  </a:lnTo>
                  <a:lnTo>
                    <a:pt x="296" y="1650"/>
                  </a:lnTo>
                  <a:lnTo>
                    <a:pt x="234" y="1826"/>
                  </a:lnTo>
                  <a:lnTo>
                    <a:pt x="140" y="1987"/>
                  </a:lnTo>
                  <a:lnTo>
                    <a:pt x="23" y="2131"/>
                  </a:lnTo>
                  <a:lnTo>
                    <a:pt x="0" y="2155"/>
                  </a:lnTo>
                  <a:lnTo>
                    <a:pt x="0" y="2179"/>
                  </a:lnTo>
                  <a:lnTo>
                    <a:pt x="8" y="2187"/>
                  </a:lnTo>
                  <a:lnTo>
                    <a:pt x="15" y="2187"/>
                  </a:lnTo>
                  <a:lnTo>
                    <a:pt x="39" y="2179"/>
                  </a:lnTo>
                  <a:lnTo>
                    <a:pt x="86" y="2139"/>
                  </a:lnTo>
                  <a:lnTo>
                    <a:pt x="148" y="2083"/>
                  </a:lnTo>
                  <a:lnTo>
                    <a:pt x="218" y="1995"/>
                  </a:lnTo>
                  <a:lnTo>
                    <a:pt x="288" y="1891"/>
                  </a:lnTo>
                  <a:lnTo>
                    <a:pt x="359" y="1762"/>
                  </a:lnTo>
                  <a:lnTo>
                    <a:pt x="444" y="1522"/>
                  </a:lnTo>
                  <a:lnTo>
                    <a:pt x="483" y="1298"/>
                  </a:lnTo>
                  <a:lnTo>
                    <a:pt x="491" y="10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3" name="Freeform 277"/>
            <p:cNvSpPr>
              <a:spLocks noEditPoints="1"/>
            </p:cNvSpPr>
            <p:nvPr/>
          </p:nvSpPr>
          <p:spPr bwMode="auto">
            <a:xfrm>
              <a:off x="5565" y="5555"/>
              <a:ext cx="1428" cy="521"/>
            </a:xfrm>
            <a:custGeom>
              <a:avLst/>
              <a:gdLst/>
              <a:ahLst/>
              <a:cxnLst>
                <a:cxn ang="0">
                  <a:pos x="1350" y="88"/>
                </a:cxn>
                <a:cxn ang="0">
                  <a:pos x="1397" y="88"/>
                </a:cxn>
                <a:cxn ang="0">
                  <a:pos x="1412" y="80"/>
                </a:cxn>
                <a:cxn ang="0">
                  <a:pos x="1428" y="48"/>
                </a:cxn>
                <a:cxn ang="0">
                  <a:pos x="1412" y="16"/>
                </a:cxn>
                <a:cxn ang="0">
                  <a:pos x="1404" y="8"/>
                </a:cxn>
                <a:cxn ang="0">
                  <a:pos x="1389" y="8"/>
                </a:cxn>
                <a:cxn ang="0">
                  <a:pos x="1365" y="0"/>
                </a:cxn>
                <a:cxn ang="0">
                  <a:pos x="55" y="0"/>
                </a:cxn>
                <a:cxn ang="0">
                  <a:pos x="39" y="8"/>
                </a:cxn>
                <a:cxn ang="0">
                  <a:pos x="23" y="8"/>
                </a:cxn>
                <a:cxn ang="0">
                  <a:pos x="16" y="16"/>
                </a:cxn>
                <a:cxn ang="0">
                  <a:pos x="0" y="48"/>
                </a:cxn>
                <a:cxn ang="0">
                  <a:pos x="16" y="80"/>
                </a:cxn>
                <a:cxn ang="0">
                  <a:pos x="23" y="88"/>
                </a:cxn>
                <a:cxn ang="0">
                  <a:pos x="78" y="88"/>
                </a:cxn>
                <a:cxn ang="0">
                  <a:pos x="1350" y="88"/>
                </a:cxn>
                <a:cxn ang="0">
                  <a:pos x="1350" y="521"/>
                </a:cxn>
                <a:cxn ang="0">
                  <a:pos x="1365" y="521"/>
                </a:cxn>
                <a:cxn ang="0">
                  <a:pos x="1381" y="513"/>
                </a:cxn>
                <a:cxn ang="0">
                  <a:pos x="1397" y="513"/>
                </a:cxn>
                <a:cxn ang="0">
                  <a:pos x="1412" y="505"/>
                </a:cxn>
                <a:cxn ang="0">
                  <a:pos x="1428" y="473"/>
                </a:cxn>
                <a:cxn ang="0">
                  <a:pos x="1412" y="441"/>
                </a:cxn>
                <a:cxn ang="0">
                  <a:pos x="1397" y="433"/>
                </a:cxn>
                <a:cxn ang="0">
                  <a:pos x="31" y="433"/>
                </a:cxn>
                <a:cxn ang="0">
                  <a:pos x="16" y="441"/>
                </a:cxn>
                <a:cxn ang="0">
                  <a:pos x="0" y="473"/>
                </a:cxn>
                <a:cxn ang="0">
                  <a:pos x="16" y="505"/>
                </a:cxn>
                <a:cxn ang="0">
                  <a:pos x="23" y="513"/>
                </a:cxn>
                <a:cxn ang="0">
                  <a:pos x="39" y="513"/>
                </a:cxn>
                <a:cxn ang="0">
                  <a:pos x="55" y="521"/>
                </a:cxn>
                <a:cxn ang="0">
                  <a:pos x="70" y="521"/>
                </a:cxn>
                <a:cxn ang="0">
                  <a:pos x="1350" y="521"/>
                </a:cxn>
              </a:cxnLst>
              <a:rect l="0" t="0" r="r" b="b"/>
              <a:pathLst>
                <a:path w="1428" h="521">
                  <a:moveTo>
                    <a:pt x="1350" y="88"/>
                  </a:moveTo>
                  <a:lnTo>
                    <a:pt x="1397" y="88"/>
                  </a:lnTo>
                  <a:lnTo>
                    <a:pt x="1412" y="80"/>
                  </a:lnTo>
                  <a:lnTo>
                    <a:pt x="1428" y="48"/>
                  </a:lnTo>
                  <a:lnTo>
                    <a:pt x="1412" y="16"/>
                  </a:lnTo>
                  <a:lnTo>
                    <a:pt x="1404" y="8"/>
                  </a:lnTo>
                  <a:lnTo>
                    <a:pt x="1389" y="8"/>
                  </a:lnTo>
                  <a:lnTo>
                    <a:pt x="1365" y="0"/>
                  </a:lnTo>
                  <a:lnTo>
                    <a:pt x="55" y="0"/>
                  </a:lnTo>
                  <a:lnTo>
                    <a:pt x="39" y="8"/>
                  </a:lnTo>
                  <a:lnTo>
                    <a:pt x="23" y="8"/>
                  </a:lnTo>
                  <a:lnTo>
                    <a:pt x="16" y="16"/>
                  </a:lnTo>
                  <a:lnTo>
                    <a:pt x="0" y="48"/>
                  </a:lnTo>
                  <a:lnTo>
                    <a:pt x="16" y="80"/>
                  </a:lnTo>
                  <a:lnTo>
                    <a:pt x="23" y="88"/>
                  </a:lnTo>
                  <a:lnTo>
                    <a:pt x="78" y="88"/>
                  </a:lnTo>
                  <a:lnTo>
                    <a:pt x="1350" y="88"/>
                  </a:lnTo>
                  <a:close/>
                  <a:moveTo>
                    <a:pt x="1350" y="521"/>
                  </a:moveTo>
                  <a:lnTo>
                    <a:pt x="1365" y="521"/>
                  </a:lnTo>
                  <a:lnTo>
                    <a:pt x="1381" y="513"/>
                  </a:lnTo>
                  <a:lnTo>
                    <a:pt x="1397" y="513"/>
                  </a:lnTo>
                  <a:lnTo>
                    <a:pt x="1412" y="505"/>
                  </a:lnTo>
                  <a:lnTo>
                    <a:pt x="1428" y="473"/>
                  </a:lnTo>
                  <a:lnTo>
                    <a:pt x="1412" y="441"/>
                  </a:lnTo>
                  <a:lnTo>
                    <a:pt x="1397" y="433"/>
                  </a:lnTo>
                  <a:lnTo>
                    <a:pt x="31" y="433"/>
                  </a:lnTo>
                  <a:lnTo>
                    <a:pt x="16" y="441"/>
                  </a:lnTo>
                  <a:lnTo>
                    <a:pt x="0" y="473"/>
                  </a:lnTo>
                  <a:lnTo>
                    <a:pt x="16" y="505"/>
                  </a:lnTo>
                  <a:lnTo>
                    <a:pt x="23" y="513"/>
                  </a:lnTo>
                  <a:lnTo>
                    <a:pt x="39" y="513"/>
                  </a:lnTo>
                  <a:lnTo>
                    <a:pt x="55" y="521"/>
                  </a:lnTo>
                  <a:lnTo>
                    <a:pt x="70" y="521"/>
                  </a:lnTo>
                  <a:lnTo>
                    <a:pt x="1350" y="5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4" name="Freeform 278"/>
            <p:cNvSpPr>
              <a:spLocks/>
            </p:cNvSpPr>
            <p:nvPr/>
          </p:nvSpPr>
          <p:spPr bwMode="auto">
            <a:xfrm>
              <a:off x="13835" y="3913"/>
              <a:ext cx="1061" cy="993"/>
            </a:xfrm>
            <a:custGeom>
              <a:avLst/>
              <a:gdLst/>
              <a:ahLst/>
              <a:cxnLst>
                <a:cxn ang="0">
                  <a:pos x="663" y="265"/>
                </a:cxn>
                <a:cxn ang="0">
                  <a:pos x="710" y="152"/>
                </a:cxn>
                <a:cxn ang="0">
                  <a:pos x="796" y="64"/>
                </a:cxn>
                <a:cxn ang="0">
                  <a:pos x="889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4" y="160"/>
                </a:cxn>
                <a:cxn ang="0">
                  <a:pos x="866" y="208"/>
                </a:cxn>
                <a:cxn ang="0">
                  <a:pos x="889" y="249"/>
                </a:cxn>
                <a:cxn ang="0">
                  <a:pos x="952" y="273"/>
                </a:cxn>
                <a:cxn ang="0">
                  <a:pos x="1022" y="241"/>
                </a:cxn>
                <a:cxn ang="0">
                  <a:pos x="1061" y="144"/>
                </a:cxn>
                <a:cxn ang="0">
                  <a:pos x="1014" y="40"/>
                </a:cxn>
                <a:cxn ang="0">
                  <a:pos x="913" y="0"/>
                </a:cxn>
                <a:cxn ang="0">
                  <a:pos x="780" y="16"/>
                </a:cxn>
                <a:cxn ang="0">
                  <a:pos x="671" y="120"/>
                </a:cxn>
                <a:cxn ang="0">
                  <a:pos x="601" y="96"/>
                </a:cxn>
                <a:cxn ang="0">
                  <a:pos x="499" y="16"/>
                </a:cxn>
                <a:cxn ang="0">
                  <a:pos x="413" y="0"/>
                </a:cxn>
                <a:cxn ang="0">
                  <a:pos x="250" y="56"/>
                </a:cxn>
                <a:cxn ang="0">
                  <a:pos x="133" y="184"/>
                </a:cxn>
                <a:cxn ang="0">
                  <a:pos x="70" y="305"/>
                </a:cxn>
                <a:cxn ang="0">
                  <a:pos x="70" y="353"/>
                </a:cxn>
                <a:cxn ang="0">
                  <a:pos x="86" y="361"/>
                </a:cxn>
                <a:cxn ang="0">
                  <a:pos x="117" y="353"/>
                </a:cxn>
                <a:cxn ang="0">
                  <a:pos x="172" y="216"/>
                </a:cxn>
                <a:cxn ang="0">
                  <a:pos x="296" y="80"/>
                </a:cxn>
                <a:cxn ang="0">
                  <a:pos x="406" y="48"/>
                </a:cxn>
                <a:cxn ang="0">
                  <a:pos x="460" y="64"/>
                </a:cxn>
                <a:cxn ang="0">
                  <a:pos x="515" y="128"/>
                </a:cxn>
                <a:cxn ang="0">
                  <a:pos x="515" y="249"/>
                </a:cxn>
                <a:cxn ang="0">
                  <a:pos x="484" y="417"/>
                </a:cxn>
                <a:cxn ang="0">
                  <a:pos x="406" y="713"/>
                </a:cxn>
                <a:cxn ang="0">
                  <a:pos x="328" y="881"/>
                </a:cxn>
                <a:cxn ang="0">
                  <a:pos x="203" y="945"/>
                </a:cxn>
                <a:cxn ang="0">
                  <a:pos x="133" y="929"/>
                </a:cxn>
                <a:cxn ang="0">
                  <a:pos x="125" y="905"/>
                </a:cxn>
                <a:cxn ang="0">
                  <a:pos x="179" y="865"/>
                </a:cxn>
                <a:cxn ang="0">
                  <a:pos x="195" y="777"/>
                </a:cxn>
                <a:cxn ang="0">
                  <a:pos x="172" y="737"/>
                </a:cxn>
                <a:cxn ang="0">
                  <a:pos x="133" y="721"/>
                </a:cxn>
                <a:cxn ang="0">
                  <a:pos x="55" y="737"/>
                </a:cxn>
                <a:cxn ang="0">
                  <a:pos x="16" y="785"/>
                </a:cxn>
                <a:cxn ang="0">
                  <a:pos x="0" y="849"/>
                </a:cxn>
                <a:cxn ang="0">
                  <a:pos x="62" y="961"/>
                </a:cxn>
                <a:cxn ang="0">
                  <a:pos x="203" y="993"/>
                </a:cxn>
                <a:cxn ang="0">
                  <a:pos x="335" y="937"/>
                </a:cxn>
                <a:cxn ang="0">
                  <a:pos x="413" y="849"/>
                </a:cxn>
                <a:cxn ang="0">
                  <a:pos x="452" y="889"/>
                </a:cxn>
                <a:cxn ang="0">
                  <a:pos x="569" y="977"/>
                </a:cxn>
                <a:cxn ang="0">
                  <a:pos x="741" y="977"/>
                </a:cxn>
                <a:cxn ang="0">
                  <a:pos x="882" y="881"/>
                </a:cxn>
                <a:cxn ang="0">
                  <a:pos x="967" y="745"/>
                </a:cxn>
                <a:cxn ang="0">
                  <a:pos x="999" y="657"/>
                </a:cxn>
                <a:cxn ang="0">
                  <a:pos x="991" y="633"/>
                </a:cxn>
                <a:cxn ang="0">
                  <a:pos x="944" y="649"/>
                </a:cxn>
                <a:cxn ang="0">
                  <a:pos x="897" y="777"/>
                </a:cxn>
                <a:cxn ang="0">
                  <a:pos x="772" y="913"/>
                </a:cxn>
                <a:cxn ang="0">
                  <a:pos x="663" y="945"/>
                </a:cxn>
                <a:cxn ang="0">
                  <a:pos x="569" y="897"/>
                </a:cxn>
                <a:cxn ang="0">
                  <a:pos x="546" y="753"/>
                </a:cxn>
                <a:cxn ang="0">
                  <a:pos x="577" y="609"/>
                </a:cxn>
              </a:cxnLst>
              <a:rect l="0" t="0" r="r" b="b"/>
              <a:pathLst>
                <a:path w="1061" h="993">
                  <a:moveTo>
                    <a:pt x="655" y="305"/>
                  </a:moveTo>
                  <a:lnTo>
                    <a:pt x="663" y="265"/>
                  </a:lnTo>
                  <a:lnTo>
                    <a:pt x="679" y="216"/>
                  </a:lnTo>
                  <a:lnTo>
                    <a:pt x="710" y="152"/>
                  </a:lnTo>
                  <a:lnTo>
                    <a:pt x="741" y="104"/>
                  </a:lnTo>
                  <a:lnTo>
                    <a:pt x="796" y="64"/>
                  </a:lnTo>
                  <a:lnTo>
                    <a:pt x="866" y="48"/>
                  </a:lnTo>
                  <a:lnTo>
                    <a:pt x="889" y="48"/>
                  </a:lnTo>
                  <a:lnTo>
                    <a:pt x="913" y="56"/>
                  </a:lnTo>
                  <a:lnTo>
                    <a:pt x="944" y="64"/>
                  </a:lnTo>
                  <a:lnTo>
                    <a:pt x="967" y="72"/>
                  </a:lnTo>
                  <a:lnTo>
                    <a:pt x="905" y="104"/>
                  </a:lnTo>
                  <a:lnTo>
                    <a:pt x="889" y="136"/>
                  </a:lnTo>
                  <a:lnTo>
                    <a:pt x="874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4" y="233"/>
                  </a:lnTo>
                  <a:lnTo>
                    <a:pt x="889" y="249"/>
                  </a:lnTo>
                  <a:lnTo>
                    <a:pt x="921" y="265"/>
                  </a:lnTo>
                  <a:lnTo>
                    <a:pt x="952" y="273"/>
                  </a:lnTo>
                  <a:lnTo>
                    <a:pt x="991" y="265"/>
                  </a:lnTo>
                  <a:lnTo>
                    <a:pt x="1022" y="241"/>
                  </a:lnTo>
                  <a:lnTo>
                    <a:pt x="1053" y="200"/>
                  </a:lnTo>
                  <a:lnTo>
                    <a:pt x="1061" y="144"/>
                  </a:lnTo>
                  <a:lnTo>
                    <a:pt x="1045" y="88"/>
                  </a:lnTo>
                  <a:lnTo>
                    <a:pt x="1014" y="40"/>
                  </a:lnTo>
                  <a:lnTo>
                    <a:pt x="967" y="16"/>
                  </a:lnTo>
                  <a:lnTo>
                    <a:pt x="913" y="0"/>
                  </a:lnTo>
                  <a:lnTo>
                    <a:pt x="866" y="0"/>
                  </a:lnTo>
                  <a:lnTo>
                    <a:pt x="780" y="16"/>
                  </a:lnTo>
                  <a:lnTo>
                    <a:pt x="718" y="64"/>
                  </a:lnTo>
                  <a:lnTo>
                    <a:pt x="671" y="120"/>
                  </a:lnTo>
                  <a:lnTo>
                    <a:pt x="640" y="168"/>
                  </a:lnTo>
                  <a:lnTo>
                    <a:pt x="601" y="96"/>
                  </a:lnTo>
                  <a:lnTo>
                    <a:pt x="554" y="48"/>
                  </a:lnTo>
                  <a:lnTo>
                    <a:pt x="499" y="16"/>
                  </a:lnTo>
                  <a:lnTo>
                    <a:pt x="452" y="0"/>
                  </a:lnTo>
                  <a:lnTo>
                    <a:pt x="413" y="0"/>
                  </a:lnTo>
                  <a:lnTo>
                    <a:pt x="320" y="16"/>
                  </a:lnTo>
                  <a:lnTo>
                    <a:pt x="250" y="56"/>
                  </a:lnTo>
                  <a:lnTo>
                    <a:pt x="179" y="112"/>
                  </a:lnTo>
                  <a:lnTo>
                    <a:pt x="133" y="184"/>
                  </a:lnTo>
                  <a:lnTo>
                    <a:pt x="94" y="249"/>
                  </a:lnTo>
                  <a:lnTo>
                    <a:pt x="70" y="305"/>
                  </a:lnTo>
                  <a:lnTo>
                    <a:pt x="62" y="337"/>
                  </a:lnTo>
                  <a:lnTo>
                    <a:pt x="70" y="353"/>
                  </a:lnTo>
                  <a:lnTo>
                    <a:pt x="78" y="353"/>
                  </a:lnTo>
                  <a:lnTo>
                    <a:pt x="86" y="361"/>
                  </a:lnTo>
                  <a:lnTo>
                    <a:pt x="109" y="361"/>
                  </a:lnTo>
                  <a:lnTo>
                    <a:pt x="117" y="353"/>
                  </a:lnTo>
                  <a:lnTo>
                    <a:pt x="117" y="337"/>
                  </a:lnTo>
                  <a:lnTo>
                    <a:pt x="172" y="216"/>
                  </a:lnTo>
                  <a:lnTo>
                    <a:pt x="226" y="136"/>
                  </a:lnTo>
                  <a:lnTo>
                    <a:pt x="296" y="80"/>
                  </a:lnTo>
                  <a:lnTo>
                    <a:pt x="351" y="56"/>
                  </a:lnTo>
                  <a:lnTo>
                    <a:pt x="406" y="48"/>
                  </a:lnTo>
                  <a:lnTo>
                    <a:pt x="437" y="48"/>
                  </a:lnTo>
                  <a:lnTo>
                    <a:pt x="460" y="64"/>
                  </a:lnTo>
                  <a:lnTo>
                    <a:pt x="491" y="88"/>
                  </a:lnTo>
                  <a:lnTo>
                    <a:pt x="515" y="128"/>
                  </a:lnTo>
                  <a:lnTo>
                    <a:pt x="523" y="192"/>
                  </a:lnTo>
                  <a:lnTo>
                    <a:pt x="515" y="249"/>
                  </a:lnTo>
                  <a:lnTo>
                    <a:pt x="507" y="321"/>
                  </a:lnTo>
                  <a:lnTo>
                    <a:pt x="484" y="417"/>
                  </a:lnTo>
                  <a:lnTo>
                    <a:pt x="445" y="553"/>
                  </a:lnTo>
                  <a:lnTo>
                    <a:pt x="406" y="713"/>
                  </a:lnTo>
                  <a:lnTo>
                    <a:pt x="374" y="809"/>
                  </a:lnTo>
                  <a:lnTo>
                    <a:pt x="328" y="881"/>
                  </a:lnTo>
                  <a:lnTo>
                    <a:pt x="273" y="929"/>
                  </a:lnTo>
                  <a:lnTo>
                    <a:pt x="203" y="945"/>
                  </a:lnTo>
                  <a:lnTo>
                    <a:pt x="164" y="945"/>
                  </a:lnTo>
                  <a:lnTo>
                    <a:pt x="133" y="929"/>
                  </a:lnTo>
                  <a:lnTo>
                    <a:pt x="94" y="913"/>
                  </a:lnTo>
                  <a:lnTo>
                    <a:pt x="125" y="905"/>
                  </a:lnTo>
                  <a:lnTo>
                    <a:pt x="156" y="889"/>
                  </a:lnTo>
                  <a:lnTo>
                    <a:pt x="179" y="865"/>
                  </a:lnTo>
                  <a:lnTo>
                    <a:pt x="195" y="801"/>
                  </a:lnTo>
                  <a:lnTo>
                    <a:pt x="195" y="777"/>
                  </a:lnTo>
                  <a:lnTo>
                    <a:pt x="179" y="753"/>
                  </a:lnTo>
                  <a:lnTo>
                    <a:pt x="172" y="737"/>
                  </a:lnTo>
                  <a:lnTo>
                    <a:pt x="148" y="729"/>
                  </a:lnTo>
                  <a:lnTo>
                    <a:pt x="133" y="721"/>
                  </a:lnTo>
                  <a:lnTo>
                    <a:pt x="117" y="721"/>
                  </a:lnTo>
                  <a:lnTo>
                    <a:pt x="55" y="737"/>
                  </a:lnTo>
                  <a:lnTo>
                    <a:pt x="31" y="761"/>
                  </a:lnTo>
                  <a:lnTo>
                    <a:pt x="16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6" y="913"/>
                  </a:lnTo>
                  <a:lnTo>
                    <a:pt x="62" y="961"/>
                  </a:lnTo>
                  <a:lnTo>
                    <a:pt x="133" y="985"/>
                  </a:lnTo>
                  <a:lnTo>
                    <a:pt x="203" y="993"/>
                  </a:lnTo>
                  <a:lnTo>
                    <a:pt x="281" y="977"/>
                  </a:lnTo>
                  <a:lnTo>
                    <a:pt x="335" y="937"/>
                  </a:lnTo>
                  <a:lnTo>
                    <a:pt x="382" y="889"/>
                  </a:lnTo>
                  <a:lnTo>
                    <a:pt x="413" y="849"/>
                  </a:lnTo>
                  <a:lnTo>
                    <a:pt x="421" y="825"/>
                  </a:lnTo>
                  <a:lnTo>
                    <a:pt x="452" y="889"/>
                  </a:lnTo>
                  <a:lnTo>
                    <a:pt x="499" y="937"/>
                  </a:lnTo>
                  <a:lnTo>
                    <a:pt x="569" y="977"/>
                  </a:lnTo>
                  <a:lnTo>
                    <a:pt x="655" y="993"/>
                  </a:lnTo>
                  <a:lnTo>
                    <a:pt x="741" y="977"/>
                  </a:lnTo>
                  <a:lnTo>
                    <a:pt x="819" y="937"/>
                  </a:lnTo>
                  <a:lnTo>
                    <a:pt x="882" y="881"/>
                  </a:lnTo>
                  <a:lnTo>
                    <a:pt x="936" y="809"/>
                  </a:lnTo>
                  <a:lnTo>
                    <a:pt x="967" y="745"/>
                  </a:lnTo>
                  <a:lnTo>
                    <a:pt x="991" y="689"/>
                  </a:lnTo>
                  <a:lnTo>
                    <a:pt x="999" y="657"/>
                  </a:lnTo>
                  <a:lnTo>
                    <a:pt x="999" y="641"/>
                  </a:lnTo>
                  <a:lnTo>
                    <a:pt x="991" y="633"/>
                  </a:lnTo>
                  <a:lnTo>
                    <a:pt x="960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7" y="777"/>
                  </a:lnTo>
                  <a:lnTo>
                    <a:pt x="835" y="857"/>
                  </a:lnTo>
                  <a:lnTo>
                    <a:pt x="772" y="913"/>
                  </a:lnTo>
                  <a:lnTo>
                    <a:pt x="710" y="937"/>
                  </a:lnTo>
                  <a:lnTo>
                    <a:pt x="663" y="945"/>
                  </a:lnTo>
                  <a:lnTo>
                    <a:pt x="608" y="929"/>
                  </a:lnTo>
                  <a:lnTo>
                    <a:pt x="569" y="897"/>
                  </a:lnTo>
                  <a:lnTo>
                    <a:pt x="546" y="857"/>
                  </a:lnTo>
                  <a:lnTo>
                    <a:pt x="546" y="753"/>
                  </a:lnTo>
                  <a:lnTo>
                    <a:pt x="562" y="689"/>
                  </a:lnTo>
                  <a:lnTo>
                    <a:pt x="577" y="609"/>
                  </a:lnTo>
                  <a:lnTo>
                    <a:pt x="655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5" name="Freeform 279"/>
            <p:cNvSpPr>
              <a:spLocks/>
            </p:cNvSpPr>
            <p:nvPr/>
          </p:nvSpPr>
          <p:spPr bwMode="auto">
            <a:xfrm>
              <a:off x="15637" y="4290"/>
              <a:ext cx="1303" cy="88"/>
            </a:xfrm>
            <a:custGeom>
              <a:avLst/>
              <a:gdLst/>
              <a:ahLst/>
              <a:cxnLst>
                <a:cxn ang="0">
                  <a:pos x="1233" y="88"/>
                </a:cxn>
                <a:cxn ang="0">
                  <a:pos x="1264" y="88"/>
                </a:cxn>
                <a:cxn ang="0">
                  <a:pos x="1295" y="72"/>
                </a:cxn>
                <a:cxn ang="0">
                  <a:pos x="1303" y="64"/>
                </a:cxn>
                <a:cxn ang="0">
                  <a:pos x="1303" y="24"/>
                </a:cxn>
                <a:cxn ang="0">
                  <a:pos x="1295" y="16"/>
                </a:cxn>
                <a:cxn ang="0">
                  <a:pos x="1264" y="0"/>
                </a:cxn>
                <a:cxn ang="0">
                  <a:pos x="39" y="0"/>
                </a:cxn>
                <a:cxn ang="0">
                  <a:pos x="8" y="16"/>
                </a:cxn>
                <a:cxn ang="0">
                  <a:pos x="0" y="24"/>
                </a:cxn>
                <a:cxn ang="0">
                  <a:pos x="0" y="64"/>
                </a:cxn>
                <a:cxn ang="0">
                  <a:pos x="8" y="80"/>
                </a:cxn>
                <a:cxn ang="0">
                  <a:pos x="24" y="80"/>
                </a:cxn>
                <a:cxn ang="0">
                  <a:pos x="39" y="88"/>
                </a:cxn>
                <a:cxn ang="0">
                  <a:pos x="70" y="88"/>
                </a:cxn>
                <a:cxn ang="0">
                  <a:pos x="1233" y="88"/>
                </a:cxn>
              </a:cxnLst>
              <a:rect l="0" t="0" r="r" b="b"/>
              <a:pathLst>
                <a:path w="1303" h="88">
                  <a:moveTo>
                    <a:pt x="1233" y="88"/>
                  </a:moveTo>
                  <a:lnTo>
                    <a:pt x="1264" y="88"/>
                  </a:lnTo>
                  <a:lnTo>
                    <a:pt x="1295" y="72"/>
                  </a:lnTo>
                  <a:lnTo>
                    <a:pt x="1303" y="64"/>
                  </a:lnTo>
                  <a:lnTo>
                    <a:pt x="1303" y="24"/>
                  </a:lnTo>
                  <a:lnTo>
                    <a:pt x="1295" y="16"/>
                  </a:lnTo>
                  <a:lnTo>
                    <a:pt x="1264" y="0"/>
                  </a:lnTo>
                  <a:lnTo>
                    <a:pt x="39" y="0"/>
                  </a:lnTo>
                  <a:lnTo>
                    <a:pt x="8" y="16"/>
                  </a:lnTo>
                  <a:lnTo>
                    <a:pt x="0" y="24"/>
                  </a:lnTo>
                  <a:lnTo>
                    <a:pt x="0" y="64"/>
                  </a:lnTo>
                  <a:lnTo>
                    <a:pt x="8" y="80"/>
                  </a:lnTo>
                  <a:lnTo>
                    <a:pt x="24" y="80"/>
                  </a:lnTo>
                  <a:lnTo>
                    <a:pt x="39" y="88"/>
                  </a:lnTo>
                  <a:lnTo>
                    <a:pt x="70" y="88"/>
                  </a:lnTo>
                  <a:lnTo>
                    <a:pt x="1233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6" name="Freeform 280"/>
            <p:cNvSpPr>
              <a:spLocks/>
            </p:cNvSpPr>
            <p:nvPr/>
          </p:nvSpPr>
          <p:spPr bwMode="auto">
            <a:xfrm>
              <a:off x="17642" y="3913"/>
              <a:ext cx="1061" cy="993"/>
            </a:xfrm>
            <a:custGeom>
              <a:avLst/>
              <a:gdLst/>
              <a:ahLst/>
              <a:cxnLst>
                <a:cxn ang="0">
                  <a:pos x="663" y="265"/>
                </a:cxn>
                <a:cxn ang="0">
                  <a:pos x="710" y="152"/>
                </a:cxn>
                <a:cxn ang="0">
                  <a:pos x="796" y="64"/>
                </a:cxn>
                <a:cxn ang="0">
                  <a:pos x="890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4" y="160"/>
                </a:cxn>
                <a:cxn ang="0">
                  <a:pos x="866" y="208"/>
                </a:cxn>
                <a:cxn ang="0">
                  <a:pos x="890" y="249"/>
                </a:cxn>
                <a:cxn ang="0">
                  <a:pos x="952" y="273"/>
                </a:cxn>
                <a:cxn ang="0">
                  <a:pos x="1022" y="241"/>
                </a:cxn>
                <a:cxn ang="0">
                  <a:pos x="1061" y="144"/>
                </a:cxn>
                <a:cxn ang="0">
                  <a:pos x="1014" y="40"/>
                </a:cxn>
                <a:cxn ang="0">
                  <a:pos x="913" y="0"/>
                </a:cxn>
                <a:cxn ang="0">
                  <a:pos x="780" y="16"/>
                </a:cxn>
                <a:cxn ang="0">
                  <a:pos x="671" y="120"/>
                </a:cxn>
                <a:cxn ang="0">
                  <a:pos x="601" y="96"/>
                </a:cxn>
                <a:cxn ang="0">
                  <a:pos x="500" y="16"/>
                </a:cxn>
                <a:cxn ang="0">
                  <a:pos x="414" y="0"/>
                </a:cxn>
                <a:cxn ang="0">
                  <a:pos x="250" y="56"/>
                </a:cxn>
                <a:cxn ang="0">
                  <a:pos x="133" y="184"/>
                </a:cxn>
                <a:cxn ang="0">
                  <a:pos x="70" y="305"/>
                </a:cxn>
                <a:cxn ang="0">
                  <a:pos x="70" y="353"/>
                </a:cxn>
                <a:cxn ang="0">
                  <a:pos x="86" y="361"/>
                </a:cxn>
                <a:cxn ang="0">
                  <a:pos x="117" y="353"/>
                </a:cxn>
                <a:cxn ang="0">
                  <a:pos x="172" y="216"/>
                </a:cxn>
                <a:cxn ang="0">
                  <a:pos x="297" y="80"/>
                </a:cxn>
                <a:cxn ang="0">
                  <a:pos x="406" y="48"/>
                </a:cxn>
                <a:cxn ang="0">
                  <a:pos x="461" y="64"/>
                </a:cxn>
                <a:cxn ang="0">
                  <a:pos x="515" y="128"/>
                </a:cxn>
                <a:cxn ang="0">
                  <a:pos x="515" y="249"/>
                </a:cxn>
                <a:cxn ang="0">
                  <a:pos x="484" y="417"/>
                </a:cxn>
                <a:cxn ang="0">
                  <a:pos x="406" y="713"/>
                </a:cxn>
                <a:cxn ang="0">
                  <a:pos x="328" y="881"/>
                </a:cxn>
                <a:cxn ang="0">
                  <a:pos x="203" y="945"/>
                </a:cxn>
                <a:cxn ang="0">
                  <a:pos x="133" y="929"/>
                </a:cxn>
                <a:cxn ang="0">
                  <a:pos x="125" y="905"/>
                </a:cxn>
                <a:cxn ang="0">
                  <a:pos x="180" y="865"/>
                </a:cxn>
                <a:cxn ang="0">
                  <a:pos x="195" y="777"/>
                </a:cxn>
                <a:cxn ang="0">
                  <a:pos x="172" y="737"/>
                </a:cxn>
                <a:cxn ang="0">
                  <a:pos x="133" y="721"/>
                </a:cxn>
                <a:cxn ang="0">
                  <a:pos x="55" y="737"/>
                </a:cxn>
                <a:cxn ang="0">
                  <a:pos x="16" y="785"/>
                </a:cxn>
                <a:cxn ang="0">
                  <a:pos x="0" y="849"/>
                </a:cxn>
                <a:cxn ang="0">
                  <a:pos x="63" y="961"/>
                </a:cxn>
                <a:cxn ang="0">
                  <a:pos x="203" y="993"/>
                </a:cxn>
                <a:cxn ang="0">
                  <a:pos x="336" y="937"/>
                </a:cxn>
                <a:cxn ang="0">
                  <a:pos x="414" y="849"/>
                </a:cxn>
                <a:cxn ang="0">
                  <a:pos x="453" y="889"/>
                </a:cxn>
                <a:cxn ang="0">
                  <a:pos x="570" y="977"/>
                </a:cxn>
                <a:cxn ang="0">
                  <a:pos x="741" y="977"/>
                </a:cxn>
                <a:cxn ang="0">
                  <a:pos x="882" y="881"/>
                </a:cxn>
                <a:cxn ang="0">
                  <a:pos x="968" y="745"/>
                </a:cxn>
                <a:cxn ang="0">
                  <a:pos x="999" y="657"/>
                </a:cxn>
                <a:cxn ang="0">
                  <a:pos x="991" y="633"/>
                </a:cxn>
                <a:cxn ang="0">
                  <a:pos x="944" y="649"/>
                </a:cxn>
                <a:cxn ang="0">
                  <a:pos x="897" y="777"/>
                </a:cxn>
                <a:cxn ang="0">
                  <a:pos x="773" y="913"/>
                </a:cxn>
                <a:cxn ang="0">
                  <a:pos x="663" y="945"/>
                </a:cxn>
                <a:cxn ang="0">
                  <a:pos x="570" y="897"/>
                </a:cxn>
                <a:cxn ang="0">
                  <a:pos x="546" y="753"/>
                </a:cxn>
                <a:cxn ang="0">
                  <a:pos x="578" y="609"/>
                </a:cxn>
              </a:cxnLst>
              <a:rect l="0" t="0" r="r" b="b"/>
              <a:pathLst>
                <a:path w="1061" h="993">
                  <a:moveTo>
                    <a:pt x="656" y="305"/>
                  </a:moveTo>
                  <a:lnTo>
                    <a:pt x="663" y="265"/>
                  </a:lnTo>
                  <a:lnTo>
                    <a:pt x="679" y="216"/>
                  </a:lnTo>
                  <a:lnTo>
                    <a:pt x="710" y="152"/>
                  </a:lnTo>
                  <a:lnTo>
                    <a:pt x="741" y="104"/>
                  </a:lnTo>
                  <a:lnTo>
                    <a:pt x="796" y="64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13" y="56"/>
                  </a:lnTo>
                  <a:lnTo>
                    <a:pt x="944" y="64"/>
                  </a:lnTo>
                  <a:lnTo>
                    <a:pt x="968" y="72"/>
                  </a:lnTo>
                  <a:lnTo>
                    <a:pt x="905" y="104"/>
                  </a:lnTo>
                  <a:lnTo>
                    <a:pt x="890" y="136"/>
                  </a:lnTo>
                  <a:lnTo>
                    <a:pt x="874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4" y="233"/>
                  </a:lnTo>
                  <a:lnTo>
                    <a:pt x="890" y="249"/>
                  </a:lnTo>
                  <a:lnTo>
                    <a:pt x="921" y="265"/>
                  </a:lnTo>
                  <a:lnTo>
                    <a:pt x="952" y="273"/>
                  </a:lnTo>
                  <a:lnTo>
                    <a:pt x="991" y="265"/>
                  </a:lnTo>
                  <a:lnTo>
                    <a:pt x="1022" y="241"/>
                  </a:lnTo>
                  <a:lnTo>
                    <a:pt x="1053" y="200"/>
                  </a:lnTo>
                  <a:lnTo>
                    <a:pt x="1061" y="144"/>
                  </a:lnTo>
                  <a:lnTo>
                    <a:pt x="1046" y="88"/>
                  </a:lnTo>
                  <a:lnTo>
                    <a:pt x="1014" y="40"/>
                  </a:lnTo>
                  <a:lnTo>
                    <a:pt x="968" y="16"/>
                  </a:lnTo>
                  <a:lnTo>
                    <a:pt x="913" y="0"/>
                  </a:lnTo>
                  <a:lnTo>
                    <a:pt x="866" y="0"/>
                  </a:lnTo>
                  <a:lnTo>
                    <a:pt x="780" y="16"/>
                  </a:lnTo>
                  <a:lnTo>
                    <a:pt x="718" y="64"/>
                  </a:lnTo>
                  <a:lnTo>
                    <a:pt x="671" y="120"/>
                  </a:lnTo>
                  <a:lnTo>
                    <a:pt x="640" y="168"/>
                  </a:lnTo>
                  <a:lnTo>
                    <a:pt x="601" y="96"/>
                  </a:lnTo>
                  <a:lnTo>
                    <a:pt x="554" y="48"/>
                  </a:lnTo>
                  <a:lnTo>
                    <a:pt x="500" y="16"/>
                  </a:lnTo>
                  <a:lnTo>
                    <a:pt x="453" y="0"/>
                  </a:lnTo>
                  <a:lnTo>
                    <a:pt x="414" y="0"/>
                  </a:lnTo>
                  <a:lnTo>
                    <a:pt x="320" y="16"/>
                  </a:lnTo>
                  <a:lnTo>
                    <a:pt x="250" y="56"/>
                  </a:lnTo>
                  <a:lnTo>
                    <a:pt x="180" y="112"/>
                  </a:lnTo>
                  <a:lnTo>
                    <a:pt x="133" y="184"/>
                  </a:lnTo>
                  <a:lnTo>
                    <a:pt x="94" y="249"/>
                  </a:lnTo>
                  <a:lnTo>
                    <a:pt x="70" y="305"/>
                  </a:lnTo>
                  <a:lnTo>
                    <a:pt x="63" y="337"/>
                  </a:lnTo>
                  <a:lnTo>
                    <a:pt x="70" y="353"/>
                  </a:lnTo>
                  <a:lnTo>
                    <a:pt x="78" y="353"/>
                  </a:lnTo>
                  <a:lnTo>
                    <a:pt x="86" y="361"/>
                  </a:lnTo>
                  <a:lnTo>
                    <a:pt x="109" y="361"/>
                  </a:lnTo>
                  <a:lnTo>
                    <a:pt x="117" y="353"/>
                  </a:lnTo>
                  <a:lnTo>
                    <a:pt x="117" y="337"/>
                  </a:lnTo>
                  <a:lnTo>
                    <a:pt x="172" y="216"/>
                  </a:lnTo>
                  <a:lnTo>
                    <a:pt x="226" y="136"/>
                  </a:lnTo>
                  <a:lnTo>
                    <a:pt x="297" y="80"/>
                  </a:lnTo>
                  <a:lnTo>
                    <a:pt x="351" y="56"/>
                  </a:lnTo>
                  <a:lnTo>
                    <a:pt x="406" y="48"/>
                  </a:lnTo>
                  <a:lnTo>
                    <a:pt x="437" y="48"/>
                  </a:lnTo>
                  <a:lnTo>
                    <a:pt x="461" y="64"/>
                  </a:lnTo>
                  <a:lnTo>
                    <a:pt x="492" y="88"/>
                  </a:lnTo>
                  <a:lnTo>
                    <a:pt x="515" y="128"/>
                  </a:lnTo>
                  <a:lnTo>
                    <a:pt x="523" y="192"/>
                  </a:lnTo>
                  <a:lnTo>
                    <a:pt x="515" y="249"/>
                  </a:lnTo>
                  <a:lnTo>
                    <a:pt x="507" y="321"/>
                  </a:lnTo>
                  <a:lnTo>
                    <a:pt x="484" y="417"/>
                  </a:lnTo>
                  <a:lnTo>
                    <a:pt x="445" y="553"/>
                  </a:lnTo>
                  <a:lnTo>
                    <a:pt x="406" y="713"/>
                  </a:lnTo>
                  <a:lnTo>
                    <a:pt x="375" y="809"/>
                  </a:lnTo>
                  <a:lnTo>
                    <a:pt x="328" y="881"/>
                  </a:lnTo>
                  <a:lnTo>
                    <a:pt x="273" y="929"/>
                  </a:lnTo>
                  <a:lnTo>
                    <a:pt x="203" y="945"/>
                  </a:lnTo>
                  <a:lnTo>
                    <a:pt x="164" y="945"/>
                  </a:lnTo>
                  <a:lnTo>
                    <a:pt x="133" y="929"/>
                  </a:lnTo>
                  <a:lnTo>
                    <a:pt x="94" y="913"/>
                  </a:lnTo>
                  <a:lnTo>
                    <a:pt x="125" y="905"/>
                  </a:lnTo>
                  <a:lnTo>
                    <a:pt x="156" y="889"/>
                  </a:lnTo>
                  <a:lnTo>
                    <a:pt x="180" y="865"/>
                  </a:lnTo>
                  <a:lnTo>
                    <a:pt x="195" y="801"/>
                  </a:lnTo>
                  <a:lnTo>
                    <a:pt x="195" y="777"/>
                  </a:lnTo>
                  <a:lnTo>
                    <a:pt x="180" y="753"/>
                  </a:lnTo>
                  <a:lnTo>
                    <a:pt x="172" y="737"/>
                  </a:lnTo>
                  <a:lnTo>
                    <a:pt x="148" y="729"/>
                  </a:lnTo>
                  <a:lnTo>
                    <a:pt x="133" y="721"/>
                  </a:lnTo>
                  <a:lnTo>
                    <a:pt x="117" y="721"/>
                  </a:lnTo>
                  <a:lnTo>
                    <a:pt x="55" y="737"/>
                  </a:lnTo>
                  <a:lnTo>
                    <a:pt x="31" y="761"/>
                  </a:lnTo>
                  <a:lnTo>
                    <a:pt x="16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6" y="913"/>
                  </a:lnTo>
                  <a:lnTo>
                    <a:pt x="63" y="961"/>
                  </a:lnTo>
                  <a:lnTo>
                    <a:pt x="133" y="985"/>
                  </a:lnTo>
                  <a:lnTo>
                    <a:pt x="203" y="993"/>
                  </a:lnTo>
                  <a:lnTo>
                    <a:pt x="281" y="977"/>
                  </a:lnTo>
                  <a:lnTo>
                    <a:pt x="336" y="937"/>
                  </a:lnTo>
                  <a:lnTo>
                    <a:pt x="382" y="889"/>
                  </a:lnTo>
                  <a:lnTo>
                    <a:pt x="414" y="849"/>
                  </a:lnTo>
                  <a:lnTo>
                    <a:pt x="421" y="825"/>
                  </a:lnTo>
                  <a:lnTo>
                    <a:pt x="453" y="889"/>
                  </a:lnTo>
                  <a:lnTo>
                    <a:pt x="500" y="937"/>
                  </a:lnTo>
                  <a:lnTo>
                    <a:pt x="570" y="977"/>
                  </a:lnTo>
                  <a:lnTo>
                    <a:pt x="656" y="993"/>
                  </a:lnTo>
                  <a:lnTo>
                    <a:pt x="741" y="977"/>
                  </a:lnTo>
                  <a:lnTo>
                    <a:pt x="819" y="937"/>
                  </a:lnTo>
                  <a:lnTo>
                    <a:pt x="882" y="881"/>
                  </a:lnTo>
                  <a:lnTo>
                    <a:pt x="936" y="809"/>
                  </a:lnTo>
                  <a:lnTo>
                    <a:pt x="968" y="745"/>
                  </a:lnTo>
                  <a:lnTo>
                    <a:pt x="991" y="689"/>
                  </a:lnTo>
                  <a:lnTo>
                    <a:pt x="999" y="657"/>
                  </a:lnTo>
                  <a:lnTo>
                    <a:pt x="999" y="641"/>
                  </a:lnTo>
                  <a:lnTo>
                    <a:pt x="991" y="633"/>
                  </a:lnTo>
                  <a:lnTo>
                    <a:pt x="960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7" y="777"/>
                  </a:lnTo>
                  <a:lnTo>
                    <a:pt x="835" y="857"/>
                  </a:lnTo>
                  <a:lnTo>
                    <a:pt x="773" y="913"/>
                  </a:lnTo>
                  <a:lnTo>
                    <a:pt x="710" y="937"/>
                  </a:lnTo>
                  <a:lnTo>
                    <a:pt x="663" y="945"/>
                  </a:lnTo>
                  <a:lnTo>
                    <a:pt x="609" y="929"/>
                  </a:lnTo>
                  <a:lnTo>
                    <a:pt x="570" y="897"/>
                  </a:lnTo>
                  <a:lnTo>
                    <a:pt x="546" y="857"/>
                  </a:lnTo>
                  <a:lnTo>
                    <a:pt x="546" y="753"/>
                  </a:lnTo>
                  <a:lnTo>
                    <a:pt x="562" y="689"/>
                  </a:lnTo>
                  <a:lnTo>
                    <a:pt x="578" y="609"/>
                  </a:lnTo>
                  <a:lnTo>
                    <a:pt x="656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7" name="Freeform 281"/>
            <p:cNvSpPr>
              <a:spLocks/>
            </p:cNvSpPr>
            <p:nvPr/>
          </p:nvSpPr>
          <p:spPr bwMode="auto">
            <a:xfrm>
              <a:off x="18890" y="3072"/>
              <a:ext cx="664" cy="1017"/>
            </a:xfrm>
            <a:custGeom>
              <a:avLst/>
              <a:gdLst/>
              <a:ahLst/>
              <a:cxnLst>
                <a:cxn ang="0">
                  <a:pos x="664" y="737"/>
                </a:cxn>
                <a:cxn ang="0">
                  <a:pos x="609" y="737"/>
                </a:cxn>
                <a:cxn ang="0">
                  <a:pos x="601" y="785"/>
                </a:cxn>
                <a:cxn ang="0">
                  <a:pos x="593" y="841"/>
                </a:cxn>
                <a:cxn ang="0">
                  <a:pos x="570" y="881"/>
                </a:cxn>
                <a:cxn ang="0">
                  <a:pos x="547" y="881"/>
                </a:cxn>
                <a:cxn ang="0">
                  <a:pos x="500" y="889"/>
                </a:cxn>
                <a:cxn ang="0">
                  <a:pos x="149" y="889"/>
                </a:cxn>
                <a:cxn ang="0">
                  <a:pos x="235" y="817"/>
                </a:cxn>
                <a:cxn ang="0">
                  <a:pos x="297" y="753"/>
                </a:cxn>
                <a:cxn ang="0">
                  <a:pos x="352" y="713"/>
                </a:cxn>
                <a:cxn ang="0">
                  <a:pos x="398" y="673"/>
                </a:cxn>
                <a:cxn ang="0">
                  <a:pos x="445" y="625"/>
                </a:cxn>
                <a:cxn ang="0">
                  <a:pos x="531" y="561"/>
                </a:cxn>
                <a:cxn ang="0">
                  <a:pos x="593" y="481"/>
                </a:cxn>
                <a:cxn ang="0">
                  <a:pos x="648" y="401"/>
                </a:cxn>
                <a:cxn ang="0">
                  <a:pos x="664" y="297"/>
                </a:cxn>
                <a:cxn ang="0">
                  <a:pos x="648" y="192"/>
                </a:cxn>
                <a:cxn ang="0">
                  <a:pos x="593" y="112"/>
                </a:cxn>
                <a:cxn ang="0">
                  <a:pos x="515" y="48"/>
                </a:cxn>
                <a:cxn ang="0">
                  <a:pos x="422" y="8"/>
                </a:cxn>
                <a:cxn ang="0">
                  <a:pos x="313" y="0"/>
                </a:cxn>
                <a:cxn ang="0">
                  <a:pos x="211" y="16"/>
                </a:cxn>
                <a:cxn ang="0">
                  <a:pos x="125" y="56"/>
                </a:cxn>
                <a:cxn ang="0">
                  <a:pos x="55" y="112"/>
                </a:cxn>
                <a:cxn ang="0">
                  <a:pos x="16" y="192"/>
                </a:cxn>
                <a:cxn ang="0">
                  <a:pos x="0" y="273"/>
                </a:cxn>
                <a:cxn ang="0">
                  <a:pos x="0" y="297"/>
                </a:cxn>
                <a:cxn ang="0">
                  <a:pos x="8" y="321"/>
                </a:cxn>
                <a:cxn ang="0">
                  <a:pos x="32" y="345"/>
                </a:cxn>
                <a:cxn ang="0">
                  <a:pos x="47" y="353"/>
                </a:cxn>
                <a:cxn ang="0">
                  <a:pos x="63" y="353"/>
                </a:cxn>
                <a:cxn ang="0">
                  <a:pos x="71" y="361"/>
                </a:cxn>
                <a:cxn ang="0">
                  <a:pos x="94" y="361"/>
                </a:cxn>
                <a:cxn ang="0">
                  <a:pos x="118" y="353"/>
                </a:cxn>
                <a:cxn ang="0">
                  <a:pos x="149" y="321"/>
                </a:cxn>
                <a:cxn ang="0">
                  <a:pos x="157" y="305"/>
                </a:cxn>
                <a:cxn ang="0">
                  <a:pos x="157" y="248"/>
                </a:cxn>
                <a:cxn ang="0">
                  <a:pos x="141" y="216"/>
                </a:cxn>
                <a:cxn ang="0">
                  <a:pos x="125" y="208"/>
                </a:cxn>
                <a:cxn ang="0">
                  <a:pos x="102" y="200"/>
                </a:cxn>
                <a:cxn ang="0">
                  <a:pos x="71" y="192"/>
                </a:cxn>
                <a:cxn ang="0">
                  <a:pos x="118" y="128"/>
                </a:cxn>
                <a:cxn ang="0">
                  <a:pos x="172" y="80"/>
                </a:cxn>
                <a:cxn ang="0">
                  <a:pos x="235" y="56"/>
                </a:cxn>
                <a:cxn ang="0">
                  <a:pos x="289" y="56"/>
                </a:cxn>
                <a:cxn ang="0">
                  <a:pos x="367" y="64"/>
                </a:cxn>
                <a:cxn ang="0">
                  <a:pos x="437" y="104"/>
                </a:cxn>
                <a:cxn ang="0">
                  <a:pos x="484" y="160"/>
                </a:cxn>
                <a:cxn ang="0">
                  <a:pos x="508" y="224"/>
                </a:cxn>
                <a:cxn ang="0">
                  <a:pos x="515" y="297"/>
                </a:cxn>
                <a:cxn ang="0">
                  <a:pos x="500" y="393"/>
                </a:cxn>
                <a:cxn ang="0">
                  <a:pos x="469" y="473"/>
                </a:cxn>
                <a:cxn ang="0">
                  <a:pos x="422" y="545"/>
                </a:cxn>
                <a:cxn ang="0">
                  <a:pos x="0" y="977"/>
                </a:cxn>
                <a:cxn ang="0">
                  <a:pos x="0" y="1017"/>
                </a:cxn>
                <a:cxn ang="0">
                  <a:pos x="617" y="1017"/>
                </a:cxn>
                <a:cxn ang="0">
                  <a:pos x="664" y="737"/>
                </a:cxn>
              </a:cxnLst>
              <a:rect l="0" t="0" r="r" b="b"/>
              <a:pathLst>
                <a:path w="664" h="1017">
                  <a:moveTo>
                    <a:pt x="664" y="737"/>
                  </a:moveTo>
                  <a:lnTo>
                    <a:pt x="609" y="737"/>
                  </a:lnTo>
                  <a:lnTo>
                    <a:pt x="601" y="785"/>
                  </a:lnTo>
                  <a:lnTo>
                    <a:pt x="593" y="841"/>
                  </a:lnTo>
                  <a:lnTo>
                    <a:pt x="570" y="881"/>
                  </a:lnTo>
                  <a:lnTo>
                    <a:pt x="547" y="881"/>
                  </a:lnTo>
                  <a:lnTo>
                    <a:pt x="500" y="889"/>
                  </a:lnTo>
                  <a:lnTo>
                    <a:pt x="149" y="889"/>
                  </a:lnTo>
                  <a:lnTo>
                    <a:pt x="235" y="817"/>
                  </a:lnTo>
                  <a:lnTo>
                    <a:pt x="297" y="753"/>
                  </a:lnTo>
                  <a:lnTo>
                    <a:pt x="352" y="713"/>
                  </a:lnTo>
                  <a:lnTo>
                    <a:pt x="398" y="673"/>
                  </a:lnTo>
                  <a:lnTo>
                    <a:pt x="445" y="625"/>
                  </a:lnTo>
                  <a:lnTo>
                    <a:pt x="531" y="561"/>
                  </a:lnTo>
                  <a:lnTo>
                    <a:pt x="593" y="481"/>
                  </a:lnTo>
                  <a:lnTo>
                    <a:pt x="648" y="401"/>
                  </a:lnTo>
                  <a:lnTo>
                    <a:pt x="664" y="297"/>
                  </a:lnTo>
                  <a:lnTo>
                    <a:pt x="648" y="192"/>
                  </a:lnTo>
                  <a:lnTo>
                    <a:pt x="593" y="112"/>
                  </a:lnTo>
                  <a:lnTo>
                    <a:pt x="515" y="48"/>
                  </a:lnTo>
                  <a:lnTo>
                    <a:pt x="422" y="8"/>
                  </a:lnTo>
                  <a:lnTo>
                    <a:pt x="313" y="0"/>
                  </a:lnTo>
                  <a:lnTo>
                    <a:pt x="211" y="16"/>
                  </a:lnTo>
                  <a:lnTo>
                    <a:pt x="125" y="56"/>
                  </a:lnTo>
                  <a:lnTo>
                    <a:pt x="55" y="112"/>
                  </a:lnTo>
                  <a:lnTo>
                    <a:pt x="16" y="192"/>
                  </a:lnTo>
                  <a:lnTo>
                    <a:pt x="0" y="273"/>
                  </a:lnTo>
                  <a:lnTo>
                    <a:pt x="0" y="297"/>
                  </a:lnTo>
                  <a:lnTo>
                    <a:pt x="8" y="321"/>
                  </a:lnTo>
                  <a:lnTo>
                    <a:pt x="32" y="345"/>
                  </a:lnTo>
                  <a:lnTo>
                    <a:pt x="47" y="353"/>
                  </a:lnTo>
                  <a:lnTo>
                    <a:pt x="63" y="353"/>
                  </a:lnTo>
                  <a:lnTo>
                    <a:pt x="71" y="361"/>
                  </a:lnTo>
                  <a:lnTo>
                    <a:pt x="94" y="361"/>
                  </a:lnTo>
                  <a:lnTo>
                    <a:pt x="118" y="353"/>
                  </a:lnTo>
                  <a:lnTo>
                    <a:pt x="149" y="321"/>
                  </a:lnTo>
                  <a:lnTo>
                    <a:pt x="157" y="305"/>
                  </a:lnTo>
                  <a:lnTo>
                    <a:pt x="157" y="248"/>
                  </a:lnTo>
                  <a:lnTo>
                    <a:pt x="141" y="216"/>
                  </a:lnTo>
                  <a:lnTo>
                    <a:pt x="125" y="208"/>
                  </a:lnTo>
                  <a:lnTo>
                    <a:pt x="102" y="200"/>
                  </a:lnTo>
                  <a:lnTo>
                    <a:pt x="71" y="192"/>
                  </a:lnTo>
                  <a:lnTo>
                    <a:pt x="118" y="128"/>
                  </a:lnTo>
                  <a:lnTo>
                    <a:pt x="172" y="80"/>
                  </a:lnTo>
                  <a:lnTo>
                    <a:pt x="235" y="56"/>
                  </a:lnTo>
                  <a:lnTo>
                    <a:pt x="289" y="56"/>
                  </a:lnTo>
                  <a:lnTo>
                    <a:pt x="367" y="64"/>
                  </a:lnTo>
                  <a:lnTo>
                    <a:pt x="437" y="104"/>
                  </a:lnTo>
                  <a:lnTo>
                    <a:pt x="484" y="160"/>
                  </a:lnTo>
                  <a:lnTo>
                    <a:pt x="508" y="224"/>
                  </a:lnTo>
                  <a:lnTo>
                    <a:pt x="515" y="297"/>
                  </a:lnTo>
                  <a:lnTo>
                    <a:pt x="500" y="393"/>
                  </a:lnTo>
                  <a:lnTo>
                    <a:pt x="469" y="473"/>
                  </a:lnTo>
                  <a:lnTo>
                    <a:pt x="422" y="545"/>
                  </a:lnTo>
                  <a:lnTo>
                    <a:pt x="0" y="977"/>
                  </a:lnTo>
                  <a:lnTo>
                    <a:pt x="0" y="1017"/>
                  </a:lnTo>
                  <a:lnTo>
                    <a:pt x="617" y="1017"/>
                  </a:lnTo>
                  <a:lnTo>
                    <a:pt x="664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8" name="Rectangle 282"/>
            <p:cNvSpPr>
              <a:spLocks noChangeArrowheads="1"/>
            </p:cNvSpPr>
            <p:nvPr/>
          </p:nvSpPr>
          <p:spPr bwMode="auto">
            <a:xfrm>
              <a:off x="8038" y="5683"/>
              <a:ext cx="17710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59" name="Freeform 283"/>
            <p:cNvSpPr>
              <a:spLocks/>
            </p:cNvSpPr>
            <p:nvPr/>
          </p:nvSpPr>
          <p:spPr bwMode="auto">
            <a:xfrm>
              <a:off x="8116" y="6412"/>
              <a:ext cx="710" cy="1458"/>
            </a:xfrm>
            <a:custGeom>
              <a:avLst/>
              <a:gdLst/>
              <a:ahLst/>
              <a:cxnLst>
                <a:cxn ang="0">
                  <a:pos x="445" y="56"/>
                </a:cxn>
                <a:cxn ang="0">
                  <a:pos x="445" y="32"/>
                </a:cxn>
                <a:cxn ang="0">
                  <a:pos x="437" y="8"/>
                </a:cxn>
                <a:cxn ang="0">
                  <a:pos x="429" y="0"/>
                </a:cxn>
                <a:cxn ang="0">
                  <a:pos x="390" y="0"/>
                </a:cxn>
                <a:cxn ang="0">
                  <a:pos x="305" y="64"/>
                </a:cxn>
                <a:cxn ang="0">
                  <a:pos x="219" y="104"/>
                </a:cxn>
                <a:cxn ang="0">
                  <a:pos x="133" y="128"/>
                </a:cxn>
                <a:cxn ang="0">
                  <a:pos x="55" y="136"/>
                </a:cxn>
                <a:cxn ang="0">
                  <a:pos x="0" y="136"/>
                </a:cxn>
                <a:cxn ang="0">
                  <a:pos x="0" y="209"/>
                </a:cxn>
                <a:cxn ang="0">
                  <a:pos x="70" y="201"/>
                </a:cxn>
                <a:cxn ang="0">
                  <a:pos x="172" y="185"/>
                </a:cxn>
                <a:cxn ang="0">
                  <a:pos x="281" y="144"/>
                </a:cxn>
                <a:cxn ang="0">
                  <a:pos x="281" y="1322"/>
                </a:cxn>
                <a:cxn ang="0">
                  <a:pos x="265" y="1354"/>
                </a:cxn>
                <a:cxn ang="0">
                  <a:pos x="234" y="1378"/>
                </a:cxn>
                <a:cxn ang="0">
                  <a:pos x="180" y="1386"/>
                </a:cxn>
                <a:cxn ang="0">
                  <a:pos x="86" y="1394"/>
                </a:cxn>
                <a:cxn ang="0">
                  <a:pos x="16" y="1394"/>
                </a:cxn>
                <a:cxn ang="0">
                  <a:pos x="16" y="1458"/>
                </a:cxn>
                <a:cxn ang="0">
                  <a:pos x="86" y="1458"/>
                </a:cxn>
                <a:cxn ang="0">
                  <a:pos x="187" y="1450"/>
                </a:cxn>
                <a:cxn ang="0">
                  <a:pos x="539" y="1450"/>
                </a:cxn>
                <a:cxn ang="0">
                  <a:pos x="632" y="1458"/>
                </a:cxn>
                <a:cxn ang="0">
                  <a:pos x="710" y="1458"/>
                </a:cxn>
                <a:cxn ang="0">
                  <a:pos x="710" y="1394"/>
                </a:cxn>
                <a:cxn ang="0">
                  <a:pos x="640" y="1394"/>
                </a:cxn>
                <a:cxn ang="0">
                  <a:pos x="546" y="1386"/>
                </a:cxn>
                <a:cxn ang="0">
                  <a:pos x="484" y="1378"/>
                </a:cxn>
                <a:cxn ang="0">
                  <a:pos x="453" y="1354"/>
                </a:cxn>
                <a:cxn ang="0">
                  <a:pos x="445" y="1330"/>
                </a:cxn>
                <a:cxn ang="0">
                  <a:pos x="445" y="1282"/>
                </a:cxn>
                <a:cxn ang="0">
                  <a:pos x="445" y="56"/>
                </a:cxn>
              </a:cxnLst>
              <a:rect l="0" t="0" r="r" b="b"/>
              <a:pathLst>
                <a:path w="710" h="1458">
                  <a:moveTo>
                    <a:pt x="445" y="56"/>
                  </a:moveTo>
                  <a:lnTo>
                    <a:pt x="445" y="32"/>
                  </a:lnTo>
                  <a:lnTo>
                    <a:pt x="437" y="8"/>
                  </a:lnTo>
                  <a:lnTo>
                    <a:pt x="429" y="0"/>
                  </a:lnTo>
                  <a:lnTo>
                    <a:pt x="390" y="0"/>
                  </a:lnTo>
                  <a:lnTo>
                    <a:pt x="305" y="64"/>
                  </a:lnTo>
                  <a:lnTo>
                    <a:pt x="219" y="104"/>
                  </a:lnTo>
                  <a:lnTo>
                    <a:pt x="133" y="128"/>
                  </a:lnTo>
                  <a:lnTo>
                    <a:pt x="55" y="136"/>
                  </a:lnTo>
                  <a:lnTo>
                    <a:pt x="0" y="136"/>
                  </a:lnTo>
                  <a:lnTo>
                    <a:pt x="0" y="209"/>
                  </a:lnTo>
                  <a:lnTo>
                    <a:pt x="70" y="201"/>
                  </a:lnTo>
                  <a:lnTo>
                    <a:pt x="172" y="185"/>
                  </a:lnTo>
                  <a:lnTo>
                    <a:pt x="281" y="144"/>
                  </a:lnTo>
                  <a:lnTo>
                    <a:pt x="281" y="1322"/>
                  </a:lnTo>
                  <a:lnTo>
                    <a:pt x="265" y="1354"/>
                  </a:lnTo>
                  <a:lnTo>
                    <a:pt x="234" y="1378"/>
                  </a:lnTo>
                  <a:lnTo>
                    <a:pt x="180" y="1386"/>
                  </a:lnTo>
                  <a:lnTo>
                    <a:pt x="86" y="1394"/>
                  </a:lnTo>
                  <a:lnTo>
                    <a:pt x="16" y="1394"/>
                  </a:lnTo>
                  <a:lnTo>
                    <a:pt x="16" y="1458"/>
                  </a:lnTo>
                  <a:lnTo>
                    <a:pt x="86" y="1458"/>
                  </a:lnTo>
                  <a:lnTo>
                    <a:pt x="187" y="1450"/>
                  </a:lnTo>
                  <a:lnTo>
                    <a:pt x="539" y="1450"/>
                  </a:lnTo>
                  <a:lnTo>
                    <a:pt x="632" y="1458"/>
                  </a:lnTo>
                  <a:lnTo>
                    <a:pt x="710" y="1458"/>
                  </a:lnTo>
                  <a:lnTo>
                    <a:pt x="710" y="1394"/>
                  </a:lnTo>
                  <a:lnTo>
                    <a:pt x="640" y="1394"/>
                  </a:lnTo>
                  <a:lnTo>
                    <a:pt x="546" y="1386"/>
                  </a:lnTo>
                  <a:lnTo>
                    <a:pt x="484" y="1378"/>
                  </a:lnTo>
                  <a:lnTo>
                    <a:pt x="453" y="1354"/>
                  </a:lnTo>
                  <a:lnTo>
                    <a:pt x="445" y="1330"/>
                  </a:lnTo>
                  <a:lnTo>
                    <a:pt x="445" y="1282"/>
                  </a:lnTo>
                  <a:lnTo>
                    <a:pt x="445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0" name="Freeform 284"/>
            <p:cNvSpPr>
              <a:spLocks/>
            </p:cNvSpPr>
            <p:nvPr/>
          </p:nvSpPr>
          <p:spPr bwMode="auto">
            <a:xfrm>
              <a:off x="9638" y="7277"/>
              <a:ext cx="1302" cy="88"/>
            </a:xfrm>
            <a:custGeom>
              <a:avLst/>
              <a:gdLst/>
              <a:ahLst/>
              <a:cxnLst>
                <a:cxn ang="0">
                  <a:pos x="1232" y="88"/>
                </a:cxn>
                <a:cxn ang="0">
                  <a:pos x="1263" y="88"/>
                </a:cxn>
                <a:cxn ang="0">
                  <a:pos x="1295" y="72"/>
                </a:cxn>
                <a:cxn ang="0">
                  <a:pos x="1302" y="64"/>
                </a:cxn>
                <a:cxn ang="0">
                  <a:pos x="1302" y="24"/>
                </a:cxn>
                <a:cxn ang="0">
                  <a:pos x="1295" y="16"/>
                </a:cxn>
                <a:cxn ang="0">
                  <a:pos x="1263" y="0"/>
                </a:cxn>
                <a:cxn ang="0">
                  <a:pos x="39" y="0"/>
                </a:cxn>
                <a:cxn ang="0">
                  <a:pos x="7" y="16"/>
                </a:cxn>
                <a:cxn ang="0">
                  <a:pos x="0" y="24"/>
                </a:cxn>
                <a:cxn ang="0">
                  <a:pos x="0" y="64"/>
                </a:cxn>
                <a:cxn ang="0">
                  <a:pos x="7" y="80"/>
                </a:cxn>
                <a:cxn ang="0">
                  <a:pos x="23" y="80"/>
                </a:cxn>
                <a:cxn ang="0">
                  <a:pos x="39" y="88"/>
                </a:cxn>
                <a:cxn ang="0">
                  <a:pos x="70" y="88"/>
                </a:cxn>
                <a:cxn ang="0">
                  <a:pos x="1232" y="88"/>
                </a:cxn>
              </a:cxnLst>
              <a:rect l="0" t="0" r="r" b="b"/>
              <a:pathLst>
                <a:path w="1302" h="88">
                  <a:moveTo>
                    <a:pt x="1232" y="88"/>
                  </a:moveTo>
                  <a:lnTo>
                    <a:pt x="1263" y="88"/>
                  </a:lnTo>
                  <a:lnTo>
                    <a:pt x="1295" y="72"/>
                  </a:lnTo>
                  <a:lnTo>
                    <a:pt x="1302" y="64"/>
                  </a:lnTo>
                  <a:lnTo>
                    <a:pt x="1302" y="24"/>
                  </a:lnTo>
                  <a:lnTo>
                    <a:pt x="1295" y="16"/>
                  </a:lnTo>
                  <a:lnTo>
                    <a:pt x="1263" y="0"/>
                  </a:lnTo>
                  <a:lnTo>
                    <a:pt x="39" y="0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4"/>
                  </a:lnTo>
                  <a:lnTo>
                    <a:pt x="7" y="80"/>
                  </a:lnTo>
                  <a:lnTo>
                    <a:pt x="23" y="80"/>
                  </a:lnTo>
                  <a:lnTo>
                    <a:pt x="39" y="88"/>
                  </a:lnTo>
                  <a:lnTo>
                    <a:pt x="70" y="88"/>
                  </a:lnTo>
                  <a:lnTo>
                    <a:pt x="1232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1" name="Freeform 285"/>
            <p:cNvSpPr>
              <a:spLocks/>
            </p:cNvSpPr>
            <p:nvPr/>
          </p:nvSpPr>
          <p:spPr bwMode="auto">
            <a:xfrm>
              <a:off x="11689" y="6412"/>
              <a:ext cx="851" cy="1506"/>
            </a:xfrm>
            <a:custGeom>
              <a:avLst/>
              <a:gdLst/>
              <a:ahLst/>
              <a:cxnLst>
                <a:cxn ang="0">
                  <a:pos x="835" y="889"/>
                </a:cxn>
                <a:cxn ang="0">
                  <a:pos x="734" y="681"/>
                </a:cxn>
                <a:cxn ang="0">
                  <a:pos x="554" y="553"/>
                </a:cxn>
                <a:cxn ang="0">
                  <a:pos x="344" y="545"/>
                </a:cxn>
                <a:cxn ang="0">
                  <a:pos x="172" y="649"/>
                </a:cxn>
                <a:cxn ang="0">
                  <a:pos x="258" y="241"/>
                </a:cxn>
                <a:cxn ang="0">
                  <a:pos x="476" y="233"/>
                </a:cxn>
                <a:cxn ang="0">
                  <a:pos x="656" y="144"/>
                </a:cxn>
                <a:cxn ang="0">
                  <a:pos x="757" y="48"/>
                </a:cxn>
                <a:cxn ang="0">
                  <a:pos x="765" y="8"/>
                </a:cxn>
                <a:cxn ang="0">
                  <a:pos x="726" y="0"/>
                </a:cxn>
                <a:cxn ang="0">
                  <a:pos x="570" y="56"/>
                </a:cxn>
                <a:cxn ang="0">
                  <a:pos x="305" y="56"/>
                </a:cxn>
                <a:cxn ang="0">
                  <a:pos x="141" y="0"/>
                </a:cxn>
                <a:cxn ang="0">
                  <a:pos x="110" y="8"/>
                </a:cxn>
                <a:cxn ang="0">
                  <a:pos x="125" y="753"/>
                </a:cxn>
                <a:cxn ang="0">
                  <a:pos x="149" y="753"/>
                </a:cxn>
                <a:cxn ang="0">
                  <a:pos x="164" y="737"/>
                </a:cxn>
                <a:cxn ang="0">
                  <a:pos x="219" y="665"/>
                </a:cxn>
                <a:cxn ang="0">
                  <a:pos x="352" y="601"/>
                </a:cxn>
                <a:cxn ang="0">
                  <a:pos x="515" y="601"/>
                </a:cxn>
                <a:cxn ang="0">
                  <a:pos x="601" y="689"/>
                </a:cxn>
                <a:cxn ang="0">
                  <a:pos x="656" y="849"/>
                </a:cxn>
                <a:cxn ang="0">
                  <a:pos x="656" y="1090"/>
                </a:cxn>
                <a:cxn ang="0">
                  <a:pos x="609" y="1306"/>
                </a:cxn>
                <a:cxn ang="0">
                  <a:pos x="469" y="1426"/>
                </a:cxn>
                <a:cxn ang="0">
                  <a:pos x="274" y="1426"/>
                </a:cxn>
                <a:cxn ang="0">
                  <a:pos x="110" y="1290"/>
                </a:cxn>
                <a:cxn ang="0">
                  <a:pos x="133" y="1202"/>
                </a:cxn>
                <a:cxn ang="0">
                  <a:pos x="180" y="1170"/>
                </a:cxn>
                <a:cxn ang="0">
                  <a:pos x="211" y="1098"/>
                </a:cxn>
                <a:cxn ang="0">
                  <a:pos x="195" y="1042"/>
                </a:cxn>
                <a:cxn ang="0">
                  <a:pos x="164" y="1002"/>
                </a:cxn>
                <a:cxn ang="0">
                  <a:pos x="86" y="985"/>
                </a:cxn>
                <a:cxn ang="0">
                  <a:pos x="8" y="1042"/>
                </a:cxn>
                <a:cxn ang="0">
                  <a:pos x="0" y="1106"/>
                </a:cxn>
                <a:cxn ang="0">
                  <a:pos x="47" y="1290"/>
                </a:cxn>
                <a:cxn ang="0">
                  <a:pos x="180" y="1442"/>
                </a:cxn>
                <a:cxn ang="0">
                  <a:pos x="383" y="1506"/>
                </a:cxn>
                <a:cxn ang="0">
                  <a:pos x="617" y="1442"/>
                </a:cxn>
                <a:cxn ang="0">
                  <a:pos x="788" y="1266"/>
                </a:cxn>
                <a:cxn ang="0">
                  <a:pos x="851" y="1018"/>
                </a:cxn>
              </a:cxnLst>
              <a:rect l="0" t="0" r="r" b="b"/>
              <a:pathLst>
                <a:path w="851" h="1506">
                  <a:moveTo>
                    <a:pt x="851" y="1018"/>
                  </a:moveTo>
                  <a:lnTo>
                    <a:pt x="835" y="889"/>
                  </a:lnTo>
                  <a:lnTo>
                    <a:pt x="796" y="777"/>
                  </a:lnTo>
                  <a:lnTo>
                    <a:pt x="734" y="681"/>
                  </a:lnTo>
                  <a:lnTo>
                    <a:pt x="656" y="601"/>
                  </a:lnTo>
                  <a:lnTo>
                    <a:pt x="554" y="553"/>
                  </a:lnTo>
                  <a:lnTo>
                    <a:pt x="445" y="537"/>
                  </a:lnTo>
                  <a:lnTo>
                    <a:pt x="344" y="545"/>
                  </a:lnTo>
                  <a:lnTo>
                    <a:pt x="258" y="585"/>
                  </a:lnTo>
                  <a:lnTo>
                    <a:pt x="172" y="649"/>
                  </a:lnTo>
                  <a:lnTo>
                    <a:pt x="172" y="217"/>
                  </a:lnTo>
                  <a:lnTo>
                    <a:pt x="258" y="241"/>
                  </a:lnTo>
                  <a:lnTo>
                    <a:pt x="352" y="249"/>
                  </a:lnTo>
                  <a:lnTo>
                    <a:pt x="476" y="233"/>
                  </a:lnTo>
                  <a:lnTo>
                    <a:pt x="578" y="193"/>
                  </a:lnTo>
                  <a:lnTo>
                    <a:pt x="656" y="144"/>
                  </a:lnTo>
                  <a:lnTo>
                    <a:pt x="718" y="96"/>
                  </a:lnTo>
                  <a:lnTo>
                    <a:pt x="757" y="48"/>
                  </a:lnTo>
                  <a:lnTo>
                    <a:pt x="765" y="24"/>
                  </a:lnTo>
                  <a:lnTo>
                    <a:pt x="765" y="8"/>
                  </a:lnTo>
                  <a:lnTo>
                    <a:pt x="757" y="0"/>
                  </a:lnTo>
                  <a:lnTo>
                    <a:pt x="726" y="0"/>
                  </a:lnTo>
                  <a:lnTo>
                    <a:pt x="664" y="24"/>
                  </a:lnTo>
                  <a:lnTo>
                    <a:pt x="570" y="56"/>
                  </a:lnTo>
                  <a:lnTo>
                    <a:pt x="437" y="64"/>
                  </a:lnTo>
                  <a:lnTo>
                    <a:pt x="305" y="56"/>
                  </a:lnTo>
                  <a:lnTo>
                    <a:pt x="156" y="8"/>
                  </a:lnTo>
                  <a:lnTo>
                    <a:pt x="141" y="0"/>
                  </a:lnTo>
                  <a:lnTo>
                    <a:pt x="117" y="0"/>
                  </a:lnTo>
                  <a:lnTo>
                    <a:pt x="110" y="8"/>
                  </a:lnTo>
                  <a:lnTo>
                    <a:pt x="110" y="737"/>
                  </a:lnTo>
                  <a:lnTo>
                    <a:pt x="125" y="753"/>
                  </a:lnTo>
                  <a:lnTo>
                    <a:pt x="141" y="761"/>
                  </a:lnTo>
                  <a:lnTo>
                    <a:pt x="149" y="753"/>
                  </a:lnTo>
                  <a:lnTo>
                    <a:pt x="156" y="753"/>
                  </a:lnTo>
                  <a:lnTo>
                    <a:pt x="164" y="737"/>
                  </a:lnTo>
                  <a:lnTo>
                    <a:pt x="188" y="705"/>
                  </a:lnTo>
                  <a:lnTo>
                    <a:pt x="219" y="665"/>
                  </a:lnTo>
                  <a:lnTo>
                    <a:pt x="274" y="625"/>
                  </a:lnTo>
                  <a:lnTo>
                    <a:pt x="352" y="601"/>
                  </a:lnTo>
                  <a:lnTo>
                    <a:pt x="437" y="585"/>
                  </a:lnTo>
                  <a:lnTo>
                    <a:pt x="515" y="601"/>
                  </a:lnTo>
                  <a:lnTo>
                    <a:pt x="570" y="641"/>
                  </a:lnTo>
                  <a:lnTo>
                    <a:pt x="601" y="689"/>
                  </a:lnTo>
                  <a:lnTo>
                    <a:pt x="625" y="721"/>
                  </a:lnTo>
                  <a:lnTo>
                    <a:pt x="656" y="849"/>
                  </a:lnTo>
                  <a:lnTo>
                    <a:pt x="664" y="1002"/>
                  </a:lnTo>
                  <a:lnTo>
                    <a:pt x="656" y="1090"/>
                  </a:lnTo>
                  <a:lnTo>
                    <a:pt x="648" y="1202"/>
                  </a:lnTo>
                  <a:lnTo>
                    <a:pt x="609" y="1306"/>
                  </a:lnTo>
                  <a:lnTo>
                    <a:pt x="547" y="1378"/>
                  </a:lnTo>
                  <a:lnTo>
                    <a:pt x="469" y="1426"/>
                  </a:lnTo>
                  <a:lnTo>
                    <a:pt x="383" y="1442"/>
                  </a:lnTo>
                  <a:lnTo>
                    <a:pt x="274" y="1426"/>
                  </a:lnTo>
                  <a:lnTo>
                    <a:pt x="180" y="1370"/>
                  </a:lnTo>
                  <a:lnTo>
                    <a:pt x="110" y="1290"/>
                  </a:lnTo>
                  <a:lnTo>
                    <a:pt x="63" y="1202"/>
                  </a:lnTo>
                  <a:lnTo>
                    <a:pt x="133" y="1202"/>
                  </a:lnTo>
                  <a:lnTo>
                    <a:pt x="164" y="1186"/>
                  </a:lnTo>
                  <a:lnTo>
                    <a:pt x="180" y="1170"/>
                  </a:lnTo>
                  <a:lnTo>
                    <a:pt x="195" y="1146"/>
                  </a:lnTo>
                  <a:lnTo>
                    <a:pt x="211" y="1098"/>
                  </a:lnTo>
                  <a:lnTo>
                    <a:pt x="211" y="1074"/>
                  </a:lnTo>
                  <a:lnTo>
                    <a:pt x="195" y="1042"/>
                  </a:lnTo>
                  <a:lnTo>
                    <a:pt x="180" y="1026"/>
                  </a:lnTo>
                  <a:lnTo>
                    <a:pt x="164" y="1002"/>
                  </a:lnTo>
                  <a:lnTo>
                    <a:pt x="102" y="985"/>
                  </a:lnTo>
                  <a:lnTo>
                    <a:pt x="86" y="985"/>
                  </a:lnTo>
                  <a:lnTo>
                    <a:pt x="39" y="1010"/>
                  </a:lnTo>
                  <a:lnTo>
                    <a:pt x="8" y="1042"/>
                  </a:lnTo>
                  <a:lnTo>
                    <a:pt x="0" y="1074"/>
                  </a:lnTo>
                  <a:lnTo>
                    <a:pt x="0" y="1106"/>
                  </a:lnTo>
                  <a:lnTo>
                    <a:pt x="8" y="1202"/>
                  </a:lnTo>
                  <a:lnTo>
                    <a:pt x="47" y="1290"/>
                  </a:lnTo>
                  <a:lnTo>
                    <a:pt x="102" y="1378"/>
                  </a:lnTo>
                  <a:lnTo>
                    <a:pt x="180" y="1442"/>
                  </a:lnTo>
                  <a:lnTo>
                    <a:pt x="274" y="1490"/>
                  </a:lnTo>
                  <a:lnTo>
                    <a:pt x="383" y="1506"/>
                  </a:lnTo>
                  <a:lnTo>
                    <a:pt x="508" y="1490"/>
                  </a:lnTo>
                  <a:lnTo>
                    <a:pt x="617" y="1442"/>
                  </a:lnTo>
                  <a:lnTo>
                    <a:pt x="710" y="1370"/>
                  </a:lnTo>
                  <a:lnTo>
                    <a:pt x="788" y="1266"/>
                  </a:lnTo>
                  <a:lnTo>
                    <a:pt x="835" y="1154"/>
                  </a:lnTo>
                  <a:lnTo>
                    <a:pt x="851" y="10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2" name="Freeform 286"/>
            <p:cNvSpPr>
              <a:spLocks/>
            </p:cNvSpPr>
            <p:nvPr/>
          </p:nvSpPr>
          <p:spPr bwMode="auto">
            <a:xfrm>
              <a:off x="12711" y="6901"/>
              <a:ext cx="1062" cy="993"/>
            </a:xfrm>
            <a:custGeom>
              <a:avLst/>
              <a:gdLst/>
              <a:ahLst/>
              <a:cxnLst>
                <a:cxn ang="0">
                  <a:pos x="664" y="264"/>
                </a:cxn>
                <a:cxn ang="0">
                  <a:pos x="710" y="152"/>
                </a:cxn>
                <a:cxn ang="0">
                  <a:pos x="796" y="64"/>
                </a:cxn>
                <a:cxn ang="0">
                  <a:pos x="890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4" y="160"/>
                </a:cxn>
                <a:cxn ang="0">
                  <a:pos x="866" y="208"/>
                </a:cxn>
                <a:cxn ang="0">
                  <a:pos x="890" y="248"/>
                </a:cxn>
                <a:cxn ang="0">
                  <a:pos x="952" y="272"/>
                </a:cxn>
                <a:cxn ang="0">
                  <a:pos x="1023" y="240"/>
                </a:cxn>
                <a:cxn ang="0">
                  <a:pos x="1062" y="144"/>
                </a:cxn>
                <a:cxn ang="0">
                  <a:pos x="1015" y="40"/>
                </a:cxn>
                <a:cxn ang="0">
                  <a:pos x="913" y="0"/>
                </a:cxn>
                <a:cxn ang="0">
                  <a:pos x="781" y="16"/>
                </a:cxn>
                <a:cxn ang="0">
                  <a:pos x="671" y="120"/>
                </a:cxn>
                <a:cxn ang="0">
                  <a:pos x="601" y="96"/>
                </a:cxn>
                <a:cxn ang="0">
                  <a:pos x="500" y="16"/>
                </a:cxn>
                <a:cxn ang="0">
                  <a:pos x="414" y="0"/>
                </a:cxn>
                <a:cxn ang="0">
                  <a:pos x="250" y="56"/>
                </a:cxn>
                <a:cxn ang="0">
                  <a:pos x="133" y="184"/>
                </a:cxn>
                <a:cxn ang="0">
                  <a:pos x="71" y="304"/>
                </a:cxn>
                <a:cxn ang="0">
                  <a:pos x="71" y="352"/>
                </a:cxn>
                <a:cxn ang="0">
                  <a:pos x="86" y="360"/>
                </a:cxn>
                <a:cxn ang="0">
                  <a:pos x="118" y="352"/>
                </a:cxn>
                <a:cxn ang="0">
                  <a:pos x="172" y="216"/>
                </a:cxn>
                <a:cxn ang="0">
                  <a:pos x="297" y="80"/>
                </a:cxn>
                <a:cxn ang="0">
                  <a:pos x="406" y="48"/>
                </a:cxn>
                <a:cxn ang="0">
                  <a:pos x="461" y="64"/>
                </a:cxn>
                <a:cxn ang="0">
                  <a:pos x="515" y="128"/>
                </a:cxn>
                <a:cxn ang="0">
                  <a:pos x="515" y="248"/>
                </a:cxn>
                <a:cxn ang="0">
                  <a:pos x="484" y="416"/>
                </a:cxn>
                <a:cxn ang="0">
                  <a:pos x="406" y="713"/>
                </a:cxn>
                <a:cxn ang="0">
                  <a:pos x="328" y="881"/>
                </a:cxn>
                <a:cxn ang="0">
                  <a:pos x="203" y="945"/>
                </a:cxn>
                <a:cxn ang="0">
                  <a:pos x="133" y="929"/>
                </a:cxn>
                <a:cxn ang="0">
                  <a:pos x="125" y="905"/>
                </a:cxn>
                <a:cxn ang="0">
                  <a:pos x="180" y="865"/>
                </a:cxn>
                <a:cxn ang="0">
                  <a:pos x="196" y="777"/>
                </a:cxn>
                <a:cxn ang="0">
                  <a:pos x="172" y="737"/>
                </a:cxn>
                <a:cxn ang="0">
                  <a:pos x="133" y="721"/>
                </a:cxn>
                <a:cxn ang="0">
                  <a:pos x="55" y="737"/>
                </a:cxn>
                <a:cxn ang="0">
                  <a:pos x="16" y="785"/>
                </a:cxn>
                <a:cxn ang="0">
                  <a:pos x="0" y="849"/>
                </a:cxn>
                <a:cxn ang="0">
                  <a:pos x="63" y="961"/>
                </a:cxn>
                <a:cxn ang="0">
                  <a:pos x="203" y="993"/>
                </a:cxn>
                <a:cxn ang="0">
                  <a:pos x="336" y="937"/>
                </a:cxn>
                <a:cxn ang="0">
                  <a:pos x="414" y="849"/>
                </a:cxn>
                <a:cxn ang="0">
                  <a:pos x="453" y="889"/>
                </a:cxn>
                <a:cxn ang="0">
                  <a:pos x="570" y="977"/>
                </a:cxn>
                <a:cxn ang="0">
                  <a:pos x="742" y="977"/>
                </a:cxn>
                <a:cxn ang="0">
                  <a:pos x="882" y="881"/>
                </a:cxn>
                <a:cxn ang="0">
                  <a:pos x="968" y="745"/>
                </a:cxn>
                <a:cxn ang="0">
                  <a:pos x="999" y="657"/>
                </a:cxn>
                <a:cxn ang="0">
                  <a:pos x="991" y="633"/>
                </a:cxn>
                <a:cxn ang="0">
                  <a:pos x="944" y="649"/>
                </a:cxn>
                <a:cxn ang="0">
                  <a:pos x="898" y="777"/>
                </a:cxn>
                <a:cxn ang="0">
                  <a:pos x="773" y="913"/>
                </a:cxn>
                <a:cxn ang="0">
                  <a:pos x="664" y="945"/>
                </a:cxn>
                <a:cxn ang="0">
                  <a:pos x="570" y="897"/>
                </a:cxn>
                <a:cxn ang="0">
                  <a:pos x="547" y="753"/>
                </a:cxn>
                <a:cxn ang="0">
                  <a:pos x="578" y="609"/>
                </a:cxn>
              </a:cxnLst>
              <a:rect l="0" t="0" r="r" b="b"/>
              <a:pathLst>
                <a:path w="1062" h="993">
                  <a:moveTo>
                    <a:pt x="656" y="304"/>
                  </a:moveTo>
                  <a:lnTo>
                    <a:pt x="664" y="264"/>
                  </a:lnTo>
                  <a:lnTo>
                    <a:pt x="679" y="216"/>
                  </a:lnTo>
                  <a:lnTo>
                    <a:pt x="710" y="152"/>
                  </a:lnTo>
                  <a:lnTo>
                    <a:pt x="742" y="104"/>
                  </a:lnTo>
                  <a:lnTo>
                    <a:pt x="796" y="64"/>
                  </a:lnTo>
                  <a:lnTo>
                    <a:pt x="866" y="48"/>
                  </a:lnTo>
                  <a:lnTo>
                    <a:pt x="890" y="48"/>
                  </a:lnTo>
                  <a:lnTo>
                    <a:pt x="913" y="56"/>
                  </a:lnTo>
                  <a:lnTo>
                    <a:pt x="944" y="64"/>
                  </a:lnTo>
                  <a:lnTo>
                    <a:pt x="968" y="72"/>
                  </a:lnTo>
                  <a:lnTo>
                    <a:pt x="905" y="104"/>
                  </a:lnTo>
                  <a:lnTo>
                    <a:pt x="890" y="136"/>
                  </a:lnTo>
                  <a:lnTo>
                    <a:pt x="874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4" y="232"/>
                  </a:lnTo>
                  <a:lnTo>
                    <a:pt x="890" y="248"/>
                  </a:lnTo>
                  <a:lnTo>
                    <a:pt x="921" y="264"/>
                  </a:lnTo>
                  <a:lnTo>
                    <a:pt x="952" y="272"/>
                  </a:lnTo>
                  <a:lnTo>
                    <a:pt x="991" y="264"/>
                  </a:lnTo>
                  <a:lnTo>
                    <a:pt x="1023" y="240"/>
                  </a:lnTo>
                  <a:lnTo>
                    <a:pt x="1054" y="200"/>
                  </a:lnTo>
                  <a:lnTo>
                    <a:pt x="1062" y="144"/>
                  </a:lnTo>
                  <a:lnTo>
                    <a:pt x="1046" y="88"/>
                  </a:lnTo>
                  <a:lnTo>
                    <a:pt x="1015" y="40"/>
                  </a:lnTo>
                  <a:lnTo>
                    <a:pt x="968" y="16"/>
                  </a:lnTo>
                  <a:lnTo>
                    <a:pt x="913" y="0"/>
                  </a:lnTo>
                  <a:lnTo>
                    <a:pt x="866" y="0"/>
                  </a:lnTo>
                  <a:lnTo>
                    <a:pt x="781" y="16"/>
                  </a:lnTo>
                  <a:lnTo>
                    <a:pt x="718" y="64"/>
                  </a:lnTo>
                  <a:lnTo>
                    <a:pt x="671" y="120"/>
                  </a:lnTo>
                  <a:lnTo>
                    <a:pt x="640" y="168"/>
                  </a:lnTo>
                  <a:lnTo>
                    <a:pt x="601" y="96"/>
                  </a:lnTo>
                  <a:lnTo>
                    <a:pt x="554" y="48"/>
                  </a:lnTo>
                  <a:lnTo>
                    <a:pt x="500" y="16"/>
                  </a:lnTo>
                  <a:lnTo>
                    <a:pt x="453" y="0"/>
                  </a:lnTo>
                  <a:lnTo>
                    <a:pt x="414" y="0"/>
                  </a:lnTo>
                  <a:lnTo>
                    <a:pt x="320" y="16"/>
                  </a:lnTo>
                  <a:lnTo>
                    <a:pt x="250" y="56"/>
                  </a:lnTo>
                  <a:lnTo>
                    <a:pt x="180" y="112"/>
                  </a:lnTo>
                  <a:lnTo>
                    <a:pt x="133" y="184"/>
                  </a:lnTo>
                  <a:lnTo>
                    <a:pt x="94" y="248"/>
                  </a:lnTo>
                  <a:lnTo>
                    <a:pt x="71" y="304"/>
                  </a:lnTo>
                  <a:lnTo>
                    <a:pt x="63" y="336"/>
                  </a:lnTo>
                  <a:lnTo>
                    <a:pt x="71" y="352"/>
                  </a:lnTo>
                  <a:lnTo>
                    <a:pt x="78" y="352"/>
                  </a:lnTo>
                  <a:lnTo>
                    <a:pt x="86" y="360"/>
                  </a:lnTo>
                  <a:lnTo>
                    <a:pt x="110" y="360"/>
                  </a:lnTo>
                  <a:lnTo>
                    <a:pt x="118" y="352"/>
                  </a:lnTo>
                  <a:lnTo>
                    <a:pt x="118" y="336"/>
                  </a:lnTo>
                  <a:lnTo>
                    <a:pt x="172" y="216"/>
                  </a:lnTo>
                  <a:lnTo>
                    <a:pt x="227" y="136"/>
                  </a:lnTo>
                  <a:lnTo>
                    <a:pt x="297" y="80"/>
                  </a:lnTo>
                  <a:lnTo>
                    <a:pt x="352" y="56"/>
                  </a:lnTo>
                  <a:lnTo>
                    <a:pt x="406" y="48"/>
                  </a:lnTo>
                  <a:lnTo>
                    <a:pt x="437" y="48"/>
                  </a:lnTo>
                  <a:lnTo>
                    <a:pt x="461" y="64"/>
                  </a:lnTo>
                  <a:lnTo>
                    <a:pt x="492" y="88"/>
                  </a:lnTo>
                  <a:lnTo>
                    <a:pt x="515" y="128"/>
                  </a:lnTo>
                  <a:lnTo>
                    <a:pt x="523" y="192"/>
                  </a:lnTo>
                  <a:lnTo>
                    <a:pt x="515" y="248"/>
                  </a:lnTo>
                  <a:lnTo>
                    <a:pt x="508" y="320"/>
                  </a:lnTo>
                  <a:lnTo>
                    <a:pt x="484" y="416"/>
                  </a:lnTo>
                  <a:lnTo>
                    <a:pt x="445" y="553"/>
                  </a:lnTo>
                  <a:lnTo>
                    <a:pt x="406" y="713"/>
                  </a:lnTo>
                  <a:lnTo>
                    <a:pt x="375" y="809"/>
                  </a:lnTo>
                  <a:lnTo>
                    <a:pt x="328" y="881"/>
                  </a:lnTo>
                  <a:lnTo>
                    <a:pt x="274" y="929"/>
                  </a:lnTo>
                  <a:lnTo>
                    <a:pt x="203" y="945"/>
                  </a:lnTo>
                  <a:lnTo>
                    <a:pt x="164" y="945"/>
                  </a:lnTo>
                  <a:lnTo>
                    <a:pt x="133" y="929"/>
                  </a:lnTo>
                  <a:lnTo>
                    <a:pt x="94" y="913"/>
                  </a:lnTo>
                  <a:lnTo>
                    <a:pt x="125" y="905"/>
                  </a:lnTo>
                  <a:lnTo>
                    <a:pt x="157" y="889"/>
                  </a:lnTo>
                  <a:lnTo>
                    <a:pt x="180" y="865"/>
                  </a:lnTo>
                  <a:lnTo>
                    <a:pt x="196" y="801"/>
                  </a:lnTo>
                  <a:lnTo>
                    <a:pt x="196" y="777"/>
                  </a:lnTo>
                  <a:lnTo>
                    <a:pt x="180" y="753"/>
                  </a:lnTo>
                  <a:lnTo>
                    <a:pt x="172" y="737"/>
                  </a:lnTo>
                  <a:lnTo>
                    <a:pt x="149" y="729"/>
                  </a:lnTo>
                  <a:lnTo>
                    <a:pt x="133" y="721"/>
                  </a:lnTo>
                  <a:lnTo>
                    <a:pt x="118" y="721"/>
                  </a:lnTo>
                  <a:lnTo>
                    <a:pt x="55" y="737"/>
                  </a:lnTo>
                  <a:lnTo>
                    <a:pt x="32" y="761"/>
                  </a:lnTo>
                  <a:lnTo>
                    <a:pt x="16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6" y="913"/>
                  </a:lnTo>
                  <a:lnTo>
                    <a:pt x="63" y="961"/>
                  </a:lnTo>
                  <a:lnTo>
                    <a:pt x="133" y="985"/>
                  </a:lnTo>
                  <a:lnTo>
                    <a:pt x="203" y="993"/>
                  </a:lnTo>
                  <a:lnTo>
                    <a:pt x="281" y="977"/>
                  </a:lnTo>
                  <a:lnTo>
                    <a:pt x="336" y="937"/>
                  </a:lnTo>
                  <a:lnTo>
                    <a:pt x="383" y="889"/>
                  </a:lnTo>
                  <a:lnTo>
                    <a:pt x="414" y="849"/>
                  </a:lnTo>
                  <a:lnTo>
                    <a:pt x="422" y="825"/>
                  </a:lnTo>
                  <a:lnTo>
                    <a:pt x="453" y="889"/>
                  </a:lnTo>
                  <a:lnTo>
                    <a:pt x="500" y="937"/>
                  </a:lnTo>
                  <a:lnTo>
                    <a:pt x="570" y="977"/>
                  </a:lnTo>
                  <a:lnTo>
                    <a:pt x="656" y="993"/>
                  </a:lnTo>
                  <a:lnTo>
                    <a:pt x="742" y="977"/>
                  </a:lnTo>
                  <a:lnTo>
                    <a:pt x="820" y="937"/>
                  </a:lnTo>
                  <a:lnTo>
                    <a:pt x="882" y="881"/>
                  </a:lnTo>
                  <a:lnTo>
                    <a:pt x="937" y="809"/>
                  </a:lnTo>
                  <a:lnTo>
                    <a:pt x="968" y="745"/>
                  </a:lnTo>
                  <a:lnTo>
                    <a:pt x="991" y="689"/>
                  </a:lnTo>
                  <a:lnTo>
                    <a:pt x="999" y="657"/>
                  </a:lnTo>
                  <a:lnTo>
                    <a:pt x="999" y="641"/>
                  </a:lnTo>
                  <a:lnTo>
                    <a:pt x="991" y="633"/>
                  </a:lnTo>
                  <a:lnTo>
                    <a:pt x="960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8" y="777"/>
                  </a:lnTo>
                  <a:lnTo>
                    <a:pt x="835" y="857"/>
                  </a:lnTo>
                  <a:lnTo>
                    <a:pt x="773" y="913"/>
                  </a:lnTo>
                  <a:lnTo>
                    <a:pt x="710" y="937"/>
                  </a:lnTo>
                  <a:lnTo>
                    <a:pt x="664" y="945"/>
                  </a:lnTo>
                  <a:lnTo>
                    <a:pt x="609" y="929"/>
                  </a:lnTo>
                  <a:lnTo>
                    <a:pt x="570" y="897"/>
                  </a:lnTo>
                  <a:lnTo>
                    <a:pt x="547" y="857"/>
                  </a:lnTo>
                  <a:lnTo>
                    <a:pt x="547" y="753"/>
                  </a:lnTo>
                  <a:lnTo>
                    <a:pt x="562" y="689"/>
                  </a:lnTo>
                  <a:lnTo>
                    <a:pt x="578" y="609"/>
                  </a:lnTo>
                  <a:lnTo>
                    <a:pt x="656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3" name="Freeform 287"/>
            <p:cNvSpPr>
              <a:spLocks/>
            </p:cNvSpPr>
            <p:nvPr/>
          </p:nvSpPr>
          <p:spPr bwMode="auto">
            <a:xfrm>
              <a:off x="14451" y="6588"/>
              <a:ext cx="1428" cy="1466"/>
            </a:xfrm>
            <a:custGeom>
              <a:avLst/>
              <a:gdLst/>
              <a:ahLst/>
              <a:cxnLst>
                <a:cxn ang="0">
                  <a:pos x="757" y="777"/>
                </a:cxn>
                <a:cxn ang="0">
                  <a:pos x="1381" y="777"/>
                </a:cxn>
                <a:cxn ang="0">
                  <a:pos x="1412" y="761"/>
                </a:cxn>
                <a:cxn ang="0">
                  <a:pos x="1420" y="753"/>
                </a:cxn>
                <a:cxn ang="0">
                  <a:pos x="1428" y="737"/>
                </a:cxn>
                <a:cxn ang="0">
                  <a:pos x="1420" y="713"/>
                </a:cxn>
                <a:cxn ang="0">
                  <a:pos x="1405" y="697"/>
                </a:cxn>
                <a:cxn ang="0">
                  <a:pos x="1389" y="689"/>
                </a:cxn>
                <a:cxn ang="0">
                  <a:pos x="757" y="689"/>
                </a:cxn>
                <a:cxn ang="0">
                  <a:pos x="757" y="41"/>
                </a:cxn>
                <a:cxn ang="0">
                  <a:pos x="749" y="25"/>
                </a:cxn>
                <a:cxn ang="0">
                  <a:pos x="734" y="9"/>
                </a:cxn>
                <a:cxn ang="0">
                  <a:pos x="718" y="0"/>
                </a:cxn>
                <a:cxn ang="0">
                  <a:pos x="687" y="17"/>
                </a:cxn>
                <a:cxn ang="0">
                  <a:pos x="679" y="25"/>
                </a:cxn>
                <a:cxn ang="0">
                  <a:pos x="671" y="41"/>
                </a:cxn>
                <a:cxn ang="0">
                  <a:pos x="671" y="689"/>
                </a:cxn>
                <a:cxn ang="0">
                  <a:pos x="39" y="689"/>
                </a:cxn>
                <a:cxn ang="0">
                  <a:pos x="24" y="697"/>
                </a:cxn>
                <a:cxn ang="0">
                  <a:pos x="8" y="713"/>
                </a:cxn>
                <a:cxn ang="0">
                  <a:pos x="0" y="737"/>
                </a:cxn>
                <a:cxn ang="0">
                  <a:pos x="16" y="769"/>
                </a:cxn>
                <a:cxn ang="0">
                  <a:pos x="24" y="769"/>
                </a:cxn>
                <a:cxn ang="0">
                  <a:pos x="39" y="777"/>
                </a:cxn>
                <a:cxn ang="0">
                  <a:pos x="671" y="777"/>
                </a:cxn>
                <a:cxn ang="0">
                  <a:pos x="671" y="1426"/>
                </a:cxn>
                <a:cxn ang="0">
                  <a:pos x="679" y="1442"/>
                </a:cxn>
                <a:cxn ang="0">
                  <a:pos x="695" y="1458"/>
                </a:cxn>
                <a:cxn ang="0">
                  <a:pos x="718" y="1466"/>
                </a:cxn>
                <a:cxn ang="0">
                  <a:pos x="749" y="1450"/>
                </a:cxn>
                <a:cxn ang="0">
                  <a:pos x="749" y="1442"/>
                </a:cxn>
                <a:cxn ang="0">
                  <a:pos x="757" y="1426"/>
                </a:cxn>
                <a:cxn ang="0">
                  <a:pos x="757" y="1394"/>
                </a:cxn>
                <a:cxn ang="0">
                  <a:pos x="757" y="777"/>
                </a:cxn>
              </a:cxnLst>
              <a:rect l="0" t="0" r="r" b="b"/>
              <a:pathLst>
                <a:path w="1428" h="1466">
                  <a:moveTo>
                    <a:pt x="757" y="777"/>
                  </a:moveTo>
                  <a:lnTo>
                    <a:pt x="1381" y="777"/>
                  </a:lnTo>
                  <a:lnTo>
                    <a:pt x="1412" y="761"/>
                  </a:lnTo>
                  <a:lnTo>
                    <a:pt x="1420" y="753"/>
                  </a:lnTo>
                  <a:lnTo>
                    <a:pt x="1428" y="737"/>
                  </a:lnTo>
                  <a:lnTo>
                    <a:pt x="1420" y="713"/>
                  </a:lnTo>
                  <a:lnTo>
                    <a:pt x="1405" y="697"/>
                  </a:lnTo>
                  <a:lnTo>
                    <a:pt x="1389" y="689"/>
                  </a:lnTo>
                  <a:lnTo>
                    <a:pt x="757" y="689"/>
                  </a:lnTo>
                  <a:lnTo>
                    <a:pt x="757" y="41"/>
                  </a:lnTo>
                  <a:lnTo>
                    <a:pt x="749" y="25"/>
                  </a:lnTo>
                  <a:lnTo>
                    <a:pt x="734" y="9"/>
                  </a:lnTo>
                  <a:lnTo>
                    <a:pt x="718" y="0"/>
                  </a:lnTo>
                  <a:lnTo>
                    <a:pt x="687" y="17"/>
                  </a:lnTo>
                  <a:lnTo>
                    <a:pt x="679" y="25"/>
                  </a:lnTo>
                  <a:lnTo>
                    <a:pt x="671" y="41"/>
                  </a:lnTo>
                  <a:lnTo>
                    <a:pt x="671" y="689"/>
                  </a:lnTo>
                  <a:lnTo>
                    <a:pt x="39" y="689"/>
                  </a:lnTo>
                  <a:lnTo>
                    <a:pt x="24" y="697"/>
                  </a:lnTo>
                  <a:lnTo>
                    <a:pt x="8" y="713"/>
                  </a:lnTo>
                  <a:lnTo>
                    <a:pt x="0" y="737"/>
                  </a:lnTo>
                  <a:lnTo>
                    <a:pt x="16" y="769"/>
                  </a:lnTo>
                  <a:lnTo>
                    <a:pt x="24" y="769"/>
                  </a:lnTo>
                  <a:lnTo>
                    <a:pt x="39" y="777"/>
                  </a:lnTo>
                  <a:lnTo>
                    <a:pt x="671" y="777"/>
                  </a:lnTo>
                  <a:lnTo>
                    <a:pt x="671" y="1426"/>
                  </a:lnTo>
                  <a:lnTo>
                    <a:pt x="679" y="1442"/>
                  </a:lnTo>
                  <a:lnTo>
                    <a:pt x="695" y="1458"/>
                  </a:lnTo>
                  <a:lnTo>
                    <a:pt x="718" y="1466"/>
                  </a:lnTo>
                  <a:lnTo>
                    <a:pt x="749" y="1450"/>
                  </a:lnTo>
                  <a:lnTo>
                    <a:pt x="749" y="1442"/>
                  </a:lnTo>
                  <a:lnTo>
                    <a:pt x="757" y="1426"/>
                  </a:lnTo>
                  <a:lnTo>
                    <a:pt x="757" y="1394"/>
                  </a:lnTo>
                  <a:lnTo>
                    <a:pt x="757" y="7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4" name="Freeform 288"/>
            <p:cNvSpPr>
              <a:spLocks noEditPoints="1"/>
            </p:cNvSpPr>
            <p:nvPr/>
          </p:nvSpPr>
          <p:spPr bwMode="auto">
            <a:xfrm>
              <a:off x="16550" y="6412"/>
              <a:ext cx="882" cy="1506"/>
            </a:xfrm>
            <a:custGeom>
              <a:avLst/>
              <a:gdLst/>
              <a:ahLst/>
              <a:cxnLst>
                <a:cxn ang="0">
                  <a:pos x="195" y="409"/>
                </a:cxn>
                <a:cxn ang="0">
                  <a:pos x="148" y="313"/>
                </a:cxn>
                <a:cxn ang="0">
                  <a:pos x="164" y="201"/>
                </a:cxn>
                <a:cxn ang="0">
                  <a:pos x="273" y="96"/>
                </a:cxn>
                <a:cxn ang="0">
                  <a:pos x="437" y="48"/>
                </a:cxn>
                <a:cxn ang="0">
                  <a:pos x="608" y="104"/>
                </a:cxn>
                <a:cxn ang="0">
                  <a:pos x="718" y="233"/>
                </a:cxn>
                <a:cxn ang="0">
                  <a:pos x="718" y="409"/>
                </a:cxn>
                <a:cxn ang="0">
                  <a:pos x="608" y="569"/>
                </a:cxn>
                <a:cxn ang="0">
                  <a:pos x="257" y="457"/>
                </a:cxn>
                <a:cxn ang="0">
                  <a:pos x="671" y="601"/>
                </a:cxn>
                <a:cxn ang="0">
                  <a:pos x="804" y="425"/>
                </a:cxn>
                <a:cxn ang="0">
                  <a:pos x="811" y="225"/>
                </a:cxn>
                <a:cxn ang="0">
                  <a:pos x="710" y="80"/>
                </a:cxn>
                <a:cxn ang="0">
                  <a:pos x="538" y="8"/>
                </a:cxn>
                <a:cxn ang="0">
                  <a:pos x="320" y="16"/>
                </a:cxn>
                <a:cxn ang="0">
                  <a:pos x="125" y="144"/>
                </a:cxn>
                <a:cxn ang="0">
                  <a:pos x="55" y="361"/>
                </a:cxn>
                <a:cxn ang="0">
                  <a:pos x="86" y="505"/>
                </a:cxn>
                <a:cxn ang="0">
                  <a:pos x="187" y="641"/>
                </a:cxn>
                <a:cxn ang="0">
                  <a:pos x="304" y="721"/>
                </a:cxn>
                <a:cxn ang="0">
                  <a:pos x="172" y="809"/>
                </a:cxn>
                <a:cxn ang="0">
                  <a:pos x="47" y="937"/>
                </a:cxn>
                <a:cxn ang="0">
                  <a:pos x="0" y="1130"/>
                </a:cxn>
                <a:cxn ang="0">
                  <a:pos x="62" y="1330"/>
                </a:cxn>
                <a:cxn ang="0">
                  <a:pos x="226" y="1458"/>
                </a:cxn>
                <a:cxn ang="0">
                  <a:pos x="437" y="1506"/>
                </a:cxn>
                <a:cxn ang="0">
                  <a:pos x="702" y="1426"/>
                </a:cxn>
                <a:cxn ang="0">
                  <a:pos x="858" y="1226"/>
                </a:cxn>
                <a:cxn ang="0">
                  <a:pos x="874" y="1002"/>
                </a:cxn>
                <a:cxn ang="0">
                  <a:pos x="780" y="817"/>
                </a:cxn>
                <a:cxn ang="0">
                  <a:pos x="726" y="769"/>
                </a:cxn>
                <a:cxn ang="0">
                  <a:pos x="640" y="705"/>
                </a:cxn>
                <a:cxn ang="0">
                  <a:pos x="351" y="753"/>
                </a:cxn>
                <a:cxn ang="0">
                  <a:pos x="515" y="857"/>
                </a:cxn>
                <a:cxn ang="0">
                  <a:pos x="655" y="953"/>
                </a:cxn>
                <a:cxn ang="0">
                  <a:pos x="733" y="1042"/>
                </a:cxn>
                <a:cxn ang="0">
                  <a:pos x="780" y="1170"/>
                </a:cxn>
                <a:cxn ang="0">
                  <a:pos x="710" y="1338"/>
                </a:cxn>
                <a:cxn ang="0">
                  <a:pos x="546" y="1434"/>
                </a:cxn>
                <a:cxn ang="0">
                  <a:pos x="335" y="1426"/>
                </a:cxn>
                <a:cxn ang="0">
                  <a:pos x="172" y="1314"/>
                </a:cxn>
                <a:cxn ang="0">
                  <a:pos x="101" y="1130"/>
                </a:cxn>
                <a:cxn ang="0">
                  <a:pos x="156" y="929"/>
                </a:cxn>
                <a:cxn ang="0">
                  <a:pos x="351" y="753"/>
                </a:cxn>
              </a:cxnLst>
              <a:rect l="0" t="0" r="r" b="b"/>
              <a:pathLst>
                <a:path w="882" h="1506">
                  <a:moveTo>
                    <a:pt x="257" y="457"/>
                  </a:moveTo>
                  <a:lnTo>
                    <a:pt x="195" y="409"/>
                  </a:lnTo>
                  <a:lnTo>
                    <a:pt x="164" y="353"/>
                  </a:lnTo>
                  <a:lnTo>
                    <a:pt x="148" y="313"/>
                  </a:lnTo>
                  <a:lnTo>
                    <a:pt x="148" y="281"/>
                  </a:lnTo>
                  <a:lnTo>
                    <a:pt x="164" y="201"/>
                  </a:lnTo>
                  <a:lnTo>
                    <a:pt x="203" y="144"/>
                  </a:lnTo>
                  <a:lnTo>
                    <a:pt x="273" y="96"/>
                  </a:lnTo>
                  <a:lnTo>
                    <a:pt x="351" y="64"/>
                  </a:lnTo>
                  <a:lnTo>
                    <a:pt x="437" y="48"/>
                  </a:lnTo>
                  <a:lnTo>
                    <a:pt x="530" y="64"/>
                  </a:lnTo>
                  <a:lnTo>
                    <a:pt x="608" y="104"/>
                  </a:lnTo>
                  <a:lnTo>
                    <a:pt x="671" y="160"/>
                  </a:lnTo>
                  <a:lnTo>
                    <a:pt x="718" y="233"/>
                  </a:lnTo>
                  <a:lnTo>
                    <a:pt x="733" y="321"/>
                  </a:lnTo>
                  <a:lnTo>
                    <a:pt x="718" y="409"/>
                  </a:lnTo>
                  <a:lnTo>
                    <a:pt x="671" y="497"/>
                  </a:lnTo>
                  <a:lnTo>
                    <a:pt x="608" y="569"/>
                  </a:lnTo>
                  <a:lnTo>
                    <a:pt x="523" y="633"/>
                  </a:lnTo>
                  <a:lnTo>
                    <a:pt x="257" y="457"/>
                  </a:lnTo>
                  <a:close/>
                  <a:moveTo>
                    <a:pt x="569" y="665"/>
                  </a:moveTo>
                  <a:lnTo>
                    <a:pt x="671" y="601"/>
                  </a:lnTo>
                  <a:lnTo>
                    <a:pt x="757" y="521"/>
                  </a:lnTo>
                  <a:lnTo>
                    <a:pt x="804" y="425"/>
                  </a:lnTo>
                  <a:lnTo>
                    <a:pt x="827" y="321"/>
                  </a:lnTo>
                  <a:lnTo>
                    <a:pt x="811" y="225"/>
                  </a:lnTo>
                  <a:lnTo>
                    <a:pt x="772" y="144"/>
                  </a:lnTo>
                  <a:lnTo>
                    <a:pt x="710" y="80"/>
                  </a:lnTo>
                  <a:lnTo>
                    <a:pt x="624" y="40"/>
                  </a:lnTo>
                  <a:lnTo>
                    <a:pt x="538" y="8"/>
                  </a:lnTo>
                  <a:lnTo>
                    <a:pt x="437" y="0"/>
                  </a:lnTo>
                  <a:lnTo>
                    <a:pt x="320" y="16"/>
                  </a:lnTo>
                  <a:lnTo>
                    <a:pt x="211" y="64"/>
                  </a:lnTo>
                  <a:lnTo>
                    <a:pt x="125" y="144"/>
                  </a:lnTo>
                  <a:lnTo>
                    <a:pt x="70" y="249"/>
                  </a:lnTo>
                  <a:lnTo>
                    <a:pt x="55" y="361"/>
                  </a:lnTo>
                  <a:lnTo>
                    <a:pt x="62" y="417"/>
                  </a:lnTo>
                  <a:lnTo>
                    <a:pt x="86" y="505"/>
                  </a:lnTo>
                  <a:lnTo>
                    <a:pt x="148" y="601"/>
                  </a:lnTo>
                  <a:lnTo>
                    <a:pt x="187" y="641"/>
                  </a:lnTo>
                  <a:lnTo>
                    <a:pt x="242" y="681"/>
                  </a:lnTo>
                  <a:lnTo>
                    <a:pt x="304" y="721"/>
                  </a:lnTo>
                  <a:lnTo>
                    <a:pt x="242" y="761"/>
                  </a:lnTo>
                  <a:lnTo>
                    <a:pt x="172" y="809"/>
                  </a:lnTo>
                  <a:lnTo>
                    <a:pt x="101" y="865"/>
                  </a:lnTo>
                  <a:lnTo>
                    <a:pt x="47" y="937"/>
                  </a:lnTo>
                  <a:lnTo>
                    <a:pt x="8" y="1026"/>
                  </a:lnTo>
                  <a:lnTo>
                    <a:pt x="0" y="1130"/>
                  </a:lnTo>
                  <a:lnTo>
                    <a:pt x="16" y="1234"/>
                  </a:lnTo>
                  <a:lnTo>
                    <a:pt x="62" y="1330"/>
                  </a:lnTo>
                  <a:lnTo>
                    <a:pt x="133" y="1402"/>
                  </a:lnTo>
                  <a:lnTo>
                    <a:pt x="226" y="1458"/>
                  </a:lnTo>
                  <a:lnTo>
                    <a:pt x="328" y="1498"/>
                  </a:lnTo>
                  <a:lnTo>
                    <a:pt x="437" y="1506"/>
                  </a:lnTo>
                  <a:lnTo>
                    <a:pt x="577" y="1482"/>
                  </a:lnTo>
                  <a:lnTo>
                    <a:pt x="702" y="1426"/>
                  </a:lnTo>
                  <a:lnTo>
                    <a:pt x="796" y="1338"/>
                  </a:lnTo>
                  <a:lnTo>
                    <a:pt x="858" y="1226"/>
                  </a:lnTo>
                  <a:lnTo>
                    <a:pt x="882" y="1090"/>
                  </a:lnTo>
                  <a:lnTo>
                    <a:pt x="874" y="1002"/>
                  </a:lnTo>
                  <a:lnTo>
                    <a:pt x="843" y="913"/>
                  </a:lnTo>
                  <a:lnTo>
                    <a:pt x="780" y="817"/>
                  </a:lnTo>
                  <a:lnTo>
                    <a:pt x="757" y="793"/>
                  </a:lnTo>
                  <a:lnTo>
                    <a:pt x="726" y="769"/>
                  </a:lnTo>
                  <a:lnTo>
                    <a:pt x="687" y="745"/>
                  </a:lnTo>
                  <a:lnTo>
                    <a:pt x="640" y="705"/>
                  </a:lnTo>
                  <a:lnTo>
                    <a:pt x="569" y="665"/>
                  </a:lnTo>
                  <a:close/>
                  <a:moveTo>
                    <a:pt x="351" y="753"/>
                  </a:moveTo>
                  <a:lnTo>
                    <a:pt x="421" y="801"/>
                  </a:lnTo>
                  <a:lnTo>
                    <a:pt x="515" y="857"/>
                  </a:lnTo>
                  <a:lnTo>
                    <a:pt x="616" y="929"/>
                  </a:lnTo>
                  <a:lnTo>
                    <a:pt x="655" y="953"/>
                  </a:lnTo>
                  <a:lnTo>
                    <a:pt x="702" y="993"/>
                  </a:lnTo>
                  <a:lnTo>
                    <a:pt x="733" y="1042"/>
                  </a:lnTo>
                  <a:lnTo>
                    <a:pt x="765" y="1098"/>
                  </a:lnTo>
                  <a:lnTo>
                    <a:pt x="780" y="1170"/>
                  </a:lnTo>
                  <a:lnTo>
                    <a:pt x="757" y="1258"/>
                  </a:lnTo>
                  <a:lnTo>
                    <a:pt x="710" y="1338"/>
                  </a:lnTo>
                  <a:lnTo>
                    <a:pt x="632" y="1394"/>
                  </a:lnTo>
                  <a:lnTo>
                    <a:pt x="546" y="1434"/>
                  </a:lnTo>
                  <a:lnTo>
                    <a:pt x="437" y="1442"/>
                  </a:lnTo>
                  <a:lnTo>
                    <a:pt x="335" y="1426"/>
                  </a:lnTo>
                  <a:lnTo>
                    <a:pt x="242" y="1386"/>
                  </a:lnTo>
                  <a:lnTo>
                    <a:pt x="172" y="1314"/>
                  </a:lnTo>
                  <a:lnTo>
                    <a:pt x="117" y="1226"/>
                  </a:lnTo>
                  <a:lnTo>
                    <a:pt x="101" y="1130"/>
                  </a:lnTo>
                  <a:lnTo>
                    <a:pt x="117" y="1034"/>
                  </a:lnTo>
                  <a:lnTo>
                    <a:pt x="156" y="929"/>
                  </a:lnTo>
                  <a:lnTo>
                    <a:pt x="234" y="841"/>
                  </a:lnTo>
                  <a:lnTo>
                    <a:pt x="351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5" name="Freeform 289"/>
            <p:cNvSpPr>
              <a:spLocks/>
            </p:cNvSpPr>
            <p:nvPr/>
          </p:nvSpPr>
          <p:spPr bwMode="auto">
            <a:xfrm>
              <a:off x="17588" y="6901"/>
              <a:ext cx="1061" cy="993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10" y="152"/>
                </a:cxn>
                <a:cxn ang="0">
                  <a:pos x="795" y="64"/>
                </a:cxn>
                <a:cxn ang="0">
                  <a:pos x="889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3" y="160"/>
                </a:cxn>
                <a:cxn ang="0">
                  <a:pos x="866" y="208"/>
                </a:cxn>
                <a:cxn ang="0">
                  <a:pos x="889" y="248"/>
                </a:cxn>
                <a:cxn ang="0">
                  <a:pos x="951" y="272"/>
                </a:cxn>
                <a:cxn ang="0">
                  <a:pos x="1022" y="240"/>
                </a:cxn>
                <a:cxn ang="0">
                  <a:pos x="1061" y="144"/>
                </a:cxn>
                <a:cxn ang="0">
                  <a:pos x="1014" y="40"/>
                </a:cxn>
                <a:cxn ang="0">
                  <a:pos x="912" y="0"/>
                </a:cxn>
                <a:cxn ang="0">
                  <a:pos x="780" y="16"/>
                </a:cxn>
                <a:cxn ang="0">
                  <a:pos x="671" y="120"/>
                </a:cxn>
                <a:cxn ang="0">
                  <a:pos x="600" y="96"/>
                </a:cxn>
                <a:cxn ang="0">
                  <a:pos x="499" y="16"/>
                </a:cxn>
                <a:cxn ang="0">
                  <a:pos x="413" y="0"/>
                </a:cxn>
                <a:cxn ang="0">
                  <a:pos x="249" y="56"/>
                </a:cxn>
                <a:cxn ang="0">
                  <a:pos x="132" y="184"/>
                </a:cxn>
                <a:cxn ang="0">
                  <a:pos x="70" y="304"/>
                </a:cxn>
                <a:cxn ang="0">
                  <a:pos x="70" y="352"/>
                </a:cxn>
                <a:cxn ang="0">
                  <a:pos x="85" y="360"/>
                </a:cxn>
                <a:cxn ang="0">
                  <a:pos x="117" y="352"/>
                </a:cxn>
                <a:cxn ang="0">
                  <a:pos x="171" y="216"/>
                </a:cxn>
                <a:cxn ang="0">
                  <a:pos x="296" y="80"/>
                </a:cxn>
                <a:cxn ang="0">
                  <a:pos x="405" y="48"/>
                </a:cxn>
                <a:cxn ang="0">
                  <a:pos x="460" y="64"/>
                </a:cxn>
                <a:cxn ang="0">
                  <a:pos x="515" y="128"/>
                </a:cxn>
                <a:cxn ang="0">
                  <a:pos x="515" y="248"/>
                </a:cxn>
                <a:cxn ang="0">
                  <a:pos x="483" y="416"/>
                </a:cxn>
                <a:cxn ang="0">
                  <a:pos x="405" y="713"/>
                </a:cxn>
                <a:cxn ang="0">
                  <a:pos x="327" y="881"/>
                </a:cxn>
                <a:cxn ang="0">
                  <a:pos x="202" y="945"/>
                </a:cxn>
                <a:cxn ang="0">
                  <a:pos x="132" y="929"/>
                </a:cxn>
                <a:cxn ang="0">
                  <a:pos x="124" y="905"/>
                </a:cxn>
                <a:cxn ang="0">
                  <a:pos x="179" y="865"/>
                </a:cxn>
                <a:cxn ang="0">
                  <a:pos x="195" y="777"/>
                </a:cxn>
                <a:cxn ang="0">
                  <a:pos x="171" y="737"/>
                </a:cxn>
                <a:cxn ang="0">
                  <a:pos x="132" y="721"/>
                </a:cxn>
                <a:cxn ang="0">
                  <a:pos x="54" y="737"/>
                </a:cxn>
                <a:cxn ang="0">
                  <a:pos x="15" y="785"/>
                </a:cxn>
                <a:cxn ang="0">
                  <a:pos x="0" y="849"/>
                </a:cxn>
                <a:cxn ang="0">
                  <a:pos x="62" y="961"/>
                </a:cxn>
                <a:cxn ang="0">
                  <a:pos x="202" y="993"/>
                </a:cxn>
                <a:cxn ang="0">
                  <a:pos x="335" y="937"/>
                </a:cxn>
                <a:cxn ang="0">
                  <a:pos x="413" y="849"/>
                </a:cxn>
                <a:cxn ang="0">
                  <a:pos x="452" y="889"/>
                </a:cxn>
                <a:cxn ang="0">
                  <a:pos x="569" y="977"/>
                </a:cxn>
                <a:cxn ang="0">
                  <a:pos x="741" y="977"/>
                </a:cxn>
                <a:cxn ang="0">
                  <a:pos x="881" y="881"/>
                </a:cxn>
                <a:cxn ang="0">
                  <a:pos x="967" y="745"/>
                </a:cxn>
                <a:cxn ang="0">
                  <a:pos x="998" y="657"/>
                </a:cxn>
                <a:cxn ang="0">
                  <a:pos x="990" y="633"/>
                </a:cxn>
                <a:cxn ang="0">
                  <a:pos x="944" y="649"/>
                </a:cxn>
                <a:cxn ang="0">
                  <a:pos x="897" y="777"/>
                </a:cxn>
                <a:cxn ang="0">
                  <a:pos x="772" y="913"/>
                </a:cxn>
                <a:cxn ang="0">
                  <a:pos x="663" y="945"/>
                </a:cxn>
                <a:cxn ang="0">
                  <a:pos x="569" y="897"/>
                </a:cxn>
                <a:cxn ang="0">
                  <a:pos x="546" y="753"/>
                </a:cxn>
                <a:cxn ang="0">
                  <a:pos x="577" y="609"/>
                </a:cxn>
              </a:cxnLst>
              <a:rect l="0" t="0" r="r" b="b"/>
              <a:pathLst>
                <a:path w="1061" h="993">
                  <a:moveTo>
                    <a:pt x="655" y="304"/>
                  </a:moveTo>
                  <a:lnTo>
                    <a:pt x="663" y="264"/>
                  </a:lnTo>
                  <a:lnTo>
                    <a:pt x="678" y="216"/>
                  </a:lnTo>
                  <a:lnTo>
                    <a:pt x="710" y="152"/>
                  </a:lnTo>
                  <a:lnTo>
                    <a:pt x="741" y="104"/>
                  </a:lnTo>
                  <a:lnTo>
                    <a:pt x="795" y="64"/>
                  </a:lnTo>
                  <a:lnTo>
                    <a:pt x="866" y="48"/>
                  </a:lnTo>
                  <a:lnTo>
                    <a:pt x="889" y="48"/>
                  </a:lnTo>
                  <a:lnTo>
                    <a:pt x="912" y="56"/>
                  </a:lnTo>
                  <a:lnTo>
                    <a:pt x="944" y="64"/>
                  </a:lnTo>
                  <a:lnTo>
                    <a:pt x="967" y="72"/>
                  </a:lnTo>
                  <a:lnTo>
                    <a:pt x="905" y="104"/>
                  </a:lnTo>
                  <a:lnTo>
                    <a:pt x="889" y="136"/>
                  </a:lnTo>
                  <a:lnTo>
                    <a:pt x="873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3" y="232"/>
                  </a:lnTo>
                  <a:lnTo>
                    <a:pt x="889" y="248"/>
                  </a:lnTo>
                  <a:lnTo>
                    <a:pt x="920" y="264"/>
                  </a:lnTo>
                  <a:lnTo>
                    <a:pt x="951" y="272"/>
                  </a:lnTo>
                  <a:lnTo>
                    <a:pt x="990" y="264"/>
                  </a:lnTo>
                  <a:lnTo>
                    <a:pt x="1022" y="240"/>
                  </a:lnTo>
                  <a:lnTo>
                    <a:pt x="1053" y="200"/>
                  </a:lnTo>
                  <a:lnTo>
                    <a:pt x="1061" y="144"/>
                  </a:lnTo>
                  <a:lnTo>
                    <a:pt x="1045" y="88"/>
                  </a:lnTo>
                  <a:lnTo>
                    <a:pt x="1014" y="40"/>
                  </a:lnTo>
                  <a:lnTo>
                    <a:pt x="967" y="16"/>
                  </a:lnTo>
                  <a:lnTo>
                    <a:pt x="912" y="0"/>
                  </a:lnTo>
                  <a:lnTo>
                    <a:pt x="866" y="0"/>
                  </a:lnTo>
                  <a:lnTo>
                    <a:pt x="780" y="16"/>
                  </a:lnTo>
                  <a:lnTo>
                    <a:pt x="717" y="64"/>
                  </a:lnTo>
                  <a:lnTo>
                    <a:pt x="671" y="120"/>
                  </a:lnTo>
                  <a:lnTo>
                    <a:pt x="639" y="168"/>
                  </a:lnTo>
                  <a:lnTo>
                    <a:pt x="600" y="96"/>
                  </a:lnTo>
                  <a:lnTo>
                    <a:pt x="554" y="48"/>
                  </a:lnTo>
                  <a:lnTo>
                    <a:pt x="499" y="16"/>
                  </a:lnTo>
                  <a:lnTo>
                    <a:pt x="452" y="0"/>
                  </a:lnTo>
                  <a:lnTo>
                    <a:pt x="413" y="0"/>
                  </a:lnTo>
                  <a:lnTo>
                    <a:pt x="319" y="16"/>
                  </a:lnTo>
                  <a:lnTo>
                    <a:pt x="249" y="56"/>
                  </a:lnTo>
                  <a:lnTo>
                    <a:pt x="179" y="112"/>
                  </a:lnTo>
                  <a:lnTo>
                    <a:pt x="132" y="184"/>
                  </a:lnTo>
                  <a:lnTo>
                    <a:pt x="93" y="248"/>
                  </a:lnTo>
                  <a:lnTo>
                    <a:pt x="70" y="304"/>
                  </a:lnTo>
                  <a:lnTo>
                    <a:pt x="62" y="336"/>
                  </a:lnTo>
                  <a:lnTo>
                    <a:pt x="70" y="352"/>
                  </a:lnTo>
                  <a:lnTo>
                    <a:pt x="78" y="352"/>
                  </a:lnTo>
                  <a:lnTo>
                    <a:pt x="85" y="360"/>
                  </a:lnTo>
                  <a:lnTo>
                    <a:pt x="109" y="360"/>
                  </a:lnTo>
                  <a:lnTo>
                    <a:pt x="117" y="352"/>
                  </a:lnTo>
                  <a:lnTo>
                    <a:pt x="117" y="336"/>
                  </a:lnTo>
                  <a:lnTo>
                    <a:pt x="171" y="216"/>
                  </a:lnTo>
                  <a:lnTo>
                    <a:pt x="226" y="136"/>
                  </a:lnTo>
                  <a:lnTo>
                    <a:pt x="296" y="80"/>
                  </a:lnTo>
                  <a:lnTo>
                    <a:pt x="351" y="56"/>
                  </a:lnTo>
                  <a:lnTo>
                    <a:pt x="405" y="48"/>
                  </a:lnTo>
                  <a:lnTo>
                    <a:pt x="436" y="48"/>
                  </a:lnTo>
                  <a:lnTo>
                    <a:pt x="460" y="64"/>
                  </a:lnTo>
                  <a:lnTo>
                    <a:pt x="491" y="88"/>
                  </a:lnTo>
                  <a:lnTo>
                    <a:pt x="515" y="128"/>
                  </a:lnTo>
                  <a:lnTo>
                    <a:pt x="522" y="192"/>
                  </a:lnTo>
                  <a:lnTo>
                    <a:pt x="515" y="248"/>
                  </a:lnTo>
                  <a:lnTo>
                    <a:pt x="507" y="320"/>
                  </a:lnTo>
                  <a:lnTo>
                    <a:pt x="483" y="416"/>
                  </a:lnTo>
                  <a:lnTo>
                    <a:pt x="444" y="553"/>
                  </a:lnTo>
                  <a:lnTo>
                    <a:pt x="405" y="713"/>
                  </a:lnTo>
                  <a:lnTo>
                    <a:pt x="374" y="809"/>
                  </a:lnTo>
                  <a:lnTo>
                    <a:pt x="327" y="881"/>
                  </a:lnTo>
                  <a:lnTo>
                    <a:pt x="273" y="929"/>
                  </a:lnTo>
                  <a:lnTo>
                    <a:pt x="202" y="945"/>
                  </a:lnTo>
                  <a:lnTo>
                    <a:pt x="163" y="945"/>
                  </a:lnTo>
                  <a:lnTo>
                    <a:pt x="132" y="929"/>
                  </a:lnTo>
                  <a:lnTo>
                    <a:pt x="93" y="913"/>
                  </a:lnTo>
                  <a:lnTo>
                    <a:pt x="124" y="905"/>
                  </a:lnTo>
                  <a:lnTo>
                    <a:pt x="156" y="889"/>
                  </a:lnTo>
                  <a:lnTo>
                    <a:pt x="179" y="865"/>
                  </a:lnTo>
                  <a:lnTo>
                    <a:pt x="195" y="801"/>
                  </a:lnTo>
                  <a:lnTo>
                    <a:pt x="195" y="777"/>
                  </a:lnTo>
                  <a:lnTo>
                    <a:pt x="179" y="753"/>
                  </a:lnTo>
                  <a:lnTo>
                    <a:pt x="171" y="737"/>
                  </a:lnTo>
                  <a:lnTo>
                    <a:pt x="148" y="729"/>
                  </a:lnTo>
                  <a:lnTo>
                    <a:pt x="132" y="721"/>
                  </a:lnTo>
                  <a:lnTo>
                    <a:pt x="117" y="721"/>
                  </a:lnTo>
                  <a:lnTo>
                    <a:pt x="54" y="737"/>
                  </a:lnTo>
                  <a:lnTo>
                    <a:pt x="31" y="761"/>
                  </a:lnTo>
                  <a:lnTo>
                    <a:pt x="15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5" y="913"/>
                  </a:lnTo>
                  <a:lnTo>
                    <a:pt x="62" y="961"/>
                  </a:lnTo>
                  <a:lnTo>
                    <a:pt x="132" y="985"/>
                  </a:lnTo>
                  <a:lnTo>
                    <a:pt x="202" y="993"/>
                  </a:lnTo>
                  <a:lnTo>
                    <a:pt x="280" y="977"/>
                  </a:lnTo>
                  <a:lnTo>
                    <a:pt x="335" y="937"/>
                  </a:lnTo>
                  <a:lnTo>
                    <a:pt x="382" y="889"/>
                  </a:lnTo>
                  <a:lnTo>
                    <a:pt x="413" y="849"/>
                  </a:lnTo>
                  <a:lnTo>
                    <a:pt x="421" y="825"/>
                  </a:lnTo>
                  <a:lnTo>
                    <a:pt x="452" y="889"/>
                  </a:lnTo>
                  <a:lnTo>
                    <a:pt x="499" y="937"/>
                  </a:lnTo>
                  <a:lnTo>
                    <a:pt x="569" y="977"/>
                  </a:lnTo>
                  <a:lnTo>
                    <a:pt x="655" y="993"/>
                  </a:lnTo>
                  <a:lnTo>
                    <a:pt x="741" y="977"/>
                  </a:lnTo>
                  <a:lnTo>
                    <a:pt x="819" y="937"/>
                  </a:lnTo>
                  <a:lnTo>
                    <a:pt x="881" y="881"/>
                  </a:lnTo>
                  <a:lnTo>
                    <a:pt x="936" y="809"/>
                  </a:lnTo>
                  <a:lnTo>
                    <a:pt x="967" y="745"/>
                  </a:lnTo>
                  <a:lnTo>
                    <a:pt x="990" y="689"/>
                  </a:lnTo>
                  <a:lnTo>
                    <a:pt x="998" y="657"/>
                  </a:lnTo>
                  <a:lnTo>
                    <a:pt x="998" y="641"/>
                  </a:lnTo>
                  <a:lnTo>
                    <a:pt x="990" y="633"/>
                  </a:lnTo>
                  <a:lnTo>
                    <a:pt x="959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7" y="777"/>
                  </a:lnTo>
                  <a:lnTo>
                    <a:pt x="834" y="857"/>
                  </a:lnTo>
                  <a:lnTo>
                    <a:pt x="772" y="913"/>
                  </a:lnTo>
                  <a:lnTo>
                    <a:pt x="710" y="937"/>
                  </a:lnTo>
                  <a:lnTo>
                    <a:pt x="663" y="945"/>
                  </a:lnTo>
                  <a:lnTo>
                    <a:pt x="608" y="929"/>
                  </a:lnTo>
                  <a:lnTo>
                    <a:pt x="569" y="897"/>
                  </a:lnTo>
                  <a:lnTo>
                    <a:pt x="546" y="857"/>
                  </a:lnTo>
                  <a:lnTo>
                    <a:pt x="546" y="753"/>
                  </a:lnTo>
                  <a:lnTo>
                    <a:pt x="561" y="689"/>
                  </a:lnTo>
                  <a:lnTo>
                    <a:pt x="577" y="609"/>
                  </a:lnTo>
                  <a:lnTo>
                    <a:pt x="655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6" name="Freeform 290"/>
            <p:cNvSpPr>
              <a:spLocks/>
            </p:cNvSpPr>
            <p:nvPr/>
          </p:nvSpPr>
          <p:spPr bwMode="auto">
            <a:xfrm>
              <a:off x="18890" y="6220"/>
              <a:ext cx="664" cy="1017"/>
            </a:xfrm>
            <a:custGeom>
              <a:avLst/>
              <a:gdLst/>
              <a:ahLst/>
              <a:cxnLst>
                <a:cxn ang="0">
                  <a:pos x="664" y="737"/>
                </a:cxn>
                <a:cxn ang="0">
                  <a:pos x="609" y="737"/>
                </a:cxn>
                <a:cxn ang="0">
                  <a:pos x="601" y="785"/>
                </a:cxn>
                <a:cxn ang="0">
                  <a:pos x="593" y="841"/>
                </a:cxn>
                <a:cxn ang="0">
                  <a:pos x="570" y="881"/>
                </a:cxn>
                <a:cxn ang="0">
                  <a:pos x="547" y="881"/>
                </a:cxn>
                <a:cxn ang="0">
                  <a:pos x="500" y="889"/>
                </a:cxn>
                <a:cxn ang="0">
                  <a:pos x="149" y="889"/>
                </a:cxn>
                <a:cxn ang="0">
                  <a:pos x="235" y="817"/>
                </a:cxn>
                <a:cxn ang="0">
                  <a:pos x="297" y="753"/>
                </a:cxn>
                <a:cxn ang="0">
                  <a:pos x="352" y="713"/>
                </a:cxn>
                <a:cxn ang="0">
                  <a:pos x="398" y="673"/>
                </a:cxn>
                <a:cxn ang="0">
                  <a:pos x="445" y="625"/>
                </a:cxn>
                <a:cxn ang="0">
                  <a:pos x="531" y="561"/>
                </a:cxn>
                <a:cxn ang="0">
                  <a:pos x="593" y="481"/>
                </a:cxn>
                <a:cxn ang="0">
                  <a:pos x="648" y="401"/>
                </a:cxn>
                <a:cxn ang="0">
                  <a:pos x="664" y="296"/>
                </a:cxn>
                <a:cxn ang="0">
                  <a:pos x="648" y="192"/>
                </a:cxn>
                <a:cxn ang="0">
                  <a:pos x="593" y="112"/>
                </a:cxn>
                <a:cxn ang="0">
                  <a:pos x="515" y="48"/>
                </a:cxn>
                <a:cxn ang="0">
                  <a:pos x="422" y="8"/>
                </a:cxn>
                <a:cxn ang="0">
                  <a:pos x="313" y="0"/>
                </a:cxn>
                <a:cxn ang="0">
                  <a:pos x="211" y="16"/>
                </a:cxn>
                <a:cxn ang="0">
                  <a:pos x="125" y="56"/>
                </a:cxn>
                <a:cxn ang="0">
                  <a:pos x="55" y="112"/>
                </a:cxn>
                <a:cxn ang="0">
                  <a:pos x="16" y="192"/>
                </a:cxn>
                <a:cxn ang="0">
                  <a:pos x="0" y="272"/>
                </a:cxn>
                <a:cxn ang="0">
                  <a:pos x="0" y="296"/>
                </a:cxn>
                <a:cxn ang="0">
                  <a:pos x="8" y="320"/>
                </a:cxn>
                <a:cxn ang="0">
                  <a:pos x="32" y="344"/>
                </a:cxn>
                <a:cxn ang="0">
                  <a:pos x="47" y="352"/>
                </a:cxn>
                <a:cxn ang="0">
                  <a:pos x="63" y="352"/>
                </a:cxn>
                <a:cxn ang="0">
                  <a:pos x="71" y="360"/>
                </a:cxn>
                <a:cxn ang="0">
                  <a:pos x="94" y="360"/>
                </a:cxn>
                <a:cxn ang="0">
                  <a:pos x="118" y="352"/>
                </a:cxn>
                <a:cxn ang="0">
                  <a:pos x="149" y="320"/>
                </a:cxn>
                <a:cxn ang="0">
                  <a:pos x="157" y="304"/>
                </a:cxn>
                <a:cxn ang="0">
                  <a:pos x="157" y="248"/>
                </a:cxn>
                <a:cxn ang="0">
                  <a:pos x="141" y="216"/>
                </a:cxn>
                <a:cxn ang="0">
                  <a:pos x="125" y="208"/>
                </a:cxn>
                <a:cxn ang="0">
                  <a:pos x="102" y="200"/>
                </a:cxn>
                <a:cxn ang="0">
                  <a:pos x="71" y="192"/>
                </a:cxn>
                <a:cxn ang="0">
                  <a:pos x="118" y="128"/>
                </a:cxn>
                <a:cxn ang="0">
                  <a:pos x="172" y="80"/>
                </a:cxn>
                <a:cxn ang="0">
                  <a:pos x="235" y="56"/>
                </a:cxn>
                <a:cxn ang="0">
                  <a:pos x="289" y="56"/>
                </a:cxn>
                <a:cxn ang="0">
                  <a:pos x="367" y="64"/>
                </a:cxn>
                <a:cxn ang="0">
                  <a:pos x="437" y="104"/>
                </a:cxn>
                <a:cxn ang="0">
                  <a:pos x="484" y="160"/>
                </a:cxn>
                <a:cxn ang="0">
                  <a:pos x="508" y="224"/>
                </a:cxn>
                <a:cxn ang="0">
                  <a:pos x="515" y="296"/>
                </a:cxn>
                <a:cxn ang="0">
                  <a:pos x="500" y="393"/>
                </a:cxn>
                <a:cxn ang="0">
                  <a:pos x="469" y="473"/>
                </a:cxn>
                <a:cxn ang="0">
                  <a:pos x="422" y="545"/>
                </a:cxn>
                <a:cxn ang="0">
                  <a:pos x="0" y="977"/>
                </a:cxn>
                <a:cxn ang="0">
                  <a:pos x="0" y="1017"/>
                </a:cxn>
                <a:cxn ang="0">
                  <a:pos x="617" y="1017"/>
                </a:cxn>
                <a:cxn ang="0">
                  <a:pos x="664" y="737"/>
                </a:cxn>
              </a:cxnLst>
              <a:rect l="0" t="0" r="r" b="b"/>
              <a:pathLst>
                <a:path w="664" h="1017">
                  <a:moveTo>
                    <a:pt x="664" y="737"/>
                  </a:moveTo>
                  <a:lnTo>
                    <a:pt x="609" y="737"/>
                  </a:lnTo>
                  <a:lnTo>
                    <a:pt x="601" y="785"/>
                  </a:lnTo>
                  <a:lnTo>
                    <a:pt x="593" y="841"/>
                  </a:lnTo>
                  <a:lnTo>
                    <a:pt x="570" y="881"/>
                  </a:lnTo>
                  <a:lnTo>
                    <a:pt x="547" y="881"/>
                  </a:lnTo>
                  <a:lnTo>
                    <a:pt x="500" y="889"/>
                  </a:lnTo>
                  <a:lnTo>
                    <a:pt x="149" y="889"/>
                  </a:lnTo>
                  <a:lnTo>
                    <a:pt x="235" y="817"/>
                  </a:lnTo>
                  <a:lnTo>
                    <a:pt x="297" y="753"/>
                  </a:lnTo>
                  <a:lnTo>
                    <a:pt x="352" y="713"/>
                  </a:lnTo>
                  <a:lnTo>
                    <a:pt x="398" y="673"/>
                  </a:lnTo>
                  <a:lnTo>
                    <a:pt x="445" y="625"/>
                  </a:lnTo>
                  <a:lnTo>
                    <a:pt x="531" y="561"/>
                  </a:lnTo>
                  <a:lnTo>
                    <a:pt x="593" y="481"/>
                  </a:lnTo>
                  <a:lnTo>
                    <a:pt x="648" y="401"/>
                  </a:lnTo>
                  <a:lnTo>
                    <a:pt x="664" y="296"/>
                  </a:lnTo>
                  <a:lnTo>
                    <a:pt x="648" y="192"/>
                  </a:lnTo>
                  <a:lnTo>
                    <a:pt x="593" y="112"/>
                  </a:lnTo>
                  <a:lnTo>
                    <a:pt x="515" y="48"/>
                  </a:lnTo>
                  <a:lnTo>
                    <a:pt x="422" y="8"/>
                  </a:lnTo>
                  <a:lnTo>
                    <a:pt x="313" y="0"/>
                  </a:lnTo>
                  <a:lnTo>
                    <a:pt x="211" y="16"/>
                  </a:lnTo>
                  <a:lnTo>
                    <a:pt x="125" y="56"/>
                  </a:lnTo>
                  <a:lnTo>
                    <a:pt x="55" y="112"/>
                  </a:lnTo>
                  <a:lnTo>
                    <a:pt x="16" y="192"/>
                  </a:lnTo>
                  <a:lnTo>
                    <a:pt x="0" y="272"/>
                  </a:lnTo>
                  <a:lnTo>
                    <a:pt x="0" y="296"/>
                  </a:lnTo>
                  <a:lnTo>
                    <a:pt x="8" y="320"/>
                  </a:lnTo>
                  <a:lnTo>
                    <a:pt x="32" y="344"/>
                  </a:lnTo>
                  <a:lnTo>
                    <a:pt x="47" y="352"/>
                  </a:lnTo>
                  <a:lnTo>
                    <a:pt x="63" y="352"/>
                  </a:lnTo>
                  <a:lnTo>
                    <a:pt x="71" y="360"/>
                  </a:lnTo>
                  <a:lnTo>
                    <a:pt x="94" y="360"/>
                  </a:lnTo>
                  <a:lnTo>
                    <a:pt x="118" y="352"/>
                  </a:lnTo>
                  <a:lnTo>
                    <a:pt x="149" y="320"/>
                  </a:lnTo>
                  <a:lnTo>
                    <a:pt x="157" y="304"/>
                  </a:lnTo>
                  <a:lnTo>
                    <a:pt x="157" y="248"/>
                  </a:lnTo>
                  <a:lnTo>
                    <a:pt x="141" y="216"/>
                  </a:lnTo>
                  <a:lnTo>
                    <a:pt x="125" y="208"/>
                  </a:lnTo>
                  <a:lnTo>
                    <a:pt x="102" y="200"/>
                  </a:lnTo>
                  <a:lnTo>
                    <a:pt x="71" y="192"/>
                  </a:lnTo>
                  <a:lnTo>
                    <a:pt x="118" y="128"/>
                  </a:lnTo>
                  <a:lnTo>
                    <a:pt x="172" y="80"/>
                  </a:lnTo>
                  <a:lnTo>
                    <a:pt x="235" y="56"/>
                  </a:lnTo>
                  <a:lnTo>
                    <a:pt x="289" y="56"/>
                  </a:lnTo>
                  <a:lnTo>
                    <a:pt x="367" y="64"/>
                  </a:lnTo>
                  <a:lnTo>
                    <a:pt x="437" y="104"/>
                  </a:lnTo>
                  <a:lnTo>
                    <a:pt x="484" y="160"/>
                  </a:lnTo>
                  <a:lnTo>
                    <a:pt x="508" y="224"/>
                  </a:lnTo>
                  <a:lnTo>
                    <a:pt x="515" y="296"/>
                  </a:lnTo>
                  <a:lnTo>
                    <a:pt x="500" y="393"/>
                  </a:lnTo>
                  <a:lnTo>
                    <a:pt x="469" y="473"/>
                  </a:lnTo>
                  <a:lnTo>
                    <a:pt x="422" y="545"/>
                  </a:lnTo>
                  <a:lnTo>
                    <a:pt x="0" y="977"/>
                  </a:lnTo>
                  <a:lnTo>
                    <a:pt x="0" y="1017"/>
                  </a:lnTo>
                  <a:lnTo>
                    <a:pt x="617" y="1017"/>
                  </a:lnTo>
                  <a:lnTo>
                    <a:pt x="664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7" name="Freeform 291"/>
            <p:cNvSpPr>
              <a:spLocks/>
            </p:cNvSpPr>
            <p:nvPr/>
          </p:nvSpPr>
          <p:spPr bwMode="auto">
            <a:xfrm>
              <a:off x="20420" y="7277"/>
              <a:ext cx="1303" cy="88"/>
            </a:xfrm>
            <a:custGeom>
              <a:avLst/>
              <a:gdLst/>
              <a:ahLst/>
              <a:cxnLst>
                <a:cxn ang="0">
                  <a:pos x="1232" y="88"/>
                </a:cxn>
                <a:cxn ang="0">
                  <a:pos x="1264" y="88"/>
                </a:cxn>
                <a:cxn ang="0">
                  <a:pos x="1295" y="72"/>
                </a:cxn>
                <a:cxn ang="0">
                  <a:pos x="1303" y="64"/>
                </a:cxn>
                <a:cxn ang="0">
                  <a:pos x="1303" y="24"/>
                </a:cxn>
                <a:cxn ang="0">
                  <a:pos x="1295" y="16"/>
                </a:cxn>
                <a:cxn ang="0">
                  <a:pos x="1264" y="0"/>
                </a:cxn>
                <a:cxn ang="0">
                  <a:pos x="39" y="0"/>
                </a:cxn>
                <a:cxn ang="0">
                  <a:pos x="7" y="16"/>
                </a:cxn>
                <a:cxn ang="0">
                  <a:pos x="0" y="24"/>
                </a:cxn>
                <a:cxn ang="0">
                  <a:pos x="0" y="64"/>
                </a:cxn>
                <a:cxn ang="0">
                  <a:pos x="7" y="80"/>
                </a:cxn>
                <a:cxn ang="0">
                  <a:pos x="23" y="80"/>
                </a:cxn>
                <a:cxn ang="0">
                  <a:pos x="39" y="88"/>
                </a:cxn>
                <a:cxn ang="0">
                  <a:pos x="70" y="88"/>
                </a:cxn>
                <a:cxn ang="0">
                  <a:pos x="1232" y="88"/>
                </a:cxn>
              </a:cxnLst>
              <a:rect l="0" t="0" r="r" b="b"/>
              <a:pathLst>
                <a:path w="1303" h="88">
                  <a:moveTo>
                    <a:pt x="1232" y="88"/>
                  </a:moveTo>
                  <a:lnTo>
                    <a:pt x="1264" y="88"/>
                  </a:lnTo>
                  <a:lnTo>
                    <a:pt x="1295" y="72"/>
                  </a:lnTo>
                  <a:lnTo>
                    <a:pt x="1303" y="64"/>
                  </a:lnTo>
                  <a:lnTo>
                    <a:pt x="1303" y="24"/>
                  </a:lnTo>
                  <a:lnTo>
                    <a:pt x="1295" y="16"/>
                  </a:lnTo>
                  <a:lnTo>
                    <a:pt x="1264" y="0"/>
                  </a:lnTo>
                  <a:lnTo>
                    <a:pt x="39" y="0"/>
                  </a:lnTo>
                  <a:lnTo>
                    <a:pt x="7" y="16"/>
                  </a:lnTo>
                  <a:lnTo>
                    <a:pt x="0" y="24"/>
                  </a:lnTo>
                  <a:lnTo>
                    <a:pt x="0" y="64"/>
                  </a:lnTo>
                  <a:lnTo>
                    <a:pt x="7" y="80"/>
                  </a:lnTo>
                  <a:lnTo>
                    <a:pt x="23" y="80"/>
                  </a:lnTo>
                  <a:lnTo>
                    <a:pt x="39" y="88"/>
                  </a:lnTo>
                  <a:lnTo>
                    <a:pt x="70" y="88"/>
                  </a:lnTo>
                  <a:lnTo>
                    <a:pt x="1232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8" name="Freeform 292"/>
            <p:cNvSpPr>
              <a:spLocks noEditPoints="1"/>
            </p:cNvSpPr>
            <p:nvPr/>
          </p:nvSpPr>
          <p:spPr bwMode="auto">
            <a:xfrm>
              <a:off x="22425" y="6388"/>
              <a:ext cx="944" cy="1482"/>
            </a:xfrm>
            <a:custGeom>
              <a:avLst/>
              <a:gdLst/>
              <a:ahLst/>
              <a:cxnLst>
                <a:cxn ang="0">
                  <a:pos x="0" y="1122"/>
                </a:cxn>
                <a:cxn ang="0">
                  <a:pos x="569" y="1122"/>
                </a:cxn>
                <a:cxn ang="0">
                  <a:pos x="569" y="1354"/>
                </a:cxn>
                <a:cxn ang="0">
                  <a:pos x="554" y="1386"/>
                </a:cxn>
                <a:cxn ang="0">
                  <a:pos x="530" y="1402"/>
                </a:cxn>
                <a:cxn ang="0">
                  <a:pos x="483" y="1410"/>
                </a:cxn>
                <a:cxn ang="0">
                  <a:pos x="405" y="1418"/>
                </a:cxn>
                <a:cxn ang="0">
                  <a:pos x="359" y="1418"/>
                </a:cxn>
                <a:cxn ang="0">
                  <a:pos x="359" y="1482"/>
                </a:cxn>
                <a:cxn ang="0">
                  <a:pos x="499" y="1474"/>
                </a:cxn>
                <a:cxn ang="0">
                  <a:pos x="795" y="1474"/>
                </a:cxn>
                <a:cxn ang="0">
                  <a:pos x="936" y="1482"/>
                </a:cxn>
                <a:cxn ang="0">
                  <a:pos x="936" y="1418"/>
                </a:cxn>
                <a:cxn ang="0">
                  <a:pos x="889" y="1418"/>
                </a:cxn>
                <a:cxn ang="0">
                  <a:pos x="811" y="1410"/>
                </a:cxn>
                <a:cxn ang="0">
                  <a:pos x="764" y="1402"/>
                </a:cxn>
                <a:cxn ang="0">
                  <a:pos x="741" y="1378"/>
                </a:cxn>
                <a:cxn ang="0">
                  <a:pos x="733" y="1354"/>
                </a:cxn>
                <a:cxn ang="0">
                  <a:pos x="733" y="1122"/>
                </a:cxn>
                <a:cxn ang="0">
                  <a:pos x="944" y="1122"/>
                </a:cxn>
                <a:cxn ang="0">
                  <a:pos x="944" y="1050"/>
                </a:cxn>
                <a:cxn ang="0">
                  <a:pos x="733" y="1050"/>
                </a:cxn>
                <a:cxn ang="0">
                  <a:pos x="733" y="32"/>
                </a:cxn>
                <a:cxn ang="0">
                  <a:pos x="725" y="16"/>
                </a:cxn>
                <a:cxn ang="0">
                  <a:pos x="725" y="0"/>
                </a:cxn>
                <a:cxn ang="0">
                  <a:pos x="671" y="0"/>
                </a:cxn>
                <a:cxn ang="0">
                  <a:pos x="663" y="8"/>
                </a:cxn>
                <a:cxn ang="0">
                  <a:pos x="655" y="24"/>
                </a:cxn>
                <a:cxn ang="0">
                  <a:pos x="0" y="1050"/>
                </a:cxn>
                <a:cxn ang="0">
                  <a:pos x="0" y="1122"/>
                </a:cxn>
                <a:cxn ang="0">
                  <a:pos x="577" y="1050"/>
                </a:cxn>
                <a:cxn ang="0">
                  <a:pos x="54" y="1050"/>
                </a:cxn>
                <a:cxn ang="0">
                  <a:pos x="577" y="233"/>
                </a:cxn>
                <a:cxn ang="0">
                  <a:pos x="577" y="1050"/>
                </a:cxn>
              </a:cxnLst>
              <a:rect l="0" t="0" r="r" b="b"/>
              <a:pathLst>
                <a:path w="944" h="1482">
                  <a:moveTo>
                    <a:pt x="0" y="1122"/>
                  </a:moveTo>
                  <a:lnTo>
                    <a:pt x="569" y="1122"/>
                  </a:lnTo>
                  <a:lnTo>
                    <a:pt x="569" y="1354"/>
                  </a:lnTo>
                  <a:lnTo>
                    <a:pt x="554" y="1386"/>
                  </a:lnTo>
                  <a:lnTo>
                    <a:pt x="530" y="1402"/>
                  </a:lnTo>
                  <a:lnTo>
                    <a:pt x="483" y="1410"/>
                  </a:lnTo>
                  <a:lnTo>
                    <a:pt x="405" y="1418"/>
                  </a:lnTo>
                  <a:lnTo>
                    <a:pt x="359" y="1418"/>
                  </a:lnTo>
                  <a:lnTo>
                    <a:pt x="359" y="1482"/>
                  </a:lnTo>
                  <a:lnTo>
                    <a:pt x="499" y="1474"/>
                  </a:lnTo>
                  <a:lnTo>
                    <a:pt x="795" y="1474"/>
                  </a:lnTo>
                  <a:lnTo>
                    <a:pt x="936" y="1482"/>
                  </a:lnTo>
                  <a:lnTo>
                    <a:pt x="936" y="1418"/>
                  </a:lnTo>
                  <a:lnTo>
                    <a:pt x="889" y="1418"/>
                  </a:lnTo>
                  <a:lnTo>
                    <a:pt x="811" y="1410"/>
                  </a:lnTo>
                  <a:lnTo>
                    <a:pt x="764" y="1402"/>
                  </a:lnTo>
                  <a:lnTo>
                    <a:pt x="741" y="1378"/>
                  </a:lnTo>
                  <a:lnTo>
                    <a:pt x="733" y="1354"/>
                  </a:lnTo>
                  <a:lnTo>
                    <a:pt x="733" y="1122"/>
                  </a:lnTo>
                  <a:lnTo>
                    <a:pt x="944" y="1122"/>
                  </a:lnTo>
                  <a:lnTo>
                    <a:pt x="944" y="1050"/>
                  </a:lnTo>
                  <a:lnTo>
                    <a:pt x="733" y="1050"/>
                  </a:lnTo>
                  <a:lnTo>
                    <a:pt x="733" y="32"/>
                  </a:lnTo>
                  <a:lnTo>
                    <a:pt x="725" y="16"/>
                  </a:lnTo>
                  <a:lnTo>
                    <a:pt x="725" y="0"/>
                  </a:lnTo>
                  <a:lnTo>
                    <a:pt x="671" y="0"/>
                  </a:lnTo>
                  <a:lnTo>
                    <a:pt x="663" y="8"/>
                  </a:lnTo>
                  <a:lnTo>
                    <a:pt x="655" y="24"/>
                  </a:lnTo>
                  <a:lnTo>
                    <a:pt x="0" y="1050"/>
                  </a:lnTo>
                  <a:lnTo>
                    <a:pt x="0" y="1122"/>
                  </a:lnTo>
                  <a:close/>
                  <a:moveTo>
                    <a:pt x="577" y="1050"/>
                  </a:moveTo>
                  <a:lnTo>
                    <a:pt x="54" y="1050"/>
                  </a:lnTo>
                  <a:lnTo>
                    <a:pt x="577" y="233"/>
                  </a:lnTo>
                  <a:lnTo>
                    <a:pt x="577" y="10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69" name="Freeform 293"/>
            <p:cNvSpPr>
              <a:spLocks/>
            </p:cNvSpPr>
            <p:nvPr/>
          </p:nvSpPr>
          <p:spPr bwMode="auto">
            <a:xfrm>
              <a:off x="23494" y="6901"/>
              <a:ext cx="1061" cy="993"/>
            </a:xfrm>
            <a:custGeom>
              <a:avLst/>
              <a:gdLst/>
              <a:ahLst/>
              <a:cxnLst>
                <a:cxn ang="0">
                  <a:pos x="663" y="264"/>
                </a:cxn>
                <a:cxn ang="0">
                  <a:pos x="709" y="152"/>
                </a:cxn>
                <a:cxn ang="0">
                  <a:pos x="795" y="64"/>
                </a:cxn>
                <a:cxn ang="0">
                  <a:pos x="889" y="48"/>
                </a:cxn>
                <a:cxn ang="0">
                  <a:pos x="944" y="64"/>
                </a:cxn>
                <a:cxn ang="0">
                  <a:pos x="905" y="104"/>
                </a:cxn>
                <a:cxn ang="0">
                  <a:pos x="873" y="160"/>
                </a:cxn>
                <a:cxn ang="0">
                  <a:pos x="866" y="208"/>
                </a:cxn>
                <a:cxn ang="0">
                  <a:pos x="889" y="248"/>
                </a:cxn>
                <a:cxn ang="0">
                  <a:pos x="951" y="272"/>
                </a:cxn>
                <a:cxn ang="0">
                  <a:pos x="1022" y="240"/>
                </a:cxn>
                <a:cxn ang="0">
                  <a:pos x="1061" y="144"/>
                </a:cxn>
                <a:cxn ang="0">
                  <a:pos x="1014" y="40"/>
                </a:cxn>
                <a:cxn ang="0">
                  <a:pos x="912" y="0"/>
                </a:cxn>
                <a:cxn ang="0">
                  <a:pos x="780" y="16"/>
                </a:cxn>
                <a:cxn ang="0">
                  <a:pos x="670" y="120"/>
                </a:cxn>
                <a:cxn ang="0">
                  <a:pos x="600" y="96"/>
                </a:cxn>
                <a:cxn ang="0">
                  <a:pos x="499" y="16"/>
                </a:cxn>
                <a:cxn ang="0">
                  <a:pos x="413" y="0"/>
                </a:cxn>
                <a:cxn ang="0">
                  <a:pos x="249" y="56"/>
                </a:cxn>
                <a:cxn ang="0">
                  <a:pos x="132" y="184"/>
                </a:cxn>
                <a:cxn ang="0">
                  <a:pos x="70" y="304"/>
                </a:cxn>
                <a:cxn ang="0">
                  <a:pos x="70" y="352"/>
                </a:cxn>
                <a:cxn ang="0">
                  <a:pos x="85" y="360"/>
                </a:cxn>
                <a:cxn ang="0">
                  <a:pos x="117" y="352"/>
                </a:cxn>
                <a:cxn ang="0">
                  <a:pos x="171" y="216"/>
                </a:cxn>
                <a:cxn ang="0">
                  <a:pos x="296" y="80"/>
                </a:cxn>
                <a:cxn ang="0">
                  <a:pos x="405" y="48"/>
                </a:cxn>
                <a:cxn ang="0">
                  <a:pos x="460" y="64"/>
                </a:cxn>
                <a:cxn ang="0">
                  <a:pos x="514" y="128"/>
                </a:cxn>
                <a:cxn ang="0">
                  <a:pos x="514" y="248"/>
                </a:cxn>
                <a:cxn ang="0">
                  <a:pos x="483" y="416"/>
                </a:cxn>
                <a:cxn ang="0">
                  <a:pos x="405" y="713"/>
                </a:cxn>
                <a:cxn ang="0">
                  <a:pos x="327" y="881"/>
                </a:cxn>
                <a:cxn ang="0">
                  <a:pos x="202" y="945"/>
                </a:cxn>
                <a:cxn ang="0">
                  <a:pos x="132" y="929"/>
                </a:cxn>
                <a:cxn ang="0">
                  <a:pos x="124" y="905"/>
                </a:cxn>
                <a:cxn ang="0">
                  <a:pos x="179" y="865"/>
                </a:cxn>
                <a:cxn ang="0">
                  <a:pos x="195" y="777"/>
                </a:cxn>
                <a:cxn ang="0">
                  <a:pos x="171" y="737"/>
                </a:cxn>
                <a:cxn ang="0">
                  <a:pos x="132" y="721"/>
                </a:cxn>
                <a:cxn ang="0">
                  <a:pos x="54" y="737"/>
                </a:cxn>
                <a:cxn ang="0">
                  <a:pos x="15" y="785"/>
                </a:cxn>
                <a:cxn ang="0">
                  <a:pos x="0" y="849"/>
                </a:cxn>
                <a:cxn ang="0">
                  <a:pos x="62" y="961"/>
                </a:cxn>
                <a:cxn ang="0">
                  <a:pos x="202" y="993"/>
                </a:cxn>
                <a:cxn ang="0">
                  <a:pos x="335" y="937"/>
                </a:cxn>
                <a:cxn ang="0">
                  <a:pos x="413" y="849"/>
                </a:cxn>
                <a:cxn ang="0">
                  <a:pos x="452" y="889"/>
                </a:cxn>
                <a:cxn ang="0">
                  <a:pos x="569" y="977"/>
                </a:cxn>
                <a:cxn ang="0">
                  <a:pos x="741" y="977"/>
                </a:cxn>
                <a:cxn ang="0">
                  <a:pos x="881" y="881"/>
                </a:cxn>
                <a:cxn ang="0">
                  <a:pos x="967" y="745"/>
                </a:cxn>
                <a:cxn ang="0">
                  <a:pos x="998" y="657"/>
                </a:cxn>
                <a:cxn ang="0">
                  <a:pos x="990" y="633"/>
                </a:cxn>
                <a:cxn ang="0">
                  <a:pos x="944" y="649"/>
                </a:cxn>
                <a:cxn ang="0">
                  <a:pos x="897" y="777"/>
                </a:cxn>
                <a:cxn ang="0">
                  <a:pos x="772" y="913"/>
                </a:cxn>
                <a:cxn ang="0">
                  <a:pos x="663" y="945"/>
                </a:cxn>
                <a:cxn ang="0">
                  <a:pos x="569" y="897"/>
                </a:cxn>
                <a:cxn ang="0">
                  <a:pos x="546" y="753"/>
                </a:cxn>
                <a:cxn ang="0">
                  <a:pos x="577" y="609"/>
                </a:cxn>
              </a:cxnLst>
              <a:rect l="0" t="0" r="r" b="b"/>
              <a:pathLst>
                <a:path w="1061" h="993">
                  <a:moveTo>
                    <a:pt x="655" y="304"/>
                  </a:moveTo>
                  <a:lnTo>
                    <a:pt x="663" y="264"/>
                  </a:lnTo>
                  <a:lnTo>
                    <a:pt x="678" y="216"/>
                  </a:lnTo>
                  <a:lnTo>
                    <a:pt x="709" y="152"/>
                  </a:lnTo>
                  <a:lnTo>
                    <a:pt x="741" y="104"/>
                  </a:lnTo>
                  <a:lnTo>
                    <a:pt x="795" y="64"/>
                  </a:lnTo>
                  <a:lnTo>
                    <a:pt x="866" y="48"/>
                  </a:lnTo>
                  <a:lnTo>
                    <a:pt x="889" y="48"/>
                  </a:lnTo>
                  <a:lnTo>
                    <a:pt x="912" y="56"/>
                  </a:lnTo>
                  <a:lnTo>
                    <a:pt x="944" y="64"/>
                  </a:lnTo>
                  <a:lnTo>
                    <a:pt x="967" y="72"/>
                  </a:lnTo>
                  <a:lnTo>
                    <a:pt x="905" y="104"/>
                  </a:lnTo>
                  <a:lnTo>
                    <a:pt x="889" y="136"/>
                  </a:lnTo>
                  <a:lnTo>
                    <a:pt x="873" y="160"/>
                  </a:lnTo>
                  <a:lnTo>
                    <a:pt x="866" y="192"/>
                  </a:lnTo>
                  <a:lnTo>
                    <a:pt x="866" y="208"/>
                  </a:lnTo>
                  <a:lnTo>
                    <a:pt x="873" y="232"/>
                  </a:lnTo>
                  <a:lnTo>
                    <a:pt x="889" y="248"/>
                  </a:lnTo>
                  <a:lnTo>
                    <a:pt x="920" y="264"/>
                  </a:lnTo>
                  <a:lnTo>
                    <a:pt x="951" y="272"/>
                  </a:lnTo>
                  <a:lnTo>
                    <a:pt x="990" y="264"/>
                  </a:lnTo>
                  <a:lnTo>
                    <a:pt x="1022" y="240"/>
                  </a:lnTo>
                  <a:lnTo>
                    <a:pt x="1053" y="200"/>
                  </a:lnTo>
                  <a:lnTo>
                    <a:pt x="1061" y="144"/>
                  </a:lnTo>
                  <a:lnTo>
                    <a:pt x="1045" y="88"/>
                  </a:lnTo>
                  <a:lnTo>
                    <a:pt x="1014" y="40"/>
                  </a:lnTo>
                  <a:lnTo>
                    <a:pt x="967" y="16"/>
                  </a:lnTo>
                  <a:lnTo>
                    <a:pt x="912" y="0"/>
                  </a:lnTo>
                  <a:lnTo>
                    <a:pt x="866" y="0"/>
                  </a:lnTo>
                  <a:lnTo>
                    <a:pt x="780" y="16"/>
                  </a:lnTo>
                  <a:lnTo>
                    <a:pt x="717" y="64"/>
                  </a:lnTo>
                  <a:lnTo>
                    <a:pt x="670" y="120"/>
                  </a:lnTo>
                  <a:lnTo>
                    <a:pt x="639" y="168"/>
                  </a:lnTo>
                  <a:lnTo>
                    <a:pt x="600" y="96"/>
                  </a:lnTo>
                  <a:lnTo>
                    <a:pt x="553" y="48"/>
                  </a:lnTo>
                  <a:lnTo>
                    <a:pt x="499" y="16"/>
                  </a:lnTo>
                  <a:lnTo>
                    <a:pt x="452" y="0"/>
                  </a:lnTo>
                  <a:lnTo>
                    <a:pt x="413" y="0"/>
                  </a:lnTo>
                  <a:lnTo>
                    <a:pt x="319" y="16"/>
                  </a:lnTo>
                  <a:lnTo>
                    <a:pt x="249" y="56"/>
                  </a:lnTo>
                  <a:lnTo>
                    <a:pt x="179" y="112"/>
                  </a:lnTo>
                  <a:lnTo>
                    <a:pt x="132" y="184"/>
                  </a:lnTo>
                  <a:lnTo>
                    <a:pt x="93" y="248"/>
                  </a:lnTo>
                  <a:lnTo>
                    <a:pt x="70" y="304"/>
                  </a:lnTo>
                  <a:lnTo>
                    <a:pt x="62" y="336"/>
                  </a:lnTo>
                  <a:lnTo>
                    <a:pt x="70" y="352"/>
                  </a:lnTo>
                  <a:lnTo>
                    <a:pt x="78" y="352"/>
                  </a:lnTo>
                  <a:lnTo>
                    <a:pt x="85" y="360"/>
                  </a:lnTo>
                  <a:lnTo>
                    <a:pt x="109" y="360"/>
                  </a:lnTo>
                  <a:lnTo>
                    <a:pt x="117" y="352"/>
                  </a:lnTo>
                  <a:lnTo>
                    <a:pt x="117" y="336"/>
                  </a:lnTo>
                  <a:lnTo>
                    <a:pt x="171" y="216"/>
                  </a:lnTo>
                  <a:lnTo>
                    <a:pt x="226" y="136"/>
                  </a:lnTo>
                  <a:lnTo>
                    <a:pt x="296" y="80"/>
                  </a:lnTo>
                  <a:lnTo>
                    <a:pt x="351" y="56"/>
                  </a:lnTo>
                  <a:lnTo>
                    <a:pt x="405" y="48"/>
                  </a:lnTo>
                  <a:lnTo>
                    <a:pt x="436" y="48"/>
                  </a:lnTo>
                  <a:lnTo>
                    <a:pt x="460" y="64"/>
                  </a:lnTo>
                  <a:lnTo>
                    <a:pt x="491" y="88"/>
                  </a:lnTo>
                  <a:lnTo>
                    <a:pt x="514" y="128"/>
                  </a:lnTo>
                  <a:lnTo>
                    <a:pt x="522" y="192"/>
                  </a:lnTo>
                  <a:lnTo>
                    <a:pt x="514" y="248"/>
                  </a:lnTo>
                  <a:lnTo>
                    <a:pt x="507" y="320"/>
                  </a:lnTo>
                  <a:lnTo>
                    <a:pt x="483" y="416"/>
                  </a:lnTo>
                  <a:lnTo>
                    <a:pt x="444" y="553"/>
                  </a:lnTo>
                  <a:lnTo>
                    <a:pt x="405" y="713"/>
                  </a:lnTo>
                  <a:lnTo>
                    <a:pt x="374" y="809"/>
                  </a:lnTo>
                  <a:lnTo>
                    <a:pt x="327" y="881"/>
                  </a:lnTo>
                  <a:lnTo>
                    <a:pt x="273" y="929"/>
                  </a:lnTo>
                  <a:lnTo>
                    <a:pt x="202" y="945"/>
                  </a:lnTo>
                  <a:lnTo>
                    <a:pt x="163" y="945"/>
                  </a:lnTo>
                  <a:lnTo>
                    <a:pt x="132" y="929"/>
                  </a:lnTo>
                  <a:lnTo>
                    <a:pt x="93" y="913"/>
                  </a:lnTo>
                  <a:lnTo>
                    <a:pt x="124" y="905"/>
                  </a:lnTo>
                  <a:lnTo>
                    <a:pt x="156" y="889"/>
                  </a:lnTo>
                  <a:lnTo>
                    <a:pt x="179" y="865"/>
                  </a:lnTo>
                  <a:lnTo>
                    <a:pt x="195" y="801"/>
                  </a:lnTo>
                  <a:lnTo>
                    <a:pt x="195" y="777"/>
                  </a:lnTo>
                  <a:lnTo>
                    <a:pt x="179" y="753"/>
                  </a:lnTo>
                  <a:lnTo>
                    <a:pt x="171" y="737"/>
                  </a:lnTo>
                  <a:lnTo>
                    <a:pt x="148" y="729"/>
                  </a:lnTo>
                  <a:lnTo>
                    <a:pt x="132" y="721"/>
                  </a:lnTo>
                  <a:lnTo>
                    <a:pt x="117" y="721"/>
                  </a:lnTo>
                  <a:lnTo>
                    <a:pt x="54" y="737"/>
                  </a:lnTo>
                  <a:lnTo>
                    <a:pt x="31" y="761"/>
                  </a:lnTo>
                  <a:lnTo>
                    <a:pt x="15" y="785"/>
                  </a:lnTo>
                  <a:lnTo>
                    <a:pt x="0" y="817"/>
                  </a:lnTo>
                  <a:lnTo>
                    <a:pt x="0" y="849"/>
                  </a:lnTo>
                  <a:lnTo>
                    <a:pt x="15" y="913"/>
                  </a:lnTo>
                  <a:lnTo>
                    <a:pt x="62" y="961"/>
                  </a:lnTo>
                  <a:lnTo>
                    <a:pt x="132" y="985"/>
                  </a:lnTo>
                  <a:lnTo>
                    <a:pt x="202" y="993"/>
                  </a:lnTo>
                  <a:lnTo>
                    <a:pt x="280" y="977"/>
                  </a:lnTo>
                  <a:lnTo>
                    <a:pt x="335" y="937"/>
                  </a:lnTo>
                  <a:lnTo>
                    <a:pt x="382" y="889"/>
                  </a:lnTo>
                  <a:lnTo>
                    <a:pt x="413" y="849"/>
                  </a:lnTo>
                  <a:lnTo>
                    <a:pt x="421" y="825"/>
                  </a:lnTo>
                  <a:lnTo>
                    <a:pt x="452" y="889"/>
                  </a:lnTo>
                  <a:lnTo>
                    <a:pt x="499" y="937"/>
                  </a:lnTo>
                  <a:lnTo>
                    <a:pt x="569" y="977"/>
                  </a:lnTo>
                  <a:lnTo>
                    <a:pt x="655" y="993"/>
                  </a:lnTo>
                  <a:lnTo>
                    <a:pt x="741" y="977"/>
                  </a:lnTo>
                  <a:lnTo>
                    <a:pt x="819" y="937"/>
                  </a:lnTo>
                  <a:lnTo>
                    <a:pt x="881" y="881"/>
                  </a:lnTo>
                  <a:lnTo>
                    <a:pt x="936" y="809"/>
                  </a:lnTo>
                  <a:lnTo>
                    <a:pt x="967" y="745"/>
                  </a:lnTo>
                  <a:lnTo>
                    <a:pt x="990" y="689"/>
                  </a:lnTo>
                  <a:lnTo>
                    <a:pt x="998" y="657"/>
                  </a:lnTo>
                  <a:lnTo>
                    <a:pt x="998" y="641"/>
                  </a:lnTo>
                  <a:lnTo>
                    <a:pt x="990" y="633"/>
                  </a:lnTo>
                  <a:lnTo>
                    <a:pt x="959" y="633"/>
                  </a:lnTo>
                  <a:lnTo>
                    <a:pt x="944" y="649"/>
                  </a:lnTo>
                  <a:lnTo>
                    <a:pt x="944" y="657"/>
                  </a:lnTo>
                  <a:lnTo>
                    <a:pt x="897" y="777"/>
                  </a:lnTo>
                  <a:lnTo>
                    <a:pt x="834" y="857"/>
                  </a:lnTo>
                  <a:lnTo>
                    <a:pt x="772" y="913"/>
                  </a:lnTo>
                  <a:lnTo>
                    <a:pt x="709" y="937"/>
                  </a:lnTo>
                  <a:lnTo>
                    <a:pt x="663" y="945"/>
                  </a:lnTo>
                  <a:lnTo>
                    <a:pt x="608" y="929"/>
                  </a:lnTo>
                  <a:lnTo>
                    <a:pt x="569" y="897"/>
                  </a:lnTo>
                  <a:lnTo>
                    <a:pt x="546" y="857"/>
                  </a:lnTo>
                  <a:lnTo>
                    <a:pt x="546" y="753"/>
                  </a:lnTo>
                  <a:lnTo>
                    <a:pt x="561" y="689"/>
                  </a:lnTo>
                  <a:lnTo>
                    <a:pt x="577" y="609"/>
                  </a:lnTo>
                  <a:lnTo>
                    <a:pt x="655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70" name="Freeform 294"/>
            <p:cNvSpPr>
              <a:spLocks/>
            </p:cNvSpPr>
            <p:nvPr/>
          </p:nvSpPr>
          <p:spPr bwMode="auto">
            <a:xfrm>
              <a:off x="24742" y="6220"/>
              <a:ext cx="694" cy="1049"/>
            </a:xfrm>
            <a:custGeom>
              <a:avLst/>
              <a:gdLst/>
              <a:ahLst/>
              <a:cxnLst>
                <a:cxn ang="0">
                  <a:pos x="413" y="521"/>
                </a:cxn>
                <a:cxn ang="0">
                  <a:pos x="515" y="641"/>
                </a:cxn>
                <a:cxn ang="0">
                  <a:pos x="523" y="849"/>
                </a:cxn>
                <a:cxn ang="0">
                  <a:pos x="445" y="969"/>
                </a:cxn>
                <a:cxn ang="0">
                  <a:pos x="335" y="1001"/>
                </a:cxn>
                <a:cxn ang="0">
                  <a:pos x="210" y="977"/>
                </a:cxn>
                <a:cxn ang="0">
                  <a:pos x="86" y="889"/>
                </a:cxn>
                <a:cxn ang="0">
                  <a:pos x="132" y="881"/>
                </a:cxn>
                <a:cxn ang="0">
                  <a:pos x="171" y="817"/>
                </a:cxn>
                <a:cxn ang="0">
                  <a:pos x="164" y="777"/>
                </a:cxn>
                <a:cxn ang="0">
                  <a:pos x="109" y="721"/>
                </a:cxn>
                <a:cxn ang="0">
                  <a:pos x="47" y="729"/>
                </a:cxn>
                <a:cxn ang="0">
                  <a:pos x="0" y="809"/>
                </a:cxn>
                <a:cxn ang="0">
                  <a:pos x="70" y="953"/>
                </a:cxn>
                <a:cxn ang="0">
                  <a:pos x="234" y="1033"/>
                </a:cxn>
                <a:cxn ang="0">
                  <a:pos x="460" y="1033"/>
                </a:cxn>
                <a:cxn ang="0">
                  <a:pos x="624" y="921"/>
                </a:cxn>
                <a:cxn ang="0">
                  <a:pos x="694" y="753"/>
                </a:cxn>
                <a:cxn ang="0">
                  <a:pos x="624" y="585"/>
                </a:cxn>
                <a:cxn ang="0">
                  <a:pos x="429" y="473"/>
                </a:cxn>
                <a:cxn ang="0">
                  <a:pos x="593" y="352"/>
                </a:cxn>
                <a:cxn ang="0">
                  <a:pos x="647" y="208"/>
                </a:cxn>
                <a:cxn ang="0">
                  <a:pos x="554" y="56"/>
                </a:cxn>
                <a:cxn ang="0">
                  <a:pos x="343" y="0"/>
                </a:cxn>
                <a:cxn ang="0">
                  <a:pos x="132" y="56"/>
                </a:cxn>
                <a:cxn ang="0">
                  <a:pos x="47" y="200"/>
                </a:cxn>
                <a:cxn ang="0">
                  <a:pos x="62" y="256"/>
                </a:cxn>
                <a:cxn ang="0">
                  <a:pos x="125" y="288"/>
                </a:cxn>
                <a:cxn ang="0">
                  <a:pos x="187" y="256"/>
                </a:cxn>
                <a:cxn ang="0">
                  <a:pos x="203" y="184"/>
                </a:cxn>
                <a:cxn ang="0">
                  <a:pos x="156" y="128"/>
                </a:cxn>
                <a:cxn ang="0">
                  <a:pos x="171" y="88"/>
                </a:cxn>
                <a:cxn ang="0">
                  <a:pos x="288" y="48"/>
                </a:cxn>
                <a:cxn ang="0">
                  <a:pos x="382" y="48"/>
                </a:cxn>
                <a:cxn ang="0">
                  <a:pos x="460" y="96"/>
                </a:cxn>
                <a:cxn ang="0">
                  <a:pos x="499" y="208"/>
                </a:cxn>
                <a:cxn ang="0">
                  <a:pos x="437" y="393"/>
                </a:cxn>
                <a:cxn ang="0">
                  <a:pos x="335" y="449"/>
                </a:cxn>
                <a:cxn ang="0">
                  <a:pos x="249" y="457"/>
                </a:cxn>
                <a:cxn ang="0">
                  <a:pos x="218" y="465"/>
                </a:cxn>
                <a:cxn ang="0">
                  <a:pos x="210" y="497"/>
                </a:cxn>
                <a:cxn ang="0">
                  <a:pos x="249" y="505"/>
                </a:cxn>
              </a:cxnLst>
              <a:rect l="0" t="0" r="r" b="b"/>
              <a:pathLst>
                <a:path w="694" h="1049">
                  <a:moveTo>
                    <a:pt x="327" y="505"/>
                  </a:moveTo>
                  <a:lnTo>
                    <a:pt x="413" y="521"/>
                  </a:lnTo>
                  <a:lnTo>
                    <a:pt x="476" y="569"/>
                  </a:lnTo>
                  <a:lnTo>
                    <a:pt x="515" y="641"/>
                  </a:lnTo>
                  <a:lnTo>
                    <a:pt x="530" y="753"/>
                  </a:lnTo>
                  <a:lnTo>
                    <a:pt x="523" y="849"/>
                  </a:lnTo>
                  <a:lnTo>
                    <a:pt x="484" y="921"/>
                  </a:lnTo>
                  <a:lnTo>
                    <a:pt x="445" y="969"/>
                  </a:lnTo>
                  <a:lnTo>
                    <a:pt x="390" y="993"/>
                  </a:lnTo>
                  <a:lnTo>
                    <a:pt x="335" y="1001"/>
                  </a:lnTo>
                  <a:lnTo>
                    <a:pt x="281" y="993"/>
                  </a:lnTo>
                  <a:lnTo>
                    <a:pt x="210" y="977"/>
                  </a:lnTo>
                  <a:lnTo>
                    <a:pt x="140" y="945"/>
                  </a:lnTo>
                  <a:lnTo>
                    <a:pt x="86" y="889"/>
                  </a:lnTo>
                  <a:lnTo>
                    <a:pt x="109" y="889"/>
                  </a:lnTo>
                  <a:lnTo>
                    <a:pt x="132" y="881"/>
                  </a:lnTo>
                  <a:lnTo>
                    <a:pt x="148" y="865"/>
                  </a:lnTo>
                  <a:lnTo>
                    <a:pt x="171" y="817"/>
                  </a:lnTo>
                  <a:lnTo>
                    <a:pt x="171" y="809"/>
                  </a:lnTo>
                  <a:lnTo>
                    <a:pt x="164" y="777"/>
                  </a:lnTo>
                  <a:lnTo>
                    <a:pt x="156" y="753"/>
                  </a:lnTo>
                  <a:lnTo>
                    <a:pt x="109" y="721"/>
                  </a:lnTo>
                  <a:lnTo>
                    <a:pt x="62" y="721"/>
                  </a:lnTo>
                  <a:lnTo>
                    <a:pt x="47" y="729"/>
                  </a:lnTo>
                  <a:lnTo>
                    <a:pt x="15" y="761"/>
                  </a:lnTo>
                  <a:lnTo>
                    <a:pt x="0" y="809"/>
                  </a:lnTo>
                  <a:lnTo>
                    <a:pt x="15" y="889"/>
                  </a:lnTo>
                  <a:lnTo>
                    <a:pt x="70" y="953"/>
                  </a:lnTo>
                  <a:lnTo>
                    <a:pt x="140" y="1009"/>
                  </a:lnTo>
                  <a:lnTo>
                    <a:pt x="234" y="1033"/>
                  </a:lnTo>
                  <a:lnTo>
                    <a:pt x="343" y="1049"/>
                  </a:lnTo>
                  <a:lnTo>
                    <a:pt x="460" y="1033"/>
                  </a:lnTo>
                  <a:lnTo>
                    <a:pt x="554" y="985"/>
                  </a:lnTo>
                  <a:lnTo>
                    <a:pt x="624" y="921"/>
                  </a:lnTo>
                  <a:lnTo>
                    <a:pt x="671" y="841"/>
                  </a:lnTo>
                  <a:lnTo>
                    <a:pt x="694" y="753"/>
                  </a:lnTo>
                  <a:lnTo>
                    <a:pt x="679" y="665"/>
                  </a:lnTo>
                  <a:lnTo>
                    <a:pt x="624" y="585"/>
                  </a:lnTo>
                  <a:lnTo>
                    <a:pt x="538" y="521"/>
                  </a:lnTo>
                  <a:lnTo>
                    <a:pt x="429" y="473"/>
                  </a:lnTo>
                  <a:lnTo>
                    <a:pt x="530" y="425"/>
                  </a:lnTo>
                  <a:lnTo>
                    <a:pt x="593" y="352"/>
                  </a:lnTo>
                  <a:lnTo>
                    <a:pt x="632" y="280"/>
                  </a:lnTo>
                  <a:lnTo>
                    <a:pt x="647" y="208"/>
                  </a:lnTo>
                  <a:lnTo>
                    <a:pt x="624" y="128"/>
                  </a:lnTo>
                  <a:lnTo>
                    <a:pt x="554" y="56"/>
                  </a:lnTo>
                  <a:lnTo>
                    <a:pt x="460" y="16"/>
                  </a:lnTo>
                  <a:lnTo>
                    <a:pt x="343" y="0"/>
                  </a:lnTo>
                  <a:lnTo>
                    <a:pt x="226" y="16"/>
                  </a:lnTo>
                  <a:lnTo>
                    <a:pt x="132" y="56"/>
                  </a:lnTo>
                  <a:lnTo>
                    <a:pt x="70" y="120"/>
                  </a:lnTo>
                  <a:lnTo>
                    <a:pt x="47" y="200"/>
                  </a:lnTo>
                  <a:lnTo>
                    <a:pt x="54" y="232"/>
                  </a:lnTo>
                  <a:lnTo>
                    <a:pt x="62" y="256"/>
                  </a:lnTo>
                  <a:lnTo>
                    <a:pt x="78" y="272"/>
                  </a:lnTo>
                  <a:lnTo>
                    <a:pt x="125" y="288"/>
                  </a:lnTo>
                  <a:lnTo>
                    <a:pt x="171" y="272"/>
                  </a:lnTo>
                  <a:lnTo>
                    <a:pt x="187" y="256"/>
                  </a:lnTo>
                  <a:lnTo>
                    <a:pt x="203" y="232"/>
                  </a:lnTo>
                  <a:lnTo>
                    <a:pt x="203" y="184"/>
                  </a:lnTo>
                  <a:lnTo>
                    <a:pt x="187" y="160"/>
                  </a:lnTo>
                  <a:lnTo>
                    <a:pt x="156" y="128"/>
                  </a:lnTo>
                  <a:lnTo>
                    <a:pt x="125" y="128"/>
                  </a:lnTo>
                  <a:lnTo>
                    <a:pt x="171" y="88"/>
                  </a:lnTo>
                  <a:lnTo>
                    <a:pt x="234" y="56"/>
                  </a:lnTo>
                  <a:lnTo>
                    <a:pt x="288" y="48"/>
                  </a:lnTo>
                  <a:lnTo>
                    <a:pt x="335" y="40"/>
                  </a:lnTo>
                  <a:lnTo>
                    <a:pt x="382" y="48"/>
                  </a:lnTo>
                  <a:lnTo>
                    <a:pt x="421" y="64"/>
                  </a:lnTo>
                  <a:lnTo>
                    <a:pt x="460" y="96"/>
                  </a:lnTo>
                  <a:lnTo>
                    <a:pt x="491" y="144"/>
                  </a:lnTo>
                  <a:lnTo>
                    <a:pt x="499" y="208"/>
                  </a:lnTo>
                  <a:lnTo>
                    <a:pt x="484" y="304"/>
                  </a:lnTo>
                  <a:lnTo>
                    <a:pt x="437" y="393"/>
                  </a:lnTo>
                  <a:lnTo>
                    <a:pt x="390" y="433"/>
                  </a:lnTo>
                  <a:lnTo>
                    <a:pt x="335" y="449"/>
                  </a:lnTo>
                  <a:lnTo>
                    <a:pt x="273" y="457"/>
                  </a:lnTo>
                  <a:lnTo>
                    <a:pt x="249" y="457"/>
                  </a:lnTo>
                  <a:lnTo>
                    <a:pt x="242" y="465"/>
                  </a:lnTo>
                  <a:lnTo>
                    <a:pt x="218" y="465"/>
                  </a:lnTo>
                  <a:lnTo>
                    <a:pt x="210" y="473"/>
                  </a:lnTo>
                  <a:lnTo>
                    <a:pt x="210" y="497"/>
                  </a:lnTo>
                  <a:lnTo>
                    <a:pt x="218" y="505"/>
                  </a:lnTo>
                  <a:lnTo>
                    <a:pt x="249" y="505"/>
                  </a:lnTo>
                  <a:lnTo>
                    <a:pt x="327" y="5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2.10916E-6 L -0.004 -0.472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0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" y="-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676400" y="1524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Solve this recurrence…or else!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-152400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12" name="Text Box 4"/>
          <p:cNvSpPr txBox="1">
            <a:spLocks noChangeArrowheads="1"/>
          </p:cNvSpPr>
          <p:nvPr/>
        </p:nvSpPr>
        <p:spPr bwMode="auto">
          <a:xfrm>
            <a:off x="5791200" y="6858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n&gt;2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932166" y="1256443"/>
            <a:ext cx="1108490" cy="343757"/>
            <a:chOff x="2397" y="2797"/>
            <a:chExt cx="5943" cy="1843"/>
          </a:xfrm>
        </p:grpSpPr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2397" y="3299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3544" y="3570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32"/>
            <p:cNvSpPr>
              <a:spLocks noEditPoints="1"/>
            </p:cNvSpPr>
            <p:nvPr/>
          </p:nvSpPr>
          <p:spPr bwMode="auto">
            <a:xfrm>
              <a:off x="5160" y="3466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7423" y="2797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09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4" y="1508"/>
                </a:cxn>
                <a:cxn ang="0">
                  <a:pos x="696" y="1463"/>
                </a:cxn>
                <a:cxn ang="0">
                  <a:pos x="771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1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0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1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0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09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7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4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1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1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0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0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1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0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8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3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837166" y="1219200"/>
            <a:ext cx="1109198" cy="343391"/>
            <a:chOff x="2397" y="3085"/>
            <a:chExt cx="5853" cy="1812"/>
          </a:xfrm>
        </p:grpSpPr>
        <p:sp>
          <p:nvSpPr>
            <p:cNvPr id="43046" name="Freeform 38"/>
            <p:cNvSpPr>
              <a:spLocks noEditPoints="1"/>
            </p:cNvSpPr>
            <p:nvPr/>
          </p:nvSpPr>
          <p:spPr bwMode="auto">
            <a:xfrm>
              <a:off x="2397" y="3587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39"/>
            <p:cNvSpPr>
              <a:spLocks/>
            </p:cNvSpPr>
            <p:nvPr/>
          </p:nvSpPr>
          <p:spPr bwMode="auto">
            <a:xfrm>
              <a:off x="3631" y="3858"/>
              <a:ext cx="555" cy="1039"/>
            </a:xfrm>
            <a:custGeom>
              <a:avLst/>
              <a:gdLst/>
              <a:ahLst/>
              <a:cxnLst>
                <a:cxn ang="0">
                  <a:pos x="344" y="43"/>
                </a:cxn>
                <a:cxn ang="0">
                  <a:pos x="344" y="23"/>
                </a:cxn>
                <a:cxn ang="0">
                  <a:pos x="340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9" y="0"/>
                </a:cxn>
                <a:cxn ang="0">
                  <a:pos x="261" y="33"/>
                </a:cxn>
                <a:cxn ang="0">
                  <a:pos x="219" y="57"/>
                </a:cxn>
                <a:cxn ang="0">
                  <a:pos x="177" y="74"/>
                </a:cxn>
                <a:cxn ang="0">
                  <a:pos x="136" y="86"/>
                </a:cxn>
                <a:cxn ang="0">
                  <a:pos x="96" y="94"/>
                </a:cxn>
                <a:cxn ang="0">
                  <a:pos x="58" y="98"/>
                </a:cxn>
                <a:cxn ang="0">
                  <a:pos x="26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8" y="155"/>
                </a:cxn>
                <a:cxn ang="0">
                  <a:pos x="70" y="153"/>
                </a:cxn>
                <a:cxn ang="0">
                  <a:pos x="118" y="147"/>
                </a:cxn>
                <a:cxn ang="0">
                  <a:pos x="169" y="133"/>
                </a:cxn>
                <a:cxn ang="0">
                  <a:pos x="221" y="113"/>
                </a:cxn>
                <a:cxn ang="0">
                  <a:pos x="221" y="927"/>
                </a:cxn>
                <a:cxn ang="0">
                  <a:pos x="219" y="941"/>
                </a:cxn>
                <a:cxn ang="0">
                  <a:pos x="215" y="951"/>
                </a:cxn>
                <a:cxn ang="0">
                  <a:pos x="207" y="961"/>
                </a:cxn>
                <a:cxn ang="0">
                  <a:pos x="195" y="970"/>
                </a:cxn>
                <a:cxn ang="0">
                  <a:pos x="175" y="976"/>
                </a:cxn>
                <a:cxn ang="0">
                  <a:pos x="149" y="980"/>
                </a:cxn>
                <a:cxn ang="0">
                  <a:pos x="114" y="982"/>
                </a:cxn>
                <a:cxn ang="0">
                  <a:pos x="10" y="982"/>
                </a:cxn>
                <a:cxn ang="0">
                  <a:pos x="10" y="1039"/>
                </a:cxn>
                <a:cxn ang="0">
                  <a:pos x="28" y="1039"/>
                </a:cxn>
                <a:cxn ang="0">
                  <a:pos x="56" y="1037"/>
                </a:cxn>
                <a:cxn ang="0">
                  <a:pos x="94" y="1037"/>
                </a:cxn>
                <a:cxn ang="0">
                  <a:pos x="136" y="1035"/>
                </a:cxn>
                <a:cxn ang="0">
                  <a:pos x="177" y="1035"/>
                </a:cxn>
                <a:cxn ang="0">
                  <a:pos x="219" y="1033"/>
                </a:cxn>
                <a:cxn ang="0">
                  <a:pos x="340" y="1033"/>
                </a:cxn>
                <a:cxn ang="0">
                  <a:pos x="380" y="1035"/>
                </a:cxn>
                <a:cxn ang="0">
                  <a:pos x="424" y="1035"/>
                </a:cxn>
                <a:cxn ang="0">
                  <a:pos x="466" y="1037"/>
                </a:cxn>
                <a:cxn ang="0">
                  <a:pos x="505" y="1037"/>
                </a:cxn>
                <a:cxn ang="0">
                  <a:pos x="535" y="1039"/>
                </a:cxn>
                <a:cxn ang="0">
                  <a:pos x="555" y="1039"/>
                </a:cxn>
                <a:cxn ang="0">
                  <a:pos x="555" y="982"/>
                </a:cxn>
                <a:cxn ang="0">
                  <a:pos x="452" y="982"/>
                </a:cxn>
                <a:cxn ang="0">
                  <a:pos x="416" y="980"/>
                </a:cxn>
                <a:cxn ang="0">
                  <a:pos x="390" y="976"/>
                </a:cxn>
                <a:cxn ang="0">
                  <a:pos x="370" y="970"/>
                </a:cxn>
                <a:cxn ang="0">
                  <a:pos x="358" y="961"/>
                </a:cxn>
                <a:cxn ang="0">
                  <a:pos x="350" y="951"/>
                </a:cxn>
                <a:cxn ang="0">
                  <a:pos x="346" y="941"/>
                </a:cxn>
                <a:cxn ang="0">
                  <a:pos x="344" y="927"/>
                </a:cxn>
                <a:cxn ang="0">
                  <a:pos x="344" y="910"/>
                </a:cxn>
                <a:cxn ang="0">
                  <a:pos x="344" y="43"/>
                </a:cxn>
              </a:cxnLst>
              <a:rect l="0" t="0" r="r" b="b"/>
              <a:pathLst>
                <a:path w="555" h="1039">
                  <a:moveTo>
                    <a:pt x="344" y="43"/>
                  </a:moveTo>
                  <a:lnTo>
                    <a:pt x="344" y="23"/>
                  </a:lnTo>
                  <a:lnTo>
                    <a:pt x="340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9" y="0"/>
                  </a:lnTo>
                  <a:lnTo>
                    <a:pt x="261" y="33"/>
                  </a:lnTo>
                  <a:lnTo>
                    <a:pt x="219" y="57"/>
                  </a:lnTo>
                  <a:lnTo>
                    <a:pt x="177" y="74"/>
                  </a:lnTo>
                  <a:lnTo>
                    <a:pt x="136" y="86"/>
                  </a:lnTo>
                  <a:lnTo>
                    <a:pt x="96" y="94"/>
                  </a:lnTo>
                  <a:lnTo>
                    <a:pt x="58" y="98"/>
                  </a:lnTo>
                  <a:lnTo>
                    <a:pt x="26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8" y="155"/>
                  </a:lnTo>
                  <a:lnTo>
                    <a:pt x="70" y="153"/>
                  </a:lnTo>
                  <a:lnTo>
                    <a:pt x="118" y="147"/>
                  </a:lnTo>
                  <a:lnTo>
                    <a:pt x="169" y="133"/>
                  </a:lnTo>
                  <a:lnTo>
                    <a:pt x="221" y="113"/>
                  </a:lnTo>
                  <a:lnTo>
                    <a:pt x="221" y="927"/>
                  </a:lnTo>
                  <a:lnTo>
                    <a:pt x="219" y="941"/>
                  </a:lnTo>
                  <a:lnTo>
                    <a:pt x="215" y="951"/>
                  </a:lnTo>
                  <a:lnTo>
                    <a:pt x="207" y="961"/>
                  </a:lnTo>
                  <a:lnTo>
                    <a:pt x="195" y="970"/>
                  </a:lnTo>
                  <a:lnTo>
                    <a:pt x="175" y="976"/>
                  </a:lnTo>
                  <a:lnTo>
                    <a:pt x="149" y="980"/>
                  </a:lnTo>
                  <a:lnTo>
                    <a:pt x="114" y="982"/>
                  </a:lnTo>
                  <a:lnTo>
                    <a:pt x="10" y="982"/>
                  </a:lnTo>
                  <a:lnTo>
                    <a:pt x="10" y="1039"/>
                  </a:lnTo>
                  <a:lnTo>
                    <a:pt x="28" y="1039"/>
                  </a:lnTo>
                  <a:lnTo>
                    <a:pt x="56" y="1037"/>
                  </a:lnTo>
                  <a:lnTo>
                    <a:pt x="94" y="1037"/>
                  </a:lnTo>
                  <a:lnTo>
                    <a:pt x="136" y="1035"/>
                  </a:lnTo>
                  <a:lnTo>
                    <a:pt x="177" y="1035"/>
                  </a:lnTo>
                  <a:lnTo>
                    <a:pt x="219" y="1033"/>
                  </a:lnTo>
                  <a:lnTo>
                    <a:pt x="340" y="1033"/>
                  </a:lnTo>
                  <a:lnTo>
                    <a:pt x="380" y="1035"/>
                  </a:lnTo>
                  <a:lnTo>
                    <a:pt x="424" y="1035"/>
                  </a:lnTo>
                  <a:lnTo>
                    <a:pt x="466" y="1037"/>
                  </a:lnTo>
                  <a:lnTo>
                    <a:pt x="505" y="1037"/>
                  </a:lnTo>
                  <a:lnTo>
                    <a:pt x="535" y="1039"/>
                  </a:lnTo>
                  <a:lnTo>
                    <a:pt x="555" y="1039"/>
                  </a:lnTo>
                  <a:lnTo>
                    <a:pt x="555" y="982"/>
                  </a:lnTo>
                  <a:lnTo>
                    <a:pt x="452" y="982"/>
                  </a:lnTo>
                  <a:lnTo>
                    <a:pt x="416" y="980"/>
                  </a:lnTo>
                  <a:lnTo>
                    <a:pt x="390" y="976"/>
                  </a:lnTo>
                  <a:lnTo>
                    <a:pt x="370" y="970"/>
                  </a:lnTo>
                  <a:lnTo>
                    <a:pt x="358" y="961"/>
                  </a:lnTo>
                  <a:lnTo>
                    <a:pt x="350" y="951"/>
                  </a:lnTo>
                  <a:lnTo>
                    <a:pt x="346" y="941"/>
                  </a:lnTo>
                  <a:lnTo>
                    <a:pt x="344" y="927"/>
                  </a:lnTo>
                  <a:lnTo>
                    <a:pt x="344" y="910"/>
                  </a:lnTo>
                  <a:lnTo>
                    <a:pt x="34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5160" y="3754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7532" y="3085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5589766" y="1219200"/>
            <a:ext cx="1115834" cy="343391"/>
            <a:chOff x="2397" y="3324"/>
            <a:chExt cx="5966" cy="1836"/>
          </a:xfrm>
        </p:grpSpPr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397" y="3851"/>
              <a:ext cx="998" cy="1011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6"/>
                </a:cxn>
                <a:cxn ang="0">
                  <a:pos x="79" y="338"/>
                </a:cxn>
                <a:cxn ang="0">
                  <a:pos x="6" y="573"/>
                </a:cxn>
                <a:cxn ang="0">
                  <a:pos x="16" y="785"/>
                </a:cxn>
                <a:cxn ang="0">
                  <a:pos x="99" y="932"/>
                </a:cxn>
                <a:cxn ang="0">
                  <a:pos x="234" y="1005"/>
                </a:cxn>
                <a:cxn ang="0">
                  <a:pos x="334" y="1007"/>
                </a:cxn>
                <a:cxn ang="0">
                  <a:pos x="437" y="966"/>
                </a:cxn>
                <a:cxn ang="0">
                  <a:pos x="572" y="844"/>
                </a:cxn>
                <a:cxn ang="0">
                  <a:pos x="624" y="950"/>
                </a:cxn>
                <a:cxn ang="0">
                  <a:pos x="727" y="1007"/>
                </a:cxn>
                <a:cxn ang="0">
                  <a:pos x="839" y="995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3"/>
                </a:cxn>
                <a:cxn ang="0">
                  <a:pos x="996" y="658"/>
                </a:cxn>
                <a:cxn ang="0">
                  <a:pos x="978" y="644"/>
                </a:cxn>
                <a:cxn ang="0">
                  <a:pos x="950" y="652"/>
                </a:cxn>
                <a:cxn ang="0">
                  <a:pos x="928" y="732"/>
                </a:cxn>
                <a:cxn ang="0">
                  <a:pos x="886" y="860"/>
                </a:cxn>
                <a:cxn ang="0">
                  <a:pos x="827" y="944"/>
                </a:cxn>
                <a:cxn ang="0">
                  <a:pos x="753" y="958"/>
                </a:cxn>
                <a:cxn ang="0">
                  <a:pos x="717" y="919"/>
                </a:cxn>
                <a:cxn ang="0">
                  <a:pos x="709" y="840"/>
                </a:cxn>
                <a:cxn ang="0">
                  <a:pos x="717" y="785"/>
                </a:cxn>
                <a:cxn ang="0">
                  <a:pos x="737" y="693"/>
                </a:cxn>
                <a:cxn ang="0">
                  <a:pos x="763" y="589"/>
                </a:cxn>
                <a:cxn ang="0">
                  <a:pos x="785" y="493"/>
                </a:cxn>
                <a:cxn ang="0">
                  <a:pos x="823" y="350"/>
                </a:cxn>
                <a:cxn ang="0">
                  <a:pos x="853" y="230"/>
                </a:cxn>
                <a:cxn ang="0">
                  <a:pos x="874" y="134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5"/>
                </a:cxn>
                <a:cxn ang="0">
                  <a:pos x="584" y="722"/>
                </a:cxn>
                <a:cxn ang="0">
                  <a:pos x="556" y="785"/>
                </a:cxn>
                <a:cxn ang="0">
                  <a:pos x="403" y="930"/>
                </a:cxn>
                <a:cxn ang="0">
                  <a:pos x="294" y="962"/>
                </a:cxn>
                <a:cxn ang="0">
                  <a:pos x="208" y="928"/>
                </a:cxn>
                <a:cxn ang="0">
                  <a:pos x="167" y="846"/>
                </a:cxn>
                <a:cxn ang="0">
                  <a:pos x="155" y="752"/>
                </a:cxn>
                <a:cxn ang="0">
                  <a:pos x="171" y="616"/>
                </a:cxn>
                <a:cxn ang="0">
                  <a:pos x="210" y="446"/>
                </a:cxn>
                <a:cxn ang="0">
                  <a:pos x="258" y="297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8"/>
                </a:cxn>
                <a:cxn ang="0">
                  <a:pos x="690" y="204"/>
                </a:cxn>
                <a:cxn ang="0">
                  <a:pos x="699" y="244"/>
                </a:cxn>
                <a:cxn ang="0">
                  <a:pos x="584" y="722"/>
                </a:cxn>
              </a:cxnLst>
              <a:rect l="0" t="0" r="r" b="b"/>
              <a:pathLst>
                <a:path w="998" h="1011">
                  <a:moveTo>
                    <a:pt x="725" y="142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0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5"/>
                  </a:lnTo>
                  <a:lnTo>
                    <a:pt x="218" y="146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8"/>
                  </a:lnTo>
                  <a:lnTo>
                    <a:pt x="45" y="414"/>
                  </a:lnTo>
                  <a:lnTo>
                    <a:pt x="19" y="491"/>
                  </a:lnTo>
                  <a:lnTo>
                    <a:pt x="6" y="573"/>
                  </a:lnTo>
                  <a:lnTo>
                    <a:pt x="0" y="654"/>
                  </a:lnTo>
                  <a:lnTo>
                    <a:pt x="4" y="722"/>
                  </a:lnTo>
                  <a:lnTo>
                    <a:pt x="16" y="785"/>
                  </a:lnTo>
                  <a:lnTo>
                    <a:pt x="37" y="840"/>
                  </a:lnTo>
                  <a:lnTo>
                    <a:pt x="65" y="889"/>
                  </a:lnTo>
                  <a:lnTo>
                    <a:pt x="99" y="932"/>
                  </a:lnTo>
                  <a:lnTo>
                    <a:pt x="139" y="964"/>
                  </a:lnTo>
                  <a:lnTo>
                    <a:pt x="185" y="991"/>
                  </a:lnTo>
                  <a:lnTo>
                    <a:pt x="234" y="1005"/>
                  </a:lnTo>
                  <a:lnTo>
                    <a:pt x="290" y="1011"/>
                  </a:lnTo>
                  <a:lnTo>
                    <a:pt x="310" y="1011"/>
                  </a:lnTo>
                  <a:lnTo>
                    <a:pt x="334" y="1007"/>
                  </a:lnTo>
                  <a:lnTo>
                    <a:pt x="363" y="1001"/>
                  </a:lnTo>
                  <a:lnTo>
                    <a:pt x="397" y="987"/>
                  </a:lnTo>
                  <a:lnTo>
                    <a:pt x="437" y="966"/>
                  </a:lnTo>
                  <a:lnTo>
                    <a:pt x="479" y="938"/>
                  </a:lnTo>
                  <a:lnTo>
                    <a:pt x="525" y="897"/>
                  </a:lnTo>
                  <a:lnTo>
                    <a:pt x="572" y="844"/>
                  </a:lnTo>
                  <a:lnTo>
                    <a:pt x="584" y="883"/>
                  </a:lnTo>
                  <a:lnTo>
                    <a:pt x="600" y="917"/>
                  </a:lnTo>
                  <a:lnTo>
                    <a:pt x="624" y="950"/>
                  </a:lnTo>
                  <a:lnTo>
                    <a:pt x="654" y="975"/>
                  </a:lnTo>
                  <a:lnTo>
                    <a:pt x="690" y="995"/>
                  </a:lnTo>
                  <a:lnTo>
                    <a:pt x="727" y="1007"/>
                  </a:lnTo>
                  <a:lnTo>
                    <a:pt x="771" y="1011"/>
                  </a:lnTo>
                  <a:lnTo>
                    <a:pt x="807" y="1007"/>
                  </a:lnTo>
                  <a:lnTo>
                    <a:pt x="839" y="995"/>
                  </a:lnTo>
                  <a:lnTo>
                    <a:pt x="867" y="977"/>
                  </a:lnTo>
                  <a:lnTo>
                    <a:pt x="892" y="952"/>
                  </a:lnTo>
                  <a:lnTo>
                    <a:pt x="912" y="922"/>
                  </a:lnTo>
                  <a:lnTo>
                    <a:pt x="932" y="889"/>
                  </a:lnTo>
                  <a:lnTo>
                    <a:pt x="946" y="856"/>
                  </a:lnTo>
                  <a:lnTo>
                    <a:pt x="958" y="822"/>
                  </a:lnTo>
                  <a:lnTo>
                    <a:pt x="968" y="785"/>
                  </a:lnTo>
                  <a:lnTo>
                    <a:pt x="978" y="750"/>
                  </a:lnTo>
                  <a:lnTo>
                    <a:pt x="992" y="693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992" y="650"/>
                  </a:lnTo>
                  <a:lnTo>
                    <a:pt x="986" y="648"/>
                  </a:lnTo>
                  <a:lnTo>
                    <a:pt x="978" y="644"/>
                  </a:lnTo>
                  <a:lnTo>
                    <a:pt x="972" y="644"/>
                  </a:lnTo>
                  <a:lnTo>
                    <a:pt x="958" y="646"/>
                  </a:lnTo>
                  <a:lnTo>
                    <a:pt x="950" y="652"/>
                  </a:lnTo>
                  <a:lnTo>
                    <a:pt x="946" y="665"/>
                  </a:lnTo>
                  <a:lnTo>
                    <a:pt x="940" y="685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0"/>
                  </a:lnTo>
                  <a:lnTo>
                    <a:pt x="868" y="895"/>
                  </a:lnTo>
                  <a:lnTo>
                    <a:pt x="849" y="924"/>
                  </a:lnTo>
                  <a:lnTo>
                    <a:pt x="827" y="944"/>
                  </a:lnTo>
                  <a:lnTo>
                    <a:pt x="803" y="958"/>
                  </a:lnTo>
                  <a:lnTo>
                    <a:pt x="775" y="962"/>
                  </a:lnTo>
                  <a:lnTo>
                    <a:pt x="753" y="958"/>
                  </a:lnTo>
                  <a:lnTo>
                    <a:pt x="737" y="950"/>
                  </a:lnTo>
                  <a:lnTo>
                    <a:pt x="725" y="936"/>
                  </a:lnTo>
                  <a:lnTo>
                    <a:pt x="717" y="919"/>
                  </a:lnTo>
                  <a:lnTo>
                    <a:pt x="711" y="899"/>
                  </a:lnTo>
                  <a:lnTo>
                    <a:pt x="709" y="879"/>
                  </a:lnTo>
                  <a:lnTo>
                    <a:pt x="709" y="840"/>
                  </a:lnTo>
                  <a:lnTo>
                    <a:pt x="711" y="824"/>
                  </a:lnTo>
                  <a:lnTo>
                    <a:pt x="713" y="805"/>
                  </a:lnTo>
                  <a:lnTo>
                    <a:pt x="717" y="785"/>
                  </a:lnTo>
                  <a:lnTo>
                    <a:pt x="721" y="760"/>
                  </a:lnTo>
                  <a:lnTo>
                    <a:pt x="729" y="732"/>
                  </a:lnTo>
                  <a:lnTo>
                    <a:pt x="737" y="693"/>
                  </a:lnTo>
                  <a:lnTo>
                    <a:pt x="747" y="652"/>
                  </a:lnTo>
                  <a:lnTo>
                    <a:pt x="757" y="620"/>
                  </a:lnTo>
                  <a:lnTo>
                    <a:pt x="763" y="589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3"/>
                  </a:lnTo>
                  <a:lnTo>
                    <a:pt x="799" y="438"/>
                  </a:lnTo>
                  <a:lnTo>
                    <a:pt x="811" y="391"/>
                  </a:lnTo>
                  <a:lnTo>
                    <a:pt x="823" y="350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0"/>
                  </a:lnTo>
                  <a:lnTo>
                    <a:pt x="865" y="179"/>
                  </a:lnTo>
                  <a:lnTo>
                    <a:pt x="870" y="153"/>
                  </a:lnTo>
                  <a:lnTo>
                    <a:pt x="874" y="134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79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4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5"/>
                  </a:lnTo>
                  <a:lnTo>
                    <a:pt x="729" y="118"/>
                  </a:lnTo>
                  <a:lnTo>
                    <a:pt x="725" y="142"/>
                  </a:lnTo>
                  <a:close/>
                  <a:moveTo>
                    <a:pt x="584" y="722"/>
                  </a:moveTo>
                  <a:lnTo>
                    <a:pt x="578" y="742"/>
                  </a:lnTo>
                  <a:lnTo>
                    <a:pt x="566" y="771"/>
                  </a:lnTo>
                  <a:lnTo>
                    <a:pt x="556" y="785"/>
                  </a:lnTo>
                  <a:lnTo>
                    <a:pt x="493" y="858"/>
                  </a:lnTo>
                  <a:lnTo>
                    <a:pt x="447" y="899"/>
                  </a:lnTo>
                  <a:lnTo>
                    <a:pt x="403" y="930"/>
                  </a:lnTo>
                  <a:lnTo>
                    <a:pt x="363" y="948"/>
                  </a:lnTo>
                  <a:lnTo>
                    <a:pt x="326" y="958"/>
                  </a:lnTo>
                  <a:lnTo>
                    <a:pt x="294" y="962"/>
                  </a:lnTo>
                  <a:lnTo>
                    <a:pt x="260" y="958"/>
                  </a:lnTo>
                  <a:lnTo>
                    <a:pt x="232" y="946"/>
                  </a:lnTo>
                  <a:lnTo>
                    <a:pt x="208" y="928"/>
                  </a:lnTo>
                  <a:lnTo>
                    <a:pt x="190" y="903"/>
                  </a:lnTo>
                  <a:lnTo>
                    <a:pt x="177" y="875"/>
                  </a:lnTo>
                  <a:lnTo>
                    <a:pt x="167" y="846"/>
                  </a:lnTo>
                  <a:lnTo>
                    <a:pt x="159" y="813"/>
                  </a:lnTo>
                  <a:lnTo>
                    <a:pt x="155" y="783"/>
                  </a:lnTo>
                  <a:lnTo>
                    <a:pt x="155" y="752"/>
                  </a:lnTo>
                  <a:lnTo>
                    <a:pt x="157" y="713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3"/>
                  </a:lnTo>
                  <a:lnTo>
                    <a:pt x="210" y="446"/>
                  </a:lnTo>
                  <a:lnTo>
                    <a:pt x="226" y="393"/>
                  </a:lnTo>
                  <a:lnTo>
                    <a:pt x="242" y="342"/>
                  </a:lnTo>
                  <a:lnTo>
                    <a:pt x="258" y="297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1"/>
                  </a:lnTo>
                  <a:lnTo>
                    <a:pt x="642" y="104"/>
                  </a:lnTo>
                  <a:lnTo>
                    <a:pt x="658" y="128"/>
                  </a:lnTo>
                  <a:lnTo>
                    <a:pt x="672" y="155"/>
                  </a:lnTo>
                  <a:lnTo>
                    <a:pt x="684" y="179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6"/>
                  </a:lnTo>
                  <a:lnTo>
                    <a:pt x="699" y="244"/>
                  </a:lnTo>
                  <a:lnTo>
                    <a:pt x="696" y="265"/>
                  </a:lnTo>
                  <a:lnTo>
                    <a:pt x="692" y="283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3560" y="4122"/>
              <a:ext cx="674" cy="1038"/>
            </a:xfrm>
            <a:custGeom>
              <a:avLst/>
              <a:gdLst/>
              <a:ahLst/>
              <a:cxnLst>
                <a:cxn ang="0">
                  <a:pos x="622" y="752"/>
                </a:cxn>
                <a:cxn ang="0">
                  <a:pos x="614" y="801"/>
                </a:cxn>
                <a:cxn ang="0">
                  <a:pos x="600" y="859"/>
                </a:cxn>
                <a:cxn ang="0">
                  <a:pos x="582" y="895"/>
                </a:cxn>
                <a:cxn ang="0">
                  <a:pos x="551" y="901"/>
                </a:cxn>
                <a:cxn ang="0">
                  <a:pos x="497" y="903"/>
                </a:cxn>
                <a:cxn ang="0">
                  <a:pos x="151" y="905"/>
                </a:cxn>
                <a:cxn ang="0">
                  <a:pos x="244" y="822"/>
                </a:cxn>
                <a:cxn ang="0">
                  <a:pos x="314" y="761"/>
                </a:cxn>
                <a:cxn ang="0">
                  <a:pos x="399" y="689"/>
                </a:cxn>
                <a:cxn ang="0">
                  <a:pos x="457" y="642"/>
                </a:cxn>
                <a:cxn ang="0">
                  <a:pos x="539" y="571"/>
                </a:cxn>
                <a:cxn ang="0">
                  <a:pos x="608" y="493"/>
                </a:cxn>
                <a:cxn ang="0">
                  <a:pos x="656" y="406"/>
                </a:cxn>
                <a:cxn ang="0">
                  <a:pos x="674" y="304"/>
                </a:cxn>
                <a:cxn ang="0">
                  <a:pos x="656" y="200"/>
                </a:cxn>
                <a:cxn ang="0">
                  <a:pos x="604" y="114"/>
                </a:cxn>
                <a:cxn ang="0">
                  <a:pos x="527" y="53"/>
                </a:cxn>
                <a:cxn ang="0">
                  <a:pos x="429" y="12"/>
                </a:cxn>
                <a:cxn ang="0">
                  <a:pos x="318" y="0"/>
                </a:cxn>
                <a:cxn ang="0">
                  <a:pos x="201" y="18"/>
                </a:cxn>
                <a:cxn ang="0">
                  <a:pos x="107" y="69"/>
                </a:cxn>
                <a:cxn ang="0">
                  <a:pos x="42" y="143"/>
                </a:cxn>
                <a:cxn ang="0">
                  <a:pos x="6" y="232"/>
                </a:cxn>
                <a:cxn ang="0">
                  <a:pos x="4" y="306"/>
                </a:cxn>
                <a:cxn ang="0">
                  <a:pos x="22" y="343"/>
                </a:cxn>
                <a:cxn ang="0">
                  <a:pos x="49" y="361"/>
                </a:cxn>
                <a:cxn ang="0">
                  <a:pos x="73" y="367"/>
                </a:cxn>
                <a:cxn ang="0">
                  <a:pos x="99" y="365"/>
                </a:cxn>
                <a:cxn ang="0">
                  <a:pos x="135" y="347"/>
                </a:cxn>
                <a:cxn ang="0">
                  <a:pos x="159" y="310"/>
                </a:cxn>
                <a:cxn ang="0">
                  <a:pos x="159" y="255"/>
                </a:cxn>
                <a:cxn ang="0">
                  <a:pos x="141" y="224"/>
                </a:cxn>
                <a:cxn ang="0">
                  <a:pos x="101" y="204"/>
                </a:cxn>
                <a:cxn ang="0">
                  <a:pos x="91" y="163"/>
                </a:cxn>
                <a:cxn ang="0">
                  <a:pos x="145" y="106"/>
                </a:cxn>
                <a:cxn ang="0">
                  <a:pos x="205" y="71"/>
                </a:cxn>
                <a:cxn ang="0">
                  <a:pos x="266" y="57"/>
                </a:cxn>
                <a:cxn ang="0">
                  <a:pos x="342" y="59"/>
                </a:cxn>
                <a:cxn ang="0">
                  <a:pos x="423" y="92"/>
                </a:cxn>
                <a:cxn ang="0">
                  <a:pos x="481" y="149"/>
                </a:cxn>
                <a:cxn ang="0">
                  <a:pos x="515" y="222"/>
                </a:cxn>
                <a:cxn ang="0">
                  <a:pos x="527" y="304"/>
                </a:cxn>
                <a:cxn ang="0">
                  <a:pos x="507" y="414"/>
                </a:cxn>
                <a:cxn ang="0">
                  <a:pos x="461" y="506"/>
                </a:cxn>
                <a:cxn ang="0">
                  <a:pos x="407" y="577"/>
                </a:cxn>
                <a:cxn ang="0">
                  <a:pos x="16" y="977"/>
                </a:cxn>
                <a:cxn ang="0">
                  <a:pos x="2" y="997"/>
                </a:cxn>
                <a:cxn ang="0">
                  <a:pos x="0" y="1038"/>
                </a:cxn>
                <a:cxn ang="0">
                  <a:pos x="674" y="752"/>
                </a:cxn>
              </a:cxnLst>
              <a:rect l="0" t="0" r="r" b="b"/>
              <a:pathLst>
                <a:path w="674" h="1038">
                  <a:moveTo>
                    <a:pt x="674" y="752"/>
                  </a:moveTo>
                  <a:lnTo>
                    <a:pt x="622" y="752"/>
                  </a:lnTo>
                  <a:lnTo>
                    <a:pt x="620" y="775"/>
                  </a:lnTo>
                  <a:lnTo>
                    <a:pt x="614" y="801"/>
                  </a:lnTo>
                  <a:lnTo>
                    <a:pt x="608" y="832"/>
                  </a:lnTo>
                  <a:lnTo>
                    <a:pt x="600" y="859"/>
                  </a:lnTo>
                  <a:lnTo>
                    <a:pt x="592" y="883"/>
                  </a:lnTo>
                  <a:lnTo>
                    <a:pt x="582" y="895"/>
                  </a:lnTo>
                  <a:lnTo>
                    <a:pt x="572" y="899"/>
                  </a:lnTo>
                  <a:lnTo>
                    <a:pt x="551" y="901"/>
                  </a:lnTo>
                  <a:lnTo>
                    <a:pt x="525" y="903"/>
                  </a:lnTo>
                  <a:lnTo>
                    <a:pt x="497" y="903"/>
                  </a:lnTo>
                  <a:lnTo>
                    <a:pt x="469" y="905"/>
                  </a:lnTo>
                  <a:lnTo>
                    <a:pt x="151" y="905"/>
                  </a:lnTo>
                  <a:lnTo>
                    <a:pt x="201" y="861"/>
                  </a:lnTo>
                  <a:lnTo>
                    <a:pt x="244" y="822"/>
                  </a:lnTo>
                  <a:lnTo>
                    <a:pt x="282" y="789"/>
                  </a:lnTo>
                  <a:lnTo>
                    <a:pt x="314" y="761"/>
                  </a:lnTo>
                  <a:lnTo>
                    <a:pt x="344" y="734"/>
                  </a:lnTo>
                  <a:lnTo>
                    <a:pt x="399" y="689"/>
                  </a:lnTo>
                  <a:lnTo>
                    <a:pt x="427" y="665"/>
                  </a:lnTo>
                  <a:lnTo>
                    <a:pt x="457" y="642"/>
                  </a:lnTo>
                  <a:lnTo>
                    <a:pt x="499" y="608"/>
                  </a:lnTo>
                  <a:lnTo>
                    <a:pt x="539" y="571"/>
                  </a:lnTo>
                  <a:lnTo>
                    <a:pt x="574" y="534"/>
                  </a:lnTo>
                  <a:lnTo>
                    <a:pt x="608" y="493"/>
                  </a:lnTo>
                  <a:lnTo>
                    <a:pt x="636" y="453"/>
                  </a:lnTo>
                  <a:lnTo>
                    <a:pt x="656" y="406"/>
                  </a:lnTo>
                  <a:lnTo>
                    <a:pt x="670" y="357"/>
                  </a:lnTo>
                  <a:lnTo>
                    <a:pt x="674" y="304"/>
                  </a:lnTo>
                  <a:lnTo>
                    <a:pt x="670" y="249"/>
                  </a:lnTo>
                  <a:lnTo>
                    <a:pt x="656" y="200"/>
                  </a:lnTo>
                  <a:lnTo>
                    <a:pt x="634" y="155"/>
                  </a:lnTo>
                  <a:lnTo>
                    <a:pt x="604" y="114"/>
                  </a:lnTo>
                  <a:lnTo>
                    <a:pt x="568" y="81"/>
                  </a:lnTo>
                  <a:lnTo>
                    <a:pt x="527" y="53"/>
                  </a:lnTo>
                  <a:lnTo>
                    <a:pt x="481" y="28"/>
                  </a:lnTo>
                  <a:lnTo>
                    <a:pt x="429" y="12"/>
                  </a:lnTo>
                  <a:lnTo>
                    <a:pt x="376" y="2"/>
                  </a:lnTo>
                  <a:lnTo>
                    <a:pt x="318" y="0"/>
                  </a:lnTo>
                  <a:lnTo>
                    <a:pt x="256" y="4"/>
                  </a:lnTo>
                  <a:lnTo>
                    <a:pt x="201" y="18"/>
                  </a:lnTo>
                  <a:lnTo>
                    <a:pt x="151" y="41"/>
                  </a:lnTo>
                  <a:lnTo>
                    <a:pt x="107" y="69"/>
                  </a:lnTo>
                  <a:lnTo>
                    <a:pt x="71" y="104"/>
                  </a:lnTo>
                  <a:lnTo>
                    <a:pt x="42" y="143"/>
                  </a:lnTo>
                  <a:lnTo>
                    <a:pt x="20" y="185"/>
                  </a:lnTo>
                  <a:lnTo>
                    <a:pt x="6" y="232"/>
                  </a:lnTo>
                  <a:lnTo>
                    <a:pt x="0" y="279"/>
                  </a:lnTo>
                  <a:lnTo>
                    <a:pt x="4" y="306"/>
                  </a:lnTo>
                  <a:lnTo>
                    <a:pt x="10" y="326"/>
                  </a:lnTo>
                  <a:lnTo>
                    <a:pt x="22" y="343"/>
                  </a:lnTo>
                  <a:lnTo>
                    <a:pt x="36" y="353"/>
                  </a:lnTo>
                  <a:lnTo>
                    <a:pt x="49" y="361"/>
                  </a:lnTo>
                  <a:lnTo>
                    <a:pt x="61" y="365"/>
                  </a:lnTo>
                  <a:lnTo>
                    <a:pt x="73" y="367"/>
                  </a:lnTo>
                  <a:lnTo>
                    <a:pt x="81" y="367"/>
                  </a:lnTo>
                  <a:lnTo>
                    <a:pt x="99" y="365"/>
                  </a:lnTo>
                  <a:lnTo>
                    <a:pt x="119" y="359"/>
                  </a:lnTo>
                  <a:lnTo>
                    <a:pt x="135" y="347"/>
                  </a:lnTo>
                  <a:lnTo>
                    <a:pt x="149" y="330"/>
                  </a:lnTo>
                  <a:lnTo>
                    <a:pt x="159" y="310"/>
                  </a:lnTo>
                  <a:lnTo>
                    <a:pt x="163" y="283"/>
                  </a:lnTo>
                  <a:lnTo>
                    <a:pt x="159" y="255"/>
                  </a:lnTo>
                  <a:lnTo>
                    <a:pt x="151" y="239"/>
                  </a:lnTo>
                  <a:lnTo>
                    <a:pt x="141" y="224"/>
                  </a:lnTo>
                  <a:lnTo>
                    <a:pt x="125" y="212"/>
                  </a:lnTo>
                  <a:lnTo>
                    <a:pt x="101" y="204"/>
                  </a:lnTo>
                  <a:lnTo>
                    <a:pt x="71" y="202"/>
                  </a:lnTo>
                  <a:lnTo>
                    <a:pt x="91" y="163"/>
                  </a:lnTo>
                  <a:lnTo>
                    <a:pt x="117" y="132"/>
                  </a:lnTo>
                  <a:lnTo>
                    <a:pt x="145" y="106"/>
                  </a:lnTo>
                  <a:lnTo>
                    <a:pt x="175" y="88"/>
                  </a:lnTo>
                  <a:lnTo>
                    <a:pt x="205" y="71"/>
                  </a:lnTo>
                  <a:lnTo>
                    <a:pt x="236" y="63"/>
                  </a:lnTo>
                  <a:lnTo>
                    <a:pt x="266" y="57"/>
                  </a:lnTo>
                  <a:lnTo>
                    <a:pt x="294" y="55"/>
                  </a:lnTo>
                  <a:lnTo>
                    <a:pt x="342" y="59"/>
                  </a:lnTo>
                  <a:lnTo>
                    <a:pt x="385" y="71"/>
                  </a:lnTo>
                  <a:lnTo>
                    <a:pt x="423" y="92"/>
                  </a:lnTo>
                  <a:lnTo>
                    <a:pt x="455" y="118"/>
                  </a:lnTo>
                  <a:lnTo>
                    <a:pt x="481" y="149"/>
                  </a:lnTo>
                  <a:lnTo>
                    <a:pt x="501" y="183"/>
                  </a:lnTo>
                  <a:lnTo>
                    <a:pt x="515" y="222"/>
                  </a:lnTo>
                  <a:lnTo>
                    <a:pt x="525" y="263"/>
                  </a:lnTo>
                  <a:lnTo>
                    <a:pt x="527" y="304"/>
                  </a:lnTo>
                  <a:lnTo>
                    <a:pt x="521" y="361"/>
                  </a:lnTo>
                  <a:lnTo>
                    <a:pt x="507" y="414"/>
                  </a:lnTo>
                  <a:lnTo>
                    <a:pt x="485" y="461"/>
                  </a:lnTo>
                  <a:lnTo>
                    <a:pt x="461" y="506"/>
                  </a:lnTo>
                  <a:lnTo>
                    <a:pt x="433" y="544"/>
                  </a:lnTo>
                  <a:lnTo>
                    <a:pt x="407" y="577"/>
                  </a:lnTo>
                  <a:lnTo>
                    <a:pt x="383" y="606"/>
                  </a:lnTo>
                  <a:lnTo>
                    <a:pt x="16" y="977"/>
                  </a:lnTo>
                  <a:lnTo>
                    <a:pt x="8" y="987"/>
                  </a:lnTo>
                  <a:lnTo>
                    <a:pt x="2" y="997"/>
                  </a:lnTo>
                  <a:lnTo>
                    <a:pt x="0" y="1012"/>
                  </a:lnTo>
                  <a:lnTo>
                    <a:pt x="0" y="1038"/>
                  </a:lnTo>
                  <a:lnTo>
                    <a:pt x="628" y="1038"/>
                  </a:lnTo>
                  <a:lnTo>
                    <a:pt x="674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5160" y="4018"/>
              <a:ext cx="1450" cy="522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3"/>
                </a:cxn>
                <a:cxn ang="0">
                  <a:pos x="1438" y="75"/>
                </a:cxn>
                <a:cxn ang="0">
                  <a:pos x="1448" y="63"/>
                </a:cxn>
                <a:cxn ang="0">
                  <a:pos x="1450" y="45"/>
                </a:cxn>
                <a:cxn ang="0">
                  <a:pos x="1446" y="26"/>
                </a:cxn>
                <a:cxn ang="0">
                  <a:pos x="1438" y="12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2"/>
                </a:cxn>
                <a:cxn ang="0">
                  <a:pos x="4" y="24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6" y="83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2"/>
                </a:cxn>
                <a:cxn ang="0">
                  <a:pos x="1394" y="522"/>
                </a:cxn>
                <a:cxn ang="0">
                  <a:pos x="1410" y="520"/>
                </a:cxn>
                <a:cxn ang="0">
                  <a:pos x="1426" y="516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7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8"/>
                </a:cxn>
                <a:cxn ang="0">
                  <a:pos x="1410" y="434"/>
                </a:cxn>
                <a:cxn ang="0">
                  <a:pos x="1392" y="434"/>
                </a:cxn>
                <a:cxn ang="0">
                  <a:pos x="1376" y="432"/>
                </a:cxn>
                <a:cxn ang="0">
                  <a:pos x="58" y="432"/>
                </a:cxn>
                <a:cxn ang="0">
                  <a:pos x="42" y="434"/>
                </a:cxn>
                <a:cxn ang="0">
                  <a:pos x="26" y="438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7"/>
                </a:cxn>
                <a:cxn ang="0">
                  <a:pos x="4" y="495"/>
                </a:cxn>
                <a:cxn ang="0">
                  <a:pos x="12" y="510"/>
                </a:cxn>
                <a:cxn ang="0">
                  <a:pos x="26" y="516"/>
                </a:cxn>
                <a:cxn ang="0">
                  <a:pos x="40" y="520"/>
                </a:cxn>
                <a:cxn ang="0">
                  <a:pos x="58" y="522"/>
                </a:cxn>
                <a:cxn ang="0">
                  <a:pos x="74" y="522"/>
                </a:cxn>
                <a:cxn ang="0">
                  <a:pos x="1378" y="522"/>
                </a:cxn>
              </a:cxnLst>
              <a:rect l="0" t="0" r="r" b="b"/>
              <a:pathLst>
                <a:path w="1450" h="522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3"/>
                  </a:lnTo>
                  <a:lnTo>
                    <a:pt x="1438" y="75"/>
                  </a:lnTo>
                  <a:lnTo>
                    <a:pt x="1448" y="63"/>
                  </a:lnTo>
                  <a:lnTo>
                    <a:pt x="1450" y="45"/>
                  </a:lnTo>
                  <a:lnTo>
                    <a:pt x="1446" y="26"/>
                  </a:lnTo>
                  <a:lnTo>
                    <a:pt x="1438" y="12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6" y="83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2"/>
                  </a:moveTo>
                  <a:lnTo>
                    <a:pt x="1394" y="522"/>
                  </a:lnTo>
                  <a:lnTo>
                    <a:pt x="1410" y="520"/>
                  </a:lnTo>
                  <a:lnTo>
                    <a:pt x="1426" y="516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7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8"/>
                  </a:lnTo>
                  <a:lnTo>
                    <a:pt x="1410" y="434"/>
                  </a:lnTo>
                  <a:lnTo>
                    <a:pt x="1392" y="434"/>
                  </a:lnTo>
                  <a:lnTo>
                    <a:pt x="1376" y="432"/>
                  </a:lnTo>
                  <a:lnTo>
                    <a:pt x="58" y="432"/>
                  </a:lnTo>
                  <a:lnTo>
                    <a:pt x="42" y="434"/>
                  </a:lnTo>
                  <a:lnTo>
                    <a:pt x="26" y="438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7"/>
                  </a:lnTo>
                  <a:lnTo>
                    <a:pt x="4" y="495"/>
                  </a:lnTo>
                  <a:lnTo>
                    <a:pt x="12" y="510"/>
                  </a:lnTo>
                  <a:lnTo>
                    <a:pt x="26" y="516"/>
                  </a:lnTo>
                  <a:lnTo>
                    <a:pt x="40" y="520"/>
                  </a:lnTo>
                  <a:lnTo>
                    <a:pt x="58" y="522"/>
                  </a:lnTo>
                  <a:lnTo>
                    <a:pt x="74" y="522"/>
                  </a:lnTo>
                  <a:lnTo>
                    <a:pt x="1378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7399" y="3324"/>
              <a:ext cx="964" cy="1514"/>
            </a:xfrm>
            <a:custGeom>
              <a:avLst/>
              <a:gdLst/>
              <a:ahLst/>
              <a:cxnLst>
                <a:cxn ang="0">
                  <a:pos x="0" y="1145"/>
                </a:cxn>
                <a:cxn ang="0">
                  <a:pos x="579" y="1145"/>
                </a:cxn>
                <a:cxn ang="0">
                  <a:pos x="579" y="1365"/>
                </a:cxn>
                <a:cxn ang="0">
                  <a:pos x="577" y="1385"/>
                </a:cxn>
                <a:cxn ang="0">
                  <a:pos x="573" y="1404"/>
                </a:cxn>
                <a:cxn ang="0">
                  <a:pos x="563" y="1416"/>
                </a:cxn>
                <a:cxn ang="0">
                  <a:pos x="549" y="1428"/>
                </a:cxn>
                <a:cxn ang="0">
                  <a:pos x="529" y="1434"/>
                </a:cxn>
                <a:cxn ang="0">
                  <a:pos x="499" y="1440"/>
                </a:cxn>
                <a:cxn ang="0">
                  <a:pos x="461" y="1444"/>
                </a:cxn>
                <a:cxn ang="0">
                  <a:pos x="368" y="1444"/>
                </a:cxn>
                <a:cxn ang="0">
                  <a:pos x="368" y="1514"/>
                </a:cxn>
                <a:cxn ang="0">
                  <a:pos x="440" y="1510"/>
                </a:cxn>
                <a:cxn ang="0">
                  <a:pos x="513" y="1508"/>
                </a:cxn>
                <a:cxn ang="0">
                  <a:pos x="811" y="1508"/>
                </a:cxn>
                <a:cxn ang="0">
                  <a:pos x="887" y="1510"/>
                </a:cxn>
                <a:cxn ang="0">
                  <a:pos x="959" y="1514"/>
                </a:cxn>
                <a:cxn ang="0">
                  <a:pos x="959" y="1444"/>
                </a:cxn>
                <a:cxn ang="0">
                  <a:pos x="865" y="1444"/>
                </a:cxn>
                <a:cxn ang="0">
                  <a:pos x="827" y="1440"/>
                </a:cxn>
                <a:cxn ang="0">
                  <a:pos x="797" y="1434"/>
                </a:cxn>
                <a:cxn ang="0">
                  <a:pos x="778" y="1428"/>
                </a:cxn>
                <a:cxn ang="0">
                  <a:pos x="764" y="1416"/>
                </a:cxn>
                <a:cxn ang="0">
                  <a:pos x="754" y="1402"/>
                </a:cxn>
                <a:cxn ang="0">
                  <a:pos x="750" y="1385"/>
                </a:cxn>
                <a:cxn ang="0">
                  <a:pos x="748" y="1365"/>
                </a:cxn>
                <a:cxn ang="0">
                  <a:pos x="748" y="1145"/>
                </a:cxn>
                <a:cxn ang="0">
                  <a:pos x="964" y="1145"/>
                </a:cxn>
                <a:cxn ang="0">
                  <a:pos x="964" y="1075"/>
                </a:cxn>
                <a:cxn ang="0">
                  <a:pos x="748" y="1075"/>
                </a:cxn>
                <a:cxn ang="0">
                  <a:pos x="748" y="35"/>
                </a:cxn>
                <a:cxn ang="0">
                  <a:pos x="746" y="19"/>
                </a:cxn>
                <a:cxn ang="0">
                  <a:pos x="740" y="9"/>
                </a:cxn>
                <a:cxn ang="0">
                  <a:pos x="730" y="2"/>
                </a:cxn>
                <a:cxn ang="0">
                  <a:pos x="712" y="0"/>
                </a:cxn>
                <a:cxn ang="0">
                  <a:pos x="700" y="0"/>
                </a:cxn>
                <a:cxn ang="0">
                  <a:pos x="690" y="4"/>
                </a:cxn>
                <a:cxn ang="0">
                  <a:pos x="680" y="13"/>
                </a:cxn>
                <a:cxn ang="0">
                  <a:pos x="668" y="27"/>
                </a:cxn>
                <a:cxn ang="0">
                  <a:pos x="0" y="1075"/>
                </a:cxn>
                <a:cxn ang="0">
                  <a:pos x="0" y="1145"/>
                </a:cxn>
                <a:cxn ang="0">
                  <a:pos x="593" y="1075"/>
                </a:cxn>
                <a:cxn ang="0">
                  <a:pos x="60" y="1075"/>
                </a:cxn>
                <a:cxn ang="0">
                  <a:pos x="593" y="241"/>
                </a:cxn>
                <a:cxn ang="0">
                  <a:pos x="593" y="1075"/>
                </a:cxn>
              </a:cxnLst>
              <a:rect l="0" t="0" r="r" b="b"/>
              <a:pathLst>
                <a:path w="964" h="1514">
                  <a:moveTo>
                    <a:pt x="0" y="1145"/>
                  </a:moveTo>
                  <a:lnTo>
                    <a:pt x="579" y="1145"/>
                  </a:lnTo>
                  <a:lnTo>
                    <a:pt x="579" y="1365"/>
                  </a:lnTo>
                  <a:lnTo>
                    <a:pt x="577" y="1385"/>
                  </a:lnTo>
                  <a:lnTo>
                    <a:pt x="573" y="1404"/>
                  </a:lnTo>
                  <a:lnTo>
                    <a:pt x="563" y="1416"/>
                  </a:lnTo>
                  <a:lnTo>
                    <a:pt x="549" y="1428"/>
                  </a:lnTo>
                  <a:lnTo>
                    <a:pt x="529" y="1434"/>
                  </a:lnTo>
                  <a:lnTo>
                    <a:pt x="499" y="1440"/>
                  </a:lnTo>
                  <a:lnTo>
                    <a:pt x="461" y="1444"/>
                  </a:lnTo>
                  <a:lnTo>
                    <a:pt x="368" y="1444"/>
                  </a:lnTo>
                  <a:lnTo>
                    <a:pt x="368" y="1514"/>
                  </a:lnTo>
                  <a:lnTo>
                    <a:pt x="440" y="1510"/>
                  </a:lnTo>
                  <a:lnTo>
                    <a:pt x="513" y="1508"/>
                  </a:lnTo>
                  <a:lnTo>
                    <a:pt x="811" y="1508"/>
                  </a:lnTo>
                  <a:lnTo>
                    <a:pt x="887" y="1510"/>
                  </a:lnTo>
                  <a:lnTo>
                    <a:pt x="959" y="1514"/>
                  </a:lnTo>
                  <a:lnTo>
                    <a:pt x="959" y="1444"/>
                  </a:lnTo>
                  <a:lnTo>
                    <a:pt x="865" y="1444"/>
                  </a:lnTo>
                  <a:lnTo>
                    <a:pt x="827" y="1440"/>
                  </a:lnTo>
                  <a:lnTo>
                    <a:pt x="797" y="1434"/>
                  </a:lnTo>
                  <a:lnTo>
                    <a:pt x="778" y="1428"/>
                  </a:lnTo>
                  <a:lnTo>
                    <a:pt x="764" y="1416"/>
                  </a:lnTo>
                  <a:lnTo>
                    <a:pt x="754" y="1402"/>
                  </a:lnTo>
                  <a:lnTo>
                    <a:pt x="750" y="1385"/>
                  </a:lnTo>
                  <a:lnTo>
                    <a:pt x="748" y="1365"/>
                  </a:lnTo>
                  <a:lnTo>
                    <a:pt x="748" y="1145"/>
                  </a:lnTo>
                  <a:lnTo>
                    <a:pt x="964" y="1145"/>
                  </a:lnTo>
                  <a:lnTo>
                    <a:pt x="964" y="1075"/>
                  </a:lnTo>
                  <a:lnTo>
                    <a:pt x="748" y="1075"/>
                  </a:lnTo>
                  <a:lnTo>
                    <a:pt x="748" y="35"/>
                  </a:lnTo>
                  <a:lnTo>
                    <a:pt x="746" y="19"/>
                  </a:lnTo>
                  <a:lnTo>
                    <a:pt x="740" y="9"/>
                  </a:lnTo>
                  <a:lnTo>
                    <a:pt x="730" y="2"/>
                  </a:lnTo>
                  <a:lnTo>
                    <a:pt x="712" y="0"/>
                  </a:lnTo>
                  <a:lnTo>
                    <a:pt x="700" y="0"/>
                  </a:lnTo>
                  <a:lnTo>
                    <a:pt x="690" y="4"/>
                  </a:lnTo>
                  <a:lnTo>
                    <a:pt x="680" y="13"/>
                  </a:lnTo>
                  <a:lnTo>
                    <a:pt x="668" y="27"/>
                  </a:lnTo>
                  <a:lnTo>
                    <a:pt x="0" y="1075"/>
                  </a:lnTo>
                  <a:lnTo>
                    <a:pt x="0" y="1145"/>
                  </a:lnTo>
                  <a:close/>
                  <a:moveTo>
                    <a:pt x="593" y="1075"/>
                  </a:moveTo>
                  <a:lnTo>
                    <a:pt x="60" y="1075"/>
                  </a:lnTo>
                  <a:lnTo>
                    <a:pt x="593" y="241"/>
                  </a:lnTo>
                  <a:lnTo>
                    <a:pt x="593" y="10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2819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47" name="Text Box 4"/>
          <p:cNvSpPr txBox="1">
            <a:spLocks noChangeArrowheads="1"/>
          </p:cNvSpPr>
          <p:nvPr/>
        </p:nvSpPr>
        <p:spPr bwMode="auto">
          <a:xfrm>
            <a:off x="4724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" name="Group 52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824552" y="2286000"/>
            <a:ext cx="2342259" cy="914624"/>
            <a:chOff x="1164" y="1601"/>
            <a:chExt cx="15391" cy="6010"/>
          </a:xfrm>
        </p:grpSpPr>
        <p:sp>
          <p:nvSpPr>
            <p:cNvPr id="43062" name="Freeform 54"/>
            <p:cNvSpPr>
              <a:spLocks noEditPoints="1"/>
            </p:cNvSpPr>
            <p:nvPr/>
          </p:nvSpPr>
          <p:spPr bwMode="auto">
            <a:xfrm>
              <a:off x="1164" y="3434"/>
              <a:ext cx="1473" cy="1576"/>
            </a:xfrm>
            <a:custGeom>
              <a:avLst/>
              <a:gdLst/>
              <a:ahLst/>
              <a:cxnLst>
                <a:cxn ang="0">
                  <a:pos x="259" y="1401"/>
                </a:cxn>
                <a:cxn ang="0">
                  <a:pos x="156" y="1481"/>
                </a:cxn>
                <a:cxn ang="0">
                  <a:pos x="49" y="1506"/>
                </a:cxn>
                <a:cxn ang="0">
                  <a:pos x="29" y="1511"/>
                </a:cxn>
                <a:cxn ang="0">
                  <a:pos x="9" y="1516"/>
                </a:cxn>
                <a:cxn ang="0">
                  <a:pos x="4" y="1536"/>
                </a:cxn>
                <a:cxn ang="0">
                  <a:pos x="9" y="1571"/>
                </a:cxn>
                <a:cxn ang="0">
                  <a:pos x="29" y="1576"/>
                </a:cxn>
                <a:cxn ang="0">
                  <a:pos x="323" y="1571"/>
                </a:cxn>
                <a:cxn ang="0">
                  <a:pos x="445" y="1576"/>
                </a:cxn>
                <a:cxn ang="0">
                  <a:pos x="465" y="1561"/>
                </a:cxn>
                <a:cxn ang="0">
                  <a:pos x="470" y="1526"/>
                </a:cxn>
                <a:cxn ang="0">
                  <a:pos x="460" y="1511"/>
                </a:cxn>
                <a:cxn ang="0">
                  <a:pos x="440" y="1506"/>
                </a:cxn>
                <a:cxn ang="0">
                  <a:pos x="396" y="1501"/>
                </a:cxn>
                <a:cxn ang="0">
                  <a:pos x="342" y="1466"/>
                </a:cxn>
                <a:cxn ang="0">
                  <a:pos x="342" y="1391"/>
                </a:cxn>
                <a:cxn ang="0">
                  <a:pos x="377" y="1330"/>
                </a:cxn>
                <a:cxn ang="0">
                  <a:pos x="396" y="1295"/>
                </a:cxn>
                <a:cxn ang="0">
                  <a:pos x="440" y="1215"/>
                </a:cxn>
                <a:cxn ang="0">
                  <a:pos x="528" y="1069"/>
                </a:cxn>
                <a:cxn ang="0">
                  <a:pos x="1072" y="1104"/>
                </a:cxn>
                <a:cxn ang="0">
                  <a:pos x="1082" y="1225"/>
                </a:cxn>
                <a:cxn ang="0">
                  <a:pos x="1096" y="1360"/>
                </a:cxn>
                <a:cxn ang="0">
                  <a:pos x="1101" y="1436"/>
                </a:cxn>
                <a:cxn ang="0">
                  <a:pos x="1072" y="1486"/>
                </a:cxn>
                <a:cxn ang="0">
                  <a:pos x="920" y="1506"/>
                </a:cxn>
                <a:cxn ang="0">
                  <a:pos x="905" y="1516"/>
                </a:cxn>
                <a:cxn ang="0">
                  <a:pos x="895" y="1561"/>
                </a:cxn>
                <a:cxn ang="0">
                  <a:pos x="905" y="1571"/>
                </a:cxn>
                <a:cxn ang="0">
                  <a:pos x="925" y="1576"/>
                </a:cxn>
                <a:cxn ang="0">
                  <a:pos x="1312" y="1571"/>
                </a:cxn>
                <a:cxn ang="0">
                  <a:pos x="1449" y="1576"/>
                </a:cxn>
                <a:cxn ang="0">
                  <a:pos x="1463" y="1566"/>
                </a:cxn>
                <a:cxn ang="0">
                  <a:pos x="1473" y="1546"/>
                </a:cxn>
                <a:cxn ang="0">
                  <a:pos x="1468" y="1516"/>
                </a:cxn>
                <a:cxn ang="0">
                  <a:pos x="1449" y="1511"/>
                </a:cxn>
                <a:cxn ang="0">
                  <a:pos x="1361" y="1506"/>
                </a:cxn>
                <a:cxn ang="0">
                  <a:pos x="1297" y="1486"/>
                </a:cxn>
                <a:cxn ang="0">
                  <a:pos x="1282" y="1431"/>
                </a:cxn>
                <a:cxn ang="0">
                  <a:pos x="1150" y="35"/>
                </a:cxn>
                <a:cxn ang="0">
                  <a:pos x="1145" y="10"/>
                </a:cxn>
                <a:cxn ang="0">
                  <a:pos x="1130" y="0"/>
                </a:cxn>
                <a:cxn ang="0">
                  <a:pos x="1082" y="5"/>
                </a:cxn>
                <a:cxn ang="0">
                  <a:pos x="1067" y="25"/>
                </a:cxn>
                <a:cxn ang="0">
                  <a:pos x="308" y="1325"/>
                </a:cxn>
                <a:cxn ang="0">
                  <a:pos x="988" y="271"/>
                </a:cxn>
                <a:cxn ang="0">
                  <a:pos x="567" y="999"/>
                </a:cxn>
              </a:cxnLst>
              <a:rect l="0" t="0" r="r" b="b"/>
              <a:pathLst>
                <a:path w="1473" h="1576">
                  <a:moveTo>
                    <a:pt x="308" y="1325"/>
                  </a:moveTo>
                  <a:lnTo>
                    <a:pt x="259" y="1401"/>
                  </a:lnTo>
                  <a:lnTo>
                    <a:pt x="205" y="1451"/>
                  </a:lnTo>
                  <a:lnTo>
                    <a:pt x="156" y="1481"/>
                  </a:lnTo>
                  <a:lnTo>
                    <a:pt x="102" y="1501"/>
                  </a:lnTo>
                  <a:lnTo>
                    <a:pt x="49" y="1506"/>
                  </a:lnTo>
                  <a:lnTo>
                    <a:pt x="39" y="1506"/>
                  </a:lnTo>
                  <a:lnTo>
                    <a:pt x="29" y="1511"/>
                  </a:lnTo>
                  <a:lnTo>
                    <a:pt x="19" y="1511"/>
                  </a:lnTo>
                  <a:lnTo>
                    <a:pt x="9" y="1516"/>
                  </a:lnTo>
                  <a:lnTo>
                    <a:pt x="4" y="1526"/>
                  </a:lnTo>
                  <a:lnTo>
                    <a:pt x="4" y="1536"/>
                  </a:lnTo>
                  <a:lnTo>
                    <a:pt x="0" y="1551"/>
                  </a:lnTo>
                  <a:lnTo>
                    <a:pt x="9" y="1571"/>
                  </a:lnTo>
                  <a:lnTo>
                    <a:pt x="19" y="1576"/>
                  </a:lnTo>
                  <a:lnTo>
                    <a:pt x="29" y="1576"/>
                  </a:lnTo>
                  <a:lnTo>
                    <a:pt x="122" y="1571"/>
                  </a:lnTo>
                  <a:lnTo>
                    <a:pt x="323" y="1571"/>
                  </a:lnTo>
                  <a:lnTo>
                    <a:pt x="430" y="1576"/>
                  </a:lnTo>
                  <a:lnTo>
                    <a:pt x="445" y="1576"/>
                  </a:lnTo>
                  <a:lnTo>
                    <a:pt x="455" y="1566"/>
                  </a:lnTo>
                  <a:lnTo>
                    <a:pt x="465" y="1561"/>
                  </a:lnTo>
                  <a:lnTo>
                    <a:pt x="470" y="1551"/>
                  </a:lnTo>
                  <a:lnTo>
                    <a:pt x="470" y="1526"/>
                  </a:lnTo>
                  <a:lnTo>
                    <a:pt x="465" y="1516"/>
                  </a:lnTo>
                  <a:lnTo>
                    <a:pt x="460" y="1511"/>
                  </a:lnTo>
                  <a:lnTo>
                    <a:pt x="450" y="1511"/>
                  </a:lnTo>
                  <a:lnTo>
                    <a:pt x="440" y="1506"/>
                  </a:lnTo>
                  <a:lnTo>
                    <a:pt x="435" y="1506"/>
                  </a:lnTo>
                  <a:lnTo>
                    <a:pt x="396" y="1501"/>
                  </a:lnTo>
                  <a:lnTo>
                    <a:pt x="367" y="1486"/>
                  </a:lnTo>
                  <a:lnTo>
                    <a:pt x="342" y="1466"/>
                  </a:lnTo>
                  <a:lnTo>
                    <a:pt x="332" y="1431"/>
                  </a:lnTo>
                  <a:lnTo>
                    <a:pt x="342" y="1391"/>
                  </a:lnTo>
                  <a:lnTo>
                    <a:pt x="367" y="1340"/>
                  </a:lnTo>
                  <a:lnTo>
                    <a:pt x="377" y="1330"/>
                  </a:lnTo>
                  <a:lnTo>
                    <a:pt x="381" y="1315"/>
                  </a:lnTo>
                  <a:lnTo>
                    <a:pt x="396" y="1295"/>
                  </a:lnTo>
                  <a:lnTo>
                    <a:pt x="416" y="1260"/>
                  </a:lnTo>
                  <a:lnTo>
                    <a:pt x="440" y="1215"/>
                  </a:lnTo>
                  <a:lnTo>
                    <a:pt x="479" y="1155"/>
                  </a:lnTo>
                  <a:lnTo>
                    <a:pt x="528" y="1069"/>
                  </a:lnTo>
                  <a:lnTo>
                    <a:pt x="1067" y="1069"/>
                  </a:lnTo>
                  <a:lnTo>
                    <a:pt x="1072" y="1104"/>
                  </a:lnTo>
                  <a:lnTo>
                    <a:pt x="1077" y="1160"/>
                  </a:lnTo>
                  <a:lnTo>
                    <a:pt x="1082" y="1225"/>
                  </a:lnTo>
                  <a:lnTo>
                    <a:pt x="1086" y="1295"/>
                  </a:lnTo>
                  <a:lnTo>
                    <a:pt x="1096" y="1360"/>
                  </a:lnTo>
                  <a:lnTo>
                    <a:pt x="1096" y="1411"/>
                  </a:lnTo>
                  <a:lnTo>
                    <a:pt x="1101" y="1436"/>
                  </a:lnTo>
                  <a:lnTo>
                    <a:pt x="1091" y="1466"/>
                  </a:lnTo>
                  <a:lnTo>
                    <a:pt x="1072" y="1486"/>
                  </a:lnTo>
                  <a:lnTo>
                    <a:pt x="1003" y="1506"/>
                  </a:lnTo>
                  <a:lnTo>
                    <a:pt x="920" y="1506"/>
                  </a:lnTo>
                  <a:lnTo>
                    <a:pt x="910" y="1511"/>
                  </a:lnTo>
                  <a:lnTo>
                    <a:pt x="905" y="1516"/>
                  </a:lnTo>
                  <a:lnTo>
                    <a:pt x="895" y="1536"/>
                  </a:lnTo>
                  <a:lnTo>
                    <a:pt x="895" y="1561"/>
                  </a:lnTo>
                  <a:lnTo>
                    <a:pt x="900" y="1571"/>
                  </a:lnTo>
                  <a:lnTo>
                    <a:pt x="905" y="1571"/>
                  </a:lnTo>
                  <a:lnTo>
                    <a:pt x="915" y="1576"/>
                  </a:lnTo>
                  <a:lnTo>
                    <a:pt x="925" y="1576"/>
                  </a:lnTo>
                  <a:lnTo>
                    <a:pt x="1057" y="1571"/>
                  </a:lnTo>
                  <a:lnTo>
                    <a:pt x="1312" y="1571"/>
                  </a:lnTo>
                  <a:lnTo>
                    <a:pt x="1380" y="1576"/>
                  </a:lnTo>
                  <a:lnTo>
                    <a:pt x="1449" y="1576"/>
                  </a:lnTo>
                  <a:lnTo>
                    <a:pt x="1454" y="1571"/>
                  </a:lnTo>
                  <a:lnTo>
                    <a:pt x="1463" y="1566"/>
                  </a:lnTo>
                  <a:lnTo>
                    <a:pt x="1468" y="1561"/>
                  </a:lnTo>
                  <a:lnTo>
                    <a:pt x="1473" y="1546"/>
                  </a:lnTo>
                  <a:lnTo>
                    <a:pt x="1473" y="1521"/>
                  </a:lnTo>
                  <a:lnTo>
                    <a:pt x="1468" y="1516"/>
                  </a:lnTo>
                  <a:lnTo>
                    <a:pt x="1458" y="1511"/>
                  </a:lnTo>
                  <a:lnTo>
                    <a:pt x="1449" y="1511"/>
                  </a:lnTo>
                  <a:lnTo>
                    <a:pt x="1439" y="1506"/>
                  </a:lnTo>
                  <a:lnTo>
                    <a:pt x="1361" y="1506"/>
                  </a:lnTo>
                  <a:lnTo>
                    <a:pt x="1321" y="1496"/>
                  </a:lnTo>
                  <a:lnTo>
                    <a:pt x="1297" y="1486"/>
                  </a:lnTo>
                  <a:lnTo>
                    <a:pt x="1287" y="1461"/>
                  </a:lnTo>
                  <a:lnTo>
                    <a:pt x="1282" y="1431"/>
                  </a:lnTo>
                  <a:lnTo>
                    <a:pt x="1155" y="55"/>
                  </a:lnTo>
                  <a:lnTo>
                    <a:pt x="1150" y="35"/>
                  </a:lnTo>
                  <a:lnTo>
                    <a:pt x="1150" y="20"/>
                  </a:lnTo>
                  <a:lnTo>
                    <a:pt x="1145" y="10"/>
                  </a:lnTo>
                  <a:lnTo>
                    <a:pt x="1140" y="5"/>
                  </a:lnTo>
                  <a:lnTo>
                    <a:pt x="1130" y="0"/>
                  </a:lnTo>
                  <a:lnTo>
                    <a:pt x="1096" y="0"/>
                  </a:lnTo>
                  <a:lnTo>
                    <a:pt x="1082" y="5"/>
                  </a:lnTo>
                  <a:lnTo>
                    <a:pt x="1072" y="15"/>
                  </a:lnTo>
                  <a:lnTo>
                    <a:pt x="1067" y="25"/>
                  </a:lnTo>
                  <a:lnTo>
                    <a:pt x="1057" y="40"/>
                  </a:lnTo>
                  <a:lnTo>
                    <a:pt x="308" y="1325"/>
                  </a:lnTo>
                  <a:close/>
                  <a:moveTo>
                    <a:pt x="567" y="999"/>
                  </a:moveTo>
                  <a:lnTo>
                    <a:pt x="988" y="271"/>
                  </a:lnTo>
                  <a:lnTo>
                    <a:pt x="1057" y="999"/>
                  </a:lnTo>
                  <a:lnTo>
                    <a:pt x="567" y="9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911" y="3358"/>
              <a:ext cx="500" cy="2205"/>
            </a:xfrm>
            <a:custGeom>
              <a:avLst/>
              <a:gdLst/>
              <a:ahLst/>
              <a:cxnLst>
                <a:cxn ang="0">
                  <a:pos x="500" y="2180"/>
                </a:cxn>
                <a:cxn ang="0">
                  <a:pos x="500" y="2175"/>
                </a:cxn>
                <a:cxn ang="0">
                  <a:pos x="495" y="2170"/>
                </a:cxn>
                <a:cxn ang="0">
                  <a:pos x="495" y="2165"/>
                </a:cxn>
                <a:cxn ang="0">
                  <a:pos x="465" y="2134"/>
                </a:cxn>
                <a:cxn ang="0">
                  <a:pos x="372" y="2024"/>
                </a:cxn>
                <a:cxn ang="0">
                  <a:pos x="299" y="1903"/>
                </a:cxn>
                <a:cxn ang="0">
                  <a:pos x="240" y="1773"/>
                </a:cxn>
                <a:cxn ang="0">
                  <a:pos x="196" y="1637"/>
                </a:cxn>
                <a:cxn ang="0">
                  <a:pos x="162" y="1502"/>
                </a:cxn>
                <a:cxn ang="0">
                  <a:pos x="142" y="1366"/>
                </a:cxn>
                <a:cxn ang="0">
                  <a:pos x="132" y="1231"/>
                </a:cxn>
                <a:cxn ang="0">
                  <a:pos x="128" y="1100"/>
                </a:cxn>
                <a:cxn ang="0">
                  <a:pos x="132" y="939"/>
                </a:cxn>
                <a:cxn ang="0">
                  <a:pos x="147" y="774"/>
                </a:cxn>
                <a:cxn ang="0">
                  <a:pos x="181" y="618"/>
                </a:cxn>
                <a:cxn ang="0">
                  <a:pos x="226" y="467"/>
                </a:cxn>
                <a:cxn ang="0">
                  <a:pos x="289" y="322"/>
                </a:cxn>
                <a:cxn ang="0">
                  <a:pos x="372" y="186"/>
                </a:cxn>
                <a:cxn ang="0">
                  <a:pos x="470" y="60"/>
                </a:cxn>
                <a:cxn ang="0">
                  <a:pos x="485" y="50"/>
                </a:cxn>
                <a:cxn ang="0">
                  <a:pos x="490" y="40"/>
                </a:cxn>
                <a:cxn ang="0">
                  <a:pos x="500" y="30"/>
                </a:cxn>
                <a:cxn ang="0">
                  <a:pos x="500" y="15"/>
                </a:cxn>
                <a:cxn ang="0">
                  <a:pos x="495" y="5"/>
                </a:cxn>
                <a:cxn ang="0">
                  <a:pos x="490" y="0"/>
                </a:cxn>
                <a:cxn ang="0">
                  <a:pos x="480" y="0"/>
                </a:cxn>
                <a:cxn ang="0">
                  <a:pos x="460" y="10"/>
                </a:cxn>
                <a:cxn ang="0">
                  <a:pos x="426" y="35"/>
                </a:cxn>
                <a:cxn ang="0">
                  <a:pos x="377" y="81"/>
                </a:cxn>
                <a:cxn ang="0">
                  <a:pos x="319" y="146"/>
                </a:cxn>
                <a:cxn ang="0">
                  <a:pos x="255" y="221"/>
                </a:cxn>
                <a:cxn ang="0">
                  <a:pos x="196" y="317"/>
                </a:cxn>
                <a:cxn ang="0">
                  <a:pos x="137" y="432"/>
                </a:cxn>
                <a:cxn ang="0">
                  <a:pos x="69" y="613"/>
                </a:cxn>
                <a:cxn ang="0">
                  <a:pos x="30" y="789"/>
                </a:cxn>
                <a:cxn ang="0">
                  <a:pos x="10" y="954"/>
                </a:cxn>
                <a:cxn ang="0">
                  <a:pos x="0" y="1100"/>
                </a:cxn>
                <a:cxn ang="0">
                  <a:pos x="5" y="1215"/>
                </a:cxn>
                <a:cxn ang="0">
                  <a:pos x="20" y="1346"/>
                </a:cxn>
                <a:cxn ang="0">
                  <a:pos x="44" y="1487"/>
                </a:cxn>
                <a:cxn ang="0">
                  <a:pos x="84" y="1637"/>
                </a:cxn>
                <a:cxn ang="0">
                  <a:pos x="142" y="1788"/>
                </a:cxn>
                <a:cxn ang="0">
                  <a:pos x="201" y="1898"/>
                </a:cxn>
                <a:cxn ang="0">
                  <a:pos x="265" y="1989"/>
                </a:cxn>
                <a:cxn ang="0">
                  <a:pos x="323" y="2064"/>
                </a:cxn>
                <a:cxn ang="0">
                  <a:pos x="377" y="2124"/>
                </a:cxn>
                <a:cxn ang="0">
                  <a:pos x="426" y="2170"/>
                </a:cxn>
                <a:cxn ang="0">
                  <a:pos x="460" y="2195"/>
                </a:cxn>
                <a:cxn ang="0">
                  <a:pos x="480" y="2205"/>
                </a:cxn>
                <a:cxn ang="0">
                  <a:pos x="490" y="2205"/>
                </a:cxn>
                <a:cxn ang="0">
                  <a:pos x="495" y="2200"/>
                </a:cxn>
                <a:cxn ang="0">
                  <a:pos x="500" y="2190"/>
                </a:cxn>
                <a:cxn ang="0">
                  <a:pos x="500" y="2180"/>
                </a:cxn>
              </a:cxnLst>
              <a:rect l="0" t="0" r="r" b="b"/>
              <a:pathLst>
                <a:path w="500" h="2205">
                  <a:moveTo>
                    <a:pt x="500" y="2180"/>
                  </a:moveTo>
                  <a:lnTo>
                    <a:pt x="500" y="2175"/>
                  </a:lnTo>
                  <a:lnTo>
                    <a:pt x="495" y="2170"/>
                  </a:lnTo>
                  <a:lnTo>
                    <a:pt x="495" y="2165"/>
                  </a:lnTo>
                  <a:lnTo>
                    <a:pt x="465" y="2134"/>
                  </a:lnTo>
                  <a:lnTo>
                    <a:pt x="372" y="2024"/>
                  </a:lnTo>
                  <a:lnTo>
                    <a:pt x="299" y="1903"/>
                  </a:lnTo>
                  <a:lnTo>
                    <a:pt x="240" y="1773"/>
                  </a:lnTo>
                  <a:lnTo>
                    <a:pt x="196" y="1637"/>
                  </a:lnTo>
                  <a:lnTo>
                    <a:pt x="162" y="1502"/>
                  </a:lnTo>
                  <a:lnTo>
                    <a:pt x="142" y="1366"/>
                  </a:lnTo>
                  <a:lnTo>
                    <a:pt x="132" y="1231"/>
                  </a:lnTo>
                  <a:lnTo>
                    <a:pt x="128" y="1100"/>
                  </a:lnTo>
                  <a:lnTo>
                    <a:pt x="132" y="939"/>
                  </a:lnTo>
                  <a:lnTo>
                    <a:pt x="147" y="774"/>
                  </a:lnTo>
                  <a:lnTo>
                    <a:pt x="181" y="618"/>
                  </a:lnTo>
                  <a:lnTo>
                    <a:pt x="226" y="467"/>
                  </a:lnTo>
                  <a:lnTo>
                    <a:pt x="289" y="322"/>
                  </a:lnTo>
                  <a:lnTo>
                    <a:pt x="372" y="186"/>
                  </a:lnTo>
                  <a:lnTo>
                    <a:pt x="470" y="60"/>
                  </a:lnTo>
                  <a:lnTo>
                    <a:pt x="485" y="50"/>
                  </a:lnTo>
                  <a:lnTo>
                    <a:pt x="490" y="40"/>
                  </a:lnTo>
                  <a:lnTo>
                    <a:pt x="500" y="30"/>
                  </a:lnTo>
                  <a:lnTo>
                    <a:pt x="500" y="15"/>
                  </a:lnTo>
                  <a:lnTo>
                    <a:pt x="495" y="5"/>
                  </a:lnTo>
                  <a:lnTo>
                    <a:pt x="490" y="0"/>
                  </a:lnTo>
                  <a:lnTo>
                    <a:pt x="480" y="0"/>
                  </a:lnTo>
                  <a:lnTo>
                    <a:pt x="460" y="10"/>
                  </a:lnTo>
                  <a:lnTo>
                    <a:pt x="426" y="35"/>
                  </a:lnTo>
                  <a:lnTo>
                    <a:pt x="377" y="81"/>
                  </a:lnTo>
                  <a:lnTo>
                    <a:pt x="319" y="146"/>
                  </a:lnTo>
                  <a:lnTo>
                    <a:pt x="255" y="221"/>
                  </a:lnTo>
                  <a:lnTo>
                    <a:pt x="196" y="317"/>
                  </a:lnTo>
                  <a:lnTo>
                    <a:pt x="137" y="432"/>
                  </a:lnTo>
                  <a:lnTo>
                    <a:pt x="69" y="613"/>
                  </a:lnTo>
                  <a:lnTo>
                    <a:pt x="30" y="789"/>
                  </a:lnTo>
                  <a:lnTo>
                    <a:pt x="10" y="954"/>
                  </a:lnTo>
                  <a:lnTo>
                    <a:pt x="0" y="1100"/>
                  </a:lnTo>
                  <a:lnTo>
                    <a:pt x="5" y="1215"/>
                  </a:lnTo>
                  <a:lnTo>
                    <a:pt x="20" y="1346"/>
                  </a:lnTo>
                  <a:lnTo>
                    <a:pt x="44" y="1487"/>
                  </a:lnTo>
                  <a:lnTo>
                    <a:pt x="84" y="1637"/>
                  </a:lnTo>
                  <a:lnTo>
                    <a:pt x="142" y="1788"/>
                  </a:lnTo>
                  <a:lnTo>
                    <a:pt x="201" y="1898"/>
                  </a:lnTo>
                  <a:lnTo>
                    <a:pt x="265" y="1989"/>
                  </a:lnTo>
                  <a:lnTo>
                    <a:pt x="323" y="2064"/>
                  </a:lnTo>
                  <a:lnTo>
                    <a:pt x="377" y="2124"/>
                  </a:lnTo>
                  <a:lnTo>
                    <a:pt x="426" y="2170"/>
                  </a:lnTo>
                  <a:lnTo>
                    <a:pt x="460" y="2195"/>
                  </a:lnTo>
                  <a:lnTo>
                    <a:pt x="480" y="2205"/>
                  </a:lnTo>
                  <a:lnTo>
                    <a:pt x="490" y="2205"/>
                  </a:lnTo>
                  <a:lnTo>
                    <a:pt x="495" y="2200"/>
                  </a:lnTo>
                  <a:lnTo>
                    <a:pt x="500" y="2190"/>
                  </a:lnTo>
                  <a:lnTo>
                    <a:pt x="500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3597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8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3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4" y="10"/>
                </a:cxn>
                <a:cxn ang="0">
                  <a:pos x="333" y="15"/>
                </a:cxn>
                <a:cxn ang="0">
                  <a:pos x="156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37"/>
                </a:cxn>
                <a:cxn ang="0">
                  <a:pos x="240" y="126"/>
                </a:cxn>
                <a:cxn ang="0">
                  <a:pos x="372" y="55"/>
                </a:cxn>
                <a:cxn ang="0">
                  <a:pos x="455" y="60"/>
                </a:cxn>
                <a:cxn ang="0">
                  <a:pos x="514" y="141"/>
                </a:cxn>
                <a:cxn ang="0">
                  <a:pos x="509" y="296"/>
                </a:cxn>
                <a:cxn ang="0">
                  <a:pos x="440" y="578"/>
                </a:cxn>
                <a:cxn ang="0">
                  <a:pos x="347" y="859"/>
                </a:cxn>
                <a:cxn ang="0">
                  <a:pos x="200" y="949"/>
                </a:cxn>
                <a:cxn ang="0">
                  <a:pos x="93" y="919"/>
                </a:cxn>
                <a:cxn ang="0">
                  <a:pos x="186" y="844"/>
                </a:cxn>
                <a:cxn ang="0">
                  <a:pos x="166" y="743"/>
                </a:cxn>
                <a:cxn ang="0">
                  <a:pos x="73" y="733"/>
                </a:cxn>
                <a:cxn ang="0">
                  <a:pos x="0" y="854"/>
                </a:cxn>
                <a:cxn ang="0">
                  <a:pos x="63" y="964"/>
                </a:cxn>
                <a:cxn ang="0">
                  <a:pos x="200" y="999"/>
                </a:cxn>
                <a:cxn ang="0">
                  <a:pos x="362" y="919"/>
                </a:cxn>
                <a:cxn ang="0">
                  <a:pos x="445" y="879"/>
                </a:cxn>
                <a:cxn ang="0">
                  <a:pos x="587" y="989"/>
                </a:cxn>
                <a:cxn ang="0">
                  <a:pos x="803" y="954"/>
                </a:cxn>
                <a:cxn ang="0">
                  <a:pos x="949" y="789"/>
                </a:cxn>
                <a:cxn ang="0">
                  <a:pos x="998" y="658"/>
                </a:cxn>
                <a:cxn ang="0">
                  <a:pos x="964" y="638"/>
                </a:cxn>
                <a:cxn ang="0">
                  <a:pos x="910" y="753"/>
                </a:cxn>
                <a:cxn ang="0">
                  <a:pos x="778" y="909"/>
                </a:cxn>
                <a:cxn ang="0">
                  <a:pos x="661" y="949"/>
                </a:cxn>
                <a:cxn ang="0">
                  <a:pos x="563" y="889"/>
                </a:cxn>
                <a:cxn ang="0">
                  <a:pos x="548" y="753"/>
                </a:cxn>
                <a:cxn ang="0">
                  <a:pos x="651" y="311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8" y="91"/>
                  </a:lnTo>
                  <a:lnTo>
                    <a:pt x="807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0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49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3" y="30"/>
                  </a:lnTo>
                  <a:lnTo>
                    <a:pt x="949" y="15"/>
                  </a:lnTo>
                  <a:lnTo>
                    <a:pt x="905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5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2" y="60"/>
                  </a:lnTo>
                  <a:lnTo>
                    <a:pt x="528" y="30"/>
                  </a:lnTo>
                  <a:lnTo>
                    <a:pt x="484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5" y="96"/>
                  </a:lnTo>
                  <a:lnTo>
                    <a:pt x="156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3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2" y="362"/>
                  </a:lnTo>
                  <a:lnTo>
                    <a:pt x="112" y="352"/>
                  </a:lnTo>
                  <a:lnTo>
                    <a:pt x="117" y="337"/>
                  </a:lnTo>
                  <a:lnTo>
                    <a:pt x="151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0" y="50"/>
                  </a:lnTo>
                  <a:lnTo>
                    <a:pt x="455" y="60"/>
                  </a:lnTo>
                  <a:lnTo>
                    <a:pt x="479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0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9" y="804"/>
                  </a:lnTo>
                  <a:lnTo>
                    <a:pt x="0" y="854"/>
                  </a:lnTo>
                  <a:lnTo>
                    <a:pt x="9" y="899"/>
                  </a:lnTo>
                  <a:lnTo>
                    <a:pt x="29" y="934"/>
                  </a:lnTo>
                  <a:lnTo>
                    <a:pt x="63" y="964"/>
                  </a:lnTo>
                  <a:lnTo>
                    <a:pt x="107" y="984"/>
                  </a:lnTo>
                  <a:lnTo>
                    <a:pt x="151" y="994"/>
                  </a:lnTo>
                  <a:lnTo>
                    <a:pt x="200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79" y="924"/>
                  </a:lnTo>
                  <a:lnTo>
                    <a:pt x="528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1" y="904"/>
                  </a:lnTo>
                  <a:lnTo>
                    <a:pt x="910" y="849"/>
                  </a:lnTo>
                  <a:lnTo>
                    <a:pt x="949" y="789"/>
                  </a:lnTo>
                  <a:lnTo>
                    <a:pt x="979" y="733"/>
                  </a:lnTo>
                  <a:lnTo>
                    <a:pt x="993" y="688"/>
                  </a:lnTo>
                  <a:lnTo>
                    <a:pt x="998" y="658"/>
                  </a:lnTo>
                  <a:lnTo>
                    <a:pt x="998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4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884" y="3358"/>
              <a:ext cx="500" cy="2205"/>
            </a:xfrm>
            <a:custGeom>
              <a:avLst/>
              <a:gdLst/>
              <a:ahLst/>
              <a:cxnLst>
                <a:cxn ang="0">
                  <a:pos x="500" y="1100"/>
                </a:cxn>
                <a:cxn ang="0">
                  <a:pos x="495" y="989"/>
                </a:cxn>
                <a:cxn ang="0">
                  <a:pos x="485" y="859"/>
                </a:cxn>
                <a:cxn ang="0">
                  <a:pos x="456" y="713"/>
                </a:cxn>
                <a:cxn ang="0">
                  <a:pos x="416" y="568"/>
                </a:cxn>
                <a:cxn ang="0">
                  <a:pos x="358" y="417"/>
                </a:cxn>
                <a:cxn ang="0">
                  <a:pos x="299" y="307"/>
                </a:cxn>
                <a:cxn ang="0">
                  <a:pos x="240" y="216"/>
                </a:cxn>
                <a:cxn ang="0">
                  <a:pos x="176" y="141"/>
                </a:cxn>
                <a:cxn ang="0">
                  <a:pos x="123" y="81"/>
                </a:cxn>
                <a:cxn ang="0">
                  <a:pos x="74" y="35"/>
                </a:cxn>
                <a:cxn ang="0">
                  <a:pos x="39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25" y="60"/>
                </a:cxn>
                <a:cxn ang="0">
                  <a:pos x="39" y="76"/>
                </a:cxn>
                <a:cxn ang="0">
                  <a:pos x="137" y="196"/>
                </a:cxn>
                <a:cxn ang="0">
                  <a:pos x="221" y="337"/>
                </a:cxn>
                <a:cxn ang="0">
                  <a:pos x="284" y="497"/>
                </a:cxn>
                <a:cxn ang="0">
                  <a:pos x="333" y="678"/>
                </a:cxn>
                <a:cxn ang="0">
                  <a:pos x="362" y="879"/>
                </a:cxn>
                <a:cxn ang="0">
                  <a:pos x="372" y="1100"/>
                </a:cxn>
                <a:cxn ang="0">
                  <a:pos x="367" y="1261"/>
                </a:cxn>
                <a:cxn ang="0">
                  <a:pos x="353" y="1421"/>
                </a:cxn>
                <a:cxn ang="0">
                  <a:pos x="323" y="1582"/>
                </a:cxn>
                <a:cxn ang="0">
                  <a:pos x="274" y="1738"/>
                </a:cxn>
                <a:cxn ang="0">
                  <a:pos x="211" y="1883"/>
                </a:cxn>
                <a:cxn ang="0">
                  <a:pos x="132" y="2019"/>
                </a:cxn>
                <a:cxn ang="0">
                  <a:pos x="30" y="2144"/>
                </a:cxn>
                <a:cxn ang="0">
                  <a:pos x="15" y="2154"/>
                </a:cxn>
                <a:cxn ang="0">
                  <a:pos x="10" y="2165"/>
                </a:cxn>
                <a:cxn ang="0">
                  <a:pos x="0" y="2175"/>
                </a:cxn>
                <a:cxn ang="0">
                  <a:pos x="0" y="2180"/>
                </a:cxn>
                <a:cxn ang="0">
                  <a:pos x="10" y="2200"/>
                </a:cxn>
                <a:cxn ang="0">
                  <a:pos x="20" y="2205"/>
                </a:cxn>
                <a:cxn ang="0">
                  <a:pos x="39" y="2195"/>
                </a:cxn>
                <a:cxn ang="0">
                  <a:pos x="74" y="2170"/>
                </a:cxn>
                <a:cxn ang="0">
                  <a:pos x="123" y="2124"/>
                </a:cxn>
                <a:cxn ang="0">
                  <a:pos x="181" y="2059"/>
                </a:cxn>
                <a:cxn ang="0">
                  <a:pos x="245" y="1979"/>
                </a:cxn>
                <a:cxn ang="0">
                  <a:pos x="304" y="1883"/>
                </a:cxn>
                <a:cxn ang="0">
                  <a:pos x="362" y="1773"/>
                </a:cxn>
                <a:cxn ang="0">
                  <a:pos x="431" y="1592"/>
                </a:cxn>
                <a:cxn ang="0">
                  <a:pos x="470" y="1416"/>
                </a:cxn>
                <a:cxn ang="0">
                  <a:pos x="495" y="1251"/>
                </a:cxn>
                <a:cxn ang="0">
                  <a:pos x="500" y="1100"/>
                </a:cxn>
              </a:cxnLst>
              <a:rect l="0" t="0" r="r" b="b"/>
              <a:pathLst>
                <a:path w="500" h="2205">
                  <a:moveTo>
                    <a:pt x="500" y="1100"/>
                  </a:moveTo>
                  <a:lnTo>
                    <a:pt x="495" y="989"/>
                  </a:lnTo>
                  <a:lnTo>
                    <a:pt x="485" y="859"/>
                  </a:lnTo>
                  <a:lnTo>
                    <a:pt x="456" y="713"/>
                  </a:lnTo>
                  <a:lnTo>
                    <a:pt x="416" y="568"/>
                  </a:lnTo>
                  <a:lnTo>
                    <a:pt x="358" y="417"/>
                  </a:lnTo>
                  <a:lnTo>
                    <a:pt x="299" y="307"/>
                  </a:lnTo>
                  <a:lnTo>
                    <a:pt x="240" y="216"/>
                  </a:lnTo>
                  <a:lnTo>
                    <a:pt x="176" y="141"/>
                  </a:lnTo>
                  <a:lnTo>
                    <a:pt x="123" y="81"/>
                  </a:lnTo>
                  <a:lnTo>
                    <a:pt x="74" y="35"/>
                  </a:lnTo>
                  <a:lnTo>
                    <a:pt x="39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5" y="45"/>
                  </a:lnTo>
                  <a:lnTo>
                    <a:pt x="25" y="60"/>
                  </a:lnTo>
                  <a:lnTo>
                    <a:pt x="39" y="76"/>
                  </a:lnTo>
                  <a:lnTo>
                    <a:pt x="137" y="196"/>
                  </a:lnTo>
                  <a:lnTo>
                    <a:pt x="221" y="337"/>
                  </a:lnTo>
                  <a:lnTo>
                    <a:pt x="284" y="497"/>
                  </a:lnTo>
                  <a:lnTo>
                    <a:pt x="333" y="678"/>
                  </a:lnTo>
                  <a:lnTo>
                    <a:pt x="362" y="879"/>
                  </a:lnTo>
                  <a:lnTo>
                    <a:pt x="372" y="1100"/>
                  </a:lnTo>
                  <a:lnTo>
                    <a:pt x="367" y="1261"/>
                  </a:lnTo>
                  <a:lnTo>
                    <a:pt x="353" y="1421"/>
                  </a:lnTo>
                  <a:lnTo>
                    <a:pt x="323" y="1582"/>
                  </a:lnTo>
                  <a:lnTo>
                    <a:pt x="274" y="1738"/>
                  </a:lnTo>
                  <a:lnTo>
                    <a:pt x="211" y="1883"/>
                  </a:lnTo>
                  <a:lnTo>
                    <a:pt x="132" y="2019"/>
                  </a:lnTo>
                  <a:lnTo>
                    <a:pt x="30" y="2144"/>
                  </a:lnTo>
                  <a:lnTo>
                    <a:pt x="15" y="2154"/>
                  </a:lnTo>
                  <a:lnTo>
                    <a:pt x="10" y="2165"/>
                  </a:lnTo>
                  <a:lnTo>
                    <a:pt x="0" y="2175"/>
                  </a:lnTo>
                  <a:lnTo>
                    <a:pt x="0" y="2180"/>
                  </a:lnTo>
                  <a:lnTo>
                    <a:pt x="10" y="2200"/>
                  </a:lnTo>
                  <a:lnTo>
                    <a:pt x="20" y="2205"/>
                  </a:lnTo>
                  <a:lnTo>
                    <a:pt x="39" y="2195"/>
                  </a:lnTo>
                  <a:lnTo>
                    <a:pt x="74" y="2170"/>
                  </a:lnTo>
                  <a:lnTo>
                    <a:pt x="123" y="2124"/>
                  </a:lnTo>
                  <a:lnTo>
                    <a:pt x="181" y="2059"/>
                  </a:lnTo>
                  <a:lnTo>
                    <a:pt x="245" y="1979"/>
                  </a:lnTo>
                  <a:lnTo>
                    <a:pt x="304" y="1883"/>
                  </a:lnTo>
                  <a:lnTo>
                    <a:pt x="362" y="1773"/>
                  </a:lnTo>
                  <a:lnTo>
                    <a:pt x="431" y="1592"/>
                  </a:lnTo>
                  <a:lnTo>
                    <a:pt x="470" y="1416"/>
                  </a:lnTo>
                  <a:lnTo>
                    <a:pt x="495" y="1251"/>
                  </a:lnTo>
                  <a:lnTo>
                    <a:pt x="500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 noEditPoints="1"/>
            </p:cNvSpPr>
            <p:nvPr/>
          </p:nvSpPr>
          <p:spPr bwMode="auto">
            <a:xfrm>
              <a:off x="6338" y="4202"/>
              <a:ext cx="1425" cy="517"/>
            </a:xfrm>
            <a:custGeom>
              <a:avLst/>
              <a:gdLst/>
              <a:ahLst/>
              <a:cxnLst>
                <a:cxn ang="0">
                  <a:pos x="1351" y="90"/>
                </a:cxn>
                <a:cxn ang="0">
                  <a:pos x="1376" y="90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0" y="80"/>
                </a:cxn>
                <a:cxn ang="0">
                  <a:pos x="1420" y="70"/>
                </a:cxn>
                <a:cxn ang="0">
                  <a:pos x="1425" y="60"/>
                </a:cxn>
                <a:cxn ang="0">
                  <a:pos x="1425" y="30"/>
                </a:cxn>
                <a:cxn ang="0">
                  <a:pos x="1420" y="20"/>
                </a:cxn>
                <a:cxn ang="0">
                  <a:pos x="1410" y="10"/>
                </a:cxn>
                <a:cxn ang="0">
                  <a:pos x="1400" y="5"/>
                </a:cxn>
                <a:cxn ang="0">
                  <a:pos x="1391" y="5"/>
                </a:cxn>
                <a:cxn ang="0">
                  <a:pos x="1376" y="0"/>
                </a:cxn>
                <a:cxn ang="0">
                  <a:pos x="44" y="0"/>
                </a:cxn>
                <a:cxn ang="0">
                  <a:pos x="34" y="5"/>
                </a:cxn>
                <a:cxn ang="0">
                  <a:pos x="20" y="5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15" y="80"/>
                </a:cxn>
                <a:cxn ang="0">
                  <a:pos x="25" y="85"/>
                </a:cxn>
                <a:cxn ang="0">
                  <a:pos x="34" y="85"/>
                </a:cxn>
                <a:cxn ang="0">
                  <a:pos x="44" y="90"/>
                </a:cxn>
                <a:cxn ang="0">
                  <a:pos x="69" y="90"/>
                </a:cxn>
                <a:cxn ang="0">
                  <a:pos x="1351" y="90"/>
                </a:cxn>
                <a:cxn ang="0">
                  <a:pos x="1356" y="517"/>
                </a:cxn>
                <a:cxn ang="0">
                  <a:pos x="1381" y="517"/>
                </a:cxn>
                <a:cxn ang="0">
                  <a:pos x="1391" y="512"/>
                </a:cxn>
                <a:cxn ang="0">
                  <a:pos x="1400" y="512"/>
                </a:cxn>
                <a:cxn ang="0">
                  <a:pos x="1410" y="507"/>
                </a:cxn>
                <a:cxn ang="0">
                  <a:pos x="1420" y="497"/>
                </a:cxn>
                <a:cxn ang="0">
                  <a:pos x="1425" y="487"/>
                </a:cxn>
                <a:cxn ang="0">
                  <a:pos x="1425" y="457"/>
                </a:cxn>
                <a:cxn ang="0">
                  <a:pos x="1420" y="447"/>
                </a:cxn>
                <a:cxn ang="0">
                  <a:pos x="1410" y="437"/>
                </a:cxn>
                <a:cxn ang="0">
                  <a:pos x="1400" y="432"/>
                </a:cxn>
                <a:cxn ang="0">
                  <a:pos x="1391" y="432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34" y="432"/>
                </a:cxn>
                <a:cxn ang="0">
                  <a:pos x="20" y="432"/>
                </a:cxn>
                <a:cxn ang="0">
                  <a:pos x="5" y="447"/>
                </a:cxn>
                <a:cxn ang="0">
                  <a:pos x="0" y="457"/>
                </a:cxn>
                <a:cxn ang="0">
                  <a:pos x="0" y="487"/>
                </a:cxn>
                <a:cxn ang="0">
                  <a:pos x="5" y="497"/>
                </a:cxn>
                <a:cxn ang="0">
                  <a:pos x="15" y="507"/>
                </a:cxn>
                <a:cxn ang="0">
                  <a:pos x="25" y="512"/>
                </a:cxn>
                <a:cxn ang="0">
                  <a:pos x="34" y="512"/>
                </a:cxn>
                <a:cxn ang="0">
                  <a:pos x="44" y="517"/>
                </a:cxn>
                <a:cxn ang="0">
                  <a:pos x="69" y="517"/>
                </a:cxn>
                <a:cxn ang="0">
                  <a:pos x="1356" y="517"/>
                </a:cxn>
              </a:cxnLst>
              <a:rect l="0" t="0" r="r" b="b"/>
              <a:pathLst>
                <a:path w="1425" h="517">
                  <a:moveTo>
                    <a:pt x="1351" y="90"/>
                  </a:moveTo>
                  <a:lnTo>
                    <a:pt x="1376" y="90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0" y="80"/>
                  </a:lnTo>
                  <a:lnTo>
                    <a:pt x="1420" y="70"/>
                  </a:lnTo>
                  <a:lnTo>
                    <a:pt x="1425" y="60"/>
                  </a:lnTo>
                  <a:lnTo>
                    <a:pt x="1425" y="30"/>
                  </a:lnTo>
                  <a:lnTo>
                    <a:pt x="1420" y="20"/>
                  </a:lnTo>
                  <a:lnTo>
                    <a:pt x="1410" y="10"/>
                  </a:lnTo>
                  <a:lnTo>
                    <a:pt x="1400" y="5"/>
                  </a:lnTo>
                  <a:lnTo>
                    <a:pt x="1391" y="5"/>
                  </a:lnTo>
                  <a:lnTo>
                    <a:pt x="1376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20" y="5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15" y="80"/>
                  </a:lnTo>
                  <a:lnTo>
                    <a:pt x="25" y="85"/>
                  </a:lnTo>
                  <a:lnTo>
                    <a:pt x="34" y="85"/>
                  </a:lnTo>
                  <a:lnTo>
                    <a:pt x="44" y="90"/>
                  </a:lnTo>
                  <a:lnTo>
                    <a:pt x="69" y="90"/>
                  </a:lnTo>
                  <a:lnTo>
                    <a:pt x="1351" y="90"/>
                  </a:lnTo>
                  <a:close/>
                  <a:moveTo>
                    <a:pt x="1356" y="517"/>
                  </a:moveTo>
                  <a:lnTo>
                    <a:pt x="1381" y="517"/>
                  </a:lnTo>
                  <a:lnTo>
                    <a:pt x="1391" y="512"/>
                  </a:lnTo>
                  <a:lnTo>
                    <a:pt x="1400" y="512"/>
                  </a:lnTo>
                  <a:lnTo>
                    <a:pt x="1410" y="507"/>
                  </a:lnTo>
                  <a:lnTo>
                    <a:pt x="1420" y="497"/>
                  </a:lnTo>
                  <a:lnTo>
                    <a:pt x="1425" y="487"/>
                  </a:lnTo>
                  <a:lnTo>
                    <a:pt x="1425" y="457"/>
                  </a:lnTo>
                  <a:lnTo>
                    <a:pt x="1420" y="447"/>
                  </a:lnTo>
                  <a:lnTo>
                    <a:pt x="1410" y="437"/>
                  </a:lnTo>
                  <a:lnTo>
                    <a:pt x="1400" y="432"/>
                  </a:lnTo>
                  <a:lnTo>
                    <a:pt x="1391" y="432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34" y="432"/>
                  </a:lnTo>
                  <a:lnTo>
                    <a:pt x="20" y="432"/>
                  </a:lnTo>
                  <a:lnTo>
                    <a:pt x="5" y="447"/>
                  </a:lnTo>
                  <a:lnTo>
                    <a:pt x="0" y="457"/>
                  </a:lnTo>
                  <a:lnTo>
                    <a:pt x="0" y="487"/>
                  </a:lnTo>
                  <a:lnTo>
                    <a:pt x="5" y="497"/>
                  </a:lnTo>
                  <a:lnTo>
                    <a:pt x="15" y="507"/>
                  </a:lnTo>
                  <a:lnTo>
                    <a:pt x="25" y="512"/>
                  </a:lnTo>
                  <a:lnTo>
                    <a:pt x="34" y="512"/>
                  </a:lnTo>
                  <a:lnTo>
                    <a:pt x="44" y="517"/>
                  </a:lnTo>
                  <a:lnTo>
                    <a:pt x="69" y="517"/>
                  </a:lnTo>
                  <a:lnTo>
                    <a:pt x="1356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59"/>
            <p:cNvSpPr>
              <a:spLocks noEditPoints="1"/>
            </p:cNvSpPr>
            <p:nvPr/>
          </p:nvSpPr>
          <p:spPr bwMode="auto">
            <a:xfrm>
              <a:off x="9324" y="1601"/>
              <a:ext cx="1474" cy="693"/>
            </a:xfrm>
            <a:custGeom>
              <a:avLst/>
              <a:gdLst/>
              <a:ahLst/>
              <a:cxnLst>
                <a:cxn ang="0">
                  <a:pos x="715" y="211"/>
                </a:cxn>
                <a:cxn ang="0">
                  <a:pos x="559" y="70"/>
                </a:cxn>
                <a:cxn ang="0">
                  <a:pos x="412" y="10"/>
                </a:cxn>
                <a:cxn ang="0">
                  <a:pos x="235" y="10"/>
                </a:cxn>
                <a:cxn ang="0">
                  <a:pos x="89" y="105"/>
                </a:cxn>
                <a:cxn ang="0">
                  <a:pos x="10" y="256"/>
                </a:cxn>
                <a:cxn ang="0">
                  <a:pos x="10" y="437"/>
                </a:cxn>
                <a:cxn ang="0">
                  <a:pos x="89" y="587"/>
                </a:cxn>
                <a:cxn ang="0">
                  <a:pos x="226" y="678"/>
                </a:cxn>
                <a:cxn ang="0">
                  <a:pos x="402" y="683"/>
                </a:cxn>
                <a:cxn ang="0">
                  <a:pos x="549" y="617"/>
                </a:cxn>
                <a:cxn ang="0">
                  <a:pos x="657" y="522"/>
                </a:cxn>
                <a:cxn ang="0">
                  <a:pos x="725" y="437"/>
                </a:cxn>
                <a:cxn ang="0">
                  <a:pos x="803" y="527"/>
                </a:cxn>
                <a:cxn ang="0">
                  <a:pos x="916" y="622"/>
                </a:cxn>
                <a:cxn ang="0">
                  <a:pos x="1063" y="683"/>
                </a:cxn>
                <a:cxn ang="0">
                  <a:pos x="1244" y="678"/>
                </a:cxn>
                <a:cxn ang="0">
                  <a:pos x="1386" y="587"/>
                </a:cxn>
                <a:cxn ang="0">
                  <a:pos x="1464" y="437"/>
                </a:cxn>
                <a:cxn ang="0">
                  <a:pos x="1464" y="256"/>
                </a:cxn>
                <a:cxn ang="0">
                  <a:pos x="1386" y="105"/>
                </a:cxn>
                <a:cxn ang="0">
                  <a:pos x="1249" y="10"/>
                </a:cxn>
                <a:cxn ang="0">
                  <a:pos x="1073" y="10"/>
                </a:cxn>
                <a:cxn ang="0">
                  <a:pos x="926" y="75"/>
                </a:cxn>
                <a:cxn ang="0">
                  <a:pos x="818" y="170"/>
                </a:cxn>
                <a:cxn ang="0">
                  <a:pos x="750" y="256"/>
                </a:cxn>
                <a:cxn ang="0">
                  <a:pos x="857" y="226"/>
                </a:cxn>
                <a:cxn ang="0">
                  <a:pos x="1004" y="105"/>
                </a:cxn>
                <a:cxn ang="0">
                  <a:pos x="1171" y="55"/>
                </a:cxn>
                <a:cxn ang="0">
                  <a:pos x="1308" y="100"/>
                </a:cxn>
                <a:cxn ang="0">
                  <a:pos x="1401" y="206"/>
                </a:cxn>
                <a:cxn ang="0">
                  <a:pos x="1435" y="346"/>
                </a:cxn>
                <a:cxn ang="0">
                  <a:pos x="1396" y="482"/>
                </a:cxn>
                <a:cxn ang="0">
                  <a:pos x="1303" y="572"/>
                </a:cxn>
                <a:cxn ang="0">
                  <a:pos x="1180" y="607"/>
                </a:cxn>
                <a:cxn ang="0">
                  <a:pos x="1048" y="567"/>
                </a:cxn>
                <a:cxn ang="0">
                  <a:pos x="931" y="467"/>
                </a:cxn>
                <a:cxn ang="0">
                  <a:pos x="798" y="311"/>
                </a:cxn>
                <a:cxn ang="0">
                  <a:pos x="617" y="462"/>
                </a:cxn>
                <a:cxn ang="0">
                  <a:pos x="470" y="587"/>
                </a:cxn>
                <a:cxn ang="0">
                  <a:pos x="304" y="632"/>
                </a:cxn>
                <a:cxn ang="0">
                  <a:pos x="167" y="592"/>
                </a:cxn>
                <a:cxn ang="0">
                  <a:pos x="74" y="487"/>
                </a:cxn>
                <a:cxn ang="0">
                  <a:pos x="45" y="346"/>
                </a:cxn>
                <a:cxn ang="0">
                  <a:pos x="79" y="211"/>
                </a:cxn>
                <a:cxn ang="0">
                  <a:pos x="172" y="115"/>
                </a:cxn>
                <a:cxn ang="0">
                  <a:pos x="294" y="85"/>
                </a:cxn>
                <a:cxn ang="0">
                  <a:pos x="426" y="120"/>
                </a:cxn>
                <a:cxn ang="0">
                  <a:pos x="549" y="226"/>
                </a:cxn>
                <a:cxn ang="0">
                  <a:pos x="676" y="376"/>
                </a:cxn>
              </a:cxnLst>
              <a:rect l="0" t="0" r="r" b="b"/>
              <a:pathLst>
                <a:path w="1474" h="693">
                  <a:moveTo>
                    <a:pt x="750" y="256"/>
                  </a:moveTo>
                  <a:lnTo>
                    <a:pt x="715" y="211"/>
                  </a:lnTo>
                  <a:lnTo>
                    <a:pt x="622" y="115"/>
                  </a:lnTo>
                  <a:lnTo>
                    <a:pt x="559" y="70"/>
                  </a:lnTo>
                  <a:lnTo>
                    <a:pt x="490" y="35"/>
                  </a:lnTo>
                  <a:lnTo>
                    <a:pt x="412" y="10"/>
                  </a:lnTo>
                  <a:lnTo>
                    <a:pt x="324" y="0"/>
                  </a:lnTo>
                  <a:lnTo>
                    <a:pt x="235" y="10"/>
                  </a:lnTo>
                  <a:lnTo>
                    <a:pt x="157" y="50"/>
                  </a:lnTo>
                  <a:lnTo>
                    <a:pt x="89" y="105"/>
                  </a:lnTo>
                  <a:lnTo>
                    <a:pt x="40" y="175"/>
                  </a:lnTo>
                  <a:lnTo>
                    <a:pt x="10" y="256"/>
                  </a:lnTo>
                  <a:lnTo>
                    <a:pt x="0" y="346"/>
                  </a:lnTo>
                  <a:lnTo>
                    <a:pt x="10" y="437"/>
                  </a:lnTo>
                  <a:lnTo>
                    <a:pt x="40" y="517"/>
                  </a:lnTo>
                  <a:lnTo>
                    <a:pt x="89" y="587"/>
                  </a:lnTo>
                  <a:lnTo>
                    <a:pt x="152" y="642"/>
                  </a:lnTo>
                  <a:lnTo>
                    <a:pt x="226" y="678"/>
                  </a:lnTo>
                  <a:lnTo>
                    <a:pt x="314" y="693"/>
                  </a:lnTo>
                  <a:lnTo>
                    <a:pt x="402" y="683"/>
                  </a:lnTo>
                  <a:lnTo>
                    <a:pt x="480" y="658"/>
                  </a:lnTo>
                  <a:lnTo>
                    <a:pt x="549" y="617"/>
                  </a:lnTo>
                  <a:lnTo>
                    <a:pt x="608" y="572"/>
                  </a:lnTo>
                  <a:lnTo>
                    <a:pt x="657" y="522"/>
                  </a:lnTo>
                  <a:lnTo>
                    <a:pt x="696" y="477"/>
                  </a:lnTo>
                  <a:lnTo>
                    <a:pt x="725" y="437"/>
                  </a:lnTo>
                  <a:lnTo>
                    <a:pt x="759" y="482"/>
                  </a:lnTo>
                  <a:lnTo>
                    <a:pt x="803" y="527"/>
                  </a:lnTo>
                  <a:lnTo>
                    <a:pt x="857" y="577"/>
                  </a:lnTo>
                  <a:lnTo>
                    <a:pt x="916" y="622"/>
                  </a:lnTo>
                  <a:lnTo>
                    <a:pt x="985" y="658"/>
                  </a:lnTo>
                  <a:lnTo>
                    <a:pt x="1063" y="683"/>
                  </a:lnTo>
                  <a:lnTo>
                    <a:pt x="1156" y="693"/>
                  </a:lnTo>
                  <a:lnTo>
                    <a:pt x="1244" y="678"/>
                  </a:lnTo>
                  <a:lnTo>
                    <a:pt x="1322" y="642"/>
                  </a:lnTo>
                  <a:lnTo>
                    <a:pt x="1386" y="587"/>
                  </a:lnTo>
                  <a:lnTo>
                    <a:pt x="1435" y="517"/>
                  </a:lnTo>
                  <a:lnTo>
                    <a:pt x="1464" y="437"/>
                  </a:lnTo>
                  <a:lnTo>
                    <a:pt x="1474" y="346"/>
                  </a:lnTo>
                  <a:lnTo>
                    <a:pt x="1464" y="256"/>
                  </a:lnTo>
                  <a:lnTo>
                    <a:pt x="1435" y="175"/>
                  </a:lnTo>
                  <a:lnTo>
                    <a:pt x="1386" y="105"/>
                  </a:lnTo>
                  <a:lnTo>
                    <a:pt x="1322" y="50"/>
                  </a:lnTo>
                  <a:lnTo>
                    <a:pt x="1249" y="10"/>
                  </a:lnTo>
                  <a:lnTo>
                    <a:pt x="1161" y="0"/>
                  </a:lnTo>
                  <a:lnTo>
                    <a:pt x="1073" y="10"/>
                  </a:lnTo>
                  <a:lnTo>
                    <a:pt x="994" y="35"/>
                  </a:lnTo>
                  <a:lnTo>
                    <a:pt x="926" y="75"/>
                  </a:lnTo>
                  <a:lnTo>
                    <a:pt x="872" y="120"/>
                  </a:lnTo>
                  <a:lnTo>
                    <a:pt x="818" y="170"/>
                  </a:lnTo>
                  <a:lnTo>
                    <a:pt x="779" y="216"/>
                  </a:lnTo>
                  <a:lnTo>
                    <a:pt x="750" y="256"/>
                  </a:lnTo>
                  <a:close/>
                  <a:moveTo>
                    <a:pt x="798" y="311"/>
                  </a:moveTo>
                  <a:lnTo>
                    <a:pt x="857" y="226"/>
                  </a:lnTo>
                  <a:lnTo>
                    <a:pt x="926" y="155"/>
                  </a:lnTo>
                  <a:lnTo>
                    <a:pt x="1004" y="105"/>
                  </a:lnTo>
                  <a:lnTo>
                    <a:pt x="1087" y="70"/>
                  </a:lnTo>
                  <a:lnTo>
                    <a:pt x="1171" y="55"/>
                  </a:lnTo>
                  <a:lnTo>
                    <a:pt x="1244" y="65"/>
                  </a:lnTo>
                  <a:lnTo>
                    <a:pt x="1308" y="100"/>
                  </a:lnTo>
                  <a:lnTo>
                    <a:pt x="1361" y="145"/>
                  </a:lnTo>
                  <a:lnTo>
                    <a:pt x="1401" y="206"/>
                  </a:lnTo>
                  <a:lnTo>
                    <a:pt x="1425" y="271"/>
                  </a:lnTo>
                  <a:lnTo>
                    <a:pt x="1435" y="346"/>
                  </a:lnTo>
                  <a:lnTo>
                    <a:pt x="1425" y="416"/>
                  </a:lnTo>
                  <a:lnTo>
                    <a:pt x="1396" y="482"/>
                  </a:lnTo>
                  <a:lnTo>
                    <a:pt x="1357" y="532"/>
                  </a:lnTo>
                  <a:lnTo>
                    <a:pt x="1303" y="572"/>
                  </a:lnTo>
                  <a:lnTo>
                    <a:pt x="1244" y="597"/>
                  </a:lnTo>
                  <a:lnTo>
                    <a:pt x="1180" y="607"/>
                  </a:lnTo>
                  <a:lnTo>
                    <a:pt x="1112" y="597"/>
                  </a:lnTo>
                  <a:lnTo>
                    <a:pt x="1048" y="567"/>
                  </a:lnTo>
                  <a:lnTo>
                    <a:pt x="989" y="527"/>
                  </a:lnTo>
                  <a:lnTo>
                    <a:pt x="931" y="467"/>
                  </a:lnTo>
                  <a:lnTo>
                    <a:pt x="867" y="396"/>
                  </a:lnTo>
                  <a:lnTo>
                    <a:pt x="798" y="311"/>
                  </a:lnTo>
                  <a:close/>
                  <a:moveTo>
                    <a:pt x="676" y="376"/>
                  </a:moveTo>
                  <a:lnTo>
                    <a:pt x="617" y="462"/>
                  </a:lnTo>
                  <a:lnTo>
                    <a:pt x="549" y="532"/>
                  </a:lnTo>
                  <a:lnTo>
                    <a:pt x="470" y="587"/>
                  </a:lnTo>
                  <a:lnTo>
                    <a:pt x="392" y="622"/>
                  </a:lnTo>
                  <a:lnTo>
                    <a:pt x="304" y="632"/>
                  </a:lnTo>
                  <a:lnTo>
                    <a:pt x="231" y="622"/>
                  </a:lnTo>
                  <a:lnTo>
                    <a:pt x="167" y="592"/>
                  </a:lnTo>
                  <a:lnTo>
                    <a:pt x="113" y="547"/>
                  </a:lnTo>
                  <a:lnTo>
                    <a:pt x="74" y="487"/>
                  </a:lnTo>
                  <a:lnTo>
                    <a:pt x="49" y="422"/>
                  </a:lnTo>
                  <a:lnTo>
                    <a:pt x="45" y="346"/>
                  </a:lnTo>
                  <a:lnTo>
                    <a:pt x="54" y="271"/>
                  </a:lnTo>
                  <a:lnTo>
                    <a:pt x="79" y="211"/>
                  </a:lnTo>
                  <a:lnTo>
                    <a:pt x="123" y="155"/>
                  </a:lnTo>
                  <a:lnTo>
                    <a:pt x="172" y="115"/>
                  </a:lnTo>
                  <a:lnTo>
                    <a:pt x="231" y="90"/>
                  </a:lnTo>
                  <a:lnTo>
                    <a:pt x="294" y="85"/>
                  </a:lnTo>
                  <a:lnTo>
                    <a:pt x="363" y="95"/>
                  </a:lnTo>
                  <a:lnTo>
                    <a:pt x="426" y="120"/>
                  </a:lnTo>
                  <a:lnTo>
                    <a:pt x="485" y="165"/>
                  </a:lnTo>
                  <a:lnTo>
                    <a:pt x="549" y="226"/>
                  </a:lnTo>
                  <a:lnTo>
                    <a:pt x="608" y="296"/>
                  </a:lnTo>
                  <a:lnTo>
                    <a:pt x="676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8659" y="2941"/>
              <a:ext cx="2854" cy="3084"/>
            </a:xfrm>
            <a:custGeom>
              <a:avLst/>
              <a:gdLst/>
              <a:ahLst/>
              <a:cxnLst>
                <a:cxn ang="0">
                  <a:pos x="2594" y="3084"/>
                </a:cxn>
                <a:cxn ang="0">
                  <a:pos x="2854" y="2376"/>
                </a:cxn>
                <a:cxn ang="0">
                  <a:pos x="2800" y="2376"/>
                </a:cxn>
                <a:cxn ang="0">
                  <a:pos x="2746" y="2486"/>
                </a:cxn>
                <a:cxn ang="0">
                  <a:pos x="2673" y="2582"/>
                </a:cxn>
                <a:cxn ang="0">
                  <a:pos x="2585" y="2662"/>
                </a:cxn>
                <a:cxn ang="0">
                  <a:pos x="2477" y="2727"/>
                </a:cxn>
                <a:cxn ang="0">
                  <a:pos x="2364" y="2782"/>
                </a:cxn>
                <a:cxn ang="0">
                  <a:pos x="2242" y="2823"/>
                </a:cxn>
                <a:cxn ang="0">
                  <a:pos x="2212" y="2828"/>
                </a:cxn>
                <a:cxn ang="0">
                  <a:pos x="2164" y="2843"/>
                </a:cxn>
                <a:cxn ang="0">
                  <a:pos x="2090" y="2853"/>
                </a:cxn>
                <a:cxn ang="0">
                  <a:pos x="1997" y="2868"/>
                </a:cxn>
                <a:cxn ang="0">
                  <a:pos x="1880" y="2878"/>
                </a:cxn>
                <a:cxn ang="0">
                  <a:pos x="1738" y="2888"/>
                </a:cxn>
                <a:cxn ang="0">
                  <a:pos x="1576" y="2893"/>
                </a:cxn>
                <a:cxn ang="0">
                  <a:pos x="279" y="2893"/>
                </a:cxn>
                <a:cxn ang="0">
                  <a:pos x="1375" y="1577"/>
                </a:cxn>
                <a:cxn ang="0">
                  <a:pos x="1385" y="1567"/>
                </a:cxn>
                <a:cxn ang="0">
                  <a:pos x="1390" y="1557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77" y="106"/>
                </a:cxn>
                <a:cxn ang="0">
                  <a:pos x="1689" y="106"/>
                </a:cxn>
                <a:cxn ang="0">
                  <a:pos x="1806" y="116"/>
                </a:cxn>
                <a:cxn ang="0">
                  <a:pos x="1904" y="121"/>
                </a:cxn>
                <a:cxn ang="0">
                  <a:pos x="1982" y="131"/>
                </a:cxn>
                <a:cxn ang="0">
                  <a:pos x="2031" y="136"/>
                </a:cxn>
                <a:cxn ang="0">
                  <a:pos x="2154" y="161"/>
                </a:cxn>
                <a:cxn ang="0">
                  <a:pos x="2271" y="191"/>
                </a:cxn>
                <a:cxn ang="0">
                  <a:pos x="2399" y="236"/>
                </a:cxn>
                <a:cxn ang="0">
                  <a:pos x="2526" y="307"/>
                </a:cxn>
                <a:cxn ang="0">
                  <a:pos x="2570" y="337"/>
                </a:cxn>
                <a:cxn ang="0">
                  <a:pos x="2624" y="382"/>
                </a:cxn>
                <a:cxn ang="0">
                  <a:pos x="2687" y="442"/>
                </a:cxn>
                <a:cxn ang="0">
                  <a:pos x="2751" y="523"/>
                </a:cxn>
                <a:cxn ang="0">
                  <a:pos x="2800" y="618"/>
                </a:cxn>
                <a:cxn ang="0">
                  <a:pos x="2854" y="618"/>
                </a:cxn>
                <a:cxn ang="0">
                  <a:pos x="259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16"/>
                </a:cxn>
                <a:cxn ang="0">
                  <a:pos x="0" y="91"/>
                </a:cxn>
                <a:cxn ang="0">
                  <a:pos x="1131" y="1683"/>
                </a:cxn>
                <a:cxn ang="0">
                  <a:pos x="19" y="3018"/>
                </a:cxn>
                <a:cxn ang="0">
                  <a:pos x="9" y="3033"/>
                </a:cxn>
                <a:cxn ang="0">
                  <a:pos x="5" y="3043"/>
                </a:cxn>
                <a:cxn ang="0">
                  <a:pos x="0" y="3049"/>
                </a:cxn>
                <a:cxn ang="0">
                  <a:pos x="0" y="3069"/>
                </a:cxn>
                <a:cxn ang="0">
                  <a:pos x="5" y="3074"/>
                </a:cxn>
                <a:cxn ang="0">
                  <a:pos x="24" y="3084"/>
                </a:cxn>
                <a:cxn ang="0">
                  <a:pos x="58" y="3084"/>
                </a:cxn>
                <a:cxn ang="0">
                  <a:pos x="2594" y="3084"/>
                </a:cxn>
              </a:cxnLst>
              <a:rect l="0" t="0" r="r" b="b"/>
              <a:pathLst>
                <a:path w="2854" h="3084">
                  <a:moveTo>
                    <a:pt x="2594" y="3084"/>
                  </a:moveTo>
                  <a:lnTo>
                    <a:pt x="2854" y="2376"/>
                  </a:lnTo>
                  <a:lnTo>
                    <a:pt x="2800" y="2376"/>
                  </a:lnTo>
                  <a:lnTo>
                    <a:pt x="2746" y="2486"/>
                  </a:lnTo>
                  <a:lnTo>
                    <a:pt x="2673" y="2582"/>
                  </a:lnTo>
                  <a:lnTo>
                    <a:pt x="2585" y="2662"/>
                  </a:lnTo>
                  <a:lnTo>
                    <a:pt x="2477" y="2727"/>
                  </a:lnTo>
                  <a:lnTo>
                    <a:pt x="2364" y="2782"/>
                  </a:lnTo>
                  <a:lnTo>
                    <a:pt x="2242" y="2823"/>
                  </a:lnTo>
                  <a:lnTo>
                    <a:pt x="2212" y="2828"/>
                  </a:lnTo>
                  <a:lnTo>
                    <a:pt x="2164" y="2843"/>
                  </a:lnTo>
                  <a:lnTo>
                    <a:pt x="2090" y="2853"/>
                  </a:lnTo>
                  <a:lnTo>
                    <a:pt x="1997" y="2868"/>
                  </a:lnTo>
                  <a:lnTo>
                    <a:pt x="1880" y="2878"/>
                  </a:lnTo>
                  <a:lnTo>
                    <a:pt x="1738" y="2888"/>
                  </a:lnTo>
                  <a:lnTo>
                    <a:pt x="1576" y="2893"/>
                  </a:lnTo>
                  <a:lnTo>
                    <a:pt x="279" y="2893"/>
                  </a:lnTo>
                  <a:lnTo>
                    <a:pt x="1375" y="1577"/>
                  </a:lnTo>
                  <a:lnTo>
                    <a:pt x="1385" y="1567"/>
                  </a:lnTo>
                  <a:lnTo>
                    <a:pt x="1390" y="1557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77" y="106"/>
                  </a:lnTo>
                  <a:lnTo>
                    <a:pt x="1689" y="106"/>
                  </a:lnTo>
                  <a:lnTo>
                    <a:pt x="1806" y="116"/>
                  </a:lnTo>
                  <a:lnTo>
                    <a:pt x="1904" y="121"/>
                  </a:lnTo>
                  <a:lnTo>
                    <a:pt x="1982" y="131"/>
                  </a:lnTo>
                  <a:lnTo>
                    <a:pt x="2031" y="136"/>
                  </a:lnTo>
                  <a:lnTo>
                    <a:pt x="2154" y="161"/>
                  </a:lnTo>
                  <a:lnTo>
                    <a:pt x="2271" y="191"/>
                  </a:lnTo>
                  <a:lnTo>
                    <a:pt x="2399" y="236"/>
                  </a:lnTo>
                  <a:lnTo>
                    <a:pt x="2526" y="307"/>
                  </a:lnTo>
                  <a:lnTo>
                    <a:pt x="2570" y="337"/>
                  </a:lnTo>
                  <a:lnTo>
                    <a:pt x="2624" y="382"/>
                  </a:lnTo>
                  <a:lnTo>
                    <a:pt x="2687" y="442"/>
                  </a:lnTo>
                  <a:lnTo>
                    <a:pt x="2751" y="523"/>
                  </a:lnTo>
                  <a:lnTo>
                    <a:pt x="2800" y="618"/>
                  </a:lnTo>
                  <a:lnTo>
                    <a:pt x="2854" y="618"/>
                  </a:lnTo>
                  <a:lnTo>
                    <a:pt x="259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131" y="1683"/>
                  </a:lnTo>
                  <a:lnTo>
                    <a:pt x="19" y="3018"/>
                  </a:lnTo>
                  <a:lnTo>
                    <a:pt x="9" y="3033"/>
                  </a:lnTo>
                  <a:lnTo>
                    <a:pt x="5" y="3043"/>
                  </a:lnTo>
                  <a:lnTo>
                    <a:pt x="0" y="3049"/>
                  </a:lnTo>
                  <a:lnTo>
                    <a:pt x="0" y="3069"/>
                  </a:lnTo>
                  <a:lnTo>
                    <a:pt x="5" y="3074"/>
                  </a:lnTo>
                  <a:lnTo>
                    <a:pt x="24" y="3084"/>
                  </a:lnTo>
                  <a:lnTo>
                    <a:pt x="58" y="3084"/>
                  </a:lnTo>
                  <a:lnTo>
                    <a:pt x="259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8527" y="6903"/>
              <a:ext cx="920" cy="693"/>
            </a:xfrm>
            <a:custGeom>
              <a:avLst/>
              <a:gdLst/>
              <a:ahLst/>
              <a:cxnLst>
                <a:cxn ang="0">
                  <a:pos x="112" y="593"/>
                </a:cxn>
                <a:cxn ang="0">
                  <a:pos x="102" y="618"/>
                </a:cxn>
                <a:cxn ang="0">
                  <a:pos x="97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8"/>
                </a:cxn>
                <a:cxn ang="0">
                  <a:pos x="244" y="523"/>
                </a:cxn>
                <a:cxn ang="0">
                  <a:pos x="269" y="427"/>
                </a:cxn>
                <a:cxn ang="0">
                  <a:pos x="303" y="282"/>
                </a:cxn>
                <a:cxn ang="0">
                  <a:pos x="357" y="186"/>
                </a:cxn>
                <a:cxn ang="0">
                  <a:pos x="421" y="106"/>
                </a:cxn>
                <a:cxn ang="0">
                  <a:pos x="518" y="51"/>
                </a:cxn>
                <a:cxn ang="0">
                  <a:pos x="626" y="51"/>
                </a:cxn>
                <a:cxn ang="0">
                  <a:pos x="665" y="101"/>
                </a:cxn>
                <a:cxn ang="0">
                  <a:pos x="670" y="151"/>
                </a:cxn>
                <a:cxn ang="0">
                  <a:pos x="646" y="287"/>
                </a:cxn>
                <a:cxn ang="0">
                  <a:pos x="602" y="427"/>
                </a:cxn>
                <a:cxn ang="0">
                  <a:pos x="567" y="513"/>
                </a:cxn>
                <a:cxn ang="0">
                  <a:pos x="563" y="563"/>
                </a:cxn>
                <a:cxn ang="0">
                  <a:pos x="602" y="658"/>
                </a:cxn>
                <a:cxn ang="0">
                  <a:pos x="704" y="693"/>
                </a:cxn>
                <a:cxn ang="0">
                  <a:pos x="812" y="653"/>
                </a:cxn>
                <a:cxn ang="0">
                  <a:pos x="881" y="563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3"/>
                </a:cxn>
                <a:cxn ang="0">
                  <a:pos x="753" y="638"/>
                </a:cxn>
                <a:cxn ang="0">
                  <a:pos x="695" y="648"/>
                </a:cxn>
                <a:cxn ang="0">
                  <a:pos x="675" y="633"/>
                </a:cxn>
                <a:cxn ang="0">
                  <a:pos x="670" y="613"/>
                </a:cxn>
                <a:cxn ang="0">
                  <a:pos x="675" y="548"/>
                </a:cxn>
                <a:cxn ang="0">
                  <a:pos x="704" y="472"/>
                </a:cxn>
                <a:cxn ang="0">
                  <a:pos x="739" y="372"/>
                </a:cxn>
                <a:cxn ang="0">
                  <a:pos x="778" y="236"/>
                </a:cxn>
                <a:cxn ang="0">
                  <a:pos x="778" y="121"/>
                </a:cxn>
                <a:cxn ang="0">
                  <a:pos x="734" y="41"/>
                </a:cxn>
                <a:cxn ang="0">
                  <a:pos x="660" y="5"/>
                </a:cxn>
                <a:cxn ang="0">
                  <a:pos x="587" y="0"/>
                </a:cxn>
                <a:cxn ang="0">
                  <a:pos x="460" y="31"/>
                </a:cxn>
                <a:cxn ang="0">
                  <a:pos x="367" y="101"/>
                </a:cxn>
                <a:cxn ang="0">
                  <a:pos x="323" y="86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7" y="26"/>
                </a:cxn>
                <a:cxn ang="0">
                  <a:pos x="53" y="81"/>
                </a:cxn>
                <a:cxn ang="0">
                  <a:pos x="14" y="176"/>
                </a:cxn>
                <a:cxn ang="0">
                  <a:pos x="4" y="246"/>
                </a:cxn>
                <a:cxn ang="0">
                  <a:pos x="14" y="252"/>
                </a:cxn>
                <a:cxn ang="0">
                  <a:pos x="39" y="257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1"/>
                </a:cxn>
                <a:cxn ang="0">
                  <a:pos x="171" y="41"/>
                </a:cxn>
                <a:cxn ang="0">
                  <a:pos x="205" y="61"/>
                </a:cxn>
                <a:cxn ang="0">
                  <a:pos x="220" y="101"/>
                </a:cxn>
                <a:cxn ang="0">
                  <a:pos x="215" y="156"/>
                </a:cxn>
                <a:cxn ang="0">
                  <a:pos x="171" y="342"/>
                </a:cxn>
                <a:cxn ang="0">
                  <a:pos x="112" y="583"/>
                </a:cxn>
              </a:cxnLst>
              <a:rect l="0" t="0" r="r" b="b"/>
              <a:pathLst>
                <a:path w="920" h="693">
                  <a:moveTo>
                    <a:pt x="112" y="583"/>
                  </a:moveTo>
                  <a:lnTo>
                    <a:pt x="112" y="593"/>
                  </a:lnTo>
                  <a:lnTo>
                    <a:pt x="107" y="608"/>
                  </a:lnTo>
                  <a:lnTo>
                    <a:pt x="102" y="618"/>
                  </a:lnTo>
                  <a:lnTo>
                    <a:pt x="102" y="638"/>
                  </a:lnTo>
                  <a:lnTo>
                    <a:pt x="97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3"/>
                  </a:lnTo>
                  <a:lnTo>
                    <a:pt x="230" y="598"/>
                  </a:lnTo>
                  <a:lnTo>
                    <a:pt x="235" y="563"/>
                  </a:lnTo>
                  <a:lnTo>
                    <a:pt x="244" y="523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2"/>
                  </a:lnTo>
                  <a:lnTo>
                    <a:pt x="303" y="282"/>
                  </a:lnTo>
                  <a:lnTo>
                    <a:pt x="332" y="221"/>
                  </a:lnTo>
                  <a:lnTo>
                    <a:pt x="357" y="186"/>
                  </a:lnTo>
                  <a:lnTo>
                    <a:pt x="386" y="146"/>
                  </a:lnTo>
                  <a:lnTo>
                    <a:pt x="421" y="106"/>
                  </a:lnTo>
                  <a:lnTo>
                    <a:pt x="465" y="76"/>
                  </a:lnTo>
                  <a:lnTo>
                    <a:pt x="518" y="51"/>
                  </a:lnTo>
                  <a:lnTo>
                    <a:pt x="582" y="41"/>
                  </a:lnTo>
                  <a:lnTo>
                    <a:pt x="626" y="51"/>
                  </a:lnTo>
                  <a:lnTo>
                    <a:pt x="651" y="71"/>
                  </a:lnTo>
                  <a:lnTo>
                    <a:pt x="665" y="101"/>
                  </a:lnTo>
                  <a:lnTo>
                    <a:pt x="670" y="126"/>
                  </a:lnTo>
                  <a:lnTo>
                    <a:pt x="670" y="151"/>
                  </a:lnTo>
                  <a:lnTo>
                    <a:pt x="665" y="216"/>
                  </a:lnTo>
                  <a:lnTo>
                    <a:pt x="646" y="287"/>
                  </a:lnTo>
                  <a:lnTo>
                    <a:pt x="626" y="362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7" y="513"/>
                  </a:lnTo>
                  <a:lnTo>
                    <a:pt x="563" y="538"/>
                  </a:lnTo>
                  <a:lnTo>
                    <a:pt x="563" y="563"/>
                  </a:lnTo>
                  <a:lnTo>
                    <a:pt x="572" y="618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4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8"/>
                  </a:lnTo>
                  <a:lnTo>
                    <a:pt x="881" y="563"/>
                  </a:lnTo>
                  <a:lnTo>
                    <a:pt x="905" y="513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3"/>
                  </a:lnTo>
                  <a:lnTo>
                    <a:pt x="797" y="603"/>
                  </a:lnTo>
                  <a:lnTo>
                    <a:pt x="753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3"/>
                  </a:lnTo>
                  <a:lnTo>
                    <a:pt x="675" y="623"/>
                  </a:lnTo>
                  <a:lnTo>
                    <a:pt x="670" y="613"/>
                  </a:lnTo>
                  <a:lnTo>
                    <a:pt x="670" y="573"/>
                  </a:lnTo>
                  <a:lnTo>
                    <a:pt x="675" y="548"/>
                  </a:lnTo>
                  <a:lnTo>
                    <a:pt x="690" y="518"/>
                  </a:lnTo>
                  <a:lnTo>
                    <a:pt x="704" y="472"/>
                  </a:lnTo>
                  <a:lnTo>
                    <a:pt x="719" y="432"/>
                  </a:lnTo>
                  <a:lnTo>
                    <a:pt x="739" y="372"/>
                  </a:lnTo>
                  <a:lnTo>
                    <a:pt x="763" y="302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1"/>
                  </a:lnTo>
                  <a:lnTo>
                    <a:pt x="758" y="76"/>
                  </a:lnTo>
                  <a:lnTo>
                    <a:pt x="734" y="41"/>
                  </a:lnTo>
                  <a:lnTo>
                    <a:pt x="700" y="21"/>
                  </a:lnTo>
                  <a:lnTo>
                    <a:pt x="660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8" y="10"/>
                  </a:lnTo>
                  <a:lnTo>
                    <a:pt x="460" y="31"/>
                  </a:lnTo>
                  <a:lnTo>
                    <a:pt x="406" y="61"/>
                  </a:lnTo>
                  <a:lnTo>
                    <a:pt x="367" y="101"/>
                  </a:lnTo>
                  <a:lnTo>
                    <a:pt x="337" y="141"/>
                  </a:lnTo>
                  <a:lnTo>
                    <a:pt x="323" y="86"/>
                  </a:lnTo>
                  <a:lnTo>
                    <a:pt x="293" y="46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7" y="26"/>
                  </a:lnTo>
                  <a:lnTo>
                    <a:pt x="73" y="56"/>
                  </a:lnTo>
                  <a:lnTo>
                    <a:pt x="53" y="81"/>
                  </a:lnTo>
                  <a:lnTo>
                    <a:pt x="34" y="126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4" y="246"/>
                  </a:lnTo>
                  <a:lnTo>
                    <a:pt x="9" y="252"/>
                  </a:lnTo>
                  <a:lnTo>
                    <a:pt x="14" y="252"/>
                  </a:lnTo>
                  <a:lnTo>
                    <a:pt x="24" y="257"/>
                  </a:lnTo>
                  <a:lnTo>
                    <a:pt x="39" y="257"/>
                  </a:lnTo>
                  <a:lnTo>
                    <a:pt x="48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1"/>
                  </a:lnTo>
                  <a:lnTo>
                    <a:pt x="102" y="91"/>
                  </a:lnTo>
                  <a:lnTo>
                    <a:pt x="132" y="56"/>
                  </a:lnTo>
                  <a:lnTo>
                    <a:pt x="171" y="41"/>
                  </a:lnTo>
                  <a:lnTo>
                    <a:pt x="186" y="41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20" y="101"/>
                  </a:lnTo>
                  <a:lnTo>
                    <a:pt x="220" y="116"/>
                  </a:lnTo>
                  <a:lnTo>
                    <a:pt x="215" y="156"/>
                  </a:lnTo>
                  <a:lnTo>
                    <a:pt x="186" y="292"/>
                  </a:lnTo>
                  <a:lnTo>
                    <a:pt x="171" y="342"/>
                  </a:lnTo>
                  <a:lnTo>
                    <a:pt x="161" y="382"/>
                  </a:lnTo>
                  <a:lnTo>
                    <a:pt x="112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0" name="Freeform 62"/>
            <p:cNvSpPr>
              <a:spLocks noEditPoints="1"/>
            </p:cNvSpPr>
            <p:nvPr/>
          </p:nvSpPr>
          <p:spPr bwMode="auto">
            <a:xfrm>
              <a:off x="9623" y="6989"/>
              <a:ext cx="1107" cy="412"/>
            </a:xfrm>
            <a:custGeom>
              <a:avLst/>
              <a:gdLst/>
              <a:ahLst/>
              <a:cxnLst>
                <a:cxn ang="0">
                  <a:pos x="1053" y="75"/>
                </a:cxn>
                <a:cxn ang="0">
                  <a:pos x="1072" y="75"/>
                </a:cxn>
                <a:cxn ang="0">
                  <a:pos x="1102" y="60"/>
                </a:cxn>
                <a:cxn ang="0">
                  <a:pos x="1107" y="50"/>
                </a:cxn>
                <a:cxn ang="0">
                  <a:pos x="1107" y="20"/>
                </a:cxn>
                <a:cxn ang="0">
                  <a:pos x="1102" y="10"/>
                </a:cxn>
                <a:cxn ang="0">
                  <a:pos x="1082" y="0"/>
                </a:cxn>
                <a:cxn ang="0">
                  <a:pos x="30" y="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0" y="35"/>
                </a:cxn>
                <a:cxn ang="0">
                  <a:pos x="5" y="50"/>
                </a:cxn>
                <a:cxn ang="0">
                  <a:pos x="10" y="60"/>
                </a:cxn>
                <a:cxn ang="0">
                  <a:pos x="39" y="75"/>
                </a:cxn>
                <a:cxn ang="0">
                  <a:pos x="59" y="75"/>
                </a:cxn>
                <a:cxn ang="0">
                  <a:pos x="1053" y="75"/>
                </a:cxn>
                <a:cxn ang="0">
                  <a:pos x="1053" y="412"/>
                </a:cxn>
                <a:cxn ang="0">
                  <a:pos x="1082" y="412"/>
                </a:cxn>
                <a:cxn ang="0">
                  <a:pos x="1102" y="402"/>
                </a:cxn>
                <a:cxn ang="0">
                  <a:pos x="1107" y="391"/>
                </a:cxn>
                <a:cxn ang="0">
                  <a:pos x="1107" y="361"/>
                </a:cxn>
                <a:cxn ang="0">
                  <a:pos x="1102" y="351"/>
                </a:cxn>
                <a:cxn ang="0">
                  <a:pos x="1082" y="341"/>
                </a:cxn>
                <a:cxn ang="0">
                  <a:pos x="1072" y="341"/>
                </a:cxn>
                <a:cxn ang="0">
                  <a:pos x="1062" y="336"/>
                </a:cxn>
                <a:cxn ang="0">
                  <a:pos x="39" y="336"/>
                </a:cxn>
                <a:cxn ang="0">
                  <a:pos x="10" y="351"/>
                </a:cxn>
                <a:cxn ang="0">
                  <a:pos x="5" y="361"/>
                </a:cxn>
                <a:cxn ang="0">
                  <a:pos x="0" y="376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30" y="412"/>
                </a:cxn>
                <a:cxn ang="0">
                  <a:pos x="59" y="412"/>
                </a:cxn>
                <a:cxn ang="0">
                  <a:pos x="1053" y="412"/>
                </a:cxn>
              </a:cxnLst>
              <a:rect l="0" t="0" r="r" b="b"/>
              <a:pathLst>
                <a:path w="1107" h="412">
                  <a:moveTo>
                    <a:pt x="1053" y="75"/>
                  </a:moveTo>
                  <a:lnTo>
                    <a:pt x="1072" y="75"/>
                  </a:lnTo>
                  <a:lnTo>
                    <a:pt x="1102" y="60"/>
                  </a:lnTo>
                  <a:lnTo>
                    <a:pt x="1107" y="50"/>
                  </a:lnTo>
                  <a:lnTo>
                    <a:pt x="1107" y="20"/>
                  </a:lnTo>
                  <a:lnTo>
                    <a:pt x="1102" y="10"/>
                  </a:lnTo>
                  <a:lnTo>
                    <a:pt x="1082" y="0"/>
                  </a:lnTo>
                  <a:lnTo>
                    <a:pt x="30" y="0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0" y="35"/>
                  </a:lnTo>
                  <a:lnTo>
                    <a:pt x="5" y="50"/>
                  </a:lnTo>
                  <a:lnTo>
                    <a:pt x="10" y="60"/>
                  </a:lnTo>
                  <a:lnTo>
                    <a:pt x="39" y="75"/>
                  </a:lnTo>
                  <a:lnTo>
                    <a:pt x="59" y="75"/>
                  </a:lnTo>
                  <a:lnTo>
                    <a:pt x="1053" y="75"/>
                  </a:lnTo>
                  <a:close/>
                  <a:moveTo>
                    <a:pt x="1053" y="412"/>
                  </a:moveTo>
                  <a:lnTo>
                    <a:pt x="1082" y="412"/>
                  </a:lnTo>
                  <a:lnTo>
                    <a:pt x="1102" y="402"/>
                  </a:lnTo>
                  <a:lnTo>
                    <a:pt x="1107" y="391"/>
                  </a:lnTo>
                  <a:lnTo>
                    <a:pt x="1107" y="361"/>
                  </a:lnTo>
                  <a:lnTo>
                    <a:pt x="1102" y="351"/>
                  </a:lnTo>
                  <a:lnTo>
                    <a:pt x="1082" y="341"/>
                  </a:lnTo>
                  <a:lnTo>
                    <a:pt x="1072" y="341"/>
                  </a:lnTo>
                  <a:lnTo>
                    <a:pt x="1062" y="336"/>
                  </a:lnTo>
                  <a:lnTo>
                    <a:pt x="39" y="336"/>
                  </a:lnTo>
                  <a:lnTo>
                    <a:pt x="10" y="351"/>
                  </a:lnTo>
                  <a:lnTo>
                    <a:pt x="5" y="361"/>
                  </a:lnTo>
                  <a:lnTo>
                    <a:pt x="0" y="376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30" y="412"/>
                  </a:lnTo>
                  <a:lnTo>
                    <a:pt x="59" y="412"/>
                  </a:lnTo>
                  <a:lnTo>
                    <a:pt x="1053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1" name="Freeform 63"/>
            <p:cNvSpPr>
              <a:spLocks noEditPoints="1"/>
            </p:cNvSpPr>
            <p:nvPr/>
          </p:nvSpPr>
          <p:spPr bwMode="auto">
            <a:xfrm>
              <a:off x="10916" y="6557"/>
              <a:ext cx="695" cy="1054"/>
            </a:xfrm>
            <a:custGeom>
              <a:avLst/>
              <a:gdLst/>
              <a:ahLst/>
              <a:cxnLst>
                <a:cxn ang="0">
                  <a:pos x="690" y="412"/>
                </a:cxn>
                <a:cxn ang="0">
                  <a:pos x="651" y="216"/>
                </a:cxn>
                <a:cxn ang="0">
                  <a:pos x="563" y="85"/>
                </a:cxn>
                <a:cxn ang="0">
                  <a:pos x="435" y="10"/>
                </a:cxn>
                <a:cxn ang="0">
                  <a:pos x="259" y="10"/>
                </a:cxn>
                <a:cxn ang="0">
                  <a:pos x="132" y="80"/>
                </a:cxn>
                <a:cxn ang="0">
                  <a:pos x="58" y="191"/>
                </a:cxn>
                <a:cxn ang="0">
                  <a:pos x="14" y="326"/>
                </a:cxn>
                <a:cxn ang="0">
                  <a:pos x="0" y="447"/>
                </a:cxn>
                <a:cxn ang="0">
                  <a:pos x="4" y="678"/>
                </a:cxn>
                <a:cxn ang="0">
                  <a:pos x="34" y="803"/>
                </a:cxn>
                <a:cxn ang="0">
                  <a:pos x="88" y="924"/>
                </a:cxn>
                <a:cxn ang="0">
                  <a:pos x="190" y="1019"/>
                </a:cxn>
                <a:cxn ang="0">
                  <a:pos x="347" y="1054"/>
                </a:cxn>
                <a:cxn ang="0">
                  <a:pos x="504" y="1019"/>
                </a:cxn>
                <a:cxn ang="0">
                  <a:pos x="607" y="924"/>
                </a:cxn>
                <a:cxn ang="0">
                  <a:pos x="665" y="803"/>
                </a:cxn>
                <a:cxn ang="0">
                  <a:pos x="690" y="678"/>
                </a:cxn>
                <a:cxn ang="0">
                  <a:pos x="695" y="532"/>
                </a:cxn>
                <a:cxn ang="0">
                  <a:pos x="303" y="1009"/>
                </a:cxn>
                <a:cxn ang="0">
                  <a:pos x="220" y="959"/>
                </a:cxn>
                <a:cxn ang="0">
                  <a:pos x="156" y="844"/>
                </a:cxn>
                <a:cxn ang="0">
                  <a:pos x="137" y="628"/>
                </a:cxn>
                <a:cxn ang="0">
                  <a:pos x="142" y="291"/>
                </a:cxn>
                <a:cxn ang="0">
                  <a:pos x="186" y="136"/>
                </a:cxn>
                <a:cxn ang="0">
                  <a:pos x="264" y="65"/>
                </a:cxn>
                <a:cxn ang="0">
                  <a:pos x="347" y="45"/>
                </a:cxn>
                <a:cxn ang="0">
                  <a:pos x="460" y="80"/>
                </a:cxn>
                <a:cxn ang="0">
                  <a:pos x="533" y="186"/>
                </a:cxn>
                <a:cxn ang="0">
                  <a:pos x="558" y="387"/>
                </a:cxn>
                <a:cxn ang="0">
                  <a:pos x="563" y="628"/>
                </a:cxn>
                <a:cxn ang="0">
                  <a:pos x="543" y="839"/>
                </a:cxn>
                <a:cxn ang="0">
                  <a:pos x="489" y="944"/>
                </a:cxn>
                <a:cxn ang="0">
                  <a:pos x="421" y="999"/>
                </a:cxn>
                <a:cxn ang="0">
                  <a:pos x="347" y="1014"/>
                </a:cxn>
              </a:cxnLst>
              <a:rect l="0" t="0" r="r" b="b"/>
              <a:pathLst>
                <a:path w="695" h="1054">
                  <a:moveTo>
                    <a:pt x="695" y="532"/>
                  </a:moveTo>
                  <a:lnTo>
                    <a:pt x="690" y="412"/>
                  </a:lnTo>
                  <a:lnTo>
                    <a:pt x="680" y="311"/>
                  </a:lnTo>
                  <a:lnTo>
                    <a:pt x="651" y="216"/>
                  </a:lnTo>
                  <a:lnTo>
                    <a:pt x="607" y="136"/>
                  </a:lnTo>
                  <a:lnTo>
                    <a:pt x="563" y="85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47" y="0"/>
                  </a:lnTo>
                  <a:lnTo>
                    <a:pt x="259" y="10"/>
                  </a:lnTo>
                  <a:lnTo>
                    <a:pt x="190" y="40"/>
                  </a:lnTo>
                  <a:lnTo>
                    <a:pt x="132" y="80"/>
                  </a:lnTo>
                  <a:lnTo>
                    <a:pt x="88" y="131"/>
                  </a:lnTo>
                  <a:lnTo>
                    <a:pt x="58" y="191"/>
                  </a:lnTo>
                  <a:lnTo>
                    <a:pt x="34" y="256"/>
                  </a:lnTo>
                  <a:lnTo>
                    <a:pt x="14" y="326"/>
                  </a:lnTo>
                  <a:lnTo>
                    <a:pt x="4" y="387"/>
                  </a:lnTo>
                  <a:lnTo>
                    <a:pt x="0" y="447"/>
                  </a:lnTo>
                  <a:lnTo>
                    <a:pt x="0" y="618"/>
                  </a:lnTo>
                  <a:lnTo>
                    <a:pt x="4" y="678"/>
                  </a:lnTo>
                  <a:lnTo>
                    <a:pt x="14" y="738"/>
                  </a:lnTo>
                  <a:lnTo>
                    <a:pt x="34" y="803"/>
                  </a:lnTo>
                  <a:lnTo>
                    <a:pt x="58" y="869"/>
                  </a:lnTo>
                  <a:lnTo>
                    <a:pt x="88" y="924"/>
                  </a:lnTo>
                  <a:lnTo>
                    <a:pt x="132" y="979"/>
                  </a:lnTo>
                  <a:lnTo>
                    <a:pt x="190" y="1019"/>
                  </a:lnTo>
                  <a:lnTo>
                    <a:pt x="264" y="1044"/>
                  </a:lnTo>
                  <a:lnTo>
                    <a:pt x="347" y="1054"/>
                  </a:lnTo>
                  <a:lnTo>
                    <a:pt x="435" y="1044"/>
                  </a:lnTo>
                  <a:lnTo>
                    <a:pt x="504" y="1019"/>
                  </a:lnTo>
                  <a:lnTo>
                    <a:pt x="563" y="979"/>
                  </a:lnTo>
                  <a:lnTo>
                    <a:pt x="607" y="924"/>
                  </a:lnTo>
                  <a:lnTo>
                    <a:pt x="641" y="869"/>
                  </a:lnTo>
                  <a:lnTo>
                    <a:pt x="665" y="803"/>
                  </a:lnTo>
                  <a:lnTo>
                    <a:pt x="680" y="738"/>
                  </a:lnTo>
                  <a:lnTo>
                    <a:pt x="690" y="678"/>
                  </a:lnTo>
                  <a:lnTo>
                    <a:pt x="695" y="618"/>
                  </a:lnTo>
                  <a:lnTo>
                    <a:pt x="695" y="532"/>
                  </a:lnTo>
                  <a:close/>
                  <a:moveTo>
                    <a:pt x="347" y="1014"/>
                  </a:moveTo>
                  <a:lnTo>
                    <a:pt x="303" y="1009"/>
                  </a:lnTo>
                  <a:lnTo>
                    <a:pt x="259" y="989"/>
                  </a:lnTo>
                  <a:lnTo>
                    <a:pt x="220" y="959"/>
                  </a:lnTo>
                  <a:lnTo>
                    <a:pt x="181" y="909"/>
                  </a:lnTo>
                  <a:lnTo>
                    <a:pt x="156" y="844"/>
                  </a:lnTo>
                  <a:lnTo>
                    <a:pt x="142" y="743"/>
                  </a:lnTo>
                  <a:lnTo>
                    <a:pt x="137" y="628"/>
                  </a:lnTo>
                  <a:lnTo>
                    <a:pt x="137" y="402"/>
                  </a:lnTo>
                  <a:lnTo>
                    <a:pt x="142" y="291"/>
                  </a:lnTo>
                  <a:lnTo>
                    <a:pt x="161" y="201"/>
                  </a:lnTo>
                  <a:lnTo>
                    <a:pt x="186" y="136"/>
                  </a:lnTo>
                  <a:lnTo>
                    <a:pt x="220" y="90"/>
                  </a:lnTo>
                  <a:lnTo>
                    <a:pt x="264" y="65"/>
                  </a:lnTo>
                  <a:lnTo>
                    <a:pt x="308" y="50"/>
                  </a:lnTo>
                  <a:lnTo>
                    <a:pt x="347" y="45"/>
                  </a:lnTo>
                  <a:lnTo>
                    <a:pt x="406" y="55"/>
                  </a:lnTo>
                  <a:lnTo>
                    <a:pt x="460" y="80"/>
                  </a:lnTo>
                  <a:lnTo>
                    <a:pt x="504" y="125"/>
                  </a:lnTo>
                  <a:lnTo>
                    <a:pt x="533" y="186"/>
                  </a:lnTo>
                  <a:lnTo>
                    <a:pt x="553" y="276"/>
                  </a:lnTo>
                  <a:lnTo>
                    <a:pt x="558" y="387"/>
                  </a:lnTo>
                  <a:lnTo>
                    <a:pt x="563" y="512"/>
                  </a:lnTo>
                  <a:lnTo>
                    <a:pt x="563" y="628"/>
                  </a:lnTo>
                  <a:lnTo>
                    <a:pt x="553" y="738"/>
                  </a:lnTo>
                  <a:lnTo>
                    <a:pt x="543" y="839"/>
                  </a:lnTo>
                  <a:lnTo>
                    <a:pt x="523" y="899"/>
                  </a:lnTo>
                  <a:lnTo>
                    <a:pt x="489" y="944"/>
                  </a:lnTo>
                  <a:lnTo>
                    <a:pt x="455" y="979"/>
                  </a:lnTo>
                  <a:lnTo>
                    <a:pt x="421" y="999"/>
                  </a:lnTo>
                  <a:lnTo>
                    <a:pt x="381" y="1009"/>
                  </a:lnTo>
                  <a:lnTo>
                    <a:pt x="347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2" name="Freeform 64"/>
            <p:cNvSpPr>
              <a:spLocks noEditPoints="1"/>
            </p:cNvSpPr>
            <p:nvPr/>
          </p:nvSpPr>
          <p:spPr bwMode="auto">
            <a:xfrm>
              <a:off x="12139" y="4036"/>
              <a:ext cx="980" cy="999"/>
            </a:xfrm>
            <a:custGeom>
              <a:avLst/>
              <a:gdLst/>
              <a:ahLst/>
              <a:cxnLst>
                <a:cxn ang="0">
                  <a:pos x="681" y="86"/>
                </a:cxn>
                <a:cxn ang="0">
                  <a:pos x="583" y="10"/>
                </a:cxn>
                <a:cxn ang="0">
                  <a:pos x="421" y="15"/>
                </a:cxn>
                <a:cxn ang="0">
                  <a:pos x="240" y="121"/>
                </a:cxn>
                <a:cxn ang="0">
                  <a:pos x="93" y="301"/>
                </a:cxn>
                <a:cxn ang="0">
                  <a:pos x="10" y="527"/>
                </a:cxn>
                <a:cxn ang="0">
                  <a:pos x="10" y="743"/>
                </a:cxn>
                <a:cxn ang="0">
                  <a:pos x="79" y="899"/>
                </a:cxn>
                <a:cxn ang="0">
                  <a:pos x="206" y="984"/>
                </a:cxn>
                <a:cxn ang="0">
                  <a:pos x="309" y="999"/>
                </a:cxn>
                <a:cxn ang="0">
                  <a:pos x="392" y="974"/>
                </a:cxn>
                <a:cxn ang="0">
                  <a:pos x="500" y="899"/>
                </a:cxn>
                <a:cxn ang="0">
                  <a:pos x="588" y="899"/>
                </a:cxn>
                <a:cxn ang="0">
                  <a:pos x="686" y="984"/>
                </a:cxn>
                <a:cxn ang="0">
                  <a:pos x="808" y="989"/>
                </a:cxn>
                <a:cxn ang="0">
                  <a:pos x="887" y="924"/>
                </a:cxn>
                <a:cxn ang="0">
                  <a:pos x="955" y="768"/>
                </a:cxn>
                <a:cxn ang="0">
                  <a:pos x="980" y="678"/>
                </a:cxn>
                <a:cxn ang="0">
                  <a:pos x="975" y="643"/>
                </a:cxn>
                <a:cxn ang="0">
                  <a:pos x="945" y="638"/>
                </a:cxn>
                <a:cxn ang="0">
                  <a:pos x="931" y="648"/>
                </a:cxn>
                <a:cxn ang="0">
                  <a:pos x="926" y="678"/>
                </a:cxn>
                <a:cxn ang="0">
                  <a:pos x="887" y="814"/>
                </a:cxn>
                <a:cxn ang="0">
                  <a:pos x="838" y="909"/>
                </a:cxn>
                <a:cxn ang="0">
                  <a:pos x="764" y="949"/>
                </a:cxn>
                <a:cxn ang="0">
                  <a:pos x="715" y="929"/>
                </a:cxn>
                <a:cxn ang="0">
                  <a:pos x="701" y="874"/>
                </a:cxn>
                <a:cxn ang="0">
                  <a:pos x="696" y="819"/>
                </a:cxn>
                <a:cxn ang="0">
                  <a:pos x="710" y="743"/>
                </a:cxn>
                <a:cxn ang="0">
                  <a:pos x="740" y="628"/>
                </a:cxn>
                <a:cxn ang="0">
                  <a:pos x="759" y="542"/>
                </a:cxn>
                <a:cxn ang="0">
                  <a:pos x="794" y="412"/>
                </a:cxn>
                <a:cxn ang="0">
                  <a:pos x="818" y="301"/>
                </a:cxn>
                <a:cxn ang="0">
                  <a:pos x="852" y="181"/>
                </a:cxn>
                <a:cxn ang="0">
                  <a:pos x="862" y="141"/>
                </a:cxn>
                <a:cxn ang="0">
                  <a:pos x="867" y="111"/>
                </a:cxn>
                <a:cxn ang="0">
                  <a:pos x="862" y="86"/>
                </a:cxn>
                <a:cxn ang="0">
                  <a:pos x="842" y="55"/>
                </a:cxn>
                <a:cxn ang="0">
                  <a:pos x="769" y="55"/>
                </a:cxn>
                <a:cxn ang="0">
                  <a:pos x="720" y="106"/>
                </a:cxn>
                <a:cxn ang="0">
                  <a:pos x="573" y="713"/>
                </a:cxn>
                <a:cxn ang="0">
                  <a:pos x="549" y="768"/>
                </a:cxn>
                <a:cxn ang="0">
                  <a:pos x="461" y="869"/>
                </a:cxn>
                <a:cxn ang="0">
                  <a:pos x="338" y="944"/>
                </a:cxn>
                <a:cxn ang="0">
                  <a:pos x="240" y="939"/>
                </a:cxn>
                <a:cxn ang="0">
                  <a:pos x="182" y="879"/>
                </a:cxn>
                <a:cxn ang="0">
                  <a:pos x="152" y="789"/>
                </a:cxn>
                <a:cxn ang="0">
                  <a:pos x="157" y="678"/>
                </a:cxn>
                <a:cxn ang="0">
                  <a:pos x="191" y="497"/>
                </a:cxn>
                <a:cxn ang="0">
                  <a:pos x="240" y="327"/>
                </a:cxn>
                <a:cxn ang="0">
                  <a:pos x="324" y="171"/>
                </a:cxn>
                <a:cxn ang="0">
                  <a:pos x="451" y="65"/>
                </a:cxn>
                <a:cxn ang="0">
                  <a:pos x="573" y="60"/>
                </a:cxn>
                <a:cxn ang="0">
                  <a:pos x="642" y="121"/>
                </a:cxn>
                <a:cxn ang="0">
                  <a:pos x="676" y="201"/>
                </a:cxn>
                <a:cxn ang="0">
                  <a:pos x="686" y="256"/>
                </a:cxn>
                <a:cxn ang="0">
                  <a:pos x="681" y="281"/>
                </a:cxn>
              </a:cxnLst>
              <a:rect l="0" t="0" r="r" b="b"/>
              <a:pathLst>
                <a:path w="980" h="999">
                  <a:moveTo>
                    <a:pt x="715" y="141"/>
                  </a:moveTo>
                  <a:lnTo>
                    <a:pt x="681" y="86"/>
                  </a:lnTo>
                  <a:lnTo>
                    <a:pt x="637" y="40"/>
                  </a:lnTo>
                  <a:lnTo>
                    <a:pt x="583" y="10"/>
                  </a:lnTo>
                  <a:lnTo>
                    <a:pt x="514" y="0"/>
                  </a:lnTo>
                  <a:lnTo>
                    <a:pt x="421" y="15"/>
                  </a:lnTo>
                  <a:lnTo>
                    <a:pt x="328" y="55"/>
                  </a:lnTo>
                  <a:lnTo>
                    <a:pt x="240" y="121"/>
                  </a:lnTo>
                  <a:lnTo>
                    <a:pt x="162" y="201"/>
                  </a:lnTo>
                  <a:lnTo>
                    <a:pt x="93" y="301"/>
                  </a:lnTo>
                  <a:lnTo>
                    <a:pt x="45" y="412"/>
                  </a:lnTo>
                  <a:lnTo>
                    <a:pt x="10" y="527"/>
                  </a:lnTo>
                  <a:lnTo>
                    <a:pt x="0" y="648"/>
                  </a:lnTo>
                  <a:lnTo>
                    <a:pt x="10" y="743"/>
                  </a:lnTo>
                  <a:lnTo>
                    <a:pt x="35" y="829"/>
                  </a:lnTo>
                  <a:lnTo>
                    <a:pt x="79" y="899"/>
                  </a:lnTo>
                  <a:lnTo>
                    <a:pt x="138" y="954"/>
                  </a:lnTo>
                  <a:lnTo>
                    <a:pt x="206" y="984"/>
                  </a:lnTo>
                  <a:lnTo>
                    <a:pt x="284" y="999"/>
                  </a:lnTo>
                  <a:lnTo>
                    <a:pt x="309" y="999"/>
                  </a:lnTo>
                  <a:lnTo>
                    <a:pt x="348" y="989"/>
                  </a:lnTo>
                  <a:lnTo>
                    <a:pt x="392" y="974"/>
                  </a:lnTo>
                  <a:lnTo>
                    <a:pt x="441" y="944"/>
                  </a:lnTo>
                  <a:lnTo>
                    <a:pt x="500" y="899"/>
                  </a:lnTo>
                  <a:lnTo>
                    <a:pt x="563" y="834"/>
                  </a:lnTo>
                  <a:lnTo>
                    <a:pt x="588" y="899"/>
                  </a:lnTo>
                  <a:lnTo>
                    <a:pt x="627" y="949"/>
                  </a:lnTo>
                  <a:lnTo>
                    <a:pt x="686" y="984"/>
                  </a:lnTo>
                  <a:lnTo>
                    <a:pt x="759" y="999"/>
                  </a:lnTo>
                  <a:lnTo>
                    <a:pt x="808" y="989"/>
                  </a:lnTo>
                  <a:lnTo>
                    <a:pt x="852" y="964"/>
                  </a:lnTo>
                  <a:lnTo>
                    <a:pt x="887" y="924"/>
                  </a:lnTo>
                  <a:lnTo>
                    <a:pt x="916" y="879"/>
                  </a:lnTo>
                  <a:lnTo>
                    <a:pt x="955" y="768"/>
                  </a:lnTo>
                  <a:lnTo>
                    <a:pt x="970" y="713"/>
                  </a:lnTo>
                  <a:lnTo>
                    <a:pt x="980" y="678"/>
                  </a:lnTo>
                  <a:lnTo>
                    <a:pt x="980" y="648"/>
                  </a:lnTo>
                  <a:lnTo>
                    <a:pt x="975" y="643"/>
                  </a:lnTo>
                  <a:lnTo>
                    <a:pt x="965" y="638"/>
                  </a:lnTo>
                  <a:lnTo>
                    <a:pt x="945" y="638"/>
                  </a:lnTo>
                  <a:lnTo>
                    <a:pt x="936" y="643"/>
                  </a:lnTo>
                  <a:lnTo>
                    <a:pt x="931" y="648"/>
                  </a:lnTo>
                  <a:lnTo>
                    <a:pt x="931" y="663"/>
                  </a:lnTo>
                  <a:lnTo>
                    <a:pt x="926" y="678"/>
                  </a:lnTo>
                  <a:lnTo>
                    <a:pt x="906" y="748"/>
                  </a:lnTo>
                  <a:lnTo>
                    <a:pt x="887" y="814"/>
                  </a:lnTo>
                  <a:lnTo>
                    <a:pt x="862" y="869"/>
                  </a:lnTo>
                  <a:lnTo>
                    <a:pt x="838" y="909"/>
                  </a:lnTo>
                  <a:lnTo>
                    <a:pt x="803" y="939"/>
                  </a:lnTo>
                  <a:lnTo>
                    <a:pt x="764" y="949"/>
                  </a:lnTo>
                  <a:lnTo>
                    <a:pt x="735" y="944"/>
                  </a:lnTo>
                  <a:lnTo>
                    <a:pt x="715" y="929"/>
                  </a:lnTo>
                  <a:lnTo>
                    <a:pt x="705" y="904"/>
                  </a:lnTo>
                  <a:lnTo>
                    <a:pt x="701" y="874"/>
                  </a:lnTo>
                  <a:lnTo>
                    <a:pt x="696" y="849"/>
                  </a:lnTo>
                  <a:lnTo>
                    <a:pt x="696" y="819"/>
                  </a:lnTo>
                  <a:lnTo>
                    <a:pt x="701" y="784"/>
                  </a:lnTo>
                  <a:lnTo>
                    <a:pt x="710" y="743"/>
                  </a:lnTo>
                  <a:lnTo>
                    <a:pt x="725" y="688"/>
                  </a:lnTo>
                  <a:lnTo>
                    <a:pt x="740" y="628"/>
                  </a:lnTo>
                  <a:lnTo>
                    <a:pt x="749" y="583"/>
                  </a:lnTo>
                  <a:lnTo>
                    <a:pt x="759" y="542"/>
                  </a:lnTo>
                  <a:lnTo>
                    <a:pt x="774" y="487"/>
                  </a:lnTo>
                  <a:lnTo>
                    <a:pt x="794" y="412"/>
                  </a:lnTo>
                  <a:lnTo>
                    <a:pt x="808" y="357"/>
                  </a:lnTo>
                  <a:lnTo>
                    <a:pt x="818" y="301"/>
                  </a:lnTo>
                  <a:lnTo>
                    <a:pt x="833" y="246"/>
                  </a:lnTo>
                  <a:lnTo>
                    <a:pt x="852" y="181"/>
                  </a:lnTo>
                  <a:lnTo>
                    <a:pt x="857" y="156"/>
                  </a:lnTo>
                  <a:lnTo>
                    <a:pt x="862" y="141"/>
                  </a:lnTo>
                  <a:lnTo>
                    <a:pt x="862" y="121"/>
                  </a:lnTo>
                  <a:lnTo>
                    <a:pt x="867" y="111"/>
                  </a:lnTo>
                  <a:lnTo>
                    <a:pt x="867" y="106"/>
                  </a:lnTo>
                  <a:lnTo>
                    <a:pt x="862" y="86"/>
                  </a:lnTo>
                  <a:lnTo>
                    <a:pt x="852" y="65"/>
                  </a:lnTo>
                  <a:lnTo>
                    <a:pt x="842" y="55"/>
                  </a:lnTo>
                  <a:lnTo>
                    <a:pt x="803" y="45"/>
                  </a:lnTo>
                  <a:lnTo>
                    <a:pt x="769" y="55"/>
                  </a:lnTo>
                  <a:lnTo>
                    <a:pt x="740" y="75"/>
                  </a:lnTo>
                  <a:lnTo>
                    <a:pt x="720" y="106"/>
                  </a:lnTo>
                  <a:lnTo>
                    <a:pt x="715" y="141"/>
                  </a:lnTo>
                  <a:close/>
                  <a:moveTo>
                    <a:pt x="573" y="713"/>
                  </a:moveTo>
                  <a:lnTo>
                    <a:pt x="568" y="738"/>
                  </a:lnTo>
                  <a:lnTo>
                    <a:pt x="549" y="768"/>
                  </a:lnTo>
                  <a:lnTo>
                    <a:pt x="529" y="794"/>
                  </a:lnTo>
                  <a:lnTo>
                    <a:pt x="461" y="869"/>
                  </a:lnTo>
                  <a:lnTo>
                    <a:pt x="397" y="919"/>
                  </a:lnTo>
                  <a:lnTo>
                    <a:pt x="338" y="944"/>
                  </a:lnTo>
                  <a:lnTo>
                    <a:pt x="289" y="949"/>
                  </a:lnTo>
                  <a:lnTo>
                    <a:pt x="240" y="939"/>
                  </a:lnTo>
                  <a:lnTo>
                    <a:pt x="206" y="914"/>
                  </a:lnTo>
                  <a:lnTo>
                    <a:pt x="182" y="879"/>
                  </a:lnTo>
                  <a:lnTo>
                    <a:pt x="162" y="834"/>
                  </a:lnTo>
                  <a:lnTo>
                    <a:pt x="152" y="789"/>
                  </a:lnTo>
                  <a:lnTo>
                    <a:pt x="152" y="743"/>
                  </a:lnTo>
                  <a:lnTo>
                    <a:pt x="157" y="678"/>
                  </a:lnTo>
                  <a:lnTo>
                    <a:pt x="172" y="593"/>
                  </a:lnTo>
                  <a:lnTo>
                    <a:pt x="191" y="497"/>
                  </a:lnTo>
                  <a:lnTo>
                    <a:pt x="216" y="407"/>
                  </a:lnTo>
                  <a:lnTo>
                    <a:pt x="240" y="327"/>
                  </a:lnTo>
                  <a:lnTo>
                    <a:pt x="270" y="261"/>
                  </a:lnTo>
                  <a:lnTo>
                    <a:pt x="324" y="171"/>
                  </a:lnTo>
                  <a:lnTo>
                    <a:pt x="387" y="106"/>
                  </a:lnTo>
                  <a:lnTo>
                    <a:pt x="451" y="65"/>
                  </a:lnTo>
                  <a:lnTo>
                    <a:pt x="519" y="50"/>
                  </a:lnTo>
                  <a:lnTo>
                    <a:pt x="573" y="60"/>
                  </a:lnTo>
                  <a:lnTo>
                    <a:pt x="612" y="86"/>
                  </a:lnTo>
                  <a:lnTo>
                    <a:pt x="642" y="121"/>
                  </a:lnTo>
                  <a:lnTo>
                    <a:pt x="666" y="161"/>
                  </a:lnTo>
                  <a:lnTo>
                    <a:pt x="676" y="201"/>
                  </a:lnTo>
                  <a:lnTo>
                    <a:pt x="686" y="231"/>
                  </a:lnTo>
                  <a:lnTo>
                    <a:pt x="686" y="256"/>
                  </a:lnTo>
                  <a:lnTo>
                    <a:pt x="681" y="271"/>
                  </a:lnTo>
                  <a:lnTo>
                    <a:pt x="681" y="281"/>
                  </a:lnTo>
                  <a:lnTo>
                    <a:pt x="573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13256" y="4649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2" y="617"/>
                </a:cxn>
                <a:cxn ang="0">
                  <a:pos x="98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7"/>
                </a:cxn>
                <a:cxn ang="0">
                  <a:pos x="244" y="522"/>
                </a:cxn>
                <a:cxn ang="0">
                  <a:pos x="269" y="427"/>
                </a:cxn>
                <a:cxn ang="0">
                  <a:pos x="303" y="281"/>
                </a:cxn>
                <a:cxn ang="0">
                  <a:pos x="357" y="186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6" y="50"/>
                </a:cxn>
                <a:cxn ang="0">
                  <a:pos x="665" y="100"/>
                </a:cxn>
                <a:cxn ang="0">
                  <a:pos x="670" y="150"/>
                </a:cxn>
                <a:cxn ang="0">
                  <a:pos x="646" y="286"/>
                </a:cxn>
                <a:cxn ang="0">
                  <a:pos x="602" y="427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8"/>
                </a:cxn>
                <a:cxn ang="0">
                  <a:pos x="705" y="693"/>
                </a:cxn>
                <a:cxn ang="0">
                  <a:pos x="812" y="653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8"/>
                </a:cxn>
                <a:cxn ang="0">
                  <a:pos x="695" y="648"/>
                </a:cxn>
                <a:cxn ang="0">
                  <a:pos x="675" y="632"/>
                </a:cxn>
                <a:cxn ang="0">
                  <a:pos x="670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3" y="80"/>
                </a:cxn>
                <a:cxn ang="0">
                  <a:pos x="14" y="176"/>
                </a:cxn>
                <a:cxn ang="0">
                  <a:pos x="5" y="246"/>
                </a:cxn>
                <a:cxn ang="0">
                  <a:pos x="14" y="251"/>
                </a:cxn>
                <a:cxn ang="0">
                  <a:pos x="39" y="256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7" y="607"/>
                  </a:lnTo>
                  <a:lnTo>
                    <a:pt x="102" y="617"/>
                  </a:lnTo>
                  <a:lnTo>
                    <a:pt x="102" y="638"/>
                  </a:lnTo>
                  <a:lnTo>
                    <a:pt x="98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4" y="522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6"/>
                  </a:lnTo>
                  <a:lnTo>
                    <a:pt x="386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6" y="50"/>
                  </a:lnTo>
                  <a:lnTo>
                    <a:pt x="651" y="70"/>
                  </a:lnTo>
                  <a:lnTo>
                    <a:pt x="665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5" y="216"/>
                  </a:lnTo>
                  <a:lnTo>
                    <a:pt x="646" y="286"/>
                  </a:lnTo>
                  <a:lnTo>
                    <a:pt x="626" y="361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2" y="617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5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7"/>
                  </a:lnTo>
                  <a:lnTo>
                    <a:pt x="881" y="562"/>
                  </a:lnTo>
                  <a:lnTo>
                    <a:pt x="905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0" y="612"/>
                  </a:lnTo>
                  <a:lnTo>
                    <a:pt x="670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19" y="432"/>
                  </a:lnTo>
                  <a:lnTo>
                    <a:pt x="739" y="371"/>
                  </a:lnTo>
                  <a:lnTo>
                    <a:pt x="763" y="301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0"/>
                  </a:lnTo>
                  <a:lnTo>
                    <a:pt x="758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7" y="140"/>
                  </a:lnTo>
                  <a:lnTo>
                    <a:pt x="323" y="85"/>
                  </a:lnTo>
                  <a:lnTo>
                    <a:pt x="293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3" y="80"/>
                  </a:lnTo>
                  <a:lnTo>
                    <a:pt x="34" y="125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9" y="251"/>
                  </a:lnTo>
                  <a:lnTo>
                    <a:pt x="14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0"/>
                  </a:lnTo>
                  <a:lnTo>
                    <a:pt x="102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14416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9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4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5" y="10"/>
                </a:cxn>
                <a:cxn ang="0">
                  <a:pos x="333" y="15"/>
                </a:cxn>
                <a:cxn ang="0">
                  <a:pos x="157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52"/>
                </a:cxn>
                <a:cxn ang="0">
                  <a:pos x="196" y="176"/>
                </a:cxn>
                <a:cxn ang="0">
                  <a:pos x="328" y="65"/>
                </a:cxn>
                <a:cxn ang="0">
                  <a:pos x="431" y="50"/>
                </a:cxn>
                <a:cxn ang="0">
                  <a:pos x="499" y="101"/>
                </a:cxn>
                <a:cxn ang="0">
                  <a:pos x="519" y="236"/>
                </a:cxn>
                <a:cxn ang="0">
                  <a:pos x="470" y="462"/>
                </a:cxn>
                <a:cxn ang="0">
                  <a:pos x="382" y="799"/>
                </a:cxn>
                <a:cxn ang="0">
                  <a:pos x="254" y="939"/>
                </a:cxn>
                <a:cxn ang="0">
                  <a:pos x="142" y="939"/>
                </a:cxn>
                <a:cxn ang="0">
                  <a:pos x="166" y="879"/>
                </a:cxn>
                <a:cxn ang="0">
                  <a:pos x="186" y="763"/>
                </a:cxn>
                <a:cxn ang="0">
                  <a:pos x="117" y="723"/>
                </a:cxn>
                <a:cxn ang="0">
                  <a:pos x="10" y="804"/>
                </a:cxn>
                <a:cxn ang="0">
                  <a:pos x="29" y="934"/>
                </a:cxn>
                <a:cxn ang="0">
                  <a:pos x="152" y="994"/>
                </a:cxn>
                <a:cxn ang="0">
                  <a:pos x="318" y="959"/>
                </a:cxn>
                <a:cxn ang="0">
                  <a:pos x="426" y="834"/>
                </a:cxn>
                <a:cxn ang="0">
                  <a:pos x="529" y="964"/>
                </a:cxn>
                <a:cxn ang="0">
                  <a:pos x="734" y="984"/>
                </a:cxn>
                <a:cxn ang="0">
                  <a:pos x="910" y="849"/>
                </a:cxn>
                <a:cxn ang="0">
                  <a:pos x="994" y="688"/>
                </a:cxn>
                <a:cxn ang="0">
                  <a:pos x="989" y="638"/>
                </a:cxn>
                <a:cxn ang="0">
                  <a:pos x="945" y="663"/>
                </a:cxn>
                <a:cxn ang="0">
                  <a:pos x="827" y="874"/>
                </a:cxn>
                <a:cxn ang="0">
                  <a:pos x="695" y="944"/>
                </a:cxn>
                <a:cxn ang="0">
                  <a:pos x="582" y="919"/>
                </a:cxn>
                <a:cxn ang="0">
                  <a:pos x="543" y="804"/>
                </a:cxn>
                <a:cxn ang="0">
                  <a:pos x="582" y="613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9" y="91"/>
                  </a:lnTo>
                  <a:lnTo>
                    <a:pt x="808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1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50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4" y="30"/>
                  </a:lnTo>
                  <a:lnTo>
                    <a:pt x="950" y="15"/>
                  </a:lnTo>
                  <a:lnTo>
                    <a:pt x="906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6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3" y="60"/>
                  </a:lnTo>
                  <a:lnTo>
                    <a:pt x="529" y="30"/>
                  </a:lnTo>
                  <a:lnTo>
                    <a:pt x="485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6" y="96"/>
                  </a:lnTo>
                  <a:lnTo>
                    <a:pt x="157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4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3" y="362"/>
                  </a:lnTo>
                  <a:lnTo>
                    <a:pt x="108" y="357"/>
                  </a:lnTo>
                  <a:lnTo>
                    <a:pt x="117" y="352"/>
                  </a:lnTo>
                  <a:lnTo>
                    <a:pt x="117" y="337"/>
                  </a:lnTo>
                  <a:lnTo>
                    <a:pt x="152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1" y="50"/>
                  </a:lnTo>
                  <a:lnTo>
                    <a:pt x="455" y="60"/>
                  </a:lnTo>
                  <a:lnTo>
                    <a:pt x="480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1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10" y="804"/>
                  </a:lnTo>
                  <a:lnTo>
                    <a:pt x="0" y="854"/>
                  </a:lnTo>
                  <a:lnTo>
                    <a:pt x="10" y="899"/>
                  </a:lnTo>
                  <a:lnTo>
                    <a:pt x="29" y="934"/>
                  </a:lnTo>
                  <a:lnTo>
                    <a:pt x="64" y="964"/>
                  </a:lnTo>
                  <a:lnTo>
                    <a:pt x="108" y="984"/>
                  </a:lnTo>
                  <a:lnTo>
                    <a:pt x="152" y="994"/>
                  </a:lnTo>
                  <a:lnTo>
                    <a:pt x="201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80" y="924"/>
                  </a:lnTo>
                  <a:lnTo>
                    <a:pt x="529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2" y="904"/>
                  </a:lnTo>
                  <a:lnTo>
                    <a:pt x="910" y="849"/>
                  </a:lnTo>
                  <a:lnTo>
                    <a:pt x="950" y="789"/>
                  </a:lnTo>
                  <a:lnTo>
                    <a:pt x="979" y="733"/>
                  </a:lnTo>
                  <a:lnTo>
                    <a:pt x="994" y="688"/>
                  </a:lnTo>
                  <a:lnTo>
                    <a:pt x="999" y="658"/>
                  </a:lnTo>
                  <a:lnTo>
                    <a:pt x="999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5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15635" y="3434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3" y="617"/>
                </a:cxn>
                <a:cxn ang="0">
                  <a:pos x="98" y="642"/>
                </a:cxn>
                <a:cxn ang="0">
                  <a:pos x="117" y="682"/>
                </a:cxn>
                <a:cxn ang="0">
                  <a:pos x="152" y="693"/>
                </a:cxn>
                <a:cxn ang="0">
                  <a:pos x="186" y="682"/>
                </a:cxn>
                <a:cxn ang="0">
                  <a:pos x="210" y="657"/>
                </a:cxn>
                <a:cxn ang="0">
                  <a:pos x="230" y="597"/>
                </a:cxn>
                <a:cxn ang="0">
                  <a:pos x="245" y="522"/>
                </a:cxn>
                <a:cxn ang="0">
                  <a:pos x="269" y="426"/>
                </a:cxn>
                <a:cxn ang="0">
                  <a:pos x="303" y="281"/>
                </a:cxn>
                <a:cxn ang="0">
                  <a:pos x="357" y="185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7" y="50"/>
                </a:cxn>
                <a:cxn ang="0">
                  <a:pos x="666" y="100"/>
                </a:cxn>
                <a:cxn ang="0">
                  <a:pos x="671" y="150"/>
                </a:cxn>
                <a:cxn ang="0">
                  <a:pos x="646" y="286"/>
                </a:cxn>
                <a:cxn ang="0">
                  <a:pos x="602" y="426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7"/>
                </a:cxn>
                <a:cxn ang="0">
                  <a:pos x="705" y="693"/>
                </a:cxn>
                <a:cxn ang="0">
                  <a:pos x="813" y="652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6"/>
                </a:cxn>
                <a:cxn ang="0">
                  <a:pos x="906" y="436"/>
                </a:cxn>
                <a:cxn ang="0">
                  <a:pos x="876" y="441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7"/>
                </a:cxn>
                <a:cxn ang="0">
                  <a:pos x="695" y="647"/>
                </a:cxn>
                <a:cxn ang="0">
                  <a:pos x="675" y="632"/>
                </a:cxn>
                <a:cxn ang="0">
                  <a:pos x="671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4" y="80"/>
                </a:cxn>
                <a:cxn ang="0">
                  <a:pos x="15" y="175"/>
                </a:cxn>
                <a:cxn ang="0">
                  <a:pos x="5" y="246"/>
                </a:cxn>
                <a:cxn ang="0">
                  <a:pos x="15" y="251"/>
                </a:cxn>
                <a:cxn ang="0">
                  <a:pos x="39" y="256"/>
                </a:cxn>
                <a:cxn ang="0">
                  <a:pos x="54" y="236"/>
                </a:cxn>
                <a:cxn ang="0">
                  <a:pos x="59" y="205"/>
                </a:cxn>
                <a:cxn ang="0">
                  <a:pos x="103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8" y="607"/>
                  </a:lnTo>
                  <a:lnTo>
                    <a:pt x="103" y="617"/>
                  </a:lnTo>
                  <a:lnTo>
                    <a:pt x="103" y="637"/>
                  </a:lnTo>
                  <a:lnTo>
                    <a:pt x="98" y="642"/>
                  </a:lnTo>
                  <a:lnTo>
                    <a:pt x="108" y="672"/>
                  </a:lnTo>
                  <a:lnTo>
                    <a:pt x="117" y="682"/>
                  </a:lnTo>
                  <a:lnTo>
                    <a:pt x="137" y="693"/>
                  </a:lnTo>
                  <a:lnTo>
                    <a:pt x="152" y="693"/>
                  </a:lnTo>
                  <a:lnTo>
                    <a:pt x="171" y="688"/>
                  </a:lnTo>
                  <a:lnTo>
                    <a:pt x="186" y="682"/>
                  </a:lnTo>
                  <a:lnTo>
                    <a:pt x="201" y="672"/>
                  </a:lnTo>
                  <a:lnTo>
                    <a:pt x="210" y="657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5" y="522"/>
                  </a:lnTo>
                  <a:lnTo>
                    <a:pt x="259" y="472"/>
                  </a:lnTo>
                  <a:lnTo>
                    <a:pt x="269" y="426"/>
                  </a:lnTo>
                  <a:lnTo>
                    <a:pt x="294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5"/>
                  </a:lnTo>
                  <a:lnTo>
                    <a:pt x="387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7" y="50"/>
                  </a:lnTo>
                  <a:lnTo>
                    <a:pt x="651" y="70"/>
                  </a:lnTo>
                  <a:lnTo>
                    <a:pt x="666" y="100"/>
                  </a:lnTo>
                  <a:lnTo>
                    <a:pt x="671" y="125"/>
                  </a:lnTo>
                  <a:lnTo>
                    <a:pt x="671" y="150"/>
                  </a:lnTo>
                  <a:lnTo>
                    <a:pt x="666" y="215"/>
                  </a:lnTo>
                  <a:lnTo>
                    <a:pt x="646" y="286"/>
                  </a:lnTo>
                  <a:lnTo>
                    <a:pt x="627" y="361"/>
                  </a:lnTo>
                  <a:lnTo>
                    <a:pt x="602" y="426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3" y="617"/>
                  </a:lnTo>
                  <a:lnTo>
                    <a:pt x="602" y="657"/>
                  </a:lnTo>
                  <a:lnTo>
                    <a:pt x="651" y="682"/>
                  </a:lnTo>
                  <a:lnTo>
                    <a:pt x="705" y="693"/>
                  </a:lnTo>
                  <a:lnTo>
                    <a:pt x="764" y="682"/>
                  </a:lnTo>
                  <a:lnTo>
                    <a:pt x="813" y="652"/>
                  </a:lnTo>
                  <a:lnTo>
                    <a:pt x="852" y="607"/>
                  </a:lnTo>
                  <a:lnTo>
                    <a:pt x="881" y="562"/>
                  </a:lnTo>
                  <a:lnTo>
                    <a:pt x="906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6"/>
                  </a:lnTo>
                  <a:lnTo>
                    <a:pt x="910" y="441"/>
                  </a:lnTo>
                  <a:lnTo>
                    <a:pt x="906" y="436"/>
                  </a:lnTo>
                  <a:lnTo>
                    <a:pt x="886" y="436"/>
                  </a:lnTo>
                  <a:lnTo>
                    <a:pt x="876" y="441"/>
                  </a:lnTo>
                  <a:lnTo>
                    <a:pt x="876" y="446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7"/>
                  </a:lnTo>
                  <a:lnTo>
                    <a:pt x="710" y="647"/>
                  </a:lnTo>
                  <a:lnTo>
                    <a:pt x="695" y="647"/>
                  </a:lnTo>
                  <a:lnTo>
                    <a:pt x="685" y="642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1" y="612"/>
                  </a:lnTo>
                  <a:lnTo>
                    <a:pt x="671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20" y="431"/>
                  </a:lnTo>
                  <a:lnTo>
                    <a:pt x="739" y="371"/>
                  </a:lnTo>
                  <a:lnTo>
                    <a:pt x="764" y="301"/>
                  </a:lnTo>
                  <a:lnTo>
                    <a:pt x="778" y="236"/>
                  </a:lnTo>
                  <a:lnTo>
                    <a:pt x="783" y="175"/>
                  </a:lnTo>
                  <a:lnTo>
                    <a:pt x="778" y="120"/>
                  </a:lnTo>
                  <a:lnTo>
                    <a:pt x="759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7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8" y="140"/>
                  </a:lnTo>
                  <a:lnTo>
                    <a:pt x="323" y="85"/>
                  </a:lnTo>
                  <a:lnTo>
                    <a:pt x="294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4" y="80"/>
                  </a:lnTo>
                  <a:lnTo>
                    <a:pt x="34" y="125"/>
                  </a:lnTo>
                  <a:lnTo>
                    <a:pt x="15" y="175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10" y="251"/>
                  </a:lnTo>
                  <a:lnTo>
                    <a:pt x="15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4" y="236"/>
                  </a:lnTo>
                  <a:lnTo>
                    <a:pt x="54" y="226"/>
                  </a:lnTo>
                  <a:lnTo>
                    <a:pt x="59" y="205"/>
                  </a:lnTo>
                  <a:lnTo>
                    <a:pt x="78" y="140"/>
                  </a:lnTo>
                  <a:lnTo>
                    <a:pt x="103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130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1524000" y="823524"/>
            <a:ext cx="4387086" cy="319476"/>
            <a:chOff x="1326" y="753"/>
            <a:chExt cx="26709" cy="1945"/>
          </a:xfrm>
        </p:grpSpPr>
        <p:sp>
          <p:nvSpPr>
            <p:cNvPr id="43140" name="Freeform 132"/>
            <p:cNvSpPr>
              <a:spLocks noEditPoints="1"/>
            </p:cNvSpPr>
            <p:nvPr/>
          </p:nvSpPr>
          <p:spPr bwMode="auto">
            <a:xfrm>
              <a:off x="1326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20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9" y="1054"/>
                </a:cxn>
                <a:cxn ang="0">
                  <a:pos x="874" y="991"/>
                </a:cxn>
                <a:cxn ang="0">
                  <a:pos x="965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2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9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8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20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9" y="1054"/>
                  </a:lnTo>
                  <a:lnTo>
                    <a:pt x="825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5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5" y="667"/>
                  </a:lnTo>
                  <a:lnTo>
                    <a:pt x="940" y="667"/>
                  </a:lnTo>
                  <a:lnTo>
                    <a:pt x="932" y="676"/>
                  </a:lnTo>
                  <a:lnTo>
                    <a:pt x="932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6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9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8" y="162"/>
                  </a:lnTo>
                  <a:lnTo>
                    <a:pt x="858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8" y="81"/>
                  </a:lnTo>
                  <a:lnTo>
                    <a:pt x="849" y="63"/>
                  </a:lnTo>
                  <a:lnTo>
                    <a:pt x="825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4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7" y="153"/>
                  </a:lnTo>
                  <a:lnTo>
                    <a:pt x="429" y="72"/>
                  </a:lnTo>
                  <a:lnTo>
                    <a:pt x="520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1" name="Freeform 133"/>
            <p:cNvSpPr>
              <a:spLocks/>
            </p:cNvSpPr>
            <p:nvPr/>
          </p:nvSpPr>
          <p:spPr bwMode="auto">
            <a:xfrm>
              <a:off x="2447" y="1942"/>
              <a:ext cx="907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1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7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9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7" y="477"/>
                </a:cxn>
                <a:cxn ang="0">
                  <a:pos x="874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1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8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7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30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6" y="18"/>
                </a:cxn>
                <a:cxn ang="0">
                  <a:pos x="74" y="45"/>
                </a:cxn>
                <a:cxn ang="0">
                  <a:pos x="50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8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90" y="261"/>
                </a:cxn>
                <a:cxn ang="0">
                  <a:pos x="157" y="405"/>
                </a:cxn>
              </a:cxnLst>
              <a:rect l="0" t="0" r="r" b="b"/>
              <a:pathLst>
                <a:path w="907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1" y="675"/>
                  </a:lnTo>
                  <a:lnTo>
                    <a:pt x="91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90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8" y="144"/>
                  </a:lnTo>
                  <a:lnTo>
                    <a:pt x="437" y="99"/>
                  </a:lnTo>
                  <a:lnTo>
                    <a:pt x="495" y="63"/>
                  </a:lnTo>
                  <a:lnTo>
                    <a:pt x="577" y="45"/>
                  </a:lnTo>
                  <a:lnTo>
                    <a:pt x="602" y="45"/>
                  </a:lnTo>
                  <a:lnTo>
                    <a:pt x="627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2" y="441"/>
                  </a:lnTo>
                  <a:lnTo>
                    <a:pt x="577" y="504"/>
                  </a:lnTo>
                  <a:lnTo>
                    <a:pt x="569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9" y="666"/>
                  </a:lnTo>
                  <a:lnTo>
                    <a:pt x="627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7" y="513"/>
                  </a:lnTo>
                  <a:lnTo>
                    <a:pt x="907" y="477"/>
                  </a:lnTo>
                  <a:lnTo>
                    <a:pt x="898" y="468"/>
                  </a:lnTo>
                  <a:lnTo>
                    <a:pt x="874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1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8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8" y="594"/>
                  </a:lnTo>
                  <a:lnTo>
                    <a:pt x="668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2" y="360"/>
                  </a:lnTo>
                  <a:lnTo>
                    <a:pt x="767" y="270"/>
                  </a:lnTo>
                  <a:lnTo>
                    <a:pt x="775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5" y="9"/>
                  </a:lnTo>
                  <a:lnTo>
                    <a:pt x="577" y="0"/>
                  </a:lnTo>
                  <a:lnTo>
                    <a:pt x="495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30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6" y="18"/>
                  </a:lnTo>
                  <a:lnTo>
                    <a:pt x="91" y="27"/>
                  </a:lnTo>
                  <a:lnTo>
                    <a:pt x="74" y="45"/>
                  </a:lnTo>
                  <a:lnTo>
                    <a:pt x="58" y="72"/>
                  </a:lnTo>
                  <a:lnTo>
                    <a:pt x="50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8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4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90" y="261"/>
                  </a:lnTo>
                  <a:lnTo>
                    <a:pt x="173" y="342"/>
                  </a:lnTo>
                  <a:lnTo>
                    <a:pt x="157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2" name="Freeform 134"/>
            <p:cNvSpPr>
              <a:spLocks noEditPoints="1"/>
            </p:cNvSpPr>
            <p:nvPr/>
          </p:nvSpPr>
          <p:spPr bwMode="auto">
            <a:xfrm>
              <a:off x="4235" y="1473"/>
              <a:ext cx="1426" cy="550"/>
            </a:xfrm>
            <a:custGeom>
              <a:avLst/>
              <a:gdLst/>
              <a:ahLst/>
              <a:cxnLst>
                <a:cxn ang="0">
                  <a:pos x="1352" y="91"/>
                </a:cxn>
                <a:cxn ang="0">
                  <a:pos x="1401" y="91"/>
                </a:cxn>
                <a:cxn ang="0">
                  <a:pos x="1410" y="82"/>
                </a:cxn>
                <a:cxn ang="0">
                  <a:pos x="1426" y="45"/>
                </a:cxn>
                <a:cxn ang="0">
                  <a:pos x="1410" y="9"/>
                </a:cxn>
                <a:cxn ang="0">
                  <a:pos x="1401" y="9"/>
                </a:cxn>
                <a:cxn ang="0">
                  <a:pos x="1385" y="0"/>
                </a:cxn>
                <a:cxn ang="0">
                  <a:pos x="42" y="0"/>
                </a:cxn>
                <a:cxn ang="0">
                  <a:pos x="25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17" y="82"/>
                </a:cxn>
                <a:cxn ang="0">
                  <a:pos x="25" y="91"/>
                </a:cxn>
                <a:cxn ang="0">
                  <a:pos x="75" y="91"/>
                </a:cxn>
                <a:cxn ang="0">
                  <a:pos x="1352" y="91"/>
                </a:cxn>
                <a:cxn ang="0">
                  <a:pos x="1352" y="550"/>
                </a:cxn>
                <a:cxn ang="0">
                  <a:pos x="1385" y="550"/>
                </a:cxn>
                <a:cxn ang="0">
                  <a:pos x="1401" y="541"/>
                </a:cxn>
                <a:cxn ang="0">
                  <a:pos x="1418" y="523"/>
                </a:cxn>
                <a:cxn ang="0">
                  <a:pos x="1426" y="496"/>
                </a:cxn>
                <a:cxn ang="0">
                  <a:pos x="1418" y="478"/>
                </a:cxn>
                <a:cxn ang="0">
                  <a:pos x="1401" y="460"/>
                </a:cxn>
                <a:cxn ang="0">
                  <a:pos x="1385" y="451"/>
                </a:cxn>
                <a:cxn ang="0">
                  <a:pos x="42" y="451"/>
                </a:cxn>
                <a:cxn ang="0">
                  <a:pos x="25" y="460"/>
                </a:cxn>
                <a:cxn ang="0">
                  <a:pos x="9" y="478"/>
                </a:cxn>
                <a:cxn ang="0">
                  <a:pos x="0" y="496"/>
                </a:cxn>
                <a:cxn ang="0">
                  <a:pos x="17" y="532"/>
                </a:cxn>
                <a:cxn ang="0">
                  <a:pos x="25" y="541"/>
                </a:cxn>
                <a:cxn ang="0">
                  <a:pos x="42" y="541"/>
                </a:cxn>
                <a:cxn ang="0">
                  <a:pos x="58" y="550"/>
                </a:cxn>
                <a:cxn ang="0">
                  <a:pos x="75" y="550"/>
                </a:cxn>
                <a:cxn ang="0">
                  <a:pos x="1352" y="550"/>
                </a:cxn>
              </a:cxnLst>
              <a:rect l="0" t="0" r="r" b="b"/>
              <a:pathLst>
                <a:path w="1426" h="550">
                  <a:moveTo>
                    <a:pt x="1352" y="91"/>
                  </a:moveTo>
                  <a:lnTo>
                    <a:pt x="1401" y="91"/>
                  </a:lnTo>
                  <a:lnTo>
                    <a:pt x="1410" y="82"/>
                  </a:lnTo>
                  <a:lnTo>
                    <a:pt x="1426" y="45"/>
                  </a:lnTo>
                  <a:lnTo>
                    <a:pt x="1410" y="9"/>
                  </a:lnTo>
                  <a:lnTo>
                    <a:pt x="1401" y="9"/>
                  </a:lnTo>
                  <a:lnTo>
                    <a:pt x="1385" y="0"/>
                  </a:lnTo>
                  <a:lnTo>
                    <a:pt x="42" y="0"/>
                  </a:lnTo>
                  <a:lnTo>
                    <a:pt x="25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17" y="82"/>
                  </a:lnTo>
                  <a:lnTo>
                    <a:pt x="25" y="91"/>
                  </a:lnTo>
                  <a:lnTo>
                    <a:pt x="75" y="91"/>
                  </a:lnTo>
                  <a:lnTo>
                    <a:pt x="1352" y="91"/>
                  </a:lnTo>
                  <a:close/>
                  <a:moveTo>
                    <a:pt x="1352" y="550"/>
                  </a:moveTo>
                  <a:lnTo>
                    <a:pt x="1385" y="550"/>
                  </a:lnTo>
                  <a:lnTo>
                    <a:pt x="1401" y="541"/>
                  </a:lnTo>
                  <a:lnTo>
                    <a:pt x="1418" y="523"/>
                  </a:lnTo>
                  <a:lnTo>
                    <a:pt x="1426" y="496"/>
                  </a:lnTo>
                  <a:lnTo>
                    <a:pt x="1418" y="478"/>
                  </a:lnTo>
                  <a:lnTo>
                    <a:pt x="1401" y="460"/>
                  </a:lnTo>
                  <a:lnTo>
                    <a:pt x="1385" y="451"/>
                  </a:lnTo>
                  <a:lnTo>
                    <a:pt x="42" y="451"/>
                  </a:lnTo>
                  <a:lnTo>
                    <a:pt x="25" y="460"/>
                  </a:lnTo>
                  <a:lnTo>
                    <a:pt x="9" y="478"/>
                  </a:lnTo>
                  <a:lnTo>
                    <a:pt x="0" y="496"/>
                  </a:lnTo>
                  <a:lnTo>
                    <a:pt x="17" y="532"/>
                  </a:lnTo>
                  <a:lnTo>
                    <a:pt x="25" y="541"/>
                  </a:lnTo>
                  <a:lnTo>
                    <a:pt x="42" y="541"/>
                  </a:lnTo>
                  <a:lnTo>
                    <a:pt x="58" y="550"/>
                  </a:lnTo>
                  <a:lnTo>
                    <a:pt x="75" y="550"/>
                  </a:lnTo>
                  <a:lnTo>
                    <a:pt x="1352" y="5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3" name="Freeform 135"/>
            <p:cNvSpPr>
              <a:spLocks/>
            </p:cNvSpPr>
            <p:nvPr/>
          </p:nvSpPr>
          <p:spPr bwMode="auto">
            <a:xfrm>
              <a:off x="6477" y="780"/>
              <a:ext cx="849" cy="1603"/>
            </a:xfrm>
            <a:custGeom>
              <a:avLst/>
              <a:gdLst/>
              <a:ahLst/>
              <a:cxnLst>
                <a:cxn ang="0">
                  <a:pos x="832" y="919"/>
                </a:cxn>
                <a:cxn ang="0">
                  <a:pos x="684" y="666"/>
                </a:cxn>
                <a:cxn ang="0">
                  <a:pos x="445" y="567"/>
                </a:cxn>
                <a:cxn ang="0">
                  <a:pos x="255" y="621"/>
                </a:cxn>
                <a:cxn ang="0">
                  <a:pos x="173" y="234"/>
                </a:cxn>
                <a:cxn ang="0">
                  <a:pos x="354" y="261"/>
                </a:cxn>
                <a:cxn ang="0">
                  <a:pos x="577" y="207"/>
                </a:cxn>
                <a:cxn ang="0">
                  <a:pos x="717" y="99"/>
                </a:cxn>
                <a:cxn ang="0">
                  <a:pos x="766" y="18"/>
                </a:cxn>
                <a:cxn ang="0">
                  <a:pos x="758" y="0"/>
                </a:cxn>
                <a:cxn ang="0">
                  <a:pos x="667" y="27"/>
                </a:cxn>
                <a:cxn ang="0">
                  <a:pos x="437" y="72"/>
                </a:cxn>
                <a:cxn ang="0">
                  <a:pos x="157" y="9"/>
                </a:cxn>
                <a:cxn ang="0">
                  <a:pos x="115" y="0"/>
                </a:cxn>
                <a:cxn ang="0">
                  <a:pos x="107" y="27"/>
                </a:cxn>
                <a:cxn ang="0">
                  <a:pos x="124" y="802"/>
                </a:cxn>
                <a:cxn ang="0">
                  <a:pos x="189" y="756"/>
                </a:cxn>
                <a:cxn ang="0">
                  <a:pos x="280" y="666"/>
                </a:cxn>
                <a:cxn ang="0">
                  <a:pos x="445" y="621"/>
                </a:cxn>
                <a:cxn ang="0">
                  <a:pos x="569" y="684"/>
                </a:cxn>
                <a:cxn ang="0">
                  <a:pos x="626" y="775"/>
                </a:cxn>
                <a:cxn ang="0">
                  <a:pos x="659" y="1063"/>
                </a:cxn>
                <a:cxn ang="0">
                  <a:pos x="643" y="1279"/>
                </a:cxn>
                <a:cxn ang="0">
                  <a:pos x="552" y="1468"/>
                </a:cxn>
                <a:cxn ang="0">
                  <a:pos x="379" y="1531"/>
                </a:cxn>
                <a:cxn ang="0">
                  <a:pos x="181" y="1459"/>
                </a:cxn>
                <a:cxn ang="0">
                  <a:pos x="66" y="1270"/>
                </a:cxn>
                <a:cxn ang="0">
                  <a:pos x="107" y="1279"/>
                </a:cxn>
                <a:cxn ang="0">
                  <a:pos x="165" y="1261"/>
                </a:cxn>
                <a:cxn ang="0">
                  <a:pos x="198" y="1216"/>
                </a:cxn>
                <a:cxn ang="0">
                  <a:pos x="198" y="1108"/>
                </a:cxn>
                <a:cxn ang="0">
                  <a:pos x="165" y="1063"/>
                </a:cxn>
                <a:cxn ang="0">
                  <a:pos x="74" y="1054"/>
                </a:cxn>
                <a:cxn ang="0">
                  <a:pos x="8" y="1108"/>
                </a:cxn>
                <a:cxn ang="0">
                  <a:pos x="0" y="1171"/>
                </a:cxn>
                <a:cxn ang="0">
                  <a:pos x="49" y="1369"/>
                </a:cxn>
                <a:cxn ang="0">
                  <a:pos x="181" y="1531"/>
                </a:cxn>
                <a:cxn ang="0">
                  <a:pos x="387" y="1603"/>
                </a:cxn>
                <a:cxn ang="0">
                  <a:pos x="618" y="1531"/>
                </a:cxn>
                <a:cxn ang="0">
                  <a:pos x="783" y="1351"/>
                </a:cxn>
                <a:cxn ang="0">
                  <a:pos x="849" y="1081"/>
                </a:cxn>
              </a:cxnLst>
              <a:rect l="0" t="0" r="r" b="b"/>
              <a:pathLst>
                <a:path w="849" h="1603">
                  <a:moveTo>
                    <a:pt x="849" y="1081"/>
                  </a:moveTo>
                  <a:lnTo>
                    <a:pt x="832" y="919"/>
                  </a:lnTo>
                  <a:lnTo>
                    <a:pt x="775" y="784"/>
                  </a:lnTo>
                  <a:lnTo>
                    <a:pt x="684" y="666"/>
                  </a:lnTo>
                  <a:lnTo>
                    <a:pt x="577" y="594"/>
                  </a:lnTo>
                  <a:lnTo>
                    <a:pt x="445" y="567"/>
                  </a:lnTo>
                  <a:lnTo>
                    <a:pt x="346" y="585"/>
                  </a:lnTo>
                  <a:lnTo>
                    <a:pt x="255" y="621"/>
                  </a:lnTo>
                  <a:lnTo>
                    <a:pt x="173" y="684"/>
                  </a:lnTo>
                  <a:lnTo>
                    <a:pt x="173" y="234"/>
                  </a:lnTo>
                  <a:lnTo>
                    <a:pt x="255" y="252"/>
                  </a:lnTo>
                  <a:lnTo>
                    <a:pt x="354" y="261"/>
                  </a:lnTo>
                  <a:lnTo>
                    <a:pt x="478" y="243"/>
                  </a:lnTo>
                  <a:lnTo>
                    <a:pt x="577" y="207"/>
                  </a:lnTo>
                  <a:lnTo>
                    <a:pt x="659" y="153"/>
                  </a:lnTo>
                  <a:lnTo>
                    <a:pt x="717" y="99"/>
                  </a:lnTo>
                  <a:lnTo>
                    <a:pt x="758" y="54"/>
                  </a:lnTo>
                  <a:lnTo>
                    <a:pt x="766" y="18"/>
                  </a:lnTo>
                  <a:lnTo>
                    <a:pt x="766" y="9"/>
                  </a:lnTo>
                  <a:lnTo>
                    <a:pt x="758" y="0"/>
                  </a:lnTo>
                  <a:lnTo>
                    <a:pt x="725" y="0"/>
                  </a:lnTo>
                  <a:lnTo>
                    <a:pt x="667" y="27"/>
                  </a:lnTo>
                  <a:lnTo>
                    <a:pt x="569" y="54"/>
                  </a:lnTo>
                  <a:lnTo>
                    <a:pt x="437" y="72"/>
                  </a:lnTo>
                  <a:lnTo>
                    <a:pt x="305" y="54"/>
                  </a:lnTo>
                  <a:lnTo>
                    <a:pt x="157" y="9"/>
                  </a:lnTo>
                  <a:lnTo>
                    <a:pt x="140" y="0"/>
                  </a:lnTo>
                  <a:lnTo>
                    <a:pt x="115" y="0"/>
                  </a:lnTo>
                  <a:lnTo>
                    <a:pt x="115" y="9"/>
                  </a:lnTo>
                  <a:lnTo>
                    <a:pt x="107" y="27"/>
                  </a:lnTo>
                  <a:lnTo>
                    <a:pt x="107" y="784"/>
                  </a:lnTo>
                  <a:lnTo>
                    <a:pt x="124" y="802"/>
                  </a:lnTo>
                  <a:lnTo>
                    <a:pt x="148" y="802"/>
                  </a:lnTo>
                  <a:lnTo>
                    <a:pt x="189" y="756"/>
                  </a:lnTo>
                  <a:lnTo>
                    <a:pt x="222" y="711"/>
                  </a:lnTo>
                  <a:lnTo>
                    <a:pt x="280" y="666"/>
                  </a:lnTo>
                  <a:lnTo>
                    <a:pt x="346" y="630"/>
                  </a:lnTo>
                  <a:lnTo>
                    <a:pt x="445" y="621"/>
                  </a:lnTo>
                  <a:lnTo>
                    <a:pt x="519" y="639"/>
                  </a:lnTo>
                  <a:lnTo>
                    <a:pt x="569" y="684"/>
                  </a:lnTo>
                  <a:lnTo>
                    <a:pt x="602" y="729"/>
                  </a:lnTo>
                  <a:lnTo>
                    <a:pt x="626" y="775"/>
                  </a:lnTo>
                  <a:lnTo>
                    <a:pt x="651" y="910"/>
                  </a:lnTo>
                  <a:lnTo>
                    <a:pt x="659" y="1063"/>
                  </a:lnTo>
                  <a:lnTo>
                    <a:pt x="659" y="1162"/>
                  </a:lnTo>
                  <a:lnTo>
                    <a:pt x="643" y="1279"/>
                  </a:lnTo>
                  <a:lnTo>
                    <a:pt x="610" y="1387"/>
                  </a:lnTo>
                  <a:lnTo>
                    <a:pt x="552" y="1468"/>
                  </a:lnTo>
                  <a:lnTo>
                    <a:pt x="470" y="1513"/>
                  </a:lnTo>
                  <a:lnTo>
                    <a:pt x="379" y="1531"/>
                  </a:lnTo>
                  <a:lnTo>
                    <a:pt x="272" y="1513"/>
                  </a:lnTo>
                  <a:lnTo>
                    <a:pt x="181" y="1459"/>
                  </a:lnTo>
                  <a:lnTo>
                    <a:pt x="107" y="1369"/>
                  </a:lnTo>
                  <a:lnTo>
                    <a:pt x="66" y="1270"/>
                  </a:lnTo>
                  <a:lnTo>
                    <a:pt x="74" y="1279"/>
                  </a:lnTo>
                  <a:lnTo>
                    <a:pt x="107" y="1279"/>
                  </a:lnTo>
                  <a:lnTo>
                    <a:pt x="140" y="1270"/>
                  </a:lnTo>
                  <a:lnTo>
                    <a:pt x="165" y="1261"/>
                  </a:lnTo>
                  <a:lnTo>
                    <a:pt x="181" y="1243"/>
                  </a:lnTo>
                  <a:lnTo>
                    <a:pt x="198" y="1216"/>
                  </a:lnTo>
                  <a:lnTo>
                    <a:pt x="214" y="1162"/>
                  </a:lnTo>
                  <a:lnTo>
                    <a:pt x="198" y="1108"/>
                  </a:lnTo>
                  <a:lnTo>
                    <a:pt x="181" y="1090"/>
                  </a:lnTo>
                  <a:lnTo>
                    <a:pt x="165" y="1063"/>
                  </a:lnTo>
                  <a:lnTo>
                    <a:pt x="140" y="1054"/>
                  </a:lnTo>
                  <a:lnTo>
                    <a:pt x="74" y="1054"/>
                  </a:lnTo>
                  <a:lnTo>
                    <a:pt x="41" y="1072"/>
                  </a:lnTo>
                  <a:lnTo>
                    <a:pt x="8" y="1108"/>
                  </a:lnTo>
                  <a:lnTo>
                    <a:pt x="0" y="1135"/>
                  </a:lnTo>
                  <a:lnTo>
                    <a:pt x="0" y="1171"/>
                  </a:lnTo>
                  <a:lnTo>
                    <a:pt x="8" y="1270"/>
                  </a:lnTo>
                  <a:lnTo>
                    <a:pt x="49" y="1369"/>
                  </a:lnTo>
                  <a:lnTo>
                    <a:pt x="107" y="1459"/>
                  </a:lnTo>
                  <a:lnTo>
                    <a:pt x="181" y="1531"/>
                  </a:lnTo>
                  <a:lnTo>
                    <a:pt x="272" y="1585"/>
                  </a:lnTo>
                  <a:lnTo>
                    <a:pt x="387" y="1603"/>
                  </a:lnTo>
                  <a:lnTo>
                    <a:pt x="511" y="1585"/>
                  </a:lnTo>
                  <a:lnTo>
                    <a:pt x="618" y="1531"/>
                  </a:lnTo>
                  <a:lnTo>
                    <a:pt x="709" y="1450"/>
                  </a:lnTo>
                  <a:lnTo>
                    <a:pt x="783" y="1351"/>
                  </a:lnTo>
                  <a:lnTo>
                    <a:pt x="832" y="1225"/>
                  </a:lnTo>
                  <a:lnTo>
                    <a:pt x="849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4" name="Freeform 136"/>
            <p:cNvSpPr>
              <a:spLocks noEditPoints="1"/>
            </p:cNvSpPr>
            <p:nvPr/>
          </p:nvSpPr>
          <p:spPr bwMode="auto">
            <a:xfrm>
              <a:off x="7515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5" name="Freeform 137"/>
            <p:cNvSpPr>
              <a:spLocks/>
            </p:cNvSpPr>
            <p:nvPr/>
          </p:nvSpPr>
          <p:spPr bwMode="auto">
            <a:xfrm>
              <a:off x="866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6" name="Freeform 138"/>
            <p:cNvSpPr>
              <a:spLocks/>
            </p:cNvSpPr>
            <p:nvPr/>
          </p:nvSpPr>
          <p:spPr bwMode="auto">
            <a:xfrm>
              <a:off x="980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7" name="Freeform 139"/>
            <p:cNvSpPr>
              <a:spLocks/>
            </p:cNvSpPr>
            <p:nvPr/>
          </p:nvSpPr>
          <p:spPr bwMode="auto">
            <a:xfrm>
              <a:off x="11141" y="1582"/>
              <a:ext cx="544" cy="1080"/>
            </a:xfrm>
            <a:custGeom>
              <a:avLst/>
              <a:gdLst/>
              <a:ahLst/>
              <a:cxnLst>
                <a:cxn ang="0">
                  <a:pos x="338" y="45"/>
                </a:cxn>
                <a:cxn ang="0">
                  <a:pos x="338" y="18"/>
                </a:cxn>
                <a:cxn ang="0">
                  <a:pos x="330" y="0"/>
                </a:cxn>
                <a:cxn ang="0">
                  <a:pos x="289" y="0"/>
                </a:cxn>
                <a:cxn ang="0">
                  <a:pos x="214" y="54"/>
                </a:cxn>
                <a:cxn ang="0">
                  <a:pos x="132" y="90"/>
                </a:cxn>
                <a:cxn ang="0">
                  <a:pos x="58" y="99"/>
                </a:cxn>
                <a:cxn ang="0">
                  <a:pos x="0" y="99"/>
                </a:cxn>
                <a:cxn ang="0">
                  <a:pos x="0" y="162"/>
                </a:cxn>
                <a:cxn ang="0">
                  <a:pos x="50" y="162"/>
                </a:cxn>
                <a:cxn ang="0">
                  <a:pos x="132" y="144"/>
                </a:cxn>
                <a:cxn ang="0">
                  <a:pos x="214" y="117"/>
                </a:cxn>
                <a:cxn ang="0">
                  <a:pos x="214" y="981"/>
                </a:cxn>
                <a:cxn ang="0">
                  <a:pos x="198" y="1008"/>
                </a:cxn>
                <a:cxn ang="0">
                  <a:pos x="149" y="1017"/>
                </a:cxn>
                <a:cxn ang="0">
                  <a:pos x="8" y="1017"/>
                </a:cxn>
                <a:cxn ang="0">
                  <a:pos x="8" y="1080"/>
                </a:cxn>
                <a:cxn ang="0">
                  <a:pos x="132" y="1080"/>
                </a:cxn>
                <a:cxn ang="0">
                  <a:pos x="214" y="1071"/>
                </a:cxn>
                <a:cxn ang="0">
                  <a:pos x="330" y="1071"/>
                </a:cxn>
                <a:cxn ang="0">
                  <a:pos x="412" y="1080"/>
                </a:cxn>
                <a:cxn ang="0">
                  <a:pos x="544" y="1080"/>
                </a:cxn>
                <a:cxn ang="0">
                  <a:pos x="544" y="1017"/>
                </a:cxn>
                <a:cxn ang="0">
                  <a:pos x="396" y="1017"/>
                </a:cxn>
                <a:cxn ang="0">
                  <a:pos x="355" y="999"/>
                </a:cxn>
                <a:cxn ang="0">
                  <a:pos x="338" y="981"/>
                </a:cxn>
                <a:cxn ang="0">
                  <a:pos x="338" y="945"/>
                </a:cxn>
                <a:cxn ang="0">
                  <a:pos x="338" y="45"/>
                </a:cxn>
              </a:cxnLst>
              <a:rect l="0" t="0" r="r" b="b"/>
              <a:pathLst>
                <a:path w="544" h="1080">
                  <a:moveTo>
                    <a:pt x="338" y="45"/>
                  </a:moveTo>
                  <a:lnTo>
                    <a:pt x="338" y="18"/>
                  </a:lnTo>
                  <a:lnTo>
                    <a:pt x="330" y="0"/>
                  </a:lnTo>
                  <a:lnTo>
                    <a:pt x="289" y="0"/>
                  </a:lnTo>
                  <a:lnTo>
                    <a:pt x="214" y="54"/>
                  </a:lnTo>
                  <a:lnTo>
                    <a:pt x="132" y="90"/>
                  </a:lnTo>
                  <a:lnTo>
                    <a:pt x="58" y="99"/>
                  </a:lnTo>
                  <a:lnTo>
                    <a:pt x="0" y="99"/>
                  </a:lnTo>
                  <a:lnTo>
                    <a:pt x="0" y="162"/>
                  </a:lnTo>
                  <a:lnTo>
                    <a:pt x="50" y="162"/>
                  </a:lnTo>
                  <a:lnTo>
                    <a:pt x="132" y="144"/>
                  </a:lnTo>
                  <a:lnTo>
                    <a:pt x="214" y="117"/>
                  </a:lnTo>
                  <a:lnTo>
                    <a:pt x="214" y="981"/>
                  </a:lnTo>
                  <a:lnTo>
                    <a:pt x="198" y="1008"/>
                  </a:lnTo>
                  <a:lnTo>
                    <a:pt x="149" y="1017"/>
                  </a:lnTo>
                  <a:lnTo>
                    <a:pt x="8" y="1017"/>
                  </a:lnTo>
                  <a:lnTo>
                    <a:pt x="8" y="1080"/>
                  </a:lnTo>
                  <a:lnTo>
                    <a:pt x="132" y="1080"/>
                  </a:lnTo>
                  <a:lnTo>
                    <a:pt x="214" y="1071"/>
                  </a:lnTo>
                  <a:lnTo>
                    <a:pt x="330" y="1071"/>
                  </a:lnTo>
                  <a:lnTo>
                    <a:pt x="412" y="1080"/>
                  </a:lnTo>
                  <a:lnTo>
                    <a:pt x="544" y="1080"/>
                  </a:lnTo>
                  <a:lnTo>
                    <a:pt x="544" y="1017"/>
                  </a:lnTo>
                  <a:lnTo>
                    <a:pt x="396" y="1017"/>
                  </a:lnTo>
                  <a:lnTo>
                    <a:pt x="355" y="999"/>
                  </a:lnTo>
                  <a:lnTo>
                    <a:pt x="338" y="981"/>
                  </a:lnTo>
                  <a:lnTo>
                    <a:pt x="338" y="945"/>
                  </a:lnTo>
                  <a:lnTo>
                    <a:pt x="338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8" name="Freeform 140"/>
            <p:cNvSpPr>
              <a:spLocks/>
            </p:cNvSpPr>
            <p:nvPr/>
          </p:nvSpPr>
          <p:spPr bwMode="auto">
            <a:xfrm>
              <a:off x="12567" y="1699"/>
              <a:ext cx="1310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85" y="90"/>
                </a:cxn>
                <a:cxn ang="0">
                  <a:pos x="1294" y="81"/>
                </a:cxn>
                <a:cxn ang="0">
                  <a:pos x="1310" y="45"/>
                </a:cxn>
                <a:cxn ang="0">
                  <a:pos x="1302" y="27"/>
                </a:cxn>
                <a:cxn ang="0">
                  <a:pos x="1285" y="9"/>
                </a:cxn>
                <a:cxn ang="0">
                  <a:pos x="1269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16" y="81"/>
                </a:cxn>
                <a:cxn ang="0">
                  <a:pos x="25" y="90"/>
                </a:cxn>
                <a:cxn ang="0">
                  <a:pos x="74" y="90"/>
                </a:cxn>
                <a:cxn ang="0">
                  <a:pos x="1236" y="90"/>
                </a:cxn>
              </a:cxnLst>
              <a:rect l="0" t="0" r="r" b="b"/>
              <a:pathLst>
                <a:path w="1310" h="90">
                  <a:moveTo>
                    <a:pt x="1236" y="90"/>
                  </a:moveTo>
                  <a:lnTo>
                    <a:pt x="1285" y="90"/>
                  </a:lnTo>
                  <a:lnTo>
                    <a:pt x="1294" y="81"/>
                  </a:lnTo>
                  <a:lnTo>
                    <a:pt x="1310" y="45"/>
                  </a:lnTo>
                  <a:lnTo>
                    <a:pt x="1302" y="27"/>
                  </a:lnTo>
                  <a:lnTo>
                    <a:pt x="1285" y="9"/>
                  </a:lnTo>
                  <a:lnTo>
                    <a:pt x="1269" y="0"/>
                  </a:lnTo>
                  <a:lnTo>
                    <a:pt x="41" y="0"/>
                  </a:lnTo>
                  <a:lnTo>
                    <a:pt x="25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16" y="81"/>
                  </a:lnTo>
                  <a:lnTo>
                    <a:pt x="25" y="90"/>
                  </a:lnTo>
                  <a:lnTo>
                    <a:pt x="74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9" name="Freeform 141"/>
            <p:cNvSpPr>
              <a:spLocks noEditPoints="1"/>
            </p:cNvSpPr>
            <p:nvPr/>
          </p:nvSpPr>
          <p:spPr bwMode="auto">
            <a:xfrm>
              <a:off x="14602" y="780"/>
              <a:ext cx="882" cy="1603"/>
            </a:xfrm>
            <a:custGeom>
              <a:avLst/>
              <a:gdLst/>
              <a:ahLst/>
              <a:cxnLst>
                <a:cxn ang="0">
                  <a:pos x="182" y="414"/>
                </a:cxn>
                <a:cxn ang="0">
                  <a:pos x="149" y="297"/>
                </a:cxn>
                <a:cxn ang="0">
                  <a:pos x="206" y="153"/>
                </a:cxn>
                <a:cxn ang="0">
                  <a:pos x="355" y="63"/>
                </a:cxn>
                <a:cxn ang="0">
                  <a:pos x="528" y="72"/>
                </a:cxn>
                <a:cxn ang="0">
                  <a:pos x="676" y="171"/>
                </a:cxn>
                <a:cxn ang="0">
                  <a:pos x="734" y="342"/>
                </a:cxn>
                <a:cxn ang="0">
                  <a:pos x="676" y="522"/>
                </a:cxn>
                <a:cxn ang="0">
                  <a:pos x="519" y="666"/>
                </a:cxn>
                <a:cxn ang="0">
                  <a:pos x="569" y="702"/>
                </a:cxn>
                <a:cxn ang="0">
                  <a:pos x="758" y="549"/>
                </a:cxn>
                <a:cxn ang="0">
                  <a:pos x="824" y="342"/>
                </a:cxn>
                <a:cxn ang="0">
                  <a:pos x="750" y="126"/>
                </a:cxn>
                <a:cxn ang="0">
                  <a:pos x="561" y="9"/>
                </a:cxn>
                <a:cxn ang="0">
                  <a:pos x="322" y="18"/>
                </a:cxn>
                <a:cxn ang="0">
                  <a:pos x="132" y="153"/>
                </a:cxn>
                <a:cxn ang="0">
                  <a:pos x="58" y="387"/>
                </a:cxn>
                <a:cxn ang="0">
                  <a:pos x="83" y="540"/>
                </a:cxn>
                <a:cxn ang="0">
                  <a:pos x="190" y="675"/>
                </a:cxn>
                <a:cxn ang="0">
                  <a:pos x="239" y="802"/>
                </a:cxn>
                <a:cxn ang="0">
                  <a:pos x="107" y="919"/>
                </a:cxn>
                <a:cxn ang="0">
                  <a:pos x="17" y="1090"/>
                </a:cxn>
                <a:cxn ang="0">
                  <a:pos x="17" y="1315"/>
                </a:cxn>
                <a:cxn ang="0">
                  <a:pos x="132" y="1495"/>
                </a:cxn>
                <a:cxn ang="0">
                  <a:pos x="330" y="1585"/>
                </a:cxn>
                <a:cxn ang="0">
                  <a:pos x="577" y="1576"/>
                </a:cxn>
                <a:cxn ang="0">
                  <a:pos x="800" y="1423"/>
                </a:cxn>
                <a:cxn ang="0">
                  <a:pos x="882" y="1162"/>
                </a:cxn>
                <a:cxn ang="0">
                  <a:pos x="841" y="973"/>
                </a:cxn>
                <a:cxn ang="0">
                  <a:pos x="750" y="838"/>
                </a:cxn>
                <a:cxn ang="0">
                  <a:pos x="651" y="765"/>
                </a:cxn>
                <a:cxn ang="0">
                  <a:pos x="355" y="802"/>
                </a:cxn>
                <a:cxn ang="0">
                  <a:pos x="519" y="919"/>
                </a:cxn>
                <a:cxn ang="0">
                  <a:pos x="717" y="1072"/>
                </a:cxn>
                <a:cxn ang="0">
                  <a:pos x="775" y="1243"/>
                </a:cxn>
                <a:cxn ang="0">
                  <a:pos x="709" y="1423"/>
                </a:cxn>
                <a:cxn ang="0">
                  <a:pos x="544" y="1522"/>
                </a:cxn>
                <a:cxn ang="0">
                  <a:pos x="338" y="1513"/>
                </a:cxn>
                <a:cxn ang="0">
                  <a:pos x="173" y="1396"/>
                </a:cxn>
                <a:cxn ang="0">
                  <a:pos x="107" y="1198"/>
                </a:cxn>
                <a:cxn ang="0">
                  <a:pos x="165" y="991"/>
                </a:cxn>
                <a:cxn ang="0">
                  <a:pos x="355" y="802"/>
                </a:cxn>
              </a:cxnLst>
              <a:rect l="0" t="0" r="r" b="b"/>
              <a:pathLst>
                <a:path w="882" h="1603">
                  <a:moveTo>
                    <a:pt x="256" y="486"/>
                  </a:moveTo>
                  <a:lnTo>
                    <a:pt x="182" y="414"/>
                  </a:lnTo>
                  <a:lnTo>
                    <a:pt x="157" y="342"/>
                  </a:lnTo>
                  <a:lnTo>
                    <a:pt x="149" y="297"/>
                  </a:lnTo>
                  <a:lnTo>
                    <a:pt x="165" y="216"/>
                  </a:lnTo>
                  <a:lnTo>
                    <a:pt x="206" y="153"/>
                  </a:lnTo>
                  <a:lnTo>
                    <a:pt x="272" y="99"/>
                  </a:lnTo>
                  <a:lnTo>
                    <a:pt x="355" y="63"/>
                  </a:lnTo>
                  <a:lnTo>
                    <a:pt x="437" y="54"/>
                  </a:lnTo>
                  <a:lnTo>
                    <a:pt x="528" y="72"/>
                  </a:lnTo>
                  <a:lnTo>
                    <a:pt x="610" y="108"/>
                  </a:lnTo>
                  <a:lnTo>
                    <a:pt x="676" y="171"/>
                  </a:lnTo>
                  <a:lnTo>
                    <a:pt x="717" y="252"/>
                  </a:lnTo>
                  <a:lnTo>
                    <a:pt x="734" y="342"/>
                  </a:lnTo>
                  <a:lnTo>
                    <a:pt x="717" y="441"/>
                  </a:lnTo>
                  <a:lnTo>
                    <a:pt x="676" y="522"/>
                  </a:lnTo>
                  <a:lnTo>
                    <a:pt x="610" y="603"/>
                  </a:lnTo>
                  <a:lnTo>
                    <a:pt x="519" y="666"/>
                  </a:lnTo>
                  <a:lnTo>
                    <a:pt x="256" y="486"/>
                  </a:lnTo>
                  <a:close/>
                  <a:moveTo>
                    <a:pt x="569" y="702"/>
                  </a:moveTo>
                  <a:lnTo>
                    <a:pt x="676" y="630"/>
                  </a:lnTo>
                  <a:lnTo>
                    <a:pt x="758" y="549"/>
                  </a:lnTo>
                  <a:lnTo>
                    <a:pt x="808" y="450"/>
                  </a:lnTo>
                  <a:lnTo>
                    <a:pt x="824" y="342"/>
                  </a:lnTo>
                  <a:lnTo>
                    <a:pt x="808" y="225"/>
                  </a:lnTo>
                  <a:lnTo>
                    <a:pt x="750" y="126"/>
                  </a:lnTo>
                  <a:lnTo>
                    <a:pt x="660" y="54"/>
                  </a:lnTo>
                  <a:lnTo>
                    <a:pt x="561" y="9"/>
                  </a:lnTo>
                  <a:lnTo>
                    <a:pt x="445" y="0"/>
                  </a:lnTo>
                  <a:lnTo>
                    <a:pt x="322" y="18"/>
                  </a:lnTo>
                  <a:lnTo>
                    <a:pt x="215" y="72"/>
                  </a:lnTo>
                  <a:lnTo>
                    <a:pt x="132" y="153"/>
                  </a:lnTo>
                  <a:lnTo>
                    <a:pt x="74" y="261"/>
                  </a:lnTo>
                  <a:lnTo>
                    <a:pt x="58" y="387"/>
                  </a:lnTo>
                  <a:lnTo>
                    <a:pt x="58" y="450"/>
                  </a:lnTo>
                  <a:lnTo>
                    <a:pt x="83" y="540"/>
                  </a:lnTo>
                  <a:lnTo>
                    <a:pt x="149" y="639"/>
                  </a:lnTo>
                  <a:lnTo>
                    <a:pt x="190" y="675"/>
                  </a:lnTo>
                  <a:lnTo>
                    <a:pt x="305" y="765"/>
                  </a:lnTo>
                  <a:lnTo>
                    <a:pt x="239" y="802"/>
                  </a:lnTo>
                  <a:lnTo>
                    <a:pt x="173" y="856"/>
                  </a:lnTo>
                  <a:lnTo>
                    <a:pt x="107" y="919"/>
                  </a:lnTo>
                  <a:lnTo>
                    <a:pt x="50" y="1000"/>
                  </a:lnTo>
                  <a:lnTo>
                    <a:pt x="17" y="1090"/>
                  </a:lnTo>
                  <a:lnTo>
                    <a:pt x="0" y="1198"/>
                  </a:lnTo>
                  <a:lnTo>
                    <a:pt x="17" y="1315"/>
                  </a:lnTo>
                  <a:lnTo>
                    <a:pt x="66" y="1414"/>
                  </a:lnTo>
                  <a:lnTo>
                    <a:pt x="132" y="1495"/>
                  </a:lnTo>
                  <a:lnTo>
                    <a:pt x="223" y="1549"/>
                  </a:lnTo>
                  <a:lnTo>
                    <a:pt x="330" y="1585"/>
                  </a:lnTo>
                  <a:lnTo>
                    <a:pt x="437" y="1603"/>
                  </a:lnTo>
                  <a:lnTo>
                    <a:pt x="577" y="1576"/>
                  </a:lnTo>
                  <a:lnTo>
                    <a:pt x="701" y="1513"/>
                  </a:lnTo>
                  <a:lnTo>
                    <a:pt x="800" y="1423"/>
                  </a:lnTo>
                  <a:lnTo>
                    <a:pt x="866" y="1297"/>
                  </a:lnTo>
                  <a:lnTo>
                    <a:pt x="882" y="1162"/>
                  </a:lnTo>
                  <a:lnTo>
                    <a:pt x="874" y="1072"/>
                  </a:lnTo>
                  <a:lnTo>
                    <a:pt x="841" y="973"/>
                  </a:lnTo>
                  <a:lnTo>
                    <a:pt x="783" y="874"/>
                  </a:lnTo>
                  <a:lnTo>
                    <a:pt x="750" y="838"/>
                  </a:lnTo>
                  <a:lnTo>
                    <a:pt x="709" y="802"/>
                  </a:lnTo>
                  <a:lnTo>
                    <a:pt x="651" y="765"/>
                  </a:lnTo>
                  <a:lnTo>
                    <a:pt x="569" y="702"/>
                  </a:lnTo>
                  <a:close/>
                  <a:moveTo>
                    <a:pt x="355" y="802"/>
                  </a:moveTo>
                  <a:lnTo>
                    <a:pt x="429" y="856"/>
                  </a:lnTo>
                  <a:lnTo>
                    <a:pt x="519" y="919"/>
                  </a:lnTo>
                  <a:lnTo>
                    <a:pt x="618" y="982"/>
                  </a:lnTo>
                  <a:lnTo>
                    <a:pt x="717" y="1072"/>
                  </a:lnTo>
                  <a:lnTo>
                    <a:pt x="758" y="1144"/>
                  </a:lnTo>
                  <a:lnTo>
                    <a:pt x="775" y="1243"/>
                  </a:lnTo>
                  <a:lnTo>
                    <a:pt x="758" y="1342"/>
                  </a:lnTo>
                  <a:lnTo>
                    <a:pt x="709" y="1423"/>
                  </a:lnTo>
                  <a:lnTo>
                    <a:pt x="635" y="1477"/>
                  </a:lnTo>
                  <a:lnTo>
                    <a:pt x="544" y="1522"/>
                  </a:lnTo>
                  <a:lnTo>
                    <a:pt x="445" y="1531"/>
                  </a:lnTo>
                  <a:lnTo>
                    <a:pt x="338" y="1513"/>
                  </a:lnTo>
                  <a:lnTo>
                    <a:pt x="248" y="1468"/>
                  </a:lnTo>
                  <a:lnTo>
                    <a:pt x="173" y="1396"/>
                  </a:lnTo>
                  <a:lnTo>
                    <a:pt x="124" y="1306"/>
                  </a:lnTo>
                  <a:lnTo>
                    <a:pt x="107" y="1198"/>
                  </a:lnTo>
                  <a:lnTo>
                    <a:pt x="124" y="1090"/>
                  </a:lnTo>
                  <a:lnTo>
                    <a:pt x="165" y="991"/>
                  </a:lnTo>
                  <a:lnTo>
                    <a:pt x="239" y="892"/>
                  </a:lnTo>
                  <a:lnTo>
                    <a:pt x="355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0" name="Freeform 142"/>
            <p:cNvSpPr>
              <a:spLocks noEditPoints="1"/>
            </p:cNvSpPr>
            <p:nvPr/>
          </p:nvSpPr>
          <p:spPr bwMode="auto">
            <a:xfrm>
              <a:off x="15657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1" name="Freeform 143"/>
            <p:cNvSpPr>
              <a:spLocks/>
            </p:cNvSpPr>
            <p:nvPr/>
          </p:nvSpPr>
          <p:spPr bwMode="auto">
            <a:xfrm>
              <a:off x="1681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7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2" name="Freeform 144"/>
            <p:cNvSpPr>
              <a:spLocks/>
            </p:cNvSpPr>
            <p:nvPr/>
          </p:nvSpPr>
          <p:spPr bwMode="auto">
            <a:xfrm>
              <a:off x="1795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3" name="Freeform 145"/>
            <p:cNvSpPr>
              <a:spLocks/>
            </p:cNvSpPr>
            <p:nvPr/>
          </p:nvSpPr>
          <p:spPr bwMode="auto">
            <a:xfrm>
              <a:off x="19217" y="1582"/>
              <a:ext cx="668" cy="1080"/>
            </a:xfrm>
            <a:custGeom>
              <a:avLst/>
              <a:gdLst/>
              <a:ahLst/>
              <a:cxnLst>
                <a:cxn ang="0">
                  <a:pos x="668" y="783"/>
                </a:cxn>
                <a:cxn ang="0">
                  <a:pos x="610" y="783"/>
                </a:cxn>
                <a:cxn ang="0">
                  <a:pos x="593" y="891"/>
                </a:cxn>
                <a:cxn ang="0">
                  <a:pos x="577" y="936"/>
                </a:cxn>
                <a:cxn ang="0">
                  <a:pos x="552" y="936"/>
                </a:cxn>
                <a:cxn ang="0">
                  <a:pos x="503" y="945"/>
                </a:cxn>
                <a:cxn ang="0">
                  <a:pos x="148" y="945"/>
                </a:cxn>
                <a:cxn ang="0">
                  <a:pos x="231" y="864"/>
                </a:cxn>
                <a:cxn ang="0">
                  <a:pos x="297" y="801"/>
                </a:cxn>
                <a:cxn ang="0">
                  <a:pos x="354" y="756"/>
                </a:cxn>
                <a:cxn ang="0">
                  <a:pos x="396" y="711"/>
                </a:cxn>
                <a:cxn ang="0">
                  <a:pos x="453" y="666"/>
                </a:cxn>
                <a:cxn ang="0">
                  <a:pos x="528" y="594"/>
                </a:cxn>
                <a:cxn ang="0">
                  <a:pos x="602" y="513"/>
                </a:cxn>
                <a:cxn ang="0">
                  <a:pos x="643" y="423"/>
                </a:cxn>
                <a:cxn ang="0">
                  <a:pos x="668" y="315"/>
                </a:cxn>
                <a:cxn ang="0">
                  <a:pos x="651" y="207"/>
                </a:cxn>
                <a:cxn ang="0">
                  <a:pos x="593" y="117"/>
                </a:cxn>
                <a:cxn ang="0">
                  <a:pos x="519" y="54"/>
                </a:cxn>
                <a:cxn ang="0">
                  <a:pos x="420" y="9"/>
                </a:cxn>
                <a:cxn ang="0">
                  <a:pos x="313" y="0"/>
                </a:cxn>
                <a:cxn ang="0">
                  <a:pos x="214" y="18"/>
                </a:cxn>
                <a:cxn ang="0">
                  <a:pos x="124" y="54"/>
                </a:cxn>
                <a:cxn ang="0">
                  <a:pos x="58" y="126"/>
                </a:cxn>
                <a:cxn ang="0">
                  <a:pos x="17" y="198"/>
                </a:cxn>
                <a:cxn ang="0">
                  <a:pos x="0" y="288"/>
                </a:cxn>
                <a:cxn ang="0">
                  <a:pos x="8" y="324"/>
                </a:cxn>
                <a:cxn ang="0">
                  <a:pos x="17" y="342"/>
                </a:cxn>
                <a:cxn ang="0">
                  <a:pos x="41" y="369"/>
                </a:cxn>
                <a:cxn ang="0">
                  <a:pos x="58" y="378"/>
                </a:cxn>
                <a:cxn ang="0">
                  <a:pos x="99" y="378"/>
                </a:cxn>
                <a:cxn ang="0">
                  <a:pos x="132" y="360"/>
                </a:cxn>
                <a:cxn ang="0">
                  <a:pos x="148" y="342"/>
                </a:cxn>
                <a:cxn ang="0">
                  <a:pos x="157" y="324"/>
                </a:cxn>
                <a:cxn ang="0">
                  <a:pos x="165" y="297"/>
                </a:cxn>
                <a:cxn ang="0">
                  <a:pos x="165" y="279"/>
                </a:cxn>
                <a:cxn ang="0">
                  <a:pos x="157" y="261"/>
                </a:cxn>
                <a:cxn ang="0">
                  <a:pos x="148" y="252"/>
                </a:cxn>
                <a:cxn ang="0">
                  <a:pos x="140" y="234"/>
                </a:cxn>
                <a:cxn ang="0">
                  <a:pos x="124" y="216"/>
                </a:cxn>
                <a:cxn ang="0">
                  <a:pos x="99" y="207"/>
                </a:cxn>
                <a:cxn ang="0">
                  <a:pos x="74" y="207"/>
                </a:cxn>
                <a:cxn ang="0">
                  <a:pos x="115" y="135"/>
                </a:cxn>
                <a:cxn ang="0">
                  <a:pos x="173" y="90"/>
                </a:cxn>
                <a:cxn ang="0">
                  <a:pos x="231" y="63"/>
                </a:cxn>
                <a:cxn ang="0">
                  <a:pos x="289" y="54"/>
                </a:cxn>
                <a:cxn ang="0">
                  <a:pos x="371" y="72"/>
                </a:cxn>
                <a:cxn ang="0">
                  <a:pos x="437" y="108"/>
                </a:cxn>
                <a:cxn ang="0">
                  <a:pos x="478" y="171"/>
                </a:cxn>
                <a:cxn ang="0">
                  <a:pos x="511" y="234"/>
                </a:cxn>
                <a:cxn ang="0">
                  <a:pos x="519" y="315"/>
                </a:cxn>
                <a:cxn ang="0">
                  <a:pos x="503" y="414"/>
                </a:cxn>
                <a:cxn ang="0">
                  <a:pos x="470" y="504"/>
                </a:cxn>
                <a:cxn ang="0">
                  <a:pos x="420" y="576"/>
                </a:cxn>
                <a:cxn ang="0">
                  <a:pos x="379" y="630"/>
                </a:cxn>
                <a:cxn ang="0">
                  <a:pos x="17" y="1017"/>
                </a:cxn>
                <a:cxn ang="0">
                  <a:pos x="8" y="1026"/>
                </a:cxn>
                <a:cxn ang="0">
                  <a:pos x="8" y="1035"/>
                </a:cxn>
                <a:cxn ang="0">
                  <a:pos x="0" y="1053"/>
                </a:cxn>
                <a:cxn ang="0">
                  <a:pos x="0" y="1080"/>
                </a:cxn>
                <a:cxn ang="0">
                  <a:pos x="618" y="1080"/>
                </a:cxn>
                <a:cxn ang="0">
                  <a:pos x="668" y="783"/>
                </a:cxn>
              </a:cxnLst>
              <a:rect l="0" t="0" r="r" b="b"/>
              <a:pathLst>
                <a:path w="668" h="1080">
                  <a:moveTo>
                    <a:pt x="668" y="783"/>
                  </a:moveTo>
                  <a:lnTo>
                    <a:pt x="610" y="783"/>
                  </a:lnTo>
                  <a:lnTo>
                    <a:pt x="593" y="891"/>
                  </a:lnTo>
                  <a:lnTo>
                    <a:pt x="577" y="936"/>
                  </a:lnTo>
                  <a:lnTo>
                    <a:pt x="552" y="936"/>
                  </a:lnTo>
                  <a:lnTo>
                    <a:pt x="503" y="945"/>
                  </a:lnTo>
                  <a:lnTo>
                    <a:pt x="148" y="945"/>
                  </a:lnTo>
                  <a:lnTo>
                    <a:pt x="231" y="864"/>
                  </a:lnTo>
                  <a:lnTo>
                    <a:pt x="297" y="801"/>
                  </a:lnTo>
                  <a:lnTo>
                    <a:pt x="354" y="756"/>
                  </a:lnTo>
                  <a:lnTo>
                    <a:pt x="396" y="711"/>
                  </a:lnTo>
                  <a:lnTo>
                    <a:pt x="453" y="666"/>
                  </a:lnTo>
                  <a:lnTo>
                    <a:pt x="528" y="594"/>
                  </a:lnTo>
                  <a:lnTo>
                    <a:pt x="602" y="513"/>
                  </a:lnTo>
                  <a:lnTo>
                    <a:pt x="643" y="423"/>
                  </a:lnTo>
                  <a:lnTo>
                    <a:pt x="668" y="315"/>
                  </a:lnTo>
                  <a:lnTo>
                    <a:pt x="651" y="207"/>
                  </a:lnTo>
                  <a:lnTo>
                    <a:pt x="593" y="117"/>
                  </a:lnTo>
                  <a:lnTo>
                    <a:pt x="519" y="54"/>
                  </a:lnTo>
                  <a:lnTo>
                    <a:pt x="420" y="9"/>
                  </a:lnTo>
                  <a:lnTo>
                    <a:pt x="313" y="0"/>
                  </a:lnTo>
                  <a:lnTo>
                    <a:pt x="214" y="18"/>
                  </a:lnTo>
                  <a:lnTo>
                    <a:pt x="124" y="54"/>
                  </a:lnTo>
                  <a:lnTo>
                    <a:pt x="58" y="126"/>
                  </a:lnTo>
                  <a:lnTo>
                    <a:pt x="17" y="198"/>
                  </a:lnTo>
                  <a:lnTo>
                    <a:pt x="0" y="288"/>
                  </a:lnTo>
                  <a:lnTo>
                    <a:pt x="8" y="324"/>
                  </a:lnTo>
                  <a:lnTo>
                    <a:pt x="17" y="342"/>
                  </a:lnTo>
                  <a:lnTo>
                    <a:pt x="41" y="369"/>
                  </a:lnTo>
                  <a:lnTo>
                    <a:pt x="58" y="378"/>
                  </a:lnTo>
                  <a:lnTo>
                    <a:pt x="99" y="378"/>
                  </a:lnTo>
                  <a:lnTo>
                    <a:pt x="132" y="360"/>
                  </a:lnTo>
                  <a:lnTo>
                    <a:pt x="148" y="342"/>
                  </a:lnTo>
                  <a:lnTo>
                    <a:pt x="157" y="324"/>
                  </a:lnTo>
                  <a:lnTo>
                    <a:pt x="165" y="297"/>
                  </a:lnTo>
                  <a:lnTo>
                    <a:pt x="165" y="279"/>
                  </a:lnTo>
                  <a:lnTo>
                    <a:pt x="157" y="261"/>
                  </a:lnTo>
                  <a:lnTo>
                    <a:pt x="148" y="252"/>
                  </a:lnTo>
                  <a:lnTo>
                    <a:pt x="140" y="234"/>
                  </a:lnTo>
                  <a:lnTo>
                    <a:pt x="124" y="216"/>
                  </a:lnTo>
                  <a:lnTo>
                    <a:pt x="99" y="207"/>
                  </a:lnTo>
                  <a:lnTo>
                    <a:pt x="74" y="207"/>
                  </a:lnTo>
                  <a:lnTo>
                    <a:pt x="115" y="135"/>
                  </a:lnTo>
                  <a:lnTo>
                    <a:pt x="173" y="90"/>
                  </a:lnTo>
                  <a:lnTo>
                    <a:pt x="231" y="63"/>
                  </a:lnTo>
                  <a:lnTo>
                    <a:pt x="289" y="54"/>
                  </a:lnTo>
                  <a:lnTo>
                    <a:pt x="371" y="72"/>
                  </a:lnTo>
                  <a:lnTo>
                    <a:pt x="437" y="108"/>
                  </a:lnTo>
                  <a:lnTo>
                    <a:pt x="478" y="171"/>
                  </a:lnTo>
                  <a:lnTo>
                    <a:pt x="511" y="234"/>
                  </a:lnTo>
                  <a:lnTo>
                    <a:pt x="519" y="315"/>
                  </a:lnTo>
                  <a:lnTo>
                    <a:pt x="503" y="414"/>
                  </a:lnTo>
                  <a:lnTo>
                    <a:pt x="470" y="504"/>
                  </a:lnTo>
                  <a:lnTo>
                    <a:pt x="420" y="576"/>
                  </a:lnTo>
                  <a:lnTo>
                    <a:pt x="379" y="630"/>
                  </a:lnTo>
                  <a:lnTo>
                    <a:pt x="17" y="1017"/>
                  </a:lnTo>
                  <a:lnTo>
                    <a:pt x="8" y="1026"/>
                  </a:lnTo>
                  <a:lnTo>
                    <a:pt x="8" y="1035"/>
                  </a:lnTo>
                  <a:lnTo>
                    <a:pt x="0" y="1053"/>
                  </a:lnTo>
                  <a:lnTo>
                    <a:pt x="0" y="1080"/>
                  </a:lnTo>
                  <a:lnTo>
                    <a:pt x="618" y="1080"/>
                  </a:lnTo>
                  <a:lnTo>
                    <a:pt x="668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4" name="Freeform 146"/>
            <p:cNvSpPr>
              <a:spLocks/>
            </p:cNvSpPr>
            <p:nvPr/>
          </p:nvSpPr>
          <p:spPr bwMode="auto">
            <a:xfrm>
              <a:off x="20651" y="969"/>
              <a:ext cx="1426" cy="1549"/>
            </a:xfrm>
            <a:custGeom>
              <a:avLst/>
              <a:gdLst/>
              <a:ahLst/>
              <a:cxnLst>
                <a:cxn ang="0">
                  <a:pos x="758" y="820"/>
                </a:cxn>
                <a:cxn ang="0">
                  <a:pos x="1401" y="820"/>
                </a:cxn>
                <a:cxn ang="0">
                  <a:pos x="1409" y="811"/>
                </a:cxn>
                <a:cxn ang="0">
                  <a:pos x="1426" y="775"/>
                </a:cxn>
                <a:cxn ang="0">
                  <a:pos x="1417" y="757"/>
                </a:cxn>
                <a:cxn ang="0">
                  <a:pos x="1401" y="739"/>
                </a:cxn>
                <a:cxn ang="0">
                  <a:pos x="1384" y="730"/>
                </a:cxn>
                <a:cxn ang="0">
                  <a:pos x="758" y="730"/>
                </a:cxn>
                <a:cxn ang="0">
                  <a:pos x="758" y="45"/>
                </a:cxn>
                <a:cxn ang="0">
                  <a:pos x="750" y="27"/>
                </a:cxn>
                <a:cxn ang="0">
                  <a:pos x="742" y="18"/>
                </a:cxn>
                <a:cxn ang="0">
                  <a:pos x="733" y="0"/>
                </a:cxn>
                <a:cxn ang="0">
                  <a:pos x="700" y="0"/>
                </a:cxn>
                <a:cxn ang="0">
                  <a:pos x="684" y="9"/>
                </a:cxn>
                <a:cxn ang="0">
                  <a:pos x="676" y="27"/>
                </a:cxn>
                <a:cxn ang="0">
                  <a:pos x="676" y="730"/>
                </a:cxn>
                <a:cxn ang="0">
                  <a:pos x="41" y="730"/>
                </a:cxn>
                <a:cxn ang="0">
                  <a:pos x="25" y="739"/>
                </a:cxn>
                <a:cxn ang="0">
                  <a:pos x="8" y="757"/>
                </a:cxn>
                <a:cxn ang="0">
                  <a:pos x="0" y="775"/>
                </a:cxn>
                <a:cxn ang="0">
                  <a:pos x="16" y="811"/>
                </a:cxn>
                <a:cxn ang="0">
                  <a:pos x="25" y="820"/>
                </a:cxn>
                <a:cxn ang="0">
                  <a:pos x="676" y="820"/>
                </a:cxn>
                <a:cxn ang="0">
                  <a:pos x="676" y="1531"/>
                </a:cxn>
                <a:cxn ang="0">
                  <a:pos x="684" y="1540"/>
                </a:cxn>
                <a:cxn ang="0">
                  <a:pos x="700" y="1549"/>
                </a:cxn>
                <a:cxn ang="0">
                  <a:pos x="733" y="1549"/>
                </a:cxn>
                <a:cxn ang="0">
                  <a:pos x="750" y="1531"/>
                </a:cxn>
                <a:cxn ang="0">
                  <a:pos x="758" y="1513"/>
                </a:cxn>
                <a:cxn ang="0">
                  <a:pos x="758" y="1477"/>
                </a:cxn>
                <a:cxn ang="0">
                  <a:pos x="758" y="820"/>
                </a:cxn>
              </a:cxnLst>
              <a:rect l="0" t="0" r="r" b="b"/>
              <a:pathLst>
                <a:path w="1426" h="1549">
                  <a:moveTo>
                    <a:pt x="758" y="820"/>
                  </a:moveTo>
                  <a:lnTo>
                    <a:pt x="1401" y="820"/>
                  </a:lnTo>
                  <a:lnTo>
                    <a:pt x="1409" y="811"/>
                  </a:lnTo>
                  <a:lnTo>
                    <a:pt x="1426" y="775"/>
                  </a:lnTo>
                  <a:lnTo>
                    <a:pt x="1417" y="757"/>
                  </a:lnTo>
                  <a:lnTo>
                    <a:pt x="1401" y="739"/>
                  </a:lnTo>
                  <a:lnTo>
                    <a:pt x="1384" y="730"/>
                  </a:lnTo>
                  <a:lnTo>
                    <a:pt x="758" y="730"/>
                  </a:lnTo>
                  <a:lnTo>
                    <a:pt x="758" y="45"/>
                  </a:lnTo>
                  <a:lnTo>
                    <a:pt x="750" y="27"/>
                  </a:lnTo>
                  <a:lnTo>
                    <a:pt x="742" y="18"/>
                  </a:lnTo>
                  <a:lnTo>
                    <a:pt x="733" y="0"/>
                  </a:lnTo>
                  <a:lnTo>
                    <a:pt x="700" y="0"/>
                  </a:lnTo>
                  <a:lnTo>
                    <a:pt x="684" y="9"/>
                  </a:lnTo>
                  <a:lnTo>
                    <a:pt x="676" y="27"/>
                  </a:lnTo>
                  <a:lnTo>
                    <a:pt x="676" y="730"/>
                  </a:lnTo>
                  <a:lnTo>
                    <a:pt x="41" y="730"/>
                  </a:lnTo>
                  <a:lnTo>
                    <a:pt x="25" y="739"/>
                  </a:lnTo>
                  <a:lnTo>
                    <a:pt x="8" y="757"/>
                  </a:lnTo>
                  <a:lnTo>
                    <a:pt x="0" y="775"/>
                  </a:lnTo>
                  <a:lnTo>
                    <a:pt x="16" y="811"/>
                  </a:lnTo>
                  <a:lnTo>
                    <a:pt x="25" y="820"/>
                  </a:lnTo>
                  <a:lnTo>
                    <a:pt x="676" y="820"/>
                  </a:lnTo>
                  <a:lnTo>
                    <a:pt x="676" y="1531"/>
                  </a:lnTo>
                  <a:lnTo>
                    <a:pt x="684" y="1540"/>
                  </a:lnTo>
                  <a:lnTo>
                    <a:pt x="700" y="1549"/>
                  </a:lnTo>
                  <a:lnTo>
                    <a:pt x="733" y="1549"/>
                  </a:lnTo>
                  <a:lnTo>
                    <a:pt x="750" y="1531"/>
                  </a:lnTo>
                  <a:lnTo>
                    <a:pt x="758" y="1513"/>
                  </a:lnTo>
                  <a:lnTo>
                    <a:pt x="758" y="1477"/>
                  </a:lnTo>
                  <a:lnTo>
                    <a:pt x="758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5" name="Freeform 147"/>
            <p:cNvSpPr>
              <a:spLocks noEditPoints="1"/>
            </p:cNvSpPr>
            <p:nvPr/>
          </p:nvSpPr>
          <p:spPr bwMode="auto">
            <a:xfrm>
              <a:off x="22711" y="753"/>
              <a:ext cx="948" cy="1576"/>
            </a:xfrm>
            <a:custGeom>
              <a:avLst/>
              <a:gdLst/>
              <a:ahLst/>
              <a:cxnLst>
                <a:cxn ang="0">
                  <a:pos x="0" y="1189"/>
                </a:cxn>
                <a:cxn ang="0">
                  <a:pos x="569" y="1189"/>
                </a:cxn>
                <a:cxn ang="0">
                  <a:pos x="569" y="1441"/>
                </a:cxn>
                <a:cxn ang="0">
                  <a:pos x="561" y="1468"/>
                </a:cxn>
                <a:cxn ang="0">
                  <a:pos x="536" y="1486"/>
                </a:cxn>
                <a:cxn ang="0">
                  <a:pos x="486" y="1504"/>
                </a:cxn>
                <a:cxn ang="0">
                  <a:pos x="363" y="1504"/>
                </a:cxn>
                <a:cxn ang="0">
                  <a:pos x="363" y="1576"/>
                </a:cxn>
                <a:cxn ang="0">
                  <a:pos x="503" y="1567"/>
                </a:cxn>
                <a:cxn ang="0">
                  <a:pos x="800" y="1567"/>
                </a:cxn>
                <a:cxn ang="0">
                  <a:pos x="940" y="1576"/>
                </a:cxn>
                <a:cxn ang="0">
                  <a:pos x="940" y="1504"/>
                </a:cxn>
                <a:cxn ang="0">
                  <a:pos x="816" y="1504"/>
                </a:cxn>
                <a:cxn ang="0">
                  <a:pos x="775" y="1486"/>
                </a:cxn>
                <a:cxn ang="0">
                  <a:pos x="742" y="1468"/>
                </a:cxn>
                <a:cxn ang="0">
                  <a:pos x="734" y="1441"/>
                </a:cxn>
                <a:cxn ang="0">
                  <a:pos x="734" y="1189"/>
                </a:cxn>
                <a:cxn ang="0">
                  <a:pos x="948" y="1189"/>
                </a:cxn>
                <a:cxn ang="0">
                  <a:pos x="948" y="1117"/>
                </a:cxn>
                <a:cxn ang="0">
                  <a:pos x="734" y="1117"/>
                </a:cxn>
                <a:cxn ang="0">
                  <a:pos x="734" y="18"/>
                </a:cxn>
                <a:cxn ang="0">
                  <a:pos x="717" y="0"/>
                </a:cxn>
                <a:cxn ang="0">
                  <a:pos x="676" y="0"/>
                </a:cxn>
                <a:cxn ang="0">
                  <a:pos x="668" y="9"/>
                </a:cxn>
                <a:cxn ang="0">
                  <a:pos x="659" y="27"/>
                </a:cxn>
                <a:cxn ang="0">
                  <a:pos x="0" y="1117"/>
                </a:cxn>
                <a:cxn ang="0">
                  <a:pos x="0" y="1189"/>
                </a:cxn>
                <a:cxn ang="0">
                  <a:pos x="585" y="1117"/>
                </a:cxn>
                <a:cxn ang="0">
                  <a:pos x="58" y="1117"/>
                </a:cxn>
                <a:cxn ang="0">
                  <a:pos x="585" y="252"/>
                </a:cxn>
                <a:cxn ang="0">
                  <a:pos x="585" y="1117"/>
                </a:cxn>
              </a:cxnLst>
              <a:rect l="0" t="0" r="r" b="b"/>
              <a:pathLst>
                <a:path w="948" h="1576">
                  <a:moveTo>
                    <a:pt x="0" y="1189"/>
                  </a:moveTo>
                  <a:lnTo>
                    <a:pt x="569" y="1189"/>
                  </a:lnTo>
                  <a:lnTo>
                    <a:pt x="569" y="1441"/>
                  </a:lnTo>
                  <a:lnTo>
                    <a:pt x="561" y="1468"/>
                  </a:lnTo>
                  <a:lnTo>
                    <a:pt x="536" y="1486"/>
                  </a:lnTo>
                  <a:lnTo>
                    <a:pt x="486" y="1504"/>
                  </a:lnTo>
                  <a:lnTo>
                    <a:pt x="363" y="1504"/>
                  </a:lnTo>
                  <a:lnTo>
                    <a:pt x="363" y="1576"/>
                  </a:lnTo>
                  <a:lnTo>
                    <a:pt x="503" y="1567"/>
                  </a:lnTo>
                  <a:lnTo>
                    <a:pt x="800" y="1567"/>
                  </a:lnTo>
                  <a:lnTo>
                    <a:pt x="940" y="1576"/>
                  </a:lnTo>
                  <a:lnTo>
                    <a:pt x="940" y="1504"/>
                  </a:lnTo>
                  <a:lnTo>
                    <a:pt x="816" y="1504"/>
                  </a:lnTo>
                  <a:lnTo>
                    <a:pt x="775" y="1486"/>
                  </a:lnTo>
                  <a:lnTo>
                    <a:pt x="742" y="1468"/>
                  </a:lnTo>
                  <a:lnTo>
                    <a:pt x="734" y="1441"/>
                  </a:lnTo>
                  <a:lnTo>
                    <a:pt x="734" y="1189"/>
                  </a:lnTo>
                  <a:lnTo>
                    <a:pt x="948" y="1189"/>
                  </a:lnTo>
                  <a:lnTo>
                    <a:pt x="948" y="1117"/>
                  </a:lnTo>
                  <a:lnTo>
                    <a:pt x="734" y="1117"/>
                  </a:lnTo>
                  <a:lnTo>
                    <a:pt x="734" y="18"/>
                  </a:lnTo>
                  <a:lnTo>
                    <a:pt x="717" y="0"/>
                  </a:lnTo>
                  <a:lnTo>
                    <a:pt x="676" y="0"/>
                  </a:lnTo>
                  <a:lnTo>
                    <a:pt x="668" y="9"/>
                  </a:lnTo>
                  <a:lnTo>
                    <a:pt x="659" y="27"/>
                  </a:lnTo>
                  <a:lnTo>
                    <a:pt x="0" y="1117"/>
                  </a:lnTo>
                  <a:lnTo>
                    <a:pt x="0" y="1189"/>
                  </a:lnTo>
                  <a:close/>
                  <a:moveTo>
                    <a:pt x="585" y="1117"/>
                  </a:moveTo>
                  <a:lnTo>
                    <a:pt x="58" y="1117"/>
                  </a:lnTo>
                  <a:lnTo>
                    <a:pt x="585" y="252"/>
                  </a:lnTo>
                  <a:lnTo>
                    <a:pt x="585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6" name="Freeform 148"/>
            <p:cNvSpPr>
              <a:spLocks noEditPoints="1"/>
            </p:cNvSpPr>
            <p:nvPr/>
          </p:nvSpPr>
          <p:spPr bwMode="auto">
            <a:xfrm>
              <a:off x="23799" y="1302"/>
              <a:ext cx="981" cy="1054"/>
            </a:xfrm>
            <a:custGeom>
              <a:avLst/>
              <a:gdLst/>
              <a:ahLst/>
              <a:cxnLst>
                <a:cxn ang="0">
                  <a:pos x="667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2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89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3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2" y="676"/>
                </a:cxn>
                <a:cxn ang="0">
                  <a:pos x="939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0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8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8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7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5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2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6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89" y="1036"/>
                  </a:lnTo>
                  <a:lnTo>
                    <a:pt x="288" y="1054"/>
                  </a:lnTo>
                  <a:lnTo>
                    <a:pt x="330" y="1045"/>
                  </a:lnTo>
                  <a:lnTo>
                    <a:pt x="395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7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3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2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2" y="676"/>
                  </a:lnTo>
                  <a:lnTo>
                    <a:pt x="964" y="667"/>
                  </a:lnTo>
                  <a:lnTo>
                    <a:pt x="939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0" y="937"/>
                  </a:lnTo>
                  <a:lnTo>
                    <a:pt x="700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8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8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7" name="Freeform 149"/>
            <p:cNvSpPr>
              <a:spLocks/>
            </p:cNvSpPr>
            <p:nvPr/>
          </p:nvSpPr>
          <p:spPr bwMode="auto">
            <a:xfrm>
              <a:off x="24953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6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6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5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5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6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4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4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6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2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6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5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5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6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0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4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4" y="45"/>
                  </a:lnTo>
                  <a:lnTo>
                    <a:pt x="197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8" name="Freeform 150"/>
            <p:cNvSpPr>
              <a:spLocks/>
            </p:cNvSpPr>
            <p:nvPr/>
          </p:nvSpPr>
          <p:spPr bwMode="auto">
            <a:xfrm>
              <a:off x="26098" y="2212"/>
              <a:ext cx="1005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5" y="63"/>
                </a:cxn>
                <a:cxn ang="0">
                  <a:pos x="1005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5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5" y="63"/>
                  </a:lnTo>
                  <a:lnTo>
                    <a:pt x="1005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9" name="Freeform 151"/>
            <p:cNvSpPr>
              <a:spLocks/>
            </p:cNvSpPr>
            <p:nvPr/>
          </p:nvSpPr>
          <p:spPr bwMode="auto">
            <a:xfrm>
              <a:off x="27351" y="1582"/>
              <a:ext cx="684" cy="1116"/>
            </a:xfrm>
            <a:custGeom>
              <a:avLst/>
              <a:gdLst/>
              <a:ahLst/>
              <a:cxnLst>
                <a:cxn ang="0">
                  <a:pos x="403" y="549"/>
                </a:cxn>
                <a:cxn ang="0">
                  <a:pos x="511" y="684"/>
                </a:cxn>
                <a:cxn ang="0">
                  <a:pos x="511" y="900"/>
                </a:cxn>
                <a:cxn ang="0">
                  <a:pos x="436" y="1026"/>
                </a:cxn>
                <a:cxn ang="0">
                  <a:pos x="329" y="1062"/>
                </a:cxn>
                <a:cxn ang="0">
                  <a:pos x="206" y="1044"/>
                </a:cxn>
                <a:cxn ang="0">
                  <a:pos x="74" y="945"/>
                </a:cxn>
                <a:cxn ang="0">
                  <a:pos x="123" y="936"/>
                </a:cxn>
                <a:cxn ang="0">
                  <a:pos x="148" y="900"/>
                </a:cxn>
                <a:cxn ang="0">
                  <a:pos x="165" y="873"/>
                </a:cxn>
                <a:cxn ang="0">
                  <a:pos x="148" y="801"/>
                </a:cxn>
                <a:cxn ang="0">
                  <a:pos x="82" y="765"/>
                </a:cxn>
                <a:cxn ang="0">
                  <a:pos x="24" y="783"/>
                </a:cxn>
                <a:cxn ang="0">
                  <a:pos x="0" y="828"/>
                </a:cxn>
                <a:cxn ang="0">
                  <a:pos x="16" y="945"/>
                </a:cxn>
                <a:cxn ang="0">
                  <a:pos x="140" y="1071"/>
                </a:cxn>
                <a:cxn ang="0">
                  <a:pos x="338" y="1116"/>
                </a:cxn>
                <a:cxn ang="0">
                  <a:pos x="552" y="1053"/>
                </a:cxn>
                <a:cxn ang="0">
                  <a:pos x="667" y="891"/>
                </a:cxn>
                <a:cxn ang="0">
                  <a:pos x="667" y="702"/>
                </a:cxn>
                <a:cxn ang="0">
                  <a:pos x="535" y="549"/>
                </a:cxn>
                <a:cxn ang="0">
                  <a:pos x="527" y="450"/>
                </a:cxn>
                <a:cxn ang="0">
                  <a:pos x="626" y="297"/>
                </a:cxn>
                <a:cxn ang="0">
                  <a:pos x="618" y="135"/>
                </a:cxn>
                <a:cxn ang="0">
                  <a:pos x="453" y="18"/>
                </a:cxn>
                <a:cxn ang="0">
                  <a:pos x="222" y="18"/>
                </a:cxn>
                <a:cxn ang="0">
                  <a:pos x="66" y="126"/>
                </a:cxn>
                <a:cxn ang="0">
                  <a:pos x="49" y="243"/>
                </a:cxn>
                <a:cxn ang="0">
                  <a:pos x="74" y="288"/>
                </a:cxn>
                <a:cxn ang="0">
                  <a:pos x="173" y="288"/>
                </a:cxn>
                <a:cxn ang="0">
                  <a:pos x="197" y="243"/>
                </a:cxn>
                <a:cxn ang="0">
                  <a:pos x="181" y="171"/>
                </a:cxn>
                <a:cxn ang="0">
                  <a:pos x="123" y="135"/>
                </a:cxn>
                <a:cxn ang="0">
                  <a:pos x="222" y="63"/>
                </a:cxn>
                <a:cxn ang="0">
                  <a:pos x="329" y="45"/>
                </a:cxn>
                <a:cxn ang="0">
                  <a:pos x="420" y="63"/>
                </a:cxn>
                <a:cxn ang="0">
                  <a:pos x="486" y="153"/>
                </a:cxn>
                <a:cxn ang="0">
                  <a:pos x="478" y="324"/>
                </a:cxn>
                <a:cxn ang="0">
                  <a:pos x="387" y="459"/>
                </a:cxn>
                <a:cxn ang="0">
                  <a:pos x="272" y="486"/>
                </a:cxn>
                <a:cxn ang="0">
                  <a:pos x="222" y="495"/>
                </a:cxn>
                <a:cxn ang="0">
                  <a:pos x="206" y="504"/>
                </a:cxn>
                <a:cxn ang="0">
                  <a:pos x="214" y="531"/>
                </a:cxn>
                <a:cxn ang="0">
                  <a:pos x="321" y="531"/>
                </a:cxn>
              </a:cxnLst>
              <a:rect l="0" t="0" r="r" b="b"/>
              <a:pathLst>
                <a:path w="684" h="1116">
                  <a:moveTo>
                    <a:pt x="321" y="531"/>
                  </a:moveTo>
                  <a:lnTo>
                    <a:pt x="403" y="549"/>
                  </a:lnTo>
                  <a:lnTo>
                    <a:pt x="469" y="603"/>
                  </a:lnTo>
                  <a:lnTo>
                    <a:pt x="511" y="684"/>
                  </a:lnTo>
                  <a:lnTo>
                    <a:pt x="527" y="801"/>
                  </a:lnTo>
                  <a:lnTo>
                    <a:pt x="511" y="900"/>
                  </a:lnTo>
                  <a:lnTo>
                    <a:pt x="486" y="981"/>
                  </a:lnTo>
                  <a:lnTo>
                    <a:pt x="436" y="1026"/>
                  </a:lnTo>
                  <a:lnTo>
                    <a:pt x="387" y="1053"/>
                  </a:lnTo>
                  <a:lnTo>
                    <a:pt x="329" y="1062"/>
                  </a:lnTo>
                  <a:lnTo>
                    <a:pt x="272" y="1053"/>
                  </a:lnTo>
                  <a:lnTo>
                    <a:pt x="206" y="1044"/>
                  </a:lnTo>
                  <a:lnTo>
                    <a:pt x="132" y="1008"/>
                  </a:lnTo>
                  <a:lnTo>
                    <a:pt x="74" y="945"/>
                  </a:lnTo>
                  <a:lnTo>
                    <a:pt x="99" y="945"/>
                  </a:lnTo>
                  <a:lnTo>
                    <a:pt x="123" y="936"/>
                  </a:lnTo>
                  <a:lnTo>
                    <a:pt x="140" y="918"/>
                  </a:lnTo>
                  <a:lnTo>
                    <a:pt x="148" y="900"/>
                  </a:lnTo>
                  <a:lnTo>
                    <a:pt x="156" y="891"/>
                  </a:lnTo>
                  <a:lnTo>
                    <a:pt x="165" y="873"/>
                  </a:lnTo>
                  <a:lnTo>
                    <a:pt x="165" y="855"/>
                  </a:lnTo>
                  <a:lnTo>
                    <a:pt x="148" y="801"/>
                  </a:lnTo>
                  <a:lnTo>
                    <a:pt x="132" y="783"/>
                  </a:lnTo>
                  <a:lnTo>
                    <a:pt x="82" y="765"/>
                  </a:lnTo>
                  <a:lnTo>
                    <a:pt x="57" y="765"/>
                  </a:lnTo>
                  <a:lnTo>
                    <a:pt x="24" y="783"/>
                  </a:lnTo>
                  <a:lnTo>
                    <a:pt x="8" y="810"/>
                  </a:lnTo>
                  <a:lnTo>
                    <a:pt x="0" y="828"/>
                  </a:lnTo>
                  <a:lnTo>
                    <a:pt x="0" y="864"/>
                  </a:lnTo>
                  <a:lnTo>
                    <a:pt x="16" y="945"/>
                  </a:lnTo>
                  <a:lnTo>
                    <a:pt x="66" y="1017"/>
                  </a:lnTo>
                  <a:lnTo>
                    <a:pt x="140" y="1071"/>
                  </a:lnTo>
                  <a:lnTo>
                    <a:pt x="230" y="1098"/>
                  </a:lnTo>
                  <a:lnTo>
                    <a:pt x="338" y="1116"/>
                  </a:lnTo>
                  <a:lnTo>
                    <a:pt x="453" y="1098"/>
                  </a:lnTo>
                  <a:lnTo>
                    <a:pt x="552" y="1053"/>
                  </a:lnTo>
                  <a:lnTo>
                    <a:pt x="618" y="981"/>
                  </a:lnTo>
                  <a:lnTo>
                    <a:pt x="667" y="891"/>
                  </a:lnTo>
                  <a:lnTo>
                    <a:pt x="684" y="801"/>
                  </a:lnTo>
                  <a:lnTo>
                    <a:pt x="667" y="702"/>
                  </a:lnTo>
                  <a:lnTo>
                    <a:pt x="618" y="621"/>
                  </a:lnTo>
                  <a:lnTo>
                    <a:pt x="535" y="549"/>
                  </a:lnTo>
                  <a:lnTo>
                    <a:pt x="428" y="504"/>
                  </a:lnTo>
                  <a:lnTo>
                    <a:pt x="527" y="450"/>
                  </a:lnTo>
                  <a:lnTo>
                    <a:pt x="593" y="378"/>
                  </a:lnTo>
                  <a:lnTo>
                    <a:pt x="626" y="297"/>
                  </a:lnTo>
                  <a:lnTo>
                    <a:pt x="642" y="225"/>
                  </a:lnTo>
                  <a:lnTo>
                    <a:pt x="618" y="135"/>
                  </a:lnTo>
                  <a:lnTo>
                    <a:pt x="552" y="63"/>
                  </a:lnTo>
                  <a:lnTo>
                    <a:pt x="453" y="18"/>
                  </a:lnTo>
                  <a:lnTo>
                    <a:pt x="338" y="0"/>
                  </a:lnTo>
                  <a:lnTo>
                    <a:pt x="222" y="18"/>
                  </a:lnTo>
                  <a:lnTo>
                    <a:pt x="132" y="54"/>
                  </a:lnTo>
                  <a:lnTo>
                    <a:pt x="66" y="126"/>
                  </a:lnTo>
                  <a:lnTo>
                    <a:pt x="41" y="207"/>
                  </a:lnTo>
                  <a:lnTo>
                    <a:pt x="49" y="243"/>
                  </a:lnTo>
                  <a:lnTo>
                    <a:pt x="57" y="270"/>
                  </a:lnTo>
                  <a:lnTo>
                    <a:pt x="74" y="288"/>
                  </a:lnTo>
                  <a:lnTo>
                    <a:pt x="123" y="306"/>
                  </a:lnTo>
                  <a:lnTo>
                    <a:pt x="173" y="288"/>
                  </a:lnTo>
                  <a:lnTo>
                    <a:pt x="181" y="270"/>
                  </a:lnTo>
                  <a:lnTo>
                    <a:pt x="197" y="243"/>
                  </a:lnTo>
                  <a:lnTo>
                    <a:pt x="197" y="189"/>
                  </a:lnTo>
                  <a:lnTo>
                    <a:pt x="181" y="171"/>
                  </a:lnTo>
                  <a:lnTo>
                    <a:pt x="173" y="153"/>
                  </a:lnTo>
                  <a:lnTo>
                    <a:pt x="123" y="135"/>
                  </a:lnTo>
                  <a:lnTo>
                    <a:pt x="173" y="90"/>
                  </a:lnTo>
                  <a:lnTo>
                    <a:pt x="222" y="63"/>
                  </a:lnTo>
                  <a:lnTo>
                    <a:pt x="280" y="45"/>
                  </a:lnTo>
                  <a:lnTo>
                    <a:pt x="329" y="45"/>
                  </a:lnTo>
                  <a:lnTo>
                    <a:pt x="371" y="54"/>
                  </a:lnTo>
                  <a:lnTo>
                    <a:pt x="420" y="63"/>
                  </a:lnTo>
                  <a:lnTo>
                    <a:pt x="453" y="99"/>
                  </a:lnTo>
                  <a:lnTo>
                    <a:pt x="486" y="153"/>
                  </a:lnTo>
                  <a:lnTo>
                    <a:pt x="494" y="225"/>
                  </a:lnTo>
                  <a:lnTo>
                    <a:pt x="478" y="324"/>
                  </a:lnTo>
                  <a:lnTo>
                    <a:pt x="436" y="414"/>
                  </a:lnTo>
                  <a:lnTo>
                    <a:pt x="387" y="459"/>
                  </a:lnTo>
                  <a:lnTo>
                    <a:pt x="338" y="477"/>
                  </a:lnTo>
                  <a:lnTo>
                    <a:pt x="272" y="486"/>
                  </a:lnTo>
                  <a:lnTo>
                    <a:pt x="222" y="486"/>
                  </a:lnTo>
                  <a:lnTo>
                    <a:pt x="222" y="495"/>
                  </a:lnTo>
                  <a:lnTo>
                    <a:pt x="214" y="495"/>
                  </a:lnTo>
                  <a:lnTo>
                    <a:pt x="206" y="504"/>
                  </a:lnTo>
                  <a:lnTo>
                    <a:pt x="206" y="522"/>
                  </a:lnTo>
                  <a:lnTo>
                    <a:pt x="214" y="531"/>
                  </a:lnTo>
                  <a:lnTo>
                    <a:pt x="247" y="531"/>
                  </a:lnTo>
                  <a:lnTo>
                    <a:pt x="321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06" name="Group 6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429000" y="2362200"/>
            <a:ext cx="2786312" cy="685800"/>
            <a:chOff x="2514" y="1581"/>
            <a:chExt cx="20229" cy="4979"/>
          </a:xfrm>
        </p:grpSpPr>
        <p:sp>
          <p:nvSpPr>
            <p:cNvPr id="51208" name="Freeform 8"/>
            <p:cNvSpPr>
              <a:spLocks noEditPoints="1"/>
            </p:cNvSpPr>
            <p:nvPr/>
          </p:nvSpPr>
          <p:spPr bwMode="auto">
            <a:xfrm>
              <a:off x="2514" y="4067"/>
              <a:ext cx="1426" cy="513"/>
            </a:xfrm>
            <a:custGeom>
              <a:avLst/>
              <a:gdLst/>
              <a:ahLst/>
              <a:cxnLst>
                <a:cxn ang="0">
                  <a:pos x="1350" y="90"/>
                </a:cxn>
                <a:cxn ang="0">
                  <a:pos x="1382" y="90"/>
                </a:cxn>
                <a:cxn ang="0">
                  <a:pos x="1394" y="83"/>
                </a:cxn>
                <a:cxn ang="0">
                  <a:pos x="1407" y="83"/>
                </a:cxn>
                <a:cxn ang="0">
                  <a:pos x="1419" y="77"/>
                </a:cxn>
                <a:cxn ang="0">
                  <a:pos x="1426" y="64"/>
                </a:cxn>
                <a:cxn ang="0">
                  <a:pos x="1426" y="32"/>
                </a:cxn>
                <a:cxn ang="0">
                  <a:pos x="1419" y="19"/>
                </a:cxn>
                <a:cxn ang="0">
                  <a:pos x="1407" y="7"/>
                </a:cxn>
                <a:cxn ang="0">
                  <a:pos x="1394" y="7"/>
                </a:cxn>
                <a:cxn ang="0">
                  <a:pos x="1382" y="0"/>
                </a:cxn>
                <a:cxn ang="0">
                  <a:pos x="44" y="0"/>
                </a:cxn>
                <a:cxn ang="0">
                  <a:pos x="32" y="7"/>
                </a:cxn>
                <a:cxn ang="0">
                  <a:pos x="19" y="7"/>
                </a:cxn>
                <a:cxn ang="0">
                  <a:pos x="0" y="45"/>
                </a:cxn>
                <a:cxn ang="0">
                  <a:pos x="0" y="64"/>
                </a:cxn>
                <a:cxn ang="0">
                  <a:pos x="13" y="71"/>
                </a:cxn>
                <a:cxn ang="0">
                  <a:pos x="19" y="83"/>
                </a:cxn>
                <a:cxn ang="0">
                  <a:pos x="32" y="83"/>
                </a:cxn>
                <a:cxn ang="0">
                  <a:pos x="44" y="90"/>
                </a:cxn>
                <a:cxn ang="0">
                  <a:pos x="75" y="90"/>
                </a:cxn>
                <a:cxn ang="0">
                  <a:pos x="1350" y="90"/>
                </a:cxn>
                <a:cxn ang="0">
                  <a:pos x="1357" y="513"/>
                </a:cxn>
                <a:cxn ang="0">
                  <a:pos x="1394" y="513"/>
                </a:cxn>
                <a:cxn ang="0">
                  <a:pos x="1419" y="500"/>
                </a:cxn>
                <a:cxn ang="0">
                  <a:pos x="1426" y="487"/>
                </a:cxn>
                <a:cxn ang="0">
                  <a:pos x="1426" y="455"/>
                </a:cxn>
                <a:cxn ang="0">
                  <a:pos x="1419" y="442"/>
                </a:cxn>
                <a:cxn ang="0">
                  <a:pos x="1394" y="430"/>
                </a:cxn>
                <a:cxn ang="0">
                  <a:pos x="32" y="430"/>
                </a:cxn>
                <a:cxn ang="0">
                  <a:pos x="19" y="436"/>
                </a:cxn>
                <a:cxn ang="0">
                  <a:pos x="13" y="442"/>
                </a:cxn>
                <a:cxn ang="0">
                  <a:pos x="7" y="455"/>
                </a:cxn>
                <a:cxn ang="0">
                  <a:pos x="0" y="474"/>
                </a:cxn>
                <a:cxn ang="0">
                  <a:pos x="0" y="487"/>
                </a:cxn>
                <a:cxn ang="0">
                  <a:pos x="19" y="506"/>
                </a:cxn>
                <a:cxn ang="0">
                  <a:pos x="32" y="513"/>
                </a:cxn>
                <a:cxn ang="0">
                  <a:pos x="69" y="513"/>
                </a:cxn>
                <a:cxn ang="0">
                  <a:pos x="1357" y="513"/>
                </a:cxn>
              </a:cxnLst>
              <a:rect l="0" t="0" r="r" b="b"/>
              <a:pathLst>
                <a:path w="1426" h="513">
                  <a:moveTo>
                    <a:pt x="1350" y="90"/>
                  </a:moveTo>
                  <a:lnTo>
                    <a:pt x="1382" y="90"/>
                  </a:lnTo>
                  <a:lnTo>
                    <a:pt x="1394" y="83"/>
                  </a:lnTo>
                  <a:lnTo>
                    <a:pt x="1407" y="83"/>
                  </a:lnTo>
                  <a:lnTo>
                    <a:pt x="1419" y="77"/>
                  </a:lnTo>
                  <a:lnTo>
                    <a:pt x="1426" y="64"/>
                  </a:lnTo>
                  <a:lnTo>
                    <a:pt x="1426" y="32"/>
                  </a:lnTo>
                  <a:lnTo>
                    <a:pt x="1419" y="19"/>
                  </a:lnTo>
                  <a:lnTo>
                    <a:pt x="1407" y="7"/>
                  </a:lnTo>
                  <a:lnTo>
                    <a:pt x="1394" y="7"/>
                  </a:lnTo>
                  <a:lnTo>
                    <a:pt x="1382" y="0"/>
                  </a:lnTo>
                  <a:lnTo>
                    <a:pt x="44" y="0"/>
                  </a:lnTo>
                  <a:lnTo>
                    <a:pt x="32" y="7"/>
                  </a:lnTo>
                  <a:lnTo>
                    <a:pt x="19" y="7"/>
                  </a:lnTo>
                  <a:lnTo>
                    <a:pt x="0" y="45"/>
                  </a:lnTo>
                  <a:lnTo>
                    <a:pt x="0" y="64"/>
                  </a:lnTo>
                  <a:lnTo>
                    <a:pt x="13" y="71"/>
                  </a:lnTo>
                  <a:lnTo>
                    <a:pt x="19" y="83"/>
                  </a:lnTo>
                  <a:lnTo>
                    <a:pt x="32" y="83"/>
                  </a:lnTo>
                  <a:lnTo>
                    <a:pt x="44" y="90"/>
                  </a:lnTo>
                  <a:lnTo>
                    <a:pt x="75" y="90"/>
                  </a:lnTo>
                  <a:lnTo>
                    <a:pt x="1350" y="90"/>
                  </a:lnTo>
                  <a:close/>
                  <a:moveTo>
                    <a:pt x="1357" y="513"/>
                  </a:moveTo>
                  <a:lnTo>
                    <a:pt x="1394" y="513"/>
                  </a:lnTo>
                  <a:lnTo>
                    <a:pt x="1419" y="500"/>
                  </a:lnTo>
                  <a:lnTo>
                    <a:pt x="1426" y="487"/>
                  </a:lnTo>
                  <a:lnTo>
                    <a:pt x="1426" y="455"/>
                  </a:lnTo>
                  <a:lnTo>
                    <a:pt x="1419" y="442"/>
                  </a:lnTo>
                  <a:lnTo>
                    <a:pt x="1394" y="430"/>
                  </a:lnTo>
                  <a:lnTo>
                    <a:pt x="32" y="430"/>
                  </a:lnTo>
                  <a:lnTo>
                    <a:pt x="19" y="436"/>
                  </a:lnTo>
                  <a:lnTo>
                    <a:pt x="13" y="442"/>
                  </a:lnTo>
                  <a:lnTo>
                    <a:pt x="7" y="455"/>
                  </a:lnTo>
                  <a:lnTo>
                    <a:pt x="0" y="474"/>
                  </a:lnTo>
                  <a:lnTo>
                    <a:pt x="0" y="487"/>
                  </a:lnTo>
                  <a:lnTo>
                    <a:pt x="19" y="506"/>
                  </a:lnTo>
                  <a:lnTo>
                    <a:pt x="32" y="513"/>
                  </a:lnTo>
                  <a:lnTo>
                    <a:pt x="69" y="513"/>
                  </a:lnTo>
                  <a:lnTo>
                    <a:pt x="1357" y="5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09" name="Freeform 9"/>
            <p:cNvSpPr>
              <a:spLocks/>
            </p:cNvSpPr>
            <p:nvPr/>
          </p:nvSpPr>
          <p:spPr bwMode="auto">
            <a:xfrm>
              <a:off x="10841" y="2427"/>
              <a:ext cx="1062" cy="993"/>
            </a:xfrm>
            <a:custGeom>
              <a:avLst/>
              <a:gdLst/>
              <a:ahLst/>
              <a:cxnLst>
                <a:cxn ang="0">
                  <a:pos x="681" y="211"/>
                </a:cxn>
                <a:cxn ang="0">
                  <a:pos x="743" y="102"/>
                </a:cxn>
                <a:cxn ang="0">
                  <a:pos x="862" y="45"/>
                </a:cxn>
                <a:cxn ang="0">
                  <a:pos x="925" y="51"/>
                </a:cxn>
                <a:cxn ang="0">
                  <a:pos x="919" y="96"/>
                </a:cxn>
                <a:cxn ang="0">
                  <a:pos x="868" y="192"/>
                </a:cxn>
                <a:cxn ang="0">
                  <a:pos x="875" y="230"/>
                </a:cxn>
                <a:cxn ang="0">
                  <a:pos x="925" y="269"/>
                </a:cxn>
                <a:cxn ang="0">
                  <a:pos x="987" y="263"/>
                </a:cxn>
                <a:cxn ang="0">
                  <a:pos x="1056" y="198"/>
                </a:cxn>
                <a:cxn ang="0">
                  <a:pos x="1056" y="89"/>
                </a:cxn>
                <a:cxn ang="0">
                  <a:pos x="994" y="25"/>
                </a:cxn>
                <a:cxn ang="0">
                  <a:pos x="868" y="0"/>
                </a:cxn>
                <a:cxn ang="0">
                  <a:pos x="743" y="45"/>
                </a:cxn>
                <a:cxn ang="0">
                  <a:pos x="662" y="128"/>
                </a:cxn>
                <a:cxn ang="0">
                  <a:pos x="606" y="89"/>
                </a:cxn>
                <a:cxn ang="0">
                  <a:pos x="506" y="13"/>
                </a:cxn>
                <a:cxn ang="0">
                  <a:pos x="412" y="0"/>
                </a:cxn>
                <a:cxn ang="0">
                  <a:pos x="243" y="57"/>
                </a:cxn>
                <a:cxn ang="0">
                  <a:pos x="131" y="179"/>
                </a:cxn>
                <a:cxn ang="0">
                  <a:pos x="75" y="301"/>
                </a:cxn>
                <a:cxn ang="0">
                  <a:pos x="68" y="346"/>
                </a:cxn>
                <a:cxn ang="0">
                  <a:pos x="106" y="359"/>
                </a:cxn>
                <a:cxn ang="0">
                  <a:pos x="162" y="230"/>
                </a:cxn>
                <a:cxn ang="0">
                  <a:pos x="262" y="102"/>
                </a:cxn>
                <a:cxn ang="0">
                  <a:pos x="362" y="51"/>
                </a:cxn>
                <a:cxn ang="0">
                  <a:pos x="431" y="51"/>
                </a:cxn>
                <a:cxn ang="0">
                  <a:pos x="493" y="83"/>
                </a:cxn>
                <a:cxn ang="0">
                  <a:pos x="518" y="192"/>
                </a:cxn>
                <a:cxn ang="0">
                  <a:pos x="506" y="320"/>
                </a:cxn>
                <a:cxn ang="0">
                  <a:pos x="450" y="551"/>
                </a:cxn>
                <a:cxn ang="0">
                  <a:pos x="375" y="807"/>
                </a:cxn>
                <a:cxn ang="0">
                  <a:pos x="268" y="929"/>
                </a:cxn>
                <a:cxn ang="0">
                  <a:pos x="181" y="942"/>
                </a:cxn>
                <a:cxn ang="0">
                  <a:pos x="93" y="916"/>
                </a:cxn>
                <a:cxn ang="0">
                  <a:pos x="181" y="852"/>
                </a:cxn>
                <a:cxn ang="0">
                  <a:pos x="193" y="775"/>
                </a:cxn>
                <a:cxn ang="0">
                  <a:pos x="162" y="730"/>
                </a:cxn>
                <a:cxn ang="0">
                  <a:pos x="131" y="717"/>
                </a:cxn>
                <a:cxn ang="0">
                  <a:pos x="56" y="737"/>
                </a:cxn>
                <a:cxn ang="0">
                  <a:pos x="0" y="846"/>
                </a:cxn>
                <a:cxn ang="0">
                  <a:pos x="43" y="942"/>
                </a:cxn>
                <a:cxn ang="0">
                  <a:pos x="143" y="987"/>
                </a:cxn>
                <a:cxn ang="0">
                  <a:pos x="262" y="980"/>
                </a:cxn>
                <a:cxn ang="0">
                  <a:pos x="362" y="916"/>
                </a:cxn>
                <a:cxn ang="0">
                  <a:pos x="418" y="839"/>
                </a:cxn>
                <a:cxn ang="0">
                  <a:pos x="443" y="871"/>
                </a:cxn>
                <a:cxn ang="0">
                  <a:pos x="525" y="955"/>
                </a:cxn>
                <a:cxn ang="0">
                  <a:pos x="656" y="993"/>
                </a:cxn>
                <a:cxn ang="0">
                  <a:pos x="818" y="935"/>
                </a:cxn>
                <a:cxn ang="0">
                  <a:pos x="931" y="807"/>
                </a:cxn>
                <a:cxn ang="0">
                  <a:pos x="994" y="692"/>
                </a:cxn>
                <a:cxn ang="0">
                  <a:pos x="1000" y="641"/>
                </a:cxn>
                <a:cxn ang="0">
                  <a:pos x="962" y="634"/>
                </a:cxn>
                <a:cxn ang="0">
                  <a:pos x="906" y="756"/>
                </a:cxn>
                <a:cxn ang="0">
                  <a:pos x="800" y="884"/>
                </a:cxn>
                <a:cxn ang="0">
                  <a:pos x="700" y="935"/>
                </a:cxn>
                <a:cxn ang="0">
                  <a:pos x="606" y="929"/>
                </a:cxn>
                <a:cxn ang="0">
                  <a:pos x="550" y="852"/>
                </a:cxn>
                <a:cxn ang="0">
                  <a:pos x="550" y="749"/>
                </a:cxn>
                <a:cxn ang="0">
                  <a:pos x="581" y="602"/>
                </a:cxn>
              </a:cxnLst>
              <a:rect l="0" t="0" r="r" b="b"/>
              <a:pathLst>
                <a:path w="1062" h="993">
                  <a:moveTo>
                    <a:pt x="650" y="307"/>
                  </a:moveTo>
                  <a:lnTo>
                    <a:pt x="681" y="211"/>
                  </a:lnTo>
                  <a:lnTo>
                    <a:pt x="706" y="154"/>
                  </a:lnTo>
                  <a:lnTo>
                    <a:pt x="743" y="102"/>
                  </a:lnTo>
                  <a:lnTo>
                    <a:pt x="800" y="64"/>
                  </a:lnTo>
                  <a:lnTo>
                    <a:pt x="862" y="45"/>
                  </a:lnTo>
                  <a:lnTo>
                    <a:pt x="887" y="45"/>
                  </a:lnTo>
                  <a:lnTo>
                    <a:pt x="925" y="51"/>
                  </a:lnTo>
                  <a:lnTo>
                    <a:pt x="969" y="77"/>
                  </a:lnTo>
                  <a:lnTo>
                    <a:pt x="919" y="96"/>
                  </a:lnTo>
                  <a:lnTo>
                    <a:pt x="881" y="141"/>
                  </a:lnTo>
                  <a:lnTo>
                    <a:pt x="868" y="192"/>
                  </a:lnTo>
                  <a:lnTo>
                    <a:pt x="868" y="211"/>
                  </a:lnTo>
                  <a:lnTo>
                    <a:pt x="875" y="230"/>
                  </a:lnTo>
                  <a:lnTo>
                    <a:pt x="887" y="243"/>
                  </a:lnTo>
                  <a:lnTo>
                    <a:pt x="925" y="269"/>
                  </a:lnTo>
                  <a:lnTo>
                    <a:pt x="950" y="269"/>
                  </a:lnTo>
                  <a:lnTo>
                    <a:pt x="987" y="263"/>
                  </a:lnTo>
                  <a:lnTo>
                    <a:pt x="1025" y="237"/>
                  </a:lnTo>
                  <a:lnTo>
                    <a:pt x="1056" y="198"/>
                  </a:lnTo>
                  <a:lnTo>
                    <a:pt x="1062" y="141"/>
                  </a:lnTo>
                  <a:lnTo>
                    <a:pt x="1056" y="89"/>
                  </a:lnTo>
                  <a:lnTo>
                    <a:pt x="1031" y="51"/>
                  </a:lnTo>
                  <a:lnTo>
                    <a:pt x="994" y="25"/>
                  </a:lnTo>
                  <a:lnTo>
                    <a:pt x="906" y="0"/>
                  </a:lnTo>
                  <a:lnTo>
                    <a:pt x="868" y="0"/>
                  </a:lnTo>
                  <a:lnTo>
                    <a:pt x="800" y="13"/>
                  </a:lnTo>
                  <a:lnTo>
                    <a:pt x="743" y="45"/>
                  </a:lnTo>
                  <a:lnTo>
                    <a:pt x="693" y="83"/>
                  </a:lnTo>
                  <a:lnTo>
                    <a:pt x="662" y="128"/>
                  </a:lnTo>
                  <a:lnTo>
                    <a:pt x="643" y="166"/>
                  </a:lnTo>
                  <a:lnTo>
                    <a:pt x="606" y="89"/>
                  </a:lnTo>
                  <a:lnTo>
                    <a:pt x="556" y="45"/>
                  </a:lnTo>
                  <a:lnTo>
                    <a:pt x="506" y="13"/>
                  </a:lnTo>
                  <a:lnTo>
                    <a:pt x="456" y="0"/>
                  </a:lnTo>
                  <a:lnTo>
                    <a:pt x="412" y="0"/>
                  </a:lnTo>
                  <a:lnTo>
                    <a:pt x="325" y="13"/>
                  </a:lnTo>
                  <a:lnTo>
                    <a:pt x="243" y="57"/>
                  </a:lnTo>
                  <a:lnTo>
                    <a:pt x="181" y="115"/>
                  </a:lnTo>
                  <a:lnTo>
                    <a:pt x="131" y="179"/>
                  </a:lnTo>
                  <a:lnTo>
                    <a:pt x="93" y="243"/>
                  </a:lnTo>
                  <a:lnTo>
                    <a:pt x="75" y="301"/>
                  </a:lnTo>
                  <a:lnTo>
                    <a:pt x="68" y="333"/>
                  </a:lnTo>
                  <a:lnTo>
                    <a:pt x="68" y="346"/>
                  </a:lnTo>
                  <a:lnTo>
                    <a:pt x="81" y="359"/>
                  </a:lnTo>
                  <a:lnTo>
                    <a:pt x="106" y="359"/>
                  </a:lnTo>
                  <a:lnTo>
                    <a:pt x="118" y="333"/>
                  </a:lnTo>
                  <a:lnTo>
                    <a:pt x="162" y="230"/>
                  </a:lnTo>
                  <a:lnTo>
                    <a:pt x="212" y="154"/>
                  </a:lnTo>
                  <a:lnTo>
                    <a:pt x="262" y="102"/>
                  </a:lnTo>
                  <a:lnTo>
                    <a:pt x="318" y="70"/>
                  </a:lnTo>
                  <a:lnTo>
                    <a:pt x="362" y="51"/>
                  </a:lnTo>
                  <a:lnTo>
                    <a:pt x="406" y="45"/>
                  </a:lnTo>
                  <a:lnTo>
                    <a:pt x="431" y="51"/>
                  </a:lnTo>
                  <a:lnTo>
                    <a:pt x="462" y="57"/>
                  </a:lnTo>
                  <a:lnTo>
                    <a:pt x="493" y="83"/>
                  </a:lnTo>
                  <a:lnTo>
                    <a:pt x="512" y="128"/>
                  </a:lnTo>
                  <a:lnTo>
                    <a:pt x="518" y="192"/>
                  </a:lnTo>
                  <a:lnTo>
                    <a:pt x="518" y="243"/>
                  </a:lnTo>
                  <a:lnTo>
                    <a:pt x="506" y="320"/>
                  </a:lnTo>
                  <a:lnTo>
                    <a:pt x="481" y="416"/>
                  </a:lnTo>
                  <a:lnTo>
                    <a:pt x="450" y="551"/>
                  </a:lnTo>
                  <a:lnTo>
                    <a:pt x="406" y="717"/>
                  </a:lnTo>
                  <a:lnTo>
                    <a:pt x="375" y="807"/>
                  </a:lnTo>
                  <a:lnTo>
                    <a:pt x="325" y="878"/>
                  </a:lnTo>
                  <a:lnTo>
                    <a:pt x="268" y="929"/>
                  </a:lnTo>
                  <a:lnTo>
                    <a:pt x="200" y="942"/>
                  </a:lnTo>
                  <a:lnTo>
                    <a:pt x="181" y="942"/>
                  </a:lnTo>
                  <a:lnTo>
                    <a:pt x="143" y="935"/>
                  </a:lnTo>
                  <a:lnTo>
                    <a:pt x="93" y="916"/>
                  </a:lnTo>
                  <a:lnTo>
                    <a:pt x="143" y="890"/>
                  </a:lnTo>
                  <a:lnTo>
                    <a:pt x="181" y="852"/>
                  </a:lnTo>
                  <a:lnTo>
                    <a:pt x="193" y="794"/>
                  </a:lnTo>
                  <a:lnTo>
                    <a:pt x="193" y="775"/>
                  </a:lnTo>
                  <a:lnTo>
                    <a:pt x="187" y="756"/>
                  </a:lnTo>
                  <a:lnTo>
                    <a:pt x="162" y="730"/>
                  </a:lnTo>
                  <a:lnTo>
                    <a:pt x="150" y="724"/>
                  </a:lnTo>
                  <a:lnTo>
                    <a:pt x="131" y="717"/>
                  </a:lnTo>
                  <a:lnTo>
                    <a:pt x="118" y="717"/>
                  </a:lnTo>
                  <a:lnTo>
                    <a:pt x="56" y="737"/>
                  </a:lnTo>
                  <a:lnTo>
                    <a:pt x="18" y="782"/>
                  </a:lnTo>
                  <a:lnTo>
                    <a:pt x="0" y="846"/>
                  </a:lnTo>
                  <a:lnTo>
                    <a:pt x="12" y="897"/>
                  </a:lnTo>
                  <a:lnTo>
                    <a:pt x="43" y="942"/>
                  </a:lnTo>
                  <a:lnTo>
                    <a:pt x="87" y="967"/>
                  </a:lnTo>
                  <a:lnTo>
                    <a:pt x="143" y="987"/>
                  </a:lnTo>
                  <a:lnTo>
                    <a:pt x="200" y="993"/>
                  </a:lnTo>
                  <a:lnTo>
                    <a:pt x="262" y="980"/>
                  </a:lnTo>
                  <a:lnTo>
                    <a:pt x="318" y="955"/>
                  </a:lnTo>
                  <a:lnTo>
                    <a:pt x="362" y="916"/>
                  </a:lnTo>
                  <a:lnTo>
                    <a:pt x="393" y="871"/>
                  </a:lnTo>
                  <a:lnTo>
                    <a:pt x="418" y="839"/>
                  </a:lnTo>
                  <a:lnTo>
                    <a:pt x="425" y="826"/>
                  </a:lnTo>
                  <a:lnTo>
                    <a:pt x="443" y="871"/>
                  </a:lnTo>
                  <a:lnTo>
                    <a:pt x="481" y="916"/>
                  </a:lnTo>
                  <a:lnTo>
                    <a:pt x="525" y="955"/>
                  </a:lnTo>
                  <a:lnTo>
                    <a:pt x="587" y="980"/>
                  </a:lnTo>
                  <a:lnTo>
                    <a:pt x="656" y="993"/>
                  </a:lnTo>
                  <a:lnTo>
                    <a:pt x="743" y="974"/>
                  </a:lnTo>
                  <a:lnTo>
                    <a:pt x="818" y="935"/>
                  </a:lnTo>
                  <a:lnTo>
                    <a:pt x="881" y="878"/>
                  </a:lnTo>
                  <a:lnTo>
                    <a:pt x="931" y="807"/>
                  </a:lnTo>
                  <a:lnTo>
                    <a:pt x="969" y="743"/>
                  </a:lnTo>
                  <a:lnTo>
                    <a:pt x="994" y="692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34"/>
                  </a:lnTo>
                  <a:lnTo>
                    <a:pt x="962" y="634"/>
                  </a:lnTo>
                  <a:lnTo>
                    <a:pt x="944" y="653"/>
                  </a:lnTo>
                  <a:lnTo>
                    <a:pt x="906" y="756"/>
                  </a:lnTo>
                  <a:lnTo>
                    <a:pt x="856" y="833"/>
                  </a:lnTo>
                  <a:lnTo>
                    <a:pt x="800" y="884"/>
                  </a:lnTo>
                  <a:lnTo>
                    <a:pt x="750" y="923"/>
                  </a:lnTo>
                  <a:lnTo>
                    <a:pt x="700" y="935"/>
                  </a:lnTo>
                  <a:lnTo>
                    <a:pt x="662" y="942"/>
                  </a:lnTo>
                  <a:lnTo>
                    <a:pt x="606" y="929"/>
                  </a:lnTo>
                  <a:lnTo>
                    <a:pt x="568" y="897"/>
                  </a:lnTo>
                  <a:lnTo>
                    <a:pt x="550" y="852"/>
                  </a:lnTo>
                  <a:lnTo>
                    <a:pt x="543" y="801"/>
                  </a:lnTo>
                  <a:lnTo>
                    <a:pt x="550" y="749"/>
                  </a:lnTo>
                  <a:lnTo>
                    <a:pt x="562" y="685"/>
                  </a:lnTo>
                  <a:lnTo>
                    <a:pt x="581" y="602"/>
                  </a:lnTo>
                  <a:lnTo>
                    <a:pt x="65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0" name="Freeform 10"/>
            <p:cNvSpPr>
              <a:spLocks/>
            </p:cNvSpPr>
            <p:nvPr/>
          </p:nvSpPr>
          <p:spPr bwMode="auto">
            <a:xfrm>
              <a:off x="12666" y="2805"/>
              <a:ext cx="1313" cy="83"/>
            </a:xfrm>
            <a:custGeom>
              <a:avLst/>
              <a:gdLst/>
              <a:ahLst/>
              <a:cxnLst>
                <a:cxn ang="0">
                  <a:pos x="1238" y="83"/>
                </a:cxn>
                <a:cxn ang="0">
                  <a:pos x="1281" y="83"/>
                </a:cxn>
                <a:cxn ang="0">
                  <a:pos x="1294" y="77"/>
                </a:cxn>
                <a:cxn ang="0">
                  <a:pos x="1300" y="70"/>
                </a:cxn>
                <a:cxn ang="0">
                  <a:pos x="1306" y="58"/>
                </a:cxn>
                <a:cxn ang="0">
                  <a:pos x="1313" y="38"/>
                </a:cxn>
                <a:cxn ang="0">
                  <a:pos x="1313" y="25"/>
                </a:cxn>
                <a:cxn ang="0">
                  <a:pos x="1294" y="6"/>
                </a:cxn>
                <a:cxn ang="0">
                  <a:pos x="1281" y="0"/>
                </a:cxn>
                <a:cxn ang="0">
                  <a:pos x="31" y="0"/>
                </a:cxn>
                <a:cxn ang="0">
                  <a:pos x="19" y="6"/>
                </a:cxn>
                <a:cxn ang="0">
                  <a:pos x="12" y="13"/>
                </a:cxn>
                <a:cxn ang="0">
                  <a:pos x="0" y="38"/>
                </a:cxn>
                <a:cxn ang="0">
                  <a:pos x="6" y="58"/>
                </a:cxn>
                <a:cxn ang="0">
                  <a:pos x="12" y="70"/>
                </a:cxn>
                <a:cxn ang="0">
                  <a:pos x="19" y="77"/>
                </a:cxn>
                <a:cxn ang="0">
                  <a:pos x="31" y="83"/>
                </a:cxn>
                <a:cxn ang="0">
                  <a:pos x="75" y="83"/>
                </a:cxn>
                <a:cxn ang="0">
                  <a:pos x="1238" y="83"/>
                </a:cxn>
              </a:cxnLst>
              <a:rect l="0" t="0" r="r" b="b"/>
              <a:pathLst>
                <a:path w="1313" h="83">
                  <a:moveTo>
                    <a:pt x="1238" y="83"/>
                  </a:moveTo>
                  <a:lnTo>
                    <a:pt x="1281" y="83"/>
                  </a:lnTo>
                  <a:lnTo>
                    <a:pt x="1294" y="77"/>
                  </a:lnTo>
                  <a:lnTo>
                    <a:pt x="1300" y="70"/>
                  </a:lnTo>
                  <a:lnTo>
                    <a:pt x="1306" y="58"/>
                  </a:lnTo>
                  <a:lnTo>
                    <a:pt x="1313" y="38"/>
                  </a:lnTo>
                  <a:lnTo>
                    <a:pt x="1313" y="25"/>
                  </a:lnTo>
                  <a:lnTo>
                    <a:pt x="1294" y="6"/>
                  </a:lnTo>
                  <a:lnTo>
                    <a:pt x="1281" y="0"/>
                  </a:lnTo>
                  <a:lnTo>
                    <a:pt x="31" y="0"/>
                  </a:lnTo>
                  <a:lnTo>
                    <a:pt x="19" y="6"/>
                  </a:lnTo>
                  <a:lnTo>
                    <a:pt x="12" y="13"/>
                  </a:lnTo>
                  <a:lnTo>
                    <a:pt x="0" y="38"/>
                  </a:lnTo>
                  <a:lnTo>
                    <a:pt x="6" y="58"/>
                  </a:lnTo>
                  <a:lnTo>
                    <a:pt x="12" y="70"/>
                  </a:lnTo>
                  <a:lnTo>
                    <a:pt x="19" y="77"/>
                  </a:lnTo>
                  <a:lnTo>
                    <a:pt x="31" y="83"/>
                  </a:lnTo>
                  <a:lnTo>
                    <a:pt x="75" y="83"/>
                  </a:lnTo>
                  <a:lnTo>
                    <a:pt x="1238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1" name="Freeform 11"/>
            <p:cNvSpPr>
              <a:spLocks/>
            </p:cNvSpPr>
            <p:nvPr/>
          </p:nvSpPr>
          <p:spPr bwMode="auto">
            <a:xfrm>
              <a:off x="14679" y="2427"/>
              <a:ext cx="1062" cy="993"/>
            </a:xfrm>
            <a:custGeom>
              <a:avLst/>
              <a:gdLst/>
              <a:ahLst/>
              <a:cxnLst>
                <a:cxn ang="0">
                  <a:pos x="681" y="211"/>
                </a:cxn>
                <a:cxn ang="0">
                  <a:pos x="744" y="102"/>
                </a:cxn>
                <a:cxn ang="0">
                  <a:pos x="862" y="45"/>
                </a:cxn>
                <a:cxn ang="0">
                  <a:pos x="925" y="51"/>
                </a:cxn>
                <a:cxn ang="0">
                  <a:pos x="919" y="96"/>
                </a:cxn>
                <a:cxn ang="0">
                  <a:pos x="869" y="192"/>
                </a:cxn>
                <a:cxn ang="0">
                  <a:pos x="875" y="230"/>
                </a:cxn>
                <a:cxn ang="0">
                  <a:pos x="925" y="269"/>
                </a:cxn>
                <a:cxn ang="0">
                  <a:pos x="987" y="263"/>
                </a:cxn>
                <a:cxn ang="0">
                  <a:pos x="1056" y="198"/>
                </a:cxn>
                <a:cxn ang="0">
                  <a:pos x="1056" y="89"/>
                </a:cxn>
                <a:cxn ang="0">
                  <a:pos x="994" y="25"/>
                </a:cxn>
                <a:cxn ang="0">
                  <a:pos x="869" y="0"/>
                </a:cxn>
                <a:cxn ang="0">
                  <a:pos x="744" y="45"/>
                </a:cxn>
                <a:cxn ang="0">
                  <a:pos x="662" y="128"/>
                </a:cxn>
                <a:cxn ang="0">
                  <a:pos x="606" y="89"/>
                </a:cxn>
                <a:cxn ang="0">
                  <a:pos x="506" y="13"/>
                </a:cxn>
                <a:cxn ang="0">
                  <a:pos x="412" y="0"/>
                </a:cxn>
                <a:cxn ang="0">
                  <a:pos x="244" y="57"/>
                </a:cxn>
                <a:cxn ang="0">
                  <a:pos x="131" y="179"/>
                </a:cxn>
                <a:cxn ang="0">
                  <a:pos x="75" y="301"/>
                </a:cxn>
                <a:cxn ang="0">
                  <a:pos x="68" y="346"/>
                </a:cxn>
                <a:cxn ang="0">
                  <a:pos x="106" y="359"/>
                </a:cxn>
                <a:cxn ang="0">
                  <a:pos x="162" y="230"/>
                </a:cxn>
                <a:cxn ang="0">
                  <a:pos x="262" y="102"/>
                </a:cxn>
                <a:cxn ang="0">
                  <a:pos x="362" y="51"/>
                </a:cxn>
                <a:cxn ang="0">
                  <a:pos x="431" y="51"/>
                </a:cxn>
                <a:cxn ang="0">
                  <a:pos x="494" y="83"/>
                </a:cxn>
                <a:cxn ang="0">
                  <a:pos x="519" y="192"/>
                </a:cxn>
                <a:cxn ang="0">
                  <a:pos x="506" y="320"/>
                </a:cxn>
                <a:cxn ang="0">
                  <a:pos x="450" y="551"/>
                </a:cxn>
                <a:cxn ang="0">
                  <a:pos x="375" y="807"/>
                </a:cxn>
                <a:cxn ang="0">
                  <a:pos x="269" y="929"/>
                </a:cxn>
                <a:cxn ang="0">
                  <a:pos x="181" y="942"/>
                </a:cxn>
                <a:cxn ang="0">
                  <a:pos x="93" y="916"/>
                </a:cxn>
                <a:cxn ang="0">
                  <a:pos x="181" y="852"/>
                </a:cxn>
                <a:cxn ang="0">
                  <a:pos x="193" y="775"/>
                </a:cxn>
                <a:cxn ang="0">
                  <a:pos x="162" y="730"/>
                </a:cxn>
                <a:cxn ang="0">
                  <a:pos x="131" y="717"/>
                </a:cxn>
                <a:cxn ang="0">
                  <a:pos x="56" y="737"/>
                </a:cxn>
                <a:cxn ang="0">
                  <a:pos x="0" y="846"/>
                </a:cxn>
                <a:cxn ang="0">
                  <a:pos x="43" y="942"/>
                </a:cxn>
                <a:cxn ang="0">
                  <a:pos x="143" y="987"/>
                </a:cxn>
                <a:cxn ang="0">
                  <a:pos x="262" y="980"/>
                </a:cxn>
                <a:cxn ang="0">
                  <a:pos x="362" y="916"/>
                </a:cxn>
                <a:cxn ang="0">
                  <a:pos x="419" y="839"/>
                </a:cxn>
                <a:cxn ang="0">
                  <a:pos x="444" y="871"/>
                </a:cxn>
                <a:cxn ang="0">
                  <a:pos x="525" y="955"/>
                </a:cxn>
                <a:cxn ang="0">
                  <a:pos x="656" y="993"/>
                </a:cxn>
                <a:cxn ang="0">
                  <a:pos x="819" y="935"/>
                </a:cxn>
                <a:cxn ang="0">
                  <a:pos x="931" y="807"/>
                </a:cxn>
                <a:cxn ang="0">
                  <a:pos x="994" y="692"/>
                </a:cxn>
                <a:cxn ang="0">
                  <a:pos x="1000" y="641"/>
                </a:cxn>
                <a:cxn ang="0">
                  <a:pos x="962" y="634"/>
                </a:cxn>
                <a:cxn ang="0">
                  <a:pos x="906" y="756"/>
                </a:cxn>
                <a:cxn ang="0">
                  <a:pos x="800" y="884"/>
                </a:cxn>
                <a:cxn ang="0">
                  <a:pos x="700" y="935"/>
                </a:cxn>
                <a:cxn ang="0">
                  <a:pos x="606" y="929"/>
                </a:cxn>
                <a:cxn ang="0">
                  <a:pos x="550" y="852"/>
                </a:cxn>
                <a:cxn ang="0">
                  <a:pos x="550" y="749"/>
                </a:cxn>
                <a:cxn ang="0">
                  <a:pos x="581" y="602"/>
                </a:cxn>
              </a:cxnLst>
              <a:rect l="0" t="0" r="r" b="b"/>
              <a:pathLst>
                <a:path w="1062" h="993">
                  <a:moveTo>
                    <a:pt x="650" y="307"/>
                  </a:moveTo>
                  <a:lnTo>
                    <a:pt x="681" y="211"/>
                  </a:lnTo>
                  <a:lnTo>
                    <a:pt x="706" y="154"/>
                  </a:lnTo>
                  <a:lnTo>
                    <a:pt x="744" y="102"/>
                  </a:lnTo>
                  <a:lnTo>
                    <a:pt x="800" y="64"/>
                  </a:lnTo>
                  <a:lnTo>
                    <a:pt x="862" y="45"/>
                  </a:lnTo>
                  <a:lnTo>
                    <a:pt x="887" y="45"/>
                  </a:lnTo>
                  <a:lnTo>
                    <a:pt x="925" y="51"/>
                  </a:lnTo>
                  <a:lnTo>
                    <a:pt x="969" y="77"/>
                  </a:lnTo>
                  <a:lnTo>
                    <a:pt x="919" y="96"/>
                  </a:lnTo>
                  <a:lnTo>
                    <a:pt x="881" y="141"/>
                  </a:lnTo>
                  <a:lnTo>
                    <a:pt x="869" y="192"/>
                  </a:lnTo>
                  <a:lnTo>
                    <a:pt x="869" y="211"/>
                  </a:lnTo>
                  <a:lnTo>
                    <a:pt x="875" y="230"/>
                  </a:lnTo>
                  <a:lnTo>
                    <a:pt x="887" y="243"/>
                  </a:lnTo>
                  <a:lnTo>
                    <a:pt x="925" y="269"/>
                  </a:lnTo>
                  <a:lnTo>
                    <a:pt x="950" y="269"/>
                  </a:lnTo>
                  <a:lnTo>
                    <a:pt x="987" y="263"/>
                  </a:lnTo>
                  <a:lnTo>
                    <a:pt x="1025" y="237"/>
                  </a:lnTo>
                  <a:lnTo>
                    <a:pt x="1056" y="198"/>
                  </a:lnTo>
                  <a:lnTo>
                    <a:pt x="1062" y="141"/>
                  </a:lnTo>
                  <a:lnTo>
                    <a:pt x="1056" y="89"/>
                  </a:lnTo>
                  <a:lnTo>
                    <a:pt x="1031" y="51"/>
                  </a:lnTo>
                  <a:lnTo>
                    <a:pt x="994" y="25"/>
                  </a:lnTo>
                  <a:lnTo>
                    <a:pt x="906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694" y="83"/>
                  </a:lnTo>
                  <a:lnTo>
                    <a:pt x="662" y="128"/>
                  </a:lnTo>
                  <a:lnTo>
                    <a:pt x="644" y="166"/>
                  </a:lnTo>
                  <a:lnTo>
                    <a:pt x="606" y="89"/>
                  </a:lnTo>
                  <a:lnTo>
                    <a:pt x="556" y="45"/>
                  </a:lnTo>
                  <a:lnTo>
                    <a:pt x="506" y="13"/>
                  </a:lnTo>
                  <a:lnTo>
                    <a:pt x="456" y="0"/>
                  </a:lnTo>
                  <a:lnTo>
                    <a:pt x="412" y="0"/>
                  </a:lnTo>
                  <a:lnTo>
                    <a:pt x="325" y="13"/>
                  </a:lnTo>
                  <a:lnTo>
                    <a:pt x="244" y="57"/>
                  </a:lnTo>
                  <a:lnTo>
                    <a:pt x="181" y="115"/>
                  </a:lnTo>
                  <a:lnTo>
                    <a:pt x="131" y="179"/>
                  </a:lnTo>
                  <a:lnTo>
                    <a:pt x="93" y="243"/>
                  </a:lnTo>
                  <a:lnTo>
                    <a:pt x="75" y="301"/>
                  </a:lnTo>
                  <a:lnTo>
                    <a:pt x="68" y="333"/>
                  </a:lnTo>
                  <a:lnTo>
                    <a:pt x="68" y="346"/>
                  </a:lnTo>
                  <a:lnTo>
                    <a:pt x="81" y="359"/>
                  </a:lnTo>
                  <a:lnTo>
                    <a:pt x="106" y="359"/>
                  </a:lnTo>
                  <a:lnTo>
                    <a:pt x="118" y="333"/>
                  </a:lnTo>
                  <a:lnTo>
                    <a:pt x="162" y="230"/>
                  </a:lnTo>
                  <a:lnTo>
                    <a:pt x="212" y="154"/>
                  </a:lnTo>
                  <a:lnTo>
                    <a:pt x="262" y="102"/>
                  </a:lnTo>
                  <a:lnTo>
                    <a:pt x="319" y="70"/>
                  </a:lnTo>
                  <a:lnTo>
                    <a:pt x="362" y="51"/>
                  </a:lnTo>
                  <a:lnTo>
                    <a:pt x="406" y="45"/>
                  </a:lnTo>
                  <a:lnTo>
                    <a:pt x="431" y="51"/>
                  </a:lnTo>
                  <a:lnTo>
                    <a:pt x="462" y="57"/>
                  </a:lnTo>
                  <a:lnTo>
                    <a:pt x="494" y="83"/>
                  </a:lnTo>
                  <a:lnTo>
                    <a:pt x="512" y="128"/>
                  </a:lnTo>
                  <a:lnTo>
                    <a:pt x="519" y="192"/>
                  </a:lnTo>
                  <a:lnTo>
                    <a:pt x="519" y="243"/>
                  </a:lnTo>
                  <a:lnTo>
                    <a:pt x="506" y="320"/>
                  </a:lnTo>
                  <a:lnTo>
                    <a:pt x="481" y="416"/>
                  </a:lnTo>
                  <a:lnTo>
                    <a:pt x="450" y="551"/>
                  </a:lnTo>
                  <a:lnTo>
                    <a:pt x="406" y="717"/>
                  </a:lnTo>
                  <a:lnTo>
                    <a:pt x="375" y="807"/>
                  </a:lnTo>
                  <a:lnTo>
                    <a:pt x="325" y="878"/>
                  </a:lnTo>
                  <a:lnTo>
                    <a:pt x="269" y="929"/>
                  </a:lnTo>
                  <a:lnTo>
                    <a:pt x="200" y="942"/>
                  </a:lnTo>
                  <a:lnTo>
                    <a:pt x="181" y="942"/>
                  </a:lnTo>
                  <a:lnTo>
                    <a:pt x="143" y="935"/>
                  </a:lnTo>
                  <a:lnTo>
                    <a:pt x="93" y="916"/>
                  </a:lnTo>
                  <a:lnTo>
                    <a:pt x="143" y="890"/>
                  </a:lnTo>
                  <a:lnTo>
                    <a:pt x="181" y="852"/>
                  </a:lnTo>
                  <a:lnTo>
                    <a:pt x="193" y="794"/>
                  </a:lnTo>
                  <a:lnTo>
                    <a:pt x="193" y="775"/>
                  </a:lnTo>
                  <a:lnTo>
                    <a:pt x="187" y="756"/>
                  </a:lnTo>
                  <a:lnTo>
                    <a:pt x="162" y="730"/>
                  </a:lnTo>
                  <a:lnTo>
                    <a:pt x="150" y="724"/>
                  </a:lnTo>
                  <a:lnTo>
                    <a:pt x="131" y="717"/>
                  </a:lnTo>
                  <a:lnTo>
                    <a:pt x="118" y="717"/>
                  </a:lnTo>
                  <a:lnTo>
                    <a:pt x="56" y="737"/>
                  </a:lnTo>
                  <a:lnTo>
                    <a:pt x="18" y="782"/>
                  </a:lnTo>
                  <a:lnTo>
                    <a:pt x="0" y="846"/>
                  </a:lnTo>
                  <a:lnTo>
                    <a:pt x="12" y="897"/>
                  </a:lnTo>
                  <a:lnTo>
                    <a:pt x="43" y="942"/>
                  </a:lnTo>
                  <a:lnTo>
                    <a:pt x="87" y="967"/>
                  </a:lnTo>
                  <a:lnTo>
                    <a:pt x="143" y="987"/>
                  </a:lnTo>
                  <a:lnTo>
                    <a:pt x="200" y="993"/>
                  </a:lnTo>
                  <a:lnTo>
                    <a:pt x="262" y="980"/>
                  </a:lnTo>
                  <a:lnTo>
                    <a:pt x="319" y="955"/>
                  </a:lnTo>
                  <a:lnTo>
                    <a:pt x="362" y="916"/>
                  </a:lnTo>
                  <a:lnTo>
                    <a:pt x="394" y="871"/>
                  </a:lnTo>
                  <a:lnTo>
                    <a:pt x="419" y="839"/>
                  </a:lnTo>
                  <a:lnTo>
                    <a:pt x="425" y="826"/>
                  </a:lnTo>
                  <a:lnTo>
                    <a:pt x="444" y="871"/>
                  </a:lnTo>
                  <a:lnTo>
                    <a:pt x="481" y="916"/>
                  </a:lnTo>
                  <a:lnTo>
                    <a:pt x="525" y="955"/>
                  </a:lnTo>
                  <a:lnTo>
                    <a:pt x="587" y="980"/>
                  </a:lnTo>
                  <a:lnTo>
                    <a:pt x="656" y="993"/>
                  </a:lnTo>
                  <a:lnTo>
                    <a:pt x="744" y="974"/>
                  </a:lnTo>
                  <a:lnTo>
                    <a:pt x="819" y="935"/>
                  </a:lnTo>
                  <a:lnTo>
                    <a:pt x="881" y="878"/>
                  </a:lnTo>
                  <a:lnTo>
                    <a:pt x="931" y="807"/>
                  </a:lnTo>
                  <a:lnTo>
                    <a:pt x="969" y="743"/>
                  </a:lnTo>
                  <a:lnTo>
                    <a:pt x="994" y="692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34"/>
                  </a:lnTo>
                  <a:lnTo>
                    <a:pt x="962" y="634"/>
                  </a:lnTo>
                  <a:lnTo>
                    <a:pt x="944" y="653"/>
                  </a:lnTo>
                  <a:lnTo>
                    <a:pt x="906" y="756"/>
                  </a:lnTo>
                  <a:lnTo>
                    <a:pt x="856" y="833"/>
                  </a:lnTo>
                  <a:lnTo>
                    <a:pt x="800" y="884"/>
                  </a:lnTo>
                  <a:lnTo>
                    <a:pt x="750" y="923"/>
                  </a:lnTo>
                  <a:lnTo>
                    <a:pt x="700" y="935"/>
                  </a:lnTo>
                  <a:lnTo>
                    <a:pt x="662" y="942"/>
                  </a:lnTo>
                  <a:lnTo>
                    <a:pt x="606" y="929"/>
                  </a:lnTo>
                  <a:lnTo>
                    <a:pt x="569" y="897"/>
                  </a:lnTo>
                  <a:lnTo>
                    <a:pt x="550" y="852"/>
                  </a:lnTo>
                  <a:lnTo>
                    <a:pt x="544" y="801"/>
                  </a:lnTo>
                  <a:lnTo>
                    <a:pt x="550" y="749"/>
                  </a:lnTo>
                  <a:lnTo>
                    <a:pt x="562" y="685"/>
                  </a:lnTo>
                  <a:lnTo>
                    <a:pt x="581" y="602"/>
                  </a:lnTo>
                  <a:lnTo>
                    <a:pt x="65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2" name="Freeform 12"/>
            <p:cNvSpPr>
              <a:spLocks/>
            </p:cNvSpPr>
            <p:nvPr/>
          </p:nvSpPr>
          <p:spPr bwMode="auto">
            <a:xfrm>
              <a:off x="15923" y="1581"/>
              <a:ext cx="662" cy="1019"/>
            </a:xfrm>
            <a:custGeom>
              <a:avLst/>
              <a:gdLst/>
              <a:ahLst/>
              <a:cxnLst>
                <a:cxn ang="0">
                  <a:pos x="662" y="737"/>
                </a:cxn>
                <a:cxn ang="0">
                  <a:pos x="612" y="737"/>
                </a:cxn>
                <a:cxn ang="0">
                  <a:pos x="600" y="814"/>
                </a:cxn>
                <a:cxn ang="0">
                  <a:pos x="587" y="859"/>
                </a:cxn>
                <a:cxn ang="0">
                  <a:pos x="575" y="878"/>
                </a:cxn>
                <a:cxn ang="0">
                  <a:pos x="550" y="884"/>
                </a:cxn>
                <a:cxn ang="0">
                  <a:pos x="500" y="884"/>
                </a:cxn>
                <a:cxn ang="0">
                  <a:pos x="456" y="891"/>
                </a:cxn>
                <a:cxn ang="0">
                  <a:pos x="150" y="891"/>
                </a:cxn>
                <a:cxn ang="0">
                  <a:pos x="231" y="814"/>
                </a:cxn>
                <a:cxn ang="0">
                  <a:pos x="293" y="756"/>
                </a:cxn>
                <a:cxn ang="0">
                  <a:pos x="350" y="711"/>
                </a:cxn>
                <a:cxn ang="0">
                  <a:pos x="400" y="673"/>
                </a:cxn>
                <a:cxn ang="0">
                  <a:pos x="450" y="628"/>
                </a:cxn>
                <a:cxn ang="0">
                  <a:pos x="512" y="577"/>
                </a:cxn>
                <a:cxn ang="0">
                  <a:pos x="575" y="513"/>
                </a:cxn>
                <a:cxn ang="0">
                  <a:pos x="619" y="455"/>
                </a:cxn>
                <a:cxn ang="0">
                  <a:pos x="650" y="378"/>
                </a:cxn>
                <a:cxn ang="0">
                  <a:pos x="662" y="301"/>
                </a:cxn>
                <a:cxn ang="0">
                  <a:pos x="650" y="211"/>
                </a:cxn>
                <a:cxn ang="0">
                  <a:pos x="612" y="141"/>
                </a:cxn>
                <a:cxn ang="0">
                  <a:pos x="562" y="77"/>
                </a:cxn>
                <a:cxn ang="0">
                  <a:pos x="487" y="38"/>
                </a:cxn>
                <a:cxn ang="0">
                  <a:pos x="406" y="6"/>
                </a:cxn>
                <a:cxn ang="0">
                  <a:pos x="312" y="0"/>
                </a:cxn>
                <a:cxn ang="0">
                  <a:pos x="206" y="13"/>
                </a:cxn>
                <a:cxn ang="0">
                  <a:pos x="125" y="58"/>
                </a:cxn>
                <a:cxn ang="0">
                  <a:pos x="56" y="115"/>
                </a:cxn>
                <a:cxn ang="0">
                  <a:pos x="12" y="192"/>
                </a:cxn>
                <a:cxn ang="0">
                  <a:pos x="0" y="275"/>
                </a:cxn>
                <a:cxn ang="0">
                  <a:pos x="0" y="301"/>
                </a:cxn>
                <a:cxn ang="0">
                  <a:pos x="12" y="320"/>
                </a:cxn>
                <a:cxn ang="0">
                  <a:pos x="18" y="333"/>
                </a:cxn>
                <a:cxn ang="0">
                  <a:pos x="37" y="346"/>
                </a:cxn>
                <a:cxn ang="0">
                  <a:pos x="62" y="359"/>
                </a:cxn>
                <a:cxn ang="0">
                  <a:pos x="100" y="359"/>
                </a:cxn>
                <a:cxn ang="0">
                  <a:pos x="118" y="352"/>
                </a:cxn>
                <a:cxn ang="0">
                  <a:pos x="131" y="340"/>
                </a:cxn>
                <a:cxn ang="0">
                  <a:pos x="150" y="327"/>
                </a:cxn>
                <a:cxn ang="0">
                  <a:pos x="162" y="275"/>
                </a:cxn>
                <a:cxn ang="0">
                  <a:pos x="162" y="263"/>
                </a:cxn>
                <a:cxn ang="0">
                  <a:pos x="143" y="224"/>
                </a:cxn>
                <a:cxn ang="0">
                  <a:pos x="131" y="218"/>
                </a:cxn>
                <a:cxn ang="0">
                  <a:pos x="118" y="205"/>
                </a:cxn>
                <a:cxn ang="0">
                  <a:pos x="100" y="199"/>
                </a:cxn>
                <a:cxn ang="0">
                  <a:pos x="68" y="199"/>
                </a:cxn>
                <a:cxn ang="0">
                  <a:pos x="112" y="128"/>
                </a:cxn>
                <a:cxn ang="0">
                  <a:pos x="168" y="83"/>
                </a:cxn>
                <a:cxn ang="0">
                  <a:pos x="231" y="64"/>
                </a:cxn>
                <a:cxn ang="0">
                  <a:pos x="287" y="51"/>
                </a:cxn>
                <a:cxn ang="0">
                  <a:pos x="368" y="64"/>
                </a:cxn>
                <a:cxn ang="0">
                  <a:pos x="431" y="102"/>
                </a:cxn>
                <a:cxn ang="0">
                  <a:pos x="481" y="160"/>
                </a:cxn>
                <a:cxn ang="0">
                  <a:pos x="506" y="224"/>
                </a:cxn>
                <a:cxn ang="0">
                  <a:pos x="518" y="301"/>
                </a:cxn>
                <a:cxn ang="0">
                  <a:pos x="500" y="397"/>
                </a:cxn>
                <a:cxn ang="0">
                  <a:pos x="462" y="474"/>
                </a:cxn>
                <a:cxn ang="0">
                  <a:pos x="418" y="545"/>
                </a:cxn>
                <a:cxn ang="0">
                  <a:pos x="375" y="596"/>
                </a:cxn>
                <a:cxn ang="0">
                  <a:pos x="0" y="980"/>
                </a:cxn>
                <a:cxn ang="0">
                  <a:pos x="0" y="1019"/>
                </a:cxn>
                <a:cxn ang="0">
                  <a:pos x="619" y="1019"/>
                </a:cxn>
                <a:cxn ang="0">
                  <a:pos x="662" y="737"/>
                </a:cxn>
              </a:cxnLst>
              <a:rect l="0" t="0" r="r" b="b"/>
              <a:pathLst>
                <a:path w="662" h="1019">
                  <a:moveTo>
                    <a:pt x="662" y="737"/>
                  </a:moveTo>
                  <a:lnTo>
                    <a:pt x="612" y="737"/>
                  </a:lnTo>
                  <a:lnTo>
                    <a:pt x="600" y="814"/>
                  </a:lnTo>
                  <a:lnTo>
                    <a:pt x="587" y="859"/>
                  </a:lnTo>
                  <a:lnTo>
                    <a:pt x="575" y="878"/>
                  </a:lnTo>
                  <a:lnTo>
                    <a:pt x="550" y="884"/>
                  </a:lnTo>
                  <a:lnTo>
                    <a:pt x="500" y="884"/>
                  </a:lnTo>
                  <a:lnTo>
                    <a:pt x="456" y="891"/>
                  </a:lnTo>
                  <a:lnTo>
                    <a:pt x="150" y="891"/>
                  </a:lnTo>
                  <a:lnTo>
                    <a:pt x="231" y="814"/>
                  </a:lnTo>
                  <a:lnTo>
                    <a:pt x="293" y="756"/>
                  </a:lnTo>
                  <a:lnTo>
                    <a:pt x="350" y="711"/>
                  </a:lnTo>
                  <a:lnTo>
                    <a:pt x="400" y="673"/>
                  </a:lnTo>
                  <a:lnTo>
                    <a:pt x="450" y="628"/>
                  </a:lnTo>
                  <a:lnTo>
                    <a:pt x="512" y="577"/>
                  </a:lnTo>
                  <a:lnTo>
                    <a:pt x="575" y="513"/>
                  </a:lnTo>
                  <a:lnTo>
                    <a:pt x="619" y="455"/>
                  </a:lnTo>
                  <a:lnTo>
                    <a:pt x="650" y="378"/>
                  </a:lnTo>
                  <a:lnTo>
                    <a:pt x="662" y="301"/>
                  </a:lnTo>
                  <a:lnTo>
                    <a:pt x="650" y="211"/>
                  </a:lnTo>
                  <a:lnTo>
                    <a:pt x="612" y="141"/>
                  </a:lnTo>
                  <a:lnTo>
                    <a:pt x="562" y="77"/>
                  </a:lnTo>
                  <a:lnTo>
                    <a:pt x="487" y="38"/>
                  </a:lnTo>
                  <a:lnTo>
                    <a:pt x="406" y="6"/>
                  </a:lnTo>
                  <a:lnTo>
                    <a:pt x="312" y="0"/>
                  </a:lnTo>
                  <a:lnTo>
                    <a:pt x="206" y="13"/>
                  </a:lnTo>
                  <a:lnTo>
                    <a:pt x="125" y="58"/>
                  </a:lnTo>
                  <a:lnTo>
                    <a:pt x="56" y="115"/>
                  </a:lnTo>
                  <a:lnTo>
                    <a:pt x="12" y="192"/>
                  </a:lnTo>
                  <a:lnTo>
                    <a:pt x="0" y="275"/>
                  </a:lnTo>
                  <a:lnTo>
                    <a:pt x="0" y="301"/>
                  </a:lnTo>
                  <a:lnTo>
                    <a:pt x="12" y="320"/>
                  </a:lnTo>
                  <a:lnTo>
                    <a:pt x="18" y="333"/>
                  </a:lnTo>
                  <a:lnTo>
                    <a:pt x="37" y="346"/>
                  </a:lnTo>
                  <a:lnTo>
                    <a:pt x="62" y="359"/>
                  </a:lnTo>
                  <a:lnTo>
                    <a:pt x="100" y="359"/>
                  </a:lnTo>
                  <a:lnTo>
                    <a:pt x="118" y="352"/>
                  </a:lnTo>
                  <a:lnTo>
                    <a:pt x="131" y="340"/>
                  </a:lnTo>
                  <a:lnTo>
                    <a:pt x="150" y="327"/>
                  </a:lnTo>
                  <a:lnTo>
                    <a:pt x="162" y="275"/>
                  </a:lnTo>
                  <a:lnTo>
                    <a:pt x="162" y="263"/>
                  </a:lnTo>
                  <a:lnTo>
                    <a:pt x="143" y="224"/>
                  </a:lnTo>
                  <a:lnTo>
                    <a:pt x="131" y="218"/>
                  </a:lnTo>
                  <a:lnTo>
                    <a:pt x="118" y="205"/>
                  </a:lnTo>
                  <a:lnTo>
                    <a:pt x="100" y="199"/>
                  </a:lnTo>
                  <a:lnTo>
                    <a:pt x="68" y="199"/>
                  </a:lnTo>
                  <a:lnTo>
                    <a:pt x="112" y="128"/>
                  </a:lnTo>
                  <a:lnTo>
                    <a:pt x="168" y="83"/>
                  </a:lnTo>
                  <a:lnTo>
                    <a:pt x="231" y="64"/>
                  </a:lnTo>
                  <a:lnTo>
                    <a:pt x="287" y="51"/>
                  </a:lnTo>
                  <a:lnTo>
                    <a:pt x="368" y="64"/>
                  </a:lnTo>
                  <a:lnTo>
                    <a:pt x="431" y="102"/>
                  </a:lnTo>
                  <a:lnTo>
                    <a:pt x="481" y="160"/>
                  </a:lnTo>
                  <a:lnTo>
                    <a:pt x="506" y="224"/>
                  </a:lnTo>
                  <a:lnTo>
                    <a:pt x="518" y="301"/>
                  </a:lnTo>
                  <a:lnTo>
                    <a:pt x="500" y="397"/>
                  </a:lnTo>
                  <a:lnTo>
                    <a:pt x="462" y="474"/>
                  </a:lnTo>
                  <a:lnTo>
                    <a:pt x="418" y="545"/>
                  </a:lnTo>
                  <a:lnTo>
                    <a:pt x="375" y="596"/>
                  </a:lnTo>
                  <a:lnTo>
                    <a:pt x="0" y="980"/>
                  </a:lnTo>
                  <a:lnTo>
                    <a:pt x="0" y="1019"/>
                  </a:lnTo>
                  <a:lnTo>
                    <a:pt x="619" y="1019"/>
                  </a:lnTo>
                  <a:lnTo>
                    <a:pt x="662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3" name="Rectangle 13"/>
            <p:cNvSpPr>
              <a:spLocks noChangeArrowheads="1"/>
            </p:cNvSpPr>
            <p:nvPr/>
          </p:nvSpPr>
          <p:spPr bwMode="auto">
            <a:xfrm>
              <a:off x="5002" y="4195"/>
              <a:ext cx="17741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4" name="Freeform 14"/>
            <p:cNvSpPr>
              <a:spLocks/>
            </p:cNvSpPr>
            <p:nvPr/>
          </p:nvSpPr>
          <p:spPr bwMode="auto">
            <a:xfrm>
              <a:off x="5108" y="4919"/>
              <a:ext cx="707" cy="1461"/>
            </a:xfrm>
            <a:custGeom>
              <a:avLst/>
              <a:gdLst/>
              <a:ahLst/>
              <a:cxnLst>
                <a:cxn ang="0">
                  <a:pos x="444" y="58"/>
                </a:cxn>
                <a:cxn ang="0">
                  <a:pos x="444" y="32"/>
                </a:cxn>
                <a:cxn ang="0">
                  <a:pos x="438" y="20"/>
                </a:cxn>
                <a:cxn ang="0">
                  <a:pos x="438" y="7"/>
                </a:cxn>
                <a:cxn ang="0">
                  <a:pos x="426" y="0"/>
                </a:cxn>
                <a:cxn ang="0">
                  <a:pos x="394" y="0"/>
                </a:cxn>
                <a:cxn ang="0">
                  <a:pos x="307" y="71"/>
                </a:cxn>
                <a:cxn ang="0">
                  <a:pos x="219" y="109"/>
                </a:cxn>
                <a:cxn ang="0">
                  <a:pos x="132" y="129"/>
                </a:cxn>
                <a:cxn ang="0">
                  <a:pos x="57" y="141"/>
                </a:cxn>
                <a:cxn ang="0">
                  <a:pos x="0" y="141"/>
                </a:cxn>
                <a:cxn ang="0">
                  <a:pos x="0" y="205"/>
                </a:cxn>
                <a:cxn ang="0">
                  <a:pos x="50" y="205"/>
                </a:cxn>
                <a:cxn ang="0">
                  <a:pos x="119" y="199"/>
                </a:cxn>
                <a:cxn ang="0">
                  <a:pos x="200" y="186"/>
                </a:cxn>
                <a:cxn ang="0">
                  <a:pos x="282" y="154"/>
                </a:cxn>
                <a:cxn ang="0">
                  <a:pos x="282" y="1320"/>
                </a:cxn>
                <a:cxn ang="0">
                  <a:pos x="275" y="1352"/>
                </a:cxn>
                <a:cxn ang="0">
                  <a:pos x="257" y="1372"/>
                </a:cxn>
                <a:cxn ang="0">
                  <a:pos x="219" y="1385"/>
                </a:cxn>
                <a:cxn ang="0">
                  <a:pos x="169" y="1391"/>
                </a:cxn>
                <a:cxn ang="0">
                  <a:pos x="19" y="1391"/>
                </a:cxn>
                <a:cxn ang="0">
                  <a:pos x="19" y="1461"/>
                </a:cxn>
                <a:cxn ang="0">
                  <a:pos x="94" y="1455"/>
                </a:cxn>
                <a:cxn ang="0">
                  <a:pos x="638" y="1455"/>
                </a:cxn>
                <a:cxn ang="0">
                  <a:pos x="707" y="1461"/>
                </a:cxn>
                <a:cxn ang="0">
                  <a:pos x="707" y="1391"/>
                </a:cxn>
                <a:cxn ang="0">
                  <a:pos x="563" y="1391"/>
                </a:cxn>
                <a:cxn ang="0">
                  <a:pos x="507" y="1385"/>
                </a:cxn>
                <a:cxn ang="0">
                  <a:pos x="469" y="1372"/>
                </a:cxn>
                <a:cxn ang="0">
                  <a:pos x="451" y="1352"/>
                </a:cxn>
                <a:cxn ang="0">
                  <a:pos x="444" y="1327"/>
                </a:cxn>
                <a:cxn ang="0">
                  <a:pos x="444" y="1288"/>
                </a:cxn>
                <a:cxn ang="0">
                  <a:pos x="444" y="58"/>
                </a:cxn>
              </a:cxnLst>
              <a:rect l="0" t="0" r="r" b="b"/>
              <a:pathLst>
                <a:path w="707" h="1461">
                  <a:moveTo>
                    <a:pt x="444" y="58"/>
                  </a:moveTo>
                  <a:lnTo>
                    <a:pt x="444" y="32"/>
                  </a:lnTo>
                  <a:lnTo>
                    <a:pt x="438" y="20"/>
                  </a:lnTo>
                  <a:lnTo>
                    <a:pt x="438" y="7"/>
                  </a:lnTo>
                  <a:lnTo>
                    <a:pt x="426" y="0"/>
                  </a:lnTo>
                  <a:lnTo>
                    <a:pt x="394" y="0"/>
                  </a:lnTo>
                  <a:lnTo>
                    <a:pt x="307" y="71"/>
                  </a:lnTo>
                  <a:lnTo>
                    <a:pt x="219" y="109"/>
                  </a:lnTo>
                  <a:lnTo>
                    <a:pt x="132" y="129"/>
                  </a:lnTo>
                  <a:lnTo>
                    <a:pt x="57" y="141"/>
                  </a:lnTo>
                  <a:lnTo>
                    <a:pt x="0" y="141"/>
                  </a:lnTo>
                  <a:lnTo>
                    <a:pt x="0" y="205"/>
                  </a:lnTo>
                  <a:lnTo>
                    <a:pt x="50" y="205"/>
                  </a:lnTo>
                  <a:lnTo>
                    <a:pt x="119" y="199"/>
                  </a:lnTo>
                  <a:lnTo>
                    <a:pt x="200" y="186"/>
                  </a:lnTo>
                  <a:lnTo>
                    <a:pt x="282" y="154"/>
                  </a:lnTo>
                  <a:lnTo>
                    <a:pt x="282" y="1320"/>
                  </a:lnTo>
                  <a:lnTo>
                    <a:pt x="275" y="1352"/>
                  </a:lnTo>
                  <a:lnTo>
                    <a:pt x="257" y="1372"/>
                  </a:lnTo>
                  <a:lnTo>
                    <a:pt x="219" y="1385"/>
                  </a:lnTo>
                  <a:lnTo>
                    <a:pt x="169" y="1391"/>
                  </a:lnTo>
                  <a:lnTo>
                    <a:pt x="19" y="1391"/>
                  </a:lnTo>
                  <a:lnTo>
                    <a:pt x="19" y="1461"/>
                  </a:lnTo>
                  <a:lnTo>
                    <a:pt x="94" y="1455"/>
                  </a:lnTo>
                  <a:lnTo>
                    <a:pt x="638" y="1455"/>
                  </a:lnTo>
                  <a:lnTo>
                    <a:pt x="707" y="1461"/>
                  </a:lnTo>
                  <a:lnTo>
                    <a:pt x="707" y="1391"/>
                  </a:lnTo>
                  <a:lnTo>
                    <a:pt x="563" y="1391"/>
                  </a:lnTo>
                  <a:lnTo>
                    <a:pt x="507" y="1385"/>
                  </a:lnTo>
                  <a:lnTo>
                    <a:pt x="469" y="1372"/>
                  </a:lnTo>
                  <a:lnTo>
                    <a:pt x="451" y="1352"/>
                  </a:lnTo>
                  <a:lnTo>
                    <a:pt x="444" y="1327"/>
                  </a:lnTo>
                  <a:lnTo>
                    <a:pt x="444" y="1288"/>
                  </a:lnTo>
                  <a:lnTo>
                    <a:pt x="444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5" name="Freeform 15"/>
            <p:cNvSpPr>
              <a:spLocks/>
            </p:cNvSpPr>
            <p:nvPr/>
          </p:nvSpPr>
          <p:spPr bwMode="auto">
            <a:xfrm>
              <a:off x="6627" y="5791"/>
              <a:ext cx="1313" cy="83"/>
            </a:xfrm>
            <a:custGeom>
              <a:avLst/>
              <a:gdLst/>
              <a:ahLst/>
              <a:cxnLst>
                <a:cxn ang="0">
                  <a:pos x="1238" y="83"/>
                </a:cxn>
                <a:cxn ang="0">
                  <a:pos x="1282" y="83"/>
                </a:cxn>
                <a:cxn ang="0">
                  <a:pos x="1294" y="77"/>
                </a:cxn>
                <a:cxn ang="0">
                  <a:pos x="1301" y="70"/>
                </a:cxn>
                <a:cxn ang="0">
                  <a:pos x="1307" y="58"/>
                </a:cxn>
                <a:cxn ang="0">
                  <a:pos x="1313" y="38"/>
                </a:cxn>
                <a:cxn ang="0">
                  <a:pos x="1313" y="26"/>
                </a:cxn>
                <a:cxn ang="0">
                  <a:pos x="1294" y="6"/>
                </a:cxn>
                <a:cxn ang="0">
                  <a:pos x="1282" y="0"/>
                </a:cxn>
                <a:cxn ang="0">
                  <a:pos x="32" y="0"/>
                </a:cxn>
                <a:cxn ang="0">
                  <a:pos x="19" y="6"/>
                </a:cxn>
                <a:cxn ang="0">
                  <a:pos x="13" y="13"/>
                </a:cxn>
                <a:cxn ang="0">
                  <a:pos x="0" y="38"/>
                </a:cxn>
                <a:cxn ang="0">
                  <a:pos x="7" y="58"/>
                </a:cxn>
                <a:cxn ang="0">
                  <a:pos x="13" y="70"/>
                </a:cxn>
                <a:cxn ang="0">
                  <a:pos x="19" y="77"/>
                </a:cxn>
                <a:cxn ang="0">
                  <a:pos x="32" y="83"/>
                </a:cxn>
                <a:cxn ang="0">
                  <a:pos x="75" y="83"/>
                </a:cxn>
                <a:cxn ang="0">
                  <a:pos x="1238" y="83"/>
                </a:cxn>
              </a:cxnLst>
              <a:rect l="0" t="0" r="r" b="b"/>
              <a:pathLst>
                <a:path w="1313" h="83">
                  <a:moveTo>
                    <a:pt x="1238" y="83"/>
                  </a:moveTo>
                  <a:lnTo>
                    <a:pt x="1282" y="83"/>
                  </a:lnTo>
                  <a:lnTo>
                    <a:pt x="1294" y="77"/>
                  </a:lnTo>
                  <a:lnTo>
                    <a:pt x="1301" y="70"/>
                  </a:lnTo>
                  <a:lnTo>
                    <a:pt x="1307" y="58"/>
                  </a:lnTo>
                  <a:lnTo>
                    <a:pt x="1313" y="38"/>
                  </a:lnTo>
                  <a:lnTo>
                    <a:pt x="1313" y="26"/>
                  </a:lnTo>
                  <a:lnTo>
                    <a:pt x="1294" y="6"/>
                  </a:lnTo>
                  <a:lnTo>
                    <a:pt x="128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13" y="13"/>
                  </a:lnTo>
                  <a:lnTo>
                    <a:pt x="0" y="38"/>
                  </a:lnTo>
                  <a:lnTo>
                    <a:pt x="7" y="58"/>
                  </a:lnTo>
                  <a:lnTo>
                    <a:pt x="13" y="70"/>
                  </a:lnTo>
                  <a:lnTo>
                    <a:pt x="19" y="77"/>
                  </a:lnTo>
                  <a:lnTo>
                    <a:pt x="32" y="83"/>
                  </a:lnTo>
                  <a:lnTo>
                    <a:pt x="75" y="83"/>
                  </a:lnTo>
                  <a:lnTo>
                    <a:pt x="1238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6" name="Freeform 16"/>
            <p:cNvSpPr>
              <a:spLocks/>
            </p:cNvSpPr>
            <p:nvPr/>
          </p:nvSpPr>
          <p:spPr bwMode="auto">
            <a:xfrm>
              <a:off x="8684" y="4919"/>
              <a:ext cx="856" cy="1513"/>
            </a:xfrm>
            <a:custGeom>
              <a:avLst/>
              <a:gdLst/>
              <a:ahLst/>
              <a:cxnLst>
                <a:cxn ang="0">
                  <a:pos x="844" y="891"/>
                </a:cxn>
                <a:cxn ang="0">
                  <a:pos x="738" y="680"/>
                </a:cxn>
                <a:cxn ang="0">
                  <a:pos x="556" y="558"/>
                </a:cxn>
                <a:cxn ang="0">
                  <a:pos x="350" y="551"/>
                </a:cxn>
                <a:cxn ang="0">
                  <a:pos x="175" y="654"/>
                </a:cxn>
                <a:cxn ang="0">
                  <a:pos x="256" y="244"/>
                </a:cxn>
                <a:cxn ang="0">
                  <a:pos x="463" y="238"/>
                </a:cxn>
                <a:cxn ang="0">
                  <a:pos x="631" y="173"/>
                </a:cxn>
                <a:cxn ang="0">
                  <a:pos x="738" y="84"/>
                </a:cxn>
                <a:cxn ang="0">
                  <a:pos x="769" y="26"/>
                </a:cxn>
                <a:cxn ang="0">
                  <a:pos x="763" y="0"/>
                </a:cxn>
                <a:cxn ang="0">
                  <a:pos x="731" y="7"/>
                </a:cxn>
                <a:cxn ang="0">
                  <a:pos x="625" y="45"/>
                </a:cxn>
                <a:cxn ang="0">
                  <a:pos x="444" y="71"/>
                </a:cxn>
                <a:cxn ang="0">
                  <a:pos x="156" y="7"/>
                </a:cxn>
                <a:cxn ang="0">
                  <a:pos x="119" y="0"/>
                </a:cxn>
                <a:cxn ang="0">
                  <a:pos x="113" y="744"/>
                </a:cxn>
                <a:cxn ang="0">
                  <a:pos x="138" y="763"/>
                </a:cxn>
                <a:cxn ang="0">
                  <a:pos x="169" y="744"/>
                </a:cxn>
                <a:cxn ang="0">
                  <a:pos x="213" y="686"/>
                </a:cxn>
                <a:cxn ang="0">
                  <a:pos x="300" y="622"/>
                </a:cxn>
                <a:cxn ang="0">
                  <a:pos x="444" y="590"/>
                </a:cxn>
                <a:cxn ang="0">
                  <a:pos x="550" y="628"/>
                </a:cxn>
                <a:cxn ang="0">
                  <a:pos x="613" y="699"/>
                </a:cxn>
                <a:cxn ang="0">
                  <a:pos x="650" y="814"/>
                </a:cxn>
                <a:cxn ang="0">
                  <a:pos x="663" y="1071"/>
                </a:cxn>
                <a:cxn ang="0">
                  <a:pos x="644" y="1231"/>
                </a:cxn>
                <a:cxn ang="0">
                  <a:pos x="550" y="1378"/>
                </a:cxn>
                <a:cxn ang="0">
                  <a:pos x="381" y="1449"/>
                </a:cxn>
                <a:cxn ang="0">
                  <a:pos x="213" y="1397"/>
                </a:cxn>
                <a:cxn ang="0">
                  <a:pos x="100" y="1276"/>
                </a:cxn>
                <a:cxn ang="0">
                  <a:pos x="106" y="1205"/>
                </a:cxn>
                <a:cxn ang="0">
                  <a:pos x="188" y="1173"/>
                </a:cxn>
                <a:cxn ang="0">
                  <a:pos x="213" y="1096"/>
                </a:cxn>
                <a:cxn ang="0">
                  <a:pos x="188" y="1026"/>
                </a:cxn>
                <a:cxn ang="0">
                  <a:pos x="106" y="994"/>
                </a:cxn>
                <a:cxn ang="0">
                  <a:pos x="56" y="1006"/>
                </a:cxn>
                <a:cxn ang="0">
                  <a:pos x="6" y="1058"/>
                </a:cxn>
                <a:cxn ang="0">
                  <a:pos x="13" y="1205"/>
                </a:cxn>
                <a:cxn ang="0">
                  <a:pos x="106" y="1378"/>
                </a:cxn>
                <a:cxn ang="0">
                  <a:pos x="275" y="1493"/>
                </a:cxn>
                <a:cxn ang="0">
                  <a:pos x="506" y="1493"/>
                </a:cxn>
                <a:cxn ang="0">
                  <a:pos x="713" y="1372"/>
                </a:cxn>
                <a:cxn ang="0">
                  <a:pos x="838" y="1154"/>
                </a:cxn>
              </a:cxnLst>
              <a:rect l="0" t="0" r="r" b="b"/>
              <a:pathLst>
                <a:path w="856" h="1513">
                  <a:moveTo>
                    <a:pt x="856" y="1019"/>
                  </a:moveTo>
                  <a:lnTo>
                    <a:pt x="844" y="891"/>
                  </a:lnTo>
                  <a:lnTo>
                    <a:pt x="800" y="782"/>
                  </a:lnTo>
                  <a:lnTo>
                    <a:pt x="738" y="680"/>
                  </a:lnTo>
                  <a:lnTo>
                    <a:pt x="656" y="609"/>
                  </a:lnTo>
                  <a:lnTo>
                    <a:pt x="556" y="558"/>
                  </a:lnTo>
                  <a:lnTo>
                    <a:pt x="450" y="539"/>
                  </a:lnTo>
                  <a:lnTo>
                    <a:pt x="350" y="551"/>
                  </a:lnTo>
                  <a:lnTo>
                    <a:pt x="256" y="590"/>
                  </a:lnTo>
                  <a:lnTo>
                    <a:pt x="175" y="654"/>
                  </a:lnTo>
                  <a:lnTo>
                    <a:pt x="175" y="225"/>
                  </a:lnTo>
                  <a:lnTo>
                    <a:pt x="256" y="244"/>
                  </a:lnTo>
                  <a:lnTo>
                    <a:pt x="356" y="250"/>
                  </a:lnTo>
                  <a:lnTo>
                    <a:pt x="463" y="238"/>
                  </a:lnTo>
                  <a:lnTo>
                    <a:pt x="556" y="212"/>
                  </a:lnTo>
                  <a:lnTo>
                    <a:pt x="631" y="173"/>
                  </a:lnTo>
                  <a:lnTo>
                    <a:pt x="694" y="129"/>
                  </a:lnTo>
                  <a:lnTo>
                    <a:pt x="738" y="84"/>
                  </a:lnTo>
                  <a:lnTo>
                    <a:pt x="763" y="45"/>
                  </a:lnTo>
                  <a:lnTo>
                    <a:pt x="769" y="26"/>
                  </a:lnTo>
                  <a:lnTo>
                    <a:pt x="769" y="7"/>
                  </a:lnTo>
                  <a:lnTo>
                    <a:pt x="763" y="0"/>
                  </a:lnTo>
                  <a:lnTo>
                    <a:pt x="744" y="0"/>
                  </a:lnTo>
                  <a:lnTo>
                    <a:pt x="731" y="7"/>
                  </a:lnTo>
                  <a:lnTo>
                    <a:pt x="688" y="26"/>
                  </a:lnTo>
                  <a:lnTo>
                    <a:pt x="625" y="45"/>
                  </a:lnTo>
                  <a:lnTo>
                    <a:pt x="544" y="65"/>
                  </a:lnTo>
                  <a:lnTo>
                    <a:pt x="444" y="71"/>
                  </a:lnTo>
                  <a:lnTo>
                    <a:pt x="306" y="58"/>
                  </a:lnTo>
                  <a:lnTo>
                    <a:pt x="156" y="7"/>
                  </a:lnTo>
                  <a:lnTo>
                    <a:pt x="144" y="0"/>
                  </a:lnTo>
                  <a:lnTo>
                    <a:pt x="119" y="0"/>
                  </a:lnTo>
                  <a:lnTo>
                    <a:pt x="113" y="13"/>
                  </a:lnTo>
                  <a:lnTo>
                    <a:pt x="113" y="744"/>
                  </a:lnTo>
                  <a:lnTo>
                    <a:pt x="125" y="757"/>
                  </a:lnTo>
                  <a:lnTo>
                    <a:pt x="138" y="763"/>
                  </a:lnTo>
                  <a:lnTo>
                    <a:pt x="163" y="750"/>
                  </a:lnTo>
                  <a:lnTo>
                    <a:pt x="169" y="744"/>
                  </a:lnTo>
                  <a:lnTo>
                    <a:pt x="188" y="718"/>
                  </a:lnTo>
                  <a:lnTo>
                    <a:pt x="213" y="686"/>
                  </a:lnTo>
                  <a:lnTo>
                    <a:pt x="250" y="654"/>
                  </a:lnTo>
                  <a:lnTo>
                    <a:pt x="300" y="622"/>
                  </a:lnTo>
                  <a:lnTo>
                    <a:pt x="363" y="596"/>
                  </a:lnTo>
                  <a:lnTo>
                    <a:pt x="444" y="590"/>
                  </a:lnTo>
                  <a:lnTo>
                    <a:pt x="506" y="603"/>
                  </a:lnTo>
                  <a:lnTo>
                    <a:pt x="550" y="628"/>
                  </a:lnTo>
                  <a:lnTo>
                    <a:pt x="588" y="660"/>
                  </a:lnTo>
                  <a:lnTo>
                    <a:pt x="613" y="699"/>
                  </a:lnTo>
                  <a:lnTo>
                    <a:pt x="625" y="731"/>
                  </a:lnTo>
                  <a:lnTo>
                    <a:pt x="650" y="814"/>
                  </a:lnTo>
                  <a:lnTo>
                    <a:pt x="663" y="904"/>
                  </a:lnTo>
                  <a:lnTo>
                    <a:pt x="663" y="1071"/>
                  </a:lnTo>
                  <a:lnTo>
                    <a:pt x="656" y="1147"/>
                  </a:lnTo>
                  <a:lnTo>
                    <a:pt x="644" y="1231"/>
                  </a:lnTo>
                  <a:lnTo>
                    <a:pt x="613" y="1308"/>
                  </a:lnTo>
                  <a:lnTo>
                    <a:pt x="550" y="1378"/>
                  </a:lnTo>
                  <a:lnTo>
                    <a:pt x="475" y="1429"/>
                  </a:lnTo>
                  <a:lnTo>
                    <a:pt x="381" y="1449"/>
                  </a:lnTo>
                  <a:lnTo>
                    <a:pt x="294" y="1436"/>
                  </a:lnTo>
                  <a:lnTo>
                    <a:pt x="213" y="1397"/>
                  </a:lnTo>
                  <a:lnTo>
                    <a:pt x="150" y="1346"/>
                  </a:lnTo>
                  <a:lnTo>
                    <a:pt x="100" y="1276"/>
                  </a:lnTo>
                  <a:lnTo>
                    <a:pt x="69" y="1205"/>
                  </a:lnTo>
                  <a:lnTo>
                    <a:pt x="106" y="1205"/>
                  </a:lnTo>
                  <a:lnTo>
                    <a:pt x="150" y="1199"/>
                  </a:lnTo>
                  <a:lnTo>
                    <a:pt x="188" y="1173"/>
                  </a:lnTo>
                  <a:lnTo>
                    <a:pt x="206" y="1141"/>
                  </a:lnTo>
                  <a:lnTo>
                    <a:pt x="213" y="1096"/>
                  </a:lnTo>
                  <a:lnTo>
                    <a:pt x="206" y="1058"/>
                  </a:lnTo>
                  <a:lnTo>
                    <a:pt x="188" y="1026"/>
                  </a:lnTo>
                  <a:lnTo>
                    <a:pt x="150" y="1000"/>
                  </a:lnTo>
                  <a:lnTo>
                    <a:pt x="106" y="994"/>
                  </a:lnTo>
                  <a:lnTo>
                    <a:pt x="81" y="994"/>
                  </a:lnTo>
                  <a:lnTo>
                    <a:pt x="56" y="1006"/>
                  </a:lnTo>
                  <a:lnTo>
                    <a:pt x="31" y="1026"/>
                  </a:lnTo>
                  <a:lnTo>
                    <a:pt x="6" y="1058"/>
                  </a:lnTo>
                  <a:lnTo>
                    <a:pt x="0" y="1109"/>
                  </a:lnTo>
                  <a:lnTo>
                    <a:pt x="13" y="1205"/>
                  </a:lnTo>
                  <a:lnTo>
                    <a:pt x="50" y="1295"/>
                  </a:lnTo>
                  <a:lnTo>
                    <a:pt x="106" y="1378"/>
                  </a:lnTo>
                  <a:lnTo>
                    <a:pt x="181" y="1449"/>
                  </a:lnTo>
                  <a:lnTo>
                    <a:pt x="275" y="1493"/>
                  </a:lnTo>
                  <a:lnTo>
                    <a:pt x="388" y="1513"/>
                  </a:lnTo>
                  <a:lnTo>
                    <a:pt x="506" y="1493"/>
                  </a:lnTo>
                  <a:lnTo>
                    <a:pt x="619" y="1449"/>
                  </a:lnTo>
                  <a:lnTo>
                    <a:pt x="713" y="1372"/>
                  </a:lnTo>
                  <a:lnTo>
                    <a:pt x="788" y="1269"/>
                  </a:lnTo>
                  <a:lnTo>
                    <a:pt x="838" y="1154"/>
                  </a:lnTo>
                  <a:lnTo>
                    <a:pt x="856" y="10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7" name="Freeform 17"/>
            <p:cNvSpPr>
              <a:spLocks/>
            </p:cNvSpPr>
            <p:nvPr/>
          </p:nvSpPr>
          <p:spPr bwMode="auto">
            <a:xfrm>
              <a:off x="9709" y="5413"/>
              <a:ext cx="1063" cy="993"/>
            </a:xfrm>
            <a:custGeom>
              <a:avLst/>
              <a:gdLst/>
              <a:ahLst/>
              <a:cxnLst>
                <a:cxn ang="0">
                  <a:pos x="682" y="211"/>
                </a:cxn>
                <a:cxn ang="0">
                  <a:pos x="744" y="102"/>
                </a:cxn>
                <a:cxn ang="0">
                  <a:pos x="863" y="45"/>
                </a:cxn>
                <a:cxn ang="0">
                  <a:pos x="925" y="51"/>
                </a:cxn>
                <a:cxn ang="0">
                  <a:pos x="919" y="96"/>
                </a:cxn>
                <a:cxn ang="0">
                  <a:pos x="869" y="192"/>
                </a:cxn>
                <a:cxn ang="0">
                  <a:pos x="875" y="231"/>
                </a:cxn>
                <a:cxn ang="0">
                  <a:pos x="925" y="269"/>
                </a:cxn>
                <a:cxn ang="0">
                  <a:pos x="988" y="263"/>
                </a:cxn>
                <a:cxn ang="0">
                  <a:pos x="1057" y="198"/>
                </a:cxn>
                <a:cxn ang="0">
                  <a:pos x="1057" y="90"/>
                </a:cxn>
                <a:cxn ang="0">
                  <a:pos x="994" y="25"/>
                </a:cxn>
                <a:cxn ang="0">
                  <a:pos x="869" y="0"/>
                </a:cxn>
                <a:cxn ang="0">
                  <a:pos x="744" y="45"/>
                </a:cxn>
                <a:cxn ang="0">
                  <a:pos x="663" y="128"/>
                </a:cxn>
                <a:cxn ang="0">
                  <a:pos x="607" y="90"/>
                </a:cxn>
                <a:cxn ang="0">
                  <a:pos x="507" y="13"/>
                </a:cxn>
                <a:cxn ang="0">
                  <a:pos x="413" y="0"/>
                </a:cxn>
                <a:cxn ang="0">
                  <a:pos x="244" y="57"/>
                </a:cxn>
                <a:cxn ang="0">
                  <a:pos x="131" y="179"/>
                </a:cxn>
                <a:cxn ang="0">
                  <a:pos x="75" y="301"/>
                </a:cxn>
                <a:cxn ang="0">
                  <a:pos x="69" y="346"/>
                </a:cxn>
                <a:cxn ang="0">
                  <a:pos x="106" y="359"/>
                </a:cxn>
                <a:cxn ang="0">
                  <a:pos x="163" y="231"/>
                </a:cxn>
                <a:cxn ang="0">
                  <a:pos x="263" y="102"/>
                </a:cxn>
                <a:cxn ang="0">
                  <a:pos x="363" y="51"/>
                </a:cxn>
                <a:cxn ang="0">
                  <a:pos x="431" y="51"/>
                </a:cxn>
                <a:cxn ang="0">
                  <a:pos x="494" y="83"/>
                </a:cxn>
                <a:cxn ang="0">
                  <a:pos x="519" y="192"/>
                </a:cxn>
                <a:cxn ang="0">
                  <a:pos x="507" y="320"/>
                </a:cxn>
                <a:cxn ang="0">
                  <a:pos x="450" y="551"/>
                </a:cxn>
                <a:cxn ang="0">
                  <a:pos x="375" y="807"/>
                </a:cxn>
                <a:cxn ang="0">
                  <a:pos x="269" y="929"/>
                </a:cxn>
                <a:cxn ang="0">
                  <a:pos x="181" y="942"/>
                </a:cxn>
                <a:cxn ang="0">
                  <a:pos x="94" y="916"/>
                </a:cxn>
                <a:cxn ang="0">
                  <a:pos x="181" y="852"/>
                </a:cxn>
                <a:cxn ang="0">
                  <a:pos x="194" y="775"/>
                </a:cxn>
                <a:cxn ang="0">
                  <a:pos x="163" y="730"/>
                </a:cxn>
                <a:cxn ang="0">
                  <a:pos x="131" y="718"/>
                </a:cxn>
                <a:cxn ang="0">
                  <a:pos x="56" y="737"/>
                </a:cxn>
                <a:cxn ang="0">
                  <a:pos x="0" y="846"/>
                </a:cxn>
                <a:cxn ang="0">
                  <a:pos x="44" y="942"/>
                </a:cxn>
                <a:cxn ang="0">
                  <a:pos x="144" y="987"/>
                </a:cxn>
                <a:cxn ang="0">
                  <a:pos x="263" y="980"/>
                </a:cxn>
                <a:cxn ang="0">
                  <a:pos x="363" y="916"/>
                </a:cxn>
                <a:cxn ang="0">
                  <a:pos x="419" y="839"/>
                </a:cxn>
                <a:cxn ang="0">
                  <a:pos x="444" y="871"/>
                </a:cxn>
                <a:cxn ang="0">
                  <a:pos x="525" y="955"/>
                </a:cxn>
                <a:cxn ang="0">
                  <a:pos x="657" y="993"/>
                </a:cxn>
                <a:cxn ang="0">
                  <a:pos x="819" y="935"/>
                </a:cxn>
                <a:cxn ang="0">
                  <a:pos x="932" y="807"/>
                </a:cxn>
                <a:cxn ang="0">
                  <a:pos x="994" y="692"/>
                </a:cxn>
                <a:cxn ang="0">
                  <a:pos x="1000" y="641"/>
                </a:cxn>
                <a:cxn ang="0">
                  <a:pos x="963" y="634"/>
                </a:cxn>
                <a:cxn ang="0">
                  <a:pos x="907" y="756"/>
                </a:cxn>
                <a:cxn ang="0">
                  <a:pos x="800" y="884"/>
                </a:cxn>
                <a:cxn ang="0">
                  <a:pos x="700" y="935"/>
                </a:cxn>
                <a:cxn ang="0">
                  <a:pos x="607" y="929"/>
                </a:cxn>
                <a:cxn ang="0">
                  <a:pos x="550" y="852"/>
                </a:cxn>
                <a:cxn ang="0">
                  <a:pos x="550" y="750"/>
                </a:cxn>
                <a:cxn ang="0">
                  <a:pos x="582" y="602"/>
                </a:cxn>
              </a:cxnLst>
              <a:rect l="0" t="0" r="r" b="b"/>
              <a:pathLst>
                <a:path w="1063" h="993">
                  <a:moveTo>
                    <a:pt x="650" y="307"/>
                  </a:moveTo>
                  <a:lnTo>
                    <a:pt x="682" y="211"/>
                  </a:lnTo>
                  <a:lnTo>
                    <a:pt x="707" y="154"/>
                  </a:lnTo>
                  <a:lnTo>
                    <a:pt x="744" y="102"/>
                  </a:lnTo>
                  <a:lnTo>
                    <a:pt x="800" y="64"/>
                  </a:lnTo>
                  <a:lnTo>
                    <a:pt x="863" y="45"/>
                  </a:lnTo>
                  <a:lnTo>
                    <a:pt x="888" y="45"/>
                  </a:lnTo>
                  <a:lnTo>
                    <a:pt x="925" y="51"/>
                  </a:lnTo>
                  <a:lnTo>
                    <a:pt x="969" y="77"/>
                  </a:lnTo>
                  <a:lnTo>
                    <a:pt x="919" y="96"/>
                  </a:lnTo>
                  <a:lnTo>
                    <a:pt x="882" y="141"/>
                  </a:lnTo>
                  <a:lnTo>
                    <a:pt x="869" y="192"/>
                  </a:lnTo>
                  <a:lnTo>
                    <a:pt x="869" y="211"/>
                  </a:lnTo>
                  <a:lnTo>
                    <a:pt x="875" y="231"/>
                  </a:lnTo>
                  <a:lnTo>
                    <a:pt x="888" y="243"/>
                  </a:lnTo>
                  <a:lnTo>
                    <a:pt x="925" y="269"/>
                  </a:lnTo>
                  <a:lnTo>
                    <a:pt x="950" y="269"/>
                  </a:lnTo>
                  <a:lnTo>
                    <a:pt x="988" y="263"/>
                  </a:lnTo>
                  <a:lnTo>
                    <a:pt x="1025" y="237"/>
                  </a:lnTo>
                  <a:lnTo>
                    <a:pt x="1057" y="198"/>
                  </a:lnTo>
                  <a:lnTo>
                    <a:pt x="1063" y="141"/>
                  </a:lnTo>
                  <a:lnTo>
                    <a:pt x="1057" y="90"/>
                  </a:lnTo>
                  <a:lnTo>
                    <a:pt x="1032" y="51"/>
                  </a:lnTo>
                  <a:lnTo>
                    <a:pt x="994" y="25"/>
                  </a:lnTo>
                  <a:lnTo>
                    <a:pt x="907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694" y="83"/>
                  </a:lnTo>
                  <a:lnTo>
                    <a:pt x="663" y="128"/>
                  </a:lnTo>
                  <a:lnTo>
                    <a:pt x="644" y="166"/>
                  </a:lnTo>
                  <a:lnTo>
                    <a:pt x="607" y="90"/>
                  </a:lnTo>
                  <a:lnTo>
                    <a:pt x="557" y="45"/>
                  </a:lnTo>
                  <a:lnTo>
                    <a:pt x="507" y="13"/>
                  </a:lnTo>
                  <a:lnTo>
                    <a:pt x="456" y="0"/>
                  </a:lnTo>
                  <a:lnTo>
                    <a:pt x="413" y="0"/>
                  </a:lnTo>
                  <a:lnTo>
                    <a:pt x="325" y="13"/>
                  </a:lnTo>
                  <a:lnTo>
                    <a:pt x="244" y="57"/>
                  </a:lnTo>
                  <a:lnTo>
                    <a:pt x="181" y="115"/>
                  </a:lnTo>
                  <a:lnTo>
                    <a:pt x="131" y="179"/>
                  </a:lnTo>
                  <a:lnTo>
                    <a:pt x="94" y="243"/>
                  </a:lnTo>
                  <a:lnTo>
                    <a:pt x="75" y="301"/>
                  </a:lnTo>
                  <a:lnTo>
                    <a:pt x="69" y="333"/>
                  </a:lnTo>
                  <a:lnTo>
                    <a:pt x="69" y="346"/>
                  </a:lnTo>
                  <a:lnTo>
                    <a:pt x="81" y="359"/>
                  </a:lnTo>
                  <a:lnTo>
                    <a:pt x="106" y="359"/>
                  </a:lnTo>
                  <a:lnTo>
                    <a:pt x="119" y="333"/>
                  </a:lnTo>
                  <a:lnTo>
                    <a:pt x="163" y="231"/>
                  </a:lnTo>
                  <a:lnTo>
                    <a:pt x="213" y="154"/>
                  </a:lnTo>
                  <a:lnTo>
                    <a:pt x="263" y="102"/>
                  </a:lnTo>
                  <a:lnTo>
                    <a:pt x="319" y="70"/>
                  </a:lnTo>
                  <a:lnTo>
                    <a:pt x="363" y="51"/>
                  </a:lnTo>
                  <a:lnTo>
                    <a:pt x="406" y="45"/>
                  </a:lnTo>
                  <a:lnTo>
                    <a:pt x="431" y="51"/>
                  </a:lnTo>
                  <a:lnTo>
                    <a:pt x="463" y="57"/>
                  </a:lnTo>
                  <a:lnTo>
                    <a:pt x="494" y="83"/>
                  </a:lnTo>
                  <a:lnTo>
                    <a:pt x="513" y="128"/>
                  </a:lnTo>
                  <a:lnTo>
                    <a:pt x="519" y="192"/>
                  </a:lnTo>
                  <a:lnTo>
                    <a:pt x="519" y="243"/>
                  </a:lnTo>
                  <a:lnTo>
                    <a:pt x="507" y="320"/>
                  </a:lnTo>
                  <a:lnTo>
                    <a:pt x="482" y="416"/>
                  </a:lnTo>
                  <a:lnTo>
                    <a:pt x="450" y="551"/>
                  </a:lnTo>
                  <a:lnTo>
                    <a:pt x="406" y="718"/>
                  </a:lnTo>
                  <a:lnTo>
                    <a:pt x="375" y="807"/>
                  </a:lnTo>
                  <a:lnTo>
                    <a:pt x="325" y="878"/>
                  </a:lnTo>
                  <a:lnTo>
                    <a:pt x="269" y="929"/>
                  </a:lnTo>
                  <a:lnTo>
                    <a:pt x="200" y="942"/>
                  </a:lnTo>
                  <a:lnTo>
                    <a:pt x="181" y="942"/>
                  </a:lnTo>
                  <a:lnTo>
                    <a:pt x="144" y="935"/>
                  </a:lnTo>
                  <a:lnTo>
                    <a:pt x="94" y="916"/>
                  </a:lnTo>
                  <a:lnTo>
                    <a:pt x="144" y="891"/>
                  </a:lnTo>
                  <a:lnTo>
                    <a:pt x="181" y="852"/>
                  </a:lnTo>
                  <a:lnTo>
                    <a:pt x="194" y="794"/>
                  </a:lnTo>
                  <a:lnTo>
                    <a:pt x="194" y="775"/>
                  </a:lnTo>
                  <a:lnTo>
                    <a:pt x="188" y="756"/>
                  </a:lnTo>
                  <a:lnTo>
                    <a:pt x="163" y="730"/>
                  </a:lnTo>
                  <a:lnTo>
                    <a:pt x="150" y="724"/>
                  </a:lnTo>
                  <a:lnTo>
                    <a:pt x="131" y="718"/>
                  </a:lnTo>
                  <a:lnTo>
                    <a:pt x="119" y="718"/>
                  </a:lnTo>
                  <a:lnTo>
                    <a:pt x="56" y="737"/>
                  </a:lnTo>
                  <a:lnTo>
                    <a:pt x="19" y="782"/>
                  </a:lnTo>
                  <a:lnTo>
                    <a:pt x="0" y="846"/>
                  </a:lnTo>
                  <a:lnTo>
                    <a:pt x="13" y="897"/>
                  </a:lnTo>
                  <a:lnTo>
                    <a:pt x="44" y="942"/>
                  </a:lnTo>
                  <a:lnTo>
                    <a:pt x="88" y="967"/>
                  </a:lnTo>
                  <a:lnTo>
                    <a:pt x="144" y="987"/>
                  </a:lnTo>
                  <a:lnTo>
                    <a:pt x="200" y="993"/>
                  </a:lnTo>
                  <a:lnTo>
                    <a:pt x="263" y="980"/>
                  </a:lnTo>
                  <a:lnTo>
                    <a:pt x="319" y="955"/>
                  </a:lnTo>
                  <a:lnTo>
                    <a:pt x="363" y="916"/>
                  </a:lnTo>
                  <a:lnTo>
                    <a:pt x="394" y="871"/>
                  </a:lnTo>
                  <a:lnTo>
                    <a:pt x="419" y="839"/>
                  </a:lnTo>
                  <a:lnTo>
                    <a:pt x="425" y="826"/>
                  </a:lnTo>
                  <a:lnTo>
                    <a:pt x="444" y="871"/>
                  </a:lnTo>
                  <a:lnTo>
                    <a:pt x="482" y="916"/>
                  </a:lnTo>
                  <a:lnTo>
                    <a:pt x="525" y="955"/>
                  </a:lnTo>
                  <a:lnTo>
                    <a:pt x="588" y="980"/>
                  </a:lnTo>
                  <a:lnTo>
                    <a:pt x="657" y="993"/>
                  </a:lnTo>
                  <a:lnTo>
                    <a:pt x="744" y="974"/>
                  </a:lnTo>
                  <a:lnTo>
                    <a:pt x="819" y="935"/>
                  </a:lnTo>
                  <a:lnTo>
                    <a:pt x="882" y="878"/>
                  </a:lnTo>
                  <a:lnTo>
                    <a:pt x="932" y="807"/>
                  </a:lnTo>
                  <a:lnTo>
                    <a:pt x="969" y="743"/>
                  </a:lnTo>
                  <a:lnTo>
                    <a:pt x="994" y="692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34"/>
                  </a:lnTo>
                  <a:lnTo>
                    <a:pt x="963" y="634"/>
                  </a:lnTo>
                  <a:lnTo>
                    <a:pt x="944" y="653"/>
                  </a:lnTo>
                  <a:lnTo>
                    <a:pt x="907" y="756"/>
                  </a:lnTo>
                  <a:lnTo>
                    <a:pt x="857" y="833"/>
                  </a:lnTo>
                  <a:lnTo>
                    <a:pt x="800" y="884"/>
                  </a:lnTo>
                  <a:lnTo>
                    <a:pt x="750" y="923"/>
                  </a:lnTo>
                  <a:lnTo>
                    <a:pt x="700" y="935"/>
                  </a:lnTo>
                  <a:lnTo>
                    <a:pt x="663" y="942"/>
                  </a:lnTo>
                  <a:lnTo>
                    <a:pt x="607" y="929"/>
                  </a:lnTo>
                  <a:lnTo>
                    <a:pt x="569" y="897"/>
                  </a:lnTo>
                  <a:lnTo>
                    <a:pt x="550" y="852"/>
                  </a:lnTo>
                  <a:lnTo>
                    <a:pt x="544" y="801"/>
                  </a:lnTo>
                  <a:lnTo>
                    <a:pt x="550" y="750"/>
                  </a:lnTo>
                  <a:lnTo>
                    <a:pt x="563" y="685"/>
                  </a:lnTo>
                  <a:lnTo>
                    <a:pt x="582" y="602"/>
                  </a:lnTo>
                  <a:lnTo>
                    <a:pt x="65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8" name="Freeform 18"/>
            <p:cNvSpPr>
              <a:spLocks/>
            </p:cNvSpPr>
            <p:nvPr/>
          </p:nvSpPr>
          <p:spPr bwMode="auto">
            <a:xfrm>
              <a:off x="11453" y="5099"/>
              <a:ext cx="1425" cy="1461"/>
            </a:xfrm>
            <a:custGeom>
              <a:avLst/>
              <a:gdLst/>
              <a:ahLst/>
              <a:cxnLst>
                <a:cxn ang="0">
                  <a:pos x="757" y="775"/>
                </a:cxn>
                <a:cxn ang="0">
                  <a:pos x="1394" y="775"/>
                </a:cxn>
                <a:cxn ang="0">
                  <a:pos x="1419" y="762"/>
                </a:cxn>
                <a:cxn ang="0">
                  <a:pos x="1425" y="750"/>
                </a:cxn>
                <a:cxn ang="0">
                  <a:pos x="1425" y="718"/>
                </a:cxn>
                <a:cxn ang="0">
                  <a:pos x="1419" y="705"/>
                </a:cxn>
                <a:cxn ang="0">
                  <a:pos x="1394" y="692"/>
                </a:cxn>
                <a:cxn ang="0">
                  <a:pos x="757" y="692"/>
                </a:cxn>
                <a:cxn ang="0">
                  <a:pos x="757" y="32"/>
                </a:cxn>
                <a:cxn ang="0">
                  <a:pos x="750" y="19"/>
                </a:cxn>
                <a:cxn ang="0">
                  <a:pos x="744" y="13"/>
                </a:cxn>
                <a:cxn ang="0">
                  <a:pos x="732" y="6"/>
                </a:cxn>
                <a:cxn ang="0">
                  <a:pos x="713" y="0"/>
                </a:cxn>
                <a:cxn ang="0">
                  <a:pos x="688" y="13"/>
                </a:cxn>
                <a:cxn ang="0">
                  <a:pos x="682" y="19"/>
                </a:cxn>
                <a:cxn ang="0">
                  <a:pos x="675" y="32"/>
                </a:cxn>
                <a:cxn ang="0">
                  <a:pos x="675" y="45"/>
                </a:cxn>
                <a:cxn ang="0">
                  <a:pos x="669" y="64"/>
                </a:cxn>
                <a:cxn ang="0">
                  <a:pos x="669" y="692"/>
                </a:cxn>
                <a:cxn ang="0">
                  <a:pos x="31" y="692"/>
                </a:cxn>
                <a:cxn ang="0">
                  <a:pos x="19" y="698"/>
                </a:cxn>
                <a:cxn ang="0">
                  <a:pos x="13" y="705"/>
                </a:cxn>
                <a:cxn ang="0">
                  <a:pos x="0" y="730"/>
                </a:cxn>
                <a:cxn ang="0">
                  <a:pos x="0" y="750"/>
                </a:cxn>
                <a:cxn ang="0">
                  <a:pos x="19" y="769"/>
                </a:cxn>
                <a:cxn ang="0">
                  <a:pos x="31" y="775"/>
                </a:cxn>
                <a:cxn ang="0">
                  <a:pos x="669" y="775"/>
                </a:cxn>
                <a:cxn ang="0">
                  <a:pos x="669" y="1416"/>
                </a:cxn>
                <a:cxn ang="0">
                  <a:pos x="675" y="1435"/>
                </a:cxn>
                <a:cxn ang="0">
                  <a:pos x="682" y="1442"/>
                </a:cxn>
                <a:cxn ang="0">
                  <a:pos x="688" y="1454"/>
                </a:cxn>
                <a:cxn ang="0">
                  <a:pos x="700" y="1461"/>
                </a:cxn>
                <a:cxn ang="0">
                  <a:pos x="732" y="1461"/>
                </a:cxn>
                <a:cxn ang="0">
                  <a:pos x="757" y="1435"/>
                </a:cxn>
                <a:cxn ang="0">
                  <a:pos x="757" y="1390"/>
                </a:cxn>
                <a:cxn ang="0">
                  <a:pos x="757" y="775"/>
                </a:cxn>
              </a:cxnLst>
              <a:rect l="0" t="0" r="r" b="b"/>
              <a:pathLst>
                <a:path w="1425" h="1461">
                  <a:moveTo>
                    <a:pt x="757" y="775"/>
                  </a:moveTo>
                  <a:lnTo>
                    <a:pt x="1394" y="775"/>
                  </a:lnTo>
                  <a:lnTo>
                    <a:pt x="1419" y="762"/>
                  </a:lnTo>
                  <a:lnTo>
                    <a:pt x="1425" y="750"/>
                  </a:lnTo>
                  <a:lnTo>
                    <a:pt x="1425" y="718"/>
                  </a:lnTo>
                  <a:lnTo>
                    <a:pt x="1419" y="705"/>
                  </a:lnTo>
                  <a:lnTo>
                    <a:pt x="1394" y="692"/>
                  </a:lnTo>
                  <a:lnTo>
                    <a:pt x="757" y="692"/>
                  </a:lnTo>
                  <a:lnTo>
                    <a:pt x="757" y="32"/>
                  </a:lnTo>
                  <a:lnTo>
                    <a:pt x="750" y="19"/>
                  </a:lnTo>
                  <a:lnTo>
                    <a:pt x="744" y="13"/>
                  </a:lnTo>
                  <a:lnTo>
                    <a:pt x="732" y="6"/>
                  </a:lnTo>
                  <a:lnTo>
                    <a:pt x="713" y="0"/>
                  </a:lnTo>
                  <a:lnTo>
                    <a:pt x="688" y="13"/>
                  </a:lnTo>
                  <a:lnTo>
                    <a:pt x="682" y="19"/>
                  </a:lnTo>
                  <a:lnTo>
                    <a:pt x="675" y="32"/>
                  </a:lnTo>
                  <a:lnTo>
                    <a:pt x="675" y="45"/>
                  </a:lnTo>
                  <a:lnTo>
                    <a:pt x="669" y="64"/>
                  </a:lnTo>
                  <a:lnTo>
                    <a:pt x="669" y="692"/>
                  </a:lnTo>
                  <a:lnTo>
                    <a:pt x="31" y="692"/>
                  </a:lnTo>
                  <a:lnTo>
                    <a:pt x="19" y="698"/>
                  </a:lnTo>
                  <a:lnTo>
                    <a:pt x="13" y="705"/>
                  </a:lnTo>
                  <a:lnTo>
                    <a:pt x="0" y="730"/>
                  </a:lnTo>
                  <a:lnTo>
                    <a:pt x="0" y="750"/>
                  </a:lnTo>
                  <a:lnTo>
                    <a:pt x="19" y="769"/>
                  </a:lnTo>
                  <a:lnTo>
                    <a:pt x="31" y="775"/>
                  </a:lnTo>
                  <a:lnTo>
                    <a:pt x="669" y="775"/>
                  </a:lnTo>
                  <a:lnTo>
                    <a:pt x="669" y="1416"/>
                  </a:lnTo>
                  <a:lnTo>
                    <a:pt x="675" y="1435"/>
                  </a:lnTo>
                  <a:lnTo>
                    <a:pt x="682" y="1442"/>
                  </a:lnTo>
                  <a:lnTo>
                    <a:pt x="688" y="1454"/>
                  </a:lnTo>
                  <a:lnTo>
                    <a:pt x="700" y="1461"/>
                  </a:lnTo>
                  <a:lnTo>
                    <a:pt x="732" y="1461"/>
                  </a:lnTo>
                  <a:lnTo>
                    <a:pt x="757" y="1435"/>
                  </a:lnTo>
                  <a:lnTo>
                    <a:pt x="757" y="1390"/>
                  </a:lnTo>
                  <a:lnTo>
                    <a:pt x="757" y="7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9" name="Freeform 19"/>
            <p:cNvSpPr>
              <a:spLocks noEditPoints="1"/>
            </p:cNvSpPr>
            <p:nvPr/>
          </p:nvSpPr>
          <p:spPr bwMode="auto">
            <a:xfrm>
              <a:off x="13547" y="4919"/>
              <a:ext cx="894" cy="1513"/>
            </a:xfrm>
            <a:custGeom>
              <a:avLst/>
              <a:gdLst/>
              <a:ahLst/>
              <a:cxnLst>
                <a:cxn ang="0">
                  <a:pos x="207" y="404"/>
                </a:cxn>
                <a:cxn ang="0">
                  <a:pos x="157" y="314"/>
                </a:cxn>
                <a:cxn ang="0">
                  <a:pos x="169" y="205"/>
                </a:cxn>
                <a:cxn ang="0">
                  <a:pos x="275" y="97"/>
                </a:cxn>
                <a:cxn ang="0">
                  <a:pos x="444" y="52"/>
                </a:cxn>
                <a:cxn ang="0">
                  <a:pos x="619" y="103"/>
                </a:cxn>
                <a:cxn ang="0">
                  <a:pos x="725" y="238"/>
                </a:cxn>
                <a:cxn ang="0">
                  <a:pos x="725" y="417"/>
                </a:cxn>
                <a:cxn ang="0">
                  <a:pos x="613" y="571"/>
                </a:cxn>
                <a:cxn ang="0">
                  <a:pos x="263" y="455"/>
                </a:cxn>
                <a:cxn ang="0">
                  <a:pos x="663" y="616"/>
                </a:cxn>
                <a:cxn ang="0">
                  <a:pos x="788" y="487"/>
                </a:cxn>
                <a:cxn ang="0">
                  <a:pos x="832" y="327"/>
                </a:cxn>
                <a:cxn ang="0">
                  <a:pos x="775" y="154"/>
                </a:cxn>
                <a:cxn ang="0">
                  <a:pos x="632" y="39"/>
                </a:cxn>
                <a:cxn ang="0">
                  <a:pos x="450" y="0"/>
                </a:cxn>
                <a:cxn ang="0">
                  <a:pos x="250" y="52"/>
                </a:cxn>
                <a:cxn ang="0">
                  <a:pos x="113" y="180"/>
                </a:cxn>
                <a:cxn ang="0">
                  <a:pos x="63" y="366"/>
                </a:cxn>
                <a:cxn ang="0">
                  <a:pos x="75" y="462"/>
                </a:cxn>
                <a:cxn ang="0">
                  <a:pos x="157" y="609"/>
                </a:cxn>
                <a:cxn ang="0">
                  <a:pos x="219" y="660"/>
                </a:cxn>
                <a:cxn ang="0">
                  <a:pos x="313" y="725"/>
                </a:cxn>
                <a:cxn ang="0">
                  <a:pos x="175" y="808"/>
                </a:cxn>
                <a:cxn ang="0">
                  <a:pos x="57" y="942"/>
                </a:cxn>
                <a:cxn ang="0">
                  <a:pos x="0" y="1128"/>
                </a:cxn>
                <a:cxn ang="0">
                  <a:pos x="50" y="1308"/>
                </a:cxn>
                <a:cxn ang="0">
                  <a:pos x="175" y="1436"/>
                </a:cxn>
                <a:cxn ang="0">
                  <a:pos x="350" y="1500"/>
                </a:cxn>
                <a:cxn ang="0">
                  <a:pos x="563" y="1500"/>
                </a:cxn>
                <a:cxn ang="0">
                  <a:pos x="757" y="1391"/>
                </a:cxn>
                <a:cxn ang="0">
                  <a:pos x="875" y="1205"/>
                </a:cxn>
                <a:cxn ang="0">
                  <a:pos x="882" y="1006"/>
                </a:cxn>
                <a:cxn ang="0">
                  <a:pos x="788" y="821"/>
                </a:cxn>
                <a:cxn ang="0">
                  <a:pos x="732" y="776"/>
                </a:cxn>
                <a:cxn ang="0">
                  <a:pos x="644" y="712"/>
                </a:cxn>
                <a:cxn ang="0">
                  <a:pos x="363" y="757"/>
                </a:cxn>
                <a:cxn ang="0">
                  <a:pos x="525" y="865"/>
                </a:cxn>
                <a:cxn ang="0">
                  <a:pos x="663" y="955"/>
                </a:cxn>
                <a:cxn ang="0">
                  <a:pos x="744" y="1038"/>
                </a:cxn>
                <a:cxn ang="0">
                  <a:pos x="782" y="1173"/>
                </a:cxn>
                <a:cxn ang="0">
                  <a:pos x="738" y="1314"/>
                </a:cxn>
                <a:cxn ang="0">
                  <a:pos x="613" y="1410"/>
                </a:cxn>
                <a:cxn ang="0">
                  <a:pos x="450" y="1449"/>
                </a:cxn>
                <a:cxn ang="0">
                  <a:pos x="250" y="1391"/>
                </a:cxn>
                <a:cxn ang="0">
                  <a:pos x="125" y="1231"/>
                </a:cxn>
                <a:cxn ang="0">
                  <a:pos x="119" y="1051"/>
                </a:cxn>
                <a:cxn ang="0">
                  <a:pos x="194" y="898"/>
                </a:cxn>
                <a:cxn ang="0">
                  <a:pos x="363" y="757"/>
                </a:cxn>
              </a:cxnLst>
              <a:rect l="0" t="0" r="r" b="b"/>
              <a:pathLst>
                <a:path w="894" h="1513">
                  <a:moveTo>
                    <a:pt x="263" y="455"/>
                  </a:moveTo>
                  <a:lnTo>
                    <a:pt x="207" y="404"/>
                  </a:lnTo>
                  <a:lnTo>
                    <a:pt x="169" y="359"/>
                  </a:lnTo>
                  <a:lnTo>
                    <a:pt x="157" y="314"/>
                  </a:lnTo>
                  <a:lnTo>
                    <a:pt x="157" y="282"/>
                  </a:lnTo>
                  <a:lnTo>
                    <a:pt x="169" y="205"/>
                  </a:lnTo>
                  <a:lnTo>
                    <a:pt x="213" y="141"/>
                  </a:lnTo>
                  <a:lnTo>
                    <a:pt x="275" y="97"/>
                  </a:lnTo>
                  <a:lnTo>
                    <a:pt x="357" y="65"/>
                  </a:lnTo>
                  <a:lnTo>
                    <a:pt x="444" y="52"/>
                  </a:lnTo>
                  <a:lnTo>
                    <a:pt x="538" y="65"/>
                  </a:lnTo>
                  <a:lnTo>
                    <a:pt x="619" y="103"/>
                  </a:lnTo>
                  <a:lnTo>
                    <a:pt x="682" y="161"/>
                  </a:lnTo>
                  <a:lnTo>
                    <a:pt x="725" y="238"/>
                  </a:lnTo>
                  <a:lnTo>
                    <a:pt x="738" y="327"/>
                  </a:lnTo>
                  <a:lnTo>
                    <a:pt x="725" y="417"/>
                  </a:lnTo>
                  <a:lnTo>
                    <a:pt x="682" y="500"/>
                  </a:lnTo>
                  <a:lnTo>
                    <a:pt x="613" y="571"/>
                  </a:lnTo>
                  <a:lnTo>
                    <a:pt x="525" y="635"/>
                  </a:lnTo>
                  <a:lnTo>
                    <a:pt x="263" y="455"/>
                  </a:lnTo>
                  <a:close/>
                  <a:moveTo>
                    <a:pt x="575" y="667"/>
                  </a:moveTo>
                  <a:lnTo>
                    <a:pt x="663" y="616"/>
                  </a:lnTo>
                  <a:lnTo>
                    <a:pt x="732" y="551"/>
                  </a:lnTo>
                  <a:lnTo>
                    <a:pt x="788" y="487"/>
                  </a:lnTo>
                  <a:lnTo>
                    <a:pt x="819" y="411"/>
                  </a:lnTo>
                  <a:lnTo>
                    <a:pt x="832" y="327"/>
                  </a:lnTo>
                  <a:lnTo>
                    <a:pt x="819" y="231"/>
                  </a:lnTo>
                  <a:lnTo>
                    <a:pt x="775" y="154"/>
                  </a:lnTo>
                  <a:lnTo>
                    <a:pt x="713" y="90"/>
                  </a:lnTo>
                  <a:lnTo>
                    <a:pt x="632" y="39"/>
                  </a:lnTo>
                  <a:lnTo>
                    <a:pt x="544" y="13"/>
                  </a:lnTo>
                  <a:lnTo>
                    <a:pt x="450" y="0"/>
                  </a:lnTo>
                  <a:lnTo>
                    <a:pt x="344" y="13"/>
                  </a:lnTo>
                  <a:lnTo>
                    <a:pt x="250" y="52"/>
                  </a:lnTo>
                  <a:lnTo>
                    <a:pt x="175" y="109"/>
                  </a:lnTo>
                  <a:lnTo>
                    <a:pt x="113" y="180"/>
                  </a:lnTo>
                  <a:lnTo>
                    <a:pt x="75" y="270"/>
                  </a:lnTo>
                  <a:lnTo>
                    <a:pt x="63" y="366"/>
                  </a:lnTo>
                  <a:lnTo>
                    <a:pt x="63" y="404"/>
                  </a:lnTo>
                  <a:lnTo>
                    <a:pt x="75" y="462"/>
                  </a:lnTo>
                  <a:lnTo>
                    <a:pt x="100" y="532"/>
                  </a:lnTo>
                  <a:lnTo>
                    <a:pt x="157" y="609"/>
                  </a:lnTo>
                  <a:lnTo>
                    <a:pt x="182" y="635"/>
                  </a:lnTo>
                  <a:lnTo>
                    <a:pt x="219" y="660"/>
                  </a:lnTo>
                  <a:lnTo>
                    <a:pt x="269" y="699"/>
                  </a:lnTo>
                  <a:lnTo>
                    <a:pt x="313" y="725"/>
                  </a:lnTo>
                  <a:lnTo>
                    <a:pt x="244" y="763"/>
                  </a:lnTo>
                  <a:lnTo>
                    <a:pt x="175" y="808"/>
                  </a:lnTo>
                  <a:lnTo>
                    <a:pt x="113" y="872"/>
                  </a:lnTo>
                  <a:lnTo>
                    <a:pt x="57" y="942"/>
                  </a:lnTo>
                  <a:lnTo>
                    <a:pt x="19" y="1032"/>
                  </a:lnTo>
                  <a:lnTo>
                    <a:pt x="0" y="1128"/>
                  </a:lnTo>
                  <a:lnTo>
                    <a:pt x="13" y="1224"/>
                  </a:lnTo>
                  <a:lnTo>
                    <a:pt x="50" y="1308"/>
                  </a:lnTo>
                  <a:lnTo>
                    <a:pt x="107" y="1378"/>
                  </a:lnTo>
                  <a:lnTo>
                    <a:pt x="175" y="1436"/>
                  </a:lnTo>
                  <a:lnTo>
                    <a:pt x="257" y="1474"/>
                  </a:lnTo>
                  <a:lnTo>
                    <a:pt x="350" y="1500"/>
                  </a:lnTo>
                  <a:lnTo>
                    <a:pt x="444" y="1513"/>
                  </a:lnTo>
                  <a:lnTo>
                    <a:pt x="563" y="1500"/>
                  </a:lnTo>
                  <a:lnTo>
                    <a:pt x="669" y="1455"/>
                  </a:lnTo>
                  <a:lnTo>
                    <a:pt x="757" y="1391"/>
                  </a:lnTo>
                  <a:lnTo>
                    <a:pt x="832" y="1308"/>
                  </a:lnTo>
                  <a:lnTo>
                    <a:pt x="875" y="1205"/>
                  </a:lnTo>
                  <a:lnTo>
                    <a:pt x="894" y="1090"/>
                  </a:lnTo>
                  <a:lnTo>
                    <a:pt x="882" y="1006"/>
                  </a:lnTo>
                  <a:lnTo>
                    <a:pt x="850" y="917"/>
                  </a:lnTo>
                  <a:lnTo>
                    <a:pt x="788" y="821"/>
                  </a:lnTo>
                  <a:lnTo>
                    <a:pt x="763" y="795"/>
                  </a:lnTo>
                  <a:lnTo>
                    <a:pt x="732" y="776"/>
                  </a:lnTo>
                  <a:lnTo>
                    <a:pt x="694" y="744"/>
                  </a:lnTo>
                  <a:lnTo>
                    <a:pt x="644" y="712"/>
                  </a:lnTo>
                  <a:lnTo>
                    <a:pt x="575" y="667"/>
                  </a:lnTo>
                  <a:close/>
                  <a:moveTo>
                    <a:pt x="363" y="757"/>
                  </a:moveTo>
                  <a:lnTo>
                    <a:pt x="432" y="801"/>
                  </a:lnTo>
                  <a:lnTo>
                    <a:pt x="525" y="865"/>
                  </a:lnTo>
                  <a:lnTo>
                    <a:pt x="625" y="930"/>
                  </a:lnTo>
                  <a:lnTo>
                    <a:pt x="663" y="955"/>
                  </a:lnTo>
                  <a:lnTo>
                    <a:pt x="707" y="994"/>
                  </a:lnTo>
                  <a:lnTo>
                    <a:pt x="744" y="1038"/>
                  </a:lnTo>
                  <a:lnTo>
                    <a:pt x="775" y="1096"/>
                  </a:lnTo>
                  <a:lnTo>
                    <a:pt x="782" y="1173"/>
                  </a:lnTo>
                  <a:lnTo>
                    <a:pt x="769" y="1250"/>
                  </a:lnTo>
                  <a:lnTo>
                    <a:pt x="738" y="1314"/>
                  </a:lnTo>
                  <a:lnTo>
                    <a:pt x="682" y="1372"/>
                  </a:lnTo>
                  <a:lnTo>
                    <a:pt x="613" y="1410"/>
                  </a:lnTo>
                  <a:lnTo>
                    <a:pt x="532" y="1442"/>
                  </a:lnTo>
                  <a:lnTo>
                    <a:pt x="450" y="1449"/>
                  </a:lnTo>
                  <a:lnTo>
                    <a:pt x="344" y="1436"/>
                  </a:lnTo>
                  <a:lnTo>
                    <a:pt x="250" y="1391"/>
                  </a:lnTo>
                  <a:lnTo>
                    <a:pt x="175" y="1320"/>
                  </a:lnTo>
                  <a:lnTo>
                    <a:pt x="125" y="1231"/>
                  </a:lnTo>
                  <a:lnTo>
                    <a:pt x="113" y="1128"/>
                  </a:lnTo>
                  <a:lnTo>
                    <a:pt x="119" y="1051"/>
                  </a:lnTo>
                  <a:lnTo>
                    <a:pt x="144" y="974"/>
                  </a:lnTo>
                  <a:lnTo>
                    <a:pt x="194" y="898"/>
                  </a:lnTo>
                  <a:lnTo>
                    <a:pt x="263" y="827"/>
                  </a:lnTo>
                  <a:lnTo>
                    <a:pt x="363" y="7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0" name="Freeform 20"/>
            <p:cNvSpPr>
              <a:spLocks/>
            </p:cNvSpPr>
            <p:nvPr/>
          </p:nvSpPr>
          <p:spPr bwMode="auto">
            <a:xfrm>
              <a:off x="14591" y="5413"/>
              <a:ext cx="1063" cy="993"/>
            </a:xfrm>
            <a:custGeom>
              <a:avLst/>
              <a:gdLst/>
              <a:ahLst/>
              <a:cxnLst>
                <a:cxn ang="0">
                  <a:pos x="682" y="211"/>
                </a:cxn>
                <a:cxn ang="0">
                  <a:pos x="744" y="102"/>
                </a:cxn>
                <a:cxn ang="0">
                  <a:pos x="863" y="45"/>
                </a:cxn>
                <a:cxn ang="0">
                  <a:pos x="925" y="51"/>
                </a:cxn>
                <a:cxn ang="0">
                  <a:pos x="919" y="96"/>
                </a:cxn>
                <a:cxn ang="0">
                  <a:pos x="869" y="192"/>
                </a:cxn>
                <a:cxn ang="0">
                  <a:pos x="875" y="231"/>
                </a:cxn>
                <a:cxn ang="0">
                  <a:pos x="925" y="269"/>
                </a:cxn>
                <a:cxn ang="0">
                  <a:pos x="988" y="263"/>
                </a:cxn>
                <a:cxn ang="0">
                  <a:pos x="1057" y="198"/>
                </a:cxn>
                <a:cxn ang="0">
                  <a:pos x="1057" y="90"/>
                </a:cxn>
                <a:cxn ang="0">
                  <a:pos x="994" y="25"/>
                </a:cxn>
                <a:cxn ang="0">
                  <a:pos x="869" y="0"/>
                </a:cxn>
                <a:cxn ang="0">
                  <a:pos x="744" y="45"/>
                </a:cxn>
                <a:cxn ang="0">
                  <a:pos x="663" y="128"/>
                </a:cxn>
                <a:cxn ang="0">
                  <a:pos x="607" y="90"/>
                </a:cxn>
                <a:cxn ang="0">
                  <a:pos x="507" y="13"/>
                </a:cxn>
                <a:cxn ang="0">
                  <a:pos x="413" y="0"/>
                </a:cxn>
                <a:cxn ang="0">
                  <a:pos x="244" y="57"/>
                </a:cxn>
                <a:cxn ang="0">
                  <a:pos x="131" y="179"/>
                </a:cxn>
                <a:cxn ang="0">
                  <a:pos x="75" y="301"/>
                </a:cxn>
                <a:cxn ang="0">
                  <a:pos x="69" y="346"/>
                </a:cxn>
                <a:cxn ang="0">
                  <a:pos x="106" y="359"/>
                </a:cxn>
                <a:cxn ang="0">
                  <a:pos x="163" y="231"/>
                </a:cxn>
                <a:cxn ang="0">
                  <a:pos x="263" y="102"/>
                </a:cxn>
                <a:cxn ang="0">
                  <a:pos x="363" y="51"/>
                </a:cxn>
                <a:cxn ang="0">
                  <a:pos x="432" y="51"/>
                </a:cxn>
                <a:cxn ang="0">
                  <a:pos x="494" y="83"/>
                </a:cxn>
                <a:cxn ang="0">
                  <a:pos x="519" y="192"/>
                </a:cxn>
                <a:cxn ang="0">
                  <a:pos x="507" y="320"/>
                </a:cxn>
                <a:cxn ang="0">
                  <a:pos x="450" y="551"/>
                </a:cxn>
                <a:cxn ang="0">
                  <a:pos x="375" y="807"/>
                </a:cxn>
                <a:cxn ang="0">
                  <a:pos x="269" y="929"/>
                </a:cxn>
                <a:cxn ang="0">
                  <a:pos x="181" y="942"/>
                </a:cxn>
                <a:cxn ang="0">
                  <a:pos x="94" y="916"/>
                </a:cxn>
                <a:cxn ang="0">
                  <a:pos x="181" y="852"/>
                </a:cxn>
                <a:cxn ang="0">
                  <a:pos x="194" y="775"/>
                </a:cxn>
                <a:cxn ang="0">
                  <a:pos x="163" y="730"/>
                </a:cxn>
                <a:cxn ang="0">
                  <a:pos x="131" y="718"/>
                </a:cxn>
                <a:cxn ang="0">
                  <a:pos x="56" y="737"/>
                </a:cxn>
                <a:cxn ang="0">
                  <a:pos x="0" y="846"/>
                </a:cxn>
                <a:cxn ang="0">
                  <a:pos x="44" y="942"/>
                </a:cxn>
                <a:cxn ang="0">
                  <a:pos x="144" y="987"/>
                </a:cxn>
                <a:cxn ang="0">
                  <a:pos x="263" y="980"/>
                </a:cxn>
                <a:cxn ang="0">
                  <a:pos x="363" y="916"/>
                </a:cxn>
                <a:cxn ang="0">
                  <a:pos x="419" y="839"/>
                </a:cxn>
                <a:cxn ang="0">
                  <a:pos x="444" y="871"/>
                </a:cxn>
                <a:cxn ang="0">
                  <a:pos x="525" y="955"/>
                </a:cxn>
                <a:cxn ang="0">
                  <a:pos x="657" y="993"/>
                </a:cxn>
                <a:cxn ang="0">
                  <a:pos x="819" y="935"/>
                </a:cxn>
                <a:cxn ang="0">
                  <a:pos x="932" y="807"/>
                </a:cxn>
                <a:cxn ang="0">
                  <a:pos x="994" y="692"/>
                </a:cxn>
                <a:cxn ang="0">
                  <a:pos x="1000" y="641"/>
                </a:cxn>
                <a:cxn ang="0">
                  <a:pos x="963" y="634"/>
                </a:cxn>
                <a:cxn ang="0">
                  <a:pos x="907" y="756"/>
                </a:cxn>
                <a:cxn ang="0">
                  <a:pos x="800" y="884"/>
                </a:cxn>
                <a:cxn ang="0">
                  <a:pos x="700" y="935"/>
                </a:cxn>
                <a:cxn ang="0">
                  <a:pos x="607" y="929"/>
                </a:cxn>
                <a:cxn ang="0">
                  <a:pos x="550" y="852"/>
                </a:cxn>
                <a:cxn ang="0">
                  <a:pos x="550" y="750"/>
                </a:cxn>
                <a:cxn ang="0">
                  <a:pos x="582" y="602"/>
                </a:cxn>
              </a:cxnLst>
              <a:rect l="0" t="0" r="r" b="b"/>
              <a:pathLst>
                <a:path w="1063" h="993">
                  <a:moveTo>
                    <a:pt x="650" y="307"/>
                  </a:moveTo>
                  <a:lnTo>
                    <a:pt x="682" y="211"/>
                  </a:lnTo>
                  <a:lnTo>
                    <a:pt x="707" y="154"/>
                  </a:lnTo>
                  <a:lnTo>
                    <a:pt x="744" y="102"/>
                  </a:lnTo>
                  <a:lnTo>
                    <a:pt x="800" y="64"/>
                  </a:lnTo>
                  <a:lnTo>
                    <a:pt x="863" y="45"/>
                  </a:lnTo>
                  <a:lnTo>
                    <a:pt x="888" y="45"/>
                  </a:lnTo>
                  <a:lnTo>
                    <a:pt x="925" y="51"/>
                  </a:lnTo>
                  <a:lnTo>
                    <a:pt x="969" y="77"/>
                  </a:lnTo>
                  <a:lnTo>
                    <a:pt x="919" y="96"/>
                  </a:lnTo>
                  <a:lnTo>
                    <a:pt x="882" y="141"/>
                  </a:lnTo>
                  <a:lnTo>
                    <a:pt x="869" y="192"/>
                  </a:lnTo>
                  <a:lnTo>
                    <a:pt x="869" y="211"/>
                  </a:lnTo>
                  <a:lnTo>
                    <a:pt x="875" y="231"/>
                  </a:lnTo>
                  <a:lnTo>
                    <a:pt x="888" y="243"/>
                  </a:lnTo>
                  <a:lnTo>
                    <a:pt x="925" y="269"/>
                  </a:lnTo>
                  <a:lnTo>
                    <a:pt x="950" y="269"/>
                  </a:lnTo>
                  <a:lnTo>
                    <a:pt x="988" y="263"/>
                  </a:lnTo>
                  <a:lnTo>
                    <a:pt x="1025" y="237"/>
                  </a:lnTo>
                  <a:lnTo>
                    <a:pt x="1057" y="198"/>
                  </a:lnTo>
                  <a:lnTo>
                    <a:pt x="1063" y="141"/>
                  </a:lnTo>
                  <a:lnTo>
                    <a:pt x="1057" y="90"/>
                  </a:lnTo>
                  <a:lnTo>
                    <a:pt x="1032" y="51"/>
                  </a:lnTo>
                  <a:lnTo>
                    <a:pt x="994" y="25"/>
                  </a:lnTo>
                  <a:lnTo>
                    <a:pt x="907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694" y="83"/>
                  </a:lnTo>
                  <a:lnTo>
                    <a:pt x="663" y="128"/>
                  </a:lnTo>
                  <a:lnTo>
                    <a:pt x="644" y="166"/>
                  </a:lnTo>
                  <a:lnTo>
                    <a:pt x="607" y="90"/>
                  </a:lnTo>
                  <a:lnTo>
                    <a:pt x="557" y="45"/>
                  </a:lnTo>
                  <a:lnTo>
                    <a:pt x="507" y="13"/>
                  </a:lnTo>
                  <a:lnTo>
                    <a:pt x="457" y="0"/>
                  </a:lnTo>
                  <a:lnTo>
                    <a:pt x="413" y="0"/>
                  </a:lnTo>
                  <a:lnTo>
                    <a:pt x="325" y="13"/>
                  </a:lnTo>
                  <a:lnTo>
                    <a:pt x="244" y="57"/>
                  </a:lnTo>
                  <a:lnTo>
                    <a:pt x="181" y="115"/>
                  </a:lnTo>
                  <a:lnTo>
                    <a:pt x="131" y="179"/>
                  </a:lnTo>
                  <a:lnTo>
                    <a:pt x="94" y="243"/>
                  </a:lnTo>
                  <a:lnTo>
                    <a:pt x="75" y="301"/>
                  </a:lnTo>
                  <a:lnTo>
                    <a:pt x="69" y="333"/>
                  </a:lnTo>
                  <a:lnTo>
                    <a:pt x="69" y="346"/>
                  </a:lnTo>
                  <a:lnTo>
                    <a:pt x="81" y="359"/>
                  </a:lnTo>
                  <a:lnTo>
                    <a:pt x="106" y="359"/>
                  </a:lnTo>
                  <a:lnTo>
                    <a:pt x="119" y="333"/>
                  </a:lnTo>
                  <a:lnTo>
                    <a:pt x="163" y="231"/>
                  </a:lnTo>
                  <a:lnTo>
                    <a:pt x="213" y="154"/>
                  </a:lnTo>
                  <a:lnTo>
                    <a:pt x="263" y="102"/>
                  </a:lnTo>
                  <a:lnTo>
                    <a:pt x="319" y="70"/>
                  </a:lnTo>
                  <a:lnTo>
                    <a:pt x="363" y="51"/>
                  </a:lnTo>
                  <a:lnTo>
                    <a:pt x="407" y="45"/>
                  </a:lnTo>
                  <a:lnTo>
                    <a:pt x="432" y="51"/>
                  </a:lnTo>
                  <a:lnTo>
                    <a:pt x="463" y="57"/>
                  </a:lnTo>
                  <a:lnTo>
                    <a:pt x="494" y="83"/>
                  </a:lnTo>
                  <a:lnTo>
                    <a:pt x="513" y="128"/>
                  </a:lnTo>
                  <a:lnTo>
                    <a:pt x="519" y="192"/>
                  </a:lnTo>
                  <a:lnTo>
                    <a:pt x="519" y="243"/>
                  </a:lnTo>
                  <a:lnTo>
                    <a:pt x="507" y="320"/>
                  </a:lnTo>
                  <a:lnTo>
                    <a:pt x="482" y="416"/>
                  </a:lnTo>
                  <a:lnTo>
                    <a:pt x="450" y="551"/>
                  </a:lnTo>
                  <a:lnTo>
                    <a:pt x="407" y="718"/>
                  </a:lnTo>
                  <a:lnTo>
                    <a:pt x="375" y="807"/>
                  </a:lnTo>
                  <a:lnTo>
                    <a:pt x="325" y="878"/>
                  </a:lnTo>
                  <a:lnTo>
                    <a:pt x="269" y="929"/>
                  </a:lnTo>
                  <a:lnTo>
                    <a:pt x="200" y="942"/>
                  </a:lnTo>
                  <a:lnTo>
                    <a:pt x="181" y="942"/>
                  </a:lnTo>
                  <a:lnTo>
                    <a:pt x="144" y="935"/>
                  </a:lnTo>
                  <a:lnTo>
                    <a:pt x="94" y="916"/>
                  </a:lnTo>
                  <a:lnTo>
                    <a:pt x="144" y="891"/>
                  </a:lnTo>
                  <a:lnTo>
                    <a:pt x="181" y="852"/>
                  </a:lnTo>
                  <a:lnTo>
                    <a:pt x="194" y="794"/>
                  </a:lnTo>
                  <a:lnTo>
                    <a:pt x="194" y="775"/>
                  </a:lnTo>
                  <a:lnTo>
                    <a:pt x="188" y="756"/>
                  </a:lnTo>
                  <a:lnTo>
                    <a:pt x="163" y="730"/>
                  </a:lnTo>
                  <a:lnTo>
                    <a:pt x="150" y="724"/>
                  </a:lnTo>
                  <a:lnTo>
                    <a:pt x="131" y="718"/>
                  </a:lnTo>
                  <a:lnTo>
                    <a:pt x="119" y="718"/>
                  </a:lnTo>
                  <a:lnTo>
                    <a:pt x="56" y="737"/>
                  </a:lnTo>
                  <a:lnTo>
                    <a:pt x="19" y="782"/>
                  </a:lnTo>
                  <a:lnTo>
                    <a:pt x="0" y="846"/>
                  </a:lnTo>
                  <a:lnTo>
                    <a:pt x="13" y="897"/>
                  </a:lnTo>
                  <a:lnTo>
                    <a:pt x="44" y="942"/>
                  </a:lnTo>
                  <a:lnTo>
                    <a:pt x="88" y="967"/>
                  </a:lnTo>
                  <a:lnTo>
                    <a:pt x="144" y="987"/>
                  </a:lnTo>
                  <a:lnTo>
                    <a:pt x="200" y="993"/>
                  </a:lnTo>
                  <a:lnTo>
                    <a:pt x="263" y="980"/>
                  </a:lnTo>
                  <a:lnTo>
                    <a:pt x="319" y="955"/>
                  </a:lnTo>
                  <a:lnTo>
                    <a:pt x="363" y="916"/>
                  </a:lnTo>
                  <a:lnTo>
                    <a:pt x="394" y="871"/>
                  </a:lnTo>
                  <a:lnTo>
                    <a:pt x="419" y="839"/>
                  </a:lnTo>
                  <a:lnTo>
                    <a:pt x="425" y="826"/>
                  </a:lnTo>
                  <a:lnTo>
                    <a:pt x="444" y="871"/>
                  </a:lnTo>
                  <a:lnTo>
                    <a:pt x="482" y="916"/>
                  </a:lnTo>
                  <a:lnTo>
                    <a:pt x="525" y="955"/>
                  </a:lnTo>
                  <a:lnTo>
                    <a:pt x="588" y="980"/>
                  </a:lnTo>
                  <a:lnTo>
                    <a:pt x="657" y="993"/>
                  </a:lnTo>
                  <a:lnTo>
                    <a:pt x="744" y="974"/>
                  </a:lnTo>
                  <a:lnTo>
                    <a:pt x="819" y="935"/>
                  </a:lnTo>
                  <a:lnTo>
                    <a:pt x="882" y="878"/>
                  </a:lnTo>
                  <a:lnTo>
                    <a:pt x="932" y="807"/>
                  </a:lnTo>
                  <a:lnTo>
                    <a:pt x="969" y="743"/>
                  </a:lnTo>
                  <a:lnTo>
                    <a:pt x="994" y="692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34"/>
                  </a:lnTo>
                  <a:lnTo>
                    <a:pt x="963" y="634"/>
                  </a:lnTo>
                  <a:lnTo>
                    <a:pt x="944" y="653"/>
                  </a:lnTo>
                  <a:lnTo>
                    <a:pt x="907" y="756"/>
                  </a:lnTo>
                  <a:lnTo>
                    <a:pt x="857" y="833"/>
                  </a:lnTo>
                  <a:lnTo>
                    <a:pt x="800" y="884"/>
                  </a:lnTo>
                  <a:lnTo>
                    <a:pt x="750" y="923"/>
                  </a:lnTo>
                  <a:lnTo>
                    <a:pt x="700" y="935"/>
                  </a:lnTo>
                  <a:lnTo>
                    <a:pt x="663" y="942"/>
                  </a:lnTo>
                  <a:lnTo>
                    <a:pt x="607" y="929"/>
                  </a:lnTo>
                  <a:lnTo>
                    <a:pt x="569" y="897"/>
                  </a:lnTo>
                  <a:lnTo>
                    <a:pt x="550" y="852"/>
                  </a:lnTo>
                  <a:lnTo>
                    <a:pt x="544" y="801"/>
                  </a:lnTo>
                  <a:lnTo>
                    <a:pt x="550" y="750"/>
                  </a:lnTo>
                  <a:lnTo>
                    <a:pt x="563" y="685"/>
                  </a:lnTo>
                  <a:lnTo>
                    <a:pt x="582" y="602"/>
                  </a:lnTo>
                  <a:lnTo>
                    <a:pt x="65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1" name="Freeform 21"/>
            <p:cNvSpPr>
              <a:spLocks/>
            </p:cNvSpPr>
            <p:nvPr/>
          </p:nvSpPr>
          <p:spPr bwMode="auto">
            <a:xfrm>
              <a:off x="15898" y="4727"/>
              <a:ext cx="662" cy="1019"/>
            </a:xfrm>
            <a:custGeom>
              <a:avLst/>
              <a:gdLst/>
              <a:ahLst/>
              <a:cxnLst>
                <a:cxn ang="0">
                  <a:pos x="662" y="737"/>
                </a:cxn>
                <a:cxn ang="0">
                  <a:pos x="612" y="737"/>
                </a:cxn>
                <a:cxn ang="0">
                  <a:pos x="600" y="814"/>
                </a:cxn>
                <a:cxn ang="0">
                  <a:pos x="587" y="859"/>
                </a:cxn>
                <a:cxn ang="0">
                  <a:pos x="575" y="878"/>
                </a:cxn>
                <a:cxn ang="0">
                  <a:pos x="550" y="884"/>
                </a:cxn>
                <a:cxn ang="0">
                  <a:pos x="500" y="884"/>
                </a:cxn>
                <a:cxn ang="0">
                  <a:pos x="456" y="891"/>
                </a:cxn>
                <a:cxn ang="0">
                  <a:pos x="150" y="891"/>
                </a:cxn>
                <a:cxn ang="0">
                  <a:pos x="231" y="814"/>
                </a:cxn>
                <a:cxn ang="0">
                  <a:pos x="293" y="756"/>
                </a:cxn>
                <a:cxn ang="0">
                  <a:pos x="350" y="711"/>
                </a:cxn>
                <a:cxn ang="0">
                  <a:pos x="400" y="673"/>
                </a:cxn>
                <a:cxn ang="0">
                  <a:pos x="450" y="628"/>
                </a:cxn>
                <a:cxn ang="0">
                  <a:pos x="512" y="577"/>
                </a:cxn>
                <a:cxn ang="0">
                  <a:pos x="575" y="513"/>
                </a:cxn>
                <a:cxn ang="0">
                  <a:pos x="619" y="455"/>
                </a:cxn>
                <a:cxn ang="0">
                  <a:pos x="650" y="378"/>
                </a:cxn>
                <a:cxn ang="0">
                  <a:pos x="662" y="301"/>
                </a:cxn>
                <a:cxn ang="0">
                  <a:pos x="650" y="212"/>
                </a:cxn>
                <a:cxn ang="0">
                  <a:pos x="612" y="141"/>
                </a:cxn>
                <a:cxn ang="0">
                  <a:pos x="562" y="77"/>
                </a:cxn>
                <a:cxn ang="0">
                  <a:pos x="487" y="39"/>
                </a:cxn>
                <a:cxn ang="0">
                  <a:pos x="406" y="7"/>
                </a:cxn>
                <a:cxn ang="0">
                  <a:pos x="312" y="0"/>
                </a:cxn>
                <a:cxn ang="0">
                  <a:pos x="206" y="13"/>
                </a:cxn>
                <a:cxn ang="0">
                  <a:pos x="125" y="58"/>
                </a:cxn>
                <a:cxn ang="0">
                  <a:pos x="56" y="116"/>
                </a:cxn>
                <a:cxn ang="0">
                  <a:pos x="12" y="192"/>
                </a:cxn>
                <a:cxn ang="0">
                  <a:pos x="0" y="276"/>
                </a:cxn>
                <a:cxn ang="0">
                  <a:pos x="0" y="301"/>
                </a:cxn>
                <a:cxn ang="0">
                  <a:pos x="12" y="321"/>
                </a:cxn>
                <a:cxn ang="0">
                  <a:pos x="18" y="333"/>
                </a:cxn>
                <a:cxn ang="0">
                  <a:pos x="37" y="346"/>
                </a:cxn>
                <a:cxn ang="0">
                  <a:pos x="62" y="359"/>
                </a:cxn>
                <a:cxn ang="0">
                  <a:pos x="100" y="359"/>
                </a:cxn>
                <a:cxn ang="0">
                  <a:pos x="118" y="353"/>
                </a:cxn>
                <a:cxn ang="0">
                  <a:pos x="131" y="340"/>
                </a:cxn>
                <a:cxn ang="0">
                  <a:pos x="150" y="327"/>
                </a:cxn>
                <a:cxn ang="0">
                  <a:pos x="162" y="276"/>
                </a:cxn>
                <a:cxn ang="0">
                  <a:pos x="162" y="263"/>
                </a:cxn>
                <a:cxn ang="0">
                  <a:pos x="143" y="224"/>
                </a:cxn>
                <a:cxn ang="0">
                  <a:pos x="131" y="218"/>
                </a:cxn>
                <a:cxn ang="0">
                  <a:pos x="118" y="205"/>
                </a:cxn>
                <a:cxn ang="0">
                  <a:pos x="100" y="199"/>
                </a:cxn>
                <a:cxn ang="0">
                  <a:pos x="68" y="199"/>
                </a:cxn>
                <a:cxn ang="0">
                  <a:pos x="112" y="128"/>
                </a:cxn>
                <a:cxn ang="0">
                  <a:pos x="168" y="83"/>
                </a:cxn>
                <a:cxn ang="0">
                  <a:pos x="231" y="64"/>
                </a:cxn>
                <a:cxn ang="0">
                  <a:pos x="287" y="51"/>
                </a:cxn>
                <a:cxn ang="0">
                  <a:pos x="368" y="64"/>
                </a:cxn>
                <a:cxn ang="0">
                  <a:pos x="431" y="103"/>
                </a:cxn>
                <a:cxn ang="0">
                  <a:pos x="481" y="160"/>
                </a:cxn>
                <a:cxn ang="0">
                  <a:pos x="506" y="224"/>
                </a:cxn>
                <a:cxn ang="0">
                  <a:pos x="518" y="301"/>
                </a:cxn>
                <a:cxn ang="0">
                  <a:pos x="500" y="397"/>
                </a:cxn>
                <a:cxn ang="0">
                  <a:pos x="462" y="474"/>
                </a:cxn>
                <a:cxn ang="0">
                  <a:pos x="418" y="545"/>
                </a:cxn>
                <a:cxn ang="0">
                  <a:pos x="375" y="596"/>
                </a:cxn>
                <a:cxn ang="0">
                  <a:pos x="0" y="981"/>
                </a:cxn>
                <a:cxn ang="0">
                  <a:pos x="0" y="1019"/>
                </a:cxn>
                <a:cxn ang="0">
                  <a:pos x="619" y="1019"/>
                </a:cxn>
                <a:cxn ang="0">
                  <a:pos x="662" y="737"/>
                </a:cxn>
              </a:cxnLst>
              <a:rect l="0" t="0" r="r" b="b"/>
              <a:pathLst>
                <a:path w="662" h="1019">
                  <a:moveTo>
                    <a:pt x="662" y="737"/>
                  </a:moveTo>
                  <a:lnTo>
                    <a:pt x="612" y="737"/>
                  </a:lnTo>
                  <a:lnTo>
                    <a:pt x="600" y="814"/>
                  </a:lnTo>
                  <a:lnTo>
                    <a:pt x="587" y="859"/>
                  </a:lnTo>
                  <a:lnTo>
                    <a:pt x="575" y="878"/>
                  </a:lnTo>
                  <a:lnTo>
                    <a:pt x="550" y="884"/>
                  </a:lnTo>
                  <a:lnTo>
                    <a:pt x="500" y="884"/>
                  </a:lnTo>
                  <a:lnTo>
                    <a:pt x="456" y="891"/>
                  </a:lnTo>
                  <a:lnTo>
                    <a:pt x="150" y="891"/>
                  </a:lnTo>
                  <a:lnTo>
                    <a:pt x="231" y="814"/>
                  </a:lnTo>
                  <a:lnTo>
                    <a:pt x="293" y="756"/>
                  </a:lnTo>
                  <a:lnTo>
                    <a:pt x="350" y="711"/>
                  </a:lnTo>
                  <a:lnTo>
                    <a:pt x="400" y="673"/>
                  </a:lnTo>
                  <a:lnTo>
                    <a:pt x="450" y="628"/>
                  </a:lnTo>
                  <a:lnTo>
                    <a:pt x="512" y="577"/>
                  </a:lnTo>
                  <a:lnTo>
                    <a:pt x="575" y="513"/>
                  </a:lnTo>
                  <a:lnTo>
                    <a:pt x="619" y="455"/>
                  </a:lnTo>
                  <a:lnTo>
                    <a:pt x="650" y="378"/>
                  </a:lnTo>
                  <a:lnTo>
                    <a:pt x="662" y="301"/>
                  </a:lnTo>
                  <a:lnTo>
                    <a:pt x="650" y="212"/>
                  </a:lnTo>
                  <a:lnTo>
                    <a:pt x="612" y="141"/>
                  </a:lnTo>
                  <a:lnTo>
                    <a:pt x="562" y="77"/>
                  </a:lnTo>
                  <a:lnTo>
                    <a:pt x="487" y="39"/>
                  </a:lnTo>
                  <a:lnTo>
                    <a:pt x="406" y="7"/>
                  </a:lnTo>
                  <a:lnTo>
                    <a:pt x="312" y="0"/>
                  </a:lnTo>
                  <a:lnTo>
                    <a:pt x="206" y="13"/>
                  </a:lnTo>
                  <a:lnTo>
                    <a:pt x="125" y="58"/>
                  </a:lnTo>
                  <a:lnTo>
                    <a:pt x="56" y="116"/>
                  </a:lnTo>
                  <a:lnTo>
                    <a:pt x="12" y="192"/>
                  </a:lnTo>
                  <a:lnTo>
                    <a:pt x="0" y="276"/>
                  </a:lnTo>
                  <a:lnTo>
                    <a:pt x="0" y="301"/>
                  </a:lnTo>
                  <a:lnTo>
                    <a:pt x="12" y="321"/>
                  </a:lnTo>
                  <a:lnTo>
                    <a:pt x="18" y="333"/>
                  </a:lnTo>
                  <a:lnTo>
                    <a:pt x="37" y="346"/>
                  </a:lnTo>
                  <a:lnTo>
                    <a:pt x="62" y="359"/>
                  </a:lnTo>
                  <a:lnTo>
                    <a:pt x="100" y="359"/>
                  </a:lnTo>
                  <a:lnTo>
                    <a:pt x="118" y="353"/>
                  </a:lnTo>
                  <a:lnTo>
                    <a:pt x="131" y="340"/>
                  </a:lnTo>
                  <a:lnTo>
                    <a:pt x="150" y="327"/>
                  </a:lnTo>
                  <a:lnTo>
                    <a:pt x="162" y="276"/>
                  </a:lnTo>
                  <a:lnTo>
                    <a:pt x="162" y="263"/>
                  </a:lnTo>
                  <a:lnTo>
                    <a:pt x="143" y="224"/>
                  </a:lnTo>
                  <a:lnTo>
                    <a:pt x="131" y="218"/>
                  </a:lnTo>
                  <a:lnTo>
                    <a:pt x="118" y="205"/>
                  </a:lnTo>
                  <a:lnTo>
                    <a:pt x="100" y="199"/>
                  </a:lnTo>
                  <a:lnTo>
                    <a:pt x="68" y="199"/>
                  </a:lnTo>
                  <a:lnTo>
                    <a:pt x="112" y="128"/>
                  </a:lnTo>
                  <a:lnTo>
                    <a:pt x="168" y="83"/>
                  </a:lnTo>
                  <a:lnTo>
                    <a:pt x="231" y="64"/>
                  </a:lnTo>
                  <a:lnTo>
                    <a:pt x="287" y="51"/>
                  </a:lnTo>
                  <a:lnTo>
                    <a:pt x="368" y="64"/>
                  </a:lnTo>
                  <a:lnTo>
                    <a:pt x="431" y="103"/>
                  </a:lnTo>
                  <a:lnTo>
                    <a:pt x="481" y="160"/>
                  </a:lnTo>
                  <a:lnTo>
                    <a:pt x="506" y="224"/>
                  </a:lnTo>
                  <a:lnTo>
                    <a:pt x="518" y="301"/>
                  </a:lnTo>
                  <a:lnTo>
                    <a:pt x="500" y="397"/>
                  </a:lnTo>
                  <a:lnTo>
                    <a:pt x="462" y="474"/>
                  </a:lnTo>
                  <a:lnTo>
                    <a:pt x="418" y="545"/>
                  </a:lnTo>
                  <a:lnTo>
                    <a:pt x="375" y="596"/>
                  </a:lnTo>
                  <a:lnTo>
                    <a:pt x="0" y="981"/>
                  </a:lnTo>
                  <a:lnTo>
                    <a:pt x="0" y="1019"/>
                  </a:lnTo>
                  <a:lnTo>
                    <a:pt x="619" y="1019"/>
                  </a:lnTo>
                  <a:lnTo>
                    <a:pt x="662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2" name="Freeform 22"/>
            <p:cNvSpPr>
              <a:spLocks/>
            </p:cNvSpPr>
            <p:nvPr/>
          </p:nvSpPr>
          <p:spPr bwMode="auto">
            <a:xfrm>
              <a:off x="17423" y="5791"/>
              <a:ext cx="1313" cy="83"/>
            </a:xfrm>
            <a:custGeom>
              <a:avLst/>
              <a:gdLst/>
              <a:ahLst/>
              <a:cxnLst>
                <a:cxn ang="0">
                  <a:pos x="1238" y="83"/>
                </a:cxn>
                <a:cxn ang="0">
                  <a:pos x="1281" y="83"/>
                </a:cxn>
                <a:cxn ang="0">
                  <a:pos x="1294" y="77"/>
                </a:cxn>
                <a:cxn ang="0">
                  <a:pos x="1300" y="70"/>
                </a:cxn>
                <a:cxn ang="0">
                  <a:pos x="1306" y="58"/>
                </a:cxn>
                <a:cxn ang="0">
                  <a:pos x="1313" y="38"/>
                </a:cxn>
                <a:cxn ang="0">
                  <a:pos x="1313" y="26"/>
                </a:cxn>
                <a:cxn ang="0">
                  <a:pos x="1294" y="6"/>
                </a:cxn>
                <a:cxn ang="0">
                  <a:pos x="1281" y="0"/>
                </a:cxn>
                <a:cxn ang="0">
                  <a:pos x="31" y="0"/>
                </a:cxn>
                <a:cxn ang="0">
                  <a:pos x="19" y="6"/>
                </a:cxn>
                <a:cxn ang="0">
                  <a:pos x="12" y="13"/>
                </a:cxn>
                <a:cxn ang="0">
                  <a:pos x="0" y="38"/>
                </a:cxn>
                <a:cxn ang="0">
                  <a:pos x="6" y="58"/>
                </a:cxn>
                <a:cxn ang="0">
                  <a:pos x="12" y="70"/>
                </a:cxn>
                <a:cxn ang="0">
                  <a:pos x="19" y="77"/>
                </a:cxn>
                <a:cxn ang="0">
                  <a:pos x="31" y="83"/>
                </a:cxn>
                <a:cxn ang="0">
                  <a:pos x="75" y="83"/>
                </a:cxn>
                <a:cxn ang="0">
                  <a:pos x="1238" y="83"/>
                </a:cxn>
              </a:cxnLst>
              <a:rect l="0" t="0" r="r" b="b"/>
              <a:pathLst>
                <a:path w="1313" h="83">
                  <a:moveTo>
                    <a:pt x="1238" y="83"/>
                  </a:moveTo>
                  <a:lnTo>
                    <a:pt x="1281" y="83"/>
                  </a:lnTo>
                  <a:lnTo>
                    <a:pt x="1294" y="77"/>
                  </a:lnTo>
                  <a:lnTo>
                    <a:pt x="1300" y="70"/>
                  </a:lnTo>
                  <a:lnTo>
                    <a:pt x="1306" y="58"/>
                  </a:lnTo>
                  <a:lnTo>
                    <a:pt x="1313" y="38"/>
                  </a:lnTo>
                  <a:lnTo>
                    <a:pt x="1313" y="26"/>
                  </a:lnTo>
                  <a:lnTo>
                    <a:pt x="1294" y="6"/>
                  </a:lnTo>
                  <a:lnTo>
                    <a:pt x="1281" y="0"/>
                  </a:lnTo>
                  <a:lnTo>
                    <a:pt x="31" y="0"/>
                  </a:lnTo>
                  <a:lnTo>
                    <a:pt x="19" y="6"/>
                  </a:lnTo>
                  <a:lnTo>
                    <a:pt x="12" y="13"/>
                  </a:lnTo>
                  <a:lnTo>
                    <a:pt x="0" y="38"/>
                  </a:lnTo>
                  <a:lnTo>
                    <a:pt x="6" y="58"/>
                  </a:lnTo>
                  <a:lnTo>
                    <a:pt x="12" y="70"/>
                  </a:lnTo>
                  <a:lnTo>
                    <a:pt x="19" y="77"/>
                  </a:lnTo>
                  <a:lnTo>
                    <a:pt x="31" y="83"/>
                  </a:lnTo>
                  <a:lnTo>
                    <a:pt x="75" y="83"/>
                  </a:lnTo>
                  <a:lnTo>
                    <a:pt x="1238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3" name="Freeform 23"/>
            <p:cNvSpPr>
              <a:spLocks noEditPoints="1"/>
            </p:cNvSpPr>
            <p:nvPr/>
          </p:nvSpPr>
          <p:spPr bwMode="auto">
            <a:xfrm>
              <a:off x="19436" y="4894"/>
              <a:ext cx="944" cy="1486"/>
            </a:xfrm>
            <a:custGeom>
              <a:avLst/>
              <a:gdLst/>
              <a:ahLst/>
              <a:cxnLst>
                <a:cxn ang="0">
                  <a:pos x="0" y="1121"/>
                </a:cxn>
                <a:cxn ang="0">
                  <a:pos x="569" y="1121"/>
                </a:cxn>
                <a:cxn ang="0">
                  <a:pos x="569" y="1358"/>
                </a:cxn>
                <a:cxn ang="0">
                  <a:pos x="556" y="1384"/>
                </a:cxn>
                <a:cxn ang="0">
                  <a:pos x="531" y="1403"/>
                </a:cxn>
                <a:cxn ang="0">
                  <a:pos x="481" y="1416"/>
                </a:cxn>
                <a:cxn ang="0">
                  <a:pos x="356" y="1416"/>
                </a:cxn>
                <a:cxn ang="0">
                  <a:pos x="356" y="1486"/>
                </a:cxn>
                <a:cxn ang="0">
                  <a:pos x="500" y="1480"/>
                </a:cxn>
                <a:cxn ang="0">
                  <a:pos x="794" y="1480"/>
                </a:cxn>
                <a:cxn ang="0">
                  <a:pos x="937" y="1486"/>
                </a:cxn>
                <a:cxn ang="0">
                  <a:pos x="937" y="1416"/>
                </a:cxn>
                <a:cxn ang="0">
                  <a:pos x="819" y="1416"/>
                </a:cxn>
                <a:cxn ang="0">
                  <a:pos x="769" y="1403"/>
                </a:cxn>
                <a:cxn ang="0">
                  <a:pos x="744" y="1384"/>
                </a:cxn>
                <a:cxn ang="0">
                  <a:pos x="731" y="1358"/>
                </a:cxn>
                <a:cxn ang="0">
                  <a:pos x="731" y="1121"/>
                </a:cxn>
                <a:cxn ang="0">
                  <a:pos x="944" y="1121"/>
                </a:cxn>
                <a:cxn ang="0">
                  <a:pos x="944" y="1057"/>
                </a:cxn>
                <a:cxn ang="0">
                  <a:pos x="731" y="1057"/>
                </a:cxn>
                <a:cxn ang="0">
                  <a:pos x="731" y="19"/>
                </a:cxn>
                <a:cxn ang="0">
                  <a:pos x="725" y="6"/>
                </a:cxn>
                <a:cxn ang="0">
                  <a:pos x="712" y="0"/>
                </a:cxn>
                <a:cxn ang="0">
                  <a:pos x="681" y="0"/>
                </a:cxn>
                <a:cxn ang="0">
                  <a:pos x="669" y="6"/>
                </a:cxn>
                <a:cxn ang="0">
                  <a:pos x="662" y="13"/>
                </a:cxn>
                <a:cxn ang="0">
                  <a:pos x="656" y="25"/>
                </a:cxn>
                <a:cxn ang="0">
                  <a:pos x="0" y="1057"/>
                </a:cxn>
                <a:cxn ang="0">
                  <a:pos x="0" y="1121"/>
                </a:cxn>
                <a:cxn ang="0">
                  <a:pos x="581" y="1057"/>
                </a:cxn>
                <a:cxn ang="0">
                  <a:pos x="56" y="1057"/>
                </a:cxn>
                <a:cxn ang="0">
                  <a:pos x="581" y="237"/>
                </a:cxn>
                <a:cxn ang="0">
                  <a:pos x="581" y="1057"/>
                </a:cxn>
              </a:cxnLst>
              <a:rect l="0" t="0" r="r" b="b"/>
              <a:pathLst>
                <a:path w="944" h="1486">
                  <a:moveTo>
                    <a:pt x="0" y="1121"/>
                  </a:moveTo>
                  <a:lnTo>
                    <a:pt x="569" y="1121"/>
                  </a:lnTo>
                  <a:lnTo>
                    <a:pt x="569" y="1358"/>
                  </a:lnTo>
                  <a:lnTo>
                    <a:pt x="556" y="1384"/>
                  </a:lnTo>
                  <a:lnTo>
                    <a:pt x="531" y="1403"/>
                  </a:lnTo>
                  <a:lnTo>
                    <a:pt x="481" y="1416"/>
                  </a:lnTo>
                  <a:lnTo>
                    <a:pt x="356" y="1416"/>
                  </a:lnTo>
                  <a:lnTo>
                    <a:pt x="356" y="1486"/>
                  </a:lnTo>
                  <a:lnTo>
                    <a:pt x="500" y="1480"/>
                  </a:lnTo>
                  <a:lnTo>
                    <a:pt x="794" y="1480"/>
                  </a:lnTo>
                  <a:lnTo>
                    <a:pt x="937" y="1486"/>
                  </a:lnTo>
                  <a:lnTo>
                    <a:pt x="937" y="1416"/>
                  </a:lnTo>
                  <a:lnTo>
                    <a:pt x="819" y="1416"/>
                  </a:lnTo>
                  <a:lnTo>
                    <a:pt x="769" y="1403"/>
                  </a:lnTo>
                  <a:lnTo>
                    <a:pt x="744" y="1384"/>
                  </a:lnTo>
                  <a:lnTo>
                    <a:pt x="731" y="1358"/>
                  </a:lnTo>
                  <a:lnTo>
                    <a:pt x="731" y="1121"/>
                  </a:lnTo>
                  <a:lnTo>
                    <a:pt x="944" y="1121"/>
                  </a:lnTo>
                  <a:lnTo>
                    <a:pt x="944" y="1057"/>
                  </a:lnTo>
                  <a:lnTo>
                    <a:pt x="731" y="1057"/>
                  </a:lnTo>
                  <a:lnTo>
                    <a:pt x="731" y="19"/>
                  </a:lnTo>
                  <a:lnTo>
                    <a:pt x="725" y="6"/>
                  </a:lnTo>
                  <a:lnTo>
                    <a:pt x="712" y="0"/>
                  </a:lnTo>
                  <a:lnTo>
                    <a:pt x="681" y="0"/>
                  </a:lnTo>
                  <a:lnTo>
                    <a:pt x="669" y="6"/>
                  </a:lnTo>
                  <a:lnTo>
                    <a:pt x="662" y="13"/>
                  </a:lnTo>
                  <a:lnTo>
                    <a:pt x="656" y="25"/>
                  </a:lnTo>
                  <a:lnTo>
                    <a:pt x="0" y="1057"/>
                  </a:lnTo>
                  <a:lnTo>
                    <a:pt x="0" y="1121"/>
                  </a:lnTo>
                  <a:close/>
                  <a:moveTo>
                    <a:pt x="581" y="1057"/>
                  </a:moveTo>
                  <a:lnTo>
                    <a:pt x="56" y="1057"/>
                  </a:lnTo>
                  <a:lnTo>
                    <a:pt x="581" y="237"/>
                  </a:lnTo>
                  <a:lnTo>
                    <a:pt x="581" y="10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4" name="Freeform 24"/>
            <p:cNvSpPr>
              <a:spLocks/>
            </p:cNvSpPr>
            <p:nvPr/>
          </p:nvSpPr>
          <p:spPr bwMode="auto">
            <a:xfrm>
              <a:off x="20505" y="5413"/>
              <a:ext cx="1062" cy="993"/>
            </a:xfrm>
            <a:custGeom>
              <a:avLst/>
              <a:gdLst/>
              <a:ahLst/>
              <a:cxnLst>
                <a:cxn ang="0">
                  <a:pos x="681" y="211"/>
                </a:cxn>
                <a:cxn ang="0">
                  <a:pos x="744" y="102"/>
                </a:cxn>
                <a:cxn ang="0">
                  <a:pos x="862" y="45"/>
                </a:cxn>
                <a:cxn ang="0">
                  <a:pos x="925" y="51"/>
                </a:cxn>
                <a:cxn ang="0">
                  <a:pos x="919" y="96"/>
                </a:cxn>
                <a:cxn ang="0">
                  <a:pos x="869" y="192"/>
                </a:cxn>
                <a:cxn ang="0">
                  <a:pos x="875" y="231"/>
                </a:cxn>
                <a:cxn ang="0">
                  <a:pos x="925" y="269"/>
                </a:cxn>
                <a:cxn ang="0">
                  <a:pos x="987" y="263"/>
                </a:cxn>
                <a:cxn ang="0">
                  <a:pos x="1056" y="198"/>
                </a:cxn>
                <a:cxn ang="0">
                  <a:pos x="1056" y="90"/>
                </a:cxn>
                <a:cxn ang="0">
                  <a:pos x="994" y="25"/>
                </a:cxn>
                <a:cxn ang="0">
                  <a:pos x="869" y="0"/>
                </a:cxn>
                <a:cxn ang="0">
                  <a:pos x="744" y="45"/>
                </a:cxn>
                <a:cxn ang="0">
                  <a:pos x="662" y="128"/>
                </a:cxn>
                <a:cxn ang="0">
                  <a:pos x="606" y="90"/>
                </a:cxn>
                <a:cxn ang="0">
                  <a:pos x="506" y="13"/>
                </a:cxn>
                <a:cxn ang="0">
                  <a:pos x="412" y="0"/>
                </a:cxn>
                <a:cxn ang="0">
                  <a:pos x="243" y="57"/>
                </a:cxn>
                <a:cxn ang="0">
                  <a:pos x="131" y="179"/>
                </a:cxn>
                <a:cxn ang="0">
                  <a:pos x="75" y="301"/>
                </a:cxn>
                <a:cxn ang="0">
                  <a:pos x="68" y="346"/>
                </a:cxn>
                <a:cxn ang="0">
                  <a:pos x="106" y="359"/>
                </a:cxn>
                <a:cxn ang="0">
                  <a:pos x="162" y="231"/>
                </a:cxn>
                <a:cxn ang="0">
                  <a:pos x="262" y="102"/>
                </a:cxn>
                <a:cxn ang="0">
                  <a:pos x="362" y="51"/>
                </a:cxn>
                <a:cxn ang="0">
                  <a:pos x="431" y="51"/>
                </a:cxn>
                <a:cxn ang="0">
                  <a:pos x="493" y="83"/>
                </a:cxn>
                <a:cxn ang="0">
                  <a:pos x="518" y="192"/>
                </a:cxn>
                <a:cxn ang="0">
                  <a:pos x="506" y="320"/>
                </a:cxn>
                <a:cxn ang="0">
                  <a:pos x="450" y="551"/>
                </a:cxn>
                <a:cxn ang="0">
                  <a:pos x="375" y="807"/>
                </a:cxn>
                <a:cxn ang="0">
                  <a:pos x="268" y="929"/>
                </a:cxn>
                <a:cxn ang="0">
                  <a:pos x="181" y="942"/>
                </a:cxn>
                <a:cxn ang="0">
                  <a:pos x="93" y="916"/>
                </a:cxn>
                <a:cxn ang="0">
                  <a:pos x="181" y="852"/>
                </a:cxn>
                <a:cxn ang="0">
                  <a:pos x="193" y="775"/>
                </a:cxn>
                <a:cxn ang="0">
                  <a:pos x="162" y="730"/>
                </a:cxn>
                <a:cxn ang="0">
                  <a:pos x="131" y="718"/>
                </a:cxn>
                <a:cxn ang="0">
                  <a:pos x="56" y="737"/>
                </a:cxn>
                <a:cxn ang="0">
                  <a:pos x="0" y="846"/>
                </a:cxn>
                <a:cxn ang="0">
                  <a:pos x="43" y="942"/>
                </a:cxn>
                <a:cxn ang="0">
                  <a:pos x="143" y="987"/>
                </a:cxn>
                <a:cxn ang="0">
                  <a:pos x="262" y="980"/>
                </a:cxn>
                <a:cxn ang="0">
                  <a:pos x="362" y="916"/>
                </a:cxn>
                <a:cxn ang="0">
                  <a:pos x="418" y="839"/>
                </a:cxn>
                <a:cxn ang="0">
                  <a:pos x="443" y="871"/>
                </a:cxn>
                <a:cxn ang="0">
                  <a:pos x="525" y="955"/>
                </a:cxn>
                <a:cxn ang="0">
                  <a:pos x="656" y="993"/>
                </a:cxn>
                <a:cxn ang="0">
                  <a:pos x="819" y="935"/>
                </a:cxn>
                <a:cxn ang="0">
                  <a:pos x="931" y="807"/>
                </a:cxn>
                <a:cxn ang="0">
                  <a:pos x="994" y="692"/>
                </a:cxn>
                <a:cxn ang="0">
                  <a:pos x="1000" y="641"/>
                </a:cxn>
                <a:cxn ang="0">
                  <a:pos x="962" y="634"/>
                </a:cxn>
                <a:cxn ang="0">
                  <a:pos x="906" y="756"/>
                </a:cxn>
                <a:cxn ang="0">
                  <a:pos x="800" y="884"/>
                </a:cxn>
                <a:cxn ang="0">
                  <a:pos x="700" y="935"/>
                </a:cxn>
                <a:cxn ang="0">
                  <a:pos x="606" y="929"/>
                </a:cxn>
                <a:cxn ang="0">
                  <a:pos x="550" y="852"/>
                </a:cxn>
                <a:cxn ang="0">
                  <a:pos x="550" y="750"/>
                </a:cxn>
                <a:cxn ang="0">
                  <a:pos x="581" y="602"/>
                </a:cxn>
              </a:cxnLst>
              <a:rect l="0" t="0" r="r" b="b"/>
              <a:pathLst>
                <a:path w="1062" h="993">
                  <a:moveTo>
                    <a:pt x="650" y="307"/>
                  </a:moveTo>
                  <a:lnTo>
                    <a:pt x="681" y="211"/>
                  </a:lnTo>
                  <a:lnTo>
                    <a:pt x="706" y="154"/>
                  </a:lnTo>
                  <a:lnTo>
                    <a:pt x="744" y="102"/>
                  </a:lnTo>
                  <a:lnTo>
                    <a:pt x="800" y="64"/>
                  </a:lnTo>
                  <a:lnTo>
                    <a:pt x="862" y="45"/>
                  </a:lnTo>
                  <a:lnTo>
                    <a:pt x="887" y="45"/>
                  </a:lnTo>
                  <a:lnTo>
                    <a:pt x="925" y="51"/>
                  </a:lnTo>
                  <a:lnTo>
                    <a:pt x="969" y="77"/>
                  </a:lnTo>
                  <a:lnTo>
                    <a:pt x="919" y="96"/>
                  </a:lnTo>
                  <a:lnTo>
                    <a:pt x="881" y="141"/>
                  </a:lnTo>
                  <a:lnTo>
                    <a:pt x="869" y="192"/>
                  </a:lnTo>
                  <a:lnTo>
                    <a:pt x="869" y="211"/>
                  </a:lnTo>
                  <a:lnTo>
                    <a:pt x="875" y="231"/>
                  </a:lnTo>
                  <a:lnTo>
                    <a:pt x="887" y="243"/>
                  </a:lnTo>
                  <a:lnTo>
                    <a:pt x="925" y="269"/>
                  </a:lnTo>
                  <a:lnTo>
                    <a:pt x="950" y="269"/>
                  </a:lnTo>
                  <a:lnTo>
                    <a:pt x="987" y="263"/>
                  </a:lnTo>
                  <a:lnTo>
                    <a:pt x="1025" y="237"/>
                  </a:lnTo>
                  <a:lnTo>
                    <a:pt x="1056" y="198"/>
                  </a:lnTo>
                  <a:lnTo>
                    <a:pt x="1062" y="141"/>
                  </a:lnTo>
                  <a:lnTo>
                    <a:pt x="1056" y="90"/>
                  </a:lnTo>
                  <a:lnTo>
                    <a:pt x="1031" y="51"/>
                  </a:lnTo>
                  <a:lnTo>
                    <a:pt x="994" y="25"/>
                  </a:lnTo>
                  <a:lnTo>
                    <a:pt x="906" y="0"/>
                  </a:lnTo>
                  <a:lnTo>
                    <a:pt x="869" y="0"/>
                  </a:lnTo>
                  <a:lnTo>
                    <a:pt x="800" y="13"/>
                  </a:lnTo>
                  <a:lnTo>
                    <a:pt x="744" y="45"/>
                  </a:lnTo>
                  <a:lnTo>
                    <a:pt x="694" y="83"/>
                  </a:lnTo>
                  <a:lnTo>
                    <a:pt x="662" y="128"/>
                  </a:lnTo>
                  <a:lnTo>
                    <a:pt x="643" y="166"/>
                  </a:lnTo>
                  <a:lnTo>
                    <a:pt x="606" y="90"/>
                  </a:lnTo>
                  <a:lnTo>
                    <a:pt x="556" y="45"/>
                  </a:lnTo>
                  <a:lnTo>
                    <a:pt x="506" y="13"/>
                  </a:lnTo>
                  <a:lnTo>
                    <a:pt x="456" y="0"/>
                  </a:lnTo>
                  <a:lnTo>
                    <a:pt x="412" y="0"/>
                  </a:lnTo>
                  <a:lnTo>
                    <a:pt x="325" y="13"/>
                  </a:lnTo>
                  <a:lnTo>
                    <a:pt x="243" y="57"/>
                  </a:lnTo>
                  <a:lnTo>
                    <a:pt x="181" y="115"/>
                  </a:lnTo>
                  <a:lnTo>
                    <a:pt x="131" y="179"/>
                  </a:lnTo>
                  <a:lnTo>
                    <a:pt x="93" y="243"/>
                  </a:lnTo>
                  <a:lnTo>
                    <a:pt x="75" y="301"/>
                  </a:lnTo>
                  <a:lnTo>
                    <a:pt x="68" y="333"/>
                  </a:lnTo>
                  <a:lnTo>
                    <a:pt x="68" y="346"/>
                  </a:lnTo>
                  <a:lnTo>
                    <a:pt x="81" y="359"/>
                  </a:lnTo>
                  <a:lnTo>
                    <a:pt x="106" y="359"/>
                  </a:lnTo>
                  <a:lnTo>
                    <a:pt x="118" y="333"/>
                  </a:lnTo>
                  <a:lnTo>
                    <a:pt x="162" y="231"/>
                  </a:lnTo>
                  <a:lnTo>
                    <a:pt x="212" y="154"/>
                  </a:lnTo>
                  <a:lnTo>
                    <a:pt x="262" y="102"/>
                  </a:lnTo>
                  <a:lnTo>
                    <a:pt x="318" y="70"/>
                  </a:lnTo>
                  <a:lnTo>
                    <a:pt x="362" y="51"/>
                  </a:lnTo>
                  <a:lnTo>
                    <a:pt x="406" y="45"/>
                  </a:lnTo>
                  <a:lnTo>
                    <a:pt x="431" y="51"/>
                  </a:lnTo>
                  <a:lnTo>
                    <a:pt x="462" y="57"/>
                  </a:lnTo>
                  <a:lnTo>
                    <a:pt x="493" y="83"/>
                  </a:lnTo>
                  <a:lnTo>
                    <a:pt x="512" y="128"/>
                  </a:lnTo>
                  <a:lnTo>
                    <a:pt x="518" y="192"/>
                  </a:lnTo>
                  <a:lnTo>
                    <a:pt x="518" y="243"/>
                  </a:lnTo>
                  <a:lnTo>
                    <a:pt x="506" y="320"/>
                  </a:lnTo>
                  <a:lnTo>
                    <a:pt x="481" y="416"/>
                  </a:lnTo>
                  <a:lnTo>
                    <a:pt x="450" y="551"/>
                  </a:lnTo>
                  <a:lnTo>
                    <a:pt x="406" y="718"/>
                  </a:lnTo>
                  <a:lnTo>
                    <a:pt x="375" y="807"/>
                  </a:lnTo>
                  <a:lnTo>
                    <a:pt x="325" y="878"/>
                  </a:lnTo>
                  <a:lnTo>
                    <a:pt x="268" y="929"/>
                  </a:lnTo>
                  <a:lnTo>
                    <a:pt x="200" y="942"/>
                  </a:lnTo>
                  <a:lnTo>
                    <a:pt x="181" y="942"/>
                  </a:lnTo>
                  <a:lnTo>
                    <a:pt x="143" y="935"/>
                  </a:lnTo>
                  <a:lnTo>
                    <a:pt x="93" y="916"/>
                  </a:lnTo>
                  <a:lnTo>
                    <a:pt x="143" y="891"/>
                  </a:lnTo>
                  <a:lnTo>
                    <a:pt x="181" y="852"/>
                  </a:lnTo>
                  <a:lnTo>
                    <a:pt x="193" y="794"/>
                  </a:lnTo>
                  <a:lnTo>
                    <a:pt x="193" y="775"/>
                  </a:lnTo>
                  <a:lnTo>
                    <a:pt x="187" y="756"/>
                  </a:lnTo>
                  <a:lnTo>
                    <a:pt x="162" y="730"/>
                  </a:lnTo>
                  <a:lnTo>
                    <a:pt x="150" y="724"/>
                  </a:lnTo>
                  <a:lnTo>
                    <a:pt x="131" y="718"/>
                  </a:lnTo>
                  <a:lnTo>
                    <a:pt x="118" y="718"/>
                  </a:lnTo>
                  <a:lnTo>
                    <a:pt x="56" y="737"/>
                  </a:lnTo>
                  <a:lnTo>
                    <a:pt x="18" y="782"/>
                  </a:lnTo>
                  <a:lnTo>
                    <a:pt x="0" y="846"/>
                  </a:lnTo>
                  <a:lnTo>
                    <a:pt x="12" y="897"/>
                  </a:lnTo>
                  <a:lnTo>
                    <a:pt x="43" y="942"/>
                  </a:lnTo>
                  <a:lnTo>
                    <a:pt x="87" y="967"/>
                  </a:lnTo>
                  <a:lnTo>
                    <a:pt x="143" y="987"/>
                  </a:lnTo>
                  <a:lnTo>
                    <a:pt x="200" y="993"/>
                  </a:lnTo>
                  <a:lnTo>
                    <a:pt x="262" y="980"/>
                  </a:lnTo>
                  <a:lnTo>
                    <a:pt x="318" y="955"/>
                  </a:lnTo>
                  <a:lnTo>
                    <a:pt x="362" y="916"/>
                  </a:lnTo>
                  <a:lnTo>
                    <a:pt x="393" y="871"/>
                  </a:lnTo>
                  <a:lnTo>
                    <a:pt x="418" y="839"/>
                  </a:lnTo>
                  <a:lnTo>
                    <a:pt x="425" y="826"/>
                  </a:lnTo>
                  <a:lnTo>
                    <a:pt x="443" y="871"/>
                  </a:lnTo>
                  <a:lnTo>
                    <a:pt x="481" y="916"/>
                  </a:lnTo>
                  <a:lnTo>
                    <a:pt x="525" y="955"/>
                  </a:lnTo>
                  <a:lnTo>
                    <a:pt x="587" y="980"/>
                  </a:lnTo>
                  <a:lnTo>
                    <a:pt x="656" y="993"/>
                  </a:lnTo>
                  <a:lnTo>
                    <a:pt x="744" y="974"/>
                  </a:lnTo>
                  <a:lnTo>
                    <a:pt x="819" y="935"/>
                  </a:lnTo>
                  <a:lnTo>
                    <a:pt x="881" y="878"/>
                  </a:lnTo>
                  <a:lnTo>
                    <a:pt x="931" y="807"/>
                  </a:lnTo>
                  <a:lnTo>
                    <a:pt x="969" y="743"/>
                  </a:lnTo>
                  <a:lnTo>
                    <a:pt x="994" y="692"/>
                  </a:lnTo>
                  <a:lnTo>
                    <a:pt x="1000" y="653"/>
                  </a:lnTo>
                  <a:lnTo>
                    <a:pt x="1000" y="641"/>
                  </a:lnTo>
                  <a:lnTo>
                    <a:pt x="994" y="634"/>
                  </a:lnTo>
                  <a:lnTo>
                    <a:pt x="962" y="634"/>
                  </a:lnTo>
                  <a:lnTo>
                    <a:pt x="944" y="653"/>
                  </a:lnTo>
                  <a:lnTo>
                    <a:pt x="906" y="756"/>
                  </a:lnTo>
                  <a:lnTo>
                    <a:pt x="856" y="833"/>
                  </a:lnTo>
                  <a:lnTo>
                    <a:pt x="800" y="884"/>
                  </a:lnTo>
                  <a:lnTo>
                    <a:pt x="750" y="923"/>
                  </a:lnTo>
                  <a:lnTo>
                    <a:pt x="700" y="935"/>
                  </a:lnTo>
                  <a:lnTo>
                    <a:pt x="662" y="942"/>
                  </a:lnTo>
                  <a:lnTo>
                    <a:pt x="606" y="929"/>
                  </a:lnTo>
                  <a:lnTo>
                    <a:pt x="568" y="897"/>
                  </a:lnTo>
                  <a:lnTo>
                    <a:pt x="550" y="852"/>
                  </a:lnTo>
                  <a:lnTo>
                    <a:pt x="543" y="801"/>
                  </a:lnTo>
                  <a:lnTo>
                    <a:pt x="550" y="750"/>
                  </a:lnTo>
                  <a:lnTo>
                    <a:pt x="562" y="685"/>
                  </a:lnTo>
                  <a:lnTo>
                    <a:pt x="581" y="602"/>
                  </a:lnTo>
                  <a:lnTo>
                    <a:pt x="650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5" name="Freeform 25"/>
            <p:cNvSpPr>
              <a:spLocks/>
            </p:cNvSpPr>
            <p:nvPr/>
          </p:nvSpPr>
          <p:spPr bwMode="auto">
            <a:xfrm>
              <a:off x="21767" y="4727"/>
              <a:ext cx="688" cy="1051"/>
            </a:xfrm>
            <a:custGeom>
              <a:avLst/>
              <a:gdLst/>
              <a:ahLst/>
              <a:cxnLst>
                <a:cxn ang="0">
                  <a:pos x="394" y="519"/>
                </a:cxn>
                <a:cxn ang="0">
                  <a:pos x="494" y="596"/>
                </a:cxn>
                <a:cxn ang="0">
                  <a:pos x="532" y="756"/>
                </a:cxn>
                <a:cxn ang="0">
                  <a:pos x="500" y="904"/>
                </a:cxn>
                <a:cxn ang="0">
                  <a:pos x="425" y="981"/>
                </a:cxn>
                <a:cxn ang="0">
                  <a:pos x="332" y="1000"/>
                </a:cxn>
                <a:cxn ang="0">
                  <a:pos x="238" y="987"/>
                </a:cxn>
                <a:cxn ang="0">
                  <a:pos x="125" y="942"/>
                </a:cxn>
                <a:cxn ang="0">
                  <a:pos x="107" y="884"/>
                </a:cxn>
                <a:cxn ang="0">
                  <a:pos x="144" y="865"/>
                </a:cxn>
                <a:cxn ang="0">
                  <a:pos x="163" y="840"/>
                </a:cxn>
                <a:cxn ang="0">
                  <a:pos x="169" y="808"/>
                </a:cxn>
                <a:cxn ang="0">
                  <a:pos x="150" y="756"/>
                </a:cxn>
                <a:cxn ang="0">
                  <a:pos x="113" y="724"/>
                </a:cxn>
                <a:cxn ang="0">
                  <a:pos x="50" y="731"/>
                </a:cxn>
                <a:cxn ang="0">
                  <a:pos x="19" y="750"/>
                </a:cxn>
                <a:cxn ang="0">
                  <a:pos x="0" y="788"/>
                </a:cxn>
                <a:cxn ang="0">
                  <a:pos x="19" y="891"/>
                </a:cxn>
                <a:cxn ang="0">
                  <a:pos x="138" y="1006"/>
                </a:cxn>
                <a:cxn ang="0">
                  <a:pos x="338" y="1051"/>
                </a:cxn>
                <a:cxn ang="0">
                  <a:pos x="550" y="987"/>
                </a:cxn>
                <a:cxn ang="0">
                  <a:pos x="675" y="846"/>
                </a:cxn>
                <a:cxn ang="0">
                  <a:pos x="675" y="686"/>
                </a:cxn>
                <a:cxn ang="0">
                  <a:pos x="594" y="558"/>
                </a:cxn>
                <a:cxn ang="0">
                  <a:pos x="432" y="481"/>
                </a:cxn>
                <a:cxn ang="0">
                  <a:pos x="575" y="385"/>
                </a:cxn>
                <a:cxn ang="0">
                  <a:pos x="638" y="269"/>
                </a:cxn>
                <a:cxn ang="0">
                  <a:pos x="625" y="141"/>
                </a:cxn>
                <a:cxn ang="0">
                  <a:pos x="519" y="39"/>
                </a:cxn>
                <a:cxn ang="0">
                  <a:pos x="338" y="0"/>
                </a:cxn>
                <a:cxn ang="0">
                  <a:pos x="163" y="39"/>
                </a:cxn>
                <a:cxn ang="0">
                  <a:pos x="63" y="135"/>
                </a:cxn>
                <a:cxn ang="0">
                  <a:pos x="50" y="231"/>
                </a:cxn>
                <a:cxn ang="0">
                  <a:pos x="82" y="276"/>
                </a:cxn>
                <a:cxn ang="0">
                  <a:pos x="125" y="289"/>
                </a:cxn>
                <a:cxn ang="0">
                  <a:pos x="188" y="257"/>
                </a:cxn>
                <a:cxn ang="0">
                  <a:pos x="200" y="205"/>
                </a:cxn>
                <a:cxn ang="0">
                  <a:pos x="188" y="160"/>
                </a:cxn>
                <a:cxn ang="0">
                  <a:pos x="125" y="128"/>
                </a:cxn>
                <a:cxn ang="0">
                  <a:pos x="232" y="58"/>
                </a:cxn>
                <a:cxn ang="0">
                  <a:pos x="338" y="45"/>
                </a:cxn>
                <a:cxn ang="0">
                  <a:pos x="419" y="64"/>
                </a:cxn>
                <a:cxn ang="0">
                  <a:pos x="488" y="141"/>
                </a:cxn>
                <a:cxn ang="0">
                  <a:pos x="494" y="276"/>
                </a:cxn>
                <a:cxn ang="0">
                  <a:pos x="438" y="391"/>
                </a:cxn>
                <a:cxn ang="0">
                  <a:pos x="338" y="455"/>
                </a:cxn>
                <a:cxn ang="0">
                  <a:pos x="219" y="462"/>
                </a:cxn>
                <a:cxn ang="0">
                  <a:pos x="213" y="474"/>
                </a:cxn>
                <a:cxn ang="0">
                  <a:pos x="213" y="500"/>
                </a:cxn>
                <a:cxn ang="0">
                  <a:pos x="250" y="506"/>
                </a:cxn>
              </a:cxnLst>
              <a:rect l="0" t="0" r="r" b="b"/>
              <a:pathLst>
                <a:path w="688" h="1051">
                  <a:moveTo>
                    <a:pt x="325" y="506"/>
                  </a:moveTo>
                  <a:lnTo>
                    <a:pt x="394" y="519"/>
                  </a:lnTo>
                  <a:lnTo>
                    <a:pt x="450" y="545"/>
                  </a:lnTo>
                  <a:lnTo>
                    <a:pt x="494" y="596"/>
                  </a:lnTo>
                  <a:lnTo>
                    <a:pt x="519" y="667"/>
                  </a:lnTo>
                  <a:lnTo>
                    <a:pt x="532" y="756"/>
                  </a:lnTo>
                  <a:lnTo>
                    <a:pt x="519" y="840"/>
                  </a:lnTo>
                  <a:lnTo>
                    <a:pt x="500" y="904"/>
                  </a:lnTo>
                  <a:lnTo>
                    <a:pt x="463" y="949"/>
                  </a:lnTo>
                  <a:lnTo>
                    <a:pt x="425" y="981"/>
                  </a:lnTo>
                  <a:lnTo>
                    <a:pt x="382" y="993"/>
                  </a:lnTo>
                  <a:lnTo>
                    <a:pt x="332" y="1000"/>
                  </a:lnTo>
                  <a:lnTo>
                    <a:pt x="288" y="1000"/>
                  </a:lnTo>
                  <a:lnTo>
                    <a:pt x="238" y="987"/>
                  </a:lnTo>
                  <a:lnTo>
                    <a:pt x="182" y="968"/>
                  </a:lnTo>
                  <a:lnTo>
                    <a:pt x="125" y="942"/>
                  </a:lnTo>
                  <a:lnTo>
                    <a:pt x="82" y="891"/>
                  </a:lnTo>
                  <a:lnTo>
                    <a:pt x="107" y="884"/>
                  </a:lnTo>
                  <a:lnTo>
                    <a:pt x="125" y="878"/>
                  </a:lnTo>
                  <a:lnTo>
                    <a:pt x="144" y="865"/>
                  </a:lnTo>
                  <a:lnTo>
                    <a:pt x="157" y="852"/>
                  </a:lnTo>
                  <a:lnTo>
                    <a:pt x="163" y="840"/>
                  </a:lnTo>
                  <a:lnTo>
                    <a:pt x="163" y="820"/>
                  </a:lnTo>
                  <a:lnTo>
                    <a:pt x="169" y="808"/>
                  </a:lnTo>
                  <a:lnTo>
                    <a:pt x="163" y="782"/>
                  </a:lnTo>
                  <a:lnTo>
                    <a:pt x="150" y="756"/>
                  </a:lnTo>
                  <a:lnTo>
                    <a:pt x="132" y="737"/>
                  </a:lnTo>
                  <a:lnTo>
                    <a:pt x="113" y="724"/>
                  </a:lnTo>
                  <a:lnTo>
                    <a:pt x="63" y="724"/>
                  </a:lnTo>
                  <a:lnTo>
                    <a:pt x="50" y="731"/>
                  </a:lnTo>
                  <a:lnTo>
                    <a:pt x="32" y="737"/>
                  </a:lnTo>
                  <a:lnTo>
                    <a:pt x="19" y="750"/>
                  </a:lnTo>
                  <a:lnTo>
                    <a:pt x="7" y="769"/>
                  </a:lnTo>
                  <a:lnTo>
                    <a:pt x="0" y="788"/>
                  </a:lnTo>
                  <a:lnTo>
                    <a:pt x="0" y="814"/>
                  </a:lnTo>
                  <a:lnTo>
                    <a:pt x="19" y="891"/>
                  </a:lnTo>
                  <a:lnTo>
                    <a:pt x="69" y="961"/>
                  </a:lnTo>
                  <a:lnTo>
                    <a:pt x="138" y="1006"/>
                  </a:lnTo>
                  <a:lnTo>
                    <a:pt x="232" y="1038"/>
                  </a:lnTo>
                  <a:lnTo>
                    <a:pt x="338" y="1051"/>
                  </a:lnTo>
                  <a:lnTo>
                    <a:pt x="457" y="1032"/>
                  </a:lnTo>
                  <a:lnTo>
                    <a:pt x="550" y="987"/>
                  </a:lnTo>
                  <a:lnTo>
                    <a:pt x="625" y="923"/>
                  </a:lnTo>
                  <a:lnTo>
                    <a:pt x="675" y="846"/>
                  </a:lnTo>
                  <a:lnTo>
                    <a:pt x="688" y="756"/>
                  </a:lnTo>
                  <a:lnTo>
                    <a:pt x="675" y="686"/>
                  </a:lnTo>
                  <a:lnTo>
                    <a:pt x="644" y="615"/>
                  </a:lnTo>
                  <a:lnTo>
                    <a:pt x="594" y="558"/>
                  </a:lnTo>
                  <a:lnTo>
                    <a:pt x="519" y="506"/>
                  </a:lnTo>
                  <a:lnTo>
                    <a:pt x="432" y="481"/>
                  </a:lnTo>
                  <a:lnTo>
                    <a:pt x="513" y="436"/>
                  </a:lnTo>
                  <a:lnTo>
                    <a:pt x="575" y="385"/>
                  </a:lnTo>
                  <a:lnTo>
                    <a:pt x="613" y="327"/>
                  </a:lnTo>
                  <a:lnTo>
                    <a:pt x="638" y="269"/>
                  </a:lnTo>
                  <a:lnTo>
                    <a:pt x="644" y="212"/>
                  </a:lnTo>
                  <a:lnTo>
                    <a:pt x="625" y="141"/>
                  </a:lnTo>
                  <a:lnTo>
                    <a:pt x="582" y="83"/>
                  </a:lnTo>
                  <a:lnTo>
                    <a:pt x="519" y="39"/>
                  </a:lnTo>
                  <a:lnTo>
                    <a:pt x="438" y="7"/>
                  </a:lnTo>
                  <a:lnTo>
                    <a:pt x="338" y="0"/>
                  </a:lnTo>
                  <a:lnTo>
                    <a:pt x="244" y="7"/>
                  </a:lnTo>
                  <a:lnTo>
                    <a:pt x="163" y="39"/>
                  </a:lnTo>
                  <a:lnTo>
                    <a:pt x="100" y="77"/>
                  </a:lnTo>
                  <a:lnTo>
                    <a:pt x="63" y="135"/>
                  </a:lnTo>
                  <a:lnTo>
                    <a:pt x="44" y="205"/>
                  </a:lnTo>
                  <a:lnTo>
                    <a:pt x="50" y="231"/>
                  </a:lnTo>
                  <a:lnTo>
                    <a:pt x="57" y="250"/>
                  </a:lnTo>
                  <a:lnTo>
                    <a:pt x="82" y="276"/>
                  </a:lnTo>
                  <a:lnTo>
                    <a:pt x="100" y="282"/>
                  </a:lnTo>
                  <a:lnTo>
                    <a:pt x="125" y="289"/>
                  </a:lnTo>
                  <a:lnTo>
                    <a:pt x="150" y="282"/>
                  </a:lnTo>
                  <a:lnTo>
                    <a:pt x="188" y="257"/>
                  </a:lnTo>
                  <a:lnTo>
                    <a:pt x="200" y="231"/>
                  </a:lnTo>
                  <a:lnTo>
                    <a:pt x="200" y="205"/>
                  </a:lnTo>
                  <a:lnTo>
                    <a:pt x="194" y="180"/>
                  </a:lnTo>
                  <a:lnTo>
                    <a:pt x="188" y="160"/>
                  </a:lnTo>
                  <a:lnTo>
                    <a:pt x="150" y="135"/>
                  </a:lnTo>
                  <a:lnTo>
                    <a:pt x="125" y="128"/>
                  </a:lnTo>
                  <a:lnTo>
                    <a:pt x="169" y="83"/>
                  </a:lnTo>
                  <a:lnTo>
                    <a:pt x="232" y="58"/>
                  </a:lnTo>
                  <a:lnTo>
                    <a:pt x="288" y="45"/>
                  </a:lnTo>
                  <a:lnTo>
                    <a:pt x="338" y="45"/>
                  </a:lnTo>
                  <a:lnTo>
                    <a:pt x="382" y="51"/>
                  </a:lnTo>
                  <a:lnTo>
                    <a:pt x="419" y="64"/>
                  </a:lnTo>
                  <a:lnTo>
                    <a:pt x="463" y="96"/>
                  </a:lnTo>
                  <a:lnTo>
                    <a:pt x="488" y="141"/>
                  </a:lnTo>
                  <a:lnTo>
                    <a:pt x="500" y="212"/>
                  </a:lnTo>
                  <a:lnTo>
                    <a:pt x="494" y="276"/>
                  </a:lnTo>
                  <a:lnTo>
                    <a:pt x="469" y="340"/>
                  </a:lnTo>
                  <a:lnTo>
                    <a:pt x="438" y="391"/>
                  </a:lnTo>
                  <a:lnTo>
                    <a:pt x="388" y="436"/>
                  </a:lnTo>
                  <a:lnTo>
                    <a:pt x="338" y="455"/>
                  </a:lnTo>
                  <a:lnTo>
                    <a:pt x="269" y="462"/>
                  </a:lnTo>
                  <a:lnTo>
                    <a:pt x="219" y="462"/>
                  </a:lnTo>
                  <a:lnTo>
                    <a:pt x="213" y="468"/>
                  </a:lnTo>
                  <a:lnTo>
                    <a:pt x="213" y="474"/>
                  </a:lnTo>
                  <a:lnTo>
                    <a:pt x="207" y="487"/>
                  </a:lnTo>
                  <a:lnTo>
                    <a:pt x="213" y="500"/>
                  </a:lnTo>
                  <a:lnTo>
                    <a:pt x="219" y="506"/>
                  </a:lnTo>
                  <a:lnTo>
                    <a:pt x="250" y="506"/>
                  </a:lnTo>
                  <a:lnTo>
                    <a:pt x="325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28" name="Group 28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3429000" y="3276600"/>
            <a:ext cx="2365556" cy="685800"/>
            <a:chOff x="2472" y="2236"/>
            <a:chExt cx="17702" cy="5132"/>
          </a:xfrm>
        </p:grpSpPr>
        <p:sp>
          <p:nvSpPr>
            <p:cNvPr id="51230" name="Freeform 30"/>
            <p:cNvSpPr>
              <a:spLocks noEditPoints="1"/>
            </p:cNvSpPr>
            <p:nvPr/>
          </p:nvSpPr>
          <p:spPr bwMode="auto">
            <a:xfrm>
              <a:off x="2472" y="4533"/>
              <a:ext cx="1425" cy="510"/>
            </a:xfrm>
            <a:custGeom>
              <a:avLst/>
              <a:gdLst/>
              <a:ahLst/>
              <a:cxnLst>
                <a:cxn ang="0">
                  <a:pos x="1354" y="88"/>
                </a:cxn>
                <a:cxn ang="0">
                  <a:pos x="1381" y="88"/>
                </a:cxn>
                <a:cxn ang="0">
                  <a:pos x="1397" y="83"/>
                </a:cxn>
                <a:cxn ang="0">
                  <a:pos x="1408" y="83"/>
                </a:cxn>
                <a:cxn ang="0">
                  <a:pos x="1419" y="72"/>
                </a:cxn>
                <a:cxn ang="0">
                  <a:pos x="1425" y="61"/>
                </a:cxn>
                <a:cxn ang="0">
                  <a:pos x="1425" y="27"/>
                </a:cxn>
                <a:cxn ang="0">
                  <a:pos x="1419" y="16"/>
                </a:cxn>
                <a:cxn ang="0">
                  <a:pos x="1397" y="5"/>
                </a:cxn>
                <a:cxn ang="0">
                  <a:pos x="1381" y="5"/>
                </a:cxn>
                <a:cxn ang="0">
                  <a:pos x="1370" y="0"/>
                </a:cxn>
                <a:cxn ang="0">
                  <a:pos x="44" y="0"/>
                </a:cxn>
                <a:cxn ang="0">
                  <a:pos x="28" y="5"/>
                </a:cxn>
                <a:cxn ang="0">
                  <a:pos x="17" y="11"/>
                </a:cxn>
                <a:cxn ang="0">
                  <a:pos x="0" y="27"/>
                </a:cxn>
                <a:cxn ang="0">
                  <a:pos x="0" y="61"/>
                </a:cxn>
                <a:cxn ang="0">
                  <a:pos x="11" y="72"/>
                </a:cxn>
                <a:cxn ang="0">
                  <a:pos x="17" y="83"/>
                </a:cxn>
                <a:cxn ang="0">
                  <a:pos x="33" y="83"/>
                </a:cxn>
                <a:cxn ang="0">
                  <a:pos x="44" y="88"/>
                </a:cxn>
                <a:cxn ang="0">
                  <a:pos x="71" y="88"/>
                </a:cxn>
                <a:cxn ang="0">
                  <a:pos x="1354" y="88"/>
                </a:cxn>
                <a:cxn ang="0">
                  <a:pos x="1354" y="510"/>
                </a:cxn>
                <a:cxn ang="0">
                  <a:pos x="1381" y="510"/>
                </a:cxn>
                <a:cxn ang="0">
                  <a:pos x="1397" y="505"/>
                </a:cxn>
                <a:cxn ang="0">
                  <a:pos x="1419" y="493"/>
                </a:cxn>
                <a:cxn ang="0">
                  <a:pos x="1425" y="482"/>
                </a:cxn>
                <a:cxn ang="0">
                  <a:pos x="1425" y="449"/>
                </a:cxn>
                <a:cxn ang="0">
                  <a:pos x="1419" y="438"/>
                </a:cxn>
                <a:cxn ang="0">
                  <a:pos x="1397" y="427"/>
                </a:cxn>
                <a:cxn ang="0">
                  <a:pos x="1381" y="421"/>
                </a:cxn>
                <a:cxn ang="0">
                  <a:pos x="44" y="421"/>
                </a:cxn>
                <a:cxn ang="0">
                  <a:pos x="28" y="427"/>
                </a:cxn>
                <a:cxn ang="0">
                  <a:pos x="17" y="432"/>
                </a:cxn>
                <a:cxn ang="0">
                  <a:pos x="0" y="449"/>
                </a:cxn>
                <a:cxn ang="0">
                  <a:pos x="0" y="482"/>
                </a:cxn>
                <a:cxn ang="0">
                  <a:pos x="17" y="499"/>
                </a:cxn>
                <a:cxn ang="0">
                  <a:pos x="28" y="505"/>
                </a:cxn>
                <a:cxn ang="0">
                  <a:pos x="44" y="510"/>
                </a:cxn>
                <a:cxn ang="0">
                  <a:pos x="71" y="510"/>
                </a:cxn>
                <a:cxn ang="0">
                  <a:pos x="1354" y="510"/>
                </a:cxn>
              </a:cxnLst>
              <a:rect l="0" t="0" r="r" b="b"/>
              <a:pathLst>
                <a:path w="1425" h="510">
                  <a:moveTo>
                    <a:pt x="1354" y="88"/>
                  </a:moveTo>
                  <a:lnTo>
                    <a:pt x="1381" y="88"/>
                  </a:lnTo>
                  <a:lnTo>
                    <a:pt x="1397" y="83"/>
                  </a:lnTo>
                  <a:lnTo>
                    <a:pt x="1408" y="83"/>
                  </a:lnTo>
                  <a:lnTo>
                    <a:pt x="1419" y="72"/>
                  </a:lnTo>
                  <a:lnTo>
                    <a:pt x="1425" y="61"/>
                  </a:lnTo>
                  <a:lnTo>
                    <a:pt x="1425" y="27"/>
                  </a:lnTo>
                  <a:lnTo>
                    <a:pt x="1419" y="16"/>
                  </a:lnTo>
                  <a:lnTo>
                    <a:pt x="1397" y="5"/>
                  </a:lnTo>
                  <a:lnTo>
                    <a:pt x="1381" y="5"/>
                  </a:lnTo>
                  <a:lnTo>
                    <a:pt x="1370" y="0"/>
                  </a:lnTo>
                  <a:lnTo>
                    <a:pt x="44" y="0"/>
                  </a:lnTo>
                  <a:lnTo>
                    <a:pt x="28" y="5"/>
                  </a:lnTo>
                  <a:lnTo>
                    <a:pt x="17" y="11"/>
                  </a:lnTo>
                  <a:lnTo>
                    <a:pt x="0" y="27"/>
                  </a:lnTo>
                  <a:lnTo>
                    <a:pt x="0" y="61"/>
                  </a:lnTo>
                  <a:lnTo>
                    <a:pt x="11" y="72"/>
                  </a:lnTo>
                  <a:lnTo>
                    <a:pt x="17" y="83"/>
                  </a:lnTo>
                  <a:lnTo>
                    <a:pt x="33" y="83"/>
                  </a:lnTo>
                  <a:lnTo>
                    <a:pt x="44" y="88"/>
                  </a:lnTo>
                  <a:lnTo>
                    <a:pt x="71" y="88"/>
                  </a:lnTo>
                  <a:lnTo>
                    <a:pt x="1354" y="88"/>
                  </a:lnTo>
                  <a:close/>
                  <a:moveTo>
                    <a:pt x="1354" y="510"/>
                  </a:moveTo>
                  <a:lnTo>
                    <a:pt x="1381" y="510"/>
                  </a:lnTo>
                  <a:lnTo>
                    <a:pt x="1397" y="505"/>
                  </a:lnTo>
                  <a:lnTo>
                    <a:pt x="1419" y="493"/>
                  </a:lnTo>
                  <a:lnTo>
                    <a:pt x="1425" y="482"/>
                  </a:lnTo>
                  <a:lnTo>
                    <a:pt x="1425" y="449"/>
                  </a:lnTo>
                  <a:lnTo>
                    <a:pt x="1419" y="438"/>
                  </a:lnTo>
                  <a:lnTo>
                    <a:pt x="1397" y="427"/>
                  </a:lnTo>
                  <a:lnTo>
                    <a:pt x="1381" y="421"/>
                  </a:lnTo>
                  <a:lnTo>
                    <a:pt x="44" y="421"/>
                  </a:lnTo>
                  <a:lnTo>
                    <a:pt x="28" y="427"/>
                  </a:lnTo>
                  <a:lnTo>
                    <a:pt x="17" y="432"/>
                  </a:lnTo>
                  <a:lnTo>
                    <a:pt x="0" y="449"/>
                  </a:lnTo>
                  <a:lnTo>
                    <a:pt x="0" y="482"/>
                  </a:lnTo>
                  <a:lnTo>
                    <a:pt x="17" y="499"/>
                  </a:lnTo>
                  <a:lnTo>
                    <a:pt x="28" y="505"/>
                  </a:lnTo>
                  <a:lnTo>
                    <a:pt x="44" y="510"/>
                  </a:lnTo>
                  <a:lnTo>
                    <a:pt x="71" y="510"/>
                  </a:lnTo>
                  <a:lnTo>
                    <a:pt x="1354" y="5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1" name="Freeform 31"/>
            <p:cNvSpPr>
              <a:spLocks/>
            </p:cNvSpPr>
            <p:nvPr/>
          </p:nvSpPr>
          <p:spPr bwMode="auto">
            <a:xfrm>
              <a:off x="8609" y="2907"/>
              <a:ext cx="1068" cy="982"/>
            </a:xfrm>
            <a:custGeom>
              <a:avLst/>
              <a:gdLst/>
              <a:ahLst/>
              <a:cxnLst>
                <a:cxn ang="0">
                  <a:pos x="679" y="228"/>
                </a:cxn>
                <a:cxn ang="0">
                  <a:pos x="761" y="89"/>
                </a:cxn>
                <a:cxn ang="0">
                  <a:pos x="887" y="50"/>
                </a:cxn>
                <a:cxn ang="0">
                  <a:pos x="920" y="100"/>
                </a:cxn>
                <a:cxn ang="0">
                  <a:pos x="871" y="211"/>
                </a:cxn>
                <a:cxn ang="0">
                  <a:pos x="898" y="250"/>
                </a:cxn>
                <a:cxn ang="0">
                  <a:pos x="953" y="272"/>
                </a:cxn>
                <a:cxn ang="0">
                  <a:pos x="1057" y="200"/>
                </a:cxn>
                <a:cxn ang="0">
                  <a:pos x="1035" y="56"/>
                </a:cxn>
                <a:cxn ang="0">
                  <a:pos x="909" y="6"/>
                </a:cxn>
                <a:cxn ang="0">
                  <a:pos x="745" y="45"/>
                </a:cxn>
                <a:cxn ang="0">
                  <a:pos x="646" y="167"/>
                </a:cxn>
                <a:cxn ang="0">
                  <a:pos x="504" y="17"/>
                </a:cxn>
                <a:cxn ang="0">
                  <a:pos x="334" y="11"/>
                </a:cxn>
                <a:cxn ang="0">
                  <a:pos x="158" y="144"/>
                </a:cxn>
                <a:cxn ang="0">
                  <a:pos x="76" y="305"/>
                </a:cxn>
                <a:cxn ang="0">
                  <a:pos x="82" y="355"/>
                </a:cxn>
                <a:cxn ang="0">
                  <a:pos x="120" y="344"/>
                </a:cxn>
                <a:cxn ang="0">
                  <a:pos x="213" y="156"/>
                </a:cxn>
                <a:cxn ang="0">
                  <a:pos x="367" y="56"/>
                </a:cxn>
                <a:cxn ang="0">
                  <a:pos x="465" y="61"/>
                </a:cxn>
                <a:cxn ang="0">
                  <a:pos x="525" y="194"/>
                </a:cxn>
                <a:cxn ang="0">
                  <a:pos x="498" y="361"/>
                </a:cxn>
                <a:cxn ang="0">
                  <a:pos x="410" y="710"/>
                </a:cxn>
                <a:cxn ang="0">
                  <a:pos x="273" y="921"/>
                </a:cxn>
                <a:cxn ang="0">
                  <a:pos x="142" y="927"/>
                </a:cxn>
                <a:cxn ang="0">
                  <a:pos x="186" y="843"/>
                </a:cxn>
                <a:cxn ang="0">
                  <a:pos x="186" y="749"/>
                </a:cxn>
                <a:cxn ang="0">
                  <a:pos x="136" y="716"/>
                </a:cxn>
                <a:cxn ang="0">
                  <a:pos x="38" y="749"/>
                </a:cxn>
                <a:cxn ang="0">
                  <a:pos x="10" y="893"/>
                </a:cxn>
                <a:cxn ang="0">
                  <a:pos x="147" y="977"/>
                </a:cxn>
                <a:cxn ang="0">
                  <a:pos x="323" y="943"/>
                </a:cxn>
                <a:cxn ang="0">
                  <a:pos x="421" y="838"/>
                </a:cxn>
                <a:cxn ang="0">
                  <a:pos x="482" y="910"/>
                </a:cxn>
                <a:cxn ang="0">
                  <a:pos x="662" y="982"/>
                </a:cxn>
                <a:cxn ang="0">
                  <a:pos x="865" y="893"/>
                </a:cxn>
                <a:cxn ang="0">
                  <a:pos x="980" y="727"/>
                </a:cxn>
                <a:cxn ang="0">
                  <a:pos x="1002" y="638"/>
                </a:cxn>
                <a:cxn ang="0">
                  <a:pos x="958" y="633"/>
                </a:cxn>
                <a:cxn ang="0">
                  <a:pos x="909" y="755"/>
                </a:cxn>
                <a:cxn ang="0">
                  <a:pos x="750" y="916"/>
                </a:cxn>
                <a:cxn ang="0">
                  <a:pos x="608" y="927"/>
                </a:cxn>
                <a:cxn ang="0">
                  <a:pos x="547" y="794"/>
                </a:cxn>
                <a:cxn ang="0">
                  <a:pos x="580" y="599"/>
                </a:cxn>
              </a:cxnLst>
              <a:rect l="0" t="0" r="r" b="b"/>
              <a:pathLst>
                <a:path w="1068" h="982">
                  <a:moveTo>
                    <a:pt x="657" y="305"/>
                  </a:moveTo>
                  <a:lnTo>
                    <a:pt x="662" y="272"/>
                  </a:lnTo>
                  <a:lnTo>
                    <a:pt x="679" y="228"/>
                  </a:lnTo>
                  <a:lnTo>
                    <a:pt x="695" y="178"/>
                  </a:lnTo>
                  <a:lnTo>
                    <a:pt x="723" y="133"/>
                  </a:lnTo>
                  <a:lnTo>
                    <a:pt x="761" y="89"/>
                  </a:lnTo>
                  <a:lnTo>
                    <a:pt x="810" y="61"/>
                  </a:lnTo>
                  <a:lnTo>
                    <a:pt x="865" y="50"/>
                  </a:lnTo>
                  <a:lnTo>
                    <a:pt x="887" y="50"/>
                  </a:lnTo>
                  <a:lnTo>
                    <a:pt x="931" y="56"/>
                  </a:lnTo>
                  <a:lnTo>
                    <a:pt x="975" y="78"/>
                  </a:lnTo>
                  <a:lnTo>
                    <a:pt x="920" y="100"/>
                  </a:lnTo>
                  <a:lnTo>
                    <a:pt x="887" y="144"/>
                  </a:lnTo>
                  <a:lnTo>
                    <a:pt x="871" y="194"/>
                  </a:lnTo>
                  <a:lnTo>
                    <a:pt x="871" y="211"/>
                  </a:lnTo>
                  <a:lnTo>
                    <a:pt x="876" y="222"/>
                  </a:lnTo>
                  <a:lnTo>
                    <a:pt x="887" y="239"/>
                  </a:lnTo>
                  <a:lnTo>
                    <a:pt x="898" y="250"/>
                  </a:lnTo>
                  <a:lnTo>
                    <a:pt x="914" y="261"/>
                  </a:lnTo>
                  <a:lnTo>
                    <a:pt x="931" y="267"/>
                  </a:lnTo>
                  <a:lnTo>
                    <a:pt x="953" y="272"/>
                  </a:lnTo>
                  <a:lnTo>
                    <a:pt x="991" y="261"/>
                  </a:lnTo>
                  <a:lnTo>
                    <a:pt x="1030" y="239"/>
                  </a:lnTo>
                  <a:lnTo>
                    <a:pt x="1057" y="200"/>
                  </a:lnTo>
                  <a:lnTo>
                    <a:pt x="1068" y="144"/>
                  </a:lnTo>
                  <a:lnTo>
                    <a:pt x="1057" y="95"/>
                  </a:lnTo>
                  <a:lnTo>
                    <a:pt x="1035" y="56"/>
                  </a:lnTo>
                  <a:lnTo>
                    <a:pt x="997" y="28"/>
                  </a:lnTo>
                  <a:lnTo>
                    <a:pt x="953" y="11"/>
                  </a:lnTo>
                  <a:lnTo>
                    <a:pt x="909" y="6"/>
                  </a:lnTo>
                  <a:lnTo>
                    <a:pt x="871" y="0"/>
                  </a:lnTo>
                  <a:lnTo>
                    <a:pt x="799" y="11"/>
                  </a:lnTo>
                  <a:lnTo>
                    <a:pt x="745" y="45"/>
                  </a:lnTo>
                  <a:lnTo>
                    <a:pt x="701" y="83"/>
                  </a:lnTo>
                  <a:lnTo>
                    <a:pt x="668" y="128"/>
                  </a:lnTo>
                  <a:lnTo>
                    <a:pt x="646" y="167"/>
                  </a:lnTo>
                  <a:lnTo>
                    <a:pt x="608" y="95"/>
                  </a:lnTo>
                  <a:lnTo>
                    <a:pt x="558" y="45"/>
                  </a:lnTo>
                  <a:lnTo>
                    <a:pt x="504" y="17"/>
                  </a:lnTo>
                  <a:lnTo>
                    <a:pt x="454" y="6"/>
                  </a:lnTo>
                  <a:lnTo>
                    <a:pt x="410" y="0"/>
                  </a:lnTo>
                  <a:lnTo>
                    <a:pt x="334" y="11"/>
                  </a:lnTo>
                  <a:lnTo>
                    <a:pt x="263" y="45"/>
                  </a:lnTo>
                  <a:lnTo>
                    <a:pt x="208" y="89"/>
                  </a:lnTo>
                  <a:lnTo>
                    <a:pt x="158" y="144"/>
                  </a:lnTo>
                  <a:lnTo>
                    <a:pt x="120" y="205"/>
                  </a:lnTo>
                  <a:lnTo>
                    <a:pt x="93" y="261"/>
                  </a:lnTo>
                  <a:lnTo>
                    <a:pt x="76" y="305"/>
                  </a:lnTo>
                  <a:lnTo>
                    <a:pt x="65" y="333"/>
                  </a:lnTo>
                  <a:lnTo>
                    <a:pt x="71" y="344"/>
                  </a:lnTo>
                  <a:lnTo>
                    <a:pt x="82" y="355"/>
                  </a:lnTo>
                  <a:lnTo>
                    <a:pt x="104" y="355"/>
                  </a:lnTo>
                  <a:lnTo>
                    <a:pt x="115" y="350"/>
                  </a:lnTo>
                  <a:lnTo>
                    <a:pt x="120" y="344"/>
                  </a:lnTo>
                  <a:lnTo>
                    <a:pt x="120" y="333"/>
                  </a:lnTo>
                  <a:lnTo>
                    <a:pt x="164" y="233"/>
                  </a:lnTo>
                  <a:lnTo>
                    <a:pt x="213" y="156"/>
                  </a:lnTo>
                  <a:lnTo>
                    <a:pt x="263" y="106"/>
                  </a:lnTo>
                  <a:lnTo>
                    <a:pt x="317" y="72"/>
                  </a:lnTo>
                  <a:lnTo>
                    <a:pt x="367" y="56"/>
                  </a:lnTo>
                  <a:lnTo>
                    <a:pt x="410" y="50"/>
                  </a:lnTo>
                  <a:lnTo>
                    <a:pt x="438" y="50"/>
                  </a:lnTo>
                  <a:lnTo>
                    <a:pt x="465" y="61"/>
                  </a:lnTo>
                  <a:lnTo>
                    <a:pt x="498" y="89"/>
                  </a:lnTo>
                  <a:lnTo>
                    <a:pt x="515" y="128"/>
                  </a:lnTo>
                  <a:lnTo>
                    <a:pt x="525" y="194"/>
                  </a:lnTo>
                  <a:lnTo>
                    <a:pt x="520" y="233"/>
                  </a:lnTo>
                  <a:lnTo>
                    <a:pt x="515" y="289"/>
                  </a:lnTo>
                  <a:lnTo>
                    <a:pt x="498" y="361"/>
                  </a:lnTo>
                  <a:lnTo>
                    <a:pt x="476" y="455"/>
                  </a:lnTo>
                  <a:lnTo>
                    <a:pt x="443" y="572"/>
                  </a:lnTo>
                  <a:lnTo>
                    <a:pt x="410" y="710"/>
                  </a:lnTo>
                  <a:lnTo>
                    <a:pt x="378" y="805"/>
                  </a:lnTo>
                  <a:lnTo>
                    <a:pt x="328" y="871"/>
                  </a:lnTo>
                  <a:lnTo>
                    <a:pt x="273" y="921"/>
                  </a:lnTo>
                  <a:lnTo>
                    <a:pt x="208" y="938"/>
                  </a:lnTo>
                  <a:lnTo>
                    <a:pt x="180" y="938"/>
                  </a:lnTo>
                  <a:lnTo>
                    <a:pt x="142" y="927"/>
                  </a:lnTo>
                  <a:lnTo>
                    <a:pt x="98" y="910"/>
                  </a:lnTo>
                  <a:lnTo>
                    <a:pt x="147" y="888"/>
                  </a:lnTo>
                  <a:lnTo>
                    <a:pt x="186" y="843"/>
                  </a:lnTo>
                  <a:lnTo>
                    <a:pt x="197" y="788"/>
                  </a:lnTo>
                  <a:lnTo>
                    <a:pt x="197" y="766"/>
                  </a:lnTo>
                  <a:lnTo>
                    <a:pt x="186" y="749"/>
                  </a:lnTo>
                  <a:lnTo>
                    <a:pt x="164" y="727"/>
                  </a:lnTo>
                  <a:lnTo>
                    <a:pt x="147" y="721"/>
                  </a:lnTo>
                  <a:lnTo>
                    <a:pt x="136" y="716"/>
                  </a:lnTo>
                  <a:lnTo>
                    <a:pt x="120" y="716"/>
                  </a:lnTo>
                  <a:lnTo>
                    <a:pt x="76" y="727"/>
                  </a:lnTo>
                  <a:lnTo>
                    <a:pt x="38" y="749"/>
                  </a:lnTo>
                  <a:lnTo>
                    <a:pt x="10" y="794"/>
                  </a:lnTo>
                  <a:lnTo>
                    <a:pt x="0" y="838"/>
                  </a:lnTo>
                  <a:lnTo>
                    <a:pt x="10" y="893"/>
                  </a:lnTo>
                  <a:lnTo>
                    <a:pt x="43" y="932"/>
                  </a:lnTo>
                  <a:lnTo>
                    <a:pt x="93" y="960"/>
                  </a:lnTo>
                  <a:lnTo>
                    <a:pt x="147" y="977"/>
                  </a:lnTo>
                  <a:lnTo>
                    <a:pt x="202" y="982"/>
                  </a:lnTo>
                  <a:lnTo>
                    <a:pt x="268" y="971"/>
                  </a:lnTo>
                  <a:lnTo>
                    <a:pt x="323" y="943"/>
                  </a:lnTo>
                  <a:lnTo>
                    <a:pt x="367" y="904"/>
                  </a:lnTo>
                  <a:lnTo>
                    <a:pt x="399" y="866"/>
                  </a:lnTo>
                  <a:lnTo>
                    <a:pt x="421" y="838"/>
                  </a:lnTo>
                  <a:lnTo>
                    <a:pt x="427" y="821"/>
                  </a:lnTo>
                  <a:lnTo>
                    <a:pt x="449" y="866"/>
                  </a:lnTo>
                  <a:lnTo>
                    <a:pt x="482" y="910"/>
                  </a:lnTo>
                  <a:lnTo>
                    <a:pt x="531" y="949"/>
                  </a:lnTo>
                  <a:lnTo>
                    <a:pt x="591" y="977"/>
                  </a:lnTo>
                  <a:lnTo>
                    <a:pt x="662" y="982"/>
                  </a:lnTo>
                  <a:lnTo>
                    <a:pt x="739" y="971"/>
                  </a:lnTo>
                  <a:lnTo>
                    <a:pt x="810" y="938"/>
                  </a:lnTo>
                  <a:lnTo>
                    <a:pt x="865" y="893"/>
                  </a:lnTo>
                  <a:lnTo>
                    <a:pt x="914" y="838"/>
                  </a:lnTo>
                  <a:lnTo>
                    <a:pt x="953" y="777"/>
                  </a:lnTo>
                  <a:lnTo>
                    <a:pt x="980" y="727"/>
                  </a:lnTo>
                  <a:lnTo>
                    <a:pt x="997" y="677"/>
                  </a:lnTo>
                  <a:lnTo>
                    <a:pt x="1002" y="649"/>
                  </a:lnTo>
                  <a:lnTo>
                    <a:pt x="1002" y="638"/>
                  </a:lnTo>
                  <a:lnTo>
                    <a:pt x="991" y="627"/>
                  </a:lnTo>
                  <a:lnTo>
                    <a:pt x="964" y="627"/>
                  </a:lnTo>
                  <a:lnTo>
                    <a:pt x="958" y="633"/>
                  </a:lnTo>
                  <a:lnTo>
                    <a:pt x="953" y="644"/>
                  </a:lnTo>
                  <a:lnTo>
                    <a:pt x="947" y="649"/>
                  </a:lnTo>
                  <a:lnTo>
                    <a:pt x="909" y="755"/>
                  </a:lnTo>
                  <a:lnTo>
                    <a:pt x="860" y="827"/>
                  </a:lnTo>
                  <a:lnTo>
                    <a:pt x="805" y="882"/>
                  </a:lnTo>
                  <a:lnTo>
                    <a:pt x="750" y="916"/>
                  </a:lnTo>
                  <a:lnTo>
                    <a:pt x="706" y="932"/>
                  </a:lnTo>
                  <a:lnTo>
                    <a:pt x="662" y="938"/>
                  </a:lnTo>
                  <a:lnTo>
                    <a:pt x="608" y="927"/>
                  </a:lnTo>
                  <a:lnTo>
                    <a:pt x="575" y="893"/>
                  </a:lnTo>
                  <a:lnTo>
                    <a:pt x="553" y="849"/>
                  </a:lnTo>
                  <a:lnTo>
                    <a:pt x="547" y="794"/>
                  </a:lnTo>
                  <a:lnTo>
                    <a:pt x="553" y="744"/>
                  </a:lnTo>
                  <a:lnTo>
                    <a:pt x="564" y="683"/>
                  </a:lnTo>
                  <a:lnTo>
                    <a:pt x="580" y="599"/>
                  </a:lnTo>
                  <a:lnTo>
                    <a:pt x="65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2" name="Freeform 32"/>
            <p:cNvSpPr>
              <a:spLocks/>
            </p:cNvSpPr>
            <p:nvPr/>
          </p:nvSpPr>
          <p:spPr bwMode="auto">
            <a:xfrm>
              <a:off x="9989" y="2236"/>
              <a:ext cx="499" cy="2175"/>
            </a:xfrm>
            <a:custGeom>
              <a:avLst/>
              <a:gdLst/>
              <a:ahLst/>
              <a:cxnLst>
                <a:cxn ang="0">
                  <a:pos x="499" y="2152"/>
                </a:cxn>
                <a:cxn ang="0">
                  <a:pos x="499" y="2147"/>
                </a:cxn>
                <a:cxn ang="0">
                  <a:pos x="471" y="2119"/>
                </a:cxn>
                <a:cxn ang="0">
                  <a:pos x="460" y="2103"/>
                </a:cxn>
                <a:cxn ang="0">
                  <a:pos x="356" y="1980"/>
                </a:cxn>
                <a:cxn ang="0">
                  <a:pos x="274" y="1842"/>
                </a:cxn>
                <a:cxn ang="0">
                  <a:pos x="214" y="1692"/>
                </a:cxn>
                <a:cxn ang="0">
                  <a:pos x="170" y="1542"/>
                </a:cxn>
                <a:cxn ang="0">
                  <a:pos x="143" y="1387"/>
                </a:cxn>
                <a:cxn ang="0">
                  <a:pos x="126" y="1237"/>
                </a:cxn>
                <a:cxn ang="0">
                  <a:pos x="121" y="1087"/>
                </a:cxn>
                <a:cxn ang="0">
                  <a:pos x="126" y="926"/>
                </a:cxn>
                <a:cxn ang="0">
                  <a:pos x="143" y="766"/>
                </a:cxn>
                <a:cxn ang="0">
                  <a:pos x="176" y="610"/>
                </a:cxn>
                <a:cxn ang="0">
                  <a:pos x="219" y="460"/>
                </a:cxn>
                <a:cxn ang="0">
                  <a:pos x="285" y="316"/>
                </a:cxn>
                <a:cxn ang="0">
                  <a:pos x="367" y="183"/>
                </a:cxn>
                <a:cxn ang="0">
                  <a:pos x="466" y="61"/>
                </a:cxn>
                <a:cxn ang="0">
                  <a:pos x="499" y="28"/>
                </a:cxn>
                <a:cxn ang="0">
                  <a:pos x="499" y="22"/>
                </a:cxn>
                <a:cxn ang="0">
                  <a:pos x="493" y="11"/>
                </a:cxn>
                <a:cxn ang="0">
                  <a:pos x="488" y="6"/>
                </a:cxn>
                <a:cxn ang="0">
                  <a:pos x="477" y="0"/>
                </a:cxn>
                <a:cxn ang="0">
                  <a:pos x="455" y="11"/>
                </a:cxn>
                <a:cxn ang="0">
                  <a:pos x="422" y="39"/>
                </a:cxn>
                <a:cxn ang="0">
                  <a:pos x="373" y="83"/>
                </a:cxn>
                <a:cxn ang="0">
                  <a:pos x="312" y="144"/>
                </a:cxn>
                <a:cxn ang="0">
                  <a:pos x="252" y="222"/>
                </a:cxn>
                <a:cxn ang="0">
                  <a:pos x="192" y="316"/>
                </a:cxn>
                <a:cxn ang="0">
                  <a:pos x="132" y="427"/>
                </a:cxn>
                <a:cxn ang="0">
                  <a:pos x="66" y="605"/>
                </a:cxn>
                <a:cxn ang="0">
                  <a:pos x="28" y="777"/>
                </a:cxn>
                <a:cxn ang="0">
                  <a:pos x="6" y="943"/>
                </a:cxn>
                <a:cxn ang="0">
                  <a:pos x="0" y="1087"/>
                </a:cxn>
                <a:cxn ang="0">
                  <a:pos x="6" y="1232"/>
                </a:cxn>
                <a:cxn ang="0">
                  <a:pos x="28" y="1398"/>
                </a:cxn>
                <a:cxn ang="0">
                  <a:pos x="66" y="1581"/>
                </a:cxn>
                <a:cxn ang="0">
                  <a:pos x="143" y="1764"/>
                </a:cxn>
                <a:cxn ang="0">
                  <a:pos x="197" y="1870"/>
                </a:cxn>
                <a:cxn ang="0">
                  <a:pos x="258" y="1964"/>
                </a:cxn>
                <a:cxn ang="0">
                  <a:pos x="318" y="2036"/>
                </a:cxn>
                <a:cxn ang="0">
                  <a:pos x="373" y="2097"/>
                </a:cxn>
                <a:cxn ang="0">
                  <a:pos x="422" y="2141"/>
                </a:cxn>
                <a:cxn ang="0">
                  <a:pos x="455" y="2164"/>
                </a:cxn>
                <a:cxn ang="0">
                  <a:pos x="477" y="2175"/>
                </a:cxn>
                <a:cxn ang="0">
                  <a:pos x="482" y="2175"/>
                </a:cxn>
                <a:cxn ang="0">
                  <a:pos x="493" y="2169"/>
                </a:cxn>
                <a:cxn ang="0">
                  <a:pos x="493" y="2164"/>
                </a:cxn>
                <a:cxn ang="0">
                  <a:pos x="499" y="2152"/>
                </a:cxn>
              </a:cxnLst>
              <a:rect l="0" t="0" r="r" b="b"/>
              <a:pathLst>
                <a:path w="499" h="2175">
                  <a:moveTo>
                    <a:pt x="499" y="2152"/>
                  </a:moveTo>
                  <a:lnTo>
                    <a:pt x="499" y="2147"/>
                  </a:lnTo>
                  <a:lnTo>
                    <a:pt x="471" y="2119"/>
                  </a:lnTo>
                  <a:lnTo>
                    <a:pt x="460" y="2103"/>
                  </a:lnTo>
                  <a:lnTo>
                    <a:pt x="356" y="1980"/>
                  </a:lnTo>
                  <a:lnTo>
                    <a:pt x="274" y="1842"/>
                  </a:lnTo>
                  <a:lnTo>
                    <a:pt x="214" y="1692"/>
                  </a:lnTo>
                  <a:lnTo>
                    <a:pt x="170" y="1542"/>
                  </a:lnTo>
                  <a:lnTo>
                    <a:pt x="143" y="1387"/>
                  </a:lnTo>
                  <a:lnTo>
                    <a:pt x="126" y="1237"/>
                  </a:lnTo>
                  <a:lnTo>
                    <a:pt x="121" y="1087"/>
                  </a:lnTo>
                  <a:lnTo>
                    <a:pt x="126" y="926"/>
                  </a:lnTo>
                  <a:lnTo>
                    <a:pt x="143" y="766"/>
                  </a:lnTo>
                  <a:lnTo>
                    <a:pt x="176" y="610"/>
                  </a:lnTo>
                  <a:lnTo>
                    <a:pt x="219" y="460"/>
                  </a:lnTo>
                  <a:lnTo>
                    <a:pt x="285" y="316"/>
                  </a:lnTo>
                  <a:lnTo>
                    <a:pt x="367" y="183"/>
                  </a:lnTo>
                  <a:lnTo>
                    <a:pt x="466" y="61"/>
                  </a:lnTo>
                  <a:lnTo>
                    <a:pt x="499" y="28"/>
                  </a:lnTo>
                  <a:lnTo>
                    <a:pt x="499" y="22"/>
                  </a:lnTo>
                  <a:lnTo>
                    <a:pt x="493" y="11"/>
                  </a:lnTo>
                  <a:lnTo>
                    <a:pt x="488" y="6"/>
                  </a:lnTo>
                  <a:lnTo>
                    <a:pt x="477" y="0"/>
                  </a:lnTo>
                  <a:lnTo>
                    <a:pt x="455" y="11"/>
                  </a:lnTo>
                  <a:lnTo>
                    <a:pt x="422" y="39"/>
                  </a:lnTo>
                  <a:lnTo>
                    <a:pt x="373" y="83"/>
                  </a:lnTo>
                  <a:lnTo>
                    <a:pt x="312" y="144"/>
                  </a:lnTo>
                  <a:lnTo>
                    <a:pt x="252" y="222"/>
                  </a:lnTo>
                  <a:lnTo>
                    <a:pt x="192" y="316"/>
                  </a:lnTo>
                  <a:lnTo>
                    <a:pt x="132" y="427"/>
                  </a:lnTo>
                  <a:lnTo>
                    <a:pt x="66" y="605"/>
                  </a:lnTo>
                  <a:lnTo>
                    <a:pt x="28" y="777"/>
                  </a:lnTo>
                  <a:lnTo>
                    <a:pt x="6" y="943"/>
                  </a:lnTo>
                  <a:lnTo>
                    <a:pt x="0" y="1087"/>
                  </a:lnTo>
                  <a:lnTo>
                    <a:pt x="6" y="1232"/>
                  </a:lnTo>
                  <a:lnTo>
                    <a:pt x="28" y="1398"/>
                  </a:lnTo>
                  <a:lnTo>
                    <a:pt x="66" y="1581"/>
                  </a:lnTo>
                  <a:lnTo>
                    <a:pt x="143" y="1764"/>
                  </a:lnTo>
                  <a:lnTo>
                    <a:pt x="197" y="1870"/>
                  </a:lnTo>
                  <a:lnTo>
                    <a:pt x="258" y="1964"/>
                  </a:lnTo>
                  <a:lnTo>
                    <a:pt x="318" y="2036"/>
                  </a:lnTo>
                  <a:lnTo>
                    <a:pt x="373" y="2097"/>
                  </a:lnTo>
                  <a:lnTo>
                    <a:pt x="422" y="2141"/>
                  </a:lnTo>
                  <a:lnTo>
                    <a:pt x="455" y="2164"/>
                  </a:lnTo>
                  <a:lnTo>
                    <a:pt x="477" y="2175"/>
                  </a:lnTo>
                  <a:lnTo>
                    <a:pt x="482" y="2175"/>
                  </a:lnTo>
                  <a:lnTo>
                    <a:pt x="493" y="2169"/>
                  </a:lnTo>
                  <a:lnTo>
                    <a:pt x="493" y="2164"/>
                  </a:lnTo>
                  <a:lnTo>
                    <a:pt x="499" y="21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3" name="Freeform 33"/>
            <p:cNvSpPr>
              <a:spLocks/>
            </p:cNvSpPr>
            <p:nvPr/>
          </p:nvSpPr>
          <p:spPr bwMode="auto">
            <a:xfrm>
              <a:off x="10800" y="2419"/>
              <a:ext cx="707" cy="1448"/>
            </a:xfrm>
            <a:custGeom>
              <a:avLst/>
              <a:gdLst/>
              <a:ahLst/>
              <a:cxnLst>
                <a:cxn ang="0">
                  <a:pos x="438" y="61"/>
                </a:cxn>
                <a:cxn ang="0">
                  <a:pos x="438" y="22"/>
                </a:cxn>
                <a:cxn ang="0">
                  <a:pos x="433" y="11"/>
                </a:cxn>
                <a:cxn ang="0">
                  <a:pos x="427" y="6"/>
                </a:cxn>
                <a:cxn ang="0">
                  <a:pos x="411" y="0"/>
                </a:cxn>
                <a:cxn ang="0">
                  <a:pos x="389" y="0"/>
                </a:cxn>
                <a:cxn ang="0">
                  <a:pos x="318" y="61"/>
                </a:cxn>
                <a:cxn ang="0">
                  <a:pos x="247" y="100"/>
                </a:cxn>
                <a:cxn ang="0">
                  <a:pos x="170" y="122"/>
                </a:cxn>
                <a:cxn ang="0">
                  <a:pos x="104" y="133"/>
                </a:cxn>
                <a:cxn ang="0">
                  <a:pos x="44" y="139"/>
                </a:cxn>
                <a:cxn ang="0">
                  <a:pos x="0" y="139"/>
                </a:cxn>
                <a:cxn ang="0">
                  <a:pos x="0" y="211"/>
                </a:cxn>
                <a:cxn ang="0">
                  <a:pos x="44" y="211"/>
                </a:cxn>
                <a:cxn ang="0">
                  <a:pos x="115" y="200"/>
                </a:cxn>
                <a:cxn ang="0">
                  <a:pos x="197" y="183"/>
                </a:cxn>
                <a:cxn ang="0">
                  <a:pos x="279" y="150"/>
                </a:cxn>
                <a:cxn ang="0">
                  <a:pos x="279" y="1309"/>
                </a:cxn>
                <a:cxn ang="0">
                  <a:pos x="274" y="1337"/>
                </a:cxn>
                <a:cxn ang="0">
                  <a:pos x="252" y="1359"/>
                </a:cxn>
                <a:cxn ang="0">
                  <a:pos x="219" y="1370"/>
                </a:cxn>
                <a:cxn ang="0">
                  <a:pos x="164" y="1376"/>
                </a:cxn>
                <a:cxn ang="0">
                  <a:pos x="82" y="1381"/>
                </a:cxn>
                <a:cxn ang="0">
                  <a:pos x="11" y="1381"/>
                </a:cxn>
                <a:cxn ang="0">
                  <a:pos x="11" y="1448"/>
                </a:cxn>
                <a:cxn ang="0">
                  <a:pos x="88" y="1442"/>
                </a:cxn>
                <a:cxn ang="0">
                  <a:pos x="652" y="1442"/>
                </a:cxn>
                <a:cxn ang="0">
                  <a:pos x="707" y="1448"/>
                </a:cxn>
                <a:cxn ang="0">
                  <a:pos x="707" y="1381"/>
                </a:cxn>
                <a:cxn ang="0">
                  <a:pos x="559" y="1381"/>
                </a:cxn>
                <a:cxn ang="0">
                  <a:pos x="504" y="1370"/>
                </a:cxn>
                <a:cxn ang="0">
                  <a:pos x="466" y="1359"/>
                </a:cxn>
                <a:cxn ang="0">
                  <a:pos x="449" y="1337"/>
                </a:cxn>
                <a:cxn ang="0">
                  <a:pos x="444" y="1315"/>
                </a:cxn>
                <a:cxn ang="0">
                  <a:pos x="438" y="1276"/>
                </a:cxn>
                <a:cxn ang="0">
                  <a:pos x="438" y="61"/>
                </a:cxn>
              </a:cxnLst>
              <a:rect l="0" t="0" r="r" b="b"/>
              <a:pathLst>
                <a:path w="707" h="1448">
                  <a:moveTo>
                    <a:pt x="438" y="61"/>
                  </a:moveTo>
                  <a:lnTo>
                    <a:pt x="438" y="22"/>
                  </a:lnTo>
                  <a:lnTo>
                    <a:pt x="433" y="11"/>
                  </a:lnTo>
                  <a:lnTo>
                    <a:pt x="427" y="6"/>
                  </a:lnTo>
                  <a:lnTo>
                    <a:pt x="411" y="0"/>
                  </a:lnTo>
                  <a:lnTo>
                    <a:pt x="389" y="0"/>
                  </a:lnTo>
                  <a:lnTo>
                    <a:pt x="318" y="61"/>
                  </a:lnTo>
                  <a:lnTo>
                    <a:pt x="247" y="100"/>
                  </a:lnTo>
                  <a:lnTo>
                    <a:pt x="170" y="122"/>
                  </a:lnTo>
                  <a:lnTo>
                    <a:pt x="104" y="133"/>
                  </a:lnTo>
                  <a:lnTo>
                    <a:pt x="44" y="139"/>
                  </a:lnTo>
                  <a:lnTo>
                    <a:pt x="0" y="139"/>
                  </a:lnTo>
                  <a:lnTo>
                    <a:pt x="0" y="211"/>
                  </a:lnTo>
                  <a:lnTo>
                    <a:pt x="44" y="211"/>
                  </a:lnTo>
                  <a:lnTo>
                    <a:pt x="115" y="200"/>
                  </a:lnTo>
                  <a:lnTo>
                    <a:pt x="197" y="183"/>
                  </a:lnTo>
                  <a:lnTo>
                    <a:pt x="279" y="150"/>
                  </a:lnTo>
                  <a:lnTo>
                    <a:pt x="279" y="1309"/>
                  </a:lnTo>
                  <a:lnTo>
                    <a:pt x="274" y="1337"/>
                  </a:lnTo>
                  <a:lnTo>
                    <a:pt x="252" y="1359"/>
                  </a:lnTo>
                  <a:lnTo>
                    <a:pt x="219" y="1370"/>
                  </a:lnTo>
                  <a:lnTo>
                    <a:pt x="164" y="1376"/>
                  </a:lnTo>
                  <a:lnTo>
                    <a:pt x="82" y="1381"/>
                  </a:lnTo>
                  <a:lnTo>
                    <a:pt x="11" y="1381"/>
                  </a:lnTo>
                  <a:lnTo>
                    <a:pt x="11" y="1448"/>
                  </a:lnTo>
                  <a:lnTo>
                    <a:pt x="88" y="1442"/>
                  </a:lnTo>
                  <a:lnTo>
                    <a:pt x="652" y="1442"/>
                  </a:lnTo>
                  <a:lnTo>
                    <a:pt x="707" y="1448"/>
                  </a:lnTo>
                  <a:lnTo>
                    <a:pt x="707" y="1381"/>
                  </a:lnTo>
                  <a:lnTo>
                    <a:pt x="559" y="1381"/>
                  </a:lnTo>
                  <a:lnTo>
                    <a:pt x="504" y="1370"/>
                  </a:lnTo>
                  <a:lnTo>
                    <a:pt x="466" y="1359"/>
                  </a:lnTo>
                  <a:lnTo>
                    <a:pt x="449" y="1337"/>
                  </a:lnTo>
                  <a:lnTo>
                    <a:pt x="444" y="1315"/>
                  </a:lnTo>
                  <a:lnTo>
                    <a:pt x="438" y="1276"/>
                  </a:lnTo>
                  <a:lnTo>
                    <a:pt x="438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4" name="Freeform 34"/>
            <p:cNvSpPr>
              <a:spLocks/>
            </p:cNvSpPr>
            <p:nvPr/>
          </p:nvSpPr>
          <p:spPr bwMode="auto">
            <a:xfrm>
              <a:off x="12351" y="3279"/>
              <a:ext cx="1314" cy="89"/>
            </a:xfrm>
            <a:custGeom>
              <a:avLst/>
              <a:gdLst/>
              <a:ahLst/>
              <a:cxnLst>
                <a:cxn ang="0">
                  <a:pos x="1243" y="89"/>
                </a:cxn>
                <a:cxn ang="0">
                  <a:pos x="1271" y="89"/>
                </a:cxn>
                <a:cxn ang="0">
                  <a:pos x="1282" y="83"/>
                </a:cxn>
                <a:cxn ang="0">
                  <a:pos x="1293" y="83"/>
                </a:cxn>
                <a:cxn ang="0">
                  <a:pos x="1304" y="72"/>
                </a:cxn>
                <a:cxn ang="0">
                  <a:pos x="1309" y="61"/>
                </a:cxn>
                <a:cxn ang="0">
                  <a:pos x="1314" y="44"/>
                </a:cxn>
                <a:cxn ang="0">
                  <a:pos x="1309" y="28"/>
                </a:cxn>
                <a:cxn ang="0">
                  <a:pos x="1304" y="17"/>
                </a:cxn>
                <a:cxn ang="0">
                  <a:pos x="1282" y="5"/>
                </a:cxn>
                <a:cxn ang="0">
                  <a:pos x="1271" y="5"/>
                </a:cxn>
                <a:cxn ang="0">
                  <a:pos x="1254" y="0"/>
                </a:cxn>
                <a:cxn ang="0">
                  <a:pos x="43" y="0"/>
                </a:cxn>
                <a:cxn ang="0">
                  <a:pos x="11" y="17"/>
                </a:cxn>
                <a:cxn ang="0">
                  <a:pos x="5" y="28"/>
                </a:cxn>
                <a:cxn ang="0">
                  <a:pos x="0" y="44"/>
                </a:cxn>
                <a:cxn ang="0">
                  <a:pos x="5" y="61"/>
                </a:cxn>
                <a:cxn ang="0">
                  <a:pos x="11" y="72"/>
                </a:cxn>
                <a:cxn ang="0">
                  <a:pos x="43" y="89"/>
                </a:cxn>
                <a:cxn ang="0">
                  <a:pos x="71" y="89"/>
                </a:cxn>
                <a:cxn ang="0">
                  <a:pos x="1243" y="89"/>
                </a:cxn>
              </a:cxnLst>
              <a:rect l="0" t="0" r="r" b="b"/>
              <a:pathLst>
                <a:path w="1314" h="89">
                  <a:moveTo>
                    <a:pt x="1243" y="89"/>
                  </a:moveTo>
                  <a:lnTo>
                    <a:pt x="1271" y="89"/>
                  </a:lnTo>
                  <a:lnTo>
                    <a:pt x="1282" y="83"/>
                  </a:lnTo>
                  <a:lnTo>
                    <a:pt x="1293" y="83"/>
                  </a:lnTo>
                  <a:lnTo>
                    <a:pt x="1304" y="72"/>
                  </a:lnTo>
                  <a:lnTo>
                    <a:pt x="1309" y="61"/>
                  </a:lnTo>
                  <a:lnTo>
                    <a:pt x="1314" y="44"/>
                  </a:lnTo>
                  <a:lnTo>
                    <a:pt x="1309" y="28"/>
                  </a:lnTo>
                  <a:lnTo>
                    <a:pt x="1304" y="17"/>
                  </a:lnTo>
                  <a:lnTo>
                    <a:pt x="1282" y="5"/>
                  </a:lnTo>
                  <a:lnTo>
                    <a:pt x="1271" y="5"/>
                  </a:lnTo>
                  <a:lnTo>
                    <a:pt x="1254" y="0"/>
                  </a:lnTo>
                  <a:lnTo>
                    <a:pt x="43" y="0"/>
                  </a:lnTo>
                  <a:lnTo>
                    <a:pt x="11" y="17"/>
                  </a:lnTo>
                  <a:lnTo>
                    <a:pt x="5" y="28"/>
                  </a:lnTo>
                  <a:lnTo>
                    <a:pt x="0" y="44"/>
                  </a:lnTo>
                  <a:lnTo>
                    <a:pt x="5" y="61"/>
                  </a:lnTo>
                  <a:lnTo>
                    <a:pt x="11" y="72"/>
                  </a:lnTo>
                  <a:lnTo>
                    <a:pt x="43" y="89"/>
                  </a:lnTo>
                  <a:lnTo>
                    <a:pt x="71" y="89"/>
                  </a:lnTo>
                  <a:lnTo>
                    <a:pt x="1243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5" name="Freeform 35"/>
            <p:cNvSpPr>
              <a:spLocks/>
            </p:cNvSpPr>
            <p:nvPr/>
          </p:nvSpPr>
          <p:spPr bwMode="auto">
            <a:xfrm>
              <a:off x="14367" y="2907"/>
              <a:ext cx="1068" cy="982"/>
            </a:xfrm>
            <a:custGeom>
              <a:avLst/>
              <a:gdLst/>
              <a:ahLst/>
              <a:cxnLst>
                <a:cxn ang="0">
                  <a:pos x="679" y="228"/>
                </a:cxn>
                <a:cxn ang="0">
                  <a:pos x="761" y="89"/>
                </a:cxn>
                <a:cxn ang="0">
                  <a:pos x="887" y="50"/>
                </a:cxn>
                <a:cxn ang="0">
                  <a:pos x="920" y="100"/>
                </a:cxn>
                <a:cxn ang="0">
                  <a:pos x="871" y="211"/>
                </a:cxn>
                <a:cxn ang="0">
                  <a:pos x="898" y="250"/>
                </a:cxn>
                <a:cxn ang="0">
                  <a:pos x="953" y="272"/>
                </a:cxn>
                <a:cxn ang="0">
                  <a:pos x="1057" y="200"/>
                </a:cxn>
                <a:cxn ang="0">
                  <a:pos x="1035" y="56"/>
                </a:cxn>
                <a:cxn ang="0">
                  <a:pos x="909" y="6"/>
                </a:cxn>
                <a:cxn ang="0">
                  <a:pos x="745" y="45"/>
                </a:cxn>
                <a:cxn ang="0">
                  <a:pos x="646" y="167"/>
                </a:cxn>
                <a:cxn ang="0">
                  <a:pos x="504" y="17"/>
                </a:cxn>
                <a:cxn ang="0">
                  <a:pos x="334" y="11"/>
                </a:cxn>
                <a:cxn ang="0">
                  <a:pos x="159" y="144"/>
                </a:cxn>
                <a:cxn ang="0">
                  <a:pos x="76" y="305"/>
                </a:cxn>
                <a:cxn ang="0">
                  <a:pos x="82" y="355"/>
                </a:cxn>
                <a:cxn ang="0">
                  <a:pos x="120" y="344"/>
                </a:cxn>
                <a:cxn ang="0">
                  <a:pos x="213" y="156"/>
                </a:cxn>
                <a:cxn ang="0">
                  <a:pos x="367" y="56"/>
                </a:cxn>
                <a:cxn ang="0">
                  <a:pos x="465" y="61"/>
                </a:cxn>
                <a:cxn ang="0">
                  <a:pos x="526" y="194"/>
                </a:cxn>
                <a:cxn ang="0">
                  <a:pos x="498" y="361"/>
                </a:cxn>
                <a:cxn ang="0">
                  <a:pos x="411" y="710"/>
                </a:cxn>
                <a:cxn ang="0">
                  <a:pos x="274" y="921"/>
                </a:cxn>
                <a:cxn ang="0">
                  <a:pos x="142" y="927"/>
                </a:cxn>
                <a:cxn ang="0">
                  <a:pos x="186" y="843"/>
                </a:cxn>
                <a:cxn ang="0">
                  <a:pos x="186" y="749"/>
                </a:cxn>
                <a:cxn ang="0">
                  <a:pos x="137" y="716"/>
                </a:cxn>
                <a:cxn ang="0">
                  <a:pos x="38" y="749"/>
                </a:cxn>
                <a:cxn ang="0">
                  <a:pos x="11" y="893"/>
                </a:cxn>
                <a:cxn ang="0">
                  <a:pos x="148" y="977"/>
                </a:cxn>
                <a:cxn ang="0">
                  <a:pos x="323" y="943"/>
                </a:cxn>
                <a:cxn ang="0">
                  <a:pos x="422" y="838"/>
                </a:cxn>
                <a:cxn ang="0">
                  <a:pos x="482" y="910"/>
                </a:cxn>
                <a:cxn ang="0">
                  <a:pos x="663" y="982"/>
                </a:cxn>
                <a:cxn ang="0">
                  <a:pos x="865" y="893"/>
                </a:cxn>
                <a:cxn ang="0">
                  <a:pos x="980" y="727"/>
                </a:cxn>
                <a:cxn ang="0">
                  <a:pos x="1002" y="638"/>
                </a:cxn>
                <a:cxn ang="0">
                  <a:pos x="959" y="633"/>
                </a:cxn>
                <a:cxn ang="0">
                  <a:pos x="909" y="755"/>
                </a:cxn>
                <a:cxn ang="0">
                  <a:pos x="750" y="916"/>
                </a:cxn>
                <a:cxn ang="0">
                  <a:pos x="608" y="927"/>
                </a:cxn>
                <a:cxn ang="0">
                  <a:pos x="548" y="794"/>
                </a:cxn>
                <a:cxn ang="0">
                  <a:pos x="581" y="599"/>
                </a:cxn>
              </a:cxnLst>
              <a:rect l="0" t="0" r="r" b="b"/>
              <a:pathLst>
                <a:path w="1068" h="982">
                  <a:moveTo>
                    <a:pt x="657" y="305"/>
                  </a:moveTo>
                  <a:lnTo>
                    <a:pt x="663" y="272"/>
                  </a:lnTo>
                  <a:lnTo>
                    <a:pt x="679" y="228"/>
                  </a:lnTo>
                  <a:lnTo>
                    <a:pt x="696" y="178"/>
                  </a:lnTo>
                  <a:lnTo>
                    <a:pt x="723" y="133"/>
                  </a:lnTo>
                  <a:lnTo>
                    <a:pt x="761" y="89"/>
                  </a:lnTo>
                  <a:lnTo>
                    <a:pt x="811" y="61"/>
                  </a:lnTo>
                  <a:lnTo>
                    <a:pt x="865" y="50"/>
                  </a:lnTo>
                  <a:lnTo>
                    <a:pt x="887" y="50"/>
                  </a:lnTo>
                  <a:lnTo>
                    <a:pt x="931" y="56"/>
                  </a:lnTo>
                  <a:lnTo>
                    <a:pt x="975" y="78"/>
                  </a:lnTo>
                  <a:lnTo>
                    <a:pt x="920" y="100"/>
                  </a:lnTo>
                  <a:lnTo>
                    <a:pt x="887" y="144"/>
                  </a:lnTo>
                  <a:lnTo>
                    <a:pt x="871" y="194"/>
                  </a:lnTo>
                  <a:lnTo>
                    <a:pt x="871" y="211"/>
                  </a:lnTo>
                  <a:lnTo>
                    <a:pt x="876" y="222"/>
                  </a:lnTo>
                  <a:lnTo>
                    <a:pt x="887" y="239"/>
                  </a:lnTo>
                  <a:lnTo>
                    <a:pt x="898" y="250"/>
                  </a:lnTo>
                  <a:lnTo>
                    <a:pt x="915" y="261"/>
                  </a:lnTo>
                  <a:lnTo>
                    <a:pt x="931" y="267"/>
                  </a:lnTo>
                  <a:lnTo>
                    <a:pt x="953" y="272"/>
                  </a:lnTo>
                  <a:lnTo>
                    <a:pt x="991" y="261"/>
                  </a:lnTo>
                  <a:lnTo>
                    <a:pt x="1030" y="239"/>
                  </a:lnTo>
                  <a:lnTo>
                    <a:pt x="1057" y="200"/>
                  </a:lnTo>
                  <a:lnTo>
                    <a:pt x="1068" y="144"/>
                  </a:lnTo>
                  <a:lnTo>
                    <a:pt x="1057" y="95"/>
                  </a:lnTo>
                  <a:lnTo>
                    <a:pt x="1035" y="56"/>
                  </a:lnTo>
                  <a:lnTo>
                    <a:pt x="997" y="28"/>
                  </a:lnTo>
                  <a:lnTo>
                    <a:pt x="953" y="11"/>
                  </a:lnTo>
                  <a:lnTo>
                    <a:pt x="909" y="6"/>
                  </a:lnTo>
                  <a:lnTo>
                    <a:pt x="871" y="0"/>
                  </a:lnTo>
                  <a:lnTo>
                    <a:pt x="800" y="11"/>
                  </a:lnTo>
                  <a:lnTo>
                    <a:pt x="745" y="45"/>
                  </a:lnTo>
                  <a:lnTo>
                    <a:pt x="701" y="83"/>
                  </a:lnTo>
                  <a:lnTo>
                    <a:pt x="668" y="128"/>
                  </a:lnTo>
                  <a:lnTo>
                    <a:pt x="646" y="167"/>
                  </a:lnTo>
                  <a:lnTo>
                    <a:pt x="608" y="95"/>
                  </a:lnTo>
                  <a:lnTo>
                    <a:pt x="559" y="45"/>
                  </a:lnTo>
                  <a:lnTo>
                    <a:pt x="504" y="17"/>
                  </a:lnTo>
                  <a:lnTo>
                    <a:pt x="454" y="6"/>
                  </a:lnTo>
                  <a:lnTo>
                    <a:pt x="411" y="0"/>
                  </a:lnTo>
                  <a:lnTo>
                    <a:pt x="334" y="11"/>
                  </a:lnTo>
                  <a:lnTo>
                    <a:pt x="263" y="45"/>
                  </a:lnTo>
                  <a:lnTo>
                    <a:pt x="208" y="89"/>
                  </a:lnTo>
                  <a:lnTo>
                    <a:pt x="159" y="144"/>
                  </a:lnTo>
                  <a:lnTo>
                    <a:pt x="120" y="205"/>
                  </a:lnTo>
                  <a:lnTo>
                    <a:pt x="93" y="261"/>
                  </a:lnTo>
                  <a:lnTo>
                    <a:pt x="76" y="305"/>
                  </a:lnTo>
                  <a:lnTo>
                    <a:pt x="65" y="333"/>
                  </a:lnTo>
                  <a:lnTo>
                    <a:pt x="71" y="344"/>
                  </a:lnTo>
                  <a:lnTo>
                    <a:pt x="82" y="355"/>
                  </a:lnTo>
                  <a:lnTo>
                    <a:pt x="104" y="355"/>
                  </a:lnTo>
                  <a:lnTo>
                    <a:pt x="115" y="350"/>
                  </a:lnTo>
                  <a:lnTo>
                    <a:pt x="120" y="344"/>
                  </a:lnTo>
                  <a:lnTo>
                    <a:pt x="120" y="333"/>
                  </a:lnTo>
                  <a:lnTo>
                    <a:pt x="164" y="233"/>
                  </a:lnTo>
                  <a:lnTo>
                    <a:pt x="213" y="156"/>
                  </a:lnTo>
                  <a:lnTo>
                    <a:pt x="263" y="106"/>
                  </a:lnTo>
                  <a:lnTo>
                    <a:pt x="318" y="72"/>
                  </a:lnTo>
                  <a:lnTo>
                    <a:pt x="367" y="56"/>
                  </a:lnTo>
                  <a:lnTo>
                    <a:pt x="411" y="50"/>
                  </a:lnTo>
                  <a:lnTo>
                    <a:pt x="438" y="50"/>
                  </a:lnTo>
                  <a:lnTo>
                    <a:pt x="465" y="61"/>
                  </a:lnTo>
                  <a:lnTo>
                    <a:pt x="498" y="89"/>
                  </a:lnTo>
                  <a:lnTo>
                    <a:pt x="515" y="128"/>
                  </a:lnTo>
                  <a:lnTo>
                    <a:pt x="526" y="194"/>
                  </a:lnTo>
                  <a:lnTo>
                    <a:pt x="520" y="233"/>
                  </a:lnTo>
                  <a:lnTo>
                    <a:pt x="515" y="289"/>
                  </a:lnTo>
                  <a:lnTo>
                    <a:pt x="498" y="361"/>
                  </a:lnTo>
                  <a:lnTo>
                    <a:pt x="476" y="455"/>
                  </a:lnTo>
                  <a:lnTo>
                    <a:pt x="444" y="572"/>
                  </a:lnTo>
                  <a:lnTo>
                    <a:pt x="411" y="710"/>
                  </a:lnTo>
                  <a:lnTo>
                    <a:pt x="378" y="805"/>
                  </a:lnTo>
                  <a:lnTo>
                    <a:pt x="328" y="871"/>
                  </a:lnTo>
                  <a:lnTo>
                    <a:pt x="274" y="921"/>
                  </a:lnTo>
                  <a:lnTo>
                    <a:pt x="208" y="938"/>
                  </a:lnTo>
                  <a:lnTo>
                    <a:pt x="181" y="938"/>
                  </a:lnTo>
                  <a:lnTo>
                    <a:pt x="142" y="927"/>
                  </a:lnTo>
                  <a:lnTo>
                    <a:pt x="98" y="910"/>
                  </a:lnTo>
                  <a:lnTo>
                    <a:pt x="148" y="888"/>
                  </a:lnTo>
                  <a:lnTo>
                    <a:pt x="186" y="843"/>
                  </a:lnTo>
                  <a:lnTo>
                    <a:pt x="197" y="788"/>
                  </a:lnTo>
                  <a:lnTo>
                    <a:pt x="197" y="766"/>
                  </a:lnTo>
                  <a:lnTo>
                    <a:pt x="186" y="749"/>
                  </a:lnTo>
                  <a:lnTo>
                    <a:pt x="164" y="727"/>
                  </a:lnTo>
                  <a:lnTo>
                    <a:pt x="148" y="721"/>
                  </a:lnTo>
                  <a:lnTo>
                    <a:pt x="137" y="716"/>
                  </a:lnTo>
                  <a:lnTo>
                    <a:pt x="120" y="716"/>
                  </a:lnTo>
                  <a:lnTo>
                    <a:pt x="76" y="727"/>
                  </a:lnTo>
                  <a:lnTo>
                    <a:pt x="38" y="749"/>
                  </a:lnTo>
                  <a:lnTo>
                    <a:pt x="11" y="794"/>
                  </a:lnTo>
                  <a:lnTo>
                    <a:pt x="0" y="838"/>
                  </a:lnTo>
                  <a:lnTo>
                    <a:pt x="11" y="893"/>
                  </a:lnTo>
                  <a:lnTo>
                    <a:pt x="44" y="932"/>
                  </a:lnTo>
                  <a:lnTo>
                    <a:pt x="93" y="960"/>
                  </a:lnTo>
                  <a:lnTo>
                    <a:pt x="148" y="977"/>
                  </a:lnTo>
                  <a:lnTo>
                    <a:pt x="202" y="982"/>
                  </a:lnTo>
                  <a:lnTo>
                    <a:pt x="268" y="971"/>
                  </a:lnTo>
                  <a:lnTo>
                    <a:pt x="323" y="943"/>
                  </a:lnTo>
                  <a:lnTo>
                    <a:pt x="367" y="904"/>
                  </a:lnTo>
                  <a:lnTo>
                    <a:pt x="400" y="866"/>
                  </a:lnTo>
                  <a:lnTo>
                    <a:pt x="422" y="838"/>
                  </a:lnTo>
                  <a:lnTo>
                    <a:pt x="427" y="821"/>
                  </a:lnTo>
                  <a:lnTo>
                    <a:pt x="449" y="866"/>
                  </a:lnTo>
                  <a:lnTo>
                    <a:pt x="482" y="910"/>
                  </a:lnTo>
                  <a:lnTo>
                    <a:pt x="531" y="949"/>
                  </a:lnTo>
                  <a:lnTo>
                    <a:pt x="591" y="977"/>
                  </a:lnTo>
                  <a:lnTo>
                    <a:pt x="663" y="982"/>
                  </a:lnTo>
                  <a:lnTo>
                    <a:pt x="739" y="971"/>
                  </a:lnTo>
                  <a:lnTo>
                    <a:pt x="811" y="938"/>
                  </a:lnTo>
                  <a:lnTo>
                    <a:pt x="865" y="893"/>
                  </a:lnTo>
                  <a:lnTo>
                    <a:pt x="915" y="838"/>
                  </a:lnTo>
                  <a:lnTo>
                    <a:pt x="953" y="777"/>
                  </a:lnTo>
                  <a:lnTo>
                    <a:pt x="980" y="727"/>
                  </a:lnTo>
                  <a:lnTo>
                    <a:pt x="997" y="677"/>
                  </a:lnTo>
                  <a:lnTo>
                    <a:pt x="1002" y="649"/>
                  </a:lnTo>
                  <a:lnTo>
                    <a:pt x="1002" y="638"/>
                  </a:lnTo>
                  <a:lnTo>
                    <a:pt x="991" y="627"/>
                  </a:lnTo>
                  <a:lnTo>
                    <a:pt x="964" y="627"/>
                  </a:lnTo>
                  <a:lnTo>
                    <a:pt x="959" y="633"/>
                  </a:lnTo>
                  <a:lnTo>
                    <a:pt x="953" y="644"/>
                  </a:lnTo>
                  <a:lnTo>
                    <a:pt x="948" y="649"/>
                  </a:lnTo>
                  <a:lnTo>
                    <a:pt x="909" y="755"/>
                  </a:lnTo>
                  <a:lnTo>
                    <a:pt x="860" y="827"/>
                  </a:lnTo>
                  <a:lnTo>
                    <a:pt x="805" y="882"/>
                  </a:lnTo>
                  <a:lnTo>
                    <a:pt x="750" y="916"/>
                  </a:lnTo>
                  <a:lnTo>
                    <a:pt x="707" y="932"/>
                  </a:lnTo>
                  <a:lnTo>
                    <a:pt x="663" y="938"/>
                  </a:lnTo>
                  <a:lnTo>
                    <a:pt x="608" y="927"/>
                  </a:lnTo>
                  <a:lnTo>
                    <a:pt x="575" y="893"/>
                  </a:lnTo>
                  <a:lnTo>
                    <a:pt x="553" y="849"/>
                  </a:lnTo>
                  <a:lnTo>
                    <a:pt x="548" y="794"/>
                  </a:lnTo>
                  <a:lnTo>
                    <a:pt x="553" y="744"/>
                  </a:lnTo>
                  <a:lnTo>
                    <a:pt x="564" y="683"/>
                  </a:lnTo>
                  <a:lnTo>
                    <a:pt x="581" y="599"/>
                  </a:lnTo>
                  <a:lnTo>
                    <a:pt x="65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6" name="Freeform 36"/>
            <p:cNvSpPr>
              <a:spLocks/>
            </p:cNvSpPr>
            <p:nvPr/>
          </p:nvSpPr>
          <p:spPr bwMode="auto">
            <a:xfrm>
              <a:off x="15654" y="2236"/>
              <a:ext cx="499" cy="2175"/>
            </a:xfrm>
            <a:custGeom>
              <a:avLst/>
              <a:gdLst/>
              <a:ahLst/>
              <a:cxnLst>
                <a:cxn ang="0">
                  <a:pos x="499" y="1087"/>
                </a:cxn>
                <a:cxn ang="0">
                  <a:pos x="493" y="976"/>
                </a:cxn>
                <a:cxn ang="0">
                  <a:pos x="482" y="849"/>
                </a:cxn>
                <a:cxn ang="0">
                  <a:pos x="460" y="705"/>
                </a:cxn>
                <a:cxn ang="0">
                  <a:pos x="417" y="560"/>
                </a:cxn>
                <a:cxn ang="0">
                  <a:pos x="356" y="410"/>
                </a:cxn>
                <a:cxn ang="0">
                  <a:pos x="302" y="305"/>
                </a:cxn>
                <a:cxn ang="0">
                  <a:pos x="236" y="211"/>
                </a:cxn>
                <a:cxn ang="0">
                  <a:pos x="181" y="139"/>
                </a:cxn>
                <a:cxn ang="0">
                  <a:pos x="121" y="78"/>
                </a:cxn>
                <a:cxn ang="0">
                  <a:pos x="77" y="39"/>
                </a:cxn>
                <a:cxn ang="0">
                  <a:pos x="44" y="11"/>
                </a:cxn>
                <a:cxn ang="0">
                  <a:pos x="22" y="0"/>
                </a:cxn>
                <a:cxn ang="0">
                  <a:pos x="11" y="6"/>
                </a:cxn>
                <a:cxn ang="0">
                  <a:pos x="6" y="11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11" y="39"/>
                </a:cxn>
                <a:cxn ang="0">
                  <a:pos x="17" y="50"/>
                </a:cxn>
                <a:cxn ang="0">
                  <a:pos x="28" y="61"/>
                </a:cxn>
                <a:cxn ang="0">
                  <a:pos x="44" y="72"/>
                </a:cxn>
                <a:cxn ang="0">
                  <a:pos x="143" y="189"/>
                </a:cxn>
                <a:cxn ang="0">
                  <a:pos x="225" y="333"/>
                </a:cxn>
                <a:cxn ang="0">
                  <a:pos x="285" y="494"/>
                </a:cxn>
                <a:cxn ang="0">
                  <a:pos x="334" y="671"/>
                </a:cxn>
                <a:cxn ang="0">
                  <a:pos x="367" y="871"/>
                </a:cxn>
                <a:cxn ang="0">
                  <a:pos x="373" y="1087"/>
                </a:cxn>
                <a:cxn ang="0">
                  <a:pos x="367" y="1248"/>
                </a:cxn>
                <a:cxn ang="0">
                  <a:pos x="351" y="1404"/>
                </a:cxn>
                <a:cxn ang="0">
                  <a:pos x="324" y="1564"/>
                </a:cxn>
                <a:cxn ang="0">
                  <a:pos x="280" y="1714"/>
                </a:cxn>
                <a:cxn ang="0">
                  <a:pos x="214" y="1858"/>
                </a:cxn>
                <a:cxn ang="0">
                  <a:pos x="132" y="1992"/>
                </a:cxn>
                <a:cxn ang="0">
                  <a:pos x="28" y="2114"/>
                </a:cxn>
                <a:cxn ang="0">
                  <a:pos x="17" y="2125"/>
                </a:cxn>
                <a:cxn ang="0">
                  <a:pos x="11" y="2136"/>
                </a:cxn>
                <a:cxn ang="0">
                  <a:pos x="0" y="2147"/>
                </a:cxn>
                <a:cxn ang="0">
                  <a:pos x="0" y="2152"/>
                </a:cxn>
                <a:cxn ang="0">
                  <a:pos x="6" y="2164"/>
                </a:cxn>
                <a:cxn ang="0">
                  <a:pos x="11" y="2169"/>
                </a:cxn>
                <a:cxn ang="0">
                  <a:pos x="22" y="2175"/>
                </a:cxn>
                <a:cxn ang="0">
                  <a:pos x="44" y="2164"/>
                </a:cxn>
                <a:cxn ang="0">
                  <a:pos x="77" y="2136"/>
                </a:cxn>
                <a:cxn ang="0">
                  <a:pos x="126" y="2091"/>
                </a:cxn>
                <a:cxn ang="0">
                  <a:pos x="181" y="2030"/>
                </a:cxn>
                <a:cxn ang="0">
                  <a:pos x="247" y="1953"/>
                </a:cxn>
                <a:cxn ang="0">
                  <a:pos x="307" y="1858"/>
                </a:cxn>
                <a:cxn ang="0">
                  <a:pos x="362" y="1753"/>
                </a:cxn>
                <a:cxn ang="0">
                  <a:pos x="433" y="1575"/>
                </a:cxn>
                <a:cxn ang="0">
                  <a:pos x="471" y="1398"/>
                </a:cxn>
                <a:cxn ang="0">
                  <a:pos x="493" y="1237"/>
                </a:cxn>
                <a:cxn ang="0">
                  <a:pos x="499" y="1087"/>
                </a:cxn>
              </a:cxnLst>
              <a:rect l="0" t="0" r="r" b="b"/>
              <a:pathLst>
                <a:path w="499" h="2175">
                  <a:moveTo>
                    <a:pt x="499" y="1087"/>
                  </a:moveTo>
                  <a:lnTo>
                    <a:pt x="493" y="976"/>
                  </a:lnTo>
                  <a:lnTo>
                    <a:pt x="482" y="849"/>
                  </a:lnTo>
                  <a:lnTo>
                    <a:pt x="460" y="705"/>
                  </a:lnTo>
                  <a:lnTo>
                    <a:pt x="417" y="560"/>
                  </a:lnTo>
                  <a:lnTo>
                    <a:pt x="356" y="410"/>
                  </a:lnTo>
                  <a:lnTo>
                    <a:pt x="302" y="305"/>
                  </a:lnTo>
                  <a:lnTo>
                    <a:pt x="236" y="211"/>
                  </a:lnTo>
                  <a:lnTo>
                    <a:pt x="181" y="139"/>
                  </a:lnTo>
                  <a:lnTo>
                    <a:pt x="121" y="78"/>
                  </a:lnTo>
                  <a:lnTo>
                    <a:pt x="77" y="39"/>
                  </a:lnTo>
                  <a:lnTo>
                    <a:pt x="44" y="11"/>
                  </a:lnTo>
                  <a:lnTo>
                    <a:pt x="22" y="0"/>
                  </a:lnTo>
                  <a:lnTo>
                    <a:pt x="11" y="6"/>
                  </a:lnTo>
                  <a:lnTo>
                    <a:pt x="6" y="11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1" y="39"/>
                  </a:lnTo>
                  <a:lnTo>
                    <a:pt x="17" y="50"/>
                  </a:lnTo>
                  <a:lnTo>
                    <a:pt x="28" y="61"/>
                  </a:lnTo>
                  <a:lnTo>
                    <a:pt x="44" y="72"/>
                  </a:lnTo>
                  <a:lnTo>
                    <a:pt x="143" y="189"/>
                  </a:lnTo>
                  <a:lnTo>
                    <a:pt x="225" y="333"/>
                  </a:lnTo>
                  <a:lnTo>
                    <a:pt x="285" y="494"/>
                  </a:lnTo>
                  <a:lnTo>
                    <a:pt x="334" y="671"/>
                  </a:lnTo>
                  <a:lnTo>
                    <a:pt x="367" y="871"/>
                  </a:lnTo>
                  <a:lnTo>
                    <a:pt x="373" y="1087"/>
                  </a:lnTo>
                  <a:lnTo>
                    <a:pt x="367" y="1248"/>
                  </a:lnTo>
                  <a:lnTo>
                    <a:pt x="351" y="1404"/>
                  </a:lnTo>
                  <a:lnTo>
                    <a:pt x="324" y="1564"/>
                  </a:lnTo>
                  <a:lnTo>
                    <a:pt x="280" y="1714"/>
                  </a:lnTo>
                  <a:lnTo>
                    <a:pt x="214" y="1858"/>
                  </a:lnTo>
                  <a:lnTo>
                    <a:pt x="132" y="1992"/>
                  </a:lnTo>
                  <a:lnTo>
                    <a:pt x="28" y="2114"/>
                  </a:lnTo>
                  <a:lnTo>
                    <a:pt x="17" y="2125"/>
                  </a:lnTo>
                  <a:lnTo>
                    <a:pt x="11" y="2136"/>
                  </a:lnTo>
                  <a:lnTo>
                    <a:pt x="0" y="2147"/>
                  </a:lnTo>
                  <a:lnTo>
                    <a:pt x="0" y="2152"/>
                  </a:lnTo>
                  <a:lnTo>
                    <a:pt x="6" y="2164"/>
                  </a:lnTo>
                  <a:lnTo>
                    <a:pt x="11" y="2169"/>
                  </a:lnTo>
                  <a:lnTo>
                    <a:pt x="22" y="2175"/>
                  </a:lnTo>
                  <a:lnTo>
                    <a:pt x="44" y="2164"/>
                  </a:lnTo>
                  <a:lnTo>
                    <a:pt x="77" y="2136"/>
                  </a:lnTo>
                  <a:lnTo>
                    <a:pt x="126" y="2091"/>
                  </a:lnTo>
                  <a:lnTo>
                    <a:pt x="181" y="2030"/>
                  </a:lnTo>
                  <a:lnTo>
                    <a:pt x="247" y="1953"/>
                  </a:lnTo>
                  <a:lnTo>
                    <a:pt x="307" y="1858"/>
                  </a:lnTo>
                  <a:lnTo>
                    <a:pt x="362" y="1753"/>
                  </a:lnTo>
                  <a:lnTo>
                    <a:pt x="433" y="1575"/>
                  </a:lnTo>
                  <a:lnTo>
                    <a:pt x="471" y="1398"/>
                  </a:lnTo>
                  <a:lnTo>
                    <a:pt x="493" y="1237"/>
                  </a:lnTo>
                  <a:lnTo>
                    <a:pt x="499" y="1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7" name="Rectangle 37"/>
            <p:cNvSpPr>
              <a:spLocks noChangeArrowheads="1"/>
            </p:cNvSpPr>
            <p:nvPr/>
          </p:nvSpPr>
          <p:spPr bwMode="auto">
            <a:xfrm>
              <a:off x="4960" y="4793"/>
              <a:ext cx="15214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8" name="Freeform 38"/>
            <p:cNvSpPr>
              <a:spLocks/>
            </p:cNvSpPr>
            <p:nvPr/>
          </p:nvSpPr>
          <p:spPr bwMode="auto">
            <a:xfrm>
              <a:off x="5069" y="5193"/>
              <a:ext cx="499" cy="2175"/>
            </a:xfrm>
            <a:custGeom>
              <a:avLst/>
              <a:gdLst/>
              <a:ahLst/>
              <a:cxnLst>
                <a:cxn ang="0">
                  <a:pos x="499" y="2152"/>
                </a:cxn>
                <a:cxn ang="0">
                  <a:pos x="499" y="2147"/>
                </a:cxn>
                <a:cxn ang="0">
                  <a:pos x="471" y="2119"/>
                </a:cxn>
                <a:cxn ang="0">
                  <a:pos x="460" y="2102"/>
                </a:cxn>
                <a:cxn ang="0">
                  <a:pos x="356" y="1980"/>
                </a:cxn>
                <a:cxn ang="0">
                  <a:pos x="274" y="1842"/>
                </a:cxn>
                <a:cxn ang="0">
                  <a:pos x="214" y="1692"/>
                </a:cxn>
                <a:cxn ang="0">
                  <a:pos x="170" y="1542"/>
                </a:cxn>
                <a:cxn ang="0">
                  <a:pos x="143" y="1387"/>
                </a:cxn>
                <a:cxn ang="0">
                  <a:pos x="126" y="1237"/>
                </a:cxn>
                <a:cxn ang="0">
                  <a:pos x="121" y="1087"/>
                </a:cxn>
                <a:cxn ang="0">
                  <a:pos x="126" y="926"/>
                </a:cxn>
                <a:cxn ang="0">
                  <a:pos x="143" y="765"/>
                </a:cxn>
                <a:cxn ang="0">
                  <a:pos x="176" y="610"/>
                </a:cxn>
                <a:cxn ang="0">
                  <a:pos x="219" y="460"/>
                </a:cxn>
                <a:cxn ang="0">
                  <a:pos x="285" y="316"/>
                </a:cxn>
                <a:cxn ang="0">
                  <a:pos x="367" y="183"/>
                </a:cxn>
                <a:cxn ang="0">
                  <a:pos x="466" y="61"/>
                </a:cxn>
                <a:cxn ang="0">
                  <a:pos x="499" y="28"/>
                </a:cxn>
                <a:cxn ang="0">
                  <a:pos x="499" y="22"/>
                </a:cxn>
                <a:cxn ang="0">
                  <a:pos x="493" y="11"/>
                </a:cxn>
                <a:cxn ang="0">
                  <a:pos x="488" y="5"/>
                </a:cxn>
                <a:cxn ang="0">
                  <a:pos x="477" y="0"/>
                </a:cxn>
                <a:cxn ang="0">
                  <a:pos x="455" y="11"/>
                </a:cxn>
                <a:cxn ang="0">
                  <a:pos x="422" y="39"/>
                </a:cxn>
                <a:cxn ang="0">
                  <a:pos x="373" y="83"/>
                </a:cxn>
                <a:cxn ang="0">
                  <a:pos x="313" y="144"/>
                </a:cxn>
                <a:cxn ang="0">
                  <a:pos x="252" y="222"/>
                </a:cxn>
                <a:cxn ang="0">
                  <a:pos x="192" y="316"/>
                </a:cxn>
                <a:cxn ang="0">
                  <a:pos x="132" y="427"/>
                </a:cxn>
                <a:cxn ang="0">
                  <a:pos x="66" y="605"/>
                </a:cxn>
                <a:cxn ang="0">
                  <a:pos x="28" y="777"/>
                </a:cxn>
                <a:cxn ang="0">
                  <a:pos x="6" y="943"/>
                </a:cxn>
                <a:cxn ang="0">
                  <a:pos x="0" y="1087"/>
                </a:cxn>
                <a:cxn ang="0">
                  <a:pos x="6" y="1231"/>
                </a:cxn>
                <a:cxn ang="0">
                  <a:pos x="28" y="1398"/>
                </a:cxn>
                <a:cxn ang="0">
                  <a:pos x="66" y="1581"/>
                </a:cxn>
                <a:cxn ang="0">
                  <a:pos x="143" y="1764"/>
                </a:cxn>
                <a:cxn ang="0">
                  <a:pos x="197" y="1869"/>
                </a:cxn>
                <a:cxn ang="0">
                  <a:pos x="258" y="1964"/>
                </a:cxn>
                <a:cxn ang="0">
                  <a:pos x="318" y="2036"/>
                </a:cxn>
                <a:cxn ang="0">
                  <a:pos x="373" y="2097"/>
                </a:cxn>
                <a:cxn ang="0">
                  <a:pos x="422" y="2141"/>
                </a:cxn>
                <a:cxn ang="0">
                  <a:pos x="455" y="2163"/>
                </a:cxn>
                <a:cxn ang="0">
                  <a:pos x="477" y="2175"/>
                </a:cxn>
                <a:cxn ang="0">
                  <a:pos x="482" y="2175"/>
                </a:cxn>
                <a:cxn ang="0">
                  <a:pos x="493" y="2169"/>
                </a:cxn>
                <a:cxn ang="0">
                  <a:pos x="493" y="2163"/>
                </a:cxn>
                <a:cxn ang="0">
                  <a:pos x="499" y="2152"/>
                </a:cxn>
              </a:cxnLst>
              <a:rect l="0" t="0" r="r" b="b"/>
              <a:pathLst>
                <a:path w="499" h="2175">
                  <a:moveTo>
                    <a:pt x="499" y="2152"/>
                  </a:moveTo>
                  <a:lnTo>
                    <a:pt x="499" y="2147"/>
                  </a:lnTo>
                  <a:lnTo>
                    <a:pt x="471" y="2119"/>
                  </a:lnTo>
                  <a:lnTo>
                    <a:pt x="460" y="2102"/>
                  </a:lnTo>
                  <a:lnTo>
                    <a:pt x="356" y="1980"/>
                  </a:lnTo>
                  <a:lnTo>
                    <a:pt x="274" y="1842"/>
                  </a:lnTo>
                  <a:lnTo>
                    <a:pt x="214" y="1692"/>
                  </a:lnTo>
                  <a:lnTo>
                    <a:pt x="170" y="1542"/>
                  </a:lnTo>
                  <a:lnTo>
                    <a:pt x="143" y="1387"/>
                  </a:lnTo>
                  <a:lnTo>
                    <a:pt x="126" y="1237"/>
                  </a:lnTo>
                  <a:lnTo>
                    <a:pt x="121" y="1087"/>
                  </a:lnTo>
                  <a:lnTo>
                    <a:pt x="126" y="926"/>
                  </a:lnTo>
                  <a:lnTo>
                    <a:pt x="143" y="765"/>
                  </a:lnTo>
                  <a:lnTo>
                    <a:pt x="176" y="610"/>
                  </a:lnTo>
                  <a:lnTo>
                    <a:pt x="219" y="460"/>
                  </a:lnTo>
                  <a:lnTo>
                    <a:pt x="285" y="316"/>
                  </a:lnTo>
                  <a:lnTo>
                    <a:pt x="367" y="183"/>
                  </a:lnTo>
                  <a:lnTo>
                    <a:pt x="466" y="61"/>
                  </a:lnTo>
                  <a:lnTo>
                    <a:pt x="499" y="28"/>
                  </a:lnTo>
                  <a:lnTo>
                    <a:pt x="499" y="22"/>
                  </a:lnTo>
                  <a:lnTo>
                    <a:pt x="493" y="11"/>
                  </a:lnTo>
                  <a:lnTo>
                    <a:pt x="488" y="5"/>
                  </a:lnTo>
                  <a:lnTo>
                    <a:pt x="477" y="0"/>
                  </a:lnTo>
                  <a:lnTo>
                    <a:pt x="455" y="11"/>
                  </a:lnTo>
                  <a:lnTo>
                    <a:pt x="422" y="39"/>
                  </a:lnTo>
                  <a:lnTo>
                    <a:pt x="373" y="83"/>
                  </a:lnTo>
                  <a:lnTo>
                    <a:pt x="313" y="144"/>
                  </a:lnTo>
                  <a:lnTo>
                    <a:pt x="252" y="222"/>
                  </a:lnTo>
                  <a:lnTo>
                    <a:pt x="192" y="316"/>
                  </a:lnTo>
                  <a:lnTo>
                    <a:pt x="132" y="427"/>
                  </a:lnTo>
                  <a:lnTo>
                    <a:pt x="66" y="605"/>
                  </a:lnTo>
                  <a:lnTo>
                    <a:pt x="28" y="777"/>
                  </a:lnTo>
                  <a:lnTo>
                    <a:pt x="6" y="943"/>
                  </a:lnTo>
                  <a:lnTo>
                    <a:pt x="0" y="1087"/>
                  </a:lnTo>
                  <a:lnTo>
                    <a:pt x="6" y="1231"/>
                  </a:lnTo>
                  <a:lnTo>
                    <a:pt x="28" y="1398"/>
                  </a:lnTo>
                  <a:lnTo>
                    <a:pt x="66" y="1581"/>
                  </a:lnTo>
                  <a:lnTo>
                    <a:pt x="143" y="1764"/>
                  </a:lnTo>
                  <a:lnTo>
                    <a:pt x="197" y="1869"/>
                  </a:lnTo>
                  <a:lnTo>
                    <a:pt x="258" y="1964"/>
                  </a:lnTo>
                  <a:lnTo>
                    <a:pt x="318" y="2036"/>
                  </a:lnTo>
                  <a:lnTo>
                    <a:pt x="373" y="2097"/>
                  </a:lnTo>
                  <a:lnTo>
                    <a:pt x="422" y="2141"/>
                  </a:lnTo>
                  <a:lnTo>
                    <a:pt x="455" y="2163"/>
                  </a:lnTo>
                  <a:lnTo>
                    <a:pt x="477" y="2175"/>
                  </a:lnTo>
                  <a:lnTo>
                    <a:pt x="482" y="2175"/>
                  </a:lnTo>
                  <a:lnTo>
                    <a:pt x="493" y="2169"/>
                  </a:lnTo>
                  <a:lnTo>
                    <a:pt x="493" y="2163"/>
                  </a:lnTo>
                  <a:lnTo>
                    <a:pt x="499" y="21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39" name="Freeform 39"/>
            <p:cNvSpPr>
              <a:spLocks/>
            </p:cNvSpPr>
            <p:nvPr/>
          </p:nvSpPr>
          <p:spPr bwMode="auto">
            <a:xfrm>
              <a:off x="5880" y="5376"/>
              <a:ext cx="707" cy="1448"/>
            </a:xfrm>
            <a:custGeom>
              <a:avLst/>
              <a:gdLst/>
              <a:ahLst/>
              <a:cxnLst>
                <a:cxn ang="0">
                  <a:pos x="438" y="61"/>
                </a:cxn>
                <a:cxn ang="0">
                  <a:pos x="438" y="22"/>
                </a:cxn>
                <a:cxn ang="0">
                  <a:pos x="433" y="11"/>
                </a:cxn>
                <a:cxn ang="0">
                  <a:pos x="427" y="5"/>
                </a:cxn>
                <a:cxn ang="0">
                  <a:pos x="411" y="0"/>
                </a:cxn>
                <a:cxn ang="0">
                  <a:pos x="389" y="0"/>
                </a:cxn>
                <a:cxn ang="0">
                  <a:pos x="318" y="61"/>
                </a:cxn>
                <a:cxn ang="0">
                  <a:pos x="247" y="100"/>
                </a:cxn>
                <a:cxn ang="0">
                  <a:pos x="170" y="122"/>
                </a:cxn>
                <a:cxn ang="0">
                  <a:pos x="104" y="133"/>
                </a:cxn>
                <a:cxn ang="0">
                  <a:pos x="44" y="139"/>
                </a:cxn>
                <a:cxn ang="0">
                  <a:pos x="0" y="139"/>
                </a:cxn>
                <a:cxn ang="0">
                  <a:pos x="0" y="211"/>
                </a:cxn>
                <a:cxn ang="0">
                  <a:pos x="44" y="211"/>
                </a:cxn>
                <a:cxn ang="0">
                  <a:pos x="115" y="200"/>
                </a:cxn>
                <a:cxn ang="0">
                  <a:pos x="197" y="183"/>
                </a:cxn>
                <a:cxn ang="0">
                  <a:pos x="279" y="150"/>
                </a:cxn>
                <a:cxn ang="0">
                  <a:pos x="279" y="1309"/>
                </a:cxn>
                <a:cxn ang="0">
                  <a:pos x="274" y="1337"/>
                </a:cxn>
                <a:cxn ang="0">
                  <a:pos x="252" y="1359"/>
                </a:cxn>
                <a:cxn ang="0">
                  <a:pos x="219" y="1370"/>
                </a:cxn>
                <a:cxn ang="0">
                  <a:pos x="164" y="1376"/>
                </a:cxn>
                <a:cxn ang="0">
                  <a:pos x="82" y="1381"/>
                </a:cxn>
                <a:cxn ang="0">
                  <a:pos x="11" y="1381"/>
                </a:cxn>
                <a:cxn ang="0">
                  <a:pos x="11" y="1448"/>
                </a:cxn>
                <a:cxn ang="0">
                  <a:pos x="88" y="1442"/>
                </a:cxn>
                <a:cxn ang="0">
                  <a:pos x="652" y="1442"/>
                </a:cxn>
                <a:cxn ang="0">
                  <a:pos x="707" y="1448"/>
                </a:cxn>
                <a:cxn ang="0">
                  <a:pos x="707" y="1381"/>
                </a:cxn>
                <a:cxn ang="0">
                  <a:pos x="559" y="1381"/>
                </a:cxn>
                <a:cxn ang="0">
                  <a:pos x="504" y="1370"/>
                </a:cxn>
                <a:cxn ang="0">
                  <a:pos x="466" y="1359"/>
                </a:cxn>
                <a:cxn ang="0">
                  <a:pos x="449" y="1337"/>
                </a:cxn>
                <a:cxn ang="0">
                  <a:pos x="444" y="1315"/>
                </a:cxn>
                <a:cxn ang="0">
                  <a:pos x="438" y="1276"/>
                </a:cxn>
                <a:cxn ang="0">
                  <a:pos x="438" y="61"/>
                </a:cxn>
              </a:cxnLst>
              <a:rect l="0" t="0" r="r" b="b"/>
              <a:pathLst>
                <a:path w="707" h="1448">
                  <a:moveTo>
                    <a:pt x="438" y="61"/>
                  </a:moveTo>
                  <a:lnTo>
                    <a:pt x="438" y="22"/>
                  </a:lnTo>
                  <a:lnTo>
                    <a:pt x="433" y="11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389" y="0"/>
                  </a:lnTo>
                  <a:lnTo>
                    <a:pt x="318" y="61"/>
                  </a:lnTo>
                  <a:lnTo>
                    <a:pt x="247" y="100"/>
                  </a:lnTo>
                  <a:lnTo>
                    <a:pt x="170" y="122"/>
                  </a:lnTo>
                  <a:lnTo>
                    <a:pt x="104" y="133"/>
                  </a:lnTo>
                  <a:lnTo>
                    <a:pt x="44" y="139"/>
                  </a:lnTo>
                  <a:lnTo>
                    <a:pt x="0" y="139"/>
                  </a:lnTo>
                  <a:lnTo>
                    <a:pt x="0" y="211"/>
                  </a:lnTo>
                  <a:lnTo>
                    <a:pt x="44" y="211"/>
                  </a:lnTo>
                  <a:lnTo>
                    <a:pt x="115" y="200"/>
                  </a:lnTo>
                  <a:lnTo>
                    <a:pt x="197" y="183"/>
                  </a:lnTo>
                  <a:lnTo>
                    <a:pt x="279" y="150"/>
                  </a:lnTo>
                  <a:lnTo>
                    <a:pt x="279" y="1309"/>
                  </a:lnTo>
                  <a:lnTo>
                    <a:pt x="274" y="1337"/>
                  </a:lnTo>
                  <a:lnTo>
                    <a:pt x="252" y="1359"/>
                  </a:lnTo>
                  <a:lnTo>
                    <a:pt x="219" y="1370"/>
                  </a:lnTo>
                  <a:lnTo>
                    <a:pt x="164" y="1376"/>
                  </a:lnTo>
                  <a:lnTo>
                    <a:pt x="82" y="1381"/>
                  </a:lnTo>
                  <a:lnTo>
                    <a:pt x="11" y="1381"/>
                  </a:lnTo>
                  <a:lnTo>
                    <a:pt x="11" y="1448"/>
                  </a:lnTo>
                  <a:lnTo>
                    <a:pt x="88" y="1442"/>
                  </a:lnTo>
                  <a:lnTo>
                    <a:pt x="652" y="1442"/>
                  </a:lnTo>
                  <a:lnTo>
                    <a:pt x="707" y="1448"/>
                  </a:lnTo>
                  <a:lnTo>
                    <a:pt x="707" y="1381"/>
                  </a:lnTo>
                  <a:lnTo>
                    <a:pt x="559" y="1381"/>
                  </a:lnTo>
                  <a:lnTo>
                    <a:pt x="504" y="1370"/>
                  </a:lnTo>
                  <a:lnTo>
                    <a:pt x="466" y="1359"/>
                  </a:lnTo>
                  <a:lnTo>
                    <a:pt x="449" y="1337"/>
                  </a:lnTo>
                  <a:lnTo>
                    <a:pt x="444" y="1315"/>
                  </a:lnTo>
                  <a:lnTo>
                    <a:pt x="438" y="1276"/>
                  </a:lnTo>
                  <a:lnTo>
                    <a:pt x="438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0" name="Freeform 40"/>
            <p:cNvSpPr>
              <a:spLocks/>
            </p:cNvSpPr>
            <p:nvPr/>
          </p:nvSpPr>
          <p:spPr bwMode="auto">
            <a:xfrm>
              <a:off x="7431" y="6236"/>
              <a:ext cx="1314" cy="89"/>
            </a:xfrm>
            <a:custGeom>
              <a:avLst/>
              <a:gdLst/>
              <a:ahLst/>
              <a:cxnLst>
                <a:cxn ang="0">
                  <a:pos x="1243" y="89"/>
                </a:cxn>
                <a:cxn ang="0">
                  <a:pos x="1271" y="89"/>
                </a:cxn>
                <a:cxn ang="0">
                  <a:pos x="1282" y="83"/>
                </a:cxn>
                <a:cxn ang="0">
                  <a:pos x="1293" y="83"/>
                </a:cxn>
                <a:cxn ang="0">
                  <a:pos x="1304" y="72"/>
                </a:cxn>
                <a:cxn ang="0">
                  <a:pos x="1309" y="61"/>
                </a:cxn>
                <a:cxn ang="0">
                  <a:pos x="1314" y="44"/>
                </a:cxn>
                <a:cxn ang="0">
                  <a:pos x="1309" y="28"/>
                </a:cxn>
                <a:cxn ang="0">
                  <a:pos x="1304" y="16"/>
                </a:cxn>
                <a:cxn ang="0">
                  <a:pos x="1282" y="5"/>
                </a:cxn>
                <a:cxn ang="0">
                  <a:pos x="1271" y="5"/>
                </a:cxn>
                <a:cxn ang="0">
                  <a:pos x="1254" y="0"/>
                </a:cxn>
                <a:cxn ang="0">
                  <a:pos x="43" y="0"/>
                </a:cxn>
                <a:cxn ang="0">
                  <a:pos x="11" y="16"/>
                </a:cxn>
                <a:cxn ang="0">
                  <a:pos x="5" y="28"/>
                </a:cxn>
                <a:cxn ang="0">
                  <a:pos x="0" y="44"/>
                </a:cxn>
                <a:cxn ang="0">
                  <a:pos x="5" y="61"/>
                </a:cxn>
                <a:cxn ang="0">
                  <a:pos x="11" y="72"/>
                </a:cxn>
                <a:cxn ang="0">
                  <a:pos x="43" y="89"/>
                </a:cxn>
                <a:cxn ang="0">
                  <a:pos x="71" y="89"/>
                </a:cxn>
                <a:cxn ang="0">
                  <a:pos x="1243" y="89"/>
                </a:cxn>
              </a:cxnLst>
              <a:rect l="0" t="0" r="r" b="b"/>
              <a:pathLst>
                <a:path w="1314" h="89">
                  <a:moveTo>
                    <a:pt x="1243" y="89"/>
                  </a:moveTo>
                  <a:lnTo>
                    <a:pt x="1271" y="89"/>
                  </a:lnTo>
                  <a:lnTo>
                    <a:pt x="1282" y="83"/>
                  </a:lnTo>
                  <a:lnTo>
                    <a:pt x="1293" y="83"/>
                  </a:lnTo>
                  <a:lnTo>
                    <a:pt x="1304" y="72"/>
                  </a:lnTo>
                  <a:lnTo>
                    <a:pt x="1309" y="61"/>
                  </a:lnTo>
                  <a:lnTo>
                    <a:pt x="1314" y="44"/>
                  </a:lnTo>
                  <a:lnTo>
                    <a:pt x="1309" y="28"/>
                  </a:lnTo>
                  <a:lnTo>
                    <a:pt x="1304" y="16"/>
                  </a:lnTo>
                  <a:lnTo>
                    <a:pt x="1282" y="5"/>
                  </a:lnTo>
                  <a:lnTo>
                    <a:pt x="1271" y="5"/>
                  </a:lnTo>
                  <a:lnTo>
                    <a:pt x="1254" y="0"/>
                  </a:lnTo>
                  <a:lnTo>
                    <a:pt x="43" y="0"/>
                  </a:lnTo>
                  <a:lnTo>
                    <a:pt x="11" y="16"/>
                  </a:lnTo>
                  <a:lnTo>
                    <a:pt x="5" y="28"/>
                  </a:lnTo>
                  <a:lnTo>
                    <a:pt x="0" y="44"/>
                  </a:lnTo>
                  <a:lnTo>
                    <a:pt x="5" y="61"/>
                  </a:lnTo>
                  <a:lnTo>
                    <a:pt x="11" y="72"/>
                  </a:lnTo>
                  <a:lnTo>
                    <a:pt x="43" y="89"/>
                  </a:lnTo>
                  <a:lnTo>
                    <a:pt x="71" y="89"/>
                  </a:lnTo>
                  <a:lnTo>
                    <a:pt x="1243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1" name="Freeform 41"/>
            <p:cNvSpPr>
              <a:spLocks/>
            </p:cNvSpPr>
            <p:nvPr/>
          </p:nvSpPr>
          <p:spPr bwMode="auto">
            <a:xfrm>
              <a:off x="9496" y="5376"/>
              <a:ext cx="855" cy="1448"/>
            </a:xfrm>
            <a:custGeom>
              <a:avLst/>
              <a:gdLst/>
              <a:ahLst/>
              <a:cxnLst>
                <a:cxn ang="0">
                  <a:pos x="800" y="1071"/>
                </a:cxn>
                <a:cxn ang="0">
                  <a:pos x="767" y="1226"/>
                </a:cxn>
                <a:cxn ang="0">
                  <a:pos x="729" y="1270"/>
                </a:cxn>
                <a:cxn ang="0">
                  <a:pos x="636" y="1281"/>
                </a:cxn>
                <a:cxn ang="0">
                  <a:pos x="389" y="1060"/>
                </a:cxn>
                <a:cxn ang="0">
                  <a:pos x="603" y="865"/>
                </a:cxn>
                <a:cxn ang="0">
                  <a:pos x="745" y="710"/>
                </a:cxn>
                <a:cxn ang="0">
                  <a:pos x="827" y="571"/>
                </a:cxn>
                <a:cxn ang="0">
                  <a:pos x="855" y="422"/>
                </a:cxn>
                <a:cxn ang="0">
                  <a:pos x="811" y="233"/>
                </a:cxn>
                <a:cxn ang="0">
                  <a:pos x="685" y="89"/>
                </a:cxn>
                <a:cxn ang="0">
                  <a:pos x="504" y="11"/>
                </a:cxn>
                <a:cxn ang="0">
                  <a:pos x="301" y="11"/>
                </a:cxn>
                <a:cxn ang="0">
                  <a:pos x="137" y="94"/>
                </a:cxn>
                <a:cxn ang="0">
                  <a:pos x="33" y="233"/>
                </a:cxn>
                <a:cxn ang="0">
                  <a:pos x="0" y="394"/>
                </a:cxn>
                <a:cxn ang="0">
                  <a:pos x="27" y="483"/>
                </a:cxn>
                <a:cxn ang="0">
                  <a:pos x="77" y="510"/>
                </a:cxn>
                <a:cxn ang="0">
                  <a:pos x="110" y="516"/>
                </a:cxn>
                <a:cxn ang="0">
                  <a:pos x="164" y="499"/>
                </a:cxn>
                <a:cxn ang="0">
                  <a:pos x="214" y="449"/>
                </a:cxn>
                <a:cxn ang="0">
                  <a:pos x="214" y="361"/>
                </a:cxn>
                <a:cxn ang="0">
                  <a:pos x="159" y="299"/>
                </a:cxn>
                <a:cxn ang="0">
                  <a:pos x="82" y="288"/>
                </a:cxn>
                <a:cxn ang="0">
                  <a:pos x="170" y="150"/>
                </a:cxn>
                <a:cxn ang="0">
                  <a:pos x="296" y="78"/>
                </a:cxn>
                <a:cxn ang="0">
                  <a:pos x="449" y="78"/>
                </a:cxn>
                <a:cxn ang="0">
                  <a:pos x="564" y="150"/>
                </a:cxn>
                <a:cxn ang="0">
                  <a:pos x="636" y="277"/>
                </a:cxn>
                <a:cxn ang="0">
                  <a:pos x="658" y="422"/>
                </a:cxn>
                <a:cxn ang="0">
                  <a:pos x="592" y="677"/>
                </a:cxn>
                <a:cxn ang="0">
                  <a:pos x="433" y="904"/>
                </a:cxn>
                <a:cxn ang="0">
                  <a:pos x="6" y="1387"/>
                </a:cxn>
                <a:cxn ang="0">
                  <a:pos x="0" y="1448"/>
                </a:cxn>
                <a:cxn ang="0">
                  <a:pos x="855" y="1071"/>
                </a:cxn>
              </a:cxnLst>
              <a:rect l="0" t="0" r="r" b="b"/>
              <a:pathLst>
                <a:path w="855" h="1448">
                  <a:moveTo>
                    <a:pt x="855" y="1071"/>
                  </a:moveTo>
                  <a:lnTo>
                    <a:pt x="800" y="1071"/>
                  </a:lnTo>
                  <a:lnTo>
                    <a:pt x="778" y="1182"/>
                  </a:lnTo>
                  <a:lnTo>
                    <a:pt x="767" y="1226"/>
                  </a:lnTo>
                  <a:lnTo>
                    <a:pt x="751" y="1265"/>
                  </a:lnTo>
                  <a:lnTo>
                    <a:pt x="729" y="1270"/>
                  </a:lnTo>
                  <a:lnTo>
                    <a:pt x="685" y="1276"/>
                  </a:lnTo>
                  <a:lnTo>
                    <a:pt x="636" y="1281"/>
                  </a:lnTo>
                  <a:lnTo>
                    <a:pt x="164" y="1281"/>
                  </a:lnTo>
                  <a:lnTo>
                    <a:pt x="389" y="1060"/>
                  </a:lnTo>
                  <a:lnTo>
                    <a:pt x="504" y="954"/>
                  </a:lnTo>
                  <a:lnTo>
                    <a:pt x="603" y="865"/>
                  </a:lnTo>
                  <a:lnTo>
                    <a:pt x="685" y="782"/>
                  </a:lnTo>
                  <a:lnTo>
                    <a:pt x="745" y="710"/>
                  </a:lnTo>
                  <a:lnTo>
                    <a:pt x="795" y="638"/>
                  </a:lnTo>
                  <a:lnTo>
                    <a:pt x="827" y="571"/>
                  </a:lnTo>
                  <a:lnTo>
                    <a:pt x="849" y="499"/>
                  </a:lnTo>
                  <a:lnTo>
                    <a:pt x="855" y="422"/>
                  </a:lnTo>
                  <a:lnTo>
                    <a:pt x="844" y="322"/>
                  </a:lnTo>
                  <a:lnTo>
                    <a:pt x="811" y="233"/>
                  </a:lnTo>
                  <a:lnTo>
                    <a:pt x="756" y="155"/>
                  </a:lnTo>
                  <a:lnTo>
                    <a:pt x="685" y="89"/>
                  </a:lnTo>
                  <a:lnTo>
                    <a:pt x="603" y="44"/>
                  </a:lnTo>
                  <a:lnTo>
                    <a:pt x="504" y="11"/>
                  </a:lnTo>
                  <a:lnTo>
                    <a:pt x="400" y="0"/>
                  </a:lnTo>
                  <a:lnTo>
                    <a:pt x="301" y="11"/>
                  </a:lnTo>
                  <a:lnTo>
                    <a:pt x="214" y="44"/>
                  </a:lnTo>
                  <a:lnTo>
                    <a:pt x="137" y="94"/>
                  </a:lnTo>
                  <a:lnTo>
                    <a:pt x="77" y="161"/>
                  </a:lnTo>
                  <a:lnTo>
                    <a:pt x="33" y="233"/>
                  </a:lnTo>
                  <a:lnTo>
                    <a:pt x="6" y="311"/>
                  </a:lnTo>
                  <a:lnTo>
                    <a:pt x="0" y="394"/>
                  </a:lnTo>
                  <a:lnTo>
                    <a:pt x="6" y="444"/>
                  </a:lnTo>
                  <a:lnTo>
                    <a:pt x="27" y="483"/>
                  </a:lnTo>
                  <a:lnTo>
                    <a:pt x="55" y="499"/>
                  </a:lnTo>
                  <a:lnTo>
                    <a:pt x="77" y="510"/>
                  </a:lnTo>
                  <a:lnTo>
                    <a:pt x="99" y="516"/>
                  </a:lnTo>
                  <a:lnTo>
                    <a:pt x="110" y="516"/>
                  </a:lnTo>
                  <a:lnTo>
                    <a:pt x="137" y="510"/>
                  </a:lnTo>
                  <a:lnTo>
                    <a:pt x="164" y="499"/>
                  </a:lnTo>
                  <a:lnTo>
                    <a:pt x="192" y="483"/>
                  </a:lnTo>
                  <a:lnTo>
                    <a:pt x="214" y="449"/>
                  </a:lnTo>
                  <a:lnTo>
                    <a:pt x="225" y="399"/>
                  </a:lnTo>
                  <a:lnTo>
                    <a:pt x="214" y="361"/>
                  </a:lnTo>
                  <a:lnTo>
                    <a:pt x="192" y="322"/>
                  </a:lnTo>
                  <a:lnTo>
                    <a:pt x="159" y="299"/>
                  </a:lnTo>
                  <a:lnTo>
                    <a:pt x="110" y="288"/>
                  </a:lnTo>
                  <a:lnTo>
                    <a:pt x="82" y="288"/>
                  </a:lnTo>
                  <a:lnTo>
                    <a:pt x="121" y="211"/>
                  </a:lnTo>
                  <a:lnTo>
                    <a:pt x="170" y="150"/>
                  </a:lnTo>
                  <a:lnTo>
                    <a:pt x="230" y="105"/>
                  </a:lnTo>
                  <a:lnTo>
                    <a:pt x="296" y="78"/>
                  </a:lnTo>
                  <a:lnTo>
                    <a:pt x="373" y="66"/>
                  </a:lnTo>
                  <a:lnTo>
                    <a:pt x="449" y="78"/>
                  </a:lnTo>
                  <a:lnTo>
                    <a:pt x="515" y="105"/>
                  </a:lnTo>
                  <a:lnTo>
                    <a:pt x="564" y="150"/>
                  </a:lnTo>
                  <a:lnTo>
                    <a:pt x="608" y="211"/>
                  </a:lnTo>
                  <a:lnTo>
                    <a:pt x="636" y="277"/>
                  </a:lnTo>
                  <a:lnTo>
                    <a:pt x="652" y="349"/>
                  </a:lnTo>
                  <a:lnTo>
                    <a:pt x="658" y="422"/>
                  </a:lnTo>
                  <a:lnTo>
                    <a:pt x="641" y="549"/>
                  </a:lnTo>
                  <a:lnTo>
                    <a:pt x="592" y="677"/>
                  </a:lnTo>
                  <a:lnTo>
                    <a:pt x="521" y="793"/>
                  </a:lnTo>
                  <a:lnTo>
                    <a:pt x="433" y="904"/>
                  </a:lnTo>
                  <a:lnTo>
                    <a:pt x="22" y="1370"/>
                  </a:lnTo>
                  <a:lnTo>
                    <a:pt x="6" y="1387"/>
                  </a:lnTo>
                  <a:lnTo>
                    <a:pt x="0" y="1398"/>
                  </a:lnTo>
                  <a:lnTo>
                    <a:pt x="0" y="1448"/>
                  </a:lnTo>
                  <a:lnTo>
                    <a:pt x="795" y="1448"/>
                  </a:lnTo>
                  <a:lnTo>
                    <a:pt x="855" y="10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2" name="Freeform 42"/>
            <p:cNvSpPr>
              <a:spLocks/>
            </p:cNvSpPr>
            <p:nvPr/>
          </p:nvSpPr>
          <p:spPr bwMode="auto">
            <a:xfrm>
              <a:off x="10521" y="5864"/>
              <a:ext cx="1068" cy="982"/>
            </a:xfrm>
            <a:custGeom>
              <a:avLst/>
              <a:gdLst/>
              <a:ahLst/>
              <a:cxnLst>
                <a:cxn ang="0">
                  <a:pos x="674" y="228"/>
                </a:cxn>
                <a:cxn ang="0">
                  <a:pos x="761" y="89"/>
                </a:cxn>
                <a:cxn ang="0">
                  <a:pos x="887" y="50"/>
                </a:cxn>
                <a:cxn ang="0">
                  <a:pos x="920" y="100"/>
                </a:cxn>
                <a:cxn ang="0">
                  <a:pos x="871" y="211"/>
                </a:cxn>
                <a:cxn ang="0">
                  <a:pos x="898" y="250"/>
                </a:cxn>
                <a:cxn ang="0">
                  <a:pos x="953" y="272"/>
                </a:cxn>
                <a:cxn ang="0">
                  <a:pos x="1057" y="200"/>
                </a:cxn>
                <a:cxn ang="0">
                  <a:pos x="1035" y="56"/>
                </a:cxn>
                <a:cxn ang="0">
                  <a:pos x="909" y="6"/>
                </a:cxn>
                <a:cxn ang="0">
                  <a:pos x="745" y="45"/>
                </a:cxn>
                <a:cxn ang="0">
                  <a:pos x="646" y="167"/>
                </a:cxn>
                <a:cxn ang="0">
                  <a:pos x="504" y="17"/>
                </a:cxn>
                <a:cxn ang="0">
                  <a:pos x="334" y="11"/>
                </a:cxn>
                <a:cxn ang="0">
                  <a:pos x="159" y="144"/>
                </a:cxn>
                <a:cxn ang="0">
                  <a:pos x="76" y="305"/>
                </a:cxn>
                <a:cxn ang="0">
                  <a:pos x="82" y="355"/>
                </a:cxn>
                <a:cxn ang="0">
                  <a:pos x="120" y="344"/>
                </a:cxn>
                <a:cxn ang="0">
                  <a:pos x="213" y="155"/>
                </a:cxn>
                <a:cxn ang="0">
                  <a:pos x="367" y="56"/>
                </a:cxn>
                <a:cxn ang="0">
                  <a:pos x="465" y="61"/>
                </a:cxn>
                <a:cxn ang="0">
                  <a:pos x="526" y="194"/>
                </a:cxn>
                <a:cxn ang="0">
                  <a:pos x="498" y="361"/>
                </a:cxn>
                <a:cxn ang="0">
                  <a:pos x="411" y="710"/>
                </a:cxn>
                <a:cxn ang="0">
                  <a:pos x="274" y="921"/>
                </a:cxn>
                <a:cxn ang="0">
                  <a:pos x="142" y="927"/>
                </a:cxn>
                <a:cxn ang="0">
                  <a:pos x="186" y="843"/>
                </a:cxn>
                <a:cxn ang="0">
                  <a:pos x="186" y="749"/>
                </a:cxn>
                <a:cxn ang="0">
                  <a:pos x="137" y="716"/>
                </a:cxn>
                <a:cxn ang="0">
                  <a:pos x="38" y="749"/>
                </a:cxn>
                <a:cxn ang="0">
                  <a:pos x="11" y="893"/>
                </a:cxn>
                <a:cxn ang="0">
                  <a:pos x="148" y="977"/>
                </a:cxn>
                <a:cxn ang="0">
                  <a:pos x="323" y="943"/>
                </a:cxn>
                <a:cxn ang="0">
                  <a:pos x="421" y="838"/>
                </a:cxn>
                <a:cxn ang="0">
                  <a:pos x="482" y="910"/>
                </a:cxn>
                <a:cxn ang="0">
                  <a:pos x="663" y="982"/>
                </a:cxn>
                <a:cxn ang="0">
                  <a:pos x="865" y="893"/>
                </a:cxn>
                <a:cxn ang="0">
                  <a:pos x="980" y="727"/>
                </a:cxn>
                <a:cxn ang="0">
                  <a:pos x="1002" y="638"/>
                </a:cxn>
                <a:cxn ang="0">
                  <a:pos x="958" y="633"/>
                </a:cxn>
                <a:cxn ang="0">
                  <a:pos x="909" y="755"/>
                </a:cxn>
                <a:cxn ang="0">
                  <a:pos x="750" y="915"/>
                </a:cxn>
                <a:cxn ang="0">
                  <a:pos x="608" y="927"/>
                </a:cxn>
                <a:cxn ang="0">
                  <a:pos x="548" y="793"/>
                </a:cxn>
                <a:cxn ang="0">
                  <a:pos x="580" y="599"/>
                </a:cxn>
              </a:cxnLst>
              <a:rect l="0" t="0" r="r" b="b"/>
              <a:pathLst>
                <a:path w="1068" h="982">
                  <a:moveTo>
                    <a:pt x="657" y="305"/>
                  </a:moveTo>
                  <a:lnTo>
                    <a:pt x="663" y="272"/>
                  </a:lnTo>
                  <a:lnTo>
                    <a:pt x="674" y="228"/>
                  </a:lnTo>
                  <a:lnTo>
                    <a:pt x="695" y="178"/>
                  </a:lnTo>
                  <a:lnTo>
                    <a:pt x="723" y="133"/>
                  </a:lnTo>
                  <a:lnTo>
                    <a:pt x="761" y="89"/>
                  </a:lnTo>
                  <a:lnTo>
                    <a:pt x="810" y="61"/>
                  </a:lnTo>
                  <a:lnTo>
                    <a:pt x="865" y="50"/>
                  </a:lnTo>
                  <a:lnTo>
                    <a:pt x="887" y="50"/>
                  </a:lnTo>
                  <a:lnTo>
                    <a:pt x="931" y="56"/>
                  </a:lnTo>
                  <a:lnTo>
                    <a:pt x="975" y="78"/>
                  </a:lnTo>
                  <a:lnTo>
                    <a:pt x="920" y="100"/>
                  </a:lnTo>
                  <a:lnTo>
                    <a:pt x="887" y="144"/>
                  </a:lnTo>
                  <a:lnTo>
                    <a:pt x="871" y="194"/>
                  </a:lnTo>
                  <a:lnTo>
                    <a:pt x="871" y="211"/>
                  </a:lnTo>
                  <a:lnTo>
                    <a:pt x="876" y="222"/>
                  </a:lnTo>
                  <a:lnTo>
                    <a:pt x="887" y="239"/>
                  </a:lnTo>
                  <a:lnTo>
                    <a:pt x="898" y="250"/>
                  </a:lnTo>
                  <a:lnTo>
                    <a:pt x="915" y="261"/>
                  </a:lnTo>
                  <a:lnTo>
                    <a:pt x="931" y="266"/>
                  </a:lnTo>
                  <a:lnTo>
                    <a:pt x="953" y="272"/>
                  </a:lnTo>
                  <a:lnTo>
                    <a:pt x="991" y="261"/>
                  </a:lnTo>
                  <a:lnTo>
                    <a:pt x="1030" y="239"/>
                  </a:lnTo>
                  <a:lnTo>
                    <a:pt x="1057" y="200"/>
                  </a:lnTo>
                  <a:lnTo>
                    <a:pt x="1068" y="144"/>
                  </a:lnTo>
                  <a:lnTo>
                    <a:pt x="1057" y="94"/>
                  </a:lnTo>
                  <a:lnTo>
                    <a:pt x="1035" y="56"/>
                  </a:lnTo>
                  <a:lnTo>
                    <a:pt x="997" y="28"/>
                  </a:lnTo>
                  <a:lnTo>
                    <a:pt x="953" y="11"/>
                  </a:lnTo>
                  <a:lnTo>
                    <a:pt x="909" y="6"/>
                  </a:lnTo>
                  <a:lnTo>
                    <a:pt x="871" y="0"/>
                  </a:lnTo>
                  <a:lnTo>
                    <a:pt x="800" y="11"/>
                  </a:lnTo>
                  <a:lnTo>
                    <a:pt x="745" y="45"/>
                  </a:lnTo>
                  <a:lnTo>
                    <a:pt x="701" y="83"/>
                  </a:lnTo>
                  <a:lnTo>
                    <a:pt x="668" y="128"/>
                  </a:lnTo>
                  <a:lnTo>
                    <a:pt x="646" y="167"/>
                  </a:lnTo>
                  <a:lnTo>
                    <a:pt x="608" y="94"/>
                  </a:lnTo>
                  <a:lnTo>
                    <a:pt x="558" y="45"/>
                  </a:lnTo>
                  <a:lnTo>
                    <a:pt x="504" y="17"/>
                  </a:lnTo>
                  <a:lnTo>
                    <a:pt x="454" y="6"/>
                  </a:lnTo>
                  <a:lnTo>
                    <a:pt x="411" y="0"/>
                  </a:lnTo>
                  <a:lnTo>
                    <a:pt x="334" y="11"/>
                  </a:lnTo>
                  <a:lnTo>
                    <a:pt x="263" y="45"/>
                  </a:lnTo>
                  <a:lnTo>
                    <a:pt x="208" y="89"/>
                  </a:lnTo>
                  <a:lnTo>
                    <a:pt x="159" y="144"/>
                  </a:lnTo>
                  <a:lnTo>
                    <a:pt x="120" y="205"/>
                  </a:lnTo>
                  <a:lnTo>
                    <a:pt x="93" y="261"/>
                  </a:lnTo>
                  <a:lnTo>
                    <a:pt x="76" y="305"/>
                  </a:lnTo>
                  <a:lnTo>
                    <a:pt x="65" y="333"/>
                  </a:lnTo>
                  <a:lnTo>
                    <a:pt x="71" y="344"/>
                  </a:lnTo>
                  <a:lnTo>
                    <a:pt x="82" y="355"/>
                  </a:lnTo>
                  <a:lnTo>
                    <a:pt x="104" y="355"/>
                  </a:lnTo>
                  <a:lnTo>
                    <a:pt x="115" y="350"/>
                  </a:lnTo>
                  <a:lnTo>
                    <a:pt x="120" y="344"/>
                  </a:lnTo>
                  <a:lnTo>
                    <a:pt x="120" y="333"/>
                  </a:lnTo>
                  <a:lnTo>
                    <a:pt x="164" y="233"/>
                  </a:lnTo>
                  <a:lnTo>
                    <a:pt x="213" y="155"/>
                  </a:lnTo>
                  <a:lnTo>
                    <a:pt x="263" y="106"/>
                  </a:lnTo>
                  <a:lnTo>
                    <a:pt x="317" y="72"/>
                  </a:lnTo>
                  <a:lnTo>
                    <a:pt x="367" y="56"/>
                  </a:lnTo>
                  <a:lnTo>
                    <a:pt x="411" y="50"/>
                  </a:lnTo>
                  <a:lnTo>
                    <a:pt x="438" y="50"/>
                  </a:lnTo>
                  <a:lnTo>
                    <a:pt x="465" y="61"/>
                  </a:lnTo>
                  <a:lnTo>
                    <a:pt x="498" y="89"/>
                  </a:lnTo>
                  <a:lnTo>
                    <a:pt x="515" y="128"/>
                  </a:lnTo>
                  <a:lnTo>
                    <a:pt x="526" y="194"/>
                  </a:lnTo>
                  <a:lnTo>
                    <a:pt x="520" y="233"/>
                  </a:lnTo>
                  <a:lnTo>
                    <a:pt x="515" y="289"/>
                  </a:lnTo>
                  <a:lnTo>
                    <a:pt x="498" y="361"/>
                  </a:lnTo>
                  <a:lnTo>
                    <a:pt x="476" y="455"/>
                  </a:lnTo>
                  <a:lnTo>
                    <a:pt x="443" y="572"/>
                  </a:lnTo>
                  <a:lnTo>
                    <a:pt x="411" y="710"/>
                  </a:lnTo>
                  <a:lnTo>
                    <a:pt x="378" y="805"/>
                  </a:lnTo>
                  <a:lnTo>
                    <a:pt x="328" y="871"/>
                  </a:lnTo>
                  <a:lnTo>
                    <a:pt x="274" y="921"/>
                  </a:lnTo>
                  <a:lnTo>
                    <a:pt x="208" y="938"/>
                  </a:lnTo>
                  <a:lnTo>
                    <a:pt x="180" y="938"/>
                  </a:lnTo>
                  <a:lnTo>
                    <a:pt x="142" y="927"/>
                  </a:lnTo>
                  <a:lnTo>
                    <a:pt x="98" y="910"/>
                  </a:lnTo>
                  <a:lnTo>
                    <a:pt x="148" y="888"/>
                  </a:lnTo>
                  <a:lnTo>
                    <a:pt x="186" y="843"/>
                  </a:lnTo>
                  <a:lnTo>
                    <a:pt x="197" y="788"/>
                  </a:lnTo>
                  <a:lnTo>
                    <a:pt x="197" y="766"/>
                  </a:lnTo>
                  <a:lnTo>
                    <a:pt x="186" y="749"/>
                  </a:lnTo>
                  <a:lnTo>
                    <a:pt x="164" y="727"/>
                  </a:lnTo>
                  <a:lnTo>
                    <a:pt x="148" y="721"/>
                  </a:lnTo>
                  <a:lnTo>
                    <a:pt x="137" y="716"/>
                  </a:lnTo>
                  <a:lnTo>
                    <a:pt x="120" y="716"/>
                  </a:lnTo>
                  <a:lnTo>
                    <a:pt x="76" y="727"/>
                  </a:lnTo>
                  <a:lnTo>
                    <a:pt x="38" y="749"/>
                  </a:lnTo>
                  <a:lnTo>
                    <a:pt x="11" y="793"/>
                  </a:lnTo>
                  <a:lnTo>
                    <a:pt x="0" y="838"/>
                  </a:lnTo>
                  <a:lnTo>
                    <a:pt x="11" y="893"/>
                  </a:lnTo>
                  <a:lnTo>
                    <a:pt x="43" y="932"/>
                  </a:lnTo>
                  <a:lnTo>
                    <a:pt x="93" y="960"/>
                  </a:lnTo>
                  <a:lnTo>
                    <a:pt x="148" y="977"/>
                  </a:lnTo>
                  <a:lnTo>
                    <a:pt x="202" y="982"/>
                  </a:lnTo>
                  <a:lnTo>
                    <a:pt x="268" y="971"/>
                  </a:lnTo>
                  <a:lnTo>
                    <a:pt x="323" y="943"/>
                  </a:lnTo>
                  <a:lnTo>
                    <a:pt x="367" y="904"/>
                  </a:lnTo>
                  <a:lnTo>
                    <a:pt x="400" y="866"/>
                  </a:lnTo>
                  <a:lnTo>
                    <a:pt x="421" y="838"/>
                  </a:lnTo>
                  <a:lnTo>
                    <a:pt x="427" y="821"/>
                  </a:lnTo>
                  <a:lnTo>
                    <a:pt x="449" y="866"/>
                  </a:lnTo>
                  <a:lnTo>
                    <a:pt x="482" y="910"/>
                  </a:lnTo>
                  <a:lnTo>
                    <a:pt x="531" y="949"/>
                  </a:lnTo>
                  <a:lnTo>
                    <a:pt x="591" y="977"/>
                  </a:lnTo>
                  <a:lnTo>
                    <a:pt x="663" y="982"/>
                  </a:lnTo>
                  <a:lnTo>
                    <a:pt x="739" y="971"/>
                  </a:lnTo>
                  <a:lnTo>
                    <a:pt x="810" y="938"/>
                  </a:lnTo>
                  <a:lnTo>
                    <a:pt x="865" y="893"/>
                  </a:lnTo>
                  <a:lnTo>
                    <a:pt x="915" y="838"/>
                  </a:lnTo>
                  <a:lnTo>
                    <a:pt x="953" y="777"/>
                  </a:lnTo>
                  <a:lnTo>
                    <a:pt x="980" y="727"/>
                  </a:lnTo>
                  <a:lnTo>
                    <a:pt x="997" y="677"/>
                  </a:lnTo>
                  <a:lnTo>
                    <a:pt x="1002" y="649"/>
                  </a:lnTo>
                  <a:lnTo>
                    <a:pt x="1002" y="638"/>
                  </a:lnTo>
                  <a:lnTo>
                    <a:pt x="991" y="627"/>
                  </a:lnTo>
                  <a:lnTo>
                    <a:pt x="964" y="627"/>
                  </a:lnTo>
                  <a:lnTo>
                    <a:pt x="958" y="633"/>
                  </a:lnTo>
                  <a:lnTo>
                    <a:pt x="953" y="644"/>
                  </a:lnTo>
                  <a:lnTo>
                    <a:pt x="947" y="649"/>
                  </a:lnTo>
                  <a:lnTo>
                    <a:pt x="909" y="755"/>
                  </a:lnTo>
                  <a:lnTo>
                    <a:pt x="860" y="827"/>
                  </a:lnTo>
                  <a:lnTo>
                    <a:pt x="805" y="882"/>
                  </a:lnTo>
                  <a:lnTo>
                    <a:pt x="750" y="915"/>
                  </a:lnTo>
                  <a:lnTo>
                    <a:pt x="706" y="932"/>
                  </a:lnTo>
                  <a:lnTo>
                    <a:pt x="663" y="938"/>
                  </a:lnTo>
                  <a:lnTo>
                    <a:pt x="608" y="927"/>
                  </a:lnTo>
                  <a:lnTo>
                    <a:pt x="575" y="893"/>
                  </a:lnTo>
                  <a:lnTo>
                    <a:pt x="553" y="849"/>
                  </a:lnTo>
                  <a:lnTo>
                    <a:pt x="548" y="793"/>
                  </a:lnTo>
                  <a:lnTo>
                    <a:pt x="553" y="744"/>
                  </a:lnTo>
                  <a:lnTo>
                    <a:pt x="564" y="682"/>
                  </a:lnTo>
                  <a:lnTo>
                    <a:pt x="580" y="599"/>
                  </a:lnTo>
                  <a:lnTo>
                    <a:pt x="65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3" name="Freeform 43"/>
            <p:cNvSpPr>
              <a:spLocks/>
            </p:cNvSpPr>
            <p:nvPr/>
          </p:nvSpPr>
          <p:spPr bwMode="auto">
            <a:xfrm>
              <a:off x="11808" y="5193"/>
              <a:ext cx="499" cy="2175"/>
            </a:xfrm>
            <a:custGeom>
              <a:avLst/>
              <a:gdLst/>
              <a:ahLst/>
              <a:cxnLst>
                <a:cxn ang="0">
                  <a:pos x="499" y="1087"/>
                </a:cxn>
                <a:cxn ang="0">
                  <a:pos x="493" y="976"/>
                </a:cxn>
                <a:cxn ang="0">
                  <a:pos x="482" y="849"/>
                </a:cxn>
                <a:cxn ang="0">
                  <a:pos x="460" y="704"/>
                </a:cxn>
                <a:cxn ang="0">
                  <a:pos x="417" y="560"/>
                </a:cxn>
                <a:cxn ang="0">
                  <a:pos x="356" y="410"/>
                </a:cxn>
                <a:cxn ang="0">
                  <a:pos x="301" y="305"/>
                </a:cxn>
                <a:cxn ang="0">
                  <a:pos x="236" y="211"/>
                </a:cxn>
                <a:cxn ang="0">
                  <a:pos x="181" y="139"/>
                </a:cxn>
                <a:cxn ang="0">
                  <a:pos x="121" y="78"/>
                </a:cxn>
                <a:cxn ang="0">
                  <a:pos x="77" y="39"/>
                </a:cxn>
                <a:cxn ang="0">
                  <a:pos x="44" y="11"/>
                </a:cxn>
                <a:cxn ang="0">
                  <a:pos x="22" y="0"/>
                </a:cxn>
                <a:cxn ang="0">
                  <a:pos x="11" y="5"/>
                </a:cxn>
                <a:cxn ang="0">
                  <a:pos x="6" y="11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11" y="39"/>
                </a:cxn>
                <a:cxn ang="0">
                  <a:pos x="17" y="50"/>
                </a:cxn>
                <a:cxn ang="0">
                  <a:pos x="28" y="61"/>
                </a:cxn>
                <a:cxn ang="0">
                  <a:pos x="44" y="72"/>
                </a:cxn>
                <a:cxn ang="0">
                  <a:pos x="143" y="188"/>
                </a:cxn>
                <a:cxn ang="0">
                  <a:pos x="225" y="333"/>
                </a:cxn>
                <a:cxn ang="0">
                  <a:pos x="285" y="494"/>
                </a:cxn>
                <a:cxn ang="0">
                  <a:pos x="334" y="671"/>
                </a:cxn>
                <a:cxn ang="0">
                  <a:pos x="367" y="871"/>
                </a:cxn>
                <a:cxn ang="0">
                  <a:pos x="373" y="1087"/>
                </a:cxn>
                <a:cxn ang="0">
                  <a:pos x="367" y="1248"/>
                </a:cxn>
                <a:cxn ang="0">
                  <a:pos x="351" y="1403"/>
                </a:cxn>
                <a:cxn ang="0">
                  <a:pos x="323" y="1564"/>
                </a:cxn>
                <a:cxn ang="0">
                  <a:pos x="280" y="1714"/>
                </a:cxn>
                <a:cxn ang="0">
                  <a:pos x="214" y="1858"/>
                </a:cxn>
                <a:cxn ang="0">
                  <a:pos x="132" y="1991"/>
                </a:cxn>
                <a:cxn ang="0">
                  <a:pos x="28" y="2114"/>
                </a:cxn>
                <a:cxn ang="0">
                  <a:pos x="17" y="2125"/>
                </a:cxn>
                <a:cxn ang="0">
                  <a:pos x="11" y="2136"/>
                </a:cxn>
                <a:cxn ang="0">
                  <a:pos x="0" y="2147"/>
                </a:cxn>
                <a:cxn ang="0">
                  <a:pos x="0" y="2152"/>
                </a:cxn>
                <a:cxn ang="0">
                  <a:pos x="6" y="2163"/>
                </a:cxn>
                <a:cxn ang="0">
                  <a:pos x="11" y="2169"/>
                </a:cxn>
                <a:cxn ang="0">
                  <a:pos x="22" y="2175"/>
                </a:cxn>
                <a:cxn ang="0">
                  <a:pos x="44" y="2163"/>
                </a:cxn>
                <a:cxn ang="0">
                  <a:pos x="77" y="2136"/>
                </a:cxn>
                <a:cxn ang="0">
                  <a:pos x="126" y="2091"/>
                </a:cxn>
                <a:cxn ang="0">
                  <a:pos x="181" y="2030"/>
                </a:cxn>
                <a:cxn ang="0">
                  <a:pos x="247" y="1953"/>
                </a:cxn>
                <a:cxn ang="0">
                  <a:pos x="307" y="1858"/>
                </a:cxn>
                <a:cxn ang="0">
                  <a:pos x="362" y="1753"/>
                </a:cxn>
                <a:cxn ang="0">
                  <a:pos x="433" y="1575"/>
                </a:cxn>
                <a:cxn ang="0">
                  <a:pos x="471" y="1398"/>
                </a:cxn>
                <a:cxn ang="0">
                  <a:pos x="493" y="1237"/>
                </a:cxn>
                <a:cxn ang="0">
                  <a:pos x="499" y="1087"/>
                </a:cxn>
              </a:cxnLst>
              <a:rect l="0" t="0" r="r" b="b"/>
              <a:pathLst>
                <a:path w="499" h="2175">
                  <a:moveTo>
                    <a:pt x="499" y="1087"/>
                  </a:moveTo>
                  <a:lnTo>
                    <a:pt x="493" y="976"/>
                  </a:lnTo>
                  <a:lnTo>
                    <a:pt x="482" y="849"/>
                  </a:lnTo>
                  <a:lnTo>
                    <a:pt x="460" y="704"/>
                  </a:lnTo>
                  <a:lnTo>
                    <a:pt x="417" y="560"/>
                  </a:lnTo>
                  <a:lnTo>
                    <a:pt x="356" y="410"/>
                  </a:lnTo>
                  <a:lnTo>
                    <a:pt x="301" y="305"/>
                  </a:lnTo>
                  <a:lnTo>
                    <a:pt x="236" y="211"/>
                  </a:lnTo>
                  <a:lnTo>
                    <a:pt x="181" y="139"/>
                  </a:lnTo>
                  <a:lnTo>
                    <a:pt x="121" y="78"/>
                  </a:lnTo>
                  <a:lnTo>
                    <a:pt x="77" y="39"/>
                  </a:lnTo>
                  <a:lnTo>
                    <a:pt x="44" y="11"/>
                  </a:lnTo>
                  <a:lnTo>
                    <a:pt x="22" y="0"/>
                  </a:lnTo>
                  <a:lnTo>
                    <a:pt x="11" y="5"/>
                  </a:lnTo>
                  <a:lnTo>
                    <a:pt x="6" y="11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1" y="39"/>
                  </a:lnTo>
                  <a:lnTo>
                    <a:pt x="17" y="50"/>
                  </a:lnTo>
                  <a:lnTo>
                    <a:pt x="28" y="61"/>
                  </a:lnTo>
                  <a:lnTo>
                    <a:pt x="44" y="72"/>
                  </a:lnTo>
                  <a:lnTo>
                    <a:pt x="143" y="188"/>
                  </a:lnTo>
                  <a:lnTo>
                    <a:pt x="225" y="333"/>
                  </a:lnTo>
                  <a:lnTo>
                    <a:pt x="285" y="494"/>
                  </a:lnTo>
                  <a:lnTo>
                    <a:pt x="334" y="671"/>
                  </a:lnTo>
                  <a:lnTo>
                    <a:pt x="367" y="871"/>
                  </a:lnTo>
                  <a:lnTo>
                    <a:pt x="373" y="1087"/>
                  </a:lnTo>
                  <a:lnTo>
                    <a:pt x="367" y="1248"/>
                  </a:lnTo>
                  <a:lnTo>
                    <a:pt x="351" y="1403"/>
                  </a:lnTo>
                  <a:lnTo>
                    <a:pt x="323" y="1564"/>
                  </a:lnTo>
                  <a:lnTo>
                    <a:pt x="280" y="1714"/>
                  </a:lnTo>
                  <a:lnTo>
                    <a:pt x="214" y="1858"/>
                  </a:lnTo>
                  <a:lnTo>
                    <a:pt x="132" y="1991"/>
                  </a:lnTo>
                  <a:lnTo>
                    <a:pt x="28" y="2114"/>
                  </a:lnTo>
                  <a:lnTo>
                    <a:pt x="17" y="2125"/>
                  </a:lnTo>
                  <a:lnTo>
                    <a:pt x="11" y="2136"/>
                  </a:lnTo>
                  <a:lnTo>
                    <a:pt x="0" y="2147"/>
                  </a:lnTo>
                  <a:lnTo>
                    <a:pt x="0" y="2152"/>
                  </a:lnTo>
                  <a:lnTo>
                    <a:pt x="6" y="2163"/>
                  </a:lnTo>
                  <a:lnTo>
                    <a:pt x="11" y="2169"/>
                  </a:lnTo>
                  <a:lnTo>
                    <a:pt x="22" y="2175"/>
                  </a:lnTo>
                  <a:lnTo>
                    <a:pt x="44" y="2163"/>
                  </a:lnTo>
                  <a:lnTo>
                    <a:pt x="77" y="2136"/>
                  </a:lnTo>
                  <a:lnTo>
                    <a:pt x="126" y="2091"/>
                  </a:lnTo>
                  <a:lnTo>
                    <a:pt x="181" y="2030"/>
                  </a:lnTo>
                  <a:lnTo>
                    <a:pt x="247" y="1953"/>
                  </a:lnTo>
                  <a:lnTo>
                    <a:pt x="307" y="1858"/>
                  </a:lnTo>
                  <a:lnTo>
                    <a:pt x="362" y="1753"/>
                  </a:lnTo>
                  <a:lnTo>
                    <a:pt x="433" y="1575"/>
                  </a:lnTo>
                  <a:lnTo>
                    <a:pt x="471" y="1398"/>
                  </a:lnTo>
                  <a:lnTo>
                    <a:pt x="493" y="1237"/>
                  </a:lnTo>
                  <a:lnTo>
                    <a:pt x="499" y="1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4" name="Freeform 44"/>
            <p:cNvSpPr>
              <a:spLocks/>
            </p:cNvSpPr>
            <p:nvPr/>
          </p:nvSpPr>
          <p:spPr bwMode="auto">
            <a:xfrm>
              <a:off x="12619" y="5187"/>
              <a:ext cx="663" cy="1010"/>
            </a:xfrm>
            <a:custGeom>
              <a:avLst/>
              <a:gdLst/>
              <a:ahLst/>
              <a:cxnLst>
                <a:cxn ang="0">
                  <a:pos x="614" y="733"/>
                </a:cxn>
                <a:cxn ang="0">
                  <a:pos x="603" y="810"/>
                </a:cxn>
                <a:cxn ang="0">
                  <a:pos x="575" y="871"/>
                </a:cxn>
                <a:cxn ang="0">
                  <a:pos x="504" y="877"/>
                </a:cxn>
                <a:cxn ang="0">
                  <a:pos x="148" y="882"/>
                </a:cxn>
                <a:cxn ang="0">
                  <a:pos x="279" y="766"/>
                </a:cxn>
                <a:cxn ang="0">
                  <a:pos x="367" y="694"/>
                </a:cxn>
                <a:cxn ang="0">
                  <a:pos x="449" y="627"/>
                </a:cxn>
                <a:cxn ang="0">
                  <a:pos x="575" y="511"/>
                </a:cxn>
                <a:cxn ang="0">
                  <a:pos x="652" y="378"/>
                </a:cxn>
                <a:cxn ang="0">
                  <a:pos x="652" y="211"/>
                </a:cxn>
                <a:cxn ang="0">
                  <a:pos x="559" y="78"/>
                </a:cxn>
                <a:cxn ang="0">
                  <a:pos x="405" y="11"/>
                </a:cxn>
                <a:cxn ang="0">
                  <a:pos x="225" y="11"/>
                </a:cxn>
                <a:cxn ang="0">
                  <a:pos x="88" y="84"/>
                </a:cxn>
                <a:cxn ang="0">
                  <a:pos x="11" y="206"/>
                </a:cxn>
                <a:cxn ang="0">
                  <a:pos x="0" y="294"/>
                </a:cxn>
                <a:cxn ang="0">
                  <a:pos x="27" y="339"/>
                </a:cxn>
                <a:cxn ang="0">
                  <a:pos x="55" y="355"/>
                </a:cxn>
                <a:cxn ang="0">
                  <a:pos x="115" y="350"/>
                </a:cxn>
                <a:cxn ang="0">
                  <a:pos x="142" y="333"/>
                </a:cxn>
                <a:cxn ang="0">
                  <a:pos x="159" y="300"/>
                </a:cxn>
                <a:cxn ang="0">
                  <a:pos x="142" y="222"/>
                </a:cxn>
                <a:cxn ang="0">
                  <a:pos x="115" y="206"/>
                </a:cxn>
                <a:cxn ang="0">
                  <a:pos x="104" y="139"/>
                </a:cxn>
                <a:cxn ang="0">
                  <a:pos x="197" y="72"/>
                </a:cxn>
                <a:cxn ang="0">
                  <a:pos x="290" y="56"/>
                </a:cxn>
                <a:cxn ang="0">
                  <a:pos x="416" y="89"/>
                </a:cxn>
                <a:cxn ang="0">
                  <a:pos x="493" y="178"/>
                </a:cxn>
                <a:cxn ang="0">
                  <a:pos x="520" y="300"/>
                </a:cxn>
                <a:cxn ang="0">
                  <a:pos x="466" y="472"/>
                </a:cxn>
                <a:cxn ang="0">
                  <a:pos x="378" y="588"/>
                </a:cxn>
                <a:cxn ang="0">
                  <a:pos x="11" y="955"/>
                </a:cxn>
                <a:cxn ang="0">
                  <a:pos x="0" y="1010"/>
                </a:cxn>
                <a:cxn ang="0">
                  <a:pos x="663" y="733"/>
                </a:cxn>
              </a:cxnLst>
              <a:rect l="0" t="0" r="r" b="b"/>
              <a:pathLst>
                <a:path w="663" h="1010">
                  <a:moveTo>
                    <a:pt x="663" y="733"/>
                  </a:moveTo>
                  <a:lnTo>
                    <a:pt x="614" y="733"/>
                  </a:lnTo>
                  <a:lnTo>
                    <a:pt x="608" y="766"/>
                  </a:lnTo>
                  <a:lnTo>
                    <a:pt x="603" y="810"/>
                  </a:lnTo>
                  <a:lnTo>
                    <a:pt x="586" y="849"/>
                  </a:lnTo>
                  <a:lnTo>
                    <a:pt x="575" y="871"/>
                  </a:lnTo>
                  <a:lnTo>
                    <a:pt x="548" y="877"/>
                  </a:lnTo>
                  <a:lnTo>
                    <a:pt x="504" y="877"/>
                  </a:lnTo>
                  <a:lnTo>
                    <a:pt x="455" y="882"/>
                  </a:lnTo>
                  <a:lnTo>
                    <a:pt x="148" y="882"/>
                  </a:lnTo>
                  <a:lnTo>
                    <a:pt x="219" y="821"/>
                  </a:lnTo>
                  <a:lnTo>
                    <a:pt x="279" y="766"/>
                  </a:lnTo>
                  <a:lnTo>
                    <a:pt x="323" y="727"/>
                  </a:lnTo>
                  <a:lnTo>
                    <a:pt x="367" y="694"/>
                  </a:lnTo>
                  <a:lnTo>
                    <a:pt x="405" y="660"/>
                  </a:lnTo>
                  <a:lnTo>
                    <a:pt x="449" y="627"/>
                  </a:lnTo>
                  <a:lnTo>
                    <a:pt x="515" y="572"/>
                  </a:lnTo>
                  <a:lnTo>
                    <a:pt x="575" y="511"/>
                  </a:lnTo>
                  <a:lnTo>
                    <a:pt x="619" y="450"/>
                  </a:lnTo>
                  <a:lnTo>
                    <a:pt x="652" y="378"/>
                  </a:lnTo>
                  <a:lnTo>
                    <a:pt x="663" y="300"/>
                  </a:lnTo>
                  <a:lnTo>
                    <a:pt x="652" y="211"/>
                  </a:lnTo>
                  <a:lnTo>
                    <a:pt x="614" y="139"/>
                  </a:lnTo>
                  <a:lnTo>
                    <a:pt x="559" y="78"/>
                  </a:lnTo>
                  <a:lnTo>
                    <a:pt x="488" y="39"/>
                  </a:lnTo>
                  <a:lnTo>
                    <a:pt x="405" y="11"/>
                  </a:lnTo>
                  <a:lnTo>
                    <a:pt x="312" y="0"/>
                  </a:lnTo>
                  <a:lnTo>
                    <a:pt x="225" y="11"/>
                  </a:lnTo>
                  <a:lnTo>
                    <a:pt x="148" y="39"/>
                  </a:lnTo>
                  <a:lnTo>
                    <a:pt x="88" y="84"/>
                  </a:lnTo>
                  <a:lnTo>
                    <a:pt x="38" y="139"/>
                  </a:lnTo>
                  <a:lnTo>
                    <a:pt x="11" y="206"/>
                  </a:lnTo>
                  <a:lnTo>
                    <a:pt x="0" y="272"/>
                  </a:lnTo>
                  <a:lnTo>
                    <a:pt x="0" y="294"/>
                  </a:lnTo>
                  <a:lnTo>
                    <a:pt x="16" y="328"/>
                  </a:lnTo>
                  <a:lnTo>
                    <a:pt x="27" y="339"/>
                  </a:lnTo>
                  <a:lnTo>
                    <a:pt x="44" y="350"/>
                  </a:lnTo>
                  <a:lnTo>
                    <a:pt x="55" y="355"/>
                  </a:lnTo>
                  <a:lnTo>
                    <a:pt x="99" y="355"/>
                  </a:lnTo>
                  <a:lnTo>
                    <a:pt x="115" y="350"/>
                  </a:lnTo>
                  <a:lnTo>
                    <a:pt x="126" y="344"/>
                  </a:lnTo>
                  <a:lnTo>
                    <a:pt x="142" y="333"/>
                  </a:lnTo>
                  <a:lnTo>
                    <a:pt x="153" y="317"/>
                  </a:lnTo>
                  <a:lnTo>
                    <a:pt x="159" y="300"/>
                  </a:lnTo>
                  <a:lnTo>
                    <a:pt x="159" y="255"/>
                  </a:lnTo>
                  <a:lnTo>
                    <a:pt x="142" y="222"/>
                  </a:lnTo>
                  <a:lnTo>
                    <a:pt x="132" y="211"/>
                  </a:lnTo>
                  <a:lnTo>
                    <a:pt x="115" y="206"/>
                  </a:lnTo>
                  <a:lnTo>
                    <a:pt x="71" y="194"/>
                  </a:lnTo>
                  <a:lnTo>
                    <a:pt x="104" y="139"/>
                  </a:lnTo>
                  <a:lnTo>
                    <a:pt x="148" y="100"/>
                  </a:lnTo>
                  <a:lnTo>
                    <a:pt x="197" y="72"/>
                  </a:lnTo>
                  <a:lnTo>
                    <a:pt x="247" y="61"/>
                  </a:lnTo>
                  <a:lnTo>
                    <a:pt x="290" y="56"/>
                  </a:lnTo>
                  <a:lnTo>
                    <a:pt x="362" y="67"/>
                  </a:lnTo>
                  <a:lnTo>
                    <a:pt x="416" y="89"/>
                  </a:lnTo>
                  <a:lnTo>
                    <a:pt x="460" y="128"/>
                  </a:lnTo>
                  <a:lnTo>
                    <a:pt x="493" y="178"/>
                  </a:lnTo>
                  <a:lnTo>
                    <a:pt x="515" y="239"/>
                  </a:lnTo>
                  <a:lnTo>
                    <a:pt x="520" y="300"/>
                  </a:lnTo>
                  <a:lnTo>
                    <a:pt x="504" y="394"/>
                  </a:lnTo>
                  <a:lnTo>
                    <a:pt x="466" y="472"/>
                  </a:lnTo>
                  <a:lnTo>
                    <a:pt x="422" y="538"/>
                  </a:lnTo>
                  <a:lnTo>
                    <a:pt x="378" y="588"/>
                  </a:lnTo>
                  <a:lnTo>
                    <a:pt x="16" y="949"/>
                  </a:lnTo>
                  <a:lnTo>
                    <a:pt x="11" y="955"/>
                  </a:lnTo>
                  <a:lnTo>
                    <a:pt x="0" y="977"/>
                  </a:lnTo>
                  <a:lnTo>
                    <a:pt x="0" y="1010"/>
                  </a:lnTo>
                  <a:lnTo>
                    <a:pt x="619" y="1010"/>
                  </a:lnTo>
                  <a:lnTo>
                    <a:pt x="663" y="7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5" name="Freeform 45"/>
            <p:cNvSpPr>
              <a:spLocks/>
            </p:cNvSpPr>
            <p:nvPr/>
          </p:nvSpPr>
          <p:spPr bwMode="auto">
            <a:xfrm>
              <a:off x="13693" y="5193"/>
              <a:ext cx="498" cy="2175"/>
            </a:xfrm>
            <a:custGeom>
              <a:avLst/>
              <a:gdLst/>
              <a:ahLst/>
              <a:cxnLst>
                <a:cxn ang="0">
                  <a:pos x="498" y="2152"/>
                </a:cxn>
                <a:cxn ang="0">
                  <a:pos x="498" y="2147"/>
                </a:cxn>
                <a:cxn ang="0">
                  <a:pos x="471" y="2119"/>
                </a:cxn>
                <a:cxn ang="0">
                  <a:pos x="460" y="2102"/>
                </a:cxn>
                <a:cxn ang="0">
                  <a:pos x="356" y="1980"/>
                </a:cxn>
                <a:cxn ang="0">
                  <a:pos x="274" y="1842"/>
                </a:cxn>
                <a:cxn ang="0">
                  <a:pos x="214" y="1692"/>
                </a:cxn>
                <a:cxn ang="0">
                  <a:pos x="170" y="1542"/>
                </a:cxn>
                <a:cxn ang="0">
                  <a:pos x="142" y="1387"/>
                </a:cxn>
                <a:cxn ang="0">
                  <a:pos x="126" y="1237"/>
                </a:cxn>
                <a:cxn ang="0">
                  <a:pos x="120" y="1087"/>
                </a:cxn>
                <a:cxn ang="0">
                  <a:pos x="126" y="926"/>
                </a:cxn>
                <a:cxn ang="0">
                  <a:pos x="142" y="765"/>
                </a:cxn>
                <a:cxn ang="0">
                  <a:pos x="175" y="610"/>
                </a:cxn>
                <a:cxn ang="0">
                  <a:pos x="219" y="460"/>
                </a:cxn>
                <a:cxn ang="0">
                  <a:pos x="285" y="316"/>
                </a:cxn>
                <a:cxn ang="0">
                  <a:pos x="367" y="183"/>
                </a:cxn>
                <a:cxn ang="0">
                  <a:pos x="466" y="61"/>
                </a:cxn>
                <a:cxn ang="0">
                  <a:pos x="498" y="28"/>
                </a:cxn>
                <a:cxn ang="0">
                  <a:pos x="498" y="22"/>
                </a:cxn>
                <a:cxn ang="0">
                  <a:pos x="493" y="11"/>
                </a:cxn>
                <a:cxn ang="0">
                  <a:pos x="487" y="5"/>
                </a:cxn>
                <a:cxn ang="0">
                  <a:pos x="477" y="0"/>
                </a:cxn>
                <a:cxn ang="0">
                  <a:pos x="455" y="11"/>
                </a:cxn>
                <a:cxn ang="0">
                  <a:pos x="422" y="39"/>
                </a:cxn>
                <a:cxn ang="0">
                  <a:pos x="372" y="83"/>
                </a:cxn>
                <a:cxn ang="0">
                  <a:pos x="312" y="144"/>
                </a:cxn>
                <a:cxn ang="0">
                  <a:pos x="252" y="222"/>
                </a:cxn>
                <a:cxn ang="0">
                  <a:pos x="192" y="316"/>
                </a:cxn>
                <a:cxn ang="0">
                  <a:pos x="131" y="427"/>
                </a:cxn>
                <a:cxn ang="0">
                  <a:pos x="66" y="605"/>
                </a:cxn>
                <a:cxn ang="0">
                  <a:pos x="27" y="777"/>
                </a:cxn>
                <a:cxn ang="0">
                  <a:pos x="5" y="943"/>
                </a:cxn>
                <a:cxn ang="0">
                  <a:pos x="0" y="1087"/>
                </a:cxn>
                <a:cxn ang="0">
                  <a:pos x="5" y="1231"/>
                </a:cxn>
                <a:cxn ang="0">
                  <a:pos x="27" y="1398"/>
                </a:cxn>
                <a:cxn ang="0">
                  <a:pos x="66" y="1581"/>
                </a:cxn>
                <a:cxn ang="0">
                  <a:pos x="142" y="1764"/>
                </a:cxn>
                <a:cxn ang="0">
                  <a:pos x="197" y="1869"/>
                </a:cxn>
                <a:cxn ang="0">
                  <a:pos x="257" y="1964"/>
                </a:cxn>
                <a:cxn ang="0">
                  <a:pos x="318" y="2036"/>
                </a:cxn>
                <a:cxn ang="0">
                  <a:pos x="372" y="2097"/>
                </a:cxn>
                <a:cxn ang="0">
                  <a:pos x="422" y="2141"/>
                </a:cxn>
                <a:cxn ang="0">
                  <a:pos x="455" y="2163"/>
                </a:cxn>
                <a:cxn ang="0">
                  <a:pos x="477" y="2175"/>
                </a:cxn>
                <a:cxn ang="0">
                  <a:pos x="482" y="2175"/>
                </a:cxn>
                <a:cxn ang="0">
                  <a:pos x="493" y="2169"/>
                </a:cxn>
                <a:cxn ang="0">
                  <a:pos x="493" y="2163"/>
                </a:cxn>
                <a:cxn ang="0">
                  <a:pos x="498" y="2152"/>
                </a:cxn>
              </a:cxnLst>
              <a:rect l="0" t="0" r="r" b="b"/>
              <a:pathLst>
                <a:path w="498" h="2175">
                  <a:moveTo>
                    <a:pt x="498" y="2152"/>
                  </a:moveTo>
                  <a:lnTo>
                    <a:pt x="498" y="2147"/>
                  </a:lnTo>
                  <a:lnTo>
                    <a:pt x="471" y="2119"/>
                  </a:lnTo>
                  <a:lnTo>
                    <a:pt x="460" y="2102"/>
                  </a:lnTo>
                  <a:lnTo>
                    <a:pt x="356" y="1980"/>
                  </a:lnTo>
                  <a:lnTo>
                    <a:pt x="274" y="1842"/>
                  </a:lnTo>
                  <a:lnTo>
                    <a:pt x="214" y="1692"/>
                  </a:lnTo>
                  <a:lnTo>
                    <a:pt x="170" y="1542"/>
                  </a:lnTo>
                  <a:lnTo>
                    <a:pt x="142" y="1387"/>
                  </a:lnTo>
                  <a:lnTo>
                    <a:pt x="126" y="1237"/>
                  </a:lnTo>
                  <a:lnTo>
                    <a:pt x="120" y="1087"/>
                  </a:lnTo>
                  <a:lnTo>
                    <a:pt x="126" y="926"/>
                  </a:lnTo>
                  <a:lnTo>
                    <a:pt x="142" y="765"/>
                  </a:lnTo>
                  <a:lnTo>
                    <a:pt x="175" y="610"/>
                  </a:lnTo>
                  <a:lnTo>
                    <a:pt x="219" y="460"/>
                  </a:lnTo>
                  <a:lnTo>
                    <a:pt x="285" y="316"/>
                  </a:lnTo>
                  <a:lnTo>
                    <a:pt x="367" y="183"/>
                  </a:lnTo>
                  <a:lnTo>
                    <a:pt x="466" y="61"/>
                  </a:lnTo>
                  <a:lnTo>
                    <a:pt x="498" y="28"/>
                  </a:lnTo>
                  <a:lnTo>
                    <a:pt x="498" y="22"/>
                  </a:lnTo>
                  <a:lnTo>
                    <a:pt x="493" y="11"/>
                  </a:lnTo>
                  <a:lnTo>
                    <a:pt x="487" y="5"/>
                  </a:lnTo>
                  <a:lnTo>
                    <a:pt x="477" y="0"/>
                  </a:lnTo>
                  <a:lnTo>
                    <a:pt x="455" y="11"/>
                  </a:lnTo>
                  <a:lnTo>
                    <a:pt x="422" y="39"/>
                  </a:lnTo>
                  <a:lnTo>
                    <a:pt x="372" y="83"/>
                  </a:lnTo>
                  <a:lnTo>
                    <a:pt x="312" y="144"/>
                  </a:lnTo>
                  <a:lnTo>
                    <a:pt x="252" y="222"/>
                  </a:lnTo>
                  <a:lnTo>
                    <a:pt x="192" y="316"/>
                  </a:lnTo>
                  <a:lnTo>
                    <a:pt x="131" y="427"/>
                  </a:lnTo>
                  <a:lnTo>
                    <a:pt x="66" y="605"/>
                  </a:lnTo>
                  <a:lnTo>
                    <a:pt x="27" y="777"/>
                  </a:lnTo>
                  <a:lnTo>
                    <a:pt x="5" y="943"/>
                  </a:lnTo>
                  <a:lnTo>
                    <a:pt x="0" y="1087"/>
                  </a:lnTo>
                  <a:lnTo>
                    <a:pt x="5" y="1231"/>
                  </a:lnTo>
                  <a:lnTo>
                    <a:pt x="27" y="1398"/>
                  </a:lnTo>
                  <a:lnTo>
                    <a:pt x="66" y="1581"/>
                  </a:lnTo>
                  <a:lnTo>
                    <a:pt x="142" y="1764"/>
                  </a:lnTo>
                  <a:lnTo>
                    <a:pt x="197" y="1869"/>
                  </a:lnTo>
                  <a:lnTo>
                    <a:pt x="257" y="1964"/>
                  </a:lnTo>
                  <a:lnTo>
                    <a:pt x="318" y="2036"/>
                  </a:lnTo>
                  <a:lnTo>
                    <a:pt x="372" y="2097"/>
                  </a:lnTo>
                  <a:lnTo>
                    <a:pt x="422" y="2141"/>
                  </a:lnTo>
                  <a:lnTo>
                    <a:pt x="455" y="2163"/>
                  </a:lnTo>
                  <a:lnTo>
                    <a:pt x="477" y="2175"/>
                  </a:lnTo>
                  <a:lnTo>
                    <a:pt x="482" y="2175"/>
                  </a:lnTo>
                  <a:lnTo>
                    <a:pt x="493" y="2169"/>
                  </a:lnTo>
                  <a:lnTo>
                    <a:pt x="493" y="2163"/>
                  </a:lnTo>
                  <a:lnTo>
                    <a:pt x="498" y="21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6" name="Freeform 46"/>
            <p:cNvSpPr>
              <a:spLocks/>
            </p:cNvSpPr>
            <p:nvPr/>
          </p:nvSpPr>
          <p:spPr bwMode="auto">
            <a:xfrm>
              <a:off x="14504" y="5376"/>
              <a:ext cx="706" cy="1448"/>
            </a:xfrm>
            <a:custGeom>
              <a:avLst/>
              <a:gdLst/>
              <a:ahLst/>
              <a:cxnLst>
                <a:cxn ang="0">
                  <a:pos x="438" y="61"/>
                </a:cxn>
                <a:cxn ang="0">
                  <a:pos x="438" y="22"/>
                </a:cxn>
                <a:cxn ang="0">
                  <a:pos x="433" y="11"/>
                </a:cxn>
                <a:cxn ang="0">
                  <a:pos x="427" y="5"/>
                </a:cxn>
                <a:cxn ang="0">
                  <a:pos x="411" y="0"/>
                </a:cxn>
                <a:cxn ang="0">
                  <a:pos x="389" y="0"/>
                </a:cxn>
                <a:cxn ang="0">
                  <a:pos x="317" y="61"/>
                </a:cxn>
                <a:cxn ang="0">
                  <a:pos x="246" y="100"/>
                </a:cxn>
                <a:cxn ang="0">
                  <a:pos x="170" y="122"/>
                </a:cxn>
                <a:cxn ang="0">
                  <a:pos x="104" y="133"/>
                </a:cxn>
                <a:cxn ang="0">
                  <a:pos x="44" y="139"/>
                </a:cxn>
                <a:cxn ang="0">
                  <a:pos x="0" y="139"/>
                </a:cxn>
                <a:cxn ang="0">
                  <a:pos x="0" y="211"/>
                </a:cxn>
                <a:cxn ang="0">
                  <a:pos x="44" y="211"/>
                </a:cxn>
                <a:cxn ang="0">
                  <a:pos x="115" y="200"/>
                </a:cxn>
                <a:cxn ang="0">
                  <a:pos x="197" y="183"/>
                </a:cxn>
                <a:cxn ang="0">
                  <a:pos x="279" y="150"/>
                </a:cxn>
                <a:cxn ang="0">
                  <a:pos x="279" y="1309"/>
                </a:cxn>
                <a:cxn ang="0">
                  <a:pos x="274" y="1337"/>
                </a:cxn>
                <a:cxn ang="0">
                  <a:pos x="252" y="1359"/>
                </a:cxn>
                <a:cxn ang="0">
                  <a:pos x="219" y="1370"/>
                </a:cxn>
                <a:cxn ang="0">
                  <a:pos x="164" y="1376"/>
                </a:cxn>
                <a:cxn ang="0">
                  <a:pos x="82" y="1381"/>
                </a:cxn>
                <a:cxn ang="0">
                  <a:pos x="11" y="1381"/>
                </a:cxn>
                <a:cxn ang="0">
                  <a:pos x="11" y="1448"/>
                </a:cxn>
                <a:cxn ang="0">
                  <a:pos x="87" y="1442"/>
                </a:cxn>
                <a:cxn ang="0">
                  <a:pos x="652" y="1442"/>
                </a:cxn>
                <a:cxn ang="0">
                  <a:pos x="706" y="1448"/>
                </a:cxn>
                <a:cxn ang="0">
                  <a:pos x="706" y="1381"/>
                </a:cxn>
                <a:cxn ang="0">
                  <a:pos x="559" y="1381"/>
                </a:cxn>
                <a:cxn ang="0">
                  <a:pos x="504" y="1370"/>
                </a:cxn>
                <a:cxn ang="0">
                  <a:pos x="465" y="1359"/>
                </a:cxn>
                <a:cxn ang="0">
                  <a:pos x="449" y="1337"/>
                </a:cxn>
                <a:cxn ang="0">
                  <a:pos x="444" y="1315"/>
                </a:cxn>
                <a:cxn ang="0">
                  <a:pos x="438" y="1276"/>
                </a:cxn>
                <a:cxn ang="0">
                  <a:pos x="438" y="61"/>
                </a:cxn>
              </a:cxnLst>
              <a:rect l="0" t="0" r="r" b="b"/>
              <a:pathLst>
                <a:path w="706" h="1448">
                  <a:moveTo>
                    <a:pt x="438" y="61"/>
                  </a:moveTo>
                  <a:lnTo>
                    <a:pt x="438" y="22"/>
                  </a:lnTo>
                  <a:lnTo>
                    <a:pt x="433" y="11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389" y="0"/>
                  </a:lnTo>
                  <a:lnTo>
                    <a:pt x="317" y="61"/>
                  </a:lnTo>
                  <a:lnTo>
                    <a:pt x="246" y="100"/>
                  </a:lnTo>
                  <a:lnTo>
                    <a:pt x="170" y="122"/>
                  </a:lnTo>
                  <a:lnTo>
                    <a:pt x="104" y="133"/>
                  </a:lnTo>
                  <a:lnTo>
                    <a:pt x="44" y="139"/>
                  </a:lnTo>
                  <a:lnTo>
                    <a:pt x="0" y="139"/>
                  </a:lnTo>
                  <a:lnTo>
                    <a:pt x="0" y="211"/>
                  </a:lnTo>
                  <a:lnTo>
                    <a:pt x="44" y="211"/>
                  </a:lnTo>
                  <a:lnTo>
                    <a:pt x="115" y="200"/>
                  </a:lnTo>
                  <a:lnTo>
                    <a:pt x="197" y="183"/>
                  </a:lnTo>
                  <a:lnTo>
                    <a:pt x="279" y="150"/>
                  </a:lnTo>
                  <a:lnTo>
                    <a:pt x="279" y="1309"/>
                  </a:lnTo>
                  <a:lnTo>
                    <a:pt x="274" y="1337"/>
                  </a:lnTo>
                  <a:lnTo>
                    <a:pt x="252" y="1359"/>
                  </a:lnTo>
                  <a:lnTo>
                    <a:pt x="219" y="1370"/>
                  </a:lnTo>
                  <a:lnTo>
                    <a:pt x="164" y="1376"/>
                  </a:lnTo>
                  <a:lnTo>
                    <a:pt x="82" y="1381"/>
                  </a:lnTo>
                  <a:lnTo>
                    <a:pt x="11" y="1381"/>
                  </a:lnTo>
                  <a:lnTo>
                    <a:pt x="11" y="1448"/>
                  </a:lnTo>
                  <a:lnTo>
                    <a:pt x="87" y="1442"/>
                  </a:lnTo>
                  <a:lnTo>
                    <a:pt x="652" y="1442"/>
                  </a:lnTo>
                  <a:lnTo>
                    <a:pt x="706" y="1448"/>
                  </a:lnTo>
                  <a:lnTo>
                    <a:pt x="706" y="1381"/>
                  </a:lnTo>
                  <a:lnTo>
                    <a:pt x="559" y="1381"/>
                  </a:lnTo>
                  <a:lnTo>
                    <a:pt x="504" y="1370"/>
                  </a:lnTo>
                  <a:lnTo>
                    <a:pt x="465" y="1359"/>
                  </a:lnTo>
                  <a:lnTo>
                    <a:pt x="449" y="1337"/>
                  </a:lnTo>
                  <a:lnTo>
                    <a:pt x="444" y="1315"/>
                  </a:lnTo>
                  <a:lnTo>
                    <a:pt x="438" y="1276"/>
                  </a:lnTo>
                  <a:lnTo>
                    <a:pt x="438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7" name="Freeform 47"/>
            <p:cNvSpPr>
              <a:spLocks/>
            </p:cNvSpPr>
            <p:nvPr/>
          </p:nvSpPr>
          <p:spPr bwMode="auto">
            <a:xfrm>
              <a:off x="16027" y="6236"/>
              <a:ext cx="1315" cy="89"/>
            </a:xfrm>
            <a:custGeom>
              <a:avLst/>
              <a:gdLst/>
              <a:ahLst/>
              <a:cxnLst>
                <a:cxn ang="0">
                  <a:pos x="1244" y="89"/>
                </a:cxn>
                <a:cxn ang="0">
                  <a:pos x="1271" y="89"/>
                </a:cxn>
                <a:cxn ang="0">
                  <a:pos x="1282" y="83"/>
                </a:cxn>
                <a:cxn ang="0">
                  <a:pos x="1293" y="83"/>
                </a:cxn>
                <a:cxn ang="0">
                  <a:pos x="1304" y="72"/>
                </a:cxn>
                <a:cxn ang="0">
                  <a:pos x="1309" y="61"/>
                </a:cxn>
                <a:cxn ang="0">
                  <a:pos x="1315" y="44"/>
                </a:cxn>
                <a:cxn ang="0">
                  <a:pos x="1309" y="28"/>
                </a:cxn>
                <a:cxn ang="0">
                  <a:pos x="1304" y="16"/>
                </a:cxn>
                <a:cxn ang="0">
                  <a:pos x="1282" y="5"/>
                </a:cxn>
                <a:cxn ang="0">
                  <a:pos x="1271" y="5"/>
                </a:cxn>
                <a:cxn ang="0">
                  <a:pos x="1254" y="0"/>
                </a:cxn>
                <a:cxn ang="0">
                  <a:pos x="44" y="0"/>
                </a:cxn>
                <a:cxn ang="0">
                  <a:pos x="11" y="16"/>
                </a:cxn>
                <a:cxn ang="0">
                  <a:pos x="5" y="28"/>
                </a:cxn>
                <a:cxn ang="0">
                  <a:pos x="0" y="44"/>
                </a:cxn>
                <a:cxn ang="0">
                  <a:pos x="5" y="61"/>
                </a:cxn>
                <a:cxn ang="0">
                  <a:pos x="11" y="72"/>
                </a:cxn>
                <a:cxn ang="0">
                  <a:pos x="44" y="89"/>
                </a:cxn>
                <a:cxn ang="0">
                  <a:pos x="71" y="89"/>
                </a:cxn>
                <a:cxn ang="0">
                  <a:pos x="1244" y="89"/>
                </a:cxn>
              </a:cxnLst>
              <a:rect l="0" t="0" r="r" b="b"/>
              <a:pathLst>
                <a:path w="1315" h="89">
                  <a:moveTo>
                    <a:pt x="1244" y="89"/>
                  </a:moveTo>
                  <a:lnTo>
                    <a:pt x="1271" y="89"/>
                  </a:lnTo>
                  <a:lnTo>
                    <a:pt x="1282" y="83"/>
                  </a:lnTo>
                  <a:lnTo>
                    <a:pt x="1293" y="83"/>
                  </a:lnTo>
                  <a:lnTo>
                    <a:pt x="1304" y="72"/>
                  </a:lnTo>
                  <a:lnTo>
                    <a:pt x="1309" y="61"/>
                  </a:lnTo>
                  <a:lnTo>
                    <a:pt x="1315" y="44"/>
                  </a:lnTo>
                  <a:lnTo>
                    <a:pt x="1309" y="28"/>
                  </a:lnTo>
                  <a:lnTo>
                    <a:pt x="1304" y="16"/>
                  </a:lnTo>
                  <a:lnTo>
                    <a:pt x="1282" y="5"/>
                  </a:lnTo>
                  <a:lnTo>
                    <a:pt x="1271" y="5"/>
                  </a:lnTo>
                  <a:lnTo>
                    <a:pt x="1254" y="0"/>
                  </a:lnTo>
                  <a:lnTo>
                    <a:pt x="44" y="0"/>
                  </a:lnTo>
                  <a:lnTo>
                    <a:pt x="11" y="16"/>
                  </a:lnTo>
                  <a:lnTo>
                    <a:pt x="5" y="28"/>
                  </a:lnTo>
                  <a:lnTo>
                    <a:pt x="0" y="44"/>
                  </a:lnTo>
                  <a:lnTo>
                    <a:pt x="5" y="61"/>
                  </a:lnTo>
                  <a:lnTo>
                    <a:pt x="11" y="72"/>
                  </a:lnTo>
                  <a:lnTo>
                    <a:pt x="44" y="89"/>
                  </a:lnTo>
                  <a:lnTo>
                    <a:pt x="71" y="89"/>
                  </a:lnTo>
                  <a:lnTo>
                    <a:pt x="1244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8" name="Freeform 48"/>
            <p:cNvSpPr>
              <a:spLocks/>
            </p:cNvSpPr>
            <p:nvPr/>
          </p:nvSpPr>
          <p:spPr bwMode="auto">
            <a:xfrm>
              <a:off x="18043" y="5864"/>
              <a:ext cx="1068" cy="982"/>
            </a:xfrm>
            <a:custGeom>
              <a:avLst/>
              <a:gdLst/>
              <a:ahLst/>
              <a:cxnLst>
                <a:cxn ang="0">
                  <a:pos x="679" y="228"/>
                </a:cxn>
                <a:cxn ang="0">
                  <a:pos x="762" y="89"/>
                </a:cxn>
                <a:cxn ang="0">
                  <a:pos x="888" y="50"/>
                </a:cxn>
                <a:cxn ang="0">
                  <a:pos x="920" y="100"/>
                </a:cxn>
                <a:cxn ang="0">
                  <a:pos x="871" y="211"/>
                </a:cxn>
                <a:cxn ang="0">
                  <a:pos x="899" y="250"/>
                </a:cxn>
                <a:cxn ang="0">
                  <a:pos x="953" y="272"/>
                </a:cxn>
                <a:cxn ang="0">
                  <a:pos x="1057" y="200"/>
                </a:cxn>
                <a:cxn ang="0">
                  <a:pos x="1036" y="56"/>
                </a:cxn>
                <a:cxn ang="0">
                  <a:pos x="910" y="6"/>
                </a:cxn>
                <a:cxn ang="0">
                  <a:pos x="745" y="45"/>
                </a:cxn>
                <a:cxn ang="0">
                  <a:pos x="647" y="167"/>
                </a:cxn>
                <a:cxn ang="0">
                  <a:pos x="504" y="17"/>
                </a:cxn>
                <a:cxn ang="0">
                  <a:pos x="334" y="11"/>
                </a:cxn>
                <a:cxn ang="0">
                  <a:pos x="159" y="144"/>
                </a:cxn>
                <a:cxn ang="0">
                  <a:pos x="77" y="305"/>
                </a:cxn>
                <a:cxn ang="0">
                  <a:pos x="82" y="355"/>
                </a:cxn>
                <a:cxn ang="0">
                  <a:pos x="121" y="344"/>
                </a:cxn>
                <a:cxn ang="0">
                  <a:pos x="214" y="155"/>
                </a:cxn>
                <a:cxn ang="0">
                  <a:pos x="367" y="56"/>
                </a:cxn>
                <a:cxn ang="0">
                  <a:pos x="466" y="61"/>
                </a:cxn>
                <a:cxn ang="0">
                  <a:pos x="526" y="194"/>
                </a:cxn>
                <a:cxn ang="0">
                  <a:pos x="499" y="361"/>
                </a:cxn>
                <a:cxn ang="0">
                  <a:pos x="411" y="710"/>
                </a:cxn>
                <a:cxn ang="0">
                  <a:pos x="274" y="921"/>
                </a:cxn>
                <a:cxn ang="0">
                  <a:pos x="142" y="927"/>
                </a:cxn>
                <a:cxn ang="0">
                  <a:pos x="186" y="843"/>
                </a:cxn>
                <a:cxn ang="0">
                  <a:pos x="186" y="749"/>
                </a:cxn>
                <a:cxn ang="0">
                  <a:pos x="137" y="716"/>
                </a:cxn>
                <a:cxn ang="0">
                  <a:pos x="38" y="749"/>
                </a:cxn>
                <a:cxn ang="0">
                  <a:pos x="11" y="893"/>
                </a:cxn>
                <a:cxn ang="0">
                  <a:pos x="148" y="977"/>
                </a:cxn>
                <a:cxn ang="0">
                  <a:pos x="323" y="943"/>
                </a:cxn>
                <a:cxn ang="0">
                  <a:pos x="422" y="838"/>
                </a:cxn>
                <a:cxn ang="0">
                  <a:pos x="482" y="910"/>
                </a:cxn>
                <a:cxn ang="0">
                  <a:pos x="663" y="982"/>
                </a:cxn>
                <a:cxn ang="0">
                  <a:pos x="866" y="893"/>
                </a:cxn>
                <a:cxn ang="0">
                  <a:pos x="981" y="727"/>
                </a:cxn>
                <a:cxn ang="0">
                  <a:pos x="1003" y="638"/>
                </a:cxn>
                <a:cxn ang="0">
                  <a:pos x="959" y="633"/>
                </a:cxn>
                <a:cxn ang="0">
                  <a:pos x="910" y="755"/>
                </a:cxn>
                <a:cxn ang="0">
                  <a:pos x="751" y="915"/>
                </a:cxn>
                <a:cxn ang="0">
                  <a:pos x="608" y="927"/>
                </a:cxn>
                <a:cxn ang="0">
                  <a:pos x="548" y="793"/>
                </a:cxn>
                <a:cxn ang="0">
                  <a:pos x="581" y="599"/>
                </a:cxn>
              </a:cxnLst>
              <a:rect l="0" t="0" r="r" b="b"/>
              <a:pathLst>
                <a:path w="1068" h="982">
                  <a:moveTo>
                    <a:pt x="657" y="305"/>
                  </a:moveTo>
                  <a:lnTo>
                    <a:pt x="663" y="272"/>
                  </a:lnTo>
                  <a:lnTo>
                    <a:pt x="679" y="228"/>
                  </a:lnTo>
                  <a:lnTo>
                    <a:pt x="696" y="178"/>
                  </a:lnTo>
                  <a:lnTo>
                    <a:pt x="723" y="133"/>
                  </a:lnTo>
                  <a:lnTo>
                    <a:pt x="762" y="89"/>
                  </a:lnTo>
                  <a:lnTo>
                    <a:pt x="811" y="61"/>
                  </a:lnTo>
                  <a:lnTo>
                    <a:pt x="866" y="50"/>
                  </a:lnTo>
                  <a:lnTo>
                    <a:pt x="888" y="50"/>
                  </a:lnTo>
                  <a:lnTo>
                    <a:pt x="931" y="56"/>
                  </a:lnTo>
                  <a:lnTo>
                    <a:pt x="975" y="78"/>
                  </a:lnTo>
                  <a:lnTo>
                    <a:pt x="920" y="100"/>
                  </a:lnTo>
                  <a:lnTo>
                    <a:pt x="888" y="144"/>
                  </a:lnTo>
                  <a:lnTo>
                    <a:pt x="871" y="194"/>
                  </a:lnTo>
                  <a:lnTo>
                    <a:pt x="871" y="211"/>
                  </a:lnTo>
                  <a:lnTo>
                    <a:pt x="877" y="222"/>
                  </a:lnTo>
                  <a:lnTo>
                    <a:pt x="888" y="239"/>
                  </a:lnTo>
                  <a:lnTo>
                    <a:pt x="899" y="250"/>
                  </a:lnTo>
                  <a:lnTo>
                    <a:pt x="915" y="261"/>
                  </a:lnTo>
                  <a:lnTo>
                    <a:pt x="931" y="266"/>
                  </a:lnTo>
                  <a:lnTo>
                    <a:pt x="953" y="272"/>
                  </a:lnTo>
                  <a:lnTo>
                    <a:pt x="992" y="261"/>
                  </a:lnTo>
                  <a:lnTo>
                    <a:pt x="1030" y="239"/>
                  </a:lnTo>
                  <a:lnTo>
                    <a:pt x="1057" y="200"/>
                  </a:lnTo>
                  <a:lnTo>
                    <a:pt x="1068" y="144"/>
                  </a:lnTo>
                  <a:lnTo>
                    <a:pt x="1057" y="94"/>
                  </a:lnTo>
                  <a:lnTo>
                    <a:pt x="1036" y="56"/>
                  </a:lnTo>
                  <a:lnTo>
                    <a:pt x="997" y="28"/>
                  </a:lnTo>
                  <a:lnTo>
                    <a:pt x="953" y="11"/>
                  </a:lnTo>
                  <a:lnTo>
                    <a:pt x="910" y="6"/>
                  </a:lnTo>
                  <a:lnTo>
                    <a:pt x="871" y="0"/>
                  </a:lnTo>
                  <a:lnTo>
                    <a:pt x="800" y="11"/>
                  </a:lnTo>
                  <a:lnTo>
                    <a:pt x="745" y="45"/>
                  </a:lnTo>
                  <a:lnTo>
                    <a:pt x="701" y="83"/>
                  </a:lnTo>
                  <a:lnTo>
                    <a:pt x="668" y="128"/>
                  </a:lnTo>
                  <a:lnTo>
                    <a:pt x="647" y="167"/>
                  </a:lnTo>
                  <a:lnTo>
                    <a:pt x="608" y="94"/>
                  </a:lnTo>
                  <a:lnTo>
                    <a:pt x="559" y="45"/>
                  </a:lnTo>
                  <a:lnTo>
                    <a:pt x="504" y="17"/>
                  </a:lnTo>
                  <a:lnTo>
                    <a:pt x="455" y="6"/>
                  </a:lnTo>
                  <a:lnTo>
                    <a:pt x="411" y="0"/>
                  </a:lnTo>
                  <a:lnTo>
                    <a:pt x="334" y="11"/>
                  </a:lnTo>
                  <a:lnTo>
                    <a:pt x="263" y="45"/>
                  </a:lnTo>
                  <a:lnTo>
                    <a:pt x="208" y="89"/>
                  </a:lnTo>
                  <a:lnTo>
                    <a:pt x="159" y="144"/>
                  </a:lnTo>
                  <a:lnTo>
                    <a:pt x="121" y="205"/>
                  </a:lnTo>
                  <a:lnTo>
                    <a:pt x="93" y="261"/>
                  </a:lnTo>
                  <a:lnTo>
                    <a:pt x="77" y="305"/>
                  </a:lnTo>
                  <a:lnTo>
                    <a:pt x="66" y="333"/>
                  </a:lnTo>
                  <a:lnTo>
                    <a:pt x="71" y="344"/>
                  </a:lnTo>
                  <a:lnTo>
                    <a:pt x="82" y="355"/>
                  </a:lnTo>
                  <a:lnTo>
                    <a:pt x="104" y="355"/>
                  </a:lnTo>
                  <a:lnTo>
                    <a:pt x="115" y="350"/>
                  </a:lnTo>
                  <a:lnTo>
                    <a:pt x="121" y="344"/>
                  </a:lnTo>
                  <a:lnTo>
                    <a:pt x="121" y="333"/>
                  </a:lnTo>
                  <a:lnTo>
                    <a:pt x="164" y="233"/>
                  </a:lnTo>
                  <a:lnTo>
                    <a:pt x="214" y="155"/>
                  </a:lnTo>
                  <a:lnTo>
                    <a:pt x="263" y="106"/>
                  </a:lnTo>
                  <a:lnTo>
                    <a:pt x="318" y="72"/>
                  </a:lnTo>
                  <a:lnTo>
                    <a:pt x="367" y="56"/>
                  </a:lnTo>
                  <a:lnTo>
                    <a:pt x="411" y="50"/>
                  </a:lnTo>
                  <a:lnTo>
                    <a:pt x="438" y="50"/>
                  </a:lnTo>
                  <a:lnTo>
                    <a:pt x="466" y="61"/>
                  </a:lnTo>
                  <a:lnTo>
                    <a:pt x="499" y="89"/>
                  </a:lnTo>
                  <a:lnTo>
                    <a:pt x="515" y="128"/>
                  </a:lnTo>
                  <a:lnTo>
                    <a:pt x="526" y="194"/>
                  </a:lnTo>
                  <a:lnTo>
                    <a:pt x="521" y="233"/>
                  </a:lnTo>
                  <a:lnTo>
                    <a:pt x="515" y="289"/>
                  </a:lnTo>
                  <a:lnTo>
                    <a:pt x="499" y="361"/>
                  </a:lnTo>
                  <a:lnTo>
                    <a:pt x="477" y="455"/>
                  </a:lnTo>
                  <a:lnTo>
                    <a:pt x="444" y="572"/>
                  </a:lnTo>
                  <a:lnTo>
                    <a:pt x="411" y="710"/>
                  </a:lnTo>
                  <a:lnTo>
                    <a:pt x="378" y="805"/>
                  </a:lnTo>
                  <a:lnTo>
                    <a:pt x="329" y="871"/>
                  </a:lnTo>
                  <a:lnTo>
                    <a:pt x="274" y="921"/>
                  </a:lnTo>
                  <a:lnTo>
                    <a:pt x="208" y="938"/>
                  </a:lnTo>
                  <a:lnTo>
                    <a:pt x="181" y="938"/>
                  </a:lnTo>
                  <a:lnTo>
                    <a:pt x="142" y="927"/>
                  </a:lnTo>
                  <a:lnTo>
                    <a:pt x="99" y="910"/>
                  </a:lnTo>
                  <a:lnTo>
                    <a:pt x="148" y="888"/>
                  </a:lnTo>
                  <a:lnTo>
                    <a:pt x="186" y="843"/>
                  </a:lnTo>
                  <a:lnTo>
                    <a:pt x="197" y="788"/>
                  </a:lnTo>
                  <a:lnTo>
                    <a:pt x="197" y="766"/>
                  </a:lnTo>
                  <a:lnTo>
                    <a:pt x="186" y="749"/>
                  </a:lnTo>
                  <a:lnTo>
                    <a:pt x="164" y="727"/>
                  </a:lnTo>
                  <a:lnTo>
                    <a:pt x="148" y="721"/>
                  </a:lnTo>
                  <a:lnTo>
                    <a:pt x="137" y="716"/>
                  </a:lnTo>
                  <a:lnTo>
                    <a:pt x="121" y="716"/>
                  </a:lnTo>
                  <a:lnTo>
                    <a:pt x="77" y="727"/>
                  </a:lnTo>
                  <a:lnTo>
                    <a:pt x="38" y="749"/>
                  </a:lnTo>
                  <a:lnTo>
                    <a:pt x="11" y="793"/>
                  </a:lnTo>
                  <a:lnTo>
                    <a:pt x="0" y="838"/>
                  </a:lnTo>
                  <a:lnTo>
                    <a:pt x="11" y="893"/>
                  </a:lnTo>
                  <a:lnTo>
                    <a:pt x="44" y="932"/>
                  </a:lnTo>
                  <a:lnTo>
                    <a:pt x="93" y="960"/>
                  </a:lnTo>
                  <a:lnTo>
                    <a:pt x="148" y="977"/>
                  </a:lnTo>
                  <a:lnTo>
                    <a:pt x="203" y="982"/>
                  </a:lnTo>
                  <a:lnTo>
                    <a:pt x="268" y="971"/>
                  </a:lnTo>
                  <a:lnTo>
                    <a:pt x="323" y="943"/>
                  </a:lnTo>
                  <a:lnTo>
                    <a:pt x="367" y="904"/>
                  </a:lnTo>
                  <a:lnTo>
                    <a:pt x="400" y="866"/>
                  </a:lnTo>
                  <a:lnTo>
                    <a:pt x="422" y="838"/>
                  </a:lnTo>
                  <a:lnTo>
                    <a:pt x="427" y="821"/>
                  </a:lnTo>
                  <a:lnTo>
                    <a:pt x="449" y="866"/>
                  </a:lnTo>
                  <a:lnTo>
                    <a:pt x="482" y="910"/>
                  </a:lnTo>
                  <a:lnTo>
                    <a:pt x="531" y="949"/>
                  </a:lnTo>
                  <a:lnTo>
                    <a:pt x="592" y="977"/>
                  </a:lnTo>
                  <a:lnTo>
                    <a:pt x="663" y="982"/>
                  </a:lnTo>
                  <a:lnTo>
                    <a:pt x="740" y="971"/>
                  </a:lnTo>
                  <a:lnTo>
                    <a:pt x="811" y="938"/>
                  </a:lnTo>
                  <a:lnTo>
                    <a:pt x="866" y="893"/>
                  </a:lnTo>
                  <a:lnTo>
                    <a:pt x="915" y="838"/>
                  </a:lnTo>
                  <a:lnTo>
                    <a:pt x="953" y="777"/>
                  </a:lnTo>
                  <a:lnTo>
                    <a:pt x="981" y="727"/>
                  </a:lnTo>
                  <a:lnTo>
                    <a:pt x="997" y="677"/>
                  </a:lnTo>
                  <a:lnTo>
                    <a:pt x="1003" y="649"/>
                  </a:lnTo>
                  <a:lnTo>
                    <a:pt x="1003" y="638"/>
                  </a:lnTo>
                  <a:lnTo>
                    <a:pt x="992" y="627"/>
                  </a:lnTo>
                  <a:lnTo>
                    <a:pt x="964" y="627"/>
                  </a:lnTo>
                  <a:lnTo>
                    <a:pt x="959" y="633"/>
                  </a:lnTo>
                  <a:lnTo>
                    <a:pt x="953" y="644"/>
                  </a:lnTo>
                  <a:lnTo>
                    <a:pt x="948" y="649"/>
                  </a:lnTo>
                  <a:lnTo>
                    <a:pt x="910" y="755"/>
                  </a:lnTo>
                  <a:lnTo>
                    <a:pt x="860" y="827"/>
                  </a:lnTo>
                  <a:lnTo>
                    <a:pt x="805" y="882"/>
                  </a:lnTo>
                  <a:lnTo>
                    <a:pt x="751" y="915"/>
                  </a:lnTo>
                  <a:lnTo>
                    <a:pt x="707" y="932"/>
                  </a:lnTo>
                  <a:lnTo>
                    <a:pt x="663" y="938"/>
                  </a:lnTo>
                  <a:lnTo>
                    <a:pt x="608" y="927"/>
                  </a:lnTo>
                  <a:lnTo>
                    <a:pt x="575" y="893"/>
                  </a:lnTo>
                  <a:lnTo>
                    <a:pt x="553" y="849"/>
                  </a:lnTo>
                  <a:lnTo>
                    <a:pt x="548" y="793"/>
                  </a:lnTo>
                  <a:lnTo>
                    <a:pt x="553" y="744"/>
                  </a:lnTo>
                  <a:lnTo>
                    <a:pt x="564" y="682"/>
                  </a:lnTo>
                  <a:lnTo>
                    <a:pt x="581" y="599"/>
                  </a:lnTo>
                  <a:lnTo>
                    <a:pt x="657" y="3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9" name="Freeform 49"/>
            <p:cNvSpPr>
              <a:spLocks/>
            </p:cNvSpPr>
            <p:nvPr/>
          </p:nvSpPr>
          <p:spPr bwMode="auto">
            <a:xfrm>
              <a:off x="19331" y="5193"/>
              <a:ext cx="498" cy="2175"/>
            </a:xfrm>
            <a:custGeom>
              <a:avLst/>
              <a:gdLst/>
              <a:ahLst/>
              <a:cxnLst>
                <a:cxn ang="0">
                  <a:pos x="498" y="1087"/>
                </a:cxn>
                <a:cxn ang="0">
                  <a:pos x="493" y="976"/>
                </a:cxn>
                <a:cxn ang="0">
                  <a:pos x="482" y="849"/>
                </a:cxn>
                <a:cxn ang="0">
                  <a:pos x="460" y="704"/>
                </a:cxn>
                <a:cxn ang="0">
                  <a:pos x="416" y="560"/>
                </a:cxn>
                <a:cxn ang="0">
                  <a:pos x="356" y="410"/>
                </a:cxn>
                <a:cxn ang="0">
                  <a:pos x="301" y="305"/>
                </a:cxn>
                <a:cxn ang="0">
                  <a:pos x="235" y="211"/>
                </a:cxn>
                <a:cxn ang="0">
                  <a:pos x="180" y="139"/>
                </a:cxn>
                <a:cxn ang="0">
                  <a:pos x="120" y="78"/>
                </a:cxn>
                <a:cxn ang="0">
                  <a:pos x="76" y="39"/>
                </a:cxn>
                <a:cxn ang="0">
                  <a:pos x="43" y="11"/>
                </a:cxn>
                <a:cxn ang="0">
                  <a:pos x="21" y="0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11" y="39"/>
                </a:cxn>
                <a:cxn ang="0">
                  <a:pos x="16" y="50"/>
                </a:cxn>
                <a:cxn ang="0">
                  <a:pos x="27" y="61"/>
                </a:cxn>
                <a:cxn ang="0">
                  <a:pos x="43" y="72"/>
                </a:cxn>
                <a:cxn ang="0">
                  <a:pos x="142" y="188"/>
                </a:cxn>
                <a:cxn ang="0">
                  <a:pos x="224" y="333"/>
                </a:cxn>
                <a:cxn ang="0">
                  <a:pos x="284" y="494"/>
                </a:cxn>
                <a:cxn ang="0">
                  <a:pos x="334" y="671"/>
                </a:cxn>
                <a:cxn ang="0">
                  <a:pos x="367" y="871"/>
                </a:cxn>
                <a:cxn ang="0">
                  <a:pos x="372" y="1087"/>
                </a:cxn>
                <a:cxn ang="0">
                  <a:pos x="367" y="1248"/>
                </a:cxn>
                <a:cxn ang="0">
                  <a:pos x="350" y="1403"/>
                </a:cxn>
                <a:cxn ang="0">
                  <a:pos x="323" y="1564"/>
                </a:cxn>
                <a:cxn ang="0">
                  <a:pos x="279" y="1714"/>
                </a:cxn>
                <a:cxn ang="0">
                  <a:pos x="213" y="1858"/>
                </a:cxn>
                <a:cxn ang="0">
                  <a:pos x="131" y="1991"/>
                </a:cxn>
                <a:cxn ang="0">
                  <a:pos x="27" y="2114"/>
                </a:cxn>
                <a:cxn ang="0">
                  <a:pos x="16" y="2125"/>
                </a:cxn>
                <a:cxn ang="0">
                  <a:pos x="11" y="2136"/>
                </a:cxn>
                <a:cxn ang="0">
                  <a:pos x="0" y="2147"/>
                </a:cxn>
                <a:cxn ang="0">
                  <a:pos x="0" y="2152"/>
                </a:cxn>
                <a:cxn ang="0">
                  <a:pos x="5" y="2163"/>
                </a:cxn>
                <a:cxn ang="0">
                  <a:pos x="11" y="2169"/>
                </a:cxn>
                <a:cxn ang="0">
                  <a:pos x="21" y="2175"/>
                </a:cxn>
                <a:cxn ang="0">
                  <a:pos x="43" y="2163"/>
                </a:cxn>
                <a:cxn ang="0">
                  <a:pos x="76" y="2136"/>
                </a:cxn>
                <a:cxn ang="0">
                  <a:pos x="126" y="2091"/>
                </a:cxn>
                <a:cxn ang="0">
                  <a:pos x="180" y="2030"/>
                </a:cxn>
                <a:cxn ang="0">
                  <a:pos x="246" y="1953"/>
                </a:cxn>
                <a:cxn ang="0">
                  <a:pos x="306" y="1858"/>
                </a:cxn>
                <a:cxn ang="0">
                  <a:pos x="361" y="1753"/>
                </a:cxn>
                <a:cxn ang="0">
                  <a:pos x="432" y="1575"/>
                </a:cxn>
                <a:cxn ang="0">
                  <a:pos x="471" y="1398"/>
                </a:cxn>
                <a:cxn ang="0">
                  <a:pos x="493" y="1237"/>
                </a:cxn>
                <a:cxn ang="0">
                  <a:pos x="498" y="1087"/>
                </a:cxn>
              </a:cxnLst>
              <a:rect l="0" t="0" r="r" b="b"/>
              <a:pathLst>
                <a:path w="498" h="2175">
                  <a:moveTo>
                    <a:pt x="498" y="1087"/>
                  </a:moveTo>
                  <a:lnTo>
                    <a:pt x="493" y="976"/>
                  </a:lnTo>
                  <a:lnTo>
                    <a:pt x="482" y="849"/>
                  </a:lnTo>
                  <a:lnTo>
                    <a:pt x="460" y="704"/>
                  </a:lnTo>
                  <a:lnTo>
                    <a:pt x="416" y="560"/>
                  </a:lnTo>
                  <a:lnTo>
                    <a:pt x="356" y="410"/>
                  </a:lnTo>
                  <a:lnTo>
                    <a:pt x="301" y="305"/>
                  </a:lnTo>
                  <a:lnTo>
                    <a:pt x="235" y="211"/>
                  </a:lnTo>
                  <a:lnTo>
                    <a:pt x="180" y="139"/>
                  </a:lnTo>
                  <a:lnTo>
                    <a:pt x="120" y="78"/>
                  </a:lnTo>
                  <a:lnTo>
                    <a:pt x="76" y="39"/>
                  </a:lnTo>
                  <a:lnTo>
                    <a:pt x="43" y="11"/>
                  </a:lnTo>
                  <a:lnTo>
                    <a:pt x="21" y="0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1" y="39"/>
                  </a:lnTo>
                  <a:lnTo>
                    <a:pt x="16" y="50"/>
                  </a:lnTo>
                  <a:lnTo>
                    <a:pt x="27" y="61"/>
                  </a:lnTo>
                  <a:lnTo>
                    <a:pt x="43" y="72"/>
                  </a:lnTo>
                  <a:lnTo>
                    <a:pt x="142" y="188"/>
                  </a:lnTo>
                  <a:lnTo>
                    <a:pt x="224" y="333"/>
                  </a:lnTo>
                  <a:lnTo>
                    <a:pt x="284" y="494"/>
                  </a:lnTo>
                  <a:lnTo>
                    <a:pt x="334" y="671"/>
                  </a:lnTo>
                  <a:lnTo>
                    <a:pt x="367" y="871"/>
                  </a:lnTo>
                  <a:lnTo>
                    <a:pt x="372" y="1087"/>
                  </a:lnTo>
                  <a:lnTo>
                    <a:pt x="367" y="1248"/>
                  </a:lnTo>
                  <a:lnTo>
                    <a:pt x="350" y="1403"/>
                  </a:lnTo>
                  <a:lnTo>
                    <a:pt x="323" y="1564"/>
                  </a:lnTo>
                  <a:lnTo>
                    <a:pt x="279" y="1714"/>
                  </a:lnTo>
                  <a:lnTo>
                    <a:pt x="213" y="1858"/>
                  </a:lnTo>
                  <a:lnTo>
                    <a:pt x="131" y="1991"/>
                  </a:lnTo>
                  <a:lnTo>
                    <a:pt x="27" y="2114"/>
                  </a:lnTo>
                  <a:lnTo>
                    <a:pt x="16" y="2125"/>
                  </a:lnTo>
                  <a:lnTo>
                    <a:pt x="11" y="2136"/>
                  </a:lnTo>
                  <a:lnTo>
                    <a:pt x="0" y="2147"/>
                  </a:lnTo>
                  <a:lnTo>
                    <a:pt x="0" y="2152"/>
                  </a:lnTo>
                  <a:lnTo>
                    <a:pt x="5" y="2163"/>
                  </a:lnTo>
                  <a:lnTo>
                    <a:pt x="11" y="2169"/>
                  </a:lnTo>
                  <a:lnTo>
                    <a:pt x="21" y="2175"/>
                  </a:lnTo>
                  <a:lnTo>
                    <a:pt x="43" y="2163"/>
                  </a:lnTo>
                  <a:lnTo>
                    <a:pt x="76" y="2136"/>
                  </a:lnTo>
                  <a:lnTo>
                    <a:pt x="126" y="2091"/>
                  </a:lnTo>
                  <a:lnTo>
                    <a:pt x="180" y="2030"/>
                  </a:lnTo>
                  <a:lnTo>
                    <a:pt x="246" y="1953"/>
                  </a:lnTo>
                  <a:lnTo>
                    <a:pt x="306" y="1858"/>
                  </a:lnTo>
                  <a:lnTo>
                    <a:pt x="361" y="1753"/>
                  </a:lnTo>
                  <a:lnTo>
                    <a:pt x="432" y="1575"/>
                  </a:lnTo>
                  <a:lnTo>
                    <a:pt x="471" y="1398"/>
                  </a:lnTo>
                  <a:lnTo>
                    <a:pt x="493" y="1237"/>
                  </a:lnTo>
                  <a:lnTo>
                    <a:pt x="498" y="1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252" name="Group 52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3429000" y="4114800"/>
            <a:ext cx="1695891" cy="685800"/>
            <a:chOff x="2518" y="2703"/>
            <a:chExt cx="11118" cy="4496"/>
          </a:xfrm>
        </p:grpSpPr>
        <p:sp>
          <p:nvSpPr>
            <p:cNvPr id="51254" name="Freeform 54"/>
            <p:cNvSpPr>
              <a:spLocks noEditPoints="1"/>
            </p:cNvSpPr>
            <p:nvPr/>
          </p:nvSpPr>
          <p:spPr bwMode="auto">
            <a:xfrm>
              <a:off x="2518" y="4362"/>
              <a:ext cx="1433" cy="508"/>
            </a:xfrm>
            <a:custGeom>
              <a:avLst/>
              <a:gdLst/>
              <a:ahLst/>
              <a:cxnLst>
                <a:cxn ang="0">
                  <a:pos x="1359" y="86"/>
                </a:cxn>
                <a:cxn ang="0">
                  <a:pos x="1380" y="86"/>
                </a:cxn>
                <a:cxn ang="0">
                  <a:pos x="1398" y="83"/>
                </a:cxn>
                <a:cxn ang="0">
                  <a:pos x="1415" y="76"/>
                </a:cxn>
                <a:cxn ang="0">
                  <a:pos x="1430" y="65"/>
                </a:cxn>
                <a:cxn ang="0">
                  <a:pos x="1433" y="43"/>
                </a:cxn>
                <a:cxn ang="0">
                  <a:pos x="1430" y="22"/>
                </a:cxn>
                <a:cxn ang="0">
                  <a:pos x="1415" y="8"/>
                </a:cxn>
                <a:cxn ang="0">
                  <a:pos x="1401" y="0"/>
                </a:cxn>
                <a:cxn ang="0">
                  <a:pos x="31" y="0"/>
                </a:cxn>
                <a:cxn ang="0">
                  <a:pos x="17" y="8"/>
                </a:cxn>
                <a:cxn ang="0">
                  <a:pos x="3" y="22"/>
                </a:cxn>
                <a:cxn ang="0">
                  <a:pos x="0" y="43"/>
                </a:cxn>
                <a:cxn ang="0">
                  <a:pos x="3" y="65"/>
                </a:cxn>
                <a:cxn ang="0">
                  <a:pos x="17" y="76"/>
                </a:cxn>
                <a:cxn ang="0">
                  <a:pos x="35" y="83"/>
                </a:cxn>
                <a:cxn ang="0">
                  <a:pos x="53" y="86"/>
                </a:cxn>
                <a:cxn ang="0">
                  <a:pos x="74" y="86"/>
                </a:cxn>
                <a:cxn ang="0">
                  <a:pos x="1359" y="86"/>
                </a:cxn>
                <a:cxn ang="0">
                  <a:pos x="1362" y="508"/>
                </a:cxn>
                <a:cxn ang="0">
                  <a:pos x="1380" y="508"/>
                </a:cxn>
                <a:cxn ang="0">
                  <a:pos x="1401" y="505"/>
                </a:cxn>
                <a:cxn ang="0">
                  <a:pos x="1415" y="498"/>
                </a:cxn>
                <a:cxn ang="0">
                  <a:pos x="1430" y="487"/>
                </a:cxn>
                <a:cxn ang="0">
                  <a:pos x="1433" y="465"/>
                </a:cxn>
                <a:cxn ang="0">
                  <a:pos x="1430" y="444"/>
                </a:cxn>
                <a:cxn ang="0">
                  <a:pos x="1415" y="430"/>
                </a:cxn>
                <a:cxn ang="0">
                  <a:pos x="1398" y="423"/>
                </a:cxn>
                <a:cxn ang="0">
                  <a:pos x="53" y="423"/>
                </a:cxn>
                <a:cxn ang="0">
                  <a:pos x="17" y="430"/>
                </a:cxn>
                <a:cxn ang="0">
                  <a:pos x="3" y="444"/>
                </a:cxn>
                <a:cxn ang="0">
                  <a:pos x="0" y="465"/>
                </a:cxn>
                <a:cxn ang="0">
                  <a:pos x="3" y="487"/>
                </a:cxn>
                <a:cxn ang="0">
                  <a:pos x="17" y="498"/>
                </a:cxn>
                <a:cxn ang="0">
                  <a:pos x="31" y="505"/>
                </a:cxn>
                <a:cxn ang="0">
                  <a:pos x="53" y="508"/>
                </a:cxn>
                <a:cxn ang="0">
                  <a:pos x="70" y="508"/>
                </a:cxn>
                <a:cxn ang="0">
                  <a:pos x="1362" y="508"/>
                </a:cxn>
              </a:cxnLst>
              <a:rect l="0" t="0" r="r" b="b"/>
              <a:pathLst>
                <a:path w="1433" h="508">
                  <a:moveTo>
                    <a:pt x="1359" y="86"/>
                  </a:moveTo>
                  <a:lnTo>
                    <a:pt x="1380" y="86"/>
                  </a:lnTo>
                  <a:lnTo>
                    <a:pt x="1398" y="83"/>
                  </a:lnTo>
                  <a:lnTo>
                    <a:pt x="1415" y="76"/>
                  </a:lnTo>
                  <a:lnTo>
                    <a:pt x="1430" y="65"/>
                  </a:lnTo>
                  <a:lnTo>
                    <a:pt x="1433" y="43"/>
                  </a:lnTo>
                  <a:lnTo>
                    <a:pt x="1430" y="22"/>
                  </a:lnTo>
                  <a:lnTo>
                    <a:pt x="1415" y="8"/>
                  </a:lnTo>
                  <a:lnTo>
                    <a:pt x="1401" y="0"/>
                  </a:lnTo>
                  <a:lnTo>
                    <a:pt x="31" y="0"/>
                  </a:lnTo>
                  <a:lnTo>
                    <a:pt x="17" y="8"/>
                  </a:lnTo>
                  <a:lnTo>
                    <a:pt x="3" y="22"/>
                  </a:lnTo>
                  <a:lnTo>
                    <a:pt x="0" y="43"/>
                  </a:lnTo>
                  <a:lnTo>
                    <a:pt x="3" y="65"/>
                  </a:lnTo>
                  <a:lnTo>
                    <a:pt x="17" y="76"/>
                  </a:lnTo>
                  <a:lnTo>
                    <a:pt x="35" y="83"/>
                  </a:lnTo>
                  <a:lnTo>
                    <a:pt x="53" y="86"/>
                  </a:lnTo>
                  <a:lnTo>
                    <a:pt x="74" y="86"/>
                  </a:lnTo>
                  <a:lnTo>
                    <a:pt x="1359" y="86"/>
                  </a:lnTo>
                  <a:close/>
                  <a:moveTo>
                    <a:pt x="1362" y="508"/>
                  </a:moveTo>
                  <a:lnTo>
                    <a:pt x="1380" y="508"/>
                  </a:lnTo>
                  <a:lnTo>
                    <a:pt x="1401" y="505"/>
                  </a:lnTo>
                  <a:lnTo>
                    <a:pt x="1415" y="498"/>
                  </a:lnTo>
                  <a:lnTo>
                    <a:pt x="1430" y="487"/>
                  </a:lnTo>
                  <a:lnTo>
                    <a:pt x="1433" y="465"/>
                  </a:lnTo>
                  <a:lnTo>
                    <a:pt x="1430" y="444"/>
                  </a:lnTo>
                  <a:lnTo>
                    <a:pt x="1415" y="430"/>
                  </a:lnTo>
                  <a:lnTo>
                    <a:pt x="1398" y="423"/>
                  </a:lnTo>
                  <a:lnTo>
                    <a:pt x="53" y="423"/>
                  </a:lnTo>
                  <a:lnTo>
                    <a:pt x="17" y="430"/>
                  </a:lnTo>
                  <a:lnTo>
                    <a:pt x="3" y="444"/>
                  </a:lnTo>
                  <a:lnTo>
                    <a:pt x="0" y="465"/>
                  </a:lnTo>
                  <a:lnTo>
                    <a:pt x="3" y="487"/>
                  </a:lnTo>
                  <a:lnTo>
                    <a:pt x="17" y="498"/>
                  </a:lnTo>
                  <a:lnTo>
                    <a:pt x="31" y="505"/>
                  </a:lnTo>
                  <a:lnTo>
                    <a:pt x="53" y="508"/>
                  </a:lnTo>
                  <a:lnTo>
                    <a:pt x="70" y="508"/>
                  </a:lnTo>
                  <a:lnTo>
                    <a:pt x="1362" y="5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5" name="Freeform 55"/>
            <p:cNvSpPr>
              <a:spLocks/>
            </p:cNvSpPr>
            <p:nvPr/>
          </p:nvSpPr>
          <p:spPr bwMode="auto">
            <a:xfrm>
              <a:off x="8719" y="2703"/>
              <a:ext cx="1073" cy="987"/>
            </a:xfrm>
            <a:custGeom>
              <a:avLst/>
              <a:gdLst/>
              <a:ahLst/>
              <a:cxnLst>
                <a:cxn ang="0">
                  <a:pos x="673" y="240"/>
                </a:cxn>
                <a:cxn ang="0">
                  <a:pos x="740" y="114"/>
                </a:cxn>
                <a:cxn ang="0">
                  <a:pos x="871" y="46"/>
                </a:cxn>
                <a:cxn ang="0">
                  <a:pos x="942" y="61"/>
                </a:cxn>
                <a:cxn ang="0">
                  <a:pos x="903" y="118"/>
                </a:cxn>
                <a:cxn ang="0">
                  <a:pos x="878" y="218"/>
                </a:cxn>
                <a:cxn ang="0">
                  <a:pos x="956" y="268"/>
                </a:cxn>
                <a:cxn ang="0">
                  <a:pos x="1045" y="225"/>
                </a:cxn>
                <a:cxn ang="0">
                  <a:pos x="1066" y="100"/>
                </a:cxn>
                <a:cxn ang="0">
                  <a:pos x="981" y="21"/>
                </a:cxn>
                <a:cxn ang="0">
                  <a:pos x="871" y="0"/>
                </a:cxn>
                <a:cxn ang="0">
                  <a:pos x="722" y="64"/>
                </a:cxn>
                <a:cxn ang="0">
                  <a:pos x="645" y="164"/>
                </a:cxn>
                <a:cxn ang="0">
                  <a:pos x="553" y="39"/>
                </a:cxn>
                <a:cxn ang="0">
                  <a:pos x="443" y="0"/>
                </a:cxn>
                <a:cxn ang="0">
                  <a:pos x="280" y="36"/>
                </a:cxn>
                <a:cxn ang="0">
                  <a:pos x="138" y="172"/>
                </a:cxn>
                <a:cxn ang="0">
                  <a:pos x="71" y="307"/>
                </a:cxn>
                <a:cxn ang="0">
                  <a:pos x="71" y="350"/>
                </a:cxn>
                <a:cxn ang="0">
                  <a:pos x="85" y="358"/>
                </a:cxn>
                <a:cxn ang="0">
                  <a:pos x="121" y="333"/>
                </a:cxn>
                <a:cxn ang="0">
                  <a:pos x="223" y="139"/>
                </a:cxn>
                <a:cxn ang="0">
                  <a:pos x="344" y="61"/>
                </a:cxn>
                <a:cxn ang="0">
                  <a:pos x="450" y="54"/>
                </a:cxn>
                <a:cxn ang="0">
                  <a:pos x="510" y="111"/>
                </a:cxn>
                <a:cxn ang="0">
                  <a:pos x="521" y="229"/>
                </a:cxn>
                <a:cxn ang="0">
                  <a:pos x="489" y="400"/>
                </a:cxn>
                <a:cxn ang="0">
                  <a:pos x="407" y="712"/>
                </a:cxn>
                <a:cxn ang="0">
                  <a:pos x="308" y="898"/>
                </a:cxn>
                <a:cxn ang="0">
                  <a:pos x="181" y="937"/>
                </a:cxn>
                <a:cxn ang="0">
                  <a:pos x="135" y="894"/>
                </a:cxn>
                <a:cxn ang="0">
                  <a:pos x="199" y="794"/>
                </a:cxn>
                <a:cxn ang="0">
                  <a:pos x="160" y="726"/>
                </a:cxn>
                <a:cxn ang="0">
                  <a:pos x="71" y="726"/>
                </a:cxn>
                <a:cxn ang="0">
                  <a:pos x="0" y="844"/>
                </a:cxn>
                <a:cxn ang="0">
                  <a:pos x="64" y="951"/>
                </a:cxn>
                <a:cxn ang="0">
                  <a:pos x="202" y="987"/>
                </a:cxn>
                <a:cxn ang="0">
                  <a:pos x="347" y="926"/>
                </a:cxn>
                <a:cxn ang="0">
                  <a:pos x="422" y="833"/>
                </a:cxn>
                <a:cxn ang="0">
                  <a:pos x="471" y="898"/>
                </a:cxn>
                <a:cxn ang="0">
                  <a:pos x="602" y="980"/>
                </a:cxn>
                <a:cxn ang="0">
                  <a:pos x="793" y="951"/>
                </a:cxn>
                <a:cxn ang="0">
                  <a:pos x="935" y="812"/>
                </a:cxn>
                <a:cxn ang="0">
                  <a:pos x="1002" y="676"/>
                </a:cxn>
                <a:cxn ang="0">
                  <a:pos x="999" y="637"/>
                </a:cxn>
                <a:cxn ang="0">
                  <a:pos x="970" y="629"/>
                </a:cxn>
                <a:cxn ang="0">
                  <a:pos x="956" y="644"/>
                </a:cxn>
                <a:cxn ang="0">
                  <a:pos x="885" y="797"/>
                </a:cxn>
                <a:cxn ang="0">
                  <a:pos x="768" y="908"/>
                </a:cxn>
                <a:cxn ang="0">
                  <a:pos x="666" y="937"/>
                </a:cxn>
                <a:cxn ang="0">
                  <a:pos x="574" y="894"/>
                </a:cxn>
                <a:cxn ang="0">
                  <a:pos x="545" y="794"/>
                </a:cxn>
                <a:cxn ang="0">
                  <a:pos x="567" y="665"/>
                </a:cxn>
              </a:cxnLst>
              <a:rect l="0" t="0" r="r" b="b"/>
              <a:pathLst>
                <a:path w="1073" h="987">
                  <a:moveTo>
                    <a:pt x="655" y="304"/>
                  </a:moveTo>
                  <a:lnTo>
                    <a:pt x="662" y="275"/>
                  </a:lnTo>
                  <a:lnTo>
                    <a:pt x="673" y="240"/>
                  </a:lnTo>
                  <a:lnTo>
                    <a:pt x="691" y="197"/>
                  </a:lnTo>
                  <a:lnTo>
                    <a:pt x="712" y="154"/>
                  </a:lnTo>
                  <a:lnTo>
                    <a:pt x="740" y="114"/>
                  </a:lnTo>
                  <a:lnTo>
                    <a:pt x="776" y="79"/>
                  </a:lnTo>
                  <a:lnTo>
                    <a:pt x="818" y="57"/>
                  </a:lnTo>
                  <a:lnTo>
                    <a:pt x="871" y="46"/>
                  </a:lnTo>
                  <a:lnTo>
                    <a:pt x="885" y="46"/>
                  </a:lnTo>
                  <a:lnTo>
                    <a:pt x="910" y="50"/>
                  </a:lnTo>
                  <a:lnTo>
                    <a:pt x="942" y="61"/>
                  </a:lnTo>
                  <a:lnTo>
                    <a:pt x="977" y="75"/>
                  </a:lnTo>
                  <a:lnTo>
                    <a:pt x="935" y="89"/>
                  </a:lnTo>
                  <a:lnTo>
                    <a:pt x="903" y="118"/>
                  </a:lnTo>
                  <a:lnTo>
                    <a:pt x="882" y="154"/>
                  </a:lnTo>
                  <a:lnTo>
                    <a:pt x="875" y="193"/>
                  </a:lnTo>
                  <a:lnTo>
                    <a:pt x="878" y="218"/>
                  </a:lnTo>
                  <a:lnTo>
                    <a:pt x="892" y="243"/>
                  </a:lnTo>
                  <a:lnTo>
                    <a:pt x="917" y="261"/>
                  </a:lnTo>
                  <a:lnTo>
                    <a:pt x="956" y="268"/>
                  </a:lnTo>
                  <a:lnTo>
                    <a:pt x="988" y="265"/>
                  </a:lnTo>
                  <a:lnTo>
                    <a:pt x="1016" y="250"/>
                  </a:lnTo>
                  <a:lnTo>
                    <a:pt x="1045" y="225"/>
                  </a:lnTo>
                  <a:lnTo>
                    <a:pt x="1066" y="189"/>
                  </a:lnTo>
                  <a:lnTo>
                    <a:pt x="1073" y="143"/>
                  </a:lnTo>
                  <a:lnTo>
                    <a:pt x="1066" y="100"/>
                  </a:lnTo>
                  <a:lnTo>
                    <a:pt x="1045" y="64"/>
                  </a:lnTo>
                  <a:lnTo>
                    <a:pt x="1016" y="39"/>
                  </a:lnTo>
                  <a:lnTo>
                    <a:pt x="981" y="21"/>
                  </a:lnTo>
                  <a:lnTo>
                    <a:pt x="945" y="7"/>
                  </a:lnTo>
                  <a:lnTo>
                    <a:pt x="907" y="0"/>
                  </a:lnTo>
                  <a:lnTo>
                    <a:pt x="871" y="0"/>
                  </a:lnTo>
                  <a:lnTo>
                    <a:pt x="814" y="7"/>
                  </a:lnTo>
                  <a:lnTo>
                    <a:pt x="765" y="32"/>
                  </a:lnTo>
                  <a:lnTo>
                    <a:pt x="722" y="64"/>
                  </a:lnTo>
                  <a:lnTo>
                    <a:pt x="687" y="100"/>
                  </a:lnTo>
                  <a:lnTo>
                    <a:pt x="662" y="136"/>
                  </a:lnTo>
                  <a:lnTo>
                    <a:pt x="645" y="164"/>
                  </a:lnTo>
                  <a:lnTo>
                    <a:pt x="620" y="111"/>
                  </a:lnTo>
                  <a:lnTo>
                    <a:pt x="588" y="68"/>
                  </a:lnTo>
                  <a:lnTo>
                    <a:pt x="553" y="39"/>
                  </a:lnTo>
                  <a:lnTo>
                    <a:pt x="514" y="18"/>
                  </a:lnTo>
                  <a:lnTo>
                    <a:pt x="478" y="7"/>
                  </a:lnTo>
                  <a:lnTo>
                    <a:pt x="443" y="0"/>
                  </a:lnTo>
                  <a:lnTo>
                    <a:pt x="414" y="0"/>
                  </a:lnTo>
                  <a:lnTo>
                    <a:pt x="344" y="11"/>
                  </a:lnTo>
                  <a:lnTo>
                    <a:pt x="280" y="36"/>
                  </a:lnTo>
                  <a:lnTo>
                    <a:pt x="223" y="75"/>
                  </a:lnTo>
                  <a:lnTo>
                    <a:pt x="177" y="121"/>
                  </a:lnTo>
                  <a:lnTo>
                    <a:pt x="138" y="172"/>
                  </a:lnTo>
                  <a:lnTo>
                    <a:pt x="107" y="225"/>
                  </a:lnTo>
                  <a:lnTo>
                    <a:pt x="85" y="272"/>
                  </a:lnTo>
                  <a:lnTo>
                    <a:pt x="71" y="307"/>
                  </a:lnTo>
                  <a:lnTo>
                    <a:pt x="68" y="336"/>
                  </a:lnTo>
                  <a:lnTo>
                    <a:pt x="68" y="343"/>
                  </a:lnTo>
                  <a:lnTo>
                    <a:pt x="71" y="350"/>
                  </a:lnTo>
                  <a:lnTo>
                    <a:pt x="75" y="354"/>
                  </a:lnTo>
                  <a:lnTo>
                    <a:pt x="78" y="354"/>
                  </a:lnTo>
                  <a:lnTo>
                    <a:pt x="85" y="358"/>
                  </a:lnTo>
                  <a:lnTo>
                    <a:pt x="103" y="358"/>
                  </a:lnTo>
                  <a:lnTo>
                    <a:pt x="117" y="343"/>
                  </a:lnTo>
                  <a:lnTo>
                    <a:pt x="121" y="333"/>
                  </a:lnTo>
                  <a:lnTo>
                    <a:pt x="153" y="254"/>
                  </a:lnTo>
                  <a:lnTo>
                    <a:pt x="184" y="189"/>
                  </a:lnTo>
                  <a:lnTo>
                    <a:pt x="223" y="139"/>
                  </a:lnTo>
                  <a:lnTo>
                    <a:pt x="266" y="104"/>
                  </a:lnTo>
                  <a:lnTo>
                    <a:pt x="305" y="79"/>
                  </a:lnTo>
                  <a:lnTo>
                    <a:pt x="344" y="61"/>
                  </a:lnTo>
                  <a:lnTo>
                    <a:pt x="379" y="50"/>
                  </a:lnTo>
                  <a:lnTo>
                    <a:pt x="407" y="46"/>
                  </a:lnTo>
                  <a:lnTo>
                    <a:pt x="450" y="54"/>
                  </a:lnTo>
                  <a:lnTo>
                    <a:pt x="471" y="64"/>
                  </a:lnTo>
                  <a:lnTo>
                    <a:pt x="492" y="82"/>
                  </a:lnTo>
                  <a:lnTo>
                    <a:pt x="510" y="111"/>
                  </a:lnTo>
                  <a:lnTo>
                    <a:pt x="521" y="147"/>
                  </a:lnTo>
                  <a:lnTo>
                    <a:pt x="524" y="193"/>
                  </a:lnTo>
                  <a:lnTo>
                    <a:pt x="521" y="229"/>
                  </a:lnTo>
                  <a:lnTo>
                    <a:pt x="517" y="272"/>
                  </a:lnTo>
                  <a:lnTo>
                    <a:pt x="503" y="329"/>
                  </a:lnTo>
                  <a:lnTo>
                    <a:pt x="489" y="400"/>
                  </a:lnTo>
                  <a:lnTo>
                    <a:pt x="468" y="486"/>
                  </a:lnTo>
                  <a:lnTo>
                    <a:pt x="439" y="590"/>
                  </a:lnTo>
                  <a:lnTo>
                    <a:pt x="407" y="712"/>
                  </a:lnTo>
                  <a:lnTo>
                    <a:pt x="383" y="787"/>
                  </a:lnTo>
                  <a:lnTo>
                    <a:pt x="347" y="851"/>
                  </a:lnTo>
                  <a:lnTo>
                    <a:pt x="308" y="898"/>
                  </a:lnTo>
                  <a:lnTo>
                    <a:pt x="259" y="926"/>
                  </a:lnTo>
                  <a:lnTo>
                    <a:pt x="202" y="937"/>
                  </a:lnTo>
                  <a:lnTo>
                    <a:pt x="181" y="937"/>
                  </a:lnTo>
                  <a:lnTo>
                    <a:pt x="142" y="930"/>
                  </a:lnTo>
                  <a:lnTo>
                    <a:pt x="96" y="908"/>
                  </a:lnTo>
                  <a:lnTo>
                    <a:pt x="135" y="894"/>
                  </a:lnTo>
                  <a:lnTo>
                    <a:pt x="167" y="869"/>
                  </a:lnTo>
                  <a:lnTo>
                    <a:pt x="188" y="833"/>
                  </a:lnTo>
                  <a:lnTo>
                    <a:pt x="199" y="794"/>
                  </a:lnTo>
                  <a:lnTo>
                    <a:pt x="191" y="762"/>
                  </a:lnTo>
                  <a:lnTo>
                    <a:pt x="177" y="740"/>
                  </a:lnTo>
                  <a:lnTo>
                    <a:pt x="160" y="726"/>
                  </a:lnTo>
                  <a:lnTo>
                    <a:pt x="138" y="719"/>
                  </a:lnTo>
                  <a:lnTo>
                    <a:pt x="117" y="715"/>
                  </a:lnTo>
                  <a:lnTo>
                    <a:pt x="71" y="726"/>
                  </a:lnTo>
                  <a:lnTo>
                    <a:pt x="36" y="755"/>
                  </a:lnTo>
                  <a:lnTo>
                    <a:pt x="7" y="794"/>
                  </a:lnTo>
                  <a:lnTo>
                    <a:pt x="0" y="844"/>
                  </a:lnTo>
                  <a:lnTo>
                    <a:pt x="7" y="887"/>
                  </a:lnTo>
                  <a:lnTo>
                    <a:pt x="32" y="926"/>
                  </a:lnTo>
                  <a:lnTo>
                    <a:pt x="64" y="951"/>
                  </a:lnTo>
                  <a:lnTo>
                    <a:pt x="107" y="973"/>
                  </a:lnTo>
                  <a:lnTo>
                    <a:pt x="153" y="983"/>
                  </a:lnTo>
                  <a:lnTo>
                    <a:pt x="202" y="987"/>
                  </a:lnTo>
                  <a:lnTo>
                    <a:pt x="259" y="980"/>
                  </a:lnTo>
                  <a:lnTo>
                    <a:pt x="308" y="955"/>
                  </a:lnTo>
                  <a:lnTo>
                    <a:pt x="347" y="926"/>
                  </a:lnTo>
                  <a:lnTo>
                    <a:pt x="383" y="890"/>
                  </a:lnTo>
                  <a:lnTo>
                    <a:pt x="404" y="858"/>
                  </a:lnTo>
                  <a:lnTo>
                    <a:pt x="422" y="833"/>
                  </a:lnTo>
                  <a:lnTo>
                    <a:pt x="429" y="819"/>
                  </a:lnTo>
                  <a:lnTo>
                    <a:pt x="446" y="858"/>
                  </a:lnTo>
                  <a:lnTo>
                    <a:pt x="471" y="898"/>
                  </a:lnTo>
                  <a:lnTo>
                    <a:pt x="507" y="933"/>
                  </a:lnTo>
                  <a:lnTo>
                    <a:pt x="549" y="962"/>
                  </a:lnTo>
                  <a:lnTo>
                    <a:pt x="602" y="980"/>
                  </a:lnTo>
                  <a:lnTo>
                    <a:pt x="662" y="987"/>
                  </a:lnTo>
                  <a:lnTo>
                    <a:pt x="733" y="976"/>
                  </a:lnTo>
                  <a:lnTo>
                    <a:pt x="793" y="951"/>
                  </a:lnTo>
                  <a:lnTo>
                    <a:pt x="850" y="912"/>
                  </a:lnTo>
                  <a:lnTo>
                    <a:pt x="896" y="865"/>
                  </a:lnTo>
                  <a:lnTo>
                    <a:pt x="935" y="812"/>
                  </a:lnTo>
                  <a:lnTo>
                    <a:pt x="967" y="762"/>
                  </a:lnTo>
                  <a:lnTo>
                    <a:pt x="988" y="715"/>
                  </a:lnTo>
                  <a:lnTo>
                    <a:pt x="1002" y="676"/>
                  </a:lnTo>
                  <a:lnTo>
                    <a:pt x="1006" y="651"/>
                  </a:lnTo>
                  <a:lnTo>
                    <a:pt x="1006" y="640"/>
                  </a:lnTo>
                  <a:lnTo>
                    <a:pt x="999" y="637"/>
                  </a:lnTo>
                  <a:lnTo>
                    <a:pt x="995" y="633"/>
                  </a:lnTo>
                  <a:lnTo>
                    <a:pt x="988" y="629"/>
                  </a:lnTo>
                  <a:lnTo>
                    <a:pt x="970" y="629"/>
                  </a:lnTo>
                  <a:lnTo>
                    <a:pt x="963" y="633"/>
                  </a:lnTo>
                  <a:lnTo>
                    <a:pt x="960" y="637"/>
                  </a:lnTo>
                  <a:lnTo>
                    <a:pt x="956" y="644"/>
                  </a:lnTo>
                  <a:lnTo>
                    <a:pt x="953" y="654"/>
                  </a:lnTo>
                  <a:lnTo>
                    <a:pt x="921" y="733"/>
                  </a:lnTo>
                  <a:lnTo>
                    <a:pt x="885" y="797"/>
                  </a:lnTo>
                  <a:lnTo>
                    <a:pt x="850" y="848"/>
                  </a:lnTo>
                  <a:lnTo>
                    <a:pt x="807" y="883"/>
                  </a:lnTo>
                  <a:lnTo>
                    <a:pt x="768" y="908"/>
                  </a:lnTo>
                  <a:lnTo>
                    <a:pt x="730" y="926"/>
                  </a:lnTo>
                  <a:lnTo>
                    <a:pt x="694" y="937"/>
                  </a:lnTo>
                  <a:lnTo>
                    <a:pt x="666" y="937"/>
                  </a:lnTo>
                  <a:lnTo>
                    <a:pt x="627" y="933"/>
                  </a:lnTo>
                  <a:lnTo>
                    <a:pt x="599" y="916"/>
                  </a:lnTo>
                  <a:lnTo>
                    <a:pt x="574" y="894"/>
                  </a:lnTo>
                  <a:lnTo>
                    <a:pt x="560" y="865"/>
                  </a:lnTo>
                  <a:lnTo>
                    <a:pt x="549" y="830"/>
                  </a:lnTo>
                  <a:lnTo>
                    <a:pt x="545" y="794"/>
                  </a:lnTo>
                  <a:lnTo>
                    <a:pt x="549" y="758"/>
                  </a:lnTo>
                  <a:lnTo>
                    <a:pt x="556" y="715"/>
                  </a:lnTo>
                  <a:lnTo>
                    <a:pt x="567" y="665"/>
                  </a:lnTo>
                  <a:lnTo>
                    <a:pt x="584" y="604"/>
                  </a:lnTo>
                  <a:lnTo>
                    <a:pt x="655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6" name="Rectangle 56"/>
            <p:cNvSpPr>
              <a:spLocks noChangeArrowheads="1"/>
            </p:cNvSpPr>
            <p:nvPr/>
          </p:nvSpPr>
          <p:spPr bwMode="auto">
            <a:xfrm>
              <a:off x="4967" y="4455"/>
              <a:ext cx="8669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7" name="Freeform 57"/>
            <p:cNvSpPr>
              <a:spLocks/>
            </p:cNvSpPr>
            <p:nvPr/>
          </p:nvSpPr>
          <p:spPr bwMode="auto">
            <a:xfrm>
              <a:off x="5155" y="5021"/>
              <a:ext cx="502" cy="2178"/>
            </a:xfrm>
            <a:custGeom>
              <a:avLst/>
              <a:gdLst/>
              <a:ahLst/>
              <a:cxnLst>
                <a:cxn ang="0">
                  <a:pos x="502" y="2153"/>
                </a:cxn>
                <a:cxn ang="0">
                  <a:pos x="492" y="2138"/>
                </a:cxn>
                <a:cxn ang="0">
                  <a:pos x="478" y="2121"/>
                </a:cxn>
                <a:cxn ang="0">
                  <a:pos x="382" y="2013"/>
                </a:cxn>
                <a:cxn ang="0">
                  <a:pos x="258" y="1799"/>
                </a:cxn>
                <a:cxn ang="0">
                  <a:pos x="177" y="1563"/>
                </a:cxn>
                <a:cxn ang="0">
                  <a:pos x="138" y="1319"/>
                </a:cxn>
                <a:cxn ang="0">
                  <a:pos x="127" y="1091"/>
                </a:cxn>
                <a:cxn ang="0">
                  <a:pos x="145" y="808"/>
                </a:cxn>
                <a:cxn ang="0">
                  <a:pos x="201" y="536"/>
                </a:cxn>
                <a:cxn ang="0">
                  <a:pos x="308" y="282"/>
                </a:cxn>
                <a:cxn ang="0">
                  <a:pos x="474" y="60"/>
                </a:cxn>
                <a:cxn ang="0">
                  <a:pos x="495" y="35"/>
                </a:cxn>
                <a:cxn ang="0">
                  <a:pos x="499" y="28"/>
                </a:cxn>
                <a:cxn ang="0">
                  <a:pos x="502" y="21"/>
                </a:cxn>
                <a:cxn ang="0">
                  <a:pos x="488" y="3"/>
                </a:cxn>
                <a:cxn ang="0">
                  <a:pos x="463" y="7"/>
                </a:cxn>
                <a:cxn ang="0">
                  <a:pos x="407" y="50"/>
                </a:cxn>
                <a:cxn ang="0">
                  <a:pos x="325" y="136"/>
                </a:cxn>
                <a:cxn ang="0">
                  <a:pos x="230" y="261"/>
                </a:cxn>
                <a:cxn ang="0">
                  <a:pos x="138" y="425"/>
                </a:cxn>
                <a:cxn ang="0">
                  <a:pos x="42" y="711"/>
                </a:cxn>
                <a:cxn ang="0">
                  <a:pos x="3" y="972"/>
                </a:cxn>
                <a:cxn ang="0">
                  <a:pos x="3" y="1201"/>
                </a:cxn>
                <a:cxn ang="0">
                  <a:pos x="42" y="1473"/>
                </a:cxn>
                <a:cxn ang="0">
                  <a:pos x="141" y="1770"/>
                </a:cxn>
                <a:cxn ang="0">
                  <a:pos x="233" y="1931"/>
                </a:cxn>
                <a:cxn ang="0">
                  <a:pos x="329" y="2049"/>
                </a:cxn>
                <a:cxn ang="0">
                  <a:pos x="410" y="2131"/>
                </a:cxn>
                <a:cxn ang="0">
                  <a:pos x="467" y="2174"/>
                </a:cxn>
                <a:cxn ang="0">
                  <a:pos x="488" y="2178"/>
                </a:cxn>
                <a:cxn ang="0">
                  <a:pos x="499" y="2167"/>
                </a:cxn>
              </a:cxnLst>
              <a:rect l="0" t="0" r="r" b="b"/>
              <a:pathLst>
                <a:path w="502" h="2178">
                  <a:moveTo>
                    <a:pt x="502" y="2156"/>
                  </a:moveTo>
                  <a:lnTo>
                    <a:pt x="502" y="2153"/>
                  </a:lnTo>
                  <a:lnTo>
                    <a:pt x="495" y="2146"/>
                  </a:lnTo>
                  <a:lnTo>
                    <a:pt x="492" y="2138"/>
                  </a:lnTo>
                  <a:lnTo>
                    <a:pt x="485" y="2131"/>
                  </a:lnTo>
                  <a:lnTo>
                    <a:pt x="478" y="2121"/>
                  </a:lnTo>
                  <a:lnTo>
                    <a:pt x="463" y="2110"/>
                  </a:lnTo>
                  <a:lnTo>
                    <a:pt x="382" y="2013"/>
                  </a:lnTo>
                  <a:lnTo>
                    <a:pt x="311" y="1910"/>
                  </a:lnTo>
                  <a:lnTo>
                    <a:pt x="258" y="1799"/>
                  </a:lnTo>
                  <a:lnTo>
                    <a:pt x="212" y="1681"/>
                  </a:lnTo>
                  <a:lnTo>
                    <a:pt x="177" y="1563"/>
                  </a:lnTo>
                  <a:lnTo>
                    <a:pt x="152" y="1441"/>
                  </a:lnTo>
                  <a:lnTo>
                    <a:pt x="138" y="1319"/>
                  </a:lnTo>
                  <a:lnTo>
                    <a:pt x="127" y="1205"/>
                  </a:lnTo>
                  <a:lnTo>
                    <a:pt x="127" y="1091"/>
                  </a:lnTo>
                  <a:lnTo>
                    <a:pt x="131" y="947"/>
                  </a:lnTo>
                  <a:lnTo>
                    <a:pt x="145" y="808"/>
                  </a:lnTo>
                  <a:lnTo>
                    <a:pt x="166" y="668"/>
                  </a:lnTo>
                  <a:lnTo>
                    <a:pt x="201" y="536"/>
                  </a:lnTo>
                  <a:lnTo>
                    <a:pt x="247" y="404"/>
                  </a:lnTo>
                  <a:lnTo>
                    <a:pt x="308" y="282"/>
                  </a:lnTo>
                  <a:lnTo>
                    <a:pt x="382" y="168"/>
                  </a:lnTo>
                  <a:lnTo>
                    <a:pt x="474" y="60"/>
                  </a:lnTo>
                  <a:lnTo>
                    <a:pt x="492" y="43"/>
                  </a:lnTo>
                  <a:lnTo>
                    <a:pt x="495" y="35"/>
                  </a:lnTo>
                  <a:lnTo>
                    <a:pt x="499" y="32"/>
                  </a:lnTo>
                  <a:lnTo>
                    <a:pt x="499" y="28"/>
                  </a:lnTo>
                  <a:lnTo>
                    <a:pt x="502" y="25"/>
                  </a:lnTo>
                  <a:lnTo>
                    <a:pt x="502" y="21"/>
                  </a:lnTo>
                  <a:lnTo>
                    <a:pt x="495" y="7"/>
                  </a:lnTo>
                  <a:lnTo>
                    <a:pt x="488" y="3"/>
                  </a:lnTo>
                  <a:lnTo>
                    <a:pt x="478" y="0"/>
                  </a:lnTo>
                  <a:lnTo>
                    <a:pt x="463" y="7"/>
                  </a:lnTo>
                  <a:lnTo>
                    <a:pt x="442" y="21"/>
                  </a:lnTo>
                  <a:lnTo>
                    <a:pt x="407" y="50"/>
                  </a:lnTo>
                  <a:lnTo>
                    <a:pt x="368" y="85"/>
                  </a:lnTo>
                  <a:lnTo>
                    <a:pt x="325" y="136"/>
                  </a:lnTo>
                  <a:lnTo>
                    <a:pt x="276" y="193"/>
                  </a:lnTo>
                  <a:lnTo>
                    <a:pt x="230" y="261"/>
                  </a:lnTo>
                  <a:lnTo>
                    <a:pt x="180" y="339"/>
                  </a:lnTo>
                  <a:lnTo>
                    <a:pt x="138" y="425"/>
                  </a:lnTo>
                  <a:lnTo>
                    <a:pt x="81" y="568"/>
                  </a:lnTo>
                  <a:lnTo>
                    <a:pt x="42" y="711"/>
                  </a:lnTo>
                  <a:lnTo>
                    <a:pt x="17" y="847"/>
                  </a:lnTo>
                  <a:lnTo>
                    <a:pt x="3" y="972"/>
                  </a:lnTo>
                  <a:lnTo>
                    <a:pt x="0" y="1091"/>
                  </a:lnTo>
                  <a:lnTo>
                    <a:pt x="3" y="1201"/>
                  </a:lnTo>
                  <a:lnTo>
                    <a:pt x="17" y="1330"/>
                  </a:lnTo>
                  <a:lnTo>
                    <a:pt x="42" y="1473"/>
                  </a:lnTo>
                  <a:lnTo>
                    <a:pt x="81" y="1620"/>
                  </a:lnTo>
                  <a:lnTo>
                    <a:pt x="141" y="1770"/>
                  </a:lnTo>
                  <a:lnTo>
                    <a:pt x="187" y="1856"/>
                  </a:lnTo>
                  <a:lnTo>
                    <a:pt x="233" y="1931"/>
                  </a:lnTo>
                  <a:lnTo>
                    <a:pt x="283" y="1995"/>
                  </a:lnTo>
                  <a:lnTo>
                    <a:pt x="329" y="2049"/>
                  </a:lnTo>
                  <a:lnTo>
                    <a:pt x="371" y="2096"/>
                  </a:lnTo>
                  <a:lnTo>
                    <a:pt x="410" y="2131"/>
                  </a:lnTo>
                  <a:lnTo>
                    <a:pt x="442" y="2156"/>
                  </a:lnTo>
                  <a:lnTo>
                    <a:pt x="467" y="2174"/>
                  </a:lnTo>
                  <a:lnTo>
                    <a:pt x="478" y="2178"/>
                  </a:lnTo>
                  <a:lnTo>
                    <a:pt x="488" y="2178"/>
                  </a:lnTo>
                  <a:lnTo>
                    <a:pt x="495" y="2174"/>
                  </a:lnTo>
                  <a:lnTo>
                    <a:pt x="499" y="2167"/>
                  </a:lnTo>
                  <a:lnTo>
                    <a:pt x="502" y="21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8" name="Freeform 58"/>
            <p:cNvSpPr>
              <a:spLocks/>
            </p:cNvSpPr>
            <p:nvPr/>
          </p:nvSpPr>
          <p:spPr bwMode="auto">
            <a:xfrm>
              <a:off x="5972" y="5207"/>
              <a:ext cx="712" cy="1448"/>
            </a:xfrm>
            <a:custGeom>
              <a:avLst/>
              <a:gdLst/>
              <a:ahLst/>
              <a:cxnLst>
                <a:cxn ang="0">
                  <a:pos x="443" y="53"/>
                </a:cxn>
                <a:cxn ang="0">
                  <a:pos x="443" y="21"/>
                </a:cxn>
                <a:cxn ang="0">
                  <a:pos x="439" y="10"/>
                </a:cxn>
                <a:cxn ang="0">
                  <a:pos x="432" y="3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0"/>
                </a:cxn>
                <a:cxn ang="0">
                  <a:pos x="269" y="85"/>
                </a:cxn>
                <a:cxn ang="0">
                  <a:pos x="202" y="110"/>
                </a:cxn>
                <a:cxn ang="0">
                  <a:pos x="142" y="125"/>
                </a:cxn>
                <a:cxn ang="0">
                  <a:pos x="85" y="136"/>
                </a:cxn>
                <a:cxn ang="0">
                  <a:pos x="0" y="136"/>
                </a:cxn>
                <a:cxn ang="0">
                  <a:pos x="0" y="203"/>
                </a:cxn>
                <a:cxn ang="0">
                  <a:pos x="36" y="203"/>
                </a:cxn>
                <a:cxn ang="0">
                  <a:pos x="85" y="200"/>
                </a:cxn>
                <a:cxn ang="0">
                  <a:pos x="146" y="193"/>
                </a:cxn>
                <a:cxn ang="0">
                  <a:pos x="213" y="175"/>
                </a:cxn>
                <a:cxn ang="0">
                  <a:pos x="284" y="150"/>
                </a:cxn>
                <a:cxn ang="0">
                  <a:pos x="284" y="1305"/>
                </a:cxn>
                <a:cxn ang="0">
                  <a:pos x="277" y="1330"/>
                </a:cxn>
                <a:cxn ang="0">
                  <a:pos x="266" y="1352"/>
                </a:cxn>
                <a:cxn ang="0">
                  <a:pos x="241" y="1366"/>
                </a:cxn>
                <a:cxn ang="0">
                  <a:pos x="206" y="1373"/>
                </a:cxn>
                <a:cxn ang="0">
                  <a:pos x="153" y="1380"/>
                </a:cxn>
                <a:cxn ang="0">
                  <a:pos x="15" y="1380"/>
                </a:cxn>
                <a:cxn ang="0">
                  <a:pos x="15" y="1448"/>
                </a:cxn>
                <a:cxn ang="0">
                  <a:pos x="61" y="1445"/>
                </a:cxn>
                <a:cxn ang="0">
                  <a:pos x="117" y="1445"/>
                </a:cxn>
                <a:cxn ang="0">
                  <a:pos x="184" y="1441"/>
                </a:cxn>
                <a:cxn ang="0">
                  <a:pos x="542" y="1441"/>
                </a:cxn>
                <a:cxn ang="0">
                  <a:pos x="606" y="1445"/>
                </a:cxn>
                <a:cxn ang="0">
                  <a:pos x="666" y="1445"/>
                </a:cxn>
                <a:cxn ang="0">
                  <a:pos x="712" y="1448"/>
                </a:cxn>
                <a:cxn ang="0">
                  <a:pos x="712" y="1380"/>
                </a:cxn>
                <a:cxn ang="0">
                  <a:pos x="570" y="1380"/>
                </a:cxn>
                <a:cxn ang="0">
                  <a:pos x="517" y="1373"/>
                </a:cxn>
                <a:cxn ang="0">
                  <a:pos x="482" y="1366"/>
                </a:cxn>
                <a:cxn ang="0">
                  <a:pos x="461" y="1352"/>
                </a:cxn>
                <a:cxn ang="0">
                  <a:pos x="446" y="1334"/>
                </a:cxn>
                <a:cxn ang="0">
                  <a:pos x="443" y="1309"/>
                </a:cxn>
                <a:cxn ang="0">
                  <a:pos x="443" y="1276"/>
                </a:cxn>
                <a:cxn ang="0">
                  <a:pos x="443" y="53"/>
                </a:cxn>
              </a:cxnLst>
              <a:rect l="0" t="0" r="r" b="b"/>
              <a:pathLst>
                <a:path w="712" h="1448">
                  <a:moveTo>
                    <a:pt x="443" y="53"/>
                  </a:moveTo>
                  <a:lnTo>
                    <a:pt x="443" y="21"/>
                  </a:lnTo>
                  <a:lnTo>
                    <a:pt x="439" y="10"/>
                  </a:lnTo>
                  <a:lnTo>
                    <a:pt x="432" y="3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0"/>
                  </a:lnTo>
                  <a:lnTo>
                    <a:pt x="269" y="85"/>
                  </a:lnTo>
                  <a:lnTo>
                    <a:pt x="202" y="110"/>
                  </a:lnTo>
                  <a:lnTo>
                    <a:pt x="142" y="125"/>
                  </a:lnTo>
                  <a:lnTo>
                    <a:pt x="85" y="136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85" y="200"/>
                  </a:lnTo>
                  <a:lnTo>
                    <a:pt x="146" y="193"/>
                  </a:lnTo>
                  <a:lnTo>
                    <a:pt x="213" y="175"/>
                  </a:lnTo>
                  <a:lnTo>
                    <a:pt x="284" y="150"/>
                  </a:lnTo>
                  <a:lnTo>
                    <a:pt x="284" y="1305"/>
                  </a:lnTo>
                  <a:lnTo>
                    <a:pt x="277" y="1330"/>
                  </a:lnTo>
                  <a:lnTo>
                    <a:pt x="266" y="1352"/>
                  </a:lnTo>
                  <a:lnTo>
                    <a:pt x="241" y="1366"/>
                  </a:lnTo>
                  <a:lnTo>
                    <a:pt x="206" y="1373"/>
                  </a:lnTo>
                  <a:lnTo>
                    <a:pt x="153" y="1380"/>
                  </a:lnTo>
                  <a:lnTo>
                    <a:pt x="15" y="1380"/>
                  </a:lnTo>
                  <a:lnTo>
                    <a:pt x="15" y="1448"/>
                  </a:lnTo>
                  <a:lnTo>
                    <a:pt x="61" y="1445"/>
                  </a:lnTo>
                  <a:lnTo>
                    <a:pt x="117" y="1445"/>
                  </a:lnTo>
                  <a:lnTo>
                    <a:pt x="184" y="1441"/>
                  </a:lnTo>
                  <a:lnTo>
                    <a:pt x="542" y="1441"/>
                  </a:lnTo>
                  <a:lnTo>
                    <a:pt x="606" y="1445"/>
                  </a:lnTo>
                  <a:lnTo>
                    <a:pt x="666" y="1445"/>
                  </a:lnTo>
                  <a:lnTo>
                    <a:pt x="712" y="1448"/>
                  </a:lnTo>
                  <a:lnTo>
                    <a:pt x="712" y="1380"/>
                  </a:lnTo>
                  <a:lnTo>
                    <a:pt x="570" y="1380"/>
                  </a:lnTo>
                  <a:lnTo>
                    <a:pt x="517" y="1373"/>
                  </a:lnTo>
                  <a:lnTo>
                    <a:pt x="482" y="1366"/>
                  </a:lnTo>
                  <a:lnTo>
                    <a:pt x="461" y="1352"/>
                  </a:lnTo>
                  <a:lnTo>
                    <a:pt x="446" y="1334"/>
                  </a:lnTo>
                  <a:lnTo>
                    <a:pt x="443" y="1309"/>
                  </a:lnTo>
                  <a:lnTo>
                    <a:pt x="443" y="1276"/>
                  </a:lnTo>
                  <a:lnTo>
                    <a:pt x="443" y="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9" name="Freeform 59"/>
            <p:cNvSpPr>
              <a:spLocks/>
            </p:cNvSpPr>
            <p:nvPr/>
          </p:nvSpPr>
          <p:spPr bwMode="auto">
            <a:xfrm>
              <a:off x="7505" y="6069"/>
              <a:ext cx="1317" cy="85"/>
            </a:xfrm>
            <a:custGeom>
              <a:avLst/>
              <a:gdLst/>
              <a:ahLst/>
              <a:cxnLst>
                <a:cxn ang="0">
                  <a:pos x="1243" y="85"/>
                </a:cxn>
                <a:cxn ang="0">
                  <a:pos x="1264" y="85"/>
                </a:cxn>
                <a:cxn ang="0">
                  <a:pos x="1282" y="82"/>
                </a:cxn>
                <a:cxn ang="0">
                  <a:pos x="1299" y="75"/>
                </a:cxn>
                <a:cxn ang="0">
                  <a:pos x="1310" y="64"/>
                </a:cxn>
                <a:cxn ang="0">
                  <a:pos x="1317" y="43"/>
                </a:cxn>
                <a:cxn ang="0">
                  <a:pos x="1310" y="21"/>
                </a:cxn>
                <a:cxn ang="0">
                  <a:pos x="1299" y="7"/>
                </a:cxn>
                <a:cxn ang="0">
                  <a:pos x="1282" y="0"/>
                </a:cxn>
                <a:cxn ang="0">
                  <a:pos x="32" y="0"/>
                </a:cxn>
                <a:cxn ang="0">
                  <a:pos x="14" y="7"/>
                </a:cxn>
                <a:cxn ang="0">
                  <a:pos x="4" y="21"/>
                </a:cxn>
                <a:cxn ang="0">
                  <a:pos x="0" y="43"/>
                </a:cxn>
                <a:cxn ang="0">
                  <a:pos x="4" y="64"/>
                </a:cxn>
                <a:cxn ang="0">
                  <a:pos x="14" y="75"/>
                </a:cxn>
                <a:cxn ang="0">
                  <a:pos x="32" y="82"/>
                </a:cxn>
                <a:cxn ang="0">
                  <a:pos x="50" y="85"/>
                </a:cxn>
                <a:cxn ang="0">
                  <a:pos x="71" y="85"/>
                </a:cxn>
                <a:cxn ang="0">
                  <a:pos x="1243" y="85"/>
                </a:cxn>
              </a:cxnLst>
              <a:rect l="0" t="0" r="r" b="b"/>
              <a:pathLst>
                <a:path w="1317" h="85">
                  <a:moveTo>
                    <a:pt x="1243" y="85"/>
                  </a:moveTo>
                  <a:lnTo>
                    <a:pt x="1264" y="85"/>
                  </a:lnTo>
                  <a:lnTo>
                    <a:pt x="1282" y="82"/>
                  </a:lnTo>
                  <a:lnTo>
                    <a:pt x="1299" y="75"/>
                  </a:lnTo>
                  <a:lnTo>
                    <a:pt x="1310" y="64"/>
                  </a:lnTo>
                  <a:lnTo>
                    <a:pt x="1317" y="43"/>
                  </a:lnTo>
                  <a:lnTo>
                    <a:pt x="1310" y="21"/>
                  </a:lnTo>
                  <a:lnTo>
                    <a:pt x="1299" y="7"/>
                  </a:lnTo>
                  <a:lnTo>
                    <a:pt x="1282" y="0"/>
                  </a:lnTo>
                  <a:lnTo>
                    <a:pt x="32" y="0"/>
                  </a:lnTo>
                  <a:lnTo>
                    <a:pt x="14" y="7"/>
                  </a:lnTo>
                  <a:lnTo>
                    <a:pt x="4" y="21"/>
                  </a:lnTo>
                  <a:lnTo>
                    <a:pt x="0" y="43"/>
                  </a:lnTo>
                  <a:lnTo>
                    <a:pt x="4" y="64"/>
                  </a:lnTo>
                  <a:lnTo>
                    <a:pt x="14" y="75"/>
                  </a:lnTo>
                  <a:lnTo>
                    <a:pt x="32" y="82"/>
                  </a:lnTo>
                  <a:lnTo>
                    <a:pt x="50" y="85"/>
                  </a:lnTo>
                  <a:lnTo>
                    <a:pt x="71" y="85"/>
                  </a:lnTo>
                  <a:lnTo>
                    <a:pt x="1243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0" name="Freeform 60"/>
            <p:cNvSpPr>
              <a:spLocks/>
            </p:cNvSpPr>
            <p:nvPr/>
          </p:nvSpPr>
          <p:spPr bwMode="auto">
            <a:xfrm>
              <a:off x="9576" y="5207"/>
              <a:ext cx="860" cy="1448"/>
            </a:xfrm>
            <a:custGeom>
              <a:avLst/>
              <a:gdLst/>
              <a:ahLst/>
              <a:cxnLst>
                <a:cxn ang="0">
                  <a:pos x="807" y="1069"/>
                </a:cxn>
                <a:cxn ang="0">
                  <a:pos x="789" y="1180"/>
                </a:cxn>
                <a:cxn ang="0">
                  <a:pos x="761" y="1262"/>
                </a:cxn>
                <a:cxn ang="0">
                  <a:pos x="711" y="1276"/>
                </a:cxn>
                <a:cxn ang="0">
                  <a:pos x="627" y="1280"/>
                </a:cxn>
                <a:cxn ang="0">
                  <a:pos x="396" y="1055"/>
                </a:cxn>
                <a:cxn ang="0">
                  <a:pos x="573" y="894"/>
                </a:cxn>
                <a:cxn ang="0">
                  <a:pos x="704" y="765"/>
                </a:cxn>
                <a:cxn ang="0">
                  <a:pos x="793" y="651"/>
                </a:cxn>
                <a:cxn ang="0">
                  <a:pos x="846" y="540"/>
                </a:cxn>
                <a:cxn ang="0">
                  <a:pos x="860" y="422"/>
                </a:cxn>
                <a:cxn ang="0">
                  <a:pos x="825" y="250"/>
                </a:cxn>
                <a:cxn ang="0">
                  <a:pos x="733" y="118"/>
                </a:cxn>
                <a:cxn ang="0">
                  <a:pos x="588" y="28"/>
                </a:cxn>
                <a:cxn ang="0">
                  <a:pos x="403" y="0"/>
                </a:cxn>
                <a:cxn ang="0">
                  <a:pos x="237" y="32"/>
                </a:cxn>
                <a:cxn ang="0">
                  <a:pos x="113" y="121"/>
                </a:cxn>
                <a:cxn ang="0">
                  <a:pos x="32" y="250"/>
                </a:cxn>
                <a:cxn ang="0">
                  <a:pos x="0" y="393"/>
                </a:cxn>
                <a:cxn ang="0">
                  <a:pos x="21" y="468"/>
                </a:cxn>
                <a:cxn ang="0">
                  <a:pos x="67" y="504"/>
                </a:cxn>
                <a:cxn ang="0">
                  <a:pos x="106" y="515"/>
                </a:cxn>
                <a:cxn ang="0">
                  <a:pos x="138" y="511"/>
                </a:cxn>
                <a:cxn ang="0">
                  <a:pos x="184" y="490"/>
                </a:cxn>
                <a:cxn ang="0">
                  <a:pos x="223" y="440"/>
                </a:cxn>
                <a:cxn ang="0">
                  <a:pos x="223" y="364"/>
                </a:cxn>
                <a:cxn ang="0">
                  <a:pos x="188" y="311"/>
                </a:cxn>
                <a:cxn ang="0">
                  <a:pos x="113" y="286"/>
                </a:cxn>
                <a:cxn ang="0">
                  <a:pos x="117" y="221"/>
                </a:cxn>
                <a:cxn ang="0">
                  <a:pos x="202" y="125"/>
                </a:cxn>
                <a:cxn ang="0">
                  <a:pos x="315" y="71"/>
                </a:cxn>
                <a:cxn ang="0">
                  <a:pos x="446" y="71"/>
                </a:cxn>
                <a:cxn ang="0">
                  <a:pos x="552" y="132"/>
                </a:cxn>
                <a:cxn ang="0">
                  <a:pos x="627" y="229"/>
                </a:cxn>
                <a:cxn ang="0">
                  <a:pos x="662" y="354"/>
                </a:cxn>
                <a:cxn ang="0">
                  <a:pos x="655" y="525"/>
                </a:cxn>
                <a:cxn ang="0">
                  <a:pos x="570" y="726"/>
                </a:cxn>
                <a:cxn ang="0">
                  <a:pos x="439" y="901"/>
                </a:cxn>
                <a:cxn ang="0">
                  <a:pos x="11" y="1384"/>
                </a:cxn>
                <a:cxn ang="0">
                  <a:pos x="3" y="1416"/>
                </a:cxn>
                <a:cxn ang="0">
                  <a:pos x="800" y="1448"/>
                </a:cxn>
              </a:cxnLst>
              <a:rect l="0" t="0" r="r" b="b"/>
              <a:pathLst>
                <a:path w="860" h="1448">
                  <a:moveTo>
                    <a:pt x="860" y="1069"/>
                  </a:moveTo>
                  <a:lnTo>
                    <a:pt x="807" y="1069"/>
                  </a:lnTo>
                  <a:lnTo>
                    <a:pt x="800" y="1123"/>
                  </a:lnTo>
                  <a:lnTo>
                    <a:pt x="789" y="1180"/>
                  </a:lnTo>
                  <a:lnTo>
                    <a:pt x="775" y="1226"/>
                  </a:lnTo>
                  <a:lnTo>
                    <a:pt x="761" y="1262"/>
                  </a:lnTo>
                  <a:lnTo>
                    <a:pt x="743" y="1269"/>
                  </a:lnTo>
                  <a:lnTo>
                    <a:pt x="711" y="1276"/>
                  </a:lnTo>
                  <a:lnTo>
                    <a:pt x="669" y="1276"/>
                  </a:lnTo>
                  <a:lnTo>
                    <a:pt x="627" y="1280"/>
                  </a:lnTo>
                  <a:lnTo>
                    <a:pt x="166" y="1280"/>
                  </a:lnTo>
                  <a:lnTo>
                    <a:pt x="396" y="1055"/>
                  </a:lnTo>
                  <a:lnTo>
                    <a:pt x="492" y="969"/>
                  </a:lnTo>
                  <a:lnTo>
                    <a:pt x="573" y="894"/>
                  </a:lnTo>
                  <a:lnTo>
                    <a:pt x="644" y="826"/>
                  </a:lnTo>
                  <a:lnTo>
                    <a:pt x="704" y="765"/>
                  </a:lnTo>
                  <a:lnTo>
                    <a:pt x="754" y="708"/>
                  </a:lnTo>
                  <a:lnTo>
                    <a:pt x="793" y="651"/>
                  </a:lnTo>
                  <a:lnTo>
                    <a:pt x="825" y="597"/>
                  </a:lnTo>
                  <a:lnTo>
                    <a:pt x="846" y="540"/>
                  </a:lnTo>
                  <a:lnTo>
                    <a:pt x="857" y="482"/>
                  </a:lnTo>
                  <a:lnTo>
                    <a:pt x="860" y="422"/>
                  </a:lnTo>
                  <a:lnTo>
                    <a:pt x="853" y="332"/>
                  </a:lnTo>
                  <a:lnTo>
                    <a:pt x="825" y="250"/>
                  </a:lnTo>
                  <a:lnTo>
                    <a:pt x="786" y="178"/>
                  </a:lnTo>
                  <a:lnTo>
                    <a:pt x="733" y="118"/>
                  </a:lnTo>
                  <a:lnTo>
                    <a:pt x="665" y="68"/>
                  </a:lnTo>
                  <a:lnTo>
                    <a:pt x="588" y="28"/>
                  </a:lnTo>
                  <a:lnTo>
                    <a:pt x="499" y="7"/>
                  </a:lnTo>
                  <a:lnTo>
                    <a:pt x="403" y="0"/>
                  </a:lnTo>
                  <a:lnTo>
                    <a:pt x="315" y="7"/>
                  </a:lnTo>
                  <a:lnTo>
                    <a:pt x="237" y="32"/>
                  </a:lnTo>
                  <a:lnTo>
                    <a:pt x="170" y="71"/>
                  </a:lnTo>
                  <a:lnTo>
                    <a:pt x="113" y="121"/>
                  </a:lnTo>
                  <a:lnTo>
                    <a:pt x="64" y="182"/>
                  </a:lnTo>
                  <a:lnTo>
                    <a:pt x="32" y="250"/>
                  </a:lnTo>
                  <a:lnTo>
                    <a:pt x="11" y="318"/>
                  </a:lnTo>
                  <a:lnTo>
                    <a:pt x="0" y="393"/>
                  </a:lnTo>
                  <a:lnTo>
                    <a:pt x="7" y="440"/>
                  </a:lnTo>
                  <a:lnTo>
                    <a:pt x="21" y="468"/>
                  </a:lnTo>
                  <a:lnTo>
                    <a:pt x="42" y="493"/>
                  </a:lnTo>
                  <a:lnTo>
                    <a:pt x="67" y="504"/>
                  </a:lnTo>
                  <a:lnTo>
                    <a:pt x="92" y="511"/>
                  </a:lnTo>
                  <a:lnTo>
                    <a:pt x="106" y="515"/>
                  </a:lnTo>
                  <a:lnTo>
                    <a:pt x="117" y="515"/>
                  </a:lnTo>
                  <a:lnTo>
                    <a:pt x="138" y="511"/>
                  </a:lnTo>
                  <a:lnTo>
                    <a:pt x="163" y="504"/>
                  </a:lnTo>
                  <a:lnTo>
                    <a:pt x="184" y="490"/>
                  </a:lnTo>
                  <a:lnTo>
                    <a:pt x="205" y="468"/>
                  </a:lnTo>
                  <a:lnTo>
                    <a:pt x="223" y="440"/>
                  </a:lnTo>
                  <a:lnTo>
                    <a:pt x="227" y="400"/>
                  </a:lnTo>
                  <a:lnTo>
                    <a:pt x="223" y="364"/>
                  </a:lnTo>
                  <a:lnTo>
                    <a:pt x="209" y="336"/>
                  </a:lnTo>
                  <a:lnTo>
                    <a:pt x="188" y="311"/>
                  </a:lnTo>
                  <a:lnTo>
                    <a:pt x="156" y="293"/>
                  </a:lnTo>
                  <a:lnTo>
                    <a:pt x="113" y="286"/>
                  </a:lnTo>
                  <a:lnTo>
                    <a:pt x="85" y="286"/>
                  </a:lnTo>
                  <a:lnTo>
                    <a:pt x="117" y="221"/>
                  </a:lnTo>
                  <a:lnTo>
                    <a:pt x="156" y="168"/>
                  </a:lnTo>
                  <a:lnTo>
                    <a:pt x="202" y="125"/>
                  </a:lnTo>
                  <a:lnTo>
                    <a:pt x="255" y="93"/>
                  </a:lnTo>
                  <a:lnTo>
                    <a:pt x="315" y="71"/>
                  </a:lnTo>
                  <a:lnTo>
                    <a:pt x="375" y="64"/>
                  </a:lnTo>
                  <a:lnTo>
                    <a:pt x="446" y="71"/>
                  </a:lnTo>
                  <a:lnTo>
                    <a:pt x="503" y="96"/>
                  </a:lnTo>
                  <a:lnTo>
                    <a:pt x="552" y="132"/>
                  </a:lnTo>
                  <a:lnTo>
                    <a:pt x="595" y="175"/>
                  </a:lnTo>
                  <a:lnTo>
                    <a:pt x="627" y="229"/>
                  </a:lnTo>
                  <a:lnTo>
                    <a:pt x="648" y="289"/>
                  </a:lnTo>
                  <a:lnTo>
                    <a:pt x="662" y="354"/>
                  </a:lnTo>
                  <a:lnTo>
                    <a:pt x="665" y="422"/>
                  </a:lnTo>
                  <a:lnTo>
                    <a:pt x="655" y="525"/>
                  </a:lnTo>
                  <a:lnTo>
                    <a:pt x="619" y="626"/>
                  </a:lnTo>
                  <a:lnTo>
                    <a:pt x="570" y="726"/>
                  </a:lnTo>
                  <a:lnTo>
                    <a:pt x="510" y="815"/>
                  </a:lnTo>
                  <a:lnTo>
                    <a:pt x="439" y="901"/>
                  </a:lnTo>
                  <a:lnTo>
                    <a:pt x="25" y="1366"/>
                  </a:lnTo>
                  <a:lnTo>
                    <a:pt x="11" y="1384"/>
                  </a:lnTo>
                  <a:lnTo>
                    <a:pt x="3" y="1398"/>
                  </a:lnTo>
                  <a:lnTo>
                    <a:pt x="3" y="1416"/>
                  </a:lnTo>
                  <a:lnTo>
                    <a:pt x="0" y="1448"/>
                  </a:lnTo>
                  <a:lnTo>
                    <a:pt x="800" y="1448"/>
                  </a:lnTo>
                  <a:lnTo>
                    <a:pt x="860" y="10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1" name="Freeform 61"/>
            <p:cNvSpPr>
              <a:spLocks/>
            </p:cNvSpPr>
            <p:nvPr/>
          </p:nvSpPr>
          <p:spPr bwMode="auto">
            <a:xfrm>
              <a:off x="10610" y="5693"/>
              <a:ext cx="1072" cy="987"/>
            </a:xfrm>
            <a:custGeom>
              <a:avLst/>
              <a:gdLst/>
              <a:ahLst/>
              <a:cxnLst>
                <a:cxn ang="0">
                  <a:pos x="672" y="240"/>
                </a:cxn>
                <a:cxn ang="0">
                  <a:pos x="739" y="114"/>
                </a:cxn>
                <a:cxn ang="0">
                  <a:pos x="870" y="47"/>
                </a:cxn>
                <a:cxn ang="0">
                  <a:pos x="941" y="61"/>
                </a:cxn>
                <a:cxn ang="0">
                  <a:pos x="902" y="118"/>
                </a:cxn>
                <a:cxn ang="0">
                  <a:pos x="877" y="218"/>
                </a:cxn>
                <a:cxn ang="0">
                  <a:pos x="955" y="268"/>
                </a:cxn>
                <a:cxn ang="0">
                  <a:pos x="1044" y="225"/>
                </a:cxn>
                <a:cxn ang="0">
                  <a:pos x="1065" y="100"/>
                </a:cxn>
                <a:cxn ang="0">
                  <a:pos x="980" y="21"/>
                </a:cxn>
                <a:cxn ang="0">
                  <a:pos x="870" y="0"/>
                </a:cxn>
                <a:cxn ang="0">
                  <a:pos x="722" y="64"/>
                </a:cxn>
                <a:cxn ang="0">
                  <a:pos x="644" y="165"/>
                </a:cxn>
                <a:cxn ang="0">
                  <a:pos x="552" y="39"/>
                </a:cxn>
                <a:cxn ang="0">
                  <a:pos x="442" y="0"/>
                </a:cxn>
                <a:cxn ang="0">
                  <a:pos x="279" y="36"/>
                </a:cxn>
                <a:cxn ang="0">
                  <a:pos x="138" y="172"/>
                </a:cxn>
                <a:cxn ang="0">
                  <a:pos x="70" y="308"/>
                </a:cxn>
                <a:cxn ang="0">
                  <a:pos x="70" y="351"/>
                </a:cxn>
                <a:cxn ang="0">
                  <a:pos x="85" y="358"/>
                </a:cxn>
                <a:cxn ang="0">
                  <a:pos x="120" y="333"/>
                </a:cxn>
                <a:cxn ang="0">
                  <a:pos x="223" y="140"/>
                </a:cxn>
                <a:cxn ang="0">
                  <a:pos x="343" y="61"/>
                </a:cxn>
                <a:cxn ang="0">
                  <a:pos x="449" y="54"/>
                </a:cxn>
                <a:cxn ang="0">
                  <a:pos x="509" y="111"/>
                </a:cxn>
                <a:cxn ang="0">
                  <a:pos x="520" y="229"/>
                </a:cxn>
                <a:cxn ang="0">
                  <a:pos x="488" y="401"/>
                </a:cxn>
                <a:cxn ang="0">
                  <a:pos x="407" y="712"/>
                </a:cxn>
                <a:cxn ang="0">
                  <a:pos x="308" y="898"/>
                </a:cxn>
                <a:cxn ang="0">
                  <a:pos x="180" y="937"/>
                </a:cxn>
                <a:cxn ang="0">
                  <a:pos x="134" y="894"/>
                </a:cxn>
                <a:cxn ang="0">
                  <a:pos x="198" y="794"/>
                </a:cxn>
                <a:cxn ang="0">
                  <a:pos x="159" y="726"/>
                </a:cxn>
                <a:cxn ang="0">
                  <a:pos x="70" y="726"/>
                </a:cxn>
                <a:cxn ang="0">
                  <a:pos x="0" y="844"/>
                </a:cxn>
                <a:cxn ang="0">
                  <a:pos x="63" y="951"/>
                </a:cxn>
                <a:cxn ang="0">
                  <a:pos x="201" y="987"/>
                </a:cxn>
                <a:cxn ang="0">
                  <a:pos x="346" y="926"/>
                </a:cxn>
                <a:cxn ang="0">
                  <a:pos x="421" y="833"/>
                </a:cxn>
                <a:cxn ang="0">
                  <a:pos x="470" y="898"/>
                </a:cxn>
                <a:cxn ang="0">
                  <a:pos x="601" y="980"/>
                </a:cxn>
                <a:cxn ang="0">
                  <a:pos x="793" y="951"/>
                </a:cxn>
                <a:cxn ang="0">
                  <a:pos x="934" y="812"/>
                </a:cxn>
                <a:cxn ang="0">
                  <a:pos x="1001" y="676"/>
                </a:cxn>
                <a:cxn ang="0">
                  <a:pos x="998" y="637"/>
                </a:cxn>
                <a:cxn ang="0">
                  <a:pos x="969" y="630"/>
                </a:cxn>
                <a:cxn ang="0">
                  <a:pos x="955" y="644"/>
                </a:cxn>
                <a:cxn ang="0">
                  <a:pos x="885" y="798"/>
                </a:cxn>
                <a:cxn ang="0">
                  <a:pos x="768" y="909"/>
                </a:cxn>
                <a:cxn ang="0">
                  <a:pos x="665" y="937"/>
                </a:cxn>
                <a:cxn ang="0">
                  <a:pos x="573" y="894"/>
                </a:cxn>
                <a:cxn ang="0">
                  <a:pos x="545" y="794"/>
                </a:cxn>
                <a:cxn ang="0">
                  <a:pos x="566" y="665"/>
                </a:cxn>
              </a:cxnLst>
              <a:rect l="0" t="0" r="r" b="b"/>
              <a:pathLst>
                <a:path w="1072" h="987">
                  <a:moveTo>
                    <a:pt x="654" y="304"/>
                  </a:moveTo>
                  <a:lnTo>
                    <a:pt x="662" y="275"/>
                  </a:lnTo>
                  <a:lnTo>
                    <a:pt x="672" y="240"/>
                  </a:lnTo>
                  <a:lnTo>
                    <a:pt x="690" y="197"/>
                  </a:lnTo>
                  <a:lnTo>
                    <a:pt x="711" y="154"/>
                  </a:lnTo>
                  <a:lnTo>
                    <a:pt x="739" y="114"/>
                  </a:lnTo>
                  <a:lnTo>
                    <a:pt x="775" y="79"/>
                  </a:lnTo>
                  <a:lnTo>
                    <a:pt x="817" y="57"/>
                  </a:lnTo>
                  <a:lnTo>
                    <a:pt x="870" y="47"/>
                  </a:lnTo>
                  <a:lnTo>
                    <a:pt x="885" y="47"/>
                  </a:lnTo>
                  <a:lnTo>
                    <a:pt x="909" y="50"/>
                  </a:lnTo>
                  <a:lnTo>
                    <a:pt x="941" y="61"/>
                  </a:lnTo>
                  <a:lnTo>
                    <a:pt x="977" y="75"/>
                  </a:lnTo>
                  <a:lnTo>
                    <a:pt x="934" y="89"/>
                  </a:lnTo>
                  <a:lnTo>
                    <a:pt x="902" y="118"/>
                  </a:lnTo>
                  <a:lnTo>
                    <a:pt x="881" y="154"/>
                  </a:lnTo>
                  <a:lnTo>
                    <a:pt x="874" y="193"/>
                  </a:lnTo>
                  <a:lnTo>
                    <a:pt x="877" y="218"/>
                  </a:lnTo>
                  <a:lnTo>
                    <a:pt x="892" y="243"/>
                  </a:lnTo>
                  <a:lnTo>
                    <a:pt x="916" y="261"/>
                  </a:lnTo>
                  <a:lnTo>
                    <a:pt x="955" y="268"/>
                  </a:lnTo>
                  <a:lnTo>
                    <a:pt x="987" y="265"/>
                  </a:lnTo>
                  <a:lnTo>
                    <a:pt x="1016" y="250"/>
                  </a:lnTo>
                  <a:lnTo>
                    <a:pt x="1044" y="225"/>
                  </a:lnTo>
                  <a:lnTo>
                    <a:pt x="1065" y="190"/>
                  </a:lnTo>
                  <a:lnTo>
                    <a:pt x="1072" y="143"/>
                  </a:lnTo>
                  <a:lnTo>
                    <a:pt x="1065" y="100"/>
                  </a:lnTo>
                  <a:lnTo>
                    <a:pt x="1044" y="64"/>
                  </a:lnTo>
                  <a:lnTo>
                    <a:pt x="1016" y="39"/>
                  </a:lnTo>
                  <a:lnTo>
                    <a:pt x="980" y="21"/>
                  </a:lnTo>
                  <a:lnTo>
                    <a:pt x="945" y="7"/>
                  </a:lnTo>
                  <a:lnTo>
                    <a:pt x="906" y="0"/>
                  </a:lnTo>
                  <a:lnTo>
                    <a:pt x="870" y="0"/>
                  </a:lnTo>
                  <a:lnTo>
                    <a:pt x="814" y="7"/>
                  </a:lnTo>
                  <a:lnTo>
                    <a:pt x="764" y="32"/>
                  </a:lnTo>
                  <a:lnTo>
                    <a:pt x="722" y="64"/>
                  </a:lnTo>
                  <a:lnTo>
                    <a:pt x="686" y="100"/>
                  </a:lnTo>
                  <a:lnTo>
                    <a:pt x="662" y="136"/>
                  </a:lnTo>
                  <a:lnTo>
                    <a:pt x="644" y="165"/>
                  </a:lnTo>
                  <a:lnTo>
                    <a:pt x="619" y="111"/>
                  </a:lnTo>
                  <a:lnTo>
                    <a:pt x="587" y="68"/>
                  </a:lnTo>
                  <a:lnTo>
                    <a:pt x="552" y="39"/>
                  </a:lnTo>
                  <a:lnTo>
                    <a:pt x="513" y="18"/>
                  </a:lnTo>
                  <a:lnTo>
                    <a:pt x="477" y="7"/>
                  </a:lnTo>
                  <a:lnTo>
                    <a:pt x="442" y="0"/>
                  </a:lnTo>
                  <a:lnTo>
                    <a:pt x="414" y="0"/>
                  </a:lnTo>
                  <a:lnTo>
                    <a:pt x="343" y="11"/>
                  </a:lnTo>
                  <a:lnTo>
                    <a:pt x="279" y="36"/>
                  </a:lnTo>
                  <a:lnTo>
                    <a:pt x="223" y="75"/>
                  </a:lnTo>
                  <a:lnTo>
                    <a:pt x="177" y="122"/>
                  </a:lnTo>
                  <a:lnTo>
                    <a:pt x="138" y="172"/>
                  </a:lnTo>
                  <a:lnTo>
                    <a:pt x="106" y="225"/>
                  </a:lnTo>
                  <a:lnTo>
                    <a:pt x="85" y="272"/>
                  </a:lnTo>
                  <a:lnTo>
                    <a:pt x="70" y="308"/>
                  </a:lnTo>
                  <a:lnTo>
                    <a:pt x="67" y="336"/>
                  </a:lnTo>
                  <a:lnTo>
                    <a:pt x="67" y="343"/>
                  </a:lnTo>
                  <a:lnTo>
                    <a:pt x="70" y="351"/>
                  </a:lnTo>
                  <a:lnTo>
                    <a:pt x="74" y="354"/>
                  </a:lnTo>
                  <a:lnTo>
                    <a:pt x="77" y="354"/>
                  </a:lnTo>
                  <a:lnTo>
                    <a:pt x="85" y="358"/>
                  </a:lnTo>
                  <a:lnTo>
                    <a:pt x="102" y="358"/>
                  </a:lnTo>
                  <a:lnTo>
                    <a:pt x="116" y="343"/>
                  </a:lnTo>
                  <a:lnTo>
                    <a:pt x="120" y="333"/>
                  </a:lnTo>
                  <a:lnTo>
                    <a:pt x="152" y="254"/>
                  </a:lnTo>
                  <a:lnTo>
                    <a:pt x="184" y="190"/>
                  </a:lnTo>
                  <a:lnTo>
                    <a:pt x="223" y="140"/>
                  </a:lnTo>
                  <a:lnTo>
                    <a:pt x="265" y="104"/>
                  </a:lnTo>
                  <a:lnTo>
                    <a:pt x="304" y="79"/>
                  </a:lnTo>
                  <a:lnTo>
                    <a:pt x="343" y="61"/>
                  </a:lnTo>
                  <a:lnTo>
                    <a:pt x="378" y="50"/>
                  </a:lnTo>
                  <a:lnTo>
                    <a:pt x="407" y="47"/>
                  </a:lnTo>
                  <a:lnTo>
                    <a:pt x="449" y="54"/>
                  </a:lnTo>
                  <a:lnTo>
                    <a:pt x="470" y="64"/>
                  </a:lnTo>
                  <a:lnTo>
                    <a:pt x="492" y="82"/>
                  </a:lnTo>
                  <a:lnTo>
                    <a:pt x="509" y="111"/>
                  </a:lnTo>
                  <a:lnTo>
                    <a:pt x="520" y="147"/>
                  </a:lnTo>
                  <a:lnTo>
                    <a:pt x="523" y="193"/>
                  </a:lnTo>
                  <a:lnTo>
                    <a:pt x="520" y="229"/>
                  </a:lnTo>
                  <a:lnTo>
                    <a:pt x="516" y="272"/>
                  </a:lnTo>
                  <a:lnTo>
                    <a:pt x="502" y="329"/>
                  </a:lnTo>
                  <a:lnTo>
                    <a:pt x="488" y="401"/>
                  </a:lnTo>
                  <a:lnTo>
                    <a:pt x="467" y="486"/>
                  </a:lnTo>
                  <a:lnTo>
                    <a:pt x="439" y="590"/>
                  </a:lnTo>
                  <a:lnTo>
                    <a:pt x="407" y="712"/>
                  </a:lnTo>
                  <a:lnTo>
                    <a:pt x="382" y="787"/>
                  </a:lnTo>
                  <a:lnTo>
                    <a:pt x="346" y="851"/>
                  </a:lnTo>
                  <a:lnTo>
                    <a:pt x="308" y="898"/>
                  </a:lnTo>
                  <a:lnTo>
                    <a:pt x="258" y="926"/>
                  </a:lnTo>
                  <a:lnTo>
                    <a:pt x="201" y="937"/>
                  </a:lnTo>
                  <a:lnTo>
                    <a:pt x="180" y="937"/>
                  </a:lnTo>
                  <a:lnTo>
                    <a:pt x="141" y="930"/>
                  </a:lnTo>
                  <a:lnTo>
                    <a:pt x="95" y="909"/>
                  </a:lnTo>
                  <a:lnTo>
                    <a:pt x="134" y="894"/>
                  </a:lnTo>
                  <a:lnTo>
                    <a:pt x="166" y="869"/>
                  </a:lnTo>
                  <a:lnTo>
                    <a:pt x="187" y="833"/>
                  </a:lnTo>
                  <a:lnTo>
                    <a:pt x="198" y="794"/>
                  </a:lnTo>
                  <a:lnTo>
                    <a:pt x="191" y="762"/>
                  </a:lnTo>
                  <a:lnTo>
                    <a:pt x="177" y="740"/>
                  </a:lnTo>
                  <a:lnTo>
                    <a:pt x="159" y="726"/>
                  </a:lnTo>
                  <a:lnTo>
                    <a:pt x="138" y="719"/>
                  </a:lnTo>
                  <a:lnTo>
                    <a:pt x="116" y="715"/>
                  </a:lnTo>
                  <a:lnTo>
                    <a:pt x="70" y="726"/>
                  </a:lnTo>
                  <a:lnTo>
                    <a:pt x="35" y="755"/>
                  </a:lnTo>
                  <a:lnTo>
                    <a:pt x="7" y="794"/>
                  </a:lnTo>
                  <a:lnTo>
                    <a:pt x="0" y="844"/>
                  </a:lnTo>
                  <a:lnTo>
                    <a:pt x="7" y="887"/>
                  </a:lnTo>
                  <a:lnTo>
                    <a:pt x="31" y="926"/>
                  </a:lnTo>
                  <a:lnTo>
                    <a:pt x="63" y="951"/>
                  </a:lnTo>
                  <a:lnTo>
                    <a:pt x="106" y="973"/>
                  </a:lnTo>
                  <a:lnTo>
                    <a:pt x="152" y="984"/>
                  </a:lnTo>
                  <a:lnTo>
                    <a:pt x="201" y="987"/>
                  </a:lnTo>
                  <a:lnTo>
                    <a:pt x="258" y="980"/>
                  </a:lnTo>
                  <a:lnTo>
                    <a:pt x="308" y="955"/>
                  </a:lnTo>
                  <a:lnTo>
                    <a:pt x="346" y="926"/>
                  </a:lnTo>
                  <a:lnTo>
                    <a:pt x="382" y="891"/>
                  </a:lnTo>
                  <a:lnTo>
                    <a:pt x="403" y="858"/>
                  </a:lnTo>
                  <a:lnTo>
                    <a:pt x="421" y="833"/>
                  </a:lnTo>
                  <a:lnTo>
                    <a:pt x="428" y="819"/>
                  </a:lnTo>
                  <a:lnTo>
                    <a:pt x="446" y="858"/>
                  </a:lnTo>
                  <a:lnTo>
                    <a:pt x="470" y="898"/>
                  </a:lnTo>
                  <a:lnTo>
                    <a:pt x="506" y="934"/>
                  </a:lnTo>
                  <a:lnTo>
                    <a:pt x="548" y="962"/>
                  </a:lnTo>
                  <a:lnTo>
                    <a:pt x="601" y="980"/>
                  </a:lnTo>
                  <a:lnTo>
                    <a:pt x="662" y="987"/>
                  </a:lnTo>
                  <a:lnTo>
                    <a:pt x="732" y="976"/>
                  </a:lnTo>
                  <a:lnTo>
                    <a:pt x="793" y="951"/>
                  </a:lnTo>
                  <a:lnTo>
                    <a:pt x="849" y="912"/>
                  </a:lnTo>
                  <a:lnTo>
                    <a:pt x="895" y="866"/>
                  </a:lnTo>
                  <a:lnTo>
                    <a:pt x="934" y="812"/>
                  </a:lnTo>
                  <a:lnTo>
                    <a:pt x="966" y="762"/>
                  </a:lnTo>
                  <a:lnTo>
                    <a:pt x="987" y="715"/>
                  </a:lnTo>
                  <a:lnTo>
                    <a:pt x="1001" y="676"/>
                  </a:lnTo>
                  <a:lnTo>
                    <a:pt x="1005" y="651"/>
                  </a:lnTo>
                  <a:lnTo>
                    <a:pt x="1005" y="640"/>
                  </a:lnTo>
                  <a:lnTo>
                    <a:pt x="998" y="637"/>
                  </a:lnTo>
                  <a:lnTo>
                    <a:pt x="994" y="633"/>
                  </a:lnTo>
                  <a:lnTo>
                    <a:pt x="987" y="630"/>
                  </a:lnTo>
                  <a:lnTo>
                    <a:pt x="969" y="630"/>
                  </a:lnTo>
                  <a:lnTo>
                    <a:pt x="962" y="633"/>
                  </a:lnTo>
                  <a:lnTo>
                    <a:pt x="959" y="637"/>
                  </a:lnTo>
                  <a:lnTo>
                    <a:pt x="955" y="644"/>
                  </a:lnTo>
                  <a:lnTo>
                    <a:pt x="952" y="655"/>
                  </a:lnTo>
                  <a:lnTo>
                    <a:pt x="920" y="733"/>
                  </a:lnTo>
                  <a:lnTo>
                    <a:pt x="885" y="798"/>
                  </a:lnTo>
                  <a:lnTo>
                    <a:pt x="849" y="848"/>
                  </a:lnTo>
                  <a:lnTo>
                    <a:pt x="807" y="883"/>
                  </a:lnTo>
                  <a:lnTo>
                    <a:pt x="768" y="909"/>
                  </a:lnTo>
                  <a:lnTo>
                    <a:pt x="729" y="926"/>
                  </a:lnTo>
                  <a:lnTo>
                    <a:pt x="693" y="937"/>
                  </a:lnTo>
                  <a:lnTo>
                    <a:pt x="665" y="937"/>
                  </a:lnTo>
                  <a:lnTo>
                    <a:pt x="626" y="934"/>
                  </a:lnTo>
                  <a:lnTo>
                    <a:pt x="598" y="916"/>
                  </a:lnTo>
                  <a:lnTo>
                    <a:pt x="573" y="894"/>
                  </a:lnTo>
                  <a:lnTo>
                    <a:pt x="559" y="866"/>
                  </a:lnTo>
                  <a:lnTo>
                    <a:pt x="548" y="830"/>
                  </a:lnTo>
                  <a:lnTo>
                    <a:pt x="545" y="794"/>
                  </a:lnTo>
                  <a:lnTo>
                    <a:pt x="548" y="758"/>
                  </a:lnTo>
                  <a:lnTo>
                    <a:pt x="555" y="715"/>
                  </a:lnTo>
                  <a:lnTo>
                    <a:pt x="566" y="665"/>
                  </a:lnTo>
                  <a:lnTo>
                    <a:pt x="584" y="604"/>
                  </a:lnTo>
                  <a:lnTo>
                    <a:pt x="654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2" name="Freeform 62"/>
            <p:cNvSpPr>
              <a:spLocks/>
            </p:cNvSpPr>
            <p:nvPr/>
          </p:nvSpPr>
          <p:spPr bwMode="auto">
            <a:xfrm>
              <a:off x="11902" y="5021"/>
              <a:ext cx="499" cy="2178"/>
            </a:xfrm>
            <a:custGeom>
              <a:avLst/>
              <a:gdLst/>
              <a:ahLst/>
              <a:cxnLst>
                <a:cxn ang="0">
                  <a:pos x="499" y="1091"/>
                </a:cxn>
                <a:cxn ang="0">
                  <a:pos x="495" y="980"/>
                </a:cxn>
                <a:cxn ang="0">
                  <a:pos x="481" y="847"/>
                </a:cxn>
                <a:cxn ang="0">
                  <a:pos x="456" y="708"/>
                </a:cxn>
                <a:cxn ang="0">
                  <a:pos x="417" y="558"/>
                </a:cxn>
                <a:cxn ang="0">
                  <a:pos x="357" y="411"/>
                </a:cxn>
                <a:cxn ang="0">
                  <a:pos x="311" y="325"/>
                </a:cxn>
                <a:cxn ang="0">
                  <a:pos x="265" y="250"/>
                </a:cxn>
                <a:cxn ang="0">
                  <a:pos x="216" y="186"/>
                </a:cxn>
                <a:cxn ang="0">
                  <a:pos x="170" y="128"/>
                </a:cxn>
                <a:cxn ang="0">
                  <a:pos x="127" y="82"/>
                </a:cxn>
                <a:cxn ang="0">
                  <a:pos x="88" y="46"/>
                </a:cxn>
                <a:cxn ang="0">
                  <a:pos x="56" y="21"/>
                </a:cxn>
                <a:cxn ang="0">
                  <a:pos x="31" y="7"/>
                </a:cxn>
                <a:cxn ang="0">
                  <a:pos x="21" y="0"/>
                </a:cxn>
                <a:cxn ang="0">
                  <a:pos x="10" y="3"/>
                </a:cxn>
                <a:cxn ang="0">
                  <a:pos x="3" y="7"/>
                </a:cxn>
                <a:cxn ang="0">
                  <a:pos x="0" y="14"/>
                </a:cxn>
                <a:cxn ang="0">
                  <a:pos x="0" y="32"/>
                </a:cxn>
                <a:cxn ang="0">
                  <a:pos x="17" y="50"/>
                </a:cxn>
                <a:cxn ang="0">
                  <a:pos x="24" y="60"/>
                </a:cxn>
                <a:cxn ang="0">
                  <a:pos x="39" y="71"/>
                </a:cxn>
                <a:cxn ang="0">
                  <a:pos x="124" y="171"/>
                </a:cxn>
                <a:cxn ang="0">
                  <a:pos x="198" y="289"/>
                </a:cxn>
                <a:cxn ang="0">
                  <a:pos x="258" y="422"/>
                </a:cxn>
                <a:cxn ang="0">
                  <a:pos x="308" y="565"/>
                </a:cxn>
                <a:cxn ang="0">
                  <a:pos x="343" y="726"/>
                </a:cxn>
                <a:cxn ang="0">
                  <a:pos x="368" y="901"/>
                </a:cxn>
                <a:cxn ang="0">
                  <a:pos x="375" y="1091"/>
                </a:cxn>
                <a:cxn ang="0">
                  <a:pos x="371" y="1230"/>
                </a:cxn>
                <a:cxn ang="0">
                  <a:pos x="357" y="1369"/>
                </a:cxn>
                <a:cxn ang="0">
                  <a:pos x="336" y="1505"/>
                </a:cxn>
                <a:cxn ang="0">
                  <a:pos x="301" y="1641"/>
                </a:cxn>
                <a:cxn ang="0">
                  <a:pos x="254" y="1770"/>
                </a:cxn>
                <a:cxn ang="0">
                  <a:pos x="194" y="1895"/>
                </a:cxn>
                <a:cxn ang="0">
                  <a:pos x="120" y="2013"/>
                </a:cxn>
                <a:cxn ang="0">
                  <a:pos x="28" y="2121"/>
                </a:cxn>
                <a:cxn ang="0">
                  <a:pos x="10" y="2138"/>
                </a:cxn>
                <a:cxn ang="0">
                  <a:pos x="3" y="2142"/>
                </a:cxn>
                <a:cxn ang="0">
                  <a:pos x="0" y="2149"/>
                </a:cxn>
                <a:cxn ang="0">
                  <a:pos x="0" y="2167"/>
                </a:cxn>
                <a:cxn ang="0">
                  <a:pos x="3" y="2174"/>
                </a:cxn>
                <a:cxn ang="0">
                  <a:pos x="10" y="2178"/>
                </a:cxn>
                <a:cxn ang="0">
                  <a:pos x="21" y="2178"/>
                </a:cxn>
                <a:cxn ang="0">
                  <a:pos x="35" y="2174"/>
                </a:cxn>
                <a:cxn ang="0">
                  <a:pos x="56" y="2156"/>
                </a:cxn>
                <a:cxn ang="0">
                  <a:pos x="92" y="2131"/>
                </a:cxn>
                <a:cxn ang="0">
                  <a:pos x="131" y="2092"/>
                </a:cxn>
                <a:cxn ang="0">
                  <a:pos x="173" y="2045"/>
                </a:cxn>
                <a:cxn ang="0">
                  <a:pos x="223" y="1988"/>
                </a:cxn>
                <a:cxn ang="0">
                  <a:pos x="272" y="1920"/>
                </a:cxn>
                <a:cxn ang="0">
                  <a:pos x="318" y="1842"/>
                </a:cxn>
                <a:cxn ang="0">
                  <a:pos x="364" y="1752"/>
                </a:cxn>
                <a:cxn ang="0">
                  <a:pos x="421" y="1609"/>
                </a:cxn>
                <a:cxn ang="0">
                  <a:pos x="460" y="1470"/>
                </a:cxn>
                <a:cxn ang="0">
                  <a:pos x="481" y="1334"/>
                </a:cxn>
                <a:cxn ang="0">
                  <a:pos x="495" y="1205"/>
                </a:cxn>
                <a:cxn ang="0">
                  <a:pos x="499" y="1091"/>
                </a:cxn>
              </a:cxnLst>
              <a:rect l="0" t="0" r="r" b="b"/>
              <a:pathLst>
                <a:path w="499" h="2178">
                  <a:moveTo>
                    <a:pt x="499" y="1091"/>
                  </a:moveTo>
                  <a:lnTo>
                    <a:pt x="495" y="980"/>
                  </a:lnTo>
                  <a:lnTo>
                    <a:pt x="481" y="847"/>
                  </a:lnTo>
                  <a:lnTo>
                    <a:pt x="456" y="708"/>
                  </a:lnTo>
                  <a:lnTo>
                    <a:pt x="417" y="558"/>
                  </a:lnTo>
                  <a:lnTo>
                    <a:pt x="357" y="411"/>
                  </a:lnTo>
                  <a:lnTo>
                    <a:pt x="311" y="325"/>
                  </a:lnTo>
                  <a:lnTo>
                    <a:pt x="265" y="250"/>
                  </a:lnTo>
                  <a:lnTo>
                    <a:pt x="216" y="186"/>
                  </a:lnTo>
                  <a:lnTo>
                    <a:pt x="170" y="128"/>
                  </a:lnTo>
                  <a:lnTo>
                    <a:pt x="127" y="82"/>
                  </a:lnTo>
                  <a:lnTo>
                    <a:pt x="88" y="46"/>
                  </a:lnTo>
                  <a:lnTo>
                    <a:pt x="56" y="21"/>
                  </a:lnTo>
                  <a:lnTo>
                    <a:pt x="31" y="7"/>
                  </a:lnTo>
                  <a:lnTo>
                    <a:pt x="21" y="0"/>
                  </a:lnTo>
                  <a:lnTo>
                    <a:pt x="10" y="3"/>
                  </a:lnTo>
                  <a:lnTo>
                    <a:pt x="3" y="7"/>
                  </a:lnTo>
                  <a:lnTo>
                    <a:pt x="0" y="14"/>
                  </a:lnTo>
                  <a:lnTo>
                    <a:pt x="0" y="32"/>
                  </a:lnTo>
                  <a:lnTo>
                    <a:pt x="17" y="50"/>
                  </a:lnTo>
                  <a:lnTo>
                    <a:pt x="24" y="60"/>
                  </a:lnTo>
                  <a:lnTo>
                    <a:pt x="39" y="71"/>
                  </a:lnTo>
                  <a:lnTo>
                    <a:pt x="124" y="171"/>
                  </a:lnTo>
                  <a:lnTo>
                    <a:pt x="198" y="289"/>
                  </a:lnTo>
                  <a:lnTo>
                    <a:pt x="258" y="422"/>
                  </a:lnTo>
                  <a:lnTo>
                    <a:pt x="308" y="565"/>
                  </a:lnTo>
                  <a:lnTo>
                    <a:pt x="343" y="726"/>
                  </a:lnTo>
                  <a:lnTo>
                    <a:pt x="368" y="901"/>
                  </a:lnTo>
                  <a:lnTo>
                    <a:pt x="375" y="1091"/>
                  </a:lnTo>
                  <a:lnTo>
                    <a:pt x="371" y="1230"/>
                  </a:lnTo>
                  <a:lnTo>
                    <a:pt x="357" y="1369"/>
                  </a:lnTo>
                  <a:lnTo>
                    <a:pt x="336" y="1505"/>
                  </a:lnTo>
                  <a:lnTo>
                    <a:pt x="301" y="1641"/>
                  </a:lnTo>
                  <a:lnTo>
                    <a:pt x="254" y="1770"/>
                  </a:lnTo>
                  <a:lnTo>
                    <a:pt x="194" y="1895"/>
                  </a:lnTo>
                  <a:lnTo>
                    <a:pt x="120" y="2013"/>
                  </a:lnTo>
                  <a:lnTo>
                    <a:pt x="28" y="2121"/>
                  </a:lnTo>
                  <a:lnTo>
                    <a:pt x="10" y="2138"/>
                  </a:lnTo>
                  <a:lnTo>
                    <a:pt x="3" y="2142"/>
                  </a:lnTo>
                  <a:lnTo>
                    <a:pt x="0" y="2149"/>
                  </a:lnTo>
                  <a:lnTo>
                    <a:pt x="0" y="2167"/>
                  </a:lnTo>
                  <a:lnTo>
                    <a:pt x="3" y="2174"/>
                  </a:lnTo>
                  <a:lnTo>
                    <a:pt x="10" y="2178"/>
                  </a:lnTo>
                  <a:lnTo>
                    <a:pt x="21" y="2178"/>
                  </a:lnTo>
                  <a:lnTo>
                    <a:pt x="35" y="2174"/>
                  </a:lnTo>
                  <a:lnTo>
                    <a:pt x="56" y="2156"/>
                  </a:lnTo>
                  <a:lnTo>
                    <a:pt x="92" y="2131"/>
                  </a:lnTo>
                  <a:lnTo>
                    <a:pt x="131" y="2092"/>
                  </a:lnTo>
                  <a:lnTo>
                    <a:pt x="173" y="2045"/>
                  </a:lnTo>
                  <a:lnTo>
                    <a:pt x="223" y="1988"/>
                  </a:lnTo>
                  <a:lnTo>
                    <a:pt x="272" y="1920"/>
                  </a:lnTo>
                  <a:lnTo>
                    <a:pt x="318" y="1842"/>
                  </a:lnTo>
                  <a:lnTo>
                    <a:pt x="364" y="1752"/>
                  </a:lnTo>
                  <a:lnTo>
                    <a:pt x="421" y="1609"/>
                  </a:lnTo>
                  <a:lnTo>
                    <a:pt x="460" y="1470"/>
                  </a:lnTo>
                  <a:lnTo>
                    <a:pt x="481" y="1334"/>
                  </a:lnTo>
                  <a:lnTo>
                    <a:pt x="495" y="1205"/>
                  </a:lnTo>
                  <a:lnTo>
                    <a:pt x="499" y="10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3" name="Freeform 63"/>
            <p:cNvSpPr>
              <a:spLocks/>
            </p:cNvSpPr>
            <p:nvPr/>
          </p:nvSpPr>
          <p:spPr bwMode="auto">
            <a:xfrm>
              <a:off x="12723" y="5013"/>
              <a:ext cx="665" cy="1013"/>
            </a:xfrm>
            <a:custGeom>
              <a:avLst/>
              <a:gdLst/>
              <a:ahLst/>
              <a:cxnLst>
                <a:cxn ang="0">
                  <a:pos x="616" y="734"/>
                </a:cxn>
                <a:cxn ang="0">
                  <a:pos x="605" y="794"/>
                </a:cxn>
                <a:cxn ang="0">
                  <a:pos x="587" y="855"/>
                </a:cxn>
                <a:cxn ang="0">
                  <a:pos x="559" y="877"/>
                </a:cxn>
                <a:cxn ang="0">
                  <a:pos x="485" y="884"/>
                </a:cxn>
                <a:cxn ang="0">
                  <a:pos x="209" y="830"/>
                </a:cxn>
                <a:cxn ang="0">
                  <a:pos x="304" y="744"/>
                </a:cxn>
                <a:cxn ang="0">
                  <a:pos x="449" y="626"/>
                </a:cxn>
                <a:cxn ang="0">
                  <a:pos x="556" y="533"/>
                </a:cxn>
                <a:cxn ang="0">
                  <a:pos x="633" y="426"/>
                </a:cxn>
                <a:cxn ang="0">
                  <a:pos x="665" y="297"/>
                </a:cxn>
                <a:cxn ang="0">
                  <a:pos x="630" y="158"/>
                </a:cxn>
                <a:cxn ang="0">
                  <a:pos x="534" y="58"/>
                </a:cxn>
                <a:cxn ang="0">
                  <a:pos x="393" y="8"/>
                </a:cxn>
                <a:cxn ang="0">
                  <a:pos x="237" y="8"/>
                </a:cxn>
                <a:cxn ang="0">
                  <a:pos x="110" y="65"/>
                </a:cxn>
                <a:cxn ang="0">
                  <a:pos x="28" y="158"/>
                </a:cxn>
                <a:cxn ang="0">
                  <a:pos x="0" y="272"/>
                </a:cxn>
                <a:cxn ang="0">
                  <a:pos x="18" y="330"/>
                </a:cxn>
                <a:cxn ang="0">
                  <a:pos x="53" y="355"/>
                </a:cxn>
                <a:cxn ang="0">
                  <a:pos x="78" y="358"/>
                </a:cxn>
                <a:cxn ang="0">
                  <a:pos x="134" y="340"/>
                </a:cxn>
                <a:cxn ang="0">
                  <a:pos x="159" y="279"/>
                </a:cxn>
                <a:cxn ang="0">
                  <a:pos x="145" y="226"/>
                </a:cxn>
                <a:cxn ang="0">
                  <a:pos x="103" y="201"/>
                </a:cxn>
                <a:cxn ang="0">
                  <a:pos x="99" y="151"/>
                </a:cxn>
                <a:cxn ang="0">
                  <a:pos x="170" y="86"/>
                </a:cxn>
                <a:cxn ang="0">
                  <a:pos x="251" y="58"/>
                </a:cxn>
                <a:cxn ang="0">
                  <a:pos x="350" y="61"/>
                </a:cxn>
                <a:cxn ang="0">
                  <a:pos x="442" y="111"/>
                </a:cxn>
                <a:cxn ang="0">
                  <a:pos x="499" y="197"/>
                </a:cxn>
                <a:cxn ang="0">
                  <a:pos x="520" y="297"/>
                </a:cxn>
                <a:cxn ang="0">
                  <a:pos x="495" y="419"/>
                </a:cxn>
                <a:cxn ang="0">
                  <a:pos x="435" y="519"/>
                </a:cxn>
                <a:cxn ang="0">
                  <a:pos x="379" y="591"/>
                </a:cxn>
                <a:cxn ang="0">
                  <a:pos x="3" y="966"/>
                </a:cxn>
                <a:cxn ang="0">
                  <a:pos x="0" y="1013"/>
                </a:cxn>
                <a:cxn ang="0">
                  <a:pos x="665" y="734"/>
                </a:cxn>
              </a:cxnLst>
              <a:rect l="0" t="0" r="r" b="b"/>
              <a:pathLst>
                <a:path w="665" h="1013">
                  <a:moveTo>
                    <a:pt x="665" y="734"/>
                  </a:moveTo>
                  <a:lnTo>
                    <a:pt x="616" y="734"/>
                  </a:lnTo>
                  <a:lnTo>
                    <a:pt x="612" y="759"/>
                  </a:lnTo>
                  <a:lnTo>
                    <a:pt x="605" y="794"/>
                  </a:lnTo>
                  <a:lnTo>
                    <a:pt x="598" y="827"/>
                  </a:lnTo>
                  <a:lnTo>
                    <a:pt x="587" y="855"/>
                  </a:lnTo>
                  <a:lnTo>
                    <a:pt x="577" y="873"/>
                  </a:lnTo>
                  <a:lnTo>
                    <a:pt x="559" y="877"/>
                  </a:lnTo>
                  <a:lnTo>
                    <a:pt x="524" y="880"/>
                  </a:lnTo>
                  <a:lnTo>
                    <a:pt x="485" y="884"/>
                  </a:lnTo>
                  <a:lnTo>
                    <a:pt x="149" y="884"/>
                  </a:lnTo>
                  <a:lnTo>
                    <a:pt x="209" y="830"/>
                  </a:lnTo>
                  <a:lnTo>
                    <a:pt x="262" y="784"/>
                  </a:lnTo>
                  <a:lnTo>
                    <a:pt x="304" y="744"/>
                  </a:lnTo>
                  <a:lnTo>
                    <a:pt x="343" y="712"/>
                  </a:lnTo>
                  <a:lnTo>
                    <a:pt x="449" y="626"/>
                  </a:lnTo>
                  <a:lnTo>
                    <a:pt x="506" y="580"/>
                  </a:lnTo>
                  <a:lnTo>
                    <a:pt x="556" y="533"/>
                  </a:lnTo>
                  <a:lnTo>
                    <a:pt x="602" y="483"/>
                  </a:lnTo>
                  <a:lnTo>
                    <a:pt x="633" y="426"/>
                  </a:lnTo>
                  <a:lnTo>
                    <a:pt x="658" y="365"/>
                  </a:lnTo>
                  <a:lnTo>
                    <a:pt x="665" y="297"/>
                  </a:lnTo>
                  <a:lnTo>
                    <a:pt x="655" y="222"/>
                  </a:lnTo>
                  <a:lnTo>
                    <a:pt x="630" y="158"/>
                  </a:lnTo>
                  <a:lnTo>
                    <a:pt x="587" y="104"/>
                  </a:lnTo>
                  <a:lnTo>
                    <a:pt x="534" y="58"/>
                  </a:lnTo>
                  <a:lnTo>
                    <a:pt x="467" y="25"/>
                  </a:lnTo>
                  <a:lnTo>
                    <a:pt x="393" y="8"/>
                  </a:lnTo>
                  <a:lnTo>
                    <a:pt x="311" y="0"/>
                  </a:lnTo>
                  <a:lnTo>
                    <a:pt x="237" y="8"/>
                  </a:lnTo>
                  <a:lnTo>
                    <a:pt x="170" y="29"/>
                  </a:lnTo>
                  <a:lnTo>
                    <a:pt x="110" y="65"/>
                  </a:lnTo>
                  <a:lnTo>
                    <a:pt x="64" y="108"/>
                  </a:lnTo>
                  <a:lnTo>
                    <a:pt x="28" y="158"/>
                  </a:lnTo>
                  <a:lnTo>
                    <a:pt x="7" y="215"/>
                  </a:lnTo>
                  <a:lnTo>
                    <a:pt x="0" y="272"/>
                  </a:lnTo>
                  <a:lnTo>
                    <a:pt x="3" y="304"/>
                  </a:lnTo>
                  <a:lnTo>
                    <a:pt x="18" y="330"/>
                  </a:lnTo>
                  <a:lnTo>
                    <a:pt x="35" y="344"/>
                  </a:lnTo>
                  <a:lnTo>
                    <a:pt x="53" y="355"/>
                  </a:lnTo>
                  <a:lnTo>
                    <a:pt x="67" y="358"/>
                  </a:lnTo>
                  <a:lnTo>
                    <a:pt x="78" y="358"/>
                  </a:lnTo>
                  <a:lnTo>
                    <a:pt x="106" y="355"/>
                  </a:lnTo>
                  <a:lnTo>
                    <a:pt x="134" y="340"/>
                  </a:lnTo>
                  <a:lnTo>
                    <a:pt x="152" y="315"/>
                  </a:lnTo>
                  <a:lnTo>
                    <a:pt x="159" y="279"/>
                  </a:lnTo>
                  <a:lnTo>
                    <a:pt x="159" y="262"/>
                  </a:lnTo>
                  <a:lnTo>
                    <a:pt x="145" y="226"/>
                  </a:lnTo>
                  <a:lnTo>
                    <a:pt x="127" y="211"/>
                  </a:lnTo>
                  <a:lnTo>
                    <a:pt x="103" y="201"/>
                  </a:lnTo>
                  <a:lnTo>
                    <a:pt x="71" y="197"/>
                  </a:lnTo>
                  <a:lnTo>
                    <a:pt x="99" y="151"/>
                  </a:lnTo>
                  <a:lnTo>
                    <a:pt x="131" y="111"/>
                  </a:lnTo>
                  <a:lnTo>
                    <a:pt x="170" y="86"/>
                  </a:lnTo>
                  <a:lnTo>
                    <a:pt x="212" y="68"/>
                  </a:lnTo>
                  <a:lnTo>
                    <a:pt x="251" y="58"/>
                  </a:lnTo>
                  <a:lnTo>
                    <a:pt x="290" y="54"/>
                  </a:lnTo>
                  <a:lnTo>
                    <a:pt x="350" y="61"/>
                  </a:lnTo>
                  <a:lnTo>
                    <a:pt x="403" y="83"/>
                  </a:lnTo>
                  <a:lnTo>
                    <a:pt x="442" y="111"/>
                  </a:lnTo>
                  <a:lnTo>
                    <a:pt x="478" y="151"/>
                  </a:lnTo>
                  <a:lnTo>
                    <a:pt x="499" y="197"/>
                  </a:lnTo>
                  <a:lnTo>
                    <a:pt x="517" y="244"/>
                  </a:lnTo>
                  <a:lnTo>
                    <a:pt x="520" y="297"/>
                  </a:lnTo>
                  <a:lnTo>
                    <a:pt x="513" y="362"/>
                  </a:lnTo>
                  <a:lnTo>
                    <a:pt x="495" y="419"/>
                  </a:lnTo>
                  <a:lnTo>
                    <a:pt x="467" y="473"/>
                  </a:lnTo>
                  <a:lnTo>
                    <a:pt x="435" y="519"/>
                  </a:lnTo>
                  <a:lnTo>
                    <a:pt x="407" y="558"/>
                  </a:lnTo>
                  <a:lnTo>
                    <a:pt x="379" y="591"/>
                  </a:lnTo>
                  <a:lnTo>
                    <a:pt x="14" y="952"/>
                  </a:lnTo>
                  <a:lnTo>
                    <a:pt x="3" y="966"/>
                  </a:lnTo>
                  <a:lnTo>
                    <a:pt x="0" y="980"/>
                  </a:lnTo>
                  <a:lnTo>
                    <a:pt x="0" y="1013"/>
                  </a:lnTo>
                  <a:lnTo>
                    <a:pt x="619" y="1013"/>
                  </a:lnTo>
                  <a:lnTo>
                    <a:pt x="665" y="7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1" name="Text Box 4"/>
          <p:cNvSpPr txBox="1">
            <a:spLocks noChangeArrowheads="1"/>
          </p:cNvSpPr>
          <p:nvPr/>
        </p:nvSpPr>
        <p:spPr bwMode="auto">
          <a:xfrm>
            <a:off x="1676400" y="5189599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What next?  Partial fractions?</a:t>
            </a:r>
          </a:p>
        </p:txBody>
      </p:sp>
      <p:sp>
        <p:nvSpPr>
          <p:cNvPr id="111" name="Text Box 4"/>
          <p:cNvSpPr txBox="1">
            <a:spLocks noChangeArrowheads="1"/>
          </p:cNvSpPr>
          <p:nvPr/>
        </p:nvSpPr>
        <p:spPr bwMode="auto">
          <a:xfrm>
            <a:off x="1676400" y="5646799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could!  It would work, but…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" grpId="0"/>
      <p:bldP spid="11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301" name="Text Box 4"/>
          <p:cNvSpPr txBox="1">
            <a:spLocks noChangeArrowheads="1"/>
          </p:cNvSpPr>
          <p:nvPr/>
        </p:nvSpPr>
        <p:spPr bwMode="auto">
          <a:xfrm>
            <a:off x="1905000" y="762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No.  Let’s be sneaky instead!</a:t>
            </a:r>
          </a:p>
        </p:txBody>
      </p:sp>
      <p:grpSp>
        <p:nvGrpSpPr>
          <p:cNvPr id="52229" name="Group 5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352800" y="1447799"/>
            <a:ext cx="1916070" cy="838201"/>
            <a:chOff x="733" y="1602"/>
            <a:chExt cx="13743" cy="6012"/>
          </a:xfrm>
        </p:grpSpPr>
        <p:sp>
          <p:nvSpPr>
            <p:cNvPr id="52231" name="Freeform 7"/>
            <p:cNvSpPr>
              <a:spLocks/>
            </p:cNvSpPr>
            <p:nvPr/>
          </p:nvSpPr>
          <p:spPr bwMode="auto">
            <a:xfrm>
              <a:off x="2775" y="2059"/>
              <a:ext cx="707" cy="1467"/>
            </a:xfrm>
            <a:custGeom>
              <a:avLst/>
              <a:gdLst/>
              <a:ahLst/>
              <a:cxnLst>
                <a:cxn ang="0">
                  <a:pos x="436" y="59"/>
                </a:cxn>
                <a:cxn ang="0">
                  <a:pos x="436" y="23"/>
                </a:cxn>
                <a:cxn ang="0">
                  <a:pos x="432" y="14"/>
                </a:cxn>
                <a:cxn ang="0">
                  <a:pos x="427" y="9"/>
                </a:cxn>
                <a:cxn ang="0">
                  <a:pos x="419" y="5"/>
                </a:cxn>
                <a:cxn ang="0">
                  <a:pos x="405" y="0"/>
                </a:cxn>
                <a:cxn ang="0">
                  <a:pos x="388" y="0"/>
                </a:cxn>
                <a:cxn ang="0">
                  <a:pos x="318" y="59"/>
                </a:cxn>
                <a:cxn ang="0">
                  <a:pos x="244" y="99"/>
                </a:cxn>
                <a:cxn ang="0">
                  <a:pos x="170" y="126"/>
                </a:cxn>
                <a:cxn ang="0">
                  <a:pos x="100" y="135"/>
                </a:cxn>
                <a:cxn ang="0">
                  <a:pos x="43" y="139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43" y="211"/>
                </a:cxn>
                <a:cxn ang="0">
                  <a:pos x="113" y="202"/>
                </a:cxn>
                <a:cxn ang="0">
                  <a:pos x="196" y="184"/>
                </a:cxn>
                <a:cxn ang="0">
                  <a:pos x="279" y="153"/>
                </a:cxn>
                <a:cxn ang="0">
                  <a:pos x="279" y="1324"/>
                </a:cxn>
                <a:cxn ang="0">
                  <a:pos x="275" y="1351"/>
                </a:cxn>
                <a:cxn ang="0">
                  <a:pos x="261" y="1369"/>
                </a:cxn>
                <a:cxn ang="0">
                  <a:pos x="240" y="1382"/>
                </a:cxn>
                <a:cxn ang="0">
                  <a:pos x="205" y="1391"/>
                </a:cxn>
                <a:cxn ang="0">
                  <a:pos x="152" y="1396"/>
                </a:cxn>
                <a:cxn ang="0">
                  <a:pos x="78" y="1400"/>
                </a:cxn>
                <a:cxn ang="0">
                  <a:pos x="13" y="1400"/>
                </a:cxn>
                <a:cxn ang="0">
                  <a:pos x="13" y="1467"/>
                </a:cxn>
                <a:cxn ang="0">
                  <a:pos x="70" y="1463"/>
                </a:cxn>
                <a:cxn ang="0">
                  <a:pos x="650" y="1463"/>
                </a:cxn>
                <a:cxn ang="0">
                  <a:pos x="707" y="1467"/>
                </a:cxn>
                <a:cxn ang="0">
                  <a:pos x="707" y="1400"/>
                </a:cxn>
                <a:cxn ang="0">
                  <a:pos x="637" y="1400"/>
                </a:cxn>
                <a:cxn ang="0">
                  <a:pos x="554" y="1396"/>
                </a:cxn>
                <a:cxn ang="0">
                  <a:pos x="497" y="1391"/>
                </a:cxn>
                <a:cxn ang="0">
                  <a:pos x="467" y="1378"/>
                </a:cxn>
                <a:cxn ang="0">
                  <a:pos x="445" y="1355"/>
                </a:cxn>
                <a:cxn ang="0">
                  <a:pos x="440" y="1328"/>
                </a:cxn>
                <a:cxn ang="0">
                  <a:pos x="436" y="1292"/>
                </a:cxn>
                <a:cxn ang="0">
                  <a:pos x="436" y="59"/>
                </a:cxn>
              </a:cxnLst>
              <a:rect l="0" t="0" r="r" b="b"/>
              <a:pathLst>
                <a:path w="707" h="1467">
                  <a:moveTo>
                    <a:pt x="436" y="59"/>
                  </a:moveTo>
                  <a:lnTo>
                    <a:pt x="436" y="23"/>
                  </a:lnTo>
                  <a:lnTo>
                    <a:pt x="432" y="14"/>
                  </a:lnTo>
                  <a:lnTo>
                    <a:pt x="427" y="9"/>
                  </a:lnTo>
                  <a:lnTo>
                    <a:pt x="419" y="5"/>
                  </a:lnTo>
                  <a:lnTo>
                    <a:pt x="405" y="0"/>
                  </a:lnTo>
                  <a:lnTo>
                    <a:pt x="388" y="0"/>
                  </a:lnTo>
                  <a:lnTo>
                    <a:pt x="318" y="59"/>
                  </a:lnTo>
                  <a:lnTo>
                    <a:pt x="244" y="99"/>
                  </a:lnTo>
                  <a:lnTo>
                    <a:pt x="170" y="126"/>
                  </a:lnTo>
                  <a:lnTo>
                    <a:pt x="100" y="135"/>
                  </a:lnTo>
                  <a:lnTo>
                    <a:pt x="43" y="139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43" y="211"/>
                  </a:lnTo>
                  <a:lnTo>
                    <a:pt x="113" y="202"/>
                  </a:lnTo>
                  <a:lnTo>
                    <a:pt x="196" y="184"/>
                  </a:lnTo>
                  <a:lnTo>
                    <a:pt x="279" y="153"/>
                  </a:lnTo>
                  <a:lnTo>
                    <a:pt x="279" y="1324"/>
                  </a:lnTo>
                  <a:lnTo>
                    <a:pt x="275" y="1351"/>
                  </a:lnTo>
                  <a:lnTo>
                    <a:pt x="261" y="1369"/>
                  </a:lnTo>
                  <a:lnTo>
                    <a:pt x="240" y="1382"/>
                  </a:lnTo>
                  <a:lnTo>
                    <a:pt x="205" y="1391"/>
                  </a:lnTo>
                  <a:lnTo>
                    <a:pt x="152" y="1396"/>
                  </a:lnTo>
                  <a:lnTo>
                    <a:pt x="78" y="1400"/>
                  </a:lnTo>
                  <a:lnTo>
                    <a:pt x="13" y="1400"/>
                  </a:lnTo>
                  <a:lnTo>
                    <a:pt x="13" y="1467"/>
                  </a:lnTo>
                  <a:lnTo>
                    <a:pt x="70" y="1463"/>
                  </a:lnTo>
                  <a:lnTo>
                    <a:pt x="650" y="1463"/>
                  </a:lnTo>
                  <a:lnTo>
                    <a:pt x="707" y="1467"/>
                  </a:lnTo>
                  <a:lnTo>
                    <a:pt x="707" y="1400"/>
                  </a:lnTo>
                  <a:lnTo>
                    <a:pt x="637" y="1400"/>
                  </a:lnTo>
                  <a:lnTo>
                    <a:pt x="554" y="1396"/>
                  </a:lnTo>
                  <a:lnTo>
                    <a:pt x="497" y="1391"/>
                  </a:lnTo>
                  <a:lnTo>
                    <a:pt x="467" y="1378"/>
                  </a:lnTo>
                  <a:lnTo>
                    <a:pt x="445" y="1355"/>
                  </a:lnTo>
                  <a:lnTo>
                    <a:pt x="440" y="1328"/>
                  </a:lnTo>
                  <a:lnTo>
                    <a:pt x="436" y="1292"/>
                  </a:lnTo>
                  <a:lnTo>
                    <a:pt x="43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2" name="Rectangle 8"/>
            <p:cNvSpPr>
              <a:spLocks noChangeArrowheads="1"/>
            </p:cNvSpPr>
            <p:nvPr/>
          </p:nvSpPr>
          <p:spPr bwMode="auto">
            <a:xfrm>
              <a:off x="733" y="4424"/>
              <a:ext cx="4926" cy="10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3" name="Freeform 9"/>
            <p:cNvSpPr>
              <a:spLocks/>
            </p:cNvSpPr>
            <p:nvPr/>
          </p:nvSpPr>
          <p:spPr bwMode="auto">
            <a:xfrm>
              <a:off x="864" y="5057"/>
              <a:ext cx="707" cy="1467"/>
            </a:xfrm>
            <a:custGeom>
              <a:avLst/>
              <a:gdLst/>
              <a:ahLst/>
              <a:cxnLst>
                <a:cxn ang="0">
                  <a:pos x="436" y="58"/>
                </a:cxn>
                <a:cxn ang="0">
                  <a:pos x="436" y="22"/>
                </a:cxn>
                <a:cxn ang="0">
                  <a:pos x="432" y="13"/>
                </a:cxn>
                <a:cxn ang="0">
                  <a:pos x="427" y="9"/>
                </a:cxn>
                <a:cxn ang="0">
                  <a:pos x="419" y="4"/>
                </a:cxn>
                <a:cxn ang="0">
                  <a:pos x="405" y="0"/>
                </a:cxn>
                <a:cxn ang="0">
                  <a:pos x="388" y="0"/>
                </a:cxn>
                <a:cxn ang="0">
                  <a:pos x="318" y="58"/>
                </a:cxn>
                <a:cxn ang="0">
                  <a:pos x="244" y="98"/>
                </a:cxn>
                <a:cxn ang="0">
                  <a:pos x="170" y="125"/>
                </a:cxn>
                <a:cxn ang="0">
                  <a:pos x="100" y="134"/>
                </a:cxn>
                <a:cxn ang="0">
                  <a:pos x="43" y="139"/>
                </a:cxn>
                <a:cxn ang="0">
                  <a:pos x="0" y="143"/>
                </a:cxn>
                <a:cxn ang="0">
                  <a:pos x="0" y="210"/>
                </a:cxn>
                <a:cxn ang="0">
                  <a:pos x="43" y="210"/>
                </a:cxn>
                <a:cxn ang="0">
                  <a:pos x="113" y="201"/>
                </a:cxn>
                <a:cxn ang="0">
                  <a:pos x="196" y="184"/>
                </a:cxn>
                <a:cxn ang="0">
                  <a:pos x="279" y="152"/>
                </a:cxn>
                <a:cxn ang="0">
                  <a:pos x="279" y="1323"/>
                </a:cxn>
                <a:cxn ang="0">
                  <a:pos x="275" y="1350"/>
                </a:cxn>
                <a:cxn ang="0">
                  <a:pos x="261" y="1368"/>
                </a:cxn>
                <a:cxn ang="0">
                  <a:pos x="240" y="1382"/>
                </a:cxn>
                <a:cxn ang="0">
                  <a:pos x="205" y="1391"/>
                </a:cxn>
                <a:cxn ang="0">
                  <a:pos x="152" y="1395"/>
                </a:cxn>
                <a:cxn ang="0">
                  <a:pos x="78" y="1400"/>
                </a:cxn>
                <a:cxn ang="0">
                  <a:pos x="13" y="1400"/>
                </a:cxn>
                <a:cxn ang="0">
                  <a:pos x="13" y="1467"/>
                </a:cxn>
                <a:cxn ang="0">
                  <a:pos x="70" y="1462"/>
                </a:cxn>
                <a:cxn ang="0">
                  <a:pos x="650" y="1462"/>
                </a:cxn>
                <a:cxn ang="0">
                  <a:pos x="707" y="1467"/>
                </a:cxn>
                <a:cxn ang="0">
                  <a:pos x="707" y="1400"/>
                </a:cxn>
                <a:cxn ang="0">
                  <a:pos x="637" y="1400"/>
                </a:cxn>
                <a:cxn ang="0">
                  <a:pos x="554" y="1395"/>
                </a:cxn>
                <a:cxn ang="0">
                  <a:pos x="497" y="1391"/>
                </a:cxn>
                <a:cxn ang="0">
                  <a:pos x="467" y="1377"/>
                </a:cxn>
                <a:cxn ang="0">
                  <a:pos x="445" y="1355"/>
                </a:cxn>
                <a:cxn ang="0">
                  <a:pos x="440" y="1328"/>
                </a:cxn>
                <a:cxn ang="0">
                  <a:pos x="436" y="1292"/>
                </a:cxn>
                <a:cxn ang="0">
                  <a:pos x="436" y="58"/>
                </a:cxn>
              </a:cxnLst>
              <a:rect l="0" t="0" r="r" b="b"/>
              <a:pathLst>
                <a:path w="707" h="1467">
                  <a:moveTo>
                    <a:pt x="436" y="58"/>
                  </a:moveTo>
                  <a:lnTo>
                    <a:pt x="436" y="22"/>
                  </a:lnTo>
                  <a:lnTo>
                    <a:pt x="432" y="13"/>
                  </a:lnTo>
                  <a:lnTo>
                    <a:pt x="427" y="9"/>
                  </a:lnTo>
                  <a:lnTo>
                    <a:pt x="419" y="4"/>
                  </a:lnTo>
                  <a:lnTo>
                    <a:pt x="405" y="0"/>
                  </a:lnTo>
                  <a:lnTo>
                    <a:pt x="388" y="0"/>
                  </a:lnTo>
                  <a:lnTo>
                    <a:pt x="318" y="58"/>
                  </a:lnTo>
                  <a:lnTo>
                    <a:pt x="244" y="98"/>
                  </a:lnTo>
                  <a:lnTo>
                    <a:pt x="170" y="125"/>
                  </a:lnTo>
                  <a:lnTo>
                    <a:pt x="100" y="134"/>
                  </a:lnTo>
                  <a:lnTo>
                    <a:pt x="43" y="139"/>
                  </a:lnTo>
                  <a:lnTo>
                    <a:pt x="0" y="143"/>
                  </a:lnTo>
                  <a:lnTo>
                    <a:pt x="0" y="210"/>
                  </a:lnTo>
                  <a:lnTo>
                    <a:pt x="43" y="210"/>
                  </a:lnTo>
                  <a:lnTo>
                    <a:pt x="113" y="201"/>
                  </a:lnTo>
                  <a:lnTo>
                    <a:pt x="196" y="184"/>
                  </a:lnTo>
                  <a:lnTo>
                    <a:pt x="279" y="152"/>
                  </a:lnTo>
                  <a:lnTo>
                    <a:pt x="279" y="1323"/>
                  </a:lnTo>
                  <a:lnTo>
                    <a:pt x="275" y="1350"/>
                  </a:lnTo>
                  <a:lnTo>
                    <a:pt x="261" y="1368"/>
                  </a:lnTo>
                  <a:lnTo>
                    <a:pt x="240" y="1382"/>
                  </a:lnTo>
                  <a:lnTo>
                    <a:pt x="205" y="1391"/>
                  </a:lnTo>
                  <a:lnTo>
                    <a:pt x="152" y="1395"/>
                  </a:lnTo>
                  <a:lnTo>
                    <a:pt x="78" y="1400"/>
                  </a:lnTo>
                  <a:lnTo>
                    <a:pt x="13" y="1400"/>
                  </a:lnTo>
                  <a:lnTo>
                    <a:pt x="13" y="1467"/>
                  </a:lnTo>
                  <a:lnTo>
                    <a:pt x="70" y="1462"/>
                  </a:lnTo>
                  <a:lnTo>
                    <a:pt x="650" y="1462"/>
                  </a:lnTo>
                  <a:lnTo>
                    <a:pt x="707" y="1467"/>
                  </a:lnTo>
                  <a:lnTo>
                    <a:pt x="707" y="1400"/>
                  </a:lnTo>
                  <a:lnTo>
                    <a:pt x="637" y="1400"/>
                  </a:lnTo>
                  <a:lnTo>
                    <a:pt x="554" y="1395"/>
                  </a:lnTo>
                  <a:lnTo>
                    <a:pt x="497" y="1391"/>
                  </a:lnTo>
                  <a:lnTo>
                    <a:pt x="467" y="1377"/>
                  </a:lnTo>
                  <a:lnTo>
                    <a:pt x="445" y="1355"/>
                  </a:lnTo>
                  <a:lnTo>
                    <a:pt x="440" y="1328"/>
                  </a:lnTo>
                  <a:lnTo>
                    <a:pt x="436" y="1292"/>
                  </a:lnTo>
                  <a:lnTo>
                    <a:pt x="436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4" name="Freeform 10"/>
            <p:cNvSpPr>
              <a:spLocks/>
            </p:cNvSpPr>
            <p:nvPr/>
          </p:nvSpPr>
          <p:spPr bwMode="auto">
            <a:xfrm>
              <a:off x="2356" y="5932"/>
              <a:ext cx="1309" cy="85"/>
            </a:xfrm>
            <a:custGeom>
              <a:avLst/>
              <a:gdLst/>
              <a:ahLst/>
              <a:cxnLst>
                <a:cxn ang="0">
                  <a:pos x="1235" y="85"/>
                </a:cxn>
                <a:cxn ang="0">
                  <a:pos x="1261" y="85"/>
                </a:cxn>
                <a:cxn ang="0">
                  <a:pos x="1283" y="80"/>
                </a:cxn>
                <a:cxn ang="0">
                  <a:pos x="1300" y="67"/>
                </a:cxn>
                <a:cxn ang="0">
                  <a:pos x="1309" y="40"/>
                </a:cxn>
                <a:cxn ang="0">
                  <a:pos x="1300" y="17"/>
                </a:cxn>
                <a:cxn ang="0">
                  <a:pos x="1283" y="4"/>
                </a:cxn>
                <a:cxn ang="0">
                  <a:pos x="1261" y="0"/>
                </a:cxn>
                <a:cxn ang="0">
                  <a:pos x="48" y="0"/>
                </a:cxn>
                <a:cxn ang="0">
                  <a:pos x="22" y="4"/>
                </a:cxn>
                <a:cxn ang="0">
                  <a:pos x="4" y="17"/>
                </a:cxn>
                <a:cxn ang="0">
                  <a:pos x="0" y="40"/>
                </a:cxn>
                <a:cxn ang="0">
                  <a:pos x="0" y="53"/>
                </a:cxn>
                <a:cxn ang="0">
                  <a:pos x="4" y="67"/>
                </a:cxn>
                <a:cxn ang="0">
                  <a:pos x="13" y="76"/>
                </a:cxn>
                <a:cxn ang="0">
                  <a:pos x="22" y="80"/>
                </a:cxn>
                <a:cxn ang="0">
                  <a:pos x="35" y="85"/>
                </a:cxn>
                <a:cxn ang="0">
                  <a:pos x="70" y="85"/>
                </a:cxn>
                <a:cxn ang="0">
                  <a:pos x="1235" y="85"/>
                </a:cxn>
              </a:cxnLst>
              <a:rect l="0" t="0" r="r" b="b"/>
              <a:pathLst>
                <a:path w="1309" h="85">
                  <a:moveTo>
                    <a:pt x="1235" y="85"/>
                  </a:moveTo>
                  <a:lnTo>
                    <a:pt x="1261" y="85"/>
                  </a:lnTo>
                  <a:lnTo>
                    <a:pt x="1283" y="80"/>
                  </a:lnTo>
                  <a:lnTo>
                    <a:pt x="1300" y="67"/>
                  </a:lnTo>
                  <a:lnTo>
                    <a:pt x="1309" y="40"/>
                  </a:lnTo>
                  <a:lnTo>
                    <a:pt x="1300" y="17"/>
                  </a:lnTo>
                  <a:lnTo>
                    <a:pt x="1283" y="4"/>
                  </a:lnTo>
                  <a:lnTo>
                    <a:pt x="1261" y="0"/>
                  </a:lnTo>
                  <a:lnTo>
                    <a:pt x="48" y="0"/>
                  </a:lnTo>
                  <a:lnTo>
                    <a:pt x="22" y="4"/>
                  </a:lnTo>
                  <a:lnTo>
                    <a:pt x="4" y="17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4" y="67"/>
                  </a:lnTo>
                  <a:lnTo>
                    <a:pt x="13" y="76"/>
                  </a:lnTo>
                  <a:lnTo>
                    <a:pt x="22" y="80"/>
                  </a:lnTo>
                  <a:lnTo>
                    <a:pt x="35" y="85"/>
                  </a:lnTo>
                  <a:lnTo>
                    <a:pt x="70" y="85"/>
                  </a:lnTo>
                  <a:lnTo>
                    <a:pt x="1235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5" name="Freeform 11"/>
            <p:cNvSpPr>
              <a:spLocks/>
            </p:cNvSpPr>
            <p:nvPr/>
          </p:nvSpPr>
          <p:spPr bwMode="auto">
            <a:xfrm>
              <a:off x="4367" y="5550"/>
              <a:ext cx="1069" cy="996"/>
            </a:xfrm>
            <a:custGeom>
              <a:avLst/>
              <a:gdLst/>
              <a:ahLst/>
              <a:cxnLst>
                <a:cxn ang="0">
                  <a:pos x="672" y="242"/>
                </a:cxn>
                <a:cxn ang="0">
                  <a:pos x="738" y="117"/>
                </a:cxn>
                <a:cxn ang="0">
                  <a:pos x="864" y="49"/>
                </a:cxn>
                <a:cxn ang="0">
                  <a:pos x="973" y="76"/>
                </a:cxn>
                <a:cxn ang="0">
                  <a:pos x="877" y="157"/>
                </a:cxn>
                <a:cxn ang="0">
                  <a:pos x="890" y="247"/>
                </a:cxn>
                <a:cxn ang="0">
                  <a:pos x="982" y="269"/>
                </a:cxn>
                <a:cxn ang="0">
                  <a:pos x="1060" y="193"/>
                </a:cxn>
                <a:cxn ang="0">
                  <a:pos x="1034" y="58"/>
                </a:cxn>
                <a:cxn ang="0">
                  <a:pos x="908" y="5"/>
                </a:cxn>
                <a:cxn ang="0">
                  <a:pos x="759" y="32"/>
                </a:cxn>
                <a:cxn ang="0">
                  <a:pos x="659" y="139"/>
                </a:cxn>
                <a:cxn ang="0">
                  <a:pos x="572" y="58"/>
                </a:cxn>
                <a:cxn ang="0">
                  <a:pos x="445" y="5"/>
                </a:cxn>
                <a:cxn ang="0">
                  <a:pos x="279" y="36"/>
                </a:cxn>
                <a:cxn ang="0">
                  <a:pos x="140" y="175"/>
                </a:cxn>
                <a:cxn ang="0">
                  <a:pos x="70" y="314"/>
                </a:cxn>
                <a:cxn ang="0">
                  <a:pos x="79" y="359"/>
                </a:cxn>
                <a:cxn ang="0">
                  <a:pos x="105" y="364"/>
                </a:cxn>
                <a:cxn ang="0">
                  <a:pos x="122" y="337"/>
                </a:cxn>
                <a:cxn ang="0">
                  <a:pos x="240" y="126"/>
                </a:cxn>
                <a:cxn ang="0">
                  <a:pos x="371" y="54"/>
                </a:cxn>
                <a:cxn ang="0">
                  <a:pos x="454" y="58"/>
                </a:cxn>
                <a:cxn ang="0">
                  <a:pos x="519" y="139"/>
                </a:cxn>
                <a:cxn ang="0">
                  <a:pos x="511" y="296"/>
                </a:cxn>
                <a:cxn ang="0">
                  <a:pos x="445" y="579"/>
                </a:cxn>
                <a:cxn ang="0">
                  <a:pos x="349" y="862"/>
                </a:cxn>
                <a:cxn ang="0">
                  <a:pos x="205" y="951"/>
                </a:cxn>
                <a:cxn ang="0">
                  <a:pos x="96" y="920"/>
                </a:cxn>
                <a:cxn ang="0">
                  <a:pos x="188" y="844"/>
                </a:cxn>
                <a:cxn ang="0">
                  <a:pos x="170" y="740"/>
                </a:cxn>
                <a:cxn ang="0">
                  <a:pos x="74" y="736"/>
                </a:cxn>
                <a:cxn ang="0">
                  <a:pos x="0" y="853"/>
                </a:cxn>
                <a:cxn ang="0">
                  <a:pos x="66" y="965"/>
                </a:cxn>
                <a:cxn ang="0">
                  <a:pos x="201" y="996"/>
                </a:cxn>
                <a:cxn ang="0">
                  <a:pos x="349" y="938"/>
                </a:cxn>
                <a:cxn ang="0">
                  <a:pos x="419" y="844"/>
                </a:cxn>
                <a:cxn ang="0">
                  <a:pos x="485" y="924"/>
                </a:cxn>
                <a:cxn ang="0">
                  <a:pos x="659" y="996"/>
                </a:cxn>
                <a:cxn ang="0">
                  <a:pos x="847" y="920"/>
                </a:cxn>
                <a:cxn ang="0">
                  <a:pos x="960" y="772"/>
                </a:cxn>
                <a:cxn ang="0">
                  <a:pos x="999" y="660"/>
                </a:cxn>
                <a:cxn ang="0">
                  <a:pos x="991" y="642"/>
                </a:cxn>
                <a:cxn ang="0">
                  <a:pos x="956" y="642"/>
                </a:cxn>
                <a:cxn ang="0">
                  <a:pos x="873" y="821"/>
                </a:cxn>
                <a:cxn ang="0">
                  <a:pos x="738" y="933"/>
                </a:cxn>
                <a:cxn ang="0">
                  <a:pos x="620" y="942"/>
                </a:cxn>
                <a:cxn ang="0">
                  <a:pos x="550" y="848"/>
                </a:cxn>
                <a:cxn ang="0">
                  <a:pos x="554" y="727"/>
                </a:cxn>
                <a:cxn ang="0">
                  <a:pos x="655" y="310"/>
                </a:cxn>
              </a:cxnLst>
              <a:rect l="0" t="0" r="r" b="b"/>
              <a:pathLst>
                <a:path w="1069" h="996">
                  <a:moveTo>
                    <a:pt x="655" y="310"/>
                  </a:moveTo>
                  <a:lnTo>
                    <a:pt x="659" y="283"/>
                  </a:lnTo>
                  <a:lnTo>
                    <a:pt x="672" y="242"/>
                  </a:lnTo>
                  <a:lnTo>
                    <a:pt x="690" y="202"/>
                  </a:lnTo>
                  <a:lnTo>
                    <a:pt x="707" y="157"/>
                  </a:lnTo>
                  <a:lnTo>
                    <a:pt x="738" y="117"/>
                  </a:lnTo>
                  <a:lnTo>
                    <a:pt x="772" y="81"/>
                  </a:lnTo>
                  <a:lnTo>
                    <a:pt x="816" y="58"/>
                  </a:lnTo>
                  <a:lnTo>
                    <a:pt x="864" y="49"/>
                  </a:lnTo>
                  <a:lnTo>
                    <a:pt x="886" y="49"/>
                  </a:lnTo>
                  <a:lnTo>
                    <a:pt x="930" y="58"/>
                  </a:lnTo>
                  <a:lnTo>
                    <a:pt x="973" y="76"/>
                  </a:lnTo>
                  <a:lnTo>
                    <a:pt x="934" y="94"/>
                  </a:lnTo>
                  <a:lnTo>
                    <a:pt x="899" y="121"/>
                  </a:lnTo>
                  <a:lnTo>
                    <a:pt x="877" y="157"/>
                  </a:lnTo>
                  <a:lnTo>
                    <a:pt x="868" y="198"/>
                  </a:lnTo>
                  <a:lnTo>
                    <a:pt x="873" y="224"/>
                  </a:lnTo>
                  <a:lnTo>
                    <a:pt x="890" y="247"/>
                  </a:lnTo>
                  <a:lnTo>
                    <a:pt x="916" y="265"/>
                  </a:lnTo>
                  <a:lnTo>
                    <a:pt x="951" y="274"/>
                  </a:lnTo>
                  <a:lnTo>
                    <a:pt x="982" y="269"/>
                  </a:lnTo>
                  <a:lnTo>
                    <a:pt x="1012" y="256"/>
                  </a:lnTo>
                  <a:lnTo>
                    <a:pt x="1039" y="229"/>
                  </a:lnTo>
                  <a:lnTo>
                    <a:pt x="1060" y="193"/>
                  </a:lnTo>
                  <a:lnTo>
                    <a:pt x="1069" y="144"/>
                  </a:lnTo>
                  <a:lnTo>
                    <a:pt x="1060" y="94"/>
                  </a:lnTo>
                  <a:lnTo>
                    <a:pt x="1034" y="58"/>
                  </a:lnTo>
                  <a:lnTo>
                    <a:pt x="995" y="32"/>
                  </a:lnTo>
                  <a:lnTo>
                    <a:pt x="951" y="14"/>
                  </a:lnTo>
                  <a:lnTo>
                    <a:pt x="908" y="5"/>
                  </a:lnTo>
                  <a:lnTo>
                    <a:pt x="868" y="0"/>
                  </a:lnTo>
                  <a:lnTo>
                    <a:pt x="812" y="9"/>
                  </a:lnTo>
                  <a:lnTo>
                    <a:pt x="759" y="32"/>
                  </a:lnTo>
                  <a:lnTo>
                    <a:pt x="720" y="67"/>
                  </a:lnTo>
                  <a:lnTo>
                    <a:pt x="685" y="103"/>
                  </a:lnTo>
                  <a:lnTo>
                    <a:pt x="659" y="139"/>
                  </a:lnTo>
                  <a:lnTo>
                    <a:pt x="642" y="166"/>
                  </a:lnTo>
                  <a:lnTo>
                    <a:pt x="611" y="103"/>
                  </a:lnTo>
                  <a:lnTo>
                    <a:pt x="572" y="58"/>
                  </a:lnTo>
                  <a:lnTo>
                    <a:pt x="533" y="32"/>
                  </a:lnTo>
                  <a:lnTo>
                    <a:pt x="489" y="14"/>
                  </a:lnTo>
                  <a:lnTo>
                    <a:pt x="445" y="5"/>
                  </a:lnTo>
                  <a:lnTo>
                    <a:pt x="410" y="0"/>
                  </a:lnTo>
                  <a:lnTo>
                    <a:pt x="341" y="9"/>
                  </a:lnTo>
                  <a:lnTo>
                    <a:pt x="279" y="36"/>
                  </a:lnTo>
                  <a:lnTo>
                    <a:pt x="223" y="76"/>
                  </a:lnTo>
                  <a:lnTo>
                    <a:pt x="175" y="126"/>
                  </a:lnTo>
                  <a:lnTo>
                    <a:pt x="140" y="175"/>
                  </a:lnTo>
                  <a:lnTo>
                    <a:pt x="109" y="229"/>
                  </a:lnTo>
                  <a:lnTo>
                    <a:pt x="87" y="274"/>
                  </a:lnTo>
                  <a:lnTo>
                    <a:pt x="70" y="314"/>
                  </a:lnTo>
                  <a:lnTo>
                    <a:pt x="66" y="341"/>
                  </a:lnTo>
                  <a:lnTo>
                    <a:pt x="70" y="350"/>
                  </a:lnTo>
                  <a:lnTo>
                    <a:pt x="79" y="359"/>
                  </a:lnTo>
                  <a:lnTo>
                    <a:pt x="83" y="359"/>
                  </a:lnTo>
                  <a:lnTo>
                    <a:pt x="92" y="364"/>
                  </a:lnTo>
                  <a:lnTo>
                    <a:pt x="105" y="364"/>
                  </a:lnTo>
                  <a:lnTo>
                    <a:pt x="114" y="359"/>
                  </a:lnTo>
                  <a:lnTo>
                    <a:pt x="118" y="350"/>
                  </a:lnTo>
                  <a:lnTo>
                    <a:pt x="122" y="337"/>
                  </a:lnTo>
                  <a:lnTo>
                    <a:pt x="157" y="247"/>
                  </a:lnTo>
                  <a:lnTo>
                    <a:pt x="197" y="180"/>
                  </a:lnTo>
                  <a:lnTo>
                    <a:pt x="240" y="126"/>
                  </a:lnTo>
                  <a:lnTo>
                    <a:pt x="288" y="90"/>
                  </a:lnTo>
                  <a:lnTo>
                    <a:pt x="332" y="67"/>
                  </a:lnTo>
                  <a:lnTo>
                    <a:pt x="371" y="54"/>
                  </a:lnTo>
                  <a:lnTo>
                    <a:pt x="406" y="49"/>
                  </a:lnTo>
                  <a:lnTo>
                    <a:pt x="428" y="49"/>
                  </a:lnTo>
                  <a:lnTo>
                    <a:pt x="454" y="58"/>
                  </a:lnTo>
                  <a:lnTo>
                    <a:pt x="480" y="76"/>
                  </a:lnTo>
                  <a:lnTo>
                    <a:pt x="502" y="103"/>
                  </a:lnTo>
                  <a:lnTo>
                    <a:pt x="519" y="139"/>
                  </a:lnTo>
                  <a:lnTo>
                    <a:pt x="524" y="198"/>
                  </a:lnTo>
                  <a:lnTo>
                    <a:pt x="519" y="238"/>
                  </a:lnTo>
                  <a:lnTo>
                    <a:pt x="511" y="296"/>
                  </a:lnTo>
                  <a:lnTo>
                    <a:pt x="498" y="368"/>
                  </a:lnTo>
                  <a:lnTo>
                    <a:pt x="471" y="462"/>
                  </a:lnTo>
                  <a:lnTo>
                    <a:pt x="445" y="579"/>
                  </a:lnTo>
                  <a:lnTo>
                    <a:pt x="406" y="723"/>
                  </a:lnTo>
                  <a:lnTo>
                    <a:pt x="380" y="799"/>
                  </a:lnTo>
                  <a:lnTo>
                    <a:pt x="349" y="862"/>
                  </a:lnTo>
                  <a:lnTo>
                    <a:pt x="306" y="907"/>
                  </a:lnTo>
                  <a:lnTo>
                    <a:pt x="258" y="938"/>
                  </a:lnTo>
                  <a:lnTo>
                    <a:pt x="205" y="951"/>
                  </a:lnTo>
                  <a:lnTo>
                    <a:pt x="183" y="947"/>
                  </a:lnTo>
                  <a:lnTo>
                    <a:pt x="144" y="942"/>
                  </a:lnTo>
                  <a:lnTo>
                    <a:pt x="96" y="920"/>
                  </a:lnTo>
                  <a:lnTo>
                    <a:pt x="135" y="907"/>
                  </a:lnTo>
                  <a:lnTo>
                    <a:pt x="166" y="880"/>
                  </a:lnTo>
                  <a:lnTo>
                    <a:pt x="188" y="844"/>
                  </a:lnTo>
                  <a:lnTo>
                    <a:pt x="197" y="803"/>
                  </a:lnTo>
                  <a:lnTo>
                    <a:pt x="188" y="767"/>
                  </a:lnTo>
                  <a:lnTo>
                    <a:pt x="170" y="740"/>
                  </a:lnTo>
                  <a:lnTo>
                    <a:pt x="144" y="727"/>
                  </a:lnTo>
                  <a:lnTo>
                    <a:pt x="118" y="727"/>
                  </a:lnTo>
                  <a:lnTo>
                    <a:pt x="74" y="736"/>
                  </a:lnTo>
                  <a:lnTo>
                    <a:pt x="35" y="763"/>
                  </a:lnTo>
                  <a:lnTo>
                    <a:pt x="9" y="803"/>
                  </a:lnTo>
                  <a:lnTo>
                    <a:pt x="0" y="853"/>
                  </a:lnTo>
                  <a:lnTo>
                    <a:pt x="9" y="898"/>
                  </a:lnTo>
                  <a:lnTo>
                    <a:pt x="31" y="933"/>
                  </a:lnTo>
                  <a:lnTo>
                    <a:pt x="66" y="965"/>
                  </a:lnTo>
                  <a:lnTo>
                    <a:pt x="109" y="983"/>
                  </a:lnTo>
                  <a:lnTo>
                    <a:pt x="153" y="996"/>
                  </a:lnTo>
                  <a:lnTo>
                    <a:pt x="201" y="996"/>
                  </a:lnTo>
                  <a:lnTo>
                    <a:pt x="258" y="987"/>
                  </a:lnTo>
                  <a:lnTo>
                    <a:pt x="306" y="965"/>
                  </a:lnTo>
                  <a:lnTo>
                    <a:pt x="349" y="938"/>
                  </a:lnTo>
                  <a:lnTo>
                    <a:pt x="380" y="902"/>
                  </a:lnTo>
                  <a:lnTo>
                    <a:pt x="406" y="871"/>
                  </a:lnTo>
                  <a:lnTo>
                    <a:pt x="419" y="844"/>
                  </a:lnTo>
                  <a:lnTo>
                    <a:pt x="428" y="830"/>
                  </a:lnTo>
                  <a:lnTo>
                    <a:pt x="450" y="880"/>
                  </a:lnTo>
                  <a:lnTo>
                    <a:pt x="485" y="924"/>
                  </a:lnTo>
                  <a:lnTo>
                    <a:pt x="528" y="960"/>
                  </a:lnTo>
                  <a:lnTo>
                    <a:pt x="589" y="987"/>
                  </a:lnTo>
                  <a:lnTo>
                    <a:pt x="659" y="996"/>
                  </a:lnTo>
                  <a:lnTo>
                    <a:pt x="729" y="987"/>
                  </a:lnTo>
                  <a:lnTo>
                    <a:pt x="790" y="960"/>
                  </a:lnTo>
                  <a:lnTo>
                    <a:pt x="847" y="920"/>
                  </a:lnTo>
                  <a:lnTo>
                    <a:pt x="890" y="875"/>
                  </a:lnTo>
                  <a:lnTo>
                    <a:pt x="930" y="821"/>
                  </a:lnTo>
                  <a:lnTo>
                    <a:pt x="960" y="772"/>
                  </a:lnTo>
                  <a:lnTo>
                    <a:pt x="982" y="723"/>
                  </a:lnTo>
                  <a:lnTo>
                    <a:pt x="995" y="687"/>
                  </a:lnTo>
                  <a:lnTo>
                    <a:pt x="999" y="660"/>
                  </a:lnTo>
                  <a:lnTo>
                    <a:pt x="999" y="651"/>
                  </a:lnTo>
                  <a:lnTo>
                    <a:pt x="995" y="642"/>
                  </a:lnTo>
                  <a:lnTo>
                    <a:pt x="991" y="642"/>
                  </a:lnTo>
                  <a:lnTo>
                    <a:pt x="986" y="637"/>
                  </a:lnTo>
                  <a:lnTo>
                    <a:pt x="964" y="637"/>
                  </a:lnTo>
                  <a:lnTo>
                    <a:pt x="956" y="642"/>
                  </a:lnTo>
                  <a:lnTo>
                    <a:pt x="947" y="660"/>
                  </a:lnTo>
                  <a:lnTo>
                    <a:pt x="912" y="749"/>
                  </a:lnTo>
                  <a:lnTo>
                    <a:pt x="873" y="821"/>
                  </a:lnTo>
                  <a:lnTo>
                    <a:pt x="829" y="875"/>
                  </a:lnTo>
                  <a:lnTo>
                    <a:pt x="781" y="911"/>
                  </a:lnTo>
                  <a:lnTo>
                    <a:pt x="738" y="933"/>
                  </a:lnTo>
                  <a:lnTo>
                    <a:pt x="698" y="947"/>
                  </a:lnTo>
                  <a:lnTo>
                    <a:pt x="663" y="951"/>
                  </a:lnTo>
                  <a:lnTo>
                    <a:pt x="620" y="942"/>
                  </a:lnTo>
                  <a:lnTo>
                    <a:pt x="585" y="920"/>
                  </a:lnTo>
                  <a:lnTo>
                    <a:pt x="563" y="889"/>
                  </a:lnTo>
                  <a:lnTo>
                    <a:pt x="550" y="848"/>
                  </a:lnTo>
                  <a:lnTo>
                    <a:pt x="546" y="803"/>
                  </a:lnTo>
                  <a:lnTo>
                    <a:pt x="546" y="767"/>
                  </a:lnTo>
                  <a:lnTo>
                    <a:pt x="554" y="727"/>
                  </a:lnTo>
                  <a:lnTo>
                    <a:pt x="567" y="673"/>
                  </a:lnTo>
                  <a:lnTo>
                    <a:pt x="581" y="610"/>
                  </a:lnTo>
                  <a:lnTo>
                    <a:pt x="655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6" name="Freeform 12"/>
            <p:cNvSpPr>
              <a:spLocks noEditPoints="1"/>
            </p:cNvSpPr>
            <p:nvPr/>
          </p:nvSpPr>
          <p:spPr bwMode="auto">
            <a:xfrm>
              <a:off x="6540" y="4204"/>
              <a:ext cx="1427" cy="516"/>
            </a:xfrm>
            <a:custGeom>
              <a:avLst/>
              <a:gdLst/>
              <a:ahLst/>
              <a:cxnLst>
                <a:cxn ang="0">
                  <a:pos x="1353" y="90"/>
                </a:cxn>
                <a:cxn ang="0">
                  <a:pos x="1379" y="90"/>
                </a:cxn>
                <a:cxn ang="0">
                  <a:pos x="1401" y="81"/>
                </a:cxn>
                <a:cxn ang="0">
                  <a:pos x="1418" y="67"/>
                </a:cxn>
                <a:cxn ang="0">
                  <a:pos x="1427" y="45"/>
                </a:cxn>
                <a:cxn ang="0">
                  <a:pos x="1418" y="18"/>
                </a:cxn>
                <a:cxn ang="0">
                  <a:pos x="1401" y="5"/>
                </a:cxn>
                <a:cxn ang="0">
                  <a:pos x="1379" y="0"/>
                </a:cxn>
                <a:cxn ang="0">
                  <a:pos x="48" y="0"/>
                </a:cxn>
                <a:cxn ang="0">
                  <a:pos x="26" y="5"/>
                </a:cxn>
                <a:cxn ang="0">
                  <a:pos x="9" y="18"/>
                </a:cxn>
                <a:cxn ang="0">
                  <a:pos x="0" y="45"/>
                </a:cxn>
                <a:cxn ang="0">
                  <a:pos x="9" y="72"/>
                </a:cxn>
                <a:cxn ang="0">
                  <a:pos x="26" y="81"/>
                </a:cxn>
                <a:cxn ang="0">
                  <a:pos x="48" y="85"/>
                </a:cxn>
                <a:cxn ang="0">
                  <a:pos x="74" y="90"/>
                </a:cxn>
                <a:cxn ang="0">
                  <a:pos x="1353" y="90"/>
                </a:cxn>
                <a:cxn ang="0">
                  <a:pos x="1357" y="516"/>
                </a:cxn>
                <a:cxn ang="0">
                  <a:pos x="1379" y="516"/>
                </a:cxn>
                <a:cxn ang="0">
                  <a:pos x="1392" y="512"/>
                </a:cxn>
                <a:cxn ang="0">
                  <a:pos x="1401" y="512"/>
                </a:cxn>
                <a:cxn ang="0">
                  <a:pos x="1414" y="503"/>
                </a:cxn>
                <a:cxn ang="0">
                  <a:pos x="1418" y="498"/>
                </a:cxn>
                <a:cxn ang="0">
                  <a:pos x="1427" y="471"/>
                </a:cxn>
                <a:cxn ang="0">
                  <a:pos x="1418" y="444"/>
                </a:cxn>
                <a:cxn ang="0">
                  <a:pos x="1401" y="431"/>
                </a:cxn>
                <a:cxn ang="0">
                  <a:pos x="1379" y="426"/>
                </a:cxn>
                <a:cxn ang="0">
                  <a:pos x="48" y="426"/>
                </a:cxn>
                <a:cxn ang="0">
                  <a:pos x="26" y="431"/>
                </a:cxn>
                <a:cxn ang="0">
                  <a:pos x="9" y="444"/>
                </a:cxn>
                <a:cxn ang="0">
                  <a:pos x="0" y="471"/>
                </a:cxn>
                <a:cxn ang="0">
                  <a:pos x="9" y="498"/>
                </a:cxn>
                <a:cxn ang="0">
                  <a:pos x="26" y="512"/>
                </a:cxn>
                <a:cxn ang="0">
                  <a:pos x="48" y="516"/>
                </a:cxn>
                <a:cxn ang="0">
                  <a:pos x="74" y="516"/>
                </a:cxn>
                <a:cxn ang="0">
                  <a:pos x="1357" y="516"/>
                </a:cxn>
              </a:cxnLst>
              <a:rect l="0" t="0" r="r" b="b"/>
              <a:pathLst>
                <a:path w="1427" h="516">
                  <a:moveTo>
                    <a:pt x="1353" y="90"/>
                  </a:moveTo>
                  <a:lnTo>
                    <a:pt x="1379" y="90"/>
                  </a:lnTo>
                  <a:lnTo>
                    <a:pt x="1401" y="81"/>
                  </a:lnTo>
                  <a:lnTo>
                    <a:pt x="1418" y="67"/>
                  </a:lnTo>
                  <a:lnTo>
                    <a:pt x="1427" y="45"/>
                  </a:lnTo>
                  <a:lnTo>
                    <a:pt x="1418" y="18"/>
                  </a:lnTo>
                  <a:lnTo>
                    <a:pt x="1401" y="5"/>
                  </a:lnTo>
                  <a:lnTo>
                    <a:pt x="1379" y="0"/>
                  </a:lnTo>
                  <a:lnTo>
                    <a:pt x="48" y="0"/>
                  </a:lnTo>
                  <a:lnTo>
                    <a:pt x="26" y="5"/>
                  </a:lnTo>
                  <a:lnTo>
                    <a:pt x="9" y="18"/>
                  </a:lnTo>
                  <a:lnTo>
                    <a:pt x="0" y="45"/>
                  </a:lnTo>
                  <a:lnTo>
                    <a:pt x="9" y="72"/>
                  </a:lnTo>
                  <a:lnTo>
                    <a:pt x="26" y="81"/>
                  </a:lnTo>
                  <a:lnTo>
                    <a:pt x="48" y="85"/>
                  </a:lnTo>
                  <a:lnTo>
                    <a:pt x="74" y="90"/>
                  </a:lnTo>
                  <a:lnTo>
                    <a:pt x="1353" y="90"/>
                  </a:lnTo>
                  <a:close/>
                  <a:moveTo>
                    <a:pt x="1357" y="516"/>
                  </a:moveTo>
                  <a:lnTo>
                    <a:pt x="1379" y="516"/>
                  </a:lnTo>
                  <a:lnTo>
                    <a:pt x="1392" y="512"/>
                  </a:lnTo>
                  <a:lnTo>
                    <a:pt x="1401" y="512"/>
                  </a:lnTo>
                  <a:lnTo>
                    <a:pt x="1414" y="503"/>
                  </a:lnTo>
                  <a:lnTo>
                    <a:pt x="1418" y="498"/>
                  </a:lnTo>
                  <a:lnTo>
                    <a:pt x="1427" y="471"/>
                  </a:lnTo>
                  <a:lnTo>
                    <a:pt x="1418" y="444"/>
                  </a:lnTo>
                  <a:lnTo>
                    <a:pt x="1401" y="431"/>
                  </a:lnTo>
                  <a:lnTo>
                    <a:pt x="1379" y="426"/>
                  </a:lnTo>
                  <a:lnTo>
                    <a:pt x="48" y="426"/>
                  </a:lnTo>
                  <a:lnTo>
                    <a:pt x="26" y="431"/>
                  </a:lnTo>
                  <a:lnTo>
                    <a:pt x="9" y="444"/>
                  </a:lnTo>
                  <a:lnTo>
                    <a:pt x="0" y="471"/>
                  </a:lnTo>
                  <a:lnTo>
                    <a:pt x="9" y="498"/>
                  </a:lnTo>
                  <a:lnTo>
                    <a:pt x="26" y="512"/>
                  </a:lnTo>
                  <a:lnTo>
                    <a:pt x="48" y="516"/>
                  </a:lnTo>
                  <a:lnTo>
                    <a:pt x="74" y="516"/>
                  </a:lnTo>
                  <a:lnTo>
                    <a:pt x="1357" y="5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7" name="Freeform 13"/>
            <p:cNvSpPr>
              <a:spLocks noEditPoints="1"/>
            </p:cNvSpPr>
            <p:nvPr/>
          </p:nvSpPr>
          <p:spPr bwMode="auto">
            <a:xfrm>
              <a:off x="9559" y="1602"/>
              <a:ext cx="1471" cy="691"/>
            </a:xfrm>
            <a:custGeom>
              <a:avLst/>
              <a:gdLst/>
              <a:ahLst/>
              <a:cxnLst>
                <a:cxn ang="0">
                  <a:pos x="711" y="210"/>
                </a:cxn>
                <a:cxn ang="0">
                  <a:pos x="559" y="71"/>
                </a:cxn>
                <a:cxn ang="0">
                  <a:pos x="410" y="9"/>
                </a:cxn>
                <a:cxn ang="0">
                  <a:pos x="240" y="9"/>
                </a:cxn>
                <a:cxn ang="0">
                  <a:pos x="114" y="76"/>
                </a:cxn>
                <a:cxn ang="0">
                  <a:pos x="31" y="197"/>
                </a:cxn>
                <a:cxn ang="0">
                  <a:pos x="0" y="345"/>
                </a:cxn>
                <a:cxn ang="0">
                  <a:pos x="31" y="493"/>
                </a:cxn>
                <a:cxn ang="0">
                  <a:pos x="114" y="614"/>
                </a:cxn>
                <a:cxn ang="0">
                  <a:pos x="240" y="682"/>
                </a:cxn>
                <a:cxn ang="0">
                  <a:pos x="402" y="682"/>
                </a:cxn>
                <a:cxn ang="0">
                  <a:pos x="546" y="619"/>
                </a:cxn>
                <a:cxn ang="0">
                  <a:pos x="655" y="520"/>
                </a:cxn>
                <a:cxn ang="0">
                  <a:pos x="725" y="435"/>
                </a:cxn>
                <a:cxn ang="0">
                  <a:pos x="851" y="574"/>
                </a:cxn>
                <a:cxn ang="0">
                  <a:pos x="982" y="659"/>
                </a:cxn>
                <a:cxn ang="0">
                  <a:pos x="1152" y="691"/>
                </a:cxn>
                <a:cxn ang="0">
                  <a:pos x="1296" y="655"/>
                </a:cxn>
                <a:cxn ang="0">
                  <a:pos x="1405" y="560"/>
                </a:cxn>
                <a:cxn ang="0">
                  <a:pos x="1462" y="421"/>
                </a:cxn>
                <a:cxn ang="0">
                  <a:pos x="1462" y="269"/>
                </a:cxn>
                <a:cxn ang="0">
                  <a:pos x="1405" y="134"/>
                </a:cxn>
                <a:cxn ang="0">
                  <a:pos x="1300" y="35"/>
                </a:cxn>
                <a:cxn ang="0">
                  <a:pos x="1156" y="0"/>
                </a:cxn>
                <a:cxn ang="0">
                  <a:pos x="991" y="35"/>
                </a:cxn>
                <a:cxn ang="0">
                  <a:pos x="869" y="121"/>
                </a:cxn>
                <a:cxn ang="0">
                  <a:pos x="777" y="215"/>
                </a:cxn>
                <a:cxn ang="0">
                  <a:pos x="799" y="314"/>
                </a:cxn>
                <a:cxn ang="0">
                  <a:pos x="925" y="157"/>
                </a:cxn>
                <a:cxn ang="0">
                  <a:pos x="1082" y="67"/>
                </a:cxn>
                <a:cxn ang="0">
                  <a:pos x="1244" y="67"/>
                </a:cxn>
                <a:cxn ang="0">
                  <a:pos x="1357" y="143"/>
                </a:cxn>
                <a:cxn ang="0">
                  <a:pos x="1423" y="269"/>
                </a:cxn>
                <a:cxn ang="0">
                  <a:pos x="1418" y="417"/>
                </a:cxn>
                <a:cxn ang="0">
                  <a:pos x="1353" y="534"/>
                </a:cxn>
                <a:cxn ang="0">
                  <a:pos x="1239" y="601"/>
                </a:cxn>
                <a:cxn ang="0">
                  <a:pos x="1108" y="601"/>
                </a:cxn>
                <a:cxn ang="0">
                  <a:pos x="986" y="525"/>
                </a:cxn>
                <a:cxn ang="0">
                  <a:pos x="864" y="394"/>
                </a:cxn>
                <a:cxn ang="0">
                  <a:pos x="672" y="376"/>
                </a:cxn>
                <a:cxn ang="0">
                  <a:pos x="546" y="534"/>
                </a:cxn>
                <a:cxn ang="0">
                  <a:pos x="389" y="623"/>
                </a:cxn>
                <a:cxn ang="0">
                  <a:pos x="227" y="623"/>
                </a:cxn>
                <a:cxn ang="0">
                  <a:pos x="114" y="547"/>
                </a:cxn>
                <a:cxn ang="0">
                  <a:pos x="48" y="417"/>
                </a:cxn>
                <a:cxn ang="0">
                  <a:pos x="48" y="273"/>
                </a:cxn>
                <a:cxn ang="0">
                  <a:pos x="118" y="157"/>
                </a:cxn>
                <a:cxn ang="0">
                  <a:pos x="232" y="89"/>
                </a:cxn>
                <a:cxn ang="0">
                  <a:pos x="362" y="89"/>
                </a:cxn>
                <a:cxn ang="0">
                  <a:pos x="485" y="166"/>
                </a:cxn>
                <a:cxn ang="0">
                  <a:pos x="607" y="296"/>
                </a:cxn>
              </a:cxnLst>
              <a:rect l="0" t="0" r="r" b="b"/>
              <a:pathLst>
                <a:path w="1471" h="691">
                  <a:moveTo>
                    <a:pt x="746" y="255"/>
                  </a:moveTo>
                  <a:lnTo>
                    <a:pt x="711" y="210"/>
                  </a:lnTo>
                  <a:lnTo>
                    <a:pt x="620" y="116"/>
                  </a:lnTo>
                  <a:lnTo>
                    <a:pt x="559" y="71"/>
                  </a:lnTo>
                  <a:lnTo>
                    <a:pt x="489" y="31"/>
                  </a:lnTo>
                  <a:lnTo>
                    <a:pt x="410" y="9"/>
                  </a:lnTo>
                  <a:lnTo>
                    <a:pt x="319" y="0"/>
                  </a:lnTo>
                  <a:lnTo>
                    <a:pt x="240" y="9"/>
                  </a:lnTo>
                  <a:lnTo>
                    <a:pt x="175" y="35"/>
                  </a:lnTo>
                  <a:lnTo>
                    <a:pt x="114" y="76"/>
                  </a:lnTo>
                  <a:lnTo>
                    <a:pt x="66" y="130"/>
                  </a:lnTo>
                  <a:lnTo>
                    <a:pt x="31" y="197"/>
                  </a:lnTo>
                  <a:lnTo>
                    <a:pt x="9" y="269"/>
                  </a:lnTo>
                  <a:lnTo>
                    <a:pt x="0" y="345"/>
                  </a:lnTo>
                  <a:lnTo>
                    <a:pt x="9" y="421"/>
                  </a:lnTo>
                  <a:lnTo>
                    <a:pt x="31" y="493"/>
                  </a:lnTo>
                  <a:lnTo>
                    <a:pt x="66" y="556"/>
                  </a:lnTo>
                  <a:lnTo>
                    <a:pt x="114" y="614"/>
                  </a:lnTo>
                  <a:lnTo>
                    <a:pt x="170" y="655"/>
                  </a:lnTo>
                  <a:lnTo>
                    <a:pt x="240" y="682"/>
                  </a:lnTo>
                  <a:lnTo>
                    <a:pt x="314" y="691"/>
                  </a:lnTo>
                  <a:lnTo>
                    <a:pt x="402" y="682"/>
                  </a:lnTo>
                  <a:lnTo>
                    <a:pt x="480" y="655"/>
                  </a:lnTo>
                  <a:lnTo>
                    <a:pt x="546" y="619"/>
                  </a:lnTo>
                  <a:lnTo>
                    <a:pt x="602" y="569"/>
                  </a:lnTo>
                  <a:lnTo>
                    <a:pt x="655" y="520"/>
                  </a:lnTo>
                  <a:lnTo>
                    <a:pt x="694" y="475"/>
                  </a:lnTo>
                  <a:lnTo>
                    <a:pt x="725" y="435"/>
                  </a:lnTo>
                  <a:lnTo>
                    <a:pt x="759" y="480"/>
                  </a:lnTo>
                  <a:lnTo>
                    <a:pt x="851" y="574"/>
                  </a:lnTo>
                  <a:lnTo>
                    <a:pt x="912" y="619"/>
                  </a:lnTo>
                  <a:lnTo>
                    <a:pt x="982" y="659"/>
                  </a:lnTo>
                  <a:lnTo>
                    <a:pt x="1060" y="682"/>
                  </a:lnTo>
                  <a:lnTo>
                    <a:pt x="1152" y="691"/>
                  </a:lnTo>
                  <a:lnTo>
                    <a:pt x="1231" y="682"/>
                  </a:lnTo>
                  <a:lnTo>
                    <a:pt x="1296" y="655"/>
                  </a:lnTo>
                  <a:lnTo>
                    <a:pt x="1357" y="614"/>
                  </a:lnTo>
                  <a:lnTo>
                    <a:pt x="1405" y="560"/>
                  </a:lnTo>
                  <a:lnTo>
                    <a:pt x="1440" y="493"/>
                  </a:lnTo>
                  <a:lnTo>
                    <a:pt x="1462" y="421"/>
                  </a:lnTo>
                  <a:lnTo>
                    <a:pt x="1471" y="345"/>
                  </a:lnTo>
                  <a:lnTo>
                    <a:pt x="1462" y="269"/>
                  </a:lnTo>
                  <a:lnTo>
                    <a:pt x="1440" y="197"/>
                  </a:lnTo>
                  <a:lnTo>
                    <a:pt x="1405" y="134"/>
                  </a:lnTo>
                  <a:lnTo>
                    <a:pt x="1357" y="76"/>
                  </a:lnTo>
                  <a:lnTo>
                    <a:pt x="1300" y="35"/>
                  </a:lnTo>
                  <a:lnTo>
                    <a:pt x="1231" y="9"/>
                  </a:lnTo>
                  <a:lnTo>
                    <a:pt x="1156" y="0"/>
                  </a:lnTo>
                  <a:lnTo>
                    <a:pt x="1069" y="9"/>
                  </a:lnTo>
                  <a:lnTo>
                    <a:pt x="991" y="35"/>
                  </a:lnTo>
                  <a:lnTo>
                    <a:pt x="925" y="71"/>
                  </a:lnTo>
                  <a:lnTo>
                    <a:pt x="869" y="121"/>
                  </a:lnTo>
                  <a:lnTo>
                    <a:pt x="816" y="170"/>
                  </a:lnTo>
                  <a:lnTo>
                    <a:pt x="777" y="215"/>
                  </a:lnTo>
                  <a:lnTo>
                    <a:pt x="746" y="255"/>
                  </a:lnTo>
                  <a:close/>
                  <a:moveTo>
                    <a:pt x="799" y="314"/>
                  </a:moveTo>
                  <a:lnTo>
                    <a:pt x="855" y="228"/>
                  </a:lnTo>
                  <a:lnTo>
                    <a:pt x="925" y="157"/>
                  </a:lnTo>
                  <a:lnTo>
                    <a:pt x="999" y="103"/>
                  </a:lnTo>
                  <a:lnTo>
                    <a:pt x="1082" y="67"/>
                  </a:lnTo>
                  <a:lnTo>
                    <a:pt x="1170" y="58"/>
                  </a:lnTo>
                  <a:lnTo>
                    <a:pt x="1244" y="67"/>
                  </a:lnTo>
                  <a:lnTo>
                    <a:pt x="1305" y="98"/>
                  </a:lnTo>
                  <a:lnTo>
                    <a:pt x="1357" y="143"/>
                  </a:lnTo>
                  <a:lnTo>
                    <a:pt x="1396" y="201"/>
                  </a:lnTo>
                  <a:lnTo>
                    <a:pt x="1423" y="269"/>
                  </a:lnTo>
                  <a:lnTo>
                    <a:pt x="1427" y="345"/>
                  </a:lnTo>
                  <a:lnTo>
                    <a:pt x="1418" y="417"/>
                  </a:lnTo>
                  <a:lnTo>
                    <a:pt x="1392" y="480"/>
                  </a:lnTo>
                  <a:lnTo>
                    <a:pt x="1353" y="534"/>
                  </a:lnTo>
                  <a:lnTo>
                    <a:pt x="1300" y="574"/>
                  </a:lnTo>
                  <a:lnTo>
                    <a:pt x="1239" y="601"/>
                  </a:lnTo>
                  <a:lnTo>
                    <a:pt x="1174" y="610"/>
                  </a:lnTo>
                  <a:lnTo>
                    <a:pt x="1108" y="601"/>
                  </a:lnTo>
                  <a:lnTo>
                    <a:pt x="1047" y="569"/>
                  </a:lnTo>
                  <a:lnTo>
                    <a:pt x="986" y="525"/>
                  </a:lnTo>
                  <a:lnTo>
                    <a:pt x="925" y="466"/>
                  </a:lnTo>
                  <a:lnTo>
                    <a:pt x="864" y="394"/>
                  </a:lnTo>
                  <a:lnTo>
                    <a:pt x="799" y="314"/>
                  </a:lnTo>
                  <a:close/>
                  <a:moveTo>
                    <a:pt x="672" y="376"/>
                  </a:moveTo>
                  <a:lnTo>
                    <a:pt x="615" y="462"/>
                  </a:lnTo>
                  <a:lnTo>
                    <a:pt x="546" y="534"/>
                  </a:lnTo>
                  <a:lnTo>
                    <a:pt x="471" y="587"/>
                  </a:lnTo>
                  <a:lnTo>
                    <a:pt x="389" y="623"/>
                  </a:lnTo>
                  <a:lnTo>
                    <a:pt x="301" y="632"/>
                  </a:lnTo>
                  <a:lnTo>
                    <a:pt x="227" y="623"/>
                  </a:lnTo>
                  <a:lnTo>
                    <a:pt x="166" y="592"/>
                  </a:lnTo>
                  <a:lnTo>
                    <a:pt x="114" y="547"/>
                  </a:lnTo>
                  <a:lnTo>
                    <a:pt x="74" y="489"/>
                  </a:lnTo>
                  <a:lnTo>
                    <a:pt x="48" y="417"/>
                  </a:lnTo>
                  <a:lnTo>
                    <a:pt x="40" y="345"/>
                  </a:lnTo>
                  <a:lnTo>
                    <a:pt x="48" y="273"/>
                  </a:lnTo>
                  <a:lnTo>
                    <a:pt x="79" y="210"/>
                  </a:lnTo>
                  <a:lnTo>
                    <a:pt x="118" y="157"/>
                  </a:lnTo>
                  <a:lnTo>
                    <a:pt x="170" y="116"/>
                  </a:lnTo>
                  <a:lnTo>
                    <a:pt x="232" y="89"/>
                  </a:lnTo>
                  <a:lnTo>
                    <a:pt x="293" y="80"/>
                  </a:lnTo>
                  <a:lnTo>
                    <a:pt x="362" y="89"/>
                  </a:lnTo>
                  <a:lnTo>
                    <a:pt x="423" y="121"/>
                  </a:lnTo>
                  <a:lnTo>
                    <a:pt x="485" y="166"/>
                  </a:lnTo>
                  <a:lnTo>
                    <a:pt x="546" y="224"/>
                  </a:lnTo>
                  <a:lnTo>
                    <a:pt x="607" y="296"/>
                  </a:lnTo>
                  <a:lnTo>
                    <a:pt x="672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8" name="Freeform 14"/>
            <p:cNvSpPr>
              <a:spLocks/>
            </p:cNvSpPr>
            <p:nvPr/>
          </p:nvSpPr>
          <p:spPr bwMode="auto">
            <a:xfrm>
              <a:off x="8861" y="2943"/>
              <a:ext cx="2854" cy="3083"/>
            </a:xfrm>
            <a:custGeom>
              <a:avLst/>
              <a:gdLst/>
              <a:ahLst/>
              <a:cxnLst>
                <a:cxn ang="0">
                  <a:pos x="2592" y="3083"/>
                </a:cxn>
                <a:cxn ang="0">
                  <a:pos x="2854" y="2378"/>
                </a:cxn>
                <a:cxn ang="0">
                  <a:pos x="2797" y="2378"/>
                </a:cxn>
                <a:cxn ang="0">
                  <a:pos x="2753" y="2473"/>
                </a:cxn>
                <a:cxn ang="0">
                  <a:pos x="2692" y="2553"/>
                </a:cxn>
                <a:cxn ang="0">
                  <a:pos x="2622" y="2630"/>
                </a:cxn>
                <a:cxn ang="0">
                  <a:pos x="2539" y="2692"/>
                </a:cxn>
                <a:cxn ang="0">
                  <a:pos x="2443" y="2746"/>
                </a:cxn>
                <a:cxn ang="0">
                  <a:pos x="2348" y="2791"/>
                </a:cxn>
                <a:cxn ang="0">
                  <a:pos x="2243" y="2823"/>
                </a:cxn>
                <a:cxn ang="0">
                  <a:pos x="2212" y="2831"/>
                </a:cxn>
                <a:cxn ang="0">
                  <a:pos x="2164" y="2840"/>
                </a:cxn>
                <a:cxn ang="0">
                  <a:pos x="2090" y="2854"/>
                </a:cxn>
                <a:cxn ang="0">
                  <a:pos x="1998" y="2867"/>
                </a:cxn>
                <a:cxn ang="0">
                  <a:pos x="1881" y="2881"/>
                </a:cxn>
                <a:cxn ang="0">
                  <a:pos x="1741" y="2890"/>
                </a:cxn>
                <a:cxn ang="0">
                  <a:pos x="284" y="2890"/>
                </a:cxn>
                <a:cxn ang="0">
                  <a:pos x="1375" y="1575"/>
                </a:cxn>
                <a:cxn ang="0">
                  <a:pos x="1392" y="1557"/>
                </a:cxn>
                <a:cxn ang="0">
                  <a:pos x="1392" y="1530"/>
                </a:cxn>
                <a:cxn ang="0">
                  <a:pos x="1388" y="1521"/>
                </a:cxn>
                <a:cxn ang="0">
                  <a:pos x="1379" y="1508"/>
                </a:cxn>
                <a:cxn ang="0">
                  <a:pos x="380" y="108"/>
                </a:cxn>
                <a:cxn ang="0">
                  <a:pos x="1689" y="108"/>
                </a:cxn>
                <a:cxn ang="0">
                  <a:pos x="1806" y="117"/>
                </a:cxn>
                <a:cxn ang="0">
                  <a:pos x="1907" y="121"/>
                </a:cxn>
                <a:cxn ang="0">
                  <a:pos x="1981" y="130"/>
                </a:cxn>
                <a:cxn ang="0">
                  <a:pos x="2033" y="135"/>
                </a:cxn>
                <a:cxn ang="0">
                  <a:pos x="2055" y="139"/>
                </a:cxn>
                <a:cxn ang="0">
                  <a:pos x="2156" y="157"/>
                </a:cxn>
                <a:cxn ang="0">
                  <a:pos x="2269" y="189"/>
                </a:cxn>
                <a:cxn ang="0">
                  <a:pos x="2400" y="238"/>
                </a:cxn>
                <a:cxn ang="0">
                  <a:pos x="2526" y="305"/>
                </a:cxn>
                <a:cxn ang="0">
                  <a:pos x="2561" y="328"/>
                </a:cxn>
                <a:cxn ang="0">
                  <a:pos x="2605" y="364"/>
                </a:cxn>
                <a:cxn ang="0">
                  <a:pos x="2657" y="408"/>
                </a:cxn>
                <a:cxn ang="0">
                  <a:pos x="2705" y="467"/>
                </a:cxn>
                <a:cxn ang="0">
                  <a:pos x="2758" y="534"/>
                </a:cxn>
                <a:cxn ang="0">
                  <a:pos x="2797" y="619"/>
                </a:cxn>
                <a:cxn ang="0">
                  <a:pos x="2854" y="619"/>
                </a:cxn>
                <a:cxn ang="0">
                  <a:pos x="2592" y="0"/>
                </a:cxn>
                <a:cxn ang="0">
                  <a:pos x="26" y="0"/>
                </a:cxn>
                <a:cxn ang="0">
                  <a:pos x="18" y="5"/>
                </a:cxn>
                <a:cxn ang="0">
                  <a:pos x="13" y="5"/>
                </a:cxn>
                <a:cxn ang="0">
                  <a:pos x="5" y="14"/>
                </a:cxn>
                <a:cxn ang="0">
                  <a:pos x="5" y="32"/>
                </a:cxn>
                <a:cxn ang="0">
                  <a:pos x="0" y="59"/>
                </a:cxn>
                <a:cxn ang="0">
                  <a:pos x="0" y="90"/>
                </a:cxn>
                <a:cxn ang="0">
                  <a:pos x="1135" y="1683"/>
                </a:cxn>
                <a:cxn ang="0">
                  <a:pos x="26" y="3020"/>
                </a:cxn>
                <a:cxn ang="0">
                  <a:pos x="18" y="3033"/>
                </a:cxn>
                <a:cxn ang="0">
                  <a:pos x="9" y="3042"/>
                </a:cxn>
                <a:cxn ang="0">
                  <a:pos x="5" y="3051"/>
                </a:cxn>
                <a:cxn ang="0">
                  <a:pos x="5" y="3069"/>
                </a:cxn>
                <a:cxn ang="0">
                  <a:pos x="9" y="3078"/>
                </a:cxn>
                <a:cxn ang="0">
                  <a:pos x="18" y="3078"/>
                </a:cxn>
                <a:cxn ang="0">
                  <a:pos x="31" y="3083"/>
                </a:cxn>
                <a:cxn ang="0">
                  <a:pos x="61" y="3083"/>
                </a:cxn>
                <a:cxn ang="0">
                  <a:pos x="2592" y="3083"/>
                </a:cxn>
              </a:cxnLst>
              <a:rect l="0" t="0" r="r" b="b"/>
              <a:pathLst>
                <a:path w="2854" h="3083">
                  <a:moveTo>
                    <a:pt x="2592" y="3083"/>
                  </a:moveTo>
                  <a:lnTo>
                    <a:pt x="2854" y="2378"/>
                  </a:lnTo>
                  <a:lnTo>
                    <a:pt x="2797" y="2378"/>
                  </a:lnTo>
                  <a:lnTo>
                    <a:pt x="2753" y="2473"/>
                  </a:lnTo>
                  <a:lnTo>
                    <a:pt x="2692" y="2553"/>
                  </a:lnTo>
                  <a:lnTo>
                    <a:pt x="2622" y="2630"/>
                  </a:lnTo>
                  <a:lnTo>
                    <a:pt x="2539" y="2692"/>
                  </a:lnTo>
                  <a:lnTo>
                    <a:pt x="2443" y="2746"/>
                  </a:lnTo>
                  <a:lnTo>
                    <a:pt x="2348" y="2791"/>
                  </a:lnTo>
                  <a:lnTo>
                    <a:pt x="2243" y="2823"/>
                  </a:lnTo>
                  <a:lnTo>
                    <a:pt x="2212" y="2831"/>
                  </a:lnTo>
                  <a:lnTo>
                    <a:pt x="2164" y="2840"/>
                  </a:lnTo>
                  <a:lnTo>
                    <a:pt x="2090" y="2854"/>
                  </a:lnTo>
                  <a:lnTo>
                    <a:pt x="1998" y="2867"/>
                  </a:lnTo>
                  <a:lnTo>
                    <a:pt x="1881" y="2881"/>
                  </a:lnTo>
                  <a:lnTo>
                    <a:pt x="1741" y="2890"/>
                  </a:lnTo>
                  <a:lnTo>
                    <a:pt x="284" y="2890"/>
                  </a:lnTo>
                  <a:lnTo>
                    <a:pt x="1375" y="1575"/>
                  </a:lnTo>
                  <a:lnTo>
                    <a:pt x="1392" y="1557"/>
                  </a:lnTo>
                  <a:lnTo>
                    <a:pt x="1392" y="1530"/>
                  </a:lnTo>
                  <a:lnTo>
                    <a:pt x="1388" y="1521"/>
                  </a:lnTo>
                  <a:lnTo>
                    <a:pt x="1379" y="1508"/>
                  </a:lnTo>
                  <a:lnTo>
                    <a:pt x="380" y="108"/>
                  </a:lnTo>
                  <a:lnTo>
                    <a:pt x="1689" y="108"/>
                  </a:lnTo>
                  <a:lnTo>
                    <a:pt x="1806" y="117"/>
                  </a:lnTo>
                  <a:lnTo>
                    <a:pt x="1907" y="121"/>
                  </a:lnTo>
                  <a:lnTo>
                    <a:pt x="1981" y="130"/>
                  </a:lnTo>
                  <a:lnTo>
                    <a:pt x="2033" y="135"/>
                  </a:lnTo>
                  <a:lnTo>
                    <a:pt x="2055" y="139"/>
                  </a:lnTo>
                  <a:lnTo>
                    <a:pt x="2156" y="157"/>
                  </a:lnTo>
                  <a:lnTo>
                    <a:pt x="2269" y="189"/>
                  </a:lnTo>
                  <a:lnTo>
                    <a:pt x="2400" y="238"/>
                  </a:lnTo>
                  <a:lnTo>
                    <a:pt x="2526" y="305"/>
                  </a:lnTo>
                  <a:lnTo>
                    <a:pt x="2561" y="328"/>
                  </a:lnTo>
                  <a:lnTo>
                    <a:pt x="2605" y="364"/>
                  </a:lnTo>
                  <a:lnTo>
                    <a:pt x="2657" y="408"/>
                  </a:lnTo>
                  <a:lnTo>
                    <a:pt x="2705" y="467"/>
                  </a:lnTo>
                  <a:lnTo>
                    <a:pt x="2758" y="534"/>
                  </a:lnTo>
                  <a:lnTo>
                    <a:pt x="2797" y="619"/>
                  </a:lnTo>
                  <a:lnTo>
                    <a:pt x="2854" y="619"/>
                  </a:lnTo>
                  <a:lnTo>
                    <a:pt x="2592" y="0"/>
                  </a:lnTo>
                  <a:lnTo>
                    <a:pt x="26" y="0"/>
                  </a:lnTo>
                  <a:lnTo>
                    <a:pt x="18" y="5"/>
                  </a:lnTo>
                  <a:lnTo>
                    <a:pt x="13" y="5"/>
                  </a:lnTo>
                  <a:lnTo>
                    <a:pt x="5" y="14"/>
                  </a:lnTo>
                  <a:lnTo>
                    <a:pt x="5" y="32"/>
                  </a:lnTo>
                  <a:lnTo>
                    <a:pt x="0" y="59"/>
                  </a:lnTo>
                  <a:lnTo>
                    <a:pt x="0" y="90"/>
                  </a:lnTo>
                  <a:lnTo>
                    <a:pt x="1135" y="1683"/>
                  </a:lnTo>
                  <a:lnTo>
                    <a:pt x="26" y="3020"/>
                  </a:lnTo>
                  <a:lnTo>
                    <a:pt x="18" y="3033"/>
                  </a:lnTo>
                  <a:lnTo>
                    <a:pt x="9" y="3042"/>
                  </a:lnTo>
                  <a:lnTo>
                    <a:pt x="5" y="3051"/>
                  </a:lnTo>
                  <a:lnTo>
                    <a:pt x="5" y="3069"/>
                  </a:lnTo>
                  <a:lnTo>
                    <a:pt x="9" y="3078"/>
                  </a:lnTo>
                  <a:lnTo>
                    <a:pt x="18" y="3078"/>
                  </a:lnTo>
                  <a:lnTo>
                    <a:pt x="31" y="3083"/>
                  </a:lnTo>
                  <a:lnTo>
                    <a:pt x="61" y="3083"/>
                  </a:lnTo>
                  <a:lnTo>
                    <a:pt x="2592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9" name="Freeform 15"/>
            <p:cNvSpPr>
              <a:spLocks/>
            </p:cNvSpPr>
            <p:nvPr/>
          </p:nvSpPr>
          <p:spPr bwMode="auto">
            <a:xfrm>
              <a:off x="8765" y="6905"/>
              <a:ext cx="916" cy="691"/>
            </a:xfrm>
            <a:custGeom>
              <a:avLst/>
              <a:gdLst/>
              <a:ahLst/>
              <a:cxnLst>
                <a:cxn ang="0">
                  <a:pos x="105" y="619"/>
                </a:cxn>
                <a:cxn ang="0">
                  <a:pos x="96" y="642"/>
                </a:cxn>
                <a:cxn ang="0">
                  <a:pos x="114" y="682"/>
                </a:cxn>
                <a:cxn ang="0">
                  <a:pos x="166" y="691"/>
                </a:cxn>
                <a:cxn ang="0">
                  <a:pos x="210" y="660"/>
                </a:cxn>
                <a:cxn ang="0">
                  <a:pos x="245" y="525"/>
                </a:cxn>
                <a:cxn ang="0">
                  <a:pos x="293" y="323"/>
                </a:cxn>
                <a:cxn ang="0">
                  <a:pos x="384" y="144"/>
                </a:cxn>
                <a:cxn ang="0">
                  <a:pos x="519" y="50"/>
                </a:cxn>
                <a:cxn ang="0">
                  <a:pos x="642" y="63"/>
                </a:cxn>
                <a:cxn ang="0">
                  <a:pos x="668" y="148"/>
                </a:cxn>
                <a:cxn ang="0">
                  <a:pos x="624" y="359"/>
                </a:cxn>
                <a:cxn ang="0">
                  <a:pos x="567" y="512"/>
                </a:cxn>
                <a:cxn ang="0">
                  <a:pos x="567" y="606"/>
                </a:cxn>
                <a:cxn ang="0">
                  <a:pos x="655" y="687"/>
                </a:cxn>
                <a:cxn ang="0">
                  <a:pos x="799" y="660"/>
                </a:cxn>
                <a:cxn ang="0">
                  <a:pos x="886" y="543"/>
                </a:cxn>
                <a:cxn ang="0">
                  <a:pos x="916" y="458"/>
                </a:cxn>
                <a:cxn ang="0">
                  <a:pos x="899" y="440"/>
                </a:cxn>
                <a:cxn ang="0">
                  <a:pos x="877" y="440"/>
                </a:cxn>
                <a:cxn ang="0">
                  <a:pos x="864" y="462"/>
                </a:cxn>
                <a:cxn ang="0">
                  <a:pos x="751" y="637"/>
                </a:cxn>
                <a:cxn ang="0">
                  <a:pos x="681" y="642"/>
                </a:cxn>
                <a:cxn ang="0">
                  <a:pos x="668" y="570"/>
                </a:cxn>
                <a:cxn ang="0">
                  <a:pos x="703" y="471"/>
                </a:cxn>
                <a:cxn ang="0">
                  <a:pos x="751" y="337"/>
                </a:cxn>
                <a:cxn ang="0">
                  <a:pos x="781" y="175"/>
                </a:cxn>
                <a:cxn ang="0">
                  <a:pos x="729" y="41"/>
                </a:cxn>
                <a:cxn ang="0">
                  <a:pos x="624" y="0"/>
                </a:cxn>
                <a:cxn ang="0">
                  <a:pos x="458" y="32"/>
                </a:cxn>
                <a:cxn ang="0">
                  <a:pos x="332" y="139"/>
                </a:cxn>
                <a:cxn ang="0">
                  <a:pos x="271" y="27"/>
                </a:cxn>
                <a:cxn ang="0">
                  <a:pos x="175" y="0"/>
                </a:cxn>
                <a:cxn ang="0">
                  <a:pos x="74" y="54"/>
                </a:cxn>
                <a:cxn ang="0">
                  <a:pos x="22" y="157"/>
                </a:cxn>
                <a:cxn ang="0">
                  <a:pos x="0" y="234"/>
                </a:cxn>
                <a:cxn ang="0">
                  <a:pos x="13" y="251"/>
                </a:cxn>
                <a:cxn ang="0">
                  <a:pos x="35" y="256"/>
                </a:cxn>
                <a:cxn ang="0">
                  <a:pos x="53" y="238"/>
                </a:cxn>
                <a:cxn ang="0">
                  <a:pos x="74" y="153"/>
                </a:cxn>
                <a:cxn ang="0">
                  <a:pos x="135" y="50"/>
                </a:cxn>
                <a:cxn ang="0">
                  <a:pos x="210" y="63"/>
                </a:cxn>
                <a:cxn ang="0">
                  <a:pos x="214" y="153"/>
                </a:cxn>
                <a:cxn ang="0">
                  <a:pos x="183" y="292"/>
                </a:cxn>
                <a:cxn ang="0">
                  <a:pos x="114" y="579"/>
                </a:cxn>
              </a:cxnLst>
              <a:rect l="0" t="0" r="r" b="b"/>
              <a:pathLst>
                <a:path w="916" h="691">
                  <a:moveTo>
                    <a:pt x="114" y="579"/>
                  </a:moveTo>
                  <a:lnTo>
                    <a:pt x="105" y="606"/>
                  </a:lnTo>
                  <a:lnTo>
                    <a:pt x="105" y="619"/>
                  </a:lnTo>
                  <a:lnTo>
                    <a:pt x="101" y="628"/>
                  </a:lnTo>
                  <a:lnTo>
                    <a:pt x="101" y="637"/>
                  </a:lnTo>
                  <a:lnTo>
                    <a:pt x="96" y="642"/>
                  </a:lnTo>
                  <a:lnTo>
                    <a:pt x="101" y="660"/>
                  </a:lnTo>
                  <a:lnTo>
                    <a:pt x="105" y="673"/>
                  </a:lnTo>
                  <a:lnTo>
                    <a:pt x="114" y="682"/>
                  </a:lnTo>
                  <a:lnTo>
                    <a:pt x="127" y="687"/>
                  </a:lnTo>
                  <a:lnTo>
                    <a:pt x="135" y="691"/>
                  </a:lnTo>
                  <a:lnTo>
                    <a:pt x="166" y="691"/>
                  </a:lnTo>
                  <a:lnTo>
                    <a:pt x="179" y="687"/>
                  </a:lnTo>
                  <a:lnTo>
                    <a:pt x="192" y="678"/>
                  </a:lnTo>
                  <a:lnTo>
                    <a:pt x="210" y="660"/>
                  </a:lnTo>
                  <a:lnTo>
                    <a:pt x="218" y="637"/>
                  </a:lnTo>
                  <a:lnTo>
                    <a:pt x="236" y="566"/>
                  </a:lnTo>
                  <a:lnTo>
                    <a:pt x="245" y="525"/>
                  </a:lnTo>
                  <a:lnTo>
                    <a:pt x="258" y="471"/>
                  </a:lnTo>
                  <a:lnTo>
                    <a:pt x="266" y="426"/>
                  </a:lnTo>
                  <a:lnTo>
                    <a:pt x="293" y="323"/>
                  </a:lnTo>
                  <a:lnTo>
                    <a:pt x="306" y="283"/>
                  </a:lnTo>
                  <a:lnTo>
                    <a:pt x="314" y="251"/>
                  </a:lnTo>
                  <a:lnTo>
                    <a:pt x="384" y="144"/>
                  </a:lnTo>
                  <a:lnTo>
                    <a:pt x="423" y="108"/>
                  </a:lnTo>
                  <a:lnTo>
                    <a:pt x="467" y="72"/>
                  </a:lnTo>
                  <a:lnTo>
                    <a:pt x="519" y="50"/>
                  </a:lnTo>
                  <a:lnTo>
                    <a:pt x="580" y="41"/>
                  </a:lnTo>
                  <a:lnTo>
                    <a:pt x="615" y="45"/>
                  </a:lnTo>
                  <a:lnTo>
                    <a:pt x="642" y="63"/>
                  </a:lnTo>
                  <a:lnTo>
                    <a:pt x="659" y="85"/>
                  </a:lnTo>
                  <a:lnTo>
                    <a:pt x="668" y="108"/>
                  </a:lnTo>
                  <a:lnTo>
                    <a:pt x="668" y="148"/>
                  </a:lnTo>
                  <a:lnTo>
                    <a:pt x="663" y="211"/>
                  </a:lnTo>
                  <a:lnTo>
                    <a:pt x="646" y="287"/>
                  </a:lnTo>
                  <a:lnTo>
                    <a:pt x="624" y="359"/>
                  </a:lnTo>
                  <a:lnTo>
                    <a:pt x="598" y="426"/>
                  </a:lnTo>
                  <a:lnTo>
                    <a:pt x="580" y="476"/>
                  </a:lnTo>
                  <a:lnTo>
                    <a:pt x="567" y="512"/>
                  </a:lnTo>
                  <a:lnTo>
                    <a:pt x="559" y="539"/>
                  </a:lnTo>
                  <a:lnTo>
                    <a:pt x="559" y="561"/>
                  </a:lnTo>
                  <a:lnTo>
                    <a:pt x="567" y="606"/>
                  </a:lnTo>
                  <a:lnTo>
                    <a:pt x="585" y="642"/>
                  </a:lnTo>
                  <a:lnTo>
                    <a:pt x="620" y="669"/>
                  </a:lnTo>
                  <a:lnTo>
                    <a:pt x="655" y="687"/>
                  </a:lnTo>
                  <a:lnTo>
                    <a:pt x="703" y="691"/>
                  </a:lnTo>
                  <a:lnTo>
                    <a:pt x="755" y="682"/>
                  </a:lnTo>
                  <a:lnTo>
                    <a:pt x="799" y="660"/>
                  </a:lnTo>
                  <a:lnTo>
                    <a:pt x="834" y="624"/>
                  </a:lnTo>
                  <a:lnTo>
                    <a:pt x="864" y="584"/>
                  </a:lnTo>
                  <a:lnTo>
                    <a:pt x="886" y="543"/>
                  </a:lnTo>
                  <a:lnTo>
                    <a:pt x="903" y="503"/>
                  </a:lnTo>
                  <a:lnTo>
                    <a:pt x="912" y="476"/>
                  </a:lnTo>
                  <a:lnTo>
                    <a:pt x="916" y="458"/>
                  </a:lnTo>
                  <a:lnTo>
                    <a:pt x="916" y="449"/>
                  </a:lnTo>
                  <a:lnTo>
                    <a:pt x="908" y="440"/>
                  </a:lnTo>
                  <a:lnTo>
                    <a:pt x="899" y="440"/>
                  </a:lnTo>
                  <a:lnTo>
                    <a:pt x="895" y="435"/>
                  </a:lnTo>
                  <a:lnTo>
                    <a:pt x="882" y="435"/>
                  </a:lnTo>
                  <a:lnTo>
                    <a:pt x="877" y="440"/>
                  </a:lnTo>
                  <a:lnTo>
                    <a:pt x="873" y="449"/>
                  </a:lnTo>
                  <a:lnTo>
                    <a:pt x="868" y="453"/>
                  </a:lnTo>
                  <a:lnTo>
                    <a:pt x="864" y="462"/>
                  </a:lnTo>
                  <a:lnTo>
                    <a:pt x="834" y="543"/>
                  </a:lnTo>
                  <a:lnTo>
                    <a:pt x="794" y="601"/>
                  </a:lnTo>
                  <a:lnTo>
                    <a:pt x="751" y="637"/>
                  </a:lnTo>
                  <a:lnTo>
                    <a:pt x="707" y="651"/>
                  </a:lnTo>
                  <a:lnTo>
                    <a:pt x="694" y="651"/>
                  </a:lnTo>
                  <a:lnTo>
                    <a:pt x="681" y="642"/>
                  </a:lnTo>
                  <a:lnTo>
                    <a:pt x="676" y="637"/>
                  </a:lnTo>
                  <a:lnTo>
                    <a:pt x="668" y="610"/>
                  </a:lnTo>
                  <a:lnTo>
                    <a:pt x="668" y="570"/>
                  </a:lnTo>
                  <a:lnTo>
                    <a:pt x="676" y="548"/>
                  </a:lnTo>
                  <a:lnTo>
                    <a:pt x="685" y="516"/>
                  </a:lnTo>
                  <a:lnTo>
                    <a:pt x="703" y="471"/>
                  </a:lnTo>
                  <a:lnTo>
                    <a:pt x="716" y="440"/>
                  </a:lnTo>
                  <a:lnTo>
                    <a:pt x="729" y="391"/>
                  </a:lnTo>
                  <a:lnTo>
                    <a:pt x="751" y="337"/>
                  </a:lnTo>
                  <a:lnTo>
                    <a:pt x="764" y="278"/>
                  </a:lnTo>
                  <a:lnTo>
                    <a:pt x="777" y="225"/>
                  </a:lnTo>
                  <a:lnTo>
                    <a:pt x="781" y="175"/>
                  </a:lnTo>
                  <a:lnTo>
                    <a:pt x="777" y="117"/>
                  </a:lnTo>
                  <a:lnTo>
                    <a:pt x="755" y="72"/>
                  </a:lnTo>
                  <a:lnTo>
                    <a:pt x="729" y="41"/>
                  </a:lnTo>
                  <a:lnTo>
                    <a:pt x="698" y="18"/>
                  </a:lnTo>
                  <a:lnTo>
                    <a:pt x="659" y="5"/>
                  </a:lnTo>
                  <a:lnTo>
                    <a:pt x="624" y="0"/>
                  </a:lnTo>
                  <a:lnTo>
                    <a:pt x="585" y="0"/>
                  </a:lnTo>
                  <a:lnTo>
                    <a:pt x="515" y="9"/>
                  </a:lnTo>
                  <a:lnTo>
                    <a:pt x="458" y="32"/>
                  </a:lnTo>
                  <a:lnTo>
                    <a:pt x="406" y="63"/>
                  </a:lnTo>
                  <a:lnTo>
                    <a:pt x="367" y="99"/>
                  </a:lnTo>
                  <a:lnTo>
                    <a:pt x="332" y="139"/>
                  </a:lnTo>
                  <a:lnTo>
                    <a:pt x="323" y="90"/>
                  </a:lnTo>
                  <a:lnTo>
                    <a:pt x="301" y="54"/>
                  </a:lnTo>
                  <a:lnTo>
                    <a:pt x="271" y="27"/>
                  </a:lnTo>
                  <a:lnTo>
                    <a:pt x="240" y="9"/>
                  </a:lnTo>
                  <a:lnTo>
                    <a:pt x="205" y="0"/>
                  </a:lnTo>
                  <a:lnTo>
                    <a:pt x="175" y="0"/>
                  </a:lnTo>
                  <a:lnTo>
                    <a:pt x="131" y="9"/>
                  </a:lnTo>
                  <a:lnTo>
                    <a:pt x="96" y="27"/>
                  </a:lnTo>
                  <a:lnTo>
                    <a:pt x="74" y="54"/>
                  </a:lnTo>
                  <a:lnTo>
                    <a:pt x="57" y="81"/>
                  </a:lnTo>
                  <a:lnTo>
                    <a:pt x="39" y="117"/>
                  </a:lnTo>
                  <a:lnTo>
                    <a:pt x="22" y="157"/>
                  </a:lnTo>
                  <a:lnTo>
                    <a:pt x="9" y="193"/>
                  </a:lnTo>
                  <a:lnTo>
                    <a:pt x="5" y="220"/>
                  </a:lnTo>
                  <a:lnTo>
                    <a:pt x="0" y="234"/>
                  </a:lnTo>
                  <a:lnTo>
                    <a:pt x="0" y="243"/>
                  </a:lnTo>
                  <a:lnTo>
                    <a:pt x="5" y="247"/>
                  </a:lnTo>
                  <a:lnTo>
                    <a:pt x="13" y="251"/>
                  </a:lnTo>
                  <a:lnTo>
                    <a:pt x="18" y="251"/>
                  </a:lnTo>
                  <a:lnTo>
                    <a:pt x="22" y="256"/>
                  </a:lnTo>
                  <a:lnTo>
                    <a:pt x="35" y="256"/>
                  </a:lnTo>
                  <a:lnTo>
                    <a:pt x="44" y="251"/>
                  </a:lnTo>
                  <a:lnTo>
                    <a:pt x="48" y="247"/>
                  </a:lnTo>
                  <a:lnTo>
                    <a:pt x="53" y="238"/>
                  </a:lnTo>
                  <a:lnTo>
                    <a:pt x="53" y="225"/>
                  </a:lnTo>
                  <a:lnTo>
                    <a:pt x="61" y="207"/>
                  </a:lnTo>
                  <a:lnTo>
                    <a:pt x="74" y="153"/>
                  </a:lnTo>
                  <a:lnTo>
                    <a:pt x="92" y="108"/>
                  </a:lnTo>
                  <a:lnTo>
                    <a:pt x="114" y="72"/>
                  </a:lnTo>
                  <a:lnTo>
                    <a:pt x="135" y="50"/>
                  </a:lnTo>
                  <a:lnTo>
                    <a:pt x="170" y="41"/>
                  </a:lnTo>
                  <a:lnTo>
                    <a:pt x="192" y="45"/>
                  </a:lnTo>
                  <a:lnTo>
                    <a:pt x="210" y="63"/>
                  </a:lnTo>
                  <a:lnTo>
                    <a:pt x="214" y="85"/>
                  </a:lnTo>
                  <a:lnTo>
                    <a:pt x="218" y="117"/>
                  </a:lnTo>
                  <a:lnTo>
                    <a:pt x="214" y="153"/>
                  </a:lnTo>
                  <a:lnTo>
                    <a:pt x="205" y="198"/>
                  </a:lnTo>
                  <a:lnTo>
                    <a:pt x="192" y="243"/>
                  </a:lnTo>
                  <a:lnTo>
                    <a:pt x="183" y="292"/>
                  </a:lnTo>
                  <a:lnTo>
                    <a:pt x="170" y="341"/>
                  </a:lnTo>
                  <a:lnTo>
                    <a:pt x="162" y="382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0" name="Freeform 16"/>
            <p:cNvSpPr>
              <a:spLocks noEditPoints="1"/>
            </p:cNvSpPr>
            <p:nvPr/>
          </p:nvSpPr>
          <p:spPr bwMode="auto">
            <a:xfrm>
              <a:off x="9860" y="6990"/>
              <a:ext cx="1104" cy="413"/>
            </a:xfrm>
            <a:custGeom>
              <a:avLst/>
              <a:gdLst/>
              <a:ahLst/>
              <a:cxnLst>
                <a:cxn ang="0">
                  <a:pos x="1047" y="77"/>
                </a:cxn>
                <a:cxn ang="0">
                  <a:pos x="1065" y="77"/>
                </a:cxn>
                <a:cxn ang="0">
                  <a:pos x="1074" y="72"/>
                </a:cxn>
                <a:cxn ang="0">
                  <a:pos x="1082" y="72"/>
                </a:cxn>
                <a:cxn ang="0">
                  <a:pos x="1091" y="68"/>
                </a:cxn>
                <a:cxn ang="0">
                  <a:pos x="1100" y="59"/>
                </a:cxn>
                <a:cxn ang="0">
                  <a:pos x="1104" y="50"/>
                </a:cxn>
                <a:cxn ang="0">
                  <a:pos x="1104" y="23"/>
                </a:cxn>
                <a:cxn ang="0">
                  <a:pos x="1100" y="14"/>
                </a:cxn>
                <a:cxn ang="0">
                  <a:pos x="1074" y="0"/>
                </a:cxn>
                <a:cxn ang="0">
                  <a:pos x="31" y="0"/>
                </a:cxn>
                <a:cxn ang="0">
                  <a:pos x="5" y="14"/>
                </a:cxn>
                <a:cxn ang="0">
                  <a:pos x="0" y="23"/>
                </a:cxn>
                <a:cxn ang="0">
                  <a:pos x="0" y="50"/>
                </a:cxn>
                <a:cxn ang="0">
                  <a:pos x="5" y="59"/>
                </a:cxn>
                <a:cxn ang="0">
                  <a:pos x="13" y="63"/>
                </a:cxn>
                <a:cxn ang="0">
                  <a:pos x="22" y="72"/>
                </a:cxn>
                <a:cxn ang="0">
                  <a:pos x="40" y="72"/>
                </a:cxn>
                <a:cxn ang="0">
                  <a:pos x="48" y="77"/>
                </a:cxn>
                <a:cxn ang="0">
                  <a:pos x="57" y="77"/>
                </a:cxn>
                <a:cxn ang="0">
                  <a:pos x="1047" y="77"/>
                </a:cxn>
                <a:cxn ang="0">
                  <a:pos x="1047" y="413"/>
                </a:cxn>
                <a:cxn ang="0">
                  <a:pos x="1074" y="413"/>
                </a:cxn>
                <a:cxn ang="0">
                  <a:pos x="1091" y="404"/>
                </a:cxn>
                <a:cxn ang="0">
                  <a:pos x="1095" y="400"/>
                </a:cxn>
                <a:cxn ang="0">
                  <a:pos x="1100" y="391"/>
                </a:cxn>
                <a:cxn ang="0">
                  <a:pos x="1104" y="377"/>
                </a:cxn>
                <a:cxn ang="0">
                  <a:pos x="1104" y="364"/>
                </a:cxn>
                <a:cxn ang="0">
                  <a:pos x="1100" y="355"/>
                </a:cxn>
                <a:cxn ang="0">
                  <a:pos x="1091" y="346"/>
                </a:cxn>
                <a:cxn ang="0">
                  <a:pos x="1082" y="341"/>
                </a:cxn>
                <a:cxn ang="0">
                  <a:pos x="1074" y="341"/>
                </a:cxn>
                <a:cxn ang="0">
                  <a:pos x="1065" y="337"/>
                </a:cxn>
                <a:cxn ang="0">
                  <a:pos x="40" y="337"/>
                </a:cxn>
                <a:cxn ang="0">
                  <a:pos x="31" y="341"/>
                </a:cxn>
                <a:cxn ang="0">
                  <a:pos x="22" y="341"/>
                </a:cxn>
                <a:cxn ang="0">
                  <a:pos x="13" y="346"/>
                </a:cxn>
                <a:cxn ang="0">
                  <a:pos x="5" y="355"/>
                </a:cxn>
                <a:cxn ang="0">
                  <a:pos x="0" y="364"/>
                </a:cxn>
                <a:cxn ang="0">
                  <a:pos x="0" y="391"/>
                </a:cxn>
                <a:cxn ang="0">
                  <a:pos x="5" y="400"/>
                </a:cxn>
                <a:cxn ang="0">
                  <a:pos x="31" y="413"/>
                </a:cxn>
                <a:cxn ang="0">
                  <a:pos x="57" y="413"/>
                </a:cxn>
                <a:cxn ang="0">
                  <a:pos x="1047" y="413"/>
                </a:cxn>
              </a:cxnLst>
              <a:rect l="0" t="0" r="r" b="b"/>
              <a:pathLst>
                <a:path w="1104" h="413">
                  <a:moveTo>
                    <a:pt x="1047" y="77"/>
                  </a:moveTo>
                  <a:lnTo>
                    <a:pt x="1065" y="77"/>
                  </a:lnTo>
                  <a:lnTo>
                    <a:pt x="1074" y="72"/>
                  </a:lnTo>
                  <a:lnTo>
                    <a:pt x="1082" y="72"/>
                  </a:lnTo>
                  <a:lnTo>
                    <a:pt x="1091" y="68"/>
                  </a:lnTo>
                  <a:lnTo>
                    <a:pt x="1100" y="59"/>
                  </a:lnTo>
                  <a:lnTo>
                    <a:pt x="1104" y="50"/>
                  </a:lnTo>
                  <a:lnTo>
                    <a:pt x="1104" y="23"/>
                  </a:lnTo>
                  <a:lnTo>
                    <a:pt x="1100" y="14"/>
                  </a:lnTo>
                  <a:lnTo>
                    <a:pt x="1074" y="0"/>
                  </a:lnTo>
                  <a:lnTo>
                    <a:pt x="31" y="0"/>
                  </a:lnTo>
                  <a:lnTo>
                    <a:pt x="5" y="14"/>
                  </a:lnTo>
                  <a:lnTo>
                    <a:pt x="0" y="23"/>
                  </a:lnTo>
                  <a:lnTo>
                    <a:pt x="0" y="50"/>
                  </a:lnTo>
                  <a:lnTo>
                    <a:pt x="5" y="59"/>
                  </a:lnTo>
                  <a:lnTo>
                    <a:pt x="13" y="63"/>
                  </a:lnTo>
                  <a:lnTo>
                    <a:pt x="22" y="72"/>
                  </a:lnTo>
                  <a:lnTo>
                    <a:pt x="40" y="72"/>
                  </a:lnTo>
                  <a:lnTo>
                    <a:pt x="48" y="77"/>
                  </a:lnTo>
                  <a:lnTo>
                    <a:pt x="57" y="77"/>
                  </a:lnTo>
                  <a:lnTo>
                    <a:pt x="1047" y="77"/>
                  </a:lnTo>
                  <a:close/>
                  <a:moveTo>
                    <a:pt x="1047" y="413"/>
                  </a:moveTo>
                  <a:lnTo>
                    <a:pt x="1074" y="413"/>
                  </a:lnTo>
                  <a:lnTo>
                    <a:pt x="1091" y="404"/>
                  </a:lnTo>
                  <a:lnTo>
                    <a:pt x="1095" y="400"/>
                  </a:lnTo>
                  <a:lnTo>
                    <a:pt x="1100" y="391"/>
                  </a:lnTo>
                  <a:lnTo>
                    <a:pt x="1104" y="377"/>
                  </a:lnTo>
                  <a:lnTo>
                    <a:pt x="1104" y="364"/>
                  </a:lnTo>
                  <a:lnTo>
                    <a:pt x="1100" y="355"/>
                  </a:lnTo>
                  <a:lnTo>
                    <a:pt x="1091" y="346"/>
                  </a:lnTo>
                  <a:lnTo>
                    <a:pt x="1082" y="341"/>
                  </a:lnTo>
                  <a:lnTo>
                    <a:pt x="1074" y="341"/>
                  </a:lnTo>
                  <a:lnTo>
                    <a:pt x="1065" y="337"/>
                  </a:lnTo>
                  <a:lnTo>
                    <a:pt x="40" y="337"/>
                  </a:lnTo>
                  <a:lnTo>
                    <a:pt x="31" y="341"/>
                  </a:lnTo>
                  <a:lnTo>
                    <a:pt x="22" y="341"/>
                  </a:lnTo>
                  <a:lnTo>
                    <a:pt x="13" y="346"/>
                  </a:lnTo>
                  <a:lnTo>
                    <a:pt x="5" y="355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5" y="400"/>
                  </a:lnTo>
                  <a:lnTo>
                    <a:pt x="31" y="413"/>
                  </a:lnTo>
                  <a:lnTo>
                    <a:pt x="57" y="413"/>
                  </a:lnTo>
                  <a:lnTo>
                    <a:pt x="1047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1" name="Freeform 17"/>
            <p:cNvSpPr>
              <a:spLocks noEditPoints="1"/>
            </p:cNvSpPr>
            <p:nvPr/>
          </p:nvSpPr>
          <p:spPr bwMode="auto">
            <a:xfrm>
              <a:off x="11147" y="6560"/>
              <a:ext cx="694" cy="1054"/>
            </a:xfrm>
            <a:custGeom>
              <a:avLst/>
              <a:gdLst/>
              <a:ahLst/>
              <a:cxnLst>
                <a:cxn ang="0">
                  <a:pos x="690" y="413"/>
                </a:cxn>
                <a:cxn ang="0">
                  <a:pos x="651" y="215"/>
                </a:cxn>
                <a:cxn ang="0">
                  <a:pos x="563" y="80"/>
                </a:cxn>
                <a:cxn ang="0">
                  <a:pos x="432" y="9"/>
                </a:cxn>
                <a:cxn ang="0">
                  <a:pos x="271" y="9"/>
                </a:cxn>
                <a:cxn ang="0">
                  <a:pos x="149" y="67"/>
                </a:cxn>
                <a:cxn ang="0">
                  <a:pos x="70" y="166"/>
                </a:cxn>
                <a:cxn ang="0">
                  <a:pos x="27" y="282"/>
                </a:cxn>
                <a:cxn ang="0">
                  <a:pos x="5" y="399"/>
                </a:cxn>
                <a:cxn ang="0">
                  <a:pos x="0" y="605"/>
                </a:cxn>
                <a:cxn ang="0">
                  <a:pos x="14" y="713"/>
                </a:cxn>
                <a:cxn ang="0">
                  <a:pos x="44" y="834"/>
                </a:cxn>
                <a:cxn ang="0">
                  <a:pos x="105" y="942"/>
                </a:cxn>
                <a:cxn ang="0">
                  <a:pos x="201" y="1023"/>
                </a:cxn>
                <a:cxn ang="0">
                  <a:pos x="349" y="1054"/>
                </a:cxn>
                <a:cxn ang="0">
                  <a:pos x="493" y="1023"/>
                </a:cxn>
                <a:cxn ang="0">
                  <a:pos x="594" y="942"/>
                </a:cxn>
                <a:cxn ang="0">
                  <a:pos x="655" y="834"/>
                </a:cxn>
                <a:cxn ang="0">
                  <a:pos x="685" y="718"/>
                </a:cxn>
                <a:cxn ang="0">
                  <a:pos x="694" y="610"/>
                </a:cxn>
                <a:cxn ang="0">
                  <a:pos x="349" y="1009"/>
                </a:cxn>
                <a:cxn ang="0">
                  <a:pos x="262" y="987"/>
                </a:cxn>
                <a:cxn ang="0">
                  <a:pos x="184" y="911"/>
                </a:cxn>
                <a:cxn ang="0">
                  <a:pos x="144" y="767"/>
                </a:cxn>
                <a:cxn ang="0">
                  <a:pos x="136" y="596"/>
                </a:cxn>
                <a:cxn ang="0">
                  <a:pos x="140" y="345"/>
                </a:cxn>
                <a:cxn ang="0">
                  <a:pos x="162" y="197"/>
                </a:cxn>
                <a:cxn ang="0">
                  <a:pos x="210" y="103"/>
                </a:cxn>
                <a:cxn ang="0">
                  <a:pos x="280" y="54"/>
                </a:cxn>
                <a:cxn ang="0">
                  <a:pos x="349" y="45"/>
                </a:cxn>
                <a:cxn ang="0">
                  <a:pos x="463" y="80"/>
                </a:cxn>
                <a:cxn ang="0">
                  <a:pos x="533" y="184"/>
                </a:cxn>
                <a:cxn ang="0">
                  <a:pos x="559" y="386"/>
                </a:cxn>
                <a:cxn ang="0">
                  <a:pos x="555" y="736"/>
                </a:cxn>
                <a:cxn ang="0">
                  <a:pos x="520" y="897"/>
                </a:cxn>
                <a:cxn ang="0">
                  <a:pos x="454" y="978"/>
                </a:cxn>
                <a:cxn ang="0">
                  <a:pos x="380" y="1009"/>
                </a:cxn>
              </a:cxnLst>
              <a:rect l="0" t="0" r="r" b="b"/>
              <a:pathLst>
                <a:path w="694" h="1054">
                  <a:moveTo>
                    <a:pt x="694" y="529"/>
                  </a:moveTo>
                  <a:lnTo>
                    <a:pt x="690" y="413"/>
                  </a:lnTo>
                  <a:lnTo>
                    <a:pt x="677" y="309"/>
                  </a:lnTo>
                  <a:lnTo>
                    <a:pt x="651" y="215"/>
                  </a:lnTo>
                  <a:lnTo>
                    <a:pt x="607" y="130"/>
                  </a:lnTo>
                  <a:lnTo>
                    <a:pt x="563" y="80"/>
                  </a:lnTo>
                  <a:lnTo>
                    <a:pt x="507" y="40"/>
                  </a:lnTo>
                  <a:lnTo>
                    <a:pt x="432" y="9"/>
                  </a:lnTo>
                  <a:lnTo>
                    <a:pt x="349" y="0"/>
                  </a:lnTo>
                  <a:lnTo>
                    <a:pt x="271" y="9"/>
                  </a:lnTo>
                  <a:lnTo>
                    <a:pt x="201" y="31"/>
                  </a:lnTo>
                  <a:lnTo>
                    <a:pt x="149" y="67"/>
                  </a:lnTo>
                  <a:lnTo>
                    <a:pt x="105" y="112"/>
                  </a:lnTo>
                  <a:lnTo>
                    <a:pt x="70" y="166"/>
                  </a:lnTo>
                  <a:lnTo>
                    <a:pt x="44" y="224"/>
                  </a:lnTo>
                  <a:lnTo>
                    <a:pt x="27" y="282"/>
                  </a:lnTo>
                  <a:lnTo>
                    <a:pt x="14" y="345"/>
                  </a:lnTo>
                  <a:lnTo>
                    <a:pt x="5" y="399"/>
                  </a:lnTo>
                  <a:lnTo>
                    <a:pt x="0" y="453"/>
                  </a:lnTo>
                  <a:lnTo>
                    <a:pt x="0" y="605"/>
                  </a:lnTo>
                  <a:lnTo>
                    <a:pt x="5" y="659"/>
                  </a:lnTo>
                  <a:lnTo>
                    <a:pt x="14" y="713"/>
                  </a:lnTo>
                  <a:lnTo>
                    <a:pt x="27" y="776"/>
                  </a:lnTo>
                  <a:lnTo>
                    <a:pt x="44" y="834"/>
                  </a:lnTo>
                  <a:lnTo>
                    <a:pt x="70" y="893"/>
                  </a:lnTo>
                  <a:lnTo>
                    <a:pt x="105" y="942"/>
                  </a:lnTo>
                  <a:lnTo>
                    <a:pt x="149" y="987"/>
                  </a:lnTo>
                  <a:lnTo>
                    <a:pt x="201" y="1023"/>
                  </a:lnTo>
                  <a:lnTo>
                    <a:pt x="267" y="1045"/>
                  </a:lnTo>
                  <a:lnTo>
                    <a:pt x="349" y="1054"/>
                  </a:lnTo>
                  <a:lnTo>
                    <a:pt x="428" y="1045"/>
                  </a:lnTo>
                  <a:lnTo>
                    <a:pt x="493" y="1023"/>
                  </a:lnTo>
                  <a:lnTo>
                    <a:pt x="550" y="987"/>
                  </a:lnTo>
                  <a:lnTo>
                    <a:pt x="594" y="942"/>
                  </a:lnTo>
                  <a:lnTo>
                    <a:pt x="629" y="893"/>
                  </a:lnTo>
                  <a:lnTo>
                    <a:pt x="655" y="834"/>
                  </a:lnTo>
                  <a:lnTo>
                    <a:pt x="672" y="776"/>
                  </a:lnTo>
                  <a:lnTo>
                    <a:pt x="685" y="718"/>
                  </a:lnTo>
                  <a:lnTo>
                    <a:pt x="690" y="659"/>
                  </a:lnTo>
                  <a:lnTo>
                    <a:pt x="694" y="610"/>
                  </a:lnTo>
                  <a:lnTo>
                    <a:pt x="694" y="529"/>
                  </a:lnTo>
                  <a:close/>
                  <a:moveTo>
                    <a:pt x="349" y="1009"/>
                  </a:moveTo>
                  <a:lnTo>
                    <a:pt x="306" y="1005"/>
                  </a:lnTo>
                  <a:lnTo>
                    <a:pt x="262" y="987"/>
                  </a:lnTo>
                  <a:lnTo>
                    <a:pt x="219" y="955"/>
                  </a:lnTo>
                  <a:lnTo>
                    <a:pt x="184" y="911"/>
                  </a:lnTo>
                  <a:lnTo>
                    <a:pt x="157" y="843"/>
                  </a:lnTo>
                  <a:lnTo>
                    <a:pt x="144" y="767"/>
                  </a:lnTo>
                  <a:lnTo>
                    <a:pt x="140" y="686"/>
                  </a:lnTo>
                  <a:lnTo>
                    <a:pt x="136" y="596"/>
                  </a:lnTo>
                  <a:lnTo>
                    <a:pt x="136" y="426"/>
                  </a:lnTo>
                  <a:lnTo>
                    <a:pt x="140" y="345"/>
                  </a:lnTo>
                  <a:lnTo>
                    <a:pt x="149" y="264"/>
                  </a:lnTo>
                  <a:lnTo>
                    <a:pt x="162" y="197"/>
                  </a:lnTo>
                  <a:lnTo>
                    <a:pt x="184" y="143"/>
                  </a:lnTo>
                  <a:lnTo>
                    <a:pt x="210" y="103"/>
                  </a:lnTo>
                  <a:lnTo>
                    <a:pt x="245" y="76"/>
                  </a:lnTo>
                  <a:lnTo>
                    <a:pt x="280" y="54"/>
                  </a:lnTo>
                  <a:lnTo>
                    <a:pt x="315" y="45"/>
                  </a:lnTo>
                  <a:lnTo>
                    <a:pt x="349" y="45"/>
                  </a:lnTo>
                  <a:lnTo>
                    <a:pt x="406" y="54"/>
                  </a:lnTo>
                  <a:lnTo>
                    <a:pt x="463" y="80"/>
                  </a:lnTo>
                  <a:lnTo>
                    <a:pt x="507" y="125"/>
                  </a:lnTo>
                  <a:lnTo>
                    <a:pt x="533" y="184"/>
                  </a:lnTo>
                  <a:lnTo>
                    <a:pt x="550" y="273"/>
                  </a:lnTo>
                  <a:lnTo>
                    <a:pt x="559" y="386"/>
                  </a:lnTo>
                  <a:lnTo>
                    <a:pt x="559" y="623"/>
                  </a:lnTo>
                  <a:lnTo>
                    <a:pt x="555" y="736"/>
                  </a:lnTo>
                  <a:lnTo>
                    <a:pt x="541" y="834"/>
                  </a:lnTo>
                  <a:lnTo>
                    <a:pt x="520" y="897"/>
                  </a:lnTo>
                  <a:lnTo>
                    <a:pt x="489" y="942"/>
                  </a:lnTo>
                  <a:lnTo>
                    <a:pt x="454" y="978"/>
                  </a:lnTo>
                  <a:lnTo>
                    <a:pt x="419" y="996"/>
                  </a:lnTo>
                  <a:lnTo>
                    <a:pt x="380" y="1009"/>
                  </a:lnTo>
                  <a:lnTo>
                    <a:pt x="349" y="10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2" name="Freeform 18"/>
            <p:cNvSpPr>
              <a:spLocks/>
            </p:cNvSpPr>
            <p:nvPr/>
          </p:nvSpPr>
          <p:spPr bwMode="auto">
            <a:xfrm>
              <a:off x="12339" y="4038"/>
              <a:ext cx="1068" cy="996"/>
            </a:xfrm>
            <a:custGeom>
              <a:avLst/>
              <a:gdLst/>
              <a:ahLst/>
              <a:cxnLst>
                <a:cxn ang="0">
                  <a:pos x="671" y="242"/>
                </a:cxn>
                <a:cxn ang="0">
                  <a:pos x="737" y="117"/>
                </a:cxn>
                <a:cxn ang="0">
                  <a:pos x="863" y="49"/>
                </a:cxn>
                <a:cxn ang="0">
                  <a:pos x="973" y="76"/>
                </a:cxn>
                <a:cxn ang="0">
                  <a:pos x="877" y="157"/>
                </a:cxn>
                <a:cxn ang="0">
                  <a:pos x="890" y="247"/>
                </a:cxn>
                <a:cxn ang="0">
                  <a:pos x="981" y="269"/>
                </a:cxn>
                <a:cxn ang="0">
                  <a:pos x="1060" y="193"/>
                </a:cxn>
                <a:cxn ang="0">
                  <a:pos x="1034" y="58"/>
                </a:cxn>
                <a:cxn ang="0">
                  <a:pos x="907" y="4"/>
                </a:cxn>
                <a:cxn ang="0">
                  <a:pos x="759" y="31"/>
                </a:cxn>
                <a:cxn ang="0">
                  <a:pos x="658" y="139"/>
                </a:cxn>
                <a:cxn ang="0">
                  <a:pos x="571" y="58"/>
                </a:cxn>
                <a:cxn ang="0">
                  <a:pos x="445" y="4"/>
                </a:cxn>
                <a:cxn ang="0">
                  <a:pos x="279" y="36"/>
                </a:cxn>
                <a:cxn ang="0">
                  <a:pos x="139" y="175"/>
                </a:cxn>
                <a:cxn ang="0">
                  <a:pos x="69" y="314"/>
                </a:cxn>
                <a:cxn ang="0">
                  <a:pos x="78" y="359"/>
                </a:cxn>
                <a:cxn ang="0">
                  <a:pos x="104" y="363"/>
                </a:cxn>
                <a:cxn ang="0">
                  <a:pos x="122" y="337"/>
                </a:cxn>
                <a:cxn ang="0">
                  <a:pos x="240" y="126"/>
                </a:cxn>
                <a:cxn ang="0">
                  <a:pos x="370" y="54"/>
                </a:cxn>
                <a:cxn ang="0">
                  <a:pos x="453" y="58"/>
                </a:cxn>
                <a:cxn ang="0">
                  <a:pos x="519" y="139"/>
                </a:cxn>
                <a:cxn ang="0">
                  <a:pos x="510" y="296"/>
                </a:cxn>
                <a:cxn ang="0">
                  <a:pos x="445" y="579"/>
                </a:cxn>
                <a:cxn ang="0">
                  <a:pos x="349" y="862"/>
                </a:cxn>
                <a:cxn ang="0">
                  <a:pos x="205" y="951"/>
                </a:cxn>
                <a:cxn ang="0">
                  <a:pos x="96" y="920"/>
                </a:cxn>
                <a:cxn ang="0">
                  <a:pos x="187" y="844"/>
                </a:cxn>
                <a:cxn ang="0">
                  <a:pos x="170" y="740"/>
                </a:cxn>
                <a:cxn ang="0">
                  <a:pos x="74" y="736"/>
                </a:cxn>
                <a:cxn ang="0">
                  <a:pos x="0" y="853"/>
                </a:cxn>
                <a:cxn ang="0">
                  <a:pos x="65" y="965"/>
                </a:cxn>
                <a:cxn ang="0">
                  <a:pos x="200" y="996"/>
                </a:cxn>
                <a:cxn ang="0">
                  <a:pos x="349" y="938"/>
                </a:cxn>
                <a:cxn ang="0">
                  <a:pos x="418" y="844"/>
                </a:cxn>
                <a:cxn ang="0">
                  <a:pos x="484" y="924"/>
                </a:cxn>
                <a:cxn ang="0">
                  <a:pos x="658" y="996"/>
                </a:cxn>
                <a:cxn ang="0">
                  <a:pos x="846" y="920"/>
                </a:cxn>
                <a:cxn ang="0">
                  <a:pos x="959" y="772"/>
                </a:cxn>
                <a:cxn ang="0">
                  <a:pos x="999" y="660"/>
                </a:cxn>
                <a:cxn ang="0">
                  <a:pos x="990" y="642"/>
                </a:cxn>
                <a:cxn ang="0">
                  <a:pos x="955" y="642"/>
                </a:cxn>
                <a:cxn ang="0">
                  <a:pos x="872" y="821"/>
                </a:cxn>
                <a:cxn ang="0">
                  <a:pos x="737" y="933"/>
                </a:cxn>
                <a:cxn ang="0">
                  <a:pos x="619" y="942"/>
                </a:cxn>
                <a:cxn ang="0">
                  <a:pos x="549" y="848"/>
                </a:cxn>
                <a:cxn ang="0">
                  <a:pos x="554" y="727"/>
                </a:cxn>
                <a:cxn ang="0">
                  <a:pos x="654" y="310"/>
                </a:cxn>
              </a:cxnLst>
              <a:rect l="0" t="0" r="r" b="b"/>
              <a:pathLst>
                <a:path w="1068" h="996">
                  <a:moveTo>
                    <a:pt x="654" y="310"/>
                  </a:moveTo>
                  <a:lnTo>
                    <a:pt x="658" y="283"/>
                  </a:lnTo>
                  <a:lnTo>
                    <a:pt x="671" y="242"/>
                  </a:lnTo>
                  <a:lnTo>
                    <a:pt x="689" y="202"/>
                  </a:lnTo>
                  <a:lnTo>
                    <a:pt x="706" y="157"/>
                  </a:lnTo>
                  <a:lnTo>
                    <a:pt x="737" y="117"/>
                  </a:lnTo>
                  <a:lnTo>
                    <a:pt x="772" y="81"/>
                  </a:lnTo>
                  <a:lnTo>
                    <a:pt x="815" y="58"/>
                  </a:lnTo>
                  <a:lnTo>
                    <a:pt x="863" y="49"/>
                  </a:lnTo>
                  <a:lnTo>
                    <a:pt x="885" y="49"/>
                  </a:lnTo>
                  <a:lnTo>
                    <a:pt x="929" y="58"/>
                  </a:lnTo>
                  <a:lnTo>
                    <a:pt x="973" y="76"/>
                  </a:lnTo>
                  <a:lnTo>
                    <a:pt x="933" y="94"/>
                  </a:lnTo>
                  <a:lnTo>
                    <a:pt x="898" y="121"/>
                  </a:lnTo>
                  <a:lnTo>
                    <a:pt x="877" y="157"/>
                  </a:lnTo>
                  <a:lnTo>
                    <a:pt x="868" y="197"/>
                  </a:lnTo>
                  <a:lnTo>
                    <a:pt x="872" y="224"/>
                  </a:lnTo>
                  <a:lnTo>
                    <a:pt x="890" y="247"/>
                  </a:lnTo>
                  <a:lnTo>
                    <a:pt x="916" y="265"/>
                  </a:lnTo>
                  <a:lnTo>
                    <a:pt x="951" y="274"/>
                  </a:lnTo>
                  <a:lnTo>
                    <a:pt x="981" y="269"/>
                  </a:lnTo>
                  <a:lnTo>
                    <a:pt x="1012" y="256"/>
                  </a:lnTo>
                  <a:lnTo>
                    <a:pt x="1038" y="229"/>
                  </a:lnTo>
                  <a:lnTo>
                    <a:pt x="1060" y="193"/>
                  </a:lnTo>
                  <a:lnTo>
                    <a:pt x="1068" y="144"/>
                  </a:lnTo>
                  <a:lnTo>
                    <a:pt x="1060" y="94"/>
                  </a:lnTo>
                  <a:lnTo>
                    <a:pt x="1034" y="58"/>
                  </a:lnTo>
                  <a:lnTo>
                    <a:pt x="994" y="31"/>
                  </a:lnTo>
                  <a:lnTo>
                    <a:pt x="951" y="13"/>
                  </a:lnTo>
                  <a:lnTo>
                    <a:pt x="907" y="4"/>
                  </a:lnTo>
                  <a:lnTo>
                    <a:pt x="868" y="0"/>
                  </a:lnTo>
                  <a:lnTo>
                    <a:pt x="811" y="9"/>
                  </a:lnTo>
                  <a:lnTo>
                    <a:pt x="759" y="31"/>
                  </a:lnTo>
                  <a:lnTo>
                    <a:pt x="719" y="67"/>
                  </a:lnTo>
                  <a:lnTo>
                    <a:pt x="685" y="103"/>
                  </a:lnTo>
                  <a:lnTo>
                    <a:pt x="658" y="139"/>
                  </a:lnTo>
                  <a:lnTo>
                    <a:pt x="641" y="166"/>
                  </a:lnTo>
                  <a:lnTo>
                    <a:pt x="610" y="103"/>
                  </a:lnTo>
                  <a:lnTo>
                    <a:pt x="571" y="58"/>
                  </a:lnTo>
                  <a:lnTo>
                    <a:pt x="532" y="31"/>
                  </a:lnTo>
                  <a:lnTo>
                    <a:pt x="488" y="13"/>
                  </a:lnTo>
                  <a:lnTo>
                    <a:pt x="445" y="4"/>
                  </a:lnTo>
                  <a:lnTo>
                    <a:pt x="410" y="0"/>
                  </a:lnTo>
                  <a:lnTo>
                    <a:pt x="340" y="9"/>
                  </a:lnTo>
                  <a:lnTo>
                    <a:pt x="279" y="36"/>
                  </a:lnTo>
                  <a:lnTo>
                    <a:pt x="222" y="76"/>
                  </a:lnTo>
                  <a:lnTo>
                    <a:pt x="174" y="126"/>
                  </a:lnTo>
                  <a:lnTo>
                    <a:pt x="139" y="175"/>
                  </a:lnTo>
                  <a:lnTo>
                    <a:pt x="109" y="229"/>
                  </a:lnTo>
                  <a:lnTo>
                    <a:pt x="87" y="274"/>
                  </a:lnTo>
                  <a:lnTo>
                    <a:pt x="69" y="314"/>
                  </a:lnTo>
                  <a:lnTo>
                    <a:pt x="65" y="341"/>
                  </a:lnTo>
                  <a:lnTo>
                    <a:pt x="69" y="350"/>
                  </a:lnTo>
                  <a:lnTo>
                    <a:pt x="78" y="359"/>
                  </a:lnTo>
                  <a:lnTo>
                    <a:pt x="82" y="359"/>
                  </a:lnTo>
                  <a:lnTo>
                    <a:pt x="91" y="363"/>
                  </a:lnTo>
                  <a:lnTo>
                    <a:pt x="104" y="363"/>
                  </a:lnTo>
                  <a:lnTo>
                    <a:pt x="113" y="359"/>
                  </a:lnTo>
                  <a:lnTo>
                    <a:pt x="117" y="350"/>
                  </a:lnTo>
                  <a:lnTo>
                    <a:pt x="122" y="337"/>
                  </a:lnTo>
                  <a:lnTo>
                    <a:pt x="157" y="247"/>
                  </a:lnTo>
                  <a:lnTo>
                    <a:pt x="196" y="179"/>
                  </a:lnTo>
                  <a:lnTo>
                    <a:pt x="240" y="126"/>
                  </a:lnTo>
                  <a:lnTo>
                    <a:pt x="288" y="90"/>
                  </a:lnTo>
                  <a:lnTo>
                    <a:pt x="331" y="67"/>
                  </a:lnTo>
                  <a:lnTo>
                    <a:pt x="370" y="54"/>
                  </a:lnTo>
                  <a:lnTo>
                    <a:pt x="405" y="49"/>
                  </a:lnTo>
                  <a:lnTo>
                    <a:pt x="427" y="49"/>
                  </a:lnTo>
                  <a:lnTo>
                    <a:pt x="453" y="58"/>
                  </a:lnTo>
                  <a:lnTo>
                    <a:pt x="479" y="76"/>
                  </a:lnTo>
                  <a:lnTo>
                    <a:pt x="501" y="103"/>
                  </a:lnTo>
                  <a:lnTo>
                    <a:pt x="519" y="139"/>
                  </a:lnTo>
                  <a:lnTo>
                    <a:pt x="523" y="197"/>
                  </a:lnTo>
                  <a:lnTo>
                    <a:pt x="519" y="238"/>
                  </a:lnTo>
                  <a:lnTo>
                    <a:pt x="510" y="296"/>
                  </a:lnTo>
                  <a:lnTo>
                    <a:pt x="497" y="368"/>
                  </a:lnTo>
                  <a:lnTo>
                    <a:pt x="471" y="462"/>
                  </a:lnTo>
                  <a:lnTo>
                    <a:pt x="445" y="579"/>
                  </a:lnTo>
                  <a:lnTo>
                    <a:pt x="405" y="722"/>
                  </a:lnTo>
                  <a:lnTo>
                    <a:pt x="379" y="799"/>
                  </a:lnTo>
                  <a:lnTo>
                    <a:pt x="349" y="862"/>
                  </a:lnTo>
                  <a:lnTo>
                    <a:pt x="305" y="906"/>
                  </a:lnTo>
                  <a:lnTo>
                    <a:pt x="257" y="938"/>
                  </a:lnTo>
                  <a:lnTo>
                    <a:pt x="205" y="951"/>
                  </a:lnTo>
                  <a:lnTo>
                    <a:pt x="183" y="947"/>
                  </a:lnTo>
                  <a:lnTo>
                    <a:pt x="144" y="942"/>
                  </a:lnTo>
                  <a:lnTo>
                    <a:pt x="96" y="920"/>
                  </a:lnTo>
                  <a:lnTo>
                    <a:pt x="135" y="906"/>
                  </a:lnTo>
                  <a:lnTo>
                    <a:pt x="165" y="879"/>
                  </a:lnTo>
                  <a:lnTo>
                    <a:pt x="187" y="844"/>
                  </a:lnTo>
                  <a:lnTo>
                    <a:pt x="196" y="803"/>
                  </a:lnTo>
                  <a:lnTo>
                    <a:pt x="187" y="767"/>
                  </a:lnTo>
                  <a:lnTo>
                    <a:pt x="170" y="740"/>
                  </a:lnTo>
                  <a:lnTo>
                    <a:pt x="144" y="727"/>
                  </a:lnTo>
                  <a:lnTo>
                    <a:pt x="117" y="727"/>
                  </a:lnTo>
                  <a:lnTo>
                    <a:pt x="74" y="736"/>
                  </a:lnTo>
                  <a:lnTo>
                    <a:pt x="34" y="763"/>
                  </a:lnTo>
                  <a:lnTo>
                    <a:pt x="8" y="803"/>
                  </a:lnTo>
                  <a:lnTo>
                    <a:pt x="0" y="853"/>
                  </a:lnTo>
                  <a:lnTo>
                    <a:pt x="8" y="897"/>
                  </a:lnTo>
                  <a:lnTo>
                    <a:pt x="30" y="933"/>
                  </a:lnTo>
                  <a:lnTo>
                    <a:pt x="65" y="965"/>
                  </a:lnTo>
                  <a:lnTo>
                    <a:pt x="109" y="983"/>
                  </a:lnTo>
                  <a:lnTo>
                    <a:pt x="152" y="996"/>
                  </a:lnTo>
                  <a:lnTo>
                    <a:pt x="200" y="996"/>
                  </a:lnTo>
                  <a:lnTo>
                    <a:pt x="257" y="987"/>
                  </a:lnTo>
                  <a:lnTo>
                    <a:pt x="305" y="965"/>
                  </a:lnTo>
                  <a:lnTo>
                    <a:pt x="349" y="938"/>
                  </a:lnTo>
                  <a:lnTo>
                    <a:pt x="379" y="902"/>
                  </a:lnTo>
                  <a:lnTo>
                    <a:pt x="405" y="870"/>
                  </a:lnTo>
                  <a:lnTo>
                    <a:pt x="418" y="844"/>
                  </a:lnTo>
                  <a:lnTo>
                    <a:pt x="427" y="830"/>
                  </a:lnTo>
                  <a:lnTo>
                    <a:pt x="449" y="879"/>
                  </a:lnTo>
                  <a:lnTo>
                    <a:pt x="484" y="924"/>
                  </a:lnTo>
                  <a:lnTo>
                    <a:pt x="527" y="960"/>
                  </a:lnTo>
                  <a:lnTo>
                    <a:pt x="589" y="987"/>
                  </a:lnTo>
                  <a:lnTo>
                    <a:pt x="658" y="996"/>
                  </a:lnTo>
                  <a:lnTo>
                    <a:pt x="728" y="987"/>
                  </a:lnTo>
                  <a:lnTo>
                    <a:pt x="789" y="960"/>
                  </a:lnTo>
                  <a:lnTo>
                    <a:pt x="846" y="920"/>
                  </a:lnTo>
                  <a:lnTo>
                    <a:pt x="890" y="875"/>
                  </a:lnTo>
                  <a:lnTo>
                    <a:pt x="929" y="821"/>
                  </a:lnTo>
                  <a:lnTo>
                    <a:pt x="959" y="772"/>
                  </a:lnTo>
                  <a:lnTo>
                    <a:pt x="981" y="722"/>
                  </a:lnTo>
                  <a:lnTo>
                    <a:pt x="994" y="687"/>
                  </a:lnTo>
                  <a:lnTo>
                    <a:pt x="999" y="660"/>
                  </a:lnTo>
                  <a:lnTo>
                    <a:pt x="999" y="651"/>
                  </a:lnTo>
                  <a:lnTo>
                    <a:pt x="994" y="642"/>
                  </a:lnTo>
                  <a:lnTo>
                    <a:pt x="990" y="642"/>
                  </a:lnTo>
                  <a:lnTo>
                    <a:pt x="986" y="637"/>
                  </a:lnTo>
                  <a:lnTo>
                    <a:pt x="964" y="637"/>
                  </a:lnTo>
                  <a:lnTo>
                    <a:pt x="955" y="642"/>
                  </a:lnTo>
                  <a:lnTo>
                    <a:pt x="946" y="660"/>
                  </a:lnTo>
                  <a:lnTo>
                    <a:pt x="911" y="749"/>
                  </a:lnTo>
                  <a:lnTo>
                    <a:pt x="872" y="821"/>
                  </a:lnTo>
                  <a:lnTo>
                    <a:pt x="829" y="875"/>
                  </a:lnTo>
                  <a:lnTo>
                    <a:pt x="781" y="911"/>
                  </a:lnTo>
                  <a:lnTo>
                    <a:pt x="737" y="933"/>
                  </a:lnTo>
                  <a:lnTo>
                    <a:pt x="698" y="947"/>
                  </a:lnTo>
                  <a:lnTo>
                    <a:pt x="663" y="951"/>
                  </a:lnTo>
                  <a:lnTo>
                    <a:pt x="619" y="942"/>
                  </a:lnTo>
                  <a:lnTo>
                    <a:pt x="584" y="920"/>
                  </a:lnTo>
                  <a:lnTo>
                    <a:pt x="562" y="888"/>
                  </a:lnTo>
                  <a:lnTo>
                    <a:pt x="549" y="848"/>
                  </a:lnTo>
                  <a:lnTo>
                    <a:pt x="545" y="803"/>
                  </a:lnTo>
                  <a:lnTo>
                    <a:pt x="545" y="767"/>
                  </a:lnTo>
                  <a:lnTo>
                    <a:pt x="554" y="727"/>
                  </a:lnTo>
                  <a:lnTo>
                    <a:pt x="567" y="673"/>
                  </a:lnTo>
                  <a:lnTo>
                    <a:pt x="580" y="610"/>
                  </a:lnTo>
                  <a:lnTo>
                    <a:pt x="654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3" name="Freeform 19"/>
            <p:cNvSpPr>
              <a:spLocks/>
            </p:cNvSpPr>
            <p:nvPr/>
          </p:nvSpPr>
          <p:spPr bwMode="auto">
            <a:xfrm>
              <a:off x="13560" y="3432"/>
              <a:ext cx="916" cy="691"/>
            </a:xfrm>
            <a:custGeom>
              <a:avLst/>
              <a:gdLst/>
              <a:ahLst/>
              <a:cxnLst>
                <a:cxn ang="0">
                  <a:pos x="105" y="619"/>
                </a:cxn>
                <a:cxn ang="0">
                  <a:pos x="96" y="642"/>
                </a:cxn>
                <a:cxn ang="0">
                  <a:pos x="114" y="682"/>
                </a:cxn>
                <a:cxn ang="0">
                  <a:pos x="166" y="691"/>
                </a:cxn>
                <a:cxn ang="0">
                  <a:pos x="210" y="660"/>
                </a:cxn>
                <a:cxn ang="0">
                  <a:pos x="245" y="525"/>
                </a:cxn>
                <a:cxn ang="0">
                  <a:pos x="293" y="323"/>
                </a:cxn>
                <a:cxn ang="0">
                  <a:pos x="384" y="144"/>
                </a:cxn>
                <a:cxn ang="0">
                  <a:pos x="519" y="50"/>
                </a:cxn>
                <a:cxn ang="0">
                  <a:pos x="642" y="63"/>
                </a:cxn>
                <a:cxn ang="0">
                  <a:pos x="668" y="148"/>
                </a:cxn>
                <a:cxn ang="0">
                  <a:pos x="624" y="359"/>
                </a:cxn>
                <a:cxn ang="0">
                  <a:pos x="567" y="512"/>
                </a:cxn>
                <a:cxn ang="0">
                  <a:pos x="567" y="606"/>
                </a:cxn>
                <a:cxn ang="0">
                  <a:pos x="655" y="687"/>
                </a:cxn>
                <a:cxn ang="0">
                  <a:pos x="799" y="660"/>
                </a:cxn>
                <a:cxn ang="0">
                  <a:pos x="886" y="543"/>
                </a:cxn>
                <a:cxn ang="0">
                  <a:pos x="916" y="458"/>
                </a:cxn>
                <a:cxn ang="0">
                  <a:pos x="899" y="440"/>
                </a:cxn>
                <a:cxn ang="0">
                  <a:pos x="877" y="440"/>
                </a:cxn>
                <a:cxn ang="0">
                  <a:pos x="864" y="462"/>
                </a:cxn>
                <a:cxn ang="0">
                  <a:pos x="751" y="637"/>
                </a:cxn>
                <a:cxn ang="0">
                  <a:pos x="681" y="642"/>
                </a:cxn>
                <a:cxn ang="0">
                  <a:pos x="668" y="570"/>
                </a:cxn>
                <a:cxn ang="0">
                  <a:pos x="703" y="471"/>
                </a:cxn>
                <a:cxn ang="0">
                  <a:pos x="751" y="337"/>
                </a:cxn>
                <a:cxn ang="0">
                  <a:pos x="781" y="175"/>
                </a:cxn>
                <a:cxn ang="0">
                  <a:pos x="729" y="41"/>
                </a:cxn>
                <a:cxn ang="0">
                  <a:pos x="624" y="0"/>
                </a:cxn>
                <a:cxn ang="0">
                  <a:pos x="458" y="32"/>
                </a:cxn>
                <a:cxn ang="0">
                  <a:pos x="332" y="139"/>
                </a:cxn>
                <a:cxn ang="0">
                  <a:pos x="271" y="27"/>
                </a:cxn>
                <a:cxn ang="0">
                  <a:pos x="175" y="0"/>
                </a:cxn>
                <a:cxn ang="0">
                  <a:pos x="74" y="54"/>
                </a:cxn>
                <a:cxn ang="0">
                  <a:pos x="22" y="157"/>
                </a:cxn>
                <a:cxn ang="0">
                  <a:pos x="0" y="234"/>
                </a:cxn>
                <a:cxn ang="0">
                  <a:pos x="13" y="252"/>
                </a:cxn>
                <a:cxn ang="0">
                  <a:pos x="35" y="256"/>
                </a:cxn>
                <a:cxn ang="0">
                  <a:pos x="53" y="238"/>
                </a:cxn>
                <a:cxn ang="0">
                  <a:pos x="74" y="153"/>
                </a:cxn>
                <a:cxn ang="0">
                  <a:pos x="135" y="50"/>
                </a:cxn>
                <a:cxn ang="0">
                  <a:pos x="210" y="63"/>
                </a:cxn>
                <a:cxn ang="0">
                  <a:pos x="214" y="153"/>
                </a:cxn>
                <a:cxn ang="0">
                  <a:pos x="183" y="292"/>
                </a:cxn>
                <a:cxn ang="0">
                  <a:pos x="114" y="579"/>
                </a:cxn>
              </a:cxnLst>
              <a:rect l="0" t="0" r="r" b="b"/>
              <a:pathLst>
                <a:path w="916" h="691">
                  <a:moveTo>
                    <a:pt x="114" y="579"/>
                  </a:moveTo>
                  <a:lnTo>
                    <a:pt x="105" y="606"/>
                  </a:lnTo>
                  <a:lnTo>
                    <a:pt x="105" y="619"/>
                  </a:lnTo>
                  <a:lnTo>
                    <a:pt x="101" y="628"/>
                  </a:lnTo>
                  <a:lnTo>
                    <a:pt x="101" y="637"/>
                  </a:lnTo>
                  <a:lnTo>
                    <a:pt x="96" y="642"/>
                  </a:lnTo>
                  <a:lnTo>
                    <a:pt x="101" y="660"/>
                  </a:lnTo>
                  <a:lnTo>
                    <a:pt x="105" y="673"/>
                  </a:lnTo>
                  <a:lnTo>
                    <a:pt x="114" y="682"/>
                  </a:lnTo>
                  <a:lnTo>
                    <a:pt x="127" y="687"/>
                  </a:lnTo>
                  <a:lnTo>
                    <a:pt x="135" y="691"/>
                  </a:lnTo>
                  <a:lnTo>
                    <a:pt x="166" y="691"/>
                  </a:lnTo>
                  <a:lnTo>
                    <a:pt x="179" y="687"/>
                  </a:lnTo>
                  <a:lnTo>
                    <a:pt x="192" y="678"/>
                  </a:lnTo>
                  <a:lnTo>
                    <a:pt x="210" y="660"/>
                  </a:lnTo>
                  <a:lnTo>
                    <a:pt x="218" y="637"/>
                  </a:lnTo>
                  <a:lnTo>
                    <a:pt x="236" y="566"/>
                  </a:lnTo>
                  <a:lnTo>
                    <a:pt x="245" y="525"/>
                  </a:lnTo>
                  <a:lnTo>
                    <a:pt x="258" y="471"/>
                  </a:lnTo>
                  <a:lnTo>
                    <a:pt x="266" y="427"/>
                  </a:lnTo>
                  <a:lnTo>
                    <a:pt x="293" y="323"/>
                  </a:lnTo>
                  <a:lnTo>
                    <a:pt x="306" y="283"/>
                  </a:lnTo>
                  <a:lnTo>
                    <a:pt x="314" y="252"/>
                  </a:lnTo>
                  <a:lnTo>
                    <a:pt x="384" y="144"/>
                  </a:lnTo>
                  <a:lnTo>
                    <a:pt x="423" y="108"/>
                  </a:lnTo>
                  <a:lnTo>
                    <a:pt x="467" y="72"/>
                  </a:lnTo>
                  <a:lnTo>
                    <a:pt x="519" y="50"/>
                  </a:lnTo>
                  <a:lnTo>
                    <a:pt x="580" y="41"/>
                  </a:lnTo>
                  <a:lnTo>
                    <a:pt x="615" y="45"/>
                  </a:lnTo>
                  <a:lnTo>
                    <a:pt x="642" y="63"/>
                  </a:lnTo>
                  <a:lnTo>
                    <a:pt x="659" y="86"/>
                  </a:lnTo>
                  <a:lnTo>
                    <a:pt x="668" y="108"/>
                  </a:lnTo>
                  <a:lnTo>
                    <a:pt x="668" y="148"/>
                  </a:lnTo>
                  <a:lnTo>
                    <a:pt x="663" y="211"/>
                  </a:lnTo>
                  <a:lnTo>
                    <a:pt x="646" y="287"/>
                  </a:lnTo>
                  <a:lnTo>
                    <a:pt x="624" y="359"/>
                  </a:lnTo>
                  <a:lnTo>
                    <a:pt x="598" y="427"/>
                  </a:lnTo>
                  <a:lnTo>
                    <a:pt x="580" y="476"/>
                  </a:lnTo>
                  <a:lnTo>
                    <a:pt x="567" y="512"/>
                  </a:lnTo>
                  <a:lnTo>
                    <a:pt x="559" y="539"/>
                  </a:lnTo>
                  <a:lnTo>
                    <a:pt x="559" y="561"/>
                  </a:lnTo>
                  <a:lnTo>
                    <a:pt x="567" y="606"/>
                  </a:lnTo>
                  <a:lnTo>
                    <a:pt x="585" y="642"/>
                  </a:lnTo>
                  <a:lnTo>
                    <a:pt x="620" y="669"/>
                  </a:lnTo>
                  <a:lnTo>
                    <a:pt x="655" y="687"/>
                  </a:lnTo>
                  <a:lnTo>
                    <a:pt x="703" y="691"/>
                  </a:lnTo>
                  <a:lnTo>
                    <a:pt x="755" y="682"/>
                  </a:lnTo>
                  <a:lnTo>
                    <a:pt x="799" y="660"/>
                  </a:lnTo>
                  <a:lnTo>
                    <a:pt x="834" y="624"/>
                  </a:lnTo>
                  <a:lnTo>
                    <a:pt x="864" y="584"/>
                  </a:lnTo>
                  <a:lnTo>
                    <a:pt x="886" y="543"/>
                  </a:lnTo>
                  <a:lnTo>
                    <a:pt x="903" y="503"/>
                  </a:lnTo>
                  <a:lnTo>
                    <a:pt x="912" y="476"/>
                  </a:lnTo>
                  <a:lnTo>
                    <a:pt x="916" y="458"/>
                  </a:lnTo>
                  <a:lnTo>
                    <a:pt x="916" y="449"/>
                  </a:lnTo>
                  <a:lnTo>
                    <a:pt x="908" y="440"/>
                  </a:lnTo>
                  <a:lnTo>
                    <a:pt x="899" y="440"/>
                  </a:lnTo>
                  <a:lnTo>
                    <a:pt x="895" y="435"/>
                  </a:lnTo>
                  <a:lnTo>
                    <a:pt x="882" y="435"/>
                  </a:lnTo>
                  <a:lnTo>
                    <a:pt x="877" y="440"/>
                  </a:lnTo>
                  <a:lnTo>
                    <a:pt x="873" y="449"/>
                  </a:lnTo>
                  <a:lnTo>
                    <a:pt x="868" y="453"/>
                  </a:lnTo>
                  <a:lnTo>
                    <a:pt x="864" y="462"/>
                  </a:lnTo>
                  <a:lnTo>
                    <a:pt x="834" y="543"/>
                  </a:lnTo>
                  <a:lnTo>
                    <a:pt x="794" y="602"/>
                  </a:lnTo>
                  <a:lnTo>
                    <a:pt x="751" y="637"/>
                  </a:lnTo>
                  <a:lnTo>
                    <a:pt x="707" y="651"/>
                  </a:lnTo>
                  <a:lnTo>
                    <a:pt x="694" y="651"/>
                  </a:lnTo>
                  <a:lnTo>
                    <a:pt x="681" y="642"/>
                  </a:lnTo>
                  <a:lnTo>
                    <a:pt x="676" y="637"/>
                  </a:lnTo>
                  <a:lnTo>
                    <a:pt x="668" y="610"/>
                  </a:lnTo>
                  <a:lnTo>
                    <a:pt x="668" y="570"/>
                  </a:lnTo>
                  <a:lnTo>
                    <a:pt x="676" y="548"/>
                  </a:lnTo>
                  <a:lnTo>
                    <a:pt x="685" y="516"/>
                  </a:lnTo>
                  <a:lnTo>
                    <a:pt x="703" y="471"/>
                  </a:lnTo>
                  <a:lnTo>
                    <a:pt x="716" y="440"/>
                  </a:lnTo>
                  <a:lnTo>
                    <a:pt x="729" y="391"/>
                  </a:lnTo>
                  <a:lnTo>
                    <a:pt x="751" y="337"/>
                  </a:lnTo>
                  <a:lnTo>
                    <a:pt x="764" y="278"/>
                  </a:lnTo>
                  <a:lnTo>
                    <a:pt x="777" y="225"/>
                  </a:lnTo>
                  <a:lnTo>
                    <a:pt x="781" y="175"/>
                  </a:lnTo>
                  <a:lnTo>
                    <a:pt x="777" y="117"/>
                  </a:lnTo>
                  <a:lnTo>
                    <a:pt x="755" y="72"/>
                  </a:lnTo>
                  <a:lnTo>
                    <a:pt x="729" y="41"/>
                  </a:lnTo>
                  <a:lnTo>
                    <a:pt x="698" y="18"/>
                  </a:lnTo>
                  <a:lnTo>
                    <a:pt x="659" y="5"/>
                  </a:lnTo>
                  <a:lnTo>
                    <a:pt x="624" y="0"/>
                  </a:lnTo>
                  <a:lnTo>
                    <a:pt x="585" y="0"/>
                  </a:lnTo>
                  <a:lnTo>
                    <a:pt x="515" y="9"/>
                  </a:lnTo>
                  <a:lnTo>
                    <a:pt x="458" y="32"/>
                  </a:lnTo>
                  <a:lnTo>
                    <a:pt x="406" y="63"/>
                  </a:lnTo>
                  <a:lnTo>
                    <a:pt x="367" y="99"/>
                  </a:lnTo>
                  <a:lnTo>
                    <a:pt x="332" y="139"/>
                  </a:lnTo>
                  <a:lnTo>
                    <a:pt x="323" y="90"/>
                  </a:lnTo>
                  <a:lnTo>
                    <a:pt x="301" y="54"/>
                  </a:lnTo>
                  <a:lnTo>
                    <a:pt x="271" y="27"/>
                  </a:lnTo>
                  <a:lnTo>
                    <a:pt x="240" y="9"/>
                  </a:lnTo>
                  <a:lnTo>
                    <a:pt x="205" y="0"/>
                  </a:lnTo>
                  <a:lnTo>
                    <a:pt x="175" y="0"/>
                  </a:lnTo>
                  <a:lnTo>
                    <a:pt x="131" y="9"/>
                  </a:lnTo>
                  <a:lnTo>
                    <a:pt x="96" y="27"/>
                  </a:lnTo>
                  <a:lnTo>
                    <a:pt x="74" y="54"/>
                  </a:lnTo>
                  <a:lnTo>
                    <a:pt x="57" y="81"/>
                  </a:lnTo>
                  <a:lnTo>
                    <a:pt x="39" y="117"/>
                  </a:lnTo>
                  <a:lnTo>
                    <a:pt x="22" y="157"/>
                  </a:lnTo>
                  <a:lnTo>
                    <a:pt x="9" y="193"/>
                  </a:lnTo>
                  <a:lnTo>
                    <a:pt x="5" y="220"/>
                  </a:lnTo>
                  <a:lnTo>
                    <a:pt x="0" y="234"/>
                  </a:lnTo>
                  <a:lnTo>
                    <a:pt x="0" y="243"/>
                  </a:lnTo>
                  <a:lnTo>
                    <a:pt x="5" y="247"/>
                  </a:lnTo>
                  <a:lnTo>
                    <a:pt x="13" y="252"/>
                  </a:lnTo>
                  <a:lnTo>
                    <a:pt x="18" y="252"/>
                  </a:lnTo>
                  <a:lnTo>
                    <a:pt x="22" y="256"/>
                  </a:lnTo>
                  <a:lnTo>
                    <a:pt x="35" y="256"/>
                  </a:lnTo>
                  <a:lnTo>
                    <a:pt x="44" y="252"/>
                  </a:lnTo>
                  <a:lnTo>
                    <a:pt x="48" y="247"/>
                  </a:lnTo>
                  <a:lnTo>
                    <a:pt x="53" y="238"/>
                  </a:lnTo>
                  <a:lnTo>
                    <a:pt x="53" y="225"/>
                  </a:lnTo>
                  <a:lnTo>
                    <a:pt x="61" y="207"/>
                  </a:lnTo>
                  <a:lnTo>
                    <a:pt x="74" y="153"/>
                  </a:lnTo>
                  <a:lnTo>
                    <a:pt x="92" y="108"/>
                  </a:lnTo>
                  <a:lnTo>
                    <a:pt x="114" y="72"/>
                  </a:lnTo>
                  <a:lnTo>
                    <a:pt x="135" y="50"/>
                  </a:lnTo>
                  <a:lnTo>
                    <a:pt x="170" y="41"/>
                  </a:lnTo>
                  <a:lnTo>
                    <a:pt x="192" y="45"/>
                  </a:lnTo>
                  <a:lnTo>
                    <a:pt x="210" y="63"/>
                  </a:lnTo>
                  <a:lnTo>
                    <a:pt x="214" y="86"/>
                  </a:lnTo>
                  <a:lnTo>
                    <a:pt x="218" y="117"/>
                  </a:lnTo>
                  <a:lnTo>
                    <a:pt x="214" y="153"/>
                  </a:lnTo>
                  <a:lnTo>
                    <a:pt x="205" y="198"/>
                  </a:lnTo>
                  <a:lnTo>
                    <a:pt x="192" y="243"/>
                  </a:lnTo>
                  <a:lnTo>
                    <a:pt x="183" y="292"/>
                  </a:lnTo>
                  <a:lnTo>
                    <a:pt x="170" y="341"/>
                  </a:lnTo>
                  <a:lnTo>
                    <a:pt x="162" y="382"/>
                  </a:lnTo>
                  <a:lnTo>
                    <a:pt x="114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246" name="Group 2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276600" y="2514600"/>
            <a:ext cx="2286000" cy="783518"/>
            <a:chOff x="2322" y="1791"/>
            <a:chExt cx="17529" cy="6008"/>
          </a:xfrm>
        </p:grpSpPr>
        <p:sp>
          <p:nvSpPr>
            <p:cNvPr id="52248" name="Freeform 24"/>
            <p:cNvSpPr>
              <a:spLocks/>
            </p:cNvSpPr>
            <p:nvPr/>
          </p:nvSpPr>
          <p:spPr bwMode="auto">
            <a:xfrm>
              <a:off x="4919" y="2247"/>
              <a:ext cx="708" cy="1469"/>
            </a:xfrm>
            <a:custGeom>
              <a:avLst/>
              <a:gdLst/>
              <a:ahLst/>
              <a:cxnLst>
                <a:cxn ang="0">
                  <a:pos x="442" y="57"/>
                </a:cxn>
                <a:cxn ang="0">
                  <a:pos x="442" y="34"/>
                </a:cxn>
                <a:cxn ang="0">
                  <a:pos x="437" y="23"/>
                </a:cxn>
                <a:cxn ang="0">
                  <a:pos x="437" y="11"/>
                </a:cxn>
                <a:cxn ang="0">
                  <a:pos x="415" y="0"/>
                </a:cxn>
                <a:cxn ang="0">
                  <a:pos x="393" y="0"/>
                </a:cxn>
                <a:cxn ang="0">
                  <a:pos x="321" y="63"/>
                </a:cxn>
                <a:cxn ang="0">
                  <a:pos x="249" y="103"/>
                </a:cxn>
                <a:cxn ang="0">
                  <a:pos x="172" y="125"/>
                </a:cxn>
                <a:cxn ang="0">
                  <a:pos x="105" y="137"/>
                </a:cxn>
                <a:cxn ang="0">
                  <a:pos x="45" y="142"/>
                </a:cxn>
                <a:cxn ang="0">
                  <a:pos x="0" y="142"/>
                </a:cxn>
                <a:cxn ang="0">
                  <a:pos x="0" y="211"/>
                </a:cxn>
                <a:cxn ang="0">
                  <a:pos x="50" y="211"/>
                </a:cxn>
                <a:cxn ang="0">
                  <a:pos x="116" y="205"/>
                </a:cxn>
                <a:cxn ang="0">
                  <a:pos x="199" y="188"/>
                </a:cxn>
                <a:cxn ang="0">
                  <a:pos x="282" y="154"/>
                </a:cxn>
                <a:cxn ang="0">
                  <a:pos x="282" y="1327"/>
                </a:cxn>
                <a:cxn ang="0">
                  <a:pos x="271" y="1355"/>
                </a:cxn>
                <a:cxn ang="0">
                  <a:pos x="255" y="1378"/>
                </a:cxn>
                <a:cxn ang="0">
                  <a:pos x="221" y="1390"/>
                </a:cxn>
                <a:cxn ang="0">
                  <a:pos x="166" y="1401"/>
                </a:cxn>
                <a:cxn ang="0">
                  <a:pos x="17" y="1401"/>
                </a:cxn>
                <a:cxn ang="0">
                  <a:pos x="17" y="1469"/>
                </a:cxn>
                <a:cxn ang="0">
                  <a:pos x="72" y="1464"/>
                </a:cxn>
                <a:cxn ang="0">
                  <a:pos x="636" y="1464"/>
                </a:cxn>
                <a:cxn ang="0">
                  <a:pos x="708" y="1469"/>
                </a:cxn>
                <a:cxn ang="0">
                  <a:pos x="708" y="1401"/>
                </a:cxn>
                <a:cxn ang="0">
                  <a:pos x="558" y="1401"/>
                </a:cxn>
                <a:cxn ang="0">
                  <a:pos x="503" y="1390"/>
                </a:cxn>
                <a:cxn ang="0">
                  <a:pos x="470" y="1378"/>
                </a:cxn>
                <a:cxn ang="0">
                  <a:pos x="448" y="1361"/>
                </a:cxn>
                <a:cxn ang="0">
                  <a:pos x="442" y="1333"/>
                </a:cxn>
                <a:cxn ang="0">
                  <a:pos x="442" y="1293"/>
                </a:cxn>
                <a:cxn ang="0">
                  <a:pos x="442" y="57"/>
                </a:cxn>
              </a:cxnLst>
              <a:rect l="0" t="0" r="r" b="b"/>
              <a:pathLst>
                <a:path w="708" h="1469">
                  <a:moveTo>
                    <a:pt x="442" y="57"/>
                  </a:moveTo>
                  <a:lnTo>
                    <a:pt x="442" y="34"/>
                  </a:lnTo>
                  <a:lnTo>
                    <a:pt x="437" y="23"/>
                  </a:lnTo>
                  <a:lnTo>
                    <a:pt x="437" y="11"/>
                  </a:lnTo>
                  <a:lnTo>
                    <a:pt x="415" y="0"/>
                  </a:lnTo>
                  <a:lnTo>
                    <a:pt x="393" y="0"/>
                  </a:lnTo>
                  <a:lnTo>
                    <a:pt x="321" y="63"/>
                  </a:lnTo>
                  <a:lnTo>
                    <a:pt x="249" y="103"/>
                  </a:lnTo>
                  <a:lnTo>
                    <a:pt x="172" y="125"/>
                  </a:lnTo>
                  <a:lnTo>
                    <a:pt x="105" y="137"/>
                  </a:lnTo>
                  <a:lnTo>
                    <a:pt x="45" y="142"/>
                  </a:lnTo>
                  <a:lnTo>
                    <a:pt x="0" y="142"/>
                  </a:lnTo>
                  <a:lnTo>
                    <a:pt x="0" y="211"/>
                  </a:lnTo>
                  <a:lnTo>
                    <a:pt x="50" y="211"/>
                  </a:lnTo>
                  <a:lnTo>
                    <a:pt x="116" y="205"/>
                  </a:lnTo>
                  <a:lnTo>
                    <a:pt x="199" y="188"/>
                  </a:lnTo>
                  <a:lnTo>
                    <a:pt x="282" y="154"/>
                  </a:lnTo>
                  <a:lnTo>
                    <a:pt x="282" y="1327"/>
                  </a:lnTo>
                  <a:lnTo>
                    <a:pt x="271" y="1355"/>
                  </a:lnTo>
                  <a:lnTo>
                    <a:pt x="255" y="1378"/>
                  </a:lnTo>
                  <a:lnTo>
                    <a:pt x="221" y="1390"/>
                  </a:lnTo>
                  <a:lnTo>
                    <a:pt x="166" y="1401"/>
                  </a:lnTo>
                  <a:lnTo>
                    <a:pt x="17" y="1401"/>
                  </a:lnTo>
                  <a:lnTo>
                    <a:pt x="17" y="1469"/>
                  </a:lnTo>
                  <a:lnTo>
                    <a:pt x="72" y="1464"/>
                  </a:lnTo>
                  <a:lnTo>
                    <a:pt x="636" y="1464"/>
                  </a:lnTo>
                  <a:lnTo>
                    <a:pt x="708" y="1469"/>
                  </a:lnTo>
                  <a:lnTo>
                    <a:pt x="708" y="1401"/>
                  </a:lnTo>
                  <a:lnTo>
                    <a:pt x="558" y="1401"/>
                  </a:lnTo>
                  <a:lnTo>
                    <a:pt x="503" y="1390"/>
                  </a:lnTo>
                  <a:lnTo>
                    <a:pt x="470" y="1378"/>
                  </a:lnTo>
                  <a:lnTo>
                    <a:pt x="448" y="1361"/>
                  </a:lnTo>
                  <a:lnTo>
                    <a:pt x="442" y="1333"/>
                  </a:lnTo>
                  <a:lnTo>
                    <a:pt x="442" y="1293"/>
                  </a:lnTo>
                  <a:lnTo>
                    <a:pt x="442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9" name="Rectangle 25"/>
            <p:cNvSpPr>
              <a:spLocks noChangeArrowheads="1"/>
            </p:cNvSpPr>
            <p:nvPr/>
          </p:nvSpPr>
          <p:spPr bwMode="auto">
            <a:xfrm>
              <a:off x="2322" y="4616"/>
              <a:ext cx="5974" cy="10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0" name="Freeform 26"/>
            <p:cNvSpPr>
              <a:spLocks/>
            </p:cNvSpPr>
            <p:nvPr/>
          </p:nvSpPr>
          <p:spPr bwMode="auto">
            <a:xfrm>
              <a:off x="2477" y="5242"/>
              <a:ext cx="707" cy="1470"/>
            </a:xfrm>
            <a:custGeom>
              <a:avLst/>
              <a:gdLst/>
              <a:ahLst/>
              <a:cxnLst>
                <a:cxn ang="0">
                  <a:pos x="442" y="57"/>
                </a:cxn>
                <a:cxn ang="0">
                  <a:pos x="442" y="35"/>
                </a:cxn>
                <a:cxn ang="0">
                  <a:pos x="436" y="23"/>
                </a:cxn>
                <a:cxn ang="0">
                  <a:pos x="436" y="12"/>
                </a:cxn>
                <a:cxn ang="0">
                  <a:pos x="414" y="0"/>
                </a:cxn>
                <a:cxn ang="0">
                  <a:pos x="392" y="0"/>
                </a:cxn>
                <a:cxn ang="0">
                  <a:pos x="320" y="63"/>
                </a:cxn>
                <a:cxn ang="0">
                  <a:pos x="248" y="103"/>
                </a:cxn>
                <a:cxn ang="0">
                  <a:pos x="171" y="126"/>
                </a:cxn>
                <a:cxn ang="0">
                  <a:pos x="105" y="137"/>
                </a:cxn>
                <a:cxn ang="0">
                  <a:pos x="44" y="143"/>
                </a:cxn>
                <a:cxn ang="0">
                  <a:pos x="0" y="143"/>
                </a:cxn>
                <a:cxn ang="0">
                  <a:pos x="0" y="211"/>
                </a:cxn>
                <a:cxn ang="0">
                  <a:pos x="49" y="211"/>
                </a:cxn>
                <a:cxn ang="0">
                  <a:pos x="116" y="205"/>
                </a:cxn>
                <a:cxn ang="0">
                  <a:pos x="199" y="188"/>
                </a:cxn>
                <a:cxn ang="0">
                  <a:pos x="282" y="154"/>
                </a:cxn>
                <a:cxn ang="0">
                  <a:pos x="282" y="1327"/>
                </a:cxn>
                <a:cxn ang="0">
                  <a:pos x="271" y="1356"/>
                </a:cxn>
                <a:cxn ang="0">
                  <a:pos x="254" y="1378"/>
                </a:cxn>
                <a:cxn ang="0">
                  <a:pos x="221" y="1390"/>
                </a:cxn>
                <a:cxn ang="0">
                  <a:pos x="166" y="1401"/>
                </a:cxn>
                <a:cxn ang="0">
                  <a:pos x="16" y="1401"/>
                </a:cxn>
                <a:cxn ang="0">
                  <a:pos x="16" y="1470"/>
                </a:cxn>
                <a:cxn ang="0">
                  <a:pos x="72" y="1464"/>
                </a:cxn>
                <a:cxn ang="0">
                  <a:pos x="635" y="1464"/>
                </a:cxn>
                <a:cxn ang="0">
                  <a:pos x="707" y="1470"/>
                </a:cxn>
                <a:cxn ang="0">
                  <a:pos x="707" y="1401"/>
                </a:cxn>
                <a:cxn ang="0">
                  <a:pos x="558" y="1401"/>
                </a:cxn>
                <a:cxn ang="0">
                  <a:pos x="503" y="1390"/>
                </a:cxn>
                <a:cxn ang="0">
                  <a:pos x="469" y="1378"/>
                </a:cxn>
                <a:cxn ang="0">
                  <a:pos x="447" y="1361"/>
                </a:cxn>
                <a:cxn ang="0">
                  <a:pos x="442" y="1333"/>
                </a:cxn>
                <a:cxn ang="0">
                  <a:pos x="442" y="1293"/>
                </a:cxn>
                <a:cxn ang="0">
                  <a:pos x="442" y="57"/>
                </a:cxn>
              </a:cxnLst>
              <a:rect l="0" t="0" r="r" b="b"/>
              <a:pathLst>
                <a:path w="707" h="1470">
                  <a:moveTo>
                    <a:pt x="442" y="57"/>
                  </a:moveTo>
                  <a:lnTo>
                    <a:pt x="442" y="35"/>
                  </a:lnTo>
                  <a:lnTo>
                    <a:pt x="436" y="23"/>
                  </a:lnTo>
                  <a:lnTo>
                    <a:pt x="436" y="12"/>
                  </a:lnTo>
                  <a:lnTo>
                    <a:pt x="414" y="0"/>
                  </a:lnTo>
                  <a:lnTo>
                    <a:pt x="392" y="0"/>
                  </a:lnTo>
                  <a:lnTo>
                    <a:pt x="320" y="63"/>
                  </a:lnTo>
                  <a:lnTo>
                    <a:pt x="248" y="103"/>
                  </a:lnTo>
                  <a:lnTo>
                    <a:pt x="171" y="126"/>
                  </a:lnTo>
                  <a:lnTo>
                    <a:pt x="105" y="137"/>
                  </a:lnTo>
                  <a:lnTo>
                    <a:pt x="44" y="143"/>
                  </a:lnTo>
                  <a:lnTo>
                    <a:pt x="0" y="143"/>
                  </a:lnTo>
                  <a:lnTo>
                    <a:pt x="0" y="211"/>
                  </a:lnTo>
                  <a:lnTo>
                    <a:pt x="49" y="211"/>
                  </a:lnTo>
                  <a:lnTo>
                    <a:pt x="116" y="205"/>
                  </a:lnTo>
                  <a:lnTo>
                    <a:pt x="199" y="188"/>
                  </a:lnTo>
                  <a:lnTo>
                    <a:pt x="282" y="154"/>
                  </a:lnTo>
                  <a:lnTo>
                    <a:pt x="282" y="1327"/>
                  </a:lnTo>
                  <a:lnTo>
                    <a:pt x="271" y="1356"/>
                  </a:lnTo>
                  <a:lnTo>
                    <a:pt x="254" y="1378"/>
                  </a:lnTo>
                  <a:lnTo>
                    <a:pt x="221" y="1390"/>
                  </a:lnTo>
                  <a:lnTo>
                    <a:pt x="166" y="1401"/>
                  </a:lnTo>
                  <a:lnTo>
                    <a:pt x="16" y="1401"/>
                  </a:lnTo>
                  <a:lnTo>
                    <a:pt x="16" y="1470"/>
                  </a:lnTo>
                  <a:lnTo>
                    <a:pt x="72" y="1464"/>
                  </a:lnTo>
                  <a:lnTo>
                    <a:pt x="635" y="1464"/>
                  </a:lnTo>
                  <a:lnTo>
                    <a:pt x="707" y="1470"/>
                  </a:lnTo>
                  <a:lnTo>
                    <a:pt x="707" y="1401"/>
                  </a:lnTo>
                  <a:lnTo>
                    <a:pt x="558" y="1401"/>
                  </a:lnTo>
                  <a:lnTo>
                    <a:pt x="503" y="1390"/>
                  </a:lnTo>
                  <a:lnTo>
                    <a:pt x="469" y="1378"/>
                  </a:lnTo>
                  <a:lnTo>
                    <a:pt x="447" y="1361"/>
                  </a:lnTo>
                  <a:lnTo>
                    <a:pt x="442" y="1333"/>
                  </a:lnTo>
                  <a:lnTo>
                    <a:pt x="442" y="1293"/>
                  </a:lnTo>
                  <a:lnTo>
                    <a:pt x="442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1" name="Freeform 27"/>
            <p:cNvSpPr>
              <a:spLocks/>
            </p:cNvSpPr>
            <p:nvPr/>
          </p:nvSpPr>
          <p:spPr bwMode="auto">
            <a:xfrm>
              <a:off x="3996" y="6119"/>
              <a:ext cx="1305" cy="86"/>
            </a:xfrm>
            <a:custGeom>
              <a:avLst/>
              <a:gdLst/>
              <a:ahLst/>
              <a:cxnLst>
                <a:cxn ang="0">
                  <a:pos x="1238" y="86"/>
                </a:cxn>
                <a:cxn ang="0">
                  <a:pos x="1266" y="86"/>
                </a:cxn>
                <a:cxn ang="0">
                  <a:pos x="1277" y="80"/>
                </a:cxn>
                <a:cxn ang="0">
                  <a:pos x="1288" y="80"/>
                </a:cxn>
                <a:cxn ang="0">
                  <a:pos x="1299" y="69"/>
                </a:cxn>
                <a:cxn ang="0">
                  <a:pos x="1305" y="57"/>
                </a:cxn>
                <a:cxn ang="0">
                  <a:pos x="1305" y="23"/>
                </a:cxn>
                <a:cxn ang="0">
                  <a:pos x="1299" y="12"/>
                </a:cxn>
                <a:cxn ang="0">
                  <a:pos x="1277" y="0"/>
                </a:cxn>
                <a:cxn ang="0">
                  <a:pos x="34" y="0"/>
                </a:cxn>
                <a:cxn ang="0">
                  <a:pos x="17" y="6"/>
                </a:cxn>
                <a:cxn ang="0">
                  <a:pos x="12" y="12"/>
                </a:cxn>
                <a:cxn ang="0">
                  <a:pos x="6" y="23"/>
                </a:cxn>
                <a:cxn ang="0">
                  <a:pos x="0" y="40"/>
                </a:cxn>
                <a:cxn ang="0">
                  <a:pos x="0" y="57"/>
                </a:cxn>
                <a:cxn ang="0">
                  <a:pos x="12" y="69"/>
                </a:cxn>
                <a:cxn ang="0">
                  <a:pos x="17" y="80"/>
                </a:cxn>
                <a:cxn ang="0">
                  <a:pos x="34" y="80"/>
                </a:cxn>
                <a:cxn ang="0">
                  <a:pos x="45" y="86"/>
                </a:cxn>
                <a:cxn ang="0">
                  <a:pos x="72" y="86"/>
                </a:cxn>
                <a:cxn ang="0">
                  <a:pos x="1238" y="86"/>
                </a:cxn>
              </a:cxnLst>
              <a:rect l="0" t="0" r="r" b="b"/>
              <a:pathLst>
                <a:path w="1305" h="86">
                  <a:moveTo>
                    <a:pt x="1238" y="86"/>
                  </a:moveTo>
                  <a:lnTo>
                    <a:pt x="1266" y="86"/>
                  </a:lnTo>
                  <a:lnTo>
                    <a:pt x="1277" y="80"/>
                  </a:lnTo>
                  <a:lnTo>
                    <a:pt x="1288" y="80"/>
                  </a:lnTo>
                  <a:lnTo>
                    <a:pt x="1299" y="69"/>
                  </a:lnTo>
                  <a:lnTo>
                    <a:pt x="1305" y="57"/>
                  </a:lnTo>
                  <a:lnTo>
                    <a:pt x="1305" y="23"/>
                  </a:lnTo>
                  <a:lnTo>
                    <a:pt x="1299" y="12"/>
                  </a:lnTo>
                  <a:lnTo>
                    <a:pt x="1277" y="0"/>
                  </a:lnTo>
                  <a:lnTo>
                    <a:pt x="34" y="0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23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12" y="69"/>
                  </a:lnTo>
                  <a:lnTo>
                    <a:pt x="17" y="80"/>
                  </a:lnTo>
                  <a:lnTo>
                    <a:pt x="34" y="80"/>
                  </a:lnTo>
                  <a:lnTo>
                    <a:pt x="45" y="86"/>
                  </a:lnTo>
                  <a:lnTo>
                    <a:pt x="72" y="86"/>
                  </a:lnTo>
                  <a:lnTo>
                    <a:pt x="1238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2" name="Freeform 28"/>
            <p:cNvSpPr>
              <a:spLocks/>
            </p:cNvSpPr>
            <p:nvPr/>
          </p:nvSpPr>
          <p:spPr bwMode="auto">
            <a:xfrm>
              <a:off x="6052" y="5242"/>
              <a:ext cx="857" cy="1470"/>
            </a:xfrm>
            <a:custGeom>
              <a:avLst/>
              <a:gdLst/>
              <a:ahLst/>
              <a:cxnLst>
                <a:cxn ang="0">
                  <a:pos x="802" y="1088"/>
                </a:cxn>
                <a:cxn ang="0">
                  <a:pos x="779" y="1196"/>
                </a:cxn>
                <a:cxn ang="0">
                  <a:pos x="752" y="1282"/>
                </a:cxn>
                <a:cxn ang="0">
                  <a:pos x="691" y="1299"/>
                </a:cxn>
                <a:cxn ang="0">
                  <a:pos x="393" y="1071"/>
                </a:cxn>
                <a:cxn ang="0">
                  <a:pos x="608" y="872"/>
                </a:cxn>
                <a:cxn ang="0">
                  <a:pos x="752" y="718"/>
                </a:cxn>
                <a:cxn ang="0">
                  <a:pos x="829" y="581"/>
                </a:cxn>
                <a:cxn ang="0">
                  <a:pos x="857" y="427"/>
                </a:cxn>
                <a:cxn ang="0">
                  <a:pos x="796" y="205"/>
                </a:cxn>
                <a:cxn ang="0">
                  <a:pos x="636" y="57"/>
                </a:cxn>
                <a:cxn ang="0">
                  <a:pos x="404" y="0"/>
                </a:cxn>
                <a:cxn ang="0">
                  <a:pos x="216" y="46"/>
                </a:cxn>
                <a:cxn ang="0">
                  <a:pos x="83" y="160"/>
                </a:cxn>
                <a:cxn ang="0">
                  <a:pos x="11" y="319"/>
                </a:cxn>
                <a:cxn ang="0">
                  <a:pos x="11" y="450"/>
                </a:cxn>
                <a:cxn ang="0">
                  <a:pos x="55" y="507"/>
                </a:cxn>
                <a:cxn ang="0">
                  <a:pos x="105" y="524"/>
                </a:cxn>
                <a:cxn ang="0">
                  <a:pos x="144" y="519"/>
                </a:cxn>
                <a:cxn ang="0">
                  <a:pos x="199" y="490"/>
                </a:cxn>
                <a:cxn ang="0">
                  <a:pos x="227" y="410"/>
                </a:cxn>
                <a:cxn ang="0">
                  <a:pos x="199" y="331"/>
                </a:cxn>
                <a:cxn ang="0">
                  <a:pos x="111" y="291"/>
                </a:cxn>
                <a:cxn ang="0">
                  <a:pos x="94" y="297"/>
                </a:cxn>
                <a:cxn ang="0">
                  <a:pos x="122" y="217"/>
                </a:cxn>
                <a:cxn ang="0">
                  <a:pos x="232" y="109"/>
                </a:cxn>
                <a:cxn ang="0">
                  <a:pos x="376" y="69"/>
                </a:cxn>
                <a:cxn ang="0">
                  <a:pos x="514" y="109"/>
                </a:cxn>
                <a:cxn ang="0">
                  <a:pos x="608" y="211"/>
                </a:cxn>
                <a:cxn ang="0">
                  <a:pos x="652" y="353"/>
                </a:cxn>
                <a:cxn ang="0">
                  <a:pos x="641" y="558"/>
                </a:cxn>
                <a:cxn ang="0">
                  <a:pos x="520" y="809"/>
                </a:cxn>
                <a:cxn ang="0">
                  <a:pos x="28" y="1390"/>
                </a:cxn>
                <a:cxn ang="0">
                  <a:pos x="6" y="1418"/>
                </a:cxn>
                <a:cxn ang="0">
                  <a:pos x="0" y="1447"/>
                </a:cxn>
                <a:cxn ang="0">
                  <a:pos x="796" y="1470"/>
                </a:cxn>
              </a:cxnLst>
              <a:rect l="0" t="0" r="r" b="b"/>
              <a:pathLst>
                <a:path w="857" h="1470">
                  <a:moveTo>
                    <a:pt x="857" y="1088"/>
                  </a:moveTo>
                  <a:lnTo>
                    <a:pt x="802" y="1088"/>
                  </a:lnTo>
                  <a:lnTo>
                    <a:pt x="790" y="1139"/>
                  </a:lnTo>
                  <a:lnTo>
                    <a:pt x="779" y="1196"/>
                  </a:lnTo>
                  <a:lnTo>
                    <a:pt x="768" y="1248"/>
                  </a:lnTo>
                  <a:lnTo>
                    <a:pt x="752" y="1282"/>
                  </a:lnTo>
                  <a:lnTo>
                    <a:pt x="730" y="1293"/>
                  </a:lnTo>
                  <a:lnTo>
                    <a:pt x="691" y="1299"/>
                  </a:lnTo>
                  <a:lnTo>
                    <a:pt x="166" y="1299"/>
                  </a:lnTo>
                  <a:lnTo>
                    <a:pt x="393" y="1071"/>
                  </a:lnTo>
                  <a:lnTo>
                    <a:pt x="509" y="968"/>
                  </a:lnTo>
                  <a:lnTo>
                    <a:pt x="608" y="872"/>
                  </a:lnTo>
                  <a:lnTo>
                    <a:pt x="685" y="792"/>
                  </a:lnTo>
                  <a:lnTo>
                    <a:pt x="752" y="718"/>
                  </a:lnTo>
                  <a:lnTo>
                    <a:pt x="796" y="650"/>
                  </a:lnTo>
                  <a:lnTo>
                    <a:pt x="829" y="581"/>
                  </a:lnTo>
                  <a:lnTo>
                    <a:pt x="851" y="507"/>
                  </a:lnTo>
                  <a:lnTo>
                    <a:pt x="857" y="427"/>
                  </a:lnTo>
                  <a:lnTo>
                    <a:pt x="840" y="308"/>
                  </a:lnTo>
                  <a:lnTo>
                    <a:pt x="796" y="205"/>
                  </a:lnTo>
                  <a:lnTo>
                    <a:pt x="724" y="120"/>
                  </a:lnTo>
                  <a:lnTo>
                    <a:pt x="636" y="57"/>
                  </a:lnTo>
                  <a:lnTo>
                    <a:pt x="525" y="17"/>
                  </a:lnTo>
                  <a:lnTo>
                    <a:pt x="404" y="0"/>
                  </a:lnTo>
                  <a:lnTo>
                    <a:pt x="304" y="12"/>
                  </a:lnTo>
                  <a:lnTo>
                    <a:pt x="216" y="46"/>
                  </a:lnTo>
                  <a:lnTo>
                    <a:pt x="144" y="97"/>
                  </a:lnTo>
                  <a:lnTo>
                    <a:pt x="83" y="160"/>
                  </a:lnTo>
                  <a:lnTo>
                    <a:pt x="39" y="234"/>
                  </a:lnTo>
                  <a:lnTo>
                    <a:pt x="11" y="319"/>
                  </a:lnTo>
                  <a:lnTo>
                    <a:pt x="0" y="399"/>
                  </a:lnTo>
                  <a:lnTo>
                    <a:pt x="11" y="450"/>
                  </a:lnTo>
                  <a:lnTo>
                    <a:pt x="28" y="490"/>
                  </a:lnTo>
                  <a:lnTo>
                    <a:pt x="55" y="507"/>
                  </a:lnTo>
                  <a:lnTo>
                    <a:pt x="83" y="519"/>
                  </a:lnTo>
                  <a:lnTo>
                    <a:pt x="105" y="524"/>
                  </a:lnTo>
                  <a:lnTo>
                    <a:pt x="116" y="524"/>
                  </a:lnTo>
                  <a:lnTo>
                    <a:pt x="144" y="519"/>
                  </a:lnTo>
                  <a:lnTo>
                    <a:pt x="172" y="507"/>
                  </a:lnTo>
                  <a:lnTo>
                    <a:pt x="199" y="490"/>
                  </a:lnTo>
                  <a:lnTo>
                    <a:pt x="216" y="456"/>
                  </a:lnTo>
                  <a:lnTo>
                    <a:pt x="227" y="410"/>
                  </a:lnTo>
                  <a:lnTo>
                    <a:pt x="221" y="365"/>
                  </a:lnTo>
                  <a:lnTo>
                    <a:pt x="199" y="331"/>
                  </a:lnTo>
                  <a:lnTo>
                    <a:pt x="160" y="302"/>
                  </a:lnTo>
                  <a:lnTo>
                    <a:pt x="111" y="291"/>
                  </a:lnTo>
                  <a:lnTo>
                    <a:pt x="100" y="291"/>
                  </a:lnTo>
                  <a:lnTo>
                    <a:pt x="94" y="297"/>
                  </a:lnTo>
                  <a:lnTo>
                    <a:pt x="83" y="297"/>
                  </a:lnTo>
                  <a:lnTo>
                    <a:pt x="122" y="217"/>
                  </a:lnTo>
                  <a:lnTo>
                    <a:pt x="172" y="154"/>
                  </a:lnTo>
                  <a:lnTo>
                    <a:pt x="232" y="109"/>
                  </a:lnTo>
                  <a:lnTo>
                    <a:pt x="299" y="80"/>
                  </a:lnTo>
                  <a:lnTo>
                    <a:pt x="376" y="69"/>
                  </a:lnTo>
                  <a:lnTo>
                    <a:pt x="453" y="80"/>
                  </a:lnTo>
                  <a:lnTo>
                    <a:pt x="514" y="109"/>
                  </a:lnTo>
                  <a:lnTo>
                    <a:pt x="569" y="154"/>
                  </a:lnTo>
                  <a:lnTo>
                    <a:pt x="608" y="211"/>
                  </a:lnTo>
                  <a:lnTo>
                    <a:pt x="636" y="279"/>
                  </a:lnTo>
                  <a:lnTo>
                    <a:pt x="652" y="353"/>
                  </a:lnTo>
                  <a:lnTo>
                    <a:pt x="658" y="427"/>
                  </a:lnTo>
                  <a:lnTo>
                    <a:pt x="641" y="558"/>
                  </a:lnTo>
                  <a:lnTo>
                    <a:pt x="592" y="689"/>
                  </a:lnTo>
                  <a:lnTo>
                    <a:pt x="520" y="809"/>
                  </a:lnTo>
                  <a:lnTo>
                    <a:pt x="437" y="917"/>
                  </a:lnTo>
                  <a:lnTo>
                    <a:pt x="28" y="1390"/>
                  </a:lnTo>
                  <a:lnTo>
                    <a:pt x="11" y="1407"/>
                  </a:lnTo>
                  <a:lnTo>
                    <a:pt x="6" y="1418"/>
                  </a:lnTo>
                  <a:lnTo>
                    <a:pt x="6" y="1430"/>
                  </a:lnTo>
                  <a:lnTo>
                    <a:pt x="0" y="1447"/>
                  </a:lnTo>
                  <a:lnTo>
                    <a:pt x="0" y="1470"/>
                  </a:lnTo>
                  <a:lnTo>
                    <a:pt x="796" y="1470"/>
                  </a:lnTo>
                  <a:lnTo>
                    <a:pt x="857" y="10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3" name="Freeform 29"/>
            <p:cNvSpPr>
              <a:spLocks/>
            </p:cNvSpPr>
            <p:nvPr/>
          </p:nvSpPr>
          <p:spPr bwMode="auto">
            <a:xfrm>
              <a:off x="7075" y="5738"/>
              <a:ext cx="1066" cy="996"/>
            </a:xfrm>
            <a:custGeom>
              <a:avLst/>
              <a:gdLst/>
              <a:ahLst/>
              <a:cxnLst>
                <a:cxn ang="0">
                  <a:pos x="674" y="233"/>
                </a:cxn>
                <a:cxn ang="0">
                  <a:pos x="757" y="91"/>
                </a:cxn>
                <a:cxn ang="0">
                  <a:pos x="884" y="51"/>
                </a:cxn>
                <a:cxn ang="0">
                  <a:pos x="917" y="102"/>
                </a:cxn>
                <a:cxn ang="0">
                  <a:pos x="867" y="211"/>
                </a:cxn>
                <a:cxn ang="0">
                  <a:pos x="895" y="256"/>
                </a:cxn>
                <a:cxn ang="0">
                  <a:pos x="989" y="267"/>
                </a:cxn>
                <a:cxn ang="0">
                  <a:pos x="1066" y="148"/>
                </a:cxn>
                <a:cxn ang="0">
                  <a:pos x="994" y="28"/>
                </a:cxn>
                <a:cxn ang="0">
                  <a:pos x="867" y="0"/>
                </a:cxn>
                <a:cxn ang="0">
                  <a:pos x="696" y="85"/>
                </a:cxn>
                <a:cxn ang="0">
                  <a:pos x="602" y="91"/>
                </a:cxn>
                <a:cxn ang="0">
                  <a:pos x="453" y="6"/>
                </a:cxn>
                <a:cxn ang="0">
                  <a:pos x="265" y="45"/>
                </a:cxn>
                <a:cxn ang="0">
                  <a:pos x="116" y="211"/>
                </a:cxn>
                <a:cxn ang="0">
                  <a:pos x="66" y="341"/>
                </a:cxn>
                <a:cxn ang="0">
                  <a:pos x="110" y="359"/>
                </a:cxn>
                <a:cxn ang="0">
                  <a:pos x="210" y="159"/>
                </a:cxn>
                <a:cxn ang="0">
                  <a:pos x="364" y="51"/>
                </a:cxn>
                <a:cxn ang="0">
                  <a:pos x="491" y="91"/>
                </a:cxn>
                <a:cxn ang="0">
                  <a:pos x="519" y="233"/>
                </a:cxn>
                <a:cxn ang="0">
                  <a:pos x="469" y="461"/>
                </a:cxn>
                <a:cxn ang="0">
                  <a:pos x="375" y="814"/>
                </a:cxn>
                <a:cxn ang="0">
                  <a:pos x="204" y="951"/>
                </a:cxn>
                <a:cxn ang="0">
                  <a:pos x="99" y="922"/>
                </a:cxn>
                <a:cxn ang="0">
                  <a:pos x="199" y="803"/>
                </a:cxn>
                <a:cxn ang="0">
                  <a:pos x="176" y="746"/>
                </a:cxn>
                <a:cxn ang="0">
                  <a:pos x="116" y="723"/>
                </a:cxn>
                <a:cxn ang="0">
                  <a:pos x="0" y="854"/>
                </a:cxn>
                <a:cxn ang="0">
                  <a:pos x="88" y="974"/>
                </a:cxn>
                <a:cxn ang="0">
                  <a:pos x="270" y="985"/>
                </a:cxn>
                <a:cxn ang="0">
                  <a:pos x="397" y="882"/>
                </a:cxn>
                <a:cxn ang="0">
                  <a:pos x="447" y="877"/>
                </a:cxn>
                <a:cxn ang="0">
                  <a:pos x="585" y="991"/>
                </a:cxn>
                <a:cxn ang="0">
                  <a:pos x="801" y="951"/>
                </a:cxn>
                <a:cxn ang="0">
                  <a:pos x="950" y="791"/>
                </a:cxn>
                <a:cxn ang="0">
                  <a:pos x="1000" y="660"/>
                </a:cxn>
                <a:cxn ang="0">
                  <a:pos x="983" y="638"/>
                </a:cxn>
                <a:cxn ang="0">
                  <a:pos x="945" y="660"/>
                </a:cxn>
                <a:cxn ang="0">
                  <a:pos x="801" y="894"/>
                </a:cxn>
                <a:cxn ang="0">
                  <a:pos x="663" y="951"/>
                </a:cxn>
                <a:cxn ang="0">
                  <a:pos x="552" y="860"/>
                </a:cxn>
                <a:cxn ang="0">
                  <a:pos x="558" y="695"/>
                </a:cxn>
              </a:cxnLst>
              <a:rect l="0" t="0" r="r" b="b"/>
              <a:pathLst>
                <a:path w="1066" h="996">
                  <a:moveTo>
                    <a:pt x="652" y="307"/>
                  </a:moveTo>
                  <a:lnTo>
                    <a:pt x="657" y="273"/>
                  </a:lnTo>
                  <a:lnTo>
                    <a:pt x="674" y="233"/>
                  </a:lnTo>
                  <a:lnTo>
                    <a:pt x="696" y="182"/>
                  </a:lnTo>
                  <a:lnTo>
                    <a:pt x="724" y="131"/>
                  </a:lnTo>
                  <a:lnTo>
                    <a:pt x="757" y="91"/>
                  </a:lnTo>
                  <a:lnTo>
                    <a:pt x="806" y="62"/>
                  </a:lnTo>
                  <a:lnTo>
                    <a:pt x="862" y="51"/>
                  </a:lnTo>
                  <a:lnTo>
                    <a:pt x="884" y="51"/>
                  </a:lnTo>
                  <a:lnTo>
                    <a:pt x="928" y="57"/>
                  </a:lnTo>
                  <a:lnTo>
                    <a:pt x="972" y="80"/>
                  </a:lnTo>
                  <a:lnTo>
                    <a:pt x="917" y="102"/>
                  </a:lnTo>
                  <a:lnTo>
                    <a:pt x="884" y="142"/>
                  </a:lnTo>
                  <a:lnTo>
                    <a:pt x="867" y="193"/>
                  </a:lnTo>
                  <a:lnTo>
                    <a:pt x="867" y="211"/>
                  </a:lnTo>
                  <a:lnTo>
                    <a:pt x="873" y="228"/>
                  </a:lnTo>
                  <a:lnTo>
                    <a:pt x="884" y="239"/>
                  </a:lnTo>
                  <a:lnTo>
                    <a:pt x="895" y="256"/>
                  </a:lnTo>
                  <a:lnTo>
                    <a:pt x="928" y="273"/>
                  </a:lnTo>
                  <a:lnTo>
                    <a:pt x="950" y="273"/>
                  </a:lnTo>
                  <a:lnTo>
                    <a:pt x="989" y="267"/>
                  </a:lnTo>
                  <a:lnTo>
                    <a:pt x="1027" y="245"/>
                  </a:lnTo>
                  <a:lnTo>
                    <a:pt x="1055" y="205"/>
                  </a:lnTo>
                  <a:lnTo>
                    <a:pt x="1066" y="148"/>
                  </a:lnTo>
                  <a:lnTo>
                    <a:pt x="1055" y="97"/>
                  </a:lnTo>
                  <a:lnTo>
                    <a:pt x="1027" y="57"/>
                  </a:lnTo>
                  <a:lnTo>
                    <a:pt x="994" y="28"/>
                  </a:lnTo>
                  <a:lnTo>
                    <a:pt x="950" y="11"/>
                  </a:lnTo>
                  <a:lnTo>
                    <a:pt x="906" y="6"/>
                  </a:lnTo>
                  <a:lnTo>
                    <a:pt x="867" y="0"/>
                  </a:lnTo>
                  <a:lnTo>
                    <a:pt x="801" y="11"/>
                  </a:lnTo>
                  <a:lnTo>
                    <a:pt x="740" y="45"/>
                  </a:lnTo>
                  <a:lnTo>
                    <a:pt x="696" y="85"/>
                  </a:lnTo>
                  <a:lnTo>
                    <a:pt x="663" y="131"/>
                  </a:lnTo>
                  <a:lnTo>
                    <a:pt x="641" y="165"/>
                  </a:lnTo>
                  <a:lnTo>
                    <a:pt x="602" y="91"/>
                  </a:lnTo>
                  <a:lnTo>
                    <a:pt x="558" y="45"/>
                  </a:lnTo>
                  <a:lnTo>
                    <a:pt x="502" y="17"/>
                  </a:lnTo>
                  <a:lnTo>
                    <a:pt x="453" y="6"/>
                  </a:lnTo>
                  <a:lnTo>
                    <a:pt x="409" y="0"/>
                  </a:lnTo>
                  <a:lnTo>
                    <a:pt x="331" y="11"/>
                  </a:lnTo>
                  <a:lnTo>
                    <a:pt x="265" y="45"/>
                  </a:lnTo>
                  <a:lnTo>
                    <a:pt x="204" y="91"/>
                  </a:lnTo>
                  <a:lnTo>
                    <a:pt x="154" y="148"/>
                  </a:lnTo>
                  <a:lnTo>
                    <a:pt x="116" y="211"/>
                  </a:lnTo>
                  <a:lnTo>
                    <a:pt x="88" y="262"/>
                  </a:lnTo>
                  <a:lnTo>
                    <a:pt x="71" y="307"/>
                  </a:lnTo>
                  <a:lnTo>
                    <a:pt x="66" y="341"/>
                  </a:lnTo>
                  <a:lnTo>
                    <a:pt x="71" y="353"/>
                  </a:lnTo>
                  <a:lnTo>
                    <a:pt x="77" y="359"/>
                  </a:lnTo>
                  <a:lnTo>
                    <a:pt x="110" y="359"/>
                  </a:lnTo>
                  <a:lnTo>
                    <a:pt x="121" y="336"/>
                  </a:lnTo>
                  <a:lnTo>
                    <a:pt x="160" y="233"/>
                  </a:lnTo>
                  <a:lnTo>
                    <a:pt x="210" y="159"/>
                  </a:lnTo>
                  <a:lnTo>
                    <a:pt x="265" y="102"/>
                  </a:lnTo>
                  <a:lnTo>
                    <a:pt x="315" y="74"/>
                  </a:lnTo>
                  <a:lnTo>
                    <a:pt x="364" y="51"/>
                  </a:lnTo>
                  <a:lnTo>
                    <a:pt x="436" y="51"/>
                  </a:lnTo>
                  <a:lnTo>
                    <a:pt x="464" y="62"/>
                  </a:lnTo>
                  <a:lnTo>
                    <a:pt x="491" y="91"/>
                  </a:lnTo>
                  <a:lnTo>
                    <a:pt x="514" y="131"/>
                  </a:lnTo>
                  <a:lnTo>
                    <a:pt x="525" y="193"/>
                  </a:lnTo>
                  <a:lnTo>
                    <a:pt x="519" y="233"/>
                  </a:lnTo>
                  <a:lnTo>
                    <a:pt x="508" y="290"/>
                  </a:lnTo>
                  <a:lnTo>
                    <a:pt x="497" y="370"/>
                  </a:lnTo>
                  <a:lnTo>
                    <a:pt x="469" y="461"/>
                  </a:lnTo>
                  <a:lnTo>
                    <a:pt x="442" y="581"/>
                  </a:lnTo>
                  <a:lnTo>
                    <a:pt x="409" y="723"/>
                  </a:lnTo>
                  <a:lnTo>
                    <a:pt x="375" y="814"/>
                  </a:lnTo>
                  <a:lnTo>
                    <a:pt x="326" y="888"/>
                  </a:lnTo>
                  <a:lnTo>
                    <a:pt x="270" y="934"/>
                  </a:lnTo>
                  <a:lnTo>
                    <a:pt x="204" y="951"/>
                  </a:lnTo>
                  <a:lnTo>
                    <a:pt x="182" y="951"/>
                  </a:lnTo>
                  <a:lnTo>
                    <a:pt x="143" y="939"/>
                  </a:lnTo>
                  <a:lnTo>
                    <a:pt x="99" y="922"/>
                  </a:lnTo>
                  <a:lnTo>
                    <a:pt x="149" y="900"/>
                  </a:lnTo>
                  <a:lnTo>
                    <a:pt x="182" y="860"/>
                  </a:lnTo>
                  <a:lnTo>
                    <a:pt x="199" y="803"/>
                  </a:lnTo>
                  <a:lnTo>
                    <a:pt x="193" y="780"/>
                  </a:lnTo>
                  <a:lnTo>
                    <a:pt x="187" y="763"/>
                  </a:lnTo>
                  <a:lnTo>
                    <a:pt x="176" y="746"/>
                  </a:lnTo>
                  <a:lnTo>
                    <a:pt x="165" y="734"/>
                  </a:lnTo>
                  <a:lnTo>
                    <a:pt x="132" y="723"/>
                  </a:lnTo>
                  <a:lnTo>
                    <a:pt x="116" y="723"/>
                  </a:lnTo>
                  <a:lnTo>
                    <a:pt x="60" y="740"/>
                  </a:lnTo>
                  <a:lnTo>
                    <a:pt x="16" y="786"/>
                  </a:lnTo>
                  <a:lnTo>
                    <a:pt x="0" y="854"/>
                  </a:lnTo>
                  <a:lnTo>
                    <a:pt x="11" y="905"/>
                  </a:lnTo>
                  <a:lnTo>
                    <a:pt x="44" y="945"/>
                  </a:lnTo>
                  <a:lnTo>
                    <a:pt x="88" y="974"/>
                  </a:lnTo>
                  <a:lnTo>
                    <a:pt x="143" y="991"/>
                  </a:lnTo>
                  <a:lnTo>
                    <a:pt x="204" y="996"/>
                  </a:lnTo>
                  <a:lnTo>
                    <a:pt x="270" y="985"/>
                  </a:lnTo>
                  <a:lnTo>
                    <a:pt x="320" y="957"/>
                  </a:lnTo>
                  <a:lnTo>
                    <a:pt x="364" y="917"/>
                  </a:lnTo>
                  <a:lnTo>
                    <a:pt x="397" y="882"/>
                  </a:lnTo>
                  <a:lnTo>
                    <a:pt x="420" y="848"/>
                  </a:lnTo>
                  <a:lnTo>
                    <a:pt x="425" y="831"/>
                  </a:lnTo>
                  <a:lnTo>
                    <a:pt x="447" y="877"/>
                  </a:lnTo>
                  <a:lnTo>
                    <a:pt x="480" y="922"/>
                  </a:lnTo>
                  <a:lnTo>
                    <a:pt x="530" y="962"/>
                  </a:lnTo>
                  <a:lnTo>
                    <a:pt x="585" y="991"/>
                  </a:lnTo>
                  <a:lnTo>
                    <a:pt x="657" y="996"/>
                  </a:lnTo>
                  <a:lnTo>
                    <a:pt x="735" y="985"/>
                  </a:lnTo>
                  <a:lnTo>
                    <a:pt x="801" y="951"/>
                  </a:lnTo>
                  <a:lnTo>
                    <a:pt x="862" y="905"/>
                  </a:lnTo>
                  <a:lnTo>
                    <a:pt x="911" y="848"/>
                  </a:lnTo>
                  <a:lnTo>
                    <a:pt x="950" y="791"/>
                  </a:lnTo>
                  <a:lnTo>
                    <a:pt x="978" y="734"/>
                  </a:lnTo>
                  <a:lnTo>
                    <a:pt x="994" y="689"/>
                  </a:lnTo>
                  <a:lnTo>
                    <a:pt x="1000" y="660"/>
                  </a:lnTo>
                  <a:lnTo>
                    <a:pt x="1000" y="649"/>
                  </a:lnTo>
                  <a:lnTo>
                    <a:pt x="994" y="643"/>
                  </a:lnTo>
                  <a:lnTo>
                    <a:pt x="983" y="638"/>
                  </a:lnTo>
                  <a:lnTo>
                    <a:pt x="961" y="638"/>
                  </a:lnTo>
                  <a:lnTo>
                    <a:pt x="950" y="649"/>
                  </a:lnTo>
                  <a:lnTo>
                    <a:pt x="945" y="660"/>
                  </a:lnTo>
                  <a:lnTo>
                    <a:pt x="906" y="763"/>
                  </a:lnTo>
                  <a:lnTo>
                    <a:pt x="856" y="843"/>
                  </a:lnTo>
                  <a:lnTo>
                    <a:pt x="801" y="894"/>
                  </a:lnTo>
                  <a:lnTo>
                    <a:pt x="751" y="928"/>
                  </a:lnTo>
                  <a:lnTo>
                    <a:pt x="701" y="945"/>
                  </a:lnTo>
                  <a:lnTo>
                    <a:pt x="663" y="951"/>
                  </a:lnTo>
                  <a:lnTo>
                    <a:pt x="607" y="939"/>
                  </a:lnTo>
                  <a:lnTo>
                    <a:pt x="569" y="905"/>
                  </a:lnTo>
                  <a:lnTo>
                    <a:pt x="552" y="860"/>
                  </a:lnTo>
                  <a:lnTo>
                    <a:pt x="541" y="803"/>
                  </a:lnTo>
                  <a:lnTo>
                    <a:pt x="547" y="752"/>
                  </a:lnTo>
                  <a:lnTo>
                    <a:pt x="558" y="695"/>
                  </a:lnTo>
                  <a:lnTo>
                    <a:pt x="580" y="609"/>
                  </a:lnTo>
                  <a:lnTo>
                    <a:pt x="652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4" name="Freeform 30"/>
            <p:cNvSpPr>
              <a:spLocks noEditPoints="1"/>
            </p:cNvSpPr>
            <p:nvPr/>
          </p:nvSpPr>
          <p:spPr bwMode="auto">
            <a:xfrm>
              <a:off x="9230" y="4388"/>
              <a:ext cx="1420" cy="518"/>
            </a:xfrm>
            <a:custGeom>
              <a:avLst/>
              <a:gdLst/>
              <a:ahLst/>
              <a:cxnLst>
                <a:cxn ang="0">
                  <a:pos x="1348" y="91"/>
                </a:cxn>
                <a:cxn ang="0">
                  <a:pos x="1376" y="91"/>
                </a:cxn>
                <a:cxn ang="0">
                  <a:pos x="1387" y="86"/>
                </a:cxn>
                <a:cxn ang="0">
                  <a:pos x="1404" y="80"/>
                </a:cxn>
                <a:cxn ang="0">
                  <a:pos x="1409" y="74"/>
                </a:cxn>
                <a:cxn ang="0">
                  <a:pos x="1415" y="63"/>
                </a:cxn>
                <a:cxn ang="0">
                  <a:pos x="1420" y="46"/>
                </a:cxn>
                <a:cxn ang="0">
                  <a:pos x="1420" y="29"/>
                </a:cxn>
                <a:cxn ang="0">
                  <a:pos x="1404" y="12"/>
                </a:cxn>
                <a:cxn ang="0">
                  <a:pos x="1387" y="6"/>
                </a:cxn>
                <a:cxn ang="0">
                  <a:pos x="1376" y="0"/>
                </a:cxn>
                <a:cxn ang="0">
                  <a:pos x="39" y="0"/>
                </a:cxn>
                <a:cxn ang="0">
                  <a:pos x="27" y="6"/>
                </a:cxn>
                <a:cxn ang="0">
                  <a:pos x="16" y="6"/>
                </a:cxn>
                <a:cxn ang="0">
                  <a:pos x="5" y="17"/>
                </a:cxn>
                <a:cxn ang="0">
                  <a:pos x="0" y="29"/>
                </a:cxn>
                <a:cxn ang="0">
                  <a:pos x="0" y="63"/>
                </a:cxn>
                <a:cxn ang="0">
                  <a:pos x="5" y="74"/>
                </a:cxn>
                <a:cxn ang="0">
                  <a:pos x="27" y="86"/>
                </a:cxn>
                <a:cxn ang="0">
                  <a:pos x="55" y="86"/>
                </a:cxn>
                <a:cxn ang="0">
                  <a:pos x="72" y="91"/>
                </a:cxn>
                <a:cxn ang="0">
                  <a:pos x="1348" y="91"/>
                </a:cxn>
                <a:cxn ang="0">
                  <a:pos x="1348" y="518"/>
                </a:cxn>
                <a:cxn ang="0">
                  <a:pos x="1376" y="518"/>
                </a:cxn>
                <a:cxn ang="0">
                  <a:pos x="1387" y="513"/>
                </a:cxn>
                <a:cxn ang="0">
                  <a:pos x="1404" y="507"/>
                </a:cxn>
                <a:cxn ang="0">
                  <a:pos x="1409" y="501"/>
                </a:cxn>
                <a:cxn ang="0">
                  <a:pos x="1415" y="490"/>
                </a:cxn>
                <a:cxn ang="0">
                  <a:pos x="1420" y="473"/>
                </a:cxn>
                <a:cxn ang="0">
                  <a:pos x="1420" y="456"/>
                </a:cxn>
                <a:cxn ang="0">
                  <a:pos x="1409" y="439"/>
                </a:cxn>
                <a:cxn ang="0">
                  <a:pos x="1404" y="439"/>
                </a:cxn>
                <a:cxn ang="0">
                  <a:pos x="1387" y="433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27" y="433"/>
                </a:cxn>
                <a:cxn ang="0">
                  <a:pos x="16" y="439"/>
                </a:cxn>
                <a:cxn ang="0">
                  <a:pos x="5" y="439"/>
                </a:cxn>
                <a:cxn ang="0">
                  <a:pos x="0" y="456"/>
                </a:cxn>
                <a:cxn ang="0">
                  <a:pos x="0" y="490"/>
                </a:cxn>
                <a:cxn ang="0">
                  <a:pos x="5" y="501"/>
                </a:cxn>
                <a:cxn ang="0">
                  <a:pos x="27" y="513"/>
                </a:cxn>
                <a:cxn ang="0">
                  <a:pos x="44" y="513"/>
                </a:cxn>
                <a:cxn ang="0">
                  <a:pos x="55" y="518"/>
                </a:cxn>
                <a:cxn ang="0">
                  <a:pos x="66" y="518"/>
                </a:cxn>
                <a:cxn ang="0">
                  <a:pos x="1348" y="518"/>
                </a:cxn>
              </a:cxnLst>
              <a:rect l="0" t="0" r="r" b="b"/>
              <a:pathLst>
                <a:path w="1420" h="518">
                  <a:moveTo>
                    <a:pt x="1348" y="91"/>
                  </a:moveTo>
                  <a:lnTo>
                    <a:pt x="1376" y="91"/>
                  </a:lnTo>
                  <a:lnTo>
                    <a:pt x="1387" y="86"/>
                  </a:lnTo>
                  <a:lnTo>
                    <a:pt x="1404" y="80"/>
                  </a:lnTo>
                  <a:lnTo>
                    <a:pt x="1409" y="74"/>
                  </a:lnTo>
                  <a:lnTo>
                    <a:pt x="1415" y="63"/>
                  </a:lnTo>
                  <a:lnTo>
                    <a:pt x="1420" y="46"/>
                  </a:lnTo>
                  <a:lnTo>
                    <a:pt x="1420" y="29"/>
                  </a:lnTo>
                  <a:lnTo>
                    <a:pt x="1404" y="12"/>
                  </a:lnTo>
                  <a:lnTo>
                    <a:pt x="1387" y="6"/>
                  </a:lnTo>
                  <a:lnTo>
                    <a:pt x="1376" y="0"/>
                  </a:lnTo>
                  <a:lnTo>
                    <a:pt x="39" y="0"/>
                  </a:lnTo>
                  <a:lnTo>
                    <a:pt x="27" y="6"/>
                  </a:lnTo>
                  <a:lnTo>
                    <a:pt x="16" y="6"/>
                  </a:lnTo>
                  <a:lnTo>
                    <a:pt x="5" y="17"/>
                  </a:lnTo>
                  <a:lnTo>
                    <a:pt x="0" y="29"/>
                  </a:lnTo>
                  <a:lnTo>
                    <a:pt x="0" y="63"/>
                  </a:lnTo>
                  <a:lnTo>
                    <a:pt x="5" y="74"/>
                  </a:lnTo>
                  <a:lnTo>
                    <a:pt x="27" y="86"/>
                  </a:lnTo>
                  <a:lnTo>
                    <a:pt x="55" y="86"/>
                  </a:lnTo>
                  <a:lnTo>
                    <a:pt x="72" y="91"/>
                  </a:lnTo>
                  <a:lnTo>
                    <a:pt x="1348" y="91"/>
                  </a:lnTo>
                  <a:close/>
                  <a:moveTo>
                    <a:pt x="1348" y="518"/>
                  </a:moveTo>
                  <a:lnTo>
                    <a:pt x="1376" y="518"/>
                  </a:lnTo>
                  <a:lnTo>
                    <a:pt x="1387" y="513"/>
                  </a:lnTo>
                  <a:lnTo>
                    <a:pt x="1404" y="507"/>
                  </a:lnTo>
                  <a:lnTo>
                    <a:pt x="1409" y="501"/>
                  </a:lnTo>
                  <a:lnTo>
                    <a:pt x="1415" y="490"/>
                  </a:lnTo>
                  <a:lnTo>
                    <a:pt x="1420" y="473"/>
                  </a:lnTo>
                  <a:lnTo>
                    <a:pt x="1420" y="456"/>
                  </a:lnTo>
                  <a:lnTo>
                    <a:pt x="1409" y="439"/>
                  </a:lnTo>
                  <a:lnTo>
                    <a:pt x="1404" y="439"/>
                  </a:lnTo>
                  <a:lnTo>
                    <a:pt x="1387" y="433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27" y="433"/>
                  </a:lnTo>
                  <a:lnTo>
                    <a:pt x="16" y="439"/>
                  </a:lnTo>
                  <a:lnTo>
                    <a:pt x="5" y="439"/>
                  </a:lnTo>
                  <a:lnTo>
                    <a:pt x="0" y="456"/>
                  </a:lnTo>
                  <a:lnTo>
                    <a:pt x="0" y="490"/>
                  </a:lnTo>
                  <a:lnTo>
                    <a:pt x="5" y="501"/>
                  </a:lnTo>
                  <a:lnTo>
                    <a:pt x="27" y="513"/>
                  </a:lnTo>
                  <a:lnTo>
                    <a:pt x="44" y="513"/>
                  </a:lnTo>
                  <a:lnTo>
                    <a:pt x="55" y="518"/>
                  </a:lnTo>
                  <a:lnTo>
                    <a:pt x="66" y="518"/>
                  </a:lnTo>
                  <a:lnTo>
                    <a:pt x="1348" y="5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5" name="Freeform 31"/>
            <p:cNvSpPr>
              <a:spLocks noEditPoints="1"/>
            </p:cNvSpPr>
            <p:nvPr/>
          </p:nvSpPr>
          <p:spPr bwMode="auto">
            <a:xfrm>
              <a:off x="12236" y="1791"/>
              <a:ext cx="1470" cy="695"/>
            </a:xfrm>
            <a:custGeom>
              <a:avLst/>
              <a:gdLst/>
              <a:ahLst/>
              <a:cxnLst>
                <a:cxn ang="0">
                  <a:pos x="707" y="205"/>
                </a:cxn>
                <a:cxn ang="0">
                  <a:pos x="591" y="92"/>
                </a:cxn>
                <a:cxn ang="0">
                  <a:pos x="426" y="12"/>
                </a:cxn>
                <a:cxn ang="0">
                  <a:pos x="232" y="12"/>
                </a:cxn>
                <a:cxn ang="0">
                  <a:pos x="89" y="103"/>
                </a:cxn>
                <a:cxn ang="0">
                  <a:pos x="11" y="257"/>
                </a:cxn>
                <a:cxn ang="0">
                  <a:pos x="11" y="433"/>
                </a:cxn>
                <a:cxn ang="0">
                  <a:pos x="89" y="587"/>
                </a:cxn>
                <a:cxn ang="0">
                  <a:pos x="227" y="678"/>
                </a:cxn>
                <a:cxn ang="0">
                  <a:pos x="415" y="684"/>
                </a:cxn>
                <a:cxn ang="0">
                  <a:pos x="575" y="598"/>
                </a:cxn>
                <a:cxn ang="0">
                  <a:pos x="685" y="484"/>
                </a:cxn>
                <a:cxn ang="0">
                  <a:pos x="763" y="484"/>
                </a:cxn>
                <a:cxn ang="0">
                  <a:pos x="879" y="598"/>
                </a:cxn>
                <a:cxn ang="0">
                  <a:pos x="1045" y="678"/>
                </a:cxn>
                <a:cxn ang="0">
                  <a:pos x="1238" y="684"/>
                </a:cxn>
                <a:cxn ang="0">
                  <a:pos x="1382" y="587"/>
                </a:cxn>
                <a:cxn ang="0">
                  <a:pos x="1459" y="433"/>
                </a:cxn>
                <a:cxn ang="0">
                  <a:pos x="1459" y="257"/>
                </a:cxn>
                <a:cxn ang="0">
                  <a:pos x="1382" y="103"/>
                </a:cxn>
                <a:cxn ang="0">
                  <a:pos x="1244" y="12"/>
                </a:cxn>
                <a:cxn ang="0">
                  <a:pos x="1056" y="12"/>
                </a:cxn>
                <a:cxn ang="0">
                  <a:pos x="895" y="97"/>
                </a:cxn>
                <a:cxn ang="0">
                  <a:pos x="785" y="205"/>
                </a:cxn>
                <a:cxn ang="0">
                  <a:pos x="796" y="314"/>
                </a:cxn>
                <a:cxn ang="0">
                  <a:pos x="962" y="131"/>
                </a:cxn>
                <a:cxn ang="0">
                  <a:pos x="1166" y="57"/>
                </a:cxn>
                <a:cxn ang="0">
                  <a:pos x="1304" y="97"/>
                </a:cxn>
                <a:cxn ang="0">
                  <a:pos x="1393" y="205"/>
                </a:cxn>
                <a:cxn ang="0">
                  <a:pos x="1426" y="348"/>
                </a:cxn>
                <a:cxn ang="0">
                  <a:pos x="1376" y="507"/>
                </a:cxn>
                <a:cxn ang="0">
                  <a:pos x="1249" y="598"/>
                </a:cxn>
                <a:cxn ang="0">
                  <a:pos x="1094" y="593"/>
                </a:cxn>
                <a:cxn ang="0">
                  <a:pos x="951" y="490"/>
                </a:cxn>
                <a:cxn ang="0">
                  <a:pos x="796" y="314"/>
                </a:cxn>
                <a:cxn ang="0">
                  <a:pos x="597" y="479"/>
                </a:cxn>
                <a:cxn ang="0">
                  <a:pos x="409" y="615"/>
                </a:cxn>
                <a:cxn ang="0">
                  <a:pos x="232" y="621"/>
                </a:cxn>
                <a:cxn ang="0">
                  <a:pos x="116" y="547"/>
                </a:cxn>
                <a:cxn ang="0">
                  <a:pos x="50" y="422"/>
                </a:cxn>
                <a:cxn ang="0">
                  <a:pos x="55" y="262"/>
                </a:cxn>
                <a:cxn ang="0">
                  <a:pos x="149" y="131"/>
                </a:cxn>
                <a:cxn ang="0">
                  <a:pos x="293" y="80"/>
                </a:cxn>
                <a:cxn ang="0">
                  <a:pos x="448" y="137"/>
                </a:cxn>
                <a:cxn ang="0">
                  <a:pos x="597" y="279"/>
                </a:cxn>
              </a:cxnLst>
              <a:rect l="0" t="0" r="r" b="b"/>
              <a:pathLst>
                <a:path w="1470" h="695">
                  <a:moveTo>
                    <a:pt x="746" y="257"/>
                  </a:moveTo>
                  <a:lnTo>
                    <a:pt x="707" y="205"/>
                  </a:lnTo>
                  <a:lnTo>
                    <a:pt x="652" y="149"/>
                  </a:lnTo>
                  <a:lnTo>
                    <a:pt x="591" y="92"/>
                  </a:lnTo>
                  <a:lnTo>
                    <a:pt x="514" y="46"/>
                  </a:lnTo>
                  <a:lnTo>
                    <a:pt x="426" y="12"/>
                  </a:lnTo>
                  <a:lnTo>
                    <a:pt x="321" y="0"/>
                  </a:lnTo>
                  <a:lnTo>
                    <a:pt x="232" y="12"/>
                  </a:lnTo>
                  <a:lnTo>
                    <a:pt x="155" y="46"/>
                  </a:lnTo>
                  <a:lnTo>
                    <a:pt x="89" y="103"/>
                  </a:lnTo>
                  <a:lnTo>
                    <a:pt x="44" y="171"/>
                  </a:lnTo>
                  <a:lnTo>
                    <a:pt x="11" y="257"/>
                  </a:lnTo>
                  <a:lnTo>
                    <a:pt x="0" y="348"/>
                  </a:lnTo>
                  <a:lnTo>
                    <a:pt x="11" y="433"/>
                  </a:lnTo>
                  <a:lnTo>
                    <a:pt x="39" y="519"/>
                  </a:lnTo>
                  <a:lnTo>
                    <a:pt x="89" y="587"/>
                  </a:lnTo>
                  <a:lnTo>
                    <a:pt x="149" y="644"/>
                  </a:lnTo>
                  <a:lnTo>
                    <a:pt x="227" y="678"/>
                  </a:lnTo>
                  <a:lnTo>
                    <a:pt x="315" y="695"/>
                  </a:lnTo>
                  <a:lnTo>
                    <a:pt x="415" y="684"/>
                  </a:lnTo>
                  <a:lnTo>
                    <a:pt x="503" y="644"/>
                  </a:lnTo>
                  <a:lnTo>
                    <a:pt x="575" y="598"/>
                  </a:lnTo>
                  <a:lnTo>
                    <a:pt x="636" y="541"/>
                  </a:lnTo>
                  <a:lnTo>
                    <a:pt x="685" y="484"/>
                  </a:lnTo>
                  <a:lnTo>
                    <a:pt x="724" y="433"/>
                  </a:lnTo>
                  <a:lnTo>
                    <a:pt x="763" y="484"/>
                  </a:lnTo>
                  <a:lnTo>
                    <a:pt x="818" y="541"/>
                  </a:lnTo>
                  <a:lnTo>
                    <a:pt x="879" y="598"/>
                  </a:lnTo>
                  <a:lnTo>
                    <a:pt x="956" y="650"/>
                  </a:lnTo>
                  <a:lnTo>
                    <a:pt x="1045" y="678"/>
                  </a:lnTo>
                  <a:lnTo>
                    <a:pt x="1150" y="695"/>
                  </a:lnTo>
                  <a:lnTo>
                    <a:pt x="1238" y="684"/>
                  </a:lnTo>
                  <a:lnTo>
                    <a:pt x="1315" y="644"/>
                  </a:lnTo>
                  <a:lnTo>
                    <a:pt x="1382" y="587"/>
                  </a:lnTo>
                  <a:lnTo>
                    <a:pt x="1431" y="519"/>
                  </a:lnTo>
                  <a:lnTo>
                    <a:pt x="1459" y="433"/>
                  </a:lnTo>
                  <a:lnTo>
                    <a:pt x="1470" y="348"/>
                  </a:lnTo>
                  <a:lnTo>
                    <a:pt x="1459" y="257"/>
                  </a:lnTo>
                  <a:lnTo>
                    <a:pt x="1431" y="177"/>
                  </a:lnTo>
                  <a:lnTo>
                    <a:pt x="1382" y="103"/>
                  </a:lnTo>
                  <a:lnTo>
                    <a:pt x="1321" y="46"/>
                  </a:lnTo>
                  <a:lnTo>
                    <a:pt x="1244" y="12"/>
                  </a:lnTo>
                  <a:lnTo>
                    <a:pt x="1155" y="0"/>
                  </a:lnTo>
                  <a:lnTo>
                    <a:pt x="1056" y="12"/>
                  </a:lnTo>
                  <a:lnTo>
                    <a:pt x="967" y="46"/>
                  </a:lnTo>
                  <a:lnTo>
                    <a:pt x="895" y="97"/>
                  </a:lnTo>
                  <a:lnTo>
                    <a:pt x="835" y="154"/>
                  </a:lnTo>
                  <a:lnTo>
                    <a:pt x="785" y="205"/>
                  </a:lnTo>
                  <a:lnTo>
                    <a:pt x="746" y="257"/>
                  </a:lnTo>
                  <a:close/>
                  <a:moveTo>
                    <a:pt x="796" y="314"/>
                  </a:moveTo>
                  <a:lnTo>
                    <a:pt x="873" y="211"/>
                  </a:lnTo>
                  <a:lnTo>
                    <a:pt x="962" y="131"/>
                  </a:lnTo>
                  <a:lnTo>
                    <a:pt x="1061" y="74"/>
                  </a:lnTo>
                  <a:lnTo>
                    <a:pt x="1166" y="57"/>
                  </a:lnTo>
                  <a:lnTo>
                    <a:pt x="1238" y="69"/>
                  </a:lnTo>
                  <a:lnTo>
                    <a:pt x="1304" y="97"/>
                  </a:lnTo>
                  <a:lnTo>
                    <a:pt x="1354" y="143"/>
                  </a:lnTo>
                  <a:lnTo>
                    <a:pt x="1393" y="205"/>
                  </a:lnTo>
                  <a:lnTo>
                    <a:pt x="1420" y="274"/>
                  </a:lnTo>
                  <a:lnTo>
                    <a:pt x="1426" y="348"/>
                  </a:lnTo>
                  <a:lnTo>
                    <a:pt x="1415" y="433"/>
                  </a:lnTo>
                  <a:lnTo>
                    <a:pt x="1376" y="507"/>
                  </a:lnTo>
                  <a:lnTo>
                    <a:pt x="1321" y="559"/>
                  </a:lnTo>
                  <a:lnTo>
                    <a:pt x="1249" y="598"/>
                  </a:lnTo>
                  <a:lnTo>
                    <a:pt x="1177" y="610"/>
                  </a:lnTo>
                  <a:lnTo>
                    <a:pt x="1094" y="593"/>
                  </a:lnTo>
                  <a:lnTo>
                    <a:pt x="1022" y="553"/>
                  </a:lnTo>
                  <a:lnTo>
                    <a:pt x="951" y="490"/>
                  </a:lnTo>
                  <a:lnTo>
                    <a:pt x="879" y="410"/>
                  </a:lnTo>
                  <a:lnTo>
                    <a:pt x="796" y="314"/>
                  </a:lnTo>
                  <a:close/>
                  <a:moveTo>
                    <a:pt x="674" y="376"/>
                  </a:moveTo>
                  <a:lnTo>
                    <a:pt x="597" y="479"/>
                  </a:lnTo>
                  <a:lnTo>
                    <a:pt x="509" y="564"/>
                  </a:lnTo>
                  <a:lnTo>
                    <a:pt x="409" y="615"/>
                  </a:lnTo>
                  <a:lnTo>
                    <a:pt x="304" y="633"/>
                  </a:lnTo>
                  <a:lnTo>
                    <a:pt x="232" y="621"/>
                  </a:lnTo>
                  <a:lnTo>
                    <a:pt x="166" y="593"/>
                  </a:lnTo>
                  <a:lnTo>
                    <a:pt x="116" y="547"/>
                  </a:lnTo>
                  <a:lnTo>
                    <a:pt x="77" y="490"/>
                  </a:lnTo>
                  <a:lnTo>
                    <a:pt x="50" y="422"/>
                  </a:lnTo>
                  <a:lnTo>
                    <a:pt x="44" y="348"/>
                  </a:lnTo>
                  <a:lnTo>
                    <a:pt x="55" y="262"/>
                  </a:lnTo>
                  <a:lnTo>
                    <a:pt x="94" y="188"/>
                  </a:lnTo>
                  <a:lnTo>
                    <a:pt x="149" y="131"/>
                  </a:lnTo>
                  <a:lnTo>
                    <a:pt x="221" y="97"/>
                  </a:lnTo>
                  <a:lnTo>
                    <a:pt x="293" y="80"/>
                  </a:lnTo>
                  <a:lnTo>
                    <a:pt x="376" y="97"/>
                  </a:lnTo>
                  <a:lnTo>
                    <a:pt x="448" y="137"/>
                  </a:lnTo>
                  <a:lnTo>
                    <a:pt x="520" y="200"/>
                  </a:lnTo>
                  <a:lnTo>
                    <a:pt x="597" y="279"/>
                  </a:lnTo>
                  <a:lnTo>
                    <a:pt x="674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6" name="Freeform 32"/>
            <p:cNvSpPr>
              <a:spLocks/>
            </p:cNvSpPr>
            <p:nvPr/>
          </p:nvSpPr>
          <p:spPr bwMode="auto">
            <a:xfrm>
              <a:off x="11545" y="3130"/>
              <a:ext cx="2841" cy="3080"/>
            </a:xfrm>
            <a:custGeom>
              <a:avLst/>
              <a:gdLst/>
              <a:ahLst/>
              <a:cxnLst>
                <a:cxn ang="0">
                  <a:pos x="2587" y="3080"/>
                </a:cxn>
                <a:cxn ang="0">
                  <a:pos x="2841" y="2380"/>
                </a:cxn>
                <a:cxn ang="0">
                  <a:pos x="2791" y="2380"/>
                </a:cxn>
                <a:cxn ang="0">
                  <a:pos x="2736" y="2488"/>
                </a:cxn>
                <a:cxn ang="0">
                  <a:pos x="2664" y="2579"/>
                </a:cxn>
                <a:cxn ang="0">
                  <a:pos x="2576" y="2665"/>
                </a:cxn>
                <a:cxn ang="0">
                  <a:pos x="2471" y="2727"/>
                </a:cxn>
                <a:cxn ang="0">
                  <a:pos x="2355" y="2784"/>
                </a:cxn>
                <a:cxn ang="0">
                  <a:pos x="2233" y="2824"/>
                </a:cxn>
                <a:cxn ang="0">
                  <a:pos x="2200" y="2830"/>
                </a:cxn>
                <a:cxn ang="0">
                  <a:pos x="2133" y="2847"/>
                </a:cxn>
                <a:cxn ang="0">
                  <a:pos x="2040" y="2864"/>
                </a:cxn>
                <a:cxn ang="0">
                  <a:pos x="1912" y="2875"/>
                </a:cxn>
                <a:cxn ang="0">
                  <a:pos x="1758" y="2887"/>
                </a:cxn>
                <a:cxn ang="0">
                  <a:pos x="1570" y="2893"/>
                </a:cxn>
                <a:cxn ang="0">
                  <a:pos x="282" y="2893"/>
                </a:cxn>
                <a:cxn ang="0">
                  <a:pos x="1371" y="1577"/>
                </a:cxn>
                <a:cxn ang="0">
                  <a:pos x="1382" y="1554"/>
                </a:cxn>
                <a:cxn ang="0">
                  <a:pos x="1387" y="1549"/>
                </a:cxn>
                <a:cxn ang="0">
                  <a:pos x="1387" y="1537"/>
                </a:cxn>
                <a:cxn ang="0">
                  <a:pos x="1382" y="1526"/>
                </a:cxn>
                <a:cxn ang="0">
                  <a:pos x="1382" y="1520"/>
                </a:cxn>
                <a:cxn ang="0">
                  <a:pos x="1371" y="1509"/>
                </a:cxn>
                <a:cxn ang="0">
                  <a:pos x="376" y="108"/>
                </a:cxn>
                <a:cxn ang="0">
                  <a:pos x="1680" y="108"/>
                </a:cxn>
                <a:cxn ang="0">
                  <a:pos x="1802" y="114"/>
                </a:cxn>
                <a:cxn ang="0">
                  <a:pos x="1896" y="119"/>
                </a:cxn>
                <a:cxn ang="0">
                  <a:pos x="1973" y="131"/>
                </a:cxn>
                <a:cxn ang="0">
                  <a:pos x="2023" y="136"/>
                </a:cxn>
                <a:cxn ang="0">
                  <a:pos x="2051" y="142"/>
                </a:cxn>
                <a:cxn ang="0">
                  <a:pos x="2150" y="159"/>
                </a:cxn>
                <a:cxn ang="0">
                  <a:pos x="2266" y="188"/>
                </a:cxn>
                <a:cxn ang="0">
                  <a:pos x="2388" y="239"/>
                </a:cxn>
                <a:cxn ang="0">
                  <a:pos x="2520" y="307"/>
                </a:cxn>
                <a:cxn ang="0">
                  <a:pos x="2559" y="336"/>
                </a:cxn>
                <a:cxn ang="0">
                  <a:pos x="2614" y="381"/>
                </a:cxn>
                <a:cxn ang="0">
                  <a:pos x="2681" y="444"/>
                </a:cxn>
                <a:cxn ang="0">
                  <a:pos x="2741" y="524"/>
                </a:cxn>
                <a:cxn ang="0">
                  <a:pos x="2791" y="620"/>
                </a:cxn>
                <a:cxn ang="0">
                  <a:pos x="2841" y="620"/>
                </a:cxn>
                <a:cxn ang="0">
                  <a:pos x="2587" y="0"/>
                </a:cxn>
                <a:cxn ang="0">
                  <a:pos x="11" y="0"/>
                </a:cxn>
                <a:cxn ang="0">
                  <a:pos x="6" y="5"/>
                </a:cxn>
                <a:cxn ang="0">
                  <a:pos x="6" y="11"/>
                </a:cxn>
                <a:cxn ang="0">
                  <a:pos x="0" y="17"/>
                </a:cxn>
                <a:cxn ang="0">
                  <a:pos x="0" y="85"/>
                </a:cxn>
                <a:cxn ang="0">
                  <a:pos x="1128" y="1685"/>
                </a:cxn>
                <a:cxn ang="0">
                  <a:pos x="22" y="3018"/>
                </a:cxn>
                <a:cxn ang="0">
                  <a:pos x="11" y="3035"/>
                </a:cxn>
                <a:cxn ang="0">
                  <a:pos x="6" y="3046"/>
                </a:cxn>
                <a:cxn ang="0">
                  <a:pos x="0" y="3052"/>
                </a:cxn>
                <a:cxn ang="0">
                  <a:pos x="0" y="3069"/>
                </a:cxn>
                <a:cxn ang="0">
                  <a:pos x="11" y="3080"/>
                </a:cxn>
                <a:cxn ang="0">
                  <a:pos x="56" y="3080"/>
                </a:cxn>
                <a:cxn ang="0">
                  <a:pos x="2587" y="3080"/>
                </a:cxn>
              </a:cxnLst>
              <a:rect l="0" t="0" r="r" b="b"/>
              <a:pathLst>
                <a:path w="2841" h="3080">
                  <a:moveTo>
                    <a:pt x="2587" y="3080"/>
                  </a:moveTo>
                  <a:lnTo>
                    <a:pt x="2841" y="2380"/>
                  </a:lnTo>
                  <a:lnTo>
                    <a:pt x="2791" y="2380"/>
                  </a:lnTo>
                  <a:lnTo>
                    <a:pt x="2736" y="2488"/>
                  </a:lnTo>
                  <a:lnTo>
                    <a:pt x="2664" y="2579"/>
                  </a:lnTo>
                  <a:lnTo>
                    <a:pt x="2576" y="2665"/>
                  </a:lnTo>
                  <a:lnTo>
                    <a:pt x="2471" y="2727"/>
                  </a:lnTo>
                  <a:lnTo>
                    <a:pt x="2355" y="2784"/>
                  </a:lnTo>
                  <a:lnTo>
                    <a:pt x="2233" y="2824"/>
                  </a:lnTo>
                  <a:lnTo>
                    <a:pt x="2200" y="2830"/>
                  </a:lnTo>
                  <a:lnTo>
                    <a:pt x="2133" y="2847"/>
                  </a:lnTo>
                  <a:lnTo>
                    <a:pt x="2040" y="2864"/>
                  </a:lnTo>
                  <a:lnTo>
                    <a:pt x="1912" y="2875"/>
                  </a:lnTo>
                  <a:lnTo>
                    <a:pt x="1758" y="2887"/>
                  </a:lnTo>
                  <a:lnTo>
                    <a:pt x="1570" y="2893"/>
                  </a:lnTo>
                  <a:lnTo>
                    <a:pt x="282" y="2893"/>
                  </a:lnTo>
                  <a:lnTo>
                    <a:pt x="1371" y="1577"/>
                  </a:lnTo>
                  <a:lnTo>
                    <a:pt x="1382" y="1554"/>
                  </a:lnTo>
                  <a:lnTo>
                    <a:pt x="1387" y="1549"/>
                  </a:lnTo>
                  <a:lnTo>
                    <a:pt x="1387" y="1537"/>
                  </a:lnTo>
                  <a:lnTo>
                    <a:pt x="1382" y="1526"/>
                  </a:lnTo>
                  <a:lnTo>
                    <a:pt x="1382" y="1520"/>
                  </a:lnTo>
                  <a:lnTo>
                    <a:pt x="1371" y="1509"/>
                  </a:lnTo>
                  <a:lnTo>
                    <a:pt x="376" y="108"/>
                  </a:lnTo>
                  <a:lnTo>
                    <a:pt x="1680" y="108"/>
                  </a:lnTo>
                  <a:lnTo>
                    <a:pt x="1802" y="114"/>
                  </a:lnTo>
                  <a:lnTo>
                    <a:pt x="1896" y="119"/>
                  </a:lnTo>
                  <a:lnTo>
                    <a:pt x="1973" y="131"/>
                  </a:lnTo>
                  <a:lnTo>
                    <a:pt x="2023" y="136"/>
                  </a:lnTo>
                  <a:lnTo>
                    <a:pt x="2051" y="142"/>
                  </a:lnTo>
                  <a:lnTo>
                    <a:pt x="2150" y="159"/>
                  </a:lnTo>
                  <a:lnTo>
                    <a:pt x="2266" y="188"/>
                  </a:lnTo>
                  <a:lnTo>
                    <a:pt x="2388" y="239"/>
                  </a:lnTo>
                  <a:lnTo>
                    <a:pt x="2520" y="307"/>
                  </a:lnTo>
                  <a:lnTo>
                    <a:pt x="2559" y="336"/>
                  </a:lnTo>
                  <a:lnTo>
                    <a:pt x="2614" y="381"/>
                  </a:lnTo>
                  <a:lnTo>
                    <a:pt x="2681" y="444"/>
                  </a:lnTo>
                  <a:lnTo>
                    <a:pt x="2741" y="524"/>
                  </a:lnTo>
                  <a:lnTo>
                    <a:pt x="2791" y="620"/>
                  </a:lnTo>
                  <a:lnTo>
                    <a:pt x="2841" y="620"/>
                  </a:lnTo>
                  <a:lnTo>
                    <a:pt x="2587" y="0"/>
                  </a:lnTo>
                  <a:lnTo>
                    <a:pt x="11" y="0"/>
                  </a:lnTo>
                  <a:lnTo>
                    <a:pt x="6" y="5"/>
                  </a:lnTo>
                  <a:lnTo>
                    <a:pt x="6" y="11"/>
                  </a:lnTo>
                  <a:lnTo>
                    <a:pt x="0" y="17"/>
                  </a:lnTo>
                  <a:lnTo>
                    <a:pt x="0" y="85"/>
                  </a:lnTo>
                  <a:lnTo>
                    <a:pt x="1128" y="1685"/>
                  </a:lnTo>
                  <a:lnTo>
                    <a:pt x="22" y="3018"/>
                  </a:lnTo>
                  <a:lnTo>
                    <a:pt x="11" y="3035"/>
                  </a:lnTo>
                  <a:lnTo>
                    <a:pt x="6" y="3046"/>
                  </a:lnTo>
                  <a:lnTo>
                    <a:pt x="0" y="3052"/>
                  </a:lnTo>
                  <a:lnTo>
                    <a:pt x="0" y="3069"/>
                  </a:lnTo>
                  <a:lnTo>
                    <a:pt x="11" y="3080"/>
                  </a:lnTo>
                  <a:lnTo>
                    <a:pt x="56" y="3080"/>
                  </a:lnTo>
                  <a:lnTo>
                    <a:pt x="2587" y="3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7" name="Freeform 33"/>
            <p:cNvSpPr>
              <a:spLocks/>
            </p:cNvSpPr>
            <p:nvPr/>
          </p:nvSpPr>
          <p:spPr bwMode="auto">
            <a:xfrm>
              <a:off x="11424" y="7093"/>
              <a:ext cx="912" cy="695"/>
            </a:xfrm>
            <a:custGeom>
              <a:avLst/>
              <a:gdLst/>
              <a:ahLst/>
              <a:cxnLst>
                <a:cxn ang="0">
                  <a:pos x="105" y="592"/>
                </a:cxn>
                <a:cxn ang="0">
                  <a:pos x="99" y="627"/>
                </a:cxn>
                <a:cxn ang="0">
                  <a:pos x="94" y="644"/>
                </a:cxn>
                <a:cxn ang="0">
                  <a:pos x="116" y="683"/>
                </a:cxn>
                <a:cxn ang="0">
                  <a:pos x="182" y="683"/>
                </a:cxn>
                <a:cxn ang="0">
                  <a:pos x="215" y="638"/>
                </a:cxn>
                <a:cxn ang="0">
                  <a:pos x="232" y="564"/>
                </a:cxn>
                <a:cxn ang="0">
                  <a:pos x="254" y="473"/>
                </a:cxn>
                <a:cxn ang="0">
                  <a:pos x="293" y="319"/>
                </a:cxn>
                <a:cxn ang="0">
                  <a:pos x="309" y="251"/>
                </a:cxn>
                <a:cxn ang="0">
                  <a:pos x="381" y="143"/>
                </a:cxn>
                <a:cxn ang="0">
                  <a:pos x="464" y="74"/>
                </a:cxn>
                <a:cxn ang="0">
                  <a:pos x="580" y="40"/>
                </a:cxn>
                <a:cxn ang="0">
                  <a:pos x="646" y="68"/>
                </a:cxn>
                <a:cxn ang="0">
                  <a:pos x="663" y="125"/>
                </a:cxn>
                <a:cxn ang="0">
                  <a:pos x="657" y="211"/>
                </a:cxn>
                <a:cxn ang="0">
                  <a:pos x="619" y="359"/>
                </a:cxn>
                <a:cxn ang="0">
                  <a:pos x="569" y="501"/>
                </a:cxn>
                <a:cxn ang="0">
                  <a:pos x="558" y="530"/>
                </a:cxn>
                <a:cxn ang="0">
                  <a:pos x="552" y="558"/>
                </a:cxn>
                <a:cxn ang="0">
                  <a:pos x="597" y="655"/>
                </a:cxn>
                <a:cxn ang="0">
                  <a:pos x="696" y="695"/>
                </a:cxn>
                <a:cxn ang="0">
                  <a:pos x="807" y="649"/>
                </a:cxn>
                <a:cxn ang="0">
                  <a:pos x="873" y="558"/>
                </a:cxn>
                <a:cxn ang="0">
                  <a:pos x="906" y="478"/>
                </a:cxn>
                <a:cxn ang="0">
                  <a:pos x="912" y="444"/>
                </a:cxn>
                <a:cxn ang="0">
                  <a:pos x="878" y="439"/>
                </a:cxn>
                <a:cxn ang="0">
                  <a:pos x="867" y="444"/>
                </a:cxn>
                <a:cxn ang="0">
                  <a:pos x="862" y="461"/>
                </a:cxn>
                <a:cxn ang="0">
                  <a:pos x="790" y="604"/>
                </a:cxn>
                <a:cxn ang="0">
                  <a:pos x="702" y="649"/>
                </a:cxn>
                <a:cxn ang="0">
                  <a:pos x="668" y="638"/>
                </a:cxn>
                <a:cxn ang="0">
                  <a:pos x="663" y="609"/>
                </a:cxn>
                <a:cxn ang="0">
                  <a:pos x="668" y="547"/>
                </a:cxn>
                <a:cxn ang="0">
                  <a:pos x="713" y="433"/>
                </a:cxn>
                <a:cxn ang="0">
                  <a:pos x="757" y="302"/>
                </a:cxn>
                <a:cxn ang="0">
                  <a:pos x="779" y="171"/>
                </a:cxn>
                <a:cxn ang="0">
                  <a:pos x="746" y="63"/>
                </a:cxn>
                <a:cxn ang="0">
                  <a:pos x="668" y="12"/>
                </a:cxn>
                <a:cxn ang="0">
                  <a:pos x="586" y="0"/>
                </a:cxn>
                <a:cxn ang="0">
                  <a:pos x="453" y="29"/>
                </a:cxn>
                <a:cxn ang="0">
                  <a:pos x="331" y="137"/>
                </a:cxn>
                <a:cxn ang="0">
                  <a:pos x="287" y="40"/>
                </a:cxn>
                <a:cxn ang="0">
                  <a:pos x="210" y="0"/>
                </a:cxn>
                <a:cxn ang="0">
                  <a:pos x="127" y="6"/>
                </a:cxn>
                <a:cxn ang="0">
                  <a:pos x="72" y="51"/>
                </a:cxn>
                <a:cxn ang="0">
                  <a:pos x="27" y="125"/>
                </a:cxn>
                <a:cxn ang="0">
                  <a:pos x="0" y="217"/>
                </a:cxn>
                <a:cxn ang="0">
                  <a:pos x="5" y="251"/>
                </a:cxn>
                <a:cxn ang="0">
                  <a:pos x="22" y="256"/>
                </a:cxn>
                <a:cxn ang="0">
                  <a:pos x="38" y="251"/>
                </a:cxn>
                <a:cxn ang="0">
                  <a:pos x="55" y="205"/>
                </a:cxn>
                <a:cxn ang="0">
                  <a:pos x="99" y="91"/>
                </a:cxn>
                <a:cxn ang="0">
                  <a:pos x="166" y="40"/>
                </a:cxn>
                <a:cxn ang="0">
                  <a:pos x="193" y="51"/>
                </a:cxn>
                <a:cxn ang="0">
                  <a:pos x="215" y="97"/>
                </a:cxn>
                <a:cxn ang="0">
                  <a:pos x="210" y="154"/>
                </a:cxn>
                <a:cxn ang="0">
                  <a:pos x="182" y="291"/>
                </a:cxn>
                <a:cxn ang="0">
                  <a:pos x="160" y="382"/>
                </a:cxn>
              </a:cxnLst>
              <a:rect l="0" t="0" r="r" b="b"/>
              <a:pathLst>
                <a:path w="912" h="695">
                  <a:moveTo>
                    <a:pt x="110" y="581"/>
                  </a:moveTo>
                  <a:lnTo>
                    <a:pt x="105" y="592"/>
                  </a:lnTo>
                  <a:lnTo>
                    <a:pt x="105" y="609"/>
                  </a:lnTo>
                  <a:lnTo>
                    <a:pt x="99" y="627"/>
                  </a:lnTo>
                  <a:lnTo>
                    <a:pt x="99" y="638"/>
                  </a:lnTo>
                  <a:lnTo>
                    <a:pt x="94" y="644"/>
                  </a:lnTo>
                  <a:lnTo>
                    <a:pt x="105" y="678"/>
                  </a:lnTo>
                  <a:lnTo>
                    <a:pt x="116" y="683"/>
                  </a:lnTo>
                  <a:lnTo>
                    <a:pt x="149" y="695"/>
                  </a:lnTo>
                  <a:lnTo>
                    <a:pt x="182" y="683"/>
                  </a:lnTo>
                  <a:lnTo>
                    <a:pt x="199" y="672"/>
                  </a:lnTo>
                  <a:lnTo>
                    <a:pt x="215" y="638"/>
                  </a:lnTo>
                  <a:lnTo>
                    <a:pt x="221" y="598"/>
                  </a:lnTo>
                  <a:lnTo>
                    <a:pt x="232" y="564"/>
                  </a:lnTo>
                  <a:lnTo>
                    <a:pt x="243" y="524"/>
                  </a:lnTo>
                  <a:lnTo>
                    <a:pt x="254" y="473"/>
                  </a:lnTo>
                  <a:lnTo>
                    <a:pt x="265" y="427"/>
                  </a:lnTo>
                  <a:lnTo>
                    <a:pt x="293" y="319"/>
                  </a:lnTo>
                  <a:lnTo>
                    <a:pt x="304" y="279"/>
                  </a:lnTo>
                  <a:lnTo>
                    <a:pt x="309" y="251"/>
                  </a:lnTo>
                  <a:lnTo>
                    <a:pt x="326" y="222"/>
                  </a:lnTo>
                  <a:lnTo>
                    <a:pt x="381" y="143"/>
                  </a:lnTo>
                  <a:lnTo>
                    <a:pt x="420" y="108"/>
                  </a:lnTo>
                  <a:lnTo>
                    <a:pt x="464" y="74"/>
                  </a:lnTo>
                  <a:lnTo>
                    <a:pt x="514" y="51"/>
                  </a:lnTo>
                  <a:lnTo>
                    <a:pt x="580" y="40"/>
                  </a:lnTo>
                  <a:lnTo>
                    <a:pt x="619" y="51"/>
                  </a:lnTo>
                  <a:lnTo>
                    <a:pt x="646" y="68"/>
                  </a:lnTo>
                  <a:lnTo>
                    <a:pt x="657" y="97"/>
                  </a:lnTo>
                  <a:lnTo>
                    <a:pt x="663" y="125"/>
                  </a:lnTo>
                  <a:lnTo>
                    <a:pt x="663" y="148"/>
                  </a:lnTo>
                  <a:lnTo>
                    <a:pt x="657" y="211"/>
                  </a:lnTo>
                  <a:lnTo>
                    <a:pt x="641" y="285"/>
                  </a:lnTo>
                  <a:lnTo>
                    <a:pt x="619" y="359"/>
                  </a:lnTo>
                  <a:lnTo>
                    <a:pt x="580" y="478"/>
                  </a:lnTo>
                  <a:lnTo>
                    <a:pt x="569" y="501"/>
                  </a:lnTo>
                  <a:lnTo>
                    <a:pt x="563" y="518"/>
                  </a:lnTo>
                  <a:lnTo>
                    <a:pt x="558" y="530"/>
                  </a:lnTo>
                  <a:lnTo>
                    <a:pt x="558" y="547"/>
                  </a:lnTo>
                  <a:lnTo>
                    <a:pt x="552" y="558"/>
                  </a:lnTo>
                  <a:lnTo>
                    <a:pt x="563" y="615"/>
                  </a:lnTo>
                  <a:lnTo>
                    <a:pt x="597" y="655"/>
                  </a:lnTo>
                  <a:lnTo>
                    <a:pt x="641" y="683"/>
                  </a:lnTo>
                  <a:lnTo>
                    <a:pt x="696" y="695"/>
                  </a:lnTo>
                  <a:lnTo>
                    <a:pt x="757" y="683"/>
                  </a:lnTo>
                  <a:lnTo>
                    <a:pt x="807" y="649"/>
                  </a:lnTo>
                  <a:lnTo>
                    <a:pt x="845" y="609"/>
                  </a:lnTo>
                  <a:lnTo>
                    <a:pt x="873" y="558"/>
                  </a:lnTo>
                  <a:lnTo>
                    <a:pt x="895" y="513"/>
                  </a:lnTo>
                  <a:lnTo>
                    <a:pt x="906" y="478"/>
                  </a:lnTo>
                  <a:lnTo>
                    <a:pt x="912" y="456"/>
                  </a:lnTo>
                  <a:lnTo>
                    <a:pt x="912" y="444"/>
                  </a:lnTo>
                  <a:lnTo>
                    <a:pt x="906" y="439"/>
                  </a:lnTo>
                  <a:lnTo>
                    <a:pt x="878" y="439"/>
                  </a:lnTo>
                  <a:lnTo>
                    <a:pt x="873" y="444"/>
                  </a:lnTo>
                  <a:lnTo>
                    <a:pt x="867" y="444"/>
                  </a:lnTo>
                  <a:lnTo>
                    <a:pt x="862" y="456"/>
                  </a:lnTo>
                  <a:lnTo>
                    <a:pt x="862" y="461"/>
                  </a:lnTo>
                  <a:lnTo>
                    <a:pt x="829" y="541"/>
                  </a:lnTo>
                  <a:lnTo>
                    <a:pt x="790" y="604"/>
                  </a:lnTo>
                  <a:lnTo>
                    <a:pt x="746" y="638"/>
                  </a:lnTo>
                  <a:lnTo>
                    <a:pt x="702" y="649"/>
                  </a:lnTo>
                  <a:lnTo>
                    <a:pt x="691" y="649"/>
                  </a:lnTo>
                  <a:lnTo>
                    <a:pt x="668" y="638"/>
                  </a:lnTo>
                  <a:lnTo>
                    <a:pt x="668" y="627"/>
                  </a:lnTo>
                  <a:lnTo>
                    <a:pt x="663" y="609"/>
                  </a:lnTo>
                  <a:lnTo>
                    <a:pt x="663" y="570"/>
                  </a:lnTo>
                  <a:lnTo>
                    <a:pt x="668" y="547"/>
                  </a:lnTo>
                  <a:lnTo>
                    <a:pt x="679" y="513"/>
                  </a:lnTo>
                  <a:lnTo>
                    <a:pt x="713" y="433"/>
                  </a:lnTo>
                  <a:lnTo>
                    <a:pt x="735" y="370"/>
                  </a:lnTo>
                  <a:lnTo>
                    <a:pt x="757" y="302"/>
                  </a:lnTo>
                  <a:lnTo>
                    <a:pt x="773" y="234"/>
                  </a:lnTo>
                  <a:lnTo>
                    <a:pt x="779" y="171"/>
                  </a:lnTo>
                  <a:lnTo>
                    <a:pt x="768" y="108"/>
                  </a:lnTo>
                  <a:lnTo>
                    <a:pt x="746" y="63"/>
                  </a:lnTo>
                  <a:lnTo>
                    <a:pt x="713" y="29"/>
                  </a:lnTo>
                  <a:lnTo>
                    <a:pt x="668" y="12"/>
                  </a:lnTo>
                  <a:lnTo>
                    <a:pt x="624" y="0"/>
                  </a:lnTo>
                  <a:lnTo>
                    <a:pt x="586" y="0"/>
                  </a:lnTo>
                  <a:lnTo>
                    <a:pt x="514" y="6"/>
                  </a:lnTo>
                  <a:lnTo>
                    <a:pt x="453" y="29"/>
                  </a:lnTo>
                  <a:lnTo>
                    <a:pt x="403" y="63"/>
                  </a:lnTo>
                  <a:lnTo>
                    <a:pt x="331" y="137"/>
                  </a:lnTo>
                  <a:lnTo>
                    <a:pt x="315" y="80"/>
                  </a:lnTo>
                  <a:lnTo>
                    <a:pt x="287" y="40"/>
                  </a:lnTo>
                  <a:lnTo>
                    <a:pt x="248" y="17"/>
                  </a:lnTo>
                  <a:lnTo>
                    <a:pt x="210" y="0"/>
                  </a:lnTo>
                  <a:lnTo>
                    <a:pt x="171" y="0"/>
                  </a:lnTo>
                  <a:lnTo>
                    <a:pt x="127" y="6"/>
                  </a:lnTo>
                  <a:lnTo>
                    <a:pt x="94" y="29"/>
                  </a:lnTo>
                  <a:lnTo>
                    <a:pt x="72" y="51"/>
                  </a:lnTo>
                  <a:lnTo>
                    <a:pt x="49" y="80"/>
                  </a:lnTo>
                  <a:lnTo>
                    <a:pt x="27" y="125"/>
                  </a:lnTo>
                  <a:lnTo>
                    <a:pt x="11" y="177"/>
                  </a:lnTo>
                  <a:lnTo>
                    <a:pt x="0" y="217"/>
                  </a:lnTo>
                  <a:lnTo>
                    <a:pt x="0" y="245"/>
                  </a:lnTo>
                  <a:lnTo>
                    <a:pt x="5" y="251"/>
                  </a:lnTo>
                  <a:lnTo>
                    <a:pt x="11" y="251"/>
                  </a:lnTo>
                  <a:lnTo>
                    <a:pt x="22" y="256"/>
                  </a:lnTo>
                  <a:lnTo>
                    <a:pt x="33" y="256"/>
                  </a:lnTo>
                  <a:lnTo>
                    <a:pt x="38" y="251"/>
                  </a:lnTo>
                  <a:lnTo>
                    <a:pt x="49" y="228"/>
                  </a:lnTo>
                  <a:lnTo>
                    <a:pt x="55" y="205"/>
                  </a:lnTo>
                  <a:lnTo>
                    <a:pt x="72" y="143"/>
                  </a:lnTo>
                  <a:lnTo>
                    <a:pt x="99" y="91"/>
                  </a:lnTo>
                  <a:lnTo>
                    <a:pt x="127" y="51"/>
                  </a:lnTo>
                  <a:lnTo>
                    <a:pt x="166" y="40"/>
                  </a:lnTo>
                  <a:lnTo>
                    <a:pt x="182" y="46"/>
                  </a:lnTo>
                  <a:lnTo>
                    <a:pt x="193" y="51"/>
                  </a:lnTo>
                  <a:lnTo>
                    <a:pt x="204" y="63"/>
                  </a:lnTo>
                  <a:lnTo>
                    <a:pt x="215" y="97"/>
                  </a:lnTo>
                  <a:lnTo>
                    <a:pt x="215" y="114"/>
                  </a:lnTo>
                  <a:lnTo>
                    <a:pt x="210" y="154"/>
                  </a:lnTo>
                  <a:lnTo>
                    <a:pt x="204" y="199"/>
                  </a:lnTo>
                  <a:lnTo>
                    <a:pt x="182" y="291"/>
                  </a:lnTo>
                  <a:lnTo>
                    <a:pt x="166" y="342"/>
                  </a:lnTo>
                  <a:lnTo>
                    <a:pt x="160" y="382"/>
                  </a:lnTo>
                  <a:lnTo>
                    <a:pt x="110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8" name="Freeform 34"/>
            <p:cNvSpPr>
              <a:spLocks noEditPoints="1"/>
            </p:cNvSpPr>
            <p:nvPr/>
          </p:nvSpPr>
          <p:spPr bwMode="auto">
            <a:xfrm>
              <a:off x="12512" y="7179"/>
              <a:ext cx="1100" cy="415"/>
            </a:xfrm>
            <a:custGeom>
              <a:avLst/>
              <a:gdLst/>
              <a:ahLst/>
              <a:cxnLst>
                <a:cxn ang="0">
                  <a:pos x="1045" y="74"/>
                </a:cxn>
                <a:cxn ang="0">
                  <a:pos x="1067" y="74"/>
                </a:cxn>
                <a:cxn ang="0">
                  <a:pos x="1078" y="68"/>
                </a:cxn>
                <a:cxn ang="0">
                  <a:pos x="1084" y="68"/>
                </a:cxn>
                <a:cxn ang="0">
                  <a:pos x="1095" y="62"/>
                </a:cxn>
                <a:cxn ang="0">
                  <a:pos x="1100" y="51"/>
                </a:cxn>
                <a:cxn ang="0">
                  <a:pos x="1100" y="22"/>
                </a:cxn>
                <a:cxn ang="0">
                  <a:pos x="1095" y="11"/>
                </a:cxn>
                <a:cxn ang="0">
                  <a:pos x="1084" y="5"/>
                </a:cxn>
                <a:cxn ang="0">
                  <a:pos x="1078" y="0"/>
                </a:cxn>
                <a:cxn ang="0">
                  <a:pos x="28" y="0"/>
                </a:cxn>
                <a:cxn ang="0">
                  <a:pos x="6" y="11"/>
                </a:cxn>
                <a:cxn ang="0">
                  <a:pos x="0" y="22"/>
                </a:cxn>
                <a:cxn ang="0">
                  <a:pos x="0" y="51"/>
                </a:cxn>
                <a:cxn ang="0">
                  <a:pos x="17" y="68"/>
                </a:cxn>
                <a:cxn ang="0">
                  <a:pos x="23" y="68"/>
                </a:cxn>
                <a:cxn ang="0">
                  <a:pos x="34" y="74"/>
                </a:cxn>
                <a:cxn ang="0">
                  <a:pos x="56" y="74"/>
                </a:cxn>
                <a:cxn ang="0">
                  <a:pos x="1045" y="74"/>
                </a:cxn>
                <a:cxn ang="0">
                  <a:pos x="1045" y="415"/>
                </a:cxn>
                <a:cxn ang="0">
                  <a:pos x="1067" y="415"/>
                </a:cxn>
                <a:cxn ang="0">
                  <a:pos x="1078" y="410"/>
                </a:cxn>
                <a:cxn ang="0">
                  <a:pos x="1084" y="404"/>
                </a:cxn>
                <a:cxn ang="0">
                  <a:pos x="1095" y="398"/>
                </a:cxn>
                <a:cxn ang="0">
                  <a:pos x="1100" y="392"/>
                </a:cxn>
                <a:cxn ang="0">
                  <a:pos x="1100" y="364"/>
                </a:cxn>
                <a:cxn ang="0">
                  <a:pos x="1095" y="353"/>
                </a:cxn>
                <a:cxn ang="0">
                  <a:pos x="1084" y="347"/>
                </a:cxn>
                <a:cxn ang="0">
                  <a:pos x="1078" y="341"/>
                </a:cxn>
                <a:cxn ang="0">
                  <a:pos x="1067" y="336"/>
                </a:cxn>
                <a:cxn ang="0">
                  <a:pos x="34" y="336"/>
                </a:cxn>
                <a:cxn ang="0">
                  <a:pos x="23" y="341"/>
                </a:cxn>
                <a:cxn ang="0">
                  <a:pos x="17" y="347"/>
                </a:cxn>
                <a:cxn ang="0">
                  <a:pos x="6" y="353"/>
                </a:cxn>
                <a:cxn ang="0">
                  <a:pos x="0" y="364"/>
                </a:cxn>
                <a:cxn ang="0">
                  <a:pos x="0" y="387"/>
                </a:cxn>
                <a:cxn ang="0">
                  <a:pos x="6" y="398"/>
                </a:cxn>
                <a:cxn ang="0">
                  <a:pos x="28" y="410"/>
                </a:cxn>
                <a:cxn ang="0">
                  <a:pos x="34" y="410"/>
                </a:cxn>
                <a:cxn ang="0">
                  <a:pos x="45" y="415"/>
                </a:cxn>
                <a:cxn ang="0">
                  <a:pos x="56" y="415"/>
                </a:cxn>
                <a:cxn ang="0">
                  <a:pos x="1045" y="415"/>
                </a:cxn>
              </a:cxnLst>
              <a:rect l="0" t="0" r="r" b="b"/>
              <a:pathLst>
                <a:path w="1100" h="415">
                  <a:moveTo>
                    <a:pt x="1045" y="74"/>
                  </a:moveTo>
                  <a:lnTo>
                    <a:pt x="1067" y="74"/>
                  </a:lnTo>
                  <a:lnTo>
                    <a:pt x="1078" y="68"/>
                  </a:lnTo>
                  <a:lnTo>
                    <a:pt x="1084" y="68"/>
                  </a:lnTo>
                  <a:lnTo>
                    <a:pt x="1095" y="62"/>
                  </a:lnTo>
                  <a:lnTo>
                    <a:pt x="1100" y="51"/>
                  </a:lnTo>
                  <a:lnTo>
                    <a:pt x="1100" y="22"/>
                  </a:lnTo>
                  <a:lnTo>
                    <a:pt x="1095" y="11"/>
                  </a:lnTo>
                  <a:lnTo>
                    <a:pt x="1084" y="5"/>
                  </a:lnTo>
                  <a:lnTo>
                    <a:pt x="1078" y="0"/>
                  </a:lnTo>
                  <a:lnTo>
                    <a:pt x="28" y="0"/>
                  </a:lnTo>
                  <a:lnTo>
                    <a:pt x="6" y="11"/>
                  </a:lnTo>
                  <a:lnTo>
                    <a:pt x="0" y="22"/>
                  </a:lnTo>
                  <a:lnTo>
                    <a:pt x="0" y="51"/>
                  </a:lnTo>
                  <a:lnTo>
                    <a:pt x="17" y="68"/>
                  </a:lnTo>
                  <a:lnTo>
                    <a:pt x="23" y="68"/>
                  </a:lnTo>
                  <a:lnTo>
                    <a:pt x="34" y="74"/>
                  </a:lnTo>
                  <a:lnTo>
                    <a:pt x="56" y="74"/>
                  </a:lnTo>
                  <a:lnTo>
                    <a:pt x="1045" y="74"/>
                  </a:lnTo>
                  <a:close/>
                  <a:moveTo>
                    <a:pt x="1045" y="415"/>
                  </a:moveTo>
                  <a:lnTo>
                    <a:pt x="1067" y="415"/>
                  </a:lnTo>
                  <a:lnTo>
                    <a:pt x="1078" y="410"/>
                  </a:lnTo>
                  <a:lnTo>
                    <a:pt x="1084" y="404"/>
                  </a:lnTo>
                  <a:lnTo>
                    <a:pt x="1095" y="398"/>
                  </a:lnTo>
                  <a:lnTo>
                    <a:pt x="1100" y="392"/>
                  </a:lnTo>
                  <a:lnTo>
                    <a:pt x="1100" y="364"/>
                  </a:lnTo>
                  <a:lnTo>
                    <a:pt x="1095" y="353"/>
                  </a:lnTo>
                  <a:lnTo>
                    <a:pt x="1084" y="347"/>
                  </a:lnTo>
                  <a:lnTo>
                    <a:pt x="1078" y="341"/>
                  </a:lnTo>
                  <a:lnTo>
                    <a:pt x="1067" y="336"/>
                  </a:lnTo>
                  <a:lnTo>
                    <a:pt x="34" y="336"/>
                  </a:lnTo>
                  <a:lnTo>
                    <a:pt x="23" y="341"/>
                  </a:lnTo>
                  <a:lnTo>
                    <a:pt x="17" y="347"/>
                  </a:lnTo>
                  <a:lnTo>
                    <a:pt x="6" y="353"/>
                  </a:lnTo>
                  <a:lnTo>
                    <a:pt x="0" y="364"/>
                  </a:lnTo>
                  <a:lnTo>
                    <a:pt x="0" y="387"/>
                  </a:lnTo>
                  <a:lnTo>
                    <a:pt x="6" y="398"/>
                  </a:lnTo>
                  <a:lnTo>
                    <a:pt x="28" y="410"/>
                  </a:lnTo>
                  <a:lnTo>
                    <a:pt x="34" y="410"/>
                  </a:lnTo>
                  <a:lnTo>
                    <a:pt x="45" y="415"/>
                  </a:lnTo>
                  <a:lnTo>
                    <a:pt x="56" y="415"/>
                  </a:lnTo>
                  <a:lnTo>
                    <a:pt x="1045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59" name="Freeform 35"/>
            <p:cNvSpPr>
              <a:spLocks noEditPoints="1"/>
            </p:cNvSpPr>
            <p:nvPr/>
          </p:nvSpPr>
          <p:spPr bwMode="auto">
            <a:xfrm>
              <a:off x="13800" y="6746"/>
              <a:ext cx="691" cy="1053"/>
            </a:xfrm>
            <a:custGeom>
              <a:avLst/>
              <a:gdLst/>
              <a:ahLst/>
              <a:cxnLst>
                <a:cxn ang="0">
                  <a:pos x="685" y="415"/>
                </a:cxn>
                <a:cxn ang="0">
                  <a:pos x="647" y="216"/>
                </a:cxn>
                <a:cxn ang="0">
                  <a:pos x="558" y="85"/>
                </a:cxn>
                <a:cxn ang="0">
                  <a:pos x="431" y="11"/>
                </a:cxn>
                <a:cxn ang="0">
                  <a:pos x="254" y="11"/>
                </a:cxn>
                <a:cxn ang="0">
                  <a:pos x="133" y="79"/>
                </a:cxn>
                <a:cxn ang="0">
                  <a:pos x="55" y="193"/>
                </a:cxn>
                <a:cxn ang="0">
                  <a:pos x="17" y="324"/>
                </a:cxn>
                <a:cxn ang="0">
                  <a:pos x="0" y="444"/>
                </a:cxn>
                <a:cxn ang="0">
                  <a:pos x="6" y="677"/>
                </a:cxn>
                <a:cxn ang="0">
                  <a:pos x="55" y="865"/>
                </a:cxn>
                <a:cxn ang="0">
                  <a:pos x="133" y="979"/>
                </a:cxn>
                <a:cxn ang="0">
                  <a:pos x="260" y="1048"/>
                </a:cxn>
                <a:cxn ang="0">
                  <a:pos x="431" y="1042"/>
                </a:cxn>
                <a:cxn ang="0">
                  <a:pos x="558" y="979"/>
                </a:cxn>
                <a:cxn ang="0">
                  <a:pos x="636" y="865"/>
                </a:cxn>
                <a:cxn ang="0">
                  <a:pos x="674" y="740"/>
                </a:cxn>
                <a:cxn ang="0">
                  <a:pos x="691" y="620"/>
                </a:cxn>
                <a:cxn ang="0">
                  <a:pos x="343" y="1013"/>
                </a:cxn>
                <a:cxn ang="0">
                  <a:pos x="254" y="991"/>
                </a:cxn>
                <a:cxn ang="0">
                  <a:pos x="177" y="911"/>
                </a:cxn>
                <a:cxn ang="0">
                  <a:pos x="138" y="740"/>
                </a:cxn>
                <a:cxn ang="0">
                  <a:pos x="133" y="398"/>
                </a:cxn>
                <a:cxn ang="0">
                  <a:pos x="155" y="199"/>
                </a:cxn>
                <a:cxn ang="0">
                  <a:pos x="216" y="91"/>
                </a:cxn>
                <a:cxn ang="0">
                  <a:pos x="304" y="51"/>
                </a:cxn>
                <a:cxn ang="0">
                  <a:pos x="403" y="57"/>
                </a:cxn>
                <a:cxn ang="0">
                  <a:pos x="503" y="125"/>
                </a:cxn>
                <a:cxn ang="0">
                  <a:pos x="547" y="279"/>
                </a:cxn>
                <a:cxn ang="0">
                  <a:pos x="558" y="512"/>
                </a:cxn>
                <a:cxn ang="0">
                  <a:pos x="547" y="734"/>
                </a:cxn>
                <a:cxn ang="0">
                  <a:pos x="508" y="911"/>
                </a:cxn>
                <a:cxn ang="0">
                  <a:pos x="431" y="991"/>
                </a:cxn>
                <a:cxn ang="0">
                  <a:pos x="343" y="1013"/>
                </a:cxn>
              </a:cxnLst>
              <a:rect l="0" t="0" r="r" b="b"/>
              <a:pathLst>
                <a:path w="691" h="1053">
                  <a:moveTo>
                    <a:pt x="691" y="535"/>
                  </a:moveTo>
                  <a:lnTo>
                    <a:pt x="685" y="415"/>
                  </a:lnTo>
                  <a:lnTo>
                    <a:pt x="674" y="313"/>
                  </a:lnTo>
                  <a:lnTo>
                    <a:pt x="647" y="216"/>
                  </a:lnTo>
                  <a:lnTo>
                    <a:pt x="602" y="136"/>
                  </a:lnTo>
                  <a:lnTo>
                    <a:pt x="558" y="85"/>
                  </a:lnTo>
                  <a:lnTo>
                    <a:pt x="503" y="40"/>
                  </a:lnTo>
                  <a:lnTo>
                    <a:pt x="431" y="11"/>
                  </a:lnTo>
                  <a:lnTo>
                    <a:pt x="343" y="0"/>
                  </a:lnTo>
                  <a:lnTo>
                    <a:pt x="254" y="11"/>
                  </a:lnTo>
                  <a:lnTo>
                    <a:pt x="188" y="40"/>
                  </a:lnTo>
                  <a:lnTo>
                    <a:pt x="133" y="79"/>
                  </a:lnTo>
                  <a:lnTo>
                    <a:pt x="88" y="131"/>
                  </a:lnTo>
                  <a:lnTo>
                    <a:pt x="55" y="193"/>
                  </a:lnTo>
                  <a:lnTo>
                    <a:pt x="28" y="256"/>
                  </a:lnTo>
                  <a:lnTo>
                    <a:pt x="17" y="324"/>
                  </a:lnTo>
                  <a:lnTo>
                    <a:pt x="6" y="387"/>
                  </a:lnTo>
                  <a:lnTo>
                    <a:pt x="0" y="444"/>
                  </a:lnTo>
                  <a:lnTo>
                    <a:pt x="0" y="620"/>
                  </a:lnTo>
                  <a:lnTo>
                    <a:pt x="6" y="677"/>
                  </a:lnTo>
                  <a:lnTo>
                    <a:pt x="28" y="803"/>
                  </a:lnTo>
                  <a:lnTo>
                    <a:pt x="55" y="865"/>
                  </a:lnTo>
                  <a:lnTo>
                    <a:pt x="88" y="928"/>
                  </a:lnTo>
                  <a:lnTo>
                    <a:pt x="133" y="979"/>
                  </a:lnTo>
                  <a:lnTo>
                    <a:pt x="188" y="1019"/>
                  </a:lnTo>
                  <a:lnTo>
                    <a:pt x="260" y="1048"/>
                  </a:lnTo>
                  <a:lnTo>
                    <a:pt x="343" y="1053"/>
                  </a:lnTo>
                  <a:lnTo>
                    <a:pt x="431" y="1042"/>
                  </a:lnTo>
                  <a:lnTo>
                    <a:pt x="503" y="1019"/>
                  </a:lnTo>
                  <a:lnTo>
                    <a:pt x="558" y="979"/>
                  </a:lnTo>
                  <a:lnTo>
                    <a:pt x="602" y="928"/>
                  </a:lnTo>
                  <a:lnTo>
                    <a:pt x="636" y="865"/>
                  </a:lnTo>
                  <a:lnTo>
                    <a:pt x="658" y="803"/>
                  </a:lnTo>
                  <a:lnTo>
                    <a:pt x="674" y="740"/>
                  </a:lnTo>
                  <a:lnTo>
                    <a:pt x="685" y="677"/>
                  </a:lnTo>
                  <a:lnTo>
                    <a:pt x="691" y="620"/>
                  </a:lnTo>
                  <a:lnTo>
                    <a:pt x="691" y="535"/>
                  </a:lnTo>
                  <a:close/>
                  <a:moveTo>
                    <a:pt x="343" y="1013"/>
                  </a:moveTo>
                  <a:lnTo>
                    <a:pt x="298" y="1008"/>
                  </a:lnTo>
                  <a:lnTo>
                    <a:pt x="254" y="991"/>
                  </a:lnTo>
                  <a:lnTo>
                    <a:pt x="216" y="956"/>
                  </a:lnTo>
                  <a:lnTo>
                    <a:pt x="177" y="911"/>
                  </a:lnTo>
                  <a:lnTo>
                    <a:pt x="155" y="843"/>
                  </a:lnTo>
                  <a:lnTo>
                    <a:pt x="138" y="740"/>
                  </a:lnTo>
                  <a:lnTo>
                    <a:pt x="133" y="632"/>
                  </a:lnTo>
                  <a:lnTo>
                    <a:pt x="133" y="398"/>
                  </a:lnTo>
                  <a:lnTo>
                    <a:pt x="138" y="290"/>
                  </a:lnTo>
                  <a:lnTo>
                    <a:pt x="155" y="199"/>
                  </a:lnTo>
                  <a:lnTo>
                    <a:pt x="182" y="136"/>
                  </a:lnTo>
                  <a:lnTo>
                    <a:pt x="216" y="91"/>
                  </a:lnTo>
                  <a:lnTo>
                    <a:pt x="260" y="62"/>
                  </a:lnTo>
                  <a:lnTo>
                    <a:pt x="304" y="51"/>
                  </a:lnTo>
                  <a:lnTo>
                    <a:pt x="343" y="45"/>
                  </a:lnTo>
                  <a:lnTo>
                    <a:pt x="403" y="57"/>
                  </a:lnTo>
                  <a:lnTo>
                    <a:pt x="459" y="79"/>
                  </a:lnTo>
                  <a:lnTo>
                    <a:pt x="503" y="125"/>
                  </a:lnTo>
                  <a:lnTo>
                    <a:pt x="531" y="182"/>
                  </a:lnTo>
                  <a:lnTo>
                    <a:pt x="547" y="279"/>
                  </a:lnTo>
                  <a:lnTo>
                    <a:pt x="553" y="387"/>
                  </a:lnTo>
                  <a:lnTo>
                    <a:pt x="558" y="512"/>
                  </a:lnTo>
                  <a:lnTo>
                    <a:pt x="558" y="626"/>
                  </a:lnTo>
                  <a:lnTo>
                    <a:pt x="547" y="734"/>
                  </a:lnTo>
                  <a:lnTo>
                    <a:pt x="536" y="837"/>
                  </a:lnTo>
                  <a:lnTo>
                    <a:pt x="508" y="911"/>
                  </a:lnTo>
                  <a:lnTo>
                    <a:pt x="475" y="962"/>
                  </a:lnTo>
                  <a:lnTo>
                    <a:pt x="431" y="991"/>
                  </a:lnTo>
                  <a:lnTo>
                    <a:pt x="387" y="1008"/>
                  </a:lnTo>
                  <a:lnTo>
                    <a:pt x="343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0" name="Freeform 36"/>
            <p:cNvSpPr>
              <a:spLocks/>
            </p:cNvSpPr>
            <p:nvPr/>
          </p:nvSpPr>
          <p:spPr bwMode="auto">
            <a:xfrm>
              <a:off x="15137" y="3545"/>
              <a:ext cx="498" cy="2204"/>
            </a:xfrm>
            <a:custGeom>
              <a:avLst/>
              <a:gdLst/>
              <a:ahLst/>
              <a:cxnLst>
                <a:cxn ang="0">
                  <a:pos x="498" y="2181"/>
                </a:cxn>
                <a:cxn ang="0">
                  <a:pos x="498" y="2170"/>
                </a:cxn>
                <a:cxn ang="0">
                  <a:pos x="459" y="2130"/>
                </a:cxn>
                <a:cxn ang="0">
                  <a:pos x="360" y="2005"/>
                </a:cxn>
                <a:cxn ang="0">
                  <a:pos x="277" y="1863"/>
                </a:cxn>
                <a:cxn ang="0">
                  <a:pos x="216" y="1714"/>
                </a:cxn>
                <a:cxn ang="0">
                  <a:pos x="172" y="1561"/>
                </a:cxn>
                <a:cxn ang="0">
                  <a:pos x="144" y="1407"/>
                </a:cxn>
                <a:cxn ang="0">
                  <a:pos x="133" y="1248"/>
                </a:cxn>
                <a:cxn ang="0">
                  <a:pos x="128" y="1099"/>
                </a:cxn>
                <a:cxn ang="0">
                  <a:pos x="133" y="934"/>
                </a:cxn>
                <a:cxn ang="0">
                  <a:pos x="150" y="775"/>
                </a:cxn>
                <a:cxn ang="0">
                  <a:pos x="177" y="615"/>
                </a:cxn>
                <a:cxn ang="0">
                  <a:pos x="227" y="462"/>
                </a:cxn>
                <a:cxn ang="0">
                  <a:pos x="288" y="319"/>
                </a:cxn>
                <a:cxn ang="0">
                  <a:pos x="371" y="183"/>
                </a:cxn>
                <a:cxn ang="0">
                  <a:pos x="470" y="57"/>
                </a:cxn>
                <a:cxn ang="0">
                  <a:pos x="481" y="46"/>
                </a:cxn>
                <a:cxn ang="0">
                  <a:pos x="492" y="40"/>
                </a:cxn>
                <a:cxn ang="0">
                  <a:pos x="492" y="35"/>
                </a:cxn>
                <a:cxn ang="0">
                  <a:pos x="498" y="29"/>
                </a:cxn>
                <a:cxn ang="0">
                  <a:pos x="498" y="12"/>
                </a:cxn>
                <a:cxn ang="0">
                  <a:pos x="487" y="0"/>
                </a:cxn>
                <a:cxn ang="0">
                  <a:pos x="476" y="0"/>
                </a:cxn>
                <a:cxn ang="0">
                  <a:pos x="459" y="12"/>
                </a:cxn>
                <a:cxn ang="0">
                  <a:pos x="420" y="35"/>
                </a:cxn>
                <a:cxn ang="0">
                  <a:pos x="371" y="80"/>
                </a:cxn>
                <a:cxn ang="0">
                  <a:pos x="315" y="143"/>
                </a:cxn>
                <a:cxn ang="0">
                  <a:pos x="255" y="222"/>
                </a:cxn>
                <a:cxn ang="0">
                  <a:pos x="194" y="319"/>
                </a:cxn>
                <a:cxn ang="0">
                  <a:pos x="139" y="427"/>
                </a:cxn>
                <a:cxn ang="0">
                  <a:pos x="72" y="610"/>
                </a:cxn>
                <a:cxn ang="0">
                  <a:pos x="28" y="786"/>
                </a:cxn>
                <a:cxn ang="0">
                  <a:pos x="6" y="951"/>
                </a:cxn>
                <a:cxn ang="0">
                  <a:pos x="0" y="1099"/>
                </a:cxn>
                <a:cxn ang="0">
                  <a:pos x="6" y="1248"/>
                </a:cxn>
                <a:cxn ang="0">
                  <a:pos x="28" y="1418"/>
                </a:cxn>
                <a:cxn ang="0">
                  <a:pos x="72" y="1601"/>
                </a:cxn>
                <a:cxn ang="0">
                  <a:pos x="144" y="1789"/>
                </a:cxn>
                <a:cxn ang="0">
                  <a:pos x="199" y="1897"/>
                </a:cxn>
                <a:cxn ang="0">
                  <a:pos x="260" y="1988"/>
                </a:cxn>
                <a:cxn ang="0">
                  <a:pos x="321" y="2068"/>
                </a:cxn>
                <a:cxn ang="0">
                  <a:pos x="376" y="2124"/>
                </a:cxn>
                <a:cxn ang="0">
                  <a:pos x="426" y="2170"/>
                </a:cxn>
                <a:cxn ang="0">
                  <a:pos x="476" y="2204"/>
                </a:cxn>
                <a:cxn ang="0">
                  <a:pos x="487" y="2204"/>
                </a:cxn>
                <a:cxn ang="0">
                  <a:pos x="498" y="2193"/>
                </a:cxn>
                <a:cxn ang="0">
                  <a:pos x="498" y="2181"/>
                </a:cxn>
              </a:cxnLst>
              <a:rect l="0" t="0" r="r" b="b"/>
              <a:pathLst>
                <a:path w="498" h="2204">
                  <a:moveTo>
                    <a:pt x="498" y="2181"/>
                  </a:moveTo>
                  <a:lnTo>
                    <a:pt x="498" y="2170"/>
                  </a:lnTo>
                  <a:lnTo>
                    <a:pt x="459" y="2130"/>
                  </a:lnTo>
                  <a:lnTo>
                    <a:pt x="360" y="2005"/>
                  </a:lnTo>
                  <a:lnTo>
                    <a:pt x="277" y="1863"/>
                  </a:lnTo>
                  <a:lnTo>
                    <a:pt x="216" y="1714"/>
                  </a:lnTo>
                  <a:lnTo>
                    <a:pt x="172" y="1561"/>
                  </a:lnTo>
                  <a:lnTo>
                    <a:pt x="144" y="1407"/>
                  </a:lnTo>
                  <a:lnTo>
                    <a:pt x="133" y="1248"/>
                  </a:lnTo>
                  <a:lnTo>
                    <a:pt x="128" y="1099"/>
                  </a:lnTo>
                  <a:lnTo>
                    <a:pt x="133" y="934"/>
                  </a:lnTo>
                  <a:lnTo>
                    <a:pt x="150" y="775"/>
                  </a:lnTo>
                  <a:lnTo>
                    <a:pt x="177" y="615"/>
                  </a:lnTo>
                  <a:lnTo>
                    <a:pt x="227" y="462"/>
                  </a:lnTo>
                  <a:lnTo>
                    <a:pt x="288" y="319"/>
                  </a:lnTo>
                  <a:lnTo>
                    <a:pt x="371" y="183"/>
                  </a:lnTo>
                  <a:lnTo>
                    <a:pt x="470" y="57"/>
                  </a:lnTo>
                  <a:lnTo>
                    <a:pt x="481" y="46"/>
                  </a:lnTo>
                  <a:lnTo>
                    <a:pt x="492" y="40"/>
                  </a:lnTo>
                  <a:lnTo>
                    <a:pt x="492" y="35"/>
                  </a:lnTo>
                  <a:lnTo>
                    <a:pt x="498" y="29"/>
                  </a:lnTo>
                  <a:lnTo>
                    <a:pt x="498" y="12"/>
                  </a:lnTo>
                  <a:lnTo>
                    <a:pt x="487" y="0"/>
                  </a:lnTo>
                  <a:lnTo>
                    <a:pt x="476" y="0"/>
                  </a:lnTo>
                  <a:lnTo>
                    <a:pt x="459" y="12"/>
                  </a:lnTo>
                  <a:lnTo>
                    <a:pt x="420" y="35"/>
                  </a:lnTo>
                  <a:lnTo>
                    <a:pt x="371" y="80"/>
                  </a:lnTo>
                  <a:lnTo>
                    <a:pt x="315" y="143"/>
                  </a:lnTo>
                  <a:lnTo>
                    <a:pt x="255" y="222"/>
                  </a:lnTo>
                  <a:lnTo>
                    <a:pt x="194" y="319"/>
                  </a:lnTo>
                  <a:lnTo>
                    <a:pt x="139" y="427"/>
                  </a:lnTo>
                  <a:lnTo>
                    <a:pt x="72" y="610"/>
                  </a:lnTo>
                  <a:lnTo>
                    <a:pt x="28" y="786"/>
                  </a:lnTo>
                  <a:lnTo>
                    <a:pt x="6" y="951"/>
                  </a:lnTo>
                  <a:lnTo>
                    <a:pt x="0" y="1099"/>
                  </a:lnTo>
                  <a:lnTo>
                    <a:pt x="6" y="1248"/>
                  </a:lnTo>
                  <a:lnTo>
                    <a:pt x="28" y="1418"/>
                  </a:lnTo>
                  <a:lnTo>
                    <a:pt x="72" y="1601"/>
                  </a:lnTo>
                  <a:lnTo>
                    <a:pt x="144" y="1789"/>
                  </a:lnTo>
                  <a:lnTo>
                    <a:pt x="199" y="1897"/>
                  </a:lnTo>
                  <a:lnTo>
                    <a:pt x="260" y="1988"/>
                  </a:lnTo>
                  <a:lnTo>
                    <a:pt x="321" y="2068"/>
                  </a:lnTo>
                  <a:lnTo>
                    <a:pt x="376" y="2124"/>
                  </a:lnTo>
                  <a:lnTo>
                    <a:pt x="426" y="2170"/>
                  </a:lnTo>
                  <a:lnTo>
                    <a:pt x="476" y="2204"/>
                  </a:lnTo>
                  <a:lnTo>
                    <a:pt x="487" y="2204"/>
                  </a:lnTo>
                  <a:lnTo>
                    <a:pt x="498" y="2193"/>
                  </a:lnTo>
                  <a:lnTo>
                    <a:pt x="498" y="21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1" name="Freeform 37"/>
            <p:cNvSpPr>
              <a:spLocks/>
            </p:cNvSpPr>
            <p:nvPr/>
          </p:nvSpPr>
          <p:spPr bwMode="auto">
            <a:xfrm>
              <a:off x="15867" y="3728"/>
              <a:ext cx="851" cy="1469"/>
            </a:xfrm>
            <a:custGeom>
              <a:avLst/>
              <a:gdLst/>
              <a:ahLst/>
              <a:cxnLst>
                <a:cxn ang="0">
                  <a:pos x="796" y="1087"/>
                </a:cxn>
                <a:cxn ang="0">
                  <a:pos x="779" y="1195"/>
                </a:cxn>
                <a:cxn ang="0">
                  <a:pos x="751" y="1281"/>
                </a:cxn>
                <a:cxn ang="0">
                  <a:pos x="685" y="1298"/>
                </a:cxn>
                <a:cxn ang="0">
                  <a:pos x="392" y="1070"/>
                </a:cxn>
                <a:cxn ang="0">
                  <a:pos x="602" y="871"/>
                </a:cxn>
                <a:cxn ang="0">
                  <a:pos x="746" y="717"/>
                </a:cxn>
                <a:cxn ang="0">
                  <a:pos x="829" y="580"/>
                </a:cxn>
                <a:cxn ang="0">
                  <a:pos x="851" y="427"/>
                </a:cxn>
                <a:cxn ang="0">
                  <a:pos x="790" y="205"/>
                </a:cxn>
                <a:cxn ang="0">
                  <a:pos x="630" y="57"/>
                </a:cxn>
                <a:cxn ang="0">
                  <a:pos x="398" y="0"/>
                </a:cxn>
                <a:cxn ang="0">
                  <a:pos x="215" y="45"/>
                </a:cxn>
                <a:cxn ang="0">
                  <a:pos x="77" y="159"/>
                </a:cxn>
                <a:cxn ang="0">
                  <a:pos x="5" y="319"/>
                </a:cxn>
                <a:cxn ang="0">
                  <a:pos x="5" y="449"/>
                </a:cxn>
                <a:cxn ang="0">
                  <a:pos x="55" y="506"/>
                </a:cxn>
                <a:cxn ang="0">
                  <a:pos x="99" y="524"/>
                </a:cxn>
                <a:cxn ang="0">
                  <a:pos x="138" y="518"/>
                </a:cxn>
                <a:cxn ang="0">
                  <a:pos x="193" y="489"/>
                </a:cxn>
                <a:cxn ang="0">
                  <a:pos x="221" y="410"/>
                </a:cxn>
                <a:cxn ang="0">
                  <a:pos x="193" y="330"/>
                </a:cxn>
                <a:cxn ang="0">
                  <a:pos x="110" y="290"/>
                </a:cxn>
                <a:cxn ang="0">
                  <a:pos x="88" y="296"/>
                </a:cxn>
                <a:cxn ang="0">
                  <a:pos x="121" y="216"/>
                </a:cxn>
                <a:cxn ang="0">
                  <a:pos x="232" y="108"/>
                </a:cxn>
                <a:cxn ang="0">
                  <a:pos x="370" y="68"/>
                </a:cxn>
                <a:cxn ang="0">
                  <a:pos x="514" y="108"/>
                </a:cxn>
                <a:cxn ang="0">
                  <a:pos x="608" y="210"/>
                </a:cxn>
                <a:cxn ang="0">
                  <a:pos x="652" y="353"/>
                </a:cxn>
                <a:cxn ang="0">
                  <a:pos x="641" y="558"/>
                </a:cxn>
                <a:cxn ang="0">
                  <a:pos x="519" y="808"/>
                </a:cxn>
                <a:cxn ang="0">
                  <a:pos x="22" y="1389"/>
                </a:cxn>
                <a:cxn ang="0">
                  <a:pos x="0" y="1418"/>
                </a:cxn>
                <a:cxn ang="0">
                  <a:pos x="790" y="1469"/>
                </a:cxn>
              </a:cxnLst>
              <a:rect l="0" t="0" r="r" b="b"/>
              <a:pathLst>
                <a:path w="851" h="1469">
                  <a:moveTo>
                    <a:pt x="851" y="1087"/>
                  </a:moveTo>
                  <a:lnTo>
                    <a:pt x="796" y="1087"/>
                  </a:lnTo>
                  <a:lnTo>
                    <a:pt x="790" y="1139"/>
                  </a:lnTo>
                  <a:lnTo>
                    <a:pt x="779" y="1195"/>
                  </a:lnTo>
                  <a:lnTo>
                    <a:pt x="768" y="1247"/>
                  </a:lnTo>
                  <a:lnTo>
                    <a:pt x="751" y="1281"/>
                  </a:lnTo>
                  <a:lnTo>
                    <a:pt x="729" y="1292"/>
                  </a:lnTo>
                  <a:lnTo>
                    <a:pt x="685" y="1298"/>
                  </a:lnTo>
                  <a:lnTo>
                    <a:pt x="166" y="1298"/>
                  </a:lnTo>
                  <a:lnTo>
                    <a:pt x="392" y="1070"/>
                  </a:lnTo>
                  <a:lnTo>
                    <a:pt x="508" y="968"/>
                  </a:lnTo>
                  <a:lnTo>
                    <a:pt x="602" y="871"/>
                  </a:lnTo>
                  <a:lnTo>
                    <a:pt x="685" y="791"/>
                  </a:lnTo>
                  <a:lnTo>
                    <a:pt x="746" y="717"/>
                  </a:lnTo>
                  <a:lnTo>
                    <a:pt x="796" y="649"/>
                  </a:lnTo>
                  <a:lnTo>
                    <a:pt x="829" y="580"/>
                  </a:lnTo>
                  <a:lnTo>
                    <a:pt x="845" y="506"/>
                  </a:lnTo>
                  <a:lnTo>
                    <a:pt x="851" y="427"/>
                  </a:lnTo>
                  <a:lnTo>
                    <a:pt x="834" y="307"/>
                  </a:lnTo>
                  <a:lnTo>
                    <a:pt x="790" y="205"/>
                  </a:lnTo>
                  <a:lnTo>
                    <a:pt x="724" y="119"/>
                  </a:lnTo>
                  <a:lnTo>
                    <a:pt x="630" y="57"/>
                  </a:lnTo>
                  <a:lnTo>
                    <a:pt x="525" y="17"/>
                  </a:lnTo>
                  <a:lnTo>
                    <a:pt x="398" y="0"/>
                  </a:lnTo>
                  <a:lnTo>
                    <a:pt x="298" y="11"/>
                  </a:lnTo>
                  <a:lnTo>
                    <a:pt x="215" y="45"/>
                  </a:lnTo>
                  <a:lnTo>
                    <a:pt x="138" y="96"/>
                  </a:lnTo>
                  <a:lnTo>
                    <a:pt x="77" y="159"/>
                  </a:lnTo>
                  <a:lnTo>
                    <a:pt x="33" y="233"/>
                  </a:lnTo>
                  <a:lnTo>
                    <a:pt x="5" y="319"/>
                  </a:lnTo>
                  <a:lnTo>
                    <a:pt x="0" y="398"/>
                  </a:lnTo>
                  <a:lnTo>
                    <a:pt x="5" y="449"/>
                  </a:lnTo>
                  <a:lnTo>
                    <a:pt x="28" y="489"/>
                  </a:lnTo>
                  <a:lnTo>
                    <a:pt x="55" y="506"/>
                  </a:lnTo>
                  <a:lnTo>
                    <a:pt x="77" y="518"/>
                  </a:lnTo>
                  <a:lnTo>
                    <a:pt x="99" y="524"/>
                  </a:lnTo>
                  <a:lnTo>
                    <a:pt x="110" y="524"/>
                  </a:lnTo>
                  <a:lnTo>
                    <a:pt x="138" y="518"/>
                  </a:lnTo>
                  <a:lnTo>
                    <a:pt x="166" y="506"/>
                  </a:lnTo>
                  <a:lnTo>
                    <a:pt x="193" y="489"/>
                  </a:lnTo>
                  <a:lnTo>
                    <a:pt x="215" y="455"/>
                  </a:lnTo>
                  <a:lnTo>
                    <a:pt x="221" y="410"/>
                  </a:lnTo>
                  <a:lnTo>
                    <a:pt x="215" y="364"/>
                  </a:lnTo>
                  <a:lnTo>
                    <a:pt x="193" y="330"/>
                  </a:lnTo>
                  <a:lnTo>
                    <a:pt x="160" y="301"/>
                  </a:lnTo>
                  <a:lnTo>
                    <a:pt x="110" y="290"/>
                  </a:lnTo>
                  <a:lnTo>
                    <a:pt x="94" y="290"/>
                  </a:lnTo>
                  <a:lnTo>
                    <a:pt x="88" y="296"/>
                  </a:lnTo>
                  <a:lnTo>
                    <a:pt x="83" y="296"/>
                  </a:lnTo>
                  <a:lnTo>
                    <a:pt x="121" y="216"/>
                  </a:lnTo>
                  <a:lnTo>
                    <a:pt x="171" y="153"/>
                  </a:lnTo>
                  <a:lnTo>
                    <a:pt x="232" y="108"/>
                  </a:lnTo>
                  <a:lnTo>
                    <a:pt x="298" y="79"/>
                  </a:lnTo>
                  <a:lnTo>
                    <a:pt x="370" y="68"/>
                  </a:lnTo>
                  <a:lnTo>
                    <a:pt x="448" y="79"/>
                  </a:lnTo>
                  <a:lnTo>
                    <a:pt x="514" y="108"/>
                  </a:lnTo>
                  <a:lnTo>
                    <a:pt x="564" y="153"/>
                  </a:lnTo>
                  <a:lnTo>
                    <a:pt x="608" y="210"/>
                  </a:lnTo>
                  <a:lnTo>
                    <a:pt x="635" y="279"/>
                  </a:lnTo>
                  <a:lnTo>
                    <a:pt x="652" y="353"/>
                  </a:lnTo>
                  <a:lnTo>
                    <a:pt x="658" y="427"/>
                  </a:lnTo>
                  <a:lnTo>
                    <a:pt x="641" y="558"/>
                  </a:lnTo>
                  <a:lnTo>
                    <a:pt x="591" y="689"/>
                  </a:lnTo>
                  <a:lnTo>
                    <a:pt x="519" y="808"/>
                  </a:lnTo>
                  <a:lnTo>
                    <a:pt x="431" y="916"/>
                  </a:lnTo>
                  <a:lnTo>
                    <a:pt x="22" y="1389"/>
                  </a:lnTo>
                  <a:lnTo>
                    <a:pt x="5" y="1406"/>
                  </a:lnTo>
                  <a:lnTo>
                    <a:pt x="0" y="1418"/>
                  </a:lnTo>
                  <a:lnTo>
                    <a:pt x="0" y="1469"/>
                  </a:lnTo>
                  <a:lnTo>
                    <a:pt x="790" y="1469"/>
                  </a:lnTo>
                  <a:lnTo>
                    <a:pt x="851" y="10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2" name="Freeform 38"/>
            <p:cNvSpPr>
              <a:spLocks/>
            </p:cNvSpPr>
            <p:nvPr/>
          </p:nvSpPr>
          <p:spPr bwMode="auto">
            <a:xfrm>
              <a:off x="16889" y="4223"/>
              <a:ext cx="1067" cy="997"/>
            </a:xfrm>
            <a:custGeom>
              <a:avLst/>
              <a:gdLst/>
              <a:ahLst/>
              <a:cxnLst>
                <a:cxn ang="0">
                  <a:pos x="674" y="234"/>
                </a:cxn>
                <a:cxn ang="0">
                  <a:pos x="757" y="91"/>
                </a:cxn>
                <a:cxn ang="0">
                  <a:pos x="884" y="51"/>
                </a:cxn>
                <a:cxn ang="0">
                  <a:pos x="918" y="103"/>
                </a:cxn>
                <a:cxn ang="0">
                  <a:pos x="868" y="211"/>
                </a:cxn>
                <a:cxn ang="0">
                  <a:pos x="895" y="256"/>
                </a:cxn>
                <a:cxn ang="0">
                  <a:pos x="989" y="268"/>
                </a:cxn>
                <a:cxn ang="0">
                  <a:pos x="1067" y="148"/>
                </a:cxn>
                <a:cxn ang="0">
                  <a:pos x="995" y="29"/>
                </a:cxn>
                <a:cxn ang="0">
                  <a:pos x="868" y="0"/>
                </a:cxn>
                <a:cxn ang="0">
                  <a:pos x="697" y="85"/>
                </a:cxn>
                <a:cxn ang="0">
                  <a:pos x="603" y="91"/>
                </a:cxn>
                <a:cxn ang="0">
                  <a:pos x="453" y="6"/>
                </a:cxn>
                <a:cxn ang="0">
                  <a:pos x="266" y="46"/>
                </a:cxn>
                <a:cxn ang="0">
                  <a:pos x="116" y="211"/>
                </a:cxn>
                <a:cxn ang="0">
                  <a:pos x="67" y="342"/>
                </a:cxn>
                <a:cxn ang="0">
                  <a:pos x="111" y="359"/>
                </a:cxn>
                <a:cxn ang="0">
                  <a:pos x="210" y="159"/>
                </a:cxn>
                <a:cxn ang="0">
                  <a:pos x="365" y="51"/>
                </a:cxn>
                <a:cxn ang="0">
                  <a:pos x="492" y="91"/>
                </a:cxn>
                <a:cxn ang="0">
                  <a:pos x="520" y="234"/>
                </a:cxn>
                <a:cxn ang="0">
                  <a:pos x="470" y="461"/>
                </a:cxn>
                <a:cxn ang="0">
                  <a:pos x="376" y="814"/>
                </a:cxn>
                <a:cxn ang="0">
                  <a:pos x="205" y="951"/>
                </a:cxn>
                <a:cxn ang="0">
                  <a:pos x="100" y="923"/>
                </a:cxn>
                <a:cxn ang="0">
                  <a:pos x="199" y="803"/>
                </a:cxn>
                <a:cxn ang="0">
                  <a:pos x="177" y="746"/>
                </a:cxn>
                <a:cxn ang="0">
                  <a:pos x="116" y="723"/>
                </a:cxn>
                <a:cxn ang="0">
                  <a:pos x="0" y="854"/>
                </a:cxn>
                <a:cxn ang="0">
                  <a:pos x="89" y="974"/>
                </a:cxn>
                <a:cxn ang="0">
                  <a:pos x="271" y="985"/>
                </a:cxn>
                <a:cxn ang="0">
                  <a:pos x="398" y="883"/>
                </a:cxn>
                <a:cxn ang="0">
                  <a:pos x="448" y="877"/>
                </a:cxn>
                <a:cxn ang="0">
                  <a:pos x="586" y="991"/>
                </a:cxn>
                <a:cxn ang="0">
                  <a:pos x="802" y="951"/>
                </a:cxn>
                <a:cxn ang="0">
                  <a:pos x="951" y="792"/>
                </a:cxn>
                <a:cxn ang="0">
                  <a:pos x="1000" y="661"/>
                </a:cxn>
                <a:cxn ang="0">
                  <a:pos x="984" y="638"/>
                </a:cxn>
                <a:cxn ang="0">
                  <a:pos x="945" y="661"/>
                </a:cxn>
                <a:cxn ang="0">
                  <a:pos x="802" y="894"/>
                </a:cxn>
                <a:cxn ang="0">
                  <a:pos x="663" y="951"/>
                </a:cxn>
                <a:cxn ang="0">
                  <a:pos x="553" y="860"/>
                </a:cxn>
                <a:cxn ang="0">
                  <a:pos x="558" y="695"/>
                </a:cxn>
              </a:cxnLst>
              <a:rect l="0" t="0" r="r" b="b"/>
              <a:pathLst>
                <a:path w="1067" h="997">
                  <a:moveTo>
                    <a:pt x="652" y="308"/>
                  </a:moveTo>
                  <a:lnTo>
                    <a:pt x="658" y="273"/>
                  </a:lnTo>
                  <a:lnTo>
                    <a:pt x="674" y="234"/>
                  </a:lnTo>
                  <a:lnTo>
                    <a:pt x="697" y="182"/>
                  </a:lnTo>
                  <a:lnTo>
                    <a:pt x="724" y="131"/>
                  </a:lnTo>
                  <a:lnTo>
                    <a:pt x="757" y="91"/>
                  </a:lnTo>
                  <a:lnTo>
                    <a:pt x="807" y="63"/>
                  </a:lnTo>
                  <a:lnTo>
                    <a:pt x="862" y="51"/>
                  </a:lnTo>
                  <a:lnTo>
                    <a:pt x="884" y="51"/>
                  </a:lnTo>
                  <a:lnTo>
                    <a:pt x="929" y="57"/>
                  </a:lnTo>
                  <a:lnTo>
                    <a:pt x="973" y="80"/>
                  </a:lnTo>
                  <a:lnTo>
                    <a:pt x="918" y="103"/>
                  </a:lnTo>
                  <a:lnTo>
                    <a:pt x="884" y="142"/>
                  </a:lnTo>
                  <a:lnTo>
                    <a:pt x="868" y="194"/>
                  </a:lnTo>
                  <a:lnTo>
                    <a:pt x="868" y="211"/>
                  </a:lnTo>
                  <a:lnTo>
                    <a:pt x="873" y="228"/>
                  </a:lnTo>
                  <a:lnTo>
                    <a:pt x="884" y="239"/>
                  </a:lnTo>
                  <a:lnTo>
                    <a:pt x="895" y="256"/>
                  </a:lnTo>
                  <a:lnTo>
                    <a:pt x="929" y="273"/>
                  </a:lnTo>
                  <a:lnTo>
                    <a:pt x="951" y="273"/>
                  </a:lnTo>
                  <a:lnTo>
                    <a:pt x="989" y="268"/>
                  </a:lnTo>
                  <a:lnTo>
                    <a:pt x="1028" y="245"/>
                  </a:lnTo>
                  <a:lnTo>
                    <a:pt x="1056" y="205"/>
                  </a:lnTo>
                  <a:lnTo>
                    <a:pt x="1067" y="148"/>
                  </a:lnTo>
                  <a:lnTo>
                    <a:pt x="1056" y="97"/>
                  </a:lnTo>
                  <a:lnTo>
                    <a:pt x="1028" y="57"/>
                  </a:lnTo>
                  <a:lnTo>
                    <a:pt x="995" y="29"/>
                  </a:lnTo>
                  <a:lnTo>
                    <a:pt x="951" y="11"/>
                  </a:lnTo>
                  <a:lnTo>
                    <a:pt x="907" y="6"/>
                  </a:lnTo>
                  <a:lnTo>
                    <a:pt x="868" y="0"/>
                  </a:lnTo>
                  <a:lnTo>
                    <a:pt x="802" y="11"/>
                  </a:lnTo>
                  <a:lnTo>
                    <a:pt x="741" y="46"/>
                  </a:lnTo>
                  <a:lnTo>
                    <a:pt x="697" y="85"/>
                  </a:lnTo>
                  <a:lnTo>
                    <a:pt x="663" y="131"/>
                  </a:lnTo>
                  <a:lnTo>
                    <a:pt x="641" y="165"/>
                  </a:lnTo>
                  <a:lnTo>
                    <a:pt x="603" y="91"/>
                  </a:lnTo>
                  <a:lnTo>
                    <a:pt x="558" y="46"/>
                  </a:lnTo>
                  <a:lnTo>
                    <a:pt x="503" y="17"/>
                  </a:lnTo>
                  <a:lnTo>
                    <a:pt x="453" y="6"/>
                  </a:lnTo>
                  <a:lnTo>
                    <a:pt x="409" y="0"/>
                  </a:lnTo>
                  <a:lnTo>
                    <a:pt x="332" y="11"/>
                  </a:lnTo>
                  <a:lnTo>
                    <a:pt x="266" y="46"/>
                  </a:lnTo>
                  <a:lnTo>
                    <a:pt x="205" y="91"/>
                  </a:lnTo>
                  <a:lnTo>
                    <a:pt x="155" y="148"/>
                  </a:lnTo>
                  <a:lnTo>
                    <a:pt x="116" y="211"/>
                  </a:lnTo>
                  <a:lnTo>
                    <a:pt x="89" y="262"/>
                  </a:lnTo>
                  <a:lnTo>
                    <a:pt x="72" y="308"/>
                  </a:lnTo>
                  <a:lnTo>
                    <a:pt x="67" y="342"/>
                  </a:lnTo>
                  <a:lnTo>
                    <a:pt x="72" y="353"/>
                  </a:lnTo>
                  <a:lnTo>
                    <a:pt x="78" y="359"/>
                  </a:lnTo>
                  <a:lnTo>
                    <a:pt x="111" y="359"/>
                  </a:lnTo>
                  <a:lnTo>
                    <a:pt x="122" y="336"/>
                  </a:lnTo>
                  <a:lnTo>
                    <a:pt x="161" y="234"/>
                  </a:lnTo>
                  <a:lnTo>
                    <a:pt x="210" y="159"/>
                  </a:lnTo>
                  <a:lnTo>
                    <a:pt x="266" y="103"/>
                  </a:lnTo>
                  <a:lnTo>
                    <a:pt x="315" y="74"/>
                  </a:lnTo>
                  <a:lnTo>
                    <a:pt x="365" y="51"/>
                  </a:lnTo>
                  <a:lnTo>
                    <a:pt x="437" y="51"/>
                  </a:lnTo>
                  <a:lnTo>
                    <a:pt x="464" y="63"/>
                  </a:lnTo>
                  <a:lnTo>
                    <a:pt x="492" y="91"/>
                  </a:lnTo>
                  <a:lnTo>
                    <a:pt x="514" y="131"/>
                  </a:lnTo>
                  <a:lnTo>
                    <a:pt x="525" y="194"/>
                  </a:lnTo>
                  <a:lnTo>
                    <a:pt x="520" y="234"/>
                  </a:lnTo>
                  <a:lnTo>
                    <a:pt x="509" y="290"/>
                  </a:lnTo>
                  <a:lnTo>
                    <a:pt x="498" y="370"/>
                  </a:lnTo>
                  <a:lnTo>
                    <a:pt x="470" y="461"/>
                  </a:lnTo>
                  <a:lnTo>
                    <a:pt x="442" y="581"/>
                  </a:lnTo>
                  <a:lnTo>
                    <a:pt x="409" y="723"/>
                  </a:lnTo>
                  <a:lnTo>
                    <a:pt x="376" y="814"/>
                  </a:lnTo>
                  <a:lnTo>
                    <a:pt x="326" y="888"/>
                  </a:lnTo>
                  <a:lnTo>
                    <a:pt x="271" y="934"/>
                  </a:lnTo>
                  <a:lnTo>
                    <a:pt x="205" y="951"/>
                  </a:lnTo>
                  <a:lnTo>
                    <a:pt x="183" y="951"/>
                  </a:lnTo>
                  <a:lnTo>
                    <a:pt x="144" y="940"/>
                  </a:lnTo>
                  <a:lnTo>
                    <a:pt x="100" y="923"/>
                  </a:lnTo>
                  <a:lnTo>
                    <a:pt x="149" y="900"/>
                  </a:lnTo>
                  <a:lnTo>
                    <a:pt x="183" y="860"/>
                  </a:lnTo>
                  <a:lnTo>
                    <a:pt x="199" y="803"/>
                  </a:lnTo>
                  <a:lnTo>
                    <a:pt x="194" y="780"/>
                  </a:lnTo>
                  <a:lnTo>
                    <a:pt x="188" y="763"/>
                  </a:lnTo>
                  <a:lnTo>
                    <a:pt x="177" y="746"/>
                  </a:lnTo>
                  <a:lnTo>
                    <a:pt x="166" y="735"/>
                  </a:lnTo>
                  <a:lnTo>
                    <a:pt x="133" y="723"/>
                  </a:lnTo>
                  <a:lnTo>
                    <a:pt x="116" y="723"/>
                  </a:lnTo>
                  <a:lnTo>
                    <a:pt x="61" y="740"/>
                  </a:lnTo>
                  <a:lnTo>
                    <a:pt x="17" y="786"/>
                  </a:lnTo>
                  <a:lnTo>
                    <a:pt x="0" y="854"/>
                  </a:lnTo>
                  <a:lnTo>
                    <a:pt x="11" y="905"/>
                  </a:lnTo>
                  <a:lnTo>
                    <a:pt x="44" y="945"/>
                  </a:lnTo>
                  <a:lnTo>
                    <a:pt x="89" y="974"/>
                  </a:lnTo>
                  <a:lnTo>
                    <a:pt x="144" y="991"/>
                  </a:lnTo>
                  <a:lnTo>
                    <a:pt x="205" y="997"/>
                  </a:lnTo>
                  <a:lnTo>
                    <a:pt x="271" y="985"/>
                  </a:lnTo>
                  <a:lnTo>
                    <a:pt x="321" y="957"/>
                  </a:lnTo>
                  <a:lnTo>
                    <a:pt x="365" y="917"/>
                  </a:lnTo>
                  <a:lnTo>
                    <a:pt x="398" y="883"/>
                  </a:lnTo>
                  <a:lnTo>
                    <a:pt x="420" y="849"/>
                  </a:lnTo>
                  <a:lnTo>
                    <a:pt x="426" y="831"/>
                  </a:lnTo>
                  <a:lnTo>
                    <a:pt x="448" y="877"/>
                  </a:lnTo>
                  <a:lnTo>
                    <a:pt x="481" y="923"/>
                  </a:lnTo>
                  <a:lnTo>
                    <a:pt x="531" y="962"/>
                  </a:lnTo>
                  <a:lnTo>
                    <a:pt x="586" y="991"/>
                  </a:lnTo>
                  <a:lnTo>
                    <a:pt x="658" y="997"/>
                  </a:lnTo>
                  <a:lnTo>
                    <a:pt x="735" y="985"/>
                  </a:lnTo>
                  <a:lnTo>
                    <a:pt x="802" y="951"/>
                  </a:lnTo>
                  <a:lnTo>
                    <a:pt x="862" y="905"/>
                  </a:lnTo>
                  <a:lnTo>
                    <a:pt x="912" y="849"/>
                  </a:lnTo>
                  <a:lnTo>
                    <a:pt x="951" y="792"/>
                  </a:lnTo>
                  <a:lnTo>
                    <a:pt x="978" y="735"/>
                  </a:lnTo>
                  <a:lnTo>
                    <a:pt x="995" y="689"/>
                  </a:lnTo>
                  <a:lnTo>
                    <a:pt x="1000" y="661"/>
                  </a:lnTo>
                  <a:lnTo>
                    <a:pt x="1000" y="649"/>
                  </a:lnTo>
                  <a:lnTo>
                    <a:pt x="995" y="644"/>
                  </a:lnTo>
                  <a:lnTo>
                    <a:pt x="984" y="638"/>
                  </a:lnTo>
                  <a:lnTo>
                    <a:pt x="962" y="638"/>
                  </a:lnTo>
                  <a:lnTo>
                    <a:pt x="951" y="649"/>
                  </a:lnTo>
                  <a:lnTo>
                    <a:pt x="945" y="661"/>
                  </a:lnTo>
                  <a:lnTo>
                    <a:pt x="907" y="763"/>
                  </a:lnTo>
                  <a:lnTo>
                    <a:pt x="857" y="843"/>
                  </a:lnTo>
                  <a:lnTo>
                    <a:pt x="802" y="894"/>
                  </a:lnTo>
                  <a:lnTo>
                    <a:pt x="752" y="928"/>
                  </a:lnTo>
                  <a:lnTo>
                    <a:pt x="702" y="945"/>
                  </a:lnTo>
                  <a:lnTo>
                    <a:pt x="663" y="951"/>
                  </a:lnTo>
                  <a:lnTo>
                    <a:pt x="608" y="940"/>
                  </a:lnTo>
                  <a:lnTo>
                    <a:pt x="569" y="905"/>
                  </a:lnTo>
                  <a:lnTo>
                    <a:pt x="553" y="860"/>
                  </a:lnTo>
                  <a:lnTo>
                    <a:pt x="542" y="803"/>
                  </a:lnTo>
                  <a:lnTo>
                    <a:pt x="547" y="752"/>
                  </a:lnTo>
                  <a:lnTo>
                    <a:pt x="558" y="695"/>
                  </a:lnTo>
                  <a:lnTo>
                    <a:pt x="580" y="609"/>
                  </a:lnTo>
                  <a:lnTo>
                    <a:pt x="652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3" name="Freeform 39"/>
            <p:cNvSpPr>
              <a:spLocks/>
            </p:cNvSpPr>
            <p:nvPr/>
          </p:nvSpPr>
          <p:spPr bwMode="auto">
            <a:xfrm>
              <a:off x="18171" y="3545"/>
              <a:ext cx="498" cy="2204"/>
            </a:xfrm>
            <a:custGeom>
              <a:avLst/>
              <a:gdLst/>
              <a:ahLst/>
              <a:cxnLst>
                <a:cxn ang="0">
                  <a:pos x="498" y="1099"/>
                </a:cxn>
                <a:cxn ang="0">
                  <a:pos x="492" y="957"/>
                </a:cxn>
                <a:cxn ang="0">
                  <a:pos x="470" y="786"/>
                </a:cxn>
                <a:cxn ang="0">
                  <a:pos x="426" y="604"/>
                </a:cxn>
                <a:cxn ang="0">
                  <a:pos x="354" y="416"/>
                </a:cxn>
                <a:cxn ang="0">
                  <a:pos x="299" y="308"/>
                </a:cxn>
                <a:cxn ang="0">
                  <a:pos x="238" y="217"/>
                </a:cxn>
                <a:cxn ang="0">
                  <a:pos x="177" y="137"/>
                </a:cxn>
                <a:cxn ang="0">
                  <a:pos x="78" y="35"/>
                </a:cxn>
                <a:cxn ang="0">
                  <a:pos x="39" y="6"/>
                </a:cxn>
                <a:cxn ang="0">
                  <a:pos x="22" y="0"/>
                </a:cxn>
                <a:cxn ang="0">
                  <a:pos x="11" y="0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6" y="35"/>
                </a:cxn>
                <a:cxn ang="0">
                  <a:pos x="6" y="40"/>
                </a:cxn>
                <a:cxn ang="0">
                  <a:pos x="17" y="46"/>
                </a:cxn>
                <a:cxn ang="0">
                  <a:pos x="28" y="57"/>
                </a:cxn>
                <a:cxn ang="0">
                  <a:pos x="39" y="74"/>
                </a:cxn>
                <a:cxn ang="0">
                  <a:pos x="138" y="194"/>
                </a:cxn>
                <a:cxn ang="0">
                  <a:pos x="221" y="336"/>
                </a:cxn>
                <a:cxn ang="0">
                  <a:pos x="288" y="496"/>
                </a:cxn>
                <a:cxn ang="0">
                  <a:pos x="332" y="678"/>
                </a:cxn>
                <a:cxn ang="0">
                  <a:pos x="365" y="883"/>
                </a:cxn>
                <a:cxn ang="0">
                  <a:pos x="371" y="1099"/>
                </a:cxn>
                <a:cxn ang="0">
                  <a:pos x="365" y="1265"/>
                </a:cxn>
                <a:cxn ang="0">
                  <a:pos x="348" y="1424"/>
                </a:cxn>
                <a:cxn ang="0">
                  <a:pos x="321" y="1583"/>
                </a:cxn>
                <a:cxn ang="0">
                  <a:pos x="277" y="1737"/>
                </a:cxn>
                <a:cxn ang="0">
                  <a:pos x="210" y="1880"/>
                </a:cxn>
                <a:cxn ang="0">
                  <a:pos x="133" y="2016"/>
                </a:cxn>
                <a:cxn ang="0">
                  <a:pos x="28" y="2142"/>
                </a:cxn>
                <a:cxn ang="0">
                  <a:pos x="17" y="2153"/>
                </a:cxn>
                <a:cxn ang="0">
                  <a:pos x="11" y="2164"/>
                </a:cxn>
                <a:cxn ang="0">
                  <a:pos x="0" y="2176"/>
                </a:cxn>
                <a:cxn ang="0">
                  <a:pos x="0" y="2181"/>
                </a:cxn>
                <a:cxn ang="0">
                  <a:pos x="6" y="2193"/>
                </a:cxn>
                <a:cxn ang="0">
                  <a:pos x="11" y="2199"/>
                </a:cxn>
                <a:cxn ang="0">
                  <a:pos x="22" y="2204"/>
                </a:cxn>
                <a:cxn ang="0">
                  <a:pos x="39" y="2193"/>
                </a:cxn>
                <a:cxn ang="0">
                  <a:pos x="78" y="2164"/>
                </a:cxn>
                <a:cxn ang="0">
                  <a:pos x="127" y="2124"/>
                </a:cxn>
                <a:cxn ang="0">
                  <a:pos x="183" y="2062"/>
                </a:cxn>
                <a:cxn ang="0">
                  <a:pos x="243" y="1982"/>
                </a:cxn>
                <a:cxn ang="0">
                  <a:pos x="304" y="1885"/>
                </a:cxn>
                <a:cxn ang="0">
                  <a:pos x="360" y="1771"/>
                </a:cxn>
                <a:cxn ang="0">
                  <a:pos x="426" y="1589"/>
                </a:cxn>
                <a:cxn ang="0">
                  <a:pos x="470" y="1413"/>
                </a:cxn>
                <a:cxn ang="0">
                  <a:pos x="492" y="1248"/>
                </a:cxn>
                <a:cxn ang="0">
                  <a:pos x="498" y="1099"/>
                </a:cxn>
              </a:cxnLst>
              <a:rect l="0" t="0" r="r" b="b"/>
              <a:pathLst>
                <a:path w="498" h="2204">
                  <a:moveTo>
                    <a:pt x="498" y="1099"/>
                  </a:moveTo>
                  <a:lnTo>
                    <a:pt x="492" y="957"/>
                  </a:lnTo>
                  <a:lnTo>
                    <a:pt x="470" y="786"/>
                  </a:lnTo>
                  <a:lnTo>
                    <a:pt x="426" y="604"/>
                  </a:lnTo>
                  <a:lnTo>
                    <a:pt x="354" y="416"/>
                  </a:lnTo>
                  <a:lnTo>
                    <a:pt x="299" y="308"/>
                  </a:lnTo>
                  <a:lnTo>
                    <a:pt x="238" y="217"/>
                  </a:lnTo>
                  <a:lnTo>
                    <a:pt x="177" y="137"/>
                  </a:lnTo>
                  <a:lnTo>
                    <a:pt x="78" y="35"/>
                  </a:lnTo>
                  <a:lnTo>
                    <a:pt x="39" y="6"/>
                  </a:lnTo>
                  <a:lnTo>
                    <a:pt x="22" y="0"/>
                  </a:lnTo>
                  <a:lnTo>
                    <a:pt x="11" y="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6" y="35"/>
                  </a:lnTo>
                  <a:lnTo>
                    <a:pt x="6" y="40"/>
                  </a:lnTo>
                  <a:lnTo>
                    <a:pt x="17" y="46"/>
                  </a:lnTo>
                  <a:lnTo>
                    <a:pt x="28" y="57"/>
                  </a:lnTo>
                  <a:lnTo>
                    <a:pt x="39" y="74"/>
                  </a:lnTo>
                  <a:lnTo>
                    <a:pt x="138" y="194"/>
                  </a:lnTo>
                  <a:lnTo>
                    <a:pt x="221" y="336"/>
                  </a:lnTo>
                  <a:lnTo>
                    <a:pt x="288" y="496"/>
                  </a:lnTo>
                  <a:lnTo>
                    <a:pt x="332" y="678"/>
                  </a:lnTo>
                  <a:lnTo>
                    <a:pt x="365" y="883"/>
                  </a:lnTo>
                  <a:lnTo>
                    <a:pt x="371" y="1099"/>
                  </a:lnTo>
                  <a:lnTo>
                    <a:pt x="365" y="1265"/>
                  </a:lnTo>
                  <a:lnTo>
                    <a:pt x="348" y="1424"/>
                  </a:lnTo>
                  <a:lnTo>
                    <a:pt x="321" y="1583"/>
                  </a:lnTo>
                  <a:lnTo>
                    <a:pt x="277" y="1737"/>
                  </a:lnTo>
                  <a:lnTo>
                    <a:pt x="210" y="1880"/>
                  </a:lnTo>
                  <a:lnTo>
                    <a:pt x="133" y="2016"/>
                  </a:lnTo>
                  <a:lnTo>
                    <a:pt x="28" y="2142"/>
                  </a:lnTo>
                  <a:lnTo>
                    <a:pt x="17" y="2153"/>
                  </a:lnTo>
                  <a:lnTo>
                    <a:pt x="11" y="2164"/>
                  </a:lnTo>
                  <a:lnTo>
                    <a:pt x="0" y="2176"/>
                  </a:lnTo>
                  <a:lnTo>
                    <a:pt x="0" y="2181"/>
                  </a:lnTo>
                  <a:lnTo>
                    <a:pt x="6" y="2193"/>
                  </a:lnTo>
                  <a:lnTo>
                    <a:pt x="11" y="2199"/>
                  </a:lnTo>
                  <a:lnTo>
                    <a:pt x="22" y="2204"/>
                  </a:lnTo>
                  <a:lnTo>
                    <a:pt x="39" y="2193"/>
                  </a:lnTo>
                  <a:lnTo>
                    <a:pt x="78" y="2164"/>
                  </a:lnTo>
                  <a:lnTo>
                    <a:pt x="127" y="2124"/>
                  </a:lnTo>
                  <a:lnTo>
                    <a:pt x="183" y="2062"/>
                  </a:lnTo>
                  <a:lnTo>
                    <a:pt x="243" y="1982"/>
                  </a:lnTo>
                  <a:lnTo>
                    <a:pt x="304" y="1885"/>
                  </a:lnTo>
                  <a:lnTo>
                    <a:pt x="360" y="1771"/>
                  </a:lnTo>
                  <a:lnTo>
                    <a:pt x="426" y="1589"/>
                  </a:lnTo>
                  <a:lnTo>
                    <a:pt x="470" y="1413"/>
                  </a:lnTo>
                  <a:lnTo>
                    <a:pt x="492" y="1248"/>
                  </a:lnTo>
                  <a:lnTo>
                    <a:pt x="498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4" name="Freeform 40"/>
            <p:cNvSpPr>
              <a:spLocks/>
            </p:cNvSpPr>
            <p:nvPr/>
          </p:nvSpPr>
          <p:spPr bwMode="auto">
            <a:xfrm>
              <a:off x="18939" y="3619"/>
              <a:ext cx="912" cy="695"/>
            </a:xfrm>
            <a:custGeom>
              <a:avLst/>
              <a:gdLst/>
              <a:ahLst/>
              <a:cxnLst>
                <a:cxn ang="0">
                  <a:pos x="105" y="593"/>
                </a:cxn>
                <a:cxn ang="0">
                  <a:pos x="100" y="627"/>
                </a:cxn>
                <a:cxn ang="0">
                  <a:pos x="94" y="644"/>
                </a:cxn>
                <a:cxn ang="0">
                  <a:pos x="117" y="684"/>
                </a:cxn>
                <a:cxn ang="0">
                  <a:pos x="183" y="684"/>
                </a:cxn>
                <a:cxn ang="0">
                  <a:pos x="216" y="638"/>
                </a:cxn>
                <a:cxn ang="0">
                  <a:pos x="233" y="564"/>
                </a:cxn>
                <a:cxn ang="0">
                  <a:pos x="255" y="473"/>
                </a:cxn>
                <a:cxn ang="0">
                  <a:pos x="293" y="319"/>
                </a:cxn>
                <a:cxn ang="0">
                  <a:pos x="310" y="251"/>
                </a:cxn>
                <a:cxn ang="0">
                  <a:pos x="382" y="143"/>
                </a:cxn>
                <a:cxn ang="0">
                  <a:pos x="465" y="74"/>
                </a:cxn>
                <a:cxn ang="0">
                  <a:pos x="581" y="40"/>
                </a:cxn>
                <a:cxn ang="0">
                  <a:pos x="647" y="69"/>
                </a:cxn>
                <a:cxn ang="0">
                  <a:pos x="664" y="126"/>
                </a:cxn>
                <a:cxn ang="0">
                  <a:pos x="658" y="211"/>
                </a:cxn>
                <a:cxn ang="0">
                  <a:pos x="619" y="359"/>
                </a:cxn>
                <a:cxn ang="0">
                  <a:pos x="570" y="502"/>
                </a:cxn>
                <a:cxn ang="0">
                  <a:pos x="559" y="530"/>
                </a:cxn>
                <a:cxn ang="0">
                  <a:pos x="553" y="558"/>
                </a:cxn>
                <a:cxn ang="0">
                  <a:pos x="597" y="655"/>
                </a:cxn>
                <a:cxn ang="0">
                  <a:pos x="697" y="695"/>
                </a:cxn>
                <a:cxn ang="0">
                  <a:pos x="807" y="650"/>
                </a:cxn>
                <a:cxn ang="0">
                  <a:pos x="874" y="558"/>
                </a:cxn>
                <a:cxn ang="0">
                  <a:pos x="907" y="479"/>
                </a:cxn>
                <a:cxn ang="0">
                  <a:pos x="912" y="445"/>
                </a:cxn>
                <a:cxn ang="0">
                  <a:pos x="879" y="439"/>
                </a:cxn>
                <a:cxn ang="0">
                  <a:pos x="868" y="445"/>
                </a:cxn>
                <a:cxn ang="0">
                  <a:pos x="863" y="462"/>
                </a:cxn>
                <a:cxn ang="0">
                  <a:pos x="791" y="604"/>
                </a:cxn>
                <a:cxn ang="0">
                  <a:pos x="702" y="650"/>
                </a:cxn>
                <a:cxn ang="0">
                  <a:pos x="669" y="638"/>
                </a:cxn>
                <a:cxn ang="0">
                  <a:pos x="664" y="610"/>
                </a:cxn>
                <a:cxn ang="0">
                  <a:pos x="669" y="547"/>
                </a:cxn>
                <a:cxn ang="0">
                  <a:pos x="713" y="433"/>
                </a:cxn>
                <a:cxn ang="0">
                  <a:pos x="758" y="302"/>
                </a:cxn>
                <a:cxn ang="0">
                  <a:pos x="780" y="171"/>
                </a:cxn>
                <a:cxn ang="0">
                  <a:pos x="747" y="63"/>
                </a:cxn>
                <a:cxn ang="0">
                  <a:pos x="669" y="12"/>
                </a:cxn>
                <a:cxn ang="0">
                  <a:pos x="586" y="0"/>
                </a:cxn>
                <a:cxn ang="0">
                  <a:pos x="454" y="29"/>
                </a:cxn>
                <a:cxn ang="0">
                  <a:pos x="332" y="137"/>
                </a:cxn>
                <a:cxn ang="0">
                  <a:pos x="288" y="40"/>
                </a:cxn>
                <a:cxn ang="0">
                  <a:pos x="210" y="0"/>
                </a:cxn>
                <a:cxn ang="0">
                  <a:pos x="128" y="6"/>
                </a:cxn>
                <a:cxn ang="0">
                  <a:pos x="72" y="52"/>
                </a:cxn>
                <a:cxn ang="0">
                  <a:pos x="28" y="126"/>
                </a:cxn>
                <a:cxn ang="0">
                  <a:pos x="0" y="217"/>
                </a:cxn>
                <a:cxn ang="0">
                  <a:pos x="6" y="251"/>
                </a:cxn>
                <a:cxn ang="0">
                  <a:pos x="23" y="257"/>
                </a:cxn>
                <a:cxn ang="0">
                  <a:pos x="39" y="251"/>
                </a:cxn>
                <a:cxn ang="0">
                  <a:pos x="56" y="205"/>
                </a:cxn>
                <a:cxn ang="0">
                  <a:pos x="100" y="92"/>
                </a:cxn>
                <a:cxn ang="0">
                  <a:pos x="166" y="40"/>
                </a:cxn>
                <a:cxn ang="0">
                  <a:pos x="194" y="52"/>
                </a:cxn>
                <a:cxn ang="0">
                  <a:pos x="216" y="97"/>
                </a:cxn>
                <a:cxn ang="0">
                  <a:pos x="210" y="154"/>
                </a:cxn>
                <a:cxn ang="0">
                  <a:pos x="183" y="291"/>
                </a:cxn>
                <a:cxn ang="0">
                  <a:pos x="161" y="382"/>
                </a:cxn>
              </a:cxnLst>
              <a:rect l="0" t="0" r="r" b="b"/>
              <a:pathLst>
                <a:path w="912" h="695">
                  <a:moveTo>
                    <a:pt x="111" y="581"/>
                  </a:moveTo>
                  <a:lnTo>
                    <a:pt x="105" y="593"/>
                  </a:lnTo>
                  <a:lnTo>
                    <a:pt x="105" y="610"/>
                  </a:lnTo>
                  <a:lnTo>
                    <a:pt x="100" y="627"/>
                  </a:lnTo>
                  <a:lnTo>
                    <a:pt x="100" y="638"/>
                  </a:lnTo>
                  <a:lnTo>
                    <a:pt x="94" y="644"/>
                  </a:lnTo>
                  <a:lnTo>
                    <a:pt x="105" y="678"/>
                  </a:lnTo>
                  <a:lnTo>
                    <a:pt x="117" y="684"/>
                  </a:lnTo>
                  <a:lnTo>
                    <a:pt x="150" y="695"/>
                  </a:lnTo>
                  <a:lnTo>
                    <a:pt x="183" y="684"/>
                  </a:lnTo>
                  <a:lnTo>
                    <a:pt x="199" y="672"/>
                  </a:lnTo>
                  <a:lnTo>
                    <a:pt x="216" y="638"/>
                  </a:lnTo>
                  <a:lnTo>
                    <a:pt x="222" y="598"/>
                  </a:lnTo>
                  <a:lnTo>
                    <a:pt x="233" y="564"/>
                  </a:lnTo>
                  <a:lnTo>
                    <a:pt x="244" y="524"/>
                  </a:lnTo>
                  <a:lnTo>
                    <a:pt x="255" y="473"/>
                  </a:lnTo>
                  <a:lnTo>
                    <a:pt x="266" y="428"/>
                  </a:lnTo>
                  <a:lnTo>
                    <a:pt x="293" y="319"/>
                  </a:lnTo>
                  <a:lnTo>
                    <a:pt x="304" y="279"/>
                  </a:lnTo>
                  <a:lnTo>
                    <a:pt x="310" y="251"/>
                  </a:lnTo>
                  <a:lnTo>
                    <a:pt x="327" y="223"/>
                  </a:lnTo>
                  <a:lnTo>
                    <a:pt x="382" y="143"/>
                  </a:lnTo>
                  <a:lnTo>
                    <a:pt x="420" y="109"/>
                  </a:lnTo>
                  <a:lnTo>
                    <a:pt x="465" y="74"/>
                  </a:lnTo>
                  <a:lnTo>
                    <a:pt x="514" y="52"/>
                  </a:lnTo>
                  <a:lnTo>
                    <a:pt x="581" y="40"/>
                  </a:lnTo>
                  <a:lnTo>
                    <a:pt x="619" y="52"/>
                  </a:lnTo>
                  <a:lnTo>
                    <a:pt x="647" y="69"/>
                  </a:lnTo>
                  <a:lnTo>
                    <a:pt x="658" y="97"/>
                  </a:lnTo>
                  <a:lnTo>
                    <a:pt x="664" y="126"/>
                  </a:lnTo>
                  <a:lnTo>
                    <a:pt x="664" y="148"/>
                  </a:lnTo>
                  <a:lnTo>
                    <a:pt x="658" y="211"/>
                  </a:lnTo>
                  <a:lnTo>
                    <a:pt x="642" y="285"/>
                  </a:lnTo>
                  <a:lnTo>
                    <a:pt x="619" y="359"/>
                  </a:lnTo>
                  <a:lnTo>
                    <a:pt x="581" y="479"/>
                  </a:lnTo>
                  <a:lnTo>
                    <a:pt x="570" y="502"/>
                  </a:lnTo>
                  <a:lnTo>
                    <a:pt x="564" y="519"/>
                  </a:lnTo>
                  <a:lnTo>
                    <a:pt x="559" y="530"/>
                  </a:lnTo>
                  <a:lnTo>
                    <a:pt x="559" y="547"/>
                  </a:lnTo>
                  <a:lnTo>
                    <a:pt x="553" y="558"/>
                  </a:lnTo>
                  <a:lnTo>
                    <a:pt x="564" y="615"/>
                  </a:lnTo>
                  <a:lnTo>
                    <a:pt x="597" y="655"/>
                  </a:lnTo>
                  <a:lnTo>
                    <a:pt x="642" y="684"/>
                  </a:lnTo>
                  <a:lnTo>
                    <a:pt x="697" y="695"/>
                  </a:lnTo>
                  <a:lnTo>
                    <a:pt x="758" y="684"/>
                  </a:lnTo>
                  <a:lnTo>
                    <a:pt x="807" y="650"/>
                  </a:lnTo>
                  <a:lnTo>
                    <a:pt x="846" y="610"/>
                  </a:lnTo>
                  <a:lnTo>
                    <a:pt x="874" y="558"/>
                  </a:lnTo>
                  <a:lnTo>
                    <a:pt x="896" y="513"/>
                  </a:lnTo>
                  <a:lnTo>
                    <a:pt x="907" y="479"/>
                  </a:lnTo>
                  <a:lnTo>
                    <a:pt x="912" y="456"/>
                  </a:lnTo>
                  <a:lnTo>
                    <a:pt x="912" y="445"/>
                  </a:lnTo>
                  <a:lnTo>
                    <a:pt x="907" y="439"/>
                  </a:lnTo>
                  <a:lnTo>
                    <a:pt x="879" y="439"/>
                  </a:lnTo>
                  <a:lnTo>
                    <a:pt x="874" y="445"/>
                  </a:lnTo>
                  <a:lnTo>
                    <a:pt x="868" y="445"/>
                  </a:lnTo>
                  <a:lnTo>
                    <a:pt x="863" y="456"/>
                  </a:lnTo>
                  <a:lnTo>
                    <a:pt x="863" y="462"/>
                  </a:lnTo>
                  <a:lnTo>
                    <a:pt x="829" y="541"/>
                  </a:lnTo>
                  <a:lnTo>
                    <a:pt x="791" y="604"/>
                  </a:lnTo>
                  <a:lnTo>
                    <a:pt x="747" y="638"/>
                  </a:lnTo>
                  <a:lnTo>
                    <a:pt x="702" y="650"/>
                  </a:lnTo>
                  <a:lnTo>
                    <a:pt x="691" y="650"/>
                  </a:lnTo>
                  <a:lnTo>
                    <a:pt x="669" y="638"/>
                  </a:lnTo>
                  <a:lnTo>
                    <a:pt x="669" y="627"/>
                  </a:lnTo>
                  <a:lnTo>
                    <a:pt x="664" y="610"/>
                  </a:lnTo>
                  <a:lnTo>
                    <a:pt x="664" y="570"/>
                  </a:lnTo>
                  <a:lnTo>
                    <a:pt x="669" y="547"/>
                  </a:lnTo>
                  <a:lnTo>
                    <a:pt x="680" y="513"/>
                  </a:lnTo>
                  <a:lnTo>
                    <a:pt x="713" y="433"/>
                  </a:lnTo>
                  <a:lnTo>
                    <a:pt x="735" y="371"/>
                  </a:lnTo>
                  <a:lnTo>
                    <a:pt x="758" y="302"/>
                  </a:lnTo>
                  <a:lnTo>
                    <a:pt x="774" y="234"/>
                  </a:lnTo>
                  <a:lnTo>
                    <a:pt x="780" y="171"/>
                  </a:lnTo>
                  <a:lnTo>
                    <a:pt x="769" y="109"/>
                  </a:lnTo>
                  <a:lnTo>
                    <a:pt x="747" y="63"/>
                  </a:lnTo>
                  <a:lnTo>
                    <a:pt x="713" y="29"/>
                  </a:lnTo>
                  <a:lnTo>
                    <a:pt x="669" y="12"/>
                  </a:lnTo>
                  <a:lnTo>
                    <a:pt x="625" y="0"/>
                  </a:lnTo>
                  <a:lnTo>
                    <a:pt x="586" y="0"/>
                  </a:lnTo>
                  <a:lnTo>
                    <a:pt x="514" y="6"/>
                  </a:lnTo>
                  <a:lnTo>
                    <a:pt x="454" y="29"/>
                  </a:lnTo>
                  <a:lnTo>
                    <a:pt x="404" y="63"/>
                  </a:lnTo>
                  <a:lnTo>
                    <a:pt x="332" y="137"/>
                  </a:lnTo>
                  <a:lnTo>
                    <a:pt x="315" y="80"/>
                  </a:lnTo>
                  <a:lnTo>
                    <a:pt x="288" y="40"/>
                  </a:lnTo>
                  <a:lnTo>
                    <a:pt x="249" y="18"/>
                  </a:lnTo>
                  <a:lnTo>
                    <a:pt x="210" y="0"/>
                  </a:lnTo>
                  <a:lnTo>
                    <a:pt x="172" y="0"/>
                  </a:lnTo>
                  <a:lnTo>
                    <a:pt x="128" y="6"/>
                  </a:lnTo>
                  <a:lnTo>
                    <a:pt x="94" y="29"/>
                  </a:lnTo>
                  <a:lnTo>
                    <a:pt x="72" y="52"/>
                  </a:lnTo>
                  <a:lnTo>
                    <a:pt x="50" y="80"/>
                  </a:lnTo>
                  <a:lnTo>
                    <a:pt x="28" y="126"/>
                  </a:lnTo>
                  <a:lnTo>
                    <a:pt x="12" y="177"/>
                  </a:lnTo>
                  <a:lnTo>
                    <a:pt x="0" y="217"/>
                  </a:lnTo>
                  <a:lnTo>
                    <a:pt x="0" y="245"/>
                  </a:lnTo>
                  <a:lnTo>
                    <a:pt x="6" y="251"/>
                  </a:lnTo>
                  <a:lnTo>
                    <a:pt x="12" y="251"/>
                  </a:lnTo>
                  <a:lnTo>
                    <a:pt x="23" y="257"/>
                  </a:lnTo>
                  <a:lnTo>
                    <a:pt x="34" y="257"/>
                  </a:lnTo>
                  <a:lnTo>
                    <a:pt x="39" y="251"/>
                  </a:lnTo>
                  <a:lnTo>
                    <a:pt x="50" y="228"/>
                  </a:lnTo>
                  <a:lnTo>
                    <a:pt x="56" y="205"/>
                  </a:lnTo>
                  <a:lnTo>
                    <a:pt x="72" y="143"/>
                  </a:lnTo>
                  <a:lnTo>
                    <a:pt x="100" y="92"/>
                  </a:lnTo>
                  <a:lnTo>
                    <a:pt x="128" y="52"/>
                  </a:lnTo>
                  <a:lnTo>
                    <a:pt x="166" y="40"/>
                  </a:lnTo>
                  <a:lnTo>
                    <a:pt x="183" y="46"/>
                  </a:lnTo>
                  <a:lnTo>
                    <a:pt x="194" y="52"/>
                  </a:lnTo>
                  <a:lnTo>
                    <a:pt x="205" y="63"/>
                  </a:lnTo>
                  <a:lnTo>
                    <a:pt x="216" y="97"/>
                  </a:lnTo>
                  <a:lnTo>
                    <a:pt x="216" y="114"/>
                  </a:lnTo>
                  <a:lnTo>
                    <a:pt x="210" y="154"/>
                  </a:lnTo>
                  <a:lnTo>
                    <a:pt x="205" y="200"/>
                  </a:lnTo>
                  <a:lnTo>
                    <a:pt x="183" y="291"/>
                  </a:lnTo>
                  <a:lnTo>
                    <a:pt x="166" y="342"/>
                  </a:lnTo>
                  <a:lnTo>
                    <a:pt x="161" y="382"/>
                  </a:lnTo>
                  <a:lnTo>
                    <a:pt x="111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296" name="Group 7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590800" y="3429000"/>
            <a:ext cx="3695989" cy="809635"/>
            <a:chOff x="2232" y="2430"/>
            <a:chExt cx="30056" cy="6584"/>
          </a:xfrm>
        </p:grpSpPr>
        <p:sp>
          <p:nvSpPr>
            <p:cNvPr id="52298" name="Freeform 74"/>
            <p:cNvSpPr>
              <a:spLocks noEditPoints="1"/>
            </p:cNvSpPr>
            <p:nvPr/>
          </p:nvSpPr>
          <p:spPr bwMode="auto">
            <a:xfrm>
              <a:off x="2843" y="3244"/>
              <a:ext cx="1016" cy="1539"/>
            </a:xfrm>
            <a:custGeom>
              <a:avLst/>
              <a:gdLst/>
              <a:ahLst/>
              <a:cxnLst>
                <a:cxn ang="0">
                  <a:pos x="1016" y="9"/>
                </a:cxn>
                <a:cxn ang="0">
                  <a:pos x="940" y="0"/>
                </a:cxn>
                <a:cxn ang="0">
                  <a:pos x="705" y="19"/>
                </a:cxn>
                <a:cxn ang="0">
                  <a:pos x="687" y="48"/>
                </a:cxn>
                <a:cxn ang="0">
                  <a:pos x="705" y="87"/>
                </a:cxn>
                <a:cxn ang="0">
                  <a:pos x="809" y="96"/>
                </a:cxn>
                <a:cxn ang="0">
                  <a:pos x="846" y="116"/>
                </a:cxn>
                <a:cxn ang="0">
                  <a:pos x="837" y="174"/>
                </a:cxn>
                <a:cxn ang="0">
                  <a:pos x="668" y="619"/>
                </a:cxn>
                <a:cxn ang="0">
                  <a:pos x="517" y="551"/>
                </a:cxn>
                <a:cxn ang="0">
                  <a:pos x="273" y="648"/>
                </a:cxn>
                <a:cxn ang="0">
                  <a:pos x="76" y="881"/>
                </a:cxn>
                <a:cxn ang="0">
                  <a:pos x="0" y="1190"/>
                </a:cxn>
                <a:cxn ang="0">
                  <a:pos x="85" y="1442"/>
                </a:cxn>
                <a:cxn ang="0">
                  <a:pos x="282" y="1539"/>
                </a:cxn>
                <a:cxn ang="0">
                  <a:pos x="395" y="1520"/>
                </a:cxn>
                <a:cxn ang="0">
                  <a:pos x="564" y="1374"/>
                </a:cxn>
                <a:cxn ang="0">
                  <a:pos x="668" y="1520"/>
                </a:cxn>
                <a:cxn ang="0">
                  <a:pos x="818" y="1529"/>
                </a:cxn>
                <a:cxn ang="0">
                  <a:pos x="912" y="1423"/>
                </a:cxn>
                <a:cxn ang="0">
                  <a:pos x="959" y="1287"/>
                </a:cxn>
                <a:cxn ang="0">
                  <a:pos x="978" y="1210"/>
                </a:cxn>
                <a:cxn ang="0">
                  <a:pos x="969" y="1190"/>
                </a:cxn>
                <a:cxn ang="0">
                  <a:pos x="950" y="1181"/>
                </a:cxn>
                <a:cxn ang="0">
                  <a:pos x="931" y="1200"/>
                </a:cxn>
                <a:cxn ang="0">
                  <a:pos x="893" y="1326"/>
                </a:cxn>
                <a:cxn ang="0">
                  <a:pos x="818" y="1471"/>
                </a:cxn>
                <a:cxn ang="0">
                  <a:pos x="734" y="1490"/>
                </a:cxn>
                <a:cxn ang="0">
                  <a:pos x="696" y="1442"/>
                </a:cxn>
                <a:cxn ang="0">
                  <a:pos x="705" y="1316"/>
                </a:cxn>
                <a:cxn ang="0">
                  <a:pos x="1016" y="19"/>
                </a:cxn>
                <a:cxn ang="0">
                  <a:pos x="564" y="1277"/>
                </a:cxn>
                <a:cxn ang="0">
                  <a:pos x="527" y="1336"/>
                </a:cxn>
                <a:cxn ang="0">
                  <a:pos x="358" y="1481"/>
                </a:cxn>
                <a:cxn ang="0">
                  <a:pos x="226" y="1481"/>
                </a:cxn>
                <a:cxn ang="0">
                  <a:pos x="160" y="1355"/>
                </a:cxn>
                <a:cxn ang="0">
                  <a:pos x="160" y="1210"/>
                </a:cxn>
                <a:cxn ang="0">
                  <a:pos x="207" y="987"/>
                </a:cxn>
                <a:cxn ang="0">
                  <a:pos x="273" y="813"/>
                </a:cxn>
                <a:cxn ang="0">
                  <a:pos x="433" y="619"/>
                </a:cxn>
                <a:cxn ang="0">
                  <a:pos x="583" y="619"/>
                </a:cxn>
                <a:cxn ang="0">
                  <a:pos x="668" y="716"/>
                </a:cxn>
                <a:cxn ang="0">
                  <a:pos x="687" y="793"/>
                </a:cxn>
                <a:cxn ang="0">
                  <a:pos x="677" y="832"/>
                </a:cxn>
              </a:cxnLst>
              <a:rect l="0" t="0" r="r" b="b"/>
              <a:pathLst>
                <a:path w="1016" h="1539">
                  <a:moveTo>
                    <a:pt x="1016" y="19"/>
                  </a:moveTo>
                  <a:lnTo>
                    <a:pt x="1016" y="9"/>
                  </a:lnTo>
                  <a:lnTo>
                    <a:pt x="1006" y="0"/>
                  </a:lnTo>
                  <a:lnTo>
                    <a:pt x="940" y="0"/>
                  </a:lnTo>
                  <a:lnTo>
                    <a:pt x="771" y="19"/>
                  </a:lnTo>
                  <a:lnTo>
                    <a:pt x="705" y="19"/>
                  </a:lnTo>
                  <a:lnTo>
                    <a:pt x="696" y="29"/>
                  </a:lnTo>
                  <a:lnTo>
                    <a:pt x="687" y="48"/>
                  </a:lnTo>
                  <a:lnTo>
                    <a:pt x="687" y="77"/>
                  </a:lnTo>
                  <a:lnTo>
                    <a:pt x="705" y="87"/>
                  </a:lnTo>
                  <a:lnTo>
                    <a:pt x="781" y="87"/>
                  </a:lnTo>
                  <a:lnTo>
                    <a:pt x="809" y="96"/>
                  </a:lnTo>
                  <a:lnTo>
                    <a:pt x="828" y="96"/>
                  </a:lnTo>
                  <a:lnTo>
                    <a:pt x="846" y="116"/>
                  </a:lnTo>
                  <a:lnTo>
                    <a:pt x="846" y="125"/>
                  </a:lnTo>
                  <a:lnTo>
                    <a:pt x="837" y="174"/>
                  </a:lnTo>
                  <a:lnTo>
                    <a:pt x="715" y="687"/>
                  </a:lnTo>
                  <a:lnTo>
                    <a:pt x="668" y="619"/>
                  </a:lnTo>
                  <a:lnTo>
                    <a:pt x="602" y="571"/>
                  </a:lnTo>
                  <a:lnTo>
                    <a:pt x="517" y="551"/>
                  </a:lnTo>
                  <a:lnTo>
                    <a:pt x="395" y="580"/>
                  </a:lnTo>
                  <a:lnTo>
                    <a:pt x="273" y="648"/>
                  </a:lnTo>
                  <a:lnTo>
                    <a:pt x="160" y="755"/>
                  </a:lnTo>
                  <a:lnTo>
                    <a:pt x="76" y="881"/>
                  </a:lnTo>
                  <a:lnTo>
                    <a:pt x="19" y="1035"/>
                  </a:lnTo>
                  <a:lnTo>
                    <a:pt x="0" y="1190"/>
                  </a:lnTo>
                  <a:lnTo>
                    <a:pt x="19" y="1336"/>
                  </a:lnTo>
                  <a:lnTo>
                    <a:pt x="85" y="1442"/>
                  </a:lnTo>
                  <a:lnTo>
                    <a:pt x="170" y="1520"/>
                  </a:lnTo>
                  <a:lnTo>
                    <a:pt x="282" y="1539"/>
                  </a:lnTo>
                  <a:lnTo>
                    <a:pt x="329" y="1539"/>
                  </a:lnTo>
                  <a:lnTo>
                    <a:pt x="395" y="1520"/>
                  </a:lnTo>
                  <a:lnTo>
                    <a:pt x="470" y="1471"/>
                  </a:lnTo>
                  <a:lnTo>
                    <a:pt x="564" y="1374"/>
                  </a:lnTo>
                  <a:lnTo>
                    <a:pt x="602" y="1461"/>
                  </a:lnTo>
                  <a:lnTo>
                    <a:pt x="668" y="1520"/>
                  </a:lnTo>
                  <a:lnTo>
                    <a:pt x="752" y="1539"/>
                  </a:lnTo>
                  <a:lnTo>
                    <a:pt x="818" y="1529"/>
                  </a:lnTo>
                  <a:lnTo>
                    <a:pt x="875" y="1481"/>
                  </a:lnTo>
                  <a:lnTo>
                    <a:pt x="912" y="1423"/>
                  </a:lnTo>
                  <a:lnTo>
                    <a:pt x="940" y="1355"/>
                  </a:lnTo>
                  <a:lnTo>
                    <a:pt x="959" y="1287"/>
                  </a:lnTo>
                  <a:lnTo>
                    <a:pt x="969" y="1229"/>
                  </a:lnTo>
                  <a:lnTo>
                    <a:pt x="978" y="1210"/>
                  </a:lnTo>
                  <a:lnTo>
                    <a:pt x="978" y="1190"/>
                  </a:lnTo>
                  <a:lnTo>
                    <a:pt x="969" y="1190"/>
                  </a:lnTo>
                  <a:lnTo>
                    <a:pt x="959" y="1181"/>
                  </a:lnTo>
                  <a:lnTo>
                    <a:pt x="950" y="1181"/>
                  </a:lnTo>
                  <a:lnTo>
                    <a:pt x="931" y="1190"/>
                  </a:lnTo>
                  <a:lnTo>
                    <a:pt x="931" y="1200"/>
                  </a:lnTo>
                  <a:lnTo>
                    <a:pt x="922" y="1219"/>
                  </a:lnTo>
                  <a:lnTo>
                    <a:pt x="893" y="1326"/>
                  </a:lnTo>
                  <a:lnTo>
                    <a:pt x="856" y="1413"/>
                  </a:lnTo>
                  <a:lnTo>
                    <a:pt x="818" y="1471"/>
                  </a:lnTo>
                  <a:lnTo>
                    <a:pt x="762" y="1500"/>
                  </a:lnTo>
                  <a:lnTo>
                    <a:pt x="734" y="1490"/>
                  </a:lnTo>
                  <a:lnTo>
                    <a:pt x="715" y="1481"/>
                  </a:lnTo>
                  <a:lnTo>
                    <a:pt x="696" y="1442"/>
                  </a:lnTo>
                  <a:lnTo>
                    <a:pt x="696" y="1336"/>
                  </a:lnTo>
                  <a:lnTo>
                    <a:pt x="705" y="1316"/>
                  </a:lnTo>
                  <a:lnTo>
                    <a:pt x="705" y="1287"/>
                  </a:lnTo>
                  <a:lnTo>
                    <a:pt x="1016" y="19"/>
                  </a:lnTo>
                  <a:close/>
                  <a:moveTo>
                    <a:pt x="574" y="1258"/>
                  </a:moveTo>
                  <a:lnTo>
                    <a:pt x="564" y="1277"/>
                  </a:lnTo>
                  <a:lnTo>
                    <a:pt x="564" y="1297"/>
                  </a:lnTo>
                  <a:lnTo>
                    <a:pt x="527" y="1336"/>
                  </a:lnTo>
                  <a:lnTo>
                    <a:pt x="442" y="1432"/>
                  </a:lnTo>
                  <a:lnTo>
                    <a:pt x="358" y="1481"/>
                  </a:lnTo>
                  <a:lnTo>
                    <a:pt x="292" y="1500"/>
                  </a:lnTo>
                  <a:lnTo>
                    <a:pt x="226" y="1481"/>
                  </a:lnTo>
                  <a:lnTo>
                    <a:pt x="179" y="1423"/>
                  </a:lnTo>
                  <a:lnTo>
                    <a:pt x="160" y="1355"/>
                  </a:lnTo>
                  <a:lnTo>
                    <a:pt x="151" y="1287"/>
                  </a:lnTo>
                  <a:lnTo>
                    <a:pt x="160" y="1210"/>
                  </a:lnTo>
                  <a:lnTo>
                    <a:pt x="179" y="1103"/>
                  </a:lnTo>
                  <a:lnTo>
                    <a:pt x="207" y="987"/>
                  </a:lnTo>
                  <a:lnTo>
                    <a:pt x="235" y="890"/>
                  </a:lnTo>
                  <a:lnTo>
                    <a:pt x="273" y="813"/>
                  </a:lnTo>
                  <a:lnTo>
                    <a:pt x="348" y="697"/>
                  </a:lnTo>
                  <a:lnTo>
                    <a:pt x="433" y="619"/>
                  </a:lnTo>
                  <a:lnTo>
                    <a:pt x="517" y="600"/>
                  </a:lnTo>
                  <a:lnTo>
                    <a:pt x="583" y="619"/>
                  </a:lnTo>
                  <a:lnTo>
                    <a:pt x="640" y="658"/>
                  </a:lnTo>
                  <a:lnTo>
                    <a:pt x="668" y="716"/>
                  </a:lnTo>
                  <a:lnTo>
                    <a:pt x="677" y="764"/>
                  </a:lnTo>
                  <a:lnTo>
                    <a:pt x="687" y="793"/>
                  </a:lnTo>
                  <a:lnTo>
                    <a:pt x="687" y="813"/>
                  </a:lnTo>
                  <a:lnTo>
                    <a:pt x="677" y="832"/>
                  </a:lnTo>
                  <a:lnTo>
                    <a:pt x="574" y="12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99" name="Rectangle 75"/>
            <p:cNvSpPr>
              <a:spLocks noChangeArrowheads="1"/>
            </p:cNvSpPr>
            <p:nvPr/>
          </p:nvSpPr>
          <p:spPr bwMode="auto">
            <a:xfrm>
              <a:off x="2232" y="5664"/>
              <a:ext cx="2341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0" name="Freeform 76"/>
            <p:cNvSpPr>
              <a:spLocks noEditPoints="1"/>
            </p:cNvSpPr>
            <p:nvPr/>
          </p:nvSpPr>
          <p:spPr bwMode="auto">
            <a:xfrm>
              <a:off x="2232" y="6264"/>
              <a:ext cx="1016" cy="1539"/>
            </a:xfrm>
            <a:custGeom>
              <a:avLst/>
              <a:gdLst/>
              <a:ahLst/>
              <a:cxnLst>
                <a:cxn ang="0">
                  <a:pos x="1016" y="10"/>
                </a:cxn>
                <a:cxn ang="0">
                  <a:pos x="940" y="0"/>
                </a:cxn>
                <a:cxn ang="0">
                  <a:pos x="705" y="19"/>
                </a:cxn>
                <a:cxn ang="0">
                  <a:pos x="687" y="49"/>
                </a:cxn>
                <a:cxn ang="0">
                  <a:pos x="705" y="87"/>
                </a:cxn>
                <a:cxn ang="0">
                  <a:pos x="809" y="97"/>
                </a:cxn>
                <a:cxn ang="0">
                  <a:pos x="846" y="116"/>
                </a:cxn>
                <a:cxn ang="0">
                  <a:pos x="837" y="174"/>
                </a:cxn>
                <a:cxn ang="0">
                  <a:pos x="668" y="620"/>
                </a:cxn>
                <a:cxn ang="0">
                  <a:pos x="517" y="552"/>
                </a:cxn>
                <a:cxn ang="0">
                  <a:pos x="273" y="649"/>
                </a:cxn>
                <a:cxn ang="0">
                  <a:pos x="75" y="881"/>
                </a:cxn>
                <a:cxn ang="0">
                  <a:pos x="0" y="1191"/>
                </a:cxn>
                <a:cxn ang="0">
                  <a:pos x="85" y="1443"/>
                </a:cxn>
                <a:cxn ang="0">
                  <a:pos x="282" y="1539"/>
                </a:cxn>
                <a:cxn ang="0">
                  <a:pos x="395" y="1520"/>
                </a:cxn>
                <a:cxn ang="0">
                  <a:pos x="564" y="1375"/>
                </a:cxn>
                <a:cxn ang="0">
                  <a:pos x="668" y="1520"/>
                </a:cxn>
                <a:cxn ang="0">
                  <a:pos x="818" y="1530"/>
                </a:cxn>
                <a:cxn ang="0">
                  <a:pos x="912" y="1423"/>
                </a:cxn>
                <a:cxn ang="0">
                  <a:pos x="959" y="1288"/>
                </a:cxn>
                <a:cxn ang="0">
                  <a:pos x="978" y="1210"/>
                </a:cxn>
                <a:cxn ang="0">
                  <a:pos x="969" y="1191"/>
                </a:cxn>
                <a:cxn ang="0">
                  <a:pos x="950" y="1181"/>
                </a:cxn>
                <a:cxn ang="0">
                  <a:pos x="931" y="1201"/>
                </a:cxn>
                <a:cxn ang="0">
                  <a:pos x="893" y="1327"/>
                </a:cxn>
                <a:cxn ang="0">
                  <a:pos x="818" y="1472"/>
                </a:cxn>
                <a:cxn ang="0">
                  <a:pos x="734" y="1491"/>
                </a:cxn>
                <a:cxn ang="0">
                  <a:pos x="696" y="1443"/>
                </a:cxn>
                <a:cxn ang="0">
                  <a:pos x="705" y="1317"/>
                </a:cxn>
                <a:cxn ang="0">
                  <a:pos x="1016" y="19"/>
                </a:cxn>
                <a:cxn ang="0">
                  <a:pos x="564" y="1278"/>
                </a:cxn>
                <a:cxn ang="0">
                  <a:pos x="527" y="1336"/>
                </a:cxn>
                <a:cxn ang="0">
                  <a:pos x="357" y="1481"/>
                </a:cxn>
                <a:cxn ang="0">
                  <a:pos x="226" y="1481"/>
                </a:cxn>
                <a:cxn ang="0">
                  <a:pos x="160" y="1356"/>
                </a:cxn>
                <a:cxn ang="0">
                  <a:pos x="160" y="1210"/>
                </a:cxn>
                <a:cxn ang="0">
                  <a:pos x="207" y="988"/>
                </a:cxn>
                <a:cxn ang="0">
                  <a:pos x="273" y="813"/>
                </a:cxn>
                <a:cxn ang="0">
                  <a:pos x="433" y="620"/>
                </a:cxn>
                <a:cxn ang="0">
                  <a:pos x="583" y="620"/>
                </a:cxn>
                <a:cxn ang="0">
                  <a:pos x="668" y="717"/>
                </a:cxn>
                <a:cxn ang="0">
                  <a:pos x="687" y="794"/>
                </a:cxn>
                <a:cxn ang="0">
                  <a:pos x="677" y="833"/>
                </a:cxn>
              </a:cxnLst>
              <a:rect l="0" t="0" r="r" b="b"/>
              <a:pathLst>
                <a:path w="1016" h="1539">
                  <a:moveTo>
                    <a:pt x="1016" y="19"/>
                  </a:moveTo>
                  <a:lnTo>
                    <a:pt x="1016" y="10"/>
                  </a:lnTo>
                  <a:lnTo>
                    <a:pt x="1006" y="0"/>
                  </a:lnTo>
                  <a:lnTo>
                    <a:pt x="940" y="0"/>
                  </a:lnTo>
                  <a:lnTo>
                    <a:pt x="771" y="19"/>
                  </a:lnTo>
                  <a:lnTo>
                    <a:pt x="705" y="19"/>
                  </a:lnTo>
                  <a:lnTo>
                    <a:pt x="696" y="29"/>
                  </a:lnTo>
                  <a:lnTo>
                    <a:pt x="687" y="49"/>
                  </a:lnTo>
                  <a:lnTo>
                    <a:pt x="687" y="78"/>
                  </a:lnTo>
                  <a:lnTo>
                    <a:pt x="705" y="87"/>
                  </a:lnTo>
                  <a:lnTo>
                    <a:pt x="781" y="87"/>
                  </a:lnTo>
                  <a:lnTo>
                    <a:pt x="809" y="97"/>
                  </a:lnTo>
                  <a:lnTo>
                    <a:pt x="828" y="97"/>
                  </a:lnTo>
                  <a:lnTo>
                    <a:pt x="846" y="116"/>
                  </a:lnTo>
                  <a:lnTo>
                    <a:pt x="846" y="126"/>
                  </a:lnTo>
                  <a:lnTo>
                    <a:pt x="837" y="174"/>
                  </a:lnTo>
                  <a:lnTo>
                    <a:pt x="715" y="688"/>
                  </a:lnTo>
                  <a:lnTo>
                    <a:pt x="668" y="620"/>
                  </a:lnTo>
                  <a:lnTo>
                    <a:pt x="602" y="571"/>
                  </a:lnTo>
                  <a:lnTo>
                    <a:pt x="517" y="552"/>
                  </a:lnTo>
                  <a:lnTo>
                    <a:pt x="395" y="581"/>
                  </a:lnTo>
                  <a:lnTo>
                    <a:pt x="273" y="649"/>
                  </a:lnTo>
                  <a:lnTo>
                    <a:pt x="160" y="755"/>
                  </a:lnTo>
                  <a:lnTo>
                    <a:pt x="75" y="881"/>
                  </a:lnTo>
                  <a:lnTo>
                    <a:pt x="19" y="1036"/>
                  </a:lnTo>
                  <a:lnTo>
                    <a:pt x="0" y="1191"/>
                  </a:lnTo>
                  <a:lnTo>
                    <a:pt x="19" y="1336"/>
                  </a:lnTo>
                  <a:lnTo>
                    <a:pt x="85" y="1443"/>
                  </a:lnTo>
                  <a:lnTo>
                    <a:pt x="169" y="1520"/>
                  </a:lnTo>
                  <a:lnTo>
                    <a:pt x="282" y="1539"/>
                  </a:lnTo>
                  <a:lnTo>
                    <a:pt x="329" y="1539"/>
                  </a:lnTo>
                  <a:lnTo>
                    <a:pt x="395" y="1520"/>
                  </a:lnTo>
                  <a:lnTo>
                    <a:pt x="470" y="1472"/>
                  </a:lnTo>
                  <a:lnTo>
                    <a:pt x="564" y="1375"/>
                  </a:lnTo>
                  <a:lnTo>
                    <a:pt x="602" y="1462"/>
                  </a:lnTo>
                  <a:lnTo>
                    <a:pt x="668" y="1520"/>
                  </a:lnTo>
                  <a:lnTo>
                    <a:pt x="752" y="1539"/>
                  </a:lnTo>
                  <a:lnTo>
                    <a:pt x="818" y="1530"/>
                  </a:lnTo>
                  <a:lnTo>
                    <a:pt x="875" y="1481"/>
                  </a:lnTo>
                  <a:lnTo>
                    <a:pt x="912" y="1423"/>
                  </a:lnTo>
                  <a:lnTo>
                    <a:pt x="940" y="1356"/>
                  </a:lnTo>
                  <a:lnTo>
                    <a:pt x="959" y="1288"/>
                  </a:lnTo>
                  <a:lnTo>
                    <a:pt x="969" y="1230"/>
                  </a:lnTo>
                  <a:lnTo>
                    <a:pt x="978" y="1210"/>
                  </a:lnTo>
                  <a:lnTo>
                    <a:pt x="978" y="1191"/>
                  </a:lnTo>
                  <a:lnTo>
                    <a:pt x="969" y="1191"/>
                  </a:lnTo>
                  <a:lnTo>
                    <a:pt x="959" y="1181"/>
                  </a:lnTo>
                  <a:lnTo>
                    <a:pt x="950" y="1181"/>
                  </a:lnTo>
                  <a:lnTo>
                    <a:pt x="931" y="1191"/>
                  </a:lnTo>
                  <a:lnTo>
                    <a:pt x="931" y="1201"/>
                  </a:lnTo>
                  <a:lnTo>
                    <a:pt x="922" y="1220"/>
                  </a:lnTo>
                  <a:lnTo>
                    <a:pt x="893" y="1327"/>
                  </a:lnTo>
                  <a:lnTo>
                    <a:pt x="856" y="1414"/>
                  </a:lnTo>
                  <a:lnTo>
                    <a:pt x="818" y="1472"/>
                  </a:lnTo>
                  <a:lnTo>
                    <a:pt x="762" y="1501"/>
                  </a:lnTo>
                  <a:lnTo>
                    <a:pt x="734" y="1491"/>
                  </a:lnTo>
                  <a:lnTo>
                    <a:pt x="715" y="1481"/>
                  </a:lnTo>
                  <a:lnTo>
                    <a:pt x="696" y="1443"/>
                  </a:lnTo>
                  <a:lnTo>
                    <a:pt x="696" y="1336"/>
                  </a:lnTo>
                  <a:lnTo>
                    <a:pt x="705" y="1317"/>
                  </a:lnTo>
                  <a:lnTo>
                    <a:pt x="705" y="1288"/>
                  </a:lnTo>
                  <a:lnTo>
                    <a:pt x="1016" y="19"/>
                  </a:lnTo>
                  <a:close/>
                  <a:moveTo>
                    <a:pt x="574" y="1259"/>
                  </a:moveTo>
                  <a:lnTo>
                    <a:pt x="564" y="1278"/>
                  </a:lnTo>
                  <a:lnTo>
                    <a:pt x="564" y="1297"/>
                  </a:lnTo>
                  <a:lnTo>
                    <a:pt x="527" y="1336"/>
                  </a:lnTo>
                  <a:lnTo>
                    <a:pt x="442" y="1433"/>
                  </a:lnTo>
                  <a:lnTo>
                    <a:pt x="357" y="1481"/>
                  </a:lnTo>
                  <a:lnTo>
                    <a:pt x="292" y="1501"/>
                  </a:lnTo>
                  <a:lnTo>
                    <a:pt x="226" y="1481"/>
                  </a:lnTo>
                  <a:lnTo>
                    <a:pt x="179" y="1423"/>
                  </a:lnTo>
                  <a:lnTo>
                    <a:pt x="160" y="1356"/>
                  </a:lnTo>
                  <a:lnTo>
                    <a:pt x="151" y="1288"/>
                  </a:lnTo>
                  <a:lnTo>
                    <a:pt x="160" y="1210"/>
                  </a:lnTo>
                  <a:lnTo>
                    <a:pt x="179" y="1104"/>
                  </a:lnTo>
                  <a:lnTo>
                    <a:pt x="207" y="988"/>
                  </a:lnTo>
                  <a:lnTo>
                    <a:pt x="235" y="891"/>
                  </a:lnTo>
                  <a:lnTo>
                    <a:pt x="273" y="813"/>
                  </a:lnTo>
                  <a:lnTo>
                    <a:pt x="348" y="697"/>
                  </a:lnTo>
                  <a:lnTo>
                    <a:pt x="433" y="620"/>
                  </a:lnTo>
                  <a:lnTo>
                    <a:pt x="517" y="600"/>
                  </a:lnTo>
                  <a:lnTo>
                    <a:pt x="583" y="620"/>
                  </a:lnTo>
                  <a:lnTo>
                    <a:pt x="640" y="658"/>
                  </a:lnTo>
                  <a:lnTo>
                    <a:pt x="668" y="717"/>
                  </a:lnTo>
                  <a:lnTo>
                    <a:pt x="677" y="765"/>
                  </a:lnTo>
                  <a:lnTo>
                    <a:pt x="687" y="794"/>
                  </a:lnTo>
                  <a:lnTo>
                    <a:pt x="687" y="813"/>
                  </a:lnTo>
                  <a:lnTo>
                    <a:pt x="677" y="833"/>
                  </a:lnTo>
                  <a:lnTo>
                    <a:pt x="574" y="12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1" name="Freeform 77"/>
            <p:cNvSpPr>
              <a:spLocks/>
            </p:cNvSpPr>
            <p:nvPr/>
          </p:nvSpPr>
          <p:spPr bwMode="auto">
            <a:xfrm>
              <a:off x="3323" y="6816"/>
              <a:ext cx="1062" cy="987"/>
            </a:xfrm>
            <a:custGeom>
              <a:avLst/>
              <a:gdLst/>
              <a:ahLst/>
              <a:cxnLst>
                <a:cxn ang="0">
                  <a:pos x="658" y="261"/>
                </a:cxn>
                <a:cxn ang="0">
                  <a:pos x="724" y="126"/>
                </a:cxn>
                <a:cxn ang="0">
                  <a:pos x="855" y="48"/>
                </a:cxn>
                <a:cxn ang="0">
                  <a:pos x="930" y="58"/>
                </a:cxn>
                <a:cxn ang="0">
                  <a:pos x="930" y="87"/>
                </a:cxn>
                <a:cxn ang="0">
                  <a:pos x="865" y="165"/>
                </a:cxn>
                <a:cxn ang="0">
                  <a:pos x="874" y="232"/>
                </a:cxn>
                <a:cxn ang="0">
                  <a:pos x="912" y="261"/>
                </a:cxn>
                <a:cxn ang="0">
                  <a:pos x="959" y="271"/>
                </a:cxn>
                <a:cxn ang="0">
                  <a:pos x="1006" y="252"/>
                </a:cxn>
                <a:cxn ang="0">
                  <a:pos x="1043" y="203"/>
                </a:cxn>
                <a:cxn ang="0">
                  <a:pos x="1043" y="87"/>
                </a:cxn>
                <a:cxn ang="0">
                  <a:pos x="912" y="0"/>
                </a:cxn>
                <a:cxn ang="0">
                  <a:pos x="771" y="19"/>
                </a:cxn>
                <a:cxn ang="0">
                  <a:pos x="667" y="116"/>
                </a:cxn>
                <a:cxn ang="0">
                  <a:pos x="583" y="77"/>
                </a:cxn>
                <a:cxn ang="0">
                  <a:pos x="460" y="0"/>
                </a:cxn>
                <a:cxn ang="0">
                  <a:pos x="301" y="19"/>
                </a:cxn>
                <a:cxn ang="0">
                  <a:pos x="150" y="145"/>
                </a:cxn>
                <a:cxn ang="0">
                  <a:pos x="75" y="290"/>
                </a:cxn>
                <a:cxn ang="0">
                  <a:pos x="66" y="349"/>
                </a:cxn>
                <a:cxn ang="0">
                  <a:pos x="103" y="358"/>
                </a:cxn>
                <a:cxn ang="0">
                  <a:pos x="113" y="329"/>
                </a:cxn>
                <a:cxn ang="0">
                  <a:pos x="225" y="136"/>
                </a:cxn>
                <a:cxn ang="0">
                  <a:pos x="348" y="58"/>
                </a:cxn>
                <a:cxn ang="0">
                  <a:pos x="442" y="48"/>
                </a:cxn>
                <a:cxn ang="0">
                  <a:pos x="489" y="87"/>
                </a:cxn>
                <a:cxn ang="0">
                  <a:pos x="517" y="155"/>
                </a:cxn>
                <a:cxn ang="0">
                  <a:pos x="507" y="261"/>
                </a:cxn>
                <a:cxn ang="0">
                  <a:pos x="451" y="513"/>
                </a:cxn>
                <a:cxn ang="0">
                  <a:pos x="357" y="833"/>
                </a:cxn>
                <a:cxn ang="0">
                  <a:pos x="197" y="949"/>
                </a:cxn>
                <a:cxn ang="0">
                  <a:pos x="160" y="939"/>
                </a:cxn>
                <a:cxn ang="0">
                  <a:pos x="94" y="920"/>
                </a:cxn>
                <a:cxn ang="0">
                  <a:pos x="150" y="891"/>
                </a:cxn>
                <a:cxn ang="0">
                  <a:pos x="188" y="765"/>
                </a:cxn>
                <a:cxn ang="0">
                  <a:pos x="160" y="736"/>
                </a:cxn>
                <a:cxn ang="0">
                  <a:pos x="131" y="726"/>
                </a:cxn>
                <a:cxn ang="0">
                  <a:pos x="75" y="726"/>
                </a:cxn>
                <a:cxn ang="0">
                  <a:pos x="19" y="775"/>
                </a:cxn>
                <a:cxn ang="0">
                  <a:pos x="0" y="852"/>
                </a:cxn>
                <a:cxn ang="0">
                  <a:pos x="66" y="958"/>
                </a:cxn>
                <a:cxn ang="0">
                  <a:pos x="197" y="987"/>
                </a:cxn>
                <a:cxn ang="0">
                  <a:pos x="338" y="939"/>
                </a:cxn>
                <a:cxn ang="0">
                  <a:pos x="404" y="852"/>
                </a:cxn>
                <a:cxn ang="0">
                  <a:pos x="451" y="881"/>
                </a:cxn>
                <a:cxn ang="0">
                  <a:pos x="564" y="978"/>
                </a:cxn>
                <a:cxn ang="0">
                  <a:pos x="752" y="968"/>
                </a:cxn>
                <a:cxn ang="0">
                  <a:pos x="902" y="842"/>
                </a:cxn>
                <a:cxn ang="0">
                  <a:pos x="977" y="697"/>
                </a:cxn>
                <a:cxn ang="0">
                  <a:pos x="987" y="639"/>
                </a:cxn>
                <a:cxn ang="0">
                  <a:pos x="968" y="629"/>
                </a:cxn>
                <a:cxn ang="0">
                  <a:pos x="940" y="639"/>
                </a:cxn>
                <a:cxn ang="0">
                  <a:pos x="893" y="775"/>
                </a:cxn>
                <a:cxn ang="0">
                  <a:pos x="761" y="910"/>
                </a:cxn>
                <a:cxn ang="0">
                  <a:pos x="658" y="949"/>
                </a:cxn>
                <a:cxn ang="0">
                  <a:pos x="592" y="929"/>
                </a:cxn>
                <a:cxn ang="0">
                  <a:pos x="536" y="833"/>
                </a:cxn>
                <a:cxn ang="0">
                  <a:pos x="545" y="755"/>
                </a:cxn>
                <a:cxn ang="0">
                  <a:pos x="573" y="610"/>
                </a:cxn>
              </a:cxnLst>
              <a:rect l="0" t="0" r="r" b="b"/>
              <a:pathLst>
                <a:path w="1062" h="987">
                  <a:moveTo>
                    <a:pt x="648" y="310"/>
                  </a:moveTo>
                  <a:lnTo>
                    <a:pt x="658" y="261"/>
                  </a:lnTo>
                  <a:lnTo>
                    <a:pt x="686" y="194"/>
                  </a:lnTo>
                  <a:lnTo>
                    <a:pt x="724" y="126"/>
                  </a:lnTo>
                  <a:lnTo>
                    <a:pt x="780" y="68"/>
                  </a:lnTo>
                  <a:lnTo>
                    <a:pt x="855" y="48"/>
                  </a:lnTo>
                  <a:lnTo>
                    <a:pt x="893" y="48"/>
                  </a:lnTo>
                  <a:lnTo>
                    <a:pt x="930" y="58"/>
                  </a:lnTo>
                  <a:lnTo>
                    <a:pt x="968" y="77"/>
                  </a:lnTo>
                  <a:lnTo>
                    <a:pt x="930" y="87"/>
                  </a:lnTo>
                  <a:lnTo>
                    <a:pt x="902" y="106"/>
                  </a:lnTo>
                  <a:lnTo>
                    <a:pt x="865" y="165"/>
                  </a:lnTo>
                  <a:lnTo>
                    <a:pt x="865" y="213"/>
                  </a:lnTo>
                  <a:lnTo>
                    <a:pt x="874" y="232"/>
                  </a:lnTo>
                  <a:lnTo>
                    <a:pt x="893" y="252"/>
                  </a:lnTo>
                  <a:lnTo>
                    <a:pt x="912" y="261"/>
                  </a:lnTo>
                  <a:lnTo>
                    <a:pt x="940" y="271"/>
                  </a:lnTo>
                  <a:lnTo>
                    <a:pt x="959" y="271"/>
                  </a:lnTo>
                  <a:lnTo>
                    <a:pt x="987" y="261"/>
                  </a:lnTo>
                  <a:lnTo>
                    <a:pt x="1006" y="252"/>
                  </a:lnTo>
                  <a:lnTo>
                    <a:pt x="1024" y="232"/>
                  </a:lnTo>
                  <a:lnTo>
                    <a:pt x="1043" y="203"/>
                  </a:lnTo>
                  <a:lnTo>
                    <a:pt x="1062" y="145"/>
                  </a:lnTo>
                  <a:lnTo>
                    <a:pt x="1043" y="87"/>
                  </a:lnTo>
                  <a:lnTo>
                    <a:pt x="1006" y="39"/>
                  </a:lnTo>
                  <a:lnTo>
                    <a:pt x="912" y="0"/>
                  </a:lnTo>
                  <a:lnTo>
                    <a:pt x="855" y="0"/>
                  </a:lnTo>
                  <a:lnTo>
                    <a:pt x="771" y="19"/>
                  </a:lnTo>
                  <a:lnTo>
                    <a:pt x="714" y="58"/>
                  </a:lnTo>
                  <a:lnTo>
                    <a:pt x="667" y="116"/>
                  </a:lnTo>
                  <a:lnTo>
                    <a:pt x="639" y="165"/>
                  </a:lnTo>
                  <a:lnTo>
                    <a:pt x="583" y="77"/>
                  </a:lnTo>
                  <a:lnTo>
                    <a:pt x="526" y="29"/>
                  </a:lnTo>
                  <a:lnTo>
                    <a:pt x="460" y="0"/>
                  </a:lnTo>
                  <a:lnTo>
                    <a:pt x="404" y="0"/>
                  </a:lnTo>
                  <a:lnTo>
                    <a:pt x="301" y="19"/>
                  </a:lnTo>
                  <a:lnTo>
                    <a:pt x="216" y="77"/>
                  </a:lnTo>
                  <a:lnTo>
                    <a:pt x="150" y="145"/>
                  </a:lnTo>
                  <a:lnTo>
                    <a:pt x="103" y="223"/>
                  </a:lnTo>
                  <a:lnTo>
                    <a:pt x="75" y="290"/>
                  </a:lnTo>
                  <a:lnTo>
                    <a:pt x="66" y="339"/>
                  </a:lnTo>
                  <a:lnTo>
                    <a:pt x="66" y="349"/>
                  </a:lnTo>
                  <a:lnTo>
                    <a:pt x="75" y="358"/>
                  </a:lnTo>
                  <a:lnTo>
                    <a:pt x="103" y="358"/>
                  </a:lnTo>
                  <a:lnTo>
                    <a:pt x="113" y="349"/>
                  </a:lnTo>
                  <a:lnTo>
                    <a:pt x="113" y="329"/>
                  </a:lnTo>
                  <a:lnTo>
                    <a:pt x="169" y="213"/>
                  </a:lnTo>
                  <a:lnTo>
                    <a:pt x="225" y="136"/>
                  </a:lnTo>
                  <a:lnTo>
                    <a:pt x="291" y="77"/>
                  </a:lnTo>
                  <a:lnTo>
                    <a:pt x="348" y="58"/>
                  </a:lnTo>
                  <a:lnTo>
                    <a:pt x="404" y="48"/>
                  </a:lnTo>
                  <a:lnTo>
                    <a:pt x="442" y="48"/>
                  </a:lnTo>
                  <a:lnTo>
                    <a:pt x="460" y="58"/>
                  </a:lnTo>
                  <a:lnTo>
                    <a:pt x="489" y="87"/>
                  </a:lnTo>
                  <a:lnTo>
                    <a:pt x="507" y="116"/>
                  </a:lnTo>
                  <a:lnTo>
                    <a:pt x="517" y="155"/>
                  </a:lnTo>
                  <a:lnTo>
                    <a:pt x="517" y="194"/>
                  </a:lnTo>
                  <a:lnTo>
                    <a:pt x="507" y="261"/>
                  </a:lnTo>
                  <a:lnTo>
                    <a:pt x="489" y="368"/>
                  </a:lnTo>
                  <a:lnTo>
                    <a:pt x="451" y="513"/>
                  </a:lnTo>
                  <a:lnTo>
                    <a:pt x="404" y="716"/>
                  </a:lnTo>
                  <a:lnTo>
                    <a:pt x="357" y="833"/>
                  </a:lnTo>
                  <a:lnTo>
                    <a:pt x="282" y="920"/>
                  </a:lnTo>
                  <a:lnTo>
                    <a:pt x="197" y="949"/>
                  </a:lnTo>
                  <a:lnTo>
                    <a:pt x="178" y="949"/>
                  </a:lnTo>
                  <a:lnTo>
                    <a:pt x="160" y="939"/>
                  </a:lnTo>
                  <a:lnTo>
                    <a:pt x="122" y="929"/>
                  </a:lnTo>
                  <a:lnTo>
                    <a:pt x="94" y="920"/>
                  </a:lnTo>
                  <a:lnTo>
                    <a:pt x="122" y="910"/>
                  </a:lnTo>
                  <a:lnTo>
                    <a:pt x="150" y="891"/>
                  </a:lnTo>
                  <a:lnTo>
                    <a:pt x="188" y="833"/>
                  </a:lnTo>
                  <a:lnTo>
                    <a:pt x="188" y="765"/>
                  </a:lnTo>
                  <a:lnTo>
                    <a:pt x="178" y="745"/>
                  </a:lnTo>
                  <a:lnTo>
                    <a:pt x="160" y="736"/>
                  </a:lnTo>
                  <a:lnTo>
                    <a:pt x="150" y="726"/>
                  </a:lnTo>
                  <a:lnTo>
                    <a:pt x="131" y="726"/>
                  </a:lnTo>
                  <a:lnTo>
                    <a:pt x="113" y="716"/>
                  </a:lnTo>
                  <a:lnTo>
                    <a:pt x="75" y="726"/>
                  </a:lnTo>
                  <a:lnTo>
                    <a:pt x="47" y="745"/>
                  </a:lnTo>
                  <a:lnTo>
                    <a:pt x="19" y="775"/>
                  </a:lnTo>
                  <a:lnTo>
                    <a:pt x="0" y="804"/>
                  </a:lnTo>
                  <a:lnTo>
                    <a:pt x="0" y="852"/>
                  </a:lnTo>
                  <a:lnTo>
                    <a:pt x="19" y="910"/>
                  </a:lnTo>
                  <a:lnTo>
                    <a:pt x="66" y="958"/>
                  </a:lnTo>
                  <a:lnTo>
                    <a:pt x="122" y="987"/>
                  </a:lnTo>
                  <a:lnTo>
                    <a:pt x="197" y="987"/>
                  </a:lnTo>
                  <a:lnTo>
                    <a:pt x="272" y="978"/>
                  </a:lnTo>
                  <a:lnTo>
                    <a:pt x="338" y="939"/>
                  </a:lnTo>
                  <a:lnTo>
                    <a:pt x="376" y="891"/>
                  </a:lnTo>
                  <a:lnTo>
                    <a:pt x="404" y="852"/>
                  </a:lnTo>
                  <a:lnTo>
                    <a:pt x="423" y="823"/>
                  </a:lnTo>
                  <a:lnTo>
                    <a:pt x="451" y="881"/>
                  </a:lnTo>
                  <a:lnTo>
                    <a:pt x="498" y="939"/>
                  </a:lnTo>
                  <a:lnTo>
                    <a:pt x="564" y="978"/>
                  </a:lnTo>
                  <a:lnTo>
                    <a:pt x="648" y="987"/>
                  </a:lnTo>
                  <a:lnTo>
                    <a:pt x="752" y="968"/>
                  </a:lnTo>
                  <a:lnTo>
                    <a:pt x="836" y="920"/>
                  </a:lnTo>
                  <a:lnTo>
                    <a:pt x="902" y="842"/>
                  </a:lnTo>
                  <a:lnTo>
                    <a:pt x="949" y="765"/>
                  </a:lnTo>
                  <a:lnTo>
                    <a:pt x="977" y="697"/>
                  </a:lnTo>
                  <a:lnTo>
                    <a:pt x="987" y="658"/>
                  </a:lnTo>
                  <a:lnTo>
                    <a:pt x="987" y="639"/>
                  </a:lnTo>
                  <a:lnTo>
                    <a:pt x="977" y="639"/>
                  </a:lnTo>
                  <a:lnTo>
                    <a:pt x="968" y="629"/>
                  </a:lnTo>
                  <a:lnTo>
                    <a:pt x="949" y="639"/>
                  </a:lnTo>
                  <a:lnTo>
                    <a:pt x="940" y="639"/>
                  </a:lnTo>
                  <a:lnTo>
                    <a:pt x="940" y="658"/>
                  </a:lnTo>
                  <a:lnTo>
                    <a:pt x="893" y="775"/>
                  </a:lnTo>
                  <a:lnTo>
                    <a:pt x="827" y="862"/>
                  </a:lnTo>
                  <a:lnTo>
                    <a:pt x="761" y="910"/>
                  </a:lnTo>
                  <a:lnTo>
                    <a:pt x="705" y="939"/>
                  </a:lnTo>
                  <a:lnTo>
                    <a:pt x="658" y="949"/>
                  </a:lnTo>
                  <a:lnTo>
                    <a:pt x="620" y="939"/>
                  </a:lnTo>
                  <a:lnTo>
                    <a:pt x="592" y="929"/>
                  </a:lnTo>
                  <a:lnTo>
                    <a:pt x="554" y="891"/>
                  </a:lnTo>
                  <a:lnTo>
                    <a:pt x="536" y="833"/>
                  </a:lnTo>
                  <a:lnTo>
                    <a:pt x="536" y="804"/>
                  </a:lnTo>
                  <a:lnTo>
                    <a:pt x="545" y="755"/>
                  </a:lnTo>
                  <a:lnTo>
                    <a:pt x="554" y="687"/>
                  </a:lnTo>
                  <a:lnTo>
                    <a:pt x="573" y="610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2" name="Freeform 78"/>
            <p:cNvSpPr>
              <a:spLocks/>
            </p:cNvSpPr>
            <p:nvPr/>
          </p:nvSpPr>
          <p:spPr bwMode="auto">
            <a:xfrm>
              <a:off x="5541" y="3089"/>
              <a:ext cx="1053" cy="5266"/>
            </a:xfrm>
            <a:custGeom>
              <a:avLst/>
              <a:gdLst/>
              <a:ahLst/>
              <a:cxnLst>
                <a:cxn ang="0">
                  <a:pos x="1053" y="5247"/>
                </a:cxn>
                <a:cxn ang="0">
                  <a:pos x="1044" y="5237"/>
                </a:cxn>
                <a:cxn ang="0">
                  <a:pos x="1044" y="5228"/>
                </a:cxn>
                <a:cxn ang="0">
                  <a:pos x="969" y="5150"/>
                </a:cxn>
                <a:cxn ang="0">
                  <a:pos x="884" y="5053"/>
                </a:cxn>
                <a:cxn ang="0">
                  <a:pos x="781" y="4918"/>
                </a:cxn>
                <a:cxn ang="0">
                  <a:pos x="677" y="4753"/>
                </a:cxn>
                <a:cxn ang="0">
                  <a:pos x="517" y="4463"/>
                </a:cxn>
                <a:cxn ang="0">
                  <a:pos x="395" y="4143"/>
                </a:cxn>
                <a:cxn ang="0">
                  <a:pos x="301" y="3795"/>
                </a:cxn>
                <a:cxn ang="0">
                  <a:pos x="235" y="3437"/>
                </a:cxn>
                <a:cxn ang="0">
                  <a:pos x="188" y="3049"/>
                </a:cxn>
                <a:cxn ang="0">
                  <a:pos x="179" y="2633"/>
                </a:cxn>
                <a:cxn ang="0">
                  <a:pos x="188" y="2323"/>
                </a:cxn>
                <a:cxn ang="0">
                  <a:pos x="207" y="1994"/>
                </a:cxn>
                <a:cxn ang="0">
                  <a:pos x="264" y="1655"/>
                </a:cxn>
                <a:cxn ang="0">
                  <a:pos x="339" y="1307"/>
                </a:cxn>
                <a:cxn ang="0">
                  <a:pos x="452" y="958"/>
                </a:cxn>
                <a:cxn ang="0">
                  <a:pos x="612" y="629"/>
                </a:cxn>
                <a:cxn ang="0">
                  <a:pos x="734" y="416"/>
                </a:cxn>
                <a:cxn ang="0">
                  <a:pos x="856" y="251"/>
                </a:cxn>
                <a:cxn ang="0">
                  <a:pos x="959" y="125"/>
                </a:cxn>
                <a:cxn ang="0">
                  <a:pos x="1053" y="29"/>
                </a:cxn>
                <a:cxn ang="0">
                  <a:pos x="1053" y="9"/>
                </a:cxn>
                <a:cxn ang="0">
                  <a:pos x="1044" y="0"/>
                </a:cxn>
                <a:cxn ang="0">
                  <a:pos x="978" y="0"/>
                </a:cxn>
                <a:cxn ang="0">
                  <a:pos x="959" y="19"/>
                </a:cxn>
                <a:cxn ang="0">
                  <a:pos x="941" y="29"/>
                </a:cxn>
                <a:cxn ang="0">
                  <a:pos x="724" y="261"/>
                </a:cxn>
                <a:cxn ang="0">
                  <a:pos x="536" y="522"/>
                </a:cxn>
                <a:cxn ang="0">
                  <a:pos x="376" y="793"/>
                </a:cxn>
                <a:cxn ang="0">
                  <a:pos x="254" y="1084"/>
                </a:cxn>
                <a:cxn ang="0">
                  <a:pos x="160" y="1384"/>
                </a:cxn>
                <a:cxn ang="0">
                  <a:pos x="85" y="1694"/>
                </a:cxn>
                <a:cxn ang="0">
                  <a:pos x="38" y="2004"/>
                </a:cxn>
                <a:cxn ang="0">
                  <a:pos x="10" y="2323"/>
                </a:cxn>
                <a:cxn ang="0">
                  <a:pos x="0" y="2633"/>
                </a:cxn>
                <a:cxn ang="0">
                  <a:pos x="10" y="3001"/>
                </a:cxn>
                <a:cxn ang="0">
                  <a:pos x="47" y="3369"/>
                </a:cxn>
                <a:cxn ang="0">
                  <a:pos x="123" y="3727"/>
                </a:cxn>
                <a:cxn ang="0">
                  <a:pos x="217" y="4076"/>
                </a:cxn>
                <a:cxn ang="0">
                  <a:pos x="358" y="4414"/>
                </a:cxn>
                <a:cxn ang="0">
                  <a:pos x="527" y="4724"/>
                </a:cxn>
                <a:cxn ang="0">
                  <a:pos x="734" y="5015"/>
                </a:cxn>
                <a:cxn ang="0">
                  <a:pos x="790" y="5082"/>
                </a:cxn>
                <a:cxn ang="0">
                  <a:pos x="865" y="5160"/>
                </a:cxn>
                <a:cxn ang="0">
                  <a:pos x="950" y="5237"/>
                </a:cxn>
                <a:cxn ang="0">
                  <a:pos x="959" y="5257"/>
                </a:cxn>
                <a:cxn ang="0">
                  <a:pos x="978" y="5266"/>
                </a:cxn>
                <a:cxn ang="0">
                  <a:pos x="1044" y="5266"/>
                </a:cxn>
                <a:cxn ang="0">
                  <a:pos x="1044" y="5257"/>
                </a:cxn>
                <a:cxn ang="0">
                  <a:pos x="1053" y="5247"/>
                </a:cxn>
              </a:cxnLst>
              <a:rect l="0" t="0" r="r" b="b"/>
              <a:pathLst>
                <a:path w="1053" h="5266">
                  <a:moveTo>
                    <a:pt x="1053" y="5247"/>
                  </a:moveTo>
                  <a:lnTo>
                    <a:pt x="1044" y="5237"/>
                  </a:lnTo>
                  <a:lnTo>
                    <a:pt x="1044" y="5228"/>
                  </a:lnTo>
                  <a:lnTo>
                    <a:pt x="969" y="5150"/>
                  </a:lnTo>
                  <a:lnTo>
                    <a:pt x="884" y="5053"/>
                  </a:lnTo>
                  <a:lnTo>
                    <a:pt x="781" y="4918"/>
                  </a:lnTo>
                  <a:lnTo>
                    <a:pt x="677" y="4753"/>
                  </a:lnTo>
                  <a:lnTo>
                    <a:pt x="517" y="4463"/>
                  </a:lnTo>
                  <a:lnTo>
                    <a:pt x="395" y="4143"/>
                  </a:lnTo>
                  <a:lnTo>
                    <a:pt x="301" y="3795"/>
                  </a:lnTo>
                  <a:lnTo>
                    <a:pt x="235" y="3437"/>
                  </a:lnTo>
                  <a:lnTo>
                    <a:pt x="188" y="3049"/>
                  </a:lnTo>
                  <a:lnTo>
                    <a:pt x="179" y="2633"/>
                  </a:lnTo>
                  <a:lnTo>
                    <a:pt x="188" y="2323"/>
                  </a:lnTo>
                  <a:lnTo>
                    <a:pt x="207" y="1994"/>
                  </a:lnTo>
                  <a:lnTo>
                    <a:pt x="264" y="1655"/>
                  </a:lnTo>
                  <a:lnTo>
                    <a:pt x="339" y="1307"/>
                  </a:lnTo>
                  <a:lnTo>
                    <a:pt x="452" y="958"/>
                  </a:lnTo>
                  <a:lnTo>
                    <a:pt x="612" y="629"/>
                  </a:lnTo>
                  <a:lnTo>
                    <a:pt x="734" y="416"/>
                  </a:lnTo>
                  <a:lnTo>
                    <a:pt x="856" y="251"/>
                  </a:lnTo>
                  <a:lnTo>
                    <a:pt x="959" y="125"/>
                  </a:lnTo>
                  <a:lnTo>
                    <a:pt x="1053" y="29"/>
                  </a:lnTo>
                  <a:lnTo>
                    <a:pt x="1053" y="9"/>
                  </a:lnTo>
                  <a:lnTo>
                    <a:pt x="1044" y="0"/>
                  </a:lnTo>
                  <a:lnTo>
                    <a:pt x="978" y="0"/>
                  </a:lnTo>
                  <a:lnTo>
                    <a:pt x="959" y="19"/>
                  </a:lnTo>
                  <a:lnTo>
                    <a:pt x="941" y="29"/>
                  </a:lnTo>
                  <a:lnTo>
                    <a:pt x="724" y="261"/>
                  </a:lnTo>
                  <a:lnTo>
                    <a:pt x="536" y="522"/>
                  </a:lnTo>
                  <a:lnTo>
                    <a:pt x="376" y="793"/>
                  </a:lnTo>
                  <a:lnTo>
                    <a:pt x="254" y="1084"/>
                  </a:lnTo>
                  <a:lnTo>
                    <a:pt x="160" y="1384"/>
                  </a:lnTo>
                  <a:lnTo>
                    <a:pt x="85" y="1694"/>
                  </a:lnTo>
                  <a:lnTo>
                    <a:pt x="38" y="2004"/>
                  </a:lnTo>
                  <a:lnTo>
                    <a:pt x="10" y="2323"/>
                  </a:lnTo>
                  <a:lnTo>
                    <a:pt x="0" y="2633"/>
                  </a:lnTo>
                  <a:lnTo>
                    <a:pt x="10" y="3001"/>
                  </a:lnTo>
                  <a:lnTo>
                    <a:pt x="47" y="3369"/>
                  </a:lnTo>
                  <a:lnTo>
                    <a:pt x="123" y="3727"/>
                  </a:lnTo>
                  <a:lnTo>
                    <a:pt x="217" y="4076"/>
                  </a:lnTo>
                  <a:lnTo>
                    <a:pt x="358" y="4414"/>
                  </a:lnTo>
                  <a:lnTo>
                    <a:pt x="527" y="4724"/>
                  </a:lnTo>
                  <a:lnTo>
                    <a:pt x="734" y="5015"/>
                  </a:lnTo>
                  <a:lnTo>
                    <a:pt x="790" y="5082"/>
                  </a:lnTo>
                  <a:lnTo>
                    <a:pt x="865" y="5160"/>
                  </a:lnTo>
                  <a:lnTo>
                    <a:pt x="950" y="5237"/>
                  </a:lnTo>
                  <a:lnTo>
                    <a:pt x="959" y="5257"/>
                  </a:lnTo>
                  <a:lnTo>
                    <a:pt x="978" y="5266"/>
                  </a:lnTo>
                  <a:lnTo>
                    <a:pt x="1044" y="5266"/>
                  </a:lnTo>
                  <a:lnTo>
                    <a:pt x="1044" y="5257"/>
                  </a:lnTo>
                  <a:lnTo>
                    <a:pt x="1053" y="52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3" name="Freeform 79"/>
            <p:cNvSpPr>
              <a:spLocks/>
            </p:cNvSpPr>
            <p:nvPr/>
          </p:nvSpPr>
          <p:spPr bwMode="auto">
            <a:xfrm>
              <a:off x="9546" y="3302"/>
              <a:ext cx="705" cy="1462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42" y="29"/>
                </a:cxn>
                <a:cxn ang="0">
                  <a:pos x="433" y="9"/>
                </a:cxn>
                <a:cxn ang="0">
                  <a:pos x="414" y="0"/>
                </a:cxn>
                <a:cxn ang="0">
                  <a:pos x="386" y="0"/>
                </a:cxn>
                <a:cxn ang="0">
                  <a:pos x="282" y="77"/>
                </a:cxn>
                <a:cxn ang="0">
                  <a:pos x="170" y="125"/>
                </a:cxn>
                <a:cxn ang="0">
                  <a:pos x="76" y="135"/>
                </a:cxn>
                <a:cxn ang="0">
                  <a:pos x="0" y="145"/>
                </a:cxn>
                <a:cxn ang="0">
                  <a:pos x="0" y="213"/>
                </a:cxn>
                <a:cxn ang="0">
                  <a:pos x="66" y="203"/>
                </a:cxn>
                <a:cxn ang="0">
                  <a:pos x="170" y="193"/>
                </a:cxn>
                <a:cxn ang="0">
                  <a:pos x="282" y="155"/>
                </a:cxn>
                <a:cxn ang="0">
                  <a:pos x="282" y="1326"/>
                </a:cxn>
                <a:cxn ang="0">
                  <a:pos x="264" y="1355"/>
                </a:cxn>
                <a:cxn ang="0">
                  <a:pos x="235" y="1374"/>
                </a:cxn>
                <a:cxn ang="0">
                  <a:pos x="179" y="1394"/>
                </a:cxn>
                <a:cxn ang="0">
                  <a:pos x="19" y="1394"/>
                </a:cxn>
                <a:cxn ang="0">
                  <a:pos x="19" y="1462"/>
                </a:cxn>
                <a:cxn ang="0">
                  <a:pos x="94" y="1462"/>
                </a:cxn>
                <a:cxn ang="0">
                  <a:pos x="188" y="1452"/>
                </a:cxn>
                <a:cxn ang="0">
                  <a:pos x="536" y="1452"/>
                </a:cxn>
                <a:cxn ang="0">
                  <a:pos x="630" y="1462"/>
                </a:cxn>
                <a:cxn ang="0">
                  <a:pos x="705" y="1462"/>
                </a:cxn>
                <a:cxn ang="0">
                  <a:pos x="705" y="1394"/>
                </a:cxn>
                <a:cxn ang="0">
                  <a:pos x="546" y="1394"/>
                </a:cxn>
                <a:cxn ang="0">
                  <a:pos x="489" y="1384"/>
                </a:cxn>
                <a:cxn ang="0">
                  <a:pos x="452" y="1365"/>
                </a:cxn>
                <a:cxn ang="0">
                  <a:pos x="442" y="1326"/>
                </a:cxn>
                <a:cxn ang="0">
                  <a:pos x="442" y="1287"/>
                </a:cxn>
                <a:cxn ang="0">
                  <a:pos x="442" y="58"/>
                </a:cxn>
              </a:cxnLst>
              <a:rect l="0" t="0" r="r" b="b"/>
              <a:pathLst>
                <a:path w="705" h="1462">
                  <a:moveTo>
                    <a:pt x="442" y="58"/>
                  </a:moveTo>
                  <a:lnTo>
                    <a:pt x="442" y="29"/>
                  </a:lnTo>
                  <a:lnTo>
                    <a:pt x="433" y="9"/>
                  </a:lnTo>
                  <a:lnTo>
                    <a:pt x="414" y="0"/>
                  </a:lnTo>
                  <a:lnTo>
                    <a:pt x="386" y="0"/>
                  </a:lnTo>
                  <a:lnTo>
                    <a:pt x="282" y="77"/>
                  </a:lnTo>
                  <a:lnTo>
                    <a:pt x="170" y="125"/>
                  </a:lnTo>
                  <a:lnTo>
                    <a:pt x="76" y="135"/>
                  </a:lnTo>
                  <a:lnTo>
                    <a:pt x="0" y="145"/>
                  </a:lnTo>
                  <a:lnTo>
                    <a:pt x="0" y="213"/>
                  </a:lnTo>
                  <a:lnTo>
                    <a:pt x="66" y="203"/>
                  </a:lnTo>
                  <a:lnTo>
                    <a:pt x="170" y="193"/>
                  </a:lnTo>
                  <a:lnTo>
                    <a:pt x="282" y="155"/>
                  </a:lnTo>
                  <a:lnTo>
                    <a:pt x="282" y="1326"/>
                  </a:lnTo>
                  <a:lnTo>
                    <a:pt x="264" y="1355"/>
                  </a:lnTo>
                  <a:lnTo>
                    <a:pt x="235" y="1374"/>
                  </a:lnTo>
                  <a:lnTo>
                    <a:pt x="179" y="1394"/>
                  </a:lnTo>
                  <a:lnTo>
                    <a:pt x="19" y="1394"/>
                  </a:lnTo>
                  <a:lnTo>
                    <a:pt x="19" y="1462"/>
                  </a:lnTo>
                  <a:lnTo>
                    <a:pt x="94" y="1462"/>
                  </a:lnTo>
                  <a:lnTo>
                    <a:pt x="188" y="1452"/>
                  </a:lnTo>
                  <a:lnTo>
                    <a:pt x="536" y="1452"/>
                  </a:lnTo>
                  <a:lnTo>
                    <a:pt x="630" y="1462"/>
                  </a:lnTo>
                  <a:lnTo>
                    <a:pt x="705" y="1462"/>
                  </a:lnTo>
                  <a:lnTo>
                    <a:pt x="705" y="1394"/>
                  </a:lnTo>
                  <a:lnTo>
                    <a:pt x="546" y="1394"/>
                  </a:lnTo>
                  <a:lnTo>
                    <a:pt x="489" y="1384"/>
                  </a:lnTo>
                  <a:lnTo>
                    <a:pt x="452" y="1365"/>
                  </a:lnTo>
                  <a:lnTo>
                    <a:pt x="442" y="1326"/>
                  </a:lnTo>
                  <a:lnTo>
                    <a:pt x="442" y="1287"/>
                  </a:lnTo>
                  <a:lnTo>
                    <a:pt x="44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4" name="Rectangle 80"/>
            <p:cNvSpPr>
              <a:spLocks noChangeArrowheads="1"/>
            </p:cNvSpPr>
            <p:nvPr/>
          </p:nvSpPr>
          <p:spPr bwMode="auto">
            <a:xfrm>
              <a:off x="6933" y="5664"/>
              <a:ext cx="5960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5" name="Freeform 81"/>
            <p:cNvSpPr>
              <a:spLocks/>
            </p:cNvSpPr>
            <p:nvPr/>
          </p:nvSpPr>
          <p:spPr bwMode="auto">
            <a:xfrm>
              <a:off x="7111" y="6322"/>
              <a:ext cx="705" cy="1462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42" y="29"/>
                </a:cxn>
                <a:cxn ang="0">
                  <a:pos x="433" y="10"/>
                </a:cxn>
                <a:cxn ang="0">
                  <a:pos x="414" y="0"/>
                </a:cxn>
                <a:cxn ang="0">
                  <a:pos x="386" y="0"/>
                </a:cxn>
                <a:cxn ang="0">
                  <a:pos x="282" y="78"/>
                </a:cxn>
                <a:cxn ang="0">
                  <a:pos x="170" y="126"/>
                </a:cxn>
                <a:cxn ang="0">
                  <a:pos x="76" y="136"/>
                </a:cxn>
                <a:cxn ang="0">
                  <a:pos x="0" y="145"/>
                </a:cxn>
                <a:cxn ang="0">
                  <a:pos x="0" y="213"/>
                </a:cxn>
                <a:cxn ang="0">
                  <a:pos x="66" y="204"/>
                </a:cxn>
                <a:cxn ang="0">
                  <a:pos x="170" y="194"/>
                </a:cxn>
                <a:cxn ang="0">
                  <a:pos x="282" y="155"/>
                </a:cxn>
                <a:cxn ang="0">
                  <a:pos x="282" y="1327"/>
                </a:cxn>
                <a:cxn ang="0">
                  <a:pos x="264" y="1356"/>
                </a:cxn>
                <a:cxn ang="0">
                  <a:pos x="235" y="1375"/>
                </a:cxn>
                <a:cxn ang="0">
                  <a:pos x="179" y="1394"/>
                </a:cxn>
                <a:cxn ang="0">
                  <a:pos x="19" y="1394"/>
                </a:cxn>
                <a:cxn ang="0">
                  <a:pos x="19" y="1462"/>
                </a:cxn>
                <a:cxn ang="0">
                  <a:pos x="94" y="1462"/>
                </a:cxn>
                <a:cxn ang="0">
                  <a:pos x="188" y="1452"/>
                </a:cxn>
                <a:cxn ang="0">
                  <a:pos x="536" y="1452"/>
                </a:cxn>
                <a:cxn ang="0">
                  <a:pos x="630" y="1462"/>
                </a:cxn>
                <a:cxn ang="0">
                  <a:pos x="705" y="1462"/>
                </a:cxn>
                <a:cxn ang="0">
                  <a:pos x="705" y="1394"/>
                </a:cxn>
                <a:cxn ang="0">
                  <a:pos x="546" y="1394"/>
                </a:cxn>
                <a:cxn ang="0">
                  <a:pos x="489" y="1385"/>
                </a:cxn>
                <a:cxn ang="0">
                  <a:pos x="452" y="1365"/>
                </a:cxn>
                <a:cxn ang="0">
                  <a:pos x="442" y="1327"/>
                </a:cxn>
                <a:cxn ang="0">
                  <a:pos x="442" y="1288"/>
                </a:cxn>
                <a:cxn ang="0">
                  <a:pos x="442" y="58"/>
                </a:cxn>
              </a:cxnLst>
              <a:rect l="0" t="0" r="r" b="b"/>
              <a:pathLst>
                <a:path w="705" h="1462">
                  <a:moveTo>
                    <a:pt x="442" y="58"/>
                  </a:moveTo>
                  <a:lnTo>
                    <a:pt x="442" y="29"/>
                  </a:lnTo>
                  <a:lnTo>
                    <a:pt x="433" y="10"/>
                  </a:lnTo>
                  <a:lnTo>
                    <a:pt x="414" y="0"/>
                  </a:lnTo>
                  <a:lnTo>
                    <a:pt x="386" y="0"/>
                  </a:lnTo>
                  <a:lnTo>
                    <a:pt x="282" y="78"/>
                  </a:lnTo>
                  <a:lnTo>
                    <a:pt x="170" y="126"/>
                  </a:lnTo>
                  <a:lnTo>
                    <a:pt x="76" y="136"/>
                  </a:lnTo>
                  <a:lnTo>
                    <a:pt x="0" y="145"/>
                  </a:lnTo>
                  <a:lnTo>
                    <a:pt x="0" y="213"/>
                  </a:lnTo>
                  <a:lnTo>
                    <a:pt x="66" y="204"/>
                  </a:lnTo>
                  <a:lnTo>
                    <a:pt x="170" y="194"/>
                  </a:lnTo>
                  <a:lnTo>
                    <a:pt x="282" y="155"/>
                  </a:lnTo>
                  <a:lnTo>
                    <a:pt x="282" y="1327"/>
                  </a:lnTo>
                  <a:lnTo>
                    <a:pt x="264" y="1356"/>
                  </a:lnTo>
                  <a:lnTo>
                    <a:pt x="235" y="1375"/>
                  </a:lnTo>
                  <a:lnTo>
                    <a:pt x="179" y="1394"/>
                  </a:lnTo>
                  <a:lnTo>
                    <a:pt x="19" y="1394"/>
                  </a:lnTo>
                  <a:lnTo>
                    <a:pt x="19" y="1462"/>
                  </a:lnTo>
                  <a:lnTo>
                    <a:pt x="94" y="1462"/>
                  </a:lnTo>
                  <a:lnTo>
                    <a:pt x="188" y="1452"/>
                  </a:lnTo>
                  <a:lnTo>
                    <a:pt x="536" y="1452"/>
                  </a:lnTo>
                  <a:lnTo>
                    <a:pt x="630" y="1462"/>
                  </a:lnTo>
                  <a:lnTo>
                    <a:pt x="705" y="1462"/>
                  </a:lnTo>
                  <a:lnTo>
                    <a:pt x="705" y="1394"/>
                  </a:lnTo>
                  <a:lnTo>
                    <a:pt x="546" y="1394"/>
                  </a:lnTo>
                  <a:lnTo>
                    <a:pt x="489" y="1385"/>
                  </a:lnTo>
                  <a:lnTo>
                    <a:pt x="452" y="1365"/>
                  </a:lnTo>
                  <a:lnTo>
                    <a:pt x="442" y="1327"/>
                  </a:lnTo>
                  <a:lnTo>
                    <a:pt x="442" y="1288"/>
                  </a:lnTo>
                  <a:lnTo>
                    <a:pt x="44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6" name="Freeform 82"/>
            <p:cNvSpPr>
              <a:spLocks/>
            </p:cNvSpPr>
            <p:nvPr/>
          </p:nvSpPr>
          <p:spPr bwMode="auto">
            <a:xfrm>
              <a:off x="8625" y="7194"/>
              <a:ext cx="1297" cy="87"/>
            </a:xfrm>
            <a:custGeom>
              <a:avLst/>
              <a:gdLst/>
              <a:ahLst/>
              <a:cxnLst>
                <a:cxn ang="0">
                  <a:pos x="1232" y="87"/>
                </a:cxn>
                <a:cxn ang="0">
                  <a:pos x="1260" y="87"/>
                </a:cxn>
                <a:cxn ang="0">
                  <a:pos x="1279" y="77"/>
                </a:cxn>
                <a:cxn ang="0">
                  <a:pos x="1288" y="77"/>
                </a:cxn>
                <a:cxn ang="0">
                  <a:pos x="1297" y="58"/>
                </a:cxn>
                <a:cxn ang="0">
                  <a:pos x="1297" y="19"/>
                </a:cxn>
                <a:cxn ang="0">
                  <a:pos x="1279" y="0"/>
                </a:cxn>
                <a:cxn ang="0">
                  <a:pos x="19" y="0"/>
                </a:cxn>
                <a:cxn ang="0">
                  <a:pos x="0" y="19"/>
                </a:cxn>
                <a:cxn ang="0">
                  <a:pos x="0" y="58"/>
                </a:cxn>
                <a:cxn ang="0">
                  <a:pos x="19" y="77"/>
                </a:cxn>
                <a:cxn ang="0">
                  <a:pos x="38" y="87"/>
                </a:cxn>
                <a:cxn ang="0">
                  <a:pos x="66" y="87"/>
                </a:cxn>
                <a:cxn ang="0">
                  <a:pos x="1232" y="87"/>
                </a:cxn>
              </a:cxnLst>
              <a:rect l="0" t="0" r="r" b="b"/>
              <a:pathLst>
                <a:path w="1297" h="87">
                  <a:moveTo>
                    <a:pt x="1232" y="87"/>
                  </a:moveTo>
                  <a:lnTo>
                    <a:pt x="1260" y="87"/>
                  </a:lnTo>
                  <a:lnTo>
                    <a:pt x="1279" y="77"/>
                  </a:lnTo>
                  <a:lnTo>
                    <a:pt x="1288" y="77"/>
                  </a:lnTo>
                  <a:lnTo>
                    <a:pt x="1297" y="58"/>
                  </a:lnTo>
                  <a:lnTo>
                    <a:pt x="1297" y="19"/>
                  </a:lnTo>
                  <a:lnTo>
                    <a:pt x="1279" y="0"/>
                  </a:lnTo>
                  <a:lnTo>
                    <a:pt x="19" y="0"/>
                  </a:lnTo>
                  <a:lnTo>
                    <a:pt x="0" y="19"/>
                  </a:lnTo>
                  <a:lnTo>
                    <a:pt x="0" y="58"/>
                  </a:lnTo>
                  <a:lnTo>
                    <a:pt x="19" y="77"/>
                  </a:lnTo>
                  <a:lnTo>
                    <a:pt x="38" y="87"/>
                  </a:lnTo>
                  <a:lnTo>
                    <a:pt x="66" y="87"/>
                  </a:lnTo>
                  <a:lnTo>
                    <a:pt x="1232" y="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7" name="Freeform 83"/>
            <p:cNvSpPr>
              <a:spLocks/>
            </p:cNvSpPr>
            <p:nvPr/>
          </p:nvSpPr>
          <p:spPr bwMode="auto">
            <a:xfrm>
              <a:off x="10665" y="6322"/>
              <a:ext cx="856" cy="1462"/>
            </a:xfrm>
            <a:custGeom>
              <a:avLst/>
              <a:gdLst/>
              <a:ahLst/>
              <a:cxnLst>
                <a:cxn ang="0">
                  <a:pos x="856" y="1085"/>
                </a:cxn>
                <a:cxn ang="0">
                  <a:pos x="799" y="1085"/>
                </a:cxn>
                <a:cxn ang="0">
                  <a:pos x="790" y="1152"/>
                </a:cxn>
                <a:cxn ang="0">
                  <a:pos x="771" y="1230"/>
                </a:cxn>
                <a:cxn ang="0">
                  <a:pos x="752" y="1278"/>
                </a:cxn>
                <a:cxn ang="0">
                  <a:pos x="724" y="1288"/>
                </a:cxn>
                <a:cxn ang="0">
                  <a:pos x="667" y="1288"/>
                </a:cxn>
                <a:cxn ang="0">
                  <a:pos x="602" y="1298"/>
                </a:cxn>
                <a:cxn ang="0">
                  <a:pos x="169" y="1298"/>
                </a:cxn>
                <a:cxn ang="0">
                  <a:pos x="395" y="1065"/>
                </a:cxn>
                <a:cxn ang="0">
                  <a:pos x="545" y="930"/>
                </a:cxn>
                <a:cxn ang="0">
                  <a:pos x="752" y="717"/>
                </a:cxn>
                <a:cxn ang="0">
                  <a:pos x="809" y="620"/>
                </a:cxn>
                <a:cxn ang="0">
                  <a:pos x="846" y="533"/>
                </a:cxn>
                <a:cxn ang="0">
                  <a:pos x="856" y="426"/>
                </a:cxn>
                <a:cxn ang="0">
                  <a:pos x="837" y="281"/>
                </a:cxn>
                <a:cxn ang="0">
                  <a:pos x="771" y="165"/>
                </a:cxn>
                <a:cxn ang="0">
                  <a:pos x="677" y="78"/>
                </a:cxn>
                <a:cxn ang="0">
                  <a:pos x="545" y="20"/>
                </a:cxn>
                <a:cxn ang="0">
                  <a:pos x="404" y="0"/>
                </a:cxn>
                <a:cxn ang="0">
                  <a:pos x="273" y="20"/>
                </a:cxn>
                <a:cxn ang="0">
                  <a:pos x="160" y="87"/>
                </a:cxn>
                <a:cxn ang="0">
                  <a:pos x="75" y="174"/>
                </a:cxn>
                <a:cxn ang="0">
                  <a:pos x="19" y="281"/>
                </a:cxn>
                <a:cxn ang="0">
                  <a:pos x="0" y="397"/>
                </a:cxn>
                <a:cxn ang="0">
                  <a:pos x="0" y="436"/>
                </a:cxn>
                <a:cxn ang="0">
                  <a:pos x="19" y="465"/>
                </a:cxn>
                <a:cxn ang="0">
                  <a:pos x="28" y="484"/>
                </a:cxn>
                <a:cxn ang="0">
                  <a:pos x="47" y="504"/>
                </a:cxn>
                <a:cxn ang="0">
                  <a:pos x="66" y="513"/>
                </a:cxn>
                <a:cxn ang="0">
                  <a:pos x="85" y="513"/>
                </a:cxn>
                <a:cxn ang="0">
                  <a:pos x="103" y="523"/>
                </a:cxn>
                <a:cxn ang="0">
                  <a:pos x="132" y="523"/>
                </a:cxn>
                <a:cxn ang="0">
                  <a:pos x="150" y="513"/>
                </a:cxn>
                <a:cxn ang="0">
                  <a:pos x="179" y="504"/>
                </a:cxn>
                <a:cxn ang="0">
                  <a:pos x="197" y="484"/>
                </a:cxn>
                <a:cxn ang="0">
                  <a:pos x="207" y="465"/>
                </a:cxn>
                <a:cxn ang="0">
                  <a:pos x="226" y="436"/>
                </a:cxn>
                <a:cxn ang="0">
                  <a:pos x="226" y="378"/>
                </a:cxn>
                <a:cxn ang="0">
                  <a:pos x="216" y="349"/>
                </a:cxn>
                <a:cxn ang="0">
                  <a:pos x="179" y="310"/>
                </a:cxn>
                <a:cxn ang="0">
                  <a:pos x="150" y="291"/>
                </a:cxn>
                <a:cxn ang="0">
                  <a:pos x="85" y="291"/>
                </a:cxn>
                <a:cxn ang="0">
                  <a:pos x="132" y="194"/>
                </a:cxn>
                <a:cxn ang="0">
                  <a:pos x="197" y="126"/>
                </a:cxn>
                <a:cxn ang="0">
                  <a:pos x="282" y="87"/>
                </a:cxn>
                <a:cxn ang="0">
                  <a:pos x="376" y="68"/>
                </a:cxn>
                <a:cxn ang="0">
                  <a:pos x="479" y="87"/>
                </a:cxn>
                <a:cxn ang="0">
                  <a:pos x="555" y="145"/>
                </a:cxn>
                <a:cxn ang="0">
                  <a:pos x="611" y="223"/>
                </a:cxn>
                <a:cxn ang="0">
                  <a:pos x="649" y="320"/>
                </a:cxn>
                <a:cxn ang="0">
                  <a:pos x="658" y="426"/>
                </a:cxn>
                <a:cxn ang="0">
                  <a:pos x="630" y="600"/>
                </a:cxn>
                <a:cxn ang="0">
                  <a:pos x="545" y="765"/>
                </a:cxn>
                <a:cxn ang="0">
                  <a:pos x="432" y="910"/>
                </a:cxn>
                <a:cxn ang="0">
                  <a:pos x="28" y="1385"/>
                </a:cxn>
                <a:cxn ang="0">
                  <a:pos x="9" y="1394"/>
                </a:cxn>
                <a:cxn ang="0">
                  <a:pos x="9" y="1414"/>
                </a:cxn>
                <a:cxn ang="0">
                  <a:pos x="0" y="1433"/>
                </a:cxn>
                <a:cxn ang="0">
                  <a:pos x="0" y="1462"/>
                </a:cxn>
                <a:cxn ang="0">
                  <a:pos x="790" y="1462"/>
                </a:cxn>
                <a:cxn ang="0">
                  <a:pos x="856" y="1085"/>
                </a:cxn>
              </a:cxnLst>
              <a:rect l="0" t="0" r="r" b="b"/>
              <a:pathLst>
                <a:path w="856" h="1462">
                  <a:moveTo>
                    <a:pt x="856" y="1085"/>
                  </a:moveTo>
                  <a:lnTo>
                    <a:pt x="799" y="1085"/>
                  </a:lnTo>
                  <a:lnTo>
                    <a:pt x="790" y="1152"/>
                  </a:lnTo>
                  <a:lnTo>
                    <a:pt x="771" y="1230"/>
                  </a:lnTo>
                  <a:lnTo>
                    <a:pt x="752" y="1278"/>
                  </a:lnTo>
                  <a:lnTo>
                    <a:pt x="724" y="1288"/>
                  </a:lnTo>
                  <a:lnTo>
                    <a:pt x="667" y="1288"/>
                  </a:lnTo>
                  <a:lnTo>
                    <a:pt x="602" y="1298"/>
                  </a:lnTo>
                  <a:lnTo>
                    <a:pt x="169" y="1298"/>
                  </a:lnTo>
                  <a:lnTo>
                    <a:pt x="395" y="1065"/>
                  </a:lnTo>
                  <a:lnTo>
                    <a:pt x="545" y="930"/>
                  </a:lnTo>
                  <a:lnTo>
                    <a:pt x="752" y="717"/>
                  </a:lnTo>
                  <a:lnTo>
                    <a:pt x="809" y="620"/>
                  </a:lnTo>
                  <a:lnTo>
                    <a:pt x="846" y="533"/>
                  </a:lnTo>
                  <a:lnTo>
                    <a:pt x="856" y="426"/>
                  </a:lnTo>
                  <a:lnTo>
                    <a:pt x="837" y="281"/>
                  </a:lnTo>
                  <a:lnTo>
                    <a:pt x="771" y="165"/>
                  </a:lnTo>
                  <a:lnTo>
                    <a:pt x="677" y="78"/>
                  </a:lnTo>
                  <a:lnTo>
                    <a:pt x="545" y="20"/>
                  </a:lnTo>
                  <a:lnTo>
                    <a:pt x="404" y="0"/>
                  </a:lnTo>
                  <a:lnTo>
                    <a:pt x="273" y="20"/>
                  </a:lnTo>
                  <a:lnTo>
                    <a:pt x="160" y="87"/>
                  </a:lnTo>
                  <a:lnTo>
                    <a:pt x="75" y="174"/>
                  </a:lnTo>
                  <a:lnTo>
                    <a:pt x="19" y="281"/>
                  </a:lnTo>
                  <a:lnTo>
                    <a:pt x="0" y="397"/>
                  </a:lnTo>
                  <a:lnTo>
                    <a:pt x="0" y="436"/>
                  </a:lnTo>
                  <a:lnTo>
                    <a:pt x="19" y="465"/>
                  </a:lnTo>
                  <a:lnTo>
                    <a:pt x="28" y="484"/>
                  </a:lnTo>
                  <a:lnTo>
                    <a:pt x="47" y="504"/>
                  </a:lnTo>
                  <a:lnTo>
                    <a:pt x="66" y="513"/>
                  </a:lnTo>
                  <a:lnTo>
                    <a:pt x="85" y="513"/>
                  </a:lnTo>
                  <a:lnTo>
                    <a:pt x="103" y="523"/>
                  </a:lnTo>
                  <a:lnTo>
                    <a:pt x="132" y="523"/>
                  </a:lnTo>
                  <a:lnTo>
                    <a:pt x="150" y="513"/>
                  </a:lnTo>
                  <a:lnTo>
                    <a:pt x="179" y="504"/>
                  </a:lnTo>
                  <a:lnTo>
                    <a:pt x="197" y="484"/>
                  </a:lnTo>
                  <a:lnTo>
                    <a:pt x="207" y="465"/>
                  </a:lnTo>
                  <a:lnTo>
                    <a:pt x="226" y="436"/>
                  </a:lnTo>
                  <a:lnTo>
                    <a:pt x="226" y="378"/>
                  </a:lnTo>
                  <a:lnTo>
                    <a:pt x="216" y="349"/>
                  </a:lnTo>
                  <a:lnTo>
                    <a:pt x="179" y="310"/>
                  </a:lnTo>
                  <a:lnTo>
                    <a:pt x="150" y="291"/>
                  </a:lnTo>
                  <a:lnTo>
                    <a:pt x="85" y="291"/>
                  </a:lnTo>
                  <a:lnTo>
                    <a:pt x="132" y="194"/>
                  </a:lnTo>
                  <a:lnTo>
                    <a:pt x="197" y="126"/>
                  </a:lnTo>
                  <a:lnTo>
                    <a:pt x="282" y="87"/>
                  </a:lnTo>
                  <a:lnTo>
                    <a:pt x="376" y="68"/>
                  </a:lnTo>
                  <a:lnTo>
                    <a:pt x="479" y="87"/>
                  </a:lnTo>
                  <a:lnTo>
                    <a:pt x="555" y="145"/>
                  </a:lnTo>
                  <a:lnTo>
                    <a:pt x="611" y="223"/>
                  </a:lnTo>
                  <a:lnTo>
                    <a:pt x="649" y="320"/>
                  </a:lnTo>
                  <a:lnTo>
                    <a:pt x="658" y="426"/>
                  </a:lnTo>
                  <a:lnTo>
                    <a:pt x="630" y="600"/>
                  </a:lnTo>
                  <a:lnTo>
                    <a:pt x="545" y="765"/>
                  </a:lnTo>
                  <a:lnTo>
                    <a:pt x="432" y="910"/>
                  </a:lnTo>
                  <a:lnTo>
                    <a:pt x="28" y="1385"/>
                  </a:lnTo>
                  <a:lnTo>
                    <a:pt x="9" y="1394"/>
                  </a:lnTo>
                  <a:lnTo>
                    <a:pt x="9" y="1414"/>
                  </a:lnTo>
                  <a:lnTo>
                    <a:pt x="0" y="1433"/>
                  </a:lnTo>
                  <a:lnTo>
                    <a:pt x="0" y="1462"/>
                  </a:lnTo>
                  <a:lnTo>
                    <a:pt x="790" y="1462"/>
                  </a:lnTo>
                  <a:lnTo>
                    <a:pt x="856" y="1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8" name="Freeform 84"/>
            <p:cNvSpPr>
              <a:spLocks/>
            </p:cNvSpPr>
            <p:nvPr/>
          </p:nvSpPr>
          <p:spPr bwMode="auto">
            <a:xfrm>
              <a:off x="11690" y="6816"/>
              <a:ext cx="1053" cy="987"/>
            </a:xfrm>
            <a:custGeom>
              <a:avLst/>
              <a:gdLst/>
              <a:ahLst/>
              <a:cxnLst>
                <a:cxn ang="0">
                  <a:pos x="658" y="261"/>
                </a:cxn>
                <a:cxn ang="0">
                  <a:pos x="724" y="126"/>
                </a:cxn>
                <a:cxn ang="0">
                  <a:pos x="855" y="48"/>
                </a:cxn>
                <a:cxn ang="0">
                  <a:pos x="930" y="58"/>
                </a:cxn>
                <a:cxn ang="0">
                  <a:pos x="930" y="87"/>
                </a:cxn>
                <a:cxn ang="0">
                  <a:pos x="865" y="165"/>
                </a:cxn>
                <a:cxn ang="0">
                  <a:pos x="874" y="232"/>
                </a:cxn>
                <a:cxn ang="0">
                  <a:pos x="912" y="261"/>
                </a:cxn>
                <a:cxn ang="0">
                  <a:pos x="959" y="271"/>
                </a:cxn>
                <a:cxn ang="0">
                  <a:pos x="1006" y="252"/>
                </a:cxn>
                <a:cxn ang="0">
                  <a:pos x="1043" y="203"/>
                </a:cxn>
                <a:cxn ang="0">
                  <a:pos x="1053" y="145"/>
                </a:cxn>
                <a:cxn ang="0">
                  <a:pos x="1006" y="39"/>
                </a:cxn>
                <a:cxn ang="0">
                  <a:pos x="855" y="0"/>
                </a:cxn>
                <a:cxn ang="0">
                  <a:pos x="714" y="58"/>
                </a:cxn>
                <a:cxn ang="0">
                  <a:pos x="639" y="165"/>
                </a:cxn>
                <a:cxn ang="0">
                  <a:pos x="526" y="29"/>
                </a:cxn>
                <a:cxn ang="0">
                  <a:pos x="404" y="0"/>
                </a:cxn>
                <a:cxn ang="0">
                  <a:pos x="216" y="77"/>
                </a:cxn>
                <a:cxn ang="0">
                  <a:pos x="103" y="223"/>
                </a:cxn>
                <a:cxn ang="0">
                  <a:pos x="66" y="339"/>
                </a:cxn>
                <a:cxn ang="0">
                  <a:pos x="75" y="358"/>
                </a:cxn>
                <a:cxn ang="0">
                  <a:pos x="113" y="349"/>
                </a:cxn>
                <a:cxn ang="0">
                  <a:pos x="169" y="213"/>
                </a:cxn>
                <a:cxn ang="0">
                  <a:pos x="291" y="77"/>
                </a:cxn>
                <a:cxn ang="0">
                  <a:pos x="404" y="48"/>
                </a:cxn>
                <a:cxn ang="0">
                  <a:pos x="460" y="58"/>
                </a:cxn>
                <a:cxn ang="0">
                  <a:pos x="507" y="116"/>
                </a:cxn>
                <a:cxn ang="0">
                  <a:pos x="517" y="194"/>
                </a:cxn>
                <a:cxn ang="0">
                  <a:pos x="489" y="368"/>
                </a:cxn>
                <a:cxn ang="0">
                  <a:pos x="404" y="716"/>
                </a:cxn>
                <a:cxn ang="0">
                  <a:pos x="282" y="920"/>
                </a:cxn>
                <a:cxn ang="0">
                  <a:pos x="178" y="949"/>
                </a:cxn>
                <a:cxn ang="0">
                  <a:pos x="122" y="929"/>
                </a:cxn>
                <a:cxn ang="0">
                  <a:pos x="122" y="910"/>
                </a:cxn>
                <a:cxn ang="0">
                  <a:pos x="188" y="833"/>
                </a:cxn>
                <a:cxn ang="0">
                  <a:pos x="178" y="745"/>
                </a:cxn>
                <a:cxn ang="0">
                  <a:pos x="150" y="726"/>
                </a:cxn>
                <a:cxn ang="0">
                  <a:pos x="113" y="716"/>
                </a:cxn>
                <a:cxn ang="0">
                  <a:pos x="47" y="745"/>
                </a:cxn>
                <a:cxn ang="0">
                  <a:pos x="0" y="804"/>
                </a:cxn>
                <a:cxn ang="0">
                  <a:pos x="19" y="910"/>
                </a:cxn>
                <a:cxn ang="0">
                  <a:pos x="122" y="987"/>
                </a:cxn>
                <a:cxn ang="0">
                  <a:pos x="272" y="978"/>
                </a:cxn>
                <a:cxn ang="0">
                  <a:pos x="376" y="891"/>
                </a:cxn>
                <a:cxn ang="0">
                  <a:pos x="423" y="823"/>
                </a:cxn>
                <a:cxn ang="0">
                  <a:pos x="498" y="939"/>
                </a:cxn>
                <a:cxn ang="0">
                  <a:pos x="648" y="987"/>
                </a:cxn>
                <a:cxn ang="0">
                  <a:pos x="836" y="920"/>
                </a:cxn>
                <a:cxn ang="0">
                  <a:pos x="949" y="765"/>
                </a:cxn>
                <a:cxn ang="0">
                  <a:pos x="987" y="658"/>
                </a:cxn>
                <a:cxn ang="0">
                  <a:pos x="977" y="639"/>
                </a:cxn>
                <a:cxn ang="0">
                  <a:pos x="949" y="639"/>
                </a:cxn>
                <a:cxn ang="0">
                  <a:pos x="940" y="658"/>
                </a:cxn>
                <a:cxn ang="0">
                  <a:pos x="827" y="862"/>
                </a:cxn>
                <a:cxn ang="0">
                  <a:pos x="705" y="939"/>
                </a:cxn>
                <a:cxn ang="0">
                  <a:pos x="620" y="939"/>
                </a:cxn>
                <a:cxn ang="0">
                  <a:pos x="554" y="891"/>
                </a:cxn>
                <a:cxn ang="0">
                  <a:pos x="536" y="804"/>
                </a:cxn>
                <a:cxn ang="0">
                  <a:pos x="554" y="687"/>
                </a:cxn>
                <a:cxn ang="0">
                  <a:pos x="648" y="310"/>
                </a:cxn>
              </a:cxnLst>
              <a:rect l="0" t="0" r="r" b="b"/>
              <a:pathLst>
                <a:path w="1053" h="987">
                  <a:moveTo>
                    <a:pt x="648" y="310"/>
                  </a:moveTo>
                  <a:lnTo>
                    <a:pt x="658" y="261"/>
                  </a:lnTo>
                  <a:lnTo>
                    <a:pt x="686" y="194"/>
                  </a:lnTo>
                  <a:lnTo>
                    <a:pt x="724" y="126"/>
                  </a:lnTo>
                  <a:lnTo>
                    <a:pt x="780" y="68"/>
                  </a:lnTo>
                  <a:lnTo>
                    <a:pt x="855" y="48"/>
                  </a:lnTo>
                  <a:lnTo>
                    <a:pt x="893" y="48"/>
                  </a:lnTo>
                  <a:lnTo>
                    <a:pt x="930" y="58"/>
                  </a:lnTo>
                  <a:lnTo>
                    <a:pt x="968" y="77"/>
                  </a:lnTo>
                  <a:lnTo>
                    <a:pt x="930" y="87"/>
                  </a:lnTo>
                  <a:lnTo>
                    <a:pt x="902" y="106"/>
                  </a:lnTo>
                  <a:lnTo>
                    <a:pt x="865" y="165"/>
                  </a:lnTo>
                  <a:lnTo>
                    <a:pt x="865" y="213"/>
                  </a:lnTo>
                  <a:lnTo>
                    <a:pt x="874" y="232"/>
                  </a:lnTo>
                  <a:lnTo>
                    <a:pt x="893" y="252"/>
                  </a:lnTo>
                  <a:lnTo>
                    <a:pt x="912" y="261"/>
                  </a:lnTo>
                  <a:lnTo>
                    <a:pt x="940" y="271"/>
                  </a:lnTo>
                  <a:lnTo>
                    <a:pt x="959" y="271"/>
                  </a:lnTo>
                  <a:lnTo>
                    <a:pt x="987" y="261"/>
                  </a:lnTo>
                  <a:lnTo>
                    <a:pt x="1006" y="252"/>
                  </a:lnTo>
                  <a:lnTo>
                    <a:pt x="1024" y="232"/>
                  </a:lnTo>
                  <a:lnTo>
                    <a:pt x="1043" y="203"/>
                  </a:lnTo>
                  <a:lnTo>
                    <a:pt x="1053" y="174"/>
                  </a:lnTo>
                  <a:lnTo>
                    <a:pt x="1053" y="145"/>
                  </a:lnTo>
                  <a:lnTo>
                    <a:pt x="1043" y="87"/>
                  </a:lnTo>
                  <a:lnTo>
                    <a:pt x="1006" y="39"/>
                  </a:lnTo>
                  <a:lnTo>
                    <a:pt x="912" y="0"/>
                  </a:lnTo>
                  <a:lnTo>
                    <a:pt x="855" y="0"/>
                  </a:lnTo>
                  <a:lnTo>
                    <a:pt x="771" y="19"/>
                  </a:lnTo>
                  <a:lnTo>
                    <a:pt x="714" y="58"/>
                  </a:lnTo>
                  <a:lnTo>
                    <a:pt x="667" y="116"/>
                  </a:lnTo>
                  <a:lnTo>
                    <a:pt x="639" y="165"/>
                  </a:lnTo>
                  <a:lnTo>
                    <a:pt x="583" y="77"/>
                  </a:lnTo>
                  <a:lnTo>
                    <a:pt x="526" y="29"/>
                  </a:lnTo>
                  <a:lnTo>
                    <a:pt x="460" y="0"/>
                  </a:lnTo>
                  <a:lnTo>
                    <a:pt x="404" y="0"/>
                  </a:lnTo>
                  <a:lnTo>
                    <a:pt x="301" y="19"/>
                  </a:lnTo>
                  <a:lnTo>
                    <a:pt x="216" y="77"/>
                  </a:lnTo>
                  <a:lnTo>
                    <a:pt x="150" y="145"/>
                  </a:lnTo>
                  <a:lnTo>
                    <a:pt x="103" y="223"/>
                  </a:lnTo>
                  <a:lnTo>
                    <a:pt x="75" y="290"/>
                  </a:lnTo>
                  <a:lnTo>
                    <a:pt x="66" y="339"/>
                  </a:lnTo>
                  <a:lnTo>
                    <a:pt x="66" y="349"/>
                  </a:lnTo>
                  <a:lnTo>
                    <a:pt x="75" y="358"/>
                  </a:lnTo>
                  <a:lnTo>
                    <a:pt x="103" y="358"/>
                  </a:lnTo>
                  <a:lnTo>
                    <a:pt x="113" y="349"/>
                  </a:lnTo>
                  <a:lnTo>
                    <a:pt x="113" y="329"/>
                  </a:lnTo>
                  <a:lnTo>
                    <a:pt x="169" y="213"/>
                  </a:lnTo>
                  <a:lnTo>
                    <a:pt x="225" y="136"/>
                  </a:lnTo>
                  <a:lnTo>
                    <a:pt x="291" y="77"/>
                  </a:lnTo>
                  <a:lnTo>
                    <a:pt x="348" y="58"/>
                  </a:lnTo>
                  <a:lnTo>
                    <a:pt x="404" y="48"/>
                  </a:lnTo>
                  <a:lnTo>
                    <a:pt x="442" y="48"/>
                  </a:lnTo>
                  <a:lnTo>
                    <a:pt x="460" y="58"/>
                  </a:lnTo>
                  <a:lnTo>
                    <a:pt x="489" y="87"/>
                  </a:lnTo>
                  <a:lnTo>
                    <a:pt x="507" y="116"/>
                  </a:lnTo>
                  <a:lnTo>
                    <a:pt x="517" y="155"/>
                  </a:lnTo>
                  <a:lnTo>
                    <a:pt x="517" y="194"/>
                  </a:lnTo>
                  <a:lnTo>
                    <a:pt x="507" y="261"/>
                  </a:lnTo>
                  <a:lnTo>
                    <a:pt x="489" y="368"/>
                  </a:lnTo>
                  <a:lnTo>
                    <a:pt x="451" y="513"/>
                  </a:lnTo>
                  <a:lnTo>
                    <a:pt x="404" y="716"/>
                  </a:lnTo>
                  <a:lnTo>
                    <a:pt x="357" y="833"/>
                  </a:lnTo>
                  <a:lnTo>
                    <a:pt x="282" y="920"/>
                  </a:lnTo>
                  <a:lnTo>
                    <a:pt x="197" y="949"/>
                  </a:lnTo>
                  <a:lnTo>
                    <a:pt x="178" y="949"/>
                  </a:lnTo>
                  <a:lnTo>
                    <a:pt x="160" y="939"/>
                  </a:lnTo>
                  <a:lnTo>
                    <a:pt x="122" y="929"/>
                  </a:lnTo>
                  <a:lnTo>
                    <a:pt x="94" y="920"/>
                  </a:lnTo>
                  <a:lnTo>
                    <a:pt x="122" y="910"/>
                  </a:lnTo>
                  <a:lnTo>
                    <a:pt x="150" y="891"/>
                  </a:lnTo>
                  <a:lnTo>
                    <a:pt x="188" y="833"/>
                  </a:lnTo>
                  <a:lnTo>
                    <a:pt x="188" y="765"/>
                  </a:lnTo>
                  <a:lnTo>
                    <a:pt x="178" y="745"/>
                  </a:lnTo>
                  <a:lnTo>
                    <a:pt x="160" y="736"/>
                  </a:lnTo>
                  <a:lnTo>
                    <a:pt x="150" y="726"/>
                  </a:lnTo>
                  <a:lnTo>
                    <a:pt x="131" y="726"/>
                  </a:lnTo>
                  <a:lnTo>
                    <a:pt x="113" y="716"/>
                  </a:lnTo>
                  <a:lnTo>
                    <a:pt x="75" y="726"/>
                  </a:lnTo>
                  <a:lnTo>
                    <a:pt x="47" y="745"/>
                  </a:lnTo>
                  <a:lnTo>
                    <a:pt x="19" y="775"/>
                  </a:lnTo>
                  <a:lnTo>
                    <a:pt x="0" y="804"/>
                  </a:lnTo>
                  <a:lnTo>
                    <a:pt x="0" y="852"/>
                  </a:lnTo>
                  <a:lnTo>
                    <a:pt x="19" y="910"/>
                  </a:lnTo>
                  <a:lnTo>
                    <a:pt x="66" y="958"/>
                  </a:lnTo>
                  <a:lnTo>
                    <a:pt x="122" y="987"/>
                  </a:lnTo>
                  <a:lnTo>
                    <a:pt x="197" y="987"/>
                  </a:lnTo>
                  <a:lnTo>
                    <a:pt x="272" y="978"/>
                  </a:lnTo>
                  <a:lnTo>
                    <a:pt x="338" y="939"/>
                  </a:lnTo>
                  <a:lnTo>
                    <a:pt x="376" y="891"/>
                  </a:lnTo>
                  <a:lnTo>
                    <a:pt x="404" y="852"/>
                  </a:lnTo>
                  <a:lnTo>
                    <a:pt x="423" y="823"/>
                  </a:lnTo>
                  <a:lnTo>
                    <a:pt x="451" y="881"/>
                  </a:lnTo>
                  <a:lnTo>
                    <a:pt x="498" y="939"/>
                  </a:lnTo>
                  <a:lnTo>
                    <a:pt x="564" y="978"/>
                  </a:lnTo>
                  <a:lnTo>
                    <a:pt x="648" y="987"/>
                  </a:lnTo>
                  <a:lnTo>
                    <a:pt x="752" y="968"/>
                  </a:lnTo>
                  <a:lnTo>
                    <a:pt x="836" y="920"/>
                  </a:lnTo>
                  <a:lnTo>
                    <a:pt x="902" y="842"/>
                  </a:lnTo>
                  <a:lnTo>
                    <a:pt x="949" y="765"/>
                  </a:lnTo>
                  <a:lnTo>
                    <a:pt x="977" y="697"/>
                  </a:lnTo>
                  <a:lnTo>
                    <a:pt x="987" y="658"/>
                  </a:lnTo>
                  <a:lnTo>
                    <a:pt x="987" y="639"/>
                  </a:lnTo>
                  <a:lnTo>
                    <a:pt x="977" y="639"/>
                  </a:lnTo>
                  <a:lnTo>
                    <a:pt x="968" y="629"/>
                  </a:lnTo>
                  <a:lnTo>
                    <a:pt x="949" y="639"/>
                  </a:lnTo>
                  <a:lnTo>
                    <a:pt x="940" y="639"/>
                  </a:lnTo>
                  <a:lnTo>
                    <a:pt x="940" y="658"/>
                  </a:lnTo>
                  <a:lnTo>
                    <a:pt x="893" y="775"/>
                  </a:lnTo>
                  <a:lnTo>
                    <a:pt x="827" y="862"/>
                  </a:lnTo>
                  <a:lnTo>
                    <a:pt x="761" y="910"/>
                  </a:lnTo>
                  <a:lnTo>
                    <a:pt x="705" y="939"/>
                  </a:lnTo>
                  <a:lnTo>
                    <a:pt x="658" y="949"/>
                  </a:lnTo>
                  <a:lnTo>
                    <a:pt x="620" y="939"/>
                  </a:lnTo>
                  <a:lnTo>
                    <a:pt x="592" y="929"/>
                  </a:lnTo>
                  <a:lnTo>
                    <a:pt x="554" y="891"/>
                  </a:lnTo>
                  <a:lnTo>
                    <a:pt x="536" y="833"/>
                  </a:lnTo>
                  <a:lnTo>
                    <a:pt x="536" y="804"/>
                  </a:lnTo>
                  <a:lnTo>
                    <a:pt x="545" y="755"/>
                  </a:lnTo>
                  <a:lnTo>
                    <a:pt x="554" y="687"/>
                  </a:lnTo>
                  <a:lnTo>
                    <a:pt x="573" y="610"/>
                  </a:lnTo>
                  <a:lnTo>
                    <a:pt x="648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09" name="Freeform 85"/>
            <p:cNvSpPr>
              <a:spLocks/>
            </p:cNvSpPr>
            <p:nvPr/>
          </p:nvSpPr>
          <p:spPr bwMode="auto">
            <a:xfrm>
              <a:off x="13213" y="3089"/>
              <a:ext cx="1043" cy="5266"/>
            </a:xfrm>
            <a:custGeom>
              <a:avLst/>
              <a:gdLst/>
              <a:ahLst/>
              <a:cxnLst>
                <a:cxn ang="0">
                  <a:pos x="1043" y="2633"/>
                </a:cxn>
                <a:cxn ang="0">
                  <a:pos x="1034" y="2265"/>
                </a:cxn>
                <a:cxn ang="0">
                  <a:pos x="996" y="1897"/>
                </a:cxn>
                <a:cxn ang="0">
                  <a:pos x="930" y="1539"/>
                </a:cxn>
                <a:cxn ang="0">
                  <a:pos x="827" y="1190"/>
                </a:cxn>
                <a:cxn ang="0">
                  <a:pos x="695" y="852"/>
                </a:cxn>
                <a:cxn ang="0">
                  <a:pos x="526" y="542"/>
                </a:cxn>
                <a:cxn ang="0">
                  <a:pos x="310" y="242"/>
                </a:cxn>
                <a:cxn ang="0">
                  <a:pos x="263" y="184"/>
                </a:cxn>
                <a:cxn ang="0">
                  <a:pos x="188" y="106"/>
                </a:cxn>
                <a:cxn ang="0">
                  <a:pos x="103" y="29"/>
                </a:cxn>
                <a:cxn ang="0">
                  <a:pos x="75" y="0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29"/>
                </a:cxn>
                <a:cxn ang="0">
                  <a:pos x="9" y="38"/>
                </a:cxn>
                <a:cxn ang="0">
                  <a:pos x="75" y="116"/>
                </a:cxn>
                <a:cxn ang="0">
                  <a:pos x="169" y="213"/>
                </a:cxn>
                <a:cxn ang="0">
                  <a:pos x="263" y="348"/>
                </a:cxn>
                <a:cxn ang="0">
                  <a:pos x="376" y="503"/>
                </a:cxn>
                <a:cxn ang="0">
                  <a:pos x="526" y="803"/>
                </a:cxn>
                <a:cxn ang="0">
                  <a:pos x="658" y="1123"/>
                </a:cxn>
                <a:cxn ang="0">
                  <a:pos x="752" y="1462"/>
                </a:cxn>
                <a:cxn ang="0">
                  <a:pos x="818" y="1829"/>
                </a:cxn>
                <a:cxn ang="0">
                  <a:pos x="855" y="2217"/>
                </a:cxn>
                <a:cxn ang="0">
                  <a:pos x="874" y="2633"/>
                </a:cxn>
                <a:cxn ang="0">
                  <a:pos x="865" y="2943"/>
                </a:cxn>
                <a:cxn ang="0">
                  <a:pos x="836" y="3272"/>
                </a:cxn>
                <a:cxn ang="0">
                  <a:pos x="789" y="3611"/>
                </a:cxn>
                <a:cxn ang="0">
                  <a:pos x="714" y="3959"/>
                </a:cxn>
                <a:cxn ang="0">
                  <a:pos x="592" y="4298"/>
                </a:cxn>
                <a:cxn ang="0">
                  <a:pos x="442" y="4637"/>
                </a:cxn>
                <a:cxn ang="0">
                  <a:pos x="319" y="4850"/>
                </a:cxn>
                <a:cxn ang="0">
                  <a:pos x="197" y="5015"/>
                </a:cxn>
                <a:cxn ang="0">
                  <a:pos x="94" y="5140"/>
                </a:cxn>
                <a:cxn ang="0">
                  <a:pos x="0" y="5237"/>
                </a:cxn>
                <a:cxn ang="0">
                  <a:pos x="0" y="5257"/>
                </a:cxn>
                <a:cxn ang="0">
                  <a:pos x="9" y="5266"/>
                </a:cxn>
                <a:cxn ang="0">
                  <a:pos x="75" y="5266"/>
                </a:cxn>
                <a:cxn ang="0">
                  <a:pos x="113" y="5228"/>
                </a:cxn>
                <a:cxn ang="0">
                  <a:pos x="329" y="4995"/>
                </a:cxn>
                <a:cxn ang="0">
                  <a:pos x="517" y="4734"/>
                </a:cxn>
                <a:cxn ang="0">
                  <a:pos x="667" y="4463"/>
                </a:cxn>
                <a:cxn ang="0">
                  <a:pos x="799" y="4172"/>
                </a:cxn>
                <a:cxn ang="0">
                  <a:pos x="893" y="3872"/>
                </a:cxn>
                <a:cxn ang="0">
                  <a:pos x="968" y="3572"/>
                </a:cxn>
                <a:cxn ang="0">
                  <a:pos x="1015" y="3253"/>
                </a:cxn>
                <a:cxn ang="0">
                  <a:pos x="1043" y="2943"/>
                </a:cxn>
                <a:cxn ang="0">
                  <a:pos x="1043" y="2633"/>
                </a:cxn>
              </a:cxnLst>
              <a:rect l="0" t="0" r="r" b="b"/>
              <a:pathLst>
                <a:path w="1043" h="5266">
                  <a:moveTo>
                    <a:pt x="1043" y="2633"/>
                  </a:moveTo>
                  <a:lnTo>
                    <a:pt x="1034" y="2265"/>
                  </a:lnTo>
                  <a:lnTo>
                    <a:pt x="996" y="1897"/>
                  </a:lnTo>
                  <a:lnTo>
                    <a:pt x="930" y="1539"/>
                  </a:lnTo>
                  <a:lnTo>
                    <a:pt x="827" y="1190"/>
                  </a:lnTo>
                  <a:lnTo>
                    <a:pt x="695" y="852"/>
                  </a:lnTo>
                  <a:lnTo>
                    <a:pt x="526" y="542"/>
                  </a:lnTo>
                  <a:lnTo>
                    <a:pt x="310" y="242"/>
                  </a:lnTo>
                  <a:lnTo>
                    <a:pt x="263" y="184"/>
                  </a:lnTo>
                  <a:lnTo>
                    <a:pt x="188" y="106"/>
                  </a:lnTo>
                  <a:lnTo>
                    <a:pt x="103" y="29"/>
                  </a:lnTo>
                  <a:lnTo>
                    <a:pt x="75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29"/>
                  </a:lnTo>
                  <a:lnTo>
                    <a:pt x="9" y="38"/>
                  </a:lnTo>
                  <a:lnTo>
                    <a:pt x="75" y="116"/>
                  </a:lnTo>
                  <a:lnTo>
                    <a:pt x="169" y="213"/>
                  </a:lnTo>
                  <a:lnTo>
                    <a:pt x="263" y="348"/>
                  </a:lnTo>
                  <a:lnTo>
                    <a:pt x="376" y="503"/>
                  </a:lnTo>
                  <a:lnTo>
                    <a:pt x="526" y="803"/>
                  </a:lnTo>
                  <a:lnTo>
                    <a:pt x="658" y="1123"/>
                  </a:lnTo>
                  <a:lnTo>
                    <a:pt x="752" y="1462"/>
                  </a:lnTo>
                  <a:lnTo>
                    <a:pt x="818" y="1829"/>
                  </a:lnTo>
                  <a:lnTo>
                    <a:pt x="855" y="2217"/>
                  </a:lnTo>
                  <a:lnTo>
                    <a:pt x="874" y="2633"/>
                  </a:lnTo>
                  <a:lnTo>
                    <a:pt x="865" y="2943"/>
                  </a:lnTo>
                  <a:lnTo>
                    <a:pt x="836" y="3272"/>
                  </a:lnTo>
                  <a:lnTo>
                    <a:pt x="789" y="3611"/>
                  </a:lnTo>
                  <a:lnTo>
                    <a:pt x="714" y="3959"/>
                  </a:lnTo>
                  <a:lnTo>
                    <a:pt x="592" y="4298"/>
                  </a:lnTo>
                  <a:lnTo>
                    <a:pt x="442" y="4637"/>
                  </a:lnTo>
                  <a:lnTo>
                    <a:pt x="319" y="4850"/>
                  </a:lnTo>
                  <a:lnTo>
                    <a:pt x="197" y="5015"/>
                  </a:lnTo>
                  <a:lnTo>
                    <a:pt x="94" y="5140"/>
                  </a:lnTo>
                  <a:lnTo>
                    <a:pt x="0" y="5237"/>
                  </a:lnTo>
                  <a:lnTo>
                    <a:pt x="0" y="5257"/>
                  </a:lnTo>
                  <a:lnTo>
                    <a:pt x="9" y="5266"/>
                  </a:lnTo>
                  <a:lnTo>
                    <a:pt x="75" y="5266"/>
                  </a:lnTo>
                  <a:lnTo>
                    <a:pt x="113" y="5228"/>
                  </a:lnTo>
                  <a:lnTo>
                    <a:pt x="329" y="4995"/>
                  </a:lnTo>
                  <a:lnTo>
                    <a:pt x="517" y="4734"/>
                  </a:lnTo>
                  <a:lnTo>
                    <a:pt x="667" y="4463"/>
                  </a:lnTo>
                  <a:lnTo>
                    <a:pt x="799" y="4172"/>
                  </a:lnTo>
                  <a:lnTo>
                    <a:pt x="893" y="3872"/>
                  </a:lnTo>
                  <a:lnTo>
                    <a:pt x="968" y="3572"/>
                  </a:lnTo>
                  <a:lnTo>
                    <a:pt x="1015" y="3253"/>
                  </a:lnTo>
                  <a:lnTo>
                    <a:pt x="1043" y="2943"/>
                  </a:lnTo>
                  <a:lnTo>
                    <a:pt x="1043" y="26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0" name="Freeform 86"/>
            <p:cNvSpPr>
              <a:spLocks noEditPoints="1"/>
            </p:cNvSpPr>
            <p:nvPr/>
          </p:nvSpPr>
          <p:spPr bwMode="auto">
            <a:xfrm>
              <a:off x="15413" y="5470"/>
              <a:ext cx="1410" cy="513"/>
            </a:xfrm>
            <a:custGeom>
              <a:avLst/>
              <a:gdLst/>
              <a:ahLst/>
              <a:cxnLst>
                <a:cxn ang="0">
                  <a:pos x="1344" y="87"/>
                </a:cxn>
                <a:cxn ang="0">
                  <a:pos x="1372" y="87"/>
                </a:cxn>
                <a:cxn ang="0">
                  <a:pos x="1391" y="78"/>
                </a:cxn>
                <a:cxn ang="0">
                  <a:pos x="1400" y="78"/>
                </a:cxn>
                <a:cxn ang="0">
                  <a:pos x="1410" y="58"/>
                </a:cxn>
                <a:cxn ang="0">
                  <a:pos x="1410" y="20"/>
                </a:cxn>
                <a:cxn ang="0">
                  <a:pos x="1391" y="0"/>
                </a:cxn>
                <a:cxn ang="0">
                  <a:pos x="18" y="0"/>
                </a:cxn>
                <a:cxn ang="0">
                  <a:pos x="0" y="20"/>
                </a:cxn>
                <a:cxn ang="0">
                  <a:pos x="0" y="58"/>
                </a:cxn>
                <a:cxn ang="0">
                  <a:pos x="18" y="78"/>
                </a:cxn>
                <a:cxn ang="0">
                  <a:pos x="37" y="87"/>
                </a:cxn>
                <a:cxn ang="0">
                  <a:pos x="65" y="87"/>
                </a:cxn>
                <a:cxn ang="0">
                  <a:pos x="1344" y="87"/>
                </a:cxn>
                <a:cxn ang="0">
                  <a:pos x="1344" y="513"/>
                </a:cxn>
                <a:cxn ang="0">
                  <a:pos x="1372" y="513"/>
                </a:cxn>
                <a:cxn ang="0">
                  <a:pos x="1391" y="504"/>
                </a:cxn>
                <a:cxn ang="0">
                  <a:pos x="1400" y="504"/>
                </a:cxn>
                <a:cxn ang="0">
                  <a:pos x="1410" y="484"/>
                </a:cxn>
                <a:cxn ang="0">
                  <a:pos x="1410" y="446"/>
                </a:cxn>
                <a:cxn ang="0">
                  <a:pos x="1391" y="426"/>
                </a:cxn>
                <a:cxn ang="0">
                  <a:pos x="18" y="426"/>
                </a:cxn>
                <a:cxn ang="0">
                  <a:pos x="0" y="446"/>
                </a:cxn>
                <a:cxn ang="0">
                  <a:pos x="0" y="484"/>
                </a:cxn>
                <a:cxn ang="0">
                  <a:pos x="18" y="504"/>
                </a:cxn>
                <a:cxn ang="0">
                  <a:pos x="37" y="513"/>
                </a:cxn>
                <a:cxn ang="0">
                  <a:pos x="65" y="513"/>
                </a:cxn>
                <a:cxn ang="0">
                  <a:pos x="1344" y="513"/>
                </a:cxn>
              </a:cxnLst>
              <a:rect l="0" t="0" r="r" b="b"/>
              <a:pathLst>
                <a:path w="1410" h="513">
                  <a:moveTo>
                    <a:pt x="1344" y="87"/>
                  </a:moveTo>
                  <a:lnTo>
                    <a:pt x="1372" y="87"/>
                  </a:lnTo>
                  <a:lnTo>
                    <a:pt x="1391" y="78"/>
                  </a:lnTo>
                  <a:lnTo>
                    <a:pt x="1400" y="78"/>
                  </a:lnTo>
                  <a:lnTo>
                    <a:pt x="1410" y="58"/>
                  </a:lnTo>
                  <a:lnTo>
                    <a:pt x="1410" y="20"/>
                  </a:lnTo>
                  <a:lnTo>
                    <a:pt x="1391" y="0"/>
                  </a:lnTo>
                  <a:lnTo>
                    <a:pt x="18" y="0"/>
                  </a:lnTo>
                  <a:lnTo>
                    <a:pt x="0" y="20"/>
                  </a:lnTo>
                  <a:lnTo>
                    <a:pt x="0" y="58"/>
                  </a:lnTo>
                  <a:lnTo>
                    <a:pt x="18" y="78"/>
                  </a:lnTo>
                  <a:lnTo>
                    <a:pt x="37" y="87"/>
                  </a:lnTo>
                  <a:lnTo>
                    <a:pt x="65" y="87"/>
                  </a:lnTo>
                  <a:lnTo>
                    <a:pt x="1344" y="87"/>
                  </a:lnTo>
                  <a:close/>
                  <a:moveTo>
                    <a:pt x="1344" y="513"/>
                  </a:moveTo>
                  <a:lnTo>
                    <a:pt x="1372" y="513"/>
                  </a:lnTo>
                  <a:lnTo>
                    <a:pt x="1391" y="504"/>
                  </a:lnTo>
                  <a:lnTo>
                    <a:pt x="1400" y="504"/>
                  </a:lnTo>
                  <a:lnTo>
                    <a:pt x="1410" y="484"/>
                  </a:lnTo>
                  <a:lnTo>
                    <a:pt x="1410" y="446"/>
                  </a:lnTo>
                  <a:lnTo>
                    <a:pt x="1391" y="426"/>
                  </a:lnTo>
                  <a:lnTo>
                    <a:pt x="18" y="426"/>
                  </a:lnTo>
                  <a:lnTo>
                    <a:pt x="0" y="446"/>
                  </a:lnTo>
                  <a:lnTo>
                    <a:pt x="0" y="484"/>
                  </a:lnTo>
                  <a:lnTo>
                    <a:pt x="18" y="504"/>
                  </a:lnTo>
                  <a:lnTo>
                    <a:pt x="37" y="513"/>
                  </a:lnTo>
                  <a:lnTo>
                    <a:pt x="65" y="513"/>
                  </a:lnTo>
                  <a:lnTo>
                    <a:pt x="1344" y="5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1" name="Freeform 87"/>
            <p:cNvSpPr>
              <a:spLocks noEditPoints="1"/>
            </p:cNvSpPr>
            <p:nvPr/>
          </p:nvSpPr>
          <p:spPr bwMode="auto">
            <a:xfrm>
              <a:off x="18477" y="3244"/>
              <a:ext cx="1016" cy="1539"/>
            </a:xfrm>
            <a:custGeom>
              <a:avLst/>
              <a:gdLst/>
              <a:ahLst/>
              <a:cxnLst>
                <a:cxn ang="0">
                  <a:pos x="1016" y="9"/>
                </a:cxn>
                <a:cxn ang="0">
                  <a:pos x="940" y="0"/>
                </a:cxn>
                <a:cxn ang="0">
                  <a:pos x="705" y="19"/>
                </a:cxn>
                <a:cxn ang="0">
                  <a:pos x="687" y="48"/>
                </a:cxn>
                <a:cxn ang="0">
                  <a:pos x="705" y="87"/>
                </a:cxn>
                <a:cxn ang="0">
                  <a:pos x="809" y="96"/>
                </a:cxn>
                <a:cxn ang="0">
                  <a:pos x="846" y="116"/>
                </a:cxn>
                <a:cxn ang="0">
                  <a:pos x="837" y="174"/>
                </a:cxn>
                <a:cxn ang="0">
                  <a:pos x="668" y="619"/>
                </a:cxn>
                <a:cxn ang="0">
                  <a:pos x="517" y="551"/>
                </a:cxn>
                <a:cxn ang="0">
                  <a:pos x="273" y="648"/>
                </a:cxn>
                <a:cxn ang="0">
                  <a:pos x="76" y="881"/>
                </a:cxn>
                <a:cxn ang="0">
                  <a:pos x="0" y="1190"/>
                </a:cxn>
                <a:cxn ang="0">
                  <a:pos x="85" y="1442"/>
                </a:cxn>
                <a:cxn ang="0">
                  <a:pos x="282" y="1539"/>
                </a:cxn>
                <a:cxn ang="0">
                  <a:pos x="395" y="1520"/>
                </a:cxn>
                <a:cxn ang="0">
                  <a:pos x="564" y="1374"/>
                </a:cxn>
                <a:cxn ang="0">
                  <a:pos x="668" y="1520"/>
                </a:cxn>
                <a:cxn ang="0">
                  <a:pos x="818" y="1529"/>
                </a:cxn>
                <a:cxn ang="0">
                  <a:pos x="912" y="1423"/>
                </a:cxn>
                <a:cxn ang="0">
                  <a:pos x="959" y="1287"/>
                </a:cxn>
                <a:cxn ang="0">
                  <a:pos x="978" y="1210"/>
                </a:cxn>
                <a:cxn ang="0">
                  <a:pos x="969" y="1190"/>
                </a:cxn>
                <a:cxn ang="0">
                  <a:pos x="950" y="1181"/>
                </a:cxn>
                <a:cxn ang="0">
                  <a:pos x="931" y="1200"/>
                </a:cxn>
                <a:cxn ang="0">
                  <a:pos x="893" y="1326"/>
                </a:cxn>
                <a:cxn ang="0">
                  <a:pos x="818" y="1471"/>
                </a:cxn>
                <a:cxn ang="0">
                  <a:pos x="734" y="1490"/>
                </a:cxn>
                <a:cxn ang="0">
                  <a:pos x="696" y="1442"/>
                </a:cxn>
                <a:cxn ang="0">
                  <a:pos x="705" y="1316"/>
                </a:cxn>
                <a:cxn ang="0">
                  <a:pos x="1016" y="19"/>
                </a:cxn>
                <a:cxn ang="0">
                  <a:pos x="564" y="1277"/>
                </a:cxn>
                <a:cxn ang="0">
                  <a:pos x="527" y="1336"/>
                </a:cxn>
                <a:cxn ang="0">
                  <a:pos x="358" y="1481"/>
                </a:cxn>
                <a:cxn ang="0">
                  <a:pos x="226" y="1481"/>
                </a:cxn>
                <a:cxn ang="0">
                  <a:pos x="160" y="1355"/>
                </a:cxn>
                <a:cxn ang="0">
                  <a:pos x="160" y="1210"/>
                </a:cxn>
                <a:cxn ang="0">
                  <a:pos x="207" y="987"/>
                </a:cxn>
                <a:cxn ang="0">
                  <a:pos x="273" y="813"/>
                </a:cxn>
                <a:cxn ang="0">
                  <a:pos x="433" y="619"/>
                </a:cxn>
                <a:cxn ang="0">
                  <a:pos x="583" y="619"/>
                </a:cxn>
                <a:cxn ang="0">
                  <a:pos x="668" y="716"/>
                </a:cxn>
                <a:cxn ang="0">
                  <a:pos x="687" y="793"/>
                </a:cxn>
                <a:cxn ang="0">
                  <a:pos x="677" y="832"/>
                </a:cxn>
              </a:cxnLst>
              <a:rect l="0" t="0" r="r" b="b"/>
              <a:pathLst>
                <a:path w="1016" h="1539">
                  <a:moveTo>
                    <a:pt x="1016" y="19"/>
                  </a:moveTo>
                  <a:lnTo>
                    <a:pt x="1016" y="9"/>
                  </a:lnTo>
                  <a:lnTo>
                    <a:pt x="1006" y="0"/>
                  </a:lnTo>
                  <a:lnTo>
                    <a:pt x="940" y="0"/>
                  </a:lnTo>
                  <a:lnTo>
                    <a:pt x="771" y="19"/>
                  </a:lnTo>
                  <a:lnTo>
                    <a:pt x="705" y="19"/>
                  </a:lnTo>
                  <a:lnTo>
                    <a:pt x="696" y="29"/>
                  </a:lnTo>
                  <a:lnTo>
                    <a:pt x="687" y="48"/>
                  </a:lnTo>
                  <a:lnTo>
                    <a:pt x="687" y="77"/>
                  </a:lnTo>
                  <a:lnTo>
                    <a:pt x="705" y="87"/>
                  </a:lnTo>
                  <a:lnTo>
                    <a:pt x="781" y="87"/>
                  </a:lnTo>
                  <a:lnTo>
                    <a:pt x="809" y="96"/>
                  </a:lnTo>
                  <a:lnTo>
                    <a:pt x="828" y="96"/>
                  </a:lnTo>
                  <a:lnTo>
                    <a:pt x="846" y="116"/>
                  </a:lnTo>
                  <a:lnTo>
                    <a:pt x="846" y="125"/>
                  </a:lnTo>
                  <a:lnTo>
                    <a:pt x="837" y="174"/>
                  </a:lnTo>
                  <a:lnTo>
                    <a:pt x="715" y="687"/>
                  </a:lnTo>
                  <a:lnTo>
                    <a:pt x="668" y="619"/>
                  </a:lnTo>
                  <a:lnTo>
                    <a:pt x="602" y="571"/>
                  </a:lnTo>
                  <a:lnTo>
                    <a:pt x="517" y="551"/>
                  </a:lnTo>
                  <a:lnTo>
                    <a:pt x="395" y="580"/>
                  </a:lnTo>
                  <a:lnTo>
                    <a:pt x="273" y="648"/>
                  </a:lnTo>
                  <a:lnTo>
                    <a:pt x="160" y="755"/>
                  </a:lnTo>
                  <a:lnTo>
                    <a:pt x="76" y="881"/>
                  </a:lnTo>
                  <a:lnTo>
                    <a:pt x="19" y="1035"/>
                  </a:lnTo>
                  <a:lnTo>
                    <a:pt x="0" y="1190"/>
                  </a:lnTo>
                  <a:lnTo>
                    <a:pt x="19" y="1336"/>
                  </a:lnTo>
                  <a:lnTo>
                    <a:pt x="85" y="1442"/>
                  </a:lnTo>
                  <a:lnTo>
                    <a:pt x="170" y="1520"/>
                  </a:lnTo>
                  <a:lnTo>
                    <a:pt x="282" y="1539"/>
                  </a:lnTo>
                  <a:lnTo>
                    <a:pt x="329" y="1539"/>
                  </a:lnTo>
                  <a:lnTo>
                    <a:pt x="395" y="1520"/>
                  </a:lnTo>
                  <a:lnTo>
                    <a:pt x="470" y="1471"/>
                  </a:lnTo>
                  <a:lnTo>
                    <a:pt x="564" y="1374"/>
                  </a:lnTo>
                  <a:lnTo>
                    <a:pt x="602" y="1461"/>
                  </a:lnTo>
                  <a:lnTo>
                    <a:pt x="668" y="1520"/>
                  </a:lnTo>
                  <a:lnTo>
                    <a:pt x="752" y="1539"/>
                  </a:lnTo>
                  <a:lnTo>
                    <a:pt x="818" y="1529"/>
                  </a:lnTo>
                  <a:lnTo>
                    <a:pt x="875" y="1481"/>
                  </a:lnTo>
                  <a:lnTo>
                    <a:pt x="912" y="1423"/>
                  </a:lnTo>
                  <a:lnTo>
                    <a:pt x="940" y="1355"/>
                  </a:lnTo>
                  <a:lnTo>
                    <a:pt x="959" y="1287"/>
                  </a:lnTo>
                  <a:lnTo>
                    <a:pt x="969" y="1229"/>
                  </a:lnTo>
                  <a:lnTo>
                    <a:pt x="978" y="1210"/>
                  </a:lnTo>
                  <a:lnTo>
                    <a:pt x="978" y="1190"/>
                  </a:lnTo>
                  <a:lnTo>
                    <a:pt x="969" y="1190"/>
                  </a:lnTo>
                  <a:lnTo>
                    <a:pt x="959" y="1181"/>
                  </a:lnTo>
                  <a:lnTo>
                    <a:pt x="950" y="1181"/>
                  </a:lnTo>
                  <a:lnTo>
                    <a:pt x="931" y="1190"/>
                  </a:lnTo>
                  <a:lnTo>
                    <a:pt x="931" y="1200"/>
                  </a:lnTo>
                  <a:lnTo>
                    <a:pt x="922" y="1219"/>
                  </a:lnTo>
                  <a:lnTo>
                    <a:pt x="893" y="1326"/>
                  </a:lnTo>
                  <a:lnTo>
                    <a:pt x="856" y="1413"/>
                  </a:lnTo>
                  <a:lnTo>
                    <a:pt x="818" y="1471"/>
                  </a:lnTo>
                  <a:lnTo>
                    <a:pt x="762" y="1500"/>
                  </a:lnTo>
                  <a:lnTo>
                    <a:pt x="734" y="1490"/>
                  </a:lnTo>
                  <a:lnTo>
                    <a:pt x="715" y="1481"/>
                  </a:lnTo>
                  <a:lnTo>
                    <a:pt x="696" y="1442"/>
                  </a:lnTo>
                  <a:lnTo>
                    <a:pt x="696" y="1336"/>
                  </a:lnTo>
                  <a:lnTo>
                    <a:pt x="705" y="1316"/>
                  </a:lnTo>
                  <a:lnTo>
                    <a:pt x="705" y="1287"/>
                  </a:lnTo>
                  <a:lnTo>
                    <a:pt x="1016" y="19"/>
                  </a:lnTo>
                  <a:close/>
                  <a:moveTo>
                    <a:pt x="574" y="1258"/>
                  </a:moveTo>
                  <a:lnTo>
                    <a:pt x="564" y="1277"/>
                  </a:lnTo>
                  <a:lnTo>
                    <a:pt x="564" y="1297"/>
                  </a:lnTo>
                  <a:lnTo>
                    <a:pt x="527" y="1336"/>
                  </a:lnTo>
                  <a:lnTo>
                    <a:pt x="442" y="1432"/>
                  </a:lnTo>
                  <a:lnTo>
                    <a:pt x="358" y="1481"/>
                  </a:lnTo>
                  <a:lnTo>
                    <a:pt x="292" y="1500"/>
                  </a:lnTo>
                  <a:lnTo>
                    <a:pt x="226" y="1481"/>
                  </a:lnTo>
                  <a:lnTo>
                    <a:pt x="179" y="1423"/>
                  </a:lnTo>
                  <a:lnTo>
                    <a:pt x="160" y="1355"/>
                  </a:lnTo>
                  <a:lnTo>
                    <a:pt x="151" y="1287"/>
                  </a:lnTo>
                  <a:lnTo>
                    <a:pt x="160" y="1210"/>
                  </a:lnTo>
                  <a:lnTo>
                    <a:pt x="179" y="1103"/>
                  </a:lnTo>
                  <a:lnTo>
                    <a:pt x="207" y="987"/>
                  </a:lnTo>
                  <a:lnTo>
                    <a:pt x="235" y="890"/>
                  </a:lnTo>
                  <a:lnTo>
                    <a:pt x="273" y="813"/>
                  </a:lnTo>
                  <a:lnTo>
                    <a:pt x="348" y="697"/>
                  </a:lnTo>
                  <a:lnTo>
                    <a:pt x="433" y="619"/>
                  </a:lnTo>
                  <a:lnTo>
                    <a:pt x="517" y="600"/>
                  </a:lnTo>
                  <a:lnTo>
                    <a:pt x="583" y="619"/>
                  </a:lnTo>
                  <a:lnTo>
                    <a:pt x="640" y="658"/>
                  </a:lnTo>
                  <a:lnTo>
                    <a:pt x="668" y="716"/>
                  </a:lnTo>
                  <a:lnTo>
                    <a:pt x="677" y="764"/>
                  </a:lnTo>
                  <a:lnTo>
                    <a:pt x="687" y="793"/>
                  </a:lnTo>
                  <a:lnTo>
                    <a:pt x="687" y="813"/>
                  </a:lnTo>
                  <a:lnTo>
                    <a:pt x="677" y="832"/>
                  </a:lnTo>
                  <a:lnTo>
                    <a:pt x="574" y="12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2" name="Rectangle 88"/>
            <p:cNvSpPr>
              <a:spLocks noChangeArrowheads="1"/>
            </p:cNvSpPr>
            <p:nvPr/>
          </p:nvSpPr>
          <p:spPr bwMode="auto">
            <a:xfrm>
              <a:off x="17847" y="5664"/>
              <a:ext cx="2341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3" name="Freeform 89"/>
            <p:cNvSpPr>
              <a:spLocks noEditPoints="1"/>
            </p:cNvSpPr>
            <p:nvPr/>
          </p:nvSpPr>
          <p:spPr bwMode="auto">
            <a:xfrm>
              <a:off x="17894" y="6264"/>
              <a:ext cx="1016" cy="1539"/>
            </a:xfrm>
            <a:custGeom>
              <a:avLst/>
              <a:gdLst/>
              <a:ahLst/>
              <a:cxnLst>
                <a:cxn ang="0">
                  <a:pos x="1016" y="10"/>
                </a:cxn>
                <a:cxn ang="0">
                  <a:pos x="941" y="0"/>
                </a:cxn>
                <a:cxn ang="0">
                  <a:pos x="706" y="19"/>
                </a:cxn>
                <a:cxn ang="0">
                  <a:pos x="687" y="49"/>
                </a:cxn>
                <a:cxn ang="0">
                  <a:pos x="706" y="87"/>
                </a:cxn>
                <a:cxn ang="0">
                  <a:pos x="809" y="97"/>
                </a:cxn>
                <a:cxn ang="0">
                  <a:pos x="847" y="116"/>
                </a:cxn>
                <a:cxn ang="0">
                  <a:pos x="837" y="174"/>
                </a:cxn>
                <a:cxn ang="0">
                  <a:pos x="668" y="620"/>
                </a:cxn>
                <a:cxn ang="0">
                  <a:pos x="518" y="552"/>
                </a:cxn>
                <a:cxn ang="0">
                  <a:pos x="273" y="649"/>
                </a:cxn>
                <a:cxn ang="0">
                  <a:pos x="76" y="881"/>
                </a:cxn>
                <a:cxn ang="0">
                  <a:pos x="0" y="1191"/>
                </a:cxn>
                <a:cxn ang="0">
                  <a:pos x="85" y="1443"/>
                </a:cxn>
                <a:cxn ang="0">
                  <a:pos x="282" y="1539"/>
                </a:cxn>
                <a:cxn ang="0">
                  <a:pos x="395" y="1520"/>
                </a:cxn>
                <a:cxn ang="0">
                  <a:pos x="565" y="1375"/>
                </a:cxn>
                <a:cxn ang="0">
                  <a:pos x="668" y="1520"/>
                </a:cxn>
                <a:cxn ang="0">
                  <a:pos x="818" y="1530"/>
                </a:cxn>
                <a:cxn ang="0">
                  <a:pos x="912" y="1423"/>
                </a:cxn>
                <a:cxn ang="0">
                  <a:pos x="959" y="1288"/>
                </a:cxn>
                <a:cxn ang="0">
                  <a:pos x="978" y="1210"/>
                </a:cxn>
                <a:cxn ang="0">
                  <a:pos x="969" y="1191"/>
                </a:cxn>
                <a:cxn ang="0">
                  <a:pos x="950" y="1181"/>
                </a:cxn>
                <a:cxn ang="0">
                  <a:pos x="931" y="1201"/>
                </a:cxn>
                <a:cxn ang="0">
                  <a:pos x="894" y="1327"/>
                </a:cxn>
                <a:cxn ang="0">
                  <a:pos x="818" y="1472"/>
                </a:cxn>
                <a:cxn ang="0">
                  <a:pos x="734" y="1491"/>
                </a:cxn>
                <a:cxn ang="0">
                  <a:pos x="696" y="1443"/>
                </a:cxn>
                <a:cxn ang="0">
                  <a:pos x="706" y="1317"/>
                </a:cxn>
                <a:cxn ang="0">
                  <a:pos x="1016" y="19"/>
                </a:cxn>
                <a:cxn ang="0">
                  <a:pos x="565" y="1278"/>
                </a:cxn>
                <a:cxn ang="0">
                  <a:pos x="527" y="1336"/>
                </a:cxn>
                <a:cxn ang="0">
                  <a:pos x="358" y="1481"/>
                </a:cxn>
                <a:cxn ang="0">
                  <a:pos x="226" y="1481"/>
                </a:cxn>
                <a:cxn ang="0">
                  <a:pos x="160" y="1356"/>
                </a:cxn>
                <a:cxn ang="0">
                  <a:pos x="160" y="1210"/>
                </a:cxn>
                <a:cxn ang="0">
                  <a:pos x="207" y="988"/>
                </a:cxn>
                <a:cxn ang="0">
                  <a:pos x="273" y="813"/>
                </a:cxn>
                <a:cxn ang="0">
                  <a:pos x="433" y="620"/>
                </a:cxn>
                <a:cxn ang="0">
                  <a:pos x="583" y="620"/>
                </a:cxn>
                <a:cxn ang="0">
                  <a:pos x="668" y="717"/>
                </a:cxn>
                <a:cxn ang="0">
                  <a:pos x="687" y="794"/>
                </a:cxn>
                <a:cxn ang="0">
                  <a:pos x="677" y="833"/>
                </a:cxn>
              </a:cxnLst>
              <a:rect l="0" t="0" r="r" b="b"/>
              <a:pathLst>
                <a:path w="1016" h="1539">
                  <a:moveTo>
                    <a:pt x="1016" y="19"/>
                  </a:moveTo>
                  <a:lnTo>
                    <a:pt x="1016" y="10"/>
                  </a:lnTo>
                  <a:lnTo>
                    <a:pt x="1006" y="0"/>
                  </a:lnTo>
                  <a:lnTo>
                    <a:pt x="941" y="0"/>
                  </a:lnTo>
                  <a:lnTo>
                    <a:pt x="771" y="19"/>
                  </a:lnTo>
                  <a:lnTo>
                    <a:pt x="706" y="19"/>
                  </a:lnTo>
                  <a:lnTo>
                    <a:pt x="696" y="29"/>
                  </a:lnTo>
                  <a:lnTo>
                    <a:pt x="687" y="49"/>
                  </a:lnTo>
                  <a:lnTo>
                    <a:pt x="687" y="78"/>
                  </a:lnTo>
                  <a:lnTo>
                    <a:pt x="706" y="87"/>
                  </a:lnTo>
                  <a:lnTo>
                    <a:pt x="781" y="87"/>
                  </a:lnTo>
                  <a:lnTo>
                    <a:pt x="809" y="97"/>
                  </a:lnTo>
                  <a:lnTo>
                    <a:pt x="828" y="97"/>
                  </a:lnTo>
                  <a:lnTo>
                    <a:pt x="847" y="116"/>
                  </a:lnTo>
                  <a:lnTo>
                    <a:pt x="847" y="126"/>
                  </a:lnTo>
                  <a:lnTo>
                    <a:pt x="837" y="174"/>
                  </a:lnTo>
                  <a:lnTo>
                    <a:pt x="715" y="688"/>
                  </a:lnTo>
                  <a:lnTo>
                    <a:pt x="668" y="620"/>
                  </a:lnTo>
                  <a:lnTo>
                    <a:pt x="602" y="571"/>
                  </a:lnTo>
                  <a:lnTo>
                    <a:pt x="518" y="552"/>
                  </a:lnTo>
                  <a:lnTo>
                    <a:pt x="395" y="581"/>
                  </a:lnTo>
                  <a:lnTo>
                    <a:pt x="273" y="649"/>
                  </a:lnTo>
                  <a:lnTo>
                    <a:pt x="160" y="755"/>
                  </a:lnTo>
                  <a:lnTo>
                    <a:pt x="76" y="881"/>
                  </a:lnTo>
                  <a:lnTo>
                    <a:pt x="19" y="1036"/>
                  </a:lnTo>
                  <a:lnTo>
                    <a:pt x="0" y="1191"/>
                  </a:lnTo>
                  <a:lnTo>
                    <a:pt x="19" y="1336"/>
                  </a:lnTo>
                  <a:lnTo>
                    <a:pt x="85" y="1443"/>
                  </a:lnTo>
                  <a:lnTo>
                    <a:pt x="170" y="1520"/>
                  </a:lnTo>
                  <a:lnTo>
                    <a:pt x="282" y="1539"/>
                  </a:lnTo>
                  <a:lnTo>
                    <a:pt x="329" y="1539"/>
                  </a:lnTo>
                  <a:lnTo>
                    <a:pt x="395" y="1520"/>
                  </a:lnTo>
                  <a:lnTo>
                    <a:pt x="471" y="1472"/>
                  </a:lnTo>
                  <a:lnTo>
                    <a:pt x="565" y="1375"/>
                  </a:lnTo>
                  <a:lnTo>
                    <a:pt x="602" y="1462"/>
                  </a:lnTo>
                  <a:lnTo>
                    <a:pt x="668" y="1520"/>
                  </a:lnTo>
                  <a:lnTo>
                    <a:pt x="753" y="1539"/>
                  </a:lnTo>
                  <a:lnTo>
                    <a:pt x="818" y="1530"/>
                  </a:lnTo>
                  <a:lnTo>
                    <a:pt x="875" y="1481"/>
                  </a:lnTo>
                  <a:lnTo>
                    <a:pt x="912" y="1423"/>
                  </a:lnTo>
                  <a:lnTo>
                    <a:pt x="941" y="1356"/>
                  </a:lnTo>
                  <a:lnTo>
                    <a:pt x="959" y="1288"/>
                  </a:lnTo>
                  <a:lnTo>
                    <a:pt x="969" y="1230"/>
                  </a:lnTo>
                  <a:lnTo>
                    <a:pt x="978" y="1210"/>
                  </a:lnTo>
                  <a:lnTo>
                    <a:pt x="978" y="1191"/>
                  </a:lnTo>
                  <a:lnTo>
                    <a:pt x="969" y="1191"/>
                  </a:lnTo>
                  <a:lnTo>
                    <a:pt x="959" y="1181"/>
                  </a:lnTo>
                  <a:lnTo>
                    <a:pt x="950" y="1181"/>
                  </a:lnTo>
                  <a:lnTo>
                    <a:pt x="931" y="1191"/>
                  </a:lnTo>
                  <a:lnTo>
                    <a:pt x="931" y="1201"/>
                  </a:lnTo>
                  <a:lnTo>
                    <a:pt x="922" y="1220"/>
                  </a:lnTo>
                  <a:lnTo>
                    <a:pt x="894" y="1327"/>
                  </a:lnTo>
                  <a:lnTo>
                    <a:pt x="856" y="1414"/>
                  </a:lnTo>
                  <a:lnTo>
                    <a:pt x="818" y="1472"/>
                  </a:lnTo>
                  <a:lnTo>
                    <a:pt x="762" y="1501"/>
                  </a:lnTo>
                  <a:lnTo>
                    <a:pt x="734" y="1491"/>
                  </a:lnTo>
                  <a:lnTo>
                    <a:pt x="715" y="1481"/>
                  </a:lnTo>
                  <a:lnTo>
                    <a:pt x="696" y="1443"/>
                  </a:lnTo>
                  <a:lnTo>
                    <a:pt x="696" y="1336"/>
                  </a:lnTo>
                  <a:lnTo>
                    <a:pt x="706" y="1317"/>
                  </a:lnTo>
                  <a:lnTo>
                    <a:pt x="706" y="1288"/>
                  </a:lnTo>
                  <a:lnTo>
                    <a:pt x="1016" y="19"/>
                  </a:lnTo>
                  <a:close/>
                  <a:moveTo>
                    <a:pt x="574" y="1259"/>
                  </a:moveTo>
                  <a:lnTo>
                    <a:pt x="565" y="1278"/>
                  </a:lnTo>
                  <a:lnTo>
                    <a:pt x="565" y="1297"/>
                  </a:lnTo>
                  <a:lnTo>
                    <a:pt x="527" y="1336"/>
                  </a:lnTo>
                  <a:lnTo>
                    <a:pt x="442" y="1433"/>
                  </a:lnTo>
                  <a:lnTo>
                    <a:pt x="358" y="1481"/>
                  </a:lnTo>
                  <a:lnTo>
                    <a:pt x="292" y="1501"/>
                  </a:lnTo>
                  <a:lnTo>
                    <a:pt x="226" y="1481"/>
                  </a:lnTo>
                  <a:lnTo>
                    <a:pt x="179" y="1423"/>
                  </a:lnTo>
                  <a:lnTo>
                    <a:pt x="160" y="1356"/>
                  </a:lnTo>
                  <a:lnTo>
                    <a:pt x="151" y="1288"/>
                  </a:lnTo>
                  <a:lnTo>
                    <a:pt x="160" y="1210"/>
                  </a:lnTo>
                  <a:lnTo>
                    <a:pt x="179" y="1104"/>
                  </a:lnTo>
                  <a:lnTo>
                    <a:pt x="207" y="988"/>
                  </a:lnTo>
                  <a:lnTo>
                    <a:pt x="235" y="891"/>
                  </a:lnTo>
                  <a:lnTo>
                    <a:pt x="273" y="813"/>
                  </a:lnTo>
                  <a:lnTo>
                    <a:pt x="348" y="697"/>
                  </a:lnTo>
                  <a:lnTo>
                    <a:pt x="433" y="620"/>
                  </a:lnTo>
                  <a:lnTo>
                    <a:pt x="518" y="600"/>
                  </a:lnTo>
                  <a:lnTo>
                    <a:pt x="583" y="620"/>
                  </a:lnTo>
                  <a:lnTo>
                    <a:pt x="640" y="658"/>
                  </a:lnTo>
                  <a:lnTo>
                    <a:pt x="668" y="717"/>
                  </a:lnTo>
                  <a:lnTo>
                    <a:pt x="677" y="765"/>
                  </a:lnTo>
                  <a:lnTo>
                    <a:pt x="687" y="794"/>
                  </a:lnTo>
                  <a:lnTo>
                    <a:pt x="687" y="813"/>
                  </a:lnTo>
                  <a:lnTo>
                    <a:pt x="677" y="833"/>
                  </a:lnTo>
                  <a:lnTo>
                    <a:pt x="574" y="12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4" name="Freeform 90"/>
            <p:cNvSpPr>
              <a:spLocks/>
            </p:cNvSpPr>
            <p:nvPr/>
          </p:nvSpPr>
          <p:spPr bwMode="auto">
            <a:xfrm>
              <a:off x="18985" y="6816"/>
              <a:ext cx="1062" cy="987"/>
            </a:xfrm>
            <a:custGeom>
              <a:avLst/>
              <a:gdLst/>
              <a:ahLst/>
              <a:cxnLst>
                <a:cxn ang="0">
                  <a:pos x="658" y="261"/>
                </a:cxn>
                <a:cxn ang="0">
                  <a:pos x="724" y="126"/>
                </a:cxn>
                <a:cxn ang="0">
                  <a:pos x="855" y="48"/>
                </a:cxn>
                <a:cxn ang="0">
                  <a:pos x="931" y="58"/>
                </a:cxn>
                <a:cxn ang="0">
                  <a:pos x="931" y="87"/>
                </a:cxn>
                <a:cxn ang="0">
                  <a:pos x="865" y="165"/>
                </a:cxn>
                <a:cxn ang="0">
                  <a:pos x="874" y="232"/>
                </a:cxn>
                <a:cxn ang="0">
                  <a:pos x="912" y="261"/>
                </a:cxn>
                <a:cxn ang="0">
                  <a:pos x="959" y="271"/>
                </a:cxn>
                <a:cxn ang="0">
                  <a:pos x="1006" y="252"/>
                </a:cxn>
                <a:cxn ang="0">
                  <a:pos x="1044" y="203"/>
                </a:cxn>
                <a:cxn ang="0">
                  <a:pos x="1044" y="87"/>
                </a:cxn>
                <a:cxn ang="0">
                  <a:pos x="912" y="0"/>
                </a:cxn>
                <a:cxn ang="0">
                  <a:pos x="771" y="19"/>
                </a:cxn>
                <a:cxn ang="0">
                  <a:pos x="667" y="116"/>
                </a:cxn>
                <a:cxn ang="0">
                  <a:pos x="583" y="77"/>
                </a:cxn>
                <a:cxn ang="0">
                  <a:pos x="461" y="0"/>
                </a:cxn>
                <a:cxn ang="0">
                  <a:pos x="301" y="19"/>
                </a:cxn>
                <a:cxn ang="0">
                  <a:pos x="150" y="145"/>
                </a:cxn>
                <a:cxn ang="0">
                  <a:pos x="75" y="290"/>
                </a:cxn>
                <a:cxn ang="0">
                  <a:pos x="66" y="349"/>
                </a:cxn>
                <a:cxn ang="0">
                  <a:pos x="103" y="358"/>
                </a:cxn>
                <a:cxn ang="0">
                  <a:pos x="113" y="329"/>
                </a:cxn>
                <a:cxn ang="0">
                  <a:pos x="226" y="136"/>
                </a:cxn>
                <a:cxn ang="0">
                  <a:pos x="348" y="58"/>
                </a:cxn>
                <a:cxn ang="0">
                  <a:pos x="442" y="48"/>
                </a:cxn>
                <a:cxn ang="0">
                  <a:pos x="489" y="87"/>
                </a:cxn>
                <a:cxn ang="0">
                  <a:pos x="517" y="155"/>
                </a:cxn>
                <a:cxn ang="0">
                  <a:pos x="508" y="261"/>
                </a:cxn>
                <a:cxn ang="0">
                  <a:pos x="451" y="513"/>
                </a:cxn>
                <a:cxn ang="0">
                  <a:pos x="357" y="833"/>
                </a:cxn>
                <a:cxn ang="0">
                  <a:pos x="197" y="949"/>
                </a:cxn>
                <a:cxn ang="0">
                  <a:pos x="160" y="939"/>
                </a:cxn>
                <a:cxn ang="0">
                  <a:pos x="94" y="920"/>
                </a:cxn>
                <a:cxn ang="0">
                  <a:pos x="150" y="891"/>
                </a:cxn>
                <a:cxn ang="0">
                  <a:pos x="188" y="765"/>
                </a:cxn>
                <a:cxn ang="0">
                  <a:pos x="160" y="736"/>
                </a:cxn>
                <a:cxn ang="0">
                  <a:pos x="132" y="726"/>
                </a:cxn>
                <a:cxn ang="0">
                  <a:pos x="75" y="726"/>
                </a:cxn>
                <a:cxn ang="0">
                  <a:pos x="19" y="775"/>
                </a:cxn>
                <a:cxn ang="0">
                  <a:pos x="0" y="852"/>
                </a:cxn>
                <a:cxn ang="0">
                  <a:pos x="66" y="958"/>
                </a:cxn>
                <a:cxn ang="0">
                  <a:pos x="197" y="987"/>
                </a:cxn>
                <a:cxn ang="0">
                  <a:pos x="338" y="939"/>
                </a:cxn>
                <a:cxn ang="0">
                  <a:pos x="404" y="852"/>
                </a:cxn>
                <a:cxn ang="0">
                  <a:pos x="451" y="881"/>
                </a:cxn>
                <a:cxn ang="0">
                  <a:pos x="564" y="978"/>
                </a:cxn>
                <a:cxn ang="0">
                  <a:pos x="752" y="968"/>
                </a:cxn>
                <a:cxn ang="0">
                  <a:pos x="902" y="842"/>
                </a:cxn>
                <a:cxn ang="0">
                  <a:pos x="978" y="697"/>
                </a:cxn>
                <a:cxn ang="0">
                  <a:pos x="987" y="639"/>
                </a:cxn>
                <a:cxn ang="0">
                  <a:pos x="968" y="629"/>
                </a:cxn>
                <a:cxn ang="0">
                  <a:pos x="940" y="639"/>
                </a:cxn>
                <a:cxn ang="0">
                  <a:pos x="893" y="775"/>
                </a:cxn>
                <a:cxn ang="0">
                  <a:pos x="761" y="910"/>
                </a:cxn>
                <a:cxn ang="0">
                  <a:pos x="658" y="949"/>
                </a:cxn>
                <a:cxn ang="0">
                  <a:pos x="592" y="929"/>
                </a:cxn>
                <a:cxn ang="0">
                  <a:pos x="536" y="833"/>
                </a:cxn>
                <a:cxn ang="0">
                  <a:pos x="545" y="755"/>
                </a:cxn>
                <a:cxn ang="0">
                  <a:pos x="573" y="610"/>
                </a:cxn>
              </a:cxnLst>
              <a:rect l="0" t="0" r="r" b="b"/>
              <a:pathLst>
                <a:path w="1062" h="987">
                  <a:moveTo>
                    <a:pt x="649" y="310"/>
                  </a:moveTo>
                  <a:lnTo>
                    <a:pt x="658" y="261"/>
                  </a:lnTo>
                  <a:lnTo>
                    <a:pt x="686" y="194"/>
                  </a:lnTo>
                  <a:lnTo>
                    <a:pt x="724" y="126"/>
                  </a:lnTo>
                  <a:lnTo>
                    <a:pt x="780" y="68"/>
                  </a:lnTo>
                  <a:lnTo>
                    <a:pt x="855" y="48"/>
                  </a:lnTo>
                  <a:lnTo>
                    <a:pt x="893" y="48"/>
                  </a:lnTo>
                  <a:lnTo>
                    <a:pt x="931" y="58"/>
                  </a:lnTo>
                  <a:lnTo>
                    <a:pt x="968" y="77"/>
                  </a:lnTo>
                  <a:lnTo>
                    <a:pt x="931" y="87"/>
                  </a:lnTo>
                  <a:lnTo>
                    <a:pt x="902" y="106"/>
                  </a:lnTo>
                  <a:lnTo>
                    <a:pt x="865" y="165"/>
                  </a:lnTo>
                  <a:lnTo>
                    <a:pt x="865" y="213"/>
                  </a:lnTo>
                  <a:lnTo>
                    <a:pt x="874" y="232"/>
                  </a:lnTo>
                  <a:lnTo>
                    <a:pt x="893" y="252"/>
                  </a:lnTo>
                  <a:lnTo>
                    <a:pt x="912" y="261"/>
                  </a:lnTo>
                  <a:lnTo>
                    <a:pt x="940" y="271"/>
                  </a:lnTo>
                  <a:lnTo>
                    <a:pt x="959" y="271"/>
                  </a:lnTo>
                  <a:lnTo>
                    <a:pt x="987" y="261"/>
                  </a:lnTo>
                  <a:lnTo>
                    <a:pt x="1006" y="252"/>
                  </a:lnTo>
                  <a:lnTo>
                    <a:pt x="1025" y="232"/>
                  </a:lnTo>
                  <a:lnTo>
                    <a:pt x="1044" y="203"/>
                  </a:lnTo>
                  <a:lnTo>
                    <a:pt x="1062" y="145"/>
                  </a:lnTo>
                  <a:lnTo>
                    <a:pt x="1044" y="87"/>
                  </a:lnTo>
                  <a:lnTo>
                    <a:pt x="1006" y="39"/>
                  </a:lnTo>
                  <a:lnTo>
                    <a:pt x="912" y="0"/>
                  </a:lnTo>
                  <a:lnTo>
                    <a:pt x="855" y="0"/>
                  </a:lnTo>
                  <a:lnTo>
                    <a:pt x="771" y="19"/>
                  </a:lnTo>
                  <a:lnTo>
                    <a:pt x="714" y="58"/>
                  </a:lnTo>
                  <a:lnTo>
                    <a:pt x="667" y="116"/>
                  </a:lnTo>
                  <a:lnTo>
                    <a:pt x="639" y="165"/>
                  </a:lnTo>
                  <a:lnTo>
                    <a:pt x="583" y="77"/>
                  </a:lnTo>
                  <a:lnTo>
                    <a:pt x="526" y="29"/>
                  </a:lnTo>
                  <a:lnTo>
                    <a:pt x="461" y="0"/>
                  </a:lnTo>
                  <a:lnTo>
                    <a:pt x="404" y="0"/>
                  </a:lnTo>
                  <a:lnTo>
                    <a:pt x="301" y="19"/>
                  </a:lnTo>
                  <a:lnTo>
                    <a:pt x="216" y="77"/>
                  </a:lnTo>
                  <a:lnTo>
                    <a:pt x="150" y="145"/>
                  </a:lnTo>
                  <a:lnTo>
                    <a:pt x="103" y="223"/>
                  </a:lnTo>
                  <a:lnTo>
                    <a:pt x="75" y="290"/>
                  </a:lnTo>
                  <a:lnTo>
                    <a:pt x="66" y="339"/>
                  </a:lnTo>
                  <a:lnTo>
                    <a:pt x="66" y="349"/>
                  </a:lnTo>
                  <a:lnTo>
                    <a:pt x="75" y="358"/>
                  </a:lnTo>
                  <a:lnTo>
                    <a:pt x="103" y="358"/>
                  </a:lnTo>
                  <a:lnTo>
                    <a:pt x="113" y="349"/>
                  </a:lnTo>
                  <a:lnTo>
                    <a:pt x="113" y="329"/>
                  </a:lnTo>
                  <a:lnTo>
                    <a:pt x="169" y="213"/>
                  </a:lnTo>
                  <a:lnTo>
                    <a:pt x="226" y="136"/>
                  </a:lnTo>
                  <a:lnTo>
                    <a:pt x="291" y="77"/>
                  </a:lnTo>
                  <a:lnTo>
                    <a:pt x="348" y="58"/>
                  </a:lnTo>
                  <a:lnTo>
                    <a:pt x="404" y="48"/>
                  </a:lnTo>
                  <a:lnTo>
                    <a:pt x="442" y="48"/>
                  </a:lnTo>
                  <a:lnTo>
                    <a:pt x="461" y="58"/>
                  </a:lnTo>
                  <a:lnTo>
                    <a:pt x="489" y="87"/>
                  </a:lnTo>
                  <a:lnTo>
                    <a:pt x="508" y="116"/>
                  </a:lnTo>
                  <a:lnTo>
                    <a:pt x="517" y="155"/>
                  </a:lnTo>
                  <a:lnTo>
                    <a:pt x="517" y="194"/>
                  </a:lnTo>
                  <a:lnTo>
                    <a:pt x="508" y="261"/>
                  </a:lnTo>
                  <a:lnTo>
                    <a:pt x="489" y="368"/>
                  </a:lnTo>
                  <a:lnTo>
                    <a:pt x="451" y="513"/>
                  </a:lnTo>
                  <a:lnTo>
                    <a:pt x="404" y="716"/>
                  </a:lnTo>
                  <a:lnTo>
                    <a:pt x="357" y="833"/>
                  </a:lnTo>
                  <a:lnTo>
                    <a:pt x="282" y="920"/>
                  </a:lnTo>
                  <a:lnTo>
                    <a:pt x="197" y="949"/>
                  </a:lnTo>
                  <a:lnTo>
                    <a:pt x="179" y="949"/>
                  </a:lnTo>
                  <a:lnTo>
                    <a:pt x="160" y="939"/>
                  </a:lnTo>
                  <a:lnTo>
                    <a:pt x="122" y="929"/>
                  </a:lnTo>
                  <a:lnTo>
                    <a:pt x="94" y="920"/>
                  </a:lnTo>
                  <a:lnTo>
                    <a:pt x="122" y="910"/>
                  </a:lnTo>
                  <a:lnTo>
                    <a:pt x="150" y="891"/>
                  </a:lnTo>
                  <a:lnTo>
                    <a:pt x="188" y="833"/>
                  </a:lnTo>
                  <a:lnTo>
                    <a:pt x="188" y="765"/>
                  </a:lnTo>
                  <a:lnTo>
                    <a:pt x="179" y="745"/>
                  </a:lnTo>
                  <a:lnTo>
                    <a:pt x="160" y="736"/>
                  </a:lnTo>
                  <a:lnTo>
                    <a:pt x="150" y="726"/>
                  </a:lnTo>
                  <a:lnTo>
                    <a:pt x="132" y="726"/>
                  </a:lnTo>
                  <a:lnTo>
                    <a:pt x="113" y="716"/>
                  </a:lnTo>
                  <a:lnTo>
                    <a:pt x="75" y="726"/>
                  </a:lnTo>
                  <a:lnTo>
                    <a:pt x="47" y="745"/>
                  </a:lnTo>
                  <a:lnTo>
                    <a:pt x="19" y="775"/>
                  </a:lnTo>
                  <a:lnTo>
                    <a:pt x="0" y="804"/>
                  </a:lnTo>
                  <a:lnTo>
                    <a:pt x="0" y="852"/>
                  </a:lnTo>
                  <a:lnTo>
                    <a:pt x="19" y="910"/>
                  </a:lnTo>
                  <a:lnTo>
                    <a:pt x="66" y="958"/>
                  </a:lnTo>
                  <a:lnTo>
                    <a:pt x="122" y="987"/>
                  </a:lnTo>
                  <a:lnTo>
                    <a:pt x="197" y="987"/>
                  </a:lnTo>
                  <a:lnTo>
                    <a:pt x="273" y="978"/>
                  </a:lnTo>
                  <a:lnTo>
                    <a:pt x="338" y="939"/>
                  </a:lnTo>
                  <a:lnTo>
                    <a:pt x="376" y="891"/>
                  </a:lnTo>
                  <a:lnTo>
                    <a:pt x="404" y="852"/>
                  </a:lnTo>
                  <a:lnTo>
                    <a:pt x="423" y="823"/>
                  </a:lnTo>
                  <a:lnTo>
                    <a:pt x="451" y="881"/>
                  </a:lnTo>
                  <a:lnTo>
                    <a:pt x="498" y="939"/>
                  </a:lnTo>
                  <a:lnTo>
                    <a:pt x="564" y="978"/>
                  </a:lnTo>
                  <a:lnTo>
                    <a:pt x="649" y="987"/>
                  </a:lnTo>
                  <a:lnTo>
                    <a:pt x="752" y="968"/>
                  </a:lnTo>
                  <a:lnTo>
                    <a:pt x="837" y="920"/>
                  </a:lnTo>
                  <a:lnTo>
                    <a:pt x="902" y="842"/>
                  </a:lnTo>
                  <a:lnTo>
                    <a:pt x="949" y="765"/>
                  </a:lnTo>
                  <a:lnTo>
                    <a:pt x="978" y="697"/>
                  </a:lnTo>
                  <a:lnTo>
                    <a:pt x="987" y="658"/>
                  </a:lnTo>
                  <a:lnTo>
                    <a:pt x="987" y="639"/>
                  </a:lnTo>
                  <a:lnTo>
                    <a:pt x="978" y="639"/>
                  </a:lnTo>
                  <a:lnTo>
                    <a:pt x="968" y="629"/>
                  </a:lnTo>
                  <a:lnTo>
                    <a:pt x="949" y="639"/>
                  </a:lnTo>
                  <a:lnTo>
                    <a:pt x="940" y="639"/>
                  </a:lnTo>
                  <a:lnTo>
                    <a:pt x="940" y="658"/>
                  </a:lnTo>
                  <a:lnTo>
                    <a:pt x="893" y="775"/>
                  </a:lnTo>
                  <a:lnTo>
                    <a:pt x="827" y="862"/>
                  </a:lnTo>
                  <a:lnTo>
                    <a:pt x="761" y="910"/>
                  </a:lnTo>
                  <a:lnTo>
                    <a:pt x="705" y="939"/>
                  </a:lnTo>
                  <a:lnTo>
                    <a:pt x="658" y="949"/>
                  </a:lnTo>
                  <a:lnTo>
                    <a:pt x="620" y="939"/>
                  </a:lnTo>
                  <a:lnTo>
                    <a:pt x="592" y="929"/>
                  </a:lnTo>
                  <a:lnTo>
                    <a:pt x="555" y="891"/>
                  </a:lnTo>
                  <a:lnTo>
                    <a:pt x="536" y="833"/>
                  </a:lnTo>
                  <a:lnTo>
                    <a:pt x="536" y="804"/>
                  </a:lnTo>
                  <a:lnTo>
                    <a:pt x="545" y="755"/>
                  </a:lnTo>
                  <a:lnTo>
                    <a:pt x="555" y="687"/>
                  </a:lnTo>
                  <a:lnTo>
                    <a:pt x="573" y="610"/>
                  </a:lnTo>
                  <a:lnTo>
                    <a:pt x="649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5" name="Freeform 91"/>
            <p:cNvSpPr>
              <a:spLocks/>
            </p:cNvSpPr>
            <p:nvPr/>
          </p:nvSpPr>
          <p:spPr bwMode="auto">
            <a:xfrm>
              <a:off x="21241" y="2430"/>
              <a:ext cx="1110" cy="6584"/>
            </a:xfrm>
            <a:custGeom>
              <a:avLst/>
              <a:gdLst/>
              <a:ahLst/>
              <a:cxnLst>
                <a:cxn ang="0">
                  <a:pos x="1110" y="6564"/>
                </a:cxn>
                <a:cxn ang="0">
                  <a:pos x="1110" y="6555"/>
                </a:cxn>
                <a:cxn ang="0">
                  <a:pos x="1091" y="6535"/>
                </a:cxn>
                <a:cxn ang="0">
                  <a:pos x="903" y="6274"/>
                </a:cxn>
                <a:cxn ang="0">
                  <a:pos x="734" y="5993"/>
                </a:cxn>
                <a:cxn ang="0">
                  <a:pos x="593" y="5693"/>
                </a:cxn>
                <a:cxn ang="0">
                  <a:pos x="442" y="5277"/>
                </a:cxn>
                <a:cxn ang="0">
                  <a:pos x="339" y="4831"/>
                </a:cxn>
                <a:cxn ang="0">
                  <a:pos x="263" y="4347"/>
                </a:cxn>
                <a:cxn ang="0">
                  <a:pos x="216" y="3844"/>
                </a:cxn>
                <a:cxn ang="0">
                  <a:pos x="207" y="3292"/>
                </a:cxn>
                <a:cxn ang="0">
                  <a:pos x="216" y="2740"/>
                </a:cxn>
                <a:cxn ang="0">
                  <a:pos x="263" y="2227"/>
                </a:cxn>
                <a:cxn ang="0">
                  <a:pos x="339" y="1733"/>
                </a:cxn>
                <a:cxn ang="0">
                  <a:pos x="461" y="1259"/>
                </a:cxn>
                <a:cxn ang="0">
                  <a:pos x="621" y="814"/>
                </a:cxn>
                <a:cxn ang="0">
                  <a:pos x="762" y="542"/>
                </a:cxn>
                <a:cxn ang="0">
                  <a:pos x="922" y="281"/>
                </a:cxn>
                <a:cxn ang="0">
                  <a:pos x="1100" y="39"/>
                </a:cxn>
                <a:cxn ang="0">
                  <a:pos x="1100" y="29"/>
                </a:cxn>
                <a:cxn ang="0">
                  <a:pos x="1110" y="20"/>
                </a:cxn>
                <a:cxn ang="0">
                  <a:pos x="1091" y="0"/>
                </a:cxn>
                <a:cxn ang="0">
                  <a:pos x="1016" y="0"/>
                </a:cxn>
                <a:cxn ang="0">
                  <a:pos x="997" y="20"/>
                </a:cxn>
                <a:cxn ang="0">
                  <a:pos x="959" y="68"/>
                </a:cxn>
                <a:cxn ang="0">
                  <a:pos x="893" y="145"/>
                </a:cxn>
                <a:cxn ang="0">
                  <a:pos x="809" y="252"/>
                </a:cxn>
                <a:cxn ang="0">
                  <a:pos x="715" y="378"/>
                </a:cxn>
                <a:cxn ang="0">
                  <a:pos x="517" y="717"/>
                </a:cxn>
                <a:cxn ang="0">
                  <a:pos x="357" y="1075"/>
                </a:cxn>
                <a:cxn ang="0">
                  <a:pos x="226" y="1443"/>
                </a:cxn>
                <a:cxn ang="0">
                  <a:pos x="132" y="1830"/>
                </a:cxn>
                <a:cxn ang="0">
                  <a:pos x="66" y="2217"/>
                </a:cxn>
                <a:cxn ang="0">
                  <a:pos x="10" y="2750"/>
                </a:cxn>
                <a:cxn ang="0">
                  <a:pos x="0" y="3292"/>
                </a:cxn>
                <a:cxn ang="0">
                  <a:pos x="10" y="3699"/>
                </a:cxn>
                <a:cxn ang="0">
                  <a:pos x="38" y="4115"/>
                </a:cxn>
                <a:cxn ang="0">
                  <a:pos x="85" y="4522"/>
                </a:cxn>
                <a:cxn ang="0">
                  <a:pos x="169" y="4928"/>
                </a:cxn>
                <a:cxn ang="0">
                  <a:pos x="282" y="5315"/>
                </a:cxn>
                <a:cxn ang="0">
                  <a:pos x="433" y="5703"/>
                </a:cxn>
                <a:cxn ang="0">
                  <a:pos x="602" y="6022"/>
                </a:cxn>
                <a:cxn ang="0">
                  <a:pos x="799" y="6313"/>
                </a:cxn>
                <a:cxn ang="0">
                  <a:pos x="1006" y="6564"/>
                </a:cxn>
                <a:cxn ang="0">
                  <a:pos x="1025" y="6584"/>
                </a:cxn>
                <a:cxn ang="0">
                  <a:pos x="1091" y="6584"/>
                </a:cxn>
                <a:cxn ang="0">
                  <a:pos x="1110" y="6564"/>
                </a:cxn>
              </a:cxnLst>
              <a:rect l="0" t="0" r="r" b="b"/>
              <a:pathLst>
                <a:path w="1110" h="6584">
                  <a:moveTo>
                    <a:pt x="1110" y="6564"/>
                  </a:moveTo>
                  <a:lnTo>
                    <a:pt x="1110" y="6555"/>
                  </a:lnTo>
                  <a:lnTo>
                    <a:pt x="1091" y="6535"/>
                  </a:lnTo>
                  <a:lnTo>
                    <a:pt x="903" y="6274"/>
                  </a:lnTo>
                  <a:lnTo>
                    <a:pt x="734" y="5993"/>
                  </a:lnTo>
                  <a:lnTo>
                    <a:pt x="593" y="5693"/>
                  </a:lnTo>
                  <a:lnTo>
                    <a:pt x="442" y="5277"/>
                  </a:lnTo>
                  <a:lnTo>
                    <a:pt x="339" y="4831"/>
                  </a:lnTo>
                  <a:lnTo>
                    <a:pt x="263" y="4347"/>
                  </a:lnTo>
                  <a:lnTo>
                    <a:pt x="216" y="3844"/>
                  </a:lnTo>
                  <a:lnTo>
                    <a:pt x="207" y="3292"/>
                  </a:lnTo>
                  <a:lnTo>
                    <a:pt x="216" y="2740"/>
                  </a:lnTo>
                  <a:lnTo>
                    <a:pt x="263" y="2227"/>
                  </a:lnTo>
                  <a:lnTo>
                    <a:pt x="339" y="1733"/>
                  </a:lnTo>
                  <a:lnTo>
                    <a:pt x="461" y="1259"/>
                  </a:lnTo>
                  <a:lnTo>
                    <a:pt x="621" y="814"/>
                  </a:lnTo>
                  <a:lnTo>
                    <a:pt x="762" y="542"/>
                  </a:lnTo>
                  <a:lnTo>
                    <a:pt x="922" y="281"/>
                  </a:lnTo>
                  <a:lnTo>
                    <a:pt x="1100" y="39"/>
                  </a:lnTo>
                  <a:lnTo>
                    <a:pt x="1100" y="29"/>
                  </a:lnTo>
                  <a:lnTo>
                    <a:pt x="1110" y="20"/>
                  </a:lnTo>
                  <a:lnTo>
                    <a:pt x="1091" y="0"/>
                  </a:lnTo>
                  <a:lnTo>
                    <a:pt x="1016" y="0"/>
                  </a:lnTo>
                  <a:lnTo>
                    <a:pt x="997" y="20"/>
                  </a:lnTo>
                  <a:lnTo>
                    <a:pt x="959" y="68"/>
                  </a:lnTo>
                  <a:lnTo>
                    <a:pt x="893" y="145"/>
                  </a:lnTo>
                  <a:lnTo>
                    <a:pt x="809" y="252"/>
                  </a:lnTo>
                  <a:lnTo>
                    <a:pt x="715" y="378"/>
                  </a:lnTo>
                  <a:lnTo>
                    <a:pt x="517" y="717"/>
                  </a:lnTo>
                  <a:lnTo>
                    <a:pt x="357" y="1075"/>
                  </a:lnTo>
                  <a:lnTo>
                    <a:pt x="226" y="1443"/>
                  </a:lnTo>
                  <a:lnTo>
                    <a:pt x="132" y="1830"/>
                  </a:lnTo>
                  <a:lnTo>
                    <a:pt x="66" y="2217"/>
                  </a:lnTo>
                  <a:lnTo>
                    <a:pt x="10" y="2750"/>
                  </a:lnTo>
                  <a:lnTo>
                    <a:pt x="0" y="3292"/>
                  </a:lnTo>
                  <a:lnTo>
                    <a:pt x="10" y="3699"/>
                  </a:lnTo>
                  <a:lnTo>
                    <a:pt x="38" y="4115"/>
                  </a:lnTo>
                  <a:lnTo>
                    <a:pt x="85" y="4522"/>
                  </a:lnTo>
                  <a:lnTo>
                    <a:pt x="169" y="4928"/>
                  </a:lnTo>
                  <a:lnTo>
                    <a:pt x="282" y="5315"/>
                  </a:lnTo>
                  <a:lnTo>
                    <a:pt x="433" y="5703"/>
                  </a:lnTo>
                  <a:lnTo>
                    <a:pt x="602" y="6022"/>
                  </a:lnTo>
                  <a:lnTo>
                    <a:pt x="799" y="6313"/>
                  </a:lnTo>
                  <a:lnTo>
                    <a:pt x="1006" y="6564"/>
                  </a:lnTo>
                  <a:lnTo>
                    <a:pt x="1025" y="6584"/>
                  </a:lnTo>
                  <a:lnTo>
                    <a:pt x="1091" y="6584"/>
                  </a:lnTo>
                  <a:lnTo>
                    <a:pt x="1110" y="65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6" name="Freeform 92"/>
            <p:cNvSpPr>
              <a:spLocks noEditPoints="1"/>
            </p:cNvSpPr>
            <p:nvPr/>
          </p:nvSpPr>
          <p:spPr bwMode="auto">
            <a:xfrm>
              <a:off x="23281" y="2847"/>
              <a:ext cx="1467" cy="697"/>
            </a:xfrm>
            <a:custGeom>
              <a:avLst/>
              <a:gdLst/>
              <a:ahLst/>
              <a:cxnLst>
                <a:cxn ang="0">
                  <a:pos x="696" y="193"/>
                </a:cxn>
                <a:cxn ang="0">
                  <a:pos x="546" y="67"/>
                </a:cxn>
                <a:cxn ang="0">
                  <a:pos x="320" y="0"/>
                </a:cxn>
                <a:cxn ang="0">
                  <a:pos x="132" y="67"/>
                </a:cxn>
                <a:cxn ang="0">
                  <a:pos x="19" y="242"/>
                </a:cxn>
                <a:cxn ang="0">
                  <a:pos x="19" y="455"/>
                </a:cxn>
                <a:cxn ang="0">
                  <a:pos x="122" y="619"/>
                </a:cxn>
                <a:cxn ang="0">
                  <a:pos x="320" y="697"/>
                </a:cxn>
                <a:cxn ang="0">
                  <a:pos x="536" y="629"/>
                </a:cxn>
                <a:cxn ang="0">
                  <a:pos x="677" y="493"/>
                </a:cxn>
                <a:cxn ang="0">
                  <a:pos x="771" y="493"/>
                </a:cxn>
                <a:cxn ang="0">
                  <a:pos x="922" y="629"/>
                </a:cxn>
                <a:cxn ang="0">
                  <a:pos x="1147" y="697"/>
                </a:cxn>
                <a:cxn ang="0">
                  <a:pos x="1345" y="629"/>
                </a:cxn>
                <a:cxn ang="0">
                  <a:pos x="1457" y="455"/>
                </a:cxn>
                <a:cxn ang="0">
                  <a:pos x="1457" y="242"/>
                </a:cxn>
                <a:cxn ang="0">
                  <a:pos x="1345" y="67"/>
                </a:cxn>
                <a:cxn ang="0">
                  <a:pos x="1157" y="0"/>
                </a:cxn>
                <a:cxn ang="0">
                  <a:pos x="940" y="67"/>
                </a:cxn>
                <a:cxn ang="0">
                  <a:pos x="790" y="203"/>
                </a:cxn>
                <a:cxn ang="0">
                  <a:pos x="799" y="309"/>
                </a:cxn>
                <a:cxn ang="0">
                  <a:pos x="959" y="125"/>
                </a:cxn>
                <a:cxn ang="0">
                  <a:pos x="1166" y="58"/>
                </a:cxn>
                <a:cxn ang="0">
                  <a:pos x="1354" y="145"/>
                </a:cxn>
                <a:cxn ang="0">
                  <a:pos x="1429" y="348"/>
                </a:cxn>
                <a:cxn ang="0">
                  <a:pos x="1354" y="532"/>
                </a:cxn>
                <a:cxn ang="0">
                  <a:pos x="1175" y="610"/>
                </a:cxn>
                <a:cxn ang="0">
                  <a:pos x="987" y="522"/>
                </a:cxn>
                <a:cxn ang="0">
                  <a:pos x="799" y="309"/>
                </a:cxn>
                <a:cxn ang="0">
                  <a:pos x="602" y="484"/>
                </a:cxn>
                <a:cxn ang="0">
                  <a:pos x="414" y="619"/>
                </a:cxn>
                <a:cxn ang="0">
                  <a:pos x="198" y="610"/>
                </a:cxn>
                <a:cxn ang="0">
                  <a:pos x="66" y="455"/>
                </a:cxn>
                <a:cxn ang="0">
                  <a:pos x="66" y="242"/>
                </a:cxn>
                <a:cxn ang="0">
                  <a:pos x="207" y="106"/>
                </a:cxn>
                <a:cxn ang="0">
                  <a:pos x="395" y="106"/>
                </a:cxn>
                <a:cxn ang="0">
                  <a:pos x="574" y="261"/>
                </a:cxn>
              </a:cxnLst>
              <a:rect l="0" t="0" r="r" b="b"/>
              <a:pathLst>
                <a:path w="1467" h="697">
                  <a:moveTo>
                    <a:pt x="752" y="261"/>
                  </a:moveTo>
                  <a:lnTo>
                    <a:pt x="696" y="193"/>
                  </a:lnTo>
                  <a:lnTo>
                    <a:pt x="630" y="125"/>
                  </a:lnTo>
                  <a:lnTo>
                    <a:pt x="546" y="67"/>
                  </a:lnTo>
                  <a:lnTo>
                    <a:pt x="442" y="19"/>
                  </a:lnTo>
                  <a:lnTo>
                    <a:pt x="320" y="0"/>
                  </a:lnTo>
                  <a:lnTo>
                    <a:pt x="217" y="19"/>
                  </a:lnTo>
                  <a:lnTo>
                    <a:pt x="132" y="67"/>
                  </a:lnTo>
                  <a:lnTo>
                    <a:pt x="66" y="145"/>
                  </a:lnTo>
                  <a:lnTo>
                    <a:pt x="19" y="242"/>
                  </a:lnTo>
                  <a:lnTo>
                    <a:pt x="0" y="348"/>
                  </a:lnTo>
                  <a:lnTo>
                    <a:pt x="19" y="455"/>
                  </a:lnTo>
                  <a:lnTo>
                    <a:pt x="57" y="542"/>
                  </a:lnTo>
                  <a:lnTo>
                    <a:pt x="122" y="619"/>
                  </a:lnTo>
                  <a:lnTo>
                    <a:pt x="217" y="677"/>
                  </a:lnTo>
                  <a:lnTo>
                    <a:pt x="320" y="697"/>
                  </a:lnTo>
                  <a:lnTo>
                    <a:pt x="433" y="677"/>
                  </a:lnTo>
                  <a:lnTo>
                    <a:pt x="536" y="629"/>
                  </a:lnTo>
                  <a:lnTo>
                    <a:pt x="621" y="561"/>
                  </a:lnTo>
                  <a:lnTo>
                    <a:pt x="677" y="493"/>
                  </a:lnTo>
                  <a:lnTo>
                    <a:pt x="724" y="435"/>
                  </a:lnTo>
                  <a:lnTo>
                    <a:pt x="771" y="493"/>
                  </a:lnTo>
                  <a:lnTo>
                    <a:pt x="846" y="571"/>
                  </a:lnTo>
                  <a:lnTo>
                    <a:pt x="922" y="629"/>
                  </a:lnTo>
                  <a:lnTo>
                    <a:pt x="1025" y="677"/>
                  </a:lnTo>
                  <a:lnTo>
                    <a:pt x="1147" y="697"/>
                  </a:lnTo>
                  <a:lnTo>
                    <a:pt x="1251" y="677"/>
                  </a:lnTo>
                  <a:lnTo>
                    <a:pt x="1345" y="629"/>
                  </a:lnTo>
                  <a:lnTo>
                    <a:pt x="1410" y="551"/>
                  </a:lnTo>
                  <a:lnTo>
                    <a:pt x="1457" y="455"/>
                  </a:lnTo>
                  <a:lnTo>
                    <a:pt x="1467" y="348"/>
                  </a:lnTo>
                  <a:lnTo>
                    <a:pt x="1457" y="242"/>
                  </a:lnTo>
                  <a:lnTo>
                    <a:pt x="1410" y="145"/>
                  </a:lnTo>
                  <a:lnTo>
                    <a:pt x="1345" y="67"/>
                  </a:lnTo>
                  <a:lnTo>
                    <a:pt x="1260" y="19"/>
                  </a:lnTo>
                  <a:lnTo>
                    <a:pt x="1157" y="0"/>
                  </a:lnTo>
                  <a:lnTo>
                    <a:pt x="1034" y="19"/>
                  </a:lnTo>
                  <a:lnTo>
                    <a:pt x="940" y="67"/>
                  </a:lnTo>
                  <a:lnTo>
                    <a:pt x="856" y="135"/>
                  </a:lnTo>
                  <a:lnTo>
                    <a:pt x="790" y="203"/>
                  </a:lnTo>
                  <a:lnTo>
                    <a:pt x="752" y="261"/>
                  </a:lnTo>
                  <a:close/>
                  <a:moveTo>
                    <a:pt x="799" y="309"/>
                  </a:moveTo>
                  <a:lnTo>
                    <a:pt x="875" y="213"/>
                  </a:lnTo>
                  <a:lnTo>
                    <a:pt x="959" y="125"/>
                  </a:lnTo>
                  <a:lnTo>
                    <a:pt x="1063" y="77"/>
                  </a:lnTo>
                  <a:lnTo>
                    <a:pt x="1166" y="58"/>
                  </a:lnTo>
                  <a:lnTo>
                    <a:pt x="1269" y="77"/>
                  </a:lnTo>
                  <a:lnTo>
                    <a:pt x="1354" y="145"/>
                  </a:lnTo>
                  <a:lnTo>
                    <a:pt x="1410" y="242"/>
                  </a:lnTo>
                  <a:lnTo>
                    <a:pt x="1429" y="348"/>
                  </a:lnTo>
                  <a:lnTo>
                    <a:pt x="1410" y="455"/>
                  </a:lnTo>
                  <a:lnTo>
                    <a:pt x="1354" y="532"/>
                  </a:lnTo>
                  <a:lnTo>
                    <a:pt x="1269" y="590"/>
                  </a:lnTo>
                  <a:lnTo>
                    <a:pt x="1175" y="610"/>
                  </a:lnTo>
                  <a:lnTo>
                    <a:pt x="1072" y="590"/>
                  </a:lnTo>
                  <a:lnTo>
                    <a:pt x="987" y="522"/>
                  </a:lnTo>
                  <a:lnTo>
                    <a:pt x="893" y="435"/>
                  </a:lnTo>
                  <a:lnTo>
                    <a:pt x="799" y="309"/>
                  </a:lnTo>
                  <a:close/>
                  <a:moveTo>
                    <a:pt x="677" y="377"/>
                  </a:moveTo>
                  <a:lnTo>
                    <a:pt x="602" y="484"/>
                  </a:lnTo>
                  <a:lnTo>
                    <a:pt x="508" y="561"/>
                  </a:lnTo>
                  <a:lnTo>
                    <a:pt x="414" y="619"/>
                  </a:lnTo>
                  <a:lnTo>
                    <a:pt x="301" y="639"/>
                  </a:lnTo>
                  <a:lnTo>
                    <a:pt x="198" y="610"/>
                  </a:lnTo>
                  <a:lnTo>
                    <a:pt x="113" y="551"/>
                  </a:lnTo>
                  <a:lnTo>
                    <a:pt x="66" y="455"/>
                  </a:lnTo>
                  <a:lnTo>
                    <a:pt x="47" y="348"/>
                  </a:lnTo>
                  <a:lnTo>
                    <a:pt x="66" y="242"/>
                  </a:lnTo>
                  <a:lnTo>
                    <a:pt x="122" y="154"/>
                  </a:lnTo>
                  <a:lnTo>
                    <a:pt x="207" y="106"/>
                  </a:lnTo>
                  <a:lnTo>
                    <a:pt x="301" y="87"/>
                  </a:lnTo>
                  <a:lnTo>
                    <a:pt x="395" y="106"/>
                  </a:lnTo>
                  <a:lnTo>
                    <a:pt x="489" y="164"/>
                  </a:lnTo>
                  <a:lnTo>
                    <a:pt x="574" y="261"/>
                  </a:lnTo>
                  <a:lnTo>
                    <a:pt x="677" y="3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7" name="Freeform 93"/>
            <p:cNvSpPr>
              <a:spLocks/>
            </p:cNvSpPr>
            <p:nvPr/>
          </p:nvSpPr>
          <p:spPr bwMode="auto">
            <a:xfrm>
              <a:off x="22604" y="4183"/>
              <a:ext cx="2830" cy="3069"/>
            </a:xfrm>
            <a:custGeom>
              <a:avLst/>
              <a:gdLst/>
              <a:ahLst/>
              <a:cxnLst>
                <a:cxn ang="0">
                  <a:pos x="2576" y="3069"/>
                </a:cxn>
                <a:cxn ang="0">
                  <a:pos x="2830" y="2372"/>
                </a:cxn>
                <a:cxn ang="0">
                  <a:pos x="2783" y="2372"/>
                </a:cxn>
                <a:cxn ang="0">
                  <a:pos x="2717" y="2497"/>
                </a:cxn>
                <a:cxn ang="0">
                  <a:pos x="2623" y="2604"/>
                </a:cxn>
                <a:cxn ang="0">
                  <a:pos x="2501" y="2691"/>
                </a:cxn>
                <a:cxn ang="0">
                  <a:pos x="2369" y="2769"/>
                </a:cxn>
                <a:cxn ang="0">
                  <a:pos x="2228" y="2817"/>
                </a:cxn>
                <a:cxn ang="0">
                  <a:pos x="2181" y="2827"/>
                </a:cxn>
                <a:cxn ang="0">
                  <a:pos x="2097" y="2846"/>
                </a:cxn>
                <a:cxn ang="0">
                  <a:pos x="1965" y="2865"/>
                </a:cxn>
                <a:cxn ang="0">
                  <a:pos x="1787" y="2875"/>
                </a:cxn>
                <a:cxn ang="0">
                  <a:pos x="1561" y="2885"/>
                </a:cxn>
                <a:cxn ang="0">
                  <a:pos x="282" y="2885"/>
                </a:cxn>
                <a:cxn ang="0">
                  <a:pos x="1364" y="1568"/>
                </a:cxn>
                <a:cxn ang="0">
                  <a:pos x="1382" y="1549"/>
                </a:cxn>
                <a:cxn ang="0">
                  <a:pos x="1382" y="1529"/>
                </a:cxn>
                <a:cxn ang="0">
                  <a:pos x="1373" y="1520"/>
                </a:cxn>
                <a:cxn ang="0">
                  <a:pos x="1364" y="1500"/>
                </a:cxn>
                <a:cxn ang="0">
                  <a:pos x="376" y="106"/>
                </a:cxn>
                <a:cxn ang="0">
                  <a:pos x="1740" y="106"/>
                </a:cxn>
                <a:cxn ang="0">
                  <a:pos x="1890" y="125"/>
                </a:cxn>
                <a:cxn ang="0">
                  <a:pos x="1993" y="135"/>
                </a:cxn>
                <a:cxn ang="0">
                  <a:pos x="2040" y="145"/>
                </a:cxn>
                <a:cxn ang="0">
                  <a:pos x="2172" y="164"/>
                </a:cxn>
                <a:cxn ang="0">
                  <a:pos x="2341" y="213"/>
                </a:cxn>
                <a:cxn ang="0">
                  <a:pos x="2510" y="309"/>
                </a:cxn>
                <a:cxn ang="0">
                  <a:pos x="2567" y="348"/>
                </a:cxn>
                <a:cxn ang="0">
                  <a:pos x="2642" y="406"/>
                </a:cxn>
                <a:cxn ang="0">
                  <a:pos x="2717" y="493"/>
                </a:cxn>
                <a:cxn ang="0">
                  <a:pos x="2783" y="619"/>
                </a:cxn>
                <a:cxn ang="0">
                  <a:pos x="2830" y="619"/>
                </a:cxn>
                <a:cxn ang="0">
                  <a:pos x="2576" y="0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87"/>
                </a:cxn>
                <a:cxn ang="0">
                  <a:pos x="1129" y="1675"/>
                </a:cxn>
                <a:cxn ang="0">
                  <a:pos x="19" y="3011"/>
                </a:cxn>
                <a:cxn ang="0">
                  <a:pos x="10" y="3030"/>
                </a:cxn>
                <a:cxn ang="0">
                  <a:pos x="0" y="3040"/>
                </a:cxn>
                <a:cxn ang="0">
                  <a:pos x="0" y="3059"/>
                </a:cxn>
                <a:cxn ang="0">
                  <a:pos x="10" y="3069"/>
                </a:cxn>
                <a:cxn ang="0">
                  <a:pos x="57" y="3069"/>
                </a:cxn>
                <a:cxn ang="0">
                  <a:pos x="2576" y="3069"/>
                </a:cxn>
              </a:cxnLst>
              <a:rect l="0" t="0" r="r" b="b"/>
              <a:pathLst>
                <a:path w="2830" h="3069">
                  <a:moveTo>
                    <a:pt x="2576" y="3069"/>
                  </a:moveTo>
                  <a:lnTo>
                    <a:pt x="2830" y="2372"/>
                  </a:lnTo>
                  <a:lnTo>
                    <a:pt x="2783" y="2372"/>
                  </a:lnTo>
                  <a:lnTo>
                    <a:pt x="2717" y="2497"/>
                  </a:lnTo>
                  <a:lnTo>
                    <a:pt x="2623" y="2604"/>
                  </a:lnTo>
                  <a:lnTo>
                    <a:pt x="2501" y="2691"/>
                  </a:lnTo>
                  <a:lnTo>
                    <a:pt x="2369" y="2769"/>
                  </a:lnTo>
                  <a:lnTo>
                    <a:pt x="2228" y="2817"/>
                  </a:lnTo>
                  <a:lnTo>
                    <a:pt x="2181" y="2827"/>
                  </a:lnTo>
                  <a:lnTo>
                    <a:pt x="2097" y="2846"/>
                  </a:lnTo>
                  <a:lnTo>
                    <a:pt x="1965" y="2865"/>
                  </a:lnTo>
                  <a:lnTo>
                    <a:pt x="1787" y="2875"/>
                  </a:lnTo>
                  <a:lnTo>
                    <a:pt x="1561" y="2885"/>
                  </a:lnTo>
                  <a:lnTo>
                    <a:pt x="282" y="2885"/>
                  </a:lnTo>
                  <a:lnTo>
                    <a:pt x="1364" y="1568"/>
                  </a:lnTo>
                  <a:lnTo>
                    <a:pt x="1382" y="1549"/>
                  </a:lnTo>
                  <a:lnTo>
                    <a:pt x="1382" y="1529"/>
                  </a:lnTo>
                  <a:lnTo>
                    <a:pt x="1373" y="1520"/>
                  </a:lnTo>
                  <a:lnTo>
                    <a:pt x="1364" y="1500"/>
                  </a:lnTo>
                  <a:lnTo>
                    <a:pt x="376" y="106"/>
                  </a:lnTo>
                  <a:lnTo>
                    <a:pt x="1740" y="106"/>
                  </a:lnTo>
                  <a:lnTo>
                    <a:pt x="1890" y="125"/>
                  </a:lnTo>
                  <a:lnTo>
                    <a:pt x="1993" y="135"/>
                  </a:lnTo>
                  <a:lnTo>
                    <a:pt x="2040" y="145"/>
                  </a:lnTo>
                  <a:lnTo>
                    <a:pt x="2172" y="164"/>
                  </a:lnTo>
                  <a:lnTo>
                    <a:pt x="2341" y="213"/>
                  </a:lnTo>
                  <a:lnTo>
                    <a:pt x="2510" y="309"/>
                  </a:lnTo>
                  <a:lnTo>
                    <a:pt x="2567" y="348"/>
                  </a:lnTo>
                  <a:lnTo>
                    <a:pt x="2642" y="406"/>
                  </a:lnTo>
                  <a:lnTo>
                    <a:pt x="2717" y="493"/>
                  </a:lnTo>
                  <a:lnTo>
                    <a:pt x="2783" y="619"/>
                  </a:lnTo>
                  <a:lnTo>
                    <a:pt x="2830" y="619"/>
                  </a:lnTo>
                  <a:lnTo>
                    <a:pt x="2576" y="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0" y="87"/>
                  </a:lnTo>
                  <a:lnTo>
                    <a:pt x="1129" y="1675"/>
                  </a:lnTo>
                  <a:lnTo>
                    <a:pt x="19" y="3011"/>
                  </a:lnTo>
                  <a:lnTo>
                    <a:pt x="10" y="3030"/>
                  </a:lnTo>
                  <a:lnTo>
                    <a:pt x="0" y="3040"/>
                  </a:lnTo>
                  <a:lnTo>
                    <a:pt x="0" y="3059"/>
                  </a:lnTo>
                  <a:lnTo>
                    <a:pt x="10" y="3069"/>
                  </a:lnTo>
                  <a:lnTo>
                    <a:pt x="57" y="3069"/>
                  </a:lnTo>
                  <a:lnTo>
                    <a:pt x="2576" y="30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8" name="Freeform 94"/>
            <p:cNvSpPr>
              <a:spLocks/>
            </p:cNvSpPr>
            <p:nvPr/>
          </p:nvSpPr>
          <p:spPr bwMode="auto">
            <a:xfrm>
              <a:off x="22492" y="8162"/>
              <a:ext cx="911" cy="697"/>
            </a:xfrm>
            <a:custGeom>
              <a:avLst/>
              <a:gdLst/>
              <a:ahLst/>
              <a:cxnLst>
                <a:cxn ang="0">
                  <a:pos x="112" y="600"/>
                </a:cxn>
                <a:cxn ang="0">
                  <a:pos x="103" y="668"/>
                </a:cxn>
                <a:cxn ang="0">
                  <a:pos x="131" y="687"/>
                </a:cxn>
                <a:cxn ang="0">
                  <a:pos x="178" y="687"/>
                </a:cxn>
                <a:cxn ang="0">
                  <a:pos x="225" y="619"/>
                </a:cxn>
                <a:cxn ang="0">
                  <a:pos x="235" y="561"/>
                </a:cxn>
                <a:cxn ang="0">
                  <a:pos x="263" y="455"/>
                </a:cxn>
                <a:cxn ang="0">
                  <a:pos x="291" y="319"/>
                </a:cxn>
                <a:cxn ang="0">
                  <a:pos x="338" y="213"/>
                </a:cxn>
                <a:cxn ang="0">
                  <a:pos x="394" y="135"/>
                </a:cxn>
                <a:cxn ang="0">
                  <a:pos x="507" y="58"/>
                </a:cxn>
                <a:cxn ang="0">
                  <a:pos x="611" y="48"/>
                </a:cxn>
                <a:cxn ang="0">
                  <a:pos x="667" y="106"/>
                </a:cxn>
                <a:cxn ang="0">
                  <a:pos x="658" y="232"/>
                </a:cxn>
                <a:cxn ang="0">
                  <a:pos x="573" y="503"/>
                </a:cxn>
                <a:cxn ang="0">
                  <a:pos x="564" y="600"/>
                </a:cxn>
                <a:cxn ang="0">
                  <a:pos x="629" y="677"/>
                </a:cxn>
                <a:cxn ang="0">
                  <a:pos x="780" y="677"/>
                </a:cxn>
                <a:cxn ang="0">
                  <a:pos x="883" y="552"/>
                </a:cxn>
                <a:cxn ang="0">
                  <a:pos x="911" y="445"/>
                </a:cxn>
                <a:cxn ang="0">
                  <a:pos x="874" y="435"/>
                </a:cxn>
                <a:cxn ang="0">
                  <a:pos x="864" y="464"/>
                </a:cxn>
                <a:cxn ang="0">
                  <a:pos x="761" y="629"/>
                </a:cxn>
                <a:cxn ang="0">
                  <a:pos x="686" y="648"/>
                </a:cxn>
                <a:cxn ang="0">
                  <a:pos x="667" y="619"/>
                </a:cxn>
                <a:cxn ang="0">
                  <a:pos x="676" y="561"/>
                </a:cxn>
                <a:cxn ang="0">
                  <a:pos x="686" y="503"/>
                </a:cxn>
                <a:cxn ang="0">
                  <a:pos x="723" y="416"/>
                </a:cxn>
                <a:cxn ang="0">
                  <a:pos x="770" y="251"/>
                </a:cxn>
                <a:cxn ang="0">
                  <a:pos x="770" y="97"/>
                </a:cxn>
                <a:cxn ang="0">
                  <a:pos x="686" y="19"/>
                </a:cxn>
                <a:cxn ang="0">
                  <a:pos x="592" y="0"/>
                </a:cxn>
                <a:cxn ang="0">
                  <a:pos x="432" y="48"/>
                </a:cxn>
                <a:cxn ang="0">
                  <a:pos x="338" y="135"/>
                </a:cxn>
                <a:cxn ang="0">
                  <a:pos x="272" y="29"/>
                </a:cxn>
                <a:cxn ang="0">
                  <a:pos x="178" y="0"/>
                </a:cxn>
                <a:cxn ang="0">
                  <a:pos x="122" y="9"/>
                </a:cxn>
                <a:cxn ang="0">
                  <a:pos x="56" y="87"/>
                </a:cxn>
                <a:cxn ang="0">
                  <a:pos x="9" y="203"/>
                </a:cxn>
                <a:cxn ang="0">
                  <a:pos x="0" y="232"/>
                </a:cxn>
                <a:cxn ang="0">
                  <a:pos x="47" y="251"/>
                </a:cxn>
                <a:cxn ang="0">
                  <a:pos x="84" y="126"/>
                </a:cxn>
                <a:cxn ang="0">
                  <a:pos x="169" y="38"/>
                </a:cxn>
                <a:cxn ang="0">
                  <a:pos x="216" y="77"/>
                </a:cxn>
                <a:cxn ang="0">
                  <a:pos x="206" y="213"/>
                </a:cxn>
                <a:cxn ang="0">
                  <a:pos x="169" y="358"/>
                </a:cxn>
                <a:cxn ang="0">
                  <a:pos x="112" y="581"/>
                </a:cxn>
              </a:cxnLst>
              <a:rect l="0" t="0" r="r" b="b"/>
              <a:pathLst>
                <a:path w="911" h="697">
                  <a:moveTo>
                    <a:pt x="112" y="581"/>
                  </a:moveTo>
                  <a:lnTo>
                    <a:pt x="112" y="600"/>
                  </a:lnTo>
                  <a:lnTo>
                    <a:pt x="103" y="619"/>
                  </a:lnTo>
                  <a:lnTo>
                    <a:pt x="103" y="668"/>
                  </a:lnTo>
                  <a:lnTo>
                    <a:pt x="122" y="677"/>
                  </a:lnTo>
                  <a:lnTo>
                    <a:pt x="131" y="687"/>
                  </a:lnTo>
                  <a:lnTo>
                    <a:pt x="150" y="697"/>
                  </a:lnTo>
                  <a:lnTo>
                    <a:pt x="178" y="687"/>
                  </a:lnTo>
                  <a:lnTo>
                    <a:pt x="197" y="677"/>
                  </a:lnTo>
                  <a:lnTo>
                    <a:pt x="225" y="619"/>
                  </a:lnTo>
                  <a:lnTo>
                    <a:pt x="235" y="590"/>
                  </a:lnTo>
                  <a:lnTo>
                    <a:pt x="235" y="561"/>
                  </a:lnTo>
                  <a:lnTo>
                    <a:pt x="244" y="532"/>
                  </a:lnTo>
                  <a:lnTo>
                    <a:pt x="263" y="455"/>
                  </a:lnTo>
                  <a:lnTo>
                    <a:pt x="272" y="426"/>
                  </a:lnTo>
                  <a:lnTo>
                    <a:pt x="291" y="319"/>
                  </a:lnTo>
                  <a:lnTo>
                    <a:pt x="300" y="290"/>
                  </a:lnTo>
                  <a:lnTo>
                    <a:pt x="338" y="213"/>
                  </a:lnTo>
                  <a:lnTo>
                    <a:pt x="357" y="184"/>
                  </a:lnTo>
                  <a:lnTo>
                    <a:pt x="394" y="135"/>
                  </a:lnTo>
                  <a:lnTo>
                    <a:pt x="441" y="87"/>
                  </a:lnTo>
                  <a:lnTo>
                    <a:pt x="507" y="58"/>
                  </a:lnTo>
                  <a:lnTo>
                    <a:pt x="582" y="38"/>
                  </a:lnTo>
                  <a:lnTo>
                    <a:pt x="611" y="48"/>
                  </a:lnTo>
                  <a:lnTo>
                    <a:pt x="648" y="67"/>
                  </a:lnTo>
                  <a:lnTo>
                    <a:pt x="667" y="106"/>
                  </a:lnTo>
                  <a:lnTo>
                    <a:pt x="667" y="155"/>
                  </a:lnTo>
                  <a:lnTo>
                    <a:pt x="658" y="232"/>
                  </a:lnTo>
                  <a:lnTo>
                    <a:pt x="629" y="329"/>
                  </a:lnTo>
                  <a:lnTo>
                    <a:pt x="573" y="503"/>
                  </a:lnTo>
                  <a:lnTo>
                    <a:pt x="564" y="523"/>
                  </a:lnTo>
                  <a:lnTo>
                    <a:pt x="564" y="600"/>
                  </a:lnTo>
                  <a:lnTo>
                    <a:pt x="601" y="658"/>
                  </a:lnTo>
                  <a:lnTo>
                    <a:pt x="629" y="677"/>
                  </a:lnTo>
                  <a:lnTo>
                    <a:pt x="705" y="697"/>
                  </a:lnTo>
                  <a:lnTo>
                    <a:pt x="780" y="677"/>
                  </a:lnTo>
                  <a:lnTo>
                    <a:pt x="846" y="619"/>
                  </a:lnTo>
                  <a:lnTo>
                    <a:pt x="883" y="552"/>
                  </a:lnTo>
                  <a:lnTo>
                    <a:pt x="911" y="493"/>
                  </a:lnTo>
                  <a:lnTo>
                    <a:pt x="911" y="445"/>
                  </a:lnTo>
                  <a:lnTo>
                    <a:pt x="902" y="435"/>
                  </a:lnTo>
                  <a:lnTo>
                    <a:pt x="874" y="435"/>
                  </a:lnTo>
                  <a:lnTo>
                    <a:pt x="864" y="445"/>
                  </a:lnTo>
                  <a:lnTo>
                    <a:pt x="864" y="464"/>
                  </a:lnTo>
                  <a:lnTo>
                    <a:pt x="817" y="571"/>
                  </a:lnTo>
                  <a:lnTo>
                    <a:pt x="761" y="629"/>
                  </a:lnTo>
                  <a:lnTo>
                    <a:pt x="705" y="648"/>
                  </a:lnTo>
                  <a:lnTo>
                    <a:pt x="686" y="648"/>
                  </a:lnTo>
                  <a:lnTo>
                    <a:pt x="676" y="639"/>
                  </a:lnTo>
                  <a:lnTo>
                    <a:pt x="667" y="619"/>
                  </a:lnTo>
                  <a:lnTo>
                    <a:pt x="667" y="581"/>
                  </a:lnTo>
                  <a:lnTo>
                    <a:pt x="676" y="561"/>
                  </a:lnTo>
                  <a:lnTo>
                    <a:pt x="676" y="532"/>
                  </a:lnTo>
                  <a:lnTo>
                    <a:pt x="686" y="503"/>
                  </a:lnTo>
                  <a:lnTo>
                    <a:pt x="705" y="474"/>
                  </a:lnTo>
                  <a:lnTo>
                    <a:pt x="723" y="416"/>
                  </a:lnTo>
                  <a:lnTo>
                    <a:pt x="752" y="339"/>
                  </a:lnTo>
                  <a:lnTo>
                    <a:pt x="770" y="251"/>
                  </a:lnTo>
                  <a:lnTo>
                    <a:pt x="780" y="174"/>
                  </a:lnTo>
                  <a:lnTo>
                    <a:pt x="770" y="97"/>
                  </a:lnTo>
                  <a:lnTo>
                    <a:pt x="733" y="48"/>
                  </a:lnTo>
                  <a:lnTo>
                    <a:pt x="686" y="19"/>
                  </a:lnTo>
                  <a:lnTo>
                    <a:pt x="639" y="0"/>
                  </a:lnTo>
                  <a:lnTo>
                    <a:pt x="592" y="0"/>
                  </a:lnTo>
                  <a:lnTo>
                    <a:pt x="507" y="9"/>
                  </a:lnTo>
                  <a:lnTo>
                    <a:pt x="432" y="48"/>
                  </a:lnTo>
                  <a:lnTo>
                    <a:pt x="376" y="97"/>
                  </a:lnTo>
                  <a:lnTo>
                    <a:pt x="338" y="135"/>
                  </a:lnTo>
                  <a:lnTo>
                    <a:pt x="319" y="67"/>
                  </a:lnTo>
                  <a:lnTo>
                    <a:pt x="272" y="29"/>
                  </a:lnTo>
                  <a:lnTo>
                    <a:pt x="225" y="9"/>
                  </a:lnTo>
                  <a:lnTo>
                    <a:pt x="178" y="0"/>
                  </a:lnTo>
                  <a:lnTo>
                    <a:pt x="150" y="0"/>
                  </a:lnTo>
                  <a:lnTo>
                    <a:pt x="122" y="9"/>
                  </a:lnTo>
                  <a:lnTo>
                    <a:pt x="65" y="67"/>
                  </a:lnTo>
                  <a:lnTo>
                    <a:pt x="56" y="87"/>
                  </a:lnTo>
                  <a:lnTo>
                    <a:pt x="37" y="116"/>
                  </a:lnTo>
                  <a:lnTo>
                    <a:pt x="9" y="203"/>
                  </a:lnTo>
                  <a:lnTo>
                    <a:pt x="9" y="222"/>
                  </a:lnTo>
                  <a:lnTo>
                    <a:pt x="0" y="232"/>
                  </a:lnTo>
                  <a:lnTo>
                    <a:pt x="18" y="251"/>
                  </a:lnTo>
                  <a:lnTo>
                    <a:pt x="47" y="251"/>
                  </a:lnTo>
                  <a:lnTo>
                    <a:pt x="65" y="213"/>
                  </a:lnTo>
                  <a:lnTo>
                    <a:pt x="84" y="126"/>
                  </a:lnTo>
                  <a:lnTo>
                    <a:pt x="122" y="67"/>
                  </a:lnTo>
                  <a:lnTo>
                    <a:pt x="169" y="38"/>
                  </a:lnTo>
                  <a:lnTo>
                    <a:pt x="206" y="58"/>
                  </a:lnTo>
                  <a:lnTo>
                    <a:pt x="216" y="77"/>
                  </a:lnTo>
                  <a:lnTo>
                    <a:pt x="216" y="174"/>
                  </a:lnTo>
                  <a:lnTo>
                    <a:pt x="206" y="213"/>
                  </a:lnTo>
                  <a:lnTo>
                    <a:pt x="197" y="242"/>
                  </a:lnTo>
                  <a:lnTo>
                    <a:pt x="169" y="358"/>
                  </a:lnTo>
                  <a:lnTo>
                    <a:pt x="159" y="387"/>
                  </a:lnTo>
                  <a:lnTo>
                    <a:pt x="112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19" name="Freeform 95"/>
            <p:cNvSpPr>
              <a:spLocks noEditPoints="1"/>
            </p:cNvSpPr>
            <p:nvPr/>
          </p:nvSpPr>
          <p:spPr bwMode="auto">
            <a:xfrm>
              <a:off x="23582" y="8249"/>
              <a:ext cx="1100" cy="416"/>
            </a:xfrm>
            <a:custGeom>
              <a:avLst/>
              <a:gdLst/>
              <a:ahLst/>
              <a:cxnLst>
                <a:cxn ang="0">
                  <a:pos x="1044" y="77"/>
                </a:cxn>
                <a:cxn ang="0">
                  <a:pos x="1053" y="77"/>
                </a:cxn>
                <a:cxn ang="0">
                  <a:pos x="1072" y="68"/>
                </a:cxn>
                <a:cxn ang="0">
                  <a:pos x="1081" y="68"/>
                </a:cxn>
                <a:cxn ang="0">
                  <a:pos x="1100" y="58"/>
                </a:cxn>
                <a:cxn ang="0">
                  <a:pos x="1100" y="19"/>
                </a:cxn>
                <a:cxn ang="0">
                  <a:pos x="1081" y="10"/>
                </a:cxn>
                <a:cxn ang="0">
                  <a:pos x="1072" y="0"/>
                </a:cxn>
                <a:cxn ang="0">
                  <a:pos x="28" y="0"/>
                </a:cxn>
                <a:cxn ang="0">
                  <a:pos x="10" y="19"/>
                </a:cxn>
                <a:cxn ang="0">
                  <a:pos x="0" y="39"/>
                </a:cxn>
                <a:cxn ang="0">
                  <a:pos x="0" y="58"/>
                </a:cxn>
                <a:cxn ang="0">
                  <a:pos x="19" y="68"/>
                </a:cxn>
                <a:cxn ang="0">
                  <a:pos x="28" y="68"/>
                </a:cxn>
                <a:cxn ang="0">
                  <a:pos x="47" y="77"/>
                </a:cxn>
                <a:cxn ang="0">
                  <a:pos x="57" y="77"/>
                </a:cxn>
                <a:cxn ang="0">
                  <a:pos x="1044" y="77"/>
                </a:cxn>
                <a:cxn ang="0">
                  <a:pos x="1044" y="416"/>
                </a:cxn>
                <a:cxn ang="0">
                  <a:pos x="1053" y="416"/>
                </a:cxn>
                <a:cxn ang="0">
                  <a:pos x="1072" y="406"/>
                </a:cxn>
                <a:cxn ang="0">
                  <a:pos x="1081" y="406"/>
                </a:cxn>
                <a:cxn ang="0">
                  <a:pos x="1100" y="397"/>
                </a:cxn>
                <a:cxn ang="0">
                  <a:pos x="1100" y="358"/>
                </a:cxn>
                <a:cxn ang="0">
                  <a:pos x="1091" y="348"/>
                </a:cxn>
                <a:cxn ang="0">
                  <a:pos x="1072" y="339"/>
                </a:cxn>
                <a:cxn ang="0">
                  <a:pos x="28" y="339"/>
                </a:cxn>
                <a:cxn ang="0">
                  <a:pos x="10" y="358"/>
                </a:cxn>
                <a:cxn ang="0">
                  <a:pos x="0" y="377"/>
                </a:cxn>
                <a:cxn ang="0">
                  <a:pos x="0" y="397"/>
                </a:cxn>
                <a:cxn ang="0">
                  <a:pos x="19" y="406"/>
                </a:cxn>
                <a:cxn ang="0">
                  <a:pos x="28" y="406"/>
                </a:cxn>
                <a:cxn ang="0">
                  <a:pos x="47" y="416"/>
                </a:cxn>
                <a:cxn ang="0">
                  <a:pos x="57" y="416"/>
                </a:cxn>
                <a:cxn ang="0">
                  <a:pos x="1044" y="416"/>
                </a:cxn>
              </a:cxnLst>
              <a:rect l="0" t="0" r="r" b="b"/>
              <a:pathLst>
                <a:path w="1100" h="416">
                  <a:moveTo>
                    <a:pt x="1044" y="77"/>
                  </a:moveTo>
                  <a:lnTo>
                    <a:pt x="1053" y="77"/>
                  </a:lnTo>
                  <a:lnTo>
                    <a:pt x="1072" y="68"/>
                  </a:lnTo>
                  <a:lnTo>
                    <a:pt x="1081" y="68"/>
                  </a:lnTo>
                  <a:lnTo>
                    <a:pt x="1100" y="58"/>
                  </a:lnTo>
                  <a:lnTo>
                    <a:pt x="1100" y="19"/>
                  </a:lnTo>
                  <a:lnTo>
                    <a:pt x="1081" y="10"/>
                  </a:lnTo>
                  <a:lnTo>
                    <a:pt x="1072" y="0"/>
                  </a:lnTo>
                  <a:lnTo>
                    <a:pt x="28" y="0"/>
                  </a:lnTo>
                  <a:lnTo>
                    <a:pt x="10" y="19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9" y="68"/>
                  </a:lnTo>
                  <a:lnTo>
                    <a:pt x="28" y="68"/>
                  </a:lnTo>
                  <a:lnTo>
                    <a:pt x="47" y="77"/>
                  </a:lnTo>
                  <a:lnTo>
                    <a:pt x="57" y="77"/>
                  </a:lnTo>
                  <a:lnTo>
                    <a:pt x="1044" y="77"/>
                  </a:lnTo>
                  <a:close/>
                  <a:moveTo>
                    <a:pt x="1044" y="416"/>
                  </a:moveTo>
                  <a:lnTo>
                    <a:pt x="1053" y="416"/>
                  </a:lnTo>
                  <a:lnTo>
                    <a:pt x="1072" y="406"/>
                  </a:lnTo>
                  <a:lnTo>
                    <a:pt x="1081" y="406"/>
                  </a:lnTo>
                  <a:lnTo>
                    <a:pt x="1100" y="397"/>
                  </a:lnTo>
                  <a:lnTo>
                    <a:pt x="1100" y="358"/>
                  </a:lnTo>
                  <a:lnTo>
                    <a:pt x="1091" y="348"/>
                  </a:lnTo>
                  <a:lnTo>
                    <a:pt x="1072" y="339"/>
                  </a:lnTo>
                  <a:lnTo>
                    <a:pt x="28" y="339"/>
                  </a:lnTo>
                  <a:lnTo>
                    <a:pt x="10" y="358"/>
                  </a:lnTo>
                  <a:lnTo>
                    <a:pt x="0" y="377"/>
                  </a:lnTo>
                  <a:lnTo>
                    <a:pt x="0" y="397"/>
                  </a:lnTo>
                  <a:lnTo>
                    <a:pt x="19" y="406"/>
                  </a:lnTo>
                  <a:lnTo>
                    <a:pt x="28" y="406"/>
                  </a:lnTo>
                  <a:lnTo>
                    <a:pt x="47" y="416"/>
                  </a:lnTo>
                  <a:lnTo>
                    <a:pt x="57" y="416"/>
                  </a:lnTo>
                  <a:lnTo>
                    <a:pt x="1044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0" name="Freeform 96"/>
            <p:cNvSpPr>
              <a:spLocks noEditPoints="1"/>
            </p:cNvSpPr>
            <p:nvPr/>
          </p:nvSpPr>
          <p:spPr bwMode="auto">
            <a:xfrm>
              <a:off x="24861" y="7823"/>
              <a:ext cx="695" cy="1045"/>
            </a:xfrm>
            <a:custGeom>
              <a:avLst/>
              <a:gdLst/>
              <a:ahLst/>
              <a:cxnLst>
                <a:cxn ang="0">
                  <a:pos x="695" y="523"/>
                </a:cxn>
                <a:cxn ang="0">
                  <a:pos x="686" y="368"/>
                </a:cxn>
                <a:cxn ang="0">
                  <a:pos x="658" y="242"/>
                </a:cxn>
                <a:cxn ang="0">
                  <a:pos x="611" y="126"/>
                </a:cxn>
                <a:cxn ang="0">
                  <a:pos x="545" y="58"/>
                </a:cxn>
                <a:cxn ang="0">
                  <a:pos x="460" y="19"/>
                </a:cxn>
                <a:cxn ang="0">
                  <a:pos x="347" y="0"/>
                </a:cxn>
                <a:cxn ang="0">
                  <a:pos x="235" y="19"/>
                </a:cxn>
                <a:cxn ang="0">
                  <a:pos x="150" y="68"/>
                </a:cxn>
                <a:cxn ang="0">
                  <a:pos x="84" y="135"/>
                </a:cxn>
                <a:cxn ang="0">
                  <a:pos x="47" y="223"/>
                </a:cxn>
                <a:cxn ang="0">
                  <a:pos x="18" y="310"/>
                </a:cxn>
                <a:cxn ang="0">
                  <a:pos x="9" y="397"/>
                </a:cxn>
                <a:cxn ang="0">
                  <a:pos x="9" y="474"/>
                </a:cxn>
                <a:cxn ang="0">
                  <a:pos x="0" y="523"/>
                </a:cxn>
                <a:cxn ang="0">
                  <a:pos x="0" y="581"/>
                </a:cxn>
                <a:cxn ang="0">
                  <a:pos x="9" y="649"/>
                </a:cxn>
                <a:cxn ang="0">
                  <a:pos x="18" y="736"/>
                </a:cxn>
                <a:cxn ang="0">
                  <a:pos x="47" y="832"/>
                </a:cxn>
                <a:cxn ang="0">
                  <a:pos x="84" y="910"/>
                </a:cxn>
                <a:cxn ang="0">
                  <a:pos x="150" y="978"/>
                </a:cxn>
                <a:cxn ang="0">
                  <a:pos x="235" y="1026"/>
                </a:cxn>
                <a:cxn ang="0">
                  <a:pos x="347" y="1045"/>
                </a:cxn>
                <a:cxn ang="0">
                  <a:pos x="460" y="1026"/>
                </a:cxn>
                <a:cxn ang="0">
                  <a:pos x="545" y="978"/>
                </a:cxn>
                <a:cxn ang="0">
                  <a:pos x="611" y="910"/>
                </a:cxn>
                <a:cxn ang="0">
                  <a:pos x="648" y="832"/>
                </a:cxn>
                <a:cxn ang="0">
                  <a:pos x="677" y="736"/>
                </a:cxn>
                <a:cxn ang="0">
                  <a:pos x="695" y="658"/>
                </a:cxn>
                <a:cxn ang="0">
                  <a:pos x="695" y="523"/>
                </a:cxn>
                <a:cxn ang="0">
                  <a:pos x="347" y="1007"/>
                </a:cxn>
                <a:cxn ang="0">
                  <a:pos x="291" y="997"/>
                </a:cxn>
                <a:cxn ang="0">
                  <a:pos x="244" y="968"/>
                </a:cxn>
                <a:cxn ang="0">
                  <a:pos x="197" y="920"/>
                </a:cxn>
                <a:cxn ang="0">
                  <a:pos x="159" y="832"/>
                </a:cxn>
                <a:cxn ang="0">
                  <a:pos x="150" y="736"/>
                </a:cxn>
                <a:cxn ang="0">
                  <a:pos x="141" y="619"/>
                </a:cxn>
                <a:cxn ang="0">
                  <a:pos x="141" y="397"/>
                </a:cxn>
                <a:cxn ang="0">
                  <a:pos x="150" y="290"/>
                </a:cxn>
                <a:cxn ang="0">
                  <a:pos x="159" y="193"/>
                </a:cxn>
                <a:cxn ang="0">
                  <a:pos x="197" y="116"/>
                </a:cxn>
                <a:cxn ang="0">
                  <a:pos x="244" y="68"/>
                </a:cxn>
                <a:cxn ang="0">
                  <a:pos x="300" y="48"/>
                </a:cxn>
                <a:cxn ang="0">
                  <a:pos x="347" y="39"/>
                </a:cxn>
                <a:cxn ang="0">
                  <a:pos x="423" y="58"/>
                </a:cxn>
                <a:cxn ang="0">
                  <a:pos x="489" y="106"/>
                </a:cxn>
                <a:cxn ang="0">
                  <a:pos x="536" y="184"/>
                </a:cxn>
                <a:cxn ang="0">
                  <a:pos x="554" y="271"/>
                </a:cxn>
                <a:cxn ang="0">
                  <a:pos x="564" y="377"/>
                </a:cxn>
                <a:cxn ang="0">
                  <a:pos x="564" y="503"/>
                </a:cxn>
                <a:cxn ang="0">
                  <a:pos x="554" y="678"/>
                </a:cxn>
                <a:cxn ang="0">
                  <a:pos x="545" y="832"/>
                </a:cxn>
                <a:cxn ang="0">
                  <a:pos x="507" y="920"/>
                </a:cxn>
                <a:cxn ang="0">
                  <a:pos x="460" y="968"/>
                </a:cxn>
                <a:cxn ang="0">
                  <a:pos x="404" y="997"/>
                </a:cxn>
                <a:cxn ang="0">
                  <a:pos x="347" y="1007"/>
                </a:cxn>
              </a:cxnLst>
              <a:rect l="0" t="0" r="r" b="b"/>
              <a:pathLst>
                <a:path w="695" h="1045">
                  <a:moveTo>
                    <a:pt x="695" y="523"/>
                  </a:moveTo>
                  <a:lnTo>
                    <a:pt x="686" y="368"/>
                  </a:lnTo>
                  <a:lnTo>
                    <a:pt x="658" y="242"/>
                  </a:lnTo>
                  <a:lnTo>
                    <a:pt x="611" y="126"/>
                  </a:lnTo>
                  <a:lnTo>
                    <a:pt x="545" y="58"/>
                  </a:lnTo>
                  <a:lnTo>
                    <a:pt x="460" y="19"/>
                  </a:lnTo>
                  <a:lnTo>
                    <a:pt x="347" y="0"/>
                  </a:lnTo>
                  <a:lnTo>
                    <a:pt x="235" y="19"/>
                  </a:lnTo>
                  <a:lnTo>
                    <a:pt x="150" y="68"/>
                  </a:lnTo>
                  <a:lnTo>
                    <a:pt x="84" y="135"/>
                  </a:lnTo>
                  <a:lnTo>
                    <a:pt x="47" y="223"/>
                  </a:lnTo>
                  <a:lnTo>
                    <a:pt x="18" y="310"/>
                  </a:lnTo>
                  <a:lnTo>
                    <a:pt x="9" y="397"/>
                  </a:lnTo>
                  <a:lnTo>
                    <a:pt x="9" y="474"/>
                  </a:lnTo>
                  <a:lnTo>
                    <a:pt x="0" y="523"/>
                  </a:lnTo>
                  <a:lnTo>
                    <a:pt x="0" y="581"/>
                  </a:lnTo>
                  <a:lnTo>
                    <a:pt x="9" y="649"/>
                  </a:lnTo>
                  <a:lnTo>
                    <a:pt x="18" y="736"/>
                  </a:lnTo>
                  <a:lnTo>
                    <a:pt x="47" y="832"/>
                  </a:lnTo>
                  <a:lnTo>
                    <a:pt x="84" y="910"/>
                  </a:lnTo>
                  <a:lnTo>
                    <a:pt x="150" y="978"/>
                  </a:lnTo>
                  <a:lnTo>
                    <a:pt x="235" y="1026"/>
                  </a:lnTo>
                  <a:lnTo>
                    <a:pt x="347" y="1045"/>
                  </a:lnTo>
                  <a:lnTo>
                    <a:pt x="460" y="1026"/>
                  </a:lnTo>
                  <a:lnTo>
                    <a:pt x="545" y="978"/>
                  </a:lnTo>
                  <a:lnTo>
                    <a:pt x="611" y="910"/>
                  </a:lnTo>
                  <a:lnTo>
                    <a:pt x="648" y="832"/>
                  </a:lnTo>
                  <a:lnTo>
                    <a:pt x="677" y="736"/>
                  </a:lnTo>
                  <a:lnTo>
                    <a:pt x="695" y="658"/>
                  </a:lnTo>
                  <a:lnTo>
                    <a:pt x="695" y="523"/>
                  </a:lnTo>
                  <a:close/>
                  <a:moveTo>
                    <a:pt x="347" y="1007"/>
                  </a:moveTo>
                  <a:lnTo>
                    <a:pt x="291" y="997"/>
                  </a:lnTo>
                  <a:lnTo>
                    <a:pt x="244" y="968"/>
                  </a:lnTo>
                  <a:lnTo>
                    <a:pt x="197" y="920"/>
                  </a:lnTo>
                  <a:lnTo>
                    <a:pt x="159" y="832"/>
                  </a:lnTo>
                  <a:lnTo>
                    <a:pt x="150" y="736"/>
                  </a:lnTo>
                  <a:lnTo>
                    <a:pt x="141" y="619"/>
                  </a:lnTo>
                  <a:lnTo>
                    <a:pt x="141" y="397"/>
                  </a:lnTo>
                  <a:lnTo>
                    <a:pt x="150" y="290"/>
                  </a:lnTo>
                  <a:lnTo>
                    <a:pt x="159" y="193"/>
                  </a:lnTo>
                  <a:lnTo>
                    <a:pt x="197" y="116"/>
                  </a:lnTo>
                  <a:lnTo>
                    <a:pt x="244" y="68"/>
                  </a:lnTo>
                  <a:lnTo>
                    <a:pt x="300" y="48"/>
                  </a:lnTo>
                  <a:lnTo>
                    <a:pt x="347" y="39"/>
                  </a:lnTo>
                  <a:lnTo>
                    <a:pt x="423" y="58"/>
                  </a:lnTo>
                  <a:lnTo>
                    <a:pt x="489" y="106"/>
                  </a:lnTo>
                  <a:lnTo>
                    <a:pt x="536" y="184"/>
                  </a:lnTo>
                  <a:lnTo>
                    <a:pt x="554" y="271"/>
                  </a:lnTo>
                  <a:lnTo>
                    <a:pt x="564" y="377"/>
                  </a:lnTo>
                  <a:lnTo>
                    <a:pt x="564" y="503"/>
                  </a:lnTo>
                  <a:lnTo>
                    <a:pt x="554" y="678"/>
                  </a:lnTo>
                  <a:lnTo>
                    <a:pt x="545" y="832"/>
                  </a:lnTo>
                  <a:lnTo>
                    <a:pt x="507" y="920"/>
                  </a:lnTo>
                  <a:lnTo>
                    <a:pt x="460" y="968"/>
                  </a:lnTo>
                  <a:lnTo>
                    <a:pt x="404" y="997"/>
                  </a:lnTo>
                  <a:lnTo>
                    <a:pt x="347" y="10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1" name="Freeform 97"/>
            <p:cNvSpPr>
              <a:spLocks/>
            </p:cNvSpPr>
            <p:nvPr/>
          </p:nvSpPr>
          <p:spPr bwMode="auto">
            <a:xfrm>
              <a:off x="26205" y="4628"/>
              <a:ext cx="498" cy="2198"/>
            </a:xfrm>
            <a:custGeom>
              <a:avLst/>
              <a:gdLst/>
              <a:ahLst/>
              <a:cxnLst>
                <a:cxn ang="0">
                  <a:pos x="498" y="2169"/>
                </a:cxn>
                <a:cxn ang="0">
                  <a:pos x="498" y="2159"/>
                </a:cxn>
                <a:cxn ang="0">
                  <a:pos x="489" y="2159"/>
                </a:cxn>
                <a:cxn ang="0">
                  <a:pos x="479" y="2140"/>
                </a:cxn>
                <a:cxn ang="0">
                  <a:pos x="461" y="2120"/>
                </a:cxn>
                <a:cxn ang="0">
                  <a:pos x="348" y="1975"/>
                </a:cxn>
                <a:cxn ang="0">
                  <a:pos x="254" y="1810"/>
                </a:cxn>
                <a:cxn ang="0">
                  <a:pos x="197" y="1636"/>
                </a:cxn>
                <a:cxn ang="0">
                  <a:pos x="160" y="1452"/>
                </a:cxn>
                <a:cxn ang="0">
                  <a:pos x="132" y="1268"/>
                </a:cxn>
                <a:cxn ang="0">
                  <a:pos x="132" y="1094"/>
                </a:cxn>
                <a:cxn ang="0">
                  <a:pos x="141" y="871"/>
                </a:cxn>
                <a:cxn ang="0">
                  <a:pos x="179" y="649"/>
                </a:cxn>
                <a:cxn ang="0">
                  <a:pos x="235" y="436"/>
                </a:cxn>
                <a:cxn ang="0">
                  <a:pos x="338" y="232"/>
                </a:cxn>
                <a:cxn ang="0">
                  <a:pos x="470" y="58"/>
                </a:cxn>
                <a:cxn ang="0">
                  <a:pos x="498" y="29"/>
                </a:cxn>
                <a:cxn ang="0">
                  <a:pos x="498" y="10"/>
                </a:cxn>
                <a:cxn ang="0">
                  <a:pos x="489" y="0"/>
                </a:cxn>
                <a:cxn ang="0">
                  <a:pos x="479" y="0"/>
                </a:cxn>
                <a:cxn ang="0">
                  <a:pos x="451" y="10"/>
                </a:cxn>
                <a:cxn ang="0">
                  <a:pos x="404" y="48"/>
                </a:cxn>
                <a:cxn ang="0">
                  <a:pos x="348" y="106"/>
                </a:cxn>
                <a:cxn ang="0">
                  <a:pos x="282" y="194"/>
                </a:cxn>
                <a:cxn ang="0">
                  <a:pos x="207" y="300"/>
                </a:cxn>
                <a:cxn ang="0">
                  <a:pos x="141" y="426"/>
                </a:cxn>
                <a:cxn ang="0">
                  <a:pos x="56" y="668"/>
                </a:cxn>
                <a:cxn ang="0">
                  <a:pos x="19" y="891"/>
                </a:cxn>
                <a:cxn ang="0">
                  <a:pos x="0" y="1094"/>
                </a:cxn>
                <a:cxn ang="0">
                  <a:pos x="9" y="1297"/>
                </a:cxn>
                <a:cxn ang="0">
                  <a:pos x="56" y="1530"/>
                </a:cxn>
                <a:cxn ang="0">
                  <a:pos x="141" y="1781"/>
                </a:cxn>
                <a:cxn ang="0">
                  <a:pos x="226" y="1927"/>
                </a:cxn>
                <a:cxn ang="0">
                  <a:pos x="310" y="2043"/>
                </a:cxn>
                <a:cxn ang="0">
                  <a:pos x="385" y="2130"/>
                </a:cxn>
                <a:cxn ang="0">
                  <a:pos x="451" y="2178"/>
                </a:cxn>
                <a:cxn ang="0">
                  <a:pos x="479" y="2198"/>
                </a:cxn>
                <a:cxn ang="0">
                  <a:pos x="489" y="2198"/>
                </a:cxn>
                <a:cxn ang="0">
                  <a:pos x="498" y="2188"/>
                </a:cxn>
                <a:cxn ang="0">
                  <a:pos x="498" y="2169"/>
                </a:cxn>
              </a:cxnLst>
              <a:rect l="0" t="0" r="r" b="b"/>
              <a:pathLst>
                <a:path w="498" h="2198">
                  <a:moveTo>
                    <a:pt x="498" y="2169"/>
                  </a:moveTo>
                  <a:lnTo>
                    <a:pt x="498" y="2159"/>
                  </a:lnTo>
                  <a:lnTo>
                    <a:pt x="489" y="2159"/>
                  </a:lnTo>
                  <a:lnTo>
                    <a:pt x="479" y="2140"/>
                  </a:lnTo>
                  <a:lnTo>
                    <a:pt x="461" y="2120"/>
                  </a:lnTo>
                  <a:lnTo>
                    <a:pt x="348" y="1975"/>
                  </a:lnTo>
                  <a:lnTo>
                    <a:pt x="254" y="1810"/>
                  </a:lnTo>
                  <a:lnTo>
                    <a:pt x="197" y="1636"/>
                  </a:lnTo>
                  <a:lnTo>
                    <a:pt x="160" y="1452"/>
                  </a:lnTo>
                  <a:lnTo>
                    <a:pt x="132" y="1268"/>
                  </a:lnTo>
                  <a:lnTo>
                    <a:pt x="132" y="1094"/>
                  </a:lnTo>
                  <a:lnTo>
                    <a:pt x="141" y="871"/>
                  </a:lnTo>
                  <a:lnTo>
                    <a:pt x="179" y="649"/>
                  </a:lnTo>
                  <a:lnTo>
                    <a:pt x="235" y="436"/>
                  </a:lnTo>
                  <a:lnTo>
                    <a:pt x="338" y="232"/>
                  </a:lnTo>
                  <a:lnTo>
                    <a:pt x="470" y="58"/>
                  </a:lnTo>
                  <a:lnTo>
                    <a:pt x="498" y="29"/>
                  </a:lnTo>
                  <a:lnTo>
                    <a:pt x="498" y="10"/>
                  </a:lnTo>
                  <a:lnTo>
                    <a:pt x="489" y="0"/>
                  </a:lnTo>
                  <a:lnTo>
                    <a:pt x="479" y="0"/>
                  </a:lnTo>
                  <a:lnTo>
                    <a:pt x="451" y="10"/>
                  </a:lnTo>
                  <a:lnTo>
                    <a:pt x="404" y="48"/>
                  </a:lnTo>
                  <a:lnTo>
                    <a:pt x="348" y="106"/>
                  </a:lnTo>
                  <a:lnTo>
                    <a:pt x="282" y="194"/>
                  </a:lnTo>
                  <a:lnTo>
                    <a:pt x="207" y="300"/>
                  </a:lnTo>
                  <a:lnTo>
                    <a:pt x="141" y="426"/>
                  </a:lnTo>
                  <a:lnTo>
                    <a:pt x="56" y="668"/>
                  </a:lnTo>
                  <a:lnTo>
                    <a:pt x="19" y="891"/>
                  </a:lnTo>
                  <a:lnTo>
                    <a:pt x="0" y="1094"/>
                  </a:lnTo>
                  <a:lnTo>
                    <a:pt x="9" y="1297"/>
                  </a:lnTo>
                  <a:lnTo>
                    <a:pt x="56" y="1530"/>
                  </a:lnTo>
                  <a:lnTo>
                    <a:pt x="141" y="1781"/>
                  </a:lnTo>
                  <a:lnTo>
                    <a:pt x="226" y="1927"/>
                  </a:lnTo>
                  <a:lnTo>
                    <a:pt x="310" y="2043"/>
                  </a:lnTo>
                  <a:lnTo>
                    <a:pt x="385" y="2130"/>
                  </a:lnTo>
                  <a:lnTo>
                    <a:pt x="451" y="2178"/>
                  </a:lnTo>
                  <a:lnTo>
                    <a:pt x="479" y="2198"/>
                  </a:lnTo>
                  <a:lnTo>
                    <a:pt x="489" y="2198"/>
                  </a:lnTo>
                  <a:lnTo>
                    <a:pt x="498" y="2188"/>
                  </a:lnTo>
                  <a:lnTo>
                    <a:pt x="498" y="21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2" name="Freeform 98"/>
            <p:cNvSpPr>
              <a:spLocks/>
            </p:cNvSpPr>
            <p:nvPr/>
          </p:nvSpPr>
          <p:spPr bwMode="auto">
            <a:xfrm>
              <a:off x="26938" y="4812"/>
              <a:ext cx="846" cy="1462"/>
            </a:xfrm>
            <a:custGeom>
              <a:avLst/>
              <a:gdLst/>
              <a:ahLst/>
              <a:cxnLst>
                <a:cxn ang="0">
                  <a:pos x="846" y="1084"/>
                </a:cxn>
                <a:cxn ang="0">
                  <a:pos x="790" y="1084"/>
                </a:cxn>
                <a:cxn ang="0">
                  <a:pos x="781" y="1152"/>
                </a:cxn>
                <a:cxn ang="0">
                  <a:pos x="762" y="1229"/>
                </a:cxn>
                <a:cxn ang="0">
                  <a:pos x="743" y="1278"/>
                </a:cxn>
                <a:cxn ang="0">
                  <a:pos x="715" y="1288"/>
                </a:cxn>
                <a:cxn ang="0">
                  <a:pos x="658" y="1288"/>
                </a:cxn>
                <a:cxn ang="0">
                  <a:pos x="593" y="1297"/>
                </a:cxn>
                <a:cxn ang="0">
                  <a:pos x="160" y="1297"/>
                </a:cxn>
                <a:cxn ang="0">
                  <a:pos x="386" y="1065"/>
                </a:cxn>
                <a:cxn ang="0">
                  <a:pos x="536" y="929"/>
                </a:cxn>
                <a:cxn ang="0">
                  <a:pos x="743" y="716"/>
                </a:cxn>
                <a:cxn ang="0">
                  <a:pos x="799" y="620"/>
                </a:cxn>
                <a:cxn ang="0">
                  <a:pos x="837" y="532"/>
                </a:cxn>
                <a:cxn ang="0">
                  <a:pos x="846" y="426"/>
                </a:cxn>
                <a:cxn ang="0">
                  <a:pos x="828" y="281"/>
                </a:cxn>
                <a:cxn ang="0">
                  <a:pos x="762" y="164"/>
                </a:cxn>
                <a:cxn ang="0">
                  <a:pos x="668" y="77"/>
                </a:cxn>
                <a:cxn ang="0">
                  <a:pos x="546" y="19"/>
                </a:cxn>
                <a:cxn ang="0">
                  <a:pos x="395" y="0"/>
                </a:cxn>
                <a:cxn ang="0">
                  <a:pos x="264" y="19"/>
                </a:cxn>
                <a:cxn ang="0">
                  <a:pos x="151" y="87"/>
                </a:cxn>
                <a:cxn ang="0">
                  <a:pos x="66" y="174"/>
                </a:cxn>
                <a:cxn ang="0">
                  <a:pos x="10" y="281"/>
                </a:cxn>
                <a:cxn ang="0">
                  <a:pos x="0" y="397"/>
                </a:cxn>
                <a:cxn ang="0">
                  <a:pos x="0" y="436"/>
                </a:cxn>
                <a:cxn ang="0">
                  <a:pos x="10" y="465"/>
                </a:cxn>
                <a:cxn ang="0">
                  <a:pos x="29" y="484"/>
                </a:cxn>
                <a:cxn ang="0">
                  <a:pos x="38" y="503"/>
                </a:cxn>
                <a:cxn ang="0">
                  <a:pos x="57" y="513"/>
                </a:cxn>
                <a:cxn ang="0">
                  <a:pos x="76" y="513"/>
                </a:cxn>
                <a:cxn ang="0">
                  <a:pos x="94" y="523"/>
                </a:cxn>
                <a:cxn ang="0">
                  <a:pos x="132" y="523"/>
                </a:cxn>
                <a:cxn ang="0">
                  <a:pos x="170" y="503"/>
                </a:cxn>
                <a:cxn ang="0">
                  <a:pos x="207" y="465"/>
                </a:cxn>
                <a:cxn ang="0">
                  <a:pos x="217" y="436"/>
                </a:cxn>
                <a:cxn ang="0">
                  <a:pos x="217" y="377"/>
                </a:cxn>
                <a:cxn ang="0">
                  <a:pos x="207" y="348"/>
                </a:cxn>
                <a:cxn ang="0">
                  <a:pos x="170" y="310"/>
                </a:cxn>
                <a:cxn ang="0">
                  <a:pos x="141" y="290"/>
                </a:cxn>
                <a:cxn ang="0">
                  <a:pos x="76" y="290"/>
                </a:cxn>
                <a:cxn ang="0">
                  <a:pos x="123" y="194"/>
                </a:cxn>
                <a:cxn ang="0">
                  <a:pos x="198" y="126"/>
                </a:cxn>
                <a:cxn ang="0">
                  <a:pos x="273" y="87"/>
                </a:cxn>
                <a:cxn ang="0">
                  <a:pos x="367" y="68"/>
                </a:cxn>
                <a:cxn ang="0">
                  <a:pos x="470" y="87"/>
                </a:cxn>
                <a:cxn ang="0">
                  <a:pos x="555" y="145"/>
                </a:cxn>
                <a:cxn ang="0">
                  <a:pos x="611" y="223"/>
                </a:cxn>
                <a:cxn ang="0">
                  <a:pos x="640" y="319"/>
                </a:cxn>
                <a:cxn ang="0">
                  <a:pos x="649" y="426"/>
                </a:cxn>
                <a:cxn ang="0">
                  <a:pos x="621" y="600"/>
                </a:cxn>
                <a:cxn ang="0">
                  <a:pos x="536" y="765"/>
                </a:cxn>
                <a:cxn ang="0">
                  <a:pos x="433" y="910"/>
                </a:cxn>
                <a:cxn ang="0">
                  <a:pos x="19" y="1384"/>
                </a:cxn>
                <a:cxn ang="0">
                  <a:pos x="10" y="1394"/>
                </a:cxn>
                <a:cxn ang="0">
                  <a:pos x="0" y="1413"/>
                </a:cxn>
                <a:cxn ang="0">
                  <a:pos x="0" y="1462"/>
                </a:cxn>
                <a:cxn ang="0">
                  <a:pos x="790" y="1462"/>
                </a:cxn>
                <a:cxn ang="0">
                  <a:pos x="846" y="1084"/>
                </a:cxn>
              </a:cxnLst>
              <a:rect l="0" t="0" r="r" b="b"/>
              <a:pathLst>
                <a:path w="846" h="1462">
                  <a:moveTo>
                    <a:pt x="846" y="1084"/>
                  </a:moveTo>
                  <a:lnTo>
                    <a:pt x="790" y="1084"/>
                  </a:lnTo>
                  <a:lnTo>
                    <a:pt x="781" y="1152"/>
                  </a:lnTo>
                  <a:lnTo>
                    <a:pt x="762" y="1229"/>
                  </a:lnTo>
                  <a:lnTo>
                    <a:pt x="743" y="1278"/>
                  </a:lnTo>
                  <a:lnTo>
                    <a:pt x="715" y="1288"/>
                  </a:lnTo>
                  <a:lnTo>
                    <a:pt x="658" y="1288"/>
                  </a:lnTo>
                  <a:lnTo>
                    <a:pt x="593" y="1297"/>
                  </a:lnTo>
                  <a:lnTo>
                    <a:pt x="160" y="1297"/>
                  </a:lnTo>
                  <a:lnTo>
                    <a:pt x="386" y="1065"/>
                  </a:lnTo>
                  <a:lnTo>
                    <a:pt x="536" y="929"/>
                  </a:lnTo>
                  <a:lnTo>
                    <a:pt x="743" y="716"/>
                  </a:lnTo>
                  <a:lnTo>
                    <a:pt x="799" y="620"/>
                  </a:lnTo>
                  <a:lnTo>
                    <a:pt x="837" y="532"/>
                  </a:lnTo>
                  <a:lnTo>
                    <a:pt x="846" y="426"/>
                  </a:lnTo>
                  <a:lnTo>
                    <a:pt x="828" y="281"/>
                  </a:lnTo>
                  <a:lnTo>
                    <a:pt x="762" y="164"/>
                  </a:lnTo>
                  <a:lnTo>
                    <a:pt x="668" y="77"/>
                  </a:lnTo>
                  <a:lnTo>
                    <a:pt x="546" y="19"/>
                  </a:lnTo>
                  <a:lnTo>
                    <a:pt x="395" y="0"/>
                  </a:lnTo>
                  <a:lnTo>
                    <a:pt x="264" y="19"/>
                  </a:lnTo>
                  <a:lnTo>
                    <a:pt x="151" y="87"/>
                  </a:lnTo>
                  <a:lnTo>
                    <a:pt x="66" y="174"/>
                  </a:lnTo>
                  <a:lnTo>
                    <a:pt x="10" y="281"/>
                  </a:lnTo>
                  <a:lnTo>
                    <a:pt x="0" y="397"/>
                  </a:lnTo>
                  <a:lnTo>
                    <a:pt x="0" y="436"/>
                  </a:lnTo>
                  <a:lnTo>
                    <a:pt x="10" y="465"/>
                  </a:lnTo>
                  <a:lnTo>
                    <a:pt x="29" y="484"/>
                  </a:lnTo>
                  <a:lnTo>
                    <a:pt x="38" y="503"/>
                  </a:lnTo>
                  <a:lnTo>
                    <a:pt x="57" y="513"/>
                  </a:lnTo>
                  <a:lnTo>
                    <a:pt x="76" y="513"/>
                  </a:lnTo>
                  <a:lnTo>
                    <a:pt x="94" y="523"/>
                  </a:lnTo>
                  <a:lnTo>
                    <a:pt x="132" y="523"/>
                  </a:lnTo>
                  <a:lnTo>
                    <a:pt x="170" y="503"/>
                  </a:lnTo>
                  <a:lnTo>
                    <a:pt x="207" y="465"/>
                  </a:lnTo>
                  <a:lnTo>
                    <a:pt x="217" y="436"/>
                  </a:lnTo>
                  <a:lnTo>
                    <a:pt x="217" y="377"/>
                  </a:lnTo>
                  <a:lnTo>
                    <a:pt x="207" y="348"/>
                  </a:lnTo>
                  <a:lnTo>
                    <a:pt x="170" y="310"/>
                  </a:lnTo>
                  <a:lnTo>
                    <a:pt x="141" y="290"/>
                  </a:lnTo>
                  <a:lnTo>
                    <a:pt x="76" y="290"/>
                  </a:lnTo>
                  <a:lnTo>
                    <a:pt x="123" y="194"/>
                  </a:lnTo>
                  <a:lnTo>
                    <a:pt x="198" y="126"/>
                  </a:lnTo>
                  <a:lnTo>
                    <a:pt x="273" y="87"/>
                  </a:lnTo>
                  <a:lnTo>
                    <a:pt x="367" y="68"/>
                  </a:lnTo>
                  <a:lnTo>
                    <a:pt x="470" y="87"/>
                  </a:lnTo>
                  <a:lnTo>
                    <a:pt x="555" y="145"/>
                  </a:lnTo>
                  <a:lnTo>
                    <a:pt x="611" y="223"/>
                  </a:lnTo>
                  <a:lnTo>
                    <a:pt x="640" y="319"/>
                  </a:lnTo>
                  <a:lnTo>
                    <a:pt x="649" y="426"/>
                  </a:lnTo>
                  <a:lnTo>
                    <a:pt x="621" y="600"/>
                  </a:lnTo>
                  <a:lnTo>
                    <a:pt x="536" y="765"/>
                  </a:lnTo>
                  <a:lnTo>
                    <a:pt x="433" y="910"/>
                  </a:lnTo>
                  <a:lnTo>
                    <a:pt x="19" y="1384"/>
                  </a:lnTo>
                  <a:lnTo>
                    <a:pt x="10" y="1394"/>
                  </a:lnTo>
                  <a:lnTo>
                    <a:pt x="0" y="1413"/>
                  </a:lnTo>
                  <a:lnTo>
                    <a:pt x="0" y="1462"/>
                  </a:lnTo>
                  <a:lnTo>
                    <a:pt x="790" y="1462"/>
                  </a:lnTo>
                  <a:lnTo>
                    <a:pt x="846" y="1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3" name="Freeform 99"/>
            <p:cNvSpPr>
              <a:spLocks/>
            </p:cNvSpPr>
            <p:nvPr/>
          </p:nvSpPr>
          <p:spPr bwMode="auto">
            <a:xfrm>
              <a:off x="27963" y="5306"/>
              <a:ext cx="1053" cy="987"/>
            </a:xfrm>
            <a:custGeom>
              <a:avLst/>
              <a:gdLst/>
              <a:ahLst/>
              <a:cxnLst>
                <a:cxn ang="0">
                  <a:pos x="658" y="261"/>
                </a:cxn>
                <a:cxn ang="0">
                  <a:pos x="724" y="126"/>
                </a:cxn>
                <a:cxn ang="0">
                  <a:pos x="856" y="48"/>
                </a:cxn>
                <a:cxn ang="0">
                  <a:pos x="931" y="58"/>
                </a:cxn>
                <a:cxn ang="0">
                  <a:pos x="931" y="87"/>
                </a:cxn>
                <a:cxn ang="0">
                  <a:pos x="865" y="164"/>
                </a:cxn>
                <a:cxn ang="0">
                  <a:pos x="874" y="232"/>
                </a:cxn>
                <a:cxn ang="0">
                  <a:pos x="912" y="261"/>
                </a:cxn>
                <a:cxn ang="0">
                  <a:pos x="959" y="271"/>
                </a:cxn>
                <a:cxn ang="0">
                  <a:pos x="1006" y="251"/>
                </a:cxn>
                <a:cxn ang="0">
                  <a:pos x="1044" y="203"/>
                </a:cxn>
                <a:cxn ang="0">
                  <a:pos x="1053" y="145"/>
                </a:cxn>
                <a:cxn ang="0">
                  <a:pos x="1006" y="38"/>
                </a:cxn>
                <a:cxn ang="0">
                  <a:pos x="856" y="0"/>
                </a:cxn>
                <a:cxn ang="0">
                  <a:pos x="714" y="58"/>
                </a:cxn>
                <a:cxn ang="0">
                  <a:pos x="639" y="164"/>
                </a:cxn>
                <a:cxn ang="0">
                  <a:pos x="526" y="29"/>
                </a:cxn>
                <a:cxn ang="0">
                  <a:pos x="404" y="0"/>
                </a:cxn>
                <a:cxn ang="0">
                  <a:pos x="216" y="77"/>
                </a:cxn>
                <a:cxn ang="0">
                  <a:pos x="103" y="222"/>
                </a:cxn>
                <a:cxn ang="0">
                  <a:pos x="66" y="339"/>
                </a:cxn>
                <a:cxn ang="0">
                  <a:pos x="75" y="358"/>
                </a:cxn>
                <a:cxn ang="0">
                  <a:pos x="113" y="348"/>
                </a:cxn>
                <a:cxn ang="0">
                  <a:pos x="169" y="213"/>
                </a:cxn>
                <a:cxn ang="0">
                  <a:pos x="291" y="77"/>
                </a:cxn>
                <a:cxn ang="0">
                  <a:pos x="404" y="48"/>
                </a:cxn>
                <a:cxn ang="0">
                  <a:pos x="461" y="58"/>
                </a:cxn>
                <a:cxn ang="0">
                  <a:pos x="508" y="116"/>
                </a:cxn>
                <a:cxn ang="0">
                  <a:pos x="517" y="193"/>
                </a:cxn>
                <a:cxn ang="0">
                  <a:pos x="489" y="368"/>
                </a:cxn>
                <a:cxn ang="0">
                  <a:pos x="404" y="716"/>
                </a:cxn>
                <a:cxn ang="0">
                  <a:pos x="282" y="919"/>
                </a:cxn>
                <a:cxn ang="0">
                  <a:pos x="179" y="948"/>
                </a:cxn>
                <a:cxn ang="0">
                  <a:pos x="122" y="929"/>
                </a:cxn>
                <a:cxn ang="0">
                  <a:pos x="122" y="910"/>
                </a:cxn>
                <a:cxn ang="0">
                  <a:pos x="188" y="832"/>
                </a:cxn>
                <a:cxn ang="0">
                  <a:pos x="179" y="745"/>
                </a:cxn>
                <a:cxn ang="0">
                  <a:pos x="150" y="726"/>
                </a:cxn>
                <a:cxn ang="0">
                  <a:pos x="113" y="716"/>
                </a:cxn>
                <a:cxn ang="0">
                  <a:pos x="47" y="745"/>
                </a:cxn>
                <a:cxn ang="0">
                  <a:pos x="0" y="803"/>
                </a:cxn>
                <a:cxn ang="0">
                  <a:pos x="19" y="910"/>
                </a:cxn>
                <a:cxn ang="0">
                  <a:pos x="122" y="987"/>
                </a:cxn>
                <a:cxn ang="0">
                  <a:pos x="273" y="977"/>
                </a:cxn>
                <a:cxn ang="0">
                  <a:pos x="376" y="890"/>
                </a:cxn>
                <a:cxn ang="0">
                  <a:pos x="423" y="823"/>
                </a:cxn>
                <a:cxn ang="0">
                  <a:pos x="498" y="939"/>
                </a:cxn>
                <a:cxn ang="0">
                  <a:pos x="649" y="987"/>
                </a:cxn>
                <a:cxn ang="0">
                  <a:pos x="837" y="919"/>
                </a:cxn>
                <a:cxn ang="0">
                  <a:pos x="950" y="765"/>
                </a:cxn>
                <a:cxn ang="0">
                  <a:pos x="987" y="658"/>
                </a:cxn>
                <a:cxn ang="0">
                  <a:pos x="978" y="639"/>
                </a:cxn>
                <a:cxn ang="0">
                  <a:pos x="950" y="639"/>
                </a:cxn>
                <a:cxn ang="0">
                  <a:pos x="940" y="658"/>
                </a:cxn>
                <a:cxn ang="0">
                  <a:pos x="827" y="861"/>
                </a:cxn>
                <a:cxn ang="0">
                  <a:pos x="705" y="939"/>
                </a:cxn>
                <a:cxn ang="0">
                  <a:pos x="620" y="939"/>
                </a:cxn>
                <a:cxn ang="0">
                  <a:pos x="555" y="890"/>
                </a:cxn>
                <a:cxn ang="0">
                  <a:pos x="536" y="803"/>
                </a:cxn>
                <a:cxn ang="0">
                  <a:pos x="555" y="687"/>
                </a:cxn>
                <a:cxn ang="0">
                  <a:pos x="649" y="309"/>
                </a:cxn>
              </a:cxnLst>
              <a:rect l="0" t="0" r="r" b="b"/>
              <a:pathLst>
                <a:path w="1053" h="987">
                  <a:moveTo>
                    <a:pt x="649" y="309"/>
                  </a:moveTo>
                  <a:lnTo>
                    <a:pt x="658" y="261"/>
                  </a:lnTo>
                  <a:lnTo>
                    <a:pt x="686" y="193"/>
                  </a:lnTo>
                  <a:lnTo>
                    <a:pt x="724" y="126"/>
                  </a:lnTo>
                  <a:lnTo>
                    <a:pt x="780" y="67"/>
                  </a:lnTo>
                  <a:lnTo>
                    <a:pt x="856" y="48"/>
                  </a:lnTo>
                  <a:lnTo>
                    <a:pt x="893" y="48"/>
                  </a:lnTo>
                  <a:lnTo>
                    <a:pt x="931" y="58"/>
                  </a:lnTo>
                  <a:lnTo>
                    <a:pt x="968" y="77"/>
                  </a:lnTo>
                  <a:lnTo>
                    <a:pt x="931" y="87"/>
                  </a:lnTo>
                  <a:lnTo>
                    <a:pt x="903" y="106"/>
                  </a:lnTo>
                  <a:lnTo>
                    <a:pt x="865" y="164"/>
                  </a:lnTo>
                  <a:lnTo>
                    <a:pt x="865" y="213"/>
                  </a:lnTo>
                  <a:lnTo>
                    <a:pt x="874" y="232"/>
                  </a:lnTo>
                  <a:lnTo>
                    <a:pt x="893" y="251"/>
                  </a:lnTo>
                  <a:lnTo>
                    <a:pt x="912" y="261"/>
                  </a:lnTo>
                  <a:lnTo>
                    <a:pt x="940" y="271"/>
                  </a:lnTo>
                  <a:lnTo>
                    <a:pt x="959" y="271"/>
                  </a:lnTo>
                  <a:lnTo>
                    <a:pt x="987" y="261"/>
                  </a:lnTo>
                  <a:lnTo>
                    <a:pt x="1006" y="251"/>
                  </a:lnTo>
                  <a:lnTo>
                    <a:pt x="1025" y="232"/>
                  </a:lnTo>
                  <a:lnTo>
                    <a:pt x="1044" y="203"/>
                  </a:lnTo>
                  <a:lnTo>
                    <a:pt x="1053" y="174"/>
                  </a:lnTo>
                  <a:lnTo>
                    <a:pt x="1053" y="145"/>
                  </a:lnTo>
                  <a:lnTo>
                    <a:pt x="1044" y="87"/>
                  </a:lnTo>
                  <a:lnTo>
                    <a:pt x="1006" y="38"/>
                  </a:lnTo>
                  <a:lnTo>
                    <a:pt x="912" y="0"/>
                  </a:lnTo>
                  <a:lnTo>
                    <a:pt x="856" y="0"/>
                  </a:lnTo>
                  <a:lnTo>
                    <a:pt x="771" y="19"/>
                  </a:lnTo>
                  <a:lnTo>
                    <a:pt x="714" y="58"/>
                  </a:lnTo>
                  <a:lnTo>
                    <a:pt x="667" y="116"/>
                  </a:lnTo>
                  <a:lnTo>
                    <a:pt x="639" y="164"/>
                  </a:lnTo>
                  <a:lnTo>
                    <a:pt x="583" y="77"/>
                  </a:lnTo>
                  <a:lnTo>
                    <a:pt x="526" y="29"/>
                  </a:lnTo>
                  <a:lnTo>
                    <a:pt x="461" y="0"/>
                  </a:lnTo>
                  <a:lnTo>
                    <a:pt x="404" y="0"/>
                  </a:lnTo>
                  <a:lnTo>
                    <a:pt x="301" y="19"/>
                  </a:lnTo>
                  <a:lnTo>
                    <a:pt x="216" y="77"/>
                  </a:lnTo>
                  <a:lnTo>
                    <a:pt x="150" y="145"/>
                  </a:lnTo>
                  <a:lnTo>
                    <a:pt x="103" y="222"/>
                  </a:lnTo>
                  <a:lnTo>
                    <a:pt x="75" y="290"/>
                  </a:lnTo>
                  <a:lnTo>
                    <a:pt x="66" y="339"/>
                  </a:lnTo>
                  <a:lnTo>
                    <a:pt x="66" y="348"/>
                  </a:lnTo>
                  <a:lnTo>
                    <a:pt x="75" y="358"/>
                  </a:lnTo>
                  <a:lnTo>
                    <a:pt x="103" y="358"/>
                  </a:lnTo>
                  <a:lnTo>
                    <a:pt x="113" y="348"/>
                  </a:lnTo>
                  <a:lnTo>
                    <a:pt x="113" y="329"/>
                  </a:lnTo>
                  <a:lnTo>
                    <a:pt x="169" y="213"/>
                  </a:lnTo>
                  <a:lnTo>
                    <a:pt x="226" y="135"/>
                  </a:lnTo>
                  <a:lnTo>
                    <a:pt x="291" y="77"/>
                  </a:lnTo>
                  <a:lnTo>
                    <a:pt x="348" y="58"/>
                  </a:lnTo>
                  <a:lnTo>
                    <a:pt x="404" y="48"/>
                  </a:lnTo>
                  <a:lnTo>
                    <a:pt x="442" y="48"/>
                  </a:lnTo>
                  <a:lnTo>
                    <a:pt x="461" y="58"/>
                  </a:lnTo>
                  <a:lnTo>
                    <a:pt x="489" y="87"/>
                  </a:lnTo>
                  <a:lnTo>
                    <a:pt x="508" y="116"/>
                  </a:lnTo>
                  <a:lnTo>
                    <a:pt x="517" y="155"/>
                  </a:lnTo>
                  <a:lnTo>
                    <a:pt x="517" y="193"/>
                  </a:lnTo>
                  <a:lnTo>
                    <a:pt x="508" y="261"/>
                  </a:lnTo>
                  <a:lnTo>
                    <a:pt x="489" y="368"/>
                  </a:lnTo>
                  <a:lnTo>
                    <a:pt x="451" y="513"/>
                  </a:lnTo>
                  <a:lnTo>
                    <a:pt x="404" y="716"/>
                  </a:lnTo>
                  <a:lnTo>
                    <a:pt x="357" y="832"/>
                  </a:lnTo>
                  <a:lnTo>
                    <a:pt x="282" y="919"/>
                  </a:lnTo>
                  <a:lnTo>
                    <a:pt x="197" y="948"/>
                  </a:lnTo>
                  <a:lnTo>
                    <a:pt x="179" y="948"/>
                  </a:lnTo>
                  <a:lnTo>
                    <a:pt x="160" y="939"/>
                  </a:lnTo>
                  <a:lnTo>
                    <a:pt x="122" y="929"/>
                  </a:lnTo>
                  <a:lnTo>
                    <a:pt x="94" y="919"/>
                  </a:lnTo>
                  <a:lnTo>
                    <a:pt x="122" y="910"/>
                  </a:lnTo>
                  <a:lnTo>
                    <a:pt x="150" y="890"/>
                  </a:lnTo>
                  <a:lnTo>
                    <a:pt x="188" y="832"/>
                  </a:lnTo>
                  <a:lnTo>
                    <a:pt x="188" y="765"/>
                  </a:lnTo>
                  <a:lnTo>
                    <a:pt x="179" y="745"/>
                  </a:lnTo>
                  <a:lnTo>
                    <a:pt x="160" y="735"/>
                  </a:lnTo>
                  <a:lnTo>
                    <a:pt x="150" y="726"/>
                  </a:lnTo>
                  <a:lnTo>
                    <a:pt x="132" y="726"/>
                  </a:lnTo>
                  <a:lnTo>
                    <a:pt x="113" y="716"/>
                  </a:lnTo>
                  <a:lnTo>
                    <a:pt x="75" y="726"/>
                  </a:lnTo>
                  <a:lnTo>
                    <a:pt x="47" y="745"/>
                  </a:lnTo>
                  <a:lnTo>
                    <a:pt x="19" y="774"/>
                  </a:lnTo>
                  <a:lnTo>
                    <a:pt x="0" y="803"/>
                  </a:lnTo>
                  <a:lnTo>
                    <a:pt x="0" y="852"/>
                  </a:lnTo>
                  <a:lnTo>
                    <a:pt x="19" y="910"/>
                  </a:lnTo>
                  <a:lnTo>
                    <a:pt x="66" y="958"/>
                  </a:lnTo>
                  <a:lnTo>
                    <a:pt x="122" y="987"/>
                  </a:lnTo>
                  <a:lnTo>
                    <a:pt x="197" y="987"/>
                  </a:lnTo>
                  <a:lnTo>
                    <a:pt x="273" y="977"/>
                  </a:lnTo>
                  <a:lnTo>
                    <a:pt x="338" y="939"/>
                  </a:lnTo>
                  <a:lnTo>
                    <a:pt x="376" y="890"/>
                  </a:lnTo>
                  <a:lnTo>
                    <a:pt x="404" y="852"/>
                  </a:lnTo>
                  <a:lnTo>
                    <a:pt x="423" y="823"/>
                  </a:lnTo>
                  <a:lnTo>
                    <a:pt x="451" y="881"/>
                  </a:lnTo>
                  <a:lnTo>
                    <a:pt x="498" y="939"/>
                  </a:lnTo>
                  <a:lnTo>
                    <a:pt x="564" y="977"/>
                  </a:lnTo>
                  <a:lnTo>
                    <a:pt x="649" y="987"/>
                  </a:lnTo>
                  <a:lnTo>
                    <a:pt x="752" y="968"/>
                  </a:lnTo>
                  <a:lnTo>
                    <a:pt x="837" y="919"/>
                  </a:lnTo>
                  <a:lnTo>
                    <a:pt x="903" y="842"/>
                  </a:lnTo>
                  <a:lnTo>
                    <a:pt x="950" y="765"/>
                  </a:lnTo>
                  <a:lnTo>
                    <a:pt x="978" y="697"/>
                  </a:lnTo>
                  <a:lnTo>
                    <a:pt x="987" y="658"/>
                  </a:lnTo>
                  <a:lnTo>
                    <a:pt x="987" y="639"/>
                  </a:lnTo>
                  <a:lnTo>
                    <a:pt x="978" y="639"/>
                  </a:lnTo>
                  <a:lnTo>
                    <a:pt x="968" y="629"/>
                  </a:lnTo>
                  <a:lnTo>
                    <a:pt x="950" y="639"/>
                  </a:lnTo>
                  <a:lnTo>
                    <a:pt x="940" y="639"/>
                  </a:lnTo>
                  <a:lnTo>
                    <a:pt x="940" y="658"/>
                  </a:lnTo>
                  <a:lnTo>
                    <a:pt x="893" y="774"/>
                  </a:lnTo>
                  <a:lnTo>
                    <a:pt x="827" y="861"/>
                  </a:lnTo>
                  <a:lnTo>
                    <a:pt x="762" y="910"/>
                  </a:lnTo>
                  <a:lnTo>
                    <a:pt x="705" y="939"/>
                  </a:lnTo>
                  <a:lnTo>
                    <a:pt x="658" y="948"/>
                  </a:lnTo>
                  <a:lnTo>
                    <a:pt x="620" y="939"/>
                  </a:lnTo>
                  <a:lnTo>
                    <a:pt x="592" y="929"/>
                  </a:lnTo>
                  <a:lnTo>
                    <a:pt x="555" y="890"/>
                  </a:lnTo>
                  <a:lnTo>
                    <a:pt x="536" y="832"/>
                  </a:lnTo>
                  <a:lnTo>
                    <a:pt x="536" y="803"/>
                  </a:lnTo>
                  <a:lnTo>
                    <a:pt x="545" y="755"/>
                  </a:lnTo>
                  <a:lnTo>
                    <a:pt x="555" y="687"/>
                  </a:lnTo>
                  <a:lnTo>
                    <a:pt x="573" y="610"/>
                  </a:lnTo>
                  <a:lnTo>
                    <a:pt x="64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4" name="Freeform 100"/>
            <p:cNvSpPr>
              <a:spLocks/>
            </p:cNvSpPr>
            <p:nvPr/>
          </p:nvSpPr>
          <p:spPr bwMode="auto">
            <a:xfrm>
              <a:off x="29242" y="4628"/>
              <a:ext cx="498" cy="2198"/>
            </a:xfrm>
            <a:custGeom>
              <a:avLst/>
              <a:gdLst/>
              <a:ahLst/>
              <a:cxnLst>
                <a:cxn ang="0">
                  <a:pos x="498" y="1094"/>
                </a:cxn>
                <a:cxn ang="0">
                  <a:pos x="488" y="949"/>
                </a:cxn>
                <a:cxn ang="0">
                  <a:pos x="470" y="784"/>
                </a:cxn>
                <a:cxn ang="0">
                  <a:pos x="423" y="600"/>
                </a:cxn>
                <a:cxn ang="0">
                  <a:pos x="357" y="416"/>
                </a:cxn>
                <a:cxn ang="0">
                  <a:pos x="272" y="271"/>
                </a:cxn>
                <a:cxn ang="0">
                  <a:pos x="188" y="155"/>
                </a:cxn>
                <a:cxn ang="0">
                  <a:pos x="112" y="68"/>
                </a:cxn>
                <a:cxn ang="0">
                  <a:pos x="47" y="19"/>
                </a:cxn>
                <a:cxn ang="0">
                  <a:pos x="18" y="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29"/>
                </a:cxn>
                <a:cxn ang="0">
                  <a:pos x="37" y="68"/>
                </a:cxn>
                <a:cxn ang="0">
                  <a:pos x="150" y="213"/>
                </a:cxn>
                <a:cxn ang="0">
                  <a:pos x="244" y="397"/>
                </a:cxn>
                <a:cxn ang="0">
                  <a:pos x="310" y="600"/>
                </a:cxn>
                <a:cxn ang="0">
                  <a:pos x="357" y="833"/>
                </a:cxn>
                <a:cxn ang="0">
                  <a:pos x="366" y="1094"/>
                </a:cxn>
                <a:cxn ang="0">
                  <a:pos x="357" y="1317"/>
                </a:cxn>
                <a:cxn ang="0">
                  <a:pos x="329" y="1549"/>
                </a:cxn>
                <a:cxn ang="0">
                  <a:pos x="263" y="1762"/>
                </a:cxn>
                <a:cxn ang="0">
                  <a:pos x="159" y="1956"/>
                </a:cxn>
                <a:cxn ang="0">
                  <a:pos x="28" y="2140"/>
                </a:cxn>
                <a:cxn ang="0">
                  <a:pos x="9" y="2149"/>
                </a:cxn>
                <a:cxn ang="0">
                  <a:pos x="0" y="2159"/>
                </a:cxn>
                <a:cxn ang="0">
                  <a:pos x="0" y="2178"/>
                </a:cxn>
                <a:cxn ang="0">
                  <a:pos x="18" y="2198"/>
                </a:cxn>
                <a:cxn ang="0">
                  <a:pos x="47" y="2178"/>
                </a:cxn>
                <a:cxn ang="0">
                  <a:pos x="112" y="2120"/>
                </a:cxn>
                <a:cxn ang="0">
                  <a:pos x="188" y="2033"/>
                </a:cxn>
                <a:cxn ang="0">
                  <a:pos x="282" y="1917"/>
                </a:cxn>
                <a:cxn ang="0">
                  <a:pos x="357" y="1762"/>
                </a:cxn>
                <a:cxn ang="0">
                  <a:pos x="441" y="1530"/>
                </a:cxn>
                <a:cxn ang="0">
                  <a:pos x="479" y="1297"/>
                </a:cxn>
                <a:cxn ang="0">
                  <a:pos x="498" y="1094"/>
                </a:cxn>
              </a:cxnLst>
              <a:rect l="0" t="0" r="r" b="b"/>
              <a:pathLst>
                <a:path w="498" h="2198">
                  <a:moveTo>
                    <a:pt x="498" y="1094"/>
                  </a:moveTo>
                  <a:lnTo>
                    <a:pt x="488" y="949"/>
                  </a:lnTo>
                  <a:lnTo>
                    <a:pt x="470" y="784"/>
                  </a:lnTo>
                  <a:lnTo>
                    <a:pt x="423" y="600"/>
                  </a:lnTo>
                  <a:lnTo>
                    <a:pt x="357" y="416"/>
                  </a:lnTo>
                  <a:lnTo>
                    <a:pt x="272" y="271"/>
                  </a:lnTo>
                  <a:lnTo>
                    <a:pt x="188" y="155"/>
                  </a:lnTo>
                  <a:lnTo>
                    <a:pt x="112" y="68"/>
                  </a:lnTo>
                  <a:lnTo>
                    <a:pt x="47" y="19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29"/>
                  </a:lnTo>
                  <a:lnTo>
                    <a:pt x="37" y="68"/>
                  </a:lnTo>
                  <a:lnTo>
                    <a:pt x="150" y="213"/>
                  </a:lnTo>
                  <a:lnTo>
                    <a:pt x="244" y="397"/>
                  </a:lnTo>
                  <a:lnTo>
                    <a:pt x="310" y="600"/>
                  </a:lnTo>
                  <a:lnTo>
                    <a:pt x="357" y="833"/>
                  </a:lnTo>
                  <a:lnTo>
                    <a:pt x="366" y="1094"/>
                  </a:lnTo>
                  <a:lnTo>
                    <a:pt x="357" y="1317"/>
                  </a:lnTo>
                  <a:lnTo>
                    <a:pt x="329" y="1549"/>
                  </a:lnTo>
                  <a:lnTo>
                    <a:pt x="263" y="1762"/>
                  </a:lnTo>
                  <a:lnTo>
                    <a:pt x="159" y="1956"/>
                  </a:lnTo>
                  <a:lnTo>
                    <a:pt x="28" y="2140"/>
                  </a:lnTo>
                  <a:lnTo>
                    <a:pt x="9" y="2149"/>
                  </a:lnTo>
                  <a:lnTo>
                    <a:pt x="0" y="2159"/>
                  </a:lnTo>
                  <a:lnTo>
                    <a:pt x="0" y="2178"/>
                  </a:lnTo>
                  <a:lnTo>
                    <a:pt x="18" y="2198"/>
                  </a:lnTo>
                  <a:lnTo>
                    <a:pt x="47" y="2178"/>
                  </a:lnTo>
                  <a:lnTo>
                    <a:pt x="112" y="2120"/>
                  </a:lnTo>
                  <a:lnTo>
                    <a:pt x="188" y="2033"/>
                  </a:lnTo>
                  <a:lnTo>
                    <a:pt x="282" y="1917"/>
                  </a:lnTo>
                  <a:lnTo>
                    <a:pt x="357" y="1762"/>
                  </a:lnTo>
                  <a:lnTo>
                    <a:pt x="441" y="1530"/>
                  </a:lnTo>
                  <a:lnTo>
                    <a:pt x="479" y="1297"/>
                  </a:lnTo>
                  <a:lnTo>
                    <a:pt x="498" y="10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5" name="Freeform 101"/>
            <p:cNvSpPr>
              <a:spLocks/>
            </p:cNvSpPr>
            <p:nvPr/>
          </p:nvSpPr>
          <p:spPr bwMode="auto">
            <a:xfrm>
              <a:off x="29994" y="4667"/>
              <a:ext cx="912" cy="697"/>
            </a:xfrm>
            <a:custGeom>
              <a:avLst/>
              <a:gdLst/>
              <a:ahLst/>
              <a:cxnLst>
                <a:cxn ang="0">
                  <a:pos x="112" y="600"/>
                </a:cxn>
                <a:cxn ang="0">
                  <a:pos x="103" y="668"/>
                </a:cxn>
                <a:cxn ang="0">
                  <a:pos x="131" y="687"/>
                </a:cxn>
                <a:cxn ang="0">
                  <a:pos x="178" y="687"/>
                </a:cxn>
                <a:cxn ang="0">
                  <a:pos x="225" y="619"/>
                </a:cxn>
                <a:cxn ang="0">
                  <a:pos x="235" y="561"/>
                </a:cxn>
                <a:cxn ang="0">
                  <a:pos x="263" y="455"/>
                </a:cxn>
                <a:cxn ang="0">
                  <a:pos x="291" y="319"/>
                </a:cxn>
                <a:cxn ang="0">
                  <a:pos x="338" y="213"/>
                </a:cxn>
                <a:cxn ang="0">
                  <a:pos x="394" y="135"/>
                </a:cxn>
                <a:cxn ang="0">
                  <a:pos x="507" y="58"/>
                </a:cxn>
                <a:cxn ang="0">
                  <a:pos x="611" y="48"/>
                </a:cxn>
                <a:cxn ang="0">
                  <a:pos x="667" y="106"/>
                </a:cxn>
                <a:cxn ang="0">
                  <a:pos x="658" y="232"/>
                </a:cxn>
                <a:cxn ang="0">
                  <a:pos x="573" y="503"/>
                </a:cxn>
                <a:cxn ang="0">
                  <a:pos x="564" y="600"/>
                </a:cxn>
                <a:cxn ang="0">
                  <a:pos x="630" y="677"/>
                </a:cxn>
                <a:cxn ang="0">
                  <a:pos x="780" y="677"/>
                </a:cxn>
                <a:cxn ang="0">
                  <a:pos x="883" y="552"/>
                </a:cxn>
                <a:cxn ang="0">
                  <a:pos x="912" y="445"/>
                </a:cxn>
                <a:cxn ang="0">
                  <a:pos x="874" y="435"/>
                </a:cxn>
                <a:cxn ang="0">
                  <a:pos x="865" y="464"/>
                </a:cxn>
                <a:cxn ang="0">
                  <a:pos x="761" y="629"/>
                </a:cxn>
                <a:cxn ang="0">
                  <a:pos x="686" y="648"/>
                </a:cxn>
                <a:cxn ang="0">
                  <a:pos x="667" y="619"/>
                </a:cxn>
                <a:cxn ang="0">
                  <a:pos x="677" y="561"/>
                </a:cxn>
                <a:cxn ang="0">
                  <a:pos x="686" y="503"/>
                </a:cxn>
                <a:cxn ang="0">
                  <a:pos x="724" y="416"/>
                </a:cxn>
                <a:cxn ang="0">
                  <a:pos x="771" y="251"/>
                </a:cxn>
                <a:cxn ang="0">
                  <a:pos x="771" y="97"/>
                </a:cxn>
                <a:cxn ang="0">
                  <a:pos x="686" y="19"/>
                </a:cxn>
                <a:cxn ang="0">
                  <a:pos x="592" y="0"/>
                </a:cxn>
                <a:cxn ang="0">
                  <a:pos x="432" y="48"/>
                </a:cxn>
                <a:cxn ang="0">
                  <a:pos x="338" y="135"/>
                </a:cxn>
                <a:cxn ang="0">
                  <a:pos x="272" y="29"/>
                </a:cxn>
                <a:cxn ang="0">
                  <a:pos x="178" y="0"/>
                </a:cxn>
                <a:cxn ang="0">
                  <a:pos x="122" y="9"/>
                </a:cxn>
                <a:cxn ang="0">
                  <a:pos x="56" y="87"/>
                </a:cxn>
                <a:cxn ang="0">
                  <a:pos x="9" y="203"/>
                </a:cxn>
                <a:cxn ang="0">
                  <a:pos x="0" y="232"/>
                </a:cxn>
                <a:cxn ang="0">
                  <a:pos x="47" y="251"/>
                </a:cxn>
                <a:cxn ang="0">
                  <a:pos x="84" y="126"/>
                </a:cxn>
                <a:cxn ang="0">
                  <a:pos x="169" y="38"/>
                </a:cxn>
                <a:cxn ang="0">
                  <a:pos x="216" y="77"/>
                </a:cxn>
                <a:cxn ang="0">
                  <a:pos x="206" y="213"/>
                </a:cxn>
                <a:cxn ang="0">
                  <a:pos x="169" y="358"/>
                </a:cxn>
                <a:cxn ang="0">
                  <a:pos x="112" y="581"/>
                </a:cxn>
              </a:cxnLst>
              <a:rect l="0" t="0" r="r" b="b"/>
              <a:pathLst>
                <a:path w="912" h="697">
                  <a:moveTo>
                    <a:pt x="112" y="581"/>
                  </a:moveTo>
                  <a:lnTo>
                    <a:pt x="112" y="600"/>
                  </a:lnTo>
                  <a:lnTo>
                    <a:pt x="103" y="619"/>
                  </a:lnTo>
                  <a:lnTo>
                    <a:pt x="103" y="668"/>
                  </a:lnTo>
                  <a:lnTo>
                    <a:pt x="122" y="677"/>
                  </a:lnTo>
                  <a:lnTo>
                    <a:pt x="131" y="687"/>
                  </a:lnTo>
                  <a:lnTo>
                    <a:pt x="150" y="697"/>
                  </a:lnTo>
                  <a:lnTo>
                    <a:pt x="178" y="687"/>
                  </a:lnTo>
                  <a:lnTo>
                    <a:pt x="197" y="677"/>
                  </a:lnTo>
                  <a:lnTo>
                    <a:pt x="225" y="619"/>
                  </a:lnTo>
                  <a:lnTo>
                    <a:pt x="235" y="590"/>
                  </a:lnTo>
                  <a:lnTo>
                    <a:pt x="235" y="561"/>
                  </a:lnTo>
                  <a:lnTo>
                    <a:pt x="244" y="532"/>
                  </a:lnTo>
                  <a:lnTo>
                    <a:pt x="263" y="455"/>
                  </a:lnTo>
                  <a:lnTo>
                    <a:pt x="272" y="426"/>
                  </a:lnTo>
                  <a:lnTo>
                    <a:pt x="291" y="319"/>
                  </a:lnTo>
                  <a:lnTo>
                    <a:pt x="300" y="290"/>
                  </a:lnTo>
                  <a:lnTo>
                    <a:pt x="338" y="213"/>
                  </a:lnTo>
                  <a:lnTo>
                    <a:pt x="357" y="184"/>
                  </a:lnTo>
                  <a:lnTo>
                    <a:pt x="394" y="135"/>
                  </a:lnTo>
                  <a:lnTo>
                    <a:pt x="442" y="87"/>
                  </a:lnTo>
                  <a:lnTo>
                    <a:pt x="507" y="58"/>
                  </a:lnTo>
                  <a:lnTo>
                    <a:pt x="583" y="38"/>
                  </a:lnTo>
                  <a:lnTo>
                    <a:pt x="611" y="48"/>
                  </a:lnTo>
                  <a:lnTo>
                    <a:pt x="648" y="67"/>
                  </a:lnTo>
                  <a:lnTo>
                    <a:pt x="667" y="106"/>
                  </a:lnTo>
                  <a:lnTo>
                    <a:pt x="667" y="155"/>
                  </a:lnTo>
                  <a:lnTo>
                    <a:pt x="658" y="232"/>
                  </a:lnTo>
                  <a:lnTo>
                    <a:pt x="630" y="329"/>
                  </a:lnTo>
                  <a:lnTo>
                    <a:pt x="573" y="503"/>
                  </a:lnTo>
                  <a:lnTo>
                    <a:pt x="564" y="522"/>
                  </a:lnTo>
                  <a:lnTo>
                    <a:pt x="564" y="600"/>
                  </a:lnTo>
                  <a:lnTo>
                    <a:pt x="601" y="658"/>
                  </a:lnTo>
                  <a:lnTo>
                    <a:pt x="630" y="677"/>
                  </a:lnTo>
                  <a:lnTo>
                    <a:pt x="705" y="697"/>
                  </a:lnTo>
                  <a:lnTo>
                    <a:pt x="780" y="677"/>
                  </a:lnTo>
                  <a:lnTo>
                    <a:pt x="846" y="619"/>
                  </a:lnTo>
                  <a:lnTo>
                    <a:pt x="883" y="552"/>
                  </a:lnTo>
                  <a:lnTo>
                    <a:pt x="912" y="493"/>
                  </a:lnTo>
                  <a:lnTo>
                    <a:pt x="912" y="445"/>
                  </a:lnTo>
                  <a:lnTo>
                    <a:pt x="902" y="435"/>
                  </a:lnTo>
                  <a:lnTo>
                    <a:pt x="874" y="435"/>
                  </a:lnTo>
                  <a:lnTo>
                    <a:pt x="865" y="445"/>
                  </a:lnTo>
                  <a:lnTo>
                    <a:pt x="865" y="464"/>
                  </a:lnTo>
                  <a:lnTo>
                    <a:pt x="818" y="571"/>
                  </a:lnTo>
                  <a:lnTo>
                    <a:pt x="761" y="629"/>
                  </a:lnTo>
                  <a:lnTo>
                    <a:pt x="705" y="648"/>
                  </a:lnTo>
                  <a:lnTo>
                    <a:pt x="686" y="648"/>
                  </a:lnTo>
                  <a:lnTo>
                    <a:pt x="677" y="639"/>
                  </a:lnTo>
                  <a:lnTo>
                    <a:pt x="667" y="619"/>
                  </a:lnTo>
                  <a:lnTo>
                    <a:pt x="667" y="581"/>
                  </a:lnTo>
                  <a:lnTo>
                    <a:pt x="677" y="561"/>
                  </a:lnTo>
                  <a:lnTo>
                    <a:pt x="677" y="532"/>
                  </a:lnTo>
                  <a:lnTo>
                    <a:pt x="686" y="503"/>
                  </a:lnTo>
                  <a:lnTo>
                    <a:pt x="705" y="474"/>
                  </a:lnTo>
                  <a:lnTo>
                    <a:pt x="724" y="416"/>
                  </a:lnTo>
                  <a:lnTo>
                    <a:pt x="752" y="339"/>
                  </a:lnTo>
                  <a:lnTo>
                    <a:pt x="771" y="251"/>
                  </a:lnTo>
                  <a:lnTo>
                    <a:pt x="780" y="174"/>
                  </a:lnTo>
                  <a:lnTo>
                    <a:pt x="771" y="97"/>
                  </a:lnTo>
                  <a:lnTo>
                    <a:pt x="733" y="48"/>
                  </a:lnTo>
                  <a:lnTo>
                    <a:pt x="686" y="19"/>
                  </a:lnTo>
                  <a:lnTo>
                    <a:pt x="639" y="0"/>
                  </a:lnTo>
                  <a:lnTo>
                    <a:pt x="592" y="0"/>
                  </a:lnTo>
                  <a:lnTo>
                    <a:pt x="507" y="9"/>
                  </a:lnTo>
                  <a:lnTo>
                    <a:pt x="432" y="48"/>
                  </a:lnTo>
                  <a:lnTo>
                    <a:pt x="376" y="97"/>
                  </a:lnTo>
                  <a:lnTo>
                    <a:pt x="338" y="135"/>
                  </a:lnTo>
                  <a:lnTo>
                    <a:pt x="319" y="67"/>
                  </a:lnTo>
                  <a:lnTo>
                    <a:pt x="272" y="29"/>
                  </a:lnTo>
                  <a:lnTo>
                    <a:pt x="225" y="9"/>
                  </a:lnTo>
                  <a:lnTo>
                    <a:pt x="178" y="0"/>
                  </a:lnTo>
                  <a:lnTo>
                    <a:pt x="150" y="0"/>
                  </a:lnTo>
                  <a:lnTo>
                    <a:pt x="122" y="9"/>
                  </a:lnTo>
                  <a:lnTo>
                    <a:pt x="65" y="67"/>
                  </a:lnTo>
                  <a:lnTo>
                    <a:pt x="56" y="87"/>
                  </a:lnTo>
                  <a:lnTo>
                    <a:pt x="37" y="116"/>
                  </a:lnTo>
                  <a:lnTo>
                    <a:pt x="9" y="203"/>
                  </a:lnTo>
                  <a:lnTo>
                    <a:pt x="9" y="222"/>
                  </a:lnTo>
                  <a:lnTo>
                    <a:pt x="0" y="232"/>
                  </a:lnTo>
                  <a:lnTo>
                    <a:pt x="18" y="251"/>
                  </a:lnTo>
                  <a:lnTo>
                    <a:pt x="47" y="251"/>
                  </a:lnTo>
                  <a:lnTo>
                    <a:pt x="65" y="213"/>
                  </a:lnTo>
                  <a:lnTo>
                    <a:pt x="84" y="126"/>
                  </a:lnTo>
                  <a:lnTo>
                    <a:pt x="122" y="67"/>
                  </a:lnTo>
                  <a:lnTo>
                    <a:pt x="169" y="38"/>
                  </a:lnTo>
                  <a:lnTo>
                    <a:pt x="206" y="58"/>
                  </a:lnTo>
                  <a:lnTo>
                    <a:pt x="216" y="77"/>
                  </a:lnTo>
                  <a:lnTo>
                    <a:pt x="216" y="174"/>
                  </a:lnTo>
                  <a:lnTo>
                    <a:pt x="206" y="213"/>
                  </a:lnTo>
                  <a:lnTo>
                    <a:pt x="197" y="242"/>
                  </a:lnTo>
                  <a:lnTo>
                    <a:pt x="169" y="358"/>
                  </a:lnTo>
                  <a:lnTo>
                    <a:pt x="159" y="387"/>
                  </a:lnTo>
                  <a:lnTo>
                    <a:pt x="112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6" name="Freeform 102"/>
            <p:cNvSpPr>
              <a:spLocks/>
            </p:cNvSpPr>
            <p:nvPr/>
          </p:nvSpPr>
          <p:spPr bwMode="auto">
            <a:xfrm>
              <a:off x="31178" y="2430"/>
              <a:ext cx="1110" cy="6584"/>
            </a:xfrm>
            <a:custGeom>
              <a:avLst/>
              <a:gdLst/>
              <a:ahLst/>
              <a:cxnLst>
                <a:cxn ang="0">
                  <a:pos x="1110" y="3292"/>
                </a:cxn>
                <a:cxn ang="0">
                  <a:pos x="1100" y="2885"/>
                </a:cxn>
                <a:cxn ang="0">
                  <a:pos x="1072" y="2469"/>
                </a:cxn>
                <a:cxn ang="0">
                  <a:pos x="1016" y="2062"/>
                </a:cxn>
                <a:cxn ang="0">
                  <a:pos x="931" y="1656"/>
                </a:cxn>
                <a:cxn ang="0">
                  <a:pos x="818" y="1269"/>
                </a:cxn>
                <a:cxn ang="0">
                  <a:pos x="668" y="881"/>
                </a:cxn>
                <a:cxn ang="0">
                  <a:pos x="498" y="562"/>
                </a:cxn>
                <a:cxn ang="0">
                  <a:pos x="310" y="271"/>
                </a:cxn>
                <a:cxn ang="0">
                  <a:pos x="104" y="20"/>
                </a:cxn>
                <a:cxn ang="0">
                  <a:pos x="94" y="10"/>
                </a:cxn>
                <a:cxn ang="0">
                  <a:pos x="75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9"/>
                </a:cxn>
                <a:cxn ang="0">
                  <a:pos x="10" y="49"/>
                </a:cxn>
                <a:cxn ang="0">
                  <a:pos x="207" y="310"/>
                </a:cxn>
                <a:cxn ang="0">
                  <a:pos x="367" y="591"/>
                </a:cxn>
                <a:cxn ang="0">
                  <a:pos x="508" y="891"/>
                </a:cxn>
                <a:cxn ang="0">
                  <a:pos x="658" y="1307"/>
                </a:cxn>
                <a:cxn ang="0">
                  <a:pos x="771" y="1753"/>
                </a:cxn>
                <a:cxn ang="0">
                  <a:pos x="846" y="2227"/>
                </a:cxn>
                <a:cxn ang="0">
                  <a:pos x="884" y="2740"/>
                </a:cxn>
                <a:cxn ang="0">
                  <a:pos x="903" y="3292"/>
                </a:cxn>
                <a:cxn ang="0">
                  <a:pos x="893" y="3834"/>
                </a:cxn>
                <a:cxn ang="0">
                  <a:pos x="846" y="4357"/>
                </a:cxn>
                <a:cxn ang="0">
                  <a:pos x="762" y="4851"/>
                </a:cxn>
                <a:cxn ang="0">
                  <a:pos x="649" y="5325"/>
                </a:cxn>
                <a:cxn ang="0">
                  <a:pos x="480" y="5770"/>
                </a:cxn>
                <a:cxn ang="0">
                  <a:pos x="348" y="6042"/>
                </a:cxn>
                <a:cxn ang="0">
                  <a:pos x="188" y="6293"/>
                </a:cxn>
                <a:cxn ang="0">
                  <a:pos x="10" y="6545"/>
                </a:cxn>
                <a:cxn ang="0">
                  <a:pos x="0" y="6555"/>
                </a:cxn>
                <a:cxn ang="0">
                  <a:pos x="0" y="6574"/>
                </a:cxn>
                <a:cxn ang="0">
                  <a:pos x="10" y="6584"/>
                </a:cxn>
                <a:cxn ang="0">
                  <a:pos x="75" y="6584"/>
                </a:cxn>
                <a:cxn ang="0">
                  <a:pos x="141" y="6516"/>
                </a:cxn>
                <a:cxn ang="0">
                  <a:pos x="207" y="6438"/>
                </a:cxn>
                <a:cxn ang="0">
                  <a:pos x="292" y="6332"/>
                </a:cxn>
                <a:cxn ang="0">
                  <a:pos x="386" y="6206"/>
                </a:cxn>
                <a:cxn ang="0">
                  <a:pos x="583" y="5867"/>
                </a:cxn>
                <a:cxn ang="0">
                  <a:pos x="752" y="5509"/>
                </a:cxn>
                <a:cxn ang="0">
                  <a:pos x="874" y="5141"/>
                </a:cxn>
                <a:cxn ang="0">
                  <a:pos x="968" y="4754"/>
                </a:cxn>
                <a:cxn ang="0">
                  <a:pos x="1044" y="4367"/>
                </a:cxn>
                <a:cxn ang="0">
                  <a:pos x="1091" y="3834"/>
                </a:cxn>
                <a:cxn ang="0">
                  <a:pos x="1110" y="3292"/>
                </a:cxn>
              </a:cxnLst>
              <a:rect l="0" t="0" r="r" b="b"/>
              <a:pathLst>
                <a:path w="1110" h="6584">
                  <a:moveTo>
                    <a:pt x="1110" y="3292"/>
                  </a:moveTo>
                  <a:lnTo>
                    <a:pt x="1100" y="2885"/>
                  </a:lnTo>
                  <a:lnTo>
                    <a:pt x="1072" y="2469"/>
                  </a:lnTo>
                  <a:lnTo>
                    <a:pt x="1016" y="2062"/>
                  </a:lnTo>
                  <a:lnTo>
                    <a:pt x="931" y="1656"/>
                  </a:lnTo>
                  <a:lnTo>
                    <a:pt x="818" y="1269"/>
                  </a:lnTo>
                  <a:lnTo>
                    <a:pt x="668" y="881"/>
                  </a:lnTo>
                  <a:lnTo>
                    <a:pt x="498" y="562"/>
                  </a:lnTo>
                  <a:lnTo>
                    <a:pt x="310" y="271"/>
                  </a:lnTo>
                  <a:lnTo>
                    <a:pt x="104" y="20"/>
                  </a:lnTo>
                  <a:lnTo>
                    <a:pt x="94" y="10"/>
                  </a:lnTo>
                  <a:lnTo>
                    <a:pt x="75" y="0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0" y="39"/>
                  </a:lnTo>
                  <a:lnTo>
                    <a:pt x="10" y="49"/>
                  </a:lnTo>
                  <a:lnTo>
                    <a:pt x="207" y="310"/>
                  </a:lnTo>
                  <a:lnTo>
                    <a:pt x="367" y="591"/>
                  </a:lnTo>
                  <a:lnTo>
                    <a:pt x="508" y="891"/>
                  </a:lnTo>
                  <a:lnTo>
                    <a:pt x="658" y="1307"/>
                  </a:lnTo>
                  <a:lnTo>
                    <a:pt x="771" y="1753"/>
                  </a:lnTo>
                  <a:lnTo>
                    <a:pt x="846" y="2227"/>
                  </a:lnTo>
                  <a:lnTo>
                    <a:pt x="884" y="2740"/>
                  </a:lnTo>
                  <a:lnTo>
                    <a:pt x="903" y="3292"/>
                  </a:lnTo>
                  <a:lnTo>
                    <a:pt x="893" y="3834"/>
                  </a:lnTo>
                  <a:lnTo>
                    <a:pt x="846" y="4357"/>
                  </a:lnTo>
                  <a:lnTo>
                    <a:pt x="762" y="4851"/>
                  </a:lnTo>
                  <a:lnTo>
                    <a:pt x="649" y="5325"/>
                  </a:lnTo>
                  <a:lnTo>
                    <a:pt x="480" y="5770"/>
                  </a:lnTo>
                  <a:lnTo>
                    <a:pt x="348" y="6042"/>
                  </a:lnTo>
                  <a:lnTo>
                    <a:pt x="188" y="6293"/>
                  </a:lnTo>
                  <a:lnTo>
                    <a:pt x="10" y="6545"/>
                  </a:lnTo>
                  <a:lnTo>
                    <a:pt x="0" y="6555"/>
                  </a:lnTo>
                  <a:lnTo>
                    <a:pt x="0" y="6574"/>
                  </a:lnTo>
                  <a:lnTo>
                    <a:pt x="10" y="6584"/>
                  </a:lnTo>
                  <a:lnTo>
                    <a:pt x="75" y="6584"/>
                  </a:lnTo>
                  <a:lnTo>
                    <a:pt x="141" y="6516"/>
                  </a:lnTo>
                  <a:lnTo>
                    <a:pt x="207" y="6438"/>
                  </a:lnTo>
                  <a:lnTo>
                    <a:pt x="292" y="6332"/>
                  </a:lnTo>
                  <a:lnTo>
                    <a:pt x="386" y="6206"/>
                  </a:lnTo>
                  <a:lnTo>
                    <a:pt x="583" y="5867"/>
                  </a:lnTo>
                  <a:lnTo>
                    <a:pt x="752" y="5509"/>
                  </a:lnTo>
                  <a:lnTo>
                    <a:pt x="874" y="5141"/>
                  </a:lnTo>
                  <a:lnTo>
                    <a:pt x="968" y="4754"/>
                  </a:lnTo>
                  <a:lnTo>
                    <a:pt x="1044" y="4367"/>
                  </a:lnTo>
                  <a:lnTo>
                    <a:pt x="1091" y="3834"/>
                  </a:lnTo>
                  <a:lnTo>
                    <a:pt x="1110" y="32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29" name="Group 105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3048000" y="4398082"/>
            <a:ext cx="2743200" cy="712936"/>
            <a:chOff x="2279" y="2932"/>
            <a:chExt cx="23125" cy="6010"/>
          </a:xfrm>
        </p:grpSpPr>
        <p:sp>
          <p:nvSpPr>
            <p:cNvPr id="52331" name="Freeform 107"/>
            <p:cNvSpPr>
              <a:spLocks/>
            </p:cNvSpPr>
            <p:nvPr/>
          </p:nvSpPr>
          <p:spPr bwMode="auto">
            <a:xfrm>
              <a:off x="6102" y="3389"/>
              <a:ext cx="854" cy="1465"/>
            </a:xfrm>
            <a:custGeom>
              <a:avLst/>
              <a:gdLst/>
              <a:ahLst/>
              <a:cxnLst>
                <a:cxn ang="0">
                  <a:pos x="804" y="1082"/>
                </a:cxn>
                <a:cxn ang="0">
                  <a:pos x="753" y="1281"/>
                </a:cxn>
                <a:cxn ang="0">
                  <a:pos x="667" y="1296"/>
                </a:cxn>
                <a:cxn ang="0">
                  <a:pos x="395" y="1068"/>
                </a:cxn>
                <a:cxn ang="0">
                  <a:pos x="631" y="847"/>
                </a:cxn>
                <a:cxn ang="0">
                  <a:pos x="775" y="677"/>
                </a:cxn>
                <a:cxn ang="0">
                  <a:pos x="847" y="515"/>
                </a:cxn>
                <a:cxn ang="0">
                  <a:pos x="839" y="309"/>
                </a:cxn>
                <a:cxn ang="0">
                  <a:pos x="725" y="118"/>
                </a:cxn>
                <a:cxn ang="0">
                  <a:pos x="524" y="14"/>
                </a:cxn>
                <a:cxn ang="0">
                  <a:pos x="287" y="14"/>
                </a:cxn>
                <a:cxn ang="0">
                  <a:pos x="108" y="125"/>
                </a:cxn>
                <a:cxn ang="0">
                  <a:pos x="15" y="302"/>
                </a:cxn>
                <a:cxn ang="0">
                  <a:pos x="15" y="456"/>
                </a:cxn>
                <a:cxn ang="0">
                  <a:pos x="72" y="515"/>
                </a:cxn>
                <a:cxn ang="0">
                  <a:pos x="115" y="523"/>
                </a:cxn>
                <a:cxn ang="0">
                  <a:pos x="180" y="493"/>
                </a:cxn>
                <a:cxn ang="0">
                  <a:pos x="223" y="405"/>
                </a:cxn>
                <a:cxn ang="0">
                  <a:pos x="215" y="353"/>
                </a:cxn>
                <a:cxn ang="0">
                  <a:pos x="187" y="316"/>
                </a:cxn>
                <a:cxn ang="0">
                  <a:pos x="144" y="294"/>
                </a:cxn>
                <a:cxn ang="0">
                  <a:pos x="86" y="287"/>
                </a:cxn>
                <a:cxn ang="0">
                  <a:pos x="137" y="199"/>
                </a:cxn>
                <a:cxn ang="0">
                  <a:pos x="280" y="81"/>
                </a:cxn>
                <a:cxn ang="0">
                  <a:pos x="459" y="81"/>
                </a:cxn>
                <a:cxn ang="0">
                  <a:pos x="588" y="176"/>
                </a:cxn>
                <a:cxn ang="0">
                  <a:pos x="653" y="338"/>
                </a:cxn>
                <a:cxn ang="0">
                  <a:pos x="639" y="559"/>
                </a:cxn>
                <a:cxn ang="0">
                  <a:pos x="517" y="802"/>
                </a:cxn>
                <a:cxn ang="0">
                  <a:pos x="22" y="1384"/>
                </a:cxn>
                <a:cxn ang="0">
                  <a:pos x="7" y="1406"/>
                </a:cxn>
                <a:cxn ang="0">
                  <a:pos x="0" y="1465"/>
                </a:cxn>
                <a:cxn ang="0">
                  <a:pos x="854" y="1082"/>
                </a:cxn>
              </a:cxnLst>
              <a:rect l="0" t="0" r="r" b="b"/>
              <a:pathLst>
                <a:path w="854" h="1465">
                  <a:moveTo>
                    <a:pt x="854" y="1082"/>
                  </a:moveTo>
                  <a:lnTo>
                    <a:pt x="804" y="1082"/>
                  </a:lnTo>
                  <a:lnTo>
                    <a:pt x="775" y="1230"/>
                  </a:lnTo>
                  <a:lnTo>
                    <a:pt x="753" y="1281"/>
                  </a:lnTo>
                  <a:lnTo>
                    <a:pt x="725" y="1289"/>
                  </a:lnTo>
                  <a:lnTo>
                    <a:pt x="667" y="1296"/>
                  </a:lnTo>
                  <a:lnTo>
                    <a:pt x="165" y="1296"/>
                  </a:lnTo>
                  <a:lnTo>
                    <a:pt x="395" y="1068"/>
                  </a:lnTo>
                  <a:lnTo>
                    <a:pt x="524" y="950"/>
                  </a:lnTo>
                  <a:lnTo>
                    <a:pt x="631" y="847"/>
                  </a:lnTo>
                  <a:lnTo>
                    <a:pt x="718" y="758"/>
                  </a:lnTo>
                  <a:lnTo>
                    <a:pt x="775" y="677"/>
                  </a:lnTo>
                  <a:lnTo>
                    <a:pt x="825" y="596"/>
                  </a:lnTo>
                  <a:lnTo>
                    <a:pt x="847" y="515"/>
                  </a:lnTo>
                  <a:lnTo>
                    <a:pt x="854" y="427"/>
                  </a:lnTo>
                  <a:lnTo>
                    <a:pt x="839" y="309"/>
                  </a:lnTo>
                  <a:lnTo>
                    <a:pt x="796" y="206"/>
                  </a:lnTo>
                  <a:lnTo>
                    <a:pt x="725" y="118"/>
                  </a:lnTo>
                  <a:lnTo>
                    <a:pt x="631" y="51"/>
                  </a:lnTo>
                  <a:lnTo>
                    <a:pt x="524" y="14"/>
                  </a:lnTo>
                  <a:lnTo>
                    <a:pt x="402" y="0"/>
                  </a:lnTo>
                  <a:lnTo>
                    <a:pt x="287" y="14"/>
                  </a:lnTo>
                  <a:lnTo>
                    <a:pt x="187" y="59"/>
                  </a:lnTo>
                  <a:lnTo>
                    <a:pt x="108" y="125"/>
                  </a:lnTo>
                  <a:lnTo>
                    <a:pt x="50" y="206"/>
                  </a:lnTo>
                  <a:lnTo>
                    <a:pt x="15" y="302"/>
                  </a:lnTo>
                  <a:lnTo>
                    <a:pt x="0" y="397"/>
                  </a:lnTo>
                  <a:lnTo>
                    <a:pt x="15" y="456"/>
                  </a:lnTo>
                  <a:lnTo>
                    <a:pt x="36" y="493"/>
                  </a:lnTo>
                  <a:lnTo>
                    <a:pt x="72" y="515"/>
                  </a:lnTo>
                  <a:lnTo>
                    <a:pt x="101" y="523"/>
                  </a:lnTo>
                  <a:lnTo>
                    <a:pt x="115" y="523"/>
                  </a:lnTo>
                  <a:lnTo>
                    <a:pt x="144" y="515"/>
                  </a:lnTo>
                  <a:lnTo>
                    <a:pt x="180" y="493"/>
                  </a:lnTo>
                  <a:lnTo>
                    <a:pt x="215" y="464"/>
                  </a:lnTo>
                  <a:lnTo>
                    <a:pt x="223" y="405"/>
                  </a:lnTo>
                  <a:lnTo>
                    <a:pt x="223" y="383"/>
                  </a:lnTo>
                  <a:lnTo>
                    <a:pt x="215" y="353"/>
                  </a:lnTo>
                  <a:lnTo>
                    <a:pt x="201" y="338"/>
                  </a:lnTo>
                  <a:lnTo>
                    <a:pt x="187" y="316"/>
                  </a:lnTo>
                  <a:lnTo>
                    <a:pt x="165" y="302"/>
                  </a:lnTo>
                  <a:lnTo>
                    <a:pt x="144" y="294"/>
                  </a:lnTo>
                  <a:lnTo>
                    <a:pt x="108" y="287"/>
                  </a:lnTo>
                  <a:lnTo>
                    <a:pt x="86" y="287"/>
                  </a:lnTo>
                  <a:lnTo>
                    <a:pt x="86" y="294"/>
                  </a:lnTo>
                  <a:lnTo>
                    <a:pt x="137" y="199"/>
                  </a:lnTo>
                  <a:lnTo>
                    <a:pt x="201" y="125"/>
                  </a:lnTo>
                  <a:lnTo>
                    <a:pt x="280" y="81"/>
                  </a:lnTo>
                  <a:lnTo>
                    <a:pt x="373" y="66"/>
                  </a:lnTo>
                  <a:lnTo>
                    <a:pt x="459" y="81"/>
                  </a:lnTo>
                  <a:lnTo>
                    <a:pt x="531" y="118"/>
                  </a:lnTo>
                  <a:lnTo>
                    <a:pt x="588" y="176"/>
                  </a:lnTo>
                  <a:lnTo>
                    <a:pt x="631" y="250"/>
                  </a:lnTo>
                  <a:lnTo>
                    <a:pt x="653" y="338"/>
                  </a:lnTo>
                  <a:lnTo>
                    <a:pt x="660" y="427"/>
                  </a:lnTo>
                  <a:lnTo>
                    <a:pt x="639" y="559"/>
                  </a:lnTo>
                  <a:lnTo>
                    <a:pt x="588" y="685"/>
                  </a:lnTo>
                  <a:lnTo>
                    <a:pt x="517" y="802"/>
                  </a:lnTo>
                  <a:lnTo>
                    <a:pt x="438" y="913"/>
                  </a:lnTo>
                  <a:lnTo>
                    <a:pt x="22" y="1384"/>
                  </a:lnTo>
                  <a:lnTo>
                    <a:pt x="15" y="1399"/>
                  </a:lnTo>
                  <a:lnTo>
                    <a:pt x="7" y="1406"/>
                  </a:lnTo>
                  <a:lnTo>
                    <a:pt x="0" y="1421"/>
                  </a:lnTo>
                  <a:lnTo>
                    <a:pt x="0" y="1465"/>
                  </a:lnTo>
                  <a:lnTo>
                    <a:pt x="796" y="1465"/>
                  </a:lnTo>
                  <a:lnTo>
                    <a:pt x="854" y="10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2" name="Rectangle 108"/>
            <p:cNvSpPr>
              <a:spLocks noChangeArrowheads="1"/>
            </p:cNvSpPr>
            <p:nvPr/>
          </p:nvSpPr>
          <p:spPr bwMode="auto">
            <a:xfrm>
              <a:off x="2279" y="5760"/>
              <a:ext cx="8622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3" name="Freeform 109"/>
            <p:cNvSpPr>
              <a:spLocks/>
            </p:cNvSpPr>
            <p:nvPr/>
          </p:nvSpPr>
          <p:spPr bwMode="auto">
            <a:xfrm>
              <a:off x="2444" y="6202"/>
              <a:ext cx="495" cy="2202"/>
            </a:xfrm>
            <a:custGeom>
              <a:avLst/>
              <a:gdLst/>
              <a:ahLst/>
              <a:cxnLst>
                <a:cxn ang="0">
                  <a:pos x="495" y="2180"/>
                </a:cxn>
                <a:cxn ang="0">
                  <a:pos x="495" y="2173"/>
                </a:cxn>
                <a:cxn ang="0">
                  <a:pos x="481" y="2158"/>
                </a:cxn>
                <a:cxn ang="0">
                  <a:pos x="474" y="2143"/>
                </a:cxn>
                <a:cxn ang="0">
                  <a:pos x="459" y="2129"/>
                </a:cxn>
                <a:cxn ang="0">
                  <a:pos x="337" y="1981"/>
                </a:cxn>
                <a:cxn ang="0">
                  <a:pos x="251" y="1812"/>
                </a:cxn>
                <a:cxn ang="0">
                  <a:pos x="187" y="1635"/>
                </a:cxn>
                <a:cxn ang="0">
                  <a:pos x="151" y="1451"/>
                </a:cxn>
                <a:cxn ang="0">
                  <a:pos x="129" y="1274"/>
                </a:cxn>
                <a:cxn ang="0">
                  <a:pos x="122" y="1097"/>
                </a:cxn>
                <a:cxn ang="0">
                  <a:pos x="129" y="906"/>
                </a:cxn>
                <a:cxn ang="0">
                  <a:pos x="151" y="722"/>
                </a:cxn>
                <a:cxn ang="0">
                  <a:pos x="194" y="538"/>
                </a:cxn>
                <a:cxn ang="0">
                  <a:pos x="258" y="368"/>
                </a:cxn>
                <a:cxn ang="0">
                  <a:pos x="352" y="206"/>
                </a:cxn>
                <a:cxn ang="0">
                  <a:pos x="466" y="59"/>
                </a:cxn>
                <a:cxn ang="0">
                  <a:pos x="495" y="30"/>
                </a:cxn>
                <a:cxn ang="0">
                  <a:pos x="495" y="7"/>
                </a:cxn>
                <a:cxn ang="0">
                  <a:pos x="488" y="0"/>
                </a:cxn>
                <a:cxn ang="0">
                  <a:pos x="474" y="0"/>
                </a:cxn>
                <a:cxn ang="0">
                  <a:pos x="452" y="15"/>
                </a:cxn>
                <a:cxn ang="0">
                  <a:pos x="402" y="52"/>
                </a:cxn>
                <a:cxn ang="0">
                  <a:pos x="344" y="111"/>
                </a:cxn>
                <a:cxn ang="0">
                  <a:pos x="273" y="192"/>
                </a:cxn>
                <a:cxn ang="0">
                  <a:pos x="201" y="302"/>
                </a:cxn>
                <a:cxn ang="0">
                  <a:pos x="129" y="427"/>
                </a:cxn>
                <a:cxn ang="0">
                  <a:pos x="50" y="670"/>
                </a:cxn>
                <a:cxn ang="0">
                  <a:pos x="7" y="899"/>
                </a:cxn>
                <a:cxn ang="0">
                  <a:pos x="0" y="1097"/>
                </a:cxn>
                <a:cxn ang="0">
                  <a:pos x="7" y="1245"/>
                </a:cxn>
                <a:cxn ang="0">
                  <a:pos x="22" y="1414"/>
                </a:cxn>
                <a:cxn ang="0">
                  <a:pos x="65" y="1598"/>
                </a:cxn>
                <a:cxn ang="0">
                  <a:pos x="136" y="1790"/>
                </a:cxn>
                <a:cxn ang="0">
                  <a:pos x="208" y="1915"/>
                </a:cxn>
                <a:cxn ang="0">
                  <a:pos x="280" y="2018"/>
                </a:cxn>
                <a:cxn ang="0">
                  <a:pos x="344" y="2092"/>
                </a:cxn>
                <a:cxn ang="0">
                  <a:pos x="402" y="2151"/>
                </a:cxn>
                <a:cxn ang="0">
                  <a:pos x="452" y="2187"/>
                </a:cxn>
                <a:cxn ang="0">
                  <a:pos x="474" y="2202"/>
                </a:cxn>
                <a:cxn ang="0">
                  <a:pos x="488" y="2195"/>
                </a:cxn>
                <a:cxn ang="0">
                  <a:pos x="495" y="2187"/>
                </a:cxn>
                <a:cxn ang="0">
                  <a:pos x="495" y="2180"/>
                </a:cxn>
              </a:cxnLst>
              <a:rect l="0" t="0" r="r" b="b"/>
              <a:pathLst>
                <a:path w="495" h="2202">
                  <a:moveTo>
                    <a:pt x="495" y="2180"/>
                  </a:moveTo>
                  <a:lnTo>
                    <a:pt x="495" y="2173"/>
                  </a:lnTo>
                  <a:lnTo>
                    <a:pt x="481" y="2158"/>
                  </a:lnTo>
                  <a:lnTo>
                    <a:pt x="474" y="2143"/>
                  </a:lnTo>
                  <a:lnTo>
                    <a:pt x="459" y="2129"/>
                  </a:lnTo>
                  <a:lnTo>
                    <a:pt x="337" y="1981"/>
                  </a:lnTo>
                  <a:lnTo>
                    <a:pt x="251" y="1812"/>
                  </a:lnTo>
                  <a:lnTo>
                    <a:pt x="187" y="1635"/>
                  </a:lnTo>
                  <a:lnTo>
                    <a:pt x="151" y="1451"/>
                  </a:lnTo>
                  <a:lnTo>
                    <a:pt x="129" y="1274"/>
                  </a:lnTo>
                  <a:lnTo>
                    <a:pt x="122" y="1097"/>
                  </a:lnTo>
                  <a:lnTo>
                    <a:pt x="129" y="906"/>
                  </a:lnTo>
                  <a:lnTo>
                    <a:pt x="151" y="722"/>
                  </a:lnTo>
                  <a:lnTo>
                    <a:pt x="194" y="538"/>
                  </a:lnTo>
                  <a:lnTo>
                    <a:pt x="258" y="368"/>
                  </a:lnTo>
                  <a:lnTo>
                    <a:pt x="352" y="206"/>
                  </a:lnTo>
                  <a:lnTo>
                    <a:pt x="466" y="59"/>
                  </a:lnTo>
                  <a:lnTo>
                    <a:pt x="495" y="30"/>
                  </a:lnTo>
                  <a:lnTo>
                    <a:pt x="495" y="7"/>
                  </a:lnTo>
                  <a:lnTo>
                    <a:pt x="488" y="0"/>
                  </a:lnTo>
                  <a:lnTo>
                    <a:pt x="474" y="0"/>
                  </a:lnTo>
                  <a:lnTo>
                    <a:pt x="452" y="15"/>
                  </a:lnTo>
                  <a:lnTo>
                    <a:pt x="402" y="52"/>
                  </a:lnTo>
                  <a:lnTo>
                    <a:pt x="344" y="111"/>
                  </a:lnTo>
                  <a:lnTo>
                    <a:pt x="273" y="192"/>
                  </a:lnTo>
                  <a:lnTo>
                    <a:pt x="201" y="302"/>
                  </a:lnTo>
                  <a:lnTo>
                    <a:pt x="129" y="427"/>
                  </a:lnTo>
                  <a:lnTo>
                    <a:pt x="50" y="670"/>
                  </a:lnTo>
                  <a:lnTo>
                    <a:pt x="7" y="899"/>
                  </a:lnTo>
                  <a:lnTo>
                    <a:pt x="0" y="1097"/>
                  </a:lnTo>
                  <a:lnTo>
                    <a:pt x="7" y="1245"/>
                  </a:lnTo>
                  <a:lnTo>
                    <a:pt x="22" y="1414"/>
                  </a:lnTo>
                  <a:lnTo>
                    <a:pt x="65" y="1598"/>
                  </a:lnTo>
                  <a:lnTo>
                    <a:pt x="136" y="1790"/>
                  </a:lnTo>
                  <a:lnTo>
                    <a:pt x="208" y="1915"/>
                  </a:lnTo>
                  <a:lnTo>
                    <a:pt x="280" y="2018"/>
                  </a:lnTo>
                  <a:lnTo>
                    <a:pt x="344" y="2092"/>
                  </a:lnTo>
                  <a:lnTo>
                    <a:pt x="402" y="2151"/>
                  </a:lnTo>
                  <a:lnTo>
                    <a:pt x="452" y="2187"/>
                  </a:lnTo>
                  <a:lnTo>
                    <a:pt x="474" y="2202"/>
                  </a:lnTo>
                  <a:lnTo>
                    <a:pt x="488" y="2195"/>
                  </a:lnTo>
                  <a:lnTo>
                    <a:pt x="495" y="2187"/>
                  </a:lnTo>
                  <a:lnTo>
                    <a:pt x="495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4" name="Freeform 110"/>
            <p:cNvSpPr>
              <a:spLocks/>
            </p:cNvSpPr>
            <p:nvPr/>
          </p:nvSpPr>
          <p:spPr bwMode="auto">
            <a:xfrm>
              <a:off x="3255" y="6386"/>
              <a:ext cx="703" cy="1466"/>
            </a:xfrm>
            <a:custGeom>
              <a:avLst/>
              <a:gdLst/>
              <a:ahLst/>
              <a:cxnLst>
                <a:cxn ang="0">
                  <a:pos x="437" y="59"/>
                </a:cxn>
                <a:cxn ang="0">
                  <a:pos x="437" y="15"/>
                </a:cxn>
                <a:cxn ang="0">
                  <a:pos x="430" y="8"/>
                </a:cxn>
                <a:cxn ang="0">
                  <a:pos x="416" y="0"/>
                </a:cxn>
                <a:cxn ang="0">
                  <a:pos x="387" y="0"/>
                </a:cxn>
                <a:cxn ang="0">
                  <a:pos x="301" y="66"/>
                </a:cxn>
                <a:cxn ang="0">
                  <a:pos x="215" y="111"/>
                </a:cxn>
                <a:cxn ang="0">
                  <a:pos x="129" y="133"/>
                </a:cxn>
                <a:cxn ang="0">
                  <a:pos x="50" y="140"/>
                </a:cxn>
                <a:cxn ang="0">
                  <a:pos x="0" y="140"/>
                </a:cxn>
                <a:cxn ang="0">
                  <a:pos x="0" y="206"/>
                </a:cxn>
                <a:cxn ang="0">
                  <a:pos x="43" y="206"/>
                </a:cxn>
                <a:cxn ang="0">
                  <a:pos x="114" y="199"/>
                </a:cxn>
                <a:cxn ang="0">
                  <a:pos x="193" y="184"/>
                </a:cxn>
                <a:cxn ang="0">
                  <a:pos x="279" y="155"/>
                </a:cxn>
                <a:cxn ang="0">
                  <a:pos x="279" y="1333"/>
                </a:cxn>
                <a:cxn ang="0">
                  <a:pos x="265" y="1363"/>
                </a:cxn>
                <a:cxn ang="0">
                  <a:pos x="236" y="1385"/>
                </a:cxn>
                <a:cxn ang="0">
                  <a:pos x="172" y="1392"/>
                </a:cxn>
                <a:cxn ang="0">
                  <a:pos x="79" y="1400"/>
                </a:cxn>
                <a:cxn ang="0">
                  <a:pos x="14" y="1400"/>
                </a:cxn>
                <a:cxn ang="0">
                  <a:pos x="14" y="1466"/>
                </a:cxn>
                <a:cxn ang="0">
                  <a:pos x="86" y="1458"/>
                </a:cxn>
                <a:cxn ang="0">
                  <a:pos x="631" y="1458"/>
                </a:cxn>
                <a:cxn ang="0">
                  <a:pos x="703" y="1466"/>
                </a:cxn>
                <a:cxn ang="0">
                  <a:pos x="703" y="1400"/>
                </a:cxn>
                <a:cxn ang="0">
                  <a:pos x="638" y="1400"/>
                </a:cxn>
                <a:cxn ang="0">
                  <a:pos x="545" y="1392"/>
                </a:cxn>
                <a:cxn ang="0">
                  <a:pos x="487" y="1385"/>
                </a:cxn>
                <a:cxn ang="0">
                  <a:pos x="452" y="1363"/>
                </a:cxn>
                <a:cxn ang="0">
                  <a:pos x="437" y="1333"/>
                </a:cxn>
                <a:cxn ang="0">
                  <a:pos x="437" y="1289"/>
                </a:cxn>
                <a:cxn ang="0">
                  <a:pos x="437" y="59"/>
                </a:cxn>
              </a:cxnLst>
              <a:rect l="0" t="0" r="r" b="b"/>
              <a:pathLst>
                <a:path w="703" h="1466">
                  <a:moveTo>
                    <a:pt x="437" y="59"/>
                  </a:moveTo>
                  <a:lnTo>
                    <a:pt x="437" y="15"/>
                  </a:lnTo>
                  <a:lnTo>
                    <a:pt x="430" y="8"/>
                  </a:lnTo>
                  <a:lnTo>
                    <a:pt x="416" y="0"/>
                  </a:lnTo>
                  <a:lnTo>
                    <a:pt x="387" y="0"/>
                  </a:lnTo>
                  <a:lnTo>
                    <a:pt x="301" y="66"/>
                  </a:lnTo>
                  <a:lnTo>
                    <a:pt x="215" y="111"/>
                  </a:lnTo>
                  <a:lnTo>
                    <a:pt x="129" y="133"/>
                  </a:lnTo>
                  <a:lnTo>
                    <a:pt x="50" y="140"/>
                  </a:lnTo>
                  <a:lnTo>
                    <a:pt x="0" y="140"/>
                  </a:lnTo>
                  <a:lnTo>
                    <a:pt x="0" y="206"/>
                  </a:lnTo>
                  <a:lnTo>
                    <a:pt x="43" y="206"/>
                  </a:lnTo>
                  <a:lnTo>
                    <a:pt x="114" y="199"/>
                  </a:lnTo>
                  <a:lnTo>
                    <a:pt x="193" y="184"/>
                  </a:lnTo>
                  <a:lnTo>
                    <a:pt x="279" y="155"/>
                  </a:lnTo>
                  <a:lnTo>
                    <a:pt x="279" y="1333"/>
                  </a:lnTo>
                  <a:lnTo>
                    <a:pt x="265" y="1363"/>
                  </a:lnTo>
                  <a:lnTo>
                    <a:pt x="236" y="1385"/>
                  </a:lnTo>
                  <a:lnTo>
                    <a:pt x="172" y="1392"/>
                  </a:lnTo>
                  <a:lnTo>
                    <a:pt x="79" y="1400"/>
                  </a:lnTo>
                  <a:lnTo>
                    <a:pt x="14" y="1400"/>
                  </a:lnTo>
                  <a:lnTo>
                    <a:pt x="14" y="1466"/>
                  </a:lnTo>
                  <a:lnTo>
                    <a:pt x="86" y="1458"/>
                  </a:lnTo>
                  <a:lnTo>
                    <a:pt x="631" y="1458"/>
                  </a:lnTo>
                  <a:lnTo>
                    <a:pt x="703" y="1466"/>
                  </a:lnTo>
                  <a:lnTo>
                    <a:pt x="703" y="1400"/>
                  </a:lnTo>
                  <a:lnTo>
                    <a:pt x="638" y="1400"/>
                  </a:lnTo>
                  <a:lnTo>
                    <a:pt x="545" y="1392"/>
                  </a:lnTo>
                  <a:lnTo>
                    <a:pt x="487" y="1385"/>
                  </a:lnTo>
                  <a:lnTo>
                    <a:pt x="452" y="1363"/>
                  </a:lnTo>
                  <a:lnTo>
                    <a:pt x="437" y="1333"/>
                  </a:lnTo>
                  <a:lnTo>
                    <a:pt x="437" y="1289"/>
                  </a:lnTo>
                  <a:lnTo>
                    <a:pt x="437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5" name="Freeform 111"/>
            <p:cNvSpPr>
              <a:spLocks/>
            </p:cNvSpPr>
            <p:nvPr/>
          </p:nvSpPr>
          <p:spPr bwMode="auto">
            <a:xfrm>
              <a:off x="4782" y="7255"/>
              <a:ext cx="1306" cy="89"/>
            </a:xfrm>
            <a:custGeom>
              <a:avLst/>
              <a:gdLst/>
              <a:ahLst/>
              <a:cxnLst>
                <a:cxn ang="0">
                  <a:pos x="1241" y="89"/>
                </a:cxn>
                <a:cxn ang="0">
                  <a:pos x="1270" y="89"/>
                </a:cxn>
                <a:cxn ang="0">
                  <a:pos x="1299" y="74"/>
                </a:cxn>
                <a:cxn ang="0">
                  <a:pos x="1306" y="67"/>
                </a:cxn>
                <a:cxn ang="0">
                  <a:pos x="1306" y="30"/>
                </a:cxn>
                <a:cxn ang="0">
                  <a:pos x="1299" y="15"/>
                </a:cxn>
                <a:cxn ang="0">
                  <a:pos x="1284" y="8"/>
                </a:cxn>
                <a:cxn ang="0">
                  <a:pos x="1270" y="8"/>
                </a:cxn>
                <a:cxn ang="0">
                  <a:pos x="1256" y="0"/>
                </a:cxn>
                <a:cxn ang="0">
                  <a:pos x="36" y="0"/>
                </a:cxn>
                <a:cxn ang="0">
                  <a:pos x="8" y="15"/>
                </a:cxn>
                <a:cxn ang="0">
                  <a:pos x="0" y="30"/>
                </a:cxn>
                <a:cxn ang="0">
                  <a:pos x="0" y="59"/>
                </a:cxn>
                <a:cxn ang="0">
                  <a:pos x="8" y="74"/>
                </a:cxn>
                <a:cxn ang="0">
                  <a:pos x="15" y="81"/>
                </a:cxn>
                <a:cxn ang="0">
                  <a:pos x="29" y="89"/>
                </a:cxn>
                <a:cxn ang="0">
                  <a:pos x="72" y="89"/>
                </a:cxn>
                <a:cxn ang="0">
                  <a:pos x="1241" y="89"/>
                </a:cxn>
              </a:cxnLst>
              <a:rect l="0" t="0" r="r" b="b"/>
              <a:pathLst>
                <a:path w="1306" h="89">
                  <a:moveTo>
                    <a:pt x="1241" y="89"/>
                  </a:moveTo>
                  <a:lnTo>
                    <a:pt x="1270" y="89"/>
                  </a:lnTo>
                  <a:lnTo>
                    <a:pt x="1299" y="74"/>
                  </a:lnTo>
                  <a:lnTo>
                    <a:pt x="1306" y="67"/>
                  </a:lnTo>
                  <a:lnTo>
                    <a:pt x="1306" y="30"/>
                  </a:lnTo>
                  <a:lnTo>
                    <a:pt x="1299" y="15"/>
                  </a:lnTo>
                  <a:lnTo>
                    <a:pt x="1284" y="8"/>
                  </a:lnTo>
                  <a:lnTo>
                    <a:pt x="1270" y="8"/>
                  </a:lnTo>
                  <a:lnTo>
                    <a:pt x="1256" y="0"/>
                  </a:lnTo>
                  <a:lnTo>
                    <a:pt x="36" y="0"/>
                  </a:lnTo>
                  <a:lnTo>
                    <a:pt x="8" y="15"/>
                  </a:lnTo>
                  <a:lnTo>
                    <a:pt x="0" y="30"/>
                  </a:lnTo>
                  <a:lnTo>
                    <a:pt x="0" y="59"/>
                  </a:lnTo>
                  <a:lnTo>
                    <a:pt x="8" y="74"/>
                  </a:lnTo>
                  <a:lnTo>
                    <a:pt x="15" y="81"/>
                  </a:lnTo>
                  <a:lnTo>
                    <a:pt x="29" y="89"/>
                  </a:lnTo>
                  <a:lnTo>
                    <a:pt x="72" y="89"/>
                  </a:lnTo>
                  <a:lnTo>
                    <a:pt x="1241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6" name="Freeform 112"/>
            <p:cNvSpPr>
              <a:spLocks/>
            </p:cNvSpPr>
            <p:nvPr/>
          </p:nvSpPr>
          <p:spPr bwMode="auto">
            <a:xfrm>
              <a:off x="6841" y="6386"/>
              <a:ext cx="854" cy="1466"/>
            </a:xfrm>
            <a:custGeom>
              <a:avLst/>
              <a:gdLst/>
              <a:ahLst/>
              <a:cxnLst>
                <a:cxn ang="0">
                  <a:pos x="803" y="1083"/>
                </a:cxn>
                <a:cxn ang="0">
                  <a:pos x="753" y="1282"/>
                </a:cxn>
                <a:cxn ang="0">
                  <a:pos x="667" y="1296"/>
                </a:cxn>
                <a:cxn ang="0">
                  <a:pos x="395" y="1068"/>
                </a:cxn>
                <a:cxn ang="0">
                  <a:pos x="631" y="847"/>
                </a:cxn>
                <a:cxn ang="0">
                  <a:pos x="775" y="678"/>
                </a:cxn>
                <a:cxn ang="0">
                  <a:pos x="846" y="516"/>
                </a:cxn>
                <a:cxn ang="0">
                  <a:pos x="839" y="310"/>
                </a:cxn>
                <a:cxn ang="0">
                  <a:pos x="724" y="118"/>
                </a:cxn>
                <a:cxn ang="0">
                  <a:pos x="524" y="15"/>
                </a:cxn>
                <a:cxn ang="0">
                  <a:pos x="287" y="15"/>
                </a:cxn>
                <a:cxn ang="0">
                  <a:pos x="108" y="125"/>
                </a:cxn>
                <a:cxn ang="0">
                  <a:pos x="14" y="302"/>
                </a:cxn>
                <a:cxn ang="0">
                  <a:pos x="14" y="457"/>
                </a:cxn>
                <a:cxn ang="0">
                  <a:pos x="72" y="516"/>
                </a:cxn>
                <a:cxn ang="0">
                  <a:pos x="115" y="523"/>
                </a:cxn>
                <a:cxn ang="0">
                  <a:pos x="179" y="494"/>
                </a:cxn>
                <a:cxn ang="0">
                  <a:pos x="222" y="405"/>
                </a:cxn>
                <a:cxn ang="0">
                  <a:pos x="215" y="354"/>
                </a:cxn>
                <a:cxn ang="0">
                  <a:pos x="187" y="317"/>
                </a:cxn>
                <a:cxn ang="0">
                  <a:pos x="143" y="295"/>
                </a:cxn>
                <a:cxn ang="0">
                  <a:pos x="86" y="287"/>
                </a:cxn>
                <a:cxn ang="0">
                  <a:pos x="136" y="199"/>
                </a:cxn>
                <a:cxn ang="0">
                  <a:pos x="280" y="81"/>
                </a:cxn>
                <a:cxn ang="0">
                  <a:pos x="459" y="81"/>
                </a:cxn>
                <a:cxn ang="0">
                  <a:pos x="588" y="177"/>
                </a:cxn>
                <a:cxn ang="0">
                  <a:pos x="653" y="339"/>
                </a:cxn>
                <a:cxn ang="0">
                  <a:pos x="638" y="560"/>
                </a:cxn>
                <a:cxn ang="0">
                  <a:pos x="516" y="803"/>
                </a:cxn>
                <a:cxn ang="0">
                  <a:pos x="22" y="1385"/>
                </a:cxn>
                <a:cxn ang="0">
                  <a:pos x="7" y="1407"/>
                </a:cxn>
                <a:cxn ang="0">
                  <a:pos x="0" y="1466"/>
                </a:cxn>
                <a:cxn ang="0">
                  <a:pos x="854" y="1083"/>
                </a:cxn>
              </a:cxnLst>
              <a:rect l="0" t="0" r="r" b="b"/>
              <a:pathLst>
                <a:path w="854" h="1466">
                  <a:moveTo>
                    <a:pt x="854" y="1083"/>
                  </a:moveTo>
                  <a:lnTo>
                    <a:pt x="803" y="1083"/>
                  </a:lnTo>
                  <a:lnTo>
                    <a:pt x="775" y="1230"/>
                  </a:lnTo>
                  <a:lnTo>
                    <a:pt x="753" y="1282"/>
                  </a:lnTo>
                  <a:lnTo>
                    <a:pt x="724" y="1289"/>
                  </a:lnTo>
                  <a:lnTo>
                    <a:pt x="667" y="1296"/>
                  </a:lnTo>
                  <a:lnTo>
                    <a:pt x="165" y="1296"/>
                  </a:lnTo>
                  <a:lnTo>
                    <a:pt x="395" y="1068"/>
                  </a:lnTo>
                  <a:lnTo>
                    <a:pt x="524" y="950"/>
                  </a:lnTo>
                  <a:lnTo>
                    <a:pt x="631" y="847"/>
                  </a:lnTo>
                  <a:lnTo>
                    <a:pt x="717" y="759"/>
                  </a:lnTo>
                  <a:lnTo>
                    <a:pt x="775" y="678"/>
                  </a:lnTo>
                  <a:lnTo>
                    <a:pt x="825" y="597"/>
                  </a:lnTo>
                  <a:lnTo>
                    <a:pt x="846" y="516"/>
                  </a:lnTo>
                  <a:lnTo>
                    <a:pt x="854" y="427"/>
                  </a:lnTo>
                  <a:lnTo>
                    <a:pt x="839" y="310"/>
                  </a:lnTo>
                  <a:lnTo>
                    <a:pt x="796" y="206"/>
                  </a:lnTo>
                  <a:lnTo>
                    <a:pt x="724" y="118"/>
                  </a:lnTo>
                  <a:lnTo>
                    <a:pt x="631" y="52"/>
                  </a:lnTo>
                  <a:lnTo>
                    <a:pt x="524" y="15"/>
                  </a:lnTo>
                  <a:lnTo>
                    <a:pt x="402" y="0"/>
                  </a:lnTo>
                  <a:lnTo>
                    <a:pt x="287" y="15"/>
                  </a:lnTo>
                  <a:lnTo>
                    <a:pt x="187" y="59"/>
                  </a:lnTo>
                  <a:lnTo>
                    <a:pt x="108" y="125"/>
                  </a:lnTo>
                  <a:lnTo>
                    <a:pt x="50" y="206"/>
                  </a:lnTo>
                  <a:lnTo>
                    <a:pt x="14" y="302"/>
                  </a:lnTo>
                  <a:lnTo>
                    <a:pt x="0" y="398"/>
                  </a:lnTo>
                  <a:lnTo>
                    <a:pt x="14" y="457"/>
                  </a:lnTo>
                  <a:lnTo>
                    <a:pt x="36" y="494"/>
                  </a:lnTo>
                  <a:lnTo>
                    <a:pt x="72" y="516"/>
                  </a:lnTo>
                  <a:lnTo>
                    <a:pt x="100" y="523"/>
                  </a:lnTo>
                  <a:lnTo>
                    <a:pt x="115" y="523"/>
                  </a:lnTo>
                  <a:lnTo>
                    <a:pt x="143" y="516"/>
                  </a:lnTo>
                  <a:lnTo>
                    <a:pt x="179" y="494"/>
                  </a:lnTo>
                  <a:lnTo>
                    <a:pt x="215" y="464"/>
                  </a:lnTo>
                  <a:lnTo>
                    <a:pt x="222" y="405"/>
                  </a:lnTo>
                  <a:lnTo>
                    <a:pt x="222" y="383"/>
                  </a:lnTo>
                  <a:lnTo>
                    <a:pt x="215" y="354"/>
                  </a:lnTo>
                  <a:lnTo>
                    <a:pt x="201" y="339"/>
                  </a:lnTo>
                  <a:lnTo>
                    <a:pt x="187" y="317"/>
                  </a:lnTo>
                  <a:lnTo>
                    <a:pt x="165" y="302"/>
                  </a:lnTo>
                  <a:lnTo>
                    <a:pt x="143" y="295"/>
                  </a:lnTo>
                  <a:lnTo>
                    <a:pt x="108" y="287"/>
                  </a:lnTo>
                  <a:lnTo>
                    <a:pt x="86" y="287"/>
                  </a:lnTo>
                  <a:lnTo>
                    <a:pt x="86" y="295"/>
                  </a:lnTo>
                  <a:lnTo>
                    <a:pt x="136" y="199"/>
                  </a:lnTo>
                  <a:lnTo>
                    <a:pt x="201" y="125"/>
                  </a:lnTo>
                  <a:lnTo>
                    <a:pt x="280" y="81"/>
                  </a:lnTo>
                  <a:lnTo>
                    <a:pt x="373" y="66"/>
                  </a:lnTo>
                  <a:lnTo>
                    <a:pt x="459" y="81"/>
                  </a:lnTo>
                  <a:lnTo>
                    <a:pt x="531" y="118"/>
                  </a:lnTo>
                  <a:lnTo>
                    <a:pt x="588" y="177"/>
                  </a:lnTo>
                  <a:lnTo>
                    <a:pt x="631" y="251"/>
                  </a:lnTo>
                  <a:lnTo>
                    <a:pt x="653" y="339"/>
                  </a:lnTo>
                  <a:lnTo>
                    <a:pt x="660" y="427"/>
                  </a:lnTo>
                  <a:lnTo>
                    <a:pt x="638" y="560"/>
                  </a:lnTo>
                  <a:lnTo>
                    <a:pt x="588" y="685"/>
                  </a:lnTo>
                  <a:lnTo>
                    <a:pt x="516" y="803"/>
                  </a:lnTo>
                  <a:lnTo>
                    <a:pt x="438" y="913"/>
                  </a:lnTo>
                  <a:lnTo>
                    <a:pt x="22" y="1385"/>
                  </a:lnTo>
                  <a:lnTo>
                    <a:pt x="14" y="1400"/>
                  </a:lnTo>
                  <a:lnTo>
                    <a:pt x="7" y="1407"/>
                  </a:lnTo>
                  <a:lnTo>
                    <a:pt x="0" y="1422"/>
                  </a:lnTo>
                  <a:lnTo>
                    <a:pt x="0" y="1466"/>
                  </a:lnTo>
                  <a:lnTo>
                    <a:pt x="796" y="1466"/>
                  </a:lnTo>
                  <a:lnTo>
                    <a:pt x="854" y="1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7" name="Freeform 113"/>
            <p:cNvSpPr>
              <a:spLocks/>
            </p:cNvSpPr>
            <p:nvPr/>
          </p:nvSpPr>
          <p:spPr bwMode="auto">
            <a:xfrm>
              <a:off x="7867" y="6880"/>
              <a:ext cx="1068" cy="994"/>
            </a:xfrm>
            <a:custGeom>
              <a:avLst/>
              <a:gdLst/>
              <a:ahLst/>
              <a:cxnLst>
                <a:cxn ang="0">
                  <a:pos x="660" y="272"/>
                </a:cxn>
                <a:cxn ang="0">
                  <a:pos x="746" y="103"/>
                </a:cxn>
                <a:cxn ang="0">
                  <a:pos x="860" y="44"/>
                </a:cxn>
                <a:cxn ang="0">
                  <a:pos x="889" y="51"/>
                </a:cxn>
                <a:cxn ang="0">
                  <a:pos x="947" y="59"/>
                </a:cxn>
                <a:cxn ang="0">
                  <a:pos x="918" y="103"/>
                </a:cxn>
                <a:cxn ang="0">
                  <a:pos x="868" y="191"/>
                </a:cxn>
                <a:cxn ang="0">
                  <a:pos x="875" y="228"/>
                </a:cxn>
                <a:cxn ang="0">
                  <a:pos x="925" y="272"/>
                </a:cxn>
                <a:cxn ang="0">
                  <a:pos x="990" y="265"/>
                </a:cxn>
                <a:cxn ang="0">
                  <a:pos x="1054" y="198"/>
                </a:cxn>
                <a:cxn ang="0">
                  <a:pos x="1054" y="88"/>
                </a:cxn>
                <a:cxn ang="0">
                  <a:pos x="968" y="14"/>
                </a:cxn>
                <a:cxn ang="0">
                  <a:pos x="868" y="0"/>
                </a:cxn>
                <a:cxn ang="0">
                  <a:pos x="739" y="44"/>
                </a:cxn>
                <a:cxn ang="0">
                  <a:pos x="660" y="132"/>
                </a:cxn>
                <a:cxn ang="0">
                  <a:pos x="602" y="95"/>
                </a:cxn>
                <a:cxn ang="0">
                  <a:pos x="502" y="14"/>
                </a:cxn>
                <a:cxn ang="0">
                  <a:pos x="409" y="0"/>
                </a:cxn>
                <a:cxn ang="0">
                  <a:pos x="244" y="59"/>
                </a:cxn>
                <a:cxn ang="0">
                  <a:pos x="129" y="184"/>
                </a:cxn>
                <a:cxn ang="0">
                  <a:pos x="71" y="302"/>
                </a:cxn>
                <a:cxn ang="0">
                  <a:pos x="64" y="346"/>
                </a:cxn>
                <a:cxn ang="0">
                  <a:pos x="107" y="361"/>
                </a:cxn>
                <a:cxn ang="0">
                  <a:pos x="114" y="338"/>
                </a:cxn>
                <a:cxn ang="0">
                  <a:pos x="208" y="162"/>
                </a:cxn>
                <a:cxn ang="0">
                  <a:pos x="315" y="73"/>
                </a:cxn>
                <a:cxn ang="0">
                  <a:pos x="401" y="44"/>
                </a:cxn>
                <a:cxn ang="0">
                  <a:pos x="495" y="88"/>
                </a:cxn>
                <a:cxn ang="0">
                  <a:pos x="523" y="191"/>
                </a:cxn>
                <a:cxn ang="0">
                  <a:pos x="502" y="316"/>
                </a:cxn>
                <a:cxn ang="0">
                  <a:pos x="444" y="552"/>
                </a:cxn>
                <a:cxn ang="0">
                  <a:pos x="373" y="810"/>
                </a:cxn>
                <a:cxn ang="0">
                  <a:pos x="265" y="928"/>
                </a:cxn>
                <a:cxn ang="0">
                  <a:pos x="172" y="950"/>
                </a:cxn>
                <a:cxn ang="0">
                  <a:pos x="122" y="935"/>
                </a:cxn>
                <a:cxn ang="0">
                  <a:pos x="143" y="898"/>
                </a:cxn>
                <a:cxn ang="0">
                  <a:pos x="193" y="802"/>
                </a:cxn>
                <a:cxn ang="0">
                  <a:pos x="186" y="758"/>
                </a:cxn>
                <a:cxn ang="0">
                  <a:pos x="129" y="721"/>
                </a:cxn>
                <a:cxn ang="0">
                  <a:pos x="57" y="743"/>
                </a:cxn>
                <a:cxn ang="0">
                  <a:pos x="0" y="854"/>
                </a:cxn>
                <a:cxn ang="0">
                  <a:pos x="43" y="950"/>
                </a:cxn>
                <a:cxn ang="0">
                  <a:pos x="143" y="994"/>
                </a:cxn>
                <a:cxn ang="0">
                  <a:pos x="279" y="979"/>
                </a:cxn>
                <a:cxn ang="0">
                  <a:pos x="380" y="891"/>
                </a:cxn>
                <a:cxn ang="0">
                  <a:pos x="423" y="832"/>
                </a:cxn>
                <a:cxn ang="0">
                  <a:pos x="502" y="942"/>
                </a:cxn>
                <a:cxn ang="0">
                  <a:pos x="652" y="994"/>
                </a:cxn>
                <a:cxn ang="0">
                  <a:pos x="817" y="935"/>
                </a:cxn>
                <a:cxn ang="0">
                  <a:pos x="932" y="810"/>
                </a:cxn>
                <a:cxn ang="0">
                  <a:pos x="990" y="692"/>
                </a:cxn>
                <a:cxn ang="0">
                  <a:pos x="997" y="648"/>
                </a:cxn>
                <a:cxn ang="0">
                  <a:pos x="961" y="633"/>
                </a:cxn>
                <a:cxn ang="0">
                  <a:pos x="947" y="662"/>
                </a:cxn>
                <a:cxn ang="0">
                  <a:pos x="853" y="839"/>
                </a:cxn>
                <a:cxn ang="0">
                  <a:pos x="746" y="928"/>
                </a:cxn>
                <a:cxn ang="0">
                  <a:pos x="660" y="950"/>
                </a:cxn>
                <a:cxn ang="0">
                  <a:pos x="566" y="906"/>
                </a:cxn>
                <a:cxn ang="0">
                  <a:pos x="545" y="802"/>
                </a:cxn>
                <a:cxn ang="0">
                  <a:pos x="559" y="692"/>
                </a:cxn>
                <a:cxn ang="0">
                  <a:pos x="652" y="309"/>
                </a:cxn>
              </a:cxnLst>
              <a:rect l="0" t="0" r="r" b="b"/>
              <a:pathLst>
                <a:path w="1068" h="994">
                  <a:moveTo>
                    <a:pt x="652" y="309"/>
                  </a:moveTo>
                  <a:lnTo>
                    <a:pt x="660" y="272"/>
                  </a:lnTo>
                  <a:lnTo>
                    <a:pt x="703" y="154"/>
                  </a:lnTo>
                  <a:lnTo>
                    <a:pt x="746" y="103"/>
                  </a:lnTo>
                  <a:lnTo>
                    <a:pt x="796" y="66"/>
                  </a:lnTo>
                  <a:lnTo>
                    <a:pt x="860" y="44"/>
                  </a:lnTo>
                  <a:lnTo>
                    <a:pt x="875" y="44"/>
                  </a:lnTo>
                  <a:lnTo>
                    <a:pt x="889" y="51"/>
                  </a:lnTo>
                  <a:lnTo>
                    <a:pt x="918" y="51"/>
                  </a:lnTo>
                  <a:lnTo>
                    <a:pt x="947" y="59"/>
                  </a:lnTo>
                  <a:lnTo>
                    <a:pt x="968" y="73"/>
                  </a:lnTo>
                  <a:lnTo>
                    <a:pt x="918" y="103"/>
                  </a:lnTo>
                  <a:lnTo>
                    <a:pt x="882" y="140"/>
                  </a:lnTo>
                  <a:lnTo>
                    <a:pt x="868" y="191"/>
                  </a:lnTo>
                  <a:lnTo>
                    <a:pt x="868" y="213"/>
                  </a:lnTo>
                  <a:lnTo>
                    <a:pt x="875" y="228"/>
                  </a:lnTo>
                  <a:lnTo>
                    <a:pt x="903" y="257"/>
                  </a:lnTo>
                  <a:lnTo>
                    <a:pt x="925" y="272"/>
                  </a:lnTo>
                  <a:lnTo>
                    <a:pt x="947" y="272"/>
                  </a:lnTo>
                  <a:lnTo>
                    <a:pt x="990" y="265"/>
                  </a:lnTo>
                  <a:lnTo>
                    <a:pt x="1025" y="243"/>
                  </a:lnTo>
                  <a:lnTo>
                    <a:pt x="1054" y="198"/>
                  </a:lnTo>
                  <a:lnTo>
                    <a:pt x="1068" y="147"/>
                  </a:lnTo>
                  <a:lnTo>
                    <a:pt x="1054" y="88"/>
                  </a:lnTo>
                  <a:lnTo>
                    <a:pt x="1018" y="44"/>
                  </a:lnTo>
                  <a:lnTo>
                    <a:pt x="968" y="14"/>
                  </a:lnTo>
                  <a:lnTo>
                    <a:pt x="918" y="0"/>
                  </a:lnTo>
                  <a:lnTo>
                    <a:pt x="868" y="0"/>
                  </a:lnTo>
                  <a:lnTo>
                    <a:pt x="796" y="14"/>
                  </a:lnTo>
                  <a:lnTo>
                    <a:pt x="739" y="44"/>
                  </a:lnTo>
                  <a:lnTo>
                    <a:pt x="695" y="88"/>
                  </a:lnTo>
                  <a:lnTo>
                    <a:pt x="660" y="132"/>
                  </a:lnTo>
                  <a:lnTo>
                    <a:pt x="638" y="169"/>
                  </a:lnTo>
                  <a:lnTo>
                    <a:pt x="602" y="95"/>
                  </a:lnTo>
                  <a:lnTo>
                    <a:pt x="552" y="44"/>
                  </a:lnTo>
                  <a:lnTo>
                    <a:pt x="502" y="14"/>
                  </a:lnTo>
                  <a:lnTo>
                    <a:pt x="452" y="0"/>
                  </a:lnTo>
                  <a:lnTo>
                    <a:pt x="409" y="0"/>
                  </a:lnTo>
                  <a:lnTo>
                    <a:pt x="322" y="14"/>
                  </a:lnTo>
                  <a:lnTo>
                    <a:pt x="244" y="59"/>
                  </a:lnTo>
                  <a:lnTo>
                    <a:pt x="179" y="117"/>
                  </a:lnTo>
                  <a:lnTo>
                    <a:pt x="129" y="184"/>
                  </a:lnTo>
                  <a:lnTo>
                    <a:pt x="93" y="250"/>
                  </a:lnTo>
                  <a:lnTo>
                    <a:pt x="71" y="302"/>
                  </a:lnTo>
                  <a:lnTo>
                    <a:pt x="64" y="338"/>
                  </a:lnTo>
                  <a:lnTo>
                    <a:pt x="64" y="346"/>
                  </a:lnTo>
                  <a:lnTo>
                    <a:pt x="79" y="361"/>
                  </a:lnTo>
                  <a:lnTo>
                    <a:pt x="107" y="361"/>
                  </a:lnTo>
                  <a:lnTo>
                    <a:pt x="114" y="353"/>
                  </a:lnTo>
                  <a:lnTo>
                    <a:pt x="114" y="338"/>
                  </a:lnTo>
                  <a:lnTo>
                    <a:pt x="158" y="235"/>
                  </a:lnTo>
                  <a:lnTo>
                    <a:pt x="208" y="162"/>
                  </a:lnTo>
                  <a:lnTo>
                    <a:pt x="258" y="103"/>
                  </a:lnTo>
                  <a:lnTo>
                    <a:pt x="315" y="73"/>
                  </a:lnTo>
                  <a:lnTo>
                    <a:pt x="366" y="51"/>
                  </a:lnTo>
                  <a:lnTo>
                    <a:pt x="401" y="44"/>
                  </a:lnTo>
                  <a:lnTo>
                    <a:pt x="459" y="59"/>
                  </a:lnTo>
                  <a:lnTo>
                    <a:pt x="495" y="88"/>
                  </a:lnTo>
                  <a:lnTo>
                    <a:pt x="509" y="132"/>
                  </a:lnTo>
                  <a:lnTo>
                    <a:pt x="523" y="191"/>
                  </a:lnTo>
                  <a:lnTo>
                    <a:pt x="516" y="243"/>
                  </a:lnTo>
                  <a:lnTo>
                    <a:pt x="502" y="316"/>
                  </a:lnTo>
                  <a:lnTo>
                    <a:pt x="480" y="419"/>
                  </a:lnTo>
                  <a:lnTo>
                    <a:pt x="444" y="552"/>
                  </a:lnTo>
                  <a:lnTo>
                    <a:pt x="401" y="721"/>
                  </a:lnTo>
                  <a:lnTo>
                    <a:pt x="373" y="810"/>
                  </a:lnTo>
                  <a:lnTo>
                    <a:pt x="322" y="883"/>
                  </a:lnTo>
                  <a:lnTo>
                    <a:pt x="265" y="928"/>
                  </a:lnTo>
                  <a:lnTo>
                    <a:pt x="201" y="950"/>
                  </a:lnTo>
                  <a:lnTo>
                    <a:pt x="172" y="950"/>
                  </a:lnTo>
                  <a:lnTo>
                    <a:pt x="150" y="942"/>
                  </a:lnTo>
                  <a:lnTo>
                    <a:pt x="122" y="935"/>
                  </a:lnTo>
                  <a:lnTo>
                    <a:pt x="93" y="920"/>
                  </a:lnTo>
                  <a:lnTo>
                    <a:pt x="143" y="898"/>
                  </a:lnTo>
                  <a:lnTo>
                    <a:pt x="179" y="854"/>
                  </a:lnTo>
                  <a:lnTo>
                    <a:pt x="193" y="802"/>
                  </a:lnTo>
                  <a:lnTo>
                    <a:pt x="193" y="780"/>
                  </a:lnTo>
                  <a:lnTo>
                    <a:pt x="186" y="758"/>
                  </a:lnTo>
                  <a:lnTo>
                    <a:pt x="172" y="743"/>
                  </a:lnTo>
                  <a:lnTo>
                    <a:pt x="129" y="721"/>
                  </a:lnTo>
                  <a:lnTo>
                    <a:pt x="114" y="721"/>
                  </a:lnTo>
                  <a:lnTo>
                    <a:pt x="57" y="743"/>
                  </a:lnTo>
                  <a:lnTo>
                    <a:pt x="14" y="788"/>
                  </a:lnTo>
                  <a:lnTo>
                    <a:pt x="0" y="854"/>
                  </a:lnTo>
                  <a:lnTo>
                    <a:pt x="7" y="906"/>
                  </a:lnTo>
                  <a:lnTo>
                    <a:pt x="43" y="950"/>
                  </a:lnTo>
                  <a:lnTo>
                    <a:pt x="86" y="972"/>
                  </a:lnTo>
                  <a:lnTo>
                    <a:pt x="143" y="994"/>
                  </a:lnTo>
                  <a:lnTo>
                    <a:pt x="201" y="994"/>
                  </a:lnTo>
                  <a:lnTo>
                    <a:pt x="279" y="979"/>
                  </a:lnTo>
                  <a:lnTo>
                    <a:pt x="337" y="942"/>
                  </a:lnTo>
                  <a:lnTo>
                    <a:pt x="380" y="891"/>
                  </a:lnTo>
                  <a:lnTo>
                    <a:pt x="409" y="854"/>
                  </a:lnTo>
                  <a:lnTo>
                    <a:pt x="423" y="832"/>
                  </a:lnTo>
                  <a:lnTo>
                    <a:pt x="452" y="891"/>
                  </a:lnTo>
                  <a:lnTo>
                    <a:pt x="502" y="942"/>
                  </a:lnTo>
                  <a:lnTo>
                    <a:pt x="566" y="979"/>
                  </a:lnTo>
                  <a:lnTo>
                    <a:pt x="652" y="994"/>
                  </a:lnTo>
                  <a:lnTo>
                    <a:pt x="739" y="979"/>
                  </a:lnTo>
                  <a:lnTo>
                    <a:pt x="817" y="935"/>
                  </a:lnTo>
                  <a:lnTo>
                    <a:pt x="882" y="876"/>
                  </a:lnTo>
                  <a:lnTo>
                    <a:pt x="932" y="810"/>
                  </a:lnTo>
                  <a:lnTo>
                    <a:pt x="968" y="751"/>
                  </a:lnTo>
                  <a:lnTo>
                    <a:pt x="990" y="692"/>
                  </a:lnTo>
                  <a:lnTo>
                    <a:pt x="997" y="655"/>
                  </a:lnTo>
                  <a:lnTo>
                    <a:pt x="997" y="648"/>
                  </a:lnTo>
                  <a:lnTo>
                    <a:pt x="982" y="633"/>
                  </a:lnTo>
                  <a:lnTo>
                    <a:pt x="961" y="633"/>
                  </a:lnTo>
                  <a:lnTo>
                    <a:pt x="947" y="648"/>
                  </a:lnTo>
                  <a:lnTo>
                    <a:pt x="947" y="662"/>
                  </a:lnTo>
                  <a:lnTo>
                    <a:pt x="903" y="766"/>
                  </a:lnTo>
                  <a:lnTo>
                    <a:pt x="853" y="839"/>
                  </a:lnTo>
                  <a:lnTo>
                    <a:pt x="803" y="891"/>
                  </a:lnTo>
                  <a:lnTo>
                    <a:pt x="746" y="928"/>
                  </a:lnTo>
                  <a:lnTo>
                    <a:pt x="703" y="942"/>
                  </a:lnTo>
                  <a:lnTo>
                    <a:pt x="660" y="950"/>
                  </a:lnTo>
                  <a:lnTo>
                    <a:pt x="609" y="935"/>
                  </a:lnTo>
                  <a:lnTo>
                    <a:pt x="566" y="906"/>
                  </a:lnTo>
                  <a:lnTo>
                    <a:pt x="552" y="854"/>
                  </a:lnTo>
                  <a:lnTo>
                    <a:pt x="545" y="802"/>
                  </a:lnTo>
                  <a:lnTo>
                    <a:pt x="545" y="751"/>
                  </a:lnTo>
                  <a:lnTo>
                    <a:pt x="559" y="692"/>
                  </a:lnTo>
                  <a:lnTo>
                    <a:pt x="581" y="611"/>
                  </a:lnTo>
                  <a:lnTo>
                    <a:pt x="652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8" name="Freeform 114"/>
            <p:cNvSpPr>
              <a:spLocks/>
            </p:cNvSpPr>
            <p:nvPr/>
          </p:nvSpPr>
          <p:spPr bwMode="auto">
            <a:xfrm>
              <a:off x="9151" y="6202"/>
              <a:ext cx="495" cy="2202"/>
            </a:xfrm>
            <a:custGeom>
              <a:avLst/>
              <a:gdLst/>
              <a:ahLst/>
              <a:cxnLst>
                <a:cxn ang="0">
                  <a:pos x="495" y="1097"/>
                </a:cxn>
                <a:cxn ang="0">
                  <a:pos x="487" y="957"/>
                </a:cxn>
                <a:cxn ang="0">
                  <a:pos x="473" y="788"/>
                </a:cxn>
                <a:cxn ang="0">
                  <a:pos x="430" y="604"/>
                </a:cxn>
                <a:cxn ang="0">
                  <a:pos x="358" y="412"/>
                </a:cxn>
                <a:cxn ang="0">
                  <a:pos x="287" y="287"/>
                </a:cxn>
                <a:cxn ang="0">
                  <a:pos x="215" y="184"/>
                </a:cxn>
                <a:cxn ang="0">
                  <a:pos x="150" y="103"/>
                </a:cxn>
                <a:cxn ang="0">
                  <a:pos x="86" y="44"/>
                </a:cxn>
                <a:cxn ang="0">
                  <a:pos x="43" y="7"/>
                </a:cxn>
                <a:cxn ang="0">
                  <a:pos x="21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30"/>
                </a:cxn>
                <a:cxn ang="0">
                  <a:pos x="43" y="74"/>
                </a:cxn>
                <a:cxn ang="0">
                  <a:pos x="157" y="221"/>
                </a:cxn>
                <a:cxn ang="0">
                  <a:pos x="251" y="398"/>
                </a:cxn>
                <a:cxn ang="0">
                  <a:pos x="315" y="604"/>
                </a:cxn>
                <a:cxn ang="0">
                  <a:pos x="358" y="840"/>
                </a:cxn>
                <a:cxn ang="0">
                  <a:pos x="373" y="1097"/>
                </a:cxn>
                <a:cxn ang="0">
                  <a:pos x="365" y="1289"/>
                </a:cxn>
                <a:cxn ang="0">
                  <a:pos x="344" y="1473"/>
                </a:cxn>
                <a:cxn ang="0">
                  <a:pos x="301" y="1657"/>
                </a:cxn>
                <a:cxn ang="0">
                  <a:pos x="236" y="1834"/>
                </a:cxn>
                <a:cxn ang="0">
                  <a:pos x="143" y="1996"/>
                </a:cxn>
                <a:cxn ang="0">
                  <a:pos x="28" y="2143"/>
                </a:cxn>
                <a:cxn ang="0">
                  <a:pos x="0" y="2173"/>
                </a:cxn>
                <a:cxn ang="0">
                  <a:pos x="0" y="2187"/>
                </a:cxn>
                <a:cxn ang="0">
                  <a:pos x="7" y="2195"/>
                </a:cxn>
                <a:cxn ang="0">
                  <a:pos x="21" y="2202"/>
                </a:cxn>
                <a:cxn ang="0">
                  <a:pos x="43" y="2187"/>
                </a:cxn>
                <a:cxn ang="0">
                  <a:pos x="93" y="2151"/>
                </a:cxn>
                <a:cxn ang="0">
                  <a:pos x="150" y="2092"/>
                </a:cxn>
                <a:cxn ang="0">
                  <a:pos x="222" y="2003"/>
                </a:cxn>
                <a:cxn ang="0">
                  <a:pos x="294" y="1900"/>
                </a:cxn>
                <a:cxn ang="0">
                  <a:pos x="365" y="1768"/>
                </a:cxn>
                <a:cxn ang="0">
                  <a:pos x="444" y="1532"/>
                </a:cxn>
                <a:cxn ang="0">
                  <a:pos x="487" y="1304"/>
                </a:cxn>
                <a:cxn ang="0">
                  <a:pos x="495" y="1097"/>
                </a:cxn>
              </a:cxnLst>
              <a:rect l="0" t="0" r="r" b="b"/>
              <a:pathLst>
                <a:path w="495" h="2202">
                  <a:moveTo>
                    <a:pt x="495" y="1097"/>
                  </a:moveTo>
                  <a:lnTo>
                    <a:pt x="487" y="957"/>
                  </a:lnTo>
                  <a:lnTo>
                    <a:pt x="473" y="788"/>
                  </a:lnTo>
                  <a:lnTo>
                    <a:pt x="430" y="604"/>
                  </a:lnTo>
                  <a:lnTo>
                    <a:pt x="358" y="412"/>
                  </a:lnTo>
                  <a:lnTo>
                    <a:pt x="287" y="287"/>
                  </a:lnTo>
                  <a:lnTo>
                    <a:pt x="215" y="184"/>
                  </a:lnTo>
                  <a:lnTo>
                    <a:pt x="150" y="103"/>
                  </a:lnTo>
                  <a:lnTo>
                    <a:pt x="86" y="44"/>
                  </a:lnTo>
                  <a:lnTo>
                    <a:pt x="43" y="7"/>
                  </a:lnTo>
                  <a:lnTo>
                    <a:pt x="21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30"/>
                  </a:lnTo>
                  <a:lnTo>
                    <a:pt x="43" y="74"/>
                  </a:lnTo>
                  <a:lnTo>
                    <a:pt x="157" y="221"/>
                  </a:lnTo>
                  <a:lnTo>
                    <a:pt x="251" y="398"/>
                  </a:lnTo>
                  <a:lnTo>
                    <a:pt x="315" y="604"/>
                  </a:lnTo>
                  <a:lnTo>
                    <a:pt x="358" y="840"/>
                  </a:lnTo>
                  <a:lnTo>
                    <a:pt x="373" y="1097"/>
                  </a:lnTo>
                  <a:lnTo>
                    <a:pt x="365" y="1289"/>
                  </a:lnTo>
                  <a:lnTo>
                    <a:pt x="344" y="1473"/>
                  </a:lnTo>
                  <a:lnTo>
                    <a:pt x="301" y="1657"/>
                  </a:lnTo>
                  <a:lnTo>
                    <a:pt x="236" y="1834"/>
                  </a:lnTo>
                  <a:lnTo>
                    <a:pt x="143" y="1996"/>
                  </a:lnTo>
                  <a:lnTo>
                    <a:pt x="28" y="2143"/>
                  </a:lnTo>
                  <a:lnTo>
                    <a:pt x="0" y="2173"/>
                  </a:lnTo>
                  <a:lnTo>
                    <a:pt x="0" y="2187"/>
                  </a:lnTo>
                  <a:lnTo>
                    <a:pt x="7" y="2195"/>
                  </a:lnTo>
                  <a:lnTo>
                    <a:pt x="21" y="2202"/>
                  </a:lnTo>
                  <a:lnTo>
                    <a:pt x="43" y="2187"/>
                  </a:lnTo>
                  <a:lnTo>
                    <a:pt x="93" y="2151"/>
                  </a:lnTo>
                  <a:lnTo>
                    <a:pt x="150" y="2092"/>
                  </a:lnTo>
                  <a:lnTo>
                    <a:pt x="222" y="2003"/>
                  </a:lnTo>
                  <a:lnTo>
                    <a:pt x="294" y="1900"/>
                  </a:lnTo>
                  <a:lnTo>
                    <a:pt x="365" y="1768"/>
                  </a:lnTo>
                  <a:lnTo>
                    <a:pt x="444" y="1532"/>
                  </a:lnTo>
                  <a:lnTo>
                    <a:pt x="487" y="1304"/>
                  </a:lnTo>
                  <a:lnTo>
                    <a:pt x="495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9" name="Freeform 115"/>
            <p:cNvSpPr>
              <a:spLocks/>
            </p:cNvSpPr>
            <p:nvPr/>
          </p:nvSpPr>
          <p:spPr bwMode="auto">
            <a:xfrm>
              <a:off x="9961" y="6195"/>
              <a:ext cx="667" cy="1023"/>
            </a:xfrm>
            <a:custGeom>
              <a:avLst/>
              <a:gdLst/>
              <a:ahLst/>
              <a:cxnLst>
                <a:cxn ang="0">
                  <a:pos x="667" y="744"/>
                </a:cxn>
                <a:cxn ang="0">
                  <a:pos x="617" y="744"/>
                </a:cxn>
                <a:cxn ang="0">
                  <a:pos x="610" y="788"/>
                </a:cxn>
                <a:cxn ang="0">
                  <a:pos x="596" y="847"/>
                </a:cxn>
                <a:cxn ang="0">
                  <a:pos x="574" y="883"/>
                </a:cxn>
                <a:cxn ang="0">
                  <a:pos x="552" y="891"/>
                </a:cxn>
                <a:cxn ang="0">
                  <a:pos x="151" y="891"/>
                </a:cxn>
                <a:cxn ang="0">
                  <a:pos x="237" y="817"/>
                </a:cxn>
                <a:cxn ang="0">
                  <a:pos x="301" y="758"/>
                </a:cxn>
                <a:cxn ang="0">
                  <a:pos x="352" y="714"/>
                </a:cxn>
                <a:cxn ang="0">
                  <a:pos x="402" y="677"/>
                </a:cxn>
                <a:cxn ang="0">
                  <a:pos x="452" y="633"/>
                </a:cxn>
                <a:cxn ang="0">
                  <a:pos x="517" y="582"/>
                </a:cxn>
                <a:cxn ang="0">
                  <a:pos x="574" y="523"/>
                </a:cxn>
                <a:cxn ang="0">
                  <a:pos x="624" y="456"/>
                </a:cxn>
                <a:cxn ang="0">
                  <a:pos x="653" y="383"/>
                </a:cxn>
                <a:cxn ang="0">
                  <a:pos x="667" y="302"/>
                </a:cxn>
                <a:cxn ang="0">
                  <a:pos x="646" y="199"/>
                </a:cxn>
                <a:cxn ang="0">
                  <a:pos x="596" y="118"/>
                </a:cxn>
                <a:cxn ang="0">
                  <a:pos x="524" y="51"/>
                </a:cxn>
                <a:cxn ang="0">
                  <a:pos x="423" y="14"/>
                </a:cxn>
                <a:cxn ang="0">
                  <a:pos x="316" y="0"/>
                </a:cxn>
                <a:cxn ang="0">
                  <a:pos x="208" y="14"/>
                </a:cxn>
                <a:cxn ang="0">
                  <a:pos x="122" y="59"/>
                </a:cxn>
                <a:cxn ang="0">
                  <a:pos x="58" y="118"/>
                </a:cxn>
                <a:cxn ang="0">
                  <a:pos x="15" y="191"/>
                </a:cxn>
                <a:cxn ang="0">
                  <a:pos x="0" y="280"/>
                </a:cxn>
                <a:cxn ang="0">
                  <a:pos x="0" y="302"/>
                </a:cxn>
                <a:cxn ang="0">
                  <a:pos x="15" y="324"/>
                </a:cxn>
                <a:cxn ang="0">
                  <a:pos x="22" y="338"/>
                </a:cxn>
                <a:cxn ang="0">
                  <a:pos x="65" y="361"/>
                </a:cxn>
                <a:cxn ang="0">
                  <a:pos x="101" y="361"/>
                </a:cxn>
                <a:cxn ang="0">
                  <a:pos x="115" y="353"/>
                </a:cxn>
                <a:cxn ang="0">
                  <a:pos x="136" y="338"/>
                </a:cxn>
                <a:cxn ang="0">
                  <a:pos x="151" y="324"/>
                </a:cxn>
                <a:cxn ang="0">
                  <a:pos x="158" y="309"/>
                </a:cxn>
                <a:cxn ang="0">
                  <a:pos x="158" y="257"/>
                </a:cxn>
                <a:cxn ang="0">
                  <a:pos x="144" y="228"/>
                </a:cxn>
                <a:cxn ang="0">
                  <a:pos x="122" y="206"/>
                </a:cxn>
                <a:cxn ang="0">
                  <a:pos x="101" y="199"/>
                </a:cxn>
                <a:cxn ang="0">
                  <a:pos x="72" y="199"/>
                </a:cxn>
                <a:cxn ang="0">
                  <a:pos x="115" y="132"/>
                </a:cxn>
                <a:cxn ang="0">
                  <a:pos x="172" y="88"/>
                </a:cxn>
                <a:cxn ang="0">
                  <a:pos x="237" y="66"/>
                </a:cxn>
                <a:cxn ang="0">
                  <a:pos x="294" y="59"/>
                </a:cxn>
                <a:cxn ang="0">
                  <a:pos x="373" y="73"/>
                </a:cxn>
                <a:cxn ang="0">
                  <a:pos x="438" y="110"/>
                </a:cxn>
                <a:cxn ang="0">
                  <a:pos x="481" y="162"/>
                </a:cxn>
                <a:cxn ang="0">
                  <a:pos x="509" y="228"/>
                </a:cxn>
                <a:cxn ang="0">
                  <a:pos x="517" y="302"/>
                </a:cxn>
                <a:cxn ang="0">
                  <a:pos x="502" y="397"/>
                </a:cxn>
                <a:cxn ang="0">
                  <a:pos x="466" y="478"/>
                </a:cxn>
                <a:cxn ang="0">
                  <a:pos x="423" y="545"/>
                </a:cxn>
                <a:cxn ang="0">
                  <a:pos x="380" y="596"/>
                </a:cxn>
                <a:cxn ang="0">
                  <a:pos x="15" y="964"/>
                </a:cxn>
                <a:cxn ang="0">
                  <a:pos x="7" y="972"/>
                </a:cxn>
                <a:cxn ang="0">
                  <a:pos x="7" y="979"/>
                </a:cxn>
                <a:cxn ang="0">
                  <a:pos x="0" y="987"/>
                </a:cxn>
                <a:cxn ang="0">
                  <a:pos x="0" y="1023"/>
                </a:cxn>
                <a:cxn ang="0">
                  <a:pos x="617" y="1023"/>
                </a:cxn>
                <a:cxn ang="0">
                  <a:pos x="667" y="744"/>
                </a:cxn>
              </a:cxnLst>
              <a:rect l="0" t="0" r="r" b="b"/>
              <a:pathLst>
                <a:path w="667" h="1023">
                  <a:moveTo>
                    <a:pt x="667" y="744"/>
                  </a:moveTo>
                  <a:lnTo>
                    <a:pt x="617" y="744"/>
                  </a:lnTo>
                  <a:lnTo>
                    <a:pt x="610" y="788"/>
                  </a:lnTo>
                  <a:lnTo>
                    <a:pt x="596" y="847"/>
                  </a:lnTo>
                  <a:lnTo>
                    <a:pt x="574" y="883"/>
                  </a:lnTo>
                  <a:lnTo>
                    <a:pt x="552" y="891"/>
                  </a:lnTo>
                  <a:lnTo>
                    <a:pt x="151" y="891"/>
                  </a:lnTo>
                  <a:lnTo>
                    <a:pt x="237" y="817"/>
                  </a:lnTo>
                  <a:lnTo>
                    <a:pt x="301" y="758"/>
                  </a:lnTo>
                  <a:lnTo>
                    <a:pt x="352" y="714"/>
                  </a:lnTo>
                  <a:lnTo>
                    <a:pt x="402" y="677"/>
                  </a:lnTo>
                  <a:lnTo>
                    <a:pt x="452" y="633"/>
                  </a:lnTo>
                  <a:lnTo>
                    <a:pt x="517" y="582"/>
                  </a:lnTo>
                  <a:lnTo>
                    <a:pt x="574" y="523"/>
                  </a:lnTo>
                  <a:lnTo>
                    <a:pt x="624" y="456"/>
                  </a:lnTo>
                  <a:lnTo>
                    <a:pt x="653" y="383"/>
                  </a:lnTo>
                  <a:lnTo>
                    <a:pt x="667" y="302"/>
                  </a:lnTo>
                  <a:lnTo>
                    <a:pt x="646" y="199"/>
                  </a:lnTo>
                  <a:lnTo>
                    <a:pt x="596" y="118"/>
                  </a:lnTo>
                  <a:lnTo>
                    <a:pt x="524" y="51"/>
                  </a:lnTo>
                  <a:lnTo>
                    <a:pt x="423" y="14"/>
                  </a:lnTo>
                  <a:lnTo>
                    <a:pt x="316" y="0"/>
                  </a:lnTo>
                  <a:lnTo>
                    <a:pt x="208" y="14"/>
                  </a:lnTo>
                  <a:lnTo>
                    <a:pt x="122" y="59"/>
                  </a:lnTo>
                  <a:lnTo>
                    <a:pt x="58" y="118"/>
                  </a:lnTo>
                  <a:lnTo>
                    <a:pt x="15" y="191"/>
                  </a:lnTo>
                  <a:lnTo>
                    <a:pt x="0" y="280"/>
                  </a:lnTo>
                  <a:lnTo>
                    <a:pt x="0" y="302"/>
                  </a:lnTo>
                  <a:lnTo>
                    <a:pt x="15" y="324"/>
                  </a:lnTo>
                  <a:lnTo>
                    <a:pt x="22" y="338"/>
                  </a:lnTo>
                  <a:lnTo>
                    <a:pt x="65" y="361"/>
                  </a:lnTo>
                  <a:lnTo>
                    <a:pt x="101" y="361"/>
                  </a:lnTo>
                  <a:lnTo>
                    <a:pt x="115" y="353"/>
                  </a:lnTo>
                  <a:lnTo>
                    <a:pt x="136" y="338"/>
                  </a:lnTo>
                  <a:lnTo>
                    <a:pt x="151" y="324"/>
                  </a:lnTo>
                  <a:lnTo>
                    <a:pt x="158" y="309"/>
                  </a:lnTo>
                  <a:lnTo>
                    <a:pt x="158" y="257"/>
                  </a:lnTo>
                  <a:lnTo>
                    <a:pt x="144" y="228"/>
                  </a:lnTo>
                  <a:lnTo>
                    <a:pt x="122" y="206"/>
                  </a:lnTo>
                  <a:lnTo>
                    <a:pt x="101" y="199"/>
                  </a:lnTo>
                  <a:lnTo>
                    <a:pt x="72" y="199"/>
                  </a:lnTo>
                  <a:lnTo>
                    <a:pt x="115" y="132"/>
                  </a:lnTo>
                  <a:lnTo>
                    <a:pt x="172" y="88"/>
                  </a:lnTo>
                  <a:lnTo>
                    <a:pt x="237" y="66"/>
                  </a:lnTo>
                  <a:lnTo>
                    <a:pt x="294" y="59"/>
                  </a:lnTo>
                  <a:lnTo>
                    <a:pt x="373" y="73"/>
                  </a:lnTo>
                  <a:lnTo>
                    <a:pt x="438" y="110"/>
                  </a:lnTo>
                  <a:lnTo>
                    <a:pt x="481" y="162"/>
                  </a:lnTo>
                  <a:lnTo>
                    <a:pt x="509" y="228"/>
                  </a:lnTo>
                  <a:lnTo>
                    <a:pt x="517" y="302"/>
                  </a:lnTo>
                  <a:lnTo>
                    <a:pt x="502" y="397"/>
                  </a:lnTo>
                  <a:lnTo>
                    <a:pt x="466" y="478"/>
                  </a:lnTo>
                  <a:lnTo>
                    <a:pt x="423" y="545"/>
                  </a:lnTo>
                  <a:lnTo>
                    <a:pt x="380" y="596"/>
                  </a:lnTo>
                  <a:lnTo>
                    <a:pt x="15" y="964"/>
                  </a:lnTo>
                  <a:lnTo>
                    <a:pt x="7" y="972"/>
                  </a:lnTo>
                  <a:lnTo>
                    <a:pt x="7" y="979"/>
                  </a:lnTo>
                  <a:lnTo>
                    <a:pt x="0" y="987"/>
                  </a:lnTo>
                  <a:lnTo>
                    <a:pt x="0" y="1023"/>
                  </a:lnTo>
                  <a:lnTo>
                    <a:pt x="617" y="1023"/>
                  </a:lnTo>
                  <a:lnTo>
                    <a:pt x="667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0" name="Freeform 116"/>
            <p:cNvSpPr>
              <a:spLocks noEditPoints="1"/>
            </p:cNvSpPr>
            <p:nvPr/>
          </p:nvSpPr>
          <p:spPr bwMode="auto">
            <a:xfrm>
              <a:off x="11826" y="5532"/>
              <a:ext cx="1420" cy="515"/>
            </a:xfrm>
            <a:custGeom>
              <a:avLst/>
              <a:gdLst/>
              <a:ahLst/>
              <a:cxnLst>
                <a:cxn ang="0">
                  <a:pos x="1349" y="88"/>
                </a:cxn>
                <a:cxn ang="0">
                  <a:pos x="1384" y="88"/>
                </a:cxn>
                <a:cxn ang="0">
                  <a:pos x="1413" y="74"/>
                </a:cxn>
                <a:cxn ang="0">
                  <a:pos x="1420" y="66"/>
                </a:cxn>
                <a:cxn ang="0">
                  <a:pos x="1420" y="29"/>
                </a:cxn>
                <a:cxn ang="0">
                  <a:pos x="1413" y="15"/>
                </a:cxn>
                <a:cxn ang="0">
                  <a:pos x="1399" y="7"/>
                </a:cxn>
                <a:cxn ang="0">
                  <a:pos x="1384" y="7"/>
                </a:cxn>
                <a:cxn ang="0">
                  <a:pos x="1370" y="0"/>
                </a:cxn>
                <a:cxn ang="0">
                  <a:pos x="36" y="0"/>
                </a:cxn>
                <a:cxn ang="0">
                  <a:pos x="7" y="15"/>
                </a:cxn>
                <a:cxn ang="0">
                  <a:pos x="0" y="29"/>
                </a:cxn>
                <a:cxn ang="0">
                  <a:pos x="0" y="59"/>
                </a:cxn>
                <a:cxn ang="0">
                  <a:pos x="7" y="74"/>
                </a:cxn>
                <a:cxn ang="0">
                  <a:pos x="14" y="81"/>
                </a:cxn>
                <a:cxn ang="0">
                  <a:pos x="29" y="88"/>
                </a:cxn>
                <a:cxn ang="0">
                  <a:pos x="72" y="88"/>
                </a:cxn>
                <a:cxn ang="0">
                  <a:pos x="1349" y="88"/>
                </a:cxn>
                <a:cxn ang="0">
                  <a:pos x="1356" y="515"/>
                </a:cxn>
                <a:cxn ang="0">
                  <a:pos x="1384" y="515"/>
                </a:cxn>
                <a:cxn ang="0">
                  <a:pos x="1413" y="501"/>
                </a:cxn>
                <a:cxn ang="0">
                  <a:pos x="1420" y="493"/>
                </a:cxn>
                <a:cxn ang="0">
                  <a:pos x="1420" y="456"/>
                </a:cxn>
                <a:cxn ang="0">
                  <a:pos x="1413" y="434"/>
                </a:cxn>
                <a:cxn ang="0">
                  <a:pos x="1384" y="434"/>
                </a:cxn>
                <a:cxn ang="0">
                  <a:pos x="1370" y="427"/>
                </a:cxn>
                <a:cxn ang="0">
                  <a:pos x="36" y="427"/>
                </a:cxn>
                <a:cxn ang="0">
                  <a:pos x="7" y="442"/>
                </a:cxn>
                <a:cxn ang="0">
                  <a:pos x="0" y="456"/>
                </a:cxn>
                <a:cxn ang="0">
                  <a:pos x="0" y="486"/>
                </a:cxn>
                <a:cxn ang="0">
                  <a:pos x="7" y="501"/>
                </a:cxn>
                <a:cxn ang="0">
                  <a:pos x="14" y="508"/>
                </a:cxn>
                <a:cxn ang="0">
                  <a:pos x="29" y="515"/>
                </a:cxn>
                <a:cxn ang="0">
                  <a:pos x="72" y="515"/>
                </a:cxn>
                <a:cxn ang="0">
                  <a:pos x="1356" y="515"/>
                </a:cxn>
              </a:cxnLst>
              <a:rect l="0" t="0" r="r" b="b"/>
              <a:pathLst>
                <a:path w="1420" h="515">
                  <a:moveTo>
                    <a:pt x="1349" y="88"/>
                  </a:moveTo>
                  <a:lnTo>
                    <a:pt x="1384" y="88"/>
                  </a:lnTo>
                  <a:lnTo>
                    <a:pt x="1413" y="74"/>
                  </a:lnTo>
                  <a:lnTo>
                    <a:pt x="1420" y="66"/>
                  </a:lnTo>
                  <a:lnTo>
                    <a:pt x="1420" y="29"/>
                  </a:lnTo>
                  <a:lnTo>
                    <a:pt x="1413" y="15"/>
                  </a:lnTo>
                  <a:lnTo>
                    <a:pt x="1399" y="7"/>
                  </a:lnTo>
                  <a:lnTo>
                    <a:pt x="1384" y="7"/>
                  </a:lnTo>
                  <a:lnTo>
                    <a:pt x="1370" y="0"/>
                  </a:lnTo>
                  <a:lnTo>
                    <a:pt x="36" y="0"/>
                  </a:lnTo>
                  <a:lnTo>
                    <a:pt x="7" y="15"/>
                  </a:lnTo>
                  <a:lnTo>
                    <a:pt x="0" y="29"/>
                  </a:lnTo>
                  <a:lnTo>
                    <a:pt x="0" y="59"/>
                  </a:lnTo>
                  <a:lnTo>
                    <a:pt x="7" y="74"/>
                  </a:lnTo>
                  <a:lnTo>
                    <a:pt x="14" y="81"/>
                  </a:lnTo>
                  <a:lnTo>
                    <a:pt x="29" y="88"/>
                  </a:lnTo>
                  <a:lnTo>
                    <a:pt x="72" y="88"/>
                  </a:lnTo>
                  <a:lnTo>
                    <a:pt x="1349" y="88"/>
                  </a:lnTo>
                  <a:close/>
                  <a:moveTo>
                    <a:pt x="1356" y="515"/>
                  </a:moveTo>
                  <a:lnTo>
                    <a:pt x="1384" y="515"/>
                  </a:lnTo>
                  <a:lnTo>
                    <a:pt x="1413" y="501"/>
                  </a:lnTo>
                  <a:lnTo>
                    <a:pt x="1420" y="493"/>
                  </a:lnTo>
                  <a:lnTo>
                    <a:pt x="1420" y="456"/>
                  </a:lnTo>
                  <a:lnTo>
                    <a:pt x="1413" y="434"/>
                  </a:lnTo>
                  <a:lnTo>
                    <a:pt x="1384" y="434"/>
                  </a:lnTo>
                  <a:lnTo>
                    <a:pt x="1370" y="427"/>
                  </a:lnTo>
                  <a:lnTo>
                    <a:pt x="36" y="427"/>
                  </a:lnTo>
                  <a:lnTo>
                    <a:pt x="7" y="442"/>
                  </a:lnTo>
                  <a:lnTo>
                    <a:pt x="0" y="456"/>
                  </a:lnTo>
                  <a:lnTo>
                    <a:pt x="0" y="486"/>
                  </a:lnTo>
                  <a:lnTo>
                    <a:pt x="7" y="501"/>
                  </a:lnTo>
                  <a:lnTo>
                    <a:pt x="14" y="508"/>
                  </a:lnTo>
                  <a:lnTo>
                    <a:pt x="29" y="515"/>
                  </a:lnTo>
                  <a:lnTo>
                    <a:pt x="72" y="515"/>
                  </a:lnTo>
                  <a:lnTo>
                    <a:pt x="1356" y="5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1" name="Freeform 117"/>
            <p:cNvSpPr>
              <a:spLocks noEditPoints="1"/>
            </p:cNvSpPr>
            <p:nvPr/>
          </p:nvSpPr>
          <p:spPr bwMode="auto">
            <a:xfrm>
              <a:off x="14839" y="2932"/>
              <a:ext cx="1477" cy="692"/>
            </a:xfrm>
            <a:custGeom>
              <a:avLst/>
              <a:gdLst/>
              <a:ahLst/>
              <a:cxnLst>
                <a:cxn ang="0">
                  <a:pos x="710" y="206"/>
                </a:cxn>
                <a:cxn ang="0">
                  <a:pos x="595" y="96"/>
                </a:cxn>
                <a:cxn ang="0">
                  <a:pos x="430" y="7"/>
                </a:cxn>
                <a:cxn ang="0">
                  <a:pos x="215" y="15"/>
                </a:cxn>
                <a:cxn ang="0">
                  <a:pos x="57" y="147"/>
                </a:cxn>
                <a:cxn ang="0">
                  <a:pos x="0" y="346"/>
                </a:cxn>
                <a:cxn ang="0">
                  <a:pos x="57" y="545"/>
                </a:cxn>
                <a:cxn ang="0">
                  <a:pos x="215" y="678"/>
                </a:cxn>
                <a:cxn ang="0">
                  <a:pos x="416" y="678"/>
                </a:cxn>
                <a:cxn ang="0">
                  <a:pos x="581" y="597"/>
                </a:cxn>
                <a:cxn ang="0">
                  <a:pos x="724" y="435"/>
                </a:cxn>
                <a:cxn ang="0">
                  <a:pos x="817" y="545"/>
                </a:cxn>
                <a:cxn ang="0">
                  <a:pos x="961" y="648"/>
                </a:cxn>
                <a:cxn ang="0">
                  <a:pos x="1154" y="692"/>
                </a:cxn>
                <a:cxn ang="0">
                  <a:pos x="1348" y="626"/>
                </a:cxn>
                <a:cxn ang="0">
                  <a:pos x="1463" y="449"/>
                </a:cxn>
                <a:cxn ang="0">
                  <a:pos x="1463" y="243"/>
                </a:cxn>
                <a:cxn ang="0">
                  <a:pos x="1355" y="66"/>
                </a:cxn>
                <a:cxn ang="0">
                  <a:pos x="1162" y="0"/>
                </a:cxn>
                <a:cxn ang="0">
                  <a:pos x="975" y="44"/>
                </a:cxn>
                <a:cxn ang="0">
                  <a:pos x="789" y="206"/>
                </a:cxn>
                <a:cxn ang="0">
                  <a:pos x="803" y="309"/>
                </a:cxn>
                <a:cxn ang="0">
                  <a:pos x="968" y="125"/>
                </a:cxn>
                <a:cxn ang="0">
                  <a:pos x="1176" y="59"/>
                </a:cxn>
                <a:cxn ang="0">
                  <a:pos x="1334" y="118"/>
                </a:cxn>
                <a:cxn ang="0">
                  <a:pos x="1420" y="258"/>
                </a:cxn>
                <a:cxn ang="0">
                  <a:pos x="1420" y="435"/>
                </a:cxn>
                <a:cxn ang="0">
                  <a:pos x="1327" y="560"/>
                </a:cxn>
                <a:cxn ang="0">
                  <a:pos x="1183" y="611"/>
                </a:cxn>
                <a:cxn ang="0">
                  <a:pos x="1025" y="552"/>
                </a:cxn>
                <a:cxn ang="0">
                  <a:pos x="882" y="412"/>
                </a:cxn>
                <a:cxn ang="0">
                  <a:pos x="674" y="376"/>
                </a:cxn>
                <a:cxn ang="0">
                  <a:pos x="509" y="560"/>
                </a:cxn>
                <a:cxn ang="0">
                  <a:pos x="308" y="633"/>
                </a:cxn>
                <a:cxn ang="0">
                  <a:pos x="150" y="575"/>
                </a:cxn>
                <a:cxn ang="0">
                  <a:pos x="57" y="435"/>
                </a:cxn>
                <a:cxn ang="0">
                  <a:pos x="57" y="258"/>
                </a:cxn>
                <a:cxn ang="0">
                  <a:pos x="150" y="133"/>
                </a:cxn>
                <a:cxn ang="0">
                  <a:pos x="301" y="81"/>
                </a:cxn>
                <a:cxn ang="0">
                  <a:pos x="452" y="140"/>
                </a:cxn>
                <a:cxn ang="0">
                  <a:pos x="595" y="280"/>
                </a:cxn>
              </a:cxnLst>
              <a:rect l="0" t="0" r="r" b="b"/>
              <a:pathLst>
                <a:path w="1477" h="692">
                  <a:moveTo>
                    <a:pt x="753" y="258"/>
                  </a:moveTo>
                  <a:lnTo>
                    <a:pt x="710" y="206"/>
                  </a:lnTo>
                  <a:lnTo>
                    <a:pt x="660" y="147"/>
                  </a:lnTo>
                  <a:lnTo>
                    <a:pt x="595" y="96"/>
                  </a:lnTo>
                  <a:lnTo>
                    <a:pt x="516" y="44"/>
                  </a:lnTo>
                  <a:lnTo>
                    <a:pt x="430" y="7"/>
                  </a:lnTo>
                  <a:lnTo>
                    <a:pt x="322" y="0"/>
                  </a:lnTo>
                  <a:lnTo>
                    <a:pt x="215" y="15"/>
                  </a:lnTo>
                  <a:lnTo>
                    <a:pt x="129" y="66"/>
                  </a:lnTo>
                  <a:lnTo>
                    <a:pt x="57" y="147"/>
                  </a:lnTo>
                  <a:lnTo>
                    <a:pt x="14" y="236"/>
                  </a:lnTo>
                  <a:lnTo>
                    <a:pt x="0" y="346"/>
                  </a:lnTo>
                  <a:lnTo>
                    <a:pt x="14" y="449"/>
                  </a:lnTo>
                  <a:lnTo>
                    <a:pt x="57" y="545"/>
                  </a:lnTo>
                  <a:lnTo>
                    <a:pt x="129" y="626"/>
                  </a:lnTo>
                  <a:lnTo>
                    <a:pt x="215" y="678"/>
                  </a:lnTo>
                  <a:lnTo>
                    <a:pt x="315" y="692"/>
                  </a:lnTo>
                  <a:lnTo>
                    <a:pt x="416" y="678"/>
                  </a:lnTo>
                  <a:lnTo>
                    <a:pt x="502" y="641"/>
                  </a:lnTo>
                  <a:lnTo>
                    <a:pt x="581" y="597"/>
                  </a:lnTo>
                  <a:lnTo>
                    <a:pt x="688" y="486"/>
                  </a:lnTo>
                  <a:lnTo>
                    <a:pt x="724" y="435"/>
                  </a:lnTo>
                  <a:lnTo>
                    <a:pt x="767" y="486"/>
                  </a:lnTo>
                  <a:lnTo>
                    <a:pt x="817" y="545"/>
                  </a:lnTo>
                  <a:lnTo>
                    <a:pt x="882" y="597"/>
                  </a:lnTo>
                  <a:lnTo>
                    <a:pt x="961" y="648"/>
                  </a:lnTo>
                  <a:lnTo>
                    <a:pt x="1054" y="678"/>
                  </a:lnTo>
                  <a:lnTo>
                    <a:pt x="1154" y="692"/>
                  </a:lnTo>
                  <a:lnTo>
                    <a:pt x="1262" y="678"/>
                  </a:lnTo>
                  <a:lnTo>
                    <a:pt x="1348" y="626"/>
                  </a:lnTo>
                  <a:lnTo>
                    <a:pt x="1420" y="545"/>
                  </a:lnTo>
                  <a:lnTo>
                    <a:pt x="1463" y="449"/>
                  </a:lnTo>
                  <a:lnTo>
                    <a:pt x="1477" y="346"/>
                  </a:lnTo>
                  <a:lnTo>
                    <a:pt x="1463" y="243"/>
                  </a:lnTo>
                  <a:lnTo>
                    <a:pt x="1420" y="147"/>
                  </a:lnTo>
                  <a:lnTo>
                    <a:pt x="1355" y="66"/>
                  </a:lnTo>
                  <a:lnTo>
                    <a:pt x="1262" y="15"/>
                  </a:lnTo>
                  <a:lnTo>
                    <a:pt x="1162" y="0"/>
                  </a:lnTo>
                  <a:lnTo>
                    <a:pt x="1061" y="15"/>
                  </a:lnTo>
                  <a:lnTo>
                    <a:pt x="975" y="44"/>
                  </a:lnTo>
                  <a:lnTo>
                    <a:pt x="896" y="96"/>
                  </a:lnTo>
                  <a:lnTo>
                    <a:pt x="789" y="206"/>
                  </a:lnTo>
                  <a:lnTo>
                    <a:pt x="753" y="258"/>
                  </a:lnTo>
                  <a:close/>
                  <a:moveTo>
                    <a:pt x="803" y="309"/>
                  </a:moveTo>
                  <a:lnTo>
                    <a:pt x="875" y="206"/>
                  </a:lnTo>
                  <a:lnTo>
                    <a:pt x="968" y="125"/>
                  </a:lnTo>
                  <a:lnTo>
                    <a:pt x="1068" y="74"/>
                  </a:lnTo>
                  <a:lnTo>
                    <a:pt x="1176" y="59"/>
                  </a:lnTo>
                  <a:lnTo>
                    <a:pt x="1262" y="74"/>
                  </a:lnTo>
                  <a:lnTo>
                    <a:pt x="1334" y="118"/>
                  </a:lnTo>
                  <a:lnTo>
                    <a:pt x="1384" y="177"/>
                  </a:lnTo>
                  <a:lnTo>
                    <a:pt x="1420" y="258"/>
                  </a:lnTo>
                  <a:lnTo>
                    <a:pt x="1434" y="346"/>
                  </a:lnTo>
                  <a:lnTo>
                    <a:pt x="1420" y="435"/>
                  </a:lnTo>
                  <a:lnTo>
                    <a:pt x="1384" y="501"/>
                  </a:lnTo>
                  <a:lnTo>
                    <a:pt x="1327" y="560"/>
                  </a:lnTo>
                  <a:lnTo>
                    <a:pt x="1255" y="597"/>
                  </a:lnTo>
                  <a:lnTo>
                    <a:pt x="1183" y="611"/>
                  </a:lnTo>
                  <a:lnTo>
                    <a:pt x="1104" y="597"/>
                  </a:lnTo>
                  <a:lnTo>
                    <a:pt x="1025" y="552"/>
                  </a:lnTo>
                  <a:lnTo>
                    <a:pt x="954" y="493"/>
                  </a:lnTo>
                  <a:lnTo>
                    <a:pt x="882" y="412"/>
                  </a:lnTo>
                  <a:lnTo>
                    <a:pt x="803" y="309"/>
                  </a:lnTo>
                  <a:close/>
                  <a:moveTo>
                    <a:pt x="674" y="376"/>
                  </a:moveTo>
                  <a:lnTo>
                    <a:pt x="602" y="479"/>
                  </a:lnTo>
                  <a:lnTo>
                    <a:pt x="509" y="560"/>
                  </a:lnTo>
                  <a:lnTo>
                    <a:pt x="416" y="619"/>
                  </a:lnTo>
                  <a:lnTo>
                    <a:pt x="308" y="633"/>
                  </a:lnTo>
                  <a:lnTo>
                    <a:pt x="222" y="619"/>
                  </a:lnTo>
                  <a:lnTo>
                    <a:pt x="150" y="575"/>
                  </a:lnTo>
                  <a:lnTo>
                    <a:pt x="93" y="516"/>
                  </a:lnTo>
                  <a:lnTo>
                    <a:pt x="57" y="435"/>
                  </a:lnTo>
                  <a:lnTo>
                    <a:pt x="43" y="346"/>
                  </a:lnTo>
                  <a:lnTo>
                    <a:pt x="57" y="258"/>
                  </a:lnTo>
                  <a:lnTo>
                    <a:pt x="93" y="184"/>
                  </a:lnTo>
                  <a:lnTo>
                    <a:pt x="150" y="133"/>
                  </a:lnTo>
                  <a:lnTo>
                    <a:pt x="222" y="96"/>
                  </a:lnTo>
                  <a:lnTo>
                    <a:pt x="301" y="81"/>
                  </a:lnTo>
                  <a:lnTo>
                    <a:pt x="380" y="96"/>
                  </a:lnTo>
                  <a:lnTo>
                    <a:pt x="452" y="140"/>
                  </a:lnTo>
                  <a:lnTo>
                    <a:pt x="523" y="199"/>
                  </a:lnTo>
                  <a:lnTo>
                    <a:pt x="595" y="280"/>
                  </a:lnTo>
                  <a:lnTo>
                    <a:pt x="674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2" name="Freeform 118"/>
            <p:cNvSpPr>
              <a:spLocks/>
            </p:cNvSpPr>
            <p:nvPr/>
          </p:nvSpPr>
          <p:spPr bwMode="auto">
            <a:xfrm>
              <a:off x="14150" y="4272"/>
              <a:ext cx="2855" cy="3079"/>
            </a:xfrm>
            <a:custGeom>
              <a:avLst/>
              <a:gdLst/>
              <a:ahLst/>
              <a:cxnLst>
                <a:cxn ang="0">
                  <a:pos x="2589" y="3079"/>
                </a:cxn>
                <a:cxn ang="0">
                  <a:pos x="2855" y="2379"/>
                </a:cxn>
                <a:cxn ang="0">
                  <a:pos x="2797" y="2379"/>
                </a:cxn>
                <a:cxn ang="0">
                  <a:pos x="2733" y="2505"/>
                </a:cxn>
                <a:cxn ang="0">
                  <a:pos x="2640" y="2615"/>
                </a:cxn>
                <a:cxn ang="0">
                  <a:pos x="2518" y="2703"/>
                </a:cxn>
                <a:cxn ang="0">
                  <a:pos x="2389" y="2770"/>
                </a:cxn>
                <a:cxn ang="0">
                  <a:pos x="2238" y="2821"/>
                </a:cxn>
                <a:cxn ang="0">
                  <a:pos x="2202" y="2829"/>
                </a:cxn>
                <a:cxn ang="0">
                  <a:pos x="2138" y="2843"/>
                </a:cxn>
                <a:cxn ang="0">
                  <a:pos x="2044" y="2858"/>
                </a:cxn>
                <a:cxn ang="0">
                  <a:pos x="1922" y="2873"/>
                </a:cxn>
                <a:cxn ang="0">
                  <a:pos x="1765" y="2887"/>
                </a:cxn>
                <a:cxn ang="0">
                  <a:pos x="280" y="2887"/>
                </a:cxn>
                <a:cxn ang="0">
                  <a:pos x="1370" y="1577"/>
                </a:cxn>
                <a:cxn ang="0">
                  <a:pos x="1377" y="1562"/>
                </a:cxn>
                <a:cxn ang="0">
                  <a:pos x="1392" y="1547"/>
                </a:cxn>
                <a:cxn ang="0">
                  <a:pos x="1392" y="1532"/>
                </a:cxn>
                <a:cxn ang="0">
                  <a:pos x="1384" y="1525"/>
                </a:cxn>
                <a:cxn ang="0">
                  <a:pos x="1377" y="1510"/>
                </a:cxn>
                <a:cxn ang="0">
                  <a:pos x="380" y="104"/>
                </a:cxn>
                <a:cxn ang="0">
                  <a:pos x="1549" y="104"/>
                </a:cxn>
                <a:cxn ang="0">
                  <a:pos x="1714" y="111"/>
                </a:cxn>
                <a:cxn ang="0">
                  <a:pos x="1843" y="118"/>
                </a:cxn>
                <a:cxn ang="0">
                  <a:pos x="1951" y="126"/>
                </a:cxn>
                <a:cxn ang="0">
                  <a:pos x="2023" y="133"/>
                </a:cxn>
                <a:cxn ang="0">
                  <a:pos x="2051" y="140"/>
                </a:cxn>
                <a:cxn ang="0">
                  <a:pos x="2152" y="155"/>
                </a:cxn>
                <a:cxn ang="0">
                  <a:pos x="2267" y="192"/>
                </a:cxn>
                <a:cxn ang="0">
                  <a:pos x="2396" y="236"/>
                </a:cxn>
                <a:cxn ang="0">
                  <a:pos x="2525" y="310"/>
                </a:cxn>
                <a:cxn ang="0">
                  <a:pos x="2568" y="339"/>
                </a:cxn>
                <a:cxn ang="0">
                  <a:pos x="2625" y="383"/>
                </a:cxn>
                <a:cxn ang="0">
                  <a:pos x="2683" y="442"/>
                </a:cxn>
                <a:cxn ang="0">
                  <a:pos x="2747" y="523"/>
                </a:cxn>
                <a:cxn ang="0">
                  <a:pos x="2797" y="619"/>
                </a:cxn>
                <a:cxn ang="0">
                  <a:pos x="2855" y="619"/>
                </a:cxn>
                <a:cxn ang="0">
                  <a:pos x="2589" y="0"/>
                </a:cxn>
                <a:cxn ang="0">
                  <a:pos x="22" y="0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89"/>
                </a:cxn>
                <a:cxn ang="0">
                  <a:pos x="1133" y="1680"/>
                </a:cxn>
                <a:cxn ang="0">
                  <a:pos x="22" y="3020"/>
                </a:cxn>
                <a:cxn ang="0">
                  <a:pos x="7" y="3035"/>
                </a:cxn>
                <a:cxn ang="0">
                  <a:pos x="0" y="3050"/>
                </a:cxn>
                <a:cxn ang="0">
                  <a:pos x="0" y="3072"/>
                </a:cxn>
                <a:cxn ang="0">
                  <a:pos x="7" y="3079"/>
                </a:cxn>
                <a:cxn ang="0">
                  <a:pos x="57" y="3079"/>
                </a:cxn>
                <a:cxn ang="0">
                  <a:pos x="2589" y="3079"/>
                </a:cxn>
              </a:cxnLst>
              <a:rect l="0" t="0" r="r" b="b"/>
              <a:pathLst>
                <a:path w="2855" h="3079">
                  <a:moveTo>
                    <a:pt x="2589" y="3079"/>
                  </a:moveTo>
                  <a:lnTo>
                    <a:pt x="2855" y="2379"/>
                  </a:lnTo>
                  <a:lnTo>
                    <a:pt x="2797" y="2379"/>
                  </a:lnTo>
                  <a:lnTo>
                    <a:pt x="2733" y="2505"/>
                  </a:lnTo>
                  <a:lnTo>
                    <a:pt x="2640" y="2615"/>
                  </a:lnTo>
                  <a:lnTo>
                    <a:pt x="2518" y="2703"/>
                  </a:lnTo>
                  <a:lnTo>
                    <a:pt x="2389" y="2770"/>
                  </a:lnTo>
                  <a:lnTo>
                    <a:pt x="2238" y="2821"/>
                  </a:lnTo>
                  <a:lnTo>
                    <a:pt x="2202" y="2829"/>
                  </a:lnTo>
                  <a:lnTo>
                    <a:pt x="2138" y="2843"/>
                  </a:lnTo>
                  <a:lnTo>
                    <a:pt x="2044" y="2858"/>
                  </a:lnTo>
                  <a:lnTo>
                    <a:pt x="1922" y="2873"/>
                  </a:lnTo>
                  <a:lnTo>
                    <a:pt x="1765" y="2887"/>
                  </a:lnTo>
                  <a:lnTo>
                    <a:pt x="280" y="2887"/>
                  </a:lnTo>
                  <a:lnTo>
                    <a:pt x="1370" y="1577"/>
                  </a:lnTo>
                  <a:lnTo>
                    <a:pt x="1377" y="1562"/>
                  </a:lnTo>
                  <a:lnTo>
                    <a:pt x="1392" y="1547"/>
                  </a:lnTo>
                  <a:lnTo>
                    <a:pt x="1392" y="1532"/>
                  </a:lnTo>
                  <a:lnTo>
                    <a:pt x="1384" y="1525"/>
                  </a:lnTo>
                  <a:lnTo>
                    <a:pt x="1377" y="1510"/>
                  </a:lnTo>
                  <a:lnTo>
                    <a:pt x="380" y="104"/>
                  </a:lnTo>
                  <a:lnTo>
                    <a:pt x="1549" y="104"/>
                  </a:lnTo>
                  <a:lnTo>
                    <a:pt x="1714" y="111"/>
                  </a:lnTo>
                  <a:lnTo>
                    <a:pt x="1843" y="118"/>
                  </a:lnTo>
                  <a:lnTo>
                    <a:pt x="1951" y="126"/>
                  </a:lnTo>
                  <a:lnTo>
                    <a:pt x="2023" y="133"/>
                  </a:lnTo>
                  <a:lnTo>
                    <a:pt x="2051" y="140"/>
                  </a:lnTo>
                  <a:lnTo>
                    <a:pt x="2152" y="155"/>
                  </a:lnTo>
                  <a:lnTo>
                    <a:pt x="2267" y="192"/>
                  </a:lnTo>
                  <a:lnTo>
                    <a:pt x="2396" y="236"/>
                  </a:lnTo>
                  <a:lnTo>
                    <a:pt x="2525" y="310"/>
                  </a:lnTo>
                  <a:lnTo>
                    <a:pt x="2568" y="339"/>
                  </a:lnTo>
                  <a:lnTo>
                    <a:pt x="2625" y="383"/>
                  </a:lnTo>
                  <a:lnTo>
                    <a:pt x="2683" y="442"/>
                  </a:lnTo>
                  <a:lnTo>
                    <a:pt x="2747" y="523"/>
                  </a:lnTo>
                  <a:lnTo>
                    <a:pt x="2797" y="619"/>
                  </a:lnTo>
                  <a:lnTo>
                    <a:pt x="2855" y="619"/>
                  </a:lnTo>
                  <a:lnTo>
                    <a:pt x="2589" y="0"/>
                  </a:lnTo>
                  <a:lnTo>
                    <a:pt x="22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0" y="89"/>
                  </a:lnTo>
                  <a:lnTo>
                    <a:pt x="1133" y="1680"/>
                  </a:lnTo>
                  <a:lnTo>
                    <a:pt x="22" y="3020"/>
                  </a:lnTo>
                  <a:lnTo>
                    <a:pt x="7" y="3035"/>
                  </a:lnTo>
                  <a:lnTo>
                    <a:pt x="0" y="3050"/>
                  </a:lnTo>
                  <a:lnTo>
                    <a:pt x="0" y="3072"/>
                  </a:lnTo>
                  <a:lnTo>
                    <a:pt x="7" y="3079"/>
                  </a:lnTo>
                  <a:lnTo>
                    <a:pt x="57" y="3079"/>
                  </a:lnTo>
                  <a:lnTo>
                    <a:pt x="2589" y="30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3" name="Freeform 119"/>
            <p:cNvSpPr>
              <a:spLocks/>
            </p:cNvSpPr>
            <p:nvPr/>
          </p:nvSpPr>
          <p:spPr bwMode="auto">
            <a:xfrm>
              <a:off x="14050" y="8235"/>
              <a:ext cx="918" cy="692"/>
            </a:xfrm>
            <a:custGeom>
              <a:avLst/>
              <a:gdLst/>
              <a:ahLst/>
              <a:cxnLst>
                <a:cxn ang="0">
                  <a:pos x="107" y="596"/>
                </a:cxn>
                <a:cxn ang="0">
                  <a:pos x="100" y="626"/>
                </a:cxn>
                <a:cxn ang="0">
                  <a:pos x="93" y="641"/>
                </a:cxn>
                <a:cxn ang="0">
                  <a:pos x="107" y="677"/>
                </a:cxn>
                <a:cxn ang="0">
                  <a:pos x="165" y="692"/>
                </a:cxn>
                <a:cxn ang="0">
                  <a:pos x="200" y="670"/>
                </a:cxn>
                <a:cxn ang="0">
                  <a:pos x="215" y="648"/>
                </a:cxn>
                <a:cxn ang="0">
                  <a:pos x="229" y="582"/>
                </a:cxn>
                <a:cxn ang="0">
                  <a:pos x="244" y="523"/>
                </a:cxn>
                <a:cxn ang="0">
                  <a:pos x="265" y="427"/>
                </a:cxn>
                <a:cxn ang="0">
                  <a:pos x="301" y="280"/>
                </a:cxn>
                <a:cxn ang="0">
                  <a:pos x="351" y="184"/>
                </a:cxn>
                <a:cxn ang="0">
                  <a:pos x="437" y="88"/>
                </a:cxn>
                <a:cxn ang="0">
                  <a:pos x="581" y="44"/>
                </a:cxn>
                <a:cxn ang="0">
                  <a:pos x="624" y="51"/>
                </a:cxn>
                <a:cxn ang="0">
                  <a:pos x="652" y="73"/>
                </a:cxn>
                <a:cxn ang="0">
                  <a:pos x="667" y="110"/>
                </a:cxn>
                <a:cxn ang="0">
                  <a:pos x="660" y="228"/>
                </a:cxn>
                <a:cxn ang="0">
                  <a:pos x="573" y="501"/>
                </a:cxn>
                <a:cxn ang="0">
                  <a:pos x="559" y="560"/>
                </a:cxn>
                <a:cxn ang="0">
                  <a:pos x="602" y="655"/>
                </a:cxn>
                <a:cxn ang="0">
                  <a:pos x="703" y="692"/>
                </a:cxn>
                <a:cxn ang="0">
                  <a:pos x="824" y="633"/>
                </a:cxn>
                <a:cxn ang="0">
                  <a:pos x="896" y="530"/>
                </a:cxn>
                <a:cxn ang="0">
                  <a:pos x="918" y="456"/>
                </a:cxn>
                <a:cxn ang="0">
                  <a:pos x="903" y="442"/>
                </a:cxn>
                <a:cxn ang="0">
                  <a:pos x="875" y="434"/>
                </a:cxn>
                <a:cxn ang="0">
                  <a:pos x="868" y="449"/>
                </a:cxn>
                <a:cxn ang="0">
                  <a:pos x="832" y="545"/>
                </a:cxn>
                <a:cxn ang="0">
                  <a:pos x="746" y="641"/>
                </a:cxn>
                <a:cxn ang="0">
                  <a:pos x="688" y="648"/>
                </a:cxn>
                <a:cxn ang="0">
                  <a:pos x="667" y="626"/>
                </a:cxn>
                <a:cxn ang="0">
                  <a:pos x="681" y="523"/>
                </a:cxn>
                <a:cxn ang="0">
                  <a:pos x="717" y="427"/>
                </a:cxn>
                <a:cxn ang="0">
                  <a:pos x="760" y="302"/>
                </a:cxn>
                <a:cxn ang="0">
                  <a:pos x="781" y="177"/>
                </a:cxn>
                <a:cxn ang="0">
                  <a:pos x="731" y="51"/>
                </a:cxn>
                <a:cxn ang="0">
                  <a:pos x="638" y="0"/>
                </a:cxn>
                <a:cxn ang="0">
                  <a:pos x="502" y="15"/>
                </a:cxn>
                <a:cxn ang="0">
                  <a:pos x="373" y="88"/>
                </a:cxn>
                <a:cxn ang="0">
                  <a:pos x="308" y="73"/>
                </a:cxn>
                <a:cxn ang="0">
                  <a:pos x="222" y="7"/>
                </a:cxn>
                <a:cxn ang="0">
                  <a:pos x="114" y="15"/>
                </a:cxn>
                <a:cxn ang="0">
                  <a:pos x="50" y="81"/>
                </a:cxn>
                <a:cxn ang="0">
                  <a:pos x="14" y="177"/>
                </a:cxn>
                <a:cxn ang="0">
                  <a:pos x="0" y="243"/>
                </a:cxn>
                <a:cxn ang="0">
                  <a:pos x="43" y="250"/>
                </a:cxn>
                <a:cxn ang="0">
                  <a:pos x="50" y="228"/>
                </a:cxn>
                <a:cxn ang="0">
                  <a:pos x="100" y="88"/>
                </a:cxn>
                <a:cxn ang="0">
                  <a:pos x="165" y="44"/>
                </a:cxn>
                <a:cxn ang="0">
                  <a:pos x="208" y="66"/>
                </a:cxn>
                <a:cxn ang="0">
                  <a:pos x="215" y="154"/>
                </a:cxn>
                <a:cxn ang="0">
                  <a:pos x="193" y="243"/>
                </a:cxn>
                <a:cxn ang="0">
                  <a:pos x="157" y="383"/>
                </a:cxn>
              </a:cxnLst>
              <a:rect l="0" t="0" r="r" b="b"/>
              <a:pathLst>
                <a:path w="918" h="692">
                  <a:moveTo>
                    <a:pt x="114" y="582"/>
                  </a:moveTo>
                  <a:lnTo>
                    <a:pt x="107" y="596"/>
                  </a:lnTo>
                  <a:lnTo>
                    <a:pt x="107" y="611"/>
                  </a:lnTo>
                  <a:lnTo>
                    <a:pt x="100" y="626"/>
                  </a:lnTo>
                  <a:lnTo>
                    <a:pt x="100" y="641"/>
                  </a:lnTo>
                  <a:lnTo>
                    <a:pt x="93" y="641"/>
                  </a:lnTo>
                  <a:lnTo>
                    <a:pt x="100" y="663"/>
                  </a:lnTo>
                  <a:lnTo>
                    <a:pt x="107" y="677"/>
                  </a:lnTo>
                  <a:lnTo>
                    <a:pt x="136" y="692"/>
                  </a:lnTo>
                  <a:lnTo>
                    <a:pt x="165" y="692"/>
                  </a:lnTo>
                  <a:lnTo>
                    <a:pt x="186" y="677"/>
                  </a:lnTo>
                  <a:lnTo>
                    <a:pt x="200" y="670"/>
                  </a:lnTo>
                  <a:lnTo>
                    <a:pt x="208" y="655"/>
                  </a:lnTo>
                  <a:lnTo>
                    <a:pt x="215" y="648"/>
                  </a:lnTo>
                  <a:lnTo>
                    <a:pt x="215" y="626"/>
                  </a:lnTo>
                  <a:lnTo>
                    <a:pt x="229" y="582"/>
                  </a:lnTo>
                  <a:lnTo>
                    <a:pt x="229" y="567"/>
                  </a:lnTo>
                  <a:lnTo>
                    <a:pt x="244" y="523"/>
                  </a:lnTo>
                  <a:lnTo>
                    <a:pt x="258" y="471"/>
                  </a:lnTo>
                  <a:lnTo>
                    <a:pt x="265" y="427"/>
                  </a:lnTo>
                  <a:lnTo>
                    <a:pt x="294" y="324"/>
                  </a:lnTo>
                  <a:lnTo>
                    <a:pt x="301" y="280"/>
                  </a:lnTo>
                  <a:lnTo>
                    <a:pt x="330" y="221"/>
                  </a:lnTo>
                  <a:lnTo>
                    <a:pt x="351" y="184"/>
                  </a:lnTo>
                  <a:lnTo>
                    <a:pt x="387" y="132"/>
                  </a:lnTo>
                  <a:lnTo>
                    <a:pt x="437" y="88"/>
                  </a:lnTo>
                  <a:lnTo>
                    <a:pt x="502" y="51"/>
                  </a:lnTo>
                  <a:lnTo>
                    <a:pt x="581" y="44"/>
                  </a:lnTo>
                  <a:lnTo>
                    <a:pt x="609" y="44"/>
                  </a:lnTo>
                  <a:lnTo>
                    <a:pt x="624" y="51"/>
                  </a:lnTo>
                  <a:lnTo>
                    <a:pt x="638" y="66"/>
                  </a:lnTo>
                  <a:lnTo>
                    <a:pt x="652" y="73"/>
                  </a:lnTo>
                  <a:lnTo>
                    <a:pt x="660" y="96"/>
                  </a:lnTo>
                  <a:lnTo>
                    <a:pt x="667" y="110"/>
                  </a:lnTo>
                  <a:lnTo>
                    <a:pt x="667" y="147"/>
                  </a:lnTo>
                  <a:lnTo>
                    <a:pt x="660" y="228"/>
                  </a:lnTo>
                  <a:lnTo>
                    <a:pt x="631" y="324"/>
                  </a:lnTo>
                  <a:lnTo>
                    <a:pt x="573" y="501"/>
                  </a:lnTo>
                  <a:lnTo>
                    <a:pt x="559" y="530"/>
                  </a:lnTo>
                  <a:lnTo>
                    <a:pt x="559" y="560"/>
                  </a:lnTo>
                  <a:lnTo>
                    <a:pt x="566" y="618"/>
                  </a:lnTo>
                  <a:lnTo>
                    <a:pt x="602" y="655"/>
                  </a:lnTo>
                  <a:lnTo>
                    <a:pt x="645" y="685"/>
                  </a:lnTo>
                  <a:lnTo>
                    <a:pt x="703" y="692"/>
                  </a:lnTo>
                  <a:lnTo>
                    <a:pt x="767" y="677"/>
                  </a:lnTo>
                  <a:lnTo>
                    <a:pt x="824" y="633"/>
                  </a:lnTo>
                  <a:lnTo>
                    <a:pt x="868" y="582"/>
                  </a:lnTo>
                  <a:lnTo>
                    <a:pt x="896" y="530"/>
                  </a:lnTo>
                  <a:lnTo>
                    <a:pt x="911" y="486"/>
                  </a:lnTo>
                  <a:lnTo>
                    <a:pt x="918" y="456"/>
                  </a:lnTo>
                  <a:lnTo>
                    <a:pt x="911" y="442"/>
                  </a:lnTo>
                  <a:lnTo>
                    <a:pt x="903" y="442"/>
                  </a:lnTo>
                  <a:lnTo>
                    <a:pt x="896" y="434"/>
                  </a:lnTo>
                  <a:lnTo>
                    <a:pt x="875" y="434"/>
                  </a:lnTo>
                  <a:lnTo>
                    <a:pt x="875" y="442"/>
                  </a:lnTo>
                  <a:lnTo>
                    <a:pt x="868" y="449"/>
                  </a:lnTo>
                  <a:lnTo>
                    <a:pt x="860" y="464"/>
                  </a:lnTo>
                  <a:lnTo>
                    <a:pt x="832" y="545"/>
                  </a:lnTo>
                  <a:lnTo>
                    <a:pt x="796" y="604"/>
                  </a:lnTo>
                  <a:lnTo>
                    <a:pt x="746" y="641"/>
                  </a:lnTo>
                  <a:lnTo>
                    <a:pt x="703" y="648"/>
                  </a:lnTo>
                  <a:lnTo>
                    <a:pt x="688" y="648"/>
                  </a:lnTo>
                  <a:lnTo>
                    <a:pt x="674" y="641"/>
                  </a:lnTo>
                  <a:lnTo>
                    <a:pt x="667" y="626"/>
                  </a:lnTo>
                  <a:lnTo>
                    <a:pt x="667" y="560"/>
                  </a:lnTo>
                  <a:lnTo>
                    <a:pt x="681" y="523"/>
                  </a:lnTo>
                  <a:lnTo>
                    <a:pt x="703" y="471"/>
                  </a:lnTo>
                  <a:lnTo>
                    <a:pt x="717" y="427"/>
                  </a:lnTo>
                  <a:lnTo>
                    <a:pt x="738" y="368"/>
                  </a:lnTo>
                  <a:lnTo>
                    <a:pt x="760" y="302"/>
                  </a:lnTo>
                  <a:lnTo>
                    <a:pt x="774" y="235"/>
                  </a:lnTo>
                  <a:lnTo>
                    <a:pt x="781" y="177"/>
                  </a:lnTo>
                  <a:lnTo>
                    <a:pt x="767" y="103"/>
                  </a:lnTo>
                  <a:lnTo>
                    <a:pt x="731" y="51"/>
                  </a:lnTo>
                  <a:lnTo>
                    <a:pt x="688" y="15"/>
                  </a:lnTo>
                  <a:lnTo>
                    <a:pt x="638" y="0"/>
                  </a:lnTo>
                  <a:lnTo>
                    <a:pt x="588" y="0"/>
                  </a:lnTo>
                  <a:lnTo>
                    <a:pt x="502" y="15"/>
                  </a:lnTo>
                  <a:lnTo>
                    <a:pt x="430" y="44"/>
                  </a:lnTo>
                  <a:lnTo>
                    <a:pt x="373" y="88"/>
                  </a:lnTo>
                  <a:lnTo>
                    <a:pt x="330" y="140"/>
                  </a:lnTo>
                  <a:lnTo>
                    <a:pt x="308" y="73"/>
                  </a:lnTo>
                  <a:lnTo>
                    <a:pt x="272" y="29"/>
                  </a:lnTo>
                  <a:lnTo>
                    <a:pt x="222" y="7"/>
                  </a:lnTo>
                  <a:lnTo>
                    <a:pt x="172" y="0"/>
                  </a:lnTo>
                  <a:lnTo>
                    <a:pt x="114" y="15"/>
                  </a:lnTo>
                  <a:lnTo>
                    <a:pt x="79" y="44"/>
                  </a:lnTo>
                  <a:lnTo>
                    <a:pt x="50" y="81"/>
                  </a:lnTo>
                  <a:lnTo>
                    <a:pt x="28" y="125"/>
                  </a:lnTo>
                  <a:lnTo>
                    <a:pt x="14" y="177"/>
                  </a:lnTo>
                  <a:lnTo>
                    <a:pt x="0" y="213"/>
                  </a:lnTo>
                  <a:lnTo>
                    <a:pt x="0" y="243"/>
                  </a:lnTo>
                  <a:lnTo>
                    <a:pt x="7" y="250"/>
                  </a:lnTo>
                  <a:lnTo>
                    <a:pt x="43" y="250"/>
                  </a:lnTo>
                  <a:lnTo>
                    <a:pt x="50" y="243"/>
                  </a:lnTo>
                  <a:lnTo>
                    <a:pt x="50" y="228"/>
                  </a:lnTo>
                  <a:lnTo>
                    <a:pt x="79" y="140"/>
                  </a:lnTo>
                  <a:lnTo>
                    <a:pt x="100" y="88"/>
                  </a:lnTo>
                  <a:lnTo>
                    <a:pt x="129" y="51"/>
                  </a:lnTo>
                  <a:lnTo>
                    <a:pt x="165" y="44"/>
                  </a:lnTo>
                  <a:lnTo>
                    <a:pt x="186" y="44"/>
                  </a:lnTo>
                  <a:lnTo>
                    <a:pt x="208" y="66"/>
                  </a:lnTo>
                  <a:lnTo>
                    <a:pt x="215" y="81"/>
                  </a:lnTo>
                  <a:lnTo>
                    <a:pt x="215" y="154"/>
                  </a:lnTo>
                  <a:lnTo>
                    <a:pt x="200" y="199"/>
                  </a:lnTo>
                  <a:lnTo>
                    <a:pt x="193" y="243"/>
                  </a:lnTo>
                  <a:lnTo>
                    <a:pt x="172" y="316"/>
                  </a:lnTo>
                  <a:lnTo>
                    <a:pt x="157" y="383"/>
                  </a:lnTo>
                  <a:lnTo>
                    <a:pt x="114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4" name="Freeform 120"/>
            <p:cNvSpPr>
              <a:spLocks noEditPoints="1"/>
            </p:cNvSpPr>
            <p:nvPr/>
          </p:nvSpPr>
          <p:spPr bwMode="auto">
            <a:xfrm>
              <a:off x="15147" y="8316"/>
              <a:ext cx="1105" cy="420"/>
            </a:xfrm>
            <a:custGeom>
              <a:avLst/>
              <a:gdLst/>
              <a:ahLst/>
              <a:cxnLst>
                <a:cxn ang="0">
                  <a:pos x="1047" y="81"/>
                </a:cxn>
                <a:cxn ang="0">
                  <a:pos x="1069" y="81"/>
                </a:cxn>
                <a:cxn ang="0">
                  <a:pos x="1083" y="73"/>
                </a:cxn>
                <a:cxn ang="0">
                  <a:pos x="1097" y="59"/>
                </a:cxn>
                <a:cxn ang="0">
                  <a:pos x="1105" y="37"/>
                </a:cxn>
                <a:cxn ang="0">
                  <a:pos x="1097" y="22"/>
                </a:cxn>
                <a:cxn ang="0">
                  <a:pos x="1083" y="7"/>
                </a:cxn>
                <a:cxn ang="0">
                  <a:pos x="1069" y="7"/>
                </a:cxn>
                <a:cxn ang="0">
                  <a:pos x="1054" y="0"/>
                </a:cxn>
                <a:cxn ang="0">
                  <a:pos x="43" y="0"/>
                </a:cxn>
                <a:cxn ang="0">
                  <a:pos x="29" y="7"/>
                </a:cxn>
                <a:cxn ang="0">
                  <a:pos x="14" y="7"/>
                </a:cxn>
                <a:cxn ang="0">
                  <a:pos x="0" y="22"/>
                </a:cxn>
                <a:cxn ang="0">
                  <a:pos x="0" y="51"/>
                </a:cxn>
                <a:cxn ang="0">
                  <a:pos x="7" y="66"/>
                </a:cxn>
                <a:cxn ang="0">
                  <a:pos x="14" y="73"/>
                </a:cxn>
                <a:cxn ang="0">
                  <a:pos x="29" y="73"/>
                </a:cxn>
                <a:cxn ang="0">
                  <a:pos x="43" y="81"/>
                </a:cxn>
                <a:cxn ang="0">
                  <a:pos x="57" y="81"/>
                </a:cxn>
                <a:cxn ang="0">
                  <a:pos x="1047" y="81"/>
                </a:cxn>
                <a:cxn ang="0">
                  <a:pos x="1047" y="420"/>
                </a:cxn>
                <a:cxn ang="0">
                  <a:pos x="1069" y="420"/>
                </a:cxn>
                <a:cxn ang="0">
                  <a:pos x="1083" y="412"/>
                </a:cxn>
                <a:cxn ang="0">
                  <a:pos x="1097" y="397"/>
                </a:cxn>
                <a:cxn ang="0">
                  <a:pos x="1105" y="383"/>
                </a:cxn>
                <a:cxn ang="0">
                  <a:pos x="1090" y="353"/>
                </a:cxn>
                <a:cxn ang="0">
                  <a:pos x="1083" y="346"/>
                </a:cxn>
                <a:cxn ang="0">
                  <a:pos x="1054" y="346"/>
                </a:cxn>
                <a:cxn ang="0">
                  <a:pos x="1047" y="339"/>
                </a:cxn>
                <a:cxn ang="0">
                  <a:pos x="43" y="339"/>
                </a:cxn>
                <a:cxn ang="0">
                  <a:pos x="29" y="346"/>
                </a:cxn>
                <a:cxn ang="0">
                  <a:pos x="14" y="346"/>
                </a:cxn>
                <a:cxn ang="0">
                  <a:pos x="7" y="353"/>
                </a:cxn>
                <a:cxn ang="0">
                  <a:pos x="0" y="368"/>
                </a:cxn>
                <a:cxn ang="0">
                  <a:pos x="0" y="397"/>
                </a:cxn>
                <a:cxn ang="0">
                  <a:pos x="7" y="405"/>
                </a:cxn>
                <a:cxn ang="0">
                  <a:pos x="22" y="412"/>
                </a:cxn>
                <a:cxn ang="0">
                  <a:pos x="29" y="420"/>
                </a:cxn>
                <a:cxn ang="0">
                  <a:pos x="50" y="420"/>
                </a:cxn>
                <a:cxn ang="0">
                  <a:pos x="1047" y="420"/>
                </a:cxn>
              </a:cxnLst>
              <a:rect l="0" t="0" r="r" b="b"/>
              <a:pathLst>
                <a:path w="1105" h="420">
                  <a:moveTo>
                    <a:pt x="1047" y="81"/>
                  </a:moveTo>
                  <a:lnTo>
                    <a:pt x="1069" y="81"/>
                  </a:lnTo>
                  <a:lnTo>
                    <a:pt x="1083" y="73"/>
                  </a:lnTo>
                  <a:lnTo>
                    <a:pt x="1097" y="59"/>
                  </a:lnTo>
                  <a:lnTo>
                    <a:pt x="1105" y="37"/>
                  </a:lnTo>
                  <a:lnTo>
                    <a:pt x="1097" y="22"/>
                  </a:lnTo>
                  <a:lnTo>
                    <a:pt x="1083" y="7"/>
                  </a:lnTo>
                  <a:lnTo>
                    <a:pt x="1069" y="7"/>
                  </a:lnTo>
                  <a:lnTo>
                    <a:pt x="1054" y="0"/>
                  </a:lnTo>
                  <a:lnTo>
                    <a:pt x="43" y="0"/>
                  </a:lnTo>
                  <a:lnTo>
                    <a:pt x="29" y="7"/>
                  </a:lnTo>
                  <a:lnTo>
                    <a:pt x="14" y="7"/>
                  </a:lnTo>
                  <a:lnTo>
                    <a:pt x="0" y="22"/>
                  </a:lnTo>
                  <a:lnTo>
                    <a:pt x="0" y="51"/>
                  </a:lnTo>
                  <a:lnTo>
                    <a:pt x="7" y="66"/>
                  </a:lnTo>
                  <a:lnTo>
                    <a:pt x="14" y="73"/>
                  </a:lnTo>
                  <a:lnTo>
                    <a:pt x="29" y="73"/>
                  </a:lnTo>
                  <a:lnTo>
                    <a:pt x="43" y="81"/>
                  </a:lnTo>
                  <a:lnTo>
                    <a:pt x="57" y="81"/>
                  </a:lnTo>
                  <a:lnTo>
                    <a:pt x="1047" y="81"/>
                  </a:lnTo>
                  <a:close/>
                  <a:moveTo>
                    <a:pt x="1047" y="420"/>
                  </a:moveTo>
                  <a:lnTo>
                    <a:pt x="1069" y="420"/>
                  </a:lnTo>
                  <a:lnTo>
                    <a:pt x="1083" y="412"/>
                  </a:lnTo>
                  <a:lnTo>
                    <a:pt x="1097" y="397"/>
                  </a:lnTo>
                  <a:lnTo>
                    <a:pt x="1105" y="383"/>
                  </a:lnTo>
                  <a:lnTo>
                    <a:pt x="1090" y="353"/>
                  </a:lnTo>
                  <a:lnTo>
                    <a:pt x="1083" y="346"/>
                  </a:lnTo>
                  <a:lnTo>
                    <a:pt x="1054" y="346"/>
                  </a:lnTo>
                  <a:lnTo>
                    <a:pt x="1047" y="339"/>
                  </a:lnTo>
                  <a:lnTo>
                    <a:pt x="43" y="339"/>
                  </a:lnTo>
                  <a:lnTo>
                    <a:pt x="29" y="346"/>
                  </a:lnTo>
                  <a:lnTo>
                    <a:pt x="14" y="346"/>
                  </a:lnTo>
                  <a:lnTo>
                    <a:pt x="7" y="353"/>
                  </a:lnTo>
                  <a:lnTo>
                    <a:pt x="0" y="368"/>
                  </a:lnTo>
                  <a:lnTo>
                    <a:pt x="0" y="397"/>
                  </a:lnTo>
                  <a:lnTo>
                    <a:pt x="7" y="405"/>
                  </a:lnTo>
                  <a:lnTo>
                    <a:pt x="22" y="412"/>
                  </a:lnTo>
                  <a:lnTo>
                    <a:pt x="29" y="420"/>
                  </a:lnTo>
                  <a:lnTo>
                    <a:pt x="50" y="420"/>
                  </a:lnTo>
                  <a:lnTo>
                    <a:pt x="1047" y="4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5" name="Freeform 121"/>
            <p:cNvSpPr>
              <a:spLocks noEditPoints="1"/>
            </p:cNvSpPr>
            <p:nvPr/>
          </p:nvSpPr>
          <p:spPr bwMode="auto">
            <a:xfrm>
              <a:off x="16431" y="7889"/>
              <a:ext cx="696" cy="1053"/>
            </a:xfrm>
            <a:custGeom>
              <a:avLst/>
              <a:gdLst/>
              <a:ahLst/>
              <a:cxnLst>
                <a:cxn ang="0">
                  <a:pos x="696" y="530"/>
                </a:cxn>
                <a:cxn ang="0">
                  <a:pos x="689" y="375"/>
                </a:cxn>
                <a:cxn ang="0">
                  <a:pos x="667" y="250"/>
                </a:cxn>
                <a:cxn ang="0">
                  <a:pos x="610" y="132"/>
                </a:cxn>
                <a:cxn ang="0">
                  <a:pos x="567" y="81"/>
                </a:cxn>
                <a:cxn ang="0">
                  <a:pos x="509" y="36"/>
                </a:cxn>
                <a:cxn ang="0">
                  <a:pos x="438" y="14"/>
                </a:cxn>
                <a:cxn ang="0">
                  <a:pos x="351" y="0"/>
                </a:cxn>
                <a:cxn ang="0">
                  <a:pos x="251" y="14"/>
                </a:cxn>
                <a:cxn ang="0">
                  <a:pos x="165" y="51"/>
                </a:cxn>
                <a:cxn ang="0">
                  <a:pos x="108" y="110"/>
                </a:cxn>
                <a:cxn ang="0">
                  <a:pos x="65" y="184"/>
                </a:cxn>
                <a:cxn ang="0">
                  <a:pos x="36" y="265"/>
                </a:cxn>
                <a:cxn ang="0">
                  <a:pos x="14" y="346"/>
                </a:cxn>
                <a:cxn ang="0">
                  <a:pos x="7" y="419"/>
                </a:cxn>
                <a:cxn ang="0">
                  <a:pos x="0" y="486"/>
                </a:cxn>
                <a:cxn ang="0">
                  <a:pos x="0" y="574"/>
                </a:cxn>
                <a:cxn ang="0">
                  <a:pos x="7" y="640"/>
                </a:cxn>
                <a:cxn ang="0">
                  <a:pos x="14" y="714"/>
                </a:cxn>
                <a:cxn ang="0">
                  <a:pos x="36" y="795"/>
                </a:cxn>
                <a:cxn ang="0">
                  <a:pos x="65" y="876"/>
                </a:cxn>
                <a:cxn ang="0">
                  <a:pos x="108" y="942"/>
                </a:cxn>
                <a:cxn ang="0">
                  <a:pos x="165" y="1001"/>
                </a:cxn>
                <a:cxn ang="0">
                  <a:pos x="244" y="1038"/>
                </a:cxn>
                <a:cxn ang="0">
                  <a:pos x="351" y="1053"/>
                </a:cxn>
                <a:cxn ang="0">
                  <a:pos x="452" y="1038"/>
                </a:cxn>
                <a:cxn ang="0">
                  <a:pos x="538" y="1001"/>
                </a:cxn>
                <a:cxn ang="0">
                  <a:pos x="595" y="942"/>
                </a:cxn>
                <a:cxn ang="0">
                  <a:pos x="638" y="876"/>
                </a:cxn>
                <a:cxn ang="0">
                  <a:pos x="667" y="795"/>
                </a:cxn>
                <a:cxn ang="0">
                  <a:pos x="689" y="714"/>
                </a:cxn>
                <a:cxn ang="0">
                  <a:pos x="696" y="640"/>
                </a:cxn>
                <a:cxn ang="0">
                  <a:pos x="696" y="530"/>
                </a:cxn>
                <a:cxn ang="0">
                  <a:pos x="351" y="1009"/>
                </a:cxn>
                <a:cxn ang="0">
                  <a:pos x="294" y="1001"/>
                </a:cxn>
                <a:cxn ang="0">
                  <a:pos x="244" y="972"/>
                </a:cxn>
                <a:cxn ang="0">
                  <a:pos x="194" y="920"/>
                </a:cxn>
                <a:cxn ang="0">
                  <a:pos x="158" y="847"/>
                </a:cxn>
                <a:cxn ang="0">
                  <a:pos x="143" y="743"/>
                </a:cxn>
                <a:cxn ang="0">
                  <a:pos x="136" y="626"/>
                </a:cxn>
                <a:cxn ang="0">
                  <a:pos x="136" y="397"/>
                </a:cxn>
                <a:cxn ang="0">
                  <a:pos x="143" y="294"/>
                </a:cxn>
                <a:cxn ang="0">
                  <a:pos x="165" y="198"/>
                </a:cxn>
                <a:cxn ang="0">
                  <a:pos x="186" y="132"/>
                </a:cxn>
                <a:cxn ang="0">
                  <a:pos x="222" y="88"/>
                </a:cxn>
                <a:cxn ang="0">
                  <a:pos x="265" y="66"/>
                </a:cxn>
                <a:cxn ang="0">
                  <a:pos x="308" y="51"/>
                </a:cxn>
                <a:cxn ang="0">
                  <a:pos x="351" y="44"/>
                </a:cxn>
                <a:cxn ang="0">
                  <a:pos x="409" y="51"/>
                </a:cxn>
                <a:cxn ang="0">
                  <a:pos x="466" y="81"/>
                </a:cxn>
                <a:cxn ang="0">
                  <a:pos x="509" y="125"/>
                </a:cxn>
                <a:cxn ang="0">
                  <a:pos x="538" y="184"/>
                </a:cxn>
                <a:cxn ang="0">
                  <a:pos x="552" y="279"/>
                </a:cxn>
                <a:cxn ang="0">
                  <a:pos x="559" y="383"/>
                </a:cxn>
                <a:cxn ang="0">
                  <a:pos x="559" y="685"/>
                </a:cxn>
                <a:cxn ang="0">
                  <a:pos x="545" y="839"/>
                </a:cxn>
                <a:cxn ang="0">
                  <a:pos x="516" y="913"/>
                </a:cxn>
                <a:cxn ang="0">
                  <a:pos x="481" y="957"/>
                </a:cxn>
                <a:cxn ang="0">
                  <a:pos x="438" y="994"/>
                </a:cxn>
                <a:cxn ang="0">
                  <a:pos x="387" y="1009"/>
                </a:cxn>
                <a:cxn ang="0">
                  <a:pos x="351" y="1009"/>
                </a:cxn>
              </a:cxnLst>
              <a:rect l="0" t="0" r="r" b="b"/>
              <a:pathLst>
                <a:path w="696" h="1053">
                  <a:moveTo>
                    <a:pt x="696" y="530"/>
                  </a:moveTo>
                  <a:lnTo>
                    <a:pt x="689" y="375"/>
                  </a:lnTo>
                  <a:lnTo>
                    <a:pt x="667" y="250"/>
                  </a:lnTo>
                  <a:lnTo>
                    <a:pt x="610" y="132"/>
                  </a:lnTo>
                  <a:lnTo>
                    <a:pt x="567" y="81"/>
                  </a:lnTo>
                  <a:lnTo>
                    <a:pt x="509" y="36"/>
                  </a:lnTo>
                  <a:lnTo>
                    <a:pt x="438" y="14"/>
                  </a:lnTo>
                  <a:lnTo>
                    <a:pt x="351" y="0"/>
                  </a:lnTo>
                  <a:lnTo>
                    <a:pt x="251" y="14"/>
                  </a:lnTo>
                  <a:lnTo>
                    <a:pt x="165" y="51"/>
                  </a:lnTo>
                  <a:lnTo>
                    <a:pt x="108" y="110"/>
                  </a:lnTo>
                  <a:lnTo>
                    <a:pt x="65" y="184"/>
                  </a:lnTo>
                  <a:lnTo>
                    <a:pt x="36" y="265"/>
                  </a:lnTo>
                  <a:lnTo>
                    <a:pt x="14" y="346"/>
                  </a:lnTo>
                  <a:lnTo>
                    <a:pt x="7" y="419"/>
                  </a:lnTo>
                  <a:lnTo>
                    <a:pt x="0" y="486"/>
                  </a:lnTo>
                  <a:lnTo>
                    <a:pt x="0" y="574"/>
                  </a:lnTo>
                  <a:lnTo>
                    <a:pt x="7" y="640"/>
                  </a:lnTo>
                  <a:lnTo>
                    <a:pt x="14" y="714"/>
                  </a:lnTo>
                  <a:lnTo>
                    <a:pt x="36" y="795"/>
                  </a:lnTo>
                  <a:lnTo>
                    <a:pt x="65" y="876"/>
                  </a:lnTo>
                  <a:lnTo>
                    <a:pt x="108" y="942"/>
                  </a:lnTo>
                  <a:lnTo>
                    <a:pt x="165" y="1001"/>
                  </a:lnTo>
                  <a:lnTo>
                    <a:pt x="244" y="1038"/>
                  </a:lnTo>
                  <a:lnTo>
                    <a:pt x="351" y="1053"/>
                  </a:lnTo>
                  <a:lnTo>
                    <a:pt x="452" y="1038"/>
                  </a:lnTo>
                  <a:lnTo>
                    <a:pt x="538" y="1001"/>
                  </a:lnTo>
                  <a:lnTo>
                    <a:pt x="595" y="942"/>
                  </a:lnTo>
                  <a:lnTo>
                    <a:pt x="638" y="876"/>
                  </a:lnTo>
                  <a:lnTo>
                    <a:pt x="667" y="795"/>
                  </a:lnTo>
                  <a:lnTo>
                    <a:pt x="689" y="714"/>
                  </a:lnTo>
                  <a:lnTo>
                    <a:pt x="696" y="640"/>
                  </a:lnTo>
                  <a:lnTo>
                    <a:pt x="696" y="530"/>
                  </a:lnTo>
                  <a:close/>
                  <a:moveTo>
                    <a:pt x="351" y="1009"/>
                  </a:moveTo>
                  <a:lnTo>
                    <a:pt x="294" y="1001"/>
                  </a:lnTo>
                  <a:lnTo>
                    <a:pt x="244" y="972"/>
                  </a:lnTo>
                  <a:lnTo>
                    <a:pt x="194" y="920"/>
                  </a:lnTo>
                  <a:lnTo>
                    <a:pt x="158" y="847"/>
                  </a:lnTo>
                  <a:lnTo>
                    <a:pt x="143" y="743"/>
                  </a:lnTo>
                  <a:lnTo>
                    <a:pt x="136" y="626"/>
                  </a:lnTo>
                  <a:lnTo>
                    <a:pt x="136" y="397"/>
                  </a:lnTo>
                  <a:lnTo>
                    <a:pt x="143" y="294"/>
                  </a:lnTo>
                  <a:lnTo>
                    <a:pt x="165" y="198"/>
                  </a:lnTo>
                  <a:lnTo>
                    <a:pt x="186" y="132"/>
                  </a:lnTo>
                  <a:lnTo>
                    <a:pt x="222" y="88"/>
                  </a:lnTo>
                  <a:lnTo>
                    <a:pt x="265" y="66"/>
                  </a:lnTo>
                  <a:lnTo>
                    <a:pt x="308" y="51"/>
                  </a:lnTo>
                  <a:lnTo>
                    <a:pt x="351" y="44"/>
                  </a:lnTo>
                  <a:lnTo>
                    <a:pt x="409" y="51"/>
                  </a:lnTo>
                  <a:lnTo>
                    <a:pt x="466" y="81"/>
                  </a:lnTo>
                  <a:lnTo>
                    <a:pt x="509" y="125"/>
                  </a:lnTo>
                  <a:lnTo>
                    <a:pt x="538" y="184"/>
                  </a:lnTo>
                  <a:lnTo>
                    <a:pt x="552" y="279"/>
                  </a:lnTo>
                  <a:lnTo>
                    <a:pt x="559" y="383"/>
                  </a:lnTo>
                  <a:lnTo>
                    <a:pt x="559" y="685"/>
                  </a:lnTo>
                  <a:lnTo>
                    <a:pt x="545" y="839"/>
                  </a:lnTo>
                  <a:lnTo>
                    <a:pt x="516" y="913"/>
                  </a:lnTo>
                  <a:lnTo>
                    <a:pt x="481" y="957"/>
                  </a:lnTo>
                  <a:lnTo>
                    <a:pt x="438" y="994"/>
                  </a:lnTo>
                  <a:lnTo>
                    <a:pt x="387" y="1009"/>
                  </a:lnTo>
                  <a:lnTo>
                    <a:pt x="351" y="10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6" name="Freeform 122"/>
            <p:cNvSpPr>
              <a:spLocks/>
            </p:cNvSpPr>
            <p:nvPr/>
          </p:nvSpPr>
          <p:spPr bwMode="auto">
            <a:xfrm>
              <a:off x="17607" y="5370"/>
              <a:ext cx="1162" cy="994"/>
            </a:xfrm>
            <a:custGeom>
              <a:avLst/>
              <a:gdLst/>
              <a:ahLst/>
              <a:cxnLst>
                <a:cxn ang="0">
                  <a:pos x="122" y="862"/>
                </a:cxn>
                <a:cxn ang="0">
                  <a:pos x="108" y="957"/>
                </a:cxn>
                <a:cxn ang="0">
                  <a:pos x="129" y="987"/>
                </a:cxn>
                <a:cxn ang="0">
                  <a:pos x="180" y="994"/>
                </a:cxn>
                <a:cxn ang="0">
                  <a:pos x="223" y="972"/>
                </a:cxn>
                <a:cxn ang="0">
                  <a:pos x="266" y="869"/>
                </a:cxn>
                <a:cxn ang="0">
                  <a:pos x="287" y="773"/>
                </a:cxn>
                <a:cxn ang="0">
                  <a:pos x="373" y="427"/>
                </a:cxn>
                <a:cxn ang="0">
                  <a:pos x="380" y="383"/>
                </a:cxn>
                <a:cxn ang="0">
                  <a:pos x="395" y="324"/>
                </a:cxn>
                <a:cxn ang="0">
                  <a:pos x="423" y="272"/>
                </a:cxn>
                <a:cxn ang="0">
                  <a:pos x="510" y="154"/>
                </a:cxn>
                <a:cxn ang="0">
                  <a:pos x="653" y="66"/>
                </a:cxn>
                <a:cxn ang="0">
                  <a:pos x="796" y="51"/>
                </a:cxn>
                <a:cxn ang="0">
                  <a:pos x="854" y="118"/>
                </a:cxn>
                <a:cxn ang="0">
                  <a:pos x="861" y="199"/>
                </a:cxn>
                <a:cxn ang="0">
                  <a:pos x="832" y="375"/>
                </a:cxn>
                <a:cxn ang="0">
                  <a:pos x="746" y="655"/>
                </a:cxn>
                <a:cxn ang="0">
                  <a:pos x="718" y="744"/>
                </a:cxn>
                <a:cxn ang="0">
                  <a:pos x="703" y="781"/>
                </a:cxn>
                <a:cxn ang="0">
                  <a:pos x="718" y="891"/>
                </a:cxn>
                <a:cxn ang="0">
                  <a:pos x="811" y="979"/>
                </a:cxn>
                <a:cxn ang="0">
                  <a:pos x="961" y="979"/>
                </a:cxn>
                <a:cxn ang="0">
                  <a:pos x="1076" y="869"/>
                </a:cxn>
                <a:cxn ang="0">
                  <a:pos x="1141" y="729"/>
                </a:cxn>
                <a:cxn ang="0">
                  <a:pos x="1162" y="655"/>
                </a:cxn>
                <a:cxn ang="0">
                  <a:pos x="1148" y="641"/>
                </a:cxn>
                <a:cxn ang="0">
                  <a:pos x="1119" y="633"/>
                </a:cxn>
                <a:cxn ang="0">
                  <a:pos x="1105" y="655"/>
                </a:cxn>
                <a:cxn ang="0">
                  <a:pos x="1076" y="758"/>
                </a:cxn>
                <a:cxn ang="0">
                  <a:pos x="990" y="898"/>
                </a:cxn>
                <a:cxn ang="0">
                  <a:pos x="883" y="950"/>
                </a:cxn>
                <a:cxn ang="0">
                  <a:pos x="847" y="935"/>
                </a:cxn>
                <a:cxn ang="0">
                  <a:pos x="832" y="876"/>
                </a:cxn>
                <a:cxn ang="0">
                  <a:pos x="868" y="722"/>
                </a:cxn>
                <a:cxn ang="0">
                  <a:pos x="933" y="537"/>
                </a:cxn>
                <a:cxn ang="0">
                  <a:pos x="990" y="324"/>
                </a:cxn>
                <a:cxn ang="0">
                  <a:pos x="983" y="132"/>
                </a:cxn>
                <a:cxn ang="0">
                  <a:pos x="861" y="15"/>
                </a:cxn>
                <a:cxn ang="0">
                  <a:pos x="646" y="15"/>
                </a:cxn>
                <a:cxn ang="0">
                  <a:pos x="495" y="103"/>
                </a:cxn>
                <a:cxn ang="0">
                  <a:pos x="423" y="191"/>
                </a:cxn>
                <a:cxn ang="0">
                  <a:pos x="352" y="51"/>
                </a:cxn>
                <a:cxn ang="0">
                  <a:pos x="223" y="0"/>
                </a:cxn>
                <a:cxn ang="0">
                  <a:pos x="115" y="44"/>
                </a:cxn>
                <a:cxn ang="0">
                  <a:pos x="65" y="125"/>
                </a:cxn>
                <a:cxn ang="0">
                  <a:pos x="15" y="258"/>
                </a:cxn>
                <a:cxn ang="0">
                  <a:pos x="0" y="346"/>
                </a:cxn>
                <a:cxn ang="0">
                  <a:pos x="36" y="361"/>
                </a:cxn>
                <a:cxn ang="0">
                  <a:pos x="51" y="331"/>
                </a:cxn>
                <a:cxn ang="0">
                  <a:pos x="86" y="206"/>
                </a:cxn>
                <a:cxn ang="0">
                  <a:pos x="165" y="66"/>
                </a:cxn>
                <a:cxn ang="0">
                  <a:pos x="237" y="51"/>
                </a:cxn>
                <a:cxn ang="0">
                  <a:pos x="266" y="73"/>
                </a:cxn>
                <a:cxn ang="0">
                  <a:pos x="280" y="118"/>
                </a:cxn>
                <a:cxn ang="0">
                  <a:pos x="273" y="213"/>
                </a:cxn>
                <a:cxn ang="0">
                  <a:pos x="251" y="331"/>
                </a:cxn>
              </a:cxnLst>
              <a:rect l="0" t="0" r="r" b="b"/>
              <a:pathLst>
                <a:path w="1162" h="994">
                  <a:moveTo>
                    <a:pt x="122" y="839"/>
                  </a:moveTo>
                  <a:lnTo>
                    <a:pt x="122" y="862"/>
                  </a:lnTo>
                  <a:lnTo>
                    <a:pt x="108" y="906"/>
                  </a:lnTo>
                  <a:lnTo>
                    <a:pt x="108" y="957"/>
                  </a:lnTo>
                  <a:lnTo>
                    <a:pt x="115" y="972"/>
                  </a:lnTo>
                  <a:lnTo>
                    <a:pt x="129" y="987"/>
                  </a:lnTo>
                  <a:lnTo>
                    <a:pt x="151" y="994"/>
                  </a:lnTo>
                  <a:lnTo>
                    <a:pt x="180" y="994"/>
                  </a:lnTo>
                  <a:lnTo>
                    <a:pt x="201" y="987"/>
                  </a:lnTo>
                  <a:lnTo>
                    <a:pt x="223" y="972"/>
                  </a:lnTo>
                  <a:lnTo>
                    <a:pt x="237" y="957"/>
                  </a:lnTo>
                  <a:lnTo>
                    <a:pt x="266" y="869"/>
                  </a:lnTo>
                  <a:lnTo>
                    <a:pt x="273" y="817"/>
                  </a:lnTo>
                  <a:lnTo>
                    <a:pt x="287" y="773"/>
                  </a:lnTo>
                  <a:lnTo>
                    <a:pt x="337" y="574"/>
                  </a:lnTo>
                  <a:lnTo>
                    <a:pt x="373" y="427"/>
                  </a:lnTo>
                  <a:lnTo>
                    <a:pt x="380" y="405"/>
                  </a:lnTo>
                  <a:lnTo>
                    <a:pt x="380" y="383"/>
                  </a:lnTo>
                  <a:lnTo>
                    <a:pt x="395" y="339"/>
                  </a:lnTo>
                  <a:lnTo>
                    <a:pt x="395" y="324"/>
                  </a:lnTo>
                  <a:lnTo>
                    <a:pt x="402" y="317"/>
                  </a:lnTo>
                  <a:lnTo>
                    <a:pt x="423" y="272"/>
                  </a:lnTo>
                  <a:lnTo>
                    <a:pt x="459" y="213"/>
                  </a:lnTo>
                  <a:lnTo>
                    <a:pt x="510" y="154"/>
                  </a:lnTo>
                  <a:lnTo>
                    <a:pt x="574" y="103"/>
                  </a:lnTo>
                  <a:lnTo>
                    <a:pt x="653" y="66"/>
                  </a:lnTo>
                  <a:lnTo>
                    <a:pt x="746" y="44"/>
                  </a:lnTo>
                  <a:lnTo>
                    <a:pt x="796" y="51"/>
                  </a:lnTo>
                  <a:lnTo>
                    <a:pt x="832" y="81"/>
                  </a:lnTo>
                  <a:lnTo>
                    <a:pt x="854" y="118"/>
                  </a:lnTo>
                  <a:lnTo>
                    <a:pt x="861" y="154"/>
                  </a:lnTo>
                  <a:lnTo>
                    <a:pt x="861" y="199"/>
                  </a:lnTo>
                  <a:lnTo>
                    <a:pt x="854" y="280"/>
                  </a:lnTo>
                  <a:lnTo>
                    <a:pt x="832" y="375"/>
                  </a:lnTo>
                  <a:lnTo>
                    <a:pt x="775" y="567"/>
                  </a:lnTo>
                  <a:lnTo>
                    <a:pt x="746" y="655"/>
                  </a:lnTo>
                  <a:lnTo>
                    <a:pt x="725" y="714"/>
                  </a:lnTo>
                  <a:lnTo>
                    <a:pt x="718" y="744"/>
                  </a:lnTo>
                  <a:lnTo>
                    <a:pt x="710" y="766"/>
                  </a:lnTo>
                  <a:lnTo>
                    <a:pt x="703" y="781"/>
                  </a:lnTo>
                  <a:lnTo>
                    <a:pt x="703" y="817"/>
                  </a:lnTo>
                  <a:lnTo>
                    <a:pt x="718" y="891"/>
                  </a:lnTo>
                  <a:lnTo>
                    <a:pt x="753" y="943"/>
                  </a:lnTo>
                  <a:lnTo>
                    <a:pt x="811" y="979"/>
                  </a:lnTo>
                  <a:lnTo>
                    <a:pt x="883" y="994"/>
                  </a:lnTo>
                  <a:lnTo>
                    <a:pt x="961" y="979"/>
                  </a:lnTo>
                  <a:lnTo>
                    <a:pt x="1026" y="928"/>
                  </a:lnTo>
                  <a:lnTo>
                    <a:pt x="1076" y="869"/>
                  </a:lnTo>
                  <a:lnTo>
                    <a:pt x="1112" y="795"/>
                  </a:lnTo>
                  <a:lnTo>
                    <a:pt x="1141" y="729"/>
                  </a:lnTo>
                  <a:lnTo>
                    <a:pt x="1155" y="685"/>
                  </a:lnTo>
                  <a:lnTo>
                    <a:pt x="1162" y="655"/>
                  </a:lnTo>
                  <a:lnTo>
                    <a:pt x="1155" y="641"/>
                  </a:lnTo>
                  <a:lnTo>
                    <a:pt x="1148" y="641"/>
                  </a:lnTo>
                  <a:lnTo>
                    <a:pt x="1141" y="633"/>
                  </a:lnTo>
                  <a:lnTo>
                    <a:pt x="1119" y="633"/>
                  </a:lnTo>
                  <a:lnTo>
                    <a:pt x="1112" y="641"/>
                  </a:lnTo>
                  <a:lnTo>
                    <a:pt x="1105" y="655"/>
                  </a:lnTo>
                  <a:lnTo>
                    <a:pt x="1105" y="677"/>
                  </a:lnTo>
                  <a:lnTo>
                    <a:pt x="1076" y="758"/>
                  </a:lnTo>
                  <a:lnTo>
                    <a:pt x="1040" y="839"/>
                  </a:lnTo>
                  <a:lnTo>
                    <a:pt x="990" y="898"/>
                  </a:lnTo>
                  <a:lnTo>
                    <a:pt x="940" y="935"/>
                  </a:lnTo>
                  <a:lnTo>
                    <a:pt x="883" y="950"/>
                  </a:lnTo>
                  <a:lnTo>
                    <a:pt x="861" y="943"/>
                  </a:lnTo>
                  <a:lnTo>
                    <a:pt x="847" y="935"/>
                  </a:lnTo>
                  <a:lnTo>
                    <a:pt x="832" y="906"/>
                  </a:lnTo>
                  <a:lnTo>
                    <a:pt x="832" y="876"/>
                  </a:lnTo>
                  <a:lnTo>
                    <a:pt x="847" y="795"/>
                  </a:lnTo>
                  <a:lnTo>
                    <a:pt x="868" y="722"/>
                  </a:lnTo>
                  <a:lnTo>
                    <a:pt x="897" y="641"/>
                  </a:lnTo>
                  <a:lnTo>
                    <a:pt x="933" y="537"/>
                  </a:lnTo>
                  <a:lnTo>
                    <a:pt x="969" y="427"/>
                  </a:lnTo>
                  <a:lnTo>
                    <a:pt x="990" y="324"/>
                  </a:lnTo>
                  <a:lnTo>
                    <a:pt x="1004" y="236"/>
                  </a:lnTo>
                  <a:lnTo>
                    <a:pt x="983" y="132"/>
                  </a:lnTo>
                  <a:lnTo>
                    <a:pt x="933" y="59"/>
                  </a:lnTo>
                  <a:lnTo>
                    <a:pt x="861" y="15"/>
                  </a:lnTo>
                  <a:lnTo>
                    <a:pt x="753" y="0"/>
                  </a:lnTo>
                  <a:lnTo>
                    <a:pt x="646" y="15"/>
                  </a:lnTo>
                  <a:lnTo>
                    <a:pt x="567" y="51"/>
                  </a:lnTo>
                  <a:lnTo>
                    <a:pt x="495" y="103"/>
                  </a:lnTo>
                  <a:lnTo>
                    <a:pt x="452" y="154"/>
                  </a:lnTo>
                  <a:lnTo>
                    <a:pt x="423" y="191"/>
                  </a:lnTo>
                  <a:lnTo>
                    <a:pt x="402" y="110"/>
                  </a:lnTo>
                  <a:lnTo>
                    <a:pt x="352" y="51"/>
                  </a:lnTo>
                  <a:lnTo>
                    <a:pt x="294" y="15"/>
                  </a:lnTo>
                  <a:lnTo>
                    <a:pt x="223" y="0"/>
                  </a:lnTo>
                  <a:lnTo>
                    <a:pt x="158" y="15"/>
                  </a:lnTo>
                  <a:lnTo>
                    <a:pt x="115" y="44"/>
                  </a:lnTo>
                  <a:lnTo>
                    <a:pt x="79" y="88"/>
                  </a:lnTo>
                  <a:lnTo>
                    <a:pt x="65" y="125"/>
                  </a:lnTo>
                  <a:lnTo>
                    <a:pt x="36" y="191"/>
                  </a:lnTo>
                  <a:lnTo>
                    <a:pt x="15" y="258"/>
                  </a:lnTo>
                  <a:lnTo>
                    <a:pt x="0" y="309"/>
                  </a:lnTo>
                  <a:lnTo>
                    <a:pt x="0" y="346"/>
                  </a:lnTo>
                  <a:lnTo>
                    <a:pt x="15" y="361"/>
                  </a:lnTo>
                  <a:lnTo>
                    <a:pt x="36" y="361"/>
                  </a:lnTo>
                  <a:lnTo>
                    <a:pt x="51" y="346"/>
                  </a:lnTo>
                  <a:lnTo>
                    <a:pt x="51" y="331"/>
                  </a:lnTo>
                  <a:lnTo>
                    <a:pt x="58" y="309"/>
                  </a:lnTo>
                  <a:lnTo>
                    <a:pt x="86" y="206"/>
                  </a:lnTo>
                  <a:lnTo>
                    <a:pt x="122" y="118"/>
                  </a:lnTo>
                  <a:lnTo>
                    <a:pt x="165" y="66"/>
                  </a:lnTo>
                  <a:lnTo>
                    <a:pt x="215" y="44"/>
                  </a:lnTo>
                  <a:lnTo>
                    <a:pt x="237" y="51"/>
                  </a:lnTo>
                  <a:lnTo>
                    <a:pt x="251" y="59"/>
                  </a:lnTo>
                  <a:lnTo>
                    <a:pt x="266" y="73"/>
                  </a:lnTo>
                  <a:lnTo>
                    <a:pt x="273" y="88"/>
                  </a:lnTo>
                  <a:lnTo>
                    <a:pt x="280" y="118"/>
                  </a:lnTo>
                  <a:lnTo>
                    <a:pt x="280" y="184"/>
                  </a:lnTo>
                  <a:lnTo>
                    <a:pt x="273" y="213"/>
                  </a:lnTo>
                  <a:lnTo>
                    <a:pt x="266" y="265"/>
                  </a:lnTo>
                  <a:lnTo>
                    <a:pt x="251" y="331"/>
                  </a:lnTo>
                  <a:lnTo>
                    <a:pt x="122" y="8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7" name="Freeform 123"/>
            <p:cNvSpPr>
              <a:spLocks/>
            </p:cNvSpPr>
            <p:nvPr/>
          </p:nvSpPr>
          <p:spPr bwMode="auto">
            <a:xfrm>
              <a:off x="18934" y="4876"/>
              <a:ext cx="854" cy="1466"/>
            </a:xfrm>
            <a:custGeom>
              <a:avLst/>
              <a:gdLst/>
              <a:ahLst/>
              <a:cxnLst>
                <a:cxn ang="0">
                  <a:pos x="804" y="1083"/>
                </a:cxn>
                <a:cxn ang="0">
                  <a:pos x="753" y="1282"/>
                </a:cxn>
                <a:cxn ang="0">
                  <a:pos x="667" y="1297"/>
                </a:cxn>
                <a:cxn ang="0">
                  <a:pos x="395" y="1068"/>
                </a:cxn>
                <a:cxn ang="0">
                  <a:pos x="631" y="847"/>
                </a:cxn>
                <a:cxn ang="0">
                  <a:pos x="775" y="678"/>
                </a:cxn>
                <a:cxn ang="0">
                  <a:pos x="847" y="516"/>
                </a:cxn>
                <a:cxn ang="0">
                  <a:pos x="839" y="310"/>
                </a:cxn>
                <a:cxn ang="0">
                  <a:pos x="725" y="118"/>
                </a:cxn>
                <a:cxn ang="0">
                  <a:pos x="524" y="15"/>
                </a:cxn>
                <a:cxn ang="0">
                  <a:pos x="287" y="15"/>
                </a:cxn>
                <a:cxn ang="0">
                  <a:pos x="108" y="126"/>
                </a:cxn>
                <a:cxn ang="0">
                  <a:pos x="15" y="302"/>
                </a:cxn>
                <a:cxn ang="0">
                  <a:pos x="15" y="457"/>
                </a:cxn>
                <a:cxn ang="0">
                  <a:pos x="72" y="516"/>
                </a:cxn>
                <a:cxn ang="0">
                  <a:pos x="115" y="523"/>
                </a:cxn>
                <a:cxn ang="0">
                  <a:pos x="180" y="494"/>
                </a:cxn>
                <a:cxn ang="0">
                  <a:pos x="223" y="405"/>
                </a:cxn>
                <a:cxn ang="0">
                  <a:pos x="215" y="354"/>
                </a:cxn>
                <a:cxn ang="0">
                  <a:pos x="187" y="317"/>
                </a:cxn>
                <a:cxn ang="0">
                  <a:pos x="144" y="295"/>
                </a:cxn>
                <a:cxn ang="0">
                  <a:pos x="86" y="288"/>
                </a:cxn>
                <a:cxn ang="0">
                  <a:pos x="137" y="199"/>
                </a:cxn>
                <a:cxn ang="0">
                  <a:pos x="280" y="81"/>
                </a:cxn>
                <a:cxn ang="0">
                  <a:pos x="459" y="81"/>
                </a:cxn>
                <a:cxn ang="0">
                  <a:pos x="588" y="177"/>
                </a:cxn>
                <a:cxn ang="0">
                  <a:pos x="653" y="339"/>
                </a:cxn>
                <a:cxn ang="0">
                  <a:pos x="639" y="560"/>
                </a:cxn>
                <a:cxn ang="0">
                  <a:pos x="517" y="803"/>
                </a:cxn>
                <a:cxn ang="0">
                  <a:pos x="22" y="1385"/>
                </a:cxn>
                <a:cxn ang="0">
                  <a:pos x="7" y="1407"/>
                </a:cxn>
                <a:cxn ang="0">
                  <a:pos x="0" y="1466"/>
                </a:cxn>
                <a:cxn ang="0">
                  <a:pos x="854" y="1083"/>
                </a:cxn>
              </a:cxnLst>
              <a:rect l="0" t="0" r="r" b="b"/>
              <a:pathLst>
                <a:path w="854" h="1466">
                  <a:moveTo>
                    <a:pt x="854" y="1083"/>
                  </a:moveTo>
                  <a:lnTo>
                    <a:pt x="804" y="1083"/>
                  </a:lnTo>
                  <a:lnTo>
                    <a:pt x="775" y="1230"/>
                  </a:lnTo>
                  <a:lnTo>
                    <a:pt x="753" y="1282"/>
                  </a:lnTo>
                  <a:lnTo>
                    <a:pt x="725" y="1289"/>
                  </a:lnTo>
                  <a:lnTo>
                    <a:pt x="667" y="1297"/>
                  </a:lnTo>
                  <a:lnTo>
                    <a:pt x="165" y="1297"/>
                  </a:lnTo>
                  <a:lnTo>
                    <a:pt x="395" y="1068"/>
                  </a:lnTo>
                  <a:lnTo>
                    <a:pt x="524" y="950"/>
                  </a:lnTo>
                  <a:lnTo>
                    <a:pt x="631" y="847"/>
                  </a:lnTo>
                  <a:lnTo>
                    <a:pt x="718" y="759"/>
                  </a:lnTo>
                  <a:lnTo>
                    <a:pt x="775" y="678"/>
                  </a:lnTo>
                  <a:lnTo>
                    <a:pt x="825" y="597"/>
                  </a:lnTo>
                  <a:lnTo>
                    <a:pt x="847" y="516"/>
                  </a:lnTo>
                  <a:lnTo>
                    <a:pt x="854" y="428"/>
                  </a:lnTo>
                  <a:lnTo>
                    <a:pt x="839" y="310"/>
                  </a:lnTo>
                  <a:lnTo>
                    <a:pt x="796" y="207"/>
                  </a:lnTo>
                  <a:lnTo>
                    <a:pt x="725" y="118"/>
                  </a:lnTo>
                  <a:lnTo>
                    <a:pt x="631" y="52"/>
                  </a:lnTo>
                  <a:lnTo>
                    <a:pt x="524" y="15"/>
                  </a:lnTo>
                  <a:lnTo>
                    <a:pt x="402" y="0"/>
                  </a:lnTo>
                  <a:lnTo>
                    <a:pt x="287" y="15"/>
                  </a:lnTo>
                  <a:lnTo>
                    <a:pt x="187" y="59"/>
                  </a:lnTo>
                  <a:lnTo>
                    <a:pt x="108" y="126"/>
                  </a:lnTo>
                  <a:lnTo>
                    <a:pt x="50" y="207"/>
                  </a:lnTo>
                  <a:lnTo>
                    <a:pt x="15" y="302"/>
                  </a:lnTo>
                  <a:lnTo>
                    <a:pt x="0" y="398"/>
                  </a:lnTo>
                  <a:lnTo>
                    <a:pt x="15" y="457"/>
                  </a:lnTo>
                  <a:lnTo>
                    <a:pt x="36" y="494"/>
                  </a:lnTo>
                  <a:lnTo>
                    <a:pt x="72" y="516"/>
                  </a:lnTo>
                  <a:lnTo>
                    <a:pt x="101" y="523"/>
                  </a:lnTo>
                  <a:lnTo>
                    <a:pt x="115" y="523"/>
                  </a:lnTo>
                  <a:lnTo>
                    <a:pt x="144" y="516"/>
                  </a:lnTo>
                  <a:lnTo>
                    <a:pt x="180" y="494"/>
                  </a:lnTo>
                  <a:lnTo>
                    <a:pt x="215" y="464"/>
                  </a:lnTo>
                  <a:lnTo>
                    <a:pt x="223" y="405"/>
                  </a:lnTo>
                  <a:lnTo>
                    <a:pt x="223" y="383"/>
                  </a:lnTo>
                  <a:lnTo>
                    <a:pt x="215" y="354"/>
                  </a:lnTo>
                  <a:lnTo>
                    <a:pt x="201" y="339"/>
                  </a:lnTo>
                  <a:lnTo>
                    <a:pt x="187" y="317"/>
                  </a:lnTo>
                  <a:lnTo>
                    <a:pt x="165" y="302"/>
                  </a:lnTo>
                  <a:lnTo>
                    <a:pt x="144" y="295"/>
                  </a:lnTo>
                  <a:lnTo>
                    <a:pt x="108" y="288"/>
                  </a:lnTo>
                  <a:lnTo>
                    <a:pt x="86" y="288"/>
                  </a:lnTo>
                  <a:lnTo>
                    <a:pt x="86" y="295"/>
                  </a:lnTo>
                  <a:lnTo>
                    <a:pt x="137" y="199"/>
                  </a:lnTo>
                  <a:lnTo>
                    <a:pt x="201" y="126"/>
                  </a:lnTo>
                  <a:lnTo>
                    <a:pt x="280" y="81"/>
                  </a:lnTo>
                  <a:lnTo>
                    <a:pt x="373" y="67"/>
                  </a:lnTo>
                  <a:lnTo>
                    <a:pt x="459" y="81"/>
                  </a:lnTo>
                  <a:lnTo>
                    <a:pt x="531" y="118"/>
                  </a:lnTo>
                  <a:lnTo>
                    <a:pt x="588" y="177"/>
                  </a:lnTo>
                  <a:lnTo>
                    <a:pt x="631" y="251"/>
                  </a:lnTo>
                  <a:lnTo>
                    <a:pt x="653" y="339"/>
                  </a:lnTo>
                  <a:lnTo>
                    <a:pt x="660" y="428"/>
                  </a:lnTo>
                  <a:lnTo>
                    <a:pt x="639" y="560"/>
                  </a:lnTo>
                  <a:lnTo>
                    <a:pt x="588" y="685"/>
                  </a:lnTo>
                  <a:lnTo>
                    <a:pt x="517" y="803"/>
                  </a:lnTo>
                  <a:lnTo>
                    <a:pt x="438" y="914"/>
                  </a:lnTo>
                  <a:lnTo>
                    <a:pt x="22" y="1385"/>
                  </a:lnTo>
                  <a:lnTo>
                    <a:pt x="15" y="1400"/>
                  </a:lnTo>
                  <a:lnTo>
                    <a:pt x="7" y="1407"/>
                  </a:lnTo>
                  <a:lnTo>
                    <a:pt x="0" y="1422"/>
                  </a:lnTo>
                  <a:lnTo>
                    <a:pt x="0" y="1466"/>
                  </a:lnTo>
                  <a:lnTo>
                    <a:pt x="796" y="1466"/>
                  </a:lnTo>
                  <a:lnTo>
                    <a:pt x="854" y="1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8" name="Freeform 124"/>
            <p:cNvSpPr>
              <a:spLocks/>
            </p:cNvSpPr>
            <p:nvPr/>
          </p:nvSpPr>
          <p:spPr bwMode="auto">
            <a:xfrm>
              <a:off x="19989" y="4759"/>
              <a:ext cx="918" cy="692"/>
            </a:xfrm>
            <a:custGeom>
              <a:avLst/>
              <a:gdLst/>
              <a:ahLst/>
              <a:cxnLst>
                <a:cxn ang="0">
                  <a:pos x="107" y="596"/>
                </a:cxn>
                <a:cxn ang="0">
                  <a:pos x="100" y="626"/>
                </a:cxn>
                <a:cxn ang="0">
                  <a:pos x="93" y="640"/>
                </a:cxn>
                <a:cxn ang="0">
                  <a:pos x="107" y="677"/>
                </a:cxn>
                <a:cxn ang="0">
                  <a:pos x="165" y="692"/>
                </a:cxn>
                <a:cxn ang="0">
                  <a:pos x="200" y="670"/>
                </a:cxn>
                <a:cxn ang="0">
                  <a:pos x="215" y="648"/>
                </a:cxn>
                <a:cxn ang="0">
                  <a:pos x="229" y="581"/>
                </a:cxn>
                <a:cxn ang="0">
                  <a:pos x="244" y="522"/>
                </a:cxn>
                <a:cxn ang="0">
                  <a:pos x="265" y="427"/>
                </a:cxn>
                <a:cxn ang="0">
                  <a:pos x="301" y="279"/>
                </a:cxn>
                <a:cxn ang="0">
                  <a:pos x="351" y="184"/>
                </a:cxn>
                <a:cxn ang="0">
                  <a:pos x="437" y="88"/>
                </a:cxn>
                <a:cxn ang="0">
                  <a:pos x="581" y="44"/>
                </a:cxn>
                <a:cxn ang="0">
                  <a:pos x="624" y="51"/>
                </a:cxn>
                <a:cxn ang="0">
                  <a:pos x="652" y="73"/>
                </a:cxn>
                <a:cxn ang="0">
                  <a:pos x="667" y="110"/>
                </a:cxn>
                <a:cxn ang="0">
                  <a:pos x="660" y="228"/>
                </a:cxn>
                <a:cxn ang="0">
                  <a:pos x="573" y="500"/>
                </a:cxn>
                <a:cxn ang="0">
                  <a:pos x="559" y="559"/>
                </a:cxn>
                <a:cxn ang="0">
                  <a:pos x="602" y="655"/>
                </a:cxn>
                <a:cxn ang="0">
                  <a:pos x="703" y="692"/>
                </a:cxn>
                <a:cxn ang="0">
                  <a:pos x="825" y="633"/>
                </a:cxn>
                <a:cxn ang="0">
                  <a:pos x="896" y="530"/>
                </a:cxn>
                <a:cxn ang="0">
                  <a:pos x="918" y="456"/>
                </a:cxn>
                <a:cxn ang="0">
                  <a:pos x="903" y="441"/>
                </a:cxn>
                <a:cxn ang="0">
                  <a:pos x="875" y="434"/>
                </a:cxn>
                <a:cxn ang="0">
                  <a:pos x="868" y="449"/>
                </a:cxn>
                <a:cxn ang="0">
                  <a:pos x="832" y="545"/>
                </a:cxn>
                <a:cxn ang="0">
                  <a:pos x="746" y="640"/>
                </a:cxn>
                <a:cxn ang="0">
                  <a:pos x="688" y="648"/>
                </a:cxn>
                <a:cxn ang="0">
                  <a:pos x="667" y="626"/>
                </a:cxn>
                <a:cxn ang="0">
                  <a:pos x="681" y="522"/>
                </a:cxn>
                <a:cxn ang="0">
                  <a:pos x="717" y="427"/>
                </a:cxn>
                <a:cxn ang="0">
                  <a:pos x="760" y="302"/>
                </a:cxn>
                <a:cxn ang="0">
                  <a:pos x="781" y="176"/>
                </a:cxn>
                <a:cxn ang="0">
                  <a:pos x="731" y="51"/>
                </a:cxn>
                <a:cxn ang="0">
                  <a:pos x="638" y="0"/>
                </a:cxn>
                <a:cxn ang="0">
                  <a:pos x="502" y="14"/>
                </a:cxn>
                <a:cxn ang="0">
                  <a:pos x="373" y="88"/>
                </a:cxn>
                <a:cxn ang="0">
                  <a:pos x="308" y="73"/>
                </a:cxn>
                <a:cxn ang="0">
                  <a:pos x="222" y="7"/>
                </a:cxn>
                <a:cxn ang="0">
                  <a:pos x="114" y="14"/>
                </a:cxn>
                <a:cxn ang="0">
                  <a:pos x="50" y="81"/>
                </a:cxn>
                <a:cxn ang="0">
                  <a:pos x="14" y="176"/>
                </a:cxn>
                <a:cxn ang="0">
                  <a:pos x="0" y="243"/>
                </a:cxn>
                <a:cxn ang="0">
                  <a:pos x="43" y="250"/>
                </a:cxn>
                <a:cxn ang="0">
                  <a:pos x="50" y="228"/>
                </a:cxn>
                <a:cxn ang="0">
                  <a:pos x="100" y="88"/>
                </a:cxn>
                <a:cxn ang="0">
                  <a:pos x="165" y="44"/>
                </a:cxn>
                <a:cxn ang="0">
                  <a:pos x="208" y="66"/>
                </a:cxn>
                <a:cxn ang="0">
                  <a:pos x="215" y="154"/>
                </a:cxn>
                <a:cxn ang="0">
                  <a:pos x="193" y="243"/>
                </a:cxn>
                <a:cxn ang="0">
                  <a:pos x="157" y="383"/>
                </a:cxn>
              </a:cxnLst>
              <a:rect l="0" t="0" r="r" b="b"/>
              <a:pathLst>
                <a:path w="918" h="692">
                  <a:moveTo>
                    <a:pt x="114" y="581"/>
                  </a:moveTo>
                  <a:lnTo>
                    <a:pt x="107" y="596"/>
                  </a:lnTo>
                  <a:lnTo>
                    <a:pt x="107" y="611"/>
                  </a:lnTo>
                  <a:lnTo>
                    <a:pt x="100" y="626"/>
                  </a:lnTo>
                  <a:lnTo>
                    <a:pt x="100" y="640"/>
                  </a:lnTo>
                  <a:lnTo>
                    <a:pt x="93" y="640"/>
                  </a:lnTo>
                  <a:lnTo>
                    <a:pt x="100" y="662"/>
                  </a:lnTo>
                  <a:lnTo>
                    <a:pt x="107" y="677"/>
                  </a:lnTo>
                  <a:lnTo>
                    <a:pt x="136" y="692"/>
                  </a:lnTo>
                  <a:lnTo>
                    <a:pt x="165" y="692"/>
                  </a:lnTo>
                  <a:lnTo>
                    <a:pt x="186" y="677"/>
                  </a:lnTo>
                  <a:lnTo>
                    <a:pt x="200" y="670"/>
                  </a:lnTo>
                  <a:lnTo>
                    <a:pt x="208" y="655"/>
                  </a:lnTo>
                  <a:lnTo>
                    <a:pt x="215" y="648"/>
                  </a:lnTo>
                  <a:lnTo>
                    <a:pt x="215" y="626"/>
                  </a:lnTo>
                  <a:lnTo>
                    <a:pt x="229" y="581"/>
                  </a:lnTo>
                  <a:lnTo>
                    <a:pt x="229" y="567"/>
                  </a:lnTo>
                  <a:lnTo>
                    <a:pt x="244" y="522"/>
                  </a:lnTo>
                  <a:lnTo>
                    <a:pt x="258" y="471"/>
                  </a:lnTo>
                  <a:lnTo>
                    <a:pt x="265" y="427"/>
                  </a:lnTo>
                  <a:lnTo>
                    <a:pt x="294" y="324"/>
                  </a:lnTo>
                  <a:lnTo>
                    <a:pt x="301" y="279"/>
                  </a:lnTo>
                  <a:lnTo>
                    <a:pt x="330" y="220"/>
                  </a:lnTo>
                  <a:lnTo>
                    <a:pt x="351" y="184"/>
                  </a:lnTo>
                  <a:lnTo>
                    <a:pt x="387" y="132"/>
                  </a:lnTo>
                  <a:lnTo>
                    <a:pt x="437" y="88"/>
                  </a:lnTo>
                  <a:lnTo>
                    <a:pt x="502" y="51"/>
                  </a:lnTo>
                  <a:lnTo>
                    <a:pt x="581" y="44"/>
                  </a:lnTo>
                  <a:lnTo>
                    <a:pt x="609" y="44"/>
                  </a:lnTo>
                  <a:lnTo>
                    <a:pt x="624" y="51"/>
                  </a:lnTo>
                  <a:lnTo>
                    <a:pt x="638" y="66"/>
                  </a:lnTo>
                  <a:lnTo>
                    <a:pt x="652" y="73"/>
                  </a:lnTo>
                  <a:lnTo>
                    <a:pt x="660" y="95"/>
                  </a:lnTo>
                  <a:lnTo>
                    <a:pt x="667" y="110"/>
                  </a:lnTo>
                  <a:lnTo>
                    <a:pt x="667" y="147"/>
                  </a:lnTo>
                  <a:lnTo>
                    <a:pt x="660" y="228"/>
                  </a:lnTo>
                  <a:lnTo>
                    <a:pt x="631" y="324"/>
                  </a:lnTo>
                  <a:lnTo>
                    <a:pt x="573" y="500"/>
                  </a:lnTo>
                  <a:lnTo>
                    <a:pt x="559" y="530"/>
                  </a:lnTo>
                  <a:lnTo>
                    <a:pt x="559" y="559"/>
                  </a:lnTo>
                  <a:lnTo>
                    <a:pt x="566" y="618"/>
                  </a:lnTo>
                  <a:lnTo>
                    <a:pt x="602" y="655"/>
                  </a:lnTo>
                  <a:lnTo>
                    <a:pt x="645" y="684"/>
                  </a:lnTo>
                  <a:lnTo>
                    <a:pt x="703" y="692"/>
                  </a:lnTo>
                  <a:lnTo>
                    <a:pt x="767" y="677"/>
                  </a:lnTo>
                  <a:lnTo>
                    <a:pt x="825" y="633"/>
                  </a:lnTo>
                  <a:lnTo>
                    <a:pt x="868" y="581"/>
                  </a:lnTo>
                  <a:lnTo>
                    <a:pt x="896" y="530"/>
                  </a:lnTo>
                  <a:lnTo>
                    <a:pt x="911" y="486"/>
                  </a:lnTo>
                  <a:lnTo>
                    <a:pt x="918" y="456"/>
                  </a:lnTo>
                  <a:lnTo>
                    <a:pt x="911" y="441"/>
                  </a:lnTo>
                  <a:lnTo>
                    <a:pt x="903" y="441"/>
                  </a:lnTo>
                  <a:lnTo>
                    <a:pt x="896" y="434"/>
                  </a:lnTo>
                  <a:lnTo>
                    <a:pt x="875" y="434"/>
                  </a:lnTo>
                  <a:lnTo>
                    <a:pt x="875" y="441"/>
                  </a:lnTo>
                  <a:lnTo>
                    <a:pt x="868" y="449"/>
                  </a:lnTo>
                  <a:lnTo>
                    <a:pt x="860" y="464"/>
                  </a:lnTo>
                  <a:lnTo>
                    <a:pt x="832" y="545"/>
                  </a:lnTo>
                  <a:lnTo>
                    <a:pt x="796" y="603"/>
                  </a:lnTo>
                  <a:lnTo>
                    <a:pt x="746" y="640"/>
                  </a:lnTo>
                  <a:lnTo>
                    <a:pt x="703" y="648"/>
                  </a:lnTo>
                  <a:lnTo>
                    <a:pt x="688" y="648"/>
                  </a:lnTo>
                  <a:lnTo>
                    <a:pt x="674" y="640"/>
                  </a:lnTo>
                  <a:lnTo>
                    <a:pt x="667" y="626"/>
                  </a:lnTo>
                  <a:lnTo>
                    <a:pt x="667" y="559"/>
                  </a:lnTo>
                  <a:lnTo>
                    <a:pt x="681" y="522"/>
                  </a:lnTo>
                  <a:lnTo>
                    <a:pt x="703" y="471"/>
                  </a:lnTo>
                  <a:lnTo>
                    <a:pt x="717" y="427"/>
                  </a:lnTo>
                  <a:lnTo>
                    <a:pt x="738" y="368"/>
                  </a:lnTo>
                  <a:lnTo>
                    <a:pt x="760" y="302"/>
                  </a:lnTo>
                  <a:lnTo>
                    <a:pt x="774" y="235"/>
                  </a:lnTo>
                  <a:lnTo>
                    <a:pt x="781" y="176"/>
                  </a:lnTo>
                  <a:lnTo>
                    <a:pt x="767" y="103"/>
                  </a:lnTo>
                  <a:lnTo>
                    <a:pt x="731" y="51"/>
                  </a:lnTo>
                  <a:lnTo>
                    <a:pt x="688" y="14"/>
                  </a:lnTo>
                  <a:lnTo>
                    <a:pt x="638" y="0"/>
                  </a:lnTo>
                  <a:lnTo>
                    <a:pt x="588" y="0"/>
                  </a:lnTo>
                  <a:lnTo>
                    <a:pt x="502" y="14"/>
                  </a:lnTo>
                  <a:lnTo>
                    <a:pt x="430" y="44"/>
                  </a:lnTo>
                  <a:lnTo>
                    <a:pt x="373" y="88"/>
                  </a:lnTo>
                  <a:lnTo>
                    <a:pt x="330" y="139"/>
                  </a:lnTo>
                  <a:lnTo>
                    <a:pt x="308" y="73"/>
                  </a:lnTo>
                  <a:lnTo>
                    <a:pt x="272" y="29"/>
                  </a:lnTo>
                  <a:lnTo>
                    <a:pt x="222" y="7"/>
                  </a:lnTo>
                  <a:lnTo>
                    <a:pt x="172" y="0"/>
                  </a:lnTo>
                  <a:lnTo>
                    <a:pt x="114" y="14"/>
                  </a:lnTo>
                  <a:lnTo>
                    <a:pt x="79" y="44"/>
                  </a:lnTo>
                  <a:lnTo>
                    <a:pt x="50" y="81"/>
                  </a:lnTo>
                  <a:lnTo>
                    <a:pt x="28" y="125"/>
                  </a:lnTo>
                  <a:lnTo>
                    <a:pt x="14" y="176"/>
                  </a:lnTo>
                  <a:lnTo>
                    <a:pt x="0" y="213"/>
                  </a:lnTo>
                  <a:lnTo>
                    <a:pt x="0" y="243"/>
                  </a:lnTo>
                  <a:lnTo>
                    <a:pt x="7" y="250"/>
                  </a:lnTo>
                  <a:lnTo>
                    <a:pt x="43" y="250"/>
                  </a:lnTo>
                  <a:lnTo>
                    <a:pt x="50" y="243"/>
                  </a:lnTo>
                  <a:lnTo>
                    <a:pt x="50" y="228"/>
                  </a:lnTo>
                  <a:lnTo>
                    <a:pt x="79" y="139"/>
                  </a:lnTo>
                  <a:lnTo>
                    <a:pt x="100" y="88"/>
                  </a:lnTo>
                  <a:lnTo>
                    <a:pt x="129" y="51"/>
                  </a:lnTo>
                  <a:lnTo>
                    <a:pt x="165" y="44"/>
                  </a:lnTo>
                  <a:lnTo>
                    <a:pt x="186" y="44"/>
                  </a:lnTo>
                  <a:lnTo>
                    <a:pt x="208" y="66"/>
                  </a:lnTo>
                  <a:lnTo>
                    <a:pt x="215" y="81"/>
                  </a:lnTo>
                  <a:lnTo>
                    <a:pt x="215" y="154"/>
                  </a:lnTo>
                  <a:lnTo>
                    <a:pt x="200" y="198"/>
                  </a:lnTo>
                  <a:lnTo>
                    <a:pt x="193" y="243"/>
                  </a:lnTo>
                  <a:lnTo>
                    <a:pt x="172" y="316"/>
                  </a:lnTo>
                  <a:lnTo>
                    <a:pt x="157" y="383"/>
                  </a:lnTo>
                  <a:lnTo>
                    <a:pt x="114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49" name="Freeform 125"/>
            <p:cNvSpPr>
              <a:spLocks/>
            </p:cNvSpPr>
            <p:nvPr/>
          </p:nvSpPr>
          <p:spPr bwMode="auto">
            <a:xfrm>
              <a:off x="21143" y="5370"/>
              <a:ext cx="1069" cy="994"/>
            </a:xfrm>
            <a:custGeom>
              <a:avLst/>
              <a:gdLst/>
              <a:ahLst/>
              <a:cxnLst>
                <a:cxn ang="0">
                  <a:pos x="660" y="272"/>
                </a:cxn>
                <a:cxn ang="0">
                  <a:pos x="746" y="103"/>
                </a:cxn>
                <a:cxn ang="0">
                  <a:pos x="861" y="44"/>
                </a:cxn>
                <a:cxn ang="0">
                  <a:pos x="890" y="51"/>
                </a:cxn>
                <a:cxn ang="0">
                  <a:pos x="947" y="59"/>
                </a:cxn>
                <a:cxn ang="0">
                  <a:pos x="919" y="103"/>
                </a:cxn>
                <a:cxn ang="0">
                  <a:pos x="868" y="191"/>
                </a:cxn>
                <a:cxn ang="0">
                  <a:pos x="876" y="228"/>
                </a:cxn>
                <a:cxn ang="0">
                  <a:pos x="926" y="272"/>
                </a:cxn>
                <a:cxn ang="0">
                  <a:pos x="990" y="265"/>
                </a:cxn>
                <a:cxn ang="0">
                  <a:pos x="1055" y="199"/>
                </a:cxn>
                <a:cxn ang="0">
                  <a:pos x="1055" y="88"/>
                </a:cxn>
                <a:cxn ang="0">
                  <a:pos x="969" y="15"/>
                </a:cxn>
                <a:cxn ang="0">
                  <a:pos x="868" y="0"/>
                </a:cxn>
                <a:cxn ang="0">
                  <a:pos x="739" y="44"/>
                </a:cxn>
                <a:cxn ang="0">
                  <a:pos x="660" y="132"/>
                </a:cxn>
                <a:cxn ang="0">
                  <a:pos x="603" y="96"/>
                </a:cxn>
                <a:cxn ang="0">
                  <a:pos x="503" y="15"/>
                </a:cxn>
                <a:cxn ang="0">
                  <a:pos x="409" y="0"/>
                </a:cxn>
                <a:cxn ang="0">
                  <a:pos x="244" y="59"/>
                </a:cxn>
                <a:cxn ang="0">
                  <a:pos x="130" y="184"/>
                </a:cxn>
                <a:cxn ang="0">
                  <a:pos x="72" y="302"/>
                </a:cxn>
                <a:cxn ang="0">
                  <a:pos x="65" y="346"/>
                </a:cxn>
                <a:cxn ang="0">
                  <a:pos x="108" y="361"/>
                </a:cxn>
                <a:cxn ang="0">
                  <a:pos x="115" y="339"/>
                </a:cxn>
                <a:cxn ang="0">
                  <a:pos x="208" y="162"/>
                </a:cxn>
                <a:cxn ang="0">
                  <a:pos x="316" y="73"/>
                </a:cxn>
                <a:cxn ang="0">
                  <a:pos x="402" y="44"/>
                </a:cxn>
                <a:cxn ang="0">
                  <a:pos x="495" y="88"/>
                </a:cxn>
                <a:cxn ang="0">
                  <a:pos x="524" y="191"/>
                </a:cxn>
                <a:cxn ang="0">
                  <a:pos x="503" y="317"/>
                </a:cxn>
                <a:cxn ang="0">
                  <a:pos x="445" y="552"/>
                </a:cxn>
                <a:cxn ang="0">
                  <a:pos x="373" y="810"/>
                </a:cxn>
                <a:cxn ang="0">
                  <a:pos x="266" y="928"/>
                </a:cxn>
                <a:cxn ang="0">
                  <a:pos x="173" y="950"/>
                </a:cxn>
                <a:cxn ang="0">
                  <a:pos x="122" y="935"/>
                </a:cxn>
                <a:cxn ang="0">
                  <a:pos x="144" y="898"/>
                </a:cxn>
                <a:cxn ang="0">
                  <a:pos x="194" y="803"/>
                </a:cxn>
                <a:cxn ang="0">
                  <a:pos x="187" y="758"/>
                </a:cxn>
                <a:cxn ang="0">
                  <a:pos x="130" y="722"/>
                </a:cxn>
                <a:cxn ang="0">
                  <a:pos x="58" y="744"/>
                </a:cxn>
                <a:cxn ang="0">
                  <a:pos x="0" y="854"/>
                </a:cxn>
                <a:cxn ang="0">
                  <a:pos x="44" y="950"/>
                </a:cxn>
                <a:cxn ang="0">
                  <a:pos x="144" y="994"/>
                </a:cxn>
                <a:cxn ang="0">
                  <a:pos x="280" y="979"/>
                </a:cxn>
                <a:cxn ang="0">
                  <a:pos x="381" y="891"/>
                </a:cxn>
                <a:cxn ang="0">
                  <a:pos x="424" y="832"/>
                </a:cxn>
                <a:cxn ang="0">
                  <a:pos x="503" y="943"/>
                </a:cxn>
                <a:cxn ang="0">
                  <a:pos x="653" y="994"/>
                </a:cxn>
                <a:cxn ang="0">
                  <a:pos x="818" y="935"/>
                </a:cxn>
                <a:cxn ang="0">
                  <a:pos x="933" y="810"/>
                </a:cxn>
                <a:cxn ang="0">
                  <a:pos x="990" y="692"/>
                </a:cxn>
                <a:cxn ang="0">
                  <a:pos x="997" y="648"/>
                </a:cxn>
                <a:cxn ang="0">
                  <a:pos x="962" y="633"/>
                </a:cxn>
                <a:cxn ang="0">
                  <a:pos x="947" y="663"/>
                </a:cxn>
                <a:cxn ang="0">
                  <a:pos x="854" y="839"/>
                </a:cxn>
                <a:cxn ang="0">
                  <a:pos x="746" y="928"/>
                </a:cxn>
                <a:cxn ang="0">
                  <a:pos x="660" y="950"/>
                </a:cxn>
                <a:cxn ang="0">
                  <a:pos x="567" y="906"/>
                </a:cxn>
                <a:cxn ang="0">
                  <a:pos x="546" y="803"/>
                </a:cxn>
                <a:cxn ang="0">
                  <a:pos x="560" y="692"/>
                </a:cxn>
                <a:cxn ang="0">
                  <a:pos x="653" y="309"/>
                </a:cxn>
              </a:cxnLst>
              <a:rect l="0" t="0" r="r" b="b"/>
              <a:pathLst>
                <a:path w="1069" h="994">
                  <a:moveTo>
                    <a:pt x="653" y="309"/>
                  </a:moveTo>
                  <a:lnTo>
                    <a:pt x="660" y="272"/>
                  </a:lnTo>
                  <a:lnTo>
                    <a:pt x="703" y="154"/>
                  </a:lnTo>
                  <a:lnTo>
                    <a:pt x="746" y="103"/>
                  </a:lnTo>
                  <a:lnTo>
                    <a:pt x="797" y="66"/>
                  </a:lnTo>
                  <a:lnTo>
                    <a:pt x="861" y="44"/>
                  </a:lnTo>
                  <a:lnTo>
                    <a:pt x="876" y="44"/>
                  </a:lnTo>
                  <a:lnTo>
                    <a:pt x="890" y="51"/>
                  </a:lnTo>
                  <a:lnTo>
                    <a:pt x="919" y="51"/>
                  </a:lnTo>
                  <a:lnTo>
                    <a:pt x="947" y="59"/>
                  </a:lnTo>
                  <a:lnTo>
                    <a:pt x="969" y="73"/>
                  </a:lnTo>
                  <a:lnTo>
                    <a:pt x="919" y="103"/>
                  </a:lnTo>
                  <a:lnTo>
                    <a:pt x="883" y="140"/>
                  </a:lnTo>
                  <a:lnTo>
                    <a:pt x="868" y="191"/>
                  </a:lnTo>
                  <a:lnTo>
                    <a:pt x="868" y="213"/>
                  </a:lnTo>
                  <a:lnTo>
                    <a:pt x="876" y="228"/>
                  </a:lnTo>
                  <a:lnTo>
                    <a:pt x="904" y="258"/>
                  </a:lnTo>
                  <a:lnTo>
                    <a:pt x="926" y="272"/>
                  </a:lnTo>
                  <a:lnTo>
                    <a:pt x="947" y="272"/>
                  </a:lnTo>
                  <a:lnTo>
                    <a:pt x="990" y="265"/>
                  </a:lnTo>
                  <a:lnTo>
                    <a:pt x="1026" y="243"/>
                  </a:lnTo>
                  <a:lnTo>
                    <a:pt x="1055" y="199"/>
                  </a:lnTo>
                  <a:lnTo>
                    <a:pt x="1069" y="147"/>
                  </a:lnTo>
                  <a:lnTo>
                    <a:pt x="1055" y="88"/>
                  </a:lnTo>
                  <a:lnTo>
                    <a:pt x="1019" y="44"/>
                  </a:lnTo>
                  <a:lnTo>
                    <a:pt x="969" y="15"/>
                  </a:lnTo>
                  <a:lnTo>
                    <a:pt x="919" y="0"/>
                  </a:lnTo>
                  <a:lnTo>
                    <a:pt x="868" y="0"/>
                  </a:lnTo>
                  <a:lnTo>
                    <a:pt x="797" y="15"/>
                  </a:lnTo>
                  <a:lnTo>
                    <a:pt x="739" y="44"/>
                  </a:lnTo>
                  <a:lnTo>
                    <a:pt x="696" y="88"/>
                  </a:lnTo>
                  <a:lnTo>
                    <a:pt x="660" y="132"/>
                  </a:lnTo>
                  <a:lnTo>
                    <a:pt x="639" y="169"/>
                  </a:lnTo>
                  <a:lnTo>
                    <a:pt x="603" y="96"/>
                  </a:lnTo>
                  <a:lnTo>
                    <a:pt x="553" y="44"/>
                  </a:lnTo>
                  <a:lnTo>
                    <a:pt x="503" y="15"/>
                  </a:lnTo>
                  <a:lnTo>
                    <a:pt x="452" y="0"/>
                  </a:lnTo>
                  <a:lnTo>
                    <a:pt x="409" y="0"/>
                  </a:lnTo>
                  <a:lnTo>
                    <a:pt x="323" y="15"/>
                  </a:lnTo>
                  <a:lnTo>
                    <a:pt x="244" y="59"/>
                  </a:lnTo>
                  <a:lnTo>
                    <a:pt x="180" y="118"/>
                  </a:lnTo>
                  <a:lnTo>
                    <a:pt x="130" y="184"/>
                  </a:lnTo>
                  <a:lnTo>
                    <a:pt x="94" y="250"/>
                  </a:lnTo>
                  <a:lnTo>
                    <a:pt x="72" y="302"/>
                  </a:lnTo>
                  <a:lnTo>
                    <a:pt x="65" y="339"/>
                  </a:lnTo>
                  <a:lnTo>
                    <a:pt x="65" y="346"/>
                  </a:lnTo>
                  <a:lnTo>
                    <a:pt x="79" y="361"/>
                  </a:lnTo>
                  <a:lnTo>
                    <a:pt x="108" y="361"/>
                  </a:lnTo>
                  <a:lnTo>
                    <a:pt x="115" y="353"/>
                  </a:lnTo>
                  <a:lnTo>
                    <a:pt x="115" y="339"/>
                  </a:lnTo>
                  <a:lnTo>
                    <a:pt x="158" y="236"/>
                  </a:lnTo>
                  <a:lnTo>
                    <a:pt x="208" y="162"/>
                  </a:lnTo>
                  <a:lnTo>
                    <a:pt x="259" y="103"/>
                  </a:lnTo>
                  <a:lnTo>
                    <a:pt x="316" y="73"/>
                  </a:lnTo>
                  <a:lnTo>
                    <a:pt x="366" y="51"/>
                  </a:lnTo>
                  <a:lnTo>
                    <a:pt x="402" y="44"/>
                  </a:lnTo>
                  <a:lnTo>
                    <a:pt x="460" y="59"/>
                  </a:lnTo>
                  <a:lnTo>
                    <a:pt x="495" y="88"/>
                  </a:lnTo>
                  <a:lnTo>
                    <a:pt x="510" y="132"/>
                  </a:lnTo>
                  <a:lnTo>
                    <a:pt x="524" y="191"/>
                  </a:lnTo>
                  <a:lnTo>
                    <a:pt x="517" y="243"/>
                  </a:lnTo>
                  <a:lnTo>
                    <a:pt x="503" y="317"/>
                  </a:lnTo>
                  <a:lnTo>
                    <a:pt x="481" y="420"/>
                  </a:lnTo>
                  <a:lnTo>
                    <a:pt x="445" y="552"/>
                  </a:lnTo>
                  <a:lnTo>
                    <a:pt x="402" y="722"/>
                  </a:lnTo>
                  <a:lnTo>
                    <a:pt x="373" y="810"/>
                  </a:lnTo>
                  <a:lnTo>
                    <a:pt x="323" y="884"/>
                  </a:lnTo>
                  <a:lnTo>
                    <a:pt x="266" y="928"/>
                  </a:lnTo>
                  <a:lnTo>
                    <a:pt x="201" y="950"/>
                  </a:lnTo>
                  <a:lnTo>
                    <a:pt x="173" y="950"/>
                  </a:lnTo>
                  <a:lnTo>
                    <a:pt x="151" y="943"/>
                  </a:lnTo>
                  <a:lnTo>
                    <a:pt x="122" y="935"/>
                  </a:lnTo>
                  <a:lnTo>
                    <a:pt x="94" y="920"/>
                  </a:lnTo>
                  <a:lnTo>
                    <a:pt x="144" y="898"/>
                  </a:lnTo>
                  <a:lnTo>
                    <a:pt x="180" y="854"/>
                  </a:lnTo>
                  <a:lnTo>
                    <a:pt x="194" y="803"/>
                  </a:lnTo>
                  <a:lnTo>
                    <a:pt x="194" y="781"/>
                  </a:lnTo>
                  <a:lnTo>
                    <a:pt x="187" y="758"/>
                  </a:lnTo>
                  <a:lnTo>
                    <a:pt x="173" y="744"/>
                  </a:lnTo>
                  <a:lnTo>
                    <a:pt x="130" y="722"/>
                  </a:lnTo>
                  <a:lnTo>
                    <a:pt x="115" y="722"/>
                  </a:lnTo>
                  <a:lnTo>
                    <a:pt x="58" y="744"/>
                  </a:lnTo>
                  <a:lnTo>
                    <a:pt x="15" y="788"/>
                  </a:lnTo>
                  <a:lnTo>
                    <a:pt x="0" y="854"/>
                  </a:lnTo>
                  <a:lnTo>
                    <a:pt x="8" y="906"/>
                  </a:lnTo>
                  <a:lnTo>
                    <a:pt x="44" y="950"/>
                  </a:lnTo>
                  <a:lnTo>
                    <a:pt x="87" y="972"/>
                  </a:lnTo>
                  <a:lnTo>
                    <a:pt x="144" y="994"/>
                  </a:lnTo>
                  <a:lnTo>
                    <a:pt x="201" y="994"/>
                  </a:lnTo>
                  <a:lnTo>
                    <a:pt x="280" y="979"/>
                  </a:lnTo>
                  <a:lnTo>
                    <a:pt x="338" y="943"/>
                  </a:lnTo>
                  <a:lnTo>
                    <a:pt x="381" y="891"/>
                  </a:lnTo>
                  <a:lnTo>
                    <a:pt x="409" y="854"/>
                  </a:lnTo>
                  <a:lnTo>
                    <a:pt x="424" y="832"/>
                  </a:lnTo>
                  <a:lnTo>
                    <a:pt x="452" y="891"/>
                  </a:lnTo>
                  <a:lnTo>
                    <a:pt x="503" y="943"/>
                  </a:lnTo>
                  <a:lnTo>
                    <a:pt x="567" y="979"/>
                  </a:lnTo>
                  <a:lnTo>
                    <a:pt x="653" y="994"/>
                  </a:lnTo>
                  <a:lnTo>
                    <a:pt x="739" y="979"/>
                  </a:lnTo>
                  <a:lnTo>
                    <a:pt x="818" y="935"/>
                  </a:lnTo>
                  <a:lnTo>
                    <a:pt x="883" y="876"/>
                  </a:lnTo>
                  <a:lnTo>
                    <a:pt x="933" y="810"/>
                  </a:lnTo>
                  <a:lnTo>
                    <a:pt x="969" y="751"/>
                  </a:lnTo>
                  <a:lnTo>
                    <a:pt x="990" y="692"/>
                  </a:lnTo>
                  <a:lnTo>
                    <a:pt x="997" y="655"/>
                  </a:lnTo>
                  <a:lnTo>
                    <a:pt x="997" y="648"/>
                  </a:lnTo>
                  <a:lnTo>
                    <a:pt x="983" y="633"/>
                  </a:lnTo>
                  <a:lnTo>
                    <a:pt x="962" y="633"/>
                  </a:lnTo>
                  <a:lnTo>
                    <a:pt x="947" y="648"/>
                  </a:lnTo>
                  <a:lnTo>
                    <a:pt x="947" y="663"/>
                  </a:lnTo>
                  <a:lnTo>
                    <a:pt x="904" y="766"/>
                  </a:lnTo>
                  <a:lnTo>
                    <a:pt x="854" y="839"/>
                  </a:lnTo>
                  <a:lnTo>
                    <a:pt x="804" y="891"/>
                  </a:lnTo>
                  <a:lnTo>
                    <a:pt x="746" y="928"/>
                  </a:lnTo>
                  <a:lnTo>
                    <a:pt x="703" y="943"/>
                  </a:lnTo>
                  <a:lnTo>
                    <a:pt x="660" y="950"/>
                  </a:lnTo>
                  <a:lnTo>
                    <a:pt x="610" y="935"/>
                  </a:lnTo>
                  <a:lnTo>
                    <a:pt x="567" y="906"/>
                  </a:lnTo>
                  <a:lnTo>
                    <a:pt x="553" y="854"/>
                  </a:lnTo>
                  <a:lnTo>
                    <a:pt x="546" y="803"/>
                  </a:lnTo>
                  <a:lnTo>
                    <a:pt x="546" y="751"/>
                  </a:lnTo>
                  <a:lnTo>
                    <a:pt x="560" y="692"/>
                  </a:lnTo>
                  <a:lnTo>
                    <a:pt x="581" y="611"/>
                  </a:lnTo>
                  <a:lnTo>
                    <a:pt x="653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0" name="Freeform 126"/>
            <p:cNvSpPr>
              <a:spLocks/>
            </p:cNvSpPr>
            <p:nvPr/>
          </p:nvSpPr>
          <p:spPr bwMode="auto">
            <a:xfrm>
              <a:off x="22363" y="4759"/>
              <a:ext cx="918" cy="692"/>
            </a:xfrm>
            <a:custGeom>
              <a:avLst/>
              <a:gdLst/>
              <a:ahLst/>
              <a:cxnLst>
                <a:cxn ang="0">
                  <a:pos x="107" y="596"/>
                </a:cxn>
                <a:cxn ang="0">
                  <a:pos x="100" y="626"/>
                </a:cxn>
                <a:cxn ang="0">
                  <a:pos x="93" y="640"/>
                </a:cxn>
                <a:cxn ang="0">
                  <a:pos x="107" y="677"/>
                </a:cxn>
                <a:cxn ang="0">
                  <a:pos x="165" y="692"/>
                </a:cxn>
                <a:cxn ang="0">
                  <a:pos x="201" y="670"/>
                </a:cxn>
                <a:cxn ang="0">
                  <a:pos x="215" y="648"/>
                </a:cxn>
                <a:cxn ang="0">
                  <a:pos x="229" y="581"/>
                </a:cxn>
                <a:cxn ang="0">
                  <a:pos x="244" y="522"/>
                </a:cxn>
                <a:cxn ang="0">
                  <a:pos x="265" y="427"/>
                </a:cxn>
                <a:cxn ang="0">
                  <a:pos x="301" y="279"/>
                </a:cxn>
                <a:cxn ang="0">
                  <a:pos x="351" y="184"/>
                </a:cxn>
                <a:cxn ang="0">
                  <a:pos x="437" y="88"/>
                </a:cxn>
                <a:cxn ang="0">
                  <a:pos x="581" y="44"/>
                </a:cxn>
                <a:cxn ang="0">
                  <a:pos x="624" y="51"/>
                </a:cxn>
                <a:cxn ang="0">
                  <a:pos x="653" y="73"/>
                </a:cxn>
                <a:cxn ang="0">
                  <a:pos x="667" y="110"/>
                </a:cxn>
                <a:cxn ang="0">
                  <a:pos x="660" y="228"/>
                </a:cxn>
                <a:cxn ang="0">
                  <a:pos x="574" y="500"/>
                </a:cxn>
                <a:cxn ang="0">
                  <a:pos x="559" y="559"/>
                </a:cxn>
                <a:cxn ang="0">
                  <a:pos x="602" y="655"/>
                </a:cxn>
                <a:cxn ang="0">
                  <a:pos x="703" y="692"/>
                </a:cxn>
                <a:cxn ang="0">
                  <a:pos x="825" y="633"/>
                </a:cxn>
                <a:cxn ang="0">
                  <a:pos x="896" y="530"/>
                </a:cxn>
                <a:cxn ang="0">
                  <a:pos x="918" y="456"/>
                </a:cxn>
                <a:cxn ang="0">
                  <a:pos x="904" y="441"/>
                </a:cxn>
                <a:cxn ang="0">
                  <a:pos x="875" y="434"/>
                </a:cxn>
                <a:cxn ang="0">
                  <a:pos x="868" y="449"/>
                </a:cxn>
                <a:cxn ang="0">
                  <a:pos x="832" y="545"/>
                </a:cxn>
                <a:cxn ang="0">
                  <a:pos x="746" y="640"/>
                </a:cxn>
                <a:cxn ang="0">
                  <a:pos x="688" y="648"/>
                </a:cxn>
                <a:cxn ang="0">
                  <a:pos x="667" y="626"/>
                </a:cxn>
                <a:cxn ang="0">
                  <a:pos x="681" y="522"/>
                </a:cxn>
                <a:cxn ang="0">
                  <a:pos x="717" y="427"/>
                </a:cxn>
                <a:cxn ang="0">
                  <a:pos x="760" y="302"/>
                </a:cxn>
                <a:cxn ang="0">
                  <a:pos x="782" y="176"/>
                </a:cxn>
                <a:cxn ang="0">
                  <a:pos x="731" y="51"/>
                </a:cxn>
                <a:cxn ang="0">
                  <a:pos x="638" y="0"/>
                </a:cxn>
                <a:cxn ang="0">
                  <a:pos x="502" y="14"/>
                </a:cxn>
                <a:cxn ang="0">
                  <a:pos x="373" y="88"/>
                </a:cxn>
                <a:cxn ang="0">
                  <a:pos x="308" y="73"/>
                </a:cxn>
                <a:cxn ang="0">
                  <a:pos x="222" y="7"/>
                </a:cxn>
                <a:cxn ang="0">
                  <a:pos x="115" y="14"/>
                </a:cxn>
                <a:cxn ang="0">
                  <a:pos x="50" y="81"/>
                </a:cxn>
                <a:cxn ang="0">
                  <a:pos x="14" y="176"/>
                </a:cxn>
                <a:cxn ang="0">
                  <a:pos x="0" y="243"/>
                </a:cxn>
                <a:cxn ang="0">
                  <a:pos x="43" y="250"/>
                </a:cxn>
                <a:cxn ang="0">
                  <a:pos x="50" y="228"/>
                </a:cxn>
                <a:cxn ang="0">
                  <a:pos x="100" y="88"/>
                </a:cxn>
                <a:cxn ang="0">
                  <a:pos x="165" y="44"/>
                </a:cxn>
                <a:cxn ang="0">
                  <a:pos x="208" y="66"/>
                </a:cxn>
                <a:cxn ang="0">
                  <a:pos x="215" y="154"/>
                </a:cxn>
                <a:cxn ang="0">
                  <a:pos x="193" y="243"/>
                </a:cxn>
                <a:cxn ang="0">
                  <a:pos x="158" y="383"/>
                </a:cxn>
              </a:cxnLst>
              <a:rect l="0" t="0" r="r" b="b"/>
              <a:pathLst>
                <a:path w="918" h="692">
                  <a:moveTo>
                    <a:pt x="115" y="581"/>
                  </a:moveTo>
                  <a:lnTo>
                    <a:pt x="107" y="596"/>
                  </a:lnTo>
                  <a:lnTo>
                    <a:pt x="107" y="611"/>
                  </a:lnTo>
                  <a:lnTo>
                    <a:pt x="100" y="626"/>
                  </a:lnTo>
                  <a:lnTo>
                    <a:pt x="100" y="640"/>
                  </a:lnTo>
                  <a:lnTo>
                    <a:pt x="93" y="640"/>
                  </a:lnTo>
                  <a:lnTo>
                    <a:pt x="100" y="662"/>
                  </a:lnTo>
                  <a:lnTo>
                    <a:pt x="107" y="677"/>
                  </a:lnTo>
                  <a:lnTo>
                    <a:pt x="136" y="692"/>
                  </a:lnTo>
                  <a:lnTo>
                    <a:pt x="165" y="692"/>
                  </a:lnTo>
                  <a:lnTo>
                    <a:pt x="186" y="677"/>
                  </a:lnTo>
                  <a:lnTo>
                    <a:pt x="201" y="670"/>
                  </a:lnTo>
                  <a:lnTo>
                    <a:pt x="208" y="655"/>
                  </a:lnTo>
                  <a:lnTo>
                    <a:pt x="215" y="648"/>
                  </a:lnTo>
                  <a:lnTo>
                    <a:pt x="215" y="626"/>
                  </a:lnTo>
                  <a:lnTo>
                    <a:pt x="229" y="581"/>
                  </a:lnTo>
                  <a:lnTo>
                    <a:pt x="229" y="567"/>
                  </a:lnTo>
                  <a:lnTo>
                    <a:pt x="244" y="522"/>
                  </a:lnTo>
                  <a:lnTo>
                    <a:pt x="258" y="471"/>
                  </a:lnTo>
                  <a:lnTo>
                    <a:pt x="265" y="427"/>
                  </a:lnTo>
                  <a:lnTo>
                    <a:pt x="294" y="324"/>
                  </a:lnTo>
                  <a:lnTo>
                    <a:pt x="301" y="279"/>
                  </a:lnTo>
                  <a:lnTo>
                    <a:pt x="330" y="220"/>
                  </a:lnTo>
                  <a:lnTo>
                    <a:pt x="351" y="184"/>
                  </a:lnTo>
                  <a:lnTo>
                    <a:pt x="387" y="132"/>
                  </a:lnTo>
                  <a:lnTo>
                    <a:pt x="437" y="88"/>
                  </a:lnTo>
                  <a:lnTo>
                    <a:pt x="502" y="51"/>
                  </a:lnTo>
                  <a:lnTo>
                    <a:pt x="581" y="44"/>
                  </a:lnTo>
                  <a:lnTo>
                    <a:pt x="610" y="44"/>
                  </a:lnTo>
                  <a:lnTo>
                    <a:pt x="624" y="51"/>
                  </a:lnTo>
                  <a:lnTo>
                    <a:pt x="638" y="66"/>
                  </a:lnTo>
                  <a:lnTo>
                    <a:pt x="653" y="73"/>
                  </a:lnTo>
                  <a:lnTo>
                    <a:pt x="660" y="95"/>
                  </a:lnTo>
                  <a:lnTo>
                    <a:pt x="667" y="110"/>
                  </a:lnTo>
                  <a:lnTo>
                    <a:pt x="667" y="147"/>
                  </a:lnTo>
                  <a:lnTo>
                    <a:pt x="660" y="228"/>
                  </a:lnTo>
                  <a:lnTo>
                    <a:pt x="631" y="324"/>
                  </a:lnTo>
                  <a:lnTo>
                    <a:pt x="574" y="500"/>
                  </a:lnTo>
                  <a:lnTo>
                    <a:pt x="559" y="530"/>
                  </a:lnTo>
                  <a:lnTo>
                    <a:pt x="559" y="559"/>
                  </a:lnTo>
                  <a:lnTo>
                    <a:pt x="566" y="618"/>
                  </a:lnTo>
                  <a:lnTo>
                    <a:pt x="602" y="655"/>
                  </a:lnTo>
                  <a:lnTo>
                    <a:pt x="645" y="684"/>
                  </a:lnTo>
                  <a:lnTo>
                    <a:pt x="703" y="692"/>
                  </a:lnTo>
                  <a:lnTo>
                    <a:pt x="767" y="677"/>
                  </a:lnTo>
                  <a:lnTo>
                    <a:pt x="825" y="633"/>
                  </a:lnTo>
                  <a:lnTo>
                    <a:pt x="868" y="581"/>
                  </a:lnTo>
                  <a:lnTo>
                    <a:pt x="896" y="530"/>
                  </a:lnTo>
                  <a:lnTo>
                    <a:pt x="911" y="486"/>
                  </a:lnTo>
                  <a:lnTo>
                    <a:pt x="918" y="456"/>
                  </a:lnTo>
                  <a:lnTo>
                    <a:pt x="911" y="441"/>
                  </a:lnTo>
                  <a:lnTo>
                    <a:pt x="904" y="441"/>
                  </a:lnTo>
                  <a:lnTo>
                    <a:pt x="896" y="434"/>
                  </a:lnTo>
                  <a:lnTo>
                    <a:pt x="875" y="434"/>
                  </a:lnTo>
                  <a:lnTo>
                    <a:pt x="875" y="441"/>
                  </a:lnTo>
                  <a:lnTo>
                    <a:pt x="868" y="449"/>
                  </a:lnTo>
                  <a:lnTo>
                    <a:pt x="861" y="464"/>
                  </a:lnTo>
                  <a:lnTo>
                    <a:pt x="832" y="545"/>
                  </a:lnTo>
                  <a:lnTo>
                    <a:pt x="796" y="603"/>
                  </a:lnTo>
                  <a:lnTo>
                    <a:pt x="746" y="640"/>
                  </a:lnTo>
                  <a:lnTo>
                    <a:pt x="703" y="648"/>
                  </a:lnTo>
                  <a:lnTo>
                    <a:pt x="688" y="648"/>
                  </a:lnTo>
                  <a:lnTo>
                    <a:pt x="674" y="640"/>
                  </a:lnTo>
                  <a:lnTo>
                    <a:pt x="667" y="626"/>
                  </a:lnTo>
                  <a:lnTo>
                    <a:pt x="667" y="559"/>
                  </a:lnTo>
                  <a:lnTo>
                    <a:pt x="681" y="522"/>
                  </a:lnTo>
                  <a:lnTo>
                    <a:pt x="703" y="471"/>
                  </a:lnTo>
                  <a:lnTo>
                    <a:pt x="717" y="427"/>
                  </a:lnTo>
                  <a:lnTo>
                    <a:pt x="739" y="368"/>
                  </a:lnTo>
                  <a:lnTo>
                    <a:pt x="760" y="302"/>
                  </a:lnTo>
                  <a:lnTo>
                    <a:pt x="774" y="235"/>
                  </a:lnTo>
                  <a:lnTo>
                    <a:pt x="782" y="176"/>
                  </a:lnTo>
                  <a:lnTo>
                    <a:pt x="767" y="103"/>
                  </a:lnTo>
                  <a:lnTo>
                    <a:pt x="731" y="51"/>
                  </a:lnTo>
                  <a:lnTo>
                    <a:pt x="688" y="14"/>
                  </a:lnTo>
                  <a:lnTo>
                    <a:pt x="638" y="0"/>
                  </a:lnTo>
                  <a:lnTo>
                    <a:pt x="588" y="0"/>
                  </a:lnTo>
                  <a:lnTo>
                    <a:pt x="502" y="14"/>
                  </a:lnTo>
                  <a:lnTo>
                    <a:pt x="430" y="44"/>
                  </a:lnTo>
                  <a:lnTo>
                    <a:pt x="373" y="88"/>
                  </a:lnTo>
                  <a:lnTo>
                    <a:pt x="330" y="139"/>
                  </a:lnTo>
                  <a:lnTo>
                    <a:pt x="308" y="73"/>
                  </a:lnTo>
                  <a:lnTo>
                    <a:pt x="272" y="29"/>
                  </a:lnTo>
                  <a:lnTo>
                    <a:pt x="222" y="7"/>
                  </a:lnTo>
                  <a:lnTo>
                    <a:pt x="172" y="0"/>
                  </a:lnTo>
                  <a:lnTo>
                    <a:pt x="115" y="14"/>
                  </a:lnTo>
                  <a:lnTo>
                    <a:pt x="79" y="44"/>
                  </a:lnTo>
                  <a:lnTo>
                    <a:pt x="50" y="81"/>
                  </a:lnTo>
                  <a:lnTo>
                    <a:pt x="29" y="125"/>
                  </a:lnTo>
                  <a:lnTo>
                    <a:pt x="14" y="176"/>
                  </a:lnTo>
                  <a:lnTo>
                    <a:pt x="0" y="213"/>
                  </a:lnTo>
                  <a:lnTo>
                    <a:pt x="0" y="243"/>
                  </a:lnTo>
                  <a:lnTo>
                    <a:pt x="7" y="250"/>
                  </a:lnTo>
                  <a:lnTo>
                    <a:pt x="43" y="250"/>
                  </a:lnTo>
                  <a:lnTo>
                    <a:pt x="50" y="243"/>
                  </a:lnTo>
                  <a:lnTo>
                    <a:pt x="50" y="228"/>
                  </a:lnTo>
                  <a:lnTo>
                    <a:pt x="79" y="139"/>
                  </a:lnTo>
                  <a:lnTo>
                    <a:pt x="100" y="88"/>
                  </a:lnTo>
                  <a:lnTo>
                    <a:pt x="129" y="51"/>
                  </a:lnTo>
                  <a:lnTo>
                    <a:pt x="165" y="44"/>
                  </a:lnTo>
                  <a:lnTo>
                    <a:pt x="186" y="44"/>
                  </a:lnTo>
                  <a:lnTo>
                    <a:pt x="208" y="66"/>
                  </a:lnTo>
                  <a:lnTo>
                    <a:pt x="215" y="81"/>
                  </a:lnTo>
                  <a:lnTo>
                    <a:pt x="215" y="154"/>
                  </a:lnTo>
                  <a:lnTo>
                    <a:pt x="201" y="198"/>
                  </a:lnTo>
                  <a:lnTo>
                    <a:pt x="193" y="243"/>
                  </a:lnTo>
                  <a:lnTo>
                    <a:pt x="172" y="316"/>
                  </a:lnTo>
                  <a:lnTo>
                    <a:pt x="158" y="383"/>
                  </a:lnTo>
                  <a:lnTo>
                    <a:pt x="115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1" name="Freeform 127"/>
            <p:cNvSpPr>
              <a:spLocks/>
            </p:cNvSpPr>
            <p:nvPr/>
          </p:nvSpPr>
          <p:spPr bwMode="auto">
            <a:xfrm>
              <a:off x="23518" y="5009"/>
              <a:ext cx="1011" cy="81"/>
            </a:xfrm>
            <a:custGeom>
              <a:avLst/>
              <a:gdLst/>
              <a:ahLst/>
              <a:cxnLst>
                <a:cxn ang="0">
                  <a:pos x="954" y="81"/>
                </a:cxn>
                <a:cxn ang="0">
                  <a:pos x="975" y="81"/>
                </a:cxn>
                <a:cxn ang="0">
                  <a:pos x="1004" y="66"/>
                </a:cxn>
                <a:cxn ang="0">
                  <a:pos x="1011" y="59"/>
                </a:cxn>
                <a:cxn ang="0">
                  <a:pos x="1011" y="29"/>
                </a:cxn>
                <a:cxn ang="0">
                  <a:pos x="1004" y="15"/>
                </a:cxn>
                <a:cxn ang="0">
                  <a:pos x="989" y="7"/>
                </a:cxn>
                <a:cxn ang="0">
                  <a:pos x="982" y="7"/>
                </a:cxn>
                <a:cxn ang="0">
                  <a:pos x="968" y="0"/>
                </a:cxn>
                <a:cxn ang="0">
                  <a:pos x="43" y="0"/>
                </a:cxn>
                <a:cxn ang="0">
                  <a:pos x="28" y="7"/>
                </a:cxn>
                <a:cxn ang="0">
                  <a:pos x="14" y="7"/>
                </a:cxn>
                <a:cxn ang="0">
                  <a:pos x="0" y="22"/>
                </a:cxn>
                <a:cxn ang="0">
                  <a:pos x="0" y="59"/>
                </a:cxn>
                <a:cxn ang="0">
                  <a:pos x="14" y="74"/>
                </a:cxn>
                <a:cxn ang="0">
                  <a:pos x="28" y="81"/>
                </a:cxn>
                <a:cxn ang="0">
                  <a:pos x="50" y="81"/>
                </a:cxn>
                <a:cxn ang="0">
                  <a:pos x="954" y="81"/>
                </a:cxn>
              </a:cxnLst>
              <a:rect l="0" t="0" r="r" b="b"/>
              <a:pathLst>
                <a:path w="1011" h="81">
                  <a:moveTo>
                    <a:pt x="954" y="81"/>
                  </a:moveTo>
                  <a:lnTo>
                    <a:pt x="975" y="81"/>
                  </a:lnTo>
                  <a:lnTo>
                    <a:pt x="1004" y="66"/>
                  </a:lnTo>
                  <a:lnTo>
                    <a:pt x="1011" y="59"/>
                  </a:lnTo>
                  <a:lnTo>
                    <a:pt x="1011" y="29"/>
                  </a:lnTo>
                  <a:lnTo>
                    <a:pt x="1004" y="15"/>
                  </a:lnTo>
                  <a:lnTo>
                    <a:pt x="989" y="7"/>
                  </a:lnTo>
                  <a:lnTo>
                    <a:pt x="982" y="7"/>
                  </a:lnTo>
                  <a:lnTo>
                    <a:pt x="968" y="0"/>
                  </a:lnTo>
                  <a:lnTo>
                    <a:pt x="43" y="0"/>
                  </a:lnTo>
                  <a:lnTo>
                    <a:pt x="28" y="7"/>
                  </a:lnTo>
                  <a:lnTo>
                    <a:pt x="14" y="7"/>
                  </a:lnTo>
                  <a:lnTo>
                    <a:pt x="0" y="22"/>
                  </a:lnTo>
                  <a:lnTo>
                    <a:pt x="0" y="59"/>
                  </a:lnTo>
                  <a:lnTo>
                    <a:pt x="14" y="74"/>
                  </a:lnTo>
                  <a:lnTo>
                    <a:pt x="28" y="81"/>
                  </a:lnTo>
                  <a:lnTo>
                    <a:pt x="50" y="81"/>
                  </a:lnTo>
                  <a:lnTo>
                    <a:pt x="954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2" name="Freeform 128"/>
            <p:cNvSpPr>
              <a:spLocks/>
            </p:cNvSpPr>
            <p:nvPr/>
          </p:nvSpPr>
          <p:spPr bwMode="auto">
            <a:xfrm>
              <a:off x="24859" y="4412"/>
              <a:ext cx="545" cy="1024"/>
            </a:xfrm>
            <a:custGeom>
              <a:avLst/>
              <a:gdLst/>
              <a:ahLst/>
              <a:cxnLst>
                <a:cxn ang="0">
                  <a:pos x="337" y="45"/>
                </a:cxn>
                <a:cxn ang="0">
                  <a:pos x="337" y="8"/>
                </a:cxn>
                <a:cxn ang="0">
                  <a:pos x="330" y="8"/>
                </a:cxn>
                <a:cxn ang="0">
                  <a:pos x="316" y="0"/>
                </a:cxn>
                <a:cxn ang="0">
                  <a:pos x="294" y="0"/>
                </a:cxn>
                <a:cxn ang="0">
                  <a:pos x="215" y="59"/>
                </a:cxn>
                <a:cxn ang="0">
                  <a:pos x="136" y="89"/>
                </a:cxn>
                <a:cxn ang="0">
                  <a:pos x="57" y="96"/>
                </a:cxn>
                <a:cxn ang="0">
                  <a:pos x="0" y="96"/>
                </a:cxn>
                <a:cxn ang="0">
                  <a:pos x="0" y="155"/>
                </a:cxn>
                <a:cxn ang="0">
                  <a:pos x="50" y="155"/>
                </a:cxn>
                <a:cxn ang="0">
                  <a:pos x="129" y="140"/>
                </a:cxn>
                <a:cxn ang="0">
                  <a:pos x="215" y="111"/>
                </a:cxn>
                <a:cxn ang="0">
                  <a:pos x="215" y="928"/>
                </a:cxn>
                <a:cxn ang="0">
                  <a:pos x="208" y="943"/>
                </a:cxn>
                <a:cxn ang="0">
                  <a:pos x="186" y="958"/>
                </a:cxn>
                <a:cxn ang="0">
                  <a:pos x="136" y="965"/>
                </a:cxn>
                <a:cxn ang="0">
                  <a:pos x="7" y="965"/>
                </a:cxn>
                <a:cxn ang="0">
                  <a:pos x="7" y="1024"/>
                </a:cxn>
                <a:cxn ang="0">
                  <a:pos x="100" y="1024"/>
                </a:cxn>
                <a:cxn ang="0">
                  <a:pos x="165" y="1017"/>
                </a:cxn>
                <a:cxn ang="0">
                  <a:pos x="380" y="1017"/>
                </a:cxn>
                <a:cxn ang="0">
                  <a:pos x="452" y="1024"/>
                </a:cxn>
                <a:cxn ang="0">
                  <a:pos x="545" y="1024"/>
                </a:cxn>
                <a:cxn ang="0">
                  <a:pos x="545" y="965"/>
                </a:cxn>
                <a:cxn ang="0">
                  <a:pos x="416" y="965"/>
                </a:cxn>
                <a:cxn ang="0">
                  <a:pos x="373" y="958"/>
                </a:cxn>
                <a:cxn ang="0">
                  <a:pos x="344" y="943"/>
                </a:cxn>
                <a:cxn ang="0">
                  <a:pos x="337" y="921"/>
                </a:cxn>
                <a:cxn ang="0">
                  <a:pos x="337" y="899"/>
                </a:cxn>
                <a:cxn ang="0">
                  <a:pos x="337" y="45"/>
                </a:cxn>
              </a:cxnLst>
              <a:rect l="0" t="0" r="r" b="b"/>
              <a:pathLst>
                <a:path w="545" h="1024">
                  <a:moveTo>
                    <a:pt x="337" y="45"/>
                  </a:moveTo>
                  <a:lnTo>
                    <a:pt x="337" y="8"/>
                  </a:lnTo>
                  <a:lnTo>
                    <a:pt x="330" y="8"/>
                  </a:lnTo>
                  <a:lnTo>
                    <a:pt x="316" y="0"/>
                  </a:lnTo>
                  <a:lnTo>
                    <a:pt x="294" y="0"/>
                  </a:lnTo>
                  <a:lnTo>
                    <a:pt x="215" y="59"/>
                  </a:lnTo>
                  <a:lnTo>
                    <a:pt x="136" y="89"/>
                  </a:lnTo>
                  <a:lnTo>
                    <a:pt x="57" y="96"/>
                  </a:lnTo>
                  <a:lnTo>
                    <a:pt x="0" y="96"/>
                  </a:lnTo>
                  <a:lnTo>
                    <a:pt x="0" y="155"/>
                  </a:lnTo>
                  <a:lnTo>
                    <a:pt x="50" y="155"/>
                  </a:lnTo>
                  <a:lnTo>
                    <a:pt x="129" y="140"/>
                  </a:lnTo>
                  <a:lnTo>
                    <a:pt x="215" y="111"/>
                  </a:lnTo>
                  <a:lnTo>
                    <a:pt x="215" y="928"/>
                  </a:lnTo>
                  <a:lnTo>
                    <a:pt x="208" y="943"/>
                  </a:lnTo>
                  <a:lnTo>
                    <a:pt x="186" y="958"/>
                  </a:lnTo>
                  <a:lnTo>
                    <a:pt x="136" y="965"/>
                  </a:lnTo>
                  <a:lnTo>
                    <a:pt x="7" y="965"/>
                  </a:lnTo>
                  <a:lnTo>
                    <a:pt x="7" y="1024"/>
                  </a:lnTo>
                  <a:lnTo>
                    <a:pt x="100" y="1024"/>
                  </a:lnTo>
                  <a:lnTo>
                    <a:pt x="165" y="1017"/>
                  </a:lnTo>
                  <a:lnTo>
                    <a:pt x="380" y="1017"/>
                  </a:lnTo>
                  <a:lnTo>
                    <a:pt x="452" y="1024"/>
                  </a:lnTo>
                  <a:lnTo>
                    <a:pt x="545" y="1024"/>
                  </a:lnTo>
                  <a:lnTo>
                    <a:pt x="545" y="965"/>
                  </a:lnTo>
                  <a:lnTo>
                    <a:pt x="416" y="965"/>
                  </a:lnTo>
                  <a:lnTo>
                    <a:pt x="373" y="958"/>
                  </a:lnTo>
                  <a:lnTo>
                    <a:pt x="344" y="943"/>
                  </a:lnTo>
                  <a:lnTo>
                    <a:pt x="337" y="921"/>
                  </a:lnTo>
                  <a:lnTo>
                    <a:pt x="337" y="899"/>
                  </a:lnTo>
                  <a:lnTo>
                    <a:pt x="337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55" name="Group 131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819400" y="5306864"/>
            <a:ext cx="3190036" cy="712936"/>
            <a:chOff x="2128" y="3929"/>
            <a:chExt cx="26941" cy="6021"/>
          </a:xfrm>
        </p:grpSpPr>
        <p:sp>
          <p:nvSpPr>
            <p:cNvPr id="52357" name="Freeform 133"/>
            <p:cNvSpPr>
              <a:spLocks/>
            </p:cNvSpPr>
            <p:nvPr/>
          </p:nvSpPr>
          <p:spPr bwMode="auto">
            <a:xfrm>
              <a:off x="2170" y="4881"/>
              <a:ext cx="1067" cy="1004"/>
            </a:xfrm>
            <a:custGeom>
              <a:avLst/>
              <a:gdLst/>
              <a:ahLst/>
              <a:cxnLst>
                <a:cxn ang="0">
                  <a:pos x="667" y="275"/>
                </a:cxn>
                <a:cxn ang="0">
                  <a:pos x="709" y="163"/>
                </a:cxn>
                <a:cxn ang="0">
                  <a:pos x="800" y="69"/>
                </a:cxn>
                <a:cxn ang="0">
                  <a:pos x="884" y="52"/>
                </a:cxn>
                <a:cxn ang="0">
                  <a:pos x="975" y="78"/>
                </a:cxn>
                <a:cxn ang="0">
                  <a:pos x="917" y="112"/>
                </a:cxn>
                <a:cxn ang="0">
                  <a:pos x="875" y="172"/>
                </a:cxn>
                <a:cxn ang="0">
                  <a:pos x="892" y="249"/>
                </a:cxn>
                <a:cxn ang="0">
                  <a:pos x="925" y="275"/>
                </a:cxn>
                <a:cxn ang="0">
                  <a:pos x="1000" y="266"/>
                </a:cxn>
                <a:cxn ang="0">
                  <a:pos x="1042" y="240"/>
                </a:cxn>
                <a:cxn ang="0">
                  <a:pos x="1067" y="180"/>
                </a:cxn>
                <a:cxn ang="0">
                  <a:pos x="1059" y="86"/>
                </a:cxn>
                <a:cxn ang="0">
                  <a:pos x="975" y="26"/>
                </a:cxn>
                <a:cxn ang="0">
                  <a:pos x="867" y="0"/>
                </a:cxn>
                <a:cxn ang="0">
                  <a:pos x="717" y="69"/>
                </a:cxn>
                <a:cxn ang="0">
                  <a:pos x="650" y="172"/>
                </a:cxn>
                <a:cxn ang="0">
                  <a:pos x="559" y="52"/>
                </a:cxn>
                <a:cxn ang="0">
                  <a:pos x="459" y="9"/>
                </a:cxn>
                <a:cxn ang="0">
                  <a:pos x="317" y="26"/>
                </a:cxn>
                <a:cxn ang="0">
                  <a:pos x="158" y="155"/>
                </a:cxn>
                <a:cxn ang="0">
                  <a:pos x="83" y="301"/>
                </a:cxn>
                <a:cxn ang="0">
                  <a:pos x="75" y="361"/>
                </a:cxn>
                <a:cxn ang="0">
                  <a:pos x="92" y="369"/>
                </a:cxn>
                <a:cxn ang="0">
                  <a:pos x="117" y="361"/>
                </a:cxn>
                <a:cxn ang="0">
                  <a:pos x="175" y="223"/>
                </a:cxn>
                <a:cxn ang="0">
                  <a:pos x="300" y="86"/>
                </a:cxn>
                <a:cxn ang="0">
                  <a:pos x="409" y="52"/>
                </a:cxn>
                <a:cxn ang="0">
                  <a:pos x="467" y="69"/>
                </a:cxn>
                <a:cxn ang="0">
                  <a:pos x="517" y="138"/>
                </a:cxn>
                <a:cxn ang="0">
                  <a:pos x="525" y="249"/>
                </a:cxn>
                <a:cxn ang="0">
                  <a:pos x="484" y="429"/>
                </a:cxn>
                <a:cxn ang="0">
                  <a:pos x="409" y="721"/>
                </a:cxn>
                <a:cxn ang="0">
                  <a:pos x="334" y="892"/>
                </a:cxn>
                <a:cxn ang="0">
                  <a:pos x="208" y="952"/>
                </a:cxn>
                <a:cxn ang="0">
                  <a:pos x="133" y="944"/>
                </a:cxn>
                <a:cxn ang="0">
                  <a:pos x="133" y="918"/>
                </a:cxn>
                <a:cxn ang="0">
                  <a:pos x="183" y="875"/>
                </a:cxn>
                <a:cxn ang="0">
                  <a:pos x="200" y="781"/>
                </a:cxn>
                <a:cxn ang="0">
                  <a:pos x="175" y="746"/>
                </a:cxn>
                <a:cxn ang="0">
                  <a:pos x="125" y="729"/>
                </a:cxn>
                <a:cxn ang="0">
                  <a:pos x="67" y="746"/>
                </a:cxn>
                <a:cxn ang="0">
                  <a:pos x="17" y="789"/>
                </a:cxn>
                <a:cxn ang="0">
                  <a:pos x="17" y="927"/>
                </a:cxn>
                <a:cxn ang="0">
                  <a:pos x="133" y="995"/>
                </a:cxn>
                <a:cxn ang="0">
                  <a:pos x="283" y="987"/>
                </a:cxn>
                <a:cxn ang="0">
                  <a:pos x="392" y="901"/>
                </a:cxn>
                <a:cxn ang="0">
                  <a:pos x="434" y="832"/>
                </a:cxn>
                <a:cxn ang="0">
                  <a:pos x="509" y="952"/>
                </a:cxn>
                <a:cxn ang="0">
                  <a:pos x="659" y="1004"/>
                </a:cxn>
                <a:cxn ang="0">
                  <a:pos x="850" y="927"/>
                </a:cxn>
                <a:cxn ang="0">
                  <a:pos x="967" y="772"/>
                </a:cxn>
                <a:cxn ang="0">
                  <a:pos x="1000" y="661"/>
                </a:cxn>
                <a:cxn ang="0">
                  <a:pos x="992" y="644"/>
                </a:cxn>
                <a:cxn ang="0">
                  <a:pos x="959" y="652"/>
                </a:cxn>
                <a:cxn ang="0">
                  <a:pos x="900" y="789"/>
                </a:cxn>
                <a:cxn ang="0">
                  <a:pos x="775" y="918"/>
                </a:cxn>
                <a:cxn ang="0">
                  <a:pos x="667" y="952"/>
                </a:cxn>
                <a:cxn ang="0">
                  <a:pos x="575" y="909"/>
                </a:cxn>
                <a:cxn ang="0">
                  <a:pos x="550" y="755"/>
                </a:cxn>
                <a:cxn ang="0">
                  <a:pos x="584" y="618"/>
                </a:cxn>
              </a:cxnLst>
              <a:rect l="0" t="0" r="r" b="b"/>
              <a:pathLst>
                <a:path w="1067" h="1004">
                  <a:moveTo>
                    <a:pt x="659" y="309"/>
                  </a:moveTo>
                  <a:lnTo>
                    <a:pt x="667" y="275"/>
                  </a:lnTo>
                  <a:lnTo>
                    <a:pt x="684" y="215"/>
                  </a:lnTo>
                  <a:lnTo>
                    <a:pt x="709" y="163"/>
                  </a:lnTo>
                  <a:lnTo>
                    <a:pt x="750" y="103"/>
                  </a:lnTo>
                  <a:lnTo>
                    <a:pt x="800" y="69"/>
                  </a:lnTo>
                  <a:lnTo>
                    <a:pt x="867" y="52"/>
                  </a:lnTo>
                  <a:lnTo>
                    <a:pt x="884" y="52"/>
                  </a:lnTo>
                  <a:lnTo>
                    <a:pt x="909" y="60"/>
                  </a:lnTo>
                  <a:lnTo>
                    <a:pt x="975" y="78"/>
                  </a:lnTo>
                  <a:lnTo>
                    <a:pt x="942" y="95"/>
                  </a:lnTo>
                  <a:lnTo>
                    <a:pt x="917" y="112"/>
                  </a:lnTo>
                  <a:lnTo>
                    <a:pt x="892" y="138"/>
                  </a:lnTo>
                  <a:lnTo>
                    <a:pt x="875" y="172"/>
                  </a:lnTo>
                  <a:lnTo>
                    <a:pt x="875" y="215"/>
                  </a:lnTo>
                  <a:lnTo>
                    <a:pt x="892" y="249"/>
                  </a:lnTo>
                  <a:lnTo>
                    <a:pt x="909" y="266"/>
                  </a:lnTo>
                  <a:lnTo>
                    <a:pt x="925" y="275"/>
                  </a:lnTo>
                  <a:lnTo>
                    <a:pt x="975" y="275"/>
                  </a:lnTo>
                  <a:lnTo>
                    <a:pt x="1000" y="266"/>
                  </a:lnTo>
                  <a:lnTo>
                    <a:pt x="1017" y="258"/>
                  </a:lnTo>
                  <a:lnTo>
                    <a:pt x="1042" y="240"/>
                  </a:lnTo>
                  <a:lnTo>
                    <a:pt x="1059" y="215"/>
                  </a:lnTo>
                  <a:lnTo>
                    <a:pt x="1067" y="180"/>
                  </a:lnTo>
                  <a:lnTo>
                    <a:pt x="1067" y="146"/>
                  </a:lnTo>
                  <a:lnTo>
                    <a:pt x="1059" y="86"/>
                  </a:lnTo>
                  <a:lnTo>
                    <a:pt x="1017" y="52"/>
                  </a:lnTo>
                  <a:lnTo>
                    <a:pt x="975" y="26"/>
                  </a:lnTo>
                  <a:lnTo>
                    <a:pt x="917" y="9"/>
                  </a:lnTo>
                  <a:lnTo>
                    <a:pt x="867" y="0"/>
                  </a:lnTo>
                  <a:lnTo>
                    <a:pt x="784" y="17"/>
                  </a:lnTo>
                  <a:lnTo>
                    <a:pt x="717" y="69"/>
                  </a:lnTo>
                  <a:lnTo>
                    <a:pt x="675" y="120"/>
                  </a:lnTo>
                  <a:lnTo>
                    <a:pt x="650" y="172"/>
                  </a:lnTo>
                  <a:lnTo>
                    <a:pt x="609" y="95"/>
                  </a:lnTo>
                  <a:lnTo>
                    <a:pt x="559" y="52"/>
                  </a:lnTo>
                  <a:lnTo>
                    <a:pt x="509" y="17"/>
                  </a:lnTo>
                  <a:lnTo>
                    <a:pt x="459" y="9"/>
                  </a:lnTo>
                  <a:lnTo>
                    <a:pt x="417" y="0"/>
                  </a:lnTo>
                  <a:lnTo>
                    <a:pt x="317" y="26"/>
                  </a:lnTo>
                  <a:lnTo>
                    <a:pt x="225" y="78"/>
                  </a:lnTo>
                  <a:lnTo>
                    <a:pt x="158" y="155"/>
                  </a:lnTo>
                  <a:lnTo>
                    <a:pt x="108" y="232"/>
                  </a:lnTo>
                  <a:lnTo>
                    <a:pt x="83" y="301"/>
                  </a:lnTo>
                  <a:lnTo>
                    <a:pt x="67" y="343"/>
                  </a:lnTo>
                  <a:lnTo>
                    <a:pt x="75" y="361"/>
                  </a:lnTo>
                  <a:lnTo>
                    <a:pt x="83" y="361"/>
                  </a:lnTo>
                  <a:lnTo>
                    <a:pt x="92" y="369"/>
                  </a:lnTo>
                  <a:lnTo>
                    <a:pt x="108" y="361"/>
                  </a:lnTo>
                  <a:lnTo>
                    <a:pt x="117" y="361"/>
                  </a:lnTo>
                  <a:lnTo>
                    <a:pt x="125" y="343"/>
                  </a:lnTo>
                  <a:lnTo>
                    <a:pt x="175" y="223"/>
                  </a:lnTo>
                  <a:lnTo>
                    <a:pt x="233" y="138"/>
                  </a:lnTo>
                  <a:lnTo>
                    <a:pt x="300" y="86"/>
                  </a:lnTo>
                  <a:lnTo>
                    <a:pt x="359" y="60"/>
                  </a:lnTo>
                  <a:lnTo>
                    <a:pt x="409" y="52"/>
                  </a:lnTo>
                  <a:lnTo>
                    <a:pt x="434" y="52"/>
                  </a:lnTo>
                  <a:lnTo>
                    <a:pt x="467" y="69"/>
                  </a:lnTo>
                  <a:lnTo>
                    <a:pt x="500" y="95"/>
                  </a:lnTo>
                  <a:lnTo>
                    <a:pt x="517" y="138"/>
                  </a:lnTo>
                  <a:lnTo>
                    <a:pt x="525" y="198"/>
                  </a:lnTo>
                  <a:lnTo>
                    <a:pt x="525" y="249"/>
                  </a:lnTo>
                  <a:lnTo>
                    <a:pt x="509" y="326"/>
                  </a:lnTo>
                  <a:lnTo>
                    <a:pt x="484" y="429"/>
                  </a:lnTo>
                  <a:lnTo>
                    <a:pt x="450" y="558"/>
                  </a:lnTo>
                  <a:lnTo>
                    <a:pt x="409" y="721"/>
                  </a:lnTo>
                  <a:lnTo>
                    <a:pt x="375" y="815"/>
                  </a:lnTo>
                  <a:lnTo>
                    <a:pt x="334" y="892"/>
                  </a:lnTo>
                  <a:lnTo>
                    <a:pt x="275" y="935"/>
                  </a:lnTo>
                  <a:lnTo>
                    <a:pt x="208" y="952"/>
                  </a:lnTo>
                  <a:lnTo>
                    <a:pt x="167" y="952"/>
                  </a:lnTo>
                  <a:lnTo>
                    <a:pt x="133" y="944"/>
                  </a:lnTo>
                  <a:lnTo>
                    <a:pt x="100" y="927"/>
                  </a:lnTo>
                  <a:lnTo>
                    <a:pt x="133" y="918"/>
                  </a:lnTo>
                  <a:lnTo>
                    <a:pt x="158" y="901"/>
                  </a:lnTo>
                  <a:lnTo>
                    <a:pt x="183" y="875"/>
                  </a:lnTo>
                  <a:lnTo>
                    <a:pt x="200" y="807"/>
                  </a:lnTo>
                  <a:lnTo>
                    <a:pt x="200" y="781"/>
                  </a:lnTo>
                  <a:lnTo>
                    <a:pt x="183" y="764"/>
                  </a:lnTo>
                  <a:lnTo>
                    <a:pt x="175" y="746"/>
                  </a:lnTo>
                  <a:lnTo>
                    <a:pt x="142" y="729"/>
                  </a:lnTo>
                  <a:lnTo>
                    <a:pt x="125" y="729"/>
                  </a:lnTo>
                  <a:lnTo>
                    <a:pt x="92" y="738"/>
                  </a:lnTo>
                  <a:lnTo>
                    <a:pt x="67" y="746"/>
                  </a:lnTo>
                  <a:lnTo>
                    <a:pt x="42" y="764"/>
                  </a:lnTo>
                  <a:lnTo>
                    <a:pt x="17" y="789"/>
                  </a:lnTo>
                  <a:lnTo>
                    <a:pt x="0" y="858"/>
                  </a:lnTo>
                  <a:lnTo>
                    <a:pt x="17" y="927"/>
                  </a:lnTo>
                  <a:lnTo>
                    <a:pt x="67" y="969"/>
                  </a:lnTo>
                  <a:lnTo>
                    <a:pt x="133" y="995"/>
                  </a:lnTo>
                  <a:lnTo>
                    <a:pt x="208" y="1004"/>
                  </a:lnTo>
                  <a:lnTo>
                    <a:pt x="283" y="987"/>
                  </a:lnTo>
                  <a:lnTo>
                    <a:pt x="342" y="944"/>
                  </a:lnTo>
                  <a:lnTo>
                    <a:pt x="392" y="901"/>
                  </a:lnTo>
                  <a:lnTo>
                    <a:pt x="417" y="858"/>
                  </a:lnTo>
                  <a:lnTo>
                    <a:pt x="434" y="832"/>
                  </a:lnTo>
                  <a:lnTo>
                    <a:pt x="459" y="892"/>
                  </a:lnTo>
                  <a:lnTo>
                    <a:pt x="509" y="952"/>
                  </a:lnTo>
                  <a:lnTo>
                    <a:pt x="575" y="987"/>
                  </a:lnTo>
                  <a:lnTo>
                    <a:pt x="659" y="1004"/>
                  </a:lnTo>
                  <a:lnTo>
                    <a:pt x="759" y="978"/>
                  </a:lnTo>
                  <a:lnTo>
                    <a:pt x="850" y="927"/>
                  </a:lnTo>
                  <a:lnTo>
                    <a:pt x="917" y="849"/>
                  </a:lnTo>
                  <a:lnTo>
                    <a:pt x="967" y="772"/>
                  </a:lnTo>
                  <a:lnTo>
                    <a:pt x="992" y="704"/>
                  </a:lnTo>
                  <a:lnTo>
                    <a:pt x="1000" y="661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59" y="644"/>
                  </a:lnTo>
                  <a:lnTo>
                    <a:pt x="959" y="652"/>
                  </a:lnTo>
                  <a:lnTo>
                    <a:pt x="950" y="669"/>
                  </a:lnTo>
                  <a:lnTo>
                    <a:pt x="900" y="789"/>
                  </a:lnTo>
                  <a:lnTo>
                    <a:pt x="842" y="867"/>
                  </a:lnTo>
                  <a:lnTo>
                    <a:pt x="775" y="918"/>
                  </a:lnTo>
                  <a:lnTo>
                    <a:pt x="717" y="944"/>
                  </a:lnTo>
                  <a:lnTo>
                    <a:pt x="667" y="952"/>
                  </a:lnTo>
                  <a:lnTo>
                    <a:pt x="609" y="944"/>
                  </a:lnTo>
                  <a:lnTo>
                    <a:pt x="575" y="909"/>
                  </a:lnTo>
                  <a:lnTo>
                    <a:pt x="550" y="867"/>
                  </a:lnTo>
                  <a:lnTo>
                    <a:pt x="550" y="755"/>
                  </a:lnTo>
                  <a:lnTo>
                    <a:pt x="567" y="695"/>
                  </a:lnTo>
                  <a:lnTo>
                    <a:pt x="584" y="618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8" name="Freeform 134"/>
            <p:cNvSpPr>
              <a:spLocks/>
            </p:cNvSpPr>
            <p:nvPr/>
          </p:nvSpPr>
          <p:spPr bwMode="auto">
            <a:xfrm>
              <a:off x="2128" y="6760"/>
              <a:ext cx="1242" cy="102"/>
            </a:xfrm>
            <a:custGeom>
              <a:avLst/>
              <a:gdLst/>
              <a:ahLst/>
              <a:cxnLst>
                <a:cxn ang="0">
                  <a:pos x="9" y="102"/>
                </a:cxn>
                <a:cxn ang="0">
                  <a:pos x="1242" y="102"/>
                </a:cxn>
                <a:cxn ang="0">
                  <a:pos x="1242" y="0"/>
                </a:cxn>
                <a:cxn ang="0">
                  <a:pos x="0" y="0"/>
                </a:cxn>
                <a:cxn ang="0">
                  <a:pos x="9" y="102"/>
                </a:cxn>
              </a:cxnLst>
              <a:rect l="0" t="0" r="r" b="b"/>
              <a:pathLst>
                <a:path w="1242" h="102">
                  <a:moveTo>
                    <a:pt x="9" y="102"/>
                  </a:moveTo>
                  <a:lnTo>
                    <a:pt x="1242" y="102"/>
                  </a:lnTo>
                  <a:lnTo>
                    <a:pt x="1242" y="0"/>
                  </a:lnTo>
                  <a:lnTo>
                    <a:pt x="0" y="0"/>
                  </a:lnTo>
                  <a:lnTo>
                    <a:pt x="9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59" name="Freeform 135"/>
            <p:cNvSpPr>
              <a:spLocks/>
            </p:cNvSpPr>
            <p:nvPr/>
          </p:nvSpPr>
          <p:spPr bwMode="auto">
            <a:xfrm>
              <a:off x="2295" y="7386"/>
              <a:ext cx="850" cy="1466"/>
            </a:xfrm>
            <a:custGeom>
              <a:avLst/>
              <a:gdLst/>
              <a:ahLst/>
              <a:cxnLst>
                <a:cxn ang="0">
                  <a:pos x="800" y="1080"/>
                </a:cxn>
                <a:cxn ang="0">
                  <a:pos x="775" y="1226"/>
                </a:cxn>
                <a:cxn ang="0">
                  <a:pos x="717" y="1286"/>
                </a:cxn>
                <a:cxn ang="0">
                  <a:pos x="167" y="1295"/>
                </a:cxn>
                <a:cxn ang="0">
                  <a:pos x="542" y="934"/>
                </a:cxn>
                <a:cxn ang="0">
                  <a:pos x="809" y="626"/>
                </a:cxn>
                <a:cxn ang="0">
                  <a:pos x="850" y="428"/>
                </a:cxn>
                <a:cxn ang="0">
                  <a:pos x="767" y="171"/>
                </a:cxn>
                <a:cxn ang="0">
                  <a:pos x="550" y="17"/>
                </a:cxn>
                <a:cxn ang="0">
                  <a:pos x="284" y="17"/>
                </a:cxn>
                <a:cxn ang="0">
                  <a:pos x="108" y="128"/>
                </a:cxn>
                <a:cxn ang="0">
                  <a:pos x="8" y="300"/>
                </a:cxn>
                <a:cxn ang="0">
                  <a:pos x="0" y="428"/>
                </a:cxn>
                <a:cxn ang="0">
                  <a:pos x="25" y="480"/>
                </a:cxn>
                <a:cxn ang="0">
                  <a:pos x="67" y="514"/>
                </a:cxn>
                <a:cxn ang="0">
                  <a:pos x="100" y="523"/>
                </a:cxn>
                <a:cxn ang="0">
                  <a:pos x="158" y="506"/>
                </a:cxn>
                <a:cxn ang="0">
                  <a:pos x="200" y="480"/>
                </a:cxn>
                <a:cxn ang="0">
                  <a:pos x="217" y="437"/>
                </a:cxn>
                <a:cxn ang="0">
                  <a:pos x="225" y="377"/>
                </a:cxn>
                <a:cxn ang="0">
                  <a:pos x="175" y="308"/>
                </a:cxn>
                <a:cxn ang="0">
                  <a:pos x="83" y="291"/>
                </a:cxn>
                <a:cxn ang="0">
                  <a:pos x="200" y="128"/>
                </a:cxn>
                <a:cxn ang="0">
                  <a:pos x="375" y="68"/>
                </a:cxn>
                <a:cxn ang="0">
                  <a:pos x="559" y="145"/>
                </a:cxn>
                <a:cxn ang="0">
                  <a:pos x="650" y="317"/>
                </a:cxn>
                <a:cxn ang="0">
                  <a:pos x="642" y="557"/>
                </a:cxn>
                <a:cxn ang="0">
                  <a:pos x="517" y="806"/>
                </a:cxn>
                <a:cxn ang="0">
                  <a:pos x="25" y="1380"/>
                </a:cxn>
                <a:cxn ang="0">
                  <a:pos x="8" y="1406"/>
                </a:cxn>
                <a:cxn ang="0">
                  <a:pos x="0" y="1466"/>
                </a:cxn>
                <a:cxn ang="0">
                  <a:pos x="850" y="1080"/>
                </a:cxn>
              </a:cxnLst>
              <a:rect l="0" t="0" r="r" b="b"/>
              <a:pathLst>
                <a:path w="850" h="1466">
                  <a:moveTo>
                    <a:pt x="850" y="1080"/>
                  </a:moveTo>
                  <a:lnTo>
                    <a:pt x="800" y="1080"/>
                  </a:lnTo>
                  <a:lnTo>
                    <a:pt x="784" y="1157"/>
                  </a:lnTo>
                  <a:lnTo>
                    <a:pt x="775" y="1226"/>
                  </a:lnTo>
                  <a:lnTo>
                    <a:pt x="750" y="1277"/>
                  </a:lnTo>
                  <a:lnTo>
                    <a:pt x="717" y="1286"/>
                  </a:lnTo>
                  <a:lnTo>
                    <a:pt x="659" y="1295"/>
                  </a:lnTo>
                  <a:lnTo>
                    <a:pt x="167" y="1295"/>
                  </a:lnTo>
                  <a:lnTo>
                    <a:pt x="392" y="1072"/>
                  </a:lnTo>
                  <a:lnTo>
                    <a:pt x="542" y="934"/>
                  </a:lnTo>
                  <a:lnTo>
                    <a:pt x="750" y="720"/>
                  </a:lnTo>
                  <a:lnTo>
                    <a:pt x="809" y="626"/>
                  </a:lnTo>
                  <a:lnTo>
                    <a:pt x="842" y="531"/>
                  </a:lnTo>
                  <a:lnTo>
                    <a:pt x="850" y="428"/>
                  </a:lnTo>
                  <a:lnTo>
                    <a:pt x="834" y="283"/>
                  </a:lnTo>
                  <a:lnTo>
                    <a:pt x="767" y="171"/>
                  </a:lnTo>
                  <a:lnTo>
                    <a:pt x="675" y="77"/>
                  </a:lnTo>
                  <a:lnTo>
                    <a:pt x="550" y="17"/>
                  </a:lnTo>
                  <a:lnTo>
                    <a:pt x="400" y="0"/>
                  </a:lnTo>
                  <a:lnTo>
                    <a:pt x="284" y="17"/>
                  </a:lnTo>
                  <a:lnTo>
                    <a:pt x="192" y="60"/>
                  </a:lnTo>
                  <a:lnTo>
                    <a:pt x="108" y="128"/>
                  </a:lnTo>
                  <a:lnTo>
                    <a:pt x="50" y="205"/>
                  </a:lnTo>
                  <a:lnTo>
                    <a:pt x="8" y="300"/>
                  </a:lnTo>
                  <a:lnTo>
                    <a:pt x="0" y="394"/>
                  </a:lnTo>
                  <a:lnTo>
                    <a:pt x="0" y="428"/>
                  </a:lnTo>
                  <a:lnTo>
                    <a:pt x="8" y="454"/>
                  </a:lnTo>
                  <a:lnTo>
                    <a:pt x="25" y="480"/>
                  </a:lnTo>
                  <a:lnTo>
                    <a:pt x="33" y="497"/>
                  </a:lnTo>
                  <a:lnTo>
                    <a:pt x="67" y="514"/>
                  </a:lnTo>
                  <a:lnTo>
                    <a:pt x="83" y="514"/>
                  </a:lnTo>
                  <a:lnTo>
                    <a:pt x="100" y="523"/>
                  </a:lnTo>
                  <a:lnTo>
                    <a:pt x="125" y="523"/>
                  </a:lnTo>
                  <a:lnTo>
                    <a:pt x="158" y="506"/>
                  </a:lnTo>
                  <a:lnTo>
                    <a:pt x="183" y="497"/>
                  </a:lnTo>
                  <a:lnTo>
                    <a:pt x="200" y="480"/>
                  </a:lnTo>
                  <a:lnTo>
                    <a:pt x="209" y="463"/>
                  </a:lnTo>
                  <a:lnTo>
                    <a:pt x="217" y="437"/>
                  </a:lnTo>
                  <a:lnTo>
                    <a:pt x="225" y="403"/>
                  </a:lnTo>
                  <a:lnTo>
                    <a:pt x="225" y="377"/>
                  </a:lnTo>
                  <a:lnTo>
                    <a:pt x="192" y="325"/>
                  </a:lnTo>
                  <a:lnTo>
                    <a:pt x="175" y="308"/>
                  </a:lnTo>
                  <a:lnTo>
                    <a:pt x="142" y="291"/>
                  </a:lnTo>
                  <a:lnTo>
                    <a:pt x="83" y="291"/>
                  </a:lnTo>
                  <a:lnTo>
                    <a:pt x="133" y="197"/>
                  </a:lnTo>
                  <a:lnTo>
                    <a:pt x="200" y="128"/>
                  </a:lnTo>
                  <a:lnTo>
                    <a:pt x="284" y="85"/>
                  </a:lnTo>
                  <a:lnTo>
                    <a:pt x="375" y="68"/>
                  </a:lnTo>
                  <a:lnTo>
                    <a:pt x="475" y="85"/>
                  </a:lnTo>
                  <a:lnTo>
                    <a:pt x="559" y="145"/>
                  </a:lnTo>
                  <a:lnTo>
                    <a:pt x="617" y="223"/>
                  </a:lnTo>
                  <a:lnTo>
                    <a:pt x="650" y="317"/>
                  </a:lnTo>
                  <a:lnTo>
                    <a:pt x="659" y="428"/>
                  </a:lnTo>
                  <a:lnTo>
                    <a:pt x="642" y="557"/>
                  </a:lnTo>
                  <a:lnTo>
                    <a:pt x="592" y="686"/>
                  </a:lnTo>
                  <a:lnTo>
                    <a:pt x="517" y="806"/>
                  </a:lnTo>
                  <a:lnTo>
                    <a:pt x="434" y="917"/>
                  </a:lnTo>
                  <a:lnTo>
                    <a:pt x="25" y="1380"/>
                  </a:lnTo>
                  <a:lnTo>
                    <a:pt x="8" y="1398"/>
                  </a:lnTo>
                  <a:lnTo>
                    <a:pt x="8" y="1406"/>
                  </a:lnTo>
                  <a:lnTo>
                    <a:pt x="0" y="1423"/>
                  </a:lnTo>
                  <a:lnTo>
                    <a:pt x="0" y="1466"/>
                  </a:lnTo>
                  <a:lnTo>
                    <a:pt x="792" y="1466"/>
                  </a:lnTo>
                  <a:lnTo>
                    <a:pt x="850" y="1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0" name="Freeform 136"/>
            <p:cNvSpPr>
              <a:spLocks/>
            </p:cNvSpPr>
            <p:nvPr/>
          </p:nvSpPr>
          <p:spPr bwMode="auto">
            <a:xfrm>
              <a:off x="7713" y="4392"/>
              <a:ext cx="850" cy="1467"/>
            </a:xfrm>
            <a:custGeom>
              <a:avLst/>
              <a:gdLst/>
              <a:ahLst/>
              <a:cxnLst>
                <a:cxn ang="0">
                  <a:pos x="800" y="1081"/>
                </a:cxn>
                <a:cxn ang="0">
                  <a:pos x="775" y="1227"/>
                </a:cxn>
                <a:cxn ang="0">
                  <a:pos x="717" y="1287"/>
                </a:cxn>
                <a:cxn ang="0">
                  <a:pos x="167" y="1296"/>
                </a:cxn>
                <a:cxn ang="0">
                  <a:pos x="542" y="935"/>
                </a:cxn>
                <a:cxn ang="0">
                  <a:pos x="809" y="627"/>
                </a:cxn>
                <a:cxn ang="0">
                  <a:pos x="850" y="429"/>
                </a:cxn>
                <a:cxn ang="0">
                  <a:pos x="767" y="172"/>
                </a:cxn>
                <a:cxn ang="0">
                  <a:pos x="550" y="18"/>
                </a:cxn>
                <a:cxn ang="0">
                  <a:pos x="284" y="18"/>
                </a:cxn>
                <a:cxn ang="0">
                  <a:pos x="109" y="129"/>
                </a:cxn>
                <a:cxn ang="0">
                  <a:pos x="9" y="301"/>
                </a:cxn>
                <a:cxn ang="0">
                  <a:pos x="0" y="429"/>
                </a:cxn>
                <a:cxn ang="0">
                  <a:pos x="25" y="481"/>
                </a:cxn>
                <a:cxn ang="0">
                  <a:pos x="67" y="515"/>
                </a:cxn>
                <a:cxn ang="0">
                  <a:pos x="100" y="524"/>
                </a:cxn>
                <a:cxn ang="0">
                  <a:pos x="159" y="506"/>
                </a:cxn>
                <a:cxn ang="0">
                  <a:pos x="200" y="481"/>
                </a:cxn>
                <a:cxn ang="0">
                  <a:pos x="217" y="438"/>
                </a:cxn>
                <a:cxn ang="0">
                  <a:pos x="225" y="378"/>
                </a:cxn>
                <a:cxn ang="0">
                  <a:pos x="175" y="309"/>
                </a:cxn>
                <a:cxn ang="0">
                  <a:pos x="84" y="292"/>
                </a:cxn>
                <a:cxn ang="0">
                  <a:pos x="200" y="129"/>
                </a:cxn>
                <a:cxn ang="0">
                  <a:pos x="375" y="69"/>
                </a:cxn>
                <a:cxn ang="0">
                  <a:pos x="559" y="146"/>
                </a:cxn>
                <a:cxn ang="0">
                  <a:pos x="650" y="318"/>
                </a:cxn>
                <a:cxn ang="0">
                  <a:pos x="642" y="558"/>
                </a:cxn>
                <a:cxn ang="0">
                  <a:pos x="517" y="807"/>
                </a:cxn>
                <a:cxn ang="0">
                  <a:pos x="25" y="1381"/>
                </a:cxn>
                <a:cxn ang="0">
                  <a:pos x="9" y="1407"/>
                </a:cxn>
                <a:cxn ang="0">
                  <a:pos x="0" y="1467"/>
                </a:cxn>
                <a:cxn ang="0">
                  <a:pos x="850" y="1081"/>
                </a:cxn>
              </a:cxnLst>
              <a:rect l="0" t="0" r="r" b="b"/>
              <a:pathLst>
                <a:path w="850" h="1467">
                  <a:moveTo>
                    <a:pt x="850" y="1081"/>
                  </a:moveTo>
                  <a:lnTo>
                    <a:pt x="800" y="1081"/>
                  </a:lnTo>
                  <a:lnTo>
                    <a:pt x="784" y="1158"/>
                  </a:lnTo>
                  <a:lnTo>
                    <a:pt x="775" y="1227"/>
                  </a:lnTo>
                  <a:lnTo>
                    <a:pt x="750" y="1278"/>
                  </a:lnTo>
                  <a:lnTo>
                    <a:pt x="717" y="1287"/>
                  </a:lnTo>
                  <a:lnTo>
                    <a:pt x="659" y="1296"/>
                  </a:lnTo>
                  <a:lnTo>
                    <a:pt x="167" y="1296"/>
                  </a:lnTo>
                  <a:lnTo>
                    <a:pt x="392" y="1073"/>
                  </a:lnTo>
                  <a:lnTo>
                    <a:pt x="542" y="935"/>
                  </a:lnTo>
                  <a:lnTo>
                    <a:pt x="750" y="721"/>
                  </a:lnTo>
                  <a:lnTo>
                    <a:pt x="809" y="627"/>
                  </a:lnTo>
                  <a:lnTo>
                    <a:pt x="842" y="532"/>
                  </a:lnTo>
                  <a:lnTo>
                    <a:pt x="850" y="429"/>
                  </a:lnTo>
                  <a:lnTo>
                    <a:pt x="834" y="284"/>
                  </a:lnTo>
                  <a:lnTo>
                    <a:pt x="767" y="172"/>
                  </a:lnTo>
                  <a:lnTo>
                    <a:pt x="675" y="78"/>
                  </a:lnTo>
                  <a:lnTo>
                    <a:pt x="550" y="18"/>
                  </a:lnTo>
                  <a:lnTo>
                    <a:pt x="400" y="0"/>
                  </a:lnTo>
                  <a:lnTo>
                    <a:pt x="284" y="18"/>
                  </a:lnTo>
                  <a:lnTo>
                    <a:pt x="192" y="61"/>
                  </a:lnTo>
                  <a:lnTo>
                    <a:pt x="109" y="129"/>
                  </a:lnTo>
                  <a:lnTo>
                    <a:pt x="50" y="206"/>
                  </a:lnTo>
                  <a:lnTo>
                    <a:pt x="9" y="301"/>
                  </a:lnTo>
                  <a:lnTo>
                    <a:pt x="0" y="395"/>
                  </a:lnTo>
                  <a:lnTo>
                    <a:pt x="0" y="429"/>
                  </a:lnTo>
                  <a:lnTo>
                    <a:pt x="9" y="455"/>
                  </a:lnTo>
                  <a:lnTo>
                    <a:pt x="25" y="481"/>
                  </a:lnTo>
                  <a:lnTo>
                    <a:pt x="34" y="498"/>
                  </a:lnTo>
                  <a:lnTo>
                    <a:pt x="67" y="515"/>
                  </a:lnTo>
                  <a:lnTo>
                    <a:pt x="84" y="515"/>
                  </a:lnTo>
                  <a:lnTo>
                    <a:pt x="100" y="524"/>
                  </a:lnTo>
                  <a:lnTo>
                    <a:pt x="125" y="524"/>
                  </a:lnTo>
                  <a:lnTo>
                    <a:pt x="159" y="506"/>
                  </a:lnTo>
                  <a:lnTo>
                    <a:pt x="184" y="498"/>
                  </a:lnTo>
                  <a:lnTo>
                    <a:pt x="200" y="481"/>
                  </a:lnTo>
                  <a:lnTo>
                    <a:pt x="209" y="464"/>
                  </a:lnTo>
                  <a:lnTo>
                    <a:pt x="217" y="438"/>
                  </a:lnTo>
                  <a:lnTo>
                    <a:pt x="225" y="404"/>
                  </a:lnTo>
                  <a:lnTo>
                    <a:pt x="225" y="378"/>
                  </a:lnTo>
                  <a:lnTo>
                    <a:pt x="192" y="326"/>
                  </a:lnTo>
                  <a:lnTo>
                    <a:pt x="175" y="309"/>
                  </a:lnTo>
                  <a:lnTo>
                    <a:pt x="142" y="292"/>
                  </a:lnTo>
                  <a:lnTo>
                    <a:pt x="84" y="292"/>
                  </a:lnTo>
                  <a:lnTo>
                    <a:pt x="134" y="198"/>
                  </a:lnTo>
                  <a:lnTo>
                    <a:pt x="200" y="129"/>
                  </a:lnTo>
                  <a:lnTo>
                    <a:pt x="284" y="86"/>
                  </a:lnTo>
                  <a:lnTo>
                    <a:pt x="375" y="69"/>
                  </a:lnTo>
                  <a:lnTo>
                    <a:pt x="475" y="86"/>
                  </a:lnTo>
                  <a:lnTo>
                    <a:pt x="559" y="146"/>
                  </a:lnTo>
                  <a:lnTo>
                    <a:pt x="617" y="223"/>
                  </a:lnTo>
                  <a:lnTo>
                    <a:pt x="650" y="318"/>
                  </a:lnTo>
                  <a:lnTo>
                    <a:pt x="659" y="429"/>
                  </a:lnTo>
                  <a:lnTo>
                    <a:pt x="642" y="558"/>
                  </a:lnTo>
                  <a:lnTo>
                    <a:pt x="592" y="687"/>
                  </a:lnTo>
                  <a:lnTo>
                    <a:pt x="517" y="807"/>
                  </a:lnTo>
                  <a:lnTo>
                    <a:pt x="434" y="918"/>
                  </a:lnTo>
                  <a:lnTo>
                    <a:pt x="25" y="1381"/>
                  </a:lnTo>
                  <a:lnTo>
                    <a:pt x="9" y="1398"/>
                  </a:lnTo>
                  <a:lnTo>
                    <a:pt x="9" y="1407"/>
                  </a:lnTo>
                  <a:lnTo>
                    <a:pt x="0" y="1424"/>
                  </a:lnTo>
                  <a:lnTo>
                    <a:pt x="0" y="1467"/>
                  </a:lnTo>
                  <a:lnTo>
                    <a:pt x="792" y="1467"/>
                  </a:lnTo>
                  <a:lnTo>
                    <a:pt x="850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1" name="Rectangle 137"/>
            <p:cNvSpPr>
              <a:spLocks noChangeArrowheads="1"/>
            </p:cNvSpPr>
            <p:nvPr/>
          </p:nvSpPr>
          <p:spPr bwMode="auto">
            <a:xfrm>
              <a:off x="3854" y="6760"/>
              <a:ext cx="8611" cy="102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2" name="Freeform 138"/>
            <p:cNvSpPr>
              <a:spLocks/>
            </p:cNvSpPr>
            <p:nvPr/>
          </p:nvSpPr>
          <p:spPr bwMode="auto">
            <a:xfrm>
              <a:off x="4046" y="7197"/>
              <a:ext cx="500" cy="2204"/>
            </a:xfrm>
            <a:custGeom>
              <a:avLst/>
              <a:gdLst/>
              <a:ahLst/>
              <a:cxnLst>
                <a:cxn ang="0">
                  <a:pos x="500" y="2187"/>
                </a:cxn>
                <a:cxn ang="0">
                  <a:pos x="500" y="2178"/>
                </a:cxn>
                <a:cxn ang="0">
                  <a:pos x="491" y="2170"/>
                </a:cxn>
                <a:cxn ang="0">
                  <a:pos x="483" y="2153"/>
                </a:cxn>
                <a:cxn ang="0">
                  <a:pos x="466" y="2135"/>
                </a:cxn>
                <a:cxn ang="0">
                  <a:pos x="350" y="1990"/>
                </a:cxn>
                <a:cxn ang="0">
                  <a:pos x="258" y="1818"/>
                </a:cxn>
                <a:cxn ang="0">
                  <a:pos x="191" y="1638"/>
                </a:cxn>
                <a:cxn ang="0">
                  <a:pos x="158" y="1458"/>
                </a:cxn>
                <a:cxn ang="0">
                  <a:pos x="133" y="1278"/>
                </a:cxn>
                <a:cxn ang="0">
                  <a:pos x="125" y="1106"/>
                </a:cxn>
                <a:cxn ang="0">
                  <a:pos x="133" y="918"/>
                </a:cxn>
                <a:cxn ang="0">
                  <a:pos x="158" y="729"/>
                </a:cxn>
                <a:cxn ang="0">
                  <a:pos x="200" y="540"/>
                </a:cxn>
                <a:cxn ang="0">
                  <a:pos x="266" y="369"/>
                </a:cxn>
                <a:cxn ang="0">
                  <a:pos x="358" y="206"/>
                </a:cxn>
                <a:cxn ang="0">
                  <a:pos x="475" y="60"/>
                </a:cxn>
                <a:cxn ang="0">
                  <a:pos x="500" y="34"/>
                </a:cxn>
                <a:cxn ang="0">
                  <a:pos x="500" y="8"/>
                </a:cxn>
                <a:cxn ang="0">
                  <a:pos x="491" y="8"/>
                </a:cxn>
                <a:cxn ang="0">
                  <a:pos x="475" y="0"/>
                </a:cxn>
                <a:cxn ang="0">
                  <a:pos x="450" y="17"/>
                </a:cxn>
                <a:cxn ang="0">
                  <a:pos x="408" y="51"/>
                </a:cxn>
                <a:cxn ang="0">
                  <a:pos x="350" y="111"/>
                </a:cxn>
                <a:cxn ang="0">
                  <a:pos x="275" y="197"/>
                </a:cxn>
                <a:cxn ang="0">
                  <a:pos x="208" y="300"/>
                </a:cxn>
                <a:cxn ang="0">
                  <a:pos x="141" y="429"/>
                </a:cxn>
                <a:cxn ang="0">
                  <a:pos x="58" y="669"/>
                </a:cxn>
                <a:cxn ang="0">
                  <a:pos x="16" y="900"/>
                </a:cxn>
                <a:cxn ang="0">
                  <a:pos x="0" y="1106"/>
                </a:cxn>
                <a:cxn ang="0">
                  <a:pos x="8" y="1252"/>
                </a:cxn>
                <a:cxn ang="0">
                  <a:pos x="33" y="1424"/>
                </a:cxn>
                <a:cxn ang="0">
                  <a:pos x="75" y="1604"/>
                </a:cxn>
                <a:cxn ang="0">
                  <a:pos x="141" y="1792"/>
                </a:cxn>
                <a:cxn ang="0">
                  <a:pos x="208" y="1921"/>
                </a:cxn>
                <a:cxn ang="0">
                  <a:pos x="283" y="2024"/>
                </a:cxn>
                <a:cxn ang="0">
                  <a:pos x="350" y="2101"/>
                </a:cxn>
                <a:cxn ang="0">
                  <a:pos x="408" y="2161"/>
                </a:cxn>
                <a:cxn ang="0">
                  <a:pos x="458" y="2195"/>
                </a:cxn>
                <a:cxn ang="0">
                  <a:pos x="475" y="2204"/>
                </a:cxn>
                <a:cxn ang="0">
                  <a:pos x="491" y="2204"/>
                </a:cxn>
                <a:cxn ang="0">
                  <a:pos x="500" y="2195"/>
                </a:cxn>
                <a:cxn ang="0">
                  <a:pos x="500" y="2187"/>
                </a:cxn>
              </a:cxnLst>
              <a:rect l="0" t="0" r="r" b="b"/>
              <a:pathLst>
                <a:path w="500" h="2204">
                  <a:moveTo>
                    <a:pt x="500" y="2187"/>
                  </a:moveTo>
                  <a:lnTo>
                    <a:pt x="500" y="2178"/>
                  </a:lnTo>
                  <a:lnTo>
                    <a:pt x="491" y="2170"/>
                  </a:lnTo>
                  <a:lnTo>
                    <a:pt x="483" y="2153"/>
                  </a:lnTo>
                  <a:lnTo>
                    <a:pt x="466" y="2135"/>
                  </a:lnTo>
                  <a:lnTo>
                    <a:pt x="350" y="1990"/>
                  </a:lnTo>
                  <a:lnTo>
                    <a:pt x="258" y="1818"/>
                  </a:lnTo>
                  <a:lnTo>
                    <a:pt x="191" y="1638"/>
                  </a:lnTo>
                  <a:lnTo>
                    <a:pt x="158" y="1458"/>
                  </a:lnTo>
                  <a:lnTo>
                    <a:pt x="133" y="1278"/>
                  </a:lnTo>
                  <a:lnTo>
                    <a:pt x="125" y="1106"/>
                  </a:lnTo>
                  <a:lnTo>
                    <a:pt x="133" y="918"/>
                  </a:lnTo>
                  <a:lnTo>
                    <a:pt x="158" y="729"/>
                  </a:lnTo>
                  <a:lnTo>
                    <a:pt x="200" y="540"/>
                  </a:lnTo>
                  <a:lnTo>
                    <a:pt x="266" y="369"/>
                  </a:lnTo>
                  <a:lnTo>
                    <a:pt x="358" y="206"/>
                  </a:lnTo>
                  <a:lnTo>
                    <a:pt x="475" y="60"/>
                  </a:lnTo>
                  <a:lnTo>
                    <a:pt x="500" y="34"/>
                  </a:lnTo>
                  <a:lnTo>
                    <a:pt x="500" y="8"/>
                  </a:lnTo>
                  <a:lnTo>
                    <a:pt x="491" y="8"/>
                  </a:lnTo>
                  <a:lnTo>
                    <a:pt x="475" y="0"/>
                  </a:lnTo>
                  <a:lnTo>
                    <a:pt x="450" y="17"/>
                  </a:lnTo>
                  <a:lnTo>
                    <a:pt x="408" y="51"/>
                  </a:lnTo>
                  <a:lnTo>
                    <a:pt x="350" y="111"/>
                  </a:lnTo>
                  <a:lnTo>
                    <a:pt x="275" y="197"/>
                  </a:lnTo>
                  <a:lnTo>
                    <a:pt x="208" y="300"/>
                  </a:lnTo>
                  <a:lnTo>
                    <a:pt x="141" y="429"/>
                  </a:lnTo>
                  <a:lnTo>
                    <a:pt x="58" y="669"/>
                  </a:lnTo>
                  <a:lnTo>
                    <a:pt x="16" y="900"/>
                  </a:lnTo>
                  <a:lnTo>
                    <a:pt x="0" y="1106"/>
                  </a:lnTo>
                  <a:lnTo>
                    <a:pt x="8" y="1252"/>
                  </a:lnTo>
                  <a:lnTo>
                    <a:pt x="33" y="1424"/>
                  </a:lnTo>
                  <a:lnTo>
                    <a:pt x="75" y="1604"/>
                  </a:lnTo>
                  <a:lnTo>
                    <a:pt x="141" y="1792"/>
                  </a:lnTo>
                  <a:lnTo>
                    <a:pt x="208" y="1921"/>
                  </a:lnTo>
                  <a:lnTo>
                    <a:pt x="283" y="2024"/>
                  </a:lnTo>
                  <a:lnTo>
                    <a:pt x="350" y="2101"/>
                  </a:lnTo>
                  <a:lnTo>
                    <a:pt x="408" y="2161"/>
                  </a:lnTo>
                  <a:lnTo>
                    <a:pt x="458" y="2195"/>
                  </a:lnTo>
                  <a:lnTo>
                    <a:pt x="475" y="2204"/>
                  </a:lnTo>
                  <a:lnTo>
                    <a:pt x="491" y="2204"/>
                  </a:lnTo>
                  <a:lnTo>
                    <a:pt x="500" y="2195"/>
                  </a:lnTo>
                  <a:lnTo>
                    <a:pt x="500" y="21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3" name="Freeform 139"/>
            <p:cNvSpPr>
              <a:spLocks/>
            </p:cNvSpPr>
            <p:nvPr/>
          </p:nvSpPr>
          <p:spPr bwMode="auto">
            <a:xfrm>
              <a:off x="4862" y="7386"/>
              <a:ext cx="709" cy="1466"/>
            </a:xfrm>
            <a:custGeom>
              <a:avLst/>
              <a:gdLst/>
              <a:ahLst/>
              <a:cxnLst>
                <a:cxn ang="0">
                  <a:pos x="434" y="60"/>
                </a:cxn>
                <a:cxn ang="0">
                  <a:pos x="434" y="17"/>
                </a:cxn>
                <a:cxn ang="0">
                  <a:pos x="426" y="8"/>
                </a:cxn>
                <a:cxn ang="0">
                  <a:pos x="409" y="0"/>
                </a:cxn>
                <a:cxn ang="0">
                  <a:pos x="384" y="0"/>
                </a:cxn>
                <a:cxn ang="0">
                  <a:pos x="301" y="68"/>
                </a:cxn>
                <a:cxn ang="0">
                  <a:pos x="209" y="111"/>
                </a:cxn>
                <a:cxn ang="0">
                  <a:pos x="126" y="128"/>
                </a:cxn>
                <a:cxn ang="0">
                  <a:pos x="50" y="137"/>
                </a:cxn>
                <a:cxn ang="0">
                  <a:pos x="0" y="137"/>
                </a:cxn>
                <a:cxn ang="0">
                  <a:pos x="0" y="205"/>
                </a:cxn>
                <a:cxn ang="0">
                  <a:pos x="67" y="205"/>
                </a:cxn>
                <a:cxn ang="0">
                  <a:pos x="167" y="188"/>
                </a:cxn>
                <a:cxn ang="0">
                  <a:pos x="276" y="154"/>
                </a:cxn>
                <a:cxn ang="0">
                  <a:pos x="276" y="1337"/>
                </a:cxn>
                <a:cxn ang="0">
                  <a:pos x="267" y="1363"/>
                </a:cxn>
                <a:cxn ang="0">
                  <a:pos x="234" y="1380"/>
                </a:cxn>
                <a:cxn ang="0">
                  <a:pos x="176" y="1398"/>
                </a:cxn>
                <a:cxn ang="0">
                  <a:pos x="9" y="1398"/>
                </a:cxn>
                <a:cxn ang="0">
                  <a:pos x="9" y="1466"/>
                </a:cxn>
                <a:cxn ang="0">
                  <a:pos x="84" y="1466"/>
                </a:cxn>
                <a:cxn ang="0">
                  <a:pos x="184" y="1458"/>
                </a:cxn>
                <a:cxn ang="0">
                  <a:pos x="534" y="1458"/>
                </a:cxn>
                <a:cxn ang="0">
                  <a:pos x="634" y="1466"/>
                </a:cxn>
                <a:cxn ang="0">
                  <a:pos x="709" y="1466"/>
                </a:cxn>
                <a:cxn ang="0">
                  <a:pos x="709" y="1398"/>
                </a:cxn>
                <a:cxn ang="0">
                  <a:pos x="542" y="1398"/>
                </a:cxn>
                <a:cxn ang="0">
                  <a:pos x="484" y="1380"/>
                </a:cxn>
                <a:cxn ang="0">
                  <a:pos x="451" y="1363"/>
                </a:cxn>
                <a:cxn ang="0">
                  <a:pos x="442" y="1337"/>
                </a:cxn>
                <a:cxn ang="0">
                  <a:pos x="434" y="1295"/>
                </a:cxn>
                <a:cxn ang="0">
                  <a:pos x="434" y="60"/>
                </a:cxn>
              </a:cxnLst>
              <a:rect l="0" t="0" r="r" b="b"/>
              <a:pathLst>
                <a:path w="709" h="1466">
                  <a:moveTo>
                    <a:pt x="434" y="60"/>
                  </a:moveTo>
                  <a:lnTo>
                    <a:pt x="434" y="17"/>
                  </a:lnTo>
                  <a:lnTo>
                    <a:pt x="426" y="8"/>
                  </a:lnTo>
                  <a:lnTo>
                    <a:pt x="409" y="0"/>
                  </a:lnTo>
                  <a:lnTo>
                    <a:pt x="384" y="0"/>
                  </a:lnTo>
                  <a:lnTo>
                    <a:pt x="301" y="68"/>
                  </a:lnTo>
                  <a:lnTo>
                    <a:pt x="209" y="111"/>
                  </a:lnTo>
                  <a:lnTo>
                    <a:pt x="126" y="128"/>
                  </a:lnTo>
                  <a:lnTo>
                    <a:pt x="50" y="137"/>
                  </a:lnTo>
                  <a:lnTo>
                    <a:pt x="0" y="137"/>
                  </a:lnTo>
                  <a:lnTo>
                    <a:pt x="0" y="205"/>
                  </a:lnTo>
                  <a:lnTo>
                    <a:pt x="67" y="205"/>
                  </a:lnTo>
                  <a:lnTo>
                    <a:pt x="167" y="188"/>
                  </a:lnTo>
                  <a:lnTo>
                    <a:pt x="276" y="154"/>
                  </a:lnTo>
                  <a:lnTo>
                    <a:pt x="276" y="1337"/>
                  </a:lnTo>
                  <a:lnTo>
                    <a:pt x="267" y="1363"/>
                  </a:lnTo>
                  <a:lnTo>
                    <a:pt x="234" y="1380"/>
                  </a:lnTo>
                  <a:lnTo>
                    <a:pt x="176" y="1398"/>
                  </a:lnTo>
                  <a:lnTo>
                    <a:pt x="9" y="1398"/>
                  </a:lnTo>
                  <a:lnTo>
                    <a:pt x="9" y="1466"/>
                  </a:lnTo>
                  <a:lnTo>
                    <a:pt x="84" y="1466"/>
                  </a:lnTo>
                  <a:lnTo>
                    <a:pt x="184" y="1458"/>
                  </a:lnTo>
                  <a:lnTo>
                    <a:pt x="534" y="1458"/>
                  </a:lnTo>
                  <a:lnTo>
                    <a:pt x="634" y="1466"/>
                  </a:lnTo>
                  <a:lnTo>
                    <a:pt x="709" y="1466"/>
                  </a:lnTo>
                  <a:lnTo>
                    <a:pt x="709" y="1398"/>
                  </a:lnTo>
                  <a:lnTo>
                    <a:pt x="542" y="1398"/>
                  </a:lnTo>
                  <a:lnTo>
                    <a:pt x="484" y="1380"/>
                  </a:lnTo>
                  <a:lnTo>
                    <a:pt x="451" y="1363"/>
                  </a:lnTo>
                  <a:lnTo>
                    <a:pt x="442" y="1337"/>
                  </a:lnTo>
                  <a:lnTo>
                    <a:pt x="434" y="1295"/>
                  </a:lnTo>
                  <a:lnTo>
                    <a:pt x="434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4" name="Freeform 140"/>
            <p:cNvSpPr>
              <a:spLocks/>
            </p:cNvSpPr>
            <p:nvPr/>
          </p:nvSpPr>
          <p:spPr bwMode="auto">
            <a:xfrm>
              <a:off x="6380" y="8260"/>
              <a:ext cx="1308" cy="86"/>
            </a:xfrm>
            <a:custGeom>
              <a:avLst/>
              <a:gdLst/>
              <a:ahLst/>
              <a:cxnLst>
                <a:cxn ang="0">
                  <a:pos x="1242" y="86"/>
                </a:cxn>
                <a:cxn ang="0">
                  <a:pos x="1275" y="86"/>
                </a:cxn>
                <a:cxn ang="0">
                  <a:pos x="1283" y="78"/>
                </a:cxn>
                <a:cxn ang="0">
                  <a:pos x="1300" y="69"/>
                </a:cxn>
                <a:cxn ang="0">
                  <a:pos x="1308" y="60"/>
                </a:cxn>
                <a:cxn ang="0">
                  <a:pos x="1308" y="26"/>
                </a:cxn>
                <a:cxn ang="0">
                  <a:pos x="1300" y="9"/>
                </a:cxn>
                <a:cxn ang="0">
                  <a:pos x="1283" y="0"/>
                </a:cxn>
                <a:cxn ang="0">
                  <a:pos x="25" y="0"/>
                </a:cxn>
                <a:cxn ang="0">
                  <a:pos x="16" y="9"/>
                </a:cxn>
                <a:cxn ang="0">
                  <a:pos x="0" y="43"/>
                </a:cxn>
                <a:cxn ang="0">
                  <a:pos x="8" y="60"/>
                </a:cxn>
                <a:cxn ang="0">
                  <a:pos x="25" y="78"/>
                </a:cxn>
                <a:cxn ang="0">
                  <a:pos x="41" y="86"/>
                </a:cxn>
                <a:cxn ang="0">
                  <a:pos x="75" y="86"/>
                </a:cxn>
                <a:cxn ang="0">
                  <a:pos x="1242" y="86"/>
                </a:cxn>
              </a:cxnLst>
              <a:rect l="0" t="0" r="r" b="b"/>
              <a:pathLst>
                <a:path w="1308" h="86">
                  <a:moveTo>
                    <a:pt x="1242" y="86"/>
                  </a:moveTo>
                  <a:lnTo>
                    <a:pt x="1275" y="86"/>
                  </a:lnTo>
                  <a:lnTo>
                    <a:pt x="1283" y="78"/>
                  </a:lnTo>
                  <a:lnTo>
                    <a:pt x="1300" y="69"/>
                  </a:lnTo>
                  <a:lnTo>
                    <a:pt x="1308" y="60"/>
                  </a:lnTo>
                  <a:lnTo>
                    <a:pt x="1308" y="26"/>
                  </a:lnTo>
                  <a:lnTo>
                    <a:pt x="1300" y="9"/>
                  </a:lnTo>
                  <a:lnTo>
                    <a:pt x="1283" y="0"/>
                  </a:lnTo>
                  <a:lnTo>
                    <a:pt x="25" y="0"/>
                  </a:lnTo>
                  <a:lnTo>
                    <a:pt x="16" y="9"/>
                  </a:lnTo>
                  <a:lnTo>
                    <a:pt x="0" y="43"/>
                  </a:lnTo>
                  <a:lnTo>
                    <a:pt x="8" y="60"/>
                  </a:lnTo>
                  <a:lnTo>
                    <a:pt x="25" y="78"/>
                  </a:lnTo>
                  <a:lnTo>
                    <a:pt x="41" y="86"/>
                  </a:lnTo>
                  <a:lnTo>
                    <a:pt x="75" y="86"/>
                  </a:lnTo>
                  <a:lnTo>
                    <a:pt x="1242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5" name="Freeform 141"/>
            <p:cNvSpPr>
              <a:spLocks/>
            </p:cNvSpPr>
            <p:nvPr/>
          </p:nvSpPr>
          <p:spPr bwMode="auto">
            <a:xfrm>
              <a:off x="8447" y="7386"/>
              <a:ext cx="850" cy="1466"/>
            </a:xfrm>
            <a:custGeom>
              <a:avLst/>
              <a:gdLst/>
              <a:ahLst/>
              <a:cxnLst>
                <a:cxn ang="0">
                  <a:pos x="800" y="1080"/>
                </a:cxn>
                <a:cxn ang="0">
                  <a:pos x="775" y="1226"/>
                </a:cxn>
                <a:cxn ang="0">
                  <a:pos x="717" y="1286"/>
                </a:cxn>
                <a:cxn ang="0">
                  <a:pos x="166" y="1295"/>
                </a:cxn>
                <a:cxn ang="0">
                  <a:pos x="542" y="934"/>
                </a:cxn>
                <a:cxn ang="0">
                  <a:pos x="808" y="626"/>
                </a:cxn>
                <a:cxn ang="0">
                  <a:pos x="850" y="428"/>
                </a:cxn>
                <a:cxn ang="0">
                  <a:pos x="767" y="171"/>
                </a:cxn>
                <a:cxn ang="0">
                  <a:pos x="550" y="17"/>
                </a:cxn>
                <a:cxn ang="0">
                  <a:pos x="283" y="17"/>
                </a:cxn>
                <a:cxn ang="0">
                  <a:pos x="108" y="128"/>
                </a:cxn>
                <a:cxn ang="0">
                  <a:pos x="8" y="300"/>
                </a:cxn>
                <a:cxn ang="0">
                  <a:pos x="0" y="428"/>
                </a:cxn>
                <a:cxn ang="0">
                  <a:pos x="25" y="480"/>
                </a:cxn>
                <a:cxn ang="0">
                  <a:pos x="66" y="514"/>
                </a:cxn>
                <a:cxn ang="0">
                  <a:pos x="100" y="523"/>
                </a:cxn>
                <a:cxn ang="0">
                  <a:pos x="158" y="506"/>
                </a:cxn>
                <a:cxn ang="0">
                  <a:pos x="200" y="480"/>
                </a:cxn>
                <a:cxn ang="0">
                  <a:pos x="217" y="437"/>
                </a:cxn>
                <a:cxn ang="0">
                  <a:pos x="225" y="377"/>
                </a:cxn>
                <a:cxn ang="0">
                  <a:pos x="175" y="308"/>
                </a:cxn>
                <a:cxn ang="0">
                  <a:pos x="83" y="291"/>
                </a:cxn>
                <a:cxn ang="0">
                  <a:pos x="200" y="128"/>
                </a:cxn>
                <a:cxn ang="0">
                  <a:pos x="375" y="68"/>
                </a:cxn>
                <a:cxn ang="0">
                  <a:pos x="558" y="145"/>
                </a:cxn>
                <a:cxn ang="0">
                  <a:pos x="650" y="317"/>
                </a:cxn>
                <a:cxn ang="0">
                  <a:pos x="642" y="557"/>
                </a:cxn>
                <a:cxn ang="0">
                  <a:pos x="517" y="806"/>
                </a:cxn>
                <a:cxn ang="0">
                  <a:pos x="25" y="1380"/>
                </a:cxn>
                <a:cxn ang="0">
                  <a:pos x="8" y="1406"/>
                </a:cxn>
                <a:cxn ang="0">
                  <a:pos x="0" y="1466"/>
                </a:cxn>
                <a:cxn ang="0">
                  <a:pos x="850" y="1080"/>
                </a:cxn>
              </a:cxnLst>
              <a:rect l="0" t="0" r="r" b="b"/>
              <a:pathLst>
                <a:path w="850" h="1466">
                  <a:moveTo>
                    <a:pt x="850" y="1080"/>
                  </a:moveTo>
                  <a:lnTo>
                    <a:pt x="800" y="1080"/>
                  </a:lnTo>
                  <a:lnTo>
                    <a:pt x="783" y="1157"/>
                  </a:lnTo>
                  <a:lnTo>
                    <a:pt x="775" y="1226"/>
                  </a:lnTo>
                  <a:lnTo>
                    <a:pt x="750" y="1277"/>
                  </a:lnTo>
                  <a:lnTo>
                    <a:pt x="717" y="1286"/>
                  </a:lnTo>
                  <a:lnTo>
                    <a:pt x="658" y="1295"/>
                  </a:lnTo>
                  <a:lnTo>
                    <a:pt x="166" y="1295"/>
                  </a:lnTo>
                  <a:lnTo>
                    <a:pt x="392" y="1072"/>
                  </a:lnTo>
                  <a:lnTo>
                    <a:pt x="542" y="934"/>
                  </a:lnTo>
                  <a:lnTo>
                    <a:pt x="750" y="720"/>
                  </a:lnTo>
                  <a:lnTo>
                    <a:pt x="808" y="626"/>
                  </a:lnTo>
                  <a:lnTo>
                    <a:pt x="842" y="531"/>
                  </a:lnTo>
                  <a:lnTo>
                    <a:pt x="850" y="428"/>
                  </a:lnTo>
                  <a:lnTo>
                    <a:pt x="833" y="283"/>
                  </a:lnTo>
                  <a:lnTo>
                    <a:pt x="767" y="171"/>
                  </a:lnTo>
                  <a:lnTo>
                    <a:pt x="675" y="77"/>
                  </a:lnTo>
                  <a:lnTo>
                    <a:pt x="550" y="17"/>
                  </a:lnTo>
                  <a:lnTo>
                    <a:pt x="400" y="0"/>
                  </a:lnTo>
                  <a:lnTo>
                    <a:pt x="283" y="17"/>
                  </a:lnTo>
                  <a:lnTo>
                    <a:pt x="192" y="60"/>
                  </a:lnTo>
                  <a:lnTo>
                    <a:pt x="108" y="128"/>
                  </a:lnTo>
                  <a:lnTo>
                    <a:pt x="50" y="205"/>
                  </a:lnTo>
                  <a:lnTo>
                    <a:pt x="8" y="300"/>
                  </a:lnTo>
                  <a:lnTo>
                    <a:pt x="0" y="394"/>
                  </a:lnTo>
                  <a:lnTo>
                    <a:pt x="0" y="428"/>
                  </a:lnTo>
                  <a:lnTo>
                    <a:pt x="8" y="454"/>
                  </a:lnTo>
                  <a:lnTo>
                    <a:pt x="25" y="480"/>
                  </a:lnTo>
                  <a:lnTo>
                    <a:pt x="33" y="497"/>
                  </a:lnTo>
                  <a:lnTo>
                    <a:pt x="66" y="514"/>
                  </a:lnTo>
                  <a:lnTo>
                    <a:pt x="83" y="514"/>
                  </a:lnTo>
                  <a:lnTo>
                    <a:pt x="100" y="523"/>
                  </a:lnTo>
                  <a:lnTo>
                    <a:pt x="125" y="523"/>
                  </a:lnTo>
                  <a:lnTo>
                    <a:pt x="158" y="506"/>
                  </a:lnTo>
                  <a:lnTo>
                    <a:pt x="183" y="497"/>
                  </a:lnTo>
                  <a:lnTo>
                    <a:pt x="200" y="480"/>
                  </a:lnTo>
                  <a:lnTo>
                    <a:pt x="208" y="463"/>
                  </a:lnTo>
                  <a:lnTo>
                    <a:pt x="217" y="437"/>
                  </a:lnTo>
                  <a:lnTo>
                    <a:pt x="225" y="403"/>
                  </a:lnTo>
                  <a:lnTo>
                    <a:pt x="225" y="377"/>
                  </a:lnTo>
                  <a:lnTo>
                    <a:pt x="192" y="325"/>
                  </a:lnTo>
                  <a:lnTo>
                    <a:pt x="175" y="308"/>
                  </a:lnTo>
                  <a:lnTo>
                    <a:pt x="141" y="291"/>
                  </a:lnTo>
                  <a:lnTo>
                    <a:pt x="83" y="291"/>
                  </a:lnTo>
                  <a:lnTo>
                    <a:pt x="133" y="197"/>
                  </a:lnTo>
                  <a:lnTo>
                    <a:pt x="200" y="128"/>
                  </a:lnTo>
                  <a:lnTo>
                    <a:pt x="283" y="85"/>
                  </a:lnTo>
                  <a:lnTo>
                    <a:pt x="375" y="68"/>
                  </a:lnTo>
                  <a:lnTo>
                    <a:pt x="475" y="85"/>
                  </a:lnTo>
                  <a:lnTo>
                    <a:pt x="558" y="145"/>
                  </a:lnTo>
                  <a:lnTo>
                    <a:pt x="617" y="223"/>
                  </a:lnTo>
                  <a:lnTo>
                    <a:pt x="650" y="317"/>
                  </a:lnTo>
                  <a:lnTo>
                    <a:pt x="658" y="428"/>
                  </a:lnTo>
                  <a:lnTo>
                    <a:pt x="642" y="557"/>
                  </a:lnTo>
                  <a:lnTo>
                    <a:pt x="592" y="686"/>
                  </a:lnTo>
                  <a:lnTo>
                    <a:pt x="517" y="806"/>
                  </a:lnTo>
                  <a:lnTo>
                    <a:pt x="433" y="917"/>
                  </a:lnTo>
                  <a:lnTo>
                    <a:pt x="25" y="1380"/>
                  </a:lnTo>
                  <a:lnTo>
                    <a:pt x="8" y="1398"/>
                  </a:lnTo>
                  <a:lnTo>
                    <a:pt x="8" y="1406"/>
                  </a:lnTo>
                  <a:lnTo>
                    <a:pt x="0" y="1423"/>
                  </a:lnTo>
                  <a:lnTo>
                    <a:pt x="0" y="1466"/>
                  </a:lnTo>
                  <a:lnTo>
                    <a:pt x="792" y="1466"/>
                  </a:lnTo>
                  <a:lnTo>
                    <a:pt x="850" y="1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6" name="Freeform 142"/>
            <p:cNvSpPr>
              <a:spLocks/>
            </p:cNvSpPr>
            <p:nvPr/>
          </p:nvSpPr>
          <p:spPr bwMode="auto">
            <a:xfrm>
              <a:off x="9464" y="7874"/>
              <a:ext cx="1067" cy="1004"/>
            </a:xfrm>
            <a:custGeom>
              <a:avLst/>
              <a:gdLst/>
              <a:ahLst/>
              <a:cxnLst>
                <a:cxn ang="0">
                  <a:pos x="667" y="275"/>
                </a:cxn>
                <a:cxn ang="0">
                  <a:pos x="708" y="163"/>
                </a:cxn>
                <a:cxn ang="0">
                  <a:pos x="800" y="69"/>
                </a:cxn>
                <a:cxn ang="0">
                  <a:pos x="883" y="52"/>
                </a:cxn>
                <a:cxn ang="0">
                  <a:pos x="975" y="78"/>
                </a:cxn>
                <a:cxn ang="0">
                  <a:pos x="917" y="112"/>
                </a:cxn>
                <a:cxn ang="0">
                  <a:pos x="875" y="172"/>
                </a:cxn>
                <a:cxn ang="0">
                  <a:pos x="892" y="249"/>
                </a:cxn>
                <a:cxn ang="0">
                  <a:pos x="925" y="275"/>
                </a:cxn>
                <a:cxn ang="0">
                  <a:pos x="1000" y="266"/>
                </a:cxn>
                <a:cxn ang="0">
                  <a:pos x="1042" y="241"/>
                </a:cxn>
                <a:cxn ang="0">
                  <a:pos x="1067" y="181"/>
                </a:cxn>
                <a:cxn ang="0">
                  <a:pos x="1058" y="86"/>
                </a:cxn>
                <a:cxn ang="0">
                  <a:pos x="975" y="26"/>
                </a:cxn>
                <a:cxn ang="0">
                  <a:pos x="867" y="0"/>
                </a:cxn>
                <a:cxn ang="0">
                  <a:pos x="717" y="69"/>
                </a:cxn>
                <a:cxn ang="0">
                  <a:pos x="650" y="172"/>
                </a:cxn>
                <a:cxn ang="0">
                  <a:pos x="558" y="52"/>
                </a:cxn>
                <a:cxn ang="0">
                  <a:pos x="458" y="9"/>
                </a:cxn>
                <a:cxn ang="0">
                  <a:pos x="316" y="26"/>
                </a:cxn>
                <a:cxn ang="0">
                  <a:pos x="158" y="155"/>
                </a:cxn>
                <a:cxn ang="0">
                  <a:pos x="83" y="301"/>
                </a:cxn>
                <a:cxn ang="0">
                  <a:pos x="75" y="361"/>
                </a:cxn>
                <a:cxn ang="0">
                  <a:pos x="91" y="369"/>
                </a:cxn>
                <a:cxn ang="0">
                  <a:pos x="116" y="361"/>
                </a:cxn>
                <a:cxn ang="0">
                  <a:pos x="175" y="223"/>
                </a:cxn>
                <a:cxn ang="0">
                  <a:pos x="300" y="86"/>
                </a:cxn>
                <a:cxn ang="0">
                  <a:pos x="408" y="52"/>
                </a:cxn>
                <a:cxn ang="0">
                  <a:pos x="467" y="69"/>
                </a:cxn>
                <a:cxn ang="0">
                  <a:pos x="517" y="138"/>
                </a:cxn>
                <a:cxn ang="0">
                  <a:pos x="525" y="249"/>
                </a:cxn>
                <a:cxn ang="0">
                  <a:pos x="483" y="429"/>
                </a:cxn>
                <a:cxn ang="0">
                  <a:pos x="408" y="721"/>
                </a:cxn>
                <a:cxn ang="0">
                  <a:pos x="333" y="892"/>
                </a:cxn>
                <a:cxn ang="0">
                  <a:pos x="208" y="952"/>
                </a:cxn>
                <a:cxn ang="0">
                  <a:pos x="133" y="944"/>
                </a:cxn>
                <a:cxn ang="0">
                  <a:pos x="133" y="918"/>
                </a:cxn>
                <a:cxn ang="0">
                  <a:pos x="183" y="875"/>
                </a:cxn>
                <a:cxn ang="0">
                  <a:pos x="200" y="781"/>
                </a:cxn>
                <a:cxn ang="0">
                  <a:pos x="175" y="747"/>
                </a:cxn>
                <a:cxn ang="0">
                  <a:pos x="125" y="729"/>
                </a:cxn>
                <a:cxn ang="0">
                  <a:pos x="66" y="747"/>
                </a:cxn>
                <a:cxn ang="0">
                  <a:pos x="16" y="789"/>
                </a:cxn>
                <a:cxn ang="0">
                  <a:pos x="16" y="927"/>
                </a:cxn>
                <a:cxn ang="0">
                  <a:pos x="133" y="995"/>
                </a:cxn>
                <a:cxn ang="0">
                  <a:pos x="283" y="987"/>
                </a:cxn>
                <a:cxn ang="0">
                  <a:pos x="392" y="901"/>
                </a:cxn>
                <a:cxn ang="0">
                  <a:pos x="433" y="832"/>
                </a:cxn>
                <a:cxn ang="0">
                  <a:pos x="508" y="952"/>
                </a:cxn>
                <a:cxn ang="0">
                  <a:pos x="658" y="1004"/>
                </a:cxn>
                <a:cxn ang="0">
                  <a:pos x="850" y="927"/>
                </a:cxn>
                <a:cxn ang="0">
                  <a:pos x="967" y="772"/>
                </a:cxn>
                <a:cxn ang="0">
                  <a:pos x="1000" y="661"/>
                </a:cxn>
                <a:cxn ang="0">
                  <a:pos x="992" y="644"/>
                </a:cxn>
                <a:cxn ang="0">
                  <a:pos x="958" y="652"/>
                </a:cxn>
                <a:cxn ang="0">
                  <a:pos x="900" y="789"/>
                </a:cxn>
                <a:cxn ang="0">
                  <a:pos x="775" y="918"/>
                </a:cxn>
                <a:cxn ang="0">
                  <a:pos x="667" y="952"/>
                </a:cxn>
                <a:cxn ang="0">
                  <a:pos x="575" y="910"/>
                </a:cxn>
                <a:cxn ang="0">
                  <a:pos x="550" y="755"/>
                </a:cxn>
                <a:cxn ang="0">
                  <a:pos x="583" y="618"/>
                </a:cxn>
              </a:cxnLst>
              <a:rect l="0" t="0" r="r" b="b"/>
              <a:pathLst>
                <a:path w="1067" h="1004">
                  <a:moveTo>
                    <a:pt x="658" y="309"/>
                  </a:moveTo>
                  <a:lnTo>
                    <a:pt x="667" y="275"/>
                  </a:lnTo>
                  <a:lnTo>
                    <a:pt x="683" y="215"/>
                  </a:lnTo>
                  <a:lnTo>
                    <a:pt x="708" y="163"/>
                  </a:lnTo>
                  <a:lnTo>
                    <a:pt x="750" y="103"/>
                  </a:lnTo>
                  <a:lnTo>
                    <a:pt x="800" y="69"/>
                  </a:lnTo>
                  <a:lnTo>
                    <a:pt x="867" y="52"/>
                  </a:lnTo>
                  <a:lnTo>
                    <a:pt x="883" y="52"/>
                  </a:lnTo>
                  <a:lnTo>
                    <a:pt x="908" y="60"/>
                  </a:lnTo>
                  <a:lnTo>
                    <a:pt x="975" y="78"/>
                  </a:lnTo>
                  <a:lnTo>
                    <a:pt x="942" y="95"/>
                  </a:lnTo>
                  <a:lnTo>
                    <a:pt x="917" y="112"/>
                  </a:lnTo>
                  <a:lnTo>
                    <a:pt x="892" y="138"/>
                  </a:lnTo>
                  <a:lnTo>
                    <a:pt x="875" y="172"/>
                  </a:lnTo>
                  <a:lnTo>
                    <a:pt x="875" y="215"/>
                  </a:lnTo>
                  <a:lnTo>
                    <a:pt x="892" y="249"/>
                  </a:lnTo>
                  <a:lnTo>
                    <a:pt x="908" y="266"/>
                  </a:lnTo>
                  <a:lnTo>
                    <a:pt x="925" y="275"/>
                  </a:lnTo>
                  <a:lnTo>
                    <a:pt x="975" y="275"/>
                  </a:lnTo>
                  <a:lnTo>
                    <a:pt x="1000" y="266"/>
                  </a:lnTo>
                  <a:lnTo>
                    <a:pt x="1017" y="258"/>
                  </a:lnTo>
                  <a:lnTo>
                    <a:pt x="1042" y="241"/>
                  </a:lnTo>
                  <a:lnTo>
                    <a:pt x="1058" y="215"/>
                  </a:lnTo>
                  <a:lnTo>
                    <a:pt x="1067" y="181"/>
                  </a:lnTo>
                  <a:lnTo>
                    <a:pt x="1067" y="146"/>
                  </a:lnTo>
                  <a:lnTo>
                    <a:pt x="1058" y="86"/>
                  </a:lnTo>
                  <a:lnTo>
                    <a:pt x="1017" y="52"/>
                  </a:lnTo>
                  <a:lnTo>
                    <a:pt x="975" y="26"/>
                  </a:lnTo>
                  <a:lnTo>
                    <a:pt x="917" y="9"/>
                  </a:lnTo>
                  <a:lnTo>
                    <a:pt x="867" y="0"/>
                  </a:lnTo>
                  <a:lnTo>
                    <a:pt x="783" y="18"/>
                  </a:lnTo>
                  <a:lnTo>
                    <a:pt x="717" y="69"/>
                  </a:lnTo>
                  <a:lnTo>
                    <a:pt x="675" y="121"/>
                  </a:lnTo>
                  <a:lnTo>
                    <a:pt x="650" y="172"/>
                  </a:lnTo>
                  <a:lnTo>
                    <a:pt x="608" y="95"/>
                  </a:lnTo>
                  <a:lnTo>
                    <a:pt x="558" y="52"/>
                  </a:lnTo>
                  <a:lnTo>
                    <a:pt x="508" y="18"/>
                  </a:lnTo>
                  <a:lnTo>
                    <a:pt x="458" y="9"/>
                  </a:lnTo>
                  <a:lnTo>
                    <a:pt x="417" y="0"/>
                  </a:lnTo>
                  <a:lnTo>
                    <a:pt x="316" y="26"/>
                  </a:lnTo>
                  <a:lnTo>
                    <a:pt x="225" y="78"/>
                  </a:lnTo>
                  <a:lnTo>
                    <a:pt x="158" y="155"/>
                  </a:lnTo>
                  <a:lnTo>
                    <a:pt x="108" y="232"/>
                  </a:lnTo>
                  <a:lnTo>
                    <a:pt x="83" y="301"/>
                  </a:lnTo>
                  <a:lnTo>
                    <a:pt x="66" y="343"/>
                  </a:lnTo>
                  <a:lnTo>
                    <a:pt x="75" y="361"/>
                  </a:lnTo>
                  <a:lnTo>
                    <a:pt x="83" y="361"/>
                  </a:lnTo>
                  <a:lnTo>
                    <a:pt x="91" y="369"/>
                  </a:lnTo>
                  <a:lnTo>
                    <a:pt x="108" y="361"/>
                  </a:lnTo>
                  <a:lnTo>
                    <a:pt x="116" y="361"/>
                  </a:lnTo>
                  <a:lnTo>
                    <a:pt x="125" y="343"/>
                  </a:lnTo>
                  <a:lnTo>
                    <a:pt x="175" y="223"/>
                  </a:lnTo>
                  <a:lnTo>
                    <a:pt x="233" y="138"/>
                  </a:lnTo>
                  <a:lnTo>
                    <a:pt x="300" y="86"/>
                  </a:lnTo>
                  <a:lnTo>
                    <a:pt x="358" y="60"/>
                  </a:lnTo>
                  <a:lnTo>
                    <a:pt x="408" y="52"/>
                  </a:lnTo>
                  <a:lnTo>
                    <a:pt x="433" y="52"/>
                  </a:lnTo>
                  <a:lnTo>
                    <a:pt x="467" y="69"/>
                  </a:lnTo>
                  <a:lnTo>
                    <a:pt x="500" y="95"/>
                  </a:lnTo>
                  <a:lnTo>
                    <a:pt x="517" y="138"/>
                  </a:lnTo>
                  <a:lnTo>
                    <a:pt x="525" y="198"/>
                  </a:lnTo>
                  <a:lnTo>
                    <a:pt x="525" y="249"/>
                  </a:lnTo>
                  <a:lnTo>
                    <a:pt x="508" y="326"/>
                  </a:lnTo>
                  <a:lnTo>
                    <a:pt x="483" y="429"/>
                  </a:lnTo>
                  <a:lnTo>
                    <a:pt x="450" y="558"/>
                  </a:lnTo>
                  <a:lnTo>
                    <a:pt x="408" y="721"/>
                  </a:lnTo>
                  <a:lnTo>
                    <a:pt x="375" y="815"/>
                  </a:lnTo>
                  <a:lnTo>
                    <a:pt x="333" y="892"/>
                  </a:lnTo>
                  <a:lnTo>
                    <a:pt x="275" y="935"/>
                  </a:lnTo>
                  <a:lnTo>
                    <a:pt x="208" y="952"/>
                  </a:lnTo>
                  <a:lnTo>
                    <a:pt x="166" y="952"/>
                  </a:lnTo>
                  <a:lnTo>
                    <a:pt x="133" y="944"/>
                  </a:lnTo>
                  <a:lnTo>
                    <a:pt x="100" y="927"/>
                  </a:lnTo>
                  <a:lnTo>
                    <a:pt x="133" y="918"/>
                  </a:lnTo>
                  <a:lnTo>
                    <a:pt x="158" y="901"/>
                  </a:lnTo>
                  <a:lnTo>
                    <a:pt x="183" y="875"/>
                  </a:lnTo>
                  <a:lnTo>
                    <a:pt x="200" y="807"/>
                  </a:lnTo>
                  <a:lnTo>
                    <a:pt x="200" y="781"/>
                  </a:lnTo>
                  <a:lnTo>
                    <a:pt x="183" y="764"/>
                  </a:lnTo>
                  <a:lnTo>
                    <a:pt x="175" y="747"/>
                  </a:lnTo>
                  <a:lnTo>
                    <a:pt x="141" y="729"/>
                  </a:lnTo>
                  <a:lnTo>
                    <a:pt x="125" y="729"/>
                  </a:lnTo>
                  <a:lnTo>
                    <a:pt x="91" y="738"/>
                  </a:lnTo>
                  <a:lnTo>
                    <a:pt x="66" y="747"/>
                  </a:lnTo>
                  <a:lnTo>
                    <a:pt x="41" y="764"/>
                  </a:lnTo>
                  <a:lnTo>
                    <a:pt x="16" y="789"/>
                  </a:lnTo>
                  <a:lnTo>
                    <a:pt x="0" y="858"/>
                  </a:lnTo>
                  <a:lnTo>
                    <a:pt x="16" y="927"/>
                  </a:lnTo>
                  <a:lnTo>
                    <a:pt x="66" y="970"/>
                  </a:lnTo>
                  <a:lnTo>
                    <a:pt x="133" y="995"/>
                  </a:lnTo>
                  <a:lnTo>
                    <a:pt x="208" y="1004"/>
                  </a:lnTo>
                  <a:lnTo>
                    <a:pt x="283" y="987"/>
                  </a:lnTo>
                  <a:lnTo>
                    <a:pt x="341" y="944"/>
                  </a:lnTo>
                  <a:lnTo>
                    <a:pt x="392" y="901"/>
                  </a:lnTo>
                  <a:lnTo>
                    <a:pt x="417" y="858"/>
                  </a:lnTo>
                  <a:lnTo>
                    <a:pt x="433" y="832"/>
                  </a:lnTo>
                  <a:lnTo>
                    <a:pt x="458" y="892"/>
                  </a:lnTo>
                  <a:lnTo>
                    <a:pt x="508" y="952"/>
                  </a:lnTo>
                  <a:lnTo>
                    <a:pt x="575" y="987"/>
                  </a:lnTo>
                  <a:lnTo>
                    <a:pt x="658" y="1004"/>
                  </a:lnTo>
                  <a:lnTo>
                    <a:pt x="758" y="978"/>
                  </a:lnTo>
                  <a:lnTo>
                    <a:pt x="850" y="927"/>
                  </a:lnTo>
                  <a:lnTo>
                    <a:pt x="917" y="849"/>
                  </a:lnTo>
                  <a:lnTo>
                    <a:pt x="967" y="772"/>
                  </a:lnTo>
                  <a:lnTo>
                    <a:pt x="992" y="704"/>
                  </a:lnTo>
                  <a:lnTo>
                    <a:pt x="1000" y="661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58" y="644"/>
                  </a:lnTo>
                  <a:lnTo>
                    <a:pt x="958" y="652"/>
                  </a:lnTo>
                  <a:lnTo>
                    <a:pt x="950" y="669"/>
                  </a:lnTo>
                  <a:lnTo>
                    <a:pt x="900" y="789"/>
                  </a:lnTo>
                  <a:lnTo>
                    <a:pt x="842" y="867"/>
                  </a:lnTo>
                  <a:lnTo>
                    <a:pt x="775" y="918"/>
                  </a:lnTo>
                  <a:lnTo>
                    <a:pt x="717" y="944"/>
                  </a:lnTo>
                  <a:lnTo>
                    <a:pt x="667" y="952"/>
                  </a:lnTo>
                  <a:lnTo>
                    <a:pt x="608" y="944"/>
                  </a:lnTo>
                  <a:lnTo>
                    <a:pt x="575" y="910"/>
                  </a:lnTo>
                  <a:lnTo>
                    <a:pt x="550" y="867"/>
                  </a:lnTo>
                  <a:lnTo>
                    <a:pt x="550" y="755"/>
                  </a:lnTo>
                  <a:lnTo>
                    <a:pt x="567" y="695"/>
                  </a:lnTo>
                  <a:lnTo>
                    <a:pt x="583" y="618"/>
                  </a:lnTo>
                  <a:lnTo>
                    <a:pt x="658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7" name="Freeform 143"/>
            <p:cNvSpPr>
              <a:spLocks/>
            </p:cNvSpPr>
            <p:nvPr/>
          </p:nvSpPr>
          <p:spPr bwMode="auto">
            <a:xfrm>
              <a:off x="10756" y="7197"/>
              <a:ext cx="492" cy="2204"/>
            </a:xfrm>
            <a:custGeom>
              <a:avLst/>
              <a:gdLst/>
              <a:ahLst/>
              <a:cxnLst>
                <a:cxn ang="0">
                  <a:pos x="492" y="1106"/>
                </a:cxn>
                <a:cxn ang="0">
                  <a:pos x="483" y="960"/>
                </a:cxn>
                <a:cxn ang="0">
                  <a:pos x="467" y="789"/>
                </a:cxn>
                <a:cxn ang="0">
                  <a:pos x="425" y="609"/>
                </a:cxn>
                <a:cxn ang="0">
                  <a:pos x="350" y="420"/>
                </a:cxn>
                <a:cxn ang="0">
                  <a:pos x="283" y="292"/>
                </a:cxn>
                <a:cxn ang="0">
                  <a:pos x="216" y="189"/>
                </a:cxn>
                <a:cxn ang="0">
                  <a:pos x="83" y="51"/>
                </a:cxn>
                <a:cxn ang="0">
                  <a:pos x="41" y="17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34"/>
                </a:cxn>
                <a:cxn ang="0">
                  <a:pos x="8" y="43"/>
                </a:cxn>
                <a:cxn ang="0">
                  <a:pos x="16" y="60"/>
                </a:cxn>
                <a:cxn ang="0">
                  <a:pos x="41" y="77"/>
                </a:cxn>
                <a:cxn ang="0">
                  <a:pos x="158" y="223"/>
                </a:cxn>
                <a:cxn ang="0">
                  <a:pos x="250" y="403"/>
                </a:cxn>
                <a:cxn ang="0">
                  <a:pos x="316" y="609"/>
                </a:cxn>
                <a:cxn ang="0">
                  <a:pos x="358" y="840"/>
                </a:cxn>
                <a:cxn ang="0">
                  <a:pos x="367" y="1106"/>
                </a:cxn>
                <a:cxn ang="0">
                  <a:pos x="358" y="1295"/>
                </a:cxn>
                <a:cxn ang="0">
                  <a:pos x="342" y="1484"/>
                </a:cxn>
                <a:cxn ang="0">
                  <a:pos x="300" y="1664"/>
                </a:cxn>
                <a:cxn ang="0">
                  <a:pos x="233" y="1835"/>
                </a:cxn>
                <a:cxn ang="0">
                  <a:pos x="141" y="1998"/>
                </a:cxn>
                <a:cxn ang="0">
                  <a:pos x="25" y="2144"/>
                </a:cxn>
                <a:cxn ang="0">
                  <a:pos x="0" y="2170"/>
                </a:cxn>
                <a:cxn ang="0">
                  <a:pos x="0" y="2195"/>
                </a:cxn>
                <a:cxn ang="0">
                  <a:pos x="8" y="2204"/>
                </a:cxn>
                <a:cxn ang="0">
                  <a:pos x="16" y="2204"/>
                </a:cxn>
                <a:cxn ang="0">
                  <a:pos x="41" y="2195"/>
                </a:cxn>
                <a:cxn ang="0">
                  <a:pos x="91" y="2153"/>
                </a:cxn>
                <a:cxn ang="0">
                  <a:pos x="150" y="2093"/>
                </a:cxn>
                <a:cxn ang="0">
                  <a:pos x="216" y="2015"/>
                </a:cxn>
                <a:cxn ang="0">
                  <a:pos x="291" y="1904"/>
                </a:cxn>
                <a:cxn ang="0">
                  <a:pos x="358" y="1775"/>
                </a:cxn>
                <a:cxn ang="0">
                  <a:pos x="442" y="1535"/>
                </a:cxn>
                <a:cxn ang="0">
                  <a:pos x="483" y="1304"/>
                </a:cxn>
                <a:cxn ang="0">
                  <a:pos x="492" y="1106"/>
                </a:cxn>
              </a:cxnLst>
              <a:rect l="0" t="0" r="r" b="b"/>
              <a:pathLst>
                <a:path w="492" h="2204">
                  <a:moveTo>
                    <a:pt x="492" y="1106"/>
                  </a:moveTo>
                  <a:lnTo>
                    <a:pt x="483" y="960"/>
                  </a:lnTo>
                  <a:lnTo>
                    <a:pt x="467" y="789"/>
                  </a:lnTo>
                  <a:lnTo>
                    <a:pt x="425" y="609"/>
                  </a:lnTo>
                  <a:lnTo>
                    <a:pt x="350" y="420"/>
                  </a:lnTo>
                  <a:lnTo>
                    <a:pt x="283" y="292"/>
                  </a:lnTo>
                  <a:lnTo>
                    <a:pt x="216" y="189"/>
                  </a:lnTo>
                  <a:lnTo>
                    <a:pt x="83" y="51"/>
                  </a:lnTo>
                  <a:lnTo>
                    <a:pt x="41" y="17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8" y="43"/>
                  </a:lnTo>
                  <a:lnTo>
                    <a:pt x="16" y="60"/>
                  </a:lnTo>
                  <a:lnTo>
                    <a:pt x="41" y="77"/>
                  </a:lnTo>
                  <a:lnTo>
                    <a:pt x="158" y="223"/>
                  </a:lnTo>
                  <a:lnTo>
                    <a:pt x="250" y="403"/>
                  </a:lnTo>
                  <a:lnTo>
                    <a:pt x="316" y="609"/>
                  </a:lnTo>
                  <a:lnTo>
                    <a:pt x="358" y="840"/>
                  </a:lnTo>
                  <a:lnTo>
                    <a:pt x="367" y="1106"/>
                  </a:lnTo>
                  <a:lnTo>
                    <a:pt x="358" y="1295"/>
                  </a:lnTo>
                  <a:lnTo>
                    <a:pt x="342" y="1484"/>
                  </a:lnTo>
                  <a:lnTo>
                    <a:pt x="300" y="1664"/>
                  </a:lnTo>
                  <a:lnTo>
                    <a:pt x="233" y="1835"/>
                  </a:lnTo>
                  <a:lnTo>
                    <a:pt x="141" y="1998"/>
                  </a:lnTo>
                  <a:lnTo>
                    <a:pt x="25" y="2144"/>
                  </a:lnTo>
                  <a:lnTo>
                    <a:pt x="0" y="2170"/>
                  </a:lnTo>
                  <a:lnTo>
                    <a:pt x="0" y="2195"/>
                  </a:lnTo>
                  <a:lnTo>
                    <a:pt x="8" y="2204"/>
                  </a:lnTo>
                  <a:lnTo>
                    <a:pt x="16" y="2204"/>
                  </a:lnTo>
                  <a:lnTo>
                    <a:pt x="41" y="2195"/>
                  </a:lnTo>
                  <a:lnTo>
                    <a:pt x="91" y="2153"/>
                  </a:lnTo>
                  <a:lnTo>
                    <a:pt x="150" y="2093"/>
                  </a:lnTo>
                  <a:lnTo>
                    <a:pt x="216" y="2015"/>
                  </a:lnTo>
                  <a:lnTo>
                    <a:pt x="291" y="1904"/>
                  </a:lnTo>
                  <a:lnTo>
                    <a:pt x="358" y="1775"/>
                  </a:lnTo>
                  <a:lnTo>
                    <a:pt x="442" y="1535"/>
                  </a:lnTo>
                  <a:lnTo>
                    <a:pt x="483" y="1304"/>
                  </a:lnTo>
                  <a:lnTo>
                    <a:pt x="492" y="11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8" name="Freeform 144"/>
            <p:cNvSpPr>
              <a:spLocks/>
            </p:cNvSpPr>
            <p:nvPr/>
          </p:nvSpPr>
          <p:spPr bwMode="auto">
            <a:xfrm>
              <a:off x="11564" y="7197"/>
              <a:ext cx="667" cy="1020"/>
            </a:xfrm>
            <a:custGeom>
              <a:avLst/>
              <a:gdLst/>
              <a:ahLst/>
              <a:cxnLst>
                <a:cxn ang="0">
                  <a:pos x="667" y="737"/>
                </a:cxn>
                <a:cxn ang="0">
                  <a:pos x="617" y="737"/>
                </a:cxn>
                <a:cxn ang="0">
                  <a:pos x="609" y="789"/>
                </a:cxn>
                <a:cxn ang="0">
                  <a:pos x="592" y="840"/>
                </a:cxn>
                <a:cxn ang="0">
                  <a:pos x="575" y="883"/>
                </a:cxn>
                <a:cxn ang="0">
                  <a:pos x="550" y="883"/>
                </a:cxn>
                <a:cxn ang="0">
                  <a:pos x="509" y="892"/>
                </a:cxn>
                <a:cxn ang="0">
                  <a:pos x="150" y="892"/>
                </a:cxn>
                <a:cxn ang="0">
                  <a:pos x="234" y="815"/>
                </a:cxn>
                <a:cxn ang="0">
                  <a:pos x="300" y="755"/>
                </a:cxn>
                <a:cxn ang="0">
                  <a:pos x="400" y="669"/>
                </a:cxn>
                <a:cxn ang="0">
                  <a:pos x="450" y="635"/>
                </a:cxn>
                <a:cxn ang="0">
                  <a:pos x="534" y="566"/>
                </a:cxn>
                <a:cxn ang="0">
                  <a:pos x="600" y="489"/>
                </a:cxn>
                <a:cxn ang="0">
                  <a:pos x="650" y="394"/>
                </a:cxn>
                <a:cxn ang="0">
                  <a:pos x="667" y="300"/>
                </a:cxn>
                <a:cxn ang="0">
                  <a:pos x="650" y="197"/>
                </a:cxn>
                <a:cxn ang="0">
                  <a:pos x="600" y="111"/>
                </a:cxn>
                <a:cxn ang="0">
                  <a:pos x="517" y="51"/>
                </a:cxn>
                <a:cxn ang="0">
                  <a:pos x="425" y="8"/>
                </a:cxn>
                <a:cxn ang="0">
                  <a:pos x="317" y="0"/>
                </a:cxn>
                <a:cxn ang="0">
                  <a:pos x="209" y="17"/>
                </a:cxn>
                <a:cxn ang="0">
                  <a:pos x="125" y="51"/>
                </a:cxn>
                <a:cxn ang="0">
                  <a:pos x="59" y="111"/>
                </a:cxn>
                <a:cxn ang="0">
                  <a:pos x="17" y="189"/>
                </a:cxn>
                <a:cxn ang="0">
                  <a:pos x="0" y="274"/>
                </a:cxn>
                <a:cxn ang="0">
                  <a:pos x="17" y="326"/>
                </a:cxn>
                <a:cxn ang="0">
                  <a:pos x="25" y="343"/>
                </a:cxn>
                <a:cxn ang="0">
                  <a:pos x="42" y="352"/>
                </a:cxn>
                <a:cxn ang="0">
                  <a:pos x="59" y="352"/>
                </a:cxn>
                <a:cxn ang="0">
                  <a:pos x="75" y="360"/>
                </a:cxn>
                <a:cxn ang="0">
                  <a:pos x="100" y="360"/>
                </a:cxn>
                <a:cxn ang="0">
                  <a:pos x="134" y="343"/>
                </a:cxn>
                <a:cxn ang="0">
                  <a:pos x="150" y="326"/>
                </a:cxn>
                <a:cxn ang="0">
                  <a:pos x="159" y="300"/>
                </a:cxn>
                <a:cxn ang="0">
                  <a:pos x="159" y="249"/>
                </a:cxn>
                <a:cxn ang="0">
                  <a:pos x="150" y="231"/>
                </a:cxn>
                <a:cxn ang="0">
                  <a:pos x="125" y="206"/>
                </a:cxn>
                <a:cxn ang="0">
                  <a:pos x="100" y="197"/>
                </a:cxn>
                <a:cxn ang="0">
                  <a:pos x="75" y="197"/>
                </a:cxn>
                <a:cxn ang="0">
                  <a:pos x="117" y="129"/>
                </a:cxn>
                <a:cxn ang="0">
                  <a:pos x="175" y="86"/>
                </a:cxn>
                <a:cxn ang="0">
                  <a:pos x="234" y="60"/>
                </a:cxn>
                <a:cxn ang="0">
                  <a:pos x="292" y="51"/>
                </a:cxn>
                <a:cxn ang="0">
                  <a:pos x="375" y="69"/>
                </a:cxn>
                <a:cxn ang="0">
                  <a:pos x="434" y="103"/>
                </a:cxn>
                <a:cxn ang="0">
                  <a:pos x="484" y="154"/>
                </a:cxn>
                <a:cxn ang="0">
                  <a:pos x="509" y="223"/>
                </a:cxn>
                <a:cxn ang="0">
                  <a:pos x="517" y="300"/>
                </a:cxn>
                <a:cxn ang="0">
                  <a:pos x="500" y="394"/>
                </a:cxn>
                <a:cxn ang="0">
                  <a:pos x="467" y="472"/>
                </a:cxn>
                <a:cxn ang="0">
                  <a:pos x="425" y="540"/>
                </a:cxn>
                <a:cxn ang="0">
                  <a:pos x="9" y="969"/>
                </a:cxn>
                <a:cxn ang="0">
                  <a:pos x="9" y="978"/>
                </a:cxn>
                <a:cxn ang="0">
                  <a:pos x="0" y="995"/>
                </a:cxn>
                <a:cxn ang="0">
                  <a:pos x="0" y="1020"/>
                </a:cxn>
                <a:cxn ang="0">
                  <a:pos x="617" y="1020"/>
                </a:cxn>
                <a:cxn ang="0">
                  <a:pos x="667" y="737"/>
                </a:cxn>
              </a:cxnLst>
              <a:rect l="0" t="0" r="r" b="b"/>
              <a:pathLst>
                <a:path w="667" h="1020">
                  <a:moveTo>
                    <a:pt x="667" y="737"/>
                  </a:moveTo>
                  <a:lnTo>
                    <a:pt x="617" y="737"/>
                  </a:lnTo>
                  <a:lnTo>
                    <a:pt x="609" y="789"/>
                  </a:lnTo>
                  <a:lnTo>
                    <a:pt x="592" y="840"/>
                  </a:lnTo>
                  <a:lnTo>
                    <a:pt x="575" y="883"/>
                  </a:lnTo>
                  <a:lnTo>
                    <a:pt x="550" y="883"/>
                  </a:lnTo>
                  <a:lnTo>
                    <a:pt x="509" y="892"/>
                  </a:lnTo>
                  <a:lnTo>
                    <a:pt x="150" y="892"/>
                  </a:lnTo>
                  <a:lnTo>
                    <a:pt x="234" y="815"/>
                  </a:lnTo>
                  <a:lnTo>
                    <a:pt x="300" y="755"/>
                  </a:lnTo>
                  <a:lnTo>
                    <a:pt x="400" y="669"/>
                  </a:lnTo>
                  <a:lnTo>
                    <a:pt x="450" y="635"/>
                  </a:lnTo>
                  <a:lnTo>
                    <a:pt x="534" y="566"/>
                  </a:lnTo>
                  <a:lnTo>
                    <a:pt x="600" y="489"/>
                  </a:lnTo>
                  <a:lnTo>
                    <a:pt x="650" y="394"/>
                  </a:lnTo>
                  <a:lnTo>
                    <a:pt x="667" y="300"/>
                  </a:lnTo>
                  <a:lnTo>
                    <a:pt x="650" y="197"/>
                  </a:lnTo>
                  <a:lnTo>
                    <a:pt x="600" y="111"/>
                  </a:lnTo>
                  <a:lnTo>
                    <a:pt x="517" y="51"/>
                  </a:lnTo>
                  <a:lnTo>
                    <a:pt x="425" y="8"/>
                  </a:lnTo>
                  <a:lnTo>
                    <a:pt x="317" y="0"/>
                  </a:lnTo>
                  <a:lnTo>
                    <a:pt x="209" y="17"/>
                  </a:lnTo>
                  <a:lnTo>
                    <a:pt x="125" y="51"/>
                  </a:lnTo>
                  <a:lnTo>
                    <a:pt x="59" y="111"/>
                  </a:lnTo>
                  <a:lnTo>
                    <a:pt x="17" y="189"/>
                  </a:lnTo>
                  <a:lnTo>
                    <a:pt x="0" y="274"/>
                  </a:lnTo>
                  <a:lnTo>
                    <a:pt x="17" y="326"/>
                  </a:lnTo>
                  <a:lnTo>
                    <a:pt x="25" y="343"/>
                  </a:lnTo>
                  <a:lnTo>
                    <a:pt x="42" y="352"/>
                  </a:lnTo>
                  <a:lnTo>
                    <a:pt x="59" y="352"/>
                  </a:lnTo>
                  <a:lnTo>
                    <a:pt x="75" y="360"/>
                  </a:lnTo>
                  <a:lnTo>
                    <a:pt x="100" y="360"/>
                  </a:lnTo>
                  <a:lnTo>
                    <a:pt x="134" y="343"/>
                  </a:lnTo>
                  <a:lnTo>
                    <a:pt x="150" y="326"/>
                  </a:lnTo>
                  <a:lnTo>
                    <a:pt x="159" y="300"/>
                  </a:lnTo>
                  <a:lnTo>
                    <a:pt x="159" y="249"/>
                  </a:lnTo>
                  <a:lnTo>
                    <a:pt x="150" y="231"/>
                  </a:lnTo>
                  <a:lnTo>
                    <a:pt x="125" y="206"/>
                  </a:lnTo>
                  <a:lnTo>
                    <a:pt x="100" y="197"/>
                  </a:lnTo>
                  <a:lnTo>
                    <a:pt x="75" y="197"/>
                  </a:lnTo>
                  <a:lnTo>
                    <a:pt x="117" y="129"/>
                  </a:lnTo>
                  <a:lnTo>
                    <a:pt x="175" y="86"/>
                  </a:lnTo>
                  <a:lnTo>
                    <a:pt x="234" y="60"/>
                  </a:lnTo>
                  <a:lnTo>
                    <a:pt x="292" y="51"/>
                  </a:lnTo>
                  <a:lnTo>
                    <a:pt x="375" y="69"/>
                  </a:lnTo>
                  <a:lnTo>
                    <a:pt x="434" y="103"/>
                  </a:lnTo>
                  <a:lnTo>
                    <a:pt x="484" y="154"/>
                  </a:lnTo>
                  <a:lnTo>
                    <a:pt x="509" y="223"/>
                  </a:lnTo>
                  <a:lnTo>
                    <a:pt x="517" y="300"/>
                  </a:lnTo>
                  <a:lnTo>
                    <a:pt x="500" y="394"/>
                  </a:lnTo>
                  <a:lnTo>
                    <a:pt x="467" y="472"/>
                  </a:lnTo>
                  <a:lnTo>
                    <a:pt x="425" y="540"/>
                  </a:lnTo>
                  <a:lnTo>
                    <a:pt x="9" y="969"/>
                  </a:lnTo>
                  <a:lnTo>
                    <a:pt x="9" y="978"/>
                  </a:lnTo>
                  <a:lnTo>
                    <a:pt x="0" y="995"/>
                  </a:lnTo>
                  <a:lnTo>
                    <a:pt x="0" y="1020"/>
                  </a:lnTo>
                  <a:lnTo>
                    <a:pt x="617" y="1020"/>
                  </a:lnTo>
                  <a:lnTo>
                    <a:pt x="667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69" name="Freeform 145"/>
            <p:cNvSpPr>
              <a:spLocks noEditPoints="1"/>
            </p:cNvSpPr>
            <p:nvPr/>
          </p:nvSpPr>
          <p:spPr bwMode="auto">
            <a:xfrm>
              <a:off x="13415" y="6537"/>
              <a:ext cx="1425" cy="514"/>
            </a:xfrm>
            <a:custGeom>
              <a:avLst/>
              <a:gdLst/>
              <a:ahLst/>
              <a:cxnLst>
                <a:cxn ang="0">
                  <a:pos x="1350" y="85"/>
                </a:cxn>
                <a:cxn ang="0">
                  <a:pos x="1384" y="85"/>
                </a:cxn>
                <a:cxn ang="0">
                  <a:pos x="1417" y="68"/>
                </a:cxn>
                <a:cxn ang="0">
                  <a:pos x="1425" y="60"/>
                </a:cxn>
                <a:cxn ang="0">
                  <a:pos x="1425" y="25"/>
                </a:cxn>
                <a:cxn ang="0">
                  <a:pos x="1417" y="8"/>
                </a:cxn>
                <a:cxn ang="0">
                  <a:pos x="1400" y="0"/>
                </a:cxn>
                <a:cxn ang="0">
                  <a:pos x="25" y="0"/>
                </a:cxn>
                <a:cxn ang="0">
                  <a:pos x="16" y="8"/>
                </a:cxn>
                <a:cxn ang="0">
                  <a:pos x="0" y="42"/>
                </a:cxn>
                <a:cxn ang="0">
                  <a:pos x="16" y="77"/>
                </a:cxn>
                <a:cxn ang="0">
                  <a:pos x="25" y="77"/>
                </a:cxn>
                <a:cxn ang="0">
                  <a:pos x="41" y="85"/>
                </a:cxn>
                <a:cxn ang="0">
                  <a:pos x="75" y="85"/>
                </a:cxn>
                <a:cxn ang="0">
                  <a:pos x="1350" y="85"/>
                </a:cxn>
                <a:cxn ang="0">
                  <a:pos x="1359" y="514"/>
                </a:cxn>
                <a:cxn ang="0">
                  <a:pos x="1392" y="514"/>
                </a:cxn>
                <a:cxn ang="0">
                  <a:pos x="1400" y="506"/>
                </a:cxn>
                <a:cxn ang="0">
                  <a:pos x="1417" y="497"/>
                </a:cxn>
                <a:cxn ang="0">
                  <a:pos x="1425" y="488"/>
                </a:cxn>
                <a:cxn ang="0">
                  <a:pos x="1425" y="454"/>
                </a:cxn>
                <a:cxn ang="0">
                  <a:pos x="1417" y="437"/>
                </a:cxn>
                <a:cxn ang="0">
                  <a:pos x="1400" y="428"/>
                </a:cxn>
                <a:cxn ang="0">
                  <a:pos x="25" y="428"/>
                </a:cxn>
                <a:cxn ang="0">
                  <a:pos x="16" y="437"/>
                </a:cxn>
                <a:cxn ang="0">
                  <a:pos x="0" y="471"/>
                </a:cxn>
                <a:cxn ang="0">
                  <a:pos x="8" y="488"/>
                </a:cxn>
                <a:cxn ang="0">
                  <a:pos x="25" y="506"/>
                </a:cxn>
                <a:cxn ang="0">
                  <a:pos x="41" y="514"/>
                </a:cxn>
                <a:cxn ang="0">
                  <a:pos x="75" y="514"/>
                </a:cxn>
                <a:cxn ang="0">
                  <a:pos x="1359" y="514"/>
                </a:cxn>
              </a:cxnLst>
              <a:rect l="0" t="0" r="r" b="b"/>
              <a:pathLst>
                <a:path w="1425" h="514">
                  <a:moveTo>
                    <a:pt x="1350" y="85"/>
                  </a:moveTo>
                  <a:lnTo>
                    <a:pt x="1384" y="85"/>
                  </a:lnTo>
                  <a:lnTo>
                    <a:pt x="1417" y="68"/>
                  </a:lnTo>
                  <a:lnTo>
                    <a:pt x="1425" y="60"/>
                  </a:lnTo>
                  <a:lnTo>
                    <a:pt x="1425" y="25"/>
                  </a:lnTo>
                  <a:lnTo>
                    <a:pt x="1417" y="8"/>
                  </a:lnTo>
                  <a:lnTo>
                    <a:pt x="1400" y="0"/>
                  </a:lnTo>
                  <a:lnTo>
                    <a:pt x="25" y="0"/>
                  </a:lnTo>
                  <a:lnTo>
                    <a:pt x="16" y="8"/>
                  </a:lnTo>
                  <a:lnTo>
                    <a:pt x="0" y="42"/>
                  </a:lnTo>
                  <a:lnTo>
                    <a:pt x="16" y="77"/>
                  </a:lnTo>
                  <a:lnTo>
                    <a:pt x="25" y="77"/>
                  </a:lnTo>
                  <a:lnTo>
                    <a:pt x="41" y="85"/>
                  </a:lnTo>
                  <a:lnTo>
                    <a:pt x="75" y="85"/>
                  </a:lnTo>
                  <a:lnTo>
                    <a:pt x="1350" y="85"/>
                  </a:lnTo>
                  <a:close/>
                  <a:moveTo>
                    <a:pt x="1359" y="514"/>
                  </a:moveTo>
                  <a:lnTo>
                    <a:pt x="1392" y="514"/>
                  </a:lnTo>
                  <a:lnTo>
                    <a:pt x="1400" y="506"/>
                  </a:lnTo>
                  <a:lnTo>
                    <a:pt x="1417" y="497"/>
                  </a:lnTo>
                  <a:lnTo>
                    <a:pt x="1425" y="488"/>
                  </a:lnTo>
                  <a:lnTo>
                    <a:pt x="1425" y="454"/>
                  </a:lnTo>
                  <a:lnTo>
                    <a:pt x="1417" y="437"/>
                  </a:lnTo>
                  <a:lnTo>
                    <a:pt x="1400" y="428"/>
                  </a:lnTo>
                  <a:lnTo>
                    <a:pt x="25" y="428"/>
                  </a:lnTo>
                  <a:lnTo>
                    <a:pt x="16" y="437"/>
                  </a:lnTo>
                  <a:lnTo>
                    <a:pt x="0" y="471"/>
                  </a:lnTo>
                  <a:lnTo>
                    <a:pt x="8" y="488"/>
                  </a:lnTo>
                  <a:lnTo>
                    <a:pt x="25" y="506"/>
                  </a:lnTo>
                  <a:lnTo>
                    <a:pt x="41" y="514"/>
                  </a:lnTo>
                  <a:lnTo>
                    <a:pt x="75" y="514"/>
                  </a:lnTo>
                  <a:lnTo>
                    <a:pt x="1359" y="5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0" name="Freeform 146"/>
            <p:cNvSpPr>
              <a:spLocks/>
            </p:cNvSpPr>
            <p:nvPr/>
          </p:nvSpPr>
          <p:spPr bwMode="auto">
            <a:xfrm>
              <a:off x="15890" y="4881"/>
              <a:ext cx="1067" cy="1004"/>
            </a:xfrm>
            <a:custGeom>
              <a:avLst/>
              <a:gdLst/>
              <a:ahLst/>
              <a:cxnLst>
                <a:cxn ang="0">
                  <a:pos x="667" y="275"/>
                </a:cxn>
                <a:cxn ang="0">
                  <a:pos x="709" y="163"/>
                </a:cxn>
                <a:cxn ang="0">
                  <a:pos x="801" y="69"/>
                </a:cxn>
                <a:cxn ang="0">
                  <a:pos x="884" y="52"/>
                </a:cxn>
                <a:cxn ang="0">
                  <a:pos x="976" y="78"/>
                </a:cxn>
                <a:cxn ang="0">
                  <a:pos x="917" y="112"/>
                </a:cxn>
                <a:cxn ang="0">
                  <a:pos x="876" y="172"/>
                </a:cxn>
                <a:cxn ang="0">
                  <a:pos x="892" y="249"/>
                </a:cxn>
                <a:cxn ang="0">
                  <a:pos x="926" y="275"/>
                </a:cxn>
                <a:cxn ang="0">
                  <a:pos x="1001" y="266"/>
                </a:cxn>
                <a:cxn ang="0">
                  <a:pos x="1042" y="240"/>
                </a:cxn>
                <a:cxn ang="0">
                  <a:pos x="1067" y="180"/>
                </a:cxn>
                <a:cxn ang="0">
                  <a:pos x="1059" y="86"/>
                </a:cxn>
                <a:cxn ang="0">
                  <a:pos x="976" y="26"/>
                </a:cxn>
                <a:cxn ang="0">
                  <a:pos x="867" y="0"/>
                </a:cxn>
                <a:cxn ang="0">
                  <a:pos x="717" y="69"/>
                </a:cxn>
                <a:cxn ang="0">
                  <a:pos x="651" y="172"/>
                </a:cxn>
                <a:cxn ang="0">
                  <a:pos x="559" y="52"/>
                </a:cxn>
                <a:cxn ang="0">
                  <a:pos x="459" y="9"/>
                </a:cxn>
                <a:cxn ang="0">
                  <a:pos x="317" y="26"/>
                </a:cxn>
                <a:cxn ang="0">
                  <a:pos x="159" y="155"/>
                </a:cxn>
                <a:cxn ang="0">
                  <a:pos x="84" y="301"/>
                </a:cxn>
                <a:cxn ang="0">
                  <a:pos x="75" y="361"/>
                </a:cxn>
                <a:cxn ang="0">
                  <a:pos x="92" y="369"/>
                </a:cxn>
                <a:cxn ang="0">
                  <a:pos x="117" y="361"/>
                </a:cxn>
                <a:cxn ang="0">
                  <a:pos x="176" y="223"/>
                </a:cxn>
                <a:cxn ang="0">
                  <a:pos x="301" y="86"/>
                </a:cxn>
                <a:cxn ang="0">
                  <a:pos x="409" y="52"/>
                </a:cxn>
                <a:cxn ang="0">
                  <a:pos x="467" y="69"/>
                </a:cxn>
                <a:cxn ang="0">
                  <a:pos x="517" y="138"/>
                </a:cxn>
                <a:cxn ang="0">
                  <a:pos x="526" y="249"/>
                </a:cxn>
                <a:cxn ang="0">
                  <a:pos x="484" y="429"/>
                </a:cxn>
                <a:cxn ang="0">
                  <a:pos x="409" y="721"/>
                </a:cxn>
                <a:cxn ang="0">
                  <a:pos x="334" y="892"/>
                </a:cxn>
                <a:cxn ang="0">
                  <a:pos x="209" y="952"/>
                </a:cxn>
                <a:cxn ang="0">
                  <a:pos x="134" y="944"/>
                </a:cxn>
                <a:cxn ang="0">
                  <a:pos x="134" y="918"/>
                </a:cxn>
                <a:cxn ang="0">
                  <a:pos x="184" y="875"/>
                </a:cxn>
                <a:cxn ang="0">
                  <a:pos x="201" y="781"/>
                </a:cxn>
                <a:cxn ang="0">
                  <a:pos x="176" y="746"/>
                </a:cxn>
                <a:cxn ang="0">
                  <a:pos x="126" y="729"/>
                </a:cxn>
                <a:cxn ang="0">
                  <a:pos x="67" y="746"/>
                </a:cxn>
                <a:cxn ang="0">
                  <a:pos x="17" y="789"/>
                </a:cxn>
                <a:cxn ang="0">
                  <a:pos x="17" y="927"/>
                </a:cxn>
                <a:cxn ang="0">
                  <a:pos x="134" y="995"/>
                </a:cxn>
                <a:cxn ang="0">
                  <a:pos x="284" y="987"/>
                </a:cxn>
                <a:cxn ang="0">
                  <a:pos x="392" y="901"/>
                </a:cxn>
                <a:cxn ang="0">
                  <a:pos x="434" y="832"/>
                </a:cxn>
                <a:cxn ang="0">
                  <a:pos x="509" y="952"/>
                </a:cxn>
                <a:cxn ang="0">
                  <a:pos x="659" y="1004"/>
                </a:cxn>
                <a:cxn ang="0">
                  <a:pos x="851" y="927"/>
                </a:cxn>
                <a:cxn ang="0">
                  <a:pos x="967" y="772"/>
                </a:cxn>
                <a:cxn ang="0">
                  <a:pos x="1001" y="661"/>
                </a:cxn>
                <a:cxn ang="0">
                  <a:pos x="992" y="644"/>
                </a:cxn>
                <a:cxn ang="0">
                  <a:pos x="959" y="652"/>
                </a:cxn>
                <a:cxn ang="0">
                  <a:pos x="901" y="789"/>
                </a:cxn>
                <a:cxn ang="0">
                  <a:pos x="776" y="918"/>
                </a:cxn>
                <a:cxn ang="0">
                  <a:pos x="667" y="952"/>
                </a:cxn>
                <a:cxn ang="0">
                  <a:pos x="576" y="909"/>
                </a:cxn>
                <a:cxn ang="0">
                  <a:pos x="551" y="755"/>
                </a:cxn>
                <a:cxn ang="0">
                  <a:pos x="584" y="618"/>
                </a:cxn>
              </a:cxnLst>
              <a:rect l="0" t="0" r="r" b="b"/>
              <a:pathLst>
                <a:path w="1067" h="1004">
                  <a:moveTo>
                    <a:pt x="659" y="309"/>
                  </a:moveTo>
                  <a:lnTo>
                    <a:pt x="667" y="275"/>
                  </a:lnTo>
                  <a:lnTo>
                    <a:pt x="684" y="215"/>
                  </a:lnTo>
                  <a:lnTo>
                    <a:pt x="709" y="163"/>
                  </a:lnTo>
                  <a:lnTo>
                    <a:pt x="751" y="103"/>
                  </a:lnTo>
                  <a:lnTo>
                    <a:pt x="801" y="69"/>
                  </a:lnTo>
                  <a:lnTo>
                    <a:pt x="867" y="52"/>
                  </a:lnTo>
                  <a:lnTo>
                    <a:pt x="884" y="52"/>
                  </a:lnTo>
                  <a:lnTo>
                    <a:pt x="909" y="60"/>
                  </a:lnTo>
                  <a:lnTo>
                    <a:pt x="976" y="78"/>
                  </a:lnTo>
                  <a:lnTo>
                    <a:pt x="942" y="95"/>
                  </a:lnTo>
                  <a:lnTo>
                    <a:pt x="917" y="112"/>
                  </a:lnTo>
                  <a:lnTo>
                    <a:pt x="892" y="138"/>
                  </a:lnTo>
                  <a:lnTo>
                    <a:pt x="876" y="172"/>
                  </a:lnTo>
                  <a:lnTo>
                    <a:pt x="876" y="215"/>
                  </a:lnTo>
                  <a:lnTo>
                    <a:pt x="892" y="249"/>
                  </a:lnTo>
                  <a:lnTo>
                    <a:pt x="909" y="266"/>
                  </a:lnTo>
                  <a:lnTo>
                    <a:pt x="926" y="275"/>
                  </a:lnTo>
                  <a:lnTo>
                    <a:pt x="976" y="275"/>
                  </a:lnTo>
                  <a:lnTo>
                    <a:pt x="1001" y="266"/>
                  </a:lnTo>
                  <a:lnTo>
                    <a:pt x="1017" y="258"/>
                  </a:lnTo>
                  <a:lnTo>
                    <a:pt x="1042" y="240"/>
                  </a:lnTo>
                  <a:lnTo>
                    <a:pt x="1059" y="215"/>
                  </a:lnTo>
                  <a:lnTo>
                    <a:pt x="1067" y="180"/>
                  </a:lnTo>
                  <a:lnTo>
                    <a:pt x="1067" y="146"/>
                  </a:lnTo>
                  <a:lnTo>
                    <a:pt x="1059" y="86"/>
                  </a:lnTo>
                  <a:lnTo>
                    <a:pt x="1017" y="52"/>
                  </a:lnTo>
                  <a:lnTo>
                    <a:pt x="976" y="26"/>
                  </a:lnTo>
                  <a:lnTo>
                    <a:pt x="917" y="9"/>
                  </a:lnTo>
                  <a:lnTo>
                    <a:pt x="867" y="0"/>
                  </a:lnTo>
                  <a:lnTo>
                    <a:pt x="784" y="17"/>
                  </a:lnTo>
                  <a:lnTo>
                    <a:pt x="717" y="69"/>
                  </a:lnTo>
                  <a:lnTo>
                    <a:pt x="676" y="120"/>
                  </a:lnTo>
                  <a:lnTo>
                    <a:pt x="651" y="172"/>
                  </a:lnTo>
                  <a:lnTo>
                    <a:pt x="609" y="95"/>
                  </a:lnTo>
                  <a:lnTo>
                    <a:pt x="559" y="52"/>
                  </a:lnTo>
                  <a:lnTo>
                    <a:pt x="509" y="17"/>
                  </a:lnTo>
                  <a:lnTo>
                    <a:pt x="459" y="9"/>
                  </a:lnTo>
                  <a:lnTo>
                    <a:pt x="417" y="0"/>
                  </a:lnTo>
                  <a:lnTo>
                    <a:pt x="317" y="26"/>
                  </a:lnTo>
                  <a:lnTo>
                    <a:pt x="226" y="78"/>
                  </a:lnTo>
                  <a:lnTo>
                    <a:pt x="159" y="155"/>
                  </a:lnTo>
                  <a:lnTo>
                    <a:pt x="109" y="232"/>
                  </a:lnTo>
                  <a:lnTo>
                    <a:pt x="84" y="301"/>
                  </a:lnTo>
                  <a:lnTo>
                    <a:pt x="67" y="343"/>
                  </a:lnTo>
                  <a:lnTo>
                    <a:pt x="75" y="361"/>
                  </a:lnTo>
                  <a:lnTo>
                    <a:pt x="84" y="361"/>
                  </a:lnTo>
                  <a:lnTo>
                    <a:pt x="92" y="369"/>
                  </a:lnTo>
                  <a:lnTo>
                    <a:pt x="109" y="361"/>
                  </a:lnTo>
                  <a:lnTo>
                    <a:pt x="117" y="361"/>
                  </a:lnTo>
                  <a:lnTo>
                    <a:pt x="126" y="343"/>
                  </a:lnTo>
                  <a:lnTo>
                    <a:pt x="176" y="223"/>
                  </a:lnTo>
                  <a:lnTo>
                    <a:pt x="234" y="138"/>
                  </a:lnTo>
                  <a:lnTo>
                    <a:pt x="301" y="86"/>
                  </a:lnTo>
                  <a:lnTo>
                    <a:pt x="359" y="60"/>
                  </a:lnTo>
                  <a:lnTo>
                    <a:pt x="409" y="52"/>
                  </a:lnTo>
                  <a:lnTo>
                    <a:pt x="434" y="52"/>
                  </a:lnTo>
                  <a:lnTo>
                    <a:pt x="467" y="69"/>
                  </a:lnTo>
                  <a:lnTo>
                    <a:pt x="501" y="95"/>
                  </a:lnTo>
                  <a:lnTo>
                    <a:pt x="517" y="138"/>
                  </a:lnTo>
                  <a:lnTo>
                    <a:pt x="526" y="198"/>
                  </a:lnTo>
                  <a:lnTo>
                    <a:pt x="526" y="249"/>
                  </a:lnTo>
                  <a:lnTo>
                    <a:pt x="509" y="326"/>
                  </a:lnTo>
                  <a:lnTo>
                    <a:pt x="484" y="429"/>
                  </a:lnTo>
                  <a:lnTo>
                    <a:pt x="451" y="558"/>
                  </a:lnTo>
                  <a:lnTo>
                    <a:pt x="409" y="721"/>
                  </a:lnTo>
                  <a:lnTo>
                    <a:pt x="376" y="815"/>
                  </a:lnTo>
                  <a:lnTo>
                    <a:pt x="334" y="892"/>
                  </a:lnTo>
                  <a:lnTo>
                    <a:pt x="276" y="935"/>
                  </a:lnTo>
                  <a:lnTo>
                    <a:pt x="209" y="952"/>
                  </a:lnTo>
                  <a:lnTo>
                    <a:pt x="167" y="952"/>
                  </a:lnTo>
                  <a:lnTo>
                    <a:pt x="134" y="944"/>
                  </a:lnTo>
                  <a:lnTo>
                    <a:pt x="101" y="927"/>
                  </a:lnTo>
                  <a:lnTo>
                    <a:pt x="134" y="918"/>
                  </a:lnTo>
                  <a:lnTo>
                    <a:pt x="159" y="901"/>
                  </a:lnTo>
                  <a:lnTo>
                    <a:pt x="184" y="875"/>
                  </a:lnTo>
                  <a:lnTo>
                    <a:pt x="201" y="807"/>
                  </a:lnTo>
                  <a:lnTo>
                    <a:pt x="201" y="781"/>
                  </a:lnTo>
                  <a:lnTo>
                    <a:pt x="184" y="764"/>
                  </a:lnTo>
                  <a:lnTo>
                    <a:pt x="176" y="746"/>
                  </a:lnTo>
                  <a:lnTo>
                    <a:pt x="142" y="729"/>
                  </a:lnTo>
                  <a:lnTo>
                    <a:pt x="126" y="729"/>
                  </a:lnTo>
                  <a:lnTo>
                    <a:pt x="92" y="738"/>
                  </a:lnTo>
                  <a:lnTo>
                    <a:pt x="67" y="746"/>
                  </a:lnTo>
                  <a:lnTo>
                    <a:pt x="42" y="764"/>
                  </a:lnTo>
                  <a:lnTo>
                    <a:pt x="17" y="789"/>
                  </a:lnTo>
                  <a:lnTo>
                    <a:pt x="0" y="858"/>
                  </a:lnTo>
                  <a:lnTo>
                    <a:pt x="17" y="927"/>
                  </a:lnTo>
                  <a:lnTo>
                    <a:pt x="67" y="969"/>
                  </a:lnTo>
                  <a:lnTo>
                    <a:pt x="134" y="995"/>
                  </a:lnTo>
                  <a:lnTo>
                    <a:pt x="209" y="1004"/>
                  </a:lnTo>
                  <a:lnTo>
                    <a:pt x="284" y="987"/>
                  </a:lnTo>
                  <a:lnTo>
                    <a:pt x="342" y="944"/>
                  </a:lnTo>
                  <a:lnTo>
                    <a:pt x="392" y="901"/>
                  </a:lnTo>
                  <a:lnTo>
                    <a:pt x="417" y="858"/>
                  </a:lnTo>
                  <a:lnTo>
                    <a:pt x="434" y="832"/>
                  </a:lnTo>
                  <a:lnTo>
                    <a:pt x="459" y="892"/>
                  </a:lnTo>
                  <a:lnTo>
                    <a:pt x="509" y="952"/>
                  </a:lnTo>
                  <a:lnTo>
                    <a:pt x="576" y="987"/>
                  </a:lnTo>
                  <a:lnTo>
                    <a:pt x="659" y="1004"/>
                  </a:lnTo>
                  <a:lnTo>
                    <a:pt x="759" y="978"/>
                  </a:lnTo>
                  <a:lnTo>
                    <a:pt x="851" y="927"/>
                  </a:lnTo>
                  <a:lnTo>
                    <a:pt x="917" y="849"/>
                  </a:lnTo>
                  <a:lnTo>
                    <a:pt x="967" y="772"/>
                  </a:lnTo>
                  <a:lnTo>
                    <a:pt x="992" y="704"/>
                  </a:lnTo>
                  <a:lnTo>
                    <a:pt x="1001" y="661"/>
                  </a:lnTo>
                  <a:lnTo>
                    <a:pt x="1001" y="652"/>
                  </a:lnTo>
                  <a:lnTo>
                    <a:pt x="992" y="644"/>
                  </a:lnTo>
                  <a:lnTo>
                    <a:pt x="959" y="644"/>
                  </a:lnTo>
                  <a:lnTo>
                    <a:pt x="959" y="652"/>
                  </a:lnTo>
                  <a:lnTo>
                    <a:pt x="951" y="669"/>
                  </a:lnTo>
                  <a:lnTo>
                    <a:pt x="901" y="789"/>
                  </a:lnTo>
                  <a:lnTo>
                    <a:pt x="842" y="867"/>
                  </a:lnTo>
                  <a:lnTo>
                    <a:pt x="776" y="918"/>
                  </a:lnTo>
                  <a:lnTo>
                    <a:pt x="717" y="944"/>
                  </a:lnTo>
                  <a:lnTo>
                    <a:pt x="667" y="952"/>
                  </a:lnTo>
                  <a:lnTo>
                    <a:pt x="609" y="944"/>
                  </a:lnTo>
                  <a:lnTo>
                    <a:pt x="576" y="909"/>
                  </a:lnTo>
                  <a:lnTo>
                    <a:pt x="551" y="867"/>
                  </a:lnTo>
                  <a:lnTo>
                    <a:pt x="551" y="755"/>
                  </a:lnTo>
                  <a:lnTo>
                    <a:pt x="567" y="695"/>
                  </a:lnTo>
                  <a:lnTo>
                    <a:pt x="584" y="618"/>
                  </a:lnTo>
                  <a:lnTo>
                    <a:pt x="659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1" name="Freeform 147"/>
            <p:cNvSpPr>
              <a:spLocks/>
            </p:cNvSpPr>
            <p:nvPr/>
          </p:nvSpPr>
          <p:spPr bwMode="auto">
            <a:xfrm>
              <a:off x="15890" y="6760"/>
              <a:ext cx="1242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242" y="102"/>
                </a:cxn>
                <a:cxn ang="0">
                  <a:pos x="1242" y="0"/>
                </a:cxn>
                <a:cxn ang="0">
                  <a:pos x="9" y="0"/>
                </a:cxn>
                <a:cxn ang="0">
                  <a:pos x="0" y="102"/>
                </a:cxn>
              </a:cxnLst>
              <a:rect l="0" t="0" r="r" b="b"/>
              <a:pathLst>
                <a:path w="1242" h="102">
                  <a:moveTo>
                    <a:pt x="0" y="102"/>
                  </a:moveTo>
                  <a:lnTo>
                    <a:pt x="1242" y="102"/>
                  </a:lnTo>
                  <a:lnTo>
                    <a:pt x="1242" y="0"/>
                  </a:lnTo>
                  <a:lnTo>
                    <a:pt x="9" y="0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2" name="Freeform 148"/>
            <p:cNvSpPr>
              <a:spLocks/>
            </p:cNvSpPr>
            <p:nvPr/>
          </p:nvSpPr>
          <p:spPr bwMode="auto">
            <a:xfrm>
              <a:off x="16016" y="7386"/>
              <a:ext cx="850" cy="1466"/>
            </a:xfrm>
            <a:custGeom>
              <a:avLst/>
              <a:gdLst/>
              <a:ahLst/>
              <a:cxnLst>
                <a:cxn ang="0">
                  <a:pos x="800" y="1080"/>
                </a:cxn>
                <a:cxn ang="0">
                  <a:pos x="775" y="1226"/>
                </a:cxn>
                <a:cxn ang="0">
                  <a:pos x="716" y="1286"/>
                </a:cxn>
                <a:cxn ang="0">
                  <a:pos x="166" y="1295"/>
                </a:cxn>
                <a:cxn ang="0">
                  <a:pos x="541" y="934"/>
                </a:cxn>
                <a:cxn ang="0">
                  <a:pos x="808" y="626"/>
                </a:cxn>
                <a:cxn ang="0">
                  <a:pos x="850" y="428"/>
                </a:cxn>
                <a:cxn ang="0">
                  <a:pos x="766" y="171"/>
                </a:cxn>
                <a:cxn ang="0">
                  <a:pos x="550" y="17"/>
                </a:cxn>
                <a:cxn ang="0">
                  <a:pos x="283" y="17"/>
                </a:cxn>
                <a:cxn ang="0">
                  <a:pos x="108" y="128"/>
                </a:cxn>
                <a:cxn ang="0">
                  <a:pos x="8" y="300"/>
                </a:cxn>
                <a:cxn ang="0">
                  <a:pos x="0" y="428"/>
                </a:cxn>
                <a:cxn ang="0">
                  <a:pos x="25" y="480"/>
                </a:cxn>
                <a:cxn ang="0">
                  <a:pos x="66" y="514"/>
                </a:cxn>
                <a:cxn ang="0">
                  <a:pos x="100" y="523"/>
                </a:cxn>
                <a:cxn ang="0">
                  <a:pos x="158" y="506"/>
                </a:cxn>
                <a:cxn ang="0">
                  <a:pos x="200" y="480"/>
                </a:cxn>
                <a:cxn ang="0">
                  <a:pos x="216" y="437"/>
                </a:cxn>
                <a:cxn ang="0">
                  <a:pos x="225" y="377"/>
                </a:cxn>
                <a:cxn ang="0">
                  <a:pos x="175" y="308"/>
                </a:cxn>
                <a:cxn ang="0">
                  <a:pos x="83" y="291"/>
                </a:cxn>
                <a:cxn ang="0">
                  <a:pos x="200" y="128"/>
                </a:cxn>
                <a:cxn ang="0">
                  <a:pos x="375" y="68"/>
                </a:cxn>
                <a:cxn ang="0">
                  <a:pos x="558" y="145"/>
                </a:cxn>
                <a:cxn ang="0">
                  <a:pos x="650" y="317"/>
                </a:cxn>
                <a:cxn ang="0">
                  <a:pos x="641" y="557"/>
                </a:cxn>
                <a:cxn ang="0">
                  <a:pos x="516" y="806"/>
                </a:cxn>
                <a:cxn ang="0">
                  <a:pos x="25" y="1380"/>
                </a:cxn>
                <a:cxn ang="0">
                  <a:pos x="8" y="1406"/>
                </a:cxn>
                <a:cxn ang="0">
                  <a:pos x="0" y="1466"/>
                </a:cxn>
                <a:cxn ang="0">
                  <a:pos x="850" y="1080"/>
                </a:cxn>
              </a:cxnLst>
              <a:rect l="0" t="0" r="r" b="b"/>
              <a:pathLst>
                <a:path w="850" h="1466">
                  <a:moveTo>
                    <a:pt x="850" y="1080"/>
                  </a:moveTo>
                  <a:lnTo>
                    <a:pt x="800" y="1080"/>
                  </a:lnTo>
                  <a:lnTo>
                    <a:pt x="783" y="1157"/>
                  </a:lnTo>
                  <a:lnTo>
                    <a:pt x="775" y="1226"/>
                  </a:lnTo>
                  <a:lnTo>
                    <a:pt x="750" y="1277"/>
                  </a:lnTo>
                  <a:lnTo>
                    <a:pt x="716" y="1286"/>
                  </a:lnTo>
                  <a:lnTo>
                    <a:pt x="658" y="1295"/>
                  </a:lnTo>
                  <a:lnTo>
                    <a:pt x="166" y="1295"/>
                  </a:lnTo>
                  <a:lnTo>
                    <a:pt x="391" y="1072"/>
                  </a:lnTo>
                  <a:lnTo>
                    <a:pt x="541" y="934"/>
                  </a:lnTo>
                  <a:lnTo>
                    <a:pt x="750" y="720"/>
                  </a:lnTo>
                  <a:lnTo>
                    <a:pt x="808" y="626"/>
                  </a:lnTo>
                  <a:lnTo>
                    <a:pt x="841" y="531"/>
                  </a:lnTo>
                  <a:lnTo>
                    <a:pt x="850" y="428"/>
                  </a:lnTo>
                  <a:lnTo>
                    <a:pt x="833" y="283"/>
                  </a:lnTo>
                  <a:lnTo>
                    <a:pt x="766" y="171"/>
                  </a:lnTo>
                  <a:lnTo>
                    <a:pt x="675" y="77"/>
                  </a:lnTo>
                  <a:lnTo>
                    <a:pt x="550" y="17"/>
                  </a:lnTo>
                  <a:lnTo>
                    <a:pt x="400" y="0"/>
                  </a:lnTo>
                  <a:lnTo>
                    <a:pt x="283" y="17"/>
                  </a:lnTo>
                  <a:lnTo>
                    <a:pt x="191" y="60"/>
                  </a:lnTo>
                  <a:lnTo>
                    <a:pt x="108" y="128"/>
                  </a:lnTo>
                  <a:lnTo>
                    <a:pt x="50" y="205"/>
                  </a:lnTo>
                  <a:lnTo>
                    <a:pt x="8" y="300"/>
                  </a:lnTo>
                  <a:lnTo>
                    <a:pt x="0" y="394"/>
                  </a:lnTo>
                  <a:lnTo>
                    <a:pt x="0" y="428"/>
                  </a:lnTo>
                  <a:lnTo>
                    <a:pt x="8" y="454"/>
                  </a:lnTo>
                  <a:lnTo>
                    <a:pt x="25" y="480"/>
                  </a:lnTo>
                  <a:lnTo>
                    <a:pt x="33" y="497"/>
                  </a:lnTo>
                  <a:lnTo>
                    <a:pt x="66" y="514"/>
                  </a:lnTo>
                  <a:lnTo>
                    <a:pt x="83" y="514"/>
                  </a:lnTo>
                  <a:lnTo>
                    <a:pt x="100" y="523"/>
                  </a:lnTo>
                  <a:lnTo>
                    <a:pt x="125" y="523"/>
                  </a:lnTo>
                  <a:lnTo>
                    <a:pt x="158" y="506"/>
                  </a:lnTo>
                  <a:lnTo>
                    <a:pt x="183" y="497"/>
                  </a:lnTo>
                  <a:lnTo>
                    <a:pt x="200" y="480"/>
                  </a:lnTo>
                  <a:lnTo>
                    <a:pt x="208" y="463"/>
                  </a:lnTo>
                  <a:lnTo>
                    <a:pt x="216" y="437"/>
                  </a:lnTo>
                  <a:lnTo>
                    <a:pt x="225" y="403"/>
                  </a:lnTo>
                  <a:lnTo>
                    <a:pt x="225" y="377"/>
                  </a:lnTo>
                  <a:lnTo>
                    <a:pt x="191" y="325"/>
                  </a:lnTo>
                  <a:lnTo>
                    <a:pt x="175" y="308"/>
                  </a:lnTo>
                  <a:lnTo>
                    <a:pt x="141" y="291"/>
                  </a:lnTo>
                  <a:lnTo>
                    <a:pt x="83" y="291"/>
                  </a:lnTo>
                  <a:lnTo>
                    <a:pt x="133" y="197"/>
                  </a:lnTo>
                  <a:lnTo>
                    <a:pt x="200" y="128"/>
                  </a:lnTo>
                  <a:lnTo>
                    <a:pt x="283" y="85"/>
                  </a:lnTo>
                  <a:lnTo>
                    <a:pt x="375" y="68"/>
                  </a:lnTo>
                  <a:lnTo>
                    <a:pt x="475" y="85"/>
                  </a:lnTo>
                  <a:lnTo>
                    <a:pt x="558" y="145"/>
                  </a:lnTo>
                  <a:lnTo>
                    <a:pt x="616" y="223"/>
                  </a:lnTo>
                  <a:lnTo>
                    <a:pt x="650" y="317"/>
                  </a:lnTo>
                  <a:lnTo>
                    <a:pt x="658" y="428"/>
                  </a:lnTo>
                  <a:lnTo>
                    <a:pt x="641" y="557"/>
                  </a:lnTo>
                  <a:lnTo>
                    <a:pt x="591" y="686"/>
                  </a:lnTo>
                  <a:lnTo>
                    <a:pt x="516" y="806"/>
                  </a:lnTo>
                  <a:lnTo>
                    <a:pt x="433" y="917"/>
                  </a:lnTo>
                  <a:lnTo>
                    <a:pt x="25" y="1380"/>
                  </a:lnTo>
                  <a:lnTo>
                    <a:pt x="8" y="1398"/>
                  </a:lnTo>
                  <a:lnTo>
                    <a:pt x="8" y="1406"/>
                  </a:lnTo>
                  <a:lnTo>
                    <a:pt x="0" y="1423"/>
                  </a:lnTo>
                  <a:lnTo>
                    <a:pt x="0" y="1466"/>
                  </a:lnTo>
                  <a:lnTo>
                    <a:pt x="791" y="1466"/>
                  </a:lnTo>
                  <a:lnTo>
                    <a:pt x="850" y="1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3" name="Freeform 149"/>
            <p:cNvSpPr>
              <a:spLocks noEditPoints="1"/>
            </p:cNvSpPr>
            <p:nvPr/>
          </p:nvSpPr>
          <p:spPr bwMode="auto">
            <a:xfrm>
              <a:off x="18525" y="3929"/>
              <a:ext cx="1475" cy="695"/>
            </a:xfrm>
            <a:custGeom>
              <a:avLst/>
              <a:gdLst/>
              <a:ahLst/>
              <a:cxnLst>
                <a:cxn ang="0">
                  <a:pos x="700" y="198"/>
                </a:cxn>
                <a:cxn ang="0">
                  <a:pos x="550" y="60"/>
                </a:cxn>
                <a:cxn ang="0">
                  <a:pos x="325" y="0"/>
                </a:cxn>
                <a:cxn ang="0">
                  <a:pos x="125" y="69"/>
                </a:cxn>
                <a:cxn ang="0">
                  <a:pos x="16" y="241"/>
                </a:cxn>
                <a:cxn ang="0">
                  <a:pos x="16" y="446"/>
                </a:cxn>
                <a:cxn ang="0">
                  <a:pos x="125" y="626"/>
                </a:cxn>
                <a:cxn ang="0">
                  <a:pos x="316" y="695"/>
                </a:cxn>
                <a:cxn ang="0">
                  <a:pos x="533" y="626"/>
                </a:cxn>
                <a:cxn ang="0">
                  <a:pos x="675" y="498"/>
                </a:cxn>
                <a:cxn ang="0">
                  <a:pos x="775" y="498"/>
                </a:cxn>
                <a:cxn ang="0">
                  <a:pos x="925" y="626"/>
                </a:cxn>
                <a:cxn ang="0">
                  <a:pos x="1150" y="695"/>
                </a:cxn>
                <a:cxn ang="0">
                  <a:pos x="1342" y="626"/>
                </a:cxn>
                <a:cxn ang="0">
                  <a:pos x="1458" y="455"/>
                </a:cxn>
                <a:cxn ang="0">
                  <a:pos x="1458" y="241"/>
                </a:cxn>
                <a:cxn ang="0">
                  <a:pos x="1350" y="69"/>
                </a:cxn>
                <a:cxn ang="0">
                  <a:pos x="1158" y="0"/>
                </a:cxn>
                <a:cxn ang="0">
                  <a:pos x="941" y="69"/>
                </a:cxn>
                <a:cxn ang="0">
                  <a:pos x="791" y="198"/>
                </a:cxn>
                <a:cxn ang="0">
                  <a:pos x="800" y="309"/>
                </a:cxn>
                <a:cxn ang="0">
                  <a:pos x="966" y="129"/>
                </a:cxn>
                <a:cxn ang="0">
                  <a:pos x="1167" y="60"/>
                </a:cxn>
                <a:cxn ang="0">
                  <a:pos x="1325" y="112"/>
                </a:cxn>
                <a:cxn ang="0">
                  <a:pos x="1417" y="258"/>
                </a:cxn>
                <a:cxn ang="0">
                  <a:pos x="1408" y="446"/>
                </a:cxn>
                <a:cxn ang="0">
                  <a:pos x="1275" y="592"/>
                </a:cxn>
                <a:cxn ang="0">
                  <a:pos x="1075" y="584"/>
                </a:cxn>
                <a:cxn ang="0">
                  <a:pos x="891" y="429"/>
                </a:cxn>
                <a:cxn ang="0">
                  <a:pos x="675" y="378"/>
                </a:cxn>
                <a:cxn ang="0">
                  <a:pos x="508" y="566"/>
                </a:cxn>
                <a:cxn ang="0">
                  <a:pos x="300" y="635"/>
                </a:cxn>
                <a:cxn ang="0">
                  <a:pos x="141" y="575"/>
                </a:cxn>
                <a:cxn ang="0">
                  <a:pos x="58" y="438"/>
                </a:cxn>
                <a:cxn ang="0">
                  <a:pos x="66" y="241"/>
                </a:cxn>
                <a:cxn ang="0">
                  <a:pos x="200" y="103"/>
                </a:cxn>
                <a:cxn ang="0">
                  <a:pos x="391" y="103"/>
                </a:cxn>
                <a:cxn ang="0">
                  <a:pos x="575" y="258"/>
                </a:cxn>
              </a:cxnLst>
              <a:rect l="0" t="0" r="r" b="b"/>
              <a:pathLst>
                <a:path w="1475" h="695">
                  <a:moveTo>
                    <a:pt x="750" y="258"/>
                  </a:moveTo>
                  <a:lnTo>
                    <a:pt x="700" y="198"/>
                  </a:lnTo>
                  <a:lnTo>
                    <a:pt x="633" y="129"/>
                  </a:lnTo>
                  <a:lnTo>
                    <a:pt x="550" y="60"/>
                  </a:lnTo>
                  <a:lnTo>
                    <a:pt x="441" y="18"/>
                  </a:lnTo>
                  <a:lnTo>
                    <a:pt x="325" y="0"/>
                  </a:lnTo>
                  <a:lnTo>
                    <a:pt x="216" y="18"/>
                  </a:lnTo>
                  <a:lnTo>
                    <a:pt x="125" y="69"/>
                  </a:lnTo>
                  <a:lnTo>
                    <a:pt x="58" y="146"/>
                  </a:lnTo>
                  <a:lnTo>
                    <a:pt x="16" y="241"/>
                  </a:lnTo>
                  <a:lnTo>
                    <a:pt x="0" y="343"/>
                  </a:lnTo>
                  <a:lnTo>
                    <a:pt x="16" y="446"/>
                  </a:lnTo>
                  <a:lnTo>
                    <a:pt x="58" y="549"/>
                  </a:lnTo>
                  <a:lnTo>
                    <a:pt x="125" y="626"/>
                  </a:lnTo>
                  <a:lnTo>
                    <a:pt x="208" y="678"/>
                  </a:lnTo>
                  <a:lnTo>
                    <a:pt x="316" y="695"/>
                  </a:lnTo>
                  <a:lnTo>
                    <a:pt x="433" y="678"/>
                  </a:lnTo>
                  <a:lnTo>
                    <a:pt x="533" y="626"/>
                  </a:lnTo>
                  <a:lnTo>
                    <a:pt x="616" y="558"/>
                  </a:lnTo>
                  <a:lnTo>
                    <a:pt x="675" y="498"/>
                  </a:lnTo>
                  <a:lnTo>
                    <a:pt x="725" y="438"/>
                  </a:lnTo>
                  <a:lnTo>
                    <a:pt x="775" y="498"/>
                  </a:lnTo>
                  <a:lnTo>
                    <a:pt x="841" y="566"/>
                  </a:lnTo>
                  <a:lnTo>
                    <a:pt x="925" y="626"/>
                  </a:lnTo>
                  <a:lnTo>
                    <a:pt x="1025" y="678"/>
                  </a:lnTo>
                  <a:lnTo>
                    <a:pt x="1150" y="695"/>
                  </a:lnTo>
                  <a:lnTo>
                    <a:pt x="1258" y="678"/>
                  </a:lnTo>
                  <a:lnTo>
                    <a:pt x="1342" y="626"/>
                  </a:lnTo>
                  <a:lnTo>
                    <a:pt x="1417" y="549"/>
                  </a:lnTo>
                  <a:lnTo>
                    <a:pt x="1458" y="455"/>
                  </a:lnTo>
                  <a:lnTo>
                    <a:pt x="1475" y="343"/>
                  </a:lnTo>
                  <a:lnTo>
                    <a:pt x="1458" y="241"/>
                  </a:lnTo>
                  <a:lnTo>
                    <a:pt x="1417" y="146"/>
                  </a:lnTo>
                  <a:lnTo>
                    <a:pt x="1350" y="69"/>
                  </a:lnTo>
                  <a:lnTo>
                    <a:pt x="1258" y="18"/>
                  </a:lnTo>
                  <a:lnTo>
                    <a:pt x="1158" y="0"/>
                  </a:lnTo>
                  <a:lnTo>
                    <a:pt x="1041" y="18"/>
                  </a:lnTo>
                  <a:lnTo>
                    <a:pt x="941" y="69"/>
                  </a:lnTo>
                  <a:lnTo>
                    <a:pt x="858" y="129"/>
                  </a:lnTo>
                  <a:lnTo>
                    <a:pt x="791" y="198"/>
                  </a:lnTo>
                  <a:lnTo>
                    <a:pt x="750" y="258"/>
                  </a:lnTo>
                  <a:close/>
                  <a:moveTo>
                    <a:pt x="800" y="309"/>
                  </a:moveTo>
                  <a:lnTo>
                    <a:pt x="875" y="206"/>
                  </a:lnTo>
                  <a:lnTo>
                    <a:pt x="966" y="129"/>
                  </a:lnTo>
                  <a:lnTo>
                    <a:pt x="1058" y="78"/>
                  </a:lnTo>
                  <a:lnTo>
                    <a:pt x="1167" y="60"/>
                  </a:lnTo>
                  <a:lnTo>
                    <a:pt x="1250" y="78"/>
                  </a:lnTo>
                  <a:lnTo>
                    <a:pt x="1325" y="112"/>
                  </a:lnTo>
                  <a:lnTo>
                    <a:pt x="1383" y="180"/>
                  </a:lnTo>
                  <a:lnTo>
                    <a:pt x="1417" y="258"/>
                  </a:lnTo>
                  <a:lnTo>
                    <a:pt x="1433" y="343"/>
                  </a:lnTo>
                  <a:lnTo>
                    <a:pt x="1408" y="446"/>
                  </a:lnTo>
                  <a:lnTo>
                    <a:pt x="1350" y="532"/>
                  </a:lnTo>
                  <a:lnTo>
                    <a:pt x="1275" y="592"/>
                  </a:lnTo>
                  <a:lnTo>
                    <a:pt x="1175" y="609"/>
                  </a:lnTo>
                  <a:lnTo>
                    <a:pt x="1075" y="584"/>
                  </a:lnTo>
                  <a:lnTo>
                    <a:pt x="983" y="524"/>
                  </a:lnTo>
                  <a:lnTo>
                    <a:pt x="891" y="429"/>
                  </a:lnTo>
                  <a:lnTo>
                    <a:pt x="800" y="309"/>
                  </a:lnTo>
                  <a:close/>
                  <a:moveTo>
                    <a:pt x="675" y="378"/>
                  </a:moveTo>
                  <a:lnTo>
                    <a:pt x="600" y="481"/>
                  </a:lnTo>
                  <a:lnTo>
                    <a:pt x="508" y="566"/>
                  </a:lnTo>
                  <a:lnTo>
                    <a:pt x="408" y="618"/>
                  </a:lnTo>
                  <a:lnTo>
                    <a:pt x="300" y="635"/>
                  </a:lnTo>
                  <a:lnTo>
                    <a:pt x="216" y="618"/>
                  </a:lnTo>
                  <a:lnTo>
                    <a:pt x="141" y="575"/>
                  </a:lnTo>
                  <a:lnTo>
                    <a:pt x="91" y="515"/>
                  </a:lnTo>
                  <a:lnTo>
                    <a:pt x="58" y="438"/>
                  </a:lnTo>
                  <a:lnTo>
                    <a:pt x="41" y="343"/>
                  </a:lnTo>
                  <a:lnTo>
                    <a:pt x="66" y="241"/>
                  </a:lnTo>
                  <a:lnTo>
                    <a:pt x="116" y="155"/>
                  </a:lnTo>
                  <a:lnTo>
                    <a:pt x="200" y="103"/>
                  </a:lnTo>
                  <a:lnTo>
                    <a:pt x="291" y="86"/>
                  </a:lnTo>
                  <a:lnTo>
                    <a:pt x="391" y="103"/>
                  </a:lnTo>
                  <a:lnTo>
                    <a:pt x="483" y="163"/>
                  </a:lnTo>
                  <a:lnTo>
                    <a:pt x="575" y="258"/>
                  </a:lnTo>
                  <a:lnTo>
                    <a:pt x="675" y="3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4" name="Freeform 150"/>
            <p:cNvSpPr>
              <a:spLocks/>
            </p:cNvSpPr>
            <p:nvPr/>
          </p:nvSpPr>
          <p:spPr bwMode="auto">
            <a:xfrm>
              <a:off x="17824" y="5267"/>
              <a:ext cx="2851" cy="3088"/>
            </a:xfrm>
            <a:custGeom>
              <a:avLst/>
              <a:gdLst/>
              <a:ahLst/>
              <a:cxnLst>
                <a:cxn ang="0">
                  <a:pos x="2593" y="3088"/>
                </a:cxn>
                <a:cxn ang="0">
                  <a:pos x="2851" y="2376"/>
                </a:cxn>
                <a:cxn ang="0">
                  <a:pos x="2801" y="2376"/>
                </a:cxn>
                <a:cxn ang="0">
                  <a:pos x="2734" y="2505"/>
                </a:cxn>
                <a:cxn ang="0">
                  <a:pos x="2643" y="2616"/>
                </a:cxn>
                <a:cxn ang="0">
                  <a:pos x="2518" y="2702"/>
                </a:cxn>
                <a:cxn ang="0">
                  <a:pos x="2384" y="2770"/>
                </a:cxn>
                <a:cxn ang="0">
                  <a:pos x="2243" y="2822"/>
                </a:cxn>
                <a:cxn ang="0">
                  <a:pos x="2193" y="2830"/>
                </a:cxn>
                <a:cxn ang="0">
                  <a:pos x="2109" y="2856"/>
                </a:cxn>
                <a:cxn ang="0">
                  <a:pos x="1976" y="2873"/>
                </a:cxn>
                <a:cxn ang="0">
                  <a:pos x="1801" y="2890"/>
                </a:cxn>
                <a:cxn ang="0">
                  <a:pos x="284" y="2890"/>
                </a:cxn>
                <a:cxn ang="0">
                  <a:pos x="1376" y="1578"/>
                </a:cxn>
                <a:cxn ang="0">
                  <a:pos x="1384" y="1561"/>
                </a:cxn>
                <a:cxn ang="0">
                  <a:pos x="1392" y="1553"/>
                </a:cxn>
                <a:cxn ang="0">
                  <a:pos x="1392" y="1527"/>
                </a:cxn>
                <a:cxn ang="0">
                  <a:pos x="1384" y="1510"/>
                </a:cxn>
                <a:cxn ang="0">
                  <a:pos x="384" y="103"/>
                </a:cxn>
                <a:cxn ang="0">
                  <a:pos x="1559" y="103"/>
                </a:cxn>
                <a:cxn ang="0">
                  <a:pos x="1717" y="112"/>
                </a:cxn>
                <a:cxn ang="0">
                  <a:pos x="1851" y="120"/>
                </a:cxn>
                <a:cxn ang="0">
                  <a:pos x="1951" y="129"/>
                </a:cxn>
                <a:cxn ang="0">
                  <a:pos x="2026" y="137"/>
                </a:cxn>
                <a:cxn ang="0">
                  <a:pos x="2059" y="137"/>
                </a:cxn>
                <a:cxn ang="0">
                  <a:pos x="2193" y="163"/>
                </a:cxn>
                <a:cxn ang="0">
                  <a:pos x="2359" y="215"/>
                </a:cxn>
                <a:cxn ang="0">
                  <a:pos x="2526" y="309"/>
                </a:cxn>
                <a:cxn ang="0">
                  <a:pos x="2584" y="343"/>
                </a:cxn>
                <a:cxn ang="0">
                  <a:pos x="2659" y="412"/>
                </a:cxn>
                <a:cxn ang="0">
                  <a:pos x="2734" y="498"/>
                </a:cxn>
                <a:cxn ang="0">
                  <a:pos x="2801" y="618"/>
                </a:cxn>
                <a:cxn ang="0">
                  <a:pos x="2851" y="618"/>
                </a:cxn>
                <a:cxn ang="0">
                  <a:pos x="2593" y="0"/>
                </a:cxn>
                <a:cxn ang="0">
                  <a:pos x="17" y="0"/>
                </a:cxn>
                <a:cxn ang="0">
                  <a:pos x="9" y="9"/>
                </a:cxn>
                <a:cxn ang="0">
                  <a:pos x="9" y="26"/>
                </a:cxn>
                <a:cxn ang="0">
                  <a:pos x="0" y="43"/>
                </a:cxn>
                <a:cxn ang="0">
                  <a:pos x="0" y="86"/>
                </a:cxn>
                <a:cxn ang="0">
                  <a:pos x="1134" y="1681"/>
                </a:cxn>
                <a:cxn ang="0">
                  <a:pos x="25" y="3019"/>
                </a:cxn>
                <a:cxn ang="0">
                  <a:pos x="17" y="3036"/>
                </a:cxn>
                <a:cxn ang="0">
                  <a:pos x="9" y="3045"/>
                </a:cxn>
                <a:cxn ang="0">
                  <a:pos x="9" y="3071"/>
                </a:cxn>
                <a:cxn ang="0">
                  <a:pos x="17" y="3079"/>
                </a:cxn>
                <a:cxn ang="0">
                  <a:pos x="42" y="3088"/>
                </a:cxn>
                <a:cxn ang="0">
                  <a:pos x="67" y="3088"/>
                </a:cxn>
                <a:cxn ang="0">
                  <a:pos x="2593" y="3088"/>
                </a:cxn>
              </a:cxnLst>
              <a:rect l="0" t="0" r="r" b="b"/>
              <a:pathLst>
                <a:path w="2851" h="3088">
                  <a:moveTo>
                    <a:pt x="2593" y="3088"/>
                  </a:moveTo>
                  <a:lnTo>
                    <a:pt x="2851" y="2376"/>
                  </a:lnTo>
                  <a:lnTo>
                    <a:pt x="2801" y="2376"/>
                  </a:lnTo>
                  <a:lnTo>
                    <a:pt x="2734" y="2505"/>
                  </a:lnTo>
                  <a:lnTo>
                    <a:pt x="2643" y="2616"/>
                  </a:lnTo>
                  <a:lnTo>
                    <a:pt x="2518" y="2702"/>
                  </a:lnTo>
                  <a:lnTo>
                    <a:pt x="2384" y="2770"/>
                  </a:lnTo>
                  <a:lnTo>
                    <a:pt x="2243" y="2822"/>
                  </a:lnTo>
                  <a:lnTo>
                    <a:pt x="2193" y="2830"/>
                  </a:lnTo>
                  <a:lnTo>
                    <a:pt x="2109" y="2856"/>
                  </a:lnTo>
                  <a:lnTo>
                    <a:pt x="1976" y="2873"/>
                  </a:lnTo>
                  <a:lnTo>
                    <a:pt x="1801" y="2890"/>
                  </a:lnTo>
                  <a:lnTo>
                    <a:pt x="284" y="2890"/>
                  </a:lnTo>
                  <a:lnTo>
                    <a:pt x="1376" y="1578"/>
                  </a:lnTo>
                  <a:lnTo>
                    <a:pt x="1384" y="1561"/>
                  </a:lnTo>
                  <a:lnTo>
                    <a:pt x="1392" y="1553"/>
                  </a:lnTo>
                  <a:lnTo>
                    <a:pt x="1392" y="1527"/>
                  </a:lnTo>
                  <a:lnTo>
                    <a:pt x="1384" y="1510"/>
                  </a:lnTo>
                  <a:lnTo>
                    <a:pt x="384" y="103"/>
                  </a:lnTo>
                  <a:lnTo>
                    <a:pt x="1559" y="103"/>
                  </a:lnTo>
                  <a:lnTo>
                    <a:pt x="1717" y="112"/>
                  </a:lnTo>
                  <a:lnTo>
                    <a:pt x="1851" y="120"/>
                  </a:lnTo>
                  <a:lnTo>
                    <a:pt x="1951" y="129"/>
                  </a:lnTo>
                  <a:lnTo>
                    <a:pt x="2026" y="137"/>
                  </a:lnTo>
                  <a:lnTo>
                    <a:pt x="2059" y="137"/>
                  </a:lnTo>
                  <a:lnTo>
                    <a:pt x="2193" y="163"/>
                  </a:lnTo>
                  <a:lnTo>
                    <a:pt x="2359" y="215"/>
                  </a:lnTo>
                  <a:lnTo>
                    <a:pt x="2526" y="309"/>
                  </a:lnTo>
                  <a:lnTo>
                    <a:pt x="2584" y="343"/>
                  </a:lnTo>
                  <a:lnTo>
                    <a:pt x="2659" y="412"/>
                  </a:lnTo>
                  <a:lnTo>
                    <a:pt x="2734" y="498"/>
                  </a:lnTo>
                  <a:lnTo>
                    <a:pt x="2801" y="618"/>
                  </a:lnTo>
                  <a:lnTo>
                    <a:pt x="2851" y="618"/>
                  </a:lnTo>
                  <a:lnTo>
                    <a:pt x="2593" y="0"/>
                  </a:lnTo>
                  <a:lnTo>
                    <a:pt x="17" y="0"/>
                  </a:lnTo>
                  <a:lnTo>
                    <a:pt x="9" y="9"/>
                  </a:lnTo>
                  <a:lnTo>
                    <a:pt x="9" y="26"/>
                  </a:lnTo>
                  <a:lnTo>
                    <a:pt x="0" y="43"/>
                  </a:lnTo>
                  <a:lnTo>
                    <a:pt x="0" y="86"/>
                  </a:lnTo>
                  <a:lnTo>
                    <a:pt x="1134" y="1681"/>
                  </a:lnTo>
                  <a:lnTo>
                    <a:pt x="25" y="3019"/>
                  </a:lnTo>
                  <a:lnTo>
                    <a:pt x="17" y="3036"/>
                  </a:lnTo>
                  <a:lnTo>
                    <a:pt x="9" y="3045"/>
                  </a:lnTo>
                  <a:lnTo>
                    <a:pt x="9" y="3071"/>
                  </a:lnTo>
                  <a:lnTo>
                    <a:pt x="17" y="3079"/>
                  </a:lnTo>
                  <a:lnTo>
                    <a:pt x="42" y="3088"/>
                  </a:lnTo>
                  <a:lnTo>
                    <a:pt x="67" y="3088"/>
                  </a:lnTo>
                  <a:lnTo>
                    <a:pt x="2593" y="30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5" name="Freeform 151"/>
            <p:cNvSpPr>
              <a:spLocks/>
            </p:cNvSpPr>
            <p:nvPr/>
          </p:nvSpPr>
          <p:spPr bwMode="auto">
            <a:xfrm>
              <a:off x="17724" y="9238"/>
              <a:ext cx="917" cy="695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100" y="635"/>
                </a:cxn>
                <a:cxn ang="0">
                  <a:pos x="109" y="669"/>
                </a:cxn>
                <a:cxn ang="0">
                  <a:pos x="150" y="695"/>
                </a:cxn>
                <a:cxn ang="0">
                  <a:pos x="217" y="643"/>
                </a:cxn>
                <a:cxn ang="0">
                  <a:pos x="234" y="566"/>
                </a:cxn>
                <a:cxn ang="0">
                  <a:pos x="284" y="377"/>
                </a:cxn>
                <a:cxn ang="0">
                  <a:pos x="309" y="292"/>
                </a:cxn>
                <a:cxn ang="0">
                  <a:pos x="325" y="232"/>
                </a:cxn>
                <a:cxn ang="0">
                  <a:pos x="359" y="180"/>
                </a:cxn>
                <a:cxn ang="0">
                  <a:pos x="442" y="86"/>
                </a:cxn>
                <a:cxn ang="0">
                  <a:pos x="584" y="43"/>
                </a:cxn>
                <a:cxn ang="0">
                  <a:pos x="634" y="52"/>
                </a:cxn>
                <a:cxn ang="0">
                  <a:pos x="667" y="103"/>
                </a:cxn>
                <a:cxn ang="0">
                  <a:pos x="675" y="137"/>
                </a:cxn>
                <a:cxn ang="0">
                  <a:pos x="667" y="232"/>
                </a:cxn>
                <a:cxn ang="0">
                  <a:pos x="609" y="412"/>
                </a:cxn>
                <a:cxn ang="0">
                  <a:pos x="575" y="506"/>
                </a:cxn>
                <a:cxn ang="0">
                  <a:pos x="559" y="558"/>
                </a:cxn>
                <a:cxn ang="0">
                  <a:pos x="634" y="678"/>
                </a:cxn>
                <a:cxn ang="0">
                  <a:pos x="767" y="678"/>
                </a:cxn>
                <a:cxn ang="0">
                  <a:pos x="867" y="583"/>
                </a:cxn>
                <a:cxn ang="0">
                  <a:pos x="917" y="480"/>
                </a:cxn>
                <a:cxn ang="0">
                  <a:pos x="909" y="437"/>
                </a:cxn>
                <a:cxn ang="0">
                  <a:pos x="867" y="455"/>
                </a:cxn>
                <a:cxn ang="0">
                  <a:pos x="826" y="566"/>
                </a:cxn>
                <a:cxn ang="0">
                  <a:pos x="709" y="652"/>
                </a:cxn>
                <a:cxn ang="0">
                  <a:pos x="684" y="643"/>
                </a:cxn>
                <a:cxn ang="0">
                  <a:pos x="675" y="618"/>
                </a:cxn>
                <a:cxn ang="0">
                  <a:pos x="667" y="575"/>
                </a:cxn>
                <a:cxn ang="0">
                  <a:pos x="692" y="506"/>
                </a:cxn>
                <a:cxn ang="0">
                  <a:pos x="726" y="420"/>
                </a:cxn>
                <a:cxn ang="0">
                  <a:pos x="784" y="172"/>
                </a:cxn>
                <a:cxn ang="0">
                  <a:pos x="742" y="43"/>
                </a:cxn>
                <a:cxn ang="0">
                  <a:pos x="642" y="0"/>
                </a:cxn>
                <a:cxn ang="0">
                  <a:pos x="509" y="9"/>
                </a:cxn>
                <a:cxn ang="0">
                  <a:pos x="375" y="86"/>
                </a:cxn>
                <a:cxn ang="0">
                  <a:pos x="317" y="69"/>
                </a:cxn>
                <a:cxn ang="0">
                  <a:pos x="225" y="9"/>
                </a:cxn>
                <a:cxn ang="0">
                  <a:pos x="142" y="0"/>
                </a:cxn>
                <a:cxn ang="0">
                  <a:pos x="67" y="60"/>
                </a:cxn>
                <a:cxn ang="0">
                  <a:pos x="34" y="146"/>
                </a:cxn>
                <a:cxn ang="0">
                  <a:pos x="0" y="232"/>
                </a:cxn>
                <a:cxn ang="0">
                  <a:pos x="42" y="257"/>
                </a:cxn>
                <a:cxn ang="0">
                  <a:pos x="50" y="240"/>
                </a:cxn>
                <a:cxn ang="0">
                  <a:pos x="59" y="206"/>
                </a:cxn>
                <a:cxn ang="0">
                  <a:pos x="100" y="86"/>
                </a:cxn>
                <a:cxn ang="0">
                  <a:pos x="175" y="43"/>
                </a:cxn>
                <a:cxn ang="0">
                  <a:pos x="217" y="69"/>
                </a:cxn>
                <a:cxn ang="0">
                  <a:pos x="225" y="120"/>
                </a:cxn>
                <a:cxn ang="0">
                  <a:pos x="217" y="180"/>
                </a:cxn>
                <a:cxn ang="0">
                  <a:pos x="200" y="240"/>
                </a:cxn>
                <a:cxn ang="0">
                  <a:pos x="167" y="386"/>
                </a:cxn>
              </a:cxnLst>
              <a:rect l="0" t="0" r="r" b="b"/>
              <a:pathLst>
                <a:path w="917" h="695">
                  <a:moveTo>
                    <a:pt x="117" y="583"/>
                  </a:moveTo>
                  <a:lnTo>
                    <a:pt x="109" y="600"/>
                  </a:lnTo>
                  <a:lnTo>
                    <a:pt x="109" y="618"/>
                  </a:lnTo>
                  <a:lnTo>
                    <a:pt x="100" y="635"/>
                  </a:lnTo>
                  <a:lnTo>
                    <a:pt x="100" y="643"/>
                  </a:lnTo>
                  <a:lnTo>
                    <a:pt x="109" y="669"/>
                  </a:lnTo>
                  <a:lnTo>
                    <a:pt x="117" y="678"/>
                  </a:lnTo>
                  <a:lnTo>
                    <a:pt x="150" y="695"/>
                  </a:lnTo>
                  <a:lnTo>
                    <a:pt x="200" y="678"/>
                  </a:lnTo>
                  <a:lnTo>
                    <a:pt x="217" y="643"/>
                  </a:lnTo>
                  <a:lnTo>
                    <a:pt x="234" y="592"/>
                  </a:lnTo>
                  <a:lnTo>
                    <a:pt x="234" y="566"/>
                  </a:lnTo>
                  <a:lnTo>
                    <a:pt x="267" y="429"/>
                  </a:lnTo>
                  <a:lnTo>
                    <a:pt x="284" y="377"/>
                  </a:lnTo>
                  <a:lnTo>
                    <a:pt x="300" y="317"/>
                  </a:lnTo>
                  <a:lnTo>
                    <a:pt x="309" y="292"/>
                  </a:lnTo>
                  <a:lnTo>
                    <a:pt x="309" y="266"/>
                  </a:lnTo>
                  <a:lnTo>
                    <a:pt x="325" y="232"/>
                  </a:lnTo>
                  <a:lnTo>
                    <a:pt x="342" y="214"/>
                  </a:lnTo>
                  <a:lnTo>
                    <a:pt x="359" y="180"/>
                  </a:lnTo>
                  <a:lnTo>
                    <a:pt x="392" y="137"/>
                  </a:lnTo>
                  <a:lnTo>
                    <a:pt x="442" y="86"/>
                  </a:lnTo>
                  <a:lnTo>
                    <a:pt x="509" y="52"/>
                  </a:lnTo>
                  <a:lnTo>
                    <a:pt x="584" y="43"/>
                  </a:lnTo>
                  <a:lnTo>
                    <a:pt x="609" y="43"/>
                  </a:lnTo>
                  <a:lnTo>
                    <a:pt x="634" y="52"/>
                  </a:lnTo>
                  <a:lnTo>
                    <a:pt x="650" y="69"/>
                  </a:lnTo>
                  <a:lnTo>
                    <a:pt x="667" y="103"/>
                  </a:lnTo>
                  <a:lnTo>
                    <a:pt x="667" y="120"/>
                  </a:lnTo>
                  <a:lnTo>
                    <a:pt x="675" y="137"/>
                  </a:lnTo>
                  <a:lnTo>
                    <a:pt x="675" y="146"/>
                  </a:lnTo>
                  <a:lnTo>
                    <a:pt x="667" y="232"/>
                  </a:lnTo>
                  <a:lnTo>
                    <a:pt x="634" y="326"/>
                  </a:lnTo>
                  <a:lnTo>
                    <a:pt x="609" y="412"/>
                  </a:lnTo>
                  <a:lnTo>
                    <a:pt x="584" y="480"/>
                  </a:lnTo>
                  <a:lnTo>
                    <a:pt x="575" y="506"/>
                  </a:lnTo>
                  <a:lnTo>
                    <a:pt x="559" y="540"/>
                  </a:lnTo>
                  <a:lnTo>
                    <a:pt x="559" y="558"/>
                  </a:lnTo>
                  <a:lnTo>
                    <a:pt x="584" y="626"/>
                  </a:lnTo>
                  <a:lnTo>
                    <a:pt x="634" y="678"/>
                  </a:lnTo>
                  <a:lnTo>
                    <a:pt x="700" y="695"/>
                  </a:lnTo>
                  <a:lnTo>
                    <a:pt x="767" y="678"/>
                  </a:lnTo>
                  <a:lnTo>
                    <a:pt x="826" y="635"/>
                  </a:lnTo>
                  <a:lnTo>
                    <a:pt x="867" y="583"/>
                  </a:lnTo>
                  <a:lnTo>
                    <a:pt x="901" y="532"/>
                  </a:lnTo>
                  <a:lnTo>
                    <a:pt x="917" y="480"/>
                  </a:lnTo>
                  <a:lnTo>
                    <a:pt x="917" y="446"/>
                  </a:lnTo>
                  <a:lnTo>
                    <a:pt x="909" y="437"/>
                  </a:lnTo>
                  <a:lnTo>
                    <a:pt x="884" y="437"/>
                  </a:lnTo>
                  <a:lnTo>
                    <a:pt x="867" y="455"/>
                  </a:lnTo>
                  <a:lnTo>
                    <a:pt x="867" y="463"/>
                  </a:lnTo>
                  <a:lnTo>
                    <a:pt x="826" y="566"/>
                  </a:lnTo>
                  <a:lnTo>
                    <a:pt x="767" y="626"/>
                  </a:lnTo>
                  <a:lnTo>
                    <a:pt x="709" y="652"/>
                  </a:lnTo>
                  <a:lnTo>
                    <a:pt x="692" y="652"/>
                  </a:lnTo>
                  <a:lnTo>
                    <a:pt x="684" y="643"/>
                  </a:lnTo>
                  <a:lnTo>
                    <a:pt x="675" y="626"/>
                  </a:lnTo>
                  <a:lnTo>
                    <a:pt x="675" y="618"/>
                  </a:lnTo>
                  <a:lnTo>
                    <a:pt x="667" y="592"/>
                  </a:lnTo>
                  <a:lnTo>
                    <a:pt x="667" y="575"/>
                  </a:lnTo>
                  <a:lnTo>
                    <a:pt x="675" y="558"/>
                  </a:lnTo>
                  <a:lnTo>
                    <a:pt x="692" y="506"/>
                  </a:lnTo>
                  <a:lnTo>
                    <a:pt x="709" y="472"/>
                  </a:lnTo>
                  <a:lnTo>
                    <a:pt x="726" y="420"/>
                  </a:lnTo>
                  <a:lnTo>
                    <a:pt x="776" y="249"/>
                  </a:lnTo>
                  <a:lnTo>
                    <a:pt x="784" y="172"/>
                  </a:lnTo>
                  <a:lnTo>
                    <a:pt x="776" y="94"/>
                  </a:lnTo>
                  <a:lnTo>
                    <a:pt x="742" y="43"/>
                  </a:lnTo>
                  <a:lnTo>
                    <a:pt x="692" y="17"/>
                  </a:lnTo>
                  <a:lnTo>
                    <a:pt x="642" y="0"/>
                  </a:lnTo>
                  <a:lnTo>
                    <a:pt x="592" y="0"/>
                  </a:lnTo>
                  <a:lnTo>
                    <a:pt x="509" y="9"/>
                  </a:lnTo>
                  <a:lnTo>
                    <a:pt x="434" y="43"/>
                  </a:lnTo>
                  <a:lnTo>
                    <a:pt x="375" y="86"/>
                  </a:lnTo>
                  <a:lnTo>
                    <a:pt x="334" y="137"/>
                  </a:lnTo>
                  <a:lnTo>
                    <a:pt x="317" y="69"/>
                  </a:lnTo>
                  <a:lnTo>
                    <a:pt x="275" y="26"/>
                  </a:lnTo>
                  <a:lnTo>
                    <a:pt x="225" y="9"/>
                  </a:lnTo>
                  <a:lnTo>
                    <a:pt x="175" y="0"/>
                  </a:lnTo>
                  <a:lnTo>
                    <a:pt x="142" y="0"/>
                  </a:lnTo>
                  <a:lnTo>
                    <a:pt x="117" y="9"/>
                  </a:lnTo>
                  <a:lnTo>
                    <a:pt x="67" y="60"/>
                  </a:lnTo>
                  <a:lnTo>
                    <a:pt x="59" y="77"/>
                  </a:lnTo>
                  <a:lnTo>
                    <a:pt x="34" y="146"/>
                  </a:lnTo>
                  <a:lnTo>
                    <a:pt x="9" y="206"/>
                  </a:lnTo>
                  <a:lnTo>
                    <a:pt x="0" y="232"/>
                  </a:lnTo>
                  <a:lnTo>
                    <a:pt x="25" y="257"/>
                  </a:lnTo>
                  <a:lnTo>
                    <a:pt x="42" y="257"/>
                  </a:lnTo>
                  <a:lnTo>
                    <a:pt x="50" y="249"/>
                  </a:lnTo>
                  <a:lnTo>
                    <a:pt x="50" y="240"/>
                  </a:lnTo>
                  <a:lnTo>
                    <a:pt x="59" y="232"/>
                  </a:lnTo>
                  <a:lnTo>
                    <a:pt x="59" y="206"/>
                  </a:lnTo>
                  <a:lnTo>
                    <a:pt x="75" y="146"/>
                  </a:lnTo>
                  <a:lnTo>
                    <a:pt x="100" y="86"/>
                  </a:lnTo>
                  <a:lnTo>
                    <a:pt x="134" y="52"/>
                  </a:lnTo>
                  <a:lnTo>
                    <a:pt x="175" y="43"/>
                  </a:lnTo>
                  <a:lnTo>
                    <a:pt x="192" y="43"/>
                  </a:lnTo>
                  <a:lnTo>
                    <a:pt x="217" y="69"/>
                  </a:lnTo>
                  <a:lnTo>
                    <a:pt x="217" y="94"/>
                  </a:lnTo>
                  <a:lnTo>
                    <a:pt x="225" y="120"/>
                  </a:lnTo>
                  <a:lnTo>
                    <a:pt x="217" y="146"/>
                  </a:lnTo>
                  <a:lnTo>
                    <a:pt x="217" y="180"/>
                  </a:lnTo>
                  <a:lnTo>
                    <a:pt x="209" y="214"/>
                  </a:lnTo>
                  <a:lnTo>
                    <a:pt x="200" y="240"/>
                  </a:lnTo>
                  <a:lnTo>
                    <a:pt x="184" y="317"/>
                  </a:lnTo>
                  <a:lnTo>
                    <a:pt x="167" y="386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6" name="Freeform 152"/>
            <p:cNvSpPr>
              <a:spLocks noEditPoints="1"/>
            </p:cNvSpPr>
            <p:nvPr/>
          </p:nvSpPr>
          <p:spPr bwMode="auto">
            <a:xfrm>
              <a:off x="18825" y="9324"/>
              <a:ext cx="1100" cy="411"/>
            </a:xfrm>
            <a:custGeom>
              <a:avLst/>
              <a:gdLst/>
              <a:ahLst/>
              <a:cxnLst>
                <a:cxn ang="0">
                  <a:pos x="1042" y="77"/>
                </a:cxn>
                <a:cxn ang="0">
                  <a:pos x="1067" y="77"/>
                </a:cxn>
                <a:cxn ang="0">
                  <a:pos x="1075" y="68"/>
                </a:cxn>
                <a:cxn ang="0">
                  <a:pos x="1092" y="60"/>
                </a:cxn>
                <a:cxn ang="0">
                  <a:pos x="1100" y="51"/>
                </a:cxn>
                <a:cxn ang="0">
                  <a:pos x="1100" y="17"/>
                </a:cxn>
                <a:cxn ang="0">
                  <a:pos x="1092" y="8"/>
                </a:cxn>
                <a:cxn ang="0">
                  <a:pos x="1075" y="0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0" y="51"/>
                </a:cxn>
                <a:cxn ang="0">
                  <a:pos x="16" y="68"/>
                </a:cxn>
                <a:cxn ang="0">
                  <a:pos x="25" y="68"/>
                </a:cxn>
                <a:cxn ang="0">
                  <a:pos x="41" y="77"/>
                </a:cxn>
                <a:cxn ang="0">
                  <a:pos x="50" y="77"/>
                </a:cxn>
                <a:cxn ang="0">
                  <a:pos x="1042" y="77"/>
                </a:cxn>
                <a:cxn ang="0">
                  <a:pos x="1042" y="411"/>
                </a:cxn>
                <a:cxn ang="0">
                  <a:pos x="1075" y="411"/>
                </a:cxn>
                <a:cxn ang="0">
                  <a:pos x="1092" y="403"/>
                </a:cxn>
                <a:cxn ang="0">
                  <a:pos x="1100" y="394"/>
                </a:cxn>
                <a:cxn ang="0">
                  <a:pos x="1100" y="360"/>
                </a:cxn>
                <a:cxn ang="0">
                  <a:pos x="1083" y="343"/>
                </a:cxn>
                <a:cxn ang="0">
                  <a:pos x="1067" y="343"/>
                </a:cxn>
                <a:cxn ang="0">
                  <a:pos x="1058" y="334"/>
                </a:cxn>
                <a:cxn ang="0">
                  <a:pos x="25" y="334"/>
                </a:cxn>
                <a:cxn ang="0">
                  <a:pos x="0" y="360"/>
                </a:cxn>
                <a:cxn ang="0">
                  <a:pos x="0" y="394"/>
                </a:cxn>
                <a:cxn ang="0">
                  <a:pos x="16" y="411"/>
                </a:cxn>
                <a:cxn ang="0">
                  <a:pos x="50" y="411"/>
                </a:cxn>
                <a:cxn ang="0">
                  <a:pos x="1042" y="411"/>
                </a:cxn>
              </a:cxnLst>
              <a:rect l="0" t="0" r="r" b="b"/>
              <a:pathLst>
                <a:path w="1100" h="411">
                  <a:moveTo>
                    <a:pt x="1042" y="77"/>
                  </a:moveTo>
                  <a:lnTo>
                    <a:pt x="1067" y="77"/>
                  </a:lnTo>
                  <a:lnTo>
                    <a:pt x="1075" y="68"/>
                  </a:lnTo>
                  <a:lnTo>
                    <a:pt x="1092" y="60"/>
                  </a:lnTo>
                  <a:lnTo>
                    <a:pt x="1100" y="51"/>
                  </a:lnTo>
                  <a:lnTo>
                    <a:pt x="1100" y="17"/>
                  </a:lnTo>
                  <a:lnTo>
                    <a:pt x="1092" y="8"/>
                  </a:lnTo>
                  <a:lnTo>
                    <a:pt x="1075" y="0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0" y="51"/>
                  </a:lnTo>
                  <a:lnTo>
                    <a:pt x="16" y="68"/>
                  </a:lnTo>
                  <a:lnTo>
                    <a:pt x="25" y="68"/>
                  </a:lnTo>
                  <a:lnTo>
                    <a:pt x="41" y="77"/>
                  </a:lnTo>
                  <a:lnTo>
                    <a:pt x="50" y="77"/>
                  </a:lnTo>
                  <a:lnTo>
                    <a:pt x="1042" y="77"/>
                  </a:lnTo>
                  <a:close/>
                  <a:moveTo>
                    <a:pt x="1042" y="411"/>
                  </a:moveTo>
                  <a:lnTo>
                    <a:pt x="1075" y="411"/>
                  </a:lnTo>
                  <a:lnTo>
                    <a:pt x="1092" y="403"/>
                  </a:lnTo>
                  <a:lnTo>
                    <a:pt x="1100" y="394"/>
                  </a:lnTo>
                  <a:lnTo>
                    <a:pt x="1100" y="360"/>
                  </a:lnTo>
                  <a:lnTo>
                    <a:pt x="1083" y="343"/>
                  </a:lnTo>
                  <a:lnTo>
                    <a:pt x="1067" y="343"/>
                  </a:lnTo>
                  <a:lnTo>
                    <a:pt x="1058" y="334"/>
                  </a:lnTo>
                  <a:lnTo>
                    <a:pt x="25" y="334"/>
                  </a:lnTo>
                  <a:lnTo>
                    <a:pt x="0" y="360"/>
                  </a:lnTo>
                  <a:lnTo>
                    <a:pt x="0" y="394"/>
                  </a:lnTo>
                  <a:lnTo>
                    <a:pt x="16" y="411"/>
                  </a:lnTo>
                  <a:lnTo>
                    <a:pt x="50" y="411"/>
                  </a:lnTo>
                  <a:lnTo>
                    <a:pt x="1042" y="4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7" name="Freeform 153"/>
            <p:cNvSpPr>
              <a:spLocks noEditPoints="1"/>
            </p:cNvSpPr>
            <p:nvPr/>
          </p:nvSpPr>
          <p:spPr bwMode="auto">
            <a:xfrm>
              <a:off x="20108" y="8895"/>
              <a:ext cx="692" cy="1055"/>
            </a:xfrm>
            <a:custGeom>
              <a:avLst/>
              <a:gdLst/>
              <a:ahLst/>
              <a:cxnLst>
                <a:cxn ang="0">
                  <a:pos x="692" y="532"/>
                </a:cxn>
                <a:cxn ang="0">
                  <a:pos x="684" y="377"/>
                </a:cxn>
                <a:cxn ang="0">
                  <a:pos x="659" y="240"/>
                </a:cxn>
                <a:cxn ang="0">
                  <a:pos x="609" y="129"/>
                </a:cxn>
                <a:cxn ang="0">
                  <a:pos x="550" y="60"/>
                </a:cxn>
                <a:cxn ang="0">
                  <a:pos x="459" y="17"/>
                </a:cxn>
                <a:cxn ang="0">
                  <a:pos x="350" y="0"/>
                </a:cxn>
                <a:cxn ang="0">
                  <a:pos x="250" y="17"/>
                </a:cxn>
                <a:cxn ang="0">
                  <a:pos x="167" y="51"/>
                </a:cxn>
                <a:cxn ang="0">
                  <a:pos x="100" y="112"/>
                </a:cxn>
                <a:cxn ang="0">
                  <a:pos x="59" y="180"/>
                </a:cxn>
                <a:cxn ang="0">
                  <a:pos x="34" y="257"/>
                </a:cxn>
                <a:cxn ang="0">
                  <a:pos x="17" y="343"/>
                </a:cxn>
                <a:cxn ang="0">
                  <a:pos x="0" y="420"/>
                </a:cxn>
                <a:cxn ang="0">
                  <a:pos x="0" y="643"/>
                </a:cxn>
                <a:cxn ang="0">
                  <a:pos x="17" y="712"/>
                </a:cxn>
                <a:cxn ang="0">
                  <a:pos x="34" y="789"/>
                </a:cxn>
                <a:cxn ang="0">
                  <a:pos x="59" y="866"/>
                </a:cxn>
                <a:cxn ang="0">
                  <a:pos x="100" y="943"/>
                </a:cxn>
                <a:cxn ang="0">
                  <a:pos x="167" y="995"/>
                </a:cxn>
                <a:cxn ang="0">
                  <a:pos x="242" y="1038"/>
                </a:cxn>
                <a:cxn ang="0">
                  <a:pos x="350" y="1055"/>
                </a:cxn>
                <a:cxn ang="0">
                  <a:pos x="450" y="1038"/>
                </a:cxn>
                <a:cxn ang="0">
                  <a:pos x="534" y="1003"/>
                </a:cxn>
                <a:cxn ang="0">
                  <a:pos x="592" y="943"/>
                </a:cxn>
                <a:cxn ang="0">
                  <a:pos x="634" y="875"/>
                </a:cxn>
                <a:cxn ang="0">
                  <a:pos x="667" y="789"/>
                </a:cxn>
                <a:cxn ang="0">
                  <a:pos x="684" y="712"/>
                </a:cxn>
                <a:cxn ang="0">
                  <a:pos x="692" y="643"/>
                </a:cxn>
                <a:cxn ang="0">
                  <a:pos x="692" y="532"/>
                </a:cxn>
                <a:cxn ang="0">
                  <a:pos x="350" y="1012"/>
                </a:cxn>
                <a:cxn ang="0">
                  <a:pos x="292" y="1003"/>
                </a:cxn>
                <a:cxn ang="0">
                  <a:pos x="242" y="969"/>
                </a:cxn>
                <a:cxn ang="0">
                  <a:pos x="192" y="918"/>
                </a:cxn>
                <a:cxn ang="0">
                  <a:pos x="159" y="840"/>
                </a:cxn>
                <a:cxn ang="0">
                  <a:pos x="142" y="738"/>
                </a:cxn>
                <a:cxn ang="0">
                  <a:pos x="134" y="626"/>
                </a:cxn>
                <a:cxn ang="0">
                  <a:pos x="134" y="395"/>
                </a:cxn>
                <a:cxn ang="0">
                  <a:pos x="142" y="292"/>
                </a:cxn>
                <a:cxn ang="0">
                  <a:pos x="159" y="197"/>
                </a:cxn>
                <a:cxn ang="0">
                  <a:pos x="192" y="120"/>
                </a:cxn>
                <a:cxn ang="0">
                  <a:pos x="242" y="69"/>
                </a:cxn>
                <a:cxn ang="0">
                  <a:pos x="300" y="43"/>
                </a:cxn>
                <a:cxn ang="0">
                  <a:pos x="350" y="43"/>
                </a:cxn>
                <a:cxn ang="0">
                  <a:pos x="425" y="60"/>
                </a:cxn>
                <a:cxn ang="0">
                  <a:pos x="492" y="103"/>
                </a:cxn>
                <a:cxn ang="0">
                  <a:pos x="534" y="180"/>
                </a:cxn>
                <a:cxn ang="0">
                  <a:pos x="550" y="274"/>
                </a:cxn>
                <a:cxn ang="0">
                  <a:pos x="559" y="386"/>
                </a:cxn>
                <a:cxn ang="0">
                  <a:pos x="559" y="678"/>
                </a:cxn>
                <a:cxn ang="0">
                  <a:pos x="542" y="832"/>
                </a:cxn>
                <a:cxn ang="0">
                  <a:pos x="509" y="918"/>
                </a:cxn>
                <a:cxn ang="0">
                  <a:pos x="459" y="978"/>
                </a:cxn>
                <a:cxn ang="0">
                  <a:pos x="400" y="1003"/>
                </a:cxn>
                <a:cxn ang="0">
                  <a:pos x="350" y="1012"/>
                </a:cxn>
              </a:cxnLst>
              <a:rect l="0" t="0" r="r" b="b"/>
              <a:pathLst>
                <a:path w="692" h="1055">
                  <a:moveTo>
                    <a:pt x="692" y="532"/>
                  </a:moveTo>
                  <a:lnTo>
                    <a:pt x="684" y="377"/>
                  </a:lnTo>
                  <a:lnTo>
                    <a:pt x="659" y="240"/>
                  </a:lnTo>
                  <a:lnTo>
                    <a:pt x="609" y="129"/>
                  </a:lnTo>
                  <a:lnTo>
                    <a:pt x="550" y="60"/>
                  </a:lnTo>
                  <a:lnTo>
                    <a:pt x="459" y="17"/>
                  </a:lnTo>
                  <a:lnTo>
                    <a:pt x="350" y="0"/>
                  </a:lnTo>
                  <a:lnTo>
                    <a:pt x="250" y="17"/>
                  </a:lnTo>
                  <a:lnTo>
                    <a:pt x="167" y="51"/>
                  </a:lnTo>
                  <a:lnTo>
                    <a:pt x="100" y="112"/>
                  </a:lnTo>
                  <a:lnTo>
                    <a:pt x="59" y="180"/>
                  </a:lnTo>
                  <a:lnTo>
                    <a:pt x="34" y="257"/>
                  </a:lnTo>
                  <a:lnTo>
                    <a:pt x="17" y="343"/>
                  </a:lnTo>
                  <a:lnTo>
                    <a:pt x="0" y="420"/>
                  </a:lnTo>
                  <a:lnTo>
                    <a:pt x="0" y="643"/>
                  </a:lnTo>
                  <a:lnTo>
                    <a:pt x="17" y="712"/>
                  </a:lnTo>
                  <a:lnTo>
                    <a:pt x="34" y="789"/>
                  </a:lnTo>
                  <a:lnTo>
                    <a:pt x="59" y="866"/>
                  </a:lnTo>
                  <a:lnTo>
                    <a:pt x="100" y="943"/>
                  </a:lnTo>
                  <a:lnTo>
                    <a:pt x="167" y="995"/>
                  </a:lnTo>
                  <a:lnTo>
                    <a:pt x="242" y="1038"/>
                  </a:lnTo>
                  <a:lnTo>
                    <a:pt x="350" y="1055"/>
                  </a:lnTo>
                  <a:lnTo>
                    <a:pt x="450" y="1038"/>
                  </a:lnTo>
                  <a:lnTo>
                    <a:pt x="534" y="1003"/>
                  </a:lnTo>
                  <a:lnTo>
                    <a:pt x="592" y="943"/>
                  </a:lnTo>
                  <a:lnTo>
                    <a:pt x="634" y="875"/>
                  </a:lnTo>
                  <a:lnTo>
                    <a:pt x="667" y="789"/>
                  </a:lnTo>
                  <a:lnTo>
                    <a:pt x="684" y="712"/>
                  </a:lnTo>
                  <a:lnTo>
                    <a:pt x="692" y="643"/>
                  </a:lnTo>
                  <a:lnTo>
                    <a:pt x="692" y="532"/>
                  </a:lnTo>
                  <a:close/>
                  <a:moveTo>
                    <a:pt x="350" y="1012"/>
                  </a:moveTo>
                  <a:lnTo>
                    <a:pt x="292" y="1003"/>
                  </a:lnTo>
                  <a:lnTo>
                    <a:pt x="242" y="969"/>
                  </a:lnTo>
                  <a:lnTo>
                    <a:pt x="192" y="918"/>
                  </a:lnTo>
                  <a:lnTo>
                    <a:pt x="159" y="840"/>
                  </a:lnTo>
                  <a:lnTo>
                    <a:pt x="142" y="738"/>
                  </a:lnTo>
                  <a:lnTo>
                    <a:pt x="134" y="626"/>
                  </a:lnTo>
                  <a:lnTo>
                    <a:pt x="134" y="395"/>
                  </a:lnTo>
                  <a:lnTo>
                    <a:pt x="142" y="292"/>
                  </a:lnTo>
                  <a:lnTo>
                    <a:pt x="159" y="197"/>
                  </a:lnTo>
                  <a:lnTo>
                    <a:pt x="192" y="120"/>
                  </a:lnTo>
                  <a:lnTo>
                    <a:pt x="242" y="69"/>
                  </a:lnTo>
                  <a:lnTo>
                    <a:pt x="300" y="43"/>
                  </a:lnTo>
                  <a:lnTo>
                    <a:pt x="350" y="43"/>
                  </a:lnTo>
                  <a:lnTo>
                    <a:pt x="425" y="60"/>
                  </a:lnTo>
                  <a:lnTo>
                    <a:pt x="492" y="103"/>
                  </a:lnTo>
                  <a:lnTo>
                    <a:pt x="534" y="180"/>
                  </a:lnTo>
                  <a:lnTo>
                    <a:pt x="550" y="274"/>
                  </a:lnTo>
                  <a:lnTo>
                    <a:pt x="559" y="386"/>
                  </a:lnTo>
                  <a:lnTo>
                    <a:pt x="559" y="678"/>
                  </a:lnTo>
                  <a:lnTo>
                    <a:pt x="542" y="832"/>
                  </a:lnTo>
                  <a:lnTo>
                    <a:pt x="509" y="918"/>
                  </a:lnTo>
                  <a:lnTo>
                    <a:pt x="459" y="978"/>
                  </a:lnTo>
                  <a:lnTo>
                    <a:pt x="400" y="1003"/>
                  </a:lnTo>
                  <a:lnTo>
                    <a:pt x="350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8" name="Freeform 154"/>
            <p:cNvSpPr>
              <a:spLocks/>
            </p:cNvSpPr>
            <p:nvPr/>
          </p:nvSpPr>
          <p:spPr bwMode="auto">
            <a:xfrm>
              <a:off x="21300" y="6365"/>
              <a:ext cx="1167" cy="1003"/>
            </a:xfrm>
            <a:custGeom>
              <a:avLst/>
              <a:gdLst/>
              <a:ahLst/>
              <a:cxnLst>
                <a:cxn ang="0">
                  <a:pos x="125" y="866"/>
                </a:cxn>
                <a:cxn ang="0">
                  <a:pos x="117" y="918"/>
                </a:cxn>
                <a:cxn ang="0">
                  <a:pos x="109" y="943"/>
                </a:cxn>
                <a:cxn ang="0">
                  <a:pos x="150" y="1003"/>
                </a:cxn>
                <a:cxn ang="0">
                  <a:pos x="209" y="995"/>
                </a:cxn>
                <a:cxn ang="0">
                  <a:pos x="259" y="926"/>
                </a:cxn>
                <a:cxn ang="0">
                  <a:pos x="284" y="823"/>
                </a:cxn>
                <a:cxn ang="0">
                  <a:pos x="342" y="583"/>
                </a:cxn>
                <a:cxn ang="0">
                  <a:pos x="392" y="377"/>
                </a:cxn>
                <a:cxn ang="0">
                  <a:pos x="400" y="334"/>
                </a:cxn>
                <a:cxn ang="0">
                  <a:pos x="425" y="274"/>
                </a:cxn>
                <a:cxn ang="0">
                  <a:pos x="575" y="103"/>
                </a:cxn>
                <a:cxn ang="0">
                  <a:pos x="750" y="51"/>
                </a:cxn>
                <a:cxn ang="0">
                  <a:pos x="851" y="103"/>
                </a:cxn>
                <a:cxn ang="0">
                  <a:pos x="867" y="206"/>
                </a:cxn>
                <a:cxn ang="0">
                  <a:pos x="792" y="540"/>
                </a:cxn>
                <a:cxn ang="0">
                  <a:pos x="717" y="755"/>
                </a:cxn>
                <a:cxn ang="0">
                  <a:pos x="709" y="823"/>
                </a:cxn>
                <a:cxn ang="0">
                  <a:pos x="759" y="952"/>
                </a:cxn>
                <a:cxn ang="0">
                  <a:pos x="884" y="1003"/>
                </a:cxn>
                <a:cxn ang="0">
                  <a:pos x="1026" y="935"/>
                </a:cxn>
                <a:cxn ang="0">
                  <a:pos x="1117" y="806"/>
                </a:cxn>
                <a:cxn ang="0">
                  <a:pos x="1167" y="660"/>
                </a:cxn>
                <a:cxn ang="0">
                  <a:pos x="1126" y="643"/>
                </a:cxn>
                <a:cxn ang="0">
                  <a:pos x="1117" y="660"/>
                </a:cxn>
                <a:cxn ang="0">
                  <a:pos x="1067" y="789"/>
                </a:cxn>
                <a:cxn ang="0">
                  <a:pos x="959" y="935"/>
                </a:cxn>
                <a:cxn ang="0">
                  <a:pos x="867" y="952"/>
                </a:cxn>
                <a:cxn ang="0">
                  <a:pos x="842" y="909"/>
                </a:cxn>
                <a:cxn ang="0">
                  <a:pos x="851" y="798"/>
                </a:cxn>
                <a:cxn ang="0">
                  <a:pos x="942" y="540"/>
                </a:cxn>
                <a:cxn ang="0">
                  <a:pos x="992" y="326"/>
                </a:cxn>
                <a:cxn ang="0">
                  <a:pos x="992" y="137"/>
                </a:cxn>
                <a:cxn ang="0">
                  <a:pos x="867" y="17"/>
                </a:cxn>
                <a:cxn ang="0">
                  <a:pos x="650" y="17"/>
                </a:cxn>
                <a:cxn ang="0">
                  <a:pos x="500" y="103"/>
                </a:cxn>
                <a:cxn ang="0">
                  <a:pos x="425" y="197"/>
                </a:cxn>
                <a:cxn ang="0">
                  <a:pos x="359" y="51"/>
                </a:cxn>
                <a:cxn ang="0">
                  <a:pos x="225" y="0"/>
                </a:cxn>
                <a:cxn ang="0">
                  <a:pos x="117" y="51"/>
                </a:cxn>
                <a:cxn ang="0">
                  <a:pos x="67" y="129"/>
                </a:cxn>
                <a:cxn ang="0">
                  <a:pos x="25" y="257"/>
                </a:cxn>
                <a:cxn ang="0">
                  <a:pos x="0" y="343"/>
                </a:cxn>
                <a:cxn ang="0">
                  <a:pos x="17" y="360"/>
                </a:cxn>
                <a:cxn ang="0">
                  <a:pos x="42" y="369"/>
                </a:cxn>
                <a:cxn ang="0">
                  <a:pos x="50" y="352"/>
                </a:cxn>
                <a:cxn ang="0">
                  <a:pos x="92" y="206"/>
                </a:cxn>
                <a:cxn ang="0">
                  <a:pos x="167" y="69"/>
                </a:cxn>
                <a:cxn ang="0">
                  <a:pos x="250" y="51"/>
                </a:cxn>
                <a:cxn ang="0">
                  <a:pos x="275" y="86"/>
                </a:cxn>
                <a:cxn ang="0">
                  <a:pos x="292" y="154"/>
                </a:cxn>
                <a:cxn ang="0">
                  <a:pos x="284" y="223"/>
                </a:cxn>
                <a:cxn ang="0">
                  <a:pos x="259" y="343"/>
                </a:cxn>
              </a:cxnLst>
              <a:rect l="0" t="0" r="r" b="b"/>
              <a:pathLst>
                <a:path w="1167" h="1003">
                  <a:moveTo>
                    <a:pt x="134" y="849"/>
                  </a:moveTo>
                  <a:lnTo>
                    <a:pt x="125" y="866"/>
                  </a:lnTo>
                  <a:lnTo>
                    <a:pt x="125" y="892"/>
                  </a:lnTo>
                  <a:lnTo>
                    <a:pt x="117" y="918"/>
                  </a:lnTo>
                  <a:lnTo>
                    <a:pt x="109" y="935"/>
                  </a:lnTo>
                  <a:lnTo>
                    <a:pt x="109" y="943"/>
                  </a:lnTo>
                  <a:lnTo>
                    <a:pt x="134" y="995"/>
                  </a:lnTo>
                  <a:lnTo>
                    <a:pt x="150" y="1003"/>
                  </a:lnTo>
                  <a:lnTo>
                    <a:pt x="192" y="1003"/>
                  </a:lnTo>
                  <a:lnTo>
                    <a:pt x="209" y="995"/>
                  </a:lnTo>
                  <a:lnTo>
                    <a:pt x="242" y="961"/>
                  </a:lnTo>
                  <a:lnTo>
                    <a:pt x="259" y="926"/>
                  </a:lnTo>
                  <a:lnTo>
                    <a:pt x="267" y="875"/>
                  </a:lnTo>
                  <a:lnTo>
                    <a:pt x="284" y="823"/>
                  </a:lnTo>
                  <a:lnTo>
                    <a:pt x="292" y="780"/>
                  </a:lnTo>
                  <a:lnTo>
                    <a:pt x="342" y="583"/>
                  </a:lnTo>
                  <a:lnTo>
                    <a:pt x="375" y="429"/>
                  </a:lnTo>
                  <a:lnTo>
                    <a:pt x="392" y="377"/>
                  </a:lnTo>
                  <a:lnTo>
                    <a:pt x="392" y="352"/>
                  </a:lnTo>
                  <a:lnTo>
                    <a:pt x="400" y="334"/>
                  </a:lnTo>
                  <a:lnTo>
                    <a:pt x="400" y="317"/>
                  </a:lnTo>
                  <a:lnTo>
                    <a:pt x="425" y="274"/>
                  </a:lnTo>
                  <a:lnTo>
                    <a:pt x="459" y="223"/>
                  </a:lnTo>
                  <a:lnTo>
                    <a:pt x="575" y="103"/>
                  </a:lnTo>
                  <a:lnTo>
                    <a:pt x="659" y="69"/>
                  </a:lnTo>
                  <a:lnTo>
                    <a:pt x="750" y="51"/>
                  </a:lnTo>
                  <a:lnTo>
                    <a:pt x="809" y="69"/>
                  </a:lnTo>
                  <a:lnTo>
                    <a:pt x="851" y="103"/>
                  </a:lnTo>
                  <a:lnTo>
                    <a:pt x="867" y="154"/>
                  </a:lnTo>
                  <a:lnTo>
                    <a:pt x="867" y="206"/>
                  </a:lnTo>
                  <a:lnTo>
                    <a:pt x="859" y="300"/>
                  </a:lnTo>
                  <a:lnTo>
                    <a:pt x="792" y="540"/>
                  </a:lnTo>
                  <a:lnTo>
                    <a:pt x="734" y="720"/>
                  </a:lnTo>
                  <a:lnTo>
                    <a:pt x="717" y="755"/>
                  </a:lnTo>
                  <a:lnTo>
                    <a:pt x="709" y="780"/>
                  </a:lnTo>
                  <a:lnTo>
                    <a:pt x="709" y="823"/>
                  </a:lnTo>
                  <a:lnTo>
                    <a:pt x="725" y="892"/>
                  </a:lnTo>
                  <a:lnTo>
                    <a:pt x="759" y="952"/>
                  </a:lnTo>
                  <a:lnTo>
                    <a:pt x="817" y="986"/>
                  </a:lnTo>
                  <a:lnTo>
                    <a:pt x="884" y="1003"/>
                  </a:lnTo>
                  <a:lnTo>
                    <a:pt x="959" y="986"/>
                  </a:lnTo>
                  <a:lnTo>
                    <a:pt x="1026" y="935"/>
                  </a:lnTo>
                  <a:lnTo>
                    <a:pt x="1076" y="875"/>
                  </a:lnTo>
                  <a:lnTo>
                    <a:pt x="1117" y="806"/>
                  </a:lnTo>
                  <a:lnTo>
                    <a:pt x="1142" y="738"/>
                  </a:lnTo>
                  <a:lnTo>
                    <a:pt x="1167" y="660"/>
                  </a:lnTo>
                  <a:lnTo>
                    <a:pt x="1151" y="643"/>
                  </a:lnTo>
                  <a:lnTo>
                    <a:pt x="1126" y="643"/>
                  </a:lnTo>
                  <a:lnTo>
                    <a:pt x="1117" y="652"/>
                  </a:lnTo>
                  <a:lnTo>
                    <a:pt x="1117" y="660"/>
                  </a:lnTo>
                  <a:lnTo>
                    <a:pt x="1109" y="678"/>
                  </a:lnTo>
                  <a:lnTo>
                    <a:pt x="1067" y="789"/>
                  </a:lnTo>
                  <a:lnTo>
                    <a:pt x="1017" y="875"/>
                  </a:lnTo>
                  <a:lnTo>
                    <a:pt x="959" y="935"/>
                  </a:lnTo>
                  <a:lnTo>
                    <a:pt x="892" y="952"/>
                  </a:lnTo>
                  <a:lnTo>
                    <a:pt x="867" y="952"/>
                  </a:lnTo>
                  <a:lnTo>
                    <a:pt x="842" y="926"/>
                  </a:lnTo>
                  <a:lnTo>
                    <a:pt x="842" y="909"/>
                  </a:lnTo>
                  <a:lnTo>
                    <a:pt x="834" y="883"/>
                  </a:lnTo>
                  <a:lnTo>
                    <a:pt x="851" y="798"/>
                  </a:lnTo>
                  <a:lnTo>
                    <a:pt x="901" y="643"/>
                  </a:lnTo>
                  <a:lnTo>
                    <a:pt x="942" y="540"/>
                  </a:lnTo>
                  <a:lnTo>
                    <a:pt x="976" y="429"/>
                  </a:lnTo>
                  <a:lnTo>
                    <a:pt x="992" y="326"/>
                  </a:lnTo>
                  <a:lnTo>
                    <a:pt x="1009" y="240"/>
                  </a:lnTo>
                  <a:lnTo>
                    <a:pt x="992" y="137"/>
                  </a:lnTo>
                  <a:lnTo>
                    <a:pt x="942" y="69"/>
                  </a:lnTo>
                  <a:lnTo>
                    <a:pt x="867" y="17"/>
                  </a:lnTo>
                  <a:lnTo>
                    <a:pt x="759" y="0"/>
                  </a:lnTo>
                  <a:lnTo>
                    <a:pt x="650" y="17"/>
                  </a:lnTo>
                  <a:lnTo>
                    <a:pt x="567" y="60"/>
                  </a:lnTo>
                  <a:lnTo>
                    <a:pt x="500" y="103"/>
                  </a:lnTo>
                  <a:lnTo>
                    <a:pt x="459" y="154"/>
                  </a:lnTo>
                  <a:lnTo>
                    <a:pt x="425" y="197"/>
                  </a:lnTo>
                  <a:lnTo>
                    <a:pt x="400" y="112"/>
                  </a:lnTo>
                  <a:lnTo>
                    <a:pt x="359" y="51"/>
                  </a:lnTo>
                  <a:lnTo>
                    <a:pt x="300" y="17"/>
                  </a:lnTo>
                  <a:lnTo>
                    <a:pt x="225" y="0"/>
                  </a:lnTo>
                  <a:lnTo>
                    <a:pt x="167" y="17"/>
                  </a:lnTo>
                  <a:lnTo>
                    <a:pt x="117" y="51"/>
                  </a:lnTo>
                  <a:lnTo>
                    <a:pt x="92" y="94"/>
                  </a:lnTo>
                  <a:lnTo>
                    <a:pt x="67" y="129"/>
                  </a:lnTo>
                  <a:lnTo>
                    <a:pt x="42" y="189"/>
                  </a:lnTo>
                  <a:lnTo>
                    <a:pt x="25" y="257"/>
                  </a:lnTo>
                  <a:lnTo>
                    <a:pt x="9" y="317"/>
                  </a:lnTo>
                  <a:lnTo>
                    <a:pt x="0" y="343"/>
                  </a:lnTo>
                  <a:lnTo>
                    <a:pt x="9" y="360"/>
                  </a:lnTo>
                  <a:lnTo>
                    <a:pt x="17" y="360"/>
                  </a:lnTo>
                  <a:lnTo>
                    <a:pt x="25" y="369"/>
                  </a:lnTo>
                  <a:lnTo>
                    <a:pt x="42" y="369"/>
                  </a:lnTo>
                  <a:lnTo>
                    <a:pt x="50" y="360"/>
                  </a:lnTo>
                  <a:lnTo>
                    <a:pt x="50" y="352"/>
                  </a:lnTo>
                  <a:lnTo>
                    <a:pt x="67" y="317"/>
                  </a:lnTo>
                  <a:lnTo>
                    <a:pt x="92" y="206"/>
                  </a:lnTo>
                  <a:lnTo>
                    <a:pt x="125" y="129"/>
                  </a:lnTo>
                  <a:lnTo>
                    <a:pt x="167" y="69"/>
                  </a:lnTo>
                  <a:lnTo>
                    <a:pt x="225" y="51"/>
                  </a:lnTo>
                  <a:lnTo>
                    <a:pt x="250" y="51"/>
                  </a:lnTo>
                  <a:lnTo>
                    <a:pt x="267" y="69"/>
                  </a:lnTo>
                  <a:lnTo>
                    <a:pt x="275" y="86"/>
                  </a:lnTo>
                  <a:lnTo>
                    <a:pt x="284" y="112"/>
                  </a:lnTo>
                  <a:lnTo>
                    <a:pt x="292" y="154"/>
                  </a:lnTo>
                  <a:lnTo>
                    <a:pt x="292" y="189"/>
                  </a:lnTo>
                  <a:lnTo>
                    <a:pt x="284" y="223"/>
                  </a:lnTo>
                  <a:lnTo>
                    <a:pt x="275" y="266"/>
                  </a:lnTo>
                  <a:lnTo>
                    <a:pt x="259" y="343"/>
                  </a:lnTo>
                  <a:lnTo>
                    <a:pt x="134" y="8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79" name="Freeform 155"/>
            <p:cNvSpPr>
              <a:spLocks/>
            </p:cNvSpPr>
            <p:nvPr/>
          </p:nvSpPr>
          <p:spPr bwMode="auto">
            <a:xfrm>
              <a:off x="22634" y="5876"/>
              <a:ext cx="850" cy="1467"/>
            </a:xfrm>
            <a:custGeom>
              <a:avLst/>
              <a:gdLst/>
              <a:ahLst/>
              <a:cxnLst>
                <a:cxn ang="0">
                  <a:pos x="800" y="1081"/>
                </a:cxn>
                <a:cxn ang="0">
                  <a:pos x="775" y="1227"/>
                </a:cxn>
                <a:cxn ang="0">
                  <a:pos x="717" y="1287"/>
                </a:cxn>
                <a:cxn ang="0">
                  <a:pos x="167" y="1295"/>
                </a:cxn>
                <a:cxn ang="0">
                  <a:pos x="542" y="935"/>
                </a:cxn>
                <a:cxn ang="0">
                  <a:pos x="809" y="626"/>
                </a:cxn>
                <a:cxn ang="0">
                  <a:pos x="850" y="429"/>
                </a:cxn>
                <a:cxn ang="0">
                  <a:pos x="767" y="172"/>
                </a:cxn>
                <a:cxn ang="0">
                  <a:pos x="550" y="17"/>
                </a:cxn>
                <a:cxn ang="0">
                  <a:pos x="283" y="17"/>
                </a:cxn>
                <a:cxn ang="0">
                  <a:pos x="108" y="129"/>
                </a:cxn>
                <a:cxn ang="0">
                  <a:pos x="8" y="300"/>
                </a:cxn>
                <a:cxn ang="0">
                  <a:pos x="0" y="429"/>
                </a:cxn>
                <a:cxn ang="0">
                  <a:pos x="25" y="480"/>
                </a:cxn>
                <a:cxn ang="0">
                  <a:pos x="67" y="515"/>
                </a:cxn>
                <a:cxn ang="0">
                  <a:pos x="100" y="523"/>
                </a:cxn>
                <a:cxn ang="0">
                  <a:pos x="158" y="506"/>
                </a:cxn>
                <a:cxn ang="0">
                  <a:pos x="200" y="480"/>
                </a:cxn>
                <a:cxn ang="0">
                  <a:pos x="217" y="438"/>
                </a:cxn>
                <a:cxn ang="0">
                  <a:pos x="225" y="378"/>
                </a:cxn>
                <a:cxn ang="0">
                  <a:pos x="175" y="309"/>
                </a:cxn>
                <a:cxn ang="0">
                  <a:pos x="83" y="292"/>
                </a:cxn>
                <a:cxn ang="0">
                  <a:pos x="200" y="129"/>
                </a:cxn>
                <a:cxn ang="0">
                  <a:pos x="375" y="69"/>
                </a:cxn>
                <a:cxn ang="0">
                  <a:pos x="558" y="146"/>
                </a:cxn>
                <a:cxn ang="0">
                  <a:pos x="650" y="317"/>
                </a:cxn>
                <a:cxn ang="0">
                  <a:pos x="642" y="558"/>
                </a:cxn>
                <a:cxn ang="0">
                  <a:pos x="517" y="806"/>
                </a:cxn>
                <a:cxn ang="0">
                  <a:pos x="25" y="1381"/>
                </a:cxn>
                <a:cxn ang="0">
                  <a:pos x="8" y="1407"/>
                </a:cxn>
                <a:cxn ang="0">
                  <a:pos x="0" y="1467"/>
                </a:cxn>
                <a:cxn ang="0">
                  <a:pos x="850" y="1081"/>
                </a:cxn>
              </a:cxnLst>
              <a:rect l="0" t="0" r="r" b="b"/>
              <a:pathLst>
                <a:path w="850" h="1467">
                  <a:moveTo>
                    <a:pt x="850" y="1081"/>
                  </a:moveTo>
                  <a:lnTo>
                    <a:pt x="800" y="1081"/>
                  </a:lnTo>
                  <a:lnTo>
                    <a:pt x="784" y="1158"/>
                  </a:lnTo>
                  <a:lnTo>
                    <a:pt x="775" y="1227"/>
                  </a:lnTo>
                  <a:lnTo>
                    <a:pt x="750" y="1278"/>
                  </a:lnTo>
                  <a:lnTo>
                    <a:pt x="717" y="1287"/>
                  </a:lnTo>
                  <a:lnTo>
                    <a:pt x="658" y="1295"/>
                  </a:lnTo>
                  <a:lnTo>
                    <a:pt x="167" y="1295"/>
                  </a:lnTo>
                  <a:lnTo>
                    <a:pt x="392" y="1072"/>
                  </a:lnTo>
                  <a:lnTo>
                    <a:pt x="542" y="935"/>
                  </a:lnTo>
                  <a:lnTo>
                    <a:pt x="750" y="721"/>
                  </a:lnTo>
                  <a:lnTo>
                    <a:pt x="809" y="626"/>
                  </a:lnTo>
                  <a:lnTo>
                    <a:pt x="842" y="532"/>
                  </a:lnTo>
                  <a:lnTo>
                    <a:pt x="850" y="429"/>
                  </a:lnTo>
                  <a:lnTo>
                    <a:pt x="834" y="283"/>
                  </a:lnTo>
                  <a:lnTo>
                    <a:pt x="767" y="172"/>
                  </a:lnTo>
                  <a:lnTo>
                    <a:pt x="675" y="77"/>
                  </a:lnTo>
                  <a:lnTo>
                    <a:pt x="550" y="17"/>
                  </a:lnTo>
                  <a:lnTo>
                    <a:pt x="400" y="0"/>
                  </a:lnTo>
                  <a:lnTo>
                    <a:pt x="283" y="17"/>
                  </a:lnTo>
                  <a:lnTo>
                    <a:pt x="192" y="60"/>
                  </a:lnTo>
                  <a:lnTo>
                    <a:pt x="108" y="129"/>
                  </a:lnTo>
                  <a:lnTo>
                    <a:pt x="50" y="206"/>
                  </a:lnTo>
                  <a:lnTo>
                    <a:pt x="8" y="300"/>
                  </a:lnTo>
                  <a:lnTo>
                    <a:pt x="0" y="395"/>
                  </a:lnTo>
                  <a:lnTo>
                    <a:pt x="0" y="429"/>
                  </a:lnTo>
                  <a:lnTo>
                    <a:pt x="8" y="455"/>
                  </a:lnTo>
                  <a:lnTo>
                    <a:pt x="25" y="480"/>
                  </a:lnTo>
                  <a:lnTo>
                    <a:pt x="33" y="498"/>
                  </a:lnTo>
                  <a:lnTo>
                    <a:pt x="67" y="515"/>
                  </a:lnTo>
                  <a:lnTo>
                    <a:pt x="83" y="515"/>
                  </a:lnTo>
                  <a:lnTo>
                    <a:pt x="100" y="523"/>
                  </a:lnTo>
                  <a:lnTo>
                    <a:pt x="125" y="523"/>
                  </a:lnTo>
                  <a:lnTo>
                    <a:pt x="158" y="506"/>
                  </a:lnTo>
                  <a:lnTo>
                    <a:pt x="183" y="498"/>
                  </a:lnTo>
                  <a:lnTo>
                    <a:pt x="200" y="480"/>
                  </a:lnTo>
                  <a:lnTo>
                    <a:pt x="208" y="463"/>
                  </a:lnTo>
                  <a:lnTo>
                    <a:pt x="217" y="438"/>
                  </a:lnTo>
                  <a:lnTo>
                    <a:pt x="225" y="403"/>
                  </a:lnTo>
                  <a:lnTo>
                    <a:pt x="225" y="378"/>
                  </a:lnTo>
                  <a:lnTo>
                    <a:pt x="192" y="326"/>
                  </a:lnTo>
                  <a:lnTo>
                    <a:pt x="175" y="309"/>
                  </a:lnTo>
                  <a:lnTo>
                    <a:pt x="142" y="292"/>
                  </a:lnTo>
                  <a:lnTo>
                    <a:pt x="83" y="292"/>
                  </a:lnTo>
                  <a:lnTo>
                    <a:pt x="133" y="197"/>
                  </a:lnTo>
                  <a:lnTo>
                    <a:pt x="200" y="129"/>
                  </a:lnTo>
                  <a:lnTo>
                    <a:pt x="283" y="86"/>
                  </a:lnTo>
                  <a:lnTo>
                    <a:pt x="375" y="69"/>
                  </a:lnTo>
                  <a:lnTo>
                    <a:pt x="475" y="86"/>
                  </a:lnTo>
                  <a:lnTo>
                    <a:pt x="558" y="146"/>
                  </a:lnTo>
                  <a:lnTo>
                    <a:pt x="617" y="223"/>
                  </a:lnTo>
                  <a:lnTo>
                    <a:pt x="650" y="317"/>
                  </a:lnTo>
                  <a:lnTo>
                    <a:pt x="658" y="429"/>
                  </a:lnTo>
                  <a:lnTo>
                    <a:pt x="642" y="558"/>
                  </a:lnTo>
                  <a:lnTo>
                    <a:pt x="592" y="686"/>
                  </a:lnTo>
                  <a:lnTo>
                    <a:pt x="517" y="806"/>
                  </a:lnTo>
                  <a:lnTo>
                    <a:pt x="433" y="918"/>
                  </a:lnTo>
                  <a:lnTo>
                    <a:pt x="25" y="1381"/>
                  </a:lnTo>
                  <a:lnTo>
                    <a:pt x="8" y="1398"/>
                  </a:lnTo>
                  <a:lnTo>
                    <a:pt x="8" y="1407"/>
                  </a:lnTo>
                  <a:lnTo>
                    <a:pt x="0" y="1424"/>
                  </a:lnTo>
                  <a:lnTo>
                    <a:pt x="0" y="1467"/>
                  </a:lnTo>
                  <a:lnTo>
                    <a:pt x="792" y="1467"/>
                  </a:lnTo>
                  <a:lnTo>
                    <a:pt x="850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0" name="Freeform 156"/>
            <p:cNvSpPr>
              <a:spLocks/>
            </p:cNvSpPr>
            <p:nvPr/>
          </p:nvSpPr>
          <p:spPr bwMode="auto">
            <a:xfrm>
              <a:off x="23684" y="5765"/>
              <a:ext cx="917" cy="694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100" y="634"/>
                </a:cxn>
                <a:cxn ang="0">
                  <a:pos x="109" y="669"/>
                </a:cxn>
                <a:cxn ang="0">
                  <a:pos x="150" y="694"/>
                </a:cxn>
                <a:cxn ang="0">
                  <a:pos x="217" y="643"/>
                </a:cxn>
                <a:cxn ang="0">
                  <a:pos x="234" y="566"/>
                </a:cxn>
                <a:cxn ang="0">
                  <a:pos x="284" y="377"/>
                </a:cxn>
                <a:cxn ang="0">
                  <a:pos x="309" y="291"/>
                </a:cxn>
                <a:cxn ang="0">
                  <a:pos x="325" y="231"/>
                </a:cxn>
                <a:cxn ang="0">
                  <a:pos x="359" y="180"/>
                </a:cxn>
                <a:cxn ang="0">
                  <a:pos x="442" y="85"/>
                </a:cxn>
                <a:cxn ang="0">
                  <a:pos x="584" y="43"/>
                </a:cxn>
                <a:cxn ang="0">
                  <a:pos x="634" y="51"/>
                </a:cxn>
                <a:cxn ang="0">
                  <a:pos x="667" y="103"/>
                </a:cxn>
                <a:cxn ang="0">
                  <a:pos x="675" y="137"/>
                </a:cxn>
                <a:cxn ang="0">
                  <a:pos x="667" y="231"/>
                </a:cxn>
                <a:cxn ang="0">
                  <a:pos x="609" y="411"/>
                </a:cxn>
                <a:cxn ang="0">
                  <a:pos x="575" y="506"/>
                </a:cxn>
                <a:cxn ang="0">
                  <a:pos x="559" y="557"/>
                </a:cxn>
                <a:cxn ang="0">
                  <a:pos x="634" y="677"/>
                </a:cxn>
                <a:cxn ang="0">
                  <a:pos x="767" y="677"/>
                </a:cxn>
                <a:cxn ang="0">
                  <a:pos x="867" y="583"/>
                </a:cxn>
                <a:cxn ang="0">
                  <a:pos x="917" y="480"/>
                </a:cxn>
                <a:cxn ang="0">
                  <a:pos x="909" y="437"/>
                </a:cxn>
                <a:cxn ang="0">
                  <a:pos x="867" y="454"/>
                </a:cxn>
                <a:cxn ang="0">
                  <a:pos x="825" y="566"/>
                </a:cxn>
                <a:cxn ang="0">
                  <a:pos x="709" y="651"/>
                </a:cxn>
                <a:cxn ang="0">
                  <a:pos x="684" y="643"/>
                </a:cxn>
                <a:cxn ang="0">
                  <a:pos x="675" y="617"/>
                </a:cxn>
                <a:cxn ang="0">
                  <a:pos x="667" y="574"/>
                </a:cxn>
                <a:cxn ang="0">
                  <a:pos x="692" y="506"/>
                </a:cxn>
                <a:cxn ang="0">
                  <a:pos x="725" y="420"/>
                </a:cxn>
                <a:cxn ang="0">
                  <a:pos x="784" y="171"/>
                </a:cxn>
                <a:cxn ang="0">
                  <a:pos x="742" y="43"/>
                </a:cxn>
                <a:cxn ang="0">
                  <a:pos x="642" y="0"/>
                </a:cxn>
                <a:cxn ang="0">
                  <a:pos x="509" y="8"/>
                </a:cxn>
                <a:cxn ang="0">
                  <a:pos x="375" y="85"/>
                </a:cxn>
                <a:cxn ang="0">
                  <a:pos x="317" y="68"/>
                </a:cxn>
                <a:cxn ang="0">
                  <a:pos x="225" y="8"/>
                </a:cxn>
                <a:cxn ang="0">
                  <a:pos x="142" y="0"/>
                </a:cxn>
                <a:cxn ang="0">
                  <a:pos x="67" y="60"/>
                </a:cxn>
                <a:cxn ang="0">
                  <a:pos x="34" y="145"/>
                </a:cxn>
                <a:cxn ang="0">
                  <a:pos x="0" y="231"/>
                </a:cxn>
                <a:cxn ang="0">
                  <a:pos x="42" y="257"/>
                </a:cxn>
                <a:cxn ang="0">
                  <a:pos x="50" y="240"/>
                </a:cxn>
                <a:cxn ang="0">
                  <a:pos x="59" y="206"/>
                </a:cxn>
                <a:cxn ang="0">
                  <a:pos x="100" y="85"/>
                </a:cxn>
                <a:cxn ang="0">
                  <a:pos x="175" y="43"/>
                </a:cxn>
                <a:cxn ang="0">
                  <a:pos x="217" y="68"/>
                </a:cxn>
                <a:cxn ang="0">
                  <a:pos x="225" y="120"/>
                </a:cxn>
                <a:cxn ang="0">
                  <a:pos x="217" y="180"/>
                </a:cxn>
                <a:cxn ang="0">
                  <a:pos x="200" y="240"/>
                </a:cxn>
                <a:cxn ang="0">
                  <a:pos x="167" y="386"/>
                </a:cxn>
              </a:cxnLst>
              <a:rect l="0" t="0" r="r" b="b"/>
              <a:pathLst>
                <a:path w="917" h="694">
                  <a:moveTo>
                    <a:pt x="117" y="583"/>
                  </a:moveTo>
                  <a:lnTo>
                    <a:pt x="109" y="600"/>
                  </a:lnTo>
                  <a:lnTo>
                    <a:pt x="109" y="617"/>
                  </a:lnTo>
                  <a:lnTo>
                    <a:pt x="100" y="634"/>
                  </a:lnTo>
                  <a:lnTo>
                    <a:pt x="100" y="643"/>
                  </a:lnTo>
                  <a:lnTo>
                    <a:pt x="109" y="669"/>
                  </a:lnTo>
                  <a:lnTo>
                    <a:pt x="117" y="677"/>
                  </a:lnTo>
                  <a:lnTo>
                    <a:pt x="150" y="694"/>
                  </a:lnTo>
                  <a:lnTo>
                    <a:pt x="200" y="677"/>
                  </a:lnTo>
                  <a:lnTo>
                    <a:pt x="217" y="643"/>
                  </a:lnTo>
                  <a:lnTo>
                    <a:pt x="234" y="591"/>
                  </a:lnTo>
                  <a:lnTo>
                    <a:pt x="234" y="566"/>
                  </a:lnTo>
                  <a:lnTo>
                    <a:pt x="267" y="428"/>
                  </a:lnTo>
                  <a:lnTo>
                    <a:pt x="284" y="377"/>
                  </a:lnTo>
                  <a:lnTo>
                    <a:pt x="300" y="317"/>
                  </a:lnTo>
                  <a:lnTo>
                    <a:pt x="309" y="291"/>
                  </a:lnTo>
                  <a:lnTo>
                    <a:pt x="309" y="266"/>
                  </a:lnTo>
                  <a:lnTo>
                    <a:pt x="325" y="231"/>
                  </a:lnTo>
                  <a:lnTo>
                    <a:pt x="342" y="214"/>
                  </a:lnTo>
                  <a:lnTo>
                    <a:pt x="359" y="180"/>
                  </a:lnTo>
                  <a:lnTo>
                    <a:pt x="392" y="137"/>
                  </a:lnTo>
                  <a:lnTo>
                    <a:pt x="442" y="85"/>
                  </a:lnTo>
                  <a:lnTo>
                    <a:pt x="509" y="51"/>
                  </a:lnTo>
                  <a:lnTo>
                    <a:pt x="584" y="43"/>
                  </a:lnTo>
                  <a:lnTo>
                    <a:pt x="609" y="43"/>
                  </a:lnTo>
                  <a:lnTo>
                    <a:pt x="634" y="51"/>
                  </a:lnTo>
                  <a:lnTo>
                    <a:pt x="650" y="68"/>
                  </a:lnTo>
                  <a:lnTo>
                    <a:pt x="667" y="103"/>
                  </a:lnTo>
                  <a:lnTo>
                    <a:pt x="667" y="120"/>
                  </a:lnTo>
                  <a:lnTo>
                    <a:pt x="675" y="137"/>
                  </a:lnTo>
                  <a:lnTo>
                    <a:pt x="675" y="145"/>
                  </a:lnTo>
                  <a:lnTo>
                    <a:pt x="667" y="231"/>
                  </a:lnTo>
                  <a:lnTo>
                    <a:pt x="634" y="326"/>
                  </a:lnTo>
                  <a:lnTo>
                    <a:pt x="609" y="411"/>
                  </a:lnTo>
                  <a:lnTo>
                    <a:pt x="584" y="480"/>
                  </a:lnTo>
                  <a:lnTo>
                    <a:pt x="575" y="506"/>
                  </a:lnTo>
                  <a:lnTo>
                    <a:pt x="559" y="540"/>
                  </a:lnTo>
                  <a:lnTo>
                    <a:pt x="559" y="557"/>
                  </a:lnTo>
                  <a:lnTo>
                    <a:pt x="584" y="626"/>
                  </a:lnTo>
                  <a:lnTo>
                    <a:pt x="634" y="677"/>
                  </a:lnTo>
                  <a:lnTo>
                    <a:pt x="700" y="694"/>
                  </a:lnTo>
                  <a:lnTo>
                    <a:pt x="767" y="677"/>
                  </a:lnTo>
                  <a:lnTo>
                    <a:pt x="825" y="634"/>
                  </a:lnTo>
                  <a:lnTo>
                    <a:pt x="867" y="583"/>
                  </a:lnTo>
                  <a:lnTo>
                    <a:pt x="901" y="531"/>
                  </a:lnTo>
                  <a:lnTo>
                    <a:pt x="917" y="480"/>
                  </a:lnTo>
                  <a:lnTo>
                    <a:pt x="917" y="446"/>
                  </a:lnTo>
                  <a:lnTo>
                    <a:pt x="909" y="437"/>
                  </a:lnTo>
                  <a:lnTo>
                    <a:pt x="884" y="437"/>
                  </a:lnTo>
                  <a:lnTo>
                    <a:pt x="867" y="454"/>
                  </a:lnTo>
                  <a:lnTo>
                    <a:pt x="867" y="463"/>
                  </a:lnTo>
                  <a:lnTo>
                    <a:pt x="825" y="566"/>
                  </a:lnTo>
                  <a:lnTo>
                    <a:pt x="767" y="626"/>
                  </a:lnTo>
                  <a:lnTo>
                    <a:pt x="709" y="651"/>
                  </a:lnTo>
                  <a:lnTo>
                    <a:pt x="692" y="651"/>
                  </a:lnTo>
                  <a:lnTo>
                    <a:pt x="684" y="643"/>
                  </a:lnTo>
                  <a:lnTo>
                    <a:pt x="675" y="626"/>
                  </a:lnTo>
                  <a:lnTo>
                    <a:pt x="675" y="617"/>
                  </a:lnTo>
                  <a:lnTo>
                    <a:pt x="667" y="591"/>
                  </a:lnTo>
                  <a:lnTo>
                    <a:pt x="667" y="574"/>
                  </a:lnTo>
                  <a:lnTo>
                    <a:pt x="675" y="557"/>
                  </a:lnTo>
                  <a:lnTo>
                    <a:pt x="692" y="506"/>
                  </a:lnTo>
                  <a:lnTo>
                    <a:pt x="709" y="471"/>
                  </a:lnTo>
                  <a:lnTo>
                    <a:pt x="725" y="420"/>
                  </a:lnTo>
                  <a:lnTo>
                    <a:pt x="775" y="248"/>
                  </a:lnTo>
                  <a:lnTo>
                    <a:pt x="784" y="171"/>
                  </a:lnTo>
                  <a:lnTo>
                    <a:pt x="775" y="94"/>
                  </a:lnTo>
                  <a:lnTo>
                    <a:pt x="742" y="43"/>
                  </a:lnTo>
                  <a:lnTo>
                    <a:pt x="692" y="17"/>
                  </a:lnTo>
                  <a:lnTo>
                    <a:pt x="642" y="0"/>
                  </a:lnTo>
                  <a:lnTo>
                    <a:pt x="592" y="0"/>
                  </a:lnTo>
                  <a:lnTo>
                    <a:pt x="509" y="8"/>
                  </a:lnTo>
                  <a:lnTo>
                    <a:pt x="434" y="43"/>
                  </a:lnTo>
                  <a:lnTo>
                    <a:pt x="375" y="85"/>
                  </a:lnTo>
                  <a:lnTo>
                    <a:pt x="334" y="137"/>
                  </a:lnTo>
                  <a:lnTo>
                    <a:pt x="317" y="68"/>
                  </a:lnTo>
                  <a:lnTo>
                    <a:pt x="275" y="25"/>
                  </a:lnTo>
                  <a:lnTo>
                    <a:pt x="225" y="8"/>
                  </a:lnTo>
                  <a:lnTo>
                    <a:pt x="175" y="0"/>
                  </a:lnTo>
                  <a:lnTo>
                    <a:pt x="142" y="0"/>
                  </a:lnTo>
                  <a:lnTo>
                    <a:pt x="117" y="8"/>
                  </a:lnTo>
                  <a:lnTo>
                    <a:pt x="67" y="60"/>
                  </a:lnTo>
                  <a:lnTo>
                    <a:pt x="59" y="77"/>
                  </a:lnTo>
                  <a:lnTo>
                    <a:pt x="34" y="145"/>
                  </a:lnTo>
                  <a:lnTo>
                    <a:pt x="9" y="206"/>
                  </a:lnTo>
                  <a:lnTo>
                    <a:pt x="0" y="231"/>
                  </a:lnTo>
                  <a:lnTo>
                    <a:pt x="25" y="257"/>
                  </a:lnTo>
                  <a:lnTo>
                    <a:pt x="42" y="257"/>
                  </a:lnTo>
                  <a:lnTo>
                    <a:pt x="50" y="248"/>
                  </a:lnTo>
                  <a:lnTo>
                    <a:pt x="50" y="240"/>
                  </a:lnTo>
                  <a:lnTo>
                    <a:pt x="59" y="231"/>
                  </a:lnTo>
                  <a:lnTo>
                    <a:pt x="59" y="206"/>
                  </a:lnTo>
                  <a:lnTo>
                    <a:pt x="75" y="145"/>
                  </a:lnTo>
                  <a:lnTo>
                    <a:pt x="100" y="85"/>
                  </a:lnTo>
                  <a:lnTo>
                    <a:pt x="134" y="51"/>
                  </a:lnTo>
                  <a:lnTo>
                    <a:pt x="175" y="43"/>
                  </a:lnTo>
                  <a:lnTo>
                    <a:pt x="192" y="43"/>
                  </a:lnTo>
                  <a:lnTo>
                    <a:pt x="217" y="68"/>
                  </a:lnTo>
                  <a:lnTo>
                    <a:pt x="217" y="94"/>
                  </a:lnTo>
                  <a:lnTo>
                    <a:pt x="225" y="120"/>
                  </a:lnTo>
                  <a:lnTo>
                    <a:pt x="217" y="145"/>
                  </a:lnTo>
                  <a:lnTo>
                    <a:pt x="217" y="180"/>
                  </a:lnTo>
                  <a:lnTo>
                    <a:pt x="209" y="214"/>
                  </a:lnTo>
                  <a:lnTo>
                    <a:pt x="200" y="240"/>
                  </a:lnTo>
                  <a:lnTo>
                    <a:pt x="184" y="317"/>
                  </a:lnTo>
                  <a:lnTo>
                    <a:pt x="167" y="386"/>
                  </a:lnTo>
                  <a:lnTo>
                    <a:pt x="11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1" name="Freeform 157"/>
            <p:cNvSpPr>
              <a:spLocks/>
            </p:cNvSpPr>
            <p:nvPr/>
          </p:nvSpPr>
          <p:spPr bwMode="auto">
            <a:xfrm>
              <a:off x="24810" y="6365"/>
              <a:ext cx="1067" cy="1003"/>
            </a:xfrm>
            <a:custGeom>
              <a:avLst/>
              <a:gdLst/>
              <a:ahLst/>
              <a:cxnLst>
                <a:cxn ang="0">
                  <a:pos x="666" y="274"/>
                </a:cxn>
                <a:cxn ang="0">
                  <a:pos x="708" y="163"/>
                </a:cxn>
                <a:cxn ang="0">
                  <a:pos x="800" y="69"/>
                </a:cxn>
                <a:cxn ang="0">
                  <a:pos x="883" y="51"/>
                </a:cxn>
                <a:cxn ang="0">
                  <a:pos x="975" y="77"/>
                </a:cxn>
                <a:cxn ang="0">
                  <a:pos x="916" y="112"/>
                </a:cxn>
                <a:cxn ang="0">
                  <a:pos x="875" y="172"/>
                </a:cxn>
                <a:cxn ang="0">
                  <a:pos x="891" y="249"/>
                </a:cxn>
                <a:cxn ang="0">
                  <a:pos x="925" y="274"/>
                </a:cxn>
                <a:cxn ang="0">
                  <a:pos x="1000" y="266"/>
                </a:cxn>
                <a:cxn ang="0">
                  <a:pos x="1042" y="240"/>
                </a:cxn>
                <a:cxn ang="0">
                  <a:pos x="1067" y="180"/>
                </a:cxn>
                <a:cxn ang="0">
                  <a:pos x="1058" y="86"/>
                </a:cxn>
                <a:cxn ang="0">
                  <a:pos x="975" y="26"/>
                </a:cxn>
                <a:cxn ang="0">
                  <a:pos x="866" y="0"/>
                </a:cxn>
                <a:cxn ang="0">
                  <a:pos x="716" y="69"/>
                </a:cxn>
                <a:cxn ang="0">
                  <a:pos x="650" y="172"/>
                </a:cxn>
                <a:cxn ang="0">
                  <a:pos x="558" y="51"/>
                </a:cxn>
                <a:cxn ang="0">
                  <a:pos x="458" y="9"/>
                </a:cxn>
                <a:cxn ang="0">
                  <a:pos x="316" y="26"/>
                </a:cxn>
                <a:cxn ang="0">
                  <a:pos x="158" y="154"/>
                </a:cxn>
                <a:cxn ang="0">
                  <a:pos x="83" y="300"/>
                </a:cxn>
                <a:cxn ang="0">
                  <a:pos x="75" y="360"/>
                </a:cxn>
                <a:cxn ang="0">
                  <a:pos x="91" y="369"/>
                </a:cxn>
                <a:cxn ang="0">
                  <a:pos x="116" y="360"/>
                </a:cxn>
                <a:cxn ang="0">
                  <a:pos x="175" y="223"/>
                </a:cxn>
                <a:cxn ang="0">
                  <a:pos x="300" y="86"/>
                </a:cxn>
                <a:cxn ang="0">
                  <a:pos x="408" y="51"/>
                </a:cxn>
                <a:cxn ang="0">
                  <a:pos x="466" y="69"/>
                </a:cxn>
                <a:cxn ang="0">
                  <a:pos x="516" y="137"/>
                </a:cxn>
                <a:cxn ang="0">
                  <a:pos x="525" y="249"/>
                </a:cxn>
                <a:cxn ang="0">
                  <a:pos x="483" y="429"/>
                </a:cxn>
                <a:cxn ang="0">
                  <a:pos x="408" y="720"/>
                </a:cxn>
                <a:cxn ang="0">
                  <a:pos x="333" y="892"/>
                </a:cxn>
                <a:cxn ang="0">
                  <a:pos x="208" y="952"/>
                </a:cxn>
                <a:cxn ang="0">
                  <a:pos x="133" y="943"/>
                </a:cxn>
                <a:cxn ang="0">
                  <a:pos x="133" y="918"/>
                </a:cxn>
                <a:cxn ang="0">
                  <a:pos x="183" y="875"/>
                </a:cxn>
                <a:cxn ang="0">
                  <a:pos x="200" y="780"/>
                </a:cxn>
                <a:cxn ang="0">
                  <a:pos x="175" y="746"/>
                </a:cxn>
                <a:cxn ang="0">
                  <a:pos x="125" y="729"/>
                </a:cxn>
                <a:cxn ang="0">
                  <a:pos x="66" y="746"/>
                </a:cxn>
                <a:cxn ang="0">
                  <a:pos x="16" y="789"/>
                </a:cxn>
                <a:cxn ang="0">
                  <a:pos x="16" y="926"/>
                </a:cxn>
                <a:cxn ang="0">
                  <a:pos x="133" y="995"/>
                </a:cxn>
                <a:cxn ang="0">
                  <a:pos x="283" y="986"/>
                </a:cxn>
                <a:cxn ang="0">
                  <a:pos x="391" y="901"/>
                </a:cxn>
                <a:cxn ang="0">
                  <a:pos x="433" y="832"/>
                </a:cxn>
                <a:cxn ang="0">
                  <a:pos x="508" y="952"/>
                </a:cxn>
                <a:cxn ang="0">
                  <a:pos x="658" y="1003"/>
                </a:cxn>
                <a:cxn ang="0">
                  <a:pos x="850" y="926"/>
                </a:cxn>
                <a:cxn ang="0">
                  <a:pos x="966" y="772"/>
                </a:cxn>
                <a:cxn ang="0">
                  <a:pos x="1000" y="660"/>
                </a:cxn>
                <a:cxn ang="0">
                  <a:pos x="992" y="643"/>
                </a:cxn>
                <a:cxn ang="0">
                  <a:pos x="958" y="652"/>
                </a:cxn>
                <a:cxn ang="0">
                  <a:pos x="900" y="789"/>
                </a:cxn>
                <a:cxn ang="0">
                  <a:pos x="775" y="918"/>
                </a:cxn>
                <a:cxn ang="0">
                  <a:pos x="666" y="952"/>
                </a:cxn>
                <a:cxn ang="0">
                  <a:pos x="575" y="909"/>
                </a:cxn>
                <a:cxn ang="0">
                  <a:pos x="550" y="755"/>
                </a:cxn>
                <a:cxn ang="0">
                  <a:pos x="583" y="618"/>
                </a:cxn>
              </a:cxnLst>
              <a:rect l="0" t="0" r="r" b="b"/>
              <a:pathLst>
                <a:path w="1067" h="1003">
                  <a:moveTo>
                    <a:pt x="658" y="309"/>
                  </a:moveTo>
                  <a:lnTo>
                    <a:pt x="666" y="274"/>
                  </a:lnTo>
                  <a:lnTo>
                    <a:pt x="683" y="214"/>
                  </a:lnTo>
                  <a:lnTo>
                    <a:pt x="708" y="163"/>
                  </a:lnTo>
                  <a:lnTo>
                    <a:pt x="750" y="103"/>
                  </a:lnTo>
                  <a:lnTo>
                    <a:pt x="800" y="69"/>
                  </a:lnTo>
                  <a:lnTo>
                    <a:pt x="866" y="51"/>
                  </a:lnTo>
                  <a:lnTo>
                    <a:pt x="883" y="51"/>
                  </a:lnTo>
                  <a:lnTo>
                    <a:pt x="908" y="60"/>
                  </a:lnTo>
                  <a:lnTo>
                    <a:pt x="975" y="77"/>
                  </a:lnTo>
                  <a:lnTo>
                    <a:pt x="941" y="94"/>
                  </a:lnTo>
                  <a:lnTo>
                    <a:pt x="916" y="112"/>
                  </a:lnTo>
                  <a:lnTo>
                    <a:pt x="891" y="137"/>
                  </a:lnTo>
                  <a:lnTo>
                    <a:pt x="875" y="172"/>
                  </a:lnTo>
                  <a:lnTo>
                    <a:pt x="875" y="214"/>
                  </a:lnTo>
                  <a:lnTo>
                    <a:pt x="891" y="249"/>
                  </a:lnTo>
                  <a:lnTo>
                    <a:pt x="908" y="266"/>
                  </a:lnTo>
                  <a:lnTo>
                    <a:pt x="925" y="274"/>
                  </a:lnTo>
                  <a:lnTo>
                    <a:pt x="975" y="274"/>
                  </a:lnTo>
                  <a:lnTo>
                    <a:pt x="1000" y="266"/>
                  </a:lnTo>
                  <a:lnTo>
                    <a:pt x="1017" y="257"/>
                  </a:lnTo>
                  <a:lnTo>
                    <a:pt x="1042" y="240"/>
                  </a:lnTo>
                  <a:lnTo>
                    <a:pt x="1058" y="214"/>
                  </a:lnTo>
                  <a:lnTo>
                    <a:pt x="1067" y="180"/>
                  </a:lnTo>
                  <a:lnTo>
                    <a:pt x="1067" y="146"/>
                  </a:lnTo>
                  <a:lnTo>
                    <a:pt x="1058" y="86"/>
                  </a:lnTo>
                  <a:lnTo>
                    <a:pt x="1017" y="51"/>
                  </a:lnTo>
                  <a:lnTo>
                    <a:pt x="975" y="26"/>
                  </a:lnTo>
                  <a:lnTo>
                    <a:pt x="916" y="9"/>
                  </a:lnTo>
                  <a:lnTo>
                    <a:pt x="866" y="0"/>
                  </a:lnTo>
                  <a:lnTo>
                    <a:pt x="783" y="17"/>
                  </a:lnTo>
                  <a:lnTo>
                    <a:pt x="716" y="69"/>
                  </a:lnTo>
                  <a:lnTo>
                    <a:pt x="675" y="120"/>
                  </a:lnTo>
                  <a:lnTo>
                    <a:pt x="650" y="172"/>
                  </a:lnTo>
                  <a:lnTo>
                    <a:pt x="608" y="94"/>
                  </a:lnTo>
                  <a:lnTo>
                    <a:pt x="558" y="51"/>
                  </a:lnTo>
                  <a:lnTo>
                    <a:pt x="508" y="17"/>
                  </a:lnTo>
                  <a:lnTo>
                    <a:pt x="458" y="9"/>
                  </a:lnTo>
                  <a:lnTo>
                    <a:pt x="416" y="0"/>
                  </a:lnTo>
                  <a:lnTo>
                    <a:pt x="316" y="26"/>
                  </a:lnTo>
                  <a:lnTo>
                    <a:pt x="225" y="77"/>
                  </a:lnTo>
                  <a:lnTo>
                    <a:pt x="158" y="154"/>
                  </a:lnTo>
                  <a:lnTo>
                    <a:pt x="108" y="232"/>
                  </a:lnTo>
                  <a:lnTo>
                    <a:pt x="83" y="300"/>
                  </a:lnTo>
                  <a:lnTo>
                    <a:pt x="66" y="343"/>
                  </a:lnTo>
                  <a:lnTo>
                    <a:pt x="75" y="360"/>
                  </a:lnTo>
                  <a:lnTo>
                    <a:pt x="83" y="360"/>
                  </a:lnTo>
                  <a:lnTo>
                    <a:pt x="91" y="369"/>
                  </a:lnTo>
                  <a:lnTo>
                    <a:pt x="108" y="360"/>
                  </a:lnTo>
                  <a:lnTo>
                    <a:pt x="116" y="360"/>
                  </a:lnTo>
                  <a:lnTo>
                    <a:pt x="125" y="343"/>
                  </a:lnTo>
                  <a:lnTo>
                    <a:pt x="175" y="223"/>
                  </a:lnTo>
                  <a:lnTo>
                    <a:pt x="233" y="137"/>
                  </a:lnTo>
                  <a:lnTo>
                    <a:pt x="300" y="86"/>
                  </a:lnTo>
                  <a:lnTo>
                    <a:pt x="358" y="60"/>
                  </a:lnTo>
                  <a:lnTo>
                    <a:pt x="408" y="51"/>
                  </a:lnTo>
                  <a:lnTo>
                    <a:pt x="433" y="51"/>
                  </a:lnTo>
                  <a:lnTo>
                    <a:pt x="466" y="69"/>
                  </a:lnTo>
                  <a:lnTo>
                    <a:pt x="500" y="94"/>
                  </a:lnTo>
                  <a:lnTo>
                    <a:pt x="516" y="137"/>
                  </a:lnTo>
                  <a:lnTo>
                    <a:pt x="525" y="197"/>
                  </a:lnTo>
                  <a:lnTo>
                    <a:pt x="525" y="249"/>
                  </a:lnTo>
                  <a:lnTo>
                    <a:pt x="508" y="326"/>
                  </a:lnTo>
                  <a:lnTo>
                    <a:pt x="483" y="429"/>
                  </a:lnTo>
                  <a:lnTo>
                    <a:pt x="450" y="557"/>
                  </a:lnTo>
                  <a:lnTo>
                    <a:pt x="408" y="720"/>
                  </a:lnTo>
                  <a:lnTo>
                    <a:pt x="375" y="815"/>
                  </a:lnTo>
                  <a:lnTo>
                    <a:pt x="333" y="892"/>
                  </a:lnTo>
                  <a:lnTo>
                    <a:pt x="275" y="935"/>
                  </a:lnTo>
                  <a:lnTo>
                    <a:pt x="208" y="952"/>
                  </a:lnTo>
                  <a:lnTo>
                    <a:pt x="166" y="952"/>
                  </a:lnTo>
                  <a:lnTo>
                    <a:pt x="133" y="943"/>
                  </a:lnTo>
                  <a:lnTo>
                    <a:pt x="100" y="926"/>
                  </a:lnTo>
                  <a:lnTo>
                    <a:pt x="133" y="918"/>
                  </a:lnTo>
                  <a:lnTo>
                    <a:pt x="158" y="901"/>
                  </a:lnTo>
                  <a:lnTo>
                    <a:pt x="183" y="875"/>
                  </a:lnTo>
                  <a:lnTo>
                    <a:pt x="200" y="806"/>
                  </a:lnTo>
                  <a:lnTo>
                    <a:pt x="200" y="780"/>
                  </a:lnTo>
                  <a:lnTo>
                    <a:pt x="183" y="763"/>
                  </a:lnTo>
                  <a:lnTo>
                    <a:pt x="175" y="746"/>
                  </a:lnTo>
                  <a:lnTo>
                    <a:pt x="141" y="729"/>
                  </a:lnTo>
                  <a:lnTo>
                    <a:pt x="125" y="729"/>
                  </a:lnTo>
                  <a:lnTo>
                    <a:pt x="91" y="738"/>
                  </a:lnTo>
                  <a:lnTo>
                    <a:pt x="66" y="746"/>
                  </a:lnTo>
                  <a:lnTo>
                    <a:pt x="41" y="763"/>
                  </a:lnTo>
                  <a:lnTo>
                    <a:pt x="16" y="789"/>
                  </a:lnTo>
                  <a:lnTo>
                    <a:pt x="0" y="858"/>
                  </a:lnTo>
                  <a:lnTo>
                    <a:pt x="16" y="926"/>
                  </a:lnTo>
                  <a:lnTo>
                    <a:pt x="66" y="969"/>
                  </a:lnTo>
                  <a:lnTo>
                    <a:pt x="133" y="995"/>
                  </a:lnTo>
                  <a:lnTo>
                    <a:pt x="208" y="1003"/>
                  </a:lnTo>
                  <a:lnTo>
                    <a:pt x="283" y="986"/>
                  </a:lnTo>
                  <a:lnTo>
                    <a:pt x="341" y="943"/>
                  </a:lnTo>
                  <a:lnTo>
                    <a:pt x="391" y="901"/>
                  </a:lnTo>
                  <a:lnTo>
                    <a:pt x="416" y="858"/>
                  </a:lnTo>
                  <a:lnTo>
                    <a:pt x="433" y="832"/>
                  </a:lnTo>
                  <a:lnTo>
                    <a:pt x="458" y="892"/>
                  </a:lnTo>
                  <a:lnTo>
                    <a:pt x="508" y="952"/>
                  </a:lnTo>
                  <a:lnTo>
                    <a:pt x="575" y="986"/>
                  </a:lnTo>
                  <a:lnTo>
                    <a:pt x="658" y="1003"/>
                  </a:lnTo>
                  <a:lnTo>
                    <a:pt x="758" y="978"/>
                  </a:lnTo>
                  <a:lnTo>
                    <a:pt x="850" y="926"/>
                  </a:lnTo>
                  <a:lnTo>
                    <a:pt x="916" y="849"/>
                  </a:lnTo>
                  <a:lnTo>
                    <a:pt x="966" y="772"/>
                  </a:lnTo>
                  <a:lnTo>
                    <a:pt x="992" y="703"/>
                  </a:lnTo>
                  <a:lnTo>
                    <a:pt x="1000" y="660"/>
                  </a:lnTo>
                  <a:lnTo>
                    <a:pt x="1000" y="652"/>
                  </a:lnTo>
                  <a:lnTo>
                    <a:pt x="992" y="643"/>
                  </a:lnTo>
                  <a:lnTo>
                    <a:pt x="958" y="643"/>
                  </a:lnTo>
                  <a:lnTo>
                    <a:pt x="958" y="652"/>
                  </a:lnTo>
                  <a:lnTo>
                    <a:pt x="950" y="669"/>
                  </a:lnTo>
                  <a:lnTo>
                    <a:pt x="900" y="789"/>
                  </a:lnTo>
                  <a:lnTo>
                    <a:pt x="841" y="866"/>
                  </a:lnTo>
                  <a:lnTo>
                    <a:pt x="775" y="918"/>
                  </a:lnTo>
                  <a:lnTo>
                    <a:pt x="716" y="943"/>
                  </a:lnTo>
                  <a:lnTo>
                    <a:pt x="666" y="952"/>
                  </a:lnTo>
                  <a:lnTo>
                    <a:pt x="608" y="943"/>
                  </a:lnTo>
                  <a:lnTo>
                    <a:pt x="575" y="909"/>
                  </a:lnTo>
                  <a:lnTo>
                    <a:pt x="550" y="866"/>
                  </a:lnTo>
                  <a:lnTo>
                    <a:pt x="550" y="755"/>
                  </a:lnTo>
                  <a:lnTo>
                    <a:pt x="566" y="695"/>
                  </a:lnTo>
                  <a:lnTo>
                    <a:pt x="583" y="618"/>
                  </a:lnTo>
                  <a:lnTo>
                    <a:pt x="658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2" name="Freeform 158"/>
            <p:cNvSpPr>
              <a:spLocks/>
            </p:cNvSpPr>
            <p:nvPr/>
          </p:nvSpPr>
          <p:spPr bwMode="auto">
            <a:xfrm>
              <a:off x="26027" y="5765"/>
              <a:ext cx="916" cy="694"/>
            </a:xfrm>
            <a:custGeom>
              <a:avLst/>
              <a:gdLst/>
              <a:ahLst/>
              <a:cxnLst>
                <a:cxn ang="0">
                  <a:pos x="108" y="600"/>
                </a:cxn>
                <a:cxn ang="0">
                  <a:pos x="100" y="634"/>
                </a:cxn>
                <a:cxn ang="0">
                  <a:pos x="108" y="669"/>
                </a:cxn>
                <a:cxn ang="0">
                  <a:pos x="150" y="694"/>
                </a:cxn>
                <a:cxn ang="0">
                  <a:pos x="216" y="643"/>
                </a:cxn>
                <a:cxn ang="0">
                  <a:pos x="233" y="566"/>
                </a:cxn>
                <a:cxn ang="0">
                  <a:pos x="283" y="377"/>
                </a:cxn>
                <a:cxn ang="0">
                  <a:pos x="308" y="291"/>
                </a:cxn>
                <a:cxn ang="0">
                  <a:pos x="325" y="231"/>
                </a:cxn>
                <a:cxn ang="0">
                  <a:pos x="358" y="180"/>
                </a:cxn>
                <a:cxn ang="0">
                  <a:pos x="441" y="85"/>
                </a:cxn>
                <a:cxn ang="0">
                  <a:pos x="583" y="43"/>
                </a:cxn>
                <a:cxn ang="0">
                  <a:pos x="633" y="51"/>
                </a:cxn>
                <a:cxn ang="0">
                  <a:pos x="666" y="103"/>
                </a:cxn>
                <a:cxn ang="0">
                  <a:pos x="675" y="137"/>
                </a:cxn>
                <a:cxn ang="0">
                  <a:pos x="666" y="231"/>
                </a:cxn>
                <a:cxn ang="0">
                  <a:pos x="608" y="411"/>
                </a:cxn>
                <a:cxn ang="0">
                  <a:pos x="575" y="506"/>
                </a:cxn>
                <a:cxn ang="0">
                  <a:pos x="558" y="557"/>
                </a:cxn>
                <a:cxn ang="0">
                  <a:pos x="633" y="677"/>
                </a:cxn>
                <a:cxn ang="0">
                  <a:pos x="766" y="677"/>
                </a:cxn>
                <a:cxn ang="0">
                  <a:pos x="866" y="583"/>
                </a:cxn>
                <a:cxn ang="0">
                  <a:pos x="916" y="480"/>
                </a:cxn>
                <a:cxn ang="0">
                  <a:pos x="908" y="437"/>
                </a:cxn>
                <a:cxn ang="0">
                  <a:pos x="866" y="454"/>
                </a:cxn>
                <a:cxn ang="0">
                  <a:pos x="825" y="566"/>
                </a:cxn>
                <a:cxn ang="0">
                  <a:pos x="708" y="651"/>
                </a:cxn>
                <a:cxn ang="0">
                  <a:pos x="683" y="643"/>
                </a:cxn>
                <a:cxn ang="0">
                  <a:pos x="675" y="617"/>
                </a:cxn>
                <a:cxn ang="0">
                  <a:pos x="666" y="574"/>
                </a:cxn>
                <a:cxn ang="0">
                  <a:pos x="691" y="506"/>
                </a:cxn>
                <a:cxn ang="0">
                  <a:pos x="725" y="420"/>
                </a:cxn>
                <a:cxn ang="0">
                  <a:pos x="783" y="171"/>
                </a:cxn>
                <a:cxn ang="0">
                  <a:pos x="741" y="43"/>
                </a:cxn>
                <a:cxn ang="0">
                  <a:pos x="641" y="0"/>
                </a:cxn>
                <a:cxn ang="0">
                  <a:pos x="508" y="8"/>
                </a:cxn>
                <a:cxn ang="0">
                  <a:pos x="375" y="85"/>
                </a:cxn>
                <a:cxn ang="0">
                  <a:pos x="316" y="68"/>
                </a:cxn>
                <a:cxn ang="0">
                  <a:pos x="225" y="8"/>
                </a:cxn>
                <a:cxn ang="0">
                  <a:pos x="141" y="0"/>
                </a:cxn>
                <a:cxn ang="0">
                  <a:pos x="66" y="60"/>
                </a:cxn>
                <a:cxn ang="0">
                  <a:pos x="33" y="145"/>
                </a:cxn>
                <a:cxn ang="0">
                  <a:pos x="0" y="231"/>
                </a:cxn>
                <a:cxn ang="0">
                  <a:pos x="41" y="257"/>
                </a:cxn>
                <a:cxn ang="0">
                  <a:pos x="50" y="240"/>
                </a:cxn>
                <a:cxn ang="0">
                  <a:pos x="58" y="206"/>
                </a:cxn>
                <a:cxn ang="0">
                  <a:pos x="100" y="85"/>
                </a:cxn>
                <a:cxn ang="0">
                  <a:pos x="175" y="43"/>
                </a:cxn>
                <a:cxn ang="0">
                  <a:pos x="216" y="68"/>
                </a:cxn>
                <a:cxn ang="0">
                  <a:pos x="225" y="120"/>
                </a:cxn>
                <a:cxn ang="0">
                  <a:pos x="216" y="180"/>
                </a:cxn>
                <a:cxn ang="0">
                  <a:pos x="200" y="240"/>
                </a:cxn>
                <a:cxn ang="0">
                  <a:pos x="166" y="386"/>
                </a:cxn>
              </a:cxnLst>
              <a:rect l="0" t="0" r="r" b="b"/>
              <a:pathLst>
                <a:path w="916" h="694">
                  <a:moveTo>
                    <a:pt x="116" y="583"/>
                  </a:moveTo>
                  <a:lnTo>
                    <a:pt x="108" y="600"/>
                  </a:lnTo>
                  <a:lnTo>
                    <a:pt x="108" y="617"/>
                  </a:lnTo>
                  <a:lnTo>
                    <a:pt x="100" y="634"/>
                  </a:lnTo>
                  <a:lnTo>
                    <a:pt x="100" y="643"/>
                  </a:lnTo>
                  <a:lnTo>
                    <a:pt x="108" y="669"/>
                  </a:lnTo>
                  <a:lnTo>
                    <a:pt x="116" y="677"/>
                  </a:lnTo>
                  <a:lnTo>
                    <a:pt x="150" y="694"/>
                  </a:lnTo>
                  <a:lnTo>
                    <a:pt x="200" y="677"/>
                  </a:lnTo>
                  <a:lnTo>
                    <a:pt x="216" y="643"/>
                  </a:lnTo>
                  <a:lnTo>
                    <a:pt x="233" y="591"/>
                  </a:lnTo>
                  <a:lnTo>
                    <a:pt x="233" y="566"/>
                  </a:lnTo>
                  <a:lnTo>
                    <a:pt x="266" y="428"/>
                  </a:lnTo>
                  <a:lnTo>
                    <a:pt x="283" y="377"/>
                  </a:lnTo>
                  <a:lnTo>
                    <a:pt x="300" y="317"/>
                  </a:lnTo>
                  <a:lnTo>
                    <a:pt x="308" y="291"/>
                  </a:lnTo>
                  <a:lnTo>
                    <a:pt x="308" y="266"/>
                  </a:lnTo>
                  <a:lnTo>
                    <a:pt x="325" y="231"/>
                  </a:lnTo>
                  <a:lnTo>
                    <a:pt x="341" y="214"/>
                  </a:lnTo>
                  <a:lnTo>
                    <a:pt x="358" y="180"/>
                  </a:lnTo>
                  <a:lnTo>
                    <a:pt x="391" y="137"/>
                  </a:lnTo>
                  <a:lnTo>
                    <a:pt x="441" y="85"/>
                  </a:lnTo>
                  <a:lnTo>
                    <a:pt x="508" y="51"/>
                  </a:lnTo>
                  <a:lnTo>
                    <a:pt x="583" y="43"/>
                  </a:lnTo>
                  <a:lnTo>
                    <a:pt x="608" y="43"/>
                  </a:lnTo>
                  <a:lnTo>
                    <a:pt x="633" y="51"/>
                  </a:lnTo>
                  <a:lnTo>
                    <a:pt x="650" y="68"/>
                  </a:lnTo>
                  <a:lnTo>
                    <a:pt x="666" y="103"/>
                  </a:lnTo>
                  <a:lnTo>
                    <a:pt x="666" y="120"/>
                  </a:lnTo>
                  <a:lnTo>
                    <a:pt x="675" y="137"/>
                  </a:lnTo>
                  <a:lnTo>
                    <a:pt x="675" y="145"/>
                  </a:lnTo>
                  <a:lnTo>
                    <a:pt x="666" y="231"/>
                  </a:lnTo>
                  <a:lnTo>
                    <a:pt x="633" y="326"/>
                  </a:lnTo>
                  <a:lnTo>
                    <a:pt x="608" y="411"/>
                  </a:lnTo>
                  <a:lnTo>
                    <a:pt x="583" y="480"/>
                  </a:lnTo>
                  <a:lnTo>
                    <a:pt x="575" y="506"/>
                  </a:lnTo>
                  <a:lnTo>
                    <a:pt x="558" y="540"/>
                  </a:lnTo>
                  <a:lnTo>
                    <a:pt x="558" y="557"/>
                  </a:lnTo>
                  <a:lnTo>
                    <a:pt x="583" y="626"/>
                  </a:lnTo>
                  <a:lnTo>
                    <a:pt x="633" y="677"/>
                  </a:lnTo>
                  <a:lnTo>
                    <a:pt x="700" y="694"/>
                  </a:lnTo>
                  <a:lnTo>
                    <a:pt x="766" y="677"/>
                  </a:lnTo>
                  <a:lnTo>
                    <a:pt x="825" y="634"/>
                  </a:lnTo>
                  <a:lnTo>
                    <a:pt x="866" y="583"/>
                  </a:lnTo>
                  <a:lnTo>
                    <a:pt x="900" y="531"/>
                  </a:lnTo>
                  <a:lnTo>
                    <a:pt x="916" y="480"/>
                  </a:lnTo>
                  <a:lnTo>
                    <a:pt x="916" y="446"/>
                  </a:lnTo>
                  <a:lnTo>
                    <a:pt x="908" y="437"/>
                  </a:lnTo>
                  <a:lnTo>
                    <a:pt x="883" y="437"/>
                  </a:lnTo>
                  <a:lnTo>
                    <a:pt x="866" y="454"/>
                  </a:lnTo>
                  <a:lnTo>
                    <a:pt x="866" y="463"/>
                  </a:lnTo>
                  <a:lnTo>
                    <a:pt x="825" y="566"/>
                  </a:lnTo>
                  <a:lnTo>
                    <a:pt x="766" y="626"/>
                  </a:lnTo>
                  <a:lnTo>
                    <a:pt x="708" y="651"/>
                  </a:lnTo>
                  <a:lnTo>
                    <a:pt x="691" y="651"/>
                  </a:lnTo>
                  <a:lnTo>
                    <a:pt x="683" y="643"/>
                  </a:lnTo>
                  <a:lnTo>
                    <a:pt x="675" y="626"/>
                  </a:lnTo>
                  <a:lnTo>
                    <a:pt x="675" y="617"/>
                  </a:lnTo>
                  <a:lnTo>
                    <a:pt x="666" y="591"/>
                  </a:lnTo>
                  <a:lnTo>
                    <a:pt x="666" y="574"/>
                  </a:lnTo>
                  <a:lnTo>
                    <a:pt x="675" y="557"/>
                  </a:lnTo>
                  <a:lnTo>
                    <a:pt x="691" y="506"/>
                  </a:lnTo>
                  <a:lnTo>
                    <a:pt x="708" y="471"/>
                  </a:lnTo>
                  <a:lnTo>
                    <a:pt x="725" y="420"/>
                  </a:lnTo>
                  <a:lnTo>
                    <a:pt x="775" y="248"/>
                  </a:lnTo>
                  <a:lnTo>
                    <a:pt x="783" y="171"/>
                  </a:lnTo>
                  <a:lnTo>
                    <a:pt x="775" y="94"/>
                  </a:lnTo>
                  <a:lnTo>
                    <a:pt x="741" y="43"/>
                  </a:lnTo>
                  <a:lnTo>
                    <a:pt x="691" y="17"/>
                  </a:lnTo>
                  <a:lnTo>
                    <a:pt x="641" y="0"/>
                  </a:lnTo>
                  <a:lnTo>
                    <a:pt x="591" y="0"/>
                  </a:lnTo>
                  <a:lnTo>
                    <a:pt x="508" y="8"/>
                  </a:lnTo>
                  <a:lnTo>
                    <a:pt x="433" y="43"/>
                  </a:lnTo>
                  <a:lnTo>
                    <a:pt x="375" y="85"/>
                  </a:lnTo>
                  <a:lnTo>
                    <a:pt x="333" y="137"/>
                  </a:lnTo>
                  <a:lnTo>
                    <a:pt x="316" y="68"/>
                  </a:lnTo>
                  <a:lnTo>
                    <a:pt x="275" y="25"/>
                  </a:lnTo>
                  <a:lnTo>
                    <a:pt x="225" y="8"/>
                  </a:lnTo>
                  <a:lnTo>
                    <a:pt x="175" y="0"/>
                  </a:lnTo>
                  <a:lnTo>
                    <a:pt x="141" y="0"/>
                  </a:lnTo>
                  <a:lnTo>
                    <a:pt x="116" y="8"/>
                  </a:lnTo>
                  <a:lnTo>
                    <a:pt x="66" y="60"/>
                  </a:lnTo>
                  <a:lnTo>
                    <a:pt x="58" y="77"/>
                  </a:lnTo>
                  <a:lnTo>
                    <a:pt x="33" y="145"/>
                  </a:lnTo>
                  <a:lnTo>
                    <a:pt x="8" y="206"/>
                  </a:lnTo>
                  <a:lnTo>
                    <a:pt x="0" y="231"/>
                  </a:lnTo>
                  <a:lnTo>
                    <a:pt x="25" y="257"/>
                  </a:lnTo>
                  <a:lnTo>
                    <a:pt x="41" y="257"/>
                  </a:lnTo>
                  <a:lnTo>
                    <a:pt x="50" y="248"/>
                  </a:lnTo>
                  <a:lnTo>
                    <a:pt x="50" y="240"/>
                  </a:lnTo>
                  <a:lnTo>
                    <a:pt x="58" y="231"/>
                  </a:lnTo>
                  <a:lnTo>
                    <a:pt x="58" y="206"/>
                  </a:lnTo>
                  <a:lnTo>
                    <a:pt x="75" y="145"/>
                  </a:lnTo>
                  <a:lnTo>
                    <a:pt x="100" y="85"/>
                  </a:lnTo>
                  <a:lnTo>
                    <a:pt x="133" y="51"/>
                  </a:lnTo>
                  <a:lnTo>
                    <a:pt x="175" y="43"/>
                  </a:lnTo>
                  <a:lnTo>
                    <a:pt x="191" y="43"/>
                  </a:lnTo>
                  <a:lnTo>
                    <a:pt x="216" y="68"/>
                  </a:lnTo>
                  <a:lnTo>
                    <a:pt x="216" y="94"/>
                  </a:lnTo>
                  <a:lnTo>
                    <a:pt x="225" y="120"/>
                  </a:lnTo>
                  <a:lnTo>
                    <a:pt x="216" y="145"/>
                  </a:lnTo>
                  <a:lnTo>
                    <a:pt x="216" y="180"/>
                  </a:lnTo>
                  <a:lnTo>
                    <a:pt x="208" y="214"/>
                  </a:lnTo>
                  <a:lnTo>
                    <a:pt x="200" y="240"/>
                  </a:lnTo>
                  <a:lnTo>
                    <a:pt x="183" y="317"/>
                  </a:lnTo>
                  <a:lnTo>
                    <a:pt x="166" y="386"/>
                  </a:lnTo>
                  <a:lnTo>
                    <a:pt x="116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3" name="Freeform 159"/>
            <p:cNvSpPr>
              <a:spLocks/>
            </p:cNvSpPr>
            <p:nvPr/>
          </p:nvSpPr>
          <p:spPr bwMode="auto">
            <a:xfrm>
              <a:off x="27177" y="6022"/>
              <a:ext cx="1017" cy="69"/>
            </a:xfrm>
            <a:custGeom>
              <a:avLst/>
              <a:gdLst/>
              <a:ahLst/>
              <a:cxnLst>
                <a:cxn ang="0">
                  <a:pos x="958" y="69"/>
                </a:cxn>
                <a:cxn ang="0">
                  <a:pos x="992" y="69"/>
                </a:cxn>
                <a:cxn ang="0">
                  <a:pos x="1008" y="60"/>
                </a:cxn>
                <a:cxn ang="0">
                  <a:pos x="1017" y="51"/>
                </a:cxn>
                <a:cxn ang="0">
                  <a:pos x="1017" y="17"/>
                </a:cxn>
                <a:cxn ang="0">
                  <a:pos x="1000" y="0"/>
                </a:cxn>
                <a:cxn ang="0">
                  <a:pos x="25" y="0"/>
                </a:cxn>
                <a:cxn ang="0">
                  <a:pos x="8" y="17"/>
                </a:cxn>
                <a:cxn ang="0">
                  <a:pos x="0" y="34"/>
                </a:cxn>
                <a:cxn ang="0">
                  <a:pos x="8" y="51"/>
                </a:cxn>
                <a:cxn ang="0">
                  <a:pos x="17" y="60"/>
                </a:cxn>
                <a:cxn ang="0">
                  <a:pos x="33" y="69"/>
                </a:cxn>
                <a:cxn ang="0">
                  <a:pos x="58" y="69"/>
                </a:cxn>
                <a:cxn ang="0">
                  <a:pos x="958" y="69"/>
                </a:cxn>
              </a:cxnLst>
              <a:rect l="0" t="0" r="r" b="b"/>
              <a:pathLst>
                <a:path w="1017" h="69">
                  <a:moveTo>
                    <a:pt x="958" y="69"/>
                  </a:moveTo>
                  <a:lnTo>
                    <a:pt x="992" y="69"/>
                  </a:lnTo>
                  <a:lnTo>
                    <a:pt x="1008" y="60"/>
                  </a:lnTo>
                  <a:lnTo>
                    <a:pt x="1017" y="51"/>
                  </a:lnTo>
                  <a:lnTo>
                    <a:pt x="1017" y="17"/>
                  </a:lnTo>
                  <a:lnTo>
                    <a:pt x="1000" y="0"/>
                  </a:lnTo>
                  <a:lnTo>
                    <a:pt x="25" y="0"/>
                  </a:lnTo>
                  <a:lnTo>
                    <a:pt x="8" y="17"/>
                  </a:lnTo>
                  <a:lnTo>
                    <a:pt x="0" y="34"/>
                  </a:lnTo>
                  <a:lnTo>
                    <a:pt x="8" y="51"/>
                  </a:lnTo>
                  <a:lnTo>
                    <a:pt x="17" y="60"/>
                  </a:lnTo>
                  <a:lnTo>
                    <a:pt x="33" y="69"/>
                  </a:lnTo>
                  <a:lnTo>
                    <a:pt x="58" y="69"/>
                  </a:lnTo>
                  <a:lnTo>
                    <a:pt x="958" y="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4" name="Freeform 160"/>
            <p:cNvSpPr>
              <a:spLocks/>
            </p:cNvSpPr>
            <p:nvPr/>
          </p:nvSpPr>
          <p:spPr bwMode="auto">
            <a:xfrm>
              <a:off x="28527" y="5422"/>
              <a:ext cx="542" cy="1020"/>
            </a:xfrm>
            <a:custGeom>
              <a:avLst/>
              <a:gdLst/>
              <a:ahLst/>
              <a:cxnLst>
                <a:cxn ang="0">
                  <a:pos x="334" y="43"/>
                </a:cxn>
                <a:cxn ang="0">
                  <a:pos x="334" y="8"/>
                </a:cxn>
                <a:cxn ang="0">
                  <a:pos x="325" y="0"/>
                </a:cxn>
                <a:cxn ang="0">
                  <a:pos x="292" y="0"/>
                </a:cxn>
                <a:cxn ang="0">
                  <a:pos x="217" y="51"/>
                </a:cxn>
                <a:cxn ang="0">
                  <a:pos x="134" y="85"/>
                </a:cxn>
                <a:cxn ang="0">
                  <a:pos x="59" y="94"/>
                </a:cxn>
                <a:cxn ang="0">
                  <a:pos x="0" y="94"/>
                </a:cxn>
                <a:cxn ang="0">
                  <a:pos x="0" y="154"/>
                </a:cxn>
                <a:cxn ang="0">
                  <a:pos x="50" y="154"/>
                </a:cxn>
                <a:cxn ang="0">
                  <a:pos x="125" y="137"/>
                </a:cxn>
                <a:cxn ang="0">
                  <a:pos x="217" y="111"/>
                </a:cxn>
                <a:cxn ang="0">
                  <a:pos x="217" y="926"/>
                </a:cxn>
                <a:cxn ang="0">
                  <a:pos x="192" y="952"/>
                </a:cxn>
                <a:cxn ang="0">
                  <a:pos x="150" y="960"/>
                </a:cxn>
                <a:cxn ang="0">
                  <a:pos x="67" y="969"/>
                </a:cxn>
                <a:cxn ang="0">
                  <a:pos x="9" y="969"/>
                </a:cxn>
                <a:cxn ang="0">
                  <a:pos x="9" y="1020"/>
                </a:cxn>
                <a:cxn ang="0">
                  <a:pos x="134" y="1020"/>
                </a:cxn>
                <a:cxn ang="0">
                  <a:pos x="217" y="1012"/>
                </a:cxn>
                <a:cxn ang="0">
                  <a:pos x="334" y="1012"/>
                </a:cxn>
                <a:cxn ang="0">
                  <a:pos x="417" y="1020"/>
                </a:cxn>
                <a:cxn ang="0">
                  <a:pos x="542" y="1020"/>
                </a:cxn>
                <a:cxn ang="0">
                  <a:pos x="542" y="969"/>
                </a:cxn>
                <a:cxn ang="0">
                  <a:pos x="484" y="969"/>
                </a:cxn>
                <a:cxn ang="0">
                  <a:pos x="400" y="960"/>
                </a:cxn>
                <a:cxn ang="0">
                  <a:pos x="350" y="952"/>
                </a:cxn>
                <a:cxn ang="0">
                  <a:pos x="342" y="926"/>
                </a:cxn>
                <a:cxn ang="0">
                  <a:pos x="334" y="892"/>
                </a:cxn>
                <a:cxn ang="0">
                  <a:pos x="334" y="43"/>
                </a:cxn>
              </a:cxnLst>
              <a:rect l="0" t="0" r="r" b="b"/>
              <a:pathLst>
                <a:path w="542" h="1020">
                  <a:moveTo>
                    <a:pt x="334" y="43"/>
                  </a:moveTo>
                  <a:lnTo>
                    <a:pt x="334" y="8"/>
                  </a:lnTo>
                  <a:lnTo>
                    <a:pt x="325" y="0"/>
                  </a:lnTo>
                  <a:lnTo>
                    <a:pt x="292" y="0"/>
                  </a:lnTo>
                  <a:lnTo>
                    <a:pt x="217" y="51"/>
                  </a:lnTo>
                  <a:lnTo>
                    <a:pt x="134" y="85"/>
                  </a:lnTo>
                  <a:lnTo>
                    <a:pt x="59" y="94"/>
                  </a:lnTo>
                  <a:lnTo>
                    <a:pt x="0" y="94"/>
                  </a:lnTo>
                  <a:lnTo>
                    <a:pt x="0" y="154"/>
                  </a:lnTo>
                  <a:lnTo>
                    <a:pt x="50" y="154"/>
                  </a:lnTo>
                  <a:lnTo>
                    <a:pt x="125" y="137"/>
                  </a:lnTo>
                  <a:lnTo>
                    <a:pt x="217" y="111"/>
                  </a:lnTo>
                  <a:lnTo>
                    <a:pt x="217" y="926"/>
                  </a:lnTo>
                  <a:lnTo>
                    <a:pt x="192" y="952"/>
                  </a:lnTo>
                  <a:lnTo>
                    <a:pt x="150" y="960"/>
                  </a:lnTo>
                  <a:lnTo>
                    <a:pt x="67" y="969"/>
                  </a:lnTo>
                  <a:lnTo>
                    <a:pt x="9" y="969"/>
                  </a:lnTo>
                  <a:lnTo>
                    <a:pt x="9" y="1020"/>
                  </a:lnTo>
                  <a:lnTo>
                    <a:pt x="134" y="1020"/>
                  </a:lnTo>
                  <a:lnTo>
                    <a:pt x="217" y="1012"/>
                  </a:lnTo>
                  <a:lnTo>
                    <a:pt x="334" y="1012"/>
                  </a:lnTo>
                  <a:lnTo>
                    <a:pt x="417" y="1020"/>
                  </a:lnTo>
                  <a:lnTo>
                    <a:pt x="542" y="1020"/>
                  </a:lnTo>
                  <a:lnTo>
                    <a:pt x="542" y="969"/>
                  </a:lnTo>
                  <a:lnTo>
                    <a:pt x="484" y="969"/>
                  </a:lnTo>
                  <a:lnTo>
                    <a:pt x="400" y="960"/>
                  </a:lnTo>
                  <a:lnTo>
                    <a:pt x="350" y="952"/>
                  </a:lnTo>
                  <a:lnTo>
                    <a:pt x="342" y="926"/>
                  </a:lnTo>
                  <a:lnTo>
                    <a:pt x="334" y="892"/>
                  </a:lnTo>
                  <a:lnTo>
                    <a:pt x="33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414" name="Group 190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034739" y="5306864"/>
            <a:ext cx="2746097" cy="712936"/>
            <a:chOff x="401" y="1460"/>
            <a:chExt cx="23134" cy="6006"/>
          </a:xfrm>
        </p:grpSpPr>
        <p:sp>
          <p:nvSpPr>
            <p:cNvPr id="52416" name="Freeform 192"/>
            <p:cNvSpPr>
              <a:spLocks/>
            </p:cNvSpPr>
            <p:nvPr/>
          </p:nvSpPr>
          <p:spPr bwMode="auto">
            <a:xfrm>
              <a:off x="4098" y="2411"/>
              <a:ext cx="1062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7" y="193"/>
                </a:cxn>
                <a:cxn ang="0">
                  <a:pos x="881" y="245"/>
                </a:cxn>
                <a:cxn ang="0">
                  <a:pos x="917" y="268"/>
                </a:cxn>
                <a:cxn ang="0">
                  <a:pos x="982" y="268"/>
                </a:cxn>
                <a:cxn ang="0">
                  <a:pos x="1054" y="201"/>
                </a:cxn>
                <a:cxn ang="0">
                  <a:pos x="1047" y="89"/>
                </a:cxn>
                <a:cxn ang="0">
                  <a:pos x="968" y="22"/>
                </a:cxn>
                <a:cxn ang="0">
                  <a:pos x="867" y="0"/>
                </a:cxn>
                <a:cxn ang="0">
                  <a:pos x="737" y="45"/>
                </a:cxn>
                <a:cxn ang="0">
                  <a:pos x="657" y="134"/>
                </a:cxn>
                <a:cxn ang="0">
                  <a:pos x="599" y="97"/>
                </a:cxn>
                <a:cxn ang="0">
                  <a:pos x="498" y="15"/>
                </a:cxn>
                <a:cxn ang="0">
                  <a:pos x="404" y="0"/>
                </a:cxn>
                <a:cxn ang="0">
                  <a:pos x="238" y="59"/>
                </a:cxn>
                <a:cxn ang="0">
                  <a:pos x="130" y="186"/>
                </a:cxn>
                <a:cxn ang="0">
                  <a:pos x="72" y="305"/>
                </a:cxn>
                <a:cxn ang="0">
                  <a:pos x="65" y="349"/>
                </a:cxn>
                <a:cxn ang="0">
                  <a:pos x="80" y="357"/>
                </a:cxn>
                <a:cxn ang="0">
                  <a:pos x="101" y="364"/>
                </a:cxn>
                <a:cxn ang="0">
                  <a:pos x="166" y="216"/>
                </a:cxn>
                <a:cxn ang="0">
                  <a:pos x="289" y="82"/>
                </a:cxn>
                <a:cxn ang="0">
                  <a:pos x="404" y="52"/>
                </a:cxn>
                <a:cxn ang="0">
                  <a:pos x="462" y="67"/>
                </a:cxn>
                <a:cxn ang="0">
                  <a:pos x="513" y="134"/>
                </a:cxn>
                <a:cxn ang="0">
                  <a:pos x="513" y="245"/>
                </a:cxn>
                <a:cxn ang="0">
                  <a:pos x="477" y="424"/>
                </a:cxn>
                <a:cxn ang="0">
                  <a:pos x="404" y="721"/>
                </a:cxn>
                <a:cxn ang="0">
                  <a:pos x="325" y="885"/>
                </a:cxn>
                <a:cxn ang="0">
                  <a:pos x="202" y="951"/>
                </a:cxn>
                <a:cxn ang="0">
                  <a:pos x="130" y="937"/>
                </a:cxn>
                <a:cxn ang="0">
                  <a:pos x="145" y="899"/>
                </a:cxn>
                <a:cxn ang="0">
                  <a:pos x="195" y="803"/>
                </a:cxn>
                <a:cxn ang="0">
                  <a:pos x="188" y="758"/>
                </a:cxn>
                <a:cxn ang="0">
                  <a:pos x="145" y="728"/>
                </a:cxn>
                <a:cxn ang="0">
                  <a:pos x="58" y="743"/>
                </a:cxn>
                <a:cxn ang="0">
                  <a:pos x="0" y="855"/>
                </a:cxn>
                <a:cxn ang="0">
                  <a:pos x="43" y="951"/>
                </a:cxn>
                <a:cxn ang="0">
                  <a:pos x="145" y="996"/>
                </a:cxn>
                <a:cxn ang="0">
                  <a:pos x="275" y="981"/>
                </a:cxn>
                <a:cxn ang="0">
                  <a:pos x="383" y="892"/>
                </a:cxn>
                <a:cxn ang="0">
                  <a:pos x="426" y="833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7"/>
                </a:cxn>
                <a:cxn ang="0">
                  <a:pos x="932" y="818"/>
                </a:cxn>
                <a:cxn ang="0">
                  <a:pos x="989" y="699"/>
                </a:cxn>
                <a:cxn ang="0">
                  <a:pos x="997" y="647"/>
                </a:cxn>
                <a:cxn ang="0">
                  <a:pos x="960" y="639"/>
                </a:cxn>
                <a:cxn ang="0">
                  <a:pos x="946" y="662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1"/>
                </a:cxn>
                <a:cxn ang="0">
                  <a:pos x="571" y="907"/>
                </a:cxn>
                <a:cxn ang="0">
                  <a:pos x="542" y="803"/>
                </a:cxn>
                <a:cxn ang="0">
                  <a:pos x="556" y="691"/>
                </a:cxn>
                <a:cxn ang="0">
                  <a:pos x="650" y="312"/>
                </a:cxn>
              </a:cxnLst>
              <a:rect l="0" t="0" r="r" b="b"/>
              <a:pathLst>
                <a:path w="1062" h="996">
                  <a:moveTo>
                    <a:pt x="650" y="312"/>
                  </a:moveTo>
                  <a:lnTo>
                    <a:pt x="657" y="275"/>
                  </a:lnTo>
                  <a:lnTo>
                    <a:pt x="701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8" y="74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7" y="193"/>
                  </a:lnTo>
                  <a:lnTo>
                    <a:pt x="867" y="216"/>
                  </a:lnTo>
                  <a:lnTo>
                    <a:pt x="881" y="245"/>
                  </a:lnTo>
                  <a:lnTo>
                    <a:pt x="903" y="260"/>
                  </a:lnTo>
                  <a:lnTo>
                    <a:pt x="917" y="268"/>
                  </a:lnTo>
                  <a:lnTo>
                    <a:pt x="946" y="275"/>
                  </a:lnTo>
                  <a:lnTo>
                    <a:pt x="982" y="268"/>
                  </a:lnTo>
                  <a:lnTo>
                    <a:pt x="1025" y="245"/>
                  </a:lnTo>
                  <a:lnTo>
                    <a:pt x="1054" y="201"/>
                  </a:lnTo>
                  <a:lnTo>
                    <a:pt x="1062" y="149"/>
                  </a:lnTo>
                  <a:lnTo>
                    <a:pt x="1047" y="89"/>
                  </a:lnTo>
                  <a:lnTo>
                    <a:pt x="1011" y="45"/>
                  </a:lnTo>
                  <a:lnTo>
                    <a:pt x="968" y="22"/>
                  </a:lnTo>
                  <a:lnTo>
                    <a:pt x="910" y="7"/>
                  </a:lnTo>
                  <a:lnTo>
                    <a:pt x="867" y="0"/>
                  </a:lnTo>
                  <a:lnTo>
                    <a:pt x="794" y="15"/>
                  </a:lnTo>
                  <a:lnTo>
                    <a:pt x="737" y="45"/>
                  </a:lnTo>
                  <a:lnTo>
                    <a:pt x="693" y="89"/>
                  </a:lnTo>
                  <a:lnTo>
                    <a:pt x="657" y="134"/>
                  </a:lnTo>
                  <a:lnTo>
                    <a:pt x="636" y="171"/>
                  </a:lnTo>
                  <a:lnTo>
                    <a:pt x="599" y="97"/>
                  </a:lnTo>
                  <a:lnTo>
                    <a:pt x="549" y="45"/>
                  </a:lnTo>
                  <a:lnTo>
                    <a:pt x="498" y="15"/>
                  </a:lnTo>
                  <a:lnTo>
                    <a:pt x="448" y="7"/>
                  </a:lnTo>
                  <a:lnTo>
                    <a:pt x="404" y="0"/>
                  </a:lnTo>
                  <a:lnTo>
                    <a:pt x="318" y="15"/>
                  </a:lnTo>
                  <a:lnTo>
                    <a:pt x="238" y="59"/>
                  </a:lnTo>
                  <a:lnTo>
                    <a:pt x="181" y="119"/>
                  </a:lnTo>
                  <a:lnTo>
                    <a:pt x="130" y="186"/>
                  </a:lnTo>
                  <a:lnTo>
                    <a:pt x="94" y="245"/>
                  </a:lnTo>
                  <a:lnTo>
                    <a:pt x="72" y="305"/>
                  </a:lnTo>
                  <a:lnTo>
                    <a:pt x="65" y="342"/>
                  </a:lnTo>
                  <a:lnTo>
                    <a:pt x="65" y="349"/>
                  </a:lnTo>
                  <a:lnTo>
                    <a:pt x="72" y="357"/>
                  </a:lnTo>
                  <a:lnTo>
                    <a:pt x="80" y="357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6" y="335"/>
                  </a:lnTo>
                  <a:lnTo>
                    <a:pt x="166" y="216"/>
                  </a:lnTo>
                  <a:lnTo>
                    <a:pt x="231" y="134"/>
                  </a:lnTo>
                  <a:lnTo>
                    <a:pt x="289" y="82"/>
                  </a:lnTo>
                  <a:lnTo>
                    <a:pt x="354" y="59"/>
                  </a:lnTo>
                  <a:lnTo>
                    <a:pt x="404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4"/>
                  </a:lnTo>
                  <a:lnTo>
                    <a:pt x="520" y="193"/>
                  </a:lnTo>
                  <a:lnTo>
                    <a:pt x="513" y="245"/>
                  </a:lnTo>
                  <a:lnTo>
                    <a:pt x="498" y="320"/>
                  </a:lnTo>
                  <a:lnTo>
                    <a:pt x="477" y="424"/>
                  </a:lnTo>
                  <a:lnTo>
                    <a:pt x="448" y="558"/>
                  </a:lnTo>
                  <a:lnTo>
                    <a:pt x="404" y="721"/>
                  </a:lnTo>
                  <a:lnTo>
                    <a:pt x="368" y="818"/>
                  </a:lnTo>
                  <a:lnTo>
                    <a:pt x="325" y="885"/>
                  </a:lnTo>
                  <a:lnTo>
                    <a:pt x="267" y="937"/>
                  </a:lnTo>
                  <a:lnTo>
                    <a:pt x="202" y="951"/>
                  </a:lnTo>
                  <a:lnTo>
                    <a:pt x="188" y="951"/>
                  </a:lnTo>
                  <a:lnTo>
                    <a:pt x="130" y="937"/>
                  </a:lnTo>
                  <a:lnTo>
                    <a:pt x="94" y="922"/>
                  </a:lnTo>
                  <a:lnTo>
                    <a:pt x="145" y="899"/>
                  </a:lnTo>
                  <a:lnTo>
                    <a:pt x="181" y="855"/>
                  </a:lnTo>
                  <a:lnTo>
                    <a:pt x="195" y="803"/>
                  </a:lnTo>
                  <a:lnTo>
                    <a:pt x="195" y="780"/>
                  </a:lnTo>
                  <a:lnTo>
                    <a:pt x="188" y="758"/>
                  </a:lnTo>
                  <a:lnTo>
                    <a:pt x="173" y="743"/>
                  </a:lnTo>
                  <a:lnTo>
                    <a:pt x="145" y="728"/>
                  </a:lnTo>
                  <a:lnTo>
                    <a:pt x="116" y="728"/>
                  </a:lnTo>
                  <a:lnTo>
                    <a:pt x="58" y="743"/>
                  </a:lnTo>
                  <a:lnTo>
                    <a:pt x="15" y="788"/>
                  </a:lnTo>
                  <a:lnTo>
                    <a:pt x="0" y="855"/>
                  </a:lnTo>
                  <a:lnTo>
                    <a:pt x="7" y="907"/>
                  </a:lnTo>
                  <a:lnTo>
                    <a:pt x="43" y="951"/>
                  </a:lnTo>
                  <a:lnTo>
                    <a:pt x="87" y="974"/>
                  </a:lnTo>
                  <a:lnTo>
                    <a:pt x="145" y="996"/>
                  </a:lnTo>
                  <a:lnTo>
                    <a:pt x="195" y="996"/>
                  </a:lnTo>
                  <a:lnTo>
                    <a:pt x="275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5"/>
                  </a:lnTo>
                  <a:lnTo>
                    <a:pt x="426" y="833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1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7"/>
                  </a:lnTo>
                  <a:lnTo>
                    <a:pt x="881" y="885"/>
                  </a:lnTo>
                  <a:lnTo>
                    <a:pt x="932" y="818"/>
                  </a:lnTo>
                  <a:lnTo>
                    <a:pt x="968" y="751"/>
                  </a:lnTo>
                  <a:lnTo>
                    <a:pt x="989" y="699"/>
                  </a:lnTo>
                  <a:lnTo>
                    <a:pt x="997" y="662"/>
                  </a:lnTo>
                  <a:lnTo>
                    <a:pt x="997" y="647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2"/>
                  </a:lnTo>
                  <a:lnTo>
                    <a:pt x="903" y="766"/>
                  </a:lnTo>
                  <a:lnTo>
                    <a:pt x="852" y="840"/>
                  </a:lnTo>
                  <a:lnTo>
                    <a:pt x="802" y="892"/>
                  </a:lnTo>
                  <a:lnTo>
                    <a:pt x="744" y="929"/>
                  </a:lnTo>
                  <a:lnTo>
                    <a:pt x="701" y="944"/>
                  </a:lnTo>
                  <a:lnTo>
                    <a:pt x="657" y="951"/>
                  </a:lnTo>
                  <a:lnTo>
                    <a:pt x="607" y="937"/>
                  </a:lnTo>
                  <a:lnTo>
                    <a:pt x="571" y="907"/>
                  </a:lnTo>
                  <a:lnTo>
                    <a:pt x="549" y="862"/>
                  </a:lnTo>
                  <a:lnTo>
                    <a:pt x="542" y="803"/>
                  </a:lnTo>
                  <a:lnTo>
                    <a:pt x="542" y="751"/>
                  </a:lnTo>
                  <a:lnTo>
                    <a:pt x="556" y="691"/>
                  </a:lnTo>
                  <a:lnTo>
                    <a:pt x="578" y="610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7" name="Rectangle 193"/>
            <p:cNvSpPr>
              <a:spLocks noChangeArrowheads="1"/>
            </p:cNvSpPr>
            <p:nvPr/>
          </p:nvSpPr>
          <p:spPr bwMode="auto">
            <a:xfrm>
              <a:off x="401" y="4284"/>
              <a:ext cx="8607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8" name="Freeform 194"/>
            <p:cNvSpPr>
              <a:spLocks/>
            </p:cNvSpPr>
            <p:nvPr/>
          </p:nvSpPr>
          <p:spPr bwMode="auto">
            <a:xfrm>
              <a:off x="560" y="4730"/>
              <a:ext cx="498" cy="2200"/>
            </a:xfrm>
            <a:custGeom>
              <a:avLst/>
              <a:gdLst/>
              <a:ahLst/>
              <a:cxnLst>
                <a:cxn ang="0">
                  <a:pos x="498" y="2178"/>
                </a:cxn>
                <a:cxn ang="0">
                  <a:pos x="498" y="2171"/>
                </a:cxn>
                <a:cxn ang="0">
                  <a:pos x="491" y="2163"/>
                </a:cxn>
                <a:cxn ang="0">
                  <a:pos x="491" y="2156"/>
                </a:cxn>
                <a:cxn ang="0">
                  <a:pos x="477" y="2148"/>
                </a:cxn>
                <a:cxn ang="0">
                  <a:pos x="462" y="2134"/>
                </a:cxn>
                <a:cxn ang="0">
                  <a:pos x="347" y="1985"/>
                </a:cxn>
                <a:cxn ang="0">
                  <a:pos x="253" y="1814"/>
                </a:cxn>
                <a:cxn ang="0">
                  <a:pos x="195" y="1635"/>
                </a:cxn>
                <a:cxn ang="0">
                  <a:pos x="152" y="1457"/>
                </a:cxn>
                <a:cxn ang="0">
                  <a:pos x="130" y="1271"/>
                </a:cxn>
                <a:cxn ang="0">
                  <a:pos x="130" y="1100"/>
                </a:cxn>
                <a:cxn ang="0">
                  <a:pos x="137" y="907"/>
                </a:cxn>
                <a:cxn ang="0">
                  <a:pos x="159" y="721"/>
                </a:cxn>
                <a:cxn ang="0">
                  <a:pos x="202" y="535"/>
                </a:cxn>
                <a:cxn ang="0">
                  <a:pos x="267" y="364"/>
                </a:cxn>
                <a:cxn ang="0">
                  <a:pos x="354" y="208"/>
                </a:cxn>
                <a:cxn ang="0">
                  <a:pos x="470" y="60"/>
                </a:cxn>
                <a:cxn ang="0">
                  <a:pos x="498" y="30"/>
                </a:cxn>
                <a:cxn ang="0">
                  <a:pos x="498" y="8"/>
                </a:cxn>
                <a:cxn ang="0">
                  <a:pos x="491" y="0"/>
                </a:cxn>
                <a:cxn ang="0">
                  <a:pos x="477" y="0"/>
                </a:cxn>
                <a:cxn ang="0">
                  <a:pos x="455" y="15"/>
                </a:cxn>
                <a:cxn ang="0">
                  <a:pos x="405" y="52"/>
                </a:cxn>
                <a:cxn ang="0">
                  <a:pos x="347" y="112"/>
                </a:cxn>
                <a:cxn ang="0">
                  <a:pos x="275" y="193"/>
                </a:cxn>
                <a:cxn ang="0">
                  <a:pos x="202" y="298"/>
                </a:cxn>
                <a:cxn ang="0">
                  <a:pos x="137" y="431"/>
                </a:cxn>
                <a:cxn ang="0">
                  <a:pos x="72" y="610"/>
                </a:cxn>
                <a:cxn ang="0">
                  <a:pos x="29" y="788"/>
                </a:cxn>
                <a:cxn ang="0">
                  <a:pos x="7" y="952"/>
                </a:cxn>
                <a:cxn ang="0">
                  <a:pos x="0" y="1100"/>
                </a:cxn>
                <a:cxn ang="0">
                  <a:pos x="7" y="1242"/>
                </a:cxn>
                <a:cxn ang="0">
                  <a:pos x="29" y="1412"/>
                </a:cxn>
                <a:cxn ang="0">
                  <a:pos x="72" y="1598"/>
                </a:cxn>
                <a:cxn ang="0">
                  <a:pos x="145" y="1784"/>
                </a:cxn>
                <a:cxn ang="0">
                  <a:pos x="210" y="1911"/>
                </a:cxn>
                <a:cxn ang="0">
                  <a:pos x="282" y="2015"/>
                </a:cxn>
                <a:cxn ang="0">
                  <a:pos x="354" y="2096"/>
                </a:cxn>
                <a:cxn ang="0">
                  <a:pos x="412" y="2156"/>
                </a:cxn>
                <a:cxn ang="0">
                  <a:pos x="477" y="2200"/>
                </a:cxn>
                <a:cxn ang="0">
                  <a:pos x="491" y="2200"/>
                </a:cxn>
                <a:cxn ang="0">
                  <a:pos x="498" y="2193"/>
                </a:cxn>
                <a:cxn ang="0">
                  <a:pos x="498" y="2178"/>
                </a:cxn>
              </a:cxnLst>
              <a:rect l="0" t="0" r="r" b="b"/>
              <a:pathLst>
                <a:path w="498" h="2200">
                  <a:moveTo>
                    <a:pt x="498" y="2178"/>
                  </a:moveTo>
                  <a:lnTo>
                    <a:pt x="498" y="2171"/>
                  </a:lnTo>
                  <a:lnTo>
                    <a:pt x="491" y="2163"/>
                  </a:lnTo>
                  <a:lnTo>
                    <a:pt x="491" y="2156"/>
                  </a:lnTo>
                  <a:lnTo>
                    <a:pt x="477" y="2148"/>
                  </a:lnTo>
                  <a:lnTo>
                    <a:pt x="462" y="2134"/>
                  </a:lnTo>
                  <a:lnTo>
                    <a:pt x="347" y="1985"/>
                  </a:lnTo>
                  <a:lnTo>
                    <a:pt x="253" y="1814"/>
                  </a:lnTo>
                  <a:lnTo>
                    <a:pt x="195" y="1635"/>
                  </a:lnTo>
                  <a:lnTo>
                    <a:pt x="152" y="1457"/>
                  </a:lnTo>
                  <a:lnTo>
                    <a:pt x="130" y="1271"/>
                  </a:lnTo>
                  <a:lnTo>
                    <a:pt x="130" y="1100"/>
                  </a:lnTo>
                  <a:lnTo>
                    <a:pt x="137" y="907"/>
                  </a:lnTo>
                  <a:lnTo>
                    <a:pt x="159" y="721"/>
                  </a:lnTo>
                  <a:lnTo>
                    <a:pt x="202" y="535"/>
                  </a:lnTo>
                  <a:lnTo>
                    <a:pt x="267" y="364"/>
                  </a:lnTo>
                  <a:lnTo>
                    <a:pt x="354" y="208"/>
                  </a:lnTo>
                  <a:lnTo>
                    <a:pt x="470" y="60"/>
                  </a:lnTo>
                  <a:lnTo>
                    <a:pt x="498" y="30"/>
                  </a:lnTo>
                  <a:lnTo>
                    <a:pt x="498" y="8"/>
                  </a:lnTo>
                  <a:lnTo>
                    <a:pt x="491" y="0"/>
                  </a:lnTo>
                  <a:lnTo>
                    <a:pt x="477" y="0"/>
                  </a:lnTo>
                  <a:lnTo>
                    <a:pt x="455" y="15"/>
                  </a:lnTo>
                  <a:lnTo>
                    <a:pt x="405" y="52"/>
                  </a:lnTo>
                  <a:lnTo>
                    <a:pt x="347" y="112"/>
                  </a:lnTo>
                  <a:lnTo>
                    <a:pt x="275" y="193"/>
                  </a:lnTo>
                  <a:lnTo>
                    <a:pt x="202" y="298"/>
                  </a:lnTo>
                  <a:lnTo>
                    <a:pt x="137" y="431"/>
                  </a:lnTo>
                  <a:lnTo>
                    <a:pt x="72" y="610"/>
                  </a:lnTo>
                  <a:lnTo>
                    <a:pt x="29" y="788"/>
                  </a:lnTo>
                  <a:lnTo>
                    <a:pt x="7" y="952"/>
                  </a:lnTo>
                  <a:lnTo>
                    <a:pt x="0" y="1100"/>
                  </a:lnTo>
                  <a:lnTo>
                    <a:pt x="7" y="1242"/>
                  </a:lnTo>
                  <a:lnTo>
                    <a:pt x="29" y="1412"/>
                  </a:lnTo>
                  <a:lnTo>
                    <a:pt x="72" y="1598"/>
                  </a:lnTo>
                  <a:lnTo>
                    <a:pt x="145" y="1784"/>
                  </a:lnTo>
                  <a:lnTo>
                    <a:pt x="210" y="1911"/>
                  </a:lnTo>
                  <a:lnTo>
                    <a:pt x="282" y="2015"/>
                  </a:lnTo>
                  <a:lnTo>
                    <a:pt x="354" y="2096"/>
                  </a:lnTo>
                  <a:lnTo>
                    <a:pt x="412" y="2156"/>
                  </a:lnTo>
                  <a:lnTo>
                    <a:pt x="477" y="2200"/>
                  </a:lnTo>
                  <a:lnTo>
                    <a:pt x="491" y="2200"/>
                  </a:lnTo>
                  <a:lnTo>
                    <a:pt x="498" y="2193"/>
                  </a:lnTo>
                  <a:lnTo>
                    <a:pt x="498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19" name="Freeform 195"/>
            <p:cNvSpPr>
              <a:spLocks/>
            </p:cNvSpPr>
            <p:nvPr/>
          </p:nvSpPr>
          <p:spPr bwMode="auto">
            <a:xfrm>
              <a:off x="1376" y="4916"/>
              <a:ext cx="700" cy="1464"/>
            </a:xfrm>
            <a:custGeom>
              <a:avLst/>
              <a:gdLst/>
              <a:ahLst/>
              <a:cxnLst>
                <a:cxn ang="0">
                  <a:pos x="433" y="52"/>
                </a:cxn>
                <a:cxn ang="0">
                  <a:pos x="433" y="15"/>
                </a:cxn>
                <a:cxn ang="0">
                  <a:pos x="426" y="0"/>
                </a:cxn>
                <a:cxn ang="0">
                  <a:pos x="383" y="0"/>
                </a:cxn>
                <a:cxn ang="0">
                  <a:pos x="296" y="67"/>
                </a:cxn>
                <a:cxn ang="0">
                  <a:pos x="210" y="112"/>
                </a:cxn>
                <a:cxn ang="0">
                  <a:pos x="123" y="126"/>
                </a:cxn>
                <a:cxn ang="0">
                  <a:pos x="51" y="141"/>
                </a:cxn>
                <a:cxn ang="0">
                  <a:pos x="0" y="141"/>
                </a:cxn>
                <a:cxn ang="0">
                  <a:pos x="0" y="208"/>
                </a:cxn>
                <a:cxn ang="0">
                  <a:pos x="43" y="208"/>
                </a:cxn>
                <a:cxn ang="0">
                  <a:pos x="108" y="201"/>
                </a:cxn>
                <a:cxn ang="0">
                  <a:pos x="195" y="186"/>
                </a:cxn>
                <a:cxn ang="0">
                  <a:pos x="275" y="149"/>
                </a:cxn>
                <a:cxn ang="0">
                  <a:pos x="275" y="1331"/>
                </a:cxn>
                <a:cxn ang="0">
                  <a:pos x="260" y="1360"/>
                </a:cxn>
                <a:cxn ang="0">
                  <a:pos x="231" y="1383"/>
                </a:cxn>
                <a:cxn ang="0">
                  <a:pos x="173" y="1390"/>
                </a:cxn>
                <a:cxn ang="0">
                  <a:pos x="80" y="1397"/>
                </a:cxn>
                <a:cxn ang="0">
                  <a:pos x="7" y="1397"/>
                </a:cxn>
                <a:cxn ang="0">
                  <a:pos x="7" y="1464"/>
                </a:cxn>
                <a:cxn ang="0">
                  <a:pos x="80" y="1457"/>
                </a:cxn>
                <a:cxn ang="0">
                  <a:pos x="628" y="1457"/>
                </a:cxn>
                <a:cxn ang="0">
                  <a:pos x="700" y="1464"/>
                </a:cxn>
                <a:cxn ang="0">
                  <a:pos x="700" y="1397"/>
                </a:cxn>
                <a:cxn ang="0">
                  <a:pos x="636" y="1397"/>
                </a:cxn>
                <a:cxn ang="0">
                  <a:pos x="542" y="1390"/>
                </a:cxn>
                <a:cxn ang="0">
                  <a:pos x="484" y="1383"/>
                </a:cxn>
                <a:cxn ang="0">
                  <a:pos x="448" y="1360"/>
                </a:cxn>
                <a:cxn ang="0">
                  <a:pos x="441" y="1331"/>
                </a:cxn>
                <a:cxn ang="0">
                  <a:pos x="433" y="1293"/>
                </a:cxn>
                <a:cxn ang="0">
                  <a:pos x="433" y="52"/>
                </a:cxn>
              </a:cxnLst>
              <a:rect l="0" t="0" r="r" b="b"/>
              <a:pathLst>
                <a:path w="700" h="1464">
                  <a:moveTo>
                    <a:pt x="433" y="52"/>
                  </a:moveTo>
                  <a:lnTo>
                    <a:pt x="433" y="15"/>
                  </a:lnTo>
                  <a:lnTo>
                    <a:pt x="426" y="0"/>
                  </a:lnTo>
                  <a:lnTo>
                    <a:pt x="383" y="0"/>
                  </a:lnTo>
                  <a:lnTo>
                    <a:pt x="296" y="67"/>
                  </a:lnTo>
                  <a:lnTo>
                    <a:pt x="210" y="112"/>
                  </a:lnTo>
                  <a:lnTo>
                    <a:pt x="123" y="126"/>
                  </a:lnTo>
                  <a:lnTo>
                    <a:pt x="51" y="141"/>
                  </a:lnTo>
                  <a:lnTo>
                    <a:pt x="0" y="141"/>
                  </a:lnTo>
                  <a:lnTo>
                    <a:pt x="0" y="208"/>
                  </a:lnTo>
                  <a:lnTo>
                    <a:pt x="43" y="208"/>
                  </a:lnTo>
                  <a:lnTo>
                    <a:pt x="108" y="201"/>
                  </a:lnTo>
                  <a:lnTo>
                    <a:pt x="195" y="186"/>
                  </a:lnTo>
                  <a:lnTo>
                    <a:pt x="275" y="149"/>
                  </a:lnTo>
                  <a:lnTo>
                    <a:pt x="275" y="1331"/>
                  </a:lnTo>
                  <a:lnTo>
                    <a:pt x="260" y="1360"/>
                  </a:lnTo>
                  <a:lnTo>
                    <a:pt x="231" y="1383"/>
                  </a:lnTo>
                  <a:lnTo>
                    <a:pt x="173" y="1390"/>
                  </a:lnTo>
                  <a:lnTo>
                    <a:pt x="80" y="1397"/>
                  </a:lnTo>
                  <a:lnTo>
                    <a:pt x="7" y="1397"/>
                  </a:lnTo>
                  <a:lnTo>
                    <a:pt x="7" y="1464"/>
                  </a:lnTo>
                  <a:lnTo>
                    <a:pt x="80" y="1457"/>
                  </a:lnTo>
                  <a:lnTo>
                    <a:pt x="628" y="1457"/>
                  </a:lnTo>
                  <a:lnTo>
                    <a:pt x="700" y="1464"/>
                  </a:lnTo>
                  <a:lnTo>
                    <a:pt x="700" y="1397"/>
                  </a:lnTo>
                  <a:lnTo>
                    <a:pt x="636" y="1397"/>
                  </a:lnTo>
                  <a:lnTo>
                    <a:pt x="542" y="1390"/>
                  </a:lnTo>
                  <a:lnTo>
                    <a:pt x="484" y="1383"/>
                  </a:lnTo>
                  <a:lnTo>
                    <a:pt x="448" y="1360"/>
                  </a:lnTo>
                  <a:lnTo>
                    <a:pt x="441" y="1331"/>
                  </a:lnTo>
                  <a:lnTo>
                    <a:pt x="433" y="1293"/>
                  </a:lnTo>
                  <a:lnTo>
                    <a:pt x="433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0" name="Freeform 196"/>
            <p:cNvSpPr>
              <a:spLocks/>
            </p:cNvSpPr>
            <p:nvPr/>
          </p:nvSpPr>
          <p:spPr bwMode="auto">
            <a:xfrm>
              <a:off x="2892" y="5786"/>
              <a:ext cx="1307" cy="89"/>
            </a:xfrm>
            <a:custGeom>
              <a:avLst/>
              <a:gdLst/>
              <a:ahLst/>
              <a:cxnLst>
                <a:cxn ang="0">
                  <a:pos x="1235" y="89"/>
                </a:cxn>
                <a:cxn ang="0">
                  <a:pos x="1264" y="89"/>
                </a:cxn>
                <a:cxn ang="0">
                  <a:pos x="1293" y="74"/>
                </a:cxn>
                <a:cxn ang="0">
                  <a:pos x="1307" y="44"/>
                </a:cxn>
                <a:cxn ang="0">
                  <a:pos x="1300" y="22"/>
                </a:cxn>
                <a:cxn ang="0">
                  <a:pos x="1293" y="15"/>
                </a:cxn>
                <a:cxn ang="0">
                  <a:pos x="1264" y="0"/>
                </a:cxn>
                <a:cxn ang="0">
                  <a:pos x="36" y="0"/>
                </a:cxn>
                <a:cxn ang="0">
                  <a:pos x="8" y="15"/>
                </a:cxn>
                <a:cxn ang="0">
                  <a:pos x="0" y="22"/>
                </a:cxn>
                <a:cxn ang="0">
                  <a:pos x="0" y="59"/>
                </a:cxn>
                <a:cxn ang="0">
                  <a:pos x="8" y="74"/>
                </a:cxn>
                <a:cxn ang="0">
                  <a:pos x="36" y="89"/>
                </a:cxn>
                <a:cxn ang="0">
                  <a:pos x="65" y="89"/>
                </a:cxn>
                <a:cxn ang="0">
                  <a:pos x="1235" y="89"/>
                </a:cxn>
              </a:cxnLst>
              <a:rect l="0" t="0" r="r" b="b"/>
              <a:pathLst>
                <a:path w="1307" h="89">
                  <a:moveTo>
                    <a:pt x="1235" y="89"/>
                  </a:moveTo>
                  <a:lnTo>
                    <a:pt x="1264" y="89"/>
                  </a:lnTo>
                  <a:lnTo>
                    <a:pt x="1293" y="74"/>
                  </a:lnTo>
                  <a:lnTo>
                    <a:pt x="1307" y="44"/>
                  </a:lnTo>
                  <a:lnTo>
                    <a:pt x="1300" y="22"/>
                  </a:lnTo>
                  <a:lnTo>
                    <a:pt x="1293" y="15"/>
                  </a:lnTo>
                  <a:lnTo>
                    <a:pt x="1264" y="0"/>
                  </a:lnTo>
                  <a:lnTo>
                    <a:pt x="36" y="0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0" y="59"/>
                  </a:lnTo>
                  <a:lnTo>
                    <a:pt x="8" y="74"/>
                  </a:lnTo>
                  <a:lnTo>
                    <a:pt x="36" y="89"/>
                  </a:lnTo>
                  <a:lnTo>
                    <a:pt x="65" y="89"/>
                  </a:lnTo>
                  <a:lnTo>
                    <a:pt x="1235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1" name="Freeform 197"/>
            <p:cNvSpPr>
              <a:spLocks/>
            </p:cNvSpPr>
            <p:nvPr/>
          </p:nvSpPr>
          <p:spPr bwMode="auto">
            <a:xfrm>
              <a:off x="4943" y="4916"/>
              <a:ext cx="852" cy="1464"/>
            </a:xfrm>
            <a:custGeom>
              <a:avLst/>
              <a:gdLst/>
              <a:ahLst/>
              <a:cxnLst>
                <a:cxn ang="0">
                  <a:pos x="852" y="1078"/>
                </a:cxn>
                <a:cxn ang="0">
                  <a:pos x="801" y="1078"/>
                </a:cxn>
                <a:cxn ang="0">
                  <a:pos x="772" y="1226"/>
                </a:cxn>
                <a:cxn ang="0">
                  <a:pos x="751" y="1279"/>
                </a:cxn>
                <a:cxn ang="0">
                  <a:pos x="722" y="1286"/>
                </a:cxn>
                <a:cxn ang="0">
                  <a:pos x="664" y="1293"/>
                </a:cxn>
                <a:cxn ang="0">
                  <a:pos x="166" y="1293"/>
                </a:cxn>
                <a:cxn ang="0">
                  <a:pos x="390" y="1070"/>
                </a:cxn>
                <a:cxn ang="0">
                  <a:pos x="520" y="951"/>
                </a:cxn>
                <a:cxn ang="0">
                  <a:pos x="628" y="847"/>
                </a:cxn>
                <a:cxn ang="0">
                  <a:pos x="715" y="758"/>
                </a:cxn>
                <a:cxn ang="0">
                  <a:pos x="772" y="676"/>
                </a:cxn>
                <a:cxn ang="0">
                  <a:pos x="816" y="595"/>
                </a:cxn>
                <a:cxn ang="0">
                  <a:pos x="845" y="513"/>
                </a:cxn>
                <a:cxn ang="0">
                  <a:pos x="852" y="424"/>
                </a:cxn>
                <a:cxn ang="0">
                  <a:pos x="837" y="305"/>
                </a:cxn>
                <a:cxn ang="0">
                  <a:pos x="794" y="201"/>
                </a:cxn>
                <a:cxn ang="0">
                  <a:pos x="722" y="119"/>
                </a:cxn>
                <a:cxn ang="0">
                  <a:pos x="635" y="52"/>
                </a:cxn>
                <a:cxn ang="0">
                  <a:pos x="520" y="15"/>
                </a:cxn>
                <a:cxn ang="0">
                  <a:pos x="397" y="0"/>
                </a:cxn>
                <a:cxn ang="0">
                  <a:pos x="282" y="15"/>
                </a:cxn>
                <a:cxn ang="0">
                  <a:pos x="188" y="59"/>
                </a:cxn>
                <a:cxn ang="0">
                  <a:pos x="108" y="126"/>
                </a:cxn>
                <a:cxn ang="0">
                  <a:pos x="50" y="208"/>
                </a:cxn>
                <a:cxn ang="0">
                  <a:pos x="14" y="297"/>
                </a:cxn>
                <a:cxn ang="0">
                  <a:pos x="0" y="394"/>
                </a:cxn>
                <a:cxn ang="0">
                  <a:pos x="7" y="453"/>
                </a:cxn>
                <a:cxn ang="0">
                  <a:pos x="36" y="491"/>
                </a:cxn>
                <a:cxn ang="0">
                  <a:pos x="72" y="513"/>
                </a:cxn>
                <a:cxn ang="0">
                  <a:pos x="101" y="520"/>
                </a:cxn>
                <a:cxn ang="0">
                  <a:pos x="130" y="520"/>
                </a:cxn>
                <a:cxn ang="0">
                  <a:pos x="144" y="513"/>
                </a:cxn>
                <a:cxn ang="0">
                  <a:pos x="166" y="505"/>
                </a:cxn>
                <a:cxn ang="0">
                  <a:pos x="180" y="498"/>
                </a:cxn>
                <a:cxn ang="0">
                  <a:pos x="195" y="483"/>
                </a:cxn>
                <a:cxn ang="0">
                  <a:pos x="209" y="461"/>
                </a:cxn>
                <a:cxn ang="0">
                  <a:pos x="224" y="401"/>
                </a:cxn>
                <a:cxn ang="0">
                  <a:pos x="224" y="379"/>
                </a:cxn>
                <a:cxn ang="0">
                  <a:pos x="217" y="357"/>
                </a:cxn>
                <a:cxn ang="0">
                  <a:pos x="188" y="312"/>
                </a:cxn>
                <a:cxn ang="0">
                  <a:pos x="166" y="305"/>
                </a:cxn>
                <a:cxn ang="0">
                  <a:pos x="137" y="290"/>
                </a:cxn>
                <a:cxn ang="0">
                  <a:pos x="79" y="290"/>
                </a:cxn>
                <a:cxn ang="0">
                  <a:pos x="130" y="193"/>
                </a:cxn>
                <a:cxn ang="0">
                  <a:pos x="195" y="126"/>
                </a:cxn>
                <a:cxn ang="0">
                  <a:pos x="282" y="82"/>
                </a:cxn>
                <a:cxn ang="0">
                  <a:pos x="368" y="67"/>
                </a:cxn>
                <a:cxn ang="0">
                  <a:pos x="455" y="82"/>
                </a:cxn>
                <a:cxn ang="0">
                  <a:pos x="534" y="119"/>
                </a:cxn>
                <a:cxn ang="0">
                  <a:pos x="585" y="178"/>
                </a:cxn>
                <a:cxn ang="0">
                  <a:pos x="628" y="253"/>
                </a:cxn>
                <a:cxn ang="0">
                  <a:pos x="650" y="335"/>
                </a:cxn>
                <a:cxn ang="0">
                  <a:pos x="657" y="424"/>
                </a:cxn>
                <a:cxn ang="0">
                  <a:pos x="635" y="558"/>
                </a:cxn>
                <a:cxn ang="0">
                  <a:pos x="592" y="684"/>
                </a:cxn>
                <a:cxn ang="0">
                  <a:pos x="520" y="803"/>
                </a:cxn>
                <a:cxn ang="0">
                  <a:pos x="433" y="914"/>
                </a:cxn>
                <a:cxn ang="0">
                  <a:pos x="22" y="1383"/>
                </a:cxn>
                <a:cxn ang="0">
                  <a:pos x="0" y="1405"/>
                </a:cxn>
                <a:cxn ang="0">
                  <a:pos x="0" y="1464"/>
                </a:cxn>
                <a:cxn ang="0">
                  <a:pos x="794" y="1464"/>
                </a:cxn>
                <a:cxn ang="0">
                  <a:pos x="852" y="1078"/>
                </a:cxn>
              </a:cxnLst>
              <a:rect l="0" t="0" r="r" b="b"/>
              <a:pathLst>
                <a:path w="852" h="1464">
                  <a:moveTo>
                    <a:pt x="852" y="1078"/>
                  </a:moveTo>
                  <a:lnTo>
                    <a:pt x="801" y="1078"/>
                  </a:lnTo>
                  <a:lnTo>
                    <a:pt x="772" y="1226"/>
                  </a:lnTo>
                  <a:lnTo>
                    <a:pt x="751" y="1279"/>
                  </a:lnTo>
                  <a:lnTo>
                    <a:pt x="722" y="1286"/>
                  </a:lnTo>
                  <a:lnTo>
                    <a:pt x="664" y="1293"/>
                  </a:lnTo>
                  <a:lnTo>
                    <a:pt x="166" y="1293"/>
                  </a:lnTo>
                  <a:lnTo>
                    <a:pt x="390" y="1070"/>
                  </a:lnTo>
                  <a:lnTo>
                    <a:pt x="520" y="951"/>
                  </a:lnTo>
                  <a:lnTo>
                    <a:pt x="628" y="847"/>
                  </a:lnTo>
                  <a:lnTo>
                    <a:pt x="715" y="758"/>
                  </a:lnTo>
                  <a:lnTo>
                    <a:pt x="772" y="676"/>
                  </a:lnTo>
                  <a:lnTo>
                    <a:pt x="816" y="595"/>
                  </a:lnTo>
                  <a:lnTo>
                    <a:pt x="845" y="513"/>
                  </a:lnTo>
                  <a:lnTo>
                    <a:pt x="852" y="424"/>
                  </a:lnTo>
                  <a:lnTo>
                    <a:pt x="837" y="305"/>
                  </a:lnTo>
                  <a:lnTo>
                    <a:pt x="794" y="201"/>
                  </a:lnTo>
                  <a:lnTo>
                    <a:pt x="722" y="119"/>
                  </a:lnTo>
                  <a:lnTo>
                    <a:pt x="635" y="52"/>
                  </a:lnTo>
                  <a:lnTo>
                    <a:pt x="520" y="15"/>
                  </a:lnTo>
                  <a:lnTo>
                    <a:pt x="397" y="0"/>
                  </a:lnTo>
                  <a:lnTo>
                    <a:pt x="282" y="15"/>
                  </a:lnTo>
                  <a:lnTo>
                    <a:pt x="188" y="59"/>
                  </a:lnTo>
                  <a:lnTo>
                    <a:pt x="108" y="126"/>
                  </a:lnTo>
                  <a:lnTo>
                    <a:pt x="50" y="208"/>
                  </a:lnTo>
                  <a:lnTo>
                    <a:pt x="14" y="297"/>
                  </a:lnTo>
                  <a:lnTo>
                    <a:pt x="0" y="394"/>
                  </a:lnTo>
                  <a:lnTo>
                    <a:pt x="7" y="453"/>
                  </a:lnTo>
                  <a:lnTo>
                    <a:pt x="36" y="491"/>
                  </a:lnTo>
                  <a:lnTo>
                    <a:pt x="72" y="513"/>
                  </a:lnTo>
                  <a:lnTo>
                    <a:pt x="101" y="520"/>
                  </a:lnTo>
                  <a:lnTo>
                    <a:pt x="130" y="520"/>
                  </a:lnTo>
                  <a:lnTo>
                    <a:pt x="144" y="513"/>
                  </a:lnTo>
                  <a:lnTo>
                    <a:pt x="166" y="505"/>
                  </a:lnTo>
                  <a:lnTo>
                    <a:pt x="180" y="498"/>
                  </a:lnTo>
                  <a:lnTo>
                    <a:pt x="195" y="483"/>
                  </a:lnTo>
                  <a:lnTo>
                    <a:pt x="209" y="461"/>
                  </a:lnTo>
                  <a:lnTo>
                    <a:pt x="224" y="401"/>
                  </a:lnTo>
                  <a:lnTo>
                    <a:pt x="224" y="379"/>
                  </a:lnTo>
                  <a:lnTo>
                    <a:pt x="217" y="357"/>
                  </a:lnTo>
                  <a:lnTo>
                    <a:pt x="188" y="312"/>
                  </a:lnTo>
                  <a:lnTo>
                    <a:pt x="166" y="305"/>
                  </a:lnTo>
                  <a:lnTo>
                    <a:pt x="137" y="290"/>
                  </a:lnTo>
                  <a:lnTo>
                    <a:pt x="79" y="290"/>
                  </a:lnTo>
                  <a:lnTo>
                    <a:pt x="130" y="193"/>
                  </a:lnTo>
                  <a:lnTo>
                    <a:pt x="195" y="126"/>
                  </a:lnTo>
                  <a:lnTo>
                    <a:pt x="282" y="82"/>
                  </a:lnTo>
                  <a:lnTo>
                    <a:pt x="368" y="67"/>
                  </a:lnTo>
                  <a:lnTo>
                    <a:pt x="455" y="82"/>
                  </a:lnTo>
                  <a:lnTo>
                    <a:pt x="534" y="119"/>
                  </a:lnTo>
                  <a:lnTo>
                    <a:pt x="585" y="178"/>
                  </a:lnTo>
                  <a:lnTo>
                    <a:pt x="628" y="253"/>
                  </a:lnTo>
                  <a:lnTo>
                    <a:pt x="650" y="335"/>
                  </a:lnTo>
                  <a:lnTo>
                    <a:pt x="657" y="424"/>
                  </a:lnTo>
                  <a:lnTo>
                    <a:pt x="635" y="558"/>
                  </a:lnTo>
                  <a:lnTo>
                    <a:pt x="592" y="684"/>
                  </a:lnTo>
                  <a:lnTo>
                    <a:pt x="520" y="803"/>
                  </a:lnTo>
                  <a:lnTo>
                    <a:pt x="433" y="914"/>
                  </a:lnTo>
                  <a:lnTo>
                    <a:pt x="22" y="1383"/>
                  </a:lnTo>
                  <a:lnTo>
                    <a:pt x="0" y="1405"/>
                  </a:lnTo>
                  <a:lnTo>
                    <a:pt x="0" y="1464"/>
                  </a:lnTo>
                  <a:lnTo>
                    <a:pt x="794" y="1464"/>
                  </a:lnTo>
                  <a:lnTo>
                    <a:pt x="852" y="10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2" name="Freeform 198"/>
            <p:cNvSpPr>
              <a:spLocks/>
            </p:cNvSpPr>
            <p:nvPr/>
          </p:nvSpPr>
          <p:spPr bwMode="auto">
            <a:xfrm>
              <a:off x="5968" y="5407"/>
              <a:ext cx="1062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7" y="193"/>
                </a:cxn>
                <a:cxn ang="0">
                  <a:pos x="881" y="245"/>
                </a:cxn>
                <a:cxn ang="0">
                  <a:pos x="917" y="267"/>
                </a:cxn>
                <a:cxn ang="0">
                  <a:pos x="982" y="267"/>
                </a:cxn>
                <a:cxn ang="0">
                  <a:pos x="1054" y="200"/>
                </a:cxn>
                <a:cxn ang="0">
                  <a:pos x="1047" y="89"/>
                </a:cxn>
                <a:cxn ang="0">
                  <a:pos x="968" y="22"/>
                </a:cxn>
                <a:cxn ang="0">
                  <a:pos x="867" y="0"/>
                </a:cxn>
                <a:cxn ang="0">
                  <a:pos x="737" y="44"/>
                </a:cxn>
                <a:cxn ang="0">
                  <a:pos x="657" y="133"/>
                </a:cxn>
                <a:cxn ang="0">
                  <a:pos x="599" y="96"/>
                </a:cxn>
                <a:cxn ang="0">
                  <a:pos x="498" y="14"/>
                </a:cxn>
                <a:cxn ang="0">
                  <a:pos x="405" y="0"/>
                </a:cxn>
                <a:cxn ang="0">
                  <a:pos x="238" y="59"/>
                </a:cxn>
                <a:cxn ang="0">
                  <a:pos x="130" y="185"/>
                </a:cxn>
                <a:cxn ang="0">
                  <a:pos x="72" y="304"/>
                </a:cxn>
                <a:cxn ang="0">
                  <a:pos x="65" y="349"/>
                </a:cxn>
                <a:cxn ang="0">
                  <a:pos x="80" y="356"/>
                </a:cxn>
                <a:cxn ang="0">
                  <a:pos x="101" y="364"/>
                </a:cxn>
                <a:cxn ang="0">
                  <a:pos x="166" y="215"/>
                </a:cxn>
                <a:cxn ang="0">
                  <a:pos x="289" y="81"/>
                </a:cxn>
                <a:cxn ang="0">
                  <a:pos x="405" y="52"/>
                </a:cxn>
                <a:cxn ang="0">
                  <a:pos x="462" y="67"/>
                </a:cxn>
                <a:cxn ang="0">
                  <a:pos x="513" y="133"/>
                </a:cxn>
                <a:cxn ang="0">
                  <a:pos x="513" y="245"/>
                </a:cxn>
                <a:cxn ang="0">
                  <a:pos x="477" y="423"/>
                </a:cxn>
                <a:cxn ang="0">
                  <a:pos x="405" y="721"/>
                </a:cxn>
                <a:cxn ang="0">
                  <a:pos x="325" y="884"/>
                </a:cxn>
                <a:cxn ang="0">
                  <a:pos x="202" y="951"/>
                </a:cxn>
                <a:cxn ang="0">
                  <a:pos x="130" y="936"/>
                </a:cxn>
                <a:cxn ang="0">
                  <a:pos x="145" y="899"/>
                </a:cxn>
                <a:cxn ang="0">
                  <a:pos x="195" y="802"/>
                </a:cxn>
                <a:cxn ang="0">
                  <a:pos x="188" y="758"/>
                </a:cxn>
                <a:cxn ang="0">
                  <a:pos x="145" y="728"/>
                </a:cxn>
                <a:cxn ang="0">
                  <a:pos x="58" y="743"/>
                </a:cxn>
                <a:cxn ang="0">
                  <a:pos x="0" y="854"/>
                </a:cxn>
                <a:cxn ang="0">
                  <a:pos x="44" y="951"/>
                </a:cxn>
                <a:cxn ang="0">
                  <a:pos x="145" y="996"/>
                </a:cxn>
                <a:cxn ang="0">
                  <a:pos x="275" y="981"/>
                </a:cxn>
                <a:cxn ang="0">
                  <a:pos x="383" y="892"/>
                </a:cxn>
                <a:cxn ang="0">
                  <a:pos x="426" y="832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6"/>
                </a:cxn>
                <a:cxn ang="0">
                  <a:pos x="932" y="817"/>
                </a:cxn>
                <a:cxn ang="0">
                  <a:pos x="989" y="698"/>
                </a:cxn>
                <a:cxn ang="0">
                  <a:pos x="997" y="646"/>
                </a:cxn>
                <a:cxn ang="0">
                  <a:pos x="960" y="639"/>
                </a:cxn>
                <a:cxn ang="0">
                  <a:pos x="946" y="661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1"/>
                </a:cxn>
                <a:cxn ang="0">
                  <a:pos x="571" y="906"/>
                </a:cxn>
                <a:cxn ang="0">
                  <a:pos x="542" y="802"/>
                </a:cxn>
                <a:cxn ang="0">
                  <a:pos x="556" y="691"/>
                </a:cxn>
                <a:cxn ang="0">
                  <a:pos x="650" y="312"/>
                </a:cxn>
              </a:cxnLst>
              <a:rect l="0" t="0" r="r" b="b"/>
              <a:pathLst>
                <a:path w="1062" h="996">
                  <a:moveTo>
                    <a:pt x="650" y="312"/>
                  </a:moveTo>
                  <a:lnTo>
                    <a:pt x="657" y="275"/>
                  </a:lnTo>
                  <a:lnTo>
                    <a:pt x="701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8" y="74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7" y="193"/>
                  </a:lnTo>
                  <a:lnTo>
                    <a:pt x="867" y="215"/>
                  </a:lnTo>
                  <a:lnTo>
                    <a:pt x="881" y="245"/>
                  </a:lnTo>
                  <a:lnTo>
                    <a:pt x="903" y="260"/>
                  </a:lnTo>
                  <a:lnTo>
                    <a:pt x="917" y="267"/>
                  </a:lnTo>
                  <a:lnTo>
                    <a:pt x="946" y="275"/>
                  </a:lnTo>
                  <a:lnTo>
                    <a:pt x="982" y="267"/>
                  </a:lnTo>
                  <a:lnTo>
                    <a:pt x="1025" y="245"/>
                  </a:lnTo>
                  <a:lnTo>
                    <a:pt x="1054" y="200"/>
                  </a:lnTo>
                  <a:lnTo>
                    <a:pt x="1062" y="148"/>
                  </a:lnTo>
                  <a:lnTo>
                    <a:pt x="1047" y="89"/>
                  </a:lnTo>
                  <a:lnTo>
                    <a:pt x="1011" y="44"/>
                  </a:lnTo>
                  <a:lnTo>
                    <a:pt x="968" y="22"/>
                  </a:lnTo>
                  <a:lnTo>
                    <a:pt x="910" y="7"/>
                  </a:lnTo>
                  <a:lnTo>
                    <a:pt x="867" y="0"/>
                  </a:lnTo>
                  <a:lnTo>
                    <a:pt x="794" y="14"/>
                  </a:lnTo>
                  <a:lnTo>
                    <a:pt x="737" y="44"/>
                  </a:lnTo>
                  <a:lnTo>
                    <a:pt x="693" y="89"/>
                  </a:lnTo>
                  <a:lnTo>
                    <a:pt x="657" y="133"/>
                  </a:lnTo>
                  <a:lnTo>
                    <a:pt x="636" y="171"/>
                  </a:lnTo>
                  <a:lnTo>
                    <a:pt x="599" y="96"/>
                  </a:lnTo>
                  <a:lnTo>
                    <a:pt x="549" y="44"/>
                  </a:lnTo>
                  <a:lnTo>
                    <a:pt x="498" y="14"/>
                  </a:lnTo>
                  <a:lnTo>
                    <a:pt x="448" y="7"/>
                  </a:lnTo>
                  <a:lnTo>
                    <a:pt x="405" y="0"/>
                  </a:lnTo>
                  <a:lnTo>
                    <a:pt x="318" y="14"/>
                  </a:lnTo>
                  <a:lnTo>
                    <a:pt x="238" y="59"/>
                  </a:lnTo>
                  <a:lnTo>
                    <a:pt x="181" y="119"/>
                  </a:lnTo>
                  <a:lnTo>
                    <a:pt x="130" y="185"/>
                  </a:lnTo>
                  <a:lnTo>
                    <a:pt x="94" y="245"/>
                  </a:lnTo>
                  <a:lnTo>
                    <a:pt x="72" y="304"/>
                  </a:lnTo>
                  <a:lnTo>
                    <a:pt x="65" y="342"/>
                  </a:lnTo>
                  <a:lnTo>
                    <a:pt x="65" y="349"/>
                  </a:lnTo>
                  <a:lnTo>
                    <a:pt x="72" y="356"/>
                  </a:lnTo>
                  <a:lnTo>
                    <a:pt x="80" y="356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6" y="334"/>
                  </a:lnTo>
                  <a:lnTo>
                    <a:pt x="166" y="215"/>
                  </a:lnTo>
                  <a:lnTo>
                    <a:pt x="231" y="133"/>
                  </a:lnTo>
                  <a:lnTo>
                    <a:pt x="289" y="81"/>
                  </a:lnTo>
                  <a:lnTo>
                    <a:pt x="354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3"/>
                  </a:lnTo>
                  <a:lnTo>
                    <a:pt x="520" y="193"/>
                  </a:lnTo>
                  <a:lnTo>
                    <a:pt x="513" y="245"/>
                  </a:lnTo>
                  <a:lnTo>
                    <a:pt x="498" y="319"/>
                  </a:lnTo>
                  <a:lnTo>
                    <a:pt x="477" y="423"/>
                  </a:lnTo>
                  <a:lnTo>
                    <a:pt x="448" y="557"/>
                  </a:lnTo>
                  <a:lnTo>
                    <a:pt x="405" y="721"/>
                  </a:lnTo>
                  <a:lnTo>
                    <a:pt x="368" y="817"/>
                  </a:lnTo>
                  <a:lnTo>
                    <a:pt x="325" y="884"/>
                  </a:lnTo>
                  <a:lnTo>
                    <a:pt x="267" y="936"/>
                  </a:lnTo>
                  <a:lnTo>
                    <a:pt x="202" y="951"/>
                  </a:lnTo>
                  <a:lnTo>
                    <a:pt x="188" y="951"/>
                  </a:lnTo>
                  <a:lnTo>
                    <a:pt x="130" y="936"/>
                  </a:lnTo>
                  <a:lnTo>
                    <a:pt x="94" y="921"/>
                  </a:lnTo>
                  <a:lnTo>
                    <a:pt x="145" y="899"/>
                  </a:lnTo>
                  <a:lnTo>
                    <a:pt x="181" y="854"/>
                  </a:lnTo>
                  <a:lnTo>
                    <a:pt x="195" y="802"/>
                  </a:lnTo>
                  <a:lnTo>
                    <a:pt x="195" y="780"/>
                  </a:lnTo>
                  <a:lnTo>
                    <a:pt x="188" y="758"/>
                  </a:lnTo>
                  <a:lnTo>
                    <a:pt x="173" y="743"/>
                  </a:lnTo>
                  <a:lnTo>
                    <a:pt x="145" y="728"/>
                  </a:lnTo>
                  <a:lnTo>
                    <a:pt x="116" y="728"/>
                  </a:lnTo>
                  <a:lnTo>
                    <a:pt x="58" y="743"/>
                  </a:lnTo>
                  <a:lnTo>
                    <a:pt x="15" y="788"/>
                  </a:lnTo>
                  <a:lnTo>
                    <a:pt x="0" y="854"/>
                  </a:lnTo>
                  <a:lnTo>
                    <a:pt x="7" y="906"/>
                  </a:lnTo>
                  <a:lnTo>
                    <a:pt x="44" y="951"/>
                  </a:lnTo>
                  <a:lnTo>
                    <a:pt x="87" y="973"/>
                  </a:lnTo>
                  <a:lnTo>
                    <a:pt x="145" y="996"/>
                  </a:lnTo>
                  <a:lnTo>
                    <a:pt x="195" y="996"/>
                  </a:lnTo>
                  <a:lnTo>
                    <a:pt x="275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4"/>
                  </a:lnTo>
                  <a:lnTo>
                    <a:pt x="426" y="832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1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6"/>
                  </a:lnTo>
                  <a:lnTo>
                    <a:pt x="881" y="884"/>
                  </a:lnTo>
                  <a:lnTo>
                    <a:pt x="932" y="817"/>
                  </a:lnTo>
                  <a:lnTo>
                    <a:pt x="968" y="750"/>
                  </a:lnTo>
                  <a:lnTo>
                    <a:pt x="989" y="698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1"/>
                  </a:lnTo>
                  <a:lnTo>
                    <a:pt x="903" y="765"/>
                  </a:lnTo>
                  <a:lnTo>
                    <a:pt x="852" y="840"/>
                  </a:lnTo>
                  <a:lnTo>
                    <a:pt x="802" y="892"/>
                  </a:lnTo>
                  <a:lnTo>
                    <a:pt x="744" y="929"/>
                  </a:lnTo>
                  <a:lnTo>
                    <a:pt x="701" y="944"/>
                  </a:lnTo>
                  <a:lnTo>
                    <a:pt x="657" y="951"/>
                  </a:lnTo>
                  <a:lnTo>
                    <a:pt x="607" y="936"/>
                  </a:lnTo>
                  <a:lnTo>
                    <a:pt x="571" y="906"/>
                  </a:lnTo>
                  <a:lnTo>
                    <a:pt x="549" y="862"/>
                  </a:lnTo>
                  <a:lnTo>
                    <a:pt x="542" y="802"/>
                  </a:lnTo>
                  <a:lnTo>
                    <a:pt x="542" y="750"/>
                  </a:lnTo>
                  <a:lnTo>
                    <a:pt x="556" y="691"/>
                  </a:lnTo>
                  <a:lnTo>
                    <a:pt x="578" y="609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3" name="Freeform 199"/>
            <p:cNvSpPr>
              <a:spLocks/>
            </p:cNvSpPr>
            <p:nvPr/>
          </p:nvSpPr>
          <p:spPr bwMode="auto">
            <a:xfrm>
              <a:off x="7246" y="4730"/>
              <a:ext cx="498" cy="2200"/>
            </a:xfrm>
            <a:custGeom>
              <a:avLst/>
              <a:gdLst/>
              <a:ahLst/>
              <a:cxnLst>
                <a:cxn ang="0">
                  <a:pos x="498" y="1100"/>
                </a:cxn>
                <a:cxn ang="0">
                  <a:pos x="491" y="952"/>
                </a:cxn>
                <a:cxn ang="0">
                  <a:pos x="469" y="788"/>
                </a:cxn>
                <a:cxn ang="0">
                  <a:pos x="426" y="602"/>
                </a:cxn>
                <a:cxn ang="0">
                  <a:pos x="354" y="416"/>
                </a:cxn>
                <a:cxn ang="0">
                  <a:pos x="289" y="290"/>
                </a:cxn>
                <a:cxn ang="0">
                  <a:pos x="217" y="186"/>
                </a:cxn>
                <a:cxn ang="0">
                  <a:pos x="145" y="104"/>
                </a:cxn>
                <a:cxn ang="0">
                  <a:pos x="87" y="45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30"/>
                </a:cxn>
                <a:cxn ang="0">
                  <a:pos x="43" y="75"/>
                </a:cxn>
                <a:cxn ang="0">
                  <a:pos x="159" y="223"/>
                </a:cxn>
                <a:cxn ang="0">
                  <a:pos x="246" y="394"/>
                </a:cxn>
                <a:cxn ang="0">
                  <a:pos x="318" y="602"/>
                </a:cxn>
                <a:cxn ang="0">
                  <a:pos x="354" y="840"/>
                </a:cxn>
                <a:cxn ang="0">
                  <a:pos x="368" y="1100"/>
                </a:cxn>
                <a:cxn ang="0">
                  <a:pos x="361" y="1286"/>
                </a:cxn>
                <a:cxn ang="0">
                  <a:pos x="340" y="1479"/>
                </a:cxn>
                <a:cxn ang="0">
                  <a:pos x="296" y="1658"/>
                </a:cxn>
                <a:cxn ang="0">
                  <a:pos x="231" y="1829"/>
                </a:cxn>
                <a:cxn ang="0">
                  <a:pos x="145" y="1992"/>
                </a:cxn>
                <a:cxn ang="0">
                  <a:pos x="29" y="2141"/>
                </a:cxn>
                <a:cxn ang="0">
                  <a:pos x="0" y="2171"/>
                </a:cxn>
                <a:cxn ang="0">
                  <a:pos x="0" y="2193"/>
                </a:cxn>
                <a:cxn ang="0">
                  <a:pos x="7" y="2200"/>
                </a:cxn>
                <a:cxn ang="0">
                  <a:pos x="22" y="2200"/>
                </a:cxn>
                <a:cxn ang="0">
                  <a:pos x="43" y="2186"/>
                </a:cxn>
                <a:cxn ang="0">
                  <a:pos x="94" y="2148"/>
                </a:cxn>
                <a:cxn ang="0">
                  <a:pos x="152" y="2089"/>
                </a:cxn>
                <a:cxn ang="0">
                  <a:pos x="224" y="2007"/>
                </a:cxn>
                <a:cxn ang="0">
                  <a:pos x="296" y="1903"/>
                </a:cxn>
                <a:cxn ang="0">
                  <a:pos x="361" y="1769"/>
                </a:cxn>
                <a:cxn ang="0">
                  <a:pos x="426" y="1591"/>
                </a:cxn>
                <a:cxn ang="0">
                  <a:pos x="469" y="1412"/>
                </a:cxn>
                <a:cxn ang="0">
                  <a:pos x="491" y="1249"/>
                </a:cxn>
                <a:cxn ang="0">
                  <a:pos x="498" y="1100"/>
                </a:cxn>
              </a:cxnLst>
              <a:rect l="0" t="0" r="r" b="b"/>
              <a:pathLst>
                <a:path w="498" h="2200">
                  <a:moveTo>
                    <a:pt x="498" y="1100"/>
                  </a:moveTo>
                  <a:lnTo>
                    <a:pt x="491" y="952"/>
                  </a:lnTo>
                  <a:lnTo>
                    <a:pt x="469" y="788"/>
                  </a:lnTo>
                  <a:lnTo>
                    <a:pt x="426" y="602"/>
                  </a:lnTo>
                  <a:lnTo>
                    <a:pt x="354" y="416"/>
                  </a:lnTo>
                  <a:lnTo>
                    <a:pt x="289" y="290"/>
                  </a:lnTo>
                  <a:lnTo>
                    <a:pt x="217" y="186"/>
                  </a:lnTo>
                  <a:lnTo>
                    <a:pt x="145" y="104"/>
                  </a:lnTo>
                  <a:lnTo>
                    <a:pt x="87" y="45"/>
                  </a:lnTo>
                  <a:lnTo>
                    <a:pt x="43" y="8"/>
                  </a:lnTo>
                  <a:lnTo>
                    <a:pt x="22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43" y="75"/>
                  </a:lnTo>
                  <a:lnTo>
                    <a:pt x="159" y="223"/>
                  </a:lnTo>
                  <a:lnTo>
                    <a:pt x="246" y="394"/>
                  </a:lnTo>
                  <a:lnTo>
                    <a:pt x="318" y="602"/>
                  </a:lnTo>
                  <a:lnTo>
                    <a:pt x="354" y="840"/>
                  </a:lnTo>
                  <a:lnTo>
                    <a:pt x="368" y="1100"/>
                  </a:lnTo>
                  <a:lnTo>
                    <a:pt x="361" y="1286"/>
                  </a:lnTo>
                  <a:lnTo>
                    <a:pt x="340" y="1479"/>
                  </a:lnTo>
                  <a:lnTo>
                    <a:pt x="296" y="1658"/>
                  </a:lnTo>
                  <a:lnTo>
                    <a:pt x="231" y="1829"/>
                  </a:lnTo>
                  <a:lnTo>
                    <a:pt x="145" y="1992"/>
                  </a:lnTo>
                  <a:lnTo>
                    <a:pt x="29" y="2141"/>
                  </a:lnTo>
                  <a:lnTo>
                    <a:pt x="0" y="2171"/>
                  </a:lnTo>
                  <a:lnTo>
                    <a:pt x="0" y="2193"/>
                  </a:lnTo>
                  <a:lnTo>
                    <a:pt x="7" y="2200"/>
                  </a:lnTo>
                  <a:lnTo>
                    <a:pt x="22" y="2200"/>
                  </a:lnTo>
                  <a:lnTo>
                    <a:pt x="43" y="2186"/>
                  </a:lnTo>
                  <a:lnTo>
                    <a:pt x="94" y="2148"/>
                  </a:lnTo>
                  <a:lnTo>
                    <a:pt x="152" y="2089"/>
                  </a:lnTo>
                  <a:lnTo>
                    <a:pt x="224" y="2007"/>
                  </a:lnTo>
                  <a:lnTo>
                    <a:pt x="296" y="1903"/>
                  </a:lnTo>
                  <a:lnTo>
                    <a:pt x="361" y="1769"/>
                  </a:lnTo>
                  <a:lnTo>
                    <a:pt x="426" y="1591"/>
                  </a:lnTo>
                  <a:lnTo>
                    <a:pt x="469" y="1412"/>
                  </a:lnTo>
                  <a:lnTo>
                    <a:pt x="491" y="1249"/>
                  </a:lnTo>
                  <a:lnTo>
                    <a:pt x="498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4" name="Freeform 200"/>
            <p:cNvSpPr>
              <a:spLocks/>
            </p:cNvSpPr>
            <p:nvPr/>
          </p:nvSpPr>
          <p:spPr bwMode="auto">
            <a:xfrm>
              <a:off x="8069" y="4715"/>
              <a:ext cx="665" cy="1026"/>
            </a:xfrm>
            <a:custGeom>
              <a:avLst/>
              <a:gdLst/>
              <a:ahLst/>
              <a:cxnLst>
                <a:cxn ang="0">
                  <a:pos x="665" y="744"/>
                </a:cxn>
                <a:cxn ang="0">
                  <a:pos x="614" y="744"/>
                </a:cxn>
                <a:cxn ang="0">
                  <a:pos x="607" y="796"/>
                </a:cxn>
                <a:cxn ang="0">
                  <a:pos x="592" y="848"/>
                </a:cxn>
                <a:cxn ang="0">
                  <a:pos x="571" y="885"/>
                </a:cxn>
                <a:cxn ang="0">
                  <a:pos x="549" y="892"/>
                </a:cxn>
                <a:cxn ang="0">
                  <a:pos x="152" y="892"/>
                </a:cxn>
                <a:cxn ang="0">
                  <a:pos x="231" y="818"/>
                </a:cxn>
                <a:cxn ang="0">
                  <a:pos x="296" y="766"/>
                </a:cxn>
                <a:cxn ang="0">
                  <a:pos x="347" y="714"/>
                </a:cxn>
                <a:cxn ang="0">
                  <a:pos x="448" y="640"/>
                </a:cxn>
                <a:cxn ang="0">
                  <a:pos x="527" y="565"/>
                </a:cxn>
                <a:cxn ang="0">
                  <a:pos x="600" y="491"/>
                </a:cxn>
                <a:cxn ang="0">
                  <a:pos x="643" y="402"/>
                </a:cxn>
                <a:cxn ang="0">
                  <a:pos x="665" y="305"/>
                </a:cxn>
                <a:cxn ang="0">
                  <a:pos x="643" y="201"/>
                </a:cxn>
                <a:cxn ang="0">
                  <a:pos x="592" y="119"/>
                </a:cxn>
                <a:cxn ang="0">
                  <a:pos x="520" y="52"/>
                </a:cxn>
                <a:cxn ang="0">
                  <a:pos x="419" y="15"/>
                </a:cxn>
                <a:cxn ang="0">
                  <a:pos x="311" y="0"/>
                </a:cxn>
                <a:cxn ang="0">
                  <a:pos x="210" y="15"/>
                </a:cxn>
                <a:cxn ang="0">
                  <a:pos x="123" y="60"/>
                </a:cxn>
                <a:cxn ang="0">
                  <a:pos x="58" y="119"/>
                </a:cxn>
                <a:cxn ang="0">
                  <a:pos x="15" y="194"/>
                </a:cxn>
                <a:cxn ang="0">
                  <a:pos x="0" y="275"/>
                </a:cxn>
                <a:cxn ang="0">
                  <a:pos x="0" y="305"/>
                </a:cxn>
                <a:cxn ang="0">
                  <a:pos x="7" y="327"/>
                </a:cxn>
                <a:cxn ang="0">
                  <a:pos x="22" y="342"/>
                </a:cxn>
                <a:cxn ang="0">
                  <a:pos x="51" y="357"/>
                </a:cxn>
                <a:cxn ang="0">
                  <a:pos x="58" y="365"/>
                </a:cxn>
                <a:cxn ang="0">
                  <a:pos x="101" y="365"/>
                </a:cxn>
                <a:cxn ang="0">
                  <a:pos x="116" y="357"/>
                </a:cxn>
                <a:cxn ang="0">
                  <a:pos x="145" y="327"/>
                </a:cxn>
                <a:cxn ang="0">
                  <a:pos x="159" y="305"/>
                </a:cxn>
                <a:cxn ang="0">
                  <a:pos x="159" y="260"/>
                </a:cxn>
                <a:cxn ang="0">
                  <a:pos x="145" y="231"/>
                </a:cxn>
                <a:cxn ang="0">
                  <a:pos x="130" y="223"/>
                </a:cxn>
                <a:cxn ang="0">
                  <a:pos x="116" y="208"/>
                </a:cxn>
                <a:cxn ang="0">
                  <a:pos x="94" y="201"/>
                </a:cxn>
                <a:cxn ang="0">
                  <a:pos x="72" y="201"/>
                </a:cxn>
                <a:cxn ang="0">
                  <a:pos x="116" y="134"/>
                </a:cxn>
                <a:cxn ang="0">
                  <a:pos x="174" y="90"/>
                </a:cxn>
                <a:cxn ang="0">
                  <a:pos x="231" y="67"/>
                </a:cxn>
                <a:cxn ang="0">
                  <a:pos x="289" y="60"/>
                </a:cxn>
                <a:cxn ang="0">
                  <a:pos x="368" y="75"/>
                </a:cxn>
                <a:cxn ang="0">
                  <a:pos x="433" y="112"/>
                </a:cxn>
                <a:cxn ang="0">
                  <a:pos x="477" y="164"/>
                </a:cxn>
                <a:cxn ang="0">
                  <a:pos x="506" y="231"/>
                </a:cxn>
                <a:cxn ang="0">
                  <a:pos x="520" y="305"/>
                </a:cxn>
                <a:cxn ang="0">
                  <a:pos x="506" y="402"/>
                </a:cxn>
                <a:cxn ang="0">
                  <a:pos x="462" y="483"/>
                </a:cxn>
                <a:cxn ang="0">
                  <a:pos x="419" y="550"/>
                </a:cxn>
                <a:cxn ang="0">
                  <a:pos x="376" y="602"/>
                </a:cxn>
                <a:cxn ang="0">
                  <a:pos x="15" y="967"/>
                </a:cxn>
                <a:cxn ang="0">
                  <a:pos x="0" y="982"/>
                </a:cxn>
                <a:cxn ang="0">
                  <a:pos x="0" y="1026"/>
                </a:cxn>
                <a:cxn ang="0">
                  <a:pos x="614" y="1026"/>
                </a:cxn>
                <a:cxn ang="0">
                  <a:pos x="665" y="744"/>
                </a:cxn>
              </a:cxnLst>
              <a:rect l="0" t="0" r="r" b="b"/>
              <a:pathLst>
                <a:path w="665" h="1026">
                  <a:moveTo>
                    <a:pt x="665" y="744"/>
                  </a:moveTo>
                  <a:lnTo>
                    <a:pt x="614" y="744"/>
                  </a:lnTo>
                  <a:lnTo>
                    <a:pt x="607" y="796"/>
                  </a:lnTo>
                  <a:lnTo>
                    <a:pt x="592" y="848"/>
                  </a:lnTo>
                  <a:lnTo>
                    <a:pt x="571" y="885"/>
                  </a:lnTo>
                  <a:lnTo>
                    <a:pt x="549" y="892"/>
                  </a:lnTo>
                  <a:lnTo>
                    <a:pt x="152" y="892"/>
                  </a:lnTo>
                  <a:lnTo>
                    <a:pt x="231" y="818"/>
                  </a:lnTo>
                  <a:lnTo>
                    <a:pt x="296" y="766"/>
                  </a:lnTo>
                  <a:lnTo>
                    <a:pt x="347" y="714"/>
                  </a:lnTo>
                  <a:lnTo>
                    <a:pt x="448" y="640"/>
                  </a:lnTo>
                  <a:lnTo>
                    <a:pt x="527" y="565"/>
                  </a:lnTo>
                  <a:lnTo>
                    <a:pt x="600" y="491"/>
                  </a:lnTo>
                  <a:lnTo>
                    <a:pt x="643" y="402"/>
                  </a:lnTo>
                  <a:lnTo>
                    <a:pt x="665" y="305"/>
                  </a:lnTo>
                  <a:lnTo>
                    <a:pt x="643" y="201"/>
                  </a:lnTo>
                  <a:lnTo>
                    <a:pt x="592" y="119"/>
                  </a:lnTo>
                  <a:lnTo>
                    <a:pt x="520" y="52"/>
                  </a:lnTo>
                  <a:lnTo>
                    <a:pt x="419" y="15"/>
                  </a:lnTo>
                  <a:lnTo>
                    <a:pt x="311" y="0"/>
                  </a:lnTo>
                  <a:lnTo>
                    <a:pt x="210" y="15"/>
                  </a:lnTo>
                  <a:lnTo>
                    <a:pt x="123" y="60"/>
                  </a:lnTo>
                  <a:lnTo>
                    <a:pt x="58" y="119"/>
                  </a:lnTo>
                  <a:lnTo>
                    <a:pt x="15" y="194"/>
                  </a:lnTo>
                  <a:lnTo>
                    <a:pt x="0" y="275"/>
                  </a:lnTo>
                  <a:lnTo>
                    <a:pt x="0" y="305"/>
                  </a:lnTo>
                  <a:lnTo>
                    <a:pt x="7" y="327"/>
                  </a:lnTo>
                  <a:lnTo>
                    <a:pt x="22" y="342"/>
                  </a:lnTo>
                  <a:lnTo>
                    <a:pt x="51" y="357"/>
                  </a:lnTo>
                  <a:lnTo>
                    <a:pt x="58" y="365"/>
                  </a:lnTo>
                  <a:lnTo>
                    <a:pt x="101" y="365"/>
                  </a:lnTo>
                  <a:lnTo>
                    <a:pt x="116" y="357"/>
                  </a:lnTo>
                  <a:lnTo>
                    <a:pt x="145" y="327"/>
                  </a:lnTo>
                  <a:lnTo>
                    <a:pt x="159" y="305"/>
                  </a:lnTo>
                  <a:lnTo>
                    <a:pt x="159" y="260"/>
                  </a:lnTo>
                  <a:lnTo>
                    <a:pt x="145" y="231"/>
                  </a:lnTo>
                  <a:lnTo>
                    <a:pt x="130" y="223"/>
                  </a:lnTo>
                  <a:lnTo>
                    <a:pt x="116" y="208"/>
                  </a:lnTo>
                  <a:lnTo>
                    <a:pt x="94" y="201"/>
                  </a:lnTo>
                  <a:lnTo>
                    <a:pt x="72" y="201"/>
                  </a:lnTo>
                  <a:lnTo>
                    <a:pt x="116" y="134"/>
                  </a:lnTo>
                  <a:lnTo>
                    <a:pt x="174" y="90"/>
                  </a:lnTo>
                  <a:lnTo>
                    <a:pt x="231" y="67"/>
                  </a:lnTo>
                  <a:lnTo>
                    <a:pt x="289" y="60"/>
                  </a:lnTo>
                  <a:lnTo>
                    <a:pt x="368" y="75"/>
                  </a:lnTo>
                  <a:lnTo>
                    <a:pt x="433" y="112"/>
                  </a:lnTo>
                  <a:lnTo>
                    <a:pt x="477" y="164"/>
                  </a:lnTo>
                  <a:lnTo>
                    <a:pt x="506" y="231"/>
                  </a:lnTo>
                  <a:lnTo>
                    <a:pt x="520" y="305"/>
                  </a:lnTo>
                  <a:lnTo>
                    <a:pt x="506" y="402"/>
                  </a:lnTo>
                  <a:lnTo>
                    <a:pt x="462" y="483"/>
                  </a:lnTo>
                  <a:lnTo>
                    <a:pt x="419" y="550"/>
                  </a:lnTo>
                  <a:lnTo>
                    <a:pt x="376" y="602"/>
                  </a:lnTo>
                  <a:lnTo>
                    <a:pt x="15" y="967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4" y="1026"/>
                  </a:lnTo>
                  <a:lnTo>
                    <a:pt x="665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5" name="Freeform 201"/>
            <p:cNvSpPr>
              <a:spLocks noEditPoints="1"/>
            </p:cNvSpPr>
            <p:nvPr/>
          </p:nvSpPr>
          <p:spPr bwMode="auto">
            <a:xfrm>
              <a:off x="9925" y="4054"/>
              <a:ext cx="1422" cy="520"/>
            </a:xfrm>
            <a:custGeom>
              <a:avLst/>
              <a:gdLst/>
              <a:ahLst/>
              <a:cxnLst>
                <a:cxn ang="0">
                  <a:pos x="1343" y="89"/>
                </a:cxn>
                <a:cxn ang="0">
                  <a:pos x="1379" y="89"/>
                </a:cxn>
                <a:cxn ang="0">
                  <a:pos x="1408" y="74"/>
                </a:cxn>
                <a:cxn ang="0">
                  <a:pos x="1415" y="67"/>
                </a:cxn>
                <a:cxn ang="0">
                  <a:pos x="1422" y="44"/>
                </a:cxn>
                <a:cxn ang="0">
                  <a:pos x="1408" y="15"/>
                </a:cxn>
                <a:cxn ang="0">
                  <a:pos x="1393" y="7"/>
                </a:cxn>
                <a:cxn ang="0">
                  <a:pos x="1379" y="7"/>
                </a:cxn>
                <a:cxn ang="0">
                  <a:pos x="1364" y="0"/>
                </a:cxn>
                <a:cxn ang="0">
                  <a:pos x="36" y="0"/>
                </a:cxn>
                <a:cxn ang="0">
                  <a:pos x="7" y="15"/>
                </a:cxn>
                <a:cxn ang="0">
                  <a:pos x="0" y="29"/>
                </a:cxn>
                <a:cxn ang="0">
                  <a:pos x="0" y="59"/>
                </a:cxn>
                <a:cxn ang="0">
                  <a:pos x="7" y="74"/>
                </a:cxn>
                <a:cxn ang="0">
                  <a:pos x="14" y="82"/>
                </a:cxn>
                <a:cxn ang="0">
                  <a:pos x="29" y="89"/>
                </a:cxn>
                <a:cxn ang="0">
                  <a:pos x="72" y="89"/>
                </a:cxn>
                <a:cxn ang="0">
                  <a:pos x="1343" y="89"/>
                </a:cxn>
                <a:cxn ang="0">
                  <a:pos x="1350" y="520"/>
                </a:cxn>
                <a:cxn ang="0">
                  <a:pos x="1379" y="520"/>
                </a:cxn>
                <a:cxn ang="0">
                  <a:pos x="1408" y="505"/>
                </a:cxn>
                <a:cxn ang="0">
                  <a:pos x="1422" y="475"/>
                </a:cxn>
                <a:cxn ang="0">
                  <a:pos x="1415" y="453"/>
                </a:cxn>
                <a:cxn ang="0">
                  <a:pos x="1408" y="438"/>
                </a:cxn>
                <a:cxn ang="0">
                  <a:pos x="1393" y="438"/>
                </a:cxn>
                <a:cxn ang="0">
                  <a:pos x="1379" y="431"/>
                </a:cxn>
                <a:cxn ang="0">
                  <a:pos x="36" y="431"/>
                </a:cxn>
                <a:cxn ang="0">
                  <a:pos x="22" y="438"/>
                </a:cxn>
                <a:cxn ang="0">
                  <a:pos x="7" y="438"/>
                </a:cxn>
                <a:cxn ang="0">
                  <a:pos x="0" y="453"/>
                </a:cxn>
                <a:cxn ang="0">
                  <a:pos x="0" y="490"/>
                </a:cxn>
                <a:cxn ang="0">
                  <a:pos x="7" y="505"/>
                </a:cxn>
                <a:cxn ang="0">
                  <a:pos x="22" y="513"/>
                </a:cxn>
                <a:cxn ang="0">
                  <a:pos x="36" y="513"/>
                </a:cxn>
                <a:cxn ang="0">
                  <a:pos x="50" y="520"/>
                </a:cxn>
                <a:cxn ang="0">
                  <a:pos x="65" y="520"/>
                </a:cxn>
                <a:cxn ang="0">
                  <a:pos x="1350" y="520"/>
                </a:cxn>
              </a:cxnLst>
              <a:rect l="0" t="0" r="r" b="b"/>
              <a:pathLst>
                <a:path w="1422" h="520">
                  <a:moveTo>
                    <a:pt x="1343" y="89"/>
                  </a:moveTo>
                  <a:lnTo>
                    <a:pt x="1379" y="89"/>
                  </a:lnTo>
                  <a:lnTo>
                    <a:pt x="1408" y="74"/>
                  </a:lnTo>
                  <a:lnTo>
                    <a:pt x="1415" y="67"/>
                  </a:lnTo>
                  <a:lnTo>
                    <a:pt x="1422" y="44"/>
                  </a:lnTo>
                  <a:lnTo>
                    <a:pt x="1408" y="15"/>
                  </a:lnTo>
                  <a:lnTo>
                    <a:pt x="1393" y="7"/>
                  </a:lnTo>
                  <a:lnTo>
                    <a:pt x="1379" y="7"/>
                  </a:lnTo>
                  <a:lnTo>
                    <a:pt x="1364" y="0"/>
                  </a:lnTo>
                  <a:lnTo>
                    <a:pt x="36" y="0"/>
                  </a:lnTo>
                  <a:lnTo>
                    <a:pt x="7" y="15"/>
                  </a:lnTo>
                  <a:lnTo>
                    <a:pt x="0" y="29"/>
                  </a:lnTo>
                  <a:lnTo>
                    <a:pt x="0" y="59"/>
                  </a:lnTo>
                  <a:lnTo>
                    <a:pt x="7" y="74"/>
                  </a:lnTo>
                  <a:lnTo>
                    <a:pt x="14" y="82"/>
                  </a:lnTo>
                  <a:lnTo>
                    <a:pt x="29" y="89"/>
                  </a:lnTo>
                  <a:lnTo>
                    <a:pt x="72" y="89"/>
                  </a:lnTo>
                  <a:lnTo>
                    <a:pt x="1343" y="89"/>
                  </a:lnTo>
                  <a:close/>
                  <a:moveTo>
                    <a:pt x="1350" y="520"/>
                  </a:moveTo>
                  <a:lnTo>
                    <a:pt x="1379" y="520"/>
                  </a:lnTo>
                  <a:lnTo>
                    <a:pt x="1408" y="505"/>
                  </a:lnTo>
                  <a:lnTo>
                    <a:pt x="1422" y="475"/>
                  </a:lnTo>
                  <a:lnTo>
                    <a:pt x="1415" y="453"/>
                  </a:lnTo>
                  <a:lnTo>
                    <a:pt x="1408" y="438"/>
                  </a:lnTo>
                  <a:lnTo>
                    <a:pt x="1393" y="438"/>
                  </a:lnTo>
                  <a:lnTo>
                    <a:pt x="1379" y="431"/>
                  </a:lnTo>
                  <a:lnTo>
                    <a:pt x="36" y="431"/>
                  </a:lnTo>
                  <a:lnTo>
                    <a:pt x="22" y="438"/>
                  </a:lnTo>
                  <a:lnTo>
                    <a:pt x="7" y="438"/>
                  </a:lnTo>
                  <a:lnTo>
                    <a:pt x="0" y="453"/>
                  </a:lnTo>
                  <a:lnTo>
                    <a:pt x="0" y="490"/>
                  </a:lnTo>
                  <a:lnTo>
                    <a:pt x="7" y="505"/>
                  </a:lnTo>
                  <a:lnTo>
                    <a:pt x="22" y="513"/>
                  </a:lnTo>
                  <a:lnTo>
                    <a:pt x="36" y="513"/>
                  </a:lnTo>
                  <a:lnTo>
                    <a:pt x="50" y="520"/>
                  </a:lnTo>
                  <a:lnTo>
                    <a:pt x="65" y="520"/>
                  </a:lnTo>
                  <a:lnTo>
                    <a:pt x="1350" y="5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6" name="Freeform 202"/>
            <p:cNvSpPr>
              <a:spLocks noEditPoints="1"/>
            </p:cNvSpPr>
            <p:nvPr/>
          </p:nvSpPr>
          <p:spPr bwMode="auto">
            <a:xfrm>
              <a:off x="12928" y="1460"/>
              <a:ext cx="1473" cy="691"/>
            </a:xfrm>
            <a:custGeom>
              <a:avLst/>
              <a:gdLst/>
              <a:ahLst/>
              <a:cxnLst>
                <a:cxn ang="0">
                  <a:pos x="708" y="200"/>
                </a:cxn>
                <a:cxn ang="0">
                  <a:pos x="593" y="89"/>
                </a:cxn>
                <a:cxn ang="0">
                  <a:pos x="426" y="7"/>
                </a:cxn>
                <a:cxn ang="0">
                  <a:pos x="217" y="14"/>
                </a:cxn>
                <a:cxn ang="0">
                  <a:pos x="58" y="141"/>
                </a:cxn>
                <a:cxn ang="0">
                  <a:pos x="0" y="341"/>
                </a:cxn>
                <a:cxn ang="0">
                  <a:pos x="58" y="542"/>
                </a:cxn>
                <a:cxn ang="0">
                  <a:pos x="210" y="676"/>
                </a:cxn>
                <a:cxn ang="0">
                  <a:pos x="419" y="676"/>
                </a:cxn>
                <a:cxn ang="0">
                  <a:pos x="578" y="594"/>
                </a:cxn>
                <a:cxn ang="0">
                  <a:pos x="722" y="431"/>
                </a:cxn>
                <a:cxn ang="0">
                  <a:pos x="816" y="542"/>
                </a:cxn>
                <a:cxn ang="0">
                  <a:pos x="961" y="646"/>
                </a:cxn>
                <a:cxn ang="0">
                  <a:pos x="1148" y="691"/>
                </a:cxn>
                <a:cxn ang="0">
                  <a:pos x="1343" y="624"/>
                </a:cxn>
                <a:cxn ang="0">
                  <a:pos x="1459" y="453"/>
                </a:cxn>
                <a:cxn ang="0">
                  <a:pos x="1459" y="237"/>
                </a:cxn>
                <a:cxn ang="0">
                  <a:pos x="1351" y="66"/>
                </a:cxn>
                <a:cxn ang="0">
                  <a:pos x="1156" y="0"/>
                </a:cxn>
                <a:cxn ang="0">
                  <a:pos x="968" y="44"/>
                </a:cxn>
                <a:cxn ang="0">
                  <a:pos x="831" y="148"/>
                </a:cxn>
                <a:cxn ang="0">
                  <a:pos x="751" y="252"/>
                </a:cxn>
                <a:cxn ang="0">
                  <a:pos x="874" y="208"/>
                </a:cxn>
                <a:cxn ang="0">
                  <a:pos x="1062" y="74"/>
                </a:cxn>
                <a:cxn ang="0">
                  <a:pos x="1257" y="66"/>
                </a:cxn>
                <a:cxn ang="0">
                  <a:pos x="1380" y="178"/>
                </a:cxn>
                <a:cxn ang="0">
                  <a:pos x="1430" y="341"/>
                </a:cxn>
                <a:cxn ang="0">
                  <a:pos x="1380" y="505"/>
                </a:cxn>
                <a:cxn ang="0">
                  <a:pos x="1250" y="594"/>
                </a:cxn>
                <a:cxn ang="0">
                  <a:pos x="1098" y="594"/>
                </a:cxn>
                <a:cxn ang="0">
                  <a:pos x="954" y="490"/>
                </a:cxn>
                <a:cxn ang="0">
                  <a:pos x="795" y="312"/>
                </a:cxn>
                <a:cxn ang="0">
                  <a:pos x="600" y="483"/>
                </a:cxn>
                <a:cxn ang="0">
                  <a:pos x="412" y="617"/>
                </a:cxn>
                <a:cxn ang="0">
                  <a:pos x="217" y="617"/>
                </a:cxn>
                <a:cxn ang="0">
                  <a:pos x="94" y="512"/>
                </a:cxn>
                <a:cxn ang="0">
                  <a:pos x="44" y="341"/>
                </a:cxn>
                <a:cxn ang="0">
                  <a:pos x="94" y="185"/>
                </a:cxn>
                <a:cxn ang="0">
                  <a:pos x="217" y="96"/>
                </a:cxn>
                <a:cxn ang="0">
                  <a:pos x="376" y="96"/>
                </a:cxn>
                <a:cxn ang="0">
                  <a:pos x="520" y="200"/>
                </a:cxn>
                <a:cxn ang="0">
                  <a:pos x="672" y="379"/>
                </a:cxn>
              </a:cxnLst>
              <a:rect l="0" t="0" r="r" b="b"/>
              <a:pathLst>
                <a:path w="1473" h="691">
                  <a:moveTo>
                    <a:pt x="751" y="252"/>
                  </a:moveTo>
                  <a:lnTo>
                    <a:pt x="708" y="200"/>
                  </a:lnTo>
                  <a:lnTo>
                    <a:pt x="657" y="148"/>
                  </a:lnTo>
                  <a:lnTo>
                    <a:pt x="593" y="89"/>
                  </a:lnTo>
                  <a:lnTo>
                    <a:pt x="513" y="44"/>
                  </a:lnTo>
                  <a:lnTo>
                    <a:pt x="426" y="7"/>
                  </a:lnTo>
                  <a:lnTo>
                    <a:pt x="325" y="0"/>
                  </a:lnTo>
                  <a:lnTo>
                    <a:pt x="217" y="14"/>
                  </a:lnTo>
                  <a:lnTo>
                    <a:pt x="130" y="66"/>
                  </a:lnTo>
                  <a:lnTo>
                    <a:pt x="58" y="141"/>
                  </a:lnTo>
                  <a:lnTo>
                    <a:pt x="15" y="237"/>
                  </a:lnTo>
                  <a:lnTo>
                    <a:pt x="0" y="341"/>
                  </a:lnTo>
                  <a:lnTo>
                    <a:pt x="15" y="446"/>
                  </a:lnTo>
                  <a:lnTo>
                    <a:pt x="58" y="542"/>
                  </a:lnTo>
                  <a:lnTo>
                    <a:pt x="123" y="624"/>
                  </a:lnTo>
                  <a:lnTo>
                    <a:pt x="210" y="676"/>
                  </a:lnTo>
                  <a:lnTo>
                    <a:pt x="318" y="691"/>
                  </a:lnTo>
                  <a:lnTo>
                    <a:pt x="419" y="676"/>
                  </a:lnTo>
                  <a:lnTo>
                    <a:pt x="506" y="646"/>
                  </a:lnTo>
                  <a:lnTo>
                    <a:pt x="578" y="594"/>
                  </a:lnTo>
                  <a:lnTo>
                    <a:pt x="686" y="483"/>
                  </a:lnTo>
                  <a:lnTo>
                    <a:pt x="722" y="431"/>
                  </a:lnTo>
                  <a:lnTo>
                    <a:pt x="766" y="483"/>
                  </a:lnTo>
                  <a:lnTo>
                    <a:pt x="816" y="542"/>
                  </a:lnTo>
                  <a:lnTo>
                    <a:pt x="881" y="594"/>
                  </a:lnTo>
                  <a:lnTo>
                    <a:pt x="961" y="646"/>
                  </a:lnTo>
                  <a:lnTo>
                    <a:pt x="1047" y="676"/>
                  </a:lnTo>
                  <a:lnTo>
                    <a:pt x="1148" y="691"/>
                  </a:lnTo>
                  <a:lnTo>
                    <a:pt x="1257" y="676"/>
                  </a:lnTo>
                  <a:lnTo>
                    <a:pt x="1343" y="624"/>
                  </a:lnTo>
                  <a:lnTo>
                    <a:pt x="1416" y="542"/>
                  </a:lnTo>
                  <a:lnTo>
                    <a:pt x="1459" y="453"/>
                  </a:lnTo>
                  <a:lnTo>
                    <a:pt x="1473" y="341"/>
                  </a:lnTo>
                  <a:lnTo>
                    <a:pt x="1459" y="237"/>
                  </a:lnTo>
                  <a:lnTo>
                    <a:pt x="1416" y="141"/>
                  </a:lnTo>
                  <a:lnTo>
                    <a:pt x="1351" y="66"/>
                  </a:lnTo>
                  <a:lnTo>
                    <a:pt x="1264" y="14"/>
                  </a:lnTo>
                  <a:lnTo>
                    <a:pt x="1156" y="0"/>
                  </a:lnTo>
                  <a:lnTo>
                    <a:pt x="1055" y="14"/>
                  </a:lnTo>
                  <a:lnTo>
                    <a:pt x="968" y="44"/>
                  </a:lnTo>
                  <a:lnTo>
                    <a:pt x="896" y="96"/>
                  </a:lnTo>
                  <a:lnTo>
                    <a:pt x="831" y="148"/>
                  </a:lnTo>
                  <a:lnTo>
                    <a:pt x="787" y="208"/>
                  </a:lnTo>
                  <a:lnTo>
                    <a:pt x="751" y="252"/>
                  </a:lnTo>
                  <a:close/>
                  <a:moveTo>
                    <a:pt x="795" y="312"/>
                  </a:moveTo>
                  <a:lnTo>
                    <a:pt x="874" y="208"/>
                  </a:lnTo>
                  <a:lnTo>
                    <a:pt x="961" y="126"/>
                  </a:lnTo>
                  <a:lnTo>
                    <a:pt x="1062" y="74"/>
                  </a:lnTo>
                  <a:lnTo>
                    <a:pt x="1170" y="52"/>
                  </a:lnTo>
                  <a:lnTo>
                    <a:pt x="1257" y="66"/>
                  </a:lnTo>
                  <a:lnTo>
                    <a:pt x="1329" y="111"/>
                  </a:lnTo>
                  <a:lnTo>
                    <a:pt x="1380" y="178"/>
                  </a:lnTo>
                  <a:lnTo>
                    <a:pt x="1416" y="252"/>
                  </a:lnTo>
                  <a:lnTo>
                    <a:pt x="1430" y="341"/>
                  </a:lnTo>
                  <a:lnTo>
                    <a:pt x="1416" y="431"/>
                  </a:lnTo>
                  <a:lnTo>
                    <a:pt x="1380" y="505"/>
                  </a:lnTo>
                  <a:lnTo>
                    <a:pt x="1322" y="557"/>
                  </a:lnTo>
                  <a:lnTo>
                    <a:pt x="1250" y="594"/>
                  </a:lnTo>
                  <a:lnTo>
                    <a:pt x="1177" y="609"/>
                  </a:lnTo>
                  <a:lnTo>
                    <a:pt x="1098" y="594"/>
                  </a:lnTo>
                  <a:lnTo>
                    <a:pt x="1026" y="550"/>
                  </a:lnTo>
                  <a:lnTo>
                    <a:pt x="954" y="490"/>
                  </a:lnTo>
                  <a:lnTo>
                    <a:pt x="874" y="408"/>
                  </a:lnTo>
                  <a:lnTo>
                    <a:pt x="795" y="312"/>
                  </a:lnTo>
                  <a:close/>
                  <a:moveTo>
                    <a:pt x="672" y="379"/>
                  </a:moveTo>
                  <a:lnTo>
                    <a:pt x="600" y="483"/>
                  </a:lnTo>
                  <a:lnTo>
                    <a:pt x="513" y="564"/>
                  </a:lnTo>
                  <a:lnTo>
                    <a:pt x="412" y="617"/>
                  </a:lnTo>
                  <a:lnTo>
                    <a:pt x="304" y="631"/>
                  </a:lnTo>
                  <a:lnTo>
                    <a:pt x="217" y="617"/>
                  </a:lnTo>
                  <a:lnTo>
                    <a:pt x="145" y="572"/>
                  </a:lnTo>
                  <a:lnTo>
                    <a:pt x="94" y="512"/>
                  </a:lnTo>
                  <a:lnTo>
                    <a:pt x="58" y="431"/>
                  </a:lnTo>
                  <a:lnTo>
                    <a:pt x="44" y="341"/>
                  </a:lnTo>
                  <a:lnTo>
                    <a:pt x="58" y="260"/>
                  </a:lnTo>
                  <a:lnTo>
                    <a:pt x="94" y="185"/>
                  </a:lnTo>
                  <a:lnTo>
                    <a:pt x="152" y="126"/>
                  </a:lnTo>
                  <a:lnTo>
                    <a:pt x="217" y="96"/>
                  </a:lnTo>
                  <a:lnTo>
                    <a:pt x="296" y="81"/>
                  </a:lnTo>
                  <a:lnTo>
                    <a:pt x="376" y="96"/>
                  </a:lnTo>
                  <a:lnTo>
                    <a:pt x="448" y="133"/>
                  </a:lnTo>
                  <a:lnTo>
                    <a:pt x="520" y="200"/>
                  </a:lnTo>
                  <a:lnTo>
                    <a:pt x="593" y="282"/>
                  </a:lnTo>
                  <a:lnTo>
                    <a:pt x="672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7" name="Freeform 203"/>
            <p:cNvSpPr>
              <a:spLocks/>
            </p:cNvSpPr>
            <p:nvPr/>
          </p:nvSpPr>
          <p:spPr bwMode="auto">
            <a:xfrm>
              <a:off x="12243" y="2798"/>
              <a:ext cx="2844" cy="3084"/>
            </a:xfrm>
            <a:custGeom>
              <a:avLst/>
              <a:gdLst/>
              <a:ahLst/>
              <a:cxnLst>
                <a:cxn ang="0">
                  <a:pos x="2584" y="3084"/>
                </a:cxn>
                <a:cxn ang="0">
                  <a:pos x="2844" y="2378"/>
                </a:cxn>
                <a:cxn ang="0">
                  <a:pos x="2787" y="2378"/>
                </a:cxn>
                <a:cxn ang="0">
                  <a:pos x="2722" y="2505"/>
                </a:cxn>
                <a:cxn ang="0">
                  <a:pos x="2628" y="2616"/>
                </a:cxn>
                <a:cxn ang="0">
                  <a:pos x="2512" y="2705"/>
                </a:cxn>
                <a:cxn ang="0">
                  <a:pos x="2375" y="2772"/>
                </a:cxn>
                <a:cxn ang="0">
                  <a:pos x="2231" y="2824"/>
                </a:cxn>
                <a:cxn ang="0">
                  <a:pos x="2194" y="2832"/>
                </a:cxn>
                <a:cxn ang="0">
                  <a:pos x="2129" y="2846"/>
                </a:cxn>
                <a:cxn ang="0">
                  <a:pos x="2036" y="2861"/>
                </a:cxn>
                <a:cxn ang="0">
                  <a:pos x="1913" y="2876"/>
                </a:cxn>
                <a:cxn ang="0">
                  <a:pos x="1754" y="2884"/>
                </a:cxn>
                <a:cxn ang="0">
                  <a:pos x="1566" y="2891"/>
                </a:cxn>
                <a:cxn ang="0">
                  <a:pos x="281" y="2891"/>
                </a:cxn>
                <a:cxn ang="0">
                  <a:pos x="1364" y="1575"/>
                </a:cxn>
                <a:cxn ang="0">
                  <a:pos x="1379" y="1568"/>
                </a:cxn>
                <a:cxn ang="0">
                  <a:pos x="1379" y="1553"/>
                </a:cxn>
                <a:cxn ang="0">
                  <a:pos x="1386" y="1546"/>
                </a:cxn>
                <a:cxn ang="0">
                  <a:pos x="1386" y="1531"/>
                </a:cxn>
                <a:cxn ang="0">
                  <a:pos x="1379" y="1523"/>
                </a:cxn>
                <a:cxn ang="0">
                  <a:pos x="1371" y="1508"/>
                </a:cxn>
                <a:cxn ang="0">
                  <a:pos x="375" y="104"/>
                </a:cxn>
                <a:cxn ang="0">
                  <a:pos x="1545" y="104"/>
                </a:cxn>
                <a:cxn ang="0">
                  <a:pos x="1703" y="111"/>
                </a:cxn>
                <a:cxn ang="0">
                  <a:pos x="1841" y="118"/>
                </a:cxn>
                <a:cxn ang="0">
                  <a:pos x="1942" y="126"/>
                </a:cxn>
                <a:cxn ang="0">
                  <a:pos x="2014" y="133"/>
                </a:cxn>
                <a:cxn ang="0">
                  <a:pos x="2050" y="141"/>
                </a:cxn>
                <a:cxn ang="0">
                  <a:pos x="2144" y="156"/>
                </a:cxn>
                <a:cxn ang="0">
                  <a:pos x="2259" y="185"/>
                </a:cxn>
                <a:cxn ang="0">
                  <a:pos x="2389" y="237"/>
                </a:cxn>
                <a:cxn ang="0">
                  <a:pos x="2519" y="304"/>
                </a:cxn>
                <a:cxn ang="0">
                  <a:pos x="2563" y="334"/>
                </a:cxn>
                <a:cxn ang="0">
                  <a:pos x="2613" y="379"/>
                </a:cxn>
                <a:cxn ang="0">
                  <a:pos x="2678" y="438"/>
                </a:cxn>
                <a:cxn ang="0">
                  <a:pos x="2736" y="520"/>
                </a:cxn>
                <a:cxn ang="0">
                  <a:pos x="2787" y="616"/>
                </a:cxn>
                <a:cxn ang="0">
                  <a:pos x="2844" y="616"/>
                </a:cxn>
                <a:cxn ang="0">
                  <a:pos x="2584" y="0"/>
                </a:cxn>
                <a:cxn ang="0">
                  <a:pos x="14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89"/>
                </a:cxn>
                <a:cxn ang="0">
                  <a:pos x="1126" y="1679"/>
                </a:cxn>
                <a:cxn ang="0">
                  <a:pos x="21" y="3017"/>
                </a:cxn>
                <a:cxn ang="0">
                  <a:pos x="7" y="3032"/>
                </a:cxn>
                <a:cxn ang="0">
                  <a:pos x="0" y="3047"/>
                </a:cxn>
                <a:cxn ang="0">
                  <a:pos x="0" y="3069"/>
                </a:cxn>
                <a:cxn ang="0">
                  <a:pos x="7" y="3077"/>
                </a:cxn>
                <a:cxn ang="0">
                  <a:pos x="21" y="3077"/>
                </a:cxn>
                <a:cxn ang="0">
                  <a:pos x="36" y="3084"/>
                </a:cxn>
                <a:cxn ang="0">
                  <a:pos x="57" y="3084"/>
                </a:cxn>
                <a:cxn ang="0">
                  <a:pos x="2584" y="3084"/>
                </a:cxn>
              </a:cxnLst>
              <a:rect l="0" t="0" r="r" b="b"/>
              <a:pathLst>
                <a:path w="2844" h="3084">
                  <a:moveTo>
                    <a:pt x="2584" y="3084"/>
                  </a:moveTo>
                  <a:lnTo>
                    <a:pt x="2844" y="2378"/>
                  </a:lnTo>
                  <a:lnTo>
                    <a:pt x="2787" y="2378"/>
                  </a:lnTo>
                  <a:lnTo>
                    <a:pt x="2722" y="2505"/>
                  </a:lnTo>
                  <a:lnTo>
                    <a:pt x="2628" y="2616"/>
                  </a:lnTo>
                  <a:lnTo>
                    <a:pt x="2512" y="2705"/>
                  </a:lnTo>
                  <a:lnTo>
                    <a:pt x="2375" y="2772"/>
                  </a:lnTo>
                  <a:lnTo>
                    <a:pt x="2231" y="2824"/>
                  </a:lnTo>
                  <a:lnTo>
                    <a:pt x="2194" y="2832"/>
                  </a:lnTo>
                  <a:lnTo>
                    <a:pt x="2129" y="2846"/>
                  </a:lnTo>
                  <a:lnTo>
                    <a:pt x="2036" y="2861"/>
                  </a:lnTo>
                  <a:lnTo>
                    <a:pt x="1913" y="2876"/>
                  </a:lnTo>
                  <a:lnTo>
                    <a:pt x="1754" y="2884"/>
                  </a:lnTo>
                  <a:lnTo>
                    <a:pt x="1566" y="2891"/>
                  </a:lnTo>
                  <a:lnTo>
                    <a:pt x="281" y="2891"/>
                  </a:lnTo>
                  <a:lnTo>
                    <a:pt x="1364" y="1575"/>
                  </a:lnTo>
                  <a:lnTo>
                    <a:pt x="1379" y="1568"/>
                  </a:lnTo>
                  <a:lnTo>
                    <a:pt x="1379" y="1553"/>
                  </a:lnTo>
                  <a:lnTo>
                    <a:pt x="1386" y="1546"/>
                  </a:lnTo>
                  <a:lnTo>
                    <a:pt x="1386" y="1531"/>
                  </a:lnTo>
                  <a:lnTo>
                    <a:pt x="1379" y="1523"/>
                  </a:lnTo>
                  <a:lnTo>
                    <a:pt x="1371" y="1508"/>
                  </a:lnTo>
                  <a:lnTo>
                    <a:pt x="375" y="104"/>
                  </a:lnTo>
                  <a:lnTo>
                    <a:pt x="1545" y="104"/>
                  </a:lnTo>
                  <a:lnTo>
                    <a:pt x="1703" y="111"/>
                  </a:lnTo>
                  <a:lnTo>
                    <a:pt x="1841" y="118"/>
                  </a:lnTo>
                  <a:lnTo>
                    <a:pt x="1942" y="126"/>
                  </a:lnTo>
                  <a:lnTo>
                    <a:pt x="2014" y="133"/>
                  </a:lnTo>
                  <a:lnTo>
                    <a:pt x="2050" y="141"/>
                  </a:lnTo>
                  <a:lnTo>
                    <a:pt x="2144" y="156"/>
                  </a:lnTo>
                  <a:lnTo>
                    <a:pt x="2259" y="185"/>
                  </a:lnTo>
                  <a:lnTo>
                    <a:pt x="2389" y="237"/>
                  </a:lnTo>
                  <a:lnTo>
                    <a:pt x="2519" y="304"/>
                  </a:lnTo>
                  <a:lnTo>
                    <a:pt x="2563" y="334"/>
                  </a:lnTo>
                  <a:lnTo>
                    <a:pt x="2613" y="379"/>
                  </a:lnTo>
                  <a:lnTo>
                    <a:pt x="2678" y="438"/>
                  </a:lnTo>
                  <a:lnTo>
                    <a:pt x="2736" y="520"/>
                  </a:lnTo>
                  <a:lnTo>
                    <a:pt x="2787" y="616"/>
                  </a:lnTo>
                  <a:lnTo>
                    <a:pt x="2844" y="616"/>
                  </a:lnTo>
                  <a:lnTo>
                    <a:pt x="2584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89"/>
                  </a:lnTo>
                  <a:lnTo>
                    <a:pt x="1126" y="1679"/>
                  </a:lnTo>
                  <a:lnTo>
                    <a:pt x="21" y="3017"/>
                  </a:lnTo>
                  <a:lnTo>
                    <a:pt x="7" y="3032"/>
                  </a:lnTo>
                  <a:lnTo>
                    <a:pt x="0" y="3047"/>
                  </a:lnTo>
                  <a:lnTo>
                    <a:pt x="0" y="3069"/>
                  </a:lnTo>
                  <a:lnTo>
                    <a:pt x="7" y="3077"/>
                  </a:lnTo>
                  <a:lnTo>
                    <a:pt x="21" y="3077"/>
                  </a:lnTo>
                  <a:lnTo>
                    <a:pt x="36" y="3084"/>
                  </a:lnTo>
                  <a:lnTo>
                    <a:pt x="57" y="3084"/>
                  </a:lnTo>
                  <a:lnTo>
                    <a:pt x="258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8" name="Freeform 204"/>
            <p:cNvSpPr>
              <a:spLocks/>
            </p:cNvSpPr>
            <p:nvPr/>
          </p:nvSpPr>
          <p:spPr bwMode="auto">
            <a:xfrm>
              <a:off x="12141" y="6759"/>
              <a:ext cx="910" cy="692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2" y="625"/>
                </a:cxn>
                <a:cxn ang="0">
                  <a:pos x="102" y="662"/>
                </a:cxn>
                <a:cxn ang="0">
                  <a:pos x="116" y="684"/>
                </a:cxn>
                <a:cxn ang="0">
                  <a:pos x="167" y="692"/>
                </a:cxn>
                <a:cxn ang="0">
                  <a:pos x="195" y="669"/>
                </a:cxn>
                <a:cxn ang="0">
                  <a:pos x="210" y="647"/>
                </a:cxn>
                <a:cxn ang="0">
                  <a:pos x="231" y="565"/>
                </a:cxn>
                <a:cxn ang="0">
                  <a:pos x="253" y="469"/>
                </a:cxn>
                <a:cxn ang="0">
                  <a:pos x="282" y="372"/>
                </a:cxn>
                <a:cxn ang="0">
                  <a:pos x="304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9" y="52"/>
                </a:cxn>
                <a:cxn ang="0">
                  <a:pos x="607" y="38"/>
                </a:cxn>
                <a:cxn ang="0">
                  <a:pos x="643" y="60"/>
                </a:cxn>
                <a:cxn ang="0">
                  <a:pos x="665" y="149"/>
                </a:cxn>
                <a:cxn ang="0">
                  <a:pos x="571" y="498"/>
                </a:cxn>
                <a:cxn ang="0">
                  <a:pos x="556" y="558"/>
                </a:cxn>
                <a:cxn ang="0">
                  <a:pos x="600" y="655"/>
                </a:cxn>
                <a:cxn ang="0">
                  <a:pos x="701" y="692"/>
                </a:cxn>
                <a:cxn ang="0">
                  <a:pos x="824" y="640"/>
                </a:cxn>
                <a:cxn ang="0">
                  <a:pos x="889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7" y="454"/>
                </a:cxn>
                <a:cxn ang="0">
                  <a:pos x="831" y="543"/>
                </a:cxn>
                <a:cxn ang="0">
                  <a:pos x="744" y="640"/>
                </a:cxn>
                <a:cxn ang="0">
                  <a:pos x="686" y="647"/>
                </a:cxn>
                <a:cxn ang="0">
                  <a:pos x="672" y="625"/>
                </a:cxn>
                <a:cxn ang="0">
                  <a:pos x="665" y="565"/>
                </a:cxn>
                <a:cxn ang="0">
                  <a:pos x="701" y="469"/>
                </a:cxn>
                <a:cxn ang="0">
                  <a:pos x="737" y="372"/>
                </a:cxn>
                <a:cxn ang="0">
                  <a:pos x="773" y="231"/>
                </a:cxn>
                <a:cxn ang="0">
                  <a:pos x="766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3" y="134"/>
                </a:cxn>
                <a:cxn ang="0">
                  <a:pos x="268" y="30"/>
                </a:cxn>
                <a:cxn ang="0">
                  <a:pos x="174" y="0"/>
                </a:cxn>
                <a:cxn ang="0">
                  <a:pos x="80" y="45"/>
                </a:cxn>
                <a:cxn ang="0">
                  <a:pos x="29" y="127"/>
                </a:cxn>
                <a:cxn ang="0">
                  <a:pos x="0" y="216"/>
                </a:cxn>
                <a:cxn ang="0">
                  <a:pos x="15" y="253"/>
                </a:cxn>
                <a:cxn ang="0">
                  <a:pos x="44" y="246"/>
                </a:cxn>
                <a:cxn ang="0">
                  <a:pos x="51" y="231"/>
                </a:cxn>
                <a:cxn ang="0">
                  <a:pos x="73" y="142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10" y="75"/>
                </a:cxn>
                <a:cxn ang="0">
                  <a:pos x="217" y="119"/>
                </a:cxn>
                <a:cxn ang="0">
                  <a:pos x="203" y="201"/>
                </a:cxn>
                <a:cxn ang="0">
                  <a:pos x="159" y="380"/>
                </a:cxn>
              </a:cxnLst>
              <a:rect l="0" t="0" r="r" b="b"/>
              <a:pathLst>
                <a:path w="910" h="692">
                  <a:moveTo>
                    <a:pt x="109" y="580"/>
                  </a:moveTo>
                  <a:lnTo>
                    <a:pt x="109" y="595"/>
                  </a:lnTo>
                  <a:lnTo>
                    <a:pt x="102" y="610"/>
                  </a:lnTo>
                  <a:lnTo>
                    <a:pt x="102" y="625"/>
                  </a:lnTo>
                  <a:lnTo>
                    <a:pt x="94" y="640"/>
                  </a:lnTo>
                  <a:lnTo>
                    <a:pt x="102" y="662"/>
                  </a:lnTo>
                  <a:lnTo>
                    <a:pt x="109" y="677"/>
                  </a:lnTo>
                  <a:lnTo>
                    <a:pt x="116" y="684"/>
                  </a:lnTo>
                  <a:lnTo>
                    <a:pt x="130" y="692"/>
                  </a:lnTo>
                  <a:lnTo>
                    <a:pt x="167" y="692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3" y="662"/>
                  </a:lnTo>
                  <a:lnTo>
                    <a:pt x="210" y="647"/>
                  </a:lnTo>
                  <a:lnTo>
                    <a:pt x="224" y="588"/>
                  </a:lnTo>
                  <a:lnTo>
                    <a:pt x="231" y="565"/>
                  </a:lnTo>
                  <a:lnTo>
                    <a:pt x="239" y="521"/>
                  </a:lnTo>
                  <a:lnTo>
                    <a:pt x="253" y="469"/>
                  </a:lnTo>
                  <a:lnTo>
                    <a:pt x="268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4" y="283"/>
                  </a:lnTo>
                  <a:lnTo>
                    <a:pt x="311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1" y="90"/>
                  </a:lnTo>
                  <a:lnTo>
                    <a:pt x="499" y="52"/>
                  </a:lnTo>
                  <a:lnTo>
                    <a:pt x="578" y="38"/>
                  </a:lnTo>
                  <a:lnTo>
                    <a:pt x="607" y="38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5" y="105"/>
                  </a:lnTo>
                  <a:lnTo>
                    <a:pt x="665" y="149"/>
                  </a:lnTo>
                  <a:lnTo>
                    <a:pt x="657" y="231"/>
                  </a:lnTo>
                  <a:lnTo>
                    <a:pt x="571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1" y="617"/>
                  </a:lnTo>
                  <a:lnTo>
                    <a:pt x="600" y="655"/>
                  </a:lnTo>
                  <a:lnTo>
                    <a:pt x="643" y="684"/>
                  </a:lnTo>
                  <a:lnTo>
                    <a:pt x="701" y="692"/>
                  </a:lnTo>
                  <a:lnTo>
                    <a:pt x="766" y="677"/>
                  </a:lnTo>
                  <a:lnTo>
                    <a:pt x="824" y="640"/>
                  </a:lnTo>
                  <a:lnTo>
                    <a:pt x="860" y="580"/>
                  </a:lnTo>
                  <a:lnTo>
                    <a:pt x="889" y="528"/>
                  </a:lnTo>
                  <a:lnTo>
                    <a:pt x="910" y="484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7" y="446"/>
                  </a:lnTo>
                  <a:lnTo>
                    <a:pt x="867" y="454"/>
                  </a:lnTo>
                  <a:lnTo>
                    <a:pt x="860" y="461"/>
                  </a:lnTo>
                  <a:lnTo>
                    <a:pt x="831" y="543"/>
                  </a:lnTo>
                  <a:lnTo>
                    <a:pt x="787" y="603"/>
                  </a:lnTo>
                  <a:lnTo>
                    <a:pt x="744" y="640"/>
                  </a:lnTo>
                  <a:lnTo>
                    <a:pt x="701" y="647"/>
                  </a:lnTo>
                  <a:lnTo>
                    <a:pt x="686" y="647"/>
                  </a:lnTo>
                  <a:lnTo>
                    <a:pt x="672" y="640"/>
                  </a:lnTo>
                  <a:lnTo>
                    <a:pt x="672" y="625"/>
                  </a:lnTo>
                  <a:lnTo>
                    <a:pt x="665" y="610"/>
                  </a:lnTo>
                  <a:lnTo>
                    <a:pt x="665" y="565"/>
                  </a:lnTo>
                  <a:lnTo>
                    <a:pt x="679" y="528"/>
                  </a:lnTo>
                  <a:lnTo>
                    <a:pt x="701" y="469"/>
                  </a:lnTo>
                  <a:lnTo>
                    <a:pt x="715" y="432"/>
                  </a:lnTo>
                  <a:lnTo>
                    <a:pt x="737" y="372"/>
                  </a:lnTo>
                  <a:lnTo>
                    <a:pt x="759" y="298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6" y="97"/>
                  </a:lnTo>
                  <a:lnTo>
                    <a:pt x="730" y="45"/>
                  </a:lnTo>
                  <a:lnTo>
                    <a:pt x="686" y="15"/>
                  </a:lnTo>
                  <a:lnTo>
                    <a:pt x="636" y="0"/>
                  </a:lnTo>
                  <a:lnTo>
                    <a:pt x="585" y="0"/>
                  </a:lnTo>
                  <a:lnTo>
                    <a:pt x="499" y="15"/>
                  </a:lnTo>
                  <a:lnTo>
                    <a:pt x="426" y="45"/>
                  </a:lnTo>
                  <a:lnTo>
                    <a:pt x="369" y="90"/>
                  </a:lnTo>
                  <a:lnTo>
                    <a:pt x="333" y="134"/>
                  </a:lnTo>
                  <a:lnTo>
                    <a:pt x="311" y="67"/>
                  </a:lnTo>
                  <a:lnTo>
                    <a:pt x="268" y="30"/>
                  </a:lnTo>
                  <a:lnTo>
                    <a:pt x="217" y="0"/>
                  </a:lnTo>
                  <a:lnTo>
                    <a:pt x="174" y="0"/>
                  </a:lnTo>
                  <a:lnTo>
                    <a:pt x="116" y="15"/>
                  </a:lnTo>
                  <a:lnTo>
                    <a:pt x="80" y="45"/>
                  </a:lnTo>
                  <a:lnTo>
                    <a:pt x="51" y="82"/>
                  </a:lnTo>
                  <a:lnTo>
                    <a:pt x="29" y="127"/>
                  </a:lnTo>
                  <a:lnTo>
                    <a:pt x="15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5" y="253"/>
                  </a:lnTo>
                  <a:lnTo>
                    <a:pt x="37" y="253"/>
                  </a:lnTo>
                  <a:lnTo>
                    <a:pt x="44" y="246"/>
                  </a:lnTo>
                  <a:lnTo>
                    <a:pt x="44" y="238"/>
                  </a:lnTo>
                  <a:lnTo>
                    <a:pt x="51" y="231"/>
                  </a:lnTo>
                  <a:lnTo>
                    <a:pt x="58" y="209"/>
                  </a:lnTo>
                  <a:lnTo>
                    <a:pt x="73" y="142"/>
                  </a:lnTo>
                  <a:lnTo>
                    <a:pt x="102" y="90"/>
                  </a:lnTo>
                  <a:lnTo>
                    <a:pt x="130" y="52"/>
                  </a:lnTo>
                  <a:lnTo>
                    <a:pt x="167" y="38"/>
                  </a:lnTo>
                  <a:lnTo>
                    <a:pt x="188" y="45"/>
                  </a:lnTo>
                  <a:lnTo>
                    <a:pt x="203" y="52"/>
                  </a:lnTo>
                  <a:lnTo>
                    <a:pt x="210" y="75"/>
                  </a:lnTo>
                  <a:lnTo>
                    <a:pt x="217" y="90"/>
                  </a:lnTo>
                  <a:lnTo>
                    <a:pt x="217" y="119"/>
                  </a:lnTo>
                  <a:lnTo>
                    <a:pt x="210" y="157"/>
                  </a:lnTo>
                  <a:lnTo>
                    <a:pt x="203" y="201"/>
                  </a:lnTo>
                  <a:lnTo>
                    <a:pt x="188" y="246"/>
                  </a:lnTo>
                  <a:lnTo>
                    <a:pt x="159" y="380"/>
                  </a:lnTo>
                  <a:lnTo>
                    <a:pt x="109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9" name="Freeform 205"/>
            <p:cNvSpPr>
              <a:spLocks noEditPoints="1"/>
            </p:cNvSpPr>
            <p:nvPr/>
          </p:nvSpPr>
          <p:spPr bwMode="auto">
            <a:xfrm>
              <a:off x="13232" y="6841"/>
              <a:ext cx="1097" cy="416"/>
            </a:xfrm>
            <a:custGeom>
              <a:avLst/>
              <a:gdLst/>
              <a:ahLst/>
              <a:cxnLst>
                <a:cxn ang="0">
                  <a:pos x="1039" y="75"/>
                </a:cxn>
                <a:cxn ang="0">
                  <a:pos x="1076" y="75"/>
                </a:cxn>
                <a:cxn ang="0">
                  <a:pos x="1090" y="67"/>
                </a:cxn>
                <a:cxn ang="0">
                  <a:pos x="1097" y="52"/>
                </a:cxn>
                <a:cxn ang="0">
                  <a:pos x="1097" y="23"/>
                </a:cxn>
                <a:cxn ang="0">
                  <a:pos x="1090" y="15"/>
                </a:cxn>
                <a:cxn ang="0">
                  <a:pos x="1076" y="8"/>
                </a:cxn>
                <a:cxn ang="0">
                  <a:pos x="1068" y="0"/>
                </a:cxn>
                <a:cxn ang="0">
                  <a:pos x="29" y="0"/>
                </a:cxn>
                <a:cxn ang="0">
                  <a:pos x="14" y="8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7" y="67"/>
                </a:cxn>
                <a:cxn ang="0">
                  <a:pos x="14" y="75"/>
                </a:cxn>
                <a:cxn ang="0">
                  <a:pos x="50" y="75"/>
                </a:cxn>
                <a:cxn ang="0">
                  <a:pos x="1039" y="75"/>
                </a:cxn>
                <a:cxn ang="0">
                  <a:pos x="1039" y="416"/>
                </a:cxn>
                <a:cxn ang="0">
                  <a:pos x="1061" y="416"/>
                </a:cxn>
                <a:cxn ang="0">
                  <a:pos x="1090" y="402"/>
                </a:cxn>
                <a:cxn ang="0">
                  <a:pos x="1097" y="394"/>
                </a:cxn>
                <a:cxn ang="0">
                  <a:pos x="1097" y="364"/>
                </a:cxn>
                <a:cxn ang="0">
                  <a:pos x="1090" y="350"/>
                </a:cxn>
                <a:cxn ang="0">
                  <a:pos x="1076" y="342"/>
                </a:cxn>
                <a:cxn ang="0">
                  <a:pos x="14" y="342"/>
                </a:cxn>
                <a:cxn ang="0">
                  <a:pos x="7" y="350"/>
                </a:cxn>
                <a:cxn ang="0">
                  <a:pos x="0" y="364"/>
                </a:cxn>
                <a:cxn ang="0">
                  <a:pos x="0" y="394"/>
                </a:cxn>
                <a:cxn ang="0">
                  <a:pos x="14" y="409"/>
                </a:cxn>
                <a:cxn ang="0">
                  <a:pos x="29" y="416"/>
                </a:cxn>
                <a:cxn ang="0">
                  <a:pos x="50" y="416"/>
                </a:cxn>
                <a:cxn ang="0">
                  <a:pos x="1039" y="416"/>
                </a:cxn>
              </a:cxnLst>
              <a:rect l="0" t="0" r="r" b="b"/>
              <a:pathLst>
                <a:path w="1097" h="416">
                  <a:moveTo>
                    <a:pt x="1039" y="75"/>
                  </a:moveTo>
                  <a:lnTo>
                    <a:pt x="1076" y="75"/>
                  </a:lnTo>
                  <a:lnTo>
                    <a:pt x="1090" y="67"/>
                  </a:lnTo>
                  <a:lnTo>
                    <a:pt x="1097" y="52"/>
                  </a:lnTo>
                  <a:lnTo>
                    <a:pt x="1097" y="23"/>
                  </a:lnTo>
                  <a:lnTo>
                    <a:pt x="1090" y="15"/>
                  </a:lnTo>
                  <a:lnTo>
                    <a:pt x="1076" y="8"/>
                  </a:lnTo>
                  <a:lnTo>
                    <a:pt x="1068" y="0"/>
                  </a:lnTo>
                  <a:lnTo>
                    <a:pt x="29" y="0"/>
                  </a:lnTo>
                  <a:lnTo>
                    <a:pt x="14" y="8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7" y="67"/>
                  </a:lnTo>
                  <a:lnTo>
                    <a:pt x="14" y="75"/>
                  </a:lnTo>
                  <a:lnTo>
                    <a:pt x="50" y="75"/>
                  </a:lnTo>
                  <a:lnTo>
                    <a:pt x="1039" y="75"/>
                  </a:lnTo>
                  <a:close/>
                  <a:moveTo>
                    <a:pt x="1039" y="416"/>
                  </a:moveTo>
                  <a:lnTo>
                    <a:pt x="1061" y="416"/>
                  </a:lnTo>
                  <a:lnTo>
                    <a:pt x="1090" y="402"/>
                  </a:lnTo>
                  <a:lnTo>
                    <a:pt x="1097" y="394"/>
                  </a:lnTo>
                  <a:lnTo>
                    <a:pt x="1097" y="364"/>
                  </a:lnTo>
                  <a:lnTo>
                    <a:pt x="1090" y="350"/>
                  </a:lnTo>
                  <a:lnTo>
                    <a:pt x="1076" y="342"/>
                  </a:lnTo>
                  <a:lnTo>
                    <a:pt x="14" y="342"/>
                  </a:lnTo>
                  <a:lnTo>
                    <a:pt x="7" y="350"/>
                  </a:lnTo>
                  <a:lnTo>
                    <a:pt x="0" y="364"/>
                  </a:lnTo>
                  <a:lnTo>
                    <a:pt x="0" y="394"/>
                  </a:lnTo>
                  <a:lnTo>
                    <a:pt x="14" y="409"/>
                  </a:lnTo>
                  <a:lnTo>
                    <a:pt x="29" y="416"/>
                  </a:lnTo>
                  <a:lnTo>
                    <a:pt x="50" y="416"/>
                  </a:lnTo>
                  <a:lnTo>
                    <a:pt x="1039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0" name="Freeform 206"/>
            <p:cNvSpPr>
              <a:spLocks noEditPoints="1"/>
            </p:cNvSpPr>
            <p:nvPr/>
          </p:nvSpPr>
          <p:spPr bwMode="auto">
            <a:xfrm>
              <a:off x="14517" y="6410"/>
              <a:ext cx="693" cy="1056"/>
            </a:xfrm>
            <a:custGeom>
              <a:avLst/>
              <a:gdLst/>
              <a:ahLst/>
              <a:cxnLst>
                <a:cxn ang="0">
                  <a:pos x="693" y="535"/>
                </a:cxn>
                <a:cxn ang="0">
                  <a:pos x="686" y="379"/>
                </a:cxn>
                <a:cxn ang="0">
                  <a:pos x="657" y="245"/>
                </a:cxn>
                <a:cxn ang="0">
                  <a:pos x="606" y="134"/>
                </a:cxn>
                <a:cxn ang="0">
                  <a:pos x="563" y="82"/>
                </a:cxn>
                <a:cxn ang="0">
                  <a:pos x="505" y="45"/>
                </a:cxn>
                <a:cxn ang="0">
                  <a:pos x="426" y="15"/>
                </a:cxn>
                <a:cxn ang="0">
                  <a:pos x="346" y="0"/>
                </a:cxn>
                <a:cxn ang="0">
                  <a:pos x="245" y="15"/>
                </a:cxn>
                <a:cxn ang="0">
                  <a:pos x="159" y="52"/>
                </a:cxn>
                <a:cxn ang="0">
                  <a:pos x="101" y="112"/>
                </a:cxn>
                <a:cxn ang="0">
                  <a:pos x="58" y="186"/>
                </a:cxn>
                <a:cxn ang="0">
                  <a:pos x="29" y="268"/>
                </a:cxn>
                <a:cxn ang="0">
                  <a:pos x="7" y="349"/>
                </a:cxn>
                <a:cxn ang="0">
                  <a:pos x="0" y="424"/>
                </a:cxn>
                <a:cxn ang="0">
                  <a:pos x="0" y="647"/>
                </a:cxn>
                <a:cxn ang="0">
                  <a:pos x="29" y="795"/>
                </a:cxn>
                <a:cxn ang="0">
                  <a:pos x="58" y="877"/>
                </a:cxn>
                <a:cxn ang="0">
                  <a:pos x="101" y="944"/>
                </a:cxn>
                <a:cxn ang="0">
                  <a:pos x="159" y="1004"/>
                </a:cxn>
                <a:cxn ang="0">
                  <a:pos x="238" y="1041"/>
                </a:cxn>
                <a:cxn ang="0">
                  <a:pos x="346" y="1056"/>
                </a:cxn>
                <a:cxn ang="0">
                  <a:pos x="448" y="1041"/>
                </a:cxn>
                <a:cxn ang="0">
                  <a:pos x="527" y="1004"/>
                </a:cxn>
                <a:cxn ang="0">
                  <a:pos x="592" y="944"/>
                </a:cxn>
                <a:cxn ang="0">
                  <a:pos x="635" y="877"/>
                </a:cxn>
                <a:cxn ang="0">
                  <a:pos x="664" y="795"/>
                </a:cxn>
                <a:cxn ang="0">
                  <a:pos x="679" y="721"/>
                </a:cxn>
                <a:cxn ang="0">
                  <a:pos x="686" y="647"/>
                </a:cxn>
                <a:cxn ang="0">
                  <a:pos x="693" y="580"/>
                </a:cxn>
                <a:cxn ang="0">
                  <a:pos x="693" y="535"/>
                </a:cxn>
                <a:cxn ang="0">
                  <a:pos x="346" y="1011"/>
                </a:cxn>
                <a:cxn ang="0">
                  <a:pos x="289" y="1004"/>
                </a:cxn>
                <a:cxn ang="0">
                  <a:pos x="238" y="974"/>
                </a:cxn>
                <a:cxn ang="0">
                  <a:pos x="188" y="922"/>
                </a:cxn>
                <a:cxn ang="0">
                  <a:pos x="152" y="847"/>
                </a:cxn>
                <a:cxn ang="0">
                  <a:pos x="137" y="743"/>
                </a:cxn>
                <a:cxn ang="0">
                  <a:pos x="137" y="632"/>
                </a:cxn>
                <a:cxn ang="0">
                  <a:pos x="130" y="513"/>
                </a:cxn>
                <a:cxn ang="0">
                  <a:pos x="130" y="401"/>
                </a:cxn>
                <a:cxn ang="0">
                  <a:pos x="137" y="297"/>
                </a:cxn>
                <a:cxn ang="0">
                  <a:pos x="159" y="201"/>
                </a:cxn>
                <a:cxn ang="0">
                  <a:pos x="180" y="134"/>
                </a:cxn>
                <a:cxn ang="0">
                  <a:pos x="216" y="97"/>
                </a:cxn>
                <a:cxn ang="0">
                  <a:pos x="260" y="67"/>
                </a:cxn>
                <a:cxn ang="0">
                  <a:pos x="303" y="52"/>
                </a:cxn>
                <a:cxn ang="0">
                  <a:pos x="346" y="45"/>
                </a:cxn>
                <a:cxn ang="0">
                  <a:pos x="404" y="52"/>
                </a:cxn>
                <a:cxn ang="0">
                  <a:pos x="455" y="82"/>
                </a:cxn>
                <a:cxn ang="0">
                  <a:pos x="498" y="126"/>
                </a:cxn>
                <a:cxn ang="0">
                  <a:pos x="527" y="186"/>
                </a:cxn>
                <a:cxn ang="0">
                  <a:pos x="549" y="275"/>
                </a:cxn>
                <a:cxn ang="0">
                  <a:pos x="556" y="387"/>
                </a:cxn>
                <a:cxn ang="0">
                  <a:pos x="556" y="684"/>
                </a:cxn>
                <a:cxn ang="0">
                  <a:pos x="534" y="840"/>
                </a:cxn>
                <a:cxn ang="0">
                  <a:pos x="513" y="914"/>
                </a:cxn>
                <a:cxn ang="0">
                  <a:pos x="469" y="959"/>
                </a:cxn>
                <a:cxn ang="0">
                  <a:pos x="426" y="996"/>
                </a:cxn>
                <a:cxn ang="0">
                  <a:pos x="383" y="1011"/>
                </a:cxn>
                <a:cxn ang="0">
                  <a:pos x="346" y="1011"/>
                </a:cxn>
              </a:cxnLst>
              <a:rect l="0" t="0" r="r" b="b"/>
              <a:pathLst>
                <a:path w="693" h="1056">
                  <a:moveTo>
                    <a:pt x="693" y="535"/>
                  </a:moveTo>
                  <a:lnTo>
                    <a:pt x="686" y="379"/>
                  </a:lnTo>
                  <a:lnTo>
                    <a:pt x="657" y="245"/>
                  </a:lnTo>
                  <a:lnTo>
                    <a:pt x="606" y="134"/>
                  </a:lnTo>
                  <a:lnTo>
                    <a:pt x="563" y="82"/>
                  </a:lnTo>
                  <a:lnTo>
                    <a:pt x="505" y="45"/>
                  </a:lnTo>
                  <a:lnTo>
                    <a:pt x="426" y="15"/>
                  </a:lnTo>
                  <a:lnTo>
                    <a:pt x="346" y="0"/>
                  </a:lnTo>
                  <a:lnTo>
                    <a:pt x="245" y="15"/>
                  </a:lnTo>
                  <a:lnTo>
                    <a:pt x="159" y="52"/>
                  </a:lnTo>
                  <a:lnTo>
                    <a:pt x="101" y="112"/>
                  </a:lnTo>
                  <a:lnTo>
                    <a:pt x="58" y="186"/>
                  </a:lnTo>
                  <a:lnTo>
                    <a:pt x="29" y="268"/>
                  </a:lnTo>
                  <a:lnTo>
                    <a:pt x="7" y="349"/>
                  </a:lnTo>
                  <a:lnTo>
                    <a:pt x="0" y="424"/>
                  </a:lnTo>
                  <a:lnTo>
                    <a:pt x="0" y="647"/>
                  </a:lnTo>
                  <a:lnTo>
                    <a:pt x="29" y="795"/>
                  </a:lnTo>
                  <a:lnTo>
                    <a:pt x="58" y="877"/>
                  </a:lnTo>
                  <a:lnTo>
                    <a:pt x="101" y="944"/>
                  </a:lnTo>
                  <a:lnTo>
                    <a:pt x="159" y="1004"/>
                  </a:lnTo>
                  <a:lnTo>
                    <a:pt x="238" y="1041"/>
                  </a:lnTo>
                  <a:lnTo>
                    <a:pt x="346" y="1056"/>
                  </a:lnTo>
                  <a:lnTo>
                    <a:pt x="448" y="1041"/>
                  </a:lnTo>
                  <a:lnTo>
                    <a:pt x="527" y="1004"/>
                  </a:lnTo>
                  <a:lnTo>
                    <a:pt x="592" y="944"/>
                  </a:lnTo>
                  <a:lnTo>
                    <a:pt x="635" y="877"/>
                  </a:lnTo>
                  <a:lnTo>
                    <a:pt x="664" y="795"/>
                  </a:lnTo>
                  <a:lnTo>
                    <a:pt x="679" y="721"/>
                  </a:lnTo>
                  <a:lnTo>
                    <a:pt x="686" y="647"/>
                  </a:lnTo>
                  <a:lnTo>
                    <a:pt x="693" y="580"/>
                  </a:lnTo>
                  <a:lnTo>
                    <a:pt x="693" y="535"/>
                  </a:lnTo>
                  <a:close/>
                  <a:moveTo>
                    <a:pt x="346" y="1011"/>
                  </a:moveTo>
                  <a:lnTo>
                    <a:pt x="289" y="1004"/>
                  </a:lnTo>
                  <a:lnTo>
                    <a:pt x="238" y="974"/>
                  </a:lnTo>
                  <a:lnTo>
                    <a:pt x="188" y="922"/>
                  </a:lnTo>
                  <a:lnTo>
                    <a:pt x="152" y="847"/>
                  </a:lnTo>
                  <a:lnTo>
                    <a:pt x="137" y="743"/>
                  </a:lnTo>
                  <a:lnTo>
                    <a:pt x="137" y="632"/>
                  </a:lnTo>
                  <a:lnTo>
                    <a:pt x="130" y="513"/>
                  </a:lnTo>
                  <a:lnTo>
                    <a:pt x="130" y="401"/>
                  </a:lnTo>
                  <a:lnTo>
                    <a:pt x="137" y="297"/>
                  </a:lnTo>
                  <a:lnTo>
                    <a:pt x="159" y="201"/>
                  </a:lnTo>
                  <a:lnTo>
                    <a:pt x="180" y="134"/>
                  </a:lnTo>
                  <a:lnTo>
                    <a:pt x="216" y="97"/>
                  </a:lnTo>
                  <a:lnTo>
                    <a:pt x="260" y="67"/>
                  </a:lnTo>
                  <a:lnTo>
                    <a:pt x="303" y="52"/>
                  </a:lnTo>
                  <a:lnTo>
                    <a:pt x="346" y="45"/>
                  </a:lnTo>
                  <a:lnTo>
                    <a:pt x="404" y="52"/>
                  </a:lnTo>
                  <a:lnTo>
                    <a:pt x="455" y="82"/>
                  </a:lnTo>
                  <a:lnTo>
                    <a:pt x="498" y="126"/>
                  </a:lnTo>
                  <a:lnTo>
                    <a:pt x="527" y="186"/>
                  </a:lnTo>
                  <a:lnTo>
                    <a:pt x="549" y="275"/>
                  </a:lnTo>
                  <a:lnTo>
                    <a:pt x="556" y="387"/>
                  </a:lnTo>
                  <a:lnTo>
                    <a:pt x="556" y="684"/>
                  </a:lnTo>
                  <a:lnTo>
                    <a:pt x="534" y="840"/>
                  </a:lnTo>
                  <a:lnTo>
                    <a:pt x="513" y="914"/>
                  </a:lnTo>
                  <a:lnTo>
                    <a:pt x="469" y="959"/>
                  </a:lnTo>
                  <a:lnTo>
                    <a:pt x="426" y="996"/>
                  </a:lnTo>
                  <a:lnTo>
                    <a:pt x="383" y="1011"/>
                  </a:lnTo>
                  <a:lnTo>
                    <a:pt x="346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1" name="Freeform 207"/>
            <p:cNvSpPr>
              <a:spLocks/>
            </p:cNvSpPr>
            <p:nvPr/>
          </p:nvSpPr>
          <p:spPr bwMode="auto">
            <a:xfrm>
              <a:off x="15687" y="3890"/>
              <a:ext cx="1155" cy="996"/>
            </a:xfrm>
            <a:custGeom>
              <a:avLst/>
              <a:gdLst/>
              <a:ahLst/>
              <a:cxnLst>
                <a:cxn ang="0">
                  <a:pos x="115" y="870"/>
                </a:cxn>
                <a:cxn ang="0">
                  <a:pos x="108" y="907"/>
                </a:cxn>
                <a:cxn ang="0">
                  <a:pos x="101" y="937"/>
                </a:cxn>
                <a:cxn ang="0">
                  <a:pos x="115" y="974"/>
                </a:cxn>
                <a:cxn ang="0">
                  <a:pos x="144" y="996"/>
                </a:cxn>
                <a:cxn ang="0">
                  <a:pos x="202" y="989"/>
                </a:cxn>
                <a:cxn ang="0">
                  <a:pos x="245" y="937"/>
                </a:cxn>
                <a:cxn ang="0">
                  <a:pos x="259" y="877"/>
                </a:cxn>
                <a:cxn ang="0">
                  <a:pos x="332" y="573"/>
                </a:cxn>
                <a:cxn ang="0">
                  <a:pos x="382" y="387"/>
                </a:cxn>
                <a:cxn ang="0">
                  <a:pos x="389" y="342"/>
                </a:cxn>
                <a:cxn ang="0">
                  <a:pos x="397" y="320"/>
                </a:cxn>
                <a:cxn ang="0">
                  <a:pos x="454" y="216"/>
                </a:cxn>
                <a:cxn ang="0">
                  <a:pos x="570" y="104"/>
                </a:cxn>
                <a:cxn ang="0">
                  <a:pos x="743" y="52"/>
                </a:cxn>
                <a:cxn ang="0">
                  <a:pos x="830" y="82"/>
                </a:cxn>
                <a:cxn ang="0">
                  <a:pos x="859" y="201"/>
                </a:cxn>
                <a:cxn ang="0">
                  <a:pos x="830" y="372"/>
                </a:cxn>
                <a:cxn ang="0">
                  <a:pos x="772" y="573"/>
                </a:cxn>
                <a:cxn ang="0">
                  <a:pos x="722" y="714"/>
                </a:cxn>
                <a:cxn ang="0">
                  <a:pos x="700" y="788"/>
                </a:cxn>
                <a:cxn ang="0">
                  <a:pos x="714" y="892"/>
                </a:cxn>
                <a:cxn ang="0">
                  <a:pos x="808" y="981"/>
                </a:cxn>
                <a:cxn ang="0">
                  <a:pos x="953" y="981"/>
                </a:cxn>
                <a:cxn ang="0">
                  <a:pos x="1068" y="870"/>
                </a:cxn>
                <a:cxn ang="0">
                  <a:pos x="1133" y="736"/>
                </a:cxn>
                <a:cxn ang="0">
                  <a:pos x="1155" y="662"/>
                </a:cxn>
                <a:cxn ang="0">
                  <a:pos x="1148" y="639"/>
                </a:cxn>
                <a:cxn ang="0">
                  <a:pos x="1104" y="654"/>
                </a:cxn>
                <a:cxn ang="0">
                  <a:pos x="1061" y="781"/>
                </a:cxn>
                <a:cxn ang="0">
                  <a:pos x="953" y="929"/>
                </a:cxn>
                <a:cxn ang="0">
                  <a:pos x="859" y="952"/>
                </a:cxn>
                <a:cxn ang="0">
                  <a:pos x="830" y="907"/>
                </a:cxn>
                <a:cxn ang="0">
                  <a:pos x="837" y="796"/>
                </a:cxn>
                <a:cxn ang="0">
                  <a:pos x="895" y="639"/>
                </a:cxn>
                <a:cxn ang="0">
                  <a:pos x="960" y="424"/>
                </a:cxn>
                <a:cxn ang="0">
                  <a:pos x="996" y="238"/>
                </a:cxn>
                <a:cxn ang="0">
                  <a:pos x="931" y="67"/>
                </a:cxn>
                <a:cxn ang="0">
                  <a:pos x="750" y="0"/>
                </a:cxn>
                <a:cxn ang="0">
                  <a:pos x="563" y="52"/>
                </a:cxn>
                <a:cxn ang="0">
                  <a:pos x="447" y="156"/>
                </a:cxn>
                <a:cxn ang="0">
                  <a:pos x="397" y="112"/>
                </a:cxn>
                <a:cxn ang="0">
                  <a:pos x="288" y="15"/>
                </a:cxn>
                <a:cxn ang="0">
                  <a:pos x="158" y="15"/>
                </a:cxn>
                <a:cxn ang="0">
                  <a:pos x="79" y="89"/>
                </a:cxn>
                <a:cxn ang="0">
                  <a:pos x="14" y="260"/>
                </a:cxn>
                <a:cxn ang="0">
                  <a:pos x="0" y="350"/>
                </a:cxn>
                <a:cxn ang="0">
                  <a:pos x="14" y="357"/>
                </a:cxn>
                <a:cxn ang="0">
                  <a:pos x="36" y="364"/>
                </a:cxn>
                <a:cxn ang="0">
                  <a:pos x="43" y="350"/>
                </a:cxn>
                <a:cxn ang="0">
                  <a:pos x="57" y="312"/>
                </a:cxn>
                <a:cxn ang="0">
                  <a:pos x="122" y="119"/>
                </a:cxn>
                <a:cxn ang="0">
                  <a:pos x="216" y="52"/>
                </a:cxn>
                <a:cxn ang="0">
                  <a:pos x="252" y="60"/>
                </a:cxn>
                <a:cxn ang="0">
                  <a:pos x="274" y="89"/>
                </a:cxn>
                <a:cxn ang="0">
                  <a:pos x="281" y="179"/>
                </a:cxn>
                <a:cxn ang="0">
                  <a:pos x="267" y="268"/>
                </a:cxn>
                <a:cxn ang="0">
                  <a:pos x="122" y="848"/>
                </a:cxn>
              </a:cxnLst>
              <a:rect l="0" t="0" r="r" b="b"/>
              <a:pathLst>
                <a:path w="1155" h="996">
                  <a:moveTo>
                    <a:pt x="122" y="848"/>
                  </a:moveTo>
                  <a:lnTo>
                    <a:pt x="115" y="870"/>
                  </a:lnTo>
                  <a:lnTo>
                    <a:pt x="115" y="892"/>
                  </a:lnTo>
                  <a:lnTo>
                    <a:pt x="108" y="907"/>
                  </a:lnTo>
                  <a:lnTo>
                    <a:pt x="108" y="929"/>
                  </a:lnTo>
                  <a:lnTo>
                    <a:pt x="101" y="937"/>
                  </a:lnTo>
                  <a:lnTo>
                    <a:pt x="108" y="959"/>
                  </a:lnTo>
                  <a:lnTo>
                    <a:pt x="115" y="974"/>
                  </a:lnTo>
                  <a:lnTo>
                    <a:pt x="130" y="989"/>
                  </a:lnTo>
                  <a:lnTo>
                    <a:pt x="144" y="996"/>
                  </a:lnTo>
                  <a:lnTo>
                    <a:pt x="180" y="996"/>
                  </a:lnTo>
                  <a:lnTo>
                    <a:pt x="202" y="989"/>
                  </a:lnTo>
                  <a:lnTo>
                    <a:pt x="231" y="959"/>
                  </a:lnTo>
                  <a:lnTo>
                    <a:pt x="245" y="937"/>
                  </a:lnTo>
                  <a:lnTo>
                    <a:pt x="252" y="915"/>
                  </a:lnTo>
                  <a:lnTo>
                    <a:pt x="259" y="877"/>
                  </a:lnTo>
                  <a:lnTo>
                    <a:pt x="288" y="773"/>
                  </a:lnTo>
                  <a:lnTo>
                    <a:pt x="332" y="573"/>
                  </a:lnTo>
                  <a:lnTo>
                    <a:pt x="368" y="431"/>
                  </a:lnTo>
                  <a:lnTo>
                    <a:pt x="382" y="387"/>
                  </a:lnTo>
                  <a:lnTo>
                    <a:pt x="382" y="364"/>
                  </a:lnTo>
                  <a:lnTo>
                    <a:pt x="389" y="342"/>
                  </a:lnTo>
                  <a:lnTo>
                    <a:pt x="397" y="327"/>
                  </a:lnTo>
                  <a:lnTo>
                    <a:pt x="397" y="320"/>
                  </a:lnTo>
                  <a:lnTo>
                    <a:pt x="418" y="275"/>
                  </a:lnTo>
                  <a:lnTo>
                    <a:pt x="454" y="216"/>
                  </a:lnTo>
                  <a:lnTo>
                    <a:pt x="505" y="156"/>
                  </a:lnTo>
                  <a:lnTo>
                    <a:pt x="570" y="104"/>
                  </a:lnTo>
                  <a:lnTo>
                    <a:pt x="649" y="67"/>
                  </a:lnTo>
                  <a:lnTo>
                    <a:pt x="743" y="52"/>
                  </a:lnTo>
                  <a:lnTo>
                    <a:pt x="794" y="60"/>
                  </a:lnTo>
                  <a:lnTo>
                    <a:pt x="830" y="82"/>
                  </a:lnTo>
                  <a:lnTo>
                    <a:pt x="859" y="156"/>
                  </a:lnTo>
                  <a:lnTo>
                    <a:pt x="859" y="201"/>
                  </a:lnTo>
                  <a:lnTo>
                    <a:pt x="852" y="283"/>
                  </a:lnTo>
                  <a:lnTo>
                    <a:pt x="830" y="372"/>
                  </a:lnTo>
                  <a:lnTo>
                    <a:pt x="801" y="476"/>
                  </a:lnTo>
                  <a:lnTo>
                    <a:pt x="772" y="573"/>
                  </a:lnTo>
                  <a:lnTo>
                    <a:pt x="743" y="654"/>
                  </a:lnTo>
                  <a:lnTo>
                    <a:pt x="722" y="714"/>
                  </a:lnTo>
                  <a:lnTo>
                    <a:pt x="714" y="744"/>
                  </a:lnTo>
                  <a:lnTo>
                    <a:pt x="700" y="788"/>
                  </a:lnTo>
                  <a:lnTo>
                    <a:pt x="700" y="818"/>
                  </a:lnTo>
                  <a:lnTo>
                    <a:pt x="714" y="892"/>
                  </a:lnTo>
                  <a:lnTo>
                    <a:pt x="750" y="944"/>
                  </a:lnTo>
                  <a:lnTo>
                    <a:pt x="808" y="981"/>
                  </a:lnTo>
                  <a:lnTo>
                    <a:pt x="873" y="996"/>
                  </a:lnTo>
                  <a:lnTo>
                    <a:pt x="953" y="981"/>
                  </a:lnTo>
                  <a:lnTo>
                    <a:pt x="1018" y="937"/>
                  </a:lnTo>
                  <a:lnTo>
                    <a:pt x="1068" y="870"/>
                  </a:lnTo>
                  <a:lnTo>
                    <a:pt x="1111" y="803"/>
                  </a:lnTo>
                  <a:lnTo>
                    <a:pt x="1133" y="736"/>
                  </a:lnTo>
                  <a:lnTo>
                    <a:pt x="1148" y="684"/>
                  </a:lnTo>
                  <a:lnTo>
                    <a:pt x="1155" y="662"/>
                  </a:lnTo>
                  <a:lnTo>
                    <a:pt x="1155" y="647"/>
                  </a:lnTo>
                  <a:lnTo>
                    <a:pt x="1148" y="639"/>
                  </a:lnTo>
                  <a:lnTo>
                    <a:pt x="1119" y="639"/>
                  </a:lnTo>
                  <a:lnTo>
                    <a:pt x="1104" y="654"/>
                  </a:lnTo>
                  <a:lnTo>
                    <a:pt x="1097" y="677"/>
                  </a:lnTo>
                  <a:lnTo>
                    <a:pt x="1061" y="781"/>
                  </a:lnTo>
                  <a:lnTo>
                    <a:pt x="1010" y="870"/>
                  </a:lnTo>
                  <a:lnTo>
                    <a:pt x="953" y="929"/>
                  </a:lnTo>
                  <a:lnTo>
                    <a:pt x="880" y="952"/>
                  </a:lnTo>
                  <a:lnTo>
                    <a:pt x="859" y="952"/>
                  </a:lnTo>
                  <a:lnTo>
                    <a:pt x="844" y="937"/>
                  </a:lnTo>
                  <a:lnTo>
                    <a:pt x="830" y="907"/>
                  </a:lnTo>
                  <a:lnTo>
                    <a:pt x="830" y="877"/>
                  </a:lnTo>
                  <a:lnTo>
                    <a:pt x="837" y="796"/>
                  </a:lnTo>
                  <a:lnTo>
                    <a:pt x="866" y="721"/>
                  </a:lnTo>
                  <a:lnTo>
                    <a:pt x="895" y="639"/>
                  </a:lnTo>
                  <a:lnTo>
                    <a:pt x="931" y="535"/>
                  </a:lnTo>
                  <a:lnTo>
                    <a:pt x="960" y="424"/>
                  </a:lnTo>
                  <a:lnTo>
                    <a:pt x="989" y="327"/>
                  </a:lnTo>
                  <a:lnTo>
                    <a:pt x="996" y="238"/>
                  </a:lnTo>
                  <a:lnTo>
                    <a:pt x="982" y="141"/>
                  </a:lnTo>
                  <a:lnTo>
                    <a:pt x="931" y="67"/>
                  </a:lnTo>
                  <a:lnTo>
                    <a:pt x="852" y="15"/>
                  </a:lnTo>
                  <a:lnTo>
                    <a:pt x="750" y="0"/>
                  </a:lnTo>
                  <a:lnTo>
                    <a:pt x="649" y="15"/>
                  </a:lnTo>
                  <a:lnTo>
                    <a:pt x="563" y="52"/>
                  </a:lnTo>
                  <a:lnTo>
                    <a:pt x="498" y="104"/>
                  </a:lnTo>
                  <a:lnTo>
                    <a:pt x="447" y="156"/>
                  </a:lnTo>
                  <a:lnTo>
                    <a:pt x="418" y="193"/>
                  </a:lnTo>
                  <a:lnTo>
                    <a:pt x="397" y="112"/>
                  </a:lnTo>
                  <a:lnTo>
                    <a:pt x="353" y="52"/>
                  </a:lnTo>
                  <a:lnTo>
                    <a:pt x="288" y="15"/>
                  </a:lnTo>
                  <a:lnTo>
                    <a:pt x="223" y="0"/>
                  </a:lnTo>
                  <a:lnTo>
                    <a:pt x="158" y="15"/>
                  </a:lnTo>
                  <a:lnTo>
                    <a:pt x="115" y="52"/>
                  </a:lnTo>
                  <a:lnTo>
                    <a:pt x="79" y="89"/>
                  </a:lnTo>
                  <a:lnTo>
                    <a:pt x="57" y="127"/>
                  </a:lnTo>
                  <a:lnTo>
                    <a:pt x="14" y="260"/>
                  </a:lnTo>
                  <a:lnTo>
                    <a:pt x="0" y="312"/>
                  </a:lnTo>
                  <a:lnTo>
                    <a:pt x="0" y="350"/>
                  </a:lnTo>
                  <a:lnTo>
                    <a:pt x="7" y="357"/>
                  </a:lnTo>
                  <a:lnTo>
                    <a:pt x="14" y="357"/>
                  </a:lnTo>
                  <a:lnTo>
                    <a:pt x="21" y="364"/>
                  </a:lnTo>
                  <a:lnTo>
                    <a:pt x="36" y="364"/>
                  </a:lnTo>
                  <a:lnTo>
                    <a:pt x="43" y="357"/>
                  </a:lnTo>
                  <a:lnTo>
                    <a:pt x="43" y="350"/>
                  </a:lnTo>
                  <a:lnTo>
                    <a:pt x="50" y="335"/>
                  </a:lnTo>
                  <a:lnTo>
                    <a:pt x="57" y="312"/>
                  </a:lnTo>
                  <a:lnTo>
                    <a:pt x="86" y="208"/>
                  </a:lnTo>
                  <a:lnTo>
                    <a:pt x="122" y="119"/>
                  </a:lnTo>
                  <a:lnTo>
                    <a:pt x="166" y="67"/>
                  </a:lnTo>
                  <a:lnTo>
                    <a:pt x="216" y="52"/>
                  </a:lnTo>
                  <a:lnTo>
                    <a:pt x="238" y="52"/>
                  </a:lnTo>
                  <a:lnTo>
                    <a:pt x="252" y="60"/>
                  </a:lnTo>
                  <a:lnTo>
                    <a:pt x="267" y="75"/>
                  </a:lnTo>
                  <a:lnTo>
                    <a:pt x="274" y="89"/>
                  </a:lnTo>
                  <a:lnTo>
                    <a:pt x="281" y="119"/>
                  </a:lnTo>
                  <a:lnTo>
                    <a:pt x="281" y="179"/>
                  </a:lnTo>
                  <a:lnTo>
                    <a:pt x="274" y="216"/>
                  </a:lnTo>
                  <a:lnTo>
                    <a:pt x="267" y="268"/>
                  </a:lnTo>
                  <a:lnTo>
                    <a:pt x="245" y="335"/>
                  </a:lnTo>
                  <a:lnTo>
                    <a:pt x="122" y="8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2" name="Freeform 208"/>
            <p:cNvSpPr>
              <a:spLocks/>
            </p:cNvSpPr>
            <p:nvPr/>
          </p:nvSpPr>
          <p:spPr bwMode="auto">
            <a:xfrm>
              <a:off x="17015" y="3400"/>
              <a:ext cx="852" cy="1464"/>
            </a:xfrm>
            <a:custGeom>
              <a:avLst/>
              <a:gdLst/>
              <a:ahLst/>
              <a:cxnLst>
                <a:cxn ang="0">
                  <a:pos x="852" y="1077"/>
                </a:cxn>
                <a:cxn ang="0">
                  <a:pos x="802" y="1077"/>
                </a:cxn>
                <a:cxn ang="0">
                  <a:pos x="773" y="1226"/>
                </a:cxn>
                <a:cxn ang="0">
                  <a:pos x="751" y="1278"/>
                </a:cxn>
                <a:cxn ang="0">
                  <a:pos x="722" y="1286"/>
                </a:cxn>
                <a:cxn ang="0">
                  <a:pos x="664" y="1293"/>
                </a:cxn>
                <a:cxn ang="0">
                  <a:pos x="166" y="1293"/>
                </a:cxn>
                <a:cxn ang="0">
                  <a:pos x="390" y="1070"/>
                </a:cxn>
                <a:cxn ang="0">
                  <a:pos x="520" y="951"/>
                </a:cxn>
                <a:cxn ang="0">
                  <a:pos x="628" y="847"/>
                </a:cxn>
                <a:cxn ang="0">
                  <a:pos x="715" y="758"/>
                </a:cxn>
                <a:cxn ang="0">
                  <a:pos x="773" y="676"/>
                </a:cxn>
                <a:cxn ang="0">
                  <a:pos x="816" y="594"/>
                </a:cxn>
                <a:cxn ang="0">
                  <a:pos x="845" y="513"/>
                </a:cxn>
                <a:cxn ang="0">
                  <a:pos x="852" y="423"/>
                </a:cxn>
                <a:cxn ang="0">
                  <a:pos x="838" y="304"/>
                </a:cxn>
                <a:cxn ang="0">
                  <a:pos x="794" y="200"/>
                </a:cxn>
                <a:cxn ang="0">
                  <a:pos x="722" y="119"/>
                </a:cxn>
                <a:cxn ang="0">
                  <a:pos x="635" y="52"/>
                </a:cxn>
                <a:cxn ang="0">
                  <a:pos x="520" y="14"/>
                </a:cxn>
                <a:cxn ang="0">
                  <a:pos x="397" y="0"/>
                </a:cxn>
                <a:cxn ang="0">
                  <a:pos x="282" y="14"/>
                </a:cxn>
                <a:cxn ang="0">
                  <a:pos x="188" y="59"/>
                </a:cxn>
                <a:cxn ang="0">
                  <a:pos x="108" y="126"/>
                </a:cxn>
                <a:cxn ang="0">
                  <a:pos x="51" y="208"/>
                </a:cxn>
                <a:cxn ang="0">
                  <a:pos x="15" y="297"/>
                </a:cxn>
                <a:cxn ang="0">
                  <a:pos x="0" y="394"/>
                </a:cxn>
                <a:cxn ang="0">
                  <a:pos x="7" y="453"/>
                </a:cxn>
                <a:cxn ang="0">
                  <a:pos x="36" y="490"/>
                </a:cxn>
                <a:cxn ang="0">
                  <a:pos x="72" y="513"/>
                </a:cxn>
                <a:cxn ang="0">
                  <a:pos x="101" y="520"/>
                </a:cxn>
                <a:cxn ang="0">
                  <a:pos x="130" y="520"/>
                </a:cxn>
                <a:cxn ang="0">
                  <a:pos x="144" y="513"/>
                </a:cxn>
                <a:cxn ang="0">
                  <a:pos x="166" y="505"/>
                </a:cxn>
                <a:cxn ang="0">
                  <a:pos x="181" y="498"/>
                </a:cxn>
                <a:cxn ang="0">
                  <a:pos x="195" y="483"/>
                </a:cxn>
                <a:cxn ang="0">
                  <a:pos x="209" y="460"/>
                </a:cxn>
                <a:cxn ang="0">
                  <a:pos x="224" y="401"/>
                </a:cxn>
                <a:cxn ang="0">
                  <a:pos x="224" y="379"/>
                </a:cxn>
                <a:cxn ang="0">
                  <a:pos x="217" y="356"/>
                </a:cxn>
                <a:cxn ang="0">
                  <a:pos x="188" y="312"/>
                </a:cxn>
                <a:cxn ang="0">
                  <a:pos x="166" y="304"/>
                </a:cxn>
                <a:cxn ang="0">
                  <a:pos x="137" y="290"/>
                </a:cxn>
                <a:cxn ang="0">
                  <a:pos x="79" y="290"/>
                </a:cxn>
                <a:cxn ang="0">
                  <a:pos x="130" y="193"/>
                </a:cxn>
                <a:cxn ang="0">
                  <a:pos x="195" y="126"/>
                </a:cxn>
                <a:cxn ang="0">
                  <a:pos x="282" y="81"/>
                </a:cxn>
                <a:cxn ang="0">
                  <a:pos x="368" y="67"/>
                </a:cxn>
                <a:cxn ang="0">
                  <a:pos x="455" y="81"/>
                </a:cxn>
                <a:cxn ang="0">
                  <a:pos x="534" y="119"/>
                </a:cxn>
                <a:cxn ang="0">
                  <a:pos x="585" y="178"/>
                </a:cxn>
                <a:cxn ang="0">
                  <a:pos x="628" y="252"/>
                </a:cxn>
                <a:cxn ang="0">
                  <a:pos x="650" y="334"/>
                </a:cxn>
                <a:cxn ang="0">
                  <a:pos x="657" y="423"/>
                </a:cxn>
                <a:cxn ang="0">
                  <a:pos x="635" y="557"/>
                </a:cxn>
                <a:cxn ang="0">
                  <a:pos x="592" y="683"/>
                </a:cxn>
                <a:cxn ang="0">
                  <a:pos x="520" y="802"/>
                </a:cxn>
                <a:cxn ang="0">
                  <a:pos x="433" y="914"/>
                </a:cxn>
                <a:cxn ang="0">
                  <a:pos x="22" y="1382"/>
                </a:cxn>
                <a:cxn ang="0">
                  <a:pos x="0" y="1405"/>
                </a:cxn>
                <a:cxn ang="0">
                  <a:pos x="0" y="1464"/>
                </a:cxn>
                <a:cxn ang="0">
                  <a:pos x="794" y="1464"/>
                </a:cxn>
                <a:cxn ang="0">
                  <a:pos x="852" y="1077"/>
                </a:cxn>
              </a:cxnLst>
              <a:rect l="0" t="0" r="r" b="b"/>
              <a:pathLst>
                <a:path w="852" h="1464">
                  <a:moveTo>
                    <a:pt x="852" y="1077"/>
                  </a:moveTo>
                  <a:lnTo>
                    <a:pt x="802" y="1077"/>
                  </a:lnTo>
                  <a:lnTo>
                    <a:pt x="773" y="1226"/>
                  </a:lnTo>
                  <a:lnTo>
                    <a:pt x="751" y="1278"/>
                  </a:lnTo>
                  <a:lnTo>
                    <a:pt x="722" y="1286"/>
                  </a:lnTo>
                  <a:lnTo>
                    <a:pt x="664" y="1293"/>
                  </a:lnTo>
                  <a:lnTo>
                    <a:pt x="166" y="1293"/>
                  </a:lnTo>
                  <a:lnTo>
                    <a:pt x="390" y="1070"/>
                  </a:lnTo>
                  <a:lnTo>
                    <a:pt x="520" y="951"/>
                  </a:lnTo>
                  <a:lnTo>
                    <a:pt x="628" y="847"/>
                  </a:lnTo>
                  <a:lnTo>
                    <a:pt x="715" y="758"/>
                  </a:lnTo>
                  <a:lnTo>
                    <a:pt x="773" y="676"/>
                  </a:lnTo>
                  <a:lnTo>
                    <a:pt x="816" y="594"/>
                  </a:lnTo>
                  <a:lnTo>
                    <a:pt x="845" y="513"/>
                  </a:lnTo>
                  <a:lnTo>
                    <a:pt x="852" y="423"/>
                  </a:lnTo>
                  <a:lnTo>
                    <a:pt x="838" y="304"/>
                  </a:lnTo>
                  <a:lnTo>
                    <a:pt x="794" y="200"/>
                  </a:lnTo>
                  <a:lnTo>
                    <a:pt x="722" y="119"/>
                  </a:lnTo>
                  <a:lnTo>
                    <a:pt x="635" y="52"/>
                  </a:lnTo>
                  <a:lnTo>
                    <a:pt x="520" y="14"/>
                  </a:lnTo>
                  <a:lnTo>
                    <a:pt x="397" y="0"/>
                  </a:lnTo>
                  <a:lnTo>
                    <a:pt x="282" y="14"/>
                  </a:lnTo>
                  <a:lnTo>
                    <a:pt x="188" y="59"/>
                  </a:lnTo>
                  <a:lnTo>
                    <a:pt x="108" y="126"/>
                  </a:lnTo>
                  <a:lnTo>
                    <a:pt x="51" y="208"/>
                  </a:lnTo>
                  <a:lnTo>
                    <a:pt x="15" y="297"/>
                  </a:lnTo>
                  <a:lnTo>
                    <a:pt x="0" y="394"/>
                  </a:lnTo>
                  <a:lnTo>
                    <a:pt x="7" y="453"/>
                  </a:lnTo>
                  <a:lnTo>
                    <a:pt x="36" y="490"/>
                  </a:lnTo>
                  <a:lnTo>
                    <a:pt x="72" y="513"/>
                  </a:lnTo>
                  <a:lnTo>
                    <a:pt x="101" y="520"/>
                  </a:lnTo>
                  <a:lnTo>
                    <a:pt x="130" y="520"/>
                  </a:lnTo>
                  <a:lnTo>
                    <a:pt x="144" y="513"/>
                  </a:lnTo>
                  <a:lnTo>
                    <a:pt x="166" y="505"/>
                  </a:lnTo>
                  <a:lnTo>
                    <a:pt x="181" y="498"/>
                  </a:lnTo>
                  <a:lnTo>
                    <a:pt x="195" y="483"/>
                  </a:lnTo>
                  <a:lnTo>
                    <a:pt x="209" y="460"/>
                  </a:lnTo>
                  <a:lnTo>
                    <a:pt x="224" y="401"/>
                  </a:lnTo>
                  <a:lnTo>
                    <a:pt x="224" y="379"/>
                  </a:lnTo>
                  <a:lnTo>
                    <a:pt x="217" y="356"/>
                  </a:lnTo>
                  <a:lnTo>
                    <a:pt x="188" y="312"/>
                  </a:lnTo>
                  <a:lnTo>
                    <a:pt x="166" y="304"/>
                  </a:lnTo>
                  <a:lnTo>
                    <a:pt x="137" y="290"/>
                  </a:lnTo>
                  <a:lnTo>
                    <a:pt x="79" y="290"/>
                  </a:lnTo>
                  <a:lnTo>
                    <a:pt x="130" y="193"/>
                  </a:lnTo>
                  <a:lnTo>
                    <a:pt x="195" y="126"/>
                  </a:lnTo>
                  <a:lnTo>
                    <a:pt x="282" y="81"/>
                  </a:lnTo>
                  <a:lnTo>
                    <a:pt x="368" y="67"/>
                  </a:lnTo>
                  <a:lnTo>
                    <a:pt x="455" y="81"/>
                  </a:lnTo>
                  <a:lnTo>
                    <a:pt x="534" y="119"/>
                  </a:lnTo>
                  <a:lnTo>
                    <a:pt x="585" y="178"/>
                  </a:lnTo>
                  <a:lnTo>
                    <a:pt x="628" y="252"/>
                  </a:lnTo>
                  <a:lnTo>
                    <a:pt x="650" y="334"/>
                  </a:lnTo>
                  <a:lnTo>
                    <a:pt x="657" y="423"/>
                  </a:lnTo>
                  <a:lnTo>
                    <a:pt x="635" y="557"/>
                  </a:lnTo>
                  <a:lnTo>
                    <a:pt x="592" y="683"/>
                  </a:lnTo>
                  <a:lnTo>
                    <a:pt x="520" y="802"/>
                  </a:lnTo>
                  <a:lnTo>
                    <a:pt x="433" y="914"/>
                  </a:lnTo>
                  <a:lnTo>
                    <a:pt x="22" y="1382"/>
                  </a:lnTo>
                  <a:lnTo>
                    <a:pt x="0" y="1405"/>
                  </a:lnTo>
                  <a:lnTo>
                    <a:pt x="0" y="1464"/>
                  </a:lnTo>
                  <a:lnTo>
                    <a:pt x="794" y="1464"/>
                  </a:lnTo>
                  <a:lnTo>
                    <a:pt x="852" y="1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3" name="Freeform 209"/>
            <p:cNvSpPr>
              <a:spLocks/>
            </p:cNvSpPr>
            <p:nvPr/>
          </p:nvSpPr>
          <p:spPr bwMode="auto">
            <a:xfrm>
              <a:off x="18062" y="3288"/>
              <a:ext cx="910" cy="691"/>
            </a:xfrm>
            <a:custGeom>
              <a:avLst/>
              <a:gdLst/>
              <a:ahLst/>
              <a:cxnLst>
                <a:cxn ang="0">
                  <a:pos x="108" y="595"/>
                </a:cxn>
                <a:cxn ang="0">
                  <a:pos x="101" y="625"/>
                </a:cxn>
                <a:cxn ang="0">
                  <a:pos x="101" y="662"/>
                </a:cxn>
                <a:cxn ang="0">
                  <a:pos x="116" y="684"/>
                </a:cxn>
                <a:cxn ang="0">
                  <a:pos x="166" y="691"/>
                </a:cxn>
                <a:cxn ang="0">
                  <a:pos x="195" y="669"/>
                </a:cxn>
                <a:cxn ang="0">
                  <a:pos x="209" y="647"/>
                </a:cxn>
                <a:cxn ang="0">
                  <a:pos x="231" y="565"/>
                </a:cxn>
                <a:cxn ang="0">
                  <a:pos x="253" y="468"/>
                </a:cxn>
                <a:cxn ang="0">
                  <a:pos x="282" y="372"/>
                </a:cxn>
                <a:cxn ang="0">
                  <a:pos x="303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8" y="52"/>
                </a:cxn>
                <a:cxn ang="0">
                  <a:pos x="607" y="37"/>
                </a:cxn>
                <a:cxn ang="0">
                  <a:pos x="643" y="60"/>
                </a:cxn>
                <a:cxn ang="0">
                  <a:pos x="664" y="149"/>
                </a:cxn>
                <a:cxn ang="0">
                  <a:pos x="570" y="498"/>
                </a:cxn>
                <a:cxn ang="0">
                  <a:pos x="556" y="558"/>
                </a:cxn>
                <a:cxn ang="0">
                  <a:pos x="599" y="654"/>
                </a:cxn>
                <a:cxn ang="0">
                  <a:pos x="700" y="691"/>
                </a:cxn>
                <a:cxn ang="0">
                  <a:pos x="823" y="639"/>
                </a:cxn>
                <a:cxn ang="0">
                  <a:pos x="888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6" y="454"/>
                </a:cxn>
                <a:cxn ang="0">
                  <a:pos x="830" y="543"/>
                </a:cxn>
                <a:cxn ang="0">
                  <a:pos x="744" y="639"/>
                </a:cxn>
                <a:cxn ang="0">
                  <a:pos x="686" y="647"/>
                </a:cxn>
                <a:cxn ang="0">
                  <a:pos x="671" y="625"/>
                </a:cxn>
                <a:cxn ang="0">
                  <a:pos x="664" y="565"/>
                </a:cxn>
                <a:cxn ang="0">
                  <a:pos x="700" y="468"/>
                </a:cxn>
                <a:cxn ang="0">
                  <a:pos x="736" y="372"/>
                </a:cxn>
                <a:cxn ang="0">
                  <a:pos x="773" y="231"/>
                </a:cxn>
                <a:cxn ang="0">
                  <a:pos x="765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2" y="134"/>
                </a:cxn>
                <a:cxn ang="0">
                  <a:pos x="267" y="30"/>
                </a:cxn>
                <a:cxn ang="0">
                  <a:pos x="173" y="0"/>
                </a:cxn>
                <a:cxn ang="0">
                  <a:pos x="79" y="45"/>
                </a:cxn>
                <a:cxn ang="0">
                  <a:pos x="29" y="126"/>
                </a:cxn>
                <a:cxn ang="0">
                  <a:pos x="0" y="216"/>
                </a:cxn>
                <a:cxn ang="0">
                  <a:pos x="14" y="253"/>
                </a:cxn>
                <a:cxn ang="0">
                  <a:pos x="43" y="245"/>
                </a:cxn>
                <a:cxn ang="0">
                  <a:pos x="51" y="231"/>
                </a:cxn>
                <a:cxn ang="0">
                  <a:pos x="72" y="141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09" y="74"/>
                </a:cxn>
                <a:cxn ang="0">
                  <a:pos x="217" y="119"/>
                </a:cxn>
                <a:cxn ang="0">
                  <a:pos x="202" y="201"/>
                </a:cxn>
                <a:cxn ang="0">
                  <a:pos x="159" y="379"/>
                </a:cxn>
              </a:cxnLst>
              <a:rect l="0" t="0" r="r" b="b"/>
              <a:pathLst>
                <a:path w="910" h="691">
                  <a:moveTo>
                    <a:pt x="108" y="580"/>
                  </a:moveTo>
                  <a:lnTo>
                    <a:pt x="108" y="595"/>
                  </a:lnTo>
                  <a:lnTo>
                    <a:pt x="101" y="610"/>
                  </a:lnTo>
                  <a:lnTo>
                    <a:pt x="101" y="625"/>
                  </a:lnTo>
                  <a:lnTo>
                    <a:pt x="94" y="639"/>
                  </a:lnTo>
                  <a:lnTo>
                    <a:pt x="101" y="662"/>
                  </a:lnTo>
                  <a:lnTo>
                    <a:pt x="108" y="677"/>
                  </a:lnTo>
                  <a:lnTo>
                    <a:pt x="116" y="684"/>
                  </a:lnTo>
                  <a:lnTo>
                    <a:pt x="130" y="691"/>
                  </a:lnTo>
                  <a:lnTo>
                    <a:pt x="166" y="691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2" y="662"/>
                  </a:lnTo>
                  <a:lnTo>
                    <a:pt x="209" y="647"/>
                  </a:lnTo>
                  <a:lnTo>
                    <a:pt x="224" y="587"/>
                  </a:lnTo>
                  <a:lnTo>
                    <a:pt x="231" y="565"/>
                  </a:lnTo>
                  <a:lnTo>
                    <a:pt x="238" y="520"/>
                  </a:lnTo>
                  <a:lnTo>
                    <a:pt x="253" y="468"/>
                  </a:lnTo>
                  <a:lnTo>
                    <a:pt x="267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3" y="283"/>
                  </a:lnTo>
                  <a:lnTo>
                    <a:pt x="310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0" y="89"/>
                  </a:lnTo>
                  <a:lnTo>
                    <a:pt x="498" y="52"/>
                  </a:lnTo>
                  <a:lnTo>
                    <a:pt x="578" y="37"/>
                  </a:lnTo>
                  <a:lnTo>
                    <a:pt x="607" y="37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4" y="104"/>
                  </a:lnTo>
                  <a:lnTo>
                    <a:pt x="664" y="149"/>
                  </a:lnTo>
                  <a:lnTo>
                    <a:pt x="657" y="231"/>
                  </a:lnTo>
                  <a:lnTo>
                    <a:pt x="570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0" y="617"/>
                  </a:lnTo>
                  <a:lnTo>
                    <a:pt x="599" y="654"/>
                  </a:lnTo>
                  <a:lnTo>
                    <a:pt x="643" y="684"/>
                  </a:lnTo>
                  <a:lnTo>
                    <a:pt x="700" y="691"/>
                  </a:lnTo>
                  <a:lnTo>
                    <a:pt x="765" y="677"/>
                  </a:lnTo>
                  <a:lnTo>
                    <a:pt x="823" y="639"/>
                  </a:lnTo>
                  <a:lnTo>
                    <a:pt x="859" y="580"/>
                  </a:lnTo>
                  <a:lnTo>
                    <a:pt x="888" y="528"/>
                  </a:lnTo>
                  <a:lnTo>
                    <a:pt x="910" y="483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6" y="446"/>
                  </a:lnTo>
                  <a:lnTo>
                    <a:pt x="866" y="454"/>
                  </a:lnTo>
                  <a:lnTo>
                    <a:pt x="859" y="461"/>
                  </a:lnTo>
                  <a:lnTo>
                    <a:pt x="830" y="543"/>
                  </a:lnTo>
                  <a:lnTo>
                    <a:pt x="787" y="602"/>
                  </a:lnTo>
                  <a:lnTo>
                    <a:pt x="744" y="639"/>
                  </a:lnTo>
                  <a:lnTo>
                    <a:pt x="700" y="647"/>
                  </a:lnTo>
                  <a:lnTo>
                    <a:pt x="686" y="647"/>
                  </a:lnTo>
                  <a:lnTo>
                    <a:pt x="671" y="639"/>
                  </a:lnTo>
                  <a:lnTo>
                    <a:pt x="671" y="625"/>
                  </a:lnTo>
                  <a:lnTo>
                    <a:pt x="664" y="610"/>
                  </a:lnTo>
                  <a:lnTo>
                    <a:pt x="664" y="565"/>
                  </a:lnTo>
                  <a:lnTo>
                    <a:pt x="679" y="528"/>
                  </a:lnTo>
                  <a:lnTo>
                    <a:pt x="700" y="468"/>
                  </a:lnTo>
                  <a:lnTo>
                    <a:pt x="715" y="431"/>
                  </a:lnTo>
                  <a:lnTo>
                    <a:pt x="736" y="372"/>
                  </a:lnTo>
                  <a:lnTo>
                    <a:pt x="758" y="297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5" y="97"/>
                  </a:lnTo>
                  <a:lnTo>
                    <a:pt x="729" y="45"/>
                  </a:lnTo>
                  <a:lnTo>
                    <a:pt x="686" y="15"/>
                  </a:lnTo>
                  <a:lnTo>
                    <a:pt x="635" y="0"/>
                  </a:lnTo>
                  <a:lnTo>
                    <a:pt x="585" y="0"/>
                  </a:lnTo>
                  <a:lnTo>
                    <a:pt x="498" y="15"/>
                  </a:lnTo>
                  <a:lnTo>
                    <a:pt x="426" y="45"/>
                  </a:lnTo>
                  <a:lnTo>
                    <a:pt x="368" y="89"/>
                  </a:lnTo>
                  <a:lnTo>
                    <a:pt x="332" y="134"/>
                  </a:lnTo>
                  <a:lnTo>
                    <a:pt x="310" y="67"/>
                  </a:lnTo>
                  <a:lnTo>
                    <a:pt x="267" y="30"/>
                  </a:lnTo>
                  <a:lnTo>
                    <a:pt x="217" y="0"/>
                  </a:lnTo>
                  <a:lnTo>
                    <a:pt x="173" y="0"/>
                  </a:lnTo>
                  <a:lnTo>
                    <a:pt x="116" y="15"/>
                  </a:lnTo>
                  <a:lnTo>
                    <a:pt x="79" y="45"/>
                  </a:lnTo>
                  <a:lnTo>
                    <a:pt x="51" y="82"/>
                  </a:lnTo>
                  <a:lnTo>
                    <a:pt x="29" y="126"/>
                  </a:lnTo>
                  <a:lnTo>
                    <a:pt x="14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4" y="253"/>
                  </a:lnTo>
                  <a:lnTo>
                    <a:pt x="36" y="253"/>
                  </a:lnTo>
                  <a:lnTo>
                    <a:pt x="43" y="245"/>
                  </a:lnTo>
                  <a:lnTo>
                    <a:pt x="43" y="238"/>
                  </a:lnTo>
                  <a:lnTo>
                    <a:pt x="51" y="231"/>
                  </a:lnTo>
                  <a:lnTo>
                    <a:pt x="58" y="208"/>
                  </a:lnTo>
                  <a:lnTo>
                    <a:pt x="72" y="141"/>
                  </a:lnTo>
                  <a:lnTo>
                    <a:pt x="101" y="89"/>
                  </a:lnTo>
                  <a:lnTo>
                    <a:pt x="130" y="52"/>
                  </a:lnTo>
                  <a:lnTo>
                    <a:pt x="166" y="37"/>
                  </a:lnTo>
                  <a:lnTo>
                    <a:pt x="188" y="45"/>
                  </a:lnTo>
                  <a:lnTo>
                    <a:pt x="202" y="52"/>
                  </a:lnTo>
                  <a:lnTo>
                    <a:pt x="209" y="74"/>
                  </a:lnTo>
                  <a:lnTo>
                    <a:pt x="217" y="89"/>
                  </a:lnTo>
                  <a:lnTo>
                    <a:pt x="217" y="119"/>
                  </a:lnTo>
                  <a:lnTo>
                    <a:pt x="209" y="156"/>
                  </a:lnTo>
                  <a:lnTo>
                    <a:pt x="202" y="201"/>
                  </a:lnTo>
                  <a:lnTo>
                    <a:pt x="188" y="245"/>
                  </a:lnTo>
                  <a:lnTo>
                    <a:pt x="159" y="379"/>
                  </a:lnTo>
                  <a:lnTo>
                    <a:pt x="108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4" name="Freeform 210"/>
            <p:cNvSpPr>
              <a:spLocks/>
            </p:cNvSpPr>
            <p:nvPr/>
          </p:nvSpPr>
          <p:spPr bwMode="auto">
            <a:xfrm>
              <a:off x="19203" y="3541"/>
              <a:ext cx="1018" cy="74"/>
            </a:xfrm>
            <a:custGeom>
              <a:avLst/>
              <a:gdLst/>
              <a:ahLst/>
              <a:cxnLst>
                <a:cxn ang="0">
                  <a:pos x="960" y="74"/>
                </a:cxn>
                <a:cxn ang="0">
                  <a:pos x="996" y="74"/>
                </a:cxn>
                <a:cxn ang="0">
                  <a:pos x="1003" y="67"/>
                </a:cxn>
                <a:cxn ang="0">
                  <a:pos x="1018" y="37"/>
                </a:cxn>
                <a:cxn ang="0">
                  <a:pos x="1003" y="7"/>
                </a:cxn>
                <a:cxn ang="0">
                  <a:pos x="996" y="7"/>
                </a:cxn>
                <a:cxn ang="0">
                  <a:pos x="982" y="0"/>
                </a:cxn>
                <a:cxn ang="0">
                  <a:pos x="36" y="0"/>
                </a:cxn>
                <a:cxn ang="0">
                  <a:pos x="21" y="7"/>
                </a:cxn>
                <a:cxn ang="0">
                  <a:pos x="7" y="22"/>
                </a:cxn>
                <a:cxn ang="0">
                  <a:pos x="0" y="37"/>
                </a:cxn>
                <a:cxn ang="0">
                  <a:pos x="14" y="67"/>
                </a:cxn>
                <a:cxn ang="0">
                  <a:pos x="21" y="74"/>
                </a:cxn>
                <a:cxn ang="0">
                  <a:pos x="58" y="74"/>
                </a:cxn>
                <a:cxn ang="0">
                  <a:pos x="960" y="74"/>
                </a:cxn>
              </a:cxnLst>
              <a:rect l="0" t="0" r="r" b="b"/>
              <a:pathLst>
                <a:path w="1018" h="74">
                  <a:moveTo>
                    <a:pt x="960" y="74"/>
                  </a:moveTo>
                  <a:lnTo>
                    <a:pt x="996" y="74"/>
                  </a:lnTo>
                  <a:lnTo>
                    <a:pt x="1003" y="67"/>
                  </a:lnTo>
                  <a:lnTo>
                    <a:pt x="1018" y="37"/>
                  </a:lnTo>
                  <a:lnTo>
                    <a:pt x="1003" y="7"/>
                  </a:lnTo>
                  <a:lnTo>
                    <a:pt x="996" y="7"/>
                  </a:lnTo>
                  <a:lnTo>
                    <a:pt x="982" y="0"/>
                  </a:lnTo>
                  <a:lnTo>
                    <a:pt x="36" y="0"/>
                  </a:lnTo>
                  <a:lnTo>
                    <a:pt x="21" y="7"/>
                  </a:lnTo>
                  <a:lnTo>
                    <a:pt x="7" y="22"/>
                  </a:lnTo>
                  <a:lnTo>
                    <a:pt x="0" y="37"/>
                  </a:lnTo>
                  <a:lnTo>
                    <a:pt x="14" y="67"/>
                  </a:lnTo>
                  <a:lnTo>
                    <a:pt x="21" y="74"/>
                  </a:lnTo>
                  <a:lnTo>
                    <a:pt x="58" y="74"/>
                  </a:lnTo>
                  <a:lnTo>
                    <a:pt x="960" y="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5" name="Freeform 211"/>
            <p:cNvSpPr>
              <a:spLocks/>
            </p:cNvSpPr>
            <p:nvPr/>
          </p:nvSpPr>
          <p:spPr bwMode="auto">
            <a:xfrm>
              <a:off x="20546" y="2939"/>
              <a:ext cx="541" cy="1026"/>
            </a:xfrm>
            <a:custGeom>
              <a:avLst/>
              <a:gdLst/>
              <a:ahLst/>
              <a:cxnLst>
                <a:cxn ang="0">
                  <a:pos x="332" y="44"/>
                </a:cxn>
                <a:cxn ang="0">
                  <a:pos x="332" y="15"/>
                </a:cxn>
                <a:cxn ang="0">
                  <a:pos x="325" y="7"/>
                </a:cxn>
                <a:cxn ang="0">
                  <a:pos x="310" y="0"/>
                </a:cxn>
                <a:cxn ang="0">
                  <a:pos x="289" y="0"/>
                </a:cxn>
                <a:cxn ang="0">
                  <a:pos x="209" y="59"/>
                </a:cxn>
                <a:cxn ang="0">
                  <a:pos x="130" y="89"/>
                </a:cxn>
                <a:cxn ang="0">
                  <a:pos x="58" y="96"/>
                </a:cxn>
                <a:cxn ang="0">
                  <a:pos x="0" y="104"/>
                </a:cxn>
                <a:cxn ang="0">
                  <a:pos x="0" y="156"/>
                </a:cxn>
                <a:cxn ang="0">
                  <a:pos x="50" y="156"/>
                </a:cxn>
                <a:cxn ang="0">
                  <a:pos x="130" y="141"/>
                </a:cxn>
                <a:cxn ang="0">
                  <a:pos x="216" y="111"/>
                </a:cxn>
                <a:cxn ang="0">
                  <a:pos x="216" y="929"/>
                </a:cxn>
                <a:cxn ang="0">
                  <a:pos x="202" y="944"/>
                </a:cxn>
                <a:cxn ang="0">
                  <a:pos x="180" y="959"/>
                </a:cxn>
                <a:cxn ang="0">
                  <a:pos x="137" y="966"/>
                </a:cxn>
                <a:cxn ang="0">
                  <a:pos x="65" y="974"/>
                </a:cxn>
                <a:cxn ang="0">
                  <a:pos x="7" y="974"/>
                </a:cxn>
                <a:cxn ang="0">
                  <a:pos x="7" y="1026"/>
                </a:cxn>
                <a:cxn ang="0">
                  <a:pos x="94" y="1026"/>
                </a:cxn>
                <a:cxn ang="0">
                  <a:pos x="166" y="1018"/>
                </a:cxn>
                <a:cxn ang="0">
                  <a:pos x="375" y="1018"/>
                </a:cxn>
                <a:cxn ang="0">
                  <a:pos x="447" y="1026"/>
                </a:cxn>
                <a:cxn ang="0">
                  <a:pos x="541" y="1026"/>
                </a:cxn>
                <a:cxn ang="0">
                  <a:pos x="541" y="974"/>
                </a:cxn>
                <a:cxn ang="0">
                  <a:pos x="484" y="974"/>
                </a:cxn>
                <a:cxn ang="0">
                  <a:pos x="411" y="966"/>
                </a:cxn>
                <a:cxn ang="0">
                  <a:pos x="368" y="959"/>
                </a:cxn>
                <a:cxn ang="0">
                  <a:pos x="346" y="944"/>
                </a:cxn>
                <a:cxn ang="0">
                  <a:pos x="339" y="929"/>
                </a:cxn>
                <a:cxn ang="0">
                  <a:pos x="332" y="899"/>
                </a:cxn>
                <a:cxn ang="0">
                  <a:pos x="332" y="44"/>
                </a:cxn>
              </a:cxnLst>
              <a:rect l="0" t="0" r="r" b="b"/>
              <a:pathLst>
                <a:path w="541" h="1026">
                  <a:moveTo>
                    <a:pt x="332" y="44"/>
                  </a:moveTo>
                  <a:lnTo>
                    <a:pt x="332" y="15"/>
                  </a:lnTo>
                  <a:lnTo>
                    <a:pt x="325" y="7"/>
                  </a:lnTo>
                  <a:lnTo>
                    <a:pt x="310" y="0"/>
                  </a:lnTo>
                  <a:lnTo>
                    <a:pt x="289" y="0"/>
                  </a:lnTo>
                  <a:lnTo>
                    <a:pt x="209" y="59"/>
                  </a:lnTo>
                  <a:lnTo>
                    <a:pt x="130" y="89"/>
                  </a:lnTo>
                  <a:lnTo>
                    <a:pt x="58" y="96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50" y="156"/>
                  </a:lnTo>
                  <a:lnTo>
                    <a:pt x="130" y="141"/>
                  </a:lnTo>
                  <a:lnTo>
                    <a:pt x="216" y="111"/>
                  </a:lnTo>
                  <a:lnTo>
                    <a:pt x="216" y="929"/>
                  </a:lnTo>
                  <a:lnTo>
                    <a:pt x="202" y="944"/>
                  </a:lnTo>
                  <a:lnTo>
                    <a:pt x="180" y="959"/>
                  </a:lnTo>
                  <a:lnTo>
                    <a:pt x="137" y="966"/>
                  </a:lnTo>
                  <a:lnTo>
                    <a:pt x="65" y="974"/>
                  </a:lnTo>
                  <a:lnTo>
                    <a:pt x="7" y="974"/>
                  </a:lnTo>
                  <a:lnTo>
                    <a:pt x="7" y="1026"/>
                  </a:lnTo>
                  <a:lnTo>
                    <a:pt x="94" y="1026"/>
                  </a:lnTo>
                  <a:lnTo>
                    <a:pt x="166" y="1018"/>
                  </a:lnTo>
                  <a:lnTo>
                    <a:pt x="375" y="1018"/>
                  </a:lnTo>
                  <a:lnTo>
                    <a:pt x="447" y="1026"/>
                  </a:lnTo>
                  <a:lnTo>
                    <a:pt x="541" y="1026"/>
                  </a:lnTo>
                  <a:lnTo>
                    <a:pt x="541" y="974"/>
                  </a:lnTo>
                  <a:lnTo>
                    <a:pt x="484" y="974"/>
                  </a:lnTo>
                  <a:lnTo>
                    <a:pt x="411" y="966"/>
                  </a:lnTo>
                  <a:lnTo>
                    <a:pt x="368" y="959"/>
                  </a:lnTo>
                  <a:lnTo>
                    <a:pt x="346" y="944"/>
                  </a:lnTo>
                  <a:lnTo>
                    <a:pt x="339" y="929"/>
                  </a:lnTo>
                  <a:lnTo>
                    <a:pt x="332" y="899"/>
                  </a:lnTo>
                  <a:lnTo>
                    <a:pt x="332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6" name="Freeform 212"/>
            <p:cNvSpPr>
              <a:spLocks/>
            </p:cNvSpPr>
            <p:nvPr/>
          </p:nvSpPr>
          <p:spPr bwMode="auto">
            <a:xfrm>
              <a:off x="21405" y="3890"/>
              <a:ext cx="1061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6" y="193"/>
                </a:cxn>
                <a:cxn ang="0">
                  <a:pos x="881" y="246"/>
                </a:cxn>
                <a:cxn ang="0">
                  <a:pos x="917" y="268"/>
                </a:cxn>
                <a:cxn ang="0">
                  <a:pos x="982" y="268"/>
                </a:cxn>
                <a:cxn ang="0">
                  <a:pos x="1054" y="201"/>
                </a:cxn>
                <a:cxn ang="0">
                  <a:pos x="1047" y="89"/>
                </a:cxn>
                <a:cxn ang="0">
                  <a:pos x="967" y="23"/>
                </a:cxn>
                <a:cxn ang="0">
                  <a:pos x="866" y="0"/>
                </a:cxn>
                <a:cxn ang="0">
                  <a:pos x="736" y="45"/>
                </a:cxn>
                <a:cxn ang="0">
                  <a:pos x="657" y="134"/>
                </a:cxn>
                <a:cxn ang="0">
                  <a:pos x="599" y="97"/>
                </a:cxn>
                <a:cxn ang="0">
                  <a:pos x="498" y="15"/>
                </a:cxn>
                <a:cxn ang="0">
                  <a:pos x="404" y="0"/>
                </a:cxn>
                <a:cxn ang="0">
                  <a:pos x="238" y="60"/>
                </a:cxn>
                <a:cxn ang="0">
                  <a:pos x="130" y="186"/>
                </a:cxn>
                <a:cxn ang="0">
                  <a:pos x="72" y="305"/>
                </a:cxn>
                <a:cxn ang="0">
                  <a:pos x="65" y="350"/>
                </a:cxn>
                <a:cxn ang="0">
                  <a:pos x="79" y="357"/>
                </a:cxn>
                <a:cxn ang="0">
                  <a:pos x="101" y="364"/>
                </a:cxn>
                <a:cxn ang="0">
                  <a:pos x="166" y="216"/>
                </a:cxn>
                <a:cxn ang="0">
                  <a:pos x="289" y="82"/>
                </a:cxn>
                <a:cxn ang="0">
                  <a:pos x="404" y="52"/>
                </a:cxn>
                <a:cxn ang="0">
                  <a:pos x="462" y="67"/>
                </a:cxn>
                <a:cxn ang="0">
                  <a:pos x="513" y="134"/>
                </a:cxn>
                <a:cxn ang="0">
                  <a:pos x="513" y="246"/>
                </a:cxn>
                <a:cxn ang="0">
                  <a:pos x="476" y="424"/>
                </a:cxn>
                <a:cxn ang="0">
                  <a:pos x="404" y="721"/>
                </a:cxn>
                <a:cxn ang="0">
                  <a:pos x="325" y="885"/>
                </a:cxn>
                <a:cxn ang="0">
                  <a:pos x="202" y="952"/>
                </a:cxn>
                <a:cxn ang="0">
                  <a:pos x="130" y="937"/>
                </a:cxn>
                <a:cxn ang="0">
                  <a:pos x="144" y="900"/>
                </a:cxn>
                <a:cxn ang="0">
                  <a:pos x="195" y="803"/>
                </a:cxn>
                <a:cxn ang="0">
                  <a:pos x="188" y="758"/>
                </a:cxn>
                <a:cxn ang="0">
                  <a:pos x="144" y="729"/>
                </a:cxn>
                <a:cxn ang="0">
                  <a:pos x="58" y="744"/>
                </a:cxn>
                <a:cxn ang="0">
                  <a:pos x="0" y="855"/>
                </a:cxn>
                <a:cxn ang="0">
                  <a:pos x="43" y="952"/>
                </a:cxn>
                <a:cxn ang="0">
                  <a:pos x="144" y="996"/>
                </a:cxn>
                <a:cxn ang="0">
                  <a:pos x="274" y="981"/>
                </a:cxn>
                <a:cxn ang="0">
                  <a:pos x="383" y="892"/>
                </a:cxn>
                <a:cxn ang="0">
                  <a:pos x="426" y="833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7"/>
                </a:cxn>
                <a:cxn ang="0">
                  <a:pos x="931" y="818"/>
                </a:cxn>
                <a:cxn ang="0">
                  <a:pos x="989" y="699"/>
                </a:cxn>
                <a:cxn ang="0">
                  <a:pos x="996" y="647"/>
                </a:cxn>
                <a:cxn ang="0">
                  <a:pos x="960" y="639"/>
                </a:cxn>
                <a:cxn ang="0">
                  <a:pos x="946" y="662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2"/>
                </a:cxn>
                <a:cxn ang="0">
                  <a:pos x="570" y="907"/>
                </a:cxn>
                <a:cxn ang="0">
                  <a:pos x="541" y="803"/>
                </a:cxn>
                <a:cxn ang="0">
                  <a:pos x="556" y="692"/>
                </a:cxn>
                <a:cxn ang="0">
                  <a:pos x="650" y="312"/>
                </a:cxn>
              </a:cxnLst>
              <a:rect l="0" t="0" r="r" b="b"/>
              <a:pathLst>
                <a:path w="1061" h="996">
                  <a:moveTo>
                    <a:pt x="650" y="312"/>
                  </a:moveTo>
                  <a:lnTo>
                    <a:pt x="657" y="275"/>
                  </a:lnTo>
                  <a:lnTo>
                    <a:pt x="700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7" y="75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6" y="193"/>
                  </a:lnTo>
                  <a:lnTo>
                    <a:pt x="866" y="216"/>
                  </a:lnTo>
                  <a:lnTo>
                    <a:pt x="881" y="246"/>
                  </a:lnTo>
                  <a:lnTo>
                    <a:pt x="902" y="260"/>
                  </a:lnTo>
                  <a:lnTo>
                    <a:pt x="917" y="268"/>
                  </a:lnTo>
                  <a:lnTo>
                    <a:pt x="946" y="275"/>
                  </a:lnTo>
                  <a:lnTo>
                    <a:pt x="982" y="268"/>
                  </a:lnTo>
                  <a:lnTo>
                    <a:pt x="1025" y="246"/>
                  </a:lnTo>
                  <a:lnTo>
                    <a:pt x="1054" y="201"/>
                  </a:lnTo>
                  <a:lnTo>
                    <a:pt x="1061" y="149"/>
                  </a:lnTo>
                  <a:lnTo>
                    <a:pt x="1047" y="89"/>
                  </a:lnTo>
                  <a:lnTo>
                    <a:pt x="1011" y="45"/>
                  </a:lnTo>
                  <a:lnTo>
                    <a:pt x="967" y="23"/>
                  </a:lnTo>
                  <a:lnTo>
                    <a:pt x="910" y="8"/>
                  </a:lnTo>
                  <a:lnTo>
                    <a:pt x="866" y="0"/>
                  </a:lnTo>
                  <a:lnTo>
                    <a:pt x="794" y="15"/>
                  </a:lnTo>
                  <a:lnTo>
                    <a:pt x="736" y="45"/>
                  </a:lnTo>
                  <a:lnTo>
                    <a:pt x="693" y="89"/>
                  </a:lnTo>
                  <a:lnTo>
                    <a:pt x="657" y="134"/>
                  </a:lnTo>
                  <a:lnTo>
                    <a:pt x="635" y="171"/>
                  </a:lnTo>
                  <a:lnTo>
                    <a:pt x="599" y="97"/>
                  </a:lnTo>
                  <a:lnTo>
                    <a:pt x="549" y="45"/>
                  </a:lnTo>
                  <a:lnTo>
                    <a:pt x="498" y="15"/>
                  </a:lnTo>
                  <a:lnTo>
                    <a:pt x="448" y="8"/>
                  </a:lnTo>
                  <a:lnTo>
                    <a:pt x="404" y="0"/>
                  </a:lnTo>
                  <a:lnTo>
                    <a:pt x="318" y="15"/>
                  </a:lnTo>
                  <a:lnTo>
                    <a:pt x="238" y="60"/>
                  </a:lnTo>
                  <a:lnTo>
                    <a:pt x="180" y="119"/>
                  </a:lnTo>
                  <a:lnTo>
                    <a:pt x="130" y="186"/>
                  </a:lnTo>
                  <a:lnTo>
                    <a:pt x="94" y="246"/>
                  </a:lnTo>
                  <a:lnTo>
                    <a:pt x="72" y="305"/>
                  </a:lnTo>
                  <a:lnTo>
                    <a:pt x="65" y="342"/>
                  </a:lnTo>
                  <a:lnTo>
                    <a:pt x="65" y="350"/>
                  </a:lnTo>
                  <a:lnTo>
                    <a:pt x="72" y="357"/>
                  </a:lnTo>
                  <a:lnTo>
                    <a:pt x="79" y="357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5" y="335"/>
                  </a:lnTo>
                  <a:lnTo>
                    <a:pt x="166" y="216"/>
                  </a:lnTo>
                  <a:lnTo>
                    <a:pt x="231" y="134"/>
                  </a:lnTo>
                  <a:lnTo>
                    <a:pt x="289" y="82"/>
                  </a:lnTo>
                  <a:lnTo>
                    <a:pt x="354" y="60"/>
                  </a:lnTo>
                  <a:lnTo>
                    <a:pt x="404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4"/>
                  </a:lnTo>
                  <a:lnTo>
                    <a:pt x="520" y="193"/>
                  </a:lnTo>
                  <a:lnTo>
                    <a:pt x="513" y="246"/>
                  </a:lnTo>
                  <a:lnTo>
                    <a:pt x="498" y="320"/>
                  </a:lnTo>
                  <a:lnTo>
                    <a:pt x="476" y="424"/>
                  </a:lnTo>
                  <a:lnTo>
                    <a:pt x="448" y="558"/>
                  </a:lnTo>
                  <a:lnTo>
                    <a:pt x="404" y="721"/>
                  </a:lnTo>
                  <a:lnTo>
                    <a:pt x="368" y="818"/>
                  </a:lnTo>
                  <a:lnTo>
                    <a:pt x="325" y="885"/>
                  </a:lnTo>
                  <a:lnTo>
                    <a:pt x="267" y="937"/>
                  </a:lnTo>
                  <a:lnTo>
                    <a:pt x="202" y="952"/>
                  </a:lnTo>
                  <a:lnTo>
                    <a:pt x="188" y="952"/>
                  </a:lnTo>
                  <a:lnTo>
                    <a:pt x="130" y="937"/>
                  </a:lnTo>
                  <a:lnTo>
                    <a:pt x="94" y="922"/>
                  </a:lnTo>
                  <a:lnTo>
                    <a:pt x="144" y="900"/>
                  </a:lnTo>
                  <a:lnTo>
                    <a:pt x="180" y="855"/>
                  </a:lnTo>
                  <a:lnTo>
                    <a:pt x="195" y="803"/>
                  </a:lnTo>
                  <a:lnTo>
                    <a:pt x="195" y="781"/>
                  </a:lnTo>
                  <a:lnTo>
                    <a:pt x="188" y="758"/>
                  </a:lnTo>
                  <a:lnTo>
                    <a:pt x="173" y="744"/>
                  </a:lnTo>
                  <a:lnTo>
                    <a:pt x="144" y="729"/>
                  </a:lnTo>
                  <a:lnTo>
                    <a:pt x="115" y="729"/>
                  </a:lnTo>
                  <a:lnTo>
                    <a:pt x="58" y="744"/>
                  </a:lnTo>
                  <a:lnTo>
                    <a:pt x="14" y="788"/>
                  </a:lnTo>
                  <a:lnTo>
                    <a:pt x="0" y="855"/>
                  </a:lnTo>
                  <a:lnTo>
                    <a:pt x="7" y="907"/>
                  </a:lnTo>
                  <a:lnTo>
                    <a:pt x="43" y="952"/>
                  </a:lnTo>
                  <a:lnTo>
                    <a:pt x="87" y="974"/>
                  </a:lnTo>
                  <a:lnTo>
                    <a:pt x="144" y="996"/>
                  </a:lnTo>
                  <a:lnTo>
                    <a:pt x="195" y="996"/>
                  </a:lnTo>
                  <a:lnTo>
                    <a:pt x="274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5"/>
                  </a:lnTo>
                  <a:lnTo>
                    <a:pt x="426" y="833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0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7"/>
                  </a:lnTo>
                  <a:lnTo>
                    <a:pt x="881" y="885"/>
                  </a:lnTo>
                  <a:lnTo>
                    <a:pt x="931" y="818"/>
                  </a:lnTo>
                  <a:lnTo>
                    <a:pt x="967" y="751"/>
                  </a:lnTo>
                  <a:lnTo>
                    <a:pt x="989" y="699"/>
                  </a:lnTo>
                  <a:lnTo>
                    <a:pt x="996" y="662"/>
                  </a:lnTo>
                  <a:lnTo>
                    <a:pt x="996" y="647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2"/>
                  </a:lnTo>
                  <a:lnTo>
                    <a:pt x="902" y="766"/>
                  </a:lnTo>
                  <a:lnTo>
                    <a:pt x="852" y="840"/>
                  </a:lnTo>
                  <a:lnTo>
                    <a:pt x="801" y="892"/>
                  </a:lnTo>
                  <a:lnTo>
                    <a:pt x="744" y="929"/>
                  </a:lnTo>
                  <a:lnTo>
                    <a:pt x="700" y="944"/>
                  </a:lnTo>
                  <a:lnTo>
                    <a:pt x="657" y="952"/>
                  </a:lnTo>
                  <a:lnTo>
                    <a:pt x="606" y="937"/>
                  </a:lnTo>
                  <a:lnTo>
                    <a:pt x="570" y="907"/>
                  </a:lnTo>
                  <a:lnTo>
                    <a:pt x="549" y="862"/>
                  </a:lnTo>
                  <a:lnTo>
                    <a:pt x="541" y="803"/>
                  </a:lnTo>
                  <a:lnTo>
                    <a:pt x="541" y="751"/>
                  </a:lnTo>
                  <a:lnTo>
                    <a:pt x="556" y="692"/>
                  </a:lnTo>
                  <a:lnTo>
                    <a:pt x="578" y="610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7" name="Freeform 213"/>
            <p:cNvSpPr>
              <a:spLocks/>
            </p:cNvSpPr>
            <p:nvPr/>
          </p:nvSpPr>
          <p:spPr bwMode="auto">
            <a:xfrm>
              <a:off x="22625" y="3288"/>
              <a:ext cx="910" cy="691"/>
            </a:xfrm>
            <a:custGeom>
              <a:avLst/>
              <a:gdLst/>
              <a:ahLst/>
              <a:cxnLst>
                <a:cxn ang="0">
                  <a:pos x="108" y="595"/>
                </a:cxn>
                <a:cxn ang="0">
                  <a:pos x="101" y="625"/>
                </a:cxn>
                <a:cxn ang="0">
                  <a:pos x="101" y="662"/>
                </a:cxn>
                <a:cxn ang="0">
                  <a:pos x="116" y="684"/>
                </a:cxn>
                <a:cxn ang="0">
                  <a:pos x="166" y="691"/>
                </a:cxn>
                <a:cxn ang="0">
                  <a:pos x="195" y="669"/>
                </a:cxn>
                <a:cxn ang="0">
                  <a:pos x="210" y="647"/>
                </a:cxn>
                <a:cxn ang="0">
                  <a:pos x="231" y="565"/>
                </a:cxn>
                <a:cxn ang="0">
                  <a:pos x="253" y="468"/>
                </a:cxn>
                <a:cxn ang="0">
                  <a:pos x="282" y="372"/>
                </a:cxn>
                <a:cxn ang="0">
                  <a:pos x="303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8" y="52"/>
                </a:cxn>
                <a:cxn ang="0">
                  <a:pos x="607" y="37"/>
                </a:cxn>
                <a:cxn ang="0">
                  <a:pos x="643" y="60"/>
                </a:cxn>
                <a:cxn ang="0">
                  <a:pos x="664" y="149"/>
                </a:cxn>
                <a:cxn ang="0">
                  <a:pos x="571" y="498"/>
                </a:cxn>
                <a:cxn ang="0">
                  <a:pos x="556" y="558"/>
                </a:cxn>
                <a:cxn ang="0">
                  <a:pos x="599" y="654"/>
                </a:cxn>
                <a:cxn ang="0">
                  <a:pos x="701" y="691"/>
                </a:cxn>
                <a:cxn ang="0">
                  <a:pos x="823" y="639"/>
                </a:cxn>
                <a:cxn ang="0">
                  <a:pos x="888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7" y="454"/>
                </a:cxn>
                <a:cxn ang="0">
                  <a:pos x="830" y="543"/>
                </a:cxn>
                <a:cxn ang="0">
                  <a:pos x="744" y="639"/>
                </a:cxn>
                <a:cxn ang="0">
                  <a:pos x="686" y="647"/>
                </a:cxn>
                <a:cxn ang="0">
                  <a:pos x="672" y="625"/>
                </a:cxn>
                <a:cxn ang="0">
                  <a:pos x="664" y="565"/>
                </a:cxn>
                <a:cxn ang="0">
                  <a:pos x="701" y="468"/>
                </a:cxn>
                <a:cxn ang="0">
                  <a:pos x="737" y="372"/>
                </a:cxn>
                <a:cxn ang="0">
                  <a:pos x="773" y="231"/>
                </a:cxn>
                <a:cxn ang="0">
                  <a:pos x="766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2" y="134"/>
                </a:cxn>
                <a:cxn ang="0">
                  <a:pos x="267" y="30"/>
                </a:cxn>
                <a:cxn ang="0">
                  <a:pos x="173" y="0"/>
                </a:cxn>
                <a:cxn ang="0">
                  <a:pos x="80" y="45"/>
                </a:cxn>
                <a:cxn ang="0">
                  <a:pos x="29" y="126"/>
                </a:cxn>
                <a:cxn ang="0">
                  <a:pos x="0" y="216"/>
                </a:cxn>
                <a:cxn ang="0">
                  <a:pos x="15" y="253"/>
                </a:cxn>
                <a:cxn ang="0">
                  <a:pos x="43" y="245"/>
                </a:cxn>
                <a:cxn ang="0">
                  <a:pos x="51" y="231"/>
                </a:cxn>
                <a:cxn ang="0">
                  <a:pos x="72" y="141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10" y="74"/>
                </a:cxn>
                <a:cxn ang="0">
                  <a:pos x="217" y="119"/>
                </a:cxn>
                <a:cxn ang="0">
                  <a:pos x="202" y="201"/>
                </a:cxn>
                <a:cxn ang="0">
                  <a:pos x="159" y="379"/>
                </a:cxn>
              </a:cxnLst>
              <a:rect l="0" t="0" r="r" b="b"/>
              <a:pathLst>
                <a:path w="910" h="691">
                  <a:moveTo>
                    <a:pt x="108" y="580"/>
                  </a:moveTo>
                  <a:lnTo>
                    <a:pt x="108" y="595"/>
                  </a:lnTo>
                  <a:lnTo>
                    <a:pt x="101" y="610"/>
                  </a:lnTo>
                  <a:lnTo>
                    <a:pt x="101" y="625"/>
                  </a:lnTo>
                  <a:lnTo>
                    <a:pt x="94" y="639"/>
                  </a:lnTo>
                  <a:lnTo>
                    <a:pt x="101" y="662"/>
                  </a:lnTo>
                  <a:lnTo>
                    <a:pt x="108" y="677"/>
                  </a:lnTo>
                  <a:lnTo>
                    <a:pt x="116" y="684"/>
                  </a:lnTo>
                  <a:lnTo>
                    <a:pt x="130" y="691"/>
                  </a:lnTo>
                  <a:lnTo>
                    <a:pt x="166" y="691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2" y="662"/>
                  </a:lnTo>
                  <a:lnTo>
                    <a:pt x="210" y="647"/>
                  </a:lnTo>
                  <a:lnTo>
                    <a:pt x="224" y="587"/>
                  </a:lnTo>
                  <a:lnTo>
                    <a:pt x="231" y="565"/>
                  </a:lnTo>
                  <a:lnTo>
                    <a:pt x="238" y="520"/>
                  </a:lnTo>
                  <a:lnTo>
                    <a:pt x="253" y="468"/>
                  </a:lnTo>
                  <a:lnTo>
                    <a:pt x="267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3" y="283"/>
                  </a:lnTo>
                  <a:lnTo>
                    <a:pt x="311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1" y="89"/>
                  </a:lnTo>
                  <a:lnTo>
                    <a:pt x="498" y="52"/>
                  </a:lnTo>
                  <a:lnTo>
                    <a:pt x="578" y="37"/>
                  </a:lnTo>
                  <a:lnTo>
                    <a:pt x="607" y="37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4" y="104"/>
                  </a:lnTo>
                  <a:lnTo>
                    <a:pt x="664" y="149"/>
                  </a:lnTo>
                  <a:lnTo>
                    <a:pt x="657" y="231"/>
                  </a:lnTo>
                  <a:lnTo>
                    <a:pt x="571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1" y="617"/>
                  </a:lnTo>
                  <a:lnTo>
                    <a:pt x="599" y="654"/>
                  </a:lnTo>
                  <a:lnTo>
                    <a:pt x="643" y="684"/>
                  </a:lnTo>
                  <a:lnTo>
                    <a:pt x="701" y="691"/>
                  </a:lnTo>
                  <a:lnTo>
                    <a:pt x="766" y="677"/>
                  </a:lnTo>
                  <a:lnTo>
                    <a:pt x="823" y="639"/>
                  </a:lnTo>
                  <a:lnTo>
                    <a:pt x="859" y="580"/>
                  </a:lnTo>
                  <a:lnTo>
                    <a:pt x="888" y="528"/>
                  </a:lnTo>
                  <a:lnTo>
                    <a:pt x="910" y="483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7" y="446"/>
                  </a:lnTo>
                  <a:lnTo>
                    <a:pt x="867" y="454"/>
                  </a:lnTo>
                  <a:lnTo>
                    <a:pt x="859" y="461"/>
                  </a:lnTo>
                  <a:lnTo>
                    <a:pt x="830" y="543"/>
                  </a:lnTo>
                  <a:lnTo>
                    <a:pt x="787" y="602"/>
                  </a:lnTo>
                  <a:lnTo>
                    <a:pt x="744" y="639"/>
                  </a:lnTo>
                  <a:lnTo>
                    <a:pt x="701" y="647"/>
                  </a:lnTo>
                  <a:lnTo>
                    <a:pt x="686" y="647"/>
                  </a:lnTo>
                  <a:lnTo>
                    <a:pt x="672" y="639"/>
                  </a:lnTo>
                  <a:lnTo>
                    <a:pt x="672" y="625"/>
                  </a:lnTo>
                  <a:lnTo>
                    <a:pt x="664" y="610"/>
                  </a:lnTo>
                  <a:lnTo>
                    <a:pt x="664" y="565"/>
                  </a:lnTo>
                  <a:lnTo>
                    <a:pt x="679" y="528"/>
                  </a:lnTo>
                  <a:lnTo>
                    <a:pt x="701" y="468"/>
                  </a:lnTo>
                  <a:lnTo>
                    <a:pt x="715" y="431"/>
                  </a:lnTo>
                  <a:lnTo>
                    <a:pt x="737" y="372"/>
                  </a:lnTo>
                  <a:lnTo>
                    <a:pt x="758" y="297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6" y="97"/>
                  </a:lnTo>
                  <a:lnTo>
                    <a:pt x="729" y="45"/>
                  </a:lnTo>
                  <a:lnTo>
                    <a:pt x="686" y="15"/>
                  </a:lnTo>
                  <a:lnTo>
                    <a:pt x="636" y="0"/>
                  </a:lnTo>
                  <a:lnTo>
                    <a:pt x="585" y="0"/>
                  </a:lnTo>
                  <a:lnTo>
                    <a:pt x="498" y="15"/>
                  </a:lnTo>
                  <a:lnTo>
                    <a:pt x="426" y="45"/>
                  </a:lnTo>
                  <a:lnTo>
                    <a:pt x="368" y="89"/>
                  </a:lnTo>
                  <a:lnTo>
                    <a:pt x="332" y="134"/>
                  </a:lnTo>
                  <a:lnTo>
                    <a:pt x="311" y="67"/>
                  </a:lnTo>
                  <a:lnTo>
                    <a:pt x="267" y="30"/>
                  </a:lnTo>
                  <a:lnTo>
                    <a:pt x="217" y="0"/>
                  </a:lnTo>
                  <a:lnTo>
                    <a:pt x="173" y="0"/>
                  </a:lnTo>
                  <a:lnTo>
                    <a:pt x="116" y="15"/>
                  </a:lnTo>
                  <a:lnTo>
                    <a:pt x="80" y="45"/>
                  </a:lnTo>
                  <a:lnTo>
                    <a:pt x="51" y="82"/>
                  </a:lnTo>
                  <a:lnTo>
                    <a:pt x="29" y="126"/>
                  </a:lnTo>
                  <a:lnTo>
                    <a:pt x="15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5" y="253"/>
                  </a:lnTo>
                  <a:lnTo>
                    <a:pt x="36" y="253"/>
                  </a:lnTo>
                  <a:lnTo>
                    <a:pt x="43" y="245"/>
                  </a:lnTo>
                  <a:lnTo>
                    <a:pt x="43" y="238"/>
                  </a:lnTo>
                  <a:lnTo>
                    <a:pt x="51" y="231"/>
                  </a:lnTo>
                  <a:lnTo>
                    <a:pt x="58" y="208"/>
                  </a:lnTo>
                  <a:lnTo>
                    <a:pt x="72" y="141"/>
                  </a:lnTo>
                  <a:lnTo>
                    <a:pt x="101" y="89"/>
                  </a:lnTo>
                  <a:lnTo>
                    <a:pt x="130" y="52"/>
                  </a:lnTo>
                  <a:lnTo>
                    <a:pt x="166" y="37"/>
                  </a:lnTo>
                  <a:lnTo>
                    <a:pt x="188" y="45"/>
                  </a:lnTo>
                  <a:lnTo>
                    <a:pt x="202" y="52"/>
                  </a:lnTo>
                  <a:lnTo>
                    <a:pt x="210" y="74"/>
                  </a:lnTo>
                  <a:lnTo>
                    <a:pt x="217" y="89"/>
                  </a:lnTo>
                  <a:lnTo>
                    <a:pt x="217" y="119"/>
                  </a:lnTo>
                  <a:lnTo>
                    <a:pt x="210" y="156"/>
                  </a:lnTo>
                  <a:lnTo>
                    <a:pt x="202" y="201"/>
                  </a:lnTo>
                  <a:lnTo>
                    <a:pt x="188" y="245"/>
                  </a:lnTo>
                  <a:lnTo>
                    <a:pt x="159" y="379"/>
                  </a:lnTo>
                  <a:lnTo>
                    <a:pt x="108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2241371" y="165100"/>
            <a:ext cx="474540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Rogue Recurrence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52" name="Text Box 4"/>
          <p:cNvSpPr txBox="1">
            <a:spLocks noChangeArrowheads="1"/>
          </p:cNvSpPr>
          <p:nvPr/>
        </p:nvSpPr>
        <p:spPr bwMode="auto">
          <a:xfrm>
            <a:off x="1676400" y="1524000"/>
            <a:ext cx="594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Now back to the recurrence…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36" name="Text Box 4"/>
          <p:cNvSpPr txBox="1">
            <a:spLocks noChangeArrowheads="1"/>
          </p:cNvSpPr>
          <p:nvPr/>
        </p:nvSpPr>
        <p:spPr bwMode="auto">
          <a:xfrm>
            <a:off x="-152400" y="2405455"/>
            <a:ext cx="1219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12" name="Text Box 4"/>
          <p:cNvSpPr txBox="1">
            <a:spLocks noChangeArrowheads="1"/>
          </p:cNvSpPr>
          <p:nvPr/>
        </p:nvSpPr>
        <p:spPr bwMode="auto">
          <a:xfrm>
            <a:off x="5791200" y="6858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for n&gt;2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28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932166" y="1256443"/>
            <a:ext cx="1108490" cy="343757"/>
            <a:chOff x="2397" y="2797"/>
            <a:chExt cx="5943" cy="1843"/>
          </a:xfrm>
        </p:grpSpPr>
        <p:sp>
          <p:nvSpPr>
            <p:cNvPr id="43038" name="Freeform 30"/>
            <p:cNvSpPr>
              <a:spLocks noEditPoints="1"/>
            </p:cNvSpPr>
            <p:nvPr/>
          </p:nvSpPr>
          <p:spPr bwMode="auto">
            <a:xfrm>
              <a:off x="2397" y="3299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9" name="Freeform 31"/>
            <p:cNvSpPr>
              <a:spLocks noEditPoints="1"/>
            </p:cNvSpPr>
            <p:nvPr/>
          </p:nvSpPr>
          <p:spPr bwMode="auto">
            <a:xfrm>
              <a:off x="3544" y="3570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0" name="Freeform 32"/>
            <p:cNvSpPr>
              <a:spLocks noEditPoints="1"/>
            </p:cNvSpPr>
            <p:nvPr/>
          </p:nvSpPr>
          <p:spPr bwMode="auto">
            <a:xfrm>
              <a:off x="5160" y="3466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1" name="Freeform 33"/>
            <p:cNvSpPr>
              <a:spLocks noEditPoints="1"/>
            </p:cNvSpPr>
            <p:nvPr/>
          </p:nvSpPr>
          <p:spPr bwMode="auto">
            <a:xfrm>
              <a:off x="7423" y="2797"/>
              <a:ext cx="917" cy="1539"/>
            </a:xfrm>
            <a:custGeom>
              <a:avLst/>
              <a:gdLst/>
              <a:ahLst/>
              <a:cxnLst>
                <a:cxn ang="0">
                  <a:pos x="915" y="684"/>
                </a:cxn>
                <a:cxn ang="0">
                  <a:pos x="903" y="508"/>
                </a:cxn>
                <a:cxn ang="0">
                  <a:pos x="863" y="335"/>
                </a:cxn>
                <a:cxn ang="0">
                  <a:pos x="797" y="192"/>
                </a:cxn>
                <a:cxn ang="0">
                  <a:pos x="722" y="102"/>
                </a:cxn>
                <a:cxn ang="0">
                  <a:pos x="640" y="45"/>
                </a:cxn>
                <a:cxn ang="0">
                  <a:pos x="561" y="14"/>
                </a:cxn>
                <a:cxn ang="0">
                  <a:pos x="489" y="2"/>
                </a:cxn>
                <a:cxn ang="0">
                  <a:pos x="420" y="2"/>
                </a:cxn>
                <a:cxn ang="0">
                  <a:pos x="336" y="18"/>
                </a:cxn>
                <a:cxn ang="0">
                  <a:pos x="255" y="55"/>
                </a:cxn>
                <a:cxn ang="0">
                  <a:pos x="177" y="116"/>
                </a:cxn>
                <a:cxn ang="0">
                  <a:pos x="109" y="208"/>
                </a:cxn>
                <a:cxn ang="0">
                  <a:pos x="50" y="345"/>
                </a:cxn>
                <a:cxn ang="0">
                  <a:pos x="14" y="510"/>
                </a:cxn>
                <a:cxn ang="0">
                  <a:pos x="0" y="686"/>
                </a:cxn>
                <a:cxn ang="0">
                  <a:pos x="4" y="924"/>
                </a:cxn>
                <a:cxn ang="0">
                  <a:pos x="22" y="1081"/>
                </a:cxn>
                <a:cxn ang="0">
                  <a:pos x="64" y="1239"/>
                </a:cxn>
                <a:cxn ang="0">
                  <a:pos x="131" y="1367"/>
                </a:cxn>
                <a:cxn ang="0">
                  <a:pos x="209" y="1451"/>
                </a:cxn>
                <a:cxn ang="0">
                  <a:pos x="294" y="1504"/>
                </a:cxn>
                <a:cxn ang="0">
                  <a:pos x="380" y="1530"/>
                </a:cxn>
                <a:cxn ang="0">
                  <a:pos x="457" y="1539"/>
                </a:cxn>
                <a:cxn ang="0">
                  <a:pos x="533" y="1532"/>
                </a:cxn>
                <a:cxn ang="0">
                  <a:pos x="614" y="1508"/>
                </a:cxn>
                <a:cxn ang="0">
                  <a:pos x="696" y="1463"/>
                </a:cxn>
                <a:cxn ang="0">
                  <a:pos x="771" y="1388"/>
                </a:cxn>
                <a:cxn ang="0">
                  <a:pos x="837" y="1279"/>
                </a:cxn>
                <a:cxn ang="0">
                  <a:pos x="889" y="1118"/>
                </a:cxn>
                <a:cxn ang="0">
                  <a:pos x="911" y="949"/>
                </a:cxn>
                <a:cxn ang="0">
                  <a:pos x="917" y="773"/>
                </a:cxn>
                <a:cxn ang="0">
                  <a:pos x="431" y="1488"/>
                </a:cxn>
                <a:cxn ang="0">
                  <a:pos x="372" y="1471"/>
                </a:cxn>
                <a:cxn ang="0">
                  <a:pos x="314" y="1434"/>
                </a:cxn>
                <a:cxn ang="0">
                  <a:pos x="260" y="1371"/>
                </a:cxn>
                <a:cxn ang="0">
                  <a:pos x="219" y="1279"/>
                </a:cxn>
                <a:cxn ang="0">
                  <a:pos x="195" y="1147"/>
                </a:cxn>
                <a:cxn ang="0">
                  <a:pos x="183" y="981"/>
                </a:cxn>
                <a:cxn ang="0">
                  <a:pos x="181" y="575"/>
                </a:cxn>
                <a:cxn ang="0">
                  <a:pos x="189" y="410"/>
                </a:cxn>
                <a:cxn ang="0">
                  <a:pos x="211" y="275"/>
                </a:cxn>
                <a:cxn ang="0">
                  <a:pos x="249" y="180"/>
                </a:cxn>
                <a:cxn ang="0">
                  <a:pos x="296" y="114"/>
                </a:cxn>
                <a:cxn ang="0">
                  <a:pos x="348" y="75"/>
                </a:cxn>
                <a:cxn ang="0">
                  <a:pos x="400" y="57"/>
                </a:cxn>
                <a:cxn ang="0">
                  <a:pos x="441" y="51"/>
                </a:cxn>
                <a:cxn ang="0">
                  <a:pos x="479" y="51"/>
                </a:cxn>
                <a:cxn ang="0">
                  <a:pos x="529" y="61"/>
                </a:cxn>
                <a:cxn ang="0">
                  <a:pos x="583" y="88"/>
                </a:cxn>
                <a:cxn ang="0">
                  <a:pos x="636" y="135"/>
                </a:cxn>
                <a:cxn ang="0">
                  <a:pos x="682" y="208"/>
                </a:cxn>
                <a:cxn ang="0">
                  <a:pos x="714" y="310"/>
                </a:cxn>
                <a:cxn ang="0">
                  <a:pos x="732" y="477"/>
                </a:cxn>
                <a:cxn ang="0">
                  <a:pos x="736" y="659"/>
                </a:cxn>
                <a:cxn ang="0">
                  <a:pos x="734" y="988"/>
                </a:cxn>
                <a:cxn ang="0">
                  <a:pos x="712" y="1210"/>
                </a:cxn>
                <a:cxn ang="0">
                  <a:pos x="682" y="1320"/>
                </a:cxn>
                <a:cxn ang="0">
                  <a:pos x="636" y="1400"/>
                </a:cxn>
                <a:cxn ang="0">
                  <a:pos x="581" y="1453"/>
                </a:cxn>
                <a:cxn ang="0">
                  <a:pos x="519" y="1481"/>
                </a:cxn>
                <a:cxn ang="0">
                  <a:pos x="457" y="1490"/>
                </a:cxn>
              </a:cxnLst>
              <a:rect l="0" t="0" r="r" b="b"/>
              <a:pathLst>
                <a:path w="917" h="1539">
                  <a:moveTo>
                    <a:pt x="917" y="773"/>
                  </a:moveTo>
                  <a:lnTo>
                    <a:pt x="915" y="684"/>
                  </a:lnTo>
                  <a:lnTo>
                    <a:pt x="911" y="596"/>
                  </a:lnTo>
                  <a:lnTo>
                    <a:pt x="903" y="508"/>
                  </a:lnTo>
                  <a:lnTo>
                    <a:pt x="887" y="420"/>
                  </a:lnTo>
                  <a:lnTo>
                    <a:pt x="863" y="335"/>
                  </a:lnTo>
                  <a:lnTo>
                    <a:pt x="829" y="251"/>
                  </a:lnTo>
                  <a:lnTo>
                    <a:pt x="797" y="192"/>
                  </a:lnTo>
                  <a:lnTo>
                    <a:pt x="762" y="143"/>
                  </a:lnTo>
                  <a:lnTo>
                    <a:pt x="722" y="102"/>
                  </a:lnTo>
                  <a:lnTo>
                    <a:pt x="682" y="69"/>
                  </a:lnTo>
                  <a:lnTo>
                    <a:pt x="640" y="45"/>
                  </a:lnTo>
                  <a:lnTo>
                    <a:pt x="600" y="27"/>
                  </a:lnTo>
                  <a:lnTo>
                    <a:pt x="561" y="14"/>
                  </a:lnTo>
                  <a:lnTo>
                    <a:pt x="523" y="6"/>
                  </a:lnTo>
                  <a:lnTo>
                    <a:pt x="489" y="2"/>
                  </a:lnTo>
                  <a:lnTo>
                    <a:pt x="459" y="0"/>
                  </a:lnTo>
                  <a:lnTo>
                    <a:pt x="420" y="2"/>
                  </a:lnTo>
                  <a:lnTo>
                    <a:pt x="378" y="8"/>
                  </a:lnTo>
                  <a:lnTo>
                    <a:pt x="336" y="18"/>
                  </a:lnTo>
                  <a:lnTo>
                    <a:pt x="294" y="35"/>
                  </a:lnTo>
                  <a:lnTo>
                    <a:pt x="255" y="55"/>
                  </a:lnTo>
                  <a:lnTo>
                    <a:pt x="215" y="84"/>
                  </a:lnTo>
                  <a:lnTo>
                    <a:pt x="177" y="116"/>
                  </a:lnTo>
                  <a:lnTo>
                    <a:pt x="141" y="159"/>
                  </a:lnTo>
                  <a:lnTo>
                    <a:pt x="109" y="208"/>
                  </a:lnTo>
                  <a:lnTo>
                    <a:pt x="80" y="267"/>
                  </a:lnTo>
                  <a:lnTo>
                    <a:pt x="50" y="345"/>
                  </a:lnTo>
                  <a:lnTo>
                    <a:pt x="28" y="426"/>
                  </a:lnTo>
                  <a:lnTo>
                    <a:pt x="14" y="510"/>
                  </a:lnTo>
                  <a:lnTo>
                    <a:pt x="4" y="598"/>
                  </a:lnTo>
                  <a:lnTo>
                    <a:pt x="0" y="686"/>
                  </a:lnTo>
                  <a:lnTo>
                    <a:pt x="0" y="847"/>
                  </a:lnTo>
                  <a:lnTo>
                    <a:pt x="4" y="924"/>
                  </a:lnTo>
                  <a:lnTo>
                    <a:pt x="10" y="1002"/>
                  </a:lnTo>
                  <a:lnTo>
                    <a:pt x="22" y="1081"/>
                  </a:lnTo>
                  <a:lnTo>
                    <a:pt x="40" y="1161"/>
                  </a:lnTo>
                  <a:lnTo>
                    <a:pt x="64" y="1239"/>
                  </a:lnTo>
                  <a:lnTo>
                    <a:pt x="97" y="1312"/>
                  </a:lnTo>
                  <a:lnTo>
                    <a:pt x="131" y="1367"/>
                  </a:lnTo>
                  <a:lnTo>
                    <a:pt x="169" y="1414"/>
                  </a:lnTo>
                  <a:lnTo>
                    <a:pt x="209" y="1451"/>
                  </a:lnTo>
                  <a:lnTo>
                    <a:pt x="251" y="1481"/>
                  </a:lnTo>
                  <a:lnTo>
                    <a:pt x="294" y="1504"/>
                  </a:lnTo>
                  <a:lnTo>
                    <a:pt x="338" y="1520"/>
                  </a:lnTo>
                  <a:lnTo>
                    <a:pt x="380" y="1530"/>
                  </a:lnTo>
                  <a:lnTo>
                    <a:pt x="420" y="1536"/>
                  </a:lnTo>
                  <a:lnTo>
                    <a:pt x="457" y="1539"/>
                  </a:lnTo>
                  <a:lnTo>
                    <a:pt x="493" y="1536"/>
                  </a:lnTo>
                  <a:lnTo>
                    <a:pt x="533" y="1532"/>
                  </a:lnTo>
                  <a:lnTo>
                    <a:pt x="573" y="1522"/>
                  </a:lnTo>
                  <a:lnTo>
                    <a:pt x="614" y="1508"/>
                  </a:lnTo>
                  <a:lnTo>
                    <a:pt x="654" y="1490"/>
                  </a:lnTo>
                  <a:lnTo>
                    <a:pt x="696" y="1463"/>
                  </a:lnTo>
                  <a:lnTo>
                    <a:pt x="734" y="1428"/>
                  </a:lnTo>
                  <a:lnTo>
                    <a:pt x="771" y="1388"/>
                  </a:lnTo>
                  <a:lnTo>
                    <a:pt x="805" y="1339"/>
                  </a:lnTo>
                  <a:lnTo>
                    <a:pt x="837" y="1279"/>
                  </a:lnTo>
                  <a:lnTo>
                    <a:pt x="867" y="1200"/>
                  </a:lnTo>
                  <a:lnTo>
                    <a:pt x="889" y="1118"/>
                  </a:lnTo>
                  <a:lnTo>
                    <a:pt x="903" y="1035"/>
                  </a:lnTo>
                  <a:lnTo>
                    <a:pt x="911" y="949"/>
                  </a:lnTo>
                  <a:lnTo>
                    <a:pt x="917" y="861"/>
                  </a:lnTo>
                  <a:lnTo>
                    <a:pt x="917" y="773"/>
                  </a:lnTo>
                  <a:close/>
                  <a:moveTo>
                    <a:pt x="457" y="1490"/>
                  </a:moveTo>
                  <a:lnTo>
                    <a:pt x="431" y="1488"/>
                  </a:lnTo>
                  <a:lnTo>
                    <a:pt x="402" y="1481"/>
                  </a:lnTo>
                  <a:lnTo>
                    <a:pt x="372" y="1471"/>
                  </a:lnTo>
                  <a:lnTo>
                    <a:pt x="342" y="1457"/>
                  </a:lnTo>
                  <a:lnTo>
                    <a:pt x="314" y="1434"/>
                  </a:lnTo>
                  <a:lnTo>
                    <a:pt x="286" y="1408"/>
                  </a:lnTo>
                  <a:lnTo>
                    <a:pt x="260" y="1371"/>
                  </a:lnTo>
                  <a:lnTo>
                    <a:pt x="237" y="1330"/>
                  </a:lnTo>
                  <a:lnTo>
                    <a:pt x="219" y="1279"/>
                  </a:lnTo>
                  <a:lnTo>
                    <a:pt x="205" y="1218"/>
                  </a:lnTo>
                  <a:lnTo>
                    <a:pt x="195" y="1147"/>
                  </a:lnTo>
                  <a:lnTo>
                    <a:pt x="187" y="1065"/>
                  </a:lnTo>
                  <a:lnTo>
                    <a:pt x="183" y="981"/>
                  </a:lnTo>
                  <a:lnTo>
                    <a:pt x="181" y="898"/>
                  </a:lnTo>
                  <a:lnTo>
                    <a:pt x="181" y="575"/>
                  </a:lnTo>
                  <a:lnTo>
                    <a:pt x="185" y="492"/>
                  </a:lnTo>
                  <a:lnTo>
                    <a:pt x="189" y="410"/>
                  </a:lnTo>
                  <a:lnTo>
                    <a:pt x="197" y="337"/>
                  </a:lnTo>
                  <a:lnTo>
                    <a:pt x="211" y="275"/>
                  </a:lnTo>
                  <a:lnTo>
                    <a:pt x="227" y="222"/>
                  </a:lnTo>
                  <a:lnTo>
                    <a:pt x="249" y="180"/>
                  </a:lnTo>
                  <a:lnTo>
                    <a:pt x="270" y="143"/>
                  </a:lnTo>
                  <a:lnTo>
                    <a:pt x="296" y="114"/>
                  </a:lnTo>
                  <a:lnTo>
                    <a:pt x="322" y="94"/>
                  </a:lnTo>
                  <a:lnTo>
                    <a:pt x="348" y="75"/>
                  </a:lnTo>
                  <a:lnTo>
                    <a:pt x="374" y="65"/>
                  </a:lnTo>
                  <a:lnTo>
                    <a:pt x="400" y="57"/>
                  </a:lnTo>
                  <a:lnTo>
                    <a:pt x="422" y="53"/>
                  </a:lnTo>
                  <a:lnTo>
                    <a:pt x="441" y="51"/>
                  </a:lnTo>
                  <a:lnTo>
                    <a:pt x="457" y="49"/>
                  </a:lnTo>
                  <a:lnTo>
                    <a:pt x="479" y="51"/>
                  </a:lnTo>
                  <a:lnTo>
                    <a:pt x="503" y="53"/>
                  </a:lnTo>
                  <a:lnTo>
                    <a:pt x="529" y="61"/>
                  </a:lnTo>
                  <a:lnTo>
                    <a:pt x="555" y="71"/>
                  </a:lnTo>
                  <a:lnTo>
                    <a:pt x="583" y="88"/>
                  </a:lnTo>
                  <a:lnTo>
                    <a:pt x="610" y="108"/>
                  </a:lnTo>
                  <a:lnTo>
                    <a:pt x="636" y="135"/>
                  </a:lnTo>
                  <a:lnTo>
                    <a:pt x="660" y="167"/>
                  </a:lnTo>
                  <a:lnTo>
                    <a:pt x="682" y="208"/>
                  </a:lnTo>
                  <a:lnTo>
                    <a:pt x="700" y="255"/>
                  </a:lnTo>
                  <a:lnTo>
                    <a:pt x="714" y="310"/>
                  </a:lnTo>
                  <a:lnTo>
                    <a:pt x="724" y="390"/>
                  </a:lnTo>
                  <a:lnTo>
                    <a:pt x="732" y="477"/>
                  </a:lnTo>
                  <a:lnTo>
                    <a:pt x="734" y="569"/>
                  </a:lnTo>
                  <a:lnTo>
                    <a:pt x="736" y="659"/>
                  </a:lnTo>
                  <a:lnTo>
                    <a:pt x="736" y="869"/>
                  </a:lnTo>
                  <a:lnTo>
                    <a:pt x="734" y="988"/>
                  </a:lnTo>
                  <a:lnTo>
                    <a:pt x="726" y="1102"/>
                  </a:lnTo>
                  <a:lnTo>
                    <a:pt x="712" y="1210"/>
                  </a:lnTo>
                  <a:lnTo>
                    <a:pt x="700" y="1269"/>
                  </a:lnTo>
                  <a:lnTo>
                    <a:pt x="682" y="1320"/>
                  </a:lnTo>
                  <a:lnTo>
                    <a:pt x="660" y="1365"/>
                  </a:lnTo>
                  <a:lnTo>
                    <a:pt x="636" y="1400"/>
                  </a:lnTo>
                  <a:lnTo>
                    <a:pt x="608" y="1430"/>
                  </a:lnTo>
                  <a:lnTo>
                    <a:pt x="581" y="1453"/>
                  </a:lnTo>
                  <a:lnTo>
                    <a:pt x="549" y="1469"/>
                  </a:lnTo>
                  <a:lnTo>
                    <a:pt x="519" y="1481"/>
                  </a:lnTo>
                  <a:lnTo>
                    <a:pt x="487" y="1488"/>
                  </a:lnTo>
                  <a:lnTo>
                    <a:pt x="457" y="14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36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837166" y="1219200"/>
            <a:ext cx="1109198" cy="343391"/>
            <a:chOff x="2397" y="3085"/>
            <a:chExt cx="5853" cy="1812"/>
          </a:xfrm>
        </p:grpSpPr>
        <p:sp>
          <p:nvSpPr>
            <p:cNvPr id="43046" name="Freeform 38"/>
            <p:cNvSpPr>
              <a:spLocks noEditPoints="1"/>
            </p:cNvSpPr>
            <p:nvPr/>
          </p:nvSpPr>
          <p:spPr bwMode="auto">
            <a:xfrm>
              <a:off x="2397" y="3587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7" name="Freeform 39"/>
            <p:cNvSpPr>
              <a:spLocks/>
            </p:cNvSpPr>
            <p:nvPr/>
          </p:nvSpPr>
          <p:spPr bwMode="auto">
            <a:xfrm>
              <a:off x="3631" y="3858"/>
              <a:ext cx="555" cy="1039"/>
            </a:xfrm>
            <a:custGeom>
              <a:avLst/>
              <a:gdLst/>
              <a:ahLst/>
              <a:cxnLst>
                <a:cxn ang="0">
                  <a:pos x="344" y="43"/>
                </a:cxn>
                <a:cxn ang="0">
                  <a:pos x="344" y="23"/>
                </a:cxn>
                <a:cxn ang="0">
                  <a:pos x="340" y="11"/>
                </a:cxn>
                <a:cxn ang="0">
                  <a:pos x="332" y="2"/>
                </a:cxn>
                <a:cxn ang="0">
                  <a:pos x="320" y="0"/>
                </a:cxn>
                <a:cxn ang="0">
                  <a:pos x="299" y="0"/>
                </a:cxn>
                <a:cxn ang="0">
                  <a:pos x="261" y="33"/>
                </a:cxn>
                <a:cxn ang="0">
                  <a:pos x="219" y="57"/>
                </a:cxn>
                <a:cxn ang="0">
                  <a:pos x="177" y="74"/>
                </a:cxn>
                <a:cxn ang="0">
                  <a:pos x="136" y="86"/>
                </a:cxn>
                <a:cxn ang="0">
                  <a:pos x="96" y="94"/>
                </a:cxn>
                <a:cxn ang="0">
                  <a:pos x="58" y="98"/>
                </a:cxn>
                <a:cxn ang="0">
                  <a:pos x="26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28" y="155"/>
                </a:cxn>
                <a:cxn ang="0">
                  <a:pos x="70" y="153"/>
                </a:cxn>
                <a:cxn ang="0">
                  <a:pos x="118" y="147"/>
                </a:cxn>
                <a:cxn ang="0">
                  <a:pos x="169" y="133"/>
                </a:cxn>
                <a:cxn ang="0">
                  <a:pos x="221" y="113"/>
                </a:cxn>
                <a:cxn ang="0">
                  <a:pos x="221" y="927"/>
                </a:cxn>
                <a:cxn ang="0">
                  <a:pos x="219" y="941"/>
                </a:cxn>
                <a:cxn ang="0">
                  <a:pos x="215" y="951"/>
                </a:cxn>
                <a:cxn ang="0">
                  <a:pos x="207" y="961"/>
                </a:cxn>
                <a:cxn ang="0">
                  <a:pos x="195" y="970"/>
                </a:cxn>
                <a:cxn ang="0">
                  <a:pos x="175" y="976"/>
                </a:cxn>
                <a:cxn ang="0">
                  <a:pos x="149" y="980"/>
                </a:cxn>
                <a:cxn ang="0">
                  <a:pos x="114" y="982"/>
                </a:cxn>
                <a:cxn ang="0">
                  <a:pos x="10" y="982"/>
                </a:cxn>
                <a:cxn ang="0">
                  <a:pos x="10" y="1039"/>
                </a:cxn>
                <a:cxn ang="0">
                  <a:pos x="28" y="1039"/>
                </a:cxn>
                <a:cxn ang="0">
                  <a:pos x="56" y="1037"/>
                </a:cxn>
                <a:cxn ang="0">
                  <a:pos x="94" y="1037"/>
                </a:cxn>
                <a:cxn ang="0">
                  <a:pos x="136" y="1035"/>
                </a:cxn>
                <a:cxn ang="0">
                  <a:pos x="177" y="1035"/>
                </a:cxn>
                <a:cxn ang="0">
                  <a:pos x="219" y="1033"/>
                </a:cxn>
                <a:cxn ang="0">
                  <a:pos x="340" y="1033"/>
                </a:cxn>
                <a:cxn ang="0">
                  <a:pos x="380" y="1035"/>
                </a:cxn>
                <a:cxn ang="0">
                  <a:pos x="424" y="1035"/>
                </a:cxn>
                <a:cxn ang="0">
                  <a:pos x="466" y="1037"/>
                </a:cxn>
                <a:cxn ang="0">
                  <a:pos x="505" y="1037"/>
                </a:cxn>
                <a:cxn ang="0">
                  <a:pos x="535" y="1039"/>
                </a:cxn>
                <a:cxn ang="0">
                  <a:pos x="555" y="1039"/>
                </a:cxn>
                <a:cxn ang="0">
                  <a:pos x="555" y="982"/>
                </a:cxn>
                <a:cxn ang="0">
                  <a:pos x="452" y="982"/>
                </a:cxn>
                <a:cxn ang="0">
                  <a:pos x="416" y="980"/>
                </a:cxn>
                <a:cxn ang="0">
                  <a:pos x="390" y="976"/>
                </a:cxn>
                <a:cxn ang="0">
                  <a:pos x="370" y="970"/>
                </a:cxn>
                <a:cxn ang="0">
                  <a:pos x="358" y="961"/>
                </a:cxn>
                <a:cxn ang="0">
                  <a:pos x="350" y="951"/>
                </a:cxn>
                <a:cxn ang="0">
                  <a:pos x="346" y="941"/>
                </a:cxn>
                <a:cxn ang="0">
                  <a:pos x="344" y="927"/>
                </a:cxn>
                <a:cxn ang="0">
                  <a:pos x="344" y="910"/>
                </a:cxn>
                <a:cxn ang="0">
                  <a:pos x="344" y="43"/>
                </a:cxn>
              </a:cxnLst>
              <a:rect l="0" t="0" r="r" b="b"/>
              <a:pathLst>
                <a:path w="555" h="1039">
                  <a:moveTo>
                    <a:pt x="344" y="43"/>
                  </a:moveTo>
                  <a:lnTo>
                    <a:pt x="344" y="23"/>
                  </a:lnTo>
                  <a:lnTo>
                    <a:pt x="340" y="11"/>
                  </a:lnTo>
                  <a:lnTo>
                    <a:pt x="332" y="2"/>
                  </a:lnTo>
                  <a:lnTo>
                    <a:pt x="320" y="0"/>
                  </a:lnTo>
                  <a:lnTo>
                    <a:pt x="299" y="0"/>
                  </a:lnTo>
                  <a:lnTo>
                    <a:pt x="261" y="33"/>
                  </a:lnTo>
                  <a:lnTo>
                    <a:pt x="219" y="57"/>
                  </a:lnTo>
                  <a:lnTo>
                    <a:pt x="177" y="74"/>
                  </a:lnTo>
                  <a:lnTo>
                    <a:pt x="136" y="86"/>
                  </a:lnTo>
                  <a:lnTo>
                    <a:pt x="96" y="94"/>
                  </a:lnTo>
                  <a:lnTo>
                    <a:pt x="58" y="98"/>
                  </a:lnTo>
                  <a:lnTo>
                    <a:pt x="26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28" y="155"/>
                  </a:lnTo>
                  <a:lnTo>
                    <a:pt x="70" y="153"/>
                  </a:lnTo>
                  <a:lnTo>
                    <a:pt x="118" y="147"/>
                  </a:lnTo>
                  <a:lnTo>
                    <a:pt x="169" y="133"/>
                  </a:lnTo>
                  <a:lnTo>
                    <a:pt x="221" y="113"/>
                  </a:lnTo>
                  <a:lnTo>
                    <a:pt x="221" y="927"/>
                  </a:lnTo>
                  <a:lnTo>
                    <a:pt x="219" y="941"/>
                  </a:lnTo>
                  <a:lnTo>
                    <a:pt x="215" y="951"/>
                  </a:lnTo>
                  <a:lnTo>
                    <a:pt x="207" y="961"/>
                  </a:lnTo>
                  <a:lnTo>
                    <a:pt x="195" y="970"/>
                  </a:lnTo>
                  <a:lnTo>
                    <a:pt x="175" y="976"/>
                  </a:lnTo>
                  <a:lnTo>
                    <a:pt x="149" y="980"/>
                  </a:lnTo>
                  <a:lnTo>
                    <a:pt x="114" y="982"/>
                  </a:lnTo>
                  <a:lnTo>
                    <a:pt x="10" y="982"/>
                  </a:lnTo>
                  <a:lnTo>
                    <a:pt x="10" y="1039"/>
                  </a:lnTo>
                  <a:lnTo>
                    <a:pt x="28" y="1039"/>
                  </a:lnTo>
                  <a:lnTo>
                    <a:pt x="56" y="1037"/>
                  </a:lnTo>
                  <a:lnTo>
                    <a:pt x="94" y="1037"/>
                  </a:lnTo>
                  <a:lnTo>
                    <a:pt x="136" y="1035"/>
                  </a:lnTo>
                  <a:lnTo>
                    <a:pt x="177" y="1035"/>
                  </a:lnTo>
                  <a:lnTo>
                    <a:pt x="219" y="1033"/>
                  </a:lnTo>
                  <a:lnTo>
                    <a:pt x="340" y="1033"/>
                  </a:lnTo>
                  <a:lnTo>
                    <a:pt x="380" y="1035"/>
                  </a:lnTo>
                  <a:lnTo>
                    <a:pt x="424" y="1035"/>
                  </a:lnTo>
                  <a:lnTo>
                    <a:pt x="466" y="1037"/>
                  </a:lnTo>
                  <a:lnTo>
                    <a:pt x="505" y="1037"/>
                  </a:lnTo>
                  <a:lnTo>
                    <a:pt x="535" y="1039"/>
                  </a:lnTo>
                  <a:lnTo>
                    <a:pt x="555" y="1039"/>
                  </a:lnTo>
                  <a:lnTo>
                    <a:pt x="555" y="982"/>
                  </a:lnTo>
                  <a:lnTo>
                    <a:pt x="452" y="982"/>
                  </a:lnTo>
                  <a:lnTo>
                    <a:pt x="416" y="980"/>
                  </a:lnTo>
                  <a:lnTo>
                    <a:pt x="390" y="976"/>
                  </a:lnTo>
                  <a:lnTo>
                    <a:pt x="370" y="970"/>
                  </a:lnTo>
                  <a:lnTo>
                    <a:pt x="358" y="961"/>
                  </a:lnTo>
                  <a:lnTo>
                    <a:pt x="350" y="951"/>
                  </a:lnTo>
                  <a:lnTo>
                    <a:pt x="346" y="941"/>
                  </a:lnTo>
                  <a:lnTo>
                    <a:pt x="344" y="927"/>
                  </a:lnTo>
                  <a:lnTo>
                    <a:pt x="344" y="910"/>
                  </a:lnTo>
                  <a:lnTo>
                    <a:pt x="344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8" name="Freeform 40"/>
            <p:cNvSpPr>
              <a:spLocks noEditPoints="1"/>
            </p:cNvSpPr>
            <p:nvPr/>
          </p:nvSpPr>
          <p:spPr bwMode="auto">
            <a:xfrm>
              <a:off x="5160" y="3754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7532" y="3085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4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5589766" y="1219200"/>
            <a:ext cx="1115834" cy="343391"/>
            <a:chOff x="2397" y="3324"/>
            <a:chExt cx="5966" cy="1836"/>
          </a:xfrm>
        </p:grpSpPr>
        <p:sp>
          <p:nvSpPr>
            <p:cNvPr id="43054" name="Freeform 46"/>
            <p:cNvSpPr>
              <a:spLocks noEditPoints="1"/>
            </p:cNvSpPr>
            <p:nvPr/>
          </p:nvSpPr>
          <p:spPr bwMode="auto">
            <a:xfrm>
              <a:off x="2397" y="3851"/>
              <a:ext cx="998" cy="1011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6"/>
                </a:cxn>
                <a:cxn ang="0">
                  <a:pos x="79" y="338"/>
                </a:cxn>
                <a:cxn ang="0">
                  <a:pos x="6" y="573"/>
                </a:cxn>
                <a:cxn ang="0">
                  <a:pos x="16" y="785"/>
                </a:cxn>
                <a:cxn ang="0">
                  <a:pos x="99" y="932"/>
                </a:cxn>
                <a:cxn ang="0">
                  <a:pos x="234" y="1005"/>
                </a:cxn>
                <a:cxn ang="0">
                  <a:pos x="334" y="1007"/>
                </a:cxn>
                <a:cxn ang="0">
                  <a:pos x="437" y="966"/>
                </a:cxn>
                <a:cxn ang="0">
                  <a:pos x="572" y="844"/>
                </a:cxn>
                <a:cxn ang="0">
                  <a:pos x="624" y="950"/>
                </a:cxn>
                <a:cxn ang="0">
                  <a:pos x="727" y="1007"/>
                </a:cxn>
                <a:cxn ang="0">
                  <a:pos x="839" y="995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3"/>
                </a:cxn>
                <a:cxn ang="0">
                  <a:pos x="996" y="658"/>
                </a:cxn>
                <a:cxn ang="0">
                  <a:pos x="978" y="644"/>
                </a:cxn>
                <a:cxn ang="0">
                  <a:pos x="950" y="652"/>
                </a:cxn>
                <a:cxn ang="0">
                  <a:pos x="928" y="732"/>
                </a:cxn>
                <a:cxn ang="0">
                  <a:pos x="886" y="860"/>
                </a:cxn>
                <a:cxn ang="0">
                  <a:pos x="827" y="944"/>
                </a:cxn>
                <a:cxn ang="0">
                  <a:pos x="753" y="958"/>
                </a:cxn>
                <a:cxn ang="0">
                  <a:pos x="717" y="919"/>
                </a:cxn>
                <a:cxn ang="0">
                  <a:pos x="709" y="840"/>
                </a:cxn>
                <a:cxn ang="0">
                  <a:pos x="717" y="785"/>
                </a:cxn>
                <a:cxn ang="0">
                  <a:pos x="737" y="693"/>
                </a:cxn>
                <a:cxn ang="0">
                  <a:pos x="763" y="589"/>
                </a:cxn>
                <a:cxn ang="0">
                  <a:pos x="785" y="493"/>
                </a:cxn>
                <a:cxn ang="0">
                  <a:pos x="823" y="350"/>
                </a:cxn>
                <a:cxn ang="0">
                  <a:pos x="853" y="230"/>
                </a:cxn>
                <a:cxn ang="0">
                  <a:pos x="874" y="134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5"/>
                </a:cxn>
                <a:cxn ang="0">
                  <a:pos x="584" y="722"/>
                </a:cxn>
                <a:cxn ang="0">
                  <a:pos x="556" y="785"/>
                </a:cxn>
                <a:cxn ang="0">
                  <a:pos x="403" y="930"/>
                </a:cxn>
                <a:cxn ang="0">
                  <a:pos x="294" y="962"/>
                </a:cxn>
                <a:cxn ang="0">
                  <a:pos x="208" y="928"/>
                </a:cxn>
                <a:cxn ang="0">
                  <a:pos x="167" y="846"/>
                </a:cxn>
                <a:cxn ang="0">
                  <a:pos x="155" y="752"/>
                </a:cxn>
                <a:cxn ang="0">
                  <a:pos x="171" y="616"/>
                </a:cxn>
                <a:cxn ang="0">
                  <a:pos x="210" y="446"/>
                </a:cxn>
                <a:cxn ang="0">
                  <a:pos x="258" y="297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8"/>
                </a:cxn>
                <a:cxn ang="0">
                  <a:pos x="690" y="204"/>
                </a:cxn>
                <a:cxn ang="0">
                  <a:pos x="699" y="244"/>
                </a:cxn>
                <a:cxn ang="0">
                  <a:pos x="584" y="722"/>
                </a:cxn>
              </a:cxnLst>
              <a:rect l="0" t="0" r="r" b="b"/>
              <a:pathLst>
                <a:path w="998" h="1011">
                  <a:moveTo>
                    <a:pt x="725" y="142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0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5"/>
                  </a:lnTo>
                  <a:lnTo>
                    <a:pt x="218" y="146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8"/>
                  </a:lnTo>
                  <a:lnTo>
                    <a:pt x="45" y="414"/>
                  </a:lnTo>
                  <a:lnTo>
                    <a:pt x="19" y="491"/>
                  </a:lnTo>
                  <a:lnTo>
                    <a:pt x="6" y="573"/>
                  </a:lnTo>
                  <a:lnTo>
                    <a:pt x="0" y="654"/>
                  </a:lnTo>
                  <a:lnTo>
                    <a:pt x="4" y="722"/>
                  </a:lnTo>
                  <a:lnTo>
                    <a:pt x="16" y="785"/>
                  </a:lnTo>
                  <a:lnTo>
                    <a:pt x="37" y="840"/>
                  </a:lnTo>
                  <a:lnTo>
                    <a:pt x="65" y="889"/>
                  </a:lnTo>
                  <a:lnTo>
                    <a:pt x="99" y="932"/>
                  </a:lnTo>
                  <a:lnTo>
                    <a:pt x="139" y="964"/>
                  </a:lnTo>
                  <a:lnTo>
                    <a:pt x="185" y="991"/>
                  </a:lnTo>
                  <a:lnTo>
                    <a:pt x="234" y="1005"/>
                  </a:lnTo>
                  <a:lnTo>
                    <a:pt x="290" y="1011"/>
                  </a:lnTo>
                  <a:lnTo>
                    <a:pt x="310" y="1011"/>
                  </a:lnTo>
                  <a:lnTo>
                    <a:pt x="334" y="1007"/>
                  </a:lnTo>
                  <a:lnTo>
                    <a:pt x="363" y="1001"/>
                  </a:lnTo>
                  <a:lnTo>
                    <a:pt x="397" y="987"/>
                  </a:lnTo>
                  <a:lnTo>
                    <a:pt x="437" y="966"/>
                  </a:lnTo>
                  <a:lnTo>
                    <a:pt x="479" y="938"/>
                  </a:lnTo>
                  <a:lnTo>
                    <a:pt x="525" y="897"/>
                  </a:lnTo>
                  <a:lnTo>
                    <a:pt x="572" y="844"/>
                  </a:lnTo>
                  <a:lnTo>
                    <a:pt x="584" y="883"/>
                  </a:lnTo>
                  <a:lnTo>
                    <a:pt x="600" y="917"/>
                  </a:lnTo>
                  <a:lnTo>
                    <a:pt x="624" y="950"/>
                  </a:lnTo>
                  <a:lnTo>
                    <a:pt x="654" y="975"/>
                  </a:lnTo>
                  <a:lnTo>
                    <a:pt x="690" y="995"/>
                  </a:lnTo>
                  <a:lnTo>
                    <a:pt x="727" y="1007"/>
                  </a:lnTo>
                  <a:lnTo>
                    <a:pt x="771" y="1011"/>
                  </a:lnTo>
                  <a:lnTo>
                    <a:pt x="807" y="1007"/>
                  </a:lnTo>
                  <a:lnTo>
                    <a:pt x="839" y="995"/>
                  </a:lnTo>
                  <a:lnTo>
                    <a:pt x="867" y="977"/>
                  </a:lnTo>
                  <a:lnTo>
                    <a:pt x="892" y="952"/>
                  </a:lnTo>
                  <a:lnTo>
                    <a:pt x="912" y="922"/>
                  </a:lnTo>
                  <a:lnTo>
                    <a:pt x="932" y="889"/>
                  </a:lnTo>
                  <a:lnTo>
                    <a:pt x="946" y="856"/>
                  </a:lnTo>
                  <a:lnTo>
                    <a:pt x="958" y="822"/>
                  </a:lnTo>
                  <a:lnTo>
                    <a:pt x="968" y="785"/>
                  </a:lnTo>
                  <a:lnTo>
                    <a:pt x="978" y="750"/>
                  </a:lnTo>
                  <a:lnTo>
                    <a:pt x="992" y="693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8"/>
                  </a:lnTo>
                  <a:lnTo>
                    <a:pt x="992" y="650"/>
                  </a:lnTo>
                  <a:lnTo>
                    <a:pt x="986" y="648"/>
                  </a:lnTo>
                  <a:lnTo>
                    <a:pt x="978" y="644"/>
                  </a:lnTo>
                  <a:lnTo>
                    <a:pt x="972" y="644"/>
                  </a:lnTo>
                  <a:lnTo>
                    <a:pt x="958" y="646"/>
                  </a:lnTo>
                  <a:lnTo>
                    <a:pt x="950" y="652"/>
                  </a:lnTo>
                  <a:lnTo>
                    <a:pt x="946" y="665"/>
                  </a:lnTo>
                  <a:lnTo>
                    <a:pt x="940" y="685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0"/>
                  </a:lnTo>
                  <a:lnTo>
                    <a:pt x="868" y="895"/>
                  </a:lnTo>
                  <a:lnTo>
                    <a:pt x="849" y="924"/>
                  </a:lnTo>
                  <a:lnTo>
                    <a:pt x="827" y="944"/>
                  </a:lnTo>
                  <a:lnTo>
                    <a:pt x="803" y="958"/>
                  </a:lnTo>
                  <a:lnTo>
                    <a:pt x="775" y="962"/>
                  </a:lnTo>
                  <a:lnTo>
                    <a:pt x="753" y="958"/>
                  </a:lnTo>
                  <a:lnTo>
                    <a:pt x="737" y="950"/>
                  </a:lnTo>
                  <a:lnTo>
                    <a:pt x="725" y="936"/>
                  </a:lnTo>
                  <a:lnTo>
                    <a:pt x="717" y="919"/>
                  </a:lnTo>
                  <a:lnTo>
                    <a:pt x="711" y="899"/>
                  </a:lnTo>
                  <a:lnTo>
                    <a:pt x="709" y="879"/>
                  </a:lnTo>
                  <a:lnTo>
                    <a:pt x="709" y="840"/>
                  </a:lnTo>
                  <a:lnTo>
                    <a:pt x="711" y="824"/>
                  </a:lnTo>
                  <a:lnTo>
                    <a:pt x="713" y="805"/>
                  </a:lnTo>
                  <a:lnTo>
                    <a:pt x="717" y="785"/>
                  </a:lnTo>
                  <a:lnTo>
                    <a:pt x="721" y="760"/>
                  </a:lnTo>
                  <a:lnTo>
                    <a:pt x="729" y="732"/>
                  </a:lnTo>
                  <a:lnTo>
                    <a:pt x="737" y="693"/>
                  </a:lnTo>
                  <a:lnTo>
                    <a:pt x="747" y="652"/>
                  </a:lnTo>
                  <a:lnTo>
                    <a:pt x="757" y="620"/>
                  </a:lnTo>
                  <a:lnTo>
                    <a:pt x="763" y="589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3"/>
                  </a:lnTo>
                  <a:lnTo>
                    <a:pt x="799" y="438"/>
                  </a:lnTo>
                  <a:lnTo>
                    <a:pt x="811" y="391"/>
                  </a:lnTo>
                  <a:lnTo>
                    <a:pt x="823" y="350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0"/>
                  </a:lnTo>
                  <a:lnTo>
                    <a:pt x="865" y="179"/>
                  </a:lnTo>
                  <a:lnTo>
                    <a:pt x="870" y="153"/>
                  </a:lnTo>
                  <a:lnTo>
                    <a:pt x="874" y="134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79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4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5"/>
                  </a:lnTo>
                  <a:lnTo>
                    <a:pt x="729" y="118"/>
                  </a:lnTo>
                  <a:lnTo>
                    <a:pt x="725" y="142"/>
                  </a:lnTo>
                  <a:close/>
                  <a:moveTo>
                    <a:pt x="584" y="722"/>
                  </a:moveTo>
                  <a:lnTo>
                    <a:pt x="578" y="742"/>
                  </a:lnTo>
                  <a:lnTo>
                    <a:pt x="566" y="771"/>
                  </a:lnTo>
                  <a:lnTo>
                    <a:pt x="556" y="785"/>
                  </a:lnTo>
                  <a:lnTo>
                    <a:pt x="493" y="858"/>
                  </a:lnTo>
                  <a:lnTo>
                    <a:pt x="447" y="899"/>
                  </a:lnTo>
                  <a:lnTo>
                    <a:pt x="403" y="930"/>
                  </a:lnTo>
                  <a:lnTo>
                    <a:pt x="363" y="948"/>
                  </a:lnTo>
                  <a:lnTo>
                    <a:pt x="326" y="958"/>
                  </a:lnTo>
                  <a:lnTo>
                    <a:pt x="294" y="962"/>
                  </a:lnTo>
                  <a:lnTo>
                    <a:pt x="260" y="958"/>
                  </a:lnTo>
                  <a:lnTo>
                    <a:pt x="232" y="946"/>
                  </a:lnTo>
                  <a:lnTo>
                    <a:pt x="208" y="928"/>
                  </a:lnTo>
                  <a:lnTo>
                    <a:pt x="190" y="903"/>
                  </a:lnTo>
                  <a:lnTo>
                    <a:pt x="177" y="875"/>
                  </a:lnTo>
                  <a:lnTo>
                    <a:pt x="167" y="846"/>
                  </a:lnTo>
                  <a:lnTo>
                    <a:pt x="159" y="813"/>
                  </a:lnTo>
                  <a:lnTo>
                    <a:pt x="155" y="783"/>
                  </a:lnTo>
                  <a:lnTo>
                    <a:pt x="155" y="752"/>
                  </a:lnTo>
                  <a:lnTo>
                    <a:pt x="157" y="713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3"/>
                  </a:lnTo>
                  <a:lnTo>
                    <a:pt x="210" y="446"/>
                  </a:lnTo>
                  <a:lnTo>
                    <a:pt x="226" y="393"/>
                  </a:lnTo>
                  <a:lnTo>
                    <a:pt x="242" y="342"/>
                  </a:lnTo>
                  <a:lnTo>
                    <a:pt x="258" y="297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1"/>
                  </a:lnTo>
                  <a:lnTo>
                    <a:pt x="642" y="104"/>
                  </a:lnTo>
                  <a:lnTo>
                    <a:pt x="658" y="128"/>
                  </a:lnTo>
                  <a:lnTo>
                    <a:pt x="672" y="155"/>
                  </a:lnTo>
                  <a:lnTo>
                    <a:pt x="684" y="179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6"/>
                  </a:lnTo>
                  <a:lnTo>
                    <a:pt x="699" y="244"/>
                  </a:lnTo>
                  <a:lnTo>
                    <a:pt x="696" y="265"/>
                  </a:lnTo>
                  <a:lnTo>
                    <a:pt x="692" y="283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3560" y="4122"/>
              <a:ext cx="674" cy="1038"/>
            </a:xfrm>
            <a:custGeom>
              <a:avLst/>
              <a:gdLst/>
              <a:ahLst/>
              <a:cxnLst>
                <a:cxn ang="0">
                  <a:pos x="622" y="752"/>
                </a:cxn>
                <a:cxn ang="0">
                  <a:pos x="614" y="801"/>
                </a:cxn>
                <a:cxn ang="0">
                  <a:pos x="600" y="859"/>
                </a:cxn>
                <a:cxn ang="0">
                  <a:pos x="582" y="895"/>
                </a:cxn>
                <a:cxn ang="0">
                  <a:pos x="551" y="901"/>
                </a:cxn>
                <a:cxn ang="0">
                  <a:pos x="497" y="903"/>
                </a:cxn>
                <a:cxn ang="0">
                  <a:pos x="151" y="905"/>
                </a:cxn>
                <a:cxn ang="0">
                  <a:pos x="244" y="822"/>
                </a:cxn>
                <a:cxn ang="0">
                  <a:pos x="314" y="761"/>
                </a:cxn>
                <a:cxn ang="0">
                  <a:pos x="399" y="689"/>
                </a:cxn>
                <a:cxn ang="0">
                  <a:pos x="457" y="642"/>
                </a:cxn>
                <a:cxn ang="0">
                  <a:pos x="539" y="571"/>
                </a:cxn>
                <a:cxn ang="0">
                  <a:pos x="608" y="493"/>
                </a:cxn>
                <a:cxn ang="0">
                  <a:pos x="656" y="406"/>
                </a:cxn>
                <a:cxn ang="0">
                  <a:pos x="674" y="304"/>
                </a:cxn>
                <a:cxn ang="0">
                  <a:pos x="656" y="200"/>
                </a:cxn>
                <a:cxn ang="0">
                  <a:pos x="604" y="114"/>
                </a:cxn>
                <a:cxn ang="0">
                  <a:pos x="527" y="53"/>
                </a:cxn>
                <a:cxn ang="0">
                  <a:pos x="429" y="12"/>
                </a:cxn>
                <a:cxn ang="0">
                  <a:pos x="318" y="0"/>
                </a:cxn>
                <a:cxn ang="0">
                  <a:pos x="201" y="18"/>
                </a:cxn>
                <a:cxn ang="0">
                  <a:pos x="107" y="69"/>
                </a:cxn>
                <a:cxn ang="0">
                  <a:pos x="42" y="143"/>
                </a:cxn>
                <a:cxn ang="0">
                  <a:pos x="6" y="232"/>
                </a:cxn>
                <a:cxn ang="0">
                  <a:pos x="4" y="306"/>
                </a:cxn>
                <a:cxn ang="0">
                  <a:pos x="22" y="343"/>
                </a:cxn>
                <a:cxn ang="0">
                  <a:pos x="49" y="361"/>
                </a:cxn>
                <a:cxn ang="0">
                  <a:pos x="73" y="367"/>
                </a:cxn>
                <a:cxn ang="0">
                  <a:pos x="99" y="365"/>
                </a:cxn>
                <a:cxn ang="0">
                  <a:pos x="135" y="347"/>
                </a:cxn>
                <a:cxn ang="0">
                  <a:pos x="159" y="310"/>
                </a:cxn>
                <a:cxn ang="0">
                  <a:pos x="159" y="255"/>
                </a:cxn>
                <a:cxn ang="0">
                  <a:pos x="141" y="224"/>
                </a:cxn>
                <a:cxn ang="0">
                  <a:pos x="101" y="204"/>
                </a:cxn>
                <a:cxn ang="0">
                  <a:pos x="91" y="163"/>
                </a:cxn>
                <a:cxn ang="0">
                  <a:pos x="145" y="106"/>
                </a:cxn>
                <a:cxn ang="0">
                  <a:pos x="205" y="71"/>
                </a:cxn>
                <a:cxn ang="0">
                  <a:pos x="266" y="57"/>
                </a:cxn>
                <a:cxn ang="0">
                  <a:pos x="342" y="59"/>
                </a:cxn>
                <a:cxn ang="0">
                  <a:pos x="423" y="92"/>
                </a:cxn>
                <a:cxn ang="0">
                  <a:pos x="481" y="149"/>
                </a:cxn>
                <a:cxn ang="0">
                  <a:pos x="515" y="222"/>
                </a:cxn>
                <a:cxn ang="0">
                  <a:pos x="527" y="304"/>
                </a:cxn>
                <a:cxn ang="0">
                  <a:pos x="507" y="414"/>
                </a:cxn>
                <a:cxn ang="0">
                  <a:pos x="461" y="506"/>
                </a:cxn>
                <a:cxn ang="0">
                  <a:pos x="407" y="577"/>
                </a:cxn>
                <a:cxn ang="0">
                  <a:pos x="16" y="977"/>
                </a:cxn>
                <a:cxn ang="0">
                  <a:pos x="2" y="997"/>
                </a:cxn>
                <a:cxn ang="0">
                  <a:pos x="0" y="1038"/>
                </a:cxn>
                <a:cxn ang="0">
                  <a:pos x="674" y="752"/>
                </a:cxn>
              </a:cxnLst>
              <a:rect l="0" t="0" r="r" b="b"/>
              <a:pathLst>
                <a:path w="674" h="1038">
                  <a:moveTo>
                    <a:pt x="674" y="752"/>
                  </a:moveTo>
                  <a:lnTo>
                    <a:pt x="622" y="752"/>
                  </a:lnTo>
                  <a:lnTo>
                    <a:pt x="620" y="775"/>
                  </a:lnTo>
                  <a:lnTo>
                    <a:pt x="614" y="801"/>
                  </a:lnTo>
                  <a:lnTo>
                    <a:pt x="608" y="832"/>
                  </a:lnTo>
                  <a:lnTo>
                    <a:pt x="600" y="859"/>
                  </a:lnTo>
                  <a:lnTo>
                    <a:pt x="592" y="883"/>
                  </a:lnTo>
                  <a:lnTo>
                    <a:pt x="582" y="895"/>
                  </a:lnTo>
                  <a:lnTo>
                    <a:pt x="572" y="899"/>
                  </a:lnTo>
                  <a:lnTo>
                    <a:pt x="551" y="901"/>
                  </a:lnTo>
                  <a:lnTo>
                    <a:pt x="525" y="903"/>
                  </a:lnTo>
                  <a:lnTo>
                    <a:pt x="497" y="903"/>
                  </a:lnTo>
                  <a:lnTo>
                    <a:pt x="469" y="905"/>
                  </a:lnTo>
                  <a:lnTo>
                    <a:pt x="151" y="905"/>
                  </a:lnTo>
                  <a:lnTo>
                    <a:pt x="201" y="861"/>
                  </a:lnTo>
                  <a:lnTo>
                    <a:pt x="244" y="822"/>
                  </a:lnTo>
                  <a:lnTo>
                    <a:pt x="282" y="789"/>
                  </a:lnTo>
                  <a:lnTo>
                    <a:pt x="314" y="761"/>
                  </a:lnTo>
                  <a:lnTo>
                    <a:pt x="344" y="734"/>
                  </a:lnTo>
                  <a:lnTo>
                    <a:pt x="399" y="689"/>
                  </a:lnTo>
                  <a:lnTo>
                    <a:pt x="427" y="665"/>
                  </a:lnTo>
                  <a:lnTo>
                    <a:pt x="457" y="642"/>
                  </a:lnTo>
                  <a:lnTo>
                    <a:pt x="499" y="608"/>
                  </a:lnTo>
                  <a:lnTo>
                    <a:pt x="539" y="571"/>
                  </a:lnTo>
                  <a:lnTo>
                    <a:pt x="574" y="534"/>
                  </a:lnTo>
                  <a:lnTo>
                    <a:pt x="608" y="493"/>
                  </a:lnTo>
                  <a:lnTo>
                    <a:pt x="636" y="453"/>
                  </a:lnTo>
                  <a:lnTo>
                    <a:pt x="656" y="406"/>
                  </a:lnTo>
                  <a:lnTo>
                    <a:pt x="670" y="357"/>
                  </a:lnTo>
                  <a:lnTo>
                    <a:pt x="674" y="304"/>
                  </a:lnTo>
                  <a:lnTo>
                    <a:pt x="670" y="249"/>
                  </a:lnTo>
                  <a:lnTo>
                    <a:pt x="656" y="200"/>
                  </a:lnTo>
                  <a:lnTo>
                    <a:pt x="634" y="155"/>
                  </a:lnTo>
                  <a:lnTo>
                    <a:pt x="604" y="114"/>
                  </a:lnTo>
                  <a:lnTo>
                    <a:pt x="568" y="81"/>
                  </a:lnTo>
                  <a:lnTo>
                    <a:pt x="527" y="53"/>
                  </a:lnTo>
                  <a:lnTo>
                    <a:pt x="481" y="28"/>
                  </a:lnTo>
                  <a:lnTo>
                    <a:pt x="429" y="12"/>
                  </a:lnTo>
                  <a:lnTo>
                    <a:pt x="376" y="2"/>
                  </a:lnTo>
                  <a:lnTo>
                    <a:pt x="318" y="0"/>
                  </a:lnTo>
                  <a:lnTo>
                    <a:pt x="256" y="4"/>
                  </a:lnTo>
                  <a:lnTo>
                    <a:pt x="201" y="18"/>
                  </a:lnTo>
                  <a:lnTo>
                    <a:pt x="151" y="41"/>
                  </a:lnTo>
                  <a:lnTo>
                    <a:pt x="107" y="69"/>
                  </a:lnTo>
                  <a:lnTo>
                    <a:pt x="71" y="104"/>
                  </a:lnTo>
                  <a:lnTo>
                    <a:pt x="42" y="143"/>
                  </a:lnTo>
                  <a:lnTo>
                    <a:pt x="20" y="185"/>
                  </a:lnTo>
                  <a:lnTo>
                    <a:pt x="6" y="232"/>
                  </a:lnTo>
                  <a:lnTo>
                    <a:pt x="0" y="279"/>
                  </a:lnTo>
                  <a:lnTo>
                    <a:pt x="4" y="306"/>
                  </a:lnTo>
                  <a:lnTo>
                    <a:pt x="10" y="326"/>
                  </a:lnTo>
                  <a:lnTo>
                    <a:pt x="22" y="343"/>
                  </a:lnTo>
                  <a:lnTo>
                    <a:pt x="36" y="353"/>
                  </a:lnTo>
                  <a:lnTo>
                    <a:pt x="49" y="361"/>
                  </a:lnTo>
                  <a:lnTo>
                    <a:pt x="61" y="365"/>
                  </a:lnTo>
                  <a:lnTo>
                    <a:pt x="73" y="367"/>
                  </a:lnTo>
                  <a:lnTo>
                    <a:pt x="81" y="367"/>
                  </a:lnTo>
                  <a:lnTo>
                    <a:pt x="99" y="365"/>
                  </a:lnTo>
                  <a:lnTo>
                    <a:pt x="119" y="359"/>
                  </a:lnTo>
                  <a:lnTo>
                    <a:pt x="135" y="347"/>
                  </a:lnTo>
                  <a:lnTo>
                    <a:pt x="149" y="330"/>
                  </a:lnTo>
                  <a:lnTo>
                    <a:pt x="159" y="310"/>
                  </a:lnTo>
                  <a:lnTo>
                    <a:pt x="163" y="283"/>
                  </a:lnTo>
                  <a:lnTo>
                    <a:pt x="159" y="255"/>
                  </a:lnTo>
                  <a:lnTo>
                    <a:pt x="151" y="239"/>
                  </a:lnTo>
                  <a:lnTo>
                    <a:pt x="141" y="224"/>
                  </a:lnTo>
                  <a:lnTo>
                    <a:pt x="125" y="212"/>
                  </a:lnTo>
                  <a:lnTo>
                    <a:pt x="101" y="204"/>
                  </a:lnTo>
                  <a:lnTo>
                    <a:pt x="71" y="202"/>
                  </a:lnTo>
                  <a:lnTo>
                    <a:pt x="91" y="163"/>
                  </a:lnTo>
                  <a:lnTo>
                    <a:pt x="117" y="132"/>
                  </a:lnTo>
                  <a:lnTo>
                    <a:pt x="145" y="106"/>
                  </a:lnTo>
                  <a:lnTo>
                    <a:pt x="175" y="88"/>
                  </a:lnTo>
                  <a:lnTo>
                    <a:pt x="205" y="71"/>
                  </a:lnTo>
                  <a:lnTo>
                    <a:pt x="236" y="63"/>
                  </a:lnTo>
                  <a:lnTo>
                    <a:pt x="266" y="57"/>
                  </a:lnTo>
                  <a:lnTo>
                    <a:pt x="294" y="55"/>
                  </a:lnTo>
                  <a:lnTo>
                    <a:pt x="342" y="59"/>
                  </a:lnTo>
                  <a:lnTo>
                    <a:pt x="385" y="71"/>
                  </a:lnTo>
                  <a:lnTo>
                    <a:pt x="423" y="92"/>
                  </a:lnTo>
                  <a:lnTo>
                    <a:pt x="455" y="118"/>
                  </a:lnTo>
                  <a:lnTo>
                    <a:pt x="481" y="149"/>
                  </a:lnTo>
                  <a:lnTo>
                    <a:pt x="501" y="183"/>
                  </a:lnTo>
                  <a:lnTo>
                    <a:pt x="515" y="222"/>
                  </a:lnTo>
                  <a:lnTo>
                    <a:pt x="525" y="263"/>
                  </a:lnTo>
                  <a:lnTo>
                    <a:pt x="527" y="304"/>
                  </a:lnTo>
                  <a:lnTo>
                    <a:pt x="521" y="361"/>
                  </a:lnTo>
                  <a:lnTo>
                    <a:pt x="507" y="414"/>
                  </a:lnTo>
                  <a:lnTo>
                    <a:pt x="485" y="461"/>
                  </a:lnTo>
                  <a:lnTo>
                    <a:pt x="461" y="506"/>
                  </a:lnTo>
                  <a:lnTo>
                    <a:pt x="433" y="544"/>
                  </a:lnTo>
                  <a:lnTo>
                    <a:pt x="407" y="577"/>
                  </a:lnTo>
                  <a:lnTo>
                    <a:pt x="383" y="606"/>
                  </a:lnTo>
                  <a:lnTo>
                    <a:pt x="16" y="977"/>
                  </a:lnTo>
                  <a:lnTo>
                    <a:pt x="8" y="987"/>
                  </a:lnTo>
                  <a:lnTo>
                    <a:pt x="2" y="997"/>
                  </a:lnTo>
                  <a:lnTo>
                    <a:pt x="0" y="1012"/>
                  </a:lnTo>
                  <a:lnTo>
                    <a:pt x="0" y="1038"/>
                  </a:lnTo>
                  <a:lnTo>
                    <a:pt x="628" y="1038"/>
                  </a:lnTo>
                  <a:lnTo>
                    <a:pt x="674" y="7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 noEditPoints="1"/>
            </p:cNvSpPr>
            <p:nvPr/>
          </p:nvSpPr>
          <p:spPr bwMode="auto">
            <a:xfrm>
              <a:off x="5160" y="4018"/>
              <a:ext cx="1450" cy="522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3"/>
                </a:cxn>
                <a:cxn ang="0">
                  <a:pos x="1438" y="75"/>
                </a:cxn>
                <a:cxn ang="0">
                  <a:pos x="1448" y="63"/>
                </a:cxn>
                <a:cxn ang="0">
                  <a:pos x="1450" y="45"/>
                </a:cxn>
                <a:cxn ang="0">
                  <a:pos x="1446" y="26"/>
                </a:cxn>
                <a:cxn ang="0">
                  <a:pos x="1438" y="12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2"/>
                </a:cxn>
                <a:cxn ang="0">
                  <a:pos x="4" y="24"/>
                </a:cxn>
                <a:cxn ang="0">
                  <a:pos x="0" y="45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6" y="83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2"/>
                </a:cxn>
                <a:cxn ang="0">
                  <a:pos x="1394" y="522"/>
                </a:cxn>
                <a:cxn ang="0">
                  <a:pos x="1410" y="520"/>
                </a:cxn>
                <a:cxn ang="0">
                  <a:pos x="1426" y="516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7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8"/>
                </a:cxn>
                <a:cxn ang="0">
                  <a:pos x="1410" y="434"/>
                </a:cxn>
                <a:cxn ang="0">
                  <a:pos x="1392" y="434"/>
                </a:cxn>
                <a:cxn ang="0">
                  <a:pos x="1376" y="432"/>
                </a:cxn>
                <a:cxn ang="0">
                  <a:pos x="58" y="432"/>
                </a:cxn>
                <a:cxn ang="0">
                  <a:pos x="42" y="434"/>
                </a:cxn>
                <a:cxn ang="0">
                  <a:pos x="26" y="438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7"/>
                </a:cxn>
                <a:cxn ang="0">
                  <a:pos x="4" y="495"/>
                </a:cxn>
                <a:cxn ang="0">
                  <a:pos x="12" y="510"/>
                </a:cxn>
                <a:cxn ang="0">
                  <a:pos x="26" y="516"/>
                </a:cxn>
                <a:cxn ang="0">
                  <a:pos x="40" y="520"/>
                </a:cxn>
                <a:cxn ang="0">
                  <a:pos x="58" y="522"/>
                </a:cxn>
                <a:cxn ang="0">
                  <a:pos x="74" y="522"/>
                </a:cxn>
                <a:cxn ang="0">
                  <a:pos x="1378" y="522"/>
                </a:cxn>
              </a:cxnLst>
              <a:rect l="0" t="0" r="r" b="b"/>
              <a:pathLst>
                <a:path w="1450" h="522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3"/>
                  </a:lnTo>
                  <a:lnTo>
                    <a:pt x="1438" y="75"/>
                  </a:lnTo>
                  <a:lnTo>
                    <a:pt x="1448" y="63"/>
                  </a:lnTo>
                  <a:lnTo>
                    <a:pt x="1450" y="45"/>
                  </a:lnTo>
                  <a:lnTo>
                    <a:pt x="1446" y="26"/>
                  </a:lnTo>
                  <a:lnTo>
                    <a:pt x="1438" y="12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2"/>
                  </a:lnTo>
                  <a:lnTo>
                    <a:pt x="4" y="24"/>
                  </a:lnTo>
                  <a:lnTo>
                    <a:pt x="0" y="45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6" y="83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2"/>
                  </a:moveTo>
                  <a:lnTo>
                    <a:pt x="1394" y="522"/>
                  </a:lnTo>
                  <a:lnTo>
                    <a:pt x="1410" y="520"/>
                  </a:lnTo>
                  <a:lnTo>
                    <a:pt x="1426" y="516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7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8"/>
                  </a:lnTo>
                  <a:lnTo>
                    <a:pt x="1410" y="434"/>
                  </a:lnTo>
                  <a:lnTo>
                    <a:pt x="1392" y="434"/>
                  </a:lnTo>
                  <a:lnTo>
                    <a:pt x="1376" y="432"/>
                  </a:lnTo>
                  <a:lnTo>
                    <a:pt x="58" y="432"/>
                  </a:lnTo>
                  <a:lnTo>
                    <a:pt x="42" y="434"/>
                  </a:lnTo>
                  <a:lnTo>
                    <a:pt x="26" y="438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7"/>
                  </a:lnTo>
                  <a:lnTo>
                    <a:pt x="4" y="495"/>
                  </a:lnTo>
                  <a:lnTo>
                    <a:pt x="12" y="510"/>
                  </a:lnTo>
                  <a:lnTo>
                    <a:pt x="26" y="516"/>
                  </a:lnTo>
                  <a:lnTo>
                    <a:pt x="40" y="520"/>
                  </a:lnTo>
                  <a:lnTo>
                    <a:pt x="58" y="522"/>
                  </a:lnTo>
                  <a:lnTo>
                    <a:pt x="74" y="522"/>
                  </a:lnTo>
                  <a:lnTo>
                    <a:pt x="1378" y="5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 noEditPoints="1"/>
            </p:cNvSpPr>
            <p:nvPr/>
          </p:nvSpPr>
          <p:spPr bwMode="auto">
            <a:xfrm>
              <a:off x="7399" y="3324"/>
              <a:ext cx="964" cy="1514"/>
            </a:xfrm>
            <a:custGeom>
              <a:avLst/>
              <a:gdLst/>
              <a:ahLst/>
              <a:cxnLst>
                <a:cxn ang="0">
                  <a:pos x="0" y="1145"/>
                </a:cxn>
                <a:cxn ang="0">
                  <a:pos x="579" y="1145"/>
                </a:cxn>
                <a:cxn ang="0">
                  <a:pos x="579" y="1365"/>
                </a:cxn>
                <a:cxn ang="0">
                  <a:pos x="577" y="1385"/>
                </a:cxn>
                <a:cxn ang="0">
                  <a:pos x="573" y="1404"/>
                </a:cxn>
                <a:cxn ang="0">
                  <a:pos x="563" y="1416"/>
                </a:cxn>
                <a:cxn ang="0">
                  <a:pos x="549" y="1428"/>
                </a:cxn>
                <a:cxn ang="0">
                  <a:pos x="529" y="1434"/>
                </a:cxn>
                <a:cxn ang="0">
                  <a:pos x="499" y="1440"/>
                </a:cxn>
                <a:cxn ang="0">
                  <a:pos x="461" y="1444"/>
                </a:cxn>
                <a:cxn ang="0">
                  <a:pos x="368" y="1444"/>
                </a:cxn>
                <a:cxn ang="0">
                  <a:pos x="368" y="1514"/>
                </a:cxn>
                <a:cxn ang="0">
                  <a:pos x="440" y="1510"/>
                </a:cxn>
                <a:cxn ang="0">
                  <a:pos x="513" y="1508"/>
                </a:cxn>
                <a:cxn ang="0">
                  <a:pos x="811" y="1508"/>
                </a:cxn>
                <a:cxn ang="0">
                  <a:pos x="887" y="1510"/>
                </a:cxn>
                <a:cxn ang="0">
                  <a:pos x="959" y="1514"/>
                </a:cxn>
                <a:cxn ang="0">
                  <a:pos x="959" y="1444"/>
                </a:cxn>
                <a:cxn ang="0">
                  <a:pos x="865" y="1444"/>
                </a:cxn>
                <a:cxn ang="0">
                  <a:pos x="827" y="1440"/>
                </a:cxn>
                <a:cxn ang="0">
                  <a:pos x="797" y="1434"/>
                </a:cxn>
                <a:cxn ang="0">
                  <a:pos x="778" y="1428"/>
                </a:cxn>
                <a:cxn ang="0">
                  <a:pos x="764" y="1416"/>
                </a:cxn>
                <a:cxn ang="0">
                  <a:pos x="754" y="1402"/>
                </a:cxn>
                <a:cxn ang="0">
                  <a:pos x="750" y="1385"/>
                </a:cxn>
                <a:cxn ang="0">
                  <a:pos x="748" y="1365"/>
                </a:cxn>
                <a:cxn ang="0">
                  <a:pos x="748" y="1145"/>
                </a:cxn>
                <a:cxn ang="0">
                  <a:pos x="964" y="1145"/>
                </a:cxn>
                <a:cxn ang="0">
                  <a:pos x="964" y="1075"/>
                </a:cxn>
                <a:cxn ang="0">
                  <a:pos x="748" y="1075"/>
                </a:cxn>
                <a:cxn ang="0">
                  <a:pos x="748" y="35"/>
                </a:cxn>
                <a:cxn ang="0">
                  <a:pos x="746" y="19"/>
                </a:cxn>
                <a:cxn ang="0">
                  <a:pos x="740" y="9"/>
                </a:cxn>
                <a:cxn ang="0">
                  <a:pos x="730" y="2"/>
                </a:cxn>
                <a:cxn ang="0">
                  <a:pos x="712" y="0"/>
                </a:cxn>
                <a:cxn ang="0">
                  <a:pos x="700" y="0"/>
                </a:cxn>
                <a:cxn ang="0">
                  <a:pos x="690" y="4"/>
                </a:cxn>
                <a:cxn ang="0">
                  <a:pos x="680" y="13"/>
                </a:cxn>
                <a:cxn ang="0">
                  <a:pos x="668" y="27"/>
                </a:cxn>
                <a:cxn ang="0">
                  <a:pos x="0" y="1075"/>
                </a:cxn>
                <a:cxn ang="0">
                  <a:pos x="0" y="1145"/>
                </a:cxn>
                <a:cxn ang="0">
                  <a:pos x="593" y="1075"/>
                </a:cxn>
                <a:cxn ang="0">
                  <a:pos x="60" y="1075"/>
                </a:cxn>
                <a:cxn ang="0">
                  <a:pos x="593" y="241"/>
                </a:cxn>
                <a:cxn ang="0">
                  <a:pos x="593" y="1075"/>
                </a:cxn>
              </a:cxnLst>
              <a:rect l="0" t="0" r="r" b="b"/>
              <a:pathLst>
                <a:path w="964" h="1514">
                  <a:moveTo>
                    <a:pt x="0" y="1145"/>
                  </a:moveTo>
                  <a:lnTo>
                    <a:pt x="579" y="1145"/>
                  </a:lnTo>
                  <a:lnTo>
                    <a:pt x="579" y="1365"/>
                  </a:lnTo>
                  <a:lnTo>
                    <a:pt x="577" y="1385"/>
                  </a:lnTo>
                  <a:lnTo>
                    <a:pt x="573" y="1404"/>
                  </a:lnTo>
                  <a:lnTo>
                    <a:pt x="563" y="1416"/>
                  </a:lnTo>
                  <a:lnTo>
                    <a:pt x="549" y="1428"/>
                  </a:lnTo>
                  <a:lnTo>
                    <a:pt x="529" y="1434"/>
                  </a:lnTo>
                  <a:lnTo>
                    <a:pt x="499" y="1440"/>
                  </a:lnTo>
                  <a:lnTo>
                    <a:pt x="461" y="1444"/>
                  </a:lnTo>
                  <a:lnTo>
                    <a:pt x="368" y="1444"/>
                  </a:lnTo>
                  <a:lnTo>
                    <a:pt x="368" y="1514"/>
                  </a:lnTo>
                  <a:lnTo>
                    <a:pt x="440" y="1510"/>
                  </a:lnTo>
                  <a:lnTo>
                    <a:pt x="513" y="1508"/>
                  </a:lnTo>
                  <a:lnTo>
                    <a:pt x="811" y="1508"/>
                  </a:lnTo>
                  <a:lnTo>
                    <a:pt x="887" y="1510"/>
                  </a:lnTo>
                  <a:lnTo>
                    <a:pt x="959" y="1514"/>
                  </a:lnTo>
                  <a:lnTo>
                    <a:pt x="959" y="1444"/>
                  </a:lnTo>
                  <a:lnTo>
                    <a:pt x="865" y="1444"/>
                  </a:lnTo>
                  <a:lnTo>
                    <a:pt x="827" y="1440"/>
                  </a:lnTo>
                  <a:lnTo>
                    <a:pt x="797" y="1434"/>
                  </a:lnTo>
                  <a:lnTo>
                    <a:pt x="778" y="1428"/>
                  </a:lnTo>
                  <a:lnTo>
                    <a:pt x="764" y="1416"/>
                  </a:lnTo>
                  <a:lnTo>
                    <a:pt x="754" y="1402"/>
                  </a:lnTo>
                  <a:lnTo>
                    <a:pt x="750" y="1385"/>
                  </a:lnTo>
                  <a:lnTo>
                    <a:pt x="748" y="1365"/>
                  </a:lnTo>
                  <a:lnTo>
                    <a:pt x="748" y="1145"/>
                  </a:lnTo>
                  <a:lnTo>
                    <a:pt x="964" y="1145"/>
                  </a:lnTo>
                  <a:lnTo>
                    <a:pt x="964" y="1075"/>
                  </a:lnTo>
                  <a:lnTo>
                    <a:pt x="748" y="1075"/>
                  </a:lnTo>
                  <a:lnTo>
                    <a:pt x="748" y="35"/>
                  </a:lnTo>
                  <a:lnTo>
                    <a:pt x="746" y="19"/>
                  </a:lnTo>
                  <a:lnTo>
                    <a:pt x="740" y="9"/>
                  </a:lnTo>
                  <a:lnTo>
                    <a:pt x="730" y="2"/>
                  </a:lnTo>
                  <a:lnTo>
                    <a:pt x="712" y="0"/>
                  </a:lnTo>
                  <a:lnTo>
                    <a:pt x="700" y="0"/>
                  </a:lnTo>
                  <a:lnTo>
                    <a:pt x="690" y="4"/>
                  </a:lnTo>
                  <a:lnTo>
                    <a:pt x="680" y="13"/>
                  </a:lnTo>
                  <a:lnTo>
                    <a:pt x="668" y="27"/>
                  </a:lnTo>
                  <a:lnTo>
                    <a:pt x="0" y="1075"/>
                  </a:lnTo>
                  <a:lnTo>
                    <a:pt x="0" y="1145"/>
                  </a:lnTo>
                  <a:close/>
                  <a:moveTo>
                    <a:pt x="593" y="1075"/>
                  </a:moveTo>
                  <a:lnTo>
                    <a:pt x="60" y="1075"/>
                  </a:lnTo>
                  <a:lnTo>
                    <a:pt x="593" y="241"/>
                  </a:lnTo>
                  <a:lnTo>
                    <a:pt x="593" y="10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" name="Text Box 4"/>
          <p:cNvSpPr txBox="1">
            <a:spLocks noChangeArrowheads="1"/>
          </p:cNvSpPr>
          <p:nvPr/>
        </p:nvSpPr>
        <p:spPr bwMode="auto">
          <a:xfrm>
            <a:off x="2819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47" name="Text Box 4"/>
          <p:cNvSpPr txBox="1">
            <a:spLocks noChangeArrowheads="1"/>
          </p:cNvSpPr>
          <p:nvPr/>
        </p:nvSpPr>
        <p:spPr bwMode="auto">
          <a:xfrm>
            <a:off x="4724400" y="1143000"/>
            <a:ext cx="21336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,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" name="Group 5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824552" y="2286000"/>
            <a:ext cx="2342259" cy="914624"/>
            <a:chOff x="1164" y="1601"/>
            <a:chExt cx="15391" cy="6010"/>
          </a:xfrm>
        </p:grpSpPr>
        <p:sp>
          <p:nvSpPr>
            <p:cNvPr id="43062" name="Freeform 54"/>
            <p:cNvSpPr>
              <a:spLocks noEditPoints="1"/>
            </p:cNvSpPr>
            <p:nvPr/>
          </p:nvSpPr>
          <p:spPr bwMode="auto">
            <a:xfrm>
              <a:off x="1164" y="3434"/>
              <a:ext cx="1473" cy="1576"/>
            </a:xfrm>
            <a:custGeom>
              <a:avLst/>
              <a:gdLst/>
              <a:ahLst/>
              <a:cxnLst>
                <a:cxn ang="0">
                  <a:pos x="259" y="1401"/>
                </a:cxn>
                <a:cxn ang="0">
                  <a:pos x="156" y="1481"/>
                </a:cxn>
                <a:cxn ang="0">
                  <a:pos x="49" y="1506"/>
                </a:cxn>
                <a:cxn ang="0">
                  <a:pos x="29" y="1511"/>
                </a:cxn>
                <a:cxn ang="0">
                  <a:pos x="9" y="1516"/>
                </a:cxn>
                <a:cxn ang="0">
                  <a:pos x="4" y="1536"/>
                </a:cxn>
                <a:cxn ang="0">
                  <a:pos x="9" y="1571"/>
                </a:cxn>
                <a:cxn ang="0">
                  <a:pos x="29" y="1576"/>
                </a:cxn>
                <a:cxn ang="0">
                  <a:pos x="323" y="1571"/>
                </a:cxn>
                <a:cxn ang="0">
                  <a:pos x="445" y="1576"/>
                </a:cxn>
                <a:cxn ang="0">
                  <a:pos x="465" y="1561"/>
                </a:cxn>
                <a:cxn ang="0">
                  <a:pos x="470" y="1526"/>
                </a:cxn>
                <a:cxn ang="0">
                  <a:pos x="460" y="1511"/>
                </a:cxn>
                <a:cxn ang="0">
                  <a:pos x="440" y="1506"/>
                </a:cxn>
                <a:cxn ang="0">
                  <a:pos x="396" y="1501"/>
                </a:cxn>
                <a:cxn ang="0">
                  <a:pos x="342" y="1466"/>
                </a:cxn>
                <a:cxn ang="0">
                  <a:pos x="342" y="1391"/>
                </a:cxn>
                <a:cxn ang="0">
                  <a:pos x="377" y="1330"/>
                </a:cxn>
                <a:cxn ang="0">
                  <a:pos x="396" y="1295"/>
                </a:cxn>
                <a:cxn ang="0">
                  <a:pos x="440" y="1215"/>
                </a:cxn>
                <a:cxn ang="0">
                  <a:pos x="528" y="1069"/>
                </a:cxn>
                <a:cxn ang="0">
                  <a:pos x="1072" y="1104"/>
                </a:cxn>
                <a:cxn ang="0">
                  <a:pos x="1082" y="1225"/>
                </a:cxn>
                <a:cxn ang="0">
                  <a:pos x="1096" y="1360"/>
                </a:cxn>
                <a:cxn ang="0">
                  <a:pos x="1101" y="1436"/>
                </a:cxn>
                <a:cxn ang="0">
                  <a:pos x="1072" y="1486"/>
                </a:cxn>
                <a:cxn ang="0">
                  <a:pos x="920" y="1506"/>
                </a:cxn>
                <a:cxn ang="0">
                  <a:pos x="905" y="1516"/>
                </a:cxn>
                <a:cxn ang="0">
                  <a:pos x="895" y="1561"/>
                </a:cxn>
                <a:cxn ang="0">
                  <a:pos x="905" y="1571"/>
                </a:cxn>
                <a:cxn ang="0">
                  <a:pos x="925" y="1576"/>
                </a:cxn>
                <a:cxn ang="0">
                  <a:pos x="1312" y="1571"/>
                </a:cxn>
                <a:cxn ang="0">
                  <a:pos x="1449" y="1576"/>
                </a:cxn>
                <a:cxn ang="0">
                  <a:pos x="1463" y="1566"/>
                </a:cxn>
                <a:cxn ang="0">
                  <a:pos x="1473" y="1546"/>
                </a:cxn>
                <a:cxn ang="0">
                  <a:pos x="1468" y="1516"/>
                </a:cxn>
                <a:cxn ang="0">
                  <a:pos x="1449" y="1511"/>
                </a:cxn>
                <a:cxn ang="0">
                  <a:pos x="1361" y="1506"/>
                </a:cxn>
                <a:cxn ang="0">
                  <a:pos x="1297" y="1486"/>
                </a:cxn>
                <a:cxn ang="0">
                  <a:pos x="1282" y="1431"/>
                </a:cxn>
                <a:cxn ang="0">
                  <a:pos x="1150" y="35"/>
                </a:cxn>
                <a:cxn ang="0">
                  <a:pos x="1145" y="10"/>
                </a:cxn>
                <a:cxn ang="0">
                  <a:pos x="1130" y="0"/>
                </a:cxn>
                <a:cxn ang="0">
                  <a:pos x="1082" y="5"/>
                </a:cxn>
                <a:cxn ang="0">
                  <a:pos x="1067" y="25"/>
                </a:cxn>
                <a:cxn ang="0">
                  <a:pos x="308" y="1325"/>
                </a:cxn>
                <a:cxn ang="0">
                  <a:pos x="988" y="271"/>
                </a:cxn>
                <a:cxn ang="0">
                  <a:pos x="567" y="999"/>
                </a:cxn>
              </a:cxnLst>
              <a:rect l="0" t="0" r="r" b="b"/>
              <a:pathLst>
                <a:path w="1473" h="1576">
                  <a:moveTo>
                    <a:pt x="308" y="1325"/>
                  </a:moveTo>
                  <a:lnTo>
                    <a:pt x="259" y="1401"/>
                  </a:lnTo>
                  <a:lnTo>
                    <a:pt x="205" y="1451"/>
                  </a:lnTo>
                  <a:lnTo>
                    <a:pt x="156" y="1481"/>
                  </a:lnTo>
                  <a:lnTo>
                    <a:pt x="102" y="1501"/>
                  </a:lnTo>
                  <a:lnTo>
                    <a:pt x="49" y="1506"/>
                  </a:lnTo>
                  <a:lnTo>
                    <a:pt x="39" y="1506"/>
                  </a:lnTo>
                  <a:lnTo>
                    <a:pt x="29" y="1511"/>
                  </a:lnTo>
                  <a:lnTo>
                    <a:pt x="19" y="1511"/>
                  </a:lnTo>
                  <a:lnTo>
                    <a:pt x="9" y="1516"/>
                  </a:lnTo>
                  <a:lnTo>
                    <a:pt x="4" y="1526"/>
                  </a:lnTo>
                  <a:lnTo>
                    <a:pt x="4" y="1536"/>
                  </a:lnTo>
                  <a:lnTo>
                    <a:pt x="0" y="1551"/>
                  </a:lnTo>
                  <a:lnTo>
                    <a:pt x="9" y="1571"/>
                  </a:lnTo>
                  <a:lnTo>
                    <a:pt x="19" y="1576"/>
                  </a:lnTo>
                  <a:lnTo>
                    <a:pt x="29" y="1576"/>
                  </a:lnTo>
                  <a:lnTo>
                    <a:pt x="122" y="1571"/>
                  </a:lnTo>
                  <a:lnTo>
                    <a:pt x="323" y="1571"/>
                  </a:lnTo>
                  <a:lnTo>
                    <a:pt x="430" y="1576"/>
                  </a:lnTo>
                  <a:lnTo>
                    <a:pt x="445" y="1576"/>
                  </a:lnTo>
                  <a:lnTo>
                    <a:pt x="455" y="1566"/>
                  </a:lnTo>
                  <a:lnTo>
                    <a:pt x="465" y="1561"/>
                  </a:lnTo>
                  <a:lnTo>
                    <a:pt x="470" y="1551"/>
                  </a:lnTo>
                  <a:lnTo>
                    <a:pt x="470" y="1526"/>
                  </a:lnTo>
                  <a:lnTo>
                    <a:pt x="465" y="1516"/>
                  </a:lnTo>
                  <a:lnTo>
                    <a:pt x="460" y="1511"/>
                  </a:lnTo>
                  <a:lnTo>
                    <a:pt x="450" y="1511"/>
                  </a:lnTo>
                  <a:lnTo>
                    <a:pt x="440" y="1506"/>
                  </a:lnTo>
                  <a:lnTo>
                    <a:pt x="435" y="1506"/>
                  </a:lnTo>
                  <a:lnTo>
                    <a:pt x="396" y="1501"/>
                  </a:lnTo>
                  <a:lnTo>
                    <a:pt x="367" y="1486"/>
                  </a:lnTo>
                  <a:lnTo>
                    <a:pt x="342" y="1466"/>
                  </a:lnTo>
                  <a:lnTo>
                    <a:pt x="332" y="1431"/>
                  </a:lnTo>
                  <a:lnTo>
                    <a:pt x="342" y="1391"/>
                  </a:lnTo>
                  <a:lnTo>
                    <a:pt x="367" y="1340"/>
                  </a:lnTo>
                  <a:lnTo>
                    <a:pt x="377" y="1330"/>
                  </a:lnTo>
                  <a:lnTo>
                    <a:pt x="381" y="1315"/>
                  </a:lnTo>
                  <a:lnTo>
                    <a:pt x="396" y="1295"/>
                  </a:lnTo>
                  <a:lnTo>
                    <a:pt x="416" y="1260"/>
                  </a:lnTo>
                  <a:lnTo>
                    <a:pt x="440" y="1215"/>
                  </a:lnTo>
                  <a:lnTo>
                    <a:pt x="479" y="1155"/>
                  </a:lnTo>
                  <a:lnTo>
                    <a:pt x="528" y="1069"/>
                  </a:lnTo>
                  <a:lnTo>
                    <a:pt x="1067" y="1069"/>
                  </a:lnTo>
                  <a:lnTo>
                    <a:pt x="1072" y="1104"/>
                  </a:lnTo>
                  <a:lnTo>
                    <a:pt x="1077" y="1160"/>
                  </a:lnTo>
                  <a:lnTo>
                    <a:pt x="1082" y="1225"/>
                  </a:lnTo>
                  <a:lnTo>
                    <a:pt x="1086" y="1295"/>
                  </a:lnTo>
                  <a:lnTo>
                    <a:pt x="1096" y="1360"/>
                  </a:lnTo>
                  <a:lnTo>
                    <a:pt x="1096" y="1411"/>
                  </a:lnTo>
                  <a:lnTo>
                    <a:pt x="1101" y="1436"/>
                  </a:lnTo>
                  <a:lnTo>
                    <a:pt x="1091" y="1466"/>
                  </a:lnTo>
                  <a:lnTo>
                    <a:pt x="1072" y="1486"/>
                  </a:lnTo>
                  <a:lnTo>
                    <a:pt x="1003" y="1506"/>
                  </a:lnTo>
                  <a:lnTo>
                    <a:pt x="920" y="1506"/>
                  </a:lnTo>
                  <a:lnTo>
                    <a:pt x="910" y="1511"/>
                  </a:lnTo>
                  <a:lnTo>
                    <a:pt x="905" y="1516"/>
                  </a:lnTo>
                  <a:lnTo>
                    <a:pt x="895" y="1536"/>
                  </a:lnTo>
                  <a:lnTo>
                    <a:pt x="895" y="1561"/>
                  </a:lnTo>
                  <a:lnTo>
                    <a:pt x="900" y="1571"/>
                  </a:lnTo>
                  <a:lnTo>
                    <a:pt x="905" y="1571"/>
                  </a:lnTo>
                  <a:lnTo>
                    <a:pt x="915" y="1576"/>
                  </a:lnTo>
                  <a:lnTo>
                    <a:pt x="925" y="1576"/>
                  </a:lnTo>
                  <a:lnTo>
                    <a:pt x="1057" y="1571"/>
                  </a:lnTo>
                  <a:lnTo>
                    <a:pt x="1312" y="1571"/>
                  </a:lnTo>
                  <a:lnTo>
                    <a:pt x="1380" y="1576"/>
                  </a:lnTo>
                  <a:lnTo>
                    <a:pt x="1449" y="1576"/>
                  </a:lnTo>
                  <a:lnTo>
                    <a:pt x="1454" y="1571"/>
                  </a:lnTo>
                  <a:lnTo>
                    <a:pt x="1463" y="1566"/>
                  </a:lnTo>
                  <a:lnTo>
                    <a:pt x="1468" y="1561"/>
                  </a:lnTo>
                  <a:lnTo>
                    <a:pt x="1473" y="1546"/>
                  </a:lnTo>
                  <a:lnTo>
                    <a:pt x="1473" y="1521"/>
                  </a:lnTo>
                  <a:lnTo>
                    <a:pt x="1468" y="1516"/>
                  </a:lnTo>
                  <a:lnTo>
                    <a:pt x="1458" y="1511"/>
                  </a:lnTo>
                  <a:lnTo>
                    <a:pt x="1449" y="1511"/>
                  </a:lnTo>
                  <a:lnTo>
                    <a:pt x="1439" y="1506"/>
                  </a:lnTo>
                  <a:lnTo>
                    <a:pt x="1361" y="1506"/>
                  </a:lnTo>
                  <a:lnTo>
                    <a:pt x="1321" y="1496"/>
                  </a:lnTo>
                  <a:lnTo>
                    <a:pt x="1297" y="1486"/>
                  </a:lnTo>
                  <a:lnTo>
                    <a:pt x="1287" y="1461"/>
                  </a:lnTo>
                  <a:lnTo>
                    <a:pt x="1282" y="1431"/>
                  </a:lnTo>
                  <a:lnTo>
                    <a:pt x="1155" y="55"/>
                  </a:lnTo>
                  <a:lnTo>
                    <a:pt x="1150" y="35"/>
                  </a:lnTo>
                  <a:lnTo>
                    <a:pt x="1150" y="20"/>
                  </a:lnTo>
                  <a:lnTo>
                    <a:pt x="1145" y="10"/>
                  </a:lnTo>
                  <a:lnTo>
                    <a:pt x="1140" y="5"/>
                  </a:lnTo>
                  <a:lnTo>
                    <a:pt x="1130" y="0"/>
                  </a:lnTo>
                  <a:lnTo>
                    <a:pt x="1096" y="0"/>
                  </a:lnTo>
                  <a:lnTo>
                    <a:pt x="1082" y="5"/>
                  </a:lnTo>
                  <a:lnTo>
                    <a:pt x="1072" y="15"/>
                  </a:lnTo>
                  <a:lnTo>
                    <a:pt x="1067" y="25"/>
                  </a:lnTo>
                  <a:lnTo>
                    <a:pt x="1057" y="40"/>
                  </a:lnTo>
                  <a:lnTo>
                    <a:pt x="308" y="1325"/>
                  </a:lnTo>
                  <a:close/>
                  <a:moveTo>
                    <a:pt x="567" y="999"/>
                  </a:moveTo>
                  <a:lnTo>
                    <a:pt x="988" y="271"/>
                  </a:lnTo>
                  <a:lnTo>
                    <a:pt x="1057" y="999"/>
                  </a:lnTo>
                  <a:lnTo>
                    <a:pt x="567" y="9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2911" y="3358"/>
              <a:ext cx="500" cy="2205"/>
            </a:xfrm>
            <a:custGeom>
              <a:avLst/>
              <a:gdLst/>
              <a:ahLst/>
              <a:cxnLst>
                <a:cxn ang="0">
                  <a:pos x="500" y="2180"/>
                </a:cxn>
                <a:cxn ang="0">
                  <a:pos x="500" y="2175"/>
                </a:cxn>
                <a:cxn ang="0">
                  <a:pos x="495" y="2170"/>
                </a:cxn>
                <a:cxn ang="0">
                  <a:pos x="495" y="2165"/>
                </a:cxn>
                <a:cxn ang="0">
                  <a:pos x="465" y="2134"/>
                </a:cxn>
                <a:cxn ang="0">
                  <a:pos x="372" y="2024"/>
                </a:cxn>
                <a:cxn ang="0">
                  <a:pos x="299" y="1903"/>
                </a:cxn>
                <a:cxn ang="0">
                  <a:pos x="240" y="1773"/>
                </a:cxn>
                <a:cxn ang="0">
                  <a:pos x="196" y="1637"/>
                </a:cxn>
                <a:cxn ang="0">
                  <a:pos x="162" y="1502"/>
                </a:cxn>
                <a:cxn ang="0">
                  <a:pos x="142" y="1366"/>
                </a:cxn>
                <a:cxn ang="0">
                  <a:pos x="132" y="1231"/>
                </a:cxn>
                <a:cxn ang="0">
                  <a:pos x="128" y="1100"/>
                </a:cxn>
                <a:cxn ang="0">
                  <a:pos x="132" y="939"/>
                </a:cxn>
                <a:cxn ang="0">
                  <a:pos x="147" y="774"/>
                </a:cxn>
                <a:cxn ang="0">
                  <a:pos x="181" y="618"/>
                </a:cxn>
                <a:cxn ang="0">
                  <a:pos x="226" y="467"/>
                </a:cxn>
                <a:cxn ang="0">
                  <a:pos x="289" y="322"/>
                </a:cxn>
                <a:cxn ang="0">
                  <a:pos x="372" y="186"/>
                </a:cxn>
                <a:cxn ang="0">
                  <a:pos x="470" y="60"/>
                </a:cxn>
                <a:cxn ang="0">
                  <a:pos x="485" y="50"/>
                </a:cxn>
                <a:cxn ang="0">
                  <a:pos x="490" y="40"/>
                </a:cxn>
                <a:cxn ang="0">
                  <a:pos x="500" y="30"/>
                </a:cxn>
                <a:cxn ang="0">
                  <a:pos x="500" y="15"/>
                </a:cxn>
                <a:cxn ang="0">
                  <a:pos x="495" y="5"/>
                </a:cxn>
                <a:cxn ang="0">
                  <a:pos x="490" y="0"/>
                </a:cxn>
                <a:cxn ang="0">
                  <a:pos x="480" y="0"/>
                </a:cxn>
                <a:cxn ang="0">
                  <a:pos x="460" y="10"/>
                </a:cxn>
                <a:cxn ang="0">
                  <a:pos x="426" y="35"/>
                </a:cxn>
                <a:cxn ang="0">
                  <a:pos x="377" y="81"/>
                </a:cxn>
                <a:cxn ang="0">
                  <a:pos x="319" y="146"/>
                </a:cxn>
                <a:cxn ang="0">
                  <a:pos x="255" y="221"/>
                </a:cxn>
                <a:cxn ang="0">
                  <a:pos x="196" y="317"/>
                </a:cxn>
                <a:cxn ang="0">
                  <a:pos x="137" y="432"/>
                </a:cxn>
                <a:cxn ang="0">
                  <a:pos x="69" y="613"/>
                </a:cxn>
                <a:cxn ang="0">
                  <a:pos x="30" y="789"/>
                </a:cxn>
                <a:cxn ang="0">
                  <a:pos x="10" y="954"/>
                </a:cxn>
                <a:cxn ang="0">
                  <a:pos x="0" y="1100"/>
                </a:cxn>
                <a:cxn ang="0">
                  <a:pos x="5" y="1215"/>
                </a:cxn>
                <a:cxn ang="0">
                  <a:pos x="20" y="1346"/>
                </a:cxn>
                <a:cxn ang="0">
                  <a:pos x="44" y="1487"/>
                </a:cxn>
                <a:cxn ang="0">
                  <a:pos x="84" y="1637"/>
                </a:cxn>
                <a:cxn ang="0">
                  <a:pos x="142" y="1788"/>
                </a:cxn>
                <a:cxn ang="0">
                  <a:pos x="201" y="1898"/>
                </a:cxn>
                <a:cxn ang="0">
                  <a:pos x="265" y="1989"/>
                </a:cxn>
                <a:cxn ang="0">
                  <a:pos x="323" y="2064"/>
                </a:cxn>
                <a:cxn ang="0">
                  <a:pos x="377" y="2124"/>
                </a:cxn>
                <a:cxn ang="0">
                  <a:pos x="426" y="2170"/>
                </a:cxn>
                <a:cxn ang="0">
                  <a:pos x="460" y="2195"/>
                </a:cxn>
                <a:cxn ang="0">
                  <a:pos x="480" y="2205"/>
                </a:cxn>
                <a:cxn ang="0">
                  <a:pos x="490" y="2205"/>
                </a:cxn>
                <a:cxn ang="0">
                  <a:pos x="495" y="2200"/>
                </a:cxn>
                <a:cxn ang="0">
                  <a:pos x="500" y="2190"/>
                </a:cxn>
                <a:cxn ang="0">
                  <a:pos x="500" y="2180"/>
                </a:cxn>
              </a:cxnLst>
              <a:rect l="0" t="0" r="r" b="b"/>
              <a:pathLst>
                <a:path w="500" h="2205">
                  <a:moveTo>
                    <a:pt x="500" y="2180"/>
                  </a:moveTo>
                  <a:lnTo>
                    <a:pt x="500" y="2175"/>
                  </a:lnTo>
                  <a:lnTo>
                    <a:pt x="495" y="2170"/>
                  </a:lnTo>
                  <a:lnTo>
                    <a:pt x="495" y="2165"/>
                  </a:lnTo>
                  <a:lnTo>
                    <a:pt x="465" y="2134"/>
                  </a:lnTo>
                  <a:lnTo>
                    <a:pt x="372" y="2024"/>
                  </a:lnTo>
                  <a:lnTo>
                    <a:pt x="299" y="1903"/>
                  </a:lnTo>
                  <a:lnTo>
                    <a:pt x="240" y="1773"/>
                  </a:lnTo>
                  <a:lnTo>
                    <a:pt x="196" y="1637"/>
                  </a:lnTo>
                  <a:lnTo>
                    <a:pt x="162" y="1502"/>
                  </a:lnTo>
                  <a:lnTo>
                    <a:pt x="142" y="1366"/>
                  </a:lnTo>
                  <a:lnTo>
                    <a:pt x="132" y="1231"/>
                  </a:lnTo>
                  <a:lnTo>
                    <a:pt x="128" y="1100"/>
                  </a:lnTo>
                  <a:lnTo>
                    <a:pt x="132" y="939"/>
                  </a:lnTo>
                  <a:lnTo>
                    <a:pt x="147" y="774"/>
                  </a:lnTo>
                  <a:lnTo>
                    <a:pt x="181" y="618"/>
                  </a:lnTo>
                  <a:lnTo>
                    <a:pt x="226" y="467"/>
                  </a:lnTo>
                  <a:lnTo>
                    <a:pt x="289" y="322"/>
                  </a:lnTo>
                  <a:lnTo>
                    <a:pt x="372" y="186"/>
                  </a:lnTo>
                  <a:lnTo>
                    <a:pt x="470" y="60"/>
                  </a:lnTo>
                  <a:lnTo>
                    <a:pt x="485" y="50"/>
                  </a:lnTo>
                  <a:lnTo>
                    <a:pt x="490" y="40"/>
                  </a:lnTo>
                  <a:lnTo>
                    <a:pt x="500" y="30"/>
                  </a:lnTo>
                  <a:lnTo>
                    <a:pt x="500" y="15"/>
                  </a:lnTo>
                  <a:lnTo>
                    <a:pt x="495" y="5"/>
                  </a:lnTo>
                  <a:lnTo>
                    <a:pt x="490" y="0"/>
                  </a:lnTo>
                  <a:lnTo>
                    <a:pt x="480" y="0"/>
                  </a:lnTo>
                  <a:lnTo>
                    <a:pt x="460" y="10"/>
                  </a:lnTo>
                  <a:lnTo>
                    <a:pt x="426" y="35"/>
                  </a:lnTo>
                  <a:lnTo>
                    <a:pt x="377" y="81"/>
                  </a:lnTo>
                  <a:lnTo>
                    <a:pt x="319" y="146"/>
                  </a:lnTo>
                  <a:lnTo>
                    <a:pt x="255" y="221"/>
                  </a:lnTo>
                  <a:lnTo>
                    <a:pt x="196" y="317"/>
                  </a:lnTo>
                  <a:lnTo>
                    <a:pt x="137" y="432"/>
                  </a:lnTo>
                  <a:lnTo>
                    <a:pt x="69" y="613"/>
                  </a:lnTo>
                  <a:lnTo>
                    <a:pt x="30" y="789"/>
                  </a:lnTo>
                  <a:lnTo>
                    <a:pt x="10" y="954"/>
                  </a:lnTo>
                  <a:lnTo>
                    <a:pt x="0" y="1100"/>
                  </a:lnTo>
                  <a:lnTo>
                    <a:pt x="5" y="1215"/>
                  </a:lnTo>
                  <a:lnTo>
                    <a:pt x="20" y="1346"/>
                  </a:lnTo>
                  <a:lnTo>
                    <a:pt x="44" y="1487"/>
                  </a:lnTo>
                  <a:lnTo>
                    <a:pt x="84" y="1637"/>
                  </a:lnTo>
                  <a:lnTo>
                    <a:pt x="142" y="1788"/>
                  </a:lnTo>
                  <a:lnTo>
                    <a:pt x="201" y="1898"/>
                  </a:lnTo>
                  <a:lnTo>
                    <a:pt x="265" y="1989"/>
                  </a:lnTo>
                  <a:lnTo>
                    <a:pt x="323" y="2064"/>
                  </a:lnTo>
                  <a:lnTo>
                    <a:pt x="377" y="2124"/>
                  </a:lnTo>
                  <a:lnTo>
                    <a:pt x="426" y="2170"/>
                  </a:lnTo>
                  <a:lnTo>
                    <a:pt x="460" y="2195"/>
                  </a:lnTo>
                  <a:lnTo>
                    <a:pt x="480" y="2205"/>
                  </a:lnTo>
                  <a:lnTo>
                    <a:pt x="490" y="2205"/>
                  </a:lnTo>
                  <a:lnTo>
                    <a:pt x="495" y="2200"/>
                  </a:lnTo>
                  <a:lnTo>
                    <a:pt x="500" y="2190"/>
                  </a:lnTo>
                  <a:lnTo>
                    <a:pt x="500" y="21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3597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8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3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4" y="10"/>
                </a:cxn>
                <a:cxn ang="0">
                  <a:pos x="333" y="15"/>
                </a:cxn>
                <a:cxn ang="0">
                  <a:pos x="156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37"/>
                </a:cxn>
                <a:cxn ang="0">
                  <a:pos x="240" y="126"/>
                </a:cxn>
                <a:cxn ang="0">
                  <a:pos x="372" y="55"/>
                </a:cxn>
                <a:cxn ang="0">
                  <a:pos x="455" y="60"/>
                </a:cxn>
                <a:cxn ang="0">
                  <a:pos x="514" y="141"/>
                </a:cxn>
                <a:cxn ang="0">
                  <a:pos x="509" y="296"/>
                </a:cxn>
                <a:cxn ang="0">
                  <a:pos x="440" y="578"/>
                </a:cxn>
                <a:cxn ang="0">
                  <a:pos x="347" y="859"/>
                </a:cxn>
                <a:cxn ang="0">
                  <a:pos x="200" y="949"/>
                </a:cxn>
                <a:cxn ang="0">
                  <a:pos x="93" y="919"/>
                </a:cxn>
                <a:cxn ang="0">
                  <a:pos x="186" y="844"/>
                </a:cxn>
                <a:cxn ang="0">
                  <a:pos x="166" y="743"/>
                </a:cxn>
                <a:cxn ang="0">
                  <a:pos x="73" y="733"/>
                </a:cxn>
                <a:cxn ang="0">
                  <a:pos x="0" y="854"/>
                </a:cxn>
                <a:cxn ang="0">
                  <a:pos x="63" y="964"/>
                </a:cxn>
                <a:cxn ang="0">
                  <a:pos x="200" y="999"/>
                </a:cxn>
                <a:cxn ang="0">
                  <a:pos x="362" y="919"/>
                </a:cxn>
                <a:cxn ang="0">
                  <a:pos x="445" y="879"/>
                </a:cxn>
                <a:cxn ang="0">
                  <a:pos x="587" y="989"/>
                </a:cxn>
                <a:cxn ang="0">
                  <a:pos x="803" y="954"/>
                </a:cxn>
                <a:cxn ang="0">
                  <a:pos x="949" y="789"/>
                </a:cxn>
                <a:cxn ang="0">
                  <a:pos x="998" y="658"/>
                </a:cxn>
                <a:cxn ang="0">
                  <a:pos x="964" y="638"/>
                </a:cxn>
                <a:cxn ang="0">
                  <a:pos x="910" y="753"/>
                </a:cxn>
                <a:cxn ang="0">
                  <a:pos x="778" y="909"/>
                </a:cxn>
                <a:cxn ang="0">
                  <a:pos x="661" y="949"/>
                </a:cxn>
                <a:cxn ang="0">
                  <a:pos x="563" y="889"/>
                </a:cxn>
                <a:cxn ang="0">
                  <a:pos x="548" y="753"/>
                </a:cxn>
                <a:cxn ang="0">
                  <a:pos x="651" y="311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8" y="91"/>
                  </a:lnTo>
                  <a:lnTo>
                    <a:pt x="807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0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49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3" y="30"/>
                  </a:lnTo>
                  <a:lnTo>
                    <a:pt x="949" y="15"/>
                  </a:lnTo>
                  <a:lnTo>
                    <a:pt x="905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5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2" y="60"/>
                  </a:lnTo>
                  <a:lnTo>
                    <a:pt x="528" y="30"/>
                  </a:lnTo>
                  <a:lnTo>
                    <a:pt x="484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5" y="96"/>
                  </a:lnTo>
                  <a:lnTo>
                    <a:pt x="156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3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2" y="362"/>
                  </a:lnTo>
                  <a:lnTo>
                    <a:pt x="112" y="352"/>
                  </a:lnTo>
                  <a:lnTo>
                    <a:pt x="117" y="337"/>
                  </a:lnTo>
                  <a:lnTo>
                    <a:pt x="151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0" y="50"/>
                  </a:lnTo>
                  <a:lnTo>
                    <a:pt x="455" y="60"/>
                  </a:lnTo>
                  <a:lnTo>
                    <a:pt x="479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0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9" y="804"/>
                  </a:lnTo>
                  <a:lnTo>
                    <a:pt x="0" y="854"/>
                  </a:lnTo>
                  <a:lnTo>
                    <a:pt x="9" y="899"/>
                  </a:lnTo>
                  <a:lnTo>
                    <a:pt x="29" y="934"/>
                  </a:lnTo>
                  <a:lnTo>
                    <a:pt x="63" y="964"/>
                  </a:lnTo>
                  <a:lnTo>
                    <a:pt x="107" y="984"/>
                  </a:lnTo>
                  <a:lnTo>
                    <a:pt x="151" y="994"/>
                  </a:lnTo>
                  <a:lnTo>
                    <a:pt x="200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79" y="924"/>
                  </a:lnTo>
                  <a:lnTo>
                    <a:pt x="528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1" y="904"/>
                  </a:lnTo>
                  <a:lnTo>
                    <a:pt x="910" y="849"/>
                  </a:lnTo>
                  <a:lnTo>
                    <a:pt x="949" y="789"/>
                  </a:lnTo>
                  <a:lnTo>
                    <a:pt x="979" y="733"/>
                  </a:lnTo>
                  <a:lnTo>
                    <a:pt x="993" y="688"/>
                  </a:lnTo>
                  <a:lnTo>
                    <a:pt x="998" y="658"/>
                  </a:lnTo>
                  <a:lnTo>
                    <a:pt x="998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4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4884" y="3358"/>
              <a:ext cx="500" cy="2205"/>
            </a:xfrm>
            <a:custGeom>
              <a:avLst/>
              <a:gdLst/>
              <a:ahLst/>
              <a:cxnLst>
                <a:cxn ang="0">
                  <a:pos x="500" y="1100"/>
                </a:cxn>
                <a:cxn ang="0">
                  <a:pos x="495" y="989"/>
                </a:cxn>
                <a:cxn ang="0">
                  <a:pos x="485" y="859"/>
                </a:cxn>
                <a:cxn ang="0">
                  <a:pos x="456" y="713"/>
                </a:cxn>
                <a:cxn ang="0">
                  <a:pos x="416" y="568"/>
                </a:cxn>
                <a:cxn ang="0">
                  <a:pos x="358" y="417"/>
                </a:cxn>
                <a:cxn ang="0">
                  <a:pos x="299" y="307"/>
                </a:cxn>
                <a:cxn ang="0">
                  <a:pos x="240" y="216"/>
                </a:cxn>
                <a:cxn ang="0">
                  <a:pos x="176" y="141"/>
                </a:cxn>
                <a:cxn ang="0">
                  <a:pos x="123" y="81"/>
                </a:cxn>
                <a:cxn ang="0">
                  <a:pos x="74" y="35"/>
                </a:cxn>
                <a:cxn ang="0">
                  <a:pos x="39" y="10"/>
                </a:cxn>
                <a:cxn ang="0">
                  <a:pos x="20" y="0"/>
                </a:cxn>
                <a:cxn ang="0">
                  <a:pos x="10" y="5"/>
                </a:cxn>
                <a:cxn ang="0">
                  <a:pos x="5" y="10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5" y="45"/>
                </a:cxn>
                <a:cxn ang="0">
                  <a:pos x="25" y="60"/>
                </a:cxn>
                <a:cxn ang="0">
                  <a:pos x="39" y="76"/>
                </a:cxn>
                <a:cxn ang="0">
                  <a:pos x="137" y="196"/>
                </a:cxn>
                <a:cxn ang="0">
                  <a:pos x="221" y="337"/>
                </a:cxn>
                <a:cxn ang="0">
                  <a:pos x="284" y="497"/>
                </a:cxn>
                <a:cxn ang="0">
                  <a:pos x="333" y="678"/>
                </a:cxn>
                <a:cxn ang="0">
                  <a:pos x="362" y="879"/>
                </a:cxn>
                <a:cxn ang="0">
                  <a:pos x="372" y="1100"/>
                </a:cxn>
                <a:cxn ang="0">
                  <a:pos x="367" y="1261"/>
                </a:cxn>
                <a:cxn ang="0">
                  <a:pos x="353" y="1421"/>
                </a:cxn>
                <a:cxn ang="0">
                  <a:pos x="323" y="1582"/>
                </a:cxn>
                <a:cxn ang="0">
                  <a:pos x="274" y="1738"/>
                </a:cxn>
                <a:cxn ang="0">
                  <a:pos x="211" y="1883"/>
                </a:cxn>
                <a:cxn ang="0">
                  <a:pos x="132" y="2019"/>
                </a:cxn>
                <a:cxn ang="0">
                  <a:pos x="30" y="2144"/>
                </a:cxn>
                <a:cxn ang="0">
                  <a:pos x="15" y="2154"/>
                </a:cxn>
                <a:cxn ang="0">
                  <a:pos x="10" y="2165"/>
                </a:cxn>
                <a:cxn ang="0">
                  <a:pos x="0" y="2175"/>
                </a:cxn>
                <a:cxn ang="0">
                  <a:pos x="0" y="2180"/>
                </a:cxn>
                <a:cxn ang="0">
                  <a:pos x="10" y="2200"/>
                </a:cxn>
                <a:cxn ang="0">
                  <a:pos x="20" y="2205"/>
                </a:cxn>
                <a:cxn ang="0">
                  <a:pos x="39" y="2195"/>
                </a:cxn>
                <a:cxn ang="0">
                  <a:pos x="74" y="2170"/>
                </a:cxn>
                <a:cxn ang="0">
                  <a:pos x="123" y="2124"/>
                </a:cxn>
                <a:cxn ang="0">
                  <a:pos x="181" y="2059"/>
                </a:cxn>
                <a:cxn ang="0">
                  <a:pos x="245" y="1979"/>
                </a:cxn>
                <a:cxn ang="0">
                  <a:pos x="304" y="1883"/>
                </a:cxn>
                <a:cxn ang="0">
                  <a:pos x="362" y="1773"/>
                </a:cxn>
                <a:cxn ang="0">
                  <a:pos x="431" y="1592"/>
                </a:cxn>
                <a:cxn ang="0">
                  <a:pos x="470" y="1416"/>
                </a:cxn>
                <a:cxn ang="0">
                  <a:pos x="495" y="1251"/>
                </a:cxn>
                <a:cxn ang="0">
                  <a:pos x="500" y="1100"/>
                </a:cxn>
              </a:cxnLst>
              <a:rect l="0" t="0" r="r" b="b"/>
              <a:pathLst>
                <a:path w="500" h="2205">
                  <a:moveTo>
                    <a:pt x="500" y="1100"/>
                  </a:moveTo>
                  <a:lnTo>
                    <a:pt x="495" y="989"/>
                  </a:lnTo>
                  <a:lnTo>
                    <a:pt x="485" y="859"/>
                  </a:lnTo>
                  <a:lnTo>
                    <a:pt x="456" y="713"/>
                  </a:lnTo>
                  <a:lnTo>
                    <a:pt x="416" y="568"/>
                  </a:lnTo>
                  <a:lnTo>
                    <a:pt x="358" y="417"/>
                  </a:lnTo>
                  <a:lnTo>
                    <a:pt x="299" y="307"/>
                  </a:lnTo>
                  <a:lnTo>
                    <a:pt x="240" y="216"/>
                  </a:lnTo>
                  <a:lnTo>
                    <a:pt x="176" y="141"/>
                  </a:lnTo>
                  <a:lnTo>
                    <a:pt x="123" y="81"/>
                  </a:lnTo>
                  <a:lnTo>
                    <a:pt x="74" y="35"/>
                  </a:lnTo>
                  <a:lnTo>
                    <a:pt x="39" y="10"/>
                  </a:lnTo>
                  <a:lnTo>
                    <a:pt x="20" y="0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5" y="45"/>
                  </a:lnTo>
                  <a:lnTo>
                    <a:pt x="25" y="60"/>
                  </a:lnTo>
                  <a:lnTo>
                    <a:pt x="39" y="76"/>
                  </a:lnTo>
                  <a:lnTo>
                    <a:pt x="137" y="196"/>
                  </a:lnTo>
                  <a:lnTo>
                    <a:pt x="221" y="337"/>
                  </a:lnTo>
                  <a:lnTo>
                    <a:pt x="284" y="497"/>
                  </a:lnTo>
                  <a:lnTo>
                    <a:pt x="333" y="678"/>
                  </a:lnTo>
                  <a:lnTo>
                    <a:pt x="362" y="879"/>
                  </a:lnTo>
                  <a:lnTo>
                    <a:pt x="372" y="1100"/>
                  </a:lnTo>
                  <a:lnTo>
                    <a:pt x="367" y="1261"/>
                  </a:lnTo>
                  <a:lnTo>
                    <a:pt x="353" y="1421"/>
                  </a:lnTo>
                  <a:lnTo>
                    <a:pt x="323" y="1582"/>
                  </a:lnTo>
                  <a:lnTo>
                    <a:pt x="274" y="1738"/>
                  </a:lnTo>
                  <a:lnTo>
                    <a:pt x="211" y="1883"/>
                  </a:lnTo>
                  <a:lnTo>
                    <a:pt x="132" y="2019"/>
                  </a:lnTo>
                  <a:lnTo>
                    <a:pt x="30" y="2144"/>
                  </a:lnTo>
                  <a:lnTo>
                    <a:pt x="15" y="2154"/>
                  </a:lnTo>
                  <a:lnTo>
                    <a:pt x="10" y="2165"/>
                  </a:lnTo>
                  <a:lnTo>
                    <a:pt x="0" y="2175"/>
                  </a:lnTo>
                  <a:lnTo>
                    <a:pt x="0" y="2180"/>
                  </a:lnTo>
                  <a:lnTo>
                    <a:pt x="10" y="2200"/>
                  </a:lnTo>
                  <a:lnTo>
                    <a:pt x="20" y="2205"/>
                  </a:lnTo>
                  <a:lnTo>
                    <a:pt x="39" y="2195"/>
                  </a:lnTo>
                  <a:lnTo>
                    <a:pt x="74" y="2170"/>
                  </a:lnTo>
                  <a:lnTo>
                    <a:pt x="123" y="2124"/>
                  </a:lnTo>
                  <a:lnTo>
                    <a:pt x="181" y="2059"/>
                  </a:lnTo>
                  <a:lnTo>
                    <a:pt x="245" y="1979"/>
                  </a:lnTo>
                  <a:lnTo>
                    <a:pt x="304" y="1883"/>
                  </a:lnTo>
                  <a:lnTo>
                    <a:pt x="362" y="1773"/>
                  </a:lnTo>
                  <a:lnTo>
                    <a:pt x="431" y="1592"/>
                  </a:lnTo>
                  <a:lnTo>
                    <a:pt x="470" y="1416"/>
                  </a:lnTo>
                  <a:lnTo>
                    <a:pt x="495" y="1251"/>
                  </a:lnTo>
                  <a:lnTo>
                    <a:pt x="500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 noEditPoints="1"/>
            </p:cNvSpPr>
            <p:nvPr/>
          </p:nvSpPr>
          <p:spPr bwMode="auto">
            <a:xfrm>
              <a:off x="6338" y="4202"/>
              <a:ext cx="1425" cy="517"/>
            </a:xfrm>
            <a:custGeom>
              <a:avLst/>
              <a:gdLst/>
              <a:ahLst/>
              <a:cxnLst>
                <a:cxn ang="0">
                  <a:pos x="1351" y="90"/>
                </a:cxn>
                <a:cxn ang="0">
                  <a:pos x="1376" y="90"/>
                </a:cxn>
                <a:cxn ang="0">
                  <a:pos x="1391" y="85"/>
                </a:cxn>
                <a:cxn ang="0">
                  <a:pos x="1400" y="85"/>
                </a:cxn>
                <a:cxn ang="0">
                  <a:pos x="1410" y="80"/>
                </a:cxn>
                <a:cxn ang="0">
                  <a:pos x="1420" y="70"/>
                </a:cxn>
                <a:cxn ang="0">
                  <a:pos x="1425" y="60"/>
                </a:cxn>
                <a:cxn ang="0">
                  <a:pos x="1425" y="30"/>
                </a:cxn>
                <a:cxn ang="0">
                  <a:pos x="1420" y="20"/>
                </a:cxn>
                <a:cxn ang="0">
                  <a:pos x="1410" y="10"/>
                </a:cxn>
                <a:cxn ang="0">
                  <a:pos x="1400" y="5"/>
                </a:cxn>
                <a:cxn ang="0">
                  <a:pos x="1391" y="5"/>
                </a:cxn>
                <a:cxn ang="0">
                  <a:pos x="1376" y="0"/>
                </a:cxn>
                <a:cxn ang="0">
                  <a:pos x="44" y="0"/>
                </a:cxn>
                <a:cxn ang="0">
                  <a:pos x="34" y="5"/>
                </a:cxn>
                <a:cxn ang="0">
                  <a:pos x="20" y="5"/>
                </a:cxn>
                <a:cxn ang="0">
                  <a:pos x="5" y="20"/>
                </a:cxn>
                <a:cxn ang="0">
                  <a:pos x="0" y="30"/>
                </a:cxn>
                <a:cxn ang="0">
                  <a:pos x="0" y="60"/>
                </a:cxn>
                <a:cxn ang="0">
                  <a:pos x="5" y="70"/>
                </a:cxn>
                <a:cxn ang="0">
                  <a:pos x="15" y="80"/>
                </a:cxn>
                <a:cxn ang="0">
                  <a:pos x="25" y="85"/>
                </a:cxn>
                <a:cxn ang="0">
                  <a:pos x="34" y="85"/>
                </a:cxn>
                <a:cxn ang="0">
                  <a:pos x="44" y="90"/>
                </a:cxn>
                <a:cxn ang="0">
                  <a:pos x="69" y="90"/>
                </a:cxn>
                <a:cxn ang="0">
                  <a:pos x="1351" y="90"/>
                </a:cxn>
                <a:cxn ang="0">
                  <a:pos x="1356" y="517"/>
                </a:cxn>
                <a:cxn ang="0">
                  <a:pos x="1381" y="517"/>
                </a:cxn>
                <a:cxn ang="0">
                  <a:pos x="1391" y="512"/>
                </a:cxn>
                <a:cxn ang="0">
                  <a:pos x="1400" y="512"/>
                </a:cxn>
                <a:cxn ang="0">
                  <a:pos x="1410" y="507"/>
                </a:cxn>
                <a:cxn ang="0">
                  <a:pos x="1420" y="497"/>
                </a:cxn>
                <a:cxn ang="0">
                  <a:pos x="1425" y="487"/>
                </a:cxn>
                <a:cxn ang="0">
                  <a:pos x="1425" y="457"/>
                </a:cxn>
                <a:cxn ang="0">
                  <a:pos x="1420" y="447"/>
                </a:cxn>
                <a:cxn ang="0">
                  <a:pos x="1410" y="437"/>
                </a:cxn>
                <a:cxn ang="0">
                  <a:pos x="1400" y="432"/>
                </a:cxn>
                <a:cxn ang="0">
                  <a:pos x="1391" y="432"/>
                </a:cxn>
                <a:cxn ang="0">
                  <a:pos x="1376" y="427"/>
                </a:cxn>
                <a:cxn ang="0">
                  <a:pos x="44" y="427"/>
                </a:cxn>
                <a:cxn ang="0">
                  <a:pos x="34" y="432"/>
                </a:cxn>
                <a:cxn ang="0">
                  <a:pos x="20" y="432"/>
                </a:cxn>
                <a:cxn ang="0">
                  <a:pos x="5" y="447"/>
                </a:cxn>
                <a:cxn ang="0">
                  <a:pos x="0" y="457"/>
                </a:cxn>
                <a:cxn ang="0">
                  <a:pos x="0" y="487"/>
                </a:cxn>
                <a:cxn ang="0">
                  <a:pos x="5" y="497"/>
                </a:cxn>
                <a:cxn ang="0">
                  <a:pos x="15" y="507"/>
                </a:cxn>
                <a:cxn ang="0">
                  <a:pos x="25" y="512"/>
                </a:cxn>
                <a:cxn ang="0">
                  <a:pos x="34" y="512"/>
                </a:cxn>
                <a:cxn ang="0">
                  <a:pos x="44" y="517"/>
                </a:cxn>
                <a:cxn ang="0">
                  <a:pos x="69" y="517"/>
                </a:cxn>
                <a:cxn ang="0">
                  <a:pos x="1356" y="517"/>
                </a:cxn>
              </a:cxnLst>
              <a:rect l="0" t="0" r="r" b="b"/>
              <a:pathLst>
                <a:path w="1425" h="517">
                  <a:moveTo>
                    <a:pt x="1351" y="90"/>
                  </a:moveTo>
                  <a:lnTo>
                    <a:pt x="1376" y="90"/>
                  </a:lnTo>
                  <a:lnTo>
                    <a:pt x="1391" y="85"/>
                  </a:lnTo>
                  <a:lnTo>
                    <a:pt x="1400" y="85"/>
                  </a:lnTo>
                  <a:lnTo>
                    <a:pt x="1410" y="80"/>
                  </a:lnTo>
                  <a:lnTo>
                    <a:pt x="1420" y="70"/>
                  </a:lnTo>
                  <a:lnTo>
                    <a:pt x="1425" y="60"/>
                  </a:lnTo>
                  <a:lnTo>
                    <a:pt x="1425" y="30"/>
                  </a:lnTo>
                  <a:lnTo>
                    <a:pt x="1420" y="20"/>
                  </a:lnTo>
                  <a:lnTo>
                    <a:pt x="1410" y="10"/>
                  </a:lnTo>
                  <a:lnTo>
                    <a:pt x="1400" y="5"/>
                  </a:lnTo>
                  <a:lnTo>
                    <a:pt x="1391" y="5"/>
                  </a:lnTo>
                  <a:lnTo>
                    <a:pt x="1376" y="0"/>
                  </a:lnTo>
                  <a:lnTo>
                    <a:pt x="44" y="0"/>
                  </a:lnTo>
                  <a:lnTo>
                    <a:pt x="34" y="5"/>
                  </a:lnTo>
                  <a:lnTo>
                    <a:pt x="20" y="5"/>
                  </a:lnTo>
                  <a:lnTo>
                    <a:pt x="5" y="20"/>
                  </a:lnTo>
                  <a:lnTo>
                    <a:pt x="0" y="30"/>
                  </a:lnTo>
                  <a:lnTo>
                    <a:pt x="0" y="60"/>
                  </a:lnTo>
                  <a:lnTo>
                    <a:pt x="5" y="70"/>
                  </a:lnTo>
                  <a:lnTo>
                    <a:pt x="15" y="80"/>
                  </a:lnTo>
                  <a:lnTo>
                    <a:pt x="25" y="85"/>
                  </a:lnTo>
                  <a:lnTo>
                    <a:pt x="34" y="85"/>
                  </a:lnTo>
                  <a:lnTo>
                    <a:pt x="44" y="90"/>
                  </a:lnTo>
                  <a:lnTo>
                    <a:pt x="69" y="90"/>
                  </a:lnTo>
                  <a:lnTo>
                    <a:pt x="1351" y="90"/>
                  </a:lnTo>
                  <a:close/>
                  <a:moveTo>
                    <a:pt x="1356" y="517"/>
                  </a:moveTo>
                  <a:lnTo>
                    <a:pt x="1381" y="517"/>
                  </a:lnTo>
                  <a:lnTo>
                    <a:pt x="1391" y="512"/>
                  </a:lnTo>
                  <a:lnTo>
                    <a:pt x="1400" y="512"/>
                  </a:lnTo>
                  <a:lnTo>
                    <a:pt x="1410" y="507"/>
                  </a:lnTo>
                  <a:lnTo>
                    <a:pt x="1420" y="497"/>
                  </a:lnTo>
                  <a:lnTo>
                    <a:pt x="1425" y="487"/>
                  </a:lnTo>
                  <a:lnTo>
                    <a:pt x="1425" y="457"/>
                  </a:lnTo>
                  <a:lnTo>
                    <a:pt x="1420" y="447"/>
                  </a:lnTo>
                  <a:lnTo>
                    <a:pt x="1410" y="437"/>
                  </a:lnTo>
                  <a:lnTo>
                    <a:pt x="1400" y="432"/>
                  </a:lnTo>
                  <a:lnTo>
                    <a:pt x="1391" y="432"/>
                  </a:lnTo>
                  <a:lnTo>
                    <a:pt x="1376" y="427"/>
                  </a:lnTo>
                  <a:lnTo>
                    <a:pt x="44" y="427"/>
                  </a:lnTo>
                  <a:lnTo>
                    <a:pt x="34" y="432"/>
                  </a:lnTo>
                  <a:lnTo>
                    <a:pt x="20" y="432"/>
                  </a:lnTo>
                  <a:lnTo>
                    <a:pt x="5" y="447"/>
                  </a:lnTo>
                  <a:lnTo>
                    <a:pt x="0" y="457"/>
                  </a:lnTo>
                  <a:lnTo>
                    <a:pt x="0" y="487"/>
                  </a:lnTo>
                  <a:lnTo>
                    <a:pt x="5" y="497"/>
                  </a:lnTo>
                  <a:lnTo>
                    <a:pt x="15" y="507"/>
                  </a:lnTo>
                  <a:lnTo>
                    <a:pt x="25" y="512"/>
                  </a:lnTo>
                  <a:lnTo>
                    <a:pt x="34" y="512"/>
                  </a:lnTo>
                  <a:lnTo>
                    <a:pt x="44" y="517"/>
                  </a:lnTo>
                  <a:lnTo>
                    <a:pt x="69" y="517"/>
                  </a:lnTo>
                  <a:lnTo>
                    <a:pt x="1356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7" name="Freeform 59"/>
            <p:cNvSpPr>
              <a:spLocks noEditPoints="1"/>
            </p:cNvSpPr>
            <p:nvPr/>
          </p:nvSpPr>
          <p:spPr bwMode="auto">
            <a:xfrm>
              <a:off x="9324" y="1601"/>
              <a:ext cx="1474" cy="693"/>
            </a:xfrm>
            <a:custGeom>
              <a:avLst/>
              <a:gdLst/>
              <a:ahLst/>
              <a:cxnLst>
                <a:cxn ang="0">
                  <a:pos x="715" y="211"/>
                </a:cxn>
                <a:cxn ang="0">
                  <a:pos x="559" y="70"/>
                </a:cxn>
                <a:cxn ang="0">
                  <a:pos x="412" y="10"/>
                </a:cxn>
                <a:cxn ang="0">
                  <a:pos x="235" y="10"/>
                </a:cxn>
                <a:cxn ang="0">
                  <a:pos x="89" y="105"/>
                </a:cxn>
                <a:cxn ang="0">
                  <a:pos x="10" y="256"/>
                </a:cxn>
                <a:cxn ang="0">
                  <a:pos x="10" y="437"/>
                </a:cxn>
                <a:cxn ang="0">
                  <a:pos x="89" y="587"/>
                </a:cxn>
                <a:cxn ang="0">
                  <a:pos x="226" y="678"/>
                </a:cxn>
                <a:cxn ang="0">
                  <a:pos x="402" y="683"/>
                </a:cxn>
                <a:cxn ang="0">
                  <a:pos x="549" y="617"/>
                </a:cxn>
                <a:cxn ang="0">
                  <a:pos x="657" y="522"/>
                </a:cxn>
                <a:cxn ang="0">
                  <a:pos x="725" y="437"/>
                </a:cxn>
                <a:cxn ang="0">
                  <a:pos x="803" y="527"/>
                </a:cxn>
                <a:cxn ang="0">
                  <a:pos x="916" y="622"/>
                </a:cxn>
                <a:cxn ang="0">
                  <a:pos x="1063" y="683"/>
                </a:cxn>
                <a:cxn ang="0">
                  <a:pos x="1244" y="678"/>
                </a:cxn>
                <a:cxn ang="0">
                  <a:pos x="1386" y="587"/>
                </a:cxn>
                <a:cxn ang="0">
                  <a:pos x="1464" y="437"/>
                </a:cxn>
                <a:cxn ang="0">
                  <a:pos x="1464" y="256"/>
                </a:cxn>
                <a:cxn ang="0">
                  <a:pos x="1386" y="105"/>
                </a:cxn>
                <a:cxn ang="0">
                  <a:pos x="1249" y="10"/>
                </a:cxn>
                <a:cxn ang="0">
                  <a:pos x="1073" y="10"/>
                </a:cxn>
                <a:cxn ang="0">
                  <a:pos x="926" y="75"/>
                </a:cxn>
                <a:cxn ang="0">
                  <a:pos x="818" y="170"/>
                </a:cxn>
                <a:cxn ang="0">
                  <a:pos x="750" y="256"/>
                </a:cxn>
                <a:cxn ang="0">
                  <a:pos x="857" y="226"/>
                </a:cxn>
                <a:cxn ang="0">
                  <a:pos x="1004" y="105"/>
                </a:cxn>
                <a:cxn ang="0">
                  <a:pos x="1171" y="55"/>
                </a:cxn>
                <a:cxn ang="0">
                  <a:pos x="1308" y="100"/>
                </a:cxn>
                <a:cxn ang="0">
                  <a:pos x="1401" y="206"/>
                </a:cxn>
                <a:cxn ang="0">
                  <a:pos x="1435" y="346"/>
                </a:cxn>
                <a:cxn ang="0">
                  <a:pos x="1396" y="482"/>
                </a:cxn>
                <a:cxn ang="0">
                  <a:pos x="1303" y="572"/>
                </a:cxn>
                <a:cxn ang="0">
                  <a:pos x="1180" y="607"/>
                </a:cxn>
                <a:cxn ang="0">
                  <a:pos x="1048" y="567"/>
                </a:cxn>
                <a:cxn ang="0">
                  <a:pos x="931" y="467"/>
                </a:cxn>
                <a:cxn ang="0">
                  <a:pos x="798" y="311"/>
                </a:cxn>
                <a:cxn ang="0">
                  <a:pos x="617" y="462"/>
                </a:cxn>
                <a:cxn ang="0">
                  <a:pos x="470" y="587"/>
                </a:cxn>
                <a:cxn ang="0">
                  <a:pos x="304" y="632"/>
                </a:cxn>
                <a:cxn ang="0">
                  <a:pos x="167" y="592"/>
                </a:cxn>
                <a:cxn ang="0">
                  <a:pos x="74" y="487"/>
                </a:cxn>
                <a:cxn ang="0">
                  <a:pos x="45" y="346"/>
                </a:cxn>
                <a:cxn ang="0">
                  <a:pos x="79" y="211"/>
                </a:cxn>
                <a:cxn ang="0">
                  <a:pos x="172" y="115"/>
                </a:cxn>
                <a:cxn ang="0">
                  <a:pos x="294" y="85"/>
                </a:cxn>
                <a:cxn ang="0">
                  <a:pos x="426" y="120"/>
                </a:cxn>
                <a:cxn ang="0">
                  <a:pos x="549" y="226"/>
                </a:cxn>
                <a:cxn ang="0">
                  <a:pos x="676" y="376"/>
                </a:cxn>
              </a:cxnLst>
              <a:rect l="0" t="0" r="r" b="b"/>
              <a:pathLst>
                <a:path w="1474" h="693">
                  <a:moveTo>
                    <a:pt x="750" y="256"/>
                  </a:moveTo>
                  <a:lnTo>
                    <a:pt x="715" y="211"/>
                  </a:lnTo>
                  <a:lnTo>
                    <a:pt x="622" y="115"/>
                  </a:lnTo>
                  <a:lnTo>
                    <a:pt x="559" y="70"/>
                  </a:lnTo>
                  <a:lnTo>
                    <a:pt x="490" y="35"/>
                  </a:lnTo>
                  <a:lnTo>
                    <a:pt x="412" y="10"/>
                  </a:lnTo>
                  <a:lnTo>
                    <a:pt x="324" y="0"/>
                  </a:lnTo>
                  <a:lnTo>
                    <a:pt x="235" y="10"/>
                  </a:lnTo>
                  <a:lnTo>
                    <a:pt x="157" y="50"/>
                  </a:lnTo>
                  <a:lnTo>
                    <a:pt x="89" y="105"/>
                  </a:lnTo>
                  <a:lnTo>
                    <a:pt x="40" y="175"/>
                  </a:lnTo>
                  <a:lnTo>
                    <a:pt x="10" y="256"/>
                  </a:lnTo>
                  <a:lnTo>
                    <a:pt x="0" y="346"/>
                  </a:lnTo>
                  <a:lnTo>
                    <a:pt x="10" y="437"/>
                  </a:lnTo>
                  <a:lnTo>
                    <a:pt x="40" y="517"/>
                  </a:lnTo>
                  <a:lnTo>
                    <a:pt x="89" y="587"/>
                  </a:lnTo>
                  <a:lnTo>
                    <a:pt x="152" y="642"/>
                  </a:lnTo>
                  <a:lnTo>
                    <a:pt x="226" y="678"/>
                  </a:lnTo>
                  <a:lnTo>
                    <a:pt x="314" y="693"/>
                  </a:lnTo>
                  <a:lnTo>
                    <a:pt x="402" y="683"/>
                  </a:lnTo>
                  <a:lnTo>
                    <a:pt x="480" y="658"/>
                  </a:lnTo>
                  <a:lnTo>
                    <a:pt x="549" y="617"/>
                  </a:lnTo>
                  <a:lnTo>
                    <a:pt x="608" y="572"/>
                  </a:lnTo>
                  <a:lnTo>
                    <a:pt x="657" y="522"/>
                  </a:lnTo>
                  <a:lnTo>
                    <a:pt x="696" y="477"/>
                  </a:lnTo>
                  <a:lnTo>
                    <a:pt x="725" y="437"/>
                  </a:lnTo>
                  <a:lnTo>
                    <a:pt x="759" y="482"/>
                  </a:lnTo>
                  <a:lnTo>
                    <a:pt x="803" y="527"/>
                  </a:lnTo>
                  <a:lnTo>
                    <a:pt x="857" y="577"/>
                  </a:lnTo>
                  <a:lnTo>
                    <a:pt x="916" y="622"/>
                  </a:lnTo>
                  <a:lnTo>
                    <a:pt x="985" y="658"/>
                  </a:lnTo>
                  <a:lnTo>
                    <a:pt x="1063" y="683"/>
                  </a:lnTo>
                  <a:lnTo>
                    <a:pt x="1156" y="693"/>
                  </a:lnTo>
                  <a:lnTo>
                    <a:pt x="1244" y="678"/>
                  </a:lnTo>
                  <a:lnTo>
                    <a:pt x="1322" y="642"/>
                  </a:lnTo>
                  <a:lnTo>
                    <a:pt x="1386" y="587"/>
                  </a:lnTo>
                  <a:lnTo>
                    <a:pt x="1435" y="517"/>
                  </a:lnTo>
                  <a:lnTo>
                    <a:pt x="1464" y="437"/>
                  </a:lnTo>
                  <a:lnTo>
                    <a:pt x="1474" y="346"/>
                  </a:lnTo>
                  <a:lnTo>
                    <a:pt x="1464" y="256"/>
                  </a:lnTo>
                  <a:lnTo>
                    <a:pt x="1435" y="175"/>
                  </a:lnTo>
                  <a:lnTo>
                    <a:pt x="1386" y="105"/>
                  </a:lnTo>
                  <a:lnTo>
                    <a:pt x="1322" y="50"/>
                  </a:lnTo>
                  <a:lnTo>
                    <a:pt x="1249" y="10"/>
                  </a:lnTo>
                  <a:lnTo>
                    <a:pt x="1161" y="0"/>
                  </a:lnTo>
                  <a:lnTo>
                    <a:pt x="1073" y="10"/>
                  </a:lnTo>
                  <a:lnTo>
                    <a:pt x="994" y="35"/>
                  </a:lnTo>
                  <a:lnTo>
                    <a:pt x="926" y="75"/>
                  </a:lnTo>
                  <a:lnTo>
                    <a:pt x="872" y="120"/>
                  </a:lnTo>
                  <a:lnTo>
                    <a:pt x="818" y="170"/>
                  </a:lnTo>
                  <a:lnTo>
                    <a:pt x="779" y="216"/>
                  </a:lnTo>
                  <a:lnTo>
                    <a:pt x="750" y="256"/>
                  </a:lnTo>
                  <a:close/>
                  <a:moveTo>
                    <a:pt x="798" y="311"/>
                  </a:moveTo>
                  <a:lnTo>
                    <a:pt x="857" y="226"/>
                  </a:lnTo>
                  <a:lnTo>
                    <a:pt x="926" y="155"/>
                  </a:lnTo>
                  <a:lnTo>
                    <a:pt x="1004" y="105"/>
                  </a:lnTo>
                  <a:lnTo>
                    <a:pt x="1087" y="70"/>
                  </a:lnTo>
                  <a:lnTo>
                    <a:pt x="1171" y="55"/>
                  </a:lnTo>
                  <a:lnTo>
                    <a:pt x="1244" y="65"/>
                  </a:lnTo>
                  <a:lnTo>
                    <a:pt x="1308" y="100"/>
                  </a:lnTo>
                  <a:lnTo>
                    <a:pt x="1361" y="145"/>
                  </a:lnTo>
                  <a:lnTo>
                    <a:pt x="1401" y="206"/>
                  </a:lnTo>
                  <a:lnTo>
                    <a:pt x="1425" y="271"/>
                  </a:lnTo>
                  <a:lnTo>
                    <a:pt x="1435" y="346"/>
                  </a:lnTo>
                  <a:lnTo>
                    <a:pt x="1425" y="416"/>
                  </a:lnTo>
                  <a:lnTo>
                    <a:pt x="1396" y="482"/>
                  </a:lnTo>
                  <a:lnTo>
                    <a:pt x="1357" y="532"/>
                  </a:lnTo>
                  <a:lnTo>
                    <a:pt x="1303" y="572"/>
                  </a:lnTo>
                  <a:lnTo>
                    <a:pt x="1244" y="597"/>
                  </a:lnTo>
                  <a:lnTo>
                    <a:pt x="1180" y="607"/>
                  </a:lnTo>
                  <a:lnTo>
                    <a:pt x="1112" y="597"/>
                  </a:lnTo>
                  <a:lnTo>
                    <a:pt x="1048" y="567"/>
                  </a:lnTo>
                  <a:lnTo>
                    <a:pt x="989" y="527"/>
                  </a:lnTo>
                  <a:lnTo>
                    <a:pt x="931" y="467"/>
                  </a:lnTo>
                  <a:lnTo>
                    <a:pt x="867" y="396"/>
                  </a:lnTo>
                  <a:lnTo>
                    <a:pt x="798" y="311"/>
                  </a:lnTo>
                  <a:close/>
                  <a:moveTo>
                    <a:pt x="676" y="376"/>
                  </a:moveTo>
                  <a:lnTo>
                    <a:pt x="617" y="462"/>
                  </a:lnTo>
                  <a:lnTo>
                    <a:pt x="549" y="532"/>
                  </a:lnTo>
                  <a:lnTo>
                    <a:pt x="470" y="587"/>
                  </a:lnTo>
                  <a:lnTo>
                    <a:pt x="392" y="622"/>
                  </a:lnTo>
                  <a:lnTo>
                    <a:pt x="304" y="632"/>
                  </a:lnTo>
                  <a:lnTo>
                    <a:pt x="231" y="622"/>
                  </a:lnTo>
                  <a:lnTo>
                    <a:pt x="167" y="592"/>
                  </a:lnTo>
                  <a:lnTo>
                    <a:pt x="113" y="547"/>
                  </a:lnTo>
                  <a:lnTo>
                    <a:pt x="74" y="487"/>
                  </a:lnTo>
                  <a:lnTo>
                    <a:pt x="49" y="422"/>
                  </a:lnTo>
                  <a:lnTo>
                    <a:pt x="45" y="346"/>
                  </a:lnTo>
                  <a:lnTo>
                    <a:pt x="54" y="271"/>
                  </a:lnTo>
                  <a:lnTo>
                    <a:pt x="79" y="211"/>
                  </a:lnTo>
                  <a:lnTo>
                    <a:pt x="123" y="155"/>
                  </a:lnTo>
                  <a:lnTo>
                    <a:pt x="172" y="115"/>
                  </a:lnTo>
                  <a:lnTo>
                    <a:pt x="231" y="90"/>
                  </a:lnTo>
                  <a:lnTo>
                    <a:pt x="294" y="85"/>
                  </a:lnTo>
                  <a:lnTo>
                    <a:pt x="363" y="95"/>
                  </a:lnTo>
                  <a:lnTo>
                    <a:pt x="426" y="120"/>
                  </a:lnTo>
                  <a:lnTo>
                    <a:pt x="485" y="165"/>
                  </a:lnTo>
                  <a:lnTo>
                    <a:pt x="549" y="226"/>
                  </a:lnTo>
                  <a:lnTo>
                    <a:pt x="608" y="296"/>
                  </a:lnTo>
                  <a:lnTo>
                    <a:pt x="676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8" name="Freeform 60"/>
            <p:cNvSpPr>
              <a:spLocks/>
            </p:cNvSpPr>
            <p:nvPr/>
          </p:nvSpPr>
          <p:spPr bwMode="auto">
            <a:xfrm>
              <a:off x="8659" y="2941"/>
              <a:ext cx="2854" cy="3084"/>
            </a:xfrm>
            <a:custGeom>
              <a:avLst/>
              <a:gdLst/>
              <a:ahLst/>
              <a:cxnLst>
                <a:cxn ang="0">
                  <a:pos x="2594" y="3084"/>
                </a:cxn>
                <a:cxn ang="0">
                  <a:pos x="2854" y="2376"/>
                </a:cxn>
                <a:cxn ang="0">
                  <a:pos x="2800" y="2376"/>
                </a:cxn>
                <a:cxn ang="0">
                  <a:pos x="2746" y="2486"/>
                </a:cxn>
                <a:cxn ang="0">
                  <a:pos x="2673" y="2582"/>
                </a:cxn>
                <a:cxn ang="0">
                  <a:pos x="2585" y="2662"/>
                </a:cxn>
                <a:cxn ang="0">
                  <a:pos x="2477" y="2727"/>
                </a:cxn>
                <a:cxn ang="0">
                  <a:pos x="2364" y="2782"/>
                </a:cxn>
                <a:cxn ang="0">
                  <a:pos x="2242" y="2823"/>
                </a:cxn>
                <a:cxn ang="0">
                  <a:pos x="2212" y="2828"/>
                </a:cxn>
                <a:cxn ang="0">
                  <a:pos x="2164" y="2843"/>
                </a:cxn>
                <a:cxn ang="0">
                  <a:pos x="2090" y="2853"/>
                </a:cxn>
                <a:cxn ang="0">
                  <a:pos x="1997" y="2868"/>
                </a:cxn>
                <a:cxn ang="0">
                  <a:pos x="1880" y="2878"/>
                </a:cxn>
                <a:cxn ang="0">
                  <a:pos x="1738" y="2888"/>
                </a:cxn>
                <a:cxn ang="0">
                  <a:pos x="1576" y="2893"/>
                </a:cxn>
                <a:cxn ang="0">
                  <a:pos x="279" y="2893"/>
                </a:cxn>
                <a:cxn ang="0">
                  <a:pos x="1375" y="1577"/>
                </a:cxn>
                <a:cxn ang="0">
                  <a:pos x="1385" y="1567"/>
                </a:cxn>
                <a:cxn ang="0">
                  <a:pos x="1390" y="1557"/>
                </a:cxn>
                <a:cxn ang="0">
                  <a:pos x="1390" y="1527"/>
                </a:cxn>
                <a:cxn ang="0">
                  <a:pos x="1385" y="1522"/>
                </a:cxn>
                <a:cxn ang="0">
                  <a:pos x="1375" y="1507"/>
                </a:cxn>
                <a:cxn ang="0">
                  <a:pos x="377" y="106"/>
                </a:cxn>
                <a:cxn ang="0">
                  <a:pos x="1689" y="106"/>
                </a:cxn>
                <a:cxn ang="0">
                  <a:pos x="1806" y="116"/>
                </a:cxn>
                <a:cxn ang="0">
                  <a:pos x="1904" y="121"/>
                </a:cxn>
                <a:cxn ang="0">
                  <a:pos x="1982" y="131"/>
                </a:cxn>
                <a:cxn ang="0">
                  <a:pos x="2031" y="136"/>
                </a:cxn>
                <a:cxn ang="0">
                  <a:pos x="2154" y="161"/>
                </a:cxn>
                <a:cxn ang="0">
                  <a:pos x="2271" y="191"/>
                </a:cxn>
                <a:cxn ang="0">
                  <a:pos x="2399" y="236"/>
                </a:cxn>
                <a:cxn ang="0">
                  <a:pos x="2526" y="307"/>
                </a:cxn>
                <a:cxn ang="0">
                  <a:pos x="2570" y="337"/>
                </a:cxn>
                <a:cxn ang="0">
                  <a:pos x="2624" y="382"/>
                </a:cxn>
                <a:cxn ang="0">
                  <a:pos x="2687" y="442"/>
                </a:cxn>
                <a:cxn ang="0">
                  <a:pos x="2751" y="523"/>
                </a:cxn>
                <a:cxn ang="0">
                  <a:pos x="2800" y="618"/>
                </a:cxn>
                <a:cxn ang="0">
                  <a:pos x="2854" y="618"/>
                </a:cxn>
                <a:cxn ang="0">
                  <a:pos x="2594" y="0"/>
                </a:cxn>
                <a:cxn ang="0">
                  <a:pos x="24" y="0"/>
                </a:cxn>
                <a:cxn ang="0">
                  <a:pos x="14" y="5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0" y="16"/>
                </a:cxn>
                <a:cxn ang="0">
                  <a:pos x="0" y="91"/>
                </a:cxn>
                <a:cxn ang="0">
                  <a:pos x="1131" y="1683"/>
                </a:cxn>
                <a:cxn ang="0">
                  <a:pos x="19" y="3018"/>
                </a:cxn>
                <a:cxn ang="0">
                  <a:pos x="9" y="3033"/>
                </a:cxn>
                <a:cxn ang="0">
                  <a:pos x="5" y="3043"/>
                </a:cxn>
                <a:cxn ang="0">
                  <a:pos x="0" y="3049"/>
                </a:cxn>
                <a:cxn ang="0">
                  <a:pos x="0" y="3069"/>
                </a:cxn>
                <a:cxn ang="0">
                  <a:pos x="5" y="3074"/>
                </a:cxn>
                <a:cxn ang="0">
                  <a:pos x="24" y="3084"/>
                </a:cxn>
                <a:cxn ang="0">
                  <a:pos x="58" y="3084"/>
                </a:cxn>
                <a:cxn ang="0">
                  <a:pos x="2594" y="3084"/>
                </a:cxn>
              </a:cxnLst>
              <a:rect l="0" t="0" r="r" b="b"/>
              <a:pathLst>
                <a:path w="2854" h="3084">
                  <a:moveTo>
                    <a:pt x="2594" y="3084"/>
                  </a:moveTo>
                  <a:lnTo>
                    <a:pt x="2854" y="2376"/>
                  </a:lnTo>
                  <a:lnTo>
                    <a:pt x="2800" y="2376"/>
                  </a:lnTo>
                  <a:lnTo>
                    <a:pt x="2746" y="2486"/>
                  </a:lnTo>
                  <a:lnTo>
                    <a:pt x="2673" y="2582"/>
                  </a:lnTo>
                  <a:lnTo>
                    <a:pt x="2585" y="2662"/>
                  </a:lnTo>
                  <a:lnTo>
                    <a:pt x="2477" y="2727"/>
                  </a:lnTo>
                  <a:lnTo>
                    <a:pt x="2364" y="2782"/>
                  </a:lnTo>
                  <a:lnTo>
                    <a:pt x="2242" y="2823"/>
                  </a:lnTo>
                  <a:lnTo>
                    <a:pt x="2212" y="2828"/>
                  </a:lnTo>
                  <a:lnTo>
                    <a:pt x="2164" y="2843"/>
                  </a:lnTo>
                  <a:lnTo>
                    <a:pt x="2090" y="2853"/>
                  </a:lnTo>
                  <a:lnTo>
                    <a:pt x="1997" y="2868"/>
                  </a:lnTo>
                  <a:lnTo>
                    <a:pt x="1880" y="2878"/>
                  </a:lnTo>
                  <a:lnTo>
                    <a:pt x="1738" y="2888"/>
                  </a:lnTo>
                  <a:lnTo>
                    <a:pt x="1576" y="2893"/>
                  </a:lnTo>
                  <a:lnTo>
                    <a:pt x="279" y="2893"/>
                  </a:lnTo>
                  <a:lnTo>
                    <a:pt x="1375" y="1577"/>
                  </a:lnTo>
                  <a:lnTo>
                    <a:pt x="1385" y="1567"/>
                  </a:lnTo>
                  <a:lnTo>
                    <a:pt x="1390" y="1557"/>
                  </a:lnTo>
                  <a:lnTo>
                    <a:pt x="1390" y="1527"/>
                  </a:lnTo>
                  <a:lnTo>
                    <a:pt x="1385" y="1522"/>
                  </a:lnTo>
                  <a:lnTo>
                    <a:pt x="1375" y="1507"/>
                  </a:lnTo>
                  <a:lnTo>
                    <a:pt x="377" y="106"/>
                  </a:lnTo>
                  <a:lnTo>
                    <a:pt x="1689" y="106"/>
                  </a:lnTo>
                  <a:lnTo>
                    <a:pt x="1806" y="116"/>
                  </a:lnTo>
                  <a:lnTo>
                    <a:pt x="1904" y="121"/>
                  </a:lnTo>
                  <a:lnTo>
                    <a:pt x="1982" y="131"/>
                  </a:lnTo>
                  <a:lnTo>
                    <a:pt x="2031" y="136"/>
                  </a:lnTo>
                  <a:lnTo>
                    <a:pt x="2154" y="161"/>
                  </a:lnTo>
                  <a:lnTo>
                    <a:pt x="2271" y="191"/>
                  </a:lnTo>
                  <a:lnTo>
                    <a:pt x="2399" y="236"/>
                  </a:lnTo>
                  <a:lnTo>
                    <a:pt x="2526" y="307"/>
                  </a:lnTo>
                  <a:lnTo>
                    <a:pt x="2570" y="337"/>
                  </a:lnTo>
                  <a:lnTo>
                    <a:pt x="2624" y="382"/>
                  </a:lnTo>
                  <a:lnTo>
                    <a:pt x="2687" y="442"/>
                  </a:lnTo>
                  <a:lnTo>
                    <a:pt x="2751" y="523"/>
                  </a:lnTo>
                  <a:lnTo>
                    <a:pt x="2800" y="618"/>
                  </a:lnTo>
                  <a:lnTo>
                    <a:pt x="2854" y="618"/>
                  </a:lnTo>
                  <a:lnTo>
                    <a:pt x="2594" y="0"/>
                  </a:lnTo>
                  <a:lnTo>
                    <a:pt x="24" y="0"/>
                  </a:lnTo>
                  <a:lnTo>
                    <a:pt x="14" y="5"/>
                  </a:lnTo>
                  <a:lnTo>
                    <a:pt x="5" y="5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131" y="1683"/>
                  </a:lnTo>
                  <a:lnTo>
                    <a:pt x="19" y="3018"/>
                  </a:lnTo>
                  <a:lnTo>
                    <a:pt x="9" y="3033"/>
                  </a:lnTo>
                  <a:lnTo>
                    <a:pt x="5" y="3043"/>
                  </a:lnTo>
                  <a:lnTo>
                    <a:pt x="0" y="3049"/>
                  </a:lnTo>
                  <a:lnTo>
                    <a:pt x="0" y="3069"/>
                  </a:lnTo>
                  <a:lnTo>
                    <a:pt x="5" y="3074"/>
                  </a:lnTo>
                  <a:lnTo>
                    <a:pt x="24" y="3084"/>
                  </a:lnTo>
                  <a:lnTo>
                    <a:pt x="58" y="3084"/>
                  </a:lnTo>
                  <a:lnTo>
                    <a:pt x="259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9" name="Freeform 61"/>
            <p:cNvSpPr>
              <a:spLocks/>
            </p:cNvSpPr>
            <p:nvPr/>
          </p:nvSpPr>
          <p:spPr bwMode="auto">
            <a:xfrm>
              <a:off x="8527" y="6903"/>
              <a:ext cx="920" cy="693"/>
            </a:xfrm>
            <a:custGeom>
              <a:avLst/>
              <a:gdLst/>
              <a:ahLst/>
              <a:cxnLst>
                <a:cxn ang="0">
                  <a:pos x="112" y="593"/>
                </a:cxn>
                <a:cxn ang="0">
                  <a:pos x="102" y="618"/>
                </a:cxn>
                <a:cxn ang="0">
                  <a:pos x="97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8"/>
                </a:cxn>
                <a:cxn ang="0">
                  <a:pos x="244" y="523"/>
                </a:cxn>
                <a:cxn ang="0">
                  <a:pos x="269" y="427"/>
                </a:cxn>
                <a:cxn ang="0">
                  <a:pos x="303" y="282"/>
                </a:cxn>
                <a:cxn ang="0">
                  <a:pos x="357" y="186"/>
                </a:cxn>
                <a:cxn ang="0">
                  <a:pos x="421" y="106"/>
                </a:cxn>
                <a:cxn ang="0">
                  <a:pos x="518" y="51"/>
                </a:cxn>
                <a:cxn ang="0">
                  <a:pos x="626" y="51"/>
                </a:cxn>
                <a:cxn ang="0">
                  <a:pos x="665" y="101"/>
                </a:cxn>
                <a:cxn ang="0">
                  <a:pos x="670" y="151"/>
                </a:cxn>
                <a:cxn ang="0">
                  <a:pos x="646" y="287"/>
                </a:cxn>
                <a:cxn ang="0">
                  <a:pos x="602" y="427"/>
                </a:cxn>
                <a:cxn ang="0">
                  <a:pos x="567" y="513"/>
                </a:cxn>
                <a:cxn ang="0">
                  <a:pos x="563" y="563"/>
                </a:cxn>
                <a:cxn ang="0">
                  <a:pos x="602" y="658"/>
                </a:cxn>
                <a:cxn ang="0">
                  <a:pos x="704" y="693"/>
                </a:cxn>
                <a:cxn ang="0">
                  <a:pos x="812" y="653"/>
                </a:cxn>
                <a:cxn ang="0">
                  <a:pos x="881" y="563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3"/>
                </a:cxn>
                <a:cxn ang="0">
                  <a:pos x="753" y="638"/>
                </a:cxn>
                <a:cxn ang="0">
                  <a:pos x="695" y="648"/>
                </a:cxn>
                <a:cxn ang="0">
                  <a:pos x="675" y="633"/>
                </a:cxn>
                <a:cxn ang="0">
                  <a:pos x="670" y="613"/>
                </a:cxn>
                <a:cxn ang="0">
                  <a:pos x="675" y="548"/>
                </a:cxn>
                <a:cxn ang="0">
                  <a:pos x="704" y="472"/>
                </a:cxn>
                <a:cxn ang="0">
                  <a:pos x="739" y="372"/>
                </a:cxn>
                <a:cxn ang="0">
                  <a:pos x="778" y="236"/>
                </a:cxn>
                <a:cxn ang="0">
                  <a:pos x="778" y="121"/>
                </a:cxn>
                <a:cxn ang="0">
                  <a:pos x="734" y="41"/>
                </a:cxn>
                <a:cxn ang="0">
                  <a:pos x="660" y="5"/>
                </a:cxn>
                <a:cxn ang="0">
                  <a:pos x="587" y="0"/>
                </a:cxn>
                <a:cxn ang="0">
                  <a:pos x="460" y="31"/>
                </a:cxn>
                <a:cxn ang="0">
                  <a:pos x="367" y="101"/>
                </a:cxn>
                <a:cxn ang="0">
                  <a:pos x="323" y="86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7" y="26"/>
                </a:cxn>
                <a:cxn ang="0">
                  <a:pos x="53" y="81"/>
                </a:cxn>
                <a:cxn ang="0">
                  <a:pos x="14" y="176"/>
                </a:cxn>
                <a:cxn ang="0">
                  <a:pos x="4" y="246"/>
                </a:cxn>
                <a:cxn ang="0">
                  <a:pos x="14" y="252"/>
                </a:cxn>
                <a:cxn ang="0">
                  <a:pos x="39" y="257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1"/>
                </a:cxn>
                <a:cxn ang="0">
                  <a:pos x="171" y="41"/>
                </a:cxn>
                <a:cxn ang="0">
                  <a:pos x="205" y="61"/>
                </a:cxn>
                <a:cxn ang="0">
                  <a:pos x="220" y="101"/>
                </a:cxn>
                <a:cxn ang="0">
                  <a:pos x="215" y="156"/>
                </a:cxn>
                <a:cxn ang="0">
                  <a:pos x="171" y="342"/>
                </a:cxn>
                <a:cxn ang="0">
                  <a:pos x="112" y="583"/>
                </a:cxn>
              </a:cxnLst>
              <a:rect l="0" t="0" r="r" b="b"/>
              <a:pathLst>
                <a:path w="920" h="693">
                  <a:moveTo>
                    <a:pt x="112" y="583"/>
                  </a:moveTo>
                  <a:lnTo>
                    <a:pt x="112" y="593"/>
                  </a:lnTo>
                  <a:lnTo>
                    <a:pt x="107" y="608"/>
                  </a:lnTo>
                  <a:lnTo>
                    <a:pt x="102" y="618"/>
                  </a:lnTo>
                  <a:lnTo>
                    <a:pt x="102" y="638"/>
                  </a:lnTo>
                  <a:lnTo>
                    <a:pt x="97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3"/>
                  </a:lnTo>
                  <a:lnTo>
                    <a:pt x="230" y="598"/>
                  </a:lnTo>
                  <a:lnTo>
                    <a:pt x="235" y="563"/>
                  </a:lnTo>
                  <a:lnTo>
                    <a:pt x="244" y="523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2"/>
                  </a:lnTo>
                  <a:lnTo>
                    <a:pt x="303" y="282"/>
                  </a:lnTo>
                  <a:lnTo>
                    <a:pt x="332" y="221"/>
                  </a:lnTo>
                  <a:lnTo>
                    <a:pt x="357" y="186"/>
                  </a:lnTo>
                  <a:lnTo>
                    <a:pt x="386" y="146"/>
                  </a:lnTo>
                  <a:lnTo>
                    <a:pt x="421" y="106"/>
                  </a:lnTo>
                  <a:lnTo>
                    <a:pt x="465" y="76"/>
                  </a:lnTo>
                  <a:lnTo>
                    <a:pt x="518" y="51"/>
                  </a:lnTo>
                  <a:lnTo>
                    <a:pt x="582" y="41"/>
                  </a:lnTo>
                  <a:lnTo>
                    <a:pt x="626" y="51"/>
                  </a:lnTo>
                  <a:lnTo>
                    <a:pt x="651" y="71"/>
                  </a:lnTo>
                  <a:lnTo>
                    <a:pt x="665" y="101"/>
                  </a:lnTo>
                  <a:lnTo>
                    <a:pt x="670" y="126"/>
                  </a:lnTo>
                  <a:lnTo>
                    <a:pt x="670" y="151"/>
                  </a:lnTo>
                  <a:lnTo>
                    <a:pt x="665" y="216"/>
                  </a:lnTo>
                  <a:lnTo>
                    <a:pt x="646" y="287"/>
                  </a:lnTo>
                  <a:lnTo>
                    <a:pt x="626" y="362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7" y="513"/>
                  </a:lnTo>
                  <a:lnTo>
                    <a:pt x="563" y="538"/>
                  </a:lnTo>
                  <a:lnTo>
                    <a:pt x="563" y="563"/>
                  </a:lnTo>
                  <a:lnTo>
                    <a:pt x="572" y="618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4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8"/>
                  </a:lnTo>
                  <a:lnTo>
                    <a:pt x="881" y="563"/>
                  </a:lnTo>
                  <a:lnTo>
                    <a:pt x="905" y="513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3"/>
                  </a:lnTo>
                  <a:lnTo>
                    <a:pt x="797" y="603"/>
                  </a:lnTo>
                  <a:lnTo>
                    <a:pt x="753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3"/>
                  </a:lnTo>
                  <a:lnTo>
                    <a:pt x="675" y="623"/>
                  </a:lnTo>
                  <a:lnTo>
                    <a:pt x="670" y="613"/>
                  </a:lnTo>
                  <a:lnTo>
                    <a:pt x="670" y="573"/>
                  </a:lnTo>
                  <a:lnTo>
                    <a:pt x="675" y="548"/>
                  </a:lnTo>
                  <a:lnTo>
                    <a:pt x="690" y="518"/>
                  </a:lnTo>
                  <a:lnTo>
                    <a:pt x="704" y="472"/>
                  </a:lnTo>
                  <a:lnTo>
                    <a:pt x="719" y="432"/>
                  </a:lnTo>
                  <a:lnTo>
                    <a:pt x="739" y="372"/>
                  </a:lnTo>
                  <a:lnTo>
                    <a:pt x="763" y="302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1"/>
                  </a:lnTo>
                  <a:lnTo>
                    <a:pt x="758" y="76"/>
                  </a:lnTo>
                  <a:lnTo>
                    <a:pt x="734" y="41"/>
                  </a:lnTo>
                  <a:lnTo>
                    <a:pt x="700" y="21"/>
                  </a:lnTo>
                  <a:lnTo>
                    <a:pt x="660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8" y="10"/>
                  </a:lnTo>
                  <a:lnTo>
                    <a:pt x="460" y="31"/>
                  </a:lnTo>
                  <a:lnTo>
                    <a:pt x="406" y="61"/>
                  </a:lnTo>
                  <a:lnTo>
                    <a:pt x="367" y="101"/>
                  </a:lnTo>
                  <a:lnTo>
                    <a:pt x="337" y="141"/>
                  </a:lnTo>
                  <a:lnTo>
                    <a:pt x="323" y="86"/>
                  </a:lnTo>
                  <a:lnTo>
                    <a:pt x="293" y="46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7" y="26"/>
                  </a:lnTo>
                  <a:lnTo>
                    <a:pt x="73" y="56"/>
                  </a:lnTo>
                  <a:lnTo>
                    <a:pt x="53" y="81"/>
                  </a:lnTo>
                  <a:lnTo>
                    <a:pt x="34" y="126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4" y="246"/>
                  </a:lnTo>
                  <a:lnTo>
                    <a:pt x="9" y="252"/>
                  </a:lnTo>
                  <a:lnTo>
                    <a:pt x="14" y="252"/>
                  </a:lnTo>
                  <a:lnTo>
                    <a:pt x="24" y="257"/>
                  </a:lnTo>
                  <a:lnTo>
                    <a:pt x="39" y="257"/>
                  </a:lnTo>
                  <a:lnTo>
                    <a:pt x="48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1"/>
                  </a:lnTo>
                  <a:lnTo>
                    <a:pt x="102" y="91"/>
                  </a:lnTo>
                  <a:lnTo>
                    <a:pt x="132" y="56"/>
                  </a:lnTo>
                  <a:lnTo>
                    <a:pt x="171" y="41"/>
                  </a:lnTo>
                  <a:lnTo>
                    <a:pt x="186" y="41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20" y="101"/>
                  </a:lnTo>
                  <a:lnTo>
                    <a:pt x="220" y="116"/>
                  </a:lnTo>
                  <a:lnTo>
                    <a:pt x="215" y="156"/>
                  </a:lnTo>
                  <a:lnTo>
                    <a:pt x="186" y="292"/>
                  </a:lnTo>
                  <a:lnTo>
                    <a:pt x="171" y="342"/>
                  </a:lnTo>
                  <a:lnTo>
                    <a:pt x="161" y="382"/>
                  </a:lnTo>
                  <a:lnTo>
                    <a:pt x="112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0" name="Freeform 62"/>
            <p:cNvSpPr>
              <a:spLocks noEditPoints="1"/>
            </p:cNvSpPr>
            <p:nvPr/>
          </p:nvSpPr>
          <p:spPr bwMode="auto">
            <a:xfrm>
              <a:off x="9623" y="6989"/>
              <a:ext cx="1107" cy="412"/>
            </a:xfrm>
            <a:custGeom>
              <a:avLst/>
              <a:gdLst/>
              <a:ahLst/>
              <a:cxnLst>
                <a:cxn ang="0">
                  <a:pos x="1053" y="75"/>
                </a:cxn>
                <a:cxn ang="0">
                  <a:pos x="1072" y="75"/>
                </a:cxn>
                <a:cxn ang="0">
                  <a:pos x="1102" y="60"/>
                </a:cxn>
                <a:cxn ang="0">
                  <a:pos x="1107" y="50"/>
                </a:cxn>
                <a:cxn ang="0">
                  <a:pos x="1107" y="20"/>
                </a:cxn>
                <a:cxn ang="0">
                  <a:pos x="1102" y="10"/>
                </a:cxn>
                <a:cxn ang="0">
                  <a:pos x="1082" y="0"/>
                </a:cxn>
                <a:cxn ang="0">
                  <a:pos x="30" y="0"/>
                </a:cxn>
                <a:cxn ang="0">
                  <a:pos x="20" y="5"/>
                </a:cxn>
                <a:cxn ang="0">
                  <a:pos x="10" y="15"/>
                </a:cxn>
                <a:cxn ang="0">
                  <a:pos x="0" y="35"/>
                </a:cxn>
                <a:cxn ang="0">
                  <a:pos x="5" y="50"/>
                </a:cxn>
                <a:cxn ang="0">
                  <a:pos x="10" y="60"/>
                </a:cxn>
                <a:cxn ang="0">
                  <a:pos x="39" y="75"/>
                </a:cxn>
                <a:cxn ang="0">
                  <a:pos x="59" y="75"/>
                </a:cxn>
                <a:cxn ang="0">
                  <a:pos x="1053" y="75"/>
                </a:cxn>
                <a:cxn ang="0">
                  <a:pos x="1053" y="412"/>
                </a:cxn>
                <a:cxn ang="0">
                  <a:pos x="1082" y="412"/>
                </a:cxn>
                <a:cxn ang="0">
                  <a:pos x="1102" y="402"/>
                </a:cxn>
                <a:cxn ang="0">
                  <a:pos x="1107" y="391"/>
                </a:cxn>
                <a:cxn ang="0">
                  <a:pos x="1107" y="361"/>
                </a:cxn>
                <a:cxn ang="0">
                  <a:pos x="1102" y="351"/>
                </a:cxn>
                <a:cxn ang="0">
                  <a:pos x="1082" y="341"/>
                </a:cxn>
                <a:cxn ang="0">
                  <a:pos x="1072" y="341"/>
                </a:cxn>
                <a:cxn ang="0">
                  <a:pos x="1062" y="336"/>
                </a:cxn>
                <a:cxn ang="0">
                  <a:pos x="39" y="336"/>
                </a:cxn>
                <a:cxn ang="0">
                  <a:pos x="10" y="351"/>
                </a:cxn>
                <a:cxn ang="0">
                  <a:pos x="5" y="361"/>
                </a:cxn>
                <a:cxn ang="0">
                  <a:pos x="0" y="376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30" y="412"/>
                </a:cxn>
                <a:cxn ang="0">
                  <a:pos x="59" y="412"/>
                </a:cxn>
                <a:cxn ang="0">
                  <a:pos x="1053" y="412"/>
                </a:cxn>
              </a:cxnLst>
              <a:rect l="0" t="0" r="r" b="b"/>
              <a:pathLst>
                <a:path w="1107" h="412">
                  <a:moveTo>
                    <a:pt x="1053" y="75"/>
                  </a:moveTo>
                  <a:lnTo>
                    <a:pt x="1072" y="75"/>
                  </a:lnTo>
                  <a:lnTo>
                    <a:pt x="1102" y="60"/>
                  </a:lnTo>
                  <a:lnTo>
                    <a:pt x="1107" y="50"/>
                  </a:lnTo>
                  <a:lnTo>
                    <a:pt x="1107" y="20"/>
                  </a:lnTo>
                  <a:lnTo>
                    <a:pt x="1102" y="10"/>
                  </a:lnTo>
                  <a:lnTo>
                    <a:pt x="1082" y="0"/>
                  </a:lnTo>
                  <a:lnTo>
                    <a:pt x="30" y="0"/>
                  </a:lnTo>
                  <a:lnTo>
                    <a:pt x="20" y="5"/>
                  </a:lnTo>
                  <a:lnTo>
                    <a:pt x="10" y="15"/>
                  </a:lnTo>
                  <a:lnTo>
                    <a:pt x="0" y="35"/>
                  </a:lnTo>
                  <a:lnTo>
                    <a:pt x="5" y="50"/>
                  </a:lnTo>
                  <a:lnTo>
                    <a:pt x="10" y="60"/>
                  </a:lnTo>
                  <a:lnTo>
                    <a:pt x="39" y="75"/>
                  </a:lnTo>
                  <a:lnTo>
                    <a:pt x="59" y="75"/>
                  </a:lnTo>
                  <a:lnTo>
                    <a:pt x="1053" y="75"/>
                  </a:lnTo>
                  <a:close/>
                  <a:moveTo>
                    <a:pt x="1053" y="412"/>
                  </a:moveTo>
                  <a:lnTo>
                    <a:pt x="1082" y="412"/>
                  </a:lnTo>
                  <a:lnTo>
                    <a:pt x="1102" y="402"/>
                  </a:lnTo>
                  <a:lnTo>
                    <a:pt x="1107" y="391"/>
                  </a:lnTo>
                  <a:lnTo>
                    <a:pt x="1107" y="361"/>
                  </a:lnTo>
                  <a:lnTo>
                    <a:pt x="1102" y="351"/>
                  </a:lnTo>
                  <a:lnTo>
                    <a:pt x="1082" y="341"/>
                  </a:lnTo>
                  <a:lnTo>
                    <a:pt x="1072" y="341"/>
                  </a:lnTo>
                  <a:lnTo>
                    <a:pt x="1062" y="336"/>
                  </a:lnTo>
                  <a:lnTo>
                    <a:pt x="39" y="336"/>
                  </a:lnTo>
                  <a:lnTo>
                    <a:pt x="10" y="351"/>
                  </a:lnTo>
                  <a:lnTo>
                    <a:pt x="5" y="361"/>
                  </a:lnTo>
                  <a:lnTo>
                    <a:pt x="0" y="376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30" y="412"/>
                  </a:lnTo>
                  <a:lnTo>
                    <a:pt x="59" y="412"/>
                  </a:lnTo>
                  <a:lnTo>
                    <a:pt x="1053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1" name="Freeform 63"/>
            <p:cNvSpPr>
              <a:spLocks noEditPoints="1"/>
            </p:cNvSpPr>
            <p:nvPr/>
          </p:nvSpPr>
          <p:spPr bwMode="auto">
            <a:xfrm>
              <a:off x="10916" y="6557"/>
              <a:ext cx="695" cy="1054"/>
            </a:xfrm>
            <a:custGeom>
              <a:avLst/>
              <a:gdLst/>
              <a:ahLst/>
              <a:cxnLst>
                <a:cxn ang="0">
                  <a:pos x="690" y="412"/>
                </a:cxn>
                <a:cxn ang="0">
                  <a:pos x="651" y="216"/>
                </a:cxn>
                <a:cxn ang="0">
                  <a:pos x="563" y="85"/>
                </a:cxn>
                <a:cxn ang="0">
                  <a:pos x="435" y="10"/>
                </a:cxn>
                <a:cxn ang="0">
                  <a:pos x="259" y="10"/>
                </a:cxn>
                <a:cxn ang="0">
                  <a:pos x="132" y="80"/>
                </a:cxn>
                <a:cxn ang="0">
                  <a:pos x="58" y="191"/>
                </a:cxn>
                <a:cxn ang="0">
                  <a:pos x="14" y="326"/>
                </a:cxn>
                <a:cxn ang="0">
                  <a:pos x="0" y="447"/>
                </a:cxn>
                <a:cxn ang="0">
                  <a:pos x="4" y="678"/>
                </a:cxn>
                <a:cxn ang="0">
                  <a:pos x="34" y="803"/>
                </a:cxn>
                <a:cxn ang="0">
                  <a:pos x="88" y="924"/>
                </a:cxn>
                <a:cxn ang="0">
                  <a:pos x="190" y="1019"/>
                </a:cxn>
                <a:cxn ang="0">
                  <a:pos x="347" y="1054"/>
                </a:cxn>
                <a:cxn ang="0">
                  <a:pos x="504" y="1019"/>
                </a:cxn>
                <a:cxn ang="0">
                  <a:pos x="607" y="924"/>
                </a:cxn>
                <a:cxn ang="0">
                  <a:pos x="665" y="803"/>
                </a:cxn>
                <a:cxn ang="0">
                  <a:pos x="690" y="678"/>
                </a:cxn>
                <a:cxn ang="0">
                  <a:pos x="695" y="532"/>
                </a:cxn>
                <a:cxn ang="0">
                  <a:pos x="303" y="1009"/>
                </a:cxn>
                <a:cxn ang="0">
                  <a:pos x="220" y="959"/>
                </a:cxn>
                <a:cxn ang="0">
                  <a:pos x="156" y="844"/>
                </a:cxn>
                <a:cxn ang="0">
                  <a:pos x="137" y="628"/>
                </a:cxn>
                <a:cxn ang="0">
                  <a:pos x="142" y="291"/>
                </a:cxn>
                <a:cxn ang="0">
                  <a:pos x="186" y="136"/>
                </a:cxn>
                <a:cxn ang="0">
                  <a:pos x="264" y="65"/>
                </a:cxn>
                <a:cxn ang="0">
                  <a:pos x="347" y="45"/>
                </a:cxn>
                <a:cxn ang="0">
                  <a:pos x="460" y="80"/>
                </a:cxn>
                <a:cxn ang="0">
                  <a:pos x="533" y="186"/>
                </a:cxn>
                <a:cxn ang="0">
                  <a:pos x="558" y="387"/>
                </a:cxn>
                <a:cxn ang="0">
                  <a:pos x="563" y="628"/>
                </a:cxn>
                <a:cxn ang="0">
                  <a:pos x="543" y="839"/>
                </a:cxn>
                <a:cxn ang="0">
                  <a:pos x="489" y="944"/>
                </a:cxn>
                <a:cxn ang="0">
                  <a:pos x="421" y="999"/>
                </a:cxn>
                <a:cxn ang="0">
                  <a:pos x="347" y="1014"/>
                </a:cxn>
              </a:cxnLst>
              <a:rect l="0" t="0" r="r" b="b"/>
              <a:pathLst>
                <a:path w="695" h="1054">
                  <a:moveTo>
                    <a:pt x="695" y="532"/>
                  </a:moveTo>
                  <a:lnTo>
                    <a:pt x="690" y="412"/>
                  </a:lnTo>
                  <a:lnTo>
                    <a:pt x="680" y="311"/>
                  </a:lnTo>
                  <a:lnTo>
                    <a:pt x="651" y="216"/>
                  </a:lnTo>
                  <a:lnTo>
                    <a:pt x="607" y="136"/>
                  </a:lnTo>
                  <a:lnTo>
                    <a:pt x="563" y="85"/>
                  </a:lnTo>
                  <a:lnTo>
                    <a:pt x="504" y="40"/>
                  </a:lnTo>
                  <a:lnTo>
                    <a:pt x="435" y="10"/>
                  </a:lnTo>
                  <a:lnTo>
                    <a:pt x="347" y="0"/>
                  </a:lnTo>
                  <a:lnTo>
                    <a:pt x="259" y="10"/>
                  </a:lnTo>
                  <a:lnTo>
                    <a:pt x="190" y="40"/>
                  </a:lnTo>
                  <a:lnTo>
                    <a:pt x="132" y="80"/>
                  </a:lnTo>
                  <a:lnTo>
                    <a:pt x="88" y="131"/>
                  </a:lnTo>
                  <a:lnTo>
                    <a:pt x="58" y="191"/>
                  </a:lnTo>
                  <a:lnTo>
                    <a:pt x="34" y="256"/>
                  </a:lnTo>
                  <a:lnTo>
                    <a:pt x="14" y="326"/>
                  </a:lnTo>
                  <a:lnTo>
                    <a:pt x="4" y="387"/>
                  </a:lnTo>
                  <a:lnTo>
                    <a:pt x="0" y="447"/>
                  </a:lnTo>
                  <a:lnTo>
                    <a:pt x="0" y="618"/>
                  </a:lnTo>
                  <a:lnTo>
                    <a:pt x="4" y="678"/>
                  </a:lnTo>
                  <a:lnTo>
                    <a:pt x="14" y="738"/>
                  </a:lnTo>
                  <a:lnTo>
                    <a:pt x="34" y="803"/>
                  </a:lnTo>
                  <a:lnTo>
                    <a:pt x="58" y="869"/>
                  </a:lnTo>
                  <a:lnTo>
                    <a:pt x="88" y="924"/>
                  </a:lnTo>
                  <a:lnTo>
                    <a:pt x="132" y="979"/>
                  </a:lnTo>
                  <a:lnTo>
                    <a:pt x="190" y="1019"/>
                  </a:lnTo>
                  <a:lnTo>
                    <a:pt x="264" y="1044"/>
                  </a:lnTo>
                  <a:lnTo>
                    <a:pt x="347" y="1054"/>
                  </a:lnTo>
                  <a:lnTo>
                    <a:pt x="435" y="1044"/>
                  </a:lnTo>
                  <a:lnTo>
                    <a:pt x="504" y="1019"/>
                  </a:lnTo>
                  <a:lnTo>
                    <a:pt x="563" y="979"/>
                  </a:lnTo>
                  <a:lnTo>
                    <a:pt x="607" y="924"/>
                  </a:lnTo>
                  <a:lnTo>
                    <a:pt x="641" y="869"/>
                  </a:lnTo>
                  <a:lnTo>
                    <a:pt x="665" y="803"/>
                  </a:lnTo>
                  <a:lnTo>
                    <a:pt x="680" y="738"/>
                  </a:lnTo>
                  <a:lnTo>
                    <a:pt x="690" y="678"/>
                  </a:lnTo>
                  <a:lnTo>
                    <a:pt x="695" y="618"/>
                  </a:lnTo>
                  <a:lnTo>
                    <a:pt x="695" y="532"/>
                  </a:lnTo>
                  <a:close/>
                  <a:moveTo>
                    <a:pt x="347" y="1014"/>
                  </a:moveTo>
                  <a:lnTo>
                    <a:pt x="303" y="1009"/>
                  </a:lnTo>
                  <a:lnTo>
                    <a:pt x="259" y="989"/>
                  </a:lnTo>
                  <a:lnTo>
                    <a:pt x="220" y="959"/>
                  </a:lnTo>
                  <a:lnTo>
                    <a:pt x="181" y="909"/>
                  </a:lnTo>
                  <a:lnTo>
                    <a:pt x="156" y="844"/>
                  </a:lnTo>
                  <a:lnTo>
                    <a:pt x="142" y="743"/>
                  </a:lnTo>
                  <a:lnTo>
                    <a:pt x="137" y="628"/>
                  </a:lnTo>
                  <a:lnTo>
                    <a:pt x="137" y="402"/>
                  </a:lnTo>
                  <a:lnTo>
                    <a:pt x="142" y="291"/>
                  </a:lnTo>
                  <a:lnTo>
                    <a:pt x="161" y="201"/>
                  </a:lnTo>
                  <a:lnTo>
                    <a:pt x="186" y="136"/>
                  </a:lnTo>
                  <a:lnTo>
                    <a:pt x="220" y="90"/>
                  </a:lnTo>
                  <a:lnTo>
                    <a:pt x="264" y="65"/>
                  </a:lnTo>
                  <a:lnTo>
                    <a:pt x="308" y="50"/>
                  </a:lnTo>
                  <a:lnTo>
                    <a:pt x="347" y="45"/>
                  </a:lnTo>
                  <a:lnTo>
                    <a:pt x="406" y="55"/>
                  </a:lnTo>
                  <a:lnTo>
                    <a:pt x="460" y="80"/>
                  </a:lnTo>
                  <a:lnTo>
                    <a:pt x="504" y="125"/>
                  </a:lnTo>
                  <a:lnTo>
                    <a:pt x="533" y="186"/>
                  </a:lnTo>
                  <a:lnTo>
                    <a:pt x="553" y="276"/>
                  </a:lnTo>
                  <a:lnTo>
                    <a:pt x="558" y="387"/>
                  </a:lnTo>
                  <a:lnTo>
                    <a:pt x="563" y="512"/>
                  </a:lnTo>
                  <a:lnTo>
                    <a:pt x="563" y="628"/>
                  </a:lnTo>
                  <a:lnTo>
                    <a:pt x="553" y="738"/>
                  </a:lnTo>
                  <a:lnTo>
                    <a:pt x="543" y="839"/>
                  </a:lnTo>
                  <a:lnTo>
                    <a:pt x="523" y="899"/>
                  </a:lnTo>
                  <a:lnTo>
                    <a:pt x="489" y="944"/>
                  </a:lnTo>
                  <a:lnTo>
                    <a:pt x="455" y="979"/>
                  </a:lnTo>
                  <a:lnTo>
                    <a:pt x="421" y="999"/>
                  </a:lnTo>
                  <a:lnTo>
                    <a:pt x="381" y="1009"/>
                  </a:lnTo>
                  <a:lnTo>
                    <a:pt x="347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2" name="Freeform 64"/>
            <p:cNvSpPr>
              <a:spLocks noEditPoints="1"/>
            </p:cNvSpPr>
            <p:nvPr/>
          </p:nvSpPr>
          <p:spPr bwMode="auto">
            <a:xfrm>
              <a:off x="12139" y="4036"/>
              <a:ext cx="980" cy="999"/>
            </a:xfrm>
            <a:custGeom>
              <a:avLst/>
              <a:gdLst/>
              <a:ahLst/>
              <a:cxnLst>
                <a:cxn ang="0">
                  <a:pos x="681" y="86"/>
                </a:cxn>
                <a:cxn ang="0">
                  <a:pos x="583" y="10"/>
                </a:cxn>
                <a:cxn ang="0">
                  <a:pos x="421" y="15"/>
                </a:cxn>
                <a:cxn ang="0">
                  <a:pos x="240" y="121"/>
                </a:cxn>
                <a:cxn ang="0">
                  <a:pos x="93" y="301"/>
                </a:cxn>
                <a:cxn ang="0">
                  <a:pos x="10" y="527"/>
                </a:cxn>
                <a:cxn ang="0">
                  <a:pos x="10" y="743"/>
                </a:cxn>
                <a:cxn ang="0">
                  <a:pos x="79" y="899"/>
                </a:cxn>
                <a:cxn ang="0">
                  <a:pos x="206" y="984"/>
                </a:cxn>
                <a:cxn ang="0">
                  <a:pos x="309" y="999"/>
                </a:cxn>
                <a:cxn ang="0">
                  <a:pos x="392" y="974"/>
                </a:cxn>
                <a:cxn ang="0">
                  <a:pos x="500" y="899"/>
                </a:cxn>
                <a:cxn ang="0">
                  <a:pos x="588" y="899"/>
                </a:cxn>
                <a:cxn ang="0">
                  <a:pos x="686" y="984"/>
                </a:cxn>
                <a:cxn ang="0">
                  <a:pos x="808" y="989"/>
                </a:cxn>
                <a:cxn ang="0">
                  <a:pos x="887" y="924"/>
                </a:cxn>
                <a:cxn ang="0">
                  <a:pos x="955" y="768"/>
                </a:cxn>
                <a:cxn ang="0">
                  <a:pos x="980" y="678"/>
                </a:cxn>
                <a:cxn ang="0">
                  <a:pos x="975" y="643"/>
                </a:cxn>
                <a:cxn ang="0">
                  <a:pos x="945" y="638"/>
                </a:cxn>
                <a:cxn ang="0">
                  <a:pos x="931" y="648"/>
                </a:cxn>
                <a:cxn ang="0">
                  <a:pos x="926" y="678"/>
                </a:cxn>
                <a:cxn ang="0">
                  <a:pos x="887" y="814"/>
                </a:cxn>
                <a:cxn ang="0">
                  <a:pos x="838" y="909"/>
                </a:cxn>
                <a:cxn ang="0">
                  <a:pos x="764" y="949"/>
                </a:cxn>
                <a:cxn ang="0">
                  <a:pos x="715" y="929"/>
                </a:cxn>
                <a:cxn ang="0">
                  <a:pos x="701" y="874"/>
                </a:cxn>
                <a:cxn ang="0">
                  <a:pos x="696" y="819"/>
                </a:cxn>
                <a:cxn ang="0">
                  <a:pos x="710" y="743"/>
                </a:cxn>
                <a:cxn ang="0">
                  <a:pos x="740" y="628"/>
                </a:cxn>
                <a:cxn ang="0">
                  <a:pos x="759" y="542"/>
                </a:cxn>
                <a:cxn ang="0">
                  <a:pos x="794" y="412"/>
                </a:cxn>
                <a:cxn ang="0">
                  <a:pos x="818" y="301"/>
                </a:cxn>
                <a:cxn ang="0">
                  <a:pos x="852" y="181"/>
                </a:cxn>
                <a:cxn ang="0">
                  <a:pos x="862" y="141"/>
                </a:cxn>
                <a:cxn ang="0">
                  <a:pos x="867" y="111"/>
                </a:cxn>
                <a:cxn ang="0">
                  <a:pos x="862" y="86"/>
                </a:cxn>
                <a:cxn ang="0">
                  <a:pos x="842" y="55"/>
                </a:cxn>
                <a:cxn ang="0">
                  <a:pos x="769" y="55"/>
                </a:cxn>
                <a:cxn ang="0">
                  <a:pos x="720" y="106"/>
                </a:cxn>
                <a:cxn ang="0">
                  <a:pos x="573" y="713"/>
                </a:cxn>
                <a:cxn ang="0">
                  <a:pos x="549" y="768"/>
                </a:cxn>
                <a:cxn ang="0">
                  <a:pos x="461" y="869"/>
                </a:cxn>
                <a:cxn ang="0">
                  <a:pos x="338" y="944"/>
                </a:cxn>
                <a:cxn ang="0">
                  <a:pos x="240" y="939"/>
                </a:cxn>
                <a:cxn ang="0">
                  <a:pos x="182" y="879"/>
                </a:cxn>
                <a:cxn ang="0">
                  <a:pos x="152" y="789"/>
                </a:cxn>
                <a:cxn ang="0">
                  <a:pos x="157" y="678"/>
                </a:cxn>
                <a:cxn ang="0">
                  <a:pos x="191" y="497"/>
                </a:cxn>
                <a:cxn ang="0">
                  <a:pos x="240" y="327"/>
                </a:cxn>
                <a:cxn ang="0">
                  <a:pos x="324" y="171"/>
                </a:cxn>
                <a:cxn ang="0">
                  <a:pos x="451" y="65"/>
                </a:cxn>
                <a:cxn ang="0">
                  <a:pos x="573" y="60"/>
                </a:cxn>
                <a:cxn ang="0">
                  <a:pos x="642" y="121"/>
                </a:cxn>
                <a:cxn ang="0">
                  <a:pos x="676" y="201"/>
                </a:cxn>
                <a:cxn ang="0">
                  <a:pos x="686" y="256"/>
                </a:cxn>
                <a:cxn ang="0">
                  <a:pos x="681" y="281"/>
                </a:cxn>
              </a:cxnLst>
              <a:rect l="0" t="0" r="r" b="b"/>
              <a:pathLst>
                <a:path w="980" h="999">
                  <a:moveTo>
                    <a:pt x="715" y="141"/>
                  </a:moveTo>
                  <a:lnTo>
                    <a:pt x="681" y="86"/>
                  </a:lnTo>
                  <a:lnTo>
                    <a:pt x="637" y="40"/>
                  </a:lnTo>
                  <a:lnTo>
                    <a:pt x="583" y="10"/>
                  </a:lnTo>
                  <a:lnTo>
                    <a:pt x="514" y="0"/>
                  </a:lnTo>
                  <a:lnTo>
                    <a:pt x="421" y="15"/>
                  </a:lnTo>
                  <a:lnTo>
                    <a:pt x="328" y="55"/>
                  </a:lnTo>
                  <a:lnTo>
                    <a:pt x="240" y="121"/>
                  </a:lnTo>
                  <a:lnTo>
                    <a:pt x="162" y="201"/>
                  </a:lnTo>
                  <a:lnTo>
                    <a:pt x="93" y="301"/>
                  </a:lnTo>
                  <a:lnTo>
                    <a:pt x="45" y="412"/>
                  </a:lnTo>
                  <a:lnTo>
                    <a:pt x="10" y="527"/>
                  </a:lnTo>
                  <a:lnTo>
                    <a:pt x="0" y="648"/>
                  </a:lnTo>
                  <a:lnTo>
                    <a:pt x="10" y="743"/>
                  </a:lnTo>
                  <a:lnTo>
                    <a:pt x="35" y="829"/>
                  </a:lnTo>
                  <a:lnTo>
                    <a:pt x="79" y="899"/>
                  </a:lnTo>
                  <a:lnTo>
                    <a:pt x="138" y="954"/>
                  </a:lnTo>
                  <a:lnTo>
                    <a:pt x="206" y="984"/>
                  </a:lnTo>
                  <a:lnTo>
                    <a:pt x="284" y="999"/>
                  </a:lnTo>
                  <a:lnTo>
                    <a:pt x="309" y="999"/>
                  </a:lnTo>
                  <a:lnTo>
                    <a:pt x="348" y="989"/>
                  </a:lnTo>
                  <a:lnTo>
                    <a:pt x="392" y="974"/>
                  </a:lnTo>
                  <a:lnTo>
                    <a:pt x="441" y="944"/>
                  </a:lnTo>
                  <a:lnTo>
                    <a:pt x="500" y="899"/>
                  </a:lnTo>
                  <a:lnTo>
                    <a:pt x="563" y="834"/>
                  </a:lnTo>
                  <a:lnTo>
                    <a:pt x="588" y="899"/>
                  </a:lnTo>
                  <a:lnTo>
                    <a:pt x="627" y="949"/>
                  </a:lnTo>
                  <a:lnTo>
                    <a:pt x="686" y="984"/>
                  </a:lnTo>
                  <a:lnTo>
                    <a:pt x="759" y="999"/>
                  </a:lnTo>
                  <a:lnTo>
                    <a:pt x="808" y="989"/>
                  </a:lnTo>
                  <a:lnTo>
                    <a:pt x="852" y="964"/>
                  </a:lnTo>
                  <a:lnTo>
                    <a:pt x="887" y="924"/>
                  </a:lnTo>
                  <a:lnTo>
                    <a:pt x="916" y="879"/>
                  </a:lnTo>
                  <a:lnTo>
                    <a:pt x="955" y="768"/>
                  </a:lnTo>
                  <a:lnTo>
                    <a:pt x="970" y="713"/>
                  </a:lnTo>
                  <a:lnTo>
                    <a:pt x="980" y="678"/>
                  </a:lnTo>
                  <a:lnTo>
                    <a:pt x="980" y="648"/>
                  </a:lnTo>
                  <a:lnTo>
                    <a:pt x="975" y="643"/>
                  </a:lnTo>
                  <a:lnTo>
                    <a:pt x="965" y="638"/>
                  </a:lnTo>
                  <a:lnTo>
                    <a:pt x="945" y="638"/>
                  </a:lnTo>
                  <a:lnTo>
                    <a:pt x="936" y="643"/>
                  </a:lnTo>
                  <a:lnTo>
                    <a:pt x="931" y="648"/>
                  </a:lnTo>
                  <a:lnTo>
                    <a:pt x="931" y="663"/>
                  </a:lnTo>
                  <a:lnTo>
                    <a:pt x="926" y="678"/>
                  </a:lnTo>
                  <a:lnTo>
                    <a:pt x="906" y="748"/>
                  </a:lnTo>
                  <a:lnTo>
                    <a:pt x="887" y="814"/>
                  </a:lnTo>
                  <a:lnTo>
                    <a:pt x="862" y="869"/>
                  </a:lnTo>
                  <a:lnTo>
                    <a:pt x="838" y="909"/>
                  </a:lnTo>
                  <a:lnTo>
                    <a:pt x="803" y="939"/>
                  </a:lnTo>
                  <a:lnTo>
                    <a:pt x="764" y="949"/>
                  </a:lnTo>
                  <a:lnTo>
                    <a:pt x="735" y="944"/>
                  </a:lnTo>
                  <a:lnTo>
                    <a:pt x="715" y="929"/>
                  </a:lnTo>
                  <a:lnTo>
                    <a:pt x="705" y="904"/>
                  </a:lnTo>
                  <a:lnTo>
                    <a:pt x="701" y="874"/>
                  </a:lnTo>
                  <a:lnTo>
                    <a:pt x="696" y="849"/>
                  </a:lnTo>
                  <a:lnTo>
                    <a:pt x="696" y="819"/>
                  </a:lnTo>
                  <a:lnTo>
                    <a:pt x="701" y="784"/>
                  </a:lnTo>
                  <a:lnTo>
                    <a:pt x="710" y="743"/>
                  </a:lnTo>
                  <a:lnTo>
                    <a:pt x="725" y="688"/>
                  </a:lnTo>
                  <a:lnTo>
                    <a:pt x="740" y="628"/>
                  </a:lnTo>
                  <a:lnTo>
                    <a:pt x="749" y="583"/>
                  </a:lnTo>
                  <a:lnTo>
                    <a:pt x="759" y="542"/>
                  </a:lnTo>
                  <a:lnTo>
                    <a:pt x="774" y="487"/>
                  </a:lnTo>
                  <a:lnTo>
                    <a:pt x="794" y="412"/>
                  </a:lnTo>
                  <a:lnTo>
                    <a:pt x="808" y="357"/>
                  </a:lnTo>
                  <a:lnTo>
                    <a:pt x="818" y="301"/>
                  </a:lnTo>
                  <a:lnTo>
                    <a:pt x="833" y="246"/>
                  </a:lnTo>
                  <a:lnTo>
                    <a:pt x="852" y="181"/>
                  </a:lnTo>
                  <a:lnTo>
                    <a:pt x="857" y="156"/>
                  </a:lnTo>
                  <a:lnTo>
                    <a:pt x="862" y="141"/>
                  </a:lnTo>
                  <a:lnTo>
                    <a:pt x="862" y="121"/>
                  </a:lnTo>
                  <a:lnTo>
                    <a:pt x="867" y="111"/>
                  </a:lnTo>
                  <a:lnTo>
                    <a:pt x="867" y="106"/>
                  </a:lnTo>
                  <a:lnTo>
                    <a:pt x="862" y="86"/>
                  </a:lnTo>
                  <a:lnTo>
                    <a:pt x="852" y="65"/>
                  </a:lnTo>
                  <a:lnTo>
                    <a:pt x="842" y="55"/>
                  </a:lnTo>
                  <a:lnTo>
                    <a:pt x="803" y="45"/>
                  </a:lnTo>
                  <a:lnTo>
                    <a:pt x="769" y="55"/>
                  </a:lnTo>
                  <a:lnTo>
                    <a:pt x="740" y="75"/>
                  </a:lnTo>
                  <a:lnTo>
                    <a:pt x="720" y="106"/>
                  </a:lnTo>
                  <a:lnTo>
                    <a:pt x="715" y="141"/>
                  </a:lnTo>
                  <a:close/>
                  <a:moveTo>
                    <a:pt x="573" y="713"/>
                  </a:moveTo>
                  <a:lnTo>
                    <a:pt x="568" y="738"/>
                  </a:lnTo>
                  <a:lnTo>
                    <a:pt x="549" y="768"/>
                  </a:lnTo>
                  <a:lnTo>
                    <a:pt x="529" y="794"/>
                  </a:lnTo>
                  <a:lnTo>
                    <a:pt x="461" y="869"/>
                  </a:lnTo>
                  <a:lnTo>
                    <a:pt x="397" y="919"/>
                  </a:lnTo>
                  <a:lnTo>
                    <a:pt x="338" y="944"/>
                  </a:lnTo>
                  <a:lnTo>
                    <a:pt x="289" y="949"/>
                  </a:lnTo>
                  <a:lnTo>
                    <a:pt x="240" y="939"/>
                  </a:lnTo>
                  <a:lnTo>
                    <a:pt x="206" y="914"/>
                  </a:lnTo>
                  <a:lnTo>
                    <a:pt x="182" y="879"/>
                  </a:lnTo>
                  <a:lnTo>
                    <a:pt x="162" y="834"/>
                  </a:lnTo>
                  <a:lnTo>
                    <a:pt x="152" y="789"/>
                  </a:lnTo>
                  <a:lnTo>
                    <a:pt x="152" y="743"/>
                  </a:lnTo>
                  <a:lnTo>
                    <a:pt x="157" y="678"/>
                  </a:lnTo>
                  <a:lnTo>
                    <a:pt x="172" y="593"/>
                  </a:lnTo>
                  <a:lnTo>
                    <a:pt x="191" y="497"/>
                  </a:lnTo>
                  <a:lnTo>
                    <a:pt x="216" y="407"/>
                  </a:lnTo>
                  <a:lnTo>
                    <a:pt x="240" y="327"/>
                  </a:lnTo>
                  <a:lnTo>
                    <a:pt x="270" y="261"/>
                  </a:lnTo>
                  <a:lnTo>
                    <a:pt x="324" y="171"/>
                  </a:lnTo>
                  <a:lnTo>
                    <a:pt x="387" y="106"/>
                  </a:lnTo>
                  <a:lnTo>
                    <a:pt x="451" y="65"/>
                  </a:lnTo>
                  <a:lnTo>
                    <a:pt x="519" y="50"/>
                  </a:lnTo>
                  <a:lnTo>
                    <a:pt x="573" y="60"/>
                  </a:lnTo>
                  <a:lnTo>
                    <a:pt x="612" y="86"/>
                  </a:lnTo>
                  <a:lnTo>
                    <a:pt x="642" y="121"/>
                  </a:lnTo>
                  <a:lnTo>
                    <a:pt x="666" y="161"/>
                  </a:lnTo>
                  <a:lnTo>
                    <a:pt x="676" y="201"/>
                  </a:lnTo>
                  <a:lnTo>
                    <a:pt x="686" y="231"/>
                  </a:lnTo>
                  <a:lnTo>
                    <a:pt x="686" y="256"/>
                  </a:lnTo>
                  <a:lnTo>
                    <a:pt x="681" y="271"/>
                  </a:lnTo>
                  <a:lnTo>
                    <a:pt x="681" y="281"/>
                  </a:lnTo>
                  <a:lnTo>
                    <a:pt x="573" y="7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13256" y="4649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2" y="617"/>
                </a:cxn>
                <a:cxn ang="0">
                  <a:pos x="98" y="643"/>
                </a:cxn>
                <a:cxn ang="0">
                  <a:pos x="117" y="683"/>
                </a:cxn>
                <a:cxn ang="0">
                  <a:pos x="151" y="693"/>
                </a:cxn>
                <a:cxn ang="0">
                  <a:pos x="186" y="683"/>
                </a:cxn>
                <a:cxn ang="0">
                  <a:pos x="210" y="658"/>
                </a:cxn>
                <a:cxn ang="0">
                  <a:pos x="230" y="597"/>
                </a:cxn>
                <a:cxn ang="0">
                  <a:pos x="244" y="522"/>
                </a:cxn>
                <a:cxn ang="0">
                  <a:pos x="269" y="427"/>
                </a:cxn>
                <a:cxn ang="0">
                  <a:pos x="303" y="281"/>
                </a:cxn>
                <a:cxn ang="0">
                  <a:pos x="357" y="186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6" y="50"/>
                </a:cxn>
                <a:cxn ang="0">
                  <a:pos x="665" y="100"/>
                </a:cxn>
                <a:cxn ang="0">
                  <a:pos x="670" y="150"/>
                </a:cxn>
                <a:cxn ang="0">
                  <a:pos x="646" y="286"/>
                </a:cxn>
                <a:cxn ang="0">
                  <a:pos x="602" y="427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8"/>
                </a:cxn>
                <a:cxn ang="0">
                  <a:pos x="705" y="693"/>
                </a:cxn>
                <a:cxn ang="0">
                  <a:pos x="812" y="653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7"/>
                </a:cxn>
                <a:cxn ang="0">
                  <a:pos x="905" y="437"/>
                </a:cxn>
                <a:cxn ang="0">
                  <a:pos x="876" y="442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8"/>
                </a:cxn>
                <a:cxn ang="0">
                  <a:pos x="695" y="648"/>
                </a:cxn>
                <a:cxn ang="0">
                  <a:pos x="675" y="632"/>
                </a:cxn>
                <a:cxn ang="0">
                  <a:pos x="670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3" y="80"/>
                </a:cxn>
                <a:cxn ang="0">
                  <a:pos x="14" y="176"/>
                </a:cxn>
                <a:cxn ang="0">
                  <a:pos x="5" y="246"/>
                </a:cxn>
                <a:cxn ang="0">
                  <a:pos x="14" y="251"/>
                </a:cxn>
                <a:cxn ang="0">
                  <a:pos x="39" y="256"/>
                </a:cxn>
                <a:cxn ang="0">
                  <a:pos x="53" y="236"/>
                </a:cxn>
                <a:cxn ang="0">
                  <a:pos x="58" y="206"/>
                </a:cxn>
                <a:cxn ang="0">
                  <a:pos x="102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7" y="607"/>
                  </a:lnTo>
                  <a:lnTo>
                    <a:pt x="102" y="617"/>
                  </a:lnTo>
                  <a:lnTo>
                    <a:pt x="102" y="638"/>
                  </a:lnTo>
                  <a:lnTo>
                    <a:pt x="98" y="643"/>
                  </a:lnTo>
                  <a:lnTo>
                    <a:pt x="107" y="673"/>
                  </a:lnTo>
                  <a:lnTo>
                    <a:pt x="117" y="683"/>
                  </a:lnTo>
                  <a:lnTo>
                    <a:pt x="137" y="693"/>
                  </a:lnTo>
                  <a:lnTo>
                    <a:pt x="151" y="693"/>
                  </a:lnTo>
                  <a:lnTo>
                    <a:pt x="171" y="688"/>
                  </a:lnTo>
                  <a:lnTo>
                    <a:pt x="186" y="683"/>
                  </a:lnTo>
                  <a:lnTo>
                    <a:pt x="200" y="673"/>
                  </a:lnTo>
                  <a:lnTo>
                    <a:pt x="210" y="658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4" y="522"/>
                  </a:lnTo>
                  <a:lnTo>
                    <a:pt x="259" y="472"/>
                  </a:lnTo>
                  <a:lnTo>
                    <a:pt x="269" y="427"/>
                  </a:lnTo>
                  <a:lnTo>
                    <a:pt x="293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6"/>
                  </a:lnTo>
                  <a:lnTo>
                    <a:pt x="386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6" y="50"/>
                  </a:lnTo>
                  <a:lnTo>
                    <a:pt x="651" y="70"/>
                  </a:lnTo>
                  <a:lnTo>
                    <a:pt x="665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5" y="216"/>
                  </a:lnTo>
                  <a:lnTo>
                    <a:pt x="646" y="286"/>
                  </a:lnTo>
                  <a:lnTo>
                    <a:pt x="626" y="361"/>
                  </a:lnTo>
                  <a:lnTo>
                    <a:pt x="602" y="427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2" y="617"/>
                  </a:lnTo>
                  <a:lnTo>
                    <a:pt x="602" y="658"/>
                  </a:lnTo>
                  <a:lnTo>
                    <a:pt x="651" y="683"/>
                  </a:lnTo>
                  <a:lnTo>
                    <a:pt x="705" y="693"/>
                  </a:lnTo>
                  <a:lnTo>
                    <a:pt x="763" y="683"/>
                  </a:lnTo>
                  <a:lnTo>
                    <a:pt x="812" y="653"/>
                  </a:lnTo>
                  <a:lnTo>
                    <a:pt x="851" y="607"/>
                  </a:lnTo>
                  <a:lnTo>
                    <a:pt x="881" y="562"/>
                  </a:lnTo>
                  <a:lnTo>
                    <a:pt x="905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7"/>
                  </a:lnTo>
                  <a:lnTo>
                    <a:pt x="910" y="442"/>
                  </a:lnTo>
                  <a:lnTo>
                    <a:pt x="905" y="437"/>
                  </a:lnTo>
                  <a:lnTo>
                    <a:pt x="886" y="437"/>
                  </a:lnTo>
                  <a:lnTo>
                    <a:pt x="876" y="442"/>
                  </a:lnTo>
                  <a:lnTo>
                    <a:pt x="876" y="447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8"/>
                  </a:lnTo>
                  <a:lnTo>
                    <a:pt x="709" y="648"/>
                  </a:lnTo>
                  <a:lnTo>
                    <a:pt x="695" y="648"/>
                  </a:lnTo>
                  <a:lnTo>
                    <a:pt x="685" y="643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0" y="612"/>
                  </a:lnTo>
                  <a:lnTo>
                    <a:pt x="670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19" y="432"/>
                  </a:lnTo>
                  <a:lnTo>
                    <a:pt x="739" y="371"/>
                  </a:lnTo>
                  <a:lnTo>
                    <a:pt x="763" y="301"/>
                  </a:lnTo>
                  <a:lnTo>
                    <a:pt x="778" y="236"/>
                  </a:lnTo>
                  <a:lnTo>
                    <a:pt x="783" y="176"/>
                  </a:lnTo>
                  <a:lnTo>
                    <a:pt x="778" y="120"/>
                  </a:lnTo>
                  <a:lnTo>
                    <a:pt x="758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6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7" y="140"/>
                  </a:lnTo>
                  <a:lnTo>
                    <a:pt x="323" y="85"/>
                  </a:lnTo>
                  <a:lnTo>
                    <a:pt x="293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3" y="80"/>
                  </a:lnTo>
                  <a:lnTo>
                    <a:pt x="34" y="125"/>
                  </a:lnTo>
                  <a:lnTo>
                    <a:pt x="14" y="176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9" y="251"/>
                  </a:lnTo>
                  <a:lnTo>
                    <a:pt x="14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3" y="236"/>
                  </a:lnTo>
                  <a:lnTo>
                    <a:pt x="53" y="226"/>
                  </a:lnTo>
                  <a:lnTo>
                    <a:pt x="58" y="206"/>
                  </a:lnTo>
                  <a:lnTo>
                    <a:pt x="78" y="140"/>
                  </a:lnTo>
                  <a:lnTo>
                    <a:pt x="102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14416" y="4036"/>
              <a:ext cx="1067" cy="999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59" y="91"/>
                </a:cxn>
                <a:cxn ang="0">
                  <a:pos x="886" y="50"/>
                </a:cxn>
                <a:cxn ang="0">
                  <a:pos x="930" y="96"/>
                </a:cxn>
                <a:cxn ang="0">
                  <a:pos x="871" y="196"/>
                </a:cxn>
                <a:cxn ang="0">
                  <a:pos x="915" y="266"/>
                </a:cxn>
                <a:cxn ang="0">
                  <a:pos x="1013" y="256"/>
                </a:cxn>
                <a:cxn ang="0">
                  <a:pos x="1067" y="146"/>
                </a:cxn>
                <a:cxn ang="0">
                  <a:pos x="994" y="30"/>
                </a:cxn>
                <a:cxn ang="0">
                  <a:pos x="866" y="0"/>
                </a:cxn>
                <a:cxn ang="0">
                  <a:pos x="695" y="86"/>
                </a:cxn>
                <a:cxn ang="0">
                  <a:pos x="612" y="106"/>
                </a:cxn>
                <a:cxn ang="0">
                  <a:pos x="485" y="10"/>
                </a:cxn>
                <a:cxn ang="0">
                  <a:pos x="333" y="15"/>
                </a:cxn>
                <a:cxn ang="0">
                  <a:pos x="157" y="151"/>
                </a:cxn>
                <a:cxn ang="0">
                  <a:pos x="68" y="311"/>
                </a:cxn>
                <a:cxn ang="0">
                  <a:pos x="78" y="362"/>
                </a:cxn>
                <a:cxn ang="0">
                  <a:pos x="117" y="352"/>
                </a:cxn>
                <a:cxn ang="0">
                  <a:pos x="196" y="176"/>
                </a:cxn>
                <a:cxn ang="0">
                  <a:pos x="328" y="65"/>
                </a:cxn>
                <a:cxn ang="0">
                  <a:pos x="431" y="50"/>
                </a:cxn>
                <a:cxn ang="0">
                  <a:pos x="499" y="101"/>
                </a:cxn>
                <a:cxn ang="0">
                  <a:pos x="519" y="236"/>
                </a:cxn>
                <a:cxn ang="0">
                  <a:pos x="470" y="462"/>
                </a:cxn>
                <a:cxn ang="0">
                  <a:pos x="382" y="799"/>
                </a:cxn>
                <a:cxn ang="0">
                  <a:pos x="254" y="939"/>
                </a:cxn>
                <a:cxn ang="0">
                  <a:pos x="142" y="939"/>
                </a:cxn>
                <a:cxn ang="0">
                  <a:pos x="166" y="879"/>
                </a:cxn>
                <a:cxn ang="0">
                  <a:pos x="186" y="763"/>
                </a:cxn>
                <a:cxn ang="0">
                  <a:pos x="117" y="723"/>
                </a:cxn>
                <a:cxn ang="0">
                  <a:pos x="10" y="804"/>
                </a:cxn>
                <a:cxn ang="0">
                  <a:pos x="29" y="934"/>
                </a:cxn>
                <a:cxn ang="0">
                  <a:pos x="152" y="994"/>
                </a:cxn>
                <a:cxn ang="0">
                  <a:pos x="318" y="959"/>
                </a:cxn>
                <a:cxn ang="0">
                  <a:pos x="426" y="834"/>
                </a:cxn>
                <a:cxn ang="0">
                  <a:pos x="529" y="964"/>
                </a:cxn>
                <a:cxn ang="0">
                  <a:pos x="734" y="984"/>
                </a:cxn>
                <a:cxn ang="0">
                  <a:pos x="910" y="849"/>
                </a:cxn>
                <a:cxn ang="0">
                  <a:pos x="994" y="688"/>
                </a:cxn>
                <a:cxn ang="0">
                  <a:pos x="989" y="638"/>
                </a:cxn>
                <a:cxn ang="0">
                  <a:pos x="945" y="663"/>
                </a:cxn>
                <a:cxn ang="0">
                  <a:pos x="827" y="874"/>
                </a:cxn>
                <a:cxn ang="0">
                  <a:pos x="695" y="944"/>
                </a:cxn>
                <a:cxn ang="0">
                  <a:pos x="582" y="919"/>
                </a:cxn>
                <a:cxn ang="0">
                  <a:pos x="543" y="804"/>
                </a:cxn>
                <a:cxn ang="0">
                  <a:pos x="582" y="613"/>
                </a:cxn>
              </a:cxnLst>
              <a:rect l="0" t="0" r="r" b="b"/>
              <a:pathLst>
                <a:path w="1067" h="999">
                  <a:moveTo>
                    <a:pt x="651" y="311"/>
                  </a:moveTo>
                  <a:lnTo>
                    <a:pt x="661" y="276"/>
                  </a:lnTo>
                  <a:lnTo>
                    <a:pt x="675" y="236"/>
                  </a:lnTo>
                  <a:lnTo>
                    <a:pt x="695" y="186"/>
                  </a:lnTo>
                  <a:lnTo>
                    <a:pt x="724" y="136"/>
                  </a:lnTo>
                  <a:lnTo>
                    <a:pt x="759" y="91"/>
                  </a:lnTo>
                  <a:lnTo>
                    <a:pt x="808" y="60"/>
                  </a:lnTo>
                  <a:lnTo>
                    <a:pt x="866" y="50"/>
                  </a:lnTo>
                  <a:lnTo>
                    <a:pt x="886" y="50"/>
                  </a:lnTo>
                  <a:lnTo>
                    <a:pt x="925" y="60"/>
                  </a:lnTo>
                  <a:lnTo>
                    <a:pt x="974" y="80"/>
                  </a:lnTo>
                  <a:lnTo>
                    <a:pt x="930" y="96"/>
                  </a:lnTo>
                  <a:lnTo>
                    <a:pt x="901" y="121"/>
                  </a:lnTo>
                  <a:lnTo>
                    <a:pt x="876" y="156"/>
                  </a:lnTo>
                  <a:lnTo>
                    <a:pt x="871" y="196"/>
                  </a:lnTo>
                  <a:lnTo>
                    <a:pt x="876" y="226"/>
                  </a:lnTo>
                  <a:lnTo>
                    <a:pt x="891" y="251"/>
                  </a:lnTo>
                  <a:lnTo>
                    <a:pt x="915" y="266"/>
                  </a:lnTo>
                  <a:lnTo>
                    <a:pt x="950" y="276"/>
                  </a:lnTo>
                  <a:lnTo>
                    <a:pt x="979" y="271"/>
                  </a:lnTo>
                  <a:lnTo>
                    <a:pt x="1013" y="256"/>
                  </a:lnTo>
                  <a:lnTo>
                    <a:pt x="1038" y="231"/>
                  </a:lnTo>
                  <a:lnTo>
                    <a:pt x="1057" y="196"/>
                  </a:lnTo>
                  <a:lnTo>
                    <a:pt x="1067" y="146"/>
                  </a:lnTo>
                  <a:lnTo>
                    <a:pt x="1057" y="96"/>
                  </a:lnTo>
                  <a:lnTo>
                    <a:pt x="1033" y="55"/>
                  </a:lnTo>
                  <a:lnTo>
                    <a:pt x="994" y="30"/>
                  </a:lnTo>
                  <a:lnTo>
                    <a:pt x="950" y="15"/>
                  </a:lnTo>
                  <a:lnTo>
                    <a:pt x="906" y="5"/>
                  </a:lnTo>
                  <a:lnTo>
                    <a:pt x="866" y="0"/>
                  </a:lnTo>
                  <a:lnTo>
                    <a:pt x="798" y="15"/>
                  </a:lnTo>
                  <a:lnTo>
                    <a:pt x="744" y="45"/>
                  </a:lnTo>
                  <a:lnTo>
                    <a:pt x="695" y="86"/>
                  </a:lnTo>
                  <a:lnTo>
                    <a:pt x="666" y="131"/>
                  </a:lnTo>
                  <a:lnTo>
                    <a:pt x="641" y="171"/>
                  </a:lnTo>
                  <a:lnTo>
                    <a:pt x="612" y="106"/>
                  </a:lnTo>
                  <a:lnTo>
                    <a:pt x="573" y="60"/>
                  </a:lnTo>
                  <a:lnTo>
                    <a:pt x="529" y="30"/>
                  </a:lnTo>
                  <a:lnTo>
                    <a:pt x="485" y="10"/>
                  </a:lnTo>
                  <a:lnTo>
                    <a:pt x="445" y="5"/>
                  </a:lnTo>
                  <a:lnTo>
                    <a:pt x="411" y="0"/>
                  </a:lnTo>
                  <a:lnTo>
                    <a:pt x="333" y="15"/>
                  </a:lnTo>
                  <a:lnTo>
                    <a:pt x="264" y="45"/>
                  </a:lnTo>
                  <a:lnTo>
                    <a:pt x="206" y="96"/>
                  </a:lnTo>
                  <a:lnTo>
                    <a:pt x="157" y="151"/>
                  </a:lnTo>
                  <a:lnTo>
                    <a:pt x="117" y="211"/>
                  </a:lnTo>
                  <a:lnTo>
                    <a:pt x="88" y="266"/>
                  </a:lnTo>
                  <a:lnTo>
                    <a:pt x="68" y="311"/>
                  </a:lnTo>
                  <a:lnTo>
                    <a:pt x="64" y="342"/>
                  </a:lnTo>
                  <a:lnTo>
                    <a:pt x="68" y="352"/>
                  </a:lnTo>
                  <a:lnTo>
                    <a:pt x="78" y="362"/>
                  </a:lnTo>
                  <a:lnTo>
                    <a:pt x="103" y="362"/>
                  </a:lnTo>
                  <a:lnTo>
                    <a:pt x="108" y="357"/>
                  </a:lnTo>
                  <a:lnTo>
                    <a:pt x="117" y="352"/>
                  </a:lnTo>
                  <a:lnTo>
                    <a:pt x="117" y="337"/>
                  </a:lnTo>
                  <a:lnTo>
                    <a:pt x="152" y="246"/>
                  </a:lnTo>
                  <a:lnTo>
                    <a:pt x="196" y="176"/>
                  </a:lnTo>
                  <a:lnTo>
                    <a:pt x="240" y="126"/>
                  </a:lnTo>
                  <a:lnTo>
                    <a:pt x="284" y="91"/>
                  </a:lnTo>
                  <a:lnTo>
                    <a:pt x="328" y="65"/>
                  </a:lnTo>
                  <a:lnTo>
                    <a:pt x="372" y="55"/>
                  </a:lnTo>
                  <a:lnTo>
                    <a:pt x="406" y="50"/>
                  </a:lnTo>
                  <a:lnTo>
                    <a:pt x="431" y="50"/>
                  </a:lnTo>
                  <a:lnTo>
                    <a:pt x="455" y="60"/>
                  </a:lnTo>
                  <a:lnTo>
                    <a:pt x="480" y="75"/>
                  </a:lnTo>
                  <a:lnTo>
                    <a:pt x="499" y="101"/>
                  </a:lnTo>
                  <a:lnTo>
                    <a:pt x="514" y="141"/>
                  </a:lnTo>
                  <a:lnTo>
                    <a:pt x="524" y="196"/>
                  </a:lnTo>
                  <a:lnTo>
                    <a:pt x="519" y="236"/>
                  </a:lnTo>
                  <a:lnTo>
                    <a:pt x="509" y="296"/>
                  </a:lnTo>
                  <a:lnTo>
                    <a:pt x="494" y="367"/>
                  </a:lnTo>
                  <a:lnTo>
                    <a:pt x="470" y="462"/>
                  </a:lnTo>
                  <a:lnTo>
                    <a:pt x="440" y="578"/>
                  </a:lnTo>
                  <a:lnTo>
                    <a:pt x="406" y="723"/>
                  </a:lnTo>
                  <a:lnTo>
                    <a:pt x="382" y="799"/>
                  </a:lnTo>
                  <a:lnTo>
                    <a:pt x="347" y="859"/>
                  </a:lnTo>
                  <a:lnTo>
                    <a:pt x="303" y="909"/>
                  </a:lnTo>
                  <a:lnTo>
                    <a:pt x="254" y="939"/>
                  </a:lnTo>
                  <a:lnTo>
                    <a:pt x="201" y="949"/>
                  </a:lnTo>
                  <a:lnTo>
                    <a:pt x="176" y="949"/>
                  </a:lnTo>
                  <a:lnTo>
                    <a:pt x="142" y="939"/>
                  </a:lnTo>
                  <a:lnTo>
                    <a:pt x="93" y="919"/>
                  </a:lnTo>
                  <a:lnTo>
                    <a:pt x="132" y="904"/>
                  </a:lnTo>
                  <a:lnTo>
                    <a:pt x="166" y="879"/>
                  </a:lnTo>
                  <a:lnTo>
                    <a:pt x="186" y="844"/>
                  </a:lnTo>
                  <a:lnTo>
                    <a:pt x="196" y="804"/>
                  </a:lnTo>
                  <a:lnTo>
                    <a:pt x="186" y="763"/>
                  </a:lnTo>
                  <a:lnTo>
                    <a:pt x="166" y="743"/>
                  </a:lnTo>
                  <a:lnTo>
                    <a:pt x="142" y="728"/>
                  </a:lnTo>
                  <a:lnTo>
                    <a:pt x="117" y="723"/>
                  </a:lnTo>
                  <a:lnTo>
                    <a:pt x="73" y="733"/>
                  </a:lnTo>
                  <a:lnTo>
                    <a:pt x="34" y="763"/>
                  </a:lnTo>
                  <a:lnTo>
                    <a:pt x="10" y="804"/>
                  </a:lnTo>
                  <a:lnTo>
                    <a:pt x="0" y="854"/>
                  </a:lnTo>
                  <a:lnTo>
                    <a:pt x="10" y="899"/>
                  </a:lnTo>
                  <a:lnTo>
                    <a:pt x="29" y="934"/>
                  </a:lnTo>
                  <a:lnTo>
                    <a:pt x="64" y="964"/>
                  </a:lnTo>
                  <a:lnTo>
                    <a:pt x="108" y="984"/>
                  </a:lnTo>
                  <a:lnTo>
                    <a:pt x="152" y="994"/>
                  </a:lnTo>
                  <a:lnTo>
                    <a:pt x="201" y="999"/>
                  </a:lnTo>
                  <a:lnTo>
                    <a:pt x="264" y="989"/>
                  </a:lnTo>
                  <a:lnTo>
                    <a:pt x="318" y="959"/>
                  </a:lnTo>
                  <a:lnTo>
                    <a:pt x="362" y="919"/>
                  </a:lnTo>
                  <a:lnTo>
                    <a:pt x="396" y="879"/>
                  </a:lnTo>
                  <a:lnTo>
                    <a:pt x="426" y="834"/>
                  </a:lnTo>
                  <a:lnTo>
                    <a:pt x="445" y="879"/>
                  </a:lnTo>
                  <a:lnTo>
                    <a:pt x="480" y="924"/>
                  </a:lnTo>
                  <a:lnTo>
                    <a:pt x="529" y="964"/>
                  </a:lnTo>
                  <a:lnTo>
                    <a:pt x="587" y="989"/>
                  </a:lnTo>
                  <a:lnTo>
                    <a:pt x="656" y="999"/>
                  </a:lnTo>
                  <a:lnTo>
                    <a:pt x="734" y="984"/>
                  </a:lnTo>
                  <a:lnTo>
                    <a:pt x="803" y="954"/>
                  </a:lnTo>
                  <a:lnTo>
                    <a:pt x="862" y="904"/>
                  </a:lnTo>
                  <a:lnTo>
                    <a:pt x="910" y="849"/>
                  </a:lnTo>
                  <a:lnTo>
                    <a:pt x="950" y="789"/>
                  </a:lnTo>
                  <a:lnTo>
                    <a:pt x="979" y="733"/>
                  </a:lnTo>
                  <a:lnTo>
                    <a:pt x="994" y="688"/>
                  </a:lnTo>
                  <a:lnTo>
                    <a:pt x="999" y="658"/>
                  </a:lnTo>
                  <a:lnTo>
                    <a:pt x="999" y="648"/>
                  </a:lnTo>
                  <a:lnTo>
                    <a:pt x="989" y="638"/>
                  </a:lnTo>
                  <a:lnTo>
                    <a:pt x="964" y="638"/>
                  </a:lnTo>
                  <a:lnTo>
                    <a:pt x="955" y="643"/>
                  </a:lnTo>
                  <a:lnTo>
                    <a:pt x="945" y="663"/>
                  </a:lnTo>
                  <a:lnTo>
                    <a:pt x="910" y="753"/>
                  </a:lnTo>
                  <a:lnTo>
                    <a:pt x="871" y="824"/>
                  </a:lnTo>
                  <a:lnTo>
                    <a:pt x="827" y="874"/>
                  </a:lnTo>
                  <a:lnTo>
                    <a:pt x="778" y="909"/>
                  </a:lnTo>
                  <a:lnTo>
                    <a:pt x="734" y="934"/>
                  </a:lnTo>
                  <a:lnTo>
                    <a:pt x="695" y="944"/>
                  </a:lnTo>
                  <a:lnTo>
                    <a:pt x="661" y="949"/>
                  </a:lnTo>
                  <a:lnTo>
                    <a:pt x="617" y="944"/>
                  </a:lnTo>
                  <a:lnTo>
                    <a:pt x="582" y="919"/>
                  </a:lnTo>
                  <a:lnTo>
                    <a:pt x="563" y="889"/>
                  </a:lnTo>
                  <a:lnTo>
                    <a:pt x="548" y="849"/>
                  </a:lnTo>
                  <a:lnTo>
                    <a:pt x="543" y="804"/>
                  </a:lnTo>
                  <a:lnTo>
                    <a:pt x="548" y="753"/>
                  </a:lnTo>
                  <a:lnTo>
                    <a:pt x="558" y="693"/>
                  </a:lnTo>
                  <a:lnTo>
                    <a:pt x="582" y="613"/>
                  </a:lnTo>
                  <a:lnTo>
                    <a:pt x="651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15635" y="3434"/>
              <a:ext cx="920" cy="693"/>
            </a:xfrm>
            <a:custGeom>
              <a:avLst/>
              <a:gdLst/>
              <a:ahLst/>
              <a:cxnLst>
                <a:cxn ang="0">
                  <a:pos x="112" y="592"/>
                </a:cxn>
                <a:cxn ang="0">
                  <a:pos x="103" y="617"/>
                </a:cxn>
                <a:cxn ang="0">
                  <a:pos x="98" y="642"/>
                </a:cxn>
                <a:cxn ang="0">
                  <a:pos x="117" y="682"/>
                </a:cxn>
                <a:cxn ang="0">
                  <a:pos x="152" y="693"/>
                </a:cxn>
                <a:cxn ang="0">
                  <a:pos x="186" y="682"/>
                </a:cxn>
                <a:cxn ang="0">
                  <a:pos x="210" y="657"/>
                </a:cxn>
                <a:cxn ang="0">
                  <a:pos x="230" y="597"/>
                </a:cxn>
                <a:cxn ang="0">
                  <a:pos x="245" y="522"/>
                </a:cxn>
                <a:cxn ang="0">
                  <a:pos x="269" y="426"/>
                </a:cxn>
                <a:cxn ang="0">
                  <a:pos x="303" y="281"/>
                </a:cxn>
                <a:cxn ang="0">
                  <a:pos x="357" y="185"/>
                </a:cxn>
                <a:cxn ang="0">
                  <a:pos x="421" y="105"/>
                </a:cxn>
                <a:cxn ang="0">
                  <a:pos x="519" y="50"/>
                </a:cxn>
                <a:cxn ang="0">
                  <a:pos x="627" y="50"/>
                </a:cxn>
                <a:cxn ang="0">
                  <a:pos x="666" y="100"/>
                </a:cxn>
                <a:cxn ang="0">
                  <a:pos x="671" y="150"/>
                </a:cxn>
                <a:cxn ang="0">
                  <a:pos x="646" y="286"/>
                </a:cxn>
                <a:cxn ang="0">
                  <a:pos x="602" y="426"/>
                </a:cxn>
                <a:cxn ang="0">
                  <a:pos x="568" y="512"/>
                </a:cxn>
                <a:cxn ang="0">
                  <a:pos x="563" y="562"/>
                </a:cxn>
                <a:cxn ang="0">
                  <a:pos x="602" y="657"/>
                </a:cxn>
                <a:cxn ang="0">
                  <a:pos x="705" y="693"/>
                </a:cxn>
                <a:cxn ang="0">
                  <a:pos x="813" y="652"/>
                </a:cxn>
                <a:cxn ang="0">
                  <a:pos x="881" y="562"/>
                </a:cxn>
                <a:cxn ang="0">
                  <a:pos x="915" y="477"/>
                </a:cxn>
                <a:cxn ang="0">
                  <a:pos x="920" y="446"/>
                </a:cxn>
                <a:cxn ang="0">
                  <a:pos x="906" y="436"/>
                </a:cxn>
                <a:cxn ang="0">
                  <a:pos x="876" y="441"/>
                </a:cxn>
                <a:cxn ang="0">
                  <a:pos x="871" y="457"/>
                </a:cxn>
                <a:cxn ang="0">
                  <a:pos x="837" y="542"/>
                </a:cxn>
                <a:cxn ang="0">
                  <a:pos x="754" y="637"/>
                </a:cxn>
                <a:cxn ang="0">
                  <a:pos x="695" y="647"/>
                </a:cxn>
                <a:cxn ang="0">
                  <a:pos x="675" y="632"/>
                </a:cxn>
                <a:cxn ang="0">
                  <a:pos x="671" y="612"/>
                </a:cxn>
                <a:cxn ang="0">
                  <a:pos x="675" y="547"/>
                </a:cxn>
                <a:cxn ang="0">
                  <a:pos x="705" y="472"/>
                </a:cxn>
                <a:cxn ang="0">
                  <a:pos x="739" y="371"/>
                </a:cxn>
                <a:cxn ang="0">
                  <a:pos x="778" y="236"/>
                </a:cxn>
                <a:cxn ang="0">
                  <a:pos x="778" y="120"/>
                </a:cxn>
                <a:cxn ang="0">
                  <a:pos x="734" y="40"/>
                </a:cxn>
                <a:cxn ang="0">
                  <a:pos x="661" y="5"/>
                </a:cxn>
                <a:cxn ang="0">
                  <a:pos x="587" y="0"/>
                </a:cxn>
                <a:cxn ang="0">
                  <a:pos x="460" y="30"/>
                </a:cxn>
                <a:cxn ang="0">
                  <a:pos x="367" y="100"/>
                </a:cxn>
                <a:cxn ang="0">
                  <a:pos x="323" y="85"/>
                </a:cxn>
                <a:cxn ang="0">
                  <a:pos x="254" y="15"/>
                </a:cxn>
                <a:cxn ang="0">
                  <a:pos x="176" y="0"/>
                </a:cxn>
                <a:cxn ang="0">
                  <a:pos x="98" y="25"/>
                </a:cxn>
                <a:cxn ang="0">
                  <a:pos x="54" y="80"/>
                </a:cxn>
                <a:cxn ang="0">
                  <a:pos x="15" y="175"/>
                </a:cxn>
                <a:cxn ang="0">
                  <a:pos x="5" y="246"/>
                </a:cxn>
                <a:cxn ang="0">
                  <a:pos x="15" y="251"/>
                </a:cxn>
                <a:cxn ang="0">
                  <a:pos x="39" y="256"/>
                </a:cxn>
                <a:cxn ang="0">
                  <a:pos x="54" y="236"/>
                </a:cxn>
                <a:cxn ang="0">
                  <a:pos x="59" y="205"/>
                </a:cxn>
                <a:cxn ang="0">
                  <a:pos x="103" y="90"/>
                </a:cxn>
                <a:cxn ang="0">
                  <a:pos x="171" y="40"/>
                </a:cxn>
                <a:cxn ang="0">
                  <a:pos x="205" y="60"/>
                </a:cxn>
                <a:cxn ang="0">
                  <a:pos x="220" y="100"/>
                </a:cxn>
                <a:cxn ang="0">
                  <a:pos x="215" y="155"/>
                </a:cxn>
                <a:cxn ang="0">
                  <a:pos x="171" y="341"/>
                </a:cxn>
                <a:cxn ang="0">
                  <a:pos x="112" y="582"/>
                </a:cxn>
              </a:cxnLst>
              <a:rect l="0" t="0" r="r" b="b"/>
              <a:pathLst>
                <a:path w="920" h="693">
                  <a:moveTo>
                    <a:pt x="112" y="582"/>
                  </a:moveTo>
                  <a:lnTo>
                    <a:pt x="112" y="592"/>
                  </a:lnTo>
                  <a:lnTo>
                    <a:pt x="108" y="607"/>
                  </a:lnTo>
                  <a:lnTo>
                    <a:pt x="103" y="617"/>
                  </a:lnTo>
                  <a:lnTo>
                    <a:pt x="103" y="637"/>
                  </a:lnTo>
                  <a:lnTo>
                    <a:pt x="98" y="642"/>
                  </a:lnTo>
                  <a:lnTo>
                    <a:pt x="108" y="672"/>
                  </a:lnTo>
                  <a:lnTo>
                    <a:pt x="117" y="682"/>
                  </a:lnTo>
                  <a:lnTo>
                    <a:pt x="137" y="693"/>
                  </a:lnTo>
                  <a:lnTo>
                    <a:pt x="152" y="693"/>
                  </a:lnTo>
                  <a:lnTo>
                    <a:pt x="171" y="688"/>
                  </a:lnTo>
                  <a:lnTo>
                    <a:pt x="186" y="682"/>
                  </a:lnTo>
                  <a:lnTo>
                    <a:pt x="201" y="672"/>
                  </a:lnTo>
                  <a:lnTo>
                    <a:pt x="210" y="657"/>
                  </a:lnTo>
                  <a:lnTo>
                    <a:pt x="220" y="632"/>
                  </a:lnTo>
                  <a:lnTo>
                    <a:pt x="230" y="597"/>
                  </a:lnTo>
                  <a:lnTo>
                    <a:pt x="235" y="562"/>
                  </a:lnTo>
                  <a:lnTo>
                    <a:pt x="245" y="522"/>
                  </a:lnTo>
                  <a:lnTo>
                    <a:pt x="259" y="472"/>
                  </a:lnTo>
                  <a:lnTo>
                    <a:pt x="269" y="426"/>
                  </a:lnTo>
                  <a:lnTo>
                    <a:pt x="294" y="321"/>
                  </a:lnTo>
                  <a:lnTo>
                    <a:pt x="303" y="281"/>
                  </a:lnTo>
                  <a:lnTo>
                    <a:pt x="333" y="221"/>
                  </a:lnTo>
                  <a:lnTo>
                    <a:pt x="357" y="185"/>
                  </a:lnTo>
                  <a:lnTo>
                    <a:pt x="387" y="145"/>
                  </a:lnTo>
                  <a:lnTo>
                    <a:pt x="421" y="105"/>
                  </a:lnTo>
                  <a:lnTo>
                    <a:pt x="465" y="75"/>
                  </a:lnTo>
                  <a:lnTo>
                    <a:pt x="519" y="50"/>
                  </a:lnTo>
                  <a:lnTo>
                    <a:pt x="582" y="40"/>
                  </a:lnTo>
                  <a:lnTo>
                    <a:pt x="627" y="50"/>
                  </a:lnTo>
                  <a:lnTo>
                    <a:pt x="651" y="70"/>
                  </a:lnTo>
                  <a:lnTo>
                    <a:pt x="666" y="100"/>
                  </a:lnTo>
                  <a:lnTo>
                    <a:pt x="671" y="125"/>
                  </a:lnTo>
                  <a:lnTo>
                    <a:pt x="671" y="150"/>
                  </a:lnTo>
                  <a:lnTo>
                    <a:pt x="666" y="215"/>
                  </a:lnTo>
                  <a:lnTo>
                    <a:pt x="646" y="286"/>
                  </a:lnTo>
                  <a:lnTo>
                    <a:pt x="627" y="361"/>
                  </a:lnTo>
                  <a:lnTo>
                    <a:pt x="602" y="426"/>
                  </a:lnTo>
                  <a:lnTo>
                    <a:pt x="582" y="477"/>
                  </a:lnTo>
                  <a:lnTo>
                    <a:pt x="568" y="512"/>
                  </a:lnTo>
                  <a:lnTo>
                    <a:pt x="563" y="537"/>
                  </a:lnTo>
                  <a:lnTo>
                    <a:pt x="563" y="562"/>
                  </a:lnTo>
                  <a:lnTo>
                    <a:pt x="573" y="617"/>
                  </a:lnTo>
                  <a:lnTo>
                    <a:pt x="602" y="657"/>
                  </a:lnTo>
                  <a:lnTo>
                    <a:pt x="651" y="682"/>
                  </a:lnTo>
                  <a:lnTo>
                    <a:pt x="705" y="693"/>
                  </a:lnTo>
                  <a:lnTo>
                    <a:pt x="764" y="682"/>
                  </a:lnTo>
                  <a:lnTo>
                    <a:pt x="813" y="652"/>
                  </a:lnTo>
                  <a:lnTo>
                    <a:pt x="852" y="607"/>
                  </a:lnTo>
                  <a:lnTo>
                    <a:pt x="881" y="562"/>
                  </a:lnTo>
                  <a:lnTo>
                    <a:pt x="906" y="512"/>
                  </a:lnTo>
                  <a:lnTo>
                    <a:pt x="915" y="477"/>
                  </a:lnTo>
                  <a:lnTo>
                    <a:pt x="920" y="457"/>
                  </a:lnTo>
                  <a:lnTo>
                    <a:pt x="920" y="446"/>
                  </a:lnTo>
                  <a:lnTo>
                    <a:pt x="910" y="441"/>
                  </a:lnTo>
                  <a:lnTo>
                    <a:pt x="906" y="436"/>
                  </a:lnTo>
                  <a:lnTo>
                    <a:pt x="886" y="436"/>
                  </a:lnTo>
                  <a:lnTo>
                    <a:pt x="876" y="441"/>
                  </a:lnTo>
                  <a:lnTo>
                    <a:pt x="876" y="446"/>
                  </a:lnTo>
                  <a:lnTo>
                    <a:pt x="871" y="457"/>
                  </a:lnTo>
                  <a:lnTo>
                    <a:pt x="866" y="462"/>
                  </a:lnTo>
                  <a:lnTo>
                    <a:pt x="837" y="542"/>
                  </a:lnTo>
                  <a:lnTo>
                    <a:pt x="798" y="602"/>
                  </a:lnTo>
                  <a:lnTo>
                    <a:pt x="754" y="637"/>
                  </a:lnTo>
                  <a:lnTo>
                    <a:pt x="710" y="647"/>
                  </a:lnTo>
                  <a:lnTo>
                    <a:pt x="695" y="647"/>
                  </a:lnTo>
                  <a:lnTo>
                    <a:pt x="685" y="642"/>
                  </a:lnTo>
                  <a:lnTo>
                    <a:pt x="675" y="632"/>
                  </a:lnTo>
                  <a:lnTo>
                    <a:pt x="675" y="622"/>
                  </a:lnTo>
                  <a:lnTo>
                    <a:pt x="671" y="612"/>
                  </a:lnTo>
                  <a:lnTo>
                    <a:pt x="671" y="572"/>
                  </a:lnTo>
                  <a:lnTo>
                    <a:pt x="675" y="547"/>
                  </a:lnTo>
                  <a:lnTo>
                    <a:pt x="690" y="517"/>
                  </a:lnTo>
                  <a:lnTo>
                    <a:pt x="705" y="472"/>
                  </a:lnTo>
                  <a:lnTo>
                    <a:pt x="720" y="431"/>
                  </a:lnTo>
                  <a:lnTo>
                    <a:pt x="739" y="371"/>
                  </a:lnTo>
                  <a:lnTo>
                    <a:pt x="764" y="301"/>
                  </a:lnTo>
                  <a:lnTo>
                    <a:pt x="778" y="236"/>
                  </a:lnTo>
                  <a:lnTo>
                    <a:pt x="783" y="175"/>
                  </a:lnTo>
                  <a:lnTo>
                    <a:pt x="778" y="120"/>
                  </a:lnTo>
                  <a:lnTo>
                    <a:pt x="759" y="75"/>
                  </a:lnTo>
                  <a:lnTo>
                    <a:pt x="734" y="40"/>
                  </a:lnTo>
                  <a:lnTo>
                    <a:pt x="700" y="20"/>
                  </a:lnTo>
                  <a:lnTo>
                    <a:pt x="661" y="5"/>
                  </a:lnTo>
                  <a:lnTo>
                    <a:pt x="627" y="0"/>
                  </a:lnTo>
                  <a:lnTo>
                    <a:pt x="587" y="0"/>
                  </a:lnTo>
                  <a:lnTo>
                    <a:pt x="519" y="10"/>
                  </a:lnTo>
                  <a:lnTo>
                    <a:pt x="460" y="30"/>
                  </a:lnTo>
                  <a:lnTo>
                    <a:pt x="406" y="60"/>
                  </a:lnTo>
                  <a:lnTo>
                    <a:pt x="367" y="100"/>
                  </a:lnTo>
                  <a:lnTo>
                    <a:pt x="338" y="140"/>
                  </a:lnTo>
                  <a:lnTo>
                    <a:pt x="323" y="85"/>
                  </a:lnTo>
                  <a:lnTo>
                    <a:pt x="294" y="45"/>
                  </a:lnTo>
                  <a:lnTo>
                    <a:pt x="254" y="15"/>
                  </a:lnTo>
                  <a:lnTo>
                    <a:pt x="215" y="5"/>
                  </a:lnTo>
                  <a:lnTo>
                    <a:pt x="176" y="0"/>
                  </a:lnTo>
                  <a:lnTo>
                    <a:pt x="132" y="5"/>
                  </a:lnTo>
                  <a:lnTo>
                    <a:pt x="98" y="25"/>
                  </a:lnTo>
                  <a:lnTo>
                    <a:pt x="73" y="55"/>
                  </a:lnTo>
                  <a:lnTo>
                    <a:pt x="54" y="80"/>
                  </a:lnTo>
                  <a:lnTo>
                    <a:pt x="34" y="125"/>
                  </a:lnTo>
                  <a:lnTo>
                    <a:pt x="15" y="175"/>
                  </a:lnTo>
                  <a:lnTo>
                    <a:pt x="0" y="236"/>
                  </a:lnTo>
                  <a:lnTo>
                    <a:pt x="5" y="246"/>
                  </a:lnTo>
                  <a:lnTo>
                    <a:pt x="10" y="251"/>
                  </a:lnTo>
                  <a:lnTo>
                    <a:pt x="15" y="251"/>
                  </a:lnTo>
                  <a:lnTo>
                    <a:pt x="24" y="256"/>
                  </a:lnTo>
                  <a:lnTo>
                    <a:pt x="39" y="256"/>
                  </a:lnTo>
                  <a:lnTo>
                    <a:pt x="49" y="246"/>
                  </a:lnTo>
                  <a:lnTo>
                    <a:pt x="54" y="236"/>
                  </a:lnTo>
                  <a:lnTo>
                    <a:pt x="54" y="226"/>
                  </a:lnTo>
                  <a:lnTo>
                    <a:pt x="59" y="205"/>
                  </a:lnTo>
                  <a:lnTo>
                    <a:pt x="78" y="140"/>
                  </a:lnTo>
                  <a:lnTo>
                    <a:pt x="103" y="90"/>
                  </a:lnTo>
                  <a:lnTo>
                    <a:pt x="132" y="55"/>
                  </a:lnTo>
                  <a:lnTo>
                    <a:pt x="171" y="40"/>
                  </a:lnTo>
                  <a:lnTo>
                    <a:pt x="186" y="40"/>
                  </a:lnTo>
                  <a:lnTo>
                    <a:pt x="205" y="60"/>
                  </a:lnTo>
                  <a:lnTo>
                    <a:pt x="210" y="70"/>
                  </a:lnTo>
                  <a:lnTo>
                    <a:pt x="220" y="100"/>
                  </a:lnTo>
                  <a:lnTo>
                    <a:pt x="220" y="115"/>
                  </a:lnTo>
                  <a:lnTo>
                    <a:pt x="215" y="155"/>
                  </a:lnTo>
                  <a:lnTo>
                    <a:pt x="186" y="291"/>
                  </a:lnTo>
                  <a:lnTo>
                    <a:pt x="171" y="341"/>
                  </a:lnTo>
                  <a:lnTo>
                    <a:pt x="161" y="381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130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524000" y="823524"/>
            <a:ext cx="4387086" cy="319476"/>
            <a:chOff x="1326" y="753"/>
            <a:chExt cx="26709" cy="1945"/>
          </a:xfrm>
        </p:grpSpPr>
        <p:sp>
          <p:nvSpPr>
            <p:cNvPr id="43140" name="Freeform 132"/>
            <p:cNvSpPr>
              <a:spLocks noEditPoints="1"/>
            </p:cNvSpPr>
            <p:nvPr/>
          </p:nvSpPr>
          <p:spPr bwMode="auto">
            <a:xfrm>
              <a:off x="1326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20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9" y="1054"/>
                </a:cxn>
                <a:cxn ang="0">
                  <a:pos x="874" y="991"/>
                </a:cxn>
                <a:cxn ang="0">
                  <a:pos x="965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2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9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8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20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9" y="1054"/>
                  </a:lnTo>
                  <a:lnTo>
                    <a:pt x="825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5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5" y="667"/>
                  </a:lnTo>
                  <a:lnTo>
                    <a:pt x="940" y="667"/>
                  </a:lnTo>
                  <a:lnTo>
                    <a:pt x="932" y="676"/>
                  </a:lnTo>
                  <a:lnTo>
                    <a:pt x="932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6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9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8" y="162"/>
                  </a:lnTo>
                  <a:lnTo>
                    <a:pt x="858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8" y="81"/>
                  </a:lnTo>
                  <a:lnTo>
                    <a:pt x="849" y="63"/>
                  </a:lnTo>
                  <a:lnTo>
                    <a:pt x="825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4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7" y="153"/>
                  </a:lnTo>
                  <a:lnTo>
                    <a:pt x="429" y="72"/>
                  </a:lnTo>
                  <a:lnTo>
                    <a:pt x="520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1" name="Freeform 133"/>
            <p:cNvSpPr>
              <a:spLocks/>
            </p:cNvSpPr>
            <p:nvPr/>
          </p:nvSpPr>
          <p:spPr bwMode="auto">
            <a:xfrm>
              <a:off x="2447" y="1942"/>
              <a:ext cx="907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1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7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9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7" y="477"/>
                </a:cxn>
                <a:cxn ang="0">
                  <a:pos x="874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1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8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7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30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6" y="18"/>
                </a:cxn>
                <a:cxn ang="0">
                  <a:pos x="74" y="45"/>
                </a:cxn>
                <a:cxn ang="0">
                  <a:pos x="50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8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90" y="261"/>
                </a:cxn>
                <a:cxn ang="0">
                  <a:pos x="157" y="405"/>
                </a:cxn>
              </a:cxnLst>
              <a:rect l="0" t="0" r="r" b="b"/>
              <a:pathLst>
                <a:path w="907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1" y="675"/>
                  </a:lnTo>
                  <a:lnTo>
                    <a:pt x="91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90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8" y="144"/>
                  </a:lnTo>
                  <a:lnTo>
                    <a:pt x="437" y="99"/>
                  </a:lnTo>
                  <a:lnTo>
                    <a:pt x="495" y="63"/>
                  </a:lnTo>
                  <a:lnTo>
                    <a:pt x="577" y="45"/>
                  </a:lnTo>
                  <a:lnTo>
                    <a:pt x="602" y="45"/>
                  </a:lnTo>
                  <a:lnTo>
                    <a:pt x="627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2" y="441"/>
                  </a:lnTo>
                  <a:lnTo>
                    <a:pt x="577" y="504"/>
                  </a:lnTo>
                  <a:lnTo>
                    <a:pt x="569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9" y="666"/>
                  </a:lnTo>
                  <a:lnTo>
                    <a:pt x="627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7" y="513"/>
                  </a:lnTo>
                  <a:lnTo>
                    <a:pt x="907" y="477"/>
                  </a:lnTo>
                  <a:lnTo>
                    <a:pt x="898" y="468"/>
                  </a:lnTo>
                  <a:lnTo>
                    <a:pt x="874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1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8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8" y="594"/>
                  </a:lnTo>
                  <a:lnTo>
                    <a:pt x="668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2" y="360"/>
                  </a:lnTo>
                  <a:lnTo>
                    <a:pt x="767" y="270"/>
                  </a:lnTo>
                  <a:lnTo>
                    <a:pt x="775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5" y="9"/>
                  </a:lnTo>
                  <a:lnTo>
                    <a:pt x="577" y="0"/>
                  </a:lnTo>
                  <a:lnTo>
                    <a:pt x="495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30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6" y="18"/>
                  </a:lnTo>
                  <a:lnTo>
                    <a:pt x="91" y="27"/>
                  </a:lnTo>
                  <a:lnTo>
                    <a:pt x="74" y="45"/>
                  </a:lnTo>
                  <a:lnTo>
                    <a:pt x="58" y="72"/>
                  </a:lnTo>
                  <a:lnTo>
                    <a:pt x="50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8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4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90" y="261"/>
                  </a:lnTo>
                  <a:lnTo>
                    <a:pt x="173" y="342"/>
                  </a:lnTo>
                  <a:lnTo>
                    <a:pt x="157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2" name="Freeform 134"/>
            <p:cNvSpPr>
              <a:spLocks noEditPoints="1"/>
            </p:cNvSpPr>
            <p:nvPr/>
          </p:nvSpPr>
          <p:spPr bwMode="auto">
            <a:xfrm>
              <a:off x="4235" y="1473"/>
              <a:ext cx="1426" cy="550"/>
            </a:xfrm>
            <a:custGeom>
              <a:avLst/>
              <a:gdLst/>
              <a:ahLst/>
              <a:cxnLst>
                <a:cxn ang="0">
                  <a:pos x="1352" y="91"/>
                </a:cxn>
                <a:cxn ang="0">
                  <a:pos x="1401" y="91"/>
                </a:cxn>
                <a:cxn ang="0">
                  <a:pos x="1410" y="82"/>
                </a:cxn>
                <a:cxn ang="0">
                  <a:pos x="1426" y="45"/>
                </a:cxn>
                <a:cxn ang="0">
                  <a:pos x="1410" y="9"/>
                </a:cxn>
                <a:cxn ang="0">
                  <a:pos x="1401" y="9"/>
                </a:cxn>
                <a:cxn ang="0">
                  <a:pos x="1385" y="0"/>
                </a:cxn>
                <a:cxn ang="0">
                  <a:pos x="42" y="0"/>
                </a:cxn>
                <a:cxn ang="0">
                  <a:pos x="25" y="9"/>
                </a:cxn>
                <a:cxn ang="0">
                  <a:pos x="9" y="27"/>
                </a:cxn>
                <a:cxn ang="0">
                  <a:pos x="0" y="45"/>
                </a:cxn>
                <a:cxn ang="0">
                  <a:pos x="17" y="82"/>
                </a:cxn>
                <a:cxn ang="0">
                  <a:pos x="25" y="91"/>
                </a:cxn>
                <a:cxn ang="0">
                  <a:pos x="75" y="91"/>
                </a:cxn>
                <a:cxn ang="0">
                  <a:pos x="1352" y="91"/>
                </a:cxn>
                <a:cxn ang="0">
                  <a:pos x="1352" y="550"/>
                </a:cxn>
                <a:cxn ang="0">
                  <a:pos x="1385" y="550"/>
                </a:cxn>
                <a:cxn ang="0">
                  <a:pos x="1401" y="541"/>
                </a:cxn>
                <a:cxn ang="0">
                  <a:pos x="1418" y="523"/>
                </a:cxn>
                <a:cxn ang="0">
                  <a:pos x="1426" y="496"/>
                </a:cxn>
                <a:cxn ang="0">
                  <a:pos x="1418" y="478"/>
                </a:cxn>
                <a:cxn ang="0">
                  <a:pos x="1401" y="460"/>
                </a:cxn>
                <a:cxn ang="0">
                  <a:pos x="1385" y="451"/>
                </a:cxn>
                <a:cxn ang="0">
                  <a:pos x="42" y="451"/>
                </a:cxn>
                <a:cxn ang="0">
                  <a:pos x="25" y="460"/>
                </a:cxn>
                <a:cxn ang="0">
                  <a:pos x="9" y="478"/>
                </a:cxn>
                <a:cxn ang="0">
                  <a:pos x="0" y="496"/>
                </a:cxn>
                <a:cxn ang="0">
                  <a:pos x="17" y="532"/>
                </a:cxn>
                <a:cxn ang="0">
                  <a:pos x="25" y="541"/>
                </a:cxn>
                <a:cxn ang="0">
                  <a:pos x="42" y="541"/>
                </a:cxn>
                <a:cxn ang="0">
                  <a:pos x="58" y="550"/>
                </a:cxn>
                <a:cxn ang="0">
                  <a:pos x="75" y="550"/>
                </a:cxn>
                <a:cxn ang="0">
                  <a:pos x="1352" y="550"/>
                </a:cxn>
              </a:cxnLst>
              <a:rect l="0" t="0" r="r" b="b"/>
              <a:pathLst>
                <a:path w="1426" h="550">
                  <a:moveTo>
                    <a:pt x="1352" y="91"/>
                  </a:moveTo>
                  <a:lnTo>
                    <a:pt x="1401" y="91"/>
                  </a:lnTo>
                  <a:lnTo>
                    <a:pt x="1410" y="82"/>
                  </a:lnTo>
                  <a:lnTo>
                    <a:pt x="1426" y="45"/>
                  </a:lnTo>
                  <a:lnTo>
                    <a:pt x="1410" y="9"/>
                  </a:lnTo>
                  <a:lnTo>
                    <a:pt x="1401" y="9"/>
                  </a:lnTo>
                  <a:lnTo>
                    <a:pt x="1385" y="0"/>
                  </a:lnTo>
                  <a:lnTo>
                    <a:pt x="42" y="0"/>
                  </a:lnTo>
                  <a:lnTo>
                    <a:pt x="25" y="9"/>
                  </a:lnTo>
                  <a:lnTo>
                    <a:pt x="9" y="27"/>
                  </a:lnTo>
                  <a:lnTo>
                    <a:pt x="0" y="45"/>
                  </a:lnTo>
                  <a:lnTo>
                    <a:pt x="17" y="82"/>
                  </a:lnTo>
                  <a:lnTo>
                    <a:pt x="25" y="91"/>
                  </a:lnTo>
                  <a:lnTo>
                    <a:pt x="75" y="91"/>
                  </a:lnTo>
                  <a:lnTo>
                    <a:pt x="1352" y="91"/>
                  </a:lnTo>
                  <a:close/>
                  <a:moveTo>
                    <a:pt x="1352" y="550"/>
                  </a:moveTo>
                  <a:lnTo>
                    <a:pt x="1385" y="550"/>
                  </a:lnTo>
                  <a:lnTo>
                    <a:pt x="1401" y="541"/>
                  </a:lnTo>
                  <a:lnTo>
                    <a:pt x="1418" y="523"/>
                  </a:lnTo>
                  <a:lnTo>
                    <a:pt x="1426" y="496"/>
                  </a:lnTo>
                  <a:lnTo>
                    <a:pt x="1418" y="478"/>
                  </a:lnTo>
                  <a:lnTo>
                    <a:pt x="1401" y="460"/>
                  </a:lnTo>
                  <a:lnTo>
                    <a:pt x="1385" y="451"/>
                  </a:lnTo>
                  <a:lnTo>
                    <a:pt x="42" y="451"/>
                  </a:lnTo>
                  <a:lnTo>
                    <a:pt x="25" y="460"/>
                  </a:lnTo>
                  <a:lnTo>
                    <a:pt x="9" y="478"/>
                  </a:lnTo>
                  <a:lnTo>
                    <a:pt x="0" y="496"/>
                  </a:lnTo>
                  <a:lnTo>
                    <a:pt x="17" y="532"/>
                  </a:lnTo>
                  <a:lnTo>
                    <a:pt x="25" y="541"/>
                  </a:lnTo>
                  <a:lnTo>
                    <a:pt x="42" y="541"/>
                  </a:lnTo>
                  <a:lnTo>
                    <a:pt x="58" y="550"/>
                  </a:lnTo>
                  <a:lnTo>
                    <a:pt x="75" y="550"/>
                  </a:lnTo>
                  <a:lnTo>
                    <a:pt x="1352" y="55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3" name="Freeform 135"/>
            <p:cNvSpPr>
              <a:spLocks/>
            </p:cNvSpPr>
            <p:nvPr/>
          </p:nvSpPr>
          <p:spPr bwMode="auto">
            <a:xfrm>
              <a:off x="6477" y="780"/>
              <a:ext cx="849" cy="1603"/>
            </a:xfrm>
            <a:custGeom>
              <a:avLst/>
              <a:gdLst/>
              <a:ahLst/>
              <a:cxnLst>
                <a:cxn ang="0">
                  <a:pos x="832" y="919"/>
                </a:cxn>
                <a:cxn ang="0">
                  <a:pos x="684" y="666"/>
                </a:cxn>
                <a:cxn ang="0">
                  <a:pos x="445" y="567"/>
                </a:cxn>
                <a:cxn ang="0">
                  <a:pos x="255" y="621"/>
                </a:cxn>
                <a:cxn ang="0">
                  <a:pos x="173" y="234"/>
                </a:cxn>
                <a:cxn ang="0">
                  <a:pos x="354" y="261"/>
                </a:cxn>
                <a:cxn ang="0">
                  <a:pos x="577" y="207"/>
                </a:cxn>
                <a:cxn ang="0">
                  <a:pos x="717" y="99"/>
                </a:cxn>
                <a:cxn ang="0">
                  <a:pos x="766" y="18"/>
                </a:cxn>
                <a:cxn ang="0">
                  <a:pos x="758" y="0"/>
                </a:cxn>
                <a:cxn ang="0">
                  <a:pos x="667" y="27"/>
                </a:cxn>
                <a:cxn ang="0">
                  <a:pos x="437" y="72"/>
                </a:cxn>
                <a:cxn ang="0">
                  <a:pos x="157" y="9"/>
                </a:cxn>
                <a:cxn ang="0">
                  <a:pos x="115" y="0"/>
                </a:cxn>
                <a:cxn ang="0">
                  <a:pos x="107" y="27"/>
                </a:cxn>
                <a:cxn ang="0">
                  <a:pos x="124" y="802"/>
                </a:cxn>
                <a:cxn ang="0">
                  <a:pos x="189" y="756"/>
                </a:cxn>
                <a:cxn ang="0">
                  <a:pos x="280" y="666"/>
                </a:cxn>
                <a:cxn ang="0">
                  <a:pos x="445" y="621"/>
                </a:cxn>
                <a:cxn ang="0">
                  <a:pos x="569" y="684"/>
                </a:cxn>
                <a:cxn ang="0">
                  <a:pos x="626" y="775"/>
                </a:cxn>
                <a:cxn ang="0">
                  <a:pos x="659" y="1063"/>
                </a:cxn>
                <a:cxn ang="0">
                  <a:pos x="643" y="1279"/>
                </a:cxn>
                <a:cxn ang="0">
                  <a:pos x="552" y="1468"/>
                </a:cxn>
                <a:cxn ang="0">
                  <a:pos x="379" y="1531"/>
                </a:cxn>
                <a:cxn ang="0">
                  <a:pos x="181" y="1459"/>
                </a:cxn>
                <a:cxn ang="0">
                  <a:pos x="66" y="1270"/>
                </a:cxn>
                <a:cxn ang="0">
                  <a:pos x="107" y="1279"/>
                </a:cxn>
                <a:cxn ang="0">
                  <a:pos x="165" y="1261"/>
                </a:cxn>
                <a:cxn ang="0">
                  <a:pos x="198" y="1216"/>
                </a:cxn>
                <a:cxn ang="0">
                  <a:pos x="198" y="1108"/>
                </a:cxn>
                <a:cxn ang="0">
                  <a:pos x="165" y="1063"/>
                </a:cxn>
                <a:cxn ang="0">
                  <a:pos x="74" y="1054"/>
                </a:cxn>
                <a:cxn ang="0">
                  <a:pos x="8" y="1108"/>
                </a:cxn>
                <a:cxn ang="0">
                  <a:pos x="0" y="1171"/>
                </a:cxn>
                <a:cxn ang="0">
                  <a:pos x="49" y="1369"/>
                </a:cxn>
                <a:cxn ang="0">
                  <a:pos x="181" y="1531"/>
                </a:cxn>
                <a:cxn ang="0">
                  <a:pos x="387" y="1603"/>
                </a:cxn>
                <a:cxn ang="0">
                  <a:pos x="618" y="1531"/>
                </a:cxn>
                <a:cxn ang="0">
                  <a:pos x="783" y="1351"/>
                </a:cxn>
                <a:cxn ang="0">
                  <a:pos x="849" y="1081"/>
                </a:cxn>
              </a:cxnLst>
              <a:rect l="0" t="0" r="r" b="b"/>
              <a:pathLst>
                <a:path w="849" h="1603">
                  <a:moveTo>
                    <a:pt x="849" y="1081"/>
                  </a:moveTo>
                  <a:lnTo>
                    <a:pt x="832" y="919"/>
                  </a:lnTo>
                  <a:lnTo>
                    <a:pt x="775" y="784"/>
                  </a:lnTo>
                  <a:lnTo>
                    <a:pt x="684" y="666"/>
                  </a:lnTo>
                  <a:lnTo>
                    <a:pt x="577" y="594"/>
                  </a:lnTo>
                  <a:lnTo>
                    <a:pt x="445" y="567"/>
                  </a:lnTo>
                  <a:lnTo>
                    <a:pt x="346" y="585"/>
                  </a:lnTo>
                  <a:lnTo>
                    <a:pt x="255" y="621"/>
                  </a:lnTo>
                  <a:lnTo>
                    <a:pt x="173" y="684"/>
                  </a:lnTo>
                  <a:lnTo>
                    <a:pt x="173" y="234"/>
                  </a:lnTo>
                  <a:lnTo>
                    <a:pt x="255" y="252"/>
                  </a:lnTo>
                  <a:lnTo>
                    <a:pt x="354" y="261"/>
                  </a:lnTo>
                  <a:lnTo>
                    <a:pt x="478" y="243"/>
                  </a:lnTo>
                  <a:lnTo>
                    <a:pt x="577" y="207"/>
                  </a:lnTo>
                  <a:lnTo>
                    <a:pt x="659" y="153"/>
                  </a:lnTo>
                  <a:lnTo>
                    <a:pt x="717" y="99"/>
                  </a:lnTo>
                  <a:lnTo>
                    <a:pt x="758" y="54"/>
                  </a:lnTo>
                  <a:lnTo>
                    <a:pt x="766" y="18"/>
                  </a:lnTo>
                  <a:lnTo>
                    <a:pt x="766" y="9"/>
                  </a:lnTo>
                  <a:lnTo>
                    <a:pt x="758" y="0"/>
                  </a:lnTo>
                  <a:lnTo>
                    <a:pt x="725" y="0"/>
                  </a:lnTo>
                  <a:lnTo>
                    <a:pt x="667" y="27"/>
                  </a:lnTo>
                  <a:lnTo>
                    <a:pt x="569" y="54"/>
                  </a:lnTo>
                  <a:lnTo>
                    <a:pt x="437" y="72"/>
                  </a:lnTo>
                  <a:lnTo>
                    <a:pt x="305" y="54"/>
                  </a:lnTo>
                  <a:lnTo>
                    <a:pt x="157" y="9"/>
                  </a:lnTo>
                  <a:lnTo>
                    <a:pt x="140" y="0"/>
                  </a:lnTo>
                  <a:lnTo>
                    <a:pt x="115" y="0"/>
                  </a:lnTo>
                  <a:lnTo>
                    <a:pt x="115" y="9"/>
                  </a:lnTo>
                  <a:lnTo>
                    <a:pt x="107" y="27"/>
                  </a:lnTo>
                  <a:lnTo>
                    <a:pt x="107" y="784"/>
                  </a:lnTo>
                  <a:lnTo>
                    <a:pt x="124" y="802"/>
                  </a:lnTo>
                  <a:lnTo>
                    <a:pt x="148" y="802"/>
                  </a:lnTo>
                  <a:lnTo>
                    <a:pt x="189" y="756"/>
                  </a:lnTo>
                  <a:lnTo>
                    <a:pt x="222" y="711"/>
                  </a:lnTo>
                  <a:lnTo>
                    <a:pt x="280" y="666"/>
                  </a:lnTo>
                  <a:lnTo>
                    <a:pt x="346" y="630"/>
                  </a:lnTo>
                  <a:lnTo>
                    <a:pt x="445" y="621"/>
                  </a:lnTo>
                  <a:lnTo>
                    <a:pt x="519" y="639"/>
                  </a:lnTo>
                  <a:lnTo>
                    <a:pt x="569" y="684"/>
                  </a:lnTo>
                  <a:lnTo>
                    <a:pt x="602" y="729"/>
                  </a:lnTo>
                  <a:lnTo>
                    <a:pt x="626" y="775"/>
                  </a:lnTo>
                  <a:lnTo>
                    <a:pt x="651" y="910"/>
                  </a:lnTo>
                  <a:lnTo>
                    <a:pt x="659" y="1063"/>
                  </a:lnTo>
                  <a:lnTo>
                    <a:pt x="659" y="1162"/>
                  </a:lnTo>
                  <a:lnTo>
                    <a:pt x="643" y="1279"/>
                  </a:lnTo>
                  <a:lnTo>
                    <a:pt x="610" y="1387"/>
                  </a:lnTo>
                  <a:lnTo>
                    <a:pt x="552" y="1468"/>
                  </a:lnTo>
                  <a:lnTo>
                    <a:pt x="470" y="1513"/>
                  </a:lnTo>
                  <a:lnTo>
                    <a:pt x="379" y="1531"/>
                  </a:lnTo>
                  <a:lnTo>
                    <a:pt x="272" y="1513"/>
                  </a:lnTo>
                  <a:lnTo>
                    <a:pt x="181" y="1459"/>
                  </a:lnTo>
                  <a:lnTo>
                    <a:pt x="107" y="1369"/>
                  </a:lnTo>
                  <a:lnTo>
                    <a:pt x="66" y="1270"/>
                  </a:lnTo>
                  <a:lnTo>
                    <a:pt x="74" y="1279"/>
                  </a:lnTo>
                  <a:lnTo>
                    <a:pt x="107" y="1279"/>
                  </a:lnTo>
                  <a:lnTo>
                    <a:pt x="140" y="1270"/>
                  </a:lnTo>
                  <a:lnTo>
                    <a:pt x="165" y="1261"/>
                  </a:lnTo>
                  <a:lnTo>
                    <a:pt x="181" y="1243"/>
                  </a:lnTo>
                  <a:lnTo>
                    <a:pt x="198" y="1216"/>
                  </a:lnTo>
                  <a:lnTo>
                    <a:pt x="214" y="1162"/>
                  </a:lnTo>
                  <a:lnTo>
                    <a:pt x="198" y="1108"/>
                  </a:lnTo>
                  <a:lnTo>
                    <a:pt x="181" y="1090"/>
                  </a:lnTo>
                  <a:lnTo>
                    <a:pt x="165" y="1063"/>
                  </a:lnTo>
                  <a:lnTo>
                    <a:pt x="140" y="1054"/>
                  </a:lnTo>
                  <a:lnTo>
                    <a:pt x="74" y="1054"/>
                  </a:lnTo>
                  <a:lnTo>
                    <a:pt x="41" y="1072"/>
                  </a:lnTo>
                  <a:lnTo>
                    <a:pt x="8" y="1108"/>
                  </a:lnTo>
                  <a:lnTo>
                    <a:pt x="0" y="1135"/>
                  </a:lnTo>
                  <a:lnTo>
                    <a:pt x="0" y="1171"/>
                  </a:lnTo>
                  <a:lnTo>
                    <a:pt x="8" y="1270"/>
                  </a:lnTo>
                  <a:lnTo>
                    <a:pt x="49" y="1369"/>
                  </a:lnTo>
                  <a:lnTo>
                    <a:pt x="107" y="1459"/>
                  </a:lnTo>
                  <a:lnTo>
                    <a:pt x="181" y="1531"/>
                  </a:lnTo>
                  <a:lnTo>
                    <a:pt x="272" y="1585"/>
                  </a:lnTo>
                  <a:lnTo>
                    <a:pt x="387" y="1603"/>
                  </a:lnTo>
                  <a:lnTo>
                    <a:pt x="511" y="1585"/>
                  </a:lnTo>
                  <a:lnTo>
                    <a:pt x="618" y="1531"/>
                  </a:lnTo>
                  <a:lnTo>
                    <a:pt x="709" y="1450"/>
                  </a:lnTo>
                  <a:lnTo>
                    <a:pt x="783" y="1351"/>
                  </a:lnTo>
                  <a:lnTo>
                    <a:pt x="832" y="1225"/>
                  </a:lnTo>
                  <a:lnTo>
                    <a:pt x="849" y="1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4" name="Freeform 136"/>
            <p:cNvSpPr>
              <a:spLocks noEditPoints="1"/>
            </p:cNvSpPr>
            <p:nvPr/>
          </p:nvSpPr>
          <p:spPr bwMode="auto">
            <a:xfrm>
              <a:off x="7515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9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800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6" y="108"/>
                </a:cxn>
                <a:cxn ang="0">
                  <a:pos x="849" y="63"/>
                </a:cxn>
                <a:cxn ang="0">
                  <a:pos x="800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60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6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1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9" y="820"/>
                  </a:lnTo>
                  <a:lnTo>
                    <a:pt x="866" y="910"/>
                  </a:lnTo>
                  <a:lnTo>
                    <a:pt x="816" y="982"/>
                  </a:lnTo>
                  <a:lnTo>
                    <a:pt x="767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800" y="415"/>
                  </a:lnTo>
                  <a:lnTo>
                    <a:pt x="833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6" y="126"/>
                  </a:lnTo>
                  <a:lnTo>
                    <a:pt x="866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800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1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2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7" y="99"/>
                  </a:lnTo>
                  <a:lnTo>
                    <a:pt x="660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5" name="Freeform 137"/>
            <p:cNvSpPr>
              <a:spLocks/>
            </p:cNvSpPr>
            <p:nvPr/>
          </p:nvSpPr>
          <p:spPr bwMode="auto">
            <a:xfrm>
              <a:off x="866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6" name="Freeform 138"/>
            <p:cNvSpPr>
              <a:spLocks/>
            </p:cNvSpPr>
            <p:nvPr/>
          </p:nvSpPr>
          <p:spPr bwMode="auto">
            <a:xfrm>
              <a:off x="980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7" name="Freeform 139"/>
            <p:cNvSpPr>
              <a:spLocks/>
            </p:cNvSpPr>
            <p:nvPr/>
          </p:nvSpPr>
          <p:spPr bwMode="auto">
            <a:xfrm>
              <a:off x="11141" y="1582"/>
              <a:ext cx="544" cy="1080"/>
            </a:xfrm>
            <a:custGeom>
              <a:avLst/>
              <a:gdLst/>
              <a:ahLst/>
              <a:cxnLst>
                <a:cxn ang="0">
                  <a:pos x="338" y="45"/>
                </a:cxn>
                <a:cxn ang="0">
                  <a:pos x="338" y="18"/>
                </a:cxn>
                <a:cxn ang="0">
                  <a:pos x="330" y="0"/>
                </a:cxn>
                <a:cxn ang="0">
                  <a:pos x="289" y="0"/>
                </a:cxn>
                <a:cxn ang="0">
                  <a:pos x="214" y="54"/>
                </a:cxn>
                <a:cxn ang="0">
                  <a:pos x="132" y="90"/>
                </a:cxn>
                <a:cxn ang="0">
                  <a:pos x="58" y="99"/>
                </a:cxn>
                <a:cxn ang="0">
                  <a:pos x="0" y="99"/>
                </a:cxn>
                <a:cxn ang="0">
                  <a:pos x="0" y="162"/>
                </a:cxn>
                <a:cxn ang="0">
                  <a:pos x="50" y="162"/>
                </a:cxn>
                <a:cxn ang="0">
                  <a:pos x="132" y="144"/>
                </a:cxn>
                <a:cxn ang="0">
                  <a:pos x="214" y="117"/>
                </a:cxn>
                <a:cxn ang="0">
                  <a:pos x="214" y="981"/>
                </a:cxn>
                <a:cxn ang="0">
                  <a:pos x="198" y="1008"/>
                </a:cxn>
                <a:cxn ang="0">
                  <a:pos x="149" y="1017"/>
                </a:cxn>
                <a:cxn ang="0">
                  <a:pos x="8" y="1017"/>
                </a:cxn>
                <a:cxn ang="0">
                  <a:pos x="8" y="1080"/>
                </a:cxn>
                <a:cxn ang="0">
                  <a:pos x="132" y="1080"/>
                </a:cxn>
                <a:cxn ang="0">
                  <a:pos x="214" y="1071"/>
                </a:cxn>
                <a:cxn ang="0">
                  <a:pos x="330" y="1071"/>
                </a:cxn>
                <a:cxn ang="0">
                  <a:pos x="412" y="1080"/>
                </a:cxn>
                <a:cxn ang="0">
                  <a:pos x="544" y="1080"/>
                </a:cxn>
                <a:cxn ang="0">
                  <a:pos x="544" y="1017"/>
                </a:cxn>
                <a:cxn ang="0">
                  <a:pos x="396" y="1017"/>
                </a:cxn>
                <a:cxn ang="0">
                  <a:pos x="355" y="999"/>
                </a:cxn>
                <a:cxn ang="0">
                  <a:pos x="338" y="981"/>
                </a:cxn>
                <a:cxn ang="0">
                  <a:pos x="338" y="945"/>
                </a:cxn>
                <a:cxn ang="0">
                  <a:pos x="338" y="45"/>
                </a:cxn>
              </a:cxnLst>
              <a:rect l="0" t="0" r="r" b="b"/>
              <a:pathLst>
                <a:path w="544" h="1080">
                  <a:moveTo>
                    <a:pt x="338" y="45"/>
                  </a:moveTo>
                  <a:lnTo>
                    <a:pt x="338" y="18"/>
                  </a:lnTo>
                  <a:lnTo>
                    <a:pt x="330" y="0"/>
                  </a:lnTo>
                  <a:lnTo>
                    <a:pt x="289" y="0"/>
                  </a:lnTo>
                  <a:lnTo>
                    <a:pt x="214" y="54"/>
                  </a:lnTo>
                  <a:lnTo>
                    <a:pt x="132" y="90"/>
                  </a:lnTo>
                  <a:lnTo>
                    <a:pt x="58" y="99"/>
                  </a:lnTo>
                  <a:lnTo>
                    <a:pt x="0" y="99"/>
                  </a:lnTo>
                  <a:lnTo>
                    <a:pt x="0" y="162"/>
                  </a:lnTo>
                  <a:lnTo>
                    <a:pt x="50" y="162"/>
                  </a:lnTo>
                  <a:lnTo>
                    <a:pt x="132" y="144"/>
                  </a:lnTo>
                  <a:lnTo>
                    <a:pt x="214" y="117"/>
                  </a:lnTo>
                  <a:lnTo>
                    <a:pt x="214" y="981"/>
                  </a:lnTo>
                  <a:lnTo>
                    <a:pt x="198" y="1008"/>
                  </a:lnTo>
                  <a:lnTo>
                    <a:pt x="149" y="1017"/>
                  </a:lnTo>
                  <a:lnTo>
                    <a:pt x="8" y="1017"/>
                  </a:lnTo>
                  <a:lnTo>
                    <a:pt x="8" y="1080"/>
                  </a:lnTo>
                  <a:lnTo>
                    <a:pt x="132" y="1080"/>
                  </a:lnTo>
                  <a:lnTo>
                    <a:pt x="214" y="1071"/>
                  </a:lnTo>
                  <a:lnTo>
                    <a:pt x="330" y="1071"/>
                  </a:lnTo>
                  <a:lnTo>
                    <a:pt x="412" y="1080"/>
                  </a:lnTo>
                  <a:lnTo>
                    <a:pt x="544" y="1080"/>
                  </a:lnTo>
                  <a:lnTo>
                    <a:pt x="544" y="1017"/>
                  </a:lnTo>
                  <a:lnTo>
                    <a:pt x="396" y="1017"/>
                  </a:lnTo>
                  <a:lnTo>
                    <a:pt x="355" y="999"/>
                  </a:lnTo>
                  <a:lnTo>
                    <a:pt x="338" y="981"/>
                  </a:lnTo>
                  <a:lnTo>
                    <a:pt x="338" y="945"/>
                  </a:lnTo>
                  <a:lnTo>
                    <a:pt x="338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8" name="Freeform 140"/>
            <p:cNvSpPr>
              <a:spLocks/>
            </p:cNvSpPr>
            <p:nvPr/>
          </p:nvSpPr>
          <p:spPr bwMode="auto">
            <a:xfrm>
              <a:off x="12567" y="1699"/>
              <a:ext cx="1310" cy="90"/>
            </a:xfrm>
            <a:custGeom>
              <a:avLst/>
              <a:gdLst/>
              <a:ahLst/>
              <a:cxnLst>
                <a:cxn ang="0">
                  <a:pos x="1236" y="90"/>
                </a:cxn>
                <a:cxn ang="0">
                  <a:pos x="1285" y="90"/>
                </a:cxn>
                <a:cxn ang="0">
                  <a:pos x="1294" y="81"/>
                </a:cxn>
                <a:cxn ang="0">
                  <a:pos x="1310" y="45"/>
                </a:cxn>
                <a:cxn ang="0">
                  <a:pos x="1302" y="27"/>
                </a:cxn>
                <a:cxn ang="0">
                  <a:pos x="1285" y="9"/>
                </a:cxn>
                <a:cxn ang="0">
                  <a:pos x="1269" y="0"/>
                </a:cxn>
                <a:cxn ang="0">
                  <a:pos x="41" y="0"/>
                </a:cxn>
                <a:cxn ang="0">
                  <a:pos x="25" y="9"/>
                </a:cxn>
                <a:cxn ang="0">
                  <a:pos x="8" y="27"/>
                </a:cxn>
                <a:cxn ang="0">
                  <a:pos x="0" y="45"/>
                </a:cxn>
                <a:cxn ang="0">
                  <a:pos x="16" y="81"/>
                </a:cxn>
                <a:cxn ang="0">
                  <a:pos x="25" y="90"/>
                </a:cxn>
                <a:cxn ang="0">
                  <a:pos x="74" y="90"/>
                </a:cxn>
                <a:cxn ang="0">
                  <a:pos x="1236" y="90"/>
                </a:cxn>
              </a:cxnLst>
              <a:rect l="0" t="0" r="r" b="b"/>
              <a:pathLst>
                <a:path w="1310" h="90">
                  <a:moveTo>
                    <a:pt x="1236" y="90"/>
                  </a:moveTo>
                  <a:lnTo>
                    <a:pt x="1285" y="90"/>
                  </a:lnTo>
                  <a:lnTo>
                    <a:pt x="1294" y="81"/>
                  </a:lnTo>
                  <a:lnTo>
                    <a:pt x="1310" y="45"/>
                  </a:lnTo>
                  <a:lnTo>
                    <a:pt x="1302" y="27"/>
                  </a:lnTo>
                  <a:lnTo>
                    <a:pt x="1285" y="9"/>
                  </a:lnTo>
                  <a:lnTo>
                    <a:pt x="1269" y="0"/>
                  </a:lnTo>
                  <a:lnTo>
                    <a:pt x="41" y="0"/>
                  </a:lnTo>
                  <a:lnTo>
                    <a:pt x="25" y="9"/>
                  </a:lnTo>
                  <a:lnTo>
                    <a:pt x="8" y="27"/>
                  </a:lnTo>
                  <a:lnTo>
                    <a:pt x="0" y="45"/>
                  </a:lnTo>
                  <a:lnTo>
                    <a:pt x="16" y="81"/>
                  </a:lnTo>
                  <a:lnTo>
                    <a:pt x="25" y="90"/>
                  </a:lnTo>
                  <a:lnTo>
                    <a:pt x="74" y="90"/>
                  </a:lnTo>
                  <a:lnTo>
                    <a:pt x="1236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49" name="Freeform 141"/>
            <p:cNvSpPr>
              <a:spLocks noEditPoints="1"/>
            </p:cNvSpPr>
            <p:nvPr/>
          </p:nvSpPr>
          <p:spPr bwMode="auto">
            <a:xfrm>
              <a:off x="14602" y="780"/>
              <a:ext cx="882" cy="1603"/>
            </a:xfrm>
            <a:custGeom>
              <a:avLst/>
              <a:gdLst/>
              <a:ahLst/>
              <a:cxnLst>
                <a:cxn ang="0">
                  <a:pos x="182" y="414"/>
                </a:cxn>
                <a:cxn ang="0">
                  <a:pos x="149" y="297"/>
                </a:cxn>
                <a:cxn ang="0">
                  <a:pos x="206" y="153"/>
                </a:cxn>
                <a:cxn ang="0">
                  <a:pos x="355" y="63"/>
                </a:cxn>
                <a:cxn ang="0">
                  <a:pos x="528" y="72"/>
                </a:cxn>
                <a:cxn ang="0">
                  <a:pos x="676" y="171"/>
                </a:cxn>
                <a:cxn ang="0">
                  <a:pos x="734" y="342"/>
                </a:cxn>
                <a:cxn ang="0">
                  <a:pos x="676" y="522"/>
                </a:cxn>
                <a:cxn ang="0">
                  <a:pos x="519" y="666"/>
                </a:cxn>
                <a:cxn ang="0">
                  <a:pos x="569" y="702"/>
                </a:cxn>
                <a:cxn ang="0">
                  <a:pos x="758" y="549"/>
                </a:cxn>
                <a:cxn ang="0">
                  <a:pos x="824" y="342"/>
                </a:cxn>
                <a:cxn ang="0">
                  <a:pos x="750" y="126"/>
                </a:cxn>
                <a:cxn ang="0">
                  <a:pos x="561" y="9"/>
                </a:cxn>
                <a:cxn ang="0">
                  <a:pos x="322" y="18"/>
                </a:cxn>
                <a:cxn ang="0">
                  <a:pos x="132" y="153"/>
                </a:cxn>
                <a:cxn ang="0">
                  <a:pos x="58" y="387"/>
                </a:cxn>
                <a:cxn ang="0">
                  <a:pos x="83" y="540"/>
                </a:cxn>
                <a:cxn ang="0">
                  <a:pos x="190" y="675"/>
                </a:cxn>
                <a:cxn ang="0">
                  <a:pos x="239" y="802"/>
                </a:cxn>
                <a:cxn ang="0">
                  <a:pos x="107" y="919"/>
                </a:cxn>
                <a:cxn ang="0">
                  <a:pos x="17" y="1090"/>
                </a:cxn>
                <a:cxn ang="0">
                  <a:pos x="17" y="1315"/>
                </a:cxn>
                <a:cxn ang="0">
                  <a:pos x="132" y="1495"/>
                </a:cxn>
                <a:cxn ang="0">
                  <a:pos x="330" y="1585"/>
                </a:cxn>
                <a:cxn ang="0">
                  <a:pos x="577" y="1576"/>
                </a:cxn>
                <a:cxn ang="0">
                  <a:pos x="800" y="1423"/>
                </a:cxn>
                <a:cxn ang="0">
                  <a:pos x="882" y="1162"/>
                </a:cxn>
                <a:cxn ang="0">
                  <a:pos x="841" y="973"/>
                </a:cxn>
                <a:cxn ang="0">
                  <a:pos x="750" y="838"/>
                </a:cxn>
                <a:cxn ang="0">
                  <a:pos x="651" y="765"/>
                </a:cxn>
                <a:cxn ang="0">
                  <a:pos x="355" y="802"/>
                </a:cxn>
                <a:cxn ang="0">
                  <a:pos x="519" y="919"/>
                </a:cxn>
                <a:cxn ang="0">
                  <a:pos x="717" y="1072"/>
                </a:cxn>
                <a:cxn ang="0">
                  <a:pos x="775" y="1243"/>
                </a:cxn>
                <a:cxn ang="0">
                  <a:pos x="709" y="1423"/>
                </a:cxn>
                <a:cxn ang="0">
                  <a:pos x="544" y="1522"/>
                </a:cxn>
                <a:cxn ang="0">
                  <a:pos x="338" y="1513"/>
                </a:cxn>
                <a:cxn ang="0">
                  <a:pos x="173" y="1396"/>
                </a:cxn>
                <a:cxn ang="0">
                  <a:pos x="107" y="1198"/>
                </a:cxn>
                <a:cxn ang="0">
                  <a:pos x="165" y="991"/>
                </a:cxn>
                <a:cxn ang="0">
                  <a:pos x="355" y="802"/>
                </a:cxn>
              </a:cxnLst>
              <a:rect l="0" t="0" r="r" b="b"/>
              <a:pathLst>
                <a:path w="882" h="1603">
                  <a:moveTo>
                    <a:pt x="256" y="486"/>
                  </a:moveTo>
                  <a:lnTo>
                    <a:pt x="182" y="414"/>
                  </a:lnTo>
                  <a:lnTo>
                    <a:pt x="157" y="342"/>
                  </a:lnTo>
                  <a:lnTo>
                    <a:pt x="149" y="297"/>
                  </a:lnTo>
                  <a:lnTo>
                    <a:pt x="165" y="216"/>
                  </a:lnTo>
                  <a:lnTo>
                    <a:pt x="206" y="153"/>
                  </a:lnTo>
                  <a:lnTo>
                    <a:pt x="272" y="99"/>
                  </a:lnTo>
                  <a:lnTo>
                    <a:pt x="355" y="63"/>
                  </a:lnTo>
                  <a:lnTo>
                    <a:pt x="437" y="54"/>
                  </a:lnTo>
                  <a:lnTo>
                    <a:pt x="528" y="72"/>
                  </a:lnTo>
                  <a:lnTo>
                    <a:pt x="610" y="108"/>
                  </a:lnTo>
                  <a:lnTo>
                    <a:pt x="676" y="171"/>
                  </a:lnTo>
                  <a:lnTo>
                    <a:pt x="717" y="252"/>
                  </a:lnTo>
                  <a:lnTo>
                    <a:pt x="734" y="342"/>
                  </a:lnTo>
                  <a:lnTo>
                    <a:pt x="717" y="441"/>
                  </a:lnTo>
                  <a:lnTo>
                    <a:pt x="676" y="522"/>
                  </a:lnTo>
                  <a:lnTo>
                    <a:pt x="610" y="603"/>
                  </a:lnTo>
                  <a:lnTo>
                    <a:pt x="519" y="666"/>
                  </a:lnTo>
                  <a:lnTo>
                    <a:pt x="256" y="486"/>
                  </a:lnTo>
                  <a:close/>
                  <a:moveTo>
                    <a:pt x="569" y="702"/>
                  </a:moveTo>
                  <a:lnTo>
                    <a:pt x="676" y="630"/>
                  </a:lnTo>
                  <a:lnTo>
                    <a:pt x="758" y="549"/>
                  </a:lnTo>
                  <a:lnTo>
                    <a:pt x="808" y="450"/>
                  </a:lnTo>
                  <a:lnTo>
                    <a:pt x="824" y="342"/>
                  </a:lnTo>
                  <a:lnTo>
                    <a:pt x="808" y="225"/>
                  </a:lnTo>
                  <a:lnTo>
                    <a:pt x="750" y="126"/>
                  </a:lnTo>
                  <a:lnTo>
                    <a:pt x="660" y="54"/>
                  </a:lnTo>
                  <a:lnTo>
                    <a:pt x="561" y="9"/>
                  </a:lnTo>
                  <a:lnTo>
                    <a:pt x="445" y="0"/>
                  </a:lnTo>
                  <a:lnTo>
                    <a:pt x="322" y="18"/>
                  </a:lnTo>
                  <a:lnTo>
                    <a:pt x="215" y="72"/>
                  </a:lnTo>
                  <a:lnTo>
                    <a:pt x="132" y="153"/>
                  </a:lnTo>
                  <a:lnTo>
                    <a:pt x="74" y="261"/>
                  </a:lnTo>
                  <a:lnTo>
                    <a:pt x="58" y="387"/>
                  </a:lnTo>
                  <a:lnTo>
                    <a:pt x="58" y="450"/>
                  </a:lnTo>
                  <a:lnTo>
                    <a:pt x="83" y="540"/>
                  </a:lnTo>
                  <a:lnTo>
                    <a:pt x="149" y="639"/>
                  </a:lnTo>
                  <a:lnTo>
                    <a:pt x="190" y="675"/>
                  </a:lnTo>
                  <a:lnTo>
                    <a:pt x="305" y="765"/>
                  </a:lnTo>
                  <a:lnTo>
                    <a:pt x="239" y="802"/>
                  </a:lnTo>
                  <a:lnTo>
                    <a:pt x="173" y="856"/>
                  </a:lnTo>
                  <a:lnTo>
                    <a:pt x="107" y="919"/>
                  </a:lnTo>
                  <a:lnTo>
                    <a:pt x="50" y="1000"/>
                  </a:lnTo>
                  <a:lnTo>
                    <a:pt x="17" y="1090"/>
                  </a:lnTo>
                  <a:lnTo>
                    <a:pt x="0" y="1198"/>
                  </a:lnTo>
                  <a:lnTo>
                    <a:pt x="17" y="1315"/>
                  </a:lnTo>
                  <a:lnTo>
                    <a:pt x="66" y="1414"/>
                  </a:lnTo>
                  <a:lnTo>
                    <a:pt x="132" y="1495"/>
                  </a:lnTo>
                  <a:lnTo>
                    <a:pt x="223" y="1549"/>
                  </a:lnTo>
                  <a:lnTo>
                    <a:pt x="330" y="1585"/>
                  </a:lnTo>
                  <a:lnTo>
                    <a:pt x="437" y="1603"/>
                  </a:lnTo>
                  <a:lnTo>
                    <a:pt x="577" y="1576"/>
                  </a:lnTo>
                  <a:lnTo>
                    <a:pt x="701" y="1513"/>
                  </a:lnTo>
                  <a:lnTo>
                    <a:pt x="800" y="1423"/>
                  </a:lnTo>
                  <a:lnTo>
                    <a:pt x="866" y="1297"/>
                  </a:lnTo>
                  <a:lnTo>
                    <a:pt x="882" y="1162"/>
                  </a:lnTo>
                  <a:lnTo>
                    <a:pt x="874" y="1072"/>
                  </a:lnTo>
                  <a:lnTo>
                    <a:pt x="841" y="973"/>
                  </a:lnTo>
                  <a:lnTo>
                    <a:pt x="783" y="874"/>
                  </a:lnTo>
                  <a:lnTo>
                    <a:pt x="750" y="838"/>
                  </a:lnTo>
                  <a:lnTo>
                    <a:pt x="709" y="802"/>
                  </a:lnTo>
                  <a:lnTo>
                    <a:pt x="651" y="765"/>
                  </a:lnTo>
                  <a:lnTo>
                    <a:pt x="569" y="702"/>
                  </a:lnTo>
                  <a:close/>
                  <a:moveTo>
                    <a:pt x="355" y="802"/>
                  </a:moveTo>
                  <a:lnTo>
                    <a:pt x="429" y="856"/>
                  </a:lnTo>
                  <a:lnTo>
                    <a:pt x="519" y="919"/>
                  </a:lnTo>
                  <a:lnTo>
                    <a:pt x="618" y="982"/>
                  </a:lnTo>
                  <a:lnTo>
                    <a:pt x="717" y="1072"/>
                  </a:lnTo>
                  <a:lnTo>
                    <a:pt x="758" y="1144"/>
                  </a:lnTo>
                  <a:lnTo>
                    <a:pt x="775" y="1243"/>
                  </a:lnTo>
                  <a:lnTo>
                    <a:pt x="758" y="1342"/>
                  </a:lnTo>
                  <a:lnTo>
                    <a:pt x="709" y="1423"/>
                  </a:lnTo>
                  <a:lnTo>
                    <a:pt x="635" y="1477"/>
                  </a:lnTo>
                  <a:lnTo>
                    <a:pt x="544" y="1522"/>
                  </a:lnTo>
                  <a:lnTo>
                    <a:pt x="445" y="1531"/>
                  </a:lnTo>
                  <a:lnTo>
                    <a:pt x="338" y="1513"/>
                  </a:lnTo>
                  <a:lnTo>
                    <a:pt x="248" y="1468"/>
                  </a:lnTo>
                  <a:lnTo>
                    <a:pt x="173" y="1396"/>
                  </a:lnTo>
                  <a:lnTo>
                    <a:pt x="124" y="1306"/>
                  </a:lnTo>
                  <a:lnTo>
                    <a:pt x="107" y="1198"/>
                  </a:lnTo>
                  <a:lnTo>
                    <a:pt x="124" y="1090"/>
                  </a:lnTo>
                  <a:lnTo>
                    <a:pt x="165" y="991"/>
                  </a:lnTo>
                  <a:lnTo>
                    <a:pt x="239" y="892"/>
                  </a:lnTo>
                  <a:lnTo>
                    <a:pt x="355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0" name="Freeform 142"/>
            <p:cNvSpPr>
              <a:spLocks noEditPoints="1"/>
            </p:cNvSpPr>
            <p:nvPr/>
          </p:nvSpPr>
          <p:spPr bwMode="auto">
            <a:xfrm>
              <a:off x="15657" y="1302"/>
              <a:ext cx="981" cy="1054"/>
            </a:xfrm>
            <a:custGeom>
              <a:avLst/>
              <a:gdLst/>
              <a:ahLst/>
              <a:cxnLst>
                <a:cxn ang="0">
                  <a:pos x="668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3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90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4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3" y="676"/>
                </a:cxn>
                <a:cxn ang="0">
                  <a:pos x="940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1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9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9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8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6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3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7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90" y="1036"/>
                  </a:lnTo>
                  <a:lnTo>
                    <a:pt x="289" y="1054"/>
                  </a:lnTo>
                  <a:lnTo>
                    <a:pt x="330" y="1045"/>
                  </a:lnTo>
                  <a:lnTo>
                    <a:pt x="396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8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4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3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3" y="676"/>
                  </a:lnTo>
                  <a:lnTo>
                    <a:pt x="964" y="667"/>
                  </a:lnTo>
                  <a:lnTo>
                    <a:pt x="940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1" y="937"/>
                  </a:lnTo>
                  <a:lnTo>
                    <a:pt x="701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9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9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1" name="Freeform 143"/>
            <p:cNvSpPr>
              <a:spLocks/>
            </p:cNvSpPr>
            <p:nvPr/>
          </p:nvSpPr>
          <p:spPr bwMode="auto">
            <a:xfrm>
              <a:off x="16811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1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7" y="99"/>
                </a:cxn>
                <a:cxn ang="0">
                  <a:pos x="577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7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6" y="675"/>
                </a:cxn>
                <a:cxn ang="0">
                  <a:pos x="882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6" y="603"/>
                </a:cxn>
                <a:cxn ang="0">
                  <a:pos x="700" y="693"/>
                </a:cxn>
                <a:cxn ang="0">
                  <a:pos x="676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7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4" y="36"/>
                </a:cxn>
                <a:cxn ang="0">
                  <a:pos x="165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5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1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4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7" y="99"/>
                  </a:lnTo>
                  <a:lnTo>
                    <a:pt x="494" y="63"/>
                  </a:lnTo>
                  <a:lnTo>
                    <a:pt x="577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3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7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6" y="675"/>
                  </a:lnTo>
                  <a:lnTo>
                    <a:pt x="857" y="621"/>
                  </a:lnTo>
                  <a:lnTo>
                    <a:pt x="882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6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6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7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1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4" y="36"/>
                  </a:lnTo>
                  <a:lnTo>
                    <a:pt x="214" y="9"/>
                  </a:lnTo>
                  <a:lnTo>
                    <a:pt x="165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5" y="45"/>
                  </a:lnTo>
                  <a:lnTo>
                    <a:pt x="198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2" name="Freeform 144"/>
            <p:cNvSpPr>
              <a:spLocks/>
            </p:cNvSpPr>
            <p:nvPr/>
          </p:nvSpPr>
          <p:spPr bwMode="auto">
            <a:xfrm>
              <a:off x="17956" y="2212"/>
              <a:ext cx="1006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6" y="63"/>
                </a:cxn>
                <a:cxn ang="0">
                  <a:pos x="1006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6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6" y="63"/>
                  </a:lnTo>
                  <a:lnTo>
                    <a:pt x="1006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3" name="Freeform 145"/>
            <p:cNvSpPr>
              <a:spLocks/>
            </p:cNvSpPr>
            <p:nvPr/>
          </p:nvSpPr>
          <p:spPr bwMode="auto">
            <a:xfrm>
              <a:off x="19217" y="1582"/>
              <a:ext cx="668" cy="1080"/>
            </a:xfrm>
            <a:custGeom>
              <a:avLst/>
              <a:gdLst/>
              <a:ahLst/>
              <a:cxnLst>
                <a:cxn ang="0">
                  <a:pos x="668" y="783"/>
                </a:cxn>
                <a:cxn ang="0">
                  <a:pos x="610" y="783"/>
                </a:cxn>
                <a:cxn ang="0">
                  <a:pos x="593" y="891"/>
                </a:cxn>
                <a:cxn ang="0">
                  <a:pos x="577" y="936"/>
                </a:cxn>
                <a:cxn ang="0">
                  <a:pos x="552" y="936"/>
                </a:cxn>
                <a:cxn ang="0">
                  <a:pos x="503" y="945"/>
                </a:cxn>
                <a:cxn ang="0">
                  <a:pos x="148" y="945"/>
                </a:cxn>
                <a:cxn ang="0">
                  <a:pos x="231" y="864"/>
                </a:cxn>
                <a:cxn ang="0">
                  <a:pos x="297" y="801"/>
                </a:cxn>
                <a:cxn ang="0">
                  <a:pos x="354" y="756"/>
                </a:cxn>
                <a:cxn ang="0">
                  <a:pos x="396" y="711"/>
                </a:cxn>
                <a:cxn ang="0">
                  <a:pos x="453" y="666"/>
                </a:cxn>
                <a:cxn ang="0">
                  <a:pos x="528" y="594"/>
                </a:cxn>
                <a:cxn ang="0">
                  <a:pos x="602" y="513"/>
                </a:cxn>
                <a:cxn ang="0">
                  <a:pos x="643" y="423"/>
                </a:cxn>
                <a:cxn ang="0">
                  <a:pos x="668" y="315"/>
                </a:cxn>
                <a:cxn ang="0">
                  <a:pos x="651" y="207"/>
                </a:cxn>
                <a:cxn ang="0">
                  <a:pos x="593" y="117"/>
                </a:cxn>
                <a:cxn ang="0">
                  <a:pos x="519" y="54"/>
                </a:cxn>
                <a:cxn ang="0">
                  <a:pos x="420" y="9"/>
                </a:cxn>
                <a:cxn ang="0">
                  <a:pos x="313" y="0"/>
                </a:cxn>
                <a:cxn ang="0">
                  <a:pos x="214" y="18"/>
                </a:cxn>
                <a:cxn ang="0">
                  <a:pos x="124" y="54"/>
                </a:cxn>
                <a:cxn ang="0">
                  <a:pos x="58" y="126"/>
                </a:cxn>
                <a:cxn ang="0">
                  <a:pos x="17" y="198"/>
                </a:cxn>
                <a:cxn ang="0">
                  <a:pos x="0" y="288"/>
                </a:cxn>
                <a:cxn ang="0">
                  <a:pos x="8" y="324"/>
                </a:cxn>
                <a:cxn ang="0">
                  <a:pos x="17" y="342"/>
                </a:cxn>
                <a:cxn ang="0">
                  <a:pos x="41" y="369"/>
                </a:cxn>
                <a:cxn ang="0">
                  <a:pos x="58" y="378"/>
                </a:cxn>
                <a:cxn ang="0">
                  <a:pos x="99" y="378"/>
                </a:cxn>
                <a:cxn ang="0">
                  <a:pos x="132" y="360"/>
                </a:cxn>
                <a:cxn ang="0">
                  <a:pos x="148" y="342"/>
                </a:cxn>
                <a:cxn ang="0">
                  <a:pos x="157" y="324"/>
                </a:cxn>
                <a:cxn ang="0">
                  <a:pos x="165" y="297"/>
                </a:cxn>
                <a:cxn ang="0">
                  <a:pos x="165" y="279"/>
                </a:cxn>
                <a:cxn ang="0">
                  <a:pos x="157" y="261"/>
                </a:cxn>
                <a:cxn ang="0">
                  <a:pos x="148" y="252"/>
                </a:cxn>
                <a:cxn ang="0">
                  <a:pos x="140" y="234"/>
                </a:cxn>
                <a:cxn ang="0">
                  <a:pos x="124" y="216"/>
                </a:cxn>
                <a:cxn ang="0">
                  <a:pos x="99" y="207"/>
                </a:cxn>
                <a:cxn ang="0">
                  <a:pos x="74" y="207"/>
                </a:cxn>
                <a:cxn ang="0">
                  <a:pos x="115" y="135"/>
                </a:cxn>
                <a:cxn ang="0">
                  <a:pos x="173" y="90"/>
                </a:cxn>
                <a:cxn ang="0">
                  <a:pos x="231" y="63"/>
                </a:cxn>
                <a:cxn ang="0">
                  <a:pos x="289" y="54"/>
                </a:cxn>
                <a:cxn ang="0">
                  <a:pos x="371" y="72"/>
                </a:cxn>
                <a:cxn ang="0">
                  <a:pos x="437" y="108"/>
                </a:cxn>
                <a:cxn ang="0">
                  <a:pos x="478" y="171"/>
                </a:cxn>
                <a:cxn ang="0">
                  <a:pos x="511" y="234"/>
                </a:cxn>
                <a:cxn ang="0">
                  <a:pos x="519" y="315"/>
                </a:cxn>
                <a:cxn ang="0">
                  <a:pos x="503" y="414"/>
                </a:cxn>
                <a:cxn ang="0">
                  <a:pos x="470" y="504"/>
                </a:cxn>
                <a:cxn ang="0">
                  <a:pos x="420" y="576"/>
                </a:cxn>
                <a:cxn ang="0">
                  <a:pos x="379" y="630"/>
                </a:cxn>
                <a:cxn ang="0">
                  <a:pos x="17" y="1017"/>
                </a:cxn>
                <a:cxn ang="0">
                  <a:pos x="8" y="1026"/>
                </a:cxn>
                <a:cxn ang="0">
                  <a:pos x="8" y="1035"/>
                </a:cxn>
                <a:cxn ang="0">
                  <a:pos x="0" y="1053"/>
                </a:cxn>
                <a:cxn ang="0">
                  <a:pos x="0" y="1080"/>
                </a:cxn>
                <a:cxn ang="0">
                  <a:pos x="618" y="1080"/>
                </a:cxn>
                <a:cxn ang="0">
                  <a:pos x="668" y="783"/>
                </a:cxn>
              </a:cxnLst>
              <a:rect l="0" t="0" r="r" b="b"/>
              <a:pathLst>
                <a:path w="668" h="1080">
                  <a:moveTo>
                    <a:pt x="668" y="783"/>
                  </a:moveTo>
                  <a:lnTo>
                    <a:pt x="610" y="783"/>
                  </a:lnTo>
                  <a:lnTo>
                    <a:pt x="593" y="891"/>
                  </a:lnTo>
                  <a:lnTo>
                    <a:pt x="577" y="936"/>
                  </a:lnTo>
                  <a:lnTo>
                    <a:pt x="552" y="936"/>
                  </a:lnTo>
                  <a:lnTo>
                    <a:pt x="503" y="945"/>
                  </a:lnTo>
                  <a:lnTo>
                    <a:pt x="148" y="945"/>
                  </a:lnTo>
                  <a:lnTo>
                    <a:pt x="231" y="864"/>
                  </a:lnTo>
                  <a:lnTo>
                    <a:pt x="297" y="801"/>
                  </a:lnTo>
                  <a:lnTo>
                    <a:pt x="354" y="756"/>
                  </a:lnTo>
                  <a:lnTo>
                    <a:pt x="396" y="711"/>
                  </a:lnTo>
                  <a:lnTo>
                    <a:pt x="453" y="666"/>
                  </a:lnTo>
                  <a:lnTo>
                    <a:pt x="528" y="594"/>
                  </a:lnTo>
                  <a:lnTo>
                    <a:pt x="602" y="513"/>
                  </a:lnTo>
                  <a:lnTo>
                    <a:pt x="643" y="423"/>
                  </a:lnTo>
                  <a:lnTo>
                    <a:pt x="668" y="315"/>
                  </a:lnTo>
                  <a:lnTo>
                    <a:pt x="651" y="207"/>
                  </a:lnTo>
                  <a:lnTo>
                    <a:pt x="593" y="117"/>
                  </a:lnTo>
                  <a:lnTo>
                    <a:pt x="519" y="54"/>
                  </a:lnTo>
                  <a:lnTo>
                    <a:pt x="420" y="9"/>
                  </a:lnTo>
                  <a:lnTo>
                    <a:pt x="313" y="0"/>
                  </a:lnTo>
                  <a:lnTo>
                    <a:pt x="214" y="18"/>
                  </a:lnTo>
                  <a:lnTo>
                    <a:pt x="124" y="54"/>
                  </a:lnTo>
                  <a:lnTo>
                    <a:pt x="58" y="126"/>
                  </a:lnTo>
                  <a:lnTo>
                    <a:pt x="17" y="198"/>
                  </a:lnTo>
                  <a:lnTo>
                    <a:pt x="0" y="288"/>
                  </a:lnTo>
                  <a:lnTo>
                    <a:pt x="8" y="324"/>
                  </a:lnTo>
                  <a:lnTo>
                    <a:pt x="17" y="342"/>
                  </a:lnTo>
                  <a:lnTo>
                    <a:pt x="41" y="369"/>
                  </a:lnTo>
                  <a:lnTo>
                    <a:pt x="58" y="378"/>
                  </a:lnTo>
                  <a:lnTo>
                    <a:pt x="99" y="378"/>
                  </a:lnTo>
                  <a:lnTo>
                    <a:pt x="132" y="360"/>
                  </a:lnTo>
                  <a:lnTo>
                    <a:pt x="148" y="342"/>
                  </a:lnTo>
                  <a:lnTo>
                    <a:pt x="157" y="324"/>
                  </a:lnTo>
                  <a:lnTo>
                    <a:pt x="165" y="297"/>
                  </a:lnTo>
                  <a:lnTo>
                    <a:pt x="165" y="279"/>
                  </a:lnTo>
                  <a:lnTo>
                    <a:pt x="157" y="261"/>
                  </a:lnTo>
                  <a:lnTo>
                    <a:pt x="148" y="252"/>
                  </a:lnTo>
                  <a:lnTo>
                    <a:pt x="140" y="234"/>
                  </a:lnTo>
                  <a:lnTo>
                    <a:pt x="124" y="216"/>
                  </a:lnTo>
                  <a:lnTo>
                    <a:pt x="99" y="207"/>
                  </a:lnTo>
                  <a:lnTo>
                    <a:pt x="74" y="207"/>
                  </a:lnTo>
                  <a:lnTo>
                    <a:pt x="115" y="135"/>
                  </a:lnTo>
                  <a:lnTo>
                    <a:pt x="173" y="90"/>
                  </a:lnTo>
                  <a:lnTo>
                    <a:pt x="231" y="63"/>
                  </a:lnTo>
                  <a:lnTo>
                    <a:pt x="289" y="54"/>
                  </a:lnTo>
                  <a:lnTo>
                    <a:pt x="371" y="72"/>
                  </a:lnTo>
                  <a:lnTo>
                    <a:pt x="437" y="108"/>
                  </a:lnTo>
                  <a:lnTo>
                    <a:pt x="478" y="171"/>
                  </a:lnTo>
                  <a:lnTo>
                    <a:pt x="511" y="234"/>
                  </a:lnTo>
                  <a:lnTo>
                    <a:pt x="519" y="315"/>
                  </a:lnTo>
                  <a:lnTo>
                    <a:pt x="503" y="414"/>
                  </a:lnTo>
                  <a:lnTo>
                    <a:pt x="470" y="504"/>
                  </a:lnTo>
                  <a:lnTo>
                    <a:pt x="420" y="576"/>
                  </a:lnTo>
                  <a:lnTo>
                    <a:pt x="379" y="630"/>
                  </a:lnTo>
                  <a:lnTo>
                    <a:pt x="17" y="1017"/>
                  </a:lnTo>
                  <a:lnTo>
                    <a:pt x="8" y="1026"/>
                  </a:lnTo>
                  <a:lnTo>
                    <a:pt x="8" y="1035"/>
                  </a:lnTo>
                  <a:lnTo>
                    <a:pt x="0" y="1053"/>
                  </a:lnTo>
                  <a:lnTo>
                    <a:pt x="0" y="1080"/>
                  </a:lnTo>
                  <a:lnTo>
                    <a:pt x="618" y="1080"/>
                  </a:lnTo>
                  <a:lnTo>
                    <a:pt x="668" y="7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4" name="Freeform 146"/>
            <p:cNvSpPr>
              <a:spLocks/>
            </p:cNvSpPr>
            <p:nvPr/>
          </p:nvSpPr>
          <p:spPr bwMode="auto">
            <a:xfrm>
              <a:off x="20651" y="969"/>
              <a:ext cx="1426" cy="1549"/>
            </a:xfrm>
            <a:custGeom>
              <a:avLst/>
              <a:gdLst/>
              <a:ahLst/>
              <a:cxnLst>
                <a:cxn ang="0">
                  <a:pos x="758" y="820"/>
                </a:cxn>
                <a:cxn ang="0">
                  <a:pos x="1401" y="820"/>
                </a:cxn>
                <a:cxn ang="0">
                  <a:pos x="1409" y="811"/>
                </a:cxn>
                <a:cxn ang="0">
                  <a:pos x="1426" y="775"/>
                </a:cxn>
                <a:cxn ang="0">
                  <a:pos x="1417" y="757"/>
                </a:cxn>
                <a:cxn ang="0">
                  <a:pos x="1401" y="739"/>
                </a:cxn>
                <a:cxn ang="0">
                  <a:pos x="1384" y="730"/>
                </a:cxn>
                <a:cxn ang="0">
                  <a:pos x="758" y="730"/>
                </a:cxn>
                <a:cxn ang="0">
                  <a:pos x="758" y="45"/>
                </a:cxn>
                <a:cxn ang="0">
                  <a:pos x="750" y="27"/>
                </a:cxn>
                <a:cxn ang="0">
                  <a:pos x="742" y="18"/>
                </a:cxn>
                <a:cxn ang="0">
                  <a:pos x="733" y="0"/>
                </a:cxn>
                <a:cxn ang="0">
                  <a:pos x="700" y="0"/>
                </a:cxn>
                <a:cxn ang="0">
                  <a:pos x="684" y="9"/>
                </a:cxn>
                <a:cxn ang="0">
                  <a:pos x="676" y="27"/>
                </a:cxn>
                <a:cxn ang="0">
                  <a:pos x="676" y="730"/>
                </a:cxn>
                <a:cxn ang="0">
                  <a:pos x="41" y="730"/>
                </a:cxn>
                <a:cxn ang="0">
                  <a:pos x="25" y="739"/>
                </a:cxn>
                <a:cxn ang="0">
                  <a:pos x="8" y="757"/>
                </a:cxn>
                <a:cxn ang="0">
                  <a:pos x="0" y="775"/>
                </a:cxn>
                <a:cxn ang="0">
                  <a:pos x="16" y="811"/>
                </a:cxn>
                <a:cxn ang="0">
                  <a:pos x="25" y="820"/>
                </a:cxn>
                <a:cxn ang="0">
                  <a:pos x="676" y="820"/>
                </a:cxn>
                <a:cxn ang="0">
                  <a:pos x="676" y="1531"/>
                </a:cxn>
                <a:cxn ang="0">
                  <a:pos x="684" y="1540"/>
                </a:cxn>
                <a:cxn ang="0">
                  <a:pos x="700" y="1549"/>
                </a:cxn>
                <a:cxn ang="0">
                  <a:pos x="733" y="1549"/>
                </a:cxn>
                <a:cxn ang="0">
                  <a:pos x="750" y="1531"/>
                </a:cxn>
                <a:cxn ang="0">
                  <a:pos x="758" y="1513"/>
                </a:cxn>
                <a:cxn ang="0">
                  <a:pos x="758" y="1477"/>
                </a:cxn>
                <a:cxn ang="0">
                  <a:pos x="758" y="820"/>
                </a:cxn>
              </a:cxnLst>
              <a:rect l="0" t="0" r="r" b="b"/>
              <a:pathLst>
                <a:path w="1426" h="1549">
                  <a:moveTo>
                    <a:pt x="758" y="820"/>
                  </a:moveTo>
                  <a:lnTo>
                    <a:pt x="1401" y="820"/>
                  </a:lnTo>
                  <a:lnTo>
                    <a:pt x="1409" y="811"/>
                  </a:lnTo>
                  <a:lnTo>
                    <a:pt x="1426" y="775"/>
                  </a:lnTo>
                  <a:lnTo>
                    <a:pt x="1417" y="757"/>
                  </a:lnTo>
                  <a:lnTo>
                    <a:pt x="1401" y="739"/>
                  </a:lnTo>
                  <a:lnTo>
                    <a:pt x="1384" y="730"/>
                  </a:lnTo>
                  <a:lnTo>
                    <a:pt x="758" y="730"/>
                  </a:lnTo>
                  <a:lnTo>
                    <a:pt x="758" y="45"/>
                  </a:lnTo>
                  <a:lnTo>
                    <a:pt x="750" y="27"/>
                  </a:lnTo>
                  <a:lnTo>
                    <a:pt x="742" y="18"/>
                  </a:lnTo>
                  <a:lnTo>
                    <a:pt x="733" y="0"/>
                  </a:lnTo>
                  <a:lnTo>
                    <a:pt x="700" y="0"/>
                  </a:lnTo>
                  <a:lnTo>
                    <a:pt x="684" y="9"/>
                  </a:lnTo>
                  <a:lnTo>
                    <a:pt x="676" y="27"/>
                  </a:lnTo>
                  <a:lnTo>
                    <a:pt x="676" y="730"/>
                  </a:lnTo>
                  <a:lnTo>
                    <a:pt x="41" y="730"/>
                  </a:lnTo>
                  <a:lnTo>
                    <a:pt x="25" y="739"/>
                  </a:lnTo>
                  <a:lnTo>
                    <a:pt x="8" y="757"/>
                  </a:lnTo>
                  <a:lnTo>
                    <a:pt x="0" y="775"/>
                  </a:lnTo>
                  <a:lnTo>
                    <a:pt x="16" y="811"/>
                  </a:lnTo>
                  <a:lnTo>
                    <a:pt x="25" y="820"/>
                  </a:lnTo>
                  <a:lnTo>
                    <a:pt x="676" y="820"/>
                  </a:lnTo>
                  <a:lnTo>
                    <a:pt x="676" y="1531"/>
                  </a:lnTo>
                  <a:lnTo>
                    <a:pt x="684" y="1540"/>
                  </a:lnTo>
                  <a:lnTo>
                    <a:pt x="700" y="1549"/>
                  </a:lnTo>
                  <a:lnTo>
                    <a:pt x="733" y="1549"/>
                  </a:lnTo>
                  <a:lnTo>
                    <a:pt x="750" y="1531"/>
                  </a:lnTo>
                  <a:lnTo>
                    <a:pt x="758" y="1513"/>
                  </a:lnTo>
                  <a:lnTo>
                    <a:pt x="758" y="1477"/>
                  </a:lnTo>
                  <a:lnTo>
                    <a:pt x="758" y="8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5" name="Freeform 147"/>
            <p:cNvSpPr>
              <a:spLocks noEditPoints="1"/>
            </p:cNvSpPr>
            <p:nvPr/>
          </p:nvSpPr>
          <p:spPr bwMode="auto">
            <a:xfrm>
              <a:off x="22711" y="753"/>
              <a:ext cx="948" cy="1576"/>
            </a:xfrm>
            <a:custGeom>
              <a:avLst/>
              <a:gdLst/>
              <a:ahLst/>
              <a:cxnLst>
                <a:cxn ang="0">
                  <a:pos x="0" y="1189"/>
                </a:cxn>
                <a:cxn ang="0">
                  <a:pos x="569" y="1189"/>
                </a:cxn>
                <a:cxn ang="0">
                  <a:pos x="569" y="1441"/>
                </a:cxn>
                <a:cxn ang="0">
                  <a:pos x="561" y="1468"/>
                </a:cxn>
                <a:cxn ang="0">
                  <a:pos x="536" y="1486"/>
                </a:cxn>
                <a:cxn ang="0">
                  <a:pos x="486" y="1504"/>
                </a:cxn>
                <a:cxn ang="0">
                  <a:pos x="363" y="1504"/>
                </a:cxn>
                <a:cxn ang="0">
                  <a:pos x="363" y="1576"/>
                </a:cxn>
                <a:cxn ang="0">
                  <a:pos x="503" y="1567"/>
                </a:cxn>
                <a:cxn ang="0">
                  <a:pos x="800" y="1567"/>
                </a:cxn>
                <a:cxn ang="0">
                  <a:pos x="940" y="1576"/>
                </a:cxn>
                <a:cxn ang="0">
                  <a:pos x="940" y="1504"/>
                </a:cxn>
                <a:cxn ang="0">
                  <a:pos x="816" y="1504"/>
                </a:cxn>
                <a:cxn ang="0">
                  <a:pos x="775" y="1486"/>
                </a:cxn>
                <a:cxn ang="0">
                  <a:pos x="742" y="1468"/>
                </a:cxn>
                <a:cxn ang="0">
                  <a:pos x="734" y="1441"/>
                </a:cxn>
                <a:cxn ang="0">
                  <a:pos x="734" y="1189"/>
                </a:cxn>
                <a:cxn ang="0">
                  <a:pos x="948" y="1189"/>
                </a:cxn>
                <a:cxn ang="0">
                  <a:pos x="948" y="1117"/>
                </a:cxn>
                <a:cxn ang="0">
                  <a:pos x="734" y="1117"/>
                </a:cxn>
                <a:cxn ang="0">
                  <a:pos x="734" y="18"/>
                </a:cxn>
                <a:cxn ang="0">
                  <a:pos x="717" y="0"/>
                </a:cxn>
                <a:cxn ang="0">
                  <a:pos x="676" y="0"/>
                </a:cxn>
                <a:cxn ang="0">
                  <a:pos x="668" y="9"/>
                </a:cxn>
                <a:cxn ang="0">
                  <a:pos x="659" y="27"/>
                </a:cxn>
                <a:cxn ang="0">
                  <a:pos x="0" y="1117"/>
                </a:cxn>
                <a:cxn ang="0">
                  <a:pos x="0" y="1189"/>
                </a:cxn>
                <a:cxn ang="0">
                  <a:pos x="585" y="1117"/>
                </a:cxn>
                <a:cxn ang="0">
                  <a:pos x="58" y="1117"/>
                </a:cxn>
                <a:cxn ang="0">
                  <a:pos x="585" y="252"/>
                </a:cxn>
                <a:cxn ang="0">
                  <a:pos x="585" y="1117"/>
                </a:cxn>
              </a:cxnLst>
              <a:rect l="0" t="0" r="r" b="b"/>
              <a:pathLst>
                <a:path w="948" h="1576">
                  <a:moveTo>
                    <a:pt x="0" y="1189"/>
                  </a:moveTo>
                  <a:lnTo>
                    <a:pt x="569" y="1189"/>
                  </a:lnTo>
                  <a:lnTo>
                    <a:pt x="569" y="1441"/>
                  </a:lnTo>
                  <a:lnTo>
                    <a:pt x="561" y="1468"/>
                  </a:lnTo>
                  <a:lnTo>
                    <a:pt x="536" y="1486"/>
                  </a:lnTo>
                  <a:lnTo>
                    <a:pt x="486" y="1504"/>
                  </a:lnTo>
                  <a:lnTo>
                    <a:pt x="363" y="1504"/>
                  </a:lnTo>
                  <a:lnTo>
                    <a:pt x="363" y="1576"/>
                  </a:lnTo>
                  <a:lnTo>
                    <a:pt x="503" y="1567"/>
                  </a:lnTo>
                  <a:lnTo>
                    <a:pt x="800" y="1567"/>
                  </a:lnTo>
                  <a:lnTo>
                    <a:pt x="940" y="1576"/>
                  </a:lnTo>
                  <a:lnTo>
                    <a:pt x="940" y="1504"/>
                  </a:lnTo>
                  <a:lnTo>
                    <a:pt x="816" y="1504"/>
                  </a:lnTo>
                  <a:lnTo>
                    <a:pt x="775" y="1486"/>
                  </a:lnTo>
                  <a:lnTo>
                    <a:pt x="742" y="1468"/>
                  </a:lnTo>
                  <a:lnTo>
                    <a:pt x="734" y="1441"/>
                  </a:lnTo>
                  <a:lnTo>
                    <a:pt x="734" y="1189"/>
                  </a:lnTo>
                  <a:lnTo>
                    <a:pt x="948" y="1189"/>
                  </a:lnTo>
                  <a:lnTo>
                    <a:pt x="948" y="1117"/>
                  </a:lnTo>
                  <a:lnTo>
                    <a:pt x="734" y="1117"/>
                  </a:lnTo>
                  <a:lnTo>
                    <a:pt x="734" y="18"/>
                  </a:lnTo>
                  <a:lnTo>
                    <a:pt x="717" y="0"/>
                  </a:lnTo>
                  <a:lnTo>
                    <a:pt x="676" y="0"/>
                  </a:lnTo>
                  <a:lnTo>
                    <a:pt x="668" y="9"/>
                  </a:lnTo>
                  <a:lnTo>
                    <a:pt x="659" y="27"/>
                  </a:lnTo>
                  <a:lnTo>
                    <a:pt x="0" y="1117"/>
                  </a:lnTo>
                  <a:lnTo>
                    <a:pt x="0" y="1189"/>
                  </a:lnTo>
                  <a:close/>
                  <a:moveTo>
                    <a:pt x="585" y="1117"/>
                  </a:moveTo>
                  <a:lnTo>
                    <a:pt x="58" y="1117"/>
                  </a:lnTo>
                  <a:lnTo>
                    <a:pt x="585" y="252"/>
                  </a:lnTo>
                  <a:lnTo>
                    <a:pt x="585" y="11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6" name="Freeform 148"/>
            <p:cNvSpPr>
              <a:spLocks noEditPoints="1"/>
            </p:cNvSpPr>
            <p:nvPr/>
          </p:nvSpPr>
          <p:spPr bwMode="auto">
            <a:xfrm>
              <a:off x="23799" y="1302"/>
              <a:ext cx="981" cy="1054"/>
            </a:xfrm>
            <a:custGeom>
              <a:avLst/>
              <a:gdLst/>
              <a:ahLst/>
              <a:cxnLst>
                <a:cxn ang="0">
                  <a:pos x="667" y="72"/>
                </a:cxn>
                <a:cxn ang="0">
                  <a:pos x="519" y="0"/>
                </a:cxn>
                <a:cxn ang="0">
                  <a:pos x="272" y="99"/>
                </a:cxn>
                <a:cxn ang="0">
                  <a:pos x="82" y="352"/>
                </a:cxn>
                <a:cxn ang="0">
                  <a:pos x="0" y="676"/>
                </a:cxn>
                <a:cxn ang="0">
                  <a:pos x="58" y="901"/>
                </a:cxn>
                <a:cxn ang="0">
                  <a:pos x="189" y="1036"/>
                </a:cxn>
                <a:cxn ang="0">
                  <a:pos x="330" y="1045"/>
                </a:cxn>
                <a:cxn ang="0">
                  <a:pos x="470" y="973"/>
                </a:cxn>
                <a:cxn ang="0">
                  <a:pos x="602" y="964"/>
                </a:cxn>
                <a:cxn ang="0">
                  <a:pos x="758" y="1054"/>
                </a:cxn>
                <a:cxn ang="0">
                  <a:pos x="873" y="991"/>
                </a:cxn>
                <a:cxn ang="0">
                  <a:pos x="964" y="784"/>
                </a:cxn>
                <a:cxn ang="0">
                  <a:pos x="981" y="694"/>
                </a:cxn>
                <a:cxn ang="0">
                  <a:pos x="972" y="676"/>
                </a:cxn>
                <a:cxn ang="0">
                  <a:pos x="939" y="667"/>
                </a:cxn>
                <a:cxn ang="0">
                  <a:pos x="931" y="694"/>
                </a:cxn>
                <a:cxn ang="0">
                  <a:pos x="898" y="820"/>
                </a:cxn>
                <a:cxn ang="0">
                  <a:pos x="816" y="982"/>
                </a:cxn>
                <a:cxn ang="0">
                  <a:pos x="742" y="1000"/>
                </a:cxn>
                <a:cxn ang="0">
                  <a:pos x="700" y="937"/>
                </a:cxn>
                <a:cxn ang="0">
                  <a:pos x="709" y="802"/>
                </a:cxn>
                <a:cxn ang="0">
                  <a:pos x="758" y="586"/>
                </a:cxn>
                <a:cxn ang="0">
                  <a:pos x="799" y="415"/>
                </a:cxn>
                <a:cxn ang="0">
                  <a:pos x="849" y="189"/>
                </a:cxn>
                <a:cxn ang="0">
                  <a:pos x="857" y="135"/>
                </a:cxn>
                <a:cxn ang="0">
                  <a:pos x="865" y="108"/>
                </a:cxn>
                <a:cxn ang="0">
                  <a:pos x="849" y="63"/>
                </a:cxn>
                <a:cxn ang="0">
                  <a:pos x="799" y="45"/>
                </a:cxn>
                <a:cxn ang="0">
                  <a:pos x="717" y="117"/>
                </a:cxn>
                <a:cxn ang="0">
                  <a:pos x="577" y="748"/>
                </a:cxn>
                <a:cxn ang="0">
                  <a:pos x="569" y="784"/>
                </a:cxn>
                <a:cxn ang="0">
                  <a:pos x="544" y="820"/>
                </a:cxn>
                <a:cxn ang="0">
                  <a:pos x="445" y="937"/>
                </a:cxn>
                <a:cxn ang="0">
                  <a:pos x="288" y="1000"/>
                </a:cxn>
                <a:cxn ang="0">
                  <a:pos x="198" y="946"/>
                </a:cxn>
                <a:cxn ang="0">
                  <a:pos x="157" y="838"/>
                </a:cxn>
                <a:cxn ang="0">
                  <a:pos x="165" y="694"/>
                </a:cxn>
                <a:cxn ang="0">
                  <a:pos x="206" y="469"/>
                </a:cxn>
                <a:cxn ang="0">
                  <a:pos x="272" y="271"/>
                </a:cxn>
                <a:cxn ang="0">
                  <a:pos x="428" y="72"/>
                </a:cxn>
                <a:cxn ang="0">
                  <a:pos x="577" y="63"/>
                </a:cxn>
                <a:cxn ang="0">
                  <a:pos x="659" y="144"/>
                </a:cxn>
                <a:cxn ang="0">
                  <a:pos x="684" y="234"/>
                </a:cxn>
                <a:cxn ang="0">
                  <a:pos x="577" y="748"/>
                </a:cxn>
              </a:cxnLst>
              <a:rect l="0" t="0" r="r" b="b"/>
              <a:pathLst>
                <a:path w="981" h="1054">
                  <a:moveTo>
                    <a:pt x="717" y="144"/>
                  </a:moveTo>
                  <a:lnTo>
                    <a:pt x="667" y="72"/>
                  </a:lnTo>
                  <a:lnTo>
                    <a:pt x="602" y="18"/>
                  </a:lnTo>
                  <a:lnTo>
                    <a:pt x="519" y="0"/>
                  </a:lnTo>
                  <a:lnTo>
                    <a:pt x="395" y="27"/>
                  </a:lnTo>
                  <a:lnTo>
                    <a:pt x="272" y="99"/>
                  </a:lnTo>
                  <a:lnTo>
                    <a:pt x="165" y="207"/>
                  </a:lnTo>
                  <a:lnTo>
                    <a:pt x="82" y="352"/>
                  </a:lnTo>
                  <a:lnTo>
                    <a:pt x="25" y="514"/>
                  </a:lnTo>
                  <a:lnTo>
                    <a:pt x="0" y="676"/>
                  </a:lnTo>
                  <a:lnTo>
                    <a:pt x="16" y="802"/>
                  </a:lnTo>
                  <a:lnTo>
                    <a:pt x="58" y="901"/>
                  </a:lnTo>
                  <a:lnTo>
                    <a:pt x="115" y="982"/>
                  </a:lnTo>
                  <a:lnTo>
                    <a:pt x="189" y="1036"/>
                  </a:lnTo>
                  <a:lnTo>
                    <a:pt x="288" y="1054"/>
                  </a:lnTo>
                  <a:lnTo>
                    <a:pt x="330" y="1045"/>
                  </a:lnTo>
                  <a:lnTo>
                    <a:pt x="395" y="1027"/>
                  </a:lnTo>
                  <a:lnTo>
                    <a:pt x="470" y="973"/>
                  </a:lnTo>
                  <a:lnTo>
                    <a:pt x="560" y="874"/>
                  </a:lnTo>
                  <a:lnTo>
                    <a:pt x="602" y="964"/>
                  </a:lnTo>
                  <a:lnTo>
                    <a:pt x="667" y="1027"/>
                  </a:lnTo>
                  <a:lnTo>
                    <a:pt x="758" y="1054"/>
                  </a:lnTo>
                  <a:lnTo>
                    <a:pt x="824" y="1036"/>
                  </a:lnTo>
                  <a:lnTo>
                    <a:pt x="873" y="991"/>
                  </a:lnTo>
                  <a:lnTo>
                    <a:pt x="915" y="928"/>
                  </a:lnTo>
                  <a:lnTo>
                    <a:pt x="964" y="784"/>
                  </a:lnTo>
                  <a:lnTo>
                    <a:pt x="972" y="721"/>
                  </a:lnTo>
                  <a:lnTo>
                    <a:pt x="981" y="694"/>
                  </a:lnTo>
                  <a:lnTo>
                    <a:pt x="981" y="676"/>
                  </a:lnTo>
                  <a:lnTo>
                    <a:pt x="972" y="676"/>
                  </a:lnTo>
                  <a:lnTo>
                    <a:pt x="964" y="667"/>
                  </a:lnTo>
                  <a:lnTo>
                    <a:pt x="939" y="667"/>
                  </a:lnTo>
                  <a:lnTo>
                    <a:pt x="931" y="676"/>
                  </a:lnTo>
                  <a:lnTo>
                    <a:pt x="931" y="694"/>
                  </a:lnTo>
                  <a:lnTo>
                    <a:pt x="923" y="712"/>
                  </a:lnTo>
                  <a:lnTo>
                    <a:pt x="898" y="820"/>
                  </a:lnTo>
                  <a:lnTo>
                    <a:pt x="865" y="910"/>
                  </a:lnTo>
                  <a:lnTo>
                    <a:pt x="816" y="982"/>
                  </a:lnTo>
                  <a:lnTo>
                    <a:pt x="766" y="1000"/>
                  </a:lnTo>
                  <a:lnTo>
                    <a:pt x="742" y="1000"/>
                  </a:lnTo>
                  <a:lnTo>
                    <a:pt x="725" y="991"/>
                  </a:lnTo>
                  <a:lnTo>
                    <a:pt x="700" y="937"/>
                  </a:lnTo>
                  <a:lnTo>
                    <a:pt x="700" y="847"/>
                  </a:lnTo>
                  <a:lnTo>
                    <a:pt x="709" y="802"/>
                  </a:lnTo>
                  <a:lnTo>
                    <a:pt x="742" y="640"/>
                  </a:lnTo>
                  <a:lnTo>
                    <a:pt x="758" y="586"/>
                  </a:lnTo>
                  <a:lnTo>
                    <a:pt x="775" y="514"/>
                  </a:lnTo>
                  <a:lnTo>
                    <a:pt x="799" y="415"/>
                  </a:lnTo>
                  <a:lnTo>
                    <a:pt x="832" y="271"/>
                  </a:lnTo>
                  <a:lnTo>
                    <a:pt x="849" y="189"/>
                  </a:lnTo>
                  <a:lnTo>
                    <a:pt x="857" y="162"/>
                  </a:lnTo>
                  <a:lnTo>
                    <a:pt x="857" y="135"/>
                  </a:lnTo>
                  <a:lnTo>
                    <a:pt x="865" y="126"/>
                  </a:lnTo>
                  <a:lnTo>
                    <a:pt x="865" y="108"/>
                  </a:lnTo>
                  <a:lnTo>
                    <a:pt x="857" y="81"/>
                  </a:lnTo>
                  <a:lnTo>
                    <a:pt x="849" y="63"/>
                  </a:lnTo>
                  <a:lnTo>
                    <a:pt x="824" y="45"/>
                  </a:lnTo>
                  <a:lnTo>
                    <a:pt x="799" y="45"/>
                  </a:lnTo>
                  <a:lnTo>
                    <a:pt x="750" y="63"/>
                  </a:lnTo>
                  <a:lnTo>
                    <a:pt x="717" y="117"/>
                  </a:lnTo>
                  <a:lnTo>
                    <a:pt x="717" y="144"/>
                  </a:lnTo>
                  <a:close/>
                  <a:moveTo>
                    <a:pt x="577" y="748"/>
                  </a:moveTo>
                  <a:lnTo>
                    <a:pt x="569" y="766"/>
                  </a:lnTo>
                  <a:lnTo>
                    <a:pt x="569" y="784"/>
                  </a:lnTo>
                  <a:lnTo>
                    <a:pt x="560" y="802"/>
                  </a:lnTo>
                  <a:lnTo>
                    <a:pt x="544" y="820"/>
                  </a:lnTo>
                  <a:lnTo>
                    <a:pt x="536" y="838"/>
                  </a:lnTo>
                  <a:lnTo>
                    <a:pt x="445" y="937"/>
                  </a:lnTo>
                  <a:lnTo>
                    <a:pt x="363" y="991"/>
                  </a:lnTo>
                  <a:lnTo>
                    <a:pt x="288" y="1000"/>
                  </a:lnTo>
                  <a:lnTo>
                    <a:pt x="231" y="991"/>
                  </a:lnTo>
                  <a:lnTo>
                    <a:pt x="198" y="946"/>
                  </a:lnTo>
                  <a:lnTo>
                    <a:pt x="173" y="901"/>
                  </a:lnTo>
                  <a:lnTo>
                    <a:pt x="157" y="838"/>
                  </a:lnTo>
                  <a:lnTo>
                    <a:pt x="157" y="784"/>
                  </a:lnTo>
                  <a:lnTo>
                    <a:pt x="165" y="694"/>
                  </a:lnTo>
                  <a:lnTo>
                    <a:pt x="181" y="586"/>
                  </a:lnTo>
                  <a:lnTo>
                    <a:pt x="206" y="469"/>
                  </a:lnTo>
                  <a:lnTo>
                    <a:pt x="239" y="352"/>
                  </a:lnTo>
                  <a:lnTo>
                    <a:pt x="272" y="271"/>
                  </a:lnTo>
                  <a:lnTo>
                    <a:pt x="346" y="153"/>
                  </a:lnTo>
                  <a:lnTo>
                    <a:pt x="428" y="72"/>
                  </a:lnTo>
                  <a:lnTo>
                    <a:pt x="519" y="45"/>
                  </a:lnTo>
                  <a:lnTo>
                    <a:pt x="577" y="63"/>
                  </a:lnTo>
                  <a:lnTo>
                    <a:pt x="626" y="99"/>
                  </a:lnTo>
                  <a:lnTo>
                    <a:pt x="659" y="144"/>
                  </a:lnTo>
                  <a:lnTo>
                    <a:pt x="676" y="189"/>
                  </a:lnTo>
                  <a:lnTo>
                    <a:pt x="684" y="234"/>
                  </a:lnTo>
                  <a:lnTo>
                    <a:pt x="684" y="289"/>
                  </a:lnTo>
                  <a:lnTo>
                    <a:pt x="57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7" name="Freeform 149"/>
            <p:cNvSpPr>
              <a:spLocks/>
            </p:cNvSpPr>
            <p:nvPr/>
          </p:nvSpPr>
          <p:spPr bwMode="auto">
            <a:xfrm>
              <a:off x="24953" y="1942"/>
              <a:ext cx="906" cy="738"/>
            </a:xfrm>
            <a:custGeom>
              <a:avLst/>
              <a:gdLst/>
              <a:ahLst/>
              <a:cxnLst>
                <a:cxn ang="0">
                  <a:pos x="99" y="639"/>
                </a:cxn>
                <a:cxn ang="0">
                  <a:pos x="90" y="675"/>
                </a:cxn>
                <a:cxn ang="0">
                  <a:pos x="99" y="711"/>
                </a:cxn>
                <a:cxn ang="0">
                  <a:pos x="140" y="738"/>
                </a:cxn>
                <a:cxn ang="0">
                  <a:pos x="206" y="702"/>
                </a:cxn>
                <a:cxn ang="0">
                  <a:pos x="230" y="603"/>
                </a:cxn>
                <a:cxn ang="0">
                  <a:pos x="247" y="504"/>
                </a:cxn>
                <a:cxn ang="0">
                  <a:pos x="272" y="396"/>
                </a:cxn>
                <a:cxn ang="0">
                  <a:pos x="346" y="198"/>
                </a:cxn>
                <a:cxn ang="0">
                  <a:pos x="436" y="99"/>
                </a:cxn>
                <a:cxn ang="0">
                  <a:pos x="576" y="45"/>
                </a:cxn>
                <a:cxn ang="0">
                  <a:pos x="626" y="63"/>
                </a:cxn>
                <a:cxn ang="0">
                  <a:pos x="659" y="108"/>
                </a:cxn>
                <a:cxn ang="0">
                  <a:pos x="651" y="243"/>
                </a:cxn>
                <a:cxn ang="0">
                  <a:pos x="576" y="504"/>
                </a:cxn>
                <a:cxn ang="0">
                  <a:pos x="552" y="567"/>
                </a:cxn>
                <a:cxn ang="0">
                  <a:pos x="568" y="666"/>
                </a:cxn>
                <a:cxn ang="0">
                  <a:pos x="692" y="738"/>
                </a:cxn>
                <a:cxn ang="0">
                  <a:pos x="815" y="675"/>
                </a:cxn>
                <a:cxn ang="0">
                  <a:pos x="881" y="558"/>
                </a:cxn>
                <a:cxn ang="0">
                  <a:pos x="906" y="477"/>
                </a:cxn>
                <a:cxn ang="0">
                  <a:pos x="873" y="468"/>
                </a:cxn>
                <a:cxn ang="0">
                  <a:pos x="857" y="477"/>
                </a:cxn>
                <a:cxn ang="0">
                  <a:pos x="815" y="603"/>
                </a:cxn>
                <a:cxn ang="0">
                  <a:pos x="700" y="693"/>
                </a:cxn>
                <a:cxn ang="0">
                  <a:pos x="675" y="684"/>
                </a:cxn>
                <a:cxn ang="0">
                  <a:pos x="659" y="657"/>
                </a:cxn>
                <a:cxn ang="0">
                  <a:pos x="667" y="594"/>
                </a:cxn>
                <a:cxn ang="0">
                  <a:pos x="684" y="540"/>
                </a:cxn>
                <a:cxn ang="0">
                  <a:pos x="717" y="441"/>
                </a:cxn>
                <a:cxn ang="0">
                  <a:pos x="766" y="270"/>
                </a:cxn>
                <a:cxn ang="0">
                  <a:pos x="758" y="108"/>
                </a:cxn>
                <a:cxn ang="0">
                  <a:pos x="684" y="18"/>
                </a:cxn>
                <a:cxn ang="0">
                  <a:pos x="576" y="0"/>
                </a:cxn>
                <a:cxn ang="0">
                  <a:pos x="420" y="54"/>
                </a:cxn>
                <a:cxn ang="0">
                  <a:pos x="329" y="153"/>
                </a:cxn>
                <a:cxn ang="0">
                  <a:pos x="263" y="36"/>
                </a:cxn>
                <a:cxn ang="0">
                  <a:pos x="164" y="0"/>
                </a:cxn>
                <a:cxn ang="0">
                  <a:pos x="115" y="18"/>
                </a:cxn>
                <a:cxn ang="0">
                  <a:pos x="74" y="45"/>
                </a:cxn>
                <a:cxn ang="0">
                  <a:pos x="49" y="90"/>
                </a:cxn>
                <a:cxn ang="0">
                  <a:pos x="0" y="261"/>
                </a:cxn>
                <a:cxn ang="0">
                  <a:pos x="41" y="270"/>
                </a:cxn>
                <a:cxn ang="0">
                  <a:pos x="57" y="225"/>
                </a:cxn>
                <a:cxn ang="0">
                  <a:pos x="99" y="99"/>
                </a:cxn>
                <a:cxn ang="0">
                  <a:pos x="164" y="45"/>
                </a:cxn>
                <a:cxn ang="0">
                  <a:pos x="214" y="99"/>
                </a:cxn>
                <a:cxn ang="0">
                  <a:pos x="189" y="261"/>
                </a:cxn>
                <a:cxn ang="0">
                  <a:pos x="156" y="405"/>
                </a:cxn>
              </a:cxnLst>
              <a:rect l="0" t="0" r="r" b="b"/>
              <a:pathLst>
                <a:path w="906" h="738">
                  <a:moveTo>
                    <a:pt x="107" y="621"/>
                  </a:moveTo>
                  <a:lnTo>
                    <a:pt x="99" y="639"/>
                  </a:lnTo>
                  <a:lnTo>
                    <a:pt x="99" y="657"/>
                  </a:lnTo>
                  <a:lnTo>
                    <a:pt x="90" y="675"/>
                  </a:lnTo>
                  <a:lnTo>
                    <a:pt x="90" y="684"/>
                  </a:lnTo>
                  <a:lnTo>
                    <a:pt x="99" y="711"/>
                  </a:lnTo>
                  <a:lnTo>
                    <a:pt x="107" y="720"/>
                  </a:lnTo>
                  <a:lnTo>
                    <a:pt x="140" y="738"/>
                  </a:lnTo>
                  <a:lnTo>
                    <a:pt x="189" y="720"/>
                  </a:lnTo>
                  <a:lnTo>
                    <a:pt x="206" y="702"/>
                  </a:lnTo>
                  <a:lnTo>
                    <a:pt x="206" y="684"/>
                  </a:lnTo>
                  <a:lnTo>
                    <a:pt x="230" y="603"/>
                  </a:lnTo>
                  <a:lnTo>
                    <a:pt x="239" y="558"/>
                  </a:lnTo>
                  <a:lnTo>
                    <a:pt x="247" y="504"/>
                  </a:lnTo>
                  <a:lnTo>
                    <a:pt x="263" y="450"/>
                  </a:lnTo>
                  <a:lnTo>
                    <a:pt x="272" y="396"/>
                  </a:lnTo>
                  <a:lnTo>
                    <a:pt x="305" y="288"/>
                  </a:lnTo>
                  <a:lnTo>
                    <a:pt x="346" y="198"/>
                  </a:lnTo>
                  <a:lnTo>
                    <a:pt x="387" y="144"/>
                  </a:lnTo>
                  <a:lnTo>
                    <a:pt x="436" y="99"/>
                  </a:lnTo>
                  <a:lnTo>
                    <a:pt x="494" y="63"/>
                  </a:lnTo>
                  <a:lnTo>
                    <a:pt x="576" y="45"/>
                  </a:lnTo>
                  <a:lnTo>
                    <a:pt x="601" y="45"/>
                  </a:lnTo>
                  <a:lnTo>
                    <a:pt x="626" y="63"/>
                  </a:lnTo>
                  <a:lnTo>
                    <a:pt x="642" y="72"/>
                  </a:lnTo>
                  <a:lnTo>
                    <a:pt x="659" y="108"/>
                  </a:lnTo>
                  <a:lnTo>
                    <a:pt x="659" y="162"/>
                  </a:lnTo>
                  <a:lnTo>
                    <a:pt x="651" y="243"/>
                  </a:lnTo>
                  <a:lnTo>
                    <a:pt x="601" y="441"/>
                  </a:lnTo>
                  <a:lnTo>
                    <a:pt x="576" y="504"/>
                  </a:lnTo>
                  <a:lnTo>
                    <a:pt x="568" y="531"/>
                  </a:lnTo>
                  <a:lnTo>
                    <a:pt x="552" y="567"/>
                  </a:lnTo>
                  <a:lnTo>
                    <a:pt x="552" y="594"/>
                  </a:lnTo>
                  <a:lnTo>
                    <a:pt x="568" y="666"/>
                  </a:lnTo>
                  <a:lnTo>
                    <a:pt x="626" y="720"/>
                  </a:lnTo>
                  <a:lnTo>
                    <a:pt x="692" y="738"/>
                  </a:lnTo>
                  <a:lnTo>
                    <a:pt x="758" y="720"/>
                  </a:lnTo>
                  <a:lnTo>
                    <a:pt x="815" y="675"/>
                  </a:lnTo>
                  <a:lnTo>
                    <a:pt x="857" y="621"/>
                  </a:lnTo>
                  <a:lnTo>
                    <a:pt x="881" y="558"/>
                  </a:lnTo>
                  <a:lnTo>
                    <a:pt x="906" y="513"/>
                  </a:lnTo>
                  <a:lnTo>
                    <a:pt x="906" y="477"/>
                  </a:lnTo>
                  <a:lnTo>
                    <a:pt x="898" y="468"/>
                  </a:lnTo>
                  <a:lnTo>
                    <a:pt x="873" y="468"/>
                  </a:lnTo>
                  <a:lnTo>
                    <a:pt x="865" y="477"/>
                  </a:lnTo>
                  <a:lnTo>
                    <a:pt x="857" y="477"/>
                  </a:lnTo>
                  <a:lnTo>
                    <a:pt x="857" y="495"/>
                  </a:lnTo>
                  <a:lnTo>
                    <a:pt x="815" y="603"/>
                  </a:lnTo>
                  <a:lnTo>
                    <a:pt x="758" y="666"/>
                  </a:lnTo>
                  <a:lnTo>
                    <a:pt x="700" y="693"/>
                  </a:lnTo>
                  <a:lnTo>
                    <a:pt x="684" y="693"/>
                  </a:lnTo>
                  <a:lnTo>
                    <a:pt x="675" y="684"/>
                  </a:lnTo>
                  <a:lnTo>
                    <a:pt x="667" y="666"/>
                  </a:lnTo>
                  <a:lnTo>
                    <a:pt x="659" y="657"/>
                  </a:lnTo>
                  <a:lnTo>
                    <a:pt x="659" y="612"/>
                  </a:lnTo>
                  <a:lnTo>
                    <a:pt x="667" y="594"/>
                  </a:lnTo>
                  <a:lnTo>
                    <a:pt x="667" y="567"/>
                  </a:lnTo>
                  <a:lnTo>
                    <a:pt x="684" y="540"/>
                  </a:lnTo>
                  <a:lnTo>
                    <a:pt x="692" y="504"/>
                  </a:lnTo>
                  <a:lnTo>
                    <a:pt x="717" y="441"/>
                  </a:lnTo>
                  <a:lnTo>
                    <a:pt x="741" y="360"/>
                  </a:lnTo>
                  <a:lnTo>
                    <a:pt x="766" y="270"/>
                  </a:lnTo>
                  <a:lnTo>
                    <a:pt x="774" y="189"/>
                  </a:lnTo>
                  <a:lnTo>
                    <a:pt x="758" y="108"/>
                  </a:lnTo>
                  <a:lnTo>
                    <a:pt x="725" y="54"/>
                  </a:lnTo>
                  <a:lnTo>
                    <a:pt x="684" y="18"/>
                  </a:lnTo>
                  <a:lnTo>
                    <a:pt x="634" y="9"/>
                  </a:lnTo>
                  <a:lnTo>
                    <a:pt x="576" y="0"/>
                  </a:lnTo>
                  <a:lnTo>
                    <a:pt x="494" y="18"/>
                  </a:lnTo>
                  <a:lnTo>
                    <a:pt x="420" y="54"/>
                  </a:lnTo>
                  <a:lnTo>
                    <a:pt x="370" y="99"/>
                  </a:lnTo>
                  <a:lnTo>
                    <a:pt x="329" y="153"/>
                  </a:lnTo>
                  <a:lnTo>
                    <a:pt x="305" y="81"/>
                  </a:lnTo>
                  <a:lnTo>
                    <a:pt x="263" y="36"/>
                  </a:lnTo>
                  <a:lnTo>
                    <a:pt x="214" y="9"/>
                  </a:lnTo>
                  <a:lnTo>
                    <a:pt x="164" y="0"/>
                  </a:lnTo>
                  <a:lnTo>
                    <a:pt x="140" y="0"/>
                  </a:lnTo>
                  <a:lnTo>
                    <a:pt x="115" y="18"/>
                  </a:lnTo>
                  <a:lnTo>
                    <a:pt x="90" y="27"/>
                  </a:lnTo>
                  <a:lnTo>
                    <a:pt x="74" y="45"/>
                  </a:lnTo>
                  <a:lnTo>
                    <a:pt x="57" y="72"/>
                  </a:lnTo>
                  <a:lnTo>
                    <a:pt x="49" y="90"/>
                  </a:lnTo>
                  <a:lnTo>
                    <a:pt x="0" y="216"/>
                  </a:lnTo>
                  <a:lnTo>
                    <a:pt x="0" y="261"/>
                  </a:lnTo>
                  <a:lnTo>
                    <a:pt x="8" y="270"/>
                  </a:lnTo>
                  <a:lnTo>
                    <a:pt x="41" y="270"/>
                  </a:lnTo>
                  <a:lnTo>
                    <a:pt x="41" y="261"/>
                  </a:lnTo>
                  <a:lnTo>
                    <a:pt x="57" y="225"/>
                  </a:lnTo>
                  <a:lnTo>
                    <a:pt x="74" y="153"/>
                  </a:lnTo>
                  <a:lnTo>
                    <a:pt x="99" y="99"/>
                  </a:lnTo>
                  <a:lnTo>
                    <a:pt x="123" y="63"/>
                  </a:lnTo>
                  <a:lnTo>
                    <a:pt x="164" y="45"/>
                  </a:lnTo>
                  <a:lnTo>
                    <a:pt x="197" y="63"/>
                  </a:lnTo>
                  <a:lnTo>
                    <a:pt x="214" y="99"/>
                  </a:lnTo>
                  <a:lnTo>
                    <a:pt x="214" y="153"/>
                  </a:lnTo>
                  <a:lnTo>
                    <a:pt x="189" y="261"/>
                  </a:lnTo>
                  <a:lnTo>
                    <a:pt x="173" y="342"/>
                  </a:lnTo>
                  <a:lnTo>
                    <a:pt x="156" y="405"/>
                  </a:lnTo>
                  <a:lnTo>
                    <a:pt x="107" y="6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8" name="Freeform 150"/>
            <p:cNvSpPr>
              <a:spLocks/>
            </p:cNvSpPr>
            <p:nvPr/>
          </p:nvSpPr>
          <p:spPr bwMode="auto">
            <a:xfrm>
              <a:off x="26098" y="2212"/>
              <a:ext cx="1005" cy="81"/>
            </a:xfrm>
            <a:custGeom>
              <a:avLst/>
              <a:gdLst/>
              <a:ahLst/>
              <a:cxnLst>
                <a:cxn ang="0">
                  <a:pos x="948" y="81"/>
                </a:cxn>
                <a:cxn ang="0">
                  <a:pos x="973" y="81"/>
                </a:cxn>
                <a:cxn ang="0">
                  <a:pos x="989" y="72"/>
                </a:cxn>
                <a:cxn ang="0">
                  <a:pos x="997" y="72"/>
                </a:cxn>
                <a:cxn ang="0">
                  <a:pos x="1005" y="63"/>
                </a:cxn>
                <a:cxn ang="0">
                  <a:pos x="1005" y="27"/>
                </a:cxn>
                <a:cxn ang="0">
                  <a:pos x="989" y="9"/>
                </a:cxn>
                <a:cxn ang="0">
                  <a:pos x="973" y="0"/>
                </a:cxn>
                <a:cxn ang="0">
                  <a:pos x="25" y="0"/>
                </a:cxn>
                <a:cxn ang="0">
                  <a:pos x="0" y="27"/>
                </a:cxn>
                <a:cxn ang="0">
                  <a:pos x="0" y="63"/>
                </a:cxn>
                <a:cxn ang="0">
                  <a:pos x="17" y="81"/>
                </a:cxn>
                <a:cxn ang="0">
                  <a:pos x="50" y="81"/>
                </a:cxn>
                <a:cxn ang="0">
                  <a:pos x="948" y="81"/>
                </a:cxn>
              </a:cxnLst>
              <a:rect l="0" t="0" r="r" b="b"/>
              <a:pathLst>
                <a:path w="1005" h="81">
                  <a:moveTo>
                    <a:pt x="948" y="81"/>
                  </a:moveTo>
                  <a:lnTo>
                    <a:pt x="973" y="81"/>
                  </a:lnTo>
                  <a:lnTo>
                    <a:pt x="989" y="72"/>
                  </a:lnTo>
                  <a:lnTo>
                    <a:pt x="997" y="72"/>
                  </a:lnTo>
                  <a:lnTo>
                    <a:pt x="1005" y="63"/>
                  </a:lnTo>
                  <a:lnTo>
                    <a:pt x="1005" y="27"/>
                  </a:lnTo>
                  <a:lnTo>
                    <a:pt x="989" y="9"/>
                  </a:lnTo>
                  <a:lnTo>
                    <a:pt x="973" y="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0" y="63"/>
                  </a:lnTo>
                  <a:lnTo>
                    <a:pt x="17" y="81"/>
                  </a:lnTo>
                  <a:lnTo>
                    <a:pt x="50" y="81"/>
                  </a:lnTo>
                  <a:lnTo>
                    <a:pt x="948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59" name="Freeform 151"/>
            <p:cNvSpPr>
              <a:spLocks/>
            </p:cNvSpPr>
            <p:nvPr/>
          </p:nvSpPr>
          <p:spPr bwMode="auto">
            <a:xfrm>
              <a:off x="27351" y="1582"/>
              <a:ext cx="684" cy="1116"/>
            </a:xfrm>
            <a:custGeom>
              <a:avLst/>
              <a:gdLst/>
              <a:ahLst/>
              <a:cxnLst>
                <a:cxn ang="0">
                  <a:pos x="403" y="549"/>
                </a:cxn>
                <a:cxn ang="0">
                  <a:pos x="511" y="684"/>
                </a:cxn>
                <a:cxn ang="0">
                  <a:pos x="511" y="900"/>
                </a:cxn>
                <a:cxn ang="0">
                  <a:pos x="436" y="1026"/>
                </a:cxn>
                <a:cxn ang="0">
                  <a:pos x="329" y="1062"/>
                </a:cxn>
                <a:cxn ang="0">
                  <a:pos x="206" y="1044"/>
                </a:cxn>
                <a:cxn ang="0">
                  <a:pos x="74" y="945"/>
                </a:cxn>
                <a:cxn ang="0">
                  <a:pos x="123" y="936"/>
                </a:cxn>
                <a:cxn ang="0">
                  <a:pos x="148" y="900"/>
                </a:cxn>
                <a:cxn ang="0">
                  <a:pos x="165" y="873"/>
                </a:cxn>
                <a:cxn ang="0">
                  <a:pos x="148" y="801"/>
                </a:cxn>
                <a:cxn ang="0">
                  <a:pos x="82" y="765"/>
                </a:cxn>
                <a:cxn ang="0">
                  <a:pos x="24" y="783"/>
                </a:cxn>
                <a:cxn ang="0">
                  <a:pos x="0" y="828"/>
                </a:cxn>
                <a:cxn ang="0">
                  <a:pos x="16" y="945"/>
                </a:cxn>
                <a:cxn ang="0">
                  <a:pos x="140" y="1071"/>
                </a:cxn>
                <a:cxn ang="0">
                  <a:pos x="338" y="1116"/>
                </a:cxn>
                <a:cxn ang="0">
                  <a:pos x="552" y="1053"/>
                </a:cxn>
                <a:cxn ang="0">
                  <a:pos x="667" y="891"/>
                </a:cxn>
                <a:cxn ang="0">
                  <a:pos x="667" y="702"/>
                </a:cxn>
                <a:cxn ang="0">
                  <a:pos x="535" y="549"/>
                </a:cxn>
                <a:cxn ang="0">
                  <a:pos x="527" y="450"/>
                </a:cxn>
                <a:cxn ang="0">
                  <a:pos x="626" y="297"/>
                </a:cxn>
                <a:cxn ang="0">
                  <a:pos x="618" y="135"/>
                </a:cxn>
                <a:cxn ang="0">
                  <a:pos x="453" y="18"/>
                </a:cxn>
                <a:cxn ang="0">
                  <a:pos x="222" y="18"/>
                </a:cxn>
                <a:cxn ang="0">
                  <a:pos x="66" y="126"/>
                </a:cxn>
                <a:cxn ang="0">
                  <a:pos x="49" y="243"/>
                </a:cxn>
                <a:cxn ang="0">
                  <a:pos x="74" y="288"/>
                </a:cxn>
                <a:cxn ang="0">
                  <a:pos x="173" y="288"/>
                </a:cxn>
                <a:cxn ang="0">
                  <a:pos x="197" y="243"/>
                </a:cxn>
                <a:cxn ang="0">
                  <a:pos x="181" y="171"/>
                </a:cxn>
                <a:cxn ang="0">
                  <a:pos x="123" y="135"/>
                </a:cxn>
                <a:cxn ang="0">
                  <a:pos x="222" y="63"/>
                </a:cxn>
                <a:cxn ang="0">
                  <a:pos x="329" y="45"/>
                </a:cxn>
                <a:cxn ang="0">
                  <a:pos x="420" y="63"/>
                </a:cxn>
                <a:cxn ang="0">
                  <a:pos x="486" y="153"/>
                </a:cxn>
                <a:cxn ang="0">
                  <a:pos x="478" y="324"/>
                </a:cxn>
                <a:cxn ang="0">
                  <a:pos x="387" y="459"/>
                </a:cxn>
                <a:cxn ang="0">
                  <a:pos x="272" y="486"/>
                </a:cxn>
                <a:cxn ang="0">
                  <a:pos x="222" y="495"/>
                </a:cxn>
                <a:cxn ang="0">
                  <a:pos x="206" y="504"/>
                </a:cxn>
                <a:cxn ang="0">
                  <a:pos x="214" y="531"/>
                </a:cxn>
                <a:cxn ang="0">
                  <a:pos x="321" y="531"/>
                </a:cxn>
              </a:cxnLst>
              <a:rect l="0" t="0" r="r" b="b"/>
              <a:pathLst>
                <a:path w="684" h="1116">
                  <a:moveTo>
                    <a:pt x="321" y="531"/>
                  </a:moveTo>
                  <a:lnTo>
                    <a:pt x="403" y="549"/>
                  </a:lnTo>
                  <a:lnTo>
                    <a:pt x="469" y="603"/>
                  </a:lnTo>
                  <a:lnTo>
                    <a:pt x="511" y="684"/>
                  </a:lnTo>
                  <a:lnTo>
                    <a:pt x="527" y="801"/>
                  </a:lnTo>
                  <a:lnTo>
                    <a:pt x="511" y="900"/>
                  </a:lnTo>
                  <a:lnTo>
                    <a:pt x="486" y="981"/>
                  </a:lnTo>
                  <a:lnTo>
                    <a:pt x="436" y="1026"/>
                  </a:lnTo>
                  <a:lnTo>
                    <a:pt x="387" y="1053"/>
                  </a:lnTo>
                  <a:lnTo>
                    <a:pt x="329" y="1062"/>
                  </a:lnTo>
                  <a:lnTo>
                    <a:pt x="272" y="1053"/>
                  </a:lnTo>
                  <a:lnTo>
                    <a:pt x="206" y="1044"/>
                  </a:lnTo>
                  <a:lnTo>
                    <a:pt x="132" y="1008"/>
                  </a:lnTo>
                  <a:lnTo>
                    <a:pt x="74" y="945"/>
                  </a:lnTo>
                  <a:lnTo>
                    <a:pt x="99" y="945"/>
                  </a:lnTo>
                  <a:lnTo>
                    <a:pt x="123" y="936"/>
                  </a:lnTo>
                  <a:lnTo>
                    <a:pt x="140" y="918"/>
                  </a:lnTo>
                  <a:lnTo>
                    <a:pt x="148" y="900"/>
                  </a:lnTo>
                  <a:lnTo>
                    <a:pt x="156" y="891"/>
                  </a:lnTo>
                  <a:lnTo>
                    <a:pt x="165" y="873"/>
                  </a:lnTo>
                  <a:lnTo>
                    <a:pt x="165" y="855"/>
                  </a:lnTo>
                  <a:lnTo>
                    <a:pt x="148" y="801"/>
                  </a:lnTo>
                  <a:lnTo>
                    <a:pt x="132" y="783"/>
                  </a:lnTo>
                  <a:lnTo>
                    <a:pt x="82" y="765"/>
                  </a:lnTo>
                  <a:lnTo>
                    <a:pt x="57" y="765"/>
                  </a:lnTo>
                  <a:lnTo>
                    <a:pt x="24" y="783"/>
                  </a:lnTo>
                  <a:lnTo>
                    <a:pt x="8" y="810"/>
                  </a:lnTo>
                  <a:lnTo>
                    <a:pt x="0" y="828"/>
                  </a:lnTo>
                  <a:lnTo>
                    <a:pt x="0" y="864"/>
                  </a:lnTo>
                  <a:lnTo>
                    <a:pt x="16" y="945"/>
                  </a:lnTo>
                  <a:lnTo>
                    <a:pt x="66" y="1017"/>
                  </a:lnTo>
                  <a:lnTo>
                    <a:pt x="140" y="1071"/>
                  </a:lnTo>
                  <a:lnTo>
                    <a:pt x="230" y="1098"/>
                  </a:lnTo>
                  <a:lnTo>
                    <a:pt x="338" y="1116"/>
                  </a:lnTo>
                  <a:lnTo>
                    <a:pt x="453" y="1098"/>
                  </a:lnTo>
                  <a:lnTo>
                    <a:pt x="552" y="1053"/>
                  </a:lnTo>
                  <a:lnTo>
                    <a:pt x="618" y="981"/>
                  </a:lnTo>
                  <a:lnTo>
                    <a:pt x="667" y="891"/>
                  </a:lnTo>
                  <a:lnTo>
                    <a:pt x="684" y="801"/>
                  </a:lnTo>
                  <a:lnTo>
                    <a:pt x="667" y="702"/>
                  </a:lnTo>
                  <a:lnTo>
                    <a:pt x="618" y="621"/>
                  </a:lnTo>
                  <a:lnTo>
                    <a:pt x="535" y="549"/>
                  </a:lnTo>
                  <a:lnTo>
                    <a:pt x="428" y="504"/>
                  </a:lnTo>
                  <a:lnTo>
                    <a:pt x="527" y="450"/>
                  </a:lnTo>
                  <a:lnTo>
                    <a:pt x="593" y="378"/>
                  </a:lnTo>
                  <a:lnTo>
                    <a:pt x="626" y="297"/>
                  </a:lnTo>
                  <a:lnTo>
                    <a:pt x="642" y="225"/>
                  </a:lnTo>
                  <a:lnTo>
                    <a:pt x="618" y="135"/>
                  </a:lnTo>
                  <a:lnTo>
                    <a:pt x="552" y="63"/>
                  </a:lnTo>
                  <a:lnTo>
                    <a:pt x="453" y="18"/>
                  </a:lnTo>
                  <a:lnTo>
                    <a:pt x="338" y="0"/>
                  </a:lnTo>
                  <a:lnTo>
                    <a:pt x="222" y="18"/>
                  </a:lnTo>
                  <a:lnTo>
                    <a:pt x="132" y="54"/>
                  </a:lnTo>
                  <a:lnTo>
                    <a:pt x="66" y="126"/>
                  </a:lnTo>
                  <a:lnTo>
                    <a:pt x="41" y="207"/>
                  </a:lnTo>
                  <a:lnTo>
                    <a:pt x="49" y="243"/>
                  </a:lnTo>
                  <a:lnTo>
                    <a:pt x="57" y="270"/>
                  </a:lnTo>
                  <a:lnTo>
                    <a:pt x="74" y="288"/>
                  </a:lnTo>
                  <a:lnTo>
                    <a:pt x="123" y="306"/>
                  </a:lnTo>
                  <a:lnTo>
                    <a:pt x="173" y="288"/>
                  </a:lnTo>
                  <a:lnTo>
                    <a:pt x="181" y="270"/>
                  </a:lnTo>
                  <a:lnTo>
                    <a:pt x="197" y="243"/>
                  </a:lnTo>
                  <a:lnTo>
                    <a:pt x="197" y="189"/>
                  </a:lnTo>
                  <a:lnTo>
                    <a:pt x="181" y="171"/>
                  </a:lnTo>
                  <a:lnTo>
                    <a:pt x="173" y="153"/>
                  </a:lnTo>
                  <a:lnTo>
                    <a:pt x="123" y="135"/>
                  </a:lnTo>
                  <a:lnTo>
                    <a:pt x="173" y="90"/>
                  </a:lnTo>
                  <a:lnTo>
                    <a:pt x="222" y="63"/>
                  </a:lnTo>
                  <a:lnTo>
                    <a:pt x="280" y="45"/>
                  </a:lnTo>
                  <a:lnTo>
                    <a:pt x="329" y="45"/>
                  </a:lnTo>
                  <a:lnTo>
                    <a:pt x="371" y="54"/>
                  </a:lnTo>
                  <a:lnTo>
                    <a:pt x="420" y="63"/>
                  </a:lnTo>
                  <a:lnTo>
                    <a:pt x="453" y="99"/>
                  </a:lnTo>
                  <a:lnTo>
                    <a:pt x="486" y="153"/>
                  </a:lnTo>
                  <a:lnTo>
                    <a:pt x="494" y="225"/>
                  </a:lnTo>
                  <a:lnTo>
                    <a:pt x="478" y="324"/>
                  </a:lnTo>
                  <a:lnTo>
                    <a:pt x="436" y="414"/>
                  </a:lnTo>
                  <a:lnTo>
                    <a:pt x="387" y="459"/>
                  </a:lnTo>
                  <a:lnTo>
                    <a:pt x="338" y="477"/>
                  </a:lnTo>
                  <a:lnTo>
                    <a:pt x="272" y="486"/>
                  </a:lnTo>
                  <a:lnTo>
                    <a:pt x="222" y="486"/>
                  </a:lnTo>
                  <a:lnTo>
                    <a:pt x="222" y="495"/>
                  </a:lnTo>
                  <a:lnTo>
                    <a:pt x="214" y="495"/>
                  </a:lnTo>
                  <a:lnTo>
                    <a:pt x="206" y="504"/>
                  </a:lnTo>
                  <a:lnTo>
                    <a:pt x="206" y="522"/>
                  </a:lnTo>
                  <a:lnTo>
                    <a:pt x="214" y="531"/>
                  </a:lnTo>
                  <a:lnTo>
                    <a:pt x="247" y="531"/>
                  </a:lnTo>
                  <a:lnTo>
                    <a:pt x="321" y="5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52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3429000" y="2514600"/>
            <a:ext cx="1695891" cy="685800"/>
            <a:chOff x="2518" y="2703"/>
            <a:chExt cx="11118" cy="4496"/>
          </a:xfrm>
        </p:grpSpPr>
        <p:sp>
          <p:nvSpPr>
            <p:cNvPr id="51254" name="Freeform 54"/>
            <p:cNvSpPr>
              <a:spLocks noEditPoints="1"/>
            </p:cNvSpPr>
            <p:nvPr/>
          </p:nvSpPr>
          <p:spPr bwMode="auto">
            <a:xfrm>
              <a:off x="2518" y="4362"/>
              <a:ext cx="1433" cy="508"/>
            </a:xfrm>
            <a:custGeom>
              <a:avLst/>
              <a:gdLst/>
              <a:ahLst/>
              <a:cxnLst>
                <a:cxn ang="0">
                  <a:pos x="1359" y="86"/>
                </a:cxn>
                <a:cxn ang="0">
                  <a:pos x="1380" y="86"/>
                </a:cxn>
                <a:cxn ang="0">
                  <a:pos x="1398" y="83"/>
                </a:cxn>
                <a:cxn ang="0">
                  <a:pos x="1415" y="76"/>
                </a:cxn>
                <a:cxn ang="0">
                  <a:pos x="1430" y="65"/>
                </a:cxn>
                <a:cxn ang="0">
                  <a:pos x="1433" y="43"/>
                </a:cxn>
                <a:cxn ang="0">
                  <a:pos x="1430" y="22"/>
                </a:cxn>
                <a:cxn ang="0">
                  <a:pos x="1415" y="8"/>
                </a:cxn>
                <a:cxn ang="0">
                  <a:pos x="1401" y="0"/>
                </a:cxn>
                <a:cxn ang="0">
                  <a:pos x="31" y="0"/>
                </a:cxn>
                <a:cxn ang="0">
                  <a:pos x="17" y="8"/>
                </a:cxn>
                <a:cxn ang="0">
                  <a:pos x="3" y="22"/>
                </a:cxn>
                <a:cxn ang="0">
                  <a:pos x="0" y="43"/>
                </a:cxn>
                <a:cxn ang="0">
                  <a:pos x="3" y="65"/>
                </a:cxn>
                <a:cxn ang="0">
                  <a:pos x="17" y="76"/>
                </a:cxn>
                <a:cxn ang="0">
                  <a:pos x="35" y="83"/>
                </a:cxn>
                <a:cxn ang="0">
                  <a:pos x="53" y="86"/>
                </a:cxn>
                <a:cxn ang="0">
                  <a:pos x="74" y="86"/>
                </a:cxn>
                <a:cxn ang="0">
                  <a:pos x="1359" y="86"/>
                </a:cxn>
                <a:cxn ang="0">
                  <a:pos x="1362" y="508"/>
                </a:cxn>
                <a:cxn ang="0">
                  <a:pos x="1380" y="508"/>
                </a:cxn>
                <a:cxn ang="0">
                  <a:pos x="1401" y="505"/>
                </a:cxn>
                <a:cxn ang="0">
                  <a:pos x="1415" y="498"/>
                </a:cxn>
                <a:cxn ang="0">
                  <a:pos x="1430" y="487"/>
                </a:cxn>
                <a:cxn ang="0">
                  <a:pos x="1433" y="465"/>
                </a:cxn>
                <a:cxn ang="0">
                  <a:pos x="1430" y="444"/>
                </a:cxn>
                <a:cxn ang="0">
                  <a:pos x="1415" y="430"/>
                </a:cxn>
                <a:cxn ang="0">
                  <a:pos x="1398" y="423"/>
                </a:cxn>
                <a:cxn ang="0">
                  <a:pos x="53" y="423"/>
                </a:cxn>
                <a:cxn ang="0">
                  <a:pos x="17" y="430"/>
                </a:cxn>
                <a:cxn ang="0">
                  <a:pos x="3" y="444"/>
                </a:cxn>
                <a:cxn ang="0">
                  <a:pos x="0" y="465"/>
                </a:cxn>
                <a:cxn ang="0">
                  <a:pos x="3" y="487"/>
                </a:cxn>
                <a:cxn ang="0">
                  <a:pos x="17" y="498"/>
                </a:cxn>
                <a:cxn ang="0">
                  <a:pos x="31" y="505"/>
                </a:cxn>
                <a:cxn ang="0">
                  <a:pos x="53" y="508"/>
                </a:cxn>
                <a:cxn ang="0">
                  <a:pos x="70" y="508"/>
                </a:cxn>
                <a:cxn ang="0">
                  <a:pos x="1362" y="508"/>
                </a:cxn>
              </a:cxnLst>
              <a:rect l="0" t="0" r="r" b="b"/>
              <a:pathLst>
                <a:path w="1433" h="508">
                  <a:moveTo>
                    <a:pt x="1359" y="86"/>
                  </a:moveTo>
                  <a:lnTo>
                    <a:pt x="1380" y="86"/>
                  </a:lnTo>
                  <a:lnTo>
                    <a:pt x="1398" y="83"/>
                  </a:lnTo>
                  <a:lnTo>
                    <a:pt x="1415" y="76"/>
                  </a:lnTo>
                  <a:lnTo>
                    <a:pt x="1430" y="65"/>
                  </a:lnTo>
                  <a:lnTo>
                    <a:pt x="1433" y="43"/>
                  </a:lnTo>
                  <a:lnTo>
                    <a:pt x="1430" y="22"/>
                  </a:lnTo>
                  <a:lnTo>
                    <a:pt x="1415" y="8"/>
                  </a:lnTo>
                  <a:lnTo>
                    <a:pt x="1401" y="0"/>
                  </a:lnTo>
                  <a:lnTo>
                    <a:pt x="31" y="0"/>
                  </a:lnTo>
                  <a:lnTo>
                    <a:pt x="17" y="8"/>
                  </a:lnTo>
                  <a:lnTo>
                    <a:pt x="3" y="22"/>
                  </a:lnTo>
                  <a:lnTo>
                    <a:pt x="0" y="43"/>
                  </a:lnTo>
                  <a:lnTo>
                    <a:pt x="3" y="65"/>
                  </a:lnTo>
                  <a:lnTo>
                    <a:pt x="17" y="76"/>
                  </a:lnTo>
                  <a:lnTo>
                    <a:pt x="35" y="83"/>
                  </a:lnTo>
                  <a:lnTo>
                    <a:pt x="53" y="86"/>
                  </a:lnTo>
                  <a:lnTo>
                    <a:pt x="74" y="86"/>
                  </a:lnTo>
                  <a:lnTo>
                    <a:pt x="1359" y="86"/>
                  </a:lnTo>
                  <a:close/>
                  <a:moveTo>
                    <a:pt x="1362" y="508"/>
                  </a:moveTo>
                  <a:lnTo>
                    <a:pt x="1380" y="508"/>
                  </a:lnTo>
                  <a:lnTo>
                    <a:pt x="1401" y="505"/>
                  </a:lnTo>
                  <a:lnTo>
                    <a:pt x="1415" y="498"/>
                  </a:lnTo>
                  <a:lnTo>
                    <a:pt x="1430" y="487"/>
                  </a:lnTo>
                  <a:lnTo>
                    <a:pt x="1433" y="465"/>
                  </a:lnTo>
                  <a:lnTo>
                    <a:pt x="1430" y="444"/>
                  </a:lnTo>
                  <a:lnTo>
                    <a:pt x="1415" y="430"/>
                  </a:lnTo>
                  <a:lnTo>
                    <a:pt x="1398" y="423"/>
                  </a:lnTo>
                  <a:lnTo>
                    <a:pt x="53" y="423"/>
                  </a:lnTo>
                  <a:lnTo>
                    <a:pt x="17" y="430"/>
                  </a:lnTo>
                  <a:lnTo>
                    <a:pt x="3" y="444"/>
                  </a:lnTo>
                  <a:lnTo>
                    <a:pt x="0" y="465"/>
                  </a:lnTo>
                  <a:lnTo>
                    <a:pt x="3" y="487"/>
                  </a:lnTo>
                  <a:lnTo>
                    <a:pt x="17" y="498"/>
                  </a:lnTo>
                  <a:lnTo>
                    <a:pt x="31" y="505"/>
                  </a:lnTo>
                  <a:lnTo>
                    <a:pt x="53" y="508"/>
                  </a:lnTo>
                  <a:lnTo>
                    <a:pt x="70" y="508"/>
                  </a:lnTo>
                  <a:lnTo>
                    <a:pt x="1362" y="5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5" name="Freeform 55"/>
            <p:cNvSpPr>
              <a:spLocks/>
            </p:cNvSpPr>
            <p:nvPr/>
          </p:nvSpPr>
          <p:spPr bwMode="auto">
            <a:xfrm>
              <a:off x="8719" y="2703"/>
              <a:ext cx="1073" cy="987"/>
            </a:xfrm>
            <a:custGeom>
              <a:avLst/>
              <a:gdLst/>
              <a:ahLst/>
              <a:cxnLst>
                <a:cxn ang="0">
                  <a:pos x="673" y="240"/>
                </a:cxn>
                <a:cxn ang="0">
                  <a:pos x="740" y="114"/>
                </a:cxn>
                <a:cxn ang="0">
                  <a:pos x="871" y="46"/>
                </a:cxn>
                <a:cxn ang="0">
                  <a:pos x="942" y="61"/>
                </a:cxn>
                <a:cxn ang="0">
                  <a:pos x="903" y="118"/>
                </a:cxn>
                <a:cxn ang="0">
                  <a:pos x="878" y="218"/>
                </a:cxn>
                <a:cxn ang="0">
                  <a:pos x="956" y="268"/>
                </a:cxn>
                <a:cxn ang="0">
                  <a:pos x="1045" y="225"/>
                </a:cxn>
                <a:cxn ang="0">
                  <a:pos x="1066" y="100"/>
                </a:cxn>
                <a:cxn ang="0">
                  <a:pos x="981" y="21"/>
                </a:cxn>
                <a:cxn ang="0">
                  <a:pos x="871" y="0"/>
                </a:cxn>
                <a:cxn ang="0">
                  <a:pos x="722" y="64"/>
                </a:cxn>
                <a:cxn ang="0">
                  <a:pos x="645" y="164"/>
                </a:cxn>
                <a:cxn ang="0">
                  <a:pos x="553" y="39"/>
                </a:cxn>
                <a:cxn ang="0">
                  <a:pos x="443" y="0"/>
                </a:cxn>
                <a:cxn ang="0">
                  <a:pos x="280" y="36"/>
                </a:cxn>
                <a:cxn ang="0">
                  <a:pos x="138" y="172"/>
                </a:cxn>
                <a:cxn ang="0">
                  <a:pos x="71" y="307"/>
                </a:cxn>
                <a:cxn ang="0">
                  <a:pos x="71" y="350"/>
                </a:cxn>
                <a:cxn ang="0">
                  <a:pos x="85" y="358"/>
                </a:cxn>
                <a:cxn ang="0">
                  <a:pos x="121" y="333"/>
                </a:cxn>
                <a:cxn ang="0">
                  <a:pos x="223" y="139"/>
                </a:cxn>
                <a:cxn ang="0">
                  <a:pos x="344" y="61"/>
                </a:cxn>
                <a:cxn ang="0">
                  <a:pos x="450" y="54"/>
                </a:cxn>
                <a:cxn ang="0">
                  <a:pos x="510" y="111"/>
                </a:cxn>
                <a:cxn ang="0">
                  <a:pos x="521" y="229"/>
                </a:cxn>
                <a:cxn ang="0">
                  <a:pos x="489" y="400"/>
                </a:cxn>
                <a:cxn ang="0">
                  <a:pos x="407" y="712"/>
                </a:cxn>
                <a:cxn ang="0">
                  <a:pos x="308" y="898"/>
                </a:cxn>
                <a:cxn ang="0">
                  <a:pos x="181" y="937"/>
                </a:cxn>
                <a:cxn ang="0">
                  <a:pos x="135" y="894"/>
                </a:cxn>
                <a:cxn ang="0">
                  <a:pos x="199" y="794"/>
                </a:cxn>
                <a:cxn ang="0">
                  <a:pos x="160" y="726"/>
                </a:cxn>
                <a:cxn ang="0">
                  <a:pos x="71" y="726"/>
                </a:cxn>
                <a:cxn ang="0">
                  <a:pos x="0" y="844"/>
                </a:cxn>
                <a:cxn ang="0">
                  <a:pos x="64" y="951"/>
                </a:cxn>
                <a:cxn ang="0">
                  <a:pos x="202" y="987"/>
                </a:cxn>
                <a:cxn ang="0">
                  <a:pos x="347" y="926"/>
                </a:cxn>
                <a:cxn ang="0">
                  <a:pos x="422" y="833"/>
                </a:cxn>
                <a:cxn ang="0">
                  <a:pos x="471" y="898"/>
                </a:cxn>
                <a:cxn ang="0">
                  <a:pos x="602" y="980"/>
                </a:cxn>
                <a:cxn ang="0">
                  <a:pos x="793" y="951"/>
                </a:cxn>
                <a:cxn ang="0">
                  <a:pos x="935" y="812"/>
                </a:cxn>
                <a:cxn ang="0">
                  <a:pos x="1002" y="676"/>
                </a:cxn>
                <a:cxn ang="0">
                  <a:pos x="999" y="637"/>
                </a:cxn>
                <a:cxn ang="0">
                  <a:pos x="970" y="629"/>
                </a:cxn>
                <a:cxn ang="0">
                  <a:pos x="956" y="644"/>
                </a:cxn>
                <a:cxn ang="0">
                  <a:pos x="885" y="797"/>
                </a:cxn>
                <a:cxn ang="0">
                  <a:pos x="768" y="908"/>
                </a:cxn>
                <a:cxn ang="0">
                  <a:pos x="666" y="937"/>
                </a:cxn>
                <a:cxn ang="0">
                  <a:pos x="574" y="894"/>
                </a:cxn>
                <a:cxn ang="0">
                  <a:pos x="545" y="794"/>
                </a:cxn>
                <a:cxn ang="0">
                  <a:pos x="567" y="665"/>
                </a:cxn>
              </a:cxnLst>
              <a:rect l="0" t="0" r="r" b="b"/>
              <a:pathLst>
                <a:path w="1073" h="987">
                  <a:moveTo>
                    <a:pt x="655" y="304"/>
                  </a:moveTo>
                  <a:lnTo>
                    <a:pt x="662" y="275"/>
                  </a:lnTo>
                  <a:lnTo>
                    <a:pt x="673" y="240"/>
                  </a:lnTo>
                  <a:lnTo>
                    <a:pt x="691" y="197"/>
                  </a:lnTo>
                  <a:lnTo>
                    <a:pt x="712" y="154"/>
                  </a:lnTo>
                  <a:lnTo>
                    <a:pt x="740" y="114"/>
                  </a:lnTo>
                  <a:lnTo>
                    <a:pt x="776" y="79"/>
                  </a:lnTo>
                  <a:lnTo>
                    <a:pt x="818" y="57"/>
                  </a:lnTo>
                  <a:lnTo>
                    <a:pt x="871" y="46"/>
                  </a:lnTo>
                  <a:lnTo>
                    <a:pt x="885" y="46"/>
                  </a:lnTo>
                  <a:lnTo>
                    <a:pt x="910" y="50"/>
                  </a:lnTo>
                  <a:lnTo>
                    <a:pt x="942" y="61"/>
                  </a:lnTo>
                  <a:lnTo>
                    <a:pt x="977" y="75"/>
                  </a:lnTo>
                  <a:lnTo>
                    <a:pt x="935" y="89"/>
                  </a:lnTo>
                  <a:lnTo>
                    <a:pt x="903" y="118"/>
                  </a:lnTo>
                  <a:lnTo>
                    <a:pt x="882" y="154"/>
                  </a:lnTo>
                  <a:lnTo>
                    <a:pt x="875" y="193"/>
                  </a:lnTo>
                  <a:lnTo>
                    <a:pt x="878" y="218"/>
                  </a:lnTo>
                  <a:lnTo>
                    <a:pt x="892" y="243"/>
                  </a:lnTo>
                  <a:lnTo>
                    <a:pt x="917" y="261"/>
                  </a:lnTo>
                  <a:lnTo>
                    <a:pt x="956" y="268"/>
                  </a:lnTo>
                  <a:lnTo>
                    <a:pt x="988" y="265"/>
                  </a:lnTo>
                  <a:lnTo>
                    <a:pt x="1016" y="250"/>
                  </a:lnTo>
                  <a:lnTo>
                    <a:pt x="1045" y="225"/>
                  </a:lnTo>
                  <a:lnTo>
                    <a:pt x="1066" y="189"/>
                  </a:lnTo>
                  <a:lnTo>
                    <a:pt x="1073" y="143"/>
                  </a:lnTo>
                  <a:lnTo>
                    <a:pt x="1066" y="100"/>
                  </a:lnTo>
                  <a:lnTo>
                    <a:pt x="1045" y="64"/>
                  </a:lnTo>
                  <a:lnTo>
                    <a:pt x="1016" y="39"/>
                  </a:lnTo>
                  <a:lnTo>
                    <a:pt x="981" y="21"/>
                  </a:lnTo>
                  <a:lnTo>
                    <a:pt x="945" y="7"/>
                  </a:lnTo>
                  <a:lnTo>
                    <a:pt x="907" y="0"/>
                  </a:lnTo>
                  <a:lnTo>
                    <a:pt x="871" y="0"/>
                  </a:lnTo>
                  <a:lnTo>
                    <a:pt x="814" y="7"/>
                  </a:lnTo>
                  <a:lnTo>
                    <a:pt x="765" y="32"/>
                  </a:lnTo>
                  <a:lnTo>
                    <a:pt x="722" y="64"/>
                  </a:lnTo>
                  <a:lnTo>
                    <a:pt x="687" y="100"/>
                  </a:lnTo>
                  <a:lnTo>
                    <a:pt x="662" y="136"/>
                  </a:lnTo>
                  <a:lnTo>
                    <a:pt x="645" y="164"/>
                  </a:lnTo>
                  <a:lnTo>
                    <a:pt x="620" y="111"/>
                  </a:lnTo>
                  <a:lnTo>
                    <a:pt x="588" y="68"/>
                  </a:lnTo>
                  <a:lnTo>
                    <a:pt x="553" y="39"/>
                  </a:lnTo>
                  <a:lnTo>
                    <a:pt x="514" y="18"/>
                  </a:lnTo>
                  <a:lnTo>
                    <a:pt x="478" y="7"/>
                  </a:lnTo>
                  <a:lnTo>
                    <a:pt x="443" y="0"/>
                  </a:lnTo>
                  <a:lnTo>
                    <a:pt x="414" y="0"/>
                  </a:lnTo>
                  <a:lnTo>
                    <a:pt x="344" y="11"/>
                  </a:lnTo>
                  <a:lnTo>
                    <a:pt x="280" y="36"/>
                  </a:lnTo>
                  <a:lnTo>
                    <a:pt x="223" y="75"/>
                  </a:lnTo>
                  <a:lnTo>
                    <a:pt x="177" y="121"/>
                  </a:lnTo>
                  <a:lnTo>
                    <a:pt x="138" y="172"/>
                  </a:lnTo>
                  <a:lnTo>
                    <a:pt x="107" y="225"/>
                  </a:lnTo>
                  <a:lnTo>
                    <a:pt x="85" y="272"/>
                  </a:lnTo>
                  <a:lnTo>
                    <a:pt x="71" y="307"/>
                  </a:lnTo>
                  <a:lnTo>
                    <a:pt x="68" y="336"/>
                  </a:lnTo>
                  <a:lnTo>
                    <a:pt x="68" y="343"/>
                  </a:lnTo>
                  <a:lnTo>
                    <a:pt x="71" y="350"/>
                  </a:lnTo>
                  <a:lnTo>
                    <a:pt x="75" y="354"/>
                  </a:lnTo>
                  <a:lnTo>
                    <a:pt x="78" y="354"/>
                  </a:lnTo>
                  <a:lnTo>
                    <a:pt x="85" y="358"/>
                  </a:lnTo>
                  <a:lnTo>
                    <a:pt x="103" y="358"/>
                  </a:lnTo>
                  <a:lnTo>
                    <a:pt x="117" y="343"/>
                  </a:lnTo>
                  <a:lnTo>
                    <a:pt x="121" y="333"/>
                  </a:lnTo>
                  <a:lnTo>
                    <a:pt x="153" y="254"/>
                  </a:lnTo>
                  <a:lnTo>
                    <a:pt x="184" y="189"/>
                  </a:lnTo>
                  <a:lnTo>
                    <a:pt x="223" y="139"/>
                  </a:lnTo>
                  <a:lnTo>
                    <a:pt x="266" y="104"/>
                  </a:lnTo>
                  <a:lnTo>
                    <a:pt x="305" y="79"/>
                  </a:lnTo>
                  <a:lnTo>
                    <a:pt x="344" y="61"/>
                  </a:lnTo>
                  <a:lnTo>
                    <a:pt x="379" y="50"/>
                  </a:lnTo>
                  <a:lnTo>
                    <a:pt x="407" y="46"/>
                  </a:lnTo>
                  <a:lnTo>
                    <a:pt x="450" y="54"/>
                  </a:lnTo>
                  <a:lnTo>
                    <a:pt x="471" y="64"/>
                  </a:lnTo>
                  <a:lnTo>
                    <a:pt x="492" y="82"/>
                  </a:lnTo>
                  <a:lnTo>
                    <a:pt x="510" y="111"/>
                  </a:lnTo>
                  <a:lnTo>
                    <a:pt x="521" y="147"/>
                  </a:lnTo>
                  <a:lnTo>
                    <a:pt x="524" y="193"/>
                  </a:lnTo>
                  <a:lnTo>
                    <a:pt x="521" y="229"/>
                  </a:lnTo>
                  <a:lnTo>
                    <a:pt x="517" y="272"/>
                  </a:lnTo>
                  <a:lnTo>
                    <a:pt x="503" y="329"/>
                  </a:lnTo>
                  <a:lnTo>
                    <a:pt x="489" y="400"/>
                  </a:lnTo>
                  <a:lnTo>
                    <a:pt x="468" y="486"/>
                  </a:lnTo>
                  <a:lnTo>
                    <a:pt x="439" y="590"/>
                  </a:lnTo>
                  <a:lnTo>
                    <a:pt x="407" y="712"/>
                  </a:lnTo>
                  <a:lnTo>
                    <a:pt x="383" y="787"/>
                  </a:lnTo>
                  <a:lnTo>
                    <a:pt x="347" y="851"/>
                  </a:lnTo>
                  <a:lnTo>
                    <a:pt x="308" y="898"/>
                  </a:lnTo>
                  <a:lnTo>
                    <a:pt x="259" y="926"/>
                  </a:lnTo>
                  <a:lnTo>
                    <a:pt x="202" y="937"/>
                  </a:lnTo>
                  <a:lnTo>
                    <a:pt x="181" y="937"/>
                  </a:lnTo>
                  <a:lnTo>
                    <a:pt x="142" y="930"/>
                  </a:lnTo>
                  <a:lnTo>
                    <a:pt x="96" y="908"/>
                  </a:lnTo>
                  <a:lnTo>
                    <a:pt x="135" y="894"/>
                  </a:lnTo>
                  <a:lnTo>
                    <a:pt x="167" y="869"/>
                  </a:lnTo>
                  <a:lnTo>
                    <a:pt x="188" y="833"/>
                  </a:lnTo>
                  <a:lnTo>
                    <a:pt x="199" y="794"/>
                  </a:lnTo>
                  <a:lnTo>
                    <a:pt x="191" y="762"/>
                  </a:lnTo>
                  <a:lnTo>
                    <a:pt x="177" y="740"/>
                  </a:lnTo>
                  <a:lnTo>
                    <a:pt x="160" y="726"/>
                  </a:lnTo>
                  <a:lnTo>
                    <a:pt x="138" y="719"/>
                  </a:lnTo>
                  <a:lnTo>
                    <a:pt x="117" y="715"/>
                  </a:lnTo>
                  <a:lnTo>
                    <a:pt x="71" y="726"/>
                  </a:lnTo>
                  <a:lnTo>
                    <a:pt x="36" y="755"/>
                  </a:lnTo>
                  <a:lnTo>
                    <a:pt x="7" y="794"/>
                  </a:lnTo>
                  <a:lnTo>
                    <a:pt x="0" y="844"/>
                  </a:lnTo>
                  <a:lnTo>
                    <a:pt x="7" y="887"/>
                  </a:lnTo>
                  <a:lnTo>
                    <a:pt x="32" y="926"/>
                  </a:lnTo>
                  <a:lnTo>
                    <a:pt x="64" y="951"/>
                  </a:lnTo>
                  <a:lnTo>
                    <a:pt x="107" y="973"/>
                  </a:lnTo>
                  <a:lnTo>
                    <a:pt x="153" y="983"/>
                  </a:lnTo>
                  <a:lnTo>
                    <a:pt x="202" y="987"/>
                  </a:lnTo>
                  <a:lnTo>
                    <a:pt x="259" y="980"/>
                  </a:lnTo>
                  <a:lnTo>
                    <a:pt x="308" y="955"/>
                  </a:lnTo>
                  <a:lnTo>
                    <a:pt x="347" y="926"/>
                  </a:lnTo>
                  <a:lnTo>
                    <a:pt x="383" y="890"/>
                  </a:lnTo>
                  <a:lnTo>
                    <a:pt x="404" y="858"/>
                  </a:lnTo>
                  <a:lnTo>
                    <a:pt x="422" y="833"/>
                  </a:lnTo>
                  <a:lnTo>
                    <a:pt x="429" y="819"/>
                  </a:lnTo>
                  <a:lnTo>
                    <a:pt x="446" y="858"/>
                  </a:lnTo>
                  <a:lnTo>
                    <a:pt x="471" y="898"/>
                  </a:lnTo>
                  <a:lnTo>
                    <a:pt x="507" y="933"/>
                  </a:lnTo>
                  <a:lnTo>
                    <a:pt x="549" y="962"/>
                  </a:lnTo>
                  <a:lnTo>
                    <a:pt x="602" y="980"/>
                  </a:lnTo>
                  <a:lnTo>
                    <a:pt x="662" y="987"/>
                  </a:lnTo>
                  <a:lnTo>
                    <a:pt x="733" y="976"/>
                  </a:lnTo>
                  <a:lnTo>
                    <a:pt x="793" y="951"/>
                  </a:lnTo>
                  <a:lnTo>
                    <a:pt x="850" y="912"/>
                  </a:lnTo>
                  <a:lnTo>
                    <a:pt x="896" y="865"/>
                  </a:lnTo>
                  <a:lnTo>
                    <a:pt x="935" y="812"/>
                  </a:lnTo>
                  <a:lnTo>
                    <a:pt x="967" y="762"/>
                  </a:lnTo>
                  <a:lnTo>
                    <a:pt x="988" y="715"/>
                  </a:lnTo>
                  <a:lnTo>
                    <a:pt x="1002" y="676"/>
                  </a:lnTo>
                  <a:lnTo>
                    <a:pt x="1006" y="651"/>
                  </a:lnTo>
                  <a:lnTo>
                    <a:pt x="1006" y="640"/>
                  </a:lnTo>
                  <a:lnTo>
                    <a:pt x="999" y="637"/>
                  </a:lnTo>
                  <a:lnTo>
                    <a:pt x="995" y="633"/>
                  </a:lnTo>
                  <a:lnTo>
                    <a:pt x="988" y="629"/>
                  </a:lnTo>
                  <a:lnTo>
                    <a:pt x="970" y="629"/>
                  </a:lnTo>
                  <a:lnTo>
                    <a:pt x="963" y="633"/>
                  </a:lnTo>
                  <a:lnTo>
                    <a:pt x="960" y="637"/>
                  </a:lnTo>
                  <a:lnTo>
                    <a:pt x="956" y="644"/>
                  </a:lnTo>
                  <a:lnTo>
                    <a:pt x="953" y="654"/>
                  </a:lnTo>
                  <a:lnTo>
                    <a:pt x="921" y="733"/>
                  </a:lnTo>
                  <a:lnTo>
                    <a:pt x="885" y="797"/>
                  </a:lnTo>
                  <a:lnTo>
                    <a:pt x="850" y="848"/>
                  </a:lnTo>
                  <a:lnTo>
                    <a:pt x="807" y="883"/>
                  </a:lnTo>
                  <a:lnTo>
                    <a:pt x="768" y="908"/>
                  </a:lnTo>
                  <a:lnTo>
                    <a:pt x="730" y="926"/>
                  </a:lnTo>
                  <a:lnTo>
                    <a:pt x="694" y="937"/>
                  </a:lnTo>
                  <a:lnTo>
                    <a:pt x="666" y="937"/>
                  </a:lnTo>
                  <a:lnTo>
                    <a:pt x="627" y="933"/>
                  </a:lnTo>
                  <a:lnTo>
                    <a:pt x="599" y="916"/>
                  </a:lnTo>
                  <a:lnTo>
                    <a:pt x="574" y="894"/>
                  </a:lnTo>
                  <a:lnTo>
                    <a:pt x="560" y="865"/>
                  </a:lnTo>
                  <a:lnTo>
                    <a:pt x="549" y="830"/>
                  </a:lnTo>
                  <a:lnTo>
                    <a:pt x="545" y="794"/>
                  </a:lnTo>
                  <a:lnTo>
                    <a:pt x="549" y="758"/>
                  </a:lnTo>
                  <a:lnTo>
                    <a:pt x="556" y="715"/>
                  </a:lnTo>
                  <a:lnTo>
                    <a:pt x="567" y="665"/>
                  </a:lnTo>
                  <a:lnTo>
                    <a:pt x="584" y="604"/>
                  </a:lnTo>
                  <a:lnTo>
                    <a:pt x="655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6" name="Rectangle 56"/>
            <p:cNvSpPr>
              <a:spLocks noChangeArrowheads="1"/>
            </p:cNvSpPr>
            <p:nvPr/>
          </p:nvSpPr>
          <p:spPr bwMode="auto">
            <a:xfrm>
              <a:off x="4967" y="4455"/>
              <a:ext cx="8669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7" name="Freeform 57"/>
            <p:cNvSpPr>
              <a:spLocks/>
            </p:cNvSpPr>
            <p:nvPr/>
          </p:nvSpPr>
          <p:spPr bwMode="auto">
            <a:xfrm>
              <a:off x="5155" y="5021"/>
              <a:ext cx="502" cy="2178"/>
            </a:xfrm>
            <a:custGeom>
              <a:avLst/>
              <a:gdLst/>
              <a:ahLst/>
              <a:cxnLst>
                <a:cxn ang="0">
                  <a:pos x="502" y="2153"/>
                </a:cxn>
                <a:cxn ang="0">
                  <a:pos x="492" y="2138"/>
                </a:cxn>
                <a:cxn ang="0">
                  <a:pos x="478" y="2121"/>
                </a:cxn>
                <a:cxn ang="0">
                  <a:pos x="382" y="2013"/>
                </a:cxn>
                <a:cxn ang="0">
                  <a:pos x="258" y="1799"/>
                </a:cxn>
                <a:cxn ang="0">
                  <a:pos x="177" y="1563"/>
                </a:cxn>
                <a:cxn ang="0">
                  <a:pos x="138" y="1319"/>
                </a:cxn>
                <a:cxn ang="0">
                  <a:pos x="127" y="1091"/>
                </a:cxn>
                <a:cxn ang="0">
                  <a:pos x="145" y="808"/>
                </a:cxn>
                <a:cxn ang="0">
                  <a:pos x="201" y="536"/>
                </a:cxn>
                <a:cxn ang="0">
                  <a:pos x="308" y="282"/>
                </a:cxn>
                <a:cxn ang="0">
                  <a:pos x="474" y="60"/>
                </a:cxn>
                <a:cxn ang="0">
                  <a:pos x="495" y="35"/>
                </a:cxn>
                <a:cxn ang="0">
                  <a:pos x="499" y="28"/>
                </a:cxn>
                <a:cxn ang="0">
                  <a:pos x="502" y="21"/>
                </a:cxn>
                <a:cxn ang="0">
                  <a:pos x="488" y="3"/>
                </a:cxn>
                <a:cxn ang="0">
                  <a:pos x="463" y="7"/>
                </a:cxn>
                <a:cxn ang="0">
                  <a:pos x="407" y="50"/>
                </a:cxn>
                <a:cxn ang="0">
                  <a:pos x="325" y="136"/>
                </a:cxn>
                <a:cxn ang="0">
                  <a:pos x="230" y="261"/>
                </a:cxn>
                <a:cxn ang="0">
                  <a:pos x="138" y="425"/>
                </a:cxn>
                <a:cxn ang="0">
                  <a:pos x="42" y="711"/>
                </a:cxn>
                <a:cxn ang="0">
                  <a:pos x="3" y="972"/>
                </a:cxn>
                <a:cxn ang="0">
                  <a:pos x="3" y="1201"/>
                </a:cxn>
                <a:cxn ang="0">
                  <a:pos x="42" y="1473"/>
                </a:cxn>
                <a:cxn ang="0">
                  <a:pos x="141" y="1770"/>
                </a:cxn>
                <a:cxn ang="0">
                  <a:pos x="233" y="1931"/>
                </a:cxn>
                <a:cxn ang="0">
                  <a:pos x="329" y="2049"/>
                </a:cxn>
                <a:cxn ang="0">
                  <a:pos x="410" y="2131"/>
                </a:cxn>
                <a:cxn ang="0">
                  <a:pos x="467" y="2174"/>
                </a:cxn>
                <a:cxn ang="0">
                  <a:pos x="488" y="2178"/>
                </a:cxn>
                <a:cxn ang="0">
                  <a:pos x="499" y="2167"/>
                </a:cxn>
              </a:cxnLst>
              <a:rect l="0" t="0" r="r" b="b"/>
              <a:pathLst>
                <a:path w="502" h="2178">
                  <a:moveTo>
                    <a:pt x="502" y="2156"/>
                  </a:moveTo>
                  <a:lnTo>
                    <a:pt x="502" y="2153"/>
                  </a:lnTo>
                  <a:lnTo>
                    <a:pt x="495" y="2146"/>
                  </a:lnTo>
                  <a:lnTo>
                    <a:pt x="492" y="2138"/>
                  </a:lnTo>
                  <a:lnTo>
                    <a:pt x="485" y="2131"/>
                  </a:lnTo>
                  <a:lnTo>
                    <a:pt x="478" y="2121"/>
                  </a:lnTo>
                  <a:lnTo>
                    <a:pt x="463" y="2110"/>
                  </a:lnTo>
                  <a:lnTo>
                    <a:pt x="382" y="2013"/>
                  </a:lnTo>
                  <a:lnTo>
                    <a:pt x="311" y="1910"/>
                  </a:lnTo>
                  <a:lnTo>
                    <a:pt x="258" y="1799"/>
                  </a:lnTo>
                  <a:lnTo>
                    <a:pt x="212" y="1681"/>
                  </a:lnTo>
                  <a:lnTo>
                    <a:pt x="177" y="1563"/>
                  </a:lnTo>
                  <a:lnTo>
                    <a:pt x="152" y="1441"/>
                  </a:lnTo>
                  <a:lnTo>
                    <a:pt x="138" y="1319"/>
                  </a:lnTo>
                  <a:lnTo>
                    <a:pt x="127" y="1205"/>
                  </a:lnTo>
                  <a:lnTo>
                    <a:pt x="127" y="1091"/>
                  </a:lnTo>
                  <a:lnTo>
                    <a:pt x="131" y="947"/>
                  </a:lnTo>
                  <a:lnTo>
                    <a:pt x="145" y="808"/>
                  </a:lnTo>
                  <a:lnTo>
                    <a:pt x="166" y="668"/>
                  </a:lnTo>
                  <a:lnTo>
                    <a:pt x="201" y="536"/>
                  </a:lnTo>
                  <a:lnTo>
                    <a:pt x="247" y="404"/>
                  </a:lnTo>
                  <a:lnTo>
                    <a:pt x="308" y="282"/>
                  </a:lnTo>
                  <a:lnTo>
                    <a:pt x="382" y="168"/>
                  </a:lnTo>
                  <a:lnTo>
                    <a:pt x="474" y="60"/>
                  </a:lnTo>
                  <a:lnTo>
                    <a:pt x="492" y="43"/>
                  </a:lnTo>
                  <a:lnTo>
                    <a:pt x="495" y="35"/>
                  </a:lnTo>
                  <a:lnTo>
                    <a:pt x="499" y="32"/>
                  </a:lnTo>
                  <a:lnTo>
                    <a:pt x="499" y="28"/>
                  </a:lnTo>
                  <a:lnTo>
                    <a:pt x="502" y="25"/>
                  </a:lnTo>
                  <a:lnTo>
                    <a:pt x="502" y="21"/>
                  </a:lnTo>
                  <a:lnTo>
                    <a:pt x="495" y="7"/>
                  </a:lnTo>
                  <a:lnTo>
                    <a:pt x="488" y="3"/>
                  </a:lnTo>
                  <a:lnTo>
                    <a:pt x="478" y="0"/>
                  </a:lnTo>
                  <a:lnTo>
                    <a:pt x="463" y="7"/>
                  </a:lnTo>
                  <a:lnTo>
                    <a:pt x="442" y="21"/>
                  </a:lnTo>
                  <a:lnTo>
                    <a:pt x="407" y="50"/>
                  </a:lnTo>
                  <a:lnTo>
                    <a:pt x="368" y="85"/>
                  </a:lnTo>
                  <a:lnTo>
                    <a:pt x="325" y="136"/>
                  </a:lnTo>
                  <a:lnTo>
                    <a:pt x="276" y="193"/>
                  </a:lnTo>
                  <a:lnTo>
                    <a:pt x="230" y="261"/>
                  </a:lnTo>
                  <a:lnTo>
                    <a:pt x="180" y="339"/>
                  </a:lnTo>
                  <a:lnTo>
                    <a:pt x="138" y="425"/>
                  </a:lnTo>
                  <a:lnTo>
                    <a:pt x="81" y="568"/>
                  </a:lnTo>
                  <a:lnTo>
                    <a:pt x="42" y="711"/>
                  </a:lnTo>
                  <a:lnTo>
                    <a:pt x="17" y="847"/>
                  </a:lnTo>
                  <a:lnTo>
                    <a:pt x="3" y="972"/>
                  </a:lnTo>
                  <a:lnTo>
                    <a:pt x="0" y="1091"/>
                  </a:lnTo>
                  <a:lnTo>
                    <a:pt x="3" y="1201"/>
                  </a:lnTo>
                  <a:lnTo>
                    <a:pt x="17" y="1330"/>
                  </a:lnTo>
                  <a:lnTo>
                    <a:pt x="42" y="1473"/>
                  </a:lnTo>
                  <a:lnTo>
                    <a:pt x="81" y="1620"/>
                  </a:lnTo>
                  <a:lnTo>
                    <a:pt x="141" y="1770"/>
                  </a:lnTo>
                  <a:lnTo>
                    <a:pt x="187" y="1856"/>
                  </a:lnTo>
                  <a:lnTo>
                    <a:pt x="233" y="1931"/>
                  </a:lnTo>
                  <a:lnTo>
                    <a:pt x="283" y="1995"/>
                  </a:lnTo>
                  <a:lnTo>
                    <a:pt x="329" y="2049"/>
                  </a:lnTo>
                  <a:lnTo>
                    <a:pt x="371" y="2096"/>
                  </a:lnTo>
                  <a:lnTo>
                    <a:pt x="410" y="2131"/>
                  </a:lnTo>
                  <a:lnTo>
                    <a:pt x="442" y="2156"/>
                  </a:lnTo>
                  <a:lnTo>
                    <a:pt x="467" y="2174"/>
                  </a:lnTo>
                  <a:lnTo>
                    <a:pt x="478" y="2178"/>
                  </a:lnTo>
                  <a:lnTo>
                    <a:pt x="488" y="2178"/>
                  </a:lnTo>
                  <a:lnTo>
                    <a:pt x="495" y="2174"/>
                  </a:lnTo>
                  <a:lnTo>
                    <a:pt x="499" y="2167"/>
                  </a:lnTo>
                  <a:lnTo>
                    <a:pt x="502" y="21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8" name="Freeform 58"/>
            <p:cNvSpPr>
              <a:spLocks/>
            </p:cNvSpPr>
            <p:nvPr/>
          </p:nvSpPr>
          <p:spPr bwMode="auto">
            <a:xfrm>
              <a:off x="5972" y="5207"/>
              <a:ext cx="712" cy="1448"/>
            </a:xfrm>
            <a:custGeom>
              <a:avLst/>
              <a:gdLst/>
              <a:ahLst/>
              <a:cxnLst>
                <a:cxn ang="0">
                  <a:pos x="443" y="53"/>
                </a:cxn>
                <a:cxn ang="0">
                  <a:pos x="443" y="21"/>
                </a:cxn>
                <a:cxn ang="0">
                  <a:pos x="439" y="10"/>
                </a:cxn>
                <a:cxn ang="0">
                  <a:pos x="432" y="3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0"/>
                </a:cxn>
                <a:cxn ang="0">
                  <a:pos x="269" y="85"/>
                </a:cxn>
                <a:cxn ang="0">
                  <a:pos x="202" y="110"/>
                </a:cxn>
                <a:cxn ang="0">
                  <a:pos x="142" y="125"/>
                </a:cxn>
                <a:cxn ang="0">
                  <a:pos x="85" y="136"/>
                </a:cxn>
                <a:cxn ang="0">
                  <a:pos x="0" y="136"/>
                </a:cxn>
                <a:cxn ang="0">
                  <a:pos x="0" y="203"/>
                </a:cxn>
                <a:cxn ang="0">
                  <a:pos x="36" y="203"/>
                </a:cxn>
                <a:cxn ang="0">
                  <a:pos x="85" y="200"/>
                </a:cxn>
                <a:cxn ang="0">
                  <a:pos x="146" y="193"/>
                </a:cxn>
                <a:cxn ang="0">
                  <a:pos x="213" y="175"/>
                </a:cxn>
                <a:cxn ang="0">
                  <a:pos x="284" y="150"/>
                </a:cxn>
                <a:cxn ang="0">
                  <a:pos x="284" y="1305"/>
                </a:cxn>
                <a:cxn ang="0">
                  <a:pos x="277" y="1330"/>
                </a:cxn>
                <a:cxn ang="0">
                  <a:pos x="266" y="1352"/>
                </a:cxn>
                <a:cxn ang="0">
                  <a:pos x="241" y="1366"/>
                </a:cxn>
                <a:cxn ang="0">
                  <a:pos x="206" y="1373"/>
                </a:cxn>
                <a:cxn ang="0">
                  <a:pos x="153" y="1380"/>
                </a:cxn>
                <a:cxn ang="0">
                  <a:pos x="15" y="1380"/>
                </a:cxn>
                <a:cxn ang="0">
                  <a:pos x="15" y="1448"/>
                </a:cxn>
                <a:cxn ang="0">
                  <a:pos x="61" y="1445"/>
                </a:cxn>
                <a:cxn ang="0">
                  <a:pos x="117" y="1445"/>
                </a:cxn>
                <a:cxn ang="0">
                  <a:pos x="184" y="1441"/>
                </a:cxn>
                <a:cxn ang="0">
                  <a:pos x="542" y="1441"/>
                </a:cxn>
                <a:cxn ang="0">
                  <a:pos x="606" y="1445"/>
                </a:cxn>
                <a:cxn ang="0">
                  <a:pos x="666" y="1445"/>
                </a:cxn>
                <a:cxn ang="0">
                  <a:pos x="712" y="1448"/>
                </a:cxn>
                <a:cxn ang="0">
                  <a:pos x="712" y="1380"/>
                </a:cxn>
                <a:cxn ang="0">
                  <a:pos x="570" y="1380"/>
                </a:cxn>
                <a:cxn ang="0">
                  <a:pos x="517" y="1373"/>
                </a:cxn>
                <a:cxn ang="0">
                  <a:pos x="482" y="1366"/>
                </a:cxn>
                <a:cxn ang="0">
                  <a:pos x="461" y="1352"/>
                </a:cxn>
                <a:cxn ang="0">
                  <a:pos x="446" y="1334"/>
                </a:cxn>
                <a:cxn ang="0">
                  <a:pos x="443" y="1309"/>
                </a:cxn>
                <a:cxn ang="0">
                  <a:pos x="443" y="1276"/>
                </a:cxn>
                <a:cxn ang="0">
                  <a:pos x="443" y="53"/>
                </a:cxn>
              </a:cxnLst>
              <a:rect l="0" t="0" r="r" b="b"/>
              <a:pathLst>
                <a:path w="712" h="1448">
                  <a:moveTo>
                    <a:pt x="443" y="53"/>
                  </a:moveTo>
                  <a:lnTo>
                    <a:pt x="443" y="21"/>
                  </a:lnTo>
                  <a:lnTo>
                    <a:pt x="439" y="10"/>
                  </a:lnTo>
                  <a:lnTo>
                    <a:pt x="432" y="3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0"/>
                  </a:lnTo>
                  <a:lnTo>
                    <a:pt x="269" y="85"/>
                  </a:lnTo>
                  <a:lnTo>
                    <a:pt x="202" y="110"/>
                  </a:lnTo>
                  <a:lnTo>
                    <a:pt x="142" y="125"/>
                  </a:lnTo>
                  <a:lnTo>
                    <a:pt x="85" y="136"/>
                  </a:lnTo>
                  <a:lnTo>
                    <a:pt x="0" y="136"/>
                  </a:lnTo>
                  <a:lnTo>
                    <a:pt x="0" y="203"/>
                  </a:lnTo>
                  <a:lnTo>
                    <a:pt x="36" y="203"/>
                  </a:lnTo>
                  <a:lnTo>
                    <a:pt x="85" y="200"/>
                  </a:lnTo>
                  <a:lnTo>
                    <a:pt x="146" y="193"/>
                  </a:lnTo>
                  <a:lnTo>
                    <a:pt x="213" y="175"/>
                  </a:lnTo>
                  <a:lnTo>
                    <a:pt x="284" y="150"/>
                  </a:lnTo>
                  <a:lnTo>
                    <a:pt x="284" y="1305"/>
                  </a:lnTo>
                  <a:lnTo>
                    <a:pt x="277" y="1330"/>
                  </a:lnTo>
                  <a:lnTo>
                    <a:pt x="266" y="1352"/>
                  </a:lnTo>
                  <a:lnTo>
                    <a:pt x="241" y="1366"/>
                  </a:lnTo>
                  <a:lnTo>
                    <a:pt x="206" y="1373"/>
                  </a:lnTo>
                  <a:lnTo>
                    <a:pt x="153" y="1380"/>
                  </a:lnTo>
                  <a:lnTo>
                    <a:pt x="15" y="1380"/>
                  </a:lnTo>
                  <a:lnTo>
                    <a:pt x="15" y="1448"/>
                  </a:lnTo>
                  <a:lnTo>
                    <a:pt x="61" y="1445"/>
                  </a:lnTo>
                  <a:lnTo>
                    <a:pt x="117" y="1445"/>
                  </a:lnTo>
                  <a:lnTo>
                    <a:pt x="184" y="1441"/>
                  </a:lnTo>
                  <a:lnTo>
                    <a:pt x="542" y="1441"/>
                  </a:lnTo>
                  <a:lnTo>
                    <a:pt x="606" y="1445"/>
                  </a:lnTo>
                  <a:lnTo>
                    <a:pt x="666" y="1445"/>
                  </a:lnTo>
                  <a:lnTo>
                    <a:pt x="712" y="1448"/>
                  </a:lnTo>
                  <a:lnTo>
                    <a:pt x="712" y="1380"/>
                  </a:lnTo>
                  <a:lnTo>
                    <a:pt x="570" y="1380"/>
                  </a:lnTo>
                  <a:lnTo>
                    <a:pt x="517" y="1373"/>
                  </a:lnTo>
                  <a:lnTo>
                    <a:pt x="482" y="1366"/>
                  </a:lnTo>
                  <a:lnTo>
                    <a:pt x="461" y="1352"/>
                  </a:lnTo>
                  <a:lnTo>
                    <a:pt x="446" y="1334"/>
                  </a:lnTo>
                  <a:lnTo>
                    <a:pt x="443" y="1309"/>
                  </a:lnTo>
                  <a:lnTo>
                    <a:pt x="443" y="1276"/>
                  </a:lnTo>
                  <a:lnTo>
                    <a:pt x="443" y="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9" name="Freeform 59"/>
            <p:cNvSpPr>
              <a:spLocks/>
            </p:cNvSpPr>
            <p:nvPr/>
          </p:nvSpPr>
          <p:spPr bwMode="auto">
            <a:xfrm>
              <a:off x="7505" y="6069"/>
              <a:ext cx="1317" cy="85"/>
            </a:xfrm>
            <a:custGeom>
              <a:avLst/>
              <a:gdLst/>
              <a:ahLst/>
              <a:cxnLst>
                <a:cxn ang="0">
                  <a:pos x="1243" y="85"/>
                </a:cxn>
                <a:cxn ang="0">
                  <a:pos x="1264" y="85"/>
                </a:cxn>
                <a:cxn ang="0">
                  <a:pos x="1282" y="82"/>
                </a:cxn>
                <a:cxn ang="0">
                  <a:pos x="1299" y="75"/>
                </a:cxn>
                <a:cxn ang="0">
                  <a:pos x="1310" y="64"/>
                </a:cxn>
                <a:cxn ang="0">
                  <a:pos x="1317" y="43"/>
                </a:cxn>
                <a:cxn ang="0">
                  <a:pos x="1310" y="21"/>
                </a:cxn>
                <a:cxn ang="0">
                  <a:pos x="1299" y="7"/>
                </a:cxn>
                <a:cxn ang="0">
                  <a:pos x="1282" y="0"/>
                </a:cxn>
                <a:cxn ang="0">
                  <a:pos x="32" y="0"/>
                </a:cxn>
                <a:cxn ang="0">
                  <a:pos x="14" y="7"/>
                </a:cxn>
                <a:cxn ang="0">
                  <a:pos x="4" y="21"/>
                </a:cxn>
                <a:cxn ang="0">
                  <a:pos x="0" y="43"/>
                </a:cxn>
                <a:cxn ang="0">
                  <a:pos x="4" y="64"/>
                </a:cxn>
                <a:cxn ang="0">
                  <a:pos x="14" y="75"/>
                </a:cxn>
                <a:cxn ang="0">
                  <a:pos x="32" y="82"/>
                </a:cxn>
                <a:cxn ang="0">
                  <a:pos x="50" y="85"/>
                </a:cxn>
                <a:cxn ang="0">
                  <a:pos x="71" y="85"/>
                </a:cxn>
                <a:cxn ang="0">
                  <a:pos x="1243" y="85"/>
                </a:cxn>
              </a:cxnLst>
              <a:rect l="0" t="0" r="r" b="b"/>
              <a:pathLst>
                <a:path w="1317" h="85">
                  <a:moveTo>
                    <a:pt x="1243" y="85"/>
                  </a:moveTo>
                  <a:lnTo>
                    <a:pt x="1264" y="85"/>
                  </a:lnTo>
                  <a:lnTo>
                    <a:pt x="1282" y="82"/>
                  </a:lnTo>
                  <a:lnTo>
                    <a:pt x="1299" y="75"/>
                  </a:lnTo>
                  <a:lnTo>
                    <a:pt x="1310" y="64"/>
                  </a:lnTo>
                  <a:lnTo>
                    <a:pt x="1317" y="43"/>
                  </a:lnTo>
                  <a:lnTo>
                    <a:pt x="1310" y="21"/>
                  </a:lnTo>
                  <a:lnTo>
                    <a:pt x="1299" y="7"/>
                  </a:lnTo>
                  <a:lnTo>
                    <a:pt x="1282" y="0"/>
                  </a:lnTo>
                  <a:lnTo>
                    <a:pt x="32" y="0"/>
                  </a:lnTo>
                  <a:lnTo>
                    <a:pt x="14" y="7"/>
                  </a:lnTo>
                  <a:lnTo>
                    <a:pt x="4" y="21"/>
                  </a:lnTo>
                  <a:lnTo>
                    <a:pt x="0" y="43"/>
                  </a:lnTo>
                  <a:lnTo>
                    <a:pt x="4" y="64"/>
                  </a:lnTo>
                  <a:lnTo>
                    <a:pt x="14" y="75"/>
                  </a:lnTo>
                  <a:lnTo>
                    <a:pt x="32" y="82"/>
                  </a:lnTo>
                  <a:lnTo>
                    <a:pt x="50" y="85"/>
                  </a:lnTo>
                  <a:lnTo>
                    <a:pt x="71" y="85"/>
                  </a:lnTo>
                  <a:lnTo>
                    <a:pt x="1243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0" name="Freeform 60"/>
            <p:cNvSpPr>
              <a:spLocks/>
            </p:cNvSpPr>
            <p:nvPr/>
          </p:nvSpPr>
          <p:spPr bwMode="auto">
            <a:xfrm>
              <a:off x="9576" y="5207"/>
              <a:ext cx="860" cy="1448"/>
            </a:xfrm>
            <a:custGeom>
              <a:avLst/>
              <a:gdLst/>
              <a:ahLst/>
              <a:cxnLst>
                <a:cxn ang="0">
                  <a:pos x="807" y="1069"/>
                </a:cxn>
                <a:cxn ang="0">
                  <a:pos x="789" y="1180"/>
                </a:cxn>
                <a:cxn ang="0">
                  <a:pos x="761" y="1262"/>
                </a:cxn>
                <a:cxn ang="0">
                  <a:pos x="711" y="1276"/>
                </a:cxn>
                <a:cxn ang="0">
                  <a:pos x="627" y="1280"/>
                </a:cxn>
                <a:cxn ang="0">
                  <a:pos x="396" y="1055"/>
                </a:cxn>
                <a:cxn ang="0">
                  <a:pos x="573" y="894"/>
                </a:cxn>
                <a:cxn ang="0">
                  <a:pos x="704" y="765"/>
                </a:cxn>
                <a:cxn ang="0">
                  <a:pos x="793" y="651"/>
                </a:cxn>
                <a:cxn ang="0">
                  <a:pos x="846" y="540"/>
                </a:cxn>
                <a:cxn ang="0">
                  <a:pos x="860" y="422"/>
                </a:cxn>
                <a:cxn ang="0">
                  <a:pos x="825" y="250"/>
                </a:cxn>
                <a:cxn ang="0">
                  <a:pos x="733" y="118"/>
                </a:cxn>
                <a:cxn ang="0">
                  <a:pos x="588" y="28"/>
                </a:cxn>
                <a:cxn ang="0">
                  <a:pos x="403" y="0"/>
                </a:cxn>
                <a:cxn ang="0">
                  <a:pos x="237" y="32"/>
                </a:cxn>
                <a:cxn ang="0">
                  <a:pos x="113" y="121"/>
                </a:cxn>
                <a:cxn ang="0">
                  <a:pos x="32" y="250"/>
                </a:cxn>
                <a:cxn ang="0">
                  <a:pos x="0" y="393"/>
                </a:cxn>
                <a:cxn ang="0">
                  <a:pos x="21" y="468"/>
                </a:cxn>
                <a:cxn ang="0">
                  <a:pos x="67" y="504"/>
                </a:cxn>
                <a:cxn ang="0">
                  <a:pos x="106" y="515"/>
                </a:cxn>
                <a:cxn ang="0">
                  <a:pos x="138" y="511"/>
                </a:cxn>
                <a:cxn ang="0">
                  <a:pos x="184" y="490"/>
                </a:cxn>
                <a:cxn ang="0">
                  <a:pos x="223" y="440"/>
                </a:cxn>
                <a:cxn ang="0">
                  <a:pos x="223" y="364"/>
                </a:cxn>
                <a:cxn ang="0">
                  <a:pos x="188" y="311"/>
                </a:cxn>
                <a:cxn ang="0">
                  <a:pos x="113" y="286"/>
                </a:cxn>
                <a:cxn ang="0">
                  <a:pos x="117" y="221"/>
                </a:cxn>
                <a:cxn ang="0">
                  <a:pos x="202" y="125"/>
                </a:cxn>
                <a:cxn ang="0">
                  <a:pos x="315" y="71"/>
                </a:cxn>
                <a:cxn ang="0">
                  <a:pos x="446" y="71"/>
                </a:cxn>
                <a:cxn ang="0">
                  <a:pos x="552" y="132"/>
                </a:cxn>
                <a:cxn ang="0">
                  <a:pos x="627" y="229"/>
                </a:cxn>
                <a:cxn ang="0">
                  <a:pos x="662" y="354"/>
                </a:cxn>
                <a:cxn ang="0">
                  <a:pos x="655" y="525"/>
                </a:cxn>
                <a:cxn ang="0">
                  <a:pos x="570" y="726"/>
                </a:cxn>
                <a:cxn ang="0">
                  <a:pos x="439" y="901"/>
                </a:cxn>
                <a:cxn ang="0">
                  <a:pos x="11" y="1384"/>
                </a:cxn>
                <a:cxn ang="0">
                  <a:pos x="3" y="1416"/>
                </a:cxn>
                <a:cxn ang="0">
                  <a:pos x="800" y="1448"/>
                </a:cxn>
              </a:cxnLst>
              <a:rect l="0" t="0" r="r" b="b"/>
              <a:pathLst>
                <a:path w="860" h="1448">
                  <a:moveTo>
                    <a:pt x="860" y="1069"/>
                  </a:moveTo>
                  <a:lnTo>
                    <a:pt x="807" y="1069"/>
                  </a:lnTo>
                  <a:lnTo>
                    <a:pt x="800" y="1123"/>
                  </a:lnTo>
                  <a:lnTo>
                    <a:pt x="789" y="1180"/>
                  </a:lnTo>
                  <a:lnTo>
                    <a:pt x="775" y="1226"/>
                  </a:lnTo>
                  <a:lnTo>
                    <a:pt x="761" y="1262"/>
                  </a:lnTo>
                  <a:lnTo>
                    <a:pt x="743" y="1269"/>
                  </a:lnTo>
                  <a:lnTo>
                    <a:pt x="711" y="1276"/>
                  </a:lnTo>
                  <a:lnTo>
                    <a:pt x="669" y="1276"/>
                  </a:lnTo>
                  <a:lnTo>
                    <a:pt x="627" y="1280"/>
                  </a:lnTo>
                  <a:lnTo>
                    <a:pt x="166" y="1280"/>
                  </a:lnTo>
                  <a:lnTo>
                    <a:pt x="396" y="1055"/>
                  </a:lnTo>
                  <a:lnTo>
                    <a:pt x="492" y="969"/>
                  </a:lnTo>
                  <a:lnTo>
                    <a:pt x="573" y="894"/>
                  </a:lnTo>
                  <a:lnTo>
                    <a:pt x="644" y="826"/>
                  </a:lnTo>
                  <a:lnTo>
                    <a:pt x="704" y="765"/>
                  </a:lnTo>
                  <a:lnTo>
                    <a:pt x="754" y="708"/>
                  </a:lnTo>
                  <a:lnTo>
                    <a:pt x="793" y="651"/>
                  </a:lnTo>
                  <a:lnTo>
                    <a:pt x="825" y="597"/>
                  </a:lnTo>
                  <a:lnTo>
                    <a:pt x="846" y="540"/>
                  </a:lnTo>
                  <a:lnTo>
                    <a:pt x="857" y="482"/>
                  </a:lnTo>
                  <a:lnTo>
                    <a:pt x="860" y="422"/>
                  </a:lnTo>
                  <a:lnTo>
                    <a:pt x="853" y="332"/>
                  </a:lnTo>
                  <a:lnTo>
                    <a:pt x="825" y="250"/>
                  </a:lnTo>
                  <a:lnTo>
                    <a:pt x="786" y="178"/>
                  </a:lnTo>
                  <a:lnTo>
                    <a:pt x="733" y="118"/>
                  </a:lnTo>
                  <a:lnTo>
                    <a:pt x="665" y="68"/>
                  </a:lnTo>
                  <a:lnTo>
                    <a:pt x="588" y="28"/>
                  </a:lnTo>
                  <a:lnTo>
                    <a:pt x="499" y="7"/>
                  </a:lnTo>
                  <a:lnTo>
                    <a:pt x="403" y="0"/>
                  </a:lnTo>
                  <a:lnTo>
                    <a:pt x="315" y="7"/>
                  </a:lnTo>
                  <a:lnTo>
                    <a:pt x="237" y="32"/>
                  </a:lnTo>
                  <a:lnTo>
                    <a:pt x="170" y="71"/>
                  </a:lnTo>
                  <a:lnTo>
                    <a:pt x="113" y="121"/>
                  </a:lnTo>
                  <a:lnTo>
                    <a:pt x="64" y="182"/>
                  </a:lnTo>
                  <a:lnTo>
                    <a:pt x="32" y="250"/>
                  </a:lnTo>
                  <a:lnTo>
                    <a:pt x="11" y="318"/>
                  </a:lnTo>
                  <a:lnTo>
                    <a:pt x="0" y="393"/>
                  </a:lnTo>
                  <a:lnTo>
                    <a:pt x="7" y="440"/>
                  </a:lnTo>
                  <a:lnTo>
                    <a:pt x="21" y="468"/>
                  </a:lnTo>
                  <a:lnTo>
                    <a:pt x="42" y="493"/>
                  </a:lnTo>
                  <a:lnTo>
                    <a:pt x="67" y="504"/>
                  </a:lnTo>
                  <a:lnTo>
                    <a:pt x="92" y="511"/>
                  </a:lnTo>
                  <a:lnTo>
                    <a:pt x="106" y="515"/>
                  </a:lnTo>
                  <a:lnTo>
                    <a:pt x="117" y="515"/>
                  </a:lnTo>
                  <a:lnTo>
                    <a:pt x="138" y="511"/>
                  </a:lnTo>
                  <a:lnTo>
                    <a:pt x="163" y="504"/>
                  </a:lnTo>
                  <a:lnTo>
                    <a:pt x="184" y="490"/>
                  </a:lnTo>
                  <a:lnTo>
                    <a:pt x="205" y="468"/>
                  </a:lnTo>
                  <a:lnTo>
                    <a:pt x="223" y="440"/>
                  </a:lnTo>
                  <a:lnTo>
                    <a:pt x="227" y="400"/>
                  </a:lnTo>
                  <a:lnTo>
                    <a:pt x="223" y="364"/>
                  </a:lnTo>
                  <a:lnTo>
                    <a:pt x="209" y="336"/>
                  </a:lnTo>
                  <a:lnTo>
                    <a:pt x="188" y="311"/>
                  </a:lnTo>
                  <a:lnTo>
                    <a:pt x="156" y="293"/>
                  </a:lnTo>
                  <a:lnTo>
                    <a:pt x="113" y="286"/>
                  </a:lnTo>
                  <a:lnTo>
                    <a:pt x="85" y="286"/>
                  </a:lnTo>
                  <a:lnTo>
                    <a:pt x="117" y="221"/>
                  </a:lnTo>
                  <a:lnTo>
                    <a:pt x="156" y="168"/>
                  </a:lnTo>
                  <a:lnTo>
                    <a:pt x="202" y="125"/>
                  </a:lnTo>
                  <a:lnTo>
                    <a:pt x="255" y="93"/>
                  </a:lnTo>
                  <a:lnTo>
                    <a:pt x="315" y="71"/>
                  </a:lnTo>
                  <a:lnTo>
                    <a:pt x="375" y="64"/>
                  </a:lnTo>
                  <a:lnTo>
                    <a:pt x="446" y="71"/>
                  </a:lnTo>
                  <a:lnTo>
                    <a:pt x="503" y="96"/>
                  </a:lnTo>
                  <a:lnTo>
                    <a:pt x="552" y="132"/>
                  </a:lnTo>
                  <a:lnTo>
                    <a:pt x="595" y="175"/>
                  </a:lnTo>
                  <a:lnTo>
                    <a:pt x="627" y="229"/>
                  </a:lnTo>
                  <a:lnTo>
                    <a:pt x="648" y="289"/>
                  </a:lnTo>
                  <a:lnTo>
                    <a:pt x="662" y="354"/>
                  </a:lnTo>
                  <a:lnTo>
                    <a:pt x="665" y="422"/>
                  </a:lnTo>
                  <a:lnTo>
                    <a:pt x="655" y="525"/>
                  </a:lnTo>
                  <a:lnTo>
                    <a:pt x="619" y="626"/>
                  </a:lnTo>
                  <a:lnTo>
                    <a:pt x="570" y="726"/>
                  </a:lnTo>
                  <a:lnTo>
                    <a:pt x="510" y="815"/>
                  </a:lnTo>
                  <a:lnTo>
                    <a:pt x="439" y="901"/>
                  </a:lnTo>
                  <a:lnTo>
                    <a:pt x="25" y="1366"/>
                  </a:lnTo>
                  <a:lnTo>
                    <a:pt x="11" y="1384"/>
                  </a:lnTo>
                  <a:lnTo>
                    <a:pt x="3" y="1398"/>
                  </a:lnTo>
                  <a:lnTo>
                    <a:pt x="3" y="1416"/>
                  </a:lnTo>
                  <a:lnTo>
                    <a:pt x="0" y="1448"/>
                  </a:lnTo>
                  <a:lnTo>
                    <a:pt x="800" y="1448"/>
                  </a:lnTo>
                  <a:lnTo>
                    <a:pt x="860" y="10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1" name="Freeform 61"/>
            <p:cNvSpPr>
              <a:spLocks/>
            </p:cNvSpPr>
            <p:nvPr/>
          </p:nvSpPr>
          <p:spPr bwMode="auto">
            <a:xfrm>
              <a:off x="10610" y="5693"/>
              <a:ext cx="1072" cy="987"/>
            </a:xfrm>
            <a:custGeom>
              <a:avLst/>
              <a:gdLst/>
              <a:ahLst/>
              <a:cxnLst>
                <a:cxn ang="0">
                  <a:pos x="672" y="240"/>
                </a:cxn>
                <a:cxn ang="0">
                  <a:pos x="739" y="114"/>
                </a:cxn>
                <a:cxn ang="0">
                  <a:pos x="870" y="47"/>
                </a:cxn>
                <a:cxn ang="0">
                  <a:pos x="941" y="61"/>
                </a:cxn>
                <a:cxn ang="0">
                  <a:pos x="902" y="118"/>
                </a:cxn>
                <a:cxn ang="0">
                  <a:pos x="877" y="218"/>
                </a:cxn>
                <a:cxn ang="0">
                  <a:pos x="955" y="268"/>
                </a:cxn>
                <a:cxn ang="0">
                  <a:pos x="1044" y="225"/>
                </a:cxn>
                <a:cxn ang="0">
                  <a:pos x="1065" y="100"/>
                </a:cxn>
                <a:cxn ang="0">
                  <a:pos x="980" y="21"/>
                </a:cxn>
                <a:cxn ang="0">
                  <a:pos x="870" y="0"/>
                </a:cxn>
                <a:cxn ang="0">
                  <a:pos x="722" y="64"/>
                </a:cxn>
                <a:cxn ang="0">
                  <a:pos x="644" y="165"/>
                </a:cxn>
                <a:cxn ang="0">
                  <a:pos x="552" y="39"/>
                </a:cxn>
                <a:cxn ang="0">
                  <a:pos x="442" y="0"/>
                </a:cxn>
                <a:cxn ang="0">
                  <a:pos x="279" y="36"/>
                </a:cxn>
                <a:cxn ang="0">
                  <a:pos x="138" y="172"/>
                </a:cxn>
                <a:cxn ang="0">
                  <a:pos x="70" y="308"/>
                </a:cxn>
                <a:cxn ang="0">
                  <a:pos x="70" y="351"/>
                </a:cxn>
                <a:cxn ang="0">
                  <a:pos x="85" y="358"/>
                </a:cxn>
                <a:cxn ang="0">
                  <a:pos x="120" y="333"/>
                </a:cxn>
                <a:cxn ang="0">
                  <a:pos x="223" y="140"/>
                </a:cxn>
                <a:cxn ang="0">
                  <a:pos x="343" y="61"/>
                </a:cxn>
                <a:cxn ang="0">
                  <a:pos x="449" y="54"/>
                </a:cxn>
                <a:cxn ang="0">
                  <a:pos x="509" y="111"/>
                </a:cxn>
                <a:cxn ang="0">
                  <a:pos x="520" y="229"/>
                </a:cxn>
                <a:cxn ang="0">
                  <a:pos x="488" y="401"/>
                </a:cxn>
                <a:cxn ang="0">
                  <a:pos x="407" y="712"/>
                </a:cxn>
                <a:cxn ang="0">
                  <a:pos x="308" y="898"/>
                </a:cxn>
                <a:cxn ang="0">
                  <a:pos x="180" y="937"/>
                </a:cxn>
                <a:cxn ang="0">
                  <a:pos x="134" y="894"/>
                </a:cxn>
                <a:cxn ang="0">
                  <a:pos x="198" y="794"/>
                </a:cxn>
                <a:cxn ang="0">
                  <a:pos x="159" y="726"/>
                </a:cxn>
                <a:cxn ang="0">
                  <a:pos x="70" y="726"/>
                </a:cxn>
                <a:cxn ang="0">
                  <a:pos x="0" y="844"/>
                </a:cxn>
                <a:cxn ang="0">
                  <a:pos x="63" y="951"/>
                </a:cxn>
                <a:cxn ang="0">
                  <a:pos x="201" y="987"/>
                </a:cxn>
                <a:cxn ang="0">
                  <a:pos x="346" y="926"/>
                </a:cxn>
                <a:cxn ang="0">
                  <a:pos x="421" y="833"/>
                </a:cxn>
                <a:cxn ang="0">
                  <a:pos x="470" y="898"/>
                </a:cxn>
                <a:cxn ang="0">
                  <a:pos x="601" y="980"/>
                </a:cxn>
                <a:cxn ang="0">
                  <a:pos x="793" y="951"/>
                </a:cxn>
                <a:cxn ang="0">
                  <a:pos x="934" y="812"/>
                </a:cxn>
                <a:cxn ang="0">
                  <a:pos x="1001" y="676"/>
                </a:cxn>
                <a:cxn ang="0">
                  <a:pos x="998" y="637"/>
                </a:cxn>
                <a:cxn ang="0">
                  <a:pos x="969" y="630"/>
                </a:cxn>
                <a:cxn ang="0">
                  <a:pos x="955" y="644"/>
                </a:cxn>
                <a:cxn ang="0">
                  <a:pos x="885" y="798"/>
                </a:cxn>
                <a:cxn ang="0">
                  <a:pos x="768" y="909"/>
                </a:cxn>
                <a:cxn ang="0">
                  <a:pos x="665" y="937"/>
                </a:cxn>
                <a:cxn ang="0">
                  <a:pos x="573" y="894"/>
                </a:cxn>
                <a:cxn ang="0">
                  <a:pos x="545" y="794"/>
                </a:cxn>
                <a:cxn ang="0">
                  <a:pos x="566" y="665"/>
                </a:cxn>
              </a:cxnLst>
              <a:rect l="0" t="0" r="r" b="b"/>
              <a:pathLst>
                <a:path w="1072" h="987">
                  <a:moveTo>
                    <a:pt x="654" y="304"/>
                  </a:moveTo>
                  <a:lnTo>
                    <a:pt x="662" y="275"/>
                  </a:lnTo>
                  <a:lnTo>
                    <a:pt x="672" y="240"/>
                  </a:lnTo>
                  <a:lnTo>
                    <a:pt x="690" y="197"/>
                  </a:lnTo>
                  <a:lnTo>
                    <a:pt x="711" y="154"/>
                  </a:lnTo>
                  <a:lnTo>
                    <a:pt x="739" y="114"/>
                  </a:lnTo>
                  <a:lnTo>
                    <a:pt x="775" y="79"/>
                  </a:lnTo>
                  <a:lnTo>
                    <a:pt x="817" y="57"/>
                  </a:lnTo>
                  <a:lnTo>
                    <a:pt x="870" y="47"/>
                  </a:lnTo>
                  <a:lnTo>
                    <a:pt x="885" y="47"/>
                  </a:lnTo>
                  <a:lnTo>
                    <a:pt x="909" y="50"/>
                  </a:lnTo>
                  <a:lnTo>
                    <a:pt x="941" y="61"/>
                  </a:lnTo>
                  <a:lnTo>
                    <a:pt x="977" y="75"/>
                  </a:lnTo>
                  <a:lnTo>
                    <a:pt x="934" y="89"/>
                  </a:lnTo>
                  <a:lnTo>
                    <a:pt x="902" y="118"/>
                  </a:lnTo>
                  <a:lnTo>
                    <a:pt x="881" y="154"/>
                  </a:lnTo>
                  <a:lnTo>
                    <a:pt x="874" y="193"/>
                  </a:lnTo>
                  <a:lnTo>
                    <a:pt x="877" y="218"/>
                  </a:lnTo>
                  <a:lnTo>
                    <a:pt x="892" y="243"/>
                  </a:lnTo>
                  <a:lnTo>
                    <a:pt x="916" y="261"/>
                  </a:lnTo>
                  <a:lnTo>
                    <a:pt x="955" y="268"/>
                  </a:lnTo>
                  <a:lnTo>
                    <a:pt x="987" y="265"/>
                  </a:lnTo>
                  <a:lnTo>
                    <a:pt x="1016" y="250"/>
                  </a:lnTo>
                  <a:lnTo>
                    <a:pt x="1044" y="225"/>
                  </a:lnTo>
                  <a:lnTo>
                    <a:pt x="1065" y="190"/>
                  </a:lnTo>
                  <a:lnTo>
                    <a:pt x="1072" y="143"/>
                  </a:lnTo>
                  <a:lnTo>
                    <a:pt x="1065" y="100"/>
                  </a:lnTo>
                  <a:lnTo>
                    <a:pt x="1044" y="64"/>
                  </a:lnTo>
                  <a:lnTo>
                    <a:pt x="1016" y="39"/>
                  </a:lnTo>
                  <a:lnTo>
                    <a:pt x="980" y="21"/>
                  </a:lnTo>
                  <a:lnTo>
                    <a:pt x="945" y="7"/>
                  </a:lnTo>
                  <a:lnTo>
                    <a:pt x="906" y="0"/>
                  </a:lnTo>
                  <a:lnTo>
                    <a:pt x="870" y="0"/>
                  </a:lnTo>
                  <a:lnTo>
                    <a:pt x="814" y="7"/>
                  </a:lnTo>
                  <a:lnTo>
                    <a:pt x="764" y="32"/>
                  </a:lnTo>
                  <a:lnTo>
                    <a:pt x="722" y="64"/>
                  </a:lnTo>
                  <a:lnTo>
                    <a:pt x="686" y="100"/>
                  </a:lnTo>
                  <a:lnTo>
                    <a:pt x="662" y="136"/>
                  </a:lnTo>
                  <a:lnTo>
                    <a:pt x="644" y="165"/>
                  </a:lnTo>
                  <a:lnTo>
                    <a:pt x="619" y="111"/>
                  </a:lnTo>
                  <a:lnTo>
                    <a:pt x="587" y="68"/>
                  </a:lnTo>
                  <a:lnTo>
                    <a:pt x="552" y="39"/>
                  </a:lnTo>
                  <a:lnTo>
                    <a:pt x="513" y="18"/>
                  </a:lnTo>
                  <a:lnTo>
                    <a:pt x="477" y="7"/>
                  </a:lnTo>
                  <a:lnTo>
                    <a:pt x="442" y="0"/>
                  </a:lnTo>
                  <a:lnTo>
                    <a:pt x="414" y="0"/>
                  </a:lnTo>
                  <a:lnTo>
                    <a:pt x="343" y="11"/>
                  </a:lnTo>
                  <a:lnTo>
                    <a:pt x="279" y="36"/>
                  </a:lnTo>
                  <a:lnTo>
                    <a:pt x="223" y="75"/>
                  </a:lnTo>
                  <a:lnTo>
                    <a:pt x="177" y="122"/>
                  </a:lnTo>
                  <a:lnTo>
                    <a:pt x="138" y="172"/>
                  </a:lnTo>
                  <a:lnTo>
                    <a:pt x="106" y="225"/>
                  </a:lnTo>
                  <a:lnTo>
                    <a:pt x="85" y="272"/>
                  </a:lnTo>
                  <a:lnTo>
                    <a:pt x="70" y="308"/>
                  </a:lnTo>
                  <a:lnTo>
                    <a:pt x="67" y="336"/>
                  </a:lnTo>
                  <a:lnTo>
                    <a:pt x="67" y="343"/>
                  </a:lnTo>
                  <a:lnTo>
                    <a:pt x="70" y="351"/>
                  </a:lnTo>
                  <a:lnTo>
                    <a:pt x="74" y="354"/>
                  </a:lnTo>
                  <a:lnTo>
                    <a:pt x="77" y="354"/>
                  </a:lnTo>
                  <a:lnTo>
                    <a:pt x="85" y="358"/>
                  </a:lnTo>
                  <a:lnTo>
                    <a:pt x="102" y="358"/>
                  </a:lnTo>
                  <a:lnTo>
                    <a:pt x="116" y="343"/>
                  </a:lnTo>
                  <a:lnTo>
                    <a:pt x="120" y="333"/>
                  </a:lnTo>
                  <a:lnTo>
                    <a:pt x="152" y="254"/>
                  </a:lnTo>
                  <a:lnTo>
                    <a:pt x="184" y="190"/>
                  </a:lnTo>
                  <a:lnTo>
                    <a:pt x="223" y="140"/>
                  </a:lnTo>
                  <a:lnTo>
                    <a:pt x="265" y="104"/>
                  </a:lnTo>
                  <a:lnTo>
                    <a:pt x="304" y="79"/>
                  </a:lnTo>
                  <a:lnTo>
                    <a:pt x="343" y="61"/>
                  </a:lnTo>
                  <a:lnTo>
                    <a:pt x="378" y="50"/>
                  </a:lnTo>
                  <a:lnTo>
                    <a:pt x="407" y="47"/>
                  </a:lnTo>
                  <a:lnTo>
                    <a:pt x="449" y="54"/>
                  </a:lnTo>
                  <a:lnTo>
                    <a:pt x="470" y="64"/>
                  </a:lnTo>
                  <a:lnTo>
                    <a:pt x="492" y="82"/>
                  </a:lnTo>
                  <a:lnTo>
                    <a:pt x="509" y="111"/>
                  </a:lnTo>
                  <a:lnTo>
                    <a:pt x="520" y="147"/>
                  </a:lnTo>
                  <a:lnTo>
                    <a:pt x="523" y="193"/>
                  </a:lnTo>
                  <a:lnTo>
                    <a:pt x="520" y="229"/>
                  </a:lnTo>
                  <a:lnTo>
                    <a:pt x="516" y="272"/>
                  </a:lnTo>
                  <a:lnTo>
                    <a:pt x="502" y="329"/>
                  </a:lnTo>
                  <a:lnTo>
                    <a:pt x="488" y="401"/>
                  </a:lnTo>
                  <a:lnTo>
                    <a:pt x="467" y="486"/>
                  </a:lnTo>
                  <a:lnTo>
                    <a:pt x="439" y="590"/>
                  </a:lnTo>
                  <a:lnTo>
                    <a:pt x="407" y="712"/>
                  </a:lnTo>
                  <a:lnTo>
                    <a:pt x="382" y="787"/>
                  </a:lnTo>
                  <a:lnTo>
                    <a:pt x="346" y="851"/>
                  </a:lnTo>
                  <a:lnTo>
                    <a:pt x="308" y="898"/>
                  </a:lnTo>
                  <a:lnTo>
                    <a:pt x="258" y="926"/>
                  </a:lnTo>
                  <a:lnTo>
                    <a:pt x="201" y="937"/>
                  </a:lnTo>
                  <a:lnTo>
                    <a:pt x="180" y="937"/>
                  </a:lnTo>
                  <a:lnTo>
                    <a:pt x="141" y="930"/>
                  </a:lnTo>
                  <a:lnTo>
                    <a:pt x="95" y="909"/>
                  </a:lnTo>
                  <a:lnTo>
                    <a:pt x="134" y="894"/>
                  </a:lnTo>
                  <a:lnTo>
                    <a:pt x="166" y="869"/>
                  </a:lnTo>
                  <a:lnTo>
                    <a:pt x="187" y="833"/>
                  </a:lnTo>
                  <a:lnTo>
                    <a:pt x="198" y="794"/>
                  </a:lnTo>
                  <a:lnTo>
                    <a:pt x="191" y="762"/>
                  </a:lnTo>
                  <a:lnTo>
                    <a:pt x="177" y="740"/>
                  </a:lnTo>
                  <a:lnTo>
                    <a:pt x="159" y="726"/>
                  </a:lnTo>
                  <a:lnTo>
                    <a:pt x="138" y="719"/>
                  </a:lnTo>
                  <a:lnTo>
                    <a:pt x="116" y="715"/>
                  </a:lnTo>
                  <a:lnTo>
                    <a:pt x="70" y="726"/>
                  </a:lnTo>
                  <a:lnTo>
                    <a:pt x="35" y="755"/>
                  </a:lnTo>
                  <a:lnTo>
                    <a:pt x="7" y="794"/>
                  </a:lnTo>
                  <a:lnTo>
                    <a:pt x="0" y="844"/>
                  </a:lnTo>
                  <a:lnTo>
                    <a:pt x="7" y="887"/>
                  </a:lnTo>
                  <a:lnTo>
                    <a:pt x="31" y="926"/>
                  </a:lnTo>
                  <a:lnTo>
                    <a:pt x="63" y="951"/>
                  </a:lnTo>
                  <a:lnTo>
                    <a:pt x="106" y="973"/>
                  </a:lnTo>
                  <a:lnTo>
                    <a:pt x="152" y="984"/>
                  </a:lnTo>
                  <a:lnTo>
                    <a:pt x="201" y="987"/>
                  </a:lnTo>
                  <a:lnTo>
                    <a:pt x="258" y="980"/>
                  </a:lnTo>
                  <a:lnTo>
                    <a:pt x="308" y="955"/>
                  </a:lnTo>
                  <a:lnTo>
                    <a:pt x="346" y="926"/>
                  </a:lnTo>
                  <a:lnTo>
                    <a:pt x="382" y="891"/>
                  </a:lnTo>
                  <a:lnTo>
                    <a:pt x="403" y="858"/>
                  </a:lnTo>
                  <a:lnTo>
                    <a:pt x="421" y="833"/>
                  </a:lnTo>
                  <a:lnTo>
                    <a:pt x="428" y="819"/>
                  </a:lnTo>
                  <a:lnTo>
                    <a:pt x="446" y="858"/>
                  </a:lnTo>
                  <a:lnTo>
                    <a:pt x="470" y="898"/>
                  </a:lnTo>
                  <a:lnTo>
                    <a:pt x="506" y="934"/>
                  </a:lnTo>
                  <a:lnTo>
                    <a:pt x="548" y="962"/>
                  </a:lnTo>
                  <a:lnTo>
                    <a:pt x="601" y="980"/>
                  </a:lnTo>
                  <a:lnTo>
                    <a:pt x="662" y="987"/>
                  </a:lnTo>
                  <a:lnTo>
                    <a:pt x="732" y="976"/>
                  </a:lnTo>
                  <a:lnTo>
                    <a:pt x="793" y="951"/>
                  </a:lnTo>
                  <a:lnTo>
                    <a:pt x="849" y="912"/>
                  </a:lnTo>
                  <a:lnTo>
                    <a:pt x="895" y="866"/>
                  </a:lnTo>
                  <a:lnTo>
                    <a:pt x="934" y="812"/>
                  </a:lnTo>
                  <a:lnTo>
                    <a:pt x="966" y="762"/>
                  </a:lnTo>
                  <a:lnTo>
                    <a:pt x="987" y="715"/>
                  </a:lnTo>
                  <a:lnTo>
                    <a:pt x="1001" y="676"/>
                  </a:lnTo>
                  <a:lnTo>
                    <a:pt x="1005" y="651"/>
                  </a:lnTo>
                  <a:lnTo>
                    <a:pt x="1005" y="640"/>
                  </a:lnTo>
                  <a:lnTo>
                    <a:pt x="998" y="637"/>
                  </a:lnTo>
                  <a:lnTo>
                    <a:pt x="994" y="633"/>
                  </a:lnTo>
                  <a:lnTo>
                    <a:pt x="987" y="630"/>
                  </a:lnTo>
                  <a:lnTo>
                    <a:pt x="969" y="630"/>
                  </a:lnTo>
                  <a:lnTo>
                    <a:pt x="962" y="633"/>
                  </a:lnTo>
                  <a:lnTo>
                    <a:pt x="959" y="637"/>
                  </a:lnTo>
                  <a:lnTo>
                    <a:pt x="955" y="644"/>
                  </a:lnTo>
                  <a:lnTo>
                    <a:pt x="952" y="655"/>
                  </a:lnTo>
                  <a:lnTo>
                    <a:pt x="920" y="733"/>
                  </a:lnTo>
                  <a:lnTo>
                    <a:pt x="885" y="798"/>
                  </a:lnTo>
                  <a:lnTo>
                    <a:pt x="849" y="848"/>
                  </a:lnTo>
                  <a:lnTo>
                    <a:pt x="807" y="883"/>
                  </a:lnTo>
                  <a:lnTo>
                    <a:pt x="768" y="909"/>
                  </a:lnTo>
                  <a:lnTo>
                    <a:pt x="729" y="926"/>
                  </a:lnTo>
                  <a:lnTo>
                    <a:pt x="693" y="937"/>
                  </a:lnTo>
                  <a:lnTo>
                    <a:pt x="665" y="937"/>
                  </a:lnTo>
                  <a:lnTo>
                    <a:pt x="626" y="934"/>
                  </a:lnTo>
                  <a:lnTo>
                    <a:pt x="598" y="916"/>
                  </a:lnTo>
                  <a:lnTo>
                    <a:pt x="573" y="894"/>
                  </a:lnTo>
                  <a:lnTo>
                    <a:pt x="559" y="866"/>
                  </a:lnTo>
                  <a:lnTo>
                    <a:pt x="548" y="830"/>
                  </a:lnTo>
                  <a:lnTo>
                    <a:pt x="545" y="794"/>
                  </a:lnTo>
                  <a:lnTo>
                    <a:pt x="548" y="758"/>
                  </a:lnTo>
                  <a:lnTo>
                    <a:pt x="555" y="715"/>
                  </a:lnTo>
                  <a:lnTo>
                    <a:pt x="566" y="665"/>
                  </a:lnTo>
                  <a:lnTo>
                    <a:pt x="584" y="604"/>
                  </a:lnTo>
                  <a:lnTo>
                    <a:pt x="654" y="3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2" name="Freeform 62"/>
            <p:cNvSpPr>
              <a:spLocks/>
            </p:cNvSpPr>
            <p:nvPr/>
          </p:nvSpPr>
          <p:spPr bwMode="auto">
            <a:xfrm>
              <a:off x="11902" y="5021"/>
              <a:ext cx="499" cy="2178"/>
            </a:xfrm>
            <a:custGeom>
              <a:avLst/>
              <a:gdLst/>
              <a:ahLst/>
              <a:cxnLst>
                <a:cxn ang="0">
                  <a:pos x="499" y="1091"/>
                </a:cxn>
                <a:cxn ang="0">
                  <a:pos x="495" y="980"/>
                </a:cxn>
                <a:cxn ang="0">
                  <a:pos x="481" y="847"/>
                </a:cxn>
                <a:cxn ang="0">
                  <a:pos x="456" y="708"/>
                </a:cxn>
                <a:cxn ang="0">
                  <a:pos x="417" y="558"/>
                </a:cxn>
                <a:cxn ang="0">
                  <a:pos x="357" y="411"/>
                </a:cxn>
                <a:cxn ang="0">
                  <a:pos x="311" y="325"/>
                </a:cxn>
                <a:cxn ang="0">
                  <a:pos x="265" y="250"/>
                </a:cxn>
                <a:cxn ang="0">
                  <a:pos x="216" y="186"/>
                </a:cxn>
                <a:cxn ang="0">
                  <a:pos x="170" y="128"/>
                </a:cxn>
                <a:cxn ang="0">
                  <a:pos x="127" y="82"/>
                </a:cxn>
                <a:cxn ang="0">
                  <a:pos x="88" y="46"/>
                </a:cxn>
                <a:cxn ang="0">
                  <a:pos x="56" y="21"/>
                </a:cxn>
                <a:cxn ang="0">
                  <a:pos x="31" y="7"/>
                </a:cxn>
                <a:cxn ang="0">
                  <a:pos x="21" y="0"/>
                </a:cxn>
                <a:cxn ang="0">
                  <a:pos x="10" y="3"/>
                </a:cxn>
                <a:cxn ang="0">
                  <a:pos x="3" y="7"/>
                </a:cxn>
                <a:cxn ang="0">
                  <a:pos x="0" y="14"/>
                </a:cxn>
                <a:cxn ang="0">
                  <a:pos x="0" y="32"/>
                </a:cxn>
                <a:cxn ang="0">
                  <a:pos x="17" y="50"/>
                </a:cxn>
                <a:cxn ang="0">
                  <a:pos x="24" y="60"/>
                </a:cxn>
                <a:cxn ang="0">
                  <a:pos x="39" y="71"/>
                </a:cxn>
                <a:cxn ang="0">
                  <a:pos x="124" y="171"/>
                </a:cxn>
                <a:cxn ang="0">
                  <a:pos x="198" y="289"/>
                </a:cxn>
                <a:cxn ang="0">
                  <a:pos x="258" y="422"/>
                </a:cxn>
                <a:cxn ang="0">
                  <a:pos x="308" y="565"/>
                </a:cxn>
                <a:cxn ang="0">
                  <a:pos x="343" y="726"/>
                </a:cxn>
                <a:cxn ang="0">
                  <a:pos x="368" y="901"/>
                </a:cxn>
                <a:cxn ang="0">
                  <a:pos x="375" y="1091"/>
                </a:cxn>
                <a:cxn ang="0">
                  <a:pos x="371" y="1230"/>
                </a:cxn>
                <a:cxn ang="0">
                  <a:pos x="357" y="1369"/>
                </a:cxn>
                <a:cxn ang="0">
                  <a:pos x="336" y="1505"/>
                </a:cxn>
                <a:cxn ang="0">
                  <a:pos x="301" y="1641"/>
                </a:cxn>
                <a:cxn ang="0">
                  <a:pos x="254" y="1770"/>
                </a:cxn>
                <a:cxn ang="0">
                  <a:pos x="194" y="1895"/>
                </a:cxn>
                <a:cxn ang="0">
                  <a:pos x="120" y="2013"/>
                </a:cxn>
                <a:cxn ang="0">
                  <a:pos x="28" y="2121"/>
                </a:cxn>
                <a:cxn ang="0">
                  <a:pos x="10" y="2138"/>
                </a:cxn>
                <a:cxn ang="0">
                  <a:pos x="3" y="2142"/>
                </a:cxn>
                <a:cxn ang="0">
                  <a:pos x="0" y="2149"/>
                </a:cxn>
                <a:cxn ang="0">
                  <a:pos x="0" y="2167"/>
                </a:cxn>
                <a:cxn ang="0">
                  <a:pos x="3" y="2174"/>
                </a:cxn>
                <a:cxn ang="0">
                  <a:pos x="10" y="2178"/>
                </a:cxn>
                <a:cxn ang="0">
                  <a:pos x="21" y="2178"/>
                </a:cxn>
                <a:cxn ang="0">
                  <a:pos x="35" y="2174"/>
                </a:cxn>
                <a:cxn ang="0">
                  <a:pos x="56" y="2156"/>
                </a:cxn>
                <a:cxn ang="0">
                  <a:pos x="92" y="2131"/>
                </a:cxn>
                <a:cxn ang="0">
                  <a:pos x="131" y="2092"/>
                </a:cxn>
                <a:cxn ang="0">
                  <a:pos x="173" y="2045"/>
                </a:cxn>
                <a:cxn ang="0">
                  <a:pos x="223" y="1988"/>
                </a:cxn>
                <a:cxn ang="0">
                  <a:pos x="272" y="1920"/>
                </a:cxn>
                <a:cxn ang="0">
                  <a:pos x="318" y="1842"/>
                </a:cxn>
                <a:cxn ang="0">
                  <a:pos x="364" y="1752"/>
                </a:cxn>
                <a:cxn ang="0">
                  <a:pos x="421" y="1609"/>
                </a:cxn>
                <a:cxn ang="0">
                  <a:pos x="460" y="1470"/>
                </a:cxn>
                <a:cxn ang="0">
                  <a:pos x="481" y="1334"/>
                </a:cxn>
                <a:cxn ang="0">
                  <a:pos x="495" y="1205"/>
                </a:cxn>
                <a:cxn ang="0">
                  <a:pos x="499" y="1091"/>
                </a:cxn>
              </a:cxnLst>
              <a:rect l="0" t="0" r="r" b="b"/>
              <a:pathLst>
                <a:path w="499" h="2178">
                  <a:moveTo>
                    <a:pt x="499" y="1091"/>
                  </a:moveTo>
                  <a:lnTo>
                    <a:pt x="495" y="980"/>
                  </a:lnTo>
                  <a:lnTo>
                    <a:pt x="481" y="847"/>
                  </a:lnTo>
                  <a:lnTo>
                    <a:pt x="456" y="708"/>
                  </a:lnTo>
                  <a:lnTo>
                    <a:pt x="417" y="558"/>
                  </a:lnTo>
                  <a:lnTo>
                    <a:pt x="357" y="411"/>
                  </a:lnTo>
                  <a:lnTo>
                    <a:pt x="311" y="325"/>
                  </a:lnTo>
                  <a:lnTo>
                    <a:pt x="265" y="250"/>
                  </a:lnTo>
                  <a:lnTo>
                    <a:pt x="216" y="186"/>
                  </a:lnTo>
                  <a:lnTo>
                    <a:pt x="170" y="128"/>
                  </a:lnTo>
                  <a:lnTo>
                    <a:pt x="127" y="82"/>
                  </a:lnTo>
                  <a:lnTo>
                    <a:pt x="88" y="46"/>
                  </a:lnTo>
                  <a:lnTo>
                    <a:pt x="56" y="21"/>
                  </a:lnTo>
                  <a:lnTo>
                    <a:pt x="31" y="7"/>
                  </a:lnTo>
                  <a:lnTo>
                    <a:pt x="21" y="0"/>
                  </a:lnTo>
                  <a:lnTo>
                    <a:pt x="10" y="3"/>
                  </a:lnTo>
                  <a:lnTo>
                    <a:pt x="3" y="7"/>
                  </a:lnTo>
                  <a:lnTo>
                    <a:pt x="0" y="14"/>
                  </a:lnTo>
                  <a:lnTo>
                    <a:pt x="0" y="32"/>
                  </a:lnTo>
                  <a:lnTo>
                    <a:pt x="17" y="50"/>
                  </a:lnTo>
                  <a:lnTo>
                    <a:pt x="24" y="60"/>
                  </a:lnTo>
                  <a:lnTo>
                    <a:pt x="39" y="71"/>
                  </a:lnTo>
                  <a:lnTo>
                    <a:pt x="124" y="171"/>
                  </a:lnTo>
                  <a:lnTo>
                    <a:pt x="198" y="289"/>
                  </a:lnTo>
                  <a:lnTo>
                    <a:pt x="258" y="422"/>
                  </a:lnTo>
                  <a:lnTo>
                    <a:pt x="308" y="565"/>
                  </a:lnTo>
                  <a:lnTo>
                    <a:pt x="343" y="726"/>
                  </a:lnTo>
                  <a:lnTo>
                    <a:pt x="368" y="901"/>
                  </a:lnTo>
                  <a:lnTo>
                    <a:pt x="375" y="1091"/>
                  </a:lnTo>
                  <a:lnTo>
                    <a:pt x="371" y="1230"/>
                  </a:lnTo>
                  <a:lnTo>
                    <a:pt x="357" y="1369"/>
                  </a:lnTo>
                  <a:lnTo>
                    <a:pt x="336" y="1505"/>
                  </a:lnTo>
                  <a:lnTo>
                    <a:pt x="301" y="1641"/>
                  </a:lnTo>
                  <a:lnTo>
                    <a:pt x="254" y="1770"/>
                  </a:lnTo>
                  <a:lnTo>
                    <a:pt x="194" y="1895"/>
                  </a:lnTo>
                  <a:lnTo>
                    <a:pt x="120" y="2013"/>
                  </a:lnTo>
                  <a:lnTo>
                    <a:pt x="28" y="2121"/>
                  </a:lnTo>
                  <a:lnTo>
                    <a:pt x="10" y="2138"/>
                  </a:lnTo>
                  <a:lnTo>
                    <a:pt x="3" y="2142"/>
                  </a:lnTo>
                  <a:lnTo>
                    <a:pt x="0" y="2149"/>
                  </a:lnTo>
                  <a:lnTo>
                    <a:pt x="0" y="2167"/>
                  </a:lnTo>
                  <a:lnTo>
                    <a:pt x="3" y="2174"/>
                  </a:lnTo>
                  <a:lnTo>
                    <a:pt x="10" y="2178"/>
                  </a:lnTo>
                  <a:lnTo>
                    <a:pt x="21" y="2178"/>
                  </a:lnTo>
                  <a:lnTo>
                    <a:pt x="35" y="2174"/>
                  </a:lnTo>
                  <a:lnTo>
                    <a:pt x="56" y="2156"/>
                  </a:lnTo>
                  <a:lnTo>
                    <a:pt x="92" y="2131"/>
                  </a:lnTo>
                  <a:lnTo>
                    <a:pt x="131" y="2092"/>
                  </a:lnTo>
                  <a:lnTo>
                    <a:pt x="173" y="2045"/>
                  </a:lnTo>
                  <a:lnTo>
                    <a:pt x="223" y="1988"/>
                  </a:lnTo>
                  <a:lnTo>
                    <a:pt x="272" y="1920"/>
                  </a:lnTo>
                  <a:lnTo>
                    <a:pt x="318" y="1842"/>
                  </a:lnTo>
                  <a:lnTo>
                    <a:pt x="364" y="1752"/>
                  </a:lnTo>
                  <a:lnTo>
                    <a:pt x="421" y="1609"/>
                  </a:lnTo>
                  <a:lnTo>
                    <a:pt x="460" y="1470"/>
                  </a:lnTo>
                  <a:lnTo>
                    <a:pt x="481" y="1334"/>
                  </a:lnTo>
                  <a:lnTo>
                    <a:pt x="495" y="1205"/>
                  </a:lnTo>
                  <a:lnTo>
                    <a:pt x="499" y="10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3" name="Freeform 63"/>
            <p:cNvSpPr>
              <a:spLocks/>
            </p:cNvSpPr>
            <p:nvPr/>
          </p:nvSpPr>
          <p:spPr bwMode="auto">
            <a:xfrm>
              <a:off x="12723" y="5013"/>
              <a:ext cx="665" cy="1013"/>
            </a:xfrm>
            <a:custGeom>
              <a:avLst/>
              <a:gdLst/>
              <a:ahLst/>
              <a:cxnLst>
                <a:cxn ang="0">
                  <a:pos x="616" y="734"/>
                </a:cxn>
                <a:cxn ang="0">
                  <a:pos x="605" y="794"/>
                </a:cxn>
                <a:cxn ang="0">
                  <a:pos x="587" y="855"/>
                </a:cxn>
                <a:cxn ang="0">
                  <a:pos x="559" y="877"/>
                </a:cxn>
                <a:cxn ang="0">
                  <a:pos x="485" y="884"/>
                </a:cxn>
                <a:cxn ang="0">
                  <a:pos x="209" y="830"/>
                </a:cxn>
                <a:cxn ang="0">
                  <a:pos x="304" y="744"/>
                </a:cxn>
                <a:cxn ang="0">
                  <a:pos x="449" y="626"/>
                </a:cxn>
                <a:cxn ang="0">
                  <a:pos x="556" y="533"/>
                </a:cxn>
                <a:cxn ang="0">
                  <a:pos x="633" y="426"/>
                </a:cxn>
                <a:cxn ang="0">
                  <a:pos x="665" y="297"/>
                </a:cxn>
                <a:cxn ang="0">
                  <a:pos x="630" y="158"/>
                </a:cxn>
                <a:cxn ang="0">
                  <a:pos x="534" y="58"/>
                </a:cxn>
                <a:cxn ang="0">
                  <a:pos x="393" y="8"/>
                </a:cxn>
                <a:cxn ang="0">
                  <a:pos x="237" y="8"/>
                </a:cxn>
                <a:cxn ang="0">
                  <a:pos x="110" y="65"/>
                </a:cxn>
                <a:cxn ang="0">
                  <a:pos x="28" y="158"/>
                </a:cxn>
                <a:cxn ang="0">
                  <a:pos x="0" y="272"/>
                </a:cxn>
                <a:cxn ang="0">
                  <a:pos x="18" y="330"/>
                </a:cxn>
                <a:cxn ang="0">
                  <a:pos x="53" y="355"/>
                </a:cxn>
                <a:cxn ang="0">
                  <a:pos x="78" y="358"/>
                </a:cxn>
                <a:cxn ang="0">
                  <a:pos x="134" y="340"/>
                </a:cxn>
                <a:cxn ang="0">
                  <a:pos x="159" y="279"/>
                </a:cxn>
                <a:cxn ang="0">
                  <a:pos x="145" y="226"/>
                </a:cxn>
                <a:cxn ang="0">
                  <a:pos x="103" y="201"/>
                </a:cxn>
                <a:cxn ang="0">
                  <a:pos x="99" y="151"/>
                </a:cxn>
                <a:cxn ang="0">
                  <a:pos x="170" y="86"/>
                </a:cxn>
                <a:cxn ang="0">
                  <a:pos x="251" y="58"/>
                </a:cxn>
                <a:cxn ang="0">
                  <a:pos x="350" y="61"/>
                </a:cxn>
                <a:cxn ang="0">
                  <a:pos x="442" y="111"/>
                </a:cxn>
                <a:cxn ang="0">
                  <a:pos x="499" y="197"/>
                </a:cxn>
                <a:cxn ang="0">
                  <a:pos x="520" y="297"/>
                </a:cxn>
                <a:cxn ang="0">
                  <a:pos x="495" y="419"/>
                </a:cxn>
                <a:cxn ang="0">
                  <a:pos x="435" y="519"/>
                </a:cxn>
                <a:cxn ang="0">
                  <a:pos x="379" y="591"/>
                </a:cxn>
                <a:cxn ang="0">
                  <a:pos x="3" y="966"/>
                </a:cxn>
                <a:cxn ang="0">
                  <a:pos x="0" y="1013"/>
                </a:cxn>
                <a:cxn ang="0">
                  <a:pos x="665" y="734"/>
                </a:cxn>
              </a:cxnLst>
              <a:rect l="0" t="0" r="r" b="b"/>
              <a:pathLst>
                <a:path w="665" h="1013">
                  <a:moveTo>
                    <a:pt x="665" y="734"/>
                  </a:moveTo>
                  <a:lnTo>
                    <a:pt x="616" y="734"/>
                  </a:lnTo>
                  <a:lnTo>
                    <a:pt x="612" y="759"/>
                  </a:lnTo>
                  <a:lnTo>
                    <a:pt x="605" y="794"/>
                  </a:lnTo>
                  <a:lnTo>
                    <a:pt x="598" y="827"/>
                  </a:lnTo>
                  <a:lnTo>
                    <a:pt x="587" y="855"/>
                  </a:lnTo>
                  <a:lnTo>
                    <a:pt x="577" y="873"/>
                  </a:lnTo>
                  <a:lnTo>
                    <a:pt x="559" y="877"/>
                  </a:lnTo>
                  <a:lnTo>
                    <a:pt x="524" y="880"/>
                  </a:lnTo>
                  <a:lnTo>
                    <a:pt x="485" y="884"/>
                  </a:lnTo>
                  <a:lnTo>
                    <a:pt x="149" y="884"/>
                  </a:lnTo>
                  <a:lnTo>
                    <a:pt x="209" y="830"/>
                  </a:lnTo>
                  <a:lnTo>
                    <a:pt x="262" y="784"/>
                  </a:lnTo>
                  <a:lnTo>
                    <a:pt x="304" y="744"/>
                  </a:lnTo>
                  <a:lnTo>
                    <a:pt x="343" y="712"/>
                  </a:lnTo>
                  <a:lnTo>
                    <a:pt x="449" y="626"/>
                  </a:lnTo>
                  <a:lnTo>
                    <a:pt x="506" y="580"/>
                  </a:lnTo>
                  <a:lnTo>
                    <a:pt x="556" y="533"/>
                  </a:lnTo>
                  <a:lnTo>
                    <a:pt x="602" y="483"/>
                  </a:lnTo>
                  <a:lnTo>
                    <a:pt x="633" y="426"/>
                  </a:lnTo>
                  <a:lnTo>
                    <a:pt x="658" y="365"/>
                  </a:lnTo>
                  <a:lnTo>
                    <a:pt x="665" y="297"/>
                  </a:lnTo>
                  <a:lnTo>
                    <a:pt x="655" y="222"/>
                  </a:lnTo>
                  <a:lnTo>
                    <a:pt x="630" y="158"/>
                  </a:lnTo>
                  <a:lnTo>
                    <a:pt x="587" y="104"/>
                  </a:lnTo>
                  <a:lnTo>
                    <a:pt x="534" y="58"/>
                  </a:lnTo>
                  <a:lnTo>
                    <a:pt x="467" y="25"/>
                  </a:lnTo>
                  <a:lnTo>
                    <a:pt x="393" y="8"/>
                  </a:lnTo>
                  <a:lnTo>
                    <a:pt x="311" y="0"/>
                  </a:lnTo>
                  <a:lnTo>
                    <a:pt x="237" y="8"/>
                  </a:lnTo>
                  <a:lnTo>
                    <a:pt x="170" y="29"/>
                  </a:lnTo>
                  <a:lnTo>
                    <a:pt x="110" y="65"/>
                  </a:lnTo>
                  <a:lnTo>
                    <a:pt x="64" y="108"/>
                  </a:lnTo>
                  <a:lnTo>
                    <a:pt x="28" y="158"/>
                  </a:lnTo>
                  <a:lnTo>
                    <a:pt x="7" y="215"/>
                  </a:lnTo>
                  <a:lnTo>
                    <a:pt x="0" y="272"/>
                  </a:lnTo>
                  <a:lnTo>
                    <a:pt x="3" y="304"/>
                  </a:lnTo>
                  <a:lnTo>
                    <a:pt x="18" y="330"/>
                  </a:lnTo>
                  <a:lnTo>
                    <a:pt x="35" y="344"/>
                  </a:lnTo>
                  <a:lnTo>
                    <a:pt x="53" y="355"/>
                  </a:lnTo>
                  <a:lnTo>
                    <a:pt x="67" y="358"/>
                  </a:lnTo>
                  <a:lnTo>
                    <a:pt x="78" y="358"/>
                  </a:lnTo>
                  <a:lnTo>
                    <a:pt x="106" y="355"/>
                  </a:lnTo>
                  <a:lnTo>
                    <a:pt x="134" y="340"/>
                  </a:lnTo>
                  <a:lnTo>
                    <a:pt x="152" y="315"/>
                  </a:lnTo>
                  <a:lnTo>
                    <a:pt x="159" y="279"/>
                  </a:lnTo>
                  <a:lnTo>
                    <a:pt x="159" y="262"/>
                  </a:lnTo>
                  <a:lnTo>
                    <a:pt x="145" y="226"/>
                  </a:lnTo>
                  <a:lnTo>
                    <a:pt x="127" y="211"/>
                  </a:lnTo>
                  <a:lnTo>
                    <a:pt x="103" y="201"/>
                  </a:lnTo>
                  <a:lnTo>
                    <a:pt x="71" y="197"/>
                  </a:lnTo>
                  <a:lnTo>
                    <a:pt x="99" y="151"/>
                  </a:lnTo>
                  <a:lnTo>
                    <a:pt x="131" y="111"/>
                  </a:lnTo>
                  <a:lnTo>
                    <a:pt x="170" y="86"/>
                  </a:lnTo>
                  <a:lnTo>
                    <a:pt x="212" y="68"/>
                  </a:lnTo>
                  <a:lnTo>
                    <a:pt x="251" y="58"/>
                  </a:lnTo>
                  <a:lnTo>
                    <a:pt x="290" y="54"/>
                  </a:lnTo>
                  <a:lnTo>
                    <a:pt x="350" y="61"/>
                  </a:lnTo>
                  <a:lnTo>
                    <a:pt x="403" y="83"/>
                  </a:lnTo>
                  <a:lnTo>
                    <a:pt x="442" y="111"/>
                  </a:lnTo>
                  <a:lnTo>
                    <a:pt x="478" y="151"/>
                  </a:lnTo>
                  <a:lnTo>
                    <a:pt x="499" y="197"/>
                  </a:lnTo>
                  <a:lnTo>
                    <a:pt x="517" y="244"/>
                  </a:lnTo>
                  <a:lnTo>
                    <a:pt x="520" y="297"/>
                  </a:lnTo>
                  <a:lnTo>
                    <a:pt x="513" y="362"/>
                  </a:lnTo>
                  <a:lnTo>
                    <a:pt x="495" y="419"/>
                  </a:lnTo>
                  <a:lnTo>
                    <a:pt x="467" y="473"/>
                  </a:lnTo>
                  <a:lnTo>
                    <a:pt x="435" y="519"/>
                  </a:lnTo>
                  <a:lnTo>
                    <a:pt x="407" y="558"/>
                  </a:lnTo>
                  <a:lnTo>
                    <a:pt x="379" y="591"/>
                  </a:lnTo>
                  <a:lnTo>
                    <a:pt x="14" y="952"/>
                  </a:lnTo>
                  <a:lnTo>
                    <a:pt x="3" y="966"/>
                  </a:lnTo>
                  <a:lnTo>
                    <a:pt x="0" y="980"/>
                  </a:lnTo>
                  <a:lnTo>
                    <a:pt x="0" y="1013"/>
                  </a:lnTo>
                  <a:lnTo>
                    <a:pt x="619" y="1013"/>
                  </a:lnTo>
                  <a:lnTo>
                    <a:pt x="665" y="73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53" name="Group 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886200" y="3352800"/>
            <a:ext cx="2746097" cy="712936"/>
            <a:chOff x="2657" y="2276"/>
            <a:chExt cx="23134" cy="6006"/>
          </a:xfrm>
        </p:grpSpPr>
        <p:sp>
          <p:nvSpPr>
            <p:cNvPr id="53255" name="Freeform 7"/>
            <p:cNvSpPr>
              <a:spLocks/>
            </p:cNvSpPr>
            <p:nvPr/>
          </p:nvSpPr>
          <p:spPr bwMode="auto">
            <a:xfrm>
              <a:off x="6354" y="3227"/>
              <a:ext cx="1062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7" y="193"/>
                </a:cxn>
                <a:cxn ang="0">
                  <a:pos x="881" y="245"/>
                </a:cxn>
                <a:cxn ang="0">
                  <a:pos x="917" y="268"/>
                </a:cxn>
                <a:cxn ang="0">
                  <a:pos x="982" y="268"/>
                </a:cxn>
                <a:cxn ang="0">
                  <a:pos x="1054" y="201"/>
                </a:cxn>
                <a:cxn ang="0">
                  <a:pos x="1047" y="89"/>
                </a:cxn>
                <a:cxn ang="0">
                  <a:pos x="968" y="22"/>
                </a:cxn>
                <a:cxn ang="0">
                  <a:pos x="867" y="0"/>
                </a:cxn>
                <a:cxn ang="0">
                  <a:pos x="737" y="45"/>
                </a:cxn>
                <a:cxn ang="0">
                  <a:pos x="657" y="134"/>
                </a:cxn>
                <a:cxn ang="0">
                  <a:pos x="599" y="97"/>
                </a:cxn>
                <a:cxn ang="0">
                  <a:pos x="498" y="15"/>
                </a:cxn>
                <a:cxn ang="0">
                  <a:pos x="404" y="0"/>
                </a:cxn>
                <a:cxn ang="0">
                  <a:pos x="238" y="59"/>
                </a:cxn>
                <a:cxn ang="0">
                  <a:pos x="130" y="186"/>
                </a:cxn>
                <a:cxn ang="0">
                  <a:pos x="72" y="305"/>
                </a:cxn>
                <a:cxn ang="0">
                  <a:pos x="65" y="349"/>
                </a:cxn>
                <a:cxn ang="0">
                  <a:pos x="80" y="357"/>
                </a:cxn>
                <a:cxn ang="0">
                  <a:pos x="101" y="364"/>
                </a:cxn>
                <a:cxn ang="0">
                  <a:pos x="166" y="216"/>
                </a:cxn>
                <a:cxn ang="0">
                  <a:pos x="289" y="82"/>
                </a:cxn>
                <a:cxn ang="0">
                  <a:pos x="404" y="52"/>
                </a:cxn>
                <a:cxn ang="0">
                  <a:pos x="462" y="67"/>
                </a:cxn>
                <a:cxn ang="0">
                  <a:pos x="513" y="134"/>
                </a:cxn>
                <a:cxn ang="0">
                  <a:pos x="513" y="245"/>
                </a:cxn>
                <a:cxn ang="0">
                  <a:pos x="477" y="424"/>
                </a:cxn>
                <a:cxn ang="0">
                  <a:pos x="404" y="721"/>
                </a:cxn>
                <a:cxn ang="0">
                  <a:pos x="325" y="885"/>
                </a:cxn>
                <a:cxn ang="0">
                  <a:pos x="202" y="951"/>
                </a:cxn>
                <a:cxn ang="0">
                  <a:pos x="130" y="937"/>
                </a:cxn>
                <a:cxn ang="0">
                  <a:pos x="145" y="899"/>
                </a:cxn>
                <a:cxn ang="0">
                  <a:pos x="195" y="803"/>
                </a:cxn>
                <a:cxn ang="0">
                  <a:pos x="188" y="758"/>
                </a:cxn>
                <a:cxn ang="0">
                  <a:pos x="145" y="728"/>
                </a:cxn>
                <a:cxn ang="0">
                  <a:pos x="58" y="743"/>
                </a:cxn>
                <a:cxn ang="0">
                  <a:pos x="0" y="855"/>
                </a:cxn>
                <a:cxn ang="0">
                  <a:pos x="43" y="951"/>
                </a:cxn>
                <a:cxn ang="0">
                  <a:pos x="145" y="996"/>
                </a:cxn>
                <a:cxn ang="0">
                  <a:pos x="275" y="981"/>
                </a:cxn>
                <a:cxn ang="0">
                  <a:pos x="383" y="892"/>
                </a:cxn>
                <a:cxn ang="0">
                  <a:pos x="426" y="833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7"/>
                </a:cxn>
                <a:cxn ang="0">
                  <a:pos x="932" y="818"/>
                </a:cxn>
                <a:cxn ang="0">
                  <a:pos x="989" y="699"/>
                </a:cxn>
                <a:cxn ang="0">
                  <a:pos x="997" y="647"/>
                </a:cxn>
                <a:cxn ang="0">
                  <a:pos x="960" y="639"/>
                </a:cxn>
                <a:cxn ang="0">
                  <a:pos x="946" y="662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1"/>
                </a:cxn>
                <a:cxn ang="0">
                  <a:pos x="571" y="907"/>
                </a:cxn>
                <a:cxn ang="0">
                  <a:pos x="542" y="803"/>
                </a:cxn>
                <a:cxn ang="0">
                  <a:pos x="556" y="691"/>
                </a:cxn>
                <a:cxn ang="0">
                  <a:pos x="650" y="312"/>
                </a:cxn>
              </a:cxnLst>
              <a:rect l="0" t="0" r="r" b="b"/>
              <a:pathLst>
                <a:path w="1062" h="996">
                  <a:moveTo>
                    <a:pt x="650" y="312"/>
                  </a:moveTo>
                  <a:lnTo>
                    <a:pt x="657" y="275"/>
                  </a:lnTo>
                  <a:lnTo>
                    <a:pt x="701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8" y="74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7" y="193"/>
                  </a:lnTo>
                  <a:lnTo>
                    <a:pt x="867" y="216"/>
                  </a:lnTo>
                  <a:lnTo>
                    <a:pt x="881" y="245"/>
                  </a:lnTo>
                  <a:lnTo>
                    <a:pt x="903" y="260"/>
                  </a:lnTo>
                  <a:lnTo>
                    <a:pt x="917" y="268"/>
                  </a:lnTo>
                  <a:lnTo>
                    <a:pt x="946" y="275"/>
                  </a:lnTo>
                  <a:lnTo>
                    <a:pt x="982" y="268"/>
                  </a:lnTo>
                  <a:lnTo>
                    <a:pt x="1025" y="245"/>
                  </a:lnTo>
                  <a:lnTo>
                    <a:pt x="1054" y="201"/>
                  </a:lnTo>
                  <a:lnTo>
                    <a:pt x="1062" y="149"/>
                  </a:lnTo>
                  <a:lnTo>
                    <a:pt x="1047" y="89"/>
                  </a:lnTo>
                  <a:lnTo>
                    <a:pt x="1011" y="45"/>
                  </a:lnTo>
                  <a:lnTo>
                    <a:pt x="968" y="22"/>
                  </a:lnTo>
                  <a:lnTo>
                    <a:pt x="910" y="7"/>
                  </a:lnTo>
                  <a:lnTo>
                    <a:pt x="867" y="0"/>
                  </a:lnTo>
                  <a:lnTo>
                    <a:pt x="794" y="15"/>
                  </a:lnTo>
                  <a:lnTo>
                    <a:pt x="737" y="45"/>
                  </a:lnTo>
                  <a:lnTo>
                    <a:pt x="693" y="89"/>
                  </a:lnTo>
                  <a:lnTo>
                    <a:pt x="657" y="134"/>
                  </a:lnTo>
                  <a:lnTo>
                    <a:pt x="636" y="171"/>
                  </a:lnTo>
                  <a:lnTo>
                    <a:pt x="599" y="97"/>
                  </a:lnTo>
                  <a:lnTo>
                    <a:pt x="549" y="45"/>
                  </a:lnTo>
                  <a:lnTo>
                    <a:pt x="498" y="15"/>
                  </a:lnTo>
                  <a:lnTo>
                    <a:pt x="448" y="7"/>
                  </a:lnTo>
                  <a:lnTo>
                    <a:pt x="404" y="0"/>
                  </a:lnTo>
                  <a:lnTo>
                    <a:pt x="318" y="15"/>
                  </a:lnTo>
                  <a:lnTo>
                    <a:pt x="238" y="59"/>
                  </a:lnTo>
                  <a:lnTo>
                    <a:pt x="181" y="119"/>
                  </a:lnTo>
                  <a:lnTo>
                    <a:pt x="130" y="186"/>
                  </a:lnTo>
                  <a:lnTo>
                    <a:pt x="94" y="245"/>
                  </a:lnTo>
                  <a:lnTo>
                    <a:pt x="72" y="305"/>
                  </a:lnTo>
                  <a:lnTo>
                    <a:pt x="65" y="342"/>
                  </a:lnTo>
                  <a:lnTo>
                    <a:pt x="65" y="349"/>
                  </a:lnTo>
                  <a:lnTo>
                    <a:pt x="72" y="357"/>
                  </a:lnTo>
                  <a:lnTo>
                    <a:pt x="80" y="357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6" y="335"/>
                  </a:lnTo>
                  <a:lnTo>
                    <a:pt x="166" y="216"/>
                  </a:lnTo>
                  <a:lnTo>
                    <a:pt x="231" y="134"/>
                  </a:lnTo>
                  <a:lnTo>
                    <a:pt x="289" y="82"/>
                  </a:lnTo>
                  <a:lnTo>
                    <a:pt x="354" y="59"/>
                  </a:lnTo>
                  <a:lnTo>
                    <a:pt x="404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4"/>
                  </a:lnTo>
                  <a:lnTo>
                    <a:pt x="520" y="193"/>
                  </a:lnTo>
                  <a:lnTo>
                    <a:pt x="513" y="245"/>
                  </a:lnTo>
                  <a:lnTo>
                    <a:pt x="498" y="320"/>
                  </a:lnTo>
                  <a:lnTo>
                    <a:pt x="477" y="424"/>
                  </a:lnTo>
                  <a:lnTo>
                    <a:pt x="448" y="558"/>
                  </a:lnTo>
                  <a:lnTo>
                    <a:pt x="404" y="721"/>
                  </a:lnTo>
                  <a:lnTo>
                    <a:pt x="368" y="818"/>
                  </a:lnTo>
                  <a:lnTo>
                    <a:pt x="325" y="885"/>
                  </a:lnTo>
                  <a:lnTo>
                    <a:pt x="267" y="937"/>
                  </a:lnTo>
                  <a:lnTo>
                    <a:pt x="202" y="951"/>
                  </a:lnTo>
                  <a:lnTo>
                    <a:pt x="188" y="951"/>
                  </a:lnTo>
                  <a:lnTo>
                    <a:pt x="130" y="937"/>
                  </a:lnTo>
                  <a:lnTo>
                    <a:pt x="94" y="922"/>
                  </a:lnTo>
                  <a:lnTo>
                    <a:pt x="145" y="899"/>
                  </a:lnTo>
                  <a:lnTo>
                    <a:pt x="181" y="855"/>
                  </a:lnTo>
                  <a:lnTo>
                    <a:pt x="195" y="803"/>
                  </a:lnTo>
                  <a:lnTo>
                    <a:pt x="195" y="780"/>
                  </a:lnTo>
                  <a:lnTo>
                    <a:pt x="188" y="758"/>
                  </a:lnTo>
                  <a:lnTo>
                    <a:pt x="173" y="743"/>
                  </a:lnTo>
                  <a:lnTo>
                    <a:pt x="145" y="728"/>
                  </a:lnTo>
                  <a:lnTo>
                    <a:pt x="116" y="728"/>
                  </a:lnTo>
                  <a:lnTo>
                    <a:pt x="58" y="743"/>
                  </a:lnTo>
                  <a:lnTo>
                    <a:pt x="15" y="788"/>
                  </a:lnTo>
                  <a:lnTo>
                    <a:pt x="0" y="855"/>
                  </a:lnTo>
                  <a:lnTo>
                    <a:pt x="7" y="907"/>
                  </a:lnTo>
                  <a:lnTo>
                    <a:pt x="43" y="951"/>
                  </a:lnTo>
                  <a:lnTo>
                    <a:pt x="87" y="974"/>
                  </a:lnTo>
                  <a:lnTo>
                    <a:pt x="145" y="996"/>
                  </a:lnTo>
                  <a:lnTo>
                    <a:pt x="195" y="996"/>
                  </a:lnTo>
                  <a:lnTo>
                    <a:pt x="275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5"/>
                  </a:lnTo>
                  <a:lnTo>
                    <a:pt x="426" y="833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1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7"/>
                  </a:lnTo>
                  <a:lnTo>
                    <a:pt x="881" y="885"/>
                  </a:lnTo>
                  <a:lnTo>
                    <a:pt x="932" y="818"/>
                  </a:lnTo>
                  <a:lnTo>
                    <a:pt x="968" y="751"/>
                  </a:lnTo>
                  <a:lnTo>
                    <a:pt x="989" y="699"/>
                  </a:lnTo>
                  <a:lnTo>
                    <a:pt x="997" y="662"/>
                  </a:lnTo>
                  <a:lnTo>
                    <a:pt x="997" y="647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2"/>
                  </a:lnTo>
                  <a:lnTo>
                    <a:pt x="903" y="766"/>
                  </a:lnTo>
                  <a:lnTo>
                    <a:pt x="852" y="840"/>
                  </a:lnTo>
                  <a:lnTo>
                    <a:pt x="802" y="892"/>
                  </a:lnTo>
                  <a:lnTo>
                    <a:pt x="744" y="929"/>
                  </a:lnTo>
                  <a:lnTo>
                    <a:pt x="701" y="944"/>
                  </a:lnTo>
                  <a:lnTo>
                    <a:pt x="657" y="951"/>
                  </a:lnTo>
                  <a:lnTo>
                    <a:pt x="607" y="937"/>
                  </a:lnTo>
                  <a:lnTo>
                    <a:pt x="571" y="907"/>
                  </a:lnTo>
                  <a:lnTo>
                    <a:pt x="549" y="862"/>
                  </a:lnTo>
                  <a:lnTo>
                    <a:pt x="542" y="803"/>
                  </a:lnTo>
                  <a:lnTo>
                    <a:pt x="542" y="751"/>
                  </a:lnTo>
                  <a:lnTo>
                    <a:pt x="556" y="691"/>
                  </a:lnTo>
                  <a:lnTo>
                    <a:pt x="578" y="610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6" name="Rectangle 8"/>
            <p:cNvSpPr>
              <a:spLocks noChangeArrowheads="1"/>
            </p:cNvSpPr>
            <p:nvPr/>
          </p:nvSpPr>
          <p:spPr bwMode="auto">
            <a:xfrm>
              <a:off x="2657" y="5100"/>
              <a:ext cx="8607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7" name="Freeform 9"/>
            <p:cNvSpPr>
              <a:spLocks/>
            </p:cNvSpPr>
            <p:nvPr/>
          </p:nvSpPr>
          <p:spPr bwMode="auto">
            <a:xfrm>
              <a:off x="2816" y="5546"/>
              <a:ext cx="498" cy="2200"/>
            </a:xfrm>
            <a:custGeom>
              <a:avLst/>
              <a:gdLst/>
              <a:ahLst/>
              <a:cxnLst>
                <a:cxn ang="0">
                  <a:pos x="498" y="2178"/>
                </a:cxn>
                <a:cxn ang="0">
                  <a:pos x="498" y="2171"/>
                </a:cxn>
                <a:cxn ang="0">
                  <a:pos x="491" y="2163"/>
                </a:cxn>
                <a:cxn ang="0">
                  <a:pos x="491" y="2156"/>
                </a:cxn>
                <a:cxn ang="0">
                  <a:pos x="477" y="2148"/>
                </a:cxn>
                <a:cxn ang="0">
                  <a:pos x="462" y="2134"/>
                </a:cxn>
                <a:cxn ang="0">
                  <a:pos x="347" y="1985"/>
                </a:cxn>
                <a:cxn ang="0">
                  <a:pos x="253" y="1814"/>
                </a:cxn>
                <a:cxn ang="0">
                  <a:pos x="195" y="1635"/>
                </a:cxn>
                <a:cxn ang="0">
                  <a:pos x="152" y="1457"/>
                </a:cxn>
                <a:cxn ang="0">
                  <a:pos x="130" y="1271"/>
                </a:cxn>
                <a:cxn ang="0">
                  <a:pos x="130" y="1100"/>
                </a:cxn>
                <a:cxn ang="0">
                  <a:pos x="137" y="907"/>
                </a:cxn>
                <a:cxn ang="0">
                  <a:pos x="159" y="721"/>
                </a:cxn>
                <a:cxn ang="0">
                  <a:pos x="202" y="535"/>
                </a:cxn>
                <a:cxn ang="0">
                  <a:pos x="267" y="364"/>
                </a:cxn>
                <a:cxn ang="0">
                  <a:pos x="354" y="208"/>
                </a:cxn>
                <a:cxn ang="0">
                  <a:pos x="470" y="60"/>
                </a:cxn>
                <a:cxn ang="0">
                  <a:pos x="498" y="30"/>
                </a:cxn>
                <a:cxn ang="0">
                  <a:pos x="498" y="8"/>
                </a:cxn>
                <a:cxn ang="0">
                  <a:pos x="491" y="0"/>
                </a:cxn>
                <a:cxn ang="0">
                  <a:pos x="477" y="0"/>
                </a:cxn>
                <a:cxn ang="0">
                  <a:pos x="455" y="15"/>
                </a:cxn>
                <a:cxn ang="0">
                  <a:pos x="405" y="52"/>
                </a:cxn>
                <a:cxn ang="0">
                  <a:pos x="347" y="112"/>
                </a:cxn>
                <a:cxn ang="0">
                  <a:pos x="275" y="193"/>
                </a:cxn>
                <a:cxn ang="0">
                  <a:pos x="202" y="298"/>
                </a:cxn>
                <a:cxn ang="0">
                  <a:pos x="137" y="431"/>
                </a:cxn>
                <a:cxn ang="0">
                  <a:pos x="72" y="610"/>
                </a:cxn>
                <a:cxn ang="0">
                  <a:pos x="29" y="788"/>
                </a:cxn>
                <a:cxn ang="0">
                  <a:pos x="7" y="952"/>
                </a:cxn>
                <a:cxn ang="0">
                  <a:pos x="0" y="1100"/>
                </a:cxn>
                <a:cxn ang="0">
                  <a:pos x="7" y="1242"/>
                </a:cxn>
                <a:cxn ang="0">
                  <a:pos x="29" y="1412"/>
                </a:cxn>
                <a:cxn ang="0">
                  <a:pos x="72" y="1598"/>
                </a:cxn>
                <a:cxn ang="0">
                  <a:pos x="145" y="1784"/>
                </a:cxn>
                <a:cxn ang="0">
                  <a:pos x="210" y="1911"/>
                </a:cxn>
                <a:cxn ang="0">
                  <a:pos x="282" y="2015"/>
                </a:cxn>
                <a:cxn ang="0">
                  <a:pos x="354" y="2096"/>
                </a:cxn>
                <a:cxn ang="0">
                  <a:pos x="412" y="2156"/>
                </a:cxn>
                <a:cxn ang="0">
                  <a:pos x="477" y="2200"/>
                </a:cxn>
                <a:cxn ang="0">
                  <a:pos x="491" y="2200"/>
                </a:cxn>
                <a:cxn ang="0">
                  <a:pos x="498" y="2193"/>
                </a:cxn>
                <a:cxn ang="0">
                  <a:pos x="498" y="2178"/>
                </a:cxn>
              </a:cxnLst>
              <a:rect l="0" t="0" r="r" b="b"/>
              <a:pathLst>
                <a:path w="498" h="2200">
                  <a:moveTo>
                    <a:pt x="498" y="2178"/>
                  </a:moveTo>
                  <a:lnTo>
                    <a:pt x="498" y="2171"/>
                  </a:lnTo>
                  <a:lnTo>
                    <a:pt x="491" y="2163"/>
                  </a:lnTo>
                  <a:lnTo>
                    <a:pt x="491" y="2156"/>
                  </a:lnTo>
                  <a:lnTo>
                    <a:pt x="477" y="2148"/>
                  </a:lnTo>
                  <a:lnTo>
                    <a:pt x="462" y="2134"/>
                  </a:lnTo>
                  <a:lnTo>
                    <a:pt x="347" y="1985"/>
                  </a:lnTo>
                  <a:lnTo>
                    <a:pt x="253" y="1814"/>
                  </a:lnTo>
                  <a:lnTo>
                    <a:pt x="195" y="1635"/>
                  </a:lnTo>
                  <a:lnTo>
                    <a:pt x="152" y="1457"/>
                  </a:lnTo>
                  <a:lnTo>
                    <a:pt x="130" y="1271"/>
                  </a:lnTo>
                  <a:lnTo>
                    <a:pt x="130" y="1100"/>
                  </a:lnTo>
                  <a:lnTo>
                    <a:pt x="137" y="907"/>
                  </a:lnTo>
                  <a:lnTo>
                    <a:pt x="159" y="721"/>
                  </a:lnTo>
                  <a:lnTo>
                    <a:pt x="202" y="535"/>
                  </a:lnTo>
                  <a:lnTo>
                    <a:pt x="267" y="364"/>
                  </a:lnTo>
                  <a:lnTo>
                    <a:pt x="354" y="208"/>
                  </a:lnTo>
                  <a:lnTo>
                    <a:pt x="470" y="60"/>
                  </a:lnTo>
                  <a:lnTo>
                    <a:pt x="498" y="30"/>
                  </a:lnTo>
                  <a:lnTo>
                    <a:pt x="498" y="8"/>
                  </a:lnTo>
                  <a:lnTo>
                    <a:pt x="491" y="0"/>
                  </a:lnTo>
                  <a:lnTo>
                    <a:pt x="477" y="0"/>
                  </a:lnTo>
                  <a:lnTo>
                    <a:pt x="455" y="15"/>
                  </a:lnTo>
                  <a:lnTo>
                    <a:pt x="405" y="52"/>
                  </a:lnTo>
                  <a:lnTo>
                    <a:pt x="347" y="112"/>
                  </a:lnTo>
                  <a:lnTo>
                    <a:pt x="275" y="193"/>
                  </a:lnTo>
                  <a:lnTo>
                    <a:pt x="202" y="298"/>
                  </a:lnTo>
                  <a:lnTo>
                    <a:pt x="137" y="431"/>
                  </a:lnTo>
                  <a:lnTo>
                    <a:pt x="72" y="610"/>
                  </a:lnTo>
                  <a:lnTo>
                    <a:pt x="29" y="788"/>
                  </a:lnTo>
                  <a:lnTo>
                    <a:pt x="7" y="952"/>
                  </a:lnTo>
                  <a:lnTo>
                    <a:pt x="0" y="1100"/>
                  </a:lnTo>
                  <a:lnTo>
                    <a:pt x="7" y="1242"/>
                  </a:lnTo>
                  <a:lnTo>
                    <a:pt x="29" y="1412"/>
                  </a:lnTo>
                  <a:lnTo>
                    <a:pt x="72" y="1598"/>
                  </a:lnTo>
                  <a:lnTo>
                    <a:pt x="145" y="1784"/>
                  </a:lnTo>
                  <a:lnTo>
                    <a:pt x="210" y="1911"/>
                  </a:lnTo>
                  <a:lnTo>
                    <a:pt x="282" y="2015"/>
                  </a:lnTo>
                  <a:lnTo>
                    <a:pt x="354" y="2096"/>
                  </a:lnTo>
                  <a:lnTo>
                    <a:pt x="412" y="2156"/>
                  </a:lnTo>
                  <a:lnTo>
                    <a:pt x="477" y="2200"/>
                  </a:lnTo>
                  <a:lnTo>
                    <a:pt x="491" y="2200"/>
                  </a:lnTo>
                  <a:lnTo>
                    <a:pt x="498" y="2193"/>
                  </a:lnTo>
                  <a:lnTo>
                    <a:pt x="498" y="21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8" name="Freeform 10"/>
            <p:cNvSpPr>
              <a:spLocks/>
            </p:cNvSpPr>
            <p:nvPr/>
          </p:nvSpPr>
          <p:spPr bwMode="auto">
            <a:xfrm>
              <a:off x="3632" y="5732"/>
              <a:ext cx="700" cy="1464"/>
            </a:xfrm>
            <a:custGeom>
              <a:avLst/>
              <a:gdLst/>
              <a:ahLst/>
              <a:cxnLst>
                <a:cxn ang="0">
                  <a:pos x="433" y="52"/>
                </a:cxn>
                <a:cxn ang="0">
                  <a:pos x="433" y="15"/>
                </a:cxn>
                <a:cxn ang="0">
                  <a:pos x="426" y="0"/>
                </a:cxn>
                <a:cxn ang="0">
                  <a:pos x="383" y="0"/>
                </a:cxn>
                <a:cxn ang="0">
                  <a:pos x="296" y="67"/>
                </a:cxn>
                <a:cxn ang="0">
                  <a:pos x="210" y="112"/>
                </a:cxn>
                <a:cxn ang="0">
                  <a:pos x="123" y="126"/>
                </a:cxn>
                <a:cxn ang="0">
                  <a:pos x="51" y="141"/>
                </a:cxn>
                <a:cxn ang="0">
                  <a:pos x="0" y="141"/>
                </a:cxn>
                <a:cxn ang="0">
                  <a:pos x="0" y="208"/>
                </a:cxn>
                <a:cxn ang="0">
                  <a:pos x="43" y="208"/>
                </a:cxn>
                <a:cxn ang="0">
                  <a:pos x="108" y="201"/>
                </a:cxn>
                <a:cxn ang="0">
                  <a:pos x="195" y="186"/>
                </a:cxn>
                <a:cxn ang="0">
                  <a:pos x="275" y="149"/>
                </a:cxn>
                <a:cxn ang="0">
                  <a:pos x="275" y="1331"/>
                </a:cxn>
                <a:cxn ang="0">
                  <a:pos x="260" y="1360"/>
                </a:cxn>
                <a:cxn ang="0">
                  <a:pos x="231" y="1383"/>
                </a:cxn>
                <a:cxn ang="0">
                  <a:pos x="173" y="1390"/>
                </a:cxn>
                <a:cxn ang="0">
                  <a:pos x="80" y="1397"/>
                </a:cxn>
                <a:cxn ang="0">
                  <a:pos x="7" y="1397"/>
                </a:cxn>
                <a:cxn ang="0">
                  <a:pos x="7" y="1464"/>
                </a:cxn>
                <a:cxn ang="0">
                  <a:pos x="80" y="1457"/>
                </a:cxn>
                <a:cxn ang="0">
                  <a:pos x="628" y="1457"/>
                </a:cxn>
                <a:cxn ang="0">
                  <a:pos x="700" y="1464"/>
                </a:cxn>
                <a:cxn ang="0">
                  <a:pos x="700" y="1397"/>
                </a:cxn>
                <a:cxn ang="0">
                  <a:pos x="636" y="1397"/>
                </a:cxn>
                <a:cxn ang="0">
                  <a:pos x="542" y="1390"/>
                </a:cxn>
                <a:cxn ang="0">
                  <a:pos x="484" y="1383"/>
                </a:cxn>
                <a:cxn ang="0">
                  <a:pos x="448" y="1360"/>
                </a:cxn>
                <a:cxn ang="0">
                  <a:pos x="441" y="1331"/>
                </a:cxn>
                <a:cxn ang="0">
                  <a:pos x="433" y="1293"/>
                </a:cxn>
                <a:cxn ang="0">
                  <a:pos x="433" y="52"/>
                </a:cxn>
              </a:cxnLst>
              <a:rect l="0" t="0" r="r" b="b"/>
              <a:pathLst>
                <a:path w="700" h="1464">
                  <a:moveTo>
                    <a:pt x="433" y="52"/>
                  </a:moveTo>
                  <a:lnTo>
                    <a:pt x="433" y="15"/>
                  </a:lnTo>
                  <a:lnTo>
                    <a:pt x="426" y="0"/>
                  </a:lnTo>
                  <a:lnTo>
                    <a:pt x="383" y="0"/>
                  </a:lnTo>
                  <a:lnTo>
                    <a:pt x="296" y="67"/>
                  </a:lnTo>
                  <a:lnTo>
                    <a:pt x="210" y="112"/>
                  </a:lnTo>
                  <a:lnTo>
                    <a:pt x="123" y="126"/>
                  </a:lnTo>
                  <a:lnTo>
                    <a:pt x="51" y="141"/>
                  </a:lnTo>
                  <a:lnTo>
                    <a:pt x="0" y="141"/>
                  </a:lnTo>
                  <a:lnTo>
                    <a:pt x="0" y="208"/>
                  </a:lnTo>
                  <a:lnTo>
                    <a:pt x="43" y="208"/>
                  </a:lnTo>
                  <a:lnTo>
                    <a:pt x="108" y="201"/>
                  </a:lnTo>
                  <a:lnTo>
                    <a:pt x="195" y="186"/>
                  </a:lnTo>
                  <a:lnTo>
                    <a:pt x="275" y="149"/>
                  </a:lnTo>
                  <a:lnTo>
                    <a:pt x="275" y="1331"/>
                  </a:lnTo>
                  <a:lnTo>
                    <a:pt x="260" y="1360"/>
                  </a:lnTo>
                  <a:lnTo>
                    <a:pt x="231" y="1383"/>
                  </a:lnTo>
                  <a:lnTo>
                    <a:pt x="173" y="1390"/>
                  </a:lnTo>
                  <a:lnTo>
                    <a:pt x="80" y="1397"/>
                  </a:lnTo>
                  <a:lnTo>
                    <a:pt x="7" y="1397"/>
                  </a:lnTo>
                  <a:lnTo>
                    <a:pt x="7" y="1464"/>
                  </a:lnTo>
                  <a:lnTo>
                    <a:pt x="80" y="1457"/>
                  </a:lnTo>
                  <a:lnTo>
                    <a:pt x="628" y="1457"/>
                  </a:lnTo>
                  <a:lnTo>
                    <a:pt x="700" y="1464"/>
                  </a:lnTo>
                  <a:lnTo>
                    <a:pt x="700" y="1397"/>
                  </a:lnTo>
                  <a:lnTo>
                    <a:pt x="636" y="1397"/>
                  </a:lnTo>
                  <a:lnTo>
                    <a:pt x="542" y="1390"/>
                  </a:lnTo>
                  <a:lnTo>
                    <a:pt x="484" y="1383"/>
                  </a:lnTo>
                  <a:lnTo>
                    <a:pt x="448" y="1360"/>
                  </a:lnTo>
                  <a:lnTo>
                    <a:pt x="441" y="1331"/>
                  </a:lnTo>
                  <a:lnTo>
                    <a:pt x="433" y="1293"/>
                  </a:lnTo>
                  <a:lnTo>
                    <a:pt x="433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9" name="Freeform 11"/>
            <p:cNvSpPr>
              <a:spLocks/>
            </p:cNvSpPr>
            <p:nvPr/>
          </p:nvSpPr>
          <p:spPr bwMode="auto">
            <a:xfrm>
              <a:off x="5148" y="6602"/>
              <a:ext cx="1307" cy="89"/>
            </a:xfrm>
            <a:custGeom>
              <a:avLst/>
              <a:gdLst/>
              <a:ahLst/>
              <a:cxnLst>
                <a:cxn ang="0">
                  <a:pos x="1235" y="89"/>
                </a:cxn>
                <a:cxn ang="0">
                  <a:pos x="1264" y="89"/>
                </a:cxn>
                <a:cxn ang="0">
                  <a:pos x="1293" y="74"/>
                </a:cxn>
                <a:cxn ang="0">
                  <a:pos x="1307" y="44"/>
                </a:cxn>
                <a:cxn ang="0">
                  <a:pos x="1300" y="22"/>
                </a:cxn>
                <a:cxn ang="0">
                  <a:pos x="1293" y="15"/>
                </a:cxn>
                <a:cxn ang="0">
                  <a:pos x="1264" y="0"/>
                </a:cxn>
                <a:cxn ang="0">
                  <a:pos x="36" y="0"/>
                </a:cxn>
                <a:cxn ang="0">
                  <a:pos x="8" y="15"/>
                </a:cxn>
                <a:cxn ang="0">
                  <a:pos x="0" y="22"/>
                </a:cxn>
                <a:cxn ang="0">
                  <a:pos x="0" y="59"/>
                </a:cxn>
                <a:cxn ang="0">
                  <a:pos x="8" y="74"/>
                </a:cxn>
                <a:cxn ang="0">
                  <a:pos x="36" y="89"/>
                </a:cxn>
                <a:cxn ang="0">
                  <a:pos x="65" y="89"/>
                </a:cxn>
                <a:cxn ang="0">
                  <a:pos x="1235" y="89"/>
                </a:cxn>
              </a:cxnLst>
              <a:rect l="0" t="0" r="r" b="b"/>
              <a:pathLst>
                <a:path w="1307" h="89">
                  <a:moveTo>
                    <a:pt x="1235" y="89"/>
                  </a:moveTo>
                  <a:lnTo>
                    <a:pt x="1264" y="89"/>
                  </a:lnTo>
                  <a:lnTo>
                    <a:pt x="1293" y="74"/>
                  </a:lnTo>
                  <a:lnTo>
                    <a:pt x="1307" y="44"/>
                  </a:lnTo>
                  <a:lnTo>
                    <a:pt x="1300" y="22"/>
                  </a:lnTo>
                  <a:lnTo>
                    <a:pt x="1293" y="15"/>
                  </a:lnTo>
                  <a:lnTo>
                    <a:pt x="1264" y="0"/>
                  </a:lnTo>
                  <a:lnTo>
                    <a:pt x="36" y="0"/>
                  </a:lnTo>
                  <a:lnTo>
                    <a:pt x="8" y="15"/>
                  </a:lnTo>
                  <a:lnTo>
                    <a:pt x="0" y="22"/>
                  </a:lnTo>
                  <a:lnTo>
                    <a:pt x="0" y="59"/>
                  </a:lnTo>
                  <a:lnTo>
                    <a:pt x="8" y="74"/>
                  </a:lnTo>
                  <a:lnTo>
                    <a:pt x="36" y="89"/>
                  </a:lnTo>
                  <a:lnTo>
                    <a:pt x="65" y="89"/>
                  </a:lnTo>
                  <a:lnTo>
                    <a:pt x="1235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0" name="Freeform 12"/>
            <p:cNvSpPr>
              <a:spLocks/>
            </p:cNvSpPr>
            <p:nvPr/>
          </p:nvSpPr>
          <p:spPr bwMode="auto">
            <a:xfrm>
              <a:off x="7199" y="5732"/>
              <a:ext cx="852" cy="1464"/>
            </a:xfrm>
            <a:custGeom>
              <a:avLst/>
              <a:gdLst/>
              <a:ahLst/>
              <a:cxnLst>
                <a:cxn ang="0">
                  <a:pos x="852" y="1078"/>
                </a:cxn>
                <a:cxn ang="0">
                  <a:pos x="801" y="1078"/>
                </a:cxn>
                <a:cxn ang="0">
                  <a:pos x="772" y="1226"/>
                </a:cxn>
                <a:cxn ang="0">
                  <a:pos x="751" y="1279"/>
                </a:cxn>
                <a:cxn ang="0">
                  <a:pos x="722" y="1286"/>
                </a:cxn>
                <a:cxn ang="0">
                  <a:pos x="664" y="1293"/>
                </a:cxn>
                <a:cxn ang="0">
                  <a:pos x="166" y="1293"/>
                </a:cxn>
                <a:cxn ang="0">
                  <a:pos x="390" y="1070"/>
                </a:cxn>
                <a:cxn ang="0">
                  <a:pos x="520" y="951"/>
                </a:cxn>
                <a:cxn ang="0">
                  <a:pos x="628" y="847"/>
                </a:cxn>
                <a:cxn ang="0">
                  <a:pos x="715" y="758"/>
                </a:cxn>
                <a:cxn ang="0">
                  <a:pos x="772" y="676"/>
                </a:cxn>
                <a:cxn ang="0">
                  <a:pos x="816" y="595"/>
                </a:cxn>
                <a:cxn ang="0">
                  <a:pos x="845" y="513"/>
                </a:cxn>
                <a:cxn ang="0">
                  <a:pos x="852" y="424"/>
                </a:cxn>
                <a:cxn ang="0">
                  <a:pos x="837" y="305"/>
                </a:cxn>
                <a:cxn ang="0">
                  <a:pos x="794" y="201"/>
                </a:cxn>
                <a:cxn ang="0">
                  <a:pos x="722" y="119"/>
                </a:cxn>
                <a:cxn ang="0">
                  <a:pos x="635" y="52"/>
                </a:cxn>
                <a:cxn ang="0">
                  <a:pos x="520" y="15"/>
                </a:cxn>
                <a:cxn ang="0">
                  <a:pos x="397" y="0"/>
                </a:cxn>
                <a:cxn ang="0">
                  <a:pos x="282" y="15"/>
                </a:cxn>
                <a:cxn ang="0">
                  <a:pos x="188" y="59"/>
                </a:cxn>
                <a:cxn ang="0">
                  <a:pos x="108" y="126"/>
                </a:cxn>
                <a:cxn ang="0">
                  <a:pos x="50" y="208"/>
                </a:cxn>
                <a:cxn ang="0">
                  <a:pos x="14" y="297"/>
                </a:cxn>
                <a:cxn ang="0">
                  <a:pos x="0" y="394"/>
                </a:cxn>
                <a:cxn ang="0">
                  <a:pos x="7" y="453"/>
                </a:cxn>
                <a:cxn ang="0">
                  <a:pos x="36" y="491"/>
                </a:cxn>
                <a:cxn ang="0">
                  <a:pos x="72" y="513"/>
                </a:cxn>
                <a:cxn ang="0">
                  <a:pos x="101" y="520"/>
                </a:cxn>
                <a:cxn ang="0">
                  <a:pos x="130" y="520"/>
                </a:cxn>
                <a:cxn ang="0">
                  <a:pos x="144" y="513"/>
                </a:cxn>
                <a:cxn ang="0">
                  <a:pos x="166" y="505"/>
                </a:cxn>
                <a:cxn ang="0">
                  <a:pos x="180" y="498"/>
                </a:cxn>
                <a:cxn ang="0">
                  <a:pos x="195" y="483"/>
                </a:cxn>
                <a:cxn ang="0">
                  <a:pos x="209" y="461"/>
                </a:cxn>
                <a:cxn ang="0">
                  <a:pos x="224" y="401"/>
                </a:cxn>
                <a:cxn ang="0">
                  <a:pos x="224" y="379"/>
                </a:cxn>
                <a:cxn ang="0">
                  <a:pos x="217" y="357"/>
                </a:cxn>
                <a:cxn ang="0">
                  <a:pos x="188" y="312"/>
                </a:cxn>
                <a:cxn ang="0">
                  <a:pos x="166" y="305"/>
                </a:cxn>
                <a:cxn ang="0">
                  <a:pos x="137" y="290"/>
                </a:cxn>
                <a:cxn ang="0">
                  <a:pos x="79" y="290"/>
                </a:cxn>
                <a:cxn ang="0">
                  <a:pos x="130" y="193"/>
                </a:cxn>
                <a:cxn ang="0">
                  <a:pos x="195" y="126"/>
                </a:cxn>
                <a:cxn ang="0">
                  <a:pos x="282" y="82"/>
                </a:cxn>
                <a:cxn ang="0">
                  <a:pos x="368" y="67"/>
                </a:cxn>
                <a:cxn ang="0">
                  <a:pos x="455" y="82"/>
                </a:cxn>
                <a:cxn ang="0">
                  <a:pos x="534" y="119"/>
                </a:cxn>
                <a:cxn ang="0">
                  <a:pos x="585" y="178"/>
                </a:cxn>
                <a:cxn ang="0">
                  <a:pos x="628" y="253"/>
                </a:cxn>
                <a:cxn ang="0">
                  <a:pos x="650" y="335"/>
                </a:cxn>
                <a:cxn ang="0">
                  <a:pos x="657" y="424"/>
                </a:cxn>
                <a:cxn ang="0">
                  <a:pos x="635" y="558"/>
                </a:cxn>
                <a:cxn ang="0">
                  <a:pos x="592" y="684"/>
                </a:cxn>
                <a:cxn ang="0">
                  <a:pos x="520" y="803"/>
                </a:cxn>
                <a:cxn ang="0">
                  <a:pos x="433" y="914"/>
                </a:cxn>
                <a:cxn ang="0">
                  <a:pos x="22" y="1383"/>
                </a:cxn>
                <a:cxn ang="0">
                  <a:pos x="0" y="1405"/>
                </a:cxn>
                <a:cxn ang="0">
                  <a:pos x="0" y="1464"/>
                </a:cxn>
                <a:cxn ang="0">
                  <a:pos x="794" y="1464"/>
                </a:cxn>
                <a:cxn ang="0">
                  <a:pos x="852" y="1078"/>
                </a:cxn>
              </a:cxnLst>
              <a:rect l="0" t="0" r="r" b="b"/>
              <a:pathLst>
                <a:path w="852" h="1464">
                  <a:moveTo>
                    <a:pt x="852" y="1078"/>
                  </a:moveTo>
                  <a:lnTo>
                    <a:pt x="801" y="1078"/>
                  </a:lnTo>
                  <a:lnTo>
                    <a:pt x="772" y="1226"/>
                  </a:lnTo>
                  <a:lnTo>
                    <a:pt x="751" y="1279"/>
                  </a:lnTo>
                  <a:lnTo>
                    <a:pt x="722" y="1286"/>
                  </a:lnTo>
                  <a:lnTo>
                    <a:pt x="664" y="1293"/>
                  </a:lnTo>
                  <a:lnTo>
                    <a:pt x="166" y="1293"/>
                  </a:lnTo>
                  <a:lnTo>
                    <a:pt x="390" y="1070"/>
                  </a:lnTo>
                  <a:lnTo>
                    <a:pt x="520" y="951"/>
                  </a:lnTo>
                  <a:lnTo>
                    <a:pt x="628" y="847"/>
                  </a:lnTo>
                  <a:lnTo>
                    <a:pt x="715" y="758"/>
                  </a:lnTo>
                  <a:lnTo>
                    <a:pt x="772" y="676"/>
                  </a:lnTo>
                  <a:lnTo>
                    <a:pt x="816" y="595"/>
                  </a:lnTo>
                  <a:lnTo>
                    <a:pt x="845" y="513"/>
                  </a:lnTo>
                  <a:lnTo>
                    <a:pt x="852" y="424"/>
                  </a:lnTo>
                  <a:lnTo>
                    <a:pt x="837" y="305"/>
                  </a:lnTo>
                  <a:lnTo>
                    <a:pt x="794" y="201"/>
                  </a:lnTo>
                  <a:lnTo>
                    <a:pt x="722" y="119"/>
                  </a:lnTo>
                  <a:lnTo>
                    <a:pt x="635" y="52"/>
                  </a:lnTo>
                  <a:lnTo>
                    <a:pt x="520" y="15"/>
                  </a:lnTo>
                  <a:lnTo>
                    <a:pt x="397" y="0"/>
                  </a:lnTo>
                  <a:lnTo>
                    <a:pt x="282" y="15"/>
                  </a:lnTo>
                  <a:lnTo>
                    <a:pt x="188" y="59"/>
                  </a:lnTo>
                  <a:lnTo>
                    <a:pt x="108" y="126"/>
                  </a:lnTo>
                  <a:lnTo>
                    <a:pt x="50" y="208"/>
                  </a:lnTo>
                  <a:lnTo>
                    <a:pt x="14" y="297"/>
                  </a:lnTo>
                  <a:lnTo>
                    <a:pt x="0" y="394"/>
                  </a:lnTo>
                  <a:lnTo>
                    <a:pt x="7" y="453"/>
                  </a:lnTo>
                  <a:lnTo>
                    <a:pt x="36" y="491"/>
                  </a:lnTo>
                  <a:lnTo>
                    <a:pt x="72" y="513"/>
                  </a:lnTo>
                  <a:lnTo>
                    <a:pt x="101" y="520"/>
                  </a:lnTo>
                  <a:lnTo>
                    <a:pt x="130" y="520"/>
                  </a:lnTo>
                  <a:lnTo>
                    <a:pt x="144" y="513"/>
                  </a:lnTo>
                  <a:lnTo>
                    <a:pt x="166" y="505"/>
                  </a:lnTo>
                  <a:lnTo>
                    <a:pt x="180" y="498"/>
                  </a:lnTo>
                  <a:lnTo>
                    <a:pt x="195" y="483"/>
                  </a:lnTo>
                  <a:lnTo>
                    <a:pt x="209" y="461"/>
                  </a:lnTo>
                  <a:lnTo>
                    <a:pt x="224" y="401"/>
                  </a:lnTo>
                  <a:lnTo>
                    <a:pt x="224" y="379"/>
                  </a:lnTo>
                  <a:lnTo>
                    <a:pt x="217" y="357"/>
                  </a:lnTo>
                  <a:lnTo>
                    <a:pt x="188" y="312"/>
                  </a:lnTo>
                  <a:lnTo>
                    <a:pt x="166" y="305"/>
                  </a:lnTo>
                  <a:lnTo>
                    <a:pt x="137" y="290"/>
                  </a:lnTo>
                  <a:lnTo>
                    <a:pt x="79" y="290"/>
                  </a:lnTo>
                  <a:lnTo>
                    <a:pt x="130" y="193"/>
                  </a:lnTo>
                  <a:lnTo>
                    <a:pt x="195" y="126"/>
                  </a:lnTo>
                  <a:lnTo>
                    <a:pt x="282" y="82"/>
                  </a:lnTo>
                  <a:lnTo>
                    <a:pt x="368" y="67"/>
                  </a:lnTo>
                  <a:lnTo>
                    <a:pt x="455" y="82"/>
                  </a:lnTo>
                  <a:lnTo>
                    <a:pt x="534" y="119"/>
                  </a:lnTo>
                  <a:lnTo>
                    <a:pt x="585" y="178"/>
                  </a:lnTo>
                  <a:lnTo>
                    <a:pt x="628" y="253"/>
                  </a:lnTo>
                  <a:lnTo>
                    <a:pt x="650" y="335"/>
                  </a:lnTo>
                  <a:lnTo>
                    <a:pt x="657" y="424"/>
                  </a:lnTo>
                  <a:lnTo>
                    <a:pt x="635" y="558"/>
                  </a:lnTo>
                  <a:lnTo>
                    <a:pt x="592" y="684"/>
                  </a:lnTo>
                  <a:lnTo>
                    <a:pt x="520" y="803"/>
                  </a:lnTo>
                  <a:lnTo>
                    <a:pt x="433" y="914"/>
                  </a:lnTo>
                  <a:lnTo>
                    <a:pt x="22" y="1383"/>
                  </a:lnTo>
                  <a:lnTo>
                    <a:pt x="0" y="1405"/>
                  </a:lnTo>
                  <a:lnTo>
                    <a:pt x="0" y="1464"/>
                  </a:lnTo>
                  <a:lnTo>
                    <a:pt x="794" y="1464"/>
                  </a:lnTo>
                  <a:lnTo>
                    <a:pt x="852" y="107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1" name="Freeform 13"/>
            <p:cNvSpPr>
              <a:spLocks/>
            </p:cNvSpPr>
            <p:nvPr/>
          </p:nvSpPr>
          <p:spPr bwMode="auto">
            <a:xfrm>
              <a:off x="8224" y="6223"/>
              <a:ext cx="1062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7" y="193"/>
                </a:cxn>
                <a:cxn ang="0">
                  <a:pos x="881" y="245"/>
                </a:cxn>
                <a:cxn ang="0">
                  <a:pos x="917" y="267"/>
                </a:cxn>
                <a:cxn ang="0">
                  <a:pos x="982" y="267"/>
                </a:cxn>
                <a:cxn ang="0">
                  <a:pos x="1054" y="200"/>
                </a:cxn>
                <a:cxn ang="0">
                  <a:pos x="1047" y="89"/>
                </a:cxn>
                <a:cxn ang="0">
                  <a:pos x="968" y="22"/>
                </a:cxn>
                <a:cxn ang="0">
                  <a:pos x="867" y="0"/>
                </a:cxn>
                <a:cxn ang="0">
                  <a:pos x="737" y="44"/>
                </a:cxn>
                <a:cxn ang="0">
                  <a:pos x="657" y="133"/>
                </a:cxn>
                <a:cxn ang="0">
                  <a:pos x="599" y="96"/>
                </a:cxn>
                <a:cxn ang="0">
                  <a:pos x="498" y="14"/>
                </a:cxn>
                <a:cxn ang="0">
                  <a:pos x="405" y="0"/>
                </a:cxn>
                <a:cxn ang="0">
                  <a:pos x="238" y="59"/>
                </a:cxn>
                <a:cxn ang="0">
                  <a:pos x="130" y="185"/>
                </a:cxn>
                <a:cxn ang="0">
                  <a:pos x="72" y="304"/>
                </a:cxn>
                <a:cxn ang="0">
                  <a:pos x="65" y="349"/>
                </a:cxn>
                <a:cxn ang="0">
                  <a:pos x="80" y="356"/>
                </a:cxn>
                <a:cxn ang="0">
                  <a:pos x="101" y="364"/>
                </a:cxn>
                <a:cxn ang="0">
                  <a:pos x="166" y="215"/>
                </a:cxn>
                <a:cxn ang="0">
                  <a:pos x="289" y="81"/>
                </a:cxn>
                <a:cxn ang="0">
                  <a:pos x="405" y="52"/>
                </a:cxn>
                <a:cxn ang="0">
                  <a:pos x="462" y="67"/>
                </a:cxn>
                <a:cxn ang="0">
                  <a:pos x="513" y="133"/>
                </a:cxn>
                <a:cxn ang="0">
                  <a:pos x="513" y="245"/>
                </a:cxn>
                <a:cxn ang="0">
                  <a:pos x="477" y="423"/>
                </a:cxn>
                <a:cxn ang="0">
                  <a:pos x="405" y="721"/>
                </a:cxn>
                <a:cxn ang="0">
                  <a:pos x="325" y="884"/>
                </a:cxn>
                <a:cxn ang="0">
                  <a:pos x="202" y="951"/>
                </a:cxn>
                <a:cxn ang="0">
                  <a:pos x="130" y="936"/>
                </a:cxn>
                <a:cxn ang="0">
                  <a:pos x="145" y="899"/>
                </a:cxn>
                <a:cxn ang="0">
                  <a:pos x="195" y="802"/>
                </a:cxn>
                <a:cxn ang="0">
                  <a:pos x="188" y="758"/>
                </a:cxn>
                <a:cxn ang="0">
                  <a:pos x="145" y="728"/>
                </a:cxn>
                <a:cxn ang="0">
                  <a:pos x="58" y="743"/>
                </a:cxn>
                <a:cxn ang="0">
                  <a:pos x="0" y="854"/>
                </a:cxn>
                <a:cxn ang="0">
                  <a:pos x="44" y="951"/>
                </a:cxn>
                <a:cxn ang="0">
                  <a:pos x="145" y="996"/>
                </a:cxn>
                <a:cxn ang="0">
                  <a:pos x="275" y="981"/>
                </a:cxn>
                <a:cxn ang="0">
                  <a:pos x="383" y="892"/>
                </a:cxn>
                <a:cxn ang="0">
                  <a:pos x="426" y="832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6"/>
                </a:cxn>
                <a:cxn ang="0">
                  <a:pos x="932" y="817"/>
                </a:cxn>
                <a:cxn ang="0">
                  <a:pos x="989" y="698"/>
                </a:cxn>
                <a:cxn ang="0">
                  <a:pos x="997" y="646"/>
                </a:cxn>
                <a:cxn ang="0">
                  <a:pos x="960" y="639"/>
                </a:cxn>
                <a:cxn ang="0">
                  <a:pos x="946" y="661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1"/>
                </a:cxn>
                <a:cxn ang="0">
                  <a:pos x="571" y="906"/>
                </a:cxn>
                <a:cxn ang="0">
                  <a:pos x="542" y="802"/>
                </a:cxn>
                <a:cxn ang="0">
                  <a:pos x="556" y="691"/>
                </a:cxn>
                <a:cxn ang="0">
                  <a:pos x="650" y="312"/>
                </a:cxn>
              </a:cxnLst>
              <a:rect l="0" t="0" r="r" b="b"/>
              <a:pathLst>
                <a:path w="1062" h="996">
                  <a:moveTo>
                    <a:pt x="650" y="312"/>
                  </a:moveTo>
                  <a:lnTo>
                    <a:pt x="657" y="275"/>
                  </a:lnTo>
                  <a:lnTo>
                    <a:pt x="701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8" y="74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7" y="193"/>
                  </a:lnTo>
                  <a:lnTo>
                    <a:pt x="867" y="215"/>
                  </a:lnTo>
                  <a:lnTo>
                    <a:pt x="881" y="245"/>
                  </a:lnTo>
                  <a:lnTo>
                    <a:pt x="903" y="260"/>
                  </a:lnTo>
                  <a:lnTo>
                    <a:pt x="917" y="267"/>
                  </a:lnTo>
                  <a:lnTo>
                    <a:pt x="946" y="275"/>
                  </a:lnTo>
                  <a:lnTo>
                    <a:pt x="982" y="267"/>
                  </a:lnTo>
                  <a:lnTo>
                    <a:pt x="1025" y="245"/>
                  </a:lnTo>
                  <a:lnTo>
                    <a:pt x="1054" y="200"/>
                  </a:lnTo>
                  <a:lnTo>
                    <a:pt x="1062" y="148"/>
                  </a:lnTo>
                  <a:lnTo>
                    <a:pt x="1047" y="89"/>
                  </a:lnTo>
                  <a:lnTo>
                    <a:pt x="1011" y="44"/>
                  </a:lnTo>
                  <a:lnTo>
                    <a:pt x="968" y="22"/>
                  </a:lnTo>
                  <a:lnTo>
                    <a:pt x="910" y="7"/>
                  </a:lnTo>
                  <a:lnTo>
                    <a:pt x="867" y="0"/>
                  </a:lnTo>
                  <a:lnTo>
                    <a:pt x="794" y="14"/>
                  </a:lnTo>
                  <a:lnTo>
                    <a:pt x="737" y="44"/>
                  </a:lnTo>
                  <a:lnTo>
                    <a:pt x="693" y="89"/>
                  </a:lnTo>
                  <a:lnTo>
                    <a:pt x="657" y="133"/>
                  </a:lnTo>
                  <a:lnTo>
                    <a:pt x="636" y="171"/>
                  </a:lnTo>
                  <a:lnTo>
                    <a:pt x="599" y="96"/>
                  </a:lnTo>
                  <a:lnTo>
                    <a:pt x="549" y="44"/>
                  </a:lnTo>
                  <a:lnTo>
                    <a:pt x="498" y="14"/>
                  </a:lnTo>
                  <a:lnTo>
                    <a:pt x="448" y="7"/>
                  </a:lnTo>
                  <a:lnTo>
                    <a:pt x="405" y="0"/>
                  </a:lnTo>
                  <a:lnTo>
                    <a:pt x="318" y="14"/>
                  </a:lnTo>
                  <a:lnTo>
                    <a:pt x="238" y="59"/>
                  </a:lnTo>
                  <a:lnTo>
                    <a:pt x="181" y="119"/>
                  </a:lnTo>
                  <a:lnTo>
                    <a:pt x="130" y="185"/>
                  </a:lnTo>
                  <a:lnTo>
                    <a:pt x="94" y="245"/>
                  </a:lnTo>
                  <a:lnTo>
                    <a:pt x="72" y="304"/>
                  </a:lnTo>
                  <a:lnTo>
                    <a:pt x="65" y="342"/>
                  </a:lnTo>
                  <a:lnTo>
                    <a:pt x="65" y="349"/>
                  </a:lnTo>
                  <a:lnTo>
                    <a:pt x="72" y="356"/>
                  </a:lnTo>
                  <a:lnTo>
                    <a:pt x="80" y="356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6" y="334"/>
                  </a:lnTo>
                  <a:lnTo>
                    <a:pt x="166" y="215"/>
                  </a:lnTo>
                  <a:lnTo>
                    <a:pt x="231" y="133"/>
                  </a:lnTo>
                  <a:lnTo>
                    <a:pt x="289" y="81"/>
                  </a:lnTo>
                  <a:lnTo>
                    <a:pt x="354" y="59"/>
                  </a:lnTo>
                  <a:lnTo>
                    <a:pt x="405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3"/>
                  </a:lnTo>
                  <a:lnTo>
                    <a:pt x="520" y="193"/>
                  </a:lnTo>
                  <a:lnTo>
                    <a:pt x="513" y="245"/>
                  </a:lnTo>
                  <a:lnTo>
                    <a:pt x="498" y="319"/>
                  </a:lnTo>
                  <a:lnTo>
                    <a:pt x="477" y="423"/>
                  </a:lnTo>
                  <a:lnTo>
                    <a:pt x="448" y="557"/>
                  </a:lnTo>
                  <a:lnTo>
                    <a:pt x="405" y="721"/>
                  </a:lnTo>
                  <a:lnTo>
                    <a:pt x="368" y="817"/>
                  </a:lnTo>
                  <a:lnTo>
                    <a:pt x="325" y="884"/>
                  </a:lnTo>
                  <a:lnTo>
                    <a:pt x="267" y="936"/>
                  </a:lnTo>
                  <a:lnTo>
                    <a:pt x="202" y="951"/>
                  </a:lnTo>
                  <a:lnTo>
                    <a:pt x="188" y="951"/>
                  </a:lnTo>
                  <a:lnTo>
                    <a:pt x="130" y="936"/>
                  </a:lnTo>
                  <a:lnTo>
                    <a:pt x="94" y="921"/>
                  </a:lnTo>
                  <a:lnTo>
                    <a:pt x="145" y="899"/>
                  </a:lnTo>
                  <a:lnTo>
                    <a:pt x="181" y="854"/>
                  </a:lnTo>
                  <a:lnTo>
                    <a:pt x="195" y="802"/>
                  </a:lnTo>
                  <a:lnTo>
                    <a:pt x="195" y="780"/>
                  </a:lnTo>
                  <a:lnTo>
                    <a:pt x="188" y="758"/>
                  </a:lnTo>
                  <a:lnTo>
                    <a:pt x="173" y="743"/>
                  </a:lnTo>
                  <a:lnTo>
                    <a:pt x="145" y="728"/>
                  </a:lnTo>
                  <a:lnTo>
                    <a:pt x="116" y="728"/>
                  </a:lnTo>
                  <a:lnTo>
                    <a:pt x="58" y="743"/>
                  </a:lnTo>
                  <a:lnTo>
                    <a:pt x="15" y="788"/>
                  </a:lnTo>
                  <a:lnTo>
                    <a:pt x="0" y="854"/>
                  </a:lnTo>
                  <a:lnTo>
                    <a:pt x="7" y="906"/>
                  </a:lnTo>
                  <a:lnTo>
                    <a:pt x="44" y="951"/>
                  </a:lnTo>
                  <a:lnTo>
                    <a:pt x="87" y="973"/>
                  </a:lnTo>
                  <a:lnTo>
                    <a:pt x="145" y="996"/>
                  </a:lnTo>
                  <a:lnTo>
                    <a:pt x="195" y="996"/>
                  </a:lnTo>
                  <a:lnTo>
                    <a:pt x="275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4"/>
                  </a:lnTo>
                  <a:lnTo>
                    <a:pt x="426" y="832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1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6"/>
                  </a:lnTo>
                  <a:lnTo>
                    <a:pt x="881" y="884"/>
                  </a:lnTo>
                  <a:lnTo>
                    <a:pt x="932" y="817"/>
                  </a:lnTo>
                  <a:lnTo>
                    <a:pt x="968" y="750"/>
                  </a:lnTo>
                  <a:lnTo>
                    <a:pt x="989" y="698"/>
                  </a:lnTo>
                  <a:lnTo>
                    <a:pt x="997" y="661"/>
                  </a:lnTo>
                  <a:lnTo>
                    <a:pt x="997" y="646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1"/>
                  </a:lnTo>
                  <a:lnTo>
                    <a:pt x="903" y="765"/>
                  </a:lnTo>
                  <a:lnTo>
                    <a:pt x="852" y="840"/>
                  </a:lnTo>
                  <a:lnTo>
                    <a:pt x="802" y="892"/>
                  </a:lnTo>
                  <a:lnTo>
                    <a:pt x="744" y="929"/>
                  </a:lnTo>
                  <a:lnTo>
                    <a:pt x="701" y="944"/>
                  </a:lnTo>
                  <a:lnTo>
                    <a:pt x="657" y="951"/>
                  </a:lnTo>
                  <a:lnTo>
                    <a:pt x="607" y="936"/>
                  </a:lnTo>
                  <a:lnTo>
                    <a:pt x="571" y="906"/>
                  </a:lnTo>
                  <a:lnTo>
                    <a:pt x="549" y="862"/>
                  </a:lnTo>
                  <a:lnTo>
                    <a:pt x="542" y="802"/>
                  </a:lnTo>
                  <a:lnTo>
                    <a:pt x="542" y="750"/>
                  </a:lnTo>
                  <a:lnTo>
                    <a:pt x="556" y="691"/>
                  </a:lnTo>
                  <a:lnTo>
                    <a:pt x="578" y="609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2" name="Freeform 14"/>
            <p:cNvSpPr>
              <a:spLocks/>
            </p:cNvSpPr>
            <p:nvPr/>
          </p:nvSpPr>
          <p:spPr bwMode="auto">
            <a:xfrm>
              <a:off x="9502" y="5546"/>
              <a:ext cx="498" cy="2200"/>
            </a:xfrm>
            <a:custGeom>
              <a:avLst/>
              <a:gdLst/>
              <a:ahLst/>
              <a:cxnLst>
                <a:cxn ang="0">
                  <a:pos x="498" y="1100"/>
                </a:cxn>
                <a:cxn ang="0">
                  <a:pos x="491" y="952"/>
                </a:cxn>
                <a:cxn ang="0">
                  <a:pos x="469" y="788"/>
                </a:cxn>
                <a:cxn ang="0">
                  <a:pos x="426" y="602"/>
                </a:cxn>
                <a:cxn ang="0">
                  <a:pos x="354" y="416"/>
                </a:cxn>
                <a:cxn ang="0">
                  <a:pos x="289" y="290"/>
                </a:cxn>
                <a:cxn ang="0">
                  <a:pos x="217" y="186"/>
                </a:cxn>
                <a:cxn ang="0">
                  <a:pos x="145" y="104"/>
                </a:cxn>
                <a:cxn ang="0">
                  <a:pos x="87" y="45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30"/>
                </a:cxn>
                <a:cxn ang="0">
                  <a:pos x="43" y="75"/>
                </a:cxn>
                <a:cxn ang="0">
                  <a:pos x="159" y="223"/>
                </a:cxn>
                <a:cxn ang="0">
                  <a:pos x="246" y="394"/>
                </a:cxn>
                <a:cxn ang="0">
                  <a:pos x="318" y="602"/>
                </a:cxn>
                <a:cxn ang="0">
                  <a:pos x="354" y="840"/>
                </a:cxn>
                <a:cxn ang="0">
                  <a:pos x="368" y="1100"/>
                </a:cxn>
                <a:cxn ang="0">
                  <a:pos x="361" y="1286"/>
                </a:cxn>
                <a:cxn ang="0">
                  <a:pos x="340" y="1479"/>
                </a:cxn>
                <a:cxn ang="0">
                  <a:pos x="296" y="1658"/>
                </a:cxn>
                <a:cxn ang="0">
                  <a:pos x="231" y="1829"/>
                </a:cxn>
                <a:cxn ang="0">
                  <a:pos x="145" y="1992"/>
                </a:cxn>
                <a:cxn ang="0">
                  <a:pos x="29" y="2141"/>
                </a:cxn>
                <a:cxn ang="0">
                  <a:pos x="0" y="2171"/>
                </a:cxn>
                <a:cxn ang="0">
                  <a:pos x="0" y="2193"/>
                </a:cxn>
                <a:cxn ang="0">
                  <a:pos x="7" y="2200"/>
                </a:cxn>
                <a:cxn ang="0">
                  <a:pos x="22" y="2200"/>
                </a:cxn>
                <a:cxn ang="0">
                  <a:pos x="43" y="2186"/>
                </a:cxn>
                <a:cxn ang="0">
                  <a:pos x="94" y="2148"/>
                </a:cxn>
                <a:cxn ang="0">
                  <a:pos x="152" y="2089"/>
                </a:cxn>
                <a:cxn ang="0">
                  <a:pos x="224" y="2007"/>
                </a:cxn>
                <a:cxn ang="0">
                  <a:pos x="296" y="1903"/>
                </a:cxn>
                <a:cxn ang="0">
                  <a:pos x="361" y="1769"/>
                </a:cxn>
                <a:cxn ang="0">
                  <a:pos x="426" y="1591"/>
                </a:cxn>
                <a:cxn ang="0">
                  <a:pos x="469" y="1412"/>
                </a:cxn>
                <a:cxn ang="0">
                  <a:pos x="491" y="1249"/>
                </a:cxn>
                <a:cxn ang="0">
                  <a:pos x="498" y="1100"/>
                </a:cxn>
              </a:cxnLst>
              <a:rect l="0" t="0" r="r" b="b"/>
              <a:pathLst>
                <a:path w="498" h="2200">
                  <a:moveTo>
                    <a:pt x="498" y="1100"/>
                  </a:moveTo>
                  <a:lnTo>
                    <a:pt x="491" y="952"/>
                  </a:lnTo>
                  <a:lnTo>
                    <a:pt x="469" y="788"/>
                  </a:lnTo>
                  <a:lnTo>
                    <a:pt x="426" y="602"/>
                  </a:lnTo>
                  <a:lnTo>
                    <a:pt x="354" y="416"/>
                  </a:lnTo>
                  <a:lnTo>
                    <a:pt x="289" y="290"/>
                  </a:lnTo>
                  <a:lnTo>
                    <a:pt x="217" y="186"/>
                  </a:lnTo>
                  <a:lnTo>
                    <a:pt x="145" y="104"/>
                  </a:lnTo>
                  <a:lnTo>
                    <a:pt x="87" y="45"/>
                  </a:lnTo>
                  <a:lnTo>
                    <a:pt x="43" y="8"/>
                  </a:lnTo>
                  <a:lnTo>
                    <a:pt x="22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30"/>
                  </a:lnTo>
                  <a:lnTo>
                    <a:pt x="43" y="75"/>
                  </a:lnTo>
                  <a:lnTo>
                    <a:pt x="159" y="223"/>
                  </a:lnTo>
                  <a:lnTo>
                    <a:pt x="246" y="394"/>
                  </a:lnTo>
                  <a:lnTo>
                    <a:pt x="318" y="602"/>
                  </a:lnTo>
                  <a:lnTo>
                    <a:pt x="354" y="840"/>
                  </a:lnTo>
                  <a:lnTo>
                    <a:pt x="368" y="1100"/>
                  </a:lnTo>
                  <a:lnTo>
                    <a:pt x="361" y="1286"/>
                  </a:lnTo>
                  <a:lnTo>
                    <a:pt x="340" y="1479"/>
                  </a:lnTo>
                  <a:lnTo>
                    <a:pt x="296" y="1658"/>
                  </a:lnTo>
                  <a:lnTo>
                    <a:pt x="231" y="1829"/>
                  </a:lnTo>
                  <a:lnTo>
                    <a:pt x="145" y="1992"/>
                  </a:lnTo>
                  <a:lnTo>
                    <a:pt x="29" y="2141"/>
                  </a:lnTo>
                  <a:lnTo>
                    <a:pt x="0" y="2171"/>
                  </a:lnTo>
                  <a:lnTo>
                    <a:pt x="0" y="2193"/>
                  </a:lnTo>
                  <a:lnTo>
                    <a:pt x="7" y="2200"/>
                  </a:lnTo>
                  <a:lnTo>
                    <a:pt x="22" y="2200"/>
                  </a:lnTo>
                  <a:lnTo>
                    <a:pt x="43" y="2186"/>
                  </a:lnTo>
                  <a:lnTo>
                    <a:pt x="94" y="2148"/>
                  </a:lnTo>
                  <a:lnTo>
                    <a:pt x="152" y="2089"/>
                  </a:lnTo>
                  <a:lnTo>
                    <a:pt x="224" y="2007"/>
                  </a:lnTo>
                  <a:lnTo>
                    <a:pt x="296" y="1903"/>
                  </a:lnTo>
                  <a:lnTo>
                    <a:pt x="361" y="1769"/>
                  </a:lnTo>
                  <a:lnTo>
                    <a:pt x="426" y="1591"/>
                  </a:lnTo>
                  <a:lnTo>
                    <a:pt x="469" y="1412"/>
                  </a:lnTo>
                  <a:lnTo>
                    <a:pt x="491" y="1249"/>
                  </a:lnTo>
                  <a:lnTo>
                    <a:pt x="498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3" name="Freeform 15"/>
            <p:cNvSpPr>
              <a:spLocks/>
            </p:cNvSpPr>
            <p:nvPr/>
          </p:nvSpPr>
          <p:spPr bwMode="auto">
            <a:xfrm>
              <a:off x="10325" y="5531"/>
              <a:ext cx="665" cy="1026"/>
            </a:xfrm>
            <a:custGeom>
              <a:avLst/>
              <a:gdLst/>
              <a:ahLst/>
              <a:cxnLst>
                <a:cxn ang="0">
                  <a:pos x="665" y="744"/>
                </a:cxn>
                <a:cxn ang="0">
                  <a:pos x="614" y="744"/>
                </a:cxn>
                <a:cxn ang="0">
                  <a:pos x="607" y="796"/>
                </a:cxn>
                <a:cxn ang="0">
                  <a:pos x="592" y="848"/>
                </a:cxn>
                <a:cxn ang="0">
                  <a:pos x="571" y="885"/>
                </a:cxn>
                <a:cxn ang="0">
                  <a:pos x="549" y="892"/>
                </a:cxn>
                <a:cxn ang="0">
                  <a:pos x="152" y="892"/>
                </a:cxn>
                <a:cxn ang="0">
                  <a:pos x="231" y="818"/>
                </a:cxn>
                <a:cxn ang="0">
                  <a:pos x="296" y="766"/>
                </a:cxn>
                <a:cxn ang="0">
                  <a:pos x="347" y="714"/>
                </a:cxn>
                <a:cxn ang="0">
                  <a:pos x="448" y="640"/>
                </a:cxn>
                <a:cxn ang="0">
                  <a:pos x="527" y="565"/>
                </a:cxn>
                <a:cxn ang="0">
                  <a:pos x="600" y="491"/>
                </a:cxn>
                <a:cxn ang="0">
                  <a:pos x="643" y="402"/>
                </a:cxn>
                <a:cxn ang="0">
                  <a:pos x="665" y="305"/>
                </a:cxn>
                <a:cxn ang="0">
                  <a:pos x="643" y="201"/>
                </a:cxn>
                <a:cxn ang="0">
                  <a:pos x="592" y="119"/>
                </a:cxn>
                <a:cxn ang="0">
                  <a:pos x="520" y="52"/>
                </a:cxn>
                <a:cxn ang="0">
                  <a:pos x="419" y="15"/>
                </a:cxn>
                <a:cxn ang="0">
                  <a:pos x="311" y="0"/>
                </a:cxn>
                <a:cxn ang="0">
                  <a:pos x="210" y="15"/>
                </a:cxn>
                <a:cxn ang="0">
                  <a:pos x="123" y="60"/>
                </a:cxn>
                <a:cxn ang="0">
                  <a:pos x="58" y="119"/>
                </a:cxn>
                <a:cxn ang="0">
                  <a:pos x="15" y="194"/>
                </a:cxn>
                <a:cxn ang="0">
                  <a:pos x="0" y="275"/>
                </a:cxn>
                <a:cxn ang="0">
                  <a:pos x="0" y="305"/>
                </a:cxn>
                <a:cxn ang="0">
                  <a:pos x="7" y="327"/>
                </a:cxn>
                <a:cxn ang="0">
                  <a:pos x="22" y="342"/>
                </a:cxn>
                <a:cxn ang="0">
                  <a:pos x="51" y="357"/>
                </a:cxn>
                <a:cxn ang="0">
                  <a:pos x="58" y="365"/>
                </a:cxn>
                <a:cxn ang="0">
                  <a:pos x="101" y="365"/>
                </a:cxn>
                <a:cxn ang="0">
                  <a:pos x="116" y="357"/>
                </a:cxn>
                <a:cxn ang="0">
                  <a:pos x="145" y="327"/>
                </a:cxn>
                <a:cxn ang="0">
                  <a:pos x="159" y="305"/>
                </a:cxn>
                <a:cxn ang="0">
                  <a:pos x="159" y="260"/>
                </a:cxn>
                <a:cxn ang="0">
                  <a:pos x="145" y="231"/>
                </a:cxn>
                <a:cxn ang="0">
                  <a:pos x="130" y="223"/>
                </a:cxn>
                <a:cxn ang="0">
                  <a:pos x="116" y="208"/>
                </a:cxn>
                <a:cxn ang="0">
                  <a:pos x="94" y="201"/>
                </a:cxn>
                <a:cxn ang="0">
                  <a:pos x="72" y="201"/>
                </a:cxn>
                <a:cxn ang="0">
                  <a:pos x="116" y="134"/>
                </a:cxn>
                <a:cxn ang="0">
                  <a:pos x="174" y="90"/>
                </a:cxn>
                <a:cxn ang="0">
                  <a:pos x="231" y="67"/>
                </a:cxn>
                <a:cxn ang="0">
                  <a:pos x="289" y="60"/>
                </a:cxn>
                <a:cxn ang="0">
                  <a:pos x="368" y="75"/>
                </a:cxn>
                <a:cxn ang="0">
                  <a:pos x="433" y="112"/>
                </a:cxn>
                <a:cxn ang="0">
                  <a:pos x="477" y="164"/>
                </a:cxn>
                <a:cxn ang="0">
                  <a:pos x="506" y="231"/>
                </a:cxn>
                <a:cxn ang="0">
                  <a:pos x="520" y="305"/>
                </a:cxn>
                <a:cxn ang="0">
                  <a:pos x="506" y="402"/>
                </a:cxn>
                <a:cxn ang="0">
                  <a:pos x="462" y="483"/>
                </a:cxn>
                <a:cxn ang="0">
                  <a:pos x="419" y="550"/>
                </a:cxn>
                <a:cxn ang="0">
                  <a:pos x="376" y="602"/>
                </a:cxn>
                <a:cxn ang="0">
                  <a:pos x="15" y="967"/>
                </a:cxn>
                <a:cxn ang="0">
                  <a:pos x="0" y="982"/>
                </a:cxn>
                <a:cxn ang="0">
                  <a:pos x="0" y="1026"/>
                </a:cxn>
                <a:cxn ang="0">
                  <a:pos x="614" y="1026"/>
                </a:cxn>
                <a:cxn ang="0">
                  <a:pos x="665" y="744"/>
                </a:cxn>
              </a:cxnLst>
              <a:rect l="0" t="0" r="r" b="b"/>
              <a:pathLst>
                <a:path w="665" h="1026">
                  <a:moveTo>
                    <a:pt x="665" y="744"/>
                  </a:moveTo>
                  <a:lnTo>
                    <a:pt x="614" y="744"/>
                  </a:lnTo>
                  <a:lnTo>
                    <a:pt x="607" y="796"/>
                  </a:lnTo>
                  <a:lnTo>
                    <a:pt x="592" y="848"/>
                  </a:lnTo>
                  <a:lnTo>
                    <a:pt x="571" y="885"/>
                  </a:lnTo>
                  <a:lnTo>
                    <a:pt x="549" y="892"/>
                  </a:lnTo>
                  <a:lnTo>
                    <a:pt x="152" y="892"/>
                  </a:lnTo>
                  <a:lnTo>
                    <a:pt x="231" y="818"/>
                  </a:lnTo>
                  <a:lnTo>
                    <a:pt x="296" y="766"/>
                  </a:lnTo>
                  <a:lnTo>
                    <a:pt x="347" y="714"/>
                  </a:lnTo>
                  <a:lnTo>
                    <a:pt x="448" y="640"/>
                  </a:lnTo>
                  <a:lnTo>
                    <a:pt x="527" y="565"/>
                  </a:lnTo>
                  <a:lnTo>
                    <a:pt x="600" y="491"/>
                  </a:lnTo>
                  <a:lnTo>
                    <a:pt x="643" y="402"/>
                  </a:lnTo>
                  <a:lnTo>
                    <a:pt x="665" y="305"/>
                  </a:lnTo>
                  <a:lnTo>
                    <a:pt x="643" y="201"/>
                  </a:lnTo>
                  <a:lnTo>
                    <a:pt x="592" y="119"/>
                  </a:lnTo>
                  <a:lnTo>
                    <a:pt x="520" y="52"/>
                  </a:lnTo>
                  <a:lnTo>
                    <a:pt x="419" y="15"/>
                  </a:lnTo>
                  <a:lnTo>
                    <a:pt x="311" y="0"/>
                  </a:lnTo>
                  <a:lnTo>
                    <a:pt x="210" y="15"/>
                  </a:lnTo>
                  <a:lnTo>
                    <a:pt x="123" y="60"/>
                  </a:lnTo>
                  <a:lnTo>
                    <a:pt x="58" y="119"/>
                  </a:lnTo>
                  <a:lnTo>
                    <a:pt x="15" y="194"/>
                  </a:lnTo>
                  <a:lnTo>
                    <a:pt x="0" y="275"/>
                  </a:lnTo>
                  <a:lnTo>
                    <a:pt x="0" y="305"/>
                  </a:lnTo>
                  <a:lnTo>
                    <a:pt x="7" y="327"/>
                  </a:lnTo>
                  <a:lnTo>
                    <a:pt x="22" y="342"/>
                  </a:lnTo>
                  <a:lnTo>
                    <a:pt x="51" y="357"/>
                  </a:lnTo>
                  <a:lnTo>
                    <a:pt x="58" y="365"/>
                  </a:lnTo>
                  <a:lnTo>
                    <a:pt x="101" y="365"/>
                  </a:lnTo>
                  <a:lnTo>
                    <a:pt x="116" y="357"/>
                  </a:lnTo>
                  <a:lnTo>
                    <a:pt x="145" y="327"/>
                  </a:lnTo>
                  <a:lnTo>
                    <a:pt x="159" y="305"/>
                  </a:lnTo>
                  <a:lnTo>
                    <a:pt x="159" y="260"/>
                  </a:lnTo>
                  <a:lnTo>
                    <a:pt x="145" y="231"/>
                  </a:lnTo>
                  <a:lnTo>
                    <a:pt x="130" y="223"/>
                  </a:lnTo>
                  <a:lnTo>
                    <a:pt x="116" y="208"/>
                  </a:lnTo>
                  <a:lnTo>
                    <a:pt x="94" y="201"/>
                  </a:lnTo>
                  <a:lnTo>
                    <a:pt x="72" y="201"/>
                  </a:lnTo>
                  <a:lnTo>
                    <a:pt x="116" y="134"/>
                  </a:lnTo>
                  <a:lnTo>
                    <a:pt x="174" y="90"/>
                  </a:lnTo>
                  <a:lnTo>
                    <a:pt x="231" y="67"/>
                  </a:lnTo>
                  <a:lnTo>
                    <a:pt x="289" y="60"/>
                  </a:lnTo>
                  <a:lnTo>
                    <a:pt x="368" y="75"/>
                  </a:lnTo>
                  <a:lnTo>
                    <a:pt x="433" y="112"/>
                  </a:lnTo>
                  <a:lnTo>
                    <a:pt x="477" y="164"/>
                  </a:lnTo>
                  <a:lnTo>
                    <a:pt x="506" y="231"/>
                  </a:lnTo>
                  <a:lnTo>
                    <a:pt x="520" y="305"/>
                  </a:lnTo>
                  <a:lnTo>
                    <a:pt x="506" y="402"/>
                  </a:lnTo>
                  <a:lnTo>
                    <a:pt x="462" y="483"/>
                  </a:lnTo>
                  <a:lnTo>
                    <a:pt x="419" y="550"/>
                  </a:lnTo>
                  <a:lnTo>
                    <a:pt x="376" y="602"/>
                  </a:lnTo>
                  <a:lnTo>
                    <a:pt x="15" y="967"/>
                  </a:lnTo>
                  <a:lnTo>
                    <a:pt x="0" y="982"/>
                  </a:lnTo>
                  <a:lnTo>
                    <a:pt x="0" y="1026"/>
                  </a:lnTo>
                  <a:lnTo>
                    <a:pt x="614" y="1026"/>
                  </a:lnTo>
                  <a:lnTo>
                    <a:pt x="665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4" name="Freeform 16"/>
            <p:cNvSpPr>
              <a:spLocks noEditPoints="1"/>
            </p:cNvSpPr>
            <p:nvPr/>
          </p:nvSpPr>
          <p:spPr bwMode="auto">
            <a:xfrm>
              <a:off x="12181" y="4870"/>
              <a:ext cx="1422" cy="520"/>
            </a:xfrm>
            <a:custGeom>
              <a:avLst/>
              <a:gdLst/>
              <a:ahLst/>
              <a:cxnLst>
                <a:cxn ang="0">
                  <a:pos x="1343" y="89"/>
                </a:cxn>
                <a:cxn ang="0">
                  <a:pos x="1379" y="89"/>
                </a:cxn>
                <a:cxn ang="0">
                  <a:pos x="1408" y="74"/>
                </a:cxn>
                <a:cxn ang="0">
                  <a:pos x="1415" y="67"/>
                </a:cxn>
                <a:cxn ang="0">
                  <a:pos x="1422" y="44"/>
                </a:cxn>
                <a:cxn ang="0">
                  <a:pos x="1408" y="15"/>
                </a:cxn>
                <a:cxn ang="0">
                  <a:pos x="1393" y="7"/>
                </a:cxn>
                <a:cxn ang="0">
                  <a:pos x="1379" y="7"/>
                </a:cxn>
                <a:cxn ang="0">
                  <a:pos x="1364" y="0"/>
                </a:cxn>
                <a:cxn ang="0">
                  <a:pos x="36" y="0"/>
                </a:cxn>
                <a:cxn ang="0">
                  <a:pos x="7" y="15"/>
                </a:cxn>
                <a:cxn ang="0">
                  <a:pos x="0" y="29"/>
                </a:cxn>
                <a:cxn ang="0">
                  <a:pos x="0" y="59"/>
                </a:cxn>
                <a:cxn ang="0">
                  <a:pos x="7" y="74"/>
                </a:cxn>
                <a:cxn ang="0">
                  <a:pos x="14" y="82"/>
                </a:cxn>
                <a:cxn ang="0">
                  <a:pos x="29" y="89"/>
                </a:cxn>
                <a:cxn ang="0">
                  <a:pos x="72" y="89"/>
                </a:cxn>
                <a:cxn ang="0">
                  <a:pos x="1343" y="89"/>
                </a:cxn>
                <a:cxn ang="0">
                  <a:pos x="1350" y="520"/>
                </a:cxn>
                <a:cxn ang="0">
                  <a:pos x="1379" y="520"/>
                </a:cxn>
                <a:cxn ang="0">
                  <a:pos x="1408" y="505"/>
                </a:cxn>
                <a:cxn ang="0">
                  <a:pos x="1422" y="475"/>
                </a:cxn>
                <a:cxn ang="0">
                  <a:pos x="1415" y="453"/>
                </a:cxn>
                <a:cxn ang="0">
                  <a:pos x="1408" y="438"/>
                </a:cxn>
                <a:cxn ang="0">
                  <a:pos x="1393" y="438"/>
                </a:cxn>
                <a:cxn ang="0">
                  <a:pos x="1379" y="431"/>
                </a:cxn>
                <a:cxn ang="0">
                  <a:pos x="36" y="431"/>
                </a:cxn>
                <a:cxn ang="0">
                  <a:pos x="22" y="438"/>
                </a:cxn>
                <a:cxn ang="0">
                  <a:pos x="7" y="438"/>
                </a:cxn>
                <a:cxn ang="0">
                  <a:pos x="0" y="453"/>
                </a:cxn>
                <a:cxn ang="0">
                  <a:pos x="0" y="490"/>
                </a:cxn>
                <a:cxn ang="0">
                  <a:pos x="7" y="505"/>
                </a:cxn>
                <a:cxn ang="0">
                  <a:pos x="22" y="513"/>
                </a:cxn>
                <a:cxn ang="0">
                  <a:pos x="36" y="513"/>
                </a:cxn>
                <a:cxn ang="0">
                  <a:pos x="50" y="520"/>
                </a:cxn>
                <a:cxn ang="0">
                  <a:pos x="65" y="520"/>
                </a:cxn>
                <a:cxn ang="0">
                  <a:pos x="1350" y="520"/>
                </a:cxn>
              </a:cxnLst>
              <a:rect l="0" t="0" r="r" b="b"/>
              <a:pathLst>
                <a:path w="1422" h="520">
                  <a:moveTo>
                    <a:pt x="1343" y="89"/>
                  </a:moveTo>
                  <a:lnTo>
                    <a:pt x="1379" y="89"/>
                  </a:lnTo>
                  <a:lnTo>
                    <a:pt x="1408" y="74"/>
                  </a:lnTo>
                  <a:lnTo>
                    <a:pt x="1415" y="67"/>
                  </a:lnTo>
                  <a:lnTo>
                    <a:pt x="1422" y="44"/>
                  </a:lnTo>
                  <a:lnTo>
                    <a:pt x="1408" y="15"/>
                  </a:lnTo>
                  <a:lnTo>
                    <a:pt x="1393" y="7"/>
                  </a:lnTo>
                  <a:lnTo>
                    <a:pt x="1379" y="7"/>
                  </a:lnTo>
                  <a:lnTo>
                    <a:pt x="1364" y="0"/>
                  </a:lnTo>
                  <a:lnTo>
                    <a:pt x="36" y="0"/>
                  </a:lnTo>
                  <a:lnTo>
                    <a:pt x="7" y="15"/>
                  </a:lnTo>
                  <a:lnTo>
                    <a:pt x="0" y="29"/>
                  </a:lnTo>
                  <a:lnTo>
                    <a:pt x="0" y="59"/>
                  </a:lnTo>
                  <a:lnTo>
                    <a:pt x="7" y="74"/>
                  </a:lnTo>
                  <a:lnTo>
                    <a:pt x="14" y="82"/>
                  </a:lnTo>
                  <a:lnTo>
                    <a:pt x="29" y="89"/>
                  </a:lnTo>
                  <a:lnTo>
                    <a:pt x="72" y="89"/>
                  </a:lnTo>
                  <a:lnTo>
                    <a:pt x="1343" y="89"/>
                  </a:lnTo>
                  <a:close/>
                  <a:moveTo>
                    <a:pt x="1350" y="520"/>
                  </a:moveTo>
                  <a:lnTo>
                    <a:pt x="1379" y="520"/>
                  </a:lnTo>
                  <a:lnTo>
                    <a:pt x="1408" y="505"/>
                  </a:lnTo>
                  <a:lnTo>
                    <a:pt x="1422" y="475"/>
                  </a:lnTo>
                  <a:lnTo>
                    <a:pt x="1415" y="453"/>
                  </a:lnTo>
                  <a:lnTo>
                    <a:pt x="1408" y="438"/>
                  </a:lnTo>
                  <a:lnTo>
                    <a:pt x="1393" y="438"/>
                  </a:lnTo>
                  <a:lnTo>
                    <a:pt x="1379" y="431"/>
                  </a:lnTo>
                  <a:lnTo>
                    <a:pt x="36" y="431"/>
                  </a:lnTo>
                  <a:lnTo>
                    <a:pt x="22" y="438"/>
                  </a:lnTo>
                  <a:lnTo>
                    <a:pt x="7" y="438"/>
                  </a:lnTo>
                  <a:lnTo>
                    <a:pt x="0" y="453"/>
                  </a:lnTo>
                  <a:lnTo>
                    <a:pt x="0" y="490"/>
                  </a:lnTo>
                  <a:lnTo>
                    <a:pt x="7" y="505"/>
                  </a:lnTo>
                  <a:lnTo>
                    <a:pt x="22" y="513"/>
                  </a:lnTo>
                  <a:lnTo>
                    <a:pt x="36" y="513"/>
                  </a:lnTo>
                  <a:lnTo>
                    <a:pt x="50" y="520"/>
                  </a:lnTo>
                  <a:lnTo>
                    <a:pt x="65" y="520"/>
                  </a:lnTo>
                  <a:lnTo>
                    <a:pt x="1350" y="5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5" name="Freeform 17"/>
            <p:cNvSpPr>
              <a:spLocks noEditPoints="1"/>
            </p:cNvSpPr>
            <p:nvPr/>
          </p:nvSpPr>
          <p:spPr bwMode="auto">
            <a:xfrm>
              <a:off x="15184" y="2276"/>
              <a:ext cx="1473" cy="691"/>
            </a:xfrm>
            <a:custGeom>
              <a:avLst/>
              <a:gdLst/>
              <a:ahLst/>
              <a:cxnLst>
                <a:cxn ang="0">
                  <a:pos x="708" y="200"/>
                </a:cxn>
                <a:cxn ang="0">
                  <a:pos x="593" y="89"/>
                </a:cxn>
                <a:cxn ang="0">
                  <a:pos x="426" y="7"/>
                </a:cxn>
                <a:cxn ang="0">
                  <a:pos x="217" y="14"/>
                </a:cxn>
                <a:cxn ang="0">
                  <a:pos x="58" y="141"/>
                </a:cxn>
                <a:cxn ang="0">
                  <a:pos x="0" y="341"/>
                </a:cxn>
                <a:cxn ang="0">
                  <a:pos x="58" y="542"/>
                </a:cxn>
                <a:cxn ang="0">
                  <a:pos x="210" y="676"/>
                </a:cxn>
                <a:cxn ang="0">
                  <a:pos x="419" y="676"/>
                </a:cxn>
                <a:cxn ang="0">
                  <a:pos x="578" y="594"/>
                </a:cxn>
                <a:cxn ang="0">
                  <a:pos x="722" y="431"/>
                </a:cxn>
                <a:cxn ang="0">
                  <a:pos x="816" y="542"/>
                </a:cxn>
                <a:cxn ang="0">
                  <a:pos x="961" y="646"/>
                </a:cxn>
                <a:cxn ang="0">
                  <a:pos x="1148" y="691"/>
                </a:cxn>
                <a:cxn ang="0">
                  <a:pos x="1343" y="624"/>
                </a:cxn>
                <a:cxn ang="0">
                  <a:pos x="1459" y="453"/>
                </a:cxn>
                <a:cxn ang="0">
                  <a:pos x="1459" y="237"/>
                </a:cxn>
                <a:cxn ang="0">
                  <a:pos x="1351" y="66"/>
                </a:cxn>
                <a:cxn ang="0">
                  <a:pos x="1156" y="0"/>
                </a:cxn>
                <a:cxn ang="0">
                  <a:pos x="968" y="44"/>
                </a:cxn>
                <a:cxn ang="0">
                  <a:pos x="831" y="148"/>
                </a:cxn>
                <a:cxn ang="0">
                  <a:pos x="751" y="252"/>
                </a:cxn>
                <a:cxn ang="0">
                  <a:pos x="874" y="208"/>
                </a:cxn>
                <a:cxn ang="0">
                  <a:pos x="1062" y="74"/>
                </a:cxn>
                <a:cxn ang="0">
                  <a:pos x="1257" y="66"/>
                </a:cxn>
                <a:cxn ang="0">
                  <a:pos x="1380" y="178"/>
                </a:cxn>
                <a:cxn ang="0">
                  <a:pos x="1430" y="341"/>
                </a:cxn>
                <a:cxn ang="0">
                  <a:pos x="1380" y="505"/>
                </a:cxn>
                <a:cxn ang="0">
                  <a:pos x="1250" y="594"/>
                </a:cxn>
                <a:cxn ang="0">
                  <a:pos x="1098" y="594"/>
                </a:cxn>
                <a:cxn ang="0">
                  <a:pos x="954" y="490"/>
                </a:cxn>
                <a:cxn ang="0">
                  <a:pos x="795" y="312"/>
                </a:cxn>
                <a:cxn ang="0">
                  <a:pos x="600" y="483"/>
                </a:cxn>
                <a:cxn ang="0">
                  <a:pos x="412" y="617"/>
                </a:cxn>
                <a:cxn ang="0">
                  <a:pos x="217" y="617"/>
                </a:cxn>
                <a:cxn ang="0">
                  <a:pos x="94" y="512"/>
                </a:cxn>
                <a:cxn ang="0">
                  <a:pos x="44" y="341"/>
                </a:cxn>
                <a:cxn ang="0">
                  <a:pos x="94" y="185"/>
                </a:cxn>
                <a:cxn ang="0">
                  <a:pos x="217" y="96"/>
                </a:cxn>
                <a:cxn ang="0">
                  <a:pos x="376" y="96"/>
                </a:cxn>
                <a:cxn ang="0">
                  <a:pos x="520" y="200"/>
                </a:cxn>
                <a:cxn ang="0">
                  <a:pos x="672" y="379"/>
                </a:cxn>
              </a:cxnLst>
              <a:rect l="0" t="0" r="r" b="b"/>
              <a:pathLst>
                <a:path w="1473" h="691">
                  <a:moveTo>
                    <a:pt x="751" y="252"/>
                  </a:moveTo>
                  <a:lnTo>
                    <a:pt x="708" y="200"/>
                  </a:lnTo>
                  <a:lnTo>
                    <a:pt x="657" y="148"/>
                  </a:lnTo>
                  <a:lnTo>
                    <a:pt x="593" y="89"/>
                  </a:lnTo>
                  <a:lnTo>
                    <a:pt x="513" y="44"/>
                  </a:lnTo>
                  <a:lnTo>
                    <a:pt x="426" y="7"/>
                  </a:lnTo>
                  <a:lnTo>
                    <a:pt x="325" y="0"/>
                  </a:lnTo>
                  <a:lnTo>
                    <a:pt x="217" y="14"/>
                  </a:lnTo>
                  <a:lnTo>
                    <a:pt x="130" y="66"/>
                  </a:lnTo>
                  <a:lnTo>
                    <a:pt x="58" y="141"/>
                  </a:lnTo>
                  <a:lnTo>
                    <a:pt x="15" y="237"/>
                  </a:lnTo>
                  <a:lnTo>
                    <a:pt x="0" y="341"/>
                  </a:lnTo>
                  <a:lnTo>
                    <a:pt x="15" y="446"/>
                  </a:lnTo>
                  <a:lnTo>
                    <a:pt x="58" y="542"/>
                  </a:lnTo>
                  <a:lnTo>
                    <a:pt x="123" y="624"/>
                  </a:lnTo>
                  <a:lnTo>
                    <a:pt x="210" y="676"/>
                  </a:lnTo>
                  <a:lnTo>
                    <a:pt x="318" y="691"/>
                  </a:lnTo>
                  <a:lnTo>
                    <a:pt x="419" y="676"/>
                  </a:lnTo>
                  <a:lnTo>
                    <a:pt x="506" y="646"/>
                  </a:lnTo>
                  <a:lnTo>
                    <a:pt x="578" y="594"/>
                  </a:lnTo>
                  <a:lnTo>
                    <a:pt x="686" y="483"/>
                  </a:lnTo>
                  <a:lnTo>
                    <a:pt x="722" y="431"/>
                  </a:lnTo>
                  <a:lnTo>
                    <a:pt x="766" y="483"/>
                  </a:lnTo>
                  <a:lnTo>
                    <a:pt x="816" y="542"/>
                  </a:lnTo>
                  <a:lnTo>
                    <a:pt x="881" y="594"/>
                  </a:lnTo>
                  <a:lnTo>
                    <a:pt x="961" y="646"/>
                  </a:lnTo>
                  <a:lnTo>
                    <a:pt x="1047" y="676"/>
                  </a:lnTo>
                  <a:lnTo>
                    <a:pt x="1148" y="691"/>
                  </a:lnTo>
                  <a:lnTo>
                    <a:pt x="1257" y="676"/>
                  </a:lnTo>
                  <a:lnTo>
                    <a:pt x="1343" y="624"/>
                  </a:lnTo>
                  <a:lnTo>
                    <a:pt x="1416" y="542"/>
                  </a:lnTo>
                  <a:lnTo>
                    <a:pt x="1459" y="453"/>
                  </a:lnTo>
                  <a:lnTo>
                    <a:pt x="1473" y="341"/>
                  </a:lnTo>
                  <a:lnTo>
                    <a:pt x="1459" y="237"/>
                  </a:lnTo>
                  <a:lnTo>
                    <a:pt x="1416" y="141"/>
                  </a:lnTo>
                  <a:lnTo>
                    <a:pt x="1351" y="66"/>
                  </a:lnTo>
                  <a:lnTo>
                    <a:pt x="1264" y="14"/>
                  </a:lnTo>
                  <a:lnTo>
                    <a:pt x="1156" y="0"/>
                  </a:lnTo>
                  <a:lnTo>
                    <a:pt x="1055" y="14"/>
                  </a:lnTo>
                  <a:lnTo>
                    <a:pt x="968" y="44"/>
                  </a:lnTo>
                  <a:lnTo>
                    <a:pt x="896" y="96"/>
                  </a:lnTo>
                  <a:lnTo>
                    <a:pt x="831" y="148"/>
                  </a:lnTo>
                  <a:lnTo>
                    <a:pt x="787" y="208"/>
                  </a:lnTo>
                  <a:lnTo>
                    <a:pt x="751" y="252"/>
                  </a:lnTo>
                  <a:close/>
                  <a:moveTo>
                    <a:pt x="795" y="312"/>
                  </a:moveTo>
                  <a:lnTo>
                    <a:pt x="874" y="208"/>
                  </a:lnTo>
                  <a:lnTo>
                    <a:pt x="961" y="126"/>
                  </a:lnTo>
                  <a:lnTo>
                    <a:pt x="1062" y="74"/>
                  </a:lnTo>
                  <a:lnTo>
                    <a:pt x="1170" y="52"/>
                  </a:lnTo>
                  <a:lnTo>
                    <a:pt x="1257" y="66"/>
                  </a:lnTo>
                  <a:lnTo>
                    <a:pt x="1329" y="111"/>
                  </a:lnTo>
                  <a:lnTo>
                    <a:pt x="1380" y="178"/>
                  </a:lnTo>
                  <a:lnTo>
                    <a:pt x="1416" y="252"/>
                  </a:lnTo>
                  <a:lnTo>
                    <a:pt x="1430" y="341"/>
                  </a:lnTo>
                  <a:lnTo>
                    <a:pt x="1416" y="431"/>
                  </a:lnTo>
                  <a:lnTo>
                    <a:pt x="1380" y="505"/>
                  </a:lnTo>
                  <a:lnTo>
                    <a:pt x="1322" y="557"/>
                  </a:lnTo>
                  <a:lnTo>
                    <a:pt x="1250" y="594"/>
                  </a:lnTo>
                  <a:lnTo>
                    <a:pt x="1177" y="609"/>
                  </a:lnTo>
                  <a:lnTo>
                    <a:pt x="1098" y="594"/>
                  </a:lnTo>
                  <a:lnTo>
                    <a:pt x="1026" y="550"/>
                  </a:lnTo>
                  <a:lnTo>
                    <a:pt x="954" y="490"/>
                  </a:lnTo>
                  <a:lnTo>
                    <a:pt x="874" y="408"/>
                  </a:lnTo>
                  <a:lnTo>
                    <a:pt x="795" y="312"/>
                  </a:lnTo>
                  <a:close/>
                  <a:moveTo>
                    <a:pt x="672" y="379"/>
                  </a:moveTo>
                  <a:lnTo>
                    <a:pt x="600" y="483"/>
                  </a:lnTo>
                  <a:lnTo>
                    <a:pt x="513" y="564"/>
                  </a:lnTo>
                  <a:lnTo>
                    <a:pt x="412" y="617"/>
                  </a:lnTo>
                  <a:lnTo>
                    <a:pt x="304" y="631"/>
                  </a:lnTo>
                  <a:lnTo>
                    <a:pt x="217" y="617"/>
                  </a:lnTo>
                  <a:lnTo>
                    <a:pt x="145" y="572"/>
                  </a:lnTo>
                  <a:lnTo>
                    <a:pt x="94" y="512"/>
                  </a:lnTo>
                  <a:lnTo>
                    <a:pt x="58" y="431"/>
                  </a:lnTo>
                  <a:lnTo>
                    <a:pt x="44" y="341"/>
                  </a:lnTo>
                  <a:lnTo>
                    <a:pt x="58" y="260"/>
                  </a:lnTo>
                  <a:lnTo>
                    <a:pt x="94" y="185"/>
                  </a:lnTo>
                  <a:lnTo>
                    <a:pt x="152" y="126"/>
                  </a:lnTo>
                  <a:lnTo>
                    <a:pt x="217" y="96"/>
                  </a:lnTo>
                  <a:lnTo>
                    <a:pt x="296" y="81"/>
                  </a:lnTo>
                  <a:lnTo>
                    <a:pt x="376" y="96"/>
                  </a:lnTo>
                  <a:lnTo>
                    <a:pt x="448" y="133"/>
                  </a:lnTo>
                  <a:lnTo>
                    <a:pt x="520" y="200"/>
                  </a:lnTo>
                  <a:lnTo>
                    <a:pt x="593" y="282"/>
                  </a:lnTo>
                  <a:lnTo>
                    <a:pt x="672" y="3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6" name="Freeform 18"/>
            <p:cNvSpPr>
              <a:spLocks/>
            </p:cNvSpPr>
            <p:nvPr/>
          </p:nvSpPr>
          <p:spPr bwMode="auto">
            <a:xfrm>
              <a:off x="14499" y="3614"/>
              <a:ext cx="2844" cy="3084"/>
            </a:xfrm>
            <a:custGeom>
              <a:avLst/>
              <a:gdLst/>
              <a:ahLst/>
              <a:cxnLst>
                <a:cxn ang="0">
                  <a:pos x="2584" y="3084"/>
                </a:cxn>
                <a:cxn ang="0">
                  <a:pos x="2844" y="2378"/>
                </a:cxn>
                <a:cxn ang="0">
                  <a:pos x="2787" y="2378"/>
                </a:cxn>
                <a:cxn ang="0">
                  <a:pos x="2722" y="2505"/>
                </a:cxn>
                <a:cxn ang="0">
                  <a:pos x="2628" y="2616"/>
                </a:cxn>
                <a:cxn ang="0">
                  <a:pos x="2512" y="2705"/>
                </a:cxn>
                <a:cxn ang="0">
                  <a:pos x="2375" y="2772"/>
                </a:cxn>
                <a:cxn ang="0">
                  <a:pos x="2231" y="2824"/>
                </a:cxn>
                <a:cxn ang="0">
                  <a:pos x="2194" y="2832"/>
                </a:cxn>
                <a:cxn ang="0">
                  <a:pos x="2129" y="2846"/>
                </a:cxn>
                <a:cxn ang="0">
                  <a:pos x="2036" y="2861"/>
                </a:cxn>
                <a:cxn ang="0">
                  <a:pos x="1913" y="2876"/>
                </a:cxn>
                <a:cxn ang="0">
                  <a:pos x="1754" y="2884"/>
                </a:cxn>
                <a:cxn ang="0">
                  <a:pos x="1566" y="2891"/>
                </a:cxn>
                <a:cxn ang="0">
                  <a:pos x="281" y="2891"/>
                </a:cxn>
                <a:cxn ang="0">
                  <a:pos x="1364" y="1575"/>
                </a:cxn>
                <a:cxn ang="0">
                  <a:pos x="1379" y="1568"/>
                </a:cxn>
                <a:cxn ang="0">
                  <a:pos x="1379" y="1553"/>
                </a:cxn>
                <a:cxn ang="0">
                  <a:pos x="1386" y="1546"/>
                </a:cxn>
                <a:cxn ang="0">
                  <a:pos x="1386" y="1531"/>
                </a:cxn>
                <a:cxn ang="0">
                  <a:pos x="1379" y="1523"/>
                </a:cxn>
                <a:cxn ang="0">
                  <a:pos x="1371" y="1508"/>
                </a:cxn>
                <a:cxn ang="0">
                  <a:pos x="375" y="104"/>
                </a:cxn>
                <a:cxn ang="0">
                  <a:pos x="1545" y="104"/>
                </a:cxn>
                <a:cxn ang="0">
                  <a:pos x="1703" y="111"/>
                </a:cxn>
                <a:cxn ang="0">
                  <a:pos x="1841" y="118"/>
                </a:cxn>
                <a:cxn ang="0">
                  <a:pos x="1942" y="126"/>
                </a:cxn>
                <a:cxn ang="0">
                  <a:pos x="2014" y="133"/>
                </a:cxn>
                <a:cxn ang="0">
                  <a:pos x="2050" y="141"/>
                </a:cxn>
                <a:cxn ang="0">
                  <a:pos x="2144" y="156"/>
                </a:cxn>
                <a:cxn ang="0">
                  <a:pos x="2259" y="185"/>
                </a:cxn>
                <a:cxn ang="0">
                  <a:pos x="2389" y="237"/>
                </a:cxn>
                <a:cxn ang="0">
                  <a:pos x="2519" y="304"/>
                </a:cxn>
                <a:cxn ang="0">
                  <a:pos x="2563" y="334"/>
                </a:cxn>
                <a:cxn ang="0">
                  <a:pos x="2613" y="379"/>
                </a:cxn>
                <a:cxn ang="0">
                  <a:pos x="2678" y="438"/>
                </a:cxn>
                <a:cxn ang="0">
                  <a:pos x="2736" y="520"/>
                </a:cxn>
                <a:cxn ang="0">
                  <a:pos x="2787" y="616"/>
                </a:cxn>
                <a:cxn ang="0">
                  <a:pos x="2844" y="616"/>
                </a:cxn>
                <a:cxn ang="0">
                  <a:pos x="2584" y="0"/>
                </a:cxn>
                <a:cxn ang="0">
                  <a:pos x="14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89"/>
                </a:cxn>
                <a:cxn ang="0">
                  <a:pos x="1126" y="1679"/>
                </a:cxn>
                <a:cxn ang="0">
                  <a:pos x="21" y="3017"/>
                </a:cxn>
                <a:cxn ang="0">
                  <a:pos x="7" y="3032"/>
                </a:cxn>
                <a:cxn ang="0">
                  <a:pos x="0" y="3047"/>
                </a:cxn>
                <a:cxn ang="0">
                  <a:pos x="0" y="3069"/>
                </a:cxn>
                <a:cxn ang="0">
                  <a:pos x="7" y="3077"/>
                </a:cxn>
                <a:cxn ang="0">
                  <a:pos x="21" y="3077"/>
                </a:cxn>
                <a:cxn ang="0">
                  <a:pos x="36" y="3084"/>
                </a:cxn>
                <a:cxn ang="0">
                  <a:pos x="57" y="3084"/>
                </a:cxn>
                <a:cxn ang="0">
                  <a:pos x="2584" y="3084"/>
                </a:cxn>
              </a:cxnLst>
              <a:rect l="0" t="0" r="r" b="b"/>
              <a:pathLst>
                <a:path w="2844" h="3084">
                  <a:moveTo>
                    <a:pt x="2584" y="3084"/>
                  </a:moveTo>
                  <a:lnTo>
                    <a:pt x="2844" y="2378"/>
                  </a:lnTo>
                  <a:lnTo>
                    <a:pt x="2787" y="2378"/>
                  </a:lnTo>
                  <a:lnTo>
                    <a:pt x="2722" y="2505"/>
                  </a:lnTo>
                  <a:lnTo>
                    <a:pt x="2628" y="2616"/>
                  </a:lnTo>
                  <a:lnTo>
                    <a:pt x="2512" y="2705"/>
                  </a:lnTo>
                  <a:lnTo>
                    <a:pt x="2375" y="2772"/>
                  </a:lnTo>
                  <a:lnTo>
                    <a:pt x="2231" y="2824"/>
                  </a:lnTo>
                  <a:lnTo>
                    <a:pt x="2194" y="2832"/>
                  </a:lnTo>
                  <a:lnTo>
                    <a:pt x="2129" y="2846"/>
                  </a:lnTo>
                  <a:lnTo>
                    <a:pt x="2036" y="2861"/>
                  </a:lnTo>
                  <a:lnTo>
                    <a:pt x="1913" y="2876"/>
                  </a:lnTo>
                  <a:lnTo>
                    <a:pt x="1754" y="2884"/>
                  </a:lnTo>
                  <a:lnTo>
                    <a:pt x="1566" y="2891"/>
                  </a:lnTo>
                  <a:lnTo>
                    <a:pt x="281" y="2891"/>
                  </a:lnTo>
                  <a:lnTo>
                    <a:pt x="1364" y="1575"/>
                  </a:lnTo>
                  <a:lnTo>
                    <a:pt x="1379" y="1568"/>
                  </a:lnTo>
                  <a:lnTo>
                    <a:pt x="1379" y="1553"/>
                  </a:lnTo>
                  <a:lnTo>
                    <a:pt x="1386" y="1546"/>
                  </a:lnTo>
                  <a:lnTo>
                    <a:pt x="1386" y="1531"/>
                  </a:lnTo>
                  <a:lnTo>
                    <a:pt x="1379" y="1523"/>
                  </a:lnTo>
                  <a:lnTo>
                    <a:pt x="1371" y="1508"/>
                  </a:lnTo>
                  <a:lnTo>
                    <a:pt x="375" y="104"/>
                  </a:lnTo>
                  <a:lnTo>
                    <a:pt x="1545" y="104"/>
                  </a:lnTo>
                  <a:lnTo>
                    <a:pt x="1703" y="111"/>
                  </a:lnTo>
                  <a:lnTo>
                    <a:pt x="1841" y="118"/>
                  </a:lnTo>
                  <a:lnTo>
                    <a:pt x="1942" y="126"/>
                  </a:lnTo>
                  <a:lnTo>
                    <a:pt x="2014" y="133"/>
                  </a:lnTo>
                  <a:lnTo>
                    <a:pt x="2050" y="141"/>
                  </a:lnTo>
                  <a:lnTo>
                    <a:pt x="2144" y="156"/>
                  </a:lnTo>
                  <a:lnTo>
                    <a:pt x="2259" y="185"/>
                  </a:lnTo>
                  <a:lnTo>
                    <a:pt x="2389" y="237"/>
                  </a:lnTo>
                  <a:lnTo>
                    <a:pt x="2519" y="304"/>
                  </a:lnTo>
                  <a:lnTo>
                    <a:pt x="2563" y="334"/>
                  </a:lnTo>
                  <a:lnTo>
                    <a:pt x="2613" y="379"/>
                  </a:lnTo>
                  <a:lnTo>
                    <a:pt x="2678" y="438"/>
                  </a:lnTo>
                  <a:lnTo>
                    <a:pt x="2736" y="520"/>
                  </a:lnTo>
                  <a:lnTo>
                    <a:pt x="2787" y="616"/>
                  </a:lnTo>
                  <a:lnTo>
                    <a:pt x="2844" y="616"/>
                  </a:lnTo>
                  <a:lnTo>
                    <a:pt x="2584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89"/>
                  </a:lnTo>
                  <a:lnTo>
                    <a:pt x="1126" y="1679"/>
                  </a:lnTo>
                  <a:lnTo>
                    <a:pt x="21" y="3017"/>
                  </a:lnTo>
                  <a:lnTo>
                    <a:pt x="7" y="3032"/>
                  </a:lnTo>
                  <a:lnTo>
                    <a:pt x="0" y="3047"/>
                  </a:lnTo>
                  <a:lnTo>
                    <a:pt x="0" y="3069"/>
                  </a:lnTo>
                  <a:lnTo>
                    <a:pt x="7" y="3077"/>
                  </a:lnTo>
                  <a:lnTo>
                    <a:pt x="21" y="3077"/>
                  </a:lnTo>
                  <a:lnTo>
                    <a:pt x="36" y="3084"/>
                  </a:lnTo>
                  <a:lnTo>
                    <a:pt x="57" y="3084"/>
                  </a:lnTo>
                  <a:lnTo>
                    <a:pt x="258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7" name="Freeform 19"/>
            <p:cNvSpPr>
              <a:spLocks/>
            </p:cNvSpPr>
            <p:nvPr/>
          </p:nvSpPr>
          <p:spPr bwMode="auto">
            <a:xfrm>
              <a:off x="14397" y="7575"/>
              <a:ext cx="910" cy="692"/>
            </a:xfrm>
            <a:custGeom>
              <a:avLst/>
              <a:gdLst/>
              <a:ahLst/>
              <a:cxnLst>
                <a:cxn ang="0">
                  <a:pos x="109" y="595"/>
                </a:cxn>
                <a:cxn ang="0">
                  <a:pos x="102" y="625"/>
                </a:cxn>
                <a:cxn ang="0">
                  <a:pos x="102" y="662"/>
                </a:cxn>
                <a:cxn ang="0">
                  <a:pos x="116" y="684"/>
                </a:cxn>
                <a:cxn ang="0">
                  <a:pos x="167" y="692"/>
                </a:cxn>
                <a:cxn ang="0">
                  <a:pos x="195" y="669"/>
                </a:cxn>
                <a:cxn ang="0">
                  <a:pos x="210" y="647"/>
                </a:cxn>
                <a:cxn ang="0">
                  <a:pos x="231" y="565"/>
                </a:cxn>
                <a:cxn ang="0">
                  <a:pos x="253" y="469"/>
                </a:cxn>
                <a:cxn ang="0">
                  <a:pos x="282" y="372"/>
                </a:cxn>
                <a:cxn ang="0">
                  <a:pos x="304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9" y="52"/>
                </a:cxn>
                <a:cxn ang="0">
                  <a:pos x="607" y="38"/>
                </a:cxn>
                <a:cxn ang="0">
                  <a:pos x="643" y="60"/>
                </a:cxn>
                <a:cxn ang="0">
                  <a:pos x="665" y="149"/>
                </a:cxn>
                <a:cxn ang="0">
                  <a:pos x="571" y="498"/>
                </a:cxn>
                <a:cxn ang="0">
                  <a:pos x="556" y="558"/>
                </a:cxn>
                <a:cxn ang="0">
                  <a:pos x="600" y="655"/>
                </a:cxn>
                <a:cxn ang="0">
                  <a:pos x="701" y="692"/>
                </a:cxn>
                <a:cxn ang="0">
                  <a:pos x="824" y="640"/>
                </a:cxn>
                <a:cxn ang="0">
                  <a:pos x="889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7" y="454"/>
                </a:cxn>
                <a:cxn ang="0">
                  <a:pos x="831" y="543"/>
                </a:cxn>
                <a:cxn ang="0">
                  <a:pos x="744" y="640"/>
                </a:cxn>
                <a:cxn ang="0">
                  <a:pos x="686" y="647"/>
                </a:cxn>
                <a:cxn ang="0">
                  <a:pos x="672" y="625"/>
                </a:cxn>
                <a:cxn ang="0">
                  <a:pos x="665" y="565"/>
                </a:cxn>
                <a:cxn ang="0">
                  <a:pos x="701" y="469"/>
                </a:cxn>
                <a:cxn ang="0">
                  <a:pos x="737" y="372"/>
                </a:cxn>
                <a:cxn ang="0">
                  <a:pos x="773" y="231"/>
                </a:cxn>
                <a:cxn ang="0">
                  <a:pos x="766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3" y="134"/>
                </a:cxn>
                <a:cxn ang="0">
                  <a:pos x="268" y="30"/>
                </a:cxn>
                <a:cxn ang="0">
                  <a:pos x="174" y="0"/>
                </a:cxn>
                <a:cxn ang="0">
                  <a:pos x="80" y="45"/>
                </a:cxn>
                <a:cxn ang="0">
                  <a:pos x="29" y="127"/>
                </a:cxn>
                <a:cxn ang="0">
                  <a:pos x="0" y="216"/>
                </a:cxn>
                <a:cxn ang="0">
                  <a:pos x="15" y="253"/>
                </a:cxn>
                <a:cxn ang="0">
                  <a:pos x="44" y="246"/>
                </a:cxn>
                <a:cxn ang="0">
                  <a:pos x="51" y="231"/>
                </a:cxn>
                <a:cxn ang="0">
                  <a:pos x="73" y="142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10" y="75"/>
                </a:cxn>
                <a:cxn ang="0">
                  <a:pos x="217" y="119"/>
                </a:cxn>
                <a:cxn ang="0">
                  <a:pos x="203" y="201"/>
                </a:cxn>
                <a:cxn ang="0">
                  <a:pos x="159" y="380"/>
                </a:cxn>
              </a:cxnLst>
              <a:rect l="0" t="0" r="r" b="b"/>
              <a:pathLst>
                <a:path w="910" h="692">
                  <a:moveTo>
                    <a:pt x="109" y="580"/>
                  </a:moveTo>
                  <a:lnTo>
                    <a:pt x="109" y="595"/>
                  </a:lnTo>
                  <a:lnTo>
                    <a:pt x="102" y="610"/>
                  </a:lnTo>
                  <a:lnTo>
                    <a:pt x="102" y="625"/>
                  </a:lnTo>
                  <a:lnTo>
                    <a:pt x="94" y="640"/>
                  </a:lnTo>
                  <a:lnTo>
                    <a:pt x="102" y="662"/>
                  </a:lnTo>
                  <a:lnTo>
                    <a:pt x="109" y="677"/>
                  </a:lnTo>
                  <a:lnTo>
                    <a:pt x="116" y="684"/>
                  </a:lnTo>
                  <a:lnTo>
                    <a:pt x="130" y="692"/>
                  </a:lnTo>
                  <a:lnTo>
                    <a:pt x="167" y="692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3" y="662"/>
                  </a:lnTo>
                  <a:lnTo>
                    <a:pt x="210" y="647"/>
                  </a:lnTo>
                  <a:lnTo>
                    <a:pt x="224" y="588"/>
                  </a:lnTo>
                  <a:lnTo>
                    <a:pt x="231" y="565"/>
                  </a:lnTo>
                  <a:lnTo>
                    <a:pt x="239" y="521"/>
                  </a:lnTo>
                  <a:lnTo>
                    <a:pt x="253" y="469"/>
                  </a:lnTo>
                  <a:lnTo>
                    <a:pt x="268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4" y="283"/>
                  </a:lnTo>
                  <a:lnTo>
                    <a:pt x="311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1" y="90"/>
                  </a:lnTo>
                  <a:lnTo>
                    <a:pt x="499" y="52"/>
                  </a:lnTo>
                  <a:lnTo>
                    <a:pt x="578" y="38"/>
                  </a:lnTo>
                  <a:lnTo>
                    <a:pt x="607" y="38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5" y="105"/>
                  </a:lnTo>
                  <a:lnTo>
                    <a:pt x="665" y="149"/>
                  </a:lnTo>
                  <a:lnTo>
                    <a:pt x="657" y="231"/>
                  </a:lnTo>
                  <a:lnTo>
                    <a:pt x="571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1" y="617"/>
                  </a:lnTo>
                  <a:lnTo>
                    <a:pt x="600" y="655"/>
                  </a:lnTo>
                  <a:lnTo>
                    <a:pt x="643" y="684"/>
                  </a:lnTo>
                  <a:lnTo>
                    <a:pt x="701" y="692"/>
                  </a:lnTo>
                  <a:lnTo>
                    <a:pt x="766" y="677"/>
                  </a:lnTo>
                  <a:lnTo>
                    <a:pt x="824" y="640"/>
                  </a:lnTo>
                  <a:lnTo>
                    <a:pt x="860" y="580"/>
                  </a:lnTo>
                  <a:lnTo>
                    <a:pt x="889" y="528"/>
                  </a:lnTo>
                  <a:lnTo>
                    <a:pt x="910" y="484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7" y="446"/>
                  </a:lnTo>
                  <a:lnTo>
                    <a:pt x="867" y="454"/>
                  </a:lnTo>
                  <a:lnTo>
                    <a:pt x="860" y="461"/>
                  </a:lnTo>
                  <a:lnTo>
                    <a:pt x="831" y="543"/>
                  </a:lnTo>
                  <a:lnTo>
                    <a:pt x="787" y="603"/>
                  </a:lnTo>
                  <a:lnTo>
                    <a:pt x="744" y="640"/>
                  </a:lnTo>
                  <a:lnTo>
                    <a:pt x="701" y="647"/>
                  </a:lnTo>
                  <a:lnTo>
                    <a:pt x="686" y="647"/>
                  </a:lnTo>
                  <a:lnTo>
                    <a:pt x="672" y="640"/>
                  </a:lnTo>
                  <a:lnTo>
                    <a:pt x="672" y="625"/>
                  </a:lnTo>
                  <a:lnTo>
                    <a:pt x="665" y="610"/>
                  </a:lnTo>
                  <a:lnTo>
                    <a:pt x="665" y="565"/>
                  </a:lnTo>
                  <a:lnTo>
                    <a:pt x="679" y="528"/>
                  </a:lnTo>
                  <a:lnTo>
                    <a:pt x="701" y="469"/>
                  </a:lnTo>
                  <a:lnTo>
                    <a:pt x="715" y="432"/>
                  </a:lnTo>
                  <a:lnTo>
                    <a:pt x="737" y="372"/>
                  </a:lnTo>
                  <a:lnTo>
                    <a:pt x="759" y="298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6" y="97"/>
                  </a:lnTo>
                  <a:lnTo>
                    <a:pt x="730" y="45"/>
                  </a:lnTo>
                  <a:lnTo>
                    <a:pt x="686" y="15"/>
                  </a:lnTo>
                  <a:lnTo>
                    <a:pt x="636" y="0"/>
                  </a:lnTo>
                  <a:lnTo>
                    <a:pt x="585" y="0"/>
                  </a:lnTo>
                  <a:lnTo>
                    <a:pt x="499" y="15"/>
                  </a:lnTo>
                  <a:lnTo>
                    <a:pt x="426" y="45"/>
                  </a:lnTo>
                  <a:lnTo>
                    <a:pt x="369" y="90"/>
                  </a:lnTo>
                  <a:lnTo>
                    <a:pt x="333" y="134"/>
                  </a:lnTo>
                  <a:lnTo>
                    <a:pt x="311" y="67"/>
                  </a:lnTo>
                  <a:lnTo>
                    <a:pt x="268" y="30"/>
                  </a:lnTo>
                  <a:lnTo>
                    <a:pt x="217" y="0"/>
                  </a:lnTo>
                  <a:lnTo>
                    <a:pt x="174" y="0"/>
                  </a:lnTo>
                  <a:lnTo>
                    <a:pt x="116" y="15"/>
                  </a:lnTo>
                  <a:lnTo>
                    <a:pt x="80" y="45"/>
                  </a:lnTo>
                  <a:lnTo>
                    <a:pt x="51" y="82"/>
                  </a:lnTo>
                  <a:lnTo>
                    <a:pt x="29" y="127"/>
                  </a:lnTo>
                  <a:lnTo>
                    <a:pt x="15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5" y="253"/>
                  </a:lnTo>
                  <a:lnTo>
                    <a:pt x="37" y="253"/>
                  </a:lnTo>
                  <a:lnTo>
                    <a:pt x="44" y="246"/>
                  </a:lnTo>
                  <a:lnTo>
                    <a:pt x="44" y="238"/>
                  </a:lnTo>
                  <a:lnTo>
                    <a:pt x="51" y="231"/>
                  </a:lnTo>
                  <a:lnTo>
                    <a:pt x="58" y="209"/>
                  </a:lnTo>
                  <a:lnTo>
                    <a:pt x="73" y="142"/>
                  </a:lnTo>
                  <a:lnTo>
                    <a:pt x="102" y="90"/>
                  </a:lnTo>
                  <a:lnTo>
                    <a:pt x="130" y="52"/>
                  </a:lnTo>
                  <a:lnTo>
                    <a:pt x="167" y="38"/>
                  </a:lnTo>
                  <a:lnTo>
                    <a:pt x="188" y="45"/>
                  </a:lnTo>
                  <a:lnTo>
                    <a:pt x="203" y="52"/>
                  </a:lnTo>
                  <a:lnTo>
                    <a:pt x="210" y="75"/>
                  </a:lnTo>
                  <a:lnTo>
                    <a:pt x="217" y="90"/>
                  </a:lnTo>
                  <a:lnTo>
                    <a:pt x="217" y="119"/>
                  </a:lnTo>
                  <a:lnTo>
                    <a:pt x="210" y="157"/>
                  </a:lnTo>
                  <a:lnTo>
                    <a:pt x="203" y="201"/>
                  </a:lnTo>
                  <a:lnTo>
                    <a:pt x="188" y="246"/>
                  </a:lnTo>
                  <a:lnTo>
                    <a:pt x="159" y="380"/>
                  </a:lnTo>
                  <a:lnTo>
                    <a:pt x="109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8" name="Freeform 20"/>
            <p:cNvSpPr>
              <a:spLocks noEditPoints="1"/>
            </p:cNvSpPr>
            <p:nvPr/>
          </p:nvSpPr>
          <p:spPr bwMode="auto">
            <a:xfrm>
              <a:off x="15488" y="7657"/>
              <a:ext cx="1097" cy="416"/>
            </a:xfrm>
            <a:custGeom>
              <a:avLst/>
              <a:gdLst/>
              <a:ahLst/>
              <a:cxnLst>
                <a:cxn ang="0">
                  <a:pos x="1039" y="75"/>
                </a:cxn>
                <a:cxn ang="0">
                  <a:pos x="1076" y="75"/>
                </a:cxn>
                <a:cxn ang="0">
                  <a:pos x="1090" y="67"/>
                </a:cxn>
                <a:cxn ang="0">
                  <a:pos x="1097" y="52"/>
                </a:cxn>
                <a:cxn ang="0">
                  <a:pos x="1097" y="23"/>
                </a:cxn>
                <a:cxn ang="0">
                  <a:pos x="1090" y="15"/>
                </a:cxn>
                <a:cxn ang="0">
                  <a:pos x="1076" y="8"/>
                </a:cxn>
                <a:cxn ang="0">
                  <a:pos x="1068" y="0"/>
                </a:cxn>
                <a:cxn ang="0">
                  <a:pos x="29" y="0"/>
                </a:cxn>
                <a:cxn ang="0">
                  <a:pos x="14" y="8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7" y="67"/>
                </a:cxn>
                <a:cxn ang="0">
                  <a:pos x="14" y="75"/>
                </a:cxn>
                <a:cxn ang="0">
                  <a:pos x="50" y="75"/>
                </a:cxn>
                <a:cxn ang="0">
                  <a:pos x="1039" y="75"/>
                </a:cxn>
                <a:cxn ang="0">
                  <a:pos x="1039" y="416"/>
                </a:cxn>
                <a:cxn ang="0">
                  <a:pos x="1061" y="416"/>
                </a:cxn>
                <a:cxn ang="0">
                  <a:pos x="1090" y="402"/>
                </a:cxn>
                <a:cxn ang="0">
                  <a:pos x="1097" y="394"/>
                </a:cxn>
                <a:cxn ang="0">
                  <a:pos x="1097" y="364"/>
                </a:cxn>
                <a:cxn ang="0">
                  <a:pos x="1090" y="350"/>
                </a:cxn>
                <a:cxn ang="0">
                  <a:pos x="1076" y="342"/>
                </a:cxn>
                <a:cxn ang="0">
                  <a:pos x="14" y="342"/>
                </a:cxn>
                <a:cxn ang="0">
                  <a:pos x="7" y="350"/>
                </a:cxn>
                <a:cxn ang="0">
                  <a:pos x="0" y="364"/>
                </a:cxn>
                <a:cxn ang="0">
                  <a:pos x="0" y="394"/>
                </a:cxn>
                <a:cxn ang="0">
                  <a:pos x="14" y="409"/>
                </a:cxn>
                <a:cxn ang="0">
                  <a:pos x="29" y="416"/>
                </a:cxn>
                <a:cxn ang="0">
                  <a:pos x="50" y="416"/>
                </a:cxn>
                <a:cxn ang="0">
                  <a:pos x="1039" y="416"/>
                </a:cxn>
              </a:cxnLst>
              <a:rect l="0" t="0" r="r" b="b"/>
              <a:pathLst>
                <a:path w="1097" h="416">
                  <a:moveTo>
                    <a:pt x="1039" y="75"/>
                  </a:moveTo>
                  <a:lnTo>
                    <a:pt x="1076" y="75"/>
                  </a:lnTo>
                  <a:lnTo>
                    <a:pt x="1090" y="67"/>
                  </a:lnTo>
                  <a:lnTo>
                    <a:pt x="1097" y="52"/>
                  </a:lnTo>
                  <a:lnTo>
                    <a:pt x="1097" y="23"/>
                  </a:lnTo>
                  <a:lnTo>
                    <a:pt x="1090" y="15"/>
                  </a:lnTo>
                  <a:lnTo>
                    <a:pt x="1076" y="8"/>
                  </a:lnTo>
                  <a:lnTo>
                    <a:pt x="1068" y="0"/>
                  </a:lnTo>
                  <a:lnTo>
                    <a:pt x="29" y="0"/>
                  </a:lnTo>
                  <a:lnTo>
                    <a:pt x="14" y="8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7" y="67"/>
                  </a:lnTo>
                  <a:lnTo>
                    <a:pt x="14" y="75"/>
                  </a:lnTo>
                  <a:lnTo>
                    <a:pt x="50" y="75"/>
                  </a:lnTo>
                  <a:lnTo>
                    <a:pt x="1039" y="75"/>
                  </a:lnTo>
                  <a:close/>
                  <a:moveTo>
                    <a:pt x="1039" y="416"/>
                  </a:moveTo>
                  <a:lnTo>
                    <a:pt x="1061" y="416"/>
                  </a:lnTo>
                  <a:lnTo>
                    <a:pt x="1090" y="402"/>
                  </a:lnTo>
                  <a:lnTo>
                    <a:pt x="1097" y="394"/>
                  </a:lnTo>
                  <a:lnTo>
                    <a:pt x="1097" y="364"/>
                  </a:lnTo>
                  <a:lnTo>
                    <a:pt x="1090" y="350"/>
                  </a:lnTo>
                  <a:lnTo>
                    <a:pt x="1076" y="342"/>
                  </a:lnTo>
                  <a:lnTo>
                    <a:pt x="14" y="342"/>
                  </a:lnTo>
                  <a:lnTo>
                    <a:pt x="7" y="350"/>
                  </a:lnTo>
                  <a:lnTo>
                    <a:pt x="0" y="364"/>
                  </a:lnTo>
                  <a:lnTo>
                    <a:pt x="0" y="394"/>
                  </a:lnTo>
                  <a:lnTo>
                    <a:pt x="14" y="409"/>
                  </a:lnTo>
                  <a:lnTo>
                    <a:pt x="29" y="416"/>
                  </a:lnTo>
                  <a:lnTo>
                    <a:pt x="50" y="416"/>
                  </a:lnTo>
                  <a:lnTo>
                    <a:pt x="1039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69" name="Freeform 21"/>
            <p:cNvSpPr>
              <a:spLocks noEditPoints="1"/>
            </p:cNvSpPr>
            <p:nvPr/>
          </p:nvSpPr>
          <p:spPr bwMode="auto">
            <a:xfrm>
              <a:off x="16773" y="7226"/>
              <a:ext cx="693" cy="1056"/>
            </a:xfrm>
            <a:custGeom>
              <a:avLst/>
              <a:gdLst/>
              <a:ahLst/>
              <a:cxnLst>
                <a:cxn ang="0">
                  <a:pos x="693" y="535"/>
                </a:cxn>
                <a:cxn ang="0">
                  <a:pos x="686" y="379"/>
                </a:cxn>
                <a:cxn ang="0">
                  <a:pos x="657" y="245"/>
                </a:cxn>
                <a:cxn ang="0">
                  <a:pos x="606" y="134"/>
                </a:cxn>
                <a:cxn ang="0">
                  <a:pos x="563" y="82"/>
                </a:cxn>
                <a:cxn ang="0">
                  <a:pos x="505" y="45"/>
                </a:cxn>
                <a:cxn ang="0">
                  <a:pos x="426" y="15"/>
                </a:cxn>
                <a:cxn ang="0">
                  <a:pos x="346" y="0"/>
                </a:cxn>
                <a:cxn ang="0">
                  <a:pos x="245" y="15"/>
                </a:cxn>
                <a:cxn ang="0">
                  <a:pos x="159" y="52"/>
                </a:cxn>
                <a:cxn ang="0">
                  <a:pos x="101" y="112"/>
                </a:cxn>
                <a:cxn ang="0">
                  <a:pos x="58" y="186"/>
                </a:cxn>
                <a:cxn ang="0">
                  <a:pos x="29" y="268"/>
                </a:cxn>
                <a:cxn ang="0">
                  <a:pos x="7" y="349"/>
                </a:cxn>
                <a:cxn ang="0">
                  <a:pos x="0" y="424"/>
                </a:cxn>
                <a:cxn ang="0">
                  <a:pos x="0" y="647"/>
                </a:cxn>
                <a:cxn ang="0">
                  <a:pos x="29" y="795"/>
                </a:cxn>
                <a:cxn ang="0">
                  <a:pos x="58" y="877"/>
                </a:cxn>
                <a:cxn ang="0">
                  <a:pos x="101" y="944"/>
                </a:cxn>
                <a:cxn ang="0">
                  <a:pos x="159" y="1004"/>
                </a:cxn>
                <a:cxn ang="0">
                  <a:pos x="238" y="1041"/>
                </a:cxn>
                <a:cxn ang="0">
                  <a:pos x="346" y="1056"/>
                </a:cxn>
                <a:cxn ang="0">
                  <a:pos x="448" y="1041"/>
                </a:cxn>
                <a:cxn ang="0">
                  <a:pos x="527" y="1004"/>
                </a:cxn>
                <a:cxn ang="0">
                  <a:pos x="592" y="944"/>
                </a:cxn>
                <a:cxn ang="0">
                  <a:pos x="635" y="877"/>
                </a:cxn>
                <a:cxn ang="0">
                  <a:pos x="664" y="795"/>
                </a:cxn>
                <a:cxn ang="0">
                  <a:pos x="679" y="721"/>
                </a:cxn>
                <a:cxn ang="0">
                  <a:pos x="686" y="647"/>
                </a:cxn>
                <a:cxn ang="0">
                  <a:pos x="693" y="580"/>
                </a:cxn>
                <a:cxn ang="0">
                  <a:pos x="693" y="535"/>
                </a:cxn>
                <a:cxn ang="0">
                  <a:pos x="346" y="1011"/>
                </a:cxn>
                <a:cxn ang="0">
                  <a:pos x="289" y="1004"/>
                </a:cxn>
                <a:cxn ang="0">
                  <a:pos x="238" y="974"/>
                </a:cxn>
                <a:cxn ang="0">
                  <a:pos x="188" y="922"/>
                </a:cxn>
                <a:cxn ang="0">
                  <a:pos x="152" y="847"/>
                </a:cxn>
                <a:cxn ang="0">
                  <a:pos x="137" y="743"/>
                </a:cxn>
                <a:cxn ang="0">
                  <a:pos x="137" y="632"/>
                </a:cxn>
                <a:cxn ang="0">
                  <a:pos x="130" y="513"/>
                </a:cxn>
                <a:cxn ang="0">
                  <a:pos x="130" y="401"/>
                </a:cxn>
                <a:cxn ang="0">
                  <a:pos x="137" y="297"/>
                </a:cxn>
                <a:cxn ang="0">
                  <a:pos x="159" y="201"/>
                </a:cxn>
                <a:cxn ang="0">
                  <a:pos x="180" y="134"/>
                </a:cxn>
                <a:cxn ang="0">
                  <a:pos x="216" y="97"/>
                </a:cxn>
                <a:cxn ang="0">
                  <a:pos x="260" y="67"/>
                </a:cxn>
                <a:cxn ang="0">
                  <a:pos x="303" y="52"/>
                </a:cxn>
                <a:cxn ang="0">
                  <a:pos x="346" y="45"/>
                </a:cxn>
                <a:cxn ang="0">
                  <a:pos x="404" y="52"/>
                </a:cxn>
                <a:cxn ang="0">
                  <a:pos x="455" y="82"/>
                </a:cxn>
                <a:cxn ang="0">
                  <a:pos x="498" y="126"/>
                </a:cxn>
                <a:cxn ang="0">
                  <a:pos x="527" y="186"/>
                </a:cxn>
                <a:cxn ang="0">
                  <a:pos x="549" y="275"/>
                </a:cxn>
                <a:cxn ang="0">
                  <a:pos x="556" y="387"/>
                </a:cxn>
                <a:cxn ang="0">
                  <a:pos x="556" y="684"/>
                </a:cxn>
                <a:cxn ang="0">
                  <a:pos x="534" y="840"/>
                </a:cxn>
                <a:cxn ang="0">
                  <a:pos x="513" y="914"/>
                </a:cxn>
                <a:cxn ang="0">
                  <a:pos x="469" y="959"/>
                </a:cxn>
                <a:cxn ang="0">
                  <a:pos x="426" y="996"/>
                </a:cxn>
                <a:cxn ang="0">
                  <a:pos x="383" y="1011"/>
                </a:cxn>
                <a:cxn ang="0">
                  <a:pos x="346" y="1011"/>
                </a:cxn>
              </a:cxnLst>
              <a:rect l="0" t="0" r="r" b="b"/>
              <a:pathLst>
                <a:path w="693" h="1056">
                  <a:moveTo>
                    <a:pt x="693" y="535"/>
                  </a:moveTo>
                  <a:lnTo>
                    <a:pt x="686" y="379"/>
                  </a:lnTo>
                  <a:lnTo>
                    <a:pt x="657" y="245"/>
                  </a:lnTo>
                  <a:lnTo>
                    <a:pt x="606" y="134"/>
                  </a:lnTo>
                  <a:lnTo>
                    <a:pt x="563" y="82"/>
                  </a:lnTo>
                  <a:lnTo>
                    <a:pt x="505" y="45"/>
                  </a:lnTo>
                  <a:lnTo>
                    <a:pt x="426" y="15"/>
                  </a:lnTo>
                  <a:lnTo>
                    <a:pt x="346" y="0"/>
                  </a:lnTo>
                  <a:lnTo>
                    <a:pt x="245" y="15"/>
                  </a:lnTo>
                  <a:lnTo>
                    <a:pt x="159" y="52"/>
                  </a:lnTo>
                  <a:lnTo>
                    <a:pt x="101" y="112"/>
                  </a:lnTo>
                  <a:lnTo>
                    <a:pt x="58" y="186"/>
                  </a:lnTo>
                  <a:lnTo>
                    <a:pt x="29" y="268"/>
                  </a:lnTo>
                  <a:lnTo>
                    <a:pt x="7" y="349"/>
                  </a:lnTo>
                  <a:lnTo>
                    <a:pt x="0" y="424"/>
                  </a:lnTo>
                  <a:lnTo>
                    <a:pt x="0" y="647"/>
                  </a:lnTo>
                  <a:lnTo>
                    <a:pt x="29" y="795"/>
                  </a:lnTo>
                  <a:lnTo>
                    <a:pt x="58" y="877"/>
                  </a:lnTo>
                  <a:lnTo>
                    <a:pt x="101" y="944"/>
                  </a:lnTo>
                  <a:lnTo>
                    <a:pt x="159" y="1004"/>
                  </a:lnTo>
                  <a:lnTo>
                    <a:pt x="238" y="1041"/>
                  </a:lnTo>
                  <a:lnTo>
                    <a:pt x="346" y="1056"/>
                  </a:lnTo>
                  <a:lnTo>
                    <a:pt x="448" y="1041"/>
                  </a:lnTo>
                  <a:lnTo>
                    <a:pt x="527" y="1004"/>
                  </a:lnTo>
                  <a:lnTo>
                    <a:pt x="592" y="944"/>
                  </a:lnTo>
                  <a:lnTo>
                    <a:pt x="635" y="877"/>
                  </a:lnTo>
                  <a:lnTo>
                    <a:pt x="664" y="795"/>
                  </a:lnTo>
                  <a:lnTo>
                    <a:pt x="679" y="721"/>
                  </a:lnTo>
                  <a:lnTo>
                    <a:pt x="686" y="647"/>
                  </a:lnTo>
                  <a:lnTo>
                    <a:pt x="693" y="580"/>
                  </a:lnTo>
                  <a:lnTo>
                    <a:pt x="693" y="535"/>
                  </a:lnTo>
                  <a:close/>
                  <a:moveTo>
                    <a:pt x="346" y="1011"/>
                  </a:moveTo>
                  <a:lnTo>
                    <a:pt x="289" y="1004"/>
                  </a:lnTo>
                  <a:lnTo>
                    <a:pt x="238" y="974"/>
                  </a:lnTo>
                  <a:lnTo>
                    <a:pt x="188" y="922"/>
                  </a:lnTo>
                  <a:lnTo>
                    <a:pt x="152" y="847"/>
                  </a:lnTo>
                  <a:lnTo>
                    <a:pt x="137" y="743"/>
                  </a:lnTo>
                  <a:lnTo>
                    <a:pt x="137" y="632"/>
                  </a:lnTo>
                  <a:lnTo>
                    <a:pt x="130" y="513"/>
                  </a:lnTo>
                  <a:lnTo>
                    <a:pt x="130" y="401"/>
                  </a:lnTo>
                  <a:lnTo>
                    <a:pt x="137" y="297"/>
                  </a:lnTo>
                  <a:lnTo>
                    <a:pt x="159" y="201"/>
                  </a:lnTo>
                  <a:lnTo>
                    <a:pt x="180" y="134"/>
                  </a:lnTo>
                  <a:lnTo>
                    <a:pt x="216" y="97"/>
                  </a:lnTo>
                  <a:lnTo>
                    <a:pt x="260" y="67"/>
                  </a:lnTo>
                  <a:lnTo>
                    <a:pt x="303" y="52"/>
                  </a:lnTo>
                  <a:lnTo>
                    <a:pt x="346" y="45"/>
                  </a:lnTo>
                  <a:lnTo>
                    <a:pt x="404" y="52"/>
                  </a:lnTo>
                  <a:lnTo>
                    <a:pt x="455" y="82"/>
                  </a:lnTo>
                  <a:lnTo>
                    <a:pt x="498" y="126"/>
                  </a:lnTo>
                  <a:lnTo>
                    <a:pt x="527" y="186"/>
                  </a:lnTo>
                  <a:lnTo>
                    <a:pt x="549" y="275"/>
                  </a:lnTo>
                  <a:lnTo>
                    <a:pt x="556" y="387"/>
                  </a:lnTo>
                  <a:lnTo>
                    <a:pt x="556" y="684"/>
                  </a:lnTo>
                  <a:lnTo>
                    <a:pt x="534" y="840"/>
                  </a:lnTo>
                  <a:lnTo>
                    <a:pt x="513" y="914"/>
                  </a:lnTo>
                  <a:lnTo>
                    <a:pt x="469" y="959"/>
                  </a:lnTo>
                  <a:lnTo>
                    <a:pt x="426" y="996"/>
                  </a:lnTo>
                  <a:lnTo>
                    <a:pt x="383" y="1011"/>
                  </a:lnTo>
                  <a:lnTo>
                    <a:pt x="346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0" name="Freeform 22"/>
            <p:cNvSpPr>
              <a:spLocks/>
            </p:cNvSpPr>
            <p:nvPr/>
          </p:nvSpPr>
          <p:spPr bwMode="auto">
            <a:xfrm>
              <a:off x="17943" y="4706"/>
              <a:ext cx="1155" cy="996"/>
            </a:xfrm>
            <a:custGeom>
              <a:avLst/>
              <a:gdLst/>
              <a:ahLst/>
              <a:cxnLst>
                <a:cxn ang="0">
                  <a:pos x="115" y="870"/>
                </a:cxn>
                <a:cxn ang="0">
                  <a:pos x="108" y="907"/>
                </a:cxn>
                <a:cxn ang="0">
                  <a:pos x="101" y="937"/>
                </a:cxn>
                <a:cxn ang="0">
                  <a:pos x="115" y="974"/>
                </a:cxn>
                <a:cxn ang="0">
                  <a:pos x="144" y="996"/>
                </a:cxn>
                <a:cxn ang="0">
                  <a:pos x="202" y="989"/>
                </a:cxn>
                <a:cxn ang="0">
                  <a:pos x="245" y="937"/>
                </a:cxn>
                <a:cxn ang="0">
                  <a:pos x="259" y="877"/>
                </a:cxn>
                <a:cxn ang="0">
                  <a:pos x="332" y="573"/>
                </a:cxn>
                <a:cxn ang="0">
                  <a:pos x="382" y="387"/>
                </a:cxn>
                <a:cxn ang="0">
                  <a:pos x="389" y="342"/>
                </a:cxn>
                <a:cxn ang="0">
                  <a:pos x="397" y="320"/>
                </a:cxn>
                <a:cxn ang="0">
                  <a:pos x="454" y="216"/>
                </a:cxn>
                <a:cxn ang="0">
                  <a:pos x="570" y="104"/>
                </a:cxn>
                <a:cxn ang="0">
                  <a:pos x="743" y="52"/>
                </a:cxn>
                <a:cxn ang="0">
                  <a:pos x="830" y="82"/>
                </a:cxn>
                <a:cxn ang="0">
                  <a:pos x="859" y="201"/>
                </a:cxn>
                <a:cxn ang="0">
                  <a:pos x="830" y="372"/>
                </a:cxn>
                <a:cxn ang="0">
                  <a:pos x="772" y="573"/>
                </a:cxn>
                <a:cxn ang="0">
                  <a:pos x="722" y="714"/>
                </a:cxn>
                <a:cxn ang="0">
                  <a:pos x="700" y="788"/>
                </a:cxn>
                <a:cxn ang="0">
                  <a:pos x="714" y="892"/>
                </a:cxn>
                <a:cxn ang="0">
                  <a:pos x="808" y="981"/>
                </a:cxn>
                <a:cxn ang="0">
                  <a:pos x="953" y="981"/>
                </a:cxn>
                <a:cxn ang="0">
                  <a:pos x="1068" y="870"/>
                </a:cxn>
                <a:cxn ang="0">
                  <a:pos x="1133" y="736"/>
                </a:cxn>
                <a:cxn ang="0">
                  <a:pos x="1155" y="662"/>
                </a:cxn>
                <a:cxn ang="0">
                  <a:pos x="1148" y="639"/>
                </a:cxn>
                <a:cxn ang="0">
                  <a:pos x="1104" y="654"/>
                </a:cxn>
                <a:cxn ang="0">
                  <a:pos x="1061" y="781"/>
                </a:cxn>
                <a:cxn ang="0">
                  <a:pos x="953" y="929"/>
                </a:cxn>
                <a:cxn ang="0">
                  <a:pos x="859" y="952"/>
                </a:cxn>
                <a:cxn ang="0">
                  <a:pos x="830" y="907"/>
                </a:cxn>
                <a:cxn ang="0">
                  <a:pos x="837" y="796"/>
                </a:cxn>
                <a:cxn ang="0">
                  <a:pos x="895" y="639"/>
                </a:cxn>
                <a:cxn ang="0">
                  <a:pos x="960" y="424"/>
                </a:cxn>
                <a:cxn ang="0">
                  <a:pos x="996" y="238"/>
                </a:cxn>
                <a:cxn ang="0">
                  <a:pos x="931" y="67"/>
                </a:cxn>
                <a:cxn ang="0">
                  <a:pos x="750" y="0"/>
                </a:cxn>
                <a:cxn ang="0">
                  <a:pos x="563" y="52"/>
                </a:cxn>
                <a:cxn ang="0">
                  <a:pos x="447" y="156"/>
                </a:cxn>
                <a:cxn ang="0">
                  <a:pos x="397" y="112"/>
                </a:cxn>
                <a:cxn ang="0">
                  <a:pos x="288" y="15"/>
                </a:cxn>
                <a:cxn ang="0">
                  <a:pos x="158" y="15"/>
                </a:cxn>
                <a:cxn ang="0">
                  <a:pos x="79" y="89"/>
                </a:cxn>
                <a:cxn ang="0">
                  <a:pos x="14" y="260"/>
                </a:cxn>
                <a:cxn ang="0">
                  <a:pos x="0" y="350"/>
                </a:cxn>
                <a:cxn ang="0">
                  <a:pos x="14" y="357"/>
                </a:cxn>
                <a:cxn ang="0">
                  <a:pos x="36" y="364"/>
                </a:cxn>
                <a:cxn ang="0">
                  <a:pos x="43" y="350"/>
                </a:cxn>
                <a:cxn ang="0">
                  <a:pos x="57" y="312"/>
                </a:cxn>
                <a:cxn ang="0">
                  <a:pos x="122" y="119"/>
                </a:cxn>
                <a:cxn ang="0">
                  <a:pos x="216" y="52"/>
                </a:cxn>
                <a:cxn ang="0">
                  <a:pos x="252" y="60"/>
                </a:cxn>
                <a:cxn ang="0">
                  <a:pos x="274" y="89"/>
                </a:cxn>
                <a:cxn ang="0">
                  <a:pos x="281" y="179"/>
                </a:cxn>
                <a:cxn ang="0">
                  <a:pos x="267" y="268"/>
                </a:cxn>
                <a:cxn ang="0">
                  <a:pos x="122" y="848"/>
                </a:cxn>
              </a:cxnLst>
              <a:rect l="0" t="0" r="r" b="b"/>
              <a:pathLst>
                <a:path w="1155" h="996">
                  <a:moveTo>
                    <a:pt x="122" y="848"/>
                  </a:moveTo>
                  <a:lnTo>
                    <a:pt x="115" y="870"/>
                  </a:lnTo>
                  <a:lnTo>
                    <a:pt x="115" y="892"/>
                  </a:lnTo>
                  <a:lnTo>
                    <a:pt x="108" y="907"/>
                  </a:lnTo>
                  <a:lnTo>
                    <a:pt x="108" y="929"/>
                  </a:lnTo>
                  <a:lnTo>
                    <a:pt x="101" y="937"/>
                  </a:lnTo>
                  <a:lnTo>
                    <a:pt x="108" y="959"/>
                  </a:lnTo>
                  <a:lnTo>
                    <a:pt x="115" y="974"/>
                  </a:lnTo>
                  <a:lnTo>
                    <a:pt x="130" y="989"/>
                  </a:lnTo>
                  <a:lnTo>
                    <a:pt x="144" y="996"/>
                  </a:lnTo>
                  <a:lnTo>
                    <a:pt x="180" y="996"/>
                  </a:lnTo>
                  <a:lnTo>
                    <a:pt x="202" y="989"/>
                  </a:lnTo>
                  <a:lnTo>
                    <a:pt x="231" y="959"/>
                  </a:lnTo>
                  <a:lnTo>
                    <a:pt x="245" y="937"/>
                  </a:lnTo>
                  <a:lnTo>
                    <a:pt x="252" y="915"/>
                  </a:lnTo>
                  <a:lnTo>
                    <a:pt x="259" y="877"/>
                  </a:lnTo>
                  <a:lnTo>
                    <a:pt x="288" y="773"/>
                  </a:lnTo>
                  <a:lnTo>
                    <a:pt x="332" y="573"/>
                  </a:lnTo>
                  <a:lnTo>
                    <a:pt x="368" y="431"/>
                  </a:lnTo>
                  <a:lnTo>
                    <a:pt x="382" y="387"/>
                  </a:lnTo>
                  <a:lnTo>
                    <a:pt x="382" y="364"/>
                  </a:lnTo>
                  <a:lnTo>
                    <a:pt x="389" y="342"/>
                  </a:lnTo>
                  <a:lnTo>
                    <a:pt x="397" y="327"/>
                  </a:lnTo>
                  <a:lnTo>
                    <a:pt x="397" y="320"/>
                  </a:lnTo>
                  <a:lnTo>
                    <a:pt x="418" y="275"/>
                  </a:lnTo>
                  <a:lnTo>
                    <a:pt x="454" y="216"/>
                  </a:lnTo>
                  <a:lnTo>
                    <a:pt x="505" y="156"/>
                  </a:lnTo>
                  <a:lnTo>
                    <a:pt x="570" y="104"/>
                  </a:lnTo>
                  <a:lnTo>
                    <a:pt x="649" y="67"/>
                  </a:lnTo>
                  <a:lnTo>
                    <a:pt x="743" y="52"/>
                  </a:lnTo>
                  <a:lnTo>
                    <a:pt x="794" y="60"/>
                  </a:lnTo>
                  <a:lnTo>
                    <a:pt x="830" y="82"/>
                  </a:lnTo>
                  <a:lnTo>
                    <a:pt x="859" y="156"/>
                  </a:lnTo>
                  <a:lnTo>
                    <a:pt x="859" y="201"/>
                  </a:lnTo>
                  <a:lnTo>
                    <a:pt x="852" y="283"/>
                  </a:lnTo>
                  <a:lnTo>
                    <a:pt x="830" y="372"/>
                  </a:lnTo>
                  <a:lnTo>
                    <a:pt x="801" y="476"/>
                  </a:lnTo>
                  <a:lnTo>
                    <a:pt x="772" y="573"/>
                  </a:lnTo>
                  <a:lnTo>
                    <a:pt x="743" y="654"/>
                  </a:lnTo>
                  <a:lnTo>
                    <a:pt x="722" y="714"/>
                  </a:lnTo>
                  <a:lnTo>
                    <a:pt x="714" y="744"/>
                  </a:lnTo>
                  <a:lnTo>
                    <a:pt x="700" y="788"/>
                  </a:lnTo>
                  <a:lnTo>
                    <a:pt x="700" y="818"/>
                  </a:lnTo>
                  <a:lnTo>
                    <a:pt x="714" y="892"/>
                  </a:lnTo>
                  <a:lnTo>
                    <a:pt x="750" y="944"/>
                  </a:lnTo>
                  <a:lnTo>
                    <a:pt x="808" y="981"/>
                  </a:lnTo>
                  <a:lnTo>
                    <a:pt x="873" y="996"/>
                  </a:lnTo>
                  <a:lnTo>
                    <a:pt x="953" y="981"/>
                  </a:lnTo>
                  <a:lnTo>
                    <a:pt x="1018" y="937"/>
                  </a:lnTo>
                  <a:lnTo>
                    <a:pt x="1068" y="870"/>
                  </a:lnTo>
                  <a:lnTo>
                    <a:pt x="1111" y="803"/>
                  </a:lnTo>
                  <a:lnTo>
                    <a:pt x="1133" y="736"/>
                  </a:lnTo>
                  <a:lnTo>
                    <a:pt x="1148" y="684"/>
                  </a:lnTo>
                  <a:lnTo>
                    <a:pt x="1155" y="662"/>
                  </a:lnTo>
                  <a:lnTo>
                    <a:pt x="1155" y="647"/>
                  </a:lnTo>
                  <a:lnTo>
                    <a:pt x="1148" y="639"/>
                  </a:lnTo>
                  <a:lnTo>
                    <a:pt x="1119" y="639"/>
                  </a:lnTo>
                  <a:lnTo>
                    <a:pt x="1104" y="654"/>
                  </a:lnTo>
                  <a:lnTo>
                    <a:pt x="1097" y="677"/>
                  </a:lnTo>
                  <a:lnTo>
                    <a:pt x="1061" y="781"/>
                  </a:lnTo>
                  <a:lnTo>
                    <a:pt x="1010" y="870"/>
                  </a:lnTo>
                  <a:lnTo>
                    <a:pt x="953" y="929"/>
                  </a:lnTo>
                  <a:lnTo>
                    <a:pt x="880" y="952"/>
                  </a:lnTo>
                  <a:lnTo>
                    <a:pt x="859" y="952"/>
                  </a:lnTo>
                  <a:lnTo>
                    <a:pt x="844" y="937"/>
                  </a:lnTo>
                  <a:lnTo>
                    <a:pt x="830" y="907"/>
                  </a:lnTo>
                  <a:lnTo>
                    <a:pt x="830" y="877"/>
                  </a:lnTo>
                  <a:lnTo>
                    <a:pt x="837" y="796"/>
                  </a:lnTo>
                  <a:lnTo>
                    <a:pt x="866" y="721"/>
                  </a:lnTo>
                  <a:lnTo>
                    <a:pt x="895" y="639"/>
                  </a:lnTo>
                  <a:lnTo>
                    <a:pt x="931" y="535"/>
                  </a:lnTo>
                  <a:lnTo>
                    <a:pt x="960" y="424"/>
                  </a:lnTo>
                  <a:lnTo>
                    <a:pt x="989" y="327"/>
                  </a:lnTo>
                  <a:lnTo>
                    <a:pt x="996" y="238"/>
                  </a:lnTo>
                  <a:lnTo>
                    <a:pt x="982" y="141"/>
                  </a:lnTo>
                  <a:lnTo>
                    <a:pt x="931" y="67"/>
                  </a:lnTo>
                  <a:lnTo>
                    <a:pt x="852" y="15"/>
                  </a:lnTo>
                  <a:lnTo>
                    <a:pt x="750" y="0"/>
                  </a:lnTo>
                  <a:lnTo>
                    <a:pt x="649" y="15"/>
                  </a:lnTo>
                  <a:lnTo>
                    <a:pt x="563" y="52"/>
                  </a:lnTo>
                  <a:lnTo>
                    <a:pt x="498" y="104"/>
                  </a:lnTo>
                  <a:lnTo>
                    <a:pt x="447" y="156"/>
                  </a:lnTo>
                  <a:lnTo>
                    <a:pt x="418" y="193"/>
                  </a:lnTo>
                  <a:lnTo>
                    <a:pt x="397" y="112"/>
                  </a:lnTo>
                  <a:lnTo>
                    <a:pt x="353" y="52"/>
                  </a:lnTo>
                  <a:lnTo>
                    <a:pt x="288" y="15"/>
                  </a:lnTo>
                  <a:lnTo>
                    <a:pt x="223" y="0"/>
                  </a:lnTo>
                  <a:lnTo>
                    <a:pt x="158" y="15"/>
                  </a:lnTo>
                  <a:lnTo>
                    <a:pt x="115" y="52"/>
                  </a:lnTo>
                  <a:lnTo>
                    <a:pt x="79" y="89"/>
                  </a:lnTo>
                  <a:lnTo>
                    <a:pt x="57" y="127"/>
                  </a:lnTo>
                  <a:lnTo>
                    <a:pt x="14" y="260"/>
                  </a:lnTo>
                  <a:lnTo>
                    <a:pt x="0" y="312"/>
                  </a:lnTo>
                  <a:lnTo>
                    <a:pt x="0" y="350"/>
                  </a:lnTo>
                  <a:lnTo>
                    <a:pt x="7" y="357"/>
                  </a:lnTo>
                  <a:lnTo>
                    <a:pt x="14" y="357"/>
                  </a:lnTo>
                  <a:lnTo>
                    <a:pt x="21" y="364"/>
                  </a:lnTo>
                  <a:lnTo>
                    <a:pt x="36" y="364"/>
                  </a:lnTo>
                  <a:lnTo>
                    <a:pt x="43" y="357"/>
                  </a:lnTo>
                  <a:lnTo>
                    <a:pt x="43" y="350"/>
                  </a:lnTo>
                  <a:lnTo>
                    <a:pt x="50" y="335"/>
                  </a:lnTo>
                  <a:lnTo>
                    <a:pt x="57" y="312"/>
                  </a:lnTo>
                  <a:lnTo>
                    <a:pt x="86" y="208"/>
                  </a:lnTo>
                  <a:lnTo>
                    <a:pt x="122" y="119"/>
                  </a:lnTo>
                  <a:lnTo>
                    <a:pt x="166" y="67"/>
                  </a:lnTo>
                  <a:lnTo>
                    <a:pt x="216" y="52"/>
                  </a:lnTo>
                  <a:lnTo>
                    <a:pt x="238" y="52"/>
                  </a:lnTo>
                  <a:lnTo>
                    <a:pt x="252" y="60"/>
                  </a:lnTo>
                  <a:lnTo>
                    <a:pt x="267" y="75"/>
                  </a:lnTo>
                  <a:lnTo>
                    <a:pt x="274" y="89"/>
                  </a:lnTo>
                  <a:lnTo>
                    <a:pt x="281" y="119"/>
                  </a:lnTo>
                  <a:lnTo>
                    <a:pt x="281" y="179"/>
                  </a:lnTo>
                  <a:lnTo>
                    <a:pt x="274" y="216"/>
                  </a:lnTo>
                  <a:lnTo>
                    <a:pt x="267" y="268"/>
                  </a:lnTo>
                  <a:lnTo>
                    <a:pt x="245" y="335"/>
                  </a:lnTo>
                  <a:lnTo>
                    <a:pt x="122" y="8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1" name="Freeform 23"/>
            <p:cNvSpPr>
              <a:spLocks/>
            </p:cNvSpPr>
            <p:nvPr/>
          </p:nvSpPr>
          <p:spPr bwMode="auto">
            <a:xfrm>
              <a:off x="19271" y="4216"/>
              <a:ext cx="852" cy="1464"/>
            </a:xfrm>
            <a:custGeom>
              <a:avLst/>
              <a:gdLst/>
              <a:ahLst/>
              <a:cxnLst>
                <a:cxn ang="0">
                  <a:pos x="852" y="1077"/>
                </a:cxn>
                <a:cxn ang="0">
                  <a:pos x="802" y="1077"/>
                </a:cxn>
                <a:cxn ang="0">
                  <a:pos x="773" y="1226"/>
                </a:cxn>
                <a:cxn ang="0">
                  <a:pos x="751" y="1278"/>
                </a:cxn>
                <a:cxn ang="0">
                  <a:pos x="722" y="1286"/>
                </a:cxn>
                <a:cxn ang="0">
                  <a:pos x="664" y="1293"/>
                </a:cxn>
                <a:cxn ang="0">
                  <a:pos x="166" y="1293"/>
                </a:cxn>
                <a:cxn ang="0">
                  <a:pos x="390" y="1070"/>
                </a:cxn>
                <a:cxn ang="0">
                  <a:pos x="520" y="951"/>
                </a:cxn>
                <a:cxn ang="0">
                  <a:pos x="628" y="847"/>
                </a:cxn>
                <a:cxn ang="0">
                  <a:pos x="715" y="758"/>
                </a:cxn>
                <a:cxn ang="0">
                  <a:pos x="773" y="676"/>
                </a:cxn>
                <a:cxn ang="0">
                  <a:pos x="816" y="594"/>
                </a:cxn>
                <a:cxn ang="0">
                  <a:pos x="845" y="513"/>
                </a:cxn>
                <a:cxn ang="0">
                  <a:pos x="852" y="423"/>
                </a:cxn>
                <a:cxn ang="0">
                  <a:pos x="838" y="304"/>
                </a:cxn>
                <a:cxn ang="0">
                  <a:pos x="794" y="200"/>
                </a:cxn>
                <a:cxn ang="0">
                  <a:pos x="722" y="119"/>
                </a:cxn>
                <a:cxn ang="0">
                  <a:pos x="635" y="52"/>
                </a:cxn>
                <a:cxn ang="0">
                  <a:pos x="520" y="14"/>
                </a:cxn>
                <a:cxn ang="0">
                  <a:pos x="397" y="0"/>
                </a:cxn>
                <a:cxn ang="0">
                  <a:pos x="282" y="14"/>
                </a:cxn>
                <a:cxn ang="0">
                  <a:pos x="188" y="59"/>
                </a:cxn>
                <a:cxn ang="0">
                  <a:pos x="108" y="126"/>
                </a:cxn>
                <a:cxn ang="0">
                  <a:pos x="51" y="208"/>
                </a:cxn>
                <a:cxn ang="0">
                  <a:pos x="15" y="297"/>
                </a:cxn>
                <a:cxn ang="0">
                  <a:pos x="0" y="394"/>
                </a:cxn>
                <a:cxn ang="0">
                  <a:pos x="7" y="453"/>
                </a:cxn>
                <a:cxn ang="0">
                  <a:pos x="36" y="490"/>
                </a:cxn>
                <a:cxn ang="0">
                  <a:pos x="72" y="513"/>
                </a:cxn>
                <a:cxn ang="0">
                  <a:pos x="101" y="520"/>
                </a:cxn>
                <a:cxn ang="0">
                  <a:pos x="130" y="520"/>
                </a:cxn>
                <a:cxn ang="0">
                  <a:pos x="144" y="513"/>
                </a:cxn>
                <a:cxn ang="0">
                  <a:pos x="166" y="505"/>
                </a:cxn>
                <a:cxn ang="0">
                  <a:pos x="181" y="498"/>
                </a:cxn>
                <a:cxn ang="0">
                  <a:pos x="195" y="483"/>
                </a:cxn>
                <a:cxn ang="0">
                  <a:pos x="209" y="460"/>
                </a:cxn>
                <a:cxn ang="0">
                  <a:pos x="224" y="401"/>
                </a:cxn>
                <a:cxn ang="0">
                  <a:pos x="224" y="379"/>
                </a:cxn>
                <a:cxn ang="0">
                  <a:pos x="217" y="356"/>
                </a:cxn>
                <a:cxn ang="0">
                  <a:pos x="188" y="312"/>
                </a:cxn>
                <a:cxn ang="0">
                  <a:pos x="166" y="304"/>
                </a:cxn>
                <a:cxn ang="0">
                  <a:pos x="137" y="290"/>
                </a:cxn>
                <a:cxn ang="0">
                  <a:pos x="79" y="290"/>
                </a:cxn>
                <a:cxn ang="0">
                  <a:pos x="130" y="193"/>
                </a:cxn>
                <a:cxn ang="0">
                  <a:pos x="195" y="126"/>
                </a:cxn>
                <a:cxn ang="0">
                  <a:pos x="282" y="81"/>
                </a:cxn>
                <a:cxn ang="0">
                  <a:pos x="368" y="67"/>
                </a:cxn>
                <a:cxn ang="0">
                  <a:pos x="455" y="81"/>
                </a:cxn>
                <a:cxn ang="0">
                  <a:pos x="534" y="119"/>
                </a:cxn>
                <a:cxn ang="0">
                  <a:pos x="585" y="178"/>
                </a:cxn>
                <a:cxn ang="0">
                  <a:pos x="628" y="252"/>
                </a:cxn>
                <a:cxn ang="0">
                  <a:pos x="650" y="334"/>
                </a:cxn>
                <a:cxn ang="0">
                  <a:pos x="657" y="423"/>
                </a:cxn>
                <a:cxn ang="0">
                  <a:pos x="635" y="557"/>
                </a:cxn>
                <a:cxn ang="0">
                  <a:pos x="592" y="683"/>
                </a:cxn>
                <a:cxn ang="0">
                  <a:pos x="520" y="802"/>
                </a:cxn>
                <a:cxn ang="0">
                  <a:pos x="433" y="914"/>
                </a:cxn>
                <a:cxn ang="0">
                  <a:pos x="22" y="1382"/>
                </a:cxn>
                <a:cxn ang="0">
                  <a:pos x="0" y="1405"/>
                </a:cxn>
                <a:cxn ang="0">
                  <a:pos x="0" y="1464"/>
                </a:cxn>
                <a:cxn ang="0">
                  <a:pos x="794" y="1464"/>
                </a:cxn>
                <a:cxn ang="0">
                  <a:pos x="852" y="1077"/>
                </a:cxn>
              </a:cxnLst>
              <a:rect l="0" t="0" r="r" b="b"/>
              <a:pathLst>
                <a:path w="852" h="1464">
                  <a:moveTo>
                    <a:pt x="852" y="1077"/>
                  </a:moveTo>
                  <a:lnTo>
                    <a:pt x="802" y="1077"/>
                  </a:lnTo>
                  <a:lnTo>
                    <a:pt x="773" y="1226"/>
                  </a:lnTo>
                  <a:lnTo>
                    <a:pt x="751" y="1278"/>
                  </a:lnTo>
                  <a:lnTo>
                    <a:pt x="722" y="1286"/>
                  </a:lnTo>
                  <a:lnTo>
                    <a:pt x="664" y="1293"/>
                  </a:lnTo>
                  <a:lnTo>
                    <a:pt x="166" y="1293"/>
                  </a:lnTo>
                  <a:lnTo>
                    <a:pt x="390" y="1070"/>
                  </a:lnTo>
                  <a:lnTo>
                    <a:pt x="520" y="951"/>
                  </a:lnTo>
                  <a:lnTo>
                    <a:pt x="628" y="847"/>
                  </a:lnTo>
                  <a:lnTo>
                    <a:pt x="715" y="758"/>
                  </a:lnTo>
                  <a:lnTo>
                    <a:pt x="773" y="676"/>
                  </a:lnTo>
                  <a:lnTo>
                    <a:pt x="816" y="594"/>
                  </a:lnTo>
                  <a:lnTo>
                    <a:pt x="845" y="513"/>
                  </a:lnTo>
                  <a:lnTo>
                    <a:pt x="852" y="423"/>
                  </a:lnTo>
                  <a:lnTo>
                    <a:pt x="838" y="304"/>
                  </a:lnTo>
                  <a:lnTo>
                    <a:pt x="794" y="200"/>
                  </a:lnTo>
                  <a:lnTo>
                    <a:pt x="722" y="119"/>
                  </a:lnTo>
                  <a:lnTo>
                    <a:pt x="635" y="52"/>
                  </a:lnTo>
                  <a:lnTo>
                    <a:pt x="520" y="14"/>
                  </a:lnTo>
                  <a:lnTo>
                    <a:pt x="397" y="0"/>
                  </a:lnTo>
                  <a:lnTo>
                    <a:pt x="282" y="14"/>
                  </a:lnTo>
                  <a:lnTo>
                    <a:pt x="188" y="59"/>
                  </a:lnTo>
                  <a:lnTo>
                    <a:pt x="108" y="126"/>
                  </a:lnTo>
                  <a:lnTo>
                    <a:pt x="51" y="208"/>
                  </a:lnTo>
                  <a:lnTo>
                    <a:pt x="15" y="297"/>
                  </a:lnTo>
                  <a:lnTo>
                    <a:pt x="0" y="394"/>
                  </a:lnTo>
                  <a:lnTo>
                    <a:pt x="7" y="453"/>
                  </a:lnTo>
                  <a:lnTo>
                    <a:pt x="36" y="490"/>
                  </a:lnTo>
                  <a:lnTo>
                    <a:pt x="72" y="513"/>
                  </a:lnTo>
                  <a:lnTo>
                    <a:pt x="101" y="520"/>
                  </a:lnTo>
                  <a:lnTo>
                    <a:pt x="130" y="520"/>
                  </a:lnTo>
                  <a:lnTo>
                    <a:pt x="144" y="513"/>
                  </a:lnTo>
                  <a:lnTo>
                    <a:pt x="166" y="505"/>
                  </a:lnTo>
                  <a:lnTo>
                    <a:pt x="181" y="498"/>
                  </a:lnTo>
                  <a:lnTo>
                    <a:pt x="195" y="483"/>
                  </a:lnTo>
                  <a:lnTo>
                    <a:pt x="209" y="460"/>
                  </a:lnTo>
                  <a:lnTo>
                    <a:pt x="224" y="401"/>
                  </a:lnTo>
                  <a:lnTo>
                    <a:pt x="224" y="379"/>
                  </a:lnTo>
                  <a:lnTo>
                    <a:pt x="217" y="356"/>
                  </a:lnTo>
                  <a:lnTo>
                    <a:pt x="188" y="312"/>
                  </a:lnTo>
                  <a:lnTo>
                    <a:pt x="166" y="304"/>
                  </a:lnTo>
                  <a:lnTo>
                    <a:pt x="137" y="290"/>
                  </a:lnTo>
                  <a:lnTo>
                    <a:pt x="79" y="290"/>
                  </a:lnTo>
                  <a:lnTo>
                    <a:pt x="130" y="193"/>
                  </a:lnTo>
                  <a:lnTo>
                    <a:pt x="195" y="126"/>
                  </a:lnTo>
                  <a:lnTo>
                    <a:pt x="282" y="81"/>
                  </a:lnTo>
                  <a:lnTo>
                    <a:pt x="368" y="67"/>
                  </a:lnTo>
                  <a:lnTo>
                    <a:pt x="455" y="81"/>
                  </a:lnTo>
                  <a:lnTo>
                    <a:pt x="534" y="119"/>
                  </a:lnTo>
                  <a:lnTo>
                    <a:pt x="585" y="178"/>
                  </a:lnTo>
                  <a:lnTo>
                    <a:pt x="628" y="252"/>
                  </a:lnTo>
                  <a:lnTo>
                    <a:pt x="650" y="334"/>
                  </a:lnTo>
                  <a:lnTo>
                    <a:pt x="657" y="423"/>
                  </a:lnTo>
                  <a:lnTo>
                    <a:pt x="635" y="557"/>
                  </a:lnTo>
                  <a:lnTo>
                    <a:pt x="592" y="683"/>
                  </a:lnTo>
                  <a:lnTo>
                    <a:pt x="520" y="802"/>
                  </a:lnTo>
                  <a:lnTo>
                    <a:pt x="433" y="914"/>
                  </a:lnTo>
                  <a:lnTo>
                    <a:pt x="22" y="1382"/>
                  </a:lnTo>
                  <a:lnTo>
                    <a:pt x="0" y="1405"/>
                  </a:lnTo>
                  <a:lnTo>
                    <a:pt x="0" y="1464"/>
                  </a:lnTo>
                  <a:lnTo>
                    <a:pt x="794" y="1464"/>
                  </a:lnTo>
                  <a:lnTo>
                    <a:pt x="852" y="1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2" name="Freeform 24"/>
            <p:cNvSpPr>
              <a:spLocks/>
            </p:cNvSpPr>
            <p:nvPr/>
          </p:nvSpPr>
          <p:spPr bwMode="auto">
            <a:xfrm>
              <a:off x="20318" y="4104"/>
              <a:ext cx="910" cy="691"/>
            </a:xfrm>
            <a:custGeom>
              <a:avLst/>
              <a:gdLst/>
              <a:ahLst/>
              <a:cxnLst>
                <a:cxn ang="0">
                  <a:pos x="108" y="595"/>
                </a:cxn>
                <a:cxn ang="0">
                  <a:pos x="101" y="625"/>
                </a:cxn>
                <a:cxn ang="0">
                  <a:pos x="101" y="662"/>
                </a:cxn>
                <a:cxn ang="0">
                  <a:pos x="116" y="684"/>
                </a:cxn>
                <a:cxn ang="0">
                  <a:pos x="166" y="691"/>
                </a:cxn>
                <a:cxn ang="0">
                  <a:pos x="195" y="669"/>
                </a:cxn>
                <a:cxn ang="0">
                  <a:pos x="209" y="647"/>
                </a:cxn>
                <a:cxn ang="0">
                  <a:pos x="231" y="565"/>
                </a:cxn>
                <a:cxn ang="0">
                  <a:pos x="253" y="468"/>
                </a:cxn>
                <a:cxn ang="0">
                  <a:pos x="282" y="372"/>
                </a:cxn>
                <a:cxn ang="0">
                  <a:pos x="303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8" y="52"/>
                </a:cxn>
                <a:cxn ang="0">
                  <a:pos x="607" y="37"/>
                </a:cxn>
                <a:cxn ang="0">
                  <a:pos x="643" y="60"/>
                </a:cxn>
                <a:cxn ang="0">
                  <a:pos x="664" y="149"/>
                </a:cxn>
                <a:cxn ang="0">
                  <a:pos x="570" y="498"/>
                </a:cxn>
                <a:cxn ang="0">
                  <a:pos x="556" y="558"/>
                </a:cxn>
                <a:cxn ang="0">
                  <a:pos x="599" y="654"/>
                </a:cxn>
                <a:cxn ang="0">
                  <a:pos x="700" y="691"/>
                </a:cxn>
                <a:cxn ang="0">
                  <a:pos x="823" y="639"/>
                </a:cxn>
                <a:cxn ang="0">
                  <a:pos x="888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6" y="454"/>
                </a:cxn>
                <a:cxn ang="0">
                  <a:pos x="830" y="543"/>
                </a:cxn>
                <a:cxn ang="0">
                  <a:pos x="744" y="639"/>
                </a:cxn>
                <a:cxn ang="0">
                  <a:pos x="686" y="647"/>
                </a:cxn>
                <a:cxn ang="0">
                  <a:pos x="671" y="625"/>
                </a:cxn>
                <a:cxn ang="0">
                  <a:pos x="664" y="565"/>
                </a:cxn>
                <a:cxn ang="0">
                  <a:pos x="700" y="468"/>
                </a:cxn>
                <a:cxn ang="0">
                  <a:pos x="736" y="372"/>
                </a:cxn>
                <a:cxn ang="0">
                  <a:pos x="773" y="231"/>
                </a:cxn>
                <a:cxn ang="0">
                  <a:pos x="765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2" y="134"/>
                </a:cxn>
                <a:cxn ang="0">
                  <a:pos x="267" y="30"/>
                </a:cxn>
                <a:cxn ang="0">
                  <a:pos x="173" y="0"/>
                </a:cxn>
                <a:cxn ang="0">
                  <a:pos x="79" y="45"/>
                </a:cxn>
                <a:cxn ang="0">
                  <a:pos x="29" y="126"/>
                </a:cxn>
                <a:cxn ang="0">
                  <a:pos x="0" y="216"/>
                </a:cxn>
                <a:cxn ang="0">
                  <a:pos x="14" y="253"/>
                </a:cxn>
                <a:cxn ang="0">
                  <a:pos x="43" y="245"/>
                </a:cxn>
                <a:cxn ang="0">
                  <a:pos x="51" y="231"/>
                </a:cxn>
                <a:cxn ang="0">
                  <a:pos x="72" y="141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09" y="74"/>
                </a:cxn>
                <a:cxn ang="0">
                  <a:pos x="217" y="119"/>
                </a:cxn>
                <a:cxn ang="0">
                  <a:pos x="202" y="201"/>
                </a:cxn>
                <a:cxn ang="0">
                  <a:pos x="159" y="379"/>
                </a:cxn>
              </a:cxnLst>
              <a:rect l="0" t="0" r="r" b="b"/>
              <a:pathLst>
                <a:path w="910" h="691">
                  <a:moveTo>
                    <a:pt x="108" y="580"/>
                  </a:moveTo>
                  <a:lnTo>
                    <a:pt x="108" y="595"/>
                  </a:lnTo>
                  <a:lnTo>
                    <a:pt x="101" y="610"/>
                  </a:lnTo>
                  <a:lnTo>
                    <a:pt x="101" y="625"/>
                  </a:lnTo>
                  <a:lnTo>
                    <a:pt x="94" y="639"/>
                  </a:lnTo>
                  <a:lnTo>
                    <a:pt x="101" y="662"/>
                  </a:lnTo>
                  <a:lnTo>
                    <a:pt x="108" y="677"/>
                  </a:lnTo>
                  <a:lnTo>
                    <a:pt x="116" y="684"/>
                  </a:lnTo>
                  <a:lnTo>
                    <a:pt x="130" y="691"/>
                  </a:lnTo>
                  <a:lnTo>
                    <a:pt x="166" y="691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2" y="662"/>
                  </a:lnTo>
                  <a:lnTo>
                    <a:pt x="209" y="647"/>
                  </a:lnTo>
                  <a:lnTo>
                    <a:pt x="224" y="587"/>
                  </a:lnTo>
                  <a:lnTo>
                    <a:pt x="231" y="565"/>
                  </a:lnTo>
                  <a:lnTo>
                    <a:pt x="238" y="520"/>
                  </a:lnTo>
                  <a:lnTo>
                    <a:pt x="253" y="468"/>
                  </a:lnTo>
                  <a:lnTo>
                    <a:pt x="267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3" y="283"/>
                  </a:lnTo>
                  <a:lnTo>
                    <a:pt x="310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0" y="89"/>
                  </a:lnTo>
                  <a:lnTo>
                    <a:pt x="498" y="52"/>
                  </a:lnTo>
                  <a:lnTo>
                    <a:pt x="578" y="37"/>
                  </a:lnTo>
                  <a:lnTo>
                    <a:pt x="607" y="37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4" y="104"/>
                  </a:lnTo>
                  <a:lnTo>
                    <a:pt x="664" y="149"/>
                  </a:lnTo>
                  <a:lnTo>
                    <a:pt x="657" y="231"/>
                  </a:lnTo>
                  <a:lnTo>
                    <a:pt x="570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0" y="617"/>
                  </a:lnTo>
                  <a:lnTo>
                    <a:pt x="599" y="654"/>
                  </a:lnTo>
                  <a:lnTo>
                    <a:pt x="643" y="684"/>
                  </a:lnTo>
                  <a:lnTo>
                    <a:pt x="700" y="691"/>
                  </a:lnTo>
                  <a:lnTo>
                    <a:pt x="765" y="677"/>
                  </a:lnTo>
                  <a:lnTo>
                    <a:pt x="823" y="639"/>
                  </a:lnTo>
                  <a:lnTo>
                    <a:pt x="859" y="580"/>
                  </a:lnTo>
                  <a:lnTo>
                    <a:pt x="888" y="528"/>
                  </a:lnTo>
                  <a:lnTo>
                    <a:pt x="910" y="483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6" y="446"/>
                  </a:lnTo>
                  <a:lnTo>
                    <a:pt x="866" y="454"/>
                  </a:lnTo>
                  <a:lnTo>
                    <a:pt x="859" y="461"/>
                  </a:lnTo>
                  <a:lnTo>
                    <a:pt x="830" y="543"/>
                  </a:lnTo>
                  <a:lnTo>
                    <a:pt x="787" y="602"/>
                  </a:lnTo>
                  <a:lnTo>
                    <a:pt x="744" y="639"/>
                  </a:lnTo>
                  <a:lnTo>
                    <a:pt x="700" y="647"/>
                  </a:lnTo>
                  <a:lnTo>
                    <a:pt x="686" y="647"/>
                  </a:lnTo>
                  <a:lnTo>
                    <a:pt x="671" y="639"/>
                  </a:lnTo>
                  <a:lnTo>
                    <a:pt x="671" y="625"/>
                  </a:lnTo>
                  <a:lnTo>
                    <a:pt x="664" y="610"/>
                  </a:lnTo>
                  <a:lnTo>
                    <a:pt x="664" y="565"/>
                  </a:lnTo>
                  <a:lnTo>
                    <a:pt x="679" y="528"/>
                  </a:lnTo>
                  <a:lnTo>
                    <a:pt x="700" y="468"/>
                  </a:lnTo>
                  <a:lnTo>
                    <a:pt x="715" y="431"/>
                  </a:lnTo>
                  <a:lnTo>
                    <a:pt x="736" y="372"/>
                  </a:lnTo>
                  <a:lnTo>
                    <a:pt x="758" y="297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5" y="97"/>
                  </a:lnTo>
                  <a:lnTo>
                    <a:pt x="729" y="45"/>
                  </a:lnTo>
                  <a:lnTo>
                    <a:pt x="686" y="15"/>
                  </a:lnTo>
                  <a:lnTo>
                    <a:pt x="635" y="0"/>
                  </a:lnTo>
                  <a:lnTo>
                    <a:pt x="585" y="0"/>
                  </a:lnTo>
                  <a:lnTo>
                    <a:pt x="498" y="15"/>
                  </a:lnTo>
                  <a:lnTo>
                    <a:pt x="426" y="45"/>
                  </a:lnTo>
                  <a:lnTo>
                    <a:pt x="368" y="89"/>
                  </a:lnTo>
                  <a:lnTo>
                    <a:pt x="332" y="134"/>
                  </a:lnTo>
                  <a:lnTo>
                    <a:pt x="310" y="67"/>
                  </a:lnTo>
                  <a:lnTo>
                    <a:pt x="267" y="30"/>
                  </a:lnTo>
                  <a:lnTo>
                    <a:pt x="217" y="0"/>
                  </a:lnTo>
                  <a:lnTo>
                    <a:pt x="173" y="0"/>
                  </a:lnTo>
                  <a:lnTo>
                    <a:pt x="116" y="15"/>
                  </a:lnTo>
                  <a:lnTo>
                    <a:pt x="79" y="45"/>
                  </a:lnTo>
                  <a:lnTo>
                    <a:pt x="51" y="82"/>
                  </a:lnTo>
                  <a:lnTo>
                    <a:pt x="29" y="126"/>
                  </a:lnTo>
                  <a:lnTo>
                    <a:pt x="14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4" y="253"/>
                  </a:lnTo>
                  <a:lnTo>
                    <a:pt x="36" y="253"/>
                  </a:lnTo>
                  <a:lnTo>
                    <a:pt x="43" y="245"/>
                  </a:lnTo>
                  <a:lnTo>
                    <a:pt x="43" y="238"/>
                  </a:lnTo>
                  <a:lnTo>
                    <a:pt x="51" y="231"/>
                  </a:lnTo>
                  <a:lnTo>
                    <a:pt x="58" y="208"/>
                  </a:lnTo>
                  <a:lnTo>
                    <a:pt x="72" y="141"/>
                  </a:lnTo>
                  <a:lnTo>
                    <a:pt x="101" y="89"/>
                  </a:lnTo>
                  <a:lnTo>
                    <a:pt x="130" y="52"/>
                  </a:lnTo>
                  <a:lnTo>
                    <a:pt x="166" y="37"/>
                  </a:lnTo>
                  <a:lnTo>
                    <a:pt x="188" y="45"/>
                  </a:lnTo>
                  <a:lnTo>
                    <a:pt x="202" y="52"/>
                  </a:lnTo>
                  <a:lnTo>
                    <a:pt x="209" y="74"/>
                  </a:lnTo>
                  <a:lnTo>
                    <a:pt x="217" y="89"/>
                  </a:lnTo>
                  <a:lnTo>
                    <a:pt x="217" y="119"/>
                  </a:lnTo>
                  <a:lnTo>
                    <a:pt x="209" y="156"/>
                  </a:lnTo>
                  <a:lnTo>
                    <a:pt x="202" y="201"/>
                  </a:lnTo>
                  <a:lnTo>
                    <a:pt x="188" y="245"/>
                  </a:lnTo>
                  <a:lnTo>
                    <a:pt x="159" y="379"/>
                  </a:lnTo>
                  <a:lnTo>
                    <a:pt x="108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3" name="Freeform 25"/>
            <p:cNvSpPr>
              <a:spLocks/>
            </p:cNvSpPr>
            <p:nvPr/>
          </p:nvSpPr>
          <p:spPr bwMode="auto">
            <a:xfrm>
              <a:off x="21459" y="4357"/>
              <a:ext cx="1018" cy="74"/>
            </a:xfrm>
            <a:custGeom>
              <a:avLst/>
              <a:gdLst/>
              <a:ahLst/>
              <a:cxnLst>
                <a:cxn ang="0">
                  <a:pos x="960" y="74"/>
                </a:cxn>
                <a:cxn ang="0">
                  <a:pos x="996" y="74"/>
                </a:cxn>
                <a:cxn ang="0">
                  <a:pos x="1003" y="67"/>
                </a:cxn>
                <a:cxn ang="0">
                  <a:pos x="1018" y="37"/>
                </a:cxn>
                <a:cxn ang="0">
                  <a:pos x="1003" y="7"/>
                </a:cxn>
                <a:cxn ang="0">
                  <a:pos x="996" y="7"/>
                </a:cxn>
                <a:cxn ang="0">
                  <a:pos x="982" y="0"/>
                </a:cxn>
                <a:cxn ang="0">
                  <a:pos x="36" y="0"/>
                </a:cxn>
                <a:cxn ang="0">
                  <a:pos x="21" y="7"/>
                </a:cxn>
                <a:cxn ang="0">
                  <a:pos x="7" y="22"/>
                </a:cxn>
                <a:cxn ang="0">
                  <a:pos x="0" y="37"/>
                </a:cxn>
                <a:cxn ang="0">
                  <a:pos x="14" y="67"/>
                </a:cxn>
                <a:cxn ang="0">
                  <a:pos x="21" y="74"/>
                </a:cxn>
                <a:cxn ang="0">
                  <a:pos x="58" y="74"/>
                </a:cxn>
                <a:cxn ang="0">
                  <a:pos x="960" y="74"/>
                </a:cxn>
              </a:cxnLst>
              <a:rect l="0" t="0" r="r" b="b"/>
              <a:pathLst>
                <a:path w="1018" h="74">
                  <a:moveTo>
                    <a:pt x="960" y="74"/>
                  </a:moveTo>
                  <a:lnTo>
                    <a:pt x="996" y="74"/>
                  </a:lnTo>
                  <a:lnTo>
                    <a:pt x="1003" y="67"/>
                  </a:lnTo>
                  <a:lnTo>
                    <a:pt x="1018" y="37"/>
                  </a:lnTo>
                  <a:lnTo>
                    <a:pt x="1003" y="7"/>
                  </a:lnTo>
                  <a:lnTo>
                    <a:pt x="996" y="7"/>
                  </a:lnTo>
                  <a:lnTo>
                    <a:pt x="982" y="0"/>
                  </a:lnTo>
                  <a:lnTo>
                    <a:pt x="36" y="0"/>
                  </a:lnTo>
                  <a:lnTo>
                    <a:pt x="21" y="7"/>
                  </a:lnTo>
                  <a:lnTo>
                    <a:pt x="7" y="22"/>
                  </a:lnTo>
                  <a:lnTo>
                    <a:pt x="0" y="37"/>
                  </a:lnTo>
                  <a:lnTo>
                    <a:pt x="14" y="67"/>
                  </a:lnTo>
                  <a:lnTo>
                    <a:pt x="21" y="74"/>
                  </a:lnTo>
                  <a:lnTo>
                    <a:pt x="58" y="74"/>
                  </a:lnTo>
                  <a:lnTo>
                    <a:pt x="960" y="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4" name="Freeform 26"/>
            <p:cNvSpPr>
              <a:spLocks/>
            </p:cNvSpPr>
            <p:nvPr/>
          </p:nvSpPr>
          <p:spPr bwMode="auto">
            <a:xfrm>
              <a:off x="22802" y="3755"/>
              <a:ext cx="541" cy="1026"/>
            </a:xfrm>
            <a:custGeom>
              <a:avLst/>
              <a:gdLst/>
              <a:ahLst/>
              <a:cxnLst>
                <a:cxn ang="0">
                  <a:pos x="332" y="44"/>
                </a:cxn>
                <a:cxn ang="0">
                  <a:pos x="332" y="15"/>
                </a:cxn>
                <a:cxn ang="0">
                  <a:pos x="325" y="7"/>
                </a:cxn>
                <a:cxn ang="0">
                  <a:pos x="310" y="0"/>
                </a:cxn>
                <a:cxn ang="0">
                  <a:pos x="289" y="0"/>
                </a:cxn>
                <a:cxn ang="0">
                  <a:pos x="209" y="59"/>
                </a:cxn>
                <a:cxn ang="0">
                  <a:pos x="130" y="89"/>
                </a:cxn>
                <a:cxn ang="0">
                  <a:pos x="58" y="96"/>
                </a:cxn>
                <a:cxn ang="0">
                  <a:pos x="0" y="104"/>
                </a:cxn>
                <a:cxn ang="0">
                  <a:pos x="0" y="156"/>
                </a:cxn>
                <a:cxn ang="0">
                  <a:pos x="50" y="156"/>
                </a:cxn>
                <a:cxn ang="0">
                  <a:pos x="130" y="141"/>
                </a:cxn>
                <a:cxn ang="0">
                  <a:pos x="216" y="111"/>
                </a:cxn>
                <a:cxn ang="0">
                  <a:pos x="216" y="929"/>
                </a:cxn>
                <a:cxn ang="0">
                  <a:pos x="202" y="944"/>
                </a:cxn>
                <a:cxn ang="0">
                  <a:pos x="180" y="959"/>
                </a:cxn>
                <a:cxn ang="0">
                  <a:pos x="137" y="966"/>
                </a:cxn>
                <a:cxn ang="0">
                  <a:pos x="65" y="974"/>
                </a:cxn>
                <a:cxn ang="0">
                  <a:pos x="7" y="974"/>
                </a:cxn>
                <a:cxn ang="0">
                  <a:pos x="7" y="1026"/>
                </a:cxn>
                <a:cxn ang="0">
                  <a:pos x="94" y="1026"/>
                </a:cxn>
                <a:cxn ang="0">
                  <a:pos x="166" y="1018"/>
                </a:cxn>
                <a:cxn ang="0">
                  <a:pos x="375" y="1018"/>
                </a:cxn>
                <a:cxn ang="0">
                  <a:pos x="447" y="1026"/>
                </a:cxn>
                <a:cxn ang="0">
                  <a:pos x="541" y="1026"/>
                </a:cxn>
                <a:cxn ang="0">
                  <a:pos x="541" y="974"/>
                </a:cxn>
                <a:cxn ang="0">
                  <a:pos x="484" y="974"/>
                </a:cxn>
                <a:cxn ang="0">
                  <a:pos x="411" y="966"/>
                </a:cxn>
                <a:cxn ang="0">
                  <a:pos x="368" y="959"/>
                </a:cxn>
                <a:cxn ang="0">
                  <a:pos x="346" y="944"/>
                </a:cxn>
                <a:cxn ang="0">
                  <a:pos x="339" y="929"/>
                </a:cxn>
                <a:cxn ang="0">
                  <a:pos x="332" y="899"/>
                </a:cxn>
                <a:cxn ang="0">
                  <a:pos x="332" y="44"/>
                </a:cxn>
              </a:cxnLst>
              <a:rect l="0" t="0" r="r" b="b"/>
              <a:pathLst>
                <a:path w="541" h="1026">
                  <a:moveTo>
                    <a:pt x="332" y="44"/>
                  </a:moveTo>
                  <a:lnTo>
                    <a:pt x="332" y="15"/>
                  </a:lnTo>
                  <a:lnTo>
                    <a:pt x="325" y="7"/>
                  </a:lnTo>
                  <a:lnTo>
                    <a:pt x="310" y="0"/>
                  </a:lnTo>
                  <a:lnTo>
                    <a:pt x="289" y="0"/>
                  </a:lnTo>
                  <a:lnTo>
                    <a:pt x="209" y="59"/>
                  </a:lnTo>
                  <a:lnTo>
                    <a:pt x="130" y="89"/>
                  </a:lnTo>
                  <a:lnTo>
                    <a:pt x="58" y="96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50" y="156"/>
                  </a:lnTo>
                  <a:lnTo>
                    <a:pt x="130" y="141"/>
                  </a:lnTo>
                  <a:lnTo>
                    <a:pt x="216" y="111"/>
                  </a:lnTo>
                  <a:lnTo>
                    <a:pt x="216" y="929"/>
                  </a:lnTo>
                  <a:lnTo>
                    <a:pt x="202" y="944"/>
                  </a:lnTo>
                  <a:lnTo>
                    <a:pt x="180" y="959"/>
                  </a:lnTo>
                  <a:lnTo>
                    <a:pt x="137" y="966"/>
                  </a:lnTo>
                  <a:lnTo>
                    <a:pt x="65" y="974"/>
                  </a:lnTo>
                  <a:lnTo>
                    <a:pt x="7" y="974"/>
                  </a:lnTo>
                  <a:lnTo>
                    <a:pt x="7" y="1026"/>
                  </a:lnTo>
                  <a:lnTo>
                    <a:pt x="94" y="1026"/>
                  </a:lnTo>
                  <a:lnTo>
                    <a:pt x="166" y="1018"/>
                  </a:lnTo>
                  <a:lnTo>
                    <a:pt x="375" y="1018"/>
                  </a:lnTo>
                  <a:lnTo>
                    <a:pt x="447" y="1026"/>
                  </a:lnTo>
                  <a:lnTo>
                    <a:pt x="541" y="1026"/>
                  </a:lnTo>
                  <a:lnTo>
                    <a:pt x="541" y="974"/>
                  </a:lnTo>
                  <a:lnTo>
                    <a:pt x="484" y="974"/>
                  </a:lnTo>
                  <a:lnTo>
                    <a:pt x="411" y="966"/>
                  </a:lnTo>
                  <a:lnTo>
                    <a:pt x="368" y="959"/>
                  </a:lnTo>
                  <a:lnTo>
                    <a:pt x="346" y="944"/>
                  </a:lnTo>
                  <a:lnTo>
                    <a:pt x="339" y="929"/>
                  </a:lnTo>
                  <a:lnTo>
                    <a:pt x="332" y="899"/>
                  </a:lnTo>
                  <a:lnTo>
                    <a:pt x="332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5" name="Freeform 27"/>
            <p:cNvSpPr>
              <a:spLocks/>
            </p:cNvSpPr>
            <p:nvPr/>
          </p:nvSpPr>
          <p:spPr bwMode="auto">
            <a:xfrm>
              <a:off x="23661" y="4706"/>
              <a:ext cx="1061" cy="996"/>
            </a:xfrm>
            <a:custGeom>
              <a:avLst/>
              <a:gdLst/>
              <a:ahLst/>
              <a:cxnLst>
                <a:cxn ang="0">
                  <a:pos x="657" y="275"/>
                </a:cxn>
                <a:cxn ang="0">
                  <a:pos x="744" y="104"/>
                </a:cxn>
                <a:cxn ang="0">
                  <a:pos x="859" y="52"/>
                </a:cxn>
                <a:cxn ang="0">
                  <a:pos x="939" y="67"/>
                </a:cxn>
                <a:cxn ang="0">
                  <a:pos x="917" y="104"/>
                </a:cxn>
                <a:cxn ang="0">
                  <a:pos x="866" y="193"/>
                </a:cxn>
                <a:cxn ang="0">
                  <a:pos x="881" y="246"/>
                </a:cxn>
                <a:cxn ang="0">
                  <a:pos x="917" y="268"/>
                </a:cxn>
                <a:cxn ang="0">
                  <a:pos x="982" y="268"/>
                </a:cxn>
                <a:cxn ang="0">
                  <a:pos x="1054" y="201"/>
                </a:cxn>
                <a:cxn ang="0">
                  <a:pos x="1047" y="89"/>
                </a:cxn>
                <a:cxn ang="0">
                  <a:pos x="967" y="23"/>
                </a:cxn>
                <a:cxn ang="0">
                  <a:pos x="866" y="0"/>
                </a:cxn>
                <a:cxn ang="0">
                  <a:pos x="736" y="45"/>
                </a:cxn>
                <a:cxn ang="0">
                  <a:pos x="657" y="134"/>
                </a:cxn>
                <a:cxn ang="0">
                  <a:pos x="599" y="97"/>
                </a:cxn>
                <a:cxn ang="0">
                  <a:pos x="498" y="15"/>
                </a:cxn>
                <a:cxn ang="0">
                  <a:pos x="404" y="0"/>
                </a:cxn>
                <a:cxn ang="0">
                  <a:pos x="238" y="60"/>
                </a:cxn>
                <a:cxn ang="0">
                  <a:pos x="130" y="186"/>
                </a:cxn>
                <a:cxn ang="0">
                  <a:pos x="72" y="305"/>
                </a:cxn>
                <a:cxn ang="0">
                  <a:pos x="65" y="350"/>
                </a:cxn>
                <a:cxn ang="0">
                  <a:pos x="79" y="357"/>
                </a:cxn>
                <a:cxn ang="0">
                  <a:pos x="101" y="364"/>
                </a:cxn>
                <a:cxn ang="0">
                  <a:pos x="166" y="216"/>
                </a:cxn>
                <a:cxn ang="0">
                  <a:pos x="289" y="82"/>
                </a:cxn>
                <a:cxn ang="0">
                  <a:pos x="404" y="52"/>
                </a:cxn>
                <a:cxn ang="0">
                  <a:pos x="462" y="67"/>
                </a:cxn>
                <a:cxn ang="0">
                  <a:pos x="513" y="134"/>
                </a:cxn>
                <a:cxn ang="0">
                  <a:pos x="513" y="246"/>
                </a:cxn>
                <a:cxn ang="0">
                  <a:pos x="476" y="424"/>
                </a:cxn>
                <a:cxn ang="0">
                  <a:pos x="404" y="721"/>
                </a:cxn>
                <a:cxn ang="0">
                  <a:pos x="325" y="885"/>
                </a:cxn>
                <a:cxn ang="0">
                  <a:pos x="202" y="952"/>
                </a:cxn>
                <a:cxn ang="0">
                  <a:pos x="130" y="937"/>
                </a:cxn>
                <a:cxn ang="0">
                  <a:pos x="144" y="900"/>
                </a:cxn>
                <a:cxn ang="0">
                  <a:pos x="195" y="803"/>
                </a:cxn>
                <a:cxn ang="0">
                  <a:pos x="188" y="758"/>
                </a:cxn>
                <a:cxn ang="0">
                  <a:pos x="144" y="729"/>
                </a:cxn>
                <a:cxn ang="0">
                  <a:pos x="58" y="744"/>
                </a:cxn>
                <a:cxn ang="0">
                  <a:pos x="0" y="855"/>
                </a:cxn>
                <a:cxn ang="0">
                  <a:pos x="43" y="952"/>
                </a:cxn>
                <a:cxn ang="0">
                  <a:pos x="144" y="996"/>
                </a:cxn>
                <a:cxn ang="0">
                  <a:pos x="274" y="981"/>
                </a:cxn>
                <a:cxn ang="0">
                  <a:pos x="383" y="892"/>
                </a:cxn>
                <a:cxn ang="0">
                  <a:pos x="426" y="833"/>
                </a:cxn>
                <a:cxn ang="0">
                  <a:pos x="498" y="944"/>
                </a:cxn>
                <a:cxn ang="0">
                  <a:pos x="657" y="996"/>
                </a:cxn>
                <a:cxn ang="0">
                  <a:pos x="816" y="937"/>
                </a:cxn>
                <a:cxn ang="0">
                  <a:pos x="931" y="818"/>
                </a:cxn>
                <a:cxn ang="0">
                  <a:pos x="989" y="699"/>
                </a:cxn>
                <a:cxn ang="0">
                  <a:pos x="996" y="647"/>
                </a:cxn>
                <a:cxn ang="0">
                  <a:pos x="960" y="639"/>
                </a:cxn>
                <a:cxn ang="0">
                  <a:pos x="946" y="662"/>
                </a:cxn>
                <a:cxn ang="0">
                  <a:pos x="852" y="840"/>
                </a:cxn>
                <a:cxn ang="0">
                  <a:pos x="744" y="929"/>
                </a:cxn>
                <a:cxn ang="0">
                  <a:pos x="657" y="952"/>
                </a:cxn>
                <a:cxn ang="0">
                  <a:pos x="570" y="907"/>
                </a:cxn>
                <a:cxn ang="0">
                  <a:pos x="541" y="803"/>
                </a:cxn>
                <a:cxn ang="0">
                  <a:pos x="556" y="692"/>
                </a:cxn>
                <a:cxn ang="0">
                  <a:pos x="650" y="312"/>
                </a:cxn>
              </a:cxnLst>
              <a:rect l="0" t="0" r="r" b="b"/>
              <a:pathLst>
                <a:path w="1061" h="996">
                  <a:moveTo>
                    <a:pt x="650" y="312"/>
                  </a:moveTo>
                  <a:lnTo>
                    <a:pt x="657" y="275"/>
                  </a:lnTo>
                  <a:lnTo>
                    <a:pt x="700" y="156"/>
                  </a:lnTo>
                  <a:lnTo>
                    <a:pt x="744" y="104"/>
                  </a:lnTo>
                  <a:lnTo>
                    <a:pt x="794" y="67"/>
                  </a:lnTo>
                  <a:lnTo>
                    <a:pt x="859" y="52"/>
                  </a:lnTo>
                  <a:lnTo>
                    <a:pt x="917" y="52"/>
                  </a:lnTo>
                  <a:lnTo>
                    <a:pt x="939" y="67"/>
                  </a:lnTo>
                  <a:lnTo>
                    <a:pt x="967" y="75"/>
                  </a:lnTo>
                  <a:lnTo>
                    <a:pt x="917" y="104"/>
                  </a:lnTo>
                  <a:lnTo>
                    <a:pt x="881" y="141"/>
                  </a:lnTo>
                  <a:lnTo>
                    <a:pt x="866" y="193"/>
                  </a:lnTo>
                  <a:lnTo>
                    <a:pt x="866" y="216"/>
                  </a:lnTo>
                  <a:lnTo>
                    <a:pt x="881" y="246"/>
                  </a:lnTo>
                  <a:lnTo>
                    <a:pt x="902" y="260"/>
                  </a:lnTo>
                  <a:lnTo>
                    <a:pt x="917" y="268"/>
                  </a:lnTo>
                  <a:lnTo>
                    <a:pt x="946" y="275"/>
                  </a:lnTo>
                  <a:lnTo>
                    <a:pt x="982" y="268"/>
                  </a:lnTo>
                  <a:lnTo>
                    <a:pt x="1025" y="246"/>
                  </a:lnTo>
                  <a:lnTo>
                    <a:pt x="1054" y="201"/>
                  </a:lnTo>
                  <a:lnTo>
                    <a:pt x="1061" y="149"/>
                  </a:lnTo>
                  <a:lnTo>
                    <a:pt x="1047" y="89"/>
                  </a:lnTo>
                  <a:lnTo>
                    <a:pt x="1011" y="45"/>
                  </a:lnTo>
                  <a:lnTo>
                    <a:pt x="967" y="23"/>
                  </a:lnTo>
                  <a:lnTo>
                    <a:pt x="910" y="8"/>
                  </a:lnTo>
                  <a:lnTo>
                    <a:pt x="866" y="0"/>
                  </a:lnTo>
                  <a:lnTo>
                    <a:pt x="794" y="15"/>
                  </a:lnTo>
                  <a:lnTo>
                    <a:pt x="736" y="45"/>
                  </a:lnTo>
                  <a:lnTo>
                    <a:pt x="693" y="89"/>
                  </a:lnTo>
                  <a:lnTo>
                    <a:pt x="657" y="134"/>
                  </a:lnTo>
                  <a:lnTo>
                    <a:pt x="635" y="171"/>
                  </a:lnTo>
                  <a:lnTo>
                    <a:pt x="599" y="97"/>
                  </a:lnTo>
                  <a:lnTo>
                    <a:pt x="549" y="45"/>
                  </a:lnTo>
                  <a:lnTo>
                    <a:pt x="498" y="15"/>
                  </a:lnTo>
                  <a:lnTo>
                    <a:pt x="448" y="8"/>
                  </a:lnTo>
                  <a:lnTo>
                    <a:pt x="404" y="0"/>
                  </a:lnTo>
                  <a:lnTo>
                    <a:pt x="318" y="15"/>
                  </a:lnTo>
                  <a:lnTo>
                    <a:pt x="238" y="60"/>
                  </a:lnTo>
                  <a:lnTo>
                    <a:pt x="180" y="119"/>
                  </a:lnTo>
                  <a:lnTo>
                    <a:pt x="130" y="186"/>
                  </a:lnTo>
                  <a:lnTo>
                    <a:pt x="94" y="246"/>
                  </a:lnTo>
                  <a:lnTo>
                    <a:pt x="72" y="305"/>
                  </a:lnTo>
                  <a:lnTo>
                    <a:pt x="65" y="342"/>
                  </a:lnTo>
                  <a:lnTo>
                    <a:pt x="65" y="350"/>
                  </a:lnTo>
                  <a:lnTo>
                    <a:pt x="72" y="357"/>
                  </a:lnTo>
                  <a:lnTo>
                    <a:pt x="79" y="357"/>
                  </a:lnTo>
                  <a:lnTo>
                    <a:pt x="87" y="364"/>
                  </a:lnTo>
                  <a:lnTo>
                    <a:pt x="101" y="364"/>
                  </a:lnTo>
                  <a:lnTo>
                    <a:pt x="115" y="335"/>
                  </a:lnTo>
                  <a:lnTo>
                    <a:pt x="166" y="216"/>
                  </a:lnTo>
                  <a:lnTo>
                    <a:pt x="231" y="134"/>
                  </a:lnTo>
                  <a:lnTo>
                    <a:pt x="289" y="82"/>
                  </a:lnTo>
                  <a:lnTo>
                    <a:pt x="354" y="60"/>
                  </a:lnTo>
                  <a:lnTo>
                    <a:pt x="404" y="52"/>
                  </a:lnTo>
                  <a:lnTo>
                    <a:pt x="433" y="52"/>
                  </a:lnTo>
                  <a:lnTo>
                    <a:pt x="462" y="67"/>
                  </a:lnTo>
                  <a:lnTo>
                    <a:pt x="491" y="89"/>
                  </a:lnTo>
                  <a:lnTo>
                    <a:pt x="513" y="134"/>
                  </a:lnTo>
                  <a:lnTo>
                    <a:pt x="520" y="193"/>
                  </a:lnTo>
                  <a:lnTo>
                    <a:pt x="513" y="246"/>
                  </a:lnTo>
                  <a:lnTo>
                    <a:pt x="498" y="320"/>
                  </a:lnTo>
                  <a:lnTo>
                    <a:pt x="476" y="424"/>
                  </a:lnTo>
                  <a:lnTo>
                    <a:pt x="448" y="558"/>
                  </a:lnTo>
                  <a:lnTo>
                    <a:pt x="404" y="721"/>
                  </a:lnTo>
                  <a:lnTo>
                    <a:pt x="368" y="818"/>
                  </a:lnTo>
                  <a:lnTo>
                    <a:pt x="325" y="885"/>
                  </a:lnTo>
                  <a:lnTo>
                    <a:pt x="267" y="937"/>
                  </a:lnTo>
                  <a:lnTo>
                    <a:pt x="202" y="952"/>
                  </a:lnTo>
                  <a:lnTo>
                    <a:pt x="188" y="952"/>
                  </a:lnTo>
                  <a:lnTo>
                    <a:pt x="130" y="937"/>
                  </a:lnTo>
                  <a:lnTo>
                    <a:pt x="94" y="922"/>
                  </a:lnTo>
                  <a:lnTo>
                    <a:pt x="144" y="900"/>
                  </a:lnTo>
                  <a:lnTo>
                    <a:pt x="180" y="855"/>
                  </a:lnTo>
                  <a:lnTo>
                    <a:pt x="195" y="803"/>
                  </a:lnTo>
                  <a:lnTo>
                    <a:pt x="195" y="781"/>
                  </a:lnTo>
                  <a:lnTo>
                    <a:pt x="188" y="758"/>
                  </a:lnTo>
                  <a:lnTo>
                    <a:pt x="173" y="744"/>
                  </a:lnTo>
                  <a:lnTo>
                    <a:pt x="144" y="729"/>
                  </a:lnTo>
                  <a:lnTo>
                    <a:pt x="115" y="729"/>
                  </a:lnTo>
                  <a:lnTo>
                    <a:pt x="58" y="744"/>
                  </a:lnTo>
                  <a:lnTo>
                    <a:pt x="14" y="788"/>
                  </a:lnTo>
                  <a:lnTo>
                    <a:pt x="0" y="855"/>
                  </a:lnTo>
                  <a:lnTo>
                    <a:pt x="7" y="907"/>
                  </a:lnTo>
                  <a:lnTo>
                    <a:pt x="43" y="952"/>
                  </a:lnTo>
                  <a:lnTo>
                    <a:pt x="87" y="974"/>
                  </a:lnTo>
                  <a:lnTo>
                    <a:pt x="144" y="996"/>
                  </a:lnTo>
                  <a:lnTo>
                    <a:pt x="195" y="996"/>
                  </a:lnTo>
                  <a:lnTo>
                    <a:pt x="274" y="981"/>
                  </a:lnTo>
                  <a:lnTo>
                    <a:pt x="332" y="944"/>
                  </a:lnTo>
                  <a:lnTo>
                    <a:pt x="383" y="892"/>
                  </a:lnTo>
                  <a:lnTo>
                    <a:pt x="412" y="855"/>
                  </a:lnTo>
                  <a:lnTo>
                    <a:pt x="426" y="833"/>
                  </a:lnTo>
                  <a:lnTo>
                    <a:pt x="455" y="892"/>
                  </a:lnTo>
                  <a:lnTo>
                    <a:pt x="498" y="944"/>
                  </a:lnTo>
                  <a:lnTo>
                    <a:pt x="570" y="981"/>
                  </a:lnTo>
                  <a:lnTo>
                    <a:pt x="657" y="996"/>
                  </a:lnTo>
                  <a:lnTo>
                    <a:pt x="744" y="981"/>
                  </a:lnTo>
                  <a:lnTo>
                    <a:pt x="816" y="937"/>
                  </a:lnTo>
                  <a:lnTo>
                    <a:pt x="881" y="885"/>
                  </a:lnTo>
                  <a:lnTo>
                    <a:pt x="931" y="818"/>
                  </a:lnTo>
                  <a:lnTo>
                    <a:pt x="967" y="751"/>
                  </a:lnTo>
                  <a:lnTo>
                    <a:pt x="989" y="699"/>
                  </a:lnTo>
                  <a:lnTo>
                    <a:pt x="996" y="662"/>
                  </a:lnTo>
                  <a:lnTo>
                    <a:pt x="996" y="647"/>
                  </a:lnTo>
                  <a:lnTo>
                    <a:pt x="989" y="639"/>
                  </a:lnTo>
                  <a:lnTo>
                    <a:pt x="960" y="639"/>
                  </a:lnTo>
                  <a:lnTo>
                    <a:pt x="946" y="654"/>
                  </a:lnTo>
                  <a:lnTo>
                    <a:pt x="946" y="662"/>
                  </a:lnTo>
                  <a:lnTo>
                    <a:pt x="902" y="766"/>
                  </a:lnTo>
                  <a:lnTo>
                    <a:pt x="852" y="840"/>
                  </a:lnTo>
                  <a:lnTo>
                    <a:pt x="801" y="892"/>
                  </a:lnTo>
                  <a:lnTo>
                    <a:pt x="744" y="929"/>
                  </a:lnTo>
                  <a:lnTo>
                    <a:pt x="700" y="944"/>
                  </a:lnTo>
                  <a:lnTo>
                    <a:pt x="657" y="952"/>
                  </a:lnTo>
                  <a:lnTo>
                    <a:pt x="606" y="937"/>
                  </a:lnTo>
                  <a:lnTo>
                    <a:pt x="570" y="907"/>
                  </a:lnTo>
                  <a:lnTo>
                    <a:pt x="549" y="862"/>
                  </a:lnTo>
                  <a:lnTo>
                    <a:pt x="541" y="803"/>
                  </a:lnTo>
                  <a:lnTo>
                    <a:pt x="541" y="751"/>
                  </a:lnTo>
                  <a:lnTo>
                    <a:pt x="556" y="692"/>
                  </a:lnTo>
                  <a:lnTo>
                    <a:pt x="578" y="610"/>
                  </a:lnTo>
                  <a:lnTo>
                    <a:pt x="650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6" name="Freeform 28"/>
            <p:cNvSpPr>
              <a:spLocks/>
            </p:cNvSpPr>
            <p:nvPr/>
          </p:nvSpPr>
          <p:spPr bwMode="auto">
            <a:xfrm>
              <a:off x="24881" y="4104"/>
              <a:ext cx="910" cy="691"/>
            </a:xfrm>
            <a:custGeom>
              <a:avLst/>
              <a:gdLst/>
              <a:ahLst/>
              <a:cxnLst>
                <a:cxn ang="0">
                  <a:pos x="108" y="595"/>
                </a:cxn>
                <a:cxn ang="0">
                  <a:pos x="101" y="625"/>
                </a:cxn>
                <a:cxn ang="0">
                  <a:pos x="101" y="662"/>
                </a:cxn>
                <a:cxn ang="0">
                  <a:pos x="116" y="684"/>
                </a:cxn>
                <a:cxn ang="0">
                  <a:pos x="166" y="691"/>
                </a:cxn>
                <a:cxn ang="0">
                  <a:pos x="195" y="669"/>
                </a:cxn>
                <a:cxn ang="0">
                  <a:pos x="210" y="647"/>
                </a:cxn>
                <a:cxn ang="0">
                  <a:pos x="231" y="565"/>
                </a:cxn>
                <a:cxn ang="0">
                  <a:pos x="253" y="468"/>
                </a:cxn>
                <a:cxn ang="0">
                  <a:pos x="282" y="372"/>
                </a:cxn>
                <a:cxn ang="0">
                  <a:pos x="303" y="283"/>
                </a:cxn>
                <a:cxn ang="0">
                  <a:pos x="325" y="223"/>
                </a:cxn>
                <a:cxn ang="0">
                  <a:pos x="390" y="134"/>
                </a:cxn>
                <a:cxn ang="0">
                  <a:pos x="498" y="52"/>
                </a:cxn>
                <a:cxn ang="0">
                  <a:pos x="607" y="37"/>
                </a:cxn>
                <a:cxn ang="0">
                  <a:pos x="643" y="60"/>
                </a:cxn>
                <a:cxn ang="0">
                  <a:pos x="664" y="149"/>
                </a:cxn>
                <a:cxn ang="0">
                  <a:pos x="571" y="498"/>
                </a:cxn>
                <a:cxn ang="0">
                  <a:pos x="556" y="558"/>
                </a:cxn>
                <a:cxn ang="0">
                  <a:pos x="599" y="654"/>
                </a:cxn>
                <a:cxn ang="0">
                  <a:pos x="701" y="691"/>
                </a:cxn>
                <a:cxn ang="0">
                  <a:pos x="823" y="639"/>
                </a:cxn>
                <a:cxn ang="0">
                  <a:pos x="888" y="528"/>
                </a:cxn>
                <a:cxn ang="0">
                  <a:pos x="910" y="446"/>
                </a:cxn>
                <a:cxn ang="0">
                  <a:pos x="874" y="439"/>
                </a:cxn>
                <a:cxn ang="0">
                  <a:pos x="867" y="454"/>
                </a:cxn>
                <a:cxn ang="0">
                  <a:pos x="830" y="543"/>
                </a:cxn>
                <a:cxn ang="0">
                  <a:pos x="744" y="639"/>
                </a:cxn>
                <a:cxn ang="0">
                  <a:pos x="686" y="647"/>
                </a:cxn>
                <a:cxn ang="0">
                  <a:pos x="672" y="625"/>
                </a:cxn>
                <a:cxn ang="0">
                  <a:pos x="664" y="565"/>
                </a:cxn>
                <a:cxn ang="0">
                  <a:pos x="701" y="468"/>
                </a:cxn>
                <a:cxn ang="0">
                  <a:pos x="737" y="372"/>
                </a:cxn>
                <a:cxn ang="0">
                  <a:pos x="773" y="231"/>
                </a:cxn>
                <a:cxn ang="0">
                  <a:pos x="766" y="97"/>
                </a:cxn>
                <a:cxn ang="0">
                  <a:pos x="686" y="15"/>
                </a:cxn>
                <a:cxn ang="0">
                  <a:pos x="585" y="0"/>
                </a:cxn>
                <a:cxn ang="0">
                  <a:pos x="426" y="45"/>
                </a:cxn>
                <a:cxn ang="0">
                  <a:pos x="332" y="134"/>
                </a:cxn>
                <a:cxn ang="0">
                  <a:pos x="267" y="30"/>
                </a:cxn>
                <a:cxn ang="0">
                  <a:pos x="173" y="0"/>
                </a:cxn>
                <a:cxn ang="0">
                  <a:pos x="80" y="45"/>
                </a:cxn>
                <a:cxn ang="0">
                  <a:pos x="29" y="126"/>
                </a:cxn>
                <a:cxn ang="0">
                  <a:pos x="0" y="216"/>
                </a:cxn>
                <a:cxn ang="0">
                  <a:pos x="15" y="253"/>
                </a:cxn>
                <a:cxn ang="0">
                  <a:pos x="43" y="245"/>
                </a:cxn>
                <a:cxn ang="0">
                  <a:pos x="51" y="231"/>
                </a:cxn>
                <a:cxn ang="0">
                  <a:pos x="72" y="141"/>
                </a:cxn>
                <a:cxn ang="0">
                  <a:pos x="130" y="52"/>
                </a:cxn>
                <a:cxn ang="0">
                  <a:pos x="188" y="45"/>
                </a:cxn>
                <a:cxn ang="0">
                  <a:pos x="210" y="74"/>
                </a:cxn>
                <a:cxn ang="0">
                  <a:pos x="217" y="119"/>
                </a:cxn>
                <a:cxn ang="0">
                  <a:pos x="202" y="201"/>
                </a:cxn>
                <a:cxn ang="0">
                  <a:pos x="159" y="379"/>
                </a:cxn>
              </a:cxnLst>
              <a:rect l="0" t="0" r="r" b="b"/>
              <a:pathLst>
                <a:path w="910" h="691">
                  <a:moveTo>
                    <a:pt x="108" y="580"/>
                  </a:moveTo>
                  <a:lnTo>
                    <a:pt x="108" y="595"/>
                  </a:lnTo>
                  <a:lnTo>
                    <a:pt x="101" y="610"/>
                  </a:lnTo>
                  <a:lnTo>
                    <a:pt x="101" y="625"/>
                  </a:lnTo>
                  <a:lnTo>
                    <a:pt x="94" y="639"/>
                  </a:lnTo>
                  <a:lnTo>
                    <a:pt x="101" y="662"/>
                  </a:lnTo>
                  <a:lnTo>
                    <a:pt x="108" y="677"/>
                  </a:lnTo>
                  <a:lnTo>
                    <a:pt x="116" y="684"/>
                  </a:lnTo>
                  <a:lnTo>
                    <a:pt x="130" y="691"/>
                  </a:lnTo>
                  <a:lnTo>
                    <a:pt x="166" y="691"/>
                  </a:lnTo>
                  <a:lnTo>
                    <a:pt x="181" y="677"/>
                  </a:lnTo>
                  <a:lnTo>
                    <a:pt x="195" y="669"/>
                  </a:lnTo>
                  <a:lnTo>
                    <a:pt x="202" y="662"/>
                  </a:lnTo>
                  <a:lnTo>
                    <a:pt x="210" y="647"/>
                  </a:lnTo>
                  <a:lnTo>
                    <a:pt x="224" y="587"/>
                  </a:lnTo>
                  <a:lnTo>
                    <a:pt x="231" y="565"/>
                  </a:lnTo>
                  <a:lnTo>
                    <a:pt x="238" y="520"/>
                  </a:lnTo>
                  <a:lnTo>
                    <a:pt x="253" y="468"/>
                  </a:lnTo>
                  <a:lnTo>
                    <a:pt x="267" y="424"/>
                  </a:lnTo>
                  <a:lnTo>
                    <a:pt x="282" y="372"/>
                  </a:lnTo>
                  <a:lnTo>
                    <a:pt x="289" y="320"/>
                  </a:lnTo>
                  <a:lnTo>
                    <a:pt x="303" y="283"/>
                  </a:lnTo>
                  <a:lnTo>
                    <a:pt x="311" y="253"/>
                  </a:lnTo>
                  <a:lnTo>
                    <a:pt x="325" y="223"/>
                  </a:lnTo>
                  <a:lnTo>
                    <a:pt x="354" y="179"/>
                  </a:lnTo>
                  <a:lnTo>
                    <a:pt x="390" y="134"/>
                  </a:lnTo>
                  <a:lnTo>
                    <a:pt x="441" y="89"/>
                  </a:lnTo>
                  <a:lnTo>
                    <a:pt x="498" y="52"/>
                  </a:lnTo>
                  <a:lnTo>
                    <a:pt x="578" y="37"/>
                  </a:lnTo>
                  <a:lnTo>
                    <a:pt x="607" y="37"/>
                  </a:lnTo>
                  <a:lnTo>
                    <a:pt x="621" y="52"/>
                  </a:lnTo>
                  <a:lnTo>
                    <a:pt x="643" y="60"/>
                  </a:lnTo>
                  <a:lnTo>
                    <a:pt x="664" y="104"/>
                  </a:lnTo>
                  <a:lnTo>
                    <a:pt x="664" y="149"/>
                  </a:lnTo>
                  <a:lnTo>
                    <a:pt x="657" y="231"/>
                  </a:lnTo>
                  <a:lnTo>
                    <a:pt x="571" y="498"/>
                  </a:lnTo>
                  <a:lnTo>
                    <a:pt x="556" y="528"/>
                  </a:lnTo>
                  <a:lnTo>
                    <a:pt x="556" y="558"/>
                  </a:lnTo>
                  <a:lnTo>
                    <a:pt x="571" y="617"/>
                  </a:lnTo>
                  <a:lnTo>
                    <a:pt x="599" y="654"/>
                  </a:lnTo>
                  <a:lnTo>
                    <a:pt x="643" y="684"/>
                  </a:lnTo>
                  <a:lnTo>
                    <a:pt x="701" y="691"/>
                  </a:lnTo>
                  <a:lnTo>
                    <a:pt x="766" y="677"/>
                  </a:lnTo>
                  <a:lnTo>
                    <a:pt x="823" y="639"/>
                  </a:lnTo>
                  <a:lnTo>
                    <a:pt x="859" y="580"/>
                  </a:lnTo>
                  <a:lnTo>
                    <a:pt x="888" y="528"/>
                  </a:lnTo>
                  <a:lnTo>
                    <a:pt x="910" y="483"/>
                  </a:lnTo>
                  <a:lnTo>
                    <a:pt x="910" y="446"/>
                  </a:lnTo>
                  <a:lnTo>
                    <a:pt x="903" y="439"/>
                  </a:lnTo>
                  <a:lnTo>
                    <a:pt x="874" y="439"/>
                  </a:lnTo>
                  <a:lnTo>
                    <a:pt x="867" y="446"/>
                  </a:lnTo>
                  <a:lnTo>
                    <a:pt x="867" y="454"/>
                  </a:lnTo>
                  <a:lnTo>
                    <a:pt x="859" y="461"/>
                  </a:lnTo>
                  <a:lnTo>
                    <a:pt x="830" y="543"/>
                  </a:lnTo>
                  <a:lnTo>
                    <a:pt x="787" y="602"/>
                  </a:lnTo>
                  <a:lnTo>
                    <a:pt x="744" y="639"/>
                  </a:lnTo>
                  <a:lnTo>
                    <a:pt x="701" y="647"/>
                  </a:lnTo>
                  <a:lnTo>
                    <a:pt x="686" y="647"/>
                  </a:lnTo>
                  <a:lnTo>
                    <a:pt x="672" y="639"/>
                  </a:lnTo>
                  <a:lnTo>
                    <a:pt x="672" y="625"/>
                  </a:lnTo>
                  <a:lnTo>
                    <a:pt x="664" y="610"/>
                  </a:lnTo>
                  <a:lnTo>
                    <a:pt x="664" y="565"/>
                  </a:lnTo>
                  <a:lnTo>
                    <a:pt x="679" y="528"/>
                  </a:lnTo>
                  <a:lnTo>
                    <a:pt x="701" y="468"/>
                  </a:lnTo>
                  <a:lnTo>
                    <a:pt x="715" y="431"/>
                  </a:lnTo>
                  <a:lnTo>
                    <a:pt x="737" y="372"/>
                  </a:lnTo>
                  <a:lnTo>
                    <a:pt x="758" y="297"/>
                  </a:lnTo>
                  <a:lnTo>
                    <a:pt x="773" y="231"/>
                  </a:lnTo>
                  <a:lnTo>
                    <a:pt x="780" y="171"/>
                  </a:lnTo>
                  <a:lnTo>
                    <a:pt x="766" y="97"/>
                  </a:lnTo>
                  <a:lnTo>
                    <a:pt x="729" y="45"/>
                  </a:lnTo>
                  <a:lnTo>
                    <a:pt x="686" y="15"/>
                  </a:lnTo>
                  <a:lnTo>
                    <a:pt x="636" y="0"/>
                  </a:lnTo>
                  <a:lnTo>
                    <a:pt x="585" y="0"/>
                  </a:lnTo>
                  <a:lnTo>
                    <a:pt x="498" y="15"/>
                  </a:lnTo>
                  <a:lnTo>
                    <a:pt x="426" y="45"/>
                  </a:lnTo>
                  <a:lnTo>
                    <a:pt x="368" y="89"/>
                  </a:lnTo>
                  <a:lnTo>
                    <a:pt x="332" y="134"/>
                  </a:lnTo>
                  <a:lnTo>
                    <a:pt x="311" y="67"/>
                  </a:lnTo>
                  <a:lnTo>
                    <a:pt x="267" y="30"/>
                  </a:lnTo>
                  <a:lnTo>
                    <a:pt x="217" y="0"/>
                  </a:lnTo>
                  <a:lnTo>
                    <a:pt x="173" y="0"/>
                  </a:lnTo>
                  <a:lnTo>
                    <a:pt x="116" y="15"/>
                  </a:lnTo>
                  <a:lnTo>
                    <a:pt x="80" y="45"/>
                  </a:lnTo>
                  <a:lnTo>
                    <a:pt x="51" y="82"/>
                  </a:lnTo>
                  <a:lnTo>
                    <a:pt x="29" y="126"/>
                  </a:lnTo>
                  <a:lnTo>
                    <a:pt x="15" y="179"/>
                  </a:lnTo>
                  <a:lnTo>
                    <a:pt x="0" y="216"/>
                  </a:lnTo>
                  <a:lnTo>
                    <a:pt x="0" y="238"/>
                  </a:lnTo>
                  <a:lnTo>
                    <a:pt x="15" y="253"/>
                  </a:lnTo>
                  <a:lnTo>
                    <a:pt x="36" y="253"/>
                  </a:lnTo>
                  <a:lnTo>
                    <a:pt x="43" y="245"/>
                  </a:lnTo>
                  <a:lnTo>
                    <a:pt x="43" y="238"/>
                  </a:lnTo>
                  <a:lnTo>
                    <a:pt x="51" y="231"/>
                  </a:lnTo>
                  <a:lnTo>
                    <a:pt x="58" y="208"/>
                  </a:lnTo>
                  <a:lnTo>
                    <a:pt x="72" y="141"/>
                  </a:lnTo>
                  <a:lnTo>
                    <a:pt x="101" y="89"/>
                  </a:lnTo>
                  <a:lnTo>
                    <a:pt x="130" y="52"/>
                  </a:lnTo>
                  <a:lnTo>
                    <a:pt x="166" y="37"/>
                  </a:lnTo>
                  <a:lnTo>
                    <a:pt x="188" y="45"/>
                  </a:lnTo>
                  <a:lnTo>
                    <a:pt x="202" y="52"/>
                  </a:lnTo>
                  <a:lnTo>
                    <a:pt x="210" y="74"/>
                  </a:lnTo>
                  <a:lnTo>
                    <a:pt x="217" y="89"/>
                  </a:lnTo>
                  <a:lnTo>
                    <a:pt x="217" y="119"/>
                  </a:lnTo>
                  <a:lnTo>
                    <a:pt x="210" y="156"/>
                  </a:lnTo>
                  <a:lnTo>
                    <a:pt x="202" y="201"/>
                  </a:lnTo>
                  <a:lnTo>
                    <a:pt x="188" y="245"/>
                  </a:lnTo>
                  <a:lnTo>
                    <a:pt x="159" y="379"/>
                  </a:lnTo>
                  <a:lnTo>
                    <a:pt x="108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0" name="Group 62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1066800" y="4419600"/>
            <a:ext cx="4543165" cy="914624"/>
            <a:chOff x="948" y="2841"/>
            <a:chExt cx="29878" cy="6015"/>
          </a:xfrm>
        </p:grpSpPr>
        <p:sp>
          <p:nvSpPr>
            <p:cNvPr id="241" name="Freeform 64"/>
            <p:cNvSpPr>
              <a:spLocks noEditPoints="1"/>
            </p:cNvSpPr>
            <p:nvPr/>
          </p:nvSpPr>
          <p:spPr bwMode="auto">
            <a:xfrm>
              <a:off x="948" y="4671"/>
              <a:ext cx="1470" cy="1580"/>
            </a:xfrm>
            <a:custGeom>
              <a:avLst/>
              <a:gdLst/>
              <a:ahLst/>
              <a:cxnLst>
                <a:cxn ang="0">
                  <a:pos x="224" y="1436"/>
                </a:cxn>
                <a:cxn ang="0">
                  <a:pos x="47" y="1513"/>
                </a:cxn>
                <a:cxn ang="0">
                  <a:pos x="0" y="1532"/>
                </a:cxn>
                <a:cxn ang="0">
                  <a:pos x="10" y="1580"/>
                </a:cxn>
                <a:cxn ang="0">
                  <a:pos x="214" y="1570"/>
                </a:cxn>
                <a:cxn ang="0">
                  <a:pos x="447" y="1580"/>
                </a:cxn>
                <a:cxn ang="0">
                  <a:pos x="465" y="1522"/>
                </a:cxn>
                <a:cxn ang="0">
                  <a:pos x="410" y="1513"/>
                </a:cxn>
                <a:cxn ang="0">
                  <a:pos x="363" y="1494"/>
                </a:cxn>
                <a:cxn ang="0">
                  <a:pos x="335" y="1455"/>
                </a:cxn>
                <a:cxn ang="0">
                  <a:pos x="344" y="1379"/>
                </a:cxn>
                <a:cxn ang="0">
                  <a:pos x="372" y="1340"/>
                </a:cxn>
                <a:cxn ang="0">
                  <a:pos x="419" y="1254"/>
                </a:cxn>
                <a:cxn ang="0">
                  <a:pos x="521" y="1072"/>
                </a:cxn>
                <a:cxn ang="0">
                  <a:pos x="1070" y="1130"/>
                </a:cxn>
                <a:cxn ang="0">
                  <a:pos x="1089" y="1312"/>
                </a:cxn>
                <a:cxn ang="0">
                  <a:pos x="1098" y="1436"/>
                </a:cxn>
                <a:cxn ang="0">
                  <a:pos x="1033" y="1503"/>
                </a:cxn>
                <a:cxn ang="0">
                  <a:pos x="912" y="1513"/>
                </a:cxn>
                <a:cxn ang="0">
                  <a:pos x="893" y="1561"/>
                </a:cxn>
                <a:cxn ang="0">
                  <a:pos x="921" y="1580"/>
                </a:cxn>
                <a:cxn ang="0">
                  <a:pos x="1266" y="1570"/>
                </a:cxn>
                <a:cxn ang="0">
                  <a:pos x="1452" y="1580"/>
                </a:cxn>
                <a:cxn ang="0">
                  <a:pos x="1461" y="1561"/>
                </a:cxn>
                <a:cxn ang="0">
                  <a:pos x="1452" y="1513"/>
                </a:cxn>
                <a:cxn ang="0">
                  <a:pos x="1331" y="1503"/>
                </a:cxn>
                <a:cxn ang="0">
                  <a:pos x="1294" y="1494"/>
                </a:cxn>
                <a:cxn ang="0">
                  <a:pos x="1284" y="1436"/>
                </a:cxn>
                <a:cxn ang="0">
                  <a:pos x="1145" y="28"/>
                </a:cxn>
                <a:cxn ang="0">
                  <a:pos x="1126" y="9"/>
                </a:cxn>
                <a:cxn ang="0">
                  <a:pos x="1089" y="9"/>
                </a:cxn>
                <a:cxn ang="0">
                  <a:pos x="1061" y="28"/>
                </a:cxn>
                <a:cxn ang="0">
                  <a:pos x="307" y="1331"/>
                </a:cxn>
                <a:cxn ang="0">
                  <a:pos x="987" y="277"/>
                </a:cxn>
                <a:cxn ang="0">
                  <a:pos x="568" y="1005"/>
                </a:cxn>
              </a:cxnLst>
              <a:rect l="0" t="0" r="r" b="b"/>
              <a:pathLst>
                <a:path w="1470" h="1580">
                  <a:moveTo>
                    <a:pt x="307" y="1331"/>
                  </a:moveTo>
                  <a:lnTo>
                    <a:pt x="224" y="1436"/>
                  </a:lnTo>
                  <a:lnTo>
                    <a:pt x="140" y="1494"/>
                  </a:lnTo>
                  <a:lnTo>
                    <a:pt x="47" y="1513"/>
                  </a:lnTo>
                  <a:lnTo>
                    <a:pt x="19" y="1513"/>
                  </a:lnTo>
                  <a:lnTo>
                    <a:pt x="0" y="1532"/>
                  </a:lnTo>
                  <a:lnTo>
                    <a:pt x="0" y="1570"/>
                  </a:lnTo>
                  <a:lnTo>
                    <a:pt x="10" y="1580"/>
                  </a:lnTo>
                  <a:lnTo>
                    <a:pt x="121" y="1580"/>
                  </a:lnTo>
                  <a:lnTo>
                    <a:pt x="214" y="1570"/>
                  </a:lnTo>
                  <a:lnTo>
                    <a:pt x="317" y="1580"/>
                  </a:lnTo>
                  <a:lnTo>
                    <a:pt x="447" y="1580"/>
                  </a:lnTo>
                  <a:lnTo>
                    <a:pt x="465" y="1561"/>
                  </a:lnTo>
                  <a:lnTo>
                    <a:pt x="465" y="1522"/>
                  </a:lnTo>
                  <a:lnTo>
                    <a:pt x="456" y="1513"/>
                  </a:lnTo>
                  <a:lnTo>
                    <a:pt x="410" y="1513"/>
                  </a:lnTo>
                  <a:lnTo>
                    <a:pt x="382" y="1503"/>
                  </a:lnTo>
                  <a:lnTo>
                    <a:pt x="363" y="1494"/>
                  </a:lnTo>
                  <a:lnTo>
                    <a:pt x="344" y="1475"/>
                  </a:lnTo>
                  <a:lnTo>
                    <a:pt x="335" y="1455"/>
                  </a:lnTo>
                  <a:lnTo>
                    <a:pt x="335" y="1407"/>
                  </a:lnTo>
                  <a:lnTo>
                    <a:pt x="344" y="1379"/>
                  </a:lnTo>
                  <a:lnTo>
                    <a:pt x="363" y="1350"/>
                  </a:lnTo>
                  <a:lnTo>
                    <a:pt x="372" y="1340"/>
                  </a:lnTo>
                  <a:lnTo>
                    <a:pt x="391" y="1302"/>
                  </a:lnTo>
                  <a:lnTo>
                    <a:pt x="419" y="1254"/>
                  </a:lnTo>
                  <a:lnTo>
                    <a:pt x="465" y="1178"/>
                  </a:lnTo>
                  <a:lnTo>
                    <a:pt x="521" y="1072"/>
                  </a:lnTo>
                  <a:lnTo>
                    <a:pt x="1061" y="1072"/>
                  </a:lnTo>
                  <a:lnTo>
                    <a:pt x="1070" y="1130"/>
                  </a:lnTo>
                  <a:lnTo>
                    <a:pt x="1080" y="1206"/>
                  </a:lnTo>
                  <a:lnTo>
                    <a:pt x="1089" y="1312"/>
                  </a:lnTo>
                  <a:lnTo>
                    <a:pt x="1089" y="1398"/>
                  </a:lnTo>
                  <a:lnTo>
                    <a:pt x="1098" y="1436"/>
                  </a:lnTo>
                  <a:lnTo>
                    <a:pt x="1080" y="1475"/>
                  </a:lnTo>
                  <a:lnTo>
                    <a:pt x="1033" y="1503"/>
                  </a:lnTo>
                  <a:lnTo>
                    <a:pt x="987" y="1513"/>
                  </a:lnTo>
                  <a:lnTo>
                    <a:pt x="912" y="1513"/>
                  </a:lnTo>
                  <a:lnTo>
                    <a:pt x="893" y="1532"/>
                  </a:lnTo>
                  <a:lnTo>
                    <a:pt x="893" y="1561"/>
                  </a:lnTo>
                  <a:lnTo>
                    <a:pt x="912" y="1580"/>
                  </a:lnTo>
                  <a:lnTo>
                    <a:pt x="921" y="1580"/>
                  </a:lnTo>
                  <a:lnTo>
                    <a:pt x="1191" y="1570"/>
                  </a:lnTo>
                  <a:lnTo>
                    <a:pt x="1266" y="1570"/>
                  </a:lnTo>
                  <a:lnTo>
                    <a:pt x="1359" y="1580"/>
                  </a:lnTo>
                  <a:lnTo>
                    <a:pt x="1452" y="1580"/>
                  </a:lnTo>
                  <a:lnTo>
                    <a:pt x="1461" y="1570"/>
                  </a:lnTo>
                  <a:lnTo>
                    <a:pt x="1461" y="1561"/>
                  </a:lnTo>
                  <a:lnTo>
                    <a:pt x="1470" y="1532"/>
                  </a:lnTo>
                  <a:lnTo>
                    <a:pt x="1452" y="1513"/>
                  </a:lnTo>
                  <a:lnTo>
                    <a:pt x="1368" y="1513"/>
                  </a:lnTo>
                  <a:lnTo>
                    <a:pt x="1331" y="1503"/>
                  </a:lnTo>
                  <a:lnTo>
                    <a:pt x="1312" y="1503"/>
                  </a:lnTo>
                  <a:lnTo>
                    <a:pt x="1294" y="1494"/>
                  </a:lnTo>
                  <a:lnTo>
                    <a:pt x="1284" y="1475"/>
                  </a:lnTo>
                  <a:lnTo>
                    <a:pt x="1284" y="1436"/>
                  </a:lnTo>
                  <a:lnTo>
                    <a:pt x="1154" y="57"/>
                  </a:lnTo>
                  <a:lnTo>
                    <a:pt x="1145" y="28"/>
                  </a:lnTo>
                  <a:lnTo>
                    <a:pt x="1145" y="9"/>
                  </a:lnTo>
                  <a:lnTo>
                    <a:pt x="1126" y="9"/>
                  </a:lnTo>
                  <a:lnTo>
                    <a:pt x="1107" y="0"/>
                  </a:lnTo>
                  <a:lnTo>
                    <a:pt x="1089" y="9"/>
                  </a:lnTo>
                  <a:lnTo>
                    <a:pt x="1070" y="9"/>
                  </a:lnTo>
                  <a:lnTo>
                    <a:pt x="1061" y="28"/>
                  </a:lnTo>
                  <a:lnTo>
                    <a:pt x="1052" y="38"/>
                  </a:lnTo>
                  <a:lnTo>
                    <a:pt x="307" y="1331"/>
                  </a:lnTo>
                  <a:close/>
                  <a:moveTo>
                    <a:pt x="568" y="1005"/>
                  </a:moveTo>
                  <a:lnTo>
                    <a:pt x="987" y="277"/>
                  </a:lnTo>
                  <a:lnTo>
                    <a:pt x="1052" y="1005"/>
                  </a:lnTo>
                  <a:lnTo>
                    <a:pt x="568" y="10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65"/>
            <p:cNvSpPr>
              <a:spLocks/>
            </p:cNvSpPr>
            <p:nvPr/>
          </p:nvSpPr>
          <p:spPr bwMode="auto">
            <a:xfrm>
              <a:off x="2688" y="4604"/>
              <a:ext cx="493" cy="2193"/>
            </a:xfrm>
            <a:custGeom>
              <a:avLst/>
              <a:gdLst/>
              <a:ahLst/>
              <a:cxnLst>
                <a:cxn ang="0">
                  <a:pos x="493" y="2174"/>
                </a:cxn>
                <a:cxn ang="0">
                  <a:pos x="493" y="2164"/>
                </a:cxn>
                <a:cxn ang="0">
                  <a:pos x="456" y="2126"/>
                </a:cxn>
                <a:cxn ang="0">
                  <a:pos x="335" y="1973"/>
                </a:cxn>
                <a:cxn ang="0">
                  <a:pos x="251" y="1810"/>
                </a:cxn>
                <a:cxn ang="0">
                  <a:pos x="186" y="1637"/>
                </a:cxn>
                <a:cxn ang="0">
                  <a:pos x="149" y="1455"/>
                </a:cxn>
                <a:cxn ang="0">
                  <a:pos x="130" y="1273"/>
                </a:cxn>
                <a:cxn ang="0">
                  <a:pos x="121" y="1101"/>
                </a:cxn>
                <a:cxn ang="0">
                  <a:pos x="130" y="871"/>
                </a:cxn>
                <a:cxn ang="0">
                  <a:pos x="168" y="641"/>
                </a:cxn>
                <a:cxn ang="0">
                  <a:pos x="233" y="431"/>
                </a:cxn>
                <a:cxn ang="0">
                  <a:pos x="326" y="229"/>
                </a:cxn>
                <a:cxn ang="0">
                  <a:pos x="465" y="57"/>
                </a:cxn>
                <a:cxn ang="0">
                  <a:pos x="484" y="38"/>
                </a:cxn>
                <a:cxn ang="0">
                  <a:pos x="484" y="28"/>
                </a:cxn>
                <a:cxn ang="0">
                  <a:pos x="493" y="28"/>
                </a:cxn>
                <a:cxn ang="0">
                  <a:pos x="493" y="9"/>
                </a:cxn>
                <a:cxn ang="0">
                  <a:pos x="484" y="0"/>
                </a:cxn>
                <a:cxn ang="0">
                  <a:pos x="475" y="0"/>
                </a:cxn>
                <a:cxn ang="0">
                  <a:pos x="447" y="9"/>
                </a:cxn>
                <a:cxn ang="0">
                  <a:pos x="400" y="47"/>
                </a:cxn>
                <a:cxn ang="0">
                  <a:pos x="344" y="105"/>
                </a:cxn>
                <a:cxn ang="0">
                  <a:pos x="270" y="191"/>
                </a:cxn>
                <a:cxn ang="0">
                  <a:pos x="205" y="296"/>
                </a:cxn>
                <a:cxn ang="0">
                  <a:pos x="130" y="421"/>
                </a:cxn>
                <a:cxn ang="0">
                  <a:pos x="47" y="660"/>
                </a:cxn>
                <a:cxn ang="0">
                  <a:pos x="10" y="890"/>
                </a:cxn>
                <a:cxn ang="0">
                  <a:pos x="0" y="1101"/>
                </a:cxn>
                <a:cxn ang="0">
                  <a:pos x="0" y="1245"/>
                </a:cxn>
                <a:cxn ang="0">
                  <a:pos x="28" y="1407"/>
                </a:cxn>
                <a:cxn ang="0">
                  <a:pos x="65" y="1599"/>
                </a:cxn>
                <a:cxn ang="0">
                  <a:pos x="140" y="1781"/>
                </a:cxn>
                <a:cxn ang="0">
                  <a:pos x="224" y="1925"/>
                </a:cxn>
                <a:cxn ang="0">
                  <a:pos x="307" y="2049"/>
                </a:cxn>
                <a:cxn ang="0">
                  <a:pos x="382" y="2126"/>
                </a:cxn>
                <a:cxn ang="0">
                  <a:pos x="447" y="2183"/>
                </a:cxn>
                <a:cxn ang="0">
                  <a:pos x="475" y="2193"/>
                </a:cxn>
                <a:cxn ang="0">
                  <a:pos x="484" y="2193"/>
                </a:cxn>
                <a:cxn ang="0">
                  <a:pos x="493" y="2183"/>
                </a:cxn>
                <a:cxn ang="0">
                  <a:pos x="493" y="2174"/>
                </a:cxn>
              </a:cxnLst>
              <a:rect l="0" t="0" r="r" b="b"/>
              <a:pathLst>
                <a:path w="493" h="2193">
                  <a:moveTo>
                    <a:pt x="493" y="2174"/>
                  </a:moveTo>
                  <a:lnTo>
                    <a:pt x="493" y="2164"/>
                  </a:lnTo>
                  <a:lnTo>
                    <a:pt x="456" y="2126"/>
                  </a:lnTo>
                  <a:lnTo>
                    <a:pt x="335" y="1973"/>
                  </a:lnTo>
                  <a:lnTo>
                    <a:pt x="251" y="1810"/>
                  </a:lnTo>
                  <a:lnTo>
                    <a:pt x="186" y="1637"/>
                  </a:lnTo>
                  <a:lnTo>
                    <a:pt x="149" y="1455"/>
                  </a:lnTo>
                  <a:lnTo>
                    <a:pt x="130" y="1273"/>
                  </a:lnTo>
                  <a:lnTo>
                    <a:pt x="121" y="1101"/>
                  </a:lnTo>
                  <a:lnTo>
                    <a:pt x="130" y="871"/>
                  </a:lnTo>
                  <a:lnTo>
                    <a:pt x="168" y="641"/>
                  </a:lnTo>
                  <a:lnTo>
                    <a:pt x="233" y="431"/>
                  </a:lnTo>
                  <a:lnTo>
                    <a:pt x="326" y="229"/>
                  </a:lnTo>
                  <a:lnTo>
                    <a:pt x="465" y="57"/>
                  </a:lnTo>
                  <a:lnTo>
                    <a:pt x="484" y="38"/>
                  </a:lnTo>
                  <a:lnTo>
                    <a:pt x="484" y="28"/>
                  </a:lnTo>
                  <a:lnTo>
                    <a:pt x="493" y="28"/>
                  </a:lnTo>
                  <a:lnTo>
                    <a:pt x="493" y="9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47" y="9"/>
                  </a:lnTo>
                  <a:lnTo>
                    <a:pt x="400" y="47"/>
                  </a:lnTo>
                  <a:lnTo>
                    <a:pt x="344" y="105"/>
                  </a:lnTo>
                  <a:lnTo>
                    <a:pt x="270" y="191"/>
                  </a:lnTo>
                  <a:lnTo>
                    <a:pt x="205" y="296"/>
                  </a:lnTo>
                  <a:lnTo>
                    <a:pt x="130" y="421"/>
                  </a:lnTo>
                  <a:lnTo>
                    <a:pt x="47" y="660"/>
                  </a:lnTo>
                  <a:lnTo>
                    <a:pt x="10" y="890"/>
                  </a:lnTo>
                  <a:lnTo>
                    <a:pt x="0" y="1101"/>
                  </a:lnTo>
                  <a:lnTo>
                    <a:pt x="0" y="1245"/>
                  </a:lnTo>
                  <a:lnTo>
                    <a:pt x="28" y="1407"/>
                  </a:lnTo>
                  <a:lnTo>
                    <a:pt x="65" y="1599"/>
                  </a:lnTo>
                  <a:lnTo>
                    <a:pt x="140" y="1781"/>
                  </a:lnTo>
                  <a:lnTo>
                    <a:pt x="224" y="1925"/>
                  </a:lnTo>
                  <a:lnTo>
                    <a:pt x="307" y="2049"/>
                  </a:lnTo>
                  <a:lnTo>
                    <a:pt x="382" y="2126"/>
                  </a:lnTo>
                  <a:lnTo>
                    <a:pt x="447" y="2183"/>
                  </a:lnTo>
                  <a:lnTo>
                    <a:pt x="475" y="2193"/>
                  </a:lnTo>
                  <a:lnTo>
                    <a:pt x="484" y="2193"/>
                  </a:lnTo>
                  <a:lnTo>
                    <a:pt x="493" y="2183"/>
                  </a:lnTo>
                  <a:lnTo>
                    <a:pt x="493" y="2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66"/>
            <p:cNvSpPr>
              <a:spLocks/>
            </p:cNvSpPr>
            <p:nvPr/>
          </p:nvSpPr>
          <p:spPr bwMode="auto">
            <a:xfrm>
              <a:off x="3367" y="5274"/>
              <a:ext cx="1061" cy="1006"/>
            </a:xfrm>
            <a:custGeom>
              <a:avLst/>
              <a:gdLst/>
              <a:ahLst/>
              <a:cxnLst>
                <a:cxn ang="0">
                  <a:pos x="661" y="268"/>
                </a:cxn>
                <a:cxn ang="0">
                  <a:pos x="726" y="124"/>
                </a:cxn>
                <a:cxn ang="0">
                  <a:pos x="866" y="48"/>
                </a:cxn>
                <a:cxn ang="0">
                  <a:pos x="931" y="67"/>
                </a:cxn>
                <a:cxn ang="0">
                  <a:pos x="931" y="86"/>
                </a:cxn>
                <a:cxn ang="0">
                  <a:pos x="875" y="172"/>
                </a:cxn>
                <a:cxn ang="0">
                  <a:pos x="866" y="220"/>
                </a:cxn>
                <a:cxn ang="0">
                  <a:pos x="894" y="259"/>
                </a:cxn>
                <a:cxn ang="0">
                  <a:pos x="950" y="278"/>
                </a:cxn>
                <a:cxn ang="0">
                  <a:pos x="996" y="268"/>
                </a:cxn>
                <a:cxn ang="0">
                  <a:pos x="1033" y="239"/>
                </a:cxn>
                <a:cxn ang="0">
                  <a:pos x="1061" y="182"/>
                </a:cxn>
                <a:cxn ang="0">
                  <a:pos x="1052" y="96"/>
                </a:cxn>
                <a:cxn ang="0">
                  <a:pos x="968" y="19"/>
                </a:cxn>
                <a:cxn ang="0">
                  <a:pos x="866" y="0"/>
                </a:cxn>
                <a:cxn ang="0">
                  <a:pos x="717" y="67"/>
                </a:cxn>
                <a:cxn ang="0">
                  <a:pos x="642" y="172"/>
                </a:cxn>
                <a:cxn ang="0">
                  <a:pos x="531" y="29"/>
                </a:cxn>
                <a:cxn ang="0">
                  <a:pos x="410" y="0"/>
                </a:cxn>
                <a:cxn ang="0">
                  <a:pos x="224" y="77"/>
                </a:cxn>
                <a:cxn ang="0">
                  <a:pos x="103" y="230"/>
                </a:cxn>
                <a:cxn ang="0">
                  <a:pos x="66" y="345"/>
                </a:cxn>
                <a:cxn ang="0">
                  <a:pos x="75" y="364"/>
                </a:cxn>
                <a:cxn ang="0">
                  <a:pos x="121" y="345"/>
                </a:cxn>
                <a:cxn ang="0">
                  <a:pos x="233" y="144"/>
                </a:cxn>
                <a:cxn ang="0">
                  <a:pos x="354" y="57"/>
                </a:cxn>
                <a:cxn ang="0">
                  <a:pos x="419" y="48"/>
                </a:cxn>
                <a:cxn ang="0">
                  <a:pos x="494" y="96"/>
                </a:cxn>
                <a:cxn ang="0">
                  <a:pos x="522" y="201"/>
                </a:cxn>
                <a:cxn ang="0">
                  <a:pos x="503" y="326"/>
                </a:cxn>
                <a:cxn ang="0">
                  <a:pos x="447" y="555"/>
                </a:cxn>
                <a:cxn ang="0">
                  <a:pos x="354" y="843"/>
                </a:cxn>
                <a:cxn ang="0">
                  <a:pos x="205" y="948"/>
                </a:cxn>
                <a:cxn ang="0">
                  <a:pos x="131" y="939"/>
                </a:cxn>
                <a:cxn ang="0">
                  <a:pos x="121" y="910"/>
                </a:cxn>
                <a:cxn ang="0">
                  <a:pos x="187" y="843"/>
                </a:cxn>
                <a:cxn ang="0">
                  <a:pos x="196" y="776"/>
                </a:cxn>
                <a:cxn ang="0">
                  <a:pos x="131" y="728"/>
                </a:cxn>
                <a:cxn ang="0">
                  <a:pos x="75" y="737"/>
                </a:cxn>
                <a:cxn ang="0">
                  <a:pos x="0" y="814"/>
                </a:cxn>
                <a:cxn ang="0">
                  <a:pos x="19" y="919"/>
                </a:cxn>
                <a:cxn ang="0">
                  <a:pos x="131" y="996"/>
                </a:cxn>
                <a:cxn ang="0">
                  <a:pos x="270" y="986"/>
                </a:cxn>
                <a:cxn ang="0">
                  <a:pos x="382" y="900"/>
                </a:cxn>
                <a:cxn ang="0">
                  <a:pos x="419" y="833"/>
                </a:cxn>
                <a:cxn ang="0">
                  <a:pos x="503" y="948"/>
                </a:cxn>
                <a:cxn ang="0">
                  <a:pos x="652" y="1006"/>
                </a:cxn>
                <a:cxn ang="0">
                  <a:pos x="838" y="929"/>
                </a:cxn>
                <a:cxn ang="0">
                  <a:pos x="959" y="776"/>
                </a:cxn>
                <a:cxn ang="0">
                  <a:pos x="996" y="661"/>
                </a:cxn>
                <a:cxn ang="0">
                  <a:pos x="987" y="642"/>
                </a:cxn>
                <a:cxn ang="0">
                  <a:pos x="940" y="661"/>
                </a:cxn>
                <a:cxn ang="0">
                  <a:pos x="829" y="872"/>
                </a:cxn>
                <a:cxn ang="0">
                  <a:pos x="708" y="948"/>
                </a:cxn>
                <a:cxn ang="0">
                  <a:pos x="596" y="939"/>
                </a:cxn>
                <a:cxn ang="0">
                  <a:pos x="540" y="843"/>
                </a:cxn>
                <a:cxn ang="0">
                  <a:pos x="559" y="699"/>
                </a:cxn>
                <a:cxn ang="0">
                  <a:pos x="652" y="316"/>
                </a:cxn>
              </a:cxnLst>
              <a:rect l="0" t="0" r="r" b="b"/>
              <a:pathLst>
                <a:path w="1061" h="1006">
                  <a:moveTo>
                    <a:pt x="652" y="316"/>
                  </a:moveTo>
                  <a:lnTo>
                    <a:pt x="661" y="268"/>
                  </a:lnTo>
                  <a:lnTo>
                    <a:pt x="689" y="201"/>
                  </a:lnTo>
                  <a:lnTo>
                    <a:pt x="726" y="124"/>
                  </a:lnTo>
                  <a:lnTo>
                    <a:pt x="782" y="77"/>
                  </a:lnTo>
                  <a:lnTo>
                    <a:pt x="866" y="48"/>
                  </a:lnTo>
                  <a:lnTo>
                    <a:pt x="875" y="48"/>
                  </a:lnTo>
                  <a:lnTo>
                    <a:pt x="931" y="67"/>
                  </a:lnTo>
                  <a:lnTo>
                    <a:pt x="968" y="77"/>
                  </a:lnTo>
                  <a:lnTo>
                    <a:pt x="931" y="86"/>
                  </a:lnTo>
                  <a:lnTo>
                    <a:pt x="884" y="134"/>
                  </a:lnTo>
                  <a:lnTo>
                    <a:pt x="875" y="172"/>
                  </a:lnTo>
                  <a:lnTo>
                    <a:pt x="866" y="201"/>
                  </a:lnTo>
                  <a:lnTo>
                    <a:pt x="866" y="220"/>
                  </a:lnTo>
                  <a:lnTo>
                    <a:pt x="875" y="239"/>
                  </a:lnTo>
                  <a:lnTo>
                    <a:pt x="894" y="259"/>
                  </a:lnTo>
                  <a:lnTo>
                    <a:pt x="912" y="268"/>
                  </a:lnTo>
                  <a:lnTo>
                    <a:pt x="950" y="278"/>
                  </a:lnTo>
                  <a:lnTo>
                    <a:pt x="968" y="278"/>
                  </a:lnTo>
                  <a:lnTo>
                    <a:pt x="996" y="268"/>
                  </a:lnTo>
                  <a:lnTo>
                    <a:pt x="1015" y="259"/>
                  </a:lnTo>
                  <a:lnTo>
                    <a:pt x="1033" y="239"/>
                  </a:lnTo>
                  <a:lnTo>
                    <a:pt x="1052" y="211"/>
                  </a:lnTo>
                  <a:lnTo>
                    <a:pt x="1061" y="182"/>
                  </a:lnTo>
                  <a:lnTo>
                    <a:pt x="1061" y="153"/>
                  </a:lnTo>
                  <a:lnTo>
                    <a:pt x="1052" y="96"/>
                  </a:lnTo>
                  <a:lnTo>
                    <a:pt x="1015" y="48"/>
                  </a:lnTo>
                  <a:lnTo>
                    <a:pt x="968" y="19"/>
                  </a:lnTo>
                  <a:lnTo>
                    <a:pt x="912" y="10"/>
                  </a:lnTo>
                  <a:lnTo>
                    <a:pt x="866" y="0"/>
                  </a:lnTo>
                  <a:lnTo>
                    <a:pt x="782" y="19"/>
                  </a:lnTo>
                  <a:lnTo>
                    <a:pt x="717" y="67"/>
                  </a:lnTo>
                  <a:lnTo>
                    <a:pt x="670" y="124"/>
                  </a:lnTo>
                  <a:lnTo>
                    <a:pt x="642" y="172"/>
                  </a:lnTo>
                  <a:lnTo>
                    <a:pt x="587" y="86"/>
                  </a:lnTo>
                  <a:lnTo>
                    <a:pt x="531" y="29"/>
                  </a:lnTo>
                  <a:lnTo>
                    <a:pt x="466" y="10"/>
                  </a:lnTo>
                  <a:lnTo>
                    <a:pt x="410" y="0"/>
                  </a:lnTo>
                  <a:lnTo>
                    <a:pt x="308" y="19"/>
                  </a:lnTo>
                  <a:lnTo>
                    <a:pt x="224" y="77"/>
                  </a:lnTo>
                  <a:lnTo>
                    <a:pt x="149" y="153"/>
                  </a:lnTo>
                  <a:lnTo>
                    <a:pt x="103" y="230"/>
                  </a:lnTo>
                  <a:lnTo>
                    <a:pt x="75" y="297"/>
                  </a:lnTo>
                  <a:lnTo>
                    <a:pt x="66" y="345"/>
                  </a:lnTo>
                  <a:lnTo>
                    <a:pt x="66" y="354"/>
                  </a:lnTo>
                  <a:lnTo>
                    <a:pt x="75" y="364"/>
                  </a:lnTo>
                  <a:lnTo>
                    <a:pt x="103" y="364"/>
                  </a:lnTo>
                  <a:lnTo>
                    <a:pt x="121" y="345"/>
                  </a:lnTo>
                  <a:lnTo>
                    <a:pt x="168" y="220"/>
                  </a:lnTo>
                  <a:lnTo>
                    <a:pt x="233" y="144"/>
                  </a:lnTo>
                  <a:lnTo>
                    <a:pt x="289" y="86"/>
                  </a:lnTo>
                  <a:lnTo>
                    <a:pt x="354" y="57"/>
                  </a:lnTo>
                  <a:lnTo>
                    <a:pt x="401" y="48"/>
                  </a:lnTo>
                  <a:lnTo>
                    <a:pt x="419" y="48"/>
                  </a:lnTo>
                  <a:lnTo>
                    <a:pt x="475" y="77"/>
                  </a:lnTo>
                  <a:lnTo>
                    <a:pt x="494" y="96"/>
                  </a:lnTo>
                  <a:lnTo>
                    <a:pt x="512" y="153"/>
                  </a:lnTo>
                  <a:lnTo>
                    <a:pt x="522" y="201"/>
                  </a:lnTo>
                  <a:lnTo>
                    <a:pt x="512" y="249"/>
                  </a:lnTo>
                  <a:lnTo>
                    <a:pt x="503" y="326"/>
                  </a:lnTo>
                  <a:lnTo>
                    <a:pt x="475" y="421"/>
                  </a:lnTo>
                  <a:lnTo>
                    <a:pt x="447" y="555"/>
                  </a:lnTo>
                  <a:lnTo>
                    <a:pt x="401" y="728"/>
                  </a:lnTo>
                  <a:lnTo>
                    <a:pt x="354" y="843"/>
                  </a:lnTo>
                  <a:lnTo>
                    <a:pt x="289" y="919"/>
                  </a:lnTo>
                  <a:lnTo>
                    <a:pt x="205" y="948"/>
                  </a:lnTo>
                  <a:lnTo>
                    <a:pt x="159" y="948"/>
                  </a:lnTo>
                  <a:lnTo>
                    <a:pt x="131" y="939"/>
                  </a:lnTo>
                  <a:lnTo>
                    <a:pt x="94" y="919"/>
                  </a:lnTo>
                  <a:lnTo>
                    <a:pt x="121" y="910"/>
                  </a:lnTo>
                  <a:lnTo>
                    <a:pt x="177" y="872"/>
                  </a:lnTo>
                  <a:lnTo>
                    <a:pt x="187" y="843"/>
                  </a:lnTo>
                  <a:lnTo>
                    <a:pt x="196" y="804"/>
                  </a:lnTo>
                  <a:lnTo>
                    <a:pt x="196" y="776"/>
                  </a:lnTo>
                  <a:lnTo>
                    <a:pt x="168" y="747"/>
                  </a:lnTo>
                  <a:lnTo>
                    <a:pt x="131" y="728"/>
                  </a:lnTo>
                  <a:lnTo>
                    <a:pt x="112" y="728"/>
                  </a:lnTo>
                  <a:lnTo>
                    <a:pt x="75" y="737"/>
                  </a:lnTo>
                  <a:lnTo>
                    <a:pt x="19" y="776"/>
                  </a:lnTo>
                  <a:lnTo>
                    <a:pt x="0" y="814"/>
                  </a:lnTo>
                  <a:lnTo>
                    <a:pt x="0" y="852"/>
                  </a:lnTo>
                  <a:lnTo>
                    <a:pt x="19" y="919"/>
                  </a:lnTo>
                  <a:lnTo>
                    <a:pt x="66" y="967"/>
                  </a:lnTo>
                  <a:lnTo>
                    <a:pt x="131" y="996"/>
                  </a:lnTo>
                  <a:lnTo>
                    <a:pt x="196" y="1006"/>
                  </a:lnTo>
                  <a:lnTo>
                    <a:pt x="270" y="986"/>
                  </a:lnTo>
                  <a:lnTo>
                    <a:pt x="335" y="948"/>
                  </a:lnTo>
                  <a:lnTo>
                    <a:pt x="382" y="900"/>
                  </a:lnTo>
                  <a:lnTo>
                    <a:pt x="410" y="852"/>
                  </a:lnTo>
                  <a:lnTo>
                    <a:pt x="419" y="833"/>
                  </a:lnTo>
                  <a:lnTo>
                    <a:pt x="447" y="891"/>
                  </a:lnTo>
                  <a:lnTo>
                    <a:pt x="503" y="948"/>
                  </a:lnTo>
                  <a:lnTo>
                    <a:pt x="568" y="986"/>
                  </a:lnTo>
                  <a:lnTo>
                    <a:pt x="652" y="1006"/>
                  </a:lnTo>
                  <a:lnTo>
                    <a:pt x="754" y="986"/>
                  </a:lnTo>
                  <a:lnTo>
                    <a:pt x="838" y="929"/>
                  </a:lnTo>
                  <a:lnTo>
                    <a:pt x="903" y="852"/>
                  </a:lnTo>
                  <a:lnTo>
                    <a:pt x="959" y="776"/>
                  </a:lnTo>
                  <a:lnTo>
                    <a:pt x="987" y="709"/>
                  </a:lnTo>
                  <a:lnTo>
                    <a:pt x="996" y="661"/>
                  </a:lnTo>
                  <a:lnTo>
                    <a:pt x="996" y="651"/>
                  </a:lnTo>
                  <a:lnTo>
                    <a:pt x="987" y="642"/>
                  </a:lnTo>
                  <a:lnTo>
                    <a:pt x="959" y="642"/>
                  </a:lnTo>
                  <a:lnTo>
                    <a:pt x="940" y="661"/>
                  </a:lnTo>
                  <a:lnTo>
                    <a:pt x="894" y="785"/>
                  </a:lnTo>
                  <a:lnTo>
                    <a:pt x="829" y="872"/>
                  </a:lnTo>
                  <a:lnTo>
                    <a:pt x="763" y="919"/>
                  </a:lnTo>
                  <a:lnTo>
                    <a:pt x="708" y="948"/>
                  </a:lnTo>
                  <a:lnTo>
                    <a:pt x="624" y="948"/>
                  </a:lnTo>
                  <a:lnTo>
                    <a:pt x="596" y="939"/>
                  </a:lnTo>
                  <a:lnTo>
                    <a:pt x="559" y="900"/>
                  </a:lnTo>
                  <a:lnTo>
                    <a:pt x="540" y="843"/>
                  </a:lnTo>
                  <a:lnTo>
                    <a:pt x="540" y="757"/>
                  </a:lnTo>
                  <a:lnTo>
                    <a:pt x="559" y="699"/>
                  </a:lnTo>
                  <a:lnTo>
                    <a:pt x="577" y="613"/>
                  </a:lnTo>
                  <a:lnTo>
                    <a:pt x="652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67"/>
            <p:cNvSpPr>
              <a:spLocks/>
            </p:cNvSpPr>
            <p:nvPr/>
          </p:nvSpPr>
          <p:spPr bwMode="auto">
            <a:xfrm>
              <a:off x="4642" y="4604"/>
              <a:ext cx="493" cy="2193"/>
            </a:xfrm>
            <a:custGeom>
              <a:avLst/>
              <a:gdLst/>
              <a:ahLst/>
              <a:cxnLst>
                <a:cxn ang="0">
                  <a:pos x="493" y="1101"/>
                </a:cxn>
                <a:cxn ang="0">
                  <a:pos x="493" y="957"/>
                </a:cxn>
                <a:cxn ang="0">
                  <a:pos x="475" y="785"/>
                </a:cxn>
                <a:cxn ang="0">
                  <a:pos x="428" y="593"/>
                </a:cxn>
                <a:cxn ang="0">
                  <a:pos x="354" y="411"/>
                </a:cxn>
                <a:cxn ang="0">
                  <a:pos x="270" y="268"/>
                </a:cxn>
                <a:cxn ang="0">
                  <a:pos x="186" y="143"/>
                </a:cxn>
                <a:cxn ang="0">
                  <a:pos x="56" y="9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28"/>
                </a:cxn>
                <a:cxn ang="0">
                  <a:pos x="37" y="67"/>
                </a:cxn>
                <a:cxn ang="0">
                  <a:pos x="158" y="210"/>
                </a:cxn>
                <a:cxn ang="0">
                  <a:pos x="251" y="392"/>
                </a:cxn>
                <a:cxn ang="0">
                  <a:pos x="317" y="603"/>
                </a:cxn>
                <a:cxn ang="0">
                  <a:pos x="363" y="833"/>
                </a:cxn>
                <a:cxn ang="0">
                  <a:pos x="372" y="1101"/>
                </a:cxn>
                <a:cxn ang="0">
                  <a:pos x="363" y="1321"/>
                </a:cxn>
                <a:cxn ang="0">
                  <a:pos x="326" y="1551"/>
                </a:cxn>
                <a:cxn ang="0">
                  <a:pos x="261" y="1762"/>
                </a:cxn>
                <a:cxn ang="0">
                  <a:pos x="168" y="1963"/>
                </a:cxn>
                <a:cxn ang="0">
                  <a:pos x="28" y="2135"/>
                </a:cxn>
                <a:cxn ang="0">
                  <a:pos x="19" y="2155"/>
                </a:cxn>
                <a:cxn ang="0">
                  <a:pos x="10" y="2164"/>
                </a:cxn>
                <a:cxn ang="0">
                  <a:pos x="0" y="2164"/>
                </a:cxn>
                <a:cxn ang="0">
                  <a:pos x="0" y="2183"/>
                </a:cxn>
                <a:cxn ang="0">
                  <a:pos x="10" y="2193"/>
                </a:cxn>
                <a:cxn ang="0">
                  <a:pos x="19" y="2193"/>
                </a:cxn>
                <a:cxn ang="0">
                  <a:pos x="47" y="2183"/>
                </a:cxn>
                <a:cxn ang="0">
                  <a:pos x="93" y="2145"/>
                </a:cxn>
                <a:cxn ang="0">
                  <a:pos x="149" y="2087"/>
                </a:cxn>
                <a:cxn ang="0">
                  <a:pos x="224" y="2001"/>
                </a:cxn>
                <a:cxn ang="0">
                  <a:pos x="298" y="1896"/>
                </a:cxn>
                <a:cxn ang="0">
                  <a:pos x="363" y="1771"/>
                </a:cxn>
                <a:cxn ang="0">
                  <a:pos x="447" y="1532"/>
                </a:cxn>
                <a:cxn ang="0">
                  <a:pos x="484" y="1302"/>
                </a:cxn>
                <a:cxn ang="0">
                  <a:pos x="493" y="1101"/>
                </a:cxn>
              </a:cxnLst>
              <a:rect l="0" t="0" r="r" b="b"/>
              <a:pathLst>
                <a:path w="493" h="2193">
                  <a:moveTo>
                    <a:pt x="493" y="1101"/>
                  </a:moveTo>
                  <a:lnTo>
                    <a:pt x="493" y="957"/>
                  </a:lnTo>
                  <a:lnTo>
                    <a:pt x="475" y="785"/>
                  </a:lnTo>
                  <a:lnTo>
                    <a:pt x="428" y="593"/>
                  </a:lnTo>
                  <a:lnTo>
                    <a:pt x="354" y="411"/>
                  </a:lnTo>
                  <a:lnTo>
                    <a:pt x="270" y="268"/>
                  </a:lnTo>
                  <a:lnTo>
                    <a:pt x="186" y="143"/>
                  </a:lnTo>
                  <a:lnTo>
                    <a:pt x="56" y="9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0" y="28"/>
                  </a:lnTo>
                  <a:lnTo>
                    <a:pt x="37" y="67"/>
                  </a:lnTo>
                  <a:lnTo>
                    <a:pt x="158" y="210"/>
                  </a:lnTo>
                  <a:lnTo>
                    <a:pt x="251" y="392"/>
                  </a:lnTo>
                  <a:lnTo>
                    <a:pt x="317" y="603"/>
                  </a:lnTo>
                  <a:lnTo>
                    <a:pt x="363" y="833"/>
                  </a:lnTo>
                  <a:lnTo>
                    <a:pt x="372" y="1101"/>
                  </a:lnTo>
                  <a:lnTo>
                    <a:pt x="363" y="1321"/>
                  </a:lnTo>
                  <a:lnTo>
                    <a:pt x="326" y="1551"/>
                  </a:lnTo>
                  <a:lnTo>
                    <a:pt x="261" y="1762"/>
                  </a:lnTo>
                  <a:lnTo>
                    <a:pt x="168" y="1963"/>
                  </a:lnTo>
                  <a:lnTo>
                    <a:pt x="28" y="2135"/>
                  </a:lnTo>
                  <a:lnTo>
                    <a:pt x="19" y="2155"/>
                  </a:lnTo>
                  <a:lnTo>
                    <a:pt x="10" y="2164"/>
                  </a:lnTo>
                  <a:lnTo>
                    <a:pt x="0" y="2164"/>
                  </a:lnTo>
                  <a:lnTo>
                    <a:pt x="0" y="2183"/>
                  </a:lnTo>
                  <a:lnTo>
                    <a:pt x="10" y="2193"/>
                  </a:lnTo>
                  <a:lnTo>
                    <a:pt x="19" y="2193"/>
                  </a:lnTo>
                  <a:lnTo>
                    <a:pt x="47" y="2183"/>
                  </a:lnTo>
                  <a:lnTo>
                    <a:pt x="93" y="2145"/>
                  </a:lnTo>
                  <a:lnTo>
                    <a:pt x="149" y="2087"/>
                  </a:lnTo>
                  <a:lnTo>
                    <a:pt x="224" y="2001"/>
                  </a:lnTo>
                  <a:lnTo>
                    <a:pt x="298" y="1896"/>
                  </a:lnTo>
                  <a:lnTo>
                    <a:pt x="363" y="1771"/>
                  </a:lnTo>
                  <a:lnTo>
                    <a:pt x="447" y="1532"/>
                  </a:lnTo>
                  <a:lnTo>
                    <a:pt x="484" y="1302"/>
                  </a:lnTo>
                  <a:lnTo>
                    <a:pt x="493" y="11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68"/>
            <p:cNvSpPr>
              <a:spLocks noEditPoints="1"/>
            </p:cNvSpPr>
            <p:nvPr/>
          </p:nvSpPr>
          <p:spPr bwMode="auto">
            <a:xfrm>
              <a:off x="6112" y="5446"/>
              <a:ext cx="1424" cy="508"/>
            </a:xfrm>
            <a:custGeom>
              <a:avLst/>
              <a:gdLst/>
              <a:ahLst/>
              <a:cxnLst>
                <a:cxn ang="0">
                  <a:pos x="1350" y="87"/>
                </a:cxn>
                <a:cxn ang="0">
                  <a:pos x="1387" y="87"/>
                </a:cxn>
                <a:cxn ang="0">
                  <a:pos x="1396" y="77"/>
                </a:cxn>
                <a:cxn ang="0">
                  <a:pos x="1415" y="67"/>
                </a:cxn>
                <a:cxn ang="0">
                  <a:pos x="1415" y="58"/>
                </a:cxn>
                <a:cxn ang="0">
                  <a:pos x="1424" y="39"/>
                </a:cxn>
                <a:cxn ang="0">
                  <a:pos x="1424" y="20"/>
                </a:cxn>
                <a:cxn ang="0">
                  <a:pos x="1415" y="10"/>
                </a:cxn>
                <a:cxn ang="0">
                  <a:pos x="1396" y="0"/>
                </a:cxn>
                <a:cxn ang="0">
                  <a:pos x="19" y="0"/>
                </a:cxn>
                <a:cxn ang="0">
                  <a:pos x="0" y="20"/>
                </a:cxn>
                <a:cxn ang="0">
                  <a:pos x="0" y="58"/>
                </a:cxn>
                <a:cxn ang="0">
                  <a:pos x="10" y="67"/>
                </a:cxn>
                <a:cxn ang="0">
                  <a:pos x="28" y="77"/>
                </a:cxn>
                <a:cxn ang="0">
                  <a:pos x="38" y="87"/>
                </a:cxn>
                <a:cxn ang="0">
                  <a:pos x="75" y="87"/>
                </a:cxn>
                <a:cxn ang="0">
                  <a:pos x="1350" y="87"/>
                </a:cxn>
                <a:cxn ang="0">
                  <a:pos x="1350" y="508"/>
                </a:cxn>
                <a:cxn ang="0">
                  <a:pos x="1396" y="508"/>
                </a:cxn>
                <a:cxn ang="0">
                  <a:pos x="1415" y="498"/>
                </a:cxn>
                <a:cxn ang="0">
                  <a:pos x="1415" y="489"/>
                </a:cxn>
                <a:cxn ang="0">
                  <a:pos x="1424" y="470"/>
                </a:cxn>
                <a:cxn ang="0">
                  <a:pos x="1424" y="451"/>
                </a:cxn>
                <a:cxn ang="0">
                  <a:pos x="1415" y="431"/>
                </a:cxn>
                <a:cxn ang="0">
                  <a:pos x="1396" y="431"/>
                </a:cxn>
                <a:cxn ang="0">
                  <a:pos x="1387" y="422"/>
                </a:cxn>
                <a:cxn ang="0">
                  <a:pos x="38" y="422"/>
                </a:cxn>
                <a:cxn ang="0">
                  <a:pos x="28" y="431"/>
                </a:cxn>
                <a:cxn ang="0">
                  <a:pos x="10" y="431"/>
                </a:cxn>
                <a:cxn ang="0">
                  <a:pos x="0" y="451"/>
                </a:cxn>
                <a:cxn ang="0">
                  <a:pos x="0" y="489"/>
                </a:cxn>
                <a:cxn ang="0">
                  <a:pos x="19" y="508"/>
                </a:cxn>
                <a:cxn ang="0">
                  <a:pos x="66" y="508"/>
                </a:cxn>
                <a:cxn ang="0">
                  <a:pos x="1350" y="508"/>
                </a:cxn>
              </a:cxnLst>
              <a:rect l="0" t="0" r="r" b="b"/>
              <a:pathLst>
                <a:path w="1424" h="508">
                  <a:moveTo>
                    <a:pt x="1350" y="87"/>
                  </a:moveTo>
                  <a:lnTo>
                    <a:pt x="1387" y="87"/>
                  </a:lnTo>
                  <a:lnTo>
                    <a:pt x="1396" y="77"/>
                  </a:lnTo>
                  <a:lnTo>
                    <a:pt x="1415" y="67"/>
                  </a:lnTo>
                  <a:lnTo>
                    <a:pt x="1415" y="58"/>
                  </a:lnTo>
                  <a:lnTo>
                    <a:pt x="1424" y="39"/>
                  </a:lnTo>
                  <a:lnTo>
                    <a:pt x="1424" y="20"/>
                  </a:lnTo>
                  <a:lnTo>
                    <a:pt x="1415" y="10"/>
                  </a:lnTo>
                  <a:lnTo>
                    <a:pt x="1396" y="0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0" y="58"/>
                  </a:lnTo>
                  <a:lnTo>
                    <a:pt x="10" y="67"/>
                  </a:lnTo>
                  <a:lnTo>
                    <a:pt x="28" y="77"/>
                  </a:lnTo>
                  <a:lnTo>
                    <a:pt x="38" y="87"/>
                  </a:lnTo>
                  <a:lnTo>
                    <a:pt x="75" y="87"/>
                  </a:lnTo>
                  <a:lnTo>
                    <a:pt x="1350" y="87"/>
                  </a:lnTo>
                  <a:close/>
                  <a:moveTo>
                    <a:pt x="1350" y="508"/>
                  </a:moveTo>
                  <a:lnTo>
                    <a:pt x="1396" y="508"/>
                  </a:lnTo>
                  <a:lnTo>
                    <a:pt x="1415" y="498"/>
                  </a:lnTo>
                  <a:lnTo>
                    <a:pt x="1415" y="489"/>
                  </a:lnTo>
                  <a:lnTo>
                    <a:pt x="1424" y="470"/>
                  </a:lnTo>
                  <a:lnTo>
                    <a:pt x="1424" y="451"/>
                  </a:lnTo>
                  <a:lnTo>
                    <a:pt x="1415" y="431"/>
                  </a:lnTo>
                  <a:lnTo>
                    <a:pt x="1396" y="431"/>
                  </a:lnTo>
                  <a:lnTo>
                    <a:pt x="1387" y="422"/>
                  </a:lnTo>
                  <a:lnTo>
                    <a:pt x="38" y="422"/>
                  </a:lnTo>
                  <a:lnTo>
                    <a:pt x="28" y="431"/>
                  </a:lnTo>
                  <a:lnTo>
                    <a:pt x="10" y="431"/>
                  </a:lnTo>
                  <a:lnTo>
                    <a:pt x="0" y="451"/>
                  </a:lnTo>
                  <a:lnTo>
                    <a:pt x="0" y="489"/>
                  </a:lnTo>
                  <a:lnTo>
                    <a:pt x="19" y="508"/>
                  </a:lnTo>
                  <a:lnTo>
                    <a:pt x="66" y="508"/>
                  </a:lnTo>
                  <a:lnTo>
                    <a:pt x="1350" y="5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69"/>
            <p:cNvSpPr>
              <a:spLocks noEditPoints="1"/>
            </p:cNvSpPr>
            <p:nvPr/>
          </p:nvSpPr>
          <p:spPr bwMode="auto">
            <a:xfrm>
              <a:off x="9118" y="2841"/>
              <a:ext cx="1470" cy="699"/>
            </a:xfrm>
            <a:custGeom>
              <a:avLst/>
              <a:gdLst/>
              <a:ahLst/>
              <a:cxnLst>
                <a:cxn ang="0">
                  <a:pos x="688" y="192"/>
                </a:cxn>
                <a:cxn ang="0">
                  <a:pos x="539" y="67"/>
                </a:cxn>
                <a:cxn ang="0">
                  <a:pos x="316" y="0"/>
                </a:cxn>
                <a:cxn ang="0">
                  <a:pos x="121" y="67"/>
                </a:cxn>
                <a:cxn ang="0">
                  <a:pos x="9" y="240"/>
                </a:cxn>
                <a:cxn ang="0">
                  <a:pos x="9" y="450"/>
                </a:cxn>
                <a:cxn ang="0">
                  <a:pos x="121" y="623"/>
                </a:cxn>
                <a:cxn ang="0">
                  <a:pos x="307" y="699"/>
                </a:cxn>
                <a:cxn ang="0">
                  <a:pos x="530" y="632"/>
                </a:cxn>
                <a:cxn ang="0">
                  <a:pos x="670" y="498"/>
                </a:cxn>
                <a:cxn ang="0">
                  <a:pos x="837" y="565"/>
                </a:cxn>
                <a:cxn ang="0">
                  <a:pos x="1023" y="680"/>
                </a:cxn>
                <a:cxn ang="0">
                  <a:pos x="1247" y="680"/>
                </a:cxn>
                <a:cxn ang="0">
                  <a:pos x="1405" y="546"/>
                </a:cxn>
                <a:cxn ang="0">
                  <a:pos x="1470" y="345"/>
                </a:cxn>
                <a:cxn ang="0">
                  <a:pos x="1414" y="144"/>
                </a:cxn>
                <a:cxn ang="0">
                  <a:pos x="1256" y="19"/>
                </a:cxn>
                <a:cxn ang="0">
                  <a:pos x="1033" y="19"/>
                </a:cxn>
                <a:cxn ang="0">
                  <a:pos x="856" y="134"/>
                </a:cxn>
                <a:cxn ang="0">
                  <a:pos x="744" y="259"/>
                </a:cxn>
                <a:cxn ang="0">
                  <a:pos x="865" y="211"/>
                </a:cxn>
                <a:cxn ang="0">
                  <a:pos x="1061" y="77"/>
                </a:cxn>
                <a:cxn ang="0">
                  <a:pos x="1265" y="86"/>
                </a:cxn>
                <a:cxn ang="0">
                  <a:pos x="1405" y="240"/>
                </a:cxn>
                <a:cxn ang="0">
                  <a:pos x="1405" y="450"/>
                </a:cxn>
                <a:cxn ang="0">
                  <a:pos x="1265" y="594"/>
                </a:cxn>
                <a:cxn ang="0">
                  <a:pos x="1070" y="594"/>
                </a:cxn>
                <a:cxn ang="0">
                  <a:pos x="893" y="431"/>
                </a:cxn>
                <a:cxn ang="0">
                  <a:pos x="670" y="383"/>
                </a:cxn>
                <a:cxn ang="0">
                  <a:pos x="502" y="565"/>
                </a:cxn>
                <a:cxn ang="0">
                  <a:pos x="298" y="632"/>
                </a:cxn>
                <a:cxn ang="0">
                  <a:pos x="111" y="546"/>
                </a:cxn>
                <a:cxn ang="0">
                  <a:pos x="37" y="345"/>
                </a:cxn>
                <a:cxn ang="0">
                  <a:pos x="111" y="163"/>
                </a:cxn>
                <a:cxn ang="0">
                  <a:pos x="288" y="86"/>
                </a:cxn>
                <a:cxn ang="0">
                  <a:pos x="484" y="173"/>
                </a:cxn>
                <a:cxn ang="0">
                  <a:pos x="670" y="383"/>
                </a:cxn>
              </a:cxnLst>
              <a:rect l="0" t="0" r="r" b="b"/>
              <a:pathLst>
                <a:path w="1470" h="699">
                  <a:moveTo>
                    <a:pt x="744" y="259"/>
                  </a:moveTo>
                  <a:lnTo>
                    <a:pt x="688" y="192"/>
                  </a:lnTo>
                  <a:lnTo>
                    <a:pt x="623" y="125"/>
                  </a:lnTo>
                  <a:lnTo>
                    <a:pt x="539" y="67"/>
                  </a:lnTo>
                  <a:lnTo>
                    <a:pt x="437" y="19"/>
                  </a:lnTo>
                  <a:lnTo>
                    <a:pt x="316" y="0"/>
                  </a:lnTo>
                  <a:lnTo>
                    <a:pt x="214" y="19"/>
                  </a:lnTo>
                  <a:lnTo>
                    <a:pt x="121" y="67"/>
                  </a:lnTo>
                  <a:lnTo>
                    <a:pt x="56" y="144"/>
                  </a:lnTo>
                  <a:lnTo>
                    <a:pt x="9" y="240"/>
                  </a:lnTo>
                  <a:lnTo>
                    <a:pt x="0" y="345"/>
                  </a:lnTo>
                  <a:lnTo>
                    <a:pt x="9" y="450"/>
                  </a:lnTo>
                  <a:lnTo>
                    <a:pt x="56" y="546"/>
                  </a:lnTo>
                  <a:lnTo>
                    <a:pt x="121" y="623"/>
                  </a:lnTo>
                  <a:lnTo>
                    <a:pt x="205" y="680"/>
                  </a:lnTo>
                  <a:lnTo>
                    <a:pt x="307" y="699"/>
                  </a:lnTo>
                  <a:lnTo>
                    <a:pt x="428" y="680"/>
                  </a:lnTo>
                  <a:lnTo>
                    <a:pt x="530" y="632"/>
                  </a:lnTo>
                  <a:lnTo>
                    <a:pt x="614" y="565"/>
                  </a:lnTo>
                  <a:lnTo>
                    <a:pt x="670" y="498"/>
                  </a:lnTo>
                  <a:lnTo>
                    <a:pt x="716" y="441"/>
                  </a:lnTo>
                  <a:lnTo>
                    <a:pt x="837" y="565"/>
                  </a:lnTo>
                  <a:lnTo>
                    <a:pt x="921" y="632"/>
                  </a:lnTo>
                  <a:lnTo>
                    <a:pt x="1023" y="680"/>
                  </a:lnTo>
                  <a:lnTo>
                    <a:pt x="1144" y="699"/>
                  </a:lnTo>
                  <a:lnTo>
                    <a:pt x="1247" y="680"/>
                  </a:lnTo>
                  <a:lnTo>
                    <a:pt x="1340" y="623"/>
                  </a:lnTo>
                  <a:lnTo>
                    <a:pt x="1405" y="546"/>
                  </a:lnTo>
                  <a:lnTo>
                    <a:pt x="1451" y="450"/>
                  </a:lnTo>
                  <a:lnTo>
                    <a:pt x="1470" y="345"/>
                  </a:lnTo>
                  <a:lnTo>
                    <a:pt x="1451" y="240"/>
                  </a:lnTo>
                  <a:lnTo>
                    <a:pt x="1414" y="144"/>
                  </a:lnTo>
                  <a:lnTo>
                    <a:pt x="1340" y="67"/>
                  </a:lnTo>
                  <a:lnTo>
                    <a:pt x="1256" y="19"/>
                  </a:lnTo>
                  <a:lnTo>
                    <a:pt x="1154" y="0"/>
                  </a:lnTo>
                  <a:lnTo>
                    <a:pt x="1033" y="19"/>
                  </a:lnTo>
                  <a:lnTo>
                    <a:pt x="930" y="67"/>
                  </a:lnTo>
                  <a:lnTo>
                    <a:pt x="856" y="134"/>
                  </a:lnTo>
                  <a:lnTo>
                    <a:pt x="791" y="201"/>
                  </a:lnTo>
                  <a:lnTo>
                    <a:pt x="744" y="259"/>
                  </a:lnTo>
                  <a:close/>
                  <a:moveTo>
                    <a:pt x="791" y="316"/>
                  </a:moveTo>
                  <a:lnTo>
                    <a:pt x="865" y="211"/>
                  </a:lnTo>
                  <a:lnTo>
                    <a:pt x="958" y="134"/>
                  </a:lnTo>
                  <a:lnTo>
                    <a:pt x="1061" y="77"/>
                  </a:lnTo>
                  <a:lnTo>
                    <a:pt x="1163" y="58"/>
                  </a:lnTo>
                  <a:lnTo>
                    <a:pt x="1265" y="86"/>
                  </a:lnTo>
                  <a:lnTo>
                    <a:pt x="1349" y="144"/>
                  </a:lnTo>
                  <a:lnTo>
                    <a:pt x="1405" y="240"/>
                  </a:lnTo>
                  <a:lnTo>
                    <a:pt x="1423" y="345"/>
                  </a:lnTo>
                  <a:lnTo>
                    <a:pt x="1405" y="450"/>
                  </a:lnTo>
                  <a:lnTo>
                    <a:pt x="1349" y="537"/>
                  </a:lnTo>
                  <a:lnTo>
                    <a:pt x="1265" y="594"/>
                  </a:lnTo>
                  <a:lnTo>
                    <a:pt x="1172" y="613"/>
                  </a:lnTo>
                  <a:lnTo>
                    <a:pt x="1070" y="594"/>
                  </a:lnTo>
                  <a:lnTo>
                    <a:pt x="977" y="527"/>
                  </a:lnTo>
                  <a:lnTo>
                    <a:pt x="893" y="431"/>
                  </a:lnTo>
                  <a:lnTo>
                    <a:pt x="791" y="316"/>
                  </a:lnTo>
                  <a:close/>
                  <a:moveTo>
                    <a:pt x="670" y="383"/>
                  </a:moveTo>
                  <a:lnTo>
                    <a:pt x="595" y="489"/>
                  </a:lnTo>
                  <a:lnTo>
                    <a:pt x="502" y="565"/>
                  </a:lnTo>
                  <a:lnTo>
                    <a:pt x="409" y="623"/>
                  </a:lnTo>
                  <a:lnTo>
                    <a:pt x="298" y="632"/>
                  </a:lnTo>
                  <a:lnTo>
                    <a:pt x="195" y="613"/>
                  </a:lnTo>
                  <a:lnTo>
                    <a:pt x="111" y="546"/>
                  </a:lnTo>
                  <a:lnTo>
                    <a:pt x="56" y="460"/>
                  </a:lnTo>
                  <a:lnTo>
                    <a:pt x="37" y="345"/>
                  </a:lnTo>
                  <a:lnTo>
                    <a:pt x="56" y="240"/>
                  </a:lnTo>
                  <a:lnTo>
                    <a:pt x="111" y="163"/>
                  </a:lnTo>
                  <a:lnTo>
                    <a:pt x="195" y="106"/>
                  </a:lnTo>
                  <a:lnTo>
                    <a:pt x="288" y="86"/>
                  </a:lnTo>
                  <a:lnTo>
                    <a:pt x="391" y="106"/>
                  </a:lnTo>
                  <a:lnTo>
                    <a:pt x="484" y="173"/>
                  </a:lnTo>
                  <a:lnTo>
                    <a:pt x="567" y="259"/>
                  </a:lnTo>
                  <a:lnTo>
                    <a:pt x="670" y="3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70"/>
            <p:cNvSpPr>
              <a:spLocks/>
            </p:cNvSpPr>
            <p:nvPr/>
          </p:nvSpPr>
          <p:spPr bwMode="auto">
            <a:xfrm>
              <a:off x="8420" y="4182"/>
              <a:ext cx="2847" cy="3084"/>
            </a:xfrm>
            <a:custGeom>
              <a:avLst/>
              <a:gdLst/>
              <a:ahLst/>
              <a:cxnLst>
                <a:cxn ang="0">
                  <a:pos x="2587" y="3084"/>
                </a:cxn>
                <a:cxn ang="0">
                  <a:pos x="2847" y="2375"/>
                </a:cxn>
                <a:cxn ang="0">
                  <a:pos x="2791" y="2375"/>
                </a:cxn>
                <a:cxn ang="0">
                  <a:pos x="2726" y="2500"/>
                </a:cxn>
                <a:cxn ang="0">
                  <a:pos x="2633" y="2615"/>
                </a:cxn>
                <a:cxn ang="0">
                  <a:pos x="2512" y="2701"/>
                </a:cxn>
                <a:cxn ang="0">
                  <a:pos x="2382" y="2778"/>
                </a:cxn>
                <a:cxn ang="0">
                  <a:pos x="2233" y="2826"/>
                </a:cxn>
                <a:cxn ang="0">
                  <a:pos x="2187" y="2835"/>
                </a:cxn>
                <a:cxn ang="0">
                  <a:pos x="2103" y="2854"/>
                </a:cxn>
                <a:cxn ang="0">
                  <a:pos x="1973" y="2873"/>
                </a:cxn>
                <a:cxn ang="0">
                  <a:pos x="1796" y="2883"/>
                </a:cxn>
                <a:cxn ang="0">
                  <a:pos x="1572" y="2893"/>
                </a:cxn>
                <a:cxn ang="0">
                  <a:pos x="279" y="2893"/>
                </a:cxn>
                <a:cxn ang="0">
                  <a:pos x="1368" y="1580"/>
                </a:cxn>
                <a:cxn ang="0">
                  <a:pos x="1377" y="1561"/>
                </a:cxn>
                <a:cxn ang="0">
                  <a:pos x="1386" y="1552"/>
                </a:cxn>
                <a:cxn ang="0">
                  <a:pos x="1386" y="1523"/>
                </a:cxn>
                <a:cxn ang="0">
                  <a:pos x="1377" y="1504"/>
                </a:cxn>
                <a:cxn ang="0">
                  <a:pos x="381" y="105"/>
                </a:cxn>
                <a:cxn ang="0">
                  <a:pos x="1712" y="105"/>
                </a:cxn>
                <a:cxn ang="0">
                  <a:pos x="1842" y="115"/>
                </a:cxn>
                <a:cxn ang="0">
                  <a:pos x="1945" y="125"/>
                </a:cxn>
                <a:cxn ang="0">
                  <a:pos x="2019" y="134"/>
                </a:cxn>
                <a:cxn ang="0">
                  <a:pos x="2047" y="144"/>
                </a:cxn>
                <a:cxn ang="0">
                  <a:pos x="2187" y="173"/>
                </a:cxn>
                <a:cxn ang="0">
                  <a:pos x="2345" y="220"/>
                </a:cxn>
                <a:cxn ang="0">
                  <a:pos x="2522" y="307"/>
                </a:cxn>
                <a:cxn ang="0">
                  <a:pos x="2577" y="345"/>
                </a:cxn>
                <a:cxn ang="0">
                  <a:pos x="2652" y="412"/>
                </a:cxn>
                <a:cxn ang="0">
                  <a:pos x="2726" y="498"/>
                </a:cxn>
                <a:cxn ang="0">
                  <a:pos x="2791" y="623"/>
                </a:cxn>
                <a:cxn ang="0">
                  <a:pos x="2847" y="623"/>
                </a:cxn>
                <a:cxn ang="0">
                  <a:pos x="2587" y="0"/>
                </a:cxn>
                <a:cxn ang="0">
                  <a:pos x="9" y="0"/>
                </a:cxn>
                <a:cxn ang="0">
                  <a:pos x="9" y="10"/>
                </a:cxn>
                <a:cxn ang="0">
                  <a:pos x="0" y="19"/>
                </a:cxn>
                <a:cxn ang="0">
                  <a:pos x="0" y="86"/>
                </a:cxn>
                <a:cxn ang="0">
                  <a:pos x="1126" y="1686"/>
                </a:cxn>
                <a:cxn ang="0">
                  <a:pos x="19" y="3017"/>
                </a:cxn>
                <a:cxn ang="0">
                  <a:pos x="9" y="3036"/>
                </a:cxn>
                <a:cxn ang="0">
                  <a:pos x="0" y="3046"/>
                </a:cxn>
                <a:cxn ang="0">
                  <a:pos x="0" y="3075"/>
                </a:cxn>
                <a:cxn ang="0">
                  <a:pos x="19" y="3084"/>
                </a:cxn>
                <a:cxn ang="0">
                  <a:pos x="56" y="3084"/>
                </a:cxn>
                <a:cxn ang="0">
                  <a:pos x="2587" y="3084"/>
                </a:cxn>
              </a:cxnLst>
              <a:rect l="0" t="0" r="r" b="b"/>
              <a:pathLst>
                <a:path w="2847" h="3084">
                  <a:moveTo>
                    <a:pt x="2587" y="3084"/>
                  </a:moveTo>
                  <a:lnTo>
                    <a:pt x="2847" y="2375"/>
                  </a:lnTo>
                  <a:lnTo>
                    <a:pt x="2791" y="2375"/>
                  </a:lnTo>
                  <a:lnTo>
                    <a:pt x="2726" y="2500"/>
                  </a:lnTo>
                  <a:lnTo>
                    <a:pt x="2633" y="2615"/>
                  </a:lnTo>
                  <a:lnTo>
                    <a:pt x="2512" y="2701"/>
                  </a:lnTo>
                  <a:lnTo>
                    <a:pt x="2382" y="2778"/>
                  </a:lnTo>
                  <a:lnTo>
                    <a:pt x="2233" y="2826"/>
                  </a:lnTo>
                  <a:lnTo>
                    <a:pt x="2187" y="2835"/>
                  </a:lnTo>
                  <a:lnTo>
                    <a:pt x="2103" y="2854"/>
                  </a:lnTo>
                  <a:lnTo>
                    <a:pt x="1973" y="2873"/>
                  </a:lnTo>
                  <a:lnTo>
                    <a:pt x="1796" y="2883"/>
                  </a:lnTo>
                  <a:lnTo>
                    <a:pt x="1572" y="2893"/>
                  </a:lnTo>
                  <a:lnTo>
                    <a:pt x="279" y="2893"/>
                  </a:lnTo>
                  <a:lnTo>
                    <a:pt x="1368" y="1580"/>
                  </a:lnTo>
                  <a:lnTo>
                    <a:pt x="1377" y="1561"/>
                  </a:lnTo>
                  <a:lnTo>
                    <a:pt x="1386" y="1552"/>
                  </a:lnTo>
                  <a:lnTo>
                    <a:pt x="1386" y="1523"/>
                  </a:lnTo>
                  <a:lnTo>
                    <a:pt x="1377" y="1504"/>
                  </a:lnTo>
                  <a:lnTo>
                    <a:pt x="381" y="105"/>
                  </a:lnTo>
                  <a:lnTo>
                    <a:pt x="1712" y="105"/>
                  </a:lnTo>
                  <a:lnTo>
                    <a:pt x="1842" y="115"/>
                  </a:lnTo>
                  <a:lnTo>
                    <a:pt x="1945" y="125"/>
                  </a:lnTo>
                  <a:lnTo>
                    <a:pt x="2019" y="134"/>
                  </a:lnTo>
                  <a:lnTo>
                    <a:pt x="2047" y="144"/>
                  </a:lnTo>
                  <a:lnTo>
                    <a:pt x="2187" y="173"/>
                  </a:lnTo>
                  <a:lnTo>
                    <a:pt x="2345" y="220"/>
                  </a:lnTo>
                  <a:lnTo>
                    <a:pt x="2522" y="307"/>
                  </a:lnTo>
                  <a:lnTo>
                    <a:pt x="2577" y="345"/>
                  </a:lnTo>
                  <a:lnTo>
                    <a:pt x="2652" y="412"/>
                  </a:lnTo>
                  <a:lnTo>
                    <a:pt x="2726" y="498"/>
                  </a:lnTo>
                  <a:lnTo>
                    <a:pt x="2791" y="623"/>
                  </a:lnTo>
                  <a:lnTo>
                    <a:pt x="2847" y="623"/>
                  </a:lnTo>
                  <a:lnTo>
                    <a:pt x="2587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0" y="19"/>
                  </a:lnTo>
                  <a:lnTo>
                    <a:pt x="0" y="86"/>
                  </a:lnTo>
                  <a:lnTo>
                    <a:pt x="1126" y="1686"/>
                  </a:lnTo>
                  <a:lnTo>
                    <a:pt x="19" y="3017"/>
                  </a:lnTo>
                  <a:lnTo>
                    <a:pt x="9" y="3036"/>
                  </a:lnTo>
                  <a:lnTo>
                    <a:pt x="0" y="3046"/>
                  </a:lnTo>
                  <a:lnTo>
                    <a:pt x="0" y="3075"/>
                  </a:lnTo>
                  <a:lnTo>
                    <a:pt x="19" y="3084"/>
                  </a:lnTo>
                  <a:lnTo>
                    <a:pt x="56" y="3084"/>
                  </a:lnTo>
                  <a:lnTo>
                    <a:pt x="2587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8290" y="8147"/>
              <a:ext cx="912" cy="699"/>
            </a:xfrm>
            <a:custGeom>
              <a:avLst/>
              <a:gdLst/>
              <a:ahLst/>
              <a:cxnLst>
                <a:cxn ang="0">
                  <a:pos x="102" y="604"/>
                </a:cxn>
                <a:cxn ang="0">
                  <a:pos x="93" y="642"/>
                </a:cxn>
                <a:cxn ang="0">
                  <a:pos x="111" y="680"/>
                </a:cxn>
                <a:cxn ang="0">
                  <a:pos x="139" y="699"/>
                </a:cxn>
                <a:cxn ang="0">
                  <a:pos x="186" y="680"/>
                </a:cxn>
                <a:cxn ang="0">
                  <a:pos x="214" y="642"/>
                </a:cxn>
                <a:cxn ang="0">
                  <a:pos x="232" y="565"/>
                </a:cxn>
                <a:cxn ang="0">
                  <a:pos x="251" y="489"/>
                </a:cxn>
                <a:cxn ang="0">
                  <a:pos x="260" y="431"/>
                </a:cxn>
                <a:cxn ang="0">
                  <a:pos x="288" y="326"/>
                </a:cxn>
                <a:cxn ang="0">
                  <a:pos x="297" y="278"/>
                </a:cxn>
                <a:cxn ang="0">
                  <a:pos x="353" y="182"/>
                </a:cxn>
                <a:cxn ang="0">
                  <a:pos x="437" y="86"/>
                </a:cxn>
                <a:cxn ang="0">
                  <a:pos x="577" y="48"/>
                </a:cxn>
                <a:cxn ang="0">
                  <a:pos x="642" y="67"/>
                </a:cxn>
                <a:cxn ang="0">
                  <a:pos x="660" y="154"/>
                </a:cxn>
                <a:cxn ang="0">
                  <a:pos x="632" y="326"/>
                </a:cxn>
                <a:cxn ang="0">
                  <a:pos x="577" y="479"/>
                </a:cxn>
                <a:cxn ang="0">
                  <a:pos x="558" y="527"/>
                </a:cxn>
                <a:cxn ang="0">
                  <a:pos x="549" y="565"/>
                </a:cxn>
                <a:cxn ang="0">
                  <a:pos x="567" y="632"/>
                </a:cxn>
                <a:cxn ang="0">
                  <a:pos x="623" y="680"/>
                </a:cxn>
                <a:cxn ang="0">
                  <a:pos x="772" y="671"/>
                </a:cxn>
                <a:cxn ang="0">
                  <a:pos x="874" y="556"/>
                </a:cxn>
                <a:cxn ang="0">
                  <a:pos x="912" y="460"/>
                </a:cxn>
                <a:cxn ang="0">
                  <a:pos x="902" y="441"/>
                </a:cxn>
                <a:cxn ang="0">
                  <a:pos x="865" y="450"/>
                </a:cxn>
                <a:cxn ang="0">
                  <a:pos x="819" y="575"/>
                </a:cxn>
                <a:cxn ang="0">
                  <a:pos x="698" y="652"/>
                </a:cxn>
                <a:cxn ang="0">
                  <a:pos x="670" y="642"/>
                </a:cxn>
                <a:cxn ang="0">
                  <a:pos x="660" y="575"/>
                </a:cxn>
                <a:cxn ang="0">
                  <a:pos x="670" y="537"/>
                </a:cxn>
                <a:cxn ang="0">
                  <a:pos x="698" y="470"/>
                </a:cxn>
                <a:cxn ang="0">
                  <a:pos x="744" y="335"/>
                </a:cxn>
                <a:cxn ang="0">
                  <a:pos x="772" y="173"/>
                </a:cxn>
                <a:cxn ang="0">
                  <a:pos x="725" y="48"/>
                </a:cxn>
                <a:cxn ang="0">
                  <a:pos x="632" y="0"/>
                </a:cxn>
                <a:cxn ang="0">
                  <a:pos x="493" y="10"/>
                </a:cxn>
                <a:cxn ang="0">
                  <a:pos x="372" y="96"/>
                </a:cxn>
                <a:cxn ang="0">
                  <a:pos x="307" y="77"/>
                </a:cxn>
                <a:cxn ang="0">
                  <a:pos x="214" y="10"/>
                </a:cxn>
                <a:cxn ang="0">
                  <a:pos x="130" y="10"/>
                </a:cxn>
                <a:cxn ang="0">
                  <a:pos x="65" y="58"/>
                </a:cxn>
                <a:cxn ang="0">
                  <a:pos x="18" y="144"/>
                </a:cxn>
                <a:cxn ang="0">
                  <a:pos x="0" y="201"/>
                </a:cxn>
                <a:cxn ang="0">
                  <a:pos x="9" y="259"/>
                </a:cxn>
                <a:cxn ang="0">
                  <a:pos x="37" y="249"/>
                </a:cxn>
                <a:cxn ang="0">
                  <a:pos x="83" y="125"/>
                </a:cxn>
                <a:cxn ang="0">
                  <a:pos x="167" y="48"/>
                </a:cxn>
                <a:cxn ang="0">
                  <a:pos x="195" y="58"/>
                </a:cxn>
                <a:cxn ang="0">
                  <a:pos x="214" y="144"/>
                </a:cxn>
                <a:cxn ang="0">
                  <a:pos x="195" y="211"/>
                </a:cxn>
                <a:cxn ang="0">
                  <a:pos x="176" y="278"/>
                </a:cxn>
                <a:cxn ang="0">
                  <a:pos x="167" y="355"/>
                </a:cxn>
                <a:cxn ang="0">
                  <a:pos x="111" y="585"/>
                </a:cxn>
              </a:cxnLst>
              <a:rect l="0" t="0" r="r" b="b"/>
              <a:pathLst>
                <a:path w="912" h="699">
                  <a:moveTo>
                    <a:pt x="111" y="585"/>
                  </a:moveTo>
                  <a:lnTo>
                    <a:pt x="102" y="604"/>
                  </a:lnTo>
                  <a:lnTo>
                    <a:pt x="102" y="623"/>
                  </a:lnTo>
                  <a:lnTo>
                    <a:pt x="93" y="642"/>
                  </a:lnTo>
                  <a:lnTo>
                    <a:pt x="102" y="671"/>
                  </a:lnTo>
                  <a:lnTo>
                    <a:pt x="111" y="680"/>
                  </a:lnTo>
                  <a:lnTo>
                    <a:pt x="130" y="690"/>
                  </a:lnTo>
                  <a:lnTo>
                    <a:pt x="139" y="699"/>
                  </a:lnTo>
                  <a:lnTo>
                    <a:pt x="167" y="690"/>
                  </a:lnTo>
                  <a:lnTo>
                    <a:pt x="186" y="680"/>
                  </a:lnTo>
                  <a:lnTo>
                    <a:pt x="204" y="661"/>
                  </a:lnTo>
                  <a:lnTo>
                    <a:pt x="214" y="642"/>
                  </a:lnTo>
                  <a:lnTo>
                    <a:pt x="214" y="623"/>
                  </a:lnTo>
                  <a:lnTo>
                    <a:pt x="232" y="565"/>
                  </a:lnTo>
                  <a:lnTo>
                    <a:pt x="232" y="546"/>
                  </a:lnTo>
                  <a:lnTo>
                    <a:pt x="251" y="489"/>
                  </a:lnTo>
                  <a:lnTo>
                    <a:pt x="260" y="450"/>
                  </a:lnTo>
                  <a:lnTo>
                    <a:pt x="260" y="431"/>
                  </a:lnTo>
                  <a:lnTo>
                    <a:pt x="279" y="374"/>
                  </a:lnTo>
                  <a:lnTo>
                    <a:pt x="288" y="326"/>
                  </a:lnTo>
                  <a:lnTo>
                    <a:pt x="297" y="297"/>
                  </a:lnTo>
                  <a:lnTo>
                    <a:pt x="297" y="278"/>
                  </a:lnTo>
                  <a:lnTo>
                    <a:pt x="316" y="240"/>
                  </a:lnTo>
                  <a:lnTo>
                    <a:pt x="353" y="182"/>
                  </a:lnTo>
                  <a:lnTo>
                    <a:pt x="390" y="134"/>
                  </a:lnTo>
                  <a:lnTo>
                    <a:pt x="437" y="86"/>
                  </a:lnTo>
                  <a:lnTo>
                    <a:pt x="502" y="58"/>
                  </a:lnTo>
                  <a:lnTo>
                    <a:pt x="577" y="48"/>
                  </a:lnTo>
                  <a:lnTo>
                    <a:pt x="605" y="48"/>
                  </a:lnTo>
                  <a:lnTo>
                    <a:pt x="642" y="67"/>
                  </a:lnTo>
                  <a:lnTo>
                    <a:pt x="660" y="106"/>
                  </a:lnTo>
                  <a:lnTo>
                    <a:pt x="660" y="154"/>
                  </a:lnTo>
                  <a:lnTo>
                    <a:pt x="651" y="230"/>
                  </a:lnTo>
                  <a:lnTo>
                    <a:pt x="632" y="326"/>
                  </a:lnTo>
                  <a:lnTo>
                    <a:pt x="595" y="412"/>
                  </a:lnTo>
                  <a:lnTo>
                    <a:pt x="577" y="479"/>
                  </a:lnTo>
                  <a:lnTo>
                    <a:pt x="567" y="508"/>
                  </a:lnTo>
                  <a:lnTo>
                    <a:pt x="558" y="527"/>
                  </a:lnTo>
                  <a:lnTo>
                    <a:pt x="558" y="546"/>
                  </a:lnTo>
                  <a:lnTo>
                    <a:pt x="549" y="565"/>
                  </a:lnTo>
                  <a:lnTo>
                    <a:pt x="558" y="604"/>
                  </a:lnTo>
                  <a:lnTo>
                    <a:pt x="567" y="632"/>
                  </a:lnTo>
                  <a:lnTo>
                    <a:pt x="595" y="661"/>
                  </a:lnTo>
                  <a:lnTo>
                    <a:pt x="623" y="680"/>
                  </a:lnTo>
                  <a:lnTo>
                    <a:pt x="698" y="699"/>
                  </a:lnTo>
                  <a:lnTo>
                    <a:pt x="772" y="671"/>
                  </a:lnTo>
                  <a:lnTo>
                    <a:pt x="837" y="623"/>
                  </a:lnTo>
                  <a:lnTo>
                    <a:pt x="874" y="556"/>
                  </a:lnTo>
                  <a:lnTo>
                    <a:pt x="902" y="489"/>
                  </a:lnTo>
                  <a:lnTo>
                    <a:pt x="912" y="460"/>
                  </a:lnTo>
                  <a:lnTo>
                    <a:pt x="912" y="450"/>
                  </a:lnTo>
                  <a:lnTo>
                    <a:pt x="902" y="441"/>
                  </a:lnTo>
                  <a:lnTo>
                    <a:pt x="874" y="441"/>
                  </a:lnTo>
                  <a:lnTo>
                    <a:pt x="865" y="450"/>
                  </a:lnTo>
                  <a:lnTo>
                    <a:pt x="856" y="470"/>
                  </a:lnTo>
                  <a:lnTo>
                    <a:pt x="819" y="575"/>
                  </a:lnTo>
                  <a:lnTo>
                    <a:pt x="763" y="632"/>
                  </a:lnTo>
                  <a:lnTo>
                    <a:pt x="698" y="652"/>
                  </a:lnTo>
                  <a:lnTo>
                    <a:pt x="679" y="652"/>
                  </a:lnTo>
                  <a:lnTo>
                    <a:pt x="670" y="642"/>
                  </a:lnTo>
                  <a:lnTo>
                    <a:pt x="660" y="623"/>
                  </a:lnTo>
                  <a:lnTo>
                    <a:pt x="660" y="575"/>
                  </a:lnTo>
                  <a:lnTo>
                    <a:pt x="670" y="556"/>
                  </a:lnTo>
                  <a:lnTo>
                    <a:pt x="670" y="537"/>
                  </a:lnTo>
                  <a:lnTo>
                    <a:pt x="679" y="508"/>
                  </a:lnTo>
                  <a:lnTo>
                    <a:pt x="698" y="470"/>
                  </a:lnTo>
                  <a:lnTo>
                    <a:pt x="716" y="422"/>
                  </a:lnTo>
                  <a:lnTo>
                    <a:pt x="744" y="335"/>
                  </a:lnTo>
                  <a:lnTo>
                    <a:pt x="763" y="249"/>
                  </a:lnTo>
                  <a:lnTo>
                    <a:pt x="772" y="173"/>
                  </a:lnTo>
                  <a:lnTo>
                    <a:pt x="763" y="96"/>
                  </a:lnTo>
                  <a:lnTo>
                    <a:pt x="725" y="48"/>
                  </a:lnTo>
                  <a:lnTo>
                    <a:pt x="688" y="19"/>
                  </a:lnTo>
                  <a:lnTo>
                    <a:pt x="632" y="0"/>
                  </a:lnTo>
                  <a:lnTo>
                    <a:pt x="577" y="0"/>
                  </a:lnTo>
                  <a:lnTo>
                    <a:pt x="493" y="10"/>
                  </a:lnTo>
                  <a:lnTo>
                    <a:pt x="428" y="48"/>
                  </a:lnTo>
                  <a:lnTo>
                    <a:pt x="372" y="96"/>
                  </a:lnTo>
                  <a:lnTo>
                    <a:pt x="325" y="144"/>
                  </a:lnTo>
                  <a:lnTo>
                    <a:pt x="307" y="77"/>
                  </a:lnTo>
                  <a:lnTo>
                    <a:pt x="270" y="29"/>
                  </a:lnTo>
                  <a:lnTo>
                    <a:pt x="214" y="10"/>
                  </a:lnTo>
                  <a:lnTo>
                    <a:pt x="167" y="0"/>
                  </a:lnTo>
                  <a:lnTo>
                    <a:pt x="130" y="10"/>
                  </a:lnTo>
                  <a:lnTo>
                    <a:pt x="102" y="19"/>
                  </a:lnTo>
                  <a:lnTo>
                    <a:pt x="65" y="58"/>
                  </a:lnTo>
                  <a:lnTo>
                    <a:pt x="28" y="115"/>
                  </a:lnTo>
                  <a:lnTo>
                    <a:pt x="18" y="144"/>
                  </a:lnTo>
                  <a:lnTo>
                    <a:pt x="9" y="182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9" y="259"/>
                  </a:lnTo>
                  <a:lnTo>
                    <a:pt x="37" y="259"/>
                  </a:lnTo>
                  <a:lnTo>
                    <a:pt x="37" y="249"/>
                  </a:lnTo>
                  <a:lnTo>
                    <a:pt x="46" y="240"/>
                  </a:lnTo>
                  <a:lnTo>
                    <a:pt x="83" y="125"/>
                  </a:lnTo>
                  <a:lnTo>
                    <a:pt x="111" y="67"/>
                  </a:lnTo>
                  <a:lnTo>
                    <a:pt x="167" y="48"/>
                  </a:lnTo>
                  <a:lnTo>
                    <a:pt x="186" y="48"/>
                  </a:lnTo>
                  <a:lnTo>
                    <a:pt x="195" y="58"/>
                  </a:lnTo>
                  <a:lnTo>
                    <a:pt x="214" y="96"/>
                  </a:lnTo>
                  <a:lnTo>
                    <a:pt x="214" y="144"/>
                  </a:lnTo>
                  <a:lnTo>
                    <a:pt x="204" y="182"/>
                  </a:lnTo>
                  <a:lnTo>
                    <a:pt x="195" y="211"/>
                  </a:lnTo>
                  <a:lnTo>
                    <a:pt x="186" y="249"/>
                  </a:lnTo>
                  <a:lnTo>
                    <a:pt x="176" y="278"/>
                  </a:lnTo>
                  <a:lnTo>
                    <a:pt x="167" y="316"/>
                  </a:lnTo>
                  <a:lnTo>
                    <a:pt x="167" y="355"/>
                  </a:lnTo>
                  <a:lnTo>
                    <a:pt x="158" y="383"/>
                  </a:lnTo>
                  <a:lnTo>
                    <a:pt x="111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72"/>
            <p:cNvSpPr>
              <a:spLocks noEditPoints="1"/>
            </p:cNvSpPr>
            <p:nvPr/>
          </p:nvSpPr>
          <p:spPr bwMode="auto">
            <a:xfrm>
              <a:off x="9378" y="8233"/>
              <a:ext cx="1108" cy="412"/>
            </a:xfrm>
            <a:custGeom>
              <a:avLst/>
              <a:gdLst/>
              <a:ahLst/>
              <a:cxnLst>
                <a:cxn ang="0">
                  <a:pos x="1052" y="77"/>
                </a:cxn>
                <a:cxn ang="0">
                  <a:pos x="1080" y="77"/>
                </a:cxn>
                <a:cxn ang="0">
                  <a:pos x="1098" y="58"/>
                </a:cxn>
                <a:cxn ang="0">
                  <a:pos x="1108" y="39"/>
                </a:cxn>
                <a:cxn ang="0">
                  <a:pos x="1098" y="20"/>
                </a:cxn>
                <a:cxn ang="0">
                  <a:pos x="1080" y="0"/>
                </a:cxn>
                <a:cxn ang="0">
                  <a:pos x="28" y="0"/>
                </a:cxn>
                <a:cxn ang="0">
                  <a:pos x="10" y="20"/>
                </a:cxn>
                <a:cxn ang="0">
                  <a:pos x="0" y="39"/>
                </a:cxn>
                <a:cxn ang="0">
                  <a:pos x="10" y="58"/>
                </a:cxn>
                <a:cxn ang="0">
                  <a:pos x="28" y="77"/>
                </a:cxn>
                <a:cxn ang="0">
                  <a:pos x="56" y="77"/>
                </a:cxn>
                <a:cxn ang="0">
                  <a:pos x="1052" y="77"/>
                </a:cxn>
                <a:cxn ang="0">
                  <a:pos x="1052" y="412"/>
                </a:cxn>
                <a:cxn ang="0">
                  <a:pos x="1080" y="412"/>
                </a:cxn>
                <a:cxn ang="0">
                  <a:pos x="1098" y="393"/>
                </a:cxn>
                <a:cxn ang="0">
                  <a:pos x="1108" y="374"/>
                </a:cxn>
                <a:cxn ang="0">
                  <a:pos x="1098" y="355"/>
                </a:cxn>
                <a:cxn ang="0">
                  <a:pos x="1089" y="345"/>
                </a:cxn>
                <a:cxn ang="0">
                  <a:pos x="1080" y="345"/>
                </a:cxn>
                <a:cxn ang="0">
                  <a:pos x="1061" y="336"/>
                </a:cxn>
                <a:cxn ang="0">
                  <a:pos x="47" y="336"/>
                </a:cxn>
                <a:cxn ang="0">
                  <a:pos x="28" y="345"/>
                </a:cxn>
                <a:cxn ang="0">
                  <a:pos x="19" y="345"/>
                </a:cxn>
                <a:cxn ang="0">
                  <a:pos x="10" y="364"/>
                </a:cxn>
                <a:cxn ang="0">
                  <a:pos x="0" y="374"/>
                </a:cxn>
                <a:cxn ang="0">
                  <a:pos x="10" y="393"/>
                </a:cxn>
                <a:cxn ang="0">
                  <a:pos x="28" y="412"/>
                </a:cxn>
                <a:cxn ang="0">
                  <a:pos x="56" y="412"/>
                </a:cxn>
                <a:cxn ang="0">
                  <a:pos x="1052" y="412"/>
                </a:cxn>
              </a:cxnLst>
              <a:rect l="0" t="0" r="r" b="b"/>
              <a:pathLst>
                <a:path w="1108" h="412">
                  <a:moveTo>
                    <a:pt x="1052" y="77"/>
                  </a:moveTo>
                  <a:lnTo>
                    <a:pt x="1080" y="77"/>
                  </a:lnTo>
                  <a:lnTo>
                    <a:pt x="1098" y="58"/>
                  </a:lnTo>
                  <a:lnTo>
                    <a:pt x="1108" y="39"/>
                  </a:lnTo>
                  <a:lnTo>
                    <a:pt x="1098" y="20"/>
                  </a:lnTo>
                  <a:lnTo>
                    <a:pt x="1080" y="0"/>
                  </a:lnTo>
                  <a:lnTo>
                    <a:pt x="28" y="0"/>
                  </a:lnTo>
                  <a:lnTo>
                    <a:pt x="10" y="20"/>
                  </a:lnTo>
                  <a:lnTo>
                    <a:pt x="0" y="39"/>
                  </a:lnTo>
                  <a:lnTo>
                    <a:pt x="10" y="58"/>
                  </a:lnTo>
                  <a:lnTo>
                    <a:pt x="28" y="77"/>
                  </a:lnTo>
                  <a:lnTo>
                    <a:pt x="56" y="77"/>
                  </a:lnTo>
                  <a:lnTo>
                    <a:pt x="1052" y="77"/>
                  </a:lnTo>
                  <a:close/>
                  <a:moveTo>
                    <a:pt x="1052" y="412"/>
                  </a:moveTo>
                  <a:lnTo>
                    <a:pt x="1080" y="412"/>
                  </a:lnTo>
                  <a:lnTo>
                    <a:pt x="1098" y="393"/>
                  </a:lnTo>
                  <a:lnTo>
                    <a:pt x="1108" y="374"/>
                  </a:lnTo>
                  <a:lnTo>
                    <a:pt x="1098" y="355"/>
                  </a:lnTo>
                  <a:lnTo>
                    <a:pt x="1089" y="345"/>
                  </a:lnTo>
                  <a:lnTo>
                    <a:pt x="1080" y="345"/>
                  </a:lnTo>
                  <a:lnTo>
                    <a:pt x="1061" y="336"/>
                  </a:lnTo>
                  <a:lnTo>
                    <a:pt x="47" y="336"/>
                  </a:lnTo>
                  <a:lnTo>
                    <a:pt x="28" y="345"/>
                  </a:lnTo>
                  <a:lnTo>
                    <a:pt x="19" y="345"/>
                  </a:lnTo>
                  <a:lnTo>
                    <a:pt x="10" y="364"/>
                  </a:lnTo>
                  <a:lnTo>
                    <a:pt x="0" y="374"/>
                  </a:lnTo>
                  <a:lnTo>
                    <a:pt x="10" y="393"/>
                  </a:lnTo>
                  <a:lnTo>
                    <a:pt x="28" y="412"/>
                  </a:lnTo>
                  <a:lnTo>
                    <a:pt x="56" y="412"/>
                  </a:lnTo>
                  <a:lnTo>
                    <a:pt x="1052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3"/>
            <p:cNvSpPr>
              <a:spLocks noEditPoints="1"/>
            </p:cNvSpPr>
            <p:nvPr/>
          </p:nvSpPr>
          <p:spPr bwMode="auto">
            <a:xfrm>
              <a:off x="10672" y="7802"/>
              <a:ext cx="688" cy="1054"/>
            </a:xfrm>
            <a:custGeom>
              <a:avLst/>
              <a:gdLst/>
              <a:ahLst/>
              <a:cxnLst>
                <a:cxn ang="0">
                  <a:pos x="688" y="537"/>
                </a:cxn>
                <a:cxn ang="0">
                  <a:pos x="679" y="384"/>
                </a:cxn>
                <a:cxn ang="0">
                  <a:pos x="651" y="249"/>
                </a:cxn>
                <a:cxn ang="0">
                  <a:pos x="605" y="135"/>
                </a:cxn>
                <a:cxn ang="0">
                  <a:pos x="539" y="68"/>
                </a:cxn>
                <a:cxn ang="0">
                  <a:pos x="456" y="20"/>
                </a:cxn>
                <a:cxn ang="0">
                  <a:pos x="344" y="0"/>
                </a:cxn>
                <a:cxn ang="0">
                  <a:pos x="232" y="20"/>
                </a:cxn>
                <a:cxn ang="0">
                  <a:pos x="139" y="68"/>
                </a:cxn>
                <a:cxn ang="0">
                  <a:pos x="83" y="144"/>
                </a:cxn>
                <a:cxn ang="0">
                  <a:pos x="37" y="230"/>
                </a:cxn>
                <a:cxn ang="0">
                  <a:pos x="9" y="317"/>
                </a:cxn>
                <a:cxn ang="0">
                  <a:pos x="0" y="403"/>
                </a:cxn>
                <a:cxn ang="0">
                  <a:pos x="0" y="661"/>
                </a:cxn>
                <a:cxn ang="0">
                  <a:pos x="37" y="834"/>
                </a:cxn>
                <a:cxn ang="0">
                  <a:pos x="83" y="920"/>
                </a:cxn>
                <a:cxn ang="0">
                  <a:pos x="139" y="987"/>
                </a:cxn>
                <a:cxn ang="0">
                  <a:pos x="232" y="1035"/>
                </a:cxn>
                <a:cxn ang="0">
                  <a:pos x="344" y="1054"/>
                </a:cxn>
                <a:cxn ang="0">
                  <a:pos x="456" y="1035"/>
                </a:cxn>
                <a:cxn ang="0">
                  <a:pos x="539" y="987"/>
                </a:cxn>
                <a:cxn ang="0">
                  <a:pos x="605" y="920"/>
                </a:cxn>
                <a:cxn ang="0">
                  <a:pos x="651" y="834"/>
                </a:cxn>
                <a:cxn ang="0">
                  <a:pos x="688" y="661"/>
                </a:cxn>
                <a:cxn ang="0">
                  <a:pos x="688" y="537"/>
                </a:cxn>
                <a:cxn ang="0">
                  <a:pos x="344" y="1016"/>
                </a:cxn>
                <a:cxn ang="0">
                  <a:pos x="288" y="1006"/>
                </a:cxn>
                <a:cxn ang="0">
                  <a:pos x="232" y="977"/>
                </a:cxn>
                <a:cxn ang="0">
                  <a:pos x="186" y="920"/>
                </a:cxn>
                <a:cxn ang="0">
                  <a:pos x="149" y="843"/>
                </a:cxn>
                <a:cxn ang="0">
                  <a:pos x="139" y="748"/>
                </a:cxn>
                <a:cxn ang="0">
                  <a:pos x="130" y="633"/>
                </a:cxn>
                <a:cxn ang="0">
                  <a:pos x="130" y="403"/>
                </a:cxn>
                <a:cxn ang="0">
                  <a:pos x="139" y="297"/>
                </a:cxn>
                <a:cxn ang="0">
                  <a:pos x="158" y="202"/>
                </a:cxn>
                <a:cxn ang="0">
                  <a:pos x="186" y="125"/>
                </a:cxn>
                <a:cxn ang="0">
                  <a:pos x="242" y="77"/>
                </a:cxn>
                <a:cxn ang="0">
                  <a:pos x="288" y="48"/>
                </a:cxn>
                <a:cxn ang="0">
                  <a:pos x="344" y="48"/>
                </a:cxn>
                <a:cxn ang="0">
                  <a:pos x="418" y="58"/>
                </a:cxn>
                <a:cxn ang="0">
                  <a:pos x="484" y="106"/>
                </a:cxn>
                <a:cxn ang="0">
                  <a:pos x="530" y="182"/>
                </a:cxn>
                <a:cxn ang="0">
                  <a:pos x="549" y="326"/>
                </a:cxn>
                <a:cxn ang="0">
                  <a:pos x="558" y="518"/>
                </a:cxn>
                <a:cxn ang="0">
                  <a:pos x="549" y="680"/>
                </a:cxn>
                <a:cxn ang="0">
                  <a:pos x="530" y="843"/>
                </a:cxn>
                <a:cxn ang="0">
                  <a:pos x="502" y="930"/>
                </a:cxn>
                <a:cxn ang="0">
                  <a:pos x="446" y="977"/>
                </a:cxn>
                <a:cxn ang="0">
                  <a:pos x="391" y="1006"/>
                </a:cxn>
                <a:cxn ang="0">
                  <a:pos x="344" y="1016"/>
                </a:cxn>
              </a:cxnLst>
              <a:rect l="0" t="0" r="r" b="b"/>
              <a:pathLst>
                <a:path w="688" h="1054">
                  <a:moveTo>
                    <a:pt x="688" y="537"/>
                  </a:moveTo>
                  <a:lnTo>
                    <a:pt x="679" y="384"/>
                  </a:lnTo>
                  <a:lnTo>
                    <a:pt x="651" y="249"/>
                  </a:lnTo>
                  <a:lnTo>
                    <a:pt x="605" y="135"/>
                  </a:lnTo>
                  <a:lnTo>
                    <a:pt x="539" y="68"/>
                  </a:lnTo>
                  <a:lnTo>
                    <a:pt x="456" y="20"/>
                  </a:lnTo>
                  <a:lnTo>
                    <a:pt x="344" y="0"/>
                  </a:lnTo>
                  <a:lnTo>
                    <a:pt x="232" y="20"/>
                  </a:lnTo>
                  <a:lnTo>
                    <a:pt x="139" y="68"/>
                  </a:lnTo>
                  <a:lnTo>
                    <a:pt x="83" y="144"/>
                  </a:lnTo>
                  <a:lnTo>
                    <a:pt x="37" y="230"/>
                  </a:lnTo>
                  <a:lnTo>
                    <a:pt x="9" y="317"/>
                  </a:lnTo>
                  <a:lnTo>
                    <a:pt x="0" y="403"/>
                  </a:lnTo>
                  <a:lnTo>
                    <a:pt x="0" y="661"/>
                  </a:lnTo>
                  <a:lnTo>
                    <a:pt x="37" y="834"/>
                  </a:lnTo>
                  <a:lnTo>
                    <a:pt x="83" y="920"/>
                  </a:lnTo>
                  <a:lnTo>
                    <a:pt x="139" y="987"/>
                  </a:lnTo>
                  <a:lnTo>
                    <a:pt x="232" y="1035"/>
                  </a:lnTo>
                  <a:lnTo>
                    <a:pt x="344" y="1054"/>
                  </a:lnTo>
                  <a:lnTo>
                    <a:pt x="456" y="1035"/>
                  </a:lnTo>
                  <a:lnTo>
                    <a:pt x="539" y="987"/>
                  </a:lnTo>
                  <a:lnTo>
                    <a:pt x="605" y="920"/>
                  </a:lnTo>
                  <a:lnTo>
                    <a:pt x="651" y="834"/>
                  </a:lnTo>
                  <a:lnTo>
                    <a:pt x="688" y="661"/>
                  </a:lnTo>
                  <a:lnTo>
                    <a:pt x="688" y="537"/>
                  </a:lnTo>
                  <a:close/>
                  <a:moveTo>
                    <a:pt x="344" y="1016"/>
                  </a:moveTo>
                  <a:lnTo>
                    <a:pt x="288" y="1006"/>
                  </a:lnTo>
                  <a:lnTo>
                    <a:pt x="232" y="977"/>
                  </a:lnTo>
                  <a:lnTo>
                    <a:pt x="186" y="920"/>
                  </a:lnTo>
                  <a:lnTo>
                    <a:pt x="149" y="843"/>
                  </a:lnTo>
                  <a:lnTo>
                    <a:pt x="139" y="748"/>
                  </a:lnTo>
                  <a:lnTo>
                    <a:pt x="130" y="633"/>
                  </a:lnTo>
                  <a:lnTo>
                    <a:pt x="130" y="403"/>
                  </a:lnTo>
                  <a:lnTo>
                    <a:pt x="139" y="297"/>
                  </a:lnTo>
                  <a:lnTo>
                    <a:pt x="158" y="202"/>
                  </a:lnTo>
                  <a:lnTo>
                    <a:pt x="186" y="125"/>
                  </a:lnTo>
                  <a:lnTo>
                    <a:pt x="242" y="77"/>
                  </a:lnTo>
                  <a:lnTo>
                    <a:pt x="288" y="48"/>
                  </a:lnTo>
                  <a:lnTo>
                    <a:pt x="344" y="48"/>
                  </a:lnTo>
                  <a:lnTo>
                    <a:pt x="418" y="58"/>
                  </a:lnTo>
                  <a:lnTo>
                    <a:pt x="484" y="106"/>
                  </a:lnTo>
                  <a:lnTo>
                    <a:pt x="530" y="182"/>
                  </a:lnTo>
                  <a:lnTo>
                    <a:pt x="549" y="326"/>
                  </a:lnTo>
                  <a:lnTo>
                    <a:pt x="558" y="518"/>
                  </a:lnTo>
                  <a:lnTo>
                    <a:pt x="549" y="680"/>
                  </a:lnTo>
                  <a:lnTo>
                    <a:pt x="530" y="843"/>
                  </a:lnTo>
                  <a:lnTo>
                    <a:pt x="502" y="930"/>
                  </a:lnTo>
                  <a:lnTo>
                    <a:pt x="446" y="977"/>
                  </a:lnTo>
                  <a:lnTo>
                    <a:pt x="391" y="1006"/>
                  </a:lnTo>
                  <a:lnTo>
                    <a:pt x="344" y="10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74"/>
            <p:cNvSpPr>
              <a:spLocks noEditPoints="1"/>
            </p:cNvSpPr>
            <p:nvPr/>
          </p:nvSpPr>
          <p:spPr bwMode="auto">
            <a:xfrm>
              <a:off x="11881" y="5274"/>
              <a:ext cx="977" cy="1006"/>
            </a:xfrm>
            <a:custGeom>
              <a:avLst/>
              <a:gdLst/>
              <a:ahLst/>
              <a:cxnLst>
                <a:cxn ang="0">
                  <a:pos x="670" y="67"/>
                </a:cxn>
                <a:cxn ang="0">
                  <a:pos x="521" y="0"/>
                </a:cxn>
                <a:cxn ang="0">
                  <a:pos x="270" y="96"/>
                </a:cxn>
                <a:cxn ang="0">
                  <a:pos x="84" y="335"/>
                </a:cxn>
                <a:cxn ang="0">
                  <a:pos x="0" y="651"/>
                </a:cxn>
                <a:cxn ang="0">
                  <a:pos x="84" y="900"/>
                </a:cxn>
                <a:cxn ang="0">
                  <a:pos x="289" y="1006"/>
                </a:cxn>
                <a:cxn ang="0">
                  <a:pos x="391" y="977"/>
                </a:cxn>
                <a:cxn ang="0">
                  <a:pos x="568" y="833"/>
                </a:cxn>
                <a:cxn ang="0">
                  <a:pos x="670" y="977"/>
                </a:cxn>
                <a:cxn ang="0">
                  <a:pos x="828" y="986"/>
                </a:cxn>
                <a:cxn ang="0">
                  <a:pos x="922" y="881"/>
                </a:cxn>
                <a:cxn ang="0">
                  <a:pos x="968" y="747"/>
                </a:cxn>
                <a:cxn ang="0">
                  <a:pos x="977" y="651"/>
                </a:cxn>
                <a:cxn ang="0">
                  <a:pos x="940" y="642"/>
                </a:cxn>
                <a:cxn ang="0">
                  <a:pos x="931" y="661"/>
                </a:cxn>
                <a:cxn ang="0">
                  <a:pos x="903" y="785"/>
                </a:cxn>
                <a:cxn ang="0">
                  <a:pos x="819" y="929"/>
                </a:cxn>
                <a:cxn ang="0">
                  <a:pos x="735" y="948"/>
                </a:cxn>
                <a:cxn ang="0">
                  <a:pos x="708" y="919"/>
                </a:cxn>
                <a:cxn ang="0">
                  <a:pos x="698" y="872"/>
                </a:cxn>
                <a:cxn ang="0">
                  <a:pos x="708" y="766"/>
                </a:cxn>
                <a:cxn ang="0">
                  <a:pos x="763" y="555"/>
                </a:cxn>
                <a:cxn ang="0">
                  <a:pos x="801" y="402"/>
                </a:cxn>
                <a:cxn ang="0">
                  <a:pos x="828" y="259"/>
                </a:cxn>
                <a:cxn ang="0">
                  <a:pos x="856" y="153"/>
                </a:cxn>
                <a:cxn ang="0">
                  <a:pos x="866" y="77"/>
                </a:cxn>
                <a:cxn ang="0">
                  <a:pos x="828" y="48"/>
                </a:cxn>
                <a:cxn ang="0">
                  <a:pos x="773" y="57"/>
                </a:cxn>
                <a:cxn ang="0">
                  <a:pos x="735" y="86"/>
                </a:cxn>
                <a:cxn ang="0">
                  <a:pos x="717" y="144"/>
                </a:cxn>
                <a:cxn ang="0">
                  <a:pos x="568" y="737"/>
                </a:cxn>
                <a:cxn ang="0">
                  <a:pos x="559" y="766"/>
                </a:cxn>
                <a:cxn ang="0">
                  <a:pos x="363" y="939"/>
                </a:cxn>
                <a:cxn ang="0">
                  <a:pos x="224" y="929"/>
                </a:cxn>
                <a:cxn ang="0">
                  <a:pos x="159" y="814"/>
                </a:cxn>
                <a:cxn ang="0">
                  <a:pos x="168" y="661"/>
                </a:cxn>
                <a:cxn ang="0">
                  <a:pos x="242" y="345"/>
                </a:cxn>
                <a:cxn ang="0">
                  <a:pos x="345" y="153"/>
                </a:cxn>
                <a:cxn ang="0">
                  <a:pos x="521" y="48"/>
                </a:cxn>
                <a:cxn ang="0">
                  <a:pos x="642" y="115"/>
                </a:cxn>
                <a:cxn ang="0">
                  <a:pos x="689" y="220"/>
                </a:cxn>
                <a:cxn ang="0">
                  <a:pos x="680" y="287"/>
                </a:cxn>
              </a:cxnLst>
              <a:rect l="0" t="0" r="r" b="b"/>
              <a:pathLst>
                <a:path w="977" h="1006">
                  <a:moveTo>
                    <a:pt x="717" y="144"/>
                  </a:moveTo>
                  <a:lnTo>
                    <a:pt x="670" y="67"/>
                  </a:lnTo>
                  <a:lnTo>
                    <a:pt x="605" y="19"/>
                  </a:lnTo>
                  <a:lnTo>
                    <a:pt x="521" y="0"/>
                  </a:lnTo>
                  <a:lnTo>
                    <a:pt x="391" y="29"/>
                  </a:lnTo>
                  <a:lnTo>
                    <a:pt x="270" y="96"/>
                  </a:lnTo>
                  <a:lnTo>
                    <a:pt x="168" y="201"/>
                  </a:lnTo>
                  <a:lnTo>
                    <a:pt x="84" y="335"/>
                  </a:lnTo>
                  <a:lnTo>
                    <a:pt x="19" y="488"/>
                  </a:lnTo>
                  <a:lnTo>
                    <a:pt x="0" y="651"/>
                  </a:lnTo>
                  <a:lnTo>
                    <a:pt x="19" y="795"/>
                  </a:lnTo>
                  <a:lnTo>
                    <a:pt x="84" y="900"/>
                  </a:lnTo>
                  <a:lnTo>
                    <a:pt x="168" y="977"/>
                  </a:lnTo>
                  <a:lnTo>
                    <a:pt x="289" y="1006"/>
                  </a:lnTo>
                  <a:lnTo>
                    <a:pt x="335" y="996"/>
                  </a:lnTo>
                  <a:lnTo>
                    <a:pt x="391" y="977"/>
                  </a:lnTo>
                  <a:lnTo>
                    <a:pt x="475" y="929"/>
                  </a:lnTo>
                  <a:lnTo>
                    <a:pt x="568" y="833"/>
                  </a:lnTo>
                  <a:lnTo>
                    <a:pt x="605" y="919"/>
                  </a:lnTo>
                  <a:lnTo>
                    <a:pt x="670" y="977"/>
                  </a:lnTo>
                  <a:lnTo>
                    <a:pt x="763" y="1006"/>
                  </a:lnTo>
                  <a:lnTo>
                    <a:pt x="828" y="986"/>
                  </a:lnTo>
                  <a:lnTo>
                    <a:pt x="875" y="939"/>
                  </a:lnTo>
                  <a:lnTo>
                    <a:pt x="922" y="881"/>
                  </a:lnTo>
                  <a:lnTo>
                    <a:pt x="940" y="814"/>
                  </a:lnTo>
                  <a:lnTo>
                    <a:pt x="968" y="747"/>
                  </a:lnTo>
                  <a:lnTo>
                    <a:pt x="977" y="690"/>
                  </a:lnTo>
                  <a:lnTo>
                    <a:pt x="977" y="651"/>
                  </a:lnTo>
                  <a:lnTo>
                    <a:pt x="968" y="642"/>
                  </a:lnTo>
                  <a:lnTo>
                    <a:pt x="940" y="642"/>
                  </a:lnTo>
                  <a:lnTo>
                    <a:pt x="940" y="651"/>
                  </a:lnTo>
                  <a:lnTo>
                    <a:pt x="931" y="661"/>
                  </a:lnTo>
                  <a:lnTo>
                    <a:pt x="931" y="680"/>
                  </a:lnTo>
                  <a:lnTo>
                    <a:pt x="903" y="785"/>
                  </a:lnTo>
                  <a:lnTo>
                    <a:pt x="866" y="872"/>
                  </a:lnTo>
                  <a:lnTo>
                    <a:pt x="819" y="929"/>
                  </a:lnTo>
                  <a:lnTo>
                    <a:pt x="763" y="948"/>
                  </a:lnTo>
                  <a:lnTo>
                    <a:pt x="735" y="948"/>
                  </a:lnTo>
                  <a:lnTo>
                    <a:pt x="717" y="939"/>
                  </a:lnTo>
                  <a:lnTo>
                    <a:pt x="708" y="919"/>
                  </a:lnTo>
                  <a:lnTo>
                    <a:pt x="708" y="900"/>
                  </a:lnTo>
                  <a:lnTo>
                    <a:pt x="698" y="872"/>
                  </a:lnTo>
                  <a:lnTo>
                    <a:pt x="698" y="814"/>
                  </a:lnTo>
                  <a:lnTo>
                    <a:pt x="708" y="766"/>
                  </a:lnTo>
                  <a:lnTo>
                    <a:pt x="745" y="613"/>
                  </a:lnTo>
                  <a:lnTo>
                    <a:pt x="763" y="555"/>
                  </a:lnTo>
                  <a:lnTo>
                    <a:pt x="773" y="488"/>
                  </a:lnTo>
                  <a:lnTo>
                    <a:pt x="801" y="402"/>
                  </a:lnTo>
                  <a:lnTo>
                    <a:pt x="810" y="326"/>
                  </a:lnTo>
                  <a:lnTo>
                    <a:pt x="828" y="259"/>
                  </a:lnTo>
                  <a:lnTo>
                    <a:pt x="847" y="182"/>
                  </a:lnTo>
                  <a:lnTo>
                    <a:pt x="856" y="153"/>
                  </a:lnTo>
                  <a:lnTo>
                    <a:pt x="866" y="134"/>
                  </a:lnTo>
                  <a:lnTo>
                    <a:pt x="866" y="77"/>
                  </a:lnTo>
                  <a:lnTo>
                    <a:pt x="847" y="67"/>
                  </a:lnTo>
                  <a:lnTo>
                    <a:pt x="828" y="48"/>
                  </a:lnTo>
                  <a:lnTo>
                    <a:pt x="801" y="48"/>
                  </a:lnTo>
                  <a:lnTo>
                    <a:pt x="773" y="57"/>
                  </a:lnTo>
                  <a:lnTo>
                    <a:pt x="754" y="67"/>
                  </a:lnTo>
                  <a:lnTo>
                    <a:pt x="735" y="86"/>
                  </a:lnTo>
                  <a:lnTo>
                    <a:pt x="717" y="115"/>
                  </a:lnTo>
                  <a:lnTo>
                    <a:pt x="717" y="144"/>
                  </a:lnTo>
                  <a:close/>
                  <a:moveTo>
                    <a:pt x="577" y="718"/>
                  </a:moveTo>
                  <a:lnTo>
                    <a:pt x="568" y="737"/>
                  </a:lnTo>
                  <a:lnTo>
                    <a:pt x="568" y="747"/>
                  </a:lnTo>
                  <a:lnTo>
                    <a:pt x="559" y="766"/>
                  </a:lnTo>
                  <a:lnTo>
                    <a:pt x="438" y="891"/>
                  </a:lnTo>
                  <a:lnTo>
                    <a:pt x="363" y="939"/>
                  </a:lnTo>
                  <a:lnTo>
                    <a:pt x="289" y="948"/>
                  </a:lnTo>
                  <a:lnTo>
                    <a:pt x="224" y="929"/>
                  </a:lnTo>
                  <a:lnTo>
                    <a:pt x="186" y="881"/>
                  </a:lnTo>
                  <a:lnTo>
                    <a:pt x="159" y="814"/>
                  </a:lnTo>
                  <a:lnTo>
                    <a:pt x="159" y="747"/>
                  </a:lnTo>
                  <a:lnTo>
                    <a:pt x="168" y="661"/>
                  </a:lnTo>
                  <a:lnTo>
                    <a:pt x="205" y="450"/>
                  </a:lnTo>
                  <a:lnTo>
                    <a:pt x="242" y="345"/>
                  </a:lnTo>
                  <a:lnTo>
                    <a:pt x="270" y="268"/>
                  </a:lnTo>
                  <a:lnTo>
                    <a:pt x="345" y="153"/>
                  </a:lnTo>
                  <a:lnTo>
                    <a:pt x="428" y="77"/>
                  </a:lnTo>
                  <a:lnTo>
                    <a:pt x="521" y="48"/>
                  </a:lnTo>
                  <a:lnTo>
                    <a:pt x="596" y="67"/>
                  </a:lnTo>
                  <a:lnTo>
                    <a:pt x="642" y="115"/>
                  </a:lnTo>
                  <a:lnTo>
                    <a:pt x="670" y="172"/>
                  </a:lnTo>
                  <a:lnTo>
                    <a:pt x="689" y="220"/>
                  </a:lnTo>
                  <a:lnTo>
                    <a:pt x="689" y="268"/>
                  </a:lnTo>
                  <a:lnTo>
                    <a:pt x="680" y="287"/>
                  </a:lnTo>
                  <a:lnTo>
                    <a:pt x="577" y="7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13007" y="5897"/>
              <a:ext cx="912" cy="699"/>
            </a:xfrm>
            <a:custGeom>
              <a:avLst/>
              <a:gdLst/>
              <a:ahLst/>
              <a:cxnLst>
                <a:cxn ang="0">
                  <a:pos x="103" y="603"/>
                </a:cxn>
                <a:cxn ang="0">
                  <a:pos x="93" y="641"/>
                </a:cxn>
                <a:cxn ang="0">
                  <a:pos x="112" y="680"/>
                </a:cxn>
                <a:cxn ang="0">
                  <a:pos x="140" y="699"/>
                </a:cxn>
                <a:cxn ang="0">
                  <a:pos x="186" y="680"/>
                </a:cxn>
                <a:cxn ang="0">
                  <a:pos x="214" y="641"/>
                </a:cxn>
                <a:cxn ang="0">
                  <a:pos x="233" y="565"/>
                </a:cxn>
                <a:cxn ang="0">
                  <a:pos x="251" y="488"/>
                </a:cxn>
                <a:cxn ang="0">
                  <a:pos x="261" y="431"/>
                </a:cxn>
                <a:cxn ang="0">
                  <a:pos x="289" y="325"/>
                </a:cxn>
                <a:cxn ang="0">
                  <a:pos x="298" y="277"/>
                </a:cxn>
                <a:cxn ang="0">
                  <a:pos x="354" y="181"/>
                </a:cxn>
                <a:cxn ang="0">
                  <a:pos x="438" y="86"/>
                </a:cxn>
                <a:cxn ang="0">
                  <a:pos x="577" y="47"/>
                </a:cxn>
                <a:cxn ang="0">
                  <a:pos x="642" y="67"/>
                </a:cxn>
                <a:cxn ang="0">
                  <a:pos x="661" y="153"/>
                </a:cxn>
                <a:cxn ang="0">
                  <a:pos x="633" y="325"/>
                </a:cxn>
                <a:cxn ang="0">
                  <a:pos x="577" y="478"/>
                </a:cxn>
                <a:cxn ang="0">
                  <a:pos x="559" y="526"/>
                </a:cxn>
                <a:cxn ang="0">
                  <a:pos x="549" y="565"/>
                </a:cxn>
                <a:cxn ang="0">
                  <a:pos x="568" y="632"/>
                </a:cxn>
                <a:cxn ang="0">
                  <a:pos x="624" y="680"/>
                </a:cxn>
                <a:cxn ang="0">
                  <a:pos x="773" y="670"/>
                </a:cxn>
                <a:cxn ang="0">
                  <a:pos x="875" y="555"/>
                </a:cxn>
                <a:cxn ang="0">
                  <a:pos x="912" y="459"/>
                </a:cxn>
                <a:cxn ang="0">
                  <a:pos x="903" y="440"/>
                </a:cxn>
                <a:cxn ang="0">
                  <a:pos x="866" y="450"/>
                </a:cxn>
                <a:cxn ang="0">
                  <a:pos x="819" y="574"/>
                </a:cxn>
                <a:cxn ang="0">
                  <a:pos x="698" y="651"/>
                </a:cxn>
                <a:cxn ang="0">
                  <a:pos x="670" y="641"/>
                </a:cxn>
                <a:cxn ang="0">
                  <a:pos x="661" y="574"/>
                </a:cxn>
                <a:cxn ang="0">
                  <a:pos x="670" y="536"/>
                </a:cxn>
                <a:cxn ang="0">
                  <a:pos x="698" y="469"/>
                </a:cxn>
                <a:cxn ang="0">
                  <a:pos x="745" y="335"/>
                </a:cxn>
                <a:cxn ang="0">
                  <a:pos x="773" y="172"/>
                </a:cxn>
                <a:cxn ang="0">
                  <a:pos x="726" y="47"/>
                </a:cxn>
                <a:cxn ang="0">
                  <a:pos x="633" y="0"/>
                </a:cxn>
                <a:cxn ang="0">
                  <a:pos x="493" y="9"/>
                </a:cxn>
                <a:cxn ang="0">
                  <a:pos x="372" y="95"/>
                </a:cxn>
                <a:cxn ang="0">
                  <a:pos x="307" y="76"/>
                </a:cxn>
                <a:cxn ang="0">
                  <a:pos x="214" y="9"/>
                </a:cxn>
                <a:cxn ang="0">
                  <a:pos x="130" y="9"/>
                </a:cxn>
                <a:cxn ang="0">
                  <a:pos x="65" y="57"/>
                </a:cxn>
                <a:cxn ang="0">
                  <a:pos x="19" y="143"/>
                </a:cxn>
                <a:cxn ang="0">
                  <a:pos x="0" y="201"/>
                </a:cxn>
                <a:cxn ang="0">
                  <a:pos x="10" y="258"/>
                </a:cxn>
                <a:cxn ang="0">
                  <a:pos x="37" y="249"/>
                </a:cxn>
                <a:cxn ang="0">
                  <a:pos x="84" y="124"/>
                </a:cxn>
                <a:cxn ang="0">
                  <a:pos x="168" y="47"/>
                </a:cxn>
                <a:cxn ang="0">
                  <a:pos x="196" y="57"/>
                </a:cxn>
                <a:cxn ang="0">
                  <a:pos x="214" y="143"/>
                </a:cxn>
                <a:cxn ang="0">
                  <a:pos x="196" y="210"/>
                </a:cxn>
                <a:cxn ang="0">
                  <a:pos x="177" y="277"/>
                </a:cxn>
                <a:cxn ang="0">
                  <a:pos x="168" y="354"/>
                </a:cxn>
                <a:cxn ang="0">
                  <a:pos x="112" y="584"/>
                </a:cxn>
              </a:cxnLst>
              <a:rect l="0" t="0" r="r" b="b"/>
              <a:pathLst>
                <a:path w="912" h="699">
                  <a:moveTo>
                    <a:pt x="112" y="584"/>
                  </a:moveTo>
                  <a:lnTo>
                    <a:pt x="103" y="603"/>
                  </a:lnTo>
                  <a:lnTo>
                    <a:pt x="103" y="622"/>
                  </a:lnTo>
                  <a:lnTo>
                    <a:pt x="93" y="641"/>
                  </a:lnTo>
                  <a:lnTo>
                    <a:pt x="103" y="670"/>
                  </a:lnTo>
                  <a:lnTo>
                    <a:pt x="112" y="680"/>
                  </a:lnTo>
                  <a:lnTo>
                    <a:pt x="130" y="689"/>
                  </a:lnTo>
                  <a:lnTo>
                    <a:pt x="140" y="699"/>
                  </a:lnTo>
                  <a:lnTo>
                    <a:pt x="168" y="689"/>
                  </a:lnTo>
                  <a:lnTo>
                    <a:pt x="186" y="680"/>
                  </a:lnTo>
                  <a:lnTo>
                    <a:pt x="205" y="660"/>
                  </a:lnTo>
                  <a:lnTo>
                    <a:pt x="214" y="641"/>
                  </a:lnTo>
                  <a:lnTo>
                    <a:pt x="214" y="622"/>
                  </a:lnTo>
                  <a:lnTo>
                    <a:pt x="233" y="565"/>
                  </a:lnTo>
                  <a:lnTo>
                    <a:pt x="233" y="545"/>
                  </a:lnTo>
                  <a:lnTo>
                    <a:pt x="251" y="488"/>
                  </a:lnTo>
                  <a:lnTo>
                    <a:pt x="261" y="450"/>
                  </a:lnTo>
                  <a:lnTo>
                    <a:pt x="261" y="431"/>
                  </a:lnTo>
                  <a:lnTo>
                    <a:pt x="279" y="373"/>
                  </a:lnTo>
                  <a:lnTo>
                    <a:pt x="289" y="325"/>
                  </a:lnTo>
                  <a:lnTo>
                    <a:pt x="298" y="296"/>
                  </a:lnTo>
                  <a:lnTo>
                    <a:pt x="298" y="277"/>
                  </a:lnTo>
                  <a:lnTo>
                    <a:pt x="317" y="239"/>
                  </a:lnTo>
                  <a:lnTo>
                    <a:pt x="354" y="181"/>
                  </a:lnTo>
                  <a:lnTo>
                    <a:pt x="391" y="134"/>
                  </a:lnTo>
                  <a:lnTo>
                    <a:pt x="438" y="86"/>
                  </a:lnTo>
                  <a:lnTo>
                    <a:pt x="503" y="57"/>
                  </a:lnTo>
                  <a:lnTo>
                    <a:pt x="577" y="47"/>
                  </a:lnTo>
                  <a:lnTo>
                    <a:pt x="605" y="47"/>
                  </a:lnTo>
                  <a:lnTo>
                    <a:pt x="642" y="67"/>
                  </a:lnTo>
                  <a:lnTo>
                    <a:pt x="661" y="105"/>
                  </a:lnTo>
                  <a:lnTo>
                    <a:pt x="661" y="153"/>
                  </a:lnTo>
                  <a:lnTo>
                    <a:pt x="652" y="229"/>
                  </a:lnTo>
                  <a:lnTo>
                    <a:pt x="633" y="325"/>
                  </a:lnTo>
                  <a:lnTo>
                    <a:pt x="596" y="411"/>
                  </a:lnTo>
                  <a:lnTo>
                    <a:pt x="577" y="478"/>
                  </a:lnTo>
                  <a:lnTo>
                    <a:pt x="568" y="507"/>
                  </a:lnTo>
                  <a:lnTo>
                    <a:pt x="559" y="526"/>
                  </a:lnTo>
                  <a:lnTo>
                    <a:pt x="559" y="545"/>
                  </a:lnTo>
                  <a:lnTo>
                    <a:pt x="549" y="565"/>
                  </a:lnTo>
                  <a:lnTo>
                    <a:pt x="559" y="603"/>
                  </a:lnTo>
                  <a:lnTo>
                    <a:pt x="568" y="632"/>
                  </a:lnTo>
                  <a:lnTo>
                    <a:pt x="596" y="660"/>
                  </a:lnTo>
                  <a:lnTo>
                    <a:pt x="624" y="680"/>
                  </a:lnTo>
                  <a:lnTo>
                    <a:pt x="698" y="699"/>
                  </a:lnTo>
                  <a:lnTo>
                    <a:pt x="773" y="670"/>
                  </a:lnTo>
                  <a:lnTo>
                    <a:pt x="838" y="622"/>
                  </a:lnTo>
                  <a:lnTo>
                    <a:pt x="875" y="555"/>
                  </a:lnTo>
                  <a:lnTo>
                    <a:pt x="903" y="488"/>
                  </a:lnTo>
                  <a:lnTo>
                    <a:pt x="912" y="459"/>
                  </a:lnTo>
                  <a:lnTo>
                    <a:pt x="912" y="450"/>
                  </a:lnTo>
                  <a:lnTo>
                    <a:pt x="903" y="440"/>
                  </a:lnTo>
                  <a:lnTo>
                    <a:pt x="875" y="440"/>
                  </a:lnTo>
                  <a:lnTo>
                    <a:pt x="866" y="450"/>
                  </a:lnTo>
                  <a:lnTo>
                    <a:pt x="856" y="469"/>
                  </a:lnTo>
                  <a:lnTo>
                    <a:pt x="819" y="574"/>
                  </a:lnTo>
                  <a:lnTo>
                    <a:pt x="763" y="632"/>
                  </a:lnTo>
                  <a:lnTo>
                    <a:pt x="698" y="651"/>
                  </a:lnTo>
                  <a:lnTo>
                    <a:pt x="679" y="651"/>
                  </a:lnTo>
                  <a:lnTo>
                    <a:pt x="670" y="641"/>
                  </a:lnTo>
                  <a:lnTo>
                    <a:pt x="661" y="622"/>
                  </a:lnTo>
                  <a:lnTo>
                    <a:pt x="661" y="574"/>
                  </a:lnTo>
                  <a:lnTo>
                    <a:pt x="670" y="555"/>
                  </a:lnTo>
                  <a:lnTo>
                    <a:pt x="670" y="536"/>
                  </a:lnTo>
                  <a:lnTo>
                    <a:pt x="679" y="507"/>
                  </a:lnTo>
                  <a:lnTo>
                    <a:pt x="698" y="469"/>
                  </a:lnTo>
                  <a:lnTo>
                    <a:pt x="717" y="421"/>
                  </a:lnTo>
                  <a:lnTo>
                    <a:pt x="745" y="335"/>
                  </a:lnTo>
                  <a:lnTo>
                    <a:pt x="763" y="249"/>
                  </a:lnTo>
                  <a:lnTo>
                    <a:pt x="773" y="172"/>
                  </a:lnTo>
                  <a:lnTo>
                    <a:pt x="763" y="95"/>
                  </a:lnTo>
                  <a:lnTo>
                    <a:pt x="726" y="47"/>
                  </a:lnTo>
                  <a:lnTo>
                    <a:pt x="689" y="19"/>
                  </a:lnTo>
                  <a:lnTo>
                    <a:pt x="633" y="0"/>
                  </a:lnTo>
                  <a:lnTo>
                    <a:pt x="577" y="0"/>
                  </a:lnTo>
                  <a:lnTo>
                    <a:pt x="493" y="9"/>
                  </a:lnTo>
                  <a:lnTo>
                    <a:pt x="428" y="47"/>
                  </a:lnTo>
                  <a:lnTo>
                    <a:pt x="372" y="95"/>
                  </a:lnTo>
                  <a:lnTo>
                    <a:pt x="326" y="143"/>
                  </a:lnTo>
                  <a:lnTo>
                    <a:pt x="307" y="76"/>
                  </a:lnTo>
                  <a:lnTo>
                    <a:pt x="270" y="28"/>
                  </a:lnTo>
                  <a:lnTo>
                    <a:pt x="214" y="9"/>
                  </a:lnTo>
                  <a:lnTo>
                    <a:pt x="168" y="0"/>
                  </a:lnTo>
                  <a:lnTo>
                    <a:pt x="130" y="9"/>
                  </a:lnTo>
                  <a:lnTo>
                    <a:pt x="103" y="19"/>
                  </a:lnTo>
                  <a:lnTo>
                    <a:pt x="65" y="57"/>
                  </a:lnTo>
                  <a:lnTo>
                    <a:pt x="28" y="114"/>
                  </a:lnTo>
                  <a:lnTo>
                    <a:pt x="19" y="143"/>
                  </a:lnTo>
                  <a:lnTo>
                    <a:pt x="10" y="181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10" y="258"/>
                  </a:lnTo>
                  <a:lnTo>
                    <a:pt x="37" y="258"/>
                  </a:lnTo>
                  <a:lnTo>
                    <a:pt x="37" y="249"/>
                  </a:lnTo>
                  <a:lnTo>
                    <a:pt x="47" y="239"/>
                  </a:lnTo>
                  <a:lnTo>
                    <a:pt x="84" y="124"/>
                  </a:lnTo>
                  <a:lnTo>
                    <a:pt x="112" y="67"/>
                  </a:lnTo>
                  <a:lnTo>
                    <a:pt x="168" y="47"/>
                  </a:lnTo>
                  <a:lnTo>
                    <a:pt x="186" y="47"/>
                  </a:lnTo>
                  <a:lnTo>
                    <a:pt x="196" y="57"/>
                  </a:lnTo>
                  <a:lnTo>
                    <a:pt x="214" y="95"/>
                  </a:lnTo>
                  <a:lnTo>
                    <a:pt x="214" y="143"/>
                  </a:lnTo>
                  <a:lnTo>
                    <a:pt x="205" y="181"/>
                  </a:lnTo>
                  <a:lnTo>
                    <a:pt x="196" y="210"/>
                  </a:lnTo>
                  <a:lnTo>
                    <a:pt x="186" y="249"/>
                  </a:lnTo>
                  <a:lnTo>
                    <a:pt x="177" y="277"/>
                  </a:lnTo>
                  <a:lnTo>
                    <a:pt x="168" y="316"/>
                  </a:lnTo>
                  <a:lnTo>
                    <a:pt x="168" y="354"/>
                  </a:lnTo>
                  <a:lnTo>
                    <a:pt x="158" y="383"/>
                  </a:lnTo>
                  <a:lnTo>
                    <a:pt x="112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14161" y="5274"/>
              <a:ext cx="1061" cy="1006"/>
            </a:xfrm>
            <a:custGeom>
              <a:avLst/>
              <a:gdLst/>
              <a:ahLst/>
              <a:cxnLst>
                <a:cxn ang="0">
                  <a:pos x="661" y="268"/>
                </a:cxn>
                <a:cxn ang="0">
                  <a:pos x="726" y="124"/>
                </a:cxn>
                <a:cxn ang="0">
                  <a:pos x="865" y="48"/>
                </a:cxn>
                <a:cxn ang="0">
                  <a:pos x="930" y="67"/>
                </a:cxn>
                <a:cxn ang="0">
                  <a:pos x="930" y="86"/>
                </a:cxn>
                <a:cxn ang="0">
                  <a:pos x="875" y="172"/>
                </a:cxn>
                <a:cxn ang="0">
                  <a:pos x="865" y="220"/>
                </a:cxn>
                <a:cxn ang="0">
                  <a:pos x="893" y="259"/>
                </a:cxn>
                <a:cxn ang="0">
                  <a:pos x="949" y="278"/>
                </a:cxn>
                <a:cxn ang="0">
                  <a:pos x="996" y="268"/>
                </a:cxn>
                <a:cxn ang="0">
                  <a:pos x="1033" y="239"/>
                </a:cxn>
                <a:cxn ang="0">
                  <a:pos x="1061" y="182"/>
                </a:cxn>
                <a:cxn ang="0">
                  <a:pos x="1051" y="96"/>
                </a:cxn>
                <a:cxn ang="0">
                  <a:pos x="968" y="19"/>
                </a:cxn>
                <a:cxn ang="0">
                  <a:pos x="865" y="0"/>
                </a:cxn>
                <a:cxn ang="0">
                  <a:pos x="716" y="67"/>
                </a:cxn>
                <a:cxn ang="0">
                  <a:pos x="642" y="172"/>
                </a:cxn>
                <a:cxn ang="0">
                  <a:pos x="530" y="29"/>
                </a:cxn>
                <a:cxn ang="0">
                  <a:pos x="409" y="0"/>
                </a:cxn>
                <a:cxn ang="0">
                  <a:pos x="223" y="77"/>
                </a:cxn>
                <a:cxn ang="0">
                  <a:pos x="102" y="230"/>
                </a:cxn>
                <a:cxn ang="0">
                  <a:pos x="65" y="345"/>
                </a:cxn>
                <a:cxn ang="0">
                  <a:pos x="74" y="364"/>
                </a:cxn>
                <a:cxn ang="0">
                  <a:pos x="121" y="345"/>
                </a:cxn>
                <a:cxn ang="0">
                  <a:pos x="233" y="144"/>
                </a:cxn>
                <a:cxn ang="0">
                  <a:pos x="354" y="57"/>
                </a:cxn>
                <a:cxn ang="0">
                  <a:pos x="419" y="48"/>
                </a:cxn>
                <a:cxn ang="0">
                  <a:pos x="493" y="96"/>
                </a:cxn>
                <a:cxn ang="0">
                  <a:pos x="521" y="201"/>
                </a:cxn>
                <a:cxn ang="0">
                  <a:pos x="502" y="326"/>
                </a:cxn>
                <a:cxn ang="0">
                  <a:pos x="447" y="555"/>
                </a:cxn>
                <a:cxn ang="0">
                  <a:pos x="354" y="843"/>
                </a:cxn>
                <a:cxn ang="0">
                  <a:pos x="205" y="948"/>
                </a:cxn>
                <a:cxn ang="0">
                  <a:pos x="130" y="939"/>
                </a:cxn>
                <a:cxn ang="0">
                  <a:pos x="121" y="910"/>
                </a:cxn>
                <a:cxn ang="0">
                  <a:pos x="186" y="843"/>
                </a:cxn>
                <a:cxn ang="0">
                  <a:pos x="195" y="776"/>
                </a:cxn>
                <a:cxn ang="0">
                  <a:pos x="130" y="728"/>
                </a:cxn>
                <a:cxn ang="0">
                  <a:pos x="74" y="737"/>
                </a:cxn>
                <a:cxn ang="0">
                  <a:pos x="0" y="814"/>
                </a:cxn>
                <a:cxn ang="0">
                  <a:pos x="19" y="919"/>
                </a:cxn>
                <a:cxn ang="0">
                  <a:pos x="130" y="996"/>
                </a:cxn>
                <a:cxn ang="0">
                  <a:pos x="270" y="986"/>
                </a:cxn>
                <a:cxn ang="0">
                  <a:pos x="382" y="900"/>
                </a:cxn>
                <a:cxn ang="0">
                  <a:pos x="419" y="833"/>
                </a:cxn>
                <a:cxn ang="0">
                  <a:pos x="502" y="948"/>
                </a:cxn>
                <a:cxn ang="0">
                  <a:pos x="651" y="1006"/>
                </a:cxn>
                <a:cxn ang="0">
                  <a:pos x="837" y="929"/>
                </a:cxn>
                <a:cxn ang="0">
                  <a:pos x="958" y="776"/>
                </a:cxn>
                <a:cxn ang="0">
                  <a:pos x="996" y="661"/>
                </a:cxn>
                <a:cxn ang="0">
                  <a:pos x="986" y="642"/>
                </a:cxn>
                <a:cxn ang="0">
                  <a:pos x="940" y="661"/>
                </a:cxn>
                <a:cxn ang="0">
                  <a:pos x="828" y="872"/>
                </a:cxn>
                <a:cxn ang="0">
                  <a:pos x="707" y="948"/>
                </a:cxn>
                <a:cxn ang="0">
                  <a:pos x="596" y="939"/>
                </a:cxn>
                <a:cxn ang="0">
                  <a:pos x="540" y="843"/>
                </a:cxn>
                <a:cxn ang="0">
                  <a:pos x="558" y="699"/>
                </a:cxn>
                <a:cxn ang="0">
                  <a:pos x="651" y="316"/>
                </a:cxn>
              </a:cxnLst>
              <a:rect l="0" t="0" r="r" b="b"/>
              <a:pathLst>
                <a:path w="1061" h="1006">
                  <a:moveTo>
                    <a:pt x="651" y="316"/>
                  </a:moveTo>
                  <a:lnTo>
                    <a:pt x="661" y="268"/>
                  </a:lnTo>
                  <a:lnTo>
                    <a:pt x="689" y="201"/>
                  </a:lnTo>
                  <a:lnTo>
                    <a:pt x="726" y="124"/>
                  </a:lnTo>
                  <a:lnTo>
                    <a:pt x="782" y="77"/>
                  </a:lnTo>
                  <a:lnTo>
                    <a:pt x="865" y="48"/>
                  </a:lnTo>
                  <a:lnTo>
                    <a:pt x="875" y="48"/>
                  </a:lnTo>
                  <a:lnTo>
                    <a:pt x="930" y="67"/>
                  </a:lnTo>
                  <a:lnTo>
                    <a:pt x="968" y="77"/>
                  </a:lnTo>
                  <a:lnTo>
                    <a:pt x="930" y="86"/>
                  </a:lnTo>
                  <a:lnTo>
                    <a:pt x="884" y="134"/>
                  </a:lnTo>
                  <a:lnTo>
                    <a:pt x="875" y="172"/>
                  </a:lnTo>
                  <a:lnTo>
                    <a:pt x="865" y="201"/>
                  </a:lnTo>
                  <a:lnTo>
                    <a:pt x="865" y="220"/>
                  </a:lnTo>
                  <a:lnTo>
                    <a:pt x="875" y="239"/>
                  </a:lnTo>
                  <a:lnTo>
                    <a:pt x="893" y="259"/>
                  </a:lnTo>
                  <a:lnTo>
                    <a:pt x="912" y="268"/>
                  </a:lnTo>
                  <a:lnTo>
                    <a:pt x="949" y="278"/>
                  </a:lnTo>
                  <a:lnTo>
                    <a:pt x="968" y="278"/>
                  </a:lnTo>
                  <a:lnTo>
                    <a:pt x="996" y="268"/>
                  </a:lnTo>
                  <a:lnTo>
                    <a:pt x="1014" y="259"/>
                  </a:lnTo>
                  <a:lnTo>
                    <a:pt x="1033" y="239"/>
                  </a:lnTo>
                  <a:lnTo>
                    <a:pt x="1051" y="211"/>
                  </a:lnTo>
                  <a:lnTo>
                    <a:pt x="1061" y="182"/>
                  </a:lnTo>
                  <a:lnTo>
                    <a:pt x="1061" y="153"/>
                  </a:lnTo>
                  <a:lnTo>
                    <a:pt x="1051" y="96"/>
                  </a:lnTo>
                  <a:lnTo>
                    <a:pt x="1014" y="48"/>
                  </a:lnTo>
                  <a:lnTo>
                    <a:pt x="968" y="19"/>
                  </a:lnTo>
                  <a:lnTo>
                    <a:pt x="912" y="10"/>
                  </a:lnTo>
                  <a:lnTo>
                    <a:pt x="865" y="0"/>
                  </a:lnTo>
                  <a:lnTo>
                    <a:pt x="782" y="19"/>
                  </a:lnTo>
                  <a:lnTo>
                    <a:pt x="716" y="67"/>
                  </a:lnTo>
                  <a:lnTo>
                    <a:pt x="670" y="124"/>
                  </a:lnTo>
                  <a:lnTo>
                    <a:pt x="642" y="172"/>
                  </a:lnTo>
                  <a:lnTo>
                    <a:pt x="586" y="86"/>
                  </a:lnTo>
                  <a:lnTo>
                    <a:pt x="530" y="29"/>
                  </a:lnTo>
                  <a:lnTo>
                    <a:pt x="465" y="10"/>
                  </a:lnTo>
                  <a:lnTo>
                    <a:pt x="409" y="0"/>
                  </a:lnTo>
                  <a:lnTo>
                    <a:pt x="307" y="19"/>
                  </a:lnTo>
                  <a:lnTo>
                    <a:pt x="223" y="77"/>
                  </a:lnTo>
                  <a:lnTo>
                    <a:pt x="149" y="153"/>
                  </a:lnTo>
                  <a:lnTo>
                    <a:pt x="102" y="230"/>
                  </a:lnTo>
                  <a:lnTo>
                    <a:pt x="74" y="297"/>
                  </a:lnTo>
                  <a:lnTo>
                    <a:pt x="65" y="345"/>
                  </a:lnTo>
                  <a:lnTo>
                    <a:pt x="65" y="354"/>
                  </a:lnTo>
                  <a:lnTo>
                    <a:pt x="74" y="364"/>
                  </a:lnTo>
                  <a:lnTo>
                    <a:pt x="102" y="364"/>
                  </a:lnTo>
                  <a:lnTo>
                    <a:pt x="121" y="345"/>
                  </a:lnTo>
                  <a:lnTo>
                    <a:pt x="168" y="220"/>
                  </a:lnTo>
                  <a:lnTo>
                    <a:pt x="233" y="144"/>
                  </a:lnTo>
                  <a:lnTo>
                    <a:pt x="288" y="86"/>
                  </a:lnTo>
                  <a:lnTo>
                    <a:pt x="354" y="57"/>
                  </a:lnTo>
                  <a:lnTo>
                    <a:pt x="400" y="48"/>
                  </a:lnTo>
                  <a:lnTo>
                    <a:pt x="419" y="48"/>
                  </a:lnTo>
                  <a:lnTo>
                    <a:pt x="475" y="77"/>
                  </a:lnTo>
                  <a:lnTo>
                    <a:pt x="493" y="96"/>
                  </a:lnTo>
                  <a:lnTo>
                    <a:pt x="512" y="153"/>
                  </a:lnTo>
                  <a:lnTo>
                    <a:pt x="521" y="201"/>
                  </a:lnTo>
                  <a:lnTo>
                    <a:pt x="512" y="249"/>
                  </a:lnTo>
                  <a:lnTo>
                    <a:pt x="502" y="326"/>
                  </a:lnTo>
                  <a:lnTo>
                    <a:pt x="475" y="421"/>
                  </a:lnTo>
                  <a:lnTo>
                    <a:pt x="447" y="555"/>
                  </a:lnTo>
                  <a:lnTo>
                    <a:pt x="400" y="728"/>
                  </a:lnTo>
                  <a:lnTo>
                    <a:pt x="354" y="843"/>
                  </a:lnTo>
                  <a:lnTo>
                    <a:pt x="288" y="919"/>
                  </a:lnTo>
                  <a:lnTo>
                    <a:pt x="205" y="948"/>
                  </a:lnTo>
                  <a:lnTo>
                    <a:pt x="158" y="948"/>
                  </a:lnTo>
                  <a:lnTo>
                    <a:pt x="130" y="939"/>
                  </a:lnTo>
                  <a:lnTo>
                    <a:pt x="93" y="919"/>
                  </a:lnTo>
                  <a:lnTo>
                    <a:pt x="121" y="910"/>
                  </a:lnTo>
                  <a:lnTo>
                    <a:pt x="177" y="872"/>
                  </a:lnTo>
                  <a:lnTo>
                    <a:pt x="186" y="843"/>
                  </a:lnTo>
                  <a:lnTo>
                    <a:pt x="195" y="804"/>
                  </a:lnTo>
                  <a:lnTo>
                    <a:pt x="195" y="776"/>
                  </a:lnTo>
                  <a:lnTo>
                    <a:pt x="168" y="747"/>
                  </a:lnTo>
                  <a:lnTo>
                    <a:pt x="130" y="728"/>
                  </a:lnTo>
                  <a:lnTo>
                    <a:pt x="112" y="728"/>
                  </a:lnTo>
                  <a:lnTo>
                    <a:pt x="74" y="737"/>
                  </a:lnTo>
                  <a:lnTo>
                    <a:pt x="19" y="776"/>
                  </a:lnTo>
                  <a:lnTo>
                    <a:pt x="0" y="814"/>
                  </a:lnTo>
                  <a:lnTo>
                    <a:pt x="0" y="852"/>
                  </a:lnTo>
                  <a:lnTo>
                    <a:pt x="19" y="919"/>
                  </a:lnTo>
                  <a:lnTo>
                    <a:pt x="65" y="967"/>
                  </a:lnTo>
                  <a:lnTo>
                    <a:pt x="130" y="996"/>
                  </a:lnTo>
                  <a:lnTo>
                    <a:pt x="195" y="1006"/>
                  </a:lnTo>
                  <a:lnTo>
                    <a:pt x="270" y="986"/>
                  </a:lnTo>
                  <a:lnTo>
                    <a:pt x="335" y="948"/>
                  </a:lnTo>
                  <a:lnTo>
                    <a:pt x="382" y="900"/>
                  </a:lnTo>
                  <a:lnTo>
                    <a:pt x="409" y="852"/>
                  </a:lnTo>
                  <a:lnTo>
                    <a:pt x="419" y="833"/>
                  </a:lnTo>
                  <a:lnTo>
                    <a:pt x="447" y="891"/>
                  </a:lnTo>
                  <a:lnTo>
                    <a:pt x="502" y="948"/>
                  </a:lnTo>
                  <a:lnTo>
                    <a:pt x="568" y="986"/>
                  </a:lnTo>
                  <a:lnTo>
                    <a:pt x="651" y="1006"/>
                  </a:lnTo>
                  <a:lnTo>
                    <a:pt x="754" y="986"/>
                  </a:lnTo>
                  <a:lnTo>
                    <a:pt x="837" y="929"/>
                  </a:lnTo>
                  <a:lnTo>
                    <a:pt x="903" y="852"/>
                  </a:lnTo>
                  <a:lnTo>
                    <a:pt x="958" y="776"/>
                  </a:lnTo>
                  <a:lnTo>
                    <a:pt x="986" y="709"/>
                  </a:lnTo>
                  <a:lnTo>
                    <a:pt x="996" y="661"/>
                  </a:lnTo>
                  <a:lnTo>
                    <a:pt x="996" y="651"/>
                  </a:lnTo>
                  <a:lnTo>
                    <a:pt x="986" y="642"/>
                  </a:lnTo>
                  <a:lnTo>
                    <a:pt x="958" y="642"/>
                  </a:lnTo>
                  <a:lnTo>
                    <a:pt x="940" y="661"/>
                  </a:lnTo>
                  <a:lnTo>
                    <a:pt x="893" y="785"/>
                  </a:lnTo>
                  <a:lnTo>
                    <a:pt x="828" y="872"/>
                  </a:lnTo>
                  <a:lnTo>
                    <a:pt x="763" y="919"/>
                  </a:lnTo>
                  <a:lnTo>
                    <a:pt x="707" y="948"/>
                  </a:lnTo>
                  <a:lnTo>
                    <a:pt x="623" y="948"/>
                  </a:lnTo>
                  <a:lnTo>
                    <a:pt x="596" y="939"/>
                  </a:lnTo>
                  <a:lnTo>
                    <a:pt x="558" y="900"/>
                  </a:lnTo>
                  <a:lnTo>
                    <a:pt x="540" y="843"/>
                  </a:lnTo>
                  <a:lnTo>
                    <a:pt x="540" y="757"/>
                  </a:lnTo>
                  <a:lnTo>
                    <a:pt x="558" y="699"/>
                  </a:lnTo>
                  <a:lnTo>
                    <a:pt x="577" y="613"/>
                  </a:lnTo>
                  <a:lnTo>
                    <a:pt x="651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15380" y="4671"/>
              <a:ext cx="912" cy="699"/>
            </a:xfrm>
            <a:custGeom>
              <a:avLst/>
              <a:gdLst/>
              <a:ahLst/>
              <a:cxnLst>
                <a:cxn ang="0">
                  <a:pos x="102" y="603"/>
                </a:cxn>
                <a:cxn ang="0">
                  <a:pos x="93" y="641"/>
                </a:cxn>
                <a:cxn ang="0">
                  <a:pos x="112" y="680"/>
                </a:cxn>
                <a:cxn ang="0">
                  <a:pos x="140" y="699"/>
                </a:cxn>
                <a:cxn ang="0">
                  <a:pos x="186" y="680"/>
                </a:cxn>
                <a:cxn ang="0">
                  <a:pos x="214" y="641"/>
                </a:cxn>
                <a:cxn ang="0">
                  <a:pos x="233" y="565"/>
                </a:cxn>
                <a:cxn ang="0">
                  <a:pos x="251" y="488"/>
                </a:cxn>
                <a:cxn ang="0">
                  <a:pos x="260" y="431"/>
                </a:cxn>
                <a:cxn ang="0">
                  <a:pos x="288" y="325"/>
                </a:cxn>
                <a:cxn ang="0">
                  <a:pos x="298" y="277"/>
                </a:cxn>
                <a:cxn ang="0">
                  <a:pos x="354" y="182"/>
                </a:cxn>
                <a:cxn ang="0">
                  <a:pos x="437" y="86"/>
                </a:cxn>
                <a:cxn ang="0">
                  <a:pos x="577" y="47"/>
                </a:cxn>
                <a:cxn ang="0">
                  <a:pos x="642" y="67"/>
                </a:cxn>
                <a:cxn ang="0">
                  <a:pos x="661" y="153"/>
                </a:cxn>
                <a:cxn ang="0">
                  <a:pos x="633" y="325"/>
                </a:cxn>
                <a:cxn ang="0">
                  <a:pos x="577" y="478"/>
                </a:cxn>
                <a:cxn ang="0">
                  <a:pos x="558" y="526"/>
                </a:cxn>
                <a:cxn ang="0">
                  <a:pos x="549" y="565"/>
                </a:cxn>
                <a:cxn ang="0">
                  <a:pos x="568" y="632"/>
                </a:cxn>
                <a:cxn ang="0">
                  <a:pos x="623" y="680"/>
                </a:cxn>
                <a:cxn ang="0">
                  <a:pos x="772" y="670"/>
                </a:cxn>
                <a:cxn ang="0">
                  <a:pos x="875" y="555"/>
                </a:cxn>
                <a:cxn ang="0">
                  <a:pos x="912" y="459"/>
                </a:cxn>
                <a:cxn ang="0">
                  <a:pos x="903" y="440"/>
                </a:cxn>
                <a:cxn ang="0">
                  <a:pos x="865" y="450"/>
                </a:cxn>
                <a:cxn ang="0">
                  <a:pos x="819" y="574"/>
                </a:cxn>
                <a:cxn ang="0">
                  <a:pos x="698" y="651"/>
                </a:cxn>
                <a:cxn ang="0">
                  <a:pos x="670" y="641"/>
                </a:cxn>
                <a:cxn ang="0">
                  <a:pos x="661" y="574"/>
                </a:cxn>
                <a:cxn ang="0">
                  <a:pos x="670" y="536"/>
                </a:cxn>
                <a:cxn ang="0">
                  <a:pos x="698" y="469"/>
                </a:cxn>
                <a:cxn ang="0">
                  <a:pos x="744" y="335"/>
                </a:cxn>
                <a:cxn ang="0">
                  <a:pos x="772" y="172"/>
                </a:cxn>
                <a:cxn ang="0">
                  <a:pos x="726" y="47"/>
                </a:cxn>
                <a:cxn ang="0">
                  <a:pos x="633" y="0"/>
                </a:cxn>
                <a:cxn ang="0">
                  <a:pos x="493" y="9"/>
                </a:cxn>
                <a:cxn ang="0">
                  <a:pos x="372" y="95"/>
                </a:cxn>
                <a:cxn ang="0">
                  <a:pos x="307" y="76"/>
                </a:cxn>
                <a:cxn ang="0">
                  <a:pos x="214" y="9"/>
                </a:cxn>
                <a:cxn ang="0">
                  <a:pos x="130" y="9"/>
                </a:cxn>
                <a:cxn ang="0">
                  <a:pos x="65" y="57"/>
                </a:cxn>
                <a:cxn ang="0">
                  <a:pos x="19" y="143"/>
                </a:cxn>
                <a:cxn ang="0">
                  <a:pos x="0" y="201"/>
                </a:cxn>
                <a:cxn ang="0">
                  <a:pos x="9" y="258"/>
                </a:cxn>
                <a:cxn ang="0">
                  <a:pos x="37" y="249"/>
                </a:cxn>
                <a:cxn ang="0">
                  <a:pos x="84" y="124"/>
                </a:cxn>
                <a:cxn ang="0">
                  <a:pos x="167" y="47"/>
                </a:cxn>
                <a:cxn ang="0">
                  <a:pos x="195" y="57"/>
                </a:cxn>
                <a:cxn ang="0">
                  <a:pos x="214" y="143"/>
                </a:cxn>
                <a:cxn ang="0">
                  <a:pos x="195" y="210"/>
                </a:cxn>
                <a:cxn ang="0">
                  <a:pos x="177" y="277"/>
                </a:cxn>
                <a:cxn ang="0">
                  <a:pos x="167" y="354"/>
                </a:cxn>
                <a:cxn ang="0">
                  <a:pos x="112" y="584"/>
                </a:cxn>
              </a:cxnLst>
              <a:rect l="0" t="0" r="r" b="b"/>
              <a:pathLst>
                <a:path w="912" h="699">
                  <a:moveTo>
                    <a:pt x="112" y="584"/>
                  </a:moveTo>
                  <a:lnTo>
                    <a:pt x="102" y="603"/>
                  </a:lnTo>
                  <a:lnTo>
                    <a:pt x="102" y="622"/>
                  </a:lnTo>
                  <a:lnTo>
                    <a:pt x="93" y="641"/>
                  </a:lnTo>
                  <a:lnTo>
                    <a:pt x="102" y="670"/>
                  </a:lnTo>
                  <a:lnTo>
                    <a:pt x="112" y="680"/>
                  </a:lnTo>
                  <a:lnTo>
                    <a:pt x="130" y="689"/>
                  </a:lnTo>
                  <a:lnTo>
                    <a:pt x="140" y="699"/>
                  </a:lnTo>
                  <a:lnTo>
                    <a:pt x="167" y="689"/>
                  </a:lnTo>
                  <a:lnTo>
                    <a:pt x="186" y="680"/>
                  </a:lnTo>
                  <a:lnTo>
                    <a:pt x="205" y="660"/>
                  </a:lnTo>
                  <a:lnTo>
                    <a:pt x="214" y="641"/>
                  </a:lnTo>
                  <a:lnTo>
                    <a:pt x="214" y="622"/>
                  </a:lnTo>
                  <a:lnTo>
                    <a:pt x="233" y="565"/>
                  </a:lnTo>
                  <a:lnTo>
                    <a:pt x="233" y="546"/>
                  </a:lnTo>
                  <a:lnTo>
                    <a:pt x="251" y="488"/>
                  </a:lnTo>
                  <a:lnTo>
                    <a:pt x="260" y="450"/>
                  </a:lnTo>
                  <a:lnTo>
                    <a:pt x="260" y="431"/>
                  </a:lnTo>
                  <a:lnTo>
                    <a:pt x="279" y="373"/>
                  </a:lnTo>
                  <a:lnTo>
                    <a:pt x="288" y="325"/>
                  </a:lnTo>
                  <a:lnTo>
                    <a:pt x="298" y="296"/>
                  </a:lnTo>
                  <a:lnTo>
                    <a:pt x="298" y="277"/>
                  </a:lnTo>
                  <a:lnTo>
                    <a:pt x="316" y="239"/>
                  </a:lnTo>
                  <a:lnTo>
                    <a:pt x="354" y="182"/>
                  </a:lnTo>
                  <a:lnTo>
                    <a:pt x="391" y="134"/>
                  </a:lnTo>
                  <a:lnTo>
                    <a:pt x="437" y="86"/>
                  </a:lnTo>
                  <a:lnTo>
                    <a:pt x="502" y="57"/>
                  </a:lnTo>
                  <a:lnTo>
                    <a:pt x="577" y="47"/>
                  </a:lnTo>
                  <a:lnTo>
                    <a:pt x="605" y="47"/>
                  </a:lnTo>
                  <a:lnTo>
                    <a:pt x="642" y="67"/>
                  </a:lnTo>
                  <a:lnTo>
                    <a:pt x="661" y="105"/>
                  </a:lnTo>
                  <a:lnTo>
                    <a:pt x="661" y="153"/>
                  </a:lnTo>
                  <a:lnTo>
                    <a:pt x="651" y="229"/>
                  </a:lnTo>
                  <a:lnTo>
                    <a:pt x="633" y="325"/>
                  </a:lnTo>
                  <a:lnTo>
                    <a:pt x="595" y="411"/>
                  </a:lnTo>
                  <a:lnTo>
                    <a:pt x="577" y="478"/>
                  </a:lnTo>
                  <a:lnTo>
                    <a:pt x="568" y="507"/>
                  </a:lnTo>
                  <a:lnTo>
                    <a:pt x="558" y="526"/>
                  </a:lnTo>
                  <a:lnTo>
                    <a:pt x="558" y="546"/>
                  </a:lnTo>
                  <a:lnTo>
                    <a:pt x="549" y="565"/>
                  </a:lnTo>
                  <a:lnTo>
                    <a:pt x="558" y="603"/>
                  </a:lnTo>
                  <a:lnTo>
                    <a:pt x="568" y="632"/>
                  </a:lnTo>
                  <a:lnTo>
                    <a:pt x="595" y="660"/>
                  </a:lnTo>
                  <a:lnTo>
                    <a:pt x="623" y="680"/>
                  </a:lnTo>
                  <a:lnTo>
                    <a:pt x="698" y="699"/>
                  </a:lnTo>
                  <a:lnTo>
                    <a:pt x="772" y="670"/>
                  </a:lnTo>
                  <a:lnTo>
                    <a:pt x="837" y="622"/>
                  </a:lnTo>
                  <a:lnTo>
                    <a:pt x="875" y="555"/>
                  </a:lnTo>
                  <a:lnTo>
                    <a:pt x="903" y="488"/>
                  </a:lnTo>
                  <a:lnTo>
                    <a:pt x="912" y="459"/>
                  </a:lnTo>
                  <a:lnTo>
                    <a:pt x="912" y="450"/>
                  </a:lnTo>
                  <a:lnTo>
                    <a:pt x="903" y="440"/>
                  </a:lnTo>
                  <a:lnTo>
                    <a:pt x="875" y="440"/>
                  </a:lnTo>
                  <a:lnTo>
                    <a:pt x="865" y="450"/>
                  </a:lnTo>
                  <a:lnTo>
                    <a:pt x="856" y="469"/>
                  </a:lnTo>
                  <a:lnTo>
                    <a:pt x="819" y="574"/>
                  </a:lnTo>
                  <a:lnTo>
                    <a:pt x="763" y="632"/>
                  </a:lnTo>
                  <a:lnTo>
                    <a:pt x="698" y="651"/>
                  </a:lnTo>
                  <a:lnTo>
                    <a:pt x="679" y="651"/>
                  </a:lnTo>
                  <a:lnTo>
                    <a:pt x="670" y="641"/>
                  </a:lnTo>
                  <a:lnTo>
                    <a:pt x="661" y="622"/>
                  </a:lnTo>
                  <a:lnTo>
                    <a:pt x="661" y="574"/>
                  </a:lnTo>
                  <a:lnTo>
                    <a:pt x="670" y="555"/>
                  </a:lnTo>
                  <a:lnTo>
                    <a:pt x="670" y="536"/>
                  </a:lnTo>
                  <a:lnTo>
                    <a:pt x="679" y="507"/>
                  </a:lnTo>
                  <a:lnTo>
                    <a:pt x="698" y="469"/>
                  </a:lnTo>
                  <a:lnTo>
                    <a:pt x="716" y="421"/>
                  </a:lnTo>
                  <a:lnTo>
                    <a:pt x="744" y="335"/>
                  </a:lnTo>
                  <a:lnTo>
                    <a:pt x="763" y="249"/>
                  </a:lnTo>
                  <a:lnTo>
                    <a:pt x="772" y="172"/>
                  </a:lnTo>
                  <a:lnTo>
                    <a:pt x="763" y="95"/>
                  </a:lnTo>
                  <a:lnTo>
                    <a:pt x="726" y="47"/>
                  </a:lnTo>
                  <a:lnTo>
                    <a:pt x="689" y="19"/>
                  </a:lnTo>
                  <a:lnTo>
                    <a:pt x="633" y="0"/>
                  </a:lnTo>
                  <a:lnTo>
                    <a:pt x="577" y="0"/>
                  </a:lnTo>
                  <a:lnTo>
                    <a:pt x="493" y="9"/>
                  </a:lnTo>
                  <a:lnTo>
                    <a:pt x="428" y="47"/>
                  </a:lnTo>
                  <a:lnTo>
                    <a:pt x="372" y="95"/>
                  </a:lnTo>
                  <a:lnTo>
                    <a:pt x="326" y="143"/>
                  </a:lnTo>
                  <a:lnTo>
                    <a:pt x="307" y="76"/>
                  </a:lnTo>
                  <a:lnTo>
                    <a:pt x="270" y="28"/>
                  </a:lnTo>
                  <a:lnTo>
                    <a:pt x="214" y="9"/>
                  </a:lnTo>
                  <a:lnTo>
                    <a:pt x="167" y="0"/>
                  </a:lnTo>
                  <a:lnTo>
                    <a:pt x="130" y="9"/>
                  </a:lnTo>
                  <a:lnTo>
                    <a:pt x="102" y="19"/>
                  </a:lnTo>
                  <a:lnTo>
                    <a:pt x="65" y="57"/>
                  </a:lnTo>
                  <a:lnTo>
                    <a:pt x="28" y="115"/>
                  </a:lnTo>
                  <a:lnTo>
                    <a:pt x="19" y="143"/>
                  </a:lnTo>
                  <a:lnTo>
                    <a:pt x="9" y="182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9" y="258"/>
                  </a:lnTo>
                  <a:lnTo>
                    <a:pt x="37" y="258"/>
                  </a:lnTo>
                  <a:lnTo>
                    <a:pt x="37" y="249"/>
                  </a:lnTo>
                  <a:lnTo>
                    <a:pt x="46" y="239"/>
                  </a:lnTo>
                  <a:lnTo>
                    <a:pt x="84" y="124"/>
                  </a:lnTo>
                  <a:lnTo>
                    <a:pt x="112" y="67"/>
                  </a:lnTo>
                  <a:lnTo>
                    <a:pt x="167" y="47"/>
                  </a:lnTo>
                  <a:lnTo>
                    <a:pt x="186" y="47"/>
                  </a:lnTo>
                  <a:lnTo>
                    <a:pt x="195" y="57"/>
                  </a:lnTo>
                  <a:lnTo>
                    <a:pt x="214" y="95"/>
                  </a:lnTo>
                  <a:lnTo>
                    <a:pt x="214" y="143"/>
                  </a:lnTo>
                  <a:lnTo>
                    <a:pt x="205" y="182"/>
                  </a:lnTo>
                  <a:lnTo>
                    <a:pt x="195" y="210"/>
                  </a:lnTo>
                  <a:lnTo>
                    <a:pt x="186" y="249"/>
                  </a:lnTo>
                  <a:lnTo>
                    <a:pt x="177" y="277"/>
                  </a:lnTo>
                  <a:lnTo>
                    <a:pt x="167" y="316"/>
                  </a:lnTo>
                  <a:lnTo>
                    <a:pt x="167" y="354"/>
                  </a:lnTo>
                  <a:lnTo>
                    <a:pt x="158" y="383"/>
                  </a:lnTo>
                  <a:lnTo>
                    <a:pt x="112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78"/>
            <p:cNvSpPr>
              <a:spLocks noEditPoints="1"/>
            </p:cNvSpPr>
            <p:nvPr/>
          </p:nvSpPr>
          <p:spPr bwMode="auto">
            <a:xfrm>
              <a:off x="17204" y="5446"/>
              <a:ext cx="1423" cy="508"/>
            </a:xfrm>
            <a:custGeom>
              <a:avLst/>
              <a:gdLst/>
              <a:ahLst/>
              <a:cxnLst>
                <a:cxn ang="0">
                  <a:pos x="1349" y="87"/>
                </a:cxn>
                <a:cxn ang="0">
                  <a:pos x="1386" y="87"/>
                </a:cxn>
                <a:cxn ang="0">
                  <a:pos x="1395" y="77"/>
                </a:cxn>
                <a:cxn ang="0">
                  <a:pos x="1414" y="67"/>
                </a:cxn>
                <a:cxn ang="0">
                  <a:pos x="1414" y="58"/>
                </a:cxn>
                <a:cxn ang="0">
                  <a:pos x="1423" y="39"/>
                </a:cxn>
                <a:cxn ang="0">
                  <a:pos x="1423" y="20"/>
                </a:cxn>
                <a:cxn ang="0">
                  <a:pos x="1414" y="10"/>
                </a:cxn>
                <a:cxn ang="0">
                  <a:pos x="1395" y="0"/>
                </a:cxn>
                <a:cxn ang="0">
                  <a:pos x="18" y="0"/>
                </a:cxn>
                <a:cxn ang="0">
                  <a:pos x="0" y="20"/>
                </a:cxn>
                <a:cxn ang="0">
                  <a:pos x="0" y="58"/>
                </a:cxn>
                <a:cxn ang="0">
                  <a:pos x="9" y="67"/>
                </a:cxn>
                <a:cxn ang="0">
                  <a:pos x="28" y="77"/>
                </a:cxn>
                <a:cxn ang="0">
                  <a:pos x="37" y="87"/>
                </a:cxn>
                <a:cxn ang="0">
                  <a:pos x="74" y="87"/>
                </a:cxn>
                <a:cxn ang="0">
                  <a:pos x="1349" y="87"/>
                </a:cxn>
                <a:cxn ang="0">
                  <a:pos x="1349" y="508"/>
                </a:cxn>
                <a:cxn ang="0">
                  <a:pos x="1395" y="508"/>
                </a:cxn>
                <a:cxn ang="0">
                  <a:pos x="1414" y="498"/>
                </a:cxn>
                <a:cxn ang="0">
                  <a:pos x="1414" y="489"/>
                </a:cxn>
                <a:cxn ang="0">
                  <a:pos x="1423" y="470"/>
                </a:cxn>
                <a:cxn ang="0">
                  <a:pos x="1423" y="451"/>
                </a:cxn>
                <a:cxn ang="0">
                  <a:pos x="1414" y="431"/>
                </a:cxn>
                <a:cxn ang="0">
                  <a:pos x="1395" y="431"/>
                </a:cxn>
                <a:cxn ang="0">
                  <a:pos x="1386" y="422"/>
                </a:cxn>
                <a:cxn ang="0">
                  <a:pos x="37" y="422"/>
                </a:cxn>
                <a:cxn ang="0">
                  <a:pos x="28" y="431"/>
                </a:cxn>
                <a:cxn ang="0">
                  <a:pos x="9" y="431"/>
                </a:cxn>
                <a:cxn ang="0">
                  <a:pos x="0" y="451"/>
                </a:cxn>
                <a:cxn ang="0">
                  <a:pos x="0" y="489"/>
                </a:cxn>
                <a:cxn ang="0">
                  <a:pos x="18" y="508"/>
                </a:cxn>
                <a:cxn ang="0">
                  <a:pos x="65" y="508"/>
                </a:cxn>
                <a:cxn ang="0">
                  <a:pos x="1349" y="508"/>
                </a:cxn>
              </a:cxnLst>
              <a:rect l="0" t="0" r="r" b="b"/>
              <a:pathLst>
                <a:path w="1423" h="508">
                  <a:moveTo>
                    <a:pt x="1349" y="87"/>
                  </a:moveTo>
                  <a:lnTo>
                    <a:pt x="1386" y="87"/>
                  </a:lnTo>
                  <a:lnTo>
                    <a:pt x="1395" y="77"/>
                  </a:lnTo>
                  <a:lnTo>
                    <a:pt x="1414" y="67"/>
                  </a:lnTo>
                  <a:lnTo>
                    <a:pt x="1414" y="58"/>
                  </a:lnTo>
                  <a:lnTo>
                    <a:pt x="1423" y="39"/>
                  </a:lnTo>
                  <a:lnTo>
                    <a:pt x="1423" y="20"/>
                  </a:lnTo>
                  <a:lnTo>
                    <a:pt x="1414" y="10"/>
                  </a:lnTo>
                  <a:lnTo>
                    <a:pt x="1395" y="0"/>
                  </a:lnTo>
                  <a:lnTo>
                    <a:pt x="18" y="0"/>
                  </a:lnTo>
                  <a:lnTo>
                    <a:pt x="0" y="20"/>
                  </a:lnTo>
                  <a:lnTo>
                    <a:pt x="0" y="58"/>
                  </a:lnTo>
                  <a:lnTo>
                    <a:pt x="9" y="67"/>
                  </a:lnTo>
                  <a:lnTo>
                    <a:pt x="28" y="77"/>
                  </a:lnTo>
                  <a:lnTo>
                    <a:pt x="37" y="87"/>
                  </a:lnTo>
                  <a:lnTo>
                    <a:pt x="74" y="87"/>
                  </a:lnTo>
                  <a:lnTo>
                    <a:pt x="1349" y="87"/>
                  </a:lnTo>
                  <a:close/>
                  <a:moveTo>
                    <a:pt x="1349" y="508"/>
                  </a:moveTo>
                  <a:lnTo>
                    <a:pt x="1395" y="508"/>
                  </a:lnTo>
                  <a:lnTo>
                    <a:pt x="1414" y="498"/>
                  </a:lnTo>
                  <a:lnTo>
                    <a:pt x="1414" y="489"/>
                  </a:lnTo>
                  <a:lnTo>
                    <a:pt x="1423" y="470"/>
                  </a:lnTo>
                  <a:lnTo>
                    <a:pt x="1423" y="451"/>
                  </a:lnTo>
                  <a:lnTo>
                    <a:pt x="1414" y="431"/>
                  </a:lnTo>
                  <a:lnTo>
                    <a:pt x="1395" y="431"/>
                  </a:lnTo>
                  <a:lnTo>
                    <a:pt x="1386" y="422"/>
                  </a:lnTo>
                  <a:lnTo>
                    <a:pt x="37" y="422"/>
                  </a:lnTo>
                  <a:lnTo>
                    <a:pt x="28" y="431"/>
                  </a:lnTo>
                  <a:lnTo>
                    <a:pt x="9" y="431"/>
                  </a:lnTo>
                  <a:lnTo>
                    <a:pt x="0" y="451"/>
                  </a:lnTo>
                  <a:lnTo>
                    <a:pt x="0" y="489"/>
                  </a:lnTo>
                  <a:lnTo>
                    <a:pt x="18" y="508"/>
                  </a:lnTo>
                  <a:lnTo>
                    <a:pt x="65" y="508"/>
                  </a:lnTo>
                  <a:lnTo>
                    <a:pt x="1349" y="5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79"/>
            <p:cNvSpPr>
              <a:spLocks noEditPoints="1"/>
            </p:cNvSpPr>
            <p:nvPr/>
          </p:nvSpPr>
          <p:spPr bwMode="auto">
            <a:xfrm>
              <a:off x="20218" y="2841"/>
              <a:ext cx="1471" cy="699"/>
            </a:xfrm>
            <a:custGeom>
              <a:avLst/>
              <a:gdLst/>
              <a:ahLst/>
              <a:cxnLst>
                <a:cxn ang="0">
                  <a:pos x="689" y="192"/>
                </a:cxn>
                <a:cxn ang="0">
                  <a:pos x="540" y="67"/>
                </a:cxn>
                <a:cxn ang="0">
                  <a:pos x="317" y="0"/>
                </a:cxn>
                <a:cxn ang="0">
                  <a:pos x="121" y="67"/>
                </a:cxn>
                <a:cxn ang="0">
                  <a:pos x="10" y="240"/>
                </a:cxn>
                <a:cxn ang="0">
                  <a:pos x="10" y="450"/>
                </a:cxn>
                <a:cxn ang="0">
                  <a:pos x="121" y="623"/>
                </a:cxn>
                <a:cxn ang="0">
                  <a:pos x="307" y="699"/>
                </a:cxn>
                <a:cxn ang="0">
                  <a:pos x="531" y="632"/>
                </a:cxn>
                <a:cxn ang="0">
                  <a:pos x="670" y="498"/>
                </a:cxn>
                <a:cxn ang="0">
                  <a:pos x="838" y="565"/>
                </a:cxn>
                <a:cxn ang="0">
                  <a:pos x="1024" y="680"/>
                </a:cxn>
                <a:cxn ang="0">
                  <a:pos x="1247" y="680"/>
                </a:cxn>
                <a:cxn ang="0">
                  <a:pos x="1405" y="546"/>
                </a:cxn>
                <a:cxn ang="0">
                  <a:pos x="1471" y="345"/>
                </a:cxn>
                <a:cxn ang="0">
                  <a:pos x="1415" y="144"/>
                </a:cxn>
                <a:cxn ang="0">
                  <a:pos x="1257" y="19"/>
                </a:cxn>
                <a:cxn ang="0">
                  <a:pos x="1033" y="19"/>
                </a:cxn>
                <a:cxn ang="0">
                  <a:pos x="856" y="134"/>
                </a:cxn>
                <a:cxn ang="0">
                  <a:pos x="745" y="259"/>
                </a:cxn>
                <a:cxn ang="0">
                  <a:pos x="866" y="211"/>
                </a:cxn>
                <a:cxn ang="0">
                  <a:pos x="1061" y="77"/>
                </a:cxn>
                <a:cxn ang="0">
                  <a:pos x="1266" y="86"/>
                </a:cxn>
                <a:cxn ang="0">
                  <a:pos x="1405" y="240"/>
                </a:cxn>
                <a:cxn ang="0">
                  <a:pos x="1405" y="450"/>
                </a:cxn>
                <a:cxn ang="0">
                  <a:pos x="1266" y="594"/>
                </a:cxn>
                <a:cxn ang="0">
                  <a:pos x="1070" y="594"/>
                </a:cxn>
                <a:cxn ang="0">
                  <a:pos x="894" y="431"/>
                </a:cxn>
                <a:cxn ang="0">
                  <a:pos x="670" y="383"/>
                </a:cxn>
                <a:cxn ang="0">
                  <a:pos x="503" y="565"/>
                </a:cxn>
                <a:cxn ang="0">
                  <a:pos x="298" y="632"/>
                </a:cxn>
                <a:cxn ang="0">
                  <a:pos x="112" y="546"/>
                </a:cxn>
                <a:cxn ang="0">
                  <a:pos x="38" y="345"/>
                </a:cxn>
                <a:cxn ang="0">
                  <a:pos x="112" y="163"/>
                </a:cxn>
                <a:cxn ang="0">
                  <a:pos x="289" y="86"/>
                </a:cxn>
                <a:cxn ang="0">
                  <a:pos x="484" y="173"/>
                </a:cxn>
                <a:cxn ang="0">
                  <a:pos x="670" y="383"/>
                </a:cxn>
              </a:cxnLst>
              <a:rect l="0" t="0" r="r" b="b"/>
              <a:pathLst>
                <a:path w="1471" h="699">
                  <a:moveTo>
                    <a:pt x="745" y="259"/>
                  </a:moveTo>
                  <a:lnTo>
                    <a:pt x="689" y="192"/>
                  </a:lnTo>
                  <a:lnTo>
                    <a:pt x="624" y="125"/>
                  </a:lnTo>
                  <a:lnTo>
                    <a:pt x="540" y="67"/>
                  </a:lnTo>
                  <a:lnTo>
                    <a:pt x="438" y="19"/>
                  </a:lnTo>
                  <a:lnTo>
                    <a:pt x="317" y="0"/>
                  </a:lnTo>
                  <a:lnTo>
                    <a:pt x="214" y="19"/>
                  </a:lnTo>
                  <a:lnTo>
                    <a:pt x="121" y="67"/>
                  </a:lnTo>
                  <a:lnTo>
                    <a:pt x="56" y="144"/>
                  </a:lnTo>
                  <a:lnTo>
                    <a:pt x="10" y="240"/>
                  </a:lnTo>
                  <a:lnTo>
                    <a:pt x="0" y="345"/>
                  </a:lnTo>
                  <a:lnTo>
                    <a:pt x="10" y="450"/>
                  </a:lnTo>
                  <a:lnTo>
                    <a:pt x="56" y="546"/>
                  </a:lnTo>
                  <a:lnTo>
                    <a:pt x="121" y="623"/>
                  </a:lnTo>
                  <a:lnTo>
                    <a:pt x="205" y="680"/>
                  </a:lnTo>
                  <a:lnTo>
                    <a:pt x="307" y="699"/>
                  </a:lnTo>
                  <a:lnTo>
                    <a:pt x="428" y="680"/>
                  </a:lnTo>
                  <a:lnTo>
                    <a:pt x="531" y="632"/>
                  </a:lnTo>
                  <a:lnTo>
                    <a:pt x="615" y="565"/>
                  </a:lnTo>
                  <a:lnTo>
                    <a:pt x="670" y="498"/>
                  </a:lnTo>
                  <a:lnTo>
                    <a:pt x="717" y="441"/>
                  </a:lnTo>
                  <a:lnTo>
                    <a:pt x="838" y="565"/>
                  </a:lnTo>
                  <a:lnTo>
                    <a:pt x="922" y="632"/>
                  </a:lnTo>
                  <a:lnTo>
                    <a:pt x="1024" y="680"/>
                  </a:lnTo>
                  <a:lnTo>
                    <a:pt x="1145" y="699"/>
                  </a:lnTo>
                  <a:lnTo>
                    <a:pt x="1247" y="680"/>
                  </a:lnTo>
                  <a:lnTo>
                    <a:pt x="1340" y="623"/>
                  </a:lnTo>
                  <a:lnTo>
                    <a:pt x="1405" y="546"/>
                  </a:lnTo>
                  <a:lnTo>
                    <a:pt x="1452" y="450"/>
                  </a:lnTo>
                  <a:lnTo>
                    <a:pt x="1471" y="345"/>
                  </a:lnTo>
                  <a:lnTo>
                    <a:pt x="1452" y="240"/>
                  </a:lnTo>
                  <a:lnTo>
                    <a:pt x="1415" y="144"/>
                  </a:lnTo>
                  <a:lnTo>
                    <a:pt x="1340" y="67"/>
                  </a:lnTo>
                  <a:lnTo>
                    <a:pt x="1257" y="19"/>
                  </a:lnTo>
                  <a:lnTo>
                    <a:pt x="1154" y="0"/>
                  </a:lnTo>
                  <a:lnTo>
                    <a:pt x="1033" y="19"/>
                  </a:lnTo>
                  <a:lnTo>
                    <a:pt x="931" y="67"/>
                  </a:lnTo>
                  <a:lnTo>
                    <a:pt x="856" y="134"/>
                  </a:lnTo>
                  <a:lnTo>
                    <a:pt x="791" y="201"/>
                  </a:lnTo>
                  <a:lnTo>
                    <a:pt x="745" y="259"/>
                  </a:lnTo>
                  <a:close/>
                  <a:moveTo>
                    <a:pt x="791" y="316"/>
                  </a:moveTo>
                  <a:lnTo>
                    <a:pt x="866" y="211"/>
                  </a:lnTo>
                  <a:lnTo>
                    <a:pt x="959" y="134"/>
                  </a:lnTo>
                  <a:lnTo>
                    <a:pt x="1061" y="77"/>
                  </a:lnTo>
                  <a:lnTo>
                    <a:pt x="1164" y="58"/>
                  </a:lnTo>
                  <a:lnTo>
                    <a:pt x="1266" y="86"/>
                  </a:lnTo>
                  <a:lnTo>
                    <a:pt x="1350" y="144"/>
                  </a:lnTo>
                  <a:lnTo>
                    <a:pt x="1405" y="240"/>
                  </a:lnTo>
                  <a:lnTo>
                    <a:pt x="1424" y="345"/>
                  </a:lnTo>
                  <a:lnTo>
                    <a:pt x="1405" y="450"/>
                  </a:lnTo>
                  <a:lnTo>
                    <a:pt x="1350" y="537"/>
                  </a:lnTo>
                  <a:lnTo>
                    <a:pt x="1266" y="594"/>
                  </a:lnTo>
                  <a:lnTo>
                    <a:pt x="1173" y="613"/>
                  </a:lnTo>
                  <a:lnTo>
                    <a:pt x="1070" y="594"/>
                  </a:lnTo>
                  <a:lnTo>
                    <a:pt x="977" y="527"/>
                  </a:lnTo>
                  <a:lnTo>
                    <a:pt x="894" y="431"/>
                  </a:lnTo>
                  <a:lnTo>
                    <a:pt x="791" y="316"/>
                  </a:lnTo>
                  <a:close/>
                  <a:moveTo>
                    <a:pt x="670" y="383"/>
                  </a:moveTo>
                  <a:lnTo>
                    <a:pt x="596" y="489"/>
                  </a:lnTo>
                  <a:lnTo>
                    <a:pt x="503" y="565"/>
                  </a:lnTo>
                  <a:lnTo>
                    <a:pt x="410" y="623"/>
                  </a:lnTo>
                  <a:lnTo>
                    <a:pt x="298" y="632"/>
                  </a:lnTo>
                  <a:lnTo>
                    <a:pt x="196" y="613"/>
                  </a:lnTo>
                  <a:lnTo>
                    <a:pt x="112" y="546"/>
                  </a:lnTo>
                  <a:lnTo>
                    <a:pt x="56" y="460"/>
                  </a:lnTo>
                  <a:lnTo>
                    <a:pt x="38" y="345"/>
                  </a:lnTo>
                  <a:lnTo>
                    <a:pt x="56" y="240"/>
                  </a:lnTo>
                  <a:lnTo>
                    <a:pt x="112" y="163"/>
                  </a:lnTo>
                  <a:lnTo>
                    <a:pt x="196" y="106"/>
                  </a:lnTo>
                  <a:lnTo>
                    <a:pt x="289" y="86"/>
                  </a:lnTo>
                  <a:lnTo>
                    <a:pt x="391" y="106"/>
                  </a:lnTo>
                  <a:lnTo>
                    <a:pt x="484" y="173"/>
                  </a:lnTo>
                  <a:lnTo>
                    <a:pt x="568" y="259"/>
                  </a:lnTo>
                  <a:lnTo>
                    <a:pt x="670" y="3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19521" y="4182"/>
              <a:ext cx="2847" cy="3084"/>
            </a:xfrm>
            <a:custGeom>
              <a:avLst/>
              <a:gdLst/>
              <a:ahLst/>
              <a:cxnLst>
                <a:cxn ang="0">
                  <a:pos x="2586" y="3084"/>
                </a:cxn>
                <a:cxn ang="0">
                  <a:pos x="2847" y="2375"/>
                </a:cxn>
                <a:cxn ang="0">
                  <a:pos x="2791" y="2375"/>
                </a:cxn>
                <a:cxn ang="0">
                  <a:pos x="2726" y="2500"/>
                </a:cxn>
                <a:cxn ang="0">
                  <a:pos x="2633" y="2615"/>
                </a:cxn>
                <a:cxn ang="0">
                  <a:pos x="2512" y="2701"/>
                </a:cxn>
                <a:cxn ang="0">
                  <a:pos x="2382" y="2778"/>
                </a:cxn>
                <a:cxn ang="0">
                  <a:pos x="2233" y="2826"/>
                </a:cxn>
                <a:cxn ang="0">
                  <a:pos x="2186" y="2835"/>
                </a:cxn>
                <a:cxn ang="0">
                  <a:pos x="2102" y="2854"/>
                </a:cxn>
                <a:cxn ang="0">
                  <a:pos x="1972" y="2873"/>
                </a:cxn>
                <a:cxn ang="0">
                  <a:pos x="1795" y="2883"/>
                </a:cxn>
                <a:cxn ang="0">
                  <a:pos x="1572" y="2893"/>
                </a:cxn>
                <a:cxn ang="0">
                  <a:pos x="279" y="2893"/>
                </a:cxn>
                <a:cxn ang="0">
                  <a:pos x="1367" y="1580"/>
                </a:cxn>
                <a:cxn ang="0">
                  <a:pos x="1377" y="1561"/>
                </a:cxn>
                <a:cxn ang="0">
                  <a:pos x="1386" y="1552"/>
                </a:cxn>
                <a:cxn ang="0">
                  <a:pos x="1386" y="1523"/>
                </a:cxn>
                <a:cxn ang="0">
                  <a:pos x="1377" y="1504"/>
                </a:cxn>
                <a:cxn ang="0">
                  <a:pos x="381" y="105"/>
                </a:cxn>
                <a:cxn ang="0">
                  <a:pos x="1712" y="105"/>
                </a:cxn>
                <a:cxn ang="0">
                  <a:pos x="1842" y="115"/>
                </a:cxn>
                <a:cxn ang="0">
                  <a:pos x="1944" y="125"/>
                </a:cxn>
                <a:cxn ang="0">
                  <a:pos x="2019" y="134"/>
                </a:cxn>
                <a:cxn ang="0">
                  <a:pos x="2047" y="144"/>
                </a:cxn>
                <a:cxn ang="0">
                  <a:pos x="2186" y="173"/>
                </a:cxn>
                <a:cxn ang="0">
                  <a:pos x="2344" y="220"/>
                </a:cxn>
                <a:cxn ang="0">
                  <a:pos x="2521" y="307"/>
                </a:cxn>
                <a:cxn ang="0">
                  <a:pos x="2577" y="345"/>
                </a:cxn>
                <a:cxn ang="0">
                  <a:pos x="2651" y="412"/>
                </a:cxn>
                <a:cxn ang="0">
                  <a:pos x="2726" y="498"/>
                </a:cxn>
                <a:cxn ang="0">
                  <a:pos x="2791" y="623"/>
                </a:cxn>
                <a:cxn ang="0">
                  <a:pos x="2847" y="623"/>
                </a:cxn>
                <a:cxn ang="0">
                  <a:pos x="2586" y="0"/>
                </a:cxn>
                <a:cxn ang="0">
                  <a:pos x="9" y="0"/>
                </a:cxn>
                <a:cxn ang="0">
                  <a:pos x="9" y="10"/>
                </a:cxn>
                <a:cxn ang="0">
                  <a:pos x="0" y="19"/>
                </a:cxn>
                <a:cxn ang="0">
                  <a:pos x="0" y="86"/>
                </a:cxn>
                <a:cxn ang="0">
                  <a:pos x="1125" y="1686"/>
                </a:cxn>
                <a:cxn ang="0">
                  <a:pos x="18" y="3017"/>
                </a:cxn>
                <a:cxn ang="0">
                  <a:pos x="9" y="3036"/>
                </a:cxn>
                <a:cxn ang="0">
                  <a:pos x="0" y="3046"/>
                </a:cxn>
                <a:cxn ang="0">
                  <a:pos x="0" y="3075"/>
                </a:cxn>
                <a:cxn ang="0">
                  <a:pos x="18" y="3084"/>
                </a:cxn>
                <a:cxn ang="0">
                  <a:pos x="55" y="3084"/>
                </a:cxn>
                <a:cxn ang="0">
                  <a:pos x="2586" y="3084"/>
                </a:cxn>
              </a:cxnLst>
              <a:rect l="0" t="0" r="r" b="b"/>
              <a:pathLst>
                <a:path w="2847" h="3084">
                  <a:moveTo>
                    <a:pt x="2586" y="3084"/>
                  </a:moveTo>
                  <a:lnTo>
                    <a:pt x="2847" y="2375"/>
                  </a:lnTo>
                  <a:lnTo>
                    <a:pt x="2791" y="2375"/>
                  </a:lnTo>
                  <a:lnTo>
                    <a:pt x="2726" y="2500"/>
                  </a:lnTo>
                  <a:lnTo>
                    <a:pt x="2633" y="2615"/>
                  </a:lnTo>
                  <a:lnTo>
                    <a:pt x="2512" y="2701"/>
                  </a:lnTo>
                  <a:lnTo>
                    <a:pt x="2382" y="2778"/>
                  </a:lnTo>
                  <a:lnTo>
                    <a:pt x="2233" y="2826"/>
                  </a:lnTo>
                  <a:lnTo>
                    <a:pt x="2186" y="2835"/>
                  </a:lnTo>
                  <a:lnTo>
                    <a:pt x="2102" y="2854"/>
                  </a:lnTo>
                  <a:lnTo>
                    <a:pt x="1972" y="2873"/>
                  </a:lnTo>
                  <a:lnTo>
                    <a:pt x="1795" y="2883"/>
                  </a:lnTo>
                  <a:lnTo>
                    <a:pt x="1572" y="2893"/>
                  </a:lnTo>
                  <a:lnTo>
                    <a:pt x="279" y="2893"/>
                  </a:lnTo>
                  <a:lnTo>
                    <a:pt x="1367" y="1580"/>
                  </a:lnTo>
                  <a:lnTo>
                    <a:pt x="1377" y="1561"/>
                  </a:lnTo>
                  <a:lnTo>
                    <a:pt x="1386" y="1552"/>
                  </a:lnTo>
                  <a:lnTo>
                    <a:pt x="1386" y="1523"/>
                  </a:lnTo>
                  <a:lnTo>
                    <a:pt x="1377" y="1504"/>
                  </a:lnTo>
                  <a:lnTo>
                    <a:pt x="381" y="105"/>
                  </a:lnTo>
                  <a:lnTo>
                    <a:pt x="1712" y="105"/>
                  </a:lnTo>
                  <a:lnTo>
                    <a:pt x="1842" y="115"/>
                  </a:lnTo>
                  <a:lnTo>
                    <a:pt x="1944" y="125"/>
                  </a:lnTo>
                  <a:lnTo>
                    <a:pt x="2019" y="134"/>
                  </a:lnTo>
                  <a:lnTo>
                    <a:pt x="2047" y="144"/>
                  </a:lnTo>
                  <a:lnTo>
                    <a:pt x="2186" y="173"/>
                  </a:lnTo>
                  <a:lnTo>
                    <a:pt x="2344" y="220"/>
                  </a:lnTo>
                  <a:lnTo>
                    <a:pt x="2521" y="307"/>
                  </a:lnTo>
                  <a:lnTo>
                    <a:pt x="2577" y="345"/>
                  </a:lnTo>
                  <a:lnTo>
                    <a:pt x="2651" y="412"/>
                  </a:lnTo>
                  <a:lnTo>
                    <a:pt x="2726" y="498"/>
                  </a:lnTo>
                  <a:lnTo>
                    <a:pt x="2791" y="623"/>
                  </a:lnTo>
                  <a:lnTo>
                    <a:pt x="2847" y="623"/>
                  </a:lnTo>
                  <a:lnTo>
                    <a:pt x="2586" y="0"/>
                  </a:lnTo>
                  <a:lnTo>
                    <a:pt x="9" y="0"/>
                  </a:lnTo>
                  <a:lnTo>
                    <a:pt x="9" y="10"/>
                  </a:lnTo>
                  <a:lnTo>
                    <a:pt x="0" y="19"/>
                  </a:lnTo>
                  <a:lnTo>
                    <a:pt x="0" y="86"/>
                  </a:lnTo>
                  <a:lnTo>
                    <a:pt x="1125" y="1686"/>
                  </a:lnTo>
                  <a:lnTo>
                    <a:pt x="18" y="3017"/>
                  </a:lnTo>
                  <a:lnTo>
                    <a:pt x="9" y="3036"/>
                  </a:lnTo>
                  <a:lnTo>
                    <a:pt x="0" y="3046"/>
                  </a:lnTo>
                  <a:lnTo>
                    <a:pt x="0" y="3075"/>
                  </a:lnTo>
                  <a:lnTo>
                    <a:pt x="18" y="3084"/>
                  </a:lnTo>
                  <a:lnTo>
                    <a:pt x="55" y="3084"/>
                  </a:lnTo>
                  <a:lnTo>
                    <a:pt x="2586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19400" y="8147"/>
              <a:ext cx="911" cy="699"/>
            </a:xfrm>
            <a:custGeom>
              <a:avLst/>
              <a:gdLst/>
              <a:ahLst/>
              <a:cxnLst>
                <a:cxn ang="0">
                  <a:pos x="102" y="604"/>
                </a:cxn>
                <a:cxn ang="0">
                  <a:pos x="93" y="642"/>
                </a:cxn>
                <a:cxn ang="0">
                  <a:pos x="111" y="680"/>
                </a:cxn>
                <a:cxn ang="0">
                  <a:pos x="139" y="699"/>
                </a:cxn>
                <a:cxn ang="0">
                  <a:pos x="186" y="680"/>
                </a:cxn>
                <a:cxn ang="0">
                  <a:pos x="214" y="642"/>
                </a:cxn>
                <a:cxn ang="0">
                  <a:pos x="232" y="565"/>
                </a:cxn>
                <a:cxn ang="0">
                  <a:pos x="251" y="489"/>
                </a:cxn>
                <a:cxn ang="0">
                  <a:pos x="260" y="431"/>
                </a:cxn>
                <a:cxn ang="0">
                  <a:pos x="288" y="326"/>
                </a:cxn>
                <a:cxn ang="0">
                  <a:pos x="297" y="278"/>
                </a:cxn>
                <a:cxn ang="0">
                  <a:pos x="353" y="182"/>
                </a:cxn>
                <a:cxn ang="0">
                  <a:pos x="437" y="86"/>
                </a:cxn>
                <a:cxn ang="0">
                  <a:pos x="577" y="48"/>
                </a:cxn>
                <a:cxn ang="0">
                  <a:pos x="642" y="67"/>
                </a:cxn>
                <a:cxn ang="0">
                  <a:pos x="660" y="154"/>
                </a:cxn>
                <a:cxn ang="0">
                  <a:pos x="632" y="326"/>
                </a:cxn>
                <a:cxn ang="0">
                  <a:pos x="577" y="479"/>
                </a:cxn>
                <a:cxn ang="0">
                  <a:pos x="558" y="527"/>
                </a:cxn>
                <a:cxn ang="0">
                  <a:pos x="549" y="565"/>
                </a:cxn>
                <a:cxn ang="0">
                  <a:pos x="567" y="632"/>
                </a:cxn>
                <a:cxn ang="0">
                  <a:pos x="623" y="680"/>
                </a:cxn>
                <a:cxn ang="0">
                  <a:pos x="772" y="671"/>
                </a:cxn>
                <a:cxn ang="0">
                  <a:pos x="874" y="556"/>
                </a:cxn>
                <a:cxn ang="0">
                  <a:pos x="911" y="460"/>
                </a:cxn>
                <a:cxn ang="0">
                  <a:pos x="902" y="441"/>
                </a:cxn>
                <a:cxn ang="0">
                  <a:pos x="865" y="450"/>
                </a:cxn>
                <a:cxn ang="0">
                  <a:pos x="818" y="575"/>
                </a:cxn>
                <a:cxn ang="0">
                  <a:pos x="697" y="652"/>
                </a:cxn>
                <a:cxn ang="0">
                  <a:pos x="670" y="642"/>
                </a:cxn>
                <a:cxn ang="0">
                  <a:pos x="660" y="575"/>
                </a:cxn>
                <a:cxn ang="0">
                  <a:pos x="670" y="537"/>
                </a:cxn>
                <a:cxn ang="0">
                  <a:pos x="697" y="470"/>
                </a:cxn>
                <a:cxn ang="0">
                  <a:pos x="744" y="335"/>
                </a:cxn>
                <a:cxn ang="0">
                  <a:pos x="772" y="173"/>
                </a:cxn>
                <a:cxn ang="0">
                  <a:pos x="725" y="48"/>
                </a:cxn>
                <a:cxn ang="0">
                  <a:pos x="632" y="0"/>
                </a:cxn>
                <a:cxn ang="0">
                  <a:pos x="493" y="10"/>
                </a:cxn>
                <a:cxn ang="0">
                  <a:pos x="372" y="96"/>
                </a:cxn>
                <a:cxn ang="0">
                  <a:pos x="307" y="77"/>
                </a:cxn>
                <a:cxn ang="0">
                  <a:pos x="214" y="10"/>
                </a:cxn>
                <a:cxn ang="0">
                  <a:pos x="130" y="10"/>
                </a:cxn>
                <a:cxn ang="0">
                  <a:pos x="65" y="58"/>
                </a:cxn>
                <a:cxn ang="0">
                  <a:pos x="18" y="144"/>
                </a:cxn>
                <a:cxn ang="0">
                  <a:pos x="0" y="201"/>
                </a:cxn>
                <a:cxn ang="0">
                  <a:pos x="9" y="259"/>
                </a:cxn>
                <a:cxn ang="0">
                  <a:pos x="37" y="249"/>
                </a:cxn>
                <a:cxn ang="0">
                  <a:pos x="83" y="125"/>
                </a:cxn>
                <a:cxn ang="0">
                  <a:pos x="167" y="48"/>
                </a:cxn>
                <a:cxn ang="0">
                  <a:pos x="195" y="58"/>
                </a:cxn>
                <a:cxn ang="0">
                  <a:pos x="214" y="144"/>
                </a:cxn>
                <a:cxn ang="0">
                  <a:pos x="195" y="211"/>
                </a:cxn>
                <a:cxn ang="0">
                  <a:pos x="176" y="278"/>
                </a:cxn>
                <a:cxn ang="0">
                  <a:pos x="167" y="355"/>
                </a:cxn>
                <a:cxn ang="0">
                  <a:pos x="111" y="585"/>
                </a:cxn>
              </a:cxnLst>
              <a:rect l="0" t="0" r="r" b="b"/>
              <a:pathLst>
                <a:path w="911" h="699">
                  <a:moveTo>
                    <a:pt x="111" y="585"/>
                  </a:moveTo>
                  <a:lnTo>
                    <a:pt x="102" y="604"/>
                  </a:lnTo>
                  <a:lnTo>
                    <a:pt x="102" y="623"/>
                  </a:lnTo>
                  <a:lnTo>
                    <a:pt x="93" y="642"/>
                  </a:lnTo>
                  <a:lnTo>
                    <a:pt x="102" y="671"/>
                  </a:lnTo>
                  <a:lnTo>
                    <a:pt x="111" y="680"/>
                  </a:lnTo>
                  <a:lnTo>
                    <a:pt x="130" y="690"/>
                  </a:lnTo>
                  <a:lnTo>
                    <a:pt x="139" y="699"/>
                  </a:lnTo>
                  <a:lnTo>
                    <a:pt x="167" y="690"/>
                  </a:lnTo>
                  <a:lnTo>
                    <a:pt x="186" y="680"/>
                  </a:lnTo>
                  <a:lnTo>
                    <a:pt x="204" y="661"/>
                  </a:lnTo>
                  <a:lnTo>
                    <a:pt x="214" y="642"/>
                  </a:lnTo>
                  <a:lnTo>
                    <a:pt x="214" y="623"/>
                  </a:lnTo>
                  <a:lnTo>
                    <a:pt x="232" y="565"/>
                  </a:lnTo>
                  <a:lnTo>
                    <a:pt x="232" y="546"/>
                  </a:lnTo>
                  <a:lnTo>
                    <a:pt x="251" y="489"/>
                  </a:lnTo>
                  <a:lnTo>
                    <a:pt x="260" y="450"/>
                  </a:lnTo>
                  <a:lnTo>
                    <a:pt x="260" y="431"/>
                  </a:lnTo>
                  <a:lnTo>
                    <a:pt x="279" y="374"/>
                  </a:lnTo>
                  <a:lnTo>
                    <a:pt x="288" y="326"/>
                  </a:lnTo>
                  <a:lnTo>
                    <a:pt x="297" y="297"/>
                  </a:lnTo>
                  <a:lnTo>
                    <a:pt x="297" y="278"/>
                  </a:lnTo>
                  <a:lnTo>
                    <a:pt x="316" y="240"/>
                  </a:lnTo>
                  <a:lnTo>
                    <a:pt x="353" y="182"/>
                  </a:lnTo>
                  <a:lnTo>
                    <a:pt x="390" y="134"/>
                  </a:lnTo>
                  <a:lnTo>
                    <a:pt x="437" y="86"/>
                  </a:lnTo>
                  <a:lnTo>
                    <a:pt x="502" y="58"/>
                  </a:lnTo>
                  <a:lnTo>
                    <a:pt x="577" y="48"/>
                  </a:lnTo>
                  <a:lnTo>
                    <a:pt x="604" y="48"/>
                  </a:lnTo>
                  <a:lnTo>
                    <a:pt x="642" y="67"/>
                  </a:lnTo>
                  <a:lnTo>
                    <a:pt x="660" y="106"/>
                  </a:lnTo>
                  <a:lnTo>
                    <a:pt x="660" y="154"/>
                  </a:lnTo>
                  <a:lnTo>
                    <a:pt x="651" y="230"/>
                  </a:lnTo>
                  <a:lnTo>
                    <a:pt x="632" y="326"/>
                  </a:lnTo>
                  <a:lnTo>
                    <a:pt x="595" y="412"/>
                  </a:lnTo>
                  <a:lnTo>
                    <a:pt x="577" y="479"/>
                  </a:lnTo>
                  <a:lnTo>
                    <a:pt x="567" y="508"/>
                  </a:lnTo>
                  <a:lnTo>
                    <a:pt x="558" y="527"/>
                  </a:lnTo>
                  <a:lnTo>
                    <a:pt x="558" y="546"/>
                  </a:lnTo>
                  <a:lnTo>
                    <a:pt x="549" y="565"/>
                  </a:lnTo>
                  <a:lnTo>
                    <a:pt x="558" y="604"/>
                  </a:lnTo>
                  <a:lnTo>
                    <a:pt x="567" y="632"/>
                  </a:lnTo>
                  <a:lnTo>
                    <a:pt x="595" y="661"/>
                  </a:lnTo>
                  <a:lnTo>
                    <a:pt x="623" y="680"/>
                  </a:lnTo>
                  <a:lnTo>
                    <a:pt x="697" y="699"/>
                  </a:lnTo>
                  <a:lnTo>
                    <a:pt x="772" y="671"/>
                  </a:lnTo>
                  <a:lnTo>
                    <a:pt x="837" y="623"/>
                  </a:lnTo>
                  <a:lnTo>
                    <a:pt x="874" y="556"/>
                  </a:lnTo>
                  <a:lnTo>
                    <a:pt x="902" y="489"/>
                  </a:lnTo>
                  <a:lnTo>
                    <a:pt x="911" y="460"/>
                  </a:lnTo>
                  <a:lnTo>
                    <a:pt x="911" y="450"/>
                  </a:lnTo>
                  <a:lnTo>
                    <a:pt x="902" y="441"/>
                  </a:lnTo>
                  <a:lnTo>
                    <a:pt x="874" y="441"/>
                  </a:lnTo>
                  <a:lnTo>
                    <a:pt x="865" y="450"/>
                  </a:lnTo>
                  <a:lnTo>
                    <a:pt x="856" y="470"/>
                  </a:lnTo>
                  <a:lnTo>
                    <a:pt x="818" y="575"/>
                  </a:lnTo>
                  <a:lnTo>
                    <a:pt x="763" y="632"/>
                  </a:lnTo>
                  <a:lnTo>
                    <a:pt x="697" y="652"/>
                  </a:lnTo>
                  <a:lnTo>
                    <a:pt x="679" y="652"/>
                  </a:lnTo>
                  <a:lnTo>
                    <a:pt x="670" y="642"/>
                  </a:lnTo>
                  <a:lnTo>
                    <a:pt x="660" y="623"/>
                  </a:lnTo>
                  <a:lnTo>
                    <a:pt x="660" y="575"/>
                  </a:lnTo>
                  <a:lnTo>
                    <a:pt x="670" y="556"/>
                  </a:lnTo>
                  <a:lnTo>
                    <a:pt x="670" y="537"/>
                  </a:lnTo>
                  <a:lnTo>
                    <a:pt x="679" y="508"/>
                  </a:lnTo>
                  <a:lnTo>
                    <a:pt x="697" y="470"/>
                  </a:lnTo>
                  <a:lnTo>
                    <a:pt x="716" y="422"/>
                  </a:lnTo>
                  <a:lnTo>
                    <a:pt x="744" y="335"/>
                  </a:lnTo>
                  <a:lnTo>
                    <a:pt x="763" y="249"/>
                  </a:lnTo>
                  <a:lnTo>
                    <a:pt x="772" y="173"/>
                  </a:lnTo>
                  <a:lnTo>
                    <a:pt x="763" y="96"/>
                  </a:lnTo>
                  <a:lnTo>
                    <a:pt x="725" y="48"/>
                  </a:lnTo>
                  <a:lnTo>
                    <a:pt x="688" y="19"/>
                  </a:lnTo>
                  <a:lnTo>
                    <a:pt x="632" y="0"/>
                  </a:lnTo>
                  <a:lnTo>
                    <a:pt x="577" y="0"/>
                  </a:lnTo>
                  <a:lnTo>
                    <a:pt x="493" y="10"/>
                  </a:lnTo>
                  <a:lnTo>
                    <a:pt x="428" y="48"/>
                  </a:lnTo>
                  <a:lnTo>
                    <a:pt x="372" y="96"/>
                  </a:lnTo>
                  <a:lnTo>
                    <a:pt x="325" y="144"/>
                  </a:lnTo>
                  <a:lnTo>
                    <a:pt x="307" y="77"/>
                  </a:lnTo>
                  <a:lnTo>
                    <a:pt x="269" y="29"/>
                  </a:lnTo>
                  <a:lnTo>
                    <a:pt x="214" y="10"/>
                  </a:lnTo>
                  <a:lnTo>
                    <a:pt x="167" y="0"/>
                  </a:lnTo>
                  <a:lnTo>
                    <a:pt x="130" y="10"/>
                  </a:lnTo>
                  <a:lnTo>
                    <a:pt x="102" y="19"/>
                  </a:lnTo>
                  <a:lnTo>
                    <a:pt x="65" y="58"/>
                  </a:lnTo>
                  <a:lnTo>
                    <a:pt x="28" y="115"/>
                  </a:lnTo>
                  <a:lnTo>
                    <a:pt x="18" y="144"/>
                  </a:lnTo>
                  <a:lnTo>
                    <a:pt x="9" y="182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9" y="259"/>
                  </a:lnTo>
                  <a:lnTo>
                    <a:pt x="37" y="259"/>
                  </a:lnTo>
                  <a:lnTo>
                    <a:pt x="37" y="249"/>
                  </a:lnTo>
                  <a:lnTo>
                    <a:pt x="46" y="240"/>
                  </a:lnTo>
                  <a:lnTo>
                    <a:pt x="83" y="125"/>
                  </a:lnTo>
                  <a:lnTo>
                    <a:pt x="111" y="67"/>
                  </a:lnTo>
                  <a:lnTo>
                    <a:pt x="167" y="48"/>
                  </a:lnTo>
                  <a:lnTo>
                    <a:pt x="186" y="48"/>
                  </a:lnTo>
                  <a:lnTo>
                    <a:pt x="195" y="58"/>
                  </a:lnTo>
                  <a:lnTo>
                    <a:pt x="214" y="96"/>
                  </a:lnTo>
                  <a:lnTo>
                    <a:pt x="214" y="144"/>
                  </a:lnTo>
                  <a:lnTo>
                    <a:pt x="204" y="182"/>
                  </a:lnTo>
                  <a:lnTo>
                    <a:pt x="195" y="211"/>
                  </a:lnTo>
                  <a:lnTo>
                    <a:pt x="186" y="249"/>
                  </a:lnTo>
                  <a:lnTo>
                    <a:pt x="176" y="278"/>
                  </a:lnTo>
                  <a:lnTo>
                    <a:pt x="167" y="316"/>
                  </a:lnTo>
                  <a:lnTo>
                    <a:pt x="167" y="355"/>
                  </a:lnTo>
                  <a:lnTo>
                    <a:pt x="158" y="383"/>
                  </a:lnTo>
                  <a:lnTo>
                    <a:pt x="111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82"/>
            <p:cNvSpPr>
              <a:spLocks noEditPoints="1"/>
            </p:cNvSpPr>
            <p:nvPr/>
          </p:nvSpPr>
          <p:spPr bwMode="auto">
            <a:xfrm>
              <a:off x="20488" y="8233"/>
              <a:ext cx="1108" cy="412"/>
            </a:xfrm>
            <a:custGeom>
              <a:avLst/>
              <a:gdLst/>
              <a:ahLst/>
              <a:cxnLst>
                <a:cxn ang="0">
                  <a:pos x="1052" y="77"/>
                </a:cxn>
                <a:cxn ang="0">
                  <a:pos x="1080" y="77"/>
                </a:cxn>
                <a:cxn ang="0">
                  <a:pos x="1098" y="58"/>
                </a:cxn>
                <a:cxn ang="0">
                  <a:pos x="1108" y="39"/>
                </a:cxn>
                <a:cxn ang="0">
                  <a:pos x="1098" y="20"/>
                </a:cxn>
                <a:cxn ang="0">
                  <a:pos x="1080" y="0"/>
                </a:cxn>
                <a:cxn ang="0">
                  <a:pos x="28" y="0"/>
                </a:cxn>
                <a:cxn ang="0">
                  <a:pos x="10" y="20"/>
                </a:cxn>
                <a:cxn ang="0">
                  <a:pos x="0" y="39"/>
                </a:cxn>
                <a:cxn ang="0">
                  <a:pos x="10" y="58"/>
                </a:cxn>
                <a:cxn ang="0">
                  <a:pos x="28" y="77"/>
                </a:cxn>
                <a:cxn ang="0">
                  <a:pos x="56" y="77"/>
                </a:cxn>
                <a:cxn ang="0">
                  <a:pos x="1052" y="77"/>
                </a:cxn>
                <a:cxn ang="0">
                  <a:pos x="1052" y="412"/>
                </a:cxn>
                <a:cxn ang="0">
                  <a:pos x="1080" y="412"/>
                </a:cxn>
                <a:cxn ang="0">
                  <a:pos x="1098" y="393"/>
                </a:cxn>
                <a:cxn ang="0">
                  <a:pos x="1108" y="374"/>
                </a:cxn>
                <a:cxn ang="0">
                  <a:pos x="1098" y="355"/>
                </a:cxn>
                <a:cxn ang="0">
                  <a:pos x="1089" y="345"/>
                </a:cxn>
                <a:cxn ang="0">
                  <a:pos x="1080" y="345"/>
                </a:cxn>
                <a:cxn ang="0">
                  <a:pos x="1061" y="336"/>
                </a:cxn>
                <a:cxn ang="0">
                  <a:pos x="47" y="336"/>
                </a:cxn>
                <a:cxn ang="0">
                  <a:pos x="28" y="345"/>
                </a:cxn>
                <a:cxn ang="0">
                  <a:pos x="19" y="345"/>
                </a:cxn>
                <a:cxn ang="0">
                  <a:pos x="10" y="364"/>
                </a:cxn>
                <a:cxn ang="0">
                  <a:pos x="0" y="374"/>
                </a:cxn>
                <a:cxn ang="0">
                  <a:pos x="10" y="393"/>
                </a:cxn>
                <a:cxn ang="0">
                  <a:pos x="28" y="412"/>
                </a:cxn>
                <a:cxn ang="0">
                  <a:pos x="56" y="412"/>
                </a:cxn>
                <a:cxn ang="0">
                  <a:pos x="1052" y="412"/>
                </a:cxn>
              </a:cxnLst>
              <a:rect l="0" t="0" r="r" b="b"/>
              <a:pathLst>
                <a:path w="1108" h="412">
                  <a:moveTo>
                    <a:pt x="1052" y="77"/>
                  </a:moveTo>
                  <a:lnTo>
                    <a:pt x="1080" y="77"/>
                  </a:lnTo>
                  <a:lnTo>
                    <a:pt x="1098" y="58"/>
                  </a:lnTo>
                  <a:lnTo>
                    <a:pt x="1108" y="39"/>
                  </a:lnTo>
                  <a:lnTo>
                    <a:pt x="1098" y="20"/>
                  </a:lnTo>
                  <a:lnTo>
                    <a:pt x="1080" y="0"/>
                  </a:lnTo>
                  <a:lnTo>
                    <a:pt x="28" y="0"/>
                  </a:lnTo>
                  <a:lnTo>
                    <a:pt x="10" y="20"/>
                  </a:lnTo>
                  <a:lnTo>
                    <a:pt x="0" y="39"/>
                  </a:lnTo>
                  <a:lnTo>
                    <a:pt x="10" y="58"/>
                  </a:lnTo>
                  <a:lnTo>
                    <a:pt x="28" y="77"/>
                  </a:lnTo>
                  <a:lnTo>
                    <a:pt x="56" y="77"/>
                  </a:lnTo>
                  <a:lnTo>
                    <a:pt x="1052" y="77"/>
                  </a:lnTo>
                  <a:close/>
                  <a:moveTo>
                    <a:pt x="1052" y="412"/>
                  </a:moveTo>
                  <a:lnTo>
                    <a:pt x="1080" y="412"/>
                  </a:lnTo>
                  <a:lnTo>
                    <a:pt x="1098" y="393"/>
                  </a:lnTo>
                  <a:lnTo>
                    <a:pt x="1108" y="374"/>
                  </a:lnTo>
                  <a:lnTo>
                    <a:pt x="1098" y="355"/>
                  </a:lnTo>
                  <a:lnTo>
                    <a:pt x="1089" y="345"/>
                  </a:lnTo>
                  <a:lnTo>
                    <a:pt x="1080" y="345"/>
                  </a:lnTo>
                  <a:lnTo>
                    <a:pt x="1061" y="336"/>
                  </a:lnTo>
                  <a:lnTo>
                    <a:pt x="47" y="336"/>
                  </a:lnTo>
                  <a:lnTo>
                    <a:pt x="28" y="345"/>
                  </a:lnTo>
                  <a:lnTo>
                    <a:pt x="19" y="345"/>
                  </a:lnTo>
                  <a:lnTo>
                    <a:pt x="10" y="364"/>
                  </a:lnTo>
                  <a:lnTo>
                    <a:pt x="0" y="374"/>
                  </a:lnTo>
                  <a:lnTo>
                    <a:pt x="10" y="393"/>
                  </a:lnTo>
                  <a:lnTo>
                    <a:pt x="28" y="412"/>
                  </a:lnTo>
                  <a:lnTo>
                    <a:pt x="56" y="412"/>
                  </a:lnTo>
                  <a:lnTo>
                    <a:pt x="1052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3"/>
            <p:cNvSpPr>
              <a:spLocks noEditPoints="1"/>
            </p:cNvSpPr>
            <p:nvPr/>
          </p:nvSpPr>
          <p:spPr bwMode="auto">
            <a:xfrm>
              <a:off x="21782" y="7802"/>
              <a:ext cx="688" cy="1054"/>
            </a:xfrm>
            <a:custGeom>
              <a:avLst/>
              <a:gdLst/>
              <a:ahLst/>
              <a:cxnLst>
                <a:cxn ang="0">
                  <a:pos x="688" y="537"/>
                </a:cxn>
                <a:cxn ang="0">
                  <a:pos x="679" y="384"/>
                </a:cxn>
                <a:cxn ang="0">
                  <a:pos x="651" y="249"/>
                </a:cxn>
                <a:cxn ang="0">
                  <a:pos x="604" y="135"/>
                </a:cxn>
                <a:cxn ang="0">
                  <a:pos x="539" y="68"/>
                </a:cxn>
                <a:cxn ang="0">
                  <a:pos x="456" y="20"/>
                </a:cxn>
                <a:cxn ang="0">
                  <a:pos x="344" y="0"/>
                </a:cxn>
                <a:cxn ang="0">
                  <a:pos x="232" y="20"/>
                </a:cxn>
                <a:cxn ang="0">
                  <a:pos x="139" y="68"/>
                </a:cxn>
                <a:cxn ang="0">
                  <a:pos x="83" y="144"/>
                </a:cxn>
                <a:cxn ang="0">
                  <a:pos x="37" y="230"/>
                </a:cxn>
                <a:cxn ang="0">
                  <a:pos x="9" y="317"/>
                </a:cxn>
                <a:cxn ang="0">
                  <a:pos x="0" y="403"/>
                </a:cxn>
                <a:cxn ang="0">
                  <a:pos x="0" y="661"/>
                </a:cxn>
                <a:cxn ang="0">
                  <a:pos x="37" y="834"/>
                </a:cxn>
                <a:cxn ang="0">
                  <a:pos x="83" y="920"/>
                </a:cxn>
                <a:cxn ang="0">
                  <a:pos x="139" y="987"/>
                </a:cxn>
                <a:cxn ang="0">
                  <a:pos x="232" y="1035"/>
                </a:cxn>
                <a:cxn ang="0">
                  <a:pos x="344" y="1054"/>
                </a:cxn>
                <a:cxn ang="0">
                  <a:pos x="456" y="1035"/>
                </a:cxn>
                <a:cxn ang="0">
                  <a:pos x="539" y="987"/>
                </a:cxn>
                <a:cxn ang="0">
                  <a:pos x="604" y="920"/>
                </a:cxn>
                <a:cxn ang="0">
                  <a:pos x="651" y="834"/>
                </a:cxn>
                <a:cxn ang="0">
                  <a:pos x="688" y="661"/>
                </a:cxn>
                <a:cxn ang="0">
                  <a:pos x="688" y="537"/>
                </a:cxn>
                <a:cxn ang="0">
                  <a:pos x="344" y="1016"/>
                </a:cxn>
                <a:cxn ang="0">
                  <a:pos x="288" y="1006"/>
                </a:cxn>
                <a:cxn ang="0">
                  <a:pos x="232" y="977"/>
                </a:cxn>
                <a:cxn ang="0">
                  <a:pos x="186" y="920"/>
                </a:cxn>
                <a:cxn ang="0">
                  <a:pos x="149" y="843"/>
                </a:cxn>
                <a:cxn ang="0">
                  <a:pos x="139" y="748"/>
                </a:cxn>
                <a:cxn ang="0">
                  <a:pos x="130" y="633"/>
                </a:cxn>
                <a:cxn ang="0">
                  <a:pos x="130" y="403"/>
                </a:cxn>
                <a:cxn ang="0">
                  <a:pos x="139" y="297"/>
                </a:cxn>
                <a:cxn ang="0">
                  <a:pos x="158" y="202"/>
                </a:cxn>
                <a:cxn ang="0">
                  <a:pos x="186" y="125"/>
                </a:cxn>
                <a:cxn ang="0">
                  <a:pos x="242" y="77"/>
                </a:cxn>
                <a:cxn ang="0">
                  <a:pos x="288" y="48"/>
                </a:cxn>
                <a:cxn ang="0">
                  <a:pos x="344" y="48"/>
                </a:cxn>
                <a:cxn ang="0">
                  <a:pos x="418" y="58"/>
                </a:cxn>
                <a:cxn ang="0">
                  <a:pos x="483" y="106"/>
                </a:cxn>
                <a:cxn ang="0">
                  <a:pos x="530" y="182"/>
                </a:cxn>
                <a:cxn ang="0">
                  <a:pos x="549" y="326"/>
                </a:cxn>
                <a:cxn ang="0">
                  <a:pos x="558" y="518"/>
                </a:cxn>
                <a:cxn ang="0">
                  <a:pos x="549" y="680"/>
                </a:cxn>
                <a:cxn ang="0">
                  <a:pos x="530" y="843"/>
                </a:cxn>
                <a:cxn ang="0">
                  <a:pos x="502" y="930"/>
                </a:cxn>
                <a:cxn ang="0">
                  <a:pos x="446" y="977"/>
                </a:cxn>
                <a:cxn ang="0">
                  <a:pos x="390" y="1006"/>
                </a:cxn>
                <a:cxn ang="0">
                  <a:pos x="344" y="1016"/>
                </a:cxn>
              </a:cxnLst>
              <a:rect l="0" t="0" r="r" b="b"/>
              <a:pathLst>
                <a:path w="688" h="1054">
                  <a:moveTo>
                    <a:pt x="688" y="537"/>
                  </a:moveTo>
                  <a:lnTo>
                    <a:pt x="679" y="384"/>
                  </a:lnTo>
                  <a:lnTo>
                    <a:pt x="651" y="249"/>
                  </a:lnTo>
                  <a:lnTo>
                    <a:pt x="604" y="135"/>
                  </a:lnTo>
                  <a:lnTo>
                    <a:pt x="539" y="68"/>
                  </a:lnTo>
                  <a:lnTo>
                    <a:pt x="456" y="20"/>
                  </a:lnTo>
                  <a:lnTo>
                    <a:pt x="344" y="0"/>
                  </a:lnTo>
                  <a:lnTo>
                    <a:pt x="232" y="20"/>
                  </a:lnTo>
                  <a:lnTo>
                    <a:pt x="139" y="68"/>
                  </a:lnTo>
                  <a:lnTo>
                    <a:pt x="83" y="144"/>
                  </a:lnTo>
                  <a:lnTo>
                    <a:pt x="37" y="230"/>
                  </a:lnTo>
                  <a:lnTo>
                    <a:pt x="9" y="317"/>
                  </a:lnTo>
                  <a:lnTo>
                    <a:pt x="0" y="403"/>
                  </a:lnTo>
                  <a:lnTo>
                    <a:pt x="0" y="661"/>
                  </a:lnTo>
                  <a:lnTo>
                    <a:pt x="37" y="834"/>
                  </a:lnTo>
                  <a:lnTo>
                    <a:pt x="83" y="920"/>
                  </a:lnTo>
                  <a:lnTo>
                    <a:pt x="139" y="987"/>
                  </a:lnTo>
                  <a:lnTo>
                    <a:pt x="232" y="1035"/>
                  </a:lnTo>
                  <a:lnTo>
                    <a:pt x="344" y="1054"/>
                  </a:lnTo>
                  <a:lnTo>
                    <a:pt x="456" y="1035"/>
                  </a:lnTo>
                  <a:lnTo>
                    <a:pt x="539" y="987"/>
                  </a:lnTo>
                  <a:lnTo>
                    <a:pt x="604" y="920"/>
                  </a:lnTo>
                  <a:lnTo>
                    <a:pt x="651" y="834"/>
                  </a:lnTo>
                  <a:lnTo>
                    <a:pt x="688" y="661"/>
                  </a:lnTo>
                  <a:lnTo>
                    <a:pt x="688" y="537"/>
                  </a:lnTo>
                  <a:close/>
                  <a:moveTo>
                    <a:pt x="344" y="1016"/>
                  </a:moveTo>
                  <a:lnTo>
                    <a:pt x="288" y="1006"/>
                  </a:lnTo>
                  <a:lnTo>
                    <a:pt x="232" y="977"/>
                  </a:lnTo>
                  <a:lnTo>
                    <a:pt x="186" y="920"/>
                  </a:lnTo>
                  <a:lnTo>
                    <a:pt x="149" y="843"/>
                  </a:lnTo>
                  <a:lnTo>
                    <a:pt x="139" y="748"/>
                  </a:lnTo>
                  <a:lnTo>
                    <a:pt x="130" y="633"/>
                  </a:lnTo>
                  <a:lnTo>
                    <a:pt x="130" y="403"/>
                  </a:lnTo>
                  <a:lnTo>
                    <a:pt x="139" y="297"/>
                  </a:lnTo>
                  <a:lnTo>
                    <a:pt x="158" y="202"/>
                  </a:lnTo>
                  <a:lnTo>
                    <a:pt x="186" y="125"/>
                  </a:lnTo>
                  <a:lnTo>
                    <a:pt x="242" y="77"/>
                  </a:lnTo>
                  <a:lnTo>
                    <a:pt x="288" y="48"/>
                  </a:lnTo>
                  <a:lnTo>
                    <a:pt x="344" y="48"/>
                  </a:lnTo>
                  <a:lnTo>
                    <a:pt x="418" y="58"/>
                  </a:lnTo>
                  <a:lnTo>
                    <a:pt x="483" y="106"/>
                  </a:lnTo>
                  <a:lnTo>
                    <a:pt x="530" y="182"/>
                  </a:lnTo>
                  <a:lnTo>
                    <a:pt x="549" y="326"/>
                  </a:lnTo>
                  <a:lnTo>
                    <a:pt x="558" y="518"/>
                  </a:lnTo>
                  <a:lnTo>
                    <a:pt x="549" y="680"/>
                  </a:lnTo>
                  <a:lnTo>
                    <a:pt x="530" y="843"/>
                  </a:lnTo>
                  <a:lnTo>
                    <a:pt x="502" y="930"/>
                  </a:lnTo>
                  <a:lnTo>
                    <a:pt x="446" y="977"/>
                  </a:lnTo>
                  <a:lnTo>
                    <a:pt x="390" y="1006"/>
                  </a:lnTo>
                  <a:lnTo>
                    <a:pt x="344" y="10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22973" y="5274"/>
              <a:ext cx="1153" cy="1006"/>
            </a:xfrm>
            <a:custGeom>
              <a:avLst/>
              <a:gdLst/>
              <a:ahLst/>
              <a:cxnLst>
                <a:cxn ang="0">
                  <a:pos x="121" y="862"/>
                </a:cxn>
                <a:cxn ang="0">
                  <a:pos x="111" y="910"/>
                </a:cxn>
                <a:cxn ang="0">
                  <a:pos x="102" y="958"/>
                </a:cxn>
                <a:cxn ang="0">
                  <a:pos x="130" y="996"/>
                </a:cxn>
                <a:cxn ang="0">
                  <a:pos x="167" y="1006"/>
                </a:cxn>
                <a:cxn ang="0">
                  <a:pos x="214" y="986"/>
                </a:cxn>
                <a:cxn ang="0">
                  <a:pos x="242" y="939"/>
                </a:cxn>
                <a:cxn ang="0">
                  <a:pos x="260" y="881"/>
                </a:cxn>
                <a:cxn ang="0">
                  <a:pos x="288" y="776"/>
                </a:cxn>
                <a:cxn ang="0">
                  <a:pos x="353" y="508"/>
                </a:cxn>
                <a:cxn ang="0">
                  <a:pos x="372" y="402"/>
                </a:cxn>
                <a:cxn ang="0">
                  <a:pos x="390" y="354"/>
                </a:cxn>
                <a:cxn ang="0">
                  <a:pos x="400" y="316"/>
                </a:cxn>
                <a:cxn ang="0">
                  <a:pos x="474" y="192"/>
                </a:cxn>
                <a:cxn ang="0">
                  <a:pos x="632" y="77"/>
                </a:cxn>
                <a:cxn ang="0">
                  <a:pos x="800" y="67"/>
                </a:cxn>
                <a:cxn ang="0">
                  <a:pos x="856" y="153"/>
                </a:cxn>
                <a:cxn ang="0">
                  <a:pos x="856" y="306"/>
                </a:cxn>
                <a:cxn ang="0">
                  <a:pos x="753" y="642"/>
                </a:cxn>
                <a:cxn ang="0">
                  <a:pos x="716" y="757"/>
                </a:cxn>
                <a:cxn ang="0">
                  <a:pos x="698" y="804"/>
                </a:cxn>
                <a:cxn ang="0">
                  <a:pos x="725" y="910"/>
                </a:cxn>
                <a:cxn ang="0">
                  <a:pos x="874" y="1006"/>
                </a:cxn>
                <a:cxn ang="0">
                  <a:pos x="1042" y="919"/>
                </a:cxn>
                <a:cxn ang="0">
                  <a:pos x="1126" y="757"/>
                </a:cxn>
                <a:cxn ang="0">
                  <a:pos x="1153" y="651"/>
                </a:cxn>
                <a:cxn ang="0">
                  <a:pos x="1116" y="642"/>
                </a:cxn>
                <a:cxn ang="0">
                  <a:pos x="1107" y="661"/>
                </a:cxn>
                <a:cxn ang="0">
                  <a:pos x="1060" y="785"/>
                </a:cxn>
                <a:cxn ang="0">
                  <a:pos x="949" y="929"/>
                </a:cxn>
                <a:cxn ang="0">
                  <a:pos x="865" y="948"/>
                </a:cxn>
                <a:cxn ang="0">
                  <a:pos x="837" y="929"/>
                </a:cxn>
                <a:cxn ang="0">
                  <a:pos x="828" y="881"/>
                </a:cxn>
                <a:cxn ang="0">
                  <a:pos x="865" y="728"/>
                </a:cxn>
                <a:cxn ang="0">
                  <a:pos x="967" y="431"/>
                </a:cxn>
                <a:cxn ang="0">
                  <a:pos x="995" y="239"/>
                </a:cxn>
                <a:cxn ang="0">
                  <a:pos x="930" y="67"/>
                </a:cxn>
                <a:cxn ang="0">
                  <a:pos x="753" y="0"/>
                </a:cxn>
                <a:cxn ang="0">
                  <a:pos x="558" y="57"/>
                </a:cxn>
                <a:cxn ang="0">
                  <a:pos x="446" y="153"/>
                </a:cxn>
                <a:cxn ang="0">
                  <a:pos x="400" y="115"/>
                </a:cxn>
                <a:cxn ang="0">
                  <a:pos x="288" y="19"/>
                </a:cxn>
                <a:cxn ang="0">
                  <a:pos x="158" y="19"/>
                </a:cxn>
                <a:cxn ang="0">
                  <a:pos x="83" y="96"/>
                </a:cxn>
                <a:cxn ang="0">
                  <a:pos x="37" y="192"/>
                </a:cxn>
                <a:cxn ang="0">
                  <a:pos x="0" y="316"/>
                </a:cxn>
                <a:cxn ang="0">
                  <a:pos x="9" y="364"/>
                </a:cxn>
                <a:cxn ang="0">
                  <a:pos x="46" y="354"/>
                </a:cxn>
                <a:cxn ang="0">
                  <a:pos x="55" y="316"/>
                </a:cxn>
                <a:cxn ang="0">
                  <a:pos x="121" y="124"/>
                </a:cxn>
                <a:cxn ang="0">
                  <a:pos x="214" y="48"/>
                </a:cxn>
                <a:cxn ang="0">
                  <a:pos x="260" y="67"/>
                </a:cxn>
                <a:cxn ang="0">
                  <a:pos x="279" y="115"/>
                </a:cxn>
                <a:cxn ang="0">
                  <a:pos x="269" y="249"/>
                </a:cxn>
                <a:cxn ang="0">
                  <a:pos x="121" y="843"/>
                </a:cxn>
              </a:cxnLst>
              <a:rect l="0" t="0" r="r" b="b"/>
              <a:pathLst>
                <a:path w="1153" h="1006">
                  <a:moveTo>
                    <a:pt x="121" y="843"/>
                  </a:moveTo>
                  <a:lnTo>
                    <a:pt x="121" y="862"/>
                  </a:lnTo>
                  <a:lnTo>
                    <a:pt x="111" y="891"/>
                  </a:lnTo>
                  <a:lnTo>
                    <a:pt x="111" y="910"/>
                  </a:lnTo>
                  <a:lnTo>
                    <a:pt x="102" y="929"/>
                  </a:lnTo>
                  <a:lnTo>
                    <a:pt x="102" y="958"/>
                  </a:lnTo>
                  <a:lnTo>
                    <a:pt x="111" y="977"/>
                  </a:lnTo>
                  <a:lnTo>
                    <a:pt x="130" y="996"/>
                  </a:lnTo>
                  <a:lnTo>
                    <a:pt x="149" y="996"/>
                  </a:lnTo>
                  <a:lnTo>
                    <a:pt x="167" y="1006"/>
                  </a:lnTo>
                  <a:lnTo>
                    <a:pt x="186" y="996"/>
                  </a:lnTo>
                  <a:lnTo>
                    <a:pt x="214" y="986"/>
                  </a:lnTo>
                  <a:lnTo>
                    <a:pt x="232" y="967"/>
                  </a:lnTo>
                  <a:lnTo>
                    <a:pt x="242" y="939"/>
                  </a:lnTo>
                  <a:lnTo>
                    <a:pt x="251" y="919"/>
                  </a:lnTo>
                  <a:lnTo>
                    <a:pt x="260" y="881"/>
                  </a:lnTo>
                  <a:lnTo>
                    <a:pt x="269" y="824"/>
                  </a:lnTo>
                  <a:lnTo>
                    <a:pt x="288" y="776"/>
                  </a:lnTo>
                  <a:lnTo>
                    <a:pt x="335" y="575"/>
                  </a:lnTo>
                  <a:lnTo>
                    <a:pt x="353" y="508"/>
                  </a:lnTo>
                  <a:lnTo>
                    <a:pt x="372" y="431"/>
                  </a:lnTo>
                  <a:lnTo>
                    <a:pt x="372" y="402"/>
                  </a:lnTo>
                  <a:lnTo>
                    <a:pt x="381" y="383"/>
                  </a:lnTo>
                  <a:lnTo>
                    <a:pt x="390" y="354"/>
                  </a:lnTo>
                  <a:lnTo>
                    <a:pt x="390" y="335"/>
                  </a:lnTo>
                  <a:lnTo>
                    <a:pt x="400" y="316"/>
                  </a:lnTo>
                  <a:lnTo>
                    <a:pt x="428" y="268"/>
                  </a:lnTo>
                  <a:lnTo>
                    <a:pt x="474" y="192"/>
                  </a:lnTo>
                  <a:lnTo>
                    <a:pt x="549" y="124"/>
                  </a:lnTo>
                  <a:lnTo>
                    <a:pt x="632" y="77"/>
                  </a:lnTo>
                  <a:lnTo>
                    <a:pt x="744" y="48"/>
                  </a:lnTo>
                  <a:lnTo>
                    <a:pt x="800" y="67"/>
                  </a:lnTo>
                  <a:lnTo>
                    <a:pt x="837" y="105"/>
                  </a:lnTo>
                  <a:lnTo>
                    <a:pt x="856" y="153"/>
                  </a:lnTo>
                  <a:lnTo>
                    <a:pt x="865" y="211"/>
                  </a:lnTo>
                  <a:lnTo>
                    <a:pt x="856" y="306"/>
                  </a:lnTo>
                  <a:lnTo>
                    <a:pt x="781" y="536"/>
                  </a:lnTo>
                  <a:lnTo>
                    <a:pt x="753" y="642"/>
                  </a:lnTo>
                  <a:lnTo>
                    <a:pt x="725" y="718"/>
                  </a:lnTo>
                  <a:lnTo>
                    <a:pt x="716" y="757"/>
                  </a:lnTo>
                  <a:lnTo>
                    <a:pt x="707" y="776"/>
                  </a:lnTo>
                  <a:lnTo>
                    <a:pt x="698" y="804"/>
                  </a:lnTo>
                  <a:lnTo>
                    <a:pt x="698" y="824"/>
                  </a:lnTo>
                  <a:lnTo>
                    <a:pt x="725" y="910"/>
                  </a:lnTo>
                  <a:lnTo>
                    <a:pt x="781" y="977"/>
                  </a:lnTo>
                  <a:lnTo>
                    <a:pt x="874" y="1006"/>
                  </a:lnTo>
                  <a:lnTo>
                    <a:pt x="967" y="977"/>
                  </a:lnTo>
                  <a:lnTo>
                    <a:pt x="1042" y="919"/>
                  </a:lnTo>
                  <a:lnTo>
                    <a:pt x="1088" y="843"/>
                  </a:lnTo>
                  <a:lnTo>
                    <a:pt x="1126" y="757"/>
                  </a:lnTo>
                  <a:lnTo>
                    <a:pt x="1153" y="690"/>
                  </a:lnTo>
                  <a:lnTo>
                    <a:pt x="1153" y="651"/>
                  </a:lnTo>
                  <a:lnTo>
                    <a:pt x="1144" y="642"/>
                  </a:lnTo>
                  <a:lnTo>
                    <a:pt x="1116" y="642"/>
                  </a:lnTo>
                  <a:lnTo>
                    <a:pt x="1107" y="651"/>
                  </a:lnTo>
                  <a:lnTo>
                    <a:pt x="1107" y="661"/>
                  </a:lnTo>
                  <a:lnTo>
                    <a:pt x="1098" y="680"/>
                  </a:lnTo>
                  <a:lnTo>
                    <a:pt x="1060" y="785"/>
                  </a:lnTo>
                  <a:lnTo>
                    <a:pt x="1014" y="872"/>
                  </a:lnTo>
                  <a:lnTo>
                    <a:pt x="949" y="929"/>
                  </a:lnTo>
                  <a:lnTo>
                    <a:pt x="884" y="948"/>
                  </a:lnTo>
                  <a:lnTo>
                    <a:pt x="865" y="948"/>
                  </a:lnTo>
                  <a:lnTo>
                    <a:pt x="846" y="939"/>
                  </a:lnTo>
                  <a:lnTo>
                    <a:pt x="837" y="929"/>
                  </a:lnTo>
                  <a:lnTo>
                    <a:pt x="828" y="910"/>
                  </a:lnTo>
                  <a:lnTo>
                    <a:pt x="828" y="881"/>
                  </a:lnTo>
                  <a:lnTo>
                    <a:pt x="837" y="795"/>
                  </a:lnTo>
                  <a:lnTo>
                    <a:pt x="865" y="728"/>
                  </a:lnTo>
                  <a:lnTo>
                    <a:pt x="893" y="642"/>
                  </a:lnTo>
                  <a:lnTo>
                    <a:pt x="967" y="431"/>
                  </a:lnTo>
                  <a:lnTo>
                    <a:pt x="986" y="326"/>
                  </a:lnTo>
                  <a:lnTo>
                    <a:pt x="995" y="239"/>
                  </a:lnTo>
                  <a:lnTo>
                    <a:pt x="977" y="144"/>
                  </a:lnTo>
                  <a:lnTo>
                    <a:pt x="930" y="67"/>
                  </a:lnTo>
                  <a:lnTo>
                    <a:pt x="856" y="19"/>
                  </a:lnTo>
                  <a:lnTo>
                    <a:pt x="753" y="0"/>
                  </a:lnTo>
                  <a:lnTo>
                    <a:pt x="651" y="19"/>
                  </a:lnTo>
                  <a:lnTo>
                    <a:pt x="558" y="57"/>
                  </a:lnTo>
                  <a:lnTo>
                    <a:pt x="493" y="105"/>
                  </a:lnTo>
                  <a:lnTo>
                    <a:pt x="446" y="153"/>
                  </a:lnTo>
                  <a:lnTo>
                    <a:pt x="418" y="192"/>
                  </a:lnTo>
                  <a:lnTo>
                    <a:pt x="400" y="115"/>
                  </a:lnTo>
                  <a:lnTo>
                    <a:pt x="353" y="57"/>
                  </a:lnTo>
                  <a:lnTo>
                    <a:pt x="288" y="19"/>
                  </a:lnTo>
                  <a:lnTo>
                    <a:pt x="223" y="0"/>
                  </a:lnTo>
                  <a:lnTo>
                    <a:pt x="158" y="19"/>
                  </a:lnTo>
                  <a:lnTo>
                    <a:pt x="111" y="48"/>
                  </a:lnTo>
                  <a:lnTo>
                    <a:pt x="83" y="96"/>
                  </a:lnTo>
                  <a:lnTo>
                    <a:pt x="65" y="124"/>
                  </a:lnTo>
                  <a:lnTo>
                    <a:pt x="37" y="192"/>
                  </a:lnTo>
                  <a:lnTo>
                    <a:pt x="18" y="259"/>
                  </a:lnTo>
                  <a:lnTo>
                    <a:pt x="0" y="316"/>
                  </a:lnTo>
                  <a:lnTo>
                    <a:pt x="0" y="354"/>
                  </a:lnTo>
                  <a:lnTo>
                    <a:pt x="9" y="364"/>
                  </a:lnTo>
                  <a:lnTo>
                    <a:pt x="37" y="364"/>
                  </a:lnTo>
                  <a:lnTo>
                    <a:pt x="46" y="354"/>
                  </a:lnTo>
                  <a:lnTo>
                    <a:pt x="55" y="335"/>
                  </a:lnTo>
                  <a:lnTo>
                    <a:pt x="55" y="316"/>
                  </a:lnTo>
                  <a:lnTo>
                    <a:pt x="83" y="211"/>
                  </a:lnTo>
                  <a:lnTo>
                    <a:pt x="121" y="124"/>
                  </a:lnTo>
                  <a:lnTo>
                    <a:pt x="167" y="67"/>
                  </a:lnTo>
                  <a:lnTo>
                    <a:pt x="214" y="48"/>
                  </a:lnTo>
                  <a:lnTo>
                    <a:pt x="242" y="57"/>
                  </a:lnTo>
                  <a:lnTo>
                    <a:pt x="260" y="67"/>
                  </a:lnTo>
                  <a:lnTo>
                    <a:pt x="269" y="86"/>
                  </a:lnTo>
                  <a:lnTo>
                    <a:pt x="279" y="115"/>
                  </a:lnTo>
                  <a:lnTo>
                    <a:pt x="279" y="201"/>
                  </a:lnTo>
                  <a:lnTo>
                    <a:pt x="269" y="249"/>
                  </a:lnTo>
                  <a:lnTo>
                    <a:pt x="251" y="335"/>
                  </a:lnTo>
                  <a:lnTo>
                    <a:pt x="121" y="8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24294" y="4786"/>
              <a:ext cx="856" cy="1465"/>
            </a:xfrm>
            <a:custGeom>
              <a:avLst/>
              <a:gdLst/>
              <a:ahLst/>
              <a:cxnLst>
                <a:cxn ang="0">
                  <a:pos x="856" y="1082"/>
                </a:cxn>
                <a:cxn ang="0">
                  <a:pos x="800" y="1082"/>
                </a:cxn>
                <a:cxn ang="0">
                  <a:pos x="791" y="1158"/>
                </a:cxn>
                <a:cxn ang="0">
                  <a:pos x="772" y="1225"/>
                </a:cxn>
                <a:cxn ang="0">
                  <a:pos x="754" y="1273"/>
                </a:cxn>
                <a:cxn ang="0">
                  <a:pos x="726" y="1283"/>
                </a:cxn>
                <a:cxn ang="0">
                  <a:pos x="670" y="1292"/>
                </a:cxn>
                <a:cxn ang="0">
                  <a:pos x="167" y="1292"/>
                </a:cxn>
                <a:cxn ang="0">
                  <a:pos x="400" y="1072"/>
                </a:cxn>
                <a:cxn ang="0">
                  <a:pos x="549" y="929"/>
                </a:cxn>
                <a:cxn ang="0">
                  <a:pos x="670" y="814"/>
                </a:cxn>
                <a:cxn ang="0">
                  <a:pos x="754" y="718"/>
                </a:cxn>
                <a:cxn ang="0">
                  <a:pos x="809" y="622"/>
                </a:cxn>
                <a:cxn ang="0">
                  <a:pos x="847" y="526"/>
                </a:cxn>
                <a:cxn ang="0">
                  <a:pos x="856" y="421"/>
                </a:cxn>
                <a:cxn ang="0">
                  <a:pos x="837" y="287"/>
                </a:cxn>
                <a:cxn ang="0">
                  <a:pos x="772" y="162"/>
                </a:cxn>
                <a:cxn ang="0">
                  <a:pos x="679" y="76"/>
                </a:cxn>
                <a:cxn ang="0">
                  <a:pos x="549" y="19"/>
                </a:cxn>
                <a:cxn ang="0">
                  <a:pos x="400" y="0"/>
                </a:cxn>
                <a:cxn ang="0">
                  <a:pos x="270" y="19"/>
                </a:cxn>
                <a:cxn ang="0">
                  <a:pos x="158" y="86"/>
                </a:cxn>
                <a:cxn ang="0">
                  <a:pos x="74" y="172"/>
                </a:cxn>
                <a:cxn ang="0">
                  <a:pos x="19" y="277"/>
                </a:cxn>
                <a:cxn ang="0">
                  <a:pos x="0" y="392"/>
                </a:cxn>
                <a:cxn ang="0">
                  <a:pos x="9" y="431"/>
                </a:cxn>
                <a:cxn ang="0">
                  <a:pos x="19" y="459"/>
                </a:cxn>
                <a:cxn ang="0">
                  <a:pos x="28" y="478"/>
                </a:cxn>
                <a:cxn ang="0">
                  <a:pos x="46" y="498"/>
                </a:cxn>
                <a:cxn ang="0">
                  <a:pos x="84" y="517"/>
                </a:cxn>
                <a:cxn ang="0">
                  <a:pos x="140" y="517"/>
                </a:cxn>
                <a:cxn ang="0">
                  <a:pos x="195" y="488"/>
                </a:cxn>
                <a:cxn ang="0">
                  <a:pos x="214" y="469"/>
                </a:cxn>
                <a:cxn ang="0">
                  <a:pos x="223" y="440"/>
                </a:cxn>
                <a:cxn ang="0">
                  <a:pos x="233" y="402"/>
                </a:cxn>
                <a:cxn ang="0">
                  <a:pos x="233" y="373"/>
                </a:cxn>
                <a:cxn ang="0">
                  <a:pos x="214" y="344"/>
                </a:cxn>
                <a:cxn ang="0">
                  <a:pos x="205" y="325"/>
                </a:cxn>
                <a:cxn ang="0">
                  <a:pos x="177" y="306"/>
                </a:cxn>
                <a:cxn ang="0">
                  <a:pos x="149" y="296"/>
                </a:cxn>
                <a:cxn ang="0">
                  <a:pos x="112" y="287"/>
                </a:cxn>
                <a:cxn ang="0">
                  <a:pos x="84" y="287"/>
                </a:cxn>
                <a:cxn ang="0">
                  <a:pos x="130" y="191"/>
                </a:cxn>
                <a:cxn ang="0">
                  <a:pos x="205" y="124"/>
                </a:cxn>
                <a:cxn ang="0">
                  <a:pos x="288" y="86"/>
                </a:cxn>
                <a:cxn ang="0">
                  <a:pos x="372" y="67"/>
                </a:cxn>
                <a:cxn ang="0">
                  <a:pos x="474" y="86"/>
                </a:cxn>
                <a:cxn ang="0">
                  <a:pos x="558" y="143"/>
                </a:cxn>
                <a:cxn ang="0">
                  <a:pos x="614" y="220"/>
                </a:cxn>
                <a:cxn ang="0">
                  <a:pos x="651" y="316"/>
                </a:cxn>
                <a:cxn ang="0">
                  <a:pos x="661" y="421"/>
                </a:cxn>
                <a:cxn ang="0">
                  <a:pos x="642" y="555"/>
                </a:cxn>
                <a:cxn ang="0">
                  <a:pos x="595" y="680"/>
                </a:cxn>
                <a:cxn ang="0">
                  <a:pos x="521" y="804"/>
                </a:cxn>
                <a:cxn ang="0">
                  <a:pos x="437" y="909"/>
                </a:cxn>
                <a:cxn ang="0">
                  <a:pos x="28" y="1379"/>
                </a:cxn>
                <a:cxn ang="0">
                  <a:pos x="9" y="1417"/>
                </a:cxn>
                <a:cxn ang="0">
                  <a:pos x="9" y="1436"/>
                </a:cxn>
                <a:cxn ang="0">
                  <a:pos x="0" y="1465"/>
                </a:cxn>
                <a:cxn ang="0">
                  <a:pos x="800" y="1465"/>
                </a:cxn>
                <a:cxn ang="0">
                  <a:pos x="856" y="1082"/>
                </a:cxn>
              </a:cxnLst>
              <a:rect l="0" t="0" r="r" b="b"/>
              <a:pathLst>
                <a:path w="856" h="1465">
                  <a:moveTo>
                    <a:pt x="856" y="1082"/>
                  </a:moveTo>
                  <a:lnTo>
                    <a:pt x="800" y="1082"/>
                  </a:lnTo>
                  <a:lnTo>
                    <a:pt x="791" y="1158"/>
                  </a:lnTo>
                  <a:lnTo>
                    <a:pt x="772" y="1225"/>
                  </a:lnTo>
                  <a:lnTo>
                    <a:pt x="754" y="1273"/>
                  </a:lnTo>
                  <a:lnTo>
                    <a:pt x="726" y="1283"/>
                  </a:lnTo>
                  <a:lnTo>
                    <a:pt x="670" y="1292"/>
                  </a:lnTo>
                  <a:lnTo>
                    <a:pt x="167" y="1292"/>
                  </a:lnTo>
                  <a:lnTo>
                    <a:pt x="400" y="1072"/>
                  </a:lnTo>
                  <a:lnTo>
                    <a:pt x="549" y="929"/>
                  </a:lnTo>
                  <a:lnTo>
                    <a:pt x="670" y="814"/>
                  </a:lnTo>
                  <a:lnTo>
                    <a:pt x="754" y="718"/>
                  </a:lnTo>
                  <a:lnTo>
                    <a:pt x="809" y="622"/>
                  </a:lnTo>
                  <a:lnTo>
                    <a:pt x="847" y="526"/>
                  </a:lnTo>
                  <a:lnTo>
                    <a:pt x="856" y="421"/>
                  </a:lnTo>
                  <a:lnTo>
                    <a:pt x="837" y="287"/>
                  </a:lnTo>
                  <a:lnTo>
                    <a:pt x="772" y="162"/>
                  </a:lnTo>
                  <a:lnTo>
                    <a:pt x="679" y="76"/>
                  </a:lnTo>
                  <a:lnTo>
                    <a:pt x="549" y="19"/>
                  </a:lnTo>
                  <a:lnTo>
                    <a:pt x="400" y="0"/>
                  </a:lnTo>
                  <a:lnTo>
                    <a:pt x="270" y="19"/>
                  </a:lnTo>
                  <a:lnTo>
                    <a:pt x="158" y="86"/>
                  </a:lnTo>
                  <a:lnTo>
                    <a:pt x="74" y="172"/>
                  </a:lnTo>
                  <a:lnTo>
                    <a:pt x="19" y="277"/>
                  </a:lnTo>
                  <a:lnTo>
                    <a:pt x="0" y="392"/>
                  </a:lnTo>
                  <a:lnTo>
                    <a:pt x="9" y="431"/>
                  </a:lnTo>
                  <a:lnTo>
                    <a:pt x="19" y="459"/>
                  </a:lnTo>
                  <a:lnTo>
                    <a:pt x="28" y="478"/>
                  </a:lnTo>
                  <a:lnTo>
                    <a:pt x="46" y="498"/>
                  </a:lnTo>
                  <a:lnTo>
                    <a:pt x="84" y="517"/>
                  </a:lnTo>
                  <a:lnTo>
                    <a:pt x="140" y="517"/>
                  </a:lnTo>
                  <a:lnTo>
                    <a:pt x="195" y="488"/>
                  </a:lnTo>
                  <a:lnTo>
                    <a:pt x="214" y="469"/>
                  </a:lnTo>
                  <a:lnTo>
                    <a:pt x="223" y="440"/>
                  </a:lnTo>
                  <a:lnTo>
                    <a:pt x="233" y="402"/>
                  </a:lnTo>
                  <a:lnTo>
                    <a:pt x="233" y="373"/>
                  </a:lnTo>
                  <a:lnTo>
                    <a:pt x="214" y="344"/>
                  </a:lnTo>
                  <a:lnTo>
                    <a:pt x="205" y="325"/>
                  </a:lnTo>
                  <a:lnTo>
                    <a:pt x="177" y="306"/>
                  </a:lnTo>
                  <a:lnTo>
                    <a:pt x="149" y="296"/>
                  </a:lnTo>
                  <a:lnTo>
                    <a:pt x="112" y="287"/>
                  </a:lnTo>
                  <a:lnTo>
                    <a:pt x="84" y="287"/>
                  </a:lnTo>
                  <a:lnTo>
                    <a:pt x="130" y="191"/>
                  </a:lnTo>
                  <a:lnTo>
                    <a:pt x="205" y="124"/>
                  </a:lnTo>
                  <a:lnTo>
                    <a:pt x="288" y="86"/>
                  </a:lnTo>
                  <a:lnTo>
                    <a:pt x="372" y="67"/>
                  </a:lnTo>
                  <a:lnTo>
                    <a:pt x="474" y="86"/>
                  </a:lnTo>
                  <a:lnTo>
                    <a:pt x="558" y="143"/>
                  </a:lnTo>
                  <a:lnTo>
                    <a:pt x="614" y="220"/>
                  </a:lnTo>
                  <a:lnTo>
                    <a:pt x="651" y="316"/>
                  </a:lnTo>
                  <a:lnTo>
                    <a:pt x="661" y="421"/>
                  </a:lnTo>
                  <a:lnTo>
                    <a:pt x="642" y="555"/>
                  </a:lnTo>
                  <a:lnTo>
                    <a:pt x="595" y="680"/>
                  </a:lnTo>
                  <a:lnTo>
                    <a:pt x="521" y="804"/>
                  </a:lnTo>
                  <a:lnTo>
                    <a:pt x="437" y="909"/>
                  </a:lnTo>
                  <a:lnTo>
                    <a:pt x="28" y="1379"/>
                  </a:lnTo>
                  <a:lnTo>
                    <a:pt x="9" y="1417"/>
                  </a:lnTo>
                  <a:lnTo>
                    <a:pt x="9" y="1436"/>
                  </a:lnTo>
                  <a:lnTo>
                    <a:pt x="0" y="1465"/>
                  </a:lnTo>
                  <a:lnTo>
                    <a:pt x="800" y="1465"/>
                  </a:lnTo>
                  <a:lnTo>
                    <a:pt x="856" y="10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25355" y="4671"/>
              <a:ext cx="912" cy="699"/>
            </a:xfrm>
            <a:custGeom>
              <a:avLst/>
              <a:gdLst/>
              <a:ahLst/>
              <a:cxnLst>
                <a:cxn ang="0">
                  <a:pos x="102" y="603"/>
                </a:cxn>
                <a:cxn ang="0">
                  <a:pos x="93" y="641"/>
                </a:cxn>
                <a:cxn ang="0">
                  <a:pos x="111" y="680"/>
                </a:cxn>
                <a:cxn ang="0">
                  <a:pos x="139" y="699"/>
                </a:cxn>
                <a:cxn ang="0">
                  <a:pos x="186" y="680"/>
                </a:cxn>
                <a:cxn ang="0">
                  <a:pos x="214" y="641"/>
                </a:cxn>
                <a:cxn ang="0">
                  <a:pos x="232" y="565"/>
                </a:cxn>
                <a:cxn ang="0">
                  <a:pos x="251" y="488"/>
                </a:cxn>
                <a:cxn ang="0">
                  <a:pos x="260" y="431"/>
                </a:cxn>
                <a:cxn ang="0">
                  <a:pos x="288" y="325"/>
                </a:cxn>
                <a:cxn ang="0">
                  <a:pos x="297" y="277"/>
                </a:cxn>
                <a:cxn ang="0">
                  <a:pos x="353" y="182"/>
                </a:cxn>
                <a:cxn ang="0">
                  <a:pos x="437" y="86"/>
                </a:cxn>
                <a:cxn ang="0">
                  <a:pos x="577" y="47"/>
                </a:cxn>
                <a:cxn ang="0">
                  <a:pos x="642" y="67"/>
                </a:cxn>
                <a:cxn ang="0">
                  <a:pos x="660" y="153"/>
                </a:cxn>
                <a:cxn ang="0">
                  <a:pos x="632" y="325"/>
                </a:cxn>
                <a:cxn ang="0">
                  <a:pos x="577" y="478"/>
                </a:cxn>
                <a:cxn ang="0">
                  <a:pos x="558" y="526"/>
                </a:cxn>
                <a:cxn ang="0">
                  <a:pos x="549" y="565"/>
                </a:cxn>
                <a:cxn ang="0">
                  <a:pos x="567" y="632"/>
                </a:cxn>
                <a:cxn ang="0">
                  <a:pos x="623" y="680"/>
                </a:cxn>
                <a:cxn ang="0">
                  <a:pos x="772" y="670"/>
                </a:cxn>
                <a:cxn ang="0">
                  <a:pos x="874" y="555"/>
                </a:cxn>
                <a:cxn ang="0">
                  <a:pos x="912" y="459"/>
                </a:cxn>
                <a:cxn ang="0">
                  <a:pos x="902" y="440"/>
                </a:cxn>
                <a:cxn ang="0">
                  <a:pos x="865" y="450"/>
                </a:cxn>
                <a:cxn ang="0">
                  <a:pos x="819" y="574"/>
                </a:cxn>
                <a:cxn ang="0">
                  <a:pos x="698" y="651"/>
                </a:cxn>
                <a:cxn ang="0">
                  <a:pos x="670" y="641"/>
                </a:cxn>
                <a:cxn ang="0">
                  <a:pos x="660" y="574"/>
                </a:cxn>
                <a:cxn ang="0">
                  <a:pos x="670" y="536"/>
                </a:cxn>
                <a:cxn ang="0">
                  <a:pos x="698" y="469"/>
                </a:cxn>
                <a:cxn ang="0">
                  <a:pos x="744" y="335"/>
                </a:cxn>
                <a:cxn ang="0">
                  <a:pos x="772" y="172"/>
                </a:cxn>
                <a:cxn ang="0">
                  <a:pos x="725" y="47"/>
                </a:cxn>
                <a:cxn ang="0">
                  <a:pos x="632" y="0"/>
                </a:cxn>
                <a:cxn ang="0">
                  <a:pos x="493" y="9"/>
                </a:cxn>
                <a:cxn ang="0">
                  <a:pos x="372" y="95"/>
                </a:cxn>
                <a:cxn ang="0">
                  <a:pos x="307" y="76"/>
                </a:cxn>
                <a:cxn ang="0">
                  <a:pos x="214" y="9"/>
                </a:cxn>
                <a:cxn ang="0">
                  <a:pos x="130" y="9"/>
                </a:cxn>
                <a:cxn ang="0">
                  <a:pos x="65" y="57"/>
                </a:cxn>
                <a:cxn ang="0">
                  <a:pos x="18" y="143"/>
                </a:cxn>
                <a:cxn ang="0">
                  <a:pos x="0" y="201"/>
                </a:cxn>
                <a:cxn ang="0">
                  <a:pos x="9" y="258"/>
                </a:cxn>
                <a:cxn ang="0">
                  <a:pos x="37" y="249"/>
                </a:cxn>
                <a:cxn ang="0">
                  <a:pos x="83" y="124"/>
                </a:cxn>
                <a:cxn ang="0">
                  <a:pos x="167" y="47"/>
                </a:cxn>
                <a:cxn ang="0">
                  <a:pos x="195" y="57"/>
                </a:cxn>
                <a:cxn ang="0">
                  <a:pos x="214" y="143"/>
                </a:cxn>
                <a:cxn ang="0">
                  <a:pos x="195" y="210"/>
                </a:cxn>
                <a:cxn ang="0">
                  <a:pos x="176" y="277"/>
                </a:cxn>
                <a:cxn ang="0">
                  <a:pos x="167" y="354"/>
                </a:cxn>
                <a:cxn ang="0">
                  <a:pos x="111" y="584"/>
                </a:cxn>
              </a:cxnLst>
              <a:rect l="0" t="0" r="r" b="b"/>
              <a:pathLst>
                <a:path w="912" h="699">
                  <a:moveTo>
                    <a:pt x="111" y="584"/>
                  </a:moveTo>
                  <a:lnTo>
                    <a:pt x="102" y="603"/>
                  </a:lnTo>
                  <a:lnTo>
                    <a:pt x="102" y="622"/>
                  </a:lnTo>
                  <a:lnTo>
                    <a:pt x="93" y="641"/>
                  </a:lnTo>
                  <a:lnTo>
                    <a:pt x="102" y="670"/>
                  </a:lnTo>
                  <a:lnTo>
                    <a:pt x="111" y="680"/>
                  </a:lnTo>
                  <a:lnTo>
                    <a:pt x="130" y="689"/>
                  </a:lnTo>
                  <a:lnTo>
                    <a:pt x="139" y="699"/>
                  </a:lnTo>
                  <a:lnTo>
                    <a:pt x="167" y="689"/>
                  </a:lnTo>
                  <a:lnTo>
                    <a:pt x="186" y="680"/>
                  </a:lnTo>
                  <a:lnTo>
                    <a:pt x="204" y="660"/>
                  </a:lnTo>
                  <a:lnTo>
                    <a:pt x="214" y="641"/>
                  </a:lnTo>
                  <a:lnTo>
                    <a:pt x="214" y="622"/>
                  </a:lnTo>
                  <a:lnTo>
                    <a:pt x="232" y="565"/>
                  </a:lnTo>
                  <a:lnTo>
                    <a:pt x="232" y="546"/>
                  </a:lnTo>
                  <a:lnTo>
                    <a:pt x="251" y="488"/>
                  </a:lnTo>
                  <a:lnTo>
                    <a:pt x="260" y="450"/>
                  </a:lnTo>
                  <a:lnTo>
                    <a:pt x="260" y="431"/>
                  </a:lnTo>
                  <a:lnTo>
                    <a:pt x="279" y="373"/>
                  </a:lnTo>
                  <a:lnTo>
                    <a:pt x="288" y="325"/>
                  </a:lnTo>
                  <a:lnTo>
                    <a:pt x="297" y="296"/>
                  </a:lnTo>
                  <a:lnTo>
                    <a:pt x="297" y="277"/>
                  </a:lnTo>
                  <a:lnTo>
                    <a:pt x="316" y="239"/>
                  </a:lnTo>
                  <a:lnTo>
                    <a:pt x="353" y="182"/>
                  </a:lnTo>
                  <a:lnTo>
                    <a:pt x="390" y="134"/>
                  </a:lnTo>
                  <a:lnTo>
                    <a:pt x="437" y="86"/>
                  </a:lnTo>
                  <a:lnTo>
                    <a:pt x="502" y="57"/>
                  </a:lnTo>
                  <a:lnTo>
                    <a:pt x="577" y="47"/>
                  </a:lnTo>
                  <a:lnTo>
                    <a:pt x="604" y="47"/>
                  </a:lnTo>
                  <a:lnTo>
                    <a:pt x="642" y="67"/>
                  </a:lnTo>
                  <a:lnTo>
                    <a:pt x="660" y="105"/>
                  </a:lnTo>
                  <a:lnTo>
                    <a:pt x="660" y="153"/>
                  </a:lnTo>
                  <a:lnTo>
                    <a:pt x="651" y="229"/>
                  </a:lnTo>
                  <a:lnTo>
                    <a:pt x="632" y="325"/>
                  </a:lnTo>
                  <a:lnTo>
                    <a:pt x="595" y="411"/>
                  </a:lnTo>
                  <a:lnTo>
                    <a:pt x="577" y="478"/>
                  </a:lnTo>
                  <a:lnTo>
                    <a:pt x="567" y="507"/>
                  </a:lnTo>
                  <a:lnTo>
                    <a:pt x="558" y="526"/>
                  </a:lnTo>
                  <a:lnTo>
                    <a:pt x="558" y="546"/>
                  </a:lnTo>
                  <a:lnTo>
                    <a:pt x="549" y="565"/>
                  </a:lnTo>
                  <a:lnTo>
                    <a:pt x="558" y="603"/>
                  </a:lnTo>
                  <a:lnTo>
                    <a:pt x="567" y="632"/>
                  </a:lnTo>
                  <a:lnTo>
                    <a:pt x="595" y="660"/>
                  </a:lnTo>
                  <a:lnTo>
                    <a:pt x="623" y="680"/>
                  </a:lnTo>
                  <a:lnTo>
                    <a:pt x="698" y="699"/>
                  </a:lnTo>
                  <a:lnTo>
                    <a:pt x="772" y="670"/>
                  </a:lnTo>
                  <a:lnTo>
                    <a:pt x="837" y="622"/>
                  </a:lnTo>
                  <a:lnTo>
                    <a:pt x="874" y="555"/>
                  </a:lnTo>
                  <a:lnTo>
                    <a:pt x="902" y="488"/>
                  </a:lnTo>
                  <a:lnTo>
                    <a:pt x="912" y="459"/>
                  </a:lnTo>
                  <a:lnTo>
                    <a:pt x="912" y="450"/>
                  </a:lnTo>
                  <a:lnTo>
                    <a:pt x="902" y="440"/>
                  </a:lnTo>
                  <a:lnTo>
                    <a:pt x="874" y="440"/>
                  </a:lnTo>
                  <a:lnTo>
                    <a:pt x="865" y="450"/>
                  </a:lnTo>
                  <a:lnTo>
                    <a:pt x="856" y="469"/>
                  </a:lnTo>
                  <a:lnTo>
                    <a:pt x="819" y="574"/>
                  </a:lnTo>
                  <a:lnTo>
                    <a:pt x="763" y="632"/>
                  </a:lnTo>
                  <a:lnTo>
                    <a:pt x="698" y="651"/>
                  </a:lnTo>
                  <a:lnTo>
                    <a:pt x="679" y="651"/>
                  </a:lnTo>
                  <a:lnTo>
                    <a:pt x="670" y="641"/>
                  </a:lnTo>
                  <a:lnTo>
                    <a:pt x="660" y="622"/>
                  </a:lnTo>
                  <a:lnTo>
                    <a:pt x="660" y="574"/>
                  </a:lnTo>
                  <a:lnTo>
                    <a:pt x="670" y="555"/>
                  </a:lnTo>
                  <a:lnTo>
                    <a:pt x="670" y="536"/>
                  </a:lnTo>
                  <a:lnTo>
                    <a:pt x="679" y="507"/>
                  </a:lnTo>
                  <a:lnTo>
                    <a:pt x="698" y="469"/>
                  </a:lnTo>
                  <a:lnTo>
                    <a:pt x="716" y="421"/>
                  </a:lnTo>
                  <a:lnTo>
                    <a:pt x="744" y="335"/>
                  </a:lnTo>
                  <a:lnTo>
                    <a:pt x="763" y="249"/>
                  </a:lnTo>
                  <a:lnTo>
                    <a:pt x="772" y="172"/>
                  </a:lnTo>
                  <a:lnTo>
                    <a:pt x="763" y="95"/>
                  </a:lnTo>
                  <a:lnTo>
                    <a:pt x="725" y="47"/>
                  </a:lnTo>
                  <a:lnTo>
                    <a:pt x="688" y="19"/>
                  </a:lnTo>
                  <a:lnTo>
                    <a:pt x="632" y="0"/>
                  </a:lnTo>
                  <a:lnTo>
                    <a:pt x="577" y="0"/>
                  </a:lnTo>
                  <a:lnTo>
                    <a:pt x="493" y="9"/>
                  </a:lnTo>
                  <a:lnTo>
                    <a:pt x="428" y="47"/>
                  </a:lnTo>
                  <a:lnTo>
                    <a:pt x="372" y="95"/>
                  </a:lnTo>
                  <a:lnTo>
                    <a:pt x="325" y="143"/>
                  </a:lnTo>
                  <a:lnTo>
                    <a:pt x="307" y="76"/>
                  </a:lnTo>
                  <a:lnTo>
                    <a:pt x="270" y="28"/>
                  </a:lnTo>
                  <a:lnTo>
                    <a:pt x="214" y="9"/>
                  </a:lnTo>
                  <a:lnTo>
                    <a:pt x="167" y="0"/>
                  </a:lnTo>
                  <a:lnTo>
                    <a:pt x="130" y="9"/>
                  </a:lnTo>
                  <a:lnTo>
                    <a:pt x="102" y="19"/>
                  </a:lnTo>
                  <a:lnTo>
                    <a:pt x="65" y="57"/>
                  </a:lnTo>
                  <a:lnTo>
                    <a:pt x="28" y="115"/>
                  </a:lnTo>
                  <a:lnTo>
                    <a:pt x="18" y="143"/>
                  </a:lnTo>
                  <a:lnTo>
                    <a:pt x="9" y="182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9" y="258"/>
                  </a:lnTo>
                  <a:lnTo>
                    <a:pt x="37" y="258"/>
                  </a:lnTo>
                  <a:lnTo>
                    <a:pt x="37" y="249"/>
                  </a:lnTo>
                  <a:lnTo>
                    <a:pt x="46" y="239"/>
                  </a:lnTo>
                  <a:lnTo>
                    <a:pt x="83" y="124"/>
                  </a:lnTo>
                  <a:lnTo>
                    <a:pt x="111" y="67"/>
                  </a:lnTo>
                  <a:lnTo>
                    <a:pt x="167" y="47"/>
                  </a:lnTo>
                  <a:lnTo>
                    <a:pt x="186" y="47"/>
                  </a:lnTo>
                  <a:lnTo>
                    <a:pt x="195" y="57"/>
                  </a:lnTo>
                  <a:lnTo>
                    <a:pt x="214" y="95"/>
                  </a:lnTo>
                  <a:lnTo>
                    <a:pt x="214" y="143"/>
                  </a:lnTo>
                  <a:lnTo>
                    <a:pt x="204" y="182"/>
                  </a:lnTo>
                  <a:lnTo>
                    <a:pt x="195" y="210"/>
                  </a:lnTo>
                  <a:lnTo>
                    <a:pt x="186" y="249"/>
                  </a:lnTo>
                  <a:lnTo>
                    <a:pt x="176" y="277"/>
                  </a:lnTo>
                  <a:lnTo>
                    <a:pt x="167" y="316"/>
                  </a:lnTo>
                  <a:lnTo>
                    <a:pt x="167" y="354"/>
                  </a:lnTo>
                  <a:lnTo>
                    <a:pt x="158" y="383"/>
                  </a:lnTo>
                  <a:lnTo>
                    <a:pt x="111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26499" y="4929"/>
              <a:ext cx="1014" cy="77"/>
            </a:xfrm>
            <a:custGeom>
              <a:avLst/>
              <a:gdLst/>
              <a:ahLst/>
              <a:cxnLst>
                <a:cxn ang="0">
                  <a:pos x="959" y="77"/>
                </a:cxn>
                <a:cxn ang="0">
                  <a:pos x="977" y="77"/>
                </a:cxn>
                <a:cxn ang="0">
                  <a:pos x="986" y="67"/>
                </a:cxn>
                <a:cxn ang="0">
                  <a:pos x="1005" y="67"/>
                </a:cxn>
                <a:cxn ang="0">
                  <a:pos x="1014" y="58"/>
                </a:cxn>
                <a:cxn ang="0">
                  <a:pos x="1014" y="19"/>
                </a:cxn>
                <a:cxn ang="0">
                  <a:pos x="1005" y="10"/>
                </a:cxn>
                <a:cxn ang="0">
                  <a:pos x="986" y="0"/>
                </a:cxn>
                <a:cxn ang="0">
                  <a:pos x="28" y="0"/>
                </a:cxn>
                <a:cxn ang="0">
                  <a:pos x="9" y="19"/>
                </a:cxn>
                <a:cxn ang="0">
                  <a:pos x="0" y="38"/>
                </a:cxn>
                <a:cxn ang="0">
                  <a:pos x="9" y="58"/>
                </a:cxn>
                <a:cxn ang="0">
                  <a:pos x="19" y="67"/>
                </a:cxn>
                <a:cxn ang="0">
                  <a:pos x="28" y="67"/>
                </a:cxn>
                <a:cxn ang="0">
                  <a:pos x="47" y="77"/>
                </a:cxn>
                <a:cxn ang="0">
                  <a:pos x="56" y="77"/>
                </a:cxn>
                <a:cxn ang="0">
                  <a:pos x="959" y="77"/>
                </a:cxn>
              </a:cxnLst>
              <a:rect l="0" t="0" r="r" b="b"/>
              <a:pathLst>
                <a:path w="1014" h="77">
                  <a:moveTo>
                    <a:pt x="959" y="77"/>
                  </a:moveTo>
                  <a:lnTo>
                    <a:pt x="977" y="77"/>
                  </a:lnTo>
                  <a:lnTo>
                    <a:pt x="986" y="67"/>
                  </a:lnTo>
                  <a:lnTo>
                    <a:pt x="1005" y="67"/>
                  </a:lnTo>
                  <a:lnTo>
                    <a:pt x="1014" y="58"/>
                  </a:lnTo>
                  <a:lnTo>
                    <a:pt x="1014" y="19"/>
                  </a:lnTo>
                  <a:lnTo>
                    <a:pt x="1005" y="10"/>
                  </a:lnTo>
                  <a:lnTo>
                    <a:pt x="986" y="0"/>
                  </a:lnTo>
                  <a:lnTo>
                    <a:pt x="28" y="0"/>
                  </a:lnTo>
                  <a:lnTo>
                    <a:pt x="9" y="19"/>
                  </a:lnTo>
                  <a:lnTo>
                    <a:pt x="0" y="38"/>
                  </a:lnTo>
                  <a:lnTo>
                    <a:pt x="9" y="58"/>
                  </a:lnTo>
                  <a:lnTo>
                    <a:pt x="19" y="67"/>
                  </a:lnTo>
                  <a:lnTo>
                    <a:pt x="28" y="67"/>
                  </a:lnTo>
                  <a:lnTo>
                    <a:pt x="47" y="77"/>
                  </a:lnTo>
                  <a:lnTo>
                    <a:pt x="56" y="77"/>
                  </a:lnTo>
                  <a:lnTo>
                    <a:pt x="959" y="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27848" y="4326"/>
              <a:ext cx="540" cy="1025"/>
            </a:xfrm>
            <a:custGeom>
              <a:avLst/>
              <a:gdLst/>
              <a:ahLst/>
              <a:cxnLst>
                <a:cxn ang="0">
                  <a:pos x="335" y="48"/>
                </a:cxn>
                <a:cxn ang="0">
                  <a:pos x="335" y="19"/>
                </a:cxn>
                <a:cxn ang="0">
                  <a:pos x="317" y="0"/>
                </a:cxn>
                <a:cxn ang="0">
                  <a:pos x="289" y="0"/>
                </a:cxn>
                <a:cxn ang="0">
                  <a:pos x="214" y="57"/>
                </a:cxn>
                <a:cxn ang="0">
                  <a:pos x="131" y="86"/>
                </a:cxn>
                <a:cxn ang="0">
                  <a:pos x="56" y="96"/>
                </a:cxn>
                <a:cxn ang="0">
                  <a:pos x="0" y="96"/>
                </a:cxn>
                <a:cxn ang="0">
                  <a:pos x="0" y="153"/>
                </a:cxn>
                <a:cxn ang="0">
                  <a:pos x="47" y="153"/>
                </a:cxn>
                <a:cxn ang="0">
                  <a:pos x="131" y="143"/>
                </a:cxn>
                <a:cxn ang="0">
                  <a:pos x="214" y="115"/>
                </a:cxn>
                <a:cxn ang="0">
                  <a:pos x="214" y="929"/>
                </a:cxn>
                <a:cxn ang="0">
                  <a:pos x="196" y="958"/>
                </a:cxn>
                <a:cxn ang="0">
                  <a:pos x="149" y="967"/>
                </a:cxn>
                <a:cxn ang="0">
                  <a:pos x="10" y="967"/>
                </a:cxn>
                <a:cxn ang="0">
                  <a:pos x="10" y="1025"/>
                </a:cxn>
                <a:cxn ang="0">
                  <a:pos x="131" y="1025"/>
                </a:cxn>
                <a:cxn ang="0">
                  <a:pos x="214" y="1015"/>
                </a:cxn>
                <a:cxn ang="0">
                  <a:pos x="326" y="1015"/>
                </a:cxn>
                <a:cxn ang="0">
                  <a:pos x="410" y="1025"/>
                </a:cxn>
                <a:cxn ang="0">
                  <a:pos x="540" y="1025"/>
                </a:cxn>
                <a:cxn ang="0">
                  <a:pos x="540" y="967"/>
                </a:cxn>
                <a:cxn ang="0">
                  <a:pos x="400" y="967"/>
                </a:cxn>
                <a:cxn ang="0">
                  <a:pos x="354" y="948"/>
                </a:cxn>
                <a:cxn ang="0">
                  <a:pos x="335" y="929"/>
                </a:cxn>
                <a:cxn ang="0">
                  <a:pos x="335" y="900"/>
                </a:cxn>
                <a:cxn ang="0">
                  <a:pos x="335" y="48"/>
                </a:cxn>
              </a:cxnLst>
              <a:rect l="0" t="0" r="r" b="b"/>
              <a:pathLst>
                <a:path w="540" h="1025">
                  <a:moveTo>
                    <a:pt x="335" y="48"/>
                  </a:moveTo>
                  <a:lnTo>
                    <a:pt x="335" y="19"/>
                  </a:lnTo>
                  <a:lnTo>
                    <a:pt x="317" y="0"/>
                  </a:lnTo>
                  <a:lnTo>
                    <a:pt x="289" y="0"/>
                  </a:lnTo>
                  <a:lnTo>
                    <a:pt x="214" y="57"/>
                  </a:lnTo>
                  <a:lnTo>
                    <a:pt x="131" y="86"/>
                  </a:lnTo>
                  <a:lnTo>
                    <a:pt x="56" y="96"/>
                  </a:lnTo>
                  <a:lnTo>
                    <a:pt x="0" y="96"/>
                  </a:lnTo>
                  <a:lnTo>
                    <a:pt x="0" y="153"/>
                  </a:lnTo>
                  <a:lnTo>
                    <a:pt x="47" y="153"/>
                  </a:lnTo>
                  <a:lnTo>
                    <a:pt x="131" y="143"/>
                  </a:lnTo>
                  <a:lnTo>
                    <a:pt x="214" y="115"/>
                  </a:lnTo>
                  <a:lnTo>
                    <a:pt x="214" y="929"/>
                  </a:lnTo>
                  <a:lnTo>
                    <a:pt x="196" y="958"/>
                  </a:lnTo>
                  <a:lnTo>
                    <a:pt x="149" y="967"/>
                  </a:lnTo>
                  <a:lnTo>
                    <a:pt x="10" y="967"/>
                  </a:lnTo>
                  <a:lnTo>
                    <a:pt x="10" y="1025"/>
                  </a:lnTo>
                  <a:lnTo>
                    <a:pt x="131" y="1025"/>
                  </a:lnTo>
                  <a:lnTo>
                    <a:pt x="214" y="1015"/>
                  </a:lnTo>
                  <a:lnTo>
                    <a:pt x="326" y="1015"/>
                  </a:lnTo>
                  <a:lnTo>
                    <a:pt x="410" y="1025"/>
                  </a:lnTo>
                  <a:lnTo>
                    <a:pt x="540" y="1025"/>
                  </a:lnTo>
                  <a:lnTo>
                    <a:pt x="540" y="967"/>
                  </a:lnTo>
                  <a:lnTo>
                    <a:pt x="400" y="967"/>
                  </a:lnTo>
                  <a:lnTo>
                    <a:pt x="354" y="948"/>
                  </a:lnTo>
                  <a:lnTo>
                    <a:pt x="335" y="929"/>
                  </a:lnTo>
                  <a:lnTo>
                    <a:pt x="335" y="900"/>
                  </a:lnTo>
                  <a:lnTo>
                    <a:pt x="335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28695" y="5274"/>
              <a:ext cx="1061" cy="1006"/>
            </a:xfrm>
            <a:custGeom>
              <a:avLst/>
              <a:gdLst/>
              <a:ahLst/>
              <a:cxnLst>
                <a:cxn ang="0">
                  <a:pos x="661" y="268"/>
                </a:cxn>
                <a:cxn ang="0">
                  <a:pos x="726" y="124"/>
                </a:cxn>
                <a:cxn ang="0">
                  <a:pos x="865" y="48"/>
                </a:cxn>
                <a:cxn ang="0">
                  <a:pos x="931" y="67"/>
                </a:cxn>
                <a:cxn ang="0">
                  <a:pos x="931" y="86"/>
                </a:cxn>
                <a:cxn ang="0">
                  <a:pos x="875" y="172"/>
                </a:cxn>
                <a:cxn ang="0">
                  <a:pos x="865" y="220"/>
                </a:cxn>
                <a:cxn ang="0">
                  <a:pos x="893" y="259"/>
                </a:cxn>
                <a:cxn ang="0">
                  <a:pos x="949" y="278"/>
                </a:cxn>
                <a:cxn ang="0">
                  <a:pos x="996" y="268"/>
                </a:cxn>
                <a:cxn ang="0">
                  <a:pos x="1033" y="239"/>
                </a:cxn>
                <a:cxn ang="0">
                  <a:pos x="1061" y="182"/>
                </a:cxn>
                <a:cxn ang="0">
                  <a:pos x="1052" y="96"/>
                </a:cxn>
                <a:cxn ang="0">
                  <a:pos x="968" y="19"/>
                </a:cxn>
                <a:cxn ang="0">
                  <a:pos x="865" y="0"/>
                </a:cxn>
                <a:cxn ang="0">
                  <a:pos x="717" y="67"/>
                </a:cxn>
                <a:cxn ang="0">
                  <a:pos x="642" y="172"/>
                </a:cxn>
                <a:cxn ang="0">
                  <a:pos x="530" y="29"/>
                </a:cxn>
                <a:cxn ang="0">
                  <a:pos x="410" y="0"/>
                </a:cxn>
                <a:cxn ang="0">
                  <a:pos x="223" y="77"/>
                </a:cxn>
                <a:cxn ang="0">
                  <a:pos x="102" y="230"/>
                </a:cxn>
                <a:cxn ang="0">
                  <a:pos x="65" y="345"/>
                </a:cxn>
                <a:cxn ang="0">
                  <a:pos x="75" y="364"/>
                </a:cxn>
                <a:cxn ang="0">
                  <a:pos x="121" y="345"/>
                </a:cxn>
                <a:cxn ang="0">
                  <a:pos x="233" y="144"/>
                </a:cxn>
                <a:cxn ang="0">
                  <a:pos x="354" y="57"/>
                </a:cxn>
                <a:cxn ang="0">
                  <a:pos x="419" y="48"/>
                </a:cxn>
                <a:cxn ang="0">
                  <a:pos x="493" y="96"/>
                </a:cxn>
                <a:cxn ang="0">
                  <a:pos x="521" y="201"/>
                </a:cxn>
                <a:cxn ang="0">
                  <a:pos x="503" y="326"/>
                </a:cxn>
                <a:cxn ang="0">
                  <a:pos x="447" y="555"/>
                </a:cxn>
                <a:cxn ang="0">
                  <a:pos x="354" y="843"/>
                </a:cxn>
                <a:cxn ang="0">
                  <a:pos x="205" y="948"/>
                </a:cxn>
                <a:cxn ang="0">
                  <a:pos x="130" y="939"/>
                </a:cxn>
                <a:cxn ang="0">
                  <a:pos x="121" y="910"/>
                </a:cxn>
                <a:cxn ang="0">
                  <a:pos x="186" y="843"/>
                </a:cxn>
                <a:cxn ang="0">
                  <a:pos x="196" y="776"/>
                </a:cxn>
                <a:cxn ang="0">
                  <a:pos x="130" y="728"/>
                </a:cxn>
                <a:cxn ang="0">
                  <a:pos x="75" y="737"/>
                </a:cxn>
                <a:cxn ang="0">
                  <a:pos x="0" y="814"/>
                </a:cxn>
                <a:cxn ang="0">
                  <a:pos x="19" y="919"/>
                </a:cxn>
                <a:cxn ang="0">
                  <a:pos x="130" y="996"/>
                </a:cxn>
                <a:cxn ang="0">
                  <a:pos x="270" y="986"/>
                </a:cxn>
                <a:cxn ang="0">
                  <a:pos x="382" y="900"/>
                </a:cxn>
                <a:cxn ang="0">
                  <a:pos x="419" y="833"/>
                </a:cxn>
                <a:cxn ang="0">
                  <a:pos x="503" y="948"/>
                </a:cxn>
                <a:cxn ang="0">
                  <a:pos x="651" y="1006"/>
                </a:cxn>
                <a:cxn ang="0">
                  <a:pos x="838" y="929"/>
                </a:cxn>
                <a:cxn ang="0">
                  <a:pos x="959" y="776"/>
                </a:cxn>
                <a:cxn ang="0">
                  <a:pos x="996" y="661"/>
                </a:cxn>
                <a:cxn ang="0">
                  <a:pos x="986" y="642"/>
                </a:cxn>
                <a:cxn ang="0">
                  <a:pos x="940" y="661"/>
                </a:cxn>
                <a:cxn ang="0">
                  <a:pos x="828" y="872"/>
                </a:cxn>
                <a:cxn ang="0">
                  <a:pos x="707" y="948"/>
                </a:cxn>
                <a:cxn ang="0">
                  <a:pos x="596" y="939"/>
                </a:cxn>
                <a:cxn ang="0">
                  <a:pos x="540" y="843"/>
                </a:cxn>
                <a:cxn ang="0">
                  <a:pos x="558" y="699"/>
                </a:cxn>
                <a:cxn ang="0">
                  <a:pos x="651" y="316"/>
                </a:cxn>
              </a:cxnLst>
              <a:rect l="0" t="0" r="r" b="b"/>
              <a:pathLst>
                <a:path w="1061" h="1006">
                  <a:moveTo>
                    <a:pt x="651" y="316"/>
                  </a:moveTo>
                  <a:lnTo>
                    <a:pt x="661" y="268"/>
                  </a:lnTo>
                  <a:lnTo>
                    <a:pt x="689" y="201"/>
                  </a:lnTo>
                  <a:lnTo>
                    <a:pt x="726" y="124"/>
                  </a:lnTo>
                  <a:lnTo>
                    <a:pt x="782" y="77"/>
                  </a:lnTo>
                  <a:lnTo>
                    <a:pt x="865" y="48"/>
                  </a:lnTo>
                  <a:lnTo>
                    <a:pt x="875" y="48"/>
                  </a:lnTo>
                  <a:lnTo>
                    <a:pt x="931" y="67"/>
                  </a:lnTo>
                  <a:lnTo>
                    <a:pt x="968" y="77"/>
                  </a:lnTo>
                  <a:lnTo>
                    <a:pt x="931" y="86"/>
                  </a:lnTo>
                  <a:lnTo>
                    <a:pt x="884" y="134"/>
                  </a:lnTo>
                  <a:lnTo>
                    <a:pt x="875" y="172"/>
                  </a:lnTo>
                  <a:lnTo>
                    <a:pt x="865" y="201"/>
                  </a:lnTo>
                  <a:lnTo>
                    <a:pt x="865" y="220"/>
                  </a:lnTo>
                  <a:lnTo>
                    <a:pt x="875" y="239"/>
                  </a:lnTo>
                  <a:lnTo>
                    <a:pt x="893" y="259"/>
                  </a:lnTo>
                  <a:lnTo>
                    <a:pt x="912" y="268"/>
                  </a:lnTo>
                  <a:lnTo>
                    <a:pt x="949" y="278"/>
                  </a:lnTo>
                  <a:lnTo>
                    <a:pt x="968" y="278"/>
                  </a:lnTo>
                  <a:lnTo>
                    <a:pt x="996" y="268"/>
                  </a:lnTo>
                  <a:lnTo>
                    <a:pt x="1014" y="259"/>
                  </a:lnTo>
                  <a:lnTo>
                    <a:pt x="1033" y="239"/>
                  </a:lnTo>
                  <a:lnTo>
                    <a:pt x="1052" y="211"/>
                  </a:lnTo>
                  <a:lnTo>
                    <a:pt x="1061" y="182"/>
                  </a:lnTo>
                  <a:lnTo>
                    <a:pt x="1061" y="153"/>
                  </a:lnTo>
                  <a:lnTo>
                    <a:pt x="1052" y="96"/>
                  </a:lnTo>
                  <a:lnTo>
                    <a:pt x="1014" y="48"/>
                  </a:lnTo>
                  <a:lnTo>
                    <a:pt x="968" y="19"/>
                  </a:lnTo>
                  <a:lnTo>
                    <a:pt x="912" y="10"/>
                  </a:lnTo>
                  <a:lnTo>
                    <a:pt x="865" y="0"/>
                  </a:lnTo>
                  <a:lnTo>
                    <a:pt x="782" y="19"/>
                  </a:lnTo>
                  <a:lnTo>
                    <a:pt x="717" y="67"/>
                  </a:lnTo>
                  <a:lnTo>
                    <a:pt x="670" y="124"/>
                  </a:lnTo>
                  <a:lnTo>
                    <a:pt x="642" y="172"/>
                  </a:lnTo>
                  <a:lnTo>
                    <a:pt x="586" y="86"/>
                  </a:lnTo>
                  <a:lnTo>
                    <a:pt x="530" y="29"/>
                  </a:lnTo>
                  <a:lnTo>
                    <a:pt x="465" y="10"/>
                  </a:lnTo>
                  <a:lnTo>
                    <a:pt x="410" y="0"/>
                  </a:lnTo>
                  <a:lnTo>
                    <a:pt x="307" y="19"/>
                  </a:lnTo>
                  <a:lnTo>
                    <a:pt x="223" y="77"/>
                  </a:lnTo>
                  <a:lnTo>
                    <a:pt x="149" y="153"/>
                  </a:lnTo>
                  <a:lnTo>
                    <a:pt x="102" y="230"/>
                  </a:lnTo>
                  <a:lnTo>
                    <a:pt x="75" y="297"/>
                  </a:lnTo>
                  <a:lnTo>
                    <a:pt x="65" y="345"/>
                  </a:lnTo>
                  <a:lnTo>
                    <a:pt x="65" y="354"/>
                  </a:lnTo>
                  <a:lnTo>
                    <a:pt x="75" y="364"/>
                  </a:lnTo>
                  <a:lnTo>
                    <a:pt x="102" y="364"/>
                  </a:lnTo>
                  <a:lnTo>
                    <a:pt x="121" y="345"/>
                  </a:lnTo>
                  <a:lnTo>
                    <a:pt x="168" y="220"/>
                  </a:lnTo>
                  <a:lnTo>
                    <a:pt x="233" y="144"/>
                  </a:lnTo>
                  <a:lnTo>
                    <a:pt x="289" y="86"/>
                  </a:lnTo>
                  <a:lnTo>
                    <a:pt x="354" y="57"/>
                  </a:lnTo>
                  <a:lnTo>
                    <a:pt x="400" y="48"/>
                  </a:lnTo>
                  <a:lnTo>
                    <a:pt x="419" y="48"/>
                  </a:lnTo>
                  <a:lnTo>
                    <a:pt x="475" y="77"/>
                  </a:lnTo>
                  <a:lnTo>
                    <a:pt x="493" y="96"/>
                  </a:lnTo>
                  <a:lnTo>
                    <a:pt x="512" y="153"/>
                  </a:lnTo>
                  <a:lnTo>
                    <a:pt x="521" y="201"/>
                  </a:lnTo>
                  <a:lnTo>
                    <a:pt x="512" y="249"/>
                  </a:lnTo>
                  <a:lnTo>
                    <a:pt x="503" y="326"/>
                  </a:lnTo>
                  <a:lnTo>
                    <a:pt x="475" y="421"/>
                  </a:lnTo>
                  <a:lnTo>
                    <a:pt x="447" y="555"/>
                  </a:lnTo>
                  <a:lnTo>
                    <a:pt x="400" y="728"/>
                  </a:lnTo>
                  <a:lnTo>
                    <a:pt x="354" y="843"/>
                  </a:lnTo>
                  <a:lnTo>
                    <a:pt x="289" y="919"/>
                  </a:lnTo>
                  <a:lnTo>
                    <a:pt x="205" y="948"/>
                  </a:lnTo>
                  <a:lnTo>
                    <a:pt x="158" y="948"/>
                  </a:lnTo>
                  <a:lnTo>
                    <a:pt x="130" y="939"/>
                  </a:lnTo>
                  <a:lnTo>
                    <a:pt x="93" y="919"/>
                  </a:lnTo>
                  <a:lnTo>
                    <a:pt x="121" y="910"/>
                  </a:lnTo>
                  <a:lnTo>
                    <a:pt x="177" y="872"/>
                  </a:lnTo>
                  <a:lnTo>
                    <a:pt x="186" y="843"/>
                  </a:lnTo>
                  <a:lnTo>
                    <a:pt x="196" y="804"/>
                  </a:lnTo>
                  <a:lnTo>
                    <a:pt x="196" y="776"/>
                  </a:lnTo>
                  <a:lnTo>
                    <a:pt x="168" y="747"/>
                  </a:lnTo>
                  <a:lnTo>
                    <a:pt x="130" y="728"/>
                  </a:lnTo>
                  <a:lnTo>
                    <a:pt x="112" y="728"/>
                  </a:lnTo>
                  <a:lnTo>
                    <a:pt x="75" y="737"/>
                  </a:lnTo>
                  <a:lnTo>
                    <a:pt x="19" y="776"/>
                  </a:lnTo>
                  <a:lnTo>
                    <a:pt x="0" y="814"/>
                  </a:lnTo>
                  <a:lnTo>
                    <a:pt x="0" y="852"/>
                  </a:lnTo>
                  <a:lnTo>
                    <a:pt x="19" y="919"/>
                  </a:lnTo>
                  <a:lnTo>
                    <a:pt x="65" y="967"/>
                  </a:lnTo>
                  <a:lnTo>
                    <a:pt x="130" y="996"/>
                  </a:lnTo>
                  <a:lnTo>
                    <a:pt x="196" y="1006"/>
                  </a:lnTo>
                  <a:lnTo>
                    <a:pt x="270" y="986"/>
                  </a:lnTo>
                  <a:lnTo>
                    <a:pt x="335" y="948"/>
                  </a:lnTo>
                  <a:lnTo>
                    <a:pt x="382" y="900"/>
                  </a:lnTo>
                  <a:lnTo>
                    <a:pt x="410" y="852"/>
                  </a:lnTo>
                  <a:lnTo>
                    <a:pt x="419" y="833"/>
                  </a:lnTo>
                  <a:lnTo>
                    <a:pt x="447" y="891"/>
                  </a:lnTo>
                  <a:lnTo>
                    <a:pt x="503" y="948"/>
                  </a:lnTo>
                  <a:lnTo>
                    <a:pt x="568" y="986"/>
                  </a:lnTo>
                  <a:lnTo>
                    <a:pt x="651" y="1006"/>
                  </a:lnTo>
                  <a:lnTo>
                    <a:pt x="754" y="986"/>
                  </a:lnTo>
                  <a:lnTo>
                    <a:pt x="838" y="929"/>
                  </a:lnTo>
                  <a:lnTo>
                    <a:pt x="903" y="852"/>
                  </a:lnTo>
                  <a:lnTo>
                    <a:pt x="959" y="776"/>
                  </a:lnTo>
                  <a:lnTo>
                    <a:pt x="986" y="709"/>
                  </a:lnTo>
                  <a:lnTo>
                    <a:pt x="996" y="661"/>
                  </a:lnTo>
                  <a:lnTo>
                    <a:pt x="996" y="651"/>
                  </a:lnTo>
                  <a:lnTo>
                    <a:pt x="986" y="642"/>
                  </a:lnTo>
                  <a:lnTo>
                    <a:pt x="959" y="642"/>
                  </a:lnTo>
                  <a:lnTo>
                    <a:pt x="940" y="661"/>
                  </a:lnTo>
                  <a:lnTo>
                    <a:pt x="893" y="785"/>
                  </a:lnTo>
                  <a:lnTo>
                    <a:pt x="828" y="872"/>
                  </a:lnTo>
                  <a:lnTo>
                    <a:pt x="763" y="919"/>
                  </a:lnTo>
                  <a:lnTo>
                    <a:pt x="707" y="948"/>
                  </a:lnTo>
                  <a:lnTo>
                    <a:pt x="624" y="948"/>
                  </a:lnTo>
                  <a:lnTo>
                    <a:pt x="596" y="939"/>
                  </a:lnTo>
                  <a:lnTo>
                    <a:pt x="558" y="900"/>
                  </a:lnTo>
                  <a:lnTo>
                    <a:pt x="540" y="843"/>
                  </a:lnTo>
                  <a:lnTo>
                    <a:pt x="540" y="757"/>
                  </a:lnTo>
                  <a:lnTo>
                    <a:pt x="558" y="699"/>
                  </a:lnTo>
                  <a:lnTo>
                    <a:pt x="577" y="613"/>
                  </a:lnTo>
                  <a:lnTo>
                    <a:pt x="651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29914" y="4671"/>
              <a:ext cx="912" cy="699"/>
            </a:xfrm>
            <a:custGeom>
              <a:avLst/>
              <a:gdLst/>
              <a:ahLst/>
              <a:cxnLst>
                <a:cxn ang="0">
                  <a:pos x="102" y="603"/>
                </a:cxn>
                <a:cxn ang="0">
                  <a:pos x="93" y="641"/>
                </a:cxn>
                <a:cxn ang="0">
                  <a:pos x="112" y="680"/>
                </a:cxn>
                <a:cxn ang="0">
                  <a:pos x="140" y="699"/>
                </a:cxn>
                <a:cxn ang="0">
                  <a:pos x="186" y="680"/>
                </a:cxn>
                <a:cxn ang="0">
                  <a:pos x="214" y="641"/>
                </a:cxn>
                <a:cxn ang="0">
                  <a:pos x="233" y="565"/>
                </a:cxn>
                <a:cxn ang="0">
                  <a:pos x="251" y="488"/>
                </a:cxn>
                <a:cxn ang="0">
                  <a:pos x="261" y="431"/>
                </a:cxn>
                <a:cxn ang="0">
                  <a:pos x="288" y="325"/>
                </a:cxn>
                <a:cxn ang="0">
                  <a:pos x="298" y="277"/>
                </a:cxn>
                <a:cxn ang="0">
                  <a:pos x="354" y="182"/>
                </a:cxn>
                <a:cxn ang="0">
                  <a:pos x="437" y="86"/>
                </a:cxn>
                <a:cxn ang="0">
                  <a:pos x="577" y="47"/>
                </a:cxn>
                <a:cxn ang="0">
                  <a:pos x="642" y="67"/>
                </a:cxn>
                <a:cxn ang="0">
                  <a:pos x="661" y="153"/>
                </a:cxn>
                <a:cxn ang="0">
                  <a:pos x="633" y="325"/>
                </a:cxn>
                <a:cxn ang="0">
                  <a:pos x="577" y="478"/>
                </a:cxn>
                <a:cxn ang="0">
                  <a:pos x="558" y="526"/>
                </a:cxn>
                <a:cxn ang="0">
                  <a:pos x="549" y="565"/>
                </a:cxn>
                <a:cxn ang="0">
                  <a:pos x="568" y="632"/>
                </a:cxn>
                <a:cxn ang="0">
                  <a:pos x="623" y="680"/>
                </a:cxn>
                <a:cxn ang="0">
                  <a:pos x="772" y="670"/>
                </a:cxn>
                <a:cxn ang="0">
                  <a:pos x="875" y="555"/>
                </a:cxn>
                <a:cxn ang="0">
                  <a:pos x="912" y="459"/>
                </a:cxn>
                <a:cxn ang="0">
                  <a:pos x="903" y="440"/>
                </a:cxn>
                <a:cxn ang="0">
                  <a:pos x="865" y="450"/>
                </a:cxn>
                <a:cxn ang="0">
                  <a:pos x="819" y="574"/>
                </a:cxn>
                <a:cxn ang="0">
                  <a:pos x="698" y="651"/>
                </a:cxn>
                <a:cxn ang="0">
                  <a:pos x="670" y="641"/>
                </a:cxn>
                <a:cxn ang="0">
                  <a:pos x="661" y="574"/>
                </a:cxn>
                <a:cxn ang="0">
                  <a:pos x="670" y="536"/>
                </a:cxn>
                <a:cxn ang="0">
                  <a:pos x="698" y="469"/>
                </a:cxn>
                <a:cxn ang="0">
                  <a:pos x="744" y="335"/>
                </a:cxn>
                <a:cxn ang="0">
                  <a:pos x="772" y="172"/>
                </a:cxn>
                <a:cxn ang="0">
                  <a:pos x="726" y="47"/>
                </a:cxn>
                <a:cxn ang="0">
                  <a:pos x="633" y="0"/>
                </a:cxn>
                <a:cxn ang="0">
                  <a:pos x="493" y="9"/>
                </a:cxn>
                <a:cxn ang="0">
                  <a:pos x="372" y="95"/>
                </a:cxn>
                <a:cxn ang="0">
                  <a:pos x="307" y="76"/>
                </a:cxn>
                <a:cxn ang="0">
                  <a:pos x="214" y="9"/>
                </a:cxn>
                <a:cxn ang="0">
                  <a:pos x="130" y="9"/>
                </a:cxn>
                <a:cxn ang="0">
                  <a:pos x="65" y="57"/>
                </a:cxn>
                <a:cxn ang="0">
                  <a:pos x="19" y="143"/>
                </a:cxn>
                <a:cxn ang="0">
                  <a:pos x="0" y="201"/>
                </a:cxn>
                <a:cxn ang="0">
                  <a:pos x="9" y="258"/>
                </a:cxn>
                <a:cxn ang="0">
                  <a:pos x="37" y="249"/>
                </a:cxn>
                <a:cxn ang="0">
                  <a:pos x="84" y="124"/>
                </a:cxn>
                <a:cxn ang="0">
                  <a:pos x="168" y="47"/>
                </a:cxn>
                <a:cxn ang="0">
                  <a:pos x="195" y="57"/>
                </a:cxn>
                <a:cxn ang="0">
                  <a:pos x="214" y="143"/>
                </a:cxn>
                <a:cxn ang="0">
                  <a:pos x="195" y="210"/>
                </a:cxn>
                <a:cxn ang="0">
                  <a:pos x="177" y="277"/>
                </a:cxn>
                <a:cxn ang="0">
                  <a:pos x="168" y="354"/>
                </a:cxn>
                <a:cxn ang="0">
                  <a:pos x="112" y="584"/>
                </a:cxn>
              </a:cxnLst>
              <a:rect l="0" t="0" r="r" b="b"/>
              <a:pathLst>
                <a:path w="912" h="699">
                  <a:moveTo>
                    <a:pt x="112" y="584"/>
                  </a:moveTo>
                  <a:lnTo>
                    <a:pt x="102" y="603"/>
                  </a:lnTo>
                  <a:lnTo>
                    <a:pt x="102" y="622"/>
                  </a:lnTo>
                  <a:lnTo>
                    <a:pt x="93" y="641"/>
                  </a:lnTo>
                  <a:lnTo>
                    <a:pt x="102" y="670"/>
                  </a:lnTo>
                  <a:lnTo>
                    <a:pt x="112" y="680"/>
                  </a:lnTo>
                  <a:lnTo>
                    <a:pt x="130" y="689"/>
                  </a:lnTo>
                  <a:lnTo>
                    <a:pt x="140" y="699"/>
                  </a:lnTo>
                  <a:lnTo>
                    <a:pt x="168" y="689"/>
                  </a:lnTo>
                  <a:lnTo>
                    <a:pt x="186" y="680"/>
                  </a:lnTo>
                  <a:lnTo>
                    <a:pt x="205" y="660"/>
                  </a:lnTo>
                  <a:lnTo>
                    <a:pt x="214" y="641"/>
                  </a:lnTo>
                  <a:lnTo>
                    <a:pt x="214" y="622"/>
                  </a:lnTo>
                  <a:lnTo>
                    <a:pt x="233" y="565"/>
                  </a:lnTo>
                  <a:lnTo>
                    <a:pt x="233" y="546"/>
                  </a:lnTo>
                  <a:lnTo>
                    <a:pt x="251" y="488"/>
                  </a:lnTo>
                  <a:lnTo>
                    <a:pt x="261" y="450"/>
                  </a:lnTo>
                  <a:lnTo>
                    <a:pt x="261" y="431"/>
                  </a:lnTo>
                  <a:lnTo>
                    <a:pt x="279" y="373"/>
                  </a:lnTo>
                  <a:lnTo>
                    <a:pt x="288" y="325"/>
                  </a:lnTo>
                  <a:lnTo>
                    <a:pt x="298" y="296"/>
                  </a:lnTo>
                  <a:lnTo>
                    <a:pt x="298" y="277"/>
                  </a:lnTo>
                  <a:lnTo>
                    <a:pt x="316" y="239"/>
                  </a:lnTo>
                  <a:lnTo>
                    <a:pt x="354" y="182"/>
                  </a:lnTo>
                  <a:lnTo>
                    <a:pt x="391" y="134"/>
                  </a:lnTo>
                  <a:lnTo>
                    <a:pt x="437" y="86"/>
                  </a:lnTo>
                  <a:lnTo>
                    <a:pt x="502" y="57"/>
                  </a:lnTo>
                  <a:lnTo>
                    <a:pt x="577" y="47"/>
                  </a:lnTo>
                  <a:lnTo>
                    <a:pt x="605" y="47"/>
                  </a:lnTo>
                  <a:lnTo>
                    <a:pt x="642" y="67"/>
                  </a:lnTo>
                  <a:lnTo>
                    <a:pt x="661" y="105"/>
                  </a:lnTo>
                  <a:lnTo>
                    <a:pt x="661" y="153"/>
                  </a:lnTo>
                  <a:lnTo>
                    <a:pt x="651" y="229"/>
                  </a:lnTo>
                  <a:lnTo>
                    <a:pt x="633" y="325"/>
                  </a:lnTo>
                  <a:lnTo>
                    <a:pt x="596" y="411"/>
                  </a:lnTo>
                  <a:lnTo>
                    <a:pt x="577" y="478"/>
                  </a:lnTo>
                  <a:lnTo>
                    <a:pt x="568" y="507"/>
                  </a:lnTo>
                  <a:lnTo>
                    <a:pt x="558" y="526"/>
                  </a:lnTo>
                  <a:lnTo>
                    <a:pt x="558" y="546"/>
                  </a:lnTo>
                  <a:lnTo>
                    <a:pt x="549" y="565"/>
                  </a:lnTo>
                  <a:lnTo>
                    <a:pt x="558" y="603"/>
                  </a:lnTo>
                  <a:lnTo>
                    <a:pt x="568" y="632"/>
                  </a:lnTo>
                  <a:lnTo>
                    <a:pt x="596" y="660"/>
                  </a:lnTo>
                  <a:lnTo>
                    <a:pt x="623" y="680"/>
                  </a:lnTo>
                  <a:lnTo>
                    <a:pt x="698" y="699"/>
                  </a:lnTo>
                  <a:lnTo>
                    <a:pt x="772" y="670"/>
                  </a:lnTo>
                  <a:lnTo>
                    <a:pt x="837" y="622"/>
                  </a:lnTo>
                  <a:lnTo>
                    <a:pt x="875" y="555"/>
                  </a:lnTo>
                  <a:lnTo>
                    <a:pt x="903" y="488"/>
                  </a:lnTo>
                  <a:lnTo>
                    <a:pt x="912" y="459"/>
                  </a:lnTo>
                  <a:lnTo>
                    <a:pt x="912" y="450"/>
                  </a:lnTo>
                  <a:lnTo>
                    <a:pt x="903" y="440"/>
                  </a:lnTo>
                  <a:lnTo>
                    <a:pt x="875" y="440"/>
                  </a:lnTo>
                  <a:lnTo>
                    <a:pt x="865" y="450"/>
                  </a:lnTo>
                  <a:lnTo>
                    <a:pt x="856" y="469"/>
                  </a:lnTo>
                  <a:lnTo>
                    <a:pt x="819" y="574"/>
                  </a:lnTo>
                  <a:lnTo>
                    <a:pt x="763" y="632"/>
                  </a:lnTo>
                  <a:lnTo>
                    <a:pt x="698" y="651"/>
                  </a:lnTo>
                  <a:lnTo>
                    <a:pt x="679" y="651"/>
                  </a:lnTo>
                  <a:lnTo>
                    <a:pt x="670" y="641"/>
                  </a:lnTo>
                  <a:lnTo>
                    <a:pt x="661" y="622"/>
                  </a:lnTo>
                  <a:lnTo>
                    <a:pt x="661" y="574"/>
                  </a:lnTo>
                  <a:lnTo>
                    <a:pt x="670" y="555"/>
                  </a:lnTo>
                  <a:lnTo>
                    <a:pt x="670" y="536"/>
                  </a:lnTo>
                  <a:lnTo>
                    <a:pt x="679" y="507"/>
                  </a:lnTo>
                  <a:lnTo>
                    <a:pt x="698" y="469"/>
                  </a:lnTo>
                  <a:lnTo>
                    <a:pt x="717" y="421"/>
                  </a:lnTo>
                  <a:lnTo>
                    <a:pt x="744" y="335"/>
                  </a:lnTo>
                  <a:lnTo>
                    <a:pt x="763" y="249"/>
                  </a:lnTo>
                  <a:lnTo>
                    <a:pt x="772" y="172"/>
                  </a:lnTo>
                  <a:lnTo>
                    <a:pt x="763" y="95"/>
                  </a:lnTo>
                  <a:lnTo>
                    <a:pt x="726" y="47"/>
                  </a:lnTo>
                  <a:lnTo>
                    <a:pt x="689" y="19"/>
                  </a:lnTo>
                  <a:lnTo>
                    <a:pt x="633" y="0"/>
                  </a:lnTo>
                  <a:lnTo>
                    <a:pt x="577" y="0"/>
                  </a:lnTo>
                  <a:lnTo>
                    <a:pt x="493" y="9"/>
                  </a:lnTo>
                  <a:lnTo>
                    <a:pt x="428" y="47"/>
                  </a:lnTo>
                  <a:lnTo>
                    <a:pt x="372" y="95"/>
                  </a:lnTo>
                  <a:lnTo>
                    <a:pt x="326" y="143"/>
                  </a:lnTo>
                  <a:lnTo>
                    <a:pt x="307" y="76"/>
                  </a:lnTo>
                  <a:lnTo>
                    <a:pt x="270" y="28"/>
                  </a:lnTo>
                  <a:lnTo>
                    <a:pt x="214" y="9"/>
                  </a:lnTo>
                  <a:lnTo>
                    <a:pt x="168" y="0"/>
                  </a:lnTo>
                  <a:lnTo>
                    <a:pt x="130" y="9"/>
                  </a:lnTo>
                  <a:lnTo>
                    <a:pt x="102" y="19"/>
                  </a:lnTo>
                  <a:lnTo>
                    <a:pt x="65" y="57"/>
                  </a:lnTo>
                  <a:lnTo>
                    <a:pt x="28" y="115"/>
                  </a:lnTo>
                  <a:lnTo>
                    <a:pt x="19" y="143"/>
                  </a:lnTo>
                  <a:lnTo>
                    <a:pt x="9" y="182"/>
                  </a:lnTo>
                  <a:lnTo>
                    <a:pt x="0" y="201"/>
                  </a:lnTo>
                  <a:lnTo>
                    <a:pt x="0" y="249"/>
                  </a:lnTo>
                  <a:lnTo>
                    <a:pt x="9" y="258"/>
                  </a:lnTo>
                  <a:lnTo>
                    <a:pt x="37" y="258"/>
                  </a:lnTo>
                  <a:lnTo>
                    <a:pt x="37" y="249"/>
                  </a:lnTo>
                  <a:lnTo>
                    <a:pt x="47" y="239"/>
                  </a:lnTo>
                  <a:lnTo>
                    <a:pt x="84" y="124"/>
                  </a:lnTo>
                  <a:lnTo>
                    <a:pt x="112" y="67"/>
                  </a:lnTo>
                  <a:lnTo>
                    <a:pt x="168" y="47"/>
                  </a:lnTo>
                  <a:lnTo>
                    <a:pt x="186" y="47"/>
                  </a:lnTo>
                  <a:lnTo>
                    <a:pt x="195" y="57"/>
                  </a:lnTo>
                  <a:lnTo>
                    <a:pt x="214" y="95"/>
                  </a:lnTo>
                  <a:lnTo>
                    <a:pt x="214" y="143"/>
                  </a:lnTo>
                  <a:lnTo>
                    <a:pt x="205" y="182"/>
                  </a:lnTo>
                  <a:lnTo>
                    <a:pt x="195" y="210"/>
                  </a:lnTo>
                  <a:lnTo>
                    <a:pt x="186" y="249"/>
                  </a:lnTo>
                  <a:lnTo>
                    <a:pt x="177" y="277"/>
                  </a:lnTo>
                  <a:lnTo>
                    <a:pt x="168" y="316"/>
                  </a:lnTo>
                  <a:lnTo>
                    <a:pt x="168" y="354"/>
                  </a:lnTo>
                  <a:lnTo>
                    <a:pt x="158" y="383"/>
                  </a:lnTo>
                  <a:lnTo>
                    <a:pt x="112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341" name="Group 93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2818002" y="5791200"/>
            <a:ext cx="2287398" cy="508263"/>
            <a:chOff x="1614" y="3712"/>
            <a:chExt cx="10567" cy="2348"/>
          </a:xfrm>
        </p:grpSpPr>
        <p:sp>
          <p:nvSpPr>
            <p:cNvPr id="53343" name="Freeform 95"/>
            <p:cNvSpPr>
              <a:spLocks noEditPoints="1"/>
            </p:cNvSpPr>
            <p:nvPr/>
          </p:nvSpPr>
          <p:spPr bwMode="auto">
            <a:xfrm>
              <a:off x="1614" y="4721"/>
              <a:ext cx="984" cy="1024"/>
            </a:xfrm>
            <a:custGeom>
              <a:avLst/>
              <a:gdLst/>
              <a:ahLst/>
              <a:cxnLst>
                <a:cxn ang="0">
                  <a:pos x="658" y="57"/>
                </a:cxn>
                <a:cxn ang="0">
                  <a:pos x="519" y="0"/>
                </a:cxn>
                <a:cxn ang="0">
                  <a:pos x="272" y="97"/>
                </a:cxn>
                <a:cxn ang="0">
                  <a:pos x="78" y="344"/>
                </a:cxn>
                <a:cxn ang="0">
                  <a:pos x="0" y="662"/>
                </a:cxn>
                <a:cxn ang="0">
                  <a:pos x="61" y="895"/>
                </a:cxn>
                <a:cxn ang="0">
                  <a:pos x="217" y="1013"/>
                </a:cxn>
                <a:cxn ang="0">
                  <a:pos x="336" y="1016"/>
                </a:cxn>
                <a:cxn ang="0">
                  <a:pos x="462" y="959"/>
                </a:cxn>
                <a:cxn ang="0">
                  <a:pos x="584" y="909"/>
                </a:cxn>
                <a:cxn ang="0">
                  <a:pos x="703" y="1016"/>
                </a:cxn>
                <a:cxn ang="0">
                  <a:pos x="838" y="1002"/>
                </a:cxn>
                <a:cxn ang="0">
                  <a:pos x="920" y="898"/>
                </a:cxn>
                <a:cxn ang="0">
                  <a:pos x="964" y="759"/>
                </a:cxn>
                <a:cxn ang="0">
                  <a:pos x="984" y="669"/>
                </a:cxn>
                <a:cxn ang="0">
                  <a:pos x="967" y="651"/>
                </a:cxn>
                <a:cxn ang="0">
                  <a:pos x="937" y="666"/>
                </a:cxn>
                <a:cxn ang="0">
                  <a:pos x="909" y="755"/>
                </a:cxn>
                <a:cxn ang="0">
                  <a:pos x="855" y="909"/>
                </a:cxn>
                <a:cxn ang="0">
                  <a:pos x="764" y="974"/>
                </a:cxn>
                <a:cxn ang="0">
                  <a:pos x="706" y="927"/>
                </a:cxn>
                <a:cxn ang="0">
                  <a:pos x="703" y="820"/>
                </a:cxn>
                <a:cxn ang="0">
                  <a:pos x="730" y="701"/>
                </a:cxn>
                <a:cxn ang="0">
                  <a:pos x="757" y="580"/>
                </a:cxn>
                <a:cxn ang="0">
                  <a:pos x="794" y="433"/>
                </a:cxn>
                <a:cxn ang="0">
                  <a:pos x="828" y="290"/>
                </a:cxn>
                <a:cxn ang="0">
                  <a:pos x="859" y="150"/>
                </a:cxn>
                <a:cxn ang="0">
                  <a:pos x="869" y="111"/>
                </a:cxn>
                <a:cxn ang="0">
                  <a:pos x="838" y="50"/>
                </a:cxn>
                <a:cxn ang="0">
                  <a:pos x="743" y="75"/>
                </a:cxn>
                <a:cxn ang="0">
                  <a:pos x="577" y="730"/>
                </a:cxn>
                <a:cxn ang="0">
                  <a:pos x="553" y="791"/>
                </a:cxn>
                <a:cxn ang="0">
                  <a:pos x="424" y="923"/>
                </a:cxn>
                <a:cxn ang="0">
                  <a:pos x="292" y="974"/>
                </a:cxn>
                <a:cxn ang="0">
                  <a:pos x="194" y="916"/>
                </a:cxn>
                <a:cxn ang="0">
                  <a:pos x="156" y="802"/>
                </a:cxn>
                <a:cxn ang="0">
                  <a:pos x="163" y="651"/>
                </a:cxn>
                <a:cxn ang="0">
                  <a:pos x="214" y="437"/>
                </a:cxn>
                <a:cxn ang="0">
                  <a:pos x="272" y="265"/>
                </a:cxn>
                <a:cxn ang="0">
                  <a:pos x="414" y="86"/>
                </a:cxn>
                <a:cxn ang="0">
                  <a:pos x="567" y="54"/>
                </a:cxn>
                <a:cxn ang="0">
                  <a:pos x="658" y="140"/>
                </a:cxn>
                <a:cxn ang="0">
                  <a:pos x="689" y="236"/>
                </a:cxn>
                <a:cxn ang="0">
                  <a:pos x="682" y="286"/>
                </a:cxn>
              </a:cxnLst>
              <a:rect l="0" t="0" r="r" b="b"/>
              <a:pathLst>
                <a:path w="984" h="1024">
                  <a:moveTo>
                    <a:pt x="716" y="143"/>
                  </a:moveTo>
                  <a:lnTo>
                    <a:pt x="689" y="97"/>
                  </a:lnTo>
                  <a:lnTo>
                    <a:pt x="658" y="57"/>
                  </a:lnTo>
                  <a:lnTo>
                    <a:pt x="618" y="25"/>
                  </a:lnTo>
                  <a:lnTo>
                    <a:pt x="574" y="7"/>
                  </a:lnTo>
                  <a:lnTo>
                    <a:pt x="519" y="0"/>
                  </a:lnTo>
                  <a:lnTo>
                    <a:pt x="435" y="11"/>
                  </a:lnTo>
                  <a:lnTo>
                    <a:pt x="353" y="46"/>
                  </a:lnTo>
                  <a:lnTo>
                    <a:pt x="272" y="97"/>
                  </a:lnTo>
                  <a:lnTo>
                    <a:pt x="201" y="165"/>
                  </a:lnTo>
                  <a:lnTo>
                    <a:pt x="136" y="251"/>
                  </a:lnTo>
                  <a:lnTo>
                    <a:pt x="78" y="344"/>
                  </a:lnTo>
                  <a:lnTo>
                    <a:pt x="38" y="444"/>
                  </a:lnTo>
                  <a:lnTo>
                    <a:pt x="11" y="551"/>
                  </a:lnTo>
                  <a:lnTo>
                    <a:pt x="0" y="662"/>
                  </a:lnTo>
                  <a:lnTo>
                    <a:pt x="7" y="748"/>
                  </a:lnTo>
                  <a:lnTo>
                    <a:pt x="28" y="827"/>
                  </a:lnTo>
                  <a:lnTo>
                    <a:pt x="61" y="895"/>
                  </a:lnTo>
                  <a:lnTo>
                    <a:pt x="106" y="948"/>
                  </a:lnTo>
                  <a:lnTo>
                    <a:pt x="156" y="988"/>
                  </a:lnTo>
                  <a:lnTo>
                    <a:pt x="217" y="1013"/>
                  </a:lnTo>
                  <a:lnTo>
                    <a:pt x="285" y="1024"/>
                  </a:lnTo>
                  <a:lnTo>
                    <a:pt x="309" y="1024"/>
                  </a:lnTo>
                  <a:lnTo>
                    <a:pt x="336" y="1016"/>
                  </a:lnTo>
                  <a:lnTo>
                    <a:pt x="374" y="1006"/>
                  </a:lnTo>
                  <a:lnTo>
                    <a:pt x="414" y="988"/>
                  </a:lnTo>
                  <a:lnTo>
                    <a:pt x="462" y="959"/>
                  </a:lnTo>
                  <a:lnTo>
                    <a:pt x="513" y="913"/>
                  </a:lnTo>
                  <a:lnTo>
                    <a:pt x="567" y="855"/>
                  </a:lnTo>
                  <a:lnTo>
                    <a:pt x="584" y="909"/>
                  </a:lnTo>
                  <a:lnTo>
                    <a:pt x="611" y="956"/>
                  </a:lnTo>
                  <a:lnTo>
                    <a:pt x="652" y="991"/>
                  </a:lnTo>
                  <a:lnTo>
                    <a:pt x="703" y="1016"/>
                  </a:lnTo>
                  <a:lnTo>
                    <a:pt x="760" y="1024"/>
                  </a:lnTo>
                  <a:lnTo>
                    <a:pt x="801" y="1016"/>
                  </a:lnTo>
                  <a:lnTo>
                    <a:pt x="838" y="1002"/>
                  </a:lnTo>
                  <a:lnTo>
                    <a:pt x="869" y="974"/>
                  </a:lnTo>
                  <a:lnTo>
                    <a:pt x="896" y="941"/>
                  </a:lnTo>
                  <a:lnTo>
                    <a:pt x="920" y="898"/>
                  </a:lnTo>
                  <a:lnTo>
                    <a:pt x="937" y="855"/>
                  </a:lnTo>
                  <a:lnTo>
                    <a:pt x="954" y="805"/>
                  </a:lnTo>
                  <a:lnTo>
                    <a:pt x="964" y="759"/>
                  </a:lnTo>
                  <a:lnTo>
                    <a:pt x="981" y="687"/>
                  </a:lnTo>
                  <a:lnTo>
                    <a:pt x="984" y="676"/>
                  </a:lnTo>
                  <a:lnTo>
                    <a:pt x="984" y="669"/>
                  </a:lnTo>
                  <a:lnTo>
                    <a:pt x="981" y="662"/>
                  </a:lnTo>
                  <a:lnTo>
                    <a:pt x="974" y="659"/>
                  </a:lnTo>
                  <a:lnTo>
                    <a:pt x="967" y="651"/>
                  </a:lnTo>
                  <a:lnTo>
                    <a:pt x="947" y="651"/>
                  </a:lnTo>
                  <a:lnTo>
                    <a:pt x="940" y="659"/>
                  </a:lnTo>
                  <a:lnTo>
                    <a:pt x="937" y="666"/>
                  </a:lnTo>
                  <a:lnTo>
                    <a:pt x="930" y="676"/>
                  </a:lnTo>
                  <a:lnTo>
                    <a:pt x="926" y="694"/>
                  </a:lnTo>
                  <a:lnTo>
                    <a:pt x="909" y="755"/>
                  </a:lnTo>
                  <a:lnTo>
                    <a:pt x="896" y="812"/>
                  </a:lnTo>
                  <a:lnTo>
                    <a:pt x="876" y="866"/>
                  </a:lnTo>
                  <a:lnTo>
                    <a:pt x="855" y="909"/>
                  </a:lnTo>
                  <a:lnTo>
                    <a:pt x="828" y="945"/>
                  </a:lnTo>
                  <a:lnTo>
                    <a:pt x="801" y="966"/>
                  </a:lnTo>
                  <a:lnTo>
                    <a:pt x="764" y="974"/>
                  </a:lnTo>
                  <a:lnTo>
                    <a:pt x="736" y="966"/>
                  </a:lnTo>
                  <a:lnTo>
                    <a:pt x="716" y="948"/>
                  </a:lnTo>
                  <a:lnTo>
                    <a:pt x="706" y="927"/>
                  </a:lnTo>
                  <a:lnTo>
                    <a:pt x="699" y="870"/>
                  </a:lnTo>
                  <a:lnTo>
                    <a:pt x="699" y="841"/>
                  </a:lnTo>
                  <a:lnTo>
                    <a:pt x="703" y="820"/>
                  </a:lnTo>
                  <a:lnTo>
                    <a:pt x="709" y="791"/>
                  </a:lnTo>
                  <a:lnTo>
                    <a:pt x="716" y="752"/>
                  </a:lnTo>
                  <a:lnTo>
                    <a:pt x="730" y="701"/>
                  </a:lnTo>
                  <a:lnTo>
                    <a:pt x="740" y="651"/>
                  </a:lnTo>
                  <a:lnTo>
                    <a:pt x="750" y="616"/>
                  </a:lnTo>
                  <a:lnTo>
                    <a:pt x="757" y="580"/>
                  </a:lnTo>
                  <a:lnTo>
                    <a:pt x="767" y="544"/>
                  </a:lnTo>
                  <a:lnTo>
                    <a:pt x="777" y="497"/>
                  </a:lnTo>
                  <a:lnTo>
                    <a:pt x="794" y="433"/>
                  </a:lnTo>
                  <a:lnTo>
                    <a:pt x="804" y="379"/>
                  </a:lnTo>
                  <a:lnTo>
                    <a:pt x="815" y="333"/>
                  </a:lnTo>
                  <a:lnTo>
                    <a:pt x="828" y="290"/>
                  </a:lnTo>
                  <a:lnTo>
                    <a:pt x="838" y="240"/>
                  </a:lnTo>
                  <a:lnTo>
                    <a:pt x="852" y="182"/>
                  </a:lnTo>
                  <a:lnTo>
                    <a:pt x="859" y="150"/>
                  </a:lnTo>
                  <a:lnTo>
                    <a:pt x="865" y="129"/>
                  </a:lnTo>
                  <a:lnTo>
                    <a:pt x="865" y="118"/>
                  </a:lnTo>
                  <a:lnTo>
                    <a:pt x="869" y="111"/>
                  </a:lnTo>
                  <a:lnTo>
                    <a:pt x="869" y="104"/>
                  </a:lnTo>
                  <a:lnTo>
                    <a:pt x="859" y="72"/>
                  </a:lnTo>
                  <a:lnTo>
                    <a:pt x="838" y="50"/>
                  </a:lnTo>
                  <a:lnTo>
                    <a:pt x="804" y="43"/>
                  </a:lnTo>
                  <a:lnTo>
                    <a:pt x="770" y="54"/>
                  </a:lnTo>
                  <a:lnTo>
                    <a:pt x="743" y="75"/>
                  </a:lnTo>
                  <a:lnTo>
                    <a:pt x="726" y="107"/>
                  </a:lnTo>
                  <a:lnTo>
                    <a:pt x="716" y="143"/>
                  </a:lnTo>
                  <a:close/>
                  <a:moveTo>
                    <a:pt x="577" y="730"/>
                  </a:moveTo>
                  <a:lnTo>
                    <a:pt x="570" y="755"/>
                  </a:lnTo>
                  <a:lnTo>
                    <a:pt x="563" y="773"/>
                  </a:lnTo>
                  <a:lnTo>
                    <a:pt x="553" y="791"/>
                  </a:lnTo>
                  <a:lnTo>
                    <a:pt x="533" y="812"/>
                  </a:lnTo>
                  <a:lnTo>
                    <a:pt x="479" y="877"/>
                  </a:lnTo>
                  <a:lnTo>
                    <a:pt x="424" y="923"/>
                  </a:lnTo>
                  <a:lnTo>
                    <a:pt x="374" y="952"/>
                  </a:lnTo>
                  <a:lnTo>
                    <a:pt x="329" y="970"/>
                  </a:lnTo>
                  <a:lnTo>
                    <a:pt x="292" y="974"/>
                  </a:lnTo>
                  <a:lnTo>
                    <a:pt x="251" y="966"/>
                  </a:lnTo>
                  <a:lnTo>
                    <a:pt x="217" y="948"/>
                  </a:lnTo>
                  <a:lnTo>
                    <a:pt x="194" y="916"/>
                  </a:lnTo>
                  <a:lnTo>
                    <a:pt x="173" y="880"/>
                  </a:lnTo>
                  <a:lnTo>
                    <a:pt x="163" y="841"/>
                  </a:lnTo>
                  <a:lnTo>
                    <a:pt x="156" y="802"/>
                  </a:lnTo>
                  <a:lnTo>
                    <a:pt x="153" y="762"/>
                  </a:lnTo>
                  <a:lnTo>
                    <a:pt x="156" y="712"/>
                  </a:lnTo>
                  <a:lnTo>
                    <a:pt x="163" y="651"/>
                  </a:lnTo>
                  <a:lnTo>
                    <a:pt x="177" y="583"/>
                  </a:lnTo>
                  <a:lnTo>
                    <a:pt x="194" y="508"/>
                  </a:lnTo>
                  <a:lnTo>
                    <a:pt x="214" y="437"/>
                  </a:lnTo>
                  <a:lnTo>
                    <a:pt x="231" y="372"/>
                  </a:lnTo>
                  <a:lnTo>
                    <a:pt x="251" y="311"/>
                  </a:lnTo>
                  <a:lnTo>
                    <a:pt x="272" y="265"/>
                  </a:lnTo>
                  <a:lnTo>
                    <a:pt x="316" y="190"/>
                  </a:lnTo>
                  <a:lnTo>
                    <a:pt x="363" y="132"/>
                  </a:lnTo>
                  <a:lnTo>
                    <a:pt x="414" y="86"/>
                  </a:lnTo>
                  <a:lnTo>
                    <a:pt x="469" y="57"/>
                  </a:lnTo>
                  <a:lnTo>
                    <a:pt x="519" y="46"/>
                  </a:lnTo>
                  <a:lnTo>
                    <a:pt x="567" y="54"/>
                  </a:lnTo>
                  <a:lnTo>
                    <a:pt x="604" y="75"/>
                  </a:lnTo>
                  <a:lnTo>
                    <a:pt x="635" y="107"/>
                  </a:lnTo>
                  <a:lnTo>
                    <a:pt x="658" y="140"/>
                  </a:lnTo>
                  <a:lnTo>
                    <a:pt x="672" y="179"/>
                  </a:lnTo>
                  <a:lnTo>
                    <a:pt x="682" y="211"/>
                  </a:lnTo>
                  <a:lnTo>
                    <a:pt x="689" y="236"/>
                  </a:lnTo>
                  <a:lnTo>
                    <a:pt x="689" y="261"/>
                  </a:lnTo>
                  <a:lnTo>
                    <a:pt x="686" y="272"/>
                  </a:lnTo>
                  <a:lnTo>
                    <a:pt x="682" y="286"/>
                  </a:lnTo>
                  <a:lnTo>
                    <a:pt x="577" y="7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4" name="Freeform 96"/>
            <p:cNvSpPr>
              <a:spLocks/>
            </p:cNvSpPr>
            <p:nvPr/>
          </p:nvSpPr>
          <p:spPr bwMode="auto">
            <a:xfrm>
              <a:off x="2737" y="5347"/>
              <a:ext cx="916" cy="713"/>
            </a:xfrm>
            <a:custGeom>
              <a:avLst/>
              <a:gdLst/>
              <a:ahLst/>
              <a:cxnLst>
                <a:cxn ang="0">
                  <a:pos x="102" y="637"/>
                </a:cxn>
                <a:cxn ang="0">
                  <a:pos x="102" y="688"/>
                </a:cxn>
                <a:cxn ang="0">
                  <a:pos x="139" y="713"/>
                </a:cxn>
                <a:cxn ang="0">
                  <a:pos x="194" y="695"/>
                </a:cxn>
                <a:cxn ang="0">
                  <a:pos x="224" y="620"/>
                </a:cxn>
                <a:cxn ang="0">
                  <a:pos x="251" y="512"/>
                </a:cxn>
                <a:cxn ang="0">
                  <a:pos x="292" y="333"/>
                </a:cxn>
                <a:cxn ang="0">
                  <a:pos x="333" y="222"/>
                </a:cxn>
                <a:cxn ang="0">
                  <a:pos x="441" y="93"/>
                </a:cxn>
                <a:cxn ang="0">
                  <a:pos x="580" y="43"/>
                </a:cxn>
                <a:cxn ang="0">
                  <a:pos x="658" y="90"/>
                </a:cxn>
                <a:cxn ang="0">
                  <a:pos x="668" y="154"/>
                </a:cxn>
                <a:cxn ang="0">
                  <a:pos x="635" y="333"/>
                </a:cxn>
                <a:cxn ang="0">
                  <a:pos x="580" y="491"/>
                </a:cxn>
                <a:cxn ang="0">
                  <a:pos x="557" y="577"/>
                </a:cxn>
                <a:cxn ang="0">
                  <a:pos x="618" y="691"/>
                </a:cxn>
                <a:cxn ang="0">
                  <a:pos x="746" y="705"/>
                </a:cxn>
                <a:cxn ang="0">
                  <a:pos x="852" y="620"/>
                </a:cxn>
                <a:cxn ang="0">
                  <a:pos x="906" y="512"/>
                </a:cxn>
                <a:cxn ang="0">
                  <a:pos x="916" y="466"/>
                </a:cxn>
                <a:cxn ang="0">
                  <a:pos x="903" y="451"/>
                </a:cxn>
                <a:cxn ang="0">
                  <a:pos x="865" y="476"/>
                </a:cxn>
                <a:cxn ang="0">
                  <a:pos x="777" y="637"/>
                </a:cxn>
                <a:cxn ang="0">
                  <a:pos x="692" y="670"/>
                </a:cxn>
                <a:cxn ang="0">
                  <a:pos x="668" y="641"/>
                </a:cxn>
                <a:cxn ang="0">
                  <a:pos x="685" y="530"/>
                </a:cxn>
                <a:cxn ang="0">
                  <a:pos x="730" y="405"/>
                </a:cxn>
                <a:cxn ang="0">
                  <a:pos x="777" y="229"/>
                </a:cxn>
                <a:cxn ang="0">
                  <a:pos x="763" y="86"/>
                </a:cxn>
                <a:cxn ang="0">
                  <a:pos x="682" y="15"/>
                </a:cxn>
                <a:cxn ang="0">
                  <a:pos x="587" y="0"/>
                </a:cxn>
                <a:cxn ang="0">
                  <a:pos x="431" y="47"/>
                </a:cxn>
                <a:cxn ang="0">
                  <a:pos x="333" y="143"/>
                </a:cxn>
                <a:cxn ang="0">
                  <a:pos x="272" y="29"/>
                </a:cxn>
                <a:cxn ang="0">
                  <a:pos x="173" y="0"/>
                </a:cxn>
                <a:cxn ang="0">
                  <a:pos x="85" y="40"/>
                </a:cxn>
                <a:cxn ang="0">
                  <a:pos x="34" y="122"/>
                </a:cxn>
                <a:cxn ang="0">
                  <a:pos x="0" y="244"/>
                </a:cxn>
                <a:cxn ang="0">
                  <a:pos x="38" y="262"/>
                </a:cxn>
                <a:cxn ang="0">
                  <a:pos x="54" y="233"/>
                </a:cxn>
                <a:cxn ang="0">
                  <a:pos x="88" y="115"/>
                </a:cxn>
                <a:cxn ang="0">
                  <a:pos x="166" y="43"/>
                </a:cxn>
                <a:cxn ang="0">
                  <a:pos x="214" y="90"/>
                </a:cxn>
                <a:cxn ang="0">
                  <a:pos x="211" y="183"/>
                </a:cxn>
                <a:cxn ang="0">
                  <a:pos x="183" y="301"/>
                </a:cxn>
                <a:cxn ang="0">
                  <a:pos x="112" y="598"/>
                </a:cxn>
              </a:cxnLst>
              <a:rect l="0" t="0" r="r" b="b"/>
              <a:pathLst>
                <a:path w="916" h="713">
                  <a:moveTo>
                    <a:pt x="112" y="598"/>
                  </a:moveTo>
                  <a:lnTo>
                    <a:pt x="109" y="616"/>
                  </a:lnTo>
                  <a:lnTo>
                    <a:pt x="102" y="637"/>
                  </a:lnTo>
                  <a:lnTo>
                    <a:pt x="99" y="655"/>
                  </a:lnTo>
                  <a:lnTo>
                    <a:pt x="99" y="677"/>
                  </a:lnTo>
                  <a:lnTo>
                    <a:pt x="102" y="688"/>
                  </a:lnTo>
                  <a:lnTo>
                    <a:pt x="109" y="698"/>
                  </a:lnTo>
                  <a:lnTo>
                    <a:pt x="119" y="705"/>
                  </a:lnTo>
                  <a:lnTo>
                    <a:pt x="139" y="713"/>
                  </a:lnTo>
                  <a:lnTo>
                    <a:pt x="149" y="713"/>
                  </a:lnTo>
                  <a:lnTo>
                    <a:pt x="173" y="709"/>
                  </a:lnTo>
                  <a:lnTo>
                    <a:pt x="194" y="695"/>
                  </a:lnTo>
                  <a:lnTo>
                    <a:pt x="207" y="680"/>
                  </a:lnTo>
                  <a:lnTo>
                    <a:pt x="214" y="655"/>
                  </a:lnTo>
                  <a:lnTo>
                    <a:pt x="224" y="620"/>
                  </a:lnTo>
                  <a:lnTo>
                    <a:pt x="234" y="580"/>
                  </a:lnTo>
                  <a:lnTo>
                    <a:pt x="241" y="552"/>
                  </a:lnTo>
                  <a:lnTo>
                    <a:pt x="251" y="512"/>
                  </a:lnTo>
                  <a:lnTo>
                    <a:pt x="258" y="473"/>
                  </a:lnTo>
                  <a:lnTo>
                    <a:pt x="268" y="437"/>
                  </a:lnTo>
                  <a:lnTo>
                    <a:pt x="292" y="333"/>
                  </a:lnTo>
                  <a:lnTo>
                    <a:pt x="302" y="301"/>
                  </a:lnTo>
                  <a:lnTo>
                    <a:pt x="309" y="272"/>
                  </a:lnTo>
                  <a:lnTo>
                    <a:pt x="333" y="222"/>
                  </a:lnTo>
                  <a:lnTo>
                    <a:pt x="380" y="158"/>
                  </a:lnTo>
                  <a:lnTo>
                    <a:pt x="407" y="126"/>
                  </a:lnTo>
                  <a:lnTo>
                    <a:pt x="441" y="93"/>
                  </a:lnTo>
                  <a:lnTo>
                    <a:pt x="482" y="68"/>
                  </a:lnTo>
                  <a:lnTo>
                    <a:pt x="526" y="50"/>
                  </a:lnTo>
                  <a:lnTo>
                    <a:pt x="580" y="43"/>
                  </a:lnTo>
                  <a:lnTo>
                    <a:pt x="618" y="50"/>
                  </a:lnTo>
                  <a:lnTo>
                    <a:pt x="641" y="65"/>
                  </a:lnTo>
                  <a:lnTo>
                    <a:pt x="658" y="90"/>
                  </a:lnTo>
                  <a:lnTo>
                    <a:pt x="665" y="111"/>
                  </a:lnTo>
                  <a:lnTo>
                    <a:pt x="668" y="136"/>
                  </a:lnTo>
                  <a:lnTo>
                    <a:pt x="668" y="154"/>
                  </a:lnTo>
                  <a:lnTo>
                    <a:pt x="665" y="208"/>
                  </a:lnTo>
                  <a:lnTo>
                    <a:pt x="652" y="269"/>
                  </a:lnTo>
                  <a:lnTo>
                    <a:pt x="635" y="333"/>
                  </a:lnTo>
                  <a:lnTo>
                    <a:pt x="614" y="398"/>
                  </a:lnTo>
                  <a:lnTo>
                    <a:pt x="594" y="451"/>
                  </a:lnTo>
                  <a:lnTo>
                    <a:pt x="580" y="491"/>
                  </a:lnTo>
                  <a:lnTo>
                    <a:pt x="567" y="526"/>
                  </a:lnTo>
                  <a:lnTo>
                    <a:pt x="560" y="555"/>
                  </a:lnTo>
                  <a:lnTo>
                    <a:pt x="557" y="577"/>
                  </a:lnTo>
                  <a:lnTo>
                    <a:pt x="563" y="623"/>
                  </a:lnTo>
                  <a:lnTo>
                    <a:pt x="587" y="662"/>
                  </a:lnTo>
                  <a:lnTo>
                    <a:pt x="618" y="691"/>
                  </a:lnTo>
                  <a:lnTo>
                    <a:pt x="655" y="709"/>
                  </a:lnTo>
                  <a:lnTo>
                    <a:pt x="699" y="713"/>
                  </a:lnTo>
                  <a:lnTo>
                    <a:pt x="746" y="705"/>
                  </a:lnTo>
                  <a:lnTo>
                    <a:pt x="787" y="684"/>
                  </a:lnTo>
                  <a:lnTo>
                    <a:pt x="825" y="655"/>
                  </a:lnTo>
                  <a:lnTo>
                    <a:pt x="852" y="620"/>
                  </a:lnTo>
                  <a:lnTo>
                    <a:pt x="875" y="584"/>
                  </a:lnTo>
                  <a:lnTo>
                    <a:pt x="896" y="544"/>
                  </a:lnTo>
                  <a:lnTo>
                    <a:pt x="906" y="512"/>
                  </a:lnTo>
                  <a:lnTo>
                    <a:pt x="913" y="487"/>
                  </a:lnTo>
                  <a:lnTo>
                    <a:pt x="916" y="473"/>
                  </a:lnTo>
                  <a:lnTo>
                    <a:pt x="916" y="466"/>
                  </a:lnTo>
                  <a:lnTo>
                    <a:pt x="913" y="458"/>
                  </a:lnTo>
                  <a:lnTo>
                    <a:pt x="909" y="455"/>
                  </a:lnTo>
                  <a:lnTo>
                    <a:pt x="903" y="451"/>
                  </a:lnTo>
                  <a:lnTo>
                    <a:pt x="882" y="451"/>
                  </a:lnTo>
                  <a:lnTo>
                    <a:pt x="875" y="455"/>
                  </a:lnTo>
                  <a:lnTo>
                    <a:pt x="865" y="476"/>
                  </a:lnTo>
                  <a:lnTo>
                    <a:pt x="841" y="544"/>
                  </a:lnTo>
                  <a:lnTo>
                    <a:pt x="811" y="602"/>
                  </a:lnTo>
                  <a:lnTo>
                    <a:pt x="777" y="637"/>
                  </a:lnTo>
                  <a:lnTo>
                    <a:pt x="743" y="662"/>
                  </a:lnTo>
                  <a:lnTo>
                    <a:pt x="706" y="670"/>
                  </a:lnTo>
                  <a:lnTo>
                    <a:pt x="692" y="670"/>
                  </a:lnTo>
                  <a:lnTo>
                    <a:pt x="685" y="666"/>
                  </a:lnTo>
                  <a:lnTo>
                    <a:pt x="672" y="652"/>
                  </a:lnTo>
                  <a:lnTo>
                    <a:pt x="668" y="641"/>
                  </a:lnTo>
                  <a:lnTo>
                    <a:pt x="668" y="591"/>
                  </a:lnTo>
                  <a:lnTo>
                    <a:pt x="675" y="562"/>
                  </a:lnTo>
                  <a:lnTo>
                    <a:pt x="685" y="530"/>
                  </a:lnTo>
                  <a:lnTo>
                    <a:pt x="702" y="487"/>
                  </a:lnTo>
                  <a:lnTo>
                    <a:pt x="716" y="455"/>
                  </a:lnTo>
                  <a:lnTo>
                    <a:pt x="730" y="405"/>
                  </a:lnTo>
                  <a:lnTo>
                    <a:pt x="750" y="348"/>
                  </a:lnTo>
                  <a:lnTo>
                    <a:pt x="763" y="287"/>
                  </a:lnTo>
                  <a:lnTo>
                    <a:pt x="777" y="229"/>
                  </a:lnTo>
                  <a:lnTo>
                    <a:pt x="780" y="179"/>
                  </a:lnTo>
                  <a:lnTo>
                    <a:pt x="777" y="129"/>
                  </a:lnTo>
                  <a:lnTo>
                    <a:pt x="763" y="86"/>
                  </a:lnTo>
                  <a:lnTo>
                    <a:pt x="740" y="54"/>
                  </a:lnTo>
                  <a:lnTo>
                    <a:pt x="713" y="33"/>
                  </a:lnTo>
                  <a:lnTo>
                    <a:pt x="682" y="15"/>
                  </a:lnTo>
                  <a:lnTo>
                    <a:pt x="652" y="7"/>
                  </a:lnTo>
                  <a:lnTo>
                    <a:pt x="618" y="0"/>
                  </a:lnTo>
                  <a:lnTo>
                    <a:pt x="587" y="0"/>
                  </a:lnTo>
                  <a:lnTo>
                    <a:pt x="529" y="7"/>
                  </a:lnTo>
                  <a:lnTo>
                    <a:pt x="475" y="22"/>
                  </a:lnTo>
                  <a:lnTo>
                    <a:pt x="431" y="47"/>
                  </a:lnTo>
                  <a:lnTo>
                    <a:pt x="390" y="79"/>
                  </a:lnTo>
                  <a:lnTo>
                    <a:pt x="360" y="111"/>
                  </a:lnTo>
                  <a:lnTo>
                    <a:pt x="333" y="143"/>
                  </a:lnTo>
                  <a:lnTo>
                    <a:pt x="322" y="93"/>
                  </a:lnTo>
                  <a:lnTo>
                    <a:pt x="299" y="58"/>
                  </a:lnTo>
                  <a:lnTo>
                    <a:pt x="272" y="29"/>
                  </a:lnTo>
                  <a:lnTo>
                    <a:pt x="238" y="11"/>
                  </a:lnTo>
                  <a:lnTo>
                    <a:pt x="204" y="4"/>
                  </a:lnTo>
                  <a:lnTo>
                    <a:pt x="173" y="0"/>
                  </a:lnTo>
                  <a:lnTo>
                    <a:pt x="136" y="4"/>
                  </a:lnTo>
                  <a:lnTo>
                    <a:pt x="109" y="18"/>
                  </a:lnTo>
                  <a:lnTo>
                    <a:pt x="85" y="40"/>
                  </a:lnTo>
                  <a:lnTo>
                    <a:pt x="68" y="61"/>
                  </a:lnTo>
                  <a:lnTo>
                    <a:pt x="54" y="86"/>
                  </a:lnTo>
                  <a:lnTo>
                    <a:pt x="34" y="122"/>
                  </a:lnTo>
                  <a:lnTo>
                    <a:pt x="21" y="165"/>
                  </a:lnTo>
                  <a:lnTo>
                    <a:pt x="10" y="201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0" y="262"/>
                  </a:lnTo>
                  <a:lnTo>
                    <a:pt x="38" y="262"/>
                  </a:lnTo>
                  <a:lnTo>
                    <a:pt x="44" y="258"/>
                  </a:lnTo>
                  <a:lnTo>
                    <a:pt x="51" y="244"/>
                  </a:lnTo>
                  <a:lnTo>
                    <a:pt x="54" y="233"/>
                  </a:lnTo>
                  <a:lnTo>
                    <a:pt x="58" y="215"/>
                  </a:lnTo>
                  <a:lnTo>
                    <a:pt x="71" y="161"/>
                  </a:lnTo>
                  <a:lnTo>
                    <a:pt x="88" y="115"/>
                  </a:lnTo>
                  <a:lnTo>
                    <a:pt x="109" y="79"/>
                  </a:lnTo>
                  <a:lnTo>
                    <a:pt x="136" y="54"/>
                  </a:lnTo>
                  <a:lnTo>
                    <a:pt x="166" y="43"/>
                  </a:lnTo>
                  <a:lnTo>
                    <a:pt x="190" y="50"/>
                  </a:lnTo>
                  <a:lnTo>
                    <a:pt x="207" y="68"/>
                  </a:lnTo>
                  <a:lnTo>
                    <a:pt x="214" y="90"/>
                  </a:lnTo>
                  <a:lnTo>
                    <a:pt x="217" y="122"/>
                  </a:lnTo>
                  <a:lnTo>
                    <a:pt x="214" y="151"/>
                  </a:lnTo>
                  <a:lnTo>
                    <a:pt x="211" y="183"/>
                  </a:lnTo>
                  <a:lnTo>
                    <a:pt x="200" y="219"/>
                  </a:lnTo>
                  <a:lnTo>
                    <a:pt x="194" y="254"/>
                  </a:lnTo>
                  <a:lnTo>
                    <a:pt x="183" y="301"/>
                  </a:lnTo>
                  <a:lnTo>
                    <a:pt x="170" y="351"/>
                  </a:lnTo>
                  <a:lnTo>
                    <a:pt x="160" y="394"/>
                  </a:lnTo>
                  <a:lnTo>
                    <a:pt x="112" y="5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5" name="Freeform 97"/>
            <p:cNvSpPr>
              <a:spLocks noEditPoints="1"/>
            </p:cNvSpPr>
            <p:nvPr/>
          </p:nvSpPr>
          <p:spPr bwMode="auto">
            <a:xfrm>
              <a:off x="4542" y="4889"/>
              <a:ext cx="1428" cy="530"/>
            </a:xfrm>
            <a:custGeom>
              <a:avLst/>
              <a:gdLst/>
              <a:ahLst/>
              <a:cxnLst>
                <a:cxn ang="0">
                  <a:pos x="1353" y="90"/>
                </a:cxn>
                <a:cxn ang="0">
                  <a:pos x="1374" y="90"/>
                </a:cxn>
                <a:cxn ang="0">
                  <a:pos x="1394" y="86"/>
                </a:cxn>
                <a:cxn ang="0">
                  <a:pos x="1411" y="83"/>
                </a:cxn>
                <a:cxn ang="0">
                  <a:pos x="1425" y="68"/>
                </a:cxn>
                <a:cxn ang="0">
                  <a:pos x="1428" y="47"/>
                </a:cxn>
                <a:cxn ang="0">
                  <a:pos x="1425" y="25"/>
                </a:cxn>
                <a:cxn ang="0">
                  <a:pos x="1411" y="11"/>
                </a:cxn>
                <a:cxn ang="0">
                  <a:pos x="1394" y="4"/>
                </a:cxn>
                <a:cxn ang="0">
                  <a:pos x="1377" y="0"/>
                </a:cxn>
                <a:cxn ang="0">
                  <a:pos x="54" y="0"/>
                </a:cxn>
                <a:cxn ang="0">
                  <a:pos x="34" y="4"/>
                </a:cxn>
                <a:cxn ang="0">
                  <a:pos x="17" y="11"/>
                </a:cxn>
                <a:cxn ang="0">
                  <a:pos x="7" y="22"/>
                </a:cxn>
                <a:cxn ang="0">
                  <a:pos x="0" y="47"/>
                </a:cxn>
                <a:cxn ang="0">
                  <a:pos x="7" y="68"/>
                </a:cxn>
                <a:cxn ang="0">
                  <a:pos x="17" y="83"/>
                </a:cxn>
                <a:cxn ang="0">
                  <a:pos x="34" y="86"/>
                </a:cxn>
                <a:cxn ang="0">
                  <a:pos x="54" y="90"/>
                </a:cxn>
                <a:cxn ang="0">
                  <a:pos x="75" y="90"/>
                </a:cxn>
                <a:cxn ang="0">
                  <a:pos x="1353" y="90"/>
                </a:cxn>
                <a:cxn ang="0">
                  <a:pos x="1357" y="530"/>
                </a:cxn>
                <a:cxn ang="0">
                  <a:pos x="1377" y="530"/>
                </a:cxn>
                <a:cxn ang="0">
                  <a:pos x="1394" y="526"/>
                </a:cxn>
                <a:cxn ang="0">
                  <a:pos x="1411" y="519"/>
                </a:cxn>
                <a:cxn ang="0">
                  <a:pos x="1425" y="505"/>
                </a:cxn>
                <a:cxn ang="0">
                  <a:pos x="1428" y="483"/>
                </a:cxn>
                <a:cxn ang="0">
                  <a:pos x="1425" y="462"/>
                </a:cxn>
                <a:cxn ang="0">
                  <a:pos x="1411" y="448"/>
                </a:cxn>
                <a:cxn ang="0">
                  <a:pos x="1394" y="440"/>
                </a:cxn>
                <a:cxn ang="0">
                  <a:pos x="54" y="440"/>
                </a:cxn>
                <a:cxn ang="0">
                  <a:pos x="34" y="444"/>
                </a:cxn>
                <a:cxn ang="0">
                  <a:pos x="17" y="448"/>
                </a:cxn>
                <a:cxn ang="0">
                  <a:pos x="7" y="462"/>
                </a:cxn>
                <a:cxn ang="0">
                  <a:pos x="0" y="483"/>
                </a:cxn>
                <a:cxn ang="0">
                  <a:pos x="7" y="505"/>
                </a:cxn>
                <a:cxn ang="0">
                  <a:pos x="17" y="519"/>
                </a:cxn>
                <a:cxn ang="0">
                  <a:pos x="34" y="526"/>
                </a:cxn>
                <a:cxn ang="0">
                  <a:pos x="54" y="530"/>
                </a:cxn>
                <a:cxn ang="0">
                  <a:pos x="71" y="530"/>
                </a:cxn>
                <a:cxn ang="0">
                  <a:pos x="1357" y="530"/>
                </a:cxn>
              </a:cxnLst>
              <a:rect l="0" t="0" r="r" b="b"/>
              <a:pathLst>
                <a:path w="1428" h="530">
                  <a:moveTo>
                    <a:pt x="1353" y="90"/>
                  </a:moveTo>
                  <a:lnTo>
                    <a:pt x="1374" y="90"/>
                  </a:lnTo>
                  <a:lnTo>
                    <a:pt x="1394" y="86"/>
                  </a:lnTo>
                  <a:lnTo>
                    <a:pt x="1411" y="83"/>
                  </a:lnTo>
                  <a:lnTo>
                    <a:pt x="1425" y="68"/>
                  </a:lnTo>
                  <a:lnTo>
                    <a:pt x="1428" y="47"/>
                  </a:lnTo>
                  <a:lnTo>
                    <a:pt x="1425" y="25"/>
                  </a:lnTo>
                  <a:lnTo>
                    <a:pt x="1411" y="11"/>
                  </a:lnTo>
                  <a:lnTo>
                    <a:pt x="1394" y="4"/>
                  </a:lnTo>
                  <a:lnTo>
                    <a:pt x="1377" y="0"/>
                  </a:lnTo>
                  <a:lnTo>
                    <a:pt x="54" y="0"/>
                  </a:lnTo>
                  <a:lnTo>
                    <a:pt x="34" y="4"/>
                  </a:lnTo>
                  <a:lnTo>
                    <a:pt x="17" y="11"/>
                  </a:lnTo>
                  <a:lnTo>
                    <a:pt x="7" y="22"/>
                  </a:lnTo>
                  <a:lnTo>
                    <a:pt x="0" y="47"/>
                  </a:lnTo>
                  <a:lnTo>
                    <a:pt x="7" y="68"/>
                  </a:lnTo>
                  <a:lnTo>
                    <a:pt x="17" y="83"/>
                  </a:lnTo>
                  <a:lnTo>
                    <a:pt x="34" y="86"/>
                  </a:lnTo>
                  <a:lnTo>
                    <a:pt x="54" y="90"/>
                  </a:lnTo>
                  <a:lnTo>
                    <a:pt x="75" y="90"/>
                  </a:lnTo>
                  <a:lnTo>
                    <a:pt x="1353" y="90"/>
                  </a:lnTo>
                  <a:close/>
                  <a:moveTo>
                    <a:pt x="1357" y="530"/>
                  </a:moveTo>
                  <a:lnTo>
                    <a:pt x="1377" y="530"/>
                  </a:lnTo>
                  <a:lnTo>
                    <a:pt x="1394" y="526"/>
                  </a:lnTo>
                  <a:lnTo>
                    <a:pt x="1411" y="519"/>
                  </a:lnTo>
                  <a:lnTo>
                    <a:pt x="1425" y="505"/>
                  </a:lnTo>
                  <a:lnTo>
                    <a:pt x="1428" y="483"/>
                  </a:lnTo>
                  <a:lnTo>
                    <a:pt x="1425" y="462"/>
                  </a:lnTo>
                  <a:lnTo>
                    <a:pt x="1411" y="448"/>
                  </a:lnTo>
                  <a:lnTo>
                    <a:pt x="1394" y="440"/>
                  </a:lnTo>
                  <a:lnTo>
                    <a:pt x="54" y="440"/>
                  </a:lnTo>
                  <a:lnTo>
                    <a:pt x="34" y="444"/>
                  </a:lnTo>
                  <a:lnTo>
                    <a:pt x="17" y="448"/>
                  </a:lnTo>
                  <a:lnTo>
                    <a:pt x="7" y="462"/>
                  </a:lnTo>
                  <a:lnTo>
                    <a:pt x="0" y="483"/>
                  </a:lnTo>
                  <a:lnTo>
                    <a:pt x="7" y="505"/>
                  </a:lnTo>
                  <a:lnTo>
                    <a:pt x="17" y="519"/>
                  </a:lnTo>
                  <a:lnTo>
                    <a:pt x="34" y="526"/>
                  </a:lnTo>
                  <a:lnTo>
                    <a:pt x="54" y="530"/>
                  </a:lnTo>
                  <a:lnTo>
                    <a:pt x="71" y="530"/>
                  </a:lnTo>
                  <a:lnTo>
                    <a:pt x="1357" y="5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6" name="Freeform 98"/>
            <p:cNvSpPr>
              <a:spLocks/>
            </p:cNvSpPr>
            <p:nvPr/>
          </p:nvSpPr>
          <p:spPr bwMode="auto">
            <a:xfrm>
              <a:off x="6747" y="4721"/>
              <a:ext cx="1163" cy="1024"/>
            </a:xfrm>
            <a:custGeom>
              <a:avLst/>
              <a:gdLst/>
              <a:ahLst/>
              <a:cxnLst>
                <a:cxn ang="0">
                  <a:pos x="112" y="948"/>
                </a:cxn>
                <a:cxn ang="0">
                  <a:pos x="129" y="1009"/>
                </a:cxn>
                <a:cxn ang="0">
                  <a:pos x="190" y="1020"/>
                </a:cxn>
                <a:cxn ang="0">
                  <a:pos x="251" y="959"/>
                </a:cxn>
                <a:cxn ang="0">
                  <a:pos x="268" y="895"/>
                </a:cxn>
                <a:cxn ang="0">
                  <a:pos x="292" y="791"/>
                </a:cxn>
                <a:cxn ang="0">
                  <a:pos x="380" y="404"/>
                </a:cxn>
                <a:cxn ang="0">
                  <a:pos x="404" y="326"/>
                </a:cxn>
                <a:cxn ang="0">
                  <a:pos x="475" y="208"/>
                </a:cxn>
                <a:cxn ang="0">
                  <a:pos x="617" y="82"/>
                </a:cxn>
                <a:cxn ang="0">
                  <a:pos x="794" y="54"/>
                </a:cxn>
                <a:cxn ang="0">
                  <a:pos x="858" y="132"/>
                </a:cxn>
                <a:cxn ang="0">
                  <a:pos x="865" y="265"/>
                </a:cxn>
                <a:cxn ang="0">
                  <a:pos x="811" y="487"/>
                </a:cxn>
                <a:cxn ang="0">
                  <a:pos x="743" y="691"/>
                </a:cxn>
                <a:cxn ang="0">
                  <a:pos x="709" y="795"/>
                </a:cxn>
                <a:cxn ang="0">
                  <a:pos x="716" y="898"/>
                </a:cxn>
                <a:cxn ang="0">
                  <a:pos x="824" y="1013"/>
                </a:cxn>
                <a:cxn ang="0">
                  <a:pos x="990" y="988"/>
                </a:cxn>
                <a:cxn ang="0">
                  <a:pos x="1099" y="855"/>
                </a:cxn>
                <a:cxn ang="0">
                  <a:pos x="1153" y="719"/>
                </a:cxn>
                <a:cxn ang="0">
                  <a:pos x="1160" y="662"/>
                </a:cxn>
                <a:cxn ang="0">
                  <a:pos x="1146" y="651"/>
                </a:cxn>
                <a:cxn ang="0">
                  <a:pos x="1112" y="666"/>
                </a:cxn>
                <a:cxn ang="0">
                  <a:pos x="1055" y="834"/>
                </a:cxn>
                <a:cxn ang="0">
                  <a:pos x="936" y="963"/>
                </a:cxn>
                <a:cxn ang="0">
                  <a:pos x="848" y="956"/>
                </a:cxn>
                <a:cxn ang="0">
                  <a:pos x="841" y="845"/>
                </a:cxn>
                <a:cxn ang="0">
                  <a:pos x="895" y="680"/>
                </a:cxn>
                <a:cxn ang="0">
                  <a:pos x="967" y="451"/>
                </a:cxn>
                <a:cxn ang="0">
                  <a:pos x="1004" y="240"/>
                </a:cxn>
                <a:cxn ang="0">
                  <a:pos x="939" y="61"/>
                </a:cxn>
                <a:cxn ang="0">
                  <a:pos x="760" y="0"/>
                </a:cxn>
                <a:cxn ang="0">
                  <a:pos x="577" y="46"/>
                </a:cxn>
                <a:cxn ang="0">
                  <a:pos x="465" y="140"/>
                </a:cxn>
                <a:cxn ang="0">
                  <a:pos x="414" y="136"/>
                </a:cxn>
                <a:cxn ang="0">
                  <a:pos x="319" y="21"/>
                </a:cxn>
                <a:cxn ang="0">
                  <a:pos x="183" y="7"/>
                </a:cxn>
                <a:cxn ang="0">
                  <a:pos x="91" y="75"/>
                </a:cxn>
                <a:cxn ang="0">
                  <a:pos x="47" y="172"/>
                </a:cxn>
                <a:cxn ang="0">
                  <a:pos x="0" y="347"/>
                </a:cxn>
                <a:cxn ang="0">
                  <a:pos x="10" y="365"/>
                </a:cxn>
                <a:cxn ang="0">
                  <a:pos x="47" y="361"/>
                </a:cxn>
                <a:cxn ang="0">
                  <a:pos x="64" y="319"/>
                </a:cxn>
                <a:cxn ang="0">
                  <a:pos x="125" y="122"/>
                </a:cxn>
                <a:cxn ang="0">
                  <a:pos x="220" y="46"/>
                </a:cxn>
                <a:cxn ang="0">
                  <a:pos x="281" y="104"/>
                </a:cxn>
                <a:cxn ang="0">
                  <a:pos x="281" y="208"/>
                </a:cxn>
                <a:cxn ang="0">
                  <a:pos x="251" y="344"/>
                </a:cxn>
              </a:cxnLst>
              <a:rect l="0" t="0" r="r" b="b"/>
              <a:pathLst>
                <a:path w="1163" h="1024">
                  <a:moveTo>
                    <a:pt x="129" y="866"/>
                  </a:moveTo>
                  <a:lnTo>
                    <a:pt x="115" y="923"/>
                  </a:lnTo>
                  <a:lnTo>
                    <a:pt x="112" y="948"/>
                  </a:lnTo>
                  <a:lnTo>
                    <a:pt x="108" y="963"/>
                  </a:lnTo>
                  <a:lnTo>
                    <a:pt x="115" y="988"/>
                  </a:lnTo>
                  <a:lnTo>
                    <a:pt x="129" y="1009"/>
                  </a:lnTo>
                  <a:lnTo>
                    <a:pt x="146" y="1020"/>
                  </a:lnTo>
                  <a:lnTo>
                    <a:pt x="169" y="1024"/>
                  </a:lnTo>
                  <a:lnTo>
                    <a:pt x="190" y="1020"/>
                  </a:lnTo>
                  <a:lnTo>
                    <a:pt x="214" y="1009"/>
                  </a:lnTo>
                  <a:lnTo>
                    <a:pt x="234" y="988"/>
                  </a:lnTo>
                  <a:lnTo>
                    <a:pt x="251" y="959"/>
                  </a:lnTo>
                  <a:lnTo>
                    <a:pt x="254" y="948"/>
                  </a:lnTo>
                  <a:lnTo>
                    <a:pt x="258" y="927"/>
                  </a:lnTo>
                  <a:lnTo>
                    <a:pt x="268" y="895"/>
                  </a:lnTo>
                  <a:lnTo>
                    <a:pt x="275" y="859"/>
                  </a:lnTo>
                  <a:lnTo>
                    <a:pt x="285" y="823"/>
                  </a:lnTo>
                  <a:lnTo>
                    <a:pt x="292" y="791"/>
                  </a:lnTo>
                  <a:lnTo>
                    <a:pt x="339" y="591"/>
                  </a:lnTo>
                  <a:lnTo>
                    <a:pt x="373" y="437"/>
                  </a:lnTo>
                  <a:lnTo>
                    <a:pt x="380" y="404"/>
                  </a:lnTo>
                  <a:lnTo>
                    <a:pt x="390" y="369"/>
                  </a:lnTo>
                  <a:lnTo>
                    <a:pt x="397" y="340"/>
                  </a:lnTo>
                  <a:lnTo>
                    <a:pt x="404" y="326"/>
                  </a:lnTo>
                  <a:lnTo>
                    <a:pt x="420" y="293"/>
                  </a:lnTo>
                  <a:lnTo>
                    <a:pt x="441" y="251"/>
                  </a:lnTo>
                  <a:lnTo>
                    <a:pt x="475" y="208"/>
                  </a:lnTo>
                  <a:lnTo>
                    <a:pt x="512" y="161"/>
                  </a:lnTo>
                  <a:lnTo>
                    <a:pt x="560" y="118"/>
                  </a:lnTo>
                  <a:lnTo>
                    <a:pt x="617" y="82"/>
                  </a:lnTo>
                  <a:lnTo>
                    <a:pt x="678" y="57"/>
                  </a:lnTo>
                  <a:lnTo>
                    <a:pt x="753" y="46"/>
                  </a:lnTo>
                  <a:lnTo>
                    <a:pt x="794" y="54"/>
                  </a:lnTo>
                  <a:lnTo>
                    <a:pt x="824" y="72"/>
                  </a:lnTo>
                  <a:lnTo>
                    <a:pt x="844" y="100"/>
                  </a:lnTo>
                  <a:lnTo>
                    <a:pt x="858" y="132"/>
                  </a:lnTo>
                  <a:lnTo>
                    <a:pt x="865" y="168"/>
                  </a:lnTo>
                  <a:lnTo>
                    <a:pt x="868" y="208"/>
                  </a:lnTo>
                  <a:lnTo>
                    <a:pt x="865" y="265"/>
                  </a:lnTo>
                  <a:lnTo>
                    <a:pt x="851" y="336"/>
                  </a:lnTo>
                  <a:lnTo>
                    <a:pt x="831" y="408"/>
                  </a:lnTo>
                  <a:lnTo>
                    <a:pt x="811" y="487"/>
                  </a:lnTo>
                  <a:lnTo>
                    <a:pt x="787" y="562"/>
                  </a:lnTo>
                  <a:lnTo>
                    <a:pt x="763" y="630"/>
                  </a:lnTo>
                  <a:lnTo>
                    <a:pt x="743" y="691"/>
                  </a:lnTo>
                  <a:lnTo>
                    <a:pt x="729" y="734"/>
                  </a:lnTo>
                  <a:lnTo>
                    <a:pt x="716" y="769"/>
                  </a:lnTo>
                  <a:lnTo>
                    <a:pt x="709" y="795"/>
                  </a:lnTo>
                  <a:lnTo>
                    <a:pt x="709" y="820"/>
                  </a:lnTo>
                  <a:lnTo>
                    <a:pt x="705" y="838"/>
                  </a:lnTo>
                  <a:lnTo>
                    <a:pt x="716" y="898"/>
                  </a:lnTo>
                  <a:lnTo>
                    <a:pt x="739" y="948"/>
                  </a:lnTo>
                  <a:lnTo>
                    <a:pt x="777" y="988"/>
                  </a:lnTo>
                  <a:lnTo>
                    <a:pt x="824" y="1013"/>
                  </a:lnTo>
                  <a:lnTo>
                    <a:pt x="882" y="1024"/>
                  </a:lnTo>
                  <a:lnTo>
                    <a:pt x="939" y="1013"/>
                  </a:lnTo>
                  <a:lnTo>
                    <a:pt x="990" y="988"/>
                  </a:lnTo>
                  <a:lnTo>
                    <a:pt x="1031" y="952"/>
                  </a:lnTo>
                  <a:lnTo>
                    <a:pt x="1068" y="906"/>
                  </a:lnTo>
                  <a:lnTo>
                    <a:pt x="1099" y="855"/>
                  </a:lnTo>
                  <a:lnTo>
                    <a:pt x="1123" y="805"/>
                  </a:lnTo>
                  <a:lnTo>
                    <a:pt x="1140" y="759"/>
                  </a:lnTo>
                  <a:lnTo>
                    <a:pt x="1153" y="719"/>
                  </a:lnTo>
                  <a:lnTo>
                    <a:pt x="1163" y="676"/>
                  </a:lnTo>
                  <a:lnTo>
                    <a:pt x="1163" y="669"/>
                  </a:lnTo>
                  <a:lnTo>
                    <a:pt x="1160" y="662"/>
                  </a:lnTo>
                  <a:lnTo>
                    <a:pt x="1157" y="659"/>
                  </a:lnTo>
                  <a:lnTo>
                    <a:pt x="1150" y="655"/>
                  </a:lnTo>
                  <a:lnTo>
                    <a:pt x="1146" y="651"/>
                  </a:lnTo>
                  <a:lnTo>
                    <a:pt x="1129" y="651"/>
                  </a:lnTo>
                  <a:lnTo>
                    <a:pt x="1116" y="659"/>
                  </a:lnTo>
                  <a:lnTo>
                    <a:pt x="1112" y="666"/>
                  </a:lnTo>
                  <a:lnTo>
                    <a:pt x="1106" y="694"/>
                  </a:lnTo>
                  <a:lnTo>
                    <a:pt x="1082" y="769"/>
                  </a:lnTo>
                  <a:lnTo>
                    <a:pt x="1055" y="834"/>
                  </a:lnTo>
                  <a:lnTo>
                    <a:pt x="1021" y="891"/>
                  </a:lnTo>
                  <a:lnTo>
                    <a:pt x="980" y="934"/>
                  </a:lnTo>
                  <a:lnTo>
                    <a:pt x="936" y="963"/>
                  </a:lnTo>
                  <a:lnTo>
                    <a:pt x="885" y="974"/>
                  </a:lnTo>
                  <a:lnTo>
                    <a:pt x="861" y="970"/>
                  </a:lnTo>
                  <a:lnTo>
                    <a:pt x="848" y="956"/>
                  </a:lnTo>
                  <a:lnTo>
                    <a:pt x="838" y="934"/>
                  </a:lnTo>
                  <a:lnTo>
                    <a:pt x="834" y="898"/>
                  </a:lnTo>
                  <a:lnTo>
                    <a:pt x="841" y="845"/>
                  </a:lnTo>
                  <a:lnTo>
                    <a:pt x="855" y="791"/>
                  </a:lnTo>
                  <a:lnTo>
                    <a:pt x="875" y="737"/>
                  </a:lnTo>
                  <a:lnTo>
                    <a:pt x="895" y="680"/>
                  </a:lnTo>
                  <a:lnTo>
                    <a:pt x="919" y="608"/>
                  </a:lnTo>
                  <a:lnTo>
                    <a:pt x="943" y="533"/>
                  </a:lnTo>
                  <a:lnTo>
                    <a:pt x="967" y="451"/>
                  </a:lnTo>
                  <a:lnTo>
                    <a:pt x="987" y="376"/>
                  </a:lnTo>
                  <a:lnTo>
                    <a:pt x="1001" y="301"/>
                  </a:lnTo>
                  <a:lnTo>
                    <a:pt x="1004" y="240"/>
                  </a:lnTo>
                  <a:lnTo>
                    <a:pt x="997" y="168"/>
                  </a:lnTo>
                  <a:lnTo>
                    <a:pt x="973" y="111"/>
                  </a:lnTo>
                  <a:lnTo>
                    <a:pt x="939" y="61"/>
                  </a:lnTo>
                  <a:lnTo>
                    <a:pt x="892" y="29"/>
                  </a:lnTo>
                  <a:lnTo>
                    <a:pt x="831" y="7"/>
                  </a:lnTo>
                  <a:lnTo>
                    <a:pt x="760" y="0"/>
                  </a:lnTo>
                  <a:lnTo>
                    <a:pt x="692" y="7"/>
                  </a:lnTo>
                  <a:lnTo>
                    <a:pt x="631" y="21"/>
                  </a:lnTo>
                  <a:lnTo>
                    <a:pt x="577" y="46"/>
                  </a:lnTo>
                  <a:lnTo>
                    <a:pt x="532" y="79"/>
                  </a:lnTo>
                  <a:lnTo>
                    <a:pt x="495" y="111"/>
                  </a:lnTo>
                  <a:lnTo>
                    <a:pt x="465" y="140"/>
                  </a:lnTo>
                  <a:lnTo>
                    <a:pt x="441" y="172"/>
                  </a:lnTo>
                  <a:lnTo>
                    <a:pt x="424" y="197"/>
                  </a:lnTo>
                  <a:lnTo>
                    <a:pt x="414" y="136"/>
                  </a:lnTo>
                  <a:lnTo>
                    <a:pt x="390" y="89"/>
                  </a:lnTo>
                  <a:lnTo>
                    <a:pt x="359" y="50"/>
                  </a:lnTo>
                  <a:lnTo>
                    <a:pt x="319" y="21"/>
                  </a:lnTo>
                  <a:lnTo>
                    <a:pt x="275" y="4"/>
                  </a:lnTo>
                  <a:lnTo>
                    <a:pt x="227" y="0"/>
                  </a:lnTo>
                  <a:lnTo>
                    <a:pt x="183" y="7"/>
                  </a:lnTo>
                  <a:lnTo>
                    <a:pt x="146" y="21"/>
                  </a:lnTo>
                  <a:lnTo>
                    <a:pt x="119" y="46"/>
                  </a:lnTo>
                  <a:lnTo>
                    <a:pt x="91" y="75"/>
                  </a:lnTo>
                  <a:lnTo>
                    <a:pt x="78" y="104"/>
                  </a:lnTo>
                  <a:lnTo>
                    <a:pt x="64" y="129"/>
                  </a:lnTo>
                  <a:lnTo>
                    <a:pt x="47" y="172"/>
                  </a:lnTo>
                  <a:lnTo>
                    <a:pt x="34" y="218"/>
                  </a:lnTo>
                  <a:lnTo>
                    <a:pt x="20" y="261"/>
                  </a:lnTo>
                  <a:lnTo>
                    <a:pt x="0" y="347"/>
                  </a:lnTo>
                  <a:lnTo>
                    <a:pt x="0" y="354"/>
                  </a:lnTo>
                  <a:lnTo>
                    <a:pt x="3" y="361"/>
                  </a:lnTo>
                  <a:lnTo>
                    <a:pt x="10" y="365"/>
                  </a:lnTo>
                  <a:lnTo>
                    <a:pt x="13" y="369"/>
                  </a:lnTo>
                  <a:lnTo>
                    <a:pt x="41" y="369"/>
                  </a:lnTo>
                  <a:lnTo>
                    <a:pt x="47" y="361"/>
                  </a:lnTo>
                  <a:lnTo>
                    <a:pt x="54" y="347"/>
                  </a:lnTo>
                  <a:lnTo>
                    <a:pt x="57" y="333"/>
                  </a:lnTo>
                  <a:lnTo>
                    <a:pt x="64" y="319"/>
                  </a:lnTo>
                  <a:lnTo>
                    <a:pt x="81" y="243"/>
                  </a:lnTo>
                  <a:lnTo>
                    <a:pt x="102" y="175"/>
                  </a:lnTo>
                  <a:lnTo>
                    <a:pt x="125" y="122"/>
                  </a:lnTo>
                  <a:lnTo>
                    <a:pt x="152" y="82"/>
                  </a:lnTo>
                  <a:lnTo>
                    <a:pt x="183" y="57"/>
                  </a:lnTo>
                  <a:lnTo>
                    <a:pt x="220" y="46"/>
                  </a:lnTo>
                  <a:lnTo>
                    <a:pt x="247" y="54"/>
                  </a:lnTo>
                  <a:lnTo>
                    <a:pt x="268" y="72"/>
                  </a:lnTo>
                  <a:lnTo>
                    <a:pt x="281" y="104"/>
                  </a:lnTo>
                  <a:lnTo>
                    <a:pt x="285" y="154"/>
                  </a:lnTo>
                  <a:lnTo>
                    <a:pt x="285" y="179"/>
                  </a:lnTo>
                  <a:lnTo>
                    <a:pt x="281" y="208"/>
                  </a:lnTo>
                  <a:lnTo>
                    <a:pt x="275" y="240"/>
                  </a:lnTo>
                  <a:lnTo>
                    <a:pt x="268" y="283"/>
                  </a:lnTo>
                  <a:lnTo>
                    <a:pt x="251" y="344"/>
                  </a:lnTo>
                  <a:lnTo>
                    <a:pt x="129" y="86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7" name="Freeform 99"/>
            <p:cNvSpPr>
              <a:spLocks/>
            </p:cNvSpPr>
            <p:nvPr/>
          </p:nvSpPr>
          <p:spPr bwMode="auto">
            <a:xfrm>
              <a:off x="8080" y="4213"/>
              <a:ext cx="855" cy="1507"/>
            </a:xfrm>
            <a:custGeom>
              <a:avLst/>
              <a:gdLst/>
              <a:ahLst/>
              <a:cxnLst>
                <a:cxn ang="0">
                  <a:pos x="801" y="1113"/>
                </a:cxn>
                <a:cxn ang="0">
                  <a:pos x="780" y="1227"/>
                </a:cxn>
                <a:cxn ang="0">
                  <a:pos x="753" y="1313"/>
                </a:cxn>
                <a:cxn ang="0">
                  <a:pos x="706" y="1328"/>
                </a:cxn>
                <a:cxn ang="0">
                  <a:pos x="163" y="1331"/>
                </a:cxn>
                <a:cxn ang="0">
                  <a:pos x="485" y="1009"/>
                </a:cxn>
                <a:cxn ang="0">
                  <a:pos x="638" y="862"/>
                </a:cxn>
                <a:cxn ang="0">
                  <a:pos x="750" y="737"/>
                </a:cxn>
                <a:cxn ang="0">
                  <a:pos x="818" y="622"/>
                </a:cxn>
                <a:cxn ang="0">
                  <a:pos x="851" y="504"/>
                </a:cxn>
                <a:cxn ang="0">
                  <a:pos x="845" y="347"/>
                </a:cxn>
                <a:cxn ang="0">
                  <a:pos x="780" y="186"/>
                </a:cxn>
                <a:cxn ang="0">
                  <a:pos x="658" y="71"/>
                </a:cxn>
                <a:cxn ang="0">
                  <a:pos x="495" y="7"/>
                </a:cxn>
                <a:cxn ang="0">
                  <a:pos x="312" y="10"/>
                </a:cxn>
                <a:cxn ang="0">
                  <a:pos x="166" y="75"/>
                </a:cxn>
                <a:cxn ang="0">
                  <a:pos x="61" y="189"/>
                </a:cxn>
                <a:cxn ang="0">
                  <a:pos x="7" y="333"/>
                </a:cxn>
                <a:cxn ang="0">
                  <a:pos x="3" y="451"/>
                </a:cxn>
                <a:cxn ang="0">
                  <a:pos x="34" y="504"/>
                </a:cxn>
                <a:cxn ang="0">
                  <a:pos x="75" y="529"/>
                </a:cxn>
                <a:cxn ang="0">
                  <a:pos x="105" y="537"/>
                </a:cxn>
                <a:cxn ang="0">
                  <a:pos x="132" y="533"/>
                </a:cxn>
                <a:cxn ang="0">
                  <a:pos x="183" y="512"/>
                </a:cxn>
                <a:cxn ang="0">
                  <a:pos x="217" y="458"/>
                </a:cxn>
                <a:cxn ang="0">
                  <a:pos x="220" y="379"/>
                </a:cxn>
                <a:cxn ang="0">
                  <a:pos x="183" y="322"/>
                </a:cxn>
                <a:cxn ang="0">
                  <a:pos x="109" y="297"/>
                </a:cxn>
                <a:cxn ang="0">
                  <a:pos x="88" y="300"/>
                </a:cxn>
                <a:cxn ang="0">
                  <a:pos x="112" y="232"/>
                </a:cxn>
                <a:cxn ang="0">
                  <a:pos x="200" y="129"/>
                </a:cxn>
                <a:cxn ang="0">
                  <a:pos x="312" y="75"/>
                </a:cxn>
                <a:cxn ang="0">
                  <a:pos x="441" y="78"/>
                </a:cxn>
                <a:cxn ang="0">
                  <a:pos x="550" y="139"/>
                </a:cxn>
                <a:cxn ang="0">
                  <a:pos x="621" y="240"/>
                </a:cxn>
                <a:cxn ang="0">
                  <a:pos x="655" y="368"/>
                </a:cxn>
                <a:cxn ang="0">
                  <a:pos x="648" y="547"/>
                </a:cxn>
                <a:cxn ang="0">
                  <a:pos x="563" y="755"/>
                </a:cxn>
                <a:cxn ang="0">
                  <a:pos x="434" y="937"/>
                </a:cxn>
                <a:cxn ang="0">
                  <a:pos x="10" y="1439"/>
                </a:cxn>
                <a:cxn ang="0">
                  <a:pos x="0" y="1474"/>
                </a:cxn>
                <a:cxn ang="0">
                  <a:pos x="794" y="1507"/>
                </a:cxn>
              </a:cxnLst>
              <a:rect l="0" t="0" r="r" b="b"/>
              <a:pathLst>
                <a:path w="855" h="1507">
                  <a:moveTo>
                    <a:pt x="855" y="1113"/>
                  </a:moveTo>
                  <a:lnTo>
                    <a:pt x="801" y="1113"/>
                  </a:lnTo>
                  <a:lnTo>
                    <a:pt x="790" y="1167"/>
                  </a:lnTo>
                  <a:lnTo>
                    <a:pt x="780" y="1227"/>
                  </a:lnTo>
                  <a:lnTo>
                    <a:pt x="770" y="1277"/>
                  </a:lnTo>
                  <a:lnTo>
                    <a:pt x="753" y="1313"/>
                  </a:lnTo>
                  <a:lnTo>
                    <a:pt x="736" y="1320"/>
                  </a:lnTo>
                  <a:lnTo>
                    <a:pt x="706" y="1328"/>
                  </a:lnTo>
                  <a:lnTo>
                    <a:pt x="665" y="1331"/>
                  </a:lnTo>
                  <a:lnTo>
                    <a:pt x="163" y="1331"/>
                  </a:lnTo>
                  <a:lnTo>
                    <a:pt x="390" y="1099"/>
                  </a:lnTo>
                  <a:lnTo>
                    <a:pt x="485" y="1009"/>
                  </a:lnTo>
                  <a:lnTo>
                    <a:pt x="566" y="930"/>
                  </a:lnTo>
                  <a:lnTo>
                    <a:pt x="638" y="862"/>
                  </a:lnTo>
                  <a:lnTo>
                    <a:pt x="699" y="798"/>
                  </a:lnTo>
                  <a:lnTo>
                    <a:pt x="750" y="737"/>
                  </a:lnTo>
                  <a:lnTo>
                    <a:pt x="787" y="680"/>
                  </a:lnTo>
                  <a:lnTo>
                    <a:pt x="818" y="622"/>
                  </a:lnTo>
                  <a:lnTo>
                    <a:pt x="838" y="565"/>
                  </a:lnTo>
                  <a:lnTo>
                    <a:pt x="851" y="504"/>
                  </a:lnTo>
                  <a:lnTo>
                    <a:pt x="855" y="440"/>
                  </a:lnTo>
                  <a:lnTo>
                    <a:pt x="845" y="347"/>
                  </a:lnTo>
                  <a:lnTo>
                    <a:pt x="821" y="261"/>
                  </a:lnTo>
                  <a:lnTo>
                    <a:pt x="780" y="186"/>
                  </a:lnTo>
                  <a:lnTo>
                    <a:pt x="726" y="121"/>
                  </a:lnTo>
                  <a:lnTo>
                    <a:pt x="658" y="71"/>
                  </a:lnTo>
                  <a:lnTo>
                    <a:pt x="580" y="32"/>
                  </a:lnTo>
                  <a:lnTo>
                    <a:pt x="495" y="7"/>
                  </a:lnTo>
                  <a:lnTo>
                    <a:pt x="400" y="0"/>
                  </a:lnTo>
                  <a:lnTo>
                    <a:pt x="312" y="10"/>
                  </a:lnTo>
                  <a:lnTo>
                    <a:pt x="234" y="35"/>
                  </a:lnTo>
                  <a:lnTo>
                    <a:pt x="166" y="75"/>
                  </a:lnTo>
                  <a:lnTo>
                    <a:pt x="109" y="129"/>
                  </a:lnTo>
                  <a:lnTo>
                    <a:pt x="61" y="189"/>
                  </a:lnTo>
                  <a:lnTo>
                    <a:pt x="27" y="261"/>
                  </a:lnTo>
                  <a:lnTo>
                    <a:pt x="7" y="333"/>
                  </a:lnTo>
                  <a:lnTo>
                    <a:pt x="0" y="408"/>
                  </a:lnTo>
                  <a:lnTo>
                    <a:pt x="3" y="451"/>
                  </a:lnTo>
                  <a:lnTo>
                    <a:pt x="17" y="483"/>
                  </a:lnTo>
                  <a:lnTo>
                    <a:pt x="34" y="504"/>
                  </a:lnTo>
                  <a:lnTo>
                    <a:pt x="54" y="519"/>
                  </a:lnTo>
                  <a:lnTo>
                    <a:pt x="75" y="529"/>
                  </a:lnTo>
                  <a:lnTo>
                    <a:pt x="92" y="533"/>
                  </a:lnTo>
                  <a:lnTo>
                    <a:pt x="105" y="537"/>
                  </a:lnTo>
                  <a:lnTo>
                    <a:pt x="112" y="537"/>
                  </a:lnTo>
                  <a:lnTo>
                    <a:pt x="132" y="533"/>
                  </a:lnTo>
                  <a:lnTo>
                    <a:pt x="156" y="526"/>
                  </a:lnTo>
                  <a:lnTo>
                    <a:pt x="183" y="512"/>
                  </a:lnTo>
                  <a:lnTo>
                    <a:pt x="204" y="486"/>
                  </a:lnTo>
                  <a:lnTo>
                    <a:pt x="217" y="458"/>
                  </a:lnTo>
                  <a:lnTo>
                    <a:pt x="224" y="415"/>
                  </a:lnTo>
                  <a:lnTo>
                    <a:pt x="220" y="379"/>
                  </a:lnTo>
                  <a:lnTo>
                    <a:pt x="207" y="350"/>
                  </a:lnTo>
                  <a:lnTo>
                    <a:pt x="183" y="322"/>
                  </a:lnTo>
                  <a:lnTo>
                    <a:pt x="149" y="304"/>
                  </a:lnTo>
                  <a:lnTo>
                    <a:pt x="109" y="297"/>
                  </a:lnTo>
                  <a:lnTo>
                    <a:pt x="92" y="297"/>
                  </a:lnTo>
                  <a:lnTo>
                    <a:pt x="88" y="300"/>
                  </a:lnTo>
                  <a:lnTo>
                    <a:pt x="81" y="300"/>
                  </a:lnTo>
                  <a:lnTo>
                    <a:pt x="112" y="232"/>
                  </a:lnTo>
                  <a:lnTo>
                    <a:pt x="153" y="175"/>
                  </a:lnTo>
                  <a:lnTo>
                    <a:pt x="200" y="129"/>
                  </a:lnTo>
                  <a:lnTo>
                    <a:pt x="251" y="96"/>
                  </a:lnTo>
                  <a:lnTo>
                    <a:pt x="312" y="75"/>
                  </a:lnTo>
                  <a:lnTo>
                    <a:pt x="373" y="71"/>
                  </a:lnTo>
                  <a:lnTo>
                    <a:pt x="441" y="78"/>
                  </a:lnTo>
                  <a:lnTo>
                    <a:pt x="499" y="103"/>
                  </a:lnTo>
                  <a:lnTo>
                    <a:pt x="550" y="139"/>
                  </a:lnTo>
                  <a:lnTo>
                    <a:pt x="590" y="186"/>
                  </a:lnTo>
                  <a:lnTo>
                    <a:pt x="621" y="240"/>
                  </a:lnTo>
                  <a:lnTo>
                    <a:pt x="641" y="304"/>
                  </a:lnTo>
                  <a:lnTo>
                    <a:pt x="655" y="368"/>
                  </a:lnTo>
                  <a:lnTo>
                    <a:pt x="658" y="440"/>
                  </a:lnTo>
                  <a:lnTo>
                    <a:pt x="648" y="547"/>
                  </a:lnTo>
                  <a:lnTo>
                    <a:pt x="614" y="651"/>
                  </a:lnTo>
                  <a:lnTo>
                    <a:pt x="563" y="755"/>
                  </a:lnTo>
                  <a:lnTo>
                    <a:pt x="502" y="852"/>
                  </a:lnTo>
                  <a:lnTo>
                    <a:pt x="434" y="937"/>
                  </a:lnTo>
                  <a:lnTo>
                    <a:pt x="24" y="1424"/>
                  </a:lnTo>
                  <a:lnTo>
                    <a:pt x="10" y="1439"/>
                  </a:lnTo>
                  <a:lnTo>
                    <a:pt x="3" y="1453"/>
                  </a:lnTo>
                  <a:lnTo>
                    <a:pt x="0" y="1474"/>
                  </a:lnTo>
                  <a:lnTo>
                    <a:pt x="0" y="1507"/>
                  </a:lnTo>
                  <a:lnTo>
                    <a:pt x="794" y="1507"/>
                  </a:lnTo>
                  <a:lnTo>
                    <a:pt x="855" y="11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8" name="Freeform 100"/>
            <p:cNvSpPr>
              <a:spLocks/>
            </p:cNvSpPr>
            <p:nvPr/>
          </p:nvSpPr>
          <p:spPr bwMode="auto">
            <a:xfrm>
              <a:off x="9142" y="4066"/>
              <a:ext cx="916" cy="712"/>
            </a:xfrm>
            <a:custGeom>
              <a:avLst/>
              <a:gdLst/>
              <a:ahLst/>
              <a:cxnLst>
                <a:cxn ang="0">
                  <a:pos x="102" y="637"/>
                </a:cxn>
                <a:cxn ang="0">
                  <a:pos x="102" y="687"/>
                </a:cxn>
                <a:cxn ang="0">
                  <a:pos x="139" y="712"/>
                </a:cxn>
                <a:cxn ang="0">
                  <a:pos x="193" y="694"/>
                </a:cxn>
                <a:cxn ang="0">
                  <a:pos x="224" y="619"/>
                </a:cxn>
                <a:cxn ang="0">
                  <a:pos x="251" y="512"/>
                </a:cxn>
                <a:cxn ang="0">
                  <a:pos x="291" y="333"/>
                </a:cxn>
                <a:cxn ang="0">
                  <a:pos x="332" y="222"/>
                </a:cxn>
                <a:cxn ang="0">
                  <a:pos x="441" y="93"/>
                </a:cxn>
                <a:cxn ang="0">
                  <a:pos x="580" y="43"/>
                </a:cxn>
                <a:cxn ang="0">
                  <a:pos x="658" y="89"/>
                </a:cxn>
                <a:cxn ang="0">
                  <a:pos x="668" y="154"/>
                </a:cxn>
                <a:cxn ang="0">
                  <a:pos x="634" y="333"/>
                </a:cxn>
                <a:cxn ang="0">
                  <a:pos x="580" y="490"/>
                </a:cxn>
                <a:cxn ang="0">
                  <a:pos x="556" y="576"/>
                </a:cxn>
                <a:cxn ang="0">
                  <a:pos x="617" y="691"/>
                </a:cxn>
                <a:cxn ang="0">
                  <a:pos x="746" y="705"/>
                </a:cxn>
                <a:cxn ang="0">
                  <a:pos x="851" y="619"/>
                </a:cxn>
                <a:cxn ang="0">
                  <a:pos x="905" y="512"/>
                </a:cxn>
                <a:cxn ang="0">
                  <a:pos x="916" y="465"/>
                </a:cxn>
                <a:cxn ang="0">
                  <a:pos x="902" y="451"/>
                </a:cxn>
                <a:cxn ang="0">
                  <a:pos x="865" y="476"/>
                </a:cxn>
                <a:cxn ang="0">
                  <a:pos x="777" y="637"/>
                </a:cxn>
                <a:cxn ang="0">
                  <a:pos x="692" y="669"/>
                </a:cxn>
                <a:cxn ang="0">
                  <a:pos x="668" y="641"/>
                </a:cxn>
                <a:cxn ang="0">
                  <a:pos x="685" y="530"/>
                </a:cxn>
                <a:cxn ang="0">
                  <a:pos x="729" y="404"/>
                </a:cxn>
                <a:cxn ang="0">
                  <a:pos x="777" y="229"/>
                </a:cxn>
                <a:cxn ang="0">
                  <a:pos x="763" y="86"/>
                </a:cxn>
                <a:cxn ang="0">
                  <a:pos x="682" y="14"/>
                </a:cxn>
                <a:cxn ang="0">
                  <a:pos x="587" y="0"/>
                </a:cxn>
                <a:cxn ang="0">
                  <a:pos x="431" y="46"/>
                </a:cxn>
                <a:cxn ang="0">
                  <a:pos x="332" y="143"/>
                </a:cxn>
                <a:cxn ang="0">
                  <a:pos x="271" y="29"/>
                </a:cxn>
                <a:cxn ang="0">
                  <a:pos x="173" y="0"/>
                </a:cxn>
                <a:cxn ang="0">
                  <a:pos x="85" y="39"/>
                </a:cxn>
                <a:cxn ang="0">
                  <a:pos x="34" y="122"/>
                </a:cxn>
                <a:cxn ang="0">
                  <a:pos x="0" y="243"/>
                </a:cxn>
                <a:cxn ang="0">
                  <a:pos x="37" y="261"/>
                </a:cxn>
                <a:cxn ang="0">
                  <a:pos x="54" y="233"/>
                </a:cxn>
                <a:cxn ang="0">
                  <a:pos x="88" y="114"/>
                </a:cxn>
                <a:cxn ang="0">
                  <a:pos x="166" y="43"/>
                </a:cxn>
                <a:cxn ang="0">
                  <a:pos x="213" y="89"/>
                </a:cxn>
                <a:cxn ang="0">
                  <a:pos x="210" y="182"/>
                </a:cxn>
                <a:cxn ang="0">
                  <a:pos x="183" y="301"/>
                </a:cxn>
                <a:cxn ang="0">
                  <a:pos x="112" y="598"/>
                </a:cxn>
              </a:cxnLst>
              <a:rect l="0" t="0" r="r" b="b"/>
              <a:pathLst>
                <a:path w="916" h="712">
                  <a:moveTo>
                    <a:pt x="112" y="598"/>
                  </a:moveTo>
                  <a:lnTo>
                    <a:pt x="108" y="616"/>
                  </a:lnTo>
                  <a:lnTo>
                    <a:pt x="102" y="637"/>
                  </a:lnTo>
                  <a:lnTo>
                    <a:pt x="98" y="655"/>
                  </a:lnTo>
                  <a:lnTo>
                    <a:pt x="98" y="676"/>
                  </a:lnTo>
                  <a:lnTo>
                    <a:pt x="102" y="687"/>
                  </a:lnTo>
                  <a:lnTo>
                    <a:pt x="108" y="698"/>
                  </a:lnTo>
                  <a:lnTo>
                    <a:pt x="118" y="705"/>
                  </a:lnTo>
                  <a:lnTo>
                    <a:pt x="139" y="712"/>
                  </a:lnTo>
                  <a:lnTo>
                    <a:pt x="149" y="712"/>
                  </a:lnTo>
                  <a:lnTo>
                    <a:pt x="173" y="709"/>
                  </a:lnTo>
                  <a:lnTo>
                    <a:pt x="193" y="694"/>
                  </a:lnTo>
                  <a:lnTo>
                    <a:pt x="207" y="680"/>
                  </a:lnTo>
                  <a:lnTo>
                    <a:pt x="213" y="655"/>
                  </a:lnTo>
                  <a:lnTo>
                    <a:pt x="224" y="619"/>
                  </a:lnTo>
                  <a:lnTo>
                    <a:pt x="234" y="580"/>
                  </a:lnTo>
                  <a:lnTo>
                    <a:pt x="241" y="551"/>
                  </a:lnTo>
                  <a:lnTo>
                    <a:pt x="251" y="512"/>
                  </a:lnTo>
                  <a:lnTo>
                    <a:pt x="258" y="472"/>
                  </a:lnTo>
                  <a:lnTo>
                    <a:pt x="268" y="437"/>
                  </a:lnTo>
                  <a:lnTo>
                    <a:pt x="291" y="333"/>
                  </a:lnTo>
                  <a:lnTo>
                    <a:pt x="302" y="301"/>
                  </a:lnTo>
                  <a:lnTo>
                    <a:pt x="308" y="272"/>
                  </a:lnTo>
                  <a:lnTo>
                    <a:pt x="332" y="222"/>
                  </a:lnTo>
                  <a:lnTo>
                    <a:pt x="380" y="157"/>
                  </a:lnTo>
                  <a:lnTo>
                    <a:pt x="407" y="125"/>
                  </a:lnTo>
                  <a:lnTo>
                    <a:pt x="441" y="93"/>
                  </a:lnTo>
                  <a:lnTo>
                    <a:pt x="481" y="68"/>
                  </a:lnTo>
                  <a:lnTo>
                    <a:pt x="526" y="50"/>
                  </a:lnTo>
                  <a:lnTo>
                    <a:pt x="580" y="43"/>
                  </a:lnTo>
                  <a:lnTo>
                    <a:pt x="617" y="50"/>
                  </a:lnTo>
                  <a:lnTo>
                    <a:pt x="641" y="64"/>
                  </a:lnTo>
                  <a:lnTo>
                    <a:pt x="658" y="89"/>
                  </a:lnTo>
                  <a:lnTo>
                    <a:pt x="665" y="111"/>
                  </a:lnTo>
                  <a:lnTo>
                    <a:pt x="668" y="136"/>
                  </a:lnTo>
                  <a:lnTo>
                    <a:pt x="668" y="154"/>
                  </a:lnTo>
                  <a:lnTo>
                    <a:pt x="665" y="208"/>
                  </a:lnTo>
                  <a:lnTo>
                    <a:pt x="651" y="268"/>
                  </a:lnTo>
                  <a:lnTo>
                    <a:pt x="634" y="333"/>
                  </a:lnTo>
                  <a:lnTo>
                    <a:pt x="614" y="397"/>
                  </a:lnTo>
                  <a:lnTo>
                    <a:pt x="593" y="451"/>
                  </a:lnTo>
                  <a:lnTo>
                    <a:pt x="580" y="490"/>
                  </a:lnTo>
                  <a:lnTo>
                    <a:pt x="566" y="526"/>
                  </a:lnTo>
                  <a:lnTo>
                    <a:pt x="559" y="555"/>
                  </a:lnTo>
                  <a:lnTo>
                    <a:pt x="556" y="576"/>
                  </a:lnTo>
                  <a:lnTo>
                    <a:pt x="563" y="623"/>
                  </a:lnTo>
                  <a:lnTo>
                    <a:pt x="587" y="662"/>
                  </a:lnTo>
                  <a:lnTo>
                    <a:pt x="617" y="691"/>
                  </a:lnTo>
                  <a:lnTo>
                    <a:pt x="654" y="709"/>
                  </a:lnTo>
                  <a:lnTo>
                    <a:pt x="699" y="712"/>
                  </a:lnTo>
                  <a:lnTo>
                    <a:pt x="746" y="705"/>
                  </a:lnTo>
                  <a:lnTo>
                    <a:pt x="787" y="684"/>
                  </a:lnTo>
                  <a:lnTo>
                    <a:pt x="824" y="655"/>
                  </a:lnTo>
                  <a:lnTo>
                    <a:pt x="851" y="619"/>
                  </a:lnTo>
                  <a:lnTo>
                    <a:pt x="875" y="583"/>
                  </a:lnTo>
                  <a:lnTo>
                    <a:pt x="895" y="544"/>
                  </a:lnTo>
                  <a:lnTo>
                    <a:pt x="905" y="512"/>
                  </a:lnTo>
                  <a:lnTo>
                    <a:pt x="912" y="487"/>
                  </a:lnTo>
                  <a:lnTo>
                    <a:pt x="916" y="472"/>
                  </a:lnTo>
                  <a:lnTo>
                    <a:pt x="916" y="465"/>
                  </a:lnTo>
                  <a:lnTo>
                    <a:pt x="912" y="458"/>
                  </a:lnTo>
                  <a:lnTo>
                    <a:pt x="909" y="455"/>
                  </a:lnTo>
                  <a:lnTo>
                    <a:pt x="902" y="451"/>
                  </a:lnTo>
                  <a:lnTo>
                    <a:pt x="882" y="451"/>
                  </a:lnTo>
                  <a:lnTo>
                    <a:pt x="875" y="455"/>
                  </a:lnTo>
                  <a:lnTo>
                    <a:pt x="865" y="476"/>
                  </a:lnTo>
                  <a:lnTo>
                    <a:pt x="841" y="544"/>
                  </a:lnTo>
                  <a:lnTo>
                    <a:pt x="810" y="601"/>
                  </a:lnTo>
                  <a:lnTo>
                    <a:pt x="777" y="637"/>
                  </a:lnTo>
                  <a:lnTo>
                    <a:pt x="743" y="662"/>
                  </a:lnTo>
                  <a:lnTo>
                    <a:pt x="705" y="669"/>
                  </a:lnTo>
                  <a:lnTo>
                    <a:pt x="692" y="669"/>
                  </a:lnTo>
                  <a:lnTo>
                    <a:pt x="685" y="666"/>
                  </a:lnTo>
                  <a:lnTo>
                    <a:pt x="671" y="651"/>
                  </a:lnTo>
                  <a:lnTo>
                    <a:pt x="668" y="641"/>
                  </a:lnTo>
                  <a:lnTo>
                    <a:pt x="668" y="591"/>
                  </a:lnTo>
                  <a:lnTo>
                    <a:pt x="675" y="562"/>
                  </a:lnTo>
                  <a:lnTo>
                    <a:pt x="685" y="530"/>
                  </a:lnTo>
                  <a:lnTo>
                    <a:pt x="702" y="487"/>
                  </a:lnTo>
                  <a:lnTo>
                    <a:pt x="716" y="455"/>
                  </a:lnTo>
                  <a:lnTo>
                    <a:pt x="729" y="404"/>
                  </a:lnTo>
                  <a:lnTo>
                    <a:pt x="749" y="347"/>
                  </a:lnTo>
                  <a:lnTo>
                    <a:pt x="763" y="286"/>
                  </a:lnTo>
                  <a:lnTo>
                    <a:pt x="777" y="229"/>
                  </a:lnTo>
                  <a:lnTo>
                    <a:pt x="780" y="179"/>
                  </a:lnTo>
                  <a:lnTo>
                    <a:pt x="777" y="129"/>
                  </a:lnTo>
                  <a:lnTo>
                    <a:pt x="763" y="86"/>
                  </a:lnTo>
                  <a:lnTo>
                    <a:pt x="739" y="54"/>
                  </a:lnTo>
                  <a:lnTo>
                    <a:pt x="712" y="32"/>
                  </a:lnTo>
                  <a:lnTo>
                    <a:pt x="682" y="14"/>
                  </a:lnTo>
                  <a:lnTo>
                    <a:pt x="651" y="7"/>
                  </a:lnTo>
                  <a:lnTo>
                    <a:pt x="617" y="0"/>
                  </a:lnTo>
                  <a:lnTo>
                    <a:pt x="587" y="0"/>
                  </a:lnTo>
                  <a:lnTo>
                    <a:pt x="529" y="7"/>
                  </a:lnTo>
                  <a:lnTo>
                    <a:pt x="475" y="21"/>
                  </a:lnTo>
                  <a:lnTo>
                    <a:pt x="431" y="46"/>
                  </a:lnTo>
                  <a:lnTo>
                    <a:pt x="390" y="79"/>
                  </a:lnTo>
                  <a:lnTo>
                    <a:pt x="359" y="111"/>
                  </a:lnTo>
                  <a:lnTo>
                    <a:pt x="332" y="143"/>
                  </a:lnTo>
                  <a:lnTo>
                    <a:pt x="322" y="93"/>
                  </a:lnTo>
                  <a:lnTo>
                    <a:pt x="298" y="57"/>
                  </a:lnTo>
                  <a:lnTo>
                    <a:pt x="271" y="29"/>
                  </a:lnTo>
                  <a:lnTo>
                    <a:pt x="237" y="11"/>
                  </a:lnTo>
                  <a:lnTo>
                    <a:pt x="203" y="4"/>
                  </a:lnTo>
                  <a:lnTo>
                    <a:pt x="173" y="0"/>
                  </a:lnTo>
                  <a:lnTo>
                    <a:pt x="135" y="4"/>
                  </a:lnTo>
                  <a:lnTo>
                    <a:pt x="108" y="18"/>
                  </a:lnTo>
                  <a:lnTo>
                    <a:pt x="85" y="39"/>
                  </a:lnTo>
                  <a:lnTo>
                    <a:pt x="68" y="61"/>
                  </a:lnTo>
                  <a:lnTo>
                    <a:pt x="54" y="86"/>
                  </a:lnTo>
                  <a:lnTo>
                    <a:pt x="34" y="122"/>
                  </a:lnTo>
                  <a:lnTo>
                    <a:pt x="20" y="165"/>
                  </a:lnTo>
                  <a:lnTo>
                    <a:pt x="10" y="200"/>
                  </a:lnTo>
                  <a:lnTo>
                    <a:pt x="0" y="243"/>
                  </a:lnTo>
                  <a:lnTo>
                    <a:pt x="0" y="250"/>
                  </a:lnTo>
                  <a:lnTo>
                    <a:pt x="10" y="261"/>
                  </a:lnTo>
                  <a:lnTo>
                    <a:pt x="37" y="261"/>
                  </a:lnTo>
                  <a:lnTo>
                    <a:pt x="44" y="258"/>
                  </a:lnTo>
                  <a:lnTo>
                    <a:pt x="51" y="243"/>
                  </a:lnTo>
                  <a:lnTo>
                    <a:pt x="54" y="233"/>
                  </a:lnTo>
                  <a:lnTo>
                    <a:pt x="57" y="215"/>
                  </a:lnTo>
                  <a:lnTo>
                    <a:pt x="71" y="161"/>
                  </a:lnTo>
                  <a:lnTo>
                    <a:pt x="88" y="114"/>
                  </a:lnTo>
                  <a:lnTo>
                    <a:pt x="108" y="79"/>
                  </a:lnTo>
                  <a:lnTo>
                    <a:pt x="135" y="54"/>
                  </a:lnTo>
                  <a:lnTo>
                    <a:pt x="166" y="43"/>
                  </a:lnTo>
                  <a:lnTo>
                    <a:pt x="190" y="50"/>
                  </a:lnTo>
                  <a:lnTo>
                    <a:pt x="207" y="68"/>
                  </a:lnTo>
                  <a:lnTo>
                    <a:pt x="213" y="89"/>
                  </a:lnTo>
                  <a:lnTo>
                    <a:pt x="217" y="122"/>
                  </a:lnTo>
                  <a:lnTo>
                    <a:pt x="213" y="150"/>
                  </a:lnTo>
                  <a:lnTo>
                    <a:pt x="210" y="182"/>
                  </a:lnTo>
                  <a:lnTo>
                    <a:pt x="200" y="218"/>
                  </a:lnTo>
                  <a:lnTo>
                    <a:pt x="193" y="254"/>
                  </a:lnTo>
                  <a:lnTo>
                    <a:pt x="183" y="301"/>
                  </a:lnTo>
                  <a:lnTo>
                    <a:pt x="169" y="351"/>
                  </a:lnTo>
                  <a:lnTo>
                    <a:pt x="159" y="394"/>
                  </a:lnTo>
                  <a:lnTo>
                    <a:pt x="112" y="59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9" name="Freeform 101"/>
            <p:cNvSpPr>
              <a:spLocks/>
            </p:cNvSpPr>
            <p:nvPr/>
          </p:nvSpPr>
          <p:spPr bwMode="auto">
            <a:xfrm>
              <a:off x="10295" y="4327"/>
              <a:ext cx="1014" cy="79"/>
            </a:xfrm>
            <a:custGeom>
              <a:avLst/>
              <a:gdLst/>
              <a:ahLst/>
              <a:cxnLst>
                <a:cxn ang="0">
                  <a:pos x="960" y="79"/>
                </a:cxn>
                <a:cxn ang="0">
                  <a:pos x="977" y="79"/>
                </a:cxn>
                <a:cxn ang="0">
                  <a:pos x="984" y="75"/>
                </a:cxn>
                <a:cxn ang="0">
                  <a:pos x="994" y="75"/>
                </a:cxn>
                <a:cxn ang="0">
                  <a:pos x="1014" y="54"/>
                </a:cxn>
                <a:cxn ang="0">
                  <a:pos x="1014" y="40"/>
                </a:cxn>
                <a:cxn ang="0">
                  <a:pos x="1008" y="18"/>
                </a:cxn>
                <a:cxn ang="0">
                  <a:pos x="994" y="7"/>
                </a:cxn>
                <a:cxn ang="0">
                  <a:pos x="977" y="0"/>
                </a:cxn>
                <a:cxn ang="0">
                  <a:pos x="37" y="0"/>
                </a:cxn>
                <a:cxn ang="0">
                  <a:pos x="20" y="7"/>
                </a:cxn>
                <a:cxn ang="0">
                  <a:pos x="4" y="18"/>
                </a:cxn>
                <a:cxn ang="0">
                  <a:pos x="0" y="40"/>
                </a:cxn>
                <a:cxn ang="0">
                  <a:pos x="4" y="58"/>
                </a:cxn>
                <a:cxn ang="0">
                  <a:pos x="14" y="72"/>
                </a:cxn>
                <a:cxn ang="0">
                  <a:pos x="41" y="79"/>
                </a:cxn>
                <a:cxn ang="0">
                  <a:pos x="54" y="79"/>
                </a:cxn>
                <a:cxn ang="0">
                  <a:pos x="960" y="79"/>
                </a:cxn>
              </a:cxnLst>
              <a:rect l="0" t="0" r="r" b="b"/>
              <a:pathLst>
                <a:path w="1014" h="79">
                  <a:moveTo>
                    <a:pt x="960" y="79"/>
                  </a:moveTo>
                  <a:lnTo>
                    <a:pt x="977" y="79"/>
                  </a:lnTo>
                  <a:lnTo>
                    <a:pt x="984" y="75"/>
                  </a:lnTo>
                  <a:lnTo>
                    <a:pt x="994" y="75"/>
                  </a:lnTo>
                  <a:lnTo>
                    <a:pt x="1014" y="54"/>
                  </a:lnTo>
                  <a:lnTo>
                    <a:pt x="1014" y="40"/>
                  </a:lnTo>
                  <a:lnTo>
                    <a:pt x="1008" y="18"/>
                  </a:lnTo>
                  <a:lnTo>
                    <a:pt x="994" y="7"/>
                  </a:lnTo>
                  <a:lnTo>
                    <a:pt x="977" y="0"/>
                  </a:lnTo>
                  <a:lnTo>
                    <a:pt x="37" y="0"/>
                  </a:lnTo>
                  <a:lnTo>
                    <a:pt x="20" y="7"/>
                  </a:lnTo>
                  <a:lnTo>
                    <a:pt x="4" y="18"/>
                  </a:lnTo>
                  <a:lnTo>
                    <a:pt x="0" y="40"/>
                  </a:lnTo>
                  <a:lnTo>
                    <a:pt x="4" y="58"/>
                  </a:lnTo>
                  <a:lnTo>
                    <a:pt x="14" y="72"/>
                  </a:lnTo>
                  <a:lnTo>
                    <a:pt x="41" y="79"/>
                  </a:lnTo>
                  <a:lnTo>
                    <a:pt x="54" y="79"/>
                  </a:lnTo>
                  <a:lnTo>
                    <a:pt x="960" y="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0" name="Freeform 102"/>
            <p:cNvSpPr>
              <a:spLocks/>
            </p:cNvSpPr>
            <p:nvPr/>
          </p:nvSpPr>
          <p:spPr bwMode="auto">
            <a:xfrm>
              <a:off x="11635" y="3712"/>
              <a:ext cx="546" cy="1052"/>
            </a:xfrm>
            <a:custGeom>
              <a:avLst/>
              <a:gdLst/>
              <a:ahLst/>
              <a:cxnLst>
                <a:cxn ang="0">
                  <a:pos x="339" y="46"/>
                </a:cxn>
                <a:cxn ang="0">
                  <a:pos x="339" y="18"/>
                </a:cxn>
                <a:cxn ang="0">
                  <a:pos x="336" y="10"/>
                </a:cxn>
                <a:cxn ang="0">
                  <a:pos x="329" y="3"/>
                </a:cxn>
                <a:cxn ang="0">
                  <a:pos x="322" y="3"/>
                </a:cxn>
                <a:cxn ang="0">
                  <a:pos x="312" y="0"/>
                </a:cxn>
                <a:cxn ang="0">
                  <a:pos x="295" y="0"/>
                </a:cxn>
                <a:cxn ang="0">
                  <a:pos x="244" y="43"/>
                </a:cxn>
                <a:cxn ang="0">
                  <a:pos x="190" y="71"/>
                </a:cxn>
                <a:cxn ang="0">
                  <a:pos x="136" y="89"/>
                </a:cxn>
                <a:cxn ang="0">
                  <a:pos x="85" y="96"/>
                </a:cxn>
                <a:cxn ang="0">
                  <a:pos x="37" y="100"/>
                </a:cxn>
                <a:cxn ang="0">
                  <a:pos x="0" y="100"/>
                </a:cxn>
                <a:cxn ang="0">
                  <a:pos x="0" y="157"/>
                </a:cxn>
                <a:cxn ang="0">
                  <a:pos x="37" y="157"/>
                </a:cxn>
                <a:cxn ang="0">
                  <a:pos x="92" y="154"/>
                </a:cxn>
                <a:cxn ang="0">
                  <a:pos x="156" y="139"/>
                </a:cxn>
                <a:cxn ang="0">
                  <a:pos x="217" y="114"/>
                </a:cxn>
                <a:cxn ang="0">
                  <a:pos x="217" y="945"/>
                </a:cxn>
                <a:cxn ang="0">
                  <a:pos x="214" y="959"/>
                </a:cxn>
                <a:cxn ang="0">
                  <a:pos x="207" y="973"/>
                </a:cxn>
                <a:cxn ang="0">
                  <a:pos x="190" y="984"/>
                </a:cxn>
                <a:cxn ang="0">
                  <a:pos x="163" y="991"/>
                </a:cxn>
                <a:cxn ang="0">
                  <a:pos x="126" y="995"/>
                </a:cxn>
                <a:cxn ang="0">
                  <a:pos x="10" y="995"/>
                </a:cxn>
                <a:cxn ang="0">
                  <a:pos x="10" y="1052"/>
                </a:cxn>
                <a:cxn ang="0">
                  <a:pos x="37" y="1052"/>
                </a:cxn>
                <a:cxn ang="0">
                  <a:pos x="81" y="1048"/>
                </a:cxn>
                <a:cxn ang="0">
                  <a:pos x="190" y="1048"/>
                </a:cxn>
                <a:cxn ang="0">
                  <a:pos x="241" y="1045"/>
                </a:cxn>
                <a:cxn ang="0">
                  <a:pos x="312" y="1045"/>
                </a:cxn>
                <a:cxn ang="0">
                  <a:pos x="363" y="1048"/>
                </a:cxn>
                <a:cxn ang="0">
                  <a:pos x="475" y="1048"/>
                </a:cxn>
                <a:cxn ang="0">
                  <a:pos x="519" y="1052"/>
                </a:cxn>
                <a:cxn ang="0">
                  <a:pos x="546" y="1052"/>
                </a:cxn>
                <a:cxn ang="0">
                  <a:pos x="546" y="995"/>
                </a:cxn>
                <a:cxn ang="0">
                  <a:pos x="434" y="995"/>
                </a:cxn>
                <a:cxn ang="0">
                  <a:pos x="397" y="991"/>
                </a:cxn>
                <a:cxn ang="0">
                  <a:pos x="370" y="984"/>
                </a:cxn>
                <a:cxn ang="0">
                  <a:pos x="353" y="973"/>
                </a:cxn>
                <a:cxn ang="0">
                  <a:pos x="343" y="959"/>
                </a:cxn>
                <a:cxn ang="0">
                  <a:pos x="339" y="941"/>
                </a:cxn>
                <a:cxn ang="0">
                  <a:pos x="339" y="923"/>
                </a:cxn>
                <a:cxn ang="0">
                  <a:pos x="339" y="46"/>
                </a:cxn>
              </a:cxnLst>
              <a:rect l="0" t="0" r="r" b="b"/>
              <a:pathLst>
                <a:path w="546" h="1052">
                  <a:moveTo>
                    <a:pt x="339" y="46"/>
                  </a:moveTo>
                  <a:lnTo>
                    <a:pt x="339" y="18"/>
                  </a:lnTo>
                  <a:lnTo>
                    <a:pt x="336" y="10"/>
                  </a:lnTo>
                  <a:lnTo>
                    <a:pt x="329" y="3"/>
                  </a:lnTo>
                  <a:lnTo>
                    <a:pt x="322" y="3"/>
                  </a:lnTo>
                  <a:lnTo>
                    <a:pt x="312" y="0"/>
                  </a:lnTo>
                  <a:lnTo>
                    <a:pt x="295" y="0"/>
                  </a:lnTo>
                  <a:lnTo>
                    <a:pt x="244" y="43"/>
                  </a:lnTo>
                  <a:lnTo>
                    <a:pt x="190" y="71"/>
                  </a:lnTo>
                  <a:lnTo>
                    <a:pt x="136" y="89"/>
                  </a:lnTo>
                  <a:lnTo>
                    <a:pt x="85" y="96"/>
                  </a:lnTo>
                  <a:lnTo>
                    <a:pt x="37" y="100"/>
                  </a:lnTo>
                  <a:lnTo>
                    <a:pt x="0" y="100"/>
                  </a:lnTo>
                  <a:lnTo>
                    <a:pt x="0" y="157"/>
                  </a:lnTo>
                  <a:lnTo>
                    <a:pt x="37" y="157"/>
                  </a:lnTo>
                  <a:lnTo>
                    <a:pt x="92" y="154"/>
                  </a:lnTo>
                  <a:lnTo>
                    <a:pt x="156" y="139"/>
                  </a:lnTo>
                  <a:lnTo>
                    <a:pt x="217" y="114"/>
                  </a:lnTo>
                  <a:lnTo>
                    <a:pt x="217" y="945"/>
                  </a:lnTo>
                  <a:lnTo>
                    <a:pt x="214" y="959"/>
                  </a:lnTo>
                  <a:lnTo>
                    <a:pt x="207" y="973"/>
                  </a:lnTo>
                  <a:lnTo>
                    <a:pt x="190" y="984"/>
                  </a:lnTo>
                  <a:lnTo>
                    <a:pt x="163" y="991"/>
                  </a:lnTo>
                  <a:lnTo>
                    <a:pt x="126" y="995"/>
                  </a:lnTo>
                  <a:lnTo>
                    <a:pt x="10" y="995"/>
                  </a:lnTo>
                  <a:lnTo>
                    <a:pt x="10" y="1052"/>
                  </a:lnTo>
                  <a:lnTo>
                    <a:pt x="37" y="1052"/>
                  </a:lnTo>
                  <a:lnTo>
                    <a:pt x="81" y="1048"/>
                  </a:lnTo>
                  <a:lnTo>
                    <a:pt x="190" y="1048"/>
                  </a:lnTo>
                  <a:lnTo>
                    <a:pt x="241" y="1045"/>
                  </a:lnTo>
                  <a:lnTo>
                    <a:pt x="312" y="1045"/>
                  </a:lnTo>
                  <a:lnTo>
                    <a:pt x="363" y="1048"/>
                  </a:lnTo>
                  <a:lnTo>
                    <a:pt x="475" y="1048"/>
                  </a:lnTo>
                  <a:lnTo>
                    <a:pt x="519" y="1052"/>
                  </a:lnTo>
                  <a:lnTo>
                    <a:pt x="546" y="1052"/>
                  </a:lnTo>
                  <a:lnTo>
                    <a:pt x="546" y="995"/>
                  </a:lnTo>
                  <a:lnTo>
                    <a:pt x="434" y="995"/>
                  </a:lnTo>
                  <a:lnTo>
                    <a:pt x="397" y="991"/>
                  </a:lnTo>
                  <a:lnTo>
                    <a:pt x="370" y="984"/>
                  </a:lnTo>
                  <a:lnTo>
                    <a:pt x="353" y="973"/>
                  </a:lnTo>
                  <a:lnTo>
                    <a:pt x="343" y="959"/>
                  </a:lnTo>
                  <a:lnTo>
                    <a:pt x="339" y="941"/>
                  </a:lnTo>
                  <a:lnTo>
                    <a:pt x="339" y="923"/>
                  </a:lnTo>
                  <a:lnTo>
                    <a:pt x="339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141767" y="165100"/>
            <a:ext cx="494462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Some Common GFs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cxnSp>
        <p:nvCxnSpPr>
          <p:cNvPr id="31" name="Straight Connector 30"/>
          <p:cNvCxnSpPr/>
          <p:nvPr/>
        </p:nvCxnSpPr>
        <p:spPr bwMode="auto">
          <a:xfrm rot="5400000">
            <a:off x="1752600" y="3733800"/>
            <a:ext cx="5486400" cy="0"/>
          </a:xfrm>
          <a:prstGeom prst="line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rot="10800000" flipV="1">
            <a:off x="1981200" y="1904998"/>
            <a:ext cx="5410200" cy="2"/>
          </a:xfrm>
          <a:prstGeom prst="line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4495800" y="914400"/>
            <a:ext cx="266700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Generating</a:t>
            </a:r>
          </a:p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Function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76804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2133600" y="2209800"/>
            <a:ext cx="2051036" cy="457200"/>
            <a:chOff x="1592" y="2450"/>
            <a:chExt cx="10152" cy="2263"/>
          </a:xfrm>
        </p:grpSpPr>
        <p:sp>
          <p:nvSpPr>
            <p:cNvPr id="76806" name="Freeform 6"/>
            <p:cNvSpPr>
              <a:spLocks/>
            </p:cNvSpPr>
            <p:nvPr/>
          </p:nvSpPr>
          <p:spPr bwMode="auto">
            <a:xfrm>
              <a:off x="1592" y="2450"/>
              <a:ext cx="477" cy="2263"/>
            </a:xfrm>
            <a:custGeom>
              <a:avLst/>
              <a:gdLst/>
              <a:ahLst/>
              <a:cxnLst>
                <a:cxn ang="0">
                  <a:pos x="467" y="89"/>
                </a:cxn>
                <a:cxn ang="0">
                  <a:pos x="474" y="74"/>
                </a:cxn>
                <a:cxn ang="0">
                  <a:pos x="474" y="63"/>
                </a:cxn>
                <a:cxn ang="0">
                  <a:pos x="477" y="56"/>
                </a:cxn>
                <a:cxn ang="0">
                  <a:pos x="477" y="48"/>
                </a:cxn>
                <a:cxn ang="0">
                  <a:pos x="470" y="18"/>
                </a:cxn>
                <a:cxn ang="0">
                  <a:pos x="449" y="4"/>
                </a:cxn>
                <a:cxn ang="0">
                  <a:pos x="435" y="0"/>
                </a:cxn>
                <a:cxn ang="0">
                  <a:pos x="421" y="4"/>
                </a:cxn>
                <a:cxn ang="0">
                  <a:pos x="414" y="7"/>
                </a:cxn>
                <a:cxn ang="0">
                  <a:pos x="400" y="22"/>
                </a:cxn>
                <a:cxn ang="0">
                  <a:pos x="393" y="33"/>
                </a:cxn>
                <a:cxn ang="0">
                  <a:pos x="389" y="48"/>
                </a:cxn>
                <a:cxn ang="0">
                  <a:pos x="10" y="1092"/>
                </a:cxn>
                <a:cxn ang="0">
                  <a:pos x="7" y="1107"/>
                </a:cxn>
                <a:cxn ang="0">
                  <a:pos x="3" y="1118"/>
                </a:cxn>
                <a:cxn ang="0">
                  <a:pos x="0" y="1126"/>
                </a:cxn>
                <a:cxn ang="0">
                  <a:pos x="0" y="1141"/>
                </a:cxn>
                <a:cxn ang="0">
                  <a:pos x="3" y="1148"/>
                </a:cxn>
                <a:cxn ang="0">
                  <a:pos x="7" y="1159"/>
                </a:cxn>
                <a:cxn ang="0">
                  <a:pos x="10" y="1174"/>
                </a:cxn>
                <a:cxn ang="0">
                  <a:pos x="389" y="2215"/>
                </a:cxn>
                <a:cxn ang="0">
                  <a:pos x="396" y="2237"/>
                </a:cxn>
                <a:cxn ang="0">
                  <a:pos x="403" y="2244"/>
                </a:cxn>
                <a:cxn ang="0">
                  <a:pos x="407" y="2252"/>
                </a:cxn>
                <a:cxn ang="0">
                  <a:pos x="414" y="2259"/>
                </a:cxn>
                <a:cxn ang="0">
                  <a:pos x="424" y="2263"/>
                </a:cxn>
                <a:cxn ang="0">
                  <a:pos x="435" y="2263"/>
                </a:cxn>
                <a:cxn ang="0">
                  <a:pos x="449" y="2259"/>
                </a:cxn>
                <a:cxn ang="0">
                  <a:pos x="460" y="2255"/>
                </a:cxn>
                <a:cxn ang="0">
                  <a:pos x="470" y="2244"/>
                </a:cxn>
                <a:cxn ang="0">
                  <a:pos x="477" y="2233"/>
                </a:cxn>
                <a:cxn ang="0">
                  <a:pos x="477" y="2211"/>
                </a:cxn>
                <a:cxn ang="0">
                  <a:pos x="474" y="2203"/>
                </a:cxn>
                <a:cxn ang="0">
                  <a:pos x="474" y="2192"/>
                </a:cxn>
                <a:cxn ang="0">
                  <a:pos x="467" y="2177"/>
                </a:cxn>
                <a:cxn ang="0">
                  <a:pos x="88" y="1133"/>
                </a:cxn>
                <a:cxn ang="0">
                  <a:pos x="467" y="89"/>
                </a:cxn>
              </a:cxnLst>
              <a:rect l="0" t="0" r="r" b="b"/>
              <a:pathLst>
                <a:path w="477" h="2263">
                  <a:moveTo>
                    <a:pt x="467" y="89"/>
                  </a:moveTo>
                  <a:lnTo>
                    <a:pt x="474" y="74"/>
                  </a:lnTo>
                  <a:lnTo>
                    <a:pt x="474" y="63"/>
                  </a:lnTo>
                  <a:lnTo>
                    <a:pt x="477" y="56"/>
                  </a:lnTo>
                  <a:lnTo>
                    <a:pt x="477" y="48"/>
                  </a:lnTo>
                  <a:lnTo>
                    <a:pt x="470" y="18"/>
                  </a:lnTo>
                  <a:lnTo>
                    <a:pt x="449" y="4"/>
                  </a:lnTo>
                  <a:lnTo>
                    <a:pt x="435" y="0"/>
                  </a:lnTo>
                  <a:lnTo>
                    <a:pt x="421" y="4"/>
                  </a:lnTo>
                  <a:lnTo>
                    <a:pt x="414" y="7"/>
                  </a:lnTo>
                  <a:lnTo>
                    <a:pt x="400" y="22"/>
                  </a:lnTo>
                  <a:lnTo>
                    <a:pt x="393" y="33"/>
                  </a:lnTo>
                  <a:lnTo>
                    <a:pt x="389" y="48"/>
                  </a:lnTo>
                  <a:lnTo>
                    <a:pt x="10" y="1092"/>
                  </a:lnTo>
                  <a:lnTo>
                    <a:pt x="7" y="1107"/>
                  </a:lnTo>
                  <a:lnTo>
                    <a:pt x="3" y="1118"/>
                  </a:lnTo>
                  <a:lnTo>
                    <a:pt x="0" y="1126"/>
                  </a:lnTo>
                  <a:lnTo>
                    <a:pt x="0" y="1141"/>
                  </a:lnTo>
                  <a:lnTo>
                    <a:pt x="3" y="1148"/>
                  </a:lnTo>
                  <a:lnTo>
                    <a:pt x="7" y="1159"/>
                  </a:lnTo>
                  <a:lnTo>
                    <a:pt x="10" y="1174"/>
                  </a:lnTo>
                  <a:lnTo>
                    <a:pt x="389" y="2215"/>
                  </a:lnTo>
                  <a:lnTo>
                    <a:pt x="396" y="2237"/>
                  </a:lnTo>
                  <a:lnTo>
                    <a:pt x="403" y="2244"/>
                  </a:lnTo>
                  <a:lnTo>
                    <a:pt x="407" y="2252"/>
                  </a:lnTo>
                  <a:lnTo>
                    <a:pt x="414" y="2259"/>
                  </a:lnTo>
                  <a:lnTo>
                    <a:pt x="424" y="2263"/>
                  </a:lnTo>
                  <a:lnTo>
                    <a:pt x="435" y="2263"/>
                  </a:lnTo>
                  <a:lnTo>
                    <a:pt x="449" y="2259"/>
                  </a:lnTo>
                  <a:lnTo>
                    <a:pt x="460" y="2255"/>
                  </a:lnTo>
                  <a:lnTo>
                    <a:pt x="470" y="2244"/>
                  </a:lnTo>
                  <a:lnTo>
                    <a:pt x="477" y="2233"/>
                  </a:lnTo>
                  <a:lnTo>
                    <a:pt x="477" y="2211"/>
                  </a:lnTo>
                  <a:lnTo>
                    <a:pt x="474" y="2203"/>
                  </a:lnTo>
                  <a:lnTo>
                    <a:pt x="474" y="2192"/>
                  </a:lnTo>
                  <a:lnTo>
                    <a:pt x="467" y="2177"/>
                  </a:lnTo>
                  <a:lnTo>
                    <a:pt x="88" y="1133"/>
                  </a:lnTo>
                  <a:lnTo>
                    <a:pt x="46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07" name="Freeform 7"/>
            <p:cNvSpPr>
              <a:spLocks/>
            </p:cNvSpPr>
            <p:nvPr/>
          </p:nvSpPr>
          <p:spPr bwMode="auto">
            <a:xfrm>
              <a:off x="2385" y="2643"/>
              <a:ext cx="711" cy="1505"/>
            </a:xfrm>
            <a:custGeom>
              <a:avLst/>
              <a:gdLst/>
              <a:ahLst/>
              <a:cxnLst>
                <a:cxn ang="0">
                  <a:pos x="442" y="56"/>
                </a:cxn>
                <a:cxn ang="0">
                  <a:pos x="442" y="22"/>
                </a:cxn>
                <a:cxn ang="0">
                  <a:pos x="438" y="11"/>
                </a:cxn>
                <a:cxn ang="0">
                  <a:pos x="431" y="4"/>
                </a:cxn>
                <a:cxn ang="0">
                  <a:pos x="424" y="0"/>
                </a:cxn>
                <a:cxn ang="0">
                  <a:pos x="392" y="0"/>
                </a:cxn>
                <a:cxn ang="0">
                  <a:pos x="332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1" y="130"/>
                </a:cxn>
                <a:cxn ang="0">
                  <a:pos x="84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5" y="212"/>
                </a:cxn>
                <a:cxn ang="0">
                  <a:pos x="84" y="208"/>
                </a:cxn>
                <a:cxn ang="0">
                  <a:pos x="148" y="201"/>
                </a:cxn>
                <a:cxn ang="0">
                  <a:pos x="215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5" y="1405"/>
                </a:cxn>
                <a:cxn ang="0">
                  <a:pos x="244" y="1420"/>
                </a:cxn>
                <a:cxn ang="0">
                  <a:pos x="208" y="1427"/>
                </a:cxn>
                <a:cxn ang="0">
                  <a:pos x="155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0" y="1501"/>
                </a:cxn>
                <a:cxn ang="0">
                  <a:pos x="184" y="1498"/>
                </a:cxn>
                <a:cxn ang="0">
                  <a:pos x="541" y="1498"/>
                </a:cxn>
                <a:cxn ang="0">
                  <a:pos x="605" y="1501"/>
                </a:cxn>
                <a:cxn ang="0">
                  <a:pos x="665" y="1501"/>
                </a:cxn>
                <a:cxn ang="0">
                  <a:pos x="711" y="1505"/>
                </a:cxn>
                <a:cxn ang="0">
                  <a:pos x="711" y="1434"/>
                </a:cxn>
                <a:cxn ang="0">
                  <a:pos x="569" y="1434"/>
                </a:cxn>
                <a:cxn ang="0">
                  <a:pos x="520" y="1427"/>
                </a:cxn>
                <a:cxn ang="0">
                  <a:pos x="481" y="1420"/>
                </a:cxn>
                <a:cxn ang="0">
                  <a:pos x="460" y="1405"/>
                </a:cxn>
                <a:cxn ang="0">
                  <a:pos x="449" y="1386"/>
                </a:cxn>
                <a:cxn ang="0">
                  <a:pos x="442" y="1360"/>
                </a:cxn>
                <a:cxn ang="0">
                  <a:pos x="442" y="1327"/>
                </a:cxn>
                <a:cxn ang="0">
                  <a:pos x="442" y="56"/>
                </a:cxn>
              </a:cxnLst>
              <a:rect l="0" t="0" r="r" b="b"/>
              <a:pathLst>
                <a:path w="711" h="1505">
                  <a:moveTo>
                    <a:pt x="442" y="56"/>
                  </a:moveTo>
                  <a:lnTo>
                    <a:pt x="442" y="22"/>
                  </a:lnTo>
                  <a:lnTo>
                    <a:pt x="438" y="11"/>
                  </a:lnTo>
                  <a:lnTo>
                    <a:pt x="431" y="4"/>
                  </a:lnTo>
                  <a:lnTo>
                    <a:pt x="424" y="0"/>
                  </a:lnTo>
                  <a:lnTo>
                    <a:pt x="392" y="0"/>
                  </a:lnTo>
                  <a:lnTo>
                    <a:pt x="332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1" y="130"/>
                  </a:lnTo>
                  <a:lnTo>
                    <a:pt x="84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5" y="212"/>
                  </a:lnTo>
                  <a:lnTo>
                    <a:pt x="84" y="208"/>
                  </a:lnTo>
                  <a:lnTo>
                    <a:pt x="148" y="201"/>
                  </a:lnTo>
                  <a:lnTo>
                    <a:pt x="215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5" y="1405"/>
                  </a:lnTo>
                  <a:lnTo>
                    <a:pt x="244" y="1420"/>
                  </a:lnTo>
                  <a:lnTo>
                    <a:pt x="208" y="1427"/>
                  </a:lnTo>
                  <a:lnTo>
                    <a:pt x="155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0" y="1501"/>
                  </a:lnTo>
                  <a:lnTo>
                    <a:pt x="184" y="1498"/>
                  </a:lnTo>
                  <a:lnTo>
                    <a:pt x="541" y="1498"/>
                  </a:lnTo>
                  <a:lnTo>
                    <a:pt x="605" y="1501"/>
                  </a:lnTo>
                  <a:lnTo>
                    <a:pt x="665" y="1501"/>
                  </a:lnTo>
                  <a:lnTo>
                    <a:pt x="711" y="1505"/>
                  </a:lnTo>
                  <a:lnTo>
                    <a:pt x="711" y="1434"/>
                  </a:lnTo>
                  <a:lnTo>
                    <a:pt x="569" y="1434"/>
                  </a:lnTo>
                  <a:lnTo>
                    <a:pt x="520" y="1427"/>
                  </a:lnTo>
                  <a:lnTo>
                    <a:pt x="481" y="1420"/>
                  </a:lnTo>
                  <a:lnTo>
                    <a:pt x="460" y="1405"/>
                  </a:lnTo>
                  <a:lnTo>
                    <a:pt x="449" y="1386"/>
                  </a:lnTo>
                  <a:lnTo>
                    <a:pt x="442" y="1360"/>
                  </a:lnTo>
                  <a:lnTo>
                    <a:pt x="442" y="1327"/>
                  </a:lnTo>
                  <a:lnTo>
                    <a:pt x="442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08" name="Freeform 8"/>
            <p:cNvSpPr>
              <a:spLocks/>
            </p:cNvSpPr>
            <p:nvPr/>
          </p:nvSpPr>
          <p:spPr bwMode="auto">
            <a:xfrm>
              <a:off x="3454" y="3907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9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9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09" name="Freeform 9"/>
            <p:cNvSpPr>
              <a:spLocks/>
            </p:cNvSpPr>
            <p:nvPr/>
          </p:nvSpPr>
          <p:spPr bwMode="auto">
            <a:xfrm>
              <a:off x="4423" y="2643"/>
              <a:ext cx="712" cy="1505"/>
            </a:xfrm>
            <a:custGeom>
              <a:avLst/>
              <a:gdLst/>
              <a:ahLst/>
              <a:cxnLst>
                <a:cxn ang="0">
                  <a:pos x="443" y="56"/>
                </a:cxn>
                <a:cxn ang="0">
                  <a:pos x="443" y="22"/>
                </a:cxn>
                <a:cxn ang="0">
                  <a:pos x="439" y="11"/>
                </a:cxn>
                <a:cxn ang="0">
                  <a:pos x="432" y="4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2"/>
                </a:cxn>
                <a:cxn ang="0">
                  <a:pos x="270" y="89"/>
                </a:cxn>
                <a:cxn ang="0">
                  <a:pos x="206" y="115"/>
                </a:cxn>
                <a:cxn ang="0">
                  <a:pos x="142" y="130"/>
                </a:cxn>
                <a:cxn ang="0">
                  <a:pos x="85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6" y="212"/>
                </a:cxn>
                <a:cxn ang="0">
                  <a:pos x="85" y="208"/>
                </a:cxn>
                <a:cxn ang="0">
                  <a:pos x="149" y="201"/>
                </a:cxn>
                <a:cxn ang="0">
                  <a:pos x="216" y="182"/>
                </a:cxn>
                <a:cxn ang="0">
                  <a:pos x="284" y="156"/>
                </a:cxn>
                <a:cxn ang="0">
                  <a:pos x="284" y="1356"/>
                </a:cxn>
                <a:cxn ang="0">
                  <a:pos x="277" y="1382"/>
                </a:cxn>
                <a:cxn ang="0">
                  <a:pos x="266" y="1405"/>
                </a:cxn>
                <a:cxn ang="0">
                  <a:pos x="245" y="1420"/>
                </a:cxn>
                <a:cxn ang="0">
                  <a:pos x="209" y="1427"/>
                </a:cxn>
                <a:cxn ang="0">
                  <a:pos x="156" y="1434"/>
                </a:cxn>
                <a:cxn ang="0">
                  <a:pos x="15" y="1434"/>
                </a:cxn>
                <a:cxn ang="0">
                  <a:pos x="15" y="1505"/>
                </a:cxn>
                <a:cxn ang="0">
                  <a:pos x="61" y="1501"/>
                </a:cxn>
                <a:cxn ang="0">
                  <a:pos x="121" y="1501"/>
                </a:cxn>
                <a:cxn ang="0">
                  <a:pos x="185" y="1498"/>
                </a:cxn>
                <a:cxn ang="0">
                  <a:pos x="542" y="1498"/>
                </a:cxn>
                <a:cxn ang="0">
                  <a:pos x="606" y="1501"/>
                </a:cxn>
                <a:cxn ang="0">
                  <a:pos x="666" y="1501"/>
                </a:cxn>
                <a:cxn ang="0">
                  <a:pos x="712" y="1505"/>
                </a:cxn>
                <a:cxn ang="0">
                  <a:pos x="712" y="1434"/>
                </a:cxn>
                <a:cxn ang="0">
                  <a:pos x="570" y="1434"/>
                </a:cxn>
                <a:cxn ang="0">
                  <a:pos x="521" y="1427"/>
                </a:cxn>
                <a:cxn ang="0">
                  <a:pos x="482" y="1420"/>
                </a:cxn>
                <a:cxn ang="0">
                  <a:pos x="461" y="1405"/>
                </a:cxn>
                <a:cxn ang="0">
                  <a:pos x="450" y="1386"/>
                </a:cxn>
                <a:cxn ang="0">
                  <a:pos x="443" y="1360"/>
                </a:cxn>
                <a:cxn ang="0">
                  <a:pos x="443" y="1327"/>
                </a:cxn>
                <a:cxn ang="0">
                  <a:pos x="443" y="56"/>
                </a:cxn>
              </a:cxnLst>
              <a:rect l="0" t="0" r="r" b="b"/>
              <a:pathLst>
                <a:path w="712" h="1505">
                  <a:moveTo>
                    <a:pt x="443" y="56"/>
                  </a:moveTo>
                  <a:lnTo>
                    <a:pt x="443" y="22"/>
                  </a:lnTo>
                  <a:lnTo>
                    <a:pt x="439" y="11"/>
                  </a:lnTo>
                  <a:lnTo>
                    <a:pt x="432" y="4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2"/>
                  </a:lnTo>
                  <a:lnTo>
                    <a:pt x="270" y="89"/>
                  </a:lnTo>
                  <a:lnTo>
                    <a:pt x="206" y="115"/>
                  </a:lnTo>
                  <a:lnTo>
                    <a:pt x="142" y="130"/>
                  </a:lnTo>
                  <a:lnTo>
                    <a:pt x="85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6" y="212"/>
                  </a:lnTo>
                  <a:lnTo>
                    <a:pt x="85" y="208"/>
                  </a:lnTo>
                  <a:lnTo>
                    <a:pt x="149" y="201"/>
                  </a:lnTo>
                  <a:lnTo>
                    <a:pt x="216" y="182"/>
                  </a:lnTo>
                  <a:lnTo>
                    <a:pt x="284" y="156"/>
                  </a:lnTo>
                  <a:lnTo>
                    <a:pt x="284" y="1356"/>
                  </a:lnTo>
                  <a:lnTo>
                    <a:pt x="277" y="1382"/>
                  </a:lnTo>
                  <a:lnTo>
                    <a:pt x="266" y="1405"/>
                  </a:lnTo>
                  <a:lnTo>
                    <a:pt x="245" y="1420"/>
                  </a:lnTo>
                  <a:lnTo>
                    <a:pt x="209" y="1427"/>
                  </a:lnTo>
                  <a:lnTo>
                    <a:pt x="156" y="1434"/>
                  </a:lnTo>
                  <a:lnTo>
                    <a:pt x="15" y="1434"/>
                  </a:lnTo>
                  <a:lnTo>
                    <a:pt x="15" y="1505"/>
                  </a:lnTo>
                  <a:lnTo>
                    <a:pt x="61" y="1501"/>
                  </a:lnTo>
                  <a:lnTo>
                    <a:pt x="121" y="1501"/>
                  </a:lnTo>
                  <a:lnTo>
                    <a:pt x="185" y="1498"/>
                  </a:lnTo>
                  <a:lnTo>
                    <a:pt x="542" y="1498"/>
                  </a:lnTo>
                  <a:lnTo>
                    <a:pt x="606" y="1501"/>
                  </a:lnTo>
                  <a:lnTo>
                    <a:pt x="666" y="1501"/>
                  </a:lnTo>
                  <a:lnTo>
                    <a:pt x="712" y="1505"/>
                  </a:lnTo>
                  <a:lnTo>
                    <a:pt x="712" y="1434"/>
                  </a:lnTo>
                  <a:lnTo>
                    <a:pt x="570" y="1434"/>
                  </a:lnTo>
                  <a:lnTo>
                    <a:pt x="521" y="1427"/>
                  </a:lnTo>
                  <a:lnTo>
                    <a:pt x="482" y="1420"/>
                  </a:lnTo>
                  <a:lnTo>
                    <a:pt x="461" y="1405"/>
                  </a:lnTo>
                  <a:lnTo>
                    <a:pt x="450" y="1386"/>
                  </a:lnTo>
                  <a:lnTo>
                    <a:pt x="443" y="1360"/>
                  </a:lnTo>
                  <a:lnTo>
                    <a:pt x="443" y="1327"/>
                  </a:lnTo>
                  <a:lnTo>
                    <a:pt x="443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0" name="Freeform 10"/>
            <p:cNvSpPr>
              <a:spLocks/>
            </p:cNvSpPr>
            <p:nvPr/>
          </p:nvSpPr>
          <p:spPr bwMode="auto">
            <a:xfrm>
              <a:off x="5493" y="3907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8" y="639"/>
                </a:cxn>
                <a:cxn ang="0">
                  <a:pos x="38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8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8" y="639"/>
                  </a:lnTo>
                  <a:lnTo>
                    <a:pt x="38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8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1" name="Freeform 11"/>
            <p:cNvSpPr>
              <a:spLocks/>
            </p:cNvSpPr>
            <p:nvPr/>
          </p:nvSpPr>
          <p:spPr bwMode="auto">
            <a:xfrm>
              <a:off x="6462" y="2643"/>
              <a:ext cx="712" cy="1505"/>
            </a:xfrm>
            <a:custGeom>
              <a:avLst/>
              <a:gdLst/>
              <a:ahLst/>
              <a:cxnLst>
                <a:cxn ang="0">
                  <a:pos x="443" y="56"/>
                </a:cxn>
                <a:cxn ang="0">
                  <a:pos x="443" y="22"/>
                </a:cxn>
                <a:cxn ang="0">
                  <a:pos x="439" y="11"/>
                </a:cxn>
                <a:cxn ang="0">
                  <a:pos x="432" y="4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2"/>
                </a:cxn>
                <a:cxn ang="0">
                  <a:pos x="269" y="89"/>
                </a:cxn>
                <a:cxn ang="0">
                  <a:pos x="206" y="115"/>
                </a:cxn>
                <a:cxn ang="0">
                  <a:pos x="142" y="130"/>
                </a:cxn>
                <a:cxn ang="0">
                  <a:pos x="85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6" y="212"/>
                </a:cxn>
                <a:cxn ang="0">
                  <a:pos x="85" y="208"/>
                </a:cxn>
                <a:cxn ang="0">
                  <a:pos x="149" y="201"/>
                </a:cxn>
                <a:cxn ang="0">
                  <a:pos x="216" y="182"/>
                </a:cxn>
                <a:cxn ang="0">
                  <a:pos x="284" y="156"/>
                </a:cxn>
                <a:cxn ang="0">
                  <a:pos x="284" y="1356"/>
                </a:cxn>
                <a:cxn ang="0">
                  <a:pos x="277" y="1382"/>
                </a:cxn>
                <a:cxn ang="0">
                  <a:pos x="266" y="1405"/>
                </a:cxn>
                <a:cxn ang="0">
                  <a:pos x="245" y="1420"/>
                </a:cxn>
                <a:cxn ang="0">
                  <a:pos x="209" y="1427"/>
                </a:cxn>
                <a:cxn ang="0">
                  <a:pos x="156" y="1434"/>
                </a:cxn>
                <a:cxn ang="0">
                  <a:pos x="15" y="1434"/>
                </a:cxn>
                <a:cxn ang="0">
                  <a:pos x="15" y="1505"/>
                </a:cxn>
                <a:cxn ang="0">
                  <a:pos x="61" y="1501"/>
                </a:cxn>
                <a:cxn ang="0">
                  <a:pos x="121" y="1501"/>
                </a:cxn>
                <a:cxn ang="0">
                  <a:pos x="184" y="1498"/>
                </a:cxn>
                <a:cxn ang="0">
                  <a:pos x="542" y="1498"/>
                </a:cxn>
                <a:cxn ang="0">
                  <a:pos x="606" y="1501"/>
                </a:cxn>
                <a:cxn ang="0">
                  <a:pos x="666" y="1501"/>
                </a:cxn>
                <a:cxn ang="0">
                  <a:pos x="712" y="1505"/>
                </a:cxn>
                <a:cxn ang="0">
                  <a:pos x="712" y="1434"/>
                </a:cxn>
                <a:cxn ang="0">
                  <a:pos x="570" y="1434"/>
                </a:cxn>
                <a:cxn ang="0">
                  <a:pos x="521" y="1427"/>
                </a:cxn>
                <a:cxn ang="0">
                  <a:pos x="482" y="1420"/>
                </a:cxn>
                <a:cxn ang="0">
                  <a:pos x="461" y="1405"/>
                </a:cxn>
                <a:cxn ang="0">
                  <a:pos x="450" y="1386"/>
                </a:cxn>
                <a:cxn ang="0">
                  <a:pos x="443" y="1360"/>
                </a:cxn>
                <a:cxn ang="0">
                  <a:pos x="443" y="1327"/>
                </a:cxn>
                <a:cxn ang="0">
                  <a:pos x="443" y="56"/>
                </a:cxn>
              </a:cxnLst>
              <a:rect l="0" t="0" r="r" b="b"/>
              <a:pathLst>
                <a:path w="712" h="1505">
                  <a:moveTo>
                    <a:pt x="443" y="56"/>
                  </a:moveTo>
                  <a:lnTo>
                    <a:pt x="443" y="22"/>
                  </a:lnTo>
                  <a:lnTo>
                    <a:pt x="439" y="11"/>
                  </a:lnTo>
                  <a:lnTo>
                    <a:pt x="432" y="4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2"/>
                  </a:lnTo>
                  <a:lnTo>
                    <a:pt x="269" y="89"/>
                  </a:lnTo>
                  <a:lnTo>
                    <a:pt x="206" y="115"/>
                  </a:lnTo>
                  <a:lnTo>
                    <a:pt x="142" y="130"/>
                  </a:lnTo>
                  <a:lnTo>
                    <a:pt x="85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6" y="212"/>
                  </a:lnTo>
                  <a:lnTo>
                    <a:pt x="85" y="208"/>
                  </a:lnTo>
                  <a:lnTo>
                    <a:pt x="149" y="201"/>
                  </a:lnTo>
                  <a:lnTo>
                    <a:pt x="216" y="182"/>
                  </a:lnTo>
                  <a:lnTo>
                    <a:pt x="284" y="156"/>
                  </a:lnTo>
                  <a:lnTo>
                    <a:pt x="284" y="1356"/>
                  </a:lnTo>
                  <a:lnTo>
                    <a:pt x="277" y="1382"/>
                  </a:lnTo>
                  <a:lnTo>
                    <a:pt x="266" y="1405"/>
                  </a:lnTo>
                  <a:lnTo>
                    <a:pt x="245" y="1420"/>
                  </a:lnTo>
                  <a:lnTo>
                    <a:pt x="209" y="1427"/>
                  </a:lnTo>
                  <a:lnTo>
                    <a:pt x="156" y="1434"/>
                  </a:lnTo>
                  <a:lnTo>
                    <a:pt x="15" y="1434"/>
                  </a:lnTo>
                  <a:lnTo>
                    <a:pt x="15" y="1505"/>
                  </a:lnTo>
                  <a:lnTo>
                    <a:pt x="61" y="1501"/>
                  </a:lnTo>
                  <a:lnTo>
                    <a:pt x="121" y="1501"/>
                  </a:lnTo>
                  <a:lnTo>
                    <a:pt x="184" y="1498"/>
                  </a:lnTo>
                  <a:lnTo>
                    <a:pt x="542" y="1498"/>
                  </a:lnTo>
                  <a:lnTo>
                    <a:pt x="606" y="1501"/>
                  </a:lnTo>
                  <a:lnTo>
                    <a:pt x="666" y="1501"/>
                  </a:lnTo>
                  <a:lnTo>
                    <a:pt x="712" y="1505"/>
                  </a:lnTo>
                  <a:lnTo>
                    <a:pt x="712" y="1434"/>
                  </a:lnTo>
                  <a:lnTo>
                    <a:pt x="570" y="1434"/>
                  </a:lnTo>
                  <a:lnTo>
                    <a:pt x="521" y="1427"/>
                  </a:lnTo>
                  <a:lnTo>
                    <a:pt x="482" y="1420"/>
                  </a:lnTo>
                  <a:lnTo>
                    <a:pt x="461" y="1405"/>
                  </a:lnTo>
                  <a:lnTo>
                    <a:pt x="450" y="1386"/>
                  </a:lnTo>
                  <a:lnTo>
                    <a:pt x="443" y="1360"/>
                  </a:lnTo>
                  <a:lnTo>
                    <a:pt x="443" y="1327"/>
                  </a:lnTo>
                  <a:lnTo>
                    <a:pt x="443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2" name="Freeform 12"/>
            <p:cNvSpPr>
              <a:spLocks/>
            </p:cNvSpPr>
            <p:nvPr/>
          </p:nvSpPr>
          <p:spPr bwMode="auto">
            <a:xfrm>
              <a:off x="7531" y="3907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1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2" y="52"/>
                </a:cxn>
                <a:cxn ang="0">
                  <a:pos x="8" y="85"/>
                </a:cxn>
                <a:cxn ang="0">
                  <a:pos x="0" y="122"/>
                </a:cxn>
                <a:cxn ang="0">
                  <a:pos x="8" y="159"/>
                </a:cxn>
                <a:cxn ang="0">
                  <a:pos x="22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2" y="211"/>
                </a:cxn>
                <a:cxn ang="0">
                  <a:pos x="199" y="204"/>
                </a:cxn>
                <a:cxn ang="0">
                  <a:pos x="202" y="204"/>
                </a:cxn>
                <a:cxn ang="0">
                  <a:pos x="206" y="208"/>
                </a:cxn>
                <a:cxn ang="0">
                  <a:pos x="206" y="237"/>
                </a:cxn>
                <a:cxn ang="0">
                  <a:pos x="199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1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6" y="646"/>
                </a:cxn>
                <a:cxn ang="0">
                  <a:pos x="36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1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1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2" y="52"/>
                  </a:lnTo>
                  <a:lnTo>
                    <a:pt x="8" y="85"/>
                  </a:lnTo>
                  <a:lnTo>
                    <a:pt x="0" y="122"/>
                  </a:lnTo>
                  <a:lnTo>
                    <a:pt x="8" y="159"/>
                  </a:lnTo>
                  <a:lnTo>
                    <a:pt x="22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2" y="211"/>
                  </a:lnTo>
                  <a:lnTo>
                    <a:pt x="199" y="204"/>
                  </a:lnTo>
                  <a:lnTo>
                    <a:pt x="202" y="204"/>
                  </a:lnTo>
                  <a:lnTo>
                    <a:pt x="206" y="208"/>
                  </a:lnTo>
                  <a:lnTo>
                    <a:pt x="206" y="237"/>
                  </a:lnTo>
                  <a:lnTo>
                    <a:pt x="199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1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6" y="646"/>
                  </a:lnTo>
                  <a:lnTo>
                    <a:pt x="36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1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3" name="Freeform 13"/>
            <p:cNvSpPr>
              <a:spLocks/>
            </p:cNvSpPr>
            <p:nvPr/>
          </p:nvSpPr>
          <p:spPr bwMode="auto">
            <a:xfrm>
              <a:off x="8494" y="390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60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60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60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60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4" name="Freeform 14"/>
            <p:cNvSpPr>
              <a:spLocks/>
            </p:cNvSpPr>
            <p:nvPr/>
          </p:nvSpPr>
          <p:spPr bwMode="auto">
            <a:xfrm>
              <a:off x="9457" y="390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5" name="Freeform 15"/>
            <p:cNvSpPr>
              <a:spLocks/>
            </p:cNvSpPr>
            <p:nvPr/>
          </p:nvSpPr>
          <p:spPr bwMode="auto">
            <a:xfrm>
              <a:off x="10420" y="390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5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5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5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5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16" name="Freeform 16"/>
            <p:cNvSpPr>
              <a:spLocks/>
            </p:cNvSpPr>
            <p:nvPr/>
          </p:nvSpPr>
          <p:spPr bwMode="auto">
            <a:xfrm>
              <a:off x="11266" y="2450"/>
              <a:ext cx="478" cy="2263"/>
            </a:xfrm>
            <a:custGeom>
              <a:avLst/>
              <a:gdLst/>
              <a:ahLst/>
              <a:cxnLst>
                <a:cxn ang="0">
                  <a:pos x="467" y="1174"/>
                </a:cxn>
                <a:cxn ang="0">
                  <a:pos x="474" y="1159"/>
                </a:cxn>
                <a:cxn ang="0">
                  <a:pos x="478" y="1148"/>
                </a:cxn>
                <a:cxn ang="0">
                  <a:pos x="478" y="1118"/>
                </a:cxn>
                <a:cxn ang="0">
                  <a:pos x="474" y="1107"/>
                </a:cxn>
                <a:cxn ang="0">
                  <a:pos x="467" y="1092"/>
                </a:cxn>
                <a:cxn ang="0">
                  <a:pos x="92" y="52"/>
                </a:cxn>
                <a:cxn ang="0">
                  <a:pos x="88" y="41"/>
                </a:cxn>
                <a:cxn ang="0">
                  <a:pos x="81" y="30"/>
                </a:cxn>
                <a:cxn ang="0">
                  <a:pos x="78" y="18"/>
                </a:cxn>
                <a:cxn ang="0">
                  <a:pos x="71" y="11"/>
                </a:cxn>
                <a:cxn ang="0">
                  <a:pos x="57" y="4"/>
                </a:cxn>
                <a:cxn ang="0">
                  <a:pos x="42" y="0"/>
                </a:cxn>
                <a:cxn ang="0">
                  <a:pos x="28" y="4"/>
                </a:cxn>
                <a:cxn ang="0">
                  <a:pos x="7" y="18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4" y="63"/>
                </a:cxn>
                <a:cxn ang="0">
                  <a:pos x="7" y="74"/>
                </a:cxn>
                <a:cxn ang="0">
                  <a:pos x="11" y="89"/>
                </a:cxn>
                <a:cxn ang="0">
                  <a:pos x="389" y="1133"/>
                </a:cxn>
                <a:cxn ang="0">
                  <a:pos x="11" y="2177"/>
                </a:cxn>
                <a:cxn ang="0">
                  <a:pos x="7" y="2192"/>
                </a:cxn>
                <a:cxn ang="0">
                  <a:pos x="4" y="2203"/>
                </a:cxn>
                <a:cxn ang="0">
                  <a:pos x="0" y="2211"/>
                </a:cxn>
                <a:cxn ang="0">
                  <a:pos x="0" y="2218"/>
                </a:cxn>
                <a:cxn ang="0">
                  <a:pos x="4" y="2233"/>
                </a:cxn>
                <a:cxn ang="0">
                  <a:pos x="7" y="2244"/>
                </a:cxn>
                <a:cxn ang="0">
                  <a:pos x="18" y="2255"/>
                </a:cxn>
                <a:cxn ang="0">
                  <a:pos x="28" y="2263"/>
                </a:cxn>
                <a:cxn ang="0">
                  <a:pos x="57" y="2263"/>
                </a:cxn>
                <a:cxn ang="0">
                  <a:pos x="64" y="2255"/>
                </a:cxn>
                <a:cxn ang="0">
                  <a:pos x="74" y="2252"/>
                </a:cxn>
                <a:cxn ang="0">
                  <a:pos x="78" y="2241"/>
                </a:cxn>
                <a:cxn ang="0">
                  <a:pos x="85" y="2229"/>
                </a:cxn>
                <a:cxn ang="0">
                  <a:pos x="88" y="2218"/>
                </a:cxn>
                <a:cxn ang="0">
                  <a:pos x="467" y="1174"/>
                </a:cxn>
              </a:cxnLst>
              <a:rect l="0" t="0" r="r" b="b"/>
              <a:pathLst>
                <a:path w="478" h="2263">
                  <a:moveTo>
                    <a:pt x="467" y="1174"/>
                  </a:moveTo>
                  <a:lnTo>
                    <a:pt x="474" y="1159"/>
                  </a:lnTo>
                  <a:lnTo>
                    <a:pt x="478" y="1148"/>
                  </a:lnTo>
                  <a:lnTo>
                    <a:pt x="478" y="1118"/>
                  </a:lnTo>
                  <a:lnTo>
                    <a:pt x="474" y="1107"/>
                  </a:lnTo>
                  <a:lnTo>
                    <a:pt x="467" y="1092"/>
                  </a:lnTo>
                  <a:lnTo>
                    <a:pt x="92" y="52"/>
                  </a:lnTo>
                  <a:lnTo>
                    <a:pt x="88" y="41"/>
                  </a:lnTo>
                  <a:lnTo>
                    <a:pt x="81" y="30"/>
                  </a:lnTo>
                  <a:lnTo>
                    <a:pt x="78" y="18"/>
                  </a:lnTo>
                  <a:lnTo>
                    <a:pt x="71" y="11"/>
                  </a:lnTo>
                  <a:lnTo>
                    <a:pt x="57" y="4"/>
                  </a:lnTo>
                  <a:lnTo>
                    <a:pt x="42" y="0"/>
                  </a:lnTo>
                  <a:lnTo>
                    <a:pt x="28" y="4"/>
                  </a:lnTo>
                  <a:lnTo>
                    <a:pt x="7" y="1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4" y="63"/>
                  </a:lnTo>
                  <a:lnTo>
                    <a:pt x="7" y="74"/>
                  </a:lnTo>
                  <a:lnTo>
                    <a:pt x="11" y="89"/>
                  </a:lnTo>
                  <a:lnTo>
                    <a:pt x="389" y="1133"/>
                  </a:lnTo>
                  <a:lnTo>
                    <a:pt x="11" y="2177"/>
                  </a:lnTo>
                  <a:lnTo>
                    <a:pt x="7" y="2192"/>
                  </a:lnTo>
                  <a:lnTo>
                    <a:pt x="4" y="2203"/>
                  </a:lnTo>
                  <a:lnTo>
                    <a:pt x="0" y="2211"/>
                  </a:lnTo>
                  <a:lnTo>
                    <a:pt x="0" y="2218"/>
                  </a:lnTo>
                  <a:lnTo>
                    <a:pt x="4" y="2233"/>
                  </a:lnTo>
                  <a:lnTo>
                    <a:pt x="7" y="2244"/>
                  </a:lnTo>
                  <a:lnTo>
                    <a:pt x="18" y="2255"/>
                  </a:lnTo>
                  <a:lnTo>
                    <a:pt x="28" y="2263"/>
                  </a:lnTo>
                  <a:lnTo>
                    <a:pt x="57" y="2263"/>
                  </a:lnTo>
                  <a:lnTo>
                    <a:pt x="64" y="2255"/>
                  </a:lnTo>
                  <a:lnTo>
                    <a:pt x="74" y="2252"/>
                  </a:lnTo>
                  <a:lnTo>
                    <a:pt x="78" y="2241"/>
                  </a:lnTo>
                  <a:lnTo>
                    <a:pt x="85" y="2229"/>
                  </a:lnTo>
                  <a:lnTo>
                    <a:pt x="88" y="2218"/>
                  </a:lnTo>
                  <a:lnTo>
                    <a:pt x="467" y="1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Text Box 4"/>
          <p:cNvSpPr txBox="1">
            <a:spLocks noChangeArrowheads="1"/>
          </p:cNvSpPr>
          <p:nvPr/>
        </p:nvSpPr>
        <p:spPr bwMode="auto">
          <a:xfrm>
            <a:off x="1828800" y="1066800"/>
            <a:ext cx="26670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Sequence</a:t>
            </a:r>
          </a:p>
        </p:txBody>
      </p:sp>
      <p:grpSp>
        <p:nvGrpSpPr>
          <p:cNvPr id="76819" name="Group 19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133600" y="3276600"/>
            <a:ext cx="2051036" cy="457200"/>
            <a:chOff x="2024" y="2546"/>
            <a:chExt cx="10152" cy="2263"/>
          </a:xfrm>
        </p:grpSpPr>
        <p:sp>
          <p:nvSpPr>
            <p:cNvPr id="76821" name="Freeform 21"/>
            <p:cNvSpPr>
              <a:spLocks/>
            </p:cNvSpPr>
            <p:nvPr/>
          </p:nvSpPr>
          <p:spPr bwMode="auto">
            <a:xfrm>
              <a:off x="2024" y="2546"/>
              <a:ext cx="477" cy="2263"/>
            </a:xfrm>
            <a:custGeom>
              <a:avLst/>
              <a:gdLst/>
              <a:ahLst/>
              <a:cxnLst>
                <a:cxn ang="0">
                  <a:pos x="467" y="89"/>
                </a:cxn>
                <a:cxn ang="0">
                  <a:pos x="474" y="74"/>
                </a:cxn>
                <a:cxn ang="0">
                  <a:pos x="474" y="63"/>
                </a:cxn>
                <a:cxn ang="0">
                  <a:pos x="477" y="56"/>
                </a:cxn>
                <a:cxn ang="0">
                  <a:pos x="477" y="48"/>
                </a:cxn>
                <a:cxn ang="0">
                  <a:pos x="470" y="18"/>
                </a:cxn>
                <a:cxn ang="0">
                  <a:pos x="449" y="4"/>
                </a:cxn>
                <a:cxn ang="0">
                  <a:pos x="435" y="0"/>
                </a:cxn>
                <a:cxn ang="0">
                  <a:pos x="421" y="4"/>
                </a:cxn>
                <a:cxn ang="0">
                  <a:pos x="414" y="7"/>
                </a:cxn>
                <a:cxn ang="0">
                  <a:pos x="400" y="22"/>
                </a:cxn>
                <a:cxn ang="0">
                  <a:pos x="393" y="33"/>
                </a:cxn>
                <a:cxn ang="0">
                  <a:pos x="389" y="48"/>
                </a:cxn>
                <a:cxn ang="0">
                  <a:pos x="10" y="1092"/>
                </a:cxn>
                <a:cxn ang="0">
                  <a:pos x="7" y="1107"/>
                </a:cxn>
                <a:cxn ang="0">
                  <a:pos x="3" y="1118"/>
                </a:cxn>
                <a:cxn ang="0">
                  <a:pos x="0" y="1126"/>
                </a:cxn>
                <a:cxn ang="0">
                  <a:pos x="0" y="1141"/>
                </a:cxn>
                <a:cxn ang="0">
                  <a:pos x="3" y="1148"/>
                </a:cxn>
                <a:cxn ang="0">
                  <a:pos x="7" y="1159"/>
                </a:cxn>
                <a:cxn ang="0">
                  <a:pos x="10" y="1174"/>
                </a:cxn>
                <a:cxn ang="0">
                  <a:pos x="389" y="2215"/>
                </a:cxn>
                <a:cxn ang="0">
                  <a:pos x="396" y="2237"/>
                </a:cxn>
                <a:cxn ang="0">
                  <a:pos x="403" y="2244"/>
                </a:cxn>
                <a:cxn ang="0">
                  <a:pos x="407" y="2252"/>
                </a:cxn>
                <a:cxn ang="0">
                  <a:pos x="414" y="2259"/>
                </a:cxn>
                <a:cxn ang="0">
                  <a:pos x="424" y="2263"/>
                </a:cxn>
                <a:cxn ang="0">
                  <a:pos x="435" y="2263"/>
                </a:cxn>
                <a:cxn ang="0">
                  <a:pos x="449" y="2259"/>
                </a:cxn>
                <a:cxn ang="0">
                  <a:pos x="460" y="2255"/>
                </a:cxn>
                <a:cxn ang="0">
                  <a:pos x="470" y="2244"/>
                </a:cxn>
                <a:cxn ang="0">
                  <a:pos x="477" y="2233"/>
                </a:cxn>
                <a:cxn ang="0">
                  <a:pos x="477" y="2211"/>
                </a:cxn>
                <a:cxn ang="0">
                  <a:pos x="474" y="2203"/>
                </a:cxn>
                <a:cxn ang="0">
                  <a:pos x="474" y="2192"/>
                </a:cxn>
                <a:cxn ang="0">
                  <a:pos x="467" y="2177"/>
                </a:cxn>
                <a:cxn ang="0">
                  <a:pos x="88" y="1133"/>
                </a:cxn>
                <a:cxn ang="0">
                  <a:pos x="467" y="89"/>
                </a:cxn>
              </a:cxnLst>
              <a:rect l="0" t="0" r="r" b="b"/>
              <a:pathLst>
                <a:path w="477" h="2263">
                  <a:moveTo>
                    <a:pt x="467" y="89"/>
                  </a:moveTo>
                  <a:lnTo>
                    <a:pt x="474" y="74"/>
                  </a:lnTo>
                  <a:lnTo>
                    <a:pt x="474" y="63"/>
                  </a:lnTo>
                  <a:lnTo>
                    <a:pt x="477" y="56"/>
                  </a:lnTo>
                  <a:lnTo>
                    <a:pt x="477" y="48"/>
                  </a:lnTo>
                  <a:lnTo>
                    <a:pt x="470" y="18"/>
                  </a:lnTo>
                  <a:lnTo>
                    <a:pt x="449" y="4"/>
                  </a:lnTo>
                  <a:lnTo>
                    <a:pt x="435" y="0"/>
                  </a:lnTo>
                  <a:lnTo>
                    <a:pt x="421" y="4"/>
                  </a:lnTo>
                  <a:lnTo>
                    <a:pt x="414" y="7"/>
                  </a:lnTo>
                  <a:lnTo>
                    <a:pt x="400" y="22"/>
                  </a:lnTo>
                  <a:lnTo>
                    <a:pt x="393" y="33"/>
                  </a:lnTo>
                  <a:lnTo>
                    <a:pt x="389" y="48"/>
                  </a:lnTo>
                  <a:lnTo>
                    <a:pt x="10" y="1092"/>
                  </a:lnTo>
                  <a:lnTo>
                    <a:pt x="7" y="1107"/>
                  </a:lnTo>
                  <a:lnTo>
                    <a:pt x="3" y="1118"/>
                  </a:lnTo>
                  <a:lnTo>
                    <a:pt x="0" y="1126"/>
                  </a:lnTo>
                  <a:lnTo>
                    <a:pt x="0" y="1141"/>
                  </a:lnTo>
                  <a:lnTo>
                    <a:pt x="3" y="1148"/>
                  </a:lnTo>
                  <a:lnTo>
                    <a:pt x="7" y="1159"/>
                  </a:lnTo>
                  <a:lnTo>
                    <a:pt x="10" y="1174"/>
                  </a:lnTo>
                  <a:lnTo>
                    <a:pt x="389" y="2215"/>
                  </a:lnTo>
                  <a:lnTo>
                    <a:pt x="396" y="2237"/>
                  </a:lnTo>
                  <a:lnTo>
                    <a:pt x="403" y="2244"/>
                  </a:lnTo>
                  <a:lnTo>
                    <a:pt x="407" y="2252"/>
                  </a:lnTo>
                  <a:lnTo>
                    <a:pt x="414" y="2259"/>
                  </a:lnTo>
                  <a:lnTo>
                    <a:pt x="424" y="2263"/>
                  </a:lnTo>
                  <a:lnTo>
                    <a:pt x="435" y="2263"/>
                  </a:lnTo>
                  <a:lnTo>
                    <a:pt x="449" y="2259"/>
                  </a:lnTo>
                  <a:lnTo>
                    <a:pt x="460" y="2255"/>
                  </a:lnTo>
                  <a:lnTo>
                    <a:pt x="470" y="2244"/>
                  </a:lnTo>
                  <a:lnTo>
                    <a:pt x="477" y="2233"/>
                  </a:lnTo>
                  <a:lnTo>
                    <a:pt x="477" y="2211"/>
                  </a:lnTo>
                  <a:lnTo>
                    <a:pt x="474" y="2203"/>
                  </a:lnTo>
                  <a:lnTo>
                    <a:pt x="474" y="2192"/>
                  </a:lnTo>
                  <a:lnTo>
                    <a:pt x="467" y="2177"/>
                  </a:lnTo>
                  <a:lnTo>
                    <a:pt x="88" y="1133"/>
                  </a:lnTo>
                  <a:lnTo>
                    <a:pt x="46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2" name="Freeform 22"/>
            <p:cNvSpPr>
              <a:spLocks/>
            </p:cNvSpPr>
            <p:nvPr/>
          </p:nvSpPr>
          <p:spPr bwMode="auto">
            <a:xfrm>
              <a:off x="2817" y="2739"/>
              <a:ext cx="711" cy="1505"/>
            </a:xfrm>
            <a:custGeom>
              <a:avLst/>
              <a:gdLst/>
              <a:ahLst/>
              <a:cxnLst>
                <a:cxn ang="0">
                  <a:pos x="442" y="56"/>
                </a:cxn>
                <a:cxn ang="0">
                  <a:pos x="442" y="22"/>
                </a:cxn>
                <a:cxn ang="0">
                  <a:pos x="438" y="11"/>
                </a:cxn>
                <a:cxn ang="0">
                  <a:pos x="431" y="4"/>
                </a:cxn>
                <a:cxn ang="0">
                  <a:pos x="424" y="0"/>
                </a:cxn>
                <a:cxn ang="0">
                  <a:pos x="392" y="0"/>
                </a:cxn>
                <a:cxn ang="0">
                  <a:pos x="332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1" y="130"/>
                </a:cxn>
                <a:cxn ang="0">
                  <a:pos x="84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5" y="212"/>
                </a:cxn>
                <a:cxn ang="0">
                  <a:pos x="84" y="208"/>
                </a:cxn>
                <a:cxn ang="0">
                  <a:pos x="148" y="201"/>
                </a:cxn>
                <a:cxn ang="0">
                  <a:pos x="215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5" y="1405"/>
                </a:cxn>
                <a:cxn ang="0">
                  <a:pos x="244" y="1420"/>
                </a:cxn>
                <a:cxn ang="0">
                  <a:pos x="208" y="1427"/>
                </a:cxn>
                <a:cxn ang="0">
                  <a:pos x="155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0" y="1501"/>
                </a:cxn>
                <a:cxn ang="0">
                  <a:pos x="184" y="1498"/>
                </a:cxn>
                <a:cxn ang="0">
                  <a:pos x="541" y="1498"/>
                </a:cxn>
                <a:cxn ang="0">
                  <a:pos x="605" y="1501"/>
                </a:cxn>
                <a:cxn ang="0">
                  <a:pos x="665" y="1501"/>
                </a:cxn>
                <a:cxn ang="0">
                  <a:pos x="711" y="1505"/>
                </a:cxn>
                <a:cxn ang="0">
                  <a:pos x="711" y="1434"/>
                </a:cxn>
                <a:cxn ang="0">
                  <a:pos x="569" y="1434"/>
                </a:cxn>
                <a:cxn ang="0">
                  <a:pos x="520" y="1427"/>
                </a:cxn>
                <a:cxn ang="0">
                  <a:pos x="481" y="1420"/>
                </a:cxn>
                <a:cxn ang="0">
                  <a:pos x="460" y="1405"/>
                </a:cxn>
                <a:cxn ang="0">
                  <a:pos x="449" y="1386"/>
                </a:cxn>
                <a:cxn ang="0">
                  <a:pos x="442" y="1360"/>
                </a:cxn>
                <a:cxn ang="0">
                  <a:pos x="442" y="1327"/>
                </a:cxn>
                <a:cxn ang="0">
                  <a:pos x="442" y="56"/>
                </a:cxn>
              </a:cxnLst>
              <a:rect l="0" t="0" r="r" b="b"/>
              <a:pathLst>
                <a:path w="711" h="1505">
                  <a:moveTo>
                    <a:pt x="442" y="56"/>
                  </a:moveTo>
                  <a:lnTo>
                    <a:pt x="442" y="22"/>
                  </a:lnTo>
                  <a:lnTo>
                    <a:pt x="438" y="11"/>
                  </a:lnTo>
                  <a:lnTo>
                    <a:pt x="431" y="4"/>
                  </a:lnTo>
                  <a:lnTo>
                    <a:pt x="424" y="0"/>
                  </a:lnTo>
                  <a:lnTo>
                    <a:pt x="392" y="0"/>
                  </a:lnTo>
                  <a:lnTo>
                    <a:pt x="332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1" y="130"/>
                  </a:lnTo>
                  <a:lnTo>
                    <a:pt x="84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5" y="212"/>
                  </a:lnTo>
                  <a:lnTo>
                    <a:pt x="84" y="208"/>
                  </a:lnTo>
                  <a:lnTo>
                    <a:pt x="148" y="201"/>
                  </a:lnTo>
                  <a:lnTo>
                    <a:pt x="215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5" y="1405"/>
                  </a:lnTo>
                  <a:lnTo>
                    <a:pt x="244" y="1420"/>
                  </a:lnTo>
                  <a:lnTo>
                    <a:pt x="208" y="1427"/>
                  </a:lnTo>
                  <a:lnTo>
                    <a:pt x="155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0" y="1501"/>
                  </a:lnTo>
                  <a:lnTo>
                    <a:pt x="184" y="1498"/>
                  </a:lnTo>
                  <a:lnTo>
                    <a:pt x="541" y="1498"/>
                  </a:lnTo>
                  <a:lnTo>
                    <a:pt x="605" y="1501"/>
                  </a:lnTo>
                  <a:lnTo>
                    <a:pt x="665" y="1501"/>
                  </a:lnTo>
                  <a:lnTo>
                    <a:pt x="711" y="1505"/>
                  </a:lnTo>
                  <a:lnTo>
                    <a:pt x="711" y="1434"/>
                  </a:lnTo>
                  <a:lnTo>
                    <a:pt x="569" y="1434"/>
                  </a:lnTo>
                  <a:lnTo>
                    <a:pt x="520" y="1427"/>
                  </a:lnTo>
                  <a:lnTo>
                    <a:pt x="481" y="1420"/>
                  </a:lnTo>
                  <a:lnTo>
                    <a:pt x="460" y="1405"/>
                  </a:lnTo>
                  <a:lnTo>
                    <a:pt x="449" y="1386"/>
                  </a:lnTo>
                  <a:lnTo>
                    <a:pt x="442" y="1360"/>
                  </a:lnTo>
                  <a:lnTo>
                    <a:pt x="442" y="1327"/>
                  </a:lnTo>
                  <a:lnTo>
                    <a:pt x="442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3" name="Freeform 23"/>
            <p:cNvSpPr>
              <a:spLocks/>
            </p:cNvSpPr>
            <p:nvPr/>
          </p:nvSpPr>
          <p:spPr bwMode="auto">
            <a:xfrm>
              <a:off x="3886" y="4003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9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9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4" name="Freeform 24"/>
            <p:cNvSpPr>
              <a:spLocks/>
            </p:cNvSpPr>
            <p:nvPr/>
          </p:nvSpPr>
          <p:spPr bwMode="auto">
            <a:xfrm>
              <a:off x="4771" y="2739"/>
              <a:ext cx="860" cy="1505"/>
            </a:xfrm>
            <a:custGeom>
              <a:avLst/>
              <a:gdLst/>
              <a:ahLst/>
              <a:cxnLst>
                <a:cxn ang="0">
                  <a:pos x="807" y="1111"/>
                </a:cxn>
                <a:cxn ang="0">
                  <a:pos x="789" y="1226"/>
                </a:cxn>
                <a:cxn ang="0">
                  <a:pos x="761" y="1312"/>
                </a:cxn>
                <a:cxn ang="0">
                  <a:pos x="711" y="1327"/>
                </a:cxn>
                <a:cxn ang="0">
                  <a:pos x="626" y="1330"/>
                </a:cxn>
                <a:cxn ang="0">
                  <a:pos x="396" y="1096"/>
                </a:cxn>
                <a:cxn ang="0">
                  <a:pos x="573" y="929"/>
                </a:cxn>
                <a:cxn ang="0">
                  <a:pos x="704" y="795"/>
                </a:cxn>
                <a:cxn ang="0">
                  <a:pos x="792" y="676"/>
                </a:cxn>
                <a:cxn ang="0">
                  <a:pos x="846" y="561"/>
                </a:cxn>
                <a:cxn ang="0">
                  <a:pos x="860" y="439"/>
                </a:cxn>
                <a:cxn ang="0">
                  <a:pos x="824" y="260"/>
                </a:cxn>
                <a:cxn ang="0">
                  <a:pos x="732" y="123"/>
                </a:cxn>
                <a:cxn ang="0">
                  <a:pos x="587" y="30"/>
                </a:cxn>
                <a:cxn ang="0">
                  <a:pos x="403" y="0"/>
                </a:cxn>
                <a:cxn ang="0">
                  <a:pos x="237" y="34"/>
                </a:cxn>
                <a:cxn ang="0">
                  <a:pos x="113" y="126"/>
                </a:cxn>
                <a:cxn ang="0">
                  <a:pos x="31" y="260"/>
                </a:cxn>
                <a:cxn ang="0">
                  <a:pos x="0" y="409"/>
                </a:cxn>
                <a:cxn ang="0">
                  <a:pos x="21" y="487"/>
                </a:cxn>
                <a:cxn ang="0">
                  <a:pos x="67" y="524"/>
                </a:cxn>
                <a:cxn ang="0">
                  <a:pos x="106" y="535"/>
                </a:cxn>
                <a:cxn ang="0">
                  <a:pos x="138" y="531"/>
                </a:cxn>
                <a:cxn ang="0">
                  <a:pos x="184" y="509"/>
                </a:cxn>
                <a:cxn ang="0">
                  <a:pos x="223" y="457"/>
                </a:cxn>
                <a:cxn ang="0">
                  <a:pos x="223" y="379"/>
                </a:cxn>
                <a:cxn ang="0">
                  <a:pos x="187" y="323"/>
                </a:cxn>
                <a:cxn ang="0">
                  <a:pos x="113" y="297"/>
                </a:cxn>
                <a:cxn ang="0">
                  <a:pos x="116" y="230"/>
                </a:cxn>
                <a:cxn ang="0">
                  <a:pos x="201" y="130"/>
                </a:cxn>
                <a:cxn ang="0">
                  <a:pos x="315" y="74"/>
                </a:cxn>
                <a:cxn ang="0">
                  <a:pos x="446" y="74"/>
                </a:cxn>
                <a:cxn ang="0">
                  <a:pos x="552" y="138"/>
                </a:cxn>
                <a:cxn ang="0">
                  <a:pos x="626" y="238"/>
                </a:cxn>
                <a:cxn ang="0">
                  <a:pos x="661" y="368"/>
                </a:cxn>
                <a:cxn ang="0">
                  <a:pos x="654" y="546"/>
                </a:cxn>
                <a:cxn ang="0">
                  <a:pos x="569" y="754"/>
                </a:cxn>
                <a:cxn ang="0">
                  <a:pos x="438" y="937"/>
                </a:cxn>
                <a:cxn ang="0">
                  <a:pos x="10" y="1438"/>
                </a:cxn>
                <a:cxn ang="0">
                  <a:pos x="3" y="1472"/>
                </a:cxn>
                <a:cxn ang="0">
                  <a:pos x="800" y="1505"/>
                </a:cxn>
              </a:cxnLst>
              <a:rect l="0" t="0" r="r" b="b"/>
              <a:pathLst>
                <a:path w="860" h="1505">
                  <a:moveTo>
                    <a:pt x="860" y="1111"/>
                  </a:moveTo>
                  <a:lnTo>
                    <a:pt x="807" y="1111"/>
                  </a:lnTo>
                  <a:lnTo>
                    <a:pt x="800" y="1167"/>
                  </a:lnTo>
                  <a:lnTo>
                    <a:pt x="789" y="1226"/>
                  </a:lnTo>
                  <a:lnTo>
                    <a:pt x="775" y="1275"/>
                  </a:lnTo>
                  <a:lnTo>
                    <a:pt x="761" y="1312"/>
                  </a:lnTo>
                  <a:lnTo>
                    <a:pt x="743" y="1319"/>
                  </a:lnTo>
                  <a:lnTo>
                    <a:pt x="711" y="1327"/>
                  </a:lnTo>
                  <a:lnTo>
                    <a:pt x="669" y="1327"/>
                  </a:lnTo>
                  <a:lnTo>
                    <a:pt x="626" y="1330"/>
                  </a:lnTo>
                  <a:lnTo>
                    <a:pt x="166" y="1330"/>
                  </a:lnTo>
                  <a:lnTo>
                    <a:pt x="396" y="1096"/>
                  </a:lnTo>
                  <a:lnTo>
                    <a:pt x="492" y="1007"/>
                  </a:lnTo>
                  <a:lnTo>
                    <a:pt x="573" y="929"/>
                  </a:lnTo>
                  <a:lnTo>
                    <a:pt x="644" y="858"/>
                  </a:lnTo>
                  <a:lnTo>
                    <a:pt x="704" y="795"/>
                  </a:lnTo>
                  <a:lnTo>
                    <a:pt x="754" y="736"/>
                  </a:lnTo>
                  <a:lnTo>
                    <a:pt x="792" y="676"/>
                  </a:lnTo>
                  <a:lnTo>
                    <a:pt x="824" y="621"/>
                  </a:lnTo>
                  <a:lnTo>
                    <a:pt x="846" y="561"/>
                  </a:lnTo>
                  <a:lnTo>
                    <a:pt x="856" y="502"/>
                  </a:lnTo>
                  <a:lnTo>
                    <a:pt x="860" y="439"/>
                  </a:lnTo>
                  <a:lnTo>
                    <a:pt x="853" y="346"/>
                  </a:lnTo>
                  <a:lnTo>
                    <a:pt x="824" y="260"/>
                  </a:lnTo>
                  <a:lnTo>
                    <a:pt x="785" y="186"/>
                  </a:lnTo>
                  <a:lnTo>
                    <a:pt x="732" y="123"/>
                  </a:lnTo>
                  <a:lnTo>
                    <a:pt x="665" y="71"/>
                  </a:lnTo>
                  <a:lnTo>
                    <a:pt x="587" y="30"/>
                  </a:lnTo>
                  <a:lnTo>
                    <a:pt x="499" y="8"/>
                  </a:lnTo>
                  <a:lnTo>
                    <a:pt x="403" y="0"/>
                  </a:lnTo>
                  <a:lnTo>
                    <a:pt x="315" y="8"/>
                  </a:lnTo>
                  <a:lnTo>
                    <a:pt x="237" y="34"/>
                  </a:lnTo>
                  <a:lnTo>
                    <a:pt x="169" y="74"/>
                  </a:lnTo>
                  <a:lnTo>
                    <a:pt x="113" y="126"/>
                  </a:lnTo>
                  <a:lnTo>
                    <a:pt x="63" y="190"/>
                  </a:lnTo>
                  <a:lnTo>
                    <a:pt x="31" y="260"/>
                  </a:lnTo>
                  <a:lnTo>
                    <a:pt x="10" y="331"/>
                  </a:lnTo>
                  <a:lnTo>
                    <a:pt x="0" y="409"/>
                  </a:lnTo>
                  <a:lnTo>
                    <a:pt x="7" y="457"/>
                  </a:lnTo>
                  <a:lnTo>
                    <a:pt x="21" y="487"/>
                  </a:lnTo>
                  <a:lnTo>
                    <a:pt x="42" y="513"/>
                  </a:lnTo>
                  <a:lnTo>
                    <a:pt x="67" y="524"/>
                  </a:lnTo>
                  <a:lnTo>
                    <a:pt x="92" y="531"/>
                  </a:lnTo>
                  <a:lnTo>
                    <a:pt x="106" y="535"/>
                  </a:lnTo>
                  <a:lnTo>
                    <a:pt x="116" y="535"/>
                  </a:lnTo>
                  <a:lnTo>
                    <a:pt x="138" y="531"/>
                  </a:lnTo>
                  <a:lnTo>
                    <a:pt x="162" y="524"/>
                  </a:lnTo>
                  <a:lnTo>
                    <a:pt x="184" y="509"/>
                  </a:lnTo>
                  <a:lnTo>
                    <a:pt x="205" y="487"/>
                  </a:lnTo>
                  <a:lnTo>
                    <a:pt x="223" y="457"/>
                  </a:lnTo>
                  <a:lnTo>
                    <a:pt x="226" y="416"/>
                  </a:lnTo>
                  <a:lnTo>
                    <a:pt x="223" y="379"/>
                  </a:lnTo>
                  <a:lnTo>
                    <a:pt x="208" y="349"/>
                  </a:lnTo>
                  <a:lnTo>
                    <a:pt x="187" y="323"/>
                  </a:lnTo>
                  <a:lnTo>
                    <a:pt x="155" y="305"/>
                  </a:lnTo>
                  <a:lnTo>
                    <a:pt x="113" y="297"/>
                  </a:lnTo>
                  <a:lnTo>
                    <a:pt x="84" y="297"/>
                  </a:lnTo>
                  <a:lnTo>
                    <a:pt x="116" y="230"/>
                  </a:lnTo>
                  <a:lnTo>
                    <a:pt x="155" y="175"/>
                  </a:lnTo>
                  <a:lnTo>
                    <a:pt x="201" y="130"/>
                  </a:lnTo>
                  <a:lnTo>
                    <a:pt x="254" y="97"/>
                  </a:lnTo>
                  <a:lnTo>
                    <a:pt x="315" y="74"/>
                  </a:lnTo>
                  <a:lnTo>
                    <a:pt x="375" y="67"/>
                  </a:lnTo>
                  <a:lnTo>
                    <a:pt x="446" y="74"/>
                  </a:lnTo>
                  <a:lnTo>
                    <a:pt x="502" y="100"/>
                  </a:lnTo>
                  <a:lnTo>
                    <a:pt x="552" y="138"/>
                  </a:lnTo>
                  <a:lnTo>
                    <a:pt x="594" y="182"/>
                  </a:lnTo>
                  <a:lnTo>
                    <a:pt x="626" y="238"/>
                  </a:lnTo>
                  <a:lnTo>
                    <a:pt x="647" y="301"/>
                  </a:lnTo>
                  <a:lnTo>
                    <a:pt x="661" y="368"/>
                  </a:lnTo>
                  <a:lnTo>
                    <a:pt x="665" y="439"/>
                  </a:lnTo>
                  <a:lnTo>
                    <a:pt x="654" y="546"/>
                  </a:lnTo>
                  <a:lnTo>
                    <a:pt x="619" y="650"/>
                  </a:lnTo>
                  <a:lnTo>
                    <a:pt x="569" y="754"/>
                  </a:lnTo>
                  <a:lnTo>
                    <a:pt x="509" y="847"/>
                  </a:lnTo>
                  <a:lnTo>
                    <a:pt x="438" y="937"/>
                  </a:lnTo>
                  <a:lnTo>
                    <a:pt x="24" y="1420"/>
                  </a:lnTo>
                  <a:lnTo>
                    <a:pt x="10" y="1438"/>
                  </a:lnTo>
                  <a:lnTo>
                    <a:pt x="3" y="1453"/>
                  </a:lnTo>
                  <a:lnTo>
                    <a:pt x="3" y="1472"/>
                  </a:lnTo>
                  <a:lnTo>
                    <a:pt x="0" y="1505"/>
                  </a:lnTo>
                  <a:lnTo>
                    <a:pt x="800" y="1505"/>
                  </a:lnTo>
                  <a:lnTo>
                    <a:pt x="860" y="1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5" name="Freeform 25"/>
            <p:cNvSpPr>
              <a:spLocks/>
            </p:cNvSpPr>
            <p:nvPr/>
          </p:nvSpPr>
          <p:spPr bwMode="auto">
            <a:xfrm>
              <a:off x="5925" y="4003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8" y="639"/>
                </a:cxn>
                <a:cxn ang="0">
                  <a:pos x="38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8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8" y="639"/>
                  </a:lnTo>
                  <a:lnTo>
                    <a:pt x="38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8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6" name="Freeform 26"/>
            <p:cNvSpPr>
              <a:spLocks noEditPoints="1"/>
            </p:cNvSpPr>
            <p:nvPr/>
          </p:nvSpPr>
          <p:spPr bwMode="auto">
            <a:xfrm>
              <a:off x="6763" y="2713"/>
              <a:ext cx="956" cy="1531"/>
            </a:xfrm>
            <a:custGeom>
              <a:avLst/>
              <a:gdLst/>
              <a:ahLst/>
              <a:cxnLst>
                <a:cxn ang="0">
                  <a:pos x="0" y="1159"/>
                </a:cxn>
                <a:cxn ang="0">
                  <a:pos x="574" y="1159"/>
                </a:cxn>
                <a:cxn ang="0">
                  <a:pos x="574" y="1386"/>
                </a:cxn>
                <a:cxn ang="0">
                  <a:pos x="570" y="1412"/>
                </a:cxn>
                <a:cxn ang="0">
                  <a:pos x="560" y="1431"/>
                </a:cxn>
                <a:cxn ang="0">
                  <a:pos x="542" y="1446"/>
                </a:cxn>
                <a:cxn ang="0">
                  <a:pos x="514" y="1453"/>
                </a:cxn>
                <a:cxn ang="0">
                  <a:pos x="468" y="1460"/>
                </a:cxn>
                <a:cxn ang="0">
                  <a:pos x="365" y="1460"/>
                </a:cxn>
                <a:cxn ang="0">
                  <a:pos x="365" y="1531"/>
                </a:cxn>
                <a:cxn ang="0">
                  <a:pos x="461" y="1527"/>
                </a:cxn>
                <a:cxn ang="0">
                  <a:pos x="560" y="1524"/>
                </a:cxn>
                <a:cxn ang="0">
                  <a:pos x="751" y="1524"/>
                </a:cxn>
                <a:cxn ang="0">
                  <a:pos x="854" y="1527"/>
                </a:cxn>
                <a:cxn ang="0">
                  <a:pos x="949" y="1531"/>
                </a:cxn>
                <a:cxn ang="0">
                  <a:pos x="949" y="1460"/>
                </a:cxn>
                <a:cxn ang="0">
                  <a:pos x="843" y="1460"/>
                </a:cxn>
                <a:cxn ang="0">
                  <a:pos x="800" y="1453"/>
                </a:cxn>
                <a:cxn ang="0">
                  <a:pos x="772" y="1446"/>
                </a:cxn>
                <a:cxn ang="0">
                  <a:pos x="754" y="1431"/>
                </a:cxn>
                <a:cxn ang="0">
                  <a:pos x="744" y="1412"/>
                </a:cxn>
                <a:cxn ang="0">
                  <a:pos x="740" y="1386"/>
                </a:cxn>
                <a:cxn ang="0">
                  <a:pos x="740" y="1159"/>
                </a:cxn>
                <a:cxn ang="0">
                  <a:pos x="956" y="1159"/>
                </a:cxn>
                <a:cxn ang="0">
                  <a:pos x="956" y="1089"/>
                </a:cxn>
                <a:cxn ang="0">
                  <a:pos x="740" y="1089"/>
                </a:cxn>
                <a:cxn ang="0">
                  <a:pos x="740" y="30"/>
                </a:cxn>
                <a:cxn ang="0">
                  <a:pos x="737" y="11"/>
                </a:cxn>
                <a:cxn ang="0">
                  <a:pos x="726" y="4"/>
                </a:cxn>
                <a:cxn ang="0">
                  <a:pos x="705" y="0"/>
                </a:cxn>
                <a:cxn ang="0">
                  <a:pos x="691" y="0"/>
                </a:cxn>
                <a:cxn ang="0">
                  <a:pos x="677" y="8"/>
                </a:cxn>
                <a:cxn ang="0">
                  <a:pos x="669" y="15"/>
                </a:cxn>
                <a:cxn ang="0">
                  <a:pos x="662" y="26"/>
                </a:cxn>
                <a:cxn ang="0">
                  <a:pos x="0" y="1089"/>
                </a:cxn>
                <a:cxn ang="0">
                  <a:pos x="0" y="1159"/>
                </a:cxn>
                <a:cxn ang="0">
                  <a:pos x="588" y="1089"/>
                </a:cxn>
                <a:cxn ang="0">
                  <a:pos x="61" y="1089"/>
                </a:cxn>
                <a:cxn ang="0">
                  <a:pos x="588" y="245"/>
                </a:cxn>
                <a:cxn ang="0">
                  <a:pos x="588" y="1089"/>
                </a:cxn>
              </a:cxnLst>
              <a:rect l="0" t="0" r="r" b="b"/>
              <a:pathLst>
                <a:path w="956" h="1531">
                  <a:moveTo>
                    <a:pt x="0" y="1159"/>
                  </a:moveTo>
                  <a:lnTo>
                    <a:pt x="574" y="1159"/>
                  </a:lnTo>
                  <a:lnTo>
                    <a:pt x="574" y="1386"/>
                  </a:lnTo>
                  <a:lnTo>
                    <a:pt x="570" y="1412"/>
                  </a:lnTo>
                  <a:lnTo>
                    <a:pt x="560" y="1431"/>
                  </a:lnTo>
                  <a:lnTo>
                    <a:pt x="542" y="1446"/>
                  </a:lnTo>
                  <a:lnTo>
                    <a:pt x="514" y="1453"/>
                  </a:lnTo>
                  <a:lnTo>
                    <a:pt x="468" y="1460"/>
                  </a:lnTo>
                  <a:lnTo>
                    <a:pt x="365" y="1460"/>
                  </a:lnTo>
                  <a:lnTo>
                    <a:pt x="365" y="1531"/>
                  </a:lnTo>
                  <a:lnTo>
                    <a:pt x="461" y="1527"/>
                  </a:lnTo>
                  <a:lnTo>
                    <a:pt x="560" y="1524"/>
                  </a:lnTo>
                  <a:lnTo>
                    <a:pt x="751" y="1524"/>
                  </a:lnTo>
                  <a:lnTo>
                    <a:pt x="854" y="1527"/>
                  </a:lnTo>
                  <a:lnTo>
                    <a:pt x="949" y="1531"/>
                  </a:lnTo>
                  <a:lnTo>
                    <a:pt x="949" y="1460"/>
                  </a:lnTo>
                  <a:lnTo>
                    <a:pt x="843" y="1460"/>
                  </a:lnTo>
                  <a:lnTo>
                    <a:pt x="800" y="1453"/>
                  </a:lnTo>
                  <a:lnTo>
                    <a:pt x="772" y="1446"/>
                  </a:lnTo>
                  <a:lnTo>
                    <a:pt x="754" y="1431"/>
                  </a:lnTo>
                  <a:lnTo>
                    <a:pt x="744" y="1412"/>
                  </a:lnTo>
                  <a:lnTo>
                    <a:pt x="740" y="1386"/>
                  </a:lnTo>
                  <a:lnTo>
                    <a:pt x="740" y="1159"/>
                  </a:lnTo>
                  <a:lnTo>
                    <a:pt x="956" y="1159"/>
                  </a:lnTo>
                  <a:lnTo>
                    <a:pt x="956" y="1089"/>
                  </a:lnTo>
                  <a:lnTo>
                    <a:pt x="740" y="1089"/>
                  </a:lnTo>
                  <a:lnTo>
                    <a:pt x="740" y="30"/>
                  </a:lnTo>
                  <a:lnTo>
                    <a:pt x="737" y="11"/>
                  </a:lnTo>
                  <a:lnTo>
                    <a:pt x="726" y="4"/>
                  </a:lnTo>
                  <a:lnTo>
                    <a:pt x="705" y="0"/>
                  </a:lnTo>
                  <a:lnTo>
                    <a:pt x="691" y="0"/>
                  </a:lnTo>
                  <a:lnTo>
                    <a:pt x="677" y="8"/>
                  </a:lnTo>
                  <a:lnTo>
                    <a:pt x="669" y="15"/>
                  </a:lnTo>
                  <a:lnTo>
                    <a:pt x="662" y="26"/>
                  </a:lnTo>
                  <a:lnTo>
                    <a:pt x="0" y="1089"/>
                  </a:lnTo>
                  <a:lnTo>
                    <a:pt x="0" y="1159"/>
                  </a:lnTo>
                  <a:close/>
                  <a:moveTo>
                    <a:pt x="588" y="1089"/>
                  </a:moveTo>
                  <a:lnTo>
                    <a:pt x="61" y="1089"/>
                  </a:lnTo>
                  <a:lnTo>
                    <a:pt x="588" y="245"/>
                  </a:lnTo>
                  <a:lnTo>
                    <a:pt x="588" y="10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7" name="Freeform 27"/>
            <p:cNvSpPr>
              <a:spLocks/>
            </p:cNvSpPr>
            <p:nvPr/>
          </p:nvSpPr>
          <p:spPr bwMode="auto">
            <a:xfrm>
              <a:off x="7963" y="4003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1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2" y="52"/>
                </a:cxn>
                <a:cxn ang="0">
                  <a:pos x="8" y="85"/>
                </a:cxn>
                <a:cxn ang="0">
                  <a:pos x="0" y="122"/>
                </a:cxn>
                <a:cxn ang="0">
                  <a:pos x="8" y="159"/>
                </a:cxn>
                <a:cxn ang="0">
                  <a:pos x="22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2" y="211"/>
                </a:cxn>
                <a:cxn ang="0">
                  <a:pos x="199" y="204"/>
                </a:cxn>
                <a:cxn ang="0">
                  <a:pos x="202" y="204"/>
                </a:cxn>
                <a:cxn ang="0">
                  <a:pos x="206" y="208"/>
                </a:cxn>
                <a:cxn ang="0">
                  <a:pos x="206" y="237"/>
                </a:cxn>
                <a:cxn ang="0">
                  <a:pos x="199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1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6" y="646"/>
                </a:cxn>
                <a:cxn ang="0">
                  <a:pos x="36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1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1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2" y="52"/>
                  </a:lnTo>
                  <a:lnTo>
                    <a:pt x="8" y="85"/>
                  </a:lnTo>
                  <a:lnTo>
                    <a:pt x="0" y="122"/>
                  </a:lnTo>
                  <a:lnTo>
                    <a:pt x="8" y="159"/>
                  </a:lnTo>
                  <a:lnTo>
                    <a:pt x="22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2" y="211"/>
                  </a:lnTo>
                  <a:lnTo>
                    <a:pt x="199" y="204"/>
                  </a:lnTo>
                  <a:lnTo>
                    <a:pt x="202" y="204"/>
                  </a:lnTo>
                  <a:lnTo>
                    <a:pt x="206" y="208"/>
                  </a:lnTo>
                  <a:lnTo>
                    <a:pt x="206" y="237"/>
                  </a:lnTo>
                  <a:lnTo>
                    <a:pt x="199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1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6" y="646"/>
                  </a:lnTo>
                  <a:lnTo>
                    <a:pt x="36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1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8" name="Freeform 28"/>
            <p:cNvSpPr>
              <a:spLocks/>
            </p:cNvSpPr>
            <p:nvPr/>
          </p:nvSpPr>
          <p:spPr bwMode="auto">
            <a:xfrm>
              <a:off x="8926" y="4003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60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60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60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60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29" name="Freeform 29"/>
            <p:cNvSpPr>
              <a:spLocks/>
            </p:cNvSpPr>
            <p:nvPr/>
          </p:nvSpPr>
          <p:spPr bwMode="auto">
            <a:xfrm>
              <a:off x="9889" y="4003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30" name="Freeform 30"/>
            <p:cNvSpPr>
              <a:spLocks/>
            </p:cNvSpPr>
            <p:nvPr/>
          </p:nvSpPr>
          <p:spPr bwMode="auto">
            <a:xfrm>
              <a:off x="10852" y="4003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5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5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5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5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31" name="Freeform 31"/>
            <p:cNvSpPr>
              <a:spLocks/>
            </p:cNvSpPr>
            <p:nvPr/>
          </p:nvSpPr>
          <p:spPr bwMode="auto">
            <a:xfrm>
              <a:off x="11698" y="2546"/>
              <a:ext cx="478" cy="2263"/>
            </a:xfrm>
            <a:custGeom>
              <a:avLst/>
              <a:gdLst/>
              <a:ahLst/>
              <a:cxnLst>
                <a:cxn ang="0">
                  <a:pos x="467" y="1174"/>
                </a:cxn>
                <a:cxn ang="0">
                  <a:pos x="474" y="1159"/>
                </a:cxn>
                <a:cxn ang="0">
                  <a:pos x="478" y="1148"/>
                </a:cxn>
                <a:cxn ang="0">
                  <a:pos x="478" y="1118"/>
                </a:cxn>
                <a:cxn ang="0">
                  <a:pos x="474" y="1107"/>
                </a:cxn>
                <a:cxn ang="0">
                  <a:pos x="467" y="1092"/>
                </a:cxn>
                <a:cxn ang="0">
                  <a:pos x="92" y="52"/>
                </a:cxn>
                <a:cxn ang="0">
                  <a:pos x="88" y="41"/>
                </a:cxn>
                <a:cxn ang="0">
                  <a:pos x="81" y="30"/>
                </a:cxn>
                <a:cxn ang="0">
                  <a:pos x="78" y="18"/>
                </a:cxn>
                <a:cxn ang="0">
                  <a:pos x="71" y="11"/>
                </a:cxn>
                <a:cxn ang="0">
                  <a:pos x="57" y="4"/>
                </a:cxn>
                <a:cxn ang="0">
                  <a:pos x="42" y="0"/>
                </a:cxn>
                <a:cxn ang="0">
                  <a:pos x="28" y="4"/>
                </a:cxn>
                <a:cxn ang="0">
                  <a:pos x="7" y="18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4" y="63"/>
                </a:cxn>
                <a:cxn ang="0">
                  <a:pos x="7" y="74"/>
                </a:cxn>
                <a:cxn ang="0">
                  <a:pos x="11" y="89"/>
                </a:cxn>
                <a:cxn ang="0">
                  <a:pos x="389" y="1133"/>
                </a:cxn>
                <a:cxn ang="0">
                  <a:pos x="11" y="2177"/>
                </a:cxn>
                <a:cxn ang="0">
                  <a:pos x="7" y="2192"/>
                </a:cxn>
                <a:cxn ang="0">
                  <a:pos x="4" y="2203"/>
                </a:cxn>
                <a:cxn ang="0">
                  <a:pos x="0" y="2211"/>
                </a:cxn>
                <a:cxn ang="0">
                  <a:pos x="0" y="2218"/>
                </a:cxn>
                <a:cxn ang="0">
                  <a:pos x="4" y="2233"/>
                </a:cxn>
                <a:cxn ang="0">
                  <a:pos x="7" y="2244"/>
                </a:cxn>
                <a:cxn ang="0">
                  <a:pos x="18" y="2255"/>
                </a:cxn>
                <a:cxn ang="0">
                  <a:pos x="28" y="2263"/>
                </a:cxn>
                <a:cxn ang="0">
                  <a:pos x="57" y="2263"/>
                </a:cxn>
                <a:cxn ang="0">
                  <a:pos x="64" y="2255"/>
                </a:cxn>
                <a:cxn ang="0">
                  <a:pos x="74" y="2252"/>
                </a:cxn>
                <a:cxn ang="0">
                  <a:pos x="78" y="2241"/>
                </a:cxn>
                <a:cxn ang="0">
                  <a:pos x="85" y="2229"/>
                </a:cxn>
                <a:cxn ang="0">
                  <a:pos x="88" y="2218"/>
                </a:cxn>
                <a:cxn ang="0">
                  <a:pos x="467" y="1174"/>
                </a:cxn>
              </a:cxnLst>
              <a:rect l="0" t="0" r="r" b="b"/>
              <a:pathLst>
                <a:path w="478" h="2263">
                  <a:moveTo>
                    <a:pt x="467" y="1174"/>
                  </a:moveTo>
                  <a:lnTo>
                    <a:pt x="474" y="1159"/>
                  </a:lnTo>
                  <a:lnTo>
                    <a:pt x="478" y="1148"/>
                  </a:lnTo>
                  <a:lnTo>
                    <a:pt x="478" y="1118"/>
                  </a:lnTo>
                  <a:lnTo>
                    <a:pt x="474" y="1107"/>
                  </a:lnTo>
                  <a:lnTo>
                    <a:pt x="467" y="1092"/>
                  </a:lnTo>
                  <a:lnTo>
                    <a:pt x="92" y="52"/>
                  </a:lnTo>
                  <a:lnTo>
                    <a:pt x="88" y="41"/>
                  </a:lnTo>
                  <a:lnTo>
                    <a:pt x="81" y="30"/>
                  </a:lnTo>
                  <a:lnTo>
                    <a:pt x="78" y="18"/>
                  </a:lnTo>
                  <a:lnTo>
                    <a:pt x="71" y="11"/>
                  </a:lnTo>
                  <a:lnTo>
                    <a:pt x="57" y="4"/>
                  </a:lnTo>
                  <a:lnTo>
                    <a:pt x="42" y="0"/>
                  </a:lnTo>
                  <a:lnTo>
                    <a:pt x="28" y="4"/>
                  </a:lnTo>
                  <a:lnTo>
                    <a:pt x="7" y="1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4" y="63"/>
                  </a:lnTo>
                  <a:lnTo>
                    <a:pt x="7" y="74"/>
                  </a:lnTo>
                  <a:lnTo>
                    <a:pt x="11" y="89"/>
                  </a:lnTo>
                  <a:lnTo>
                    <a:pt x="389" y="1133"/>
                  </a:lnTo>
                  <a:lnTo>
                    <a:pt x="11" y="2177"/>
                  </a:lnTo>
                  <a:lnTo>
                    <a:pt x="7" y="2192"/>
                  </a:lnTo>
                  <a:lnTo>
                    <a:pt x="4" y="2203"/>
                  </a:lnTo>
                  <a:lnTo>
                    <a:pt x="0" y="2211"/>
                  </a:lnTo>
                  <a:lnTo>
                    <a:pt x="0" y="2218"/>
                  </a:lnTo>
                  <a:lnTo>
                    <a:pt x="4" y="2233"/>
                  </a:lnTo>
                  <a:lnTo>
                    <a:pt x="7" y="2244"/>
                  </a:lnTo>
                  <a:lnTo>
                    <a:pt x="18" y="2255"/>
                  </a:lnTo>
                  <a:lnTo>
                    <a:pt x="28" y="2263"/>
                  </a:lnTo>
                  <a:lnTo>
                    <a:pt x="57" y="2263"/>
                  </a:lnTo>
                  <a:lnTo>
                    <a:pt x="64" y="2255"/>
                  </a:lnTo>
                  <a:lnTo>
                    <a:pt x="74" y="2252"/>
                  </a:lnTo>
                  <a:lnTo>
                    <a:pt x="78" y="2241"/>
                  </a:lnTo>
                  <a:lnTo>
                    <a:pt x="85" y="2229"/>
                  </a:lnTo>
                  <a:lnTo>
                    <a:pt x="88" y="2218"/>
                  </a:lnTo>
                  <a:lnTo>
                    <a:pt x="467" y="1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853" name="Group 53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401096" y="5594556"/>
            <a:ext cx="2843881" cy="457200"/>
            <a:chOff x="1967" y="3028"/>
            <a:chExt cx="14095" cy="2266"/>
          </a:xfrm>
        </p:grpSpPr>
        <p:sp>
          <p:nvSpPr>
            <p:cNvPr id="76855" name="Freeform 55"/>
            <p:cNvSpPr>
              <a:spLocks/>
            </p:cNvSpPr>
            <p:nvPr/>
          </p:nvSpPr>
          <p:spPr bwMode="auto">
            <a:xfrm>
              <a:off x="1967" y="3028"/>
              <a:ext cx="475" cy="2266"/>
            </a:xfrm>
            <a:custGeom>
              <a:avLst/>
              <a:gdLst/>
              <a:ahLst/>
              <a:cxnLst>
                <a:cxn ang="0">
                  <a:pos x="461" y="85"/>
                </a:cxn>
                <a:cxn ang="0">
                  <a:pos x="465" y="70"/>
                </a:cxn>
                <a:cxn ang="0">
                  <a:pos x="470" y="60"/>
                </a:cxn>
                <a:cxn ang="0">
                  <a:pos x="470" y="55"/>
                </a:cxn>
                <a:cxn ang="0">
                  <a:pos x="475" y="50"/>
                </a:cxn>
                <a:cxn ang="0">
                  <a:pos x="475" y="45"/>
                </a:cxn>
                <a:cxn ang="0">
                  <a:pos x="470" y="30"/>
                </a:cxn>
                <a:cxn ang="0">
                  <a:pos x="461" y="15"/>
                </a:cxn>
                <a:cxn ang="0">
                  <a:pos x="446" y="5"/>
                </a:cxn>
                <a:cxn ang="0">
                  <a:pos x="432" y="0"/>
                </a:cxn>
                <a:cxn ang="0">
                  <a:pos x="418" y="0"/>
                </a:cxn>
                <a:cxn ang="0">
                  <a:pos x="408" y="5"/>
                </a:cxn>
                <a:cxn ang="0">
                  <a:pos x="399" y="15"/>
                </a:cxn>
                <a:cxn ang="0">
                  <a:pos x="385" y="45"/>
                </a:cxn>
                <a:cxn ang="0">
                  <a:pos x="9" y="1090"/>
                </a:cxn>
                <a:cxn ang="0">
                  <a:pos x="5" y="1105"/>
                </a:cxn>
                <a:cxn ang="0">
                  <a:pos x="0" y="1115"/>
                </a:cxn>
                <a:cxn ang="0">
                  <a:pos x="0" y="1145"/>
                </a:cxn>
                <a:cxn ang="0">
                  <a:pos x="9" y="1175"/>
                </a:cxn>
                <a:cxn ang="0">
                  <a:pos x="385" y="2216"/>
                </a:cxn>
                <a:cxn ang="0">
                  <a:pos x="389" y="2226"/>
                </a:cxn>
                <a:cxn ang="0">
                  <a:pos x="394" y="2241"/>
                </a:cxn>
                <a:cxn ang="0">
                  <a:pos x="399" y="2251"/>
                </a:cxn>
                <a:cxn ang="0">
                  <a:pos x="418" y="2261"/>
                </a:cxn>
                <a:cxn ang="0">
                  <a:pos x="432" y="2266"/>
                </a:cxn>
                <a:cxn ang="0">
                  <a:pos x="446" y="2261"/>
                </a:cxn>
                <a:cxn ang="0">
                  <a:pos x="461" y="2251"/>
                </a:cxn>
                <a:cxn ang="0">
                  <a:pos x="470" y="2236"/>
                </a:cxn>
                <a:cxn ang="0">
                  <a:pos x="475" y="2221"/>
                </a:cxn>
                <a:cxn ang="0">
                  <a:pos x="475" y="2216"/>
                </a:cxn>
                <a:cxn ang="0">
                  <a:pos x="470" y="2211"/>
                </a:cxn>
                <a:cxn ang="0">
                  <a:pos x="470" y="2206"/>
                </a:cxn>
                <a:cxn ang="0">
                  <a:pos x="461" y="2176"/>
                </a:cxn>
                <a:cxn ang="0">
                  <a:pos x="85" y="1130"/>
                </a:cxn>
                <a:cxn ang="0">
                  <a:pos x="461" y="85"/>
                </a:cxn>
              </a:cxnLst>
              <a:rect l="0" t="0" r="r" b="b"/>
              <a:pathLst>
                <a:path w="475" h="2266">
                  <a:moveTo>
                    <a:pt x="461" y="85"/>
                  </a:moveTo>
                  <a:lnTo>
                    <a:pt x="465" y="70"/>
                  </a:lnTo>
                  <a:lnTo>
                    <a:pt x="470" y="60"/>
                  </a:lnTo>
                  <a:lnTo>
                    <a:pt x="470" y="55"/>
                  </a:lnTo>
                  <a:lnTo>
                    <a:pt x="475" y="50"/>
                  </a:lnTo>
                  <a:lnTo>
                    <a:pt x="475" y="45"/>
                  </a:lnTo>
                  <a:lnTo>
                    <a:pt x="470" y="30"/>
                  </a:lnTo>
                  <a:lnTo>
                    <a:pt x="461" y="15"/>
                  </a:lnTo>
                  <a:lnTo>
                    <a:pt x="446" y="5"/>
                  </a:lnTo>
                  <a:lnTo>
                    <a:pt x="432" y="0"/>
                  </a:lnTo>
                  <a:lnTo>
                    <a:pt x="418" y="0"/>
                  </a:lnTo>
                  <a:lnTo>
                    <a:pt x="408" y="5"/>
                  </a:lnTo>
                  <a:lnTo>
                    <a:pt x="399" y="15"/>
                  </a:lnTo>
                  <a:lnTo>
                    <a:pt x="385" y="45"/>
                  </a:lnTo>
                  <a:lnTo>
                    <a:pt x="9" y="1090"/>
                  </a:lnTo>
                  <a:lnTo>
                    <a:pt x="5" y="1105"/>
                  </a:lnTo>
                  <a:lnTo>
                    <a:pt x="0" y="1115"/>
                  </a:lnTo>
                  <a:lnTo>
                    <a:pt x="0" y="1145"/>
                  </a:lnTo>
                  <a:lnTo>
                    <a:pt x="9" y="1175"/>
                  </a:lnTo>
                  <a:lnTo>
                    <a:pt x="385" y="2216"/>
                  </a:lnTo>
                  <a:lnTo>
                    <a:pt x="389" y="2226"/>
                  </a:lnTo>
                  <a:lnTo>
                    <a:pt x="394" y="2241"/>
                  </a:lnTo>
                  <a:lnTo>
                    <a:pt x="399" y="2251"/>
                  </a:lnTo>
                  <a:lnTo>
                    <a:pt x="418" y="2261"/>
                  </a:lnTo>
                  <a:lnTo>
                    <a:pt x="432" y="2266"/>
                  </a:lnTo>
                  <a:lnTo>
                    <a:pt x="446" y="2261"/>
                  </a:lnTo>
                  <a:lnTo>
                    <a:pt x="461" y="2251"/>
                  </a:lnTo>
                  <a:lnTo>
                    <a:pt x="470" y="2236"/>
                  </a:lnTo>
                  <a:lnTo>
                    <a:pt x="475" y="2221"/>
                  </a:lnTo>
                  <a:lnTo>
                    <a:pt x="475" y="2216"/>
                  </a:lnTo>
                  <a:lnTo>
                    <a:pt x="470" y="2211"/>
                  </a:lnTo>
                  <a:lnTo>
                    <a:pt x="470" y="2206"/>
                  </a:lnTo>
                  <a:lnTo>
                    <a:pt x="461" y="2176"/>
                  </a:lnTo>
                  <a:lnTo>
                    <a:pt x="85" y="1130"/>
                  </a:lnTo>
                  <a:lnTo>
                    <a:pt x="461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56" name="Freeform 56"/>
            <p:cNvSpPr>
              <a:spLocks noEditPoints="1"/>
            </p:cNvSpPr>
            <p:nvPr/>
          </p:nvSpPr>
          <p:spPr bwMode="auto">
            <a:xfrm>
              <a:off x="2646" y="3218"/>
              <a:ext cx="898" cy="1558"/>
            </a:xfrm>
            <a:custGeom>
              <a:avLst/>
              <a:gdLst/>
              <a:ahLst/>
              <a:cxnLst>
                <a:cxn ang="0">
                  <a:pos x="893" y="649"/>
                </a:cxn>
                <a:cxn ang="0">
                  <a:pos x="860" y="382"/>
                </a:cxn>
                <a:cxn ang="0">
                  <a:pos x="765" y="171"/>
                </a:cxn>
                <a:cxn ang="0">
                  <a:pos x="656" y="61"/>
                </a:cxn>
                <a:cxn ang="0">
                  <a:pos x="542" y="11"/>
                </a:cxn>
                <a:cxn ang="0">
                  <a:pos x="451" y="0"/>
                </a:cxn>
                <a:cxn ang="0">
                  <a:pos x="314" y="26"/>
                </a:cxn>
                <a:cxn ang="0">
                  <a:pos x="185" y="106"/>
                </a:cxn>
                <a:cxn ang="0">
                  <a:pos x="76" y="272"/>
                </a:cxn>
                <a:cxn ang="0">
                  <a:pos x="10" y="518"/>
                </a:cxn>
                <a:cxn ang="0">
                  <a:pos x="0" y="890"/>
                </a:cxn>
                <a:cxn ang="0">
                  <a:pos x="24" y="1111"/>
                </a:cxn>
                <a:cxn ang="0">
                  <a:pos x="95" y="1327"/>
                </a:cxn>
                <a:cxn ang="0">
                  <a:pos x="204" y="1468"/>
                </a:cxn>
                <a:cxn ang="0">
                  <a:pos x="328" y="1538"/>
                </a:cxn>
                <a:cxn ang="0">
                  <a:pos x="447" y="1558"/>
                </a:cxn>
                <a:cxn ang="0">
                  <a:pos x="575" y="1538"/>
                </a:cxn>
                <a:cxn ang="0">
                  <a:pos x="708" y="1458"/>
                </a:cxn>
                <a:cxn ang="0">
                  <a:pos x="822" y="1297"/>
                </a:cxn>
                <a:cxn ang="0">
                  <a:pos x="884" y="1051"/>
                </a:cxn>
                <a:cxn ang="0">
                  <a:pos x="898" y="784"/>
                </a:cxn>
                <a:cxn ang="0">
                  <a:pos x="409" y="1503"/>
                </a:cxn>
                <a:cxn ang="0">
                  <a:pos x="328" y="1468"/>
                </a:cxn>
                <a:cxn ang="0">
                  <a:pos x="252" y="1382"/>
                </a:cxn>
                <a:cxn ang="0">
                  <a:pos x="200" y="1237"/>
                </a:cxn>
                <a:cxn ang="0">
                  <a:pos x="176" y="870"/>
                </a:cxn>
                <a:cxn ang="0">
                  <a:pos x="181" y="468"/>
                </a:cxn>
                <a:cxn ang="0">
                  <a:pos x="214" y="252"/>
                </a:cxn>
                <a:cxn ang="0">
                  <a:pos x="276" y="131"/>
                </a:cxn>
                <a:cxn ang="0">
                  <a:pos x="356" y="71"/>
                </a:cxn>
                <a:cxn ang="0">
                  <a:pos x="423" y="51"/>
                </a:cxn>
                <a:cxn ang="0">
                  <a:pos x="480" y="56"/>
                </a:cxn>
                <a:cxn ang="0">
                  <a:pos x="565" y="86"/>
                </a:cxn>
                <a:cxn ang="0">
                  <a:pos x="646" y="166"/>
                </a:cxn>
                <a:cxn ang="0">
                  <a:pos x="698" y="317"/>
                </a:cxn>
                <a:cxn ang="0">
                  <a:pos x="717" y="528"/>
                </a:cxn>
                <a:cxn ang="0">
                  <a:pos x="722" y="920"/>
                </a:cxn>
                <a:cxn ang="0">
                  <a:pos x="698" y="1227"/>
                </a:cxn>
                <a:cxn ang="0">
                  <a:pos x="641" y="1393"/>
                </a:cxn>
                <a:cxn ang="0">
                  <a:pos x="546" y="1483"/>
                </a:cxn>
                <a:cxn ang="0">
                  <a:pos x="447" y="1508"/>
                </a:cxn>
              </a:cxnLst>
              <a:rect l="0" t="0" r="r" b="b"/>
              <a:pathLst>
                <a:path w="898" h="1558">
                  <a:moveTo>
                    <a:pt x="898" y="784"/>
                  </a:moveTo>
                  <a:lnTo>
                    <a:pt x="893" y="649"/>
                  </a:lnTo>
                  <a:lnTo>
                    <a:pt x="884" y="513"/>
                  </a:lnTo>
                  <a:lnTo>
                    <a:pt x="860" y="382"/>
                  </a:lnTo>
                  <a:lnTo>
                    <a:pt x="812" y="252"/>
                  </a:lnTo>
                  <a:lnTo>
                    <a:pt x="765" y="171"/>
                  </a:lnTo>
                  <a:lnTo>
                    <a:pt x="713" y="106"/>
                  </a:lnTo>
                  <a:lnTo>
                    <a:pt x="656" y="61"/>
                  </a:lnTo>
                  <a:lnTo>
                    <a:pt x="599" y="31"/>
                  </a:lnTo>
                  <a:lnTo>
                    <a:pt x="542" y="11"/>
                  </a:lnTo>
                  <a:lnTo>
                    <a:pt x="494" y="6"/>
                  </a:lnTo>
                  <a:lnTo>
                    <a:pt x="451" y="0"/>
                  </a:lnTo>
                  <a:lnTo>
                    <a:pt x="385" y="6"/>
                  </a:lnTo>
                  <a:lnTo>
                    <a:pt x="314" y="26"/>
                  </a:lnTo>
                  <a:lnTo>
                    <a:pt x="247" y="56"/>
                  </a:lnTo>
                  <a:lnTo>
                    <a:pt x="185" y="106"/>
                  </a:lnTo>
                  <a:lnTo>
                    <a:pt x="128" y="176"/>
                  </a:lnTo>
                  <a:lnTo>
                    <a:pt x="76" y="272"/>
                  </a:lnTo>
                  <a:lnTo>
                    <a:pt x="33" y="392"/>
                  </a:lnTo>
                  <a:lnTo>
                    <a:pt x="10" y="518"/>
                  </a:lnTo>
                  <a:lnTo>
                    <a:pt x="0" y="649"/>
                  </a:lnTo>
                  <a:lnTo>
                    <a:pt x="0" y="890"/>
                  </a:lnTo>
                  <a:lnTo>
                    <a:pt x="5" y="1001"/>
                  </a:lnTo>
                  <a:lnTo>
                    <a:pt x="24" y="1111"/>
                  </a:lnTo>
                  <a:lnTo>
                    <a:pt x="52" y="1222"/>
                  </a:lnTo>
                  <a:lnTo>
                    <a:pt x="95" y="1327"/>
                  </a:lnTo>
                  <a:lnTo>
                    <a:pt x="147" y="1408"/>
                  </a:lnTo>
                  <a:lnTo>
                    <a:pt x="204" y="1468"/>
                  </a:lnTo>
                  <a:lnTo>
                    <a:pt x="266" y="1513"/>
                  </a:lnTo>
                  <a:lnTo>
                    <a:pt x="328" y="1538"/>
                  </a:lnTo>
                  <a:lnTo>
                    <a:pt x="390" y="1553"/>
                  </a:lnTo>
                  <a:lnTo>
                    <a:pt x="447" y="1558"/>
                  </a:lnTo>
                  <a:lnTo>
                    <a:pt x="508" y="1553"/>
                  </a:lnTo>
                  <a:lnTo>
                    <a:pt x="575" y="1538"/>
                  </a:lnTo>
                  <a:lnTo>
                    <a:pt x="641" y="1508"/>
                  </a:lnTo>
                  <a:lnTo>
                    <a:pt x="708" y="1458"/>
                  </a:lnTo>
                  <a:lnTo>
                    <a:pt x="770" y="1388"/>
                  </a:lnTo>
                  <a:lnTo>
                    <a:pt x="822" y="1297"/>
                  </a:lnTo>
                  <a:lnTo>
                    <a:pt x="860" y="1176"/>
                  </a:lnTo>
                  <a:lnTo>
                    <a:pt x="884" y="1051"/>
                  </a:lnTo>
                  <a:lnTo>
                    <a:pt x="898" y="915"/>
                  </a:lnTo>
                  <a:lnTo>
                    <a:pt x="898" y="784"/>
                  </a:lnTo>
                  <a:close/>
                  <a:moveTo>
                    <a:pt x="447" y="1508"/>
                  </a:moveTo>
                  <a:lnTo>
                    <a:pt x="409" y="1503"/>
                  </a:lnTo>
                  <a:lnTo>
                    <a:pt x="366" y="1493"/>
                  </a:lnTo>
                  <a:lnTo>
                    <a:pt x="328" y="1468"/>
                  </a:lnTo>
                  <a:lnTo>
                    <a:pt x="285" y="1433"/>
                  </a:lnTo>
                  <a:lnTo>
                    <a:pt x="252" y="1382"/>
                  </a:lnTo>
                  <a:lnTo>
                    <a:pt x="219" y="1317"/>
                  </a:lnTo>
                  <a:lnTo>
                    <a:pt x="200" y="1237"/>
                  </a:lnTo>
                  <a:lnTo>
                    <a:pt x="185" y="1121"/>
                  </a:lnTo>
                  <a:lnTo>
                    <a:pt x="176" y="870"/>
                  </a:lnTo>
                  <a:lnTo>
                    <a:pt x="176" y="609"/>
                  </a:lnTo>
                  <a:lnTo>
                    <a:pt x="181" y="468"/>
                  </a:lnTo>
                  <a:lnTo>
                    <a:pt x="195" y="342"/>
                  </a:lnTo>
                  <a:lnTo>
                    <a:pt x="214" y="252"/>
                  </a:lnTo>
                  <a:lnTo>
                    <a:pt x="242" y="181"/>
                  </a:lnTo>
                  <a:lnTo>
                    <a:pt x="276" y="131"/>
                  </a:lnTo>
                  <a:lnTo>
                    <a:pt x="314" y="96"/>
                  </a:lnTo>
                  <a:lnTo>
                    <a:pt x="356" y="71"/>
                  </a:lnTo>
                  <a:lnTo>
                    <a:pt x="390" y="56"/>
                  </a:lnTo>
                  <a:lnTo>
                    <a:pt x="423" y="51"/>
                  </a:lnTo>
                  <a:lnTo>
                    <a:pt x="447" y="51"/>
                  </a:lnTo>
                  <a:lnTo>
                    <a:pt x="480" y="56"/>
                  </a:lnTo>
                  <a:lnTo>
                    <a:pt x="523" y="66"/>
                  </a:lnTo>
                  <a:lnTo>
                    <a:pt x="565" y="86"/>
                  </a:lnTo>
                  <a:lnTo>
                    <a:pt x="603" y="116"/>
                  </a:lnTo>
                  <a:lnTo>
                    <a:pt x="646" y="166"/>
                  </a:lnTo>
                  <a:lnTo>
                    <a:pt x="675" y="232"/>
                  </a:lnTo>
                  <a:lnTo>
                    <a:pt x="698" y="317"/>
                  </a:lnTo>
                  <a:lnTo>
                    <a:pt x="713" y="418"/>
                  </a:lnTo>
                  <a:lnTo>
                    <a:pt x="717" y="528"/>
                  </a:lnTo>
                  <a:lnTo>
                    <a:pt x="722" y="644"/>
                  </a:lnTo>
                  <a:lnTo>
                    <a:pt x="722" y="920"/>
                  </a:lnTo>
                  <a:lnTo>
                    <a:pt x="713" y="1076"/>
                  </a:lnTo>
                  <a:lnTo>
                    <a:pt x="698" y="1227"/>
                  </a:lnTo>
                  <a:lnTo>
                    <a:pt x="675" y="1322"/>
                  </a:lnTo>
                  <a:lnTo>
                    <a:pt x="641" y="1393"/>
                  </a:lnTo>
                  <a:lnTo>
                    <a:pt x="599" y="1448"/>
                  </a:lnTo>
                  <a:lnTo>
                    <a:pt x="546" y="1483"/>
                  </a:lnTo>
                  <a:lnTo>
                    <a:pt x="499" y="1503"/>
                  </a:lnTo>
                  <a:lnTo>
                    <a:pt x="447" y="15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57" name="Freeform 57"/>
            <p:cNvSpPr>
              <a:spLocks/>
            </p:cNvSpPr>
            <p:nvPr/>
          </p:nvSpPr>
          <p:spPr bwMode="auto">
            <a:xfrm>
              <a:off x="3815" y="4485"/>
              <a:ext cx="247" cy="678"/>
            </a:xfrm>
            <a:custGeom>
              <a:avLst/>
              <a:gdLst/>
              <a:ahLst/>
              <a:cxnLst>
                <a:cxn ang="0">
                  <a:pos x="247" y="241"/>
                </a:cxn>
                <a:cxn ang="0">
                  <a:pos x="242" y="156"/>
                </a:cxn>
                <a:cxn ang="0">
                  <a:pos x="223" y="90"/>
                </a:cxn>
                <a:cxn ang="0">
                  <a:pos x="195" y="40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66" y="10"/>
                </a:cxn>
                <a:cxn ang="0">
                  <a:pos x="28" y="35"/>
                </a:cxn>
                <a:cxn ang="0">
                  <a:pos x="4" y="75"/>
                </a:cxn>
                <a:cxn ang="0">
                  <a:pos x="0" y="121"/>
                </a:cxn>
                <a:cxn ang="0">
                  <a:pos x="4" y="166"/>
                </a:cxn>
                <a:cxn ang="0">
                  <a:pos x="28" y="206"/>
                </a:cxn>
                <a:cxn ang="0">
                  <a:pos x="66" y="231"/>
                </a:cxn>
                <a:cxn ang="0">
                  <a:pos x="114" y="241"/>
                </a:cxn>
                <a:cxn ang="0">
                  <a:pos x="133" y="241"/>
                </a:cxn>
                <a:cxn ang="0">
                  <a:pos x="152" y="236"/>
                </a:cxn>
                <a:cxn ang="0">
                  <a:pos x="171" y="226"/>
                </a:cxn>
                <a:cxn ang="0">
                  <a:pos x="190" y="206"/>
                </a:cxn>
                <a:cxn ang="0">
                  <a:pos x="199" y="206"/>
                </a:cxn>
                <a:cxn ang="0">
                  <a:pos x="199" y="221"/>
                </a:cxn>
                <a:cxn ang="0">
                  <a:pos x="204" y="241"/>
                </a:cxn>
                <a:cxn ang="0">
                  <a:pos x="190" y="357"/>
                </a:cxn>
                <a:cxn ang="0">
                  <a:pos x="157" y="462"/>
                </a:cxn>
                <a:cxn ang="0">
                  <a:pos x="109" y="548"/>
                </a:cxn>
                <a:cxn ang="0">
                  <a:pos x="57" y="618"/>
                </a:cxn>
                <a:cxn ang="0">
                  <a:pos x="38" y="638"/>
                </a:cxn>
                <a:cxn ang="0">
                  <a:pos x="38" y="643"/>
                </a:cxn>
                <a:cxn ang="0">
                  <a:pos x="33" y="648"/>
                </a:cxn>
                <a:cxn ang="0">
                  <a:pos x="33" y="663"/>
                </a:cxn>
                <a:cxn ang="0">
                  <a:pos x="38" y="673"/>
                </a:cxn>
                <a:cxn ang="0">
                  <a:pos x="47" y="678"/>
                </a:cxn>
                <a:cxn ang="0">
                  <a:pos x="52" y="678"/>
                </a:cxn>
                <a:cxn ang="0">
                  <a:pos x="71" y="668"/>
                </a:cxn>
                <a:cxn ang="0">
                  <a:pos x="104" y="638"/>
                </a:cxn>
                <a:cxn ang="0">
                  <a:pos x="142" y="588"/>
                </a:cxn>
                <a:cxn ang="0">
                  <a:pos x="180" y="523"/>
                </a:cxn>
                <a:cxn ang="0">
                  <a:pos x="214" y="442"/>
                </a:cxn>
                <a:cxn ang="0">
                  <a:pos x="237" y="347"/>
                </a:cxn>
                <a:cxn ang="0">
                  <a:pos x="247" y="241"/>
                </a:cxn>
              </a:cxnLst>
              <a:rect l="0" t="0" r="r" b="b"/>
              <a:pathLst>
                <a:path w="247" h="678">
                  <a:moveTo>
                    <a:pt x="247" y="241"/>
                  </a:moveTo>
                  <a:lnTo>
                    <a:pt x="242" y="156"/>
                  </a:lnTo>
                  <a:lnTo>
                    <a:pt x="223" y="90"/>
                  </a:lnTo>
                  <a:lnTo>
                    <a:pt x="195" y="40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66" y="10"/>
                  </a:lnTo>
                  <a:lnTo>
                    <a:pt x="28" y="35"/>
                  </a:lnTo>
                  <a:lnTo>
                    <a:pt x="4" y="75"/>
                  </a:lnTo>
                  <a:lnTo>
                    <a:pt x="0" y="121"/>
                  </a:lnTo>
                  <a:lnTo>
                    <a:pt x="4" y="166"/>
                  </a:lnTo>
                  <a:lnTo>
                    <a:pt x="28" y="206"/>
                  </a:lnTo>
                  <a:lnTo>
                    <a:pt x="66" y="231"/>
                  </a:lnTo>
                  <a:lnTo>
                    <a:pt x="114" y="241"/>
                  </a:lnTo>
                  <a:lnTo>
                    <a:pt x="133" y="241"/>
                  </a:lnTo>
                  <a:lnTo>
                    <a:pt x="152" y="236"/>
                  </a:lnTo>
                  <a:lnTo>
                    <a:pt x="171" y="226"/>
                  </a:lnTo>
                  <a:lnTo>
                    <a:pt x="190" y="206"/>
                  </a:lnTo>
                  <a:lnTo>
                    <a:pt x="199" y="206"/>
                  </a:lnTo>
                  <a:lnTo>
                    <a:pt x="199" y="221"/>
                  </a:lnTo>
                  <a:lnTo>
                    <a:pt x="204" y="241"/>
                  </a:lnTo>
                  <a:lnTo>
                    <a:pt x="190" y="357"/>
                  </a:lnTo>
                  <a:lnTo>
                    <a:pt x="157" y="462"/>
                  </a:lnTo>
                  <a:lnTo>
                    <a:pt x="109" y="548"/>
                  </a:lnTo>
                  <a:lnTo>
                    <a:pt x="57" y="618"/>
                  </a:lnTo>
                  <a:lnTo>
                    <a:pt x="38" y="638"/>
                  </a:lnTo>
                  <a:lnTo>
                    <a:pt x="38" y="643"/>
                  </a:lnTo>
                  <a:lnTo>
                    <a:pt x="33" y="648"/>
                  </a:lnTo>
                  <a:lnTo>
                    <a:pt x="33" y="663"/>
                  </a:lnTo>
                  <a:lnTo>
                    <a:pt x="38" y="673"/>
                  </a:lnTo>
                  <a:lnTo>
                    <a:pt x="47" y="678"/>
                  </a:lnTo>
                  <a:lnTo>
                    <a:pt x="52" y="678"/>
                  </a:lnTo>
                  <a:lnTo>
                    <a:pt x="71" y="668"/>
                  </a:lnTo>
                  <a:lnTo>
                    <a:pt x="104" y="638"/>
                  </a:lnTo>
                  <a:lnTo>
                    <a:pt x="142" y="588"/>
                  </a:lnTo>
                  <a:lnTo>
                    <a:pt x="180" y="523"/>
                  </a:lnTo>
                  <a:lnTo>
                    <a:pt x="214" y="442"/>
                  </a:lnTo>
                  <a:lnTo>
                    <a:pt x="237" y="347"/>
                  </a:lnTo>
                  <a:lnTo>
                    <a:pt x="247" y="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58" name="Freeform 58"/>
            <p:cNvSpPr>
              <a:spLocks/>
            </p:cNvSpPr>
            <p:nvPr/>
          </p:nvSpPr>
          <p:spPr bwMode="auto">
            <a:xfrm>
              <a:off x="4774" y="3218"/>
              <a:ext cx="708" cy="1508"/>
            </a:xfrm>
            <a:custGeom>
              <a:avLst/>
              <a:gdLst/>
              <a:ahLst/>
              <a:cxnLst>
                <a:cxn ang="0">
                  <a:pos x="437" y="61"/>
                </a:cxn>
                <a:cxn ang="0">
                  <a:pos x="437" y="21"/>
                </a:cxn>
                <a:cxn ang="0">
                  <a:pos x="433" y="11"/>
                </a:cxn>
                <a:cxn ang="0">
                  <a:pos x="423" y="6"/>
                </a:cxn>
                <a:cxn ang="0">
                  <a:pos x="409" y="0"/>
                </a:cxn>
                <a:cxn ang="0">
                  <a:pos x="390" y="0"/>
                </a:cxn>
                <a:cxn ang="0">
                  <a:pos x="319" y="61"/>
                </a:cxn>
                <a:cxn ang="0">
                  <a:pos x="247" y="101"/>
                </a:cxn>
                <a:cxn ang="0">
                  <a:pos x="171" y="126"/>
                </a:cxn>
                <a:cxn ang="0">
                  <a:pos x="105" y="141"/>
                </a:cxn>
                <a:cxn ang="0">
                  <a:pos x="43" y="146"/>
                </a:cxn>
                <a:cxn ang="0">
                  <a:pos x="0" y="146"/>
                </a:cxn>
                <a:cxn ang="0">
                  <a:pos x="0" y="217"/>
                </a:cxn>
                <a:cxn ang="0">
                  <a:pos x="48" y="217"/>
                </a:cxn>
                <a:cxn ang="0">
                  <a:pos x="114" y="207"/>
                </a:cxn>
                <a:cxn ang="0">
                  <a:pos x="195" y="191"/>
                </a:cxn>
                <a:cxn ang="0">
                  <a:pos x="281" y="156"/>
                </a:cxn>
                <a:cxn ang="0">
                  <a:pos x="281" y="1362"/>
                </a:cxn>
                <a:cxn ang="0">
                  <a:pos x="271" y="1393"/>
                </a:cxn>
                <a:cxn ang="0">
                  <a:pos x="252" y="1413"/>
                </a:cxn>
                <a:cxn ang="0">
                  <a:pos x="219" y="1428"/>
                </a:cxn>
                <a:cxn ang="0">
                  <a:pos x="162" y="1438"/>
                </a:cxn>
                <a:cxn ang="0">
                  <a:pos x="15" y="1438"/>
                </a:cxn>
                <a:cxn ang="0">
                  <a:pos x="15" y="1508"/>
                </a:cxn>
                <a:cxn ang="0">
                  <a:pos x="72" y="1503"/>
                </a:cxn>
                <a:cxn ang="0">
                  <a:pos x="651" y="1503"/>
                </a:cxn>
                <a:cxn ang="0">
                  <a:pos x="708" y="1508"/>
                </a:cxn>
                <a:cxn ang="0">
                  <a:pos x="708" y="1438"/>
                </a:cxn>
                <a:cxn ang="0">
                  <a:pos x="556" y="1438"/>
                </a:cxn>
                <a:cxn ang="0">
                  <a:pos x="499" y="1428"/>
                </a:cxn>
                <a:cxn ang="0">
                  <a:pos x="466" y="1413"/>
                </a:cxn>
                <a:cxn ang="0">
                  <a:pos x="447" y="1393"/>
                </a:cxn>
                <a:cxn ang="0">
                  <a:pos x="442" y="1367"/>
                </a:cxn>
                <a:cxn ang="0">
                  <a:pos x="437" y="1327"/>
                </a:cxn>
                <a:cxn ang="0">
                  <a:pos x="437" y="61"/>
                </a:cxn>
              </a:cxnLst>
              <a:rect l="0" t="0" r="r" b="b"/>
              <a:pathLst>
                <a:path w="708" h="1508">
                  <a:moveTo>
                    <a:pt x="437" y="61"/>
                  </a:moveTo>
                  <a:lnTo>
                    <a:pt x="437" y="21"/>
                  </a:lnTo>
                  <a:lnTo>
                    <a:pt x="433" y="11"/>
                  </a:lnTo>
                  <a:lnTo>
                    <a:pt x="423" y="6"/>
                  </a:lnTo>
                  <a:lnTo>
                    <a:pt x="409" y="0"/>
                  </a:lnTo>
                  <a:lnTo>
                    <a:pt x="390" y="0"/>
                  </a:lnTo>
                  <a:lnTo>
                    <a:pt x="319" y="61"/>
                  </a:lnTo>
                  <a:lnTo>
                    <a:pt x="247" y="101"/>
                  </a:lnTo>
                  <a:lnTo>
                    <a:pt x="171" y="126"/>
                  </a:lnTo>
                  <a:lnTo>
                    <a:pt x="105" y="141"/>
                  </a:lnTo>
                  <a:lnTo>
                    <a:pt x="43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48" y="217"/>
                  </a:lnTo>
                  <a:lnTo>
                    <a:pt x="114" y="207"/>
                  </a:lnTo>
                  <a:lnTo>
                    <a:pt x="195" y="191"/>
                  </a:lnTo>
                  <a:lnTo>
                    <a:pt x="281" y="156"/>
                  </a:lnTo>
                  <a:lnTo>
                    <a:pt x="281" y="1362"/>
                  </a:lnTo>
                  <a:lnTo>
                    <a:pt x="271" y="1393"/>
                  </a:lnTo>
                  <a:lnTo>
                    <a:pt x="252" y="1413"/>
                  </a:lnTo>
                  <a:lnTo>
                    <a:pt x="219" y="1428"/>
                  </a:lnTo>
                  <a:lnTo>
                    <a:pt x="162" y="1438"/>
                  </a:lnTo>
                  <a:lnTo>
                    <a:pt x="15" y="1438"/>
                  </a:lnTo>
                  <a:lnTo>
                    <a:pt x="15" y="1508"/>
                  </a:lnTo>
                  <a:lnTo>
                    <a:pt x="72" y="1503"/>
                  </a:lnTo>
                  <a:lnTo>
                    <a:pt x="651" y="1503"/>
                  </a:lnTo>
                  <a:lnTo>
                    <a:pt x="708" y="1508"/>
                  </a:lnTo>
                  <a:lnTo>
                    <a:pt x="708" y="1438"/>
                  </a:lnTo>
                  <a:lnTo>
                    <a:pt x="556" y="1438"/>
                  </a:lnTo>
                  <a:lnTo>
                    <a:pt x="499" y="1428"/>
                  </a:lnTo>
                  <a:lnTo>
                    <a:pt x="466" y="1413"/>
                  </a:lnTo>
                  <a:lnTo>
                    <a:pt x="447" y="1393"/>
                  </a:lnTo>
                  <a:lnTo>
                    <a:pt x="442" y="1367"/>
                  </a:lnTo>
                  <a:lnTo>
                    <a:pt x="437" y="1327"/>
                  </a:lnTo>
                  <a:lnTo>
                    <a:pt x="437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59" name="Freeform 59"/>
            <p:cNvSpPr>
              <a:spLocks/>
            </p:cNvSpPr>
            <p:nvPr/>
          </p:nvSpPr>
          <p:spPr bwMode="auto">
            <a:xfrm>
              <a:off x="5838" y="4485"/>
              <a:ext cx="247" cy="678"/>
            </a:xfrm>
            <a:custGeom>
              <a:avLst/>
              <a:gdLst/>
              <a:ahLst/>
              <a:cxnLst>
                <a:cxn ang="0">
                  <a:pos x="247" y="241"/>
                </a:cxn>
                <a:cxn ang="0">
                  <a:pos x="243" y="156"/>
                </a:cxn>
                <a:cxn ang="0">
                  <a:pos x="224" y="90"/>
                </a:cxn>
                <a:cxn ang="0">
                  <a:pos x="195" y="40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67" y="10"/>
                </a:cxn>
                <a:cxn ang="0">
                  <a:pos x="29" y="35"/>
                </a:cxn>
                <a:cxn ang="0">
                  <a:pos x="5" y="75"/>
                </a:cxn>
                <a:cxn ang="0">
                  <a:pos x="0" y="121"/>
                </a:cxn>
                <a:cxn ang="0">
                  <a:pos x="5" y="166"/>
                </a:cxn>
                <a:cxn ang="0">
                  <a:pos x="29" y="206"/>
                </a:cxn>
                <a:cxn ang="0">
                  <a:pos x="67" y="231"/>
                </a:cxn>
                <a:cxn ang="0">
                  <a:pos x="114" y="241"/>
                </a:cxn>
                <a:cxn ang="0">
                  <a:pos x="133" y="241"/>
                </a:cxn>
                <a:cxn ang="0">
                  <a:pos x="152" y="236"/>
                </a:cxn>
                <a:cxn ang="0">
                  <a:pos x="171" y="226"/>
                </a:cxn>
                <a:cxn ang="0">
                  <a:pos x="190" y="206"/>
                </a:cxn>
                <a:cxn ang="0">
                  <a:pos x="200" y="206"/>
                </a:cxn>
                <a:cxn ang="0">
                  <a:pos x="200" y="221"/>
                </a:cxn>
                <a:cxn ang="0">
                  <a:pos x="205" y="241"/>
                </a:cxn>
                <a:cxn ang="0">
                  <a:pos x="190" y="357"/>
                </a:cxn>
                <a:cxn ang="0">
                  <a:pos x="157" y="462"/>
                </a:cxn>
                <a:cxn ang="0">
                  <a:pos x="110" y="548"/>
                </a:cxn>
                <a:cxn ang="0">
                  <a:pos x="57" y="618"/>
                </a:cxn>
                <a:cxn ang="0">
                  <a:pos x="38" y="638"/>
                </a:cxn>
                <a:cxn ang="0">
                  <a:pos x="38" y="643"/>
                </a:cxn>
                <a:cxn ang="0">
                  <a:pos x="34" y="648"/>
                </a:cxn>
                <a:cxn ang="0">
                  <a:pos x="34" y="663"/>
                </a:cxn>
                <a:cxn ang="0">
                  <a:pos x="38" y="673"/>
                </a:cxn>
                <a:cxn ang="0">
                  <a:pos x="48" y="678"/>
                </a:cxn>
                <a:cxn ang="0">
                  <a:pos x="53" y="678"/>
                </a:cxn>
                <a:cxn ang="0">
                  <a:pos x="72" y="668"/>
                </a:cxn>
                <a:cxn ang="0">
                  <a:pos x="105" y="638"/>
                </a:cxn>
                <a:cxn ang="0">
                  <a:pos x="143" y="588"/>
                </a:cxn>
                <a:cxn ang="0">
                  <a:pos x="181" y="523"/>
                </a:cxn>
                <a:cxn ang="0">
                  <a:pos x="214" y="442"/>
                </a:cxn>
                <a:cxn ang="0">
                  <a:pos x="238" y="347"/>
                </a:cxn>
                <a:cxn ang="0">
                  <a:pos x="247" y="241"/>
                </a:cxn>
              </a:cxnLst>
              <a:rect l="0" t="0" r="r" b="b"/>
              <a:pathLst>
                <a:path w="247" h="678">
                  <a:moveTo>
                    <a:pt x="247" y="241"/>
                  </a:moveTo>
                  <a:lnTo>
                    <a:pt x="243" y="156"/>
                  </a:lnTo>
                  <a:lnTo>
                    <a:pt x="224" y="90"/>
                  </a:lnTo>
                  <a:lnTo>
                    <a:pt x="195" y="40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67" y="10"/>
                  </a:lnTo>
                  <a:lnTo>
                    <a:pt x="29" y="35"/>
                  </a:lnTo>
                  <a:lnTo>
                    <a:pt x="5" y="75"/>
                  </a:lnTo>
                  <a:lnTo>
                    <a:pt x="0" y="121"/>
                  </a:lnTo>
                  <a:lnTo>
                    <a:pt x="5" y="166"/>
                  </a:lnTo>
                  <a:lnTo>
                    <a:pt x="29" y="206"/>
                  </a:lnTo>
                  <a:lnTo>
                    <a:pt x="67" y="231"/>
                  </a:lnTo>
                  <a:lnTo>
                    <a:pt x="114" y="241"/>
                  </a:lnTo>
                  <a:lnTo>
                    <a:pt x="133" y="241"/>
                  </a:lnTo>
                  <a:lnTo>
                    <a:pt x="152" y="236"/>
                  </a:lnTo>
                  <a:lnTo>
                    <a:pt x="171" y="226"/>
                  </a:lnTo>
                  <a:lnTo>
                    <a:pt x="190" y="206"/>
                  </a:lnTo>
                  <a:lnTo>
                    <a:pt x="200" y="206"/>
                  </a:lnTo>
                  <a:lnTo>
                    <a:pt x="200" y="221"/>
                  </a:lnTo>
                  <a:lnTo>
                    <a:pt x="205" y="241"/>
                  </a:lnTo>
                  <a:lnTo>
                    <a:pt x="190" y="357"/>
                  </a:lnTo>
                  <a:lnTo>
                    <a:pt x="157" y="462"/>
                  </a:lnTo>
                  <a:lnTo>
                    <a:pt x="110" y="548"/>
                  </a:lnTo>
                  <a:lnTo>
                    <a:pt x="57" y="618"/>
                  </a:lnTo>
                  <a:lnTo>
                    <a:pt x="38" y="638"/>
                  </a:lnTo>
                  <a:lnTo>
                    <a:pt x="38" y="643"/>
                  </a:lnTo>
                  <a:lnTo>
                    <a:pt x="34" y="648"/>
                  </a:lnTo>
                  <a:lnTo>
                    <a:pt x="34" y="663"/>
                  </a:lnTo>
                  <a:lnTo>
                    <a:pt x="38" y="673"/>
                  </a:lnTo>
                  <a:lnTo>
                    <a:pt x="48" y="678"/>
                  </a:lnTo>
                  <a:lnTo>
                    <a:pt x="53" y="678"/>
                  </a:lnTo>
                  <a:lnTo>
                    <a:pt x="72" y="668"/>
                  </a:lnTo>
                  <a:lnTo>
                    <a:pt x="105" y="638"/>
                  </a:lnTo>
                  <a:lnTo>
                    <a:pt x="143" y="588"/>
                  </a:lnTo>
                  <a:lnTo>
                    <a:pt x="181" y="523"/>
                  </a:lnTo>
                  <a:lnTo>
                    <a:pt x="214" y="442"/>
                  </a:lnTo>
                  <a:lnTo>
                    <a:pt x="238" y="347"/>
                  </a:lnTo>
                  <a:lnTo>
                    <a:pt x="247" y="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0" name="Freeform 60"/>
            <p:cNvSpPr>
              <a:spLocks/>
            </p:cNvSpPr>
            <p:nvPr/>
          </p:nvSpPr>
          <p:spPr bwMode="auto">
            <a:xfrm>
              <a:off x="6798" y="3218"/>
              <a:ext cx="708" cy="1508"/>
            </a:xfrm>
            <a:custGeom>
              <a:avLst/>
              <a:gdLst/>
              <a:ahLst/>
              <a:cxnLst>
                <a:cxn ang="0">
                  <a:pos x="437" y="61"/>
                </a:cxn>
                <a:cxn ang="0">
                  <a:pos x="437" y="21"/>
                </a:cxn>
                <a:cxn ang="0">
                  <a:pos x="432" y="11"/>
                </a:cxn>
                <a:cxn ang="0">
                  <a:pos x="423" y="6"/>
                </a:cxn>
                <a:cxn ang="0">
                  <a:pos x="409" y="0"/>
                </a:cxn>
                <a:cxn ang="0">
                  <a:pos x="390" y="0"/>
                </a:cxn>
                <a:cxn ang="0">
                  <a:pos x="318" y="61"/>
                </a:cxn>
                <a:cxn ang="0">
                  <a:pos x="247" y="101"/>
                </a:cxn>
                <a:cxn ang="0">
                  <a:pos x="171" y="126"/>
                </a:cxn>
                <a:cxn ang="0">
                  <a:pos x="105" y="141"/>
                </a:cxn>
                <a:cxn ang="0">
                  <a:pos x="43" y="146"/>
                </a:cxn>
                <a:cxn ang="0">
                  <a:pos x="0" y="146"/>
                </a:cxn>
                <a:cxn ang="0">
                  <a:pos x="0" y="217"/>
                </a:cxn>
                <a:cxn ang="0">
                  <a:pos x="48" y="217"/>
                </a:cxn>
                <a:cxn ang="0">
                  <a:pos x="114" y="207"/>
                </a:cxn>
                <a:cxn ang="0">
                  <a:pos x="195" y="191"/>
                </a:cxn>
                <a:cxn ang="0">
                  <a:pos x="280" y="156"/>
                </a:cxn>
                <a:cxn ang="0">
                  <a:pos x="280" y="1362"/>
                </a:cxn>
                <a:cxn ang="0">
                  <a:pos x="271" y="1393"/>
                </a:cxn>
                <a:cxn ang="0">
                  <a:pos x="252" y="1413"/>
                </a:cxn>
                <a:cxn ang="0">
                  <a:pos x="219" y="1428"/>
                </a:cxn>
                <a:cxn ang="0">
                  <a:pos x="162" y="1438"/>
                </a:cxn>
                <a:cxn ang="0">
                  <a:pos x="14" y="1438"/>
                </a:cxn>
                <a:cxn ang="0">
                  <a:pos x="14" y="1508"/>
                </a:cxn>
                <a:cxn ang="0">
                  <a:pos x="71" y="1503"/>
                </a:cxn>
                <a:cxn ang="0">
                  <a:pos x="651" y="1503"/>
                </a:cxn>
                <a:cxn ang="0">
                  <a:pos x="708" y="1508"/>
                </a:cxn>
                <a:cxn ang="0">
                  <a:pos x="708" y="1438"/>
                </a:cxn>
                <a:cxn ang="0">
                  <a:pos x="556" y="1438"/>
                </a:cxn>
                <a:cxn ang="0">
                  <a:pos x="499" y="1428"/>
                </a:cxn>
                <a:cxn ang="0">
                  <a:pos x="466" y="1413"/>
                </a:cxn>
                <a:cxn ang="0">
                  <a:pos x="447" y="1393"/>
                </a:cxn>
                <a:cxn ang="0">
                  <a:pos x="442" y="1367"/>
                </a:cxn>
                <a:cxn ang="0">
                  <a:pos x="437" y="1327"/>
                </a:cxn>
                <a:cxn ang="0">
                  <a:pos x="437" y="61"/>
                </a:cxn>
              </a:cxnLst>
              <a:rect l="0" t="0" r="r" b="b"/>
              <a:pathLst>
                <a:path w="708" h="1508">
                  <a:moveTo>
                    <a:pt x="437" y="61"/>
                  </a:moveTo>
                  <a:lnTo>
                    <a:pt x="437" y="21"/>
                  </a:lnTo>
                  <a:lnTo>
                    <a:pt x="432" y="11"/>
                  </a:lnTo>
                  <a:lnTo>
                    <a:pt x="423" y="6"/>
                  </a:lnTo>
                  <a:lnTo>
                    <a:pt x="409" y="0"/>
                  </a:lnTo>
                  <a:lnTo>
                    <a:pt x="390" y="0"/>
                  </a:lnTo>
                  <a:lnTo>
                    <a:pt x="318" y="61"/>
                  </a:lnTo>
                  <a:lnTo>
                    <a:pt x="247" y="101"/>
                  </a:lnTo>
                  <a:lnTo>
                    <a:pt x="171" y="126"/>
                  </a:lnTo>
                  <a:lnTo>
                    <a:pt x="105" y="141"/>
                  </a:lnTo>
                  <a:lnTo>
                    <a:pt x="43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48" y="217"/>
                  </a:lnTo>
                  <a:lnTo>
                    <a:pt x="114" y="207"/>
                  </a:lnTo>
                  <a:lnTo>
                    <a:pt x="195" y="191"/>
                  </a:lnTo>
                  <a:lnTo>
                    <a:pt x="280" y="156"/>
                  </a:lnTo>
                  <a:lnTo>
                    <a:pt x="280" y="1362"/>
                  </a:lnTo>
                  <a:lnTo>
                    <a:pt x="271" y="1393"/>
                  </a:lnTo>
                  <a:lnTo>
                    <a:pt x="252" y="1413"/>
                  </a:lnTo>
                  <a:lnTo>
                    <a:pt x="219" y="1428"/>
                  </a:lnTo>
                  <a:lnTo>
                    <a:pt x="162" y="1438"/>
                  </a:lnTo>
                  <a:lnTo>
                    <a:pt x="14" y="1438"/>
                  </a:lnTo>
                  <a:lnTo>
                    <a:pt x="14" y="1508"/>
                  </a:lnTo>
                  <a:lnTo>
                    <a:pt x="71" y="1503"/>
                  </a:lnTo>
                  <a:lnTo>
                    <a:pt x="651" y="1503"/>
                  </a:lnTo>
                  <a:lnTo>
                    <a:pt x="708" y="1508"/>
                  </a:lnTo>
                  <a:lnTo>
                    <a:pt x="708" y="1438"/>
                  </a:lnTo>
                  <a:lnTo>
                    <a:pt x="556" y="1438"/>
                  </a:lnTo>
                  <a:lnTo>
                    <a:pt x="499" y="1428"/>
                  </a:lnTo>
                  <a:lnTo>
                    <a:pt x="466" y="1413"/>
                  </a:lnTo>
                  <a:lnTo>
                    <a:pt x="447" y="1393"/>
                  </a:lnTo>
                  <a:lnTo>
                    <a:pt x="442" y="1367"/>
                  </a:lnTo>
                  <a:lnTo>
                    <a:pt x="437" y="1327"/>
                  </a:lnTo>
                  <a:lnTo>
                    <a:pt x="437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1" name="Freeform 61"/>
            <p:cNvSpPr>
              <a:spLocks/>
            </p:cNvSpPr>
            <p:nvPr/>
          </p:nvSpPr>
          <p:spPr bwMode="auto">
            <a:xfrm>
              <a:off x="7862" y="4485"/>
              <a:ext cx="247" cy="678"/>
            </a:xfrm>
            <a:custGeom>
              <a:avLst/>
              <a:gdLst/>
              <a:ahLst/>
              <a:cxnLst>
                <a:cxn ang="0">
                  <a:pos x="247" y="241"/>
                </a:cxn>
                <a:cxn ang="0">
                  <a:pos x="242" y="156"/>
                </a:cxn>
                <a:cxn ang="0">
                  <a:pos x="223" y="90"/>
                </a:cxn>
                <a:cxn ang="0">
                  <a:pos x="195" y="40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67" y="10"/>
                </a:cxn>
                <a:cxn ang="0">
                  <a:pos x="29" y="35"/>
                </a:cxn>
                <a:cxn ang="0">
                  <a:pos x="5" y="75"/>
                </a:cxn>
                <a:cxn ang="0">
                  <a:pos x="0" y="121"/>
                </a:cxn>
                <a:cxn ang="0">
                  <a:pos x="5" y="166"/>
                </a:cxn>
                <a:cxn ang="0">
                  <a:pos x="29" y="206"/>
                </a:cxn>
                <a:cxn ang="0">
                  <a:pos x="67" y="231"/>
                </a:cxn>
                <a:cxn ang="0">
                  <a:pos x="114" y="241"/>
                </a:cxn>
                <a:cxn ang="0">
                  <a:pos x="133" y="241"/>
                </a:cxn>
                <a:cxn ang="0">
                  <a:pos x="152" y="236"/>
                </a:cxn>
                <a:cxn ang="0">
                  <a:pos x="171" y="226"/>
                </a:cxn>
                <a:cxn ang="0">
                  <a:pos x="190" y="206"/>
                </a:cxn>
                <a:cxn ang="0">
                  <a:pos x="200" y="206"/>
                </a:cxn>
                <a:cxn ang="0">
                  <a:pos x="200" y="221"/>
                </a:cxn>
                <a:cxn ang="0">
                  <a:pos x="204" y="241"/>
                </a:cxn>
                <a:cxn ang="0">
                  <a:pos x="190" y="357"/>
                </a:cxn>
                <a:cxn ang="0">
                  <a:pos x="157" y="462"/>
                </a:cxn>
                <a:cxn ang="0">
                  <a:pos x="109" y="548"/>
                </a:cxn>
                <a:cxn ang="0">
                  <a:pos x="57" y="618"/>
                </a:cxn>
                <a:cxn ang="0">
                  <a:pos x="38" y="638"/>
                </a:cxn>
                <a:cxn ang="0">
                  <a:pos x="38" y="643"/>
                </a:cxn>
                <a:cxn ang="0">
                  <a:pos x="33" y="648"/>
                </a:cxn>
                <a:cxn ang="0">
                  <a:pos x="33" y="663"/>
                </a:cxn>
                <a:cxn ang="0">
                  <a:pos x="38" y="673"/>
                </a:cxn>
                <a:cxn ang="0">
                  <a:pos x="48" y="678"/>
                </a:cxn>
                <a:cxn ang="0">
                  <a:pos x="52" y="678"/>
                </a:cxn>
                <a:cxn ang="0">
                  <a:pos x="71" y="668"/>
                </a:cxn>
                <a:cxn ang="0">
                  <a:pos x="105" y="638"/>
                </a:cxn>
                <a:cxn ang="0">
                  <a:pos x="143" y="588"/>
                </a:cxn>
                <a:cxn ang="0">
                  <a:pos x="181" y="523"/>
                </a:cxn>
                <a:cxn ang="0">
                  <a:pos x="214" y="442"/>
                </a:cxn>
                <a:cxn ang="0">
                  <a:pos x="238" y="347"/>
                </a:cxn>
                <a:cxn ang="0">
                  <a:pos x="247" y="241"/>
                </a:cxn>
              </a:cxnLst>
              <a:rect l="0" t="0" r="r" b="b"/>
              <a:pathLst>
                <a:path w="247" h="678">
                  <a:moveTo>
                    <a:pt x="247" y="241"/>
                  </a:moveTo>
                  <a:lnTo>
                    <a:pt x="242" y="156"/>
                  </a:lnTo>
                  <a:lnTo>
                    <a:pt x="223" y="90"/>
                  </a:lnTo>
                  <a:lnTo>
                    <a:pt x="195" y="40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67" y="10"/>
                  </a:lnTo>
                  <a:lnTo>
                    <a:pt x="29" y="35"/>
                  </a:lnTo>
                  <a:lnTo>
                    <a:pt x="5" y="75"/>
                  </a:lnTo>
                  <a:lnTo>
                    <a:pt x="0" y="121"/>
                  </a:lnTo>
                  <a:lnTo>
                    <a:pt x="5" y="166"/>
                  </a:lnTo>
                  <a:lnTo>
                    <a:pt x="29" y="206"/>
                  </a:lnTo>
                  <a:lnTo>
                    <a:pt x="67" y="231"/>
                  </a:lnTo>
                  <a:lnTo>
                    <a:pt x="114" y="241"/>
                  </a:lnTo>
                  <a:lnTo>
                    <a:pt x="133" y="241"/>
                  </a:lnTo>
                  <a:lnTo>
                    <a:pt x="152" y="236"/>
                  </a:lnTo>
                  <a:lnTo>
                    <a:pt x="171" y="226"/>
                  </a:lnTo>
                  <a:lnTo>
                    <a:pt x="190" y="206"/>
                  </a:lnTo>
                  <a:lnTo>
                    <a:pt x="200" y="206"/>
                  </a:lnTo>
                  <a:lnTo>
                    <a:pt x="200" y="221"/>
                  </a:lnTo>
                  <a:lnTo>
                    <a:pt x="204" y="241"/>
                  </a:lnTo>
                  <a:lnTo>
                    <a:pt x="190" y="357"/>
                  </a:lnTo>
                  <a:lnTo>
                    <a:pt x="157" y="462"/>
                  </a:lnTo>
                  <a:lnTo>
                    <a:pt x="109" y="548"/>
                  </a:lnTo>
                  <a:lnTo>
                    <a:pt x="57" y="618"/>
                  </a:lnTo>
                  <a:lnTo>
                    <a:pt x="38" y="638"/>
                  </a:lnTo>
                  <a:lnTo>
                    <a:pt x="38" y="643"/>
                  </a:lnTo>
                  <a:lnTo>
                    <a:pt x="33" y="648"/>
                  </a:lnTo>
                  <a:lnTo>
                    <a:pt x="33" y="663"/>
                  </a:lnTo>
                  <a:lnTo>
                    <a:pt x="38" y="673"/>
                  </a:lnTo>
                  <a:lnTo>
                    <a:pt x="48" y="678"/>
                  </a:lnTo>
                  <a:lnTo>
                    <a:pt x="52" y="678"/>
                  </a:lnTo>
                  <a:lnTo>
                    <a:pt x="71" y="668"/>
                  </a:lnTo>
                  <a:lnTo>
                    <a:pt x="105" y="638"/>
                  </a:lnTo>
                  <a:lnTo>
                    <a:pt x="143" y="588"/>
                  </a:lnTo>
                  <a:lnTo>
                    <a:pt x="181" y="523"/>
                  </a:lnTo>
                  <a:lnTo>
                    <a:pt x="214" y="442"/>
                  </a:lnTo>
                  <a:lnTo>
                    <a:pt x="238" y="347"/>
                  </a:lnTo>
                  <a:lnTo>
                    <a:pt x="247" y="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2" name="Freeform 62"/>
            <p:cNvSpPr>
              <a:spLocks/>
            </p:cNvSpPr>
            <p:nvPr/>
          </p:nvSpPr>
          <p:spPr bwMode="auto">
            <a:xfrm>
              <a:off x="8741" y="3218"/>
              <a:ext cx="850" cy="1508"/>
            </a:xfrm>
            <a:custGeom>
              <a:avLst/>
              <a:gdLst/>
              <a:ahLst/>
              <a:cxnLst>
                <a:cxn ang="0">
                  <a:pos x="798" y="1116"/>
                </a:cxn>
                <a:cxn ang="0">
                  <a:pos x="765" y="1282"/>
                </a:cxn>
                <a:cxn ang="0">
                  <a:pos x="727" y="1327"/>
                </a:cxn>
                <a:cxn ang="0">
                  <a:pos x="162" y="1332"/>
                </a:cxn>
                <a:cxn ang="0">
                  <a:pos x="504" y="990"/>
                </a:cxn>
                <a:cxn ang="0">
                  <a:pos x="684" y="815"/>
                </a:cxn>
                <a:cxn ang="0">
                  <a:pos x="793" y="664"/>
                </a:cxn>
                <a:cxn ang="0">
                  <a:pos x="846" y="518"/>
                </a:cxn>
                <a:cxn ang="0">
                  <a:pos x="841" y="332"/>
                </a:cxn>
                <a:cxn ang="0">
                  <a:pos x="755" y="156"/>
                </a:cxn>
                <a:cxn ang="0">
                  <a:pos x="603" y="41"/>
                </a:cxn>
                <a:cxn ang="0">
                  <a:pos x="399" y="0"/>
                </a:cxn>
                <a:cxn ang="0">
                  <a:pos x="214" y="46"/>
                </a:cxn>
                <a:cxn ang="0">
                  <a:pos x="81" y="166"/>
                </a:cxn>
                <a:cxn ang="0">
                  <a:pos x="10" y="322"/>
                </a:cxn>
                <a:cxn ang="0">
                  <a:pos x="5" y="463"/>
                </a:cxn>
                <a:cxn ang="0">
                  <a:pos x="52" y="523"/>
                </a:cxn>
                <a:cxn ang="0">
                  <a:pos x="100" y="538"/>
                </a:cxn>
                <a:cxn ang="0">
                  <a:pos x="138" y="533"/>
                </a:cxn>
                <a:cxn ang="0">
                  <a:pos x="195" y="498"/>
                </a:cxn>
                <a:cxn ang="0">
                  <a:pos x="223" y="418"/>
                </a:cxn>
                <a:cxn ang="0">
                  <a:pos x="195" y="337"/>
                </a:cxn>
                <a:cxn ang="0">
                  <a:pos x="109" y="302"/>
                </a:cxn>
                <a:cxn ang="0">
                  <a:pos x="119" y="222"/>
                </a:cxn>
                <a:cxn ang="0">
                  <a:pos x="228" y="111"/>
                </a:cxn>
                <a:cxn ang="0">
                  <a:pos x="371" y="71"/>
                </a:cxn>
                <a:cxn ang="0">
                  <a:pos x="513" y="111"/>
                </a:cxn>
                <a:cxn ang="0">
                  <a:pos x="603" y="217"/>
                </a:cxn>
                <a:cxn ang="0">
                  <a:pos x="651" y="362"/>
                </a:cxn>
                <a:cxn ang="0">
                  <a:pos x="646" y="548"/>
                </a:cxn>
                <a:cxn ang="0">
                  <a:pos x="561" y="754"/>
                </a:cxn>
                <a:cxn ang="0">
                  <a:pos x="432" y="940"/>
                </a:cxn>
                <a:cxn ang="0">
                  <a:pos x="5" y="1443"/>
                </a:cxn>
                <a:cxn ang="0">
                  <a:pos x="0" y="1508"/>
                </a:cxn>
                <a:cxn ang="0">
                  <a:pos x="850" y="1116"/>
                </a:cxn>
              </a:cxnLst>
              <a:rect l="0" t="0" r="r" b="b"/>
              <a:pathLst>
                <a:path w="850" h="1508">
                  <a:moveTo>
                    <a:pt x="850" y="1116"/>
                  </a:moveTo>
                  <a:lnTo>
                    <a:pt x="798" y="1116"/>
                  </a:lnTo>
                  <a:lnTo>
                    <a:pt x="779" y="1227"/>
                  </a:lnTo>
                  <a:lnTo>
                    <a:pt x="765" y="1282"/>
                  </a:lnTo>
                  <a:lnTo>
                    <a:pt x="751" y="1317"/>
                  </a:lnTo>
                  <a:lnTo>
                    <a:pt x="727" y="1327"/>
                  </a:lnTo>
                  <a:lnTo>
                    <a:pt x="684" y="1332"/>
                  </a:lnTo>
                  <a:lnTo>
                    <a:pt x="162" y="1332"/>
                  </a:lnTo>
                  <a:lnTo>
                    <a:pt x="390" y="1101"/>
                  </a:lnTo>
                  <a:lnTo>
                    <a:pt x="504" y="990"/>
                  </a:lnTo>
                  <a:lnTo>
                    <a:pt x="603" y="900"/>
                  </a:lnTo>
                  <a:lnTo>
                    <a:pt x="684" y="815"/>
                  </a:lnTo>
                  <a:lnTo>
                    <a:pt x="746" y="739"/>
                  </a:lnTo>
                  <a:lnTo>
                    <a:pt x="793" y="664"/>
                  </a:lnTo>
                  <a:lnTo>
                    <a:pt x="827" y="593"/>
                  </a:lnTo>
                  <a:lnTo>
                    <a:pt x="846" y="518"/>
                  </a:lnTo>
                  <a:lnTo>
                    <a:pt x="850" y="438"/>
                  </a:lnTo>
                  <a:lnTo>
                    <a:pt x="841" y="332"/>
                  </a:lnTo>
                  <a:lnTo>
                    <a:pt x="808" y="237"/>
                  </a:lnTo>
                  <a:lnTo>
                    <a:pt x="755" y="156"/>
                  </a:lnTo>
                  <a:lnTo>
                    <a:pt x="684" y="91"/>
                  </a:lnTo>
                  <a:lnTo>
                    <a:pt x="603" y="41"/>
                  </a:lnTo>
                  <a:lnTo>
                    <a:pt x="504" y="11"/>
                  </a:lnTo>
                  <a:lnTo>
                    <a:pt x="399" y="0"/>
                  </a:lnTo>
                  <a:lnTo>
                    <a:pt x="299" y="11"/>
                  </a:lnTo>
                  <a:lnTo>
                    <a:pt x="214" y="46"/>
                  </a:lnTo>
                  <a:lnTo>
                    <a:pt x="138" y="101"/>
                  </a:lnTo>
                  <a:lnTo>
                    <a:pt x="81" y="166"/>
                  </a:lnTo>
                  <a:lnTo>
                    <a:pt x="33" y="242"/>
                  </a:lnTo>
                  <a:lnTo>
                    <a:pt x="10" y="322"/>
                  </a:lnTo>
                  <a:lnTo>
                    <a:pt x="0" y="413"/>
                  </a:lnTo>
                  <a:lnTo>
                    <a:pt x="5" y="463"/>
                  </a:lnTo>
                  <a:lnTo>
                    <a:pt x="29" y="498"/>
                  </a:lnTo>
                  <a:lnTo>
                    <a:pt x="52" y="523"/>
                  </a:lnTo>
                  <a:lnTo>
                    <a:pt x="81" y="533"/>
                  </a:lnTo>
                  <a:lnTo>
                    <a:pt x="100" y="538"/>
                  </a:lnTo>
                  <a:lnTo>
                    <a:pt x="109" y="538"/>
                  </a:lnTo>
                  <a:lnTo>
                    <a:pt x="138" y="533"/>
                  </a:lnTo>
                  <a:lnTo>
                    <a:pt x="166" y="523"/>
                  </a:lnTo>
                  <a:lnTo>
                    <a:pt x="195" y="498"/>
                  </a:lnTo>
                  <a:lnTo>
                    <a:pt x="214" y="463"/>
                  </a:lnTo>
                  <a:lnTo>
                    <a:pt x="223" y="418"/>
                  </a:lnTo>
                  <a:lnTo>
                    <a:pt x="214" y="372"/>
                  </a:lnTo>
                  <a:lnTo>
                    <a:pt x="195" y="337"/>
                  </a:lnTo>
                  <a:lnTo>
                    <a:pt x="157" y="312"/>
                  </a:lnTo>
                  <a:lnTo>
                    <a:pt x="109" y="302"/>
                  </a:lnTo>
                  <a:lnTo>
                    <a:pt x="81" y="302"/>
                  </a:lnTo>
                  <a:lnTo>
                    <a:pt x="119" y="222"/>
                  </a:lnTo>
                  <a:lnTo>
                    <a:pt x="166" y="156"/>
                  </a:lnTo>
                  <a:lnTo>
                    <a:pt x="228" y="111"/>
                  </a:lnTo>
                  <a:lnTo>
                    <a:pt x="299" y="81"/>
                  </a:lnTo>
                  <a:lnTo>
                    <a:pt x="371" y="71"/>
                  </a:lnTo>
                  <a:lnTo>
                    <a:pt x="447" y="81"/>
                  </a:lnTo>
                  <a:lnTo>
                    <a:pt x="513" y="111"/>
                  </a:lnTo>
                  <a:lnTo>
                    <a:pt x="565" y="156"/>
                  </a:lnTo>
                  <a:lnTo>
                    <a:pt x="603" y="217"/>
                  </a:lnTo>
                  <a:lnTo>
                    <a:pt x="632" y="287"/>
                  </a:lnTo>
                  <a:lnTo>
                    <a:pt x="651" y="362"/>
                  </a:lnTo>
                  <a:lnTo>
                    <a:pt x="656" y="438"/>
                  </a:lnTo>
                  <a:lnTo>
                    <a:pt x="646" y="548"/>
                  </a:lnTo>
                  <a:lnTo>
                    <a:pt x="613" y="654"/>
                  </a:lnTo>
                  <a:lnTo>
                    <a:pt x="561" y="754"/>
                  </a:lnTo>
                  <a:lnTo>
                    <a:pt x="499" y="850"/>
                  </a:lnTo>
                  <a:lnTo>
                    <a:pt x="432" y="940"/>
                  </a:lnTo>
                  <a:lnTo>
                    <a:pt x="19" y="1423"/>
                  </a:lnTo>
                  <a:lnTo>
                    <a:pt x="5" y="1443"/>
                  </a:lnTo>
                  <a:lnTo>
                    <a:pt x="0" y="1468"/>
                  </a:lnTo>
                  <a:lnTo>
                    <a:pt x="0" y="1508"/>
                  </a:lnTo>
                  <a:lnTo>
                    <a:pt x="793" y="1508"/>
                  </a:lnTo>
                  <a:lnTo>
                    <a:pt x="850" y="11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3" name="Freeform 63"/>
            <p:cNvSpPr>
              <a:spLocks/>
            </p:cNvSpPr>
            <p:nvPr/>
          </p:nvSpPr>
          <p:spPr bwMode="auto">
            <a:xfrm>
              <a:off x="9886" y="4485"/>
              <a:ext cx="247" cy="678"/>
            </a:xfrm>
            <a:custGeom>
              <a:avLst/>
              <a:gdLst/>
              <a:ahLst/>
              <a:cxnLst>
                <a:cxn ang="0">
                  <a:pos x="247" y="241"/>
                </a:cxn>
                <a:cxn ang="0">
                  <a:pos x="242" y="156"/>
                </a:cxn>
                <a:cxn ang="0">
                  <a:pos x="223" y="90"/>
                </a:cxn>
                <a:cxn ang="0">
                  <a:pos x="195" y="40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66" y="10"/>
                </a:cxn>
                <a:cxn ang="0">
                  <a:pos x="28" y="35"/>
                </a:cxn>
                <a:cxn ang="0">
                  <a:pos x="5" y="75"/>
                </a:cxn>
                <a:cxn ang="0">
                  <a:pos x="0" y="121"/>
                </a:cxn>
                <a:cxn ang="0">
                  <a:pos x="5" y="166"/>
                </a:cxn>
                <a:cxn ang="0">
                  <a:pos x="28" y="206"/>
                </a:cxn>
                <a:cxn ang="0">
                  <a:pos x="66" y="231"/>
                </a:cxn>
                <a:cxn ang="0">
                  <a:pos x="114" y="241"/>
                </a:cxn>
                <a:cxn ang="0">
                  <a:pos x="133" y="241"/>
                </a:cxn>
                <a:cxn ang="0">
                  <a:pos x="152" y="236"/>
                </a:cxn>
                <a:cxn ang="0">
                  <a:pos x="171" y="226"/>
                </a:cxn>
                <a:cxn ang="0">
                  <a:pos x="190" y="206"/>
                </a:cxn>
                <a:cxn ang="0">
                  <a:pos x="199" y="206"/>
                </a:cxn>
                <a:cxn ang="0">
                  <a:pos x="199" y="221"/>
                </a:cxn>
                <a:cxn ang="0">
                  <a:pos x="204" y="241"/>
                </a:cxn>
                <a:cxn ang="0">
                  <a:pos x="190" y="357"/>
                </a:cxn>
                <a:cxn ang="0">
                  <a:pos x="157" y="462"/>
                </a:cxn>
                <a:cxn ang="0">
                  <a:pos x="109" y="548"/>
                </a:cxn>
                <a:cxn ang="0">
                  <a:pos x="57" y="618"/>
                </a:cxn>
                <a:cxn ang="0">
                  <a:pos x="38" y="638"/>
                </a:cxn>
                <a:cxn ang="0">
                  <a:pos x="38" y="643"/>
                </a:cxn>
                <a:cxn ang="0">
                  <a:pos x="33" y="648"/>
                </a:cxn>
                <a:cxn ang="0">
                  <a:pos x="33" y="663"/>
                </a:cxn>
                <a:cxn ang="0">
                  <a:pos x="38" y="673"/>
                </a:cxn>
                <a:cxn ang="0">
                  <a:pos x="47" y="678"/>
                </a:cxn>
                <a:cxn ang="0">
                  <a:pos x="52" y="678"/>
                </a:cxn>
                <a:cxn ang="0">
                  <a:pos x="71" y="668"/>
                </a:cxn>
                <a:cxn ang="0">
                  <a:pos x="104" y="638"/>
                </a:cxn>
                <a:cxn ang="0">
                  <a:pos x="142" y="588"/>
                </a:cxn>
                <a:cxn ang="0">
                  <a:pos x="180" y="523"/>
                </a:cxn>
                <a:cxn ang="0">
                  <a:pos x="214" y="442"/>
                </a:cxn>
                <a:cxn ang="0">
                  <a:pos x="237" y="347"/>
                </a:cxn>
                <a:cxn ang="0">
                  <a:pos x="247" y="241"/>
                </a:cxn>
              </a:cxnLst>
              <a:rect l="0" t="0" r="r" b="b"/>
              <a:pathLst>
                <a:path w="247" h="678">
                  <a:moveTo>
                    <a:pt x="247" y="241"/>
                  </a:moveTo>
                  <a:lnTo>
                    <a:pt x="242" y="156"/>
                  </a:lnTo>
                  <a:lnTo>
                    <a:pt x="223" y="90"/>
                  </a:lnTo>
                  <a:lnTo>
                    <a:pt x="195" y="40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66" y="10"/>
                  </a:lnTo>
                  <a:lnTo>
                    <a:pt x="28" y="35"/>
                  </a:lnTo>
                  <a:lnTo>
                    <a:pt x="5" y="75"/>
                  </a:lnTo>
                  <a:lnTo>
                    <a:pt x="0" y="121"/>
                  </a:lnTo>
                  <a:lnTo>
                    <a:pt x="5" y="166"/>
                  </a:lnTo>
                  <a:lnTo>
                    <a:pt x="28" y="206"/>
                  </a:lnTo>
                  <a:lnTo>
                    <a:pt x="66" y="231"/>
                  </a:lnTo>
                  <a:lnTo>
                    <a:pt x="114" y="241"/>
                  </a:lnTo>
                  <a:lnTo>
                    <a:pt x="133" y="241"/>
                  </a:lnTo>
                  <a:lnTo>
                    <a:pt x="152" y="236"/>
                  </a:lnTo>
                  <a:lnTo>
                    <a:pt x="171" y="226"/>
                  </a:lnTo>
                  <a:lnTo>
                    <a:pt x="190" y="206"/>
                  </a:lnTo>
                  <a:lnTo>
                    <a:pt x="199" y="206"/>
                  </a:lnTo>
                  <a:lnTo>
                    <a:pt x="199" y="221"/>
                  </a:lnTo>
                  <a:lnTo>
                    <a:pt x="204" y="241"/>
                  </a:lnTo>
                  <a:lnTo>
                    <a:pt x="190" y="357"/>
                  </a:lnTo>
                  <a:lnTo>
                    <a:pt x="157" y="462"/>
                  </a:lnTo>
                  <a:lnTo>
                    <a:pt x="109" y="548"/>
                  </a:lnTo>
                  <a:lnTo>
                    <a:pt x="57" y="618"/>
                  </a:lnTo>
                  <a:lnTo>
                    <a:pt x="38" y="638"/>
                  </a:lnTo>
                  <a:lnTo>
                    <a:pt x="38" y="643"/>
                  </a:lnTo>
                  <a:lnTo>
                    <a:pt x="33" y="648"/>
                  </a:lnTo>
                  <a:lnTo>
                    <a:pt x="33" y="663"/>
                  </a:lnTo>
                  <a:lnTo>
                    <a:pt x="38" y="673"/>
                  </a:lnTo>
                  <a:lnTo>
                    <a:pt x="47" y="678"/>
                  </a:lnTo>
                  <a:lnTo>
                    <a:pt x="52" y="678"/>
                  </a:lnTo>
                  <a:lnTo>
                    <a:pt x="71" y="668"/>
                  </a:lnTo>
                  <a:lnTo>
                    <a:pt x="104" y="638"/>
                  </a:lnTo>
                  <a:lnTo>
                    <a:pt x="142" y="588"/>
                  </a:lnTo>
                  <a:lnTo>
                    <a:pt x="180" y="523"/>
                  </a:lnTo>
                  <a:lnTo>
                    <a:pt x="214" y="442"/>
                  </a:lnTo>
                  <a:lnTo>
                    <a:pt x="237" y="347"/>
                  </a:lnTo>
                  <a:lnTo>
                    <a:pt x="247" y="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4" name="Freeform 64"/>
            <p:cNvSpPr>
              <a:spLocks/>
            </p:cNvSpPr>
            <p:nvPr/>
          </p:nvSpPr>
          <p:spPr bwMode="auto">
            <a:xfrm>
              <a:off x="10746" y="3218"/>
              <a:ext cx="888" cy="1558"/>
            </a:xfrm>
            <a:custGeom>
              <a:avLst/>
              <a:gdLst/>
              <a:ahLst/>
              <a:cxnLst>
                <a:cxn ang="0">
                  <a:pos x="632" y="664"/>
                </a:cxn>
                <a:cxn ang="0">
                  <a:pos x="774" y="513"/>
                </a:cxn>
                <a:cxn ang="0">
                  <a:pos x="831" y="312"/>
                </a:cxn>
                <a:cxn ang="0">
                  <a:pos x="788" y="171"/>
                </a:cxn>
                <a:cxn ang="0">
                  <a:pos x="679" y="66"/>
                </a:cxn>
                <a:cxn ang="0">
                  <a:pos x="522" y="11"/>
                </a:cxn>
                <a:cxn ang="0">
                  <a:pos x="332" y="11"/>
                </a:cxn>
                <a:cxn ang="0">
                  <a:pos x="166" y="91"/>
                </a:cxn>
                <a:cxn ang="0">
                  <a:pos x="71" y="227"/>
                </a:cxn>
                <a:cxn ang="0">
                  <a:pos x="66" y="357"/>
                </a:cxn>
                <a:cxn ang="0">
                  <a:pos x="123" y="418"/>
                </a:cxn>
                <a:cxn ang="0">
                  <a:pos x="213" y="418"/>
                </a:cxn>
                <a:cxn ang="0">
                  <a:pos x="266" y="357"/>
                </a:cxn>
                <a:cxn ang="0">
                  <a:pos x="266" y="262"/>
                </a:cxn>
                <a:cxn ang="0">
                  <a:pos x="223" y="212"/>
                </a:cxn>
                <a:cxn ang="0">
                  <a:pos x="166" y="196"/>
                </a:cxn>
                <a:cxn ang="0">
                  <a:pos x="190" y="141"/>
                </a:cxn>
                <a:cxn ang="0">
                  <a:pos x="313" y="76"/>
                </a:cxn>
                <a:cxn ang="0">
                  <a:pos x="427" y="56"/>
                </a:cxn>
                <a:cxn ang="0">
                  <a:pos x="508" y="71"/>
                </a:cxn>
                <a:cxn ang="0">
                  <a:pos x="579" y="126"/>
                </a:cxn>
                <a:cxn ang="0">
                  <a:pos x="627" y="232"/>
                </a:cxn>
                <a:cxn ang="0">
                  <a:pos x="632" y="337"/>
                </a:cxn>
                <a:cxn ang="0">
                  <a:pos x="617" y="443"/>
                </a:cxn>
                <a:cxn ang="0">
                  <a:pos x="575" y="568"/>
                </a:cxn>
                <a:cxn ang="0">
                  <a:pos x="494" y="659"/>
                </a:cxn>
                <a:cxn ang="0">
                  <a:pos x="418" y="684"/>
                </a:cxn>
                <a:cxn ang="0">
                  <a:pos x="356" y="689"/>
                </a:cxn>
                <a:cxn ang="0">
                  <a:pos x="290" y="694"/>
                </a:cxn>
                <a:cxn ang="0">
                  <a:pos x="270" y="709"/>
                </a:cxn>
                <a:cxn ang="0">
                  <a:pos x="266" y="734"/>
                </a:cxn>
                <a:cxn ang="0">
                  <a:pos x="413" y="744"/>
                </a:cxn>
                <a:cxn ang="0">
                  <a:pos x="541" y="779"/>
                </a:cxn>
                <a:cxn ang="0">
                  <a:pos x="622" y="880"/>
                </a:cxn>
                <a:cxn ang="0">
                  <a:pos x="660" y="1031"/>
                </a:cxn>
                <a:cxn ang="0">
                  <a:pos x="660" y="1227"/>
                </a:cxn>
                <a:cxn ang="0">
                  <a:pos x="613" y="1372"/>
                </a:cxn>
                <a:cxn ang="0">
                  <a:pos x="541" y="1458"/>
                </a:cxn>
                <a:cxn ang="0">
                  <a:pos x="461" y="1493"/>
                </a:cxn>
                <a:cxn ang="0">
                  <a:pos x="375" y="1488"/>
                </a:cxn>
                <a:cxn ang="0">
                  <a:pos x="256" y="1458"/>
                </a:cxn>
                <a:cxn ang="0">
                  <a:pos x="142" y="1382"/>
                </a:cxn>
                <a:cxn ang="0">
                  <a:pos x="152" y="1322"/>
                </a:cxn>
                <a:cxn ang="0">
                  <a:pos x="228" y="1257"/>
                </a:cxn>
                <a:cxn ang="0">
                  <a:pos x="228" y="1141"/>
                </a:cxn>
                <a:cxn ang="0">
                  <a:pos x="166" y="1081"/>
                </a:cxn>
                <a:cxn ang="0">
                  <a:pos x="85" y="1076"/>
                </a:cxn>
                <a:cxn ang="0">
                  <a:pos x="28" y="1111"/>
                </a:cxn>
                <a:cxn ang="0">
                  <a:pos x="0" y="1202"/>
                </a:cxn>
                <a:cxn ang="0">
                  <a:pos x="42" y="1362"/>
                </a:cxn>
                <a:cxn ang="0">
                  <a:pos x="161" y="1483"/>
                </a:cxn>
                <a:cxn ang="0">
                  <a:pos x="332" y="1548"/>
                </a:cxn>
                <a:cxn ang="0">
                  <a:pos x="541" y="1548"/>
                </a:cxn>
                <a:cxn ang="0">
                  <a:pos x="722" y="1458"/>
                </a:cxn>
                <a:cxn ang="0">
                  <a:pos x="841" y="1307"/>
                </a:cxn>
                <a:cxn ang="0">
                  <a:pos x="888" y="1121"/>
                </a:cxn>
                <a:cxn ang="0">
                  <a:pos x="845" y="945"/>
                </a:cxn>
                <a:cxn ang="0">
                  <a:pos x="722" y="800"/>
                </a:cxn>
                <a:cxn ang="0">
                  <a:pos x="532" y="709"/>
                </a:cxn>
              </a:cxnLst>
              <a:rect l="0" t="0" r="r" b="b"/>
              <a:pathLst>
                <a:path w="888" h="1558">
                  <a:moveTo>
                    <a:pt x="532" y="709"/>
                  </a:moveTo>
                  <a:lnTo>
                    <a:pt x="632" y="664"/>
                  </a:lnTo>
                  <a:lnTo>
                    <a:pt x="712" y="593"/>
                  </a:lnTo>
                  <a:lnTo>
                    <a:pt x="774" y="513"/>
                  </a:lnTo>
                  <a:lnTo>
                    <a:pt x="817" y="418"/>
                  </a:lnTo>
                  <a:lnTo>
                    <a:pt x="831" y="312"/>
                  </a:lnTo>
                  <a:lnTo>
                    <a:pt x="822" y="237"/>
                  </a:lnTo>
                  <a:lnTo>
                    <a:pt x="788" y="171"/>
                  </a:lnTo>
                  <a:lnTo>
                    <a:pt x="741" y="111"/>
                  </a:lnTo>
                  <a:lnTo>
                    <a:pt x="679" y="66"/>
                  </a:lnTo>
                  <a:lnTo>
                    <a:pt x="603" y="31"/>
                  </a:lnTo>
                  <a:lnTo>
                    <a:pt x="522" y="11"/>
                  </a:lnTo>
                  <a:lnTo>
                    <a:pt x="437" y="0"/>
                  </a:lnTo>
                  <a:lnTo>
                    <a:pt x="332" y="11"/>
                  </a:lnTo>
                  <a:lnTo>
                    <a:pt x="242" y="41"/>
                  </a:lnTo>
                  <a:lnTo>
                    <a:pt x="166" y="91"/>
                  </a:lnTo>
                  <a:lnTo>
                    <a:pt x="109" y="151"/>
                  </a:lnTo>
                  <a:lnTo>
                    <a:pt x="71" y="227"/>
                  </a:lnTo>
                  <a:lnTo>
                    <a:pt x="57" y="307"/>
                  </a:lnTo>
                  <a:lnTo>
                    <a:pt x="66" y="357"/>
                  </a:lnTo>
                  <a:lnTo>
                    <a:pt x="90" y="397"/>
                  </a:lnTo>
                  <a:lnTo>
                    <a:pt x="123" y="418"/>
                  </a:lnTo>
                  <a:lnTo>
                    <a:pt x="166" y="428"/>
                  </a:lnTo>
                  <a:lnTo>
                    <a:pt x="213" y="418"/>
                  </a:lnTo>
                  <a:lnTo>
                    <a:pt x="247" y="392"/>
                  </a:lnTo>
                  <a:lnTo>
                    <a:pt x="266" y="357"/>
                  </a:lnTo>
                  <a:lnTo>
                    <a:pt x="275" y="312"/>
                  </a:lnTo>
                  <a:lnTo>
                    <a:pt x="266" y="262"/>
                  </a:lnTo>
                  <a:lnTo>
                    <a:pt x="247" y="232"/>
                  </a:lnTo>
                  <a:lnTo>
                    <a:pt x="223" y="212"/>
                  </a:lnTo>
                  <a:lnTo>
                    <a:pt x="190" y="201"/>
                  </a:lnTo>
                  <a:lnTo>
                    <a:pt x="166" y="196"/>
                  </a:lnTo>
                  <a:lnTo>
                    <a:pt x="142" y="196"/>
                  </a:lnTo>
                  <a:lnTo>
                    <a:pt x="190" y="141"/>
                  </a:lnTo>
                  <a:lnTo>
                    <a:pt x="251" y="101"/>
                  </a:lnTo>
                  <a:lnTo>
                    <a:pt x="313" y="76"/>
                  </a:lnTo>
                  <a:lnTo>
                    <a:pt x="375" y="61"/>
                  </a:lnTo>
                  <a:lnTo>
                    <a:pt x="427" y="56"/>
                  </a:lnTo>
                  <a:lnTo>
                    <a:pt x="465" y="61"/>
                  </a:lnTo>
                  <a:lnTo>
                    <a:pt x="508" y="71"/>
                  </a:lnTo>
                  <a:lnTo>
                    <a:pt x="546" y="91"/>
                  </a:lnTo>
                  <a:lnTo>
                    <a:pt x="579" y="126"/>
                  </a:lnTo>
                  <a:lnTo>
                    <a:pt x="608" y="171"/>
                  </a:lnTo>
                  <a:lnTo>
                    <a:pt x="627" y="232"/>
                  </a:lnTo>
                  <a:lnTo>
                    <a:pt x="632" y="312"/>
                  </a:lnTo>
                  <a:lnTo>
                    <a:pt x="632" y="337"/>
                  </a:lnTo>
                  <a:lnTo>
                    <a:pt x="627" y="387"/>
                  </a:lnTo>
                  <a:lnTo>
                    <a:pt x="617" y="443"/>
                  </a:lnTo>
                  <a:lnTo>
                    <a:pt x="598" y="508"/>
                  </a:lnTo>
                  <a:lnTo>
                    <a:pt x="575" y="568"/>
                  </a:lnTo>
                  <a:lnTo>
                    <a:pt x="537" y="624"/>
                  </a:lnTo>
                  <a:lnTo>
                    <a:pt x="494" y="659"/>
                  </a:lnTo>
                  <a:lnTo>
                    <a:pt x="456" y="674"/>
                  </a:lnTo>
                  <a:lnTo>
                    <a:pt x="418" y="684"/>
                  </a:lnTo>
                  <a:lnTo>
                    <a:pt x="385" y="689"/>
                  </a:lnTo>
                  <a:lnTo>
                    <a:pt x="356" y="689"/>
                  </a:lnTo>
                  <a:lnTo>
                    <a:pt x="323" y="694"/>
                  </a:lnTo>
                  <a:lnTo>
                    <a:pt x="290" y="694"/>
                  </a:lnTo>
                  <a:lnTo>
                    <a:pt x="280" y="699"/>
                  </a:lnTo>
                  <a:lnTo>
                    <a:pt x="270" y="709"/>
                  </a:lnTo>
                  <a:lnTo>
                    <a:pt x="266" y="719"/>
                  </a:lnTo>
                  <a:lnTo>
                    <a:pt x="266" y="734"/>
                  </a:lnTo>
                  <a:lnTo>
                    <a:pt x="285" y="744"/>
                  </a:lnTo>
                  <a:lnTo>
                    <a:pt x="413" y="744"/>
                  </a:lnTo>
                  <a:lnTo>
                    <a:pt x="484" y="754"/>
                  </a:lnTo>
                  <a:lnTo>
                    <a:pt x="541" y="779"/>
                  </a:lnTo>
                  <a:lnTo>
                    <a:pt x="584" y="825"/>
                  </a:lnTo>
                  <a:lnTo>
                    <a:pt x="622" y="880"/>
                  </a:lnTo>
                  <a:lnTo>
                    <a:pt x="646" y="950"/>
                  </a:lnTo>
                  <a:lnTo>
                    <a:pt x="660" y="1031"/>
                  </a:lnTo>
                  <a:lnTo>
                    <a:pt x="665" y="1121"/>
                  </a:lnTo>
                  <a:lnTo>
                    <a:pt x="660" y="1227"/>
                  </a:lnTo>
                  <a:lnTo>
                    <a:pt x="641" y="1307"/>
                  </a:lnTo>
                  <a:lnTo>
                    <a:pt x="613" y="1372"/>
                  </a:lnTo>
                  <a:lnTo>
                    <a:pt x="579" y="1423"/>
                  </a:lnTo>
                  <a:lnTo>
                    <a:pt x="541" y="1458"/>
                  </a:lnTo>
                  <a:lnTo>
                    <a:pt x="503" y="1478"/>
                  </a:lnTo>
                  <a:lnTo>
                    <a:pt x="461" y="1493"/>
                  </a:lnTo>
                  <a:lnTo>
                    <a:pt x="427" y="1493"/>
                  </a:lnTo>
                  <a:lnTo>
                    <a:pt x="375" y="1488"/>
                  </a:lnTo>
                  <a:lnTo>
                    <a:pt x="318" y="1478"/>
                  </a:lnTo>
                  <a:lnTo>
                    <a:pt x="256" y="1458"/>
                  </a:lnTo>
                  <a:lnTo>
                    <a:pt x="194" y="1428"/>
                  </a:lnTo>
                  <a:lnTo>
                    <a:pt x="142" y="1382"/>
                  </a:lnTo>
                  <a:lnTo>
                    <a:pt x="99" y="1322"/>
                  </a:lnTo>
                  <a:lnTo>
                    <a:pt x="152" y="1322"/>
                  </a:lnTo>
                  <a:lnTo>
                    <a:pt x="194" y="1297"/>
                  </a:lnTo>
                  <a:lnTo>
                    <a:pt x="228" y="1257"/>
                  </a:lnTo>
                  <a:lnTo>
                    <a:pt x="237" y="1197"/>
                  </a:lnTo>
                  <a:lnTo>
                    <a:pt x="228" y="1141"/>
                  </a:lnTo>
                  <a:lnTo>
                    <a:pt x="204" y="1106"/>
                  </a:lnTo>
                  <a:lnTo>
                    <a:pt x="166" y="1081"/>
                  </a:lnTo>
                  <a:lnTo>
                    <a:pt x="118" y="1071"/>
                  </a:lnTo>
                  <a:lnTo>
                    <a:pt x="85" y="1076"/>
                  </a:lnTo>
                  <a:lnTo>
                    <a:pt x="57" y="1091"/>
                  </a:lnTo>
                  <a:lnTo>
                    <a:pt x="28" y="1111"/>
                  </a:lnTo>
                  <a:lnTo>
                    <a:pt x="4" y="1151"/>
                  </a:lnTo>
                  <a:lnTo>
                    <a:pt x="0" y="1202"/>
                  </a:lnTo>
                  <a:lnTo>
                    <a:pt x="9" y="1287"/>
                  </a:lnTo>
                  <a:lnTo>
                    <a:pt x="42" y="1362"/>
                  </a:lnTo>
                  <a:lnTo>
                    <a:pt x="95" y="1428"/>
                  </a:lnTo>
                  <a:lnTo>
                    <a:pt x="161" y="1483"/>
                  </a:lnTo>
                  <a:lnTo>
                    <a:pt x="242" y="1523"/>
                  </a:lnTo>
                  <a:lnTo>
                    <a:pt x="332" y="1548"/>
                  </a:lnTo>
                  <a:lnTo>
                    <a:pt x="432" y="1558"/>
                  </a:lnTo>
                  <a:lnTo>
                    <a:pt x="541" y="1548"/>
                  </a:lnTo>
                  <a:lnTo>
                    <a:pt x="636" y="1513"/>
                  </a:lnTo>
                  <a:lnTo>
                    <a:pt x="722" y="1458"/>
                  </a:lnTo>
                  <a:lnTo>
                    <a:pt x="788" y="1388"/>
                  </a:lnTo>
                  <a:lnTo>
                    <a:pt x="841" y="1307"/>
                  </a:lnTo>
                  <a:lnTo>
                    <a:pt x="874" y="1217"/>
                  </a:lnTo>
                  <a:lnTo>
                    <a:pt x="888" y="1121"/>
                  </a:lnTo>
                  <a:lnTo>
                    <a:pt x="879" y="1031"/>
                  </a:lnTo>
                  <a:lnTo>
                    <a:pt x="845" y="945"/>
                  </a:lnTo>
                  <a:lnTo>
                    <a:pt x="793" y="865"/>
                  </a:lnTo>
                  <a:lnTo>
                    <a:pt x="722" y="800"/>
                  </a:lnTo>
                  <a:lnTo>
                    <a:pt x="632" y="744"/>
                  </a:lnTo>
                  <a:lnTo>
                    <a:pt x="532" y="7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5" name="Freeform 65"/>
            <p:cNvSpPr>
              <a:spLocks/>
            </p:cNvSpPr>
            <p:nvPr/>
          </p:nvSpPr>
          <p:spPr bwMode="auto">
            <a:xfrm>
              <a:off x="11910" y="4485"/>
              <a:ext cx="247" cy="678"/>
            </a:xfrm>
            <a:custGeom>
              <a:avLst/>
              <a:gdLst/>
              <a:ahLst/>
              <a:cxnLst>
                <a:cxn ang="0">
                  <a:pos x="247" y="241"/>
                </a:cxn>
                <a:cxn ang="0">
                  <a:pos x="242" y="156"/>
                </a:cxn>
                <a:cxn ang="0">
                  <a:pos x="223" y="90"/>
                </a:cxn>
                <a:cxn ang="0">
                  <a:pos x="194" y="40"/>
                </a:cxn>
                <a:cxn ang="0">
                  <a:pos x="156" y="10"/>
                </a:cxn>
                <a:cxn ang="0">
                  <a:pos x="114" y="0"/>
                </a:cxn>
                <a:cxn ang="0">
                  <a:pos x="66" y="10"/>
                </a:cxn>
                <a:cxn ang="0">
                  <a:pos x="28" y="35"/>
                </a:cxn>
                <a:cxn ang="0">
                  <a:pos x="4" y="75"/>
                </a:cxn>
                <a:cxn ang="0">
                  <a:pos x="0" y="121"/>
                </a:cxn>
                <a:cxn ang="0">
                  <a:pos x="4" y="166"/>
                </a:cxn>
                <a:cxn ang="0">
                  <a:pos x="28" y="206"/>
                </a:cxn>
                <a:cxn ang="0">
                  <a:pos x="66" y="231"/>
                </a:cxn>
                <a:cxn ang="0">
                  <a:pos x="114" y="241"/>
                </a:cxn>
                <a:cxn ang="0">
                  <a:pos x="133" y="241"/>
                </a:cxn>
                <a:cxn ang="0">
                  <a:pos x="152" y="236"/>
                </a:cxn>
                <a:cxn ang="0">
                  <a:pos x="171" y="226"/>
                </a:cxn>
                <a:cxn ang="0">
                  <a:pos x="190" y="206"/>
                </a:cxn>
                <a:cxn ang="0">
                  <a:pos x="199" y="206"/>
                </a:cxn>
                <a:cxn ang="0">
                  <a:pos x="199" y="221"/>
                </a:cxn>
                <a:cxn ang="0">
                  <a:pos x="204" y="241"/>
                </a:cxn>
                <a:cxn ang="0">
                  <a:pos x="190" y="357"/>
                </a:cxn>
                <a:cxn ang="0">
                  <a:pos x="156" y="462"/>
                </a:cxn>
                <a:cxn ang="0">
                  <a:pos x="109" y="548"/>
                </a:cxn>
                <a:cxn ang="0">
                  <a:pos x="57" y="618"/>
                </a:cxn>
                <a:cxn ang="0">
                  <a:pos x="38" y="638"/>
                </a:cxn>
                <a:cxn ang="0">
                  <a:pos x="38" y="643"/>
                </a:cxn>
                <a:cxn ang="0">
                  <a:pos x="33" y="648"/>
                </a:cxn>
                <a:cxn ang="0">
                  <a:pos x="33" y="663"/>
                </a:cxn>
                <a:cxn ang="0">
                  <a:pos x="38" y="673"/>
                </a:cxn>
                <a:cxn ang="0">
                  <a:pos x="47" y="678"/>
                </a:cxn>
                <a:cxn ang="0">
                  <a:pos x="52" y="678"/>
                </a:cxn>
                <a:cxn ang="0">
                  <a:pos x="71" y="668"/>
                </a:cxn>
                <a:cxn ang="0">
                  <a:pos x="104" y="638"/>
                </a:cxn>
                <a:cxn ang="0">
                  <a:pos x="142" y="588"/>
                </a:cxn>
                <a:cxn ang="0">
                  <a:pos x="180" y="523"/>
                </a:cxn>
                <a:cxn ang="0">
                  <a:pos x="213" y="442"/>
                </a:cxn>
                <a:cxn ang="0">
                  <a:pos x="237" y="347"/>
                </a:cxn>
                <a:cxn ang="0">
                  <a:pos x="247" y="241"/>
                </a:cxn>
              </a:cxnLst>
              <a:rect l="0" t="0" r="r" b="b"/>
              <a:pathLst>
                <a:path w="247" h="678">
                  <a:moveTo>
                    <a:pt x="247" y="241"/>
                  </a:moveTo>
                  <a:lnTo>
                    <a:pt x="242" y="156"/>
                  </a:lnTo>
                  <a:lnTo>
                    <a:pt x="223" y="90"/>
                  </a:lnTo>
                  <a:lnTo>
                    <a:pt x="194" y="40"/>
                  </a:lnTo>
                  <a:lnTo>
                    <a:pt x="156" y="10"/>
                  </a:lnTo>
                  <a:lnTo>
                    <a:pt x="114" y="0"/>
                  </a:lnTo>
                  <a:lnTo>
                    <a:pt x="66" y="10"/>
                  </a:lnTo>
                  <a:lnTo>
                    <a:pt x="28" y="35"/>
                  </a:lnTo>
                  <a:lnTo>
                    <a:pt x="4" y="75"/>
                  </a:lnTo>
                  <a:lnTo>
                    <a:pt x="0" y="121"/>
                  </a:lnTo>
                  <a:lnTo>
                    <a:pt x="4" y="166"/>
                  </a:lnTo>
                  <a:lnTo>
                    <a:pt x="28" y="206"/>
                  </a:lnTo>
                  <a:lnTo>
                    <a:pt x="66" y="231"/>
                  </a:lnTo>
                  <a:lnTo>
                    <a:pt x="114" y="241"/>
                  </a:lnTo>
                  <a:lnTo>
                    <a:pt x="133" y="241"/>
                  </a:lnTo>
                  <a:lnTo>
                    <a:pt x="152" y="236"/>
                  </a:lnTo>
                  <a:lnTo>
                    <a:pt x="171" y="226"/>
                  </a:lnTo>
                  <a:lnTo>
                    <a:pt x="190" y="206"/>
                  </a:lnTo>
                  <a:lnTo>
                    <a:pt x="199" y="206"/>
                  </a:lnTo>
                  <a:lnTo>
                    <a:pt x="199" y="221"/>
                  </a:lnTo>
                  <a:lnTo>
                    <a:pt x="204" y="241"/>
                  </a:lnTo>
                  <a:lnTo>
                    <a:pt x="190" y="357"/>
                  </a:lnTo>
                  <a:lnTo>
                    <a:pt x="156" y="462"/>
                  </a:lnTo>
                  <a:lnTo>
                    <a:pt x="109" y="548"/>
                  </a:lnTo>
                  <a:lnTo>
                    <a:pt x="57" y="618"/>
                  </a:lnTo>
                  <a:lnTo>
                    <a:pt x="38" y="638"/>
                  </a:lnTo>
                  <a:lnTo>
                    <a:pt x="38" y="643"/>
                  </a:lnTo>
                  <a:lnTo>
                    <a:pt x="33" y="648"/>
                  </a:lnTo>
                  <a:lnTo>
                    <a:pt x="33" y="663"/>
                  </a:lnTo>
                  <a:lnTo>
                    <a:pt x="38" y="673"/>
                  </a:lnTo>
                  <a:lnTo>
                    <a:pt x="47" y="678"/>
                  </a:lnTo>
                  <a:lnTo>
                    <a:pt x="52" y="678"/>
                  </a:lnTo>
                  <a:lnTo>
                    <a:pt x="71" y="668"/>
                  </a:lnTo>
                  <a:lnTo>
                    <a:pt x="104" y="638"/>
                  </a:lnTo>
                  <a:lnTo>
                    <a:pt x="142" y="588"/>
                  </a:lnTo>
                  <a:lnTo>
                    <a:pt x="180" y="523"/>
                  </a:lnTo>
                  <a:lnTo>
                    <a:pt x="213" y="442"/>
                  </a:lnTo>
                  <a:lnTo>
                    <a:pt x="237" y="347"/>
                  </a:lnTo>
                  <a:lnTo>
                    <a:pt x="247" y="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6" name="Freeform 66"/>
            <p:cNvSpPr>
              <a:spLocks/>
            </p:cNvSpPr>
            <p:nvPr/>
          </p:nvSpPr>
          <p:spPr bwMode="auto">
            <a:xfrm>
              <a:off x="12864" y="4485"/>
              <a:ext cx="224" cy="241"/>
            </a:xfrm>
            <a:custGeom>
              <a:avLst/>
              <a:gdLst/>
              <a:ahLst/>
              <a:cxnLst>
                <a:cxn ang="0">
                  <a:pos x="224" y="121"/>
                </a:cxn>
                <a:cxn ang="0">
                  <a:pos x="214" y="75"/>
                </a:cxn>
                <a:cxn ang="0">
                  <a:pos x="190" y="35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72" y="10"/>
                </a:cxn>
                <a:cxn ang="0">
                  <a:pos x="34" y="35"/>
                </a:cxn>
                <a:cxn ang="0">
                  <a:pos x="10" y="75"/>
                </a:cxn>
                <a:cxn ang="0">
                  <a:pos x="0" y="121"/>
                </a:cxn>
                <a:cxn ang="0">
                  <a:pos x="10" y="166"/>
                </a:cxn>
                <a:cxn ang="0">
                  <a:pos x="34" y="206"/>
                </a:cxn>
                <a:cxn ang="0">
                  <a:pos x="67" y="231"/>
                </a:cxn>
                <a:cxn ang="0">
                  <a:pos x="114" y="241"/>
                </a:cxn>
                <a:cxn ang="0">
                  <a:pos x="157" y="231"/>
                </a:cxn>
                <a:cxn ang="0">
                  <a:pos x="190" y="206"/>
                </a:cxn>
                <a:cxn ang="0">
                  <a:pos x="219" y="166"/>
                </a:cxn>
                <a:cxn ang="0">
                  <a:pos x="224" y="121"/>
                </a:cxn>
              </a:cxnLst>
              <a:rect l="0" t="0" r="r" b="b"/>
              <a:pathLst>
                <a:path w="224" h="241">
                  <a:moveTo>
                    <a:pt x="224" y="121"/>
                  </a:moveTo>
                  <a:lnTo>
                    <a:pt x="214" y="75"/>
                  </a:lnTo>
                  <a:lnTo>
                    <a:pt x="190" y="35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72" y="10"/>
                  </a:lnTo>
                  <a:lnTo>
                    <a:pt x="34" y="35"/>
                  </a:lnTo>
                  <a:lnTo>
                    <a:pt x="10" y="75"/>
                  </a:lnTo>
                  <a:lnTo>
                    <a:pt x="0" y="121"/>
                  </a:lnTo>
                  <a:lnTo>
                    <a:pt x="10" y="166"/>
                  </a:lnTo>
                  <a:lnTo>
                    <a:pt x="34" y="206"/>
                  </a:lnTo>
                  <a:lnTo>
                    <a:pt x="67" y="231"/>
                  </a:lnTo>
                  <a:lnTo>
                    <a:pt x="114" y="241"/>
                  </a:lnTo>
                  <a:lnTo>
                    <a:pt x="157" y="231"/>
                  </a:lnTo>
                  <a:lnTo>
                    <a:pt x="190" y="206"/>
                  </a:lnTo>
                  <a:lnTo>
                    <a:pt x="219" y="166"/>
                  </a:lnTo>
                  <a:lnTo>
                    <a:pt x="224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7" name="Freeform 67"/>
            <p:cNvSpPr>
              <a:spLocks/>
            </p:cNvSpPr>
            <p:nvPr/>
          </p:nvSpPr>
          <p:spPr bwMode="auto">
            <a:xfrm>
              <a:off x="13819" y="4485"/>
              <a:ext cx="224" cy="241"/>
            </a:xfrm>
            <a:custGeom>
              <a:avLst/>
              <a:gdLst/>
              <a:ahLst/>
              <a:cxnLst>
                <a:cxn ang="0">
                  <a:pos x="224" y="121"/>
                </a:cxn>
                <a:cxn ang="0">
                  <a:pos x="214" y="75"/>
                </a:cxn>
                <a:cxn ang="0">
                  <a:pos x="190" y="35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72" y="10"/>
                </a:cxn>
                <a:cxn ang="0">
                  <a:pos x="34" y="35"/>
                </a:cxn>
                <a:cxn ang="0">
                  <a:pos x="10" y="75"/>
                </a:cxn>
                <a:cxn ang="0">
                  <a:pos x="0" y="121"/>
                </a:cxn>
                <a:cxn ang="0">
                  <a:pos x="10" y="166"/>
                </a:cxn>
                <a:cxn ang="0">
                  <a:pos x="34" y="206"/>
                </a:cxn>
                <a:cxn ang="0">
                  <a:pos x="67" y="231"/>
                </a:cxn>
                <a:cxn ang="0">
                  <a:pos x="114" y="241"/>
                </a:cxn>
                <a:cxn ang="0">
                  <a:pos x="157" y="231"/>
                </a:cxn>
                <a:cxn ang="0">
                  <a:pos x="190" y="206"/>
                </a:cxn>
                <a:cxn ang="0">
                  <a:pos x="219" y="166"/>
                </a:cxn>
                <a:cxn ang="0">
                  <a:pos x="224" y="121"/>
                </a:cxn>
              </a:cxnLst>
              <a:rect l="0" t="0" r="r" b="b"/>
              <a:pathLst>
                <a:path w="224" h="241">
                  <a:moveTo>
                    <a:pt x="224" y="121"/>
                  </a:moveTo>
                  <a:lnTo>
                    <a:pt x="214" y="75"/>
                  </a:lnTo>
                  <a:lnTo>
                    <a:pt x="190" y="35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72" y="10"/>
                  </a:lnTo>
                  <a:lnTo>
                    <a:pt x="34" y="35"/>
                  </a:lnTo>
                  <a:lnTo>
                    <a:pt x="10" y="75"/>
                  </a:lnTo>
                  <a:lnTo>
                    <a:pt x="0" y="121"/>
                  </a:lnTo>
                  <a:lnTo>
                    <a:pt x="10" y="166"/>
                  </a:lnTo>
                  <a:lnTo>
                    <a:pt x="34" y="206"/>
                  </a:lnTo>
                  <a:lnTo>
                    <a:pt x="67" y="231"/>
                  </a:lnTo>
                  <a:lnTo>
                    <a:pt x="114" y="241"/>
                  </a:lnTo>
                  <a:lnTo>
                    <a:pt x="157" y="231"/>
                  </a:lnTo>
                  <a:lnTo>
                    <a:pt x="190" y="206"/>
                  </a:lnTo>
                  <a:lnTo>
                    <a:pt x="219" y="166"/>
                  </a:lnTo>
                  <a:lnTo>
                    <a:pt x="224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8" name="Freeform 68"/>
            <p:cNvSpPr>
              <a:spLocks/>
            </p:cNvSpPr>
            <p:nvPr/>
          </p:nvSpPr>
          <p:spPr bwMode="auto">
            <a:xfrm>
              <a:off x="14774" y="4485"/>
              <a:ext cx="223" cy="241"/>
            </a:xfrm>
            <a:custGeom>
              <a:avLst/>
              <a:gdLst/>
              <a:ahLst/>
              <a:cxnLst>
                <a:cxn ang="0">
                  <a:pos x="223" y="121"/>
                </a:cxn>
                <a:cxn ang="0">
                  <a:pos x="214" y="75"/>
                </a:cxn>
                <a:cxn ang="0">
                  <a:pos x="190" y="35"/>
                </a:cxn>
                <a:cxn ang="0">
                  <a:pos x="157" y="10"/>
                </a:cxn>
                <a:cxn ang="0">
                  <a:pos x="114" y="0"/>
                </a:cxn>
                <a:cxn ang="0">
                  <a:pos x="71" y="10"/>
                </a:cxn>
                <a:cxn ang="0">
                  <a:pos x="33" y="35"/>
                </a:cxn>
                <a:cxn ang="0">
                  <a:pos x="10" y="75"/>
                </a:cxn>
                <a:cxn ang="0">
                  <a:pos x="0" y="121"/>
                </a:cxn>
                <a:cxn ang="0">
                  <a:pos x="10" y="166"/>
                </a:cxn>
                <a:cxn ang="0">
                  <a:pos x="33" y="206"/>
                </a:cxn>
                <a:cxn ang="0">
                  <a:pos x="67" y="231"/>
                </a:cxn>
                <a:cxn ang="0">
                  <a:pos x="114" y="241"/>
                </a:cxn>
                <a:cxn ang="0">
                  <a:pos x="157" y="231"/>
                </a:cxn>
                <a:cxn ang="0">
                  <a:pos x="190" y="206"/>
                </a:cxn>
                <a:cxn ang="0">
                  <a:pos x="219" y="166"/>
                </a:cxn>
                <a:cxn ang="0">
                  <a:pos x="223" y="121"/>
                </a:cxn>
              </a:cxnLst>
              <a:rect l="0" t="0" r="r" b="b"/>
              <a:pathLst>
                <a:path w="223" h="241">
                  <a:moveTo>
                    <a:pt x="223" y="121"/>
                  </a:moveTo>
                  <a:lnTo>
                    <a:pt x="214" y="75"/>
                  </a:lnTo>
                  <a:lnTo>
                    <a:pt x="190" y="35"/>
                  </a:lnTo>
                  <a:lnTo>
                    <a:pt x="157" y="10"/>
                  </a:lnTo>
                  <a:lnTo>
                    <a:pt x="114" y="0"/>
                  </a:lnTo>
                  <a:lnTo>
                    <a:pt x="71" y="10"/>
                  </a:lnTo>
                  <a:lnTo>
                    <a:pt x="33" y="35"/>
                  </a:lnTo>
                  <a:lnTo>
                    <a:pt x="10" y="75"/>
                  </a:lnTo>
                  <a:lnTo>
                    <a:pt x="0" y="121"/>
                  </a:lnTo>
                  <a:lnTo>
                    <a:pt x="10" y="166"/>
                  </a:lnTo>
                  <a:lnTo>
                    <a:pt x="33" y="206"/>
                  </a:lnTo>
                  <a:lnTo>
                    <a:pt x="67" y="231"/>
                  </a:lnTo>
                  <a:lnTo>
                    <a:pt x="114" y="241"/>
                  </a:lnTo>
                  <a:lnTo>
                    <a:pt x="157" y="231"/>
                  </a:lnTo>
                  <a:lnTo>
                    <a:pt x="190" y="206"/>
                  </a:lnTo>
                  <a:lnTo>
                    <a:pt x="219" y="166"/>
                  </a:lnTo>
                  <a:lnTo>
                    <a:pt x="223" y="1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69" name="Freeform 69"/>
            <p:cNvSpPr>
              <a:spLocks/>
            </p:cNvSpPr>
            <p:nvPr/>
          </p:nvSpPr>
          <p:spPr bwMode="auto">
            <a:xfrm>
              <a:off x="15586" y="3028"/>
              <a:ext cx="476" cy="2266"/>
            </a:xfrm>
            <a:custGeom>
              <a:avLst/>
              <a:gdLst/>
              <a:ahLst/>
              <a:cxnLst>
                <a:cxn ang="0">
                  <a:pos x="466" y="1175"/>
                </a:cxn>
                <a:cxn ang="0">
                  <a:pos x="471" y="1160"/>
                </a:cxn>
                <a:cxn ang="0">
                  <a:pos x="476" y="1150"/>
                </a:cxn>
                <a:cxn ang="0">
                  <a:pos x="476" y="1115"/>
                </a:cxn>
                <a:cxn ang="0">
                  <a:pos x="471" y="1105"/>
                </a:cxn>
                <a:cxn ang="0">
                  <a:pos x="466" y="1090"/>
                </a:cxn>
                <a:cxn ang="0">
                  <a:pos x="91" y="50"/>
                </a:cxn>
                <a:cxn ang="0">
                  <a:pos x="86" y="35"/>
                </a:cxn>
                <a:cxn ang="0">
                  <a:pos x="76" y="15"/>
                </a:cxn>
                <a:cxn ang="0">
                  <a:pos x="57" y="5"/>
                </a:cxn>
                <a:cxn ang="0">
                  <a:pos x="43" y="0"/>
                </a:cxn>
                <a:cxn ang="0">
                  <a:pos x="29" y="5"/>
                </a:cxn>
                <a:cxn ang="0">
                  <a:pos x="15" y="15"/>
                </a:cxn>
                <a:cxn ang="0">
                  <a:pos x="5" y="30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5" y="60"/>
                </a:cxn>
                <a:cxn ang="0">
                  <a:pos x="5" y="70"/>
                </a:cxn>
                <a:cxn ang="0">
                  <a:pos x="10" y="85"/>
                </a:cxn>
                <a:cxn ang="0">
                  <a:pos x="390" y="1130"/>
                </a:cxn>
                <a:cxn ang="0">
                  <a:pos x="10" y="2176"/>
                </a:cxn>
                <a:cxn ang="0">
                  <a:pos x="5" y="2191"/>
                </a:cxn>
                <a:cxn ang="0">
                  <a:pos x="5" y="2201"/>
                </a:cxn>
                <a:cxn ang="0">
                  <a:pos x="0" y="2211"/>
                </a:cxn>
                <a:cxn ang="0">
                  <a:pos x="0" y="2221"/>
                </a:cxn>
                <a:cxn ang="0">
                  <a:pos x="5" y="2236"/>
                </a:cxn>
                <a:cxn ang="0">
                  <a:pos x="15" y="2251"/>
                </a:cxn>
                <a:cxn ang="0">
                  <a:pos x="29" y="2261"/>
                </a:cxn>
                <a:cxn ang="0">
                  <a:pos x="43" y="2266"/>
                </a:cxn>
                <a:cxn ang="0">
                  <a:pos x="72" y="2256"/>
                </a:cxn>
                <a:cxn ang="0">
                  <a:pos x="76" y="2246"/>
                </a:cxn>
                <a:cxn ang="0">
                  <a:pos x="86" y="2231"/>
                </a:cxn>
                <a:cxn ang="0">
                  <a:pos x="91" y="2221"/>
                </a:cxn>
                <a:cxn ang="0">
                  <a:pos x="466" y="1175"/>
                </a:cxn>
              </a:cxnLst>
              <a:rect l="0" t="0" r="r" b="b"/>
              <a:pathLst>
                <a:path w="476" h="2266">
                  <a:moveTo>
                    <a:pt x="466" y="1175"/>
                  </a:moveTo>
                  <a:lnTo>
                    <a:pt x="471" y="1160"/>
                  </a:lnTo>
                  <a:lnTo>
                    <a:pt x="476" y="1150"/>
                  </a:lnTo>
                  <a:lnTo>
                    <a:pt x="476" y="1115"/>
                  </a:lnTo>
                  <a:lnTo>
                    <a:pt x="471" y="1105"/>
                  </a:lnTo>
                  <a:lnTo>
                    <a:pt x="466" y="1090"/>
                  </a:lnTo>
                  <a:lnTo>
                    <a:pt x="91" y="50"/>
                  </a:lnTo>
                  <a:lnTo>
                    <a:pt x="86" y="35"/>
                  </a:lnTo>
                  <a:lnTo>
                    <a:pt x="76" y="15"/>
                  </a:lnTo>
                  <a:lnTo>
                    <a:pt x="57" y="5"/>
                  </a:lnTo>
                  <a:lnTo>
                    <a:pt x="43" y="0"/>
                  </a:lnTo>
                  <a:lnTo>
                    <a:pt x="29" y="5"/>
                  </a:lnTo>
                  <a:lnTo>
                    <a:pt x="15" y="15"/>
                  </a:lnTo>
                  <a:lnTo>
                    <a:pt x="5" y="30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5" y="60"/>
                  </a:lnTo>
                  <a:lnTo>
                    <a:pt x="5" y="70"/>
                  </a:lnTo>
                  <a:lnTo>
                    <a:pt x="10" y="85"/>
                  </a:lnTo>
                  <a:lnTo>
                    <a:pt x="390" y="1130"/>
                  </a:lnTo>
                  <a:lnTo>
                    <a:pt x="10" y="2176"/>
                  </a:lnTo>
                  <a:lnTo>
                    <a:pt x="5" y="2191"/>
                  </a:lnTo>
                  <a:lnTo>
                    <a:pt x="5" y="2201"/>
                  </a:lnTo>
                  <a:lnTo>
                    <a:pt x="0" y="2211"/>
                  </a:lnTo>
                  <a:lnTo>
                    <a:pt x="0" y="2221"/>
                  </a:lnTo>
                  <a:lnTo>
                    <a:pt x="5" y="2236"/>
                  </a:lnTo>
                  <a:lnTo>
                    <a:pt x="15" y="2251"/>
                  </a:lnTo>
                  <a:lnTo>
                    <a:pt x="29" y="2261"/>
                  </a:lnTo>
                  <a:lnTo>
                    <a:pt x="43" y="2266"/>
                  </a:lnTo>
                  <a:lnTo>
                    <a:pt x="72" y="2256"/>
                  </a:lnTo>
                  <a:lnTo>
                    <a:pt x="76" y="2246"/>
                  </a:lnTo>
                  <a:lnTo>
                    <a:pt x="86" y="2231"/>
                  </a:lnTo>
                  <a:lnTo>
                    <a:pt x="91" y="2221"/>
                  </a:lnTo>
                  <a:lnTo>
                    <a:pt x="466" y="11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872" name="Group 72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133600" y="4419600"/>
            <a:ext cx="2051036" cy="457200"/>
            <a:chOff x="2024" y="2930"/>
            <a:chExt cx="10152" cy="2263"/>
          </a:xfrm>
        </p:grpSpPr>
        <p:sp>
          <p:nvSpPr>
            <p:cNvPr id="76874" name="Freeform 74"/>
            <p:cNvSpPr>
              <a:spLocks/>
            </p:cNvSpPr>
            <p:nvPr/>
          </p:nvSpPr>
          <p:spPr bwMode="auto">
            <a:xfrm>
              <a:off x="2024" y="2930"/>
              <a:ext cx="477" cy="2263"/>
            </a:xfrm>
            <a:custGeom>
              <a:avLst/>
              <a:gdLst/>
              <a:ahLst/>
              <a:cxnLst>
                <a:cxn ang="0">
                  <a:pos x="467" y="89"/>
                </a:cxn>
                <a:cxn ang="0">
                  <a:pos x="474" y="74"/>
                </a:cxn>
                <a:cxn ang="0">
                  <a:pos x="474" y="63"/>
                </a:cxn>
                <a:cxn ang="0">
                  <a:pos x="477" y="56"/>
                </a:cxn>
                <a:cxn ang="0">
                  <a:pos x="477" y="48"/>
                </a:cxn>
                <a:cxn ang="0">
                  <a:pos x="470" y="18"/>
                </a:cxn>
                <a:cxn ang="0">
                  <a:pos x="449" y="4"/>
                </a:cxn>
                <a:cxn ang="0">
                  <a:pos x="435" y="0"/>
                </a:cxn>
                <a:cxn ang="0">
                  <a:pos x="421" y="4"/>
                </a:cxn>
                <a:cxn ang="0">
                  <a:pos x="414" y="7"/>
                </a:cxn>
                <a:cxn ang="0">
                  <a:pos x="400" y="22"/>
                </a:cxn>
                <a:cxn ang="0">
                  <a:pos x="393" y="33"/>
                </a:cxn>
                <a:cxn ang="0">
                  <a:pos x="389" y="48"/>
                </a:cxn>
                <a:cxn ang="0">
                  <a:pos x="10" y="1092"/>
                </a:cxn>
                <a:cxn ang="0">
                  <a:pos x="7" y="1107"/>
                </a:cxn>
                <a:cxn ang="0">
                  <a:pos x="3" y="1118"/>
                </a:cxn>
                <a:cxn ang="0">
                  <a:pos x="0" y="1126"/>
                </a:cxn>
                <a:cxn ang="0">
                  <a:pos x="0" y="1141"/>
                </a:cxn>
                <a:cxn ang="0">
                  <a:pos x="3" y="1148"/>
                </a:cxn>
                <a:cxn ang="0">
                  <a:pos x="7" y="1159"/>
                </a:cxn>
                <a:cxn ang="0">
                  <a:pos x="10" y="1174"/>
                </a:cxn>
                <a:cxn ang="0">
                  <a:pos x="389" y="2215"/>
                </a:cxn>
                <a:cxn ang="0">
                  <a:pos x="396" y="2237"/>
                </a:cxn>
                <a:cxn ang="0">
                  <a:pos x="403" y="2244"/>
                </a:cxn>
                <a:cxn ang="0">
                  <a:pos x="407" y="2252"/>
                </a:cxn>
                <a:cxn ang="0">
                  <a:pos x="414" y="2259"/>
                </a:cxn>
                <a:cxn ang="0">
                  <a:pos x="424" y="2263"/>
                </a:cxn>
                <a:cxn ang="0">
                  <a:pos x="435" y="2263"/>
                </a:cxn>
                <a:cxn ang="0">
                  <a:pos x="449" y="2259"/>
                </a:cxn>
                <a:cxn ang="0">
                  <a:pos x="460" y="2255"/>
                </a:cxn>
                <a:cxn ang="0">
                  <a:pos x="470" y="2244"/>
                </a:cxn>
                <a:cxn ang="0">
                  <a:pos x="477" y="2233"/>
                </a:cxn>
                <a:cxn ang="0">
                  <a:pos x="477" y="2211"/>
                </a:cxn>
                <a:cxn ang="0">
                  <a:pos x="474" y="2203"/>
                </a:cxn>
                <a:cxn ang="0">
                  <a:pos x="474" y="2192"/>
                </a:cxn>
                <a:cxn ang="0">
                  <a:pos x="467" y="2177"/>
                </a:cxn>
                <a:cxn ang="0">
                  <a:pos x="88" y="1133"/>
                </a:cxn>
                <a:cxn ang="0">
                  <a:pos x="467" y="89"/>
                </a:cxn>
              </a:cxnLst>
              <a:rect l="0" t="0" r="r" b="b"/>
              <a:pathLst>
                <a:path w="477" h="2263">
                  <a:moveTo>
                    <a:pt x="467" y="89"/>
                  </a:moveTo>
                  <a:lnTo>
                    <a:pt x="474" y="74"/>
                  </a:lnTo>
                  <a:lnTo>
                    <a:pt x="474" y="63"/>
                  </a:lnTo>
                  <a:lnTo>
                    <a:pt x="477" y="56"/>
                  </a:lnTo>
                  <a:lnTo>
                    <a:pt x="477" y="48"/>
                  </a:lnTo>
                  <a:lnTo>
                    <a:pt x="470" y="18"/>
                  </a:lnTo>
                  <a:lnTo>
                    <a:pt x="449" y="4"/>
                  </a:lnTo>
                  <a:lnTo>
                    <a:pt x="435" y="0"/>
                  </a:lnTo>
                  <a:lnTo>
                    <a:pt x="421" y="4"/>
                  </a:lnTo>
                  <a:lnTo>
                    <a:pt x="414" y="7"/>
                  </a:lnTo>
                  <a:lnTo>
                    <a:pt x="400" y="22"/>
                  </a:lnTo>
                  <a:lnTo>
                    <a:pt x="393" y="33"/>
                  </a:lnTo>
                  <a:lnTo>
                    <a:pt x="389" y="48"/>
                  </a:lnTo>
                  <a:lnTo>
                    <a:pt x="10" y="1092"/>
                  </a:lnTo>
                  <a:lnTo>
                    <a:pt x="7" y="1107"/>
                  </a:lnTo>
                  <a:lnTo>
                    <a:pt x="3" y="1118"/>
                  </a:lnTo>
                  <a:lnTo>
                    <a:pt x="0" y="1126"/>
                  </a:lnTo>
                  <a:lnTo>
                    <a:pt x="0" y="1141"/>
                  </a:lnTo>
                  <a:lnTo>
                    <a:pt x="3" y="1148"/>
                  </a:lnTo>
                  <a:lnTo>
                    <a:pt x="7" y="1159"/>
                  </a:lnTo>
                  <a:lnTo>
                    <a:pt x="10" y="1174"/>
                  </a:lnTo>
                  <a:lnTo>
                    <a:pt x="389" y="2215"/>
                  </a:lnTo>
                  <a:lnTo>
                    <a:pt x="396" y="2237"/>
                  </a:lnTo>
                  <a:lnTo>
                    <a:pt x="403" y="2244"/>
                  </a:lnTo>
                  <a:lnTo>
                    <a:pt x="407" y="2252"/>
                  </a:lnTo>
                  <a:lnTo>
                    <a:pt x="414" y="2259"/>
                  </a:lnTo>
                  <a:lnTo>
                    <a:pt x="424" y="2263"/>
                  </a:lnTo>
                  <a:lnTo>
                    <a:pt x="435" y="2263"/>
                  </a:lnTo>
                  <a:lnTo>
                    <a:pt x="449" y="2259"/>
                  </a:lnTo>
                  <a:lnTo>
                    <a:pt x="460" y="2255"/>
                  </a:lnTo>
                  <a:lnTo>
                    <a:pt x="470" y="2244"/>
                  </a:lnTo>
                  <a:lnTo>
                    <a:pt x="477" y="2233"/>
                  </a:lnTo>
                  <a:lnTo>
                    <a:pt x="477" y="2211"/>
                  </a:lnTo>
                  <a:lnTo>
                    <a:pt x="474" y="2203"/>
                  </a:lnTo>
                  <a:lnTo>
                    <a:pt x="474" y="2192"/>
                  </a:lnTo>
                  <a:lnTo>
                    <a:pt x="467" y="2177"/>
                  </a:lnTo>
                  <a:lnTo>
                    <a:pt x="88" y="1133"/>
                  </a:lnTo>
                  <a:lnTo>
                    <a:pt x="46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5" name="Freeform 75"/>
            <p:cNvSpPr>
              <a:spLocks/>
            </p:cNvSpPr>
            <p:nvPr/>
          </p:nvSpPr>
          <p:spPr bwMode="auto">
            <a:xfrm>
              <a:off x="2817" y="3123"/>
              <a:ext cx="711" cy="1505"/>
            </a:xfrm>
            <a:custGeom>
              <a:avLst/>
              <a:gdLst/>
              <a:ahLst/>
              <a:cxnLst>
                <a:cxn ang="0">
                  <a:pos x="442" y="56"/>
                </a:cxn>
                <a:cxn ang="0">
                  <a:pos x="442" y="22"/>
                </a:cxn>
                <a:cxn ang="0">
                  <a:pos x="438" y="11"/>
                </a:cxn>
                <a:cxn ang="0">
                  <a:pos x="431" y="4"/>
                </a:cxn>
                <a:cxn ang="0">
                  <a:pos x="424" y="0"/>
                </a:cxn>
                <a:cxn ang="0">
                  <a:pos x="392" y="0"/>
                </a:cxn>
                <a:cxn ang="0">
                  <a:pos x="332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1" y="130"/>
                </a:cxn>
                <a:cxn ang="0">
                  <a:pos x="84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5" y="212"/>
                </a:cxn>
                <a:cxn ang="0">
                  <a:pos x="84" y="208"/>
                </a:cxn>
                <a:cxn ang="0">
                  <a:pos x="148" y="201"/>
                </a:cxn>
                <a:cxn ang="0">
                  <a:pos x="215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5" y="1405"/>
                </a:cxn>
                <a:cxn ang="0">
                  <a:pos x="244" y="1420"/>
                </a:cxn>
                <a:cxn ang="0">
                  <a:pos x="208" y="1427"/>
                </a:cxn>
                <a:cxn ang="0">
                  <a:pos x="155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0" y="1501"/>
                </a:cxn>
                <a:cxn ang="0">
                  <a:pos x="184" y="1498"/>
                </a:cxn>
                <a:cxn ang="0">
                  <a:pos x="541" y="1498"/>
                </a:cxn>
                <a:cxn ang="0">
                  <a:pos x="605" y="1501"/>
                </a:cxn>
                <a:cxn ang="0">
                  <a:pos x="665" y="1501"/>
                </a:cxn>
                <a:cxn ang="0">
                  <a:pos x="711" y="1505"/>
                </a:cxn>
                <a:cxn ang="0">
                  <a:pos x="711" y="1434"/>
                </a:cxn>
                <a:cxn ang="0">
                  <a:pos x="569" y="1434"/>
                </a:cxn>
                <a:cxn ang="0">
                  <a:pos x="520" y="1427"/>
                </a:cxn>
                <a:cxn ang="0">
                  <a:pos x="481" y="1420"/>
                </a:cxn>
                <a:cxn ang="0">
                  <a:pos x="460" y="1405"/>
                </a:cxn>
                <a:cxn ang="0">
                  <a:pos x="449" y="1386"/>
                </a:cxn>
                <a:cxn ang="0">
                  <a:pos x="442" y="1360"/>
                </a:cxn>
                <a:cxn ang="0">
                  <a:pos x="442" y="1327"/>
                </a:cxn>
                <a:cxn ang="0">
                  <a:pos x="442" y="56"/>
                </a:cxn>
              </a:cxnLst>
              <a:rect l="0" t="0" r="r" b="b"/>
              <a:pathLst>
                <a:path w="711" h="1505">
                  <a:moveTo>
                    <a:pt x="442" y="56"/>
                  </a:moveTo>
                  <a:lnTo>
                    <a:pt x="442" y="22"/>
                  </a:lnTo>
                  <a:lnTo>
                    <a:pt x="438" y="11"/>
                  </a:lnTo>
                  <a:lnTo>
                    <a:pt x="431" y="4"/>
                  </a:lnTo>
                  <a:lnTo>
                    <a:pt x="424" y="0"/>
                  </a:lnTo>
                  <a:lnTo>
                    <a:pt x="392" y="0"/>
                  </a:lnTo>
                  <a:lnTo>
                    <a:pt x="332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1" y="130"/>
                  </a:lnTo>
                  <a:lnTo>
                    <a:pt x="84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5" y="212"/>
                  </a:lnTo>
                  <a:lnTo>
                    <a:pt x="84" y="208"/>
                  </a:lnTo>
                  <a:lnTo>
                    <a:pt x="148" y="201"/>
                  </a:lnTo>
                  <a:lnTo>
                    <a:pt x="215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5" y="1405"/>
                  </a:lnTo>
                  <a:lnTo>
                    <a:pt x="244" y="1420"/>
                  </a:lnTo>
                  <a:lnTo>
                    <a:pt x="208" y="1427"/>
                  </a:lnTo>
                  <a:lnTo>
                    <a:pt x="155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0" y="1501"/>
                  </a:lnTo>
                  <a:lnTo>
                    <a:pt x="184" y="1498"/>
                  </a:lnTo>
                  <a:lnTo>
                    <a:pt x="541" y="1498"/>
                  </a:lnTo>
                  <a:lnTo>
                    <a:pt x="605" y="1501"/>
                  </a:lnTo>
                  <a:lnTo>
                    <a:pt x="665" y="1501"/>
                  </a:lnTo>
                  <a:lnTo>
                    <a:pt x="711" y="1505"/>
                  </a:lnTo>
                  <a:lnTo>
                    <a:pt x="711" y="1434"/>
                  </a:lnTo>
                  <a:lnTo>
                    <a:pt x="569" y="1434"/>
                  </a:lnTo>
                  <a:lnTo>
                    <a:pt x="520" y="1427"/>
                  </a:lnTo>
                  <a:lnTo>
                    <a:pt x="481" y="1420"/>
                  </a:lnTo>
                  <a:lnTo>
                    <a:pt x="460" y="1405"/>
                  </a:lnTo>
                  <a:lnTo>
                    <a:pt x="449" y="1386"/>
                  </a:lnTo>
                  <a:lnTo>
                    <a:pt x="442" y="1360"/>
                  </a:lnTo>
                  <a:lnTo>
                    <a:pt x="442" y="1327"/>
                  </a:lnTo>
                  <a:lnTo>
                    <a:pt x="442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6" name="Freeform 76"/>
            <p:cNvSpPr>
              <a:spLocks/>
            </p:cNvSpPr>
            <p:nvPr/>
          </p:nvSpPr>
          <p:spPr bwMode="auto">
            <a:xfrm>
              <a:off x="3886" y="4387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9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9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7" name="Freeform 77"/>
            <p:cNvSpPr>
              <a:spLocks/>
            </p:cNvSpPr>
            <p:nvPr/>
          </p:nvSpPr>
          <p:spPr bwMode="auto">
            <a:xfrm>
              <a:off x="4771" y="3123"/>
              <a:ext cx="860" cy="1505"/>
            </a:xfrm>
            <a:custGeom>
              <a:avLst/>
              <a:gdLst/>
              <a:ahLst/>
              <a:cxnLst>
                <a:cxn ang="0">
                  <a:pos x="807" y="1111"/>
                </a:cxn>
                <a:cxn ang="0">
                  <a:pos x="789" y="1226"/>
                </a:cxn>
                <a:cxn ang="0">
                  <a:pos x="761" y="1312"/>
                </a:cxn>
                <a:cxn ang="0">
                  <a:pos x="711" y="1327"/>
                </a:cxn>
                <a:cxn ang="0">
                  <a:pos x="626" y="1330"/>
                </a:cxn>
                <a:cxn ang="0">
                  <a:pos x="396" y="1096"/>
                </a:cxn>
                <a:cxn ang="0">
                  <a:pos x="573" y="929"/>
                </a:cxn>
                <a:cxn ang="0">
                  <a:pos x="704" y="795"/>
                </a:cxn>
                <a:cxn ang="0">
                  <a:pos x="792" y="676"/>
                </a:cxn>
                <a:cxn ang="0">
                  <a:pos x="846" y="561"/>
                </a:cxn>
                <a:cxn ang="0">
                  <a:pos x="860" y="439"/>
                </a:cxn>
                <a:cxn ang="0">
                  <a:pos x="824" y="260"/>
                </a:cxn>
                <a:cxn ang="0">
                  <a:pos x="732" y="123"/>
                </a:cxn>
                <a:cxn ang="0">
                  <a:pos x="587" y="30"/>
                </a:cxn>
                <a:cxn ang="0">
                  <a:pos x="403" y="0"/>
                </a:cxn>
                <a:cxn ang="0">
                  <a:pos x="237" y="34"/>
                </a:cxn>
                <a:cxn ang="0">
                  <a:pos x="113" y="126"/>
                </a:cxn>
                <a:cxn ang="0">
                  <a:pos x="31" y="260"/>
                </a:cxn>
                <a:cxn ang="0">
                  <a:pos x="0" y="409"/>
                </a:cxn>
                <a:cxn ang="0">
                  <a:pos x="21" y="487"/>
                </a:cxn>
                <a:cxn ang="0">
                  <a:pos x="67" y="524"/>
                </a:cxn>
                <a:cxn ang="0">
                  <a:pos x="106" y="535"/>
                </a:cxn>
                <a:cxn ang="0">
                  <a:pos x="138" y="531"/>
                </a:cxn>
                <a:cxn ang="0">
                  <a:pos x="184" y="509"/>
                </a:cxn>
                <a:cxn ang="0">
                  <a:pos x="223" y="457"/>
                </a:cxn>
                <a:cxn ang="0">
                  <a:pos x="223" y="379"/>
                </a:cxn>
                <a:cxn ang="0">
                  <a:pos x="187" y="323"/>
                </a:cxn>
                <a:cxn ang="0">
                  <a:pos x="113" y="297"/>
                </a:cxn>
                <a:cxn ang="0">
                  <a:pos x="116" y="230"/>
                </a:cxn>
                <a:cxn ang="0">
                  <a:pos x="201" y="130"/>
                </a:cxn>
                <a:cxn ang="0">
                  <a:pos x="315" y="74"/>
                </a:cxn>
                <a:cxn ang="0">
                  <a:pos x="446" y="74"/>
                </a:cxn>
                <a:cxn ang="0">
                  <a:pos x="552" y="138"/>
                </a:cxn>
                <a:cxn ang="0">
                  <a:pos x="626" y="238"/>
                </a:cxn>
                <a:cxn ang="0">
                  <a:pos x="661" y="368"/>
                </a:cxn>
                <a:cxn ang="0">
                  <a:pos x="654" y="546"/>
                </a:cxn>
                <a:cxn ang="0">
                  <a:pos x="569" y="754"/>
                </a:cxn>
                <a:cxn ang="0">
                  <a:pos x="438" y="937"/>
                </a:cxn>
                <a:cxn ang="0">
                  <a:pos x="10" y="1438"/>
                </a:cxn>
                <a:cxn ang="0">
                  <a:pos x="3" y="1472"/>
                </a:cxn>
                <a:cxn ang="0">
                  <a:pos x="800" y="1505"/>
                </a:cxn>
              </a:cxnLst>
              <a:rect l="0" t="0" r="r" b="b"/>
              <a:pathLst>
                <a:path w="860" h="1505">
                  <a:moveTo>
                    <a:pt x="860" y="1111"/>
                  </a:moveTo>
                  <a:lnTo>
                    <a:pt x="807" y="1111"/>
                  </a:lnTo>
                  <a:lnTo>
                    <a:pt x="800" y="1167"/>
                  </a:lnTo>
                  <a:lnTo>
                    <a:pt x="789" y="1226"/>
                  </a:lnTo>
                  <a:lnTo>
                    <a:pt x="775" y="1275"/>
                  </a:lnTo>
                  <a:lnTo>
                    <a:pt x="761" y="1312"/>
                  </a:lnTo>
                  <a:lnTo>
                    <a:pt x="743" y="1319"/>
                  </a:lnTo>
                  <a:lnTo>
                    <a:pt x="711" y="1327"/>
                  </a:lnTo>
                  <a:lnTo>
                    <a:pt x="669" y="1327"/>
                  </a:lnTo>
                  <a:lnTo>
                    <a:pt x="626" y="1330"/>
                  </a:lnTo>
                  <a:lnTo>
                    <a:pt x="166" y="1330"/>
                  </a:lnTo>
                  <a:lnTo>
                    <a:pt x="396" y="1096"/>
                  </a:lnTo>
                  <a:lnTo>
                    <a:pt x="492" y="1007"/>
                  </a:lnTo>
                  <a:lnTo>
                    <a:pt x="573" y="929"/>
                  </a:lnTo>
                  <a:lnTo>
                    <a:pt x="644" y="858"/>
                  </a:lnTo>
                  <a:lnTo>
                    <a:pt x="704" y="795"/>
                  </a:lnTo>
                  <a:lnTo>
                    <a:pt x="754" y="736"/>
                  </a:lnTo>
                  <a:lnTo>
                    <a:pt x="792" y="676"/>
                  </a:lnTo>
                  <a:lnTo>
                    <a:pt x="824" y="621"/>
                  </a:lnTo>
                  <a:lnTo>
                    <a:pt x="846" y="561"/>
                  </a:lnTo>
                  <a:lnTo>
                    <a:pt x="856" y="502"/>
                  </a:lnTo>
                  <a:lnTo>
                    <a:pt x="860" y="439"/>
                  </a:lnTo>
                  <a:lnTo>
                    <a:pt x="853" y="346"/>
                  </a:lnTo>
                  <a:lnTo>
                    <a:pt x="824" y="260"/>
                  </a:lnTo>
                  <a:lnTo>
                    <a:pt x="785" y="186"/>
                  </a:lnTo>
                  <a:lnTo>
                    <a:pt x="732" y="123"/>
                  </a:lnTo>
                  <a:lnTo>
                    <a:pt x="665" y="71"/>
                  </a:lnTo>
                  <a:lnTo>
                    <a:pt x="587" y="30"/>
                  </a:lnTo>
                  <a:lnTo>
                    <a:pt x="499" y="8"/>
                  </a:lnTo>
                  <a:lnTo>
                    <a:pt x="403" y="0"/>
                  </a:lnTo>
                  <a:lnTo>
                    <a:pt x="315" y="8"/>
                  </a:lnTo>
                  <a:lnTo>
                    <a:pt x="237" y="34"/>
                  </a:lnTo>
                  <a:lnTo>
                    <a:pt x="169" y="74"/>
                  </a:lnTo>
                  <a:lnTo>
                    <a:pt x="113" y="126"/>
                  </a:lnTo>
                  <a:lnTo>
                    <a:pt x="63" y="190"/>
                  </a:lnTo>
                  <a:lnTo>
                    <a:pt x="31" y="260"/>
                  </a:lnTo>
                  <a:lnTo>
                    <a:pt x="10" y="331"/>
                  </a:lnTo>
                  <a:lnTo>
                    <a:pt x="0" y="409"/>
                  </a:lnTo>
                  <a:lnTo>
                    <a:pt x="7" y="457"/>
                  </a:lnTo>
                  <a:lnTo>
                    <a:pt x="21" y="487"/>
                  </a:lnTo>
                  <a:lnTo>
                    <a:pt x="42" y="513"/>
                  </a:lnTo>
                  <a:lnTo>
                    <a:pt x="67" y="524"/>
                  </a:lnTo>
                  <a:lnTo>
                    <a:pt x="92" y="531"/>
                  </a:lnTo>
                  <a:lnTo>
                    <a:pt x="106" y="535"/>
                  </a:lnTo>
                  <a:lnTo>
                    <a:pt x="116" y="535"/>
                  </a:lnTo>
                  <a:lnTo>
                    <a:pt x="138" y="531"/>
                  </a:lnTo>
                  <a:lnTo>
                    <a:pt x="162" y="524"/>
                  </a:lnTo>
                  <a:lnTo>
                    <a:pt x="184" y="509"/>
                  </a:lnTo>
                  <a:lnTo>
                    <a:pt x="205" y="487"/>
                  </a:lnTo>
                  <a:lnTo>
                    <a:pt x="223" y="457"/>
                  </a:lnTo>
                  <a:lnTo>
                    <a:pt x="226" y="416"/>
                  </a:lnTo>
                  <a:lnTo>
                    <a:pt x="223" y="379"/>
                  </a:lnTo>
                  <a:lnTo>
                    <a:pt x="208" y="349"/>
                  </a:lnTo>
                  <a:lnTo>
                    <a:pt x="187" y="323"/>
                  </a:lnTo>
                  <a:lnTo>
                    <a:pt x="155" y="305"/>
                  </a:lnTo>
                  <a:lnTo>
                    <a:pt x="113" y="297"/>
                  </a:lnTo>
                  <a:lnTo>
                    <a:pt x="84" y="297"/>
                  </a:lnTo>
                  <a:lnTo>
                    <a:pt x="116" y="230"/>
                  </a:lnTo>
                  <a:lnTo>
                    <a:pt x="155" y="175"/>
                  </a:lnTo>
                  <a:lnTo>
                    <a:pt x="201" y="130"/>
                  </a:lnTo>
                  <a:lnTo>
                    <a:pt x="254" y="97"/>
                  </a:lnTo>
                  <a:lnTo>
                    <a:pt x="315" y="74"/>
                  </a:lnTo>
                  <a:lnTo>
                    <a:pt x="375" y="67"/>
                  </a:lnTo>
                  <a:lnTo>
                    <a:pt x="446" y="74"/>
                  </a:lnTo>
                  <a:lnTo>
                    <a:pt x="502" y="100"/>
                  </a:lnTo>
                  <a:lnTo>
                    <a:pt x="552" y="138"/>
                  </a:lnTo>
                  <a:lnTo>
                    <a:pt x="594" y="182"/>
                  </a:lnTo>
                  <a:lnTo>
                    <a:pt x="626" y="238"/>
                  </a:lnTo>
                  <a:lnTo>
                    <a:pt x="647" y="301"/>
                  </a:lnTo>
                  <a:lnTo>
                    <a:pt x="661" y="368"/>
                  </a:lnTo>
                  <a:lnTo>
                    <a:pt x="665" y="439"/>
                  </a:lnTo>
                  <a:lnTo>
                    <a:pt x="654" y="546"/>
                  </a:lnTo>
                  <a:lnTo>
                    <a:pt x="619" y="650"/>
                  </a:lnTo>
                  <a:lnTo>
                    <a:pt x="569" y="754"/>
                  </a:lnTo>
                  <a:lnTo>
                    <a:pt x="509" y="847"/>
                  </a:lnTo>
                  <a:lnTo>
                    <a:pt x="438" y="937"/>
                  </a:lnTo>
                  <a:lnTo>
                    <a:pt x="24" y="1420"/>
                  </a:lnTo>
                  <a:lnTo>
                    <a:pt x="10" y="1438"/>
                  </a:lnTo>
                  <a:lnTo>
                    <a:pt x="3" y="1453"/>
                  </a:lnTo>
                  <a:lnTo>
                    <a:pt x="3" y="1472"/>
                  </a:lnTo>
                  <a:lnTo>
                    <a:pt x="0" y="1505"/>
                  </a:lnTo>
                  <a:lnTo>
                    <a:pt x="800" y="1505"/>
                  </a:lnTo>
                  <a:lnTo>
                    <a:pt x="860" y="11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8" name="Freeform 78"/>
            <p:cNvSpPr>
              <a:spLocks/>
            </p:cNvSpPr>
            <p:nvPr/>
          </p:nvSpPr>
          <p:spPr bwMode="auto">
            <a:xfrm>
              <a:off x="5925" y="4387"/>
              <a:ext cx="254" cy="680"/>
            </a:xfrm>
            <a:custGeom>
              <a:avLst/>
              <a:gdLst/>
              <a:ahLst/>
              <a:cxnLst>
                <a:cxn ang="0">
                  <a:pos x="254" y="237"/>
                </a:cxn>
                <a:cxn ang="0">
                  <a:pos x="247" y="156"/>
                </a:cxn>
                <a:cxn ang="0">
                  <a:pos x="230" y="89"/>
                </a:cxn>
                <a:cxn ang="0">
                  <a:pos x="201" y="40"/>
                </a:cxn>
                <a:cxn ang="0">
                  <a:pos x="162" y="11"/>
                </a:cxn>
                <a:cxn ang="0">
                  <a:pos x="116" y="0"/>
                </a:cxn>
                <a:cxn ang="0">
                  <a:pos x="77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7" y="234"/>
                </a:cxn>
                <a:cxn ang="0">
                  <a:pos x="116" y="241"/>
                </a:cxn>
                <a:cxn ang="0">
                  <a:pos x="155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1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3" y="423"/>
                </a:cxn>
                <a:cxn ang="0">
                  <a:pos x="141" y="501"/>
                </a:cxn>
                <a:cxn ang="0">
                  <a:pos x="102" y="564"/>
                </a:cxn>
                <a:cxn ang="0">
                  <a:pos x="60" y="616"/>
                </a:cxn>
                <a:cxn ang="0">
                  <a:pos x="49" y="628"/>
                </a:cxn>
                <a:cxn ang="0">
                  <a:pos x="46" y="635"/>
                </a:cxn>
                <a:cxn ang="0">
                  <a:pos x="38" y="639"/>
                </a:cxn>
                <a:cxn ang="0">
                  <a:pos x="38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8" y="665"/>
                </a:cxn>
                <a:cxn ang="0">
                  <a:pos x="42" y="672"/>
                </a:cxn>
                <a:cxn ang="0">
                  <a:pos x="56" y="680"/>
                </a:cxn>
                <a:cxn ang="0">
                  <a:pos x="70" y="672"/>
                </a:cxn>
                <a:cxn ang="0">
                  <a:pos x="92" y="654"/>
                </a:cxn>
                <a:cxn ang="0">
                  <a:pos x="116" y="624"/>
                </a:cxn>
                <a:cxn ang="0">
                  <a:pos x="148" y="583"/>
                </a:cxn>
                <a:cxn ang="0">
                  <a:pos x="180" y="531"/>
                </a:cxn>
                <a:cxn ang="0">
                  <a:pos x="208" y="471"/>
                </a:cxn>
                <a:cxn ang="0">
                  <a:pos x="230" y="401"/>
                </a:cxn>
                <a:cxn ang="0">
                  <a:pos x="247" y="323"/>
                </a:cxn>
                <a:cxn ang="0">
                  <a:pos x="254" y="237"/>
                </a:cxn>
              </a:cxnLst>
              <a:rect l="0" t="0" r="r" b="b"/>
              <a:pathLst>
                <a:path w="254" h="680">
                  <a:moveTo>
                    <a:pt x="254" y="237"/>
                  </a:moveTo>
                  <a:lnTo>
                    <a:pt x="247" y="156"/>
                  </a:lnTo>
                  <a:lnTo>
                    <a:pt x="230" y="89"/>
                  </a:lnTo>
                  <a:lnTo>
                    <a:pt x="201" y="40"/>
                  </a:lnTo>
                  <a:lnTo>
                    <a:pt x="162" y="11"/>
                  </a:lnTo>
                  <a:lnTo>
                    <a:pt x="116" y="0"/>
                  </a:lnTo>
                  <a:lnTo>
                    <a:pt x="77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7" y="234"/>
                  </a:lnTo>
                  <a:lnTo>
                    <a:pt x="116" y="241"/>
                  </a:lnTo>
                  <a:lnTo>
                    <a:pt x="155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1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3" y="423"/>
                  </a:lnTo>
                  <a:lnTo>
                    <a:pt x="141" y="501"/>
                  </a:lnTo>
                  <a:lnTo>
                    <a:pt x="102" y="564"/>
                  </a:lnTo>
                  <a:lnTo>
                    <a:pt x="60" y="616"/>
                  </a:lnTo>
                  <a:lnTo>
                    <a:pt x="49" y="628"/>
                  </a:lnTo>
                  <a:lnTo>
                    <a:pt x="46" y="635"/>
                  </a:lnTo>
                  <a:lnTo>
                    <a:pt x="38" y="639"/>
                  </a:lnTo>
                  <a:lnTo>
                    <a:pt x="38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8" y="665"/>
                  </a:lnTo>
                  <a:lnTo>
                    <a:pt x="42" y="672"/>
                  </a:lnTo>
                  <a:lnTo>
                    <a:pt x="56" y="680"/>
                  </a:lnTo>
                  <a:lnTo>
                    <a:pt x="70" y="672"/>
                  </a:lnTo>
                  <a:lnTo>
                    <a:pt x="92" y="654"/>
                  </a:lnTo>
                  <a:lnTo>
                    <a:pt x="116" y="624"/>
                  </a:lnTo>
                  <a:lnTo>
                    <a:pt x="148" y="583"/>
                  </a:lnTo>
                  <a:lnTo>
                    <a:pt x="180" y="531"/>
                  </a:lnTo>
                  <a:lnTo>
                    <a:pt x="208" y="471"/>
                  </a:lnTo>
                  <a:lnTo>
                    <a:pt x="230" y="401"/>
                  </a:lnTo>
                  <a:lnTo>
                    <a:pt x="247" y="323"/>
                  </a:lnTo>
                  <a:lnTo>
                    <a:pt x="254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79" name="Freeform 79"/>
            <p:cNvSpPr>
              <a:spLocks/>
            </p:cNvSpPr>
            <p:nvPr/>
          </p:nvSpPr>
          <p:spPr bwMode="auto">
            <a:xfrm>
              <a:off x="6795" y="3123"/>
              <a:ext cx="892" cy="1553"/>
            </a:xfrm>
            <a:custGeom>
              <a:avLst/>
              <a:gdLst/>
              <a:ahLst/>
              <a:cxnLst>
                <a:cxn ang="0">
                  <a:pos x="691" y="617"/>
                </a:cxn>
                <a:cxn ang="0">
                  <a:pos x="825" y="398"/>
                </a:cxn>
                <a:cxn ang="0">
                  <a:pos x="804" y="186"/>
                </a:cxn>
                <a:cxn ang="0">
                  <a:pos x="655" y="48"/>
                </a:cxn>
                <a:cxn ang="0">
                  <a:pos x="439" y="0"/>
                </a:cxn>
                <a:cxn ang="0">
                  <a:pos x="199" y="67"/>
                </a:cxn>
                <a:cxn ang="0">
                  <a:pos x="68" y="234"/>
                </a:cxn>
                <a:cxn ang="0">
                  <a:pos x="78" y="379"/>
                </a:cxn>
                <a:cxn ang="0">
                  <a:pos x="167" y="424"/>
                </a:cxn>
                <a:cxn ang="0">
                  <a:pos x="269" y="353"/>
                </a:cxn>
                <a:cxn ang="0">
                  <a:pos x="255" y="238"/>
                </a:cxn>
                <a:cxn ang="0">
                  <a:pos x="184" y="197"/>
                </a:cxn>
                <a:cxn ang="0">
                  <a:pos x="181" y="145"/>
                </a:cxn>
                <a:cxn ang="0">
                  <a:pos x="337" y="67"/>
                </a:cxn>
                <a:cxn ang="0">
                  <a:pos x="464" y="60"/>
                </a:cxn>
                <a:cxn ang="0">
                  <a:pos x="567" y="104"/>
                </a:cxn>
                <a:cxn ang="0">
                  <a:pos x="630" y="238"/>
                </a:cxn>
                <a:cxn ang="0">
                  <a:pos x="630" y="383"/>
                </a:cxn>
                <a:cxn ang="0">
                  <a:pos x="577" y="565"/>
                </a:cxn>
                <a:cxn ang="0">
                  <a:pos x="457" y="673"/>
                </a:cxn>
                <a:cxn ang="0">
                  <a:pos x="358" y="688"/>
                </a:cxn>
                <a:cxn ang="0">
                  <a:pos x="294" y="691"/>
                </a:cxn>
                <a:cxn ang="0">
                  <a:pos x="269" y="710"/>
                </a:cxn>
                <a:cxn ang="0">
                  <a:pos x="280" y="740"/>
                </a:cxn>
                <a:cxn ang="0">
                  <a:pos x="475" y="751"/>
                </a:cxn>
                <a:cxn ang="0">
                  <a:pos x="609" y="847"/>
                </a:cxn>
                <a:cxn ang="0">
                  <a:pos x="666" y="1037"/>
                </a:cxn>
                <a:cxn ang="0">
                  <a:pos x="652" y="1290"/>
                </a:cxn>
                <a:cxn ang="0">
                  <a:pos x="567" y="1438"/>
                </a:cxn>
                <a:cxn ang="0">
                  <a:pos x="460" y="1490"/>
                </a:cxn>
                <a:cxn ang="0">
                  <a:pos x="337" y="1479"/>
                </a:cxn>
                <a:cxn ang="0">
                  <a:pos x="181" y="1412"/>
                </a:cxn>
                <a:cxn ang="0">
                  <a:pos x="142" y="1319"/>
                </a:cxn>
                <a:cxn ang="0">
                  <a:pos x="234" y="1241"/>
                </a:cxn>
                <a:cxn ang="0">
                  <a:pos x="216" y="1115"/>
                </a:cxn>
                <a:cxn ang="0">
                  <a:pos x="121" y="1067"/>
                </a:cxn>
                <a:cxn ang="0">
                  <a:pos x="39" y="1096"/>
                </a:cxn>
                <a:cxn ang="0">
                  <a:pos x="0" y="1200"/>
                </a:cxn>
                <a:cxn ang="0">
                  <a:pos x="75" y="1401"/>
                </a:cxn>
                <a:cxn ang="0">
                  <a:pos x="266" y="1527"/>
                </a:cxn>
                <a:cxn ang="0">
                  <a:pos x="531" y="1546"/>
                </a:cxn>
                <a:cxn ang="0">
                  <a:pos x="761" y="1423"/>
                </a:cxn>
                <a:cxn ang="0">
                  <a:pos x="885" y="1204"/>
                </a:cxn>
                <a:cxn ang="0">
                  <a:pos x="860" y="963"/>
                </a:cxn>
                <a:cxn ang="0">
                  <a:pos x="701" y="777"/>
                </a:cxn>
              </a:cxnLst>
              <a:rect l="0" t="0" r="r" b="b"/>
              <a:pathLst>
                <a:path w="892" h="1553">
                  <a:moveTo>
                    <a:pt x="535" y="710"/>
                  </a:moveTo>
                  <a:lnTo>
                    <a:pt x="616" y="673"/>
                  </a:lnTo>
                  <a:lnTo>
                    <a:pt x="691" y="617"/>
                  </a:lnTo>
                  <a:lnTo>
                    <a:pt x="751" y="554"/>
                  </a:lnTo>
                  <a:lnTo>
                    <a:pt x="797" y="479"/>
                  </a:lnTo>
                  <a:lnTo>
                    <a:pt x="825" y="398"/>
                  </a:lnTo>
                  <a:lnTo>
                    <a:pt x="836" y="312"/>
                  </a:lnTo>
                  <a:lnTo>
                    <a:pt x="829" y="245"/>
                  </a:lnTo>
                  <a:lnTo>
                    <a:pt x="804" y="186"/>
                  </a:lnTo>
                  <a:lnTo>
                    <a:pt x="765" y="130"/>
                  </a:lnTo>
                  <a:lnTo>
                    <a:pt x="715" y="86"/>
                  </a:lnTo>
                  <a:lnTo>
                    <a:pt x="655" y="48"/>
                  </a:lnTo>
                  <a:lnTo>
                    <a:pt x="588" y="22"/>
                  </a:lnTo>
                  <a:lnTo>
                    <a:pt x="514" y="4"/>
                  </a:lnTo>
                  <a:lnTo>
                    <a:pt x="439" y="0"/>
                  </a:lnTo>
                  <a:lnTo>
                    <a:pt x="351" y="8"/>
                  </a:lnTo>
                  <a:lnTo>
                    <a:pt x="269" y="30"/>
                  </a:lnTo>
                  <a:lnTo>
                    <a:pt x="199" y="67"/>
                  </a:lnTo>
                  <a:lnTo>
                    <a:pt x="138" y="112"/>
                  </a:lnTo>
                  <a:lnTo>
                    <a:pt x="96" y="171"/>
                  </a:lnTo>
                  <a:lnTo>
                    <a:pt x="68" y="234"/>
                  </a:lnTo>
                  <a:lnTo>
                    <a:pt x="57" y="305"/>
                  </a:lnTo>
                  <a:lnTo>
                    <a:pt x="64" y="346"/>
                  </a:lnTo>
                  <a:lnTo>
                    <a:pt x="78" y="379"/>
                  </a:lnTo>
                  <a:lnTo>
                    <a:pt x="103" y="405"/>
                  </a:lnTo>
                  <a:lnTo>
                    <a:pt x="131" y="420"/>
                  </a:lnTo>
                  <a:lnTo>
                    <a:pt x="167" y="424"/>
                  </a:lnTo>
                  <a:lnTo>
                    <a:pt x="213" y="416"/>
                  </a:lnTo>
                  <a:lnTo>
                    <a:pt x="248" y="390"/>
                  </a:lnTo>
                  <a:lnTo>
                    <a:pt x="269" y="353"/>
                  </a:lnTo>
                  <a:lnTo>
                    <a:pt x="276" y="309"/>
                  </a:lnTo>
                  <a:lnTo>
                    <a:pt x="269" y="268"/>
                  </a:lnTo>
                  <a:lnTo>
                    <a:pt x="255" y="238"/>
                  </a:lnTo>
                  <a:lnTo>
                    <a:pt x="234" y="216"/>
                  </a:lnTo>
                  <a:lnTo>
                    <a:pt x="209" y="204"/>
                  </a:lnTo>
                  <a:lnTo>
                    <a:pt x="184" y="197"/>
                  </a:lnTo>
                  <a:lnTo>
                    <a:pt x="160" y="197"/>
                  </a:lnTo>
                  <a:lnTo>
                    <a:pt x="142" y="193"/>
                  </a:lnTo>
                  <a:lnTo>
                    <a:pt x="181" y="145"/>
                  </a:lnTo>
                  <a:lnTo>
                    <a:pt x="230" y="108"/>
                  </a:lnTo>
                  <a:lnTo>
                    <a:pt x="283" y="82"/>
                  </a:lnTo>
                  <a:lnTo>
                    <a:pt x="337" y="67"/>
                  </a:lnTo>
                  <a:lnTo>
                    <a:pt x="386" y="56"/>
                  </a:lnTo>
                  <a:lnTo>
                    <a:pt x="429" y="56"/>
                  </a:lnTo>
                  <a:lnTo>
                    <a:pt x="464" y="60"/>
                  </a:lnTo>
                  <a:lnTo>
                    <a:pt x="499" y="67"/>
                  </a:lnTo>
                  <a:lnTo>
                    <a:pt x="535" y="82"/>
                  </a:lnTo>
                  <a:lnTo>
                    <a:pt x="567" y="104"/>
                  </a:lnTo>
                  <a:lnTo>
                    <a:pt x="595" y="138"/>
                  </a:lnTo>
                  <a:lnTo>
                    <a:pt x="616" y="182"/>
                  </a:lnTo>
                  <a:lnTo>
                    <a:pt x="630" y="238"/>
                  </a:lnTo>
                  <a:lnTo>
                    <a:pt x="637" y="309"/>
                  </a:lnTo>
                  <a:lnTo>
                    <a:pt x="637" y="335"/>
                  </a:lnTo>
                  <a:lnTo>
                    <a:pt x="630" y="383"/>
                  </a:lnTo>
                  <a:lnTo>
                    <a:pt x="623" y="439"/>
                  </a:lnTo>
                  <a:lnTo>
                    <a:pt x="606" y="505"/>
                  </a:lnTo>
                  <a:lnTo>
                    <a:pt x="577" y="565"/>
                  </a:lnTo>
                  <a:lnTo>
                    <a:pt x="538" y="621"/>
                  </a:lnTo>
                  <a:lnTo>
                    <a:pt x="496" y="654"/>
                  </a:lnTo>
                  <a:lnTo>
                    <a:pt x="457" y="673"/>
                  </a:lnTo>
                  <a:lnTo>
                    <a:pt x="418" y="680"/>
                  </a:lnTo>
                  <a:lnTo>
                    <a:pt x="386" y="684"/>
                  </a:lnTo>
                  <a:lnTo>
                    <a:pt x="358" y="688"/>
                  </a:lnTo>
                  <a:lnTo>
                    <a:pt x="326" y="688"/>
                  </a:lnTo>
                  <a:lnTo>
                    <a:pt x="301" y="691"/>
                  </a:lnTo>
                  <a:lnTo>
                    <a:pt x="294" y="691"/>
                  </a:lnTo>
                  <a:lnTo>
                    <a:pt x="283" y="695"/>
                  </a:lnTo>
                  <a:lnTo>
                    <a:pt x="276" y="695"/>
                  </a:lnTo>
                  <a:lnTo>
                    <a:pt x="269" y="710"/>
                  </a:lnTo>
                  <a:lnTo>
                    <a:pt x="269" y="728"/>
                  </a:lnTo>
                  <a:lnTo>
                    <a:pt x="273" y="736"/>
                  </a:lnTo>
                  <a:lnTo>
                    <a:pt x="280" y="740"/>
                  </a:lnTo>
                  <a:lnTo>
                    <a:pt x="291" y="743"/>
                  </a:lnTo>
                  <a:lnTo>
                    <a:pt x="414" y="743"/>
                  </a:lnTo>
                  <a:lnTo>
                    <a:pt x="475" y="751"/>
                  </a:lnTo>
                  <a:lnTo>
                    <a:pt x="528" y="769"/>
                  </a:lnTo>
                  <a:lnTo>
                    <a:pt x="574" y="803"/>
                  </a:lnTo>
                  <a:lnTo>
                    <a:pt x="609" y="847"/>
                  </a:lnTo>
                  <a:lnTo>
                    <a:pt x="637" y="903"/>
                  </a:lnTo>
                  <a:lnTo>
                    <a:pt x="655" y="966"/>
                  </a:lnTo>
                  <a:lnTo>
                    <a:pt x="666" y="1037"/>
                  </a:lnTo>
                  <a:lnTo>
                    <a:pt x="673" y="1119"/>
                  </a:lnTo>
                  <a:lnTo>
                    <a:pt x="666" y="1212"/>
                  </a:lnTo>
                  <a:lnTo>
                    <a:pt x="652" y="1290"/>
                  </a:lnTo>
                  <a:lnTo>
                    <a:pt x="630" y="1353"/>
                  </a:lnTo>
                  <a:lnTo>
                    <a:pt x="602" y="1401"/>
                  </a:lnTo>
                  <a:lnTo>
                    <a:pt x="567" y="1438"/>
                  </a:lnTo>
                  <a:lnTo>
                    <a:pt x="531" y="1464"/>
                  </a:lnTo>
                  <a:lnTo>
                    <a:pt x="496" y="1479"/>
                  </a:lnTo>
                  <a:lnTo>
                    <a:pt x="460" y="1490"/>
                  </a:lnTo>
                  <a:lnTo>
                    <a:pt x="429" y="1490"/>
                  </a:lnTo>
                  <a:lnTo>
                    <a:pt x="386" y="1486"/>
                  </a:lnTo>
                  <a:lnTo>
                    <a:pt x="337" y="1479"/>
                  </a:lnTo>
                  <a:lnTo>
                    <a:pt x="283" y="1464"/>
                  </a:lnTo>
                  <a:lnTo>
                    <a:pt x="230" y="1442"/>
                  </a:lnTo>
                  <a:lnTo>
                    <a:pt x="181" y="1412"/>
                  </a:lnTo>
                  <a:lnTo>
                    <a:pt x="135" y="1371"/>
                  </a:lnTo>
                  <a:lnTo>
                    <a:pt x="99" y="1319"/>
                  </a:lnTo>
                  <a:lnTo>
                    <a:pt x="142" y="1319"/>
                  </a:lnTo>
                  <a:lnTo>
                    <a:pt x="181" y="1304"/>
                  </a:lnTo>
                  <a:lnTo>
                    <a:pt x="213" y="1278"/>
                  </a:lnTo>
                  <a:lnTo>
                    <a:pt x="234" y="1241"/>
                  </a:lnTo>
                  <a:lnTo>
                    <a:pt x="241" y="1197"/>
                  </a:lnTo>
                  <a:lnTo>
                    <a:pt x="234" y="1152"/>
                  </a:lnTo>
                  <a:lnTo>
                    <a:pt x="216" y="1115"/>
                  </a:lnTo>
                  <a:lnTo>
                    <a:pt x="188" y="1089"/>
                  </a:lnTo>
                  <a:lnTo>
                    <a:pt x="156" y="1074"/>
                  </a:lnTo>
                  <a:lnTo>
                    <a:pt x="121" y="1067"/>
                  </a:lnTo>
                  <a:lnTo>
                    <a:pt x="92" y="1070"/>
                  </a:lnTo>
                  <a:lnTo>
                    <a:pt x="64" y="1081"/>
                  </a:lnTo>
                  <a:lnTo>
                    <a:pt x="39" y="1096"/>
                  </a:lnTo>
                  <a:lnTo>
                    <a:pt x="18" y="1122"/>
                  </a:lnTo>
                  <a:lnTo>
                    <a:pt x="4" y="1156"/>
                  </a:lnTo>
                  <a:lnTo>
                    <a:pt x="0" y="1200"/>
                  </a:lnTo>
                  <a:lnTo>
                    <a:pt x="7" y="1275"/>
                  </a:lnTo>
                  <a:lnTo>
                    <a:pt x="36" y="1342"/>
                  </a:lnTo>
                  <a:lnTo>
                    <a:pt x="75" y="1401"/>
                  </a:lnTo>
                  <a:lnTo>
                    <a:pt x="128" y="1453"/>
                  </a:lnTo>
                  <a:lnTo>
                    <a:pt x="195" y="1498"/>
                  </a:lnTo>
                  <a:lnTo>
                    <a:pt x="266" y="1527"/>
                  </a:lnTo>
                  <a:lnTo>
                    <a:pt x="347" y="1550"/>
                  </a:lnTo>
                  <a:lnTo>
                    <a:pt x="436" y="1553"/>
                  </a:lnTo>
                  <a:lnTo>
                    <a:pt x="531" y="1546"/>
                  </a:lnTo>
                  <a:lnTo>
                    <a:pt x="616" y="1520"/>
                  </a:lnTo>
                  <a:lnTo>
                    <a:pt x="694" y="1475"/>
                  </a:lnTo>
                  <a:lnTo>
                    <a:pt x="761" y="1423"/>
                  </a:lnTo>
                  <a:lnTo>
                    <a:pt x="818" y="1356"/>
                  </a:lnTo>
                  <a:lnTo>
                    <a:pt x="857" y="1282"/>
                  </a:lnTo>
                  <a:lnTo>
                    <a:pt x="885" y="1204"/>
                  </a:lnTo>
                  <a:lnTo>
                    <a:pt x="892" y="1119"/>
                  </a:lnTo>
                  <a:lnTo>
                    <a:pt x="885" y="1041"/>
                  </a:lnTo>
                  <a:lnTo>
                    <a:pt x="860" y="963"/>
                  </a:lnTo>
                  <a:lnTo>
                    <a:pt x="822" y="896"/>
                  </a:lnTo>
                  <a:lnTo>
                    <a:pt x="768" y="832"/>
                  </a:lnTo>
                  <a:lnTo>
                    <a:pt x="701" y="777"/>
                  </a:lnTo>
                  <a:lnTo>
                    <a:pt x="623" y="736"/>
                  </a:lnTo>
                  <a:lnTo>
                    <a:pt x="535" y="7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0" name="Freeform 80"/>
            <p:cNvSpPr>
              <a:spLocks/>
            </p:cNvSpPr>
            <p:nvPr/>
          </p:nvSpPr>
          <p:spPr bwMode="auto">
            <a:xfrm>
              <a:off x="7963" y="4387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1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2" y="52"/>
                </a:cxn>
                <a:cxn ang="0">
                  <a:pos x="8" y="85"/>
                </a:cxn>
                <a:cxn ang="0">
                  <a:pos x="0" y="122"/>
                </a:cxn>
                <a:cxn ang="0">
                  <a:pos x="8" y="159"/>
                </a:cxn>
                <a:cxn ang="0">
                  <a:pos x="22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2" y="211"/>
                </a:cxn>
                <a:cxn ang="0">
                  <a:pos x="199" y="204"/>
                </a:cxn>
                <a:cxn ang="0">
                  <a:pos x="202" y="204"/>
                </a:cxn>
                <a:cxn ang="0">
                  <a:pos x="206" y="208"/>
                </a:cxn>
                <a:cxn ang="0">
                  <a:pos x="206" y="237"/>
                </a:cxn>
                <a:cxn ang="0">
                  <a:pos x="199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1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6" y="646"/>
                </a:cxn>
                <a:cxn ang="0">
                  <a:pos x="36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1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1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2" y="52"/>
                  </a:lnTo>
                  <a:lnTo>
                    <a:pt x="8" y="85"/>
                  </a:lnTo>
                  <a:lnTo>
                    <a:pt x="0" y="122"/>
                  </a:lnTo>
                  <a:lnTo>
                    <a:pt x="8" y="159"/>
                  </a:lnTo>
                  <a:lnTo>
                    <a:pt x="22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2" y="211"/>
                  </a:lnTo>
                  <a:lnTo>
                    <a:pt x="199" y="204"/>
                  </a:lnTo>
                  <a:lnTo>
                    <a:pt x="202" y="204"/>
                  </a:lnTo>
                  <a:lnTo>
                    <a:pt x="206" y="208"/>
                  </a:lnTo>
                  <a:lnTo>
                    <a:pt x="206" y="237"/>
                  </a:lnTo>
                  <a:lnTo>
                    <a:pt x="199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1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6" y="646"/>
                  </a:lnTo>
                  <a:lnTo>
                    <a:pt x="36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1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1" name="Freeform 81"/>
            <p:cNvSpPr>
              <a:spLocks/>
            </p:cNvSpPr>
            <p:nvPr/>
          </p:nvSpPr>
          <p:spPr bwMode="auto">
            <a:xfrm>
              <a:off x="8926" y="438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60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60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60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60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2" name="Freeform 82"/>
            <p:cNvSpPr>
              <a:spLocks/>
            </p:cNvSpPr>
            <p:nvPr/>
          </p:nvSpPr>
          <p:spPr bwMode="auto">
            <a:xfrm>
              <a:off x="9889" y="438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20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6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6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20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20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6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6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20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3" name="Freeform 83"/>
            <p:cNvSpPr>
              <a:spLocks/>
            </p:cNvSpPr>
            <p:nvPr/>
          </p:nvSpPr>
          <p:spPr bwMode="auto">
            <a:xfrm>
              <a:off x="10852" y="4387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5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5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5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5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84" name="Freeform 84"/>
            <p:cNvSpPr>
              <a:spLocks/>
            </p:cNvSpPr>
            <p:nvPr/>
          </p:nvSpPr>
          <p:spPr bwMode="auto">
            <a:xfrm>
              <a:off x="11698" y="2930"/>
              <a:ext cx="478" cy="2263"/>
            </a:xfrm>
            <a:custGeom>
              <a:avLst/>
              <a:gdLst/>
              <a:ahLst/>
              <a:cxnLst>
                <a:cxn ang="0">
                  <a:pos x="467" y="1174"/>
                </a:cxn>
                <a:cxn ang="0">
                  <a:pos x="474" y="1159"/>
                </a:cxn>
                <a:cxn ang="0">
                  <a:pos x="478" y="1148"/>
                </a:cxn>
                <a:cxn ang="0">
                  <a:pos x="478" y="1118"/>
                </a:cxn>
                <a:cxn ang="0">
                  <a:pos x="474" y="1107"/>
                </a:cxn>
                <a:cxn ang="0">
                  <a:pos x="467" y="1092"/>
                </a:cxn>
                <a:cxn ang="0">
                  <a:pos x="92" y="52"/>
                </a:cxn>
                <a:cxn ang="0">
                  <a:pos x="88" y="41"/>
                </a:cxn>
                <a:cxn ang="0">
                  <a:pos x="81" y="30"/>
                </a:cxn>
                <a:cxn ang="0">
                  <a:pos x="78" y="18"/>
                </a:cxn>
                <a:cxn ang="0">
                  <a:pos x="71" y="11"/>
                </a:cxn>
                <a:cxn ang="0">
                  <a:pos x="57" y="4"/>
                </a:cxn>
                <a:cxn ang="0">
                  <a:pos x="42" y="0"/>
                </a:cxn>
                <a:cxn ang="0">
                  <a:pos x="28" y="4"/>
                </a:cxn>
                <a:cxn ang="0">
                  <a:pos x="7" y="18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4" y="63"/>
                </a:cxn>
                <a:cxn ang="0">
                  <a:pos x="7" y="74"/>
                </a:cxn>
                <a:cxn ang="0">
                  <a:pos x="11" y="89"/>
                </a:cxn>
                <a:cxn ang="0">
                  <a:pos x="389" y="1133"/>
                </a:cxn>
                <a:cxn ang="0">
                  <a:pos x="11" y="2177"/>
                </a:cxn>
                <a:cxn ang="0">
                  <a:pos x="7" y="2192"/>
                </a:cxn>
                <a:cxn ang="0">
                  <a:pos x="4" y="2203"/>
                </a:cxn>
                <a:cxn ang="0">
                  <a:pos x="0" y="2211"/>
                </a:cxn>
                <a:cxn ang="0">
                  <a:pos x="0" y="2218"/>
                </a:cxn>
                <a:cxn ang="0">
                  <a:pos x="4" y="2233"/>
                </a:cxn>
                <a:cxn ang="0">
                  <a:pos x="7" y="2244"/>
                </a:cxn>
                <a:cxn ang="0">
                  <a:pos x="18" y="2255"/>
                </a:cxn>
                <a:cxn ang="0">
                  <a:pos x="28" y="2263"/>
                </a:cxn>
                <a:cxn ang="0">
                  <a:pos x="57" y="2263"/>
                </a:cxn>
                <a:cxn ang="0">
                  <a:pos x="64" y="2255"/>
                </a:cxn>
                <a:cxn ang="0">
                  <a:pos x="74" y="2252"/>
                </a:cxn>
                <a:cxn ang="0">
                  <a:pos x="78" y="2241"/>
                </a:cxn>
                <a:cxn ang="0">
                  <a:pos x="85" y="2229"/>
                </a:cxn>
                <a:cxn ang="0">
                  <a:pos x="88" y="2218"/>
                </a:cxn>
                <a:cxn ang="0">
                  <a:pos x="467" y="1174"/>
                </a:cxn>
              </a:cxnLst>
              <a:rect l="0" t="0" r="r" b="b"/>
              <a:pathLst>
                <a:path w="478" h="2263">
                  <a:moveTo>
                    <a:pt x="467" y="1174"/>
                  </a:moveTo>
                  <a:lnTo>
                    <a:pt x="474" y="1159"/>
                  </a:lnTo>
                  <a:lnTo>
                    <a:pt x="478" y="1148"/>
                  </a:lnTo>
                  <a:lnTo>
                    <a:pt x="478" y="1118"/>
                  </a:lnTo>
                  <a:lnTo>
                    <a:pt x="474" y="1107"/>
                  </a:lnTo>
                  <a:lnTo>
                    <a:pt x="467" y="1092"/>
                  </a:lnTo>
                  <a:lnTo>
                    <a:pt x="92" y="52"/>
                  </a:lnTo>
                  <a:lnTo>
                    <a:pt x="88" y="41"/>
                  </a:lnTo>
                  <a:lnTo>
                    <a:pt x="81" y="30"/>
                  </a:lnTo>
                  <a:lnTo>
                    <a:pt x="78" y="18"/>
                  </a:lnTo>
                  <a:lnTo>
                    <a:pt x="71" y="11"/>
                  </a:lnTo>
                  <a:lnTo>
                    <a:pt x="57" y="4"/>
                  </a:lnTo>
                  <a:lnTo>
                    <a:pt x="42" y="0"/>
                  </a:lnTo>
                  <a:lnTo>
                    <a:pt x="28" y="4"/>
                  </a:lnTo>
                  <a:lnTo>
                    <a:pt x="7" y="1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4" y="63"/>
                  </a:lnTo>
                  <a:lnTo>
                    <a:pt x="7" y="74"/>
                  </a:lnTo>
                  <a:lnTo>
                    <a:pt x="11" y="89"/>
                  </a:lnTo>
                  <a:lnTo>
                    <a:pt x="389" y="1133"/>
                  </a:lnTo>
                  <a:lnTo>
                    <a:pt x="11" y="2177"/>
                  </a:lnTo>
                  <a:lnTo>
                    <a:pt x="7" y="2192"/>
                  </a:lnTo>
                  <a:lnTo>
                    <a:pt x="4" y="2203"/>
                  </a:lnTo>
                  <a:lnTo>
                    <a:pt x="0" y="2211"/>
                  </a:lnTo>
                  <a:lnTo>
                    <a:pt x="0" y="2218"/>
                  </a:lnTo>
                  <a:lnTo>
                    <a:pt x="4" y="2233"/>
                  </a:lnTo>
                  <a:lnTo>
                    <a:pt x="7" y="2244"/>
                  </a:lnTo>
                  <a:lnTo>
                    <a:pt x="18" y="2255"/>
                  </a:lnTo>
                  <a:lnTo>
                    <a:pt x="28" y="2263"/>
                  </a:lnTo>
                  <a:lnTo>
                    <a:pt x="57" y="2263"/>
                  </a:lnTo>
                  <a:lnTo>
                    <a:pt x="64" y="2255"/>
                  </a:lnTo>
                  <a:lnTo>
                    <a:pt x="74" y="2252"/>
                  </a:lnTo>
                  <a:lnTo>
                    <a:pt x="78" y="2241"/>
                  </a:lnTo>
                  <a:lnTo>
                    <a:pt x="85" y="2229"/>
                  </a:lnTo>
                  <a:lnTo>
                    <a:pt x="88" y="2218"/>
                  </a:lnTo>
                  <a:lnTo>
                    <a:pt x="467" y="1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887" name="Group 87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5378244" y="2027904"/>
            <a:ext cx="855314" cy="762000"/>
            <a:chOff x="3628" y="2093"/>
            <a:chExt cx="5078" cy="4524"/>
          </a:xfrm>
        </p:grpSpPr>
        <p:sp>
          <p:nvSpPr>
            <p:cNvPr id="76889" name="Freeform 89"/>
            <p:cNvSpPr>
              <a:spLocks/>
            </p:cNvSpPr>
            <p:nvPr/>
          </p:nvSpPr>
          <p:spPr bwMode="auto">
            <a:xfrm>
              <a:off x="5845" y="2093"/>
              <a:ext cx="728" cy="1478"/>
            </a:xfrm>
            <a:custGeom>
              <a:avLst/>
              <a:gdLst/>
              <a:ahLst/>
              <a:cxnLst>
                <a:cxn ang="0">
                  <a:pos x="452" y="58"/>
                </a:cxn>
                <a:cxn ang="0">
                  <a:pos x="452" y="31"/>
                </a:cxn>
                <a:cxn ang="0">
                  <a:pos x="448" y="14"/>
                </a:cxn>
                <a:cxn ang="0">
                  <a:pos x="440" y="5"/>
                </a:cxn>
                <a:cxn ang="0">
                  <a:pos x="426" y="0"/>
                </a:cxn>
                <a:cxn ang="0">
                  <a:pos x="401" y="0"/>
                </a:cxn>
                <a:cxn ang="0">
                  <a:pos x="359" y="38"/>
                </a:cxn>
                <a:cxn ang="0">
                  <a:pos x="314" y="68"/>
                </a:cxn>
                <a:cxn ang="0">
                  <a:pos x="267" y="93"/>
                </a:cxn>
                <a:cxn ang="0">
                  <a:pos x="221" y="110"/>
                </a:cxn>
                <a:cxn ang="0">
                  <a:pos x="174" y="124"/>
                </a:cxn>
                <a:cxn ang="0">
                  <a:pos x="131" y="133"/>
                </a:cxn>
                <a:cxn ang="0">
                  <a:pos x="90" y="138"/>
                </a:cxn>
                <a:cxn ang="0">
                  <a:pos x="54" y="140"/>
                </a:cxn>
                <a:cxn ang="0">
                  <a:pos x="24" y="142"/>
                </a:cxn>
                <a:cxn ang="0">
                  <a:pos x="0" y="142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56" y="209"/>
                </a:cxn>
                <a:cxn ang="0">
                  <a:pos x="96" y="205"/>
                </a:cxn>
                <a:cxn ang="0">
                  <a:pos x="139" y="200"/>
                </a:cxn>
                <a:cxn ang="0">
                  <a:pos x="188" y="189"/>
                </a:cxn>
                <a:cxn ang="0">
                  <a:pos x="239" y="173"/>
                </a:cxn>
                <a:cxn ang="0">
                  <a:pos x="288" y="152"/>
                </a:cxn>
                <a:cxn ang="0">
                  <a:pos x="288" y="1325"/>
                </a:cxn>
                <a:cxn ang="0">
                  <a:pos x="286" y="1345"/>
                </a:cxn>
                <a:cxn ang="0">
                  <a:pos x="281" y="1360"/>
                </a:cxn>
                <a:cxn ang="0">
                  <a:pos x="274" y="1374"/>
                </a:cxn>
                <a:cxn ang="0">
                  <a:pos x="260" y="1387"/>
                </a:cxn>
                <a:cxn ang="0">
                  <a:pos x="241" y="1396"/>
                </a:cxn>
                <a:cxn ang="0">
                  <a:pos x="214" y="1401"/>
                </a:cxn>
                <a:cxn ang="0">
                  <a:pos x="181" y="1406"/>
                </a:cxn>
                <a:cxn ang="0">
                  <a:pos x="138" y="1408"/>
                </a:cxn>
                <a:cxn ang="0">
                  <a:pos x="83" y="1410"/>
                </a:cxn>
                <a:cxn ang="0">
                  <a:pos x="12" y="1410"/>
                </a:cxn>
                <a:cxn ang="0">
                  <a:pos x="12" y="1478"/>
                </a:cxn>
                <a:cxn ang="0">
                  <a:pos x="45" y="1476"/>
                </a:cxn>
                <a:cxn ang="0">
                  <a:pos x="89" y="1475"/>
                </a:cxn>
                <a:cxn ang="0">
                  <a:pos x="136" y="1473"/>
                </a:cxn>
                <a:cxn ang="0">
                  <a:pos x="186" y="1473"/>
                </a:cxn>
                <a:cxn ang="0">
                  <a:pos x="239" y="1471"/>
                </a:cxn>
                <a:cxn ang="0">
                  <a:pos x="501" y="1471"/>
                </a:cxn>
                <a:cxn ang="0">
                  <a:pos x="553" y="1473"/>
                </a:cxn>
                <a:cxn ang="0">
                  <a:pos x="604" y="1473"/>
                </a:cxn>
                <a:cxn ang="0">
                  <a:pos x="651" y="1475"/>
                </a:cxn>
                <a:cxn ang="0">
                  <a:pos x="693" y="1476"/>
                </a:cxn>
                <a:cxn ang="0">
                  <a:pos x="728" y="1478"/>
                </a:cxn>
                <a:cxn ang="0">
                  <a:pos x="728" y="1410"/>
                </a:cxn>
                <a:cxn ang="0">
                  <a:pos x="602" y="1410"/>
                </a:cxn>
                <a:cxn ang="0">
                  <a:pos x="558" y="1406"/>
                </a:cxn>
                <a:cxn ang="0">
                  <a:pos x="525" y="1403"/>
                </a:cxn>
                <a:cxn ang="0">
                  <a:pos x="499" y="1396"/>
                </a:cxn>
                <a:cxn ang="0">
                  <a:pos x="480" y="1387"/>
                </a:cxn>
                <a:cxn ang="0">
                  <a:pos x="466" y="1376"/>
                </a:cxn>
                <a:cxn ang="0">
                  <a:pos x="459" y="1362"/>
                </a:cxn>
                <a:cxn ang="0">
                  <a:pos x="454" y="1345"/>
                </a:cxn>
                <a:cxn ang="0">
                  <a:pos x="452" y="1325"/>
                </a:cxn>
                <a:cxn ang="0">
                  <a:pos x="452" y="1302"/>
                </a:cxn>
                <a:cxn ang="0">
                  <a:pos x="452" y="58"/>
                </a:cxn>
              </a:cxnLst>
              <a:rect l="0" t="0" r="r" b="b"/>
              <a:pathLst>
                <a:path w="728" h="1478">
                  <a:moveTo>
                    <a:pt x="452" y="58"/>
                  </a:moveTo>
                  <a:lnTo>
                    <a:pt x="452" y="31"/>
                  </a:lnTo>
                  <a:lnTo>
                    <a:pt x="448" y="14"/>
                  </a:lnTo>
                  <a:lnTo>
                    <a:pt x="440" y="5"/>
                  </a:lnTo>
                  <a:lnTo>
                    <a:pt x="426" y="0"/>
                  </a:lnTo>
                  <a:lnTo>
                    <a:pt x="401" y="0"/>
                  </a:lnTo>
                  <a:lnTo>
                    <a:pt x="359" y="38"/>
                  </a:lnTo>
                  <a:lnTo>
                    <a:pt x="314" y="68"/>
                  </a:lnTo>
                  <a:lnTo>
                    <a:pt x="267" y="93"/>
                  </a:lnTo>
                  <a:lnTo>
                    <a:pt x="221" y="110"/>
                  </a:lnTo>
                  <a:lnTo>
                    <a:pt x="174" y="124"/>
                  </a:lnTo>
                  <a:lnTo>
                    <a:pt x="131" y="133"/>
                  </a:lnTo>
                  <a:lnTo>
                    <a:pt x="90" y="138"/>
                  </a:lnTo>
                  <a:lnTo>
                    <a:pt x="54" y="140"/>
                  </a:lnTo>
                  <a:lnTo>
                    <a:pt x="24" y="142"/>
                  </a:lnTo>
                  <a:lnTo>
                    <a:pt x="0" y="142"/>
                  </a:lnTo>
                  <a:lnTo>
                    <a:pt x="0" y="210"/>
                  </a:lnTo>
                  <a:lnTo>
                    <a:pt x="24" y="210"/>
                  </a:lnTo>
                  <a:lnTo>
                    <a:pt x="56" y="209"/>
                  </a:lnTo>
                  <a:lnTo>
                    <a:pt x="96" y="205"/>
                  </a:lnTo>
                  <a:lnTo>
                    <a:pt x="139" y="200"/>
                  </a:lnTo>
                  <a:lnTo>
                    <a:pt x="188" y="189"/>
                  </a:lnTo>
                  <a:lnTo>
                    <a:pt x="239" y="173"/>
                  </a:lnTo>
                  <a:lnTo>
                    <a:pt x="288" y="152"/>
                  </a:lnTo>
                  <a:lnTo>
                    <a:pt x="288" y="1325"/>
                  </a:lnTo>
                  <a:lnTo>
                    <a:pt x="286" y="1345"/>
                  </a:lnTo>
                  <a:lnTo>
                    <a:pt x="281" y="1360"/>
                  </a:lnTo>
                  <a:lnTo>
                    <a:pt x="274" y="1374"/>
                  </a:lnTo>
                  <a:lnTo>
                    <a:pt x="260" y="1387"/>
                  </a:lnTo>
                  <a:lnTo>
                    <a:pt x="241" y="1396"/>
                  </a:lnTo>
                  <a:lnTo>
                    <a:pt x="214" y="1401"/>
                  </a:lnTo>
                  <a:lnTo>
                    <a:pt x="181" y="1406"/>
                  </a:lnTo>
                  <a:lnTo>
                    <a:pt x="138" y="1408"/>
                  </a:lnTo>
                  <a:lnTo>
                    <a:pt x="83" y="1410"/>
                  </a:lnTo>
                  <a:lnTo>
                    <a:pt x="12" y="1410"/>
                  </a:lnTo>
                  <a:lnTo>
                    <a:pt x="12" y="1478"/>
                  </a:lnTo>
                  <a:lnTo>
                    <a:pt x="45" y="1476"/>
                  </a:lnTo>
                  <a:lnTo>
                    <a:pt x="89" y="1475"/>
                  </a:lnTo>
                  <a:lnTo>
                    <a:pt x="136" y="1473"/>
                  </a:lnTo>
                  <a:lnTo>
                    <a:pt x="186" y="1473"/>
                  </a:lnTo>
                  <a:lnTo>
                    <a:pt x="239" y="1471"/>
                  </a:lnTo>
                  <a:lnTo>
                    <a:pt x="501" y="1471"/>
                  </a:lnTo>
                  <a:lnTo>
                    <a:pt x="553" y="1473"/>
                  </a:lnTo>
                  <a:lnTo>
                    <a:pt x="604" y="1473"/>
                  </a:lnTo>
                  <a:lnTo>
                    <a:pt x="651" y="1475"/>
                  </a:lnTo>
                  <a:lnTo>
                    <a:pt x="693" y="1476"/>
                  </a:lnTo>
                  <a:lnTo>
                    <a:pt x="728" y="1478"/>
                  </a:lnTo>
                  <a:lnTo>
                    <a:pt x="728" y="1410"/>
                  </a:lnTo>
                  <a:lnTo>
                    <a:pt x="602" y="1410"/>
                  </a:lnTo>
                  <a:lnTo>
                    <a:pt x="558" y="1406"/>
                  </a:lnTo>
                  <a:lnTo>
                    <a:pt x="525" y="1403"/>
                  </a:lnTo>
                  <a:lnTo>
                    <a:pt x="499" y="1396"/>
                  </a:lnTo>
                  <a:lnTo>
                    <a:pt x="480" y="1387"/>
                  </a:lnTo>
                  <a:lnTo>
                    <a:pt x="466" y="1376"/>
                  </a:lnTo>
                  <a:lnTo>
                    <a:pt x="459" y="1362"/>
                  </a:lnTo>
                  <a:lnTo>
                    <a:pt x="454" y="1345"/>
                  </a:lnTo>
                  <a:lnTo>
                    <a:pt x="452" y="1325"/>
                  </a:lnTo>
                  <a:lnTo>
                    <a:pt x="452" y="1302"/>
                  </a:lnTo>
                  <a:lnTo>
                    <a:pt x="45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90" name="Rectangle 90"/>
            <p:cNvSpPr>
              <a:spLocks noChangeArrowheads="1"/>
            </p:cNvSpPr>
            <p:nvPr/>
          </p:nvSpPr>
          <p:spPr bwMode="auto">
            <a:xfrm>
              <a:off x="3628" y="4533"/>
              <a:ext cx="5078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91" name="Freeform 91"/>
            <p:cNvSpPr>
              <a:spLocks/>
            </p:cNvSpPr>
            <p:nvPr/>
          </p:nvSpPr>
          <p:spPr bwMode="auto">
            <a:xfrm>
              <a:off x="3878" y="5114"/>
              <a:ext cx="727" cy="1479"/>
            </a:xfrm>
            <a:custGeom>
              <a:avLst/>
              <a:gdLst/>
              <a:ahLst/>
              <a:cxnLst>
                <a:cxn ang="0">
                  <a:pos x="452" y="58"/>
                </a:cxn>
                <a:cxn ang="0">
                  <a:pos x="452" y="32"/>
                </a:cxn>
                <a:cxn ang="0">
                  <a:pos x="448" y="14"/>
                </a:cxn>
                <a:cxn ang="0">
                  <a:pos x="439" y="6"/>
                </a:cxn>
                <a:cxn ang="0">
                  <a:pos x="425" y="0"/>
                </a:cxn>
                <a:cxn ang="0">
                  <a:pos x="401" y="0"/>
                </a:cxn>
                <a:cxn ang="0">
                  <a:pos x="359" y="39"/>
                </a:cxn>
                <a:cxn ang="0">
                  <a:pos x="314" y="69"/>
                </a:cxn>
                <a:cxn ang="0">
                  <a:pos x="267" y="93"/>
                </a:cxn>
                <a:cxn ang="0">
                  <a:pos x="221" y="111"/>
                </a:cxn>
                <a:cxn ang="0">
                  <a:pos x="174" y="125"/>
                </a:cxn>
                <a:cxn ang="0">
                  <a:pos x="130" y="134"/>
                </a:cxn>
                <a:cxn ang="0">
                  <a:pos x="90" y="139"/>
                </a:cxn>
                <a:cxn ang="0">
                  <a:pos x="54" y="141"/>
                </a:cxn>
                <a:cxn ang="0">
                  <a:pos x="24" y="143"/>
                </a:cxn>
                <a:cxn ang="0">
                  <a:pos x="0" y="143"/>
                </a:cxn>
                <a:cxn ang="0">
                  <a:pos x="0" y="211"/>
                </a:cxn>
                <a:cxn ang="0">
                  <a:pos x="24" y="211"/>
                </a:cxn>
                <a:cxn ang="0">
                  <a:pos x="55" y="209"/>
                </a:cxn>
                <a:cxn ang="0">
                  <a:pos x="96" y="206"/>
                </a:cxn>
                <a:cxn ang="0">
                  <a:pos x="139" y="201"/>
                </a:cxn>
                <a:cxn ang="0">
                  <a:pos x="188" y="190"/>
                </a:cxn>
                <a:cxn ang="0">
                  <a:pos x="239" y="174"/>
                </a:cxn>
                <a:cxn ang="0">
                  <a:pos x="288" y="153"/>
                </a:cxn>
                <a:cxn ang="0">
                  <a:pos x="288" y="1326"/>
                </a:cxn>
                <a:cxn ang="0">
                  <a:pos x="286" y="1345"/>
                </a:cxn>
                <a:cxn ang="0">
                  <a:pos x="281" y="1361"/>
                </a:cxn>
                <a:cxn ang="0">
                  <a:pos x="274" y="1375"/>
                </a:cxn>
                <a:cxn ang="0">
                  <a:pos x="260" y="1387"/>
                </a:cxn>
                <a:cxn ang="0">
                  <a:pos x="240" y="1396"/>
                </a:cxn>
                <a:cxn ang="0">
                  <a:pos x="214" y="1401"/>
                </a:cxn>
                <a:cxn ang="0">
                  <a:pos x="181" y="1407"/>
                </a:cxn>
                <a:cxn ang="0">
                  <a:pos x="137" y="1408"/>
                </a:cxn>
                <a:cxn ang="0">
                  <a:pos x="83" y="1410"/>
                </a:cxn>
                <a:cxn ang="0">
                  <a:pos x="12" y="1410"/>
                </a:cxn>
                <a:cxn ang="0">
                  <a:pos x="12" y="1479"/>
                </a:cxn>
                <a:cxn ang="0">
                  <a:pos x="45" y="1477"/>
                </a:cxn>
                <a:cxn ang="0">
                  <a:pos x="89" y="1475"/>
                </a:cxn>
                <a:cxn ang="0">
                  <a:pos x="136" y="1473"/>
                </a:cxn>
                <a:cxn ang="0">
                  <a:pos x="186" y="1473"/>
                </a:cxn>
                <a:cxn ang="0">
                  <a:pos x="239" y="1472"/>
                </a:cxn>
                <a:cxn ang="0">
                  <a:pos x="500" y="1472"/>
                </a:cxn>
                <a:cxn ang="0">
                  <a:pos x="553" y="1473"/>
                </a:cxn>
                <a:cxn ang="0">
                  <a:pos x="603" y="1473"/>
                </a:cxn>
                <a:cxn ang="0">
                  <a:pos x="651" y="1475"/>
                </a:cxn>
                <a:cxn ang="0">
                  <a:pos x="692" y="1477"/>
                </a:cxn>
                <a:cxn ang="0">
                  <a:pos x="727" y="1479"/>
                </a:cxn>
                <a:cxn ang="0">
                  <a:pos x="727" y="1410"/>
                </a:cxn>
                <a:cxn ang="0">
                  <a:pos x="602" y="1410"/>
                </a:cxn>
                <a:cxn ang="0">
                  <a:pos x="558" y="1407"/>
                </a:cxn>
                <a:cxn ang="0">
                  <a:pos x="525" y="1403"/>
                </a:cxn>
                <a:cxn ang="0">
                  <a:pos x="499" y="1396"/>
                </a:cxn>
                <a:cxn ang="0">
                  <a:pos x="480" y="1387"/>
                </a:cxn>
                <a:cxn ang="0">
                  <a:pos x="466" y="1377"/>
                </a:cxn>
                <a:cxn ang="0">
                  <a:pos x="459" y="1363"/>
                </a:cxn>
                <a:cxn ang="0">
                  <a:pos x="453" y="1345"/>
                </a:cxn>
                <a:cxn ang="0">
                  <a:pos x="452" y="1326"/>
                </a:cxn>
                <a:cxn ang="0">
                  <a:pos x="452" y="1303"/>
                </a:cxn>
                <a:cxn ang="0">
                  <a:pos x="452" y="58"/>
                </a:cxn>
              </a:cxnLst>
              <a:rect l="0" t="0" r="r" b="b"/>
              <a:pathLst>
                <a:path w="727" h="1479">
                  <a:moveTo>
                    <a:pt x="452" y="58"/>
                  </a:moveTo>
                  <a:lnTo>
                    <a:pt x="452" y="32"/>
                  </a:lnTo>
                  <a:lnTo>
                    <a:pt x="448" y="14"/>
                  </a:lnTo>
                  <a:lnTo>
                    <a:pt x="439" y="6"/>
                  </a:lnTo>
                  <a:lnTo>
                    <a:pt x="425" y="0"/>
                  </a:lnTo>
                  <a:lnTo>
                    <a:pt x="401" y="0"/>
                  </a:lnTo>
                  <a:lnTo>
                    <a:pt x="359" y="39"/>
                  </a:lnTo>
                  <a:lnTo>
                    <a:pt x="314" y="69"/>
                  </a:lnTo>
                  <a:lnTo>
                    <a:pt x="267" y="93"/>
                  </a:lnTo>
                  <a:lnTo>
                    <a:pt x="221" y="111"/>
                  </a:lnTo>
                  <a:lnTo>
                    <a:pt x="174" y="125"/>
                  </a:lnTo>
                  <a:lnTo>
                    <a:pt x="130" y="134"/>
                  </a:lnTo>
                  <a:lnTo>
                    <a:pt x="90" y="139"/>
                  </a:lnTo>
                  <a:lnTo>
                    <a:pt x="54" y="141"/>
                  </a:lnTo>
                  <a:lnTo>
                    <a:pt x="24" y="143"/>
                  </a:lnTo>
                  <a:lnTo>
                    <a:pt x="0" y="143"/>
                  </a:lnTo>
                  <a:lnTo>
                    <a:pt x="0" y="211"/>
                  </a:lnTo>
                  <a:lnTo>
                    <a:pt x="24" y="211"/>
                  </a:lnTo>
                  <a:lnTo>
                    <a:pt x="55" y="209"/>
                  </a:lnTo>
                  <a:lnTo>
                    <a:pt x="96" y="206"/>
                  </a:lnTo>
                  <a:lnTo>
                    <a:pt x="139" y="201"/>
                  </a:lnTo>
                  <a:lnTo>
                    <a:pt x="188" y="190"/>
                  </a:lnTo>
                  <a:lnTo>
                    <a:pt x="239" y="174"/>
                  </a:lnTo>
                  <a:lnTo>
                    <a:pt x="288" y="153"/>
                  </a:lnTo>
                  <a:lnTo>
                    <a:pt x="288" y="1326"/>
                  </a:lnTo>
                  <a:lnTo>
                    <a:pt x="286" y="1345"/>
                  </a:lnTo>
                  <a:lnTo>
                    <a:pt x="281" y="1361"/>
                  </a:lnTo>
                  <a:lnTo>
                    <a:pt x="274" y="1375"/>
                  </a:lnTo>
                  <a:lnTo>
                    <a:pt x="260" y="1387"/>
                  </a:lnTo>
                  <a:lnTo>
                    <a:pt x="240" y="1396"/>
                  </a:lnTo>
                  <a:lnTo>
                    <a:pt x="214" y="1401"/>
                  </a:lnTo>
                  <a:lnTo>
                    <a:pt x="181" y="1407"/>
                  </a:lnTo>
                  <a:lnTo>
                    <a:pt x="137" y="1408"/>
                  </a:lnTo>
                  <a:lnTo>
                    <a:pt x="83" y="1410"/>
                  </a:lnTo>
                  <a:lnTo>
                    <a:pt x="12" y="1410"/>
                  </a:lnTo>
                  <a:lnTo>
                    <a:pt x="12" y="1479"/>
                  </a:lnTo>
                  <a:lnTo>
                    <a:pt x="45" y="1477"/>
                  </a:lnTo>
                  <a:lnTo>
                    <a:pt x="89" y="1475"/>
                  </a:lnTo>
                  <a:lnTo>
                    <a:pt x="136" y="1473"/>
                  </a:lnTo>
                  <a:lnTo>
                    <a:pt x="186" y="1473"/>
                  </a:lnTo>
                  <a:lnTo>
                    <a:pt x="239" y="1472"/>
                  </a:lnTo>
                  <a:lnTo>
                    <a:pt x="500" y="1472"/>
                  </a:lnTo>
                  <a:lnTo>
                    <a:pt x="553" y="1473"/>
                  </a:lnTo>
                  <a:lnTo>
                    <a:pt x="603" y="1473"/>
                  </a:lnTo>
                  <a:lnTo>
                    <a:pt x="651" y="1475"/>
                  </a:lnTo>
                  <a:lnTo>
                    <a:pt x="692" y="1477"/>
                  </a:lnTo>
                  <a:lnTo>
                    <a:pt x="727" y="1479"/>
                  </a:lnTo>
                  <a:lnTo>
                    <a:pt x="727" y="1410"/>
                  </a:lnTo>
                  <a:lnTo>
                    <a:pt x="602" y="1410"/>
                  </a:lnTo>
                  <a:lnTo>
                    <a:pt x="558" y="1407"/>
                  </a:lnTo>
                  <a:lnTo>
                    <a:pt x="525" y="1403"/>
                  </a:lnTo>
                  <a:lnTo>
                    <a:pt x="499" y="1396"/>
                  </a:lnTo>
                  <a:lnTo>
                    <a:pt x="480" y="1387"/>
                  </a:lnTo>
                  <a:lnTo>
                    <a:pt x="466" y="1377"/>
                  </a:lnTo>
                  <a:lnTo>
                    <a:pt x="459" y="1363"/>
                  </a:lnTo>
                  <a:lnTo>
                    <a:pt x="453" y="1345"/>
                  </a:lnTo>
                  <a:lnTo>
                    <a:pt x="452" y="1326"/>
                  </a:lnTo>
                  <a:lnTo>
                    <a:pt x="452" y="1303"/>
                  </a:lnTo>
                  <a:lnTo>
                    <a:pt x="45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92" name="Freeform 92"/>
            <p:cNvSpPr>
              <a:spLocks/>
            </p:cNvSpPr>
            <p:nvPr/>
          </p:nvSpPr>
          <p:spPr bwMode="auto">
            <a:xfrm>
              <a:off x="5445" y="5994"/>
              <a:ext cx="1349" cy="88"/>
            </a:xfrm>
            <a:custGeom>
              <a:avLst/>
              <a:gdLst/>
              <a:ahLst/>
              <a:cxnLst>
                <a:cxn ang="0">
                  <a:pos x="1276" y="88"/>
                </a:cxn>
                <a:cxn ang="0">
                  <a:pos x="1304" y="88"/>
                </a:cxn>
                <a:cxn ang="0">
                  <a:pos x="1318" y="84"/>
                </a:cxn>
                <a:cxn ang="0">
                  <a:pos x="1330" y="79"/>
                </a:cxn>
                <a:cxn ang="0">
                  <a:pos x="1339" y="72"/>
                </a:cxn>
                <a:cxn ang="0">
                  <a:pos x="1346" y="60"/>
                </a:cxn>
                <a:cxn ang="0">
                  <a:pos x="1349" y="44"/>
                </a:cxn>
                <a:cxn ang="0">
                  <a:pos x="1346" y="28"/>
                </a:cxn>
                <a:cxn ang="0">
                  <a:pos x="1341" y="16"/>
                </a:cxn>
                <a:cxn ang="0">
                  <a:pos x="1330" y="7"/>
                </a:cxn>
                <a:cxn ang="0">
                  <a:pos x="1318" y="4"/>
                </a:cxn>
                <a:cxn ang="0">
                  <a:pos x="1304" y="0"/>
                </a:cxn>
                <a:cxn ang="0">
                  <a:pos x="45" y="0"/>
                </a:cxn>
                <a:cxn ang="0">
                  <a:pos x="31" y="4"/>
                </a:cxn>
                <a:cxn ang="0">
                  <a:pos x="19" y="7"/>
                </a:cxn>
                <a:cxn ang="0">
                  <a:pos x="9" y="16"/>
                </a:cxn>
                <a:cxn ang="0">
                  <a:pos x="2" y="28"/>
                </a:cxn>
                <a:cxn ang="0">
                  <a:pos x="0" y="44"/>
                </a:cxn>
                <a:cxn ang="0">
                  <a:pos x="2" y="60"/>
                </a:cxn>
                <a:cxn ang="0">
                  <a:pos x="9" y="72"/>
                </a:cxn>
                <a:cxn ang="0">
                  <a:pos x="19" y="79"/>
                </a:cxn>
                <a:cxn ang="0">
                  <a:pos x="31" y="84"/>
                </a:cxn>
                <a:cxn ang="0">
                  <a:pos x="45" y="88"/>
                </a:cxn>
                <a:cxn ang="0">
                  <a:pos x="73" y="88"/>
                </a:cxn>
                <a:cxn ang="0">
                  <a:pos x="1276" y="88"/>
                </a:cxn>
              </a:cxnLst>
              <a:rect l="0" t="0" r="r" b="b"/>
              <a:pathLst>
                <a:path w="1349" h="88">
                  <a:moveTo>
                    <a:pt x="1276" y="88"/>
                  </a:moveTo>
                  <a:lnTo>
                    <a:pt x="1304" y="88"/>
                  </a:lnTo>
                  <a:lnTo>
                    <a:pt x="1318" y="84"/>
                  </a:lnTo>
                  <a:lnTo>
                    <a:pt x="1330" y="79"/>
                  </a:lnTo>
                  <a:lnTo>
                    <a:pt x="1339" y="72"/>
                  </a:lnTo>
                  <a:lnTo>
                    <a:pt x="1346" y="60"/>
                  </a:lnTo>
                  <a:lnTo>
                    <a:pt x="1349" y="44"/>
                  </a:lnTo>
                  <a:lnTo>
                    <a:pt x="1346" y="28"/>
                  </a:lnTo>
                  <a:lnTo>
                    <a:pt x="1341" y="16"/>
                  </a:lnTo>
                  <a:lnTo>
                    <a:pt x="1330" y="7"/>
                  </a:lnTo>
                  <a:lnTo>
                    <a:pt x="1318" y="4"/>
                  </a:lnTo>
                  <a:lnTo>
                    <a:pt x="1304" y="0"/>
                  </a:lnTo>
                  <a:lnTo>
                    <a:pt x="45" y="0"/>
                  </a:lnTo>
                  <a:lnTo>
                    <a:pt x="31" y="4"/>
                  </a:lnTo>
                  <a:lnTo>
                    <a:pt x="19" y="7"/>
                  </a:lnTo>
                  <a:lnTo>
                    <a:pt x="9" y="16"/>
                  </a:lnTo>
                  <a:lnTo>
                    <a:pt x="2" y="28"/>
                  </a:lnTo>
                  <a:lnTo>
                    <a:pt x="0" y="44"/>
                  </a:lnTo>
                  <a:lnTo>
                    <a:pt x="2" y="60"/>
                  </a:lnTo>
                  <a:lnTo>
                    <a:pt x="9" y="72"/>
                  </a:lnTo>
                  <a:lnTo>
                    <a:pt x="19" y="79"/>
                  </a:lnTo>
                  <a:lnTo>
                    <a:pt x="31" y="84"/>
                  </a:lnTo>
                  <a:lnTo>
                    <a:pt x="45" y="88"/>
                  </a:lnTo>
                  <a:lnTo>
                    <a:pt x="73" y="88"/>
                  </a:lnTo>
                  <a:lnTo>
                    <a:pt x="1276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93" name="Freeform 93"/>
            <p:cNvSpPr>
              <a:spLocks/>
            </p:cNvSpPr>
            <p:nvPr/>
          </p:nvSpPr>
          <p:spPr bwMode="auto">
            <a:xfrm>
              <a:off x="7520" y="5611"/>
              <a:ext cx="1098" cy="1006"/>
            </a:xfrm>
            <a:custGeom>
              <a:avLst/>
              <a:gdLst/>
              <a:ahLst/>
              <a:cxnLst>
                <a:cxn ang="0">
                  <a:pos x="700" y="218"/>
                </a:cxn>
                <a:cxn ang="0">
                  <a:pos x="768" y="104"/>
                </a:cxn>
                <a:cxn ang="0">
                  <a:pos x="892" y="49"/>
                </a:cxn>
                <a:cxn ang="0">
                  <a:pos x="974" y="63"/>
                </a:cxn>
                <a:cxn ang="0">
                  <a:pos x="925" y="121"/>
                </a:cxn>
                <a:cxn ang="0">
                  <a:pos x="898" y="216"/>
                </a:cxn>
                <a:cxn ang="0">
                  <a:pos x="953" y="272"/>
                </a:cxn>
                <a:cxn ang="0">
                  <a:pos x="1039" y="258"/>
                </a:cxn>
                <a:cxn ang="0">
                  <a:pos x="1097" y="178"/>
                </a:cxn>
                <a:cxn ang="0">
                  <a:pos x="1069" y="65"/>
                </a:cxn>
                <a:cxn ang="0">
                  <a:pos x="971" y="11"/>
                </a:cxn>
                <a:cxn ang="0">
                  <a:pos x="854" y="4"/>
                </a:cxn>
                <a:cxn ang="0">
                  <a:pos x="728" y="78"/>
                </a:cxn>
                <a:cxn ang="0">
                  <a:pos x="662" y="169"/>
                </a:cxn>
                <a:cxn ang="0">
                  <a:pos x="561" y="39"/>
                </a:cxn>
                <a:cxn ang="0">
                  <a:pos x="447" y="2"/>
                </a:cxn>
                <a:cxn ang="0">
                  <a:pos x="281" y="39"/>
                </a:cxn>
                <a:cxn ang="0">
                  <a:pos x="147" y="169"/>
                </a:cxn>
                <a:cxn ang="0">
                  <a:pos x="77" y="302"/>
                </a:cxn>
                <a:cxn ang="0">
                  <a:pos x="72" y="355"/>
                </a:cxn>
                <a:cxn ang="0">
                  <a:pos x="86" y="364"/>
                </a:cxn>
                <a:cxn ang="0">
                  <a:pos x="123" y="341"/>
                </a:cxn>
                <a:cxn ang="0">
                  <a:pos x="226" y="149"/>
                </a:cxn>
                <a:cxn ang="0">
                  <a:pos x="344" y="63"/>
                </a:cxn>
                <a:cxn ang="0">
                  <a:pos x="435" y="49"/>
                </a:cxn>
                <a:cxn ang="0">
                  <a:pos x="503" y="83"/>
                </a:cxn>
                <a:cxn ang="0">
                  <a:pos x="538" y="199"/>
                </a:cxn>
                <a:cxn ang="0">
                  <a:pos x="521" y="325"/>
                </a:cxn>
                <a:cxn ang="0">
                  <a:pos x="442" y="638"/>
                </a:cxn>
                <a:cxn ang="0">
                  <a:pos x="353" y="875"/>
                </a:cxn>
                <a:cxn ang="0">
                  <a:pos x="210" y="957"/>
                </a:cxn>
                <a:cxn ang="0">
                  <a:pos x="128" y="943"/>
                </a:cxn>
                <a:cxn ang="0">
                  <a:pos x="171" y="887"/>
                </a:cxn>
                <a:cxn ang="0">
                  <a:pos x="199" y="785"/>
                </a:cxn>
                <a:cxn ang="0">
                  <a:pos x="152" y="736"/>
                </a:cxn>
                <a:cxn ang="0">
                  <a:pos x="60" y="748"/>
                </a:cxn>
                <a:cxn ang="0">
                  <a:pos x="0" y="859"/>
                </a:cxn>
                <a:cxn ang="0">
                  <a:pos x="54" y="962"/>
                </a:cxn>
                <a:cxn ang="0">
                  <a:pos x="175" y="1005"/>
                </a:cxn>
                <a:cxn ang="0">
                  <a:pos x="320" y="973"/>
                </a:cxn>
                <a:cxn ang="0">
                  <a:pos x="414" y="880"/>
                </a:cxn>
                <a:cxn ang="0">
                  <a:pos x="451" y="868"/>
                </a:cxn>
                <a:cxn ang="0">
                  <a:pos x="550" y="975"/>
                </a:cxn>
                <a:cxn ang="0">
                  <a:pos x="728" y="1001"/>
                </a:cxn>
                <a:cxn ang="0">
                  <a:pos x="894" y="908"/>
                </a:cxn>
                <a:cxn ang="0">
                  <a:pos x="995" y="766"/>
                </a:cxn>
                <a:cxn ang="0">
                  <a:pos x="1030" y="664"/>
                </a:cxn>
                <a:cxn ang="0">
                  <a:pos x="1015" y="643"/>
                </a:cxn>
                <a:cxn ang="0">
                  <a:pos x="976" y="666"/>
                </a:cxn>
                <a:cxn ang="0">
                  <a:pos x="873" y="859"/>
                </a:cxn>
                <a:cxn ang="0">
                  <a:pos x="754" y="943"/>
                </a:cxn>
                <a:cxn ang="0">
                  <a:pos x="651" y="954"/>
                </a:cxn>
                <a:cxn ang="0">
                  <a:pos x="576" y="890"/>
                </a:cxn>
                <a:cxn ang="0">
                  <a:pos x="562" y="787"/>
                </a:cxn>
                <a:cxn ang="0">
                  <a:pos x="587" y="660"/>
                </a:cxn>
              </a:cxnLst>
              <a:rect l="0" t="0" r="r" b="b"/>
              <a:pathLst>
                <a:path w="1098" h="1006">
                  <a:moveTo>
                    <a:pt x="672" y="311"/>
                  </a:moveTo>
                  <a:lnTo>
                    <a:pt x="676" y="293"/>
                  </a:lnTo>
                  <a:lnTo>
                    <a:pt x="692" y="246"/>
                  </a:lnTo>
                  <a:lnTo>
                    <a:pt x="700" y="218"/>
                  </a:lnTo>
                  <a:lnTo>
                    <a:pt x="714" y="188"/>
                  </a:lnTo>
                  <a:lnTo>
                    <a:pt x="730" y="158"/>
                  </a:lnTo>
                  <a:lnTo>
                    <a:pt x="747" y="130"/>
                  </a:lnTo>
                  <a:lnTo>
                    <a:pt x="768" y="104"/>
                  </a:lnTo>
                  <a:lnTo>
                    <a:pt x="795" y="83"/>
                  </a:lnTo>
                  <a:lnTo>
                    <a:pt x="823" y="65"/>
                  </a:lnTo>
                  <a:lnTo>
                    <a:pt x="856" y="53"/>
                  </a:lnTo>
                  <a:lnTo>
                    <a:pt x="892" y="49"/>
                  </a:lnTo>
                  <a:lnTo>
                    <a:pt x="903" y="49"/>
                  </a:lnTo>
                  <a:lnTo>
                    <a:pt x="922" y="51"/>
                  </a:lnTo>
                  <a:lnTo>
                    <a:pt x="946" y="55"/>
                  </a:lnTo>
                  <a:lnTo>
                    <a:pt x="974" y="63"/>
                  </a:lnTo>
                  <a:lnTo>
                    <a:pt x="1002" y="78"/>
                  </a:lnTo>
                  <a:lnTo>
                    <a:pt x="973" y="86"/>
                  </a:lnTo>
                  <a:lnTo>
                    <a:pt x="946" y="102"/>
                  </a:lnTo>
                  <a:lnTo>
                    <a:pt x="925" y="121"/>
                  </a:lnTo>
                  <a:lnTo>
                    <a:pt x="910" y="146"/>
                  </a:lnTo>
                  <a:lnTo>
                    <a:pt x="899" y="171"/>
                  </a:lnTo>
                  <a:lnTo>
                    <a:pt x="896" y="199"/>
                  </a:lnTo>
                  <a:lnTo>
                    <a:pt x="898" y="216"/>
                  </a:lnTo>
                  <a:lnTo>
                    <a:pt x="905" y="234"/>
                  </a:lnTo>
                  <a:lnTo>
                    <a:pt x="915" y="250"/>
                  </a:lnTo>
                  <a:lnTo>
                    <a:pt x="931" y="264"/>
                  </a:lnTo>
                  <a:lnTo>
                    <a:pt x="953" y="272"/>
                  </a:lnTo>
                  <a:lnTo>
                    <a:pt x="980" y="276"/>
                  </a:lnTo>
                  <a:lnTo>
                    <a:pt x="999" y="274"/>
                  </a:lnTo>
                  <a:lnTo>
                    <a:pt x="1018" y="269"/>
                  </a:lnTo>
                  <a:lnTo>
                    <a:pt x="1039" y="258"/>
                  </a:lnTo>
                  <a:lnTo>
                    <a:pt x="1058" y="244"/>
                  </a:lnTo>
                  <a:lnTo>
                    <a:pt x="1074" y="227"/>
                  </a:lnTo>
                  <a:lnTo>
                    <a:pt x="1088" y="204"/>
                  </a:lnTo>
                  <a:lnTo>
                    <a:pt x="1097" y="178"/>
                  </a:lnTo>
                  <a:lnTo>
                    <a:pt x="1098" y="148"/>
                  </a:lnTo>
                  <a:lnTo>
                    <a:pt x="1095" y="116"/>
                  </a:lnTo>
                  <a:lnTo>
                    <a:pt x="1084" y="88"/>
                  </a:lnTo>
                  <a:lnTo>
                    <a:pt x="1069" y="65"/>
                  </a:lnTo>
                  <a:lnTo>
                    <a:pt x="1048" y="46"/>
                  </a:lnTo>
                  <a:lnTo>
                    <a:pt x="1025" y="30"/>
                  </a:lnTo>
                  <a:lnTo>
                    <a:pt x="999" y="20"/>
                  </a:lnTo>
                  <a:lnTo>
                    <a:pt x="971" y="11"/>
                  </a:lnTo>
                  <a:lnTo>
                    <a:pt x="945" y="4"/>
                  </a:lnTo>
                  <a:lnTo>
                    <a:pt x="919" y="2"/>
                  </a:lnTo>
                  <a:lnTo>
                    <a:pt x="894" y="0"/>
                  </a:lnTo>
                  <a:lnTo>
                    <a:pt x="854" y="4"/>
                  </a:lnTo>
                  <a:lnTo>
                    <a:pt x="816" y="16"/>
                  </a:lnTo>
                  <a:lnTo>
                    <a:pt x="782" y="34"/>
                  </a:lnTo>
                  <a:lnTo>
                    <a:pt x="753" y="55"/>
                  </a:lnTo>
                  <a:lnTo>
                    <a:pt x="728" y="78"/>
                  </a:lnTo>
                  <a:lnTo>
                    <a:pt x="706" y="102"/>
                  </a:lnTo>
                  <a:lnTo>
                    <a:pt x="686" y="127"/>
                  </a:lnTo>
                  <a:lnTo>
                    <a:pt x="672" y="149"/>
                  </a:lnTo>
                  <a:lnTo>
                    <a:pt x="662" y="169"/>
                  </a:lnTo>
                  <a:lnTo>
                    <a:pt x="641" y="125"/>
                  </a:lnTo>
                  <a:lnTo>
                    <a:pt x="617" y="88"/>
                  </a:lnTo>
                  <a:lnTo>
                    <a:pt x="590" y="60"/>
                  </a:lnTo>
                  <a:lnTo>
                    <a:pt x="561" y="39"/>
                  </a:lnTo>
                  <a:lnTo>
                    <a:pt x="531" y="23"/>
                  </a:lnTo>
                  <a:lnTo>
                    <a:pt x="501" y="11"/>
                  </a:lnTo>
                  <a:lnTo>
                    <a:pt x="473" y="6"/>
                  </a:lnTo>
                  <a:lnTo>
                    <a:pt x="447" y="2"/>
                  </a:lnTo>
                  <a:lnTo>
                    <a:pt x="423" y="0"/>
                  </a:lnTo>
                  <a:lnTo>
                    <a:pt x="372" y="6"/>
                  </a:lnTo>
                  <a:lnTo>
                    <a:pt x="325" y="20"/>
                  </a:lnTo>
                  <a:lnTo>
                    <a:pt x="281" y="39"/>
                  </a:lnTo>
                  <a:lnTo>
                    <a:pt x="241" y="67"/>
                  </a:lnTo>
                  <a:lnTo>
                    <a:pt x="206" y="99"/>
                  </a:lnTo>
                  <a:lnTo>
                    <a:pt x="175" y="132"/>
                  </a:lnTo>
                  <a:lnTo>
                    <a:pt x="147" y="169"/>
                  </a:lnTo>
                  <a:lnTo>
                    <a:pt x="123" y="206"/>
                  </a:lnTo>
                  <a:lnTo>
                    <a:pt x="103" y="241"/>
                  </a:lnTo>
                  <a:lnTo>
                    <a:pt x="88" y="274"/>
                  </a:lnTo>
                  <a:lnTo>
                    <a:pt x="77" y="302"/>
                  </a:lnTo>
                  <a:lnTo>
                    <a:pt x="70" y="325"/>
                  </a:lnTo>
                  <a:lnTo>
                    <a:pt x="68" y="343"/>
                  </a:lnTo>
                  <a:lnTo>
                    <a:pt x="68" y="350"/>
                  </a:lnTo>
                  <a:lnTo>
                    <a:pt x="72" y="355"/>
                  </a:lnTo>
                  <a:lnTo>
                    <a:pt x="74" y="358"/>
                  </a:lnTo>
                  <a:lnTo>
                    <a:pt x="77" y="360"/>
                  </a:lnTo>
                  <a:lnTo>
                    <a:pt x="82" y="362"/>
                  </a:lnTo>
                  <a:lnTo>
                    <a:pt x="86" y="364"/>
                  </a:lnTo>
                  <a:lnTo>
                    <a:pt x="95" y="364"/>
                  </a:lnTo>
                  <a:lnTo>
                    <a:pt x="109" y="362"/>
                  </a:lnTo>
                  <a:lnTo>
                    <a:pt x="117" y="355"/>
                  </a:lnTo>
                  <a:lnTo>
                    <a:pt x="123" y="341"/>
                  </a:lnTo>
                  <a:lnTo>
                    <a:pt x="145" y="281"/>
                  </a:lnTo>
                  <a:lnTo>
                    <a:pt x="170" y="228"/>
                  </a:lnTo>
                  <a:lnTo>
                    <a:pt x="198" y="185"/>
                  </a:lnTo>
                  <a:lnTo>
                    <a:pt x="226" y="149"/>
                  </a:lnTo>
                  <a:lnTo>
                    <a:pt x="257" y="120"/>
                  </a:lnTo>
                  <a:lnTo>
                    <a:pt x="287" y="95"/>
                  </a:lnTo>
                  <a:lnTo>
                    <a:pt x="316" y="78"/>
                  </a:lnTo>
                  <a:lnTo>
                    <a:pt x="344" y="63"/>
                  </a:lnTo>
                  <a:lnTo>
                    <a:pt x="372" y="55"/>
                  </a:lnTo>
                  <a:lnTo>
                    <a:pt x="397" y="51"/>
                  </a:lnTo>
                  <a:lnTo>
                    <a:pt x="419" y="49"/>
                  </a:lnTo>
                  <a:lnTo>
                    <a:pt x="435" y="49"/>
                  </a:lnTo>
                  <a:lnTo>
                    <a:pt x="451" y="53"/>
                  </a:lnTo>
                  <a:lnTo>
                    <a:pt x="468" y="60"/>
                  </a:lnTo>
                  <a:lnTo>
                    <a:pt x="486" y="69"/>
                  </a:lnTo>
                  <a:lnTo>
                    <a:pt x="503" y="83"/>
                  </a:lnTo>
                  <a:lnTo>
                    <a:pt x="517" y="102"/>
                  </a:lnTo>
                  <a:lnTo>
                    <a:pt x="528" y="127"/>
                  </a:lnTo>
                  <a:lnTo>
                    <a:pt x="536" y="158"/>
                  </a:lnTo>
                  <a:lnTo>
                    <a:pt x="538" y="199"/>
                  </a:lnTo>
                  <a:lnTo>
                    <a:pt x="536" y="221"/>
                  </a:lnTo>
                  <a:lnTo>
                    <a:pt x="533" y="250"/>
                  </a:lnTo>
                  <a:lnTo>
                    <a:pt x="528" y="285"/>
                  </a:lnTo>
                  <a:lnTo>
                    <a:pt x="521" y="325"/>
                  </a:lnTo>
                  <a:lnTo>
                    <a:pt x="510" y="371"/>
                  </a:lnTo>
                  <a:lnTo>
                    <a:pt x="496" y="425"/>
                  </a:lnTo>
                  <a:lnTo>
                    <a:pt x="463" y="559"/>
                  </a:lnTo>
                  <a:lnTo>
                    <a:pt x="442" y="638"/>
                  </a:lnTo>
                  <a:lnTo>
                    <a:pt x="419" y="727"/>
                  </a:lnTo>
                  <a:lnTo>
                    <a:pt x="402" y="783"/>
                  </a:lnTo>
                  <a:lnTo>
                    <a:pt x="379" y="832"/>
                  </a:lnTo>
                  <a:lnTo>
                    <a:pt x="353" y="875"/>
                  </a:lnTo>
                  <a:lnTo>
                    <a:pt x="322" y="910"/>
                  </a:lnTo>
                  <a:lnTo>
                    <a:pt x="287" y="936"/>
                  </a:lnTo>
                  <a:lnTo>
                    <a:pt x="250" y="952"/>
                  </a:lnTo>
                  <a:lnTo>
                    <a:pt x="210" y="957"/>
                  </a:lnTo>
                  <a:lnTo>
                    <a:pt x="198" y="957"/>
                  </a:lnTo>
                  <a:lnTo>
                    <a:pt x="178" y="955"/>
                  </a:lnTo>
                  <a:lnTo>
                    <a:pt x="154" y="952"/>
                  </a:lnTo>
                  <a:lnTo>
                    <a:pt x="128" y="943"/>
                  </a:lnTo>
                  <a:lnTo>
                    <a:pt x="100" y="929"/>
                  </a:lnTo>
                  <a:lnTo>
                    <a:pt x="126" y="920"/>
                  </a:lnTo>
                  <a:lnTo>
                    <a:pt x="150" y="906"/>
                  </a:lnTo>
                  <a:lnTo>
                    <a:pt x="171" y="887"/>
                  </a:lnTo>
                  <a:lnTo>
                    <a:pt x="189" y="864"/>
                  </a:lnTo>
                  <a:lnTo>
                    <a:pt x="199" y="838"/>
                  </a:lnTo>
                  <a:lnTo>
                    <a:pt x="203" y="808"/>
                  </a:lnTo>
                  <a:lnTo>
                    <a:pt x="199" y="785"/>
                  </a:lnTo>
                  <a:lnTo>
                    <a:pt x="192" y="768"/>
                  </a:lnTo>
                  <a:lnTo>
                    <a:pt x="182" y="753"/>
                  </a:lnTo>
                  <a:lnTo>
                    <a:pt x="168" y="743"/>
                  </a:lnTo>
                  <a:lnTo>
                    <a:pt x="152" y="736"/>
                  </a:lnTo>
                  <a:lnTo>
                    <a:pt x="137" y="732"/>
                  </a:lnTo>
                  <a:lnTo>
                    <a:pt x="121" y="731"/>
                  </a:lnTo>
                  <a:lnTo>
                    <a:pt x="89" y="736"/>
                  </a:lnTo>
                  <a:lnTo>
                    <a:pt x="60" y="748"/>
                  </a:lnTo>
                  <a:lnTo>
                    <a:pt x="35" y="769"/>
                  </a:lnTo>
                  <a:lnTo>
                    <a:pt x="16" y="794"/>
                  </a:lnTo>
                  <a:lnTo>
                    <a:pt x="4" y="825"/>
                  </a:lnTo>
                  <a:lnTo>
                    <a:pt x="0" y="859"/>
                  </a:lnTo>
                  <a:lnTo>
                    <a:pt x="4" y="890"/>
                  </a:lnTo>
                  <a:lnTo>
                    <a:pt x="14" y="919"/>
                  </a:lnTo>
                  <a:lnTo>
                    <a:pt x="32" y="943"/>
                  </a:lnTo>
                  <a:lnTo>
                    <a:pt x="54" y="962"/>
                  </a:lnTo>
                  <a:lnTo>
                    <a:pt x="81" y="978"/>
                  </a:lnTo>
                  <a:lnTo>
                    <a:pt x="110" y="991"/>
                  </a:lnTo>
                  <a:lnTo>
                    <a:pt x="142" y="999"/>
                  </a:lnTo>
                  <a:lnTo>
                    <a:pt x="175" y="1005"/>
                  </a:lnTo>
                  <a:lnTo>
                    <a:pt x="208" y="1006"/>
                  </a:lnTo>
                  <a:lnTo>
                    <a:pt x="250" y="1001"/>
                  </a:lnTo>
                  <a:lnTo>
                    <a:pt x="287" y="991"/>
                  </a:lnTo>
                  <a:lnTo>
                    <a:pt x="320" y="973"/>
                  </a:lnTo>
                  <a:lnTo>
                    <a:pt x="349" y="950"/>
                  </a:lnTo>
                  <a:lnTo>
                    <a:pt x="376" y="927"/>
                  </a:lnTo>
                  <a:lnTo>
                    <a:pt x="397" y="903"/>
                  </a:lnTo>
                  <a:lnTo>
                    <a:pt x="414" y="880"/>
                  </a:lnTo>
                  <a:lnTo>
                    <a:pt x="426" y="861"/>
                  </a:lnTo>
                  <a:lnTo>
                    <a:pt x="435" y="845"/>
                  </a:lnTo>
                  <a:lnTo>
                    <a:pt x="438" y="838"/>
                  </a:lnTo>
                  <a:lnTo>
                    <a:pt x="451" y="868"/>
                  </a:lnTo>
                  <a:lnTo>
                    <a:pt x="468" y="899"/>
                  </a:lnTo>
                  <a:lnTo>
                    <a:pt x="491" y="927"/>
                  </a:lnTo>
                  <a:lnTo>
                    <a:pt x="519" y="952"/>
                  </a:lnTo>
                  <a:lnTo>
                    <a:pt x="550" y="975"/>
                  </a:lnTo>
                  <a:lnTo>
                    <a:pt x="589" y="991"/>
                  </a:lnTo>
                  <a:lnTo>
                    <a:pt x="631" y="1003"/>
                  </a:lnTo>
                  <a:lnTo>
                    <a:pt x="678" y="1006"/>
                  </a:lnTo>
                  <a:lnTo>
                    <a:pt x="728" y="1001"/>
                  </a:lnTo>
                  <a:lnTo>
                    <a:pt x="775" y="987"/>
                  </a:lnTo>
                  <a:lnTo>
                    <a:pt x="819" y="968"/>
                  </a:lnTo>
                  <a:lnTo>
                    <a:pt x="857" y="940"/>
                  </a:lnTo>
                  <a:lnTo>
                    <a:pt x="894" y="908"/>
                  </a:lnTo>
                  <a:lnTo>
                    <a:pt x="925" y="875"/>
                  </a:lnTo>
                  <a:lnTo>
                    <a:pt x="953" y="838"/>
                  </a:lnTo>
                  <a:lnTo>
                    <a:pt x="976" y="801"/>
                  </a:lnTo>
                  <a:lnTo>
                    <a:pt x="995" y="766"/>
                  </a:lnTo>
                  <a:lnTo>
                    <a:pt x="1011" y="732"/>
                  </a:lnTo>
                  <a:lnTo>
                    <a:pt x="1021" y="704"/>
                  </a:lnTo>
                  <a:lnTo>
                    <a:pt x="1028" y="681"/>
                  </a:lnTo>
                  <a:lnTo>
                    <a:pt x="1030" y="664"/>
                  </a:lnTo>
                  <a:lnTo>
                    <a:pt x="1030" y="657"/>
                  </a:lnTo>
                  <a:lnTo>
                    <a:pt x="1028" y="652"/>
                  </a:lnTo>
                  <a:lnTo>
                    <a:pt x="1025" y="648"/>
                  </a:lnTo>
                  <a:lnTo>
                    <a:pt x="1015" y="643"/>
                  </a:lnTo>
                  <a:lnTo>
                    <a:pt x="1004" y="643"/>
                  </a:lnTo>
                  <a:lnTo>
                    <a:pt x="992" y="645"/>
                  </a:lnTo>
                  <a:lnTo>
                    <a:pt x="983" y="648"/>
                  </a:lnTo>
                  <a:lnTo>
                    <a:pt x="976" y="666"/>
                  </a:lnTo>
                  <a:lnTo>
                    <a:pt x="953" y="725"/>
                  </a:lnTo>
                  <a:lnTo>
                    <a:pt x="929" y="778"/>
                  </a:lnTo>
                  <a:lnTo>
                    <a:pt x="903" y="822"/>
                  </a:lnTo>
                  <a:lnTo>
                    <a:pt x="873" y="859"/>
                  </a:lnTo>
                  <a:lnTo>
                    <a:pt x="843" y="889"/>
                  </a:lnTo>
                  <a:lnTo>
                    <a:pt x="812" y="911"/>
                  </a:lnTo>
                  <a:lnTo>
                    <a:pt x="782" y="929"/>
                  </a:lnTo>
                  <a:lnTo>
                    <a:pt x="754" y="943"/>
                  </a:lnTo>
                  <a:lnTo>
                    <a:pt x="727" y="952"/>
                  </a:lnTo>
                  <a:lnTo>
                    <a:pt x="702" y="955"/>
                  </a:lnTo>
                  <a:lnTo>
                    <a:pt x="681" y="957"/>
                  </a:lnTo>
                  <a:lnTo>
                    <a:pt x="651" y="954"/>
                  </a:lnTo>
                  <a:lnTo>
                    <a:pt x="627" y="945"/>
                  </a:lnTo>
                  <a:lnTo>
                    <a:pt x="606" y="931"/>
                  </a:lnTo>
                  <a:lnTo>
                    <a:pt x="589" y="911"/>
                  </a:lnTo>
                  <a:lnTo>
                    <a:pt x="576" y="890"/>
                  </a:lnTo>
                  <a:lnTo>
                    <a:pt x="568" y="866"/>
                  </a:lnTo>
                  <a:lnTo>
                    <a:pt x="562" y="840"/>
                  </a:lnTo>
                  <a:lnTo>
                    <a:pt x="561" y="811"/>
                  </a:lnTo>
                  <a:lnTo>
                    <a:pt x="562" y="787"/>
                  </a:lnTo>
                  <a:lnTo>
                    <a:pt x="564" y="761"/>
                  </a:lnTo>
                  <a:lnTo>
                    <a:pt x="569" y="731"/>
                  </a:lnTo>
                  <a:lnTo>
                    <a:pt x="578" y="699"/>
                  </a:lnTo>
                  <a:lnTo>
                    <a:pt x="587" y="660"/>
                  </a:lnTo>
                  <a:lnTo>
                    <a:pt x="597" y="615"/>
                  </a:lnTo>
                  <a:lnTo>
                    <a:pt x="672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896" name="Group 96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5322955" y="3094704"/>
            <a:ext cx="1016393" cy="762000"/>
            <a:chOff x="3624" y="2766"/>
            <a:chExt cx="6037" cy="4526"/>
          </a:xfrm>
        </p:grpSpPr>
        <p:sp>
          <p:nvSpPr>
            <p:cNvPr id="76898" name="Freeform 98"/>
            <p:cNvSpPr>
              <a:spLocks/>
            </p:cNvSpPr>
            <p:nvPr/>
          </p:nvSpPr>
          <p:spPr bwMode="auto">
            <a:xfrm>
              <a:off x="6227" y="2766"/>
              <a:ext cx="713" cy="1478"/>
            </a:xfrm>
            <a:custGeom>
              <a:avLst/>
              <a:gdLst/>
              <a:ahLst/>
              <a:cxnLst>
                <a:cxn ang="0">
                  <a:pos x="444" y="56"/>
                </a:cxn>
                <a:cxn ang="0">
                  <a:pos x="444" y="29"/>
                </a:cxn>
                <a:cxn ang="0">
                  <a:pos x="440" y="12"/>
                </a:cxn>
                <a:cxn ang="0">
                  <a:pos x="434" y="4"/>
                </a:cxn>
                <a:cxn ang="0">
                  <a:pos x="418" y="0"/>
                </a:cxn>
                <a:cxn ang="0">
                  <a:pos x="393" y="0"/>
                </a:cxn>
                <a:cxn ang="0">
                  <a:pos x="346" y="41"/>
                </a:cxn>
                <a:cxn ang="0">
                  <a:pos x="297" y="75"/>
                </a:cxn>
                <a:cxn ang="0">
                  <a:pos x="248" y="100"/>
                </a:cxn>
                <a:cxn ang="0">
                  <a:pos x="198" y="117"/>
                </a:cxn>
                <a:cxn ang="0">
                  <a:pos x="149" y="129"/>
                </a:cxn>
                <a:cxn ang="0">
                  <a:pos x="104" y="136"/>
                </a:cxn>
                <a:cxn ang="0">
                  <a:pos x="63" y="140"/>
                </a:cxn>
                <a:cxn ang="0">
                  <a:pos x="28" y="140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28" y="209"/>
                </a:cxn>
                <a:cxn ang="0">
                  <a:pos x="67" y="207"/>
                </a:cxn>
                <a:cxn ang="0">
                  <a:pos x="116" y="203"/>
                </a:cxn>
                <a:cxn ang="0">
                  <a:pos x="169" y="192"/>
                </a:cxn>
                <a:cxn ang="0">
                  <a:pos x="226" y="175"/>
                </a:cxn>
                <a:cxn ang="0">
                  <a:pos x="283" y="152"/>
                </a:cxn>
                <a:cxn ang="0">
                  <a:pos x="283" y="1327"/>
                </a:cxn>
                <a:cxn ang="0">
                  <a:pos x="281" y="1348"/>
                </a:cxn>
                <a:cxn ang="0">
                  <a:pos x="275" y="1365"/>
                </a:cxn>
                <a:cxn ang="0">
                  <a:pos x="265" y="1379"/>
                </a:cxn>
                <a:cxn ang="0">
                  <a:pos x="246" y="1390"/>
                </a:cxn>
                <a:cxn ang="0">
                  <a:pos x="222" y="1398"/>
                </a:cxn>
                <a:cxn ang="0">
                  <a:pos x="187" y="1404"/>
                </a:cxn>
                <a:cxn ang="0">
                  <a:pos x="140" y="1409"/>
                </a:cxn>
                <a:cxn ang="0">
                  <a:pos x="14" y="1409"/>
                </a:cxn>
                <a:cxn ang="0">
                  <a:pos x="14" y="1478"/>
                </a:cxn>
                <a:cxn ang="0">
                  <a:pos x="53" y="1476"/>
                </a:cxn>
                <a:cxn ang="0">
                  <a:pos x="102" y="1474"/>
                </a:cxn>
                <a:cxn ang="0">
                  <a:pos x="157" y="1471"/>
                </a:cxn>
                <a:cxn ang="0">
                  <a:pos x="572" y="1471"/>
                </a:cxn>
                <a:cxn ang="0">
                  <a:pos x="627" y="1474"/>
                </a:cxn>
                <a:cxn ang="0">
                  <a:pos x="674" y="1476"/>
                </a:cxn>
                <a:cxn ang="0">
                  <a:pos x="713" y="1478"/>
                </a:cxn>
                <a:cxn ang="0">
                  <a:pos x="713" y="1409"/>
                </a:cxn>
                <a:cxn ang="0">
                  <a:pos x="587" y="1409"/>
                </a:cxn>
                <a:cxn ang="0">
                  <a:pos x="540" y="1404"/>
                </a:cxn>
                <a:cxn ang="0">
                  <a:pos x="505" y="1400"/>
                </a:cxn>
                <a:cxn ang="0">
                  <a:pos x="481" y="1392"/>
                </a:cxn>
                <a:cxn ang="0">
                  <a:pos x="462" y="1381"/>
                </a:cxn>
                <a:cxn ang="0">
                  <a:pos x="452" y="1367"/>
                </a:cxn>
                <a:cxn ang="0">
                  <a:pos x="446" y="1348"/>
                </a:cxn>
                <a:cxn ang="0">
                  <a:pos x="444" y="1327"/>
                </a:cxn>
                <a:cxn ang="0">
                  <a:pos x="444" y="1302"/>
                </a:cxn>
                <a:cxn ang="0">
                  <a:pos x="444" y="56"/>
                </a:cxn>
              </a:cxnLst>
              <a:rect l="0" t="0" r="r" b="b"/>
              <a:pathLst>
                <a:path w="713" h="1478">
                  <a:moveTo>
                    <a:pt x="444" y="56"/>
                  </a:moveTo>
                  <a:lnTo>
                    <a:pt x="444" y="29"/>
                  </a:lnTo>
                  <a:lnTo>
                    <a:pt x="440" y="12"/>
                  </a:lnTo>
                  <a:lnTo>
                    <a:pt x="434" y="4"/>
                  </a:lnTo>
                  <a:lnTo>
                    <a:pt x="418" y="0"/>
                  </a:lnTo>
                  <a:lnTo>
                    <a:pt x="393" y="0"/>
                  </a:lnTo>
                  <a:lnTo>
                    <a:pt x="346" y="41"/>
                  </a:lnTo>
                  <a:lnTo>
                    <a:pt x="297" y="75"/>
                  </a:lnTo>
                  <a:lnTo>
                    <a:pt x="248" y="100"/>
                  </a:lnTo>
                  <a:lnTo>
                    <a:pt x="198" y="117"/>
                  </a:lnTo>
                  <a:lnTo>
                    <a:pt x="149" y="129"/>
                  </a:lnTo>
                  <a:lnTo>
                    <a:pt x="104" y="136"/>
                  </a:lnTo>
                  <a:lnTo>
                    <a:pt x="63" y="140"/>
                  </a:lnTo>
                  <a:lnTo>
                    <a:pt x="28" y="140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28" y="209"/>
                  </a:lnTo>
                  <a:lnTo>
                    <a:pt x="67" y="207"/>
                  </a:lnTo>
                  <a:lnTo>
                    <a:pt x="116" y="203"/>
                  </a:lnTo>
                  <a:lnTo>
                    <a:pt x="169" y="192"/>
                  </a:lnTo>
                  <a:lnTo>
                    <a:pt x="226" y="175"/>
                  </a:lnTo>
                  <a:lnTo>
                    <a:pt x="283" y="152"/>
                  </a:lnTo>
                  <a:lnTo>
                    <a:pt x="283" y="1327"/>
                  </a:lnTo>
                  <a:lnTo>
                    <a:pt x="281" y="1348"/>
                  </a:lnTo>
                  <a:lnTo>
                    <a:pt x="275" y="1365"/>
                  </a:lnTo>
                  <a:lnTo>
                    <a:pt x="265" y="1379"/>
                  </a:lnTo>
                  <a:lnTo>
                    <a:pt x="246" y="1390"/>
                  </a:lnTo>
                  <a:lnTo>
                    <a:pt x="222" y="1398"/>
                  </a:lnTo>
                  <a:lnTo>
                    <a:pt x="187" y="1404"/>
                  </a:lnTo>
                  <a:lnTo>
                    <a:pt x="140" y="1409"/>
                  </a:lnTo>
                  <a:lnTo>
                    <a:pt x="14" y="1409"/>
                  </a:lnTo>
                  <a:lnTo>
                    <a:pt x="14" y="1478"/>
                  </a:lnTo>
                  <a:lnTo>
                    <a:pt x="53" y="1476"/>
                  </a:lnTo>
                  <a:lnTo>
                    <a:pt x="102" y="1474"/>
                  </a:lnTo>
                  <a:lnTo>
                    <a:pt x="157" y="1471"/>
                  </a:lnTo>
                  <a:lnTo>
                    <a:pt x="572" y="1471"/>
                  </a:lnTo>
                  <a:lnTo>
                    <a:pt x="627" y="1474"/>
                  </a:lnTo>
                  <a:lnTo>
                    <a:pt x="674" y="1476"/>
                  </a:lnTo>
                  <a:lnTo>
                    <a:pt x="713" y="1478"/>
                  </a:lnTo>
                  <a:lnTo>
                    <a:pt x="713" y="1409"/>
                  </a:lnTo>
                  <a:lnTo>
                    <a:pt x="587" y="1409"/>
                  </a:lnTo>
                  <a:lnTo>
                    <a:pt x="540" y="1404"/>
                  </a:lnTo>
                  <a:lnTo>
                    <a:pt x="505" y="1400"/>
                  </a:lnTo>
                  <a:lnTo>
                    <a:pt x="481" y="1392"/>
                  </a:lnTo>
                  <a:lnTo>
                    <a:pt x="462" y="1381"/>
                  </a:lnTo>
                  <a:lnTo>
                    <a:pt x="452" y="1367"/>
                  </a:lnTo>
                  <a:lnTo>
                    <a:pt x="446" y="1348"/>
                  </a:lnTo>
                  <a:lnTo>
                    <a:pt x="444" y="1327"/>
                  </a:lnTo>
                  <a:lnTo>
                    <a:pt x="444" y="1302"/>
                  </a:lnTo>
                  <a:lnTo>
                    <a:pt x="444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99" name="Rectangle 99"/>
            <p:cNvSpPr>
              <a:spLocks noChangeArrowheads="1"/>
            </p:cNvSpPr>
            <p:nvPr/>
          </p:nvSpPr>
          <p:spPr bwMode="auto">
            <a:xfrm>
              <a:off x="3624" y="5207"/>
              <a:ext cx="6037" cy="107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00" name="Freeform 100"/>
            <p:cNvSpPr>
              <a:spLocks/>
            </p:cNvSpPr>
            <p:nvPr/>
          </p:nvSpPr>
          <p:spPr bwMode="auto">
            <a:xfrm>
              <a:off x="3756" y="5789"/>
              <a:ext cx="713" cy="1478"/>
            </a:xfrm>
            <a:custGeom>
              <a:avLst/>
              <a:gdLst/>
              <a:ahLst/>
              <a:cxnLst>
                <a:cxn ang="0">
                  <a:pos x="444" y="56"/>
                </a:cxn>
                <a:cxn ang="0">
                  <a:pos x="444" y="29"/>
                </a:cxn>
                <a:cxn ang="0">
                  <a:pos x="440" y="12"/>
                </a:cxn>
                <a:cxn ang="0">
                  <a:pos x="434" y="4"/>
                </a:cxn>
                <a:cxn ang="0">
                  <a:pos x="418" y="0"/>
                </a:cxn>
                <a:cxn ang="0">
                  <a:pos x="393" y="0"/>
                </a:cxn>
                <a:cxn ang="0">
                  <a:pos x="347" y="42"/>
                </a:cxn>
                <a:cxn ang="0">
                  <a:pos x="298" y="75"/>
                </a:cxn>
                <a:cxn ang="0">
                  <a:pos x="249" y="100"/>
                </a:cxn>
                <a:cxn ang="0">
                  <a:pos x="198" y="117"/>
                </a:cxn>
                <a:cxn ang="0">
                  <a:pos x="149" y="130"/>
                </a:cxn>
                <a:cxn ang="0">
                  <a:pos x="104" y="136"/>
                </a:cxn>
                <a:cxn ang="0">
                  <a:pos x="63" y="140"/>
                </a:cxn>
                <a:cxn ang="0">
                  <a:pos x="29" y="140"/>
                </a:cxn>
                <a:cxn ang="0">
                  <a:pos x="0" y="142"/>
                </a:cxn>
                <a:cxn ang="0">
                  <a:pos x="0" y="209"/>
                </a:cxn>
                <a:cxn ang="0">
                  <a:pos x="29" y="209"/>
                </a:cxn>
                <a:cxn ang="0">
                  <a:pos x="67" y="207"/>
                </a:cxn>
                <a:cxn ang="0">
                  <a:pos x="116" y="203"/>
                </a:cxn>
                <a:cxn ang="0">
                  <a:pos x="169" y="192"/>
                </a:cxn>
                <a:cxn ang="0">
                  <a:pos x="226" y="176"/>
                </a:cxn>
                <a:cxn ang="0">
                  <a:pos x="283" y="153"/>
                </a:cxn>
                <a:cxn ang="0">
                  <a:pos x="283" y="1327"/>
                </a:cxn>
                <a:cxn ang="0">
                  <a:pos x="281" y="1348"/>
                </a:cxn>
                <a:cxn ang="0">
                  <a:pos x="275" y="1365"/>
                </a:cxn>
                <a:cxn ang="0">
                  <a:pos x="265" y="1379"/>
                </a:cxn>
                <a:cxn ang="0">
                  <a:pos x="247" y="1390"/>
                </a:cxn>
                <a:cxn ang="0">
                  <a:pos x="222" y="1398"/>
                </a:cxn>
                <a:cxn ang="0">
                  <a:pos x="188" y="1405"/>
                </a:cxn>
                <a:cxn ang="0">
                  <a:pos x="141" y="1409"/>
                </a:cxn>
                <a:cxn ang="0">
                  <a:pos x="15" y="1409"/>
                </a:cxn>
                <a:cxn ang="0">
                  <a:pos x="15" y="1478"/>
                </a:cxn>
                <a:cxn ang="0">
                  <a:pos x="53" y="1476"/>
                </a:cxn>
                <a:cxn ang="0">
                  <a:pos x="102" y="1474"/>
                </a:cxn>
                <a:cxn ang="0">
                  <a:pos x="157" y="1472"/>
                </a:cxn>
                <a:cxn ang="0">
                  <a:pos x="573" y="1472"/>
                </a:cxn>
                <a:cxn ang="0">
                  <a:pos x="628" y="1474"/>
                </a:cxn>
                <a:cxn ang="0">
                  <a:pos x="674" y="1476"/>
                </a:cxn>
                <a:cxn ang="0">
                  <a:pos x="713" y="1478"/>
                </a:cxn>
                <a:cxn ang="0">
                  <a:pos x="713" y="1409"/>
                </a:cxn>
                <a:cxn ang="0">
                  <a:pos x="587" y="1409"/>
                </a:cxn>
                <a:cxn ang="0">
                  <a:pos x="540" y="1405"/>
                </a:cxn>
                <a:cxn ang="0">
                  <a:pos x="505" y="1400"/>
                </a:cxn>
                <a:cxn ang="0">
                  <a:pos x="481" y="1392"/>
                </a:cxn>
                <a:cxn ang="0">
                  <a:pos x="463" y="1382"/>
                </a:cxn>
                <a:cxn ang="0">
                  <a:pos x="452" y="1367"/>
                </a:cxn>
                <a:cxn ang="0">
                  <a:pos x="446" y="1348"/>
                </a:cxn>
                <a:cxn ang="0">
                  <a:pos x="444" y="1327"/>
                </a:cxn>
                <a:cxn ang="0">
                  <a:pos x="444" y="1302"/>
                </a:cxn>
                <a:cxn ang="0">
                  <a:pos x="444" y="56"/>
                </a:cxn>
              </a:cxnLst>
              <a:rect l="0" t="0" r="r" b="b"/>
              <a:pathLst>
                <a:path w="713" h="1478">
                  <a:moveTo>
                    <a:pt x="444" y="56"/>
                  </a:moveTo>
                  <a:lnTo>
                    <a:pt x="444" y="29"/>
                  </a:lnTo>
                  <a:lnTo>
                    <a:pt x="440" y="12"/>
                  </a:lnTo>
                  <a:lnTo>
                    <a:pt x="434" y="4"/>
                  </a:lnTo>
                  <a:lnTo>
                    <a:pt x="418" y="0"/>
                  </a:lnTo>
                  <a:lnTo>
                    <a:pt x="393" y="0"/>
                  </a:lnTo>
                  <a:lnTo>
                    <a:pt x="347" y="42"/>
                  </a:lnTo>
                  <a:lnTo>
                    <a:pt x="298" y="75"/>
                  </a:lnTo>
                  <a:lnTo>
                    <a:pt x="249" y="100"/>
                  </a:lnTo>
                  <a:lnTo>
                    <a:pt x="198" y="117"/>
                  </a:lnTo>
                  <a:lnTo>
                    <a:pt x="149" y="130"/>
                  </a:lnTo>
                  <a:lnTo>
                    <a:pt x="104" y="136"/>
                  </a:lnTo>
                  <a:lnTo>
                    <a:pt x="63" y="140"/>
                  </a:lnTo>
                  <a:lnTo>
                    <a:pt x="29" y="140"/>
                  </a:lnTo>
                  <a:lnTo>
                    <a:pt x="0" y="142"/>
                  </a:lnTo>
                  <a:lnTo>
                    <a:pt x="0" y="209"/>
                  </a:lnTo>
                  <a:lnTo>
                    <a:pt x="29" y="209"/>
                  </a:lnTo>
                  <a:lnTo>
                    <a:pt x="67" y="207"/>
                  </a:lnTo>
                  <a:lnTo>
                    <a:pt x="116" y="203"/>
                  </a:lnTo>
                  <a:lnTo>
                    <a:pt x="169" y="192"/>
                  </a:lnTo>
                  <a:lnTo>
                    <a:pt x="226" y="176"/>
                  </a:lnTo>
                  <a:lnTo>
                    <a:pt x="283" y="153"/>
                  </a:lnTo>
                  <a:lnTo>
                    <a:pt x="283" y="1327"/>
                  </a:lnTo>
                  <a:lnTo>
                    <a:pt x="281" y="1348"/>
                  </a:lnTo>
                  <a:lnTo>
                    <a:pt x="275" y="1365"/>
                  </a:lnTo>
                  <a:lnTo>
                    <a:pt x="265" y="1379"/>
                  </a:lnTo>
                  <a:lnTo>
                    <a:pt x="247" y="1390"/>
                  </a:lnTo>
                  <a:lnTo>
                    <a:pt x="222" y="1398"/>
                  </a:lnTo>
                  <a:lnTo>
                    <a:pt x="188" y="1405"/>
                  </a:lnTo>
                  <a:lnTo>
                    <a:pt x="141" y="1409"/>
                  </a:lnTo>
                  <a:lnTo>
                    <a:pt x="15" y="1409"/>
                  </a:lnTo>
                  <a:lnTo>
                    <a:pt x="15" y="1478"/>
                  </a:lnTo>
                  <a:lnTo>
                    <a:pt x="53" y="1476"/>
                  </a:lnTo>
                  <a:lnTo>
                    <a:pt x="102" y="1474"/>
                  </a:lnTo>
                  <a:lnTo>
                    <a:pt x="157" y="1472"/>
                  </a:lnTo>
                  <a:lnTo>
                    <a:pt x="573" y="1472"/>
                  </a:lnTo>
                  <a:lnTo>
                    <a:pt x="628" y="1474"/>
                  </a:lnTo>
                  <a:lnTo>
                    <a:pt x="674" y="1476"/>
                  </a:lnTo>
                  <a:lnTo>
                    <a:pt x="713" y="1478"/>
                  </a:lnTo>
                  <a:lnTo>
                    <a:pt x="713" y="1409"/>
                  </a:lnTo>
                  <a:lnTo>
                    <a:pt x="587" y="1409"/>
                  </a:lnTo>
                  <a:lnTo>
                    <a:pt x="540" y="1405"/>
                  </a:lnTo>
                  <a:lnTo>
                    <a:pt x="505" y="1400"/>
                  </a:lnTo>
                  <a:lnTo>
                    <a:pt x="481" y="1392"/>
                  </a:lnTo>
                  <a:lnTo>
                    <a:pt x="463" y="1382"/>
                  </a:lnTo>
                  <a:lnTo>
                    <a:pt x="452" y="1367"/>
                  </a:lnTo>
                  <a:lnTo>
                    <a:pt x="446" y="1348"/>
                  </a:lnTo>
                  <a:lnTo>
                    <a:pt x="444" y="1327"/>
                  </a:lnTo>
                  <a:lnTo>
                    <a:pt x="444" y="1302"/>
                  </a:lnTo>
                  <a:lnTo>
                    <a:pt x="444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01" name="Freeform 101"/>
            <p:cNvSpPr>
              <a:spLocks/>
            </p:cNvSpPr>
            <p:nvPr/>
          </p:nvSpPr>
          <p:spPr bwMode="auto">
            <a:xfrm>
              <a:off x="5292" y="6668"/>
              <a:ext cx="1320" cy="88"/>
            </a:xfrm>
            <a:custGeom>
              <a:avLst/>
              <a:gdLst/>
              <a:ahLst/>
              <a:cxnLst>
                <a:cxn ang="0">
                  <a:pos x="1249" y="88"/>
                </a:cxn>
                <a:cxn ang="0">
                  <a:pos x="1265" y="88"/>
                </a:cxn>
                <a:cxn ang="0">
                  <a:pos x="1281" y="86"/>
                </a:cxn>
                <a:cxn ang="0">
                  <a:pos x="1295" y="82"/>
                </a:cxn>
                <a:cxn ang="0">
                  <a:pos x="1308" y="75"/>
                </a:cxn>
                <a:cxn ang="0">
                  <a:pos x="1316" y="63"/>
                </a:cxn>
                <a:cxn ang="0">
                  <a:pos x="1320" y="44"/>
                </a:cxn>
                <a:cxn ang="0">
                  <a:pos x="1316" y="25"/>
                </a:cxn>
                <a:cxn ang="0">
                  <a:pos x="1308" y="13"/>
                </a:cxn>
                <a:cxn ang="0">
                  <a:pos x="1295" y="4"/>
                </a:cxn>
                <a:cxn ang="0">
                  <a:pos x="1281" y="0"/>
                </a:cxn>
                <a:cxn ang="0">
                  <a:pos x="55" y="0"/>
                </a:cxn>
                <a:cxn ang="0">
                  <a:pos x="39" y="2"/>
                </a:cxn>
                <a:cxn ang="0">
                  <a:pos x="24" y="4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4"/>
                </a:cxn>
                <a:cxn ang="0">
                  <a:pos x="4" y="63"/>
                </a:cxn>
                <a:cxn ang="0">
                  <a:pos x="12" y="75"/>
                </a:cxn>
                <a:cxn ang="0">
                  <a:pos x="24" y="82"/>
                </a:cxn>
                <a:cxn ang="0">
                  <a:pos x="39" y="86"/>
                </a:cxn>
                <a:cxn ang="0">
                  <a:pos x="55" y="88"/>
                </a:cxn>
                <a:cxn ang="0">
                  <a:pos x="71" y="88"/>
                </a:cxn>
                <a:cxn ang="0">
                  <a:pos x="1249" y="88"/>
                </a:cxn>
              </a:cxnLst>
              <a:rect l="0" t="0" r="r" b="b"/>
              <a:pathLst>
                <a:path w="1320" h="88">
                  <a:moveTo>
                    <a:pt x="1249" y="88"/>
                  </a:moveTo>
                  <a:lnTo>
                    <a:pt x="1265" y="88"/>
                  </a:lnTo>
                  <a:lnTo>
                    <a:pt x="1281" y="86"/>
                  </a:lnTo>
                  <a:lnTo>
                    <a:pt x="1295" y="82"/>
                  </a:lnTo>
                  <a:lnTo>
                    <a:pt x="1308" y="75"/>
                  </a:lnTo>
                  <a:lnTo>
                    <a:pt x="1316" y="63"/>
                  </a:lnTo>
                  <a:lnTo>
                    <a:pt x="1320" y="44"/>
                  </a:lnTo>
                  <a:lnTo>
                    <a:pt x="1316" y="25"/>
                  </a:lnTo>
                  <a:lnTo>
                    <a:pt x="1308" y="13"/>
                  </a:lnTo>
                  <a:lnTo>
                    <a:pt x="1295" y="4"/>
                  </a:lnTo>
                  <a:lnTo>
                    <a:pt x="1281" y="0"/>
                  </a:lnTo>
                  <a:lnTo>
                    <a:pt x="55" y="0"/>
                  </a:lnTo>
                  <a:lnTo>
                    <a:pt x="39" y="2"/>
                  </a:lnTo>
                  <a:lnTo>
                    <a:pt x="24" y="4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4"/>
                  </a:lnTo>
                  <a:lnTo>
                    <a:pt x="4" y="63"/>
                  </a:lnTo>
                  <a:lnTo>
                    <a:pt x="12" y="75"/>
                  </a:lnTo>
                  <a:lnTo>
                    <a:pt x="24" y="82"/>
                  </a:lnTo>
                  <a:lnTo>
                    <a:pt x="39" y="86"/>
                  </a:lnTo>
                  <a:lnTo>
                    <a:pt x="55" y="88"/>
                  </a:lnTo>
                  <a:lnTo>
                    <a:pt x="71" y="88"/>
                  </a:lnTo>
                  <a:lnTo>
                    <a:pt x="1249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02" name="Freeform 102"/>
            <p:cNvSpPr>
              <a:spLocks/>
            </p:cNvSpPr>
            <p:nvPr/>
          </p:nvSpPr>
          <p:spPr bwMode="auto">
            <a:xfrm>
              <a:off x="7370" y="5789"/>
              <a:ext cx="861" cy="1478"/>
            </a:xfrm>
            <a:custGeom>
              <a:avLst/>
              <a:gdLst/>
              <a:ahLst/>
              <a:cxnLst>
                <a:cxn ang="0">
                  <a:pos x="808" y="1091"/>
                </a:cxn>
                <a:cxn ang="0">
                  <a:pos x="796" y="1164"/>
                </a:cxn>
                <a:cxn ang="0">
                  <a:pos x="780" y="1237"/>
                </a:cxn>
                <a:cxn ang="0">
                  <a:pos x="759" y="1289"/>
                </a:cxn>
                <a:cxn ang="0">
                  <a:pos x="729" y="1300"/>
                </a:cxn>
                <a:cxn ang="0">
                  <a:pos x="670" y="1304"/>
                </a:cxn>
                <a:cxn ang="0">
                  <a:pos x="167" y="1306"/>
                </a:cxn>
                <a:cxn ang="0">
                  <a:pos x="474" y="1005"/>
                </a:cxn>
                <a:cxn ang="0">
                  <a:pos x="611" y="879"/>
                </a:cxn>
                <a:cxn ang="0">
                  <a:pos x="755" y="722"/>
                </a:cxn>
                <a:cxn ang="0">
                  <a:pos x="816" y="628"/>
                </a:cxn>
                <a:cxn ang="0">
                  <a:pos x="851" y="534"/>
                </a:cxn>
                <a:cxn ang="0">
                  <a:pos x="861" y="429"/>
                </a:cxn>
                <a:cxn ang="0">
                  <a:pos x="839" y="287"/>
                </a:cxn>
                <a:cxn ang="0">
                  <a:pos x="776" y="169"/>
                </a:cxn>
                <a:cxn ang="0">
                  <a:pos x="678" y="77"/>
                </a:cxn>
                <a:cxn ang="0">
                  <a:pos x="552" y="19"/>
                </a:cxn>
                <a:cxn ang="0">
                  <a:pos x="403" y="0"/>
                </a:cxn>
                <a:cxn ang="0">
                  <a:pos x="279" y="19"/>
                </a:cxn>
                <a:cxn ang="0">
                  <a:pos x="175" y="71"/>
                </a:cxn>
                <a:cxn ang="0">
                  <a:pos x="91" y="146"/>
                </a:cxn>
                <a:cxn ang="0">
                  <a:pos x="34" y="243"/>
                </a:cxn>
                <a:cxn ang="0">
                  <a:pos x="4" y="347"/>
                </a:cxn>
                <a:cxn ang="0">
                  <a:pos x="2" y="435"/>
                </a:cxn>
                <a:cxn ang="0">
                  <a:pos x="24" y="483"/>
                </a:cxn>
                <a:cxn ang="0">
                  <a:pos x="55" y="511"/>
                </a:cxn>
                <a:cxn ang="0">
                  <a:pos x="87" y="521"/>
                </a:cxn>
                <a:cxn ang="0">
                  <a:pos x="114" y="525"/>
                </a:cxn>
                <a:cxn ang="0">
                  <a:pos x="146" y="519"/>
                </a:cxn>
                <a:cxn ang="0">
                  <a:pos x="185" y="500"/>
                </a:cxn>
                <a:cxn ang="0">
                  <a:pos x="213" y="465"/>
                </a:cxn>
                <a:cxn ang="0">
                  <a:pos x="226" y="408"/>
                </a:cxn>
                <a:cxn ang="0">
                  <a:pos x="213" y="351"/>
                </a:cxn>
                <a:cxn ang="0">
                  <a:pos x="175" y="310"/>
                </a:cxn>
                <a:cxn ang="0">
                  <a:pos x="112" y="293"/>
                </a:cxn>
                <a:cxn ang="0">
                  <a:pos x="83" y="295"/>
                </a:cxn>
                <a:cxn ang="0">
                  <a:pos x="142" y="186"/>
                </a:cxn>
                <a:cxn ang="0">
                  <a:pos x="224" y="111"/>
                </a:cxn>
                <a:cxn ang="0">
                  <a:pos x="323" y="73"/>
                </a:cxn>
                <a:cxn ang="0">
                  <a:pos x="427" y="73"/>
                </a:cxn>
                <a:cxn ang="0">
                  <a:pos x="513" y="104"/>
                </a:cxn>
                <a:cxn ang="0">
                  <a:pos x="580" y="163"/>
                </a:cxn>
                <a:cxn ang="0">
                  <a:pos x="627" y="241"/>
                </a:cxn>
                <a:cxn ang="0">
                  <a:pos x="655" y="333"/>
                </a:cxn>
                <a:cxn ang="0">
                  <a:pos x="666" y="429"/>
                </a:cxn>
                <a:cxn ang="0">
                  <a:pos x="641" y="580"/>
                </a:cxn>
                <a:cxn ang="0">
                  <a:pos x="578" y="726"/>
                </a:cxn>
                <a:cxn ang="0">
                  <a:pos x="488" y="860"/>
                </a:cxn>
                <a:cxn ang="0">
                  <a:pos x="24" y="1396"/>
                </a:cxn>
                <a:cxn ang="0">
                  <a:pos x="6" y="1419"/>
                </a:cxn>
                <a:cxn ang="0">
                  <a:pos x="0" y="1451"/>
                </a:cxn>
                <a:cxn ang="0">
                  <a:pos x="800" y="1478"/>
                </a:cxn>
              </a:cxnLst>
              <a:rect l="0" t="0" r="r" b="b"/>
              <a:pathLst>
                <a:path w="861" h="1478">
                  <a:moveTo>
                    <a:pt x="861" y="1091"/>
                  </a:moveTo>
                  <a:lnTo>
                    <a:pt x="808" y="1091"/>
                  </a:lnTo>
                  <a:lnTo>
                    <a:pt x="802" y="1126"/>
                  </a:lnTo>
                  <a:lnTo>
                    <a:pt x="796" y="1164"/>
                  </a:lnTo>
                  <a:lnTo>
                    <a:pt x="788" y="1204"/>
                  </a:lnTo>
                  <a:lnTo>
                    <a:pt x="780" y="1237"/>
                  </a:lnTo>
                  <a:lnTo>
                    <a:pt x="770" y="1268"/>
                  </a:lnTo>
                  <a:lnTo>
                    <a:pt x="759" y="1289"/>
                  </a:lnTo>
                  <a:lnTo>
                    <a:pt x="749" y="1296"/>
                  </a:lnTo>
                  <a:lnTo>
                    <a:pt x="729" y="1300"/>
                  </a:lnTo>
                  <a:lnTo>
                    <a:pt x="700" y="1302"/>
                  </a:lnTo>
                  <a:lnTo>
                    <a:pt x="670" y="1304"/>
                  </a:lnTo>
                  <a:lnTo>
                    <a:pt x="637" y="1306"/>
                  </a:lnTo>
                  <a:lnTo>
                    <a:pt x="167" y="1306"/>
                  </a:lnTo>
                  <a:lnTo>
                    <a:pt x="395" y="1078"/>
                  </a:lnTo>
                  <a:lnTo>
                    <a:pt x="474" y="1005"/>
                  </a:lnTo>
                  <a:lnTo>
                    <a:pt x="545" y="940"/>
                  </a:lnTo>
                  <a:lnTo>
                    <a:pt x="611" y="879"/>
                  </a:lnTo>
                  <a:lnTo>
                    <a:pt x="715" y="772"/>
                  </a:lnTo>
                  <a:lnTo>
                    <a:pt x="755" y="722"/>
                  </a:lnTo>
                  <a:lnTo>
                    <a:pt x="788" y="676"/>
                  </a:lnTo>
                  <a:lnTo>
                    <a:pt x="816" y="628"/>
                  </a:lnTo>
                  <a:lnTo>
                    <a:pt x="837" y="582"/>
                  </a:lnTo>
                  <a:lnTo>
                    <a:pt x="851" y="534"/>
                  </a:lnTo>
                  <a:lnTo>
                    <a:pt x="859" y="483"/>
                  </a:lnTo>
                  <a:lnTo>
                    <a:pt x="861" y="429"/>
                  </a:lnTo>
                  <a:lnTo>
                    <a:pt x="855" y="356"/>
                  </a:lnTo>
                  <a:lnTo>
                    <a:pt x="839" y="287"/>
                  </a:lnTo>
                  <a:lnTo>
                    <a:pt x="812" y="226"/>
                  </a:lnTo>
                  <a:lnTo>
                    <a:pt x="776" y="169"/>
                  </a:lnTo>
                  <a:lnTo>
                    <a:pt x="731" y="119"/>
                  </a:lnTo>
                  <a:lnTo>
                    <a:pt x="678" y="77"/>
                  </a:lnTo>
                  <a:lnTo>
                    <a:pt x="619" y="44"/>
                  </a:lnTo>
                  <a:lnTo>
                    <a:pt x="552" y="19"/>
                  </a:lnTo>
                  <a:lnTo>
                    <a:pt x="480" y="4"/>
                  </a:lnTo>
                  <a:lnTo>
                    <a:pt x="403" y="0"/>
                  </a:lnTo>
                  <a:lnTo>
                    <a:pt x="338" y="4"/>
                  </a:lnTo>
                  <a:lnTo>
                    <a:pt x="279" y="19"/>
                  </a:lnTo>
                  <a:lnTo>
                    <a:pt x="224" y="42"/>
                  </a:lnTo>
                  <a:lnTo>
                    <a:pt x="175" y="71"/>
                  </a:lnTo>
                  <a:lnTo>
                    <a:pt x="130" y="107"/>
                  </a:lnTo>
                  <a:lnTo>
                    <a:pt x="91" y="146"/>
                  </a:lnTo>
                  <a:lnTo>
                    <a:pt x="59" y="192"/>
                  </a:lnTo>
                  <a:lnTo>
                    <a:pt x="34" y="243"/>
                  </a:lnTo>
                  <a:lnTo>
                    <a:pt x="16" y="293"/>
                  </a:lnTo>
                  <a:lnTo>
                    <a:pt x="4" y="347"/>
                  </a:lnTo>
                  <a:lnTo>
                    <a:pt x="0" y="402"/>
                  </a:lnTo>
                  <a:lnTo>
                    <a:pt x="2" y="435"/>
                  </a:lnTo>
                  <a:lnTo>
                    <a:pt x="12" y="462"/>
                  </a:lnTo>
                  <a:lnTo>
                    <a:pt x="24" y="483"/>
                  </a:lnTo>
                  <a:lnTo>
                    <a:pt x="38" y="498"/>
                  </a:lnTo>
                  <a:lnTo>
                    <a:pt x="55" y="511"/>
                  </a:lnTo>
                  <a:lnTo>
                    <a:pt x="71" y="517"/>
                  </a:lnTo>
                  <a:lnTo>
                    <a:pt x="87" y="521"/>
                  </a:lnTo>
                  <a:lnTo>
                    <a:pt x="99" y="525"/>
                  </a:lnTo>
                  <a:lnTo>
                    <a:pt x="114" y="525"/>
                  </a:lnTo>
                  <a:lnTo>
                    <a:pt x="130" y="523"/>
                  </a:lnTo>
                  <a:lnTo>
                    <a:pt x="146" y="519"/>
                  </a:lnTo>
                  <a:lnTo>
                    <a:pt x="167" y="513"/>
                  </a:lnTo>
                  <a:lnTo>
                    <a:pt x="185" y="500"/>
                  </a:lnTo>
                  <a:lnTo>
                    <a:pt x="201" y="485"/>
                  </a:lnTo>
                  <a:lnTo>
                    <a:pt x="213" y="465"/>
                  </a:lnTo>
                  <a:lnTo>
                    <a:pt x="224" y="439"/>
                  </a:lnTo>
                  <a:lnTo>
                    <a:pt x="226" y="408"/>
                  </a:lnTo>
                  <a:lnTo>
                    <a:pt x="224" y="379"/>
                  </a:lnTo>
                  <a:lnTo>
                    <a:pt x="213" y="351"/>
                  </a:lnTo>
                  <a:lnTo>
                    <a:pt x="197" y="328"/>
                  </a:lnTo>
                  <a:lnTo>
                    <a:pt x="175" y="310"/>
                  </a:lnTo>
                  <a:lnTo>
                    <a:pt x="146" y="297"/>
                  </a:lnTo>
                  <a:lnTo>
                    <a:pt x="112" y="293"/>
                  </a:lnTo>
                  <a:lnTo>
                    <a:pt x="87" y="293"/>
                  </a:lnTo>
                  <a:lnTo>
                    <a:pt x="83" y="295"/>
                  </a:lnTo>
                  <a:lnTo>
                    <a:pt x="110" y="236"/>
                  </a:lnTo>
                  <a:lnTo>
                    <a:pt x="142" y="186"/>
                  </a:lnTo>
                  <a:lnTo>
                    <a:pt x="181" y="144"/>
                  </a:lnTo>
                  <a:lnTo>
                    <a:pt x="224" y="111"/>
                  </a:lnTo>
                  <a:lnTo>
                    <a:pt x="273" y="88"/>
                  </a:lnTo>
                  <a:lnTo>
                    <a:pt x="323" y="73"/>
                  </a:lnTo>
                  <a:lnTo>
                    <a:pt x="376" y="69"/>
                  </a:lnTo>
                  <a:lnTo>
                    <a:pt x="427" y="73"/>
                  </a:lnTo>
                  <a:lnTo>
                    <a:pt x="472" y="86"/>
                  </a:lnTo>
                  <a:lnTo>
                    <a:pt x="513" y="104"/>
                  </a:lnTo>
                  <a:lnTo>
                    <a:pt x="550" y="132"/>
                  </a:lnTo>
                  <a:lnTo>
                    <a:pt x="580" y="163"/>
                  </a:lnTo>
                  <a:lnTo>
                    <a:pt x="607" y="201"/>
                  </a:lnTo>
                  <a:lnTo>
                    <a:pt x="627" y="241"/>
                  </a:lnTo>
                  <a:lnTo>
                    <a:pt x="643" y="284"/>
                  </a:lnTo>
                  <a:lnTo>
                    <a:pt x="655" y="333"/>
                  </a:lnTo>
                  <a:lnTo>
                    <a:pt x="664" y="381"/>
                  </a:lnTo>
                  <a:lnTo>
                    <a:pt x="666" y="429"/>
                  </a:lnTo>
                  <a:lnTo>
                    <a:pt x="660" y="504"/>
                  </a:lnTo>
                  <a:lnTo>
                    <a:pt x="641" y="580"/>
                  </a:lnTo>
                  <a:lnTo>
                    <a:pt x="613" y="655"/>
                  </a:lnTo>
                  <a:lnTo>
                    <a:pt x="578" y="726"/>
                  </a:lnTo>
                  <a:lnTo>
                    <a:pt x="535" y="793"/>
                  </a:lnTo>
                  <a:lnTo>
                    <a:pt x="488" y="860"/>
                  </a:lnTo>
                  <a:lnTo>
                    <a:pt x="438" y="921"/>
                  </a:lnTo>
                  <a:lnTo>
                    <a:pt x="24" y="1396"/>
                  </a:lnTo>
                  <a:lnTo>
                    <a:pt x="12" y="1409"/>
                  </a:lnTo>
                  <a:lnTo>
                    <a:pt x="6" y="1419"/>
                  </a:lnTo>
                  <a:lnTo>
                    <a:pt x="2" y="1434"/>
                  </a:lnTo>
                  <a:lnTo>
                    <a:pt x="0" y="1451"/>
                  </a:lnTo>
                  <a:lnTo>
                    <a:pt x="0" y="1478"/>
                  </a:lnTo>
                  <a:lnTo>
                    <a:pt x="800" y="1478"/>
                  </a:lnTo>
                  <a:lnTo>
                    <a:pt x="861" y="10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03" name="Freeform 103"/>
            <p:cNvSpPr>
              <a:spLocks/>
            </p:cNvSpPr>
            <p:nvPr/>
          </p:nvSpPr>
          <p:spPr bwMode="auto">
            <a:xfrm>
              <a:off x="8404" y="6285"/>
              <a:ext cx="1076" cy="1007"/>
            </a:xfrm>
            <a:custGeom>
              <a:avLst/>
              <a:gdLst/>
              <a:ahLst/>
              <a:cxnLst>
                <a:cxn ang="0">
                  <a:pos x="679" y="239"/>
                </a:cxn>
                <a:cxn ang="0">
                  <a:pos x="744" y="113"/>
                </a:cxn>
                <a:cxn ang="0">
                  <a:pos x="872" y="50"/>
                </a:cxn>
                <a:cxn ang="0">
                  <a:pos x="980" y="77"/>
                </a:cxn>
                <a:cxn ang="0">
                  <a:pos x="882" y="165"/>
                </a:cxn>
                <a:cxn ang="0">
                  <a:pos x="897" y="251"/>
                </a:cxn>
                <a:cxn ang="0">
                  <a:pos x="980" y="274"/>
                </a:cxn>
                <a:cxn ang="0">
                  <a:pos x="1062" y="211"/>
                </a:cxn>
                <a:cxn ang="0">
                  <a:pos x="1059" y="82"/>
                </a:cxn>
                <a:cxn ang="0">
                  <a:pos x="960" y="13"/>
                </a:cxn>
                <a:cxn ang="0">
                  <a:pos x="829" y="6"/>
                </a:cxn>
                <a:cxn ang="0">
                  <a:pos x="699" y="94"/>
                </a:cxn>
                <a:cxn ang="0">
                  <a:pos x="628" y="126"/>
                </a:cxn>
                <a:cxn ang="0">
                  <a:pos x="520" y="23"/>
                </a:cxn>
                <a:cxn ang="0">
                  <a:pos x="361" y="6"/>
                </a:cxn>
                <a:cxn ang="0">
                  <a:pos x="188" y="113"/>
                </a:cxn>
                <a:cxn ang="0">
                  <a:pos x="90" y="266"/>
                </a:cxn>
                <a:cxn ang="0">
                  <a:pos x="68" y="350"/>
                </a:cxn>
                <a:cxn ang="0">
                  <a:pos x="100" y="364"/>
                </a:cxn>
                <a:cxn ang="0">
                  <a:pos x="121" y="341"/>
                </a:cxn>
                <a:cxn ang="0">
                  <a:pos x="233" y="136"/>
                </a:cxn>
                <a:cxn ang="0">
                  <a:pos x="359" y="56"/>
                </a:cxn>
                <a:cxn ang="0">
                  <a:pos x="459" y="59"/>
                </a:cxn>
                <a:cxn ang="0">
                  <a:pos x="518" y="128"/>
                </a:cxn>
                <a:cxn ang="0">
                  <a:pos x="522" y="257"/>
                </a:cxn>
                <a:cxn ang="0">
                  <a:pos x="477" y="467"/>
                </a:cxn>
                <a:cxn ang="0">
                  <a:pos x="393" y="783"/>
                </a:cxn>
                <a:cxn ang="0">
                  <a:pos x="281" y="936"/>
                </a:cxn>
                <a:cxn ang="0">
                  <a:pos x="163" y="955"/>
                </a:cxn>
                <a:cxn ang="0">
                  <a:pos x="155" y="900"/>
                </a:cxn>
                <a:cxn ang="0">
                  <a:pos x="194" y="781"/>
                </a:cxn>
                <a:cxn ang="0">
                  <a:pos x="137" y="733"/>
                </a:cxn>
                <a:cxn ang="0">
                  <a:pos x="23" y="783"/>
                </a:cxn>
                <a:cxn ang="0">
                  <a:pos x="19" y="925"/>
                </a:cxn>
                <a:cxn ang="0">
                  <a:pos x="131" y="999"/>
                </a:cxn>
                <a:cxn ang="0">
                  <a:pos x="288" y="986"/>
                </a:cxn>
                <a:cxn ang="0">
                  <a:pos x="400" y="888"/>
                </a:cxn>
                <a:cxn ang="0">
                  <a:pos x="442" y="869"/>
                </a:cxn>
                <a:cxn ang="0">
                  <a:pos x="540" y="976"/>
                </a:cxn>
                <a:cxn ang="0">
                  <a:pos x="715" y="1001"/>
                </a:cxn>
                <a:cxn ang="0">
                  <a:pos x="888" y="894"/>
                </a:cxn>
                <a:cxn ang="0">
                  <a:pos x="986" y="741"/>
                </a:cxn>
                <a:cxn ang="0">
                  <a:pos x="1009" y="657"/>
                </a:cxn>
                <a:cxn ang="0">
                  <a:pos x="974" y="643"/>
                </a:cxn>
                <a:cxn ang="0">
                  <a:pos x="931" y="733"/>
                </a:cxn>
                <a:cxn ang="0">
                  <a:pos x="811" y="900"/>
                </a:cxn>
                <a:cxn ang="0">
                  <a:pos x="691" y="957"/>
                </a:cxn>
                <a:cxn ang="0">
                  <a:pos x="585" y="923"/>
                </a:cxn>
                <a:cxn ang="0">
                  <a:pos x="548" y="810"/>
                </a:cxn>
                <a:cxn ang="0">
                  <a:pos x="573" y="668"/>
                </a:cxn>
              </a:cxnLst>
              <a:rect l="0" t="0" r="r" b="b"/>
              <a:pathLst>
                <a:path w="1076" h="1007">
                  <a:moveTo>
                    <a:pt x="658" y="312"/>
                  </a:moveTo>
                  <a:lnTo>
                    <a:pt x="662" y="293"/>
                  </a:lnTo>
                  <a:lnTo>
                    <a:pt x="670" y="268"/>
                  </a:lnTo>
                  <a:lnTo>
                    <a:pt x="679" y="239"/>
                  </a:lnTo>
                  <a:lnTo>
                    <a:pt x="691" y="207"/>
                  </a:lnTo>
                  <a:lnTo>
                    <a:pt x="705" y="176"/>
                  </a:lnTo>
                  <a:lnTo>
                    <a:pt x="723" y="142"/>
                  </a:lnTo>
                  <a:lnTo>
                    <a:pt x="744" y="113"/>
                  </a:lnTo>
                  <a:lnTo>
                    <a:pt x="770" y="88"/>
                  </a:lnTo>
                  <a:lnTo>
                    <a:pt x="799" y="67"/>
                  </a:lnTo>
                  <a:lnTo>
                    <a:pt x="833" y="54"/>
                  </a:lnTo>
                  <a:lnTo>
                    <a:pt x="872" y="50"/>
                  </a:lnTo>
                  <a:lnTo>
                    <a:pt x="888" y="50"/>
                  </a:lnTo>
                  <a:lnTo>
                    <a:pt x="913" y="52"/>
                  </a:lnTo>
                  <a:lnTo>
                    <a:pt x="945" y="61"/>
                  </a:lnTo>
                  <a:lnTo>
                    <a:pt x="980" y="77"/>
                  </a:lnTo>
                  <a:lnTo>
                    <a:pt x="945" y="90"/>
                  </a:lnTo>
                  <a:lnTo>
                    <a:pt x="917" y="109"/>
                  </a:lnTo>
                  <a:lnTo>
                    <a:pt x="897" y="136"/>
                  </a:lnTo>
                  <a:lnTo>
                    <a:pt x="882" y="165"/>
                  </a:lnTo>
                  <a:lnTo>
                    <a:pt x="876" y="199"/>
                  </a:lnTo>
                  <a:lnTo>
                    <a:pt x="878" y="216"/>
                  </a:lnTo>
                  <a:lnTo>
                    <a:pt x="884" y="234"/>
                  </a:lnTo>
                  <a:lnTo>
                    <a:pt x="897" y="251"/>
                  </a:lnTo>
                  <a:lnTo>
                    <a:pt x="911" y="264"/>
                  </a:lnTo>
                  <a:lnTo>
                    <a:pt x="933" y="272"/>
                  </a:lnTo>
                  <a:lnTo>
                    <a:pt x="960" y="276"/>
                  </a:lnTo>
                  <a:lnTo>
                    <a:pt x="980" y="274"/>
                  </a:lnTo>
                  <a:lnTo>
                    <a:pt x="1002" y="266"/>
                  </a:lnTo>
                  <a:lnTo>
                    <a:pt x="1025" y="253"/>
                  </a:lnTo>
                  <a:lnTo>
                    <a:pt x="1045" y="234"/>
                  </a:lnTo>
                  <a:lnTo>
                    <a:pt x="1062" y="211"/>
                  </a:lnTo>
                  <a:lnTo>
                    <a:pt x="1072" y="182"/>
                  </a:lnTo>
                  <a:lnTo>
                    <a:pt x="1076" y="147"/>
                  </a:lnTo>
                  <a:lnTo>
                    <a:pt x="1072" y="111"/>
                  </a:lnTo>
                  <a:lnTo>
                    <a:pt x="1059" y="82"/>
                  </a:lnTo>
                  <a:lnTo>
                    <a:pt x="1039" y="59"/>
                  </a:lnTo>
                  <a:lnTo>
                    <a:pt x="1017" y="38"/>
                  </a:lnTo>
                  <a:lnTo>
                    <a:pt x="988" y="23"/>
                  </a:lnTo>
                  <a:lnTo>
                    <a:pt x="960" y="13"/>
                  </a:lnTo>
                  <a:lnTo>
                    <a:pt x="929" y="6"/>
                  </a:lnTo>
                  <a:lnTo>
                    <a:pt x="901" y="2"/>
                  </a:lnTo>
                  <a:lnTo>
                    <a:pt x="874" y="0"/>
                  </a:lnTo>
                  <a:lnTo>
                    <a:pt x="829" y="6"/>
                  </a:lnTo>
                  <a:lnTo>
                    <a:pt x="791" y="19"/>
                  </a:lnTo>
                  <a:lnTo>
                    <a:pt x="754" y="40"/>
                  </a:lnTo>
                  <a:lnTo>
                    <a:pt x="723" y="65"/>
                  </a:lnTo>
                  <a:lnTo>
                    <a:pt x="699" y="94"/>
                  </a:lnTo>
                  <a:lnTo>
                    <a:pt x="677" y="121"/>
                  </a:lnTo>
                  <a:lnTo>
                    <a:pt x="660" y="147"/>
                  </a:lnTo>
                  <a:lnTo>
                    <a:pt x="648" y="170"/>
                  </a:lnTo>
                  <a:lnTo>
                    <a:pt x="628" y="126"/>
                  </a:lnTo>
                  <a:lnTo>
                    <a:pt x="603" y="90"/>
                  </a:lnTo>
                  <a:lnTo>
                    <a:pt x="577" y="61"/>
                  </a:lnTo>
                  <a:lnTo>
                    <a:pt x="548" y="38"/>
                  </a:lnTo>
                  <a:lnTo>
                    <a:pt x="520" y="23"/>
                  </a:lnTo>
                  <a:lnTo>
                    <a:pt x="491" y="13"/>
                  </a:lnTo>
                  <a:lnTo>
                    <a:pt x="463" y="4"/>
                  </a:lnTo>
                  <a:lnTo>
                    <a:pt x="414" y="0"/>
                  </a:lnTo>
                  <a:lnTo>
                    <a:pt x="361" y="6"/>
                  </a:lnTo>
                  <a:lnTo>
                    <a:pt x="310" y="21"/>
                  </a:lnTo>
                  <a:lnTo>
                    <a:pt x="265" y="46"/>
                  </a:lnTo>
                  <a:lnTo>
                    <a:pt x="224" y="77"/>
                  </a:lnTo>
                  <a:lnTo>
                    <a:pt x="188" y="113"/>
                  </a:lnTo>
                  <a:lnTo>
                    <a:pt x="157" y="151"/>
                  </a:lnTo>
                  <a:lnTo>
                    <a:pt x="129" y="190"/>
                  </a:lnTo>
                  <a:lnTo>
                    <a:pt x="106" y="228"/>
                  </a:lnTo>
                  <a:lnTo>
                    <a:pt x="90" y="266"/>
                  </a:lnTo>
                  <a:lnTo>
                    <a:pt x="78" y="297"/>
                  </a:lnTo>
                  <a:lnTo>
                    <a:pt x="70" y="324"/>
                  </a:lnTo>
                  <a:lnTo>
                    <a:pt x="68" y="343"/>
                  </a:lnTo>
                  <a:lnTo>
                    <a:pt x="68" y="350"/>
                  </a:lnTo>
                  <a:lnTo>
                    <a:pt x="70" y="356"/>
                  </a:lnTo>
                  <a:lnTo>
                    <a:pt x="74" y="360"/>
                  </a:lnTo>
                  <a:lnTo>
                    <a:pt x="82" y="364"/>
                  </a:lnTo>
                  <a:lnTo>
                    <a:pt x="100" y="364"/>
                  </a:lnTo>
                  <a:lnTo>
                    <a:pt x="112" y="360"/>
                  </a:lnTo>
                  <a:lnTo>
                    <a:pt x="116" y="356"/>
                  </a:lnTo>
                  <a:lnTo>
                    <a:pt x="118" y="350"/>
                  </a:lnTo>
                  <a:lnTo>
                    <a:pt x="121" y="341"/>
                  </a:lnTo>
                  <a:lnTo>
                    <a:pt x="145" y="276"/>
                  </a:lnTo>
                  <a:lnTo>
                    <a:pt x="171" y="220"/>
                  </a:lnTo>
                  <a:lnTo>
                    <a:pt x="202" y="174"/>
                  </a:lnTo>
                  <a:lnTo>
                    <a:pt x="233" y="136"/>
                  </a:lnTo>
                  <a:lnTo>
                    <a:pt x="265" y="107"/>
                  </a:lnTo>
                  <a:lnTo>
                    <a:pt x="298" y="84"/>
                  </a:lnTo>
                  <a:lnTo>
                    <a:pt x="328" y="67"/>
                  </a:lnTo>
                  <a:lnTo>
                    <a:pt x="359" y="56"/>
                  </a:lnTo>
                  <a:lnTo>
                    <a:pt x="385" y="50"/>
                  </a:lnTo>
                  <a:lnTo>
                    <a:pt x="424" y="50"/>
                  </a:lnTo>
                  <a:lnTo>
                    <a:pt x="440" y="54"/>
                  </a:lnTo>
                  <a:lnTo>
                    <a:pt x="459" y="59"/>
                  </a:lnTo>
                  <a:lnTo>
                    <a:pt x="475" y="69"/>
                  </a:lnTo>
                  <a:lnTo>
                    <a:pt x="491" y="84"/>
                  </a:lnTo>
                  <a:lnTo>
                    <a:pt x="505" y="103"/>
                  </a:lnTo>
                  <a:lnTo>
                    <a:pt x="518" y="128"/>
                  </a:lnTo>
                  <a:lnTo>
                    <a:pt x="524" y="159"/>
                  </a:lnTo>
                  <a:lnTo>
                    <a:pt x="528" y="199"/>
                  </a:lnTo>
                  <a:lnTo>
                    <a:pt x="526" y="224"/>
                  </a:lnTo>
                  <a:lnTo>
                    <a:pt x="522" y="257"/>
                  </a:lnTo>
                  <a:lnTo>
                    <a:pt x="516" y="297"/>
                  </a:lnTo>
                  <a:lnTo>
                    <a:pt x="505" y="345"/>
                  </a:lnTo>
                  <a:lnTo>
                    <a:pt x="491" y="402"/>
                  </a:lnTo>
                  <a:lnTo>
                    <a:pt x="477" y="467"/>
                  </a:lnTo>
                  <a:lnTo>
                    <a:pt x="457" y="542"/>
                  </a:lnTo>
                  <a:lnTo>
                    <a:pt x="436" y="628"/>
                  </a:lnTo>
                  <a:lnTo>
                    <a:pt x="410" y="726"/>
                  </a:lnTo>
                  <a:lnTo>
                    <a:pt x="393" y="783"/>
                  </a:lnTo>
                  <a:lnTo>
                    <a:pt x="371" y="833"/>
                  </a:lnTo>
                  <a:lnTo>
                    <a:pt x="345" y="875"/>
                  </a:lnTo>
                  <a:lnTo>
                    <a:pt x="314" y="911"/>
                  </a:lnTo>
                  <a:lnTo>
                    <a:pt x="281" y="936"/>
                  </a:lnTo>
                  <a:lnTo>
                    <a:pt x="245" y="953"/>
                  </a:lnTo>
                  <a:lnTo>
                    <a:pt x="206" y="957"/>
                  </a:lnTo>
                  <a:lnTo>
                    <a:pt x="190" y="957"/>
                  </a:lnTo>
                  <a:lnTo>
                    <a:pt x="163" y="955"/>
                  </a:lnTo>
                  <a:lnTo>
                    <a:pt x="131" y="946"/>
                  </a:lnTo>
                  <a:lnTo>
                    <a:pt x="96" y="930"/>
                  </a:lnTo>
                  <a:lnTo>
                    <a:pt x="129" y="919"/>
                  </a:lnTo>
                  <a:lnTo>
                    <a:pt x="155" y="900"/>
                  </a:lnTo>
                  <a:lnTo>
                    <a:pt x="178" y="875"/>
                  </a:lnTo>
                  <a:lnTo>
                    <a:pt x="194" y="844"/>
                  </a:lnTo>
                  <a:lnTo>
                    <a:pt x="198" y="808"/>
                  </a:lnTo>
                  <a:lnTo>
                    <a:pt x="194" y="781"/>
                  </a:lnTo>
                  <a:lnTo>
                    <a:pt x="186" y="762"/>
                  </a:lnTo>
                  <a:lnTo>
                    <a:pt x="171" y="747"/>
                  </a:lnTo>
                  <a:lnTo>
                    <a:pt x="153" y="737"/>
                  </a:lnTo>
                  <a:lnTo>
                    <a:pt x="137" y="733"/>
                  </a:lnTo>
                  <a:lnTo>
                    <a:pt x="118" y="731"/>
                  </a:lnTo>
                  <a:lnTo>
                    <a:pt x="82" y="737"/>
                  </a:lnTo>
                  <a:lnTo>
                    <a:pt x="49" y="756"/>
                  </a:lnTo>
                  <a:lnTo>
                    <a:pt x="23" y="783"/>
                  </a:lnTo>
                  <a:lnTo>
                    <a:pt x="6" y="819"/>
                  </a:lnTo>
                  <a:lnTo>
                    <a:pt x="0" y="860"/>
                  </a:lnTo>
                  <a:lnTo>
                    <a:pt x="4" y="896"/>
                  </a:lnTo>
                  <a:lnTo>
                    <a:pt x="19" y="925"/>
                  </a:lnTo>
                  <a:lnTo>
                    <a:pt x="39" y="950"/>
                  </a:lnTo>
                  <a:lnTo>
                    <a:pt x="66" y="971"/>
                  </a:lnTo>
                  <a:lnTo>
                    <a:pt x="96" y="986"/>
                  </a:lnTo>
                  <a:lnTo>
                    <a:pt x="131" y="999"/>
                  </a:lnTo>
                  <a:lnTo>
                    <a:pt x="167" y="1005"/>
                  </a:lnTo>
                  <a:lnTo>
                    <a:pt x="202" y="1007"/>
                  </a:lnTo>
                  <a:lnTo>
                    <a:pt x="247" y="1001"/>
                  </a:lnTo>
                  <a:lnTo>
                    <a:pt x="288" y="986"/>
                  </a:lnTo>
                  <a:lnTo>
                    <a:pt x="324" y="965"/>
                  </a:lnTo>
                  <a:lnTo>
                    <a:pt x="355" y="940"/>
                  </a:lnTo>
                  <a:lnTo>
                    <a:pt x="379" y="913"/>
                  </a:lnTo>
                  <a:lnTo>
                    <a:pt x="400" y="888"/>
                  </a:lnTo>
                  <a:lnTo>
                    <a:pt x="416" y="865"/>
                  </a:lnTo>
                  <a:lnTo>
                    <a:pt x="424" y="848"/>
                  </a:lnTo>
                  <a:lnTo>
                    <a:pt x="430" y="837"/>
                  </a:lnTo>
                  <a:lnTo>
                    <a:pt x="442" y="869"/>
                  </a:lnTo>
                  <a:lnTo>
                    <a:pt x="459" y="898"/>
                  </a:lnTo>
                  <a:lnTo>
                    <a:pt x="481" y="927"/>
                  </a:lnTo>
                  <a:lnTo>
                    <a:pt x="508" y="953"/>
                  </a:lnTo>
                  <a:lnTo>
                    <a:pt x="540" y="976"/>
                  </a:lnTo>
                  <a:lnTo>
                    <a:pt x="575" y="992"/>
                  </a:lnTo>
                  <a:lnTo>
                    <a:pt x="617" y="1003"/>
                  </a:lnTo>
                  <a:lnTo>
                    <a:pt x="662" y="1007"/>
                  </a:lnTo>
                  <a:lnTo>
                    <a:pt x="715" y="1001"/>
                  </a:lnTo>
                  <a:lnTo>
                    <a:pt x="766" y="986"/>
                  </a:lnTo>
                  <a:lnTo>
                    <a:pt x="811" y="961"/>
                  </a:lnTo>
                  <a:lnTo>
                    <a:pt x="852" y="930"/>
                  </a:lnTo>
                  <a:lnTo>
                    <a:pt x="888" y="894"/>
                  </a:lnTo>
                  <a:lnTo>
                    <a:pt x="919" y="856"/>
                  </a:lnTo>
                  <a:lnTo>
                    <a:pt x="945" y="816"/>
                  </a:lnTo>
                  <a:lnTo>
                    <a:pt x="968" y="777"/>
                  </a:lnTo>
                  <a:lnTo>
                    <a:pt x="986" y="741"/>
                  </a:lnTo>
                  <a:lnTo>
                    <a:pt x="998" y="710"/>
                  </a:lnTo>
                  <a:lnTo>
                    <a:pt x="1007" y="682"/>
                  </a:lnTo>
                  <a:lnTo>
                    <a:pt x="1009" y="664"/>
                  </a:lnTo>
                  <a:lnTo>
                    <a:pt x="1009" y="657"/>
                  </a:lnTo>
                  <a:lnTo>
                    <a:pt x="1004" y="651"/>
                  </a:lnTo>
                  <a:lnTo>
                    <a:pt x="1002" y="647"/>
                  </a:lnTo>
                  <a:lnTo>
                    <a:pt x="994" y="643"/>
                  </a:lnTo>
                  <a:lnTo>
                    <a:pt x="974" y="643"/>
                  </a:lnTo>
                  <a:lnTo>
                    <a:pt x="968" y="645"/>
                  </a:lnTo>
                  <a:lnTo>
                    <a:pt x="960" y="653"/>
                  </a:lnTo>
                  <a:lnTo>
                    <a:pt x="956" y="666"/>
                  </a:lnTo>
                  <a:lnTo>
                    <a:pt x="931" y="733"/>
                  </a:lnTo>
                  <a:lnTo>
                    <a:pt x="905" y="787"/>
                  </a:lnTo>
                  <a:lnTo>
                    <a:pt x="874" y="833"/>
                  </a:lnTo>
                  <a:lnTo>
                    <a:pt x="844" y="871"/>
                  </a:lnTo>
                  <a:lnTo>
                    <a:pt x="811" y="900"/>
                  </a:lnTo>
                  <a:lnTo>
                    <a:pt x="778" y="923"/>
                  </a:lnTo>
                  <a:lnTo>
                    <a:pt x="746" y="940"/>
                  </a:lnTo>
                  <a:lnTo>
                    <a:pt x="717" y="950"/>
                  </a:lnTo>
                  <a:lnTo>
                    <a:pt x="691" y="957"/>
                  </a:lnTo>
                  <a:lnTo>
                    <a:pt x="666" y="957"/>
                  </a:lnTo>
                  <a:lnTo>
                    <a:pt x="634" y="953"/>
                  </a:lnTo>
                  <a:lnTo>
                    <a:pt x="607" y="942"/>
                  </a:lnTo>
                  <a:lnTo>
                    <a:pt x="585" y="923"/>
                  </a:lnTo>
                  <a:lnTo>
                    <a:pt x="569" y="900"/>
                  </a:lnTo>
                  <a:lnTo>
                    <a:pt x="556" y="873"/>
                  </a:lnTo>
                  <a:lnTo>
                    <a:pt x="550" y="844"/>
                  </a:lnTo>
                  <a:lnTo>
                    <a:pt x="548" y="810"/>
                  </a:lnTo>
                  <a:lnTo>
                    <a:pt x="550" y="781"/>
                  </a:lnTo>
                  <a:lnTo>
                    <a:pt x="554" y="749"/>
                  </a:lnTo>
                  <a:lnTo>
                    <a:pt x="562" y="712"/>
                  </a:lnTo>
                  <a:lnTo>
                    <a:pt x="573" y="668"/>
                  </a:lnTo>
                  <a:lnTo>
                    <a:pt x="585" y="615"/>
                  </a:lnTo>
                  <a:lnTo>
                    <a:pt x="658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918" name="Group 118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5225844" y="4191000"/>
            <a:ext cx="1159850" cy="762000"/>
            <a:chOff x="3768" y="3340"/>
            <a:chExt cx="7606" cy="4997"/>
          </a:xfrm>
        </p:grpSpPr>
        <p:sp>
          <p:nvSpPr>
            <p:cNvPr id="76920" name="Freeform 120"/>
            <p:cNvSpPr>
              <a:spLocks/>
            </p:cNvSpPr>
            <p:nvPr/>
          </p:nvSpPr>
          <p:spPr bwMode="auto">
            <a:xfrm>
              <a:off x="7231" y="3340"/>
              <a:ext cx="711" cy="1462"/>
            </a:xfrm>
            <a:custGeom>
              <a:avLst/>
              <a:gdLst/>
              <a:ahLst/>
              <a:cxnLst>
                <a:cxn ang="0">
                  <a:pos x="442" y="56"/>
                </a:cxn>
                <a:cxn ang="0">
                  <a:pos x="442" y="32"/>
                </a:cxn>
                <a:cxn ang="0">
                  <a:pos x="439" y="14"/>
                </a:cxn>
                <a:cxn ang="0">
                  <a:pos x="432" y="4"/>
                </a:cxn>
                <a:cxn ang="0">
                  <a:pos x="418" y="2"/>
                </a:cxn>
                <a:cxn ang="0">
                  <a:pos x="393" y="0"/>
                </a:cxn>
                <a:cxn ang="0">
                  <a:pos x="340" y="46"/>
                </a:cxn>
                <a:cxn ang="0">
                  <a:pos x="284" y="81"/>
                </a:cxn>
                <a:cxn ang="0">
                  <a:pos x="228" y="106"/>
                </a:cxn>
                <a:cxn ang="0">
                  <a:pos x="173" y="123"/>
                </a:cxn>
                <a:cxn ang="0">
                  <a:pos x="119" y="133"/>
                </a:cxn>
                <a:cxn ang="0">
                  <a:pos x="73" y="138"/>
                </a:cxn>
                <a:cxn ang="0">
                  <a:pos x="32" y="140"/>
                </a:cxn>
                <a:cxn ang="0">
                  <a:pos x="0" y="140"/>
                </a:cxn>
                <a:cxn ang="0">
                  <a:pos x="0" y="210"/>
                </a:cxn>
                <a:cxn ang="0">
                  <a:pos x="30" y="210"/>
                </a:cxn>
                <a:cxn ang="0">
                  <a:pos x="68" y="207"/>
                </a:cxn>
                <a:cxn ang="0">
                  <a:pos x="117" y="202"/>
                </a:cxn>
                <a:cxn ang="0">
                  <a:pos x="170" y="192"/>
                </a:cxn>
                <a:cxn ang="0">
                  <a:pos x="226" y="175"/>
                </a:cxn>
                <a:cxn ang="0">
                  <a:pos x="282" y="153"/>
                </a:cxn>
                <a:cxn ang="0">
                  <a:pos x="282" y="1314"/>
                </a:cxn>
                <a:cxn ang="0">
                  <a:pos x="279" y="1334"/>
                </a:cxn>
                <a:cxn ang="0">
                  <a:pos x="275" y="1351"/>
                </a:cxn>
                <a:cxn ang="0">
                  <a:pos x="262" y="1366"/>
                </a:cxn>
                <a:cxn ang="0">
                  <a:pos x="245" y="1375"/>
                </a:cxn>
                <a:cxn ang="0">
                  <a:pos x="221" y="1385"/>
                </a:cxn>
                <a:cxn ang="0">
                  <a:pos x="187" y="1390"/>
                </a:cxn>
                <a:cxn ang="0">
                  <a:pos x="141" y="1393"/>
                </a:cxn>
                <a:cxn ang="0">
                  <a:pos x="13" y="1393"/>
                </a:cxn>
                <a:cxn ang="0">
                  <a:pos x="13" y="1462"/>
                </a:cxn>
                <a:cxn ang="0">
                  <a:pos x="51" y="1459"/>
                </a:cxn>
                <a:cxn ang="0">
                  <a:pos x="100" y="1457"/>
                </a:cxn>
                <a:cxn ang="0">
                  <a:pos x="214" y="1457"/>
                </a:cxn>
                <a:cxn ang="0">
                  <a:pos x="270" y="1455"/>
                </a:cxn>
                <a:cxn ang="0">
                  <a:pos x="512" y="1455"/>
                </a:cxn>
                <a:cxn ang="0">
                  <a:pos x="570" y="1457"/>
                </a:cxn>
                <a:cxn ang="0">
                  <a:pos x="624" y="1457"/>
                </a:cxn>
                <a:cxn ang="0">
                  <a:pos x="672" y="1459"/>
                </a:cxn>
                <a:cxn ang="0">
                  <a:pos x="711" y="1462"/>
                </a:cxn>
                <a:cxn ang="0">
                  <a:pos x="711" y="1393"/>
                </a:cxn>
                <a:cxn ang="0">
                  <a:pos x="585" y="1393"/>
                </a:cxn>
                <a:cxn ang="0">
                  <a:pos x="539" y="1390"/>
                </a:cxn>
                <a:cxn ang="0">
                  <a:pos x="505" y="1385"/>
                </a:cxn>
                <a:cxn ang="0">
                  <a:pos x="481" y="1375"/>
                </a:cxn>
                <a:cxn ang="0">
                  <a:pos x="461" y="1366"/>
                </a:cxn>
                <a:cxn ang="0">
                  <a:pos x="452" y="1351"/>
                </a:cxn>
                <a:cxn ang="0">
                  <a:pos x="444" y="1334"/>
                </a:cxn>
                <a:cxn ang="0">
                  <a:pos x="442" y="1314"/>
                </a:cxn>
                <a:cxn ang="0">
                  <a:pos x="442" y="1289"/>
                </a:cxn>
                <a:cxn ang="0">
                  <a:pos x="442" y="56"/>
                </a:cxn>
              </a:cxnLst>
              <a:rect l="0" t="0" r="r" b="b"/>
              <a:pathLst>
                <a:path w="711" h="1462">
                  <a:moveTo>
                    <a:pt x="442" y="56"/>
                  </a:moveTo>
                  <a:lnTo>
                    <a:pt x="442" y="32"/>
                  </a:lnTo>
                  <a:lnTo>
                    <a:pt x="439" y="14"/>
                  </a:lnTo>
                  <a:lnTo>
                    <a:pt x="432" y="4"/>
                  </a:lnTo>
                  <a:lnTo>
                    <a:pt x="418" y="2"/>
                  </a:lnTo>
                  <a:lnTo>
                    <a:pt x="393" y="0"/>
                  </a:lnTo>
                  <a:lnTo>
                    <a:pt x="340" y="46"/>
                  </a:lnTo>
                  <a:lnTo>
                    <a:pt x="284" y="81"/>
                  </a:lnTo>
                  <a:lnTo>
                    <a:pt x="228" y="106"/>
                  </a:lnTo>
                  <a:lnTo>
                    <a:pt x="173" y="123"/>
                  </a:lnTo>
                  <a:lnTo>
                    <a:pt x="119" y="133"/>
                  </a:lnTo>
                  <a:lnTo>
                    <a:pt x="73" y="138"/>
                  </a:lnTo>
                  <a:lnTo>
                    <a:pt x="32" y="140"/>
                  </a:lnTo>
                  <a:lnTo>
                    <a:pt x="0" y="140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68" y="207"/>
                  </a:lnTo>
                  <a:lnTo>
                    <a:pt x="117" y="202"/>
                  </a:lnTo>
                  <a:lnTo>
                    <a:pt x="170" y="192"/>
                  </a:lnTo>
                  <a:lnTo>
                    <a:pt x="226" y="175"/>
                  </a:lnTo>
                  <a:lnTo>
                    <a:pt x="282" y="153"/>
                  </a:lnTo>
                  <a:lnTo>
                    <a:pt x="282" y="1314"/>
                  </a:lnTo>
                  <a:lnTo>
                    <a:pt x="279" y="1334"/>
                  </a:lnTo>
                  <a:lnTo>
                    <a:pt x="275" y="1351"/>
                  </a:lnTo>
                  <a:lnTo>
                    <a:pt x="262" y="1366"/>
                  </a:lnTo>
                  <a:lnTo>
                    <a:pt x="245" y="1375"/>
                  </a:lnTo>
                  <a:lnTo>
                    <a:pt x="221" y="1385"/>
                  </a:lnTo>
                  <a:lnTo>
                    <a:pt x="187" y="1390"/>
                  </a:lnTo>
                  <a:lnTo>
                    <a:pt x="141" y="1393"/>
                  </a:lnTo>
                  <a:lnTo>
                    <a:pt x="13" y="1393"/>
                  </a:lnTo>
                  <a:lnTo>
                    <a:pt x="13" y="1462"/>
                  </a:lnTo>
                  <a:lnTo>
                    <a:pt x="51" y="1459"/>
                  </a:lnTo>
                  <a:lnTo>
                    <a:pt x="100" y="1457"/>
                  </a:lnTo>
                  <a:lnTo>
                    <a:pt x="214" y="1457"/>
                  </a:lnTo>
                  <a:lnTo>
                    <a:pt x="270" y="1455"/>
                  </a:lnTo>
                  <a:lnTo>
                    <a:pt x="512" y="1455"/>
                  </a:lnTo>
                  <a:lnTo>
                    <a:pt x="570" y="1457"/>
                  </a:lnTo>
                  <a:lnTo>
                    <a:pt x="624" y="1457"/>
                  </a:lnTo>
                  <a:lnTo>
                    <a:pt x="672" y="1459"/>
                  </a:lnTo>
                  <a:lnTo>
                    <a:pt x="711" y="1462"/>
                  </a:lnTo>
                  <a:lnTo>
                    <a:pt x="711" y="1393"/>
                  </a:lnTo>
                  <a:lnTo>
                    <a:pt x="585" y="1393"/>
                  </a:lnTo>
                  <a:lnTo>
                    <a:pt x="539" y="1390"/>
                  </a:lnTo>
                  <a:lnTo>
                    <a:pt x="505" y="1385"/>
                  </a:lnTo>
                  <a:lnTo>
                    <a:pt x="481" y="1375"/>
                  </a:lnTo>
                  <a:lnTo>
                    <a:pt x="461" y="1366"/>
                  </a:lnTo>
                  <a:lnTo>
                    <a:pt x="452" y="1351"/>
                  </a:lnTo>
                  <a:lnTo>
                    <a:pt x="444" y="1334"/>
                  </a:lnTo>
                  <a:lnTo>
                    <a:pt x="442" y="1314"/>
                  </a:lnTo>
                  <a:lnTo>
                    <a:pt x="442" y="1289"/>
                  </a:lnTo>
                  <a:lnTo>
                    <a:pt x="442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1" name="Rectangle 121"/>
            <p:cNvSpPr>
              <a:spLocks noChangeArrowheads="1"/>
            </p:cNvSpPr>
            <p:nvPr/>
          </p:nvSpPr>
          <p:spPr bwMode="auto">
            <a:xfrm>
              <a:off x="3768" y="5751"/>
              <a:ext cx="7606" cy="106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2" name="Freeform 122"/>
            <p:cNvSpPr>
              <a:spLocks/>
            </p:cNvSpPr>
            <p:nvPr/>
          </p:nvSpPr>
          <p:spPr bwMode="auto">
            <a:xfrm>
              <a:off x="4008" y="6143"/>
              <a:ext cx="500" cy="2194"/>
            </a:xfrm>
            <a:custGeom>
              <a:avLst/>
              <a:gdLst/>
              <a:ahLst/>
              <a:cxnLst>
                <a:cxn ang="0">
                  <a:pos x="500" y="2169"/>
                </a:cxn>
                <a:cxn ang="0">
                  <a:pos x="463" y="2125"/>
                </a:cxn>
                <a:cxn ang="0">
                  <a:pos x="335" y="1962"/>
                </a:cxn>
                <a:cxn ang="0">
                  <a:pos x="243" y="1779"/>
                </a:cxn>
                <a:cxn ang="0">
                  <a:pos x="179" y="1584"/>
                </a:cxn>
                <a:cxn ang="0">
                  <a:pos x="143" y="1384"/>
                </a:cxn>
                <a:cxn ang="0">
                  <a:pos x="126" y="1191"/>
                </a:cxn>
                <a:cxn ang="0">
                  <a:pos x="129" y="984"/>
                </a:cxn>
                <a:cxn ang="0">
                  <a:pos x="150" y="756"/>
                </a:cxn>
                <a:cxn ang="0">
                  <a:pos x="199" y="536"/>
                </a:cxn>
                <a:cxn ang="0">
                  <a:pos x="279" y="331"/>
                </a:cxn>
                <a:cxn ang="0">
                  <a:pos x="398" y="144"/>
                </a:cxn>
                <a:cxn ang="0">
                  <a:pos x="483" y="50"/>
                </a:cxn>
                <a:cxn ang="0">
                  <a:pos x="500" y="30"/>
                </a:cxn>
                <a:cxn ang="0">
                  <a:pos x="495" y="8"/>
                </a:cxn>
                <a:cxn ang="0">
                  <a:pos x="485" y="0"/>
                </a:cxn>
                <a:cxn ang="0">
                  <a:pos x="466" y="5"/>
                </a:cxn>
                <a:cxn ang="0">
                  <a:pos x="420" y="40"/>
                </a:cxn>
                <a:cxn ang="0">
                  <a:pos x="347" y="109"/>
                </a:cxn>
                <a:cxn ang="0">
                  <a:pos x="262" y="213"/>
                </a:cxn>
                <a:cxn ang="0">
                  <a:pos x="175" y="349"/>
                </a:cxn>
                <a:cxn ang="0">
                  <a:pos x="87" y="549"/>
                </a:cxn>
                <a:cxn ang="0">
                  <a:pos x="27" y="783"/>
                </a:cxn>
                <a:cxn ang="0">
                  <a:pos x="2" y="1001"/>
                </a:cxn>
                <a:cxn ang="0">
                  <a:pos x="2" y="1176"/>
                </a:cxn>
                <a:cxn ang="0">
                  <a:pos x="19" y="1359"/>
                </a:cxn>
                <a:cxn ang="0">
                  <a:pos x="63" y="1567"/>
                </a:cxn>
                <a:cxn ang="0">
                  <a:pos x="143" y="1781"/>
                </a:cxn>
                <a:cxn ang="0">
                  <a:pos x="226" y="1927"/>
                </a:cxn>
                <a:cxn ang="0">
                  <a:pos x="310" y="2043"/>
                </a:cxn>
                <a:cxn ang="0">
                  <a:pos x="388" y="2127"/>
                </a:cxn>
                <a:cxn ang="0">
                  <a:pos x="449" y="2177"/>
                </a:cxn>
                <a:cxn ang="0">
                  <a:pos x="478" y="2194"/>
                </a:cxn>
                <a:cxn ang="0">
                  <a:pos x="492" y="2192"/>
                </a:cxn>
                <a:cxn ang="0">
                  <a:pos x="500" y="2182"/>
                </a:cxn>
              </a:cxnLst>
              <a:rect l="0" t="0" r="r" b="b"/>
              <a:pathLst>
                <a:path w="500" h="2194">
                  <a:moveTo>
                    <a:pt x="500" y="2172"/>
                  </a:moveTo>
                  <a:lnTo>
                    <a:pt x="500" y="2169"/>
                  </a:lnTo>
                  <a:lnTo>
                    <a:pt x="492" y="2154"/>
                  </a:lnTo>
                  <a:lnTo>
                    <a:pt x="463" y="2125"/>
                  </a:lnTo>
                  <a:lnTo>
                    <a:pt x="395" y="2046"/>
                  </a:lnTo>
                  <a:lnTo>
                    <a:pt x="335" y="1962"/>
                  </a:lnTo>
                  <a:lnTo>
                    <a:pt x="284" y="1873"/>
                  </a:lnTo>
                  <a:lnTo>
                    <a:pt x="243" y="1779"/>
                  </a:lnTo>
                  <a:lnTo>
                    <a:pt x="209" y="1683"/>
                  </a:lnTo>
                  <a:lnTo>
                    <a:pt x="179" y="1584"/>
                  </a:lnTo>
                  <a:lnTo>
                    <a:pt x="158" y="1485"/>
                  </a:lnTo>
                  <a:lnTo>
                    <a:pt x="143" y="1384"/>
                  </a:lnTo>
                  <a:lnTo>
                    <a:pt x="133" y="1287"/>
                  </a:lnTo>
                  <a:lnTo>
                    <a:pt x="126" y="1191"/>
                  </a:lnTo>
                  <a:lnTo>
                    <a:pt x="126" y="1097"/>
                  </a:lnTo>
                  <a:lnTo>
                    <a:pt x="129" y="984"/>
                  </a:lnTo>
                  <a:lnTo>
                    <a:pt x="136" y="870"/>
                  </a:lnTo>
                  <a:lnTo>
                    <a:pt x="150" y="756"/>
                  </a:lnTo>
                  <a:lnTo>
                    <a:pt x="170" y="645"/>
                  </a:lnTo>
                  <a:lnTo>
                    <a:pt x="199" y="536"/>
                  </a:lnTo>
                  <a:lnTo>
                    <a:pt x="235" y="433"/>
                  </a:lnTo>
                  <a:lnTo>
                    <a:pt x="279" y="331"/>
                  </a:lnTo>
                  <a:lnTo>
                    <a:pt x="335" y="235"/>
                  </a:lnTo>
                  <a:lnTo>
                    <a:pt x="398" y="144"/>
                  </a:lnTo>
                  <a:lnTo>
                    <a:pt x="473" y="60"/>
                  </a:lnTo>
                  <a:lnTo>
                    <a:pt x="483" y="50"/>
                  </a:lnTo>
                  <a:lnTo>
                    <a:pt x="488" y="42"/>
                  </a:lnTo>
                  <a:lnTo>
                    <a:pt x="500" y="30"/>
                  </a:lnTo>
                  <a:lnTo>
                    <a:pt x="500" y="13"/>
                  </a:lnTo>
                  <a:lnTo>
                    <a:pt x="495" y="8"/>
                  </a:lnTo>
                  <a:lnTo>
                    <a:pt x="492" y="3"/>
                  </a:lnTo>
                  <a:lnTo>
                    <a:pt x="485" y="0"/>
                  </a:lnTo>
                  <a:lnTo>
                    <a:pt x="478" y="0"/>
                  </a:lnTo>
                  <a:lnTo>
                    <a:pt x="466" y="5"/>
                  </a:lnTo>
                  <a:lnTo>
                    <a:pt x="446" y="18"/>
                  </a:lnTo>
                  <a:lnTo>
                    <a:pt x="420" y="40"/>
                  </a:lnTo>
                  <a:lnTo>
                    <a:pt x="386" y="70"/>
                  </a:lnTo>
                  <a:lnTo>
                    <a:pt x="347" y="109"/>
                  </a:lnTo>
                  <a:lnTo>
                    <a:pt x="306" y="156"/>
                  </a:lnTo>
                  <a:lnTo>
                    <a:pt x="262" y="213"/>
                  </a:lnTo>
                  <a:lnTo>
                    <a:pt x="218" y="275"/>
                  </a:lnTo>
                  <a:lnTo>
                    <a:pt x="175" y="349"/>
                  </a:lnTo>
                  <a:lnTo>
                    <a:pt x="136" y="428"/>
                  </a:lnTo>
                  <a:lnTo>
                    <a:pt x="87" y="549"/>
                  </a:lnTo>
                  <a:lnTo>
                    <a:pt x="51" y="667"/>
                  </a:lnTo>
                  <a:lnTo>
                    <a:pt x="27" y="783"/>
                  </a:lnTo>
                  <a:lnTo>
                    <a:pt x="10" y="895"/>
                  </a:lnTo>
                  <a:lnTo>
                    <a:pt x="2" y="1001"/>
                  </a:lnTo>
                  <a:lnTo>
                    <a:pt x="0" y="1097"/>
                  </a:lnTo>
                  <a:lnTo>
                    <a:pt x="2" y="1176"/>
                  </a:lnTo>
                  <a:lnTo>
                    <a:pt x="7" y="1265"/>
                  </a:lnTo>
                  <a:lnTo>
                    <a:pt x="19" y="1359"/>
                  </a:lnTo>
                  <a:lnTo>
                    <a:pt x="36" y="1463"/>
                  </a:lnTo>
                  <a:lnTo>
                    <a:pt x="63" y="1567"/>
                  </a:lnTo>
                  <a:lnTo>
                    <a:pt x="97" y="1675"/>
                  </a:lnTo>
                  <a:lnTo>
                    <a:pt x="143" y="1781"/>
                  </a:lnTo>
                  <a:lnTo>
                    <a:pt x="182" y="1858"/>
                  </a:lnTo>
                  <a:lnTo>
                    <a:pt x="226" y="1927"/>
                  </a:lnTo>
                  <a:lnTo>
                    <a:pt x="269" y="1989"/>
                  </a:lnTo>
                  <a:lnTo>
                    <a:pt x="310" y="2043"/>
                  </a:lnTo>
                  <a:lnTo>
                    <a:pt x="352" y="2090"/>
                  </a:lnTo>
                  <a:lnTo>
                    <a:pt x="388" y="2127"/>
                  </a:lnTo>
                  <a:lnTo>
                    <a:pt x="420" y="2157"/>
                  </a:lnTo>
                  <a:lnTo>
                    <a:pt x="449" y="2177"/>
                  </a:lnTo>
                  <a:lnTo>
                    <a:pt x="468" y="2189"/>
                  </a:lnTo>
                  <a:lnTo>
                    <a:pt x="478" y="2194"/>
                  </a:lnTo>
                  <a:lnTo>
                    <a:pt x="485" y="2194"/>
                  </a:lnTo>
                  <a:lnTo>
                    <a:pt x="492" y="2192"/>
                  </a:lnTo>
                  <a:lnTo>
                    <a:pt x="497" y="2187"/>
                  </a:lnTo>
                  <a:lnTo>
                    <a:pt x="500" y="2182"/>
                  </a:lnTo>
                  <a:lnTo>
                    <a:pt x="500" y="21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3" name="Freeform 123"/>
            <p:cNvSpPr>
              <a:spLocks/>
            </p:cNvSpPr>
            <p:nvPr/>
          </p:nvSpPr>
          <p:spPr bwMode="auto">
            <a:xfrm>
              <a:off x="4825" y="6326"/>
              <a:ext cx="711" cy="1463"/>
            </a:xfrm>
            <a:custGeom>
              <a:avLst/>
              <a:gdLst/>
              <a:ahLst/>
              <a:cxnLst>
                <a:cxn ang="0">
                  <a:pos x="442" y="57"/>
                </a:cxn>
                <a:cxn ang="0">
                  <a:pos x="442" y="32"/>
                </a:cxn>
                <a:cxn ang="0">
                  <a:pos x="439" y="15"/>
                </a:cxn>
                <a:cxn ang="0">
                  <a:pos x="430" y="5"/>
                </a:cxn>
                <a:cxn ang="0">
                  <a:pos x="415" y="3"/>
                </a:cxn>
                <a:cxn ang="0">
                  <a:pos x="391" y="0"/>
                </a:cxn>
                <a:cxn ang="0">
                  <a:pos x="340" y="47"/>
                </a:cxn>
                <a:cxn ang="0">
                  <a:pos x="284" y="82"/>
                </a:cxn>
                <a:cxn ang="0">
                  <a:pos x="226" y="106"/>
                </a:cxn>
                <a:cxn ang="0">
                  <a:pos x="170" y="124"/>
                </a:cxn>
                <a:cxn ang="0">
                  <a:pos x="119" y="134"/>
                </a:cxn>
                <a:cxn ang="0">
                  <a:pos x="71" y="138"/>
                </a:cxn>
                <a:cxn ang="0">
                  <a:pos x="29" y="141"/>
                </a:cxn>
                <a:cxn ang="0">
                  <a:pos x="0" y="141"/>
                </a:cxn>
                <a:cxn ang="0">
                  <a:pos x="0" y="210"/>
                </a:cxn>
                <a:cxn ang="0">
                  <a:pos x="27" y="210"/>
                </a:cxn>
                <a:cxn ang="0">
                  <a:pos x="68" y="208"/>
                </a:cxn>
                <a:cxn ang="0">
                  <a:pos x="114" y="203"/>
                </a:cxn>
                <a:cxn ang="0">
                  <a:pos x="168" y="193"/>
                </a:cxn>
                <a:cxn ang="0">
                  <a:pos x="226" y="176"/>
                </a:cxn>
                <a:cxn ang="0">
                  <a:pos x="282" y="153"/>
                </a:cxn>
                <a:cxn ang="0">
                  <a:pos x="282" y="1314"/>
                </a:cxn>
                <a:cxn ang="0">
                  <a:pos x="279" y="1334"/>
                </a:cxn>
                <a:cxn ang="0">
                  <a:pos x="272" y="1351"/>
                </a:cxn>
                <a:cxn ang="0">
                  <a:pos x="262" y="1366"/>
                </a:cxn>
                <a:cxn ang="0">
                  <a:pos x="245" y="1376"/>
                </a:cxn>
                <a:cxn ang="0">
                  <a:pos x="219" y="1386"/>
                </a:cxn>
                <a:cxn ang="0">
                  <a:pos x="185" y="1391"/>
                </a:cxn>
                <a:cxn ang="0">
                  <a:pos x="139" y="1393"/>
                </a:cxn>
                <a:cxn ang="0">
                  <a:pos x="13" y="1393"/>
                </a:cxn>
                <a:cxn ang="0">
                  <a:pos x="13" y="1463"/>
                </a:cxn>
                <a:cxn ang="0">
                  <a:pos x="51" y="1460"/>
                </a:cxn>
                <a:cxn ang="0">
                  <a:pos x="100" y="1458"/>
                </a:cxn>
                <a:cxn ang="0">
                  <a:pos x="211" y="1458"/>
                </a:cxn>
                <a:cxn ang="0">
                  <a:pos x="267" y="1455"/>
                </a:cxn>
                <a:cxn ang="0">
                  <a:pos x="512" y="1455"/>
                </a:cxn>
                <a:cxn ang="0">
                  <a:pos x="568" y="1458"/>
                </a:cxn>
                <a:cxn ang="0">
                  <a:pos x="624" y="1458"/>
                </a:cxn>
                <a:cxn ang="0">
                  <a:pos x="672" y="1460"/>
                </a:cxn>
                <a:cxn ang="0">
                  <a:pos x="711" y="1463"/>
                </a:cxn>
                <a:cxn ang="0">
                  <a:pos x="711" y="1393"/>
                </a:cxn>
                <a:cxn ang="0">
                  <a:pos x="583" y="1393"/>
                </a:cxn>
                <a:cxn ang="0">
                  <a:pos x="539" y="1391"/>
                </a:cxn>
                <a:cxn ang="0">
                  <a:pos x="502" y="1386"/>
                </a:cxn>
                <a:cxn ang="0">
                  <a:pos x="478" y="1376"/>
                </a:cxn>
                <a:cxn ang="0">
                  <a:pos x="461" y="1366"/>
                </a:cxn>
                <a:cxn ang="0">
                  <a:pos x="449" y="1351"/>
                </a:cxn>
                <a:cxn ang="0">
                  <a:pos x="444" y="1334"/>
                </a:cxn>
                <a:cxn ang="0">
                  <a:pos x="442" y="1314"/>
                </a:cxn>
                <a:cxn ang="0">
                  <a:pos x="442" y="1290"/>
                </a:cxn>
                <a:cxn ang="0">
                  <a:pos x="442" y="57"/>
                </a:cxn>
              </a:cxnLst>
              <a:rect l="0" t="0" r="r" b="b"/>
              <a:pathLst>
                <a:path w="711" h="1463">
                  <a:moveTo>
                    <a:pt x="442" y="57"/>
                  </a:moveTo>
                  <a:lnTo>
                    <a:pt x="442" y="32"/>
                  </a:lnTo>
                  <a:lnTo>
                    <a:pt x="439" y="15"/>
                  </a:lnTo>
                  <a:lnTo>
                    <a:pt x="430" y="5"/>
                  </a:lnTo>
                  <a:lnTo>
                    <a:pt x="415" y="3"/>
                  </a:lnTo>
                  <a:lnTo>
                    <a:pt x="391" y="0"/>
                  </a:lnTo>
                  <a:lnTo>
                    <a:pt x="340" y="47"/>
                  </a:lnTo>
                  <a:lnTo>
                    <a:pt x="284" y="82"/>
                  </a:lnTo>
                  <a:lnTo>
                    <a:pt x="226" y="106"/>
                  </a:lnTo>
                  <a:lnTo>
                    <a:pt x="170" y="124"/>
                  </a:lnTo>
                  <a:lnTo>
                    <a:pt x="119" y="134"/>
                  </a:lnTo>
                  <a:lnTo>
                    <a:pt x="71" y="138"/>
                  </a:lnTo>
                  <a:lnTo>
                    <a:pt x="29" y="141"/>
                  </a:lnTo>
                  <a:lnTo>
                    <a:pt x="0" y="141"/>
                  </a:lnTo>
                  <a:lnTo>
                    <a:pt x="0" y="210"/>
                  </a:lnTo>
                  <a:lnTo>
                    <a:pt x="27" y="210"/>
                  </a:lnTo>
                  <a:lnTo>
                    <a:pt x="68" y="208"/>
                  </a:lnTo>
                  <a:lnTo>
                    <a:pt x="114" y="203"/>
                  </a:lnTo>
                  <a:lnTo>
                    <a:pt x="168" y="193"/>
                  </a:lnTo>
                  <a:lnTo>
                    <a:pt x="226" y="176"/>
                  </a:lnTo>
                  <a:lnTo>
                    <a:pt x="282" y="153"/>
                  </a:lnTo>
                  <a:lnTo>
                    <a:pt x="282" y="1314"/>
                  </a:lnTo>
                  <a:lnTo>
                    <a:pt x="279" y="1334"/>
                  </a:lnTo>
                  <a:lnTo>
                    <a:pt x="272" y="1351"/>
                  </a:lnTo>
                  <a:lnTo>
                    <a:pt x="262" y="1366"/>
                  </a:lnTo>
                  <a:lnTo>
                    <a:pt x="245" y="1376"/>
                  </a:lnTo>
                  <a:lnTo>
                    <a:pt x="219" y="1386"/>
                  </a:lnTo>
                  <a:lnTo>
                    <a:pt x="185" y="1391"/>
                  </a:lnTo>
                  <a:lnTo>
                    <a:pt x="139" y="1393"/>
                  </a:lnTo>
                  <a:lnTo>
                    <a:pt x="13" y="1393"/>
                  </a:lnTo>
                  <a:lnTo>
                    <a:pt x="13" y="1463"/>
                  </a:lnTo>
                  <a:lnTo>
                    <a:pt x="51" y="1460"/>
                  </a:lnTo>
                  <a:lnTo>
                    <a:pt x="100" y="1458"/>
                  </a:lnTo>
                  <a:lnTo>
                    <a:pt x="211" y="1458"/>
                  </a:lnTo>
                  <a:lnTo>
                    <a:pt x="267" y="1455"/>
                  </a:lnTo>
                  <a:lnTo>
                    <a:pt x="512" y="1455"/>
                  </a:lnTo>
                  <a:lnTo>
                    <a:pt x="568" y="1458"/>
                  </a:lnTo>
                  <a:lnTo>
                    <a:pt x="624" y="1458"/>
                  </a:lnTo>
                  <a:lnTo>
                    <a:pt x="672" y="1460"/>
                  </a:lnTo>
                  <a:lnTo>
                    <a:pt x="711" y="1463"/>
                  </a:lnTo>
                  <a:lnTo>
                    <a:pt x="711" y="1393"/>
                  </a:lnTo>
                  <a:lnTo>
                    <a:pt x="583" y="1393"/>
                  </a:lnTo>
                  <a:lnTo>
                    <a:pt x="539" y="1391"/>
                  </a:lnTo>
                  <a:lnTo>
                    <a:pt x="502" y="1386"/>
                  </a:lnTo>
                  <a:lnTo>
                    <a:pt x="478" y="1376"/>
                  </a:lnTo>
                  <a:lnTo>
                    <a:pt x="461" y="1366"/>
                  </a:lnTo>
                  <a:lnTo>
                    <a:pt x="449" y="1351"/>
                  </a:lnTo>
                  <a:lnTo>
                    <a:pt x="444" y="1334"/>
                  </a:lnTo>
                  <a:lnTo>
                    <a:pt x="442" y="1314"/>
                  </a:lnTo>
                  <a:lnTo>
                    <a:pt x="442" y="1290"/>
                  </a:lnTo>
                  <a:lnTo>
                    <a:pt x="442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4" name="Freeform 124"/>
            <p:cNvSpPr>
              <a:spLocks/>
            </p:cNvSpPr>
            <p:nvPr/>
          </p:nvSpPr>
          <p:spPr bwMode="auto">
            <a:xfrm>
              <a:off x="6358" y="7196"/>
              <a:ext cx="1317" cy="89"/>
            </a:xfrm>
            <a:custGeom>
              <a:avLst/>
              <a:gdLst/>
              <a:ahLst/>
              <a:cxnLst>
                <a:cxn ang="0">
                  <a:pos x="1245" y="89"/>
                </a:cxn>
                <a:cxn ang="0">
                  <a:pos x="1262" y="89"/>
                </a:cxn>
                <a:cxn ang="0">
                  <a:pos x="1276" y="86"/>
                </a:cxn>
                <a:cxn ang="0">
                  <a:pos x="1293" y="81"/>
                </a:cxn>
                <a:cxn ang="0">
                  <a:pos x="1305" y="74"/>
                </a:cxn>
                <a:cxn ang="0">
                  <a:pos x="1312" y="61"/>
                </a:cxn>
                <a:cxn ang="0">
                  <a:pos x="1317" y="44"/>
                </a:cxn>
                <a:cxn ang="0">
                  <a:pos x="1315" y="24"/>
                </a:cxn>
                <a:cxn ang="0">
                  <a:pos x="1305" y="12"/>
                </a:cxn>
                <a:cxn ang="0">
                  <a:pos x="1293" y="5"/>
                </a:cxn>
                <a:cxn ang="0">
                  <a:pos x="1276" y="2"/>
                </a:cxn>
                <a:cxn ang="0">
                  <a:pos x="1262" y="0"/>
                </a:cxn>
                <a:cxn ang="0">
                  <a:pos x="56" y="0"/>
                </a:cxn>
                <a:cxn ang="0">
                  <a:pos x="39" y="2"/>
                </a:cxn>
                <a:cxn ang="0">
                  <a:pos x="25" y="5"/>
                </a:cxn>
                <a:cxn ang="0">
                  <a:pos x="12" y="12"/>
                </a:cxn>
                <a:cxn ang="0">
                  <a:pos x="3" y="24"/>
                </a:cxn>
                <a:cxn ang="0">
                  <a:pos x="0" y="44"/>
                </a:cxn>
                <a:cxn ang="0">
                  <a:pos x="3" y="61"/>
                </a:cxn>
                <a:cxn ang="0">
                  <a:pos x="12" y="74"/>
                </a:cxn>
                <a:cxn ang="0">
                  <a:pos x="25" y="81"/>
                </a:cxn>
                <a:cxn ang="0">
                  <a:pos x="39" y="86"/>
                </a:cxn>
                <a:cxn ang="0">
                  <a:pos x="56" y="89"/>
                </a:cxn>
                <a:cxn ang="0">
                  <a:pos x="71" y="89"/>
                </a:cxn>
                <a:cxn ang="0">
                  <a:pos x="1245" y="89"/>
                </a:cxn>
              </a:cxnLst>
              <a:rect l="0" t="0" r="r" b="b"/>
              <a:pathLst>
                <a:path w="1317" h="89">
                  <a:moveTo>
                    <a:pt x="1245" y="89"/>
                  </a:moveTo>
                  <a:lnTo>
                    <a:pt x="1262" y="89"/>
                  </a:lnTo>
                  <a:lnTo>
                    <a:pt x="1276" y="86"/>
                  </a:lnTo>
                  <a:lnTo>
                    <a:pt x="1293" y="81"/>
                  </a:lnTo>
                  <a:lnTo>
                    <a:pt x="1305" y="74"/>
                  </a:lnTo>
                  <a:lnTo>
                    <a:pt x="1312" y="61"/>
                  </a:lnTo>
                  <a:lnTo>
                    <a:pt x="1317" y="44"/>
                  </a:lnTo>
                  <a:lnTo>
                    <a:pt x="1315" y="24"/>
                  </a:lnTo>
                  <a:lnTo>
                    <a:pt x="1305" y="12"/>
                  </a:lnTo>
                  <a:lnTo>
                    <a:pt x="1293" y="5"/>
                  </a:lnTo>
                  <a:lnTo>
                    <a:pt x="1276" y="2"/>
                  </a:lnTo>
                  <a:lnTo>
                    <a:pt x="1262" y="0"/>
                  </a:lnTo>
                  <a:lnTo>
                    <a:pt x="56" y="0"/>
                  </a:lnTo>
                  <a:lnTo>
                    <a:pt x="39" y="2"/>
                  </a:lnTo>
                  <a:lnTo>
                    <a:pt x="25" y="5"/>
                  </a:lnTo>
                  <a:lnTo>
                    <a:pt x="12" y="12"/>
                  </a:lnTo>
                  <a:lnTo>
                    <a:pt x="3" y="24"/>
                  </a:lnTo>
                  <a:lnTo>
                    <a:pt x="0" y="44"/>
                  </a:lnTo>
                  <a:lnTo>
                    <a:pt x="3" y="61"/>
                  </a:lnTo>
                  <a:lnTo>
                    <a:pt x="12" y="74"/>
                  </a:lnTo>
                  <a:lnTo>
                    <a:pt x="25" y="81"/>
                  </a:lnTo>
                  <a:lnTo>
                    <a:pt x="39" y="86"/>
                  </a:lnTo>
                  <a:lnTo>
                    <a:pt x="56" y="89"/>
                  </a:lnTo>
                  <a:lnTo>
                    <a:pt x="71" y="89"/>
                  </a:lnTo>
                  <a:lnTo>
                    <a:pt x="1245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5" name="Freeform 125"/>
            <p:cNvSpPr>
              <a:spLocks/>
            </p:cNvSpPr>
            <p:nvPr/>
          </p:nvSpPr>
          <p:spPr bwMode="auto">
            <a:xfrm>
              <a:off x="8386" y="6818"/>
              <a:ext cx="1072" cy="995"/>
            </a:xfrm>
            <a:custGeom>
              <a:avLst/>
              <a:gdLst/>
              <a:ahLst/>
              <a:cxnLst>
                <a:cxn ang="0">
                  <a:pos x="679" y="227"/>
                </a:cxn>
                <a:cxn ang="0">
                  <a:pos x="759" y="94"/>
                </a:cxn>
                <a:cxn ang="0">
                  <a:pos x="885" y="49"/>
                </a:cxn>
                <a:cxn ang="0">
                  <a:pos x="944" y="89"/>
                </a:cxn>
                <a:cxn ang="0">
                  <a:pos x="876" y="195"/>
                </a:cxn>
                <a:cxn ang="0">
                  <a:pos x="927" y="269"/>
                </a:cxn>
                <a:cxn ang="0">
                  <a:pos x="1033" y="242"/>
                </a:cxn>
                <a:cxn ang="0">
                  <a:pos x="1067" y="111"/>
                </a:cxn>
                <a:cxn ang="0">
                  <a:pos x="987" y="24"/>
                </a:cxn>
                <a:cxn ang="0">
                  <a:pos x="873" y="0"/>
                </a:cxn>
                <a:cxn ang="0">
                  <a:pos x="723" y="64"/>
                </a:cxn>
                <a:cxn ang="0">
                  <a:pos x="645" y="168"/>
                </a:cxn>
                <a:cxn ang="0">
                  <a:pos x="534" y="29"/>
                </a:cxn>
                <a:cxn ang="0">
                  <a:pos x="412" y="0"/>
                </a:cxn>
                <a:cxn ang="0">
                  <a:pos x="209" y="89"/>
                </a:cxn>
                <a:cxn ang="0">
                  <a:pos x="92" y="252"/>
                </a:cxn>
                <a:cxn ang="0">
                  <a:pos x="70" y="351"/>
                </a:cxn>
                <a:cxn ang="0">
                  <a:pos x="109" y="358"/>
                </a:cxn>
                <a:cxn ang="0">
                  <a:pos x="148" y="264"/>
                </a:cxn>
                <a:cxn ang="0">
                  <a:pos x="281" y="91"/>
                </a:cxn>
                <a:cxn ang="0">
                  <a:pos x="410" y="49"/>
                </a:cxn>
                <a:cxn ang="0">
                  <a:pos x="483" y="74"/>
                </a:cxn>
                <a:cxn ang="0">
                  <a:pos x="526" y="195"/>
                </a:cxn>
                <a:cxn ang="0">
                  <a:pos x="497" y="368"/>
                </a:cxn>
                <a:cxn ang="0">
                  <a:pos x="410" y="719"/>
                </a:cxn>
                <a:cxn ang="0">
                  <a:pos x="291" y="919"/>
                </a:cxn>
                <a:cxn ang="0">
                  <a:pos x="163" y="943"/>
                </a:cxn>
                <a:cxn ang="0">
                  <a:pos x="155" y="889"/>
                </a:cxn>
                <a:cxn ang="0">
                  <a:pos x="194" y="773"/>
                </a:cxn>
                <a:cxn ang="0">
                  <a:pos x="136" y="724"/>
                </a:cxn>
                <a:cxn ang="0">
                  <a:pos x="22" y="775"/>
                </a:cxn>
                <a:cxn ang="0">
                  <a:pos x="17" y="914"/>
                </a:cxn>
                <a:cxn ang="0">
                  <a:pos x="131" y="985"/>
                </a:cxn>
                <a:cxn ang="0">
                  <a:pos x="286" y="976"/>
                </a:cxn>
                <a:cxn ang="0">
                  <a:pos x="398" y="877"/>
                </a:cxn>
                <a:cxn ang="0">
                  <a:pos x="444" y="862"/>
                </a:cxn>
                <a:cxn ang="0">
                  <a:pos x="563" y="976"/>
                </a:cxn>
                <a:cxn ang="0">
                  <a:pos x="774" y="971"/>
                </a:cxn>
                <a:cxn ang="0">
                  <a:pos x="931" y="825"/>
                </a:cxn>
                <a:cxn ang="0">
                  <a:pos x="1007" y="657"/>
                </a:cxn>
                <a:cxn ang="0">
                  <a:pos x="994" y="637"/>
                </a:cxn>
                <a:cxn ang="0">
                  <a:pos x="965" y="637"/>
                </a:cxn>
                <a:cxn ang="0">
                  <a:pos x="953" y="659"/>
                </a:cxn>
                <a:cxn ang="0">
                  <a:pos x="827" y="877"/>
                </a:cxn>
                <a:cxn ang="0">
                  <a:pos x="691" y="943"/>
                </a:cxn>
                <a:cxn ang="0">
                  <a:pos x="582" y="914"/>
                </a:cxn>
                <a:cxn ang="0">
                  <a:pos x="546" y="803"/>
                </a:cxn>
                <a:cxn ang="0">
                  <a:pos x="570" y="662"/>
                </a:cxn>
              </a:cxnLst>
              <a:rect l="0" t="0" r="r" b="b"/>
              <a:pathLst>
                <a:path w="1072" h="995">
                  <a:moveTo>
                    <a:pt x="657" y="309"/>
                  </a:moveTo>
                  <a:lnTo>
                    <a:pt x="662" y="286"/>
                  </a:lnTo>
                  <a:lnTo>
                    <a:pt x="669" y="259"/>
                  </a:lnTo>
                  <a:lnTo>
                    <a:pt x="679" y="227"/>
                  </a:lnTo>
                  <a:lnTo>
                    <a:pt x="694" y="192"/>
                  </a:lnTo>
                  <a:lnTo>
                    <a:pt x="711" y="158"/>
                  </a:lnTo>
                  <a:lnTo>
                    <a:pt x="733" y="123"/>
                  </a:lnTo>
                  <a:lnTo>
                    <a:pt x="759" y="94"/>
                  </a:lnTo>
                  <a:lnTo>
                    <a:pt x="791" y="69"/>
                  </a:lnTo>
                  <a:lnTo>
                    <a:pt x="827" y="54"/>
                  </a:lnTo>
                  <a:lnTo>
                    <a:pt x="871" y="49"/>
                  </a:lnTo>
                  <a:lnTo>
                    <a:pt x="885" y="49"/>
                  </a:lnTo>
                  <a:lnTo>
                    <a:pt x="912" y="52"/>
                  </a:lnTo>
                  <a:lnTo>
                    <a:pt x="944" y="61"/>
                  </a:lnTo>
                  <a:lnTo>
                    <a:pt x="977" y="76"/>
                  </a:lnTo>
                  <a:lnTo>
                    <a:pt x="944" y="89"/>
                  </a:lnTo>
                  <a:lnTo>
                    <a:pt x="914" y="108"/>
                  </a:lnTo>
                  <a:lnTo>
                    <a:pt x="893" y="133"/>
                  </a:lnTo>
                  <a:lnTo>
                    <a:pt x="880" y="165"/>
                  </a:lnTo>
                  <a:lnTo>
                    <a:pt x="876" y="195"/>
                  </a:lnTo>
                  <a:lnTo>
                    <a:pt x="878" y="217"/>
                  </a:lnTo>
                  <a:lnTo>
                    <a:pt x="888" y="237"/>
                  </a:lnTo>
                  <a:lnTo>
                    <a:pt x="902" y="257"/>
                  </a:lnTo>
                  <a:lnTo>
                    <a:pt x="927" y="269"/>
                  </a:lnTo>
                  <a:lnTo>
                    <a:pt x="956" y="271"/>
                  </a:lnTo>
                  <a:lnTo>
                    <a:pt x="980" y="269"/>
                  </a:lnTo>
                  <a:lnTo>
                    <a:pt x="1007" y="259"/>
                  </a:lnTo>
                  <a:lnTo>
                    <a:pt x="1033" y="242"/>
                  </a:lnTo>
                  <a:lnTo>
                    <a:pt x="1053" y="217"/>
                  </a:lnTo>
                  <a:lnTo>
                    <a:pt x="1067" y="185"/>
                  </a:lnTo>
                  <a:lnTo>
                    <a:pt x="1072" y="145"/>
                  </a:lnTo>
                  <a:lnTo>
                    <a:pt x="1067" y="111"/>
                  </a:lnTo>
                  <a:lnTo>
                    <a:pt x="1055" y="81"/>
                  </a:lnTo>
                  <a:lnTo>
                    <a:pt x="1036" y="57"/>
                  </a:lnTo>
                  <a:lnTo>
                    <a:pt x="1014" y="37"/>
                  </a:lnTo>
                  <a:lnTo>
                    <a:pt x="987" y="24"/>
                  </a:lnTo>
                  <a:lnTo>
                    <a:pt x="956" y="12"/>
                  </a:lnTo>
                  <a:lnTo>
                    <a:pt x="927" y="5"/>
                  </a:lnTo>
                  <a:lnTo>
                    <a:pt x="897" y="2"/>
                  </a:lnTo>
                  <a:lnTo>
                    <a:pt x="873" y="0"/>
                  </a:lnTo>
                  <a:lnTo>
                    <a:pt x="830" y="5"/>
                  </a:lnTo>
                  <a:lnTo>
                    <a:pt x="788" y="19"/>
                  </a:lnTo>
                  <a:lnTo>
                    <a:pt x="752" y="39"/>
                  </a:lnTo>
                  <a:lnTo>
                    <a:pt x="723" y="64"/>
                  </a:lnTo>
                  <a:lnTo>
                    <a:pt x="696" y="91"/>
                  </a:lnTo>
                  <a:lnTo>
                    <a:pt x="674" y="121"/>
                  </a:lnTo>
                  <a:lnTo>
                    <a:pt x="657" y="145"/>
                  </a:lnTo>
                  <a:lnTo>
                    <a:pt x="645" y="168"/>
                  </a:lnTo>
                  <a:lnTo>
                    <a:pt x="623" y="118"/>
                  </a:lnTo>
                  <a:lnTo>
                    <a:pt x="594" y="81"/>
                  </a:lnTo>
                  <a:lnTo>
                    <a:pt x="565" y="52"/>
                  </a:lnTo>
                  <a:lnTo>
                    <a:pt x="534" y="29"/>
                  </a:lnTo>
                  <a:lnTo>
                    <a:pt x="500" y="15"/>
                  </a:lnTo>
                  <a:lnTo>
                    <a:pt x="468" y="7"/>
                  </a:lnTo>
                  <a:lnTo>
                    <a:pt x="439" y="2"/>
                  </a:lnTo>
                  <a:lnTo>
                    <a:pt x="412" y="0"/>
                  </a:lnTo>
                  <a:lnTo>
                    <a:pt x="354" y="7"/>
                  </a:lnTo>
                  <a:lnTo>
                    <a:pt x="301" y="24"/>
                  </a:lnTo>
                  <a:lnTo>
                    <a:pt x="252" y="54"/>
                  </a:lnTo>
                  <a:lnTo>
                    <a:pt x="209" y="89"/>
                  </a:lnTo>
                  <a:lnTo>
                    <a:pt x="172" y="128"/>
                  </a:lnTo>
                  <a:lnTo>
                    <a:pt x="141" y="170"/>
                  </a:lnTo>
                  <a:lnTo>
                    <a:pt x="114" y="212"/>
                  </a:lnTo>
                  <a:lnTo>
                    <a:pt x="92" y="252"/>
                  </a:lnTo>
                  <a:lnTo>
                    <a:pt x="78" y="289"/>
                  </a:lnTo>
                  <a:lnTo>
                    <a:pt x="65" y="338"/>
                  </a:lnTo>
                  <a:lnTo>
                    <a:pt x="65" y="346"/>
                  </a:lnTo>
                  <a:lnTo>
                    <a:pt x="70" y="351"/>
                  </a:lnTo>
                  <a:lnTo>
                    <a:pt x="73" y="355"/>
                  </a:lnTo>
                  <a:lnTo>
                    <a:pt x="82" y="360"/>
                  </a:lnTo>
                  <a:lnTo>
                    <a:pt x="102" y="360"/>
                  </a:lnTo>
                  <a:lnTo>
                    <a:pt x="109" y="358"/>
                  </a:lnTo>
                  <a:lnTo>
                    <a:pt x="114" y="353"/>
                  </a:lnTo>
                  <a:lnTo>
                    <a:pt x="116" y="346"/>
                  </a:lnTo>
                  <a:lnTo>
                    <a:pt x="121" y="336"/>
                  </a:lnTo>
                  <a:lnTo>
                    <a:pt x="148" y="264"/>
                  </a:lnTo>
                  <a:lnTo>
                    <a:pt x="177" y="205"/>
                  </a:lnTo>
                  <a:lnTo>
                    <a:pt x="211" y="158"/>
                  </a:lnTo>
                  <a:lnTo>
                    <a:pt x="247" y="121"/>
                  </a:lnTo>
                  <a:lnTo>
                    <a:pt x="281" y="91"/>
                  </a:lnTo>
                  <a:lnTo>
                    <a:pt x="318" y="71"/>
                  </a:lnTo>
                  <a:lnTo>
                    <a:pt x="352" y="59"/>
                  </a:lnTo>
                  <a:lnTo>
                    <a:pt x="383" y="52"/>
                  </a:lnTo>
                  <a:lnTo>
                    <a:pt x="410" y="49"/>
                  </a:lnTo>
                  <a:lnTo>
                    <a:pt x="427" y="49"/>
                  </a:lnTo>
                  <a:lnTo>
                    <a:pt x="444" y="54"/>
                  </a:lnTo>
                  <a:lnTo>
                    <a:pt x="463" y="61"/>
                  </a:lnTo>
                  <a:lnTo>
                    <a:pt x="483" y="74"/>
                  </a:lnTo>
                  <a:lnTo>
                    <a:pt x="500" y="94"/>
                  </a:lnTo>
                  <a:lnTo>
                    <a:pt x="512" y="118"/>
                  </a:lnTo>
                  <a:lnTo>
                    <a:pt x="521" y="153"/>
                  </a:lnTo>
                  <a:lnTo>
                    <a:pt x="526" y="195"/>
                  </a:lnTo>
                  <a:lnTo>
                    <a:pt x="524" y="225"/>
                  </a:lnTo>
                  <a:lnTo>
                    <a:pt x="519" y="262"/>
                  </a:lnTo>
                  <a:lnTo>
                    <a:pt x="509" y="309"/>
                  </a:lnTo>
                  <a:lnTo>
                    <a:pt x="497" y="368"/>
                  </a:lnTo>
                  <a:lnTo>
                    <a:pt x="480" y="435"/>
                  </a:lnTo>
                  <a:lnTo>
                    <a:pt x="461" y="516"/>
                  </a:lnTo>
                  <a:lnTo>
                    <a:pt x="437" y="610"/>
                  </a:lnTo>
                  <a:lnTo>
                    <a:pt x="410" y="719"/>
                  </a:lnTo>
                  <a:lnTo>
                    <a:pt x="388" y="783"/>
                  </a:lnTo>
                  <a:lnTo>
                    <a:pt x="361" y="837"/>
                  </a:lnTo>
                  <a:lnTo>
                    <a:pt x="330" y="884"/>
                  </a:lnTo>
                  <a:lnTo>
                    <a:pt x="291" y="919"/>
                  </a:lnTo>
                  <a:lnTo>
                    <a:pt x="250" y="938"/>
                  </a:lnTo>
                  <a:lnTo>
                    <a:pt x="204" y="946"/>
                  </a:lnTo>
                  <a:lnTo>
                    <a:pt x="189" y="946"/>
                  </a:lnTo>
                  <a:lnTo>
                    <a:pt x="163" y="943"/>
                  </a:lnTo>
                  <a:lnTo>
                    <a:pt x="131" y="934"/>
                  </a:lnTo>
                  <a:lnTo>
                    <a:pt x="97" y="919"/>
                  </a:lnTo>
                  <a:lnTo>
                    <a:pt x="129" y="909"/>
                  </a:lnTo>
                  <a:lnTo>
                    <a:pt x="155" y="889"/>
                  </a:lnTo>
                  <a:lnTo>
                    <a:pt x="177" y="864"/>
                  </a:lnTo>
                  <a:lnTo>
                    <a:pt x="192" y="835"/>
                  </a:lnTo>
                  <a:lnTo>
                    <a:pt x="199" y="800"/>
                  </a:lnTo>
                  <a:lnTo>
                    <a:pt x="194" y="773"/>
                  </a:lnTo>
                  <a:lnTo>
                    <a:pt x="184" y="753"/>
                  </a:lnTo>
                  <a:lnTo>
                    <a:pt x="170" y="738"/>
                  </a:lnTo>
                  <a:lnTo>
                    <a:pt x="153" y="728"/>
                  </a:lnTo>
                  <a:lnTo>
                    <a:pt x="136" y="724"/>
                  </a:lnTo>
                  <a:lnTo>
                    <a:pt x="119" y="724"/>
                  </a:lnTo>
                  <a:lnTo>
                    <a:pt x="82" y="728"/>
                  </a:lnTo>
                  <a:lnTo>
                    <a:pt x="49" y="748"/>
                  </a:lnTo>
                  <a:lnTo>
                    <a:pt x="22" y="775"/>
                  </a:lnTo>
                  <a:lnTo>
                    <a:pt x="5" y="810"/>
                  </a:lnTo>
                  <a:lnTo>
                    <a:pt x="0" y="850"/>
                  </a:lnTo>
                  <a:lnTo>
                    <a:pt x="5" y="884"/>
                  </a:lnTo>
                  <a:lnTo>
                    <a:pt x="17" y="914"/>
                  </a:lnTo>
                  <a:lnTo>
                    <a:pt x="39" y="941"/>
                  </a:lnTo>
                  <a:lnTo>
                    <a:pt x="65" y="961"/>
                  </a:lnTo>
                  <a:lnTo>
                    <a:pt x="97" y="976"/>
                  </a:lnTo>
                  <a:lnTo>
                    <a:pt x="131" y="985"/>
                  </a:lnTo>
                  <a:lnTo>
                    <a:pt x="165" y="993"/>
                  </a:lnTo>
                  <a:lnTo>
                    <a:pt x="201" y="995"/>
                  </a:lnTo>
                  <a:lnTo>
                    <a:pt x="247" y="990"/>
                  </a:lnTo>
                  <a:lnTo>
                    <a:pt x="286" y="976"/>
                  </a:lnTo>
                  <a:lnTo>
                    <a:pt x="323" y="956"/>
                  </a:lnTo>
                  <a:lnTo>
                    <a:pt x="352" y="929"/>
                  </a:lnTo>
                  <a:lnTo>
                    <a:pt x="378" y="904"/>
                  </a:lnTo>
                  <a:lnTo>
                    <a:pt x="398" y="877"/>
                  </a:lnTo>
                  <a:lnTo>
                    <a:pt x="412" y="854"/>
                  </a:lnTo>
                  <a:lnTo>
                    <a:pt x="424" y="837"/>
                  </a:lnTo>
                  <a:lnTo>
                    <a:pt x="429" y="827"/>
                  </a:lnTo>
                  <a:lnTo>
                    <a:pt x="444" y="862"/>
                  </a:lnTo>
                  <a:lnTo>
                    <a:pt x="463" y="896"/>
                  </a:lnTo>
                  <a:lnTo>
                    <a:pt x="490" y="929"/>
                  </a:lnTo>
                  <a:lnTo>
                    <a:pt x="524" y="956"/>
                  </a:lnTo>
                  <a:lnTo>
                    <a:pt x="563" y="976"/>
                  </a:lnTo>
                  <a:lnTo>
                    <a:pt x="609" y="990"/>
                  </a:lnTo>
                  <a:lnTo>
                    <a:pt x="662" y="995"/>
                  </a:lnTo>
                  <a:lnTo>
                    <a:pt x="720" y="988"/>
                  </a:lnTo>
                  <a:lnTo>
                    <a:pt x="774" y="971"/>
                  </a:lnTo>
                  <a:lnTo>
                    <a:pt x="820" y="941"/>
                  </a:lnTo>
                  <a:lnTo>
                    <a:pt x="863" y="906"/>
                  </a:lnTo>
                  <a:lnTo>
                    <a:pt x="900" y="867"/>
                  </a:lnTo>
                  <a:lnTo>
                    <a:pt x="931" y="825"/>
                  </a:lnTo>
                  <a:lnTo>
                    <a:pt x="958" y="783"/>
                  </a:lnTo>
                  <a:lnTo>
                    <a:pt x="980" y="743"/>
                  </a:lnTo>
                  <a:lnTo>
                    <a:pt x="994" y="706"/>
                  </a:lnTo>
                  <a:lnTo>
                    <a:pt x="1007" y="657"/>
                  </a:lnTo>
                  <a:lnTo>
                    <a:pt x="1007" y="649"/>
                  </a:lnTo>
                  <a:lnTo>
                    <a:pt x="1004" y="644"/>
                  </a:lnTo>
                  <a:lnTo>
                    <a:pt x="999" y="640"/>
                  </a:lnTo>
                  <a:lnTo>
                    <a:pt x="994" y="637"/>
                  </a:lnTo>
                  <a:lnTo>
                    <a:pt x="992" y="637"/>
                  </a:lnTo>
                  <a:lnTo>
                    <a:pt x="987" y="635"/>
                  </a:lnTo>
                  <a:lnTo>
                    <a:pt x="973" y="635"/>
                  </a:lnTo>
                  <a:lnTo>
                    <a:pt x="965" y="637"/>
                  </a:lnTo>
                  <a:lnTo>
                    <a:pt x="960" y="642"/>
                  </a:lnTo>
                  <a:lnTo>
                    <a:pt x="958" y="647"/>
                  </a:lnTo>
                  <a:lnTo>
                    <a:pt x="953" y="652"/>
                  </a:lnTo>
                  <a:lnTo>
                    <a:pt x="953" y="659"/>
                  </a:lnTo>
                  <a:lnTo>
                    <a:pt x="927" y="731"/>
                  </a:lnTo>
                  <a:lnTo>
                    <a:pt x="895" y="790"/>
                  </a:lnTo>
                  <a:lnTo>
                    <a:pt x="861" y="837"/>
                  </a:lnTo>
                  <a:lnTo>
                    <a:pt x="827" y="877"/>
                  </a:lnTo>
                  <a:lnTo>
                    <a:pt x="791" y="904"/>
                  </a:lnTo>
                  <a:lnTo>
                    <a:pt x="754" y="924"/>
                  </a:lnTo>
                  <a:lnTo>
                    <a:pt x="720" y="936"/>
                  </a:lnTo>
                  <a:lnTo>
                    <a:pt x="691" y="943"/>
                  </a:lnTo>
                  <a:lnTo>
                    <a:pt x="665" y="946"/>
                  </a:lnTo>
                  <a:lnTo>
                    <a:pt x="633" y="941"/>
                  </a:lnTo>
                  <a:lnTo>
                    <a:pt x="604" y="931"/>
                  </a:lnTo>
                  <a:lnTo>
                    <a:pt x="582" y="914"/>
                  </a:lnTo>
                  <a:lnTo>
                    <a:pt x="568" y="889"/>
                  </a:lnTo>
                  <a:lnTo>
                    <a:pt x="555" y="862"/>
                  </a:lnTo>
                  <a:lnTo>
                    <a:pt x="548" y="832"/>
                  </a:lnTo>
                  <a:lnTo>
                    <a:pt x="546" y="803"/>
                  </a:lnTo>
                  <a:lnTo>
                    <a:pt x="548" y="773"/>
                  </a:lnTo>
                  <a:lnTo>
                    <a:pt x="553" y="741"/>
                  </a:lnTo>
                  <a:lnTo>
                    <a:pt x="560" y="704"/>
                  </a:lnTo>
                  <a:lnTo>
                    <a:pt x="570" y="662"/>
                  </a:lnTo>
                  <a:lnTo>
                    <a:pt x="585" y="607"/>
                  </a:lnTo>
                  <a:lnTo>
                    <a:pt x="657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6" name="Freeform 126"/>
            <p:cNvSpPr>
              <a:spLocks/>
            </p:cNvSpPr>
            <p:nvPr/>
          </p:nvSpPr>
          <p:spPr bwMode="auto">
            <a:xfrm>
              <a:off x="9679" y="6143"/>
              <a:ext cx="499" cy="2194"/>
            </a:xfrm>
            <a:custGeom>
              <a:avLst/>
              <a:gdLst/>
              <a:ahLst/>
              <a:cxnLst>
                <a:cxn ang="0">
                  <a:pos x="497" y="1003"/>
                </a:cxn>
                <a:cxn ang="0">
                  <a:pos x="473" y="783"/>
                </a:cxn>
                <a:cxn ang="0">
                  <a:pos x="407" y="536"/>
                </a:cxn>
                <a:cxn ang="0">
                  <a:pos x="315" y="336"/>
                </a:cxn>
                <a:cxn ang="0">
                  <a:pos x="230" y="203"/>
                </a:cxn>
                <a:cxn ang="0">
                  <a:pos x="148" y="104"/>
                </a:cxn>
                <a:cxn ang="0">
                  <a:pos x="77" y="37"/>
                </a:cxn>
                <a:cxn ang="0">
                  <a:pos x="31" y="3"/>
                </a:cxn>
                <a:cxn ang="0">
                  <a:pos x="14" y="0"/>
                </a:cxn>
                <a:cxn ang="0">
                  <a:pos x="2" y="8"/>
                </a:cxn>
                <a:cxn ang="0">
                  <a:pos x="0" y="25"/>
                </a:cxn>
                <a:cxn ang="0">
                  <a:pos x="19" y="52"/>
                </a:cxn>
                <a:cxn ang="0">
                  <a:pos x="109" y="149"/>
                </a:cxn>
                <a:cxn ang="0">
                  <a:pos x="221" y="331"/>
                </a:cxn>
                <a:cxn ang="0">
                  <a:pos x="305" y="551"/>
                </a:cxn>
                <a:cxn ang="0">
                  <a:pos x="356" y="808"/>
                </a:cxn>
                <a:cxn ang="0">
                  <a:pos x="373" y="1097"/>
                </a:cxn>
                <a:cxn ang="0">
                  <a:pos x="364" y="1322"/>
                </a:cxn>
                <a:cxn ang="0">
                  <a:pos x="330" y="1544"/>
                </a:cxn>
                <a:cxn ang="0">
                  <a:pos x="264" y="1759"/>
                </a:cxn>
                <a:cxn ang="0">
                  <a:pos x="165" y="1957"/>
                </a:cxn>
                <a:cxn ang="0">
                  <a:pos x="26" y="2135"/>
                </a:cxn>
                <a:cxn ang="0">
                  <a:pos x="2" y="2162"/>
                </a:cxn>
                <a:cxn ang="0">
                  <a:pos x="0" y="2179"/>
                </a:cxn>
                <a:cxn ang="0">
                  <a:pos x="7" y="2192"/>
                </a:cxn>
                <a:cxn ang="0">
                  <a:pos x="22" y="2194"/>
                </a:cxn>
                <a:cxn ang="0">
                  <a:pos x="53" y="2177"/>
                </a:cxn>
                <a:cxn ang="0">
                  <a:pos x="114" y="2125"/>
                </a:cxn>
                <a:cxn ang="0">
                  <a:pos x="194" y="2038"/>
                </a:cxn>
                <a:cxn ang="0">
                  <a:pos x="281" y="1917"/>
                </a:cxn>
                <a:cxn ang="0">
                  <a:pos x="364" y="1767"/>
                </a:cxn>
                <a:cxn ang="0">
                  <a:pos x="449" y="1527"/>
                </a:cxn>
                <a:cxn ang="0">
                  <a:pos x="487" y="1300"/>
                </a:cxn>
                <a:cxn ang="0">
                  <a:pos x="499" y="1097"/>
                </a:cxn>
              </a:cxnLst>
              <a:rect l="0" t="0" r="r" b="b"/>
              <a:pathLst>
                <a:path w="499" h="2194">
                  <a:moveTo>
                    <a:pt x="499" y="1097"/>
                  </a:moveTo>
                  <a:lnTo>
                    <a:pt x="497" y="1003"/>
                  </a:lnTo>
                  <a:lnTo>
                    <a:pt x="490" y="900"/>
                  </a:lnTo>
                  <a:lnTo>
                    <a:pt x="473" y="783"/>
                  </a:lnTo>
                  <a:lnTo>
                    <a:pt x="446" y="662"/>
                  </a:lnTo>
                  <a:lnTo>
                    <a:pt x="407" y="536"/>
                  </a:lnTo>
                  <a:lnTo>
                    <a:pt x="356" y="413"/>
                  </a:lnTo>
                  <a:lnTo>
                    <a:pt x="315" y="336"/>
                  </a:lnTo>
                  <a:lnTo>
                    <a:pt x="274" y="265"/>
                  </a:lnTo>
                  <a:lnTo>
                    <a:pt x="230" y="203"/>
                  </a:lnTo>
                  <a:lnTo>
                    <a:pt x="189" y="151"/>
                  </a:lnTo>
                  <a:lnTo>
                    <a:pt x="148" y="104"/>
                  </a:lnTo>
                  <a:lnTo>
                    <a:pt x="111" y="67"/>
                  </a:lnTo>
                  <a:lnTo>
                    <a:pt x="77" y="37"/>
                  </a:lnTo>
                  <a:lnTo>
                    <a:pt x="51" y="15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7" y="40"/>
                  </a:lnTo>
                  <a:lnTo>
                    <a:pt x="19" y="52"/>
                  </a:lnTo>
                  <a:lnTo>
                    <a:pt x="41" y="72"/>
                  </a:lnTo>
                  <a:lnTo>
                    <a:pt x="109" y="149"/>
                  </a:lnTo>
                  <a:lnTo>
                    <a:pt x="167" y="235"/>
                  </a:lnTo>
                  <a:lnTo>
                    <a:pt x="221" y="331"/>
                  </a:lnTo>
                  <a:lnTo>
                    <a:pt x="267" y="438"/>
                  </a:lnTo>
                  <a:lnTo>
                    <a:pt x="305" y="551"/>
                  </a:lnTo>
                  <a:lnTo>
                    <a:pt x="335" y="675"/>
                  </a:lnTo>
                  <a:lnTo>
                    <a:pt x="356" y="808"/>
                  </a:lnTo>
                  <a:lnTo>
                    <a:pt x="368" y="949"/>
                  </a:lnTo>
                  <a:lnTo>
                    <a:pt x="373" y="1097"/>
                  </a:lnTo>
                  <a:lnTo>
                    <a:pt x="371" y="1211"/>
                  </a:lnTo>
                  <a:lnTo>
                    <a:pt x="364" y="1322"/>
                  </a:lnTo>
                  <a:lnTo>
                    <a:pt x="349" y="1436"/>
                  </a:lnTo>
                  <a:lnTo>
                    <a:pt x="330" y="1544"/>
                  </a:lnTo>
                  <a:lnTo>
                    <a:pt x="301" y="1653"/>
                  </a:lnTo>
                  <a:lnTo>
                    <a:pt x="264" y="1759"/>
                  </a:lnTo>
                  <a:lnTo>
                    <a:pt x="221" y="1860"/>
                  </a:lnTo>
                  <a:lnTo>
                    <a:pt x="165" y="1957"/>
                  </a:lnTo>
                  <a:lnTo>
                    <a:pt x="102" y="2048"/>
                  </a:lnTo>
                  <a:lnTo>
                    <a:pt x="26" y="2135"/>
                  </a:lnTo>
                  <a:lnTo>
                    <a:pt x="5" y="2157"/>
                  </a:lnTo>
                  <a:lnTo>
                    <a:pt x="2" y="2162"/>
                  </a:lnTo>
                  <a:lnTo>
                    <a:pt x="0" y="2164"/>
                  </a:lnTo>
                  <a:lnTo>
                    <a:pt x="0" y="2179"/>
                  </a:lnTo>
                  <a:lnTo>
                    <a:pt x="2" y="2187"/>
                  </a:lnTo>
                  <a:lnTo>
                    <a:pt x="7" y="2192"/>
                  </a:lnTo>
                  <a:lnTo>
                    <a:pt x="14" y="2194"/>
                  </a:lnTo>
                  <a:lnTo>
                    <a:pt x="22" y="2194"/>
                  </a:lnTo>
                  <a:lnTo>
                    <a:pt x="34" y="2189"/>
                  </a:lnTo>
                  <a:lnTo>
                    <a:pt x="53" y="2177"/>
                  </a:lnTo>
                  <a:lnTo>
                    <a:pt x="80" y="2154"/>
                  </a:lnTo>
                  <a:lnTo>
                    <a:pt x="114" y="2125"/>
                  </a:lnTo>
                  <a:lnTo>
                    <a:pt x="153" y="2085"/>
                  </a:lnTo>
                  <a:lnTo>
                    <a:pt x="194" y="2038"/>
                  </a:lnTo>
                  <a:lnTo>
                    <a:pt x="237" y="1982"/>
                  </a:lnTo>
                  <a:lnTo>
                    <a:pt x="281" y="1917"/>
                  </a:lnTo>
                  <a:lnTo>
                    <a:pt x="322" y="1846"/>
                  </a:lnTo>
                  <a:lnTo>
                    <a:pt x="364" y="1767"/>
                  </a:lnTo>
                  <a:lnTo>
                    <a:pt x="412" y="1646"/>
                  </a:lnTo>
                  <a:lnTo>
                    <a:pt x="449" y="1527"/>
                  </a:lnTo>
                  <a:lnTo>
                    <a:pt x="473" y="1411"/>
                  </a:lnTo>
                  <a:lnTo>
                    <a:pt x="487" y="1300"/>
                  </a:lnTo>
                  <a:lnTo>
                    <a:pt x="497" y="1193"/>
                  </a:lnTo>
                  <a:lnTo>
                    <a:pt x="499" y="10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27" name="Freeform 127"/>
            <p:cNvSpPr>
              <a:spLocks/>
            </p:cNvSpPr>
            <p:nvPr/>
          </p:nvSpPr>
          <p:spPr bwMode="auto">
            <a:xfrm>
              <a:off x="10482" y="6133"/>
              <a:ext cx="667" cy="1021"/>
            </a:xfrm>
            <a:custGeom>
              <a:avLst/>
              <a:gdLst/>
              <a:ahLst/>
              <a:cxnLst>
                <a:cxn ang="0">
                  <a:pos x="616" y="742"/>
                </a:cxn>
                <a:cxn ang="0">
                  <a:pos x="606" y="801"/>
                </a:cxn>
                <a:cxn ang="0">
                  <a:pos x="587" y="863"/>
                </a:cxn>
                <a:cxn ang="0">
                  <a:pos x="562" y="885"/>
                </a:cxn>
                <a:cxn ang="0">
                  <a:pos x="504" y="890"/>
                </a:cxn>
                <a:cxn ang="0">
                  <a:pos x="203" y="840"/>
                </a:cxn>
                <a:cxn ang="0">
                  <a:pos x="291" y="764"/>
                </a:cxn>
                <a:cxn ang="0">
                  <a:pos x="359" y="707"/>
                </a:cxn>
                <a:cxn ang="0">
                  <a:pos x="451" y="633"/>
                </a:cxn>
                <a:cxn ang="0">
                  <a:pos x="543" y="551"/>
                </a:cxn>
                <a:cxn ang="0">
                  <a:pos x="618" y="462"/>
                </a:cxn>
                <a:cxn ang="0">
                  <a:pos x="662" y="359"/>
                </a:cxn>
                <a:cxn ang="0">
                  <a:pos x="662" y="240"/>
                </a:cxn>
                <a:cxn ang="0">
                  <a:pos x="618" y="139"/>
                </a:cxn>
                <a:cxn ang="0">
                  <a:pos x="541" y="65"/>
                </a:cxn>
                <a:cxn ang="0">
                  <a:pos x="436" y="18"/>
                </a:cxn>
                <a:cxn ang="0">
                  <a:pos x="315" y="0"/>
                </a:cxn>
                <a:cxn ang="0">
                  <a:pos x="186" y="23"/>
                </a:cxn>
                <a:cxn ang="0">
                  <a:pos x="87" y="84"/>
                </a:cxn>
                <a:cxn ang="0">
                  <a:pos x="24" y="173"/>
                </a:cxn>
                <a:cxn ang="0">
                  <a:pos x="0" y="275"/>
                </a:cxn>
                <a:cxn ang="0">
                  <a:pos x="14" y="327"/>
                </a:cxn>
                <a:cxn ang="0">
                  <a:pos x="43" y="351"/>
                </a:cxn>
                <a:cxn ang="0">
                  <a:pos x="70" y="361"/>
                </a:cxn>
                <a:cxn ang="0">
                  <a:pos x="101" y="359"/>
                </a:cxn>
                <a:cxn ang="0">
                  <a:pos x="143" y="331"/>
                </a:cxn>
                <a:cxn ang="0">
                  <a:pos x="160" y="280"/>
                </a:cxn>
                <a:cxn ang="0">
                  <a:pos x="155" y="252"/>
                </a:cxn>
                <a:cxn ang="0">
                  <a:pos x="138" y="223"/>
                </a:cxn>
                <a:cxn ang="0">
                  <a:pos x="101" y="201"/>
                </a:cxn>
                <a:cxn ang="0">
                  <a:pos x="94" y="156"/>
                </a:cxn>
                <a:cxn ang="0">
                  <a:pos x="155" y="97"/>
                </a:cxn>
                <a:cxn ang="0">
                  <a:pos x="225" y="65"/>
                </a:cxn>
                <a:cxn ang="0">
                  <a:pos x="291" y="55"/>
                </a:cxn>
                <a:cxn ang="0">
                  <a:pos x="390" y="77"/>
                </a:cxn>
                <a:cxn ang="0">
                  <a:pos x="463" y="131"/>
                </a:cxn>
                <a:cxn ang="0">
                  <a:pos x="507" y="210"/>
                </a:cxn>
                <a:cxn ang="0">
                  <a:pos x="521" y="299"/>
                </a:cxn>
                <a:cxn ang="0">
                  <a:pos x="502" y="408"/>
                </a:cxn>
                <a:cxn ang="0">
                  <a:pos x="456" y="497"/>
                </a:cxn>
                <a:cxn ang="0">
                  <a:pos x="402" y="569"/>
                </a:cxn>
                <a:cxn ang="0">
                  <a:pos x="14" y="961"/>
                </a:cxn>
                <a:cxn ang="0">
                  <a:pos x="2" y="979"/>
                </a:cxn>
                <a:cxn ang="0">
                  <a:pos x="0" y="1021"/>
                </a:cxn>
                <a:cxn ang="0">
                  <a:pos x="667" y="742"/>
                </a:cxn>
              </a:cxnLst>
              <a:rect l="0" t="0" r="r" b="b"/>
              <a:pathLst>
                <a:path w="667" h="1021">
                  <a:moveTo>
                    <a:pt x="667" y="742"/>
                  </a:moveTo>
                  <a:lnTo>
                    <a:pt x="616" y="742"/>
                  </a:lnTo>
                  <a:lnTo>
                    <a:pt x="611" y="766"/>
                  </a:lnTo>
                  <a:lnTo>
                    <a:pt x="606" y="801"/>
                  </a:lnTo>
                  <a:lnTo>
                    <a:pt x="596" y="835"/>
                  </a:lnTo>
                  <a:lnTo>
                    <a:pt x="587" y="863"/>
                  </a:lnTo>
                  <a:lnTo>
                    <a:pt x="577" y="880"/>
                  </a:lnTo>
                  <a:lnTo>
                    <a:pt x="562" y="885"/>
                  </a:lnTo>
                  <a:lnTo>
                    <a:pt x="538" y="887"/>
                  </a:lnTo>
                  <a:lnTo>
                    <a:pt x="504" y="890"/>
                  </a:lnTo>
                  <a:lnTo>
                    <a:pt x="150" y="890"/>
                  </a:lnTo>
                  <a:lnTo>
                    <a:pt x="203" y="840"/>
                  </a:lnTo>
                  <a:lnTo>
                    <a:pt x="252" y="798"/>
                  </a:lnTo>
                  <a:lnTo>
                    <a:pt x="291" y="764"/>
                  </a:lnTo>
                  <a:lnTo>
                    <a:pt x="325" y="734"/>
                  </a:lnTo>
                  <a:lnTo>
                    <a:pt x="359" y="707"/>
                  </a:lnTo>
                  <a:lnTo>
                    <a:pt x="388" y="682"/>
                  </a:lnTo>
                  <a:lnTo>
                    <a:pt x="451" y="633"/>
                  </a:lnTo>
                  <a:lnTo>
                    <a:pt x="497" y="593"/>
                  </a:lnTo>
                  <a:lnTo>
                    <a:pt x="543" y="551"/>
                  </a:lnTo>
                  <a:lnTo>
                    <a:pt x="582" y="509"/>
                  </a:lnTo>
                  <a:lnTo>
                    <a:pt x="618" y="462"/>
                  </a:lnTo>
                  <a:lnTo>
                    <a:pt x="645" y="413"/>
                  </a:lnTo>
                  <a:lnTo>
                    <a:pt x="662" y="359"/>
                  </a:lnTo>
                  <a:lnTo>
                    <a:pt x="667" y="299"/>
                  </a:lnTo>
                  <a:lnTo>
                    <a:pt x="662" y="240"/>
                  </a:lnTo>
                  <a:lnTo>
                    <a:pt x="645" y="186"/>
                  </a:lnTo>
                  <a:lnTo>
                    <a:pt x="618" y="139"/>
                  </a:lnTo>
                  <a:lnTo>
                    <a:pt x="584" y="99"/>
                  </a:lnTo>
                  <a:lnTo>
                    <a:pt x="541" y="65"/>
                  </a:lnTo>
                  <a:lnTo>
                    <a:pt x="492" y="38"/>
                  </a:lnTo>
                  <a:lnTo>
                    <a:pt x="436" y="18"/>
                  </a:lnTo>
                  <a:lnTo>
                    <a:pt x="378" y="5"/>
                  </a:lnTo>
                  <a:lnTo>
                    <a:pt x="315" y="0"/>
                  </a:lnTo>
                  <a:lnTo>
                    <a:pt x="247" y="5"/>
                  </a:lnTo>
                  <a:lnTo>
                    <a:pt x="186" y="23"/>
                  </a:lnTo>
                  <a:lnTo>
                    <a:pt x="133" y="50"/>
                  </a:lnTo>
                  <a:lnTo>
                    <a:pt x="87" y="84"/>
                  </a:lnTo>
                  <a:lnTo>
                    <a:pt x="51" y="126"/>
                  </a:lnTo>
                  <a:lnTo>
                    <a:pt x="24" y="173"/>
                  </a:lnTo>
                  <a:lnTo>
                    <a:pt x="7" y="223"/>
                  </a:lnTo>
                  <a:lnTo>
                    <a:pt x="0" y="275"/>
                  </a:lnTo>
                  <a:lnTo>
                    <a:pt x="4" y="304"/>
                  </a:lnTo>
                  <a:lnTo>
                    <a:pt x="14" y="327"/>
                  </a:lnTo>
                  <a:lnTo>
                    <a:pt x="26" y="341"/>
                  </a:lnTo>
                  <a:lnTo>
                    <a:pt x="43" y="351"/>
                  </a:lnTo>
                  <a:lnTo>
                    <a:pt x="58" y="359"/>
                  </a:lnTo>
                  <a:lnTo>
                    <a:pt x="70" y="361"/>
                  </a:lnTo>
                  <a:lnTo>
                    <a:pt x="80" y="361"/>
                  </a:lnTo>
                  <a:lnTo>
                    <a:pt x="101" y="359"/>
                  </a:lnTo>
                  <a:lnTo>
                    <a:pt x="123" y="349"/>
                  </a:lnTo>
                  <a:lnTo>
                    <a:pt x="143" y="331"/>
                  </a:lnTo>
                  <a:lnTo>
                    <a:pt x="155" y="309"/>
                  </a:lnTo>
                  <a:lnTo>
                    <a:pt x="160" y="280"/>
                  </a:lnTo>
                  <a:lnTo>
                    <a:pt x="160" y="267"/>
                  </a:lnTo>
                  <a:lnTo>
                    <a:pt x="155" y="252"/>
                  </a:lnTo>
                  <a:lnTo>
                    <a:pt x="150" y="235"/>
                  </a:lnTo>
                  <a:lnTo>
                    <a:pt x="138" y="223"/>
                  </a:lnTo>
                  <a:lnTo>
                    <a:pt x="123" y="210"/>
                  </a:lnTo>
                  <a:lnTo>
                    <a:pt x="101" y="201"/>
                  </a:lnTo>
                  <a:lnTo>
                    <a:pt x="70" y="198"/>
                  </a:lnTo>
                  <a:lnTo>
                    <a:pt x="94" y="156"/>
                  </a:lnTo>
                  <a:lnTo>
                    <a:pt x="123" y="121"/>
                  </a:lnTo>
                  <a:lnTo>
                    <a:pt x="155" y="97"/>
                  </a:lnTo>
                  <a:lnTo>
                    <a:pt x="189" y="77"/>
                  </a:lnTo>
                  <a:lnTo>
                    <a:pt x="225" y="65"/>
                  </a:lnTo>
                  <a:lnTo>
                    <a:pt x="259" y="57"/>
                  </a:lnTo>
                  <a:lnTo>
                    <a:pt x="291" y="55"/>
                  </a:lnTo>
                  <a:lnTo>
                    <a:pt x="344" y="60"/>
                  </a:lnTo>
                  <a:lnTo>
                    <a:pt x="390" y="77"/>
                  </a:lnTo>
                  <a:lnTo>
                    <a:pt x="429" y="99"/>
                  </a:lnTo>
                  <a:lnTo>
                    <a:pt x="463" y="131"/>
                  </a:lnTo>
                  <a:lnTo>
                    <a:pt x="487" y="168"/>
                  </a:lnTo>
                  <a:lnTo>
                    <a:pt x="507" y="210"/>
                  </a:lnTo>
                  <a:lnTo>
                    <a:pt x="516" y="255"/>
                  </a:lnTo>
                  <a:lnTo>
                    <a:pt x="521" y="299"/>
                  </a:lnTo>
                  <a:lnTo>
                    <a:pt x="516" y="356"/>
                  </a:lnTo>
                  <a:lnTo>
                    <a:pt x="502" y="408"/>
                  </a:lnTo>
                  <a:lnTo>
                    <a:pt x="480" y="455"/>
                  </a:lnTo>
                  <a:lnTo>
                    <a:pt x="456" y="497"/>
                  </a:lnTo>
                  <a:lnTo>
                    <a:pt x="429" y="537"/>
                  </a:lnTo>
                  <a:lnTo>
                    <a:pt x="402" y="569"/>
                  </a:lnTo>
                  <a:lnTo>
                    <a:pt x="378" y="596"/>
                  </a:lnTo>
                  <a:lnTo>
                    <a:pt x="14" y="961"/>
                  </a:lnTo>
                  <a:lnTo>
                    <a:pt x="7" y="971"/>
                  </a:lnTo>
                  <a:lnTo>
                    <a:pt x="2" y="979"/>
                  </a:lnTo>
                  <a:lnTo>
                    <a:pt x="0" y="996"/>
                  </a:lnTo>
                  <a:lnTo>
                    <a:pt x="0" y="1021"/>
                  </a:lnTo>
                  <a:lnTo>
                    <a:pt x="621" y="1021"/>
                  </a:lnTo>
                  <a:lnTo>
                    <a:pt x="667" y="7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60" name="Straight Connector 259"/>
          <p:cNvCxnSpPr/>
          <p:nvPr/>
        </p:nvCxnSpPr>
        <p:spPr bwMode="auto">
          <a:xfrm rot="10800000" flipV="1">
            <a:off x="1981200" y="2971797"/>
            <a:ext cx="5410200" cy="2"/>
          </a:xfrm>
          <a:prstGeom prst="line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1" name="Straight Connector 260"/>
          <p:cNvCxnSpPr/>
          <p:nvPr/>
        </p:nvCxnSpPr>
        <p:spPr bwMode="auto">
          <a:xfrm rot="10800000" flipV="1">
            <a:off x="1981200" y="4023852"/>
            <a:ext cx="5410200" cy="2"/>
          </a:xfrm>
          <a:prstGeom prst="line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76945" name="Group 145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4876800" y="5410200"/>
            <a:ext cx="1839291" cy="762000"/>
            <a:chOff x="4822" y="2611"/>
            <a:chExt cx="9853" cy="4082"/>
          </a:xfrm>
        </p:grpSpPr>
        <p:sp>
          <p:nvSpPr>
            <p:cNvPr id="76947" name="Freeform 147"/>
            <p:cNvSpPr>
              <a:spLocks/>
            </p:cNvSpPr>
            <p:nvPr/>
          </p:nvSpPr>
          <p:spPr bwMode="auto">
            <a:xfrm>
              <a:off x="9190" y="2611"/>
              <a:ext cx="1083" cy="1013"/>
            </a:xfrm>
            <a:custGeom>
              <a:avLst/>
              <a:gdLst/>
              <a:ahLst/>
              <a:cxnLst>
                <a:cxn ang="0">
                  <a:pos x="679" y="256"/>
                </a:cxn>
                <a:cxn ang="0">
                  <a:pos x="729" y="141"/>
                </a:cxn>
                <a:cxn ang="0">
                  <a:pos x="832" y="54"/>
                </a:cxn>
                <a:cxn ang="0">
                  <a:pos x="918" y="51"/>
                </a:cxn>
                <a:cxn ang="0">
                  <a:pos x="943" y="93"/>
                </a:cxn>
                <a:cxn ang="0">
                  <a:pos x="881" y="198"/>
                </a:cxn>
                <a:cxn ang="0">
                  <a:pos x="909" y="259"/>
                </a:cxn>
                <a:cxn ang="0">
                  <a:pos x="990" y="275"/>
                </a:cxn>
                <a:cxn ang="0">
                  <a:pos x="1061" y="220"/>
                </a:cxn>
                <a:cxn ang="0">
                  <a:pos x="1077" y="109"/>
                </a:cxn>
                <a:cxn ang="0">
                  <a:pos x="1008" y="29"/>
                </a:cxn>
                <a:cxn ang="0">
                  <a:pos x="909" y="0"/>
                </a:cxn>
                <a:cxn ang="0">
                  <a:pos x="785" y="26"/>
                </a:cxn>
                <a:cxn ang="0">
                  <a:pos x="686" y="112"/>
                </a:cxn>
                <a:cxn ang="0">
                  <a:pos x="624" y="115"/>
                </a:cxn>
                <a:cxn ang="0">
                  <a:pos x="518" y="19"/>
                </a:cxn>
                <a:cxn ang="0">
                  <a:pos x="419" y="0"/>
                </a:cxn>
                <a:cxn ang="0">
                  <a:pos x="242" y="64"/>
                </a:cxn>
                <a:cxn ang="0">
                  <a:pos x="127" y="198"/>
                </a:cxn>
                <a:cxn ang="0">
                  <a:pos x="71" y="319"/>
                </a:cxn>
                <a:cxn ang="0">
                  <a:pos x="71" y="358"/>
                </a:cxn>
                <a:cxn ang="0">
                  <a:pos x="87" y="364"/>
                </a:cxn>
                <a:cxn ang="0">
                  <a:pos x="112" y="364"/>
                </a:cxn>
                <a:cxn ang="0">
                  <a:pos x="121" y="342"/>
                </a:cxn>
                <a:cxn ang="0">
                  <a:pos x="227" y="144"/>
                </a:cxn>
                <a:cxn ang="0">
                  <a:pos x="348" y="61"/>
                </a:cxn>
                <a:cxn ang="0">
                  <a:pos x="431" y="51"/>
                </a:cxn>
                <a:cxn ang="0">
                  <a:pos x="496" y="86"/>
                </a:cxn>
                <a:cxn ang="0">
                  <a:pos x="531" y="198"/>
                </a:cxn>
                <a:cxn ang="0">
                  <a:pos x="509" y="339"/>
                </a:cxn>
                <a:cxn ang="0">
                  <a:pos x="444" y="607"/>
                </a:cxn>
                <a:cxn ang="0">
                  <a:pos x="366" y="853"/>
                </a:cxn>
                <a:cxn ang="0">
                  <a:pos x="254" y="955"/>
                </a:cxn>
                <a:cxn ang="0">
                  <a:pos x="143" y="955"/>
                </a:cxn>
                <a:cxn ang="0">
                  <a:pos x="171" y="891"/>
                </a:cxn>
                <a:cxn ang="0">
                  <a:pos x="196" y="779"/>
                </a:cxn>
                <a:cxn ang="0">
                  <a:pos x="140" y="738"/>
                </a:cxn>
                <a:cxn ang="0">
                  <a:pos x="50" y="760"/>
                </a:cxn>
                <a:cxn ang="0">
                  <a:pos x="0" y="866"/>
                </a:cxn>
                <a:cxn ang="0">
                  <a:pos x="50" y="965"/>
                </a:cxn>
                <a:cxn ang="0">
                  <a:pos x="165" y="1009"/>
                </a:cxn>
                <a:cxn ang="0">
                  <a:pos x="301" y="987"/>
                </a:cxn>
                <a:cxn ang="0">
                  <a:pos x="394" y="901"/>
                </a:cxn>
                <a:cxn ang="0">
                  <a:pos x="431" y="843"/>
                </a:cxn>
                <a:cxn ang="0">
                  <a:pos x="512" y="958"/>
                </a:cxn>
                <a:cxn ang="0">
                  <a:pos x="667" y="1013"/>
                </a:cxn>
                <a:cxn ang="0">
                  <a:pos x="841" y="949"/>
                </a:cxn>
                <a:cxn ang="0">
                  <a:pos x="956" y="811"/>
                </a:cxn>
                <a:cxn ang="0">
                  <a:pos x="1011" y="690"/>
                </a:cxn>
                <a:cxn ang="0">
                  <a:pos x="1005" y="648"/>
                </a:cxn>
                <a:cxn ang="0">
                  <a:pos x="980" y="645"/>
                </a:cxn>
                <a:cxn ang="0">
                  <a:pos x="962" y="661"/>
                </a:cxn>
                <a:cxn ang="0">
                  <a:pos x="894" y="818"/>
                </a:cxn>
                <a:cxn ang="0">
                  <a:pos x="776" y="933"/>
                </a:cxn>
                <a:cxn ang="0">
                  <a:pos x="670" y="961"/>
                </a:cxn>
                <a:cxn ang="0">
                  <a:pos x="580" y="917"/>
                </a:cxn>
                <a:cxn ang="0">
                  <a:pos x="552" y="814"/>
                </a:cxn>
                <a:cxn ang="0">
                  <a:pos x="590" y="620"/>
                </a:cxn>
              </a:cxnLst>
              <a:rect l="0" t="0" r="r" b="b"/>
              <a:pathLst>
                <a:path w="1083" h="1013">
                  <a:moveTo>
                    <a:pt x="664" y="313"/>
                  </a:moveTo>
                  <a:lnTo>
                    <a:pt x="670" y="287"/>
                  </a:lnTo>
                  <a:lnTo>
                    <a:pt x="679" y="256"/>
                  </a:lnTo>
                  <a:lnTo>
                    <a:pt x="692" y="217"/>
                  </a:lnTo>
                  <a:lnTo>
                    <a:pt x="707" y="179"/>
                  </a:lnTo>
                  <a:lnTo>
                    <a:pt x="729" y="141"/>
                  </a:lnTo>
                  <a:lnTo>
                    <a:pt x="757" y="105"/>
                  </a:lnTo>
                  <a:lnTo>
                    <a:pt x="791" y="77"/>
                  </a:lnTo>
                  <a:lnTo>
                    <a:pt x="832" y="54"/>
                  </a:lnTo>
                  <a:lnTo>
                    <a:pt x="878" y="48"/>
                  </a:lnTo>
                  <a:lnTo>
                    <a:pt x="894" y="48"/>
                  </a:lnTo>
                  <a:lnTo>
                    <a:pt x="918" y="51"/>
                  </a:lnTo>
                  <a:lnTo>
                    <a:pt x="952" y="61"/>
                  </a:lnTo>
                  <a:lnTo>
                    <a:pt x="987" y="77"/>
                  </a:lnTo>
                  <a:lnTo>
                    <a:pt x="943" y="93"/>
                  </a:lnTo>
                  <a:lnTo>
                    <a:pt x="912" y="121"/>
                  </a:lnTo>
                  <a:lnTo>
                    <a:pt x="890" y="160"/>
                  </a:lnTo>
                  <a:lnTo>
                    <a:pt x="881" y="198"/>
                  </a:lnTo>
                  <a:lnTo>
                    <a:pt x="884" y="220"/>
                  </a:lnTo>
                  <a:lnTo>
                    <a:pt x="894" y="243"/>
                  </a:lnTo>
                  <a:lnTo>
                    <a:pt x="909" y="259"/>
                  </a:lnTo>
                  <a:lnTo>
                    <a:pt x="934" y="272"/>
                  </a:lnTo>
                  <a:lnTo>
                    <a:pt x="965" y="278"/>
                  </a:lnTo>
                  <a:lnTo>
                    <a:pt x="990" y="275"/>
                  </a:lnTo>
                  <a:lnTo>
                    <a:pt x="1018" y="262"/>
                  </a:lnTo>
                  <a:lnTo>
                    <a:pt x="1042" y="246"/>
                  </a:lnTo>
                  <a:lnTo>
                    <a:pt x="1061" y="220"/>
                  </a:lnTo>
                  <a:lnTo>
                    <a:pt x="1077" y="188"/>
                  </a:lnTo>
                  <a:lnTo>
                    <a:pt x="1083" y="147"/>
                  </a:lnTo>
                  <a:lnTo>
                    <a:pt x="1077" y="109"/>
                  </a:lnTo>
                  <a:lnTo>
                    <a:pt x="1061" y="73"/>
                  </a:lnTo>
                  <a:lnTo>
                    <a:pt x="1036" y="48"/>
                  </a:lnTo>
                  <a:lnTo>
                    <a:pt x="1008" y="29"/>
                  </a:lnTo>
                  <a:lnTo>
                    <a:pt x="977" y="16"/>
                  </a:lnTo>
                  <a:lnTo>
                    <a:pt x="943" y="6"/>
                  </a:lnTo>
                  <a:lnTo>
                    <a:pt x="909" y="0"/>
                  </a:lnTo>
                  <a:lnTo>
                    <a:pt x="881" y="0"/>
                  </a:lnTo>
                  <a:lnTo>
                    <a:pt x="828" y="6"/>
                  </a:lnTo>
                  <a:lnTo>
                    <a:pt x="785" y="26"/>
                  </a:lnTo>
                  <a:lnTo>
                    <a:pt x="745" y="51"/>
                  </a:lnTo>
                  <a:lnTo>
                    <a:pt x="714" y="80"/>
                  </a:lnTo>
                  <a:lnTo>
                    <a:pt x="686" y="112"/>
                  </a:lnTo>
                  <a:lnTo>
                    <a:pt x="667" y="144"/>
                  </a:lnTo>
                  <a:lnTo>
                    <a:pt x="652" y="169"/>
                  </a:lnTo>
                  <a:lnTo>
                    <a:pt x="624" y="115"/>
                  </a:lnTo>
                  <a:lnTo>
                    <a:pt x="593" y="70"/>
                  </a:lnTo>
                  <a:lnTo>
                    <a:pt x="555" y="42"/>
                  </a:lnTo>
                  <a:lnTo>
                    <a:pt x="518" y="19"/>
                  </a:lnTo>
                  <a:lnTo>
                    <a:pt x="481" y="6"/>
                  </a:lnTo>
                  <a:lnTo>
                    <a:pt x="447" y="0"/>
                  </a:lnTo>
                  <a:lnTo>
                    <a:pt x="419" y="0"/>
                  </a:lnTo>
                  <a:lnTo>
                    <a:pt x="354" y="6"/>
                  </a:lnTo>
                  <a:lnTo>
                    <a:pt x="295" y="29"/>
                  </a:lnTo>
                  <a:lnTo>
                    <a:pt x="242" y="64"/>
                  </a:lnTo>
                  <a:lnTo>
                    <a:pt x="199" y="105"/>
                  </a:lnTo>
                  <a:lnTo>
                    <a:pt x="158" y="150"/>
                  </a:lnTo>
                  <a:lnTo>
                    <a:pt x="127" y="198"/>
                  </a:lnTo>
                  <a:lnTo>
                    <a:pt x="102" y="246"/>
                  </a:lnTo>
                  <a:lnTo>
                    <a:pt x="84" y="287"/>
                  </a:lnTo>
                  <a:lnTo>
                    <a:pt x="71" y="319"/>
                  </a:lnTo>
                  <a:lnTo>
                    <a:pt x="68" y="345"/>
                  </a:lnTo>
                  <a:lnTo>
                    <a:pt x="68" y="351"/>
                  </a:lnTo>
                  <a:lnTo>
                    <a:pt x="71" y="358"/>
                  </a:lnTo>
                  <a:lnTo>
                    <a:pt x="78" y="361"/>
                  </a:lnTo>
                  <a:lnTo>
                    <a:pt x="81" y="364"/>
                  </a:lnTo>
                  <a:lnTo>
                    <a:pt x="87" y="364"/>
                  </a:lnTo>
                  <a:lnTo>
                    <a:pt x="90" y="367"/>
                  </a:lnTo>
                  <a:lnTo>
                    <a:pt x="102" y="367"/>
                  </a:lnTo>
                  <a:lnTo>
                    <a:pt x="112" y="364"/>
                  </a:lnTo>
                  <a:lnTo>
                    <a:pt x="115" y="358"/>
                  </a:lnTo>
                  <a:lnTo>
                    <a:pt x="121" y="351"/>
                  </a:lnTo>
                  <a:lnTo>
                    <a:pt x="121" y="342"/>
                  </a:lnTo>
                  <a:lnTo>
                    <a:pt x="152" y="262"/>
                  </a:lnTo>
                  <a:lnTo>
                    <a:pt x="189" y="195"/>
                  </a:lnTo>
                  <a:lnTo>
                    <a:pt x="227" y="144"/>
                  </a:lnTo>
                  <a:lnTo>
                    <a:pt x="267" y="105"/>
                  </a:lnTo>
                  <a:lnTo>
                    <a:pt x="307" y="80"/>
                  </a:lnTo>
                  <a:lnTo>
                    <a:pt x="348" y="61"/>
                  </a:lnTo>
                  <a:lnTo>
                    <a:pt x="382" y="51"/>
                  </a:lnTo>
                  <a:lnTo>
                    <a:pt x="413" y="48"/>
                  </a:lnTo>
                  <a:lnTo>
                    <a:pt x="431" y="51"/>
                  </a:lnTo>
                  <a:lnTo>
                    <a:pt x="453" y="54"/>
                  </a:lnTo>
                  <a:lnTo>
                    <a:pt x="478" y="67"/>
                  </a:lnTo>
                  <a:lnTo>
                    <a:pt x="496" y="86"/>
                  </a:lnTo>
                  <a:lnTo>
                    <a:pt x="515" y="112"/>
                  </a:lnTo>
                  <a:lnTo>
                    <a:pt x="527" y="150"/>
                  </a:lnTo>
                  <a:lnTo>
                    <a:pt x="531" y="198"/>
                  </a:lnTo>
                  <a:lnTo>
                    <a:pt x="527" y="233"/>
                  </a:lnTo>
                  <a:lnTo>
                    <a:pt x="521" y="278"/>
                  </a:lnTo>
                  <a:lnTo>
                    <a:pt x="509" y="339"/>
                  </a:lnTo>
                  <a:lnTo>
                    <a:pt x="493" y="412"/>
                  </a:lnTo>
                  <a:lnTo>
                    <a:pt x="472" y="501"/>
                  </a:lnTo>
                  <a:lnTo>
                    <a:pt x="444" y="607"/>
                  </a:lnTo>
                  <a:lnTo>
                    <a:pt x="413" y="731"/>
                  </a:lnTo>
                  <a:lnTo>
                    <a:pt x="391" y="795"/>
                  </a:lnTo>
                  <a:lnTo>
                    <a:pt x="366" y="853"/>
                  </a:lnTo>
                  <a:lnTo>
                    <a:pt x="332" y="898"/>
                  </a:lnTo>
                  <a:lnTo>
                    <a:pt x="295" y="933"/>
                  </a:lnTo>
                  <a:lnTo>
                    <a:pt x="254" y="955"/>
                  </a:lnTo>
                  <a:lnTo>
                    <a:pt x="208" y="961"/>
                  </a:lnTo>
                  <a:lnTo>
                    <a:pt x="183" y="961"/>
                  </a:lnTo>
                  <a:lnTo>
                    <a:pt x="143" y="955"/>
                  </a:lnTo>
                  <a:lnTo>
                    <a:pt x="99" y="933"/>
                  </a:lnTo>
                  <a:lnTo>
                    <a:pt x="137" y="917"/>
                  </a:lnTo>
                  <a:lnTo>
                    <a:pt x="171" y="891"/>
                  </a:lnTo>
                  <a:lnTo>
                    <a:pt x="192" y="856"/>
                  </a:lnTo>
                  <a:lnTo>
                    <a:pt x="202" y="811"/>
                  </a:lnTo>
                  <a:lnTo>
                    <a:pt x="196" y="779"/>
                  </a:lnTo>
                  <a:lnTo>
                    <a:pt x="183" y="760"/>
                  </a:lnTo>
                  <a:lnTo>
                    <a:pt x="161" y="744"/>
                  </a:lnTo>
                  <a:lnTo>
                    <a:pt x="140" y="738"/>
                  </a:lnTo>
                  <a:lnTo>
                    <a:pt x="121" y="735"/>
                  </a:lnTo>
                  <a:lnTo>
                    <a:pt x="84" y="741"/>
                  </a:lnTo>
                  <a:lnTo>
                    <a:pt x="50" y="760"/>
                  </a:lnTo>
                  <a:lnTo>
                    <a:pt x="25" y="789"/>
                  </a:lnTo>
                  <a:lnTo>
                    <a:pt x="6" y="824"/>
                  </a:lnTo>
                  <a:lnTo>
                    <a:pt x="0" y="866"/>
                  </a:lnTo>
                  <a:lnTo>
                    <a:pt x="6" y="907"/>
                  </a:lnTo>
                  <a:lnTo>
                    <a:pt x="25" y="939"/>
                  </a:lnTo>
                  <a:lnTo>
                    <a:pt x="50" y="965"/>
                  </a:lnTo>
                  <a:lnTo>
                    <a:pt x="84" y="987"/>
                  </a:lnTo>
                  <a:lnTo>
                    <a:pt x="124" y="1000"/>
                  </a:lnTo>
                  <a:lnTo>
                    <a:pt x="165" y="1009"/>
                  </a:lnTo>
                  <a:lnTo>
                    <a:pt x="205" y="1013"/>
                  </a:lnTo>
                  <a:lnTo>
                    <a:pt x="254" y="1006"/>
                  </a:lnTo>
                  <a:lnTo>
                    <a:pt x="301" y="987"/>
                  </a:lnTo>
                  <a:lnTo>
                    <a:pt x="338" y="961"/>
                  </a:lnTo>
                  <a:lnTo>
                    <a:pt x="369" y="933"/>
                  </a:lnTo>
                  <a:lnTo>
                    <a:pt x="394" y="901"/>
                  </a:lnTo>
                  <a:lnTo>
                    <a:pt x="416" y="875"/>
                  </a:lnTo>
                  <a:lnTo>
                    <a:pt x="428" y="853"/>
                  </a:lnTo>
                  <a:lnTo>
                    <a:pt x="431" y="843"/>
                  </a:lnTo>
                  <a:lnTo>
                    <a:pt x="450" y="885"/>
                  </a:lnTo>
                  <a:lnTo>
                    <a:pt x="475" y="923"/>
                  </a:lnTo>
                  <a:lnTo>
                    <a:pt x="512" y="958"/>
                  </a:lnTo>
                  <a:lnTo>
                    <a:pt x="555" y="987"/>
                  </a:lnTo>
                  <a:lnTo>
                    <a:pt x="605" y="1006"/>
                  </a:lnTo>
                  <a:lnTo>
                    <a:pt x="667" y="1013"/>
                  </a:lnTo>
                  <a:lnTo>
                    <a:pt x="732" y="1003"/>
                  </a:lnTo>
                  <a:lnTo>
                    <a:pt x="788" y="981"/>
                  </a:lnTo>
                  <a:lnTo>
                    <a:pt x="841" y="949"/>
                  </a:lnTo>
                  <a:lnTo>
                    <a:pt x="887" y="907"/>
                  </a:lnTo>
                  <a:lnTo>
                    <a:pt x="925" y="859"/>
                  </a:lnTo>
                  <a:lnTo>
                    <a:pt x="956" y="811"/>
                  </a:lnTo>
                  <a:lnTo>
                    <a:pt x="980" y="767"/>
                  </a:lnTo>
                  <a:lnTo>
                    <a:pt x="999" y="725"/>
                  </a:lnTo>
                  <a:lnTo>
                    <a:pt x="1011" y="690"/>
                  </a:lnTo>
                  <a:lnTo>
                    <a:pt x="1015" y="668"/>
                  </a:lnTo>
                  <a:lnTo>
                    <a:pt x="1015" y="658"/>
                  </a:lnTo>
                  <a:lnTo>
                    <a:pt x="1005" y="648"/>
                  </a:lnTo>
                  <a:lnTo>
                    <a:pt x="1002" y="648"/>
                  </a:lnTo>
                  <a:lnTo>
                    <a:pt x="996" y="645"/>
                  </a:lnTo>
                  <a:lnTo>
                    <a:pt x="980" y="645"/>
                  </a:lnTo>
                  <a:lnTo>
                    <a:pt x="971" y="648"/>
                  </a:lnTo>
                  <a:lnTo>
                    <a:pt x="965" y="655"/>
                  </a:lnTo>
                  <a:lnTo>
                    <a:pt x="962" y="661"/>
                  </a:lnTo>
                  <a:lnTo>
                    <a:pt x="959" y="671"/>
                  </a:lnTo>
                  <a:lnTo>
                    <a:pt x="928" y="751"/>
                  </a:lnTo>
                  <a:lnTo>
                    <a:pt x="894" y="818"/>
                  </a:lnTo>
                  <a:lnTo>
                    <a:pt x="856" y="869"/>
                  </a:lnTo>
                  <a:lnTo>
                    <a:pt x="816" y="907"/>
                  </a:lnTo>
                  <a:lnTo>
                    <a:pt x="776" y="933"/>
                  </a:lnTo>
                  <a:lnTo>
                    <a:pt x="735" y="952"/>
                  </a:lnTo>
                  <a:lnTo>
                    <a:pt x="701" y="958"/>
                  </a:lnTo>
                  <a:lnTo>
                    <a:pt x="670" y="961"/>
                  </a:lnTo>
                  <a:lnTo>
                    <a:pt x="633" y="955"/>
                  </a:lnTo>
                  <a:lnTo>
                    <a:pt x="602" y="942"/>
                  </a:lnTo>
                  <a:lnTo>
                    <a:pt x="580" y="917"/>
                  </a:lnTo>
                  <a:lnTo>
                    <a:pt x="565" y="888"/>
                  </a:lnTo>
                  <a:lnTo>
                    <a:pt x="555" y="853"/>
                  </a:lnTo>
                  <a:lnTo>
                    <a:pt x="552" y="814"/>
                  </a:lnTo>
                  <a:lnTo>
                    <a:pt x="555" y="776"/>
                  </a:lnTo>
                  <a:lnTo>
                    <a:pt x="562" y="735"/>
                  </a:lnTo>
                  <a:lnTo>
                    <a:pt x="590" y="620"/>
                  </a:lnTo>
                  <a:lnTo>
                    <a:pt x="664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48" name="Rectangle 148"/>
            <p:cNvSpPr>
              <a:spLocks noChangeArrowheads="1"/>
            </p:cNvSpPr>
            <p:nvPr/>
          </p:nvSpPr>
          <p:spPr bwMode="auto">
            <a:xfrm>
              <a:off x="4822" y="4406"/>
              <a:ext cx="9853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49" name="Freeform 149"/>
            <p:cNvSpPr>
              <a:spLocks/>
            </p:cNvSpPr>
            <p:nvPr/>
          </p:nvSpPr>
          <p:spPr bwMode="auto">
            <a:xfrm>
              <a:off x="5033" y="5179"/>
              <a:ext cx="717" cy="1488"/>
            </a:xfrm>
            <a:custGeom>
              <a:avLst/>
              <a:gdLst/>
              <a:ahLst/>
              <a:cxnLst>
                <a:cxn ang="0">
                  <a:pos x="447" y="58"/>
                </a:cxn>
                <a:cxn ang="0">
                  <a:pos x="447" y="26"/>
                </a:cxn>
                <a:cxn ang="0">
                  <a:pos x="441" y="10"/>
                </a:cxn>
                <a:cxn ang="0">
                  <a:pos x="425" y="3"/>
                </a:cxn>
                <a:cxn ang="0">
                  <a:pos x="397" y="0"/>
                </a:cxn>
                <a:cxn ang="0">
                  <a:pos x="335" y="54"/>
                </a:cxn>
                <a:cxn ang="0">
                  <a:pos x="270" y="93"/>
                </a:cxn>
                <a:cxn ang="0">
                  <a:pos x="205" y="118"/>
                </a:cxn>
                <a:cxn ang="0">
                  <a:pos x="143" y="131"/>
                </a:cxn>
                <a:cxn ang="0">
                  <a:pos x="87" y="141"/>
                </a:cxn>
                <a:cxn ang="0">
                  <a:pos x="37" y="144"/>
                </a:cxn>
                <a:cxn ang="0">
                  <a:pos x="0" y="144"/>
                </a:cxn>
                <a:cxn ang="0">
                  <a:pos x="0" y="214"/>
                </a:cxn>
                <a:cxn ang="0">
                  <a:pos x="37" y="214"/>
                </a:cxn>
                <a:cxn ang="0">
                  <a:pos x="87" y="211"/>
                </a:cxn>
                <a:cxn ang="0">
                  <a:pos x="149" y="201"/>
                </a:cxn>
                <a:cxn ang="0">
                  <a:pos x="217" y="182"/>
                </a:cxn>
                <a:cxn ang="0">
                  <a:pos x="285" y="153"/>
                </a:cxn>
                <a:cxn ang="0">
                  <a:pos x="285" y="1342"/>
                </a:cxn>
                <a:cxn ang="0">
                  <a:pos x="282" y="1364"/>
                </a:cxn>
                <a:cxn ang="0">
                  <a:pos x="273" y="1380"/>
                </a:cxn>
                <a:cxn ang="0">
                  <a:pos x="258" y="1396"/>
                </a:cxn>
                <a:cxn ang="0">
                  <a:pos x="233" y="1405"/>
                </a:cxn>
                <a:cxn ang="0">
                  <a:pos x="199" y="1415"/>
                </a:cxn>
                <a:cxn ang="0">
                  <a:pos x="149" y="1418"/>
                </a:cxn>
                <a:cxn ang="0">
                  <a:pos x="12" y="1418"/>
                </a:cxn>
                <a:cxn ang="0">
                  <a:pos x="12" y="1488"/>
                </a:cxn>
                <a:cxn ang="0">
                  <a:pos x="59" y="1485"/>
                </a:cxn>
                <a:cxn ang="0">
                  <a:pos x="118" y="1485"/>
                </a:cxn>
                <a:cxn ang="0">
                  <a:pos x="186" y="1482"/>
                </a:cxn>
                <a:cxn ang="0">
                  <a:pos x="546" y="1482"/>
                </a:cxn>
                <a:cxn ang="0">
                  <a:pos x="611" y="1485"/>
                </a:cxn>
                <a:cxn ang="0">
                  <a:pos x="670" y="1485"/>
                </a:cxn>
                <a:cxn ang="0">
                  <a:pos x="717" y="1488"/>
                </a:cxn>
                <a:cxn ang="0">
                  <a:pos x="717" y="1418"/>
                </a:cxn>
                <a:cxn ang="0">
                  <a:pos x="583" y="1418"/>
                </a:cxn>
                <a:cxn ang="0">
                  <a:pos x="534" y="1415"/>
                </a:cxn>
                <a:cxn ang="0">
                  <a:pos x="499" y="1405"/>
                </a:cxn>
                <a:cxn ang="0">
                  <a:pos x="475" y="1396"/>
                </a:cxn>
                <a:cxn ang="0">
                  <a:pos x="459" y="1383"/>
                </a:cxn>
                <a:cxn ang="0">
                  <a:pos x="450" y="1364"/>
                </a:cxn>
                <a:cxn ang="0">
                  <a:pos x="447" y="1342"/>
                </a:cxn>
                <a:cxn ang="0">
                  <a:pos x="447" y="1313"/>
                </a:cxn>
                <a:cxn ang="0">
                  <a:pos x="447" y="58"/>
                </a:cxn>
              </a:cxnLst>
              <a:rect l="0" t="0" r="r" b="b"/>
              <a:pathLst>
                <a:path w="717" h="1488">
                  <a:moveTo>
                    <a:pt x="447" y="58"/>
                  </a:moveTo>
                  <a:lnTo>
                    <a:pt x="447" y="26"/>
                  </a:lnTo>
                  <a:lnTo>
                    <a:pt x="441" y="10"/>
                  </a:lnTo>
                  <a:lnTo>
                    <a:pt x="425" y="3"/>
                  </a:lnTo>
                  <a:lnTo>
                    <a:pt x="397" y="0"/>
                  </a:lnTo>
                  <a:lnTo>
                    <a:pt x="335" y="54"/>
                  </a:lnTo>
                  <a:lnTo>
                    <a:pt x="270" y="93"/>
                  </a:lnTo>
                  <a:lnTo>
                    <a:pt x="205" y="118"/>
                  </a:lnTo>
                  <a:lnTo>
                    <a:pt x="143" y="131"/>
                  </a:lnTo>
                  <a:lnTo>
                    <a:pt x="87" y="141"/>
                  </a:lnTo>
                  <a:lnTo>
                    <a:pt x="37" y="144"/>
                  </a:lnTo>
                  <a:lnTo>
                    <a:pt x="0" y="144"/>
                  </a:lnTo>
                  <a:lnTo>
                    <a:pt x="0" y="214"/>
                  </a:lnTo>
                  <a:lnTo>
                    <a:pt x="37" y="214"/>
                  </a:lnTo>
                  <a:lnTo>
                    <a:pt x="87" y="211"/>
                  </a:lnTo>
                  <a:lnTo>
                    <a:pt x="149" y="201"/>
                  </a:lnTo>
                  <a:lnTo>
                    <a:pt x="217" y="182"/>
                  </a:lnTo>
                  <a:lnTo>
                    <a:pt x="285" y="153"/>
                  </a:lnTo>
                  <a:lnTo>
                    <a:pt x="285" y="1342"/>
                  </a:lnTo>
                  <a:lnTo>
                    <a:pt x="282" y="1364"/>
                  </a:lnTo>
                  <a:lnTo>
                    <a:pt x="273" y="1380"/>
                  </a:lnTo>
                  <a:lnTo>
                    <a:pt x="258" y="1396"/>
                  </a:lnTo>
                  <a:lnTo>
                    <a:pt x="233" y="1405"/>
                  </a:lnTo>
                  <a:lnTo>
                    <a:pt x="199" y="1415"/>
                  </a:lnTo>
                  <a:lnTo>
                    <a:pt x="149" y="1418"/>
                  </a:lnTo>
                  <a:lnTo>
                    <a:pt x="12" y="1418"/>
                  </a:lnTo>
                  <a:lnTo>
                    <a:pt x="12" y="1488"/>
                  </a:lnTo>
                  <a:lnTo>
                    <a:pt x="59" y="1485"/>
                  </a:lnTo>
                  <a:lnTo>
                    <a:pt x="118" y="1485"/>
                  </a:lnTo>
                  <a:lnTo>
                    <a:pt x="186" y="1482"/>
                  </a:lnTo>
                  <a:lnTo>
                    <a:pt x="546" y="1482"/>
                  </a:lnTo>
                  <a:lnTo>
                    <a:pt x="611" y="1485"/>
                  </a:lnTo>
                  <a:lnTo>
                    <a:pt x="670" y="1485"/>
                  </a:lnTo>
                  <a:lnTo>
                    <a:pt x="717" y="1488"/>
                  </a:lnTo>
                  <a:lnTo>
                    <a:pt x="717" y="1418"/>
                  </a:lnTo>
                  <a:lnTo>
                    <a:pt x="583" y="1418"/>
                  </a:lnTo>
                  <a:lnTo>
                    <a:pt x="534" y="1415"/>
                  </a:lnTo>
                  <a:lnTo>
                    <a:pt x="499" y="1405"/>
                  </a:lnTo>
                  <a:lnTo>
                    <a:pt x="475" y="1396"/>
                  </a:lnTo>
                  <a:lnTo>
                    <a:pt x="459" y="1383"/>
                  </a:lnTo>
                  <a:lnTo>
                    <a:pt x="450" y="1364"/>
                  </a:lnTo>
                  <a:lnTo>
                    <a:pt x="447" y="1342"/>
                  </a:lnTo>
                  <a:lnTo>
                    <a:pt x="447" y="1313"/>
                  </a:lnTo>
                  <a:lnTo>
                    <a:pt x="447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50" name="Freeform 150"/>
            <p:cNvSpPr>
              <a:spLocks/>
            </p:cNvSpPr>
            <p:nvPr/>
          </p:nvSpPr>
          <p:spPr bwMode="auto">
            <a:xfrm>
              <a:off x="6578" y="6064"/>
              <a:ext cx="1325" cy="89"/>
            </a:xfrm>
            <a:custGeom>
              <a:avLst/>
              <a:gdLst/>
              <a:ahLst/>
              <a:cxnLst>
                <a:cxn ang="0">
                  <a:pos x="1253" y="89"/>
                </a:cxn>
                <a:cxn ang="0">
                  <a:pos x="1272" y="89"/>
                </a:cxn>
                <a:cxn ang="0">
                  <a:pos x="1294" y="86"/>
                </a:cxn>
                <a:cxn ang="0">
                  <a:pos x="1309" y="80"/>
                </a:cxn>
                <a:cxn ang="0">
                  <a:pos x="1322" y="67"/>
                </a:cxn>
                <a:cxn ang="0">
                  <a:pos x="1325" y="45"/>
                </a:cxn>
                <a:cxn ang="0">
                  <a:pos x="1322" y="22"/>
                </a:cxn>
                <a:cxn ang="0">
                  <a:pos x="1309" y="9"/>
                </a:cxn>
                <a:cxn ang="0">
                  <a:pos x="1294" y="3"/>
                </a:cxn>
                <a:cxn ang="0">
                  <a:pos x="1275" y="0"/>
                </a:cxn>
                <a:cxn ang="0">
                  <a:pos x="53" y="0"/>
                </a:cxn>
                <a:cxn ang="0">
                  <a:pos x="34" y="3"/>
                </a:cxn>
                <a:cxn ang="0">
                  <a:pos x="15" y="9"/>
                </a:cxn>
                <a:cxn ang="0">
                  <a:pos x="6" y="22"/>
                </a:cxn>
                <a:cxn ang="0">
                  <a:pos x="0" y="45"/>
                </a:cxn>
                <a:cxn ang="0">
                  <a:pos x="3" y="67"/>
                </a:cxn>
                <a:cxn ang="0">
                  <a:pos x="15" y="80"/>
                </a:cxn>
                <a:cxn ang="0">
                  <a:pos x="34" y="86"/>
                </a:cxn>
                <a:cxn ang="0">
                  <a:pos x="53" y="89"/>
                </a:cxn>
                <a:cxn ang="0">
                  <a:pos x="71" y="89"/>
                </a:cxn>
                <a:cxn ang="0">
                  <a:pos x="1253" y="89"/>
                </a:cxn>
              </a:cxnLst>
              <a:rect l="0" t="0" r="r" b="b"/>
              <a:pathLst>
                <a:path w="1325" h="89">
                  <a:moveTo>
                    <a:pt x="1253" y="89"/>
                  </a:moveTo>
                  <a:lnTo>
                    <a:pt x="1272" y="89"/>
                  </a:lnTo>
                  <a:lnTo>
                    <a:pt x="1294" y="86"/>
                  </a:lnTo>
                  <a:lnTo>
                    <a:pt x="1309" y="80"/>
                  </a:lnTo>
                  <a:lnTo>
                    <a:pt x="1322" y="67"/>
                  </a:lnTo>
                  <a:lnTo>
                    <a:pt x="1325" y="45"/>
                  </a:lnTo>
                  <a:lnTo>
                    <a:pt x="1322" y="22"/>
                  </a:lnTo>
                  <a:lnTo>
                    <a:pt x="1309" y="9"/>
                  </a:lnTo>
                  <a:lnTo>
                    <a:pt x="1294" y="3"/>
                  </a:lnTo>
                  <a:lnTo>
                    <a:pt x="1275" y="0"/>
                  </a:lnTo>
                  <a:lnTo>
                    <a:pt x="53" y="0"/>
                  </a:lnTo>
                  <a:lnTo>
                    <a:pt x="34" y="3"/>
                  </a:lnTo>
                  <a:lnTo>
                    <a:pt x="15" y="9"/>
                  </a:lnTo>
                  <a:lnTo>
                    <a:pt x="6" y="22"/>
                  </a:lnTo>
                  <a:lnTo>
                    <a:pt x="0" y="45"/>
                  </a:lnTo>
                  <a:lnTo>
                    <a:pt x="3" y="67"/>
                  </a:lnTo>
                  <a:lnTo>
                    <a:pt x="15" y="80"/>
                  </a:lnTo>
                  <a:lnTo>
                    <a:pt x="34" y="86"/>
                  </a:lnTo>
                  <a:lnTo>
                    <a:pt x="53" y="89"/>
                  </a:lnTo>
                  <a:lnTo>
                    <a:pt x="71" y="89"/>
                  </a:lnTo>
                  <a:lnTo>
                    <a:pt x="1253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51" name="Freeform 151"/>
            <p:cNvSpPr>
              <a:spLocks/>
            </p:cNvSpPr>
            <p:nvPr/>
          </p:nvSpPr>
          <p:spPr bwMode="auto">
            <a:xfrm>
              <a:off x="8619" y="5680"/>
              <a:ext cx="1083" cy="1013"/>
            </a:xfrm>
            <a:custGeom>
              <a:avLst/>
              <a:gdLst/>
              <a:ahLst/>
              <a:cxnLst>
                <a:cxn ang="0">
                  <a:pos x="680" y="256"/>
                </a:cxn>
                <a:cxn ang="0">
                  <a:pos x="729" y="141"/>
                </a:cxn>
                <a:cxn ang="0">
                  <a:pos x="832" y="55"/>
                </a:cxn>
                <a:cxn ang="0">
                  <a:pos x="919" y="52"/>
                </a:cxn>
                <a:cxn ang="0">
                  <a:pos x="943" y="93"/>
                </a:cxn>
                <a:cxn ang="0">
                  <a:pos x="881" y="199"/>
                </a:cxn>
                <a:cxn ang="0">
                  <a:pos x="909" y="259"/>
                </a:cxn>
                <a:cxn ang="0">
                  <a:pos x="990" y="275"/>
                </a:cxn>
                <a:cxn ang="0">
                  <a:pos x="1061" y="221"/>
                </a:cxn>
                <a:cxn ang="0">
                  <a:pos x="1077" y="109"/>
                </a:cxn>
                <a:cxn ang="0">
                  <a:pos x="1009" y="29"/>
                </a:cxn>
                <a:cxn ang="0">
                  <a:pos x="909" y="0"/>
                </a:cxn>
                <a:cxn ang="0">
                  <a:pos x="785" y="26"/>
                </a:cxn>
                <a:cxn ang="0">
                  <a:pos x="686" y="112"/>
                </a:cxn>
                <a:cxn ang="0">
                  <a:pos x="624" y="115"/>
                </a:cxn>
                <a:cxn ang="0">
                  <a:pos x="518" y="20"/>
                </a:cxn>
                <a:cxn ang="0">
                  <a:pos x="419" y="0"/>
                </a:cxn>
                <a:cxn ang="0">
                  <a:pos x="242" y="64"/>
                </a:cxn>
                <a:cxn ang="0">
                  <a:pos x="127" y="199"/>
                </a:cxn>
                <a:cxn ang="0">
                  <a:pos x="72" y="320"/>
                </a:cxn>
                <a:cxn ang="0">
                  <a:pos x="72" y="358"/>
                </a:cxn>
                <a:cxn ang="0">
                  <a:pos x="87" y="365"/>
                </a:cxn>
                <a:cxn ang="0">
                  <a:pos x="112" y="365"/>
                </a:cxn>
                <a:cxn ang="0">
                  <a:pos x="121" y="342"/>
                </a:cxn>
                <a:cxn ang="0">
                  <a:pos x="227" y="144"/>
                </a:cxn>
                <a:cxn ang="0">
                  <a:pos x="348" y="61"/>
                </a:cxn>
                <a:cxn ang="0">
                  <a:pos x="431" y="52"/>
                </a:cxn>
                <a:cxn ang="0">
                  <a:pos x="497" y="87"/>
                </a:cxn>
                <a:cxn ang="0">
                  <a:pos x="531" y="199"/>
                </a:cxn>
                <a:cxn ang="0">
                  <a:pos x="509" y="339"/>
                </a:cxn>
                <a:cxn ang="0">
                  <a:pos x="444" y="607"/>
                </a:cxn>
                <a:cxn ang="0">
                  <a:pos x="366" y="853"/>
                </a:cxn>
                <a:cxn ang="0">
                  <a:pos x="255" y="956"/>
                </a:cxn>
                <a:cxn ang="0">
                  <a:pos x="143" y="956"/>
                </a:cxn>
                <a:cxn ang="0">
                  <a:pos x="171" y="892"/>
                </a:cxn>
                <a:cxn ang="0">
                  <a:pos x="196" y="780"/>
                </a:cxn>
                <a:cxn ang="0">
                  <a:pos x="140" y="738"/>
                </a:cxn>
                <a:cxn ang="0">
                  <a:pos x="50" y="761"/>
                </a:cxn>
                <a:cxn ang="0">
                  <a:pos x="0" y="866"/>
                </a:cxn>
                <a:cxn ang="0">
                  <a:pos x="50" y="965"/>
                </a:cxn>
                <a:cxn ang="0">
                  <a:pos x="165" y="1010"/>
                </a:cxn>
                <a:cxn ang="0">
                  <a:pos x="301" y="987"/>
                </a:cxn>
                <a:cxn ang="0">
                  <a:pos x="394" y="901"/>
                </a:cxn>
                <a:cxn ang="0">
                  <a:pos x="431" y="844"/>
                </a:cxn>
                <a:cxn ang="0">
                  <a:pos x="512" y="959"/>
                </a:cxn>
                <a:cxn ang="0">
                  <a:pos x="667" y="1013"/>
                </a:cxn>
                <a:cxn ang="0">
                  <a:pos x="841" y="949"/>
                </a:cxn>
                <a:cxn ang="0">
                  <a:pos x="956" y="812"/>
                </a:cxn>
                <a:cxn ang="0">
                  <a:pos x="1012" y="690"/>
                </a:cxn>
                <a:cxn ang="0">
                  <a:pos x="1005" y="649"/>
                </a:cxn>
                <a:cxn ang="0">
                  <a:pos x="981" y="646"/>
                </a:cxn>
                <a:cxn ang="0">
                  <a:pos x="962" y="662"/>
                </a:cxn>
                <a:cxn ang="0">
                  <a:pos x="894" y="818"/>
                </a:cxn>
                <a:cxn ang="0">
                  <a:pos x="776" y="933"/>
                </a:cxn>
                <a:cxn ang="0">
                  <a:pos x="670" y="962"/>
                </a:cxn>
                <a:cxn ang="0">
                  <a:pos x="580" y="917"/>
                </a:cxn>
                <a:cxn ang="0">
                  <a:pos x="552" y="815"/>
                </a:cxn>
                <a:cxn ang="0">
                  <a:pos x="590" y="620"/>
                </a:cxn>
              </a:cxnLst>
              <a:rect l="0" t="0" r="r" b="b"/>
              <a:pathLst>
                <a:path w="1083" h="1013">
                  <a:moveTo>
                    <a:pt x="664" y="314"/>
                  </a:moveTo>
                  <a:lnTo>
                    <a:pt x="670" y="288"/>
                  </a:lnTo>
                  <a:lnTo>
                    <a:pt x="680" y="256"/>
                  </a:lnTo>
                  <a:lnTo>
                    <a:pt x="692" y="218"/>
                  </a:lnTo>
                  <a:lnTo>
                    <a:pt x="708" y="179"/>
                  </a:lnTo>
                  <a:lnTo>
                    <a:pt x="729" y="141"/>
                  </a:lnTo>
                  <a:lnTo>
                    <a:pt x="757" y="106"/>
                  </a:lnTo>
                  <a:lnTo>
                    <a:pt x="791" y="77"/>
                  </a:lnTo>
                  <a:lnTo>
                    <a:pt x="832" y="55"/>
                  </a:lnTo>
                  <a:lnTo>
                    <a:pt x="878" y="48"/>
                  </a:lnTo>
                  <a:lnTo>
                    <a:pt x="894" y="48"/>
                  </a:lnTo>
                  <a:lnTo>
                    <a:pt x="919" y="52"/>
                  </a:lnTo>
                  <a:lnTo>
                    <a:pt x="953" y="61"/>
                  </a:lnTo>
                  <a:lnTo>
                    <a:pt x="987" y="77"/>
                  </a:lnTo>
                  <a:lnTo>
                    <a:pt x="943" y="93"/>
                  </a:lnTo>
                  <a:lnTo>
                    <a:pt x="912" y="122"/>
                  </a:lnTo>
                  <a:lnTo>
                    <a:pt x="891" y="160"/>
                  </a:lnTo>
                  <a:lnTo>
                    <a:pt x="881" y="199"/>
                  </a:lnTo>
                  <a:lnTo>
                    <a:pt x="884" y="221"/>
                  </a:lnTo>
                  <a:lnTo>
                    <a:pt x="894" y="243"/>
                  </a:lnTo>
                  <a:lnTo>
                    <a:pt x="909" y="259"/>
                  </a:lnTo>
                  <a:lnTo>
                    <a:pt x="934" y="272"/>
                  </a:lnTo>
                  <a:lnTo>
                    <a:pt x="965" y="278"/>
                  </a:lnTo>
                  <a:lnTo>
                    <a:pt x="990" y="275"/>
                  </a:lnTo>
                  <a:lnTo>
                    <a:pt x="1018" y="262"/>
                  </a:lnTo>
                  <a:lnTo>
                    <a:pt x="1043" y="246"/>
                  </a:lnTo>
                  <a:lnTo>
                    <a:pt x="1061" y="221"/>
                  </a:lnTo>
                  <a:lnTo>
                    <a:pt x="1077" y="189"/>
                  </a:lnTo>
                  <a:lnTo>
                    <a:pt x="1083" y="147"/>
                  </a:lnTo>
                  <a:lnTo>
                    <a:pt x="1077" y="109"/>
                  </a:lnTo>
                  <a:lnTo>
                    <a:pt x="1061" y="74"/>
                  </a:lnTo>
                  <a:lnTo>
                    <a:pt x="1036" y="48"/>
                  </a:lnTo>
                  <a:lnTo>
                    <a:pt x="1009" y="29"/>
                  </a:lnTo>
                  <a:lnTo>
                    <a:pt x="977" y="16"/>
                  </a:lnTo>
                  <a:lnTo>
                    <a:pt x="943" y="7"/>
                  </a:lnTo>
                  <a:lnTo>
                    <a:pt x="909" y="0"/>
                  </a:lnTo>
                  <a:lnTo>
                    <a:pt x="881" y="0"/>
                  </a:lnTo>
                  <a:lnTo>
                    <a:pt x="829" y="7"/>
                  </a:lnTo>
                  <a:lnTo>
                    <a:pt x="785" y="26"/>
                  </a:lnTo>
                  <a:lnTo>
                    <a:pt x="745" y="52"/>
                  </a:lnTo>
                  <a:lnTo>
                    <a:pt x="714" y="80"/>
                  </a:lnTo>
                  <a:lnTo>
                    <a:pt x="686" y="112"/>
                  </a:lnTo>
                  <a:lnTo>
                    <a:pt x="667" y="144"/>
                  </a:lnTo>
                  <a:lnTo>
                    <a:pt x="652" y="170"/>
                  </a:lnTo>
                  <a:lnTo>
                    <a:pt x="624" y="115"/>
                  </a:lnTo>
                  <a:lnTo>
                    <a:pt x="593" y="71"/>
                  </a:lnTo>
                  <a:lnTo>
                    <a:pt x="556" y="42"/>
                  </a:lnTo>
                  <a:lnTo>
                    <a:pt x="518" y="20"/>
                  </a:lnTo>
                  <a:lnTo>
                    <a:pt x="481" y="7"/>
                  </a:lnTo>
                  <a:lnTo>
                    <a:pt x="447" y="0"/>
                  </a:lnTo>
                  <a:lnTo>
                    <a:pt x="419" y="0"/>
                  </a:lnTo>
                  <a:lnTo>
                    <a:pt x="354" y="7"/>
                  </a:lnTo>
                  <a:lnTo>
                    <a:pt x="295" y="29"/>
                  </a:lnTo>
                  <a:lnTo>
                    <a:pt x="242" y="64"/>
                  </a:lnTo>
                  <a:lnTo>
                    <a:pt x="199" y="106"/>
                  </a:lnTo>
                  <a:lnTo>
                    <a:pt x="158" y="151"/>
                  </a:lnTo>
                  <a:lnTo>
                    <a:pt x="127" y="199"/>
                  </a:lnTo>
                  <a:lnTo>
                    <a:pt x="103" y="246"/>
                  </a:lnTo>
                  <a:lnTo>
                    <a:pt x="84" y="288"/>
                  </a:lnTo>
                  <a:lnTo>
                    <a:pt x="72" y="320"/>
                  </a:lnTo>
                  <a:lnTo>
                    <a:pt x="69" y="345"/>
                  </a:lnTo>
                  <a:lnTo>
                    <a:pt x="69" y="352"/>
                  </a:lnTo>
                  <a:lnTo>
                    <a:pt x="72" y="358"/>
                  </a:lnTo>
                  <a:lnTo>
                    <a:pt x="78" y="361"/>
                  </a:lnTo>
                  <a:lnTo>
                    <a:pt x="81" y="365"/>
                  </a:lnTo>
                  <a:lnTo>
                    <a:pt x="87" y="365"/>
                  </a:lnTo>
                  <a:lnTo>
                    <a:pt x="90" y="368"/>
                  </a:lnTo>
                  <a:lnTo>
                    <a:pt x="103" y="368"/>
                  </a:lnTo>
                  <a:lnTo>
                    <a:pt x="112" y="365"/>
                  </a:lnTo>
                  <a:lnTo>
                    <a:pt x="115" y="358"/>
                  </a:lnTo>
                  <a:lnTo>
                    <a:pt x="121" y="352"/>
                  </a:lnTo>
                  <a:lnTo>
                    <a:pt x="121" y="342"/>
                  </a:lnTo>
                  <a:lnTo>
                    <a:pt x="152" y="262"/>
                  </a:lnTo>
                  <a:lnTo>
                    <a:pt x="190" y="195"/>
                  </a:lnTo>
                  <a:lnTo>
                    <a:pt x="227" y="144"/>
                  </a:lnTo>
                  <a:lnTo>
                    <a:pt x="267" y="106"/>
                  </a:lnTo>
                  <a:lnTo>
                    <a:pt x="307" y="80"/>
                  </a:lnTo>
                  <a:lnTo>
                    <a:pt x="348" y="61"/>
                  </a:lnTo>
                  <a:lnTo>
                    <a:pt x="382" y="52"/>
                  </a:lnTo>
                  <a:lnTo>
                    <a:pt x="413" y="48"/>
                  </a:lnTo>
                  <a:lnTo>
                    <a:pt x="431" y="52"/>
                  </a:lnTo>
                  <a:lnTo>
                    <a:pt x="453" y="55"/>
                  </a:lnTo>
                  <a:lnTo>
                    <a:pt x="478" y="68"/>
                  </a:lnTo>
                  <a:lnTo>
                    <a:pt x="497" y="87"/>
                  </a:lnTo>
                  <a:lnTo>
                    <a:pt x="515" y="112"/>
                  </a:lnTo>
                  <a:lnTo>
                    <a:pt x="528" y="151"/>
                  </a:lnTo>
                  <a:lnTo>
                    <a:pt x="531" y="199"/>
                  </a:lnTo>
                  <a:lnTo>
                    <a:pt x="528" y="234"/>
                  </a:lnTo>
                  <a:lnTo>
                    <a:pt x="521" y="278"/>
                  </a:lnTo>
                  <a:lnTo>
                    <a:pt x="509" y="339"/>
                  </a:lnTo>
                  <a:lnTo>
                    <a:pt x="494" y="413"/>
                  </a:lnTo>
                  <a:lnTo>
                    <a:pt x="472" y="502"/>
                  </a:lnTo>
                  <a:lnTo>
                    <a:pt x="444" y="607"/>
                  </a:lnTo>
                  <a:lnTo>
                    <a:pt x="413" y="732"/>
                  </a:lnTo>
                  <a:lnTo>
                    <a:pt x="391" y="796"/>
                  </a:lnTo>
                  <a:lnTo>
                    <a:pt x="366" y="853"/>
                  </a:lnTo>
                  <a:lnTo>
                    <a:pt x="332" y="898"/>
                  </a:lnTo>
                  <a:lnTo>
                    <a:pt x="295" y="933"/>
                  </a:lnTo>
                  <a:lnTo>
                    <a:pt x="255" y="956"/>
                  </a:lnTo>
                  <a:lnTo>
                    <a:pt x="208" y="962"/>
                  </a:lnTo>
                  <a:lnTo>
                    <a:pt x="183" y="962"/>
                  </a:lnTo>
                  <a:lnTo>
                    <a:pt x="143" y="956"/>
                  </a:lnTo>
                  <a:lnTo>
                    <a:pt x="100" y="933"/>
                  </a:lnTo>
                  <a:lnTo>
                    <a:pt x="137" y="917"/>
                  </a:lnTo>
                  <a:lnTo>
                    <a:pt x="171" y="892"/>
                  </a:lnTo>
                  <a:lnTo>
                    <a:pt x="193" y="857"/>
                  </a:lnTo>
                  <a:lnTo>
                    <a:pt x="202" y="812"/>
                  </a:lnTo>
                  <a:lnTo>
                    <a:pt x="196" y="780"/>
                  </a:lnTo>
                  <a:lnTo>
                    <a:pt x="183" y="761"/>
                  </a:lnTo>
                  <a:lnTo>
                    <a:pt x="162" y="745"/>
                  </a:lnTo>
                  <a:lnTo>
                    <a:pt x="140" y="738"/>
                  </a:lnTo>
                  <a:lnTo>
                    <a:pt x="121" y="735"/>
                  </a:lnTo>
                  <a:lnTo>
                    <a:pt x="84" y="742"/>
                  </a:lnTo>
                  <a:lnTo>
                    <a:pt x="50" y="761"/>
                  </a:lnTo>
                  <a:lnTo>
                    <a:pt x="25" y="789"/>
                  </a:lnTo>
                  <a:lnTo>
                    <a:pt x="6" y="825"/>
                  </a:lnTo>
                  <a:lnTo>
                    <a:pt x="0" y="866"/>
                  </a:lnTo>
                  <a:lnTo>
                    <a:pt x="6" y="908"/>
                  </a:lnTo>
                  <a:lnTo>
                    <a:pt x="25" y="940"/>
                  </a:lnTo>
                  <a:lnTo>
                    <a:pt x="50" y="965"/>
                  </a:lnTo>
                  <a:lnTo>
                    <a:pt x="84" y="987"/>
                  </a:lnTo>
                  <a:lnTo>
                    <a:pt x="124" y="1000"/>
                  </a:lnTo>
                  <a:lnTo>
                    <a:pt x="165" y="1010"/>
                  </a:lnTo>
                  <a:lnTo>
                    <a:pt x="205" y="1013"/>
                  </a:lnTo>
                  <a:lnTo>
                    <a:pt x="255" y="1007"/>
                  </a:lnTo>
                  <a:lnTo>
                    <a:pt x="301" y="987"/>
                  </a:lnTo>
                  <a:lnTo>
                    <a:pt x="338" y="962"/>
                  </a:lnTo>
                  <a:lnTo>
                    <a:pt x="369" y="933"/>
                  </a:lnTo>
                  <a:lnTo>
                    <a:pt x="394" y="901"/>
                  </a:lnTo>
                  <a:lnTo>
                    <a:pt x="416" y="876"/>
                  </a:lnTo>
                  <a:lnTo>
                    <a:pt x="428" y="853"/>
                  </a:lnTo>
                  <a:lnTo>
                    <a:pt x="431" y="844"/>
                  </a:lnTo>
                  <a:lnTo>
                    <a:pt x="450" y="885"/>
                  </a:lnTo>
                  <a:lnTo>
                    <a:pt x="475" y="924"/>
                  </a:lnTo>
                  <a:lnTo>
                    <a:pt x="512" y="959"/>
                  </a:lnTo>
                  <a:lnTo>
                    <a:pt x="556" y="987"/>
                  </a:lnTo>
                  <a:lnTo>
                    <a:pt x="605" y="1007"/>
                  </a:lnTo>
                  <a:lnTo>
                    <a:pt x="667" y="1013"/>
                  </a:lnTo>
                  <a:lnTo>
                    <a:pt x="732" y="1003"/>
                  </a:lnTo>
                  <a:lnTo>
                    <a:pt x="788" y="981"/>
                  </a:lnTo>
                  <a:lnTo>
                    <a:pt x="841" y="949"/>
                  </a:lnTo>
                  <a:lnTo>
                    <a:pt x="888" y="908"/>
                  </a:lnTo>
                  <a:lnTo>
                    <a:pt x="925" y="860"/>
                  </a:lnTo>
                  <a:lnTo>
                    <a:pt x="956" y="812"/>
                  </a:lnTo>
                  <a:lnTo>
                    <a:pt x="981" y="767"/>
                  </a:lnTo>
                  <a:lnTo>
                    <a:pt x="999" y="726"/>
                  </a:lnTo>
                  <a:lnTo>
                    <a:pt x="1012" y="690"/>
                  </a:lnTo>
                  <a:lnTo>
                    <a:pt x="1015" y="668"/>
                  </a:lnTo>
                  <a:lnTo>
                    <a:pt x="1015" y="658"/>
                  </a:lnTo>
                  <a:lnTo>
                    <a:pt x="1005" y="649"/>
                  </a:lnTo>
                  <a:lnTo>
                    <a:pt x="1002" y="649"/>
                  </a:lnTo>
                  <a:lnTo>
                    <a:pt x="996" y="646"/>
                  </a:lnTo>
                  <a:lnTo>
                    <a:pt x="981" y="646"/>
                  </a:lnTo>
                  <a:lnTo>
                    <a:pt x="971" y="649"/>
                  </a:lnTo>
                  <a:lnTo>
                    <a:pt x="965" y="655"/>
                  </a:lnTo>
                  <a:lnTo>
                    <a:pt x="962" y="662"/>
                  </a:lnTo>
                  <a:lnTo>
                    <a:pt x="959" y="671"/>
                  </a:lnTo>
                  <a:lnTo>
                    <a:pt x="928" y="751"/>
                  </a:lnTo>
                  <a:lnTo>
                    <a:pt x="894" y="818"/>
                  </a:lnTo>
                  <a:lnTo>
                    <a:pt x="857" y="869"/>
                  </a:lnTo>
                  <a:lnTo>
                    <a:pt x="816" y="908"/>
                  </a:lnTo>
                  <a:lnTo>
                    <a:pt x="776" y="933"/>
                  </a:lnTo>
                  <a:lnTo>
                    <a:pt x="736" y="952"/>
                  </a:lnTo>
                  <a:lnTo>
                    <a:pt x="701" y="959"/>
                  </a:lnTo>
                  <a:lnTo>
                    <a:pt x="670" y="962"/>
                  </a:lnTo>
                  <a:lnTo>
                    <a:pt x="633" y="956"/>
                  </a:lnTo>
                  <a:lnTo>
                    <a:pt x="602" y="943"/>
                  </a:lnTo>
                  <a:lnTo>
                    <a:pt x="580" y="917"/>
                  </a:lnTo>
                  <a:lnTo>
                    <a:pt x="565" y="888"/>
                  </a:lnTo>
                  <a:lnTo>
                    <a:pt x="556" y="853"/>
                  </a:lnTo>
                  <a:lnTo>
                    <a:pt x="552" y="815"/>
                  </a:lnTo>
                  <a:lnTo>
                    <a:pt x="556" y="777"/>
                  </a:lnTo>
                  <a:lnTo>
                    <a:pt x="562" y="735"/>
                  </a:lnTo>
                  <a:lnTo>
                    <a:pt x="590" y="620"/>
                  </a:lnTo>
                  <a:lnTo>
                    <a:pt x="664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52" name="Freeform 152"/>
            <p:cNvSpPr>
              <a:spLocks/>
            </p:cNvSpPr>
            <p:nvPr/>
          </p:nvSpPr>
          <p:spPr bwMode="auto">
            <a:xfrm>
              <a:off x="10450" y="6064"/>
              <a:ext cx="1324" cy="89"/>
            </a:xfrm>
            <a:custGeom>
              <a:avLst/>
              <a:gdLst/>
              <a:ahLst/>
              <a:cxnLst>
                <a:cxn ang="0">
                  <a:pos x="1253" y="89"/>
                </a:cxn>
                <a:cxn ang="0">
                  <a:pos x="1272" y="89"/>
                </a:cxn>
                <a:cxn ang="0">
                  <a:pos x="1293" y="86"/>
                </a:cxn>
                <a:cxn ang="0">
                  <a:pos x="1309" y="80"/>
                </a:cxn>
                <a:cxn ang="0">
                  <a:pos x="1321" y="67"/>
                </a:cxn>
                <a:cxn ang="0">
                  <a:pos x="1324" y="45"/>
                </a:cxn>
                <a:cxn ang="0">
                  <a:pos x="1321" y="22"/>
                </a:cxn>
                <a:cxn ang="0">
                  <a:pos x="1309" y="9"/>
                </a:cxn>
                <a:cxn ang="0">
                  <a:pos x="1293" y="3"/>
                </a:cxn>
                <a:cxn ang="0">
                  <a:pos x="1275" y="0"/>
                </a:cxn>
                <a:cxn ang="0">
                  <a:pos x="52" y="0"/>
                </a:cxn>
                <a:cxn ang="0">
                  <a:pos x="34" y="3"/>
                </a:cxn>
                <a:cxn ang="0">
                  <a:pos x="15" y="9"/>
                </a:cxn>
                <a:cxn ang="0">
                  <a:pos x="6" y="22"/>
                </a:cxn>
                <a:cxn ang="0">
                  <a:pos x="0" y="45"/>
                </a:cxn>
                <a:cxn ang="0">
                  <a:pos x="3" y="67"/>
                </a:cxn>
                <a:cxn ang="0">
                  <a:pos x="15" y="80"/>
                </a:cxn>
                <a:cxn ang="0">
                  <a:pos x="34" y="86"/>
                </a:cxn>
                <a:cxn ang="0">
                  <a:pos x="52" y="89"/>
                </a:cxn>
                <a:cxn ang="0">
                  <a:pos x="71" y="89"/>
                </a:cxn>
                <a:cxn ang="0">
                  <a:pos x="1253" y="89"/>
                </a:cxn>
              </a:cxnLst>
              <a:rect l="0" t="0" r="r" b="b"/>
              <a:pathLst>
                <a:path w="1324" h="89">
                  <a:moveTo>
                    <a:pt x="1253" y="89"/>
                  </a:moveTo>
                  <a:lnTo>
                    <a:pt x="1272" y="89"/>
                  </a:lnTo>
                  <a:lnTo>
                    <a:pt x="1293" y="86"/>
                  </a:lnTo>
                  <a:lnTo>
                    <a:pt x="1309" y="80"/>
                  </a:lnTo>
                  <a:lnTo>
                    <a:pt x="1321" y="67"/>
                  </a:lnTo>
                  <a:lnTo>
                    <a:pt x="1324" y="45"/>
                  </a:lnTo>
                  <a:lnTo>
                    <a:pt x="1321" y="22"/>
                  </a:lnTo>
                  <a:lnTo>
                    <a:pt x="1309" y="9"/>
                  </a:lnTo>
                  <a:lnTo>
                    <a:pt x="1293" y="3"/>
                  </a:lnTo>
                  <a:lnTo>
                    <a:pt x="1275" y="0"/>
                  </a:lnTo>
                  <a:lnTo>
                    <a:pt x="52" y="0"/>
                  </a:lnTo>
                  <a:lnTo>
                    <a:pt x="34" y="3"/>
                  </a:lnTo>
                  <a:lnTo>
                    <a:pt x="15" y="9"/>
                  </a:lnTo>
                  <a:lnTo>
                    <a:pt x="6" y="22"/>
                  </a:lnTo>
                  <a:lnTo>
                    <a:pt x="0" y="45"/>
                  </a:lnTo>
                  <a:lnTo>
                    <a:pt x="3" y="67"/>
                  </a:lnTo>
                  <a:lnTo>
                    <a:pt x="15" y="80"/>
                  </a:lnTo>
                  <a:lnTo>
                    <a:pt x="34" y="86"/>
                  </a:lnTo>
                  <a:lnTo>
                    <a:pt x="52" y="89"/>
                  </a:lnTo>
                  <a:lnTo>
                    <a:pt x="71" y="89"/>
                  </a:lnTo>
                  <a:lnTo>
                    <a:pt x="1253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53" name="Freeform 153"/>
            <p:cNvSpPr>
              <a:spLocks/>
            </p:cNvSpPr>
            <p:nvPr/>
          </p:nvSpPr>
          <p:spPr bwMode="auto">
            <a:xfrm>
              <a:off x="12491" y="5680"/>
              <a:ext cx="1083" cy="1013"/>
            </a:xfrm>
            <a:custGeom>
              <a:avLst/>
              <a:gdLst/>
              <a:ahLst/>
              <a:cxnLst>
                <a:cxn ang="0">
                  <a:pos x="679" y="256"/>
                </a:cxn>
                <a:cxn ang="0">
                  <a:pos x="729" y="141"/>
                </a:cxn>
                <a:cxn ang="0">
                  <a:pos x="831" y="55"/>
                </a:cxn>
                <a:cxn ang="0">
                  <a:pos x="918" y="52"/>
                </a:cxn>
                <a:cxn ang="0">
                  <a:pos x="943" y="93"/>
                </a:cxn>
                <a:cxn ang="0">
                  <a:pos x="881" y="199"/>
                </a:cxn>
                <a:cxn ang="0">
                  <a:pos x="909" y="259"/>
                </a:cxn>
                <a:cxn ang="0">
                  <a:pos x="990" y="275"/>
                </a:cxn>
                <a:cxn ang="0">
                  <a:pos x="1061" y="221"/>
                </a:cxn>
                <a:cxn ang="0">
                  <a:pos x="1076" y="109"/>
                </a:cxn>
                <a:cxn ang="0">
                  <a:pos x="1008" y="29"/>
                </a:cxn>
                <a:cxn ang="0">
                  <a:pos x="909" y="0"/>
                </a:cxn>
                <a:cxn ang="0">
                  <a:pos x="785" y="26"/>
                </a:cxn>
                <a:cxn ang="0">
                  <a:pos x="686" y="112"/>
                </a:cxn>
                <a:cxn ang="0">
                  <a:pos x="624" y="115"/>
                </a:cxn>
                <a:cxn ang="0">
                  <a:pos x="518" y="20"/>
                </a:cxn>
                <a:cxn ang="0">
                  <a:pos x="419" y="0"/>
                </a:cxn>
                <a:cxn ang="0">
                  <a:pos x="242" y="64"/>
                </a:cxn>
                <a:cxn ang="0">
                  <a:pos x="127" y="199"/>
                </a:cxn>
                <a:cxn ang="0">
                  <a:pos x="71" y="320"/>
                </a:cxn>
                <a:cxn ang="0">
                  <a:pos x="71" y="358"/>
                </a:cxn>
                <a:cxn ang="0">
                  <a:pos x="87" y="365"/>
                </a:cxn>
                <a:cxn ang="0">
                  <a:pos x="112" y="365"/>
                </a:cxn>
                <a:cxn ang="0">
                  <a:pos x="121" y="342"/>
                </a:cxn>
                <a:cxn ang="0">
                  <a:pos x="226" y="144"/>
                </a:cxn>
                <a:cxn ang="0">
                  <a:pos x="347" y="61"/>
                </a:cxn>
                <a:cxn ang="0">
                  <a:pos x="431" y="52"/>
                </a:cxn>
                <a:cxn ang="0">
                  <a:pos x="496" y="87"/>
                </a:cxn>
                <a:cxn ang="0">
                  <a:pos x="530" y="199"/>
                </a:cxn>
                <a:cxn ang="0">
                  <a:pos x="509" y="339"/>
                </a:cxn>
                <a:cxn ang="0">
                  <a:pos x="444" y="607"/>
                </a:cxn>
                <a:cxn ang="0">
                  <a:pos x="366" y="853"/>
                </a:cxn>
                <a:cxn ang="0">
                  <a:pos x="254" y="956"/>
                </a:cxn>
                <a:cxn ang="0">
                  <a:pos x="143" y="956"/>
                </a:cxn>
                <a:cxn ang="0">
                  <a:pos x="171" y="892"/>
                </a:cxn>
                <a:cxn ang="0">
                  <a:pos x="195" y="780"/>
                </a:cxn>
                <a:cxn ang="0">
                  <a:pos x="140" y="738"/>
                </a:cxn>
                <a:cxn ang="0">
                  <a:pos x="50" y="761"/>
                </a:cxn>
                <a:cxn ang="0">
                  <a:pos x="0" y="866"/>
                </a:cxn>
                <a:cxn ang="0">
                  <a:pos x="50" y="965"/>
                </a:cxn>
                <a:cxn ang="0">
                  <a:pos x="164" y="1010"/>
                </a:cxn>
                <a:cxn ang="0">
                  <a:pos x="301" y="987"/>
                </a:cxn>
                <a:cxn ang="0">
                  <a:pos x="394" y="901"/>
                </a:cxn>
                <a:cxn ang="0">
                  <a:pos x="431" y="844"/>
                </a:cxn>
                <a:cxn ang="0">
                  <a:pos x="512" y="959"/>
                </a:cxn>
                <a:cxn ang="0">
                  <a:pos x="667" y="1013"/>
                </a:cxn>
                <a:cxn ang="0">
                  <a:pos x="841" y="949"/>
                </a:cxn>
                <a:cxn ang="0">
                  <a:pos x="955" y="812"/>
                </a:cxn>
                <a:cxn ang="0">
                  <a:pos x="1011" y="690"/>
                </a:cxn>
                <a:cxn ang="0">
                  <a:pos x="1005" y="649"/>
                </a:cxn>
                <a:cxn ang="0">
                  <a:pos x="980" y="646"/>
                </a:cxn>
                <a:cxn ang="0">
                  <a:pos x="962" y="662"/>
                </a:cxn>
                <a:cxn ang="0">
                  <a:pos x="893" y="818"/>
                </a:cxn>
                <a:cxn ang="0">
                  <a:pos x="776" y="933"/>
                </a:cxn>
                <a:cxn ang="0">
                  <a:pos x="670" y="962"/>
                </a:cxn>
                <a:cxn ang="0">
                  <a:pos x="580" y="917"/>
                </a:cxn>
                <a:cxn ang="0">
                  <a:pos x="552" y="815"/>
                </a:cxn>
                <a:cxn ang="0">
                  <a:pos x="589" y="620"/>
                </a:cxn>
              </a:cxnLst>
              <a:rect l="0" t="0" r="r" b="b"/>
              <a:pathLst>
                <a:path w="1083" h="1013">
                  <a:moveTo>
                    <a:pt x="664" y="314"/>
                  </a:moveTo>
                  <a:lnTo>
                    <a:pt x="670" y="288"/>
                  </a:lnTo>
                  <a:lnTo>
                    <a:pt x="679" y="256"/>
                  </a:lnTo>
                  <a:lnTo>
                    <a:pt x="692" y="218"/>
                  </a:lnTo>
                  <a:lnTo>
                    <a:pt x="707" y="179"/>
                  </a:lnTo>
                  <a:lnTo>
                    <a:pt x="729" y="141"/>
                  </a:lnTo>
                  <a:lnTo>
                    <a:pt x="757" y="106"/>
                  </a:lnTo>
                  <a:lnTo>
                    <a:pt x="791" y="77"/>
                  </a:lnTo>
                  <a:lnTo>
                    <a:pt x="831" y="55"/>
                  </a:lnTo>
                  <a:lnTo>
                    <a:pt x="878" y="48"/>
                  </a:lnTo>
                  <a:lnTo>
                    <a:pt x="893" y="48"/>
                  </a:lnTo>
                  <a:lnTo>
                    <a:pt x="918" y="52"/>
                  </a:lnTo>
                  <a:lnTo>
                    <a:pt x="952" y="61"/>
                  </a:lnTo>
                  <a:lnTo>
                    <a:pt x="986" y="77"/>
                  </a:lnTo>
                  <a:lnTo>
                    <a:pt x="943" y="93"/>
                  </a:lnTo>
                  <a:lnTo>
                    <a:pt x="912" y="122"/>
                  </a:lnTo>
                  <a:lnTo>
                    <a:pt x="890" y="160"/>
                  </a:lnTo>
                  <a:lnTo>
                    <a:pt x="881" y="199"/>
                  </a:lnTo>
                  <a:lnTo>
                    <a:pt x="884" y="221"/>
                  </a:lnTo>
                  <a:lnTo>
                    <a:pt x="893" y="243"/>
                  </a:lnTo>
                  <a:lnTo>
                    <a:pt x="909" y="259"/>
                  </a:lnTo>
                  <a:lnTo>
                    <a:pt x="934" y="272"/>
                  </a:lnTo>
                  <a:lnTo>
                    <a:pt x="965" y="278"/>
                  </a:lnTo>
                  <a:lnTo>
                    <a:pt x="990" y="275"/>
                  </a:lnTo>
                  <a:lnTo>
                    <a:pt x="1017" y="262"/>
                  </a:lnTo>
                  <a:lnTo>
                    <a:pt x="1042" y="246"/>
                  </a:lnTo>
                  <a:lnTo>
                    <a:pt x="1061" y="221"/>
                  </a:lnTo>
                  <a:lnTo>
                    <a:pt x="1076" y="189"/>
                  </a:lnTo>
                  <a:lnTo>
                    <a:pt x="1083" y="147"/>
                  </a:lnTo>
                  <a:lnTo>
                    <a:pt x="1076" y="109"/>
                  </a:lnTo>
                  <a:lnTo>
                    <a:pt x="1061" y="74"/>
                  </a:lnTo>
                  <a:lnTo>
                    <a:pt x="1036" y="48"/>
                  </a:lnTo>
                  <a:lnTo>
                    <a:pt x="1008" y="29"/>
                  </a:lnTo>
                  <a:lnTo>
                    <a:pt x="977" y="16"/>
                  </a:lnTo>
                  <a:lnTo>
                    <a:pt x="943" y="7"/>
                  </a:lnTo>
                  <a:lnTo>
                    <a:pt x="909" y="0"/>
                  </a:lnTo>
                  <a:lnTo>
                    <a:pt x="881" y="0"/>
                  </a:lnTo>
                  <a:lnTo>
                    <a:pt x="828" y="7"/>
                  </a:lnTo>
                  <a:lnTo>
                    <a:pt x="785" y="26"/>
                  </a:lnTo>
                  <a:lnTo>
                    <a:pt x="744" y="52"/>
                  </a:lnTo>
                  <a:lnTo>
                    <a:pt x="713" y="80"/>
                  </a:lnTo>
                  <a:lnTo>
                    <a:pt x="686" y="112"/>
                  </a:lnTo>
                  <a:lnTo>
                    <a:pt x="667" y="144"/>
                  </a:lnTo>
                  <a:lnTo>
                    <a:pt x="651" y="170"/>
                  </a:lnTo>
                  <a:lnTo>
                    <a:pt x="624" y="115"/>
                  </a:lnTo>
                  <a:lnTo>
                    <a:pt x="592" y="71"/>
                  </a:lnTo>
                  <a:lnTo>
                    <a:pt x="555" y="42"/>
                  </a:lnTo>
                  <a:lnTo>
                    <a:pt x="518" y="20"/>
                  </a:lnTo>
                  <a:lnTo>
                    <a:pt x="481" y="7"/>
                  </a:lnTo>
                  <a:lnTo>
                    <a:pt x="447" y="0"/>
                  </a:lnTo>
                  <a:lnTo>
                    <a:pt x="419" y="0"/>
                  </a:lnTo>
                  <a:lnTo>
                    <a:pt x="354" y="7"/>
                  </a:lnTo>
                  <a:lnTo>
                    <a:pt x="295" y="29"/>
                  </a:lnTo>
                  <a:lnTo>
                    <a:pt x="242" y="64"/>
                  </a:lnTo>
                  <a:lnTo>
                    <a:pt x="198" y="106"/>
                  </a:lnTo>
                  <a:lnTo>
                    <a:pt x="158" y="151"/>
                  </a:lnTo>
                  <a:lnTo>
                    <a:pt x="127" y="199"/>
                  </a:lnTo>
                  <a:lnTo>
                    <a:pt x="102" y="246"/>
                  </a:lnTo>
                  <a:lnTo>
                    <a:pt x="84" y="288"/>
                  </a:lnTo>
                  <a:lnTo>
                    <a:pt x="71" y="320"/>
                  </a:lnTo>
                  <a:lnTo>
                    <a:pt x="68" y="345"/>
                  </a:lnTo>
                  <a:lnTo>
                    <a:pt x="68" y="352"/>
                  </a:lnTo>
                  <a:lnTo>
                    <a:pt x="71" y="358"/>
                  </a:lnTo>
                  <a:lnTo>
                    <a:pt x="77" y="361"/>
                  </a:lnTo>
                  <a:lnTo>
                    <a:pt x="81" y="365"/>
                  </a:lnTo>
                  <a:lnTo>
                    <a:pt x="87" y="365"/>
                  </a:lnTo>
                  <a:lnTo>
                    <a:pt x="90" y="368"/>
                  </a:lnTo>
                  <a:lnTo>
                    <a:pt x="102" y="368"/>
                  </a:lnTo>
                  <a:lnTo>
                    <a:pt x="112" y="365"/>
                  </a:lnTo>
                  <a:lnTo>
                    <a:pt x="115" y="358"/>
                  </a:lnTo>
                  <a:lnTo>
                    <a:pt x="121" y="352"/>
                  </a:lnTo>
                  <a:lnTo>
                    <a:pt x="121" y="342"/>
                  </a:lnTo>
                  <a:lnTo>
                    <a:pt x="152" y="262"/>
                  </a:lnTo>
                  <a:lnTo>
                    <a:pt x="189" y="195"/>
                  </a:lnTo>
                  <a:lnTo>
                    <a:pt x="226" y="144"/>
                  </a:lnTo>
                  <a:lnTo>
                    <a:pt x="267" y="106"/>
                  </a:lnTo>
                  <a:lnTo>
                    <a:pt x="307" y="80"/>
                  </a:lnTo>
                  <a:lnTo>
                    <a:pt x="347" y="61"/>
                  </a:lnTo>
                  <a:lnTo>
                    <a:pt x="382" y="52"/>
                  </a:lnTo>
                  <a:lnTo>
                    <a:pt x="413" y="48"/>
                  </a:lnTo>
                  <a:lnTo>
                    <a:pt x="431" y="52"/>
                  </a:lnTo>
                  <a:lnTo>
                    <a:pt x="453" y="55"/>
                  </a:lnTo>
                  <a:lnTo>
                    <a:pt x="478" y="68"/>
                  </a:lnTo>
                  <a:lnTo>
                    <a:pt x="496" y="87"/>
                  </a:lnTo>
                  <a:lnTo>
                    <a:pt x="515" y="112"/>
                  </a:lnTo>
                  <a:lnTo>
                    <a:pt x="527" y="151"/>
                  </a:lnTo>
                  <a:lnTo>
                    <a:pt x="530" y="199"/>
                  </a:lnTo>
                  <a:lnTo>
                    <a:pt x="527" y="234"/>
                  </a:lnTo>
                  <a:lnTo>
                    <a:pt x="521" y="278"/>
                  </a:lnTo>
                  <a:lnTo>
                    <a:pt x="509" y="339"/>
                  </a:lnTo>
                  <a:lnTo>
                    <a:pt x="493" y="413"/>
                  </a:lnTo>
                  <a:lnTo>
                    <a:pt x="471" y="502"/>
                  </a:lnTo>
                  <a:lnTo>
                    <a:pt x="444" y="607"/>
                  </a:lnTo>
                  <a:lnTo>
                    <a:pt x="413" y="732"/>
                  </a:lnTo>
                  <a:lnTo>
                    <a:pt x="391" y="796"/>
                  </a:lnTo>
                  <a:lnTo>
                    <a:pt x="366" y="853"/>
                  </a:lnTo>
                  <a:lnTo>
                    <a:pt x="332" y="898"/>
                  </a:lnTo>
                  <a:lnTo>
                    <a:pt x="295" y="933"/>
                  </a:lnTo>
                  <a:lnTo>
                    <a:pt x="254" y="956"/>
                  </a:lnTo>
                  <a:lnTo>
                    <a:pt x="208" y="962"/>
                  </a:lnTo>
                  <a:lnTo>
                    <a:pt x="183" y="962"/>
                  </a:lnTo>
                  <a:lnTo>
                    <a:pt x="143" y="956"/>
                  </a:lnTo>
                  <a:lnTo>
                    <a:pt x="99" y="933"/>
                  </a:lnTo>
                  <a:lnTo>
                    <a:pt x="136" y="917"/>
                  </a:lnTo>
                  <a:lnTo>
                    <a:pt x="171" y="892"/>
                  </a:lnTo>
                  <a:lnTo>
                    <a:pt x="192" y="857"/>
                  </a:lnTo>
                  <a:lnTo>
                    <a:pt x="202" y="812"/>
                  </a:lnTo>
                  <a:lnTo>
                    <a:pt x="195" y="780"/>
                  </a:lnTo>
                  <a:lnTo>
                    <a:pt x="183" y="761"/>
                  </a:lnTo>
                  <a:lnTo>
                    <a:pt x="161" y="745"/>
                  </a:lnTo>
                  <a:lnTo>
                    <a:pt x="140" y="738"/>
                  </a:lnTo>
                  <a:lnTo>
                    <a:pt x="121" y="735"/>
                  </a:lnTo>
                  <a:lnTo>
                    <a:pt x="84" y="742"/>
                  </a:lnTo>
                  <a:lnTo>
                    <a:pt x="50" y="761"/>
                  </a:lnTo>
                  <a:lnTo>
                    <a:pt x="25" y="789"/>
                  </a:lnTo>
                  <a:lnTo>
                    <a:pt x="6" y="825"/>
                  </a:lnTo>
                  <a:lnTo>
                    <a:pt x="0" y="866"/>
                  </a:lnTo>
                  <a:lnTo>
                    <a:pt x="6" y="908"/>
                  </a:lnTo>
                  <a:lnTo>
                    <a:pt x="25" y="940"/>
                  </a:lnTo>
                  <a:lnTo>
                    <a:pt x="50" y="965"/>
                  </a:lnTo>
                  <a:lnTo>
                    <a:pt x="84" y="987"/>
                  </a:lnTo>
                  <a:lnTo>
                    <a:pt x="124" y="1000"/>
                  </a:lnTo>
                  <a:lnTo>
                    <a:pt x="164" y="1010"/>
                  </a:lnTo>
                  <a:lnTo>
                    <a:pt x="205" y="1013"/>
                  </a:lnTo>
                  <a:lnTo>
                    <a:pt x="254" y="1007"/>
                  </a:lnTo>
                  <a:lnTo>
                    <a:pt x="301" y="987"/>
                  </a:lnTo>
                  <a:lnTo>
                    <a:pt x="338" y="962"/>
                  </a:lnTo>
                  <a:lnTo>
                    <a:pt x="369" y="933"/>
                  </a:lnTo>
                  <a:lnTo>
                    <a:pt x="394" y="901"/>
                  </a:lnTo>
                  <a:lnTo>
                    <a:pt x="416" y="876"/>
                  </a:lnTo>
                  <a:lnTo>
                    <a:pt x="428" y="853"/>
                  </a:lnTo>
                  <a:lnTo>
                    <a:pt x="431" y="844"/>
                  </a:lnTo>
                  <a:lnTo>
                    <a:pt x="450" y="885"/>
                  </a:lnTo>
                  <a:lnTo>
                    <a:pt x="475" y="924"/>
                  </a:lnTo>
                  <a:lnTo>
                    <a:pt x="512" y="959"/>
                  </a:lnTo>
                  <a:lnTo>
                    <a:pt x="555" y="987"/>
                  </a:lnTo>
                  <a:lnTo>
                    <a:pt x="605" y="1007"/>
                  </a:lnTo>
                  <a:lnTo>
                    <a:pt x="667" y="1013"/>
                  </a:lnTo>
                  <a:lnTo>
                    <a:pt x="732" y="1003"/>
                  </a:lnTo>
                  <a:lnTo>
                    <a:pt x="788" y="981"/>
                  </a:lnTo>
                  <a:lnTo>
                    <a:pt x="841" y="949"/>
                  </a:lnTo>
                  <a:lnTo>
                    <a:pt x="887" y="908"/>
                  </a:lnTo>
                  <a:lnTo>
                    <a:pt x="924" y="860"/>
                  </a:lnTo>
                  <a:lnTo>
                    <a:pt x="955" y="812"/>
                  </a:lnTo>
                  <a:lnTo>
                    <a:pt x="980" y="767"/>
                  </a:lnTo>
                  <a:lnTo>
                    <a:pt x="999" y="726"/>
                  </a:lnTo>
                  <a:lnTo>
                    <a:pt x="1011" y="690"/>
                  </a:lnTo>
                  <a:lnTo>
                    <a:pt x="1014" y="668"/>
                  </a:lnTo>
                  <a:lnTo>
                    <a:pt x="1014" y="658"/>
                  </a:lnTo>
                  <a:lnTo>
                    <a:pt x="1005" y="649"/>
                  </a:lnTo>
                  <a:lnTo>
                    <a:pt x="1002" y="649"/>
                  </a:lnTo>
                  <a:lnTo>
                    <a:pt x="996" y="646"/>
                  </a:lnTo>
                  <a:lnTo>
                    <a:pt x="980" y="646"/>
                  </a:lnTo>
                  <a:lnTo>
                    <a:pt x="971" y="649"/>
                  </a:lnTo>
                  <a:lnTo>
                    <a:pt x="965" y="655"/>
                  </a:lnTo>
                  <a:lnTo>
                    <a:pt x="962" y="662"/>
                  </a:lnTo>
                  <a:lnTo>
                    <a:pt x="959" y="671"/>
                  </a:lnTo>
                  <a:lnTo>
                    <a:pt x="928" y="751"/>
                  </a:lnTo>
                  <a:lnTo>
                    <a:pt x="893" y="818"/>
                  </a:lnTo>
                  <a:lnTo>
                    <a:pt x="856" y="869"/>
                  </a:lnTo>
                  <a:lnTo>
                    <a:pt x="816" y="908"/>
                  </a:lnTo>
                  <a:lnTo>
                    <a:pt x="776" y="933"/>
                  </a:lnTo>
                  <a:lnTo>
                    <a:pt x="735" y="952"/>
                  </a:lnTo>
                  <a:lnTo>
                    <a:pt x="701" y="959"/>
                  </a:lnTo>
                  <a:lnTo>
                    <a:pt x="670" y="962"/>
                  </a:lnTo>
                  <a:lnTo>
                    <a:pt x="633" y="956"/>
                  </a:lnTo>
                  <a:lnTo>
                    <a:pt x="602" y="943"/>
                  </a:lnTo>
                  <a:lnTo>
                    <a:pt x="580" y="917"/>
                  </a:lnTo>
                  <a:lnTo>
                    <a:pt x="565" y="888"/>
                  </a:lnTo>
                  <a:lnTo>
                    <a:pt x="555" y="853"/>
                  </a:lnTo>
                  <a:lnTo>
                    <a:pt x="552" y="815"/>
                  </a:lnTo>
                  <a:lnTo>
                    <a:pt x="555" y="777"/>
                  </a:lnTo>
                  <a:lnTo>
                    <a:pt x="561" y="735"/>
                  </a:lnTo>
                  <a:lnTo>
                    <a:pt x="589" y="620"/>
                  </a:lnTo>
                  <a:lnTo>
                    <a:pt x="664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54" name="Freeform 154"/>
            <p:cNvSpPr>
              <a:spLocks/>
            </p:cNvSpPr>
            <p:nvPr/>
          </p:nvSpPr>
          <p:spPr bwMode="auto">
            <a:xfrm>
              <a:off x="13772" y="4984"/>
              <a:ext cx="670" cy="1038"/>
            </a:xfrm>
            <a:custGeom>
              <a:avLst/>
              <a:gdLst/>
              <a:ahLst/>
              <a:cxnLst>
                <a:cxn ang="0">
                  <a:pos x="621" y="754"/>
                </a:cxn>
                <a:cxn ang="0">
                  <a:pos x="608" y="815"/>
                </a:cxn>
                <a:cxn ang="0">
                  <a:pos x="593" y="879"/>
                </a:cxn>
                <a:cxn ang="0">
                  <a:pos x="565" y="898"/>
                </a:cxn>
                <a:cxn ang="0">
                  <a:pos x="509" y="904"/>
                </a:cxn>
                <a:cxn ang="0">
                  <a:pos x="205" y="853"/>
                </a:cxn>
                <a:cxn ang="0">
                  <a:pos x="292" y="776"/>
                </a:cxn>
                <a:cxn ang="0">
                  <a:pos x="360" y="719"/>
                </a:cxn>
                <a:cxn ang="0">
                  <a:pos x="546" y="562"/>
                </a:cxn>
                <a:cxn ang="0">
                  <a:pos x="621" y="470"/>
                </a:cxn>
                <a:cxn ang="0">
                  <a:pos x="664" y="364"/>
                </a:cxn>
                <a:cxn ang="0">
                  <a:pos x="664" y="237"/>
                </a:cxn>
                <a:cxn ang="0">
                  <a:pos x="608" y="125"/>
                </a:cxn>
                <a:cxn ang="0">
                  <a:pos x="512" y="45"/>
                </a:cxn>
                <a:cxn ang="0">
                  <a:pos x="388" y="7"/>
                </a:cxn>
                <a:cxn ang="0">
                  <a:pos x="239" y="7"/>
                </a:cxn>
                <a:cxn ang="0">
                  <a:pos x="112" y="64"/>
                </a:cxn>
                <a:cxn ang="0">
                  <a:pos x="28" y="160"/>
                </a:cxn>
                <a:cxn ang="0">
                  <a:pos x="0" y="281"/>
                </a:cxn>
                <a:cxn ang="0">
                  <a:pos x="19" y="339"/>
                </a:cxn>
                <a:cxn ang="0">
                  <a:pos x="53" y="361"/>
                </a:cxn>
                <a:cxn ang="0">
                  <a:pos x="81" y="368"/>
                </a:cxn>
                <a:cxn ang="0">
                  <a:pos x="124" y="355"/>
                </a:cxn>
                <a:cxn ang="0">
                  <a:pos x="155" y="313"/>
                </a:cxn>
                <a:cxn ang="0">
                  <a:pos x="162" y="268"/>
                </a:cxn>
                <a:cxn ang="0">
                  <a:pos x="146" y="233"/>
                </a:cxn>
                <a:cxn ang="0">
                  <a:pos x="106" y="205"/>
                </a:cxn>
                <a:cxn ang="0">
                  <a:pos x="99" y="154"/>
                </a:cxn>
                <a:cxn ang="0">
                  <a:pos x="174" y="86"/>
                </a:cxn>
                <a:cxn ang="0">
                  <a:pos x="255" y="58"/>
                </a:cxn>
                <a:cxn ang="0">
                  <a:pos x="354" y="61"/>
                </a:cxn>
                <a:cxn ang="0">
                  <a:pos x="447" y="115"/>
                </a:cxn>
                <a:cxn ang="0">
                  <a:pos x="506" y="201"/>
                </a:cxn>
                <a:cxn ang="0">
                  <a:pos x="524" y="304"/>
                </a:cxn>
                <a:cxn ang="0">
                  <a:pos x="497" y="431"/>
                </a:cxn>
                <a:cxn ang="0">
                  <a:pos x="441" y="534"/>
                </a:cxn>
                <a:cxn ang="0">
                  <a:pos x="382" y="604"/>
                </a:cxn>
                <a:cxn ang="0">
                  <a:pos x="6" y="987"/>
                </a:cxn>
                <a:cxn ang="0">
                  <a:pos x="0" y="1038"/>
                </a:cxn>
                <a:cxn ang="0">
                  <a:pos x="670" y="754"/>
                </a:cxn>
              </a:cxnLst>
              <a:rect l="0" t="0" r="r" b="b"/>
              <a:pathLst>
                <a:path w="670" h="1038">
                  <a:moveTo>
                    <a:pt x="670" y="754"/>
                  </a:moveTo>
                  <a:lnTo>
                    <a:pt x="621" y="754"/>
                  </a:lnTo>
                  <a:lnTo>
                    <a:pt x="618" y="780"/>
                  </a:lnTo>
                  <a:lnTo>
                    <a:pt x="608" y="815"/>
                  </a:lnTo>
                  <a:lnTo>
                    <a:pt x="602" y="850"/>
                  </a:lnTo>
                  <a:lnTo>
                    <a:pt x="593" y="879"/>
                  </a:lnTo>
                  <a:lnTo>
                    <a:pt x="580" y="895"/>
                  </a:lnTo>
                  <a:lnTo>
                    <a:pt x="565" y="898"/>
                  </a:lnTo>
                  <a:lnTo>
                    <a:pt x="540" y="901"/>
                  </a:lnTo>
                  <a:lnTo>
                    <a:pt x="509" y="904"/>
                  </a:lnTo>
                  <a:lnTo>
                    <a:pt x="149" y="904"/>
                  </a:lnTo>
                  <a:lnTo>
                    <a:pt x="205" y="853"/>
                  </a:lnTo>
                  <a:lnTo>
                    <a:pt x="251" y="811"/>
                  </a:lnTo>
                  <a:lnTo>
                    <a:pt x="292" y="776"/>
                  </a:lnTo>
                  <a:lnTo>
                    <a:pt x="329" y="748"/>
                  </a:lnTo>
                  <a:lnTo>
                    <a:pt x="360" y="719"/>
                  </a:lnTo>
                  <a:lnTo>
                    <a:pt x="500" y="604"/>
                  </a:lnTo>
                  <a:lnTo>
                    <a:pt x="546" y="562"/>
                  </a:lnTo>
                  <a:lnTo>
                    <a:pt x="587" y="518"/>
                  </a:lnTo>
                  <a:lnTo>
                    <a:pt x="621" y="470"/>
                  </a:lnTo>
                  <a:lnTo>
                    <a:pt x="649" y="422"/>
                  </a:lnTo>
                  <a:lnTo>
                    <a:pt x="664" y="364"/>
                  </a:lnTo>
                  <a:lnTo>
                    <a:pt x="670" y="304"/>
                  </a:lnTo>
                  <a:lnTo>
                    <a:pt x="664" y="237"/>
                  </a:lnTo>
                  <a:lnTo>
                    <a:pt x="642" y="176"/>
                  </a:lnTo>
                  <a:lnTo>
                    <a:pt x="608" y="125"/>
                  </a:lnTo>
                  <a:lnTo>
                    <a:pt x="565" y="80"/>
                  </a:lnTo>
                  <a:lnTo>
                    <a:pt x="512" y="45"/>
                  </a:lnTo>
                  <a:lnTo>
                    <a:pt x="453" y="19"/>
                  </a:lnTo>
                  <a:lnTo>
                    <a:pt x="388" y="7"/>
                  </a:lnTo>
                  <a:lnTo>
                    <a:pt x="317" y="0"/>
                  </a:lnTo>
                  <a:lnTo>
                    <a:pt x="239" y="7"/>
                  </a:lnTo>
                  <a:lnTo>
                    <a:pt x="171" y="29"/>
                  </a:lnTo>
                  <a:lnTo>
                    <a:pt x="112" y="64"/>
                  </a:lnTo>
                  <a:lnTo>
                    <a:pt x="65" y="109"/>
                  </a:lnTo>
                  <a:lnTo>
                    <a:pt x="28" y="160"/>
                  </a:lnTo>
                  <a:lnTo>
                    <a:pt x="6" y="217"/>
                  </a:lnTo>
                  <a:lnTo>
                    <a:pt x="0" y="281"/>
                  </a:lnTo>
                  <a:lnTo>
                    <a:pt x="6" y="313"/>
                  </a:lnTo>
                  <a:lnTo>
                    <a:pt x="19" y="339"/>
                  </a:lnTo>
                  <a:lnTo>
                    <a:pt x="34" y="355"/>
                  </a:lnTo>
                  <a:lnTo>
                    <a:pt x="53" y="361"/>
                  </a:lnTo>
                  <a:lnTo>
                    <a:pt x="68" y="368"/>
                  </a:lnTo>
                  <a:lnTo>
                    <a:pt x="81" y="368"/>
                  </a:lnTo>
                  <a:lnTo>
                    <a:pt x="103" y="364"/>
                  </a:lnTo>
                  <a:lnTo>
                    <a:pt x="124" y="355"/>
                  </a:lnTo>
                  <a:lnTo>
                    <a:pt x="143" y="339"/>
                  </a:lnTo>
                  <a:lnTo>
                    <a:pt x="155" y="313"/>
                  </a:lnTo>
                  <a:lnTo>
                    <a:pt x="162" y="284"/>
                  </a:lnTo>
                  <a:lnTo>
                    <a:pt x="162" y="268"/>
                  </a:lnTo>
                  <a:lnTo>
                    <a:pt x="155" y="249"/>
                  </a:lnTo>
                  <a:lnTo>
                    <a:pt x="146" y="233"/>
                  </a:lnTo>
                  <a:lnTo>
                    <a:pt x="130" y="217"/>
                  </a:lnTo>
                  <a:lnTo>
                    <a:pt x="106" y="205"/>
                  </a:lnTo>
                  <a:lnTo>
                    <a:pt x="72" y="201"/>
                  </a:lnTo>
                  <a:lnTo>
                    <a:pt x="99" y="154"/>
                  </a:lnTo>
                  <a:lnTo>
                    <a:pt x="134" y="115"/>
                  </a:lnTo>
                  <a:lnTo>
                    <a:pt x="174" y="86"/>
                  </a:lnTo>
                  <a:lnTo>
                    <a:pt x="214" y="70"/>
                  </a:lnTo>
                  <a:lnTo>
                    <a:pt x="255" y="58"/>
                  </a:lnTo>
                  <a:lnTo>
                    <a:pt x="292" y="54"/>
                  </a:lnTo>
                  <a:lnTo>
                    <a:pt x="354" y="61"/>
                  </a:lnTo>
                  <a:lnTo>
                    <a:pt x="403" y="83"/>
                  </a:lnTo>
                  <a:lnTo>
                    <a:pt x="447" y="115"/>
                  </a:lnTo>
                  <a:lnTo>
                    <a:pt x="481" y="154"/>
                  </a:lnTo>
                  <a:lnTo>
                    <a:pt x="506" y="201"/>
                  </a:lnTo>
                  <a:lnTo>
                    <a:pt x="518" y="253"/>
                  </a:lnTo>
                  <a:lnTo>
                    <a:pt x="524" y="304"/>
                  </a:lnTo>
                  <a:lnTo>
                    <a:pt x="518" y="371"/>
                  </a:lnTo>
                  <a:lnTo>
                    <a:pt x="497" y="431"/>
                  </a:lnTo>
                  <a:lnTo>
                    <a:pt x="472" y="486"/>
                  </a:lnTo>
                  <a:lnTo>
                    <a:pt x="441" y="534"/>
                  </a:lnTo>
                  <a:lnTo>
                    <a:pt x="410" y="572"/>
                  </a:lnTo>
                  <a:lnTo>
                    <a:pt x="382" y="604"/>
                  </a:lnTo>
                  <a:lnTo>
                    <a:pt x="16" y="978"/>
                  </a:lnTo>
                  <a:lnTo>
                    <a:pt x="6" y="987"/>
                  </a:lnTo>
                  <a:lnTo>
                    <a:pt x="0" y="997"/>
                  </a:lnTo>
                  <a:lnTo>
                    <a:pt x="0" y="1038"/>
                  </a:lnTo>
                  <a:lnTo>
                    <a:pt x="627" y="1038"/>
                  </a:lnTo>
                  <a:lnTo>
                    <a:pt x="670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76" name="Straight Connector 275"/>
          <p:cNvCxnSpPr/>
          <p:nvPr/>
        </p:nvCxnSpPr>
        <p:spPr bwMode="auto">
          <a:xfrm rot="10800000" flipV="1">
            <a:off x="1981201" y="5181600"/>
            <a:ext cx="5410200" cy="2"/>
          </a:xfrm>
          <a:prstGeom prst="line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158966" y="165100"/>
            <a:ext cx="6910225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Double Sums OMGWTFBBQ!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4320" name="Group 4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926454" y="1143000"/>
            <a:ext cx="2636146" cy="914624"/>
            <a:chOff x="727" y="1596"/>
            <a:chExt cx="17570" cy="6096"/>
          </a:xfrm>
        </p:grpSpPr>
        <p:sp>
          <p:nvSpPr>
            <p:cNvPr id="54322" name="Freeform 50"/>
            <p:cNvSpPr>
              <a:spLocks noEditPoints="1"/>
            </p:cNvSpPr>
            <p:nvPr/>
          </p:nvSpPr>
          <p:spPr bwMode="auto">
            <a:xfrm>
              <a:off x="1548" y="1596"/>
              <a:ext cx="1479" cy="697"/>
            </a:xfrm>
            <a:custGeom>
              <a:avLst/>
              <a:gdLst/>
              <a:ahLst/>
              <a:cxnLst>
                <a:cxn ang="0">
                  <a:pos x="708" y="207"/>
                </a:cxn>
                <a:cxn ang="0">
                  <a:pos x="590" y="92"/>
                </a:cxn>
                <a:cxn ang="0">
                  <a:pos x="427" y="11"/>
                </a:cxn>
                <a:cxn ang="0">
                  <a:pos x="230" y="11"/>
                </a:cxn>
                <a:cxn ang="0">
                  <a:pos x="90" y="103"/>
                </a:cxn>
                <a:cxn ang="0">
                  <a:pos x="11" y="259"/>
                </a:cxn>
                <a:cxn ang="0">
                  <a:pos x="11" y="438"/>
                </a:cxn>
                <a:cxn ang="0">
                  <a:pos x="90" y="587"/>
                </a:cxn>
                <a:cxn ang="0">
                  <a:pos x="225" y="680"/>
                </a:cxn>
                <a:cxn ang="0">
                  <a:pos x="416" y="685"/>
                </a:cxn>
                <a:cxn ang="0">
                  <a:pos x="579" y="599"/>
                </a:cxn>
                <a:cxn ang="0">
                  <a:pos x="691" y="484"/>
                </a:cxn>
                <a:cxn ang="0">
                  <a:pos x="770" y="489"/>
                </a:cxn>
                <a:cxn ang="0">
                  <a:pos x="883" y="599"/>
                </a:cxn>
                <a:cxn ang="0">
                  <a:pos x="1051" y="680"/>
                </a:cxn>
                <a:cxn ang="0">
                  <a:pos x="1242" y="685"/>
                </a:cxn>
                <a:cxn ang="0">
                  <a:pos x="1389" y="593"/>
                </a:cxn>
                <a:cxn ang="0">
                  <a:pos x="1467" y="438"/>
                </a:cxn>
                <a:cxn ang="0">
                  <a:pos x="1467" y="259"/>
                </a:cxn>
                <a:cxn ang="0">
                  <a:pos x="1389" y="103"/>
                </a:cxn>
                <a:cxn ang="0">
                  <a:pos x="1248" y="11"/>
                </a:cxn>
                <a:cxn ang="0">
                  <a:pos x="1057" y="11"/>
                </a:cxn>
                <a:cxn ang="0">
                  <a:pos x="899" y="98"/>
                </a:cxn>
                <a:cxn ang="0">
                  <a:pos x="787" y="207"/>
                </a:cxn>
                <a:cxn ang="0">
                  <a:pos x="798" y="317"/>
                </a:cxn>
                <a:cxn ang="0">
                  <a:pos x="967" y="132"/>
                </a:cxn>
                <a:cxn ang="0">
                  <a:pos x="1175" y="57"/>
                </a:cxn>
                <a:cxn ang="0">
                  <a:pos x="1332" y="115"/>
                </a:cxn>
                <a:cxn ang="0">
                  <a:pos x="1422" y="259"/>
                </a:cxn>
                <a:cxn ang="0">
                  <a:pos x="1422" y="432"/>
                </a:cxn>
                <a:cxn ang="0">
                  <a:pos x="1327" y="564"/>
                </a:cxn>
                <a:cxn ang="0">
                  <a:pos x="1181" y="610"/>
                </a:cxn>
                <a:cxn ang="0">
                  <a:pos x="1023" y="559"/>
                </a:cxn>
                <a:cxn ang="0">
                  <a:pos x="877" y="409"/>
                </a:cxn>
                <a:cxn ang="0">
                  <a:pos x="675" y="380"/>
                </a:cxn>
                <a:cxn ang="0">
                  <a:pos x="512" y="564"/>
                </a:cxn>
                <a:cxn ang="0">
                  <a:pos x="303" y="639"/>
                </a:cxn>
                <a:cxn ang="0">
                  <a:pos x="146" y="576"/>
                </a:cxn>
                <a:cxn ang="0">
                  <a:pos x="56" y="438"/>
                </a:cxn>
                <a:cxn ang="0">
                  <a:pos x="56" y="259"/>
                </a:cxn>
                <a:cxn ang="0">
                  <a:pos x="152" y="132"/>
                </a:cxn>
                <a:cxn ang="0">
                  <a:pos x="298" y="86"/>
                </a:cxn>
                <a:cxn ang="0">
                  <a:pos x="450" y="138"/>
                </a:cxn>
                <a:cxn ang="0">
                  <a:pos x="596" y="282"/>
                </a:cxn>
              </a:cxnLst>
              <a:rect l="0" t="0" r="r" b="b"/>
              <a:pathLst>
                <a:path w="1479" h="697">
                  <a:moveTo>
                    <a:pt x="748" y="259"/>
                  </a:moveTo>
                  <a:lnTo>
                    <a:pt x="708" y="207"/>
                  </a:lnTo>
                  <a:lnTo>
                    <a:pt x="652" y="149"/>
                  </a:lnTo>
                  <a:lnTo>
                    <a:pt x="590" y="92"/>
                  </a:lnTo>
                  <a:lnTo>
                    <a:pt x="517" y="46"/>
                  </a:lnTo>
                  <a:lnTo>
                    <a:pt x="427" y="11"/>
                  </a:lnTo>
                  <a:lnTo>
                    <a:pt x="320" y="0"/>
                  </a:lnTo>
                  <a:lnTo>
                    <a:pt x="230" y="11"/>
                  </a:lnTo>
                  <a:lnTo>
                    <a:pt x="152" y="51"/>
                  </a:lnTo>
                  <a:lnTo>
                    <a:pt x="90" y="103"/>
                  </a:lnTo>
                  <a:lnTo>
                    <a:pt x="39" y="178"/>
                  </a:lnTo>
                  <a:lnTo>
                    <a:pt x="11" y="259"/>
                  </a:lnTo>
                  <a:lnTo>
                    <a:pt x="0" y="345"/>
                  </a:lnTo>
                  <a:lnTo>
                    <a:pt x="11" y="438"/>
                  </a:lnTo>
                  <a:lnTo>
                    <a:pt x="39" y="518"/>
                  </a:lnTo>
                  <a:lnTo>
                    <a:pt x="90" y="587"/>
                  </a:lnTo>
                  <a:lnTo>
                    <a:pt x="152" y="645"/>
                  </a:lnTo>
                  <a:lnTo>
                    <a:pt x="225" y="680"/>
                  </a:lnTo>
                  <a:lnTo>
                    <a:pt x="315" y="697"/>
                  </a:lnTo>
                  <a:lnTo>
                    <a:pt x="416" y="685"/>
                  </a:lnTo>
                  <a:lnTo>
                    <a:pt x="506" y="645"/>
                  </a:lnTo>
                  <a:lnTo>
                    <a:pt x="579" y="599"/>
                  </a:lnTo>
                  <a:lnTo>
                    <a:pt x="641" y="541"/>
                  </a:lnTo>
                  <a:lnTo>
                    <a:pt x="691" y="484"/>
                  </a:lnTo>
                  <a:lnTo>
                    <a:pt x="725" y="438"/>
                  </a:lnTo>
                  <a:lnTo>
                    <a:pt x="770" y="489"/>
                  </a:lnTo>
                  <a:lnTo>
                    <a:pt x="821" y="547"/>
                  </a:lnTo>
                  <a:lnTo>
                    <a:pt x="883" y="599"/>
                  </a:lnTo>
                  <a:lnTo>
                    <a:pt x="961" y="651"/>
                  </a:lnTo>
                  <a:lnTo>
                    <a:pt x="1051" y="680"/>
                  </a:lnTo>
                  <a:lnTo>
                    <a:pt x="1152" y="697"/>
                  </a:lnTo>
                  <a:lnTo>
                    <a:pt x="1242" y="685"/>
                  </a:lnTo>
                  <a:lnTo>
                    <a:pt x="1321" y="645"/>
                  </a:lnTo>
                  <a:lnTo>
                    <a:pt x="1389" y="593"/>
                  </a:lnTo>
                  <a:lnTo>
                    <a:pt x="1434" y="518"/>
                  </a:lnTo>
                  <a:lnTo>
                    <a:pt x="1467" y="438"/>
                  </a:lnTo>
                  <a:lnTo>
                    <a:pt x="1479" y="345"/>
                  </a:lnTo>
                  <a:lnTo>
                    <a:pt x="1467" y="259"/>
                  </a:lnTo>
                  <a:lnTo>
                    <a:pt x="1439" y="178"/>
                  </a:lnTo>
                  <a:lnTo>
                    <a:pt x="1389" y="103"/>
                  </a:lnTo>
                  <a:lnTo>
                    <a:pt x="1327" y="51"/>
                  </a:lnTo>
                  <a:lnTo>
                    <a:pt x="1248" y="11"/>
                  </a:lnTo>
                  <a:lnTo>
                    <a:pt x="1158" y="0"/>
                  </a:lnTo>
                  <a:lnTo>
                    <a:pt x="1057" y="11"/>
                  </a:lnTo>
                  <a:lnTo>
                    <a:pt x="973" y="46"/>
                  </a:lnTo>
                  <a:lnTo>
                    <a:pt x="899" y="98"/>
                  </a:lnTo>
                  <a:lnTo>
                    <a:pt x="838" y="155"/>
                  </a:lnTo>
                  <a:lnTo>
                    <a:pt x="787" y="207"/>
                  </a:lnTo>
                  <a:lnTo>
                    <a:pt x="748" y="259"/>
                  </a:lnTo>
                  <a:close/>
                  <a:moveTo>
                    <a:pt x="798" y="317"/>
                  </a:moveTo>
                  <a:lnTo>
                    <a:pt x="877" y="213"/>
                  </a:lnTo>
                  <a:lnTo>
                    <a:pt x="967" y="132"/>
                  </a:lnTo>
                  <a:lnTo>
                    <a:pt x="1062" y="75"/>
                  </a:lnTo>
                  <a:lnTo>
                    <a:pt x="1175" y="57"/>
                  </a:lnTo>
                  <a:lnTo>
                    <a:pt x="1259" y="75"/>
                  </a:lnTo>
                  <a:lnTo>
                    <a:pt x="1332" y="115"/>
                  </a:lnTo>
                  <a:lnTo>
                    <a:pt x="1389" y="178"/>
                  </a:lnTo>
                  <a:lnTo>
                    <a:pt x="1422" y="259"/>
                  </a:lnTo>
                  <a:lnTo>
                    <a:pt x="1434" y="345"/>
                  </a:lnTo>
                  <a:lnTo>
                    <a:pt x="1422" y="432"/>
                  </a:lnTo>
                  <a:lnTo>
                    <a:pt x="1383" y="507"/>
                  </a:lnTo>
                  <a:lnTo>
                    <a:pt x="1327" y="564"/>
                  </a:lnTo>
                  <a:lnTo>
                    <a:pt x="1259" y="599"/>
                  </a:lnTo>
                  <a:lnTo>
                    <a:pt x="1181" y="610"/>
                  </a:lnTo>
                  <a:lnTo>
                    <a:pt x="1102" y="599"/>
                  </a:lnTo>
                  <a:lnTo>
                    <a:pt x="1023" y="559"/>
                  </a:lnTo>
                  <a:lnTo>
                    <a:pt x="956" y="495"/>
                  </a:lnTo>
                  <a:lnTo>
                    <a:pt x="877" y="409"/>
                  </a:lnTo>
                  <a:lnTo>
                    <a:pt x="798" y="317"/>
                  </a:lnTo>
                  <a:close/>
                  <a:moveTo>
                    <a:pt x="675" y="380"/>
                  </a:moveTo>
                  <a:lnTo>
                    <a:pt x="601" y="484"/>
                  </a:lnTo>
                  <a:lnTo>
                    <a:pt x="512" y="564"/>
                  </a:lnTo>
                  <a:lnTo>
                    <a:pt x="410" y="616"/>
                  </a:lnTo>
                  <a:lnTo>
                    <a:pt x="303" y="639"/>
                  </a:lnTo>
                  <a:lnTo>
                    <a:pt x="219" y="622"/>
                  </a:lnTo>
                  <a:lnTo>
                    <a:pt x="146" y="576"/>
                  </a:lnTo>
                  <a:lnTo>
                    <a:pt x="90" y="512"/>
                  </a:lnTo>
                  <a:lnTo>
                    <a:pt x="56" y="438"/>
                  </a:lnTo>
                  <a:lnTo>
                    <a:pt x="39" y="345"/>
                  </a:lnTo>
                  <a:lnTo>
                    <a:pt x="56" y="259"/>
                  </a:lnTo>
                  <a:lnTo>
                    <a:pt x="95" y="190"/>
                  </a:lnTo>
                  <a:lnTo>
                    <a:pt x="152" y="132"/>
                  </a:lnTo>
                  <a:lnTo>
                    <a:pt x="219" y="98"/>
                  </a:lnTo>
                  <a:lnTo>
                    <a:pt x="298" y="86"/>
                  </a:lnTo>
                  <a:lnTo>
                    <a:pt x="377" y="98"/>
                  </a:lnTo>
                  <a:lnTo>
                    <a:pt x="450" y="138"/>
                  </a:lnTo>
                  <a:lnTo>
                    <a:pt x="523" y="201"/>
                  </a:lnTo>
                  <a:lnTo>
                    <a:pt x="596" y="282"/>
                  </a:lnTo>
                  <a:lnTo>
                    <a:pt x="675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3" name="Freeform 51"/>
            <p:cNvSpPr>
              <a:spLocks/>
            </p:cNvSpPr>
            <p:nvPr/>
          </p:nvSpPr>
          <p:spPr bwMode="auto">
            <a:xfrm>
              <a:off x="845" y="2944"/>
              <a:ext cx="2862" cy="3083"/>
            </a:xfrm>
            <a:custGeom>
              <a:avLst/>
              <a:gdLst/>
              <a:ahLst/>
              <a:cxnLst>
                <a:cxn ang="0">
                  <a:pos x="2603" y="3083"/>
                </a:cxn>
                <a:cxn ang="0">
                  <a:pos x="2862" y="2380"/>
                </a:cxn>
                <a:cxn ang="0">
                  <a:pos x="2811" y="2380"/>
                </a:cxn>
                <a:cxn ang="0">
                  <a:pos x="2755" y="2489"/>
                </a:cxn>
                <a:cxn ang="0">
                  <a:pos x="2682" y="2581"/>
                </a:cxn>
                <a:cxn ang="0">
                  <a:pos x="2592" y="2662"/>
                </a:cxn>
                <a:cxn ang="0">
                  <a:pos x="2485" y="2731"/>
                </a:cxn>
                <a:cxn ang="0">
                  <a:pos x="2373" y="2783"/>
                </a:cxn>
                <a:cxn ang="0">
                  <a:pos x="2249" y="2823"/>
                </a:cxn>
                <a:cxn ang="0">
                  <a:pos x="2215" y="2835"/>
                </a:cxn>
                <a:cxn ang="0">
                  <a:pos x="2148" y="2846"/>
                </a:cxn>
                <a:cxn ang="0">
                  <a:pos x="2052" y="2864"/>
                </a:cxn>
                <a:cxn ang="0">
                  <a:pos x="1929" y="2875"/>
                </a:cxn>
                <a:cxn ang="0">
                  <a:pos x="1771" y="2887"/>
                </a:cxn>
                <a:cxn ang="0">
                  <a:pos x="1580" y="2893"/>
                </a:cxn>
                <a:cxn ang="0">
                  <a:pos x="287" y="2893"/>
                </a:cxn>
                <a:cxn ang="0">
                  <a:pos x="1378" y="1579"/>
                </a:cxn>
                <a:cxn ang="0">
                  <a:pos x="1389" y="1567"/>
                </a:cxn>
                <a:cxn ang="0">
                  <a:pos x="1394" y="1556"/>
                </a:cxn>
                <a:cxn ang="0">
                  <a:pos x="1400" y="1550"/>
                </a:cxn>
                <a:cxn ang="0">
                  <a:pos x="1400" y="1533"/>
                </a:cxn>
                <a:cxn ang="0">
                  <a:pos x="1394" y="1527"/>
                </a:cxn>
                <a:cxn ang="0">
                  <a:pos x="1394" y="1521"/>
                </a:cxn>
                <a:cxn ang="0">
                  <a:pos x="1383" y="1510"/>
                </a:cxn>
                <a:cxn ang="0">
                  <a:pos x="382" y="104"/>
                </a:cxn>
                <a:cxn ang="0">
                  <a:pos x="1563" y="104"/>
                </a:cxn>
                <a:cxn ang="0">
                  <a:pos x="1698" y="109"/>
                </a:cxn>
                <a:cxn ang="0">
                  <a:pos x="1816" y="115"/>
                </a:cxn>
                <a:cxn ang="0">
                  <a:pos x="1912" y="121"/>
                </a:cxn>
                <a:cxn ang="0">
                  <a:pos x="1990" y="132"/>
                </a:cxn>
                <a:cxn ang="0">
                  <a:pos x="2041" y="138"/>
                </a:cxn>
                <a:cxn ang="0">
                  <a:pos x="2063" y="138"/>
                </a:cxn>
                <a:cxn ang="0">
                  <a:pos x="2165" y="156"/>
                </a:cxn>
                <a:cxn ang="0">
                  <a:pos x="2277" y="190"/>
                </a:cxn>
                <a:cxn ang="0">
                  <a:pos x="2406" y="236"/>
                </a:cxn>
                <a:cxn ang="0">
                  <a:pos x="2536" y="305"/>
                </a:cxn>
                <a:cxn ang="0">
                  <a:pos x="2581" y="334"/>
                </a:cxn>
                <a:cxn ang="0">
                  <a:pos x="2637" y="380"/>
                </a:cxn>
                <a:cxn ang="0">
                  <a:pos x="2699" y="444"/>
                </a:cxn>
                <a:cxn ang="0">
                  <a:pos x="2761" y="519"/>
                </a:cxn>
                <a:cxn ang="0">
                  <a:pos x="2811" y="616"/>
                </a:cxn>
                <a:cxn ang="0">
                  <a:pos x="2862" y="616"/>
                </a:cxn>
                <a:cxn ang="0">
                  <a:pos x="2603" y="0"/>
                </a:cxn>
                <a:cxn ang="0">
                  <a:pos x="17" y="0"/>
                </a:cxn>
                <a:cxn ang="0">
                  <a:pos x="6" y="11"/>
                </a:cxn>
                <a:cxn ang="0">
                  <a:pos x="6" y="35"/>
                </a:cxn>
                <a:cxn ang="0">
                  <a:pos x="0" y="52"/>
                </a:cxn>
                <a:cxn ang="0">
                  <a:pos x="0" y="86"/>
                </a:cxn>
                <a:cxn ang="0">
                  <a:pos x="1141" y="1682"/>
                </a:cxn>
                <a:cxn ang="0">
                  <a:pos x="28" y="3019"/>
                </a:cxn>
                <a:cxn ang="0">
                  <a:pos x="17" y="3031"/>
                </a:cxn>
                <a:cxn ang="0">
                  <a:pos x="6" y="3054"/>
                </a:cxn>
                <a:cxn ang="0">
                  <a:pos x="6" y="3071"/>
                </a:cxn>
                <a:cxn ang="0">
                  <a:pos x="11" y="3077"/>
                </a:cxn>
                <a:cxn ang="0">
                  <a:pos x="28" y="3083"/>
                </a:cxn>
                <a:cxn ang="0">
                  <a:pos x="62" y="3083"/>
                </a:cxn>
                <a:cxn ang="0">
                  <a:pos x="2603" y="3083"/>
                </a:cxn>
              </a:cxnLst>
              <a:rect l="0" t="0" r="r" b="b"/>
              <a:pathLst>
                <a:path w="2862" h="3083">
                  <a:moveTo>
                    <a:pt x="2603" y="3083"/>
                  </a:moveTo>
                  <a:lnTo>
                    <a:pt x="2862" y="2380"/>
                  </a:lnTo>
                  <a:lnTo>
                    <a:pt x="2811" y="2380"/>
                  </a:lnTo>
                  <a:lnTo>
                    <a:pt x="2755" y="2489"/>
                  </a:lnTo>
                  <a:lnTo>
                    <a:pt x="2682" y="2581"/>
                  </a:lnTo>
                  <a:lnTo>
                    <a:pt x="2592" y="2662"/>
                  </a:lnTo>
                  <a:lnTo>
                    <a:pt x="2485" y="2731"/>
                  </a:lnTo>
                  <a:lnTo>
                    <a:pt x="2373" y="2783"/>
                  </a:lnTo>
                  <a:lnTo>
                    <a:pt x="2249" y="2823"/>
                  </a:lnTo>
                  <a:lnTo>
                    <a:pt x="2215" y="2835"/>
                  </a:lnTo>
                  <a:lnTo>
                    <a:pt x="2148" y="2846"/>
                  </a:lnTo>
                  <a:lnTo>
                    <a:pt x="2052" y="2864"/>
                  </a:lnTo>
                  <a:lnTo>
                    <a:pt x="1929" y="2875"/>
                  </a:lnTo>
                  <a:lnTo>
                    <a:pt x="1771" y="2887"/>
                  </a:lnTo>
                  <a:lnTo>
                    <a:pt x="1580" y="2893"/>
                  </a:lnTo>
                  <a:lnTo>
                    <a:pt x="287" y="2893"/>
                  </a:lnTo>
                  <a:lnTo>
                    <a:pt x="1378" y="1579"/>
                  </a:lnTo>
                  <a:lnTo>
                    <a:pt x="1389" y="1567"/>
                  </a:lnTo>
                  <a:lnTo>
                    <a:pt x="1394" y="1556"/>
                  </a:lnTo>
                  <a:lnTo>
                    <a:pt x="1400" y="1550"/>
                  </a:lnTo>
                  <a:lnTo>
                    <a:pt x="1400" y="1533"/>
                  </a:lnTo>
                  <a:lnTo>
                    <a:pt x="1394" y="1527"/>
                  </a:lnTo>
                  <a:lnTo>
                    <a:pt x="1394" y="1521"/>
                  </a:lnTo>
                  <a:lnTo>
                    <a:pt x="1383" y="1510"/>
                  </a:lnTo>
                  <a:lnTo>
                    <a:pt x="382" y="104"/>
                  </a:lnTo>
                  <a:lnTo>
                    <a:pt x="1563" y="104"/>
                  </a:lnTo>
                  <a:lnTo>
                    <a:pt x="1698" y="109"/>
                  </a:lnTo>
                  <a:lnTo>
                    <a:pt x="1816" y="115"/>
                  </a:lnTo>
                  <a:lnTo>
                    <a:pt x="1912" y="121"/>
                  </a:lnTo>
                  <a:lnTo>
                    <a:pt x="1990" y="132"/>
                  </a:lnTo>
                  <a:lnTo>
                    <a:pt x="2041" y="138"/>
                  </a:lnTo>
                  <a:lnTo>
                    <a:pt x="2063" y="138"/>
                  </a:lnTo>
                  <a:lnTo>
                    <a:pt x="2165" y="156"/>
                  </a:lnTo>
                  <a:lnTo>
                    <a:pt x="2277" y="190"/>
                  </a:lnTo>
                  <a:lnTo>
                    <a:pt x="2406" y="236"/>
                  </a:lnTo>
                  <a:lnTo>
                    <a:pt x="2536" y="305"/>
                  </a:lnTo>
                  <a:lnTo>
                    <a:pt x="2581" y="334"/>
                  </a:lnTo>
                  <a:lnTo>
                    <a:pt x="2637" y="380"/>
                  </a:lnTo>
                  <a:lnTo>
                    <a:pt x="2699" y="444"/>
                  </a:lnTo>
                  <a:lnTo>
                    <a:pt x="2761" y="519"/>
                  </a:lnTo>
                  <a:lnTo>
                    <a:pt x="2811" y="616"/>
                  </a:lnTo>
                  <a:lnTo>
                    <a:pt x="2862" y="616"/>
                  </a:lnTo>
                  <a:lnTo>
                    <a:pt x="2603" y="0"/>
                  </a:lnTo>
                  <a:lnTo>
                    <a:pt x="17" y="0"/>
                  </a:lnTo>
                  <a:lnTo>
                    <a:pt x="6" y="11"/>
                  </a:lnTo>
                  <a:lnTo>
                    <a:pt x="6" y="35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1141" y="1682"/>
                  </a:lnTo>
                  <a:lnTo>
                    <a:pt x="28" y="3019"/>
                  </a:lnTo>
                  <a:lnTo>
                    <a:pt x="17" y="3031"/>
                  </a:lnTo>
                  <a:lnTo>
                    <a:pt x="6" y="3054"/>
                  </a:lnTo>
                  <a:lnTo>
                    <a:pt x="6" y="3071"/>
                  </a:lnTo>
                  <a:lnTo>
                    <a:pt x="11" y="3077"/>
                  </a:lnTo>
                  <a:lnTo>
                    <a:pt x="28" y="3083"/>
                  </a:lnTo>
                  <a:lnTo>
                    <a:pt x="62" y="3083"/>
                  </a:lnTo>
                  <a:lnTo>
                    <a:pt x="2603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4" name="Freeform 52"/>
            <p:cNvSpPr>
              <a:spLocks/>
            </p:cNvSpPr>
            <p:nvPr/>
          </p:nvSpPr>
          <p:spPr bwMode="auto">
            <a:xfrm>
              <a:off x="727" y="6902"/>
              <a:ext cx="916" cy="698"/>
            </a:xfrm>
            <a:custGeom>
              <a:avLst/>
              <a:gdLst/>
              <a:ahLst/>
              <a:cxnLst>
                <a:cxn ang="0">
                  <a:pos x="107" y="594"/>
                </a:cxn>
                <a:cxn ang="0">
                  <a:pos x="101" y="629"/>
                </a:cxn>
                <a:cxn ang="0">
                  <a:pos x="96" y="646"/>
                </a:cxn>
                <a:cxn ang="0">
                  <a:pos x="129" y="692"/>
                </a:cxn>
                <a:cxn ang="0">
                  <a:pos x="169" y="692"/>
                </a:cxn>
                <a:cxn ang="0">
                  <a:pos x="208" y="663"/>
                </a:cxn>
                <a:cxn ang="0">
                  <a:pos x="225" y="600"/>
                </a:cxn>
                <a:cxn ang="0">
                  <a:pos x="242" y="525"/>
                </a:cxn>
                <a:cxn ang="0">
                  <a:pos x="264" y="427"/>
                </a:cxn>
                <a:cxn ang="0">
                  <a:pos x="304" y="283"/>
                </a:cxn>
                <a:cxn ang="0">
                  <a:pos x="382" y="145"/>
                </a:cxn>
                <a:cxn ang="0">
                  <a:pos x="517" y="52"/>
                </a:cxn>
                <a:cxn ang="0">
                  <a:pos x="624" y="52"/>
                </a:cxn>
                <a:cxn ang="0">
                  <a:pos x="663" y="98"/>
                </a:cxn>
                <a:cxn ang="0">
                  <a:pos x="669" y="150"/>
                </a:cxn>
                <a:cxn ang="0">
                  <a:pos x="647" y="289"/>
                </a:cxn>
                <a:cxn ang="0">
                  <a:pos x="596" y="433"/>
                </a:cxn>
                <a:cxn ang="0">
                  <a:pos x="573" y="502"/>
                </a:cxn>
                <a:cxn ang="0">
                  <a:pos x="562" y="536"/>
                </a:cxn>
                <a:cxn ang="0">
                  <a:pos x="557" y="565"/>
                </a:cxn>
                <a:cxn ang="0">
                  <a:pos x="602" y="663"/>
                </a:cxn>
                <a:cxn ang="0">
                  <a:pos x="703" y="698"/>
                </a:cxn>
                <a:cxn ang="0">
                  <a:pos x="810" y="652"/>
                </a:cxn>
                <a:cxn ang="0">
                  <a:pos x="877" y="565"/>
                </a:cxn>
                <a:cxn ang="0">
                  <a:pos x="911" y="479"/>
                </a:cxn>
                <a:cxn ang="0">
                  <a:pos x="916" y="450"/>
                </a:cxn>
                <a:cxn ang="0">
                  <a:pos x="883" y="438"/>
                </a:cxn>
                <a:cxn ang="0">
                  <a:pos x="866" y="456"/>
                </a:cxn>
                <a:cxn ang="0">
                  <a:pos x="832" y="548"/>
                </a:cxn>
                <a:cxn ang="0">
                  <a:pos x="748" y="640"/>
                </a:cxn>
                <a:cxn ang="0">
                  <a:pos x="686" y="652"/>
                </a:cxn>
                <a:cxn ang="0">
                  <a:pos x="669" y="577"/>
                </a:cxn>
                <a:cxn ang="0">
                  <a:pos x="686" y="519"/>
                </a:cxn>
                <a:cxn ang="0">
                  <a:pos x="720" y="433"/>
                </a:cxn>
                <a:cxn ang="0">
                  <a:pos x="759" y="306"/>
                </a:cxn>
                <a:cxn ang="0">
                  <a:pos x="782" y="173"/>
                </a:cxn>
                <a:cxn ang="0">
                  <a:pos x="748" y="64"/>
                </a:cxn>
                <a:cxn ang="0">
                  <a:pos x="675" y="12"/>
                </a:cxn>
                <a:cxn ang="0">
                  <a:pos x="585" y="0"/>
                </a:cxn>
                <a:cxn ang="0">
                  <a:pos x="427" y="47"/>
                </a:cxn>
                <a:cxn ang="0">
                  <a:pos x="332" y="139"/>
                </a:cxn>
                <a:cxn ang="0">
                  <a:pos x="287" y="47"/>
                </a:cxn>
                <a:cxn ang="0">
                  <a:pos x="208" y="6"/>
                </a:cxn>
                <a:cxn ang="0">
                  <a:pos x="129" y="6"/>
                </a:cxn>
                <a:cxn ang="0">
                  <a:pos x="67" y="58"/>
                </a:cxn>
                <a:cxn ang="0">
                  <a:pos x="28" y="127"/>
                </a:cxn>
                <a:cxn ang="0">
                  <a:pos x="0" y="219"/>
                </a:cxn>
                <a:cxn ang="0">
                  <a:pos x="6" y="254"/>
                </a:cxn>
                <a:cxn ang="0">
                  <a:pos x="51" y="231"/>
                </a:cxn>
                <a:cxn ang="0">
                  <a:pos x="73" y="145"/>
                </a:cxn>
                <a:cxn ang="0">
                  <a:pos x="129" y="58"/>
                </a:cxn>
                <a:cxn ang="0">
                  <a:pos x="186" y="47"/>
                </a:cxn>
                <a:cxn ang="0">
                  <a:pos x="208" y="64"/>
                </a:cxn>
                <a:cxn ang="0">
                  <a:pos x="214" y="156"/>
                </a:cxn>
                <a:cxn ang="0">
                  <a:pos x="169" y="346"/>
                </a:cxn>
                <a:cxn ang="0">
                  <a:pos x="112" y="582"/>
                </a:cxn>
              </a:cxnLst>
              <a:rect l="0" t="0" r="r" b="b"/>
              <a:pathLst>
                <a:path w="916" h="698">
                  <a:moveTo>
                    <a:pt x="112" y="582"/>
                  </a:moveTo>
                  <a:lnTo>
                    <a:pt x="107" y="594"/>
                  </a:lnTo>
                  <a:lnTo>
                    <a:pt x="101" y="611"/>
                  </a:lnTo>
                  <a:lnTo>
                    <a:pt x="101" y="629"/>
                  </a:lnTo>
                  <a:lnTo>
                    <a:pt x="96" y="640"/>
                  </a:lnTo>
                  <a:lnTo>
                    <a:pt x="96" y="646"/>
                  </a:lnTo>
                  <a:lnTo>
                    <a:pt x="107" y="680"/>
                  </a:lnTo>
                  <a:lnTo>
                    <a:pt x="129" y="692"/>
                  </a:lnTo>
                  <a:lnTo>
                    <a:pt x="146" y="698"/>
                  </a:lnTo>
                  <a:lnTo>
                    <a:pt x="169" y="692"/>
                  </a:lnTo>
                  <a:lnTo>
                    <a:pt x="186" y="686"/>
                  </a:lnTo>
                  <a:lnTo>
                    <a:pt x="208" y="663"/>
                  </a:lnTo>
                  <a:lnTo>
                    <a:pt x="214" y="640"/>
                  </a:lnTo>
                  <a:lnTo>
                    <a:pt x="225" y="600"/>
                  </a:lnTo>
                  <a:lnTo>
                    <a:pt x="231" y="565"/>
                  </a:lnTo>
                  <a:lnTo>
                    <a:pt x="242" y="525"/>
                  </a:lnTo>
                  <a:lnTo>
                    <a:pt x="253" y="473"/>
                  </a:lnTo>
                  <a:lnTo>
                    <a:pt x="264" y="427"/>
                  </a:lnTo>
                  <a:lnTo>
                    <a:pt x="292" y="323"/>
                  </a:lnTo>
                  <a:lnTo>
                    <a:pt x="304" y="283"/>
                  </a:lnTo>
                  <a:lnTo>
                    <a:pt x="326" y="225"/>
                  </a:lnTo>
                  <a:lnTo>
                    <a:pt x="382" y="145"/>
                  </a:lnTo>
                  <a:lnTo>
                    <a:pt x="461" y="75"/>
                  </a:lnTo>
                  <a:lnTo>
                    <a:pt x="517" y="52"/>
                  </a:lnTo>
                  <a:lnTo>
                    <a:pt x="579" y="41"/>
                  </a:lnTo>
                  <a:lnTo>
                    <a:pt x="624" y="52"/>
                  </a:lnTo>
                  <a:lnTo>
                    <a:pt x="647" y="75"/>
                  </a:lnTo>
                  <a:lnTo>
                    <a:pt x="663" y="98"/>
                  </a:lnTo>
                  <a:lnTo>
                    <a:pt x="669" y="127"/>
                  </a:lnTo>
                  <a:lnTo>
                    <a:pt x="669" y="150"/>
                  </a:lnTo>
                  <a:lnTo>
                    <a:pt x="663" y="214"/>
                  </a:lnTo>
                  <a:lnTo>
                    <a:pt x="647" y="289"/>
                  </a:lnTo>
                  <a:lnTo>
                    <a:pt x="624" y="364"/>
                  </a:lnTo>
                  <a:lnTo>
                    <a:pt x="596" y="433"/>
                  </a:lnTo>
                  <a:lnTo>
                    <a:pt x="579" y="479"/>
                  </a:lnTo>
                  <a:lnTo>
                    <a:pt x="573" y="502"/>
                  </a:lnTo>
                  <a:lnTo>
                    <a:pt x="562" y="519"/>
                  </a:lnTo>
                  <a:lnTo>
                    <a:pt x="562" y="536"/>
                  </a:lnTo>
                  <a:lnTo>
                    <a:pt x="557" y="548"/>
                  </a:lnTo>
                  <a:lnTo>
                    <a:pt x="557" y="565"/>
                  </a:lnTo>
                  <a:lnTo>
                    <a:pt x="568" y="617"/>
                  </a:lnTo>
                  <a:lnTo>
                    <a:pt x="602" y="663"/>
                  </a:lnTo>
                  <a:lnTo>
                    <a:pt x="647" y="686"/>
                  </a:lnTo>
                  <a:lnTo>
                    <a:pt x="703" y="698"/>
                  </a:lnTo>
                  <a:lnTo>
                    <a:pt x="759" y="686"/>
                  </a:lnTo>
                  <a:lnTo>
                    <a:pt x="810" y="652"/>
                  </a:lnTo>
                  <a:lnTo>
                    <a:pt x="849" y="611"/>
                  </a:lnTo>
                  <a:lnTo>
                    <a:pt x="877" y="565"/>
                  </a:lnTo>
                  <a:lnTo>
                    <a:pt x="900" y="519"/>
                  </a:lnTo>
                  <a:lnTo>
                    <a:pt x="911" y="479"/>
                  </a:lnTo>
                  <a:lnTo>
                    <a:pt x="916" y="461"/>
                  </a:lnTo>
                  <a:lnTo>
                    <a:pt x="916" y="450"/>
                  </a:lnTo>
                  <a:lnTo>
                    <a:pt x="905" y="438"/>
                  </a:lnTo>
                  <a:lnTo>
                    <a:pt x="883" y="438"/>
                  </a:lnTo>
                  <a:lnTo>
                    <a:pt x="871" y="444"/>
                  </a:lnTo>
                  <a:lnTo>
                    <a:pt x="866" y="456"/>
                  </a:lnTo>
                  <a:lnTo>
                    <a:pt x="866" y="467"/>
                  </a:lnTo>
                  <a:lnTo>
                    <a:pt x="832" y="548"/>
                  </a:lnTo>
                  <a:lnTo>
                    <a:pt x="793" y="606"/>
                  </a:lnTo>
                  <a:lnTo>
                    <a:pt x="748" y="640"/>
                  </a:lnTo>
                  <a:lnTo>
                    <a:pt x="703" y="652"/>
                  </a:lnTo>
                  <a:lnTo>
                    <a:pt x="686" y="652"/>
                  </a:lnTo>
                  <a:lnTo>
                    <a:pt x="669" y="634"/>
                  </a:lnTo>
                  <a:lnTo>
                    <a:pt x="669" y="577"/>
                  </a:lnTo>
                  <a:lnTo>
                    <a:pt x="675" y="548"/>
                  </a:lnTo>
                  <a:lnTo>
                    <a:pt x="686" y="519"/>
                  </a:lnTo>
                  <a:lnTo>
                    <a:pt x="703" y="473"/>
                  </a:lnTo>
                  <a:lnTo>
                    <a:pt x="720" y="433"/>
                  </a:lnTo>
                  <a:lnTo>
                    <a:pt x="737" y="375"/>
                  </a:lnTo>
                  <a:lnTo>
                    <a:pt x="759" y="306"/>
                  </a:lnTo>
                  <a:lnTo>
                    <a:pt x="776" y="237"/>
                  </a:lnTo>
                  <a:lnTo>
                    <a:pt x="782" y="173"/>
                  </a:lnTo>
                  <a:lnTo>
                    <a:pt x="770" y="110"/>
                  </a:lnTo>
                  <a:lnTo>
                    <a:pt x="748" y="64"/>
                  </a:lnTo>
                  <a:lnTo>
                    <a:pt x="714" y="29"/>
                  </a:lnTo>
                  <a:lnTo>
                    <a:pt x="675" y="12"/>
                  </a:lnTo>
                  <a:lnTo>
                    <a:pt x="630" y="0"/>
                  </a:lnTo>
                  <a:lnTo>
                    <a:pt x="585" y="0"/>
                  </a:lnTo>
                  <a:lnTo>
                    <a:pt x="500" y="12"/>
                  </a:lnTo>
                  <a:lnTo>
                    <a:pt x="427" y="47"/>
                  </a:lnTo>
                  <a:lnTo>
                    <a:pt x="371" y="93"/>
                  </a:lnTo>
                  <a:lnTo>
                    <a:pt x="332" y="139"/>
                  </a:lnTo>
                  <a:lnTo>
                    <a:pt x="315" y="87"/>
                  </a:lnTo>
                  <a:lnTo>
                    <a:pt x="287" y="47"/>
                  </a:lnTo>
                  <a:lnTo>
                    <a:pt x="253" y="18"/>
                  </a:lnTo>
                  <a:lnTo>
                    <a:pt x="208" y="6"/>
                  </a:lnTo>
                  <a:lnTo>
                    <a:pt x="169" y="0"/>
                  </a:lnTo>
                  <a:lnTo>
                    <a:pt x="129" y="6"/>
                  </a:lnTo>
                  <a:lnTo>
                    <a:pt x="96" y="29"/>
                  </a:lnTo>
                  <a:lnTo>
                    <a:pt x="67" y="58"/>
                  </a:lnTo>
                  <a:lnTo>
                    <a:pt x="51" y="81"/>
                  </a:lnTo>
                  <a:lnTo>
                    <a:pt x="28" y="127"/>
                  </a:lnTo>
                  <a:lnTo>
                    <a:pt x="11" y="179"/>
                  </a:lnTo>
                  <a:lnTo>
                    <a:pt x="0" y="219"/>
                  </a:lnTo>
                  <a:lnTo>
                    <a:pt x="0" y="248"/>
                  </a:lnTo>
                  <a:lnTo>
                    <a:pt x="6" y="254"/>
                  </a:lnTo>
                  <a:lnTo>
                    <a:pt x="39" y="254"/>
                  </a:lnTo>
                  <a:lnTo>
                    <a:pt x="51" y="231"/>
                  </a:lnTo>
                  <a:lnTo>
                    <a:pt x="56" y="208"/>
                  </a:lnTo>
                  <a:lnTo>
                    <a:pt x="73" y="145"/>
                  </a:lnTo>
                  <a:lnTo>
                    <a:pt x="96" y="93"/>
                  </a:lnTo>
                  <a:lnTo>
                    <a:pt x="129" y="58"/>
                  </a:lnTo>
                  <a:lnTo>
                    <a:pt x="169" y="41"/>
                  </a:lnTo>
                  <a:lnTo>
                    <a:pt x="186" y="47"/>
                  </a:lnTo>
                  <a:lnTo>
                    <a:pt x="197" y="52"/>
                  </a:lnTo>
                  <a:lnTo>
                    <a:pt x="208" y="64"/>
                  </a:lnTo>
                  <a:lnTo>
                    <a:pt x="214" y="81"/>
                  </a:lnTo>
                  <a:lnTo>
                    <a:pt x="214" y="156"/>
                  </a:lnTo>
                  <a:lnTo>
                    <a:pt x="180" y="294"/>
                  </a:lnTo>
                  <a:lnTo>
                    <a:pt x="169" y="346"/>
                  </a:lnTo>
                  <a:lnTo>
                    <a:pt x="157" y="387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5" name="Freeform 53"/>
            <p:cNvSpPr>
              <a:spLocks noEditPoints="1"/>
            </p:cNvSpPr>
            <p:nvPr/>
          </p:nvSpPr>
          <p:spPr bwMode="auto">
            <a:xfrm>
              <a:off x="1823" y="6989"/>
              <a:ext cx="1108" cy="415"/>
            </a:xfrm>
            <a:custGeom>
              <a:avLst/>
              <a:gdLst/>
              <a:ahLst/>
              <a:cxnLst>
                <a:cxn ang="0">
                  <a:pos x="1052" y="75"/>
                </a:cxn>
                <a:cxn ang="0">
                  <a:pos x="1080" y="75"/>
                </a:cxn>
                <a:cxn ang="0">
                  <a:pos x="1091" y="69"/>
                </a:cxn>
                <a:cxn ang="0">
                  <a:pos x="1097" y="63"/>
                </a:cxn>
                <a:cxn ang="0">
                  <a:pos x="1102" y="52"/>
                </a:cxn>
                <a:cxn ang="0">
                  <a:pos x="1108" y="34"/>
                </a:cxn>
                <a:cxn ang="0">
                  <a:pos x="1108" y="23"/>
                </a:cxn>
                <a:cxn ang="0">
                  <a:pos x="1091" y="6"/>
                </a:cxn>
                <a:cxn ang="0">
                  <a:pos x="1080" y="0"/>
                </a:cxn>
                <a:cxn ang="0">
                  <a:pos x="23" y="0"/>
                </a:cxn>
                <a:cxn ang="0">
                  <a:pos x="17" y="6"/>
                </a:cxn>
                <a:cxn ang="0">
                  <a:pos x="6" y="11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6" y="63"/>
                </a:cxn>
                <a:cxn ang="0">
                  <a:pos x="17" y="69"/>
                </a:cxn>
                <a:cxn ang="0">
                  <a:pos x="23" y="75"/>
                </a:cxn>
                <a:cxn ang="0">
                  <a:pos x="57" y="75"/>
                </a:cxn>
                <a:cxn ang="0">
                  <a:pos x="1052" y="75"/>
                </a:cxn>
                <a:cxn ang="0">
                  <a:pos x="1052" y="415"/>
                </a:cxn>
                <a:cxn ang="0">
                  <a:pos x="1069" y="415"/>
                </a:cxn>
                <a:cxn ang="0">
                  <a:pos x="1080" y="409"/>
                </a:cxn>
                <a:cxn ang="0">
                  <a:pos x="1091" y="409"/>
                </a:cxn>
                <a:cxn ang="0">
                  <a:pos x="1097" y="403"/>
                </a:cxn>
                <a:cxn ang="0">
                  <a:pos x="1108" y="380"/>
                </a:cxn>
                <a:cxn ang="0">
                  <a:pos x="1108" y="363"/>
                </a:cxn>
                <a:cxn ang="0">
                  <a:pos x="1091" y="346"/>
                </a:cxn>
                <a:cxn ang="0">
                  <a:pos x="1080" y="340"/>
                </a:cxn>
                <a:cxn ang="0">
                  <a:pos x="23" y="340"/>
                </a:cxn>
                <a:cxn ang="0">
                  <a:pos x="12" y="346"/>
                </a:cxn>
                <a:cxn ang="0">
                  <a:pos x="6" y="351"/>
                </a:cxn>
                <a:cxn ang="0">
                  <a:pos x="0" y="363"/>
                </a:cxn>
                <a:cxn ang="0">
                  <a:pos x="0" y="392"/>
                </a:cxn>
                <a:cxn ang="0">
                  <a:pos x="6" y="403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34" y="415"/>
                </a:cxn>
                <a:cxn ang="0">
                  <a:pos x="57" y="415"/>
                </a:cxn>
                <a:cxn ang="0">
                  <a:pos x="1052" y="415"/>
                </a:cxn>
              </a:cxnLst>
              <a:rect l="0" t="0" r="r" b="b"/>
              <a:pathLst>
                <a:path w="1108" h="415">
                  <a:moveTo>
                    <a:pt x="1052" y="75"/>
                  </a:moveTo>
                  <a:lnTo>
                    <a:pt x="1080" y="75"/>
                  </a:lnTo>
                  <a:lnTo>
                    <a:pt x="1091" y="69"/>
                  </a:lnTo>
                  <a:lnTo>
                    <a:pt x="1097" y="63"/>
                  </a:lnTo>
                  <a:lnTo>
                    <a:pt x="1102" y="52"/>
                  </a:lnTo>
                  <a:lnTo>
                    <a:pt x="1108" y="34"/>
                  </a:lnTo>
                  <a:lnTo>
                    <a:pt x="1108" y="23"/>
                  </a:lnTo>
                  <a:lnTo>
                    <a:pt x="1091" y="6"/>
                  </a:lnTo>
                  <a:lnTo>
                    <a:pt x="1080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6" y="11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6" y="63"/>
                  </a:lnTo>
                  <a:lnTo>
                    <a:pt x="17" y="69"/>
                  </a:lnTo>
                  <a:lnTo>
                    <a:pt x="23" y="75"/>
                  </a:lnTo>
                  <a:lnTo>
                    <a:pt x="57" y="75"/>
                  </a:lnTo>
                  <a:lnTo>
                    <a:pt x="1052" y="75"/>
                  </a:lnTo>
                  <a:close/>
                  <a:moveTo>
                    <a:pt x="1052" y="415"/>
                  </a:moveTo>
                  <a:lnTo>
                    <a:pt x="1069" y="415"/>
                  </a:lnTo>
                  <a:lnTo>
                    <a:pt x="1080" y="409"/>
                  </a:lnTo>
                  <a:lnTo>
                    <a:pt x="1091" y="409"/>
                  </a:lnTo>
                  <a:lnTo>
                    <a:pt x="1097" y="403"/>
                  </a:lnTo>
                  <a:lnTo>
                    <a:pt x="1108" y="380"/>
                  </a:lnTo>
                  <a:lnTo>
                    <a:pt x="1108" y="363"/>
                  </a:lnTo>
                  <a:lnTo>
                    <a:pt x="1091" y="346"/>
                  </a:lnTo>
                  <a:lnTo>
                    <a:pt x="1080" y="340"/>
                  </a:lnTo>
                  <a:lnTo>
                    <a:pt x="23" y="340"/>
                  </a:lnTo>
                  <a:lnTo>
                    <a:pt x="12" y="346"/>
                  </a:lnTo>
                  <a:lnTo>
                    <a:pt x="6" y="351"/>
                  </a:lnTo>
                  <a:lnTo>
                    <a:pt x="0" y="363"/>
                  </a:lnTo>
                  <a:lnTo>
                    <a:pt x="0" y="392"/>
                  </a:lnTo>
                  <a:lnTo>
                    <a:pt x="6" y="403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34" y="415"/>
                  </a:lnTo>
                  <a:lnTo>
                    <a:pt x="57" y="415"/>
                  </a:lnTo>
                  <a:lnTo>
                    <a:pt x="1052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6" name="Freeform 54"/>
            <p:cNvSpPr>
              <a:spLocks noEditPoints="1"/>
            </p:cNvSpPr>
            <p:nvPr/>
          </p:nvSpPr>
          <p:spPr bwMode="auto">
            <a:xfrm>
              <a:off x="3116" y="6557"/>
              <a:ext cx="698" cy="1054"/>
            </a:xfrm>
            <a:custGeom>
              <a:avLst/>
              <a:gdLst/>
              <a:ahLst/>
              <a:cxnLst>
                <a:cxn ang="0">
                  <a:pos x="686" y="380"/>
                </a:cxn>
                <a:cxn ang="0">
                  <a:pos x="608" y="132"/>
                </a:cxn>
                <a:cxn ang="0">
                  <a:pos x="506" y="40"/>
                </a:cxn>
                <a:cxn ang="0">
                  <a:pos x="349" y="0"/>
                </a:cxn>
                <a:cxn ang="0">
                  <a:pos x="192" y="40"/>
                </a:cxn>
                <a:cxn ang="0">
                  <a:pos x="90" y="132"/>
                </a:cxn>
                <a:cxn ang="0">
                  <a:pos x="29" y="259"/>
                </a:cxn>
                <a:cxn ang="0">
                  <a:pos x="0" y="449"/>
                </a:cxn>
                <a:cxn ang="0">
                  <a:pos x="6" y="680"/>
                </a:cxn>
                <a:cxn ang="0">
                  <a:pos x="57" y="870"/>
                </a:cxn>
                <a:cxn ang="0">
                  <a:pos x="130" y="979"/>
                </a:cxn>
                <a:cxn ang="0">
                  <a:pos x="259" y="1048"/>
                </a:cxn>
                <a:cxn ang="0">
                  <a:pos x="433" y="1043"/>
                </a:cxn>
                <a:cxn ang="0">
                  <a:pos x="563" y="979"/>
                </a:cxn>
                <a:cxn ang="0">
                  <a:pos x="641" y="870"/>
                </a:cxn>
                <a:cxn ang="0">
                  <a:pos x="681" y="737"/>
                </a:cxn>
                <a:cxn ang="0">
                  <a:pos x="692" y="622"/>
                </a:cxn>
                <a:cxn ang="0">
                  <a:pos x="698" y="536"/>
                </a:cxn>
                <a:cxn ang="0">
                  <a:pos x="304" y="1008"/>
                </a:cxn>
                <a:cxn ang="0">
                  <a:pos x="214" y="956"/>
                </a:cxn>
                <a:cxn ang="0">
                  <a:pos x="158" y="847"/>
                </a:cxn>
                <a:cxn ang="0">
                  <a:pos x="135" y="628"/>
                </a:cxn>
                <a:cxn ang="0">
                  <a:pos x="141" y="294"/>
                </a:cxn>
                <a:cxn ang="0">
                  <a:pos x="186" y="138"/>
                </a:cxn>
                <a:cxn ang="0">
                  <a:pos x="265" y="63"/>
                </a:cxn>
                <a:cxn ang="0">
                  <a:pos x="349" y="46"/>
                </a:cxn>
                <a:cxn ang="0">
                  <a:pos x="462" y="80"/>
                </a:cxn>
                <a:cxn ang="0">
                  <a:pos x="535" y="184"/>
                </a:cxn>
                <a:cxn ang="0">
                  <a:pos x="557" y="386"/>
                </a:cxn>
                <a:cxn ang="0">
                  <a:pos x="551" y="737"/>
                </a:cxn>
                <a:cxn ang="0">
                  <a:pos x="512" y="910"/>
                </a:cxn>
                <a:cxn ang="0">
                  <a:pos x="433" y="991"/>
                </a:cxn>
                <a:cxn ang="0">
                  <a:pos x="349" y="1014"/>
                </a:cxn>
              </a:cxnLst>
              <a:rect l="0" t="0" r="r" b="b"/>
              <a:pathLst>
                <a:path w="698" h="1054">
                  <a:moveTo>
                    <a:pt x="698" y="536"/>
                  </a:moveTo>
                  <a:lnTo>
                    <a:pt x="686" y="380"/>
                  </a:lnTo>
                  <a:lnTo>
                    <a:pt x="664" y="248"/>
                  </a:lnTo>
                  <a:lnTo>
                    <a:pt x="608" y="132"/>
                  </a:lnTo>
                  <a:lnTo>
                    <a:pt x="563" y="80"/>
                  </a:lnTo>
                  <a:lnTo>
                    <a:pt x="506" y="40"/>
                  </a:lnTo>
                  <a:lnTo>
                    <a:pt x="433" y="11"/>
                  </a:lnTo>
                  <a:lnTo>
                    <a:pt x="349" y="0"/>
                  </a:lnTo>
                  <a:lnTo>
                    <a:pt x="259" y="11"/>
                  </a:lnTo>
                  <a:lnTo>
                    <a:pt x="192" y="40"/>
                  </a:lnTo>
                  <a:lnTo>
                    <a:pt x="135" y="80"/>
                  </a:lnTo>
                  <a:lnTo>
                    <a:pt x="90" y="132"/>
                  </a:lnTo>
                  <a:lnTo>
                    <a:pt x="57" y="196"/>
                  </a:lnTo>
                  <a:lnTo>
                    <a:pt x="29" y="259"/>
                  </a:lnTo>
                  <a:lnTo>
                    <a:pt x="6" y="386"/>
                  </a:lnTo>
                  <a:lnTo>
                    <a:pt x="0" y="449"/>
                  </a:lnTo>
                  <a:lnTo>
                    <a:pt x="0" y="622"/>
                  </a:lnTo>
                  <a:lnTo>
                    <a:pt x="6" y="680"/>
                  </a:lnTo>
                  <a:lnTo>
                    <a:pt x="29" y="806"/>
                  </a:lnTo>
                  <a:lnTo>
                    <a:pt x="57" y="870"/>
                  </a:lnTo>
                  <a:lnTo>
                    <a:pt x="90" y="927"/>
                  </a:lnTo>
                  <a:lnTo>
                    <a:pt x="130" y="979"/>
                  </a:lnTo>
                  <a:lnTo>
                    <a:pt x="192" y="1020"/>
                  </a:lnTo>
                  <a:lnTo>
                    <a:pt x="259" y="1048"/>
                  </a:lnTo>
                  <a:lnTo>
                    <a:pt x="349" y="1054"/>
                  </a:lnTo>
                  <a:lnTo>
                    <a:pt x="433" y="1043"/>
                  </a:lnTo>
                  <a:lnTo>
                    <a:pt x="506" y="1020"/>
                  </a:lnTo>
                  <a:lnTo>
                    <a:pt x="563" y="979"/>
                  </a:lnTo>
                  <a:lnTo>
                    <a:pt x="608" y="927"/>
                  </a:lnTo>
                  <a:lnTo>
                    <a:pt x="641" y="870"/>
                  </a:lnTo>
                  <a:lnTo>
                    <a:pt x="664" y="806"/>
                  </a:lnTo>
                  <a:lnTo>
                    <a:pt x="681" y="737"/>
                  </a:lnTo>
                  <a:lnTo>
                    <a:pt x="692" y="680"/>
                  </a:lnTo>
                  <a:lnTo>
                    <a:pt x="692" y="622"/>
                  </a:lnTo>
                  <a:lnTo>
                    <a:pt x="698" y="570"/>
                  </a:lnTo>
                  <a:lnTo>
                    <a:pt x="698" y="536"/>
                  </a:lnTo>
                  <a:close/>
                  <a:moveTo>
                    <a:pt x="349" y="1014"/>
                  </a:moveTo>
                  <a:lnTo>
                    <a:pt x="304" y="1008"/>
                  </a:lnTo>
                  <a:lnTo>
                    <a:pt x="259" y="991"/>
                  </a:lnTo>
                  <a:lnTo>
                    <a:pt x="214" y="956"/>
                  </a:lnTo>
                  <a:lnTo>
                    <a:pt x="180" y="910"/>
                  </a:lnTo>
                  <a:lnTo>
                    <a:pt x="158" y="847"/>
                  </a:lnTo>
                  <a:lnTo>
                    <a:pt x="141" y="743"/>
                  </a:lnTo>
                  <a:lnTo>
                    <a:pt x="135" y="628"/>
                  </a:lnTo>
                  <a:lnTo>
                    <a:pt x="135" y="403"/>
                  </a:lnTo>
                  <a:lnTo>
                    <a:pt x="141" y="294"/>
                  </a:lnTo>
                  <a:lnTo>
                    <a:pt x="158" y="201"/>
                  </a:lnTo>
                  <a:lnTo>
                    <a:pt x="186" y="138"/>
                  </a:lnTo>
                  <a:lnTo>
                    <a:pt x="220" y="92"/>
                  </a:lnTo>
                  <a:lnTo>
                    <a:pt x="265" y="63"/>
                  </a:lnTo>
                  <a:lnTo>
                    <a:pt x="310" y="52"/>
                  </a:lnTo>
                  <a:lnTo>
                    <a:pt x="349" y="46"/>
                  </a:lnTo>
                  <a:lnTo>
                    <a:pt x="405" y="57"/>
                  </a:lnTo>
                  <a:lnTo>
                    <a:pt x="462" y="80"/>
                  </a:lnTo>
                  <a:lnTo>
                    <a:pt x="506" y="127"/>
                  </a:lnTo>
                  <a:lnTo>
                    <a:pt x="535" y="184"/>
                  </a:lnTo>
                  <a:lnTo>
                    <a:pt x="551" y="276"/>
                  </a:lnTo>
                  <a:lnTo>
                    <a:pt x="557" y="386"/>
                  </a:lnTo>
                  <a:lnTo>
                    <a:pt x="557" y="628"/>
                  </a:lnTo>
                  <a:lnTo>
                    <a:pt x="551" y="737"/>
                  </a:lnTo>
                  <a:lnTo>
                    <a:pt x="540" y="841"/>
                  </a:lnTo>
                  <a:lnTo>
                    <a:pt x="512" y="910"/>
                  </a:lnTo>
                  <a:lnTo>
                    <a:pt x="478" y="962"/>
                  </a:lnTo>
                  <a:lnTo>
                    <a:pt x="433" y="991"/>
                  </a:lnTo>
                  <a:lnTo>
                    <a:pt x="388" y="1008"/>
                  </a:lnTo>
                  <a:lnTo>
                    <a:pt x="349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7" name="Freeform 55"/>
            <p:cNvSpPr>
              <a:spLocks/>
            </p:cNvSpPr>
            <p:nvPr/>
          </p:nvSpPr>
          <p:spPr bwMode="auto">
            <a:xfrm>
              <a:off x="4314" y="4039"/>
              <a:ext cx="1068" cy="997"/>
            </a:xfrm>
            <a:custGeom>
              <a:avLst/>
              <a:gdLst/>
              <a:ahLst/>
              <a:cxnLst>
                <a:cxn ang="0">
                  <a:pos x="697" y="184"/>
                </a:cxn>
                <a:cxn ang="0">
                  <a:pos x="810" y="57"/>
                </a:cxn>
                <a:cxn ang="0">
                  <a:pos x="933" y="57"/>
                </a:cxn>
                <a:cxn ang="0">
                  <a:pos x="888" y="144"/>
                </a:cxn>
                <a:cxn ang="0">
                  <a:pos x="877" y="224"/>
                </a:cxn>
                <a:cxn ang="0">
                  <a:pos x="933" y="271"/>
                </a:cxn>
                <a:cxn ang="0">
                  <a:pos x="1029" y="242"/>
                </a:cxn>
                <a:cxn ang="0">
                  <a:pos x="1057" y="92"/>
                </a:cxn>
                <a:cxn ang="0">
                  <a:pos x="956" y="11"/>
                </a:cxn>
                <a:cxn ang="0">
                  <a:pos x="804" y="11"/>
                </a:cxn>
                <a:cxn ang="0">
                  <a:pos x="669" y="132"/>
                </a:cxn>
                <a:cxn ang="0">
                  <a:pos x="557" y="46"/>
                </a:cxn>
                <a:cxn ang="0">
                  <a:pos x="410" y="0"/>
                </a:cxn>
                <a:cxn ang="0">
                  <a:pos x="202" y="92"/>
                </a:cxn>
                <a:cxn ang="0">
                  <a:pos x="90" y="265"/>
                </a:cxn>
                <a:cxn ang="0">
                  <a:pos x="68" y="351"/>
                </a:cxn>
                <a:cxn ang="0">
                  <a:pos x="90" y="363"/>
                </a:cxn>
                <a:cxn ang="0">
                  <a:pos x="118" y="340"/>
                </a:cxn>
                <a:cxn ang="0">
                  <a:pos x="264" y="103"/>
                </a:cxn>
                <a:cxn ang="0">
                  <a:pos x="410" y="46"/>
                </a:cxn>
                <a:cxn ang="0">
                  <a:pos x="495" y="86"/>
                </a:cxn>
                <a:cxn ang="0">
                  <a:pos x="523" y="236"/>
                </a:cxn>
                <a:cxn ang="0">
                  <a:pos x="472" y="461"/>
                </a:cxn>
                <a:cxn ang="0">
                  <a:pos x="377" y="812"/>
                </a:cxn>
                <a:cxn ang="0">
                  <a:pos x="202" y="950"/>
                </a:cxn>
                <a:cxn ang="0">
                  <a:pos x="96" y="922"/>
                </a:cxn>
                <a:cxn ang="0">
                  <a:pos x="197" y="801"/>
                </a:cxn>
                <a:cxn ang="0">
                  <a:pos x="163" y="737"/>
                </a:cxn>
                <a:cxn ang="0">
                  <a:pos x="118" y="726"/>
                </a:cxn>
                <a:cxn ang="0">
                  <a:pos x="0" y="853"/>
                </a:cxn>
                <a:cxn ang="0">
                  <a:pos x="90" y="974"/>
                </a:cxn>
                <a:cxn ang="0">
                  <a:pos x="270" y="985"/>
                </a:cxn>
                <a:cxn ang="0">
                  <a:pos x="399" y="881"/>
                </a:cxn>
                <a:cxn ang="0">
                  <a:pos x="450" y="881"/>
                </a:cxn>
                <a:cxn ang="0">
                  <a:pos x="590" y="991"/>
                </a:cxn>
                <a:cxn ang="0">
                  <a:pos x="804" y="950"/>
                </a:cxn>
                <a:cxn ang="0">
                  <a:pos x="956" y="789"/>
                </a:cxn>
                <a:cxn ang="0">
                  <a:pos x="1006" y="657"/>
                </a:cxn>
                <a:cxn ang="0">
                  <a:pos x="967" y="639"/>
                </a:cxn>
                <a:cxn ang="0">
                  <a:pos x="911" y="766"/>
                </a:cxn>
                <a:cxn ang="0">
                  <a:pos x="753" y="927"/>
                </a:cxn>
                <a:cxn ang="0">
                  <a:pos x="613" y="939"/>
                </a:cxn>
                <a:cxn ang="0">
                  <a:pos x="545" y="806"/>
                </a:cxn>
                <a:cxn ang="0">
                  <a:pos x="585" y="611"/>
                </a:cxn>
              </a:cxnLst>
              <a:rect l="0" t="0" r="r" b="b"/>
              <a:pathLst>
                <a:path w="1068" h="997">
                  <a:moveTo>
                    <a:pt x="658" y="311"/>
                  </a:moveTo>
                  <a:lnTo>
                    <a:pt x="663" y="276"/>
                  </a:lnTo>
                  <a:lnTo>
                    <a:pt x="697" y="184"/>
                  </a:lnTo>
                  <a:lnTo>
                    <a:pt x="725" y="132"/>
                  </a:lnTo>
                  <a:lnTo>
                    <a:pt x="765" y="92"/>
                  </a:lnTo>
                  <a:lnTo>
                    <a:pt x="810" y="57"/>
                  </a:lnTo>
                  <a:lnTo>
                    <a:pt x="871" y="46"/>
                  </a:lnTo>
                  <a:lnTo>
                    <a:pt x="894" y="46"/>
                  </a:lnTo>
                  <a:lnTo>
                    <a:pt x="933" y="57"/>
                  </a:lnTo>
                  <a:lnTo>
                    <a:pt x="978" y="75"/>
                  </a:lnTo>
                  <a:lnTo>
                    <a:pt x="922" y="98"/>
                  </a:lnTo>
                  <a:lnTo>
                    <a:pt x="888" y="144"/>
                  </a:lnTo>
                  <a:lnTo>
                    <a:pt x="871" y="196"/>
                  </a:lnTo>
                  <a:lnTo>
                    <a:pt x="871" y="213"/>
                  </a:lnTo>
                  <a:lnTo>
                    <a:pt x="877" y="224"/>
                  </a:lnTo>
                  <a:lnTo>
                    <a:pt x="888" y="242"/>
                  </a:lnTo>
                  <a:lnTo>
                    <a:pt x="911" y="265"/>
                  </a:lnTo>
                  <a:lnTo>
                    <a:pt x="933" y="271"/>
                  </a:lnTo>
                  <a:lnTo>
                    <a:pt x="956" y="271"/>
                  </a:lnTo>
                  <a:lnTo>
                    <a:pt x="995" y="265"/>
                  </a:lnTo>
                  <a:lnTo>
                    <a:pt x="1029" y="242"/>
                  </a:lnTo>
                  <a:lnTo>
                    <a:pt x="1057" y="201"/>
                  </a:lnTo>
                  <a:lnTo>
                    <a:pt x="1068" y="144"/>
                  </a:lnTo>
                  <a:lnTo>
                    <a:pt x="1057" y="92"/>
                  </a:lnTo>
                  <a:lnTo>
                    <a:pt x="1035" y="57"/>
                  </a:lnTo>
                  <a:lnTo>
                    <a:pt x="1001" y="29"/>
                  </a:lnTo>
                  <a:lnTo>
                    <a:pt x="956" y="11"/>
                  </a:lnTo>
                  <a:lnTo>
                    <a:pt x="911" y="5"/>
                  </a:lnTo>
                  <a:lnTo>
                    <a:pt x="871" y="0"/>
                  </a:lnTo>
                  <a:lnTo>
                    <a:pt x="804" y="11"/>
                  </a:lnTo>
                  <a:lnTo>
                    <a:pt x="748" y="46"/>
                  </a:lnTo>
                  <a:lnTo>
                    <a:pt x="703" y="86"/>
                  </a:lnTo>
                  <a:lnTo>
                    <a:pt x="669" y="132"/>
                  </a:lnTo>
                  <a:lnTo>
                    <a:pt x="647" y="167"/>
                  </a:lnTo>
                  <a:lnTo>
                    <a:pt x="607" y="92"/>
                  </a:lnTo>
                  <a:lnTo>
                    <a:pt x="557" y="46"/>
                  </a:lnTo>
                  <a:lnTo>
                    <a:pt x="506" y="17"/>
                  </a:lnTo>
                  <a:lnTo>
                    <a:pt x="455" y="5"/>
                  </a:lnTo>
                  <a:lnTo>
                    <a:pt x="410" y="0"/>
                  </a:lnTo>
                  <a:lnTo>
                    <a:pt x="332" y="11"/>
                  </a:lnTo>
                  <a:lnTo>
                    <a:pt x="264" y="46"/>
                  </a:lnTo>
                  <a:lnTo>
                    <a:pt x="202" y="92"/>
                  </a:lnTo>
                  <a:lnTo>
                    <a:pt x="157" y="150"/>
                  </a:lnTo>
                  <a:lnTo>
                    <a:pt x="118" y="207"/>
                  </a:lnTo>
                  <a:lnTo>
                    <a:pt x="90" y="265"/>
                  </a:lnTo>
                  <a:lnTo>
                    <a:pt x="73" y="311"/>
                  </a:lnTo>
                  <a:lnTo>
                    <a:pt x="68" y="340"/>
                  </a:lnTo>
                  <a:lnTo>
                    <a:pt x="68" y="351"/>
                  </a:lnTo>
                  <a:lnTo>
                    <a:pt x="73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7" y="363"/>
                  </a:lnTo>
                  <a:lnTo>
                    <a:pt x="118" y="351"/>
                  </a:lnTo>
                  <a:lnTo>
                    <a:pt x="118" y="340"/>
                  </a:lnTo>
                  <a:lnTo>
                    <a:pt x="163" y="236"/>
                  </a:lnTo>
                  <a:lnTo>
                    <a:pt x="214" y="161"/>
                  </a:lnTo>
                  <a:lnTo>
                    <a:pt x="264" y="103"/>
                  </a:lnTo>
                  <a:lnTo>
                    <a:pt x="321" y="69"/>
                  </a:lnTo>
                  <a:lnTo>
                    <a:pt x="365" y="52"/>
                  </a:lnTo>
                  <a:lnTo>
                    <a:pt x="410" y="46"/>
                  </a:lnTo>
                  <a:lnTo>
                    <a:pt x="439" y="52"/>
                  </a:lnTo>
                  <a:lnTo>
                    <a:pt x="467" y="63"/>
                  </a:lnTo>
                  <a:lnTo>
                    <a:pt x="495" y="86"/>
                  </a:lnTo>
                  <a:lnTo>
                    <a:pt x="517" y="132"/>
                  </a:lnTo>
                  <a:lnTo>
                    <a:pt x="523" y="196"/>
                  </a:lnTo>
                  <a:lnTo>
                    <a:pt x="523" y="236"/>
                  </a:lnTo>
                  <a:lnTo>
                    <a:pt x="512" y="294"/>
                  </a:lnTo>
                  <a:lnTo>
                    <a:pt x="495" y="369"/>
                  </a:lnTo>
                  <a:lnTo>
                    <a:pt x="472" y="461"/>
                  </a:lnTo>
                  <a:lnTo>
                    <a:pt x="444" y="582"/>
                  </a:lnTo>
                  <a:lnTo>
                    <a:pt x="410" y="720"/>
                  </a:lnTo>
                  <a:lnTo>
                    <a:pt x="377" y="812"/>
                  </a:lnTo>
                  <a:lnTo>
                    <a:pt x="332" y="887"/>
                  </a:lnTo>
                  <a:lnTo>
                    <a:pt x="270" y="933"/>
                  </a:lnTo>
                  <a:lnTo>
                    <a:pt x="202" y="950"/>
                  </a:lnTo>
                  <a:lnTo>
                    <a:pt x="180" y="950"/>
                  </a:lnTo>
                  <a:lnTo>
                    <a:pt x="141" y="939"/>
                  </a:lnTo>
                  <a:lnTo>
                    <a:pt x="96" y="922"/>
                  </a:lnTo>
                  <a:lnTo>
                    <a:pt x="146" y="899"/>
                  </a:lnTo>
                  <a:lnTo>
                    <a:pt x="186" y="858"/>
                  </a:lnTo>
                  <a:lnTo>
                    <a:pt x="197" y="801"/>
                  </a:lnTo>
                  <a:lnTo>
                    <a:pt x="197" y="778"/>
                  </a:lnTo>
                  <a:lnTo>
                    <a:pt x="186" y="760"/>
                  </a:lnTo>
                  <a:lnTo>
                    <a:pt x="163" y="737"/>
                  </a:lnTo>
                  <a:lnTo>
                    <a:pt x="146" y="732"/>
                  </a:lnTo>
                  <a:lnTo>
                    <a:pt x="135" y="726"/>
                  </a:lnTo>
                  <a:lnTo>
                    <a:pt x="118" y="726"/>
                  </a:lnTo>
                  <a:lnTo>
                    <a:pt x="62" y="743"/>
                  </a:lnTo>
                  <a:lnTo>
                    <a:pt x="17" y="789"/>
                  </a:lnTo>
                  <a:lnTo>
                    <a:pt x="0" y="853"/>
                  </a:lnTo>
                  <a:lnTo>
                    <a:pt x="11" y="904"/>
                  </a:lnTo>
                  <a:lnTo>
                    <a:pt x="45" y="945"/>
                  </a:lnTo>
                  <a:lnTo>
                    <a:pt x="90" y="974"/>
                  </a:lnTo>
                  <a:lnTo>
                    <a:pt x="146" y="991"/>
                  </a:lnTo>
                  <a:lnTo>
                    <a:pt x="202" y="997"/>
                  </a:lnTo>
                  <a:lnTo>
                    <a:pt x="270" y="985"/>
                  </a:lnTo>
                  <a:lnTo>
                    <a:pt x="321" y="956"/>
                  </a:lnTo>
                  <a:lnTo>
                    <a:pt x="365" y="922"/>
                  </a:lnTo>
                  <a:lnTo>
                    <a:pt x="399" y="881"/>
                  </a:lnTo>
                  <a:lnTo>
                    <a:pt x="422" y="847"/>
                  </a:lnTo>
                  <a:lnTo>
                    <a:pt x="427" y="829"/>
                  </a:lnTo>
                  <a:lnTo>
                    <a:pt x="450" y="881"/>
                  </a:lnTo>
                  <a:lnTo>
                    <a:pt x="484" y="922"/>
                  </a:lnTo>
                  <a:lnTo>
                    <a:pt x="529" y="962"/>
                  </a:lnTo>
                  <a:lnTo>
                    <a:pt x="590" y="991"/>
                  </a:lnTo>
                  <a:lnTo>
                    <a:pt x="658" y="997"/>
                  </a:lnTo>
                  <a:lnTo>
                    <a:pt x="737" y="985"/>
                  </a:lnTo>
                  <a:lnTo>
                    <a:pt x="804" y="950"/>
                  </a:lnTo>
                  <a:lnTo>
                    <a:pt x="866" y="904"/>
                  </a:lnTo>
                  <a:lnTo>
                    <a:pt x="916" y="847"/>
                  </a:lnTo>
                  <a:lnTo>
                    <a:pt x="956" y="789"/>
                  </a:lnTo>
                  <a:lnTo>
                    <a:pt x="984" y="737"/>
                  </a:lnTo>
                  <a:lnTo>
                    <a:pt x="1001" y="691"/>
                  </a:lnTo>
                  <a:lnTo>
                    <a:pt x="1006" y="657"/>
                  </a:lnTo>
                  <a:lnTo>
                    <a:pt x="1001" y="645"/>
                  </a:lnTo>
                  <a:lnTo>
                    <a:pt x="995" y="639"/>
                  </a:lnTo>
                  <a:lnTo>
                    <a:pt x="967" y="639"/>
                  </a:lnTo>
                  <a:lnTo>
                    <a:pt x="956" y="651"/>
                  </a:lnTo>
                  <a:lnTo>
                    <a:pt x="950" y="662"/>
                  </a:lnTo>
                  <a:lnTo>
                    <a:pt x="911" y="766"/>
                  </a:lnTo>
                  <a:lnTo>
                    <a:pt x="860" y="841"/>
                  </a:lnTo>
                  <a:lnTo>
                    <a:pt x="804" y="893"/>
                  </a:lnTo>
                  <a:lnTo>
                    <a:pt x="753" y="927"/>
                  </a:lnTo>
                  <a:lnTo>
                    <a:pt x="703" y="945"/>
                  </a:lnTo>
                  <a:lnTo>
                    <a:pt x="663" y="950"/>
                  </a:lnTo>
                  <a:lnTo>
                    <a:pt x="613" y="939"/>
                  </a:lnTo>
                  <a:lnTo>
                    <a:pt x="574" y="904"/>
                  </a:lnTo>
                  <a:lnTo>
                    <a:pt x="551" y="858"/>
                  </a:lnTo>
                  <a:lnTo>
                    <a:pt x="545" y="806"/>
                  </a:lnTo>
                  <a:lnTo>
                    <a:pt x="551" y="755"/>
                  </a:lnTo>
                  <a:lnTo>
                    <a:pt x="562" y="691"/>
                  </a:lnTo>
                  <a:lnTo>
                    <a:pt x="585" y="611"/>
                  </a:lnTo>
                  <a:lnTo>
                    <a:pt x="658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8" name="Freeform 56"/>
            <p:cNvSpPr>
              <a:spLocks/>
            </p:cNvSpPr>
            <p:nvPr/>
          </p:nvSpPr>
          <p:spPr bwMode="auto">
            <a:xfrm>
              <a:off x="5540" y="3428"/>
              <a:ext cx="916" cy="697"/>
            </a:xfrm>
            <a:custGeom>
              <a:avLst/>
              <a:gdLst/>
              <a:ahLst/>
              <a:cxnLst>
                <a:cxn ang="0">
                  <a:pos x="107" y="593"/>
                </a:cxn>
                <a:cxn ang="0">
                  <a:pos x="101" y="628"/>
                </a:cxn>
                <a:cxn ang="0">
                  <a:pos x="95" y="645"/>
                </a:cxn>
                <a:cxn ang="0">
                  <a:pos x="129" y="691"/>
                </a:cxn>
                <a:cxn ang="0">
                  <a:pos x="168" y="691"/>
                </a:cxn>
                <a:cxn ang="0">
                  <a:pos x="208" y="663"/>
                </a:cxn>
                <a:cxn ang="0">
                  <a:pos x="225" y="599"/>
                </a:cxn>
                <a:cxn ang="0">
                  <a:pos x="241" y="524"/>
                </a:cxn>
                <a:cxn ang="0">
                  <a:pos x="264" y="426"/>
                </a:cxn>
                <a:cxn ang="0">
                  <a:pos x="303" y="282"/>
                </a:cxn>
                <a:cxn ang="0">
                  <a:pos x="382" y="144"/>
                </a:cxn>
                <a:cxn ang="0">
                  <a:pos x="517" y="52"/>
                </a:cxn>
                <a:cxn ang="0">
                  <a:pos x="624" y="52"/>
                </a:cxn>
                <a:cxn ang="0">
                  <a:pos x="663" y="98"/>
                </a:cxn>
                <a:cxn ang="0">
                  <a:pos x="669" y="150"/>
                </a:cxn>
                <a:cxn ang="0">
                  <a:pos x="646" y="288"/>
                </a:cxn>
                <a:cxn ang="0">
                  <a:pos x="596" y="432"/>
                </a:cxn>
                <a:cxn ang="0">
                  <a:pos x="573" y="501"/>
                </a:cxn>
                <a:cxn ang="0">
                  <a:pos x="562" y="536"/>
                </a:cxn>
                <a:cxn ang="0">
                  <a:pos x="556" y="565"/>
                </a:cxn>
                <a:cxn ang="0">
                  <a:pos x="601" y="663"/>
                </a:cxn>
                <a:cxn ang="0">
                  <a:pos x="702" y="697"/>
                </a:cxn>
                <a:cxn ang="0">
                  <a:pos x="809" y="651"/>
                </a:cxn>
                <a:cxn ang="0">
                  <a:pos x="877" y="565"/>
                </a:cxn>
                <a:cxn ang="0">
                  <a:pos x="910" y="478"/>
                </a:cxn>
                <a:cxn ang="0">
                  <a:pos x="916" y="449"/>
                </a:cxn>
                <a:cxn ang="0">
                  <a:pos x="882" y="438"/>
                </a:cxn>
                <a:cxn ang="0">
                  <a:pos x="866" y="455"/>
                </a:cxn>
                <a:cxn ang="0">
                  <a:pos x="832" y="547"/>
                </a:cxn>
                <a:cxn ang="0">
                  <a:pos x="747" y="640"/>
                </a:cxn>
                <a:cxn ang="0">
                  <a:pos x="686" y="651"/>
                </a:cxn>
                <a:cxn ang="0">
                  <a:pos x="669" y="576"/>
                </a:cxn>
                <a:cxn ang="0">
                  <a:pos x="686" y="519"/>
                </a:cxn>
                <a:cxn ang="0">
                  <a:pos x="719" y="432"/>
                </a:cxn>
                <a:cxn ang="0">
                  <a:pos x="759" y="305"/>
                </a:cxn>
                <a:cxn ang="0">
                  <a:pos x="781" y="173"/>
                </a:cxn>
                <a:cxn ang="0">
                  <a:pos x="747" y="63"/>
                </a:cxn>
                <a:cxn ang="0">
                  <a:pos x="674" y="11"/>
                </a:cxn>
                <a:cxn ang="0">
                  <a:pos x="584" y="0"/>
                </a:cxn>
                <a:cxn ang="0">
                  <a:pos x="427" y="46"/>
                </a:cxn>
                <a:cxn ang="0">
                  <a:pos x="331" y="138"/>
                </a:cxn>
                <a:cxn ang="0">
                  <a:pos x="286" y="46"/>
                </a:cxn>
                <a:cxn ang="0">
                  <a:pos x="208" y="6"/>
                </a:cxn>
                <a:cxn ang="0">
                  <a:pos x="129" y="6"/>
                </a:cxn>
                <a:cxn ang="0">
                  <a:pos x="67" y="58"/>
                </a:cxn>
                <a:cxn ang="0">
                  <a:pos x="28" y="127"/>
                </a:cxn>
                <a:cxn ang="0">
                  <a:pos x="0" y="219"/>
                </a:cxn>
                <a:cxn ang="0">
                  <a:pos x="5" y="253"/>
                </a:cxn>
                <a:cxn ang="0">
                  <a:pos x="50" y="230"/>
                </a:cxn>
                <a:cxn ang="0">
                  <a:pos x="73" y="144"/>
                </a:cxn>
                <a:cxn ang="0">
                  <a:pos x="129" y="58"/>
                </a:cxn>
                <a:cxn ang="0">
                  <a:pos x="185" y="46"/>
                </a:cxn>
                <a:cxn ang="0">
                  <a:pos x="208" y="63"/>
                </a:cxn>
                <a:cxn ang="0">
                  <a:pos x="213" y="156"/>
                </a:cxn>
                <a:cxn ang="0">
                  <a:pos x="168" y="346"/>
                </a:cxn>
                <a:cxn ang="0">
                  <a:pos x="112" y="582"/>
                </a:cxn>
              </a:cxnLst>
              <a:rect l="0" t="0" r="r" b="b"/>
              <a:pathLst>
                <a:path w="916" h="697">
                  <a:moveTo>
                    <a:pt x="112" y="582"/>
                  </a:moveTo>
                  <a:lnTo>
                    <a:pt x="107" y="593"/>
                  </a:lnTo>
                  <a:lnTo>
                    <a:pt x="101" y="611"/>
                  </a:lnTo>
                  <a:lnTo>
                    <a:pt x="101" y="628"/>
                  </a:lnTo>
                  <a:lnTo>
                    <a:pt x="95" y="640"/>
                  </a:lnTo>
                  <a:lnTo>
                    <a:pt x="95" y="645"/>
                  </a:lnTo>
                  <a:lnTo>
                    <a:pt x="107" y="680"/>
                  </a:lnTo>
                  <a:lnTo>
                    <a:pt x="129" y="691"/>
                  </a:lnTo>
                  <a:lnTo>
                    <a:pt x="146" y="697"/>
                  </a:lnTo>
                  <a:lnTo>
                    <a:pt x="168" y="691"/>
                  </a:lnTo>
                  <a:lnTo>
                    <a:pt x="185" y="686"/>
                  </a:lnTo>
                  <a:lnTo>
                    <a:pt x="208" y="663"/>
                  </a:lnTo>
                  <a:lnTo>
                    <a:pt x="213" y="640"/>
                  </a:lnTo>
                  <a:lnTo>
                    <a:pt x="225" y="599"/>
                  </a:lnTo>
                  <a:lnTo>
                    <a:pt x="230" y="565"/>
                  </a:lnTo>
                  <a:lnTo>
                    <a:pt x="241" y="524"/>
                  </a:lnTo>
                  <a:lnTo>
                    <a:pt x="253" y="472"/>
                  </a:lnTo>
                  <a:lnTo>
                    <a:pt x="264" y="426"/>
                  </a:lnTo>
                  <a:lnTo>
                    <a:pt x="292" y="323"/>
                  </a:lnTo>
                  <a:lnTo>
                    <a:pt x="303" y="282"/>
                  </a:lnTo>
                  <a:lnTo>
                    <a:pt x="326" y="225"/>
                  </a:lnTo>
                  <a:lnTo>
                    <a:pt x="382" y="144"/>
                  </a:lnTo>
                  <a:lnTo>
                    <a:pt x="461" y="75"/>
                  </a:lnTo>
                  <a:lnTo>
                    <a:pt x="517" y="52"/>
                  </a:lnTo>
                  <a:lnTo>
                    <a:pt x="579" y="40"/>
                  </a:lnTo>
                  <a:lnTo>
                    <a:pt x="624" y="52"/>
                  </a:lnTo>
                  <a:lnTo>
                    <a:pt x="646" y="75"/>
                  </a:lnTo>
                  <a:lnTo>
                    <a:pt x="663" y="98"/>
                  </a:lnTo>
                  <a:lnTo>
                    <a:pt x="669" y="127"/>
                  </a:lnTo>
                  <a:lnTo>
                    <a:pt x="669" y="150"/>
                  </a:lnTo>
                  <a:lnTo>
                    <a:pt x="663" y="213"/>
                  </a:lnTo>
                  <a:lnTo>
                    <a:pt x="646" y="288"/>
                  </a:lnTo>
                  <a:lnTo>
                    <a:pt x="624" y="363"/>
                  </a:lnTo>
                  <a:lnTo>
                    <a:pt x="596" y="432"/>
                  </a:lnTo>
                  <a:lnTo>
                    <a:pt x="579" y="478"/>
                  </a:lnTo>
                  <a:lnTo>
                    <a:pt x="573" y="501"/>
                  </a:lnTo>
                  <a:lnTo>
                    <a:pt x="562" y="519"/>
                  </a:lnTo>
                  <a:lnTo>
                    <a:pt x="562" y="536"/>
                  </a:lnTo>
                  <a:lnTo>
                    <a:pt x="556" y="547"/>
                  </a:lnTo>
                  <a:lnTo>
                    <a:pt x="556" y="565"/>
                  </a:lnTo>
                  <a:lnTo>
                    <a:pt x="568" y="616"/>
                  </a:lnTo>
                  <a:lnTo>
                    <a:pt x="601" y="663"/>
                  </a:lnTo>
                  <a:lnTo>
                    <a:pt x="646" y="686"/>
                  </a:lnTo>
                  <a:lnTo>
                    <a:pt x="702" y="697"/>
                  </a:lnTo>
                  <a:lnTo>
                    <a:pt x="759" y="686"/>
                  </a:lnTo>
                  <a:lnTo>
                    <a:pt x="809" y="651"/>
                  </a:lnTo>
                  <a:lnTo>
                    <a:pt x="849" y="611"/>
                  </a:lnTo>
                  <a:lnTo>
                    <a:pt x="877" y="565"/>
                  </a:lnTo>
                  <a:lnTo>
                    <a:pt x="899" y="519"/>
                  </a:lnTo>
                  <a:lnTo>
                    <a:pt x="910" y="478"/>
                  </a:lnTo>
                  <a:lnTo>
                    <a:pt x="916" y="461"/>
                  </a:lnTo>
                  <a:lnTo>
                    <a:pt x="916" y="449"/>
                  </a:lnTo>
                  <a:lnTo>
                    <a:pt x="905" y="438"/>
                  </a:lnTo>
                  <a:lnTo>
                    <a:pt x="882" y="438"/>
                  </a:lnTo>
                  <a:lnTo>
                    <a:pt x="871" y="444"/>
                  </a:lnTo>
                  <a:lnTo>
                    <a:pt x="866" y="455"/>
                  </a:lnTo>
                  <a:lnTo>
                    <a:pt x="866" y="467"/>
                  </a:lnTo>
                  <a:lnTo>
                    <a:pt x="832" y="547"/>
                  </a:lnTo>
                  <a:lnTo>
                    <a:pt x="792" y="605"/>
                  </a:lnTo>
                  <a:lnTo>
                    <a:pt x="747" y="640"/>
                  </a:lnTo>
                  <a:lnTo>
                    <a:pt x="702" y="651"/>
                  </a:lnTo>
                  <a:lnTo>
                    <a:pt x="686" y="651"/>
                  </a:lnTo>
                  <a:lnTo>
                    <a:pt x="669" y="634"/>
                  </a:lnTo>
                  <a:lnTo>
                    <a:pt x="669" y="576"/>
                  </a:lnTo>
                  <a:lnTo>
                    <a:pt x="674" y="547"/>
                  </a:lnTo>
                  <a:lnTo>
                    <a:pt x="686" y="519"/>
                  </a:lnTo>
                  <a:lnTo>
                    <a:pt x="702" y="472"/>
                  </a:lnTo>
                  <a:lnTo>
                    <a:pt x="719" y="432"/>
                  </a:lnTo>
                  <a:lnTo>
                    <a:pt x="736" y="374"/>
                  </a:lnTo>
                  <a:lnTo>
                    <a:pt x="759" y="305"/>
                  </a:lnTo>
                  <a:lnTo>
                    <a:pt x="776" y="236"/>
                  </a:lnTo>
                  <a:lnTo>
                    <a:pt x="781" y="173"/>
                  </a:lnTo>
                  <a:lnTo>
                    <a:pt x="770" y="109"/>
                  </a:lnTo>
                  <a:lnTo>
                    <a:pt x="747" y="63"/>
                  </a:lnTo>
                  <a:lnTo>
                    <a:pt x="714" y="29"/>
                  </a:lnTo>
                  <a:lnTo>
                    <a:pt x="674" y="11"/>
                  </a:lnTo>
                  <a:lnTo>
                    <a:pt x="629" y="0"/>
                  </a:lnTo>
                  <a:lnTo>
                    <a:pt x="584" y="0"/>
                  </a:lnTo>
                  <a:lnTo>
                    <a:pt x="500" y="11"/>
                  </a:lnTo>
                  <a:lnTo>
                    <a:pt x="427" y="46"/>
                  </a:lnTo>
                  <a:lnTo>
                    <a:pt x="371" y="92"/>
                  </a:lnTo>
                  <a:lnTo>
                    <a:pt x="331" y="138"/>
                  </a:lnTo>
                  <a:lnTo>
                    <a:pt x="315" y="86"/>
                  </a:lnTo>
                  <a:lnTo>
                    <a:pt x="286" y="46"/>
                  </a:lnTo>
                  <a:lnTo>
                    <a:pt x="253" y="17"/>
                  </a:lnTo>
                  <a:lnTo>
                    <a:pt x="208" y="6"/>
                  </a:lnTo>
                  <a:lnTo>
                    <a:pt x="168" y="0"/>
                  </a:lnTo>
                  <a:lnTo>
                    <a:pt x="129" y="6"/>
                  </a:lnTo>
                  <a:lnTo>
                    <a:pt x="95" y="29"/>
                  </a:lnTo>
                  <a:lnTo>
                    <a:pt x="67" y="58"/>
                  </a:lnTo>
                  <a:lnTo>
                    <a:pt x="50" y="81"/>
                  </a:lnTo>
                  <a:lnTo>
                    <a:pt x="28" y="127"/>
                  </a:lnTo>
                  <a:lnTo>
                    <a:pt x="11" y="179"/>
                  </a:lnTo>
                  <a:lnTo>
                    <a:pt x="0" y="219"/>
                  </a:lnTo>
                  <a:lnTo>
                    <a:pt x="0" y="248"/>
                  </a:lnTo>
                  <a:lnTo>
                    <a:pt x="5" y="253"/>
                  </a:lnTo>
                  <a:lnTo>
                    <a:pt x="39" y="253"/>
                  </a:lnTo>
                  <a:lnTo>
                    <a:pt x="50" y="230"/>
                  </a:lnTo>
                  <a:lnTo>
                    <a:pt x="56" y="207"/>
                  </a:lnTo>
                  <a:lnTo>
                    <a:pt x="73" y="144"/>
                  </a:lnTo>
                  <a:lnTo>
                    <a:pt x="95" y="92"/>
                  </a:lnTo>
                  <a:lnTo>
                    <a:pt x="129" y="58"/>
                  </a:lnTo>
                  <a:lnTo>
                    <a:pt x="168" y="40"/>
                  </a:lnTo>
                  <a:lnTo>
                    <a:pt x="185" y="46"/>
                  </a:lnTo>
                  <a:lnTo>
                    <a:pt x="196" y="52"/>
                  </a:lnTo>
                  <a:lnTo>
                    <a:pt x="208" y="63"/>
                  </a:lnTo>
                  <a:lnTo>
                    <a:pt x="213" y="81"/>
                  </a:lnTo>
                  <a:lnTo>
                    <a:pt x="213" y="156"/>
                  </a:lnTo>
                  <a:lnTo>
                    <a:pt x="180" y="294"/>
                  </a:lnTo>
                  <a:lnTo>
                    <a:pt x="168" y="346"/>
                  </a:lnTo>
                  <a:lnTo>
                    <a:pt x="157" y="386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9" name="Freeform 57"/>
            <p:cNvSpPr>
              <a:spLocks/>
            </p:cNvSpPr>
            <p:nvPr/>
          </p:nvSpPr>
          <p:spPr bwMode="auto">
            <a:xfrm>
              <a:off x="8103" y="1596"/>
              <a:ext cx="917" cy="697"/>
            </a:xfrm>
            <a:custGeom>
              <a:avLst/>
              <a:gdLst/>
              <a:ahLst/>
              <a:cxnLst>
                <a:cxn ang="0">
                  <a:pos x="107" y="593"/>
                </a:cxn>
                <a:cxn ang="0">
                  <a:pos x="102" y="628"/>
                </a:cxn>
                <a:cxn ang="0">
                  <a:pos x="96" y="645"/>
                </a:cxn>
                <a:cxn ang="0">
                  <a:pos x="130" y="691"/>
                </a:cxn>
                <a:cxn ang="0">
                  <a:pos x="169" y="691"/>
                </a:cxn>
                <a:cxn ang="0">
                  <a:pos x="208" y="662"/>
                </a:cxn>
                <a:cxn ang="0">
                  <a:pos x="225" y="599"/>
                </a:cxn>
                <a:cxn ang="0">
                  <a:pos x="242" y="524"/>
                </a:cxn>
                <a:cxn ang="0">
                  <a:pos x="265" y="426"/>
                </a:cxn>
                <a:cxn ang="0">
                  <a:pos x="304" y="282"/>
                </a:cxn>
                <a:cxn ang="0">
                  <a:pos x="383" y="144"/>
                </a:cxn>
                <a:cxn ang="0">
                  <a:pos x="518" y="51"/>
                </a:cxn>
                <a:cxn ang="0">
                  <a:pos x="625" y="51"/>
                </a:cxn>
                <a:cxn ang="0">
                  <a:pos x="664" y="98"/>
                </a:cxn>
                <a:cxn ang="0">
                  <a:pos x="669" y="149"/>
                </a:cxn>
                <a:cxn ang="0">
                  <a:pos x="647" y="288"/>
                </a:cxn>
                <a:cxn ang="0">
                  <a:pos x="596" y="432"/>
                </a:cxn>
                <a:cxn ang="0">
                  <a:pos x="574" y="501"/>
                </a:cxn>
                <a:cxn ang="0">
                  <a:pos x="563" y="535"/>
                </a:cxn>
                <a:cxn ang="0">
                  <a:pos x="557" y="564"/>
                </a:cxn>
                <a:cxn ang="0">
                  <a:pos x="602" y="662"/>
                </a:cxn>
                <a:cxn ang="0">
                  <a:pos x="703" y="697"/>
                </a:cxn>
                <a:cxn ang="0">
                  <a:pos x="810" y="651"/>
                </a:cxn>
                <a:cxn ang="0">
                  <a:pos x="878" y="564"/>
                </a:cxn>
                <a:cxn ang="0">
                  <a:pos x="911" y="478"/>
                </a:cxn>
                <a:cxn ang="0">
                  <a:pos x="917" y="449"/>
                </a:cxn>
                <a:cxn ang="0">
                  <a:pos x="883" y="438"/>
                </a:cxn>
                <a:cxn ang="0">
                  <a:pos x="866" y="455"/>
                </a:cxn>
                <a:cxn ang="0">
                  <a:pos x="833" y="547"/>
                </a:cxn>
                <a:cxn ang="0">
                  <a:pos x="748" y="639"/>
                </a:cxn>
                <a:cxn ang="0">
                  <a:pos x="686" y="651"/>
                </a:cxn>
                <a:cxn ang="0">
                  <a:pos x="669" y="576"/>
                </a:cxn>
                <a:cxn ang="0">
                  <a:pos x="686" y="518"/>
                </a:cxn>
                <a:cxn ang="0">
                  <a:pos x="720" y="432"/>
                </a:cxn>
                <a:cxn ang="0">
                  <a:pos x="759" y="305"/>
                </a:cxn>
                <a:cxn ang="0">
                  <a:pos x="782" y="172"/>
                </a:cxn>
                <a:cxn ang="0">
                  <a:pos x="748" y="63"/>
                </a:cxn>
                <a:cxn ang="0">
                  <a:pos x="675" y="11"/>
                </a:cxn>
                <a:cxn ang="0">
                  <a:pos x="585" y="0"/>
                </a:cxn>
                <a:cxn ang="0">
                  <a:pos x="428" y="46"/>
                </a:cxn>
                <a:cxn ang="0">
                  <a:pos x="332" y="138"/>
                </a:cxn>
                <a:cxn ang="0">
                  <a:pos x="287" y="46"/>
                </a:cxn>
                <a:cxn ang="0">
                  <a:pos x="208" y="5"/>
                </a:cxn>
                <a:cxn ang="0">
                  <a:pos x="130" y="5"/>
                </a:cxn>
                <a:cxn ang="0">
                  <a:pos x="68" y="57"/>
                </a:cxn>
                <a:cxn ang="0">
                  <a:pos x="29" y="126"/>
                </a:cxn>
                <a:cxn ang="0">
                  <a:pos x="0" y="219"/>
                </a:cxn>
                <a:cxn ang="0">
                  <a:pos x="6" y="253"/>
                </a:cxn>
                <a:cxn ang="0">
                  <a:pos x="51" y="230"/>
                </a:cxn>
                <a:cxn ang="0">
                  <a:pos x="74" y="144"/>
                </a:cxn>
                <a:cxn ang="0">
                  <a:pos x="130" y="57"/>
                </a:cxn>
                <a:cxn ang="0">
                  <a:pos x="186" y="46"/>
                </a:cxn>
                <a:cxn ang="0">
                  <a:pos x="208" y="63"/>
                </a:cxn>
                <a:cxn ang="0">
                  <a:pos x="214" y="155"/>
                </a:cxn>
                <a:cxn ang="0">
                  <a:pos x="169" y="345"/>
                </a:cxn>
                <a:cxn ang="0">
                  <a:pos x="113" y="582"/>
                </a:cxn>
              </a:cxnLst>
              <a:rect l="0" t="0" r="r" b="b"/>
              <a:pathLst>
                <a:path w="917" h="697">
                  <a:moveTo>
                    <a:pt x="113" y="582"/>
                  </a:moveTo>
                  <a:lnTo>
                    <a:pt x="107" y="593"/>
                  </a:lnTo>
                  <a:lnTo>
                    <a:pt x="102" y="610"/>
                  </a:lnTo>
                  <a:lnTo>
                    <a:pt x="102" y="628"/>
                  </a:lnTo>
                  <a:lnTo>
                    <a:pt x="96" y="639"/>
                  </a:lnTo>
                  <a:lnTo>
                    <a:pt x="96" y="645"/>
                  </a:lnTo>
                  <a:lnTo>
                    <a:pt x="107" y="680"/>
                  </a:lnTo>
                  <a:lnTo>
                    <a:pt x="130" y="691"/>
                  </a:lnTo>
                  <a:lnTo>
                    <a:pt x="147" y="697"/>
                  </a:lnTo>
                  <a:lnTo>
                    <a:pt x="169" y="691"/>
                  </a:lnTo>
                  <a:lnTo>
                    <a:pt x="186" y="685"/>
                  </a:lnTo>
                  <a:lnTo>
                    <a:pt x="208" y="662"/>
                  </a:lnTo>
                  <a:lnTo>
                    <a:pt x="214" y="639"/>
                  </a:lnTo>
                  <a:lnTo>
                    <a:pt x="225" y="599"/>
                  </a:lnTo>
                  <a:lnTo>
                    <a:pt x="231" y="564"/>
                  </a:lnTo>
                  <a:lnTo>
                    <a:pt x="242" y="524"/>
                  </a:lnTo>
                  <a:lnTo>
                    <a:pt x="253" y="472"/>
                  </a:lnTo>
                  <a:lnTo>
                    <a:pt x="265" y="426"/>
                  </a:lnTo>
                  <a:lnTo>
                    <a:pt x="293" y="322"/>
                  </a:lnTo>
                  <a:lnTo>
                    <a:pt x="304" y="282"/>
                  </a:lnTo>
                  <a:lnTo>
                    <a:pt x="327" y="224"/>
                  </a:lnTo>
                  <a:lnTo>
                    <a:pt x="383" y="144"/>
                  </a:lnTo>
                  <a:lnTo>
                    <a:pt x="461" y="75"/>
                  </a:lnTo>
                  <a:lnTo>
                    <a:pt x="518" y="51"/>
                  </a:lnTo>
                  <a:lnTo>
                    <a:pt x="580" y="40"/>
                  </a:lnTo>
                  <a:lnTo>
                    <a:pt x="625" y="51"/>
                  </a:lnTo>
                  <a:lnTo>
                    <a:pt x="647" y="75"/>
                  </a:lnTo>
                  <a:lnTo>
                    <a:pt x="664" y="98"/>
                  </a:lnTo>
                  <a:lnTo>
                    <a:pt x="669" y="126"/>
                  </a:lnTo>
                  <a:lnTo>
                    <a:pt x="669" y="149"/>
                  </a:lnTo>
                  <a:lnTo>
                    <a:pt x="664" y="213"/>
                  </a:lnTo>
                  <a:lnTo>
                    <a:pt x="647" y="288"/>
                  </a:lnTo>
                  <a:lnTo>
                    <a:pt x="625" y="363"/>
                  </a:lnTo>
                  <a:lnTo>
                    <a:pt x="596" y="432"/>
                  </a:lnTo>
                  <a:lnTo>
                    <a:pt x="580" y="478"/>
                  </a:lnTo>
                  <a:lnTo>
                    <a:pt x="574" y="501"/>
                  </a:lnTo>
                  <a:lnTo>
                    <a:pt x="563" y="518"/>
                  </a:lnTo>
                  <a:lnTo>
                    <a:pt x="563" y="535"/>
                  </a:lnTo>
                  <a:lnTo>
                    <a:pt x="557" y="547"/>
                  </a:lnTo>
                  <a:lnTo>
                    <a:pt x="557" y="564"/>
                  </a:lnTo>
                  <a:lnTo>
                    <a:pt x="568" y="616"/>
                  </a:lnTo>
                  <a:lnTo>
                    <a:pt x="602" y="662"/>
                  </a:lnTo>
                  <a:lnTo>
                    <a:pt x="647" y="685"/>
                  </a:lnTo>
                  <a:lnTo>
                    <a:pt x="703" y="697"/>
                  </a:lnTo>
                  <a:lnTo>
                    <a:pt x="759" y="685"/>
                  </a:lnTo>
                  <a:lnTo>
                    <a:pt x="810" y="651"/>
                  </a:lnTo>
                  <a:lnTo>
                    <a:pt x="849" y="610"/>
                  </a:lnTo>
                  <a:lnTo>
                    <a:pt x="878" y="564"/>
                  </a:lnTo>
                  <a:lnTo>
                    <a:pt x="900" y="518"/>
                  </a:lnTo>
                  <a:lnTo>
                    <a:pt x="911" y="478"/>
                  </a:lnTo>
                  <a:lnTo>
                    <a:pt x="917" y="461"/>
                  </a:lnTo>
                  <a:lnTo>
                    <a:pt x="917" y="449"/>
                  </a:lnTo>
                  <a:lnTo>
                    <a:pt x="906" y="438"/>
                  </a:lnTo>
                  <a:lnTo>
                    <a:pt x="883" y="438"/>
                  </a:lnTo>
                  <a:lnTo>
                    <a:pt x="872" y="443"/>
                  </a:lnTo>
                  <a:lnTo>
                    <a:pt x="866" y="455"/>
                  </a:lnTo>
                  <a:lnTo>
                    <a:pt x="866" y="466"/>
                  </a:lnTo>
                  <a:lnTo>
                    <a:pt x="833" y="547"/>
                  </a:lnTo>
                  <a:lnTo>
                    <a:pt x="793" y="605"/>
                  </a:lnTo>
                  <a:lnTo>
                    <a:pt x="748" y="639"/>
                  </a:lnTo>
                  <a:lnTo>
                    <a:pt x="703" y="651"/>
                  </a:lnTo>
                  <a:lnTo>
                    <a:pt x="686" y="651"/>
                  </a:lnTo>
                  <a:lnTo>
                    <a:pt x="669" y="633"/>
                  </a:lnTo>
                  <a:lnTo>
                    <a:pt x="669" y="576"/>
                  </a:lnTo>
                  <a:lnTo>
                    <a:pt x="675" y="547"/>
                  </a:lnTo>
                  <a:lnTo>
                    <a:pt x="686" y="518"/>
                  </a:lnTo>
                  <a:lnTo>
                    <a:pt x="703" y="472"/>
                  </a:lnTo>
                  <a:lnTo>
                    <a:pt x="720" y="432"/>
                  </a:lnTo>
                  <a:lnTo>
                    <a:pt x="737" y="374"/>
                  </a:lnTo>
                  <a:lnTo>
                    <a:pt x="759" y="305"/>
                  </a:lnTo>
                  <a:lnTo>
                    <a:pt x="776" y="236"/>
                  </a:lnTo>
                  <a:lnTo>
                    <a:pt x="782" y="172"/>
                  </a:lnTo>
                  <a:lnTo>
                    <a:pt x="771" y="109"/>
                  </a:lnTo>
                  <a:lnTo>
                    <a:pt x="748" y="63"/>
                  </a:lnTo>
                  <a:lnTo>
                    <a:pt x="714" y="28"/>
                  </a:lnTo>
                  <a:lnTo>
                    <a:pt x="675" y="11"/>
                  </a:lnTo>
                  <a:lnTo>
                    <a:pt x="630" y="0"/>
                  </a:lnTo>
                  <a:lnTo>
                    <a:pt x="585" y="0"/>
                  </a:lnTo>
                  <a:lnTo>
                    <a:pt x="501" y="11"/>
                  </a:lnTo>
                  <a:lnTo>
                    <a:pt x="428" y="46"/>
                  </a:lnTo>
                  <a:lnTo>
                    <a:pt x="372" y="92"/>
                  </a:lnTo>
                  <a:lnTo>
                    <a:pt x="332" y="138"/>
                  </a:lnTo>
                  <a:lnTo>
                    <a:pt x="315" y="86"/>
                  </a:lnTo>
                  <a:lnTo>
                    <a:pt x="287" y="46"/>
                  </a:lnTo>
                  <a:lnTo>
                    <a:pt x="253" y="17"/>
                  </a:lnTo>
                  <a:lnTo>
                    <a:pt x="208" y="5"/>
                  </a:lnTo>
                  <a:lnTo>
                    <a:pt x="169" y="0"/>
                  </a:lnTo>
                  <a:lnTo>
                    <a:pt x="130" y="5"/>
                  </a:lnTo>
                  <a:lnTo>
                    <a:pt x="96" y="28"/>
                  </a:lnTo>
                  <a:lnTo>
                    <a:pt x="68" y="57"/>
                  </a:lnTo>
                  <a:lnTo>
                    <a:pt x="51" y="80"/>
                  </a:lnTo>
                  <a:lnTo>
                    <a:pt x="29" y="126"/>
                  </a:lnTo>
                  <a:lnTo>
                    <a:pt x="12" y="178"/>
                  </a:lnTo>
                  <a:lnTo>
                    <a:pt x="0" y="219"/>
                  </a:lnTo>
                  <a:lnTo>
                    <a:pt x="0" y="247"/>
                  </a:lnTo>
                  <a:lnTo>
                    <a:pt x="6" y="253"/>
                  </a:lnTo>
                  <a:lnTo>
                    <a:pt x="40" y="253"/>
                  </a:lnTo>
                  <a:lnTo>
                    <a:pt x="51" y="230"/>
                  </a:lnTo>
                  <a:lnTo>
                    <a:pt x="57" y="207"/>
                  </a:lnTo>
                  <a:lnTo>
                    <a:pt x="74" y="144"/>
                  </a:lnTo>
                  <a:lnTo>
                    <a:pt x="96" y="92"/>
                  </a:lnTo>
                  <a:lnTo>
                    <a:pt x="130" y="57"/>
                  </a:lnTo>
                  <a:lnTo>
                    <a:pt x="169" y="40"/>
                  </a:lnTo>
                  <a:lnTo>
                    <a:pt x="186" y="46"/>
                  </a:lnTo>
                  <a:lnTo>
                    <a:pt x="197" y="51"/>
                  </a:lnTo>
                  <a:lnTo>
                    <a:pt x="208" y="63"/>
                  </a:lnTo>
                  <a:lnTo>
                    <a:pt x="214" y="80"/>
                  </a:lnTo>
                  <a:lnTo>
                    <a:pt x="214" y="155"/>
                  </a:lnTo>
                  <a:lnTo>
                    <a:pt x="180" y="293"/>
                  </a:lnTo>
                  <a:lnTo>
                    <a:pt x="169" y="345"/>
                  </a:lnTo>
                  <a:lnTo>
                    <a:pt x="158" y="386"/>
                  </a:lnTo>
                  <a:lnTo>
                    <a:pt x="113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0" name="Freeform 58"/>
            <p:cNvSpPr>
              <a:spLocks/>
            </p:cNvSpPr>
            <p:nvPr/>
          </p:nvSpPr>
          <p:spPr bwMode="auto">
            <a:xfrm>
              <a:off x="7136" y="2944"/>
              <a:ext cx="2862" cy="3083"/>
            </a:xfrm>
            <a:custGeom>
              <a:avLst/>
              <a:gdLst/>
              <a:ahLst/>
              <a:cxnLst>
                <a:cxn ang="0">
                  <a:pos x="2604" y="3083"/>
                </a:cxn>
                <a:cxn ang="0">
                  <a:pos x="2862" y="2380"/>
                </a:cxn>
                <a:cxn ang="0">
                  <a:pos x="2812" y="2380"/>
                </a:cxn>
                <a:cxn ang="0">
                  <a:pos x="2755" y="2489"/>
                </a:cxn>
                <a:cxn ang="0">
                  <a:pos x="2682" y="2581"/>
                </a:cxn>
                <a:cxn ang="0">
                  <a:pos x="2592" y="2662"/>
                </a:cxn>
                <a:cxn ang="0">
                  <a:pos x="2485" y="2731"/>
                </a:cxn>
                <a:cxn ang="0">
                  <a:pos x="2373" y="2783"/>
                </a:cxn>
                <a:cxn ang="0">
                  <a:pos x="2249" y="2823"/>
                </a:cxn>
                <a:cxn ang="0">
                  <a:pos x="2216" y="2835"/>
                </a:cxn>
                <a:cxn ang="0">
                  <a:pos x="2148" y="2846"/>
                </a:cxn>
                <a:cxn ang="0">
                  <a:pos x="2053" y="2864"/>
                </a:cxn>
                <a:cxn ang="0">
                  <a:pos x="1929" y="2875"/>
                </a:cxn>
                <a:cxn ang="0">
                  <a:pos x="1771" y="2887"/>
                </a:cxn>
                <a:cxn ang="0">
                  <a:pos x="1580" y="2893"/>
                </a:cxn>
                <a:cxn ang="0">
                  <a:pos x="287" y="2893"/>
                </a:cxn>
                <a:cxn ang="0">
                  <a:pos x="1378" y="1579"/>
                </a:cxn>
                <a:cxn ang="0">
                  <a:pos x="1389" y="1567"/>
                </a:cxn>
                <a:cxn ang="0">
                  <a:pos x="1395" y="1556"/>
                </a:cxn>
                <a:cxn ang="0">
                  <a:pos x="1400" y="1550"/>
                </a:cxn>
                <a:cxn ang="0">
                  <a:pos x="1400" y="1533"/>
                </a:cxn>
                <a:cxn ang="0">
                  <a:pos x="1395" y="1527"/>
                </a:cxn>
                <a:cxn ang="0">
                  <a:pos x="1395" y="1521"/>
                </a:cxn>
                <a:cxn ang="0">
                  <a:pos x="1383" y="1510"/>
                </a:cxn>
                <a:cxn ang="0">
                  <a:pos x="383" y="104"/>
                </a:cxn>
                <a:cxn ang="0">
                  <a:pos x="1563" y="104"/>
                </a:cxn>
                <a:cxn ang="0">
                  <a:pos x="1698" y="109"/>
                </a:cxn>
                <a:cxn ang="0">
                  <a:pos x="1816" y="115"/>
                </a:cxn>
                <a:cxn ang="0">
                  <a:pos x="1912" y="121"/>
                </a:cxn>
                <a:cxn ang="0">
                  <a:pos x="1991" y="132"/>
                </a:cxn>
                <a:cxn ang="0">
                  <a:pos x="2041" y="138"/>
                </a:cxn>
                <a:cxn ang="0">
                  <a:pos x="2064" y="138"/>
                </a:cxn>
                <a:cxn ang="0">
                  <a:pos x="2165" y="156"/>
                </a:cxn>
                <a:cxn ang="0">
                  <a:pos x="2277" y="190"/>
                </a:cxn>
                <a:cxn ang="0">
                  <a:pos x="2407" y="236"/>
                </a:cxn>
                <a:cxn ang="0">
                  <a:pos x="2536" y="305"/>
                </a:cxn>
                <a:cxn ang="0">
                  <a:pos x="2581" y="334"/>
                </a:cxn>
                <a:cxn ang="0">
                  <a:pos x="2637" y="380"/>
                </a:cxn>
                <a:cxn ang="0">
                  <a:pos x="2699" y="444"/>
                </a:cxn>
                <a:cxn ang="0">
                  <a:pos x="2761" y="519"/>
                </a:cxn>
                <a:cxn ang="0">
                  <a:pos x="2812" y="616"/>
                </a:cxn>
                <a:cxn ang="0">
                  <a:pos x="2862" y="616"/>
                </a:cxn>
                <a:cxn ang="0">
                  <a:pos x="2604" y="0"/>
                </a:cxn>
                <a:cxn ang="0">
                  <a:pos x="17" y="0"/>
                </a:cxn>
                <a:cxn ang="0">
                  <a:pos x="6" y="11"/>
                </a:cxn>
                <a:cxn ang="0">
                  <a:pos x="6" y="35"/>
                </a:cxn>
                <a:cxn ang="0">
                  <a:pos x="0" y="52"/>
                </a:cxn>
                <a:cxn ang="0">
                  <a:pos x="0" y="86"/>
                </a:cxn>
                <a:cxn ang="0">
                  <a:pos x="1142" y="1682"/>
                </a:cxn>
                <a:cxn ang="0">
                  <a:pos x="29" y="3019"/>
                </a:cxn>
                <a:cxn ang="0">
                  <a:pos x="17" y="3031"/>
                </a:cxn>
                <a:cxn ang="0">
                  <a:pos x="6" y="3054"/>
                </a:cxn>
                <a:cxn ang="0">
                  <a:pos x="6" y="3071"/>
                </a:cxn>
                <a:cxn ang="0">
                  <a:pos x="12" y="3077"/>
                </a:cxn>
                <a:cxn ang="0">
                  <a:pos x="29" y="3083"/>
                </a:cxn>
                <a:cxn ang="0">
                  <a:pos x="62" y="3083"/>
                </a:cxn>
                <a:cxn ang="0">
                  <a:pos x="2604" y="3083"/>
                </a:cxn>
              </a:cxnLst>
              <a:rect l="0" t="0" r="r" b="b"/>
              <a:pathLst>
                <a:path w="2862" h="3083">
                  <a:moveTo>
                    <a:pt x="2604" y="3083"/>
                  </a:moveTo>
                  <a:lnTo>
                    <a:pt x="2862" y="2380"/>
                  </a:lnTo>
                  <a:lnTo>
                    <a:pt x="2812" y="2380"/>
                  </a:lnTo>
                  <a:lnTo>
                    <a:pt x="2755" y="2489"/>
                  </a:lnTo>
                  <a:lnTo>
                    <a:pt x="2682" y="2581"/>
                  </a:lnTo>
                  <a:lnTo>
                    <a:pt x="2592" y="2662"/>
                  </a:lnTo>
                  <a:lnTo>
                    <a:pt x="2485" y="2731"/>
                  </a:lnTo>
                  <a:lnTo>
                    <a:pt x="2373" y="2783"/>
                  </a:lnTo>
                  <a:lnTo>
                    <a:pt x="2249" y="2823"/>
                  </a:lnTo>
                  <a:lnTo>
                    <a:pt x="2216" y="2835"/>
                  </a:lnTo>
                  <a:lnTo>
                    <a:pt x="2148" y="2846"/>
                  </a:lnTo>
                  <a:lnTo>
                    <a:pt x="2053" y="2864"/>
                  </a:lnTo>
                  <a:lnTo>
                    <a:pt x="1929" y="2875"/>
                  </a:lnTo>
                  <a:lnTo>
                    <a:pt x="1771" y="2887"/>
                  </a:lnTo>
                  <a:lnTo>
                    <a:pt x="1580" y="2893"/>
                  </a:lnTo>
                  <a:lnTo>
                    <a:pt x="287" y="2893"/>
                  </a:lnTo>
                  <a:lnTo>
                    <a:pt x="1378" y="1579"/>
                  </a:lnTo>
                  <a:lnTo>
                    <a:pt x="1389" y="1567"/>
                  </a:lnTo>
                  <a:lnTo>
                    <a:pt x="1395" y="1556"/>
                  </a:lnTo>
                  <a:lnTo>
                    <a:pt x="1400" y="1550"/>
                  </a:lnTo>
                  <a:lnTo>
                    <a:pt x="1400" y="1533"/>
                  </a:lnTo>
                  <a:lnTo>
                    <a:pt x="1395" y="1527"/>
                  </a:lnTo>
                  <a:lnTo>
                    <a:pt x="1395" y="1521"/>
                  </a:lnTo>
                  <a:lnTo>
                    <a:pt x="1383" y="1510"/>
                  </a:lnTo>
                  <a:lnTo>
                    <a:pt x="383" y="104"/>
                  </a:lnTo>
                  <a:lnTo>
                    <a:pt x="1563" y="104"/>
                  </a:lnTo>
                  <a:lnTo>
                    <a:pt x="1698" y="109"/>
                  </a:lnTo>
                  <a:lnTo>
                    <a:pt x="1816" y="115"/>
                  </a:lnTo>
                  <a:lnTo>
                    <a:pt x="1912" y="121"/>
                  </a:lnTo>
                  <a:lnTo>
                    <a:pt x="1991" y="132"/>
                  </a:lnTo>
                  <a:lnTo>
                    <a:pt x="2041" y="138"/>
                  </a:lnTo>
                  <a:lnTo>
                    <a:pt x="2064" y="138"/>
                  </a:lnTo>
                  <a:lnTo>
                    <a:pt x="2165" y="156"/>
                  </a:lnTo>
                  <a:lnTo>
                    <a:pt x="2277" y="190"/>
                  </a:lnTo>
                  <a:lnTo>
                    <a:pt x="2407" y="236"/>
                  </a:lnTo>
                  <a:lnTo>
                    <a:pt x="2536" y="305"/>
                  </a:lnTo>
                  <a:lnTo>
                    <a:pt x="2581" y="334"/>
                  </a:lnTo>
                  <a:lnTo>
                    <a:pt x="2637" y="380"/>
                  </a:lnTo>
                  <a:lnTo>
                    <a:pt x="2699" y="444"/>
                  </a:lnTo>
                  <a:lnTo>
                    <a:pt x="2761" y="519"/>
                  </a:lnTo>
                  <a:lnTo>
                    <a:pt x="2812" y="616"/>
                  </a:lnTo>
                  <a:lnTo>
                    <a:pt x="2862" y="616"/>
                  </a:lnTo>
                  <a:lnTo>
                    <a:pt x="2604" y="0"/>
                  </a:lnTo>
                  <a:lnTo>
                    <a:pt x="17" y="0"/>
                  </a:lnTo>
                  <a:lnTo>
                    <a:pt x="6" y="11"/>
                  </a:lnTo>
                  <a:lnTo>
                    <a:pt x="6" y="35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1142" y="1682"/>
                  </a:lnTo>
                  <a:lnTo>
                    <a:pt x="29" y="3019"/>
                  </a:lnTo>
                  <a:lnTo>
                    <a:pt x="17" y="3031"/>
                  </a:lnTo>
                  <a:lnTo>
                    <a:pt x="6" y="3054"/>
                  </a:lnTo>
                  <a:lnTo>
                    <a:pt x="6" y="3071"/>
                  </a:lnTo>
                  <a:lnTo>
                    <a:pt x="12" y="3077"/>
                  </a:lnTo>
                  <a:lnTo>
                    <a:pt x="29" y="3083"/>
                  </a:lnTo>
                  <a:lnTo>
                    <a:pt x="62" y="3083"/>
                  </a:lnTo>
                  <a:lnTo>
                    <a:pt x="2604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1" name="Freeform 59"/>
            <p:cNvSpPr>
              <a:spLocks/>
            </p:cNvSpPr>
            <p:nvPr/>
          </p:nvSpPr>
          <p:spPr bwMode="auto">
            <a:xfrm>
              <a:off x="7131" y="6591"/>
              <a:ext cx="742" cy="1089"/>
            </a:xfrm>
            <a:custGeom>
              <a:avLst/>
              <a:gdLst/>
              <a:ahLst/>
              <a:cxnLst>
                <a:cxn ang="0">
                  <a:pos x="360" y="35"/>
                </a:cxn>
                <a:cxn ang="0">
                  <a:pos x="365" y="18"/>
                </a:cxn>
                <a:cxn ang="0">
                  <a:pos x="343" y="0"/>
                </a:cxn>
                <a:cxn ang="0">
                  <a:pos x="247" y="6"/>
                </a:cxn>
                <a:cxn ang="0">
                  <a:pos x="146" y="18"/>
                </a:cxn>
                <a:cxn ang="0">
                  <a:pos x="129" y="23"/>
                </a:cxn>
                <a:cxn ang="0">
                  <a:pos x="118" y="41"/>
                </a:cxn>
                <a:cxn ang="0">
                  <a:pos x="118" y="64"/>
                </a:cxn>
                <a:cxn ang="0">
                  <a:pos x="135" y="75"/>
                </a:cxn>
                <a:cxn ang="0">
                  <a:pos x="213" y="81"/>
                </a:cxn>
                <a:cxn ang="0">
                  <a:pos x="225" y="87"/>
                </a:cxn>
                <a:cxn ang="0">
                  <a:pos x="219" y="133"/>
                </a:cxn>
                <a:cxn ang="0">
                  <a:pos x="5" y="1020"/>
                </a:cxn>
                <a:cxn ang="0">
                  <a:pos x="0" y="1049"/>
                </a:cxn>
                <a:cxn ang="0">
                  <a:pos x="17" y="1078"/>
                </a:cxn>
                <a:cxn ang="0">
                  <a:pos x="84" y="1078"/>
                </a:cxn>
                <a:cxn ang="0">
                  <a:pos x="118" y="1038"/>
                </a:cxn>
                <a:cxn ang="0">
                  <a:pos x="123" y="1003"/>
                </a:cxn>
                <a:cxn ang="0">
                  <a:pos x="146" y="911"/>
                </a:cxn>
                <a:cxn ang="0">
                  <a:pos x="180" y="790"/>
                </a:cxn>
                <a:cxn ang="0">
                  <a:pos x="197" y="726"/>
                </a:cxn>
                <a:cxn ang="0">
                  <a:pos x="309" y="749"/>
                </a:cxn>
                <a:cxn ang="0">
                  <a:pos x="376" y="807"/>
                </a:cxn>
                <a:cxn ang="0">
                  <a:pos x="388" y="870"/>
                </a:cxn>
                <a:cxn ang="0">
                  <a:pos x="382" y="893"/>
                </a:cxn>
                <a:cxn ang="0">
                  <a:pos x="376" y="928"/>
                </a:cxn>
                <a:cxn ang="0">
                  <a:pos x="410" y="1032"/>
                </a:cxn>
                <a:cxn ang="0">
                  <a:pos x="495" y="1084"/>
                </a:cxn>
                <a:cxn ang="0">
                  <a:pos x="596" y="1078"/>
                </a:cxn>
                <a:cxn ang="0">
                  <a:pos x="674" y="997"/>
                </a:cxn>
                <a:cxn ang="0">
                  <a:pos x="714" y="899"/>
                </a:cxn>
                <a:cxn ang="0">
                  <a:pos x="731" y="853"/>
                </a:cxn>
                <a:cxn ang="0">
                  <a:pos x="714" y="830"/>
                </a:cxn>
                <a:cxn ang="0">
                  <a:pos x="680" y="853"/>
                </a:cxn>
                <a:cxn ang="0">
                  <a:pos x="663" y="911"/>
                </a:cxn>
                <a:cxn ang="0">
                  <a:pos x="613" y="1003"/>
                </a:cxn>
                <a:cxn ang="0">
                  <a:pos x="540" y="1043"/>
                </a:cxn>
                <a:cxn ang="0">
                  <a:pos x="500" y="1020"/>
                </a:cxn>
                <a:cxn ang="0">
                  <a:pos x="489" y="928"/>
                </a:cxn>
                <a:cxn ang="0">
                  <a:pos x="500" y="893"/>
                </a:cxn>
                <a:cxn ang="0">
                  <a:pos x="506" y="859"/>
                </a:cxn>
                <a:cxn ang="0">
                  <a:pos x="495" y="796"/>
                </a:cxn>
                <a:cxn ang="0">
                  <a:pos x="427" y="726"/>
                </a:cxn>
                <a:cxn ang="0">
                  <a:pos x="298" y="686"/>
                </a:cxn>
                <a:cxn ang="0">
                  <a:pos x="309" y="651"/>
                </a:cxn>
                <a:cxn ang="0">
                  <a:pos x="388" y="582"/>
                </a:cxn>
                <a:cxn ang="0">
                  <a:pos x="562" y="450"/>
                </a:cxn>
                <a:cxn ang="0">
                  <a:pos x="635" y="432"/>
                </a:cxn>
                <a:cxn ang="0">
                  <a:pos x="663" y="444"/>
                </a:cxn>
                <a:cxn ang="0">
                  <a:pos x="652" y="461"/>
                </a:cxn>
                <a:cxn ang="0">
                  <a:pos x="618" y="479"/>
                </a:cxn>
                <a:cxn ang="0">
                  <a:pos x="596" y="519"/>
                </a:cxn>
                <a:cxn ang="0">
                  <a:pos x="607" y="577"/>
                </a:cxn>
                <a:cxn ang="0">
                  <a:pos x="652" y="600"/>
                </a:cxn>
                <a:cxn ang="0">
                  <a:pos x="714" y="577"/>
                </a:cxn>
                <a:cxn ang="0">
                  <a:pos x="742" y="502"/>
                </a:cxn>
                <a:cxn ang="0">
                  <a:pos x="714" y="427"/>
                </a:cxn>
                <a:cxn ang="0">
                  <a:pos x="624" y="392"/>
                </a:cxn>
                <a:cxn ang="0">
                  <a:pos x="500" y="432"/>
                </a:cxn>
                <a:cxn ang="0">
                  <a:pos x="382" y="530"/>
                </a:cxn>
                <a:cxn ang="0">
                  <a:pos x="270" y="628"/>
                </a:cxn>
                <a:cxn ang="0">
                  <a:pos x="360" y="46"/>
                </a:cxn>
              </a:cxnLst>
              <a:rect l="0" t="0" r="r" b="b"/>
              <a:pathLst>
                <a:path w="742" h="1089">
                  <a:moveTo>
                    <a:pt x="360" y="46"/>
                  </a:moveTo>
                  <a:lnTo>
                    <a:pt x="360" y="35"/>
                  </a:lnTo>
                  <a:lnTo>
                    <a:pt x="365" y="29"/>
                  </a:lnTo>
                  <a:lnTo>
                    <a:pt x="365" y="18"/>
                  </a:lnTo>
                  <a:lnTo>
                    <a:pt x="354" y="6"/>
                  </a:lnTo>
                  <a:lnTo>
                    <a:pt x="343" y="0"/>
                  </a:lnTo>
                  <a:lnTo>
                    <a:pt x="303" y="6"/>
                  </a:lnTo>
                  <a:lnTo>
                    <a:pt x="247" y="6"/>
                  </a:lnTo>
                  <a:lnTo>
                    <a:pt x="191" y="12"/>
                  </a:lnTo>
                  <a:lnTo>
                    <a:pt x="146" y="18"/>
                  </a:lnTo>
                  <a:lnTo>
                    <a:pt x="135" y="18"/>
                  </a:lnTo>
                  <a:lnTo>
                    <a:pt x="129" y="23"/>
                  </a:lnTo>
                  <a:lnTo>
                    <a:pt x="118" y="29"/>
                  </a:lnTo>
                  <a:lnTo>
                    <a:pt x="118" y="41"/>
                  </a:lnTo>
                  <a:lnTo>
                    <a:pt x="112" y="52"/>
                  </a:lnTo>
                  <a:lnTo>
                    <a:pt x="118" y="64"/>
                  </a:lnTo>
                  <a:lnTo>
                    <a:pt x="123" y="69"/>
                  </a:lnTo>
                  <a:lnTo>
                    <a:pt x="135" y="75"/>
                  </a:lnTo>
                  <a:lnTo>
                    <a:pt x="197" y="75"/>
                  </a:lnTo>
                  <a:lnTo>
                    <a:pt x="213" y="81"/>
                  </a:lnTo>
                  <a:lnTo>
                    <a:pt x="219" y="81"/>
                  </a:lnTo>
                  <a:lnTo>
                    <a:pt x="225" y="87"/>
                  </a:lnTo>
                  <a:lnTo>
                    <a:pt x="225" y="116"/>
                  </a:lnTo>
                  <a:lnTo>
                    <a:pt x="219" y="133"/>
                  </a:lnTo>
                  <a:lnTo>
                    <a:pt x="5" y="1003"/>
                  </a:lnTo>
                  <a:lnTo>
                    <a:pt x="5" y="1020"/>
                  </a:lnTo>
                  <a:lnTo>
                    <a:pt x="0" y="1026"/>
                  </a:lnTo>
                  <a:lnTo>
                    <a:pt x="0" y="1049"/>
                  </a:lnTo>
                  <a:lnTo>
                    <a:pt x="11" y="1066"/>
                  </a:lnTo>
                  <a:lnTo>
                    <a:pt x="17" y="1078"/>
                  </a:lnTo>
                  <a:lnTo>
                    <a:pt x="50" y="1089"/>
                  </a:lnTo>
                  <a:lnTo>
                    <a:pt x="84" y="1078"/>
                  </a:lnTo>
                  <a:lnTo>
                    <a:pt x="107" y="1055"/>
                  </a:lnTo>
                  <a:lnTo>
                    <a:pt x="118" y="1038"/>
                  </a:lnTo>
                  <a:lnTo>
                    <a:pt x="118" y="1020"/>
                  </a:lnTo>
                  <a:lnTo>
                    <a:pt x="123" y="1003"/>
                  </a:lnTo>
                  <a:lnTo>
                    <a:pt x="135" y="963"/>
                  </a:lnTo>
                  <a:lnTo>
                    <a:pt x="146" y="911"/>
                  </a:lnTo>
                  <a:lnTo>
                    <a:pt x="163" y="847"/>
                  </a:lnTo>
                  <a:lnTo>
                    <a:pt x="180" y="790"/>
                  </a:lnTo>
                  <a:lnTo>
                    <a:pt x="191" y="749"/>
                  </a:lnTo>
                  <a:lnTo>
                    <a:pt x="197" y="726"/>
                  </a:lnTo>
                  <a:lnTo>
                    <a:pt x="258" y="732"/>
                  </a:lnTo>
                  <a:lnTo>
                    <a:pt x="309" y="749"/>
                  </a:lnTo>
                  <a:lnTo>
                    <a:pt x="348" y="772"/>
                  </a:lnTo>
                  <a:lnTo>
                    <a:pt x="376" y="807"/>
                  </a:lnTo>
                  <a:lnTo>
                    <a:pt x="388" y="847"/>
                  </a:lnTo>
                  <a:lnTo>
                    <a:pt x="388" y="870"/>
                  </a:lnTo>
                  <a:lnTo>
                    <a:pt x="382" y="882"/>
                  </a:lnTo>
                  <a:lnTo>
                    <a:pt x="382" y="893"/>
                  </a:lnTo>
                  <a:lnTo>
                    <a:pt x="376" y="905"/>
                  </a:lnTo>
                  <a:lnTo>
                    <a:pt x="376" y="928"/>
                  </a:lnTo>
                  <a:lnTo>
                    <a:pt x="388" y="986"/>
                  </a:lnTo>
                  <a:lnTo>
                    <a:pt x="410" y="1032"/>
                  </a:lnTo>
                  <a:lnTo>
                    <a:pt x="450" y="1061"/>
                  </a:lnTo>
                  <a:lnTo>
                    <a:pt x="495" y="1084"/>
                  </a:lnTo>
                  <a:lnTo>
                    <a:pt x="540" y="1089"/>
                  </a:lnTo>
                  <a:lnTo>
                    <a:pt x="596" y="1078"/>
                  </a:lnTo>
                  <a:lnTo>
                    <a:pt x="641" y="1043"/>
                  </a:lnTo>
                  <a:lnTo>
                    <a:pt x="674" y="997"/>
                  </a:lnTo>
                  <a:lnTo>
                    <a:pt x="697" y="945"/>
                  </a:lnTo>
                  <a:lnTo>
                    <a:pt x="714" y="899"/>
                  </a:lnTo>
                  <a:lnTo>
                    <a:pt x="725" y="865"/>
                  </a:lnTo>
                  <a:lnTo>
                    <a:pt x="731" y="853"/>
                  </a:lnTo>
                  <a:lnTo>
                    <a:pt x="725" y="842"/>
                  </a:lnTo>
                  <a:lnTo>
                    <a:pt x="714" y="830"/>
                  </a:lnTo>
                  <a:lnTo>
                    <a:pt x="691" y="830"/>
                  </a:lnTo>
                  <a:lnTo>
                    <a:pt x="680" y="853"/>
                  </a:lnTo>
                  <a:lnTo>
                    <a:pt x="674" y="870"/>
                  </a:lnTo>
                  <a:lnTo>
                    <a:pt x="663" y="911"/>
                  </a:lnTo>
                  <a:lnTo>
                    <a:pt x="641" y="957"/>
                  </a:lnTo>
                  <a:lnTo>
                    <a:pt x="613" y="1003"/>
                  </a:lnTo>
                  <a:lnTo>
                    <a:pt x="585" y="1032"/>
                  </a:lnTo>
                  <a:lnTo>
                    <a:pt x="540" y="1043"/>
                  </a:lnTo>
                  <a:lnTo>
                    <a:pt x="523" y="1043"/>
                  </a:lnTo>
                  <a:lnTo>
                    <a:pt x="500" y="1020"/>
                  </a:lnTo>
                  <a:lnTo>
                    <a:pt x="489" y="986"/>
                  </a:lnTo>
                  <a:lnTo>
                    <a:pt x="489" y="928"/>
                  </a:lnTo>
                  <a:lnTo>
                    <a:pt x="495" y="917"/>
                  </a:lnTo>
                  <a:lnTo>
                    <a:pt x="500" y="893"/>
                  </a:lnTo>
                  <a:lnTo>
                    <a:pt x="500" y="876"/>
                  </a:lnTo>
                  <a:lnTo>
                    <a:pt x="506" y="859"/>
                  </a:lnTo>
                  <a:lnTo>
                    <a:pt x="506" y="847"/>
                  </a:lnTo>
                  <a:lnTo>
                    <a:pt x="495" y="796"/>
                  </a:lnTo>
                  <a:lnTo>
                    <a:pt x="466" y="755"/>
                  </a:lnTo>
                  <a:lnTo>
                    <a:pt x="427" y="726"/>
                  </a:lnTo>
                  <a:lnTo>
                    <a:pt x="337" y="692"/>
                  </a:lnTo>
                  <a:lnTo>
                    <a:pt x="298" y="686"/>
                  </a:lnTo>
                  <a:lnTo>
                    <a:pt x="264" y="686"/>
                  </a:lnTo>
                  <a:lnTo>
                    <a:pt x="309" y="651"/>
                  </a:lnTo>
                  <a:lnTo>
                    <a:pt x="354" y="611"/>
                  </a:lnTo>
                  <a:lnTo>
                    <a:pt x="388" y="582"/>
                  </a:lnTo>
                  <a:lnTo>
                    <a:pt x="500" y="479"/>
                  </a:lnTo>
                  <a:lnTo>
                    <a:pt x="562" y="450"/>
                  </a:lnTo>
                  <a:lnTo>
                    <a:pt x="624" y="432"/>
                  </a:lnTo>
                  <a:lnTo>
                    <a:pt x="635" y="432"/>
                  </a:lnTo>
                  <a:lnTo>
                    <a:pt x="652" y="438"/>
                  </a:lnTo>
                  <a:lnTo>
                    <a:pt x="663" y="444"/>
                  </a:lnTo>
                  <a:lnTo>
                    <a:pt x="674" y="456"/>
                  </a:lnTo>
                  <a:lnTo>
                    <a:pt x="652" y="461"/>
                  </a:lnTo>
                  <a:lnTo>
                    <a:pt x="635" y="473"/>
                  </a:lnTo>
                  <a:lnTo>
                    <a:pt x="618" y="479"/>
                  </a:lnTo>
                  <a:lnTo>
                    <a:pt x="607" y="496"/>
                  </a:lnTo>
                  <a:lnTo>
                    <a:pt x="596" y="519"/>
                  </a:lnTo>
                  <a:lnTo>
                    <a:pt x="596" y="559"/>
                  </a:lnTo>
                  <a:lnTo>
                    <a:pt x="607" y="577"/>
                  </a:lnTo>
                  <a:lnTo>
                    <a:pt x="618" y="588"/>
                  </a:lnTo>
                  <a:lnTo>
                    <a:pt x="652" y="600"/>
                  </a:lnTo>
                  <a:lnTo>
                    <a:pt x="686" y="594"/>
                  </a:lnTo>
                  <a:lnTo>
                    <a:pt x="714" y="577"/>
                  </a:lnTo>
                  <a:lnTo>
                    <a:pt x="731" y="542"/>
                  </a:lnTo>
                  <a:lnTo>
                    <a:pt x="742" y="502"/>
                  </a:lnTo>
                  <a:lnTo>
                    <a:pt x="736" y="461"/>
                  </a:lnTo>
                  <a:lnTo>
                    <a:pt x="714" y="427"/>
                  </a:lnTo>
                  <a:lnTo>
                    <a:pt x="674" y="404"/>
                  </a:lnTo>
                  <a:lnTo>
                    <a:pt x="624" y="392"/>
                  </a:lnTo>
                  <a:lnTo>
                    <a:pt x="562" y="404"/>
                  </a:lnTo>
                  <a:lnTo>
                    <a:pt x="500" y="432"/>
                  </a:lnTo>
                  <a:lnTo>
                    <a:pt x="444" y="479"/>
                  </a:lnTo>
                  <a:lnTo>
                    <a:pt x="382" y="530"/>
                  </a:lnTo>
                  <a:lnTo>
                    <a:pt x="326" y="588"/>
                  </a:lnTo>
                  <a:lnTo>
                    <a:pt x="270" y="628"/>
                  </a:lnTo>
                  <a:lnTo>
                    <a:pt x="208" y="663"/>
                  </a:lnTo>
                  <a:lnTo>
                    <a:pt x="360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2" name="Freeform 60"/>
            <p:cNvSpPr>
              <a:spLocks noEditPoints="1"/>
            </p:cNvSpPr>
            <p:nvPr/>
          </p:nvSpPr>
          <p:spPr bwMode="auto">
            <a:xfrm>
              <a:off x="8070" y="7070"/>
              <a:ext cx="1107" cy="414"/>
            </a:xfrm>
            <a:custGeom>
              <a:avLst/>
              <a:gdLst/>
              <a:ahLst/>
              <a:cxnLst>
                <a:cxn ang="0">
                  <a:pos x="1051" y="75"/>
                </a:cxn>
                <a:cxn ang="0">
                  <a:pos x="1079" y="75"/>
                </a:cxn>
                <a:cxn ang="0">
                  <a:pos x="1090" y="69"/>
                </a:cxn>
                <a:cxn ang="0">
                  <a:pos x="1096" y="63"/>
                </a:cxn>
                <a:cxn ang="0">
                  <a:pos x="1102" y="51"/>
                </a:cxn>
                <a:cxn ang="0">
                  <a:pos x="1107" y="34"/>
                </a:cxn>
                <a:cxn ang="0">
                  <a:pos x="1107" y="23"/>
                </a:cxn>
                <a:cxn ang="0">
                  <a:pos x="1090" y="5"/>
                </a:cxn>
                <a:cxn ang="0">
                  <a:pos x="1079" y="0"/>
                </a:cxn>
                <a:cxn ang="0">
                  <a:pos x="22" y="0"/>
                </a:cxn>
                <a:cxn ang="0">
                  <a:pos x="17" y="5"/>
                </a:cxn>
                <a:cxn ang="0">
                  <a:pos x="5" y="11"/>
                </a:cxn>
                <a:cxn ang="0">
                  <a:pos x="0" y="23"/>
                </a:cxn>
                <a:cxn ang="0">
                  <a:pos x="0" y="51"/>
                </a:cxn>
                <a:cxn ang="0">
                  <a:pos x="5" y="63"/>
                </a:cxn>
                <a:cxn ang="0">
                  <a:pos x="17" y="69"/>
                </a:cxn>
                <a:cxn ang="0">
                  <a:pos x="22" y="75"/>
                </a:cxn>
                <a:cxn ang="0">
                  <a:pos x="56" y="75"/>
                </a:cxn>
                <a:cxn ang="0">
                  <a:pos x="1051" y="75"/>
                </a:cxn>
                <a:cxn ang="0">
                  <a:pos x="1051" y="414"/>
                </a:cxn>
                <a:cxn ang="0">
                  <a:pos x="1068" y="414"/>
                </a:cxn>
                <a:cxn ang="0">
                  <a:pos x="1079" y="409"/>
                </a:cxn>
                <a:cxn ang="0">
                  <a:pos x="1090" y="409"/>
                </a:cxn>
                <a:cxn ang="0">
                  <a:pos x="1096" y="403"/>
                </a:cxn>
                <a:cxn ang="0">
                  <a:pos x="1107" y="380"/>
                </a:cxn>
                <a:cxn ang="0">
                  <a:pos x="1107" y="363"/>
                </a:cxn>
                <a:cxn ang="0">
                  <a:pos x="1090" y="345"/>
                </a:cxn>
                <a:cxn ang="0">
                  <a:pos x="1079" y="340"/>
                </a:cxn>
                <a:cxn ang="0">
                  <a:pos x="22" y="340"/>
                </a:cxn>
                <a:cxn ang="0">
                  <a:pos x="11" y="345"/>
                </a:cxn>
                <a:cxn ang="0">
                  <a:pos x="5" y="351"/>
                </a:cxn>
                <a:cxn ang="0">
                  <a:pos x="0" y="363"/>
                </a:cxn>
                <a:cxn ang="0">
                  <a:pos x="0" y="391"/>
                </a:cxn>
                <a:cxn ang="0">
                  <a:pos x="5" y="403"/>
                </a:cxn>
                <a:cxn ang="0">
                  <a:pos x="17" y="409"/>
                </a:cxn>
                <a:cxn ang="0">
                  <a:pos x="22" y="409"/>
                </a:cxn>
                <a:cxn ang="0">
                  <a:pos x="33" y="414"/>
                </a:cxn>
                <a:cxn ang="0">
                  <a:pos x="56" y="414"/>
                </a:cxn>
                <a:cxn ang="0">
                  <a:pos x="1051" y="414"/>
                </a:cxn>
              </a:cxnLst>
              <a:rect l="0" t="0" r="r" b="b"/>
              <a:pathLst>
                <a:path w="1107" h="414">
                  <a:moveTo>
                    <a:pt x="1051" y="75"/>
                  </a:moveTo>
                  <a:lnTo>
                    <a:pt x="1079" y="75"/>
                  </a:lnTo>
                  <a:lnTo>
                    <a:pt x="1090" y="69"/>
                  </a:lnTo>
                  <a:lnTo>
                    <a:pt x="1096" y="63"/>
                  </a:lnTo>
                  <a:lnTo>
                    <a:pt x="1102" y="51"/>
                  </a:lnTo>
                  <a:lnTo>
                    <a:pt x="1107" y="34"/>
                  </a:lnTo>
                  <a:lnTo>
                    <a:pt x="1107" y="23"/>
                  </a:lnTo>
                  <a:lnTo>
                    <a:pt x="1090" y="5"/>
                  </a:lnTo>
                  <a:lnTo>
                    <a:pt x="1079" y="0"/>
                  </a:lnTo>
                  <a:lnTo>
                    <a:pt x="22" y="0"/>
                  </a:lnTo>
                  <a:lnTo>
                    <a:pt x="17" y="5"/>
                  </a:lnTo>
                  <a:lnTo>
                    <a:pt x="5" y="11"/>
                  </a:lnTo>
                  <a:lnTo>
                    <a:pt x="0" y="23"/>
                  </a:lnTo>
                  <a:lnTo>
                    <a:pt x="0" y="51"/>
                  </a:lnTo>
                  <a:lnTo>
                    <a:pt x="5" y="63"/>
                  </a:lnTo>
                  <a:lnTo>
                    <a:pt x="17" y="69"/>
                  </a:lnTo>
                  <a:lnTo>
                    <a:pt x="22" y="75"/>
                  </a:lnTo>
                  <a:lnTo>
                    <a:pt x="56" y="75"/>
                  </a:lnTo>
                  <a:lnTo>
                    <a:pt x="1051" y="75"/>
                  </a:lnTo>
                  <a:close/>
                  <a:moveTo>
                    <a:pt x="1051" y="414"/>
                  </a:moveTo>
                  <a:lnTo>
                    <a:pt x="1068" y="414"/>
                  </a:lnTo>
                  <a:lnTo>
                    <a:pt x="1079" y="409"/>
                  </a:lnTo>
                  <a:lnTo>
                    <a:pt x="1090" y="409"/>
                  </a:lnTo>
                  <a:lnTo>
                    <a:pt x="1096" y="403"/>
                  </a:lnTo>
                  <a:lnTo>
                    <a:pt x="1107" y="380"/>
                  </a:lnTo>
                  <a:lnTo>
                    <a:pt x="1107" y="363"/>
                  </a:lnTo>
                  <a:lnTo>
                    <a:pt x="1090" y="345"/>
                  </a:lnTo>
                  <a:lnTo>
                    <a:pt x="1079" y="340"/>
                  </a:lnTo>
                  <a:lnTo>
                    <a:pt x="22" y="340"/>
                  </a:lnTo>
                  <a:lnTo>
                    <a:pt x="11" y="345"/>
                  </a:lnTo>
                  <a:lnTo>
                    <a:pt x="5" y="351"/>
                  </a:lnTo>
                  <a:lnTo>
                    <a:pt x="0" y="363"/>
                  </a:lnTo>
                  <a:lnTo>
                    <a:pt x="0" y="391"/>
                  </a:lnTo>
                  <a:lnTo>
                    <a:pt x="5" y="403"/>
                  </a:lnTo>
                  <a:lnTo>
                    <a:pt x="17" y="409"/>
                  </a:lnTo>
                  <a:lnTo>
                    <a:pt x="22" y="409"/>
                  </a:lnTo>
                  <a:lnTo>
                    <a:pt x="33" y="414"/>
                  </a:lnTo>
                  <a:lnTo>
                    <a:pt x="56" y="414"/>
                  </a:lnTo>
                  <a:lnTo>
                    <a:pt x="1051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3" name="Freeform 61"/>
            <p:cNvSpPr>
              <a:spLocks noEditPoints="1"/>
            </p:cNvSpPr>
            <p:nvPr/>
          </p:nvSpPr>
          <p:spPr bwMode="auto">
            <a:xfrm>
              <a:off x="9363" y="6637"/>
              <a:ext cx="697" cy="1055"/>
            </a:xfrm>
            <a:custGeom>
              <a:avLst/>
              <a:gdLst/>
              <a:ahLst/>
              <a:cxnLst>
                <a:cxn ang="0">
                  <a:pos x="686" y="381"/>
                </a:cxn>
                <a:cxn ang="0">
                  <a:pos x="607" y="133"/>
                </a:cxn>
                <a:cxn ang="0">
                  <a:pos x="506" y="41"/>
                </a:cxn>
                <a:cxn ang="0">
                  <a:pos x="348" y="0"/>
                </a:cxn>
                <a:cxn ang="0">
                  <a:pos x="191" y="41"/>
                </a:cxn>
                <a:cxn ang="0">
                  <a:pos x="90" y="133"/>
                </a:cxn>
                <a:cxn ang="0">
                  <a:pos x="28" y="260"/>
                </a:cxn>
                <a:cxn ang="0">
                  <a:pos x="0" y="450"/>
                </a:cxn>
                <a:cxn ang="0">
                  <a:pos x="5" y="680"/>
                </a:cxn>
                <a:cxn ang="0">
                  <a:pos x="56" y="871"/>
                </a:cxn>
                <a:cxn ang="0">
                  <a:pos x="129" y="980"/>
                </a:cxn>
                <a:cxn ang="0">
                  <a:pos x="258" y="1049"/>
                </a:cxn>
                <a:cxn ang="0">
                  <a:pos x="433" y="1043"/>
                </a:cxn>
                <a:cxn ang="0">
                  <a:pos x="562" y="980"/>
                </a:cxn>
                <a:cxn ang="0">
                  <a:pos x="641" y="871"/>
                </a:cxn>
                <a:cxn ang="0">
                  <a:pos x="680" y="738"/>
                </a:cxn>
                <a:cxn ang="0">
                  <a:pos x="691" y="623"/>
                </a:cxn>
                <a:cxn ang="0">
                  <a:pos x="697" y="536"/>
                </a:cxn>
                <a:cxn ang="0">
                  <a:pos x="303" y="1009"/>
                </a:cxn>
                <a:cxn ang="0">
                  <a:pos x="213" y="957"/>
                </a:cxn>
                <a:cxn ang="0">
                  <a:pos x="157" y="847"/>
                </a:cxn>
                <a:cxn ang="0">
                  <a:pos x="135" y="629"/>
                </a:cxn>
                <a:cxn ang="0">
                  <a:pos x="140" y="294"/>
                </a:cxn>
                <a:cxn ang="0">
                  <a:pos x="185" y="139"/>
                </a:cxn>
                <a:cxn ang="0">
                  <a:pos x="264" y="64"/>
                </a:cxn>
                <a:cxn ang="0">
                  <a:pos x="348" y="47"/>
                </a:cxn>
                <a:cxn ang="0">
                  <a:pos x="461" y="81"/>
                </a:cxn>
                <a:cxn ang="0">
                  <a:pos x="534" y="185"/>
                </a:cxn>
                <a:cxn ang="0">
                  <a:pos x="556" y="386"/>
                </a:cxn>
                <a:cxn ang="0">
                  <a:pos x="551" y="738"/>
                </a:cxn>
                <a:cxn ang="0">
                  <a:pos x="511" y="911"/>
                </a:cxn>
                <a:cxn ang="0">
                  <a:pos x="433" y="992"/>
                </a:cxn>
                <a:cxn ang="0">
                  <a:pos x="348" y="1015"/>
                </a:cxn>
              </a:cxnLst>
              <a:rect l="0" t="0" r="r" b="b"/>
              <a:pathLst>
                <a:path w="697" h="1055">
                  <a:moveTo>
                    <a:pt x="697" y="536"/>
                  </a:moveTo>
                  <a:lnTo>
                    <a:pt x="686" y="381"/>
                  </a:lnTo>
                  <a:lnTo>
                    <a:pt x="663" y="248"/>
                  </a:lnTo>
                  <a:lnTo>
                    <a:pt x="607" y="133"/>
                  </a:lnTo>
                  <a:lnTo>
                    <a:pt x="562" y="81"/>
                  </a:lnTo>
                  <a:lnTo>
                    <a:pt x="506" y="41"/>
                  </a:lnTo>
                  <a:lnTo>
                    <a:pt x="433" y="12"/>
                  </a:lnTo>
                  <a:lnTo>
                    <a:pt x="348" y="0"/>
                  </a:lnTo>
                  <a:lnTo>
                    <a:pt x="258" y="12"/>
                  </a:lnTo>
                  <a:lnTo>
                    <a:pt x="191" y="41"/>
                  </a:lnTo>
                  <a:lnTo>
                    <a:pt x="135" y="81"/>
                  </a:lnTo>
                  <a:lnTo>
                    <a:pt x="90" y="133"/>
                  </a:lnTo>
                  <a:lnTo>
                    <a:pt x="56" y="196"/>
                  </a:lnTo>
                  <a:lnTo>
                    <a:pt x="28" y="260"/>
                  </a:lnTo>
                  <a:lnTo>
                    <a:pt x="5" y="386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" y="680"/>
                  </a:lnTo>
                  <a:lnTo>
                    <a:pt x="28" y="807"/>
                  </a:lnTo>
                  <a:lnTo>
                    <a:pt x="56" y="871"/>
                  </a:lnTo>
                  <a:lnTo>
                    <a:pt x="90" y="928"/>
                  </a:lnTo>
                  <a:lnTo>
                    <a:pt x="129" y="980"/>
                  </a:lnTo>
                  <a:lnTo>
                    <a:pt x="191" y="1020"/>
                  </a:lnTo>
                  <a:lnTo>
                    <a:pt x="258" y="1049"/>
                  </a:lnTo>
                  <a:lnTo>
                    <a:pt x="348" y="1055"/>
                  </a:lnTo>
                  <a:lnTo>
                    <a:pt x="433" y="1043"/>
                  </a:lnTo>
                  <a:lnTo>
                    <a:pt x="506" y="1020"/>
                  </a:lnTo>
                  <a:lnTo>
                    <a:pt x="562" y="980"/>
                  </a:lnTo>
                  <a:lnTo>
                    <a:pt x="607" y="928"/>
                  </a:lnTo>
                  <a:lnTo>
                    <a:pt x="641" y="871"/>
                  </a:lnTo>
                  <a:lnTo>
                    <a:pt x="663" y="807"/>
                  </a:lnTo>
                  <a:lnTo>
                    <a:pt x="680" y="738"/>
                  </a:lnTo>
                  <a:lnTo>
                    <a:pt x="691" y="680"/>
                  </a:lnTo>
                  <a:lnTo>
                    <a:pt x="691" y="623"/>
                  </a:lnTo>
                  <a:lnTo>
                    <a:pt x="697" y="571"/>
                  </a:lnTo>
                  <a:lnTo>
                    <a:pt x="697" y="536"/>
                  </a:lnTo>
                  <a:close/>
                  <a:moveTo>
                    <a:pt x="348" y="1015"/>
                  </a:moveTo>
                  <a:lnTo>
                    <a:pt x="303" y="1009"/>
                  </a:lnTo>
                  <a:lnTo>
                    <a:pt x="258" y="992"/>
                  </a:lnTo>
                  <a:lnTo>
                    <a:pt x="213" y="957"/>
                  </a:lnTo>
                  <a:lnTo>
                    <a:pt x="180" y="911"/>
                  </a:lnTo>
                  <a:lnTo>
                    <a:pt x="157" y="847"/>
                  </a:lnTo>
                  <a:lnTo>
                    <a:pt x="140" y="744"/>
                  </a:lnTo>
                  <a:lnTo>
                    <a:pt x="135" y="629"/>
                  </a:lnTo>
                  <a:lnTo>
                    <a:pt x="135" y="404"/>
                  </a:lnTo>
                  <a:lnTo>
                    <a:pt x="140" y="294"/>
                  </a:lnTo>
                  <a:lnTo>
                    <a:pt x="157" y="202"/>
                  </a:lnTo>
                  <a:lnTo>
                    <a:pt x="185" y="139"/>
                  </a:lnTo>
                  <a:lnTo>
                    <a:pt x="219" y="93"/>
                  </a:lnTo>
                  <a:lnTo>
                    <a:pt x="264" y="64"/>
                  </a:lnTo>
                  <a:lnTo>
                    <a:pt x="309" y="52"/>
                  </a:lnTo>
                  <a:lnTo>
                    <a:pt x="348" y="47"/>
                  </a:lnTo>
                  <a:lnTo>
                    <a:pt x="405" y="58"/>
                  </a:lnTo>
                  <a:lnTo>
                    <a:pt x="461" y="81"/>
                  </a:lnTo>
                  <a:lnTo>
                    <a:pt x="506" y="127"/>
                  </a:lnTo>
                  <a:lnTo>
                    <a:pt x="534" y="185"/>
                  </a:lnTo>
                  <a:lnTo>
                    <a:pt x="551" y="277"/>
                  </a:lnTo>
                  <a:lnTo>
                    <a:pt x="556" y="386"/>
                  </a:lnTo>
                  <a:lnTo>
                    <a:pt x="556" y="629"/>
                  </a:lnTo>
                  <a:lnTo>
                    <a:pt x="551" y="738"/>
                  </a:lnTo>
                  <a:lnTo>
                    <a:pt x="540" y="842"/>
                  </a:lnTo>
                  <a:lnTo>
                    <a:pt x="511" y="911"/>
                  </a:lnTo>
                  <a:lnTo>
                    <a:pt x="478" y="963"/>
                  </a:lnTo>
                  <a:lnTo>
                    <a:pt x="433" y="992"/>
                  </a:lnTo>
                  <a:lnTo>
                    <a:pt x="388" y="1009"/>
                  </a:lnTo>
                  <a:lnTo>
                    <a:pt x="348" y="10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4" name="Freeform 62"/>
            <p:cNvSpPr>
              <a:spLocks/>
            </p:cNvSpPr>
            <p:nvPr/>
          </p:nvSpPr>
          <p:spPr bwMode="auto">
            <a:xfrm>
              <a:off x="10937" y="1820"/>
              <a:ext cx="1057" cy="5284"/>
            </a:xfrm>
            <a:custGeom>
              <a:avLst/>
              <a:gdLst/>
              <a:ahLst/>
              <a:cxnLst>
                <a:cxn ang="0">
                  <a:pos x="1057" y="5261"/>
                </a:cxn>
                <a:cxn ang="0">
                  <a:pos x="1051" y="5250"/>
                </a:cxn>
                <a:cxn ang="0">
                  <a:pos x="990" y="5186"/>
                </a:cxn>
                <a:cxn ang="0">
                  <a:pos x="922" y="5111"/>
                </a:cxn>
                <a:cxn ang="0">
                  <a:pos x="849" y="5019"/>
                </a:cxn>
                <a:cxn ang="0">
                  <a:pos x="765" y="4904"/>
                </a:cxn>
                <a:cxn ang="0">
                  <a:pos x="680" y="4777"/>
                </a:cxn>
                <a:cxn ang="0">
                  <a:pos x="545" y="4524"/>
                </a:cxn>
                <a:cxn ang="0">
                  <a:pos x="427" y="4253"/>
                </a:cxn>
                <a:cxn ang="0">
                  <a:pos x="337" y="3965"/>
                </a:cxn>
                <a:cxn ang="0">
                  <a:pos x="264" y="3659"/>
                </a:cxn>
                <a:cxn ang="0">
                  <a:pos x="214" y="3337"/>
                </a:cxn>
                <a:cxn ang="0">
                  <a:pos x="186" y="2997"/>
                </a:cxn>
                <a:cxn ang="0">
                  <a:pos x="174" y="2639"/>
                </a:cxn>
                <a:cxn ang="0">
                  <a:pos x="180" y="2409"/>
                </a:cxn>
                <a:cxn ang="0">
                  <a:pos x="191" y="2167"/>
                </a:cxn>
                <a:cxn ang="0">
                  <a:pos x="219" y="1919"/>
                </a:cxn>
                <a:cxn ang="0">
                  <a:pos x="259" y="1660"/>
                </a:cxn>
                <a:cxn ang="0">
                  <a:pos x="315" y="1401"/>
                </a:cxn>
                <a:cxn ang="0">
                  <a:pos x="388" y="1135"/>
                </a:cxn>
                <a:cxn ang="0">
                  <a:pos x="489" y="882"/>
                </a:cxn>
                <a:cxn ang="0">
                  <a:pos x="607" y="628"/>
                </a:cxn>
                <a:cxn ang="0">
                  <a:pos x="708" y="456"/>
                </a:cxn>
                <a:cxn ang="0">
                  <a:pos x="810" y="311"/>
                </a:cxn>
                <a:cxn ang="0">
                  <a:pos x="900" y="196"/>
                </a:cxn>
                <a:cxn ang="0">
                  <a:pos x="984" y="104"/>
                </a:cxn>
                <a:cxn ang="0">
                  <a:pos x="1057" y="29"/>
                </a:cxn>
                <a:cxn ang="0">
                  <a:pos x="1057" y="23"/>
                </a:cxn>
                <a:cxn ang="0">
                  <a:pos x="1051" y="12"/>
                </a:cxn>
                <a:cxn ang="0">
                  <a:pos x="1040" y="0"/>
                </a:cxn>
                <a:cxn ang="0">
                  <a:pos x="978" y="0"/>
                </a:cxn>
                <a:cxn ang="0">
                  <a:pos x="967" y="6"/>
                </a:cxn>
                <a:cxn ang="0">
                  <a:pos x="759" y="219"/>
                </a:cxn>
                <a:cxn ang="0">
                  <a:pos x="596" y="427"/>
                </a:cxn>
                <a:cxn ang="0">
                  <a:pos x="461" y="646"/>
                </a:cxn>
                <a:cxn ang="0">
                  <a:pos x="343" y="876"/>
                </a:cxn>
                <a:cxn ang="0">
                  <a:pos x="242" y="1118"/>
                </a:cxn>
                <a:cxn ang="0">
                  <a:pos x="163" y="1366"/>
                </a:cxn>
                <a:cxn ang="0">
                  <a:pos x="101" y="1614"/>
                </a:cxn>
                <a:cxn ang="0">
                  <a:pos x="51" y="1873"/>
                </a:cxn>
                <a:cxn ang="0">
                  <a:pos x="23" y="2127"/>
                </a:cxn>
                <a:cxn ang="0">
                  <a:pos x="6" y="2386"/>
                </a:cxn>
                <a:cxn ang="0">
                  <a:pos x="0" y="2639"/>
                </a:cxn>
                <a:cxn ang="0">
                  <a:pos x="6" y="2927"/>
                </a:cxn>
                <a:cxn ang="0">
                  <a:pos x="28" y="3216"/>
                </a:cxn>
                <a:cxn ang="0">
                  <a:pos x="68" y="3498"/>
                </a:cxn>
                <a:cxn ang="0">
                  <a:pos x="124" y="3780"/>
                </a:cxn>
                <a:cxn ang="0">
                  <a:pos x="202" y="4051"/>
                </a:cxn>
                <a:cxn ang="0">
                  <a:pos x="304" y="4316"/>
                </a:cxn>
                <a:cxn ang="0">
                  <a:pos x="422" y="4570"/>
                </a:cxn>
                <a:cxn ang="0">
                  <a:pos x="568" y="4812"/>
                </a:cxn>
                <a:cxn ang="0">
                  <a:pos x="737" y="5036"/>
                </a:cxn>
                <a:cxn ang="0">
                  <a:pos x="776" y="5082"/>
                </a:cxn>
                <a:cxn ang="0">
                  <a:pos x="827" y="5134"/>
                </a:cxn>
                <a:cxn ang="0">
                  <a:pos x="883" y="5198"/>
                </a:cxn>
                <a:cxn ang="0">
                  <a:pos x="950" y="5255"/>
                </a:cxn>
                <a:cxn ang="0">
                  <a:pos x="961" y="5267"/>
                </a:cxn>
                <a:cxn ang="0">
                  <a:pos x="973" y="5273"/>
                </a:cxn>
                <a:cxn ang="0">
                  <a:pos x="984" y="5284"/>
                </a:cxn>
                <a:cxn ang="0">
                  <a:pos x="1040" y="5284"/>
                </a:cxn>
                <a:cxn ang="0">
                  <a:pos x="1051" y="5273"/>
                </a:cxn>
                <a:cxn ang="0">
                  <a:pos x="1057" y="5261"/>
                </a:cxn>
              </a:cxnLst>
              <a:rect l="0" t="0" r="r" b="b"/>
              <a:pathLst>
                <a:path w="1057" h="5284">
                  <a:moveTo>
                    <a:pt x="1057" y="5261"/>
                  </a:moveTo>
                  <a:lnTo>
                    <a:pt x="1051" y="5250"/>
                  </a:lnTo>
                  <a:lnTo>
                    <a:pt x="990" y="5186"/>
                  </a:lnTo>
                  <a:lnTo>
                    <a:pt x="922" y="5111"/>
                  </a:lnTo>
                  <a:lnTo>
                    <a:pt x="849" y="5019"/>
                  </a:lnTo>
                  <a:lnTo>
                    <a:pt x="765" y="4904"/>
                  </a:lnTo>
                  <a:lnTo>
                    <a:pt x="680" y="4777"/>
                  </a:lnTo>
                  <a:lnTo>
                    <a:pt x="545" y="4524"/>
                  </a:lnTo>
                  <a:lnTo>
                    <a:pt x="427" y="4253"/>
                  </a:lnTo>
                  <a:lnTo>
                    <a:pt x="337" y="3965"/>
                  </a:lnTo>
                  <a:lnTo>
                    <a:pt x="264" y="3659"/>
                  </a:lnTo>
                  <a:lnTo>
                    <a:pt x="214" y="3337"/>
                  </a:lnTo>
                  <a:lnTo>
                    <a:pt x="186" y="2997"/>
                  </a:lnTo>
                  <a:lnTo>
                    <a:pt x="174" y="2639"/>
                  </a:lnTo>
                  <a:lnTo>
                    <a:pt x="180" y="2409"/>
                  </a:lnTo>
                  <a:lnTo>
                    <a:pt x="191" y="2167"/>
                  </a:lnTo>
                  <a:lnTo>
                    <a:pt x="219" y="1919"/>
                  </a:lnTo>
                  <a:lnTo>
                    <a:pt x="259" y="1660"/>
                  </a:lnTo>
                  <a:lnTo>
                    <a:pt x="315" y="1401"/>
                  </a:lnTo>
                  <a:lnTo>
                    <a:pt x="388" y="1135"/>
                  </a:lnTo>
                  <a:lnTo>
                    <a:pt x="489" y="882"/>
                  </a:lnTo>
                  <a:lnTo>
                    <a:pt x="607" y="628"/>
                  </a:lnTo>
                  <a:lnTo>
                    <a:pt x="708" y="456"/>
                  </a:lnTo>
                  <a:lnTo>
                    <a:pt x="810" y="311"/>
                  </a:lnTo>
                  <a:lnTo>
                    <a:pt x="900" y="196"/>
                  </a:lnTo>
                  <a:lnTo>
                    <a:pt x="984" y="104"/>
                  </a:lnTo>
                  <a:lnTo>
                    <a:pt x="1057" y="29"/>
                  </a:lnTo>
                  <a:lnTo>
                    <a:pt x="1057" y="23"/>
                  </a:lnTo>
                  <a:lnTo>
                    <a:pt x="1051" y="12"/>
                  </a:lnTo>
                  <a:lnTo>
                    <a:pt x="1040" y="0"/>
                  </a:lnTo>
                  <a:lnTo>
                    <a:pt x="978" y="0"/>
                  </a:lnTo>
                  <a:lnTo>
                    <a:pt x="967" y="6"/>
                  </a:lnTo>
                  <a:lnTo>
                    <a:pt x="759" y="219"/>
                  </a:lnTo>
                  <a:lnTo>
                    <a:pt x="596" y="427"/>
                  </a:lnTo>
                  <a:lnTo>
                    <a:pt x="461" y="646"/>
                  </a:lnTo>
                  <a:lnTo>
                    <a:pt x="343" y="876"/>
                  </a:lnTo>
                  <a:lnTo>
                    <a:pt x="242" y="1118"/>
                  </a:lnTo>
                  <a:lnTo>
                    <a:pt x="163" y="1366"/>
                  </a:lnTo>
                  <a:lnTo>
                    <a:pt x="101" y="1614"/>
                  </a:lnTo>
                  <a:lnTo>
                    <a:pt x="51" y="1873"/>
                  </a:lnTo>
                  <a:lnTo>
                    <a:pt x="23" y="2127"/>
                  </a:lnTo>
                  <a:lnTo>
                    <a:pt x="6" y="2386"/>
                  </a:lnTo>
                  <a:lnTo>
                    <a:pt x="0" y="2639"/>
                  </a:lnTo>
                  <a:lnTo>
                    <a:pt x="6" y="2927"/>
                  </a:lnTo>
                  <a:lnTo>
                    <a:pt x="28" y="3216"/>
                  </a:lnTo>
                  <a:lnTo>
                    <a:pt x="68" y="3498"/>
                  </a:lnTo>
                  <a:lnTo>
                    <a:pt x="124" y="3780"/>
                  </a:lnTo>
                  <a:lnTo>
                    <a:pt x="202" y="4051"/>
                  </a:lnTo>
                  <a:lnTo>
                    <a:pt x="304" y="4316"/>
                  </a:lnTo>
                  <a:lnTo>
                    <a:pt x="422" y="4570"/>
                  </a:lnTo>
                  <a:lnTo>
                    <a:pt x="568" y="4812"/>
                  </a:lnTo>
                  <a:lnTo>
                    <a:pt x="737" y="5036"/>
                  </a:lnTo>
                  <a:lnTo>
                    <a:pt x="776" y="5082"/>
                  </a:lnTo>
                  <a:lnTo>
                    <a:pt x="827" y="5134"/>
                  </a:lnTo>
                  <a:lnTo>
                    <a:pt x="883" y="5198"/>
                  </a:lnTo>
                  <a:lnTo>
                    <a:pt x="950" y="5255"/>
                  </a:lnTo>
                  <a:lnTo>
                    <a:pt x="961" y="5267"/>
                  </a:lnTo>
                  <a:lnTo>
                    <a:pt x="973" y="5273"/>
                  </a:lnTo>
                  <a:lnTo>
                    <a:pt x="984" y="5284"/>
                  </a:lnTo>
                  <a:lnTo>
                    <a:pt x="1040" y="5284"/>
                  </a:lnTo>
                  <a:lnTo>
                    <a:pt x="1051" y="5273"/>
                  </a:lnTo>
                  <a:lnTo>
                    <a:pt x="1057" y="52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5" name="Freeform 63"/>
            <p:cNvSpPr>
              <a:spLocks/>
            </p:cNvSpPr>
            <p:nvPr/>
          </p:nvSpPr>
          <p:spPr bwMode="auto">
            <a:xfrm>
              <a:off x="14153" y="1999"/>
              <a:ext cx="973" cy="1550"/>
            </a:xfrm>
            <a:custGeom>
              <a:avLst/>
              <a:gdLst/>
              <a:ahLst/>
              <a:cxnLst>
                <a:cxn ang="0">
                  <a:pos x="500" y="17"/>
                </a:cxn>
                <a:cxn ang="0">
                  <a:pos x="433" y="0"/>
                </a:cxn>
                <a:cxn ang="0">
                  <a:pos x="253" y="17"/>
                </a:cxn>
                <a:cxn ang="0">
                  <a:pos x="191" y="23"/>
                </a:cxn>
                <a:cxn ang="0">
                  <a:pos x="174" y="35"/>
                </a:cxn>
                <a:cxn ang="0">
                  <a:pos x="169" y="75"/>
                </a:cxn>
                <a:cxn ang="0">
                  <a:pos x="191" y="92"/>
                </a:cxn>
                <a:cxn ang="0">
                  <a:pos x="309" y="104"/>
                </a:cxn>
                <a:cxn ang="0">
                  <a:pos x="326" y="127"/>
                </a:cxn>
                <a:cxn ang="0">
                  <a:pos x="11" y="1440"/>
                </a:cxn>
                <a:cxn ang="0">
                  <a:pos x="0" y="1469"/>
                </a:cxn>
                <a:cxn ang="0">
                  <a:pos x="11" y="1527"/>
                </a:cxn>
                <a:cxn ang="0">
                  <a:pos x="39" y="1550"/>
                </a:cxn>
                <a:cxn ang="0">
                  <a:pos x="107" y="1538"/>
                </a:cxn>
                <a:cxn ang="0">
                  <a:pos x="135" y="1504"/>
                </a:cxn>
                <a:cxn ang="0">
                  <a:pos x="157" y="1429"/>
                </a:cxn>
                <a:cxn ang="0">
                  <a:pos x="197" y="1279"/>
                </a:cxn>
                <a:cxn ang="0">
                  <a:pos x="231" y="1118"/>
                </a:cxn>
                <a:cxn ang="0">
                  <a:pos x="259" y="1020"/>
                </a:cxn>
                <a:cxn ang="0">
                  <a:pos x="337" y="1037"/>
                </a:cxn>
                <a:cxn ang="0">
                  <a:pos x="433" y="1077"/>
                </a:cxn>
                <a:cxn ang="0">
                  <a:pos x="495" y="1152"/>
                </a:cxn>
                <a:cxn ang="0">
                  <a:pos x="506" y="1233"/>
                </a:cxn>
                <a:cxn ang="0">
                  <a:pos x="500" y="1256"/>
                </a:cxn>
                <a:cxn ang="0">
                  <a:pos x="489" y="1331"/>
                </a:cxn>
                <a:cxn ang="0">
                  <a:pos x="528" y="1464"/>
                </a:cxn>
                <a:cxn ang="0">
                  <a:pos x="624" y="1538"/>
                </a:cxn>
                <a:cxn ang="0">
                  <a:pos x="748" y="1538"/>
                </a:cxn>
                <a:cxn ang="0">
                  <a:pos x="860" y="1435"/>
                </a:cxn>
                <a:cxn ang="0">
                  <a:pos x="911" y="1314"/>
                </a:cxn>
                <a:cxn ang="0">
                  <a:pos x="933" y="1227"/>
                </a:cxn>
                <a:cxn ang="0">
                  <a:pos x="928" y="1193"/>
                </a:cxn>
                <a:cxn ang="0">
                  <a:pos x="877" y="1227"/>
                </a:cxn>
                <a:cxn ang="0">
                  <a:pos x="821" y="1394"/>
                </a:cxn>
                <a:cxn ang="0">
                  <a:pos x="742" y="1492"/>
                </a:cxn>
                <a:cxn ang="0">
                  <a:pos x="663" y="1498"/>
                </a:cxn>
                <a:cxn ang="0">
                  <a:pos x="630" y="1446"/>
                </a:cxn>
                <a:cxn ang="0">
                  <a:pos x="630" y="1337"/>
                </a:cxn>
                <a:cxn ang="0">
                  <a:pos x="647" y="1256"/>
                </a:cxn>
                <a:cxn ang="0">
                  <a:pos x="635" y="1147"/>
                </a:cxn>
                <a:cxn ang="0">
                  <a:pos x="557" y="1049"/>
                </a:cxn>
                <a:cxn ang="0">
                  <a:pos x="416" y="991"/>
                </a:cxn>
                <a:cxn ang="0">
                  <a:pos x="399" y="928"/>
                </a:cxn>
                <a:cxn ang="0">
                  <a:pos x="596" y="732"/>
                </a:cxn>
                <a:cxn ang="0">
                  <a:pos x="748" y="616"/>
                </a:cxn>
                <a:cxn ang="0">
                  <a:pos x="832" y="599"/>
                </a:cxn>
                <a:cxn ang="0">
                  <a:pos x="860" y="605"/>
                </a:cxn>
                <a:cxn ang="0">
                  <a:pos x="888" y="622"/>
                </a:cxn>
                <a:cxn ang="0">
                  <a:pos x="843" y="640"/>
                </a:cxn>
                <a:cxn ang="0">
                  <a:pos x="787" y="697"/>
                </a:cxn>
                <a:cxn ang="0">
                  <a:pos x="776" y="766"/>
                </a:cxn>
                <a:cxn ang="0">
                  <a:pos x="787" y="795"/>
                </a:cxn>
                <a:cxn ang="0">
                  <a:pos x="815" y="818"/>
                </a:cxn>
                <a:cxn ang="0">
                  <a:pos x="855" y="824"/>
                </a:cxn>
                <a:cxn ang="0">
                  <a:pos x="933" y="789"/>
                </a:cxn>
                <a:cxn ang="0">
                  <a:pos x="973" y="691"/>
                </a:cxn>
                <a:cxn ang="0">
                  <a:pos x="939" y="599"/>
                </a:cxn>
                <a:cxn ang="0">
                  <a:pos x="826" y="553"/>
                </a:cxn>
                <a:cxn ang="0">
                  <a:pos x="753" y="565"/>
                </a:cxn>
                <a:cxn ang="0">
                  <a:pos x="652" y="616"/>
                </a:cxn>
                <a:cxn ang="0">
                  <a:pos x="512" y="749"/>
                </a:cxn>
                <a:cxn ang="0">
                  <a:pos x="360" y="905"/>
                </a:cxn>
                <a:cxn ang="0">
                  <a:pos x="500" y="23"/>
                </a:cxn>
              </a:cxnLst>
              <a:rect l="0" t="0" r="r" b="b"/>
              <a:pathLst>
                <a:path w="973" h="1550">
                  <a:moveTo>
                    <a:pt x="500" y="23"/>
                  </a:moveTo>
                  <a:lnTo>
                    <a:pt x="500" y="17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09" y="11"/>
                  </a:lnTo>
                  <a:lnTo>
                    <a:pt x="253" y="17"/>
                  </a:lnTo>
                  <a:lnTo>
                    <a:pt x="208" y="23"/>
                  </a:lnTo>
                  <a:lnTo>
                    <a:pt x="191" y="23"/>
                  </a:lnTo>
                  <a:lnTo>
                    <a:pt x="180" y="29"/>
                  </a:lnTo>
                  <a:lnTo>
                    <a:pt x="174" y="35"/>
                  </a:lnTo>
                  <a:lnTo>
                    <a:pt x="169" y="46"/>
                  </a:lnTo>
                  <a:lnTo>
                    <a:pt x="169" y="75"/>
                  </a:lnTo>
                  <a:lnTo>
                    <a:pt x="180" y="86"/>
                  </a:lnTo>
                  <a:lnTo>
                    <a:pt x="191" y="92"/>
                  </a:lnTo>
                  <a:lnTo>
                    <a:pt x="281" y="92"/>
                  </a:lnTo>
                  <a:lnTo>
                    <a:pt x="309" y="104"/>
                  </a:lnTo>
                  <a:lnTo>
                    <a:pt x="326" y="115"/>
                  </a:lnTo>
                  <a:lnTo>
                    <a:pt x="326" y="127"/>
                  </a:lnTo>
                  <a:lnTo>
                    <a:pt x="320" y="173"/>
                  </a:lnTo>
                  <a:lnTo>
                    <a:pt x="11" y="1440"/>
                  </a:lnTo>
                  <a:lnTo>
                    <a:pt x="6" y="1458"/>
                  </a:lnTo>
                  <a:lnTo>
                    <a:pt x="0" y="1469"/>
                  </a:lnTo>
                  <a:lnTo>
                    <a:pt x="0" y="1510"/>
                  </a:lnTo>
                  <a:lnTo>
                    <a:pt x="11" y="1527"/>
                  </a:lnTo>
                  <a:lnTo>
                    <a:pt x="28" y="1544"/>
                  </a:lnTo>
                  <a:lnTo>
                    <a:pt x="39" y="1550"/>
                  </a:lnTo>
                  <a:lnTo>
                    <a:pt x="84" y="1550"/>
                  </a:lnTo>
                  <a:lnTo>
                    <a:pt x="107" y="1538"/>
                  </a:lnTo>
                  <a:lnTo>
                    <a:pt x="124" y="1521"/>
                  </a:lnTo>
                  <a:lnTo>
                    <a:pt x="135" y="1504"/>
                  </a:lnTo>
                  <a:lnTo>
                    <a:pt x="141" y="1481"/>
                  </a:lnTo>
                  <a:lnTo>
                    <a:pt x="157" y="1429"/>
                  </a:lnTo>
                  <a:lnTo>
                    <a:pt x="174" y="1360"/>
                  </a:lnTo>
                  <a:lnTo>
                    <a:pt x="197" y="1279"/>
                  </a:lnTo>
                  <a:lnTo>
                    <a:pt x="214" y="1193"/>
                  </a:lnTo>
                  <a:lnTo>
                    <a:pt x="231" y="1118"/>
                  </a:lnTo>
                  <a:lnTo>
                    <a:pt x="247" y="1060"/>
                  </a:lnTo>
                  <a:lnTo>
                    <a:pt x="259" y="1020"/>
                  </a:lnTo>
                  <a:lnTo>
                    <a:pt x="292" y="1026"/>
                  </a:lnTo>
                  <a:lnTo>
                    <a:pt x="337" y="1037"/>
                  </a:lnTo>
                  <a:lnTo>
                    <a:pt x="388" y="1054"/>
                  </a:lnTo>
                  <a:lnTo>
                    <a:pt x="433" y="1077"/>
                  </a:lnTo>
                  <a:lnTo>
                    <a:pt x="467" y="1112"/>
                  </a:lnTo>
                  <a:lnTo>
                    <a:pt x="495" y="1152"/>
                  </a:lnTo>
                  <a:lnTo>
                    <a:pt x="506" y="1210"/>
                  </a:lnTo>
                  <a:lnTo>
                    <a:pt x="506" y="1233"/>
                  </a:lnTo>
                  <a:lnTo>
                    <a:pt x="500" y="1239"/>
                  </a:lnTo>
                  <a:lnTo>
                    <a:pt x="500" y="1256"/>
                  </a:lnTo>
                  <a:lnTo>
                    <a:pt x="495" y="1296"/>
                  </a:lnTo>
                  <a:lnTo>
                    <a:pt x="489" y="1331"/>
                  </a:lnTo>
                  <a:lnTo>
                    <a:pt x="500" y="1406"/>
                  </a:lnTo>
                  <a:lnTo>
                    <a:pt x="528" y="1464"/>
                  </a:lnTo>
                  <a:lnTo>
                    <a:pt x="568" y="1510"/>
                  </a:lnTo>
                  <a:lnTo>
                    <a:pt x="624" y="1538"/>
                  </a:lnTo>
                  <a:lnTo>
                    <a:pt x="686" y="1550"/>
                  </a:lnTo>
                  <a:lnTo>
                    <a:pt x="748" y="1538"/>
                  </a:lnTo>
                  <a:lnTo>
                    <a:pt x="810" y="1498"/>
                  </a:lnTo>
                  <a:lnTo>
                    <a:pt x="860" y="1435"/>
                  </a:lnTo>
                  <a:lnTo>
                    <a:pt x="888" y="1377"/>
                  </a:lnTo>
                  <a:lnTo>
                    <a:pt x="911" y="1314"/>
                  </a:lnTo>
                  <a:lnTo>
                    <a:pt x="922" y="1262"/>
                  </a:lnTo>
                  <a:lnTo>
                    <a:pt x="933" y="1227"/>
                  </a:lnTo>
                  <a:lnTo>
                    <a:pt x="933" y="1198"/>
                  </a:lnTo>
                  <a:lnTo>
                    <a:pt x="928" y="1193"/>
                  </a:lnTo>
                  <a:lnTo>
                    <a:pt x="894" y="1193"/>
                  </a:lnTo>
                  <a:lnTo>
                    <a:pt x="877" y="1227"/>
                  </a:lnTo>
                  <a:lnTo>
                    <a:pt x="849" y="1319"/>
                  </a:lnTo>
                  <a:lnTo>
                    <a:pt x="821" y="1394"/>
                  </a:lnTo>
                  <a:lnTo>
                    <a:pt x="787" y="1452"/>
                  </a:lnTo>
                  <a:lnTo>
                    <a:pt x="742" y="1492"/>
                  </a:lnTo>
                  <a:lnTo>
                    <a:pt x="692" y="1504"/>
                  </a:lnTo>
                  <a:lnTo>
                    <a:pt x="663" y="1498"/>
                  </a:lnTo>
                  <a:lnTo>
                    <a:pt x="641" y="1481"/>
                  </a:lnTo>
                  <a:lnTo>
                    <a:pt x="630" y="1446"/>
                  </a:lnTo>
                  <a:lnTo>
                    <a:pt x="624" y="1400"/>
                  </a:lnTo>
                  <a:lnTo>
                    <a:pt x="630" y="1337"/>
                  </a:lnTo>
                  <a:lnTo>
                    <a:pt x="641" y="1273"/>
                  </a:lnTo>
                  <a:lnTo>
                    <a:pt x="647" y="1256"/>
                  </a:lnTo>
                  <a:lnTo>
                    <a:pt x="647" y="1210"/>
                  </a:lnTo>
                  <a:lnTo>
                    <a:pt x="635" y="1147"/>
                  </a:lnTo>
                  <a:lnTo>
                    <a:pt x="607" y="1089"/>
                  </a:lnTo>
                  <a:lnTo>
                    <a:pt x="557" y="1049"/>
                  </a:lnTo>
                  <a:lnTo>
                    <a:pt x="495" y="1014"/>
                  </a:lnTo>
                  <a:lnTo>
                    <a:pt x="416" y="991"/>
                  </a:lnTo>
                  <a:lnTo>
                    <a:pt x="332" y="974"/>
                  </a:lnTo>
                  <a:lnTo>
                    <a:pt x="399" y="928"/>
                  </a:lnTo>
                  <a:lnTo>
                    <a:pt x="461" y="870"/>
                  </a:lnTo>
                  <a:lnTo>
                    <a:pt x="596" y="732"/>
                  </a:lnTo>
                  <a:lnTo>
                    <a:pt x="669" y="663"/>
                  </a:lnTo>
                  <a:lnTo>
                    <a:pt x="748" y="616"/>
                  </a:lnTo>
                  <a:lnTo>
                    <a:pt x="821" y="599"/>
                  </a:lnTo>
                  <a:lnTo>
                    <a:pt x="832" y="599"/>
                  </a:lnTo>
                  <a:lnTo>
                    <a:pt x="838" y="605"/>
                  </a:lnTo>
                  <a:lnTo>
                    <a:pt x="860" y="605"/>
                  </a:lnTo>
                  <a:lnTo>
                    <a:pt x="866" y="611"/>
                  </a:lnTo>
                  <a:lnTo>
                    <a:pt x="888" y="622"/>
                  </a:lnTo>
                  <a:lnTo>
                    <a:pt x="894" y="628"/>
                  </a:lnTo>
                  <a:lnTo>
                    <a:pt x="843" y="640"/>
                  </a:lnTo>
                  <a:lnTo>
                    <a:pt x="810" y="668"/>
                  </a:lnTo>
                  <a:lnTo>
                    <a:pt x="787" y="697"/>
                  </a:lnTo>
                  <a:lnTo>
                    <a:pt x="776" y="726"/>
                  </a:lnTo>
                  <a:lnTo>
                    <a:pt x="776" y="766"/>
                  </a:lnTo>
                  <a:lnTo>
                    <a:pt x="782" y="778"/>
                  </a:lnTo>
                  <a:lnTo>
                    <a:pt x="787" y="795"/>
                  </a:lnTo>
                  <a:lnTo>
                    <a:pt x="798" y="807"/>
                  </a:lnTo>
                  <a:lnTo>
                    <a:pt x="815" y="818"/>
                  </a:lnTo>
                  <a:lnTo>
                    <a:pt x="832" y="824"/>
                  </a:lnTo>
                  <a:lnTo>
                    <a:pt x="855" y="824"/>
                  </a:lnTo>
                  <a:lnTo>
                    <a:pt x="900" y="818"/>
                  </a:lnTo>
                  <a:lnTo>
                    <a:pt x="933" y="789"/>
                  </a:lnTo>
                  <a:lnTo>
                    <a:pt x="961" y="749"/>
                  </a:lnTo>
                  <a:lnTo>
                    <a:pt x="973" y="691"/>
                  </a:lnTo>
                  <a:lnTo>
                    <a:pt x="961" y="640"/>
                  </a:lnTo>
                  <a:lnTo>
                    <a:pt x="939" y="599"/>
                  </a:lnTo>
                  <a:lnTo>
                    <a:pt x="894" y="565"/>
                  </a:lnTo>
                  <a:lnTo>
                    <a:pt x="826" y="553"/>
                  </a:lnTo>
                  <a:lnTo>
                    <a:pt x="793" y="553"/>
                  </a:lnTo>
                  <a:lnTo>
                    <a:pt x="753" y="565"/>
                  </a:lnTo>
                  <a:lnTo>
                    <a:pt x="708" y="582"/>
                  </a:lnTo>
                  <a:lnTo>
                    <a:pt x="652" y="616"/>
                  </a:lnTo>
                  <a:lnTo>
                    <a:pt x="585" y="674"/>
                  </a:lnTo>
                  <a:lnTo>
                    <a:pt x="512" y="749"/>
                  </a:lnTo>
                  <a:lnTo>
                    <a:pt x="439" y="830"/>
                  </a:lnTo>
                  <a:lnTo>
                    <a:pt x="360" y="905"/>
                  </a:lnTo>
                  <a:lnTo>
                    <a:pt x="275" y="951"/>
                  </a:lnTo>
                  <a:lnTo>
                    <a:pt x="500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6" name="Freeform 64"/>
            <p:cNvSpPr>
              <a:spLocks/>
            </p:cNvSpPr>
            <p:nvPr/>
          </p:nvSpPr>
          <p:spPr bwMode="auto">
            <a:xfrm>
              <a:off x="12129" y="5548"/>
              <a:ext cx="1164" cy="997"/>
            </a:xfrm>
            <a:custGeom>
              <a:avLst/>
              <a:gdLst/>
              <a:ahLst/>
              <a:cxnLst>
                <a:cxn ang="0">
                  <a:pos x="118" y="882"/>
                </a:cxn>
                <a:cxn ang="0">
                  <a:pos x="107" y="940"/>
                </a:cxn>
                <a:cxn ang="0">
                  <a:pos x="129" y="986"/>
                </a:cxn>
                <a:cxn ang="0">
                  <a:pos x="186" y="997"/>
                </a:cxn>
                <a:cxn ang="0">
                  <a:pos x="214" y="986"/>
                </a:cxn>
                <a:cxn ang="0">
                  <a:pos x="242" y="957"/>
                </a:cxn>
                <a:cxn ang="0">
                  <a:pos x="253" y="917"/>
                </a:cxn>
                <a:cxn ang="0">
                  <a:pos x="281" y="824"/>
                </a:cxn>
                <a:cxn ang="0">
                  <a:pos x="337" y="577"/>
                </a:cxn>
                <a:cxn ang="0">
                  <a:pos x="382" y="398"/>
                </a:cxn>
                <a:cxn ang="0">
                  <a:pos x="399" y="335"/>
                </a:cxn>
                <a:cxn ang="0">
                  <a:pos x="422" y="283"/>
                </a:cxn>
                <a:cxn ang="0">
                  <a:pos x="489" y="185"/>
                </a:cxn>
                <a:cxn ang="0">
                  <a:pos x="602" y="93"/>
                </a:cxn>
                <a:cxn ang="0">
                  <a:pos x="753" y="46"/>
                </a:cxn>
                <a:cxn ang="0">
                  <a:pos x="838" y="81"/>
                </a:cxn>
                <a:cxn ang="0">
                  <a:pos x="866" y="162"/>
                </a:cxn>
                <a:cxn ang="0">
                  <a:pos x="860" y="283"/>
                </a:cxn>
                <a:cxn ang="0">
                  <a:pos x="810" y="473"/>
                </a:cxn>
                <a:cxn ang="0">
                  <a:pos x="753" y="657"/>
                </a:cxn>
                <a:cxn ang="0">
                  <a:pos x="714" y="761"/>
                </a:cxn>
                <a:cxn ang="0">
                  <a:pos x="708" y="819"/>
                </a:cxn>
                <a:cxn ang="0">
                  <a:pos x="759" y="945"/>
                </a:cxn>
                <a:cxn ang="0">
                  <a:pos x="883" y="997"/>
                </a:cxn>
                <a:cxn ang="0">
                  <a:pos x="1012" y="945"/>
                </a:cxn>
                <a:cxn ang="0">
                  <a:pos x="1102" y="836"/>
                </a:cxn>
                <a:cxn ang="0">
                  <a:pos x="1153" y="721"/>
                </a:cxn>
                <a:cxn ang="0">
                  <a:pos x="1164" y="646"/>
                </a:cxn>
                <a:cxn ang="0">
                  <a:pos x="1124" y="640"/>
                </a:cxn>
                <a:cxn ang="0">
                  <a:pos x="1113" y="657"/>
                </a:cxn>
                <a:cxn ang="0">
                  <a:pos x="1040" y="836"/>
                </a:cxn>
                <a:cxn ang="0">
                  <a:pos x="945" y="934"/>
                </a:cxn>
                <a:cxn ang="0">
                  <a:pos x="855" y="940"/>
                </a:cxn>
                <a:cxn ang="0">
                  <a:pos x="838" y="905"/>
                </a:cxn>
                <a:cxn ang="0">
                  <a:pos x="849" y="796"/>
                </a:cxn>
                <a:cxn ang="0">
                  <a:pos x="900" y="652"/>
                </a:cxn>
                <a:cxn ang="0">
                  <a:pos x="956" y="484"/>
                </a:cxn>
                <a:cxn ang="0">
                  <a:pos x="1001" y="306"/>
                </a:cxn>
                <a:cxn ang="0">
                  <a:pos x="995" y="156"/>
                </a:cxn>
                <a:cxn ang="0">
                  <a:pos x="911" y="41"/>
                </a:cxn>
                <a:cxn ang="0">
                  <a:pos x="759" y="0"/>
                </a:cxn>
                <a:cxn ang="0">
                  <a:pos x="596" y="41"/>
                </a:cxn>
                <a:cxn ang="0">
                  <a:pos x="484" y="121"/>
                </a:cxn>
                <a:cxn ang="0">
                  <a:pos x="422" y="191"/>
                </a:cxn>
                <a:cxn ang="0">
                  <a:pos x="377" y="70"/>
                </a:cxn>
                <a:cxn ang="0">
                  <a:pos x="281" y="6"/>
                </a:cxn>
                <a:cxn ang="0">
                  <a:pos x="174" y="12"/>
                </a:cxn>
                <a:cxn ang="0">
                  <a:pos x="101" y="64"/>
                </a:cxn>
                <a:cxn ang="0">
                  <a:pos x="67" y="127"/>
                </a:cxn>
                <a:cxn ang="0">
                  <a:pos x="11" y="283"/>
                </a:cxn>
                <a:cxn ang="0">
                  <a:pos x="0" y="340"/>
                </a:cxn>
                <a:cxn ang="0">
                  <a:pos x="6" y="358"/>
                </a:cxn>
                <a:cxn ang="0">
                  <a:pos x="22" y="363"/>
                </a:cxn>
                <a:cxn ang="0">
                  <a:pos x="45" y="358"/>
                </a:cxn>
                <a:cxn ang="0">
                  <a:pos x="51" y="346"/>
                </a:cxn>
                <a:cxn ang="0">
                  <a:pos x="62" y="312"/>
                </a:cxn>
                <a:cxn ang="0">
                  <a:pos x="112" y="150"/>
                </a:cxn>
                <a:cxn ang="0">
                  <a:pos x="180" y="64"/>
                </a:cxn>
                <a:cxn ang="0">
                  <a:pos x="259" y="58"/>
                </a:cxn>
                <a:cxn ang="0">
                  <a:pos x="287" y="150"/>
                </a:cxn>
                <a:cxn ang="0">
                  <a:pos x="281" y="219"/>
                </a:cxn>
                <a:cxn ang="0">
                  <a:pos x="129" y="842"/>
                </a:cxn>
              </a:cxnLst>
              <a:rect l="0" t="0" r="r" b="b"/>
              <a:pathLst>
                <a:path w="1164" h="997">
                  <a:moveTo>
                    <a:pt x="129" y="842"/>
                  </a:moveTo>
                  <a:lnTo>
                    <a:pt x="118" y="882"/>
                  </a:lnTo>
                  <a:lnTo>
                    <a:pt x="112" y="917"/>
                  </a:lnTo>
                  <a:lnTo>
                    <a:pt x="107" y="940"/>
                  </a:lnTo>
                  <a:lnTo>
                    <a:pt x="118" y="974"/>
                  </a:lnTo>
                  <a:lnTo>
                    <a:pt x="129" y="986"/>
                  </a:lnTo>
                  <a:lnTo>
                    <a:pt x="152" y="997"/>
                  </a:lnTo>
                  <a:lnTo>
                    <a:pt x="186" y="997"/>
                  </a:lnTo>
                  <a:lnTo>
                    <a:pt x="197" y="991"/>
                  </a:lnTo>
                  <a:lnTo>
                    <a:pt x="214" y="986"/>
                  </a:lnTo>
                  <a:lnTo>
                    <a:pt x="231" y="974"/>
                  </a:lnTo>
                  <a:lnTo>
                    <a:pt x="242" y="957"/>
                  </a:lnTo>
                  <a:lnTo>
                    <a:pt x="247" y="940"/>
                  </a:lnTo>
                  <a:lnTo>
                    <a:pt x="253" y="917"/>
                  </a:lnTo>
                  <a:lnTo>
                    <a:pt x="264" y="876"/>
                  </a:lnTo>
                  <a:lnTo>
                    <a:pt x="281" y="824"/>
                  </a:lnTo>
                  <a:lnTo>
                    <a:pt x="292" y="773"/>
                  </a:lnTo>
                  <a:lnTo>
                    <a:pt x="337" y="577"/>
                  </a:lnTo>
                  <a:lnTo>
                    <a:pt x="377" y="427"/>
                  </a:lnTo>
                  <a:lnTo>
                    <a:pt x="382" y="398"/>
                  </a:lnTo>
                  <a:lnTo>
                    <a:pt x="394" y="363"/>
                  </a:lnTo>
                  <a:lnTo>
                    <a:pt x="399" y="335"/>
                  </a:lnTo>
                  <a:lnTo>
                    <a:pt x="405" y="317"/>
                  </a:lnTo>
                  <a:lnTo>
                    <a:pt x="422" y="283"/>
                  </a:lnTo>
                  <a:lnTo>
                    <a:pt x="450" y="237"/>
                  </a:lnTo>
                  <a:lnTo>
                    <a:pt x="489" y="185"/>
                  </a:lnTo>
                  <a:lnTo>
                    <a:pt x="540" y="133"/>
                  </a:lnTo>
                  <a:lnTo>
                    <a:pt x="602" y="93"/>
                  </a:lnTo>
                  <a:lnTo>
                    <a:pt x="669" y="58"/>
                  </a:lnTo>
                  <a:lnTo>
                    <a:pt x="753" y="46"/>
                  </a:lnTo>
                  <a:lnTo>
                    <a:pt x="804" y="58"/>
                  </a:lnTo>
                  <a:lnTo>
                    <a:pt x="838" y="81"/>
                  </a:lnTo>
                  <a:lnTo>
                    <a:pt x="855" y="116"/>
                  </a:lnTo>
                  <a:lnTo>
                    <a:pt x="866" y="162"/>
                  </a:lnTo>
                  <a:lnTo>
                    <a:pt x="871" y="202"/>
                  </a:lnTo>
                  <a:lnTo>
                    <a:pt x="860" y="283"/>
                  </a:lnTo>
                  <a:lnTo>
                    <a:pt x="843" y="375"/>
                  </a:lnTo>
                  <a:lnTo>
                    <a:pt x="810" y="473"/>
                  </a:lnTo>
                  <a:lnTo>
                    <a:pt x="781" y="571"/>
                  </a:lnTo>
                  <a:lnTo>
                    <a:pt x="753" y="657"/>
                  </a:lnTo>
                  <a:lnTo>
                    <a:pt x="731" y="715"/>
                  </a:lnTo>
                  <a:lnTo>
                    <a:pt x="714" y="761"/>
                  </a:lnTo>
                  <a:lnTo>
                    <a:pt x="708" y="790"/>
                  </a:lnTo>
                  <a:lnTo>
                    <a:pt x="708" y="819"/>
                  </a:lnTo>
                  <a:lnTo>
                    <a:pt x="720" y="888"/>
                  </a:lnTo>
                  <a:lnTo>
                    <a:pt x="759" y="945"/>
                  </a:lnTo>
                  <a:lnTo>
                    <a:pt x="815" y="986"/>
                  </a:lnTo>
                  <a:lnTo>
                    <a:pt x="883" y="997"/>
                  </a:lnTo>
                  <a:lnTo>
                    <a:pt x="956" y="986"/>
                  </a:lnTo>
                  <a:lnTo>
                    <a:pt x="1012" y="945"/>
                  </a:lnTo>
                  <a:lnTo>
                    <a:pt x="1063" y="894"/>
                  </a:lnTo>
                  <a:lnTo>
                    <a:pt x="1102" y="836"/>
                  </a:lnTo>
                  <a:lnTo>
                    <a:pt x="1130" y="773"/>
                  </a:lnTo>
                  <a:lnTo>
                    <a:pt x="1153" y="721"/>
                  </a:lnTo>
                  <a:lnTo>
                    <a:pt x="1164" y="680"/>
                  </a:lnTo>
                  <a:lnTo>
                    <a:pt x="1164" y="646"/>
                  </a:lnTo>
                  <a:lnTo>
                    <a:pt x="1158" y="640"/>
                  </a:lnTo>
                  <a:lnTo>
                    <a:pt x="1124" y="640"/>
                  </a:lnTo>
                  <a:lnTo>
                    <a:pt x="1119" y="652"/>
                  </a:lnTo>
                  <a:lnTo>
                    <a:pt x="1113" y="657"/>
                  </a:lnTo>
                  <a:lnTo>
                    <a:pt x="1079" y="761"/>
                  </a:lnTo>
                  <a:lnTo>
                    <a:pt x="1040" y="836"/>
                  </a:lnTo>
                  <a:lnTo>
                    <a:pt x="1001" y="899"/>
                  </a:lnTo>
                  <a:lnTo>
                    <a:pt x="945" y="934"/>
                  </a:lnTo>
                  <a:lnTo>
                    <a:pt x="888" y="951"/>
                  </a:lnTo>
                  <a:lnTo>
                    <a:pt x="855" y="940"/>
                  </a:lnTo>
                  <a:lnTo>
                    <a:pt x="843" y="922"/>
                  </a:lnTo>
                  <a:lnTo>
                    <a:pt x="838" y="905"/>
                  </a:lnTo>
                  <a:lnTo>
                    <a:pt x="838" y="876"/>
                  </a:lnTo>
                  <a:lnTo>
                    <a:pt x="849" y="796"/>
                  </a:lnTo>
                  <a:lnTo>
                    <a:pt x="877" y="721"/>
                  </a:lnTo>
                  <a:lnTo>
                    <a:pt x="900" y="652"/>
                  </a:lnTo>
                  <a:lnTo>
                    <a:pt x="928" y="571"/>
                  </a:lnTo>
                  <a:lnTo>
                    <a:pt x="956" y="484"/>
                  </a:lnTo>
                  <a:lnTo>
                    <a:pt x="984" y="392"/>
                  </a:lnTo>
                  <a:lnTo>
                    <a:pt x="1001" y="306"/>
                  </a:lnTo>
                  <a:lnTo>
                    <a:pt x="1006" y="237"/>
                  </a:lnTo>
                  <a:lnTo>
                    <a:pt x="995" y="156"/>
                  </a:lnTo>
                  <a:lnTo>
                    <a:pt x="961" y="87"/>
                  </a:lnTo>
                  <a:lnTo>
                    <a:pt x="911" y="41"/>
                  </a:lnTo>
                  <a:lnTo>
                    <a:pt x="843" y="12"/>
                  </a:lnTo>
                  <a:lnTo>
                    <a:pt x="759" y="0"/>
                  </a:lnTo>
                  <a:lnTo>
                    <a:pt x="669" y="12"/>
                  </a:lnTo>
                  <a:lnTo>
                    <a:pt x="596" y="41"/>
                  </a:lnTo>
                  <a:lnTo>
                    <a:pt x="534" y="75"/>
                  </a:lnTo>
                  <a:lnTo>
                    <a:pt x="484" y="121"/>
                  </a:lnTo>
                  <a:lnTo>
                    <a:pt x="450" y="162"/>
                  </a:lnTo>
                  <a:lnTo>
                    <a:pt x="422" y="191"/>
                  </a:lnTo>
                  <a:lnTo>
                    <a:pt x="405" y="121"/>
                  </a:lnTo>
                  <a:lnTo>
                    <a:pt x="377" y="70"/>
                  </a:lnTo>
                  <a:lnTo>
                    <a:pt x="337" y="35"/>
                  </a:lnTo>
                  <a:lnTo>
                    <a:pt x="281" y="6"/>
                  </a:lnTo>
                  <a:lnTo>
                    <a:pt x="225" y="0"/>
                  </a:lnTo>
                  <a:lnTo>
                    <a:pt x="174" y="12"/>
                  </a:lnTo>
                  <a:lnTo>
                    <a:pt x="135" y="35"/>
                  </a:lnTo>
                  <a:lnTo>
                    <a:pt x="101" y="64"/>
                  </a:lnTo>
                  <a:lnTo>
                    <a:pt x="79" y="98"/>
                  </a:lnTo>
                  <a:lnTo>
                    <a:pt x="67" y="127"/>
                  </a:lnTo>
                  <a:lnTo>
                    <a:pt x="45" y="179"/>
                  </a:lnTo>
                  <a:lnTo>
                    <a:pt x="11" y="283"/>
                  </a:lnTo>
                  <a:lnTo>
                    <a:pt x="6" y="323"/>
                  </a:lnTo>
                  <a:lnTo>
                    <a:pt x="0" y="340"/>
                  </a:lnTo>
                  <a:lnTo>
                    <a:pt x="0" y="352"/>
                  </a:lnTo>
                  <a:lnTo>
                    <a:pt x="6" y="358"/>
                  </a:lnTo>
                  <a:lnTo>
                    <a:pt x="17" y="358"/>
                  </a:lnTo>
                  <a:lnTo>
                    <a:pt x="22" y="363"/>
                  </a:lnTo>
                  <a:lnTo>
                    <a:pt x="39" y="363"/>
                  </a:lnTo>
                  <a:lnTo>
                    <a:pt x="45" y="358"/>
                  </a:lnTo>
                  <a:lnTo>
                    <a:pt x="51" y="358"/>
                  </a:lnTo>
                  <a:lnTo>
                    <a:pt x="51" y="346"/>
                  </a:lnTo>
                  <a:lnTo>
                    <a:pt x="56" y="335"/>
                  </a:lnTo>
                  <a:lnTo>
                    <a:pt x="62" y="312"/>
                  </a:lnTo>
                  <a:lnTo>
                    <a:pt x="84" y="225"/>
                  </a:lnTo>
                  <a:lnTo>
                    <a:pt x="112" y="150"/>
                  </a:lnTo>
                  <a:lnTo>
                    <a:pt x="141" y="98"/>
                  </a:lnTo>
                  <a:lnTo>
                    <a:pt x="180" y="64"/>
                  </a:lnTo>
                  <a:lnTo>
                    <a:pt x="219" y="46"/>
                  </a:lnTo>
                  <a:lnTo>
                    <a:pt x="259" y="58"/>
                  </a:lnTo>
                  <a:lnTo>
                    <a:pt x="281" y="93"/>
                  </a:lnTo>
                  <a:lnTo>
                    <a:pt x="287" y="150"/>
                  </a:lnTo>
                  <a:lnTo>
                    <a:pt x="287" y="185"/>
                  </a:lnTo>
                  <a:lnTo>
                    <a:pt x="281" y="219"/>
                  </a:lnTo>
                  <a:lnTo>
                    <a:pt x="253" y="335"/>
                  </a:lnTo>
                  <a:lnTo>
                    <a:pt x="129" y="8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7" name="Freeform 65"/>
            <p:cNvSpPr>
              <a:spLocks/>
            </p:cNvSpPr>
            <p:nvPr/>
          </p:nvSpPr>
          <p:spPr bwMode="auto">
            <a:xfrm>
              <a:off x="14024" y="5929"/>
              <a:ext cx="1310" cy="86"/>
            </a:xfrm>
            <a:custGeom>
              <a:avLst/>
              <a:gdLst/>
              <a:ahLst/>
              <a:cxnLst>
                <a:cxn ang="0">
                  <a:pos x="1242" y="86"/>
                </a:cxn>
                <a:cxn ang="0">
                  <a:pos x="1270" y="86"/>
                </a:cxn>
                <a:cxn ang="0">
                  <a:pos x="1282" y="80"/>
                </a:cxn>
                <a:cxn ang="0">
                  <a:pos x="1293" y="80"/>
                </a:cxn>
                <a:cxn ang="0">
                  <a:pos x="1304" y="69"/>
                </a:cxn>
                <a:cxn ang="0">
                  <a:pos x="1310" y="57"/>
                </a:cxn>
                <a:cxn ang="0">
                  <a:pos x="1310" y="23"/>
                </a:cxn>
                <a:cxn ang="0">
                  <a:pos x="1304" y="11"/>
                </a:cxn>
                <a:cxn ang="0">
                  <a:pos x="1282" y="0"/>
                </a:cxn>
                <a:cxn ang="0">
                  <a:pos x="28" y="0"/>
                </a:cxn>
                <a:cxn ang="0">
                  <a:pos x="17" y="5"/>
                </a:cxn>
                <a:cxn ang="0">
                  <a:pos x="5" y="17"/>
                </a:cxn>
                <a:cxn ang="0">
                  <a:pos x="0" y="29"/>
                </a:cxn>
                <a:cxn ang="0">
                  <a:pos x="0" y="57"/>
                </a:cxn>
                <a:cxn ang="0">
                  <a:pos x="5" y="69"/>
                </a:cxn>
                <a:cxn ang="0">
                  <a:pos x="17" y="80"/>
                </a:cxn>
                <a:cxn ang="0">
                  <a:pos x="28" y="80"/>
                </a:cxn>
                <a:cxn ang="0">
                  <a:pos x="45" y="86"/>
                </a:cxn>
                <a:cxn ang="0">
                  <a:pos x="67" y="86"/>
                </a:cxn>
                <a:cxn ang="0">
                  <a:pos x="1242" y="86"/>
                </a:cxn>
              </a:cxnLst>
              <a:rect l="0" t="0" r="r" b="b"/>
              <a:pathLst>
                <a:path w="1310" h="86">
                  <a:moveTo>
                    <a:pt x="1242" y="86"/>
                  </a:moveTo>
                  <a:lnTo>
                    <a:pt x="1270" y="86"/>
                  </a:lnTo>
                  <a:lnTo>
                    <a:pt x="1282" y="80"/>
                  </a:lnTo>
                  <a:lnTo>
                    <a:pt x="1293" y="80"/>
                  </a:lnTo>
                  <a:lnTo>
                    <a:pt x="1304" y="69"/>
                  </a:lnTo>
                  <a:lnTo>
                    <a:pt x="1310" y="57"/>
                  </a:lnTo>
                  <a:lnTo>
                    <a:pt x="1310" y="23"/>
                  </a:lnTo>
                  <a:lnTo>
                    <a:pt x="1304" y="11"/>
                  </a:lnTo>
                  <a:lnTo>
                    <a:pt x="1282" y="0"/>
                  </a:lnTo>
                  <a:lnTo>
                    <a:pt x="28" y="0"/>
                  </a:lnTo>
                  <a:lnTo>
                    <a:pt x="17" y="5"/>
                  </a:lnTo>
                  <a:lnTo>
                    <a:pt x="5" y="17"/>
                  </a:lnTo>
                  <a:lnTo>
                    <a:pt x="0" y="29"/>
                  </a:lnTo>
                  <a:lnTo>
                    <a:pt x="0" y="57"/>
                  </a:lnTo>
                  <a:lnTo>
                    <a:pt x="5" y="69"/>
                  </a:lnTo>
                  <a:lnTo>
                    <a:pt x="17" y="80"/>
                  </a:lnTo>
                  <a:lnTo>
                    <a:pt x="28" y="80"/>
                  </a:lnTo>
                  <a:lnTo>
                    <a:pt x="45" y="86"/>
                  </a:lnTo>
                  <a:lnTo>
                    <a:pt x="67" y="86"/>
                  </a:lnTo>
                  <a:lnTo>
                    <a:pt x="1242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8" name="Freeform 66"/>
            <p:cNvSpPr>
              <a:spLocks/>
            </p:cNvSpPr>
            <p:nvPr/>
          </p:nvSpPr>
          <p:spPr bwMode="auto">
            <a:xfrm>
              <a:off x="16098" y="4995"/>
              <a:ext cx="973" cy="1550"/>
            </a:xfrm>
            <a:custGeom>
              <a:avLst/>
              <a:gdLst/>
              <a:ahLst/>
              <a:cxnLst>
                <a:cxn ang="0">
                  <a:pos x="501" y="18"/>
                </a:cxn>
                <a:cxn ang="0">
                  <a:pos x="433" y="0"/>
                </a:cxn>
                <a:cxn ang="0">
                  <a:pos x="253" y="18"/>
                </a:cxn>
                <a:cxn ang="0">
                  <a:pos x="191" y="23"/>
                </a:cxn>
                <a:cxn ang="0">
                  <a:pos x="175" y="35"/>
                </a:cxn>
                <a:cxn ang="0">
                  <a:pos x="169" y="75"/>
                </a:cxn>
                <a:cxn ang="0">
                  <a:pos x="191" y="92"/>
                </a:cxn>
                <a:cxn ang="0">
                  <a:pos x="310" y="104"/>
                </a:cxn>
                <a:cxn ang="0">
                  <a:pos x="326" y="127"/>
                </a:cxn>
                <a:cxn ang="0">
                  <a:pos x="12" y="1441"/>
                </a:cxn>
                <a:cxn ang="0">
                  <a:pos x="0" y="1470"/>
                </a:cxn>
                <a:cxn ang="0">
                  <a:pos x="12" y="1527"/>
                </a:cxn>
                <a:cxn ang="0">
                  <a:pos x="40" y="1550"/>
                </a:cxn>
                <a:cxn ang="0">
                  <a:pos x="107" y="1539"/>
                </a:cxn>
                <a:cxn ang="0">
                  <a:pos x="135" y="1504"/>
                </a:cxn>
                <a:cxn ang="0">
                  <a:pos x="158" y="1429"/>
                </a:cxn>
                <a:cxn ang="0">
                  <a:pos x="197" y="1279"/>
                </a:cxn>
                <a:cxn ang="0">
                  <a:pos x="231" y="1118"/>
                </a:cxn>
                <a:cxn ang="0">
                  <a:pos x="259" y="1020"/>
                </a:cxn>
                <a:cxn ang="0">
                  <a:pos x="338" y="1037"/>
                </a:cxn>
                <a:cxn ang="0">
                  <a:pos x="433" y="1078"/>
                </a:cxn>
                <a:cxn ang="0">
                  <a:pos x="495" y="1153"/>
                </a:cxn>
                <a:cxn ang="0">
                  <a:pos x="506" y="1233"/>
                </a:cxn>
                <a:cxn ang="0">
                  <a:pos x="501" y="1256"/>
                </a:cxn>
                <a:cxn ang="0">
                  <a:pos x="489" y="1331"/>
                </a:cxn>
                <a:cxn ang="0">
                  <a:pos x="529" y="1464"/>
                </a:cxn>
                <a:cxn ang="0">
                  <a:pos x="624" y="1539"/>
                </a:cxn>
                <a:cxn ang="0">
                  <a:pos x="748" y="1539"/>
                </a:cxn>
                <a:cxn ang="0">
                  <a:pos x="861" y="1435"/>
                </a:cxn>
                <a:cxn ang="0">
                  <a:pos x="911" y="1314"/>
                </a:cxn>
                <a:cxn ang="0">
                  <a:pos x="934" y="1228"/>
                </a:cxn>
                <a:cxn ang="0">
                  <a:pos x="928" y="1193"/>
                </a:cxn>
                <a:cxn ang="0">
                  <a:pos x="877" y="1228"/>
                </a:cxn>
                <a:cxn ang="0">
                  <a:pos x="821" y="1395"/>
                </a:cxn>
                <a:cxn ang="0">
                  <a:pos x="742" y="1493"/>
                </a:cxn>
                <a:cxn ang="0">
                  <a:pos x="664" y="1498"/>
                </a:cxn>
                <a:cxn ang="0">
                  <a:pos x="630" y="1447"/>
                </a:cxn>
                <a:cxn ang="0">
                  <a:pos x="630" y="1337"/>
                </a:cxn>
                <a:cxn ang="0">
                  <a:pos x="647" y="1256"/>
                </a:cxn>
                <a:cxn ang="0">
                  <a:pos x="636" y="1147"/>
                </a:cxn>
                <a:cxn ang="0">
                  <a:pos x="557" y="1049"/>
                </a:cxn>
                <a:cxn ang="0">
                  <a:pos x="416" y="991"/>
                </a:cxn>
                <a:cxn ang="0">
                  <a:pos x="399" y="928"/>
                </a:cxn>
                <a:cxn ang="0">
                  <a:pos x="596" y="732"/>
                </a:cxn>
                <a:cxn ang="0">
                  <a:pos x="748" y="617"/>
                </a:cxn>
                <a:cxn ang="0">
                  <a:pos x="832" y="599"/>
                </a:cxn>
                <a:cxn ang="0">
                  <a:pos x="861" y="605"/>
                </a:cxn>
                <a:cxn ang="0">
                  <a:pos x="889" y="623"/>
                </a:cxn>
                <a:cxn ang="0">
                  <a:pos x="844" y="640"/>
                </a:cxn>
                <a:cxn ang="0">
                  <a:pos x="787" y="697"/>
                </a:cxn>
                <a:cxn ang="0">
                  <a:pos x="776" y="767"/>
                </a:cxn>
                <a:cxn ang="0">
                  <a:pos x="787" y="795"/>
                </a:cxn>
                <a:cxn ang="0">
                  <a:pos x="816" y="818"/>
                </a:cxn>
                <a:cxn ang="0">
                  <a:pos x="855" y="824"/>
                </a:cxn>
                <a:cxn ang="0">
                  <a:pos x="934" y="790"/>
                </a:cxn>
                <a:cxn ang="0">
                  <a:pos x="973" y="692"/>
                </a:cxn>
                <a:cxn ang="0">
                  <a:pos x="939" y="599"/>
                </a:cxn>
                <a:cxn ang="0">
                  <a:pos x="827" y="553"/>
                </a:cxn>
                <a:cxn ang="0">
                  <a:pos x="754" y="565"/>
                </a:cxn>
                <a:cxn ang="0">
                  <a:pos x="652" y="617"/>
                </a:cxn>
                <a:cxn ang="0">
                  <a:pos x="512" y="749"/>
                </a:cxn>
                <a:cxn ang="0">
                  <a:pos x="360" y="905"/>
                </a:cxn>
                <a:cxn ang="0">
                  <a:pos x="501" y="23"/>
                </a:cxn>
              </a:cxnLst>
              <a:rect l="0" t="0" r="r" b="b"/>
              <a:pathLst>
                <a:path w="973" h="1550">
                  <a:moveTo>
                    <a:pt x="501" y="23"/>
                  </a:moveTo>
                  <a:lnTo>
                    <a:pt x="501" y="18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10" y="12"/>
                  </a:lnTo>
                  <a:lnTo>
                    <a:pt x="253" y="18"/>
                  </a:lnTo>
                  <a:lnTo>
                    <a:pt x="208" y="23"/>
                  </a:lnTo>
                  <a:lnTo>
                    <a:pt x="191" y="23"/>
                  </a:lnTo>
                  <a:lnTo>
                    <a:pt x="180" y="29"/>
                  </a:lnTo>
                  <a:lnTo>
                    <a:pt x="175" y="35"/>
                  </a:lnTo>
                  <a:lnTo>
                    <a:pt x="169" y="46"/>
                  </a:lnTo>
                  <a:lnTo>
                    <a:pt x="169" y="75"/>
                  </a:lnTo>
                  <a:lnTo>
                    <a:pt x="180" y="87"/>
                  </a:lnTo>
                  <a:lnTo>
                    <a:pt x="191" y="92"/>
                  </a:lnTo>
                  <a:lnTo>
                    <a:pt x="281" y="92"/>
                  </a:lnTo>
                  <a:lnTo>
                    <a:pt x="310" y="104"/>
                  </a:lnTo>
                  <a:lnTo>
                    <a:pt x="326" y="115"/>
                  </a:lnTo>
                  <a:lnTo>
                    <a:pt x="326" y="127"/>
                  </a:lnTo>
                  <a:lnTo>
                    <a:pt x="321" y="173"/>
                  </a:lnTo>
                  <a:lnTo>
                    <a:pt x="12" y="1441"/>
                  </a:lnTo>
                  <a:lnTo>
                    <a:pt x="6" y="1458"/>
                  </a:lnTo>
                  <a:lnTo>
                    <a:pt x="0" y="1470"/>
                  </a:lnTo>
                  <a:lnTo>
                    <a:pt x="0" y="1510"/>
                  </a:lnTo>
                  <a:lnTo>
                    <a:pt x="12" y="1527"/>
                  </a:lnTo>
                  <a:lnTo>
                    <a:pt x="28" y="1544"/>
                  </a:lnTo>
                  <a:lnTo>
                    <a:pt x="40" y="1550"/>
                  </a:lnTo>
                  <a:lnTo>
                    <a:pt x="85" y="1550"/>
                  </a:lnTo>
                  <a:lnTo>
                    <a:pt x="107" y="1539"/>
                  </a:lnTo>
                  <a:lnTo>
                    <a:pt x="124" y="1521"/>
                  </a:lnTo>
                  <a:lnTo>
                    <a:pt x="135" y="1504"/>
                  </a:lnTo>
                  <a:lnTo>
                    <a:pt x="141" y="1481"/>
                  </a:lnTo>
                  <a:lnTo>
                    <a:pt x="158" y="1429"/>
                  </a:lnTo>
                  <a:lnTo>
                    <a:pt x="175" y="1360"/>
                  </a:lnTo>
                  <a:lnTo>
                    <a:pt x="197" y="1279"/>
                  </a:lnTo>
                  <a:lnTo>
                    <a:pt x="214" y="1193"/>
                  </a:lnTo>
                  <a:lnTo>
                    <a:pt x="231" y="1118"/>
                  </a:lnTo>
                  <a:lnTo>
                    <a:pt x="248" y="1060"/>
                  </a:lnTo>
                  <a:lnTo>
                    <a:pt x="259" y="1020"/>
                  </a:lnTo>
                  <a:lnTo>
                    <a:pt x="293" y="1026"/>
                  </a:lnTo>
                  <a:lnTo>
                    <a:pt x="338" y="1037"/>
                  </a:lnTo>
                  <a:lnTo>
                    <a:pt x="388" y="1055"/>
                  </a:lnTo>
                  <a:lnTo>
                    <a:pt x="433" y="1078"/>
                  </a:lnTo>
                  <a:lnTo>
                    <a:pt x="467" y="1112"/>
                  </a:lnTo>
                  <a:lnTo>
                    <a:pt x="495" y="1153"/>
                  </a:lnTo>
                  <a:lnTo>
                    <a:pt x="506" y="1210"/>
                  </a:lnTo>
                  <a:lnTo>
                    <a:pt x="506" y="1233"/>
                  </a:lnTo>
                  <a:lnTo>
                    <a:pt x="501" y="1239"/>
                  </a:lnTo>
                  <a:lnTo>
                    <a:pt x="501" y="1256"/>
                  </a:lnTo>
                  <a:lnTo>
                    <a:pt x="495" y="1297"/>
                  </a:lnTo>
                  <a:lnTo>
                    <a:pt x="489" y="1331"/>
                  </a:lnTo>
                  <a:lnTo>
                    <a:pt x="501" y="1406"/>
                  </a:lnTo>
                  <a:lnTo>
                    <a:pt x="529" y="1464"/>
                  </a:lnTo>
                  <a:lnTo>
                    <a:pt x="568" y="1510"/>
                  </a:lnTo>
                  <a:lnTo>
                    <a:pt x="624" y="1539"/>
                  </a:lnTo>
                  <a:lnTo>
                    <a:pt x="686" y="1550"/>
                  </a:lnTo>
                  <a:lnTo>
                    <a:pt x="748" y="1539"/>
                  </a:lnTo>
                  <a:lnTo>
                    <a:pt x="810" y="1498"/>
                  </a:lnTo>
                  <a:lnTo>
                    <a:pt x="861" y="1435"/>
                  </a:lnTo>
                  <a:lnTo>
                    <a:pt x="889" y="1377"/>
                  </a:lnTo>
                  <a:lnTo>
                    <a:pt x="911" y="1314"/>
                  </a:lnTo>
                  <a:lnTo>
                    <a:pt x="922" y="1262"/>
                  </a:lnTo>
                  <a:lnTo>
                    <a:pt x="934" y="1228"/>
                  </a:lnTo>
                  <a:lnTo>
                    <a:pt x="934" y="1199"/>
                  </a:lnTo>
                  <a:lnTo>
                    <a:pt x="928" y="1193"/>
                  </a:lnTo>
                  <a:lnTo>
                    <a:pt x="894" y="1193"/>
                  </a:lnTo>
                  <a:lnTo>
                    <a:pt x="877" y="1228"/>
                  </a:lnTo>
                  <a:lnTo>
                    <a:pt x="849" y="1320"/>
                  </a:lnTo>
                  <a:lnTo>
                    <a:pt x="821" y="1395"/>
                  </a:lnTo>
                  <a:lnTo>
                    <a:pt x="787" y="1452"/>
                  </a:lnTo>
                  <a:lnTo>
                    <a:pt x="742" y="1493"/>
                  </a:lnTo>
                  <a:lnTo>
                    <a:pt x="692" y="1504"/>
                  </a:lnTo>
                  <a:lnTo>
                    <a:pt x="664" y="1498"/>
                  </a:lnTo>
                  <a:lnTo>
                    <a:pt x="641" y="1481"/>
                  </a:lnTo>
                  <a:lnTo>
                    <a:pt x="630" y="1447"/>
                  </a:lnTo>
                  <a:lnTo>
                    <a:pt x="624" y="1400"/>
                  </a:lnTo>
                  <a:lnTo>
                    <a:pt x="630" y="1337"/>
                  </a:lnTo>
                  <a:lnTo>
                    <a:pt x="641" y="1274"/>
                  </a:lnTo>
                  <a:lnTo>
                    <a:pt x="647" y="1256"/>
                  </a:lnTo>
                  <a:lnTo>
                    <a:pt x="647" y="1210"/>
                  </a:lnTo>
                  <a:lnTo>
                    <a:pt x="636" y="1147"/>
                  </a:lnTo>
                  <a:lnTo>
                    <a:pt x="608" y="1089"/>
                  </a:lnTo>
                  <a:lnTo>
                    <a:pt x="557" y="1049"/>
                  </a:lnTo>
                  <a:lnTo>
                    <a:pt x="495" y="1014"/>
                  </a:lnTo>
                  <a:lnTo>
                    <a:pt x="416" y="991"/>
                  </a:lnTo>
                  <a:lnTo>
                    <a:pt x="332" y="974"/>
                  </a:lnTo>
                  <a:lnTo>
                    <a:pt x="399" y="928"/>
                  </a:lnTo>
                  <a:lnTo>
                    <a:pt x="461" y="870"/>
                  </a:lnTo>
                  <a:lnTo>
                    <a:pt x="596" y="732"/>
                  </a:lnTo>
                  <a:lnTo>
                    <a:pt x="669" y="663"/>
                  </a:lnTo>
                  <a:lnTo>
                    <a:pt x="748" y="617"/>
                  </a:lnTo>
                  <a:lnTo>
                    <a:pt x="821" y="599"/>
                  </a:lnTo>
                  <a:lnTo>
                    <a:pt x="832" y="599"/>
                  </a:lnTo>
                  <a:lnTo>
                    <a:pt x="838" y="605"/>
                  </a:lnTo>
                  <a:lnTo>
                    <a:pt x="861" y="605"/>
                  </a:lnTo>
                  <a:lnTo>
                    <a:pt x="866" y="611"/>
                  </a:lnTo>
                  <a:lnTo>
                    <a:pt x="889" y="623"/>
                  </a:lnTo>
                  <a:lnTo>
                    <a:pt x="894" y="628"/>
                  </a:lnTo>
                  <a:lnTo>
                    <a:pt x="844" y="640"/>
                  </a:lnTo>
                  <a:lnTo>
                    <a:pt x="810" y="669"/>
                  </a:lnTo>
                  <a:lnTo>
                    <a:pt x="787" y="697"/>
                  </a:lnTo>
                  <a:lnTo>
                    <a:pt x="776" y="726"/>
                  </a:lnTo>
                  <a:lnTo>
                    <a:pt x="776" y="767"/>
                  </a:lnTo>
                  <a:lnTo>
                    <a:pt x="782" y="778"/>
                  </a:lnTo>
                  <a:lnTo>
                    <a:pt x="787" y="795"/>
                  </a:lnTo>
                  <a:lnTo>
                    <a:pt x="799" y="807"/>
                  </a:lnTo>
                  <a:lnTo>
                    <a:pt x="816" y="818"/>
                  </a:lnTo>
                  <a:lnTo>
                    <a:pt x="832" y="824"/>
                  </a:lnTo>
                  <a:lnTo>
                    <a:pt x="855" y="824"/>
                  </a:lnTo>
                  <a:lnTo>
                    <a:pt x="900" y="818"/>
                  </a:lnTo>
                  <a:lnTo>
                    <a:pt x="934" y="790"/>
                  </a:lnTo>
                  <a:lnTo>
                    <a:pt x="962" y="749"/>
                  </a:lnTo>
                  <a:lnTo>
                    <a:pt x="973" y="692"/>
                  </a:lnTo>
                  <a:lnTo>
                    <a:pt x="962" y="640"/>
                  </a:lnTo>
                  <a:lnTo>
                    <a:pt x="939" y="599"/>
                  </a:lnTo>
                  <a:lnTo>
                    <a:pt x="894" y="565"/>
                  </a:lnTo>
                  <a:lnTo>
                    <a:pt x="827" y="553"/>
                  </a:lnTo>
                  <a:lnTo>
                    <a:pt x="793" y="553"/>
                  </a:lnTo>
                  <a:lnTo>
                    <a:pt x="754" y="565"/>
                  </a:lnTo>
                  <a:lnTo>
                    <a:pt x="709" y="582"/>
                  </a:lnTo>
                  <a:lnTo>
                    <a:pt x="652" y="617"/>
                  </a:lnTo>
                  <a:lnTo>
                    <a:pt x="585" y="674"/>
                  </a:lnTo>
                  <a:lnTo>
                    <a:pt x="512" y="749"/>
                  </a:lnTo>
                  <a:lnTo>
                    <a:pt x="439" y="830"/>
                  </a:lnTo>
                  <a:lnTo>
                    <a:pt x="360" y="905"/>
                  </a:lnTo>
                  <a:lnTo>
                    <a:pt x="276" y="951"/>
                  </a:lnTo>
                  <a:lnTo>
                    <a:pt x="501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9" name="Freeform 67"/>
            <p:cNvSpPr>
              <a:spLocks/>
            </p:cNvSpPr>
            <p:nvPr/>
          </p:nvSpPr>
          <p:spPr bwMode="auto">
            <a:xfrm>
              <a:off x="17240" y="1820"/>
              <a:ext cx="1057" cy="5284"/>
            </a:xfrm>
            <a:custGeom>
              <a:avLst/>
              <a:gdLst/>
              <a:ahLst/>
              <a:cxnLst>
                <a:cxn ang="0">
                  <a:pos x="1051" y="2351"/>
                </a:cxn>
                <a:cxn ang="0">
                  <a:pos x="989" y="1781"/>
                </a:cxn>
                <a:cxn ang="0">
                  <a:pos x="854" y="1233"/>
                </a:cxn>
                <a:cxn ang="0">
                  <a:pos x="635" y="715"/>
                </a:cxn>
                <a:cxn ang="0">
                  <a:pos x="320" y="248"/>
                </a:cxn>
                <a:cxn ang="0">
                  <a:pos x="230" y="144"/>
                </a:cxn>
                <a:cxn ang="0">
                  <a:pos x="106" y="23"/>
                </a:cxn>
                <a:cxn ang="0">
                  <a:pos x="73" y="0"/>
                </a:cxn>
                <a:cxn ang="0">
                  <a:pos x="11" y="6"/>
                </a:cxn>
                <a:cxn ang="0">
                  <a:pos x="0" y="23"/>
                </a:cxn>
                <a:cxn ang="0">
                  <a:pos x="67" y="98"/>
                </a:cxn>
                <a:cxn ang="0">
                  <a:pos x="208" y="265"/>
                </a:cxn>
                <a:cxn ang="0">
                  <a:pos x="376" y="507"/>
                </a:cxn>
                <a:cxn ang="0">
                  <a:pos x="629" y="1032"/>
                </a:cxn>
                <a:cxn ang="0">
                  <a:pos x="792" y="1625"/>
                </a:cxn>
                <a:cxn ang="0">
                  <a:pos x="871" y="2282"/>
                </a:cxn>
                <a:cxn ang="0">
                  <a:pos x="877" y="2870"/>
                </a:cxn>
                <a:cxn ang="0">
                  <a:pos x="837" y="3365"/>
                </a:cxn>
                <a:cxn ang="0">
                  <a:pos x="742" y="3884"/>
                </a:cxn>
                <a:cxn ang="0">
                  <a:pos x="567" y="4403"/>
                </a:cxn>
                <a:cxn ang="0">
                  <a:pos x="348" y="4823"/>
                </a:cxn>
                <a:cxn ang="0">
                  <a:pos x="157" y="5082"/>
                </a:cxn>
                <a:cxn ang="0">
                  <a:pos x="11" y="5244"/>
                </a:cxn>
                <a:cxn ang="0">
                  <a:pos x="0" y="5261"/>
                </a:cxn>
                <a:cxn ang="0">
                  <a:pos x="11" y="5278"/>
                </a:cxn>
                <a:cxn ang="0">
                  <a:pos x="67" y="5284"/>
                </a:cxn>
                <a:cxn ang="0">
                  <a:pos x="298" y="5059"/>
                </a:cxn>
                <a:cxn ang="0">
                  <a:pos x="596" y="4633"/>
                </a:cxn>
                <a:cxn ang="0">
                  <a:pos x="815" y="4166"/>
                </a:cxn>
                <a:cxn ang="0">
                  <a:pos x="955" y="3665"/>
                </a:cxn>
                <a:cxn ang="0">
                  <a:pos x="1034" y="3152"/>
                </a:cxn>
                <a:cxn ang="0">
                  <a:pos x="1057" y="2639"/>
                </a:cxn>
              </a:cxnLst>
              <a:rect l="0" t="0" r="r" b="b"/>
              <a:pathLst>
                <a:path w="1057" h="5284">
                  <a:moveTo>
                    <a:pt x="1057" y="2639"/>
                  </a:moveTo>
                  <a:lnTo>
                    <a:pt x="1051" y="2351"/>
                  </a:lnTo>
                  <a:lnTo>
                    <a:pt x="1029" y="2063"/>
                  </a:lnTo>
                  <a:lnTo>
                    <a:pt x="989" y="1781"/>
                  </a:lnTo>
                  <a:lnTo>
                    <a:pt x="933" y="1504"/>
                  </a:lnTo>
                  <a:lnTo>
                    <a:pt x="854" y="1233"/>
                  </a:lnTo>
                  <a:lnTo>
                    <a:pt x="753" y="968"/>
                  </a:lnTo>
                  <a:lnTo>
                    <a:pt x="635" y="715"/>
                  </a:lnTo>
                  <a:lnTo>
                    <a:pt x="489" y="473"/>
                  </a:lnTo>
                  <a:lnTo>
                    <a:pt x="320" y="248"/>
                  </a:lnTo>
                  <a:lnTo>
                    <a:pt x="281" y="202"/>
                  </a:lnTo>
                  <a:lnTo>
                    <a:pt x="230" y="144"/>
                  </a:lnTo>
                  <a:lnTo>
                    <a:pt x="174" y="87"/>
                  </a:lnTo>
                  <a:lnTo>
                    <a:pt x="106" y="23"/>
                  </a:lnTo>
                  <a:lnTo>
                    <a:pt x="95" y="12"/>
                  </a:lnTo>
                  <a:lnTo>
                    <a:pt x="73" y="0"/>
                  </a:lnTo>
                  <a:lnTo>
                    <a:pt x="22" y="0"/>
                  </a:lnTo>
                  <a:lnTo>
                    <a:pt x="11" y="6"/>
                  </a:lnTo>
                  <a:lnTo>
                    <a:pt x="5" y="12"/>
                  </a:lnTo>
                  <a:lnTo>
                    <a:pt x="0" y="23"/>
                  </a:lnTo>
                  <a:lnTo>
                    <a:pt x="16" y="41"/>
                  </a:lnTo>
                  <a:lnTo>
                    <a:pt x="67" y="98"/>
                  </a:lnTo>
                  <a:lnTo>
                    <a:pt x="135" y="173"/>
                  </a:lnTo>
                  <a:lnTo>
                    <a:pt x="208" y="265"/>
                  </a:lnTo>
                  <a:lnTo>
                    <a:pt x="292" y="375"/>
                  </a:lnTo>
                  <a:lnTo>
                    <a:pt x="376" y="507"/>
                  </a:lnTo>
                  <a:lnTo>
                    <a:pt x="511" y="761"/>
                  </a:lnTo>
                  <a:lnTo>
                    <a:pt x="629" y="1032"/>
                  </a:lnTo>
                  <a:lnTo>
                    <a:pt x="719" y="1320"/>
                  </a:lnTo>
                  <a:lnTo>
                    <a:pt x="792" y="1625"/>
                  </a:lnTo>
                  <a:lnTo>
                    <a:pt x="843" y="1948"/>
                  </a:lnTo>
                  <a:lnTo>
                    <a:pt x="871" y="2282"/>
                  </a:lnTo>
                  <a:lnTo>
                    <a:pt x="882" y="2639"/>
                  </a:lnTo>
                  <a:lnTo>
                    <a:pt x="877" y="2870"/>
                  </a:lnTo>
                  <a:lnTo>
                    <a:pt x="865" y="3112"/>
                  </a:lnTo>
                  <a:lnTo>
                    <a:pt x="837" y="3365"/>
                  </a:lnTo>
                  <a:lnTo>
                    <a:pt x="798" y="3625"/>
                  </a:lnTo>
                  <a:lnTo>
                    <a:pt x="742" y="3884"/>
                  </a:lnTo>
                  <a:lnTo>
                    <a:pt x="669" y="4143"/>
                  </a:lnTo>
                  <a:lnTo>
                    <a:pt x="567" y="4403"/>
                  </a:lnTo>
                  <a:lnTo>
                    <a:pt x="449" y="4650"/>
                  </a:lnTo>
                  <a:lnTo>
                    <a:pt x="348" y="4823"/>
                  </a:lnTo>
                  <a:lnTo>
                    <a:pt x="247" y="4967"/>
                  </a:lnTo>
                  <a:lnTo>
                    <a:pt x="157" y="5082"/>
                  </a:lnTo>
                  <a:lnTo>
                    <a:pt x="73" y="5175"/>
                  </a:lnTo>
                  <a:lnTo>
                    <a:pt x="11" y="5244"/>
                  </a:lnTo>
                  <a:lnTo>
                    <a:pt x="5" y="5250"/>
                  </a:lnTo>
                  <a:lnTo>
                    <a:pt x="0" y="5261"/>
                  </a:lnTo>
                  <a:lnTo>
                    <a:pt x="5" y="5273"/>
                  </a:lnTo>
                  <a:lnTo>
                    <a:pt x="11" y="5278"/>
                  </a:lnTo>
                  <a:lnTo>
                    <a:pt x="22" y="5284"/>
                  </a:lnTo>
                  <a:lnTo>
                    <a:pt x="67" y="5284"/>
                  </a:lnTo>
                  <a:lnTo>
                    <a:pt x="90" y="5273"/>
                  </a:lnTo>
                  <a:lnTo>
                    <a:pt x="298" y="5059"/>
                  </a:lnTo>
                  <a:lnTo>
                    <a:pt x="461" y="4852"/>
                  </a:lnTo>
                  <a:lnTo>
                    <a:pt x="596" y="4633"/>
                  </a:lnTo>
                  <a:lnTo>
                    <a:pt x="714" y="4403"/>
                  </a:lnTo>
                  <a:lnTo>
                    <a:pt x="815" y="4166"/>
                  </a:lnTo>
                  <a:lnTo>
                    <a:pt x="894" y="3919"/>
                  </a:lnTo>
                  <a:lnTo>
                    <a:pt x="955" y="3665"/>
                  </a:lnTo>
                  <a:lnTo>
                    <a:pt x="1006" y="3411"/>
                  </a:lnTo>
                  <a:lnTo>
                    <a:pt x="1034" y="3152"/>
                  </a:lnTo>
                  <a:lnTo>
                    <a:pt x="1051" y="2899"/>
                  </a:lnTo>
                  <a:lnTo>
                    <a:pt x="1057" y="26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9" name="Text Box 4"/>
          <p:cNvSpPr txBox="1">
            <a:spLocks noChangeArrowheads="1"/>
          </p:cNvSpPr>
          <p:nvPr/>
        </p:nvSpPr>
        <p:spPr bwMode="auto">
          <a:xfrm>
            <a:off x="762000" y="2286000"/>
            <a:ext cx="81534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Our first step is to swap the summations.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365" name="Text Box 4"/>
          <p:cNvSpPr txBox="1">
            <a:spLocks noChangeArrowheads="1"/>
          </p:cNvSpPr>
          <p:nvPr/>
        </p:nvSpPr>
        <p:spPr bwMode="auto">
          <a:xfrm>
            <a:off x="762000" y="2674999"/>
            <a:ext cx="7315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Let’s try a small example…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88953" name="Group 88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84568" y="4380668"/>
            <a:ext cx="8274234" cy="500744"/>
            <a:chOff x="844" y="2926"/>
            <a:chExt cx="87461" cy="5293"/>
          </a:xfrm>
        </p:grpSpPr>
        <p:sp>
          <p:nvSpPr>
            <p:cNvPr id="88955" name="Freeform 891"/>
            <p:cNvSpPr>
              <a:spLocks noEditPoints="1"/>
            </p:cNvSpPr>
            <p:nvPr/>
          </p:nvSpPr>
          <p:spPr bwMode="auto">
            <a:xfrm>
              <a:off x="844" y="5322"/>
              <a:ext cx="1420" cy="501"/>
            </a:xfrm>
            <a:custGeom>
              <a:avLst/>
              <a:gdLst/>
              <a:ahLst/>
              <a:cxnLst>
                <a:cxn ang="0">
                  <a:pos x="1367" y="84"/>
                </a:cxn>
                <a:cxn ang="0">
                  <a:pos x="1393" y="84"/>
                </a:cxn>
                <a:cxn ang="0">
                  <a:pos x="1420" y="56"/>
                </a:cxn>
                <a:cxn ang="0">
                  <a:pos x="1420" y="0"/>
                </a:cxn>
                <a:cxn ang="0">
                  <a:pos x="27" y="0"/>
                </a:cxn>
                <a:cxn ang="0">
                  <a:pos x="27" y="28"/>
                </a:cxn>
                <a:cxn ang="0">
                  <a:pos x="0" y="28"/>
                </a:cxn>
                <a:cxn ang="0">
                  <a:pos x="27" y="56"/>
                </a:cxn>
                <a:cxn ang="0">
                  <a:pos x="27" y="84"/>
                </a:cxn>
                <a:cxn ang="0">
                  <a:pos x="80" y="84"/>
                </a:cxn>
                <a:cxn ang="0">
                  <a:pos x="1367" y="84"/>
                </a:cxn>
                <a:cxn ang="0">
                  <a:pos x="1367" y="501"/>
                </a:cxn>
                <a:cxn ang="0">
                  <a:pos x="1420" y="501"/>
                </a:cxn>
                <a:cxn ang="0">
                  <a:pos x="1420" y="446"/>
                </a:cxn>
                <a:cxn ang="0">
                  <a:pos x="1393" y="418"/>
                </a:cxn>
                <a:cxn ang="0">
                  <a:pos x="27" y="418"/>
                </a:cxn>
                <a:cxn ang="0">
                  <a:pos x="27" y="446"/>
                </a:cxn>
                <a:cxn ang="0">
                  <a:pos x="0" y="474"/>
                </a:cxn>
                <a:cxn ang="0">
                  <a:pos x="27" y="501"/>
                </a:cxn>
                <a:cxn ang="0">
                  <a:pos x="80" y="501"/>
                </a:cxn>
                <a:cxn ang="0">
                  <a:pos x="1367" y="501"/>
                </a:cxn>
              </a:cxnLst>
              <a:rect l="0" t="0" r="r" b="b"/>
              <a:pathLst>
                <a:path w="1420" h="501">
                  <a:moveTo>
                    <a:pt x="1367" y="84"/>
                  </a:moveTo>
                  <a:lnTo>
                    <a:pt x="1393" y="84"/>
                  </a:lnTo>
                  <a:lnTo>
                    <a:pt x="1420" y="56"/>
                  </a:lnTo>
                  <a:lnTo>
                    <a:pt x="1420" y="0"/>
                  </a:lnTo>
                  <a:lnTo>
                    <a:pt x="27" y="0"/>
                  </a:lnTo>
                  <a:lnTo>
                    <a:pt x="27" y="28"/>
                  </a:lnTo>
                  <a:lnTo>
                    <a:pt x="0" y="28"/>
                  </a:lnTo>
                  <a:lnTo>
                    <a:pt x="27" y="56"/>
                  </a:lnTo>
                  <a:lnTo>
                    <a:pt x="27" y="84"/>
                  </a:lnTo>
                  <a:lnTo>
                    <a:pt x="80" y="84"/>
                  </a:lnTo>
                  <a:lnTo>
                    <a:pt x="1367" y="84"/>
                  </a:lnTo>
                  <a:close/>
                  <a:moveTo>
                    <a:pt x="1367" y="501"/>
                  </a:moveTo>
                  <a:lnTo>
                    <a:pt x="1420" y="501"/>
                  </a:lnTo>
                  <a:lnTo>
                    <a:pt x="1420" y="446"/>
                  </a:lnTo>
                  <a:lnTo>
                    <a:pt x="1393" y="418"/>
                  </a:lnTo>
                  <a:lnTo>
                    <a:pt x="27" y="418"/>
                  </a:lnTo>
                  <a:lnTo>
                    <a:pt x="27" y="446"/>
                  </a:lnTo>
                  <a:lnTo>
                    <a:pt x="0" y="474"/>
                  </a:lnTo>
                  <a:lnTo>
                    <a:pt x="27" y="501"/>
                  </a:lnTo>
                  <a:lnTo>
                    <a:pt x="80" y="501"/>
                  </a:lnTo>
                  <a:lnTo>
                    <a:pt x="1367" y="5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56" name="Freeform 892"/>
            <p:cNvSpPr>
              <a:spLocks/>
            </p:cNvSpPr>
            <p:nvPr/>
          </p:nvSpPr>
          <p:spPr bwMode="auto">
            <a:xfrm>
              <a:off x="3443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8" y="5098"/>
                </a:cxn>
                <a:cxn ang="0">
                  <a:pos x="670" y="4792"/>
                </a:cxn>
                <a:cxn ang="0">
                  <a:pos x="456" y="4346"/>
                </a:cxn>
                <a:cxn ang="0">
                  <a:pos x="295" y="3817"/>
                </a:cxn>
                <a:cxn ang="0">
                  <a:pos x="188" y="3260"/>
                </a:cxn>
                <a:cxn ang="0">
                  <a:pos x="161" y="2647"/>
                </a:cxn>
                <a:cxn ang="0">
                  <a:pos x="188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90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7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5" y="4513"/>
                </a:cxn>
                <a:cxn ang="0">
                  <a:pos x="724" y="5043"/>
                </a:cxn>
                <a:cxn ang="0">
                  <a:pos x="777" y="5126"/>
                </a:cxn>
                <a:cxn ang="0">
                  <a:pos x="858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8" y="5098"/>
                  </a:lnTo>
                  <a:lnTo>
                    <a:pt x="670" y="4792"/>
                  </a:lnTo>
                  <a:lnTo>
                    <a:pt x="456" y="4346"/>
                  </a:lnTo>
                  <a:lnTo>
                    <a:pt x="295" y="3817"/>
                  </a:lnTo>
                  <a:lnTo>
                    <a:pt x="188" y="3260"/>
                  </a:lnTo>
                  <a:lnTo>
                    <a:pt x="161" y="2647"/>
                  </a:lnTo>
                  <a:lnTo>
                    <a:pt x="188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90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7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5" y="4513"/>
                  </a:lnTo>
                  <a:lnTo>
                    <a:pt x="724" y="5043"/>
                  </a:lnTo>
                  <a:lnTo>
                    <a:pt x="777" y="5126"/>
                  </a:lnTo>
                  <a:lnTo>
                    <a:pt x="858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57" name="Freeform 893"/>
            <p:cNvSpPr>
              <a:spLocks/>
            </p:cNvSpPr>
            <p:nvPr/>
          </p:nvSpPr>
          <p:spPr bwMode="auto">
            <a:xfrm>
              <a:off x="4595" y="5155"/>
              <a:ext cx="1072" cy="1003"/>
            </a:xfrm>
            <a:custGeom>
              <a:avLst/>
              <a:gdLst/>
              <a:ahLst/>
              <a:cxnLst>
                <a:cxn ang="0">
                  <a:pos x="670" y="278"/>
                </a:cxn>
                <a:cxn ang="0">
                  <a:pos x="804" y="56"/>
                </a:cxn>
                <a:cxn ang="0">
                  <a:pos x="965" y="83"/>
                </a:cxn>
                <a:cxn ang="0">
                  <a:pos x="885" y="139"/>
                </a:cxn>
                <a:cxn ang="0">
                  <a:pos x="911" y="251"/>
                </a:cxn>
                <a:cxn ang="0">
                  <a:pos x="992" y="278"/>
                </a:cxn>
                <a:cxn ang="0">
                  <a:pos x="1072" y="139"/>
                </a:cxn>
                <a:cxn ang="0">
                  <a:pos x="965" y="28"/>
                </a:cxn>
                <a:cxn ang="0">
                  <a:pos x="804" y="0"/>
                </a:cxn>
                <a:cxn ang="0">
                  <a:pos x="697" y="83"/>
                </a:cxn>
                <a:cxn ang="0">
                  <a:pos x="643" y="167"/>
                </a:cxn>
                <a:cxn ang="0">
                  <a:pos x="456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1" y="306"/>
                </a:cxn>
                <a:cxn ang="0">
                  <a:pos x="108" y="362"/>
                </a:cxn>
                <a:cxn ang="0">
                  <a:pos x="161" y="223"/>
                </a:cxn>
                <a:cxn ang="0">
                  <a:pos x="456" y="56"/>
                </a:cxn>
                <a:cxn ang="0">
                  <a:pos x="509" y="139"/>
                </a:cxn>
                <a:cxn ang="0">
                  <a:pos x="509" y="306"/>
                </a:cxn>
                <a:cxn ang="0">
                  <a:pos x="402" y="724"/>
                </a:cxn>
                <a:cxn ang="0">
                  <a:pos x="322" y="891"/>
                </a:cxn>
                <a:cxn ang="0">
                  <a:pos x="161" y="947"/>
                </a:cxn>
                <a:cxn ang="0">
                  <a:pos x="161" y="891"/>
                </a:cxn>
                <a:cxn ang="0">
                  <a:pos x="215" y="808"/>
                </a:cxn>
                <a:cxn ang="0">
                  <a:pos x="188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4" y="947"/>
                </a:cxn>
                <a:cxn ang="0">
                  <a:pos x="215" y="1003"/>
                </a:cxn>
                <a:cxn ang="0">
                  <a:pos x="349" y="947"/>
                </a:cxn>
                <a:cxn ang="0">
                  <a:pos x="429" y="836"/>
                </a:cxn>
                <a:cxn ang="0">
                  <a:pos x="509" y="947"/>
                </a:cxn>
                <a:cxn ang="0">
                  <a:pos x="670" y="1003"/>
                </a:cxn>
                <a:cxn ang="0">
                  <a:pos x="885" y="891"/>
                </a:cxn>
                <a:cxn ang="0">
                  <a:pos x="992" y="696"/>
                </a:cxn>
                <a:cxn ang="0">
                  <a:pos x="965" y="641"/>
                </a:cxn>
                <a:cxn ang="0">
                  <a:pos x="911" y="780"/>
                </a:cxn>
                <a:cxn ang="0">
                  <a:pos x="697" y="947"/>
                </a:cxn>
                <a:cxn ang="0">
                  <a:pos x="590" y="919"/>
                </a:cxn>
                <a:cxn ang="0">
                  <a:pos x="536" y="752"/>
                </a:cxn>
                <a:cxn ang="0">
                  <a:pos x="590" y="613"/>
                </a:cxn>
              </a:cxnLst>
              <a:rect l="0" t="0" r="r" b="b"/>
              <a:pathLst>
                <a:path w="1072" h="1003">
                  <a:moveTo>
                    <a:pt x="670" y="306"/>
                  </a:moveTo>
                  <a:lnTo>
                    <a:pt x="670" y="278"/>
                  </a:lnTo>
                  <a:lnTo>
                    <a:pt x="751" y="111"/>
                  </a:lnTo>
                  <a:lnTo>
                    <a:pt x="804" y="56"/>
                  </a:lnTo>
                  <a:lnTo>
                    <a:pt x="938" y="56"/>
                  </a:lnTo>
                  <a:lnTo>
                    <a:pt x="965" y="83"/>
                  </a:lnTo>
                  <a:lnTo>
                    <a:pt x="911" y="111"/>
                  </a:lnTo>
                  <a:lnTo>
                    <a:pt x="885" y="139"/>
                  </a:lnTo>
                  <a:lnTo>
                    <a:pt x="885" y="223"/>
                  </a:lnTo>
                  <a:lnTo>
                    <a:pt x="911" y="251"/>
                  </a:lnTo>
                  <a:lnTo>
                    <a:pt x="965" y="278"/>
                  </a:lnTo>
                  <a:lnTo>
                    <a:pt x="992" y="278"/>
                  </a:lnTo>
                  <a:lnTo>
                    <a:pt x="1019" y="251"/>
                  </a:lnTo>
                  <a:lnTo>
                    <a:pt x="1072" y="139"/>
                  </a:lnTo>
                  <a:lnTo>
                    <a:pt x="1019" y="28"/>
                  </a:lnTo>
                  <a:lnTo>
                    <a:pt x="965" y="28"/>
                  </a:lnTo>
                  <a:lnTo>
                    <a:pt x="911" y="0"/>
                  </a:lnTo>
                  <a:lnTo>
                    <a:pt x="804" y="0"/>
                  </a:lnTo>
                  <a:lnTo>
                    <a:pt x="751" y="56"/>
                  </a:lnTo>
                  <a:lnTo>
                    <a:pt x="697" y="83"/>
                  </a:lnTo>
                  <a:lnTo>
                    <a:pt x="670" y="139"/>
                  </a:lnTo>
                  <a:lnTo>
                    <a:pt x="643" y="167"/>
                  </a:lnTo>
                  <a:lnTo>
                    <a:pt x="617" y="83"/>
                  </a:lnTo>
                  <a:lnTo>
                    <a:pt x="456" y="0"/>
                  </a:lnTo>
                  <a:lnTo>
                    <a:pt x="429" y="0"/>
                  </a:lnTo>
                  <a:lnTo>
                    <a:pt x="268" y="56"/>
                  </a:lnTo>
                  <a:lnTo>
                    <a:pt x="188" y="111"/>
                  </a:lnTo>
                  <a:lnTo>
                    <a:pt x="134" y="167"/>
                  </a:lnTo>
                  <a:lnTo>
                    <a:pt x="108" y="251"/>
                  </a:lnTo>
                  <a:lnTo>
                    <a:pt x="81" y="306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34" y="334"/>
                  </a:lnTo>
                  <a:lnTo>
                    <a:pt x="161" y="223"/>
                  </a:lnTo>
                  <a:lnTo>
                    <a:pt x="322" y="56"/>
                  </a:lnTo>
                  <a:lnTo>
                    <a:pt x="456" y="56"/>
                  </a:lnTo>
                  <a:lnTo>
                    <a:pt x="509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09" y="306"/>
                  </a:lnTo>
                  <a:lnTo>
                    <a:pt x="483" y="446"/>
                  </a:lnTo>
                  <a:lnTo>
                    <a:pt x="402" y="724"/>
                  </a:lnTo>
                  <a:lnTo>
                    <a:pt x="375" y="808"/>
                  </a:lnTo>
                  <a:lnTo>
                    <a:pt x="322" y="891"/>
                  </a:lnTo>
                  <a:lnTo>
                    <a:pt x="268" y="947"/>
                  </a:lnTo>
                  <a:lnTo>
                    <a:pt x="161" y="947"/>
                  </a:lnTo>
                  <a:lnTo>
                    <a:pt x="108" y="919"/>
                  </a:lnTo>
                  <a:lnTo>
                    <a:pt x="161" y="891"/>
                  </a:lnTo>
                  <a:lnTo>
                    <a:pt x="188" y="863"/>
                  </a:lnTo>
                  <a:lnTo>
                    <a:pt x="215" y="808"/>
                  </a:lnTo>
                  <a:lnTo>
                    <a:pt x="188" y="780"/>
                  </a:lnTo>
                  <a:lnTo>
                    <a:pt x="188" y="752"/>
                  </a:lnTo>
                  <a:lnTo>
                    <a:pt x="161" y="724"/>
                  </a:lnTo>
                  <a:lnTo>
                    <a:pt x="134" y="724"/>
                  </a:lnTo>
                  <a:lnTo>
                    <a:pt x="27" y="780"/>
                  </a:lnTo>
                  <a:lnTo>
                    <a:pt x="0" y="863"/>
                  </a:lnTo>
                  <a:lnTo>
                    <a:pt x="27" y="919"/>
                  </a:lnTo>
                  <a:lnTo>
                    <a:pt x="54" y="947"/>
                  </a:lnTo>
                  <a:lnTo>
                    <a:pt x="161" y="1003"/>
                  </a:lnTo>
                  <a:lnTo>
                    <a:pt x="215" y="1003"/>
                  </a:lnTo>
                  <a:lnTo>
                    <a:pt x="295" y="975"/>
                  </a:lnTo>
                  <a:lnTo>
                    <a:pt x="349" y="947"/>
                  </a:lnTo>
                  <a:lnTo>
                    <a:pt x="429" y="863"/>
                  </a:lnTo>
                  <a:lnTo>
                    <a:pt x="429" y="836"/>
                  </a:lnTo>
                  <a:lnTo>
                    <a:pt x="456" y="891"/>
                  </a:lnTo>
                  <a:lnTo>
                    <a:pt x="509" y="947"/>
                  </a:lnTo>
                  <a:lnTo>
                    <a:pt x="563" y="975"/>
                  </a:lnTo>
                  <a:lnTo>
                    <a:pt x="670" y="1003"/>
                  </a:lnTo>
                  <a:lnTo>
                    <a:pt x="831" y="947"/>
                  </a:lnTo>
                  <a:lnTo>
                    <a:pt x="885" y="891"/>
                  </a:lnTo>
                  <a:lnTo>
                    <a:pt x="938" y="808"/>
                  </a:lnTo>
                  <a:lnTo>
                    <a:pt x="992" y="696"/>
                  </a:lnTo>
                  <a:lnTo>
                    <a:pt x="992" y="641"/>
                  </a:lnTo>
                  <a:lnTo>
                    <a:pt x="965" y="641"/>
                  </a:lnTo>
                  <a:lnTo>
                    <a:pt x="938" y="668"/>
                  </a:lnTo>
                  <a:lnTo>
                    <a:pt x="911" y="780"/>
                  </a:lnTo>
                  <a:lnTo>
                    <a:pt x="804" y="891"/>
                  </a:lnTo>
                  <a:lnTo>
                    <a:pt x="697" y="947"/>
                  </a:lnTo>
                  <a:lnTo>
                    <a:pt x="617" y="947"/>
                  </a:lnTo>
                  <a:lnTo>
                    <a:pt x="590" y="919"/>
                  </a:lnTo>
                  <a:lnTo>
                    <a:pt x="536" y="808"/>
                  </a:lnTo>
                  <a:lnTo>
                    <a:pt x="536" y="752"/>
                  </a:lnTo>
                  <a:lnTo>
                    <a:pt x="563" y="696"/>
                  </a:lnTo>
                  <a:lnTo>
                    <a:pt x="590" y="613"/>
                  </a:lnTo>
                  <a:lnTo>
                    <a:pt x="67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58" name="Freeform 894"/>
            <p:cNvSpPr>
              <a:spLocks noEditPoints="1"/>
            </p:cNvSpPr>
            <p:nvPr/>
          </p:nvSpPr>
          <p:spPr bwMode="auto">
            <a:xfrm>
              <a:off x="5828" y="4152"/>
              <a:ext cx="697" cy="1059"/>
            </a:xfrm>
            <a:custGeom>
              <a:avLst/>
              <a:gdLst/>
              <a:ahLst/>
              <a:cxnLst>
                <a:cxn ang="0">
                  <a:pos x="697" y="529"/>
                </a:cxn>
                <a:cxn ang="0">
                  <a:pos x="643" y="251"/>
                </a:cxn>
                <a:cxn ang="0">
                  <a:pos x="563" y="83"/>
                </a:cxn>
                <a:cxn ang="0">
                  <a:pos x="509" y="56"/>
                </a:cxn>
                <a:cxn ang="0">
                  <a:pos x="429" y="0"/>
                </a:cxn>
                <a:cxn ang="0">
                  <a:pos x="348" y="0"/>
                </a:cxn>
                <a:cxn ang="0">
                  <a:pos x="187" y="56"/>
                </a:cxn>
                <a:cxn ang="0">
                  <a:pos x="80" y="167"/>
                </a:cxn>
                <a:cxn ang="0">
                  <a:pos x="27" y="306"/>
                </a:cxn>
                <a:cxn ang="0">
                  <a:pos x="0" y="446"/>
                </a:cxn>
                <a:cxn ang="0">
                  <a:pos x="0" y="641"/>
                </a:cxn>
                <a:cxn ang="0">
                  <a:pos x="27" y="780"/>
                </a:cxn>
                <a:cxn ang="0">
                  <a:pos x="80" y="919"/>
                </a:cxn>
                <a:cxn ang="0">
                  <a:pos x="161" y="1031"/>
                </a:cxn>
                <a:cxn ang="0">
                  <a:pos x="348" y="1059"/>
                </a:cxn>
                <a:cxn ang="0">
                  <a:pos x="509" y="1003"/>
                </a:cxn>
                <a:cxn ang="0">
                  <a:pos x="616" y="919"/>
                </a:cxn>
                <a:cxn ang="0">
                  <a:pos x="670" y="780"/>
                </a:cxn>
                <a:cxn ang="0">
                  <a:pos x="697" y="641"/>
                </a:cxn>
                <a:cxn ang="0">
                  <a:pos x="697" y="529"/>
                </a:cxn>
                <a:cxn ang="0">
                  <a:pos x="348" y="1031"/>
                </a:cxn>
                <a:cxn ang="0">
                  <a:pos x="295" y="1031"/>
                </a:cxn>
                <a:cxn ang="0">
                  <a:pos x="268" y="1003"/>
                </a:cxn>
                <a:cxn ang="0">
                  <a:pos x="214" y="975"/>
                </a:cxn>
                <a:cxn ang="0">
                  <a:pos x="187" y="919"/>
                </a:cxn>
                <a:cxn ang="0">
                  <a:pos x="134" y="752"/>
                </a:cxn>
                <a:cxn ang="0">
                  <a:pos x="134" y="306"/>
                </a:cxn>
                <a:cxn ang="0">
                  <a:pos x="161" y="195"/>
                </a:cxn>
                <a:cxn ang="0">
                  <a:pos x="214" y="83"/>
                </a:cxn>
                <a:cxn ang="0">
                  <a:pos x="268" y="56"/>
                </a:cxn>
                <a:cxn ang="0">
                  <a:pos x="402" y="56"/>
                </a:cxn>
                <a:cxn ang="0">
                  <a:pos x="455" y="83"/>
                </a:cxn>
                <a:cxn ang="0">
                  <a:pos x="509" y="139"/>
                </a:cxn>
                <a:cxn ang="0">
                  <a:pos x="536" y="195"/>
                </a:cxn>
                <a:cxn ang="0">
                  <a:pos x="536" y="279"/>
                </a:cxn>
                <a:cxn ang="0">
                  <a:pos x="563" y="390"/>
                </a:cxn>
                <a:cxn ang="0">
                  <a:pos x="563" y="641"/>
                </a:cxn>
                <a:cxn ang="0">
                  <a:pos x="536" y="752"/>
                </a:cxn>
                <a:cxn ang="0">
                  <a:pos x="536" y="836"/>
                </a:cxn>
                <a:cxn ang="0">
                  <a:pos x="509" y="919"/>
                </a:cxn>
                <a:cxn ang="0">
                  <a:pos x="482" y="975"/>
                </a:cxn>
                <a:cxn ang="0">
                  <a:pos x="429" y="1003"/>
                </a:cxn>
                <a:cxn ang="0">
                  <a:pos x="375" y="1003"/>
                </a:cxn>
                <a:cxn ang="0">
                  <a:pos x="348" y="1031"/>
                </a:cxn>
              </a:cxnLst>
              <a:rect l="0" t="0" r="r" b="b"/>
              <a:pathLst>
                <a:path w="697" h="1059">
                  <a:moveTo>
                    <a:pt x="697" y="529"/>
                  </a:moveTo>
                  <a:lnTo>
                    <a:pt x="643" y="251"/>
                  </a:lnTo>
                  <a:lnTo>
                    <a:pt x="563" y="83"/>
                  </a:lnTo>
                  <a:lnTo>
                    <a:pt x="509" y="56"/>
                  </a:lnTo>
                  <a:lnTo>
                    <a:pt x="429" y="0"/>
                  </a:lnTo>
                  <a:lnTo>
                    <a:pt x="348" y="0"/>
                  </a:lnTo>
                  <a:lnTo>
                    <a:pt x="187" y="56"/>
                  </a:lnTo>
                  <a:lnTo>
                    <a:pt x="80" y="167"/>
                  </a:lnTo>
                  <a:lnTo>
                    <a:pt x="27" y="306"/>
                  </a:lnTo>
                  <a:lnTo>
                    <a:pt x="0" y="446"/>
                  </a:lnTo>
                  <a:lnTo>
                    <a:pt x="0" y="641"/>
                  </a:lnTo>
                  <a:lnTo>
                    <a:pt x="27" y="780"/>
                  </a:lnTo>
                  <a:lnTo>
                    <a:pt x="80" y="919"/>
                  </a:lnTo>
                  <a:lnTo>
                    <a:pt x="161" y="1031"/>
                  </a:lnTo>
                  <a:lnTo>
                    <a:pt x="348" y="1059"/>
                  </a:lnTo>
                  <a:lnTo>
                    <a:pt x="509" y="1003"/>
                  </a:lnTo>
                  <a:lnTo>
                    <a:pt x="616" y="919"/>
                  </a:lnTo>
                  <a:lnTo>
                    <a:pt x="670" y="780"/>
                  </a:lnTo>
                  <a:lnTo>
                    <a:pt x="697" y="641"/>
                  </a:lnTo>
                  <a:lnTo>
                    <a:pt x="697" y="529"/>
                  </a:lnTo>
                  <a:close/>
                  <a:moveTo>
                    <a:pt x="348" y="1031"/>
                  </a:moveTo>
                  <a:lnTo>
                    <a:pt x="295" y="1031"/>
                  </a:lnTo>
                  <a:lnTo>
                    <a:pt x="268" y="1003"/>
                  </a:lnTo>
                  <a:lnTo>
                    <a:pt x="214" y="975"/>
                  </a:lnTo>
                  <a:lnTo>
                    <a:pt x="187" y="919"/>
                  </a:lnTo>
                  <a:lnTo>
                    <a:pt x="134" y="752"/>
                  </a:lnTo>
                  <a:lnTo>
                    <a:pt x="134" y="306"/>
                  </a:lnTo>
                  <a:lnTo>
                    <a:pt x="161" y="195"/>
                  </a:lnTo>
                  <a:lnTo>
                    <a:pt x="214" y="83"/>
                  </a:lnTo>
                  <a:lnTo>
                    <a:pt x="268" y="56"/>
                  </a:lnTo>
                  <a:lnTo>
                    <a:pt x="402" y="56"/>
                  </a:lnTo>
                  <a:lnTo>
                    <a:pt x="455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36" y="279"/>
                  </a:lnTo>
                  <a:lnTo>
                    <a:pt x="563" y="390"/>
                  </a:lnTo>
                  <a:lnTo>
                    <a:pt x="563" y="641"/>
                  </a:lnTo>
                  <a:lnTo>
                    <a:pt x="536" y="752"/>
                  </a:lnTo>
                  <a:lnTo>
                    <a:pt x="536" y="836"/>
                  </a:lnTo>
                  <a:lnTo>
                    <a:pt x="509" y="919"/>
                  </a:lnTo>
                  <a:lnTo>
                    <a:pt x="482" y="975"/>
                  </a:lnTo>
                  <a:lnTo>
                    <a:pt x="429" y="1003"/>
                  </a:lnTo>
                  <a:lnTo>
                    <a:pt x="375" y="1003"/>
                  </a:lnTo>
                  <a:lnTo>
                    <a:pt x="348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59" name="Freeform 895"/>
            <p:cNvSpPr>
              <a:spLocks/>
            </p:cNvSpPr>
            <p:nvPr/>
          </p:nvSpPr>
          <p:spPr bwMode="auto">
            <a:xfrm>
              <a:off x="7168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7" y="5098"/>
                </a:cxn>
                <a:cxn ang="0">
                  <a:pos x="670" y="4792"/>
                </a:cxn>
                <a:cxn ang="0">
                  <a:pos x="455" y="4346"/>
                </a:cxn>
                <a:cxn ang="0">
                  <a:pos x="294" y="3817"/>
                </a:cxn>
                <a:cxn ang="0">
                  <a:pos x="187" y="3260"/>
                </a:cxn>
                <a:cxn ang="0">
                  <a:pos x="160" y="2647"/>
                </a:cxn>
                <a:cxn ang="0">
                  <a:pos x="187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89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4" y="975"/>
                </a:cxn>
                <a:cxn ang="0">
                  <a:pos x="107" y="1505"/>
                </a:cxn>
                <a:cxn ang="0">
                  <a:pos x="26" y="2090"/>
                </a:cxn>
                <a:cxn ang="0">
                  <a:pos x="0" y="2647"/>
                </a:cxn>
                <a:cxn ang="0">
                  <a:pos x="26" y="3287"/>
                </a:cxn>
                <a:cxn ang="0">
                  <a:pos x="160" y="3928"/>
                </a:cxn>
                <a:cxn ang="0">
                  <a:pos x="375" y="4513"/>
                </a:cxn>
                <a:cxn ang="0">
                  <a:pos x="723" y="5043"/>
                </a:cxn>
                <a:cxn ang="0">
                  <a:pos x="777" y="5126"/>
                </a:cxn>
                <a:cxn ang="0">
                  <a:pos x="857" y="5182"/>
                </a:cxn>
                <a:cxn ang="0">
                  <a:pos x="964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7" y="5098"/>
                  </a:lnTo>
                  <a:lnTo>
                    <a:pt x="670" y="4792"/>
                  </a:lnTo>
                  <a:lnTo>
                    <a:pt x="455" y="4346"/>
                  </a:lnTo>
                  <a:lnTo>
                    <a:pt x="294" y="3817"/>
                  </a:lnTo>
                  <a:lnTo>
                    <a:pt x="187" y="3260"/>
                  </a:lnTo>
                  <a:lnTo>
                    <a:pt x="160" y="2647"/>
                  </a:lnTo>
                  <a:lnTo>
                    <a:pt x="187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89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4" y="975"/>
                  </a:lnTo>
                  <a:lnTo>
                    <a:pt x="107" y="1505"/>
                  </a:lnTo>
                  <a:lnTo>
                    <a:pt x="26" y="2090"/>
                  </a:lnTo>
                  <a:lnTo>
                    <a:pt x="0" y="2647"/>
                  </a:lnTo>
                  <a:lnTo>
                    <a:pt x="26" y="3287"/>
                  </a:lnTo>
                  <a:lnTo>
                    <a:pt x="160" y="3928"/>
                  </a:lnTo>
                  <a:lnTo>
                    <a:pt x="375" y="4513"/>
                  </a:lnTo>
                  <a:lnTo>
                    <a:pt x="723" y="5043"/>
                  </a:lnTo>
                  <a:lnTo>
                    <a:pt x="777" y="5126"/>
                  </a:lnTo>
                  <a:lnTo>
                    <a:pt x="857" y="5182"/>
                  </a:lnTo>
                  <a:lnTo>
                    <a:pt x="964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0" name="Freeform 896"/>
            <p:cNvSpPr>
              <a:spLocks noEditPoints="1"/>
            </p:cNvSpPr>
            <p:nvPr/>
          </p:nvSpPr>
          <p:spPr bwMode="auto">
            <a:xfrm>
              <a:off x="8454" y="3149"/>
              <a:ext cx="911" cy="1532"/>
            </a:xfrm>
            <a:custGeom>
              <a:avLst/>
              <a:gdLst/>
              <a:ahLst/>
              <a:cxnLst>
                <a:cxn ang="0">
                  <a:pos x="911" y="780"/>
                </a:cxn>
                <a:cxn ang="0">
                  <a:pos x="884" y="501"/>
                </a:cxn>
                <a:cxn ang="0">
                  <a:pos x="804" y="251"/>
                </a:cxn>
                <a:cxn ang="0">
                  <a:pos x="697" y="84"/>
                </a:cxn>
                <a:cxn ang="0">
                  <a:pos x="616" y="56"/>
                </a:cxn>
                <a:cxn ang="0">
                  <a:pos x="509" y="0"/>
                </a:cxn>
                <a:cxn ang="0">
                  <a:pos x="375" y="0"/>
                </a:cxn>
                <a:cxn ang="0">
                  <a:pos x="295" y="28"/>
                </a:cxn>
                <a:cxn ang="0">
                  <a:pos x="214" y="84"/>
                </a:cxn>
                <a:cxn ang="0">
                  <a:pos x="134" y="167"/>
                </a:cxn>
                <a:cxn ang="0">
                  <a:pos x="80" y="279"/>
                </a:cxn>
                <a:cxn ang="0">
                  <a:pos x="27" y="501"/>
                </a:cxn>
                <a:cxn ang="0">
                  <a:pos x="0" y="780"/>
                </a:cxn>
                <a:cxn ang="0">
                  <a:pos x="27" y="1031"/>
                </a:cxn>
                <a:cxn ang="0">
                  <a:pos x="107" y="1309"/>
                </a:cxn>
                <a:cxn ang="0">
                  <a:pos x="161" y="1393"/>
                </a:cxn>
                <a:cxn ang="0">
                  <a:pos x="241" y="1449"/>
                </a:cxn>
                <a:cxn ang="0">
                  <a:pos x="295" y="1504"/>
                </a:cxn>
                <a:cxn ang="0">
                  <a:pos x="375" y="1532"/>
                </a:cxn>
                <a:cxn ang="0">
                  <a:pos x="509" y="1532"/>
                </a:cxn>
                <a:cxn ang="0">
                  <a:pos x="589" y="1504"/>
                </a:cxn>
                <a:cxn ang="0">
                  <a:pos x="643" y="1477"/>
                </a:cxn>
                <a:cxn ang="0">
                  <a:pos x="697" y="1421"/>
                </a:cxn>
                <a:cxn ang="0">
                  <a:pos x="777" y="1365"/>
                </a:cxn>
                <a:cxn ang="0">
                  <a:pos x="831" y="1282"/>
                </a:cxn>
                <a:cxn ang="0">
                  <a:pos x="884" y="1031"/>
                </a:cxn>
                <a:cxn ang="0">
                  <a:pos x="911" y="780"/>
                </a:cxn>
                <a:cxn ang="0">
                  <a:pos x="455" y="1477"/>
                </a:cxn>
                <a:cxn ang="0">
                  <a:pos x="402" y="1477"/>
                </a:cxn>
                <a:cxn ang="0">
                  <a:pos x="348" y="1449"/>
                </a:cxn>
                <a:cxn ang="0">
                  <a:pos x="268" y="1365"/>
                </a:cxn>
                <a:cxn ang="0">
                  <a:pos x="241" y="1309"/>
                </a:cxn>
                <a:cxn ang="0">
                  <a:pos x="214" y="1198"/>
                </a:cxn>
                <a:cxn ang="0">
                  <a:pos x="187" y="975"/>
                </a:cxn>
                <a:cxn ang="0">
                  <a:pos x="187" y="334"/>
                </a:cxn>
                <a:cxn ang="0">
                  <a:pos x="214" y="223"/>
                </a:cxn>
                <a:cxn ang="0">
                  <a:pos x="241" y="167"/>
                </a:cxn>
                <a:cxn ang="0">
                  <a:pos x="295" y="111"/>
                </a:cxn>
                <a:cxn ang="0">
                  <a:pos x="348" y="84"/>
                </a:cxn>
                <a:cxn ang="0">
                  <a:pos x="375" y="56"/>
                </a:cxn>
                <a:cxn ang="0">
                  <a:pos x="482" y="56"/>
                </a:cxn>
                <a:cxn ang="0">
                  <a:pos x="643" y="139"/>
                </a:cxn>
                <a:cxn ang="0">
                  <a:pos x="697" y="306"/>
                </a:cxn>
                <a:cxn ang="0">
                  <a:pos x="723" y="446"/>
                </a:cxn>
                <a:cxn ang="0">
                  <a:pos x="723" y="752"/>
                </a:cxn>
                <a:cxn ang="0">
                  <a:pos x="697" y="1198"/>
                </a:cxn>
                <a:cxn ang="0">
                  <a:pos x="643" y="1365"/>
                </a:cxn>
                <a:cxn ang="0">
                  <a:pos x="563" y="1449"/>
                </a:cxn>
                <a:cxn ang="0">
                  <a:pos x="509" y="1477"/>
                </a:cxn>
                <a:cxn ang="0">
                  <a:pos x="455" y="1477"/>
                </a:cxn>
              </a:cxnLst>
              <a:rect l="0" t="0" r="r" b="b"/>
              <a:pathLst>
                <a:path w="911" h="1532">
                  <a:moveTo>
                    <a:pt x="911" y="780"/>
                  </a:moveTo>
                  <a:lnTo>
                    <a:pt x="884" y="501"/>
                  </a:lnTo>
                  <a:lnTo>
                    <a:pt x="804" y="251"/>
                  </a:lnTo>
                  <a:lnTo>
                    <a:pt x="697" y="84"/>
                  </a:lnTo>
                  <a:lnTo>
                    <a:pt x="616" y="56"/>
                  </a:lnTo>
                  <a:lnTo>
                    <a:pt x="509" y="0"/>
                  </a:lnTo>
                  <a:lnTo>
                    <a:pt x="375" y="0"/>
                  </a:lnTo>
                  <a:lnTo>
                    <a:pt x="295" y="28"/>
                  </a:lnTo>
                  <a:lnTo>
                    <a:pt x="214" y="84"/>
                  </a:lnTo>
                  <a:lnTo>
                    <a:pt x="134" y="167"/>
                  </a:lnTo>
                  <a:lnTo>
                    <a:pt x="80" y="279"/>
                  </a:lnTo>
                  <a:lnTo>
                    <a:pt x="27" y="501"/>
                  </a:lnTo>
                  <a:lnTo>
                    <a:pt x="0" y="780"/>
                  </a:lnTo>
                  <a:lnTo>
                    <a:pt x="27" y="1031"/>
                  </a:lnTo>
                  <a:lnTo>
                    <a:pt x="107" y="1309"/>
                  </a:lnTo>
                  <a:lnTo>
                    <a:pt x="161" y="1393"/>
                  </a:lnTo>
                  <a:lnTo>
                    <a:pt x="241" y="1449"/>
                  </a:lnTo>
                  <a:lnTo>
                    <a:pt x="295" y="1504"/>
                  </a:lnTo>
                  <a:lnTo>
                    <a:pt x="375" y="1532"/>
                  </a:lnTo>
                  <a:lnTo>
                    <a:pt x="509" y="1532"/>
                  </a:lnTo>
                  <a:lnTo>
                    <a:pt x="589" y="1504"/>
                  </a:lnTo>
                  <a:lnTo>
                    <a:pt x="643" y="1477"/>
                  </a:lnTo>
                  <a:lnTo>
                    <a:pt x="697" y="1421"/>
                  </a:lnTo>
                  <a:lnTo>
                    <a:pt x="777" y="1365"/>
                  </a:lnTo>
                  <a:lnTo>
                    <a:pt x="831" y="1282"/>
                  </a:lnTo>
                  <a:lnTo>
                    <a:pt x="884" y="1031"/>
                  </a:lnTo>
                  <a:lnTo>
                    <a:pt x="911" y="780"/>
                  </a:lnTo>
                  <a:close/>
                  <a:moveTo>
                    <a:pt x="455" y="1477"/>
                  </a:moveTo>
                  <a:lnTo>
                    <a:pt x="402" y="1477"/>
                  </a:lnTo>
                  <a:lnTo>
                    <a:pt x="348" y="1449"/>
                  </a:lnTo>
                  <a:lnTo>
                    <a:pt x="268" y="1365"/>
                  </a:lnTo>
                  <a:lnTo>
                    <a:pt x="241" y="1309"/>
                  </a:lnTo>
                  <a:lnTo>
                    <a:pt x="214" y="1198"/>
                  </a:lnTo>
                  <a:lnTo>
                    <a:pt x="187" y="975"/>
                  </a:lnTo>
                  <a:lnTo>
                    <a:pt x="187" y="334"/>
                  </a:lnTo>
                  <a:lnTo>
                    <a:pt x="214" y="223"/>
                  </a:lnTo>
                  <a:lnTo>
                    <a:pt x="241" y="167"/>
                  </a:lnTo>
                  <a:lnTo>
                    <a:pt x="295" y="111"/>
                  </a:lnTo>
                  <a:lnTo>
                    <a:pt x="348" y="84"/>
                  </a:lnTo>
                  <a:lnTo>
                    <a:pt x="375" y="56"/>
                  </a:lnTo>
                  <a:lnTo>
                    <a:pt x="482" y="56"/>
                  </a:lnTo>
                  <a:lnTo>
                    <a:pt x="643" y="139"/>
                  </a:lnTo>
                  <a:lnTo>
                    <a:pt x="697" y="306"/>
                  </a:lnTo>
                  <a:lnTo>
                    <a:pt x="723" y="446"/>
                  </a:lnTo>
                  <a:lnTo>
                    <a:pt x="723" y="752"/>
                  </a:lnTo>
                  <a:lnTo>
                    <a:pt x="697" y="1198"/>
                  </a:lnTo>
                  <a:lnTo>
                    <a:pt x="643" y="1365"/>
                  </a:lnTo>
                  <a:lnTo>
                    <a:pt x="563" y="1449"/>
                  </a:lnTo>
                  <a:lnTo>
                    <a:pt x="509" y="1477"/>
                  </a:lnTo>
                  <a:lnTo>
                    <a:pt x="455" y="14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1" name="Freeform 897"/>
            <p:cNvSpPr>
              <a:spLocks/>
            </p:cNvSpPr>
            <p:nvPr/>
          </p:nvSpPr>
          <p:spPr bwMode="auto">
            <a:xfrm>
              <a:off x="8347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7" y="1003"/>
                </a:cxn>
                <a:cxn ang="0">
                  <a:pos x="268" y="947"/>
                </a:cxn>
                <a:cxn ang="0">
                  <a:pos x="294" y="836"/>
                </a:cxn>
                <a:cxn ang="0">
                  <a:pos x="348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5" y="223"/>
                </a:cxn>
                <a:cxn ang="0">
                  <a:pos x="670" y="56"/>
                </a:cxn>
                <a:cxn ang="0">
                  <a:pos x="857" y="112"/>
                </a:cxn>
                <a:cxn ang="0">
                  <a:pos x="830" y="362"/>
                </a:cxn>
                <a:cxn ang="0">
                  <a:pos x="723" y="725"/>
                </a:cxn>
                <a:cxn ang="0">
                  <a:pos x="696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5" y="808"/>
                </a:cxn>
                <a:cxn ang="0">
                  <a:pos x="1152" y="641"/>
                </a:cxn>
                <a:cxn ang="0">
                  <a:pos x="1098" y="669"/>
                </a:cxn>
                <a:cxn ang="0">
                  <a:pos x="938" y="947"/>
                </a:cxn>
                <a:cxn ang="0">
                  <a:pos x="830" y="920"/>
                </a:cxn>
                <a:cxn ang="0">
                  <a:pos x="884" y="725"/>
                </a:cxn>
                <a:cxn ang="0">
                  <a:pos x="991" y="390"/>
                </a:cxn>
                <a:cxn ang="0">
                  <a:pos x="964" y="84"/>
                </a:cxn>
                <a:cxn ang="0">
                  <a:pos x="830" y="0"/>
                </a:cxn>
                <a:cxn ang="0">
                  <a:pos x="562" y="56"/>
                </a:cxn>
                <a:cxn ang="0">
                  <a:pos x="455" y="140"/>
                </a:cxn>
                <a:cxn ang="0">
                  <a:pos x="402" y="112"/>
                </a:cxn>
                <a:cxn ang="0">
                  <a:pos x="294" y="0"/>
                </a:cxn>
                <a:cxn ang="0">
                  <a:pos x="134" y="28"/>
                </a:cxn>
                <a:cxn ang="0">
                  <a:pos x="80" y="112"/>
                </a:cxn>
                <a:cxn ang="0">
                  <a:pos x="26" y="279"/>
                </a:cxn>
                <a:cxn ang="0">
                  <a:pos x="0" y="362"/>
                </a:cxn>
                <a:cxn ang="0">
                  <a:pos x="53" y="335"/>
                </a:cxn>
                <a:cxn ang="0">
                  <a:pos x="107" y="195"/>
                </a:cxn>
                <a:cxn ang="0">
                  <a:pos x="160" y="56"/>
                </a:cxn>
                <a:cxn ang="0">
                  <a:pos x="294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7" y="1003"/>
                  </a:lnTo>
                  <a:lnTo>
                    <a:pt x="214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4" y="836"/>
                  </a:lnTo>
                  <a:lnTo>
                    <a:pt x="294" y="780"/>
                  </a:lnTo>
                  <a:lnTo>
                    <a:pt x="348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8" y="279"/>
                  </a:lnTo>
                  <a:lnTo>
                    <a:pt x="455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7" y="112"/>
                  </a:lnTo>
                  <a:lnTo>
                    <a:pt x="857" y="195"/>
                  </a:lnTo>
                  <a:lnTo>
                    <a:pt x="830" y="362"/>
                  </a:lnTo>
                  <a:lnTo>
                    <a:pt x="777" y="557"/>
                  </a:lnTo>
                  <a:lnTo>
                    <a:pt x="723" y="725"/>
                  </a:lnTo>
                  <a:lnTo>
                    <a:pt x="723" y="780"/>
                  </a:lnTo>
                  <a:lnTo>
                    <a:pt x="696" y="808"/>
                  </a:lnTo>
                  <a:lnTo>
                    <a:pt x="723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4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5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8" y="641"/>
                  </a:lnTo>
                  <a:lnTo>
                    <a:pt x="1098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7" y="947"/>
                  </a:lnTo>
                  <a:lnTo>
                    <a:pt x="830" y="920"/>
                  </a:lnTo>
                  <a:lnTo>
                    <a:pt x="830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1" y="390"/>
                  </a:lnTo>
                  <a:lnTo>
                    <a:pt x="991" y="140"/>
                  </a:lnTo>
                  <a:lnTo>
                    <a:pt x="964" y="84"/>
                  </a:lnTo>
                  <a:lnTo>
                    <a:pt x="911" y="28"/>
                  </a:lnTo>
                  <a:lnTo>
                    <a:pt x="830" y="0"/>
                  </a:lnTo>
                  <a:lnTo>
                    <a:pt x="643" y="0"/>
                  </a:lnTo>
                  <a:lnTo>
                    <a:pt x="562" y="56"/>
                  </a:lnTo>
                  <a:lnTo>
                    <a:pt x="509" y="112"/>
                  </a:lnTo>
                  <a:lnTo>
                    <a:pt x="455" y="140"/>
                  </a:lnTo>
                  <a:lnTo>
                    <a:pt x="428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4" y="0"/>
                  </a:lnTo>
                  <a:lnTo>
                    <a:pt x="187" y="0"/>
                  </a:lnTo>
                  <a:lnTo>
                    <a:pt x="134" y="28"/>
                  </a:lnTo>
                  <a:lnTo>
                    <a:pt x="80" y="84"/>
                  </a:lnTo>
                  <a:lnTo>
                    <a:pt x="80" y="112"/>
                  </a:lnTo>
                  <a:lnTo>
                    <a:pt x="26" y="223"/>
                  </a:lnTo>
                  <a:lnTo>
                    <a:pt x="26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3" y="362"/>
                  </a:lnTo>
                  <a:lnTo>
                    <a:pt x="53" y="335"/>
                  </a:lnTo>
                  <a:lnTo>
                    <a:pt x="80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0" y="56"/>
                  </a:lnTo>
                  <a:lnTo>
                    <a:pt x="268" y="56"/>
                  </a:lnTo>
                  <a:lnTo>
                    <a:pt x="294" y="84"/>
                  </a:lnTo>
                  <a:lnTo>
                    <a:pt x="294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2" name="Freeform 898"/>
            <p:cNvSpPr>
              <a:spLocks/>
            </p:cNvSpPr>
            <p:nvPr/>
          </p:nvSpPr>
          <p:spPr bwMode="auto">
            <a:xfrm>
              <a:off x="9633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1" y="2006"/>
                </a:cxn>
                <a:cxn ang="0">
                  <a:pos x="884" y="1365"/>
                </a:cxn>
                <a:cxn ang="0">
                  <a:pos x="643" y="780"/>
                </a:cxn>
                <a:cxn ang="0">
                  <a:pos x="321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1" y="223"/>
                </a:cxn>
                <a:cxn ang="0">
                  <a:pos x="375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7" y="2647"/>
                </a:cxn>
                <a:cxn ang="0">
                  <a:pos x="831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9" y="4680"/>
                </a:cxn>
                <a:cxn ang="0">
                  <a:pos x="268" y="4959"/>
                </a:cxn>
                <a:cxn ang="0">
                  <a:pos x="107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11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1" y="2006"/>
                  </a:lnTo>
                  <a:lnTo>
                    <a:pt x="884" y="1365"/>
                  </a:lnTo>
                  <a:lnTo>
                    <a:pt x="643" y="780"/>
                  </a:lnTo>
                  <a:lnTo>
                    <a:pt x="321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1" y="223"/>
                  </a:lnTo>
                  <a:lnTo>
                    <a:pt x="375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7" y="2647"/>
                  </a:lnTo>
                  <a:lnTo>
                    <a:pt x="831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9" y="4680"/>
                  </a:lnTo>
                  <a:lnTo>
                    <a:pt x="268" y="4959"/>
                  </a:lnTo>
                  <a:lnTo>
                    <a:pt x="107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11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3" name="Freeform 899"/>
            <p:cNvSpPr>
              <a:spLocks/>
            </p:cNvSpPr>
            <p:nvPr/>
          </p:nvSpPr>
          <p:spPr bwMode="auto">
            <a:xfrm>
              <a:off x="11187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1018" y="2006"/>
                </a:cxn>
                <a:cxn ang="0">
                  <a:pos x="884" y="1365"/>
                </a:cxn>
                <a:cxn ang="0">
                  <a:pos x="670" y="780"/>
                </a:cxn>
                <a:cxn ang="0">
                  <a:pos x="322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27" y="28"/>
                </a:cxn>
                <a:cxn ang="0">
                  <a:pos x="188" y="223"/>
                </a:cxn>
                <a:cxn ang="0">
                  <a:pos x="375" y="502"/>
                </a:cxn>
                <a:cxn ang="0">
                  <a:pos x="590" y="947"/>
                </a:cxn>
                <a:cxn ang="0">
                  <a:pos x="750" y="1477"/>
                </a:cxn>
                <a:cxn ang="0">
                  <a:pos x="857" y="2034"/>
                </a:cxn>
                <a:cxn ang="0">
                  <a:pos x="884" y="2647"/>
                </a:cxn>
                <a:cxn ang="0">
                  <a:pos x="857" y="3120"/>
                </a:cxn>
                <a:cxn ang="0">
                  <a:pos x="804" y="3622"/>
                </a:cxn>
                <a:cxn ang="0">
                  <a:pos x="670" y="4151"/>
                </a:cxn>
                <a:cxn ang="0">
                  <a:pos x="456" y="4680"/>
                </a:cxn>
                <a:cxn ang="0">
                  <a:pos x="295" y="4959"/>
                </a:cxn>
                <a:cxn ang="0">
                  <a:pos x="134" y="5126"/>
                </a:cxn>
                <a:cxn ang="0">
                  <a:pos x="27" y="5265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38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1018" y="2006"/>
                  </a:lnTo>
                  <a:lnTo>
                    <a:pt x="884" y="1365"/>
                  </a:lnTo>
                  <a:lnTo>
                    <a:pt x="670" y="780"/>
                  </a:lnTo>
                  <a:lnTo>
                    <a:pt x="322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27" y="28"/>
                  </a:lnTo>
                  <a:lnTo>
                    <a:pt x="188" y="223"/>
                  </a:lnTo>
                  <a:lnTo>
                    <a:pt x="375" y="502"/>
                  </a:lnTo>
                  <a:lnTo>
                    <a:pt x="590" y="947"/>
                  </a:lnTo>
                  <a:lnTo>
                    <a:pt x="750" y="1477"/>
                  </a:lnTo>
                  <a:lnTo>
                    <a:pt x="857" y="2034"/>
                  </a:lnTo>
                  <a:lnTo>
                    <a:pt x="884" y="2647"/>
                  </a:lnTo>
                  <a:lnTo>
                    <a:pt x="857" y="3120"/>
                  </a:lnTo>
                  <a:lnTo>
                    <a:pt x="804" y="3622"/>
                  </a:lnTo>
                  <a:lnTo>
                    <a:pt x="670" y="4151"/>
                  </a:lnTo>
                  <a:lnTo>
                    <a:pt x="456" y="4680"/>
                  </a:lnTo>
                  <a:lnTo>
                    <a:pt x="295" y="4959"/>
                  </a:lnTo>
                  <a:lnTo>
                    <a:pt x="134" y="5126"/>
                  </a:lnTo>
                  <a:lnTo>
                    <a:pt x="27" y="5265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38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4" name="Freeform 900"/>
            <p:cNvSpPr>
              <a:spLocks/>
            </p:cNvSpPr>
            <p:nvPr/>
          </p:nvSpPr>
          <p:spPr bwMode="auto">
            <a:xfrm>
              <a:off x="12795" y="4848"/>
              <a:ext cx="1420" cy="1477"/>
            </a:xfrm>
            <a:custGeom>
              <a:avLst/>
              <a:gdLst/>
              <a:ahLst/>
              <a:cxnLst>
                <a:cxn ang="0">
                  <a:pos x="750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0" y="697"/>
                </a:cxn>
                <a:cxn ang="0">
                  <a:pos x="750" y="0"/>
                </a:cxn>
                <a:cxn ang="0">
                  <a:pos x="696" y="0"/>
                </a:cxn>
                <a:cxn ang="0">
                  <a:pos x="696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6" y="1449"/>
                </a:cxn>
                <a:cxn ang="0">
                  <a:pos x="723" y="1477"/>
                </a:cxn>
                <a:cxn ang="0">
                  <a:pos x="750" y="1449"/>
                </a:cxn>
                <a:cxn ang="0">
                  <a:pos x="750" y="1393"/>
                </a:cxn>
                <a:cxn ang="0">
                  <a:pos x="750" y="753"/>
                </a:cxn>
              </a:cxnLst>
              <a:rect l="0" t="0" r="r" b="b"/>
              <a:pathLst>
                <a:path w="1420" h="1477">
                  <a:moveTo>
                    <a:pt x="750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0" y="697"/>
                  </a:lnTo>
                  <a:lnTo>
                    <a:pt x="750" y="0"/>
                  </a:lnTo>
                  <a:lnTo>
                    <a:pt x="696" y="0"/>
                  </a:lnTo>
                  <a:lnTo>
                    <a:pt x="696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6" y="1449"/>
                  </a:lnTo>
                  <a:lnTo>
                    <a:pt x="723" y="1477"/>
                  </a:lnTo>
                  <a:lnTo>
                    <a:pt x="750" y="1449"/>
                  </a:lnTo>
                  <a:lnTo>
                    <a:pt x="750" y="1393"/>
                  </a:lnTo>
                  <a:lnTo>
                    <a:pt x="750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5" name="Freeform 901"/>
            <p:cNvSpPr>
              <a:spLocks/>
            </p:cNvSpPr>
            <p:nvPr/>
          </p:nvSpPr>
          <p:spPr bwMode="auto">
            <a:xfrm>
              <a:off x="14804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9" y="5265"/>
                </a:cxn>
                <a:cxn ang="0">
                  <a:pos x="858" y="5098"/>
                </a:cxn>
                <a:cxn ang="0">
                  <a:pos x="670" y="4792"/>
                </a:cxn>
                <a:cxn ang="0">
                  <a:pos x="456" y="4346"/>
                </a:cxn>
                <a:cxn ang="0">
                  <a:pos x="295" y="3817"/>
                </a:cxn>
                <a:cxn ang="0">
                  <a:pos x="188" y="3260"/>
                </a:cxn>
                <a:cxn ang="0">
                  <a:pos x="161" y="2647"/>
                </a:cxn>
                <a:cxn ang="0">
                  <a:pos x="188" y="2173"/>
                </a:cxn>
                <a:cxn ang="0">
                  <a:pos x="242" y="1672"/>
                </a:cxn>
                <a:cxn ang="0">
                  <a:pos x="376" y="1142"/>
                </a:cxn>
                <a:cxn ang="0">
                  <a:pos x="590" y="641"/>
                </a:cxn>
                <a:cxn ang="0">
                  <a:pos x="751" y="362"/>
                </a:cxn>
                <a:cxn ang="0">
                  <a:pos x="911" y="167"/>
                </a:cxn>
                <a:cxn ang="0">
                  <a:pos x="1019" y="28"/>
                </a:cxn>
                <a:cxn ang="0">
                  <a:pos x="1045" y="28"/>
                </a:cxn>
                <a:cxn ang="0">
                  <a:pos x="1019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8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6" y="4513"/>
                </a:cxn>
                <a:cxn ang="0">
                  <a:pos x="724" y="5043"/>
                </a:cxn>
                <a:cxn ang="0">
                  <a:pos x="777" y="5126"/>
                </a:cxn>
                <a:cxn ang="0">
                  <a:pos x="858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9" y="5265"/>
                  </a:lnTo>
                  <a:lnTo>
                    <a:pt x="858" y="5098"/>
                  </a:lnTo>
                  <a:lnTo>
                    <a:pt x="670" y="4792"/>
                  </a:lnTo>
                  <a:lnTo>
                    <a:pt x="456" y="4346"/>
                  </a:lnTo>
                  <a:lnTo>
                    <a:pt x="295" y="3817"/>
                  </a:lnTo>
                  <a:lnTo>
                    <a:pt x="188" y="3260"/>
                  </a:lnTo>
                  <a:lnTo>
                    <a:pt x="161" y="2647"/>
                  </a:lnTo>
                  <a:lnTo>
                    <a:pt x="188" y="2173"/>
                  </a:lnTo>
                  <a:lnTo>
                    <a:pt x="242" y="1672"/>
                  </a:lnTo>
                  <a:lnTo>
                    <a:pt x="376" y="1142"/>
                  </a:lnTo>
                  <a:lnTo>
                    <a:pt x="590" y="641"/>
                  </a:lnTo>
                  <a:lnTo>
                    <a:pt x="751" y="362"/>
                  </a:lnTo>
                  <a:lnTo>
                    <a:pt x="911" y="167"/>
                  </a:lnTo>
                  <a:lnTo>
                    <a:pt x="1019" y="28"/>
                  </a:lnTo>
                  <a:lnTo>
                    <a:pt x="1045" y="28"/>
                  </a:lnTo>
                  <a:lnTo>
                    <a:pt x="1019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8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6" y="4513"/>
                  </a:lnTo>
                  <a:lnTo>
                    <a:pt x="724" y="5043"/>
                  </a:lnTo>
                  <a:lnTo>
                    <a:pt x="777" y="5126"/>
                  </a:lnTo>
                  <a:lnTo>
                    <a:pt x="858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6" name="Freeform 902"/>
            <p:cNvSpPr>
              <a:spLocks/>
            </p:cNvSpPr>
            <p:nvPr/>
          </p:nvSpPr>
          <p:spPr bwMode="auto">
            <a:xfrm>
              <a:off x="15983" y="5155"/>
              <a:ext cx="1072" cy="1003"/>
            </a:xfrm>
            <a:custGeom>
              <a:avLst/>
              <a:gdLst/>
              <a:ahLst/>
              <a:cxnLst>
                <a:cxn ang="0">
                  <a:pos x="670" y="278"/>
                </a:cxn>
                <a:cxn ang="0">
                  <a:pos x="804" y="56"/>
                </a:cxn>
                <a:cxn ang="0">
                  <a:pos x="965" y="83"/>
                </a:cxn>
                <a:cxn ang="0">
                  <a:pos x="885" y="139"/>
                </a:cxn>
                <a:cxn ang="0">
                  <a:pos x="911" y="251"/>
                </a:cxn>
                <a:cxn ang="0">
                  <a:pos x="992" y="278"/>
                </a:cxn>
                <a:cxn ang="0">
                  <a:pos x="1072" y="139"/>
                </a:cxn>
                <a:cxn ang="0">
                  <a:pos x="965" y="28"/>
                </a:cxn>
                <a:cxn ang="0">
                  <a:pos x="804" y="0"/>
                </a:cxn>
                <a:cxn ang="0">
                  <a:pos x="697" y="83"/>
                </a:cxn>
                <a:cxn ang="0">
                  <a:pos x="644" y="167"/>
                </a:cxn>
                <a:cxn ang="0">
                  <a:pos x="456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1" y="306"/>
                </a:cxn>
                <a:cxn ang="0">
                  <a:pos x="108" y="362"/>
                </a:cxn>
                <a:cxn ang="0">
                  <a:pos x="161" y="223"/>
                </a:cxn>
                <a:cxn ang="0">
                  <a:pos x="456" y="56"/>
                </a:cxn>
                <a:cxn ang="0">
                  <a:pos x="510" y="139"/>
                </a:cxn>
                <a:cxn ang="0">
                  <a:pos x="510" y="306"/>
                </a:cxn>
                <a:cxn ang="0">
                  <a:pos x="402" y="724"/>
                </a:cxn>
                <a:cxn ang="0">
                  <a:pos x="322" y="891"/>
                </a:cxn>
                <a:cxn ang="0">
                  <a:pos x="161" y="947"/>
                </a:cxn>
                <a:cxn ang="0">
                  <a:pos x="161" y="891"/>
                </a:cxn>
                <a:cxn ang="0">
                  <a:pos x="215" y="808"/>
                </a:cxn>
                <a:cxn ang="0">
                  <a:pos x="188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4" y="947"/>
                </a:cxn>
                <a:cxn ang="0">
                  <a:pos x="215" y="1003"/>
                </a:cxn>
                <a:cxn ang="0">
                  <a:pos x="349" y="947"/>
                </a:cxn>
                <a:cxn ang="0">
                  <a:pos x="429" y="836"/>
                </a:cxn>
                <a:cxn ang="0">
                  <a:pos x="510" y="947"/>
                </a:cxn>
                <a:cxn ang="0">
                  <a:pos x="670" y="1003"/>
                </a:cxn>
                <a:cxn ang="0">
                  <a:pos x="885" y="891"/>
                </a:cxn>
                <a:cxn ang="0">
                  <a:pos x="992" y="696"/>
                </a:cxn>
                <a:cxn ang="0">
                  <a:pos x="965" y="641"/>
                </a:cxn>
                <a:cxn ang="0">
                  <a:pos x="911" y="780"/>
                </a:cxn>
                <a:cxn ang="0">
                  <a:pos x="697" y="947"/>
                </a:cxn>
                <a:cxn ang="0">
                  <a:pos x="590" y="919"/>
                </a:cxn>
                <a:cxn ang="0">
                  <a:pos x="536" y="752"/>
                </a:cxn>
                <a:cxn ang="0">
                  <a:pos x="590" y="613"/>
                </a:cxn>
              </a:cxnLst>
              <a:rect l="0" t="0" r="r" b="b"/>
              <a:pathLst>
                <a:path w="1072" h="1003">
                  <a:moveTo>
                    <a:pt x="670" y="306"/>
                  </a:moveTo>
                  <a:lnTo>
                    <a:pt x="670" y="278"/>
                  </a:lnTo>
                  <a:lnTo>
                    <a:pt x="751" y="111"/>
                  </a:lnTo>
                  <a:lnTo>
                    <a:pt x="804" y="56"/>
                  </a:lnTo>
                  <a:lnTo>
                    <a:pt x="938" y="56"/>
                  </a:lnTo>
                  <a:lnTo>
                    <a:pt x="965" y="83"/>
                  </a:lnTo>
                  <a:lnTo>
                    <a:pt x="911" y="111"/>
                  </a:lnTo>
                  <a:lnTo>
                    <a:pt x="885" y="139"/>
                  </a:lnTo>
                  <a:lnTo>
                    <a:pt x="885" y="223"/>
                  </a:lnTo>
                  <a:lnTo>
                    <a:pt x="911" y="251"/>
                  </a:lnTo>
                  <a:lnTo>
                    <a:pt x="965" y="278"/>
                  </a:lnTo>
                  <a:lnTo>
                    <a:pt x="992" y="278"/>
                  </a:lnTo>
                  <a:lnTo>
                    <a:pt x="1019" y="251"/>
                  </a:lnTo>
                  <a:lnTo>
                    <a:pt x="1072" y="139"/>
                  </a:lnTo>
                  <a:lnTo>
                    <a:pt x="1019" y="28"/>
                  </a:lnTo>
                  <a:lnTo>
                    <a:pt x="965" y="28"/>
                  </a:lnTo>
                  <a:lnTo>
                    <a:pt x="911" y="0"/>
                  </a:lnTo>
                  <a:lnTo>
                    <a:pt x="804" y="0"/>
                  </a:lnTo>
                  <a:lnTo>
                    <a:pt x="751" y="56"/>
                  </a:lnTo>
                  <a:lnTo>
                    <a:pt x="697" y="83"/>
                  </a:lnTo>
                  <a:lnTo>
                    <a:pt x="670" y="139"/>
                  </a:lnTo>
                  <a:lnTo>
                    <a:pt x="644" y="167"/>
                  </a:lnTo>
                  <a:lnTo>
                    <a:pt x="617" y="83"/>
                  </a:lnTo>
                  <a:lnTo>
                    <a:pt x="456" y="0"/>
                  </a:lnTo>
                  <a:lnTo>
                    <a:pt x="429" y="0"/>
                  </a:lnTo>
                  <a:lnTo>
                    <a:pt x="268" y="56"/>
                  </a:lnTo>
                  <a:lnTo>
                    <a:pt x="188" y="111"/>
                  </a:lnTo>
                  <a:lnTo>
                    <a:pt x="134" y="167"/>
                  </a:lnTo>
                  <a:lnTo>
                    <a:pt x="108" y="251"/>
                  </a:lnTo>
                  <a:lnTo>
                    <a:pt x="81" y="306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34" y="334"/>
                  </a:lnTo>
                  <a:lnTo>
                    <a:pt x="161" y="223"/>
                  </a:lnTo>
                  <a:lnTo>
                    <a:pt x="322" y="56"/>
                  </a:lnTo>
                  <a:lnTo>
                    <a:pt x="456" y="56"/>
                  </a:lnTo>
                  <a:lnTo>
                    <a:pt x="510" y="83"/>
                  </a:lnTo>
                  <a:lnTo>
                    <a:pt x="510" y="139"/>
                  </a:lnTo>
                  <a:lnTo>
                    <a:pt x="536" y="195"/>
                  </a:lnTo>
                  <a:lnTo>
                    <a:pt x="510" y="306"/>
                  </a:lnTo>
                  <a:lnTo>
                    <a:pt x="483" y="446"/>
                  </a:lnTo>
                  <a:lnTo>
                    <a:pt x="402" y="724"/>
                  </a:lnTo>
                  <a:lnTo>
                    <a:pt x="376" y="808"/>
                  </a:lnTo>
                  <a:lnTo>
                    <a:pt x="322" y="891"/>
                  </a:lnTo>
                  <a:lnTo>
                    <a:pt x="268" y="947"/>
                  </a:lnTo>
                  <a:lnTo>
                    <a:pt x="161" y="947"/>
                  </a:lnTo>
                  <a:lnTo>
                    <a:pt x="108" y="919"/>
                  </a:lnTo>
                  <a:lnTo>
                    <a:pt x="161" y="891"/>
                  </a:lnTo>
                  <a:lnTo>
                    <a:pt x="188" y="863"/>
                  </a:lnTo>
                  <a:lnTo>
                    <a:pt x="215" y="808"/>
                  </a:lnTo>
                  <a:lnTo>
                    <a:pt x="188" y="780"/>
                  </a:lnTo>
                  <a:lnTo>
                    <a:pt x="188" y="752"/>
                  </a:lnTo>
                  <a:lnTo>
                    <a:pt x="161" y="724"/>
                  </a:lnTo>
                  <a:lnTo>
                    <a:pt x="134" y="724"/>
                  </a:lnTo>
                  <a:lnTo>
                    <a:pt x="27" y="780"/>
                  </a:lnTo>
                  <a:lnTo>
                    <a:pt x="0" y="863"/>
                  </a:lnTo>
                  <a:lnTo>
                    <a:pt x="27" y="919"/>
                  </a:lnTo>
                  <a:lnTo>
                    <a:pt x="54" y="947"/>
                  </a:lnTo>
                  <a:lnTo>
                    <a:pt x="161" y="1003"/>
                  </a:lnTo>
                  <a:lnTo>
                    <a:pt x="215" y="1003"/>
                  </a:lnTo>
                  <a:lnTo>
                    <a:pt x="295" y="975"/>
                  </a:lnTo>
                  <a:lnTo>
                    <a:pt x="349" y="947"/>
                  </a:lnTo>
                  <a:lnTo>
                    <a:pt x="429" y="863"/>
                  </a:lnTo>
                  <a:lnTo>
                    <a:pt x="429" y="836"/>
                  </a:lnTo>
                  <a:lnTo>
                    <a:pt x="456" y="891"/>
                  </a:lnTo>
                  <a:lnTo>
                    <a:pt x="510" y="947"/>
                  </a:lnTo>
                  <a:lnTo>
                    <a:pt x="563" y="975"/>
                  </a:lnTo>
                  <a:lnTo>
                    <a:pt x="670" y="1003"/>
                  </a:lnTo>
                  <a:lnTo>
                    <a:pt x="831" y="947"/>
                  </a:lnTo>
                  <a:lnTo>
                    <a:pt x="885" y="891"/>
                  </a:lnTo>
                  <a:lnTo>
                    <a:pt x="938" y="808"/>
                  </a:lnTo>
                  <a:lnTo>
                    <a:pt x="992" y="696"/>
                  </a:lnTo>
                  <a:lnTo>
                    <a:pt x="992" y="641"/>
                  </a:lnTo>
                  <a:lnTo>
                    <a:pt x="965" y="641"/>
                  </a:lnTo>
                  <a:lnTo>
                    <a:pt x="938" y="668"/>
                  </a:lnTo>
                  <a:lnTo>
                    <a:pt x="911" y="780"/>
                  </a:lnTo>
                  <a:lnTo>
                    <a:pt x="804" y="891"/>
                  </a:lnTo>
                  <a:lnTo>
                    <a:pt x="697" y="947"/>
                  </a:lnTo>
                  <a:lnTo>
                    <a:pt x="617" y="947"/>
                  </a:lnTo>
                  <a:lnTo>
                    <a:pt x="590" y="919"/>
                  </a:lnTo>
                  <a:lnTo>
                    <a:pt x="536" y="808"/>
                  </a:lnTo>
                  <a:lnTo>
                    <a:pt x="536" y="752"/>
                  </a:lnTo>
                  <a:lnTo>
                    <a:pt x="563" y="696"/>
                  </a:lnTo>
                  <a:lnTo>
                    <a:pt x="590" y="613"/>
                  </a:lnTo>
                  <a:lnTo>
                    <a:pt x="67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7" name="Freeform 903"/>
            <p:cNvSpPr>
              <a:spLocks noEditPoints="1"/>
            </p:cNvSpPr>
            <p:nvPr/>
          </p:nvSpPr>
          <p:spPr bwMode="auto">
            <a:xfrm>
              <a:off x="17216" y="4152"/>
              <a:ext cx="697" cy="1059"/>
            </a:xfrm>
            <a:custGeom>
              <a:avLst/>
              <a:gdLst/>
              <a:ahLst/>
              <a:cxnLst>
                <a:cxn ang="0">
                  <a:pos x="697" y="529"/>
                </a:cxn>
                <a:cxn ang="0">
                  <a:pos x="643" y="251"/>
                </a:cxn>
                <a:cxn ang="0">
                  <a:pos x="563" y="83"/>
                </a:cxn>
                <a:cxn ang="0">
                  <a:pos x="509" y="56"/>
                </a:cxn>
                <a:cxn ang="0">
                  <a:pos x="429" y="0"/>
                </a:cxn>
                <a:cxn ang="0">
                  <a:pos x="348" y="0"/>
                </a:cxn>
                <a:cxn ang="0">
                  <a:pos x="188" y="56"/>
                </a:cxn>
                <a:cxn ang="0">
                  <a:pos x="80" y="167"/>
                </a:cxn>
                <a:cxn ang="0">
                  <a:pos x="27" y="306"/>
                </a:cxn>
                <a:cxn ang="0">
                  <a:pos x="0" y="446"/>
                </a:cxn>
                <a:cxn ang="0">
                  <a:pos x="0" y="641"/>
                </a:cxn>
                <a:cxn ang="0">
                  <a:pos x="27" y="780"/>
                </a:cxn>
                <a:cxn ang="0">
                  <a:pos x="80" y="919"/>
                </a:cxn>
                <a:cxn ang="0">
                  <a:pos x="161" y="1031"/>
                </a:cxn>
                <a:cxn ang="0">
                  <a:pos x="348" y="1059"/>
                </a:cxn>
                <a:cxn ang="0">
                  <a:pos x="509" y="1003"/>
                </a:cxn>
                <a:cxn ang="0">
                  <a:pos x="616" y="919"/>
                </a:cxn>
                <a:cxn ang="0">
                  <a:pos x="670" y="780"/>
                </a:cxn>
                <a:cxn ang="0">
                  <a:pos x="697" y="641"/>
                </a:cxn>
                <a:cxn ang="0">
                  <a:pos x="697" y="529"/>
                </a:cxn>
                <a:cxn ang="0">
                  <a:pos x="348" y="1031"/>
                </a:cxn>
                <a:cxn ang="0">
                  <a:pos x="295" y="1031"/>
                </a:cxn>
                <a:cxn ang="0">
                  <a:pos x="268" y="1003"/>
                </a:cxn>
                <a:cxn ang="0">
                  <a:pos x="214" y="975"/>
                </a:cxn>
                <a:cxn ang="0">
                  <a:pos x="188" y="919"/>
                </a:cxn>
                <a:cxn ang="0">
                  <a:pos x="134" y="752"/>
                </a:cxn>
                <a:cxn ang="0">
                  <a:pos x="134" y="306"/>
                </a:cxn>
                <a:cxn ang="0">
                  <a:pos x="161" y="195"/>
                </a:cxn>
                <a:cxn ang="0">
                  <a:pos x="214" y="83"/>
                </a:cxn>
                <a:cxn ang="0">
                  <a:pos x="268" y="56"/>
                </a:cxn>
                <a:cxn ang="0">
                  <a:pos x="402" y="56"/>
                </a:cxn>
                <a:cxn ang="0">
                  <a:pos x="456" y="83"/>
                </a:cxn>
                <a:cxn ang="0">
                  <a:pos x="509" y="139"/>
                </a:cxn>
                <a:cxn ang="0">
                  <a:pos x="536" y="195"/>
                </a:cxn>
                <a:cxn ang="0">
                  <a:pos x="536" y="279"/>
                </a:cxn>
                <a:cxn ang="0">
                  <a:pos x="563" y="390"/>
                </a:cxn>
                <a:cxn ang="0">
                  <a:pos x="563" y="641"/>
                </a:cxn>
                <a:cxn ang="0">
                  <a:pos x="536" y="752"/>
                </a:cxn>
                <a:cxn ang="0">
                  <a:pos x="536" y="836"/>
                </a:cxn>
                <a:cxn ang="0">
                  <a:pos x="509" y="919"/>
                </a:cxn>
                <a:cxn ang="0">
                  <a:pos x="482" y="975"/>
                </a:cxn>
                <a:cxn ang="0">
                  <a:pos x="429" y="1003"/>
                </a:cxn>
                <a:cxn ang="0">
                  <a:pos x="375" y="1003"/>
                </a:cxn>
                <a:cxn ang="0">
                  <a:pos x="348" y="1031"/>
                </a:cxn>
              </a:cxnLst>
              <a:rect l="0" t="0" r="r" b="b"/>
              <a:pathLst>
                <a:path w="697" h="1059">
                  <a:moveTo>
                    <a:pt x="697" y="529"/>
                  </a:moveTo>
                  <a:lnTo>
                    <a:pt x="643" y="251"/>
                  </a:lnTo>
                  <a:lnTo>
                    <a:pt x="563" y="83"/>
                  </a:lnTo>
                  <a:lnTo>
                    <a:pt x="509" y="56"/>
                  </a:lnTo>
                  <a:lnTo>
                    <a:pt x="429" y="0"/>
                  </a:lnTo>
                  <a:lnTo>
                    <a:pt x="348" y="0"/>
                  </a:lnTo>
                  <a:lnTo>
                    <a:pt x="188" y="56"/>
                  </a:lnTo>
                  <a:lnTo>
                    <a:pt x="80" y="167"/>
                  </a:lnTo>
                  <a:lnTo>
                    <a:pt x="27" y="306"/>
                  </a:lnTo>
                  <a:lnTo>
                    <a:pt x="0" y="446"/>
                  </a:lnTo>
                  <a:lnTo>
                    <a:pt x="0" y="641"/>
                  </a:lnTo>
                  <a:lnTo>
                    <a:pt x="27" y="780"/>
                  </a:lnTo>
                  <a:lnTo>
                    <a:pt x="80" y="919"/>
                  </a:lnTo>
                  <a:lnTo>
                    <a:pt x="161" y="1031"/>
                  </a:lnTo>
                  <a:lnTo>
                    <a:pt x="348" y="1059"/>
                  </a:lnTo>
                  <a:lnTo>
                    <a:pt x="509" y="1003"/>
                  </a:lnTo>
                  <a:lnTo>
                    <a:pt x="616" y="919"/>
                  </a:lnTo>
                  <a:lnTo>
                    <a:pt x="670" y="780"/>
                  </a:lnTo>
                  <a:lnTo>
                    <a:pt x="697" y="641"/>
                  </a:lnTo>
                  <a:lnTo>
                    <a:pt x="697" y="529"/>
                  </a:lnTo>
                  <a:close/>
                  <a:moveTo>
                    <a:pt x="348" y="1031"/>
                  </a:moveTo>
                  <a:lnTo>
                    <a:pt x="295" y="1031"/>
                  </a:lnTo>
                  <a:lnTo>
                    <a:pt x="268" y="1003"/>
                  </a:lnTo>
                  <a:lnTo>
                    <a:pt x="214" y="975"/>
                  </a:lnTo>
                  <a:lnTo>
                    <a:pt x="188" y="919"/>
                  </a:lnTo>
                  <a:lnTo>
                    <a:pt x="134" y="752"/>
                  </a:lnTo>
                  <a:lnTo>
                    <a:pt x="134" y="306"/>
                  </a:lnTo>
                  <a:lnTo>
                    <a:pt x="161" y="195"/>
                  </a:lnTo>
                  <a:lnTo>
                    <a:pt x="214" y="83"/>
                  </a:lnTo>
                  <a:lnTo>
                    <a:pt x="268" y="56"/>
                  </a:lnTo>
                  <a:lnTo>
                    <a:pt x="402" y="56"/>
                  </a:lnTo>
                  <a:lnTo>
                    <a:pt x="456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36" y="279"/>
                  </a:lnTo>
                  <a:lnTo>
                    <a:pt x="563" y="390"/>
                  </a:lnTo>
                  <a:lnTo>
                    <a:pt x="563" y="641"/>
                  </a:lnTo>
                  <a:lnTo>
                    <a:pt x="536" y="752"/>
                  </a:lnTo>
                  <a:lnTo>
                    <a:pt x="536" y="836"/>
                  </a:lnTo>
                  <a:lnTo>
                    <a:pt x="509" y="919"/>
                  </a:lnTo>
                  <a:lnTo>
                    <a:pt x="482" y="975"/>
                  </a:lnTo>
                  <a:lnTo>
                    <a:pt x="429" y="1003"/>
                  </a:lnTo>
                  <a:lnTo>
                    <a:pt x="375" y="1003"/>
                  </a:lnTo>
                  <a:lnTo>
                    <a:pt x="348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8" name="Freeform 904"/>
            <p:cNvSpPr>
              <a:spLocks/>
            </p:cNvSpPr>
            <p:nvPr/>
          </p:nvSpPr>
          <p:spPr bwMode="auto">
            <a:xfrm>
              <a:off x="18556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7" y="5098"/>
                </a:cxn>
                <a:cxn ang="0">
                  <a:pos x="670" y="4792"/>
                </a:cxn>
                <a:cxn ang="0">
                  <a:pos x="455" y="4346"/>
                </a:cxn>
                <a:cxn ang="0">
                  <a:pos x="295" y="3817"/>
                </a:cxn>
                <a:cxn ang="0">
                  <a:pos x="187" y="3260"/>
                </a:cxn>
                <a:cxn ang="0">
                  <a:pos x="161" y="2647"/>
                </a:cxn>
                <a:cxn ang="0">
                  <a:pos x="187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89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7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5" y="4513"/>
                </a:cxn>
                <a:cxn ang="0">
                  <a:pos x="723" y="5043"/>
                </a:cxn>
                <a:cxn ang="0">
                  <a:pos x="777" y="5126"/>
                </a:cxn>
                <a:cxn ang="0">
                  <a:pos x="857" y="5182"/>
                </a:cxn>
                <a:cxn ang="0">
                  <a:pos x="964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7" y="5098"/>
                  </a:lnTo>
                  <a:lnTo>
                    <a:pt x="670" y="4792"/>
                  </a:lnTo>
                  <a:lnTo>
                    <a:pt x="455" y="4346"/>
                  </a:lnTo>
                  <a:lnTo>
                    <a:pt x="295" y="3817"/>
                  </a:lnTo>
                  <a:lnTo>
                    <a:pt x="187" y="3260"/>
                  </a:lnTo>
                  <a:lnTo>
                    <a:pt x="161" y="2647"/>
                  </a:lnTo>
                  <a:lnTo>
                    <a:pt x="187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89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7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5" y="4513"/>
                  </a:lnTo>
                  <a:lnTo>
                    <a:pt x="723" y="5043"/>
                  </a:lnTo>
                  <a:lnTo>
                    <a:pt x="777" y="5126"/>
                  </a:lnTo>
                  <a:lnTo>
                    <a:pt x="857" y="5182"/>
                  </a:lnTo>
                  <a:lnTo>
                    <a:pt x="964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69" name="Freeform 905"/>
            <p:cNvSpPr>
              <a:spLocks noEditPoints="1"/>
            </p:cNvSpPr>
            <p:nvPr/>
          </p:nvSpPr>
          <p:spPr bwMode="auto">
            <a:xfrm>
              <a:off x="19842" y="3149"/>
              <a:ext cx="911" cy="1532"/>
            </a:xfrm>
            <a:custGeom>
              <a:avLst/>
              <a:gdLst/>
              <a:ahLst/>
              <a:cxnLst>
                <a:cxn ang="0">
                  <a:pos x="911" y="780"/>
                </a:cxn>
                <a:cxn ang="0">
                  <a:pos x="884" y="501"/>
                </a:cxn>
                <a:cxn ang="0">
                  <a:pos x="804" y="251"/>
                </a:cxn>
                <a:cxn ang="0">
                  <a:pos x="697" y="84"/>
                </a:cxn>
                <a:cxn ang="0">
                  <a:pos x="616" y="56"/>
                </a:cxn>
                <a:cxn ang="0">
                  <a:pos x="509" y="0"/>
                </a:cxn>
                <a:cxn ang="0">
                  <a:pos x="375" y="0"/>
                </a:cxn>
                <a:cxn ang="0">
                  <a:pos x="295" y="28"/>
                </a:cxn>
                <a:cxn ang="0">
                  <a:pos x="214" y="84"/>
                </a:cxn>
                <a:cxn ang="0">
                  <a:pos x="134" y="167"/>
                </a:cxn>
                <a:cxn ang="0">
                  <a:pos x="80" y="279"/>
                </a:cxn>
                <a:cxn ang="0">
                  <a:pos x="27" y="501"/>
                </a:cxn>
                <a:cxn ang="0">
                  <a:pos x="0" y="780"/>
                </a:cxn>
                <a:cxn ang="0">
                  <a:pos x="27" y="1031"/>
                </a:cxn>
                <a:cxn ang="0">
                  <a:pos x="107" y="1309"/>
                </a:cxn>
                <a:cxn ang="0">
                  <a:pos x="161" y="1393"/>
                </a:cxn>
                <a:cxn ang="0">
                  <a:pos x="241" y="1449"/>
                </a:cxn>
                <a:cxn ang="0">
                  <a:pos x="295" y="1504"/>
                </a:cxn>
                <a:cxn ang="0">
                  <a:pos x="375" y="1532"/>
                </a:cxn>
                <a:cxn ang="0">
                  <a:pos x="509" y="1532"/>
                </a:cxn>
                <a:cxn ang="0">
                  <a:pos x="589" y="1504"/>
                </a:cxn>
                <a:cxn ang="0">
                  <a:pos x="643" y="1477"/>
                </a:cxn>
                <a:cxn ang="0">
                  <a:pos x="697" y="1421"/>
                </a:cxn>
                <a:cxn ang="0">
                  <a:pos x="777" y="1365"/>
                </a:cxn>
                <a:cxn ang="0">
                  <a:pos x="831" y="1282"/>
                </a:cxn>
                <a:cxn ang="0">
                  <a:pos x="884" y="1031"/>
                </a:cxn>
                <a:cxn ang="0">
                  <a:pos x="911" y="780"/>
                </a:cxn>
                <a:cxn ang="0">
                  <a:pos x="456" y="1477"/>
                </a:cxn>
                <a:cxn ang="0">
                  <a:pos x="402" y="1477"/>
                </a:cxn>
                <a:cxn ang="0">
                  <a:pos x="348" y="1449"/>
                </a:cxn>
                <a:cxn ang="0">
                  <a:pos x="268" y="1365"/>
                </a:cxn>
                <a:cxn ang="0">
                  <a:pos x="241" y="1309"/>
                </a:cxn>
                <a:cxn ang="0">
                  <a:pos x="214" y="1198"/>
                </a:cxn>
                <a:cxn ang="0">
                  <a:pos x="188" y="975"/>
                </a:cxn>
                <a:cxn ang="0">
                  <a:pos x="188" y="334"/>
                </a:cxn>
                <a:cxn ang="0">
                  <a:pos x="214" y="223"/>
                </a:cxn>
                <a:cxn ang="0">
                  <a:pos x="241" y="167"/>
                </a:cxn>
                <a:cxn ang="0">
                  <a:pos x="295" y="111"/>
                </a:cxn>
                <a:cxn ang="0">
                  <a:pos x="348" y="84"/>
                </a:cxn>
                <a:cxn ang="0">
                  <a:pos x="375" y="56"/>
                </a:cxn>
                <a:cxn ang="0">
                  <a:pos x="482" y="56"/>
                </a:cxn>
                <a:cxn ang="0">
                  <a:pos x="643" y="139"/>
                </a:cxn>
                <a:cxn ang="0">
                  <a:pos x="697" y="306"/>
                </a:cxn>
                <a:cxn ang="0">
                  <a:pos x="723" y="446"/>
                </a:cxn>
                <a:cxn ang="0">
                  <a:pos x="723" y="752"/>
                </a:cxn>
                <a:cxn ang="0">
                  <a:pos x="697" y="1198"/>
                </a:cxn>
                <a:cxn ang="0">
                  <a:pos x="643" y="1365"/>
                </a:cxn>
                <a:cxn ang="0">
                  <a:pos x="563" y="1449"/>
                </a:cxn>
                <a:cxn ang="0">
                  <a:pos x="509" y="1477"/>
                </a:cxn>
                <a:cxn ang="0">
                  <a:pos x="456" y="1477"/>
                </a:cxn>
              </a:cxnLst>
              <a:rect l="0" t="0" r="r" b="b"/>
              <a:pathLst>
                <a:path w="911" h="1532">
                  <a:moveTo>
                    <a:pt x="911" y="780"/>
                  </a:moveTo>
                  <a:lnTo>
                    <a:pt x="884" y="501"/>
                  </a:lnTo>
                  <a:lnTo>
                    <a:pt x="804" y="251"/>
                  </a:lnTo>
                  <a:lnTo>
                    <a:pt x="697" y="84"/>
                  </a:lnTo>
                  <a:lnTo>
                    <a:pt x="616" y="56"/>
                  </a:lnTo>
                  <a:lnTo>
                    <a:pt x="509" y="0"/>
                  </a:lnTo>
                  <a:lnTo>
                    <a:pt x="375" y="0"/>
                  </a:lnTo>
                  <a:lnTo>
                    <a:pt x="295" y="28"/>
                  </a:lnTo>
                  <a:lnTo>
                    <a:pt x="214" y="84"/>
                  </a:lnTo>
                  <a:lnTo>
                    <a:pt x="134" y="167"/>
                  </a:lnTo>
                  <a:lnTo>
                    <a:pt x="80" y="279"/>
                  </a:lnTo>
                  <a:lnTo>
                    <a:pt x="27" y="501"/>
                  </a:lnTo>
                  <a:lnTo>
                    <a:pt x="0" y="780"/>
                  </a:lnTo>
                  <a:lnTo>
                    <a:pt x="27" y="1031"/>
                  </a:lnTo>
                  <a:lnTo>
                    <a:pt x="107" y="1309"/>
                  </a:lnTo>
                  <a:lnTo>
                    <a:pt x="161" y="1393"/>
                  </a:lnTo>
                  <a:lnTo>
                    <a:pt x="241" y="1449"/>
                  </a:lnTo>
                  <a:lnTo>
                    <a:pt x="295" y="1504"/>
                  </a:lnTo>
                  <a:lnTo>
                    <a:pt x="375" y="1532"/>
                  </a:lnTo>
                  <a:lnTo>
                    <a:pt x="509" y="1532"/>
                  </a:lnTo>
                  <a:lnTo>
                    <a:pt x="589" y="1504"/>
                  </a:lnTo>
                  <a:lnTo>
                    <a:pt x="643" y="1477"/>
                  </a:lnTo>
                  <a:lnTo>
                    <a:pt x="697" y="1421"/>
                  </a:lnTo>
                  <a:lnTo>
                    <a:pt x="777" y="1365"/>
                  </a:lnTo>
                  <a:lnTo>
                    <a:pt x="831" y="1282"/>
                  </a:lnTo>
                  <a:lnTo>
                    <a:pt x="884" y="1031"/>
                  </a:lnTo>
                  <a:lnTo>
                    <a:pt x="911" y="780"/>
                  </a:lnTo>
                  <a:close/>
                  <a:moveTo>
                    <a:pt x="456" y="1477"/>
                  </a:moveTo>
                  <a:lnTo>
                    <a:pt x="402" y="1477"/>
                  </a:lnTo>
                  <a:lnTo>
                    <a:pt x="348" y="1449"/>
                  </a:lnTo>
                  <a:lnTo>
                    <a:pt x="268" y="1365"/>
                  </a:lnTo>
                  <a:lnTo>
                    <a:pt x="241" y="1309"/>
                  </a:lnTo>
                  <a:lnTo>
                    <a:pt x="214" y="1198"/>
                  </a:lnTo>
                  <a:lnTo>
                    <a:pt x="188" y="975"/>
                  </a:lnTo>
                  <a:lnTo>
                    <a:pt x="188" y="334"/>
                  </a:lnTo>
                  <a:lnTo>
                    <a:pt x="214" y="223"/>
                  </a:lnTo>
                  <a:lnTo>
                    <a:pt x="241" y="167"/>
                  </a:lnTo>
                  <a:lnTo>
                    <a:pt x="295" y="111"/>
                  </a:lnTo>
                  <a:lnTo>
                    <a:pt x="348" y="84"/>
                  </a:lnTo>
                  <a:lnTo>
                    <a:pt x="375" y="56"/>
                  </a:lnTo>
                  <a:lnTo>
                    <a:pt x="482" y="56"/>
                  </a:lnTo>
                  <a:lnTo>
                    <a:pt x="643" y="139"/>
                  </a:lnTo>
                  <a:lnTo>
                    <a:pt x="697" y="306"/>
                  </a:lnTo>
                  <a:lnTo>
                    <a:pt x="723" y="446"/>
                  </a:lnTo>
                  <a:lnTo>
                    <a:pt x="723" y="752"/>
                  </a:lnTo>
                  <a:lnTo>
                    <a:pt x="697" y="1198"/>
                  </a:lnTo>
                  <a:lnTo>
                    <a:pt x="643" y="1365"/>
                  </a:lnTo>
                  <a:lnTo>
                    <a:pt x="563" y="1449"/>
                  </a:lnTo>
                  <a:lnTo>
                    <a:pt x="509" y="1477"/>
                  </a:lnTo>
                  <a:lnTo>
                    <a:pt x="456" y="14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0" name="Freeform 906"/>
            <p:cNvSpPr>
              <a:spLocks/>
            </p:cNvSpPr>
            <p:nvPr/>
          </p:nvSpPr>
          <p:spPr bwMode="auto">
            <a:xfrm>
              <a:off x="19708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8" y="1003"/>
                </a:cxn>
                <a:cxn ang="0">
                  <a:pos x="268" y="947"/>
                </a:cxn>
                <a:cxn ang="0">
                  <a:pos x="295" y="836"/>
                </a:cxn>
                <a:cxn ang="0">
                  <a:pos x="348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6" y="223"/>
                </a:cxn>
                <a:cxn ang="0">
                  <a:pos x="670" y="56"/>
                </a:cxn>
                <a:cxn ang="0">
                  <a:pos x="857" y="112"/>
                </a:cxn>
                <a:cxn ang="0">
                  <a:pos x="831" y="362"/>
                </a:cxn>
                <a:cxn ang="0">
                  <a:pos x="723" y="725"/>
                </a:cxn>
                <a:cxn ang="0">
                  <a:pos x="697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5" y="808"/>
                </a:cxn>
                <a:cxn ang="0">
                  <a:pos x="1152" y="641"/>
                </a:cxn>
                <a:cxn ang="0">
                  <a:pos x="1099" y="669"/>
                </a:cxn>
                <a:cxn ang="0">
                  <a:pos x="938" y="947"/>
                </a:cxn>
                <a:cxn ang="0">
                  <a:pos x="831" y="920"/>
                </a:cxn>
                <a:cxn ang="0">
                  <a:pos x="884" y="725"/>
                </a:cxn>
                <a:cxn ang="0">
                  <a:pos x="991" y="390"/>
                </a:cxn>
                <a:cxn ang="0">
                  <a:pos x="965" y="84"/>
                </a:cxn>
                <a:cxn ang="0">
                  <a:pos x="831" y="0"/>
                </a:cxn>
                <a:cxn ang="0">
                  <a:pos x="563" y="56"/>
                </a:cxn>
                <a:cxn ang="0">
                  <a:pos x="456" y="140"/>
                </a:cxn>
                <a:cxn ang="0">
                  <a:pos x="402" y="112"/>
                </a:cxn>
                <a:cxn ang="0">
                  <a:pos x="295" y="0"/>
                </a:cxn>
                <a:cxn ang="0">
                  <a:pos x="134" y="28"/>
                </a:cxn>
                <a:cxn ang="0">
                  <a:pos x="80" y="112"/>
                </a:cxn>
                <a:cxn ang="0">
                  <a:pos x="27" y="279"/>
                </a:cxn>
                <a:cxn ang="0">
                  <a:pos x="0" y="362"/>
                </a:cxn>
                <a:cxn ang="0">
                  <a:pos x="54" y="335"/>
                </a:cxn>
                <a:cxn ang="0">
                  <a:pos x="107" y="195"/>
                </a:cxn>
                <a:cxn ang="0">
                  <a:pos x="161" y="56"/>
                </a:cxn>
                <a:cxn ang="0">
                  <a:pos x="295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8" y="1003"/>
                  </a:lnTo>
                  <a:lnTo>
                    <a:pt x="214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5" y="836"/>
                  </a:lnTo>
                  <a:lnTo>
                    <a:pt x="295" y="780"/>
                  </a:lnTo>
                  <a:lnTo>
                    <a:pt x="348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9" y="279"/>
                  </a:lnTo>
                  <a:lnTo>
                    <a:pt x="456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7" y="112"/>
                  </a:lnTo>
                  <a:lnTo>
                    <a:pt x="857" y="195"/>
                  </a:lnTo>
                  <a:lnTo>
                    <a:pt x="831" y="362"/>
                  </a:lnTo>
                  <a:lnTo>
                    <a:pt x="777" y="557"/>
                  </a:lnTo>
                  <a:lnTo>
                    <a:pt x="723" y="725"/>
                  </a:lnTo>
                  <a:lnTo>
                    <a:pt x="723" y="780"/>
                  </a:lnTo>
                  <a:lnTo>
                    <a:pt x="697" y="808"/>
                  </a:lnTo>
                  <a:lnTo>
                    <a:pt x="723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5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5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9" y="641"/>
                  </a:lnTo>
                  <a:lnTo>
                    <a:pt x="1099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7" y="947"/>
                  </a:lnTo>
                  <a:lnTo>
                    <a:pt x="831" y="920"/>
                  </a:lnTo>
                  <a:lnTo>
                    <a:pt x="831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1" y="390"/>
                  </a:lnTo>
                  <a:lnTo>
                    <a:pt x="991" y="140"/>
                  </a:lnTo>
                  <a:lnTo>
                    <a:pt x="965" y="84"/>
                  </a:lnTo>
                  <a:lnTo>
                    <a:pt x="911" y="28"/>
                  </a:lnTo>
                  <a:lnTo>
                    <a:pt x="831" y="0"/>
                  </a:lnTo>
                  <a:lnTo>
                    <a:pt x="643" y="0"/>
                  </a:lnTo>
                  <a:lnTo>
                    <a:pt x="563" y="56"/>
                  </a:lnTo>
                  <a:lnTo>
                    <a:pt x="509" y="112"/>
                  </a:lnTo>
                  <a:lnTo>
                    <a:pt x="456" y="140"/>
                  </a:lnTo>
                  <a:lnTo>
                    <a:pt x="429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5" y="0"/>
                  </a:lnTo>
                  <a:lnTo>
                    <a:pt x="188" y="0"/>
                  </a:lnTo>
                  <a:lnTo>
                    <a:pt x="134" y="28"/>
                  </a:lnTo>
                  <a:lnTo>
                    <a:pt x="80" y="84"/>
                  </a:lnTo>
                  <a:lnTo>
                    <a:pt x="80" y="112"/>
                  </a:lnTo>
                  <a:lnTo>
                    <a:pt x="27" y="223"/>
                  </a:lnTo>
                  <a:lnTo>
                    <a:pt x="27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4" y="362"/>
                  </a:lnTo>
                  <a:lnTo>
                    <a:pt x="54" y="335"/>
                  </a:lnTo>
                  <a:lnTo>
                    <a:pt x="80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1" y="56"/>
                  </a:lnTo>
                  <a:lnTo>
                    <a:pt x="268" y="56"/>
                  </a:lnTo>
                  <a:lnTo>
                    <a:pt x="295" y="84"/>
                  </a:lnTo>
                  <a:lnTo>
                    <a:pt x="295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1" name="Freeform 907"/>
            <p:cNvSpPr>
              <a:spLocks/>
            </p:cNvSpPr>
            <p:nvPr/>
          </p:nvSpPr>
          <p:spPr bwMode="auto">
            <a:xfrm>
              <a:off x="21021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1" y="2006"/>
                </a:cxn>
                <a:cxn ang="0">
                  <a:pos x="884" y="1365"/>
                </a:cxn>
                <a:cxn ang="0">
                  <a:pos x="643" y="780"/>
                </a:cxn>
                <a:cxn ang="0">
                  <a:pos x="322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1" y="223"/>
                </a:cxn>
                <a:cxn ang="0">
                  <a:pos x="375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7" y="2647"/>
                </a:cxn>
                <a:cxn ang="0">
                  <a:pos x="831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9" y="4680"/>
                </a:cxn>
                <a:cxn ang="0">
                  <a:pos x="268" y="4959"/>
                </a:cxn>
                <a:cxn ang="0">
                  <a:pos x="107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11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1" y="2006"/>
                  </a:lnTo>
                  <a:lnTo>
                    <a:pt x="884" y="1365"/>
                  </a:lnTo>
                  <a:lnTo>
                    <a:pt x="643" y="780"/>
                  </a:lnTo>
                  <a:lnTo>
                    <a:pt x="322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1" y="223"/>
                  </a:lnTo>
                  <a:lnTo>
                    <a:pt x="375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7" y="2647"/>
                  </a:lnTo>
                  <a:lnTo>
                    <a:pt x="831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9" y="4680"/>
                  </a:lnTo>
                  <a:lnTo>
                    <a:pt x="268" y="4959"/>
                  </a:lnTo>
                  <a:lnTo>
                    <a:pt x="107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11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2" name="Freeform 908"/>
            <p:cNvSpPr>
              <a:spLocks/>
            </p:cNvSpPr>
            <p:nvPr/>
          </p:nvSpPr>
          <p:spPr bwMode="auto">
            <a:xfrm>
              <a:off x="23084" y="4848"/>
              <a:ext cx="1420" cy="1477"/>
            </a:xfrm>
            <a:custGeom>
              <a:avLst/>
              <a:gdLst/>
              <a:ahLst/>
              <a:cxnLst>
                <a:cxn ang="0">
                  <a:pos x="751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1" y="697"/>
                </a:cxn>
                <a:cxn ang="0">
                  <a:pos x="751" y="0"/>
                </a:cxn>
                <a:cxn ang="0">
                  <a:pos x="697" y="0"/>
                </a:cxn>
                <a:cxn ang="0">
                  <a:pos x="697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7" y="1449"/>
                </a:cxn>
                <a:cxn ang="0">
                  <a:pos x="724" y="1477"/>
                </a:cxn>
                <a:cxn ang="0">
                  <a:pos x="751" y="1449"/>
                </a:cxn>
                <a:cxn ang="0">
                  <a:pos x="751" y="1393"/>
                </a:cxn>
                <a:cxn ang="0">
                  <a:pos x="751" y="753"/>
                </a:cxn>
              </a:cxnLst>
              <a:rect l="0" t="0" r="r" b="b"/>
              <a:pathLst>
                <a:path w="1420" h="1477">
                  <a:moveTo>
                    <a:pt x="751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1" y="697"/>
                  </a:lnTo>
                  <a:lnTo>
                    <a:pt x="751" y="0"/>
                  </a:lnTo>
                  <a:lnTo>
                    <a:pt x="697" y="0"/>
                  </a:lnTo>
                  <a:lnTo>
                    <a:pt x="697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7" y="1449"/>
                  </a:lnTo>
                  <a:lnTo>
                    <a:pt x="724" y="1477"/>
                  </a:lnTo>
                  <a:lnTo>
                    <a:pt x="751" y="1449"/>
                  </a:lnTo>
                  <a:lnTo>
                    <a:pt x="751" y="1393"/>
                  </a:lnTo>
                  <a:lnTo>
                    <a:pt x="751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3" name="Freeform 909"/>
            <p:cNvSpPr>
              <a:spLocks/>
            </p:cNvSpPr>
            <p:nvPr/>
          </p:nvSpPr>
          <p:spPr bwMode="auto">
            <a:xfrm>
              <a:off x="25147" y="5155"/>
              <a:ext cx="1072" cy="1003"/>
            </a:xfrm>
            <a:custGeom>
              <a:avLst/>
              <a:gdLst/>
              <a:ahLst/>
              <a:cxnLst>
                <a:cxn ang="0">
                  <a:pos x="670" y="278"/>
                </a:cxn>
                <a:cxn ang="0">
                  <a:pos x="804" y="56"/>
                </a:cxn>
                <a:cxn ang="0">
                  <a:pos x="965" y="83"/>
                </a:cxn>
                <a:cxn ang="0">
                  <a:pos x="885" y="139"/>
                </a:cxn>
                <a:cxn ang="0">
                  <a:pos x="912" y="251"/>
                </a:cxn>
                <a:cxn ang="0">
                  <a:pos x="992" y="278"/>
                </a:cxn>
                <a:cxn ang="0">
                  <a:pos x="1072" y="139"/>
                </a:cxn>
                <a:cxn ang="0">
                  <a:pos x="965" y="28"/>
                </a:cxn>
                <a:cxn ang="0">
                  <a:pos x="804" y="0"/>
                </a:cxn>
                <a:cxn ang="0">
                  <a:pos x="697" y="83"/>
                </a:cxn>
                <a:cxn ang="0">
                  <a:pos x="644" y="167"/>
                </a:cxn>
                <a:cxn ang="0">
                  <a:pos x="456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1" y="306"/>
                </a:cxn>
                <a:cxn ang="0">
                  <a:pos x="108" y="362"/>
                </a:cxn>
                <a:cxn ang="0">
                  <a:pos x="161" y="223"/>
                </a:cxn>
                <a:cxn ang="0">
                  <a:pos x="456" y="56"/>
                </a:cxn>
                <a:cxn ang="0">
                  <a:pos x="510" y="139"/>
                </a:cxn>
                <a:cxn ang="0">
                  <a:pos x="510" y="306"/>
                </a:cxn>
                <a:cxn ang="0">
                  <a:pos x="402" y="724"/>
                </a:cxn>
                <a:cxn ang="0">
                  <a:pos x="322" y="891"/>
                </a:cxn>
                <a:cxn ang="0">
                  <a:pos x="161" y="947"/>
                </a:cxn>
                <a:cxn ang="0">
                  <a:pos x="161" y="891"/>
                </a:cxn>
                <a:cxn ang="0">
                  <a:pos x="215" y="808"/>
                </a:cxn>
                <a:cxn ang="0">
                  <a:pos x="188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4" y="947"/>
                </a:cxn>
                <a:cxn ang="0">
                  <a:pos x="215" y="1003"/>
                </a:cxn>
                <a:cxn ang="0">
                  <a:pos x="349" y="947"/>
                </a:cxn>
                <a:cxn ang="0">
                  <a:pos x="429" y="836"/>
                </a:cxn>
                <a:cxn ang="0">
                  <a:pos x="510" y="947"/>
                </a:cxn>
                <a:cxn ang="0">
                  <a:pos x="670" y="1003"/>
                </a:cxn>
                <a:cxn ang="0">
                  <a:pos x="885" y="891"/>
                </a:cxn>
                <a:cxn ang="0">
                  <a:pos x="992" y="696"/>
                </a:cxn>
                <a:cxn ang="0">
                  <a:pos x="965" y="641"/>
                </a:cxn>
                <a:cxn ang="0">
                  <a:pos x="912" y="780"/>
                </a:cxn>
                <a:cxn ang="0">
                  <a:pos x="697" y="947"/>
                </a:cxn>
                <a:cxn ang="0">
                  <a:pos x="590" y="919"/>
                </a:cxn>
                <a:cxn ang="0">
                  <a:pos x="536" y="752"/>
                </a:cxn>
                <a:cxn ang="0">
                  <a:pos x="590" y="613"/>
                </a:cxn>
              </a:cxnLst>
              <a:rect l="0" t="0" r="r" b="b"/>
              <a:pathLst>
                <a:path w="1072" h="1003">
                  <a:moveTo>
                    <a:pt x="670" y="306"/>
                  </a:moveTo>
                  <a:lnTo>
                    <a:pt x="670" y="278"/>
                  </a:lnTo>
                  <a:lnTo>
                    <a:pt x="751" y="111"/>
                  </a:lnTo>
                  <a:lnTo>
                    <a:pt x="804" y="56"/>
                  </a:lnTo>
                  <a:lnTo>
                    <a:pt x="938" y="56"/>
                  </a:lnTo>
                  <a:lnTo>
                    <a:pt x="965" y="83"/>
                  </a:lnTo>
                  <a:lnTo>
                    <a:pt x="912" y="111"/>
                  </a:lnTo>
                  <a:lnTo>
                    <a:pt x="885" y="139"/>
                  </a:lnTo>
                  <a:lnTo>
                    <a:pt x="885" y="223"/>
                  </a:lnTo>
                  <a:lnTo>
                    <a:pt x="912" y="251"/>
                  </a:lnTo>
                  <a:lnTo>
                    <a:pt x="965" y="278"/>
                  </a:lnTo>
                  <a:lnTo>
                    <a:pt x="992" y="278"/>
                  </a:lnTo>
                  <a:lnTo>
                    <a:pt x="1019" y="251"/>
                  </a:lnTo>
                  <a:lnTo>
                    <a:pt x="1072" y="139"/>
                  </a:lnTo>
                  <a:lnTo>
                    <a:pt x="1019" y="28"/>
                  </a:lnTo>
                  <a:lnTo>
                    <a:pt x="965" y="28"/>
                  </a:lnTo>
                  <a:lnTo>
                    <a:pt x="912" y="0"/>
                  </a:lnTo>
                  <a:lnTo>
                    <a:pt x="804" y="0"/>
                  </a:lnTo>
                  <a:lnTo>
                    <a:pt x="751" y="56"/>
                  </a:lnTo>
                  <a:lnTo>
                    <a:pt x="697" y="83"/>
                  </a:lnTo>
                  <a:lnTo>
                    <a:pt x="670" y="139"/>
                  </a:lnTo>
                  <a:lnTo>
                    <a:pt x="644" y="167"/>
                  </a:lnTo>
                  <a:lnTo>
                    <a:pt x="617" y="83"/>
                  </a:lnTo>
                  <a:lnTo>
                    <a:pt x="456" y="0"/>
                  </a:lnTo>
                  <a:lnTo>
                    <a:pt x="429" y="0"/>
                  </a:lnTo>
                  <a:lnTo>
                    <a:pt x="268" y="56"/>
                  </a:lnTo>
                  <a:lnTo>
                    <a:pt x="188" y="111"/>
                  </a:lnTo>
                  <a:lnTo>
                    <a:pt x="134" y="167"/>
                  </a:lnTo>
                  <a:lnTo>
                    <a:pt x="108" y="251"/>
                  </a:lnTo>
                  <a:lnTo>
                    <a:pt x="81" y="306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34" y="334"/>
                  </a:lnTo>
                  <a:lnTo>
                    <a:pt x="161" y="223"/>
                  </a:lnTo>
                  <a:lnTo>
                    <a:pt x="322" y="56"/>
                  </a:lnTo>
                  <a:lnTo>
                    <a:pt x="456" y="56"/>
                  </a:lnTo>
                  <a:lnTo>
                    <a:pt x="510" y="83"/>
                  </a:lnTo>
                  <a:lnTo>
                    <a:pt x="510" y="139"/>
                  </a:lnTo>
                  <a:lnTo>
                    <a:pt x="536" y="195"/>
                  </a:lnTo>
                  <a:lnTo>
                    <a:pt x="510" y="306"/>
                  </a:lnTo>
                  <a:lnTo>
                    <a:pt x="483" y="446"/>
                  </a:lnTo>
                  <a:lnTo>
                    <a:pt x="402" y="724"/>
                  </a:lnTo>
                  <a:lnTo>
                    <a:pt x="376" y="808"/>
                  </a:lnTo>
                  <a:lnTo>
                    <a:pt x="322" y="891"/>
                  </a:lnTo>
                  <a:lnTo>
                    <a:pt x="268" y="947"/>
                  </a:lnTo>
                  <a:lnTo>
                    <a:pt x="161" y="947"/>
                  </a:lnTo>
                  <a:lnTo>
                    <a:pt x="108" y="919"/>
                  </a:lnTo>
                  <a:lnTo>
                    <a:pt x="161" y="891"/>
                  </a:lnTo>
                  <a:lnTo>
                    <a:pt x="188" y="863"/>
                  </a:lnTo>
                  <a:lnTo>
                    <a:pt x="215" y="808"/>
                  </a:lnTo>
                  <a:lnTo>
                    <a:pt x="188" y="780"/>
                  </a:lnTo>
                  <a:lnTo>
                    <a:pt x="188" y="752"/>
                  </a:lnTo>
                  <a:lnTo>
                    <a:pt x="161" y="724"/>
                  </a:lnTo>
                  <a:lnTo>
                    <a:pt x="134" y="724"/>
                  </a:lnTo>
                  <a:lnTo>
                    <a:pt x="27" y="780"/>
                  </a:lnTo>
                  <a:lnTo>
                    <a:pt x="0" y="863"/>
                  </a:lnTo>
                  <a:lnTo>
                    <a:pt x="27" y="919"/>
                  </a:lnTo>
                  <a:lnTo>
                    <a:pt x="54" y="947"/>
                  </a:lnTo>
                  <a:lnTo>
                    <a:pt x="161" y="1003"/>
                  </a:lnTo>
                  <a:lnTo>
                    <a:pt x="215" y="1003"/>
                  </a:lnTo>
                  <a:lnTo>
                    <a:pt x="295" y="975"/>
                  </a:lnTo>
                  <a:lnTo>
                    <a:pt x="349" y="947"/>
                  </a:lnTo>
                  <a:lnTo>
                    <a:pt x="429" y="863"/>
                  </a:lnTo>
                  <a:lnTo>
                    <a:pt x="429" y="836"/>
                  </a:lnTo>
                  <a:lnTo>
                    <a:pt x="456" y="891"/>
                  </a:lnTo>
                  <a:lnTo>
                    <a:pt x="510" y="947"/>
                  </a:lnTo>
                  <a:lnTo>
                    <a:pt x="563" y="975"/>
                  </a:lnTo>
                  <a:lnTo>
                    <a:pt x="670" y="1003"/>
                  </a:lnTo>
                  <a:lnTo>
                    <a:pt x="831" y="947"/>
                  </a:lnTo>
                  <a:lnTo>
                    <a:pt x="885" y="891"/>
                  </a:lnTo>
                  <a:lnTo>
                    <a:pt x="938" y="808"/>
                  </a:lnTo>
                  <a:lnTo>
                    <a:pt x="992" y="696"/>
                  </a:lnTo>
                  <a:lnTo>
                    <a:pt x="992" y="641"/>
                  </a:lnTo>
                  <a:lnTo>
                    <a:pt x="965" y="641"/>
                  </a:lnTo>
                  <a:lnTo>
                    <a:pt x="938" y="668"/>
                  </a:lnTo>
                  <a:lnTo>
                    <a:pt x="912" y="780"/>
                  </a:lnTo>
                  <a:lnTo>
                    <a:pt x="804" y="891"/>
                  </a:lnTo>
                  <a:lnTo>
                    <a:pt x="697" y="947"/>
                  </a:lnTo>
                  <a:lnTo>
                    <a:pt x="617" y="947"/>
                  </a:lnTo>
                  <a:lnTo>
                    <a:pt x="590" y="919"/>
                  </a:lnTo>
                  <a:lnTo>
                    <a:pt x="536" y="808"/>
                  </a:lnTo>
                  <a:lnTo>
                    <a:pt x="536" y="752"/>
                  </a:lnTo>
                  <a:lnTo>
                    <a:pt x="563" y="696"/>
                  </a:lnTo>
                  <a:lnTo>
                    <a:pt x="590" y="613"/>
                  </a:lnTo>
                  <a:lnTo>
                    <a:pt x="67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4" name="Freeform 910"/>
            <p:cNvSpPr>
              <a:spLocks/>
            </p:cNvSpPr>
            <p:nvPr/>
          </p:nvSpPr>
          <p:spPr bwMode="auto">
            <a:xfrm>
              <a:off x="26460" y="4152"/>
              <a:ext cx="536" cy="1031"/>
            </a:xfrm>
            <a:custGeom>
              <a:avLst/>
              <a:gdLst/>
              <a:ahLst/>
              <a:cxnLst>
                <a:cxn ang="0">
                  <a:pos x="349" y="56"/>
                </a:cxn>
                <a:cxn ang="0">
                  <a:pos x="349" y="28"/>
                </a:cxn>
                <a:cxn ang="0">
                  <a:pos x="322" y="0"/>
                </a:cxn>
                <a:cxn ang="0">
                  <a:pos x="295" y="0"/>
                </a:cxn>
                <a:cxn ang="0">
                  <a:pos x="215" y="56"/>
                </a:cxn>
                <a:cxn ang="0">
                  <a:pos x="54" y="111"/>
                </a:cxn>
                <a:cxn ang="0">
                  <a:pos x="0" y="111"/>
                </a:cxn>
                <a:cxn ang="0">
                  <a:pos x="0" y="167"/>
                </a:cxn>
                <a:cxn ang="0">
                  <a:pos x="54" y="167"/>
                </a:cxn>
                <a:cxn ang="0">
                  <a:pos x="215" y="111"/>
                </a:cxn>
                <a:cxn ang="0">
                  <a:pos x="215" y="947"/>
                </a:cxn>
                <a:cxn ang="0">
                  <a:pos x="18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536" y="1031"/>
                </a:cxn>
                <a:cxn ang="0">
                  <a:pos x="536" y="975"/>
                </a:cxn>
                <a:cxn ang="0">
                  <a:pos x="376" y="975"/>
                </a:cxn>
                <a:cxn ang="0">
                  <a:pos x="349" y="947"/>
                </a:cxn>
                <a:cxn ang="0">
                  <a:pos x="349" y="891"/>
                </a:cxn>
                <a:cxn ang="0">
                  <a:pos x="349" y="56"/>
                </a:cxn>
              </a:cxnLst>
              <a:rect l="0" t="0" r="r" b="b"/>
              <a:pathLst>
                <a:path w="536" h="1031">
                  <a:moveTo>
                    <a:pt x="349" y="56"/>
                  </a:moveTo>
                  <a:lnTo>
                    <a:pt x="349" y="28"/>
                  </a:lnTo>
                  <a:lnTo>
                    <a:pt x="322" y="0"/>
                  </a:lnTo>
                  <a:lnTo>
                    <a:pt x="295" y="0"/>
                  </a:lnTo>
                  <a:lnTo>
                    <a:pt x="215" y="56"/>
                  </a:lnTo>
                  <a:lnTo>
                    <a:pt x="54" y="111"/>
                  </a:lnTo>
                  <a:lnTo>
                    <a:pt x="0" y="111"/>
                  </a:lnTo>
                  <a:lnTo>
                    <a:pt x="0" y="167"/>
                  </a:lnTo>
                  <a:lnTo>
                    <a:pt x="54" y="167"/>
                  </a:lnTo>
                  <a:lnTo>
                    <a:pt x="215" y="111"/>
                  </a:lnTo>
                  <a:lnTo>
                    <a:pt x="215" y="947"/>
                  </a:lnTo>
                  <a:lnTo>
                    <a:pt x="18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536" y="1031"/>
                  </a:lnTo>
                  <a:lnTo>
                    <a:pt x="536" y="975"/>
                  </a:lnTo>
                  <a:lnTo>
                    <a:pt x="376" y="975"/>
                  </a:lnTo>
                  <a:lnTo>
                    <a:pt x="349" y="947"/>
                  </a:lnTo>
                  <a:lnTo>
                    <a:pt x="349" y="891"/>
                  </a:lnTo>
                  <a:lnTo>
                    <a:pt x="349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5" name="Freeform 911"/>
            <p:cNvSpPr>
              <a:spLocks/>
            </p:cNvSpPr>
            <p:nvPr/>
          </p:nvSpPr>
          <p:spPr bwMode="auto">
            <a:xfrm>
              <a:off x="27720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7" y="5098"/>
                </a:cxn>
                <a:cxn ang="0">
                  <a:pos x="670" y="4792"/>
                </a:cxn>
                <a:cxn ang="0">
                  <a:pos x="455" y="4346"/>
                </a:cxn>
                <a:cxn ang="0">
                  <a:pos x="295" y="3817"/>
                </a:cxn>
                <a:cxn ang="0">
                  <a:pos x="187" y="3260"/>
                </a:cxn>
                <a:cxn ang="0">
                  <a:pos x="161" y="2647"/>
                </a:cxn>
                <a:cxn ang="0">
                  <a:pos x="187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89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7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5" y="4513"/>
                </a:cxn>
                <a:cxn ang="0">
                  <a:pos x="723" y="5043"/>
                </a:cxn>
                <a:cxn ang="0">
                  <a:pos x="777" y="5126"/>
                </a:cxn>
                <a:cxn ang="0">
                  <a:pos x="857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7" y="5098"/>
                  </a:lnTo>
                  <a:lnTo>
                    <a:pt x="670" y="4792"/>
                  </a:lnTo>
                  <a:lnTo>
                    <a:pt x="455" y="4346"/>
                  </a:lnTo>
                  <a:lnTo>
                    <a:pt x="295" y="3817"/>
                  </a:lnTo>
                  <a:lnTo>
                    <a:pt x="187" y="3260"/>
                  </a:lnTo>
                  <a:lnTo>
                    <a:pt x="161" y="2647"/>
                  </a:lnTo>
                  <a:lnTo>
                    <a:pt x="187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89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7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5" y="4513"/>
                  </a:lnTo>
                  <a:lnTo>
                    <a:pt x="723" y="5043"/>
                  </a:lnTo>
                  <a:lnTo>
                    <a:pt x="777" y="5126"/>
                  </a:lnTo>
                  <a:lnTo>
                    <a:pt x="857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6" name="Freeform 912"/>
            <p:cNvSpPr>
              <a:spLocks/>
            </p:cNvSpPr>
            <p:nvPr/>
          </p:nvSpPr>
          <p:spPr bwMode="auto">
            <a:xfrm>
              <a:off x="30962" y="3149"/>
              <a:ext cx="697" cy="1477"/>
            </a:xfrm>
            <a:custGeom>
              <a:avLst/>
              <a:gdLst/>
              <a:ahLst/>
              <a:cxnLst>
                <a:cxn ang="0">
                  <a:pos x="429" y="56"/>
                </a:cxn>
                <a:cxn ang="0">
                  <a:pos x="429" y="0"/>
                </a:cxn>
                <a:cxn ang="0">
                  <a:pos x="402" y="0"/>
                </a:cxn>
                <a:cxn ang="0">
                  <a:pos x="322" y="84"/>
                </a:cxn>
                <a:cxn ang="0">
                  <a:pos x="214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4" y="223"/>
                </a:cxn>
                <a:cxn ang="0">
                  <a:pos x="107" y="195"/>
                </a:cxn>
                <a:cxn ang="0">
                  <a:pos x="188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1" y="1393"/>
                </a:cxn>
                <a:cxn ang="0">
                  <a:pos x="188" y="1393"/>
                </a:cxn>
                <a:cxn ang="0">
                  <a:pos x="81" y="1421"/>
                </a:cxn>
                <a:cxn ang="0">
                  <a:pos x="27" y="1421"/>
                </a:cxn>
                <a:cxn ang="0">
                  <a:pos x="27" y="1477"/>
                </a:cxn>
                <a:cxn ang="0">
                  <a:pos x="697" y="1477"/>
                </a:cxn>
                <a:cxn ang="0">
                  <a:pos x="697" y="1421"/>
                </a:cxn>
                <a:cxn ang="0">
                  <a:pos x="536" y="1421"/>
                </a:cxn>
                <a:cxn ang="0">
                  <a:pos x="482" y="1393"/>
                </a:cxn>
                <a:cxn ang="0">
                  <a:pos x="429" y="1337"/>
                </a:cxn>
                <a:cxn ang="0">
                  <a:pos x="429" y="1309"/>
                </a:cxn>
                <a:cxn ang="0">
                  <a:pos x="429" y="56"/>
                </a:cxn>
              </a:cxnLst>
              <a:rect l="0" t="0" r="r" b="b"/>
              <a:pathLst>
                <a:path w="697" h="1477">
                  <a:moveTo>
                    <a:pt x="429" y="56"/>
                  </a:moveTo>
                  <a:lnTo>
                    <a:pt x="429" y="0"/>
                  </a:lnTo>
                  <a:lnTo>
                    <a:pt x="402" y="0"/>
                  </a:lnTo>
                  <a:lnTo>
                    <a:pt x="322" y="84"/>
                  </a:lnTo>
                  <a:lnTo>
                    <a:pt x="214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4" y="223"/>
                  </a:lnTo>
                  <a:lnTo>
                    <a:pt x="107" y="195"/>
                  </a:lnTo>
                  <a:lnTo>
                    <a:pt x="188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1" y="1393"/>
                  </a:lnTo>
                  <a:lnTo>
                    <a:pt x="188" y="1393"/>
                  </a:lnTo>
                  <a:lnTo>
                    <a:pt x="81" y="1421"/>
                  </a:lnTo>
                  <a:lnTo>
                    <a:pt x="27" y="1421"/>
                  </a:lnTo>
                  <a:lnTo>
                    <a:pt x="27" y="1477"/>
                  </a:lnTo>
                  <a:lnTo>
                    <a:pt x="697" y="1477"/>
                  </a:lnTo>
                  <a:lnTo>
                    <a:pt x="697" y="1421"/>
                  </a:lnTo>
                  <a:lnTo>
                    <a:pt x="536" y="1421"/>
                  </a:lnTo>
                  <a:lnTo>
                    <a:pt x="482" y="1393"/>
                  </a:lnTo>
                  <a:lnTo>
                    <a:pt x="429" y="1337"/>
                  </a:lnTo>
                  <a:lnTo>
                    <a:pt x="429" y="1309"/>
                  </a:lnTo>
                  <a:lnTo>
                    <a:pt x="429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7" name="Freeform 913"/>
            <p:cNvSpPr>
              <a:spLocks/>
            </p:cNvSpPr>
            <p:nvPr/>
          </p:nvSpPr>
          <p:spPr bwMode="auto">
            <a:xfrm>
              <a:off x="28899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7" y="1003"/>
                </a:cxn>
                <a:cxn ang="0">
                  <a:pos x="268" y="947"/>
                </a:cxn>
                <a:cxn ang="0">
                  <a:pos x="295" y="836"/>
                </a:cxn>
                <a:cxn ang="0">
                  <a:pos x="348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5" y="223"/>
                </a:cxn>
                <a:cxn ang="0">
                  <a:pos x="670" y="56"/>
                </a:cxn>
                <a:cxn ang="0">
                  <a:pos x="857" y="112"/>
                </a:cxn>
                <a:cxn ang="0">
                  <a:pos x="831" y="362"/>
                </a:cxn>
                <a:cxn ang="0">
                  <a:pos x="723" y="725"/>
                </a:cxn>
                <a:cxn ang="0">
                  <a:pos x="697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5" y="808"/>
                </a:cxn>
                <a:cxn ang="0">
                  <a:pos x="1152" y="641"/>
                </a:cxn>
                <a:cxn ang="0">
                  <a:pos x="1098" y="669"/>
                </a:cxn>
                <a:cxn ang="0">
                  <a:pos x="938" y="947"/>
                </a:cxn>
                <a:cxn ang="0">
                  <a:pos x="831" y="920"/>
                </a:cxn>
                <a:cxn ang="0">
                  <a:pos x="884" y="725"/>
                </a:cxn>
                <a:cxn ang="0">
                  <a:pos x="991" y="390"/>
                </a:cxn>
                <a:cxn ang="0">
                  <a:pos x="965" y="84"/>
                </a:cxn>
                <a:cxn ang="0">
                  <a:pos x="831" y="0"/>
                </a:cxn>
                <a:cxn ang="0">
                  <a:pos x="563" y="56"/>
                </a:cxn>
                <a:cxn ang="0">
                  <a:pos x="455" y="140"/>
                </a:cxn>
                <a:cxn ang="0">
                  <a:pos x="402" y="112"/>
                </a:cxn>
                <a:cxn ang="0">
                  <a:pos x="295" y="0"/>
                </a:cxn>
                <a:cxn ang="0">
                  <a:pos x="134" y="28"/>
                </a:cxn>
                <a:cxn ang="0">
                  <a:pos x="80" y="112"/>
                </a:cxn>
                <a:cxn ang="0">
                  <a:pos x="27" y="279"/>
                </a:cxn>
                <a:cxn ang="0">
                  <a:pos x="0" y="362"/>
                </a:cxn>
                <a:cxn ang="0">
                  <a:pos x="53" y="335"/>
                </a:cxn>
                <a:cxn ang="0">
                  <a:pos x="107" y="195"/>
                </a:cxn>
                <a:cxn ang="0">
                  <a:pos x="161" y="56"/>
                </a:cxn>
                <a:cxn ang="0">
                  <a:pos x="295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7" y="1003"/>
                  </a:lnTo>
                  <a:lnTo>
                    <a:pt x="214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5" y="836"/>
                  </a:lnTo>
                  <a:lnTo>
                    <a:pt x="295" y="780"/>
                  </a:lnTo>
                  <a:lnTo>
                    <a:pt x="348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9" y="279"/>
                  </a:lnTo>
                  <a:lnTo>
                    <a:pt x="455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7" y="112"/>
                  </a:lnTo>
                  <a:lnTo>
                    <a:pt x="857" y="195"/>
                  </a:lnTo>
                  <a:lnTo>
                    <a:pt x="831" y="362"/>
                  </a:lnTo>
                  <a:lnTo>
                    <a:pt x="777" y="557"/>
                  </a:lnTo>
                  <a:lnTo>
                    <a:pt x="723" y="725"/>
                  </a:lnTo>
                  <a:lnTo>
                    <a:pt x="723" y="780"/>
                  </a:lnTo>
                  <a:lnTo>
                    <a:pt x="697" y="808"/>
                  </a:lnTo>
                  <a:lnTo>
                    <a:pt x="723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5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5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8" y="641"/>
                  </a:lnTo>
                  <a:lnTo>
                    <a:pt x="1098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7" y="947"/>
                  </a:lnTo>
                  <a:lnTo>
                    <a:pt x="831" y="920"/>
                  </a:lnTo>
                  <a:lnTo>
                    <a:pt x="831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1" y="390"/>
                  </a:lnTo>
                  <a:lnTo>
                    <a:pt x="991" y="140"/>
                  </a:lnTo>
                  <a:lnTo>
                    <a:pt x="965" y="84"/>
                  </a:lnTo>
                  <a:lnTo>
                    <a:pt x="911" y="28"/>
                  </a:lnTo>
                  <a:lnTo>
                    <a:pt x="831" y="0"/>
                  </a:lnTo>
                  <a:lnTo>
                    <a:pt x="643" y="0"/>
                  </a:lnTo>
                  <a:lnTo>
                    <a:pt x="563" y="56"/>
                  </a:lnTo>
                  <a:lnTo>
                    <a:pt x="509" y="112"/>
                  </a:lnTo>
                  <a:lnTo>
                    <a:pt x="455" y="140"/>
                  </a:lnTo>
                  <a:lnTo>
                    <a:pt x="429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5" y="0"/>
                  </a:lnTo>
                  <a:lnTo>
                    <a:pt x="187" y="0"/>
                  </a:lnTo>
                  <a:lnTo>
                    <a:pt x="134" y="28"/>
                  </a:lnTo>
                  <a:lnTo>
                    <a:pt x="80" y="84"/>
                  </a:lnTo>
                  <a:lnTo>
                    <a:pt x="80" y="112"/>
                  </a:lnTo>
                  <a:lnTo>
                    <a:pt x="27" y="223"/>
                  </a:lnTo>
                  <a:lnTo>
                    <a:pt x="27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3" y="362"/>
                  </a:lnTo>
                  <a:lnTo>
                    <a:pt x="53" y="335"/>
                  </a:lnTo>
                  <a:lnTo>
                    <a:pt x="80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1" y="56"/>
                  </a:lnTo>
                  <a:lnTo>
                    <a:pt x="268" y="56"/>
                  </a:lnTo>
                  <a:lnTo>
                    <a:pt x="295" y="84"/>
                  </a:lnTo>
                  <a:lnTo>
                    <a:pt x="295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8" name="Freeform 914"/>
            <p:cNvSpPr>
              <a:spLocks/>
            </p:cNvSpPr>
            <p:nvPr/>
          </p:nvSpPr>
          <p:spPr bwMode="auto">
            <a:xfrm>
              <a:off x="30775" y="7049"/>
              <a:ext cx="1286" cy="84"/>
            </a:xfrm>
            <a:custGeom>
              <a:avLst/>
              <a:gdLst/>
              <a:ahLst/>
              <a:cxnLst>
                <a:cxn ang="0">
                  <a:pos x="1205" y="84"/>
                </a:cxn>
                <a:cxn ang="0">
                  <a:pos x="1259" y="84"/>
                </a:cxn>
                <a:cxn ang="0">
                  <a:pos x="1286" y="56"/>
                </a:cxn>
                <a:cxn ang="0">
                  <a:pos x="1286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26" y="84"/>
                </a:cxn>
                <a:cxn ang="0">
                  <a:pos x="53" y="84"/>
                </a:cxn>
                <a:cxn ang="0">
                  <a:pos x="1205" y="84"/>
                </a:cxn>
              </a:cxnLst>
              <a:rect l="0" t="0" r="r" b="b"/>
              <a:pathLst>
                <a:path w="1286" h="84">
                  <a:moveTo>
                    <a:pt x="1205" y="84"/>
                  </a:moveTo>
                  <a:lnTo>
                    <a:pt x="1259" y="84"/>
                  </a:lnTo>
                  <a:lnTo>
                    <a:pt x="1286" y="56"/>
                  </a:lnTo>
                  <a:lnTo>
                    <a:pt x="1286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6" y="84"/>
                  </a:lnTo>
                  <a:lnTo>
                    <a:pt x="53" y="84"/>
                  </a:lnTo>
                  <a:lnTo>
                    <a:pt x="1205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79" name="Freeform 915"/>
            <p:cNvSpPr>
              <a:spLocks/>
            </p:cNvSpPr>
            <p:nvPr/>
          </p:nvSpPr>
          <p:spPr bwMode="auto">
            <a:xfrm>
              <a:off x="32891" y="6158"/>
              <a:ext cx="697" cy="1476"/>
            </a:xfrm>
            <a:custGeom>
              <a:avLst/>
              <a:gdLst/>
              <a:ahLst/>
              <a:cxnLst>
                <a:cxn ang="0">
                  <a:pos x="429" y="55"/>
                </a:cxn>
                <a:cxn ang="0">
                  <a:pos x="429" y="0"/>
                </a:cxn>
                <a:cxn ang="0">
                  <a:pos x="402" y="0"/>
                </a:cxn>
                <a:cxn ang="0">
                  <a:pos x="322" y="83"/>
                </a:cxn>
                <a:cxn ang="0">
                  <a:pos x="215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4" y="223"/>
                </a:cxn>
                <a:cxn ang="0">
                  <a:pos x="108" y="195"/>
                </a:cxn>
                <a:cxn ang="0">
                  <a:pos x="188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2" y="1393"/>
                </a:cxn>
                <a:cxn ang="0">
                  <a:pos x="188" y="1393"/>
                </a:cxn>
                <a:cxn ang="0">
                  <a:pos x="81" y="1421"/>
                </a:cxn>
                <a:cxn ang="0">
                  <a:pos x="27" y="1421"/>
                </a:cxn>
                <a:cxn ang="0">
                  <a:pos x="27" y="1476"/>
                </a:cxn>
                <a:cxn ang="0">
                  <a:pos x="697" y="1476"/>
                </a:cxn>
                <a:cxn ang="0">
                  <a:pos x="697" y="1421"/>
                </a:cxn>
                <a:cxn ang="0">
                  <a:pos x="536" y="1421"/>
                </a:cxn>
                <a:cxn ang="0">
                  <a:pos x="483" y="1393"/>
                </a:cxn>
                <a:cxn ang="0">
                  <a:pos x="429" y="1337"/>
                </a:cxn>
                <a:cxn ang="0">
                  <a:pos x="429" y="1309"/>
                </a:cxn>
                <a:cxn ang="0">
                  <a:pos x="429" y="55"/>
                </a:cxn>
              </a:cxnLst>
              <a:rect l="0" t="0" r="r" b="b"/>
              <a:pathLst>
                <a:path w="697" h="1476">
                  <a:moveTo>
                    <a:pt x="429" y="55"/>
                  </a:moveTo>
                  <a:lnTo>
                    <a:pt x="429" y="0"/>
                  </a:lnTo>
                  <a:lnTo>
                    <a:pt x="402" y="0"/>
                  </a:lnTo>
                  <a:lnTo>
                    <a:pt x="322" y="83"/>
                  </a:lnTo>
                  <a:lnTo>
                    <a:pt x="215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4" y="223"/>
                  </a:lnTo>
                  <a:lnTo>
                    <a:pt x="108" y="195"/>
                  </a:lnTo>
                  <a:lnTo>
                    <a:pt x="188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2" y="1393"/>
                  </a:lnTo>
                  <a:lnTo>
                    <a:pt x="188" y="1393"/>
                  </a:lnTo>
                  <a:lnTo>
                    <a:pt x="81" y="1421"/>
                  </a:lnTo>
                  <a:lnTo>
                    <a:pt x="27" y="1421"/>
                  </a:lnTo>
                  <a:lnTo>
                    <a:pt x="27" y="1476"/>
                  </a:lnTo>
                  <a:lnTo>
                    <a:pt x="697" y="1476"/>
                  </a:lnTo>
                  <a:lnTo>
                    <a:pt x="697" y="1421"/>
                  </a:lnTo>
                  <a:lnTo>
                    <a:pt x="536" y="1421"/>
                  </a:lnTo>
                  <a:lnTo>
                    <a:pt x="483" y="1393"/>
                  </a:lnTo>
                  <a:lnTo>
                    <a:pt x="429" y="1337"/>
                  </a:lnTo>
                  <a:lnTo>
                    <a:pt x="429" y="1309"/>
                  </a:lnTo>
                  <a:lnTo>
                    <a:pt x="42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0" name="Freeform 916"/>
            <p:cNvSpPr>
              <a:spLocks/>
            </p:cNvSpPr>
            <p:nvPr/>
          </p:nvSpPr>
          <p:spPr bwMode="auto">
            <a:xfrm>
              <a:off x="33856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1" y="2006"/>
                </a:cxn>
                <a:cxn ang="0">
                  <a:pos x="884" y="1365"/>
                </a:cxn>
                <a:cxn ang="0">
                  <a:pos x="643" y="780"/>
                </a:cxn>
                <a:cxn ang="0">
                  <a:pos x="322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1" y="223"/>
                </a:cxn>
                <a:cxn ang="0">
                  <a:pos x="375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8" y="2647"/>
                </a:cxn>
                <a:cxn ang="0">
                  <a:pos x="831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9" y="4680"/>
                </a:cxn>
                <a:cxn ang="0">
                  <a:pos x="268" y="4959"/>
                </a:cxn>
                <a:cxn ang="0">
                  <a:pos x="107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11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1" y="2006"/>
                  </a:lnTo>
                  <a:lnTo>
                    <a:pt x="884" y="1365"/>
                  </a:lnTo>
                  <a:lnTo>
                    <a:pt x="643" y="780"/>
                  </a:lnTo>
                  <a:lnTo>
                    <a:pt x="322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1" y="223"/>
                  </a:lnTo>
                  <a:lnTo>
                    <a:pt x="375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8" y="2647"/>
                  </a:lnTo>
                  <a:lnTo>
                    <a:pt x="831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9" y="4680"/>
                  </a:lnTo>
                  <a:lnTo>
                    <a:pt x="268" y="4959"/>
                  </a:lnTo>
                  <a:lnTo>
                    <a:pt x="107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11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1" name="Freeform 917"/>
            <p:cNvSpPr>
              <a:spLocks/>
            </p:cNvSpPr>
            <p:nvPr/>
          </p:nvSpPr>
          <p:spPr bwMode="auto">
            <a:xfrm>
              <a:off x="35410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1018" y="2006"/>
                </a:cxn>
                <a:cxn ang="0">
                  <a:pos x="884" y="1365"/>
                </a:cxn>
                <a:cxn ang="0">
                  <a:pos x="670" y="780"/>
                </a:cxn>
                <a:cxn ang="0">
                  <a:pos x="322" y="251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27" y="28"/>
                </a:cxn>
                <a:cxn ang="0">
                  <a:pos x="188" y="223"/>
                </a:cxn>
                <a:cxn ang="0">
                  <a:pos x="375" y="502"/>
                </a:cxn>
                <a:cxn ang="0">
                  <a:pos x="590" y="947"/>
                </a:cxn>
                <a:cxn ang="0">
                  <a:pos x="750" y="1477"/>
                </a:cxn>
                <a:cxn ang="0">
                  <a:pos x="858" y="2034"/>
                </a:cxn>
                <a:cxn ang="0">
                  <a:pos x="884" y="2647"/>
                </a:cxn>
                <a:cxn ang="0">
                  <a:pos x="858" y="3120"/>
                </a:cxn>
                <a:cxn ang="0">
                  <a:pos x="804" y="3622"/>
                </a:cxn>
                <a:cxn ang="0">
                  <a:pos x="670" y="4151"/>
                </a:cxn>
                <a:cxn ang="0">
                  <a:pos x="456" y="4680"/>
                </a:cxn>
                <a:cxn ang="0">
                  <a:pos x="295" y="4959"/>
                </a:cxn>
                <a:cxn ang="0">
                  <a:pos x="134" y="5126"/>
                </a:cxn>
                <a:cxn ang="0">
                  <a:pos x="27" y="5265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1" y="5293"/>
                </a:cxn>
                <a:cxn ang="0">
                  <a:pos x="107" y="5265"/>
                </a:cxn>
                <a:cxn ang="0">
                  <a:pos x="483" y="4820"/>
                </a:cxn>
                <a:cxn ang="0">
                  <a:pos x="750" y="4318"/>
                </a:cxn>
                <a:cxn ang="0">
                  <a:pos x="938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1018" y="2006"/>
                  </a:lnTo>
                  <a:lnTo>
                    <a:pt x="884" y="1365"/>
                  </a:lnTo>
                  <a:lnTo>
                    <a:pt x="670" y="780"/>
                  </a:lnTo>
                  <a:lnTo>
                    <a:pt x="322" y="251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27" y="28"/>
                  </a:lnTo>
                  <a:lnTo>
                    <a:pt x="188" y="223"/>
                  </a:lnTo>
                  <a:lnTo>
                    <a:pt x="375" y="502"/>
                  </a:lnTo>
                  <a:lnTo>
                    <a:pt x="590" y="947"/>
                  </a:lnTo>
                  <a:lnTo>
                    <a:pt x="750" y="1477"/>
                  </a:lnTo>
                  <a:lnTo>
                    <a:pt x="858" y="2034"/>
                  </a:lnTo>
                  <a:lnTo>
                    <a:pt x="884" y="2647"/>
                  </a:lnTo>
                  <a:lnTo>
                    <a:pt x="858" y="3120"/>
                  </a:lnTo>
                  <a:lnTo>
                    <a:pt x="804" y="3622"/>
                  </a:lnTo>
                  <a:lnTo>
                    <a:pt x="670" y="4151"/>
                  </a:lnTo>
                  <a:lnTo>
                    <a:pt x="456" y="4680"/>
                  </a:lnTo>
                  <a:lnTo>
                    <a:pt x="295" y="4959"/>
                  </a:lnTo>
                  <a:lnTo>
                    <a:pt x="134" y="5126"/>
                  </a:lnTo>
                  <a:lnTo>
                    <a:pt x="27" y="5265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1" y="5293"/>
                  </a:lnTo>
                  <a:lnTo>
                    <a:pt x="107" y="5265"/>
                  </a:lnTo>
                  <a:lnTo>
                    <a:pt x="483" y="4820"/>
                  </a:lnTo>
                  <a:lnTo>
                    <a:pt x="750" y="4318"/>
                  </a:lnTo>
                  <a:lnTo>
                    <a:pt x="938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2" name="Freeform 918"/>
            <p:cNvSpPr>
              <a:spLocks/>
            </p:cNvSpPr>
            <p:nvPr/>
          </p:nvSpPr>
          <p:spPr bwMode="auto">
            <a:xfrm>
              <a:off x="37018" y="4848"/>
              <a:ext cx="1420" cy="1477"/>
            </a:xfrm>
            <a:custGeom>
              <a:avLst/>
              <a:gdLst/>
              <a:ahLst/>
              <a:cxnLst>
                <a:cxn ang="0">
                  <a:pos x="750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0" y="697"/>
                </a:cxn>
                <a:cxn ang="0">
                  <a:pos x="750" y="0"/>
                </a:cxn>
                <a:cxn ang="0">
                  <a:pos x="697" y="0"/>
                </a:cxn>
                <a:cxn ang="0">
                  <a:pos x="697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7" y="1449"/>
                </a:cxn>
                <a:cxn ang="0">
                  <a:pos x="723" y="1477"/>
                </a:cxn>
                <a:cxn ang="0">
                  <a:pos x="750" y="1449"/>
                </a:cxn>
                <a:cxn ang="0">
                  <a:pos x="750" y="1393"/>
                </a:cxn>
                <a:cxn ang="0">
                  <a:pos x="750" y="753"/>
                </a:cxn>
              </a:cxnLst>
              <a:rect l="0" t="0" r="r" b="b"/>
              <a:pathLst>
                <a:path w="1420" h="1477">
                  <a:moveTo>
                    <a:pt x="750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0" y="697"/>
                  </a:lnTo>
                  <a:lnTo>
                    <a:pt x="750" y="0"/>
                  </a:lnTo>
                  <a:lnTo>
                    <a:pt x="697" y="0"/>
                  </a:lnTo>
                  <a:lnTo>
                    <a:pt x="697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7" y="1449"/>
                  </a:lnTo>
                  <a:lnTo>
                    <a:pt x="723" y="1477"/>
                  </a:lnTo>
                  <a:lnTo>
                    <a:pt x="750" y="1449"/>
                  </a:lnTo>
                  <a:lnTo>
                    <a:pt x="750" y="1393"/>
                  </a:lnTo>
                  <a:lnTo>
                    <a:pt x="750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3" name="Freeform 919"/>
            <p:cNvSpPr>
              <a:spLocks/>
            </p:cNvSpPr>
            <p:nvPr/>
          </p:nvSpPr>
          <p:spPr bwMode="auto">
            <a:xfrm>
              <a:off x="38760" y="5461"/>
              <a:ext cx="214" cy="223"/>
            </a:xfrm>
            <a:custGeom>
              <a:avLst/>
              <a:gdLst/>
              <a:ahLst/>
              <a:cxnLst>
                <a:cxn ang="0">
                  <a:pos x="214" y="112"/>
                </a:cxn>
                <a:cxn ang="0">
                  <a:pos x="214" y="56"/>
                </a:cxn>
                <a:cxn ang="0">
                  <a:pos x="107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3" y="223"/>
                </a:cxn>
                <a:cxn ang="0">
                  <a:pos x="160" y="223"/>
                </a:cxn>
                <a:cxn ang="0">
                  <a:pos x="214" y="167"/>
                </a:cxn>
                <a:cxn ang="0">
                  <a:pos x="214" y="112"/>
                </a:cxn>
              </a:cxnLst>
              <a:rect l="0" t="0" r="r" b="b"/>
              <a:pathLst>
                <a:path w="214" h="223">
                  <a:moveTo>
                    <a:pt x="214" y="112"/>
                  </a:moveTo>
                  <a:lnTo>
                    <a:pt x="214" y="56"/>
                  </a:lnTo>
                  <a:lnTo>
                    <a:pt x="107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3" y="223"/>
                  </a:lnTo>
                  <a:lnTo>
                    <a:pt x="160" y="223"/>
                  </a:lnTo>
                  <a:lnTo>
                    <a:pt x="214" y="167"/>
                  </a:lnTo>
                  <a:lnTo>
                    <a:pt x="214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4" name="Freeform 920"/>
            <p:cNvSpPr>
              <a:spLocks/>
            </p:cNvSpPr>
            <p:nvPr/>
          </p:nvSpPr>
          <p:spPr bwMode="auto">
            <a:xfrm>
              <a:off x="39697" y="5461"/>
              <a:ext cx="215" cy="223"/>
            </a:xfrm>
            <a:custGeom>
              <a:avLst/>
              <a:gdLst/>
              <a:ahLst/>
              <a:cxnLst>
                <a:cxn ang="0">
                  <a:pos x="215" y="112"/>
                </a:cxn>
                <a:cxn ang="0">
                  <a:pos x="215" y="56"/>
                </a:cxn>
                <a:cxn ang="0">
                  <a:pos x="108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4" y="223"/>
                </a:cxn>
                <a:cxn ang="0">
                  <a:pos x="161" y="223"/>
                </a:cxn>
                <a:cxn ang="0">
                  <a:pos x="215" y="167"/>
                </a:cxn>
                <a:cxn ang="0">
                  <a:pos x="215" y="112"/>
                </a:cxn>
              </a:cxnLst>
              <a:rect l="0" t="0" r="r" b="b"/>
              <a:pathLst>
                <a:path w="215" h="223">
                  <a:moveTo>
                    <a:pt x="215" y="112"/>
                  </a:moveTo>
                  <a:lnTo>
                    <a:pt x="215" y="56"/>
                  </a:lnTo>
                  <a:lnTo>
                    <a:pt x="108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4" y="223"/>
                  </a:lnTo>
                  <a:lnTo>
                    <a:pt x="161" y="223"/>
                  </a:lnTo>
                  <a:lnTo>
                    <a:pt x="215" y="167"/>
                  </a:lnTo>
                  <a:lnTo>
                    <a:pt x="215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5" name="Freeform 921"/>
            <p:cNvSpPr>
              <a:spLocks/>
            </p:cNvSpPr>
            <p:nvPr/>
          </p:nvSpPr>
          <p:spPr bwMode="auto">
            <a:xfrm>
              <a:off x="40635" y="5461"/>
              <a:ext cx="215" cy="223"/>
            </a:xfrm>
            <a:custGeom>
              <a:avLst/>
              <a:gdLst/>
              <a:ahLst/>
              <a:cxnLst>
                <a:cxn ang="0">
                  <a:pos x="215" y="112"/>
                </a:cxn>
                <a:cxn ang="0">
                  <a:pos x="215" y="56"/>
                </a:cxn>
                <a:cxn ang="0">
                  <a:pos x="107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4" y="223"/>
                </a:cxn>
                <a:cxn ang="0">
                  <a:pos x="161" y="223"/>
                </a:cxn>
                <a:cxn ang="0">
                  <a:pos x="215" y="167"/>
                </a:cxn>
                <a:cxn ang="0">
                  <a:pos x="215" y="112"/>
                </a:cxn>
              </a:cxnLst>
              <a:rect l="0" t="0" r="r" b="b"/>
              <a:pathLst>
                <a:path w="215" h="223">
                  <a:moveTo>
                    <a:pt x="215" y="112"/>
                  </a:moveTo>
                  <a:lnTo>
                    <a:pt x="215" y="56"/>
                  </a:lnTo>
                  <a:lnTo>
                    <a:pt x="107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4" y="223"/>
                  </a:lnTo>
                  <a:lnTo>
                    <a:pt x="161" y="223"/>
                  </a:lnTo>
                  <a:lnTo>
                    <a:pt x="215" y="167"/>
                  </a:lnTo>
                  <a:lnTo>
                    <a:pt x="215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6" name="Freeform 922"/>
            <p:cNvSpPr>
              <a:spLocks/>
            </p:cNvSpPr>
            <p:nvPr/>
          </p:nvSpPr>
          <p:spPr bwMode="auto">
            <a:xfrm>
              <a:off x="41144" y="4848"/>
              <a:ext cx="1421" cy="1477"/>
            </a:xfrm>
            <a:custGeom>
              <a:avLst/>
              <a:gdLst/>
              <a:ahLst/>
              <a:cxnLst>
                <a:cxn ang="0">
                  <a:pos x="751" y="753"/>
                </a:cxn>
                <a:cxn ang="0">
                  <a:pos x="1421" y="753"/>
                </a:cxn>
                <a:cxn ang="0">
                  <a:pos x="1421" y="697"/>
                </a:cxn>
                <a:cxn ang="0">
                  <a:pos x="751" y="697"/>
                </a:cxn>
                <a:cxn ang="0">
                  <a:pos x="751" y="0"/>
                </a:cxn>
                <a:cxn ang="0">
                  <a:pos x="697" y="0"/>
                </a:cxn>
                <a:cxn ang="0">
                  <a:pos x="697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7" y="1449"/>
                </a:cxn>
                <a:cxn ang="0">
                  <a:pos x="724" y="1477"/>
                </a:cxn>
                <a:cxn ang="0">
                  <a:pos x="751" y="1449"/>
                </a:cxn>
                <a:cxn ang="0">
                  <a:pos x="751" y="1393"/>
                </a:cxn>
                <a:cxn ang="0">
                  <a:pos x="751" y="753"/>
                </a:cxn>
              </a:cxnLst>
              <a:rect l="0" t="0" r="r" b="b"/>
              <a:pathLst>
                <a:path w="1421" h="1477">
                  <a:moveTo>
                    <a:pt x="751" y="753"/>
                  </a:moveTo>
                  <a:lnTo>
                    <a:pt x="1421" y="753"/>
                  </a:lnTo>
                  <a:lnTo>
                    <a:pt x="1421" y="697"/>
                  </a:lnTo>
                  <a:lnTo>
                    <a:pt x="751" y="697"/>
                  </a:lnTo>
                  <a:lnTo>
                    <a:pt x="751" y="0"/>
                  </a:lnTo>
                  <a:lnTo>
                    <a:pt x="697" y="0"/>
                  </a:lnTo>
                  <a:lnTo>
                    <a:pt x="697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7" y="1449"/>
                  </a:lnTo>
                  <a:lnTo>
                    <a:pt x="724" y="1477"/>
                  </a:lnTo>
                  <a:lnTo>
                    <a:pt x="751" y="1449"/>
                  </a:lnTo>
                  <a:lnTo>
                    <a:pt x="751" y="1393"/>
                  </a:lnTo>
                  <a:lnTo>
                    <a:pt x="751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7" name="Freeform 923"/>
            <p:cNvSpPr>
              <a:spLocks/>
            </p:cNvSpPr>
            <p:nvPr/>
          </p:nvSpPr>
          <p:spPr bwMode="auto">
            <a:xfrm>
              <a:off x="43181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7" y="5098"/>
                </a:cxn>
                <a:cxn ang="0">
                  <a:pos x="670" y="4792"/>
                </a:cxn>
                <a:cxn ang="0">
                  <a:pos x="455" y="4346"/>
                </a:cxn>
                <a:cxn ang="0">
                  <a:pos x="295" y="3817"/>
                </a:cxn>
                <a:cxn ang="0">
                  <a:pos x="187" y="3260"/>
                </a:cxn>
                <a:cxn ang="0">
                  <a:pos x="161" y="2647"/>
                </a:cxn>
                <a:cxn ang="0">
                  <a:pos x="187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89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7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5" y="4513"/>
                </a:cxn>
                <a:cxn ang="0">
                  <a:pos x="723" y="5043"/>
                </a:cxn>
                <a:cxn ang="0">
                  <a:pos x="777" y="5126"/>
                </a:cxn>
                <a:cxn ang="0">
                  <a:pos x="857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7" y="5098"/>
                  </a:lnTo>
                  <a:lnTo>
                    <a:pt x="670" y="4792"/>
                  </a:lnTo>
                  <a:lnTo>
                    <a:pt x="455" y="4346"/>
                  </a:lnTo>
                  <a:lnTo>
                    <a:pt x="295" y="3817"/>
                  </a:lnTo>
                  <a:lnTo>
                    <a:pt x="187" y="3260"/>
                  </a:lnTo>
                  <a:lnTo>
                    <a:pt x="161" y="2647"/>
                  </a:lnTo>
                  <a:lnTo>
                    <a:pt x="187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89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7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5" y="4513"/>
                  </a:lnTo>
                  <a:lnTo>
                    <a:pt x="723" y="5043"/>
                  </a:lnTo>
                  <a:lnTo>
                    <a:pt x="777" y="5126"/>
                  </a:lnTo>
                  <a:lnTo>
                    <a:pt x="857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8" name="Freeform 924"/>
            <p:cNvSpPr>
              <a:spLocks/>
            </p:cNvSpPr>
            <p:nvPr/>
          </p:nvSpPr>
          <p:spPr bwMode="auto">
            <a:xfrm>
              <a:off x="44333" y="5155"/>
              <a:ext cx="1072" cy="1003"/>
            </a:xfrm>
            <a:custGeom>
              <a:avLst/>
              <a:gdLst/>
              <a:ahLst/>
              <a:cxnLst>
                <a:cxn ang="0">
                  <a:pos x="670" y="278"/>
                </a:cxn>
                <a:cxn ang="0">
                  <a:pos x="804" y="56"/>
                </a:cxn>
                <a:cxn ang="0">
                  <a:pos x="965" y="83"/>
                </a:cxn>
                <a:cxn ang="0">
                  <a:pos x="884" y="139"/>
                </a:cxn>
                <a:cxn ang="0">
                  <a:pos x="911" y="251"/>
                </a:cxn>
                <a:cxn ang="0">
                  <a:pos x="992" y="278"/>
                </a:cxn>
                <a:cxn ang="0">
                  <a:pos x="1072" y="139"/>
                </a:cxn>
                <a:cxn ang="0">
                  <a:pos x="965" y="28"/>
                </a:cxn>
                <a:cxn ang="0">
                  <a:pos x="804" y="0"/>
                </a:cxn>
                <a:cxn ang="0">
                  <a:pos x="697" y="83"/>
                </a:cxn>
                <a:cxn ang="0">
                  <a:pos x="643" y="167"/>
                </a:cxn>
                <a:cxn ang="0">
                  <a:pos x="456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0" y="306"/>
                </a:cxn>
                <a:cxn ang="0">
                  <a:pos x="107" y="362"/>
                </a:cxn>
                <a:cxn ang="0">
                  <a:pos x="161" y="223"/>
                </a:cxn>
                <a:cxn ang="0">
                  <a:pos x="456" y="56"/>
                </a:cxn>
                <a:cxn ang="0">
                  <a:pos x="509" y="139"/>
                </a:cxn>
                <a:cxn ang="0">
                  <a:pos x="509" y="306"/>
                </a:cxn>
                <a:cxn ang="0">
                  <a:pos x="402" y="724"/>
                </a:cxn>
                <a:cxn ang="0">
                  <a:pos x="322" y="891"/>
                </a:cxn>
                <a:cxn ang="0">
                  <a:pos x="161" y="947"/>
                </a:cxn>
                <a:cxn ang="0">
                  <a:pos x="161" y="891"/>
                </a:cxn>
                <a:cxn ang="0">
                  <a:pos x="214" y="808"/>
                </a:cxn>
                <a:cxn ang="0">
                  <a:pos x="188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4" y="947"/>
                </a:cxn>
                <a:cxn ang="0">
                  <a:pos x="214" y="1003"/>
                </a:cxn>
                <a:cxn ang="0">
                  <a:pos x="348" y="947"/>
                </a:cxn>
                <a:cxn ang="0">
                  <a:pos x="429" y="836"/>
                </a:cxn>
                <a:cxn ang="0">
                  <a:pos x="509" y="947"/>
                </a:cxn>
                <a:cxn ang="0">
                  <a:pos x="670" y="1003"/>
                </a:cxn>
                <a:cxn ang="0">
                  <a:pos x="884" y="891"/>
                </a:cxn>
                <a:cxn ang="0">
                  <a:pos x="992" y="696"/>
                </a:cxn>
                <a:cxn ang="0">
                  <a:pos x="965" y="641"/>
                </a:cxn>
                <a:cxn ang="0">
                  <a:pos x="911" y="780"/>
                </a:cxn>
                <a:cxn ang="0">
                  <a:pos x="697" y="947"/>
                </a:cxn>
                <a:cxn ang="0">
                  <a:pos x="590" y="919"/>
                </a:cxn>
                <a:cxn ang="0">
                  <a:pos x="536" y="752"/>
                </a:cxn>
                <a:cxn ang="0">
                  <a:pos x="590" y="613"/>
                </a:cxn>
              </a:cxnLst>
              <a:rect l="0" t="0" r="r" b="b"/>
              <a:pathLst>
                <a:path w="1072" h="1003">
                  <a:moveTo>
                    <a:pt x="670" y="306"/>
                  </a:moveTo>
                  <a:lnTo>
                    <a:pt x="670" y="278"/>
                  </a:lnTo>
                  <a:lnTo>
                    <a:pt x="750" y="111"/>
                  </a:lnTo>
                  <a:lnTo>
                    <a:pt x="804" y="56"/>
                  </a:lnTo>
                  <a:lnTo>
                    <a:pt x="938" y="56"/>
                  </a:lnTo>
                  <a:lnTo>
                    <a:pt x="965" y="83"/>
                  </a:lnTo>
                  <a:lnTo>
                    <a:pt x="911" y="111"/>
                  </a:lnTo>
                  <a:lnTo>
                    <a:pt x="884" y="139"/>
                  </a:lnTo>
                  <a:lnTo>
                    <a:pt x="884" y="223"/>
                  </a:lnTo>
                  <a:lnTo>
                    <a:pt x="911" y="251"/>
                  </a:lnTo>
                  <a:lnTo>
                    <a:pt x="965" y="278"/>
                  </a:lnTo>
                  <a:lnTo>
                    <a:pt x="992" y="278"/>
                  </a:lnTo>
                  <a:lnTo>
                    <a:pt x="1018" y="251"/>
                  </a:lnTo>
                  <a:lnTo>
                    <a:pt x="1072" y="139"/>
                  </a:lnTo>
                  <a:lnTo>
                    <a:pt x="1018" y="28"/>
                  </a:lnTo>
                  <a:lnTo>
                    <a:pt x="965" y="28"/>
                  </a:lnTo>
                  <a:lnTo>
                    <a:pt x="911" y="0"/>
                  </a:lnTo>
                  <a:lnTo>
                    <a:pt x="804" y="0"/>
                  </a:lnTo>
                  <a:lnTo>
                    <a:pt x="750" y="56"/>
                  </a:lnTo>
                  <a:lnTo>
                    <a:pt x="697" y="83"/>
                  </a:lnTo>
                  <a:lnTo>
                    <a:pt x="670" y="139"/>
                  </a:lnTo>
                  <a:lnTo>
                    <a:pt x="643" y="167"/>
                  </a:lnTo>
                  <a:lnTo>
                    <a:pt x="616" y="83"/>
                  </a:lnTo>
                  <a:lnTo>
                    <a:pt x="456" y="0"/>
                  </a:lnTo>
                  <a:lnTo>
                    <a:pt x="429" y="0"/>
                  </a:lnTo>
                  <a:lnTo>
                    <a:pt x="268" y="56"/>
                  </a:lnTo>
                  <a:lnTo>
                    <a:pt x="188" y="111"/>
                  </a:lnTo>
                  <a:lnTo>
                    <a:pt x="134" y="167"/>
                  </a:lnTo>
                  <a:lnTo>
                    <a:pt x="107" y="251"/>
                  </a:lnTo>
                  <a:lnTo>
                    <a:pt x="80" y="306"/>
                  </a:lnTo>
                  <a:lnTo>
                    <a:pt x="80" y="362"/>
                  </a:lnTo>
                  <a:lnTo>
                    <a:pt x="107" y="362"/>
                  </a:lnTo>
                  <a:lnTo>
                    <a:pt x="134" y="334"/>
                  </a:lnTo>
                  <a:lnTo>
                    <a:pt x="161" y="223"/>
                  </a:lnTo>
                  <a:lnTo>
                    <a:pt x="322" y="56"/>
                  </a:lnTo>
                  <a:lnTo>
                    <a:pt x="456" y="56"/>
                  </a:lnTo>
                  <a:lnTo>
                    <a:pt x="509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09" y="306"/>
                  </a:lnTo>
                  <a:lnTo>
                    <a:pt x="482" y="446"/>
                  </a:lnTo>
                  <a:lnTo>
                    <a:pt x="402" y="724"/>
                  </a:lnTo>
                  <a:lnTo>
                    <a:pt x="375" y="808"/>
                  </a:lnTo>
                  <a:lnTo>
                    <a:pt x="322" y="891"/>
                  </a:lnTo>
                  <a:lnTo>
                    <a:pt x="268" y="947"/>
                  </a:lnTo>
                  <a:lnTo>
                    <a:pt x="161" y="947"/>
                  </a:lnTo>
                  <a:lnTo>
                    <a:pt x="107" y="919"/>
                  </a:lnTo>
                  <a:lnTo>
                    <a:pt x="161" y="891"/>
                  </a:lnTo>
                  <a:lnTo>
                    <a:pt x="188" y="863"/>
                  </a:lnTo>
                  <a:lnTo>
                    <a:pt x="214" y="808"/>
                  </a:lnTo>
                  <a:lnTo>
                    <a:pt x="188" y="780"/>
                  </a:lnTo>
                  <a:lnTo>
                    <a:pt x="188" y="752"/>
                  </a:lnTo>
                  <a:lnTo>
                    <a:pt x="161" y="724"/>
                  </a:lnTo>
                  <a:lnTo>
                    <a:pt x="134" y="724"/>
                  </a:lnTo>
                  <a:lnTo>
                    <a:pt x="27" y="780"/>
                  </a:lnTo>
                  <a:lnTo>
                    <a:pt x="0" y="863"/>
                  </a:lnTo>
                  <a:lnTo>
                    <a:pt x="27" y="919"/>
                  </a:lnTo>
                  <a:lnTo>
                    <a:pt x="54" y="947"/>
                  </a:lnTo>
                  <a:lnTo>
                    <a:pt x="161" y="1003"/>
                  </a:lnTo>
                  <a:lnTo>
                    <a:pt x="214" y="1003"/>
                  </a:lnTo>
                  <a:lnTo>
                    <a:pt x="295" y="975"/>
                  </a:lnTo>
                  <a:lnTo>
                    <a:pt x="348" y="947"/>
                  </a:lnTo>
                  <a:lnTo>
                    <a:pt x="429" y="863"/>
                  </a:lnTo>
                  <a:lnTo>
                    <a:pt x="429" y="836"/>
                  </a:lnTo>
                  <a:lnTo>
                    <a:pt x="456" y="891"/>
                  </a:lnTo>
                  <a:lnTo>
                    <a:pt x="509" y="947"/>
                  </a:lnTo>
                  <a:lnTo>
                    <a:pt x="563" y="975"/>
                  </a:lnTo>
                  <a:lnTo>
                    <a:pt x="670" y="1003"/>
                  </a:lnTo>
                  <a:lnTo>
                    <a:pt x="831" y="947"/>
                  </a:lnTo>
                  <a:lnTo>
                    <a:pt x="884" y="891"/>
                  </a:lnTo>
                  <a:lnTo>
                    <a:pt x="938" y="808"/>
                  </a:lnTo>
                  <a:lnTo>
                    <a:pt x="992" y="696"/>
                  </a:lnTo>
                  <a:lnTo>
                    <a:pt x="992" y="641"/>
                  </a:lnTo>
                  <a:lnTo>
                    <a:pt x="965" y="641"/>
                  </a:lnTo>
                  <a:lnTo>
                    <a:pt x="938" y="668"/>
                  </a:lnTo>
                  <a:lnTo>
                    <a:pt x="911" y="780"/>
                  </a:lnTo>
                  <a:lnTo>
                    <a:pt x="804" y="891"/>
                  </a:lnTo>
                  <a:lnTo>
                    <a:pt x="697" y="947"/>
                  </a:lnTo>
                  <a:lnTo>
                    <a:pt x="616" y="947"/>
                  </a:lnTo>
                  <a:lnTo>
                    <a:pt x="590" y="919"/>
                  </a:lnTo>
                  <a:lnTo>
                    <a:pt x="536" y="808"/>
                  </a:lnTo>
                  <a:lnTo>
                    <a:pt x="536" y="752"/>
                  </a:lnTo>
                  <a:lnTo>
                    <a:pt x="563" y="696"/>
                  </a:lnTo>
                  <a:lnTo>
                    <a:pt x="590" y="613"/>
                  </a:lnTo>
                  <a:lnTo>
                    <a:pt x="67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89" name="Freeform 925"/>
            <p:cNvSpPr>
              <a:spLocks noEditPoints="1"/>
            </p:cNvSpPr>
            <p:nvPr/>
          </p:nvSpPr>
          <p:spPr bwMode="auto">
            <a:xfrm>
              <a:off x="45566" y="4152"/>
              <a:ext cx="696" cy="1059"/>
            </a:xfrm>
            <a:custGeom>
              <a:avLst/>
              <a:gdLst/>
              <a:ahLst/>
              <a:cxnLst>
                <a:cxn ang="0">
                  <a:pos x="696" y="529"/>
                </a:cxn>
                <a:cxn ang="0">
                  <a:pos x="643" y="251"/>
                </a:cxn>
                <a:cxn ang="0">
                  <a:pos x="562" y="83"/>
                </a:cxn>
                <a:cxn ang="0">
                  <a:pos x="509" y="56"/>
                </a:cxn>
                <a:cxn ang="0">
                  <a:pos x="428" y="0"/>
                </a:cxn>
                <a:cxn ang="0">
                  <a:pos x="348" y="0"/>
                </a:cxn>
                <a:cxn ang="0">
                  <a:pos x="187" y="56"/>
                </a:cxn>
                <a:cxn ang="0">
                  <a:pos x="80" y="167"/>
                </a:cxn>
                <a:cxn ang="0">
                  <a:pos x="26" y="306"/>
                </a:cxn>
                <a:cxn ang="0">
                  <a:pos x="0" y="446"/>
                </a:cxn>
                <a:cxn ang="0">
                  <a:pos x="0" y="641"/>
                </a:cxn>
                <a:cxn ang="0">
                  <a:pos x="26" y="780"/>
                </a:cxn>
                <a:cxn ang="0">
                  <a:pos x="80" y="919"/>
                </a:cxn>
                <a:cxn ang="0">
                  <a:pos x="160" y="1031"/>
                </a:cxn>
                <a:cxn ang="0">
                  <a:pos x="348" y="1059"/>
                </a:cxn>
                <a:cxn ang="0">
                  <a:pos x="509" y="1003"/>
                </a:cxn>
                <a:cxn ang="0">
                  <a:pos x="616" y="919"/>
                </a:cxn>
                <a:cxn ang="0">
                  <a:pos x="670" y="780"/>
                </a:cxn>
                <a:cxn ang="0">
                  <a:pos x="696" y="641"/>
                </a:cxn>
                <a:cxn ang="0">
                  <a:pos x="696" y="529"/>
                </a:cxn>
                <a:cxn ang="0">
                  <a:pos x="348" y="1031"/>
                </a:cxn>
                <a:cxn ang="0">
                  <a:pos x="294" y="1031"/>
                </a:cxn>
                <a:cxn ang="0">
                  <a:pos x="268" y="1003"/>
                </a:cxn>
                <a:cxn ang="0">
                  <a:pos x="214" y="975"/>
                </a:cxn>
                <a:cxn ang="0">
                  <a:pos x="187" y="919"/>
                </a:cxn>
                <a:cxn ang="0">
                  <a:pos x="134" y="752"/>
                </a:cxn>
                <a:cxn ang="0">
                  <a:pos x="134" y="306"/>
                </a:cxn>
                <a:cxn ang="0">
                  <a:pos x="160" y="195"/>
                </a:cxn>
                <a:cxn ang="0">
                  <a:pos x="214" y="83"/>
                </a:cxn>
                <a:cxn ang="0">
                  <a:pos x="268" y="56"/>
                </a:cxn>
                <a:cxn ang="0">
                  <a:pos x="402" y="56"/>
                </a:cxn>
                <a:cxn ang="0">
                  <a:pos x="455" y="83"/>
                </a:cxn>
                <a:cxn ang="0">
                  <a:pos x="509" y="139"/>
                </a:cxn>
                <a:cxn ang="0">
                  <a:pos x="536" y="195"/>
                </a:cxn>
                <a:cxn ang="0">
                  <a:pos x="536" y="279"/>
                </a:cxn>
                <a:cxn ang="0">
                  <a:pos x="562" y="390"/>
                </a:cxn>
                <a:cxn ang="0">
                  <a:pos x="562" y="641"/>
                </a:cxn>
                <a:cxn ang="0">
                  <a:pos x="536" y="752"/>
                </a:cxn>
                <a:cxn ang="0">
                  <a:pos x="536" y="836"/>
                </a:cxn>
                <a:cxn ang="0">
                  <a:pos x="509" y="919"/>
                </a:cxn>
                <a:cxn ang="0">
                  <a:pos x="482" y="975"/>
                </a:cxn>
                <a:cxn ang="0">
                  <a:pos x="428" y="1003"/>
                </a:cxn>
                <a:cxn ang="0">
                  <a:pos x="375" y="1003"/>
                </a:cxn>
                <a:cxn ang="0">
                  <a:pos x="348" y="1031"/>
                </a:cxn>
              </a:cxnLst>
              <a:rect l="0" t="0" r="r" b="b"/>
              <a:pathLst>
                <a:path w="696" h="1059">
                  <a:moveTo>
                    <a:pt x="696" y="529"/>
                  </a:moveTo>
                  <a:lnTo>
                    <a:pt x="643" y="251"/>
                  </a:lnTo>
                  <a:lnTo>
                    <a:pt x="562" y="83"/>
                  </a:lnTo>
                  <a:lnTo>
                    <a:pt x="509" y="56"/>
                  </a:lnTo>
                  <a:lnTo>
                    <a:pt x="428" y="0"/>
                  </a:lnTo>
                  <a:lnTo>
                    <a:pt x="348" y="0"/>
                  </a:lnTo>
                  <a:lnTo>
                    <a:pt x="187" y="56"/>
                  </a:lnTo>
                  <a:lnTo>
                    <a:pt x="80" y="167"/>
                  </a:lnTo>
                  <a:lnTo>
                    <a:pt x="26" y="306"/>
                  </a:lnTo>
                  <a:lnTo>
                    <a:pt x="0" y="446"/>
                  </a:lnTo>
                  <a:lnTo>
                    <a:pt x="0" y="641"/>
                  </a:lnTo>
                  <a:lnTo>
                    <a:pt x="26" y="780"/>
                  </a:lnTo>
                  <a:lnTo>
                    <a:pt x="80" y="919"/>
                  </a:lnTo>
                  <a:lnTo>
                    <a:pt x="160" y="1031"/>
                  </a:lnTo>
                  <a:lnTo>
                    <a:pt x="348" y="1059"/>
                  </a:lnTo>
                  <a:lnTo>
                    <a:pt x="509" y="1003"/>
                  </a:lnTo>
                  <a:lnTo>
                    <a:pt x="616" y="919"/>
                  </a:lnTo>
                  <a:lnTo>
                    <a:pt x="670" y="780"/>
                  </a:lnTo>
                  <a:lnTo>
                    <a:pt x="696" y="641"/>
                  </a:lnTo>
                  <a:lnTo>
                    <a:pt x="696" y="529"/>
                  </a:lnTo>
                  <a:close/>
                  <a:moveTo>
                    <a:pt x="348" y="1031"/>
                  </a:moveTo>
                  <a:lnTo>
                    <a:pt x="294" y="1031"/>
                  </a:lnTo>
                  <a:lnTo>
                    <a:pt x="268" y="1003"/>
                  </a:lnTo>
                  <a:lnTo>
                    <a:pt x="214" y="975"/>
                  </a:lnTo>
                  <a:lnTo>
                    <a:pt x="187" y="919"/>
                  </a:lnTo>
                  <a:lnTo>
                    <a:pt x="134" y="752"/>
                  </a:lnTo>
                  <a:lnTo>
                    <a:pt x="134" y="306"/>
                  </a:lnTo>
                  <a:lnTo>
                    <a:pt x="160" y="195"/>
                  </a:lnTo>
                  <a:lnTo>
                    <a:pt x="214" y="83"/>
                  </a:lnTo>
                  <a:lnTo>
                    <a:pt x="268" y="56"/>
                  </a:lnTo>
                  <a:lnTo>
                    <a:pt x="402" y="56"/>
                  </a:lnTo>
                  <a:lnTo>
                    <a:pt x="455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36" y="279"/>
                  </a:lnTo>
                  <a:lnTo>
                    <a:pt x="562" y="390"/>
                  </a:lnTo>
                  <a:lnTo>
                    <a:pt x="562" y="641"/>
                  </a:lnTo>
                  <a:lnTo>
                    <a:pt x="536" y="752"/>
                  </a:lnTo>
                  <a:lnTo>
                    <a:pt x="536" y="836"/>
                  </a:lnTo>
                  <a:lnTo>
                    <a:pt x="509" y="919"/>
                  </a:lnTo>
                  <a:lnTo>
                    <a:pt x="482" y="975"/>
                  </a:lnTo>
                  <a:lnTo>
                    <a:pt x="428" y="1003"/>
                  </a:lnTo>
                  <a:lnTo>
                    <a:pt x="375" y="1003"/>
                  </a:lnTo>
                  <a:lnTo>
                    <a:pt x="348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0" name="Freeform 926"/>
            <p:cNvSpPr>
              <a:spLocks/>
            </p:cNvSpPr>
            <p:nvPr/>
          </p:nvSpPr>
          <p:spPr bwMode="auto">
            <a:xfrm>
              <a:off x="46905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9" y="5265"/>
                </a:cxn>
                <a:cxn ang="0">
                  <a:pos x="858" y="5098"/>
                </a:cxn>
                <a:cxn ang="0">
                  <a:pos x="670" y="4792"/>
                </a:cxn>
                <a:cxn ang="0">
                  <a:pos x="456" y="4346"/>
                </a:cxn>
                <a:cxn ang="0">
                  <a:pos x="295" y="3817"/>
                </a:cxn>
                <a:cxn ang="0">
                  <a:pos x="188" y="3260"/>
                </a:cxn>
                <a:cxn ang="0">
                  <a:pos x="161" y="2647"/>
                </a:cxn>
                <a:cxn ang="0">
                  <a:pos x="188" y="2173"/>
                </a:cxn>
                <a:cxn ang="0">
                  <a:pos x="242" y="1672"/>
                </a:cxn>
                <a:cxn ang="0">
                  <a:pos x="376" y="1142"/>
                </a:cxn>
                <a:cxn ang="0">
                  <a:pos x="590" y="641"/>
                </a:cxn>
                <a:cxn ang="0">
                  <a:pos x="751" y="362"/>
                </a:cxn>
                <a:cxn ang="0">
                  <a:pos x="912" y="167"/>
                </a:cxn>
                <a:cxn ang="0">
                  <a:pos x="1019" y="28"/>
                </a:cxn>
                <a:cxn ang="0">
                  <a:pos x="1045" y="28"/>
                </a:cxn>
                <a:cxn ang="0">
                  <a:pos x="1019" y="0"/>
                </a:cxn>
                <a:cxn ang="0">
                  <a:pos x="938" y="0"/>
                </a:cxn>
                <a:cxn ang="0">
                  <a:pos x="912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8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6" y="4513"/>
                </a:cxn>
                <a:cxn ang="0">
                  <a:pos x="724" y="5043"/>
                </a:cxn>
                <a:cxn ang="0">
                  <a:pos x="778" y="5126"/>
                </a:cxn>
                <a:cxn ang="0">
                  <a:pos x="858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9" y="5265"/>
                  </a:lnTo>
                  <a:lnTo>
                    <a:pt x="858" y="5098"/>
                  </a:lnTo>
                  <a:lnTo>
                    <a:pt x="670" y="4792"/>
                  </a:lnTo>
                  <a:lnTo>
                    <a:pt x="456" y="4346"/>
                  </a:lnTo>
                  <a:lnTo>
                    <a:pt x="295" y="3817"/>
                  </a:lnTo>
                  <a:lnTo>
                    <a:pt x="188" y="3260"/>
                  </a:lnTo>
                  <a:lnTo>
                    <a:pt x="161" y="2647"/>
                  </a:lnTo>
                  <a:lnTo>
                    <a:pt x="188" y="2173"/>
                  </a:lnTo>
                  <a:lnTo>
                    <a:pt x="242" y="1672"/>
                  </a:lnTo>
                  <a:lnTo>
                    <a:pt x="376" y="1142"/>
                  </a:lnTo>
                  <a:lnTo>
                    <a:pt x="590" y="641"/>
                  </a:lnTo>
                  <a:lnTo>
                    <a:pt x="751" y="362"/>
                  </a:lnTo>
                  <a:lnTo>
                    <a:pt x="912" y="167"/>
                  </a:lnTo>
                  <a:lnTo>
                    <a:pt x="1019" y="28"/>
                  </a:lnTo>
                  <a:lnTo>
                    <a:pt x="1045" y="28"/>
                  </a:lnTo>
                  <a:lnTo>
                    <a:pt x="1019" y="0"/>
                  </a:lnTo>
                  <a:lnTo>
                    <a:pt x="938" y="0"/>
                  </a:lnTo>
                  <a:lnTo>
                    <a:pt x="912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8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6" y="4513"/>
                  </a:lnTo>
                  <a:lnTo>
                    <a:pt x="724" y="5043"/>
                  </a:lnTo>
                  <a:lnTo>
                    <a:pt x="778" y="5126"/>
                  </a:lnTo>
                  <a:lnTo>
                    <a:pt x="858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1" name="Freeform 927"/>
            <p:cNvSpPr>
              <a:spLocks noEditPoints="1"/>
            </p:cNvSpPr>
            <p:nvPr/>
          </p:nvSpPr>
          <p:spPr bwMode="auto">
            <a:xfrm>
              <a:off x="50041" y="3149"/>
              <a:ext cx="911" cy="1532"/>
            </a:xfrm>
            <a:custGeom>
              <a:avLst/>
              <a:gdLst/>
              <a:ahLst/>
              <a:cxnLst>
                <a:cxn ang="0">
                  <a:pos x="911" y="780"/>
                </a:cxn>
                <a:cxn ang="0">
                  <a:pos x="884" y="501"/>
                </a:cxn>
                <a:cxn ang="0">
                  <a:pos x="803" y="251"/>
                </a:cxn>
                <a:cxn ang="0">
                  <a:pos x="696" y="84"/>
                </a:cxn>
                <a:cxn ang="0">
                  <a:pos x="616" y="56"/>
                </a:cxn>
                <a:cxn ang="0">
                  <a:pos x="509" y="0"/>
                </a:cxn>
                <a:cxn ang="0">
                  <a:pos x="375" y="0"/>
                </a:cxn>
                <a:cxn ang="0">
                  <a:pos x="294" y="28"/>
                </a:cxn>
                <a:cxn ang="0">
                  <a:pos x="214" y="84"/>
                </a:cxn>
                <a:cxn ang="0">
                  <a:pos x="134" y="167"/>
                </a:cxn>
                <a:cxn ang="0">
                  <a:pos x="80" y="279"/>
                </a:cxn>
                <a:cxn ang="0">
                  <a:pos x="26" y="501"/>
                </a:cxn>
                <a:cxn ang="0">
                  <a:pos x="0" y="780"/>
                </a:cxn>
                <a:cxn ang="0">
                  <a:pos x="26" y="1031"/>
                </a:cxn>
                <a:cxn ang="0">
                  <a:pos x="107" y="1309"/>
                </a:cxn>
                <a:cxn ang="0">
                  <a:pos x="160" y="1393"/>
                </a:cxn>
                <a:cxn ang="0">
                  <a:pos x="241" y="1449"/>
                </a:cxn>
                <a:cxn ang="0">
                  <a:pos x="294" y="1504"/>
                </a:cxn>
                <a:cxn ang="0">
                  <a:pos x="375" y="1532"/>
                </a:cxn>
                <a:cxn ang="0">
                  <a:pos x="509" y="1532"/>
                </a:cxn>
                <a:cxn ang="0">
                  <a:pos x="589" y="1504"/>
                </a:cxn>
                <a:cxn ang="0">
                  <a:pos x="643" y="1477"/>
                </a:cxn>
                <a:cxn ang="0">
                  <a:pos x="696" y="1421"/>
                </a:cxn>
                <a:cxn ang="0">
                  <a:pos x="777" y="1365"/>
                </a:cxn>
                <a:cxn ang="0">
                  <a:pos x="830" y="1282"/>
                </a:cxn>
                <a:cxn ang="0">
                  <a:pos x="884" y="1031"/>
                </a:cxn>
                <a:cxn ang="0">
                  <a:pos x="911" y="780"/>
                </a:cxn>
                <a:cxn ang="0">
                  <a:pos x="455" y="1477"/>
                </a:cxn>
                <a:cxn ang="0">
                  <a:pos x="401" y="1477"/>
                </a:cxn>
                <a:cxn ang="0">
                  <a:pos x="348" y="1449"/>
                </a:cxn>
                <a:cxn ang="0">
                  <a:pos x="268" y="1365"/>
                </a:cxn>
                <a:cxn ang="0">
                  <a:pos x="241" y="1309"/>
                </a:cxn>
                <a:cxn ang="0">
                  <a:pos x="214" y="1198"/>
                </a:cxn>
                <a:cxn ang="0">
                  <a:pos x="187" y="975"/>
                </a:cxn>
                <a:cxn ang="0">
                  <a:pos x="187" y="334"/>
                </a:cxn>
                <a:cxn ang="0">
                  <a:pos x="214" y="223"/>
                </a:cxn>
                <a:cxn ang="0">
                  <a:pos x="241" y="167"/>
                </a:cxn>
                <a:cxn ang="0">
                  <a:pos x="294" y="111"/>
                </a:cxn>
                <a:cxn ang="0">
                  <a:pos x="348" y="84"/>
                </a:cxn>
                <a:cxn ang="0">
                  <a:pos x="375" y="56"/>
                </a:cxn>
                <a:cxn ang="0">
                  <a:pos x="482" y="56"/>
                </a:cxn>
                <a:cxn ang="0">
                  <a:pos x="643" y="139"/>
                </a:cxn>
                <a:cxn ang="0">
                  <a:pos x="696" y="306"/>
                </a:cxn>
                <a:cxn ang="0">
                  <a:pos x="723" y="446"/>
                </a:cxn>
                <a:cxn ang="0">
                  <a:pos x="723" y="752"/>
                </a:cxn>
                <a:cxn ang="0">
                  <a:pos x="696" y="1198"/>
                </a:cxn>
                <a:cxn ang="0">
                  <a:pos x="643" y="1365"/>
                </a:cxn>
                <a:cxn ang="0">
                  <a:pos x="562" y="1449"/>
                </a:cxn>
                <a:cxn ang="0">
                  <a:pos x="509" y="1477"/>
                </a:cxn>
                <a:cxn ang="0">
                  <a:pos x="455" y="1477"/>
                </a:cxn>
              </a:cxnLst>
              <a:rect l="0" t="0" r="r" b="b"/>
              <a:pathLst>
                <a:path w="911" h="1532">
                  <a:moveTo>
                    <a:pt x="911" y="780"/>
                  </a:moveTo>
                  <a:lnTo>
                    <a:pt x="884" y="501"/>
                  </a:lnTo>
                  <a:lnTo>
                    <a:pt x="803" y="251"/>
                  </a:lnTo>
                  <a:lnTo>
                    <a:pt x="696" y="84"/>
                  </a:lnTo>
                  <a:lnTo>
                    <a:pt x="616" y="56"/>
                  </a:lnTo>
                  <a:lnTo>
                    <a:pt x="509" y="0"/>
                  </a:lnTo>
                  <a:lnTo>
                    <a:pt x="375" y="0"/>
                  </a:lnTo>
                  <a:lnTo>
                    <a:pt x="294" y="28"/>
                  </a:lnTo>
                  <a:lnTo>
                    <a:pt x="214" y="84"/>
                  </a:lnTo>
                  <a:lnTo>
                    <a:pt x="134" y="167"/>
                  </a:lnTo>
                  <a:lnTo>
                    <a:pt x="80" y="279"/>
                  </a:lnTo>
                  <a:lnTo>
                    <a:pt x="26" y="501"/>
                  </a:lnTo>
                  <a:lnTo>
                    <a:pt x="0" y="780"/>
                  </a:lnTo>
                  <a:lnTo>
                    <a:pt x="26" y="1031"/>
                  </a:lnTo>
                  <a:lnTo>
                    <a:pt x="107" y="1309"/>
                  </a:lnTo>
                  <a:lnTo>
                    <a:pt x="160" y="1393"/>
                  </a:lnTo>
                  <a:lnTo>
                    <a:pt x="241" y="1449"/>
                  </a:lnTo>
                  <a:lnTo>
                    <a:pt x="294" y="1504"/>
                  </a:lnTo>
                  <a:lnTo>
                    <a:pt x="375" y="1532"/>
                  </a:lnTo>
                  <a:lnTo>
                    <a:pt x="509" y="1532"/>
                  </a:lnTo>
                  <a:lnTo>
                    <a:pt x="589" y="1504"/>
                  </a:lnTo>
                  <a:lnTo>
                    <a:pt x="643" y="1477"/>
                  </a:lnTo>
                  <a:lnTo>
                    <a:pt x="696" y="1421"/>
                  </a:lnTo>
                  <a:lnTo>
                    <a:pt x="777" y="1365"/>
                  </a:lnTo>
                  <a:lnTo>
                    <a:pt x="830" y="1282"/>
                  </a:lnTo>
                  <a:lnTo>
                    <a:pt x="884" y="1031"/>
                  </a:lnTo>
                  <a:lnTo>
                    <a:pt x="911" y="780"/>
                  </a:lnTo>
                  <a:close/>
                  <a:moveTo>
                    <a:pt x="455" y="1477"/>
                  </a:moveTo>
                  <a:lnTo>
                    <a:pt x="401" y="1477"/>
                  </a:lnTo>
                  <a:lnTo>
                    <a:pt x="348" y="1449"/>
                  </a:lnTo>
                  <a:lnTo>
                    <a:pt x="268" y="1365"/>
                  </a:lnTo>
                  <a:lnTo>
                    <a:pt x="241" y="1309"/>
                  </a:lnTo>
                  <a:lnTo>
                    <a:pt x="214" y="1198"/>
                  </a:lnTo>
                  <a:lnTo>
                    <a:pt x="187" y="975"/>
                  </a:lnTo>
                  <a:lnTo>
                    <a:pt x="187" y="334"/>
                  </a:lnTo>
                  <a:lnTo>
                    <a:pt x="214" y="223"/>
                  </a:lnTo>
                  <a:lnTo>
                    <a:pt x="241" y="167"/>
                  </a:lnTo>
                  <a:lnTo>
                    <a:pt x="294" y="111"/>
                  </a:lnTo>
                  <a:lnTo>
                    <a:pt x="348" y="84"/>
                  </a:lnTo>
                  <a:lnTo>
                    <a:pt x="375" y="56"/>
                  </a:lnTo>
                  <a:lnTo>
                    <a:pt x="482" y="56"/>
                  </a:lnTo>
                  <a:lnTo>
                    <a:pt x="643" y="139"/>
                  </a:lnTo>
                  <a:lnTo>
                    <a:pt x="696" y="306"/>
                  </a:lnTo>
                  <a:lnTo>
                    <a:pt x="723" y="446"/>
                  </a:lnTo>
                  <a:lnTo>
                    <a:pt x="723" y="752"/>
                  </a:lnTo>
                  <a:lnTo>
                    <a:pt x="696" y="1198"/>
                  </a:lnTo>
                  <a:lnTo>
                    <a:pt x="643" y="1365"/>
                  </a:lnTo>
                  <a:lnTo>
                    <a:pt x="562" y="1449"/>
                  </a:lnTo>
                  <a:lnTo>
                    <a:pt x="509" y="1477"/>
                  </a:lnTo>
                  <a:lnTo>
                    <a:pt x="455" y="14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2" name="Freeform 928"/>
            <p:cNvSpPr>
              <a:spLocks/>
            </p:cNvSpPr>
            <p:nvPr/>
          </p:nvSpPr>
          <p:spPr bwMode="auto">
            <a:xfrm>
              <a:off x="48058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7" y="1003"/>
                </a:cxn>
                <a:cxn ang="0">
                  <a:pos x="268" y="947"/>
                </a:cxn>
                <a:cxn ang="0">
                  <a:pos x="294" y="836"/>
                </a:cxn>
                <a:cxn ang="0">
                  <a:pos x="348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5" y="223"/>
                </a:cxn>
                <a:cxn ang="0">
                  <a:pos x="670" y="56"/>
                </a:cxn>
                <a:cxn ang="0">
                  <a:pos x="857" y="112"/>
                </a:cxn>
                <a:cxn ang="0">
                  <a:pos x="830" y="362"/>
                </a:cxn>
                <a:cxn ang="0">
                  <a:pos x="723" y="725"/>
                </a:cxn>
                <a:cxn ang="0">
                  <a:pos x="696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5" y="808"/>
                </a:cxn>
                <a:cxn ang="0">
                  <a:pos x="1152" y="641"/>
                </a:cxn>
                <a:cxn ang="0">
                  <a:pos x="1098" y="669"/>
                </a:cxn>
                <a:cxn ang="0">
                  <a:pos x="938" y="947"/>
                </a:cxn>
                <a:cxn ang="0">
                  <a:pos x="830" y="920"/>
                </a:cxn>
                <a:cxn ang="0">
                  <a:pos x="884" y="725"/>
                </a:cxn>
                <a:cxn ang="0">
                  <a:pos x="991" y="390"/>
                </a:cxn>
                <a:cxn ang="0">
                  <a:pos x="964" y="84"/>
                </a:cxn>
                <a:cxn ang="0">
                  <a:pos x="830" y="0"/>
                </a:cxn>
                <a:cxn ang="0">
                  <a:pos x="562" y="56"/>
                </a:cxn>
                <a:cxn ang="0">
                  <a:pos x="455" y="140"/>
                </a:cxn>
                <a:cxn ang="0">
                  <a:pos x="402" y="112"/>
                </a:cxn>
                <a:cxn ang="0">
                  <a:pos x="294" y="0"/>
                </a:cxn>
                <a:cxn ang="0">
                  <a:pos x="134" y="28"/>
                </a:cxn>
                <a:cxn ang="0">
                  <a:pos x="80" y="112"/>
                </a:cxn>
                <a:cxn ang="0">
                  <a:pos x="26" y="279"/>
                </a:cxn>
                <a:cxn ang="0">
                  <a:pos x="0" y="362"/>
                </a:cxn>
                <a:cxn ang="0">
                  <a:pos x="53" y="335"/>
                </a:cxn>
                <a:cxn ang="0">
                  <a:pos x="107" y="195"/>
                </a:cxn>
                <a:cxn ang="0">
                  <a:pos x="160" y="56"/>
                </a:cxn>
                <a:cxn ang="0">
                  <a:pos x="294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7" y="1003"/>
                  </a:lnTo>
                  <a:lnTo>
                    <a:pt x="214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4" y="836"/>
                  </a:lnTo>
                  <a:lnTo>
                    <a:pt x="294" y="780"/>
                  </a:lnTo>
                  <a:lnTo>
                    <a:pt x="348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8" y="279"/>
                  </a:lnTo>
                  <a:lnTo>
                    <a:pt x="455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7" y="112"/>
                  </a:lnTo>
                  <a:lnTo>
                    <a:pt x="857" y="195"/>
                  </a:lnTo>
                  <a:lnTo>
                    <a:pt x="830" y="362"/>
                  </a:lnTo>
                  <a:lnTo>
                    <a:pt x="777" y="557"/>
                  </a:lnTo>
                  <a:lnTo>
                    <a:pt x="723" y="725"/>
                  </a:lnTo>
                  <a:lnTo>
                    <a:pt x="723" y="780"/>
                  </a:lnTo>
                  <a:lnTo>
                    <a:pt x="696" y="808"/>
                  </a:lnTo>
                  <a:lnTo>
                    <a:pt x="723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4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5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8" y="641"/>
                  </a:lnTo>
                  <a:lnTo>
                    <a:pt x="1098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7" y="947"/>
                  </a:lnTo>
                  <a:lnTo>
                    <a:pt x="830" y="920"/>
                  </a:lnTo>
                  <a:lnTo>
                    <a:pt x="830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1" y="390"/>
                  </a:lnTo>
                  <a:lnTo>
                    <a:pt x="991" y="140"/>
                  </a:lnTo>
                  <a:lnTo>
                    <a:pt x="964" y="84"/>
                  </a:lnTo>
                  <a:lnTo>
                    <a:pt x="911" y="28"/>
                  </a:lnTo>
                  <a:lnTo>
                    <a:pt x="830" y="0"/>
                  </a:lnTo>
                  <a:lnTo>
                    <a:pt x="643" y="0"/>
                  </a:lnTo>
                  <a:lnTo>
                    <a:pt x="562" y="56"/>
                  </a:lnTo>
                  <a:lnTo>
                    <a:pt x="509" y="112"/>
                  </a:lnTo>
                  <a:lnTo>
                    <a:pt x="455" y="140"/>
                  </a:lnTo>
                  <a:lnTo>
                    <a:pt x="428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4" y="0"/>
                  </a:lnTo>
                  <a:lnTo>
                    <a:pt x="187" y="0"/>
                  </a:lnTo>
                  <a:lnTo>
                    <a:pt x="134" y="28"/>
                  </a:lnTo>
                  <a:lnTo>
                    <a:pt x="80" y="84"/>
                  </a:lnTo>
                  <a:lnTo>
                    <a:pt x="80" y="112"/>
                  </a:lnTo>
                  <a:lnTo>
                    <a:pt x="26" y="223"/>
                  </a:lnTo>
                  <a:lnTo>
                    <a:pt x="26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3" y="362"/>
                  </a:lnTo>
                  <a:lnTo>
                    <a:pt x="53" y="335"/>
                  </a:lnTo>
                  <a:lnTo>
                    <a:pt x="80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0" y="56"/>
                  </a:lnTo>
                  <a:lnTo>
                    <a:pt x="268" y="56"/>
                  </a:lnTo>
                  <a:lnTo>
                    <a:pt x="294" y="84"/>
                  </a:lnTo>
                  <a:lnTo>
                    <a:pt x="294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3" name="Freeform 929"/>
            <p:cNvSpPr>
              <a:spLocks/>
            </p:cNvSpPr>
            <p:nvPr/>
          </p:nvSpPr>
          <p:spPr bwMode="auto">
            <a:xfrm>
              <a:off x="49933" y="7049"/>
              <a:ext cx="1287" cy="84"/>
            </a:xfrm>
            <a:custGeom>
              <a:avLst/>
              <a:gdLst/>
              <a:ahLst/>
              <a:cxnLst>
                <a:cxn ang="0">
                  <a:pos x="1206" y="84"/>
                </a:cxn>
                <a:cxn ang="0">
                  <a:pos x="1260" y="84"/>
                </a:cxn>
                <a:cxn ang="0">
                  <a:pos x="1287" y="56"/>
                </a:cxn>
                <a:cxn ang="0">
                  <a:pos x="1287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27" y="84"/>
                </a:cxn>
                <a:cxn ang="0">
                  <a:pos x="54" y="84"/>
                </a:cxn>
                <a:cxn ang="0">
                  <a:pos x="1206" y="84"/>
                </a:cxn>
              </a:cxnLst>
              <a:rect l="0" t="0" r="r" b="b"/>
              <a:pathLst>
                <a:path w="1287" h="84">
                  <a:moveTo>
                    <a:pt x="1206" y="84"/>
                  </a:moveTo>
                  <a:lnTo>
                    <a:pt x="1260" y="84"/>
                  </a:lnTo>
                  <a:lnTo>
                    <a:pt x="1287" y="56"/>
                  </a:lnTo>
                  <a:lnTo>
                    <a:pt x="1287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7" y="84"/>
                  </a:lnTo>
                  <a:lnTo>
                    <a:pt x="54" y="84"/>
                  </a:lnTo>
                  <a:lnTo>
                    <a:pt x="1206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4" name="Freeform 930"/>
            <p:cNvSpPr>
              <a:spLocks noEditPoints="1"/>
            </p:cNvSpPr>
            <p:nvPr/>
          </p:nvSpPr>
          <p:spPr bwMode="auto">
            <a:xfrm>
              <a:off x="51943" y="6158"/>
              <a:ext cx="911" cy="1532"/>
            </a:xfrm>
            <a:custGeom>
              <a:avLst/>
              <a:gdLst/>
              <a:ahLst/>
              <a:cxnLst>
                <a:cxn ang="0">
                  <a:pos x="911" y="780"/>
                </a:cxn>
                <a:cxn ang="0">
                  <a:pos x="884" y="501"/>
                </a:cxn>
                <a:cxn ang="0">
                  <a:pos x="804" y="250"/>
                </a:cxn>
                <a:cxn ang="0">
                  <a:pos x="697" y="83"/>
                </a:cxn>
                <a:cxn ang="0">
                  <a:pos x="616" y="55"/>
                </a:cxn>
                <a:cxn ang="0">
                  <a:pos x="509" y="0"/>
                </a:cxn>
                <a:cxn ang="0">
                  <a:pos x="375" y="0"/>
                </a:cxn>
                <a:cxn ang="0">
                  <a:pos x="295" y="28"/>
                </a:cxn>
                <a:cxn ang="0">
                  <a:pos x="214" y="83"/>
                </a:cxn>
                <a:cxn ang="0">
                  <a:pos x="134" y="167"/>
                </a:cxn>
                <a:cxn ang="0">
                  <a:pos x="80" y="278"/>
                </a:cxn>
                <a:cxn ang="0">
                  <a:pos x="27" y="501"/>
                </a:cxn>
                <a:cxn ang="0">
                  <a:pos x="0" y="780"/>
                </a:cxn>
                <a:cxn ang="0">
                  <a:pos x="27" y="1031"/>
                </a:cxn>
                <a:cxn ang="0">
                  <a:pos x="107" y="1309"/>
                </a:cxn>
                <a:cxn ang="0">
                  <a:pos x="161" y="1393"/>
                </a:cxn>
                <a:cxn ang="0">
                  <a:pos x="241" y="1448"/>
                </a:cxn>
                <a:cxn ang="0">
                  <a:pos x="295" y="1504"/>
                </a:cxn>
                <a:cxn ang="0">
                  <a:pos x="375" y="1532"/>
                </a:cxn>
                <a:cxn ang="0">
                  <a:pos x="509" y="1532"/>
                </a:cxn>
                <a:cxn ang="0">
                  <a:pos x="590" y="1504"/>
                </a:cxn>
                <a:cxn ang="0">
                  <a:pos x="643" y="1476"/>
                </a:cxn>
                <a:cxn ang="0">
                  <a:pos x="697" y="1421"/>
                </a:cxn>
                <a:cxn ang="0">
                  <a:pos x="777" y="1365"/>
                </a:cxn>
                <a:cxn ang="0">
                  <a:pos x="831" y="1281"/>
                </a:cxn>
                <a:cxn ang="0">
                  <a:pos x="884" y="1031"/>
                </a:cxn>
                <a:cxn ang="0">
                  <a:pos x="911" y="780"/>
                </a:cxn>
                <a:cxn ang="0">
                  <a:pos x="456" y="1476"/>
                </a:cxn>
                <a:cxn ang="0">
                  <a:pos x="402" y="1476"/>
                </a:cxn>
                <a:cxn ang="0">
                  <a:pos x="348" y="1448"/>
                </a:cxn>
                <a:cxn ang="0">
                  <a:pos x="268" y="1365"/>
                </a:cxn>
                <a:cxn ang="0">
                  <a:pos x="241" y="1309"/>
                </a:cxn>
                <a:cxn ang="0">
                  <a:pos x="214" y="1198"/>
                </a:cxn>
                <a:cxn ang="0">
                  <a:pos x="188" y="975"/>
                </a:cxn>
                <a:cxn ang="0">
                  <a:pos x="188" y="334"/>
                </a:cxn>
                <a:cxn ang="0">
                  <a:pos x="214" y="223"/>
                </a:cxn>
                <a:cxn ang="0">
                  <a:pos x="241" y="167"/>
                </a:cxn>
                <a:cxn ang="0">
                  <a:pos x="295" y="111"/>
                </a:cxn>
                <a:cxn ang="0">
                  <a:pos x="348" y="83"/>
                </a:cxn>
                <a:cxn ang="0">
                  <a:pos x="375" y="55"/>
                </a:cxn>
                <a:cxn ang="0">
                  <a:pos x="482" y="55"/>
                </a:cxn>
                <a:cxn ang="0">
                  <a:pos x="643" y="139"/>
                </a:cxn>
                <a:cxn ang="0">
                  <a:pos x="697" y="306"/>
                </a:cxn>
                <a:cxn ang="0">
                  <a:pos x="724" y="445"/>
                </a:cxn>
                <a:cxn ang="0">
                  <a:pos x="724" y="752"/>
                </a:cxn>
                <a:cxn ang="0">
                  <a:pos x="697" y="1198"/>
                </a:cxn>
                <a:cxn ang="0">
                  <a:pos x="643" y="1365"/>
                </a:cxn>
                <a:cxn ang="0">
                  <a:pos x="563" y="1448"/>
                </a:cxn>
                <a:cxn ang="0">
                  <a:pos x="509" y="1476"/>
                </a:cxn>
                <a:cxn ang="0">
                  <a:pos x="456" y="1476"/>
                </a:cxn>
              </a:cxnLst>
              <a:rect l="0" t="0" r="r" b="b"/>
              <a:pathLst>
                <a:path w="911" h="1532">
                  <a:moveTo>
                    <a:pt x="911" y="780"/>
                  </a:moveTo>
                  <a:lnTo>
                    <a:pt x="884" y="501"/>
                  </a:lnTo>
                  <a:lnTo>
                    <a:pt x="804" y="250"/>
                  </a:lnTo>
                  <a:lnTo>
                    <a:pt x="697" y="83"/>
                  </a:lnTo>
                  <a:lnTo>
                    <a:pt x="616" y="55"/>
                  </a:lnTo>
                  <a:lnTo>
                    <a:pt x="509" y="0"/>
                  </a:lnTo>
                  <a:lnTo>
                    <a:pt x="375" y="0"/>
                  </a:lnTo>
                  <a:lnTo>
                    <a:pt x="295" y="28"/>
                  </a:lnTo>
                  <a:lnTo>
                    <a:pt x="214" y="83"/>
                  </a:lnTo>
                  <a:lnTo>
                    <a:pt x="134" y="167"/>
                  </a:lnTo>
                  <a:lnTo>
                    <a:pt x="80" y="278"/>
                  </a:lnTo>
                  <a:lnTo>
                    <a:pt x="27" y="501"/>
                  </a:lnTo>
                  <a:lnTo>
                    <a:pt x="0" y="780"/>
                  </a:lnTo>
                  <a:lnTo>
                    <a:pt x="27" y="1031"/>
                  </a:lnTo>
                  <a:lnTo>
                    <a:pt x="107" y="1309"/>
                  </a:lnTo>
                  <a:lnTo>
                    <a:pt x="161" y="1393"/>
                  </a:lnTo>
                  <a:lnTo>
                    <a:pt x="241" y="1448"/>
                  </a:lnTo>
                  <a:lnTo>
                    <a:pt x="295" y="1504"/>
                  </a:lnTo>
                  <a:lnTo>
                    <a:pt x="375" y="1532"/>
                  </a:lnTo>
                  <a:lnTo>
                    <a:pt x="509" y="1532"/>
                  </a:lnTo>
                  <a:lnTo>
                    <a:pt x="590" y="1504"/>
                  </a:lnTo>
                  <a:lnTo>
                    <a:pt x="643" y="1476"/>
                  </a:lnTo>
                  <a:lnTo>
                    <a:pt x="697" y="1421"/>
                  </a:lnTo>
                  <a:lnTo>
                    <a:pt x="777" y="1365"/>
                  </a:lnTo>
                  <a:lnTo>
                    <a:pt x="831" y="1281"/>
                  </a:lnTo>
                  <a:lnTo>
                    <a:pt x="884" y="1031"/>
                  </a:lnTo>
                  <a:lnTo>
                    <a:pt x="911" y="780"/>
                  </a:lnTo>
                  <a:close/>
                  <a:moveTo>
                    <a:pt x="456" y="1476"/>
                  </a:moveTo>
                  <a:lnTo>
                    <a:pt x="402" y="1476"/>
                  </a:lnTo>
                  <a:lnTo>
                    <a:pt x="348" y="1448"/>
                  </a:lnTo>
                  <a:lnTo>
                    <a:pt x="268" y="1365"/>
                  </a:lnTo>
                  <a:lnTo>
                    <a:pt x="241" y="1309"/>
                  </a:lnTo>
                  <a:lnTo>
                    <a:pt x="214" y="1198"/>
                  </a:lnTo>
                  <a:lnTo>
                    <a:pt x="188" y="975"/>
                  </a:lnTo>
                  <a:lnTo>
                    <a:pt x="188" y="334"/>
                  </a:lnTo>
                  <a:lnTo>
                    <a:pt x="214" y="223"/>
                  </a:lnTo>
                  <a:lnTo>
                    <a:pt x="241" y="167"/>
                  </a:lnTo>
                  <a:lnTo>
                    <a:pt x="295" y="111"/>
                  </a:lnTo>
                  <a:lnTo>
                    <a:pt x="348" y="83"/>
                  </a:lnTo>
                  <a:lnTo>
                    <a:pt x="375" y="55"/>
                  </a:lnTo>
                  <a:lnTo>
                    <a:pt x="482" y="55"/>
                  </a:lnTo>
                  <a:lnTo>
                    <a:pt x="643" y="139"/>
                  </a:lnTo>
                  <a:lnTo>
                    <a:pt x="697" y="306"/>
                  </a:lnTo>
                  <a:lnTo>
                    <a:pt x="724" y="445"/>
                  </a:lnTo>
                  <a:lnTo>
                    <a:pt x="724" y="752"/>
                  </a:lnTo>
                  <a:lnTo>
                    <a:pt x="697" y="1198"/>
                  </a:lnTo>
                  <a:lnTo>
                    <a:pt x="643" y="1365"/>
                  </a:lnTo>
                  <a:lnTo>
                    <a:pt x="563" y="1448"/>
                  </a:lnTo>
                  <a:lnTo>
                    <a:pt x="509" y="1476"/>
                  </a:lnTo>
                  <a:lnTo>
                    <a:pt x="456" y="14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5" name="Freeform 931"/>
            <p:cNvSpPr>
              <a:spLocks/>
            </p:cNvSpPr>
            <p:nvPr/>
          </p:nvSpPr>
          <p:spPr bwMode="auto">
            <a:xfrm>
              <a:off x="53042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1" y="2006"/>
                </a:cxn>
                <a:cxn ang="0">
                  <a:pos x="884" y="1365"/>
                </a:cxn>
                <a:cxn ang="0">
                  <a:pos x="643" y="780"/>
                </a:cxn>
                <a:cxn ang="0">
                  <a:pos x="321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0" y="223"/>
                </a:cxn>
                <a:cxn ang="0">
                  <a:pos x="375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7" y="2647"/>
                </a:cxn>
                <a:cxn ang="0">
                  <a:pos x="830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8" y="4680"/>
                </a:cxn>
                <a:cxn ang="0">
                  <a:pos x="268" y="4959"/>
                </a:cxn>
                <a:cxn ang="0">
                  <a:pos x="107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11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1" y="2006"/>
                  </a:lnTo>
                  <a:lnTo>
                    <a:pt x="884" y="1365"/>
                  </a:lnTo>
                  <a:lnTo>
                    <a:pt x="643" y="780"/>
                  </a:lnTo>
                  <a:lnTo>
                    <a:pt x="321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0" y="223"/>
                  </a:lnTo>
                  <a:lnTo>
                    <a:pt x="375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7" y="2647"/>
                  </a:lnTo>
                  <a:lnTo>
                    <a:pt x="830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8" y="4680"/>
                  </a:lnTo>
                  <a:lnTo>
                    <a:pt x="268" y="4959"/>
                  </a:lnTo>
                  <a:lnTo>
                    <a:pt x="107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11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6" name="Freeform 932"/>
            <p:cNvSpPr>
              <a:spLocks/>
            </p:cNvSpPr>
            <p:nvPr/>
          </p:nvSpPr>
          <p:spPr bwMode="auto">
            <a:xfrm>
              <a:off x="55078" y="4848"/>
              <a:ext cx="1420" cy="1477"/>
            </a:xfrm>
            <a:custGeom>
              <a:avLst/>
              <a:gdLst/>
              <a:ahLst/>
              <a:cxnLst>
                <a:cxn ang="0">
                  <a:pos x="750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0" y="697"/>
                </a:cxn>
                <a:cxn ang="0">
                  <a:pos x="750" y="0"/>
                </a:cxn>
                <a:cxn ang="0">
                  <a:pos x="697" y="0"/>
                </a:cxn>
                <a:cxn ang="0">
                  <a:pos x="697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7" y="1449"/>
                </a:cxn>
                <a:cxn ang="0">
                  <a:pos x="724" y="1477"/>
                </a:cxn>
                <a:cxn ang="0">
                  <a:pos x="750" y="1449"/>
                </a:cxn>
                <a:cxn ang="0">
                  <a:pos x="750" y="1393"/>
                </a:cxn>
                <a:cxn ang="0">
                  <a:pos x="750" y="753"/>
                </a:cxn>
              </a:cxnLst>
              <a:rect l="0" t="0" r="r" b="b"/>
              <a:pathLst>
                <a:path w="1420" h="1477">
                  <a:moveTo>
                    <a:pt x="750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0" y="697"/>
                  </a:lnTo>
                  <a:lnTo>
                    <a:pt x="750" y="0"/>
                  </a:lnTo>
                  <a:lnTo>
                    <a:pt x="697" y="0"/>
                  </a:lnTo>
                  <a:lnTo>
                    <a:pt x="697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7" y="1449"/>
                  </a:lnTo>
                  <a:lnTo>
                    <a:pt x="724" y="1477"/>
                  </a:lnTo>
                  <a:lnTo>
                    <a:pt x="750" y="1449"/>
                  </a:lnTo>
                  <a:lnTo>
                    <a:pt x="750" y="1393"/>
                  </a:lnTo>
                  <a:lnTo>
                    <a:pt x="750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7" name="Freeform 933"/>
            <p:cNvSpPr>
              <a:spLocks/>
            </p:cNvSpPr>
            <p:nvPr/>
          </p:nvSpPr>
          <p:spPr bwMode="auto">
            <a:xfrm>
              <a:off x="57141" y="5155"/>
              <a:ext cx="1072" cy="1003"/>
            </a:xfrm>
            <a:custGeom>
              <a:avLst/>
              <a:gdLst/>
              <a:ahLst/>
              <a:cxnLst>
                <a:cxn ang="0">
                  <a:pos x="670" y="278"/>
                </a:cxn>
                <a:cxn ang="0">
                  <a:pos x="804" y="56"/>
                </a:cxn>
                <a:cxn ang="0">
                  <a:pos x="965" y="83"/>
                </a:cxn>
                <a:cxn ang="0">
                  <a:pos x="885" y="139"/>
                </a:cxn>
                <a:cxn ang="0">
                  <a:pos x="911" y="251"/>
                </a:cxn>
                <a:cxn ang="0">
                  <a:pos x="992" y="278"/>
                </a:cxn>
                <a:cxn ang="0">
                  <a:pos x="1072" y="139"/>
                </a:cxn>
                <a:cxn ang="0">
                  <a:pos x="965" y="28"/>
                </a:cxn>
                <a:cxn ang="0">
                  <a:pos x="804" y="0"/>
                </a:cxn>
                <a:cxn ang="0">
                  <a:pos x="697" y="83"/>
                </a:cxn>
                <a:cxn ang="0">
                  <a:pos x="643" y="167"/>
                </a:cxn>
                <a:cxn ang="0">
                  <a:pos x="456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1" y="306"/>
                </a:cxn>
                <a:cxn ang="0">
                  <a:pos x="108" y="362"/>
                </a:cxn>
                <a:cxn ang="0">
                  <a:pos x="161" y="223"/>
                </a:cxn>
                <a:cxn ang="0">
                  <a:pos x="456" y="56"/>
                </a:cxn>
                <a:cxn ang="0">
                  <a:pos x="509" y="139"/>
                </a:cxn>
                <a:cxn ang="0">
                  <a:pos x="509" y="306"/>
                </a:cxn>
                <a:cxn ang="0">
                  <a:pos x="402" y="724"/>
                </a:cxn>
                <a:cxn ang="0">
                  <a:pos x="322" y="891"/>
                </a:cxn>
                <a:cxn ang="0">
                  <a:pos x="161" y="947"/>
                </a:cxn>
                <a:cxn ang="0">
                  <a:pos x="161" y="891"/>
                </a:cxn>
                <a:cxn ang="0">
                  <a:pos x="215" y="808"/>
                </a:cxn>
                <a:cxn ang="0">
                  <a:pos x="188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4" y="947"/>
                </a:cxn>
                <a:cxn ang="0">
                  <a:pos x="215" y="1003"/>
                </a:cxn>
                <a:cxn ang="0">
                  <a:pos x="349" y="947"/>
                </a:cxn>
                <a:cxn ang="0">
                  <a:pos x="429" y="836"/>
                </a:cxn>
                <a:cxn ang="0">
                  <a:pos x="509" y="947"/>
                </a:cxn>
                <a:cxn ang="0">
                  <a:pos x="670" y="1003"/>
                </a:cxn>
                <a:cxn ang="0">
                  <a:pos x="885" y="891"/>
                </a:cxn>
                <a:cxn ang="0">
                  <a:pos x="992" y="696"/>
                </a:cxn>
                <a:cxn ang="0">
                  <a:pos x="965" y="641"/>
                </a:cxn>
                <a:cxn ang="0">
                  <a:pos x="911" y="780"/>
                </a:cxn>
                <a:cxn ang="0">
                  <a:pos x="697" y="947"/>
                </a:cxn>
                <a:cxn ang="0">
                  <a:pos x="590" y="919"/>
                </a:cxn>
                <a:cxn ang="0">
                  <a:pos x="536" y="752"/>
                </a:cxn>
                <a:cxn ang="0">
                  <a:pos x="590" y="613"/>
                </a:cxn>
              </a:cxnLst>
              <a:rect l="0" t="0" r="r" b="b"/>
              <a:pathLst>
                <a:path w="1072" h="1003">
                  <a:moveTo>
                    <a:pt x="670" y="306"/>
                  </a:moveTo>
                  <a:lnTo>
                    <a:pt x="670" y="278"/>
                  </a:lnTo>
                  <a:lnTo>
                    <a:pt x="751" y="111"/>
                  </a:lnTo>
                  <a:lnTo>
                    <a:pt x="804" y="56"/>
                  </a:lnTo>
                  <a:lnTo>
                    <a:pt x="938" y="56"/>
                  </a:lnTo>
                  <a:lnTo>
                    <a:pt x="965" y="83"/>
                  </a:lnTo>
                  <a:lnTo>
                    <a:pt x="911" y="111"/>
                  </a:lnTo>
                  <a:lnTo>
                    <a:pt x="885" y="139"/>
                  </a:lnTo>
                  <a:lnTo>
                    <a:pt x="885" y="223"/>
                  </a:lnTo>
                  <a:lnTo>
                    <a:pt x="911" y="251"/>
                  </a:lnTo>
                  <a:lnTo>
                    <a:pt x="965" y="278"/>
                  </a:lnTo>
                  <a:lnTo>
                    <a:pt x="992" y="278"/>
                  </a:lnTo>
                  <a:lnTo>
                    <a:pt x="1019" y="251"/>
                  </a:lnTo>
                  <a:lnTo>
                    <a:pt x="1072" y="139"/>
                  </a:lnTo>
                  <a:lnTo>
                    <a:pt x="1019" y="28"/>
                  </a:lnTo>
                  <a:lnTo>
                    <a:pt x="965" y="28"/>
                  </a:lnTo>
                  <a:lnTo>
                    <a:pt x="911" y="0"/>
                  </a:lnTo>
                  <a:lnTo>
                    <a:pt x="804" y="0"/>
                  </a:lnTo>
                  <a:lnTo>
                    <a:pt x="751" y="56"/>
                  </a:lnTo>
                  <a:lnTo>
                    <a:pt x="697" y="83"/>
                  </a:lnTo>
                  <a:lnTo>
                    <a:pt x="670" y="139"/>
                  </a:lnTo>
                  <a:lnTo>
                    <a:pt x="643" y="167"/>
                  </a:lnTo>
                  <a:lnTo>
                    <a:pt x="617" y="83"/>
                  </a:lnTo>
                  <a:lnTo>
                    <a:pt x="456" y="0"/>
                  </a:lnTo>
                  <a:lnTo>
                    <a:pt x="429" y="0"/>
                  </a:lnTo>
                  <a:lnTo>
                    <a:pt x="268" y="56"/>
                  </a:lnTo>
                  <a:lnTo>
                    <a:pt x="188" y="111"/>
                  </a:lnTo>
                  <a:lnTo>
                    <a:pt x="134" y="167"/>
                  </a:lnTo>
                  <a:lnTo>
                    <a:pt x="108" y="251"/>
                  </a:lnTo>
                  <a:lnTo>
                    <a:pt x="81" y="306"/>
                  </a:lnTo>
                  <a:lnTo>
                    <a:pt x="81" y="362"/>
                  </a:lnTo>
                  <a:lnTo>
                    <a:pt x="108" y="362"/>
                  </a:lnTo>
                  <a:lnTo>
                    <a:pt x="134" y="334"/>
                  </a:lnTo>
                  <a:lnTo>
                    <a:pt x="161" y="223"/>
                  </a:lnTo>
                  <a:lnTo>
                    <a:pt x="322" y="56"/>
                  </a:lnTo>
                  <a:lnTo>
                    <a:pt x="456" y="56"/>
                  </a:lnTo>
                  <a:lnTo>
                    <a:pt x="509" y="83"/>
                  </a:lnTo>
                  <a:lnTo>
                    <a:pt x="509" y="139"/>
                  </a:lnTo>
                  <a:lnTo>
                    <a:pt x="536" y="195"/>
                  </a:lnTo>
                  <a:lnTo>
                    <a:pt x="509" y="306"/>
                  </a:lnTo>
                  <a:lnTo>
                    <a:pt x="483" y="446"/>
                  </a:lnTo>
                  <a:lnTo>
                    <a:pt x="402" y="724"/>
                  </a:lnTo>
                  <a:lnTo>
                    <a:pt x="376" y="808"/>
                  </a:lnTo>
                  <a:lnTo>
                    <a:pt x="322" y="891"/>
                  </a:lnTo>
                  <a:lnTo>
                    <a:pt x="268" y="947"/>
                  </a:lnTo>
                  <a:lnTo>
                    <a:pt x="161" y="947"/>
                  </a:lnTo>
                  <a:lnTo>
                    <a:pt x="108" y="919"/>
                  </a:lnTo>
                  <a:lnTo>
                    <a:pt x="161" y="891"/>
                  </a:lnTo>
                  <a:lnTo>
                    <a:pt x="188" y="863"/>
                  </a:lnTo>
                  <a:lnTo>
                    <a:pt x="215" y="808"/>
                  </a:lnTo>
                  <a:lnTo>
                    <a:pt x="188" y="780"/>
                  </a:lnTo>
                  <a:lnTo>
                    <a:pt x="188" y="752"/>
                  </a:lnTo>
                  <a:lnTo>
                    <a:pt x="161" y="724"/>
                  </a:lnTo>
                  <a:lnTo>
                    <a:pt x="134" y="724"/>
                  </a:lnTo>
                  <a:lnTo>
                    <a:pt x="27" y="780"/>
                  </a:lnTo>
                  <a:lnTo>
                    <a:pt x="0" y="863"/>
                  </a:lnTo>
                  <a:lnTo>
                    <a:pt x="27" y="919"/>
                  </a:lnTo>
                  <a:lnTo>
                    <a:pt x="54" y="947"/>
                  </a:lnTo>
                  <a:lnTo>
                    <a:pt x="161" y="1003"/>
                  </a:lnTo>
                  <a:lnTo>
                    <a:pt x="215" y="1003"/>
                  </a:lnTo>
                  <a:lnTo>
                    <a:pt x="295" y="975"/>
                  </a:lnTo>
                  <a:lnTo>
                    <a:pt x="349" y="947"/>
                  </a:lnTo>
                  <a:lnTo>
                    <a:pt x="429" y="863"/>
                  </a:lnTo>
                  <a:lnTo>
                    <a:pt x="429" y="836"/>
                  </a:lnTo>
                  <a:lnTo>
                    <a:pt x="456" y="891"/>
                  </a:lnTo>
                  <a:lnTo>
                    <a:pt x="509" y="947"/>
                  </a:lnTo>
                  <a:lnTo>
                    <a:pt x="563" y="975"/>
                  </a:lnTo>
                  <a:lnTo>
                    <a:pt x="670" y="1003"/>
                  </a:lnTo>
                  <a:lnTo>
                    <a:pt x="831" y="947"/>
                  </a:lnTo>
                  <a:lnTo>
                    <a:pt x="885" y="891"/>
                  </a:lnTo>
                  <a:lnTo>
                    <a:pt x="938" y="808"/>
                  </a:lnTo>
                  <a:lnTo>
                    <a:pt x="992" y="696"/>
                  </a:lnTo>
                  <a:lnTo>
                    <a:pt x="992" y="641"/>
                  </a:lnTo>
                  <a:lnTo>
                    <a:pt x="965" y="641"/>
                  </a:lnTo>
                  <a:lnTo>
                    <a:pt x="938" y="668"/>
                  </a:lnTo>
                  <a:lnTo>
                    <a:pt x="911" y="780"/>
                  </a:lnTo>
                  <a:lnTo>
                    <a:pt x="804" y="891"/>
                  </a:lnTo>
                  <a:lnTo>
                    <a:pt x="697" y="947"/>
                  </a:lnTo>
                  <a:lnTo>
                    <a:pt x="617" y="947"/>
                  </a:lnTo>
                  <a:lnTo>
                    <a:pt x="590" y="919"/>
                  </a:lnTo>
                  <a:lnTo>
                    <a:pt x="536" y="808"/>
                  </a:lnTo>
                  <a:lnTo>
                    <a:pt x="536" y="752"/>
                  </a:lnTo>
                  <a:lnTo>
                    <a:pt x="563" y="696"/>
                  </a:lnTo>
                  <a:lnTo>
                    <a:pt x="590" y="613"/>
                  </a:lnTo>
                  <a:lnTo>
                    <a:pt x="670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8" name="Freeform 934"/>
            <p:cNvSpPr>
              <a:spLocks/>
            </p:cNvSpPr>
            <p:nvPr/>
          </p:nvSpPr>
          <p:spPr bwMode="auto">
            <a:xfrm>
              <a:off x="58481" y="4152"/>
              <a:ext cx="536" cy="1031"/>
            </a:xfrm>
            <a:custGeom>
              <a:avLst/>
              <a:gdLst/>
              <a:ahLst/>
              <a:cxnLst>
                <a:cxn ang="0">
                  <a:pos x="348" y="56"/>
                </a:cxn>
                <a:cxn ang="0">
                  <a:pos x="348" y="28"/>
                </a:cxn>
                <a:cxn ang="0">
                  <a:pos x="322" y="0"/>
                </a:cxn>
                <a:cxn ang="0">
                  <a:pos x="295" y="0"/>
                </a:cxn>
                <a:cxn ang="0">
                  <a:pos x="215" y="56"/>
                </a:cxn>
                <a:cxn ang="0">
                  <a:pos x="54" y="111"/>
                </a:cxn>
                <a:cxn ang="0">
                  <a:pos x="0" y="111"/>
                </a:cxn>
                <a:cxn ang="0">
                  <a:pos x="0" y="167"/>
                </a:cxn>
                <a:cxn ang="0">
                  <a:pos x="54" y="167"/>
                </a:cxn>
                <a:cxn ang="0">
                  <a:pos x="215" y="111"/>
                </a:cxn>
                <a:cxn ang="0">
                  <a:pos x="215" y="947"/>
                </a:cxn>
                <a:cxn ang="0">
                  <a:pos x="18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536" y="1031"/>
                </a:cxn>
                <a:cxn ang="0">
                  <a:pos x="536" y="975"/>
                </a:cxn>
                <a:cxn ang="0">
                  <a:pos x="375" y="975"/>
                </a:cxn>
                <a:cxn ang="0">
                  <a:pos x="348" y="947"/>
                </a:cxn>
                <a:cxn ang="0">
                  <a:pos x="348" y="891"/>
                </a:cxn>
                <a:cxn ang="0">
                  <a:pos x="348" y="56"/>
                </a:cxn>
              </a:cxnLst>
              <a:rect l="0" t="0" r="r" b="b"/>
              <a:pathLst>
                <a:path w="536" h="1031">
                  <a:moveTo>
                    <a:pt x="348" y="56"/>
                  </a:moveTo>
                  <a:lnTo>
                    <a:pt x="348" y="28"/>
                  </a:lnTo>
                  <a:lnTo>
                    <a:pt x="322" y="0"/>
                  </a:lnTo>
                  <a:lnTo>
                    <a:pt x="295" y="0"/>
                  </a:lnTo>
                  <a:lnTo>
                    <a:pt x="215" y="56"/>
                  </a:lnTo>
                  <a:lnTo>
                    <a:pt x="54" y="111"/>
                  </a:lnTo>
                  <a:lnTo>
                    <a:pt x="0" y="111"/>
                  </a:lnTo>
                  <a:lnTo>
                    <a:pt x="0" y="167"/>
                  </a:lnTo>
                  <a:lnTo>
                    <a:pt x="54" y="167"/>
                  </a:lnTo>
                  <a:lnTo>
                    <a:pt x="215" y="111"/>
                  </a:lnTo>
                  <a:lnTo>
                    <a:pt x="215" y="947"/>
                  </a:lnTo>
                  <a:lnTo>
                    <a:pt x="18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536" y="1031"/>
                  </a:lnTo>
                  <a:lnTo>
                    <a:pt x="536" y="975"/>
                  </a:lnTo>
                  <a:lnTo>
                    <a:pt x="375" y="975"/>
                  </a:lnTo>
                  <a:lnTo>
                    <a:pt x="348" y="947"/>
                  </a:lnTo>
                  <a:lnTo>
                    <a:pt x="348" y="891"/>
                  </a:lnTo>
                  <a:lnTo>
                    <a:pt x="348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99" name="Freeform 935"/>
            <p:cNvSpPr>
              <a:spLocks/>
            </p:cNvSpPr>
            <p:nvPr/>
          </p:nvSpPr>
          <p:spPr bwMode="auto">
            <a:xfrm>
              <a:off x="59741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7" y="5098"/>
                </a:cxn>
                <a:cxn ang="0">
                  <a:pos x="669" y="4792"/>
                </a:cxn>
                <a:cxn ang="0">
                  <a:pos x="455" y="4346"/>
                </a:cxn>
                <a:cxn ang="0">
                  <a:pos x="294" y="3817"/>
                </a:cxn>
                <a:cxn ang="0">
                  <a:pos x="187" y="3260"/>
                </a:cxn>
                <a:cxn ang="0">
                  <a:pos x="160" y="2647"/>
                </a:cxn>
                <a:cxn ang="0">
                  <a:pos x="187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89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7" y="0"/>
                </a:cxn>
                <a:cxn ang="0">
                  <a:pos x="911" y="28"/>
                </a:cxn>
                <a:cxn ang="0">
                  <a:pos x="535" y="474"/>
                </a:cxn>
                <a:cxn ang="0">
                  <a:pos x="294" y="975"/>
                </a:cxn>
                <a:cxn ang="0">
                  <a:pos x="107" y="1505"/>
                </a:cxn>
                <a:cxn ang="0">
                  <a:pos x="26" y="2090"/>
                </a:cxn>
                <a:cxn ang="0">
                  <a:pos x="0" y="2647"/>
                </a:cxn>
                <a:cxn ang="0">
                  <a:pos x="26" y="3287"/>
                </a:cxn>
                <a:cxn ang="0">
                  <a:pos x="160" y="3928"/>
                </a:cxn>
                <a:cxn ang="0">
                  <a:pos x="375" y="4513"/>
                </a:cxn>
                <a:cxn ang="0">
                  <a:pos x="723" y="5043"/>
                </a:cxn>
                <a:cxn ang="0">
                  <a:pos x="777" y="5126"/>
                </a:cxn>
                <a:cxn ang="0">
                  <a:pos x="857" y="5182"/>
                </a:cxn>
                <a:cxn ang="0">
                  <a:pos x="964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7" y="5098"/>
                  </a:lnTo>
                  <a:lnTo>
                    <a:pt x="669" y="4792"/>
                  </a:lnTo>
                  <a:lnTo>
                    <a:pt x="455" y="4346"/>
                  </a:lnTo>
                  <a:lnTo>
                    <a:pt x="294" y="3817"/>
                  </a:lnTo>
                  <a:lnTo>
                    <a:pt x="187" y="3260"/>
                  </a:lnTo>
                  <a:lnTo>
                    <a:pt x="160" y="2647"/>
                  </a:lnTo>
                  <a:lnTo>
                    <a:pt x="187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89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7" y="0"/>
                  </a:lnTo>
                  <a:lnTo>
                    <a:pt x="911" y="28"/>
                  </a:lnTo>
                  <a:lnTo>
                    <a:pt x="535" y="474"/>
                  </a:lnTo>
                  <a:lnTo>
                    <a:pt x="294" y="975"/>
                  </a:lnTo>
                  <a:lnTo>
                    <a:pt x="107" y="1505"/>
                  </a:lnTo>
                  <a:lnTo>
                    <a:pt x="26" y="2090"/>
                  </a:lnTo>
                  <a:lnTo>
                    <a:pt x="0" y="2647"/>
                  </a:lnTo>
                  <a:lnTo>
                    <a:pt x="26" y="3287"/>
                  </a:lnTo>
                  <a:lnTo>
                    <a:pt x="160" y="3928"/>
                  </a:lnTo>
                  <a:lnTo>
                    <a:pt x="375" y="4513"/>
                  </a:lnTo>
                  <a:lnTo>
                    <a:pt x="723" y="5043"/>
                  </a:lnTo>
                  <a:lnTo>
                    <a:pt x="777" y="5126"/>
                  </a:lnTo>
                  <a:lnTo>
                    <a:pt x="857" y="5182"/>
                  </a:lnTo>
                  <a:lnTo>
                    <a:pt x="964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0" name="Freeform 936"/>
            <p:cNvSpPr>
              <a:spLocks/>
            </p:cNvSpPr>
            <p:nvPr/>
          </p:nvSpPr>
          <p:spPr bwMode="auto">
            <a:xfrm>
              <a:off x="62983" y="3149"/>
              <a:ext cx="696" cy="1477"/>
            </a:xfrm>
            <a:custGeom>
              <a:avLst/>
              <a:gdLst/>
              <a:ahLst/>
              <a:cxnLst>
                <a:cxn ang="0">
                  <a:pos x="429" y="56"/>
                </a:cxn>
                <a:cxn ang="0">
                  <a:pos x="429" y="0"/>
                </a:cxn>
                <a:cxn ang="0">
                  <a:pos x="402" y="0"/>
                </a:cxn>
                <a:cxn ang="0">
                  <a:pos x="321" y="84"/>
                </a:cxn>
                <a:cxn ang="0">
                  <a:pos x="214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3" y="223"/>
                </a:cxn>
                <a:cxn ang="0">
                  <a:pos x="107" y="195"/>
                </a:cxn>
                <a:cxn ang="0">
                  <a:pos x="187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1" y="1393"/>
                </a:cxn>
                <a:cxn ang="0">
                  <a:pos x="187" y="1393"/>
                </a:cxn>
                <a:cxn ang="0">
                  <a:pos x="80" y="1421"/>
                </a:cxn>
                <a:cxn ang="0">
                  <a:pos x="27" y="1421"/>
                </a:cxn>
                <a:cxn ang="0">
                  <a:pos x="27" y="1477"/>
                </a:cxn>
                <a:cxn ang="0">
                  <a:pos x="696" y="1477"/>
                </a:cxn>
                <a:cxn ang="0">
                  <a:pos x="696" y="1421"/>
                </a:cxn>
                <a:cxn ang="0">
                  <a:pos x="536" y="1421"/>
                </a:cxn>
                <a:cxn ang="0">
                  <a:pos x="482" y="1393"/>
                </a:cxn>
                <a:cxn ang="0">
                  <a:pos x="429" y="1337"/>
                </a:cxn>
                <a:cxn ang="0">
                  <a:pos x="429" y="1309"/>
                </a:cxn>
                <a:cxn ang="0">
                  <a:pos x="429" y="56"/>
                </a:cxn>
              </a:cxnLst>
              <a:rect l="0" t="0" r="r" b="b"/>
              <a:pathLst>
                <a:path w="696" h="1477">
                  <a:moveTo>
                    <a:pt x="429" y="56"/>
                  </a:moveTo>
                  <a:lnTo>
                    <a:pt x="429" y="0"/>
                  </a:lnTo>
                  <a:lnTo>
                    <a:pt x="402" y="0"/>
                  </a:lnTo>
                  <a:lnTo>
                    <a:pt x="321" y="84"/>
                  </a:lnTo>
                  <a:lnTo>
                    <a:pt x="214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3" y="223"/>
                  </a:lnTo>
                  <a:lnTo>
                    <a:pt x="107" y="195"/>
                  </a:lnTo>
                  <a:lnTo>
                    <a:pt x="187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1" y="1393"/>
                  </a:lnTo>
                  <a:lnTo>
                    <a:pt x="187" y="1393"/>
                  </a:lnTo>
                  <a:lnTo>
                    <a:pt x="80" y="1421"/>
                  </a:lnTo>
                  <a:lnTo>
                    <a:pt x="27" y="1421"/>
                  </a:lnTo>
                  <a:lnTo>
                    <a:pt x="27" y="1477"/>
                  </a:lnTo>
                  <a:lnTo>
                    <a:pt x="696" y="1477"/>
                  </a:lnTo>
                  <a:lnTo>
                    <a:pt x="696" y="1421"/>
                  </a:lnTo>
                  <a:lnTo>
                    <a:pt x="536" y="1421"/>
                  </a:lnTo>
                  <a:lnTo>
                    <a:pt x="482" y="1393"/>
                  </a:lnTo>
                  <a:lnTo>
                    <a:pt x="429" y="1337"/>
                  </a:lnTo>
                  <a:lnTo>
                    <a:pt x="429" y="1309"/>
                  </a:lnTo>
                  <a:lnTo>
                    <a:pt x="429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1" name="Freeform 937"/>
            <p:cNvSpPr>
              <a:spLocks/>
            </p:cNvSpPr>
            <p:nvPr/>
          </p:nvSpPr>
          <p:spPr bwMode="auto">
            <a:xfrm>
              <a:off x="60893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7" y="1003"/>
                </a:cxn>
                <a:cxn ang="0">
                  <a:pos x="268" y="947"/>
                </a:cxn>
                <a:cxn ang="0">
                  <a:pos x="294" y="836"/>
                </a:cxn>
                <a:cxn ang="0">
                  <a:pos x="348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5" y="223"/>
                </a:cxn>
                <a:cxn ang="0">
                  <a:pos x="670" y="56"/>
                </a:cxn>
                <a:cxn ang="0">
                  <a:pos x="857" y="112"/>
                </a:cxn>
                <a:cxn ang="0">
                  <a:pos x="830" y="362"/>
                </a:cxn>
                <a:cxn ang="0">
                  <a:pos x="723" y="725"/>
                </a:cxn>
                <a:cxn ang="0">
                  <a:pos x="696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5" y="808"/>
                </a:cxn>
                <a:cxn ang="0">
                  <a:pos x="1152" y="641"/>
                </a:cxn>
                <a:cxn ang="0">
                  <a:pos x="1098" y="669"/>
                </a:cxn>
                <a:cxn ang="0">
                  <a:pos x="938" y="947"/>
                </a:cxn>
                <a:cxn ang="0">
                  <a:pos x="830" y="920"/>
                </a:cxn>
                <a:cxn ang="0">
                  <a:pos x="884" y="725"/>
                </a:cxn>
                <a:cxn ang="0">
                  <a:pos x="991" y="390"/>
                </a:cxn>
                <a:cxn ang="0">
                  <a:pos x="964" y="84"/>
                </a:cxn>
                <a:cxn ang="0">
                  <a:pos x="830" y="0"/>
                </a:cxn>
                <a:cxn ang="0">
                  <a:pos x="562" y="56"/>
                </a:cxn>
                <a:cxn ang="0">
                  <a:pos x="455" y="140"/>
                </a:cxn>
                <a:cxn ang="0">
                  <a:pos x="402" y="112"/>
                </a:cxn>
                <a:cxn ang="0">
                  <a:pos x="294" y="0"/>
                </a:cxn>
                <a:cxn ang="0">
                  <a:pos x="134" y="28"/>
                </a:cxn>
                <a:cxn ang="0">
                  <a:pos x="80" y="112"/>
                </a:cxn>
                <a:cxn ang="0">
                  <a:pos x="27" y="279"/>
                </a:cxn>
                <a:cxn ang="0">
                  <a:pos x="0" y="362"/>
                </a:cxn>
                <a:cxn ang="0">
                  <a:pos x="53" y="335"/>
                </a:cxn>
                <a:cxn ang="0">
                  <a:pos x="107" y="195"/>
                </a:cxn>
                <a:cxn ang="0">
                  <a:pos x="161" y="56"/>
                </a:cxn>
                <a:cxn ang="0">
                  <a:pos x="294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7" y="1003"/>
                  </a:lnTo>
                  <a:lnTo>
                    <a:pt x="214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4" y="836"/>
                  </a:lnTo>
                  <a:lnTo>
                    <a:pt x="294" y="780"/>
                  </a:lnTo>
                  <a:lnTo>
                    <a:pt x="348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8" y="279"/>
                  </a:lnTo>
                  <a:lnTo>
                    <a:pt x="455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7" y="112"/>
                  </a:lnTo>
                  <a:lnTo>
                    <a:pt x="857" y="195"/>
                  </a:lnTo>
                  <a:lnTo>
                    <a:pt x="830" y="362"/>
                  </a:lnTo>
                  <a:lnTo>
                    <a:pt x="777" y="557"/>
                  </a:lnTo>
                  <a:lnTo>
                    <a:pt x="723" y="725"/>
                  </a:lnTo>
                  <a:lnTo>
                    <a:pt x="723" y="780"/>
                  </a:lnTo>
                  <a:lnTo>
                    <a:pt x="696" y="808"/>
                  </a:lnTo>
                  <a:lnTo>
                    <a:pt x="723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4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5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8" y="641"/>
                  </a:lnTo>
                  <a:lnTo>
                    <a:pt x="1098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7" y="947"/>
                  </a:lnTo>
                  <a:lnTo>
                    <a:pt x="830" y="920"/>
                  </a:lnTo>
                  <a:lnTo>
                    <a:pt x="830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1" y="390"/>
                  </a:lnTo>
                  <a:lnTo>
                    <a:pt x="991" y="140"/>
                  </a:lnTo>
                  <a:lnTo>
                    <a:pt x="964" y="84"/>
                  </a:lnTo>
                  <a:lnTo>
                    <a:pt x="911" y="28"/>
                  </a:lnTo>
                  <a:lnTo>
                    <a:pt x="830" y="0"/>
                  </a:lnTo>
                  <a:lnTo>
                    <a:pt x="643" y="0"/>
                  </a:lnTo>
                  <a:lnTo>
                    <a:pt x="562" y="56"/>
                  </a:lnTo>
                  <a:lnTo>
                    <a:pt x="509" y="112"/>
                  </a:lnTo>
                  <a:lnTo>
                    <a:pt x="455" y="140"/>
                  </a:lnTo>
                  <a:lnTo>
                    <a:pt x="428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4" y="0"/>
                  </a:lnTo>
                  <a:lnTo>
                    <a:pt x="187" y="0"/>
                  </a:lnTo>
                  <a:lnTo>
                    <a:pt x="134" y="28"/>
                  </a:lnTo>
                  <a:lnTo>
                    <a:pt x="80" y="84"/>
                  </a:lnTo>
                  <a:lnTo>
                    <a:pt x="80" y="112"/>
                  </a:lnTo>
                  <a:lnTo>
                    <a:pt x="27" y="223"/>
                  </a:lnTo>
                  <a:lnTo>
                    <a:pt x="27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3" y="362"/>
                  </a:lnTo>
                  <a:lnTo>
                    <a:pt x="53" y="335"/>
                  </a:lnTo>
                  <a:lnTo>
                    <a:pt x="80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1" y="56"/>
                  </a:lnTo>
                  <a:lnTo>
                    <a:pt x="268" y="56"/>
                  </a:lnTo>
                  <a:lnTo>
                    <a:pt x="294" y="84"/>
                  </a:lnTo>
                  <a:lnTo>
                    <a:pt x="294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2" name="Freeform 938"/>
            <p:cNvSpPr>
              <a:spLocks/>
            </p:cNvSpPr>
            <p:nvPr/>
          </p:nvSpPr>
          <p:spPr bwMode="auto">
            <a:xfrm>
              <a:off x="62795" y="7049"/>
              <a:ext cx="1286" cy="84"/>
            </a:xfrm>
            <a:custGeom>
              <a:avLst/>
              <a:gdLst/>
              <a:ahLst/>
              <a:cxnLst>
                <a:cxn ang="0">
                  <a:pos x="1206" y="84"/>
                </a:cxn>
                <a:cxn ang="0">
                  <a:pos x="1260" y="84"/>
                </a:cxn>
                <a:cxn ang="0">
                  <a:pos x="1286" y="56"/>
                </a:cxn>
                <a:cxn ang="0">
                  <a:pos x="1286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27" y="84"/>
                </a:cxn>
                <a:cxn ang="0">
                  <a:pos x="54" y="84"/>
                </a:cxn>
                <a:cxn ang="0">
                  <a:pos x="1206" y="84"/>
                </a:cxn>
              </a:cxnLst>
              <a:rect l="0" t="0" r="r" b="b"/>
              <a:pathLst>
                <a:path w="1286" h="84">
                  <a:moveTo>
                    <a:pt x="1206" y="84"/>
                  </a:moveTo>
                  <a:lnTo>
                    <a:pt x="1260" y="84"/>
                  </a:lnTo>
                  <a:lnTo>
                    <a:pt x="1286" y="56"/>
                  </a:lnTo>
                  <a:lnTo>
                    <a:pt x="1286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7" y="84"/>
                  </a:lnTo>
                  <a:lnTo>
                    <a:pt x="54" y="84"/>
                  </a:lnTo>
                  <a:lnTo>
                    <a:pt x="1206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3" name="Freeform 939"/>
            <p:cNvSpPr>
              <a:spLocks/>
            </p:cNvSpPr>
            <p:nvPr/>
          </p:nvSpPr>
          <p:spPr bwMode="auto">
            <a:xfrm>
              <a:off x="64912" y="6158"/>
              <a:ext cx="697" cy="1476"/>
            </a:xfrm>
            <a:custGeom>
              <a:avLst/>
              <a:gdLst/>
              <a:ahLst/>
              <a:cxnLst>
                <a:cxn ang="0">
                  <a:pos x="429" y="55"/>
                </a:cxn>
                <a:cxn ang="0">
                  <a:pos x="429" y="0"/>
                </a:cxn>
                <a:cxn ang="0">
                  <a:pos x="402" y="0"/>
                </a:cxn>
                <a:cxn ang="0">
                  <a:pos x="322" y="83"/>
                </a:cxn>
                <a:cxn ang="0">
                  <a:pos x="214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4" y="223"/>
                </a:cxn>
                <a:cxn ang="0">
                  <a:pos x="107" y="195"/>
                </a:cxn>
                <a:cxn ang="0">
                  <a:pos x="188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1" y="1393"/>
                </a:cxn>
                <a:cxn ang="0">
                  <a:pos x="188" y="1393"/>
                </a:cxn>
                <a:cxn ang="0">
                  <a:pos x="80" y="1421"/>
                </a:cxn>
                <a:cxn ang="0">
                  <a:pos x="27" y="1421"/>
                </a:cxn>
                <a:cxn ang="0">
                  <a:pos x="27" y="1476"/>
                </a:cxn>
                <a:cxn ang="0">
                  <a:pos x="697" y="1476"/>
                </a:cxn>
                <a:cxn ang="0">
                  <a:pos x="697" y="1421"/>
                </a:cxn>
                <a:cxn ang="0">
                  <a:pos x="536" y="1421"/>
                </a:cxn>
                <a:cxn ang="0">
                  <a:pos x="482" y="1393"/>
                </a:cxn>
                <a:cxn ang="0">
                  <a:pos x="429" y="1337"/>
                </a:cxn>
                <a:cxn ang="0">
                  <a:pos x="429" y="1309"/>
                </a:cxn>
                <a:cxn ang="0">
                  <a:pos x="429" y="55"/>
                </a:cxn>
              </a:cxnLst>
              <a:rect l="0" t="0" r="r" b="b"/>
              <a:pathLst>
                <a:path w="697" h="1476">
                  <a:moveTo>
                    <a:pt x="429" y="55"/>
                  </a:moveTo>
                  <a:lnTo>
                    <a:pt x="429" y="0"/>
                  </a:lnTo>
                  <a:lnTo>
                    <a:pt x="402" y="0"/>
                  </a:lnTo>
                  <a:lnTo>
                    <a:pt x="322" y="83"/>
                  </a:lnTo>
                  <a:lnTo>
                    <a:pt x="214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4" y="223"/>
                  </a:lnTo>
                  <a:lnTo>
                    <a:pt x="107" y="195"/>
                  </a:lnTo>
                  <a:lnTo>
                    <a:pt x="188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1" y="1393"/>
                  </a:lnTo>
                  <a:lnTo>
                    <a:pt x="188" y="1393"/>
                  </a:lnTo>
                  <a:lnTo>
                    <a:pt x="80" y="1421"/>
                  </a:lnTo>
                  <a:lnTo>
                    <a:pt x="27" y="1421"/>
                  </a:lnTo>
                  <a:lnTo>
                    <a:pt x="27" y="1476"/>
                  </a:lnTo>
                  <a:lnTo>
                    <a:pt x="697" y="1476"/>
                  </a:lnTo>
                  <a:lnTo>
                    <a:pt x="697" y="1421"/>
                  </a:lnTo>
                  <a:lnTo>
                    <a:pt x="536" y="1421"/>
                  </a:lnTo>
                  <a:lnTo>
                    <a:pt x="482" y="1393"/>
                  </a:lnTo>
                  <a:lnTo>
                    <a:pt x="429" y="1337"/>
                  </a:lnTo>
                  <a:lnTo>
                    <a:pt x="429" y="1309"/>
                  </a:lnTo>
                  <a:lnTo>
                    <a:pt x="429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4" name="Freeform 940"/>
            <p:cNvSpPr>
              <a:spLocks/>
            </p:cNvSpPr>
            <p:nvPr/>
          </p:nvSpPr>
          <p:spPr bwMode="auto">
            <a:xfrm>
              <a:off x="65877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1" y="2006"/>
                </a:cxn>
                <a:cxn ang="0">
                  <a:pos x="884" y="1365"/>
                </a:cxn>
                <a:cxn ang="0">
                  <a:pos x="643" y="780"/>
                </a:cxn>
                <a:cxn ang="0">
                  <a:pos x="321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0" y="223"/>
                </a:cxn>
                <a:cxn ang="0">
                  <a:pos x="375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7" y="2647"/>
                </a:cxn>
                <a:cxn ang="0">
                  <a:pos x="830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8" y="4680"/>
                </a:cxn>
                <a:cxn ang="0">
                  <a:pos x="268" y="4959"/>
                </a:cxn>
                <a:cxn ang="0">
                  <a:pos x="107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11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1" y="2006"/>
                  </a:lnTo>
                  <a:lnTo>
                    <a:pt x="884" y="1365"/>
                  </a:lnTo>
                  <a:lnTo>
                    <a:pt x="643" y="780"/>
                  </a:lnTo>
                  <a:lnTo>
                    <a:pt x="321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0" y="223"/>
                  </a:lnTo>
                  <a:lnTo>
                    <a:pt x="375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7" y="2647"/>
                  </a:lnTo>
                  <a:lnTo>
                    <a:pt x="830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8" y="4680"/>
                  </a:lnTo>
                  <a:lnTo>
                    <a:pt x="268" y="4959"/>
                  </a:lnTo>
                  <a:lnTo>
                    <a:pt x="107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11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5" name="Freeform 941"/>
            <p:cNvSpPr>
              <a:spLocks/>
            </p:cNvSpPr>
            <p:nvPr/>
          </p:nvSpPr>
          <p:spPr bwMode="auto">
            <a:xfrm>
              <a:off x="67967" y="4848"/>
              <a:ext cx="1420" cy="1477"/>
            </a:xfrm>
            <a:custGeom>
              <a:avLst/>
              <a:gdLst/>
              <a:ahLst/>
              <a:cxnLst>
                <a:cxn ang="0">
                  <a:pos x="750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0" y="697"/>
                </a:cxn>
                <a:cxn ang="0">
                  <a:pos x="750" y="0"/>
                </a:cxn>
                <a:cxn ang="0">
                  <a:pos x="696" y="0"/>
                </a:cxn>
                <a:cxn ang="0">
                  <a:pos x="696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6" y="1449"/>
                </a:cxn>
                <a:cxn ang="0">
                  <a:pos x="723" y="1477"/>
                </a:cxn>
                <a:cxn ang="0">
                  <a:pos x="750" y="1449"/>
                </a:cxn>
                <a:cxn ang="0">
                  <a:pos x="750" y="1393"/>
                </a:cxn>
                <a:cxn ang="0">
                  <a:pos x="750" y="753"/>
                </a:cxn>
              </a:cxnLst>
              <a:rect l="0" t="0" r="r" b="b"/>
              <a:pathLst>
                <a:path w="1420" h="1477">
                  <a:moveTo>
                    <a:pt x="750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0" y="697"/>
                  </a:lnTo>
                  <a:lnTo>
                    <a:pt x="750" y="0"/>
                  </a:lnTo>
                  <a:lnTo>
                    <a:pt x="696" y="0"/>
                  </a:lnTo>
                  <a:lnTo>
                    <a:pt x="696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6" y="1449"/>
                  </a:lnTo>
                  <a:lnTo>
                    <a:pt x="723" y="1477"/>
                  </a:lnTo>
                  <a:lnTo>
                    <a:pt x="750" y="1449"/>
                  </a:lnTo>
                  <a:lnTo>
                    <a:pt x="750" y="1393"/>
                  </a:lnTo>
                  <a:lnTo>
                    <a:pt x="750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6" name="Freeform 942"/>
            <p:cNvSpPr>
              <a:spLocks/>
            </p:cNvSpPr>
            <p:nvPr/>
          </p:nvSpPr>
          <p:spPr bwMode="auto">
            <a:xfrm>
              <a:off x="70164" y="5461"/>
              <a:ext cx="214" cy="223"/>
            </a:xfrm>
            <a:custGeom>
              <a:avLst/>
              <a:gdLst/>
              <a:ahLst/>
              <a:cxnLst>
                <a:cxn ang="0">
                  <a:pos x="214" y="112"/>
                </a:cxn>
                <a:cxn ang="0">
                  <a:pos x="214" y="56"/>
                </a:cxn>
                <a:cxn ang="0">
                  <a:pos x="107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4" y="223"/>
                </a:cxn>
                <a:cxn ang="0">
                  <a:pos x="161" y="223"/>
                </a:cxn>
                <a:cxn ang="0">
                  <a:pos x="214" y="167"/>
                </a:cxn>
                <a:cxn ang="0">
                  <a:pos x="214" y="112"/>
                </a:cxn>
              </a:cxnLst>
              <a:rect l="0" t="0" r="r" b="b"/>
              <a:pathLst>
                <a:path w="214" h="223">
                  <a:moveTo>
                    <a:pt x="214" y="112"/>
                  </a:moveTo>
                  <a:lnTo>
                    <a:pt x="214" y="56"/>
                  </a:lnTo>
                  <a:lnTo>
                    <a:pt x="107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4" y="223"/>
                  </a:lnTo>
                  <a:lnTo>
                    <a:pt x="161" y="223"/>
                  </a:lnTo>
                  <a:lnTo>
                    <a:pt x="214" y="167"/>
                  </a:lnTo>
                  <a:lnTo>
                    <a:pt x="214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7" name="Freeform 943"/>
            <p:cNvSpPr>
              <a:spLocks/>
            </p:cNvSpPr>
            <p:nvPr/>
          </p:nvSpPr>
          <p:spPr bwMode="auto">
            <a:xfrm>
              <a:off x="71102" y="5461"/>
              <a:ext cx="214" cy="223"/>
            </a:xfrm>
            <a:custGeom>
              <a:avLst/>
              <a:gdLst/>
              <a:ahLst/>
              <a:cxnLst>
                <a:cxn ang="0">
                  <a:pos x="214" y="112"/>
                </a:cxn>
                <a:cxn ang="0">
                  <a:pos x="214" y="56"/>
                </a:cxn>
                <a:cxn ang="0">
                  <a:pos x="107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3" y="223"/>
                </a:cxn>
                <a:cxn ang="0">
                  <a:pos x="161" y="223"/>
                </a:cxn>
                <a:cxn ang="0">
                  <a:pos x="214" y="167"/>
                </a:cxn>
                <a:cxn ang="0">
                  <a:pos x="214" y="112"/>
                </a:cxn>
              </a:cxnLst>
              <a:rect l="0" t="0" r="r" b="b"/>
              <a:pathLst>
                <a:path w="214" h="223">
                  <a:moveTo>
                    <a:pt x="214" y="112"/>
                  </a:moveTo>
                  <a:lnTo>
                    <a:pt x="214" y="56"/>
                  </a:lnTo>
                  <a:lnTo>
                    <a:pt x="107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3" y="223"/>
                  </a:lnTo>
                  <a:lnTo>
                    <a:pt x="161" y="223"/>
                  </a:lnTo>
                  <a:lnTo>
                    <a:pt x="214" y="167"/>
                  </a:lnTo>
                  <a:lnTo>
                    <a:pt x="214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8" name="Freeform 944"/>
            <p:cNvSpPr>
              <a:spLocks/>
            </p:cNvSpPr>
            <p:nvPr/>
          </p:nvSpPr>
          <p:spPr bwMode="auto">
            <a:xfrm>
              <a:off x="72040" y="5461"/>
              <a:ext cx="214" cy="223"/>
            </a:xfrm>
            <a:custGeom>
              <a:avLst/>
              <a:gdLst/>
              <a:ahLst/>
              <a:cxnLst>
                <a:cxn ang="0">
                  <a:pos x="214" y="112"/>
                </a:cxn>
                <a:cxn ang="0">
                  <a:pos x="214" y="56"/>
                </a:cxn>
                <a:cxn ang="0">
                  <a:pos x="107" y="0"/>
                </a:cxn>
                <a:cxn ang="0">
                  <a:pos x="0" y="56"/>
                </a:cxn>
                <a:cxn ang="0">
                  <a:pos x="0" y="167"/>
                </a:cxn>
                <a:cxn ang="0">
                  <a:pos x="53" y="223"/>
                </a:cxn>
                <a:cxn ang="0">
                  <a:pos x="160" y="223"/>
                </a:cxn>
                <a:cxn ang="0">
                  <a:pos x="214" y="167"/>
                </a:cxn>
                <a:cxn ang="0">
                  <a:pos x="214" y="112"/>
                </a:cxn>
              </a:cxnLst>
              <a:rect l="0" t="0" r="r" b="b"/>
              <a:pathLst>
                <a:path w="214" h="223">
                  <a:moveTo>
                    <a:pt x="214" y="112"/>
                  </a:moveTo>
                  <a:lnTo>
                    <a:pt x="214" y="56"/>
                  </a:lnTo>
                  <a:lnTo>
                    <a:pt x="107" y="0"/>
                  </a:lnTo>
                  <a:lnTo>
                    <a:pt x="0" y="56"/>
                  </a:lnTo>
                  <a:lnTo>
                    <a:pt x="0" y="167"/>
                  </a:lnTo>
                  <a:lnTo>
                    <a:pt x="53" y="223"/>
                  </a:lnTo>
                  <a:lnTo>
                    <a:pt x="160" y="223"/>
                  </a:lnTo>
                  <a:lnTo>
                    <a:pt x="214" y="167"/>
                  </a:lnTo>
                  <a:lnTo>
                    <a:pt x="214" y="1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09" name="Freeform 945"/>
            <p:cNvSpPr>
              <a:spLocks/>
            </p:cNvSpPr>
            <p:nvPr/>
          </p:nvSpPr>
          <p:spPr bwMode="auto">
            <a:xfrm>
              <a:off x="73004" y="4848"/>
              <a:ext cx="1420" cy="1477"/>
            </a:xfrm>
            <a:custGeom>
              <a:avLst/>
              <a:gdLst/>
              <a:ahLst/>
              <a:cxnLst>
                <a:cxn ang="0">
                  <a:pos x="751" y="753"/>
                </a:cxn>
                <a:cxn ang="0">
                  <a:pos x="1420" y="753"/>
                </a:cxn>
                <a:cxn ang="0">
                  <a:pos x="1420" y="697"/>
                </a:cxn>
                <a:cxn ang="0">
                  <a:pos x="751" y="697"/>
                </a:cxn>
                <a:cxn ang="0">
                  <a:pos x="751" y="0"/>
                </a:cxn>
                <a:cxn ang="0">
                  <a:pos x="697" y="0"/>
                </a:cxn>
                <a:cxn ang="0">
                  <a:pos x="697" y="28"/>
                </a:cxn>
                <a:cxn ang="0">
                  <a:pos x="670" y="28"/>
                </a:cxn>
                <a:cxn ang="0">
                  <a:pos x="670" y="697"/>
                </a:cxn>
                <a:cxn ang="0">
                  <a:pos x="27" y="697"/>
                </a:cxn>
                <a:cxn ang="0">
                  <a:pos x="0" y="725"/>
                </a:cxn>
                <a:cxn ang="0">
                  <a:pos x="27" y="753"/>
                </a:cxn>
                <a:cxn ang="0">
                  <a:pos x="670" y="753"/>
                </a:cxn>
                <a:cxn ang="0">
                  <a:pos x="670" y="1449"/>
                </a:cxn>
                <a:cxn ang="0">
                  <a:pos x="697" y="1449"/>
                </a:cxn>
                <a:cxn ang="0">
                  <a:pos x="724" y="1477"/>
                </a:cxn>
                <a:cxn ang="0">
                  <a:pos x="751" y="1449"/>
                </a:cxn>
                <a:cxn ang="0">
                  <a:pos x="751" y="1393"/>
                </a:cxn>
                <a:cxn ang="0">
                  <a:pos x="751" y="753"/>
                </a:cxn>
              </a:cxnLst>
              <a:rect l="0" t="0" r="r" b="b"/>
              <a:pathLst>
                <a:path w="1420" h="1477">
                  <a:moveTo>
                    <a:pt x="751" y="753"/>
                  </a:moveTo>
                  <a:lnTo>
                    <a:pt x="1420" y="753"/>
                  </a:lnTo>
                  <a:lnTo>
                    <a:pt x="1420" y="697"/>
                  </a:lnTo>
                  <a:lnTo>
                    <a:pt x="751" y="697"/>
                  </a:lnTo>
                  <a:lnTo>
                    <a:pt x="751" y="0"/>
                  </a:lnTo>
                  <a:lnTo>
                    <a:pt x="697" y="0"/>
                  </a:lnTo>
                  <a:lnTo>
                    <a:pt x="697" y="28"/>
                  </a:lnTo>
                  <a:lnTo>
                    <a:pt x="670" y="28"/>
                  </a:lnTo>
                  <a:lnTo>
                    <a:pt x="670" y="697"/>
                  </a:lnTo>
                  <a:lnTo>
                    <a:pt x="27" y="697"/>
                  </a:lnTo>
                  <a:lnTo>
                    <a:pt x="0" y="725"/>
                  </a:lnTo>
                  <a:lnTo>
                    <a:pt x="27" y="753"/>
                  </a:lnTo>
                  <a:lnTo>
                    <a:pt x="670" y="753"/>
                  </a:lnTo>
                  <a:lnTo>
                    <a:pt x="670" y="1449"/>
                  </a:lnTo>
                  <a:lnTo>
                    <a:pt x="697" y="1449"/>
                  </a:lnTo>
                  <a:lnTo>
                    <a:pt x="724" y="1477"/>
                  </a:lnTo>
                  <a:lnTo>
                    <a:pt x="751" y="1449"/>
                  </a:lnTo>
                  <a:lnTo>
                    <a:pt x="751" y="1393"/>
                  </a:lnTo>
                  <a:lnTo>
                    <a:pt x="751" y="75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0" name="Freeform 946"/>
            <p:cNvSpPr>
              <a:spLocks/>
            </p:cNvSpPr>
            <p:nvPr/>
          </p:nvSpPr>
          <p:spPr bwMode="auto">
            <a:xfrm>
              <a:off x="75068" y="5155"/>
              <a:ext cx="1071" cy="1003"/>
            </a:xfrm>
            <a:custGeom>
              <a:avLst/>
              <a:gdLst/>
              <a:ahLst/>
              <a:cxnLst>
                <a:cxn ang="0">
                  <a:pos x="669" y="278"/>
                </a:cxn>
                <a:cxn ang="0">
                  <a:pos x="803" y="56"/>
                </a:cxn>
                <a:cxn ang="0">
                  <a:pos x="964" y="83"/>
                </a:cxn>
                <a:cxn ang="0">
                  <a:pos x="884" y="139"/>
                </a:cxn>
                <a:cxn ang="0">
                  <a:pos x="911" y="251"/>
                </a:cxn>
                <a:cxn ang="0">
                  <a:pos x="991" y="278"/>
                </a:cxn>
                <a:cxn ang="0">
                  <a:pos x="1071" y="139"/>
                </a:cxn>
                <a:cxn ang="0">
                  <a:pos x="964" y="28"/>
                </a:cxn>
                <a:cxn ang="0">
                  <a:pos x="803" y="0"/>
                </a:cxn>
                <a:cxn ang="0">
                  <a:pos x="696" y="83"/>
                </a:cxn>
                <a:cxn ang="0">
                  <a:pos x="643" y="167"/>
                </a:cxn>
                <a:cxn ang="0">
                  <a:pos x="455" y="0"/>
                </a:cxn>
                <a:cxn ang="0">
                  <a:pos x="268" y="56"/>
                </a:cxn>
                <a:cxn ang="0">
                  <a:pos x="134" y="167"/>
                </a:cxn>
                <a:cxn ang="0">
                  <a:pos x="80" y="306"/>
                </a:cxn>
                <a:cxn ang="0">
                  <a:pos x="107" y="362"/>
                </a:cxn>
                <a:cxn ang="0">
                  <a:pos x="160" y="223"/>
                </a:cxn>
                <a:cxn ang="0">
                  <a:pos x="455" y="56"/>
                </a:cxn>
                <a:cxn ang="0">
                  <a:pos x="509" y="139"/>
                </a:cxn>
                <a:cxn ang="0">
                  <a:pos x="509" y="306"/>
                </a:cxn>
                <a:cxn ang="0">
                  <a:pos x="402" y="724"/>
                </a:cxn>
                <a:cxn ang="0">
                  <a:pos x="321" y="891"/>
                </a:cxn>
                <a:cxn ang="0">
                  <a:pos x="160" y="947"/>
                </a:cxn>
                <a:cxn ang="0">
                  <a:pos x="160" y="891"/>
                </a:cxn>
                <a:cxn ang="0">
                  <a:pos x="214" y="808"/>
                </a:cxn>
                <a:cxn ang="0">
                  <a:pos x="187" y="752"/>
                </a:cxn>
                <a:cxn ang="0">
                  <a:pos x="134" y="724"/>
                </a:cxn>
                <a:cxn ang="0">
                  <a:pos x="0" y="863"/>
                </a:cxn>
                <a:cxn ang="0">
                  <a:pos x="53" y="947"/>
                </a:cxn>
                <a:cxn ang="0">
                  <a:pos x="214" y="1003"/>
                </a:cxn>
                <a:cxn ang="0">
                  <a:pos x="348" y="947"/>
                </a:cxn>
                <a:cxn ang="0">
                  <a:pos x="428" y="836"/>
                </a:cxn>
                <a:cxn ang="0">
                  <a:pos x="509" y="947"/>
                </a:cxn>
                <a:cxn ang="0">
                  <a:pos x="669" y="1003"/>
                </a:cxn>
                <a:cxn ang="0">
                  <a:pos x="884" y="891"/>
                </a:cxn>
                <a:cxn ang="0">
                  <a:pos x="991" y="696"/>
                </a:cxn>
                <a:cxn ang="0">
                  <a:pos x="964" y="641"/>
                </a:cxn>
                <a:cxn ang="0">
                  <a:pos x="911" y="780"/>
                </a:cxn>
                <a:cxn ang="0">
                  <a:pos x="696" y="947"/>
                </a:cxn>
                <a:cxn ang="0">
                  <a:pos x="589" y="919"/>
                </a:cxn>
                <a:cxn ang="0">
                  <a:pos x="535" y="752"/>
                </a:cxn>
                <a:cxn ang="0">
                  <a:pos x="589" y="613"/>
                </a:cxn>
              </a:cxnLst>
              <a:rect l="0" t="0" r="r" b="b"/>
              <a:pathLst>
                <a:path w="1071" h="1003">
                  <a:moveTo>
                    <a:pt x="669" y="306"/>
                  </a:moveTo>
                  <a:lnTo>
                    <a:pt x="669" y="278"/>
                  </a:lnTo>
                  <a:lnTo>
                    <a:pt x="750" y="111"/>
                  </a:lnTo>
                  <a:lnTo>
                    <a:pt x="803" y="56"/>
                  </a:lnTo>
                  <a:lnTo>
                    <a:pt x="937" y="56"/>
                  </a:lnTo>
                  <a:lnTo>
                    <a:pt x="964" y="83"/>
                  </a:lnTo>
                  <a:lnTo>
                    <a:pt x="911" y="111"/>
                  </a:lnTo>
                  <a:lnTo>
                    <a:pt x="884" y="139"/>
                  </a:lnTo>
                  <a:lnTo>
                    <a:pt x="884" y="223"/>
                  </a:lnTo>
                  <a:lnTo>
                    <a:pt x="911" y="251"/>
                  </a:lnTo>
                  <a:lnTo>
                    <a:pt x="964" y="278"/>
                  </a:lnTo>
                  <a:lnTo>
                    <a:pt x="991" y="278"/>
                  </a:lnTo>
                  <a:lnTo>
                    <a:pt x="1018" y="251"/>
                  </a:lnTo>
                  <a:lnTo>
                    <a:pt x="1071" y="139"/>
                  </a:lnTo>
                  <a:lnTo>
                    <a:pt x="1018" y="28"/>
                  </a:lnTo>
                  <a:lnTo>
                    <a:pt x="964" y="28"/>
                  </a:lnTo>
                  <a:lnTo>
                    <a:pt x="911" y="0"/>
                  </a:lnTo>
                  <a:lnTo>
                    <a:pt x="803" y="0"/>
                  </a:lnTo>
                  <a:lnTo>
                    <a:pt x="750" y="56"/>
                  </a:lnTo>
                  <a:lnTo>
                    <a:pt x="696" y="83"/>
                  </a:lnTo>
                  <a:lnTo>
                    <a:pt x="669" y="139"/>
                  </a:lnTo>
                  <a:lnTo>
                    <a:pt x="643" y="167"/>
                  </a:lnTo>
                  <a:lnTo>
                    <a:pt x="616" y="83"/>
                  </a:lnTo>
                  <a:lnTo>
                    <a:pt x="455" y="0"/>
                  </a:lnTo>
                  <a:lnTo>
                    <a:pt x="428" y="0"/>
                  </a:lnTo>
                  <a:lnTo>
                    <a:pt x="268" y="56"/>
                  </a:lnTo>
                  <a:lnTo>
                    <a:pt x="187" y="111"/>
                  </a:lnTo>
                  <a:lnTo>
                    <a:pt x="134" y="167"/>
                  </a:lnTo>
                  <a:lnTo>
                    <a:pt x="107" y="251"/>
                  </a:lnTo>
                  <a:lnTo>
                    <a:pt x="80" y="306"/>
                  </a:lnTo>
                  <a:lnTo>
                    <a:pt x="80" y="362"/>
                  </a:lnTo>
                  <a:lnTo>
                    <a:pt x="107" y="362"/>
                  </a:lnTo>
                  <a:lnTo>
                    <a:pt x="134" y="334"/>
                  </a:lnTo>
                  <a:lnTo>
                    <a:pt x="160" y="223"/>
                  </a:lnTo>
                  <a:lnTo>
                    <a:pt x="321" y="56"/>
                  </a:lnTo>
                  <a:lnTo>
                    <a:pt x="455" y="56"/>
                  </a:lnTo>
                  <a:lnTo>
                    <a:pt x="509" y="83"/>
                  </a:lnTo>
                  <a:lnTo>
                    <a:pt x="509" y="139"/>
                  </a:lnTo>
                  <a:lnTo>
                    <a:pt x="535" y="195"/>
                  </a:lnTo>
                  <a:lnTo>
                    <a:pt x="509" y="306"/>
                  </a:lnTo>
                  <a:lnTo>
                    <a:pt x="482" y="446"/>
                  </a:lnTo>
                  <a:lnTo>
                    <a:pt x="402" y="724"/>
                  </a:lnTo>
                  <a:lnTo>
                    <a:pt x="375" y="808"/>
                  </a:lnTo>
                  <a:lnTo>
                    <a:pt x="321" y="891"/>
                  </a:lnTo>
                  <a:lnTo>
                    <a:pt x="268" y="947"/>
                  </a:lnTo>
                  <a:lnTo>
                    <a:pt x="160" y="947"/>
                  </a:lnTo>
                  <a:lnTo>
                    <a:pt x="107" y="919"/>
                  </a:lnTo>
                  <a:lnTo>
                    <a:pt x="160" y="891"/>
                  </a:lnTo>
                  <a:lnTo>
                    <a:pt x="187" y="863"/>
                  </a:lnTo>
                  <a:lnTo>
                    <a:pt x="214" y="808"/>
                  </a:lnTo>
                  <a:lnTo>
                    <a:pt x="187" y="780"/>
                  </a:lnTo>
                  <a:lnTo>
                    <a:pt x="187" y="752"/>
                  </a:lnTo>
                  <a:lnTo>
                    <a:pt x="160" y="724"/>
                  </a:lnTo>
                  <a:lnTo>
                    <a:pt x="134" y="724"/>
                  </a:lnTo>
                  <a:lnTo>
                    <a:pt x="26" y="780"/>
                  </a:lnTo>
                  <a:lnTo>
                    <a:pt x="0" y="863"/>
                  </a:lnTo>
                  <a:lnTo>
                    <a:pt x="26" y="919"/>
                  </a:lnTo>
                  <a:lnTo>
                    <a:pt x="53" y="947"/>
                  </a:lnTo>
                  <a:lnTo>
                    <a:pt x="160" y="1003"/>
                  </a:lnTo>
                  <a:lnTo>
                    <a:pt x="214" y="1003"/>
                  </a:lnTo>
                  <a:lnTo>
                    <a:pt x="294" y="975"/>
                  </a:lnTo>
                  <a:lnTo>
                    <a:pt x="348" y="947"/>
                  </a:lnTo>
                  <a:lnTo>
                    <a:pt x="428" y="863"/>
                  </a:lnTo>
                  <a:lnTo>
                    <a:pt x="428" y="836"/>
                  </a:lnTo>
                  <a:lnTo>
                    <a:pt x="455" y="891"/>
                  </a:lnTo>
                  <a:lnTo>
                    <a:pt x="509" y="947"/>
                  </a:lnTo>
                  <a:lnTo>
                    <a:pt x="562" y="975"/>
                  </a:lnTo>
                  <a:lnTo>
                    <a:pt x="669" y="1003"/>
                  </a:lnTo>
                  <a:lnTo>
                    <a:pt x="830" y="947"/>
                  </a:lnTo>
                  <a:lnTo>
                    <a:pt x="884" y="891"/>
                  </a:lnTo>
                  <a:lnTo>
                    <a:pt x="937" y="808"/>
                  </a:lnTo>
                  <a:lnTo>
                    <a:pt x="991" y="696"/>
                  </a:lnTo>
                  <a:lnTo>
                    <a:pt x="991" y="641"/>
                  </a:lnTo>
                  <a:lnTo>
                    <a:pt x="964" y="641"/>
                  </a:lnTo>
                  <a:lnTo>
                    <a:pt x="937" y="668"/>
                  </a:lnTo>
                  <a:lnTo>
                    <a:pt x="911" y="780"/>
                  </a:lnTo>
                  <a:lnTo>
                    <a:pt x="803" y="891"/>
                  </a:lnTo>
                  <a:lnTo>
                    <a:pt x="696" y="947"/>
                  </a:lnTo>
                  <a:lnTo>
                    <a:pt x="616" y="947"/>
                  </a:lnTo>
                  <a:lnTo>
                    <a:pt x="589" y="919"/>
                  </a:lnTo>
                  <a:lnTo>
                    <a:pt x="535" y="808"/>
                  </a:lnTo>
                  <a:lnTo>
                    <a:pt x="535" y="752"/>
                  </a:lnTo>
                  <a:lnTo>
                    <a:pt x="562" y="696"/>
                  </a:lnTo>
                  <a:lnTo>
                    <a:pt x="589" y="613"/>
                  </a:lnTo>
                  <a:lnTo>
                    <a:pt x="669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1" name="Freeform 947"/>
            <p:cNvSpPr>
              <a:spLocks/>
            </p:cNvSpPr>
            <p:nvPr/>
          </p:nvSpPr>
          <p:spPr bwMode="auto">
            <a:xfrm>
              <a:off x="76407" y="4152"/>
              <a:ext cx="536" cy="1031"/>
            </a:xfrm>
            <a:custGeom>
              <a:avLst/>
              <a:gdLst/>
              <a:ahLst/>
              <a:cxnLst>
                <a:cxn ang="0">
                  <a:pos x="349" y="56"/>
                </a:cxn>
                <a:cxn ang="0">
                  <a:pos x="349" y="28"/>
                </a:cxn>
                <a:cxn ang="0">
                  <a:pos x="322" y="0"/>
                </a:cxn>
                <a:cxn ang="0">
                  <a:pos x="295" y="0"/>
                </a:cxn>
                <a:cxn ang="0">
                  <a:pos x="215" y="56"/>
                </a:cxn>
                <a:cxn ang="0">
                  <a:pos x="54" y="111"/>
                </a:cxn>
                <a:cxn ang="0">
                  <a:pos x="0" y="111"/>
                </a:cxn>
                <a:cxn ang="0">
                  <a:pos x="0" y="167"/>
                </a:cxn>
                <a:cxn ang="0">
                  <a:pos x="54" y="167"/>
                </a:cxn>
                <a:cxn ang="0">
                  <a:pos x="215" y="111"/>
                </a:cxn>
                <a:cxn ang="0">
                  <a:pos x="215" y="947"/>
                </a:cxn>
                <a:cxn ang="0">
                  <a:pos x="188" y="975"/>
                </a:cxn>
                <a:cxn ang="0">
                  <a:pos x="0" y="975"/>
                </a:cxn>
                <a:cxn ang="0">
                  <a:pos x="0" y="1031"/>
                </a:cxn>
                <a:cxn ang="0">
                  <a:pos x="536" y="1031"/>
                </a:cxn>
                <a:cxn ang="0">
                  <a:pos x="536" y="975"/>
                </a:cxn>
                <a:cxn ang="0">
                  <a:pos x="375" y="975"/>
                </a:cxn>
                <a:cxn ang="0">
                  <a:pos x="349" y="947"/>
                </a:cxn>
                <a:cxn ang="0">
                  <a:pos x="349" y="891"/>
                </a:cxn>
                <a:cxn ang="0">
                  <a:pos x="349" y="56"/>
                </a:cxn>
              </a:cxnLst>
              <a:rect l="0" t="0" r="r" b="b"/>
              <a:pathLst>
                <a:path w="536" h="1031">
                  <a:moveTo>
                    <a:pt x="349" y="56"/>
                  </a:moveTo>
                  <a:lnTo>
                    <a:pt x="349" y="28"/>
                  </a:lnTo>
                  <a:lnTo>
                    <a:pt x="322" y="0"/>
                  </a:lnTo>
                  <a:lnTo>
                    <a:pt x="295" y="0"/>
                  </a:lnTo>
                  <a:lnTo>
                    <a:pt x="215" y="56"/>
                  </a:lnTo>
                  <a:lnTo>
                    <a:pt x="54" y="111"/>
                  </a:lnTo>
                  <a:lnTo>
                    <a:pt x="0" y="111"/>
                  </a:lnTo>
                  <a:lnTo>
                    <a:pt x="0" y="167"/>
                  </a:lnTo>
                  <a:lnTo>
                    <a:pt x="54" y="167"/>
                  </a:lnTo>
                  <a:lnTo>
                    <a:pt x="215" y="111"/>
                  </a:lnTo>
                  <a:lnTo>
                    <a:pt x="215" y="947"/>
                  </a:lnTo>
                  <a:lnTo>
                    <a:pt x="188" y="975"/>
                  </a:lnTo>
                  <a:lnTo>
                    <a:pt x="0" y="975"/>
                  </a:lnTo>
                  <a:lnTo>
                    <a:pt x="0" y="1031"/>
                  </a:lnTo>
                  <a:lnTo>
                    <a:pt x="536" y="1031"/>
                  </a:lnTo>
                  <a:lnTo>
                    <a:pt x="536" y="975"/>
                  </a:lnTo>
                  <a:lnTo>
                    <a:pt x="375" y="975"/>
                  </a:lnTo>
                  <a:lnTo>
                    <a:pt x="349" y="947"/>
                  </a:lnTo>
                  <a:lnTo>
                    <a:pt x="349" y="891"/>
                  </a:lnTo>
                  <a:lnTo>
                    <a:pt x="349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2" name="Freeform 948"/>
            <p:cNvSpPr>
              <a:spLocks noEditPoints="1"/>
            </p:cNvSpPr>
            <p:nvPr/>
          </p:nvSpPr>
          <p:spPr bwMode="auto">
            <a:xfrm>
              <a:off x="77184" y="4152"/>
              <a:ext cx="670" cy="1059"/>
            </a:xfrm>
            <a:custGeom>
              <a:avLst/>
              <a:gdLst/>
              <a:ahLst/>
              <a:cxnLst>
                <a:cxn ang="0">
                  <a:pos x="670" y="529"/>
                </a:cxn>
                <a:cxn ang="0">
                  <a:pos x="670" y="390"/>
                </a:cxn>
                <a:cxn ang="0">
                  <a:pos x="644" y="251"/>
                </a:cxn>
                <a:cxn ang="0">
                  <a:pos x="590" y="139"/>
                </a:cxn>
                <a:cxn ang="0">
                  <a:pos x="536" y="83"/>
                </a:cxn>
                <a:cxn ang="0">
                  <a:pos x="483" y="56"/>
                </a:cxn>
                <a:cxn ang="0">
                  <a:pos x="429" y="0"/>
                </a:cxn>
                <a:cxn ang="0">
                  <a:pos x="322" y="0"/>
                </a:cxn>
                <a:cxn ang="0">
                  <a:pos x="161" y="56"/>
                </a:cxn>
                <a:cxn ang="0">
                  <a:pos x="54" y="167"/>
                </a:cxn>
                <a:cxn ang="0">
                  <a:pos x="0" y="306"/>
                </a:cxn>
                <a:cxn ang="0">
                  <a:pos x="0" y="780"/>
                </a:cxn>
                <a:cxn ang="0">
                  <a:pos x="54" y="919"/>
                </a:cxn>
                <a:cxn ang="0">
                  <a:pos x="161" y="1031"/>
                </a:cxn>
                <a:cxn ang="0">
                  <a:pos x="322" y="1059"/>
                </a:cxn>
                <a:cxn ang="0">
                  <a:pos x="510" y="1003"/>
                </a:cxn>
                <a:cxn ang="0">
                  <a:pos x="590" y="919"/>
                </a:cxn>
                <a:cxn ang="0">
                  <a:pos x="644" y="780"/>
                </a:cxn>
                <a:cxn ang="0">
                  <a:pos x="670" y="641"/>
                </a:cxn>
                <a:cxn ang="0">
                  <a:pos x="670" y="529"/>
                </a:cxn>
                <a:cxn ang="0">
                  <a:pos x="322" y="1031"/>
                </a:cxn>
                <a:cxn ang="0">
                  <a:pos x="295" y="1031"/>
                </a:cxn>
                <a:cxn ang="0">
                  <a:pos x="242" y="1003"/>
                </a:cxn>
                <a:cxn ang="0">
                  <a:pos x="161" y="919"/>
                </a:cxn>
                <a:cxn ang="0">
                  <a:pos x="134" y="836"/>
                </a:cxn>
                <a:cxn ang="0">
                  <a:pos x="134" y="195"/>
                </a:cxn>
                <a:cxn ang="0">
                  <a:pos x="188" y="111"/>
                </a:cxn>
                <a:cxn ang="0">
                  <a:pos x="215" y="83"/>
                </a:cxn>
                <a:cxn ang="0">
                  <a:pos x="295" y="56"/>
                </a:cxn>
                <a:cxn ang="0">
                  <a:pos x="376" y="56"/>
                </a:cxn>
                <a:cxn ang="0">
                  <a:pos x="456" y="83"/>
                </a:cxn>
                <a:cxn ang="0">
                  <a:pos x="510" y="195"/>
                </a:cxn>
                <a:cxn ang="0">
                  <a:pos x="536" y="279"/>
                </a:cxn>
                <a:cxn ang="0">
                  <a:pos x="536" y="836"/>
                </a:cxn>
                <a:cxn ang="0">
                  <a:pos x="510" y="919"/>
                </a:cxn>
                <a:cxn ang="0">
                  <a:pos x="429" y="1003"/>
                </a:cxn>
                <a:cxn ang="0">
                  <a:pos x="376" y="1003"/>
                </a:cxn>
                <a:cxn ang="0">
                  <a:pos x="322" y="1031"/>
                </a:cxn>
              </a:cxnLst>
              <a:rect l="0" t="0" r="r" b="b"/>
              <a:pathLst>
                <a:path w="670" h="1059">
                  <a:moveTo>
                    <a:pt x="670" y="529"/>
                  </a:moveTo>
                  <a:lnTo>
                    <a:pt x="670" y="390"/>
                  </a:lnTo>
                  <a:lnTo>
                    <a:pt x="644" y="251"/>
                  </a:lnTo>
                  <a:lnTo>
                    <a:pt x="590" y="139"/>
                  </a:lnTo>
                  <a:lnTo>
                    <a:pt x="536" y="83"/>
                  </a:lnTo>
                  <a:lnTo>
                    <a:pt x="483" y="56"/>
                  </a:lnTo>
                  <a:lnTo>
                    <a:pt x="429" y="0"/>
                  </a:lnTo>
                  <a:lnTo>
                    <a:pt x="322" y="0"/>
                  </a:lnTo>
                  <a:lnTo>
                    <a:pt x="161" y="56"/>
                  </a:lnTo>
                  <a:lnTo>
                    <a:pt x="54" y="167"/>
                  </a:lnTo>
                  <a:lnTo>
                    <a:pt x="0" y="306"/>
                  </a:lnTo>
                  <a:lnTo>
                    <a:pt x="0" y="780"/>
                  </a:lnTo>
                  <a:lnTo>
                    <a:pt x="54" y="919"/>
                  </a:lnTo>
                  <a:lnTo>
                    <a:pt x="161" y="1031"/>
                  </a:lnTo>
                  <a:lnTo>
                    <a:pt x="322" y="1059"/>
                  </a:lnTo>
                  <a:lnTo>
                    <a:pt x="510" y="1003"/>
                  </a:lnTo>
                  <a:lnTo>
                    <a:pt x="590" y="919"/>
                  </a:lnTo>
                  <a:lnTo>
                    <a:pt x="644" y="780"/>
                  </a:lnTo>
                  <a:lnTo>
                    <a:pt x="670" y="641"/>
                  </a:lnTo>
                  <a:lnTo>
                    <a:pt x="670" y="529"/>
                  </a:lnTo>
                  <a:close/>
                  <a:moveTo>
                    <a:pt x="322" y="1031"/>
                  </a:moveTo>
                  <a:lnTo>
                    <a:pt x="295" y="1031"/>
                  </a:lnTo>
                  <a:lnTo>
                    <a:pt x="242" y="1003"/>
                  </a:lnTo>
                  <a:lnTo>
                    <a:pt x="161" y="919"/>
                  </a:lnTo>
                  <a:lnTo>
                    <a:pt x="134" y="836"/>
                  </a:lnTo>
                  <a:lnTo>
                    <a:pt x="134" y="195"/>
                  </a:lnTo>
                  <a:lnTo>
                    <a:pt x="188" y="111"/>
                  </a:lnTo>
                  <a:lnTo>
                    <a:pt x="215" y="83"/>
                  </a:lnTo>
                  <a:lnTo>
                    <a:pt x="295" y="56"/>
                  </a:lnTo>
                  <a:lnTo>
                    <a:pt x="376" y="56"/>
                  </a:lnTo>
                  <a:lnTo>
                    <a:pt x="456" y="83"/>
                  </a:lnTo>
                  <a:lnTo>
                    <a:pt x="510" y="195"/>
                  </a:lnTo>
                  <a:lnTo>
                    <a:pt x="536" y="279"/>
                  </a:lnTo>
                  <a:lnTo>
                    <a:pt x="536" y="836"/>
                  </a:lnTo>
                  <a:lnTo>
                    <a:pt x="510" y="919"/>
                  </a:lnTo>
                  <a:lnTo>
                    <a:pt x="429" y="1003"/>
                  </a:lnTo>
                  <a:lnTo>
                    <a:pt x="376" y="1003"/>
                  </a:lnTo>
                  <a:lnTo>
                    <a:pt x="322" y="10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3" name="Freeform 949"/>
            <p:cNvSpPr>
              <a:spLocks/>
            </p:cNvSpPr>
            <p:nvPr/>
          </p:nvSpPr>
          <p:spPr bwMode="auto">
            <a:xfrm>
              <a:off x="78524" y="2926"/>
              <a:ext cx="1045" cy="5293"/>
            </a:xfrm>
            <a:custGeom>
              <a:avLst/>
              <a:gdLst/>
              <a:ahLst/>
              <a:cxnLst>
                <a:cxn ang="0">
                  <a:pos x="1045" y="5293"/>
                </a:cxn>
                <a:cxn ang="0">
                  <a:pos x="1045" y="5265"/>
                </a:cxn>
                <a:cxn ang="0">
                  <a:pos x="1018" y="5265"/>
                </a:cxn>
                <a:cxn ang="0">
                  <a:pos x="858" y="5098"/>
                </a:cxn>
                <a:cxn ang="0">
                  <a:pos x="670" y="4792"/>
                </a:cxn>
                <a:cxn ang="0">
                  <a:pos x="456" y="4346"/>
                </a:cxn>
                <a:cxn ang="0">
                  <a:pos x="295" y="3817"/>
                </a:cxn>
                <a:cxn ang="0">
                  <a:pos x="188" y="3260"/>
                </a:cxn>
                <a:cxn ang="0">
                  <a:pos x="161" y="2647"/>
                </a:cxn>
                <a:cxn ang="0">
                  <a:pos x="188" y="2173"/>
                </a:cxn>
                <a:cxn ang="0">
                  <a:pos x="241" y="1672"/>
                </a:cxn>
                <a:cxn ang="0">
                  <a:pos x="375" y="1142"/>
                </a:cxn>
                <a:cxn ang="0">
                  <a:pos x="590" y="641"/>
                </a:cxn>
                <a:cxn ang="0">
                  <a:pos x="750" y="362"/>
                </a:cxn>
                <a:cxn ang="0">
                  <a:pos x="911" y="167"/>
                </a:cxn>
                <a:cxn ang="0">
                  <a:pos x="1018" y="28"/>
                </a:cxn>
                <a:cxn ang="0">
                  <a:pos x="1045" y="28"/>
                </a:cxn>
                <a:cxn ang="0">
                  <a:pos x="1018" y="0"/>
                </a:cxn>
                <a:cxn ang="0">
                  <a:pos x="938" y="0"/>
                </a:cxn>
                <a:cxn ang="0">
                  <a:pos x="911" y="28"/>
                </a:cxn>
                <a:cxn ang="0">
                  <a:pos x="536" y="474"/>
                </a:cxn>
                <a:cxn ang="0">
                  <a:pos x="295" y="975"/>
                </a:cxn>
                <a:cxn ang="0">
                  <a:pos x="107" y="1505"/>
                </a:cxn>
                <a:cxn ang="0">
                  <a:pos x="27" y="2090"/>
                </a:cxn>
                <a:cxn ang="0">
                  <a:pos x="0" y="2647"/>
                </a:cxn>
                <a:cxn ang="0">
                  <a:pos x="27" y="3287"/>
                </a:cxn>
                <a:cxn ang="0">
                  <a:pos x="161" y="3928"/>
                </a:cxn>
                <a:cxn ang="0">
                  <a:pos x="375" y="4513"/>
                </a:cxn>
                <a:cxn ang="0">
                  <a:pos x="724" y="5043"/>
                </a:cxn>
                <a:cxn ang="0">
                  <a:pos x="777" y="5126"/>
                </a:cxn>
                <a:cxn ang="0">
                  <a:pos x="858" y="5182"/>
                </a:cxn>
                <a:cxn ang="0">
                  <a:pos x="965" y="5293"/>
                </a:cxn>
                <a:cxn ang="0">
                  <a:pos x="1045" y="5293"/>
                </a:cxn>
              </a:cxnLst>
              <a:rect l="0" t="0" r="r" b="b"/>
              <a:pathLst>
                <a:path w="1045" h="5293">
                  <a:moveTo>
                    <a:pt x="1045" y="5293"/>
                  </a:moveTo>
                  <a:lnTo>
                    <a:pt x="1045" y="5265"/>
                  </a:lnTo>
                  <a:lnTo>
                    <a:pt x="1018" y="5265"/>
                  </a:lnTo>
                  <a:lnTo>
                    <a:pt x="858" y="5098"/>
                  </a:lnTo>
                  <a:lnTo>
                    <a:pt x="670" y="4792"/>
                  </a:lnTo>
                  <a:lnTo>
                    <a:pt x="456" y="4346"/>
                  </a:lnTo>
                  <a:lnTo>
                    <a:pt x="295" y="3817"/>
                  </a:lnTo>
                  <a:lnTo>
                    <a:pt x="188" y="3260"/>
                  </a:lnTo>
                  <a:lnTo>
                    <a:pt x="161" y="2647"/>
                  </a:lnTo>
                  <a:lnTo>
                    <a:pt x="188" y="2173"/>
                  </a:lnTo>
                  <a:lnTo>
                    <a:pt x="241" y="1672"/>
                  </a:lnTo>
                  <a:lnTo>
                    <a:pt x="375" y="1142"/>
                  </a:lnTo>
                  <a:lnTo>
                    <a:pt x="590" y="641"/>
                  </a:lnTo>
                  <a:lnTo>
                    <a:pt x="750" y="362"/>
                  </a:lnTo>
                  <a:lnTo>
                    <a:pt x="911" y="167"/>
                  </a:lnTo>
                  <a:lnTo>
                    <a:pt x="1018" y="28"/>
                  </a:lnTo>
                  <a:lnTo>
                    <a:pt x="1045" y="28"/>
                  </a:lnTo>
                  <a:lnTo>
                    <a:pt x="1018" y="0"/>
                  </a:lnTo>
                  <a:lnTo>
                    <a:pt x="938" y="0"/>
                  </a:lnTo>
                  <a:lnTo>
                    <a:pt x="911" y="28"/>
                  </a:lnTo>
                  <a:lnTo>
                    <a:pt x="536" y="474"/>
                  </a:lnTo>
                  <a:lnTo>
                    <a:pt x="295" y="975"/>
                  </a:lnTo>
                  <a:lnTo>
                    <a:pt x="107" y="1505"/>
                  </a:lnTo>
                  <a:lnTo>
                    <a:pt x="27" y="2090"/>
                  </a:lnTo>
                  <a:lnTo>
                    <a:pt x="0" y="2647"/>
                  </a:lnTo>
                  <a:lnTo>
                    <a:pt x="27" y="3287"/>
                  </a:lnTo>
                  <a:lnTo>
                    <a:pt x="161" y="3928"/>
                  </a:lnTo>
                  <a:lnTo>
                    <a:pt x="375" y="4513"/>
                  </a:lnTo>
                  <a:lnTo>
                    <a:pt x="724" y="5043"/>
                  </a:lnTo>
                  <a:lnTo>
                    <a:pt x="777" y="5126"/>
                  </a:lnTo>
                  <a:lnTo>
                    <a:pt x="858" y="5182"/>
                  </a:lnTo>
                  <a:lnTo>
                    <a:pt x="965" y="5293"/>
                  </a:lnTo>
                  <a:lnTo>
                    <a:pt x="1045" y="5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4" name="Freeform 950"/>
            <p:cNvSpPr>
              <a:spLocks/>
            </p:cNvSpPr>
            <p:nvPr/>
          </p:nvSpPr>
          <p:spPr bwMode="auto">
            <a:xfrm>
              <a:off x="81766" y="3149"/>
              <a:ext cx="697" cy="1477"/>
            </a:xfrm>
            <a:custGeom>
              <a:avLst/>
              <a:gdLst/>
              <a:ahLst/>
              <a:cxnLst>
                <a:cxn ang="0">
                  <a:pos x="429" y="56"/>
                </a:cxn>
                <a:cxn ang="0">
                  <a:pos x="429" y="0"/>
                </a:cxn>
                <a:cxn ang="0">
                  <a:pos x="402" y="0"/>
                </a:cxn>
                <a:cxn ang="0">
                  <a:pos x="322" y="84"/>
                </a:cxn>
                <a:cxn ang="0">
                  <a:pos x="215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4" y="223"/>
                </a:cxn>
                <a:cxn ang="0">
                  <a:pos x="108" y="195"/>
                </a:cxn>
                <a:cxn ang="0">
                  <a:pos x="188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2" y="1393"/>
                </a:cxn>
                <a:cxn ang="0">
                  <a:pos x="188" y="1393"/>
                </a:cxn>
                <a:cxn ang="0">
                  <a:pos x="81" y="1421"/>
                </a:cxn>
                <a:cxn ang="0">
                  <a:pos x="27" y="1421"/>
                </a:cxn>
                <a:cxn ang="0">
                  <a:pos x="27" y="1477"/>
                </a:cxn>
                <a:cxn ang="0">
                  <a:pos x="697" y="1477"/>
                </a:cxn>
                <a:cxn ang="0">
                  <a:pos x="697" y="1421"/>
                </a:cxn>
                <a:cxn ang="0">
                  <a:pos x="536" y="1421"/>
                </a:cxn>
                <a:cxn ang="0">
                  <a:pos x="483" y="1393"/>
                </a:cxn>
                <a:cxn ang="0">
                  <a:pos x="429" y="1337"/>
                </a:cxn>
                <a:cxn ang="0">
                  <a:pos x="429" y="1309"/>
                </a:cxn>
                <a:cxn ang="0">
                  <a:pos x="429" y="56"/>
                </a:cxn>
              </a:cxnLst>
              <a:rect l="0" t="0" r="r" b="b"/>
              <a:pathLst>
                <a:path w="697" h="1477">
                  <a:moveTo>
                    <a:pt x="429" y="56"/>
                  </a:moveTo>
                  <a:lnTo>
                    <a:pt x="429" y="0"/>
                  </a:lnTo>
                  <a:lnTo>
                    <a:pt x="402" y="0"/>
                  </a:lnTo>
                  <a:lnTo>
                    <a:pt x="322" y="84"/>
                  </a:lnTo>
                  <a:lnTo>
                    <a:pt x="215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4" y="223"/>
                  </a:lnTo>
                  <a:lnTo>
                    <a:pt x="108" y="195"/>
                  </a:lnTo>
                  <a:lnTo>
                    <a:pt x="188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2" y="1393"/>
                  </a:lnTo>
                  <a:lnTo>
                    <a:pt x="188" y="1393"/>
                  </a:lnTo>
                  <a:lnTo>
                    <a:pt x="81" y="1421"/>
                  </a:lnTo>
                  <a:lnTo>
                    <a:pt x="27" y="1421"/>
                  </a:lnTo>
                  <a:lnTo>
                    <a:pt x="27" y="1477"/>
                  </a:lnTo>
                  <a:lnTo>
                    <a:pt x="697" y="1477"/>
                  </a:lnTo>
                  <a:lnTo>
                    <a:pt x="697" y="1421"/>
                  </a:lnTo>
                  <a:lnTo>
                    <a:pt x="536" y="1421"/>
                  </a:lnTo>
                  <a:lnTo>
                    <a:pt x="483" y="1393"/>
                  </a:lnTo>
                  <a:lnTo>
                    <a:pt x="429" y="1337"/>
                  </a:lnTo>
                  <a:lnTo>
                    <a:pt x="429" y="1309"/>
                  </a:lnTo>
                  <a:lnTo>
                    <a:pt x="429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5" name="Freeform 951"/>
            <p:cNvSpPr>
              <a:spLocks noEditPoints="1"/>
            </p:cNvSpPr>
            <p:nvPr/>
          </p:nvSpPr>
          <p:spPr bwMode="auto">
            <a:xfrm>
              <a:off x="82731" y="3149"/>
              <a:ext cx="884" cy="1532"/>
            </a:xfrm>
            <a:custGeom>
              <a:avLst/>
              <a:gdLst/>
              <a:ahLst/>
              <a:cxnLst>
                <a:cxn ang="0">
                  <a:pos x="884" y="780"/>
                </a:cxn>
                <a:cxn ang="0">
                  <a:pos x="884" y="501"/>
                </a:cxn>
                <a:cxn ang="0">
                  <a:pos x="804" y="251"/>
                </a:cxn>
                <a:cxn ang="0">
                  <a:pos x="697" y="84"/>
                </a:cxn>
                <a:cxn ang="0">
                  <a:pos x="616" y="56"/>
                </a:cxn>
                <a:cxn ang="0">
                  <a:pos x="563" y="28"/>
                </a:cxn>
                <a:cxn ang="0">
                  <a:pos x="482" y="0"/>
                </a:cxn>
                <a:cxn ang="0">
                  <a:pos x="375" y="0"/>
                </a:cxn>
                <a:cxn ang="0">
                  <a:pos x="295" y="28"/>
                </a:cxn>
                <a:cxn ang="0">
                  <a:pos x="214" y="84"/>
                </a:cxn>
                <a:cxn ang="0">
                  <a:pos x="134" y="167"/>
                </a:cxn>
                <a:cxn ang="0">
                  <a:pos x="80" y="279"/>
                </a:cxn>
                <a:cxn ang="0">
                  <a:pos x="0" y="501"/>
                </a:cxn>
                <a:cxn ang="0">
                  <a:pos x="0" y="1031"/>
                </a:cxn>
                <a:cxn ang="0">
                  <a:pos x="80" y="1309"/>
                </a:cxn>
                <a:cxn ang="0">
                  <a:pos x="134" y="1393"/>
                </a:cxn>
                <a:cxn ang="0">
                  <a:pos x="295" y="1504"/>
                </a:cxn>
                <a:cxn ang="0">
                  <a:pos x="375" y="1532"/>
                </a:cxn>
                <a:cxn ang="0">
                  <a:pos x="482" y="1532"/>
                </a:cxn>
                <a:cxn ang="0">
                  <a:pos x="643" y="1477"/>
                </a:cxn>
                <a:cxn ang="0">
                  <a:pos x="750" y="1365"/>
                </a:cxn>
                <a:cxn ang="0">
                  <a:pos x="804" y="1282"/>
                </a:cxn>
                <a:cxn ang="0">
                  <a:pos x="884" y="1031"/>
                </a:cxn>
                <a:cxn ang="0">
                  <a:pos x="884" y="780"/>
                </a:cxn>
                <a:cxn ang="0">
                  <a:pos x="429" y="1477"/>
                </a:cxn>
                <a:cxn ang="0">
                  <a:pos x="402" y="1477"/>
                </a:cxn>
                <a:cxn ang="0">
                  <a:pos x="295" y="1421"/>
                </a:cxn>
                <a:cxn ang="0">
                  <a:pos x="268" y="1365"/>
                </a:cxn>
                <a:cxn ang="0">
                  <a:pos x="214" y="1309"/>
                </a:cxn>
                <a:cxn ang="0">
                  <a:pos x="188" y="1198"/>
                </a:cxn>
                <a:cxn ang="0">
                  <a:pos x="161" y="975"/>
                </a:cxn>
                <a:cxn ang="0">
                  <a:pos x="161" y="613"/>
                </a:cxn>
                <a:cxn ang="0">
                  <a:pos x="188" y="474"/>
                </a:cxn>
                <a:cxn ang="0">
                  <a:pos x="188" y="334"/>
                </a:cxn>
                <a:cxn ang="0">
                  <a:pos x="214" y="223"/>
                </a:cxn>
                <a:cxn ang="0">
                  <a:pos x="241" y="167"/>
                </a:cxn>
                <a:cxn ang="0">
                  <a:pos x="322" y="84"/>
                </a:cxn>
                <a:cxn ang="0">
                  <a:pos x="375" y="56"/>
                </a:cxn>
                <a:cxn ang="0">
                  <a:pos x="482" y="56"/>
                </a:cxn>
                <a:cxn ang="0">
                  <a:pos x="590" y="111"/>
                </a:cxn>
                <a:cxn ang="0">
                  <a:pos x="616" y="139"/>
                </a:cxn>
                <a:cxn ang="0">
                  <a:pos x="670" y="223"/>
                </a:cxn>
                <a:cxn ang="0">
                  <a:pos x="697" y="306"/>
                </a:cxn>
                <a:cxn ang="0">
                  <a:pos x="697" y="446"/>
                </a:cxn>
                <a:cxn ang="0">
                  <a:pos x="724" y="585"/>
                </a:cxn>
                <a:cxn ang="0">
                  <a:pos x="724" y="752"/>
                </a:cxn>
                <a:cxn ang="0">
                  <a:pos x="697" y="1198"/>
                </a:cxn>
                <a:cxn ang="0">
                  <a:pos x="643" y="1365"/>
                </a:cxn>
                <a:cxn ang="0">
                  <a:pos x="590" y="1421"/>
                </a:cxn>
                <a:cxn ang="0">
                  <a:pos x="482" y="1477"/>
                </a:cxn>
                <a:cxn ang="0">
                  <a:pos x="429" y="1477"/>
                </a:cxn>
              </a:cxnLst>
              <a:rect l="0" t="0" r="r" b="b"/>
              <a:pathLst>
                <a:path w="884" h="1532">
                  <a:moveTo>
                    <a:pt x="884" y="780"/>
                  </a:moveTo>
                  <a:lnTo>
                    <a:pt x="884" y="501"/>
                  </a:lnTo>
                  <a:lnTo>
                    <a:pt x="804" y="251"/>
                  </a:lnTo>
                  <a:lnTo>
                    <a:pt x="697" y="84"/>
                  </a:lnTo>
                  <a:lnTo>
                    <a:pt x="616" y="56"/>
                  </a:lnTo>
                  <a:lnTo>
                    <a:pt x="563" y="28"/>
                  </a:lnTo>
                  <a:lnTo>
                    <a:pt x="482" y="0"/>
                  </a:lnTo>
                  <a:lnTo>
                    <a:pt x="375" y="0"/>
                  </a:lnTo>
                  <a:lnTo>
                    <a:pt x="295" y="28"/>
                  </a:lnTo>
                  <a:lnTo>
                    <a:pt x="214" y="84"/>
                  </a:lnTo>
                  <a:lnTo>
                    <a:pt x="134" y="167"/>
                  </a:lnTo>
                  <a:lnTo>
                    <a:pt x="80" y="279"/>
                  </a:lnTo>
                  <a:lnTo>
                    <a:pt x="0" y="501"/>
                  </a:lnTo>
                  <a:lnTo>
                    <a:pt x="0" y="1031"/>
                  </a:lnTo>
                  <a:lnTo>
                    <a:pt x="80" y="1309"/>
                  </a:lnTo>
                  <a:lnTo>
                    <a:pt x="134" y="1393"/>
                  </a:lnTo>
                  <a:lnTo>
                    <a:pt x="295" y="1504"/>
                  </a:lnTo>
                  <a:lnTo>
                    <a:pt x="375" y="1532"/>
                  </a:lnTo>
                  <a:lnTo>
                    <a:pt x="482" y="1532"/>
                  </a:lnTo>
                  <a:lnTo>
                    <a:pt x="643" y="1477"/>
                  </a:lnTo>
                  <a:lnTo>
                    <a:pt x="750" y="1365"/>
                  </a:lnTo>
                  <a:lnTo>
                    <a:pt x="804" y="1282"/>
                  </a:lnTo>
                  <a:lnTo>
                    <a:pt x="884" y="1031"/>
                  </a:lnTo>
                  <a:lnTo>
                    <a:pt x="884" y="780"/>
                  </a:lnTo>
                  <a:close/>
                  <a:moveTo>
                    <a:pt x="429" y="1477"/>
                  </a:moveTo>
                  <a:lnTo>
                    <a:pt x="402" y="1477"/>
                  </a:lnTo>
                  <a:lnTo>
                    <a:pt x="295" y="1421"/>
                  </a:lnTo>
                  <a:lnTo>
                    <a:pt x="268" y="1365"/>
                  </a:lnTo>
                  <a:lnTo>
                    <a:pt x="214" y="1309"/>
                  </a:lnTo>
                  <a:lnTo>
                    <a:pt x="188" y="1198"/>
                  </a:lnTo>
                  <a:lnTo>
                    <a:pt x="161" y="975"/>
                  </a:lnTo>
                  <a:lnTo>
                    <a:pt x="161" y="613"/>
                  </a:lnTo>
                  <a:lnTo>
                    <a:pt x="188" y="474"/>
                  </a:lnTo>
                  <a:lnTo>
                    <a:pt x="188" y="334"/>
                  </a:lnTo>
                  <a:lnTo>
                    <a:pt x="214" y="223"/>
                  </a:lnTo>
                  <a:lnTo>
                    <a:pt x="241" y="167"/>
                  </a:lnTo>
                  <a:lnTo>
                    <a:pt x="322" y="84"/>
                  </a:lnTo>
                  <a:lnTo>
                    <a:pt x="375" y="56"/>
                  </a:lnTo>
                  <a:lnTo>
                    <a:pt x="482" y="56"/>
                  </a:lnTo>
                  <a:lnTo>
                    <a:pt x="590" y="111"/>
                  </a:lnTo>
                  <a:lnTo>
                    <a:pt x="616" y="139"/>
                  </a:lnTo>
                  <a:lnTo>
                    <a:pt x="670" y="223"/>
                  </a:lnTo>
                  <a:lnTo>
                    <a:pt x="697" y="306"/>
                  </a:lnTo>
                  <a:lnTo>
                    <a:pt x="697" y="446"/>
                  </a:lnTo>
                  <a:lnTo>
                    <a:pt x="724" y="585"/>
                  </a:lnTo>
                  <a:lnTo>
                    <a:pt x="724" y="752"/>
                  </a:lnTo>
                  <a:lnTo>
                    <a:pt x="697" y="1198"/>
                  </a:lnTo>
                  <a:lnTo>
                    <a:pt x="643" y="1365"/>
                  </a:lnTo>
                  <a:lnTo>
                    <a:pt x="590" y="1421"/>
                  </a:lnTo>
                  <a:lnTo>
                    <a:pt x="482" y="1477"/>
                  </a:lnTo>
                  <a:lnTo>
                    <a:pt x="429" y="14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6" name="Freeform 952"/>
            <p:cNvSpPr>
              <a:spLocks/>
            </p:cNvSpPr>
            <p:nvPr/>
          </p:nvSpPr>
          <p:spPr bwMode="auto">
            <a:xfrm>
              <a:off x="79703" y="6659"/>
              <a:ext cx="1152" cy="1003"/>
            </a:xfrm>
            <a:custGeom>
              <a:avLst/>
              <a:gdLst/>
              <a:ahLst/>
              <a:cxnLst>
                <a:cxn ang="0">
                  <a:pos x="134" y="892"/>
                </a:cxn>
                <a:cxn ang="0">
                  <a:pos x="107" y="947"/>
                </a:cxn>
                <a:cxn ang="0">
                  <a:pos x="188" y="1003"/>
                </a:cxn>
                <a:cxn ang="0">
                  <a:pos x="268" y="947"/>
                </a:cxn>
                <a:cxn ang="0">
                  <a:pos x="295" y="836"/>
                </a:cxn>
                <a:cxn ang="0">
                  <a:pos x="349" y="585"/>
                </a:cxn>
                <a:cxn ang="0">
                  <a:pos x="375" y="390"/>
                </a:cxn>
                <a:cxn ang="0">
                  <a:pos x="402" y="307"/>
                </a:cxn>
                <a:cxn ang="0">
                  <a:pos x="456" y="223"/>
                </a:cxn>
                <a:cxn ang="0">
                  <a:pos x="670" y="56"/>
                </a:cxn>
                <a:cxn ang="0">
                  <a:pos x="858" y="112"/>
                </a:cxn>
                <a:cxn ang="0">
                  <a:pos x="831" y="362"/>
                </a:cxn>
                <a:cxn ang="0">
                  <a:pos x="724" y="725"/>
                </a:cxn>
                <a:cxn ang="0">
                  <a:pos x="697" y="808"/>
                </a:cxn>
                <a:cxn ang="0">
                  <a:pos x="750" y="947"/>
                </a:cxn>
                <a:cxn ang="0">
                  <a:pos x="884" y="1003"/>
                </a:cxn>
                <a:cxn ang="0">
                  <a:pos x="1018" y="947"/>
                </a:cxn>
                <a:cxn ang="0">
                  <a:pos x="1126" y="808"/>
                </a:cxn>
                <a:cxn ang="0">
                  <a:pos x="1152" y="641"/>
                </a:cxn>
                <a:cxn ang="0">
                  <a:pos x="1099" y="669"/>
                </a:cxn>
                <a:cxn ang="0">
                  <a:pos x="938" y="947"/>
                </a:cxn>
                <a:cxn ang="0">
                  <a:pos x="831" y="920"/>
                </a:cxn>
                <a:cxn ang="0">
                  <a:pos x="884" y="725"/>
                </a:cxn>
                <a:cxn ang="0">
                  <a:pos x="992" y="390"/>
                </a:cxn>
                <a:cxn ang="0">
                  <a:pos x="965" y="84"/>
                </a:cxn>
                <a:cxn ang="0">
                  <a:pos x="831" y="0"/>
                </a:cxn>
                <a:cxn ang="0">
                  <a:pos x="563" y="56"/>
                </a:cxn>
                <a:cxn ang="0">
                  <a:pos x="456" y="140"/>
                </a:cxn>
                <a:cxn ang="0">
                  <a:pos x="402" y="112"/>
                </a:cxn>
                <a:cxn ang="0">
                  <a:pos x="295" y="0"/>
                </a:cxn>
                <a:cxn ang="0">
                  <a:pos x="134" y="28"/>
                </a:cxn>
                <a:cxn ang="0">
                  <a:pos x="81" y="112"/>
                </a:cxn>
                <a:cxn ang="0">
                  <a:pos x="27" y="279"/>
                </a:cxn>
                <a:cxn ang="0">
                  <a:pos x="0" y="362"/>
                </a:cxn>
                <a:cxn ang="0">
                  <a:pos x="54" y="335"/>
                </a:cxn>
                <a:cxn ang="0">
                  <a:pos x="107" y="195"/>
                </a:cxn>
                <a:cxn ang="0">
                  <a:pos x="161" y="56"/>
                </a:cxn>
                <a:cxn ang="0">
                  <a:pos x="295" y="84"/>
                </a:cxn>
                <a:cxn ang="0">
                  <a:pos x="268" y="251"/>
                </a:cxn>
                <a:cxn ang="0">
                  <a:pos x="134" y="836"/>
                </a:cxn>
              </a:cxnLst>
              <a:rect l="0" t="0" r="r" b="b"/>
              <a:pathLst>
                <a:path w="1152" h="1003">
                  <a:moveTo>
                    <a:pt x="134" y="836"/>
                  </a:moveTo>
                  <a:lnTo>
                    <a:pt x="134" y="892"/>
                  </a:lnTo>
                  <a:lnTo>
                    <a:pt x="107" y="920"/>
                  </a:lnTo>
                  <a:lnTo>
                    <a:pt x="107" y="947"/>
                  </a:lnTo>
                  <a:lnTo>
                    <a:pt x="134" y="975"/>
                  </a:lnTo>
                  <a:lnTo>
                    <a:pt x="188" y="1003"/>
                  </a:lnTo>
                  <a:lnTo>
                    <a:pt x="215" y="1003"/>
                  </a:lnTo>
                  <a:lnTo>
                    <a:pt x="268" y="947"/>
                  </a:lnTo>
                  <a:lnTo>
                    <a:pt x="268" y="864"/>
                  </a:lnTo>
                  <a:lnTo>
                    <a:pt x="295" y="836"/>
                  </a:lnTo>
                  <a:lnTo>
                    <a:pt x="295" y="780"/>
                  </a:lnTo>
                  <a:lnTo>
                    <a:pt x="349" y="585"/>
                  </a:lnTo>
                  <a:lnTo>
                    <a:pt x="375" y="502"/>
                  </a:lnTo>
                  <a:lnTo>
                    <a:pt x="375" y="390"/>
                  </a:lnTo>
                  <a:lnTo>
                    <a:pt x="402" y="335"/>
                  </a:lnTo>
                  <a:lnTo>
                    <a:pt x="402" y="307"/>
                  </a:lnTo>
                  <a:lnTo>
                    <a:pt x="429" y="279"/>
                  </a:lnTo>
                  <a:lnTo>
                    <a:pt x="456" y="223"/>
                  </a:lnTo>
                  <a:lnTo>
                    <a:pt x="509" y="167"/>
                  </a:lnTo>
                  <a:lnTo>
                    <a:pt x="670" y="56"/>
                  </a:lnTo>
                  <a:lnTo>
                    <a:pt x="804" y="56"/>
                  </a:lnTo>
                  <a:lnTo>
                    <a:pt x="858" y="112"/>
                  </a:lnTo>
                  <a:lnTo>
                    <a:pt x="858" y="195"/>
                  </a:lnTo>
                  <a:lnTo>
                    <a:pt x="831" y="362"/>
                  </a:lnTo>
                  <a:lnTo>
                    <a:pt x="777" y="557"/>
                  </a:lnTo>
                  <a:lnTo>
                    <a:pt x="724" y="725"/>
                  </a:lnTo>
                  <a:lnTo>
                    <a:pt x="724" y="780"/>
                  </a:lnTo>
                  <a:lnTo>
                    <a:pt x="697" y="808"/>
                  </a:lnTo>
                  <a:lnTo>
                    <a:pt x="724" y="892"/>
                  </a:lnTo>
                  <a:lnTo>
                    <a:pt x="750" y="947"/>
                  </a:lnTo>
                  <a:lnTo>
                    <a:pt x="804" y="975"/>
                  </a:lnTo>
                  <a:lnTo>
                    <a:pt x="884" y="1003"/>
                  </a:lnTo>
                  <a:lnTo>
                    <a:pt x="965" y="975"/>
                  </a:lnTo>
                  <a:lnTo>
                    <a:pt x="1018" y="947"/>
                  </a:lnTo>
                  <a:lnTo>
                    <a:pt x="1072" y="864"/>
                  </a:lnTo>
                  <a:lnTo>
                    <a:pt x="1126" y="808"/>
                  </a:lnTo>
                  <a:lnTo>
                    <a:pt x="1152" y="725"/>
                  </a:lnTo>
                  <a:lnTo>
                    <a:pt x="1152" y="641"/>
                  </a:lnTo>
                  <a:lnTo>
                    <a:pt x="1099" y="641"/>
                  </a:lnTo>
                  <a:lnTo>
                    <a:pt x="1099" y="669"/>
                  </a:lnTo>
                  <a:lnTo>
                    <a:pt x="1045" y="836"/>
                  </a:lnTo>
                  <a:lnTo>
                    <a:pt x="938" y="947"/>
                  </a:lnTo>
                  <a:lnTo>
                    <a:pt x="858" y="947"/>
                  </a:lnTo>
                  <a:lnTo>
                    <a:pt x="831" y="920"/>
                  </a:lnTo>
                  <a:lnTo>
                    <a:pt x="831" y="892"/>
                  </a:lnTo>
                  <a:lnTo>
                    <a:pt x="884" y="725"/>
                  </a:lnTo>
                  <a:lnTo>
                    <a:pt x="938" y="585"/>
                  </a:lnTo>
                  <a:lnTo>
                    <a:pt x="992" y="390"/>
                  </a:lnTo>
                  <a:lnTo>
                    <a:pt x="992" y="140"/>
                  </a:lnTo>
                  <a:lnTo>
                    <a:pt x="965" y="84"/>
                  </a:lnTo>
                  <a:lnTo>
                    <a:pt x="911" y="28"/>
                  </a:lnTo>
                  <a:lnTo>
                    <a:pt x="831" y="0"/>
                  </a:lnTo>
                  <a:lnTo>
                    <a:pt x="643" y="0"/>
                  </a:lnTo>
                  <a:lnTo>
                    <a:pt x="563" y="56"/>
                  </a:lnTo>
                  <a:lnTo>
                    <a:pt x="509" y="112"/>
                  </a:lnTo>
                  <a:lnTo>
                    <a:pt x="456" y="140"/>
                  </a:lnTo>
                  <a:lnTo>
                    <a:pt x="429" y="195"/>
                  </a:lnTo>
                  <a:lnTo>
                    <a:pt x="402" y="112"/>
                  </a:lnTo>
                  <a:lnTo>
                    <a:pt x="375" y="56"/>
                  </a:lnTo>
                  <a:lnTo>
                    <a:pt x="295" y="0"/>
                  </a:lnTo>
                  <a:lnTo>
                    <a:pt x="188" y="0"/>
                  </a:lnTo>
                  <a:lnTo>
                    <a:pt x="134" y="28"/>
                  </a:lnTo>
                  <a:lnTo>
                    <a:pt x="81" y="84"/>
                  </a:lnTo>
                  <a:lnTo>
                    <a:pt x="81" y="112"/>
                  </a:lnTo>
                  <a:lnTo>
                    <a:pt x="27" y="223"/>
                  </a:lnTo>
                  <a:lnTo>
                    <a:pt x="27" y="279"/>
                  </a:lnTo>
                  <a:lnTo>
                    <a:pt x="0" y="307"/>
                  </a:lnTo>
                  <a:lnTo>
                    <a:pt x="0" y="362"/>
                  </a:lnTo>
                  <a:lnTo>
                    <a:pt x="54" y="362"/>
                  </a:lnTo>
                  <a:lnTo>
                    <a:pt x="54" y="335"/>
                  </a:lnTo>
                  <a:lnTo>
                    <a:pt x="81" y="307"/>
                  </a:lnTo>
                  <a:lnTo>
                    <a:pt x="107" y="195"/>
                  </a:lnTo>
                  <a:lnTo>
                    <a:pt x="134" y="112"/>
                  </a:lnTo>
                  <a:lnTo>
                    <a:pt x="161" y="56"/>
                  </a:lnTo>
                  <a:lnTo>
                    <a:pt x="268" y="56"/>
                  </a:lnTo>
                  <a:lnTo>
                    <a:pt x="295" y="84"/>
                  </a:lnTo>
                  <a:lnTo>
                    <a:pt x="295" y="223"/>
                  </a:lnTo>
                  <a:lnTo>
                    <a:pt x="268" y="251"/>
                  </a:lnTo>
                  <a:lnTo>
                    <a:pt x="268" y="335"/>
                  </a:lnTo>
                  <a:lnTo>
                    <a:pt x="134" y="83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7" name="Freeform 953"/>
            <p:cNvSpPr>
              <a:spLocks/>
            </p:cNvSpPr>
            <p:nvPr/>
          </p:nvSpPr>
          <p:spPr bwMode="auto">
            <a:xfrm>
              <a:off x="81579" y="7049"/>
              <a:ext cx="1286" cy="84"/>
            </a:xfrm>
            <a:custGeom>
              <a:avLst/>
              <a:gdLst/>
              <a:ahLst/>
              <a:cxnLst>
                <a:cxn ang="0">
                  <a:pos x="1206" y="84"/>
                </a:cxn>
                <a:cxn ang="0">
                  <a:pos x="1259" y="84"/>
                </a:cxn>
                <a:cxn ang="0">
                  <a:pos x="1286" y="56"/>
                </a:cxn>
                <a:cxn ang="0">
                  <a:pos x="1286" y="0"/>
                </a:cxn>
                <a:cxn ang="0">
                  <a:pos x="0" y="0"/>
                </a:cxn>
                <a:cxn ang="0">
                  <a:pos x="0" y="56"/>
                </a:cxn>
                <a:cxn ang="0">
                  <a:pos x="27" y="84"/>
                </a:cxn>
                <a:cxn ang="0">
                  <a:pos x="53" y="84"/>
                </a:cxn>
                <a:cxn ang="0">
                  <a:pos x="1206" y="84"/>
                </a:cxn>
              </a:cxnLst>
              <a:rect l="0" t="0" r="r" b="b"/>
              <a:pathLst>
                <a:path w="1286" h="84">
                  <a:moveTo>
                    <a:pt x="1206" y="84"/>
                  </a:moveTo>
                  <a:lnTo>
                    <a:pt x="1259" y="84"/>
                  </a:lnTo>
                  <a:lnTo>
                    <a:pt x="1286" y="56"/>
                  </a:lnTo>
                  <a:lnTo>
                    <a:pt x="1286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7" y="84"/>
                  </a:lnTo>
                  <a:lnTo>
                    <a:pt x="53" y="84"/>
                  </a:lnTo>
                  <a:lnTo>
                    <a:pt x="1206" y="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8" name="Freeform 954"/>
            <p:cNvSpPr>
              <a:spLocks/>
            </p:cNvSpPr>
            <p:nvPr/>
          </p:nvSpPr>
          <p:spPr bwMode="auto">
            <a:xfrm>
              <a:off x="83696" y="6158"/>
              <a:ext cx="696" cy="1476"/>
            </a:xfrm>
            <a:custGeom>
              <a:avLst/>
              <a:gdLst/>
              <a:ahLst/>
              <a:cxnLst>
                <a:cxn ang="0">
                  <a:pos x="428" y="55"/>
                </a:cxn>
                <a:cxn ang="0">
                  <a:pos x="428" y="0"/>
                </a:cxn>
                <a:cxn ang="0">
                  <a:pos x="402" y="0"/>
                </a:cxn>
                <a:cxn ang="0">
                  <a:pos x="321" y="83"/>
                </a:cxn>
                <a:cxn ang="0">
                  <a:pos x="214" y="111"/>
                </a:cxn>
                <a:cxn ang="0">
                  <a:pos x="134" y="139"/>
                </a:cxn>
                <a:cxn ang="0">
                  <a:pos x="0" y="139"/>
                </a:cxn>
                <a:cxn ang="0">
                  <a:pos x="0" y="223"/>
                </a:cxn>
                <a:cxn ang="0">
                  <a:pos x="53" y="223"/>
                </a:cxn>
                <a:cxn ang="0">
                  <a:pos x="107" y="195"/>
                </a:cxn>
                <a:cxn ang="0">
                  <a:pos x="187" y="195"/>
                </a:cxn>
                <a:cxn ang="0">
                  <a:pos x="268" y="167"/>
                </a:cxn>
                <a:cxn ang="0">
                  <a:pos x="268" y="1365"/>
                </a:cxn>
                <a:cxn ang="0">
                  <a:pos x="241" y="1393"/>
                </a:cxn>
                <a:cxn ang="0">
                  <a:pos x="187" y="1393"/>
                </a:cxn>
                <a:cxn ang="0">
                  <a:pos x="80" y="1421"/>
                </a:cxn>
                <a:cxn ang="0">
                  <a:pos x="27" y="1421"/>
                </a:cxn>
                <a:cxn ang="0">
                  <a:pos x="27" y="1476"/>
                </a:cxn>
                <a:cxn ang="0">
                  <a:pos x="696" y="1476"/>
                </a:cxn>
                <a:cxn ang="0">
                  <a:pos x="696" y="1421"/>
                </a:cxn>
                <a:cxn ang="0">
                  <a:pos x="536" y="1421"/>
                </a:cxn>
                <a:cxn ang="0">
                  <a:pos x="482" y="1393"/>
                </a:cxn>
                <a:cxn ang="0">
                  <a:pos x="428" y="1337"/>
                </a:cxn>
                <a:cxn ang="0">
                  <a:pos x="428" y="1309"/>
                </a:cxn>
                <a:cxn ang="0">
                  <a:pos x="428" y="55"/>
                </a:cxn>
              </a:cxnLst>
              <a:rect l="0" t="0" r="r" b="b"/>
              <a:pathLst>
                <a:path w="696" h="1476">
                  <a:moveTo>
                    <a:pt x="428" y="55"/>
                  </a:moveTo>
                  <a:lnTo>
                    <a:pt x="428" y="0"/>
                  </a:lnTo>
                  <a:lnTo>
                    <a:pt x="402" y="0"/>
                  </a:lnTo>
                  <a:lnTo>
                    <a:pt x="321" y="83"/>
                  </a:lnTo>
                  <a:lnTo>
                    <a:pt x="214" y="111"/>
                  </a:lnTo>
                  <a:lnTo>
                    <a:pt x="134" y="139"/>
                  </a:lnTo>
                  <a:lnTo>
                    <a:pt x="0" y="139"/>
                  </a:lnTo>
                  <a:lnTo>
                    <a:pt x="0" y="223"/>
                  </a:lnTo>
                  <a:lnTo>
                    <a:pt x="53" y="223"/>
                  </a:lnTo>
                  <a:lnTo>
                    <a:pt x="107" y="195"/>
                  </a:lnTo>
                  <a:lnTo>
                    <a:pt x="187" y="195"/>
                  </a:lnTo>
                  <a:lnTo>
                    <a:pt x="268" y="167"/>
                  </a:lnTo>
                  <a:lnTo>
                    <a:pt x="268" y="1365"/>
                  </a:lnTo>
                  <a:lnTo>
                    <a:pt x="241" y="1393"/>
                  </a:lnTo>
                  <a:lnTo>
                    <a:pt x="187" y="1393"/>
                  </a:lnTo>
                  <a:lnTo>
                    <a:pt x="80" y="1421"/>
                  </a:lnTo>
                  <a:lnTo>
                    <a:pt x="27" y="1421"/>
                  </a:lnTo>
                  <a:lnTo>
                    <a:pt x="27" y="1476"/>
                  </a:lnTo>
                  <a:lnTo>
                    <a:pt x="696" y="1476"/>
                  </a:lnTo>
                  <a:lnTo>
                    <a:pt x="696" y="1421"/>
                  </a:lnTo>
                  <a:lnTo>
                    <a:pt x="536" y="1421"/>
                  </a:lnTo>
                  <a:lnTo>
                    <a:pt x="482" y="1393"/>
                  </a:lnTo>
                  <a:lnTo>
                    <a:pt x="428" y="1337"/>
                  </a:lnTo>
                  <a:lnTo>
                    <a:pt x="428" y="1309"/>
                  </a:lnTo>
                  <a:lnTo>
                    <a:pt x="428" y="5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19" name="Freeform 955"/>
            <p:cNvSpPr>
              <a:spLocks noEditPoints="1"/>
            </p:cNvSpPr>
            <p:nvPr/>
          </p:nvSpPr>
          <p:spPr bwMode="auto">
            <a:xfrm>
              <a:off x="84660" y="6158"/>
              <a:ext cx="885" cy="1532"/>
            </a:xfrm>
            <a:custGeom>
              <a:avLst/>
              <a:gdLst/>
              <a:ahLst/>
              <a:cxnLst>
                <a:cxn ang="0">
                  <a:pos x="885" y="780"/>
                </a:cxn>
                <a:cxn ang="0">
                  <a:pos x="885" y="501"/>
                </a:cxn>
                <a:cxn ang="0">
                  <a:pos x="804" y="250"/>
                </a:cxn>
                <a:cxn ang="0">
                  <a:pos x="697" y="83"/>
                </a:cxn>
                <a:cxn ang="0">
                  <a:pos x="617" y="55"/>
                </a:cxn>
                <a:cxn ang="0">
                  <a:pos x="563" y="28"/>
                </a:cxn>
                <a:cxn ang="0">
                  <a:pos x="483" y="0"/>
                </a:cxn>
                <a:cxn ang="0">
                  <a:pos x="376" y="0"/>
                </a:cxn>
                <a:cxn ang="0">
                  <a:pos x="295" y="28"/>
                </a:cxn>
                <a:cxn ang="0">
                  <a:pos x="215" y="83"/>
                </a:cxn>
                <a:cxn ang="0">
                  <a:pos x="134" y="167"/>
                </a:cxn>
                <a:cxn ang="0">
                  <a:pos x="81" y="278"/>
                </a:cxn>
                <a:cxn ang="0">
                  <a:pos x="0" y="501"/>
                </a:cxn>
                <a:cxn ang="0">
                  <a:pos x="0" y="1031"/>
                </a:cxn>
                <a:cxn ang="0">
                  <a:pos x="81" y="1309"/>
                </a:cxn>
                <a:cxn ang="0">
                  <a:pos x="134" y="1393"/>
                </a:cxn>
                <a:cxn ang="0">
                  <a:pos x="295" y="1504"/>
                </a:cxn>
                <a:cxn ang="0">
                  <a:pos x="376" y="1532"/>
                </a:cxn>
                <a:cxn ang="0">
                  <a:pos x="483" y="1532"/>
                </a:cxn>
                <a:cxn ang="0">
                  <a:pos x="643" y="1476"/>
                </a:cxn>
                <a:cxn ang="0">
                  <a:pos x="751" y="1365"/>
                </a:cxn>
                <a:cxn ang="0">
                  <a:pos x="804" y="1281"/>
                </a:cxn>
                <a:cxn ang="0">
                  <a:pos x="885" y="1031"/>
                </a:cxn>
                <a:cxn ang="0">
                  <a:pos x="885" y="780"/>
                </a:cxn>
                <a:cxn ang="0">
                  <a:pos x="429" y="1476"/>
                </a:cxn>
                <a:cxn ang="0">
                  <a:pos x="402" y="1476"/>
                </a:cxn>
                <a:cxn ang="0">
                  <a:pos x="295" y="1421"/>
                </a:cxn>
                <a:cxn ang="0">
                  <a:pos x="268" y="1365"/>
                </a:cxn>
                <a:cxn ang="0">
                  <a:pos x="215" y="1309"/>
                </a:cxn>
                <a:cxn ang="0">
                  <a:pos x="188" y="1198"/>
                </a:cxn>
                <a:cxn ang="0">
                  <a:pos x="161" y="975"/>
                </a:cxn>
                <a:cxn ang="0">
                  <a:pos x="161" y="613"/>
                </a:cxn>
                <a:cxn ang="0">
                  <a:pos x="188" y="473"/>
                </a:cxn>
                <a:cxn ang="0">
                  <a:pos x="188" y="334"/>
                </a:cxn>
                <a:cxn ang="0">
                  <a:pos x="215" y="223"/>
                </a:cxn>
                <a:cxn ang="0">
                  <a:pos x="242" y="167"/>
                </a:cxn>
                <a:cxn ang="0">
                  <a:pos x="322" y="83"/>
                </a:cxn>
                <a:cxn ang="0">
                  <a:pos x="376" y="55"/>
                </a:cxn>
                <a:cxn ang="0">
                  <a:pos x="483" y="55"/>
                </a:cxn>
                <a:cxn ang="0">
                  <a:pos x="590" y="111"/>
                </a:cxn>
                <a:cxn ang="0">
                  <a:pos x="617" y="139"/>
                </a:cxn>
                <a:cxn ang="0">
                  <a:pos x="670" y="223"/>
                </a:cxn>
                <a:cxn ang="0">
                  <a:pos x="697" y="306"/>
                </a:cxn>
                <a:cxn ang="0">
                  <a:pos x="697" y="445"/>
                </a:cxn>
                <a:cxn ang="0">
                  <a:pos x="724" y="585"/>
                </a:cxn>
                <a:cxn ang="0">
                  <a:pos x="724" y="752"/>
                </a:cxn>
                <a:cxn ang="0">
                  <a:pos x="697" y="1198"/>
                </a:cxn>
                <a:cxn ang="0">
                  <a:pos x="643" y="1365"/>
                </a:cxn>
                <a:cxn ang="0">
                  <a:pos x="590" y="1421"/>
                </a:cxn>
                <a:cxn ang="0">
                  <a:pos x="483" y="1476"/>
                </a:cxn>
                <a:cxn ang="0">
                  <a:pos x="429" y="1476"/>
                </a:cxn>
              </a:cxnLst>
              <a:rect l="0" t="0" r="r" b="b"/>
              <a:pathLst>
                <a:path w="885" h="1532">
                  <a:moveTo>
                    <a:pt x="885" y="780"/>
                  </a:moveTo>
                  <a:lnTo>
                    <a:pt x="885" y="501"/>
                  </a:lnTo>
                  <a:lnTo>
                    <a:pt x="804" y="250"/>
                  </a:lnTo>
                  <a:lnTo>
                    <a:pt x="697" y="83"/>
                  </a:lnTo>
                  <a:lnTo>
                    <a:pt x="617" y="55"/>
                  </a:lnTo>
                  <a:lnTo>
                    <a:pt x="563" y="28"/>
                  </a:lnTo>
                  <a:lnTo>
                    <a:pt x="483" y="0"/>
                  </a:lnTo>
                  <a:lnTo>
                    <a:pt x="376" y="0"/>
                  </a:lnTo>
                  <a:lnTo>
                    <a:pt x="295" y="28"/>
                  </a:lnTo>
                  <a:lnTo>
                    <a:pt x="215" y="83"/>
                  </a:lnTo>
                  <a:lnTo>
                    <a:pt x="134" y="167"/>
                  </a:lnTo>
                  <a:lnTo>
                    <a:pt x="81" y="278"/>
                  </a:lnTo>
                  <a:lnTo>
                    <a:pt x="0" y="501"/>
                  </a:lnTo>
                  <a:lnTo>
                    <a:pt x="0" y="1031"/>
                  </a:lnTo>
                  <a:lnTo>
                    <a:pt x="81" y="1309"/>
                  </a:lnTo>
                  <a:lnTo>
                    <a:pt x="134" y="1393"/>
                  </a:lnTo>
                  <a:lnTo>
                    <a:pt x="295" y="1504"/>
                  </a:lnTo>
                  <a:lnTo>
                    <a:pt x="376" y="1532"/>
                  </a:lnTo>
                  <a:lnTo>
                    <a:pt x="483" y="1532"/>
                  </a:lnTo>
                  <a:lnTo>
                    <a:pt x="643" y="1476"/>
                  </a:lnTo>
                  <a:lnTo>
                    <a:pt x="751" y="1365"/>
                  </a:lnTo>
                  <a:lnTo>
                    <a:pt x="804" y="1281"/>
                  </a:lnTo>
                  <a:lnTo>
                    <a:pt x="885" y="1031"/>
                  </a:lnTo>
                  <a:lnTo>
                    <a:pt x="885" y="780"/>
                  </a:lnTo>
                  <a:close/>
                  <a:moveTo>
                    <a:pt x="429" y="1476"/>
                  </a:moveTo>
                  <a:lnTo>
                    <a:pt x="402" y="1476"/>
                  </a:lnTo>
                  <a:lnTo>
                    <a:pt x="295" y="1421"/>
                  </a:lnTo>
                  <a:lnTo>
                    <a:pt x="268" y="1365"/>
                  </a:lnTo>
                  <a:lnTo>
                    <a:pt x="215" y="1309"/>
                  </a:lnTo>
                  <a:lnTo>
                    <a:pt x="188" y="1198"/>
                  </a:lnTo>
                  <a:lnTo>
                    <a:pt x="161" y="975"/>
                  </a:lnTo>
                  <a:lnTo>
                    <a:pt x="161" y="613"/>
                  </a:lnTo>
                  <a:lnTo>
                    <a:pt x="188" y="473"/>
                  </a:lnTo>
                  <a:lnTo>
                    <a:pt x="188" y="334"/>
                  </a:lnTo>
                  <a:lnTo>
                    <a:pt x="215" y="223"/>
                  </a:lnTo>
                  <a:lnTo>
                    <a:pt x="242" y="167"/>
                  </a:lnTo>
                  <a:lnTo>
                    <a:pt x="322" y="83"/>
                  </a:lnTo>
                  <a:lnTo>
                    <a:pt x="376" y="55"/>
                  </a:lnTo>
                  <a:lnTo>
                    <a:pt x="483" y="55"/>
                  </a:lnTo>
                  <a:lnTo>
                    <a:pt x="590" y="111"/>
                  </a:lnTo>
                  <a:lnTo>
                    <a:pt x="617" y="139"/>
                  </a:lnTo>
                  <a:lnTo>
                    <a:pt x="670" y="223"/>
                  </a:lnTo>
                  <a:lnTo>
                    <a:pt x="697" y="306"/>
                  </a:lnTo>
                  <a:lnTo>
                    <a:pt x="697" y="445"/>
                  </a:lnTo>
                  <a:lnTo>
                    <a:pt x="724" y="585"/>
                  </a:lnTo>
                  <a:lnTo>
                    <a:pt x="724" y="752"/>
                  </a:lnTo>
                  <a:lnTo>
                    <a:pt x="697" y="1198"/>
                  </a:lnTo>
                  <a:lnTo>
                    <a:pt x="643" y="1365"/>
                  </a:lnTo>
                  <a:lnTo>
                    <a:pt x="590" y="1421"/>
                  </a:lnTo>
                  <a:lnTo>
                    <a:pt x="483" y="1476"/>
                  </a:lnTo>
                  <a:lnTo>
                    <a:pt x="429" y="14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20" name="Freeform 956"/>
            <p:cNvSpPr>
              <a:spLocks/>
            </p:cNvSpPr>
            <p:nvPr/>
          </p:nvSpPr>
          <p:spPr bwMode="auto">
            <a:xfrm>
              <a:off x="85705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992" y="2006"/>
                </a:cxn>
                <a:cxn ang="0">
                  <a:pos x="885" y="1365"/>
                </a:cxn>
                <a:cxn ang="0">
                  <a:pos x="643" y="780"/>
                </a:cxn>
                <a:cxn ang="0">
                  <a:pos x="322" y="251"/>
                </a:cxn>
                <a:cxn ang="0">
                  <a:pos x="81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161" y="223"/>
                </a:cxn>
                <a:cxn ang="0">
                  <a:pos x="376" y="502"/>
                </a:cxn>
                <a:cxn ang="0">
                  <a:pos x="643" y="1114"/>
                </a:cxn>
                <a:cxn ang="0">
                  <a:pos x="804" y="1839"/>
                </a:cxn>
                <a:cxn ang="0">
                  <a:pos x="858" y="2647"/>
                </a:cxn>
                <a:cxn ang="0">
                  <a:pos x="831" y="3120"/>
                </a:cxn>
                <a:cxn ang="0">
                  <a:pos x="777" y="3622"/>
                </a:cxn>
                <a:cxn ang="0">
                  <a:pos x="643" y="4151"/>
                </a:cxn>
                <a:cxn ang="0">
                  <a:pos x="429" y="4680"/>
                </a:cxn>
                <a:cxn ang="0">
                  <a:pos x="268" y="4959"/>
                </a:cxn>
                <a:cxn ang="0">
                  <a:pos x="108" y="5126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1" y="5293"/>
                </a:cxn>
                <a:cxn ang="0">
                  <a:pos x="108" y="5265"/>
                </a:cxn>
                <a:cxn ang="0">
                  <a:pos x="483" y="4820"/>
                </a:cxn>
                <a:cxn ang="0">
                  <a:pos x="751" y="4318"/>
                </a:cxn>
                <a:cxn ang="0">
                  <a:pos x="911" y="3789"/>
                </a:cxn>
                <a:cxn ang="0">
                  <a:pos x="1019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992" y="2006"/>
                  </a:lnTo>
                  <a:lnTo>
                    <a:pt x="885" y="1365"/>
                  </a:lnTo>
                  <a:lnTo>
                    <a:pt x="643" y="780"/>
                  </a:lnTo>
                  <a:lnTo>
                    <a:pt x="322" y="251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161" y="223"/>
                  </a:lnTo>
                  <a:lnTo>
                    <a:pt x="376" y="502"/>
                  </a:lnTo>
                  <a:lnTo>
                    <a:pt x="643" y="1114"/>
                  </a:lnTo>
                  <a:lnTo>
                    <a:pt x="804" y="1839"/>
                  </a:lnTo>
                  <a:lnTo>
                    <a:pt x="858" y="2647"/>
                  </a:lnTo>
                  <a:lnTo>
                    <a:pt x="831" y="3120"/>
                  </a:lnTo>
                  <a:lnTo>
                    <a:pt x="777" y="3622"/>
                  </a:lnTo>
                  <a:lnTo>
                    <a:pt x="643" y="4151"/>
                  </a:lnTo>
                  <a:lnTo>
                    <a:pt x="429" y="4680"/>
                  </a:lnTo>
                  <a:lnTo>
                    <a:pt x="268" y="4959"/>
                  </a:lnTo>
                  <a:lnTo>
                    <a:pt x="108" y="5126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1" y="5293"/>
                  </a:lnTo>
                  <a:lnTo>
                    <a:pt x="108" y="5265"/>
                  </a:lnTo>
                  <a:lnTo>
                    <a:pt x="483" y="4820"/>
                  </a:lnTo>
                  <a:lnTo>
                    <a:pt x="751" y="4318"/>
                  </a:lnTo>
                  <a:lnTo>
                    <a:pt x="911" y="3789"/>
                  </a:lnTo>
                  <a:lnTo>
                    <a:pt x="1019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21" name="Freeform 957"/>
            <p:cNvSpPr>
              <a:spLocks/>
            </p:cNvSpPr>
            <p:nvPr/>
          </p:nvSpPr>
          <p:spPr bwMode="auto">
            <a:xfrm>
              <a:off x="87260" y="2926"/>
              <a:ext cx="1045" cy="5293"/>
            </a:xfrm>
            <a:custGeom>
              <a:avLst/>
              <a:gdLst/>
              <a:ahLst/>
              <a:cxnLst>
                <a:cxn ang="0">
                  <a:pos x="1045" y="2647"/>
                </a:cxn>
                <a:cxn ang="0">
                  <a:pos x="1018" y="2006"/>
                </a:cxn>
                <a:cxn ang="0">
                  <a:pos x="884" y="1365"/>
                </a:cxn>
                <a:cxn ang="0">
                  <a:pos x="669" y="780"/>
                </a:cxn>
                <a:cxn ang="0">
                  <a:pos x="321" y="251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28"/>
                </a:cxn>
                <a:cxn ang="0">
                  <a:pos x="26" y="28"/>
                </a:cxn>
                <a:cxn ang="0">
                  <a:pos x="187" y="223"/>
                </a:cxn>
                <a:cxn ang="0">
                  <a:pos x="375" y="502"/>
                </a:cxn>
                <a:cxn ang="0">
                  <a:pos x="589" y="947"/>
                </a:cxn>
                <a:cxn ang="0">
                  <a:pos x="750" y="1477"/>
                </a:cxn>
                <a:cxn ang="0">
                  <a:pos x="857" y="2034"/>
                </a:cxn>
                <a:cxn ang="0">
                  <a:pos x="884" y="2647"/>
                </a:cxn>
                <a:cxn ang="0">
                  <a:pos x="857" y="3120"/>
                </a:cxn>
                <a:cxn ang="0">
                  <a:pos x="803" y="3622"/>
                </a:cxn>
                <a:cxn ang="0">
                  <a:pos x="669" y="4151"/>
                </a:cxn>
                <a:cxn ang="0">
                  <a:pos x="455" y="4680"/>
                </a:cxn>
                <a:cxn ang="0">
                  <a:pos x="294" y="4959"/>
                </a:cxn>
                <a:cxn ang="0">
                  <a:pos x="134" y="5126"/>
                </a:cxn>
                <a:cxn ang="0">
                  <a:pos x="26" y="5265"/>
                </a:cxn>
                <a:cxn ang="0">
                  <a:pos x="0" y="5265"/>
                </a:cxn>
                <a:cxn ang="0">
                  <a:pos x="0" y="5293"/>
                </a:cxn>
                <a:cxn ang="0">
                  <a:pos x="80" y="5293"/>
                </a:cxn>
                <a:cxn ang="0">
                  <a:pos x="107" y="5265"/>
                </a:cxn>
                <a:cxn ang="0">
                  <a:pos x="482" y="4820"/>
                </a:cxn>
                <a:cxn ang="0">
                  <a:pos x="750" y="4318"/>
                </a:cxn>
                <a:cxn ang="0">
                  <a:pos x="937" y="3789"/>
                </a:cxn>
                <a:cxn ang="0">
                  <a:pos x="1018" y="3204"/>
                </a:cxn>
                <a:cxn ang="0">
                  <a:pos x="1045" y="2647"/>
                </a:cxn>
              </a:cxnLst>
              <a:rect l="0" t="0" r="r" b="b"/>
              <a:pathLst>
                <a:path w="1045" h="5293">
                  <a:moveTo>
                    <a:pt x="1045" y="2647"/>
                  </a:moveTo>
                  <a:lnTo>
                    <a:pt x="1018" y="2006"/>
                  </a:lnTo>
                  <a:lnTo>
                    <a:pt x="884" y="1365"/>
                  </a:lnTo>
                  <a:lnTo>
                    <a:pt x="669" y="780"/>
                  </a:lnTo>
                  <a:lnTo>
                    <a:pt x="321" y="25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26" y="28"/>
                  </a:lnTo>
                  <a:lnTo>
                    <a:pt x="187" y="223"/>
                  </a:lnTo>
                  <a:lnTo>
                    <a:pt x="375" y="502"/>
                  </a:lnTo>
                  <a:lnTo>
                    <a:pt x="589" y="947"/>
                  </a:lnTo>
                  <a:lnTo>
                    <a:pt x="750" y="1477"/>
                  </a:lnTo>
                  <a:lnTo>
                    <a:pt x="857" y="2034"/>
                  </a:lnTo>
                  <a:lnTo>
                    <a:pt x="884" y="2647"/>
                  </a:lnTo>
                  <a:lnTo>
                    <a:pt x="857" y="3120"/>
                  </a:lnTo>
                  <a:lnTo>
                    <a:pt x="803" y="3622"/>
                  </a:lnTo>
                  <a:lnTo>
                    <a:pt x="669" y="4151"/>
                  </a:lnTo>
                  <a:lnTo>
                    <a:pt x="455" y="4680"/>
                  </a:lnTo>
                  <a:lnTo>
                    <a:pt x="294" y="4959"/>
                  </a:lnTo>
                  <a:lnTo>
                    <a:pt x="134" y="5126"/>
                  </a:lnTo>
                  <a:lnTo>
                    <a:pt x="26" y="5265"/>
                  </a:lnTo>
                  <a:lnTo>
                    <a:pt x="0" y="5265"/>
                  </a:lnTo>
                  <a:lnTo>
                    <a:pt x="0" y="5293"/>
                  </a:lnTo>
                  <a:lnTo>
                    <a:pt x="80" y="5293"/>
                  </a:lnTo>
                  <a:lnTo>
                    <a:pt x="107" y="5265"/>
                  </a:lnTo>
                  <a:lnTo>
                    <a:pt x="482" y="4820"/>
                  </a:lnTo>
                  <a:lnTo>
                    <a:pt x="750" y="4318"/>
                  </a:lnTo>
                  <a:lnTo>
                    <a:pt x="937" y="3789"/>
                  </a:lnTo>
                  <a:lnTo>
                    <a:pt x="1018" y="3204"/>
                  </a:lnTo>
                  <a:lnTo>
                    <a:pt x="1045" y="26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079" name="Group 1015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04800" y="3323809"/>
            <a:ext cx="2468138" cy="790990"/>
            <a:chOff x="515" y="2225"/>
            <a:chExt cx="19814" cy="6350"/>
          </a:xfrm>
        </p:grpSpPr>
        <p:sp>
          <p:nvSpPr>
            <p:cNvPr id="89081" name="Freeform 1017"/>
            <p:cNvSpPr>
              <a:spLocks/>
            </p:cNvSpPr>
            <p:nvPr/>
          </p:nvSpPr>
          <p:spPr bwMode="auto">
            <a:xfrm>
              <a:off x="1383" y="2225"/>
              <a:ext cx="552" cy="1006"/>
            </a:xfrm>
            <a:custGeom>
              <a:avLst/>
              <a:gdLst/>
              <a:ahLst/>
              <a:cxnLst>
                <a:cxn ang="0">
                  <a:pos x="341" y="44"/>
                </a:cxn>
                <a:cxn ang="0">
                  <a:pos x="341" y="13"/>
                </a:cxn>
                <a:cxn ang="0">
                  <a:pos x="316" y="0"/>
                </a:cxn>
                <a:cxn ang="0">
                  <a:pos x="298" y="0"/>
                </a:cxn>
                <a:cxn ang="0">
                  <a:pos x="236" y="50"/>
                </a:cxn>
                <a:cxn ang="0">
                  <a:pos x="168" y="75"/>
                </a:cxn>
                <a:cxn ang="0">
                  <a:pos x="106" y="94"/>
                </a:cxn>
                <a:cxn ang="0">
                  <a:pos x="50" y="100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6" y="150"/>
                </a:cxn>
                <a:cxn ang="0">
                  <a:pos x="137" y="138"/>
                </a:cxn>
                <a:cxn ang="0">
                  <a:pos x="223" y="113"/>
                </a:cxn>
                <a:cxn ang="0">
                  <a:pos x="223" y="906"/>
                </a:cxn>
                <a:cxn ang="0">
                  <a:pos x="211" y="925"/>
                </a:cxn>
                <a:cxn ang="0">
                  <a:pos x="186" y="944"/>
                </a:cxn>
                <a:cxn ang="0">
                  <a:pos x="143" y="950"/>
                </a:cxn>
                <a:cxn ang="0">
                  <a:pos x="12" y="950"/>
                </a:cxn>
                <a:cxn ang="0">
                  <a:pos x="12" y="1006"/>
                </a:cxn>
                <a:cxn ang="0">
                  <a:pos x="106" y="1006"/>
                </a:cxn>
                <a:cxn ang="0">
                  <a:pos x="168" y="1000"/>
                </a:cxn>
                <a:cxn ang="0">
                  <a:pos x="385" y="1000"/>
                </a:cxn>
                <a:cxn ang="0">
                  <a:pos x="453" y="1006"/>
                </a:cxn>
                <a:cxn ang="0">
                  <a:pos x="552" y="1006"/>
                </a:cxn>
                <a:cxn ang="0">
                  <a:pos x="552" y="950"/>
                </a:cxn>
                <a:cxn ang="0">
                  <a:pos x="416" y="950"/>
                </a:cxn>
                <a:cxn ang="0">
                  <a:pos x="372" y="944"/>
                </a:cxn>
                <a:cxn ang="0">
                  <a:pos x="354" y="925"/>
                </a:cxn>
                <a:cxn ang="0">
                  <a:pos x="341" y="906"/>
                </a:cxn>
                <a:cxn ang="0">
                  <a:pos x="341" y="881"/>
                </a:cxn>
                <a:cxn ang="0">
                  <a:pos x="341" y="44"/>
                </a:cxn>
              </a:cxnLst>
              <a:rect l="0" t="0" r="r" b="b"/>
              <a:pathLst>
                <a:path w="552" h="1006">
                  <a:moveTo>
                    <a:pt x="341" y="44"/>
                  </a:moveTo>
                  <a:lnTo>
                    <a:pt x="341" y="13"/>
                  </a:lnTo>
                  <a:lnTo>
                    <a:pt x="316" y="0"/>
                  </a:lnTo>
                  <a:lnTo>
                    <a:pt x="298" y="0"/>
                  </a:lnTo>
                  <a:lnTo>
                    <a:pt x="236" y="50"/>
                  </a:lnTo>
                  <a:lnTo>
                    <a:pt x="168" y="75"/>
                  </a:lnTo>
                  <a:lnTo>
                    <a:pt x="106" y="94"/>
                  </a:lnTo>
                  <a:lnTo>
                    <a:pt x="50" y="100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6" y="150"/>
                  </a:lnTo>
                  <a:lnTo>
                    <a:pt x="137" y="138"/>
                  </a:lnTo>
                  <a:lnTo>
                    <a:pt x="223" y="113"/>
                  </a:lnTo>
                  <a:lnTo>
                    <a:pt x="223" y="906"/>
                  </a:lnTo>
                  <a:lnTo>
                    <a:pt x="211" y="925"/>
                  </a:lnTo>
                  <a:lnTo>
                    <a:pt x="186" y="944"/>
                  </a:lnTo>
                  <a:lnTo>
                    <a:pt x="143" y="950"/>
                  </a:lnTo>
                  <a:lnTo>
                    <a:pt x="12" y="950"/>
                  </a:lnTo>
                  <a:lnTo>
                    <a:pt x="12" y="1006"/>
                  </a:lnTo>
                  <a:lnTo>
                    <a:pt x="106" y="1006"/>
                  </a:lnTo>
                  <a:lnTo>
                    <a:pt x="168" y="1000"/>
                  </a:lnTo>
                  <a:lnTo>
                    <a:pt x="385" y="1000"/>
                  </a:lnTo>
                  <a:lnTo>
                    <a:pt x="453" y="1006"/>
                  </a:lnTo>
                  <a:lnTo>
                    <a:pt x="552" y="1006"/>
                  </a:lnTo>
                  <a:lnTo>
                    <a:pt x="552" y="950"/>
                  </a:lnTo>
                  <a:lnTo>
                    <a:pt x="416" y="950"/>
                  </a:lnTo>
                  <a:lnTo>
                    <a:pt x="372" y="944"/>
                  </a:lnTo>
                  <a:lnTo>
                    <a:pt x="354" y="925"/>
                  </a:lnTo>
                  <a:lnTo>
                    <a:pt x="341" y="906"/>
                  </a:lnTo>
                  <a:lnTo>
                    <a:pt x="341" y="881"/>
                  </a:lnTo>
                  <a:lnTo>
                    <a:pt x="341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2" name="Freeform 1018"/>
            <p:cNvSpPr>
              <a:spLocks noEditPoints="1"/>
            </p:cNvSpPr>
            <p:nvPr/>
          </p:nvSpPr>
          <p:spPr bwMode="auto">
            <a:xfrm>
              <a:off x="2159" y="2225"/>
              <a:ext cx="694" cy="1038"/>
            </a:xfrm>
            <a:custGeom>
              <a:avLst/>
              <a:gdLst/>
              <a:ahLst/>
              <a:cxnLst>
                <a:cxn ang="0">
                  <a:pos x="688" y="369"/>
                </a:cxn>
                <a:cxn ang="0">
                  <a:pos x="607" y="131"/>
                </a:cxn>
                <a:cxn ang="0">
                  <a:pos x="502" y="38"/>
                </a:cxn>
                <a:cxn ang="0">
                  <a:pos x="347" y="0"/>
                </a:cxn>
                <a:cxn ang="0">
                  <a:pos x="173" y="44"/>
                </a:cxn>
                <a:cxn ang="0">
                  <a:pos x="74" y="156"/>
                </a:cxn>
                <a:cxn ang="0">
                  <a:pos x="18" y="294"/>
                </a:cxn>
                <a:cxn ang="0">
                  <a:pos x="0" y="425"/>
                </a:cxn>
                <a:cxn ang="0">
                  <a:pos x="6" y="681"/>
                </a:cxn>
                <a:cxn ang="0">
                  <a:pos x="43" y="819"/>
                </a:cxn>
                <a:cxn ang="0">
                  <a:pos x="117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6" y="944"/>
                </a:cxn>
                <a:cxn ang="0">
                  <a:pos x="651" y="819"/>
                </a:cxn>
                <a:cxn ang="0">
                  <a:pos x="682" y="681"/>
                </a:cxn>
                <a:cxn ang="0">
                  <a:pos x="694" y="525"/>
                </a:cxn>
                <a:cxn ang="0">
                  <a:pos x="303" y="988"/>
                </a:cxn>
                <a:cxn ang="0">
                  <a:pos x="217" y="944"/>
                </a:cxn>
                <a:cxn ang="0">
                  <a:pos x="155" y="831"/>
                </a:cxn>
                <a:cxn ang="0">
                  <a:pos x="136" y="619"/>
                </a:cxn>
                <a:cxn ang="0">
                  <a:pos x="142" y="288"/>
                </a:cxn>
                <a:cxn ang="0">
                  <a:pos x="179" y="131"/>
                </a:cxn>
                <a:cxn ang="0">
                  <a:pos x="260" y="63"/>
                </a:cxn>
                <a:cxn ang="0">
                  <a:pos x="347" y="44"/>
                </a:cxn>
                <a:cxn ang="0">
                  <a:pos x="459" y="82"/>
                </a:cxn>
                <a:cxn ang="0">
                  <a:pos x="533" y="181"/>
                </a:cxn>
                <a:cxn ang="0">
                  <a:pos x="558" y="381"/>
                </a:cxn>
                <a:cxn ang="0">
                  <a:pos x="552" y="725"/>
                </a:cxn>
                <a:cxn ang="0">
                  <a:pos x="514" y="894"/>
                </a:cxn>
                <a:cxn ang="0">
                  <a:pos x="428" y="975"/>
                </a:cxn>
                <a:cxn ang="0">
                  <a:pos x="347" y="994"/>
                </a:cxn>
              </a:cxnLst>
              <a:rect l="0" t="0" r="r" b="b"/>
              <a:pathLst>
                <a:path w="694" h="1038">
                  <a:moveTo>
                    <a:pt x="694" y="525"/>
                  </a:moveTo>
                  <a:lnTo>
                    <a:pt x="688" y="369"/>
                  </a:lnTo>
                  <a:lnTo>
                    <a:pt x="657" y="244"/>
                  </a:lnTo>
                  <a:lnTo>
                    <a:pt x="607" y="131"/>
                  </a:lnTo>
                  <a:lnTo>
                    <a:pt x="564" y="82"/>
                  </a:lnTo>
                  <a:lnTo>
                    <a:pt x="502" y="38"/>
                  </a:lnTo>
                  <a:lnTo>
                    <a:pt x="428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73" y="44"/>
                  </a:lnTo>
                  <a:lnTo>
                    <a:pt x="117" y="94"/>
                  </a:lnTo>
                  <a:lnTo>
                    <a:pt x="74" y="156"/>
                  </a:lnTo>
                  <a:lnTo>
                    <a:pt x="43" y="219"/>
                  </a:lnTo>
                  <a:lnTo>
                    <a:pt x="18" y="294"/>
                  </a:lnTo>
                  <a:lnTo>
                    <a:pt x="6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6" y="681"/>
                  </a:lnTo>
                  <a:lnTo>
                    <a:pt x="18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7" y="944"/>
                  </a:lnTo>
                  <a:lnTo>
                    <a:pt x="173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14" y="994"/>
                  </a:lnTo>
                  <a:lnTo>
                    <a:pt x="576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69" y="750"/>
                  </a:lnTo>
                  <a:lnTo>
                    <a:pt x="682" y="681"/>
                  </a:lnTo>
                  <a:lnTo>
                    <a:pt x="694" y="619"/>
                  </a:lnTo>
                  <a:lnTo>
                    <a:pt x="694" y="525"/>
                  </a:lnTo>
                  <a:close/>
                  <a:moveTo>
                    <a:pt x="347" y="994"/>
                  </a:moveTo>
                  <a:lnTo>
                    <a:pt x="303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79" y="894"/>
                  </a:lnTo>
                  <a:lnTo>
                    <a:pt x="155" y="831"/>
                  </a:lnTo>
                  <a:lnTo>
                    <a:pt x="142" y="731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2" y="288"/>
                  </a:lnTo>
                  <a:lnTo>
                    <a:pt x="155" y="194"/>
                  </a:lnTo>
                  <a:lnTo>
                    <a:pt x="179" y="131"/>
                  </a:lnTo>
                  <a:lnTo>
                    <a:pt x="217" y="88"/>
                  </a:lnTo>
                  <a:lnTo>
                    <a:pt x="260" y="63"/>
                  </a:lnTo>
                  <a:lnTo>
                    <a:pt x="303" y="50"/>
                  </a:lnTo>
                  <a:lnTo>
                    <a:pt x="347" y="44"/>
                  </a:lnTo>
                  <a:lnTo>
                    <a:pt x="403" y="50"/>
                  </a:lnTo>
                  <a:lnTo>
                    <a:pt x="459" y="82"/>
                  </a:lnTo>
                  <a:lnTo>
                    <a:pt x="502" y="125"/>
                  </a:lnTo>
                  <a:lnTo>
                    <a:pt x="533" y="181"/>
                  </a:lnTo>
                  <a:lnTo>
                    <a:pt x="552" y="269"/>
                  </a:lnTo>
                  <a:lnTo>
                    <a:pt x="558" y="381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39" y="825"/>
                  </a:lnTo>
                  <a:lnTo>
                    <a:pt x="514" y="894"/>
                  </a:lnTo>
                  <a:lnTo>
                    <a:pt x="477" y="944"/>
                  </a:lnTo>
                  <a:lnTo>
                    <a:pt x="428" y="975"/>
                  </a:lnTo>
                  <a:lnTo>
                    <a:pt x="384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3" name="Freeform 1019"/>
            <p:cNvSpPr>
              <a:spLocks/>
            </p:cNvSpPr>
            <p:nvPr/>
          </p:nvSpPr>
          <p:spPr bwMode="auto">
            <a:xfrm>
              <a:off x="639" y="3881"/>
              <a:ext cx="2859" cy="3025"/>
            </a:xfrm>
            <a:custGeom>
              <a:avLst/>
              <a:gdLst/>
              <a:ahLst/>
              <a:cxnLst>
                <a:cxn ang="0">
                  <a:pos x="2599" y="3025"/>
                </a:cxn>
                <a:cxn ang="0">
                  <a:pos x="2859" y="2338"/>
                </a:cxn>
                <a:cxn ang="0">
                  <a:pos x="2804" y="2338"/>
                </a:cxn>
                <a:cxn ang="0">
                  <a:pos x="2754" y="2444"/>
                </a:cxn>
                <a:cxn ang="0">
                  <a:pos x="2680" y="2538"/>
                </a:cxn>
                <a:cxn ang="0">
                  <a:pos x="2587" y="2613"/>
                </a:cxn>
                <a:cxn ang="0">
                  <a:pos x="2481" y="2681"/>
                </a:cxn>
                <a:cxn ang="0">
                  <a:pos x="2369" y="2731"/>
                </a:cxn>
                <a:cxn ang="0">
                  <a:pos x="2245" y="2775"/>
                </a:cxn>
                <a:cxn ang="0">
                  <a:pos x="2208" y="2781"/>
                </a:cxn>
                <a:cxn ang="0">
                  <a:pos x="2053" y="2813"/>
                </a:cxn>
                <a:cxn ang="0">
                  <a:pos x="1929" y="2825"/>
                </a:cxn>
                <a:cxn ang="0">
                  <a:pos x="1768" y="2838"/>
                </a:cxn>
                <a:cxn ang="0">
                  <a:pos x="285" y="2838"/>
                </a:cxn>
                <a:cxn ang="0">
                  <a:pos x="1377" y="1550"/>
                </a:cxn>
                <a:cxn ang="0">
                  <a:pos x="1395" y="1532"/>
                </a:cxn>
                <a:cxn ang="0">
                  <a:pos x="1395" y="1507"/>
                </a:cxn>
                <a:cxn ang="0">
                  <a:pos x="1383" y="1482"/>
                </a:cxn>
                <a:cxn ang="0">
                  <a:pos x="384" y="107"/>
                </a:cxn>
                <a:cxn ang="0">
                  <a:pos x="1718" y="107"/>
                </a:cxn>
                <a:cxn ang="0">
                  <a:pos x="1854" y="113"/>
                </a:cxn>
                <a:cxn ang="0">
                  <a:pos x="1960" y="125"/>
                </a:cxn>
                <a:cxn ang="0">
                  <a:pos x="2028" y="132"/>
                </a:cxn>
                <a:cxn ang="0">
                  <a:pos x="2059" y="138"/>
                </a:cxn>
                <a:cxn ang="0">
                  <a:pos x="2158" y="157"/>
                </a:cxn>
                <a:cxn ang="0">
                  <a:pos x="2276" y="188"/>
                </a:cxn>
                <a:cxn ang="0">
                  <a:pos x="2407" y="232"/>
                </a:cxn>
                <a:cxn ang="0">
                  <a:pos x="2531" y="300"/>
                </a:cxn>
                <a:cxn ang="0">
                  <a:pos x="2574" y="332"/>
                </a:cxn>
                <a:cxn ang="0">
                  <a:pos x="2630" y="375"/>
                </a:cxn>
                <a:cxn ang="0">
                  <a:pos x="2692" y="432"/>
                </a:cxn>
                <a:cxn ang="0">
                  <a:pos x="2754" y="513"/>
                </a:cxn>
                <a:cxn ang="0">
                  <a:pos x="2804" y="607"/>
                </a:cxn>
                <a:cxn ang="0">
                  <a:pos x="2859" y="607"/>
                </a:cxn>
                <a:cxn ang="0">
                  <a:pos x="2599" y="0"/>
                </a:cxn>
                <a:cxn ang="0">
                  <a:pos x="24" y="0"/>
                </a:cxn>
                <a:cxn ang="0">
                  <a:pos x="12" y="7"/>
                </a:cxn>
                <a:cxn ang="0">
                  <a:pos x="6" y="7"/>
                </a:cxn>
                <a:cxn ang="0">
                  <a:pos x="6" y="38"/>
                </a:cxn>
                <a:cxn ang="0">
                  <a:pos x="0" y="50"/>
                </a:cxn>
                <a:cxn ang="0">
                  <a:pos x="0" y="88"/>
                </a:cxn>
                <a:cxn ang="0">
                  <a:pos x="1135" y="1650"/>
                </a:cxn>
                <a:cxn ang="0">
                  <a:pos x="24" y="2963"/>
                </a:cxn>
                <a:cxn ang="0">
                  <a:pos x="12" y="2975"/>
                </a:cxn>
                <a:cxn ang="0">
                  <a:pos x="6" y="2988"/>
                </a:cxn>
                <a:cxn ang="0">
                  <a:pos x="6" y="3019"/>
                </a:cxn>
                <a:cxn ang="0">
                  <a:pos x="12" y="3025"/>
                </a:cxn>
                <a:cxn ang="0">
                  <a:pos x="62" y="3025"/>
                </a:cxn>
                <a:cxn ang="0">
                  <a:pos x="2599" y="3025"/>
                </a:cxn>
              </a:cxnLst>
              <a:rect l="0" t="0" r="r" b="b"/>
              <a:pathLst>
                <a:path w="2859" h="3025">
                  <a:moveTo>
                    <a:pt x="2599" y="3025"/>
                  </a:moveTo>
                  <a:lnTo>
                    <a:pt x="2859" y="2338"/>
                  </a:lnTo>
                  <a:lnTo>
                    <a:pt x="2804" y="2338"/>
                  </a:lnTo>
                  <a:lnTo>
                    <a:pt x="2754" y="2444"/>
                  </a:lnTo>
                  <a:lnTo>
                    <a:pt x="2680" y="2538"/>
                  </a:lnTo>
                  <a:lnTo>
                    <a:pt x="2587" y="2613"/>
                  </a:lnTo>
                  <a:lnTo>
                    <a:pt x="2481" y="2681"/>
                  </a:lnTo>
                  <a:lnTo>
                    <a:pt x="2369" y="2731"/>
                  </a:lnTo>
                  <a:lnTo>
                    <a:pt x="2245" y="2775"/>
                  </a:lnTo>
                  <a:lnTo>
                    <a:pt x="2208" y="2781"/>
                  </a:lnTo>
                  <a:lnTo>
                    <a:pt x="2053" y="2813"/>
                  </a:lnTo>
                  <a:lnTo>
                    <a:pt x="1929" y="2825"/>
                  </a:lnTo>
                  <a:lnTo>
                    <a:pt x="1768" y="2838"/>
                  </a:lnTo>
                  <a:lnTo>
                    <a:pt x="285" y="2838"/>
                  </a:lnTo>
                  <a:lnTo>
                    <a:pt x="1377" y="1550"/>
                  </a:lnTo>
                  <a:lnTo>
                    <a:pt x="1395" y="1532"/>
                  </a:lnTo>
                  <a:lnTo>
                    <a:pt x="1395" y="1507"/>
                  </a:lnTo>
                  <a:lnTo>
                    <a:pt x="1383" y="1482"/>
                  </a:lnTo>
                  <a:lnTo>
                    <a:pt x="384" y="107"/>
                  </a:lnTo>
                  <a:lnTo>
                    <a:pt x="1718" y="107"/>
                  </a:lnTo>
                  <a:lnTo>
                    <a:pt x="1854" y="113"/>
                  </a:lnTo>
                  <a:lnTo>
                    <a:pt x="1960" y="125"/>
                  </a:lnTo>
                  <a:lnTo>
                    <a:pt x="2028" y="132"/>
                  </a:lnTo>
                  <a:lnTo>
                    <a:pt x="2059" y="138"/>
                  </a:lnTo>
                  <a:lnTo>
                    <a:pt x="2158" y="157"/>
                  </a:lnTo>
                  <a:lnTo>
                    <a:pt x="2276" y="188"/>
                  </a:lnTo>
                  <a:lnTo>
                    <a:pt x="2407" y="232"/>
                  </a:lnTo>
                  <a:lnTo>
                    <a:pt x="2531" y="300"/>
                  </a:lnTo>
                  <a:lnTo>
                    <a:pt x="2574" y="332"/>
                  </a:lnTo>
                  <a:lnTo>
                    <a:pt x="2630" y="375"/>
                  </a:lnTo>
                  <a:lnTo>
                    <a:pt x="2692" y="432"/>
                  </a:lnTo>
                  <a:lnTo>
                    <a:pt x="2754" y="513"/>
                  </a:lnTo>
                  <a:lnTo>
                    <a:pt x="2804" y="607"/>
                  </a:lnTo>
                  <a:lnTo>
                    <a:pt x="2859" y="607"/>
                  </a:lnTo>
                  <a:lnTo>
                    <a:pt x="2599" y="0"/>
                  </a:lnTo>
                  <a:lnTo>
                    <a:pt x="24" y="0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38"/>
                  </a:lnTo>
                  <a:lnTo>
                    <a:pt x="0" y="50"/>
                  </a:lnTo>
                  <a:lnTo>
                    <a:pt x="0" y="88"/>
                  </a:lnTo>
                  <a:lnTo>
                    <a:pt x="1135" y="1650"/>
                  </a:lnTo>
                  <a:lnTo>
                    <a:pt x="24" y="2963"/>
                  </a:lnTo>
                  <a:lnTo>
                    <a:pt x="12" y="2975"/>
                  </a:lnTo>
                  <a:lnTo>
                    <a:pt x="6" y="2988"/>
                  </a:lnTo>
                  <a:lnTo>
                    <a:pt x="6" y="3019"/>
                  </a:lnTo>
                  <a:lnTo>
                    <a:pt x="12" y="3025"/>
                  </a:lnTo>
                  <a:lnTo>
                    <a:pt x="62" y="3025"/>
                  </a:lnTo>
                  <a:lnTo>
                    <a:pt x="2599" y="30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4" name="Freeform 1020"/>
            <p:cNvSpPr>
              <a:spLocks/>
            </p:cNvSpPr>
            <p:nvPr/>
          </p:nvSpPr>
          <p:spPr bwMode="auto">
            <a:xfrm>
              <a:off x="515" y="7794"/>
              <a:ext cx="918" cy="681"/>
            </a:xfrm>
            <a:custGeom>
              <a:avLst/>
              <a:gdLst/>
              <a:ahLst/>
              <a:cxnLst>
                <a:cxn ang="0">
                  <a:pos x="105" y="600"/>
                </a:cxn>
                <a:cxn ang="0">
                  <a:pos x="99" y="631"/>
                </a:cxn>
                <a:cxn ang="0">
                  <a:pos x="105" y="656"/>
                </a:cxn>
                <a:cxn ang="0">
                  <a:pos x="136" y="681"/>
                </a:cxn>
                <a:cxn ang="0">
                  <a:pos x="186" y="675"/>
                </a:cxn>
                <a:cxn ang="0">
                  <a:pos x="217" y="637"/>
                </a:cxn>
                <a:cxn ang="0">
                  <a:pos x="223" y="600"/>
                </a:cxn>
                <a:cxn ang="0">
                  <a:pos x="248" y="518"/>
                </a:cxn>
                <a:cxn ang="0">
                  <a:pos x="310" y="281"/>
                </a:cxn>
                <a:cxn ang="0">
                  <a:pos x="335" y="218"/>
                </a:cxn>
                <a:cxn ang="0">
                  <a:pos x="397" y="137"/>
                </a:cxn>
                <a:cxn ang="0">
                  <a:pos x="508" y="56"/>
                </a:cxn>
                <a:cxn ang="0">
                  <a:pos x="626" y="50"/>
                </a:cxn>
                <a:cxn ang="0">
                  <a:pos x="663" y="100"/>
                </a:cxn>
                <a:cxn ang="0">
                  <a:pos x="670" y="150"/>
                </a:cxn>
                <a:cxn ang="0">
                  <a:pos x="645" y="281"/>
                </a:cxn>
                <a:cxn ang="0">
                  <a:pos x="601" y="425"/>
                </a:cxn>
                <a:cxn ang="0">
                  <a:pos x="570" y="512"/>
                </a:cxn>
                <a:cxn ang="0">
                  <a:pos x="564" y="556"/>
                </a:cxn>
                <a:cxn ang="0">
                  <a:pos x="601" y="650"/>
                </a:cxn>
                <a:cxn ang="0">
                  <a:pos x="707" y="681"/>
                </a:cxn>
                <a:cxn ang="0">
                  <a:pos x="825" y="625"/>
                </a:cxn>
                <a:cxn ang="0">
                  <a:pos x="899" y="525"/>
                </a:cxn>
                <a:cxn ang="0">
                  <a:pos x="918" y="443"/>
                </a:cxn>
                <a:cxn ang="0">
                  <a:pos x="887" y="431"/>
                </a:cxn>
                <a:cxn ang="0">
                  <a:pos x="874" y="450"/>
                </a:cxn>
                <a:cxn ang="0">
                  <a:pos x="837" y="537"/>
                </a:cxn>
                <a:cxn ang="0">
                  <a:pos x="756" y="631"/>
                </a:cxn>
                <a:cxn ang="0">
                  <a:pos x="682" y="631"/>
                </a:cxn>
                <a:cxn ang="0">
                  <a:pos x="670" y="587"/>
                </a:cxn>
                <a:cxn ang="0">
                  <a:pos x="682" y="518"/>
                </a:cxn>
                <a:cxn ang="0">
                  <a:pos x="719" y="425"/>
                </a:cxn>
                <a:cxn ang="0">
                  <a:pos x="781" y="231"/>
                </a:cxn>
                <a:cxn ang="0">
                  <a:pos x="775" y="112"/>
                </a:cxn>
                <a:cxn ang="0">
                  <a:pos x="719" y="31"/>
                </a:cxn>
                <a:cxn ang="0">
                  <a:pos x="589" y="0"/>
                </a:cxn>
                <a:cxn ang="0">
                  <a:pos x="434" y="50"/>
                </a:cxn>
                <a:cxn ang="0">
                  <a:pos x="335" y="137"/>
                </a:cxn>
                <a:cxn ang="0">
                  <a:pos x="291" y="43"/>
                </a:cxn>
                <a:cxn ang="0">
                  <a:pos x="217" y="6"/>
                </a:cxn>
                <a:cxn ang="0">
                  <a:pos x="117" y="12"/>
                </a:cxn>
                <a:cxn ang="0">
                  <a:pos x="55" y="81"/>
                </a:cxn>
                <a:cxn ang="0">
                  <a:pos x="18" y="175"/>
                </a:cxn>
                <a:cxn ang="0">
                  <a:pos x="6" y="243"/>
                </a:cxn>
                <a:cxn ang="0">
                  <a:pos x="43" y="250"/>
                </a:cxn>
                <a:cxn ang="0">
                  <a:pos x="62" y="206"/>
                </a:cxn>
                <a:cxn ang="0">
                  <a:pos x="105" y="93"/>
                </a:cxn>
                <a:cxn ang="0">
                  <a:pos x="173" y="43"/>
                </a:cxn>
                <a:cxn ang="0">
                  <a:pos x="210" y="62"/>
                </a:cxn>
                <a:cxn ang="0">
                  <a:pos x="217" y="100"/>
                </a:cxn>
                <a:cxn ang="0">
                  <a:pos x="217" y="156"/>
                </a:cxn>
                <a:cxn ang="0">
                  <a:pos x="198" y="243"/>
                </a:cxn>
                <a:cxn ang="0">
                  <a:pos x="173" y="337"/>
                </a:cxn>
                <a:cxn ang="0">
                  <a:pos x="117" y="575"/>
                </a:cxn>
              </a:cxnLst>
              <a:rect l="0" t="0" r="r" b="b"/>
              <a:pathLst>
                <a:path w="918" h="681">
                  <a:moveTo>
                    <a:pt x="117" y="575"/>
                  </a:moveTo>
                  <a:lnTo>
                    <a:pt x="105" y="600"/>
                  </a:lnTo>
                  <a:lnTo>
                    <a:pt x="105" y="618"/>
                  </a:lnTo>
                  <a:lnTo>
                    <a:pt x="99" y="631"/>
                  </a:lnTo>
                  <a:lnTo>
                    <a:pt x="99" y="637"/>
                  </a:lnTo>
                  <a:lnTo>
                    <a:pt x="105" y="656"/>
                  </a:lnTo>
                  <a:lnTo>
                    <a:pt x="111" y="668"/>
                  </a:lnTo>
                  <a:lnTo>
                    <a:pt x="136" y="681"/>
                  </a:lnTo>
                  <a:lnTo>
                    <a:pt x="167" y="681"/>
                  </a:lnTo>
                  <a:lnTo>
                    <a:pt x="186" y="675"/>
                  </a:lnTo>
                  <a:lnTo>
                    <a:pt x="210" y="650"/>
                  </a:lnTo>
                  <a:lnTo>
                    <a:pt x="217" y="637"/>
                  </a:lnTo>
                  <a:lnTo>
                    <a:pt x="223" y="618"/>
                  </a:lnTo>
                  <a:lnTo>
                    <a:pt x="223" y="600"/>
                  </a:lnTo>
                  <a:lnTo>
                    <a:pt x="229" y="575"/>
                  </a:lnTo>
                  <a:lnTo>
                    <a:pt x="248" y="518"/>
                  </a:lnTo>
                  <a:lnTo>
                    <a:pt x="297" y="318"/>
                  </a:lnTo>
                  <a:lnTo>
                    <a:pt x="310" y="281"/>
                  </a:lnTo>
                  <a:lnTo>
                    <a:pt x="316" y="250"/>
                  </a:lnTo>
                  <a:lnTo>
                    <a:pt x="335" y="218"/>
                  </a:lnTo>
                  <a:lnTo>
                    <a:pt x="359" y="181"/>
                  </a:lnTo>
                  <a:lnTo>
                    <a:pt x="397" y="137"/>
                  </a:lnTo>
                  <a:lnTo>
                    <a:pt x="446" y="87"/>
                  </a:lnTo>
                  <a:lnTo>
                    <a:pt x="508" y="56"/>
                  </a:lnTo>
                  <a:lnTo>
                    <a:pt x="583" y="43"/>
                  </a:lnTo>
                  <a:lnTo>
                    <a:pt x="626" y="50"/>
                  </a:lnTo>
                  <a:lnTo>
                    <a:pt x="651" y="75"/>
                  </a:lnTo>
                  <a:lnTo>
                    <a:pt x="663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3" y="212"/>
                  </a:lnTo>
                  <a:lnTo>
                    <a:pt x="645" y="281"/>
                  </a:lnTo>
                  <a:lnTo>
                    <a:pt x="626" y="356"/>
                  </a:lnTo>
                  <a:lnTo>
                    <a:pt x="601" y="425"/>
                  </a:lnTo>
                  <a:lnTo>
                    <a:pt x="583" y="475"/>
                  </a:lnTo>
                  <a:lnTo>
                    <a:pt x="570" y="512"/>
                  </a:lnTo>
                  <a:lnTo>
                    <a:pt x="564" y="525"/>
                  </a:lnTo>
                  <a:lnTo>
                    <a:pt x="564" y="556"/>
                  </a:lnTo>
                  <a:lnTo>
                    <a:pt x="576" y="606"/>
                  </a:lnTo>
                  <a:lnTo>
                    <a:pt x="601" y="650"/>
                  </a:lnTo>
                  <a:lnTo>
                    <a:pt x="651" y="675"/>
                  </a:lnTo>
                  <a:lnTo>
                    <a:pt x="707" y="681"/>
                  </a:lnTo>
                  <a:lnTo>
                    <a:pt x="775" y="668"/>
                  </a:lnTo>
                  <a:lnTo>
                    <a:pt x="825" y="625"/>
                  </a:lnTo>
                  <a:lnTo>
                    <a:pt x="868" y="575"/>
                  </a:lnTo>
                  <a:lnTo>
                    <a:pt x="899" y="525"/>
                  </a:lnTo>
                  <a:lnTo>
                    <a:pt x="918" y="475"/>
                  </a:lnTo>
                  <a:lnTo>
                    <a:pt x="918" y="443"/>
                  </a:lnTo>
                  <a:lnTo>
                    <a:pt x="905" y="431"/>
                  </a:lnTo>
                  <a:lnTo>
                    <a:pt x="887" y="431"/>
                  </a:lnTo>
                  <a:lnTo>
                    <a:pt x="874" y="437"/>
                  </a:lnTo>
                  <a:lnTo>
                    <a:pt x="874" y="450"/>
                  </a:lnTo>
                  <a:lnTo>
                    <a:pt x="868" y="456"/>
                  </a:lnTo>
                  <a:lnTo>
                    <a:pt x="837" y="537"/>
                  </a:lnTo>
                  <a:lnTo>
                    <a:pt x="800" y="593"/>
                  </a:lnTo>
                  <a:lnTo>
                    <a:pt x="756" y="631"/>
                  </a:lnTo>
                  <a:lnTo>
                    <a:pt x="707" y="643"/>
                  </a:lnTo>
                  <a:lnTo>
                    <a:pt x="682" y="631"/>
                  </a:lnTo>
                  <a:lnTo>
                    <a:pt x="670" y="606"/>
                  </a:lnTo>
                  <a:lnTo>
                    <a:pt x="670" y="587"/>
                  </a:lnTo>
                  <a:lnTo>
                    <a:pt x="676" y="556"/>
                  </a:lnTo>
                  <a:lnTo>
                    <a:pt x="682" y="518"/>
                  </a:lnTo>
                  <a:lnTo>
                    <a:pt x="707" y="468"/>
                  </a:lnTo>
                  <a:lnTo>
                    <a:pt x="719" y="425"/>
                  </a:lnTo>
                  <a:lnTo>
                    <a:pt x="744" y="368"/>
                  </a:lnTo>
                  <a:lnTo>
                    <a:pt x="781" y="231"/>
                  </a:lnTo>
                  <a:lnTo>
                    <a:pt x="787" y="175"/>
                  </a:lnTo>
                  <a:lnTo>
                    <a:pt x="775" y="112"/>
                  </a:lnTo>
                  <a:lnTo>
                    <a:pt x="750" y="62"/>
                  </a:lnTo>
                  <a:lnTo>
                    <a:pt x="719" y="31"/>
                  </a:lnTo>
                  <a:lnTo>
                    <a:pt x="676" y="12"/>
                  </a:lnTo>
                  <a:lnTo>
                    <a:pt x="589" y="0"/>
                  </a:lnTo>
                  <a:lnTo>
                    <a:pt x="502" y="12"/>
                  </a:lnTo>
                  <a:lnTo>
                    <a:pt x="434" y="50"/>
                  </a:lnTo>
                  <a:lnTo>
                    <a:pt x="378" y="93"/>
                  </a:lnTo>
                  <a:lnTo>
                    <a:pt x="335" y="137"/>
                  </a:lnTo>
                  <a:lnTo>
                    <a:pt x="322" y="81"/>
                  </a:lnTo>
                  <a:lnTo>
                    <a:pt x="291" y="43"/>
                  </a:lnTo>
                  <a:lnTo>
                    <a:pt x="254" y="18"/>
                  </a:lnTo>
                  <a:lnTo>
                    <a:pt x="217" y="6"/>
                  </a:lnTo>
                  <a:lnTo>
                    <a:pt x="173" y="0"/>
                  </a:lnTo>
                  <a:lnTo>
                    <a:pt x="117" y="12"/>
                  </a:lnTo>
                  <a:lnTo>
                    <a:pt x="80" y="43"/>
                  </a:lnTo>
                  <a:lnTo>
                    <a:pt x="55" y="81"/>
                  </a:lnTo>
                  <a:lnTo>
                    <a:pt x="31" y="131"/>
                  </a:lnTo>
                  <a:lnTo>
                    <a:pt x="18" y="175"/>
                  </a:lnTo>
                  <a:lnTo>
                    <a:pt x="0" y="231"/>
                  </a:lnTo>
                  <a:lnTo>
                    <a:pt x="6" y="243"/>
                  </a:lnTo>
                  <a:lnTo>
                    <a:pt x="12" y="250"/>
                  </a:lnTo>
                  <a:lnTo>
                    <a:pt x="43" y="250"/>
                  </a:lnTo>
                  <a:lnTo>
                    <a:pt x="55" y="225"/>
                  </a:lnTo>
                  <a:lnTo>
                    <a:pt x="62" y="206"/>
                  </a:lnTo>
                  <a:lnTo>
                    <a:pt x="80" y="143"/>
                  </a:lnTo>
                  <a:lnTo>
                    <a:pt x="105" y="93"/>
                  </a:lnTo>
                  <a:lnTo>
                    <a:pt x="130" y="56"/>
                  </a:lnTo>
                  <a:lnTo>
                    <a:pt x="173" y="43"/>
                  </a:lnTo>
                  <a:lnTo>
                    <a:pt x="192" y="43"/>
                  </a:lnTo>
                  <a:lnTo>
                    <a:pt x="210" y="62"/>
                  </a:lnTo>
                  <a:lnTo>
                    <a:pt x="217" y="81"/>
                  </a:lnTo>
                  <a:lnTo>
                    <a:pt x="217" y="100"/>
                  </a:lnTo>
                  <a:lnTo>
                    <a:pt x="223" y="118"/>
                  </a:lnTo>
                  <a:lnTo>
                    <a:pt x="217" y="156"/>
                  </a:lnTo>
                  <a:lnTo>
                    <a:pt x="204" y="200"/>
                  </a:lnTo>
                  <a:lnTo>
                    <a:pt x="198" y="243"/>
                  </a:lnTo>
                  <a:lnTo>
                    <a:pt x="186" y="287"/>
                  </a:lnTo>
                  <a:lnTo>
                    <a:pt x="173" y="337"/>
                  </a:lnTo>
                  <a:lnTo>
                    <a:pt x="161" y="381"/>
                  </a:lnTo>
                  <a:lnTo>
                    <a:pt x="117" y="5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5" name="Freeform 1021"/>
            <p:cNvSpPr>
              <a:spLocks noEditPoints="1"/>
            </p:cNvSpPr>
            <p:nvPr/>
          </p:nvSpPr>
          <p:spPr bwMode="auto">
            <a:xfrm>
              <a:off x="1613" y="7881"/>
              <a:ext cx="1104" cy="406"/>
            </a:xfrm>
            <a:custGeom>
              <a:avLst/>
              <a:gdLst/>
              <a:ahLst/>
              <a:cxnLst>
                <a:cxn ang="0">
                  <a:pos x="1048" y="75"/>
                </a:cxn>
                <a:cxn ang="0">
                  <a:pos x="1060" y="75"/>
                </a:cxn>
                <a:cxn ang="0">
                  <a:pos x="1073" y="69"/>
                </a:cxn>
                <a:cxn ang="0">
                  <a:pos x="1085" y="69"/>
                </a:cxn>
                <a:cxn ang="0">
                  <a:pos x="1098" y="63"/>
                </a:cxn>
                <a:cxn ang="0">
                  <a:pos x="1104" y="50"/>
                </a:cxn>
                <a:cxn ang="0">
                  <a:pos x="1104" y="25"/>
                </a:cxn>
                <a:cxn ang="0">
                  <a:pos x="1098" y="13"/>
                </a:cxn>
                <a:cxn ang="0">
                  <a:pos x="1091" y="6"/>
                </a:cxn>
                <a:cxn ang="0">
                  <a:pos x="1079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50"/>
                </a:cxn>
                <a:cxn ang="0">
                  <a:pos x="18" y="69"/>
                </a:cxn>
                <a:cxn ang="0">
                  <a:pos x="31" y="69"/>
                </a:cxn>
                <a:cxn ang="0">
                  <a:pos x="43" y="75"/>
                </a:cxn>
                <a:cxn ang="0">
                  <a:pos x="55" y="75"/>
                </a:cxn>
                <a:cxn ang="0">
                  <a:pos x="1048" y="75"/>
                </a:cxn>
                <a:cxn ang="0">
                  <a:pos x="1048" y="406"/>
                </a:cxn>
                <a:cxn ang="0">
                  <a:pos x="1073" y="406"/>
                </a:cxn>
                <a:cxn ang="0">
                  <a:pos x="1098" y="394"/>
                </a:cxn>
                <a:cxn ang="0">
                  <a:pos x="1104" y="388"/>
                </a:cxn>
                <a:cxn ang="0">
                  <a:pos x="1104" y="350"/>
                </a:cxn>
                <a:cxn ang="0">
                  <a:pos x="1098" y="344"/>
                </a:cxn>
                <a:cxn ang="0">
                  <a:pos x="1073" y="331"/>
                </a:cxn>
                <a:cxn ang="0">
                  <a:pos x="31" y="331"/>
                </a:cxn>
                <a:cxn ang="0">
                  <a:pos x="18" y="338"/>
                </a:cxn>
                <a:cxn ang="0">
                  <a:pos x="0" y="356"/>
                </a:cxn>
                <a:cxn ang="0">
                  <a:pos x="0" y="381"/>
                </a:cxn>
                <a:cxn ang="0">
                  <a:pos x="18" y="400"/>
                </a:cxn>
                <a:cxn ang="0">
                  <a:pos x="31" y="406"/>
                </a:cxn>
                <a:cxn ang="0">
                  <a:pos x="55" y="406"/>
                </a:cxn>
                <a:cxn ang="0">
                  <a:pos x="1048" y="406"/>
                </a:cxn>
              </a:cxnLst>
              <a:rect l="0" t="0" r="r" b="b"/>
              <a:pathLst>
                <a:path w="1104" h="406">
                  <a:moveTo>
                    <a:pt x="1048" y="75"/>
                  </a:moveTo>
                  <a:lnTo>
                    <a:pt x="1060" y="75"/>
                  </a:lnTo>
                  <a:lnTo>
                    <a:pt x="1073" y="69"/>
                  </a:lnTo>
                  <a:lnTo>
                    <a:pt x="1085" y="69"/>
                  </a:lnTo>
                  <a:lnTo>
                    <a:pt x="1098" y="63"/>
                  </a:lnTo>
                  <a:lnTo>
                    <a:pt x="1104" y="50"/>
                  </a:lnTo>
                  <a:lnTo>
                    <a:pt x="1104" y="25"/>
                  </a:lnTo>
                  <a:lnTo>
                    <a:pt x="1098" y="13"/>
                  </a:lnTo>
                  <a:lnTo>
                    <a:pt x="1091" y="6"/>
                  </a:lnTo>
                  <a:lnTo>
                    <a:pt x="1079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50"/>
                  </a:lnTo>
                  <a:lnTo>
                    <a:pt x="18" y="69"/>
                  </a:lnTo>
                  <a:lnTo>
                    <a:pt x="31" y="69"/>
                  </a:lnTo>
                  <a:lnTo>
                    <a:pt x="43" y="75"/>
                  </a:lnTo>
                  <a:lnTo>
                    <a:pt x="55" y="75"/>
                  </a:lnTo>
                  <a:lnTo>
                    <a:pt x="1048" y="75"/>
                  </a:lnTo>
                  <a:close/>
                  <a:moveTo>
                    <a:pt x="1048" y="406"/>
                  </a:moveTo>
                  <a:lnTo>
                    <a:pt x="1073" y="406"/>
                  </a:lnTo>
                  <a:lnTo>
                    <a:pt x="1098" y="394"/>
                  </a:lnTo>
                  <a:lnTo>
                    <a:pt x="1104" y="388"/>
                  </a:lnTo>
                  <a:lnTo>
                    <a:pt x="1104" y="350"/>
                  </a:lnTo>
                  <a:lnTo>
                    <a:pt x="1098" y="344"/>
                  </a:lnTo>
                  <a:lnTo>
                    <a:pt x="1073" y="331"/>
                  </a:lnTo>
                  <a:lnTo>
                    <a:pt x="31" y="331"/>
                  </a:lnTo>
                  <a:lnTo>
                    <a:pt x="18" y="338"/>
                  </a:lnTo>
                  <a:lnTo>
                    <a:pt x="0" y="356"/>
                  </a:lnTo>
                  <a:lnTo>
                    <a:pt x="0" y="381"/>
                  </a:lnTo>
                  <a:lnTo>
                    <a:pt x="18" y="400"/>
                  </a:lnTo>
                  <a:lnTo>
                    <a:pt x="31" y="406"/>
                  </a:lnTo>
                  <a:lnTo>
                    <a:pt x="55" y="406"/>
                  </a:lnTo>
                  <a:lnTo>
                    <a:pt x="1048" y="4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6" name="Freeform 1022"/>
            <p:cNvSpPr>
              <a:spLocks noEditPoints="1"/>
            </p:cNvSpPr>
            <p:nvPr/>
          </p:nvSpPr>
          <p:spPr bwMode="auto">
            <a:xfrm>
              <a:off x="2903" y="7456"/>
              <a:ext cx="695" cy="1038"/>
            </a:xfrm>
            <a:custGeom>
              <a:avLst/>
              <a:gdLst/>
              <a:ahLst/>
              <a:cxnLst>
                <a:cxn ang="0">
                  <a:pos x="689" y="369"/>
                </a:cxn>
                <a:cxn ang="0">
                  <a:pos x="608" y="131"/>
                </a:cxn>
                <a:cxn ang="0">
                  <a:pos x="509" y="38"/>
                </a:cxn>
                <a:cxn ang="0">
                  <a:pos x="347" y="0"/>
                </a:cxn>
                <a:cxn ang="0">
                  <a:pos x="180" y="44"/>
                </a:cxn>
                <a:cxn ang="0">
                  <a:pos x="74" y="156"/>
                </a:cxn>
                <a:cxn ang="0">
                  <a:pos x="25" y="294"/>
                </a:cxn>
                <a:cxn ang="0">
                  <a:pos x="0" y="425"/>
                </a:cxn>
                <a:cxn ang="0">
                  <a:pos x="12" y="681"/>
                </a:cxn>
                <a:cxn ang="0">
                  <a:pos x="43" y="819"/>
                </a:cxn>
                <a:cxn ang="0">
                  <a:pos x="118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7" y="944"/>
                </a:cxn>
                <a:cxn ang="0">
                  <a:pos x="651" y="819"/>
                </a:cxn>
                <a:cxn ang="0">
                  <a:pos x="689" y="681"/>
                </a:cxn>
                <a:cxn ang="0">
                  <a:pos x="695" y="525"/>
                </a:cxn>
                <a:cxn ang="0">
                  <a:pos x="304" y="988"/>
                </a:cxn>
                <a:cxn ang="0">
                  <a:pos x="217" y="944"/>
                </a:cxn>
                <a:cxn ang="0">
                  <a:pos x="155" y="831"/>
                </a:cxn>
                <a:cxn ang="0">
                  <a:pos x="136" y="619"/>
                </a:cxn>
                <a:cxn ang="0">
                  <a:pos x="143" y="288"/>
                </a:cxn>
                <a:cxn ang="0">
                  <a:pos x="186" y="131"/>
                </a:cxn>
                <a:cxn ang="0">
                  <a:pos x="267" y="63"/>
                </a:cxn>
                <a:cxn ang="0">
                  <a:pos x="347" y="44"/>
                </a:cxn>
                <a:cxn ang="0">
                  <a:pos x="465" y="81"/>
                </a:cxn>
                <a:cxn ang="0">
                  <a:pos x="533" y="181"/>
                </a:cxn>
                <a:cxn ang="0">
                  <a:pos x="558" y="381"/>
                </a:cxn>
                <a:cxn ang="0">
                  <a:pos x="552" y="725"/>
                </a:cxn>
                <a:cxn ang="0">
                  <a:pos x="515" y="894"/>
                </a:cxn>
                <a:cxn ang="0">
                  <a:pos x="434" y="975"/>
                </a:cxn>
                <a:cxn ang="0">
                  <a:pos x="347" y="994"/>
                </a:cxn>
              </a:cxnLst>
              <a:rect l="0" t="0" r="r" b="b"/>
              <a:pathLst>
                <a:path w="695" h="1038">
                  <a:moveTo>
                    <a:pt x="695" y="525"/>
                  </a:moveTo>
                  <a:lnTo>
                    <a:pt x="689" y="369"/>
                  </a:lnTo>
                  <a:lnTo>
                    <a:pt x="664" y="244"/>
                  </a:lnTo>
                  <a:lnTo>
                    <a:pt x="608" y="131"/>
                  </a:lnTo>
                  <a:lnTo>
                    <a:pt x="564" y="81"/>
                  </a:lnTo>
                  <a:lnTo>
                    <a:pt x="509" y="38"/>
                  </a:lnTo>
                  <a:lnTo>
                    <a:pt x="434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80" y="44"/>
                  </a:lnTo>
                  <a:lnTo>
                    <a:pt x="118" y="94"/>
                  </a:lnTo>
                  <a:lnTo>
                    <a:pt x="74" y="156"/>
                  </a:lnTo>
                  <a:lnTo>
                    <a:pt x="43" y="219"/>
                  </a:lnTo>
                  <a:lnTo>
                    <a:pt x="25" y="294"/>
                  </a:lnTo>
                  <a:lnTo>
                    <a:pt x="12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12" y="681"/>
                  </a:lnTo>
                  <a:lnTo>
                    <a:pt x="25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8" y="944"/>
                  </a:lnTo>
                  <a:lnTo>
                    <a:pt x="180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21" y="994"/>
                  </a:lnTo>
                  <a:lnTo>
                    <a:pt x="577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76" y="750"/>
                  </a:lnTo>
                  <a:lnTo>
                    <a:pt x="689" y="681"/>
                  </a:lnTo>
                  <a:lnTo>
                    <a:pt x="695" y="619"/>
                  </a:lnTo>
                  <a:lnTo>
                    <a:pt x="695" y="525"/>
                  </a:lnTo>
                  <a:close/>
                  <a:moveTo>
                    <a:pt x="347" y="994"/>
                  </a:moveTo>
                  <a:lnTo>
                    <a:pt x="304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80" y="894"/>
                  </a:lnTo>
                  <a:lnTo>
                    <a:pt x="155" y="831"/>
                  </a:lnTo>
                  <a:lnTo>
                    <a:pt x="143" y="731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3" y="288"/>
                  </a:lnTo>
                  <a:lnTo>
                    <a:pt x="161" y="194"/>
                  </a:lnTo>
                  <a:lnTo>
                    <a:pt x="186" y="131"/>
                  </a:lnTo>
                  <a:lnTo>
                    <a:pt x="223" y="88"/>
                  </a:lnTo>
                  <a:lnTo>
                    <a:pt x="267" y="63"/>
                  </a:lnTo>
                  <a:lnTo>
                    <a:pt x="310" y="50"/>
                  </a:lnTo>
                  <a:lnTo>
                    <a:pt x="347" y="44"/>
                  </a:lnTo>
                  <a:lnTo>
                    <a:pt x="409" y="50"/>
                  </a:lnTo>
                  <a:lnTo>
                    <a:pt x="465" y="81"/>
                  </a:lnTo>
                  <a:lnTo>
                    <a:pt x="509" y="125"/>
                  </a:lnTo>
                  <a:lnTo>
                    <a:pt x="533" y="181"/>
                  </a:lnTo>
                  <a:lnTo>
                    <a:pt x="552" y="269"/>
                  </a:lnTo>
                  <a:lnTo>
                    <a:pt x="558" y="381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40" y="825"/>
                  </a:lnTo>
                  <a:lnTo>
                    <a:pt x="515" y="894"/>
                  </a:lnTo>
                  <a:lnTo>
                    <a:pt x="478" y="944"/>
                  </a:lnTo>
                  <a:lnTo>
                    <a:pt x="434" y="975"/>
                  </a:lnTo>
                  <a:lnTo>
                    <a:pt x="391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87" name="Freeform 1023"/>
            <p:cNvSpPr>
              <a:spLocks/>
            </p:cNvSpPr>
            <p:nvPr/>
          </p:nvSpPr>
          <p:spPr bwMode="auto">
            <a:xfrm>
              <a:off x="5142" y="2563"/>
              <a:ext cx="919" cy="681"/>
            </a:xfrm>
            <a:custGeom>
              <a:avLst/>
              <a:gdLst/>
              <a:ahLst/>
              <a:cxnLst>
                <a:cxn ang="0">
                  <a:pos x="106" y="600"/>
                </a:cxn>
                <a:cxn ang="0">
                  <a:pos x="100" y="631"/>
                </a:cxn>
                <a:cxn ang="0">
                  <a:pos x="106" y="656"/>
                </a:cxn>
                <a:cxn ang="0">
                  <a:pos x="137" y="681"/>
                </a:cxn>
                <a:cxn ang="0">
                  <a:pos x="187" y="675"/>
                </a:cxn>
                <a:cxn ang="0">
                  <a:pos x="218" y="637"/>
                </a:cxn>
                <a:cxn ang="0">
                  <a:pos x="224" y="600"/>
                </a:cxn>
                <a:cxn ang="0">
                  <a:pos x="249" y="518"/>
                </a:cxn>
                <a:cxn ang="0">
                  <a:pos x="311" y="281"/>
                </a:cxn>
                <a:cxn ang="0">
                  <a:pos x="335" y="218"/>
                </a:cxn>
                <a:cxn ang="0">
                  <a:pos x="397" y="137"/>
                </a:cxn>
                <a:cxn ang="0">
                  <a:pos x="509" y="56"/>
                </a:cxn>
                <a:cxn ang="0">
                  <a:pos x="627" y="50"/>
                </a:cxn>
                <a:cxn ang="0">
                  <a:pos x="664" y="100"/>
                </a:cxn>
                <a:cxn ang="0">
                  <a:pos x="670" y="150"/>
                </a:cxn>
                <a:cxn ang="0">
                  <a:pos x="646" y="281"/>
                </a:cxn>
                <a:cxn ang="0">
                  <a:pos x="602" y="425"/>
                </a:cxn>
                <a:cxn ang="0">
                  <a:pos x="571" y="512"/>
                </a:cxn>
                <a:cxn ang="0">
                  <a:pos x="565" y="556"/>
                </a:cxn>
                <a:cxn ang="0">
                  <a:pos x="602" y="650"/>
                </a:cxn>
                <a:cxn ang="0">
                  <a:pos x="708" y="681"/>
                </a:cxn>
                <a:cxn ang="0">
                  <a:pos x="825" y="625"/>
                </a:cxn>
                <a:cxn ang="0">
                  <a:pos x="900" y="525"/>
                </a:cxn>
                <a:cxn ang="0">
                  <a:pos x="919" y="443"/>
                </a:cxn>
                <a:cxn ang="0">
                  <a:pos x="888" y="431"/>
                </a:cxn>
                <a:cxn ang="0">
                  <a:pos x="875" y="450"/>
                </a:cxn>
                <a:cxn ang="0">
                  <a:pos x="838" y="537"/>
                </a:cxn>
                <a:cxn ang="0">
                  <a:pos x="757" y="631"/>
                </a:cxn>
                <a:cxn ang="0">
                  <a:pos x="683" y="631"/>
                </a:cxn>
                <a:cxn ang="0">
                  <a:pos x="670" y="587"/>
                </a:cxn>
                <a:cxn ang="0">
                  <a:pos x="683" y="518"/>
                </a:cxn>
                <a:cxn ang="0">
                  <a:pos x="720" y="425"/>
                </a:cxn>
                <a:cxn ang="0">
                  <a:pos x="782" y="231"/>
                </a:cxn>
                <a:cxn ang="0">
                  <a:pos x="776" y="112"/>
                </a:cxn>
                <a:cxn ang="0">
                  <a:pos x="720" y="31"/>
                </a:cxn>
                <a:cxn ang="0">
                  <a:pos x="590" y="0"/>
                </a:cxn>
                <a:cxn ang="0">
                  <a:pos x="435" y="50"/>
                </a:cxn>
                <a:cxn ang="0">
                  <a:pos x="335" y="137"/>
                </a:cxn>
                <a:cxn ang="0">
                  <a:pos x="292" y="43"/>
                </a:cxn>
                <a:cxn ang="0">
                  <a:pos x="218" y="6"/>
                </a:cxn>
                <a:cxn ang="0">
                  <a:pos x="118" y="12"/>
                </a:cxn>
                <a:cxn ang="0">
                  <a:pos x="56" y="81"/>
                </a:cxn>
                <a:cxn ang="0">
                  <a:pos x="19" y="175"/>
                </a:cxn>
                <a:cxn ang="0">
                  <a:pos x="7" y="243"/>
                </a:cxn>
                <a:cxn ang="0">
                  <a:pos x="44" y="250"/>
                </a:cxn>
                <a:cxn ang="0">
                  <a:pos x="62" y="206"/>
                </a:cxn>
                <a:cxn ang="0">
                  <a:pos x="106" y="93"/>
                </a:cxn>
                <a:cxn ang="0">
                  <a:pos x="174" y="43"/>
                </a:cxn>
                <a:cxn ang="0">
                  <a:pos x="211" y="62"/>
                </a:cxn>
                <a:cxn ang="0">
                  <a:pos x="218" y="100"/>
                </a:cxn>
                <a:cxn ang="0">
                  <a:pos x="218" y="156"/>
                </a:cxn>
                <a:cxn ang="0">
                  <a:pos x="199" y="243"/>
                </a:cxn>
                <a:cxn ang="0">
                  <a:pos x="174" y="337"/>
                </a:cxn>
                <a:cxn ang="0">
                  <a:pos x="118" y="575"/>
                </a:cxn>
              </a:cxnLst>
              <a:rect l="0" t="0" r="r" b="b"/>
              <a:pathLst>
                <a:path w="919" h="681">
                  <a:moveTo>
                    <a:pt x="118" y="575"/>
                  </a:moveTo>
                  <a:lnTo>
                    <a:pt x="106" y="600"/>
                  </a:lnTo>
                  <a:lnTo>
                    <a:pt x="106" y="618"/>
                  </a:lnTo>
                  <a:lnTo>
                    <a:pt x="100" y="631"/>
                  </a:lnTo>
                  <a:lnTo>
                    <a:pt x="100" y="637"/>
                  </a:lnTo>
                  <a:lnTo>
                    <a:pt x="106" y="656"/>
                  </a:lnTo>
                  <a:lnTo>
                    <a:pt x="112" y="668"/>
                  </a:lnTo>
                  <a:lnTo>
                    <a:pt x="137" y="681"/>
                  </a:lnTo>
                  <a:lnTo>
                    <a:pt x="168" y="681"/>
                  </a:lnTo>
                  <a:lnTo>
                    <a:pt x="187" y="675"/>
                  </a:lnTo>
                  <a:lnTo>
                    <a:pt x="211" y="650"/>
                  </a:lnTo>
                  <a:lnTo>
                    <a:pt x="218" y="637"/>
                  </a:lnTo>
                  <a:lnTo>
                    <a:pt x="224" y="618"/>
                  </a:lnTo>
                  <a:lnTo>
                    <a:pt x="224" y="600"/>
                  </a:lnTo>
                  <a:lnTo>
                    <a:pt x="230" y="575"/>
                  </a:lnTo>
                  <a:lnTo>
                    <a:pt x="249" y="518"/>
                  </a:lnTo>
                  <a:lnTo>
                    <a:pt x="298" y="318"/>
                  </a:lnTo>
                  <a:lnTo>
                    <a:pt x="311" y="281"/>
                  </a:lnTo>
                  <a:lnTo>
                    <a:pt x="317" y="250"/>
                  </a:lnTo>
                  <a:lnTo>
                    <a:pt x="335" y="218"/>
                  </a:lnTo>
                  <a:lnTo>
                    <a:pt x="360" y="181"/>
                  </a:lnTo>
                  <a:lnTo>
                    <a:pt x="397" y="137"/>
                  </a:lnTo>
                  <a:lnTo>
                    <a:pt x="447" y="87"/>
                  </a:lnTo>
                  <a:lnTo>
                    <a:pt x="509" y="56"/>
                  </a:lnTo>
                  <a:lnTo>
                    <a:pt x="584" y="43"/>
                  </a:lnTo>
                  <a:lnTo>
                    <a:pt x="627" y="50"/>
                  </a:lnTo>
                  <a:lnTo>
                    <a:pt x="652" y="75"/>
                  </a:lnTo>
                  <a:lnTo>
                    <a:pt x="664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4" y="212"/>
                  </a:lnTo>
                  <a:lnTo>
                    <a:pt x="646" y="281"/>
                  </a:lnTo>
                  <a:lnTo>
                    <a:pt x="627" y="356"/>
                  </a:lnTo>
                  <a:lnTo>
                    <a:pt x="602" y="425"/>
                  </a:lnTo>
                  <a:lnTo>
                    <a:pt x="584" y="475"/>
                  </a:lnTo>
                  <a:lnTo>
                    <a:pt x="571" y="512"/>
                  </a:lnTo>
                  <a:lnTo>
                    <a:pt x="565" y="525"/>
                  </a:lnTo>
                  <a:lnTo>
                    <a:pt x="565" y="556"/>
                  </a:lnTo>
                  <a:lnTo>
                    <a:pt x="577" y="606"/>
                  </a:lnTo>
                  <a:lnTo>
                    <a:pt x="602" y="650"/>
                  </a:lnTo>
                  <a:lnTo>
                    <a:pt x="652" y="675"/>
                  </a:lnTo>
                  <a:lnTo>
                    <a:pt x="708" y="681"/>
                  </a:lnTo>
                  <a:lnTo>
                    <a:pt x="776" y="668"/>
                  </a:lnTo>
                  <a:lnTo>
                    <a:pt x="825" y="625"/>
                  </a:lnTo>
                  <a:lnTo>
                    <a:pt x="869" y="575"/>
                  </a:lnTo>
                  <a:lnTo>
                    <a:pt x="900" y="525"/>
                  </a:lnTo>
                  <a:lnTo>
                    <a:pt x="919" y="475"/>
                  </a:lnTo>
                  <a:lnTo>
                    <a:pt x="919" y="443"/>
                  </a:lnTo>
                  <a:lnTo>
                    <a:pt x="906" y="431"/>
                  </a:lnTo>
                  <a:lnTo>
                    <a:pt x="888" y="431"/>
                  </a:lnTo>
                  <a:lnTo>
                    <a:pt x="875" y="437"/>
                  </a:lnTo>
                  <a:lnTo>
                    <a:pt x="875" y="450"/>
                  </a:lnTo>
                  <a:lnTo>
                    <a:pt x="869" y="456"/>
                  </a:lnTo>
                  <a:lnTo>
                    <a:pt x="838" y="537"/>
                  </a:lnTo>
                  <a:lnTo>
                    <a:pt x="801" y="593"/>
                  </a:lnTo>
                  <a:lnTo>
                    <a:pt x="757" y="631"/>
                  </a:lnTo>
                  <a:lnTo>
                    <a:pt x="708" y="643"/>
                  </a:lnTo>
                  <a:lnTo>
                    <a:pt x="683" y="631"/>
                  </a:lnTo>
                  <a:lnTo>
                    <a:pt x="670" y="606"/>
                  </a:lnTo>
                  <a:lnTo>
                    <a:pt x="670" y="587"/>
                  </a:lnTo>
                  <a:lnTo>
                    <a:pt x="677" y="556"/>
                  </a:lnTo>
                  <a:lnTo>
                    <a:pt x="683" y="518"/>
                  </a:lnTo>
                  <a:lnTo>
                    <a:pt x="708" y="468"/>
                  </a:lnTo>
                  <a:lnTo>
                    <a:pt x="720" y="425"/>
                  </a:lnTo>
                  <a:lnTo>
                    <a:pt x="745" y="368"/>
                  </a:lnTo>
                  <a:lnTo>
                    <a:pt x="782" y="231"/>
                  </a:lnTo>
                  <a:lnTo>
                    <a:pt x="788" y="175"/>
                  </a:lnTo>
                  <a:lnTo>
                    <a:pt x="776" y="112"/>
                  </a:lnTo>
                  <a:lnTo>
                    <a:pt x="751" y="62"/>
                  </a:lnTo>
                  <a:lnTo>
                    <a:pt x="720" y="31"/>
                  </a:lnTo>
                  <a:lnTo>
                    <a:pt x="677" y="12"/>
                  </a:lnTo>
                  <a:lnTo>
                    <a:pt x="590" y="0"/>
                  </a:lnTo>
                  <a:lnTo>
                    <a:pt x="503" y="12"/>
                  </a:lnTo>
                  <a:lnTo>
                    <a:pt x="435" y="50"/>
                  </a:lnTo>
                  <a:lnTo>
                    <a:pt x="379" y="93"/>
                  </a:lnTo>
                  <a:lnTo>
                    <a:pt x="335" y="137"/>
                  </a:lnTo>
                  <a:lnTo>
                    <a:pt x="323" y="81"/>
                  </a:lnTo>
                  <a:lnTo>
                    <a:pt x="292" y="43"/>
                  </a:lnTo>
                  <a:lnTo>
                    <a:pt x="255" y="18"/>
                  </a:lnTo>
                  <a:lnTo>
                    <a:pt x="218" y="6"/>
                  </a:lnTo>
                  <a:lnTo>
                    <a:pt x="174" y="0"/>
                  </a:lnTo>
                  <a:lnTo>
                    <a:pt x="118" y="12"/>
                  </a:lnTo>
                  <a:lnTo>
                    <a:pt x="81" y="43"/>
                  </a:lnTo>
                  <a:lnTo>
                    <a:pt x="56" y="81"/>
                  </a:lnTo>
                  <a:lnTo>
                    <a:pt x="31" y="131"/>
                  </a:lnTo>
                  <a:lnTo>
                    <a:pt x="19" y="175"/>
                  </a:lnTo>
                  <a:lnTo>
                    <a:pt x="0" y="231"/>
                  </a:lnTo>
                  <a:lnTo>
                    <a:pt x="7" y="243"/>
                  </a:lnTo>
                  <a:lnTo>
                    <a:pt x="13" y="250"/>
                  </a:lnTo>
                  <a:lnTo>
                    <a:pt x="44" y="250"/>
                  </a:lnTo>
                  <a:lnTo>
                    <a:pt x="56" y="225"/>
                  </a:lnTo>
                  <a:lnTo>
                    <a:pt x="62" y="206"/>
                  </a:lnTo>
                  <a:lnTo>
                    <a:pt x="81" y="143"/>
                  </a:lnTo>
                  <a:lnTo>
                    <a:pt x="106" y="93"/>
                  </a:lnTo>
                  <a:lnTo>
                    <a:pt x="131" y="56"/>
                  </a:lnTo>
                  <a:lnTo>
                    <a:pt x="174" y="43"/>
                  </a:lnTo>
                  <a:lnTo>
                    <a:pt x="193" y="43"/>
                  </a:lnTo>
                  <a:lnTo>
                    <a:pt x="211" y="62"/>
                  </a:lnTo>
                  <a:lnTo>
                    <a:pt x="218" y="81"/>
                  </a:lnTo>
                  <a:lnTo>
                    <a:pt x="218" y="100"/>
                  </a:lnTo>
                  <a:lnTo>
                    <a:pt x="224" y="118"/>
                  </a:lnTo>
                  <a:lnTo>
                    <a:pt x="218" y="156"/>
                  </a:lnTo>
                  <a:lnTo>
                    <a:pt x="205" y="200"/>
                  </a:lnTo>
                  <a:lnTo>
                    <a:pt x="199" y="243"/>
                  </a:lnTo>
                  <a:lnTo>
                    <a:pt x="187" y="287"/>
                  </a:lnTo>
                  <a:lnTo>
                    <a:pt x="174" y="337"/>
                  </a:lnTo>
                  <a:lnTo>
                    <a:pt x="162" y="381"/>
                  </a:lnTo>
                  <a:lnTo>
                    <a:pt x="118" y="5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2" name="Freeform 1024"/>
            <p:cNvSpPr>
              <a:spLocks/>
            </p:cNvSpPr>
            <p:nvPr/>
          </p:nvSpPr>
          <p:spPr bwMode="auto">
            <a:xfrm>
              <a:off x="4181" y="3881"/>
              <a:ext cx="2860" cy="3025"/>
            </a:xfrm>
            <a:custGeom>
              <a:avLst/>
              <a:gdLst/>
              <a:ahLst/>
              <a:cxnLst>
                <a:cxn ang="0">
                  <a:pos x="2599" y="3025"/>
                </a:cxn>
                <a:cxn ang="0">
                  <a:pos x="2860" y="2338"/>
                </a:cxn>
                <a:cxn ang="0">
                  <a:pos x="2804" y="2338"/>
                </a:cxn>
                <a:cxn ang="0">
                  <a:pos x="2754" y="2444"/>
                </a:cxn>
                <a:cxn ang="0">
                  <a:pos x="2680" y="2538"/>
                </a:cxn>
                <a:cxn ang="0">
                  <a:pos x="2587" y="2613"/>
                </a:cxn>
                <a:cxn ang="0">
                  <a:pos x="2481" y="2681"/>
                </a:cxn>
                <a:cxn ang="0">
                  <a:pos x="2370" y="2731"/>
                </a:cxn>
                <a:cxn ang="0">
                  <a:pos x="2246" y="2775"/>
                </a:cxn>
                <a:cxn ang="0">
                  <a:pos x="2208" y="2781"/>
                </a:cxn>
                <a:cxn ang="0">
                  <a:pos x="2053" y="2813"/>
                </a:cxn>
                <a:cxn ang="0">
                  <a:pos x="1929" y="2825"/>
                </a:cxn>
                <a:cxn ang="0">
                  <a:pos x="1768" y="2838"/>
                </a:cxn>
                <a:cxn ang="0">
                  <a:pos x="285" y="2838"/>
                </a:cxn>
                <a:cxn ang="0">
                  <a:pos x="1377" y="1550"/>
                </a:cxn>
                <a:cxn ang="0">
                  <a:pos x="1396" y="1532"/>
                </a:cxn>
                <a:cxn ang="0">
                  <a:pos x="1396" y="1507"/>
                </a:cxn>
                <a:cxn ang="0">
                  <a:pos x="1383" y="1482"/>
                </a:cxn>
                <a:cxn ang="0">
                  <a:pos x="384" y="107"/>
                </a:cxn>
                <a:cxn ang="0">
                  <a:pos x="1718" y="107"/>
                </a:cxn>
                <a:cxn ang="0">
                  <a:pos x="1855" y="113"/>
                </a:cxn>
                <a:cxn ang="0">
                  <a:pos x="1960" y="125"/>
                </a:cxn>
                <a:cxn ang="0">
                  <a:pos x="2028" y="132"/>
                </a:cxn>
                <a:cxn ang="0">
                  <a:pos x="2059" y="138"/>
                </a:cxn>
                <a:cxn ang="0">
                  <a:pos x="2159" y="157"/>
                </a:cxn>
                <a:cxn ang="0">
                  <a:pos x="2277" y="188"/>
                </a:cxn>
                <a:cxn ang="0">
                  <a:pos x="2407" y="232"/>
                </a:cxn>
                <a:cxn ang="0">
                  <a:pos x="2531" y="300"/>
                </a:cxn>
                <a:cxn ang="0">
                  <a:pos x="2574" y="332"/>
                </a:cxn>
                <a:cxn ang="0">
                  <a:pos x="2630" y="375"/>
                </a:cxn>
                <a:cxn ang="0">
                  <a:pos x="2692" y="432"/>
                </a:cxn>
                <a:cxn ang="0">
                  <a:pos x="2754" y="513"/>
                </a:cxn>
                <a:cxn ang="0">
                  <a:pos x="2804" y="607"/>
                </a:cxn>
                <a:cxn ang="0">
                  <a:pos x="2860" y="607"/>
                </a:cxn>
                <a:cxn ang="0">
                  <a:pos x="2599" y="0"/>
                </a:cxn>
                <a:cxn ang="0">
                  <a:pos x="25" y="0"/>
                </a:cxn>
                <a:cxn ang="0">
                  <a:pos x="12" y="7"/>
                </a:cxn>
                <a:cxn ang="0">
                  <a:pos x="6" y="7"/>
                </a:cxn>
                <a:cxn ang="0">
                  <a:pos x="6" y="38"/>
                </a:cxn>
                <a:cxn ang="0">
                  <a:pos x="0" y="50"/>
                </a:cxn>
                <a:cxn ang="0">
                  <a:pos x="0" y="88"/>
                </a:cxn>
                <a:cxn ang="0">
                  <a:pos x="1135" y="1650"/>
                </a:cxn>
                <a:cxn ang="0">
                  <a:pos x="25" y="2963"/>
                </a:cxn>
                <a:cxn ang="0">
                  <a:pos x="12" y="2975"/>
                </a:cxn>
                <a:cxn ang="0">
                  <a:pos x="6" y="2988"/>
                </a:cxn>
                <a:cxn ang="0">
                  <a:pos x="6" y="3019"/>
                </a:cxn>
                <a:cxn ang="0">
                  <a:pos x="12" y="3025"/>
                </a:cxn>
                <a:cxn ang="0">
                  <a:pos x="62" y="3025"/>
                </a:cxn>
                <a:cxn ang="0">
                  <a:pos x="2599" y="3025"/>
                </a:cxn>
              </a:cxnLst>
              <a:rect l="0" t="0" r="r" b="b"/>
              <a:pathLst>
                <a:path w="2860" h="3025">
                  <a:moveTo>
                    <a:pt x="2599" y="3025"/>
                  </a:moveTo>
                  <a:lnTo>
                    <a:pt x="2860" y="2338"/>
                  </a:lnTo>
                  <a:lnTo>
                    <a:pt x="2804" y="2338"/>
                  </a:lnTo>
                  <a:lnTo>
                    <a:pt x="2754" y="2444"/>
                  </a:lnTo>
                  <a:lnTo>
                    <a:pt x="2680" y="2538"/>
                  </a:lnTo>
                  <a:lnTo>
                    <a:pt x="2587" y="2613"/>
                  </a:lnTo>
                  <a:lnTo>
                    <a:pt x="2481" y="2681"/>
                  </a:lnTo>
                  <a:lnTo>
                    <a:pt x="2370" y="2731"/>
                  </a:lnTo>
                  <a:lnTo>
                    <a:pt x="2246" y="2775"/>
                  </a:lnTo>
                  <a:lnTo>
                    <a:pt x="2208" y="2781"/>
                  </a:lnTo>
                  <a:lnTo>
                    <a:pt x="2053" y="2813"/>
                  </a:lnTo>
                  <a:lnTo>
                    <a:pt x="1929" y="2825"/>
                  </a:lnTo>
                  <a:lnTo>
                    <a:pt x="1768" y="2838"/>
                  </a:lnTo>
                  <a:lnTo>
                    <a:pt x="285" y="2838"/>
                  </a:lnTo>
                  <a:lnTo>
                    <a:pt x="1377" y="1550"/>
                  </a:lnTo>
                  <a:lnTo>
                    <a:pt x="1396" y="1532"/>
                  </a:lnTo>
                  <a:lnTo>
                    <a:pt x="1396" y="1507"/>
                  </a:lnTo>
                  <a:lnTo>
                    <a:pt x="1383" y="1482"/>
                  </a:lnTo>
                  <a:lnTo>
                    <a:pt x="384" y="107"/>
                  </a:lnTo>
                  <a:lnTo>
                    <a:pt x="1718" y="107"/>
                  </a:lnTo>
                  <a:lnTo>
                    <a:pt x="1855" y="113"/>
                  </a:lnTo>
                  <a:lnTo>
                    <a:pt x="1960" y="125"/>
                  </a:lnTo>
                  <a:lnTo>
                    <a:pt x="2028" y="132"/>
                  </a:lnTo>
                  <a:lnTo>
                    <a:pt x="2059" y="138"/>
                  </a:lnTo>
                  <a:lnTo>
                    <a:pt x="2159" y="157"/>
                  </a:lnTo>
                  <a:lnTo>
                    <a:pt x="2277" y="188"/>
                  </a:lnTo>
                  <a:lnTo>
                    <a:pt x="2407" y="232"/>
                  </a:lnTo>
                  <a:lnTo>
                    <a:pt x="2531" y="300"/>
                  </a:lnTo>
                  <a:lnTo>
                    <a:pt x="2574" y="332"/>
                  </a:lnTo>
                  <a:lnTo>
                    <a:pt x="2630" y="375"/>
                  </a:lnTo>
                  <a:lnTo>
                    <a:pt x="2692" y="432"/>
                  </a:lnTo>
                  <a:lnTo>
                    <a:pt x="2754" y="513"/>
                  </a:lnTo>
                  <a:lnTo>
                    <a:pt x="2804" y="607"/>
                  </a:lnTo>
                  <a:lnTo>
                    <a:pt x="2860" y="607"/>
                  </a:lnTo>
                  <a:lnTo>
                    <a:pt x="2599" y="0"/>
                  </a:lnTo>
                  <a:lnTo>
                    <a:pt x="25" y="0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38"/>
                  </a:lnTo>
                  <a:lnTo>
                    <a:pt x="0" y="50"/>
                  </a:lnTo>
                  <a:lnTo>
                    <a:pt x="0" y="88"/>
                  </a:lnTo>
                  <a:lnTo>
                    <a:pt x="1135" y="1650"/>
                  </a:lnTo>
                  <a:lnTo>
                    <a:pt x="25" y="2963"/>
                  </a:lnTo>
                  <a:lnTo>
                    <a:pt x="12" y="2975"/>
                  </a:lnTo>
                  <a:lnTo>
                    <a:pt x="6" y="2988"/>
                  </a:lnTo>
                  <a:lnTo>
                    <a:pt x="6" y="3019"/>
                  </a:lnTo>
                  <a:lnTo>
                    <a:pt x="12" y="3025"/>
                  </a:lnTo>
                  <a:lnTo>
                    <a:pt x="62" y="3025"/>
                  </a:lnTo>
                  <a:lnTo>
                    <a:pt x="2599" y="30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3" name="Freeform 1025"/>
            <p:cNvSpPr>
              <a:spLocks/>
            </p:cNvSpPr>
            <p:nvPr/>
          </p:nvSpPr>
          <p:spPr bwMode="auto">
            <a:xfrm>
              <a:off x="4150" y="7494"/>
              <a:ext cx="738" cy="1062"/>
            </a:xfrm>
            <a:custGeom>
              <a:avLst/>
              <a:gdLst/>
              <a:ahLst/>
              <a:cxnLst>
                <a:cxn ang="0">
                  <a:pos x="360" y="31"/>
                </a:cxn>
                <a:cxn ang="0">
                  <a:pos x="366" y="12"/>
                </a:cxn>
                <a:cxn ang="0">
                  <a:pos x="304" y="0"/>
                </a:cxn>
                <a:cxn ang="0">
                  <a:pos x="143" y="12"/>
                </a:cxn>
                <a:cxn ang="0">
                  <a:pos x="118" y="31"/>
                </a:cxn>
                <a:cxn ang="0">
                  <a:pos x="124" y="68"/>
                </a:cxn>
                <a:cxn ang="0">
                  <a:pos x="198" y="75"/>
                </a:cxn>
                <a:cxn ang="0">
                  <a:pos x="223" y="81"/>
                </a:cxn>
                <a:cxn ang="0">
                  <a:pos x="229" y="93"/>
                </a:cxn>
                <a:cxn ang="0">
                  <a:pos x="223" y="125"/>
                </a:cxn>
                <a:cxn ang="0">
                  <a:pos x="6" y="1000"/>
                </a:cxn>
                <a:cxn ang="0">
                  <a:pos x="0" y="1031"/>
                </a:cxn>
                <a:cxn ang="0">
                  <a:pos x="18" y="1056"/>
                </a:cxn>
                <a:cxn ang="0">
                  <a:pos x="68" y="1062"/>
                </a:cxn>
                <a:cxn ang="0">
                  <a:pos x="99" y="1043"/>
                </a:cxn>
                <a:cxn ang="0">
                  <a:pos x="118" y="1018"/>
                </a:cxn>
                <a:cxn ang="0">
                  <a:pos x="136" y="943"/>
                </a:cxn>
                <a:cxn ang="0">
                  <a:pos x="167" y="831"/>
                </a:cxn>
                <a:cxn ang="0">
                  <a:pos x="186" y="731"/>
                </a:cxn>
                <a:cxn ang="0">
                  <a:pos x="267" y="718"/>
                </a:cxn>
                <a:cxn ang="0">
                  <a:pos x="372" y="781"/>
                </a:cxn>
                <a:cxn ang="0">
                  <a:pos x="384" y="862"/>
                </a:cxn>
                <a:cxn ang="0">
                  <a:pos x="378" y="906"/>
                </a:cxn>
                <a:cxn ang="0">
                  <a:pos x="415" y="1012"/>
                </a:cxn>
                <a:cxn ang="0">
                  <a:pos x="496" y="1056"/>
                </a:cxn>
                <a:cxn ang="0">
                  <a:pos x="595" y="1050"/>
                </a:cxn>
                <a:cxn ang="0">
                  <a:pos x="676" y="975"/>
                </a:cxn>
                <a:cxn ang="0">
                  <a:pos x="713" y="881"/>
                </a:cxn>
                <a:cxn ang="0">
                  <a:pos x="726" y="825"/>
                </a:cxn>
                <a:cxn ang="0">
                  <a:pos x="695" y="812"/>
                </a:cxn>
                <a:cxn ang="0">
                  <a:pos x="676" y="831"/>
                </a:cxn>
                <a:cxn ang="0">
                  <a:pos x="664" y="893"/>
                </a:cxn>
                <a:cxn ang="0">
                  <a:pos x="583" y="1012"/>
                </a:cxn>
                <a:cxn ang="0">
                  <a:pos x="521" y="1018"/>
                </a:cxn>
                <a:cxn ang="0">
                  <a:pos x="502" y="1000"/>
                </a:cxn>
                <a:cxn ang="0">
                  <a:pos x="490" y="912"/>
                </a:cxn>
                <a:cxn ang="0">
                  <a:pos x="496" y="868"/>
                </a:cxn>
                <a:cxn ang="0">
                  <a:pos x="502" y="843"/>
                </a:cxn>
                <a:cxn ang="0">
                  <a:pos x="496" y="775"/>
                </a:cxn>
                <a:cxn ang="0">
                  <a:pos x="409" y="700"/>
                </a:cxn>
                <a:cxn ang="0">
                  <a:pos x="304" y="675"/>
                </a:cxn>
                <a:cxn ang="0">
                  <a:pos x="310" y="637"/>
                </a:cxn>
                <a:cxn ang="0">
                  <a:pos x="440" y="512"/>
                </a:cxn>
                <a:cxn ang="0">
                  <a:pos x="564" y="437"/>
                </a:cxn>
                <a:cxn ang="0">
                  <a:pos x="639" y="425"/>
                </a:cxn>
                <a:cxn ang="0">
                  <a:pos x="670" y="443"/>
                </a:cxn>
                <a:cxn ang="0">
                  <a:pos x="626" y="462"/>
                </a:cxn>
                <a:cxn ang="0">
                  <a:pos x="602" y="506"/>
                </a:cxn>
                <a:cxn ang="0">
                  <a:pos x="595" y="550"/>
                </a:cxn>
                <a:cxn ang="0">
                  <a:pos x="633" y="581"/>
                </a:cxn>
                <a:cxn ang="0">
                  <a:pos x="676" y="587"/>
                </a:cxn>
                <a:cxn ang="0">
                  <a:pos x="707" y="568"/>
                </a:cxn>
                <a:cxn ang="0">
                  <a:pos x="732" y="537"/>
                </a:cxn>
                <a:cxn ang="0">
                  <a:pos x="738" y="487"/>
                </a:cxn>
                <a:cxn ang="0">
                  <a:pos x="713" y="418"/>
                </a:cxn>
                <a:cxn ang="0">
                  <a:pos x="626" y="381"/>
                </a:cxn>
                <a:cxn ang="0">
                  <a:pos x="459" y="450"/>
                </a:cxn>
                <a:cxn ang="0">
                  <a:pos x="298" y="593"/>
                </a:cxn>
                <a:cxn ang="0">
                  <a:pos x="360" y="43"/>
                </a:cxn>
              </a:cxnLst>
              <a:rect l="0" t="0" r="r" b="b"/>
              <a:pathLst>
                <a:path w="738" h="1062">
                  <a:moveTo>
                    <a:pt x="360" y="43"/>
                  </a:moveTo>
                  <a:lnTo>
                    <a:pt x="360" y="31"/>
                  </a:lnTo>
                  <a:lnTo>
                    <a:pt x="366" y="25"/>
                  </a:lnTo>
                  <a:lnTo>
                    <a:pt x="366" y="12"/>
                  </a:lnTo>
                  <a:lnTo>
                    <a:pt x="353" y="0"/>
                  </a:lnTo>
                  <a:lnTo>
                    <a:pt x="304" y="0"/>
                  </a:lnTo>
                  <a:lnTo>
                    <a:pt x="192" y="12"/>
                  </a:lnTo>
                  <a:lnTo>
                    <a:pt x="143" y="12"/>
                  </a:lnTo>
                  <a:lnTo>
                    <a:pt x="130" y="18"/>
                  </a:lnTo>
                  <a:lnTo>
                    <a:pt x="118" y="31"/>
                  </a:lnTo>
                  <a:lnTo>
                    <a:pt x="118" y="62"/>
                  </a:lnTo>
                  <a:lnTo>
                    <a:pt x="124" y="68"/>
                  </a:lnTo>
                  <a:lnTo>
                    <a:pt x="180" y="68"/>
                  </a:lnTo>
                  <a:lnTo>
                    <a:pt x="198" y="75"/>
                  </a:lnTo>
                  <a:lnTo>
                    <a:pt x="211" y="75"/>
                  </a:lnTo>
                  <a:lnTo>
                    <a:pt x="223" y="81"/>
                  </a:lnTo>
                  <a:lnTo>
                    <a:pt x="223" y="87"/>
                  </a:lnTo>
                  <a:lnTo>
                    <a:pt x="229" y="93"/>
                  </a:lnTo>
                  <a:lnTo>
                    <a:pt x="223" y="106"/>
                  </a:lnTo>
                  <a:lnTo>
                    <a:pt x="223" y="125"/>
                  </a:lnTo>
                  <a:lnTo>
                    <a:pt x="6" y="981"/>
                  </a:lnTo>
                  <a:lnTo>
                    <a:pt x="6" y="1000"/>
                  </a:lnTo>
                  <a:lnTo>
                    <a:pt x="0" y="1006"/>
                  </a:lnTo>
                  <a:lnTo>
                    <a:pt x="0" y="1031"/>
                  </a:lnTo>
                  <a:lnTo>
                    <a:pt x="6" y="1043"/>
                  </a:lnTo>
                  <a:lnTo>
                    <a:pt x="18" y="1056"/>
                  </a:lnTo>
                  <a:lnTo>
                    <a:pt x="37" y="1062"/>
                  </a:lnTo>
                  <a:lnTo>
                    <a:pt x="68" y="1062"/>
                  </a:lnTo>
                  <a:lnTo>
                    <a:pt x="87" y="1056"/>
                  </a:lnTo>
                  <a:lnTo>
                    <a:pt x="99" y="1043"/>
                  </a:lnTo>
                  <a:lnTo>
                    <a:pt x="105" y="1031"/>
                  </a:lnTo>
                  <a:lnTo>
                    <a:pt x="118" y="1018"/>
                  </a:lnTo>
                  <a:lnTo>
                    <a:pt x="130" y="981"/>
                  </a:lnTo>
                  <a:lnTo>
                    <a:pt x="136" y="943"/>
                  </a:lnTo>
                  <a:lnTo>
                    <a:pt x="149" y="887"/>
                  </a:lnTo>
                  <a:lnTo>
                    <a:pt x="167" y="831"/>
                  </a:lnTo>
                  <a:lnTo>
                    <a:pt x="180" y="775"/>
                  </a:lnTo>
                  <a:lnTo>
                    <a:pt x="186" y="731"/>
                  </a:lnTo>
                  <a:lnTo>
                    <a:pt x="192" y="706"/>
                  </a:lnTo>
                  <a:lnTo>
                    <a:pt x="267" y="718"/>
                  </a:lnTo>
                  <a:lnTo>
                    <a:pt x="329" y="743"/>
                  </a:lnTo>
                  <a:lnTo>
                    <a:pt x="372" y="781"/>
                  </a:lnTo>
                  <a:lnTo>
                    <a:pt x="384" y="831"/>
                  </a:lnTo>
                  <a:lnTo>
                    <a:pt x="384" y="862"/>
                  </a:lnTo>
                  <a:lnTo>
                    <a:pt x="378" y="875"/>
                  </a:lnTo>
                  <a:lnTo>
                    <a:pt x="378" y="906"/>
                  </a:lnTo>
                  <a:lnTo>
                    <a:pt x="391" y="962"/>
                  </a:lnTo>
                  <a:lnTo>
                    <a:pt x="415" y="1012"/>
                  </a:lnTo>
                  <a:lnTo>
                    <a:pt x="453" y="1043"/>
                  </a:lnTo>
                  <a:lnTo>
                    <a:pt x="496" y="1056"/>
                  </a:lnTo>
                  <a:lnTo>
                    <a:pt x="540" y="1062"/>
                  </a:lnTo>
                  <a:lnTo>
                    <a:pt x="595" y="1050"/>
                  </a:lnTo>
                  <a:lnTo>
                    <a:pt x="639" y="1018"/>
                  </a:lnTo>
                  <a:lnTo>
                    <a:pt x="676" y="975"/>
                  </a:lnTo>
                  <a:lnTo>
                    <a:pt x="701" y="925"/>
                  </a:lnTo>
                  <a:lnTo>
                    <a:pt x="713" y="881"/>
                  </a:lnTo>
                  <a:lnTo>
                    <a:pt x="726" y="843"/>
                  </a:lnTo>
                  <a:lnTo>
                    <a:pt x="726" y="825"/>
                  </a:lnTo>
                  <a:lnTo>
                    <a:pt x="713" y="812"/>
                  </a:lnTo>
                  <a:lnTo>
                    <a:pt x="695" y="812"/>
                  </a:lnTo>
                  <a:lnTo>
                    <a:pt x="682" y="818"/>
                  </a:lnTo>
                  <a:lnTo>
                    <a:pt x="676" y="831"/>
                  </a:lnTo>
                  <a:lnTo>
                    <a:pt x="676" y="850"/>
                  </a:lnTo>
                  <a:lnTo>
                    <a:pt x="664" y="893"/>
                  </a:lnTo>
                  <a:lnTo>
                    <a:pt x="614" y="981"/>
                  </a:lnTo>
                  <a:lnTo>
                    <a:pt x="583" y="1012"/>
                  </a:lnTo>
                  <a:lnTo>
                    <a:pt x="540" y="1025"/>
                  </a:lnTo>
                  <a:lnTo>
                    <a:pt x="521" y="1018"/>
                  </a:lnTo>
                  <a:lnTo>
                    <a:pt x="509" y="1012"/>
                  </a:lnTo>
                  <a:lnTo>
                    <a:pt x="502" y="1000"/>
                  </a:lnTo>
                  <a:lnTo>
                    <a:pt x="490" y="962"/>
                  </a:lnTo>
                  <a:lnTo>
                    <a:pt x="490" y="912"/>
                  </a:lnTo>
                  <a:lnTo>
                    <a:pt x="496" y="893"/>
                  </a:lnTo>
                  <a:lnTo>
                    <a:pt x="496" y="868"/>
                  </a:lnTo>
                  <a:lnTo>
                    <a:pt x="502" y="856"/>
                  </a:lnTo>
                  <a:lnTo>
                    <a:pt x="502" y="843"/>
                  </a:lnTo>
                  <a:lnTo>
                    <a:pt x="509" y="831"/>
                  </a:lnTo>
                  <a:lnTo>
                    <a:pt x="496" y="775"/>
                  </a:lnTo>
                  <a:lnTo>
                    <a:pt x="459" y="731"/>
                  </a:lnTo>
                  <a:lnTo>
                    <a:pt x="409" y="700"/>
                  </a:lnTo>
                  <a:lnTo>
                    <a:pt x="353" y="681"/>
                  </a:lnTo>
                  <a:lnTo>
                    <a:pt x="304" y="675"/>
                  </a:lnTo>
                  <a:lnTo>
                    <a:pt x="260" y="668"/>
                  </a:lnTo>
                  <a:lnTo>
                    <a:pt x="310" y="637"/>
                  </a:lnTo>
                  <a:lnTo>
                    <a:pt x="353" y="600"/>
                  </a:lnTo>
                  <a:lnTo>
                    <a:pt x="440" y="512"/>
                  </a:lnTo>
                  <a:lnTo>
                    <a:pt x="502" y="468"/>
                  </a:lnTo>
                  <a:lnTo>
                    <a:pt x="564" y="437"/>
                  </a:lnTo>
                  <a:lnTo>
                    <a:pt x="620" y="425"/>
                  </a:lnTo>
                  <a:lnTo>
                    <a:pt x="639" y="425"/>
                  </a:lnTo>
                  <a:lnTo>
                    <a:pt x="657" y="431"/>
                  </a:lnTo>
                  <a:lnTo>
                    <a:pt x="670" y="443"/>
                  </a:lnTo>
                  <a:lnTo>
                    <a:pt x="645" y="450"/>
                  </a:lnTo>
                  <a:lnTo>
                    <a:pt x="626" y="462"/>
                  </a:lnTo>
                  <a:lnTo>
                    <a:pt x="602" y="487"/>
                  </a:lnTo>
                  <a:lnTo>
                    <a:pt x="602" y="506"/>
                  </a:lnTo>
                  <a:lnTo>
                    <a:pt x="595" y="518"/>
                  </a:lnTo>
                  <a:lnTo>
                    <a:pt x="595" y="550"/>
                  </a:lnTo>
                  <a:lnTo>
                    <a:pt x="620" y="575"/>
                  </a:lnTo>
                  <a:lnTo>
                    <a:pt x="633" y="581"/>
                  </a:lnTo>
                  <a:lnTo>
                    <a:pt x="657" y="587"/>
                  </a:lnTo>
                  <a:lnTo>
                    <a:pt x="676" y="587"/>
                  </a:lnTo>
                  <a:lnTo>
                    <a:pt x="688" y="575"/>
                  </a:lnTo>
                  <a:lnTo>
                    <a:pt x="707" y="568"/>
                  </a:lnTo>
                  <a:lnTo>
                    <a:pt x="719" y="556"/>
                  </a:lnTo>
                  <a:lnTo>
                    <a:pt x="732" y="537"/>
                  </a:lnTo>
                  <a:lnTo>
                    <a:pt x="738" y="512"/>
                  </a:lnTo>
                  <a:lnTo>
                    <a:pt x="738" y="487"/>
                  </a:lnTo>
                  <a:lnTo>
                    <a:pt x="732" y="450"/>
                  </a:lnTo>
                  <a:lnTo>
                    <a:pt x="713" y="418"/>
                  </a:lnTo>
                  <a:lnTo>
                    <a:pt x="676" y="393"/>
                  </a:lnTo>
                  <a:lnTo>
                    <a:pt x="626" y="381"/>
                  </a:lnTo>
                  <a:lnTo>
                    <a:pt x="540" y="400"/>
                  </a:lnTo>
                  <a:lnTo>
                    <a:pt x="459" y="450"/>
                  </a:lnTo>
                  <a:lnTo>
                    <a:pt x="384" y="512"/>
                  </a:lnTo>
                  <a:lnTo>
                    <a:pt x="298" y="593"/>
                  </a:lnTo>
                  <a:lnTo>
                    <a:pt x="211" y="650"/>
                  </a:lnTo>
                  <a:lnTo>
                    <a:pt x="360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4" name="Freeform 1026"/>
            <p:cNvSpPr>
              <a:spLocks noEditPoints="1"/>
            </p:cNvSpPr>
            <p:nvPr/>
          </p:nvSpPr>
          <p:spPr bwMode="auto">
            <a:xfrm>
              <a:off x="5080" y="7962"/>
              <a:ext cx="1105" cy="407"/>
            </a:xfrm>
            <a:custGeom>
              <a:avLst/>
              <a:gdLst/>
              <a:ahLst/>
              <a:cxnLst>
                <a:cxn ang="0">
                  <a:pos x="1049" y="75"/>
                </a:cxn>
                <a:cxn ang="0">
                  <a:pos x="1061" y="75"/>
                </a:cxn>
                <a:cxn ang="0">
                  <a:pos x="1074" y="69"/>
                </a:cxn>
                <a:cxn ang="0">
                  <a:pos x="1086" y="69"/>
                </a:cxn>
                <a:cxn ang="0">
                  <a:pos x="1098" y="63"/>
                </a:cxn>
                <a:cxn ang="0">
                  <a:pos x="1105" y="50"/>
                </a:cxn>
                <a:cxn ang="0">
                  <a:pos x="1105" y="25"/>
                </a:cxn>
                <a:cxn ang="0">
                  <a:pos x="1098" y="13"/>
                </a:cxn>
                <a:cxn ang="0">
                  <a:pos x="1092" y="7"/>
                </a:cxn>
                <a:cxn ang="0">
                  <a:pos x="1080" y="0"/>
                </a:cxn>
                <a:cxn ang="0">
                  <a:pos x="19" y="0"/>
                </a:cxn>
                <a:cxn ang="0">
                  <a:pos x="0" y="19"/>
                </a:cxn>
                <a:cxn ang="0">
                  <a:pos x="0" y="50"/>
                </a:cxn>
                <a:cxn ang="0">
                  <a:pos x="19" y="69"/>
                </a:cxn>
                <a:cxn ang="0">
                  <a:pos x="31" y="69"/>
                </a:cxn>
                <a:cxn ang="0">
                  <a:pos x="44" y="75"/>
                </a:cxn>
                <a:cxn ang="0">
                  <a:pos x="56" y="75"/>
                </a:cxn>
                <a:cxn ang="0">
                  <a:pos x="1049" y="75"/>
                </a:cxn>
                <a:cxn ang="0">
                  <a:pos x="1049" y="407"/>
                </a:cxn>
                <a:cxn ang="0">
                  <a:pos x="1074" y="407"/>
                </a:cxn>
                <a:cxn ang="0">
                  <a:pos x="1098" y="394"/>
                </a:cxn>
                <a:cxn ang="0">
                  <a:pos x="1105" y="388"/>
                </a:cxn>
                <a:cxn ang="0">
                  <a:pos x="1105" y="350"/>
                </a:cxn>
                <a:cxn ang="0">
                  <a:pos x="1098" y="344"/>
                </a:cxn>
                <a:cxn ang="0">
                  <a:pos x="1074" y="332"/>
                </a:cxn>
                <a:cxn ang="0">
                  <a:pos x="31" y="332"/>
                </a:cxn>
                <a:cxn ang="0">
                  <a:pos x="19" y="338"/>
                </a:cxn>
                <a:cxn ang="0">
                  <a:pos x="0" y="357"/>
                </a:cxn>
                <a:cxn ang="0">
                  <a:pos x="0" y="382"/>
                </a:cxn>
                <a:cxn ang="0">
                  <a:pos x="19" y="400"/>
                </a:cxn>
                <a:cxn ang="0">
                  <a:pos x="31" y="407"/>
                </a:cxn>
                <a:cxn ang="0">
                  <a:pos x="56" y="407"/>
                </a:cxn>
                <a:cxn ang="0">
                  <a:pos x="1049" y="407"/>
                </a:cxn>
              </a:cxnLst>
              <a:rect l="0" t="0" r="r" b="b"/>
              <a:pathLst>
                <a:path w="1105" h="407">
                  <a:moveTo>
                    <a:pt x="1049" y="75"/>
                  </a:moveTo>
                  <a:lnTo>
                    <a:pt x="1061" y="75"/>
                  </a:lnTo>
                  <a:lnTo>
                    <a:pt x="1074" y="69"/>
                  </a:lnTo>
                  <a:lnTo>
                    <a:pt x="1086" y="69"/>
                  </a:lnTo>
                  <a:lnTo>
                    <a:pt x="1098" y="63"/>
                  </a:lnTo>
                  <a:lnTo>
                    <a:pt x="1105" y="50"/>
                  </a:lnTo>
                  <a:lnTo>
                    <a:pt x="1105" y="25"/>
                  </a:lnTo>
                  <a:lnTo>
                    <a:pt x="1098" y="13"/>
                  </a:lnTo>
                  <a:lnTo>
                    <a:pt x="1092" y="7"/>
                  </a:lnTo>
                  <a:lnTo>
                    <a:pt x="1080" y="0"/>
                  </a:lnTo>
                  <a:lnTo>
                    <a:pt x="19" y="0"/>
                  </a:lnTo>
                  <a:lnTo>
                    <a:pt x="0" y="19"/>
                  </a:lnTo>
                  <a:lnTo>
                    <a:pt x="0" y="50"/>
                  </a:lnTo>
                  <a:lnTo>
                    <a:pt x="19" y="69"/>
                  </a:lnTo>
                  <a:lnTo>
                    <a:pt x="31" y="69"/>
                  </a:lnTo>
                  <a:lnTo>
                    <a:pt x="44" y="75"/>
                  </a:lnTo>
                  <a:lnTo>
                    <a:pt x="56" y="75"/>
                  </a:lnTo>
                  <a:lnTo>
                    <a:pt x="1049" y="75"/>
                  </a:lnTo>
                  <a:close/>
                  <a:moveTo>
                    <a:pt x="1049" y="407"/>
                  </a:moveTo>
                  <a:lnTo>
                    <a:pt x="1074" y="407"/>
                  </a:lnTo>
                  <a:lnTo>
                    <a:pt x="1098" y="394"/>
                  </a:lnTo>
                  <a:lnTo>
                    <a:pt x="1105" y="388"/>
                  </a:lnTo>
                  <a:lnTo>
                    <a:pt x="1105" y="350"/>
                  </a:lnTo>
                  <a:lnTo>
                    <a:pt x="1098" y="344"/>
                  </a:lnTo>
                  <a:lnTo>
                    <a:pt x="1074" y="332"/>
                  </a:lnTo>
                  <a:lnTo>
                    <a:pt x="31" y="332"/>
                  </a:lnTo>
                  <a:lnTo>
                    <a:pt x="19" y="338"/>
                  </a:lnTo>
                  <a:lnTo>
                    <a:pt x="0" y="357"/>
                  </a:lnTo>
                  <a:lnTo>
                    <a:pt x="0" y="382"/>
                  </a:lnTo>
                  <a:lnTo>
                    <a:pt x="19" y="400"/>
                  </a:lnTo>
                  <a:lnTo>
                    <a:pt x="31" y="407"/>
                  </a:lnTo>
                  <a:lnTo>
                    <a:pt x="56" y="407"/>
                  </a:lnTo>
                  <a:lnTo>
                    <a:pt x="1049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5" name="Freeform 1027"/>
            <p:cNvSpPr>
              <a:spLocks noEditPoints="1"/>
            </p:cNvSpPr>
            <p:nvPr/>
          </p:nvSpPr>
          <p:spPr bwMode="auto">
            <a:xfrm>
              <a:off x="6371" y="7537"/>
              <a:ext cx="695" cy="1038"/>
            </a:xfrm>
            <a:custGeom>
              <a:avLst/>
              <a:gdLst/>
              <a:ahLst/>
              <a:cxnLst>
                <a:cxn ang="0">
                  <a:pos x="688" y="369"/>
                </a:cxn>
                <a:cxn ang="0">
                  <a:pos x="608" y="132"/>
                </a:cxn>
                <a:cxn ang="0">
                  <a:pos x="508" y="38"/>
                </a:cxn>
                <a:cxn ang="0">
                  <a:pos x="347" y="0"/>
                </a:cxn>
                <a:cxn ang="0">
                  <a:pos x="180" y="44"/>
                </a:cxn>
                <a:cxn ang="0">
                  <a:pos x="74" y="157"/>
                </a:cxn>
                <a:cxn ang="0">
                  <a:pos x="25" y="294"/>
                </a:cxn>
                <a:cxn ang="0">
                  <a:pos x="0" y="425"/>
                </a:cxn>
                <a:cxn ang="0">
                  <a:pos x="12" y="682"/>
                </a:cxn>
                <a:cxn ang="0">
                  <a:pos x="43" y="819"/>
                </a:cxn>
                <a:cxn ang="0">
                  <a:pos x="118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7" y="944"/>
                </a:cxn>
                <a:cxn ang="0">
                  <a:pos x="651" y="819"/>
                </a:cxn>
                <a:cxn ang="0">
                  <a:pos x="688" y="682"/>
                </a:cxn>
                <a:cxn ang="0">
                  <a:pos x="695" y="525"/>
                </a:cxn>
                <a:cxn ang="0">
                  <a:pos x="304" y="988"/>
                </a:cxn>
                <a:cxn ang="0">
                  <a:pos x="217" y="944"/>
                </a:cxn>
                <a:cxn ang="0">
                  <a:pos x="155" y="832"/>
                </a:cxn>
                <a:cxn ang="0">
                  <a:pos x="136" y="619"/>
                </a:cxn>
                <a:cxn ang="0">
                  <a:pos x="142" y="288"/>
                </a:cxn>
                <a:cxn ang="0">
                  <a:pos x="186" y="132"/>
                </a:cxn>
                <a:cxn ang="0">
                  <a:pos x="266" y="63"/>
                </a:cxn>
                <a:cxn ang="0">
                  <a:pos x="347" y="44"/>
                </a:cxn>
                <a:cxn ang="0">
                  <a:pos x="465" y="82"/>
                </a:cxn>
                <a:cxn ang="0">
                  <a:pos x="533" y="182"/>
                </a:cxn>
                <a:cxn ang="0">
                  <a:pos x="558" y="382"/>
                </a:cxn>
                <a:cxn ang="0">
                  <a:pos x="552" y="725"/>
                </a:cxn>
                <a:cxn ang="0">
                  <a:pos x="515" y="894"/>
                </a:cxn>
                <a:cxn ang="0">
                  <a:pos x="434" y="975"/>
                </a:cxn>
                <a:cxn ang="0">
                  <a:pos x="347" y="994"/>
                </a:cxn>
              </a:cxnLst>
              <a:rect l="0" t="0" r="r" b="b"/>
              <a:pathLst>
                <a:path w="695" h="1038">
                  <a:moveTo>
                    <a:pt x="695" y="525"/>
                  </a:moveTo>
                  <a:lnTo>
                    <a:pt x="688" y="369"/>
                  </a:lnTo>
                  <a:lnTo>
                    <a:pt x="663" y="244"/>
                  </a:lnTo>
                  <a:lnTo>
                    <a:pt x="608" y="132"/>
                  </a:lnTo>
                  <a:lnTo>
                    <a:pt x="564" y="82"/>
                  </a:lnTo>
                  <a:lnTo>
                    <a:pt x="508" y="38"/>
                  </a:lnTo>
                  <a:lnTo>
                    <a:pt x="434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80" y="44"/>
                  </a:lnTo>
                  <a:lnTo>
                    <a:pt x="118" y="94"/>
                  </a:lnTo>
                  <a:lnTo>
                    <a:pt x="74" y="157"/>
                  </a:lnTo>
                  <a:lnTo>
                    <a:pt x="43" y="219"/>
                  </a:lnTo>
                  <a:lnTo>
                    <a:pt x="25" y="294"/>
                  </a:lnTo>
                  <a:lnTo>
                    <a:pt x="12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12" y="682"/>
                  </a:lnTo>
                  <a:lnTo>
                    <a:pt x="25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8" y="944"/>
                  </a:lnTo>
                  <a:lnTo>
                    <a:pt x="180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21" y="994"/>
                  </a:lnTo>
                  <a:lnTo>
                    <a:pt x="577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76" y="750"/>
                  </a:lnTo>
                  <a:lnTo>
                    <a:pt x="688" y="682"/>
                  </a:lnTo>
                  <a:lnTo>
                    <a:pt x="695" y="619"/>
                  </a:lnTo>
                  <a:lnTo>
                    <a:pt x="695" y="525"/>
                  </a:lnTo>
                  <a:close/>
                  <a:moveTo>
                    <a:pt x="347" y="994"/>
                  </a:moveTo>
                  <a:lnTo>
                    <a:pt x="304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80" y="894"/>
                  </a:lnTo>
                  <a:lnTo>
                    <a:pt x="155" y="832"/>
                  </a:lnTo>
                  <a:lnTo>
                    <a:pt x="142" y="732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2" y="288"/>
                  </a:lnTo>
                  <a:lnTo>
                    <a:pt x="161" y="194"/>
                  </a:lnTo>
                  <a:lnTo>
                    <a:pt x="186" y="132"/>
                  </a:lnTo>
                  <a:lnTo>
                    <a:pt x="223" y="88"/>
                  </a:lnTo>
                  <a:lnTo>
                    <a:pt x="266" y="63"/>
                  </a:lnTo>
                  <a:lnTo>
                    <a:pt x="310" y="50"/>
                  </a:lnTo>
                  <a:lnTo>
                    <a:pt x="347" y="44"/>
                  </a:lnTo>
                  <a:lnTo>
                    <a:pt x="409" y="50"/>
                  </a:lnTo>
                  <a:lnTo>
                    <a:pt x="465" y="82"/>
                  </a:lnTo>
                  <a:lnTo>
                    <a:pt x="508" y="125"/>
                  </a:lnTo>
                  <a:lnTo>
                    <a:pt x="533" y="182"/>
                  </a:lnTo>
                  <a:lnTo>
                    <a:pt x="552" y="269"/>
                  </a:lnTo>
                  <a:lnTo>
                    <a:pt x="558" y="382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39" y="825"/>
                  </a:lnTo>
                  <a:lnTo>
                    <a:pt x="515" y="894"/>
                  </a:lnTo>
                  <a:lnTo>
                    <a:pt x="477" y="944"/>
                  </a:lnTo>
                  <a:lnTo>
                    <a:pt x="434" y="975"/>
                  </a:lnTo>
                  <a:lnTo>
                    <a:pt x="391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6" name="Freeform 1028"/>
            <p:cNvSpPr>
              <a:spLocks/>
            </p:cNvSpPr>
            <p:nvPr/>
          </p:nvSpPr>
          <p:spPr bwMode="auto">
            <a:xfrm>
              <a:off x="7593" y="4981"/>
              <a:ext cx="1067" cy="981"/>
            </a:xfrm>
            <a:custGeom>
              <a:avLst/>
              <a:gdLst/>
              <a:ahLst/>
              <a:cxnLst>
                <a:cxn ang="0">
                  <a:pos x="676" y="225"/>
                </a:cxn>
                <a:cxn ang="0">
                  <a:pos x="763" y="88"/>
                </a:cxn>
                <a:cxn ang="0">
                  <a:pos x="893" y="50"/>
                </a:cxn>
                <a:cxn ang="0">
                  <a:pos x="918" y="100"/>
                </a:cxn>
                <a:cxn ang="0">
                  <a:pos x="875" y="207"/>
                </a:cxn>
                <a:cxn ang="0">
                  <a:pos x="912" y="263"/>
                </a:cxn>
                <a:cxn ang="0">
                  <a:pos x="992" y="263"/>
                </a:cxn>
                <a:cxn ang="0">
                  <a:pos x="1067" y="144"/>
                </a:cxn>
                <a:cxn ang="0">
                  <a:pos x="999" y="32"/>
                </a:cxn>
                <a:cxn ang="0">
                  <a:pos x="868" y="0"/>
                </a:cxn>
                <a:cxn ang="0">
                  <a:pos x="701" y="88"/>
                </a:cxn>
                <a:cxn ang="0">
                  <a:pos x="608" y="94"/>
                </a:cxn>
                <a:cxn ang="0">
                  <a:pos x="453" y="7"/>
                </a:cxn>
                <a:cxn ang="0">
                  <a:pos x="248" y="57"/>
                </a:cxn>
                <a:cxn ang="0">
                  <a:pos x="99" y="244"/>
                </a:cxn>
                <a:cxn ang="0">
                  <a:pos x="68" y="344"/>
                </a:cxn>
                <a:cxn ang="0">
                  <a:pos x="118" y="344"/>
                </a:cxn>
                <a:cxn ang="0">
                  <a:pos x="211" y="157"/>
                </a:cxn>
                <a:cxn ang="0">
                  <a:pos x="366" y="50"/>
                </a:cxn>
                <a:cxn ang="0">
                  <a:pos x="496" y="88"/>
                </a:cxn>
                <a:cxn ang="0">
                  <a:pos x="521" y="244"/>
                </a:cxn>
                <a:cxn ang="0">
                  <a:pos x="453" y="544"/>
                </a:cxn>
                <a:cxn ang="0">
                  <a:pos x="329" y="869"/>
                </a:cxn>
                <a:cxn ang="0">
                  <a:pos x="180" y="931"/>
                </a:cxn>
                <a:cxn ang="0">
                  <a:pos x="149" y="881"/>
                </a:cxn>
                <a:cxn ang="0">
                  <a:pos x="198" y="763"/>
                </a:cxn>
                <a:cxn ang="0">
                  <a:pos x="149" y="719"/>
                </a:cxn>
                <a:cxn ang="0">
                  <a:pos x="62" y="731"/>
                </a:cxn>
                <a:cxn ang="0">
                  <a:pos x="12" y="888"/>
                </a:cxn>
                <a:cxn ang="0">
                  <a:pos x="142" y="975"/>
                </a:cxn>
                <a:cxn ang="0">
                  <a:pos x="322" y="944"/>
                </a:cxn>
                <a:cxn ang="0">
                  <a:pos x="415" y="831"/>
                </a:cxn>
                <a:cxn ang="0">
                  <a:pos x="484" y="906"/>
                </a:cxn>
                <a:cxn ang="0">
                  <a:pos x="657" y="981"/>
                </a:cxn>
                <a:cxn ang="0">
                  <a:pos x="887" y="869"/>
                </a:cxn>
                <a:cxn ang="0">
                  <a:pos x="992" y="681"/>
                </a:cxn>
                <a:cxn ang="0">
                  <a:pos x="999" y="631"/>
                </a:cxn>
                <a:cxn ang="0">
                  <a:pos x="955" y="631"/>
                </a:cxn>
                <a:cxn ang="0">
                  <a:pos x="906" y="750"/>
                </a:cxn>
                <a:cxn ang="0">
                  <a:pos x="750" y="913"/>
                </a:cxn>
                <a:cxn ang="0">
                  <a:pos x="608" y="919"/>
                </a:cxn>
                <a:cxn ang="0">
                  <a:pos x="546" y="788"/>
                </a:cxn>
                <a:cxn ang="0">
                  <a:pos x="583" y="600"/>
                </a:cxn>
              </a:cxnLst>
              <a:rect l="0" t="0" r="r" b="b"/>
              <a:pathLst>
                <a:path w="1067" h="981">
                  <a:moveTo>
                    <a:pt x="657" y="300"/>
                  </a:moveTo>
                  <a:lnTo>
                    <a:pt x="664" y="269"/>
                  </a:lnTo>
                  <a:lnTo>
                    <a:pt x="676" y="225"/>
                  </a:lnTo>
                  <a:lnTo>
                    <a:pt x="695" y="182"/>
                  </a:lnTo>
                  <a:lnTo>
                    <a:pt x="726" y="132"/>
                  </a:lnTo>
                  <a:lnTo>
                    <a:pt x="763" y="88"/>
                  </a:lnTo>
                  <a:lnTo>
                    <a:pt x="806" y="57"/>
                  </a:lnTo>
                  <a:lnTo>
                    <a:pt x="868" y="50"/>
                  </a:lnTo>
                  <a:lnTo>
                    <a:pt x="893" y="50"/>
                  </a:lnTo>
                  <a:lnTo>
                    <a:pt x="930" y="57"/>
                  </a:lnTo>
                  <a:lnTo>
                    <a:pt x="974" y="75"/>
                  </a:lnTo>
                  <a:lnTo>
                    <a:pt x="918" y="100"/>
                  </a:lnTo>
                  <a:lnTo>
                    <a:pt x="887" y="144"/>
                  </a:lnTo>
                  <a:lnTo>
                    <a:pt x="875" y="194"/>
                  </a:lnTo>
                  <a:lnTo>
                    <a:pt x="875" y="207"/>
                  </a:lnTo>
                  <a:lnTo>
                    <a:pt x="881" y="225"/>
                  </a:lnTo>
                  <a:lnTo>
                    <a:pt x="887" y="238"/>
                  </a:lnTo>
                  <a:lnTo>
                    <a:pt x="912" y="263"/>
                  </a:lnTo>
                  <a:lnTo>
                    <a:pt x="930" y="269"/>
                  </a:lnTo>
                  <a:lnTo>
                    <a:pt x="955" y="269"/>
                  </a:lnTo>
                  <a:lnTo>
                    <a:pt x="992" y="263"/>
                  </a:lnTo>
                  <a:lnTo>
                    <a:pt x="1030" y="238"/>
                  </a:lnTo>
                  <a:lnTo>
                    <a:pt x="1061" y="200"/>
                  </a:lnTo>
                  <a:lnTo>
                    <a:pt x="1067" y="144"/>
                  </a:lnTo>
                  <a:lnTo>
                    <a:pt x="1061" y="94"/>
                  </a:lnTo>
                  <a:lnTo>
                    <a:pt x="1036" y="57"/>
                  </a:lnTo>
                  <a:lnTo>
                    <a:pt x="999" y="32"/>
                  </a:lnTo>
                  <a:lnTo>
                    <a:pt x="955" y="13"/>
                  </a:lnTo>
                  <a:lnTo>
                    <a:pt x="912" y="0"/>
                  </a:lnTo>
                  <a:lnTo>
                    <a:pt x="868" y="0"/>
                  </a:lnTo>
                  <a:lnTo>
                    <a:pt x="800" y="13"/>
                  </a:lnTo>
                  <a:lnTo>
                    <a:pt x="744" y="44"/>
                  </a:lnTo>
                  <a:lnTo>
                    <a:pt x="701" y="88"/>
                  </a:lnTo>
                  <a:lnTo>
                    <a:pt x="664" y="132"/>
                  </a:lnTo>
                  <a:lnTo>
                    <a:pt x="645" y="163"/>
                  </a:lnTo>
                  <a:lnTo>
                    <a:pt x="608" y="94"/>
                  </a:lnTo>
                  <a:lnTo>
                    <a:pt x="558" y="44"/>
                  </a:lnTo>
                  <a:lnTo>
                    <a:pt x="502" y="19"/>
                  </a:lnTo>
                  <a:lnTo>
                    <a:pt x="453" y="7"/>
                  </a:lnTo>
                  <a:lnTo>
                    <a:pt x="409" y="0"/>
                  </a:lnTo>
                  <a:lnTo>
                    <a:pt x="322" y="19"/>
                  </a:lnTo>
                  <a:lnTo>
                    <a:pt x="248" y="57"/>
                  </a:lnTo>
                  <a:lnTo>
                    <a:pt x="180" y="113"/>
                  </a:lnTo>
                  <a:lnTo>
                    <a:pt x="130" y="182"/>
                  </a:lnTo>
                  <a:lnTo>
                    <a:pt x="99" y="244"/>
                  </a:lnTo>
                  <a:lnTo>
                    <a:pt x="74" y="300"/>
                  </a:lnTo>
                  <a:lnTo>
                    <a:pt x="68" y="332"/>
                  </a:lnTo>
                  <a:lnTo>
                    <a:pt x="68" y="344"/>
                  </a:lnTo>
                  <a:lnTo>
                    <a:pt x="80" y="357"/>
                  </a:lnTo>
                  <a:lnTo>
                    <a:pt x="105" y="357"/>
                  </a:lnTo>
                  <a:lnTo>
                    <a:pt x="118" y="344"/>
                  </a:lnTo>
                  <a:lnTo>
                    <a:pt x="118" y="332"/>
                  </a:lnTo>
                  <a:lnTo>
                    <a:pt x="161" y="232"/>
                  </a:lnTo>
                  <a:lnTo>
                    <a:pt x="211" y="157"/>
                  </a:lnTo>
                  <a:lnTo>
                    <a:pt x="267" y="107"/>
                  </a:lnTo>
                  <a:lnTo>
                    <a:pt x="316" y="69"/>
                  </a:lnTo>
                  <a:lnTo>
                    <a:pt x="366" y="50"/>
                  </a:lnTo>
                  <a:lnTo>
                    <a:pt x="434" y="50"/>
                  </a:lnTo>
                  <a:lnTo>
                    <a:pt x="465" y="63"/>
                  </a:lnTo>
                  <a:lnTo>
                    <a:pt x="496" y="88"/>
                  </a:lnTo>
                  <a:lnTo>
                    <a:pt x="515" y="132"/>
                  </a:lnTo>
                  <a:lnTo>
                    <a:pt x="521" y="194"/>
                  </a:lnTo>
                  <a:lnTo>
                    <a:pt x="521" y="244"/>
                  </a:lnTo>
                  <a:lnTo>
                    <a:pt x="502" y="319"/>
                  </a:lnTo>
                  <a:lnTo>
                    <a:pt x="484" y="413"/>
                  </a:lnTo>
                  <a:lnTo>
                    <a:pt x="453" y="544"/>
                  </a:lnTo>
                  <a:lnTo>
                    <a:pt x="409" y="706"/>
                  </a:lnTo>
                  <a:lnTo>
                    <a:pt x="378" y="800"/>
                  </a:lnTo>
                  <a:lnTo>
                    <a:pt x="329" y="869"/>
                  </a:lnTo>
                  <a:lnTo>
                    <a:pt x="273" y="919"/>
                  </a:lnTo>
                  <a:lnTo>
                    <a:pt x="205" y="931"/>
                  </a:lnTo>
                  <a:lnTo>
                    <a:pt x="180" y="931"/>
                  </a:lnTo>
                  <a:lnTo>
                    <a:pt x="142" y="925"/>
                  </a:lnTo>
                  <a:lnTo>
                    <a:pt x="99" y="906"/>
                  </a:lnTo>
                  <a:lnTo>
                    <a:pt x="149" y="881"/>
                  </a:lnTo>
                  <a:lnTo>
                    <a:pt x="186" y="844"/>
                  </a:lnTo>
                  <a:lnTo>
                    <a:pt x="198" y="788"/>
                  </a:lnTo>
                  <a:lnTo>
                    <a:pt x="198" y="763"/>
                  </a:lnTo>
                  <a:lnTo>
                    <a:pt x="186" y="750"/>
                  </a:lnTo>
                  <a:lnTo>
                    <a:pt x="174" y="731"/>
                  </a:lnTo>
                  <a:lnTo>
                    <a:pt x="149" y="719"/>
                  </a:lnTo>
                  <a:lnTo>
                    <a:pt x="130" y="713"/>
                  </a:lnTo>
                  <a:lnTo>
                    <a:pt x="118" y="713"/>
                  </a:lnTo>
                  <a:lnTo>
                    <a:pt x="62" y="731"/>
                  </a:lnTo>
                  <a:lnTo>
                    <a:pt x="18" y="775"/>
                  </a:lnTo>
                  <a:lnTo>
                    <a:pt x="0" y="838"/>
                  </a:lnTo>
                  <a:lnTo>
                    <a:pt x="12" y="888"/>
                  </a:lnTo>
                  <a:lnTo>
                    <a:pt x="43" y="931"/>
                  </a:lnTo>
                  <a:lnTo>
                    <a:pt x="93" y="956"/>
                  </a:lnTo>
                  <a:lnTo>
                    <a:pt x="142" y="975"/>
                  </a:lnTo>
                  <a:lnTo>
                    <a:pt x="205" y="981"/>
                  </a:lnTo>
                  <a:lnTo>
                    <a:pt x="267" y="969"/>
                  </a:lnTo>
                  <a:lnTo>
                    <a:pt x="322" y="944"/>
                  </a:lnTo>
                  <a:lnTo>
                    <a:pt x="366" y="900"/>
                  </a:lnTo>
                  <a:lnTo>
                    <a:pt x="397" y="863"/>
                  </a:lnTo>
                  <a:lnTo>
                    <a:pt x="415" y="831"/>
                  </a:lnTo>
                  <a:lnTo>
                    <a:pt x="428" y="819"/>
                  </a:lnTo>
                  <a:lnTo>
                    <a:pt x="446" y="863"/>
                  </a:lnTo>
                  <a:lnTo>
                    <a:pt x="484" y="906"/>
                  </a:lnTo>
                  <a:lnTo>
                    <a:pt x="527" y="944"/>
                  </a:lnTo>
                  <a:lnTo>
                    <a:pt x="589" y="969"/>
                  </a:lnTo>
                  <a:lnTo>
                    <a:pt x="657" y="981"/>
                  </a:lnTo>
                  <a:lnTo>
                    <a:pt x="744" y="963"/>
                  </a:lnTo>
                  <a:lnTo>
                    <a:pt x="825" y="925"/>
                  </a:lnTo>
                  <a:lnTo>
                    <a:pt x="887" y="869"/>
                  </a:lnTo>
                  <a:lnTo>
                    <a:pt x="937" y="800"/>
                  </a:lnTo>
                  <a:lnTo>
                    <a:pt x="974" y="738"/>
                  </a:lnTo>
                  <a:lnTo>
                    <a:pt x="992" y="681"/>
                  </a:lnTo>
                  <a:lnTo>
                    <a:pt x="1005" y="650"/>
                  </a:lnTo>
                  <a:lnTo>
                    <a:pt x="999" y="638"/>
                  </a:lnTo>
                  <a:lnTo>
                    <a:pt x="999" y="631"/>
                  </a:lnTo>
                  <a:lnTo>
                    <a:pt x="986" y="625"/>
                  </a:lnTo>
                  <a:lnTo>
                    <a:pt x="961" y="625"/>
                  </a:lnTo>
                  <a:lnTo>
                    <a:pt x="955" y="631"/>
                  </a:lnTo>
                  <a:lnTo>
                    <a:pt x="955" y="638"/>
                  </a:lnTo>
                  <a:lnTo>
                    <a:pt x="949" y="650"/>
                  </a:lnTo>
                  <a:lnTo>
                    <a:pt x="906" y="750"/>
                  </a:lnTo>
                  <a:lnTo>
                    <a:pt x="856" y="825"/>
                  </a:lnTo>
                  <a:lnTo>
                    <a:pt x="806" y="875"/>
                  </a:lnTo>
                  <a:lnTo>
                    <a:pt x="750" y="913"/>
                  </a:lnTo>
                  <a:lnTo>
                    <a:pt x="701" y="925"/>
                  </a:lnTo>
                  <a:lnTo>
                    <a:pt x="664" y="931"/>
                  </a:lnTo>
                  <a:lnTo>
                    <a:pt x="608" y="919"/>
                  </a:lnTo>
                  <a:lnTo>
                    <a:pt x="571" y="888"/>
                  </a:lnTo>
                  <a:lnTo>
                    <a:pt x="552" y="844"/>
                  </a:lnTo>
                  <a:lnTo>
                    <a:pt x="546" y="788"/>
                  </a:lnTo>
                  <a:lnTo>
                    <a:pt x="552" y="738"/>
                  </a:lnTo>
                  <a:lnTo>
                    <a:pt x="564" y="681"/>
                  </a:lnTo>
                  <a:lnTo>
                    <a:pt x="583" y="600"/>
                  </a:lnTo>
                  <a:lnTo>
                    <a:pt x="657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7" name="Freeform 1029"/>
            <p:cNvSpPr>
              <a:spLocks/>
            </p:cNvSpPr>
            <p:nvPr/>
          </p:nvSpPr>
          <p:spPr bwMode="auto">
            <a:xfrm>
              <a:off x="8815" y="4381"/>
              <a:ext cx="918" cy="682"/>
            </a:xfrm>
            <a:custGeom>
              <a:avLst/>
              <a:gdLst/>
              <a:ahLst/>
              <a:cxnLst>
                <a:cxn ang="0">
                  <a:pos x="105" y="600"/>
                </a:cxn>
                <a:cxn ang="0">
                  <a:pos x="99" y="632"/>
                </a:cxn>
                <a:cxn ang="0">
                  <a:pos x="105" y="657"/>
                </a:cxn>
                <a:cxn ang="0">
                  <a:pos x="136" y="682"/>
                </a:cxn>
                <a:cxn ang="0">
                  <a:pos x="186" y="675"/>
                </a:cxn>
                <a:cxn ang="0">
                  <a:pos x="217" y="638"/>
                </a:cxn>
                <a:cxn ang="0">
                  <a:pos x="223" y="600"/>
                </a:cxn>
                <a:cxn ang="0">
                  <a:pos x="248" y="519"/>
                </a:cxn>
                <a:cxn ang="0">
                  <a:pos x="310" y="282"/>
                </a:cxn>
                <a:cxn ang="0">
                  <a:pos x="335" y="219"/>
                </a:cxn>
                <a:cxn ang="0">
                  <a:pos x="397" y="138"/>
                </a:cxn>
                <a:cxn ang="0">
                  <a:pos x="509" y="57"/>
                </a:cxn>
                <a:cxn ang="0">
                  <a:pos x="626" y="50"/>
                </a:cxn>
                <a:cxn ang="0">
                  <a:pos x="664" y="100"/>
                </a:cxn>
                <a:cxn ang="0">
                  <a:pos x="670" y="150"/>
                </a:cxn>
                <a:cxn ang="0">
                  <a:pos x="645" y="282"/>
                </a:cxn>
                <a:cxn ang="0">
                  <a:pos x="602" y="425"/>
                </a:cxn>
                <a:cxn ang="0">
                  <a:pos x="571" y="513"/>
                </a:cxn>
                <a:cxn ang="0">
                  <a:pos x="564" y="557"/>
                </a:cxn>
                <a:cxn ang="0">
                  <a:pos x="602" y="650"/>
                </a:cxn>
                <a:cxn ang="0">
                  <a:pos x="707" y="682"/>
                </a:cxn>
                <a:cxn ang="0">
                  <a:pos x="825" y="625"/>
                </a:cxn>
                <a:cxn ang="0">
                  <a:pos x="899" y="525"/>
                </a:cxn>
                <a:cxn ang="0">
                  <a:pos x="918" y="444"/>
                </a:cxn>
                <a:cxn ang="0">
                  <a:pos x="887" y="432"/>
                </a:cxn>
                <a:cxn ang="0">
                  <a:pos x="875" y="450"/>
                </a:cxn>
                <a:cxn ang="0">
                  <a:pos x="837" y="538"/>
                </a:cxn>
                <a:cxn ang="0">
                  <a:pos x="757" y="632"/>
                </a:cxn>
                <a:cxn ang="0">
                  <a:pos x="682" y="632"/>
                </a:cxn>
                <a:cxn ang="0">
                  <a:pos x="670" y="588"/>
                </a:cxn>
                <a:cxn ang="0">
                  <a:pos x="682" y="519"/>
                </a:cxn>
                <a:cxn ang="0">
                  <a:pos x="720" y="425"/>
                </a:cxn>
                <a:cxn ang="0">
                  <a:pos x="782" y="232"/>
                </a:cxn>
                <a:cxn ang="0">
                  <a:pos x="775" y="113"/>
                </a:cxn>
                <a:cxn ang="0">
                  <a:pos x="720" y="32"/>
                </a:cxn>
                <a:cxn ang="0">
                  <a:pos x="589" y="0"/>
                </a:cxn>
                <a:cxn ang="0">
                  <a:pos x="434" y="50"/>
                </a:cxn>
                <a:cxn ang="0">
                  <a:pos x="335" y="138"/>
                </a:cxn>
                <a:cxn ang="0">
                  <a:pos x="291" y="44"/>
                </a:cxn>
                <a:cxn ang="0">
                  <a:pos x="217" y="7"/>
                </a:cxn>
                <a:cxn ang="0">
                  <a:pos x="118" y="13"/>
                </a:cxn>
                <a:cxn ang="0">
                  <a:pos x="56" y="82"/>
                </a:cxn>
                <a:cxn ang="0">
                  <a:pos x="19" y="175"/>
                </a:cxn>
                <a:cxn ang="0">
                  <a:pos x="6" y="244"/>
                </a:cxn>
                <a:cxn ang="0">
                  <a:pos x="43" y="250"/>
                </a:cxn>
                <a:cxn ang="0">
                  <a:pos x="62" y="207"/>
                </a:cxn>
                <a:cxn ang="0">
                  <a:pos x="105" y="94"/>
                </a:cxn>
                <a:cxn ang="0">
                  <a:pos x="174" y="44"/>
                </a:cxn>
                <a:cxn ang="0">
                  <a:pos x="211" y="63"/>
                </a:cxn>
                <a:cxn ang="0">
                  <a:pos x="217" y="100"/>
                </a:cxn>
                <a:cxn ang="0">
                  <a:pos x="217" y="157"/>
                </a:cxn>
                <a:cxn ang="0">
                  <a:pos x="198" y="244"/>
                </a:cxn>
                <a:cxn ang="0">
                  <a:pos x="174" y="338"/>
                </a:cxn>
                <a:cxn ang="0">
                  <a:pos x="118" y="575"/>
                </a:cxn>
              </a:cxnLst>
              <a:rect l="0" t="0" r="r" b="b"/>
              <a:pathLst>
                <a:path w="918" h="682">
                  <a:moveTo>
                    <a:pt x="118" y="575"/>
                  </a:moveTo>
                  <a:lnTo>
                    <a:pt x="105" y="600"/>
                  </a:lnTo>
                  <a:lnTo>
                    <a:pt x="105" y="619"/>
                  </a:lnTo>
                  <a:lnTo>
                    <a:pt x="99" y="632"/>
                  </a:lnTo>
                  <a:lnTo>
                    <a:pt x="99" y="638"/>
                  </a:lnTo>
                  <a:lnTo>
                    <a:pt x="105" y="657"/>
                  </a:lnTo>
                  <a:lnTo>
                    <a:pt x="112" y="669"/>
                  </a:lnTo>
                  <a:lnTo>
                    <a:pt x="136" y="682"/>
                  </a:lnTo>
                  <a:lnTo>
                    <a:pt x="167" y="682"/>
                  </a:lnTo>
                  <a:lnTo>
                    <a:pt x="186" y="675"/>
                  </a:lnTo>
                  <a:lnTo>
                    <a:pt x="211" y="650"/>
                  </a:lnTo>
                  <a:lnTo>
                    <a:pt x="217" y="638"/>
                  </a:lnTo>
                  <a:lnTo>
                    <a:pt x="223" y="619"/>
                  </a:lnTo>
                  <a:lnTo>
                    <a:pt x="223" y="600"/>
                  </a:lnTo>
                  <a:lnTo>
                    <a:pt x="229" y="575"/>
                  </a:lnTo>
                  <a:lnTo>
                    <a:pt x="248" y="519"/>
                  </a:lnTo>
                  <a:lnTo>
                    <a:pt x="298" y="319"/>
                  </a:lnTo>
                  <a:lnTo>
                    <a:pt x="310" y="282"/>
                  </a:lnTo>
                  <a:lnTo>
                    <a:pt x="316" y="250"/>
                  </a:lnTo>
                  <a:lnTo>
                    <a:pt x="335" y="219"/>
                  </a:lnTo>
                  <a:lnTo>
                    <a:pt x="360" y="182"/>
                  </a:lnTo>
                  <a:lnTo>
                    <a:pt x="397" y="138"/>
                  </a:lnTo>
                  <a:lnTo>
                    <a:pt x="447" y="88"/>
                  </a:lnTo>
                  <a:lnTo>
                    <a:pt x="509" y="57"/>
                  </a:lnTo>
                  <a:lnTo>
                    <a:pt x="583" y="44"/>
                  </a:lnTo>
                  <a:lnTo>
                    <a:pt x="626" y="50"/>
                  </a:lnTo>
                  <a:lnTo>
                    <a:pt x="651" y="75"/>
                  </a:lnTo>
                  <a:lnTo>
                    <a:pt x="664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4" y="213"/>
                  </a:lnTo>
                  <a:lnTo>
                    <a:pt x="645" y="282"/>
                  </a:lnTo>
                  <a:lnTo>
                    <a:pt x="626" y="357"/>
                  </a:lnTo>
                  <a:lnTo>
                    <a:pt x="602" y="425"/>
                  </a:lnTo>
                  <a:lnTo>
                    <a:pt x="583" y="475"/>
                  </a:lnTo>
                  <a:lnTo>
                    <a:pt x="571" y="513"/>
                  </a:lnTo>
                  <a:lnTo>
                    <a:pt x="564" y="525"/>
                  </a:lnTo>
                  <a:lnTo>
                    <a:pt x="564" y="557"/>
                  </a:lnTo>
                  <a:lnTo>
                    <a:pt x="577" y="607"/>
                  </a:lnTo>
                  <a:lnTo>
                    <a:pt x="602" y="650"/>
                  </a:lnTo>
                  <a:lnTo>
                    <a:pt x="651" y="675"/>
                  </a:lnTo>
                  <a:lnTo>
                    <a:pt x="707" y="682"/>
                  </a:lnTo>
                  <a:lnTo>
                    <a:pt x="775" y="669"/>
                  </a:lnTo>
                  <a:lnTo>
                    <a:pt x="825" y="625"/>
                  </a:lnTo>
                  <a:lnTo>
                    <a:pt x="868" y="575"/>
                  </a:lnTo>
                  <a:lnTo>
                    <a:pt x="899" y="525"/>
                  </a:lnTo>
                  <a:lnTo>
                    <a:pt x="918" y="475"/>
                  </a:lnTo>
                  <a:lnTo>
                    <a:pt x="918" y="444"/>
                  </a:lnTo>
                  <a:lnTo>
                    <a:pt x="906" y="432"/>
                  </a:lnTo>
                  <a:lnTo>
                    <a:pt x="887" y="432"/>
                  </a:lnTo>
                  <a:lnTo>
                    <a:pt x="875" y="438"/>
                  </a:lnTo>
                  <a:lnTo>
                    <a:pt x="875" y="450"/>
                  </a:lnTo>
                  <a:lnTo>
                    <a:pt x="868" y="457"/>
                  </a:lnTo>
                  <a:lnTo>
                    <a:pt x="837" y="538"/>
                  </a:lnTo>
                  <a:lnTo>
                    <a:pt x="800" y="594"/>
                  </a:lnTo>
                  <a:lnTo>
                    <a:pt x="757" y="632"/>
                  </a:lnTo>
                  <a:lnTo>
                    <a:pt x="707" y="644"/>
                  </a:lnTo>
                  <a:lnTo>
                    <a:pt x="682" y="632"/>
                  </a:lnTo>
                  <a:lnTo>
                    <a:pt x="670" y="607"/>
                  </a:lnTo>
                  <a:lnTo>
                    <a:pt x="670" y="588"/>
                  </a:lnTo>
                  <a:lnTo>
                    <a:pt x="676" y="557"/>
                  </a:lnTo>
                  <a:lnTo>
                    <a:pt x="682" y="519"/>
                  </a:lnTo>
                  <a:lnTo>
                    <a:pt x="707" y="469"/>
                  </a:lnTo>
                  <a:lnTo>
                    <a:pt x="720" y="425"/>
                  </a:lnTo>
                  <a:lnTo>
                    <a:pt x="744" y="369"/>
                  </a:lnTo>
                  <a:lnTo>
                    <a:pt x="782" y="232"/>
                  </a:lnTo>
                  <a:lnTo>
                    <a:pt x="788" y="175"/>
                  </a:lnTo>
                  <a:lnTo>
                    <a:pt x="775" y="113"/>
                  </a:lnTo>
                  <a:lnTo>
                    <a:pt x="751" y="63"/>
                  </a:lnTo>
                  <a:lnTo>
                    <a:pt x="720" y="32"/>
                  </a:lnTo>
                  <a:lnTo>
                    <a:pt x="676" y="13"/>
                  </a:lnTo>
                  <a:lnTo>
                    <a:pt x="589" y="0"/>
                  </a:lnTo>
                  <a:lnTo>
                    <a:pt x="502" y="13"/>
                  </a:lnTo>
                  <a:lnTo>
                    <a:pt x="434" y="50"/>
                  </a:lnTo>
                  <a:lnTo>
                    <a:pt x="378" y="94"/>
                  </a:lnTo>
                  <a:lnTo>
                    <a:pt x="335" y="138"/>
                  </a:lnTo>
                  <a:lnTo>
                    <a:pt x="322" y="82"/>
                  </a:lnTo>
                  <a:lnTo>
                    <a:pt x="291" y="44"/>
                  </a:lnTo>
                  <a:lnTo>
                    <a:pt x="254" y="19"/>
                  </a:lnTo>
                  <a:lnTo>
                    <a:pt x="217" y="7"/>
                  </a:lnTo>
                  <a:lnTo>
                    <a:pt x="174" y="0"/>
                  </a:lnTo>
                  <a:lnTo>
                    <a:pt x="118" y="13"/>
                  </a:lnTo>
                  <a:lnTo>
                    <a:pt x="81" y="44"/>
                  </a:lnTo>
                  <a:lnTo>
                    <a:pt x="56" y="82"/>
                  </a:lnTo>
                  <a:lnTo>
                    <a:pt x="31" y="132"/>
                  </a:lnTo>
                  <a:lnTo>
                    <a:pt x="19" y="175"/>
                  </a:lnTo>
                  <a:lnTo>
                    <a:pt x="0" y="232"/>
                  </a:lnTo>
                  <a:lnTo>
                    <a:pt x="6" y="244"/>
                  </a:lnTo>
                  <a:lnTo>
                    <a:pt x="12" y="250"/>
                  </a:lnTo>
                  <a:lnTo>
                    <a:pt x="43" y="250"/>
                  </a:lnTo>
                  <a:lnTo>
                    <a:pt x="56" y="225"/>
                  </a:lnTo>
                  <a:lnTo>
                    <a:pt x="62" y="207"/>
                  </a:lnTo>
                  <a:lnTo>
                    <a:pt x="81" y="144"/>
                  </a:lnTo>
                  <a:lnTo>
                    <a:pt x="105" y="94"/>
                  </a:lnTo>
                  <a:lnTo>
                    <a:pt x="130" y="57"/>
                  </a:lnTo>
                  <a:lnTo>
                    <a:pt x="174" y="44"/>
                  </a:lnTo>
                  <a:lnTo>
                    <a:pt x="192" y="44"/>
                  </a:lnTo>
                  <a:lnTo>
                    <a:pt x="211" y="63"/>
                  </a:lnTo>
                  <a:lnTo>
                    <a:pt x="217" y="82"/>
                  </a:lnTo>
                  <a:lnTo>
                    <a:pt x="217" y="100"/>
                  </a:lnTo>
                  <a:lnTo>
                    <a:pt x="223" y="119"/>
                  </a:lnTo>
                  <a:lnTo>
                    <a:pt x="217" y="157"/>
                  </a:lnTo>
                  <a:lnTo>
                    <a:pt x="205" y="200"/>
                  </a:lnTo>
                  <a:lnTo>
                    <a:pt x="198" y="244"/>
                  </a:lnTo>
                  <a:lnTo>
                    <a:pt x="186" y="288"/>
                  </a:lnTo>
                  <a:lnTo>
                    <a:pt x="174" y="338"/>
                  </a:lnTo>
                  <a:lnTo>
                    <a:pt x="161" y="382"/>
                  </a:lnTo>
                  <a:lnTo>
                    <a:pt x="118" y="5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8" name="Freeform 1030"/>
            <p:cNvSpPr>
              <a:spLocks/>
            </p:cNvSpPr>
            <p:nvPr/>
          </p:nvSpPr>
          <p:spPr bwMode="auto">
            <a:xfrm>
              <a:off x="10353" y="2800"/>
              <a:ext cx="1055" cy="5187"/>
            </a:xfrm>
            <a:custGeom>
              <a:avLst/>
              <a:gdLst/>
              <a:ahLst/>
              <a:cxnLst>
                <a:cxn ang="0">
                  <a:pos x="1055" y="5169"/>
                </a:cxn>
                <a:cxn ang="0">
                  <a:pos x="1055" y="5156"/>
                </a:cxn>
                <a:cxn ang="0">
                  <a:pos x="1049" y="5150"/>
                </a:cxn>
                <a:cxn ang="0">
                  <a:pos x="981" y="5075"/>
                </a:cxn>
                <a:cxn ang="0">
                  <a:pos x="887" y="4975"/>
                </a:cxn>
                <a:cxn ang="0">
                  <a:pos x="788" y="4850"/>
                </a:cxn>
                <a:cxn ang="0">
                  <a:pos x="683" y="4687"/>
                </a:cxn>
                <a:cxn ang="0">
                  <a:pos x="546" y="4437"/>
                </a:cxn>
                <a:cxn ang="0">
                  <a:pos x="428" y="4175"/>
                </a:cxn>
                <a:cxn ang="0">
                  <a:pos x="335" y="3894"/>
                </a:cxn>
                <a:cxn ang="0">
                  <a:pos x="267" y="3594"/>
                </a:cxn>
                <a:cxn ang="0">
                  <a:pos x="218" y="3275"/>
                </a:cxn>
                <a:cxn ang="0">
                  <a:pos x="186" y="2944"/>
                </a:cxn>
                <a:cxn ang="0">
                  <a:pos x="180" y="2594"/>
                </a:cxn>
                <a:cxn ang="0">
                  <a:pos x="186" y="2338"/>
                </a:cxn>
                <a:cxn ang="0">
                  <a:pos x="205" y="2063"/>
                </a:cxn>
                <a:cxn ang="0">
                  <a:pos x="236" y="1775"/>
                </a:cxn>
                <a:cxn ang="0">
                  <a:pos x="292" y="1488"/>
                </a:cxn>
                <a:cxn ang="0">
                  <a:pos x="373" y="1194"/>
                </a:cxn>
                <a:cxn ang="0">
                  <a:pos x="472" y="900"/>
                </a:cxn>
                <a:cxn ang="0">
                  <a:pos x="608" y="619"/>
                </a:cxn>
                <a:cxn ang="0">
                  <a:pos x="714" y="450"/>
                </a:cxn>
                <a:cxn ang="0">
                  <a:pos x="813" y="313"/>
                </a:cxn>
                <a:cxn ang="0">
                  <a:pos x="906" y="194"/>
                </a:cxn>
                <a:cxn ang="0">
                  <a:pos x="987" y="106"/>
                </a:cxn>
                <a:cxn ang="0">
                  <a:pos x="1049" y="38"/>
                </a:cxn>
                <a:cxn ang="0">
                  <a:pos x="1055" y="31"/>
                </a:cxn>
                <a:cxn ang="0">
                  <a:pos x="1055" y="13"/>
                </a:cxn>
                <a:cxn ang="0">
                  <a:pos x="1043" y="0"/>
                </a:cxn>
                <a:cxn ang="0">
                  <a:pos x="987" y="0"/>
                </a:cxn>
                <a:cxn ang="0">
                  <a:pos x="981" y="6"/>
                </a:cxn>
                <a:cxn ang="0">
                  <a:pos x="968" y="13"/>
                </a:cxn>
                <a:cxn ang="0">
                  <a:pos x="962" y="19"/>
                </a:cxn>
                <a:cxn ang="0">
                  <a:pos x="943" y="31"/>
                </a:cxn>
                <a:cxn ang="0">
                  <a:pos x="745" y="238"/>
                </a:cxn>
                <a:cxn ang="0">
                  <a:pos x="571" y="463"/>
                </a:cxn>
                <a:cxn ang="0">
                  <a:pos x="422" y="706"/>
                </a:cxn>
                <a:cxn ang="0">
                  <a:pos x="304" y="956"/>
                </a:cxn>
                <a:cxn ang="0">
                  <a:pos x="205" y="1219"/>
                </a:cxn>
                <a:cxn ang="0">
                  <a:pos x="124" y="1488"/>
                </a:cxn>
                <a:cxn ang="0">
                  <a:pos x="62" y="1763"/>
                </a:cxn>
                <a:cxn ang="0">
                  <a:pos x="31" y="2044"/>
                </a:cxn>
                <a:cxn ang="0">
                  <a:pos x="7" y="2319"/>
                </a:cxn>
                <a:cxn ang="0">
                  <a:pos x="0" y="2594"/>
                </a:cxn>
                <a:cxn ang="0">
                  <a:pos x="7" y="2875"/>
                </a:cxn>
                <a:cxn ang="0">
                  <a:pos x="31" y="3156"/>
                </a:cxn>
                <a:cxn ang="0">
                  <a:pos x="69" y="3437"/>
                </a:cxn>
                <a:cxn ang="0">
                  <a:pos x="131" y="3712"/>
                </a:cxn>
                <a:cxn ang="0">
                  <a:pos x="205" y="3981"/>
                </a:cxn>
                <a:cxn ang="0">
                  <a:pos x="304" y="4237"/>
                </a:cxn>
                <a:cxn ang="0">
                  <a:pos x="428" y="4487"/>
                </a:cxn>
                <a:cxn ang="0">
                  <a:pos x="571" y="4725"/>
                </a:cxn>
                <a:cxn ang="0">
                  <a:pos x="739" y="4950"/>
                </a:cxn>
                <a:cxn ang="0">
                  <a:pos x="776" y="4994"/>
                </a:cxn>
                <a:cxn ang="0">
                  <a:pos x="887" y="5106"/>
                </a:cxn>
                <a:cxn ang="0">
                  <a:pos x="950" y="5162"/>
                </a:cxn>
                <a:cxn ang="0">
                  <a:pos x="962" y="5175"/>
                </a:cxn>
                <a:cxn ang="0">
                  <a:pos x="987" y="5187"/>
                </a:cxn>
                <a:cxn ang="0">
                  <a:pos x="1049" y="5187"/>
                </a:cxn>
                <a:cxn ang="0">
                  <a:pos x="1055" y="5181"/>
                </a:cxn>
                <a:cxn ang="0">
                  <a:pos x="1055" y="5169"/>
                </a:cxn>
              </a:cxnLst>
              <a:rect l="0" t="0" r="r" b="b"/>
              <a:pathLst>
                <a:path w="1055" h="5187">
                  <a:moveTo>
                    <a:pt x="1055" y="5169"/>
                  </a:moveTo>
                  <a:lnTo>
                    <a:pt x="1055" y="5156"/>
                  </a:lnTo>
                  <a:lnTo>
                    <a:pt x="1049" y="5150"/>
                  </a:lnTo>
                  <a:lnTo>
                    <a:pt x="981" y="5075"/>
                  </a:lnTo>
                  <a:lnTo>
                    <a:pt x="887" y="4975"/>
                  </a:lnTo>
                  <a:lnTo>
                    <a:pt x="788" y="4850"/>
                  </a:lnTo>
                  <a:lnTo>
                    <a:pt x="683" y="4687"/>
                  </a:lnTo>
                  <a:lnTo>
                    <a:pt x="546" y="4437"/>
                  </a:lnTo>
                  <a:lnTo>
                    <a:pt x="428" y="4175"/>
                  </a:lnTo>
                  <a:lnTo>
                    <a:pt x="335" y="3894"/>
                  </a:lnTo>
                  <a:lnTo>
                    <a:pt x="267" y="3594"/>
                  </a:lnTo>
                  <a:lnTo>
                    <a:pt x="218" y="3275"/>
                  </a:lnTo>
                  <a:lnTo>
                    <a:pt x="186" y="2944"/>
                  </a:lnTo>
                  <a:lnTo>
                    <a:pt x="180" y="2594"/>
                  </a:lnTo>
                  <a:lnTo>
                    <a:pt x="186" y="2338"/>
                  </a:lnTo>
                  <a:lnTo>
                    <a:pt x="205" y="2063"/>
                  </a:lnTo>
                  <a:lnTo>
                    <a:pt x="236" y="1775"/>
                  </a:lnTo>
                  <a:lnTo>
                    <a:pt x="292" y="1488"/>
                  </a:lnTo>
                  <a:lnTo>
                    <a:pt x="373" y="1194"/>
                  </a:lnTo>
                  <a:lnTo>
                    <a:pt x="472" y="900"/>
                  </a:lnTo>
                  <a:lnTo>
                    <a:pt x="608" y="619"/>
                  </a:lnTo>
                  <a:lnTo>
                    <a:pt x="714" y="450"/>
                  </a:lnTo>
                  <a:lnTo>
                    <a:pt x="813" y="313"/>
                  </a:lnTo>
                  <a:lnTo>
                    <a:pt x="906" y="194"/>
                  </a:lnTo>
                  <a:lnTo>
                    <a:pt x="987" y="106"/>
                  </a:lnTo>
                  <a:lnTo>
                    <a:pt x="1049" y="38"/>
                  </a:lnTo>
                  <a:lnTo>
                    <a:pt x="1055" y="31"/>
                  </a:lnTo>
                  <a:lnTo>
                    <a:pt x="1055" y="13"/>
                  </a:lnTo>
                  <a:lnTo>
                    <a:pt x="1043" y="0"/>
                  </a:lnTo>
                  <a:lnTo>
                    <a:pt x="987" y="0"/>
                  </a:lnTo>
                  <a:lnTo>
                    <a:pt x="981" y="6"/>
                  </a:lnTo>
                  <a:lnTo>
                    <a:pt x="968" y="13"/>
                  </a:lnTo>
                  <a:lnTo>
                    <a:pt x="962" y="19"/>
                  </a:lnTo>
                  <a:lnTo>
                    <a:pt x="943" y="31"/>
                  </a:lnTo>
                  <a:lnTo>
                    <a:pt x="745" y="238"/>
                  </a:lnTo>
                  <a:lnTo>
                    <a:pt x="571" y="463"/>
                  </a:lnTo>
                  <a:lnTo>
                    <a:pt x="422" y="706"/>
                  </a:lnTo>
                  <a:lnTo>
                    <a:pt x="304" y="956"/>
                  </a:lnTo>
                  <a:lnTo>
                    <a:pt x="205" y="1219"/>
                  </a:lnTo>
                  <a:lnTo>
                    <a:pt x="124" y="1488"/>
                  </a:lnTo>
                  <a:lnTo>
                    <a:pt x="62" y="1763"/>
                  </a:lnTo>
                  <a:lnTo>
                    <a:pt x="31" y="2044"/>
                  </a:lnTo>
                  <a:lnTo>
                    <a:pt x="7" y="2319"/>
                  </a:lnTo>
                  <a:lnTo>
                    <a:pt x="0" y="2594"/>
                  </a:lnTo>
                  <a:lnTo>
                    <a:pt x="7" y="2875"/>
                  </a:lnTo>
                  <a:lnTo>
                    <a:pt x="31" y="3156"/>
                  </a:lnTo>
                  <a:lnTo>
                    <a:pt x="69" y="3437"/>
                  </a:lnTo>
                  <a:lnTo>
                    <a:pt x="131" y="3712"/>
                  </a:lnTo>
                  <a:lnTo>
                    <a:pt x="205" y="3981"/>
                  </a:lnTo>
                  <a:lnTo>
                    <a:pt x="304" y="4237"/>
                  </a:lnTo>
                  <a:lnTo>
                    <a:pt x="428" y="4487"/>
                  </a:lnTo>
                  <a:lnTo>
                    <a:pt x="571" y="4725"/>
                  </a:lnTo>
                  <a:lnTo>
                    <a:pt x="739" y="4950"/>
                  </a:lnTo>
                  <a:lnTo>
                    <a:pt x="776" y="4994"/>
                  </a:lnTo>
                  <a:lnTo>
                    <a:pt x="887" y="5106"/>
                  </a:lnTo>
                  <a:lnTo>
                    <a:pt x="950" y="5162"/>
                  </a:lnTo>
                  <a:lnTo>
                    <a:pt x="962" y="5175"/>
                  </a:lnTo>
                  <a:lnTo>
                    <a:pt x="987" y="5187"/>
                  </a:lnTo>
                  <a:lnTo>
                    <a:pt x="1049" y="5187"/>
                  </a:lnTo>
                  <a:lnTo>
                    <a:pt x="1055" y="5181"/>
                  </a:lnTo>
                  <a:lnTo>
                    <a:pt x="1055" y="51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19" name="Freeform 1031"/>
            <p:cNvSpPr>
              <a:spLocks/>
            </p:cNvSpPr>
            <p:nvPr/>
          </p:nvSpPr>
          <p:spPr bwMode="auto">
            <a:xfrm>
              <a:off x="13567" y="2981"/>
              <a:ext cx="974" cy="1525"/>
            </a:xfrm>
            <a:custGeom>
              <a:avLst/>
              <a:gdLst/>
              <a:ahLst/>
              <a:cxnLst>
                <a:cxn ang="0">
                  <a:pos x="496" y="13"/>
                </a:cxn>
                <a:cxn ang="0">
                  <a:pos x="415" y="0"/>
                </a:cxn>
                <a:cxn ang="0">
                  <a:pos x="211" y="19"/>
                </a:cxn>
                <a:cxn ang="0">
                  <a:pos x="192" y="25"/>
                </a:cxn>
                <a:cxn ang="0">
                  <a:pos x="174" y="38"/>
                </a:cxn>
                <a:cxn ang="0">
                  <a:pos x="167" y="75"/>
                </a:cxn>
                <a:cxn ang="0">
                  <a:pos x="186" y="88"/>
                </a:cxn>
                <a:cxn ang="0">
                  <a:pos x="279" y="94"/>
                </a:cxn>
                <a:cxn ang="0">
                  <a:pos x="322" y="113"/>
                </a:cxn>
                <a:cxn ang="0">
                  <a:pos x="322" y="169"/>
                </a:cxn>
                <a:cxn ang="0">
                  <a:pos x="0" y="1438"/>
                </a:cxn>
                <a:cxn ang="0">
                  <a:pos x="6" y="1494"/>
                </a:cxn>
                <a:cxn ang="0">
                  <a:pos x="56" y="1525"/>
                </a:cxn>
                <a:cxn ang="0">
                  <a:pos x="80" y="1519"/>
                </a:cxn>
                <a:cxn ang="0">
                  <a:pos x="136" y="1482"/>
                </a:cxn>
                <a:cxn ang="0">
                  <a:pos x="174" y="1338"/>
                </a:cxn>
                <a:cxn ang="0">
                  <a:pos x="217" y="1175"/>
                </a:cxn>
                <a:cxn ang="0">
                  <a:pos x="254" y="1007"/>
                </a:cxn>
                <a:cxn ang="0">
                  <a:pos x="353" y="1025"/>
                </a:cxn>
                <a:cxn ang="0">
                  <a:pos x="459" y="1082"/>
                </a:cxn>
                <a:cxn ang="0">
                  <a:pos x="502" y="1188"/>
                </a:cxn>
                <a:cxn ang="0">
                  <a:pos x="496" y="1232"/>
                </a:cxn>
                <a:cxn ang="0">
                  <a:pos x="490" y="1313"/>
                </a:cxn>
                <a:cxn ang="0">
                  <a:pos x="546" y="1463"/>
                </a:cxn>
                <a:cxn ang="0">
                  <a:pos x="688" y="1525"/>
                </a:cxn>
                <a:cxn ang="0">
                  <a:pos x="806" y="1475"/>
                </a:cxn>
                <a:cxn ang="0">
                  <a:pos x="887" y="1350"/>
                </a:cxn>
                <a:cxn ang="0">
                  <a:pos x="924" y="1244"/>
                </a:cxn>
                <a:cxn ang="0">
                  <a:pos x="937" y="1194"/>
                </a:cxn>
                <a:cxn ang="0">
                  <a:pos x="930" y="1175"/>
                </a:cxn>
                <a:cxn ang="0">
                  <a:pos x="893" y="1169"/>
                </a:cxn>
                <a:cxn ang="0">
                  <a:pos x="881" y="1188"/>
                </a:cxn>
                <a:cxn ang="0">
                  <a:pos x="850" y="1294"/>
                </a:cxn>
                <a:cxn ang="0">
                  <a:pos x="788" y="1425"/>
                </a:cxn>
                <a:cxn ang="0">
                  <a:pos x="688" y="1475"/>
                </a:cxn>
                <a:cxn ang="0">
                  <a:pos x="639" y="1457"/>
                </a:cxn>
                <a:cxn ang="0">
                  <a:pos x="620" y="1375"/>
                </a:cxn>
                <a:cxn ang="0">
                  <a:pos x="639" y="1257"/>
                </a:cxn>
                <a:cxn ang="0">
                  <a:pos x="645" y="1207"/>
                </a:cxn>
                <a:cxn ang="0">
                  <a:pos x="651" y="1188"/>
                </a:cxn>
                <a:cxn ang="0">
                  <a:pos x="608" y="1069"/>
                </a:cxn>
                <a:cxn ang="0">
                  <a:pos x="496" y="1000"/>
                </a:cxn>
                <a:cxn ang="0">
                  <a:pos x="329" y="957"/>
                </a:cxn>
                <a:cxn ang="0">
                  <a:pos x="459" y="857"/>
                </a:cxn>
                <a:cxn ang="0">
                  <a:pos x="589" y="719"/>
                </a:cxn>
                <a:cxn ang="0">
                  <a:pos x="744" y="607"/>
                </a:cxn>
                <a:cxn ang="0">
                  <a:pos x="856" y="594"/>
                </a:cxn>
                <a:cxn ang="0">
                  <a:pos x="875" y="607"/>
                </a:cxn>
                <a:cxn ang="0">
                  <a:pos x="893" y="613"/>
                </a:cxn>
                <a:cxn ang="0">
                  <a:pos x="844" y="632"/>
                </a:cxn>
                <a:cxn ang="0">
                  <a:pos x="788" y="688"/>
                </a:cxn>
                <a:cxn ang="0">
                  <a:pos x="775" y="750"/>
                </a:cxn>
                <a:cxn ang="0">
                  <a:pos x="788" y="782"/>
                </a:cxn>
                <a:cxn ang="0">
                  <a:pos x="831" y="813"/>
                </a:cxn>
                <a:cxn ang="0">
                  <a:pos x="899" y="807"/>
                </a:cxn>
                <a:cxn ang="0">
                  <a:pos x="961" y="738"/>
                </a:cxn>
                <a:cxn ang="0">
                  <a:pos x="961" y="632"/>
                </a:cxn>
                <a:cxn ang="0">
                  <a:pos x="893" y="557"/>
                </a:cxn>
                <a:cxn ang="0">
                  <a:pos x="794" y="544"/>
                </a:cxn>
                <a:cxn ang="0">
                  <a:pos x="707" y="575"/>
                </a:cxn>
                <a:cxn ang="0">
                  <a:pos x="583" y="663"/>
                </a:cxn>
                <a:cxn ang="0">
                  <a:pos x="440" y="813"/>
                </a:cxn>
                <a:cxn ang="0">
                  <a:pos x="273" y="938"/>
                </a:cxn>
              </a:cxnLst>
              <a:rect l="0" t="0" r="r" b="b"/>
              <a:pathLst>
                <a:path w="974" h="1525">
                  <a:moveTo>
                    <a:pt x="496" y="25"/>
                  </a:moveTo>
                  <a:lnTo>
                    <a:pt x="496" y="13"/>
                  </a:lnTo>
                  <a:lnTo>
                    <a:pt x="484" y="0"/>
                  </a:lnTo>
                  <a:lnTo>
                    <a:pt x="415" y="0"/>
                  </a:lnTo>
                  <a:lnTo>
                    <a:pt x="267" y="13"/>
                  </a:lnTo>
                  <a:lnTo>
                    <a:pt x="211" y="19"/>
                  </a:lnTo>
                  <a:lnTo>
                    <a:pt x="198" y="19"/>
                  </a:lnTo>
                  <a:lnTo>
                    <a:pt x="192" y="25"/>
                  </a:lnTo>
                  <a:lnTo>
                    <a:pt x="180" y="32"/>
                  </a:lnTo>
                  <a:lnTo>
                    <a:pt x="174" y="38"/>
                  </a:lnTo>
                  <a:lnTo>
                    <a:pt x="167" y="50"/>
                  </a:lnTo>
                  <a:lnTo>
                    <a:pt x="167" y="75"/>
                  </a:lnTo>
                  <a:lnTo>
                    <a:pt x="174" y="82"/>
                  </a:lnTo>
                  <a:lnTo>
                    <a:pt x="186" y="88"/>
                  </a:lnTo>
                  <a:lnTo>
                    <a:pt x="217" y="88"/>
                  </a:lnTo>
                  <a:lnTo>
                    <a:pt x="279" y="94"/>
                  </a:lnTo>
                  <a:lnTo>
                    <a:pt x="310" y="100"/>
                  </a:lnTo>
                  <a:lnTo>
                    <a:pt x="322" y="113"/>
                  </a:lnTo>
                  <a:lnTo>
                    <a:pt x="329" y="125"/>
                  </a:lnTo>
                  <a:lnTo>
                    <a:pt x="322" y="169"/>
                  </a:lnTo>
                  <a:lnTo>
                    <a:pt x="6" y="1419"/>
                  </a:lnTo>
                  <a:lnTo>
                    <a:pt x="0" y="1438"/>
                  </a:lnTo>
                  <a:lnTo>
                    <a:pt x="0" y="1482"/>
                  </a:lnTo>
                  <a:lnTo>
                    <a:pt x="6" y="1494"/>
                  </a:lnTo>
                  <a:lnTo>
                    <a:pt x="18" y="1507"/>
                  </a:lnTo>
                  <a:lnTo>
                    <a:pt x="56" y="1525"/>
                  </a:lnTo>
                  <a:lnTo>
                    <a:pt x="62" y="1525"/>
                  </a:lnTo>
                  <a:lnTo>
                    <a:pt x="80" y="1519"/>
                  </a:lnTo>
                  <a:lnTo>
                    <a:pt x="105" y="1513"/>
                  </a:lnTo>
                  <a:lnTo>
                    <a:pt x="136" y="1482"/>
                  </a:lnTo>
                  <a:lnTo>
                    <a:pt x="155" y="1407"/>
                  </a:lnTo>
                  <a:lnTo>
                    <a:pt x="174" y="1338"/>
                  </a:lnTo>
                  <a:lnTo>
                    <a:pt x="192" y="1257"/>
                  </a:lnTo>
                  <a:lnTo>
                    <a:pt x="217" y="1175"/>
                  </a:lnTo>
                  <a:lnTo>
                    <a:pt x="236" y="1100"/>
                  </a:lnTo>
                  <a:lnTo>
                    <a:pt x="254" y="1007"/>
                  </a:lnTo>
                  <a:lnTo>
                    <a:pt x="298" y="1013"/>
                  </a:lnTo>
                  <a:lnTo>
                    <a:pt x="353" y="1025"/>
                  </a:lnTo>
                  <a:lnTo>
                    <a:pt x="409" y="1044"/>
                  </a:lnTo>
                  <a:lnTo>
                    <a:pt x="459" y="1082"/>
                  </a:lnTo>
                  <a:lnTo>
                    <a:pt x="490" y="1125"/>
                  </a:lnTo>
                  <a:lnTo>
                    <a:pt x="502" y="1188"/>
                  </a:lnTo>
                  <a:lnTo>
                    <a:pt x="502" y="1219"/>
                  </a:lnTo>
                  <a:lnTo>
                    <a:pt x="496" y="1232"/>
                  </a:lnTo>
                  <a:lnTo>
                    <a:pt x="490" y="1275"/>
                  </a:lnTo>
                  <a:lnTo>
                    <a:pt x="490" y="1313"/>
                  </a:lnTo>
                  <a:lnTo>
                    <a:pt x="502" y="1400"/>
                  </a:lnTo>
                  <a:lnTo>
                    <a:pt x="546" y="1463"/>
                  </a:lnTo>
                  <a:lnTo>
                    <a:pt x="608" y="1507"/>
                  </a:lnTo>
                  <a:lnTo>
                    <a:pt x="688" y="1525"/>
                  </a:lnTo>
                  <a:lnTo>
                    <a:pt x="750" y="1513"/>
                  </a:lnTo>
                  <a:lnTo>
                    <a:pt x="806" y="1475"/>
                  </a:lnTo>
                  <a:lnTo>
                    <a:pt x="856" y="1407"/>
                  </a:lnTo>
                  <a:lnTo>
                    <a:pt x="887" y="1350"/>
                  </a:lnTo>
                  <a:lnTo>
                    <a:pt x="906" y="1294"/>
                  </a:lnTo>
                  <a:lnTo>
                    <a:pt x="924" y="1244"/>
                  </a:lnTo>
                  <a:lnTo>
                    <a:pt x="930" y="1207"/>
                  </a:lnTo>
                  <a:lnTo>
                    <a:pt x="937" y="1194"/>
                  </a:lnTo>
                  <a:lnTo>
                    <a:pt x="930" y="1182"/>
                  </a:lnTo>
                  <a:lnTo>
                    <a:pt x="930" y="1175"/>
                  </a:lnTo>
                  <a:lnTo>
                    <a:pt x="918" y="1169"/>
                  </a:lnTo>
                  <a:lnTo>
                    <a:pt x="893" y="1169"/>
                  </a:lnTo>
                  <a:lnTo>
                    <a:pt x="887" y="1175"/>
                  </a:lnTo>
                  <a:lnTo>
                    <a:pt x="881" y="1188"/>
                  </a:lnTo>
                  <a:lnTo>
                    <a:pt x="881" y="1207"/>
                  </a:lnTo>
                  <a:lnTo>
                    <a:pt x="850" y="1294"/>
                  </a:lnTo>
                  <a:lnTo>
                    <a:pt x="819" y="1369"/>
                  </a:lnTo>
                  <a:lnTo>
                    <a:pt x="788" y="1425"/>
                  </a:lnTo>
                  <a:lnTo>
                    <a:pt x="744" y="1463"/>
                  </a:lnTo>
                  <a:lnTo>
                    <a:pt x="688" y="1475"/>
                  </a:lnTo>
                  <a:lnTo>
                    <a:pt x="664" y="1469"/>
                  </a:lnTo>
                  <a:lnTo>
                    <a:pt x="639" y="1457"/>
                  </a:lnTo>
                  <a:lnTo>
                    <a:pt x="626" y="1425"/>
                  </a:lnTo>
                  <a:lnTo>
                    <a:pt x="620" y="1375"/>
                  </a:lnTo>
                  <a:lnTo>
                    <a:pt x="626" y="1313"/>
                  </a:lnTo>
                  <a:lnTo>
                    <a:pt x="639" y="1257"/>
                  </a:lnTo>
                  <a:lnTo>
                    <a:pt x="645" y="1238"/>
                  </a:lnTo>
                  <a:lnTo>
                    <a:pt x="645" y="1207"/>
                  </a:lnTo>
                  <a:lnTo>
                    <a:pt x="651" y="1200"/>
                  </a:lnTo>
                  <a:lnTo>
                    <a:pt x="651" y="1188"/>
                  </a:lnTo>
                  <a:lnTo>
                    <a:pt x="639" y="1125"/>
                  </a:lnTo>
                  <a:lnTo>
                    <a:pt x="608" y="1069"/>
                  </a:lnTo>
                  <a:lnTo>
                    <a:pt x="558" y="1032"/>
                  </a:lnTo>
                  <a:lnTo>
                    <a:pt x="496" y="1000"/>
                  </a:lnTo>
                  <a:lnTo>
                    <a:pt x="415" y="975"/>
                  </a:lnTo>
                  <a:lnTo>
                    <a:pt x="329" y="957"/>
                  </a:lnTo>
                  <a:lnTo>
                    <a:pt x="397" y="913"/>
                  </a:lnTo>
                  <a:lnTo>
                    <a:pt x="459" y="857"/>
                  </a:lnTo>
                  <a:lnTo>
                    <a:pt x="515" y="800"/>
                  </a:lnTo>
                  <a:lnTo>
                    <a:pt x="589" y="719"/>
                  </a:lnTo>
                  <a:lnTo>
                    <a:pt x="670" y="650"/>
                  </a:lnTo>
                  <a:lnTo>
                    <a:pt x="744" y="607"/>
                  </a:lnTo>
                  <a:lnTo>
                    <a:pt x="825" y="594"/>
                  </a:lnTo>
                  <a:lnTo>
                    <a:pt x="856" y="594"/>
                  </a:lnTo>
                  <a:lnTo>
                    <a:pt x="868" y="600"/>
                  </a:lnTo>
                  <a:lnTo>
                    <a:pt x="875" y="607"/>
                  </a:lnTo>
                  <a:lnTo>
                    <a:pt x="887" y="613"/>
                  </a:lnTo>
                  <a:lnTo>
                    <a:pt x="893" y="613"/>
                  </a:lnTo>
                  <a:lnTo>
                    <a:pt x="893" y="619"/>
                  </a:lnTo>
                  <a:lnTo>
                    <a:pt x="844" y="632"/>
                  </a:lnTo>
                  <a:lnTo>
                    <a:pt x="806" y="657"/>
                  </a:lnTo>
                  <a:lnTo>
                    <a:pt x="788" y="688"/>
                  </a:lnTo>
                  <a:lnTo>
                    <a:pt x="775" y="713"/>
                  </a:lnTo>
                  <a:lnTo>
                    <a:pt x="775" y="750"/>
                  </a:lnTo>
                  <a:lnTo>
                    <a:pt x="781" y="769"/>
                  </a:lnTo>
                  <a:lnTo>
                    <a:pt x="788" y="782"/>
                  </a:lnTo>
                  <a:lnTo>
                    <a:pt x="812" y="807"/>
                  </a:lnTo>
                  <a:lnTo>
                    <a:pt x="831" y="813"/>
                  </a:lnTo>
                  <a:lnTo>
                    <a:pt x="856" y="813"/>
                  </a:lnTo>
                  <a:lnTo>
                    <a:pt x="899" y="807"/>
                  </a:lnTo>
                  <a:lnTo>
                    <a:pt x="937" y="775"/>
                  </a:lnTo>
                  <a:lnTo>
                    <a:pt x="961" y="738"/>
                  </a:lnTo>
                  <a:lnTo>
                    <a:pt x="974" y="682"/>
                  </a:lnTo>
                  <a:lnTo>
                    <a:pt x="961" y="632"/>
                  </a:lnTo>
                  <a:lnTo>
                    <a:pt x="937" y="588"/>
                  </a:lnTo>
                  <a:lnTo>
                    <a:pt x="893" y="557"/>
                  </a:lnTo>
                  <a:lnTo>
                    <a:pt x="825" y="544"/>
                  </a:lnTo>
                  <a:lnTo>
                    <a:pt x="794" y="544"/>
                  </a:lnTo>
                  <a:lnTo>
                    <a:pt x="750" y="557"/>
                  </a:lnTo>
                  <a:lnTo>
                    <a:pt x="707" y="575"/>
                  </a:lnTo>
                  <a:lnTo>
                    <a:pt x="651" y="607"/>
                  </a:lnTo>
                  <a:lnTo>
                    <a:pt x="583" y="663"/>
                  </a:lnTo>
                  <a:lnTo>
                    <a:pt x="515" y="732"/>
                  </a:lnTo>
                  <a:lnTo>
                    <a:pt x="440" y="813"/>
                  </a:lnTo>
                  <a:lnTo>
                    <a:pt x="360" y="888"/>
                  </a:lnTo>
                  <a:lnTo>
                    <a:pt x="273" y="938"/>
                  </a:lnTo>
                  <a:lnTo>
                    <a:pt x="496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20" name="Freeform 1032"/>
            <p:cNvSpPr>
              <a:spLocks/>
            </p:cNvSpPr>
            <p:nvPr/>
          </p:nvSpPr>
          <p:spPr bwMode="auto">
            <a:xfrm>
              <a:off x="11575" y="6469"/>
              <a:ext cx="1167" cy="981"/>
            </a:xfrm>
            <a:custGeom>
              <a:avLst/>
              <a:gdLst/>
              <a:ahLst/>
              <a:cxnLst>
                <a:cxn ang="0">
                  <a:pos x="118" y="850"/>
                </a:cxn>
                <a:cxn ang="0">
                  <a:pos x="112" y="893"/>
                </a:cxn>
                <a:cxn ang="0">
                  <a:pos x="106" y="918"/>
                </a:cxn>
                <a:cxn ang="0">
                  <a:pos x="118" y="956"/>
                </a:cxn>
                <a:cxn ang="0">
                  <a:pos x="149" y="975"/>
                </a:cxn>
                <a:cxn ang="0">
                  <a:pos x="187" y="981"/>
                </a:cxn>
                <a:cxn ang="0">
                  <a:pos x="224" y="962"/>
                </a:cxn>
                <a:cxn ang="0">
                  <a:pos x="249" y="918"/>
                </a:cxn>
                <a:cxn ang="0">
                  <a:pos x="267" y="856"/>
                </a:cxn>
                <a:cxn ang="0">
                  <a:pos x="292" y="762"/>
                </a:cxn>
                <a:cxn ang="0">
                  <a:pos x="373" y="418"/>
                </a:cxn>
                <a:cxn ang="0">
                  <a:pos x="398" y="337"/>
                </a:cxn>
                <a:cxn ang="0">
                  <a:pos x="429" y="268"/>
                </a:cxn>
                <a:cxn ang="0">
                  <a:pos x="515" y="156"/>
                </a:cxn>
                <a:cxn ang="0">
                  <a:pos x="658" y="62"/>
                </a:cxn>
                <a:cxn ang="0">
                  <a:pos x="801" y="56"/>
                </a:cxn>
                <a:cxn ang="0">
                  <a:pos x="857" y="112"/>
                </a:cxn>
                <a:cxn ang="0">
                  <a:pos x="863" y="275"/>
                </a:cxn>
                <a:cxn ang="0">
                  <a:pos x="813" y="468"/>
                </a:cxn>
                <a:cxn ang="0">
                  <a:pos x="751" y="643"/>
                </a:cxn>
                <a:cxn ang="0">
                  <a:pos x="714" y="756"/>
                </a:cxn>
                <a:cxn ang="0">
                  <a:pos x="708" y="800"/>
                </a:cxn>
                <a:cxn ang="0">
                  <a:pos x="757" y="931"/>
                </a:cxn>
                <a:cxn ang="0">
                  <a:pos x="881" y="981"/>
                </a:cxn>
                <a:cxn ang="0">
                  <a:pos x="1012" y="931"/>
                </a:cxn>
                <a:cxn ang="0">
                  <a:pos x="1099" y="818"/>
                </a:cxn>
                <a:cxn ang="0">
                  <a:pos x="1167" y="650"/>
                </a:cxn>
                <a:cxn ang="0">
                  <a:pos x="1161" y="631"/>
                </a:cxn>
                <a:cxn ang="0">
                  <a:pos x="1130" y="625"/>
                </a:cxn>
                <a:cxn ang="0">
                  <a:pos x="1105" y="662"/>
                </a:cxn>
                <a:cxn ang="0">
                  <a:pos x="1043" y="818"/>
                </a:cxn>
                <a:cxn ang="0">
                  <a:pos x="943" y="918"/>
                </a:cxn>
                <a:cxn ang="0">
                  <a:pos x="869" y="931"/>
                </a:cxn>
                <a:cxn ang="0">
                  <a:pos x="838" y="887"/>
                </a:cxn>
                <a:cxn ang="0">
                  <a:pos x="850" y="781"/>
                </a:cxn>
                <a:cxn ang="0">
                  <a:pos x="906" y="625"/>
                </a:cxn>
                <a:cxn ang="0">
                  <a:pos x="968" y="418"/>
                </a:cxn>
                <a:cxn ang="0">
                  <a:pos x="1005" y="231"/>
                </a:cxn>
                <a:cxn ang="0">
                  <a:pos x="962" y="87"/>
                </a:cxn>
                <a:cxn ang="0">
                  <a:pos x="844" y="12"/>
                </a:cxn>
                <a:cxn ang="0">
                  <a:pos x="670" y="12"/>
                </a:cxn>
                <a:cxn ang="0">
                  <a:pos x="534" y="75"/>
                </a:cxn>
                <a:cxn ang="0">
                  <a:pos x="447" y="156"/>
                </a:cxn>
                <a:cxn ang="0">
                  <a:pos x="404" y="106"/>
                </a:cxn>
                <a:cxn ang="0">
                  <a:pos x="298" y="12"/>
                </a:cxn>
                <a:cxn ang="0">
                  <a:pos x="174" y="6"/>
                </a:cxn>
                <a:cxn ang="0">
                  <a:pos x="100" y="62"/>
                </a:cxn>
                <a:cxn ang="0">
                  <a:pos x="25" y="225"/>
                </a:cxn>
                <a:cxn ang="0">
                  <a:pos x="7" y="312"/>
                </a:cxn>
                <a:cxn ang="0">
                  <a:pos x="0" y="343"/>
                </a:cxn>
                <a:cxn ang="0">
                  <a:pos x="38" y="356"/>
                </a:cxn>
                <a:cxn ang="0">
                  <a:pos x="50" y="350"/>
                </a:cxn>
                <a:cxn ang="0">
                  <a:pos x="56" y="325"/>
                </a:cxn>
                <a:cxn ang="0">
                  <a:pos x="87" y="218"/>
                </a:cxn>
                <a:cxn ang="0">
                  <a:pos x="143" y="93"/>
                </a:cxn>
                <a:cxn ang="0">
                  <a:pos x="218" y="50"/>
                </a:cxn>
                <a:cxn ang="0">
                  <a:pos x="255" y="56"/>
                </a:cxn>
                <a:cxn ang="0">
                  <a:pos x="280" y="87"/>
                </a:cxn>
                <a:cxn ang="0">
                  <a:pos x="286" y="181"/>
                </a:cxn>
                <a:cxn ang="0">
                  <a:pos x="267" y="262"/>
                </a:cxn>
                <a:cxn ang="0">
                  <a:pos x="125" y="831"/>
                </a:cxn>
              </a:cxnLst>
              <a:rect l="0" t="0" r="r" b="b"/>
              <a:pathLst>
                <a:path w="1167" h="981">
                  <a:moveTo>
                    <a:pt x="125" y="831"/>
                  </a:moveTo>
                  <a:lnTo>
                    <a:pt x="118" y="850"/>
                  </a:lnTo>
                  <a:lnTo>
                    <a:pt x="118" y="875"/>
                  </a:lnTo>
                  <a:lnTo>
                    <a:pt x="112" y="893"/>
                  </a:lnTo>
                  <a:lnTo>
                    <a:pt x="112" y="912"/>
                  </a:lnTo>
                  <a:lnTo>
                    <a:pt x="106" y="918"/>
                  </a:lnTo>
                  <a:lnTo>
                    <a:pt x="112" y="943"/>
                  </a:lnTo>
                  <a:lnTo>
                    <a:pt x="118" y="956"/>
                  </a:lnTo>
                  <a:lnTo>
                    <a:pt x="137" y="968"/>
                  </a:lnTo>
                  <a:lnTo>
                    <a:pt x="149" y="975"/>
                  </a:lnTo>
                  <a:lnTo>
                    <a:pt x="168" y="981"/>
                  </a:lnTo>
                  <a:lnTo>
                    <a:pt x="187" y="981"/>
                  </a:lnTo>
                  <a:lnTo>
                    <a:pt x="205" y="968"/>
                  </a:lnTo>
                  <a:lnTo>
                    <a:pt x="224" y="962"/>
                  </a:lnTo>
                  <a:lnTo>
                    <a:pt x="236" y="943"/>
                  </a:lnTo>
                  <a:lnTo>
                    <a:pt x="249" y="918"/>
                  </a:lnTo>
                  <a:lnTo>
                    <a:pt x="255" y="900"/>
                  </a:lnTo>
                  <a:lnTo>
                    <a:pt x="267" y="856"/>
                  </a:lnTo>
                  <a:lnTo>
                    <a:pt x="280" y="806"/>
                  </a:lnTo>
                  <a:lnTo>
                    <a:pt x="292" y="762"/>
                  </a:lnTo>
                  <a:lnTo>
                    <a:pt x="335" y="562"/>
                  </a:lnTo>
                  <a:lnTo>
                    <a:pt x="373" y="418"/>
                  </a:lnTo>
                  <a:lnTo>
                    <a:pt x="385" y="375"/>
                  </a:lnTo>
                  <a:lnTo>
                    <a:pt x="398" y="337"/>
                  </a:lnTo>
                  <a:lnTo>
                    <a:pt x="404" y="312"/>
                  </a:lnTo>
                  <a:lnTo>
                    <a:pt x="429" y="268"/>
                  </a:lnTo>
                  <a:lnTo>
                    <a:pt x="460" y="212"/>
                  </a:lnTo>
                  <a:lnTo>
                    <a:pt x="515" y="156"/>
                  </a:lnTo>
                  <a:lnTo>
                    <a:pt x="577" y="100"/>
                  </a:lnTo>
                  <a:lnTo>
                    <a:pt x="658" y="62"/>
                  </a:lnTo>
                  <a:lnTo>
                    <a:pt x="751" y="50"/>
                  </a:lnTo>
                  <a:lnTo>
                    <a:pt x="801" y="56"/>
                  </a:lnTo>
                  <a:lnTo>
                    <a:pt x="832" y="81"/>
                  </a:lnTo>
                  <a:lnTo>
                    <a:pt x="857" y="112"/>
                  </a:lnTo>
                  <a:lnTo>
                    <a:pt x="869" y="200"/>
                  </a:lnTo>
                  <a:lnTo>
                    <a:pt x="863" y="275"/>
                  </a:lnTo>
                  <a:lnTo>
                    <a:pt x="838" y="368"/>
                  </a:lnTo>
                  <a:lnTo>
                    <a:pt x="813" y="468"/>
                  </a:lnTo>
                  <a:lnTo>
                    <a:pt x="782" y="562"/>
                  </a:lnTo>
                  <a:lnTo>
                    <a:pt x="751" y="643"/>
                  </a:lnTo>
                  <a:lnTo>
                    <a:pt x="726" y="706"/>
                  </a:lnTo>
                  <a:lnTo>
                    <a:pt x="714" y="756"/>
                  </a:lnTo>
                  <a:lnTo>
                    <a:pt x="708" y="775"/>
                  </a:lnTo>
                  <a:lnTo>
                    <a:pt x="708" y="800"/>
                  </a:lnTo>
                  <a:lnTo>
                    <a:pt x="720" y="875"/>
                  </a:lnTo>
                  <a:lnTo>
                    <a:pt x="757" y="931"/>
                  </a:lnTo>
                  <a:lnTo>
                    <a:pt x="813" y="968"/>
                  </a:lnTo>
                  <a:lnTo>
                    <a:pt x="881" y="981"/>
                  </a:lnTo>
                  <a:lnTo>
                    <a:pt x="950" y="968"/>
                  </a:lnTo>
                  <a:lnTo>
                    <a:pt x="1012" y="931"/>
                  </a:lnTo>
                  <a:lnTo>
                    <a:pt x="1061" y="881"/>
                  </a:lnTo>
                  <a:lnTo>
                    <a:pt x="1099" y="818"/>
                  </a:lnTo>
                  <a:lnTo>
                    <a:pt x="1130" y="762"/>
                  </a:lnTo>
                  <a:lnTo>
                    <a:pt x="1167" y="650"/>
                  </a:lnTo>
                  <a:lnTo>
                    <a:pt x="1161" y="637"/>
                  </a:lnTo>
                  <a:lnTo>
                    <a:pt x="1161" y="631"/>
                  </a:lnTo>
                  <a:lnTo>
                    <a:pt x="1148" y="625"/>
                  </a:lnTo>
                  <a:lnTo>
                    <a:pt x="1130" y="625"/>
                  </a:lnTo>
                  <a:lnTo>
                    <a:pt x="1117" y="637"/>
                  </a:lnTo>
                  <a:lnTo>
                    <a:pt x="1105" y="662"/>
                  </a:lnTo>
                  <a:lnTo>
                    <a:pt x="1074" y="750"/>
                  </a:lnTo>
                  <a:lnTo>
                    <a:pt x="1043" y="818"/>
                  </a:lnTo>
                  <a:lnTo>
                    <a:pt x="999" y="881"/>
                  </a:lnTo>
                  <a:lnTo>
                    <a:pt x="943" y="918"/>
                  </a:lnTo>
                  <a:lnTo>
                    <a:pt x="888" y="931"/>
                  </a:lnTo>
                  <a:lnTo>
                    <a:pt x="869" y="931"/>
                  </a:lnTo>
                  <a:lnTo>
                    <a:pt x="844" y="906"/>
                  </a:lnTo>
                  <a:lnTo>
                    <a:pt x="838" y="887"/>
                  </a:lnTo>
                  <a:lnTo>
                    <a:pt x="838" y="862"/>
                  </a:lnTo>
                  <a:lnTo>
                    <a:pt x="850" y="781"/>
                  </a:lnTo>
                  <a:lnTo>
                    <a:pt x="875" y="706"/>
                  </a:lnTo>
                  <a:lnTo>
                    <a:pt x="906" y="625"/>
                  </a:lnTo>
                  <a:lnTo>
                    <a:pt x="937" y="525"/>
                  </a:lnTo>
                  <a:lnTo>
                    <a:pt x="968" y="418"/>
                  </a:lnTo>
                  <a:lnTo>
                    <a:pt x="993" y="318"/>
                  </a:lnTo>
                  <a:lnTo>
                    <a:pt x="1005" y="231"/>
                  </a:lnTo>
                  <a:lnTo>
                    <a:pt x="993" y="150"/>
                  </a:lnTo>
                  <a:lnTo>
                    <a:pt x="962" y="87"/>
                  </a:lnTo>
                  <a:lnTo>
                    <a:pt x="912" y="37"/>
                  </a:lnTo>
                  <a:lnTo>
                    <a:pt x="844" y="12"/>
                  </a:lnTo>
                  <a:lnTo>
                    <a:pt x="757" y="0"/>
                  </a:lnTo>
                  <a:lnTo>
                    <a:pt x="670" y="12"/>
                  </a:lnTo>
                  <a:lnTo>
                    <a:pt x="596" y="37"/>
                  </a:lnTo>
                  <a:lnTo>
                    <a:pt x="534" y="75"/>
                  </a:lnTo>
                  <a:lnTo>
                    <a:pt x="484" y="118"/>
                  </a:lnTo>
                  <a:lnTo>
                    <a:pt x="447" y="156"/>
                  </a:lnTo>
                  <a:lnTo>
                    <a:pt x="422" y="187"/>
                  </a:lnTo>
                  <a:lnTo>
                    <a:pt x="404" y="106"/>
                  </a:lnTo>
                  <a:lnTo>
                    <a:pt x="360" y="50"/>
                  </a:lnTo>
                  <a:lnTo>
                    <a:pt x="298" y="12"/>
                  </a:lnTo>
                  <a:lnTo>
                    <a:pt x="224" y="0"/>
                  </a:lnTo>
                  <a:lnTo>
                    <a:pt x="174" y="6"/>
                  </a:lnTo>
                  <a:lnTo>
                    <a:pt x="131" y="31"/>
                  </a:lnTo>
                  <a:lnTo>
                    <a:pt x="100" y="62"/>
                  </a:lnTo>
                  <a:lnTo>
                    <a:pt x="63" y="125"/>
                  </a:lnTo>
                  <a:lnTo>
                    <a:pt x="25" y="225"/>
                  </a:lnTo>
                  <a:lnTo>
                    <a:pt x="13" y="275"/>
                  </a:lnTo>
                  <a:lnTo>
                    <a:pt x="7" y="312"/>
                  </a:lnTo>
                  <a:lnTo>
                    <a:pt x="0" y="331"/>
                  </a:lnTo>
                  <a:lnTo>
                    <a:pt x="0" y="343"/>
                  </a:lnTo>
                  <a:lnTo>
                    <a:pt x="13" y="356"/>
                  </a:lnTo>
                  <a:lnTo>
                    <a:pt x="38" y="356"/>
                  </a:lnTo>
                  <a:lnTo>
                    <a:pt x="44" y="350"/>
                  </a:lnTo>
                  <a:lnTo>
                    <a:pt x="50" y="350"/>
                  </a:lnTo>
                  <a:lnTo>
                    <a:pt x="50" y="337"/>
                  </a:lnTo>
                  <a:lnTo>
                    <a:pt x="56" y="325"/>
                  </a:lnTo>
                  <a:lnTo>
                    <a:pt x="63" y="306"/>
                  </a:lnTo>
                  <a:lnTo>
                    <a:pt x="87" y="218"/>
                  </a:lnTo>
                  <a:lnTo>
                    <a:pt x="112" y="150"/>
                  </a:lnTo>
                  <a:lnTo>
                    <a:pt x="143" y="93"/>
                  </a:lnTo>
                  <a:lnTo>
                    <a:pt x="174" y="62"/>
                  </a:lnTo>
                  <a:lnTo>
                    <a:pt x="218" y="50"/>
                  </a:lnTo>
                  <a:lnTo>
                    <a:pt x="236" y="50"/>
                  </a:lnTo>
                  <a:lnTo>
                    <a:pt x="255" y="56"/>
                  </a:lnTo>
                  <a:lnTo>
                    <a:pt x="267" y="68"/>
                  </a:lnTo>
                  <a:lnTo>
                    <a:pt x="280" y="87"/>
                  </a:lnTo>
                  <a:lnTo>
                    <a:pt x="286" y="112"/>
                  </a:lnTo>
                  <a:lnTo>
                    <a:pt x="286" y="181"/>
                  </a:lnTo>
                  <a:lnTo>
                    <a:pt x="280" y="212"/>
                  </a:lnTo>
                  <a:lnTo>
                    <a:pt x="267" y="262"/>
                  </a:lnTo>
                  <a:lnTo>
                    <a:pt x="255" y="331"/>
                  </a:lnTo>
                  <a:lnTo>
                    <a:pt x="125" y="83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21" name="Freeform 1033"/>
            <p:cNvSpPr>
              <a:spLocks/>
            </p:cNvSpPr>
            <p:nvPr/>
          </p:nvSpPr>
          <p:spPr bwMode="auto">
            <a:xfrm>
              <a:off x="13449" y="6844"/>
              <a:ext cx="1309" cy="81"/>
            </a:xfrm>
            <a:custGeom>
              <a:avLst/>
              <a:gdLst/>
              <a:ahLst/>
              <a:cxnLst>
                <a:cxn ang="0">
                  <a:pos x="1241" y="81"/>
                </a:cxn>
                <a:cxn ang="0">
                  <a:pos x="1278" y="81"/>
                </a:cxn>
                <a:cxn ang="0">
                  <a:pos x="1303" y="68"/>
                </a:cxn>
                <a:cxn ang="0">
                  <a:pos x="1309" y="56"/>
                </a:cxn>
                <a:cxn ang="0">
                  <a:pos x="1309" y="25"/>
                </a:cxn>
                <a:cxn ang="0">
                  <a:pos x="1303" y="12"/>
                </a:cxn>
                <a:cxn ang="0">
                  <a:pos x="1278" y="0"/>
                </a:cxn>
                <a:cxn ang="0">
                  <a:pos x="31" y="0"/>
                </a:cxn>
                <a:cxn ang="0">
                  <a:pos x="6" y="12"/>
                </a:cxn>
                <a:cxn ang="0">
                  <a:pos x="0" y="25"/>
                </a:cxn>
                <a:cxn ang="0">
                  <a:pos x="0" y="56"/>
                </a:cxn>
                <a:cxn ang="0">
                  <a:pos x="6" y="68"/>
                </a:cxn>
                <a:cxn ang="0">
                  <a:pos x="31" y="81"/>
                </a:cxn>
                <a:cxn ang="0">
                  <a:pos x="68" y="81"/>
                </a:cxn>
                <a:cxn ang="0">
                  <a:pos x="1241" y="81"/>
                </a:cxn>
              </a:cxnLst>
              <a:rect l="0" t="0" r="r" b="b"/>
              <a:pathLst>
                <a:path w="1309" h="81">
                  <a:moveTo>
                    <a:pt x="1241" y="81"/>
                  </a:moveTo>
                  <a:lnTo>
                    <a:pt x="1278" y="81"/>
                  </a:lnTo>
                  <a:lnTo>
                    <a:pt x="1303" y="68"/>
                  </a:lnTo>
                  <a:lnTo>
                    <a:pt x="1309" y="56"/>
                  </a:lnTo>
                  <a:lnTo>
                    <a:pt x="1309" y="25"/>
                  </a:lnTo>
                  <a:lnTo>
                    <a:pt x="1303" y="12"/>
                  </a:lnTo>
                  <a:lnTo>
                    <a:pt x="1278" y="0"/>
                  </a:lnTo>
                  <a:lnTo>
                    <a:pt x="31" y="0"/>
                  </a:lnTo>
                  <a:lnTo>
                    <a:pt x="6" y="12"/>
                  </a:lnTo>
                  <a:lnTo>
                    <a:pt x="0" y="25"/>
                  </a:lnTo>
                  <a:lnTo>
                    <a:pt x="0" y="56"/>
                  </a:lnTo>
                  <a:lnTo>
                    <a:pt x="6" y="68"/>
                  </a:lnTo>
                  <a:lnTo>
                    <a:pt x="31" y="81"/>
                  </a:lnTo>
                  <a:lnTo>
                    <a:pt x="68" y="81"/>
                  </a:lnTo>
                  <a:lnTo>
                    <a:pt x="1241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22" name="Freeform 1034"/>
            <p:cNvSpPr>
              <a:spLocks/>
            </p:cNvSpPr>
            <p:nvPr/>
          </p:nvSpPr>
          <p:spPr bwMode="auto">
            <a:xfrm>
              <a:off x="15521" y="5925"/>
              <a:ext cx="974" cy="1525"/>
            </a:xfrm>
            <a:custGeom>
              <a:avLst/>
              <a:gdLst/>
              <a:ahLst/>
              <a:cxnLst>
                <a:cxn ang="0">
                  <a:pos x="496" y="12"/>
                </a:cxn>
                <a:cxn ang="0">
                  <a:pos x="416" y="0"/>
                </a:cxn>
                <a:cxn ang="0">
                  <a:pos x="211" y="19"/>
                </a:cxn>
                <a:cxn ang="0">
                  <a:pos x="192" y="25"/>
                </a:cxn>
                <a:cxn ang="0">
                  <a:pos x="174" y="37"/>
                </a:cxn>
                <a:cxn ang="0">
                  <a:pos x="167" y="75"/>
                </a:cxn>
                <a:cxn ang="0">
                  <a:pos x="186" y="87"/>
                </a:cxn>
                <a:cxn ang="0">
                  <a:pos x="279" y="94"/>
                </a:cxn>
                <a:cxn ang="0">
                  <a:pos x="323" y="112"/>
                </a:cxn>
                <a:cxn ang="0">
                  <a:pos x="323" y="169"/>
                </a:cxn>
                <a:cxn ang="0">
                  <a:pos x="0" y="1437"/>
                </a:cxn>
                <a:cxn ang="0">
                  <a:pos x="6" y="1494"/>
                </a:cxn>
                <a:cxn ang="0">
                  <a:pos x="56" y="1525"/>
                </a:cxn>
                <a:cxn ang="0">
                  <a:pos x="81" y="1519"/>
                </a:cxn>
                <a:cxn ang="0">
                  <a:pos x="136" y="1481"/>
                </a:cxn>
                <a:cxn ang="0">
                  <a:pos x="174" y="1337"/>
                </a:cxn>
                <a:cxn ang="0">
                  <a:pos x="217" y="1175"/>
                </a:cxn>
                <a:cxn ang="0">
                  <a:pos x="254" y="1006"/>
                </a:cxn>
                <a:cxn ang="0">
                  <a:pos x="354" y="1025"/>
                </a:cxn>
                <a:cxn ang="0">
                  <a:pos x="459" y="1081"/>
                </a:cxn>
                <a:cxn ang="0">
                  <a:pos x="502" y="1187"/>
                </a:cxn>
                <a:cxn ang="0">
                  <a:pos x="496" y="1231"/>
                </a:cxn>
                <a:cxn ang="0">
                  <a:pos x="490" y="1312"/>
                </a:cxn>
                <a:cxn ang="0">
                  <a:pos x="546" y="1462"/>
                </a:cxn>
                <a:cxn ang="0">
                  <a:pos x="689" y="1525"/>
                </a:cxn>
                <a:cxn ang="0">
                  <a:pos x="806" y="1475"/>
                </a:cxn>
                <a:cxn ang="0">
                  <a:pos x="887" y="1350"/>
                </a:cxn>
                <a:cxn ang="0">
                  <a:pos x="924" y="1244"/>
                </a:cxn>
                <a:cxn ang="0">
                  <a:pos x="937" y="1194"/>
                </a:cxn>
                <a:cxn ang="0">
                  <a:pos x="930" y="1175"/>
                </a:cxn>
                <a:cxn ang="0">
                  <a:pos x="893" y="1169"/>
                </a:cxn>
                <a:cxn ang="0">
                  <a:pos x="881" y="1187"/>
                </a:cxn>
                <a:cxn ang="0">
                  <a:pos x="850" y="1294"/>
                </a:cxn>
                <a:cxn ang="0">
                  <a:pos x="788" y="1425"/>
                </a:cxn>
                <a:cxn ang="0">
                  <a:pos x="689" y="1475"/>
                </a:cxn>
                <a:cxn ang="0">
                  <a:pos x="639" y="1456"/>
                </a:cxn>
                <a:cxn ang="0">
                  <a:pos x="620" y="1375"/>
                </a:cxn>
                <a:cxn ang="0">
                  <a:pos x="639" y="1256"/>
                </a:cxn>
                <a:cxn ang="0">
                  <a:pos x="645" y="1206"/>
                </a:cxn>
                <a:cxn ang="0">
                  <a:pos x="651" y="1187"/>
                </a:cxn>
                <a:cxn ang="0">
                  <a:pos x="608" y="1069"/>
                </a:cxn>
                <a:cxn ang="0">
                  <a:pos x="496" y="1000"/>
                </a:cxn>
                <a:cxn ang="0">
                  <a:pos x="329" y="956"/>
                </a:cxn>
                <a:cxn ang="0">
                  <a:pos x="459" y="856"/>
                </a:cxn>
                <a:cxn ang="0">
                  <a:pos x="589" y="719"/>
                </a:cxn>
                <a:cxn ang="0">
                  <a:pos x="744" y="606"/>
                </a:cxn>
                <a:cxn ang="0">
                  <a:pos x="856" y="594"/>
                </a:cxn>
                <a:cxn ang="0">
                  <a:pos x="875" y="606"/>
                </a:cxn>
                <a:cxn ang="0">
                  <a:pos x="893" y="612"/>
                </a:cxn>
                <a:cxn ang="0">
                  <a:pos x="844" y="631"/>
                </a:cxn>
                <a:cxn ang="0">
                  <a:pos x="788" y="687"/>
                </a:cxn>
                <a:cxn ang="0">
                  <a:pos x="775" y="750"/>
                </a:cxn>
                <a:cxn ang="0">
                  <a:pos x="788" y="781"/>
                </a:cxn>
                <a:cxn ang="0">
                  <a:pos x="831" y="812"/>
                </a:cxn>
                <a:cxn ang="0">
                  <a:pos x="899" y="806"/>
                </a:cxn>
                <a:cxn ang="0">
                  <a:pos x="961" y="737"/>
                </a:cxn>
                <a:cxn ang="0">
                  <a:pos x="961" y="631"/>
                </a:cxn>
                <a:cxn ang="0">
                  <a:pos x="893" y="556"/>
                </a:cxn>
                <a:cxn ang="0">
                  <a:pos x="794" y="544"/>
                </a:cxn>
                <a:cxn ang="0">
                  <a:pos x="707" y="575"/>
                </a:cxn>
                <a:cxn ang="0">
                  <a:pos x="583" y="662"/>
                </a:cxn>
                <a:cxn ang="0">
                  <a:pos x="440" y="812"/>
                </a:cxn>
                <a:cxn ang="0">
                  <a:pos x="273" y="937"/>
                </a:cxn>
              </a:cxnLst>
              <a:rect l="0" t="0" r="r" b="b"/>
              <a:pathLst>
                <a:path w="974" h="1525">
                  <a:moveTo>
                    <a:pt x="496" y="25"/>
                  </a:moveTo>
                  <a:lnTo>
                    <a:pt x="496" y="12"/>
                  </a:lnTo>
                  <a:lnTo>
                    <a:pt x="484" y="0"/>
                  </a:lnTo>
                  <a:lnTo>
                    <a:pt x="416" y="0"/>
                  </a:lnTo>
                  <a:lnTo>
                    <a:pt x="267" y="12"/>
                  </a:lnTo>
                  <a:lnTo>
                    <a:pt x="211" y="19"/>
                  </a:lnTo>
                  <a:lnTo>
                    <a:pt x="198" y="19"/>
                  </a:lnTo>
                  <a:lnTo>
                    <a:pt x="192" y="25"/>
                  </a:lnTo>
                  <a:lnTo>
                    <a:pt x="180" y="31"/>
                  </a:lnTo>
                  <a:lnTo>
                    <a:pt x="174" y="37"/>
                  </a:lnTo>
                  <a:lnTo>
                    <a:pt x="167" y="50"/>
                  </a:lnTo>
                  <a:lnTo>
                    <a:pt x="167" y="75"/>
                  </a:lnTo>
                  <a:lnTo>
                    <a:pt x="174" y="81"/>
                  </a:lnTo>
                  <a:lnTo>
                    <a:pt x="186" y="87"/>
                  </a:lnTo>
                  <a:lnTo>
                    <a:pt x="217" y="87"/>
                  </a:lnTo>
                  <a:lnTo>
                    <a:pt x="279" y="94"/>
                  </a:lnTo>
                  <a:lnTo>
                    <a:pt x="310" y="100"/>
                  </a:lnTo>
                  <a:lnTo>
                    <a:pt x="323" y="112"/>
                  </a:lnTo>
                  <a:lnTo>
                    <a:pt x="329" y="125"/>
                  </a:lnTo>
                  <a:lnTo>
                    <a:pt x="323" y="169"/>
                  </a:lnTo>
                  <a:lnTo>
                    <a:pt x="6" y="1419"/>
                  </a:lnTo>
                  <a:lnTo>
                    <a:pt x="0" y="1437"/>
                  </a:lnTo>
                  <a:lnTo>
                    <a:pt x="0" y="1481"/>
                  </a:lnTo>
                  <a:lnTo>
                    <a:pt x="6" y="1494"/>
                  </a:lnTo>
                  <a:lnTo>
                    <a:pt x="19" y="1506"/>
                  </a:lnTo>
                  <a:lnTo>
                    <a:pt x="56" y="1525"/>
                  </a:lnTo>
                  <a:lnTo>
                    <a:pt x="62" y="1525"/>
                  </a:lnTo>
                  <a:lnTo>
                    <a:pt x="81" y="1519"/>
                  </a:lnTo>
                  <a:lnTo>
                    <a:pt x="105" y="1512"/>
                  </a:lnTo>
                  <a:lnTo>
                    <a:pt x="136" y="1481"/>
                  </a:lnTo>
                  <a:lnTo>
                    <a:pt x="155" y="1406"/>
                  </a:lnTo>
                  <a:lnTo>
                    <a:pt x="174" y="1337"/>
                  </a:lnTo>
                  <a:lnTo>
                    <a:pt x="192" y="1256"/>
                  </a:lnTo>
                  <a:lnTo>
                    <a:pt x="217" y="1175"/>
                  </a:lnTo>
                  <a:lnTo>
                    <a:pt x="236" y="1100"/>
                  </a:lnTo>
                  <a:lnTo>
                    <a:pt x="254" y="1006"/>
                  </a:lnTo>
                  <a:lnTo>
                    <a:pt x="298" y="1012"/>
                  </a:lnTo>
                  <a:lnTo>
                    <a:pt x="354" y="1025"/>
                  </a:lnTo>
                  <a:lnTo>
                    <a:pt x="409" y="1044"/>
                  </a:lnTo>
                  <a:lnTo>
                    <a:pt x="459" y="1081"/>
                  </a:lnTo>
                  <a:lnTo>
                    <a:pt x="490" y="1125"/>
                  </a:lnTo>
                  <a:lnTo>
                    <a:pt x="502" y="1187"/>
                  </a:lnTo>
                  <a:lnTo>
                    <a:pt x="502" y="1219"/>
                  </a:lnTo>
                  <a:lnTo>
                    <a:pt x="496" y="1231"/>
                  </a:lnTo>
                  <a:lnTo>
                    <a:pt x="490" y="1275"/>
                  </a:lnTo>
                  <a:lnTo>
                    <a:pt x="490" y="1312"/>
                  </a:lnTo>
                  <a:lnTo>
                    <a:pt x="502" y="1400"/>
                  </a:lnTo>
                  <a:lnTo>
                    <a:pt x="546" y="1462"/>
                  </a:lnTo>
                  <a:lnTo>
                    <a:pt x="608" y="1506"/>
                  </a:lnTo>
                  <a:lnTo>
                    <a:pt x="689" y="1525"/>
                  </a:lnTo>
                  <a:lnTo>
                    <a:pt x="751" y="1512"/>
                  </a:lnTo>
                  <a:lnTo>
                    <a:pt x="806" y="1475"/>
                  </a:lnTo>
                  <a:lnTo>
                    <a:pt x="856" y="1406"/>
                  </a:lnTo>
                  <a:lnTo>
                    <a:pt x="887" y="1350"/>
                  </a:lnTo>
                  <a:lnTo>
                    <a:pt x="906" y="1294"/>
                  </a:lnTo>
                  <a:lnTo>
                    <a:pt x="924" y="1244"/>
                  </a:lnTo>
                  <a:lnTo>
                    <a:pt x="930" y="1206"/>
                  </a:lnTo>
                  <a:lnTo>
                    <a:pt x="937" y="1194"/>
                  </a:lnTo>
                  <a:lnTo>
                    <a:pt x="930" y="1181"/>
                  </a:lnTo>
                  <a:lnTo>
                    <a:pt x="930" y="1175"/>
                  </a:lnTo>
                  <a:lnTo>
                    <a:pt x="918" y="1169"/>
                  </a:lnTo>
                  <a:lnTo>
                    <a:pt x="893" y="1169"/>
                  </a:lnTo>
                  <a:lnTo>
                    <a:pt x="887" y="1175"/>
                  </a:lnTo>
                  <a:lnTo>
                    <a:pt x="881" y="1187"/>
                  </a:lnTo>
                  <a:lnTo>
                    <a:pt x="881" y="1206"/>
                  </a:lnTo>
                  <a:lnTo>
                    <a:pt x="850" y="1294"/>
                  </a:lnTo>
                  <a:lnTo>
                    <a:pt x="819" y="1369"/>
                  </a:lnTo>
                  <a:lnTo>
                    <a:pt x="788" y="1425"/>
                  </a:lnTo>
                  <a:lnTo>
                    <a:pt x="744" y="1462"/>
                  </a:lnTo>
                  <a:lnTo>
                    <a:pt x="689" y="1475"/>
                  </a:lnTo>
                  <a:lnTo>
                    <a:pt x="664" y="1469"/>
                  </a:lnTo>
                  <a:lnTo>
                    <a:pt x="639" y="1456"/>
                  </a:lnTo>
                  <a:lnTo>
                    <a:pt x="626" y="1425"/>
                  </a:lnTo>
                  <a:lnTo>
                    <a:pt x="620" y="1375"/>
                  </a:lnTo>
                  <a:lnTo>
                    <a:pt x="626" y="1312"/>
                  </a:lnTo>
                  <a:lnTo>
                    <a:pt x="639" y="1256"/>
                  </a:lnTo>
                  <a:lnTo>
                    <a:pt x="645" y="1237"/>
                  </a:lnTo>
                  <a:lnTo>
                    <a:pt x="645" y="1206"/>
                  </a:lnTo>
                  <a:lnTo>
                    <a:pt x="651" y="1200"/>
                  </a:lnTo>
                  <a:lnTo>
                    <a:pt x="651" y="1187"/>
                  </a:lnTo>
                  <a:lnTo>
                    <a:pt x="639" y="1125"/>
                  </a:lnTo>
                  <a:lnTo>
                    <a:pt x="608" y="1069"/>
                  </a:lnTo>
                  <a:lnTo>
                    <a:pt x="558" y="1031"/>
                  </a:lnTo>
                  <a:lnTo>
                    <a:pt x="496" y="1000"/>
                  </a:lnTo>
                  <a:lnTo>
                    <a:pt x="416" y="975"/>
                  </a:lnTo>
                  <a:lnTo>
                    <a:pt x="329" y="956"/>
                  </a:lnTo>
                  <a:lnTo>
                    <a:pt x="397" y="912"/>
                  </a:lnTo>
                  <a:lnTo>
                    <a:pt x="459" y="856"/>
                  </a:lnTo>
                  <a:lnTo>
                    <a:pt x="515" y="800"/>
                  </a:lnTo>
                  <a:lnTo>
                    <a:pt x="589" y="719"/>
                  </a:lnTo>
                  <a:lnTo>
                    <a:pt x="670" y="650"/>
                  </a:lnTo>
                  <a:lnTo>
                    <a:pt x="744" y="606"/>
                  </a:lnTo>
                  <a:lnTo>
                    <a:pt x="825" y="594"/>
                  </a:lnTo>
                  <a:lnTo>
                    <a:pt x="856" y="594"/>
                  </a:lnTo>
                  <a:lnTo>
                    <a:pt x="868" y="600"/>
                  </a:lnTo>
                  <a:lnTo>
                    <a:pt x="875" y="606"/>
                  </a:lnTo>
                  <a:lnTo>
                    <a:pt x="887" y="612"/>
                  </a:lnTo>
                  <a:lnTo>
                    <a:pt x="893" y="612"/>
                  </a:lnTo>
                  <a:lnTo>
                    <a:pt x="893" y="619"/>
                  </a:lnTo>
                  <a:lnTo>
                    <a:pt x="844" y="631"/>
                  </a:lnTo>
                  <a:lnTo>
                    <a:pt x="806" y="656"/>
                  </a:lnTo>
                  <a:lnTo>
                    <a:pt x="788" y="687"/>
                  </a:lnTo>
                  <a:lnTo>
                    <a:pt x="775" y="712"/>
                  </a:lnTo>
                  <a:lnTo>
                    <a:pt x="775" y="750"/>
                  </a:lnTo>
                  <a:lnTo>
                    <a:pt x="782" y="769"/>
                  </a:lnTo>
                  <a:lnTo>
                    <a:pt x="788" y="781"/>
                  </a:lnTo>
                  <a:lnTo>
                    <a:pt x="813" y="806"/>
                  </a:lnTo>
                  <a:lnTo>
                    <a:pt x="831" y="812"/>
                  </a:lnTo>
                  <a:lnTo>
                    <a:pt x="856" y="812"/>
                  </a:lnTo>
                  <a:lnTo>
                    <a:pt x="899" y="806"/>
                  </a:lnTo>
                  <a:lnTo>
                    <a:pt x="937" y="775"/>
                  </a:lnTo>
                  <a:lnTo>
                    <a:pt x="961" y="737"/>
                  </a:lnTo>
                  <a:lnTo>
                    <a:pt x="974" y="681"/>
                  </a:lnTo>
                  <a:lnTo>
                    <a:pt x="961" y="631"/>
                  </a:lnTo>
                  <a:lnTo>
                    <a:pt x="937" y="587"/>
                  </a:lnTo>
                  <a:lnTo>
                    <a:pt x="893" y="556"/>
                  </a:lnTo>
                  <a:lnTo>
                    <a:pt x="825" y="544"/>
                  </a:lnTo>
                  <a:lnTo>
                    <a:pt x="794" y="544"/>
                  </a:lnTo>
                  <a:lnTo>
                    <a:pt x="751" y="556"/>
                  </a:lnTo>
                  <a:lnTo>
                    <a:pt x="707" y="575"/>
                  </a:lnTo>
                  <a:lnTo>
                    <a:pt x="651" y="606"/>
                  </a:lnTo>
                  <a:lnTo>
                    <a:pt x="583" y="662"/>
                  </a:lnTo>
                  <a:lnTo>
                    <a:pt x="515" y="731"/>
                  </a:lnTo>
                  <a:lnTo>
                    <a:pt x="440" y="812"/>
                  </a:lnTo>
                  <a:lnTo>
                    <a:pt x="360" y="887"/>
                  </a:lnTo>
                  <a:lnTo>
                    <a:pt x="273" y="937"/>
                  </a:lnTo>
                  <a:lnTo>
                    <a:pt x="496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23" name="Freeform 1035"/>
            <p:cNvSpPr>
              <a:spLocks/>
            </p:cNvSpPr>
            <p:nvPr/>
          </p:nvSpPr>
          <p:spPr bwMode="auto">
            <a:xfrm>
              <a:off x="16681" y="2800"/>
              <a:ext cx="1055" cy="5187"/>
            </a:xfrm>
            <a:custGeom>
              <a:avLst/>
              <a:gdLst/>
              <a:ahLst/>
              <a:cxnLst>
                <a:cxn ang="0">
                  <a:pos x="1055" y="2594"/>
                </a:cxn>
                <a:cxn ang="0">
                  <a:pos x="1048" y="2313"/>
                </a:cxn>
                <a:cxn ang="0">
                  <a:pos x="1024" y="2031"/>
                </a:cxn>
                <a:cxn ang="0">
                  <a:pos x="986" y="1750"/>
                </a:cxn>
                <a:cxn ang="0">
                  <a:pos x="931" y="1475"/>
                </a:cxn>
                <a:cxn ang="0">
                  <a:pos x="850" y="1213"/>
                </a:cxn>
                <a:cxn ang="0">
                  <a:pos x="751" y="950"/>
                </a:cxn>
                <a:cxn ang="0">
                  <a:pos x="633" y="700"/>
                </a:cxn>
                <a:cxn ang="0">
                  <a:pos x="490" y="469"/>
                </a:cxn>
                <a:cxn ang="0">
                  <a:pos x="316" y="244"/>
                </a:cxn>
                <a:cxn ang="0">
                  <a:pos x="279" y="200"/>
                </a:cxn>
                <a:cxn ang="0">
                  <a:pos x="230" y="144"/>
                </a:cxn>
                <a:cxn ang="0">
                  <a:pos x="167" y="88"/>
                </a:cxn>
                <a:cxn ang="0">
                  <a:pos x="93" y="13"/>
                </a:cxn>
                <a:cxn ang="0">
                  <a:pos x="81" y="6"/>
                </a:cxn>
                <a:cxn ang="0">
                  <a:pos x="74" y="0"/>
                </a:cxn>
                <a:cxn ang="0">
                  <a:pos x="19" y="0"/>
                </a:cxn>
                <a:cxn ang="0">
                  <a:pos x="6" y="6"/>
                </a:cxn>
                <a:cxn ang="0">
                  <a:pos x="0" y="13"/>
                </a:cxn>
                <a:cxn ang="0">
                  <a:pos x="0" y="31"/>
                </a:cxn>
                <a:cxn ang="0">
                  <a:pos x="68" y="100"/>
                </a:cxn>
                <a:cxn ang="0">
                  <a:pos x="130" y="169"/>
                </a:cxn>
                <a:cxn ang="0">
                  <a:pos x="211" y="263"/>
                </a:cxn>
                <a:cxn ang="0">
                  <a:pos x="292" y="369"/>
                </a:cxn>
                <a:cxn ang="0">
                  <a:pos x="378" y="500"/>
                </a:cxn>
                <a:cxn ang="0">
                  <a:pos x="515" y="750"/>
                </a:cxn>
                <a:cxn ang="0">
                  <a:pos x="627" y="1013"/>
                </a:cxn>
                <a:cxn ang="0">
                  <a:pos x="720" y="1294"/>
                </a:cxn>
                <a:cxn ang="0">
                  <a:pos x="788" y="1594"/>
                </a:cxn>
                <a:cxn ang="0">
                  <a:pos x="837" y="1913"/>
                </a:cxn>
                <a:cxn ang="0">
                  <a:pos x="868" y="2244"/>
                </a:cxn>
                <a:cxn ang="0">
                  <a:pos x="881" y="2594"/>
                </a:cxn>
                <a:cxn ang="0">
                  <a:pos x="875" y="2850"/>
                </a:cxn>
                <a:cxn ang="0">
                  <a:pos x="856" y="3125"/>
                </a:cxn>
                <a:cxn ang="0">
                  <a:pos x="819" y="3412"/>
                </a:cxn>
                <a:cxn ang="0">
                  <a:pos x="763" y="3706"/>
                </a:cxn>
                <a:cxn ang="0">
                  <a:pos x="689" y="4000"/>
                </a:cxn>
                <a:cxn ang="0">
                  <a:pos x="583" y="4287"/>
                </a:cxn>
                <a:cxn ang="0">
                  <a:pos x="447" y="4569"/>
                </a:cxn>
                <a:cxn ang="0">
                  <a:pos x="347" y="4737"/>
                </a:cxn>
                <a:cxn ang="0">
                  <a:pos x="248" y="4881"/>
                </a:cxn>
                <a:cxn ang="0">
                  <a:pos x="155" y="4994"/>
                </a:cxn>
                <a:cxn ang="0">
                  <a:pos x="74" y="5081"/>
                </a:cxn>
                <a:cxn ang="0">
                  <a:pos x="0" y="5156"/>
                </a:cxn>
                <a:cxn ang="0">
                  <a:pos x="0" y="5181"/>
                </a:cxn>
                <a:cxn ang="0">
                  <a:pos x="6" y="5187"/>
                </a:cxn>
                <a:cxn ang="0">
                  <a:pos x="81" y="5187"/>
                </a:cxn>
                <a:cxn ang="0">
                  <a:pos x="112" y="5156"/>
                </a:cxn>
                <a:cxn ang="0">
                  <a:pos x="310" y="4950"/>
                </a:cxn>
                <a:cxn ang="0">
                  <a:pos x="484" y="4725"/>
                </a:cxn>
                <a:cxn ang="0">
                  <a:pos x="633" y="4487"/>
                </a:cxn>
                <a:cxn ang="0">
                  <a:pos x="757" y="4231"/>
                </a:cxn>
                <a:cxn ang="0">
                  <a:pos x="856" y="3969"/>
                </a:cxn>
                <a:cxn ang="0">
                  <a:pos x="931" y="3700"/>
                </a:cxn>
                <a:cxn ang="0">
                  <a:pos x="986" y="3425"/>
                </a:cxn>
                <a:cxn ang="0">
                  <a:pos x="1030" y="3150"/>
                </a:cxn>
                <a:cxn ang="0">
                  <a:pos x="1048" y="2869"/>
                </a:cxn>
                <a:cxn ang="0">
                  <a:pos x="1055" y="2594"/>
                </a:cxn>
              </a:cxnLst>
              <a:rect l="0" t="0" r="r" b="b"/>
              <a:pathLst>
                <a:path w="1055" h="5187">
                  <a:moveTo>
                    <a:pt x="1055" y="2594"/>
                  </a:moveTo>
                  <a:lnTo>
                    <a:pt x="1048" y="2313"/>
                  </a:lnTo>
                  <a:lnTo>
                    <a:pt x="1024" y="2031"/>
                  </a:lnTo>
                  <a:lnTo>
                    <a:pt x="986" y="1750"/>
                  </a:lnTo>
                  <a:lnTo>
                    <a:pt x="931" y="1475"/>
                  </a:lnTo>
                  <a:lnTo>
                    <a:pt x="850" y="1213"/>
                  </a:lnTo>
                  <a:lnTo>
                    <a:pt x="751" y="950"/>
                  </a:lnTo>
                  <a:lnTo>
                    <a:pt x="633" y="700"/>
                  </a:lnTo>
                  <a:lnTo>
                    <a:pt x="490" y="469"/>
                  </a:lnTo>
                  <a:lnTo>
                    <a:pt x="316" y="244"/>
                  </a:lnTo>
                  <a:lnTo>
                    <a:pt x="279" y="200"/>
                  </a:lnTo>
                  <a:lnTo>
                    <a:pt x="230" y="144"/>
                  </a:lnTo>
                  <a:lnTo>
                    <a:pt x="167" y="88"/>
                  </a:lnTo>
                  <a:lnTo>
                    <a:pt x="93" y="13"/>
                  </a:lnTo>
                  <a:lnTo>
                    <a:pt x="81" y="6"/>
                  </a:lnTo>
                  <a:lnTo>
                    <a:pt x="74" y="0"/>
                  </a:lnTo>
                  <a:lnTo>
                    <a:pt x="19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0" y="31"/>
                  </a:lnTo>
                  <a:lnTo>
                    <a:pt x="68" y="100"/>
                  </a:lnTo>
                  <a:lnTo>
                    <a:pt x="130" y="169"/>
                  </a:lnTo>
                  <a:lnTo>
                    <a:pt x="211" y="263"/>
                  </a:lnTo>
                  <a:lnTo>
                    <a:pt x="292" y="369"/>
                  </a:lnTo>
                  <a:lnTo>
                    <a:pt x="378" y="500"/>
                  </a:lnTo>
                  <a:lnTo>
                    <a:pt x="515" y="750"/>
                  </a:lnTo>
                  <a:lnTo>
                    <a:pt x="627" y="1013"/>
                  </a:lnTo>
                  <a:lnTo>
                    <a:pt x="720" y="1294"/>
                  </a:lnTo>
                  <a:lnTo>
                    <a:pt x="788" y="1594"/>
                  </a:lnTo>
                  <a:lnTo>
                    <a:pt x="837" y="1913"/>
                  </a:lnTo>
                  <a:lnTo>
                    <a:pt x="868" y="2244"/>
                  </a:lnTo>
                  <a:lnTo>
                    <a:pt x="881" y="2594"/>
                  </a:lnTo>
                  <a:lnTo>
                    <a:pt x="875" y="2850"/>
                  </a:lnTo>
                  <a:lnTo>
                    <a:pt x="856" y="3125"/>
                  </a:lnTo>
                  <a:lnTo>
                    <a:pt x="819" y="3412"/>
                  </a:lnTo>
                  <a:lnTo>
                    <a:pt x="763" y="3706"/>
                  </a:lnTo>
                  <a:lnTo>
                    <a:pt x="689" y="4000"/>
                  </a:lnTo>
                  <a:lnTo>
                    <a:pt x="583" y="4287"/>
                  </a:lnTo>
                  <a:lnTo>
                    <a:pt x="447" y="4569"/>
                  </a:lnTo>
                  <a:lnTo>
                    <a:pt x="347" y="4737"/>
                  </a:lnTo>
                  <a:lnTo>
                    <a:pt x="248" y="4881"/>
                  </a:lnTo>
                  <a:lnTo>
                    <a:pt x="155" y="4994"/>
                  </a:lnTo>
                  <a:lnTo>
                    <a:pt x="74" y="5081"/>
                  </a:lnTo>
                  <a:lnTo>
                    <a:pt x="0" y="5156"/>
                  </a:lnTo>
                  <a:lnTo>
                    <a:pt x="0" y="5181"/>
                  </a:lnTo>
                  <a:lnTo>
                    <a:pt x="6" y="5187"/>
                  </a:lnTo>
                  <a:lnTo>
                    <a:pt x="81" y="5187"/>
                  </a:lnTo>
                  <a:lnTo>
                    <a:pt x="112" y="5156"/>
                  </a:lnTo>
                  <a:lnTo>
                    <a:pt x="310" y="4950"/>
                  </a:lnTo>
                  <a:lnTo>
                    <a:pt x="484" y="4725"/>
                  </a:lnTo>
                  <a:lnTo>
                    <a:pt x="633" y="4487"/>
                  </a:lnTo>
                  <a:lnTo>
                    <a:pt x="757" y="4231"/>
                  </a:lnTo>
                  <a:lnTo>
                    <a:pt x="856" y="3969"/>
                  </a:lnTo>
                  <a:lnTo>
                    <a:pt x="931" y="3700"/>
                  </a:lnTo>
                  <a:lnTo>
                    <a:pt x="986" y="3425"/>
                  </a:lnTo>
                  <a:lnTo>
                    <a:pt x="1030" y="3150"/>
                  </a:lnTo>
                  <a:lnTo>
                    <a:pt x="1048" y="2869"/>
                  </a:lnTo>
                  <a:lnTo>
                    <a:pt x="1055" y="25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24" name="Freeform 1036"/>
            <p:cNvSpPr>
              <a:spLocks noEditPoints="1"/>
            </p:cNvSpPr>
            <p:nvPr/>
          </p:nvSpPr>
          <p:spPr bwMode="auto">
            <a:xfrm>
              <a:off x="18896" y="5144"/>
              <a:ext cx="1433" cy="506"/>
            </a:xfrm>
            <a:custGeom>
              <a:avLst/>
              <a:gdLst/>
              <a:ahLst/>
              <a:cxnLst>
                <a:cxn ang="0">
                  <a:pos x="1358" y="87"/>
                </a:cxn>
                <a:cxn ang="0">
                  <a:pos x="1383" y="87"/>
                </a:cxn>
                <a:cxn ang="0">
                  <a:pos x="1402" y="81"/>
                </a:cxn>
                <a:cxn ang="0">
                  <a:pos x="1414" y="81"/>
                </a:cxn>
                <a:cxn ang="0">
                  <a:pos x="1433" y="44"/>
                </a:cxn>
                <a:cxn ang="0">
                  <a:pos x="1426" y="25"/>
                </a:cxn>
                <a:cxn ang="0">
                  <a:pos x="1420" y="19"/>
                </a:cxn>
                <a:cxn ang="0">
                  <a:pos x="1414" y="6"/>
                </a:cxn>
                <a:cxn ang="0">
                  <a:pos x="1402" y="6"/>
                </a:cxn>
                <a:cxn ang="0">
                  <a:pos x="1383" y="0"/>
                </a:cxn>
                <a:cxn ang="0">
                  <a:pos x="43" y="0"/>
                </a:cxn>
                <a:cxn ang="0">
                  <a:pos x="31" y="6"/>
                </a:cxn>
                <a:cxn ang="0">
                  <a:pos x="18" y="6"/>
                </a:cxn>
                <a:cxn ang="0">
                  <a:pos x="12" y="19"/>
                </a:cxn>
                <a:cxn ang="0">
                  <a:pos x="6" y="25"/>
                </a:cxn>
                <a:cxn ang="0">
                  <a:pos x="0" y="44"/>
                </a:cxn>
                <a:cxn ang="0">
                  <a:pos x="6" y="62"/>
                </a:cxn>
                <a:cxn ang="0">
                  <a:pos x="12" y="69"/>
                </a:cxn>
                <a:cxn ang="0">
                  <a:pos x="18" y="81"/>
                </a:cxn>
                <a:cxn ang="0">
                  <a:pos x="31" y="81"/>
                </a:cxn>
                <a:cxn ang="0">
                  <a:pos x="49" y="87"/>
                </a:cxn>
                <a:cxn ang="0">
                  <a:pos x="74" y="87"/>
                </a:cxn>
                <a:cxn ang="0">
                  <a:pos x="1358" y="87"/>
                </a:cxn>
                <a:cxn ang="0">
                  <a:pos x="1358" y="506"/>
                </a:cxn>
                <a:cxn ang="0">
                  <a:pos x="1383" y="506"/>
                </a:cxn>
                <a:cxn ang="0">
                  <a:pos x="1402" y="500"/>
                </a:cxn>
                <a:cxn ang="0">
                  <a:pos x="1414" y="500"/>
                </a:cxn>
                <a:cxn ang="0">
                  <a:pos x="1420" y="487"/>
                </a:cxn>
                <a:cxn ang="0">
                  <a:pos x="1426" y="481"/>
                </a:cxn>
                <a:cxn ang="0">
                  <a:pos x="1433" y="462"/>
                </a:cxn>
                <a:cxn ang="0">
                  <a:pos x="1426" y="443"/>
                </a:cxn>
                <a:cxn ang="0">
                  <a:pos x="1420" y="437"/>
                </a:cxn>
                <a:cxn ang="0">
                  <a:pos x="1414" y="425"/>
                </a:cxn>
                <a:cxn ang="0">
                  <a:pos x="1402" y="425"/>
                </a:cxn>
                <a:cxn ang="0">
                  <a:pos x="1383" y="418"/>
                </a:cxn>
                <a:cxn ang="0">
                  <a:pos x="43" y="418"/>
                </a:cxn>
                <a:cxn ang="0">
                  <a:pos x="31" y="425"/>
                </a:cxn>
                <a:cxn ang="0">
                  <a:pos x="18" y="425"/>
                </a:cxn>
                <a:cxn ang="0">
                  <a:pos x="12" y="437"/>
                </a:cxn>
                <a:cxn ang="0">
                  <a:pos x="6" y="443"/>
                </a:cxn>
                <a:cxn ang="0">
                  <a:pos x="0" y="462"/>
                </a:cxn>
                <a:cxn ang="0">
                  <a:pos x="6" y="481"/>
                </a:cxn>
                <a:cxn ang="0">
                  <a:pos x="12" y="487"/>
                </a:cxn>
                <a:cxn ang="0">
                  <a:pos x="18" y="500"/>
                </a:cxn>
                <a:cxn ang="0">
                  <a:pos x="31" y="500"/>
                </a:cxn>
                <a:cxn ang="0">
                  <a:pos x="43" y="506"/>
                </a:cxn>
                <a:cxn ang="0">
                  <a:pos x="74" y="506"/>
                </a:cxn>
                <a:cxn ang="0">
                  <a:pos x="1358" y="506"/>
                </a:cxn>
              </a:cxnLst>
              <a:rect l="0" t="0" r="r" b="b"/>
              <a:pathLst>
                <a:path w="1433" h="506">
                  <a:moveTo>
                    <a:pt x="1358" y="87"/>
                  </a:moveTo>
                  <a:lnTo>
                    <a:pt x="1383" y="87"/>
                  </a:lnTo>
                  <a:lnTo>
                    <a:pt x="1402" y="81"/>
                  </a:lnTo>
                  <a:lnTo>
                    <a:pt x="1414" y="81"/>
                  </a:lnTo>
                  <a:lnTo>
                    <a:pt x="1433" y="44"/>
                  </a:lnTo>
                  <a:lnTo>
                    <a:pt x="1426" y="25"/>
                  </a:lnTo>
                  <a:lnTo>
                    <a:pt x="1420" y="19"/>
                  </a:lnTo>
                  <a:lnTo>
                    <a:pt x="1414" y="6"/>
                  </a:lnTo>
                  <a:lnTo>
                    <a:pt x="1402" y="6"/>
                  </a:lnTo>
                  <a:lnTo>
                    <a:pt x="1383" y="0"/>
                  </a:lnTo>
                  <a:lnTo>
                    <a:pt x="43" y="0"/>
                  </a:lnTo>
                  <a:lnTo>
                    <a:pt x="31" y="6"/>
                  </a:lnTo>
                  <a:lnTo>
                    <a:pt x="18" y="6"/>
                  </a:lnTo>
                  <a:lnTo>
                    <a:pt x="12" y="19"/>
                  </a:lnTo>
                  <a:lnTo>
                    <a:pt x="6" y="25"/>
                  </a:lnTo>
                  <a:lnTo>
                    <a:pt x="0" y="44"/>
                  </a:lnTo>
                  <a:lnTo>
                    <a:pt x="6" y="62"/>
                  </a:lnTo>
                  <a:lnTo>
                    <a:pt x="12" y="69"/>
                  </a:lnTo>
                  <a:lnTo>
                    <a:pt x="18" y="81"/>
                  </a:lnTo>
                  <a:lnTo>
                    <a:pt x="31" y="81"/>
                  </a:lnTo>
                  <a:lnTo>
                    <a:pt x="49" y="87"/>
                  </a:lnTo>
                  <a:lnTo>
                    <a:pt x="74" y="87"/>
                  </a:lnTo>
                  <a:lnTo>
                    <a:pt x="1358" y="87"/>
                  </a:lnTo>
                  <a:close/>
                  <a:moveTo>
                    <a:pt x="1358" y="506"/>
                  </a:moveTo>
                  <a:lnTo>
                    <a:pt x="1383" y="506"/>
                  </a:lnTo>
                  <a:lnTo>
                    <a:pt x="1402" y="500"/>
                  </a:lnTo>
                  <a:lnTo>
                    <a:pt x="1414" y="500"/>
                  </a:lnTo>
                  <a:lnTo>
                    <a:pt x="1420" y="487"/>
                  </a:lnTo>
                  <a:lnTo>
                    <a:pt x="1426" y="481"/>
                  </a:lnTo>
                  <a:lnTo>
                    <a:pt x="1433" y="462"/>
                  </a:lnTo>
                  <a:lnTo>
                    <a:pt x="1426" y="443"/>
                  </a:lnTo>
                  <a:lnTo>
                    <a:pt x="1420" y="437"/>
                  </a:lnTo>
                  <a:lnTo>
                    <a:pt x="1414" y="425"/>
                  </a:lnTo>
                  <a:lnTo>
                    <a:pt x="1402" y="425"/>
                  </a:lnTo>
                  <a:lnTo>
                    <a:pt x="1383" y="418"/>
                  </a:lnTo>
                  <a:lnTo>
                    <a:pt x="43" y="418"/>
                  </a:lnTo>
                  <a:lnTo>
                    <a:pt x="31" y="425"/>
                  </a:lnTo>
                  <a:lnTo>
                    <a:pt x="18" y="425"/>
                  </a:lnTo>
                  <a:lnTo>
                    <a:pt x="12" y="437"/>
                  </a:lnTo>
                  <a:lnTo>
                    <a:pt x="6" y="443"/>
                  </a:lnTo>
                  <a:lnTo>
                    <a:pt x="0" y="462"/>
                  </a:lnTo>
                  <a:lnTo>
                    <a:pt x="6" y="481"/>
                  </a:lnTo>
                  <a:lnTo>
                    <a:pt x="12" y="487"/>
                  </a:lnTo>
                  <a:lnTo>
                    <a:pt x="18" y="500"/>
                  </a:lnTo>
                  <a:lnTo>
                    <a:pt x="31" y="500"/>
                  </a:lnTo>
                  <a:lnTo>
                    <a:pt x="43" y="506"/>
                  </a:lnTo>
                  <a:lnTo>
                    <a:pt x="74" y="506"/>
                  </a:lnTo>
                  <a:lnTo>
                    <a:pt x="1358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27" name="Group 1039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6506496" y="4953000"/>
            <a:ext cx="2563432" cy="838200"/>
            <a:chOff x="4788" y="3779"/>
            <a:chExt cx="19423" cy="6351"/>
          </a:xfrm>
        </p:grpSpPr>
        <p:sp>
          <p:nvSpPr>
            <p:cNvPr id="90129" name="Freeform 1041"/>
            <p:cNvSpPr>
              <a:spLocks noEditPoints="1"/>
            </p:cNvSpPr>
            <p:nvPr/>
          </p:nvSpPr>
          <p:spPr bwMode="auto">
            <a:xfrm>
              <a:off x="4788" y="6698"/>
              <a:ext cx="1433" cy="507"/>
            </a:xfrm>
            <a:custGeom>
              <a:avLst/>
              <a:gdLst/>
              <a:ahLst/>
              <a:cxnLst>
                <a:cxn ang="0">
                  <a:pos x="1359" y="88"/>
                </a:cxn>
                <a:cxn ang="0">
                  <a:pos x="1384" y="88"/>
                </a:cxn>
                <a:cxn ang="0">
                  <a:pos x="1402" y="81"/>
                </a:cxn>
                <a:cxn ang="0">
                  <a:pos x="1415" y="81"/>
                </a:cxn>
                <a:cxn ang="0">
                  <a:pos x="1433" y="44"/>
                </a:cxn>
                <a:cxn ang="0">
                  <a:pos x="1427" y="25"/>
                </a:cxn>
                <a:cxn ang="0">
                  <a:pos x="1421" y="19"/>
                </a:cxn>
                <a:cxn ang="0">
                  <a:pos x="1415" y="6"/>
                </a:cxn>
                <a:cxn ang="0">
                  <a:pos x="1402" y="6"/>
                </a:cxn>
                <a:cxn ang="0">
                  <a:pos x="1384" y="0"/>
                </a:cxn>
                <a:cxn ang="0">
                  <a:pos x="44" y="0"/>
                </a:cxn>
                <a:cxn ang="0">
                  <a:pos x="31" y="6"/>
                </a:cxn>
                <a:cxn ang="0">
                  <a:pos x="19" y="6"/>
                </a:cxn>
                <a:cxn ang="0">
                  <a:pos x="13" y="19"/>
                </a:cxn>
                <a:cxn ang="0">
                  <a:pos x="6" y="25"/>
                </a:cxn>
                <a:cxn ang="0">
                  <a:pos x="0" y="44"/>
                </a:cxn>
                <a:cxn ang="0">
                  <a:pos x="6" y="63"/>
                </a:cxn>
                <a:cxn ang="0">
                  <a:pos x="13" y="69"/>
                </a:cxn>
                <a:cxn ang="0">
                  <a:pos x="19" y="81"/>
                </a:cxn>
                <a:cxn ang="0">
                  <a:pos x="31" y="81"/>
                </a:cxn>
                <a:cxn ang="0">
                  <a:pos x="50" y="88"/>
                </a:cxn>
                <a:cxn ang="0">
                  <a:pos x="75" y="88"/>
                </a:cxn>
                <a:cxn ang="0">
                  <a:pos x="1359" y="88"/>
                </a:cxn>
                <a:cxn ang="0">
                  <a:pos x="1359" y="507"/>
                </a:cxn>
                <a:cxn ang="0">
                  <a:pos x="1384" y="507"/>
                </a:cxn>
                <a:cxn ang="0">
                  <a:pos x="1402" y="500"/>
                </a:cxn>
                <a:cxn ang="0">
                  <a:pos x="1415" y="500"/>
                </a:cxn>
                <a:cxn ang="0">
                  <a:pos x="1421" y="488"/>
                </a:cxn>
                <a:cxn ang="0">
                  <a:pos x="1427" y="482"/>
                </a:cxn>
                <a:cxn ang="0">
                  <a:pos x="1433" y="463"/>
                </a:cxn>
                <a:cxn ang="0">
                  <a:pos x="1427" y="444"/>
                </a:cxn>
                <a:cxn ang="0">
                  <a:pos x="1421" y="438"/>
                </a:cxn>
                <a:cxn ang="0">
                  <a:pos x="1415" y="425"/>
                </a:cxn>
                <a:cxn ang="0">
                  <a:pos x="1402" y="425"/>
                </a:cxn>
                <a:cxn ang="0">
                  <a:pos x="1384" y="419"/>
                </a:cxn>
                <a:cxn ang="0">
                  <a:pos x="44" y="419"/>
                </a:cxn>
                <a:cxn ang="0">
                  <a:pos x="31" y="425"/>
                </a:cxn>
                <a:cxn ang="0">
                  <a:pos x="19" y="425"/>
                </a:cxn>
                <a:cxn ang="0">
                  <a:pos x="13" y="438"/>
                </a:cxn>
                <a:cxn ang="0">
                  <a:pos x="6" y="444"/>
                </a:cxn>
                <a:cxn ang="0">
                  <a:pos x="0" y="463"/>
                </a:cxn>
                <a:cxn ang="0">
                  <a:pos x="6" y="482"/>
                </a:cxn>
                <a:cxn ang="0">
                  <a:pos x="13" y="488"/>
                </a:cxn>
                <a:cxn ang="0">
                  <a:pos x="19" y="500"/>
                </a:cxn>
                <a:cxn ang="0">
                  <a:pos x="31" y="500"/>
                </a:cxn>
                <a:cxn ang="0">
                  <a:pos x="44" y="507"/>
                </a:cxn>
                <a:cxn ang="0">
                  <a:pos x="75" y="507"/>
                </a:cxn>
                <a:cxn ang="0">
                  <a:pos x="1359" y="507"/>
                </a:cxn>
              </a:cxnLst>
              <a:rect l="0" t="0" r="r" b="b"/>
              <a:pathLst>
                <a:path w="1433" h="507">
                  <a:moveTo>
                    <a:pt x="1359" y="88"/>
                  </a:moveTo>
                  <a:lnTo>
                    <a:pt x="1384" y="88"/>
                  </a:lnTo>
                  <a:lnTo>
                    <a:pt x="1402" y="81"/>
                  </a:lnTo>
                  <a:lnTo>
                    <a:pt x="1415" y="81"/>
                  </a:lnTo>
                  <a:lnTo>
                    <a:pt x="1433" y="44"/>
                  </a:lnTo>
                  <a:lnTo>
                    <a:pt x="1427" y="25"/>
                  </a:lnTo>
                  <a:lnTo>
                    <a:pt x="1421" y="19"/>
                  </a:lnTo>
                  <a:lnTo>
                    <a:pt x="1415" y="6"/>
                  </a:lnTo>
                  <a:lnTo>
                    <a:pt x="1402" y="6"/>
                  </a:lnTo>
                  <a:lnTo>
                    <a:pt x="1384" y="0"/>
                  </a:lnTo>
                  <a:lnTo>
                    <a:pt x="44" y="0"/>
                  </a:lnTo>
                  <a:lnTo>
                    <a:pt x="31" y="6"/>
                  </a:lnTo>
                  <a:lnTo>
                    <a:pt x="19" y="6"/>
                  </a:lnTo>
                  <a:lnTo>
                    <a:pt x="13" y="19"/>
                  </a:lnTo>
                  <a:lnTo>
                    <a:pt x="6" y="25"/>
                  </a:lnTo>
                  <a:lnTo>
                    <a:pt x="0" y="44"/>
                  </a:lnTo>
                  <a:lnTo>
                    <a:pt x="6" y="63"/>
                  </a:lnTo>
                  <a:lnTo>
                    <a:pt x="13" y="69"/>
                  </a:lnTo>
                  <a:lnTo>
                    <a:pt x="19" y="81"/>
                  </a:lnTo>
                  <a:lnTo>
                    <a:pt x="31" y="81"/>
                  </a:lnTo>
                  <a:lnTo>
                    <a:pt x="50" y="88"/>
                  </a:lnTo>
                  <a:lnTo>
                    <a:pt x="75" y="88"/>
                  </a:lnTo>
                  <a:lnTo>
                    <a:pt x="1359" y="88"/>
                  </a:lnTo>
                  <a:close/>
                  <a:moveTo>
                    <a:pt x="1359" y="507"/>
                  </a:moveTo>
                  <a:lnTo>
                    <a:pt x="1384" y="507"/>
                  </a:lnTo>
                  <a:lnTo>
                    <a:pt x="1402" y="500"/>
                  </a:lnTo>
                  <a:lnTo>
                    <a:pt x="1415" y="500"/>
                  </a:lnTo>
                  <a:lnTo>
                    <a:pt x="1421" y="488"/>
                  </a:lnTo>
                  <a:lnTo>
                    <a:pt x="1427" y="482"/>
                  </a:lnTo>
                  <a:lnTo>
                    <a:pt x="1433" y="463"/>
                  </a:lnTo>
                  <a:lnTo>
                    <a:pt x="1427" y="444"/>
                  </a:lnTo>
                  <a:lnTo>
                    <a:pt x="1421" y="438"/>
                  </a:lnTo>
                  <a:lnTo>
                    <a:pt x="1415" y="425"/>
                  </a:lnTo>
                  <a:lnTo>
                    <a:pt x="1402" y="425"/>
                  </a:lnTo>
                  <a:lnTo>
                    <a:pt x="1384" y="419"/>
                  </a:lnTo>
                  <a:lnTo>
                    <a:pt x="44" y="419"/>
                  </a:lnTo>
                  <a:lnTo>
                    <a:pt x="31" y="425"/>
                  </a:lnTo>
                  <a:lnTo>
                    <a:pt x="19" y="425"/>
                  </a:lnTo>
                  <a:lnTo>
                    <a:pt x="13" y="438"/>
                  </a:lnTo>
                  <a:lnTo>
                    <a:pt x="6" y="444"/>
                  </a:lnTo>
                  <a:lnTo>
                    <a:pt x="0" y="463"/>
                  </a:lnTo>
                  <a:lnTo>
                    <a:pt x="6" y="482"/>
                  </a:lnTo>
                  <a:lnTo>
                    <a:pt x="13" y="488"/>
                  </a:lnTo>
                  <a:lnTo>
                    <a:pt x="19" y="500"/>
                  </a:lnTo>
                  <a:lnTo>
                    <a:pt x="31" y="500"/>
                  </a:lnTo>
                  <a:lnTo>
                    <a:pt x="44" y="507"/>
                  </a:lnTo>
                  <a:lnTo>
                    <a:pt x="75" y="507"/>
                  </a:lnTo>
                  <a:lnTo>
                    <a:pt x="1359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0" name="Freeform 1042"/>
            <p:cNvSpPr>
              <a:spLocks/>
            </p:cNvSpPr>
            <p:nvPr/>
          </p:nvSpPr>
          <p:spPr bwMode="auto">
            <a:xfrm>
              <a:off x="7803" y="3779"/>
              <a:ext cx="552" cy="1007"/>
            </a:xfrm>
            <a:custGeom>
              <a:avLst/>
              <a:gdLst/>
              <a:ahLst/>
              <a:cxnLst>
                <a:cxn ang="0">
                  <a:pos x="341" y="44"/>
                </a:cxn>
                <a:cxn ang="0">
                  <a:pos x="341" y="13"/>
                </a:cxn>
                <a:cxn ang="0">
                  <a:pos x="316" y="0"/>
                </a:cxn>
                <a:cxn ang="0">
                  <a:pos x="298" y="0"/>
                </a:cxn>
                <a:cxn ang="0">
                  <a:pos x="236" y="50"/>
                </a:cxn>
                <a:cxn ang="0">
                  <a:pos x="168" y="75"/>
                </a:cxn>
                <a:cxn ang="0">
                  <a:pos x="106" y="94"/>
                </a:cxn>
                <a:cxn ang="0">
                  <a:pos x="50" y="100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6" y="150"/>
                </a:cxn>
                <a:cxn ang="0">
                  <a:pos x="137" y="138"/>
                </a:cxn>
                <a:cxn ang="0">
                  <a:pos x="223" y="113"/>
                </a:cxn>
                <a:cxn ang="0">
                  <a:pos x="223" y="907"/>
                </a:cxn>
                <a:cxn ang="0">
                  <a:pos x="211" y="925"/>
                </a:cxn>
                <a:cxn ang="0">
                  <a:pos x="186" y="944"/>
                </a:cxn>
                <a:cxn ang="0">
                  <a:pos x="143" y="950"/>
                </a:cxn>
                <a:cxn ang="0">
                  <a:pos x="13" y="950"/>
                </a:cxn>
                <a:cxn ang="0">
                  <a:pos x="13" y="1007"/>
                </a:cxn>
                <a:cxn ang="0">
                  <a:pos x="106" y="1007"/>
                </a:cxn>
                <a:cxn ang="0">
                  <a:pos x="168" y="1000"/>
                </a:cxn>
                <a:cxn ang="0">
                  <a:pos x="385" y="1000"/>
                </a:cxn>
                <a:cxn ang="0">
                  <a:pos x="453" y="1007"/>
                </a:cxn>
                <a:cxn ang="0">
                  <a:pos x="552" y="1007"/>
                </a:cxn>
                <a:cxn ang="0">
                  <a:pos x="552" y="950"/>
                </a:cxn>
                <a:cxn ang="0">
                  <a:pos x="416" y="950"/>
                </a:cxn>
                <a:cxn ang="0">
                  <a:pos x="372" y="944"/>
                </a:cxn>
                <a:cxn ang="0">
                  <a:pos x="354" y="925"/>
                </a:cxn>
                <a:cxn ang="0">
                  <a:pos x="341" y="907"/>
                </a:cxn>
                <a:cxn ang="0">
                  <a:pos x="341" y="882"/>
                </a:cxn>
                <a:cxn ang="0">
                  <a:pos x="341" y="44"/>
                </a:cxn>
              </a:cxnLst>
              <a:rect l="0" t="0" r="r" b="b"/>
              <a:pathLst>
                <a:path w="552" h="1007">
                  <a:moveTo>
                    <a:pt x="341" y="44"/>
                  </a:moveTo>
                  <a:lnTo>
                    <a:pt x="341" y="13"/>
                  </a:lnTo>
                  <a:lnTo>
                    <a:pt x="316" y="0"/>
                  </a:lnTo>
                  <a:lnTo>
                    <a:pt x="298" y="0"/>
                  </a:lnTo>
                  <a:lnTo>
                    <a:pt x="236" y="50"/>
                  </a:lnTo>
                  <a:lnTo>
                    <a:pt x="168" y="75"/>
                  </a:lnTo>
                  <a:lnTo>
                    <a:pt x="106" y="94"/>
                  </a:lnTo>
                  <a:lnTo>
                    <a:pt x="50" y="100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6" y="150"/>
                  </a:lnTo>
                  <a:lnTo>
                    <a:pt x="137" y="138"/>
                  </a:lnTo>
                  <a:lnTo>
                    <a:pt x="223" y="113"/>
                  </a:lnTo>
                  <a:lnTo>
                    <a:pt x="223" y="907"/>
                  </a:lnTo>
                  <a:lnTo>
                    <a:pt x="211" y="925"/>
                  </a:lnTo>
                  <a:lnTo>
                    <a:pt x="186" y="944"/>
                  </a:lnTo>
                  <a:lnTo>
                    <a:pt x="143" y="950"/>
                  </a:lnTo>
                  <a:lnTo>
                    <a:pt x="13" y="950"/>
                  </a:lnTo>
                  <a:lnTo>
                    <a:pt x="13" y="1007"/>
                  </a:lnTo>
                  <a:lnTo>
                    <a:pt x="106" y="1007"/>
                  </a:lnTo>
                  <a:lnTo>
                    <a:pt x="168" y="1000"/>
                  </a:lnTo>
                  <a:lnTo>
                    <a:pt x="385" y="1000"/>
                  </a:lnTo>
                  <a:lnTo>
                    <a:pt x="453" y="1007"/>
                  </a:lnTo>
                  <a:lnTo>
                    <a:pt x="552" y="1007"/>
                  </a:lnTo>
                  <a:lnTo>
                    <a:pt x="552" y="950"/>
                  </a:lnTo>
                  <a:lnTo>
                    <a:pt x="416" y="950"/>
                  </a:lnTo>
                  <a:lnTo>
                    <a:pt x="372" y="944"/>
                  </a:lnTo>
                  <a:lnTo>
                    <a:pt x="354" y="925"/>
                  </a:lnTo>
                  <a:lnTo>
                    <a:pt x="341" y="907"/>
                  </a:lnTo>
                  <a:lnTo>
                    <a:pt x="341" y="882"/>
                  </a:lnTo>
                  <a:lnTo>
                    <a:pt x="341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1" name="Freeform 1043"/>
            <p:cNvSpPr>
              <a:spLocks noEditPoints="1"/>
            </p:cNvSpPr>
            <p:nvPr/>
          </p:nvSpPr>
          <p:spPr bwMode="auto">
            <a:xfrm>
              <a:off x="8579" y="3779"/>
              <a:ext cx="694" cy="1038"/>
            </a:xfrm>
            <a:custGeom>
              <a:avLst/>
              <a:gdLst/>
              <a:ahLst/>
              <a:cxnLst>
                <a:cxn ang="0">
                  <a:pos x="688" y="369"/>
                </a:cxn>
                <a:cxn ang="0">
                  <a:pos x="608" y="132"/>
                </a:cxn>
                <a:cxn ang="0">
                  <a:pos x="502" y="38"/>
                </a:cxn>
                <a:cxn ang="0">
                  <a:pos x="347" y="0"/>
                </a:cxn>
                <a:cxn ang="0">
                  <a:pos x="173" y="44"/>
                </a:cxn>
                <a:cxn ang="0">
                  <a:pos x="74" y="157"/>
                </a:cxn>
                <a:cxn ang="0">
                  <a:pos x="18" y="294"/>
                </a:cxn>
                <a:cxn ang="0">
                  <a:pos x="0" y="425"/>
                </a:cxn>
                <a:cxn ang="0">
                  <a:pos x="6" y="682"/>
                </a:cxn>
                <a:cxn ang="0">
                  <a:pos x="43" y="819"/>
                </a:cxn>
                <a:cxn ang="0">
                  <a:pos x="117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6" y="944"/>
                </a:cxn>
                <a:cxn ang="0">
                  <a:pos x="651" y="819"/>
                </a:cxn>
                <a:cxn ang="0">
                  <a:pos x="682" y="682"/>
                </a:cxn>
                <a:cxn ang="0">
                  <a:pos x="694" y="525"/>
                </a:cxn>
                <a:cxn ang="0">
                  <a:pos x="304" y="988"/>
                </a:cxn>
                <a:cxn ang="0">
                  <a:pos x="217" y="944"/>
                </a:cxn>
                <a:cxn ang="0">
                  <a:pos x="155" y="832"/>
                </a:cxn>
                <a:cxn ang="0">
                  <a:pos x="136" y="619"/>
                </a:cxn>
                <a:cxn ang="0">
                  <a:pos x="142" y="288"/>
                </a:cxn>
                <a:cxn ang="0">
                  <a:pos x="179" y="132"/>
                </a:cxn>
                <a:cxn ang="0">
                  <a:pos x="260" y="63"/>
                </a:cxn>
                <a:cxn ang="0">
                  <a:pos x="347" y="44"/>
                </a:cxn>
                <a:cxn ang="0">
                  <a:pos x="459" y="82"/>
                </a:cxn>
                <a:cxn ang="0">
                  <a:pos x="533" y="182"/>
                </a:cxn>
                <a:cxn ang="0">
                  <a:pos x="558" y="382"/>
                </a:cxn>
                <a:cxn ang="0">
                  <a:pos x="552" y="725"/>
                </a:cxn>
                <a:cxn ang="0">
                  <a:pos x="514" y="894"/>
                </a:cxn>
                <a:cxn ang="0">
                  <a:pos x="428" y="975"/>
                </a:cxn>
                <a:cxn ang="0">
                  <a:pos x="347" y="994"/>
                </a:cxn>
              </a:cxnLst>
              <a:rect l="0" t="0" r="r" b="b"/>
              <a:pathLst>
                <a:path w="694" h="1038">
                  <a:moveTo>
                    <a:pt x="694" y="525"/>
                  </a:moveTo>
                  <a:lnTo>
                    <a:pt x="688" y="369"/>
                  </a:lnTo>
                  <a:lnTo>
                    <a:pt x="657" y="244"/>
                  </a:lnTo>
                  <a:lnTo>
                    <a:pt x="608" y="132"/>
                  </a:lnTo>
                  <a:lnTo>
                    <a:pt x="564" y="82"/>
                  </a:lnTo>
                  <a:lnTo>
                    <a:pt x="502" y="38"/>
                  </a:lnTo>
                  <a:lnTo>
                    <a:pt x="428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73" y="44"/>
                  </a:lnTo>
                  <a:lnTo>
                    <a:pt x="117" y="94"/>
                  </a:lnTo>
                  <a:lnTo>
                    <a:pt x="74" y="157"/>
                  </a:lnTo>
                  <a:lnTo>
                    <a:pt x="43" y="219"/>
                  </a:lnTo>
                  <a:lnTo>
                    <a:pt x="18" y="294"/>
                  </a:lnTo>
                  <a:lnTo>
                    <a:pt x="6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6" y="682"/>
                  </a:lnTo>
                  <a:lnTo>
                    <a:pt x="18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7" y="944"/>
                  </a:lnTo>
                  <a:lnTo>
                    <a:pt x="173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14" y="994"/>
                  </a:lnTo>
                  <a:lnTo>
                    <a:pt x="576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70" y="750"/>
                  </a:lnTo>
                  <a:lnTo>
                    <a:pt x="682" y="682"/>
                  </a:lnTo>
                  <a:lnTo>
                    <a:pt x="694" y="619"/>
                  </a:lnTo>
                  <a:lnTo>
                    <a:pt x="694" y="525"/>
                  </a:lnTo>
                  <a:close/>
                  <a:moveTo>
                    <a:pt x="347" y="994"/>
                  </a:moveTo>
                  <a:lnTo>
                    <a:pt x="304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79" y="894"/>
                  </a:lnTo>
                  <a:lnTo>
                    <a:pt x="155" y="832"/>
                  </a:lnTo>
                  <a:lnTo>
                    <a:pt x="142" y="732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2" y="288"/>
                  </a:lnTo>
                  <a:lnTo>
                    <a:pt x="155" y="194"/>
                  </a:lnTo>
                  <a:lnTo>
                    <a:pt x="179" y="132"/>
                  </a:lnTo>
                  <a:lnTo>
                    <a:pt x="217" y="88"/>
                  </a:lnTo>
                  <a:lnTo>
                    <a:pt x="260" y="63"/>
                  </a:lnTo>
                  <a:lnTo>
                    <a:pt x="304" y="50"/>
                  </a:lnTo>
                  <a:lnTo>
                    <a:pt x="347" y="44"/>
                  </a:lnTo>
                  <a:lnTo>
                    <a:pt x="403" y="50"/>
                  </a:lnTo>
                  <a:lnTo>
                    <a:pt x="459" y="82"/>
                  </a:lnTo>
                  <a:lnTo>
                    <a:pt x="502" y="125"/>
                  </a:lnTo>
                  <a:lnTo>
                    <a:pt x="533" y="182"/>
                  </a:lnTo>
                  <a:lnTo>
                    <a:pt x="552" y="269"/>
                  </a:lnTo>
                  <a:lnTo>
                    <a:pt x="558" y="382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39" y="825"/>
                  </a:lnTo>
                  <a:lnTo>
                    <a:pt x="514" y="894"/>
                  </a:lnTo>
                  <a:lnTo>
                    <a:pt x="477" y="944"/>
                  </a:lnTo>
                  <a:lnTo>
                    <a:pt x="428" y="975"/>
                  </a:lnTo>
                  <a:lnTo>
                    <a:pt x="384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2" name="Freeform 1044"/>
            <p:cNvSpPr>
              <a:spLocks/>
            </p:cNvSpPr>
            <p:nvPr/>
          </p:nvSpPr>
          <p:spPr bwMode="auto">
            <a:xfrm>
              <a:off x="7065" y="5436"/>
              <a:ext cx="2860" cy="3025"/>
            </a:xfrm>
            <a:custGeom>
              <a:avLst/>
              <a:gdLst/>
              <a:ahLst/>
              <a:cxnLst>
                <a:cxn ang="0">
                  <a:pos x="2599" y="3025"/>
                </a:cxn>
                <a:cxn ang="0">
                  <a:pos x="2860" y="2337"/>
                </a:cxn>
                <a:cxn ang="0">
                  <a:pos x="2804" y="2337"/>
                </a:cxn>
                <a:cxn ang="0">
                  <a:pos x="2754" y="2444"/>
                </a:cxn>
                <a:cxn ang="0">
                  <a:pos x="2680" y="2537"/>
                </a:cxn>
                <a:cxn ang="0">
                  <a:pos x="2587" y="2612"/>
                </a:cxn>
                <a:cxn ang="0">
                  <a:pos x="2481" y="2681"/>
                </a:cxn>
                <a:cxn ang="0">
                  <a:pos x="2370" y="2731"/>
                </a:cxn>
                <a:cxn ang="0">
                  <a:pos x="2246" y="2775"/>
                </a:cxn>
                <a:cxn ang="0">
                  <a:pos x="2208" y="2781"/>
                </a:cxn>
                <a:cxn ang="0">
                  <a:pos x="2053" y="2812"/>
                </a:cxn>
                <a:cxn ang="0">
                  <a:pos x="1929" y="2825"/>
                </a:cxn>
                <a:cxn ang="0">
                  <a:pos x="1768" y="2837"/>
                </a:cxn>
                <a:cxn ang="0">
                  <a:pos x="285" y="2837"/>
                </a:cxn>
                <a:cxn ang="0">
                  <a:pos x="1377" y="1550"/>
                </a:cxn>
                <a:cxn ang="0">
                  <a:pos x="1396" y="1531"/>
                </a:cxn>
                <a:cxn ang="0">
                  <a:pos x="1396" y="1506"/>
                </a:cxn>
                <a:cxn ang="0">
                  <a:pos x="1383" y="1481"/>
                </a:cxn>
                <a:cxn ang="0">
                  <a:pos x="385" y="106"/>
                </a:cxn>
                <a:cxn ang="0">
                  <a:pos x="1718" y="106"/>
                </a:cxn>
                <a:cxn ang="0">
                  <a:pos x="1855" y="112"/>
                </a:cxn>
                <a:cxn ang="0">
                  <a:pos x="1960" y="125"/>
                </a:cxn>
                <a:cxn ang="0">
                  <a:pos x="2028" y="131"/>
                </a:cxn>
                <a:cxn ang="0">
                  <a:pos x="2059" y="137"/>
                </a:cxn>
                <a:cxn ang="0">
                  <a:pos x="2159" y="156"/>
                </a:cxn>
                <a:cxn ang="0">
                  <a:pos x="2277" y="187"/>
                </a:cxn>
                <a:cxn ang="0">
                  <a:pos x="2407" y="231"/>
                </a:cxn>
                <a:cxn ang="0">
                  <a:pos x="2531" y="300"/>
                </a:cxn>
                <a:cxn ang="0">
                  <a:pos x="2574" y="331"/>
                </a:cxn>
                <a:cxn ang="0">
                  <a:pos x="2630" y="375"/>
                </a:cxn>
                <a:cxn ang="0">
                  <a:pos x="2692" y="431"/>
                </a:cxn>
                <a:cxn ang="0">
                  <a:pos x="2754" y="512"/>
                </a:cxn>
                <a:cxn ang="0">
                  <a:pos x="2804" y="606"/>
                </a:cxn>
                <a:cxn ang="0">
                  <a:pos x="2860" y="606"/>
                </a:cxn>
                <a:cxn ang="0">
                  <a:pos x="2599" y="0"/>
                </a:cxn>
                <a:cxn ang="0">
                  <a:pos x="25" y="0"/>
                </a:cxn>
                <a:cxn ang="0">
                  <a:pos x="12" y="6"/>
                </a:cxn>
                <a:cxn ang="0">
                  <a:pos x="6" y="6"/>
                </a:cxn>
                <a:cxn ang="0">
                  <a:pos x="6" y="37"/>
                </a:cxn>
                <a:cxn ang="0">
                  <a:pos x="0" y="50"/>
                </a:cxn>
                <a:cxn ang="0">
                  <a:pos x="0" y="87"/>
                </a:cxn>
                <a:cxn ang="0">
                  <a:pos x="1135" y="1650"/>
                </a:cxn>
                <a:cxn ang="0">
                  <a:pos x="25" y="2962"/>
                </a:cxn>
                <a:cxn ang="0">
                  <a:pos x="12" y="2975"/>
                </a:cxn>
                <a:cxn ang="0">
                  <a:pos x="6" y="2987"/>
                </a:cxn>
                <a:cxn ang="0">
                  <a:pos x="6" y="3019"/>
                </a:cxn>
                <a:cxn ang="0">
                  <a:pos x="12" y="3025"/>
                </a:cxn>
                <a:cxn ang="0">
                  <a:pos x="62" y="3025"/>
                </a:cxn>
                <a:cxn ang="0">
                  <a:pos x="2599" y="3025"/>
                </a:cxn>
              </a:cxnLst>
              <a:rect l="0" t="0" r="r" b="b"/>
              <a:pathLst>
                <a:path w="2860" h="3025">
                  <a:moveTo>
                    <a:pt x="2599" y="3025"/>
                  </a:moveTo>
                  <a:lnTo>
                    <a:pt x="2860" y="2337"/>
                  </a:lnTo>
                  <a:lnTo>
                    <a:pt x="2804" y="2337"/>
                  </a:lnTo>
                  <a:lnTo>
                    <a:pt x="2754" y="2444"/>
                  </a:lnTo>
                  <a:lnTo>
                    <a:pt x="2680" y="2537"/>
                  </a:lnTo>
                  <a:lnTo>
                    <a:pt x="2587" y="2612"/>
                  </a:lnTo>
                  <a:lnTo>
                    <a:pt x="2481" y="2681"/>
                  </a:lnTo>
                  <a:lnTo>
                    <a:pt x="2370" y="2731"/>
                  </a:lnTo>
                  <a:lnTo>
                    <a:pt x="2246" y="2775"/>
                  </a:lnTo>
                  <a:lnTo>
                    <a:pt x="2208" y="2781"/>
                  </a:lnTo>
                  <a:lnTo>
                    <a:pt x="2053" y="2812"/>
                  </a:lnTo>
                  <a:lnTo>
                    <a:pt x="1929" y="2825"/>
                  </a:lnTo>
                  <a:lnTo>
                    <a:pt x="1768" y="2837"/>
                  </a:lnTo>
                  <a:lnTo>
                    <a:pt x="285" y="2837"/>
                  </a:lnTo>
                  <a:lnTo>
                    <a:pt x="1377" y="1550"/>
                  </a:lnTo>
                  <a:lnTo>
                    <a:pt x="1396" y="1531"/>
                  </a:lnTo>
                  <a:lnTo>
                    <a:pt x="1396" y="1506"/>
                  </a:lnTo>
                  <a:lnTo>
                    <a:pt x="1383" y="1481"/>
                  </a:lnTo>
                  <a:lnTo>
                    <a:pt x="385" y="106"/>
                  </a:lnTo>
                  <a:lnTo>
                    <a:pt x="1718" y="106"/>
                  </a:lnTo>
                  <a:lnTo>
                    <a:pt x="1855" y="112"/>
                  </a:lnTo>
                  <a:lnTo>
                    <a:pt x="1960" y="125"/>
                  </a:lnTo>
                  <a:lnTo>
                    <a:pt x="2028" y="131"/>
                  </a:lnTo>
                  <a:lnTo>
                    <a:pt x="2059" y="137"/>
                  </a:lnTo>
                  <a:lnTo>
                    <a:pt x="2159" y="156"/>
                  </a:lnTo>
                  <a:lnTo>
                    <a:pt x="2277" y="187"/>
                  </a:lnTo>
                  <a:lnTo>
                    <a:pt x="2407" y="231"/>
                  </a:lnTo>
                  <a:lnTo>
                    <a:pt x="2531" y="300"/>
                  </a:lnTo>
                  <a:lnTo>
                    <a:pt x="2574" y="331"/>
                  </a:lnTo>
                  <a:lnTo>
                    <a:pt x="2630" y="375"/>
                  </a:lnTo>
                  <a:lnTo>
                    <a:pt x="2692" y="431"/>
                  </a:lnTo>
                  <a:lnTo>
                    <a:pt x="2754" y="512"/>
                  </a:lnTo>
                  <a:lnTo>
                    <a:pt x="2804" y="606"/>
                  </a:lnTo>
                  <a:lnTo>
                    <a:pt x="2860" y="606"/>
                  </a:lnTo>
                  <a:lnTo>
                    <a:pt x="2599" y="0"/>
                  </a:lnTo>
                  <a:lnTo>
                    <a:pt x="25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37"/>
                  </a:lnTo>
                  <a:lnTo>
                    <a:pt x="0" y="50"/>
                  </a:lnTo>
                  <a:lnTo>
                    <a:pt x="0" y="87"/>
                  </a:lnTo>
                  <a:lnTo>
                    <a:pt x="1135" y="1650"/>
                  </a:lnTo>
                  <a:lnTo>
                    <a:pt x="25" y="2962"/>
                  </a:lnTo>
                  <a:lnTo>
                    <a:pt x="12" y="2975"/>
                  </a:lnTo>
                  <a:lnTo>
                    <a:pt x="6" y="2987"/>
                  </a:lnTo>
                  <a:lnTo>
                    <a:pt x="6" y="3019"/>
                  </a:lnTo>
                  <a:lnTo>
                    <a:pt x="12" y="3025"/>
                  </a:lnTo>
                  <a:lnTo>
                    <a:pt x="62" y="3025"/>
                  </a:lnTo>
                  <a:lnTo>
                    <a:pt x="2599" y="30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3" name="Freeform 1045"/>
            <p:cNvSpPr>
              <a:spLocks/>
            </p:cNvSpPr>
            <p:nvPr/>
          </p:nvSpPr>
          <p:spPr bwMode="auto">
            <a:xfrm>
              <a:off x="7059" y="9048"/>
              <a:ext cx="738" cy="1063"/>
            </a:xfrm>
            <a:custGeom>
              <a:avLst/>
              <a:gdLst/>
              <a:ahLst/>
              <a:cxnLst>
                <a:cxn ang="0">
                  <a:pos x="359" y="32"/>
                </a:cxn>
                <a:cxn ang="0">
                  <a:pos x="366" y="13"/>
                </a:cxn>
                <a:cxn ang="0">
                  <a:pos x="304" y="0"/>
                </a:cxn>
                <a:cxn ang="0">
                  <a:pos x="142" y="13"/>
                </a:cxn>
                <a:cxn ang="0">
                  <a:pos x="118" y="32"/>
                </a:cxn>
                <a:cxn ang="0">
                  <a:pos x="124" y="69"/>
                </a:cxn>
                <a:cxn ang="0">
                  <a:pos x="198" y="75"/>
                </a:cxn>
                <a:cxn ang="0">
                  <a:pos x="223" y="82"/>
                </a:cxn>
                <a:cxn ang="0">
                  <a:pos x="229" y="94"/>
                </a:cxn>
                <a:cxn ang="0">
                  <a:pos x="223" y="125"/>
                </a:cxn>
                <a:cxn ang="0">
                  <a:pos x="6" y="1000"/>
                </a:cxn>
                <a:cxn ang="0">
                  <a:pos x="0" y="1032"/>
                </a:cxn>
                <a:cxn ang="0">
                  <a:pos x="18" y="1057"/>
                </a:cxn>
                <a:cxn ang="0">
                  <a:pos x="68" y="1063"/>
                </a:cxn>
                <a:cxn ang="0">
                  <a:pos x="99" y="1044"/>
                </a:cxn>
                <a:cxn ang="0">
                  <a:pos x="118" y="1019"/>
                </a:cxn>
                <a:cxn ang="0">
                  <a:pos x="136" y="944"/>
                </a:cxn>
                <a:cxn ang="0">
                  <a:pos x="167" y="832"/>
                </a:cxn>
                <a:cxn ang="0">
                  <a:pos x="186" y="732"/>
                </a:cxn>
                <a:cxn ang="0">
                  <a:pos x="266" y="719"/>
                </a:cxn>
                <a:cxn ang="0">
                  <a:pos x="372" y="782"/>
                </a:cxn>
                <a:cxn ang="0">
                  <a:pos x="384" y="863"/>
                </a:cxn>
                <a:cxn ang="0">
                  <a:pos x="378" y="907"/>
                </a:cxn>
                <a:cxn ang="0">
                  <a:pos x="415" y="1013"/>
                </a:cxn>
                <a:cxn ang="0">
                  <a:pos x="496" y="1057"/>
                </a:cxn>
                <a:cxn ang="0">
                  <a:pos x="595" y="1050"/>
                </a:cxn>
                <a:cxn ang="0">
                  <a:pos x="676" y="975"/>
                </a:cxn>
                <a:cxn ang="0">
                  <a:pos x="713" y="882"/>
                </a:cxn>
                <a:cxn ang="0">
                  <a:pos x="726" y="825"/>
                </a:cxn>
                <a:cxn ang="0">
                  <a:pos x="694" y="813"/>
                </a:cxn>
                <a:cxn ang="0">
                  <a:pos x="676" y="832"/>
                </a:cxn>
                <a:cxn ang="0">
                  <a:pos x="663" y="894"/>
                </a:cxn>
                <a:cxn ang="0">
                  <a:pos x="583" y="1013"/>
                </a:cxn>
                <a:cxn ang="0">
                  <a:pos x="521" y="1019"/>
                </a:cxn>
                <a:cxn ang="0">
                  <a:pos x="502" y="1000"/>
                </a:cxn>
                <a:cxn ang="0">
                  <a:pos x="490" y="913"/>
                </a:cxn>
                <a:cxn ang="0">
                  <a:pos x="496" y="869"/>
                </a:cxn>
                <a:cxn ang="0">
                  <a:pos x="502" y="844"/>
                </a:cxn>
                <a:cxn ang="0">
                  <a:pos x="496" y="775"/>
                </a:cxn>
                <a:cxn ang="0">
                  <a:pos x="409" y="700"/>
                </a:cxn>
                <a:cxn ang="0">
                  <a:pos x="304" y="675"/>
                </a:cxn>
                <a:cxn ang="0">
                  <a:pos x="310" y="638"/>
                </a:cxn>
                <a:cxn ang="0">
                  <a:pos x="440" y="513"/>
                </a:cxn>
                <a:cxn ang="0">
                  <a:pos x="564" y="438"/>
                </a:cxn>
                <a:cxn ang="0">
                  <a:pos x="639" y="425"/>
                </a:cxn>
                <a:cxn ang="0">
                  <a:pos x="670" y="444"/>
                </a:cxn>
                <a:cxn ang="0">
                  <a:pos x="626" y="463"/>
                </a:cxn>
                <a:cxn ang="0">
                  <a:pos x="601" y="507"/>
                </a:cxn>
                <a:cxn ang="0">
                  <a:pos x="595" y="550"/>
                </a:cxn>
                <a:cxn ang="0">
                  <a:pos x="632" y="582"/>
                </a:cxn>
                <a:cxn ang="0">
                  <a:pos x="676" y="588"/>
                </a:cxn>
                <a:cxn ang="0">
                  <a:pos x="707" y="569"/>
                </a:cxn>
                <a:cxn ang="0">
                  <a:pos x="732" y="538"/>
                </a:cxn>
                <a:cxn ang="0">
                  <a:pos x="738" y="488"/>
                </a:cxn>
                <a:cxn ang="0">
                  <a:pos x="713" y="419"/>
                </a:cxn>
                <a:cxn ang="0">
                  <a:pos x="626" y="382"/>
                </a:cxn>
                <a:cxn ang="0">
                  <a:pos x="459" y="450"/>
                </a:cxn>
                <a:cxn ang="0">
                  <a:pos x="297" y="594"/>
                </a:cxn>
                <a:cxn ang="0">
                  <a:pos x="359" y="44"/>
                </a:cxn>
              </a:cxnLst>
              <a:rect l="0" t="0" r="r" b="b"/>
              <a:pathLst>
                <a:path w="738" h="1063">
                  <a:moveTo>
                    <a:pt x="359" y="44"/>
                  </a:moveTo>
                  <a:lnTo>
                    <a:pt x="359" y="32"/>
                  </a:lnTo>
                  <a:lnTo>
                    <a:pt x="366" y="25"/>
                  </a:lnTo>
                  <a:lnTo>
                    <a:pt x="366" y="13"/>
                  </a:lnTo>
                  <a:lnTo>
                    <a:pt x="353" y="0"/>
                  </a:lnTo>
                  <a:lnTo>
                    <a:pt x="304" y="0"/>
                  </a:lnTo>
                  <a:lnTo>
                    <a:pt x="192" y="13"/>
                  </a:lnTo>
                  <a:lnTo>
                    <a:pt x="142" y="13"/>
                  </a:lnTo>
                  <a:lnTo>
                    <a:pt x="130" y="19"/>
                  </a:lnTo>
                  <a:lnTo>
                    <a:pt x="118" y="32"/>
                  </a:lnTo>
                  <a:lnTo>
                    <a:pt x="118" y="63"/>
                  </a:lnTo>
                  <a:lnTo>
                    <a:pt x="124" y="69"/>
                  </a:lnTo>
                  <a:lnTo>
                    <a:pt x="180" y="69"/>
                  </a:lnTo>
                  <a:lnTo>
                    <a:pt x="198" y="75"/>
                  </a:lnTo>
                  <a:lnTo>
                    <a:pt x="211" y="75"/>
                  </a:lnTo>
                  <a:lnTo>
                    <a:pt x="223" y="82"/>
                  </a:lnTo>
                  <a:lnTo>
                    <a:pt x="223" y="88"/>
                  </a:lnTo>
                  <a:lnTo>
                    <a:pt x="229" y="94"/>
                  </a:lnTo>
                  <a:lnTo>
                    <a:pt x="223" y="107"/>
                  </a:lnTo>
                  <a:lnTo>
                    <a:pt x="223" y="125"/>
                  </a:lnTo>
                  <a:lnTo>
                    <a:pt x="6" y="982"/>
                  </a:lnTo>
                  <a:lnTo>
                    <a:pt x="6" y="1000"/>
                  </a:lnTo>
                  <a:lnTo>
                    <a:pt x="0" y="1007"/>
                  </a:lnTo>
                  <a:lnTo>
                    <a:pt x="0" y="1032"/>
                  </a:lnTo>
                  <a:lnTo>
                    <a:pt x="6" y="1044"/>
                  </a:lnTo>
                  <a:lnTo>
                    <a:pt x="18" y="1057"/>
                  </a:lnTo>
                  <a:lnTo>
                    <a:pt x="37" y="1063"/>
                  </a:lnTo>
                  <a:lnTo>
                    <a:pt x="68" y="1063"/>
                  </a:lnTo>
                  <a:lnTo>
                    <a:pt x="87" y="1057"/>
                  </a:lnTo>
                  <a:lnTo>
                    <a:pt x="99" y="1044"/>
                  </a:lnTo>
                  <a:lnTo>
                    <a:pt x="105" y="1032"/>
                  </a:lnTo>
                  <a:lnTo>
                    <a:pt x="118" y="1019"/>
                  </a:lnTo>
                  <a:lnTo>
                    <a:pt x="130" y="982"/>
                  </a:lnTo>
                  <a:lnTo>
                    <a:pt x="136" y="944"/>
                  </a:lnTo>
                  <a:lnTo>
                    <a:pt x="149" y="888"/>
                  </a:lnTo>
                  <a:lnTo>
                    <a:pt x="167" y="832"/>
                  </a:lnTo>
                  <a:lnTo>
                    <a:pt x="180" y="775"/>
                  </a:lnTo>
                  <a:lnTo>
                    <a:pt x="186" y="732"/>
                  </a:lnTo>
                  <a:lnTo>
                    <a:pt x="192" y="707"/>
                  </a:lnTo>
                  <a:lnTo>
                    <a:pt x="266" y="719"/>
                  </a:lnTo>
                  <a:lnTo>
                    <a:pt x="328" y="744"/>
                  </a:lnTo>
                  <a:lnTo>
                    <a:pt x="372" y="782"/>
                  </a:lnTo>
                  <a:lnTo>
                    <a:pt x="384" y="832"/>
                  </a:lnTo>
                  <a:lnTo>
                    <a:pt x="384" y="863"/>
                  </a:lnTo>
                  <a:lnTo>
                    <a:pt x="378" y="875"/>
                  </a:lnTo>
                  <a:lnTo>
                    <a:pt x="378" y="907"/>
                  </a:lnTo>
                  <a:lnTo>
                    <a:pt x="391" y="963"/>
                  </a:lnTo>
                  <a:lnTo>
                    <a:pt x="415" y="1013"/>
                  </a:lnTo>
                  <a:lnTo>
                    <a:pt x="453" y="1044"/>
                  </a:lnTo>
                  <a:lnTo>
                    <a:pt x="496" y="1057"/>
                  </a:lnTo>
                  <a:lnTo>
                    <a:pt x="539" y="1063"/>
                  </a:lnTo>
                  <a:lnTo>
                    <a:pt x="595" y="1050"/>
                  </a:lnTo>
                  <a:lnTo>
                    <a:pt x="639" y="1019"/>
                  </a:lnTo>
                  <a:lnTo>
                    <a:pt x="676" y="975"/>
                  </a:lnTo>
                  <a:lnTo>
                    <a:pt x="701" y="925"/>
                  </a:lnTo>
                  <a:lnTo>
                    <a:pt x="713" y="882"/>
                  </a:lnTo>
                  <a:lnTo>
                    <a:pt x="726" y="844"/>
                  </a:lnTo>
                  <a:lnTo>
                    <a:pt x="726" y="825"/>
                  </a:lnTo>
                  <a:lnTo>
                    <a:pt x="713" y="813"/>
                  </a:lnTo>
                  <a:lnTo>
                    <a:pt x="694" y="813"/>
                  </a:lnTo>
                  <a:lnTo>
                    <a:pt x="682" y="819"/>
                  </a:lnTo>
                  <a:lnTo>
                    <a:pt x="676" y="832"/>
                  </a:lnTo>
                  <a:lnTo>
                    <a:pt x="676" y="850"/>
                  </a:lnTo>
                  <a:lnTo>
                    <a:pt x="663" y="894"/>
                  </a:lnTo>
                  <a:lnTo>
                    <a:pt x="614" y="982"/>
                  </a:lnTo>
                  <a:lnTo>
                    <a:pt x="583" y="1013"/>
                  </a:lnTo>
                  <a:lnTo>
                    <a:pt x="539" y="1025"/>
                  </a:lnTo>
                  <a:lnTo>
                    <a:pt x="521" y="1019"/>
                  </a:lnTo>
                  <a:lnTo>
                    <a:pt x="508" y="1013"/>
                  </a:lnTo>
                  <a:lnTo>
                    <a:pt x="502" y="1000"/>
                  </a:lnTo>
                  <a:lnTo>
                    <a:pt x="490" y="963"/>
                  </a:lnTo>
                  <a:lnTo>
                    <a:pt x="490" y="913"/>
                  </a:lnTo>
                  <a:lnTo>
                    <a:pt x="496" y="894"/>
                  </a:lnTo>
                  <a:lnTo>
                    <a:pt x="496" y="869"/>
                  </a:lnTo>
                  <a:lnTo>
                    <a:pt x="502" y="857"/>
                  </a:lnTo>
                  <a:lnTo>
                    <a:pt x="502" y="844"/>
                  </a:lnTo>
                  <a:lnTo>
                    <a:pt x="508" y="832"/>
                  </a:lnTo>
                  <a:lnTo>
                    <a:pt x="496" y="775"/>
                  </a:lnTo>
                  <a:lnTo>
                    <a:pt x="459" y="732"/>
                  </a:lnTo>
                  <a:lnTo>
                    <a:pt x="409" y="700"/>
                  </a:lnTo>
                  <a:lnTo>
                    <a:pt x="353" y="682"/>
                  </a:lnTo>
                  <a:lnTo>
                    <a:pt x="304" y="675"/>
                  </a:lnTo>
                  <a:lnTo>
                    <a:pt x="260" y="669"/>
                  </a:lnTo>
                  <a:lnTo>
                    <a:pt x="310" y="638"/>
                  </a:lnTo>
                  <a:lnTo>
                    <a:pt x="353" y="600"/>
                  </a:lnTo>
                  <a:lnTo>
                    <a:pt x="440" y="513"/>
                  </a:lnTo>
                  <a:lnTo>
                    <a:pt x="502" y="469"/>
                  </a:lnTo>
                  <a:lnTo>
                    <a:pt x="564" y="438"/>
                  </a:lnTo>
                  <a:lnTo>
                    <a:pt x="620" y="425"/>
                  </a:lnTo>
                  <a:lnTo>
                    <a:pt x="639" y="425"/>
                  </a:lnTo>
                  <a:lnTo>
                    <a:pt x="657" y="432"/>
                  </a:lnTo>
                  <a:lnTo>
                    <a:pt x="670" y="444"/>
                  </a:lnTo>
                  <a:lnTo>
                    <a:pt x="645" y="450"/>
                  </a:lnTo>
                  <a:lnTo>
                    <a:pt x="626" y="463"/>
                  </a:lnTo>
                  <a:lnTo>
                    <a:pt x="601" y="488"/>
                  </a:lnTo>
                  <a:lnTo>
                    <a:pt x="601" y="507"/>
                  </a:lnTo>
                  <a:lnTo>
                    <a:pt x="595" y="519"/>
                  </a:lnTo>
                  <a:lnTo>
                    <a:pt x="595" y="550"/>
                  </a:lnTo>
                  <a:lnTo>
                    <a:pt x="620" y="575"/>
                  </a:lnTo>
                  <a:lnTo>
                    <a:pt x="632" y="582"/>
                  </a:lnTo>
                  <a:lnTo>
                    <a:pt x="657" y="588"/>
                  </a:lnTo>
                  <a:lnTo>
                    <a:pt x="676" y="588"/>
                  </a:lnTo>
                  <a:lnTo>
                    <a:pt x="688" y="575"/>
                  </a:lnTo>
                  <a:lnTo>
                    <a:pt x="707" y="569"/>
                  </a:lnTo>
                  <a:lnTo>
                    <a:pt x="719" y="557"/>
                  </a:lnTo>
                  <a:lnTo>
                    <a:pt x="732" y="538"/>
                  </a:lnTo>
                  <a:lnTo>
                    <a:pt x="738" y="513"/>
                  </a:lnTo>
                  <a:lnTo>
                    <a:pt x="738" y="488"/>
                  </a:lnTo>
                  <a:lnTo>
                    <a:pt x="732" y="450"/>
                  </a:lnTo>
                  <a:lnTo>
                    <a:pt x="713" y="419"/>
                  </a:lnTo>
                  <a:lnTo>
                    <a:pt x="676" y="394"/>
                  </a:lnTo>
                  <a:lnTo>
                    <a:pt x="626" y="382"/>
                  </a:lnTo>
                  <a:lnTo>
                    <a:pt x="539" y="400"/>
                  </a:lnTo>
                  <a:lnTo>
                    <a:pt x="459" y="450"/>
                  </a:lnTo>
                  <a:lnTo>
                    <a:pt x="384" y="513"/>
                  </a:lnTo>
                  <a:lnTo>
                    <a:pt x="297" y="594"/>
                  </a:lnTo>
                  <a:lnTo>
                    <a:pt x="211" y="650"/>
                  </a:lnTo>
                  <a:lnTo>
                    <a:pt x="359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4" name="Freeform 1046"/>
            <p:cNvSpPr>
              <a:spLocks noEditPoints="1"/>
            </p:cNvSpPr>
            <p:nvPr/>
          </p:nvSpPr>
          <p:spPr bwMode="auto">
            <a:xfrm>
              <a:off x="7989" y="9517"/>
              <a:ext cx="1104" cy="406"/>
            </a:xfrm>
            <a:custGeom>
              <a:avLst/>
              <a:gdLst/>
              <a:ahLst/>
              <a:cxnLst>
                <a:cxn ang="0">
                  <a:pos x="1049" y="75"/>
                </a:cxn>
                <a:cxn ang="0">
                  <a:pos x="1061" y="75"/>
                </a:cxn>
                <a:cxn ang="0">
                  <a:pos x="1073" y="69"/>
                </a:cxn>
                <a:cxn ang="0">
                  <a:pos x="1086" y="69"/>
                </a:cxn>
                <a:cxn ang="0">
                  <a:pos x="1098" y="63"/>
                </a:cxn>
                <a:cxn ang="0">
                  <a:pos x="1104" y="50"/>
                </a:cxn>
                <a:cxn ang="0">
                  <a:pos x="1104" y="25"/>
                </a:cxn>
                <a:cxn ang="0">
                  <a:pos x="1098" y="13"/>
                </a:cxn>
                <a:cxn ang="0">
                  <a:pos x="1092" y="6"/>
                </a:cxn>
                <a:cxn ang="0">
                  <a:pos x="1080" y="0"/>
                </a:cxn>
                <a:cxn ang="0">
                  <a:pos x="19" y="0"/>
                </a:cxn>
                <a:cxn ang="0">
                  <a:pos x="0" y="19"/>
                </a:cxn>
                <a:cxn ang="0">
                  <a:pos x="0" y="50"/>
                </a:cxn>
                <a:cxn ang="0">
                  <a:pos x="19" y="69"/>
                </a:cxn>
                <a:cxn ang="0">
                  <a:pos x="31" y="69"/>
                </a:cxn>
                <a:cxn ang="0">
                  <a:pos x="44" y="75"/>
                </a:cxn>
                <a:cxn ang="0">
                  <a:pos x="56" y="75"/>
                </a:cxn>
                <a:cxn ang="0">
                  <a:pos x="1049" y="75"/>
                </a:cxn>
                <a:cxn ang="0">
                  <a:pos x="1049" y="406"/>
                </a:cxn>
                <a:cxn ang="0">
                  <a:pos x="1073" y="406"/>
                </a:cxn>
                <a:cxn ang="0">
                  <a:pos x="1098" y="394"/>
                </a:cxn>
                <a:cxn ang="0">
                  <a:pos x="1104" y="388"/>
                </a:cxn>
                <a:cxn ang="0">
                  <a:pos x="1104" y="350"/>
                </a:cxn>
                <a:cxn ang="0">
                  <a:pos x="1098" y="344"/>
                </a:cxn>
                <a:cxn ang="0">
                  <a:pos x="1073" y="331"/>
                </a:cxn>
                <a:cxn ang="0">
                  <a:pos x="31" y="331"/>
                </a:cxn>
                <a:cxn ang="0">
                  <a:pos x="19" y="338"/>
                </a:cxn>
                <a:cxn ang="0">
                  <a:pos x="0" y="356"/>
                </a:cxn>
                <a:cxn ang="0">
                  <a:pos x="0" y="381"/>
                </a:cxn>
                <a:cxn ang="0">
                  <a:pos x="19" y="400"/>
                </a:cxn>
                <a:cxn ang="0">
                  <a:pos x="31" y="406"/>
                </a:cxn>
                <a:cxn ang="0">
                  <a:pos x="56" y="406"/>
                </a:cxn>
                <a:cxn ang="0">
                  <a:pos x="1049" y="406"/>
                </a:cxn>
              </a:cxnLst>
              <a:rect l="0" t="0" r="r" b="b"/>
              <a:pathLst>
                <a:path w="1104" h="406">
                  <a:moveTo>
                    <a:pt x="1049" y="75"/>
                  </a:moveTo>
                  <a:lnTo>
                    <a:pt x="1061" y="75"/>
                  </a:lnTo>
                  <a:lnTo>
                    <a:pt x="1073" y="69"/>
                  </a:lnTo>
                  <a:lnTo>
                    <a:pt x="1086" y="69"/>
                  </a:lnTo>
                  <a:lnTo>
                    <a:pt x="1098" y="63"/>
                  </a:lnTo>
                  <a:lnTo>
                    <a:pt x="1104" y="50"/>
                  </a:lnTo>
                  <a:lnTo>
                    <a:pt x="1104" y="25"/>
                  </a:lnTo>
                  <a:lnTo>
                    <a:pt x="1098" y="13"/>
                  </a:lnTo>
                  <a:lnTo>
                    <a:pt x="1092" y="6"/>
                  </a:lnTo>
                  <a:lnTo>
                    <a:pt x="1080" y="0"/>
                  </a:lnTo>
                  <a:lnTo>
                    <a:pt x="19" y="0"/>
                  </a:lnTo>
                  <a:lnTo>
                    <a:pt x="0" y="19"/>
                  </a:lnTo>
                  <a:lnTo>
                    <a:pt x="0" y="50"/>
                  </a:lnTo>
                  <a:lnTo>
                    <a:pt x="19" y="69"/>
                  </a:lnTo>
                  <a:lnTo>
                    <a:pt x="31" y="69"/>
                  </a:lnTo>
                  <a:lnTo>
                    <a:pt x="44" y="75"/>
                  </a:lnTo>
                  <a:lnTo>
                    <a:pt x="56" y="75"/>
                  </a:lnTo>
                  <a:lnTo>
                    <a:pt x="1049" y="75"/>
                  </a:lnTo>
                  <a:close/>
                  <a:moveTo>
                    <a:pt x="1049" y="406"/>
                  </a:moveTo>
                  <a:lnTo>
                    <a:pt x="1073" y="406"/>
                  </a:lnTo>
                  <a:lnTo>
                    <a:pt x="1098" y="394"/>
                  </a:lnTo>
                  <a:lnTo>
                    <a:pt x="1104" y="388"/>
                  </a:lnTo>
                  <a:lnTo>
                    <a:pt x="1104" y="350"/>
                  </a:lnTo>
                  <a:lnTo>
                    <a:pt x="1098" y="344"/>
                  </a:lnTo>
                  <a:lnTo>
                    <a:pt x="1073" y="331"/>
                  </a:lnTo>
                  <a:lnTo>
                    <a:pt x="31" y="331"/>
                  </a:lnTo>
                  <a:lnTo>
                    <a:pt x="19" y="338"/>
                  </a:lnTo>
                  <a:lnTo>
                    <a:pt x="0" y="356"/>
                  </a:lnTo>
                  <a:lnTo>
                    <a:pt x="0" y="381"/>
                  </a:lnTo>
                  <a:lnTo>
                    <a:pt x="19" y="400"/>
                  </a:lnTo>
                  <a:lnTo>
                    <a:pt x="31" y="406"/>
                  </a:lnTo>
                  <a:lnTo>
                    <a:pt x="56" y="406"/>
                  </a:lnTo>
                  <a:lnTo>
                    <a:pt x="1049" y="4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5" name="Freeform 1047"/>
            <p:cNvSpPr>
              <a:spLocks noEditPoints="1"/>
            </p:cNvSpPr>
            <p:nvPr/>
          </p:nvSpPr>
          <p:spPr bwMode="auto">
            <a:xfrm>
              <a:off x="9280" y="9092"/>
              <a:ext cx="694" cy="1038"/>
            </a:xfrm>
            <a:custGeom>
              <a:avLst/>
              <a:gdLst/>
              <a:ahLst/>
              <a:cxnLst>
                <a:cxn ang="0">
                  <a:pos x="688" y="369"/>
                </a:cxn>
                <a:cxn ang="0">
                  <a:pos x="608" y="131"/>
                </a:cxn>
                <a:cxn ang="0">
                  <a:pos x="508" y="38"/>
                </a:cxn>
                <a:cxn ang="0">
                  <a:pos x="347" y="0"/>
                </a:cxn>
                <a:cxn ang="0">
                  <a:pos x="179" y="44"/>
                </a:cxn>
                <a:cxn ang="0">
                  <a:pos x="74" y="156"/>
                </a:cxn>
                <a:cxn ang="0">
                  <a:pos x="24" y="294"/>
                </a:cxn>
                <a:cxn ang="0">
                  <a:pos x="0" y="425"/>
                </a:cxn>
                <a:cxn ang="0">
                  <a:pos x="12" y="681"/>
                </a:cxn>
                <a:cxn ang="0">
                  <a:pos x="43" y="819"/>
                </a:cxn>
                <a:cxn ang="0">
                  <a:pos x="117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6" y="944"/>
                </a:cxn>
                <a:cxn ang="0">
                  <a:pos x="651" y="819"/>
                </a:cxn>
                <a:cxn ang="0">
                  <a:pos x="688" y="681"/>
                </a:cxn>
                <a:cxn ang="0">
                  <a:pos x="694" y="525"/>
                </a:cxn>
                <a:cxn ang="0">
                  <a:pos x="304" y="988"/>
                </a:cxn>
                <a:cxn ang="0">
                  <a:pos x="217" y="944"/>
                </a:cxn>
                <a:cxn ang="0">
                  <a:pos x="155" y="831"/>
                </a:cxn>
                <a:cxn ang="0">
                  <a:pos x="136" y="619"/>
                </a:cxn>
                <a:cxn ang="0">
                  <a:pos x="142" y="288"/>
                </a:cxn>
                <a:cxn ang="0">
                  <a:pos x="186" y="131"/>
                </a:cxn>
                <a:cxn ang="0">
                  <a:pos x="266" y="63"/>
                </a:cxn>
                <a:cxn ang="0">
                  <a:pos x="347" y="44"/>
                </a:cxn>
                <a:cxn ang="0">
                  <a:pos x="465" y="81"/>
                </a:cxn>
                <a:cxn ang="0">
                  <a:pos x="533" y="181"/>
                </a:cxn>
                <a:cxn ang="0">
                  <a:pos x="558" y="381"/>
                </a:cxn>
                <a:cxn ang="0">
                  <a:pos x="552" y="725"/>
                </a:cxn>
                <a:cxn ang="0">
                  <a:pos x="514" y="894"/>
                </a:cxn>
                <a:cxn ang="0">
                  <a:pos x="434" y="975"/>
                </a:cxn>
                <a:cxn ang="0">
                  <a:pos x="347" y="994"/>
                </a:cxn>
              </a:cxnLst>
              <a:rect l="0" t="0" r="r" b="b"/>
              <a:pathLst>
                <a:path w="694" h="1038">
                  <a:moveTo>
                    <a:pt x="694" y="525"/>
                  </a:moveTo>
                  <a:lnTo>
                    <a:pt x="688" y="369"/>
                  </a:lnTo>
                  <a:lnTo>
                    <a:pt x="663" y="244"/>
                  </a:lnTo>
                  <a:lnTo>
                    <a:pt x="608" y="131"/>
                  </a:lnTo>
                  <a:lnTo>
                    <a:pt x="564" y="81"/>
                  </a:lnTo>
                  <a:lnTo>
                    <a:pt x="508" y="38"/>
                  </a:lnTo>
                  <a:lnTo>
                    <a:pt x="434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79" y="44"/>
                  </a:lnTo>
                  <a:lnTo>
                    <a:pt x="117" y="94"/>
                  </a:lnTo>
                  <a:lnTo>
                    <a:pt x="74" y="156"/>
                  </a:lnTo>
                  <a:lnTo>
                    <a:pt x="43" y="219"/>
                  </a:lnTo>
                  <a:lnTo>
                    <a:pt x="24" y="294"/>
                  </a:lnTo>
                  <a:lnTo>
                    <a:pt x="12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12" y="681"/>
                  </a:lnTo>
                  <a:lnTo>
                    <a:pt x="24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7" y="944"/>
                  </a:lnTo>
                  <a:lnTo>
                    <a:pt x="179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21" y="994"/>
                  </a:lnTo>
                  <a:lnTo>
                    <a:pt x="576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76" y="750"/>
                  </a:lnTo>
                  <a:lnTo>
                    <a:pt x="688" y="681"/>
                  </a:lnTo>
                  <a:lnTo>
                    <a:pt x="694" y="619"/>
                  </a:lnTo>
                  <a:lnTo>
                    <a:pt x="694" y="525"/>
                  </a:lnTo>
                  <a:close/>
                  <a:moveTo>
                    <a:pt x="347" y="994"/>
                  </a:moveTo>
                  <a:lnTo>
                    <a:pt x="304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79" y="894"/>
                  </a:lnTo>
                  <a:lnTo>
                    <a:pt x="155" y="831"/>
                  </a:lnTo>
                  <a:lnTo>
                    <a:pt x="142" y="731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2" y="288"/>
                  </a:lnTo>
                  <a:lnTo>
                    <a:pt x="161" y="194"/>
                  </a:lnTo>
                  <a:lnTo>
                    <a:pt x="186" y="131"/>
                  </a:lnTo>
                  <a:lnTo>
                    <a:pt x="223" y="88"/>
                  </a:lnTo>
                  <a:lnTo>
                    <a:pt x="266" y="63"/>
                  </a:lnTo>
                  <a:lnTo>
                    <a:pt x="310" y="50"/>
                  </a:lnTo>
                  <a:lnTo>
                    <a:pt x="347" y="44"/>
                  </a:lnTo>
                  <a:lnTo>
                    <a:pt x="409" y="50"/>
                  </a:lnTo>
                  <a:lnTo>
                    <a:pt x="465" y="81"/>
                  </a:lnTo>
                  <a:lnTo>
                    <a:pt x="508" y="125"/>
                  </a:lnTo>
                  <a:lnTo>
                    <a:pt x="533" y="181"/>
                  </a:lnTo>
                  <a:lnTo>
                    <a:pt x="552" y="269"/>
                  </a:lnTo>
                  <a:lnTo>
                    <a:pt x="558" y="381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39" y="825"/>
                  </a:lnTo>
                  <a:lnTo>
                    <a:pt x="514" y="894"/>
                  </a:lnTo>
                  <a:lnTo>
                    <a:pt x="477" y="944"/>
                  </a:lnTo>
                  <a:lnTo>
                    <a:pt x="434" y="975"/>
                  </a:lnTo>
                  <a:lnTo>
                    <a:pt x="390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6" name="Freeform 1048"/>
            <p:cNvSpPr>
              <a:spLocks/>
            </p:cNvSpPr>
            <p:nvPr/>
          </p:nvSpPr>
          <p:spPr bwMode="auto">
            <a:xfrm>
              <a:off x="11345" y="3779"/>
              <a:ext cx="552" cy="1007"/>
            </a:xfrm>
            <a:custGeom>
              <a:avLst/>
              <a:gdLst/>
              <a:ahLst/>
              <a:cxnLst>
                <a:cxn ang="0">
                  <a:pos x="342" y="44"/>
                </a:cxn>
                <a:cxn ang="0">
                  <a:pos x="342" y="13"/>
                </a:cxn>
                <a:cxn ang="0">
                  <a:pos x="317" y="0"/>
                </a:cxn>
                <a:cxn ang="0">
                  <a:pos x="298" y="0"/>
                </a:cxn>
                <a:cxn ang="0">
                  <a:pos x="236" y="50"/>
                </a:cxn>
                <a:cxn ang="0">
                  <a:pos x="168" y="75"/>
                </a:cxn>
                <a:cxn ang="0">
                  <a:pos x="106" y="94"/>
                </a:cxn>
                <a:cxn ang="0">
                  <a:pos x="50" y="100"/>
                </a:cxn>
                <a:cxn ang="0">
                  <a:pos x="0" y="100"/>
                </a:cxn>
                <a:cxn ang="0">
                  <a:pos x="0" y="150"/>
                </a:cxn>
                <a:cxn ang="0">
                  <a:pos x="56" y="150"/>
                </a:cxn>
                <a:cxn ang="0">
                  <a:pos x="137" y="138"/>
                </a:cxn>
                <a:cxn ang="0">
                  <a:pos x="224" y="113"/>
                </a:cxn>
                <a:cxn ang="0">
                  <a:pos x="224" y="907"/>
                </a:cxn>
                <a:cxn ang="0">
                  <a:pos x="211" y="925"/>
                </a:cxn>
                <a:cxn ang="0">
                  <a:pos x="186" y="944"/>
                </a:cxn>
                <a:cxn ang="0">
                  <a:pos x="143" y="950"/>
                </a:cxn>
                <a:cxn ang="0">
                  <a:pos x="13" y="950"/>
                </a:cxn>
                <a:cxn ang="0">
                  <a:pos x="13" y="1007"/>
                </a:cxn>
                <a:cxn ang="0">
                  <a:pos x="106" y="1007"/>
                </a:cxn>
                <a:cxn ang="0">
                  <a:pos x="168" y="1000"/>
                </a:cxn>
                <a:cxn ang="0">
                  <a:pos x="385" y="1000"/>
                </a:cxn>
                <a:cxn ang="0">
                  <a:pos x="453" y="1007"/>
                </a:cxn>
                <a:cxn ang="0">
                  <a:pos x="552" y="1007"/>
                </a:cxn>
                <a:cxn ang="0">
                  <a:pos x="552" y="950"/>
                </a:cxn>
                <a:cxn ang="0">
                  <a:pos x="416" y="950"/>
                </a:cxn>
                <a:cxn ang="0">
                  <a:pos x="373" y="944"/>
                </a:cxn>
                <a:cxn ang="0">
                  <a:pos x="354" y="925"/>
                </a:cxn>
                <a:cxn ang="0">
                  <a:pos x="342" y="907"/>
                </a:cxn>
                <a:cxn ang="0">
                  <a:pos x="342" y="882"/>
                </a:cxn>
                <a:cxn ang="0">
                  <a:pos x="342" y="44"/>
                </a:cxn>
              </a:cxnLst>
              <a:rect l="0" t="0" r="r" b="b"/>
              <a:pathLst>
                <a:path w="552" h="1007">
                  <a:moveTo>
                    <a:pt x="342" y="44"/>
                  </a:moveTo>
                  <a:lnTo>
                    <a:pt x="342" y="13"/>
                  </a:lnTo>
                  <a:lnTo>
                    <a:pt x="317" y="0"/>
                  </a:lnTo>
                  <a:lnTo>
                    <a:pt x="298" y="0"/>
                  </a:lnTo>
                  <a:lnTo>
                    <a:pt x="236" y="50"/>
                  </a:lnTo>
                  <a:lnTo>
                    <a:pt x="168" y="75"/>
                  </a:lnTo>
                  <a:lnTo>
                    <a:pt x="106" y="94"/>
                  </a:lnTo>
                  <a:lnTo>
                    <a:pt x="50" y="100"/>
                  </a:lnTo>
                  <a:lnTo>
                    <a:pt x="0" y="100"/>
                  </a:lnTo>
                  <a:lnTo>
                    <a:pt x="0" y="150"/>
                  </a:lnTo>
                  <a:lnTo>
                    <a:pt x="56" y="150"/>
                  </a:lnTo>
                  <a:lnTo>
                    <a:pt x="137" y="138"/>
                  </a:lnTo>
                  <a:lnTo>
                    <a:pt x="224" y="113"/>
                  </a:lnTo>
                  <a:lnTo>
                    <a:pt x="224" y="907"/>
                  </a:lnTo>
                  <a:lnTo>
                    <a:pt x="211" y="925"/>
                  </a:lnTo>
                  <a:lnTo>
                    <a:pt x="186" y="944"/>
                  </a:lnTo>
                  <a:lnTo>
                    <a:pt x="143" y="950"/>
                  </a:lnTo>
                  <a:lnTo>
                    <a:pt x="13" y="950"/>
                  </a:lnTo>
                  <a:lnTo>
                    <a:pt x="13" y="1007"/>
                  </a:lnTo>
                  <a:lnTo>
                    <a:pt x="106" y="1007"/>
                  </a:lnTo>
                  <a:lnTo>
                    <a:pt x="168" y="1000"/>
                  </a:lnTo>
                  <a:lnTo>
                    <a:pt x="385" y="1000"/>
                  </a:lnTo>
                  <a:lnTo>
                    <a:pt x="453" y="1007"/>
                  </a:lnTo>
                  <a:lnTo>
                    <a:pt x="552" y="1007"/>
                  </a:lnTo>
                  <a:lnTo>
                    <a:pt x="552" y="950"/>
                  </a:lnTo>
                  <a:lnTo>
                    <a:pt x="416" y="950"/>
                  </a:lnTo>
                  <a:lnTo>
                    <a:pt x="373" y="944"/>
                  </a:lnTo>
                  <a:lnTo>
                    <a:pt x="354" y="925"/>
                  </a:lnTo>
                  <a:lnTo>
                    <a:pt x="342" y="907"/>
                  </a:lnTo>
                  <a:lnTo>
                    <a:pt x="342" y="882"/>
                  </a:lnTo>
                  <a:lnTo>
                    <a:pt x="342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7" name="Freeform 1049"/>
            <p:cNvSpPr>
              <a:spLocks noEditPoints="1"/>
            </p:cNvSpPr>
            <p:nvPr/>
          </p:nvSpPr>
          <p:spPr bwMode="auto">
            <a:xfrm>
              <a:off x="12121" y="3779"/>
              <a:ext cx="695" cy="1038"/>
            </a:xfrm>
            <a:custGeom>
              <a:avLst/>
              <a:gdLst/>
              <a:ahLst/>
              <a:cxnLst>
                <a:cxn ang="0">
                  <a:pos x="688" y="369"/>
                </a:cxn>
                <a:cxn ang="0">
                  <a:pos x="608" y="132"/>
                </a:cxn>
                <a:cxn ang="0">
                  <a:pos x="502" y="38"/>
                </a:cxn>
                <a:cxn ang="0">
                  <a:pos x="347" y="0"/>
                </a:cxn>
                <a:cxn ang="0">
                  <a:pos x="173" y="44"/>
                </a:cxn>
                <a:cxn ang="0">
                  <a:pos x="74" y="157"/>
                </a:cxn>
                <a:cxn ang="0">
                  <a:pos x="18" y="294"/>
                </a:cxn>
                <a:cxn ang="0">
                  <a:pos x="0" y="425"/>
                </a:cxn>
                <a:cxn ang="0">
                  <a:pos x="6" y="682"/>
                </a:cxn>
                <a:cxn ang="0">
                  <a:pos x="43" y="819"/>
                </a:cxn>
                <a:cxn ang="0">
                  <a:pos x="118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7" y="944"/>
                </a:cxn>
                <a:cxn ang="0">
                  <a:pos x="651" y="819"/>
                </a:cxn>
                <a:cxn ang="0">
                  <a:pos x="682" y="682"/>
                </a:cxn>
                <a:cxn ang="0">
                  <a:pos x="695" y="525"/>
                </a:cxn>
                <a:cxn ang="0">
                  <a:pos x="304" y="988"/>
                </a:cxn>
                <a:cxn ang="0">
                  <a:pos x="217" y="944"/>
                </a:cxn>
                <a:cxn ang="0">
                  <a:pos x="155" y="832"/>
                </a:cxn>
                <a:cxn ang="0">
                  <a:pos x="136" y="619"/>
                </a:cxn>
                <a:cxn ang="0">
                  <a:pos x="142" y="288"/>
                </a:cxn>
                <a:cxn ang="0">
                  <a:pos x="180" y="132"/>
                </a:cxn>
                <a:cxn ang="0">
                  <a:pos x="260" y="63"/>
                </a:cxn>
                <a:cxn ang="0">
                  <a:pos x="347" y="44"/>
                </a:cxn>
                <a:cxn ang="0">
                  <a:pos x="459" y="82"/>
                </a:cxn>
                <a:cxn ang="0">
                  <a:pos x="533" y="182"/>
                </a:cxn>
                <a:cxn ang="0">
                  <a:pos x="558" y="382"/>
                </a:cxn>
                <a:cxn ang="0">
                  <a:pos x="552" y="725"/>
                </a:cxn>
                <a:cxn ang="0">
                  <a:pos x="515" y="894"/>
                </a:cxn>
                <a:cxn ang="0">
                  <a:pos x="428" y="975"/>
                </a:cxn>
                <a:cxn ang="0">
                  <a:pos x="347" y="994"/>
                </a:cxn>
              </a:cxnLst>
              <a:rect l="0" t="0" r="r" b="b"/>
              <a:pathLst>
                <a:path w="695" h="1038">
                  <a:moveTo>
                    <a:pt x="695" y="525"/>
                  </a:moveTo>
                  <a:lnTo>
                    <a:pt x="688" y="369"/>
                  </a:lnTo>
                  <a:lnTo>
                    <a:pt x="657" y="244"/>
                  </a:lnTo>
                  <a:lnTo>
                    <a:pt x="608" y="132"/>
                  </a:lnTo>
                  <a:lnTo>
                    <a:pt x="564" y="82"/>
                  </a:lnTo>
                  <a:lnTo>
                    <a:pt x="502" y="38"/>
                  </a:lnTo>
                  <a:lnTo>
                    <a:pt x="428" y="13"/>
                  </a:lnTo>
                  <a:lnTo>
                    <a:pt x="347" y="0"/>
                  </a:lnTo>
                  <a:lnTo>
                    <a:pt x="254" y="13"/>
                  </a:lnTo>
                  <a:lnTo>
                    <a:pt x="173" y="44"/>
                  </a:lnTo>
                  <a:lnTo>
                    <a:pt x="118" y="94"/>
                  </a:lnTo>
                  <a:lnTo>
                    <a:pt x="74" y="157"/>
                  </a:lnTo>
                  <a:lnTo>
                    <a:pt x="43" y="219"/>
                  </a:lnTo>
                  <a:lnTo>
                    <a:pt x="18" y="294"/>
                  </a:lnTo>
                  <a:lnTo>
                    <a:pt x="6" y="363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6" y="682"/>
                  </a:lnTo>
                  <a:lnTo>
                    <a:pt x="18" y="750"/>
                  </a:lnTo>
                  <a:lnTo>
                    <a:pt x="43" y="819"/>
                  </a:lnTo>
                  <a:lnTo>
                    <a:pt x="74" y="888"/>
                  </a:lnTo>
                  <a:lnTo>
                    <a:pt x="118" y="944"/>
                  </a:lnTo>
                  <a:lnTo>
                    <a:pt x="173" y="994"/>
                  </a:lnTo>
                  <a:lnTo>
                    <a:pt x="254" y="1025"/>
                  </a:lnTo>
                  <a:lnTo>
                    <a:pt x="347" y="1038"/>
                  </a:lnTo>
                  <a:lnTo>
                    <a:pt x="440" y="1025"/>
                  </a:lnTo>
                  <a:lnTo>
                    <a:pt x="515" y="994"/>
                  </a:lnTo>
                  <a:lnTo>
                    <a:pt x="577" y="944"/>
                  </a:lnTo>
                  <a:lnTo>
                    <a:pt x="620" y="888"/>
                  </a:lnTo>
                  <a:lnTo>
                    <a:pt x="651" y="819"/>
                  </a:lnTo>
                  <a:lnTo>
                    <a:pt x="670" y="750"/>
                  </a:lnTo>
                  <a:lnTo>
                    <a:pt x="682" y="682"/>
                  </a:lnTo>
                  <a:lnTo>
                    <a:pt x="695" y="619"/>
                  </a:lnTo>
                  <a:lnTo>
                    <a:pt x="695" y="525"/>
                  </a:lnTo>
                  <a:close/>
                  <a:moveTo>
                    <a:pt x="347" y="994"/>
                  </a:moveTo>
                  <a:lnTo>
                    <a:pt x="304" y="988"/>
                  </a:lnTo>
                  <a:lnTo>
                    <a:pt x="260" y="969"/>
                  </a:lnTo>
                  <a:lnTo>
                    <a:pt x="217" y="944"/>
                  </a:lnTo>
                  <a:lnTo>
                    <a:pt x="180" y="894"/>
                  </a:lnTo>
                  <a:lnTo>
                    <a:pt x="155" y="832"/>
                  </a:lnTo>
                  <a:lnTo>
                    <a:pt x="142" y="732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2" y="288"/>
                  </a:lnTo>
                  <a:lnTo>
                    <a:pt x="155" y="194"/>
                  </a:lnTo>
                  <a:lnTo>
                    <a:pt x="180" y="132"/>
                  </a:lnTo>
                  <a:lnTo>
                    <a:pt x="217" y="88"/>
                  </a:lnTo>
                  <a:lnTo>
                    <a:pt x="260" y="63"/>
                  </a:lnTo>
                  <a:lnTo>
                    <a:pt x="304" y="50"/>
                  </a:lnTo>
                  <a:lnTo>
                    <a:pt x="347" y="44"/>
                  </a:lnTo>
                  <a:lnTo>
                    <a:pt x="403" y="50"/>
                  </a:lnTo>
                  <a:lnTo>
                    <a:pt x="459" y="82"/>
                  </a:lnTo>
                  <a:lnTo>
                    <a:pt x="502" y="125"/>
                  </a:lnTo>
                  <a:lnTo>
                    <a:pt x="533" y="182"/>
                  </a:lnTo>
                  <a:lnTo>
                    <a:pt x="552" y="269"/>
                  </a:lnTo>
                  <a:lnTo>
                    <a:pt x="558" y="382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39" y="825"/>
                  </a:lnTo>
                  <a:lnTo>
                    <a:pt x="515" y="894"/>
                  </a:lnTo>
                  <a:lnTo>
                    <a:pt x="477" y="944"/>
                  </a:lnTo>
                  <a:lnTo>
                    <a:pt x="428" y="975"/>
                  </a:lnTo>
                  <a:lnTo>
                    <a:pt x="384" y="988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8" name="Freeform 1050"/>
            <p:cNvSpPr>
              <a:spLocks/>
            </p:cNvSpPr>
            <p:nvPr/>
          </p:nvSpPr>
          <p:spPr bwMode="auto">
            <a:xfrm>
              <a:off x="10607" y="5436"/>
              <a:ext cx="2860" cy="3025"/>
            </a:xfrm>
            <a:custGeom>
              <a:avLst/>
              <a:gdLst/>
              <a:ahLst/>
              <a:cxnLst>
                <a:cxn ang="0">
                  <a:pos x="2599" y="3025"/>
                </a:cxn>
                <a:cxn ang="0">
                  <a:pos x="2860" y="2337"/>
                </a:cxn>
                <a:cxn ang="0">
                  <a:pos x="2804" y="2337"/>
                </a:cxn>
                <a:cxn ang="0">
                  <a:pos x="2754" y="2444"/>
                </a:cxn>
                <a:cxn ang="0">
                  <a:pos x="2680" y="2537"/>
                </a:cxn>
                <a:cxn ang="0">
                  <a:pos x="2587" y="2612"/>
                </a:cxn>
                <a:cxn ang="0">
                  <a:pos x="2482" y="2681"/>
                </a:cxn>
                <a:cxn ang="0">
                  <a:pos x="2370" y="2731"/>
                </a:cxn>
                <a:cxn ang="0">
                  <a:pos x="2246" y="2775"/>
                </a:cxn>
                <a:cxn ang="0">
                  <a:pos x="2209" y="2781"/>
                </a:cxn>
                <a:cxn ang="0">
                  <a:pos x="2053" y="2812"/>
                </a:cxn>
                <a:cxn ang="0">
                  <a:pos x="1929" y="2825"/>
                </a:cxn>
                <a:cxn ang="0">
                  <a:pos x="1768" y="2837"/>
                </a:cxn>
                <a:cxn ang="0">
                  <a:pos x="285" y="2837"/>
                </a:cxn>
                <a:cxn ang="0">
                  <a:pos x="1377" y="1550"/>
                </a:cxn>
                <a:cxn ang="0">
                  <a:pos x="1396" y="1531"/>
                </a:cxn>
                <a:cxn ang="0">
                  <a:pos x="1396" y="1506"/>
                </a:cxn>
                <a:cxn ang="0">
                  <a:pos x="1384" y="1481"/>
                </a:cxn>
                <a:cxn ang="0">
                  <a:pos x="385" y="106"/>
                </a:cxn>
                <a:cxn ang="0">
                  <a:pos x="1718" y="106"/>
                </a:cxn>
                <a:cxn ang="0">
                  <a:pos x="1855" y="112"/>
                </a:cxn>
                <a:cxn ang="0">
                  <a:pos x="1960" y="125"/>
                </a:cxn>
                <a:cxn ang="0">
                  <a:pos x="2029" y="131"/>
                </a:cxn>
                <a:cxn ang="0">
                  <a:pos x="2060" y="137"/>
                </a:cxn>
                <a:cxn ang="0">
                  <a:pos x="2159" y="156"/>
                </a:cxn>
                <a:cxn ang="0">
                  <a:pos x="2277" y="187"/>
                </a:cxn>
                <a:cxn ang="0">
                  <a:pos x="2407" y="231"/>
                </a:cxn>
                <a:cxn ang="0">
                  <a:pos x="2531" y="300"/>
                </a:cxn>
                <a:cxn ang="0">
                  <a:pos x="2575" y="331"/>
                </a:cxn>
                <a:cxn ang="0">
                  <a:pos x="2630" y="375"/>
                </a:cxn>
                <a:cxn ang="0">
                  <a:pos x="2692" y="431"/>
                </a:cxn>
                <a:cxn ang="0">
                  <a:pos x="2754" y="512"/>
                </a:cxn>
                <a:cxn ang="0">
                  <a:pos x="2804" y="606"/>
                </a:cxn>
                <a:cxn ang="0">
                  <a:pos x="2860" y="606"/>
                </a:cxn>
                <a:cxn ang="0">
                  <a:pos x="2599" y="0"/>
                </a:cxn>
                <a:cxn ang="0">
                  <a:pos x="25" y="0"/>
                </a:cxn>
                <a:cxn ang="0">
                  <a:pos x="13" y="6"/>
                </a:cxn>
                <a:cxn ang="0">
                  <a:pos x="6" y="6"/>
                </a:cxn>
                <a:cxn ang="0">
                  <a:pos x="6" y="37"/>
                </a:cxn>
                <a:cxn ang="0">
                  <a:pos x="0" y="50"/>
                </a:cxn>
                <a:cxn ang="0">
                  <a:pos x="0" y="87"/>
                </a:cxn>
                <a:cxn ang="0">
                  <a:pos x="1135" y="1650"/>
                </a:cxn>
                <a:cxn ang="0">
                  <a:pos x="25" y="2962"/>
                </a:cxn>
                <a:cxn ang="0">
                  <a:pos x="13" y="2975"/>
                </a:cxn>
                <a:cxn ang="0">
                  <a:pos x="6" y="2987"/>
                </a:cxn>
                <a:cxn ang="0">
                  <a:pos x="6" y="3019"/>
                </a:cxn>
                <a:cxn ang="0">
                  <a:pos x="13" y="3025"/>
                </a:cxn>
                <a:cxn ang="0">
                  <a:pos x="62" y="3025"/>
                </a:cxn>
                <a:cxn ang="0">
                  <a:pos x="2599" y="3025"/>
                </a:cxn>
              </a:cxnLst>
              <a:rect l="0" t="0" r="r" b="b"/>
              <a:pathLst>
                <a:path w="2860" h="3025">
                  <a:moveTo>
                    <a:pt x="2599" y="3025"/>
                  </a:moveTo>
                  <a:lnTo>
                    <a:pt x="2860" y="2337"/>
                  </a:lnTo>
                  <a:lnTo>
                    <a:pt x="2804" y="2337"/>
                  </a:lnTo>
                  <a:lnTo>
                    <a:pt x="2754" y="2444"/>
                  </a:lnTo>
                  <a:lnTo>
                    <a:pt x="2680" y="2537"/>
                  </a:lnTo>
                  <a:lnTo>
                    <a:pt x="2587" y="2612"/>
                  </a:lnTo>
                  <a:lnTo>
                    <a:pt x="2482" y="2681"/>
                  </a:lnTo>
                  <a:lnTo>
                    <a:pt x="2370" y="2731"/>
                  </a:lnTo>
                  <a:lnTo>
                    <a:pt x="2246" y="2775"/>
                  </a:lnTo>
                  <a:lnTo>
                    <a:pt x="2209" y="2781"/>
                  </a:lnTo>
                  <a:lnTo>
                    <a:pt x="2053" y="2812"/>
                  </a:lnTo>
                  <a:lnTo>
                    <a:pt x="1929" y="2825"/>
                  </a:lnTo>
                  <a:lnTo>
                    <a:pt x="1768" y="2837"/>
                  </a:lnTo>
                  <a:lnTo>
                    <a:pt x="285" y="2837"/>
                  </a:lnTo>
                  <a:lnTo>
                    <a:pt x="1377" y="1550"/>
                  </a:lnTo>
                  <a:lnTo>
                    <a:pt x="1396" y="1531"/>
                  </a:lnTo>
                  <a:lnTo>
                    <a:pt x="1396" y="1506"/>
                  </a:lnTo>
                  <a:lnTo>
                    <a:pt x="1384" y="1481"/>
                  </a:lnTo>
                  <a:lnTo>
                    <a:pt x="385" y="106"/>
                  </a:lnTo>
                  <a:lnTo>
                    <a:pt x="1718" y="106"/>
                  </a:lnTo>
                  <a:lnTo>
                    <a:pt x="1855" y="112"/>
                  </a:lnTo>
                  <a:lnTo>
                    <a:pt x="1960" y="125"/>
                  </a:lnTo>
                  <a:lnTo>
                    <a:pt x="2029" y="131"/>
                  </a:lnTo>
                  <a:lnTo>
                    <a:pt x="2060" y="137"/>
                  </a:lnTo>
                  <a:lnTo>
                    <a:pt x="2159" y="156"/>
                  </a:lnTo>
                  <a:lnTo>
                    <a:pt x="2277" y="187"/>
                  </a:lnTo>
                  <a:lnTo>
                    <a:pt x="2407" y="231"/>
                  </a:lnTo>
                  <a:lnTo>
                    <a:pt x="2531" y="300"/>
                  </a:lnTo>
                  <a:lnTo>
                    <a:pt x="2575" y="331"/>
                  </a:lnTo>
                  <a:lnTo>
                    <a:pt x="2630" y="375"/>
                  </a:lnTo>
                  <a:lnTo>
                    <a:pt x="2692" y="431"/>
                  </a:lnTo>
                  <a:lnTo>
                    <a:pt x="2754" y="512"/>
                  </a:lnTo>
                  <a:lnTo>
                    <a:pt x="2804" y="606"/>
                  </a:lnTo>
                  <a:lnTo>
                    <a:pt x="2860" y="606"/>
                  </a:lnTo>
                  <a:lnTo>
                    <a:pt x="2599" y="0"/>
                  </a:lnTo>
                  <a:lnTo>
                    <a:pt x="25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37"/>
                  </a:lnTo>
                  <a:lnTo>
                    <a:pt x="0" y="50"/>
                  </a:lnTo>
                  <a:lnTo>
                    <a:pt x="0" y="87"/>
                  </a:lnTo>
                  <a:lnTo>
                    <a:pt x="1135" y="1650"/>
                  </a:lnTo>
                  <a:lnTo>
                    <a:pt x="25" y="2962"/>
                  </a:lnTo>
                  <a:lnTo>
                    <a:pt x="13" y="2975"/>
                  </a:lnTo>
                  <a:lnTo>
                    <a:pt x="6" y="2987"/>
                  </a:lnTo>
                  <a:lnTo>
                    <a:pt x="6" y="3019"/>
                  </a:lnTo>
                  <a:lnTo>
                    <a:pt x="13" y="3025"/>
                  </a:lnTo>
                  <a:lnTo>
                    <a:pt x="62" y="3025"/>
                  </a:lnTo>
                  <a:lnTo>
                    <a:pt x="2599" y="30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39" name="Freeform 1051"/>
            <p:cNvSpPr>
              <a:spLocks/>
            </p:cNvSpPr>
            <p:nvPr/>
          </p:nvSpPr>
          <p:spPr bwMode="auto">
            <a:xfrm>
              <a:off x="10502" y="9348"/>
              <a:ext cx="918" cy="682"/>
            </a:xfrm>
            <a:custGeom>
              <a:avLst/>
              <a:gdLst/>
              <a:ahLst/>
              <a:cxnLst>
                <a:cxn ang="0">
                  <a:pos x="105" y="600"/>
                </a:cxn>
                <a:cxn ang="0">
                  <a:pos x="99" y="632"/>
                </a:cxn>
                <a:cxn ang="0">
                  <a:pos x="105" y="657"/>
                </a:cxn>
                <a:cxn ang="0">
                  <a:pos x="136" y="682"/>
                </a:cxn>
                <a:cxn ang="0">
                  <a:pos x="186" y="675"/>
                </a:cxn>
                <a:cxn ang="0">
                  <a:pos x="217" y="638"/>
                </a:cxn>
                <a:cxn ang="0">
                  <a:pos x="223" y="600"/>
                </a:cxn>
                <a:cxn ang="0">
                  <a:pos x="248" y="519"/>
                </a:cxn>
                <a:cxn ang="0">
                  <a:pos x="310" y="282"/>
                </a:cxn>
                <a:cxn ang="0">
                  <a:pos x="335" y="219"/>
                </a:cxn>
                <a:cxn ang="0">
                  <a:pos x="397" y="138"/>
                </a:cxn>
                <a:cxn ang="0">
                  <a:pos x="508" y="57"/>
                </a:cxn>
                <a:cxn ang="0">
                  <a:pos x="626" y="50"/>
                </a:cxn>
                <a:cxn ang="0">
                  <a:pos x="663" y="100"/>
                </a:cxn>
                <a:cxn ang="0">
                  <a:pos x="670" y="150"/>
                </a:cxn>
                <a:cxn ang="0">
                  <a:pos x="645" y="282"/>
                </a:cxn>
                <a:cxn ang="0">
                  <a:pos x="601" y="425"/>
                </a:cxn>
                <a:cxn ang="0">
                  <a:pos x="570" y="513"/>
                </a:cxn>
                <a:cxn ang="0">
                  <a:pos x="564" y="557"/>
                </a:cxn>
                <a:cxn ang="0">
                  <a:pos x="601" y="650"/>
                </a:cxn>
                <a:cxn ang="0">
                  <a:pos x="707" y="682"/>
                </a:cxn>
                <a:cxn ang="0">
                  <a:pos x="825" y="625"/>
                </a:cxn>
                <a:cxn ang="0">
                  <a:pos x="899" y="525"/>
                </a:cxn>
                <a:cxn ang="0">
                  <a:pos x="918" y="444"/>
                </a:cxn>
                <a:cxn ang="0">
                  <a:pos x="887" y="432"/>
                </a:cxn>
                <a:cxn ang="0">
                  <a:pos x="874" y="450"/>
                </a:cxn>
                <a:cxn ang="0">
                  <a:pos x="837" y="538"/>
                </a:cxn>
                <a:cxn ang="0">
                  <a:pos x="756" y="632"/>
                </a:cxn>
                <a:cxn ang="0">
                  <a:pos x="682" y="632"/>
                </a:cxn>
                <a:cxn ang="0">
                  <a:pos x="670" y="588"/>
                </a:cxn>
                <a:cxn ang="0">
                  <a:pos x="682" y="519"/>
                </a:cxn>
                <a:cxn ang="0">
                  <a:pos x="719" y="425"/>
                </a:cxn>
                <a:cxn ang="0">
                  <a:pos x="781" y="232"/>
                </a:cxn>
                <a:cxn ang="0">
                  <a:pos x="775" y="113"/>
                </a:cxn>
                <a:cxn ang="0">
                  <a:pos x="719" y="32"/>
                </a:cxn>
                <a:cxn ang="0">
                  <a:pos x="589" y="0"/>
                </a:cxn>
                <a:cxn ang="0">
                  <a:pos x="434" y="50"/>
                </a:cxn>
                <a:cxn ang="0">
                  <a:pos x="335" y="138"/>
                </a:cxn>
                <a:cxn ang="0">
                  <a:pos x="291" y="44"/>
                </a:cxn>
                <a:cxn ang="0">
                  <a:pos x="217" y="7"/>
                </a:cxn>
                <a:cxn ang="0">
                  <a:pos x="118" y="13"/>
                </a:cxn>
                <a:cxn ang="0">
                  <a:pos x="55" y="82"/>
                </a:cxn>
                <a:cxn ang="0">
                  <a:pos x="18" y="175"/>
                </a:cxn>
                <a:cxn ang="0">
                  <a:pos x="6" y="244"/>
                </a:cxn>
                <a:cxn ang="0">
                  <a:pos x="43" y="250"/>
                </a:cxn>
                <a:cxn ang="0">
                  <a:pos x="62" y="207"/>
                </a:cxn>
                <a:cxn ang="0">
                  <a:pos x="105" y="94"/>
                </a:cxn>
                <a:cxn ang="0">
                  <a:pos x="173" y="44"/>
                </a:cxn>
                <a:cxn ang="0">
                  <a:pos x="211" y="63"/>
                </a:cxn>
                <a:cxn ang="0">
                  <a:pos x="217" y="100"/>
                </a:cxn>
                <a:cxn ang="0">
                  <a:pos x="217" y="157"/>
                </a:cxn>
                <a:cxn ang="0">
                  <a:pos x="198" y="244"/>
                </a:cxn>
                <a:cxn ang="0">
                  <a:pos x="173" y="338"/>
                </a:cxn>
                <a:cxn ang="0">
                  <a:pos x="118" y="575"/>
                </a:cxn>
              </a:cxnLst>
              <a:rect l="0" t="0" r="r" b="b"/>
              <a:pathLst>
                <a:path w="918" h="682">
                  <a:moveTo>
                    <a:pt x="118" y="575"/>
                  </a:moveTo>
                  <a:lnTo>
                    <a:pt x="105" y="600"/>
                  </a:lnTo>
                  <a:lnTo>
                    <a:pt x="105" y="619"/>
                  </a:lnTo>
                  <a:lnTo>
                    <a:pt x="99" y="632"/>
                  </a:lnTo>
                  <a:lnTo>
                    <a:pt x="99" y="638"/>
                  </a:lnTo>
                  <a:lnTo>
                    <a:pt x="105" y="657"/>
                  </a:lnTo>
                  <a:lnTo>
                    <a:pt x="111" y="669"/>
                  </a:lnTo>
                  <a:lnTo>
                    <a:pt x="136" y="682"/>
                  </a:lnTo>
                  <a:lnTo>
                    <a:pt x="167" y="682"/>
                  </a:lnTo>
                  <a:lnTo>
                    <a:pt x="186" y="675"/>
                  </a:lnTo>
                  <a:lnTo>
                    <a:pt x="211" y="650"/>
                  </a:lnTo>
                  <a:lnTo>
                    <a:pt x="217" y="638"/>
                  </a:lnTo>
                  <a:lnTo>
                    <a:pt x="223" y="619"/>
                  </a:lnTo>
                  <a:lnTo>
                    <a:pt x="223" y="600"/>
                  </a:lnTo>
                  <a:lnTo>
                    <a:pt x="229" y="575"/>
                  </a:lnTo>
                  <a:lnTo>
                    <a:pt x="248" y="519"/>
                  </a:lnTo>
                  <a:lnTo>
                    <a:pt x="297" y="319"/>
                  </a:lnTo>
                  <a:lnTo>
                    <a:pt x="310" y="282"/>
                  </a:lnTo>
                  <a:lnTo>
                    <a:pt x="316" y="250"/>
                  </a:lnTo>
                  <a:lnTo>
                    <a:pt x="335" y="219"/>
                  </a:lnTo>
                  <a:lnTo>
                    <a:pt x="359" y="182"/>
                  </a:lnTo>
                  <a:lnTo>
                    <a:pt x="397" y="138"/>
                  </a:lnTo>
                  <a:lnTo>
                    <a:pt x="446" y="88"/>
                  </a:lnTo>
                  <a:lnTo>
                    <a:pt x="508" y="57"/>
                  </a:lnTo>
                  <a:lnTo>
                    <a:pt x="583" y="44"/>
                  </a:lnTo>
                  <a:lnTo>
                    <a:pt x="626" y="50"/>
                  </a:lnTo>
                  <a:lnTo>
                    <a:pt x="651" y="75"/>
                  </a:lnTo>
                  <a:lnTo>
                    <a:pt x="663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3" y="213"/>
                  </a:lnTo>
                  <a:lnTo>
                    <a:pt x="645" y="282"/>
                  </a:lnTo>
                  <a:lnTo>
                    <a:pt x="626" y="357"/>
                  </a:lnTo>
                  <a:lnTo>
                    <a:pt x="601" y="425"/>
                  </a:lnTo>
                  <a:lnTo>
                    <a:pt x="583" y="475"/>
                  </a:lnTo>
                  <a:lnTo>
                    <a:pt x="570" y="513"/>
                  </a:lnTo>
                  <a:lnTo>
                    <a:pt x="564" y="525"/>
                  </a:lnTo>
                  <a:lnTo>
                    <a:pt x="564" y="557"/>
                  </a:lnTo>
                  <a:lnTo>
                    <a:pt x="577" y="607"/>
                  </a:lnTo>
                  <a:lnTo>
                    <a:pt x="601" y="650"/>
                  </a:lnTo>
                  <a:lnTo>
                    <a:pt x="651" y="675"/>
                  </a:lnTo>
                  <a:lnTo>
                    <a:pt x="707" y="682"/>
                  </a:lnTo>
                  <a:lnTo>
                    <a:pt x="775" y="669"/>
                  </a:lnTo>
                  <a:lnTo>
                    <a:pt x="825" y="625"/>
                  </a:lnTo>
                  <a:lnTo>
                    <a:pt x="868" y="575"/>
                  </a:lnTo>
                  <a:lnTo>
                    <a:pt x="899" y="525"/>
                  </a:lnTo>
                  <a:lnTo>
                    <a:pt x="918" y="475"/>
                  </a:lnTo>
                  <a:lnTo>
                    <a:pt x="918" y="444"/>
                  </a:lnTo>
                  <a:lnTo>
                    <a:pt x="905" y="432"/>
                  </a:lnTo>
                  <a:lnTo>
                    <a:pt x="887" y="432"/>
                  </a:lnTo>
                  <a:lnTo>
                    <a:pt x="874" y="438"/>
                  </a:lnTo>
                  <a:lnTo>
                    <a:pt x="874" y="450"/>
                  </a:lnTo>
                  <a:lnTo>
                    <a:pt x="868" y="457"/>
                  </a:lnTo>
                  <a:lnTo>
                    <a:pt x="837" y="538"/>
                  </a:lnTo>
                  <a:lnTo>
                    <a:pt x="800" y="594"/>
                  </a:lnTo>
                  <a:lnTo>
                    <a:pt x="756" y="632"/>
                  </a:lnTo>
                  <a:lnTo>
                    <a:pt x="707" y="644"/>
                  </a:lnTo>
                  <a:lnTo>
                    <a:pt x="682" y="632"/>
                  </a:lnTo>
                  <a:lnTo>
                    <a:pt x="670" y="607"/>
                  </a:lnTo>
                  <a:lnTo>
                    <a:pt x="670" y="588"/>
                  </a:lnTo>
                  <a:lnTo>
                    <a:pt x="676" y="557"/>
                  </a:lnTo>
                  <a:lnTo>
                    <a:pt x="682" y="519"/>
                  </a:lnTo>
                  <a:lnTo>
                    <a:pt x="707" y="469"/>
                  </a:lnTo>
                  <a:lnTo>
                    <a:pt x="719" y="425"/>
                  </a:lnTo>
                  <a:lnTo>
                    <a:pt x="744" y="369"/>
                  </a:lnTo>
                  <a:lnTo>
                    <a:pt x="781" y="232"/>
                  </a:lnTo>
                  <a:lnTo>
                    <a:pt x="788" y="175"/>
                  </a:lnTo>
                  <a:lnTo>
                    <a:pt x="775" y="113"/>
                  </a:lnTo>
                  <a:lnTo>
                    <a:pt x="750" y="63"/>
                  </a:lnTo>
                  <a:lnTo>
                    <a:pt x="719" y="32"/>
                  </a:lnTo>
                  <a:lnTo>
                    <a:pt x="676" y="13"/>
                  </a:lnTo>
                  <a:lnTo>
                    <a:pt x="589" y="0"/>
                  </a:lnTo>
                  <a:lnTo>
                    <a:pt x="502" y="13"/>
                  </a:lnTo>
                  <a:lnTo>
                    <a:pt x="434" y="50"/>
                  </a:lnTo>
                  <a:lnTo>
                    <a:pt x="378" y="94"/>
                  </a:lnTo>
                  <a:lnTo>
                    <a:pt x="335" y="138"/>
                  </a:lnTo>
                  <a:lnTo>
                    <a:pt x="322" y="82"/>
                  </a:lnTo>
                  <a:lnTo>
                    <a:pt x="291" y="44"/>
                  </a:lnTo>
                  <a:lnTo>
                    <a:pt x="254" y="19"/>
                  </a:lnTo>
                  <a:lnTo>
                    <a:pt x="217" y="7"/>
                  </a:lnTo>
                  <a:lnTo>
                    <a:pt x="173" y="0"/>
                  </a:lnTo>
                  <a:lnTo>
                    <a:pt x="118" y="13"/>
                  </a:lnTo>
                  <a:lnTo>
                    <a:pt x="80" y="44"/>
                  </a:lnTo>
                  <a:lnTo>
                    <a:pt x="55" y="82"/>
                  </a:lnTo>
                  <a:lnTo>
                    <a:pt x="31" y="132"/>
                  </a:lnTo>
                  <a:lnTo>
                    <a:pt x="18" y="175"/>
                  </a:lnTo>
                  <a:lnTo>
                    <a:pt x="0" y="232"/>
                  </a:lnTo>
                  <a:lnTo>
                    <a:pt x="6" y="244"/>
                  </a:lnTo>
                  <a:lnTo>
                    <a:pt x="12" y="250"/>
                  </a:lnTo>
                  <a:lnTo>
                    <a:pt x="43" y="250"/>
                  </a:lnTo>
                  <a:lnTo>
                    <a:pt x="55" y="225"/>
                  </a:lnTo>
                  <a:lnTo>
                    <a:pt x="62" y="207"/>
                  </a:lnTo>
                  <a:lnTo>
                    <a:pt x="80" y="144"/>
                  </a:lnTo>
                  <a:lnTo>
                    <a:pt x="105" y="94"/>
                  </a:lnTo>
                  <a:lnTo>
                    <a:pt x="130" y="57"/>
                  </a:lnTo>
                  <a:lnTo>
                    <a:pt x="173" y="44"/>
                  </a:lnTo>
                  <a:lnTo>
                    <a:pt x="192" y="44"/>
                  </a:lnTo>
                  <a:lnTo>
                    <a:pt x="211" y="63"/>
                  </a:lnTo>
                  <a:lnTo>
                    <a:pt x="217" y="82"/>
                  </a:lnTo>
                  <a:lnTo>
                    <a:pt x="217" y="100"/>
                  </a:lnTo>
                  <a:lnTo>
                    <a:pt x="223" y="119"/>
                  </a:lnTo>
                  <a:lnTo>
                    <a:pt x="217" y="157"/>
                  </a:lnTo>
                  <a:lnTo>
                    <a:pt x="204" y="200"/>
                  </a:lnTo>
                  <a:lnTo>
                    <a:pt x="198" y="244"/>
                  </a:lnTo>
                  <a:lnTo>
                    <a:pt x="186" y="288"/>
                  </a:lnTo>
                  <a:lnTo>
                    <a:pt x="173" y="338"/>
                  </a:lnTo>
                  <a:lnTo>
                    <a:pt x="161" y="382"/>
                  </a:lnTo>
                  <a:lnTo>
                    <a:pt x="118" y="5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0" name="Freeform 1052"/>
            <p:cNvSpPr>
              <a:spLocks noEditPoints="1"/>
            </p:cNvSpPr>
            <p:nvPr/>
          </p:nvSpPr>
          <p:spPr bwMode="auto">
            <a:xfrm>
              <a:off x="11600" y="9436"/>
              <a:ext cx="1104" cy="406"/>
            </a:xfrm>
            <a:custGeom>
              <a:avLst/>
              <a:gdLst/>
              <a:ahLst/>
              <a:cxnLst>
                <a:cxn ang="0">
                  <a:pos x="1048" y="75"/>
                </a:cxn>
                <a:cxn ang="0">
                  <a:pos x="1060" y="75"/>
                </a:cxn>
                <a:cxn ang="0">
                  <a:pos x="1073" y="69"/>
                </a:cxn>
                <a:cxn ang="0">
                  <a:pos x="1085" y="69"/>
                </a:cxn>
                <a:cxn ang="0">
                  <a:pos x="1098" y="62"/>
                </a:cxn>
                <a:cxn ang="0">
                  <a:pos x="1104" y="50"/>
                </a:cxn>
                <a:cxn ang="0">
                  <a:pos x="1104" y="25"/>
                </a:cxn>
                <a:cxn ang="0">
                  <a:pos x="1098" y="12"/>
                </a:cxn>
                <a:cxn ang="0">
                  <a:pos x="1092" y="6"/>
                </a:cxn>
                <a:cxn ang="0">
                  <a:pos x="1079" y="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0" y="50"/>
                </a:cxn>
                <a:cxn ang="0">
                  <a:pos x="18" y="69"/>
                </a:cxn>
                <a:cxn ang="0">
                  <a:pos x="31" y="69"/>
                </a:cxn>
                <a:cxn ang="0">
                  <a:pos x="43" y="75"/>
                </a:cxn>
                <a:cxn ang="0">
                  <a:pos x="56" y="75"/>
                </a:cxn>
                <a:cxn ang="0">
                  <a:pos x="1048" y="75"/>
                </a:cxn>
                <a:cxn ang="0">
                  <a:pos x="1048" y="406"/>
                </a:cxn>
                <a:cxn ang="0">
                  <a:pos x="1073" y="406"/>
                </a:cxn>
                <a:cxn ang="0">
                  <a:pos x="1098" y="394"/>
                </a:cxn>
                <a:cxn ang="0">
                  <a:pos x="1104" y="387"/>
                </a:cxn>
                <a:cxn ang="0">
                  <a:pos x="1104" y="350"/>
                </a:cxn>
                <a:cxn ang="0">
                  <a:pos x="1098" y="344"/>
                </a:cxn>
                <a:cxn ang="0">
                  <a:pos x="1073" y="331"/>
                </a:cxn>
                <a:cxn ang="0">
                  <a:pos x="31" y="331"/>
                </a:cxn>
                <a:cxn ang="0">
                  <a:pos x="18" y="337"/>
                </a:cxn>
                <a:cxn ang="0">
                  <a:pos x="0" y="356"/>
                </a:cxn>
                <a:cxn ang="0">
                  <a:pos x="0" y="381"/>
                </a:cxn>
                <a:cxn ang="0">
                  <a:pos x="18" y="400"/>
                </a:cxn>
                <a:cxn ang="0">
                  <a:pos x="31" y="406"/>
                </a:cxn>
                <a:cxn ang="0">
                  <a:pos x="56" y="406"/>
                </a:cxn>
                <a:cxn ang="0">
                  <a:pos x="1048" y="406"/>
                </a:cxn>
              </a:cxnLst>
              <a:rect l="0" t="0" r="r" b="b"/>
              <a:pathLst>
                <a:path w="1104" h="406">
                  <a:moveTo>
                    <a:pt x="1048" y="75"/>
                  </a:moveTo>
                  <a:lnTo>
                    <a:pt x="1060" y="75"/>
                  </a:lnTo>
                  <a:lnTo>
                    <a:pt x="1073" y="69"/>
                  </a:lnTo>
                  <a:lnTo>
                    <a:pt x="1085" y="69"/>
                  </a:lnTo>
                  <a:lnTo>
                    <a:pt x="1098" y="62"/>
                  </a:lnTo>
                  <a:lnTo>
                    <a:pt x="1104" y="50"/>
                  </a:lnTo>
                  <a:lnTo>
                    <a:pt x="1104" y="25"/>
                  </a:lnTo>
                  <a:lnTo>
                    <a:pt x="1098" y="12"/>
                  </a:lnTo>
                  <a:lnTo>
                    <a:pt x="1092" y="6"/>
                  </a:lnTo>
                  <a:lnTo>
                    <a:pt x="1079" y="0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0" y="50"/>
                  </a:lnTo>
                  <a:lnTo>
                    <a:pt x="18" y="69"/>
                  </a:lnTo>
                  <a:lnTo>
                    <a:pt x="31" y="69"/>
                  </a:lnTo>
                  <a:lnTo>
                    <a:pt x="43" y="75"/>
                  </a:lnTo>
                  <a:lnTo>
                    <a:pt x="56" y="75"/>
                  </a:lnTo>
                  <a:lnTo>
                    <a:pt x="1048" y="75"/>
                  </a:lnTo>
                  <a:close/>
                  <a:moveTo>
                    <a:pt x="1048" y="406"/>
                  </a:moveTo>
                  <a:lnTo>
                    <a:pt x="1073" y="406"/>
                  </a:lnTo>
                  <a:lnTo>
                    <a:pt x="1098" y="394"/>
                  </a:lnTo>
                  <a:lnTo>
                    <a:pt x="1104" y="387"/>
                  </a:lnTo>
                  <a:lnTo>
                    <a:pt x="1104" y="350"/>
                  </a:lnTo>
                  <a:lnTo>
                    <a:pt x="1098" y="344"/>
                  </a:lnTo>
                  <a:lnTo>
                    <a:pt x="1073" y="331"/>
                  </a:lnTo>
                  <a:lnTo>
                    <a:pt x="31" y="331"/>
                  </a:lnTo>
                  <a:lnTo>
                    <a:pt x="18" y="337"/>
                  </a:lnTo>
                  <a:lnTo>
                    <a:pt x="0" y="356"/>
                  </a:lnTo>
                  <a:lnTo>
                    <a:pt x="0" y="381"/>
                  </a:lnTo>
                  <a:lnTo>
                    <a:pt x="18" y="400"/>
                  </a:lnTo>
                  <a:lnTo>
                    <a:pt x="31" y="406"/>
                  </a:lnTo>
                  <a:lnTo>
                    <a:pt x="56" y="406"/>
                  </a:lnTo>
                  <a:lnTo>
                    <a:pt x="1048" y="4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1" name="Freeform 1053"/>
            <p:cNvSpPr>
              <a:spLocks noEditPoints="1"/>
            </p:cNvSpPr>
            <p:nvPr/>
          </p:nvSpPr>
          <p:spPr bwMode="auto">
            <a:xfrm>
              <a:off x="12890" y="9011"/>
              <a:ext cx="695" cy="1037"/>
            </a:xfrm>
            <a:custGeom>
              <a:avLst/>
              <a:gdLst/>
              <a:ahLst/>
              <a:cxnLst>
                <a:cxn ang="0">
                  <a:pos x="689" y="369"/>
                </a:cxn>
                <a:cxn ang="0">
                  <a:pos x="608" y="131"/>
                </a:cxn>
                <a:cxn ang="0">
                  <a:pos x="509" y="37"/>
                </a:cxn>
                <a:cxn ang="0">
                  <a:pos x="347" y="0"/>
                </a:cxn>
                <a:cxn ang="0">
                  <a:pos x="180" y="44"/>
                </a:cxn>
                <a:cxn ang="0">
                  <a:pos x="74" y="156"/>
                </a:cxn>
                <a:cxn ang="0">
                  <a:pos x="25" y="294"/>
                </a:cxn>
                <a:cxn ang="0">
                  <a:pos x="0" y="425"/>
                </a:cxn>
                <a:cxn ang="0">
                  <a:pos x="12" y="681"/>
                </a:cxn>
                <a:cxn ang="0">
                  <a:pos x="43" y="819"/>
                </a:cxn>
                <a:cxn ang="0">
                  <a:pos x="118" y="944"/>
                </a:cxn>
                <a:cxn ang="0">
                  <a:pos x="254" y="1025"/>
                </a:cxn>
                <a:cxn ang="0">
                  <a:pos x="440" y="1025"/>
                </a:cxn>
                <a:cxn ang="0">
                  <a:pos x="577" y="944"/>
                </a:cxn>
                <a:cxn ang="0">
                  <a:pos x="651" y="819"/>
                </a:cxn>
                <a:cxn ang="0">
                  <a:pos x="689" y="681"/>
                </a:cxn>
                <a:cxn ang="0">
                  <a:pos x="695" y="525"/>
                </a:cxn>
                <a:cxn ang="0">
                  <a:pos x="304" y="987"/>
                </a:cxn>
                <a:cxn ang="0">
                  <a:pos x="217" y="944"/>
                </a:cxn>
                <a:cxn ang="0">
                  <a:pos x="155" y="831"/>
                </a:cxn>
                <a:cxn ang="0">
                  <a:pos x="136" y="619"/>
                </a:cxn>
                <a:cxn ang="0">
                  <a:pos x="143" y="287"/>
                </a:cxn>
                <a:cxn ang="0">
                  <a:pos x="186" y="131"/>
                </a:cxn>
                <a:cxn ang="0">
                  <a:pos x="267" y="62"/>
                </a:cxn>
                <a:cxn ang="0">
                  <a:pos x="347" y="44"/>
                </a:cxn>
                <a:cxn ang="0">
                  <a:pos x="465" y="81"/>
                </a:cxn>
                <a:cxn ang="0">
                  <a:pos x="534" y="181"/>
                </a:cxn>
                <a:cxn ang="0">
                  <a:pos x="558" y="381"/>
                </a:cxn>
                <a:cxn ang="0">
                  <a:pos x="552" y="725"/>
                </a:cxn>
                <a:cxn ang="0">
                  <a:pos x="515" y="894"/>
                </a:cxn>
                <a:cxn ang="0">
                  <a:pos x="434" y="975"/>
                </a:cxn>
                <a:cxn ang="0">
                  <a:pos x="347" y="994"/>
                </a:cxn>
              </a:cxnLst>
              <a:rect l="0" t="0" r="r" b="b"/>
              <a:pathLst>
                <a:path w="695" h="1037">
                  <a:moveTo>
                    <a:pt x="695" y="525"/>
                  </a:moveTo>
                  <a:lnTo>
                    <a:pt x="689" y="369"/>
                  </a:lnTo>
                  <a:lnTo>
                    <a:pt x="664" y="244"/>
                  </a:lnTo>
                  <a:lnTo>
                    <a:pt x="608" y="131"/>
                  </a:lnTo>
                  <a:lnTo>
                    <a:pt x="565" y="81"/>
                  </a:lnTo>
                  <a:lnTo>
                    <a:pt x="509" y="37"/>
                  </a:lnTo>
                  <a:lnTo>
                    <a:pt x="434" y="12"/>
                  </a:lnTo>
                  <a:lnTo>
                    <a:pt x="347" y="0"/>
                  </a:lnTo>
                  <a:lnTo>
                    <a:pt x="254" y="12"/>
                  </a:lnTo>
                  <a:lnTo>
                    <a:pt x="180" y="44"/>
                  </a:lnTo>
                  <a:lnTo>
                    <a:pt x="118" y="94"/>
                  </a:lnTo>
                  <a:lnTo>
                    <a:pt x="74" y="156"/>
                  </a:lnTo>
                  <a:lnTo>
                    <a:pt x="43" y="219"/>
                  </a:lnTo>
                  <a:lnTo>
                    <a:pt x="25" y="294"/>
                  </a:lnTo>
                  <a:lnTo>
                    <a:pt x="12" y="362"/>
                  </a:lnTo>
                  <a:lnTo>
                    <a:pt x="0" y="425"/>
                  </a:lnTo>
                  <a:lnTo>
                    <a:pt x="0" y="619"/>
                  </a:lnTo>
                  <a:lnTo>
                    <a:pt x="12" y="681"/>
                  </a:lnTo>
                  <a:lnTo>
                    <a:pt x="25" y="750"/>
                  </a:lnTo>
                  <a:lnTo>
                    <a:pt x="43" y="819"/>
                  </a:lnTo>
                  <a:lnTo>
                    <a:pt x="74" y="887"/>
                  </a:lnTo>
                  <a:lnTo>
                    <a:pt x="118" y="944"/>
                  </a:lnTo>
                  <a:lnTo>
                    <a:pt x="180" y="994"/>
                  </a:lnTo>
                  <a:lnTo>
                    <a:pt x="254" y="1025"/>
                  </a:lnTo>
                  <a:lnTo>
                    <a:pt x="347" y="1037"/>
                  </a:lnTo>
                  <a:lnTo>
                    <a:pt x="440" y="1025"/>
                  </a:lnTo>
                  <a:lnTo>
                    <a:pt x="521" y="994"/>
                  </a:lnTo>
                  <a:lnTo>
                    <a:pt x="577" y="944"/>
                  </a:lnTo>
                  <a:lnTo>
                    <a:pt x="620" y="887"/>
                  </a:lnTo>
                  <a:lnTo>
                    <a:pt x="651" y="819"/>
                  </a:lnTo>
                  <a:lnTo>
                    <a:pt x="676" y="750"/>
                  </a:lnTo>
                  <a:lnTo>
                    <a:pt x="689" y="681"/>
                  </a:lnTo>
                  <a:lnTo>
                    <a:pt x="695" y="619"/>
                  </a:lnTo>
                  <a:lnTo>
                    <a:pt x="695" y="525"/>
                  </a:lnTo>
                  <a:close/>
                  <a:moveTo>
                    <a:pt x="347" y="994"/>
                  </a:moveTo>
                  <a:lnTo>
                    <a:pt x="304" y="987"/>
                  </a:lnTo>
                  <a:lnTo>
                    <a:pt x="261" y="969"/>
                  </a:lnTo>
                  <a:lnTo>
                    <a:pt x="217" y="944"/>
                  </a:lnTo>
                  <a:lnTo>
                    <a:pt x="180" y="894"/>
                  </a:lnTo>
                  <a:lnTo>
                    <a:pt x="155" y="831"/>
                  </a:lnTo>
                  <a:lnTo>
                    <a:pt x="143" y="731"/>
                  </a:lnTo>
                  <a:lnTo>
                    <a:pt x="136" y="619"/>
                  </a:lnTo>
                  <a:lnTo>
                    <a:pt x="136" y="394"/>
                  </a:lnTo>
                  <a:lnTo>
                    <a:pt x="143" y="287"/>
                  </a:lnTo>
                  <a:lnTo>
                    <a:pt x="161" y="194"/>
                  </a:lnTo>
                  <a:lnTo>
                    <a:pt x="186" y="131"/>
                  </a:lnTo>
                  <a:lnTo>
                    <a:pt x="223" y="87"/>
                  </a:lnTo>
                  <a:lnTo>
                    <a:pt x="267" y="62"/>
                  </a:lnTo>
                  <a:lnTo>
                    <a:pt x="310" y="50"/>
                  </a:lnTo>
                  <a:lnTo>
                    <a:pt x="347" y="44"/>
                  </a:lnTo>
                  <a:lnTo>
                    <a:pt x="409" y="50"/>
                  </a:lnTo>
                  <a:lnTo>
                    <a:pt x="465" y="81"/>
                  </a:lnTo>
                  <a:lnTo>
                    <a:pt x="509" y="125"/>
                  </a:lnTo>
                  <a:lnTo>
                    <a:pt x="534" y="181"/>
                  </a:lnTo>
                  <a:lnTo>
                    <a:pt x="552" y="269"/>
                  </a:lnTo>
                  <a:lnTo>
                    <a:pt x="558" y="381"/>
                  </a:lnTo>
                  <a:lnTo>
                    <a:pt x="558" y="619"/>
                  </a:lnTo>
                  <a:lnTo>
                    <a:pt x="552" y="725"/>
                  </a:lnTo>
                  <a:lnTo>
                    <a:pt x="540" y="825"/>
                  </a:lnTo>
                  <a:lnTo>
                    <a:pt x="515" y="894"/>
                  </a:lnTo>
                  <a:lnTo>
                    <a:pt x="478" y="944"/>
                  </a:lnTo>
                  <a:lnTo>
                    <a:pt x="434" y="975"/>
                  </a:lnTo>
                  <a:lnTo>
                    <a:pt x="391" y="987"/>
                  </a:lnTo>
                  <a:lnTo>
                    <a:pt x="347" y="9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2" name="Freeform 1054"/>
            <p:cNvSpPr>
              <a:spLocks/>
            </p:cNvSpPr>
            <p:nvPr/>
          </p:nvSpPr>
          <p:spPr bwMode="auto">
            <a:xfrm>
              <a:off x="14062" y="6536"/>
              <a:ext cx="1068" cy="981"/>
            </a:xfrm>
            <a:custGeom>
              <a:avLst/>
              <a:gdLst/>
              <a:ahLst/>
              <a:cxnLst>
                <a:cxn ang="0">
                  <a:pos x="677" y="225"/>
                </a:cxn>
                <a:cxn ang="0">
                  <a:pos x="764" y="87"/>
                </a:cxn>
                <a:cxn ang="0">
                  <a:pos x="894" y="50"/>
                </a:cxn>
                <a:cxn ang="0">
                  <a:pos x="919" y="100"/>
                </a:cxn>
                <a:cxn ang="0">
                  <a:pos x="875" y="206"/>
                </a:cxn>
                <a:cxn ang="0">
                  <a:pos x="912" y="262"/>
                </a:cxn>
                <a:cxn ang="0">
                  <a:pos x="993" y="262"/>
                </a:cxn>
                <a:cxn ang="0">
                  <a:pos x="1068" y="143"/>
                </a:cxn>
                <a:cxn ang="0">
                  <a:pos x="999" y="31"/>
                </a:cxn>
                <a:cxn ang="0">
                  <a:pos x="869" y="0"/>
                </a:cxn>
                <a:cxn ang="0">
                  <a:pos x="701" y="87"/>
                </a:cxn>
                <a:cxn ang="0">
                  <a:pos x="608" y="93"/>
                </a:cxn>
                <a:cxn ang="0">
                  <a:pos x="453" y="6"/>
                </a:cxn>
                <a:cxn ang="0">
                  <a:pos x="249" y="56"/>
                </a:cxn>
                <a:cxn ang="0">
                  <a:pos x="100" y="243"/>
                </a:cxn>
                <a:cxn ang="0">
                  <a:pos x="69" y="343"/>
                </a:cxn>
                <a:cxn ang="0">
                  <a:pos x="118" y="343"/>
                </a:cxn>
                <a:cxn ang="0">
                  <a:pos x="211" y="156"/>
                </a:cxn>
                <a:cxn ang="0">
                  <a:pos x="367" y="50"/>
                </a:cxn>
                <a:cxn ang="0">
                  <a:pos x="497" y="87"/>
                </a:cxn>
                <a:cxn ang="0">
                  <a:pos x="522" y="243"/>
                </a:cxn>
                <a:cxn ang="0">
                  <a:pos x="453" y="544"/>
                </a:cxn>
                <a:cxn ang="0">
                  <a:pos x="329" y="869"/>
                </a:cxn>
                <a:cxn ang="0">
                  <a:pos x="180" y="931"/>
                </a:cxn>
                <a:cxn ang="0">
                  <a:pos x="149" y="881"/>
                </a:cxn>
                <a:cxn ang="0">
                  <a:pos x="199" y="762"/>
                </a:cxn>
                <a:cxn ang="0">
                  <a:pos x="149" y="719"/>
                </a:cxn>
                <a:cxn ang="0">
                  <a:pos x="63" y="731"/>
                </a:cxn>
                <a:cxn ang="0">
                  <a:pos x="13" y="887"/>
                </a:cxn>
                <a:cxn ang="0">
                  <a:pos x="143" y="975"/>
                </a:cxn>
                <a:cxn ang="0">
                  <a:pos x="323" y="944"/>
                </a:cxn>
                <a:cxn ang="0">
                  <a:pos x="416" y="831"/>
                </a:cxn>
                <a:cxn ang="0">
                  <a:pos x="484" y="906"/>
                </a:cxn>
                <a:cxn ang="0">
                  <a:pos x="658" y="981"/>
                </a:cxn>
                <a:cxn ang="0">
                  <a:pos x="888" y="869"/>
                </a:cxn>
                <a:cxn ang="0">
                  <a:pos x="993" y="681"/>
                </a:cxn>
                <a:cxn ang="0">
                  <a:pos x="999" y="631"/>
                </a:cxn>
                <a:cxn ang="0">
                  <a:pos x="956" y="631"/>
                </a:cxn>
                <a:cxn ang="0">
                  <a:pos x="906" y="750"/>
                </a:cxn>
                <a:cxn ang="0">
                  <a:pos x="751" y="912"/>
                </a:cxn>
                <a:cxn ang="0">
                  <a:pos x="608" y="919"/>
                </a:cxn>
                <a:cxn ang="0">
                  <a:pos x="546" y="787"/>
                </a:cxn>
                <a:cxn ang="0">
                  <a:pos x="577" y="600"/>
                </a:cxn>
              </a:cxnLst>
              <a:rect l="0" t="0" r="r" b="b"/>
              <a:pathLst>
                <a:path w="1068" h="981">
                  <a:moveTo>
                    <a:pt x="658" y="300"/>
                  </a:moveTo>
                  <a:lnTo>
                    <a:pt x="664" y="268"/>
                  </a:lnTo>
                  <a:lnTo>
                    <a:pt x="677" y="225"/>
                  </a:lnTo>
                  <a:lnTo>
                    <a:pt x="695" y="181"/>
                  </a:lnTo>
                  <a:lnTo>
                    <a:pt x="726" y="131"/>
                  </a:lnTo>
                  <a:lnTo>
                    <a:pt x="764" y="87"/>
                  </a:lnTo>
                  <a:lnTo>
                    <a:pt x="807" y="56"/>
                  </a:lnTo>
                  <a:lnTo>
                    <a:pt x="869" y="50"/>
                  </a:lnTo>
                  <a:lnTo>
                    <a:pt x="894" y="50"/>
                  </a:lnTo>
                  <a:lnTo>
                    <a:pt x="931" y="56"/>
                  </a:lnTo>
                  <a:lnTo>
                    <a:pt x="974" y="75"/>
                  </a:lnTo>
                  <a:lnTo>
                    <a:pt x="919" y="100"/>
                  </a:lnTo>
                  <a:lnTo>
                    <a:pt x="888" y="143"/>
                  </a:lnTo>
                  <a:lnTo>
                    <a:pt x="875" y="193"/>
                  </a:lnTo>
                  <a:lnTo>
                    <a:pt x="875" y="206"/>
                  </a:lnTo>
                  <a:lnTo>
                    <a:pt x="881" y="225"/>
                  </a:lnTo>
                  <a:lnTo>
                    <a:pt x="888" y="237"/>
                  </a:lnTo>
                  <a:lnTo>
                    <a:pt x="912" y="262"/>
                  </a:lnTo>
                  <a:lnTo>
                    <a:pt x="931" y="268"/>
                  </a:lnTo>
                  <a:lnTo>
                    <a:pt x="956" y="268"/>
                  </a:lnTo>
                  <a:lnTo>
                    <a:pt x="993" y="262"/>
                  </a:lnTo>
                  <a:lnTo>
                    <a:pt x="1030" y="237"/>
                  </a:lnTo>
                  <a:lnTo>
                    <a:pt x="1061" y="200"/>
                  </a:lnTo>
                  <a:lnTo>
                    <a:pt x="1068" y="143"/>
                  </a:lnTo>
                  <a:lnTo>
                    <a:pt x="1061" y="93"/>
                  </a:lnTo>
                  <a:lnTo>
                    <a:pt x="1036" y="56"/>
                  </a:lnTo>
                  <a:lnTo>
                    <a:pt x="999" y="31"/>
                  </a:lnTo>
                  <a:lnTo>
                    <a:pt x="956" y="12"/>
                  </a:lnTo>
                  <a:lnTo>
                    <a:pt x="912" y="0"/>
                  </a:lnTo>
                  <a:lnTo>
                    <a:pt x="869" y="0"/>
                  </a:lnTo>
                  <a:lnTo>
                    <a:pt x="801" y="12"/>
                  </a:lnTo>
                  <a:lnTo>
                    <a:pt x="745" y="43"/>
                  </a:lnTo>
                  <a:lnTo>
                    <a:pt x="701" y="87"/>
                  </a:lnTo>
                  <a:lnTo>
                    <a:pt x="664" y="131"/>
                  </a:lnTo>
                  <a:lnTo>
                    <a:pt x="646" y="162"/>
                  </a:lnTo>
                  <a:lnTo>
                    <a:pt x="608" y="93"/>
                  </a:lnTo>
                  <a:lnTo>
                    <a:pt x="559" y="43"/>
                  </a:lnTo>
                  <a:lnTo>
                    <a:pt x="503" y="18"/>
                  </a:lnTo>
                  <a:lnTo>
                    <a:pt x="453" y="6"/>
                  </a:lnTo>
                  <a:lnTo>
                    <a:pt x="410" y="0"/>
                  </a:lnTo>
                  <a:lnTo>
                    <a:pt x="323" y="18"/>
                  </a:lnTo>
                  <a:lnTo>
                    <a:pt x="249" y="56"/>
                  </a:lnTo>
                  <a:lnTo>
                    <a:pt x="180" y="112"/>
                  </a:lnTo>
                  <a:lnTo>
                    <a:pt x="131" y="181"/>
                  </a:lnTo>
                  <a:lnTo>
                    <a:pt x="100" y="243"/>
                  </a:lnTo>
                  <a:lnTo>
                    <a:pt x="75" y="300"/>
                  </a:lnTo>
                  <a:lnTo>
                    <a:pt x="69" y="331"/>
                  </a:lnTo>
                  <a:lnTo>
                    <a:pt x="69" y="343"/>
                  </a:lnTo>
                  <a:lnTo>
                    <a:pt x="81" y="356"/>
                  </a:lnTo>
                  <a:lnTo>
                    <a:pt x="106" y="356"/>
                  </a:lnTo>
                  <a:lnTo>
                    <a:pt x="118" y="343"/>
                  </a:lnTo>
                  <a:lnTo>
                    <a:pt x="118" y="331"/>
                  </a:lnTo>
                  <a:lnTo>
                    <a:pt x="162" y="231"/>
                  </a:lnTo>
                  <a:lnTo>
                    <a:pt x="211" y="156"/>
                  </a:lnTo>
                  <a:lnTo>
                    <a:pt x="267" y="106"/>
                  </a:lnTo>
                  <a:lnTo>
                    <a:pt x="317" y="68"/>
                  </a:lnTo>
                  <a:lnTo>
                    <a:pt x="367" y="50"/>
                  </a:lnTo>
                  <a:lnTo>
                    <a:pt x="435" y="50"/>
                  </a:lnTo>
                  <a:lnTo>
                    <a:pt x="466" y="62"/>
                  </a:lnTo>
                  <a:lnTo>
                    <a:pt x="497" y="87"/>
                  </a:lnTo>
                  <a:lnTo>
                    <a:pt x="515" y="131"/>
                  </a:lnTo>
                  <a:lnTo>
                    <a:pt x="522" y="193"/>
                  </a:lnTo>
                  <a:lnTo>
                    <a:pt x="522" y="243"/>
                  </a:lnTo>
                  <a:lnTo>
                    <a:pt x="503" y="318"/>
                  </a:lnTo>
                  <a:lnTo>
                    <a:pt x="484" y="412"/>
                  </a:lnTo>
                  <a:lnTo>
                    <a:pt x="453" y="544"/>
                  </a:lnTo>
                  <a:lnTo>
                    <a:pt x="410" y="706"/>
                  </a:lnTo>
                  <a:lnTo>
                    <a:pt x="379" y="800"/>
                  </a:lnTo>
                  <a:lnTo>
                    <a:pt x="329" y="869"/>
                  </a:lnTo>
                  <a:lnTo>
                    <a:pt x="273" y="919"/>
                  </a:lnTo>
                  <a:lnTo>
                    <a:pt x="205" y="931"/>
                  </a:lnTo>
                  <a:lnTo>
                    <a:pt x="180" y="931"/>
                  </a:lnTo>
                  <a:lnTo>
                    <a:pt x="143" y="925"/>
                  </a:lnTo>
                  <a:lnTo>
                    <a:pt x="100" y="906"/>
                  </a:lnTo>
                  <a:lnTo>
                    <a:pt x="149" y="881"/>
                  </a:lnTo>
                  <a:lnTo>
                    <a:pt x="187" y="844"/>
                  </a:lnTo>
                  <a:lnTo>
                    <a:pt x="199" y="787"/>
                  </a:lnTo>
                  <a:lnTo>
                    <a:pt x="199" y="762"/>
                  </a:lnTo>
                  <a:lnTo>
                    <a:pt x="187" y="750"/>
                  </a:lnTo>
                  <a:lnTo>
                    <a:pt x="174" y="731"/>
                  </a:lnTo>
                  <a:lnTo>
                    <a:pt x="149" y="719"/>
                  </a:lnTo>
                  <a:lnTo>
                    <a:pt x="131" y="712"/>
                  </a:lnTo>
                  <a:lnTo>
                    <a:pt x="118" y="712"/>
                  </a:lnTo>
                  <a:lnTo>
                    <a:pt x="63" y="731"/>
                  </a:lnTo>
                  <a:lnTo>
                    <a:pt x="19" y="775"/>
                  </a:lnTo>
                  <a:lnTo>
                    <a:pt x="0" y="837"/>
                  </a:lnTo>
                  <a:lnTo>
                    <a:pt x="13" y="887"/>
                  </a:lnTo>
                  <a:lnTo>
                    <a:pt x="44" y="931"/>
                  </a:lnTo>
                  <a:lnTo>
                    <a:pt x="94" y="956"/>
                  </a:lnTo>
                  <a:lnTo>
                    <a:pt x="143" y="975"/>
                  </a:lnTo>
                  <a:lnTo>
                    <a:pt x="205" y="981"/>
                  </a:lnTo>
                  <a:lnTo>
                    <a:pt x="267" y="969"/>
                  </a:lnTo>
                  <a:lnTo>
                    <a:pt x="323" y="944"/>
                  </a:lnTo>
                  <a:lnTo>
                    <a:pt x="367" y="900"/>
                  </a:lnTo>
                  <a:lnTo>
                    <a:pt x="398" y="862"/>
                  </a:lnTo>
                  <a:lnTo>
                    <a:pt x="416" y="831"/>
                  </a:lnTo>
                  <a:lnTo>
                    <a:pt x="429" y="819"/>
                  </a:lnTo>
                  <a:lnTo>
                    <a:pt x="447" y="862"/>
                  </a:lnTo>
                  <a:lnTo>
                    <a:pt x="484" y="906"/>
                  </a:lnTo>
                  <a:lnTo>
                    <a:pt x="528" y="944"/>
                  </a:lnTo>
                  <a:lnTo>
                    <a:pt x="590" y="969"/>
                  </a:lnTo>
                  <a:lnTo>
                    <a:pt x="658" y="981"/>
                  </a:lnTo>
                  <a:lnTo>
                    <a:pt x="745" y="962"/>
                  </a:lnTo>
                  <a:lnTo>
                    <a:pt x="826" y="925"/>
                  </a:lnTo>
                  <a:lnTo>
                    <a:pt x="888" y="869"/>
                  </a:lnTo>
                  <a:lnTo>
                    <a:pt x="937" y="800"/>
                  </a:lnTo>
                  <a:lnTo>
                    <a:pt x="974" y="737"/>
                  </a:lnTo>
                  <a:lnTo>
                    <a:pt x="993" y="681"/>
                  </a:lnTo>
                  <a:lnTo>
                    <a:pt x="1005" y="650"/>
                  </a:lnTo>
                  <a:lnTo>
                    <a:pt x="999" y="637"/>
                  </a:lnTo>
                  <a:lnTo>
                    <a:pt x="999" y="631"/>
                  </a:lnTo>
                  <a:lnTo>
                    <a:pt x="987" y="625"/>
                  </a:lnTo>
                  <a:lnTo>
                    <a:pt x="962" y="625"/>
                  </a:lnTo>
                  <a:lnTo>
                    <a:pt x="956" y="631"/>
                  </a:lnTo>
                  <a:lnTo>
                    <a:pt x="956" y="637"/>
                  </a:lnTo>
                  <a:lnTo>
                    <a:pt x="950" y="650"/>
                  </a:lnTo>
                  <a:lnTo>
                    <a:pt x="906" y="750"/>
                  </a:lnTo>
                  <a:lnTo>
                    <a:pt x="857" y="825"/>
                  </a:lnTo>
                  <a:lnTo>
                    <a:pt x="807" y="875"/>
                  </a:lnTo>
                  <a:lnTo>
                    <a:pt x="751" y="912"/>
                  </a:lnTo>
                  <a:lnTo>
                    <a:pt x="701" y="925"/>
                  </a:lnTo>
                  <a:lnTo>
                    <a:pt x="664" y="931"/>
                  </a:lnTo>
                  <a:lnTo>
                    <a:pt x="608" y="919"/>
                  </a:lnTo>
                  <a:lnTo>
                    <a:pt x="571" y="887"/>
                  </a:lnTo>
                  <a:lnTo>
                    <a:pt x="553" y="844"/>
                  </a:lnTo>
                  <a:lnTo>
                    <a:pt x="546" y="787"/>
                  </a:lnTo>
                  <a:lnTo>
                    <a:pt x="553" y="737"/>
                  </a:lnTo>
                  <a:lnTo>
                    <a:pt x="565" y="681"/>
                  </a:lnTo>
                  <a:lnTo>
                    <a:pt x="577" y="600"/>
                  </a:lnTo>
                  <a:lnTo>
                    <a:pt x="658" y="3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3" name="Freeform 1055"/>
            <p:cNvSpPr>
              <a:spLocks/>
            </p:cNvSpPr>
            <p:nvPr/>
          </p:nvSpPr>
          <p:spPr bwMode="auto">
            <a:xfrm>
              <a:off x="15285" y="5936"/>
              <a:ext cx="918" cy="681"/>
            </a:xfrm>
            <a:custGeom>
              <a:avLst/>
              <a:gdLst/>
              <a:ahLst/>
              <a:cxnLst>
                <a:cxn ang="0">
                  <a:pos x="105" y="600"/>
                </a:cxn>
                <a:cxn ang="0">
                  <a:pos x="99" y="631"/>
                </a:cxn>
                <a:cxn ang="0">
                  <a:pos x="105" y="656"/>
                </a:cxn>
                <a:cxn ang="0">
                  <a:pos x="136" y="681"/>
                </a:cxn>
                <a:cxn ang="0">
                  <a:pos x="186" y="675"/>
                </a:cxn>
                <a:cxn ang="0">
                  <a:pos x="217" y="637"/>
                </a:cxn>
                <a:cxn ang="0">
                  <a:pos x="223" y="600"/>
                </a:cxn>
                <a:cxn ang="0">
                  <a:pos x="248" y="518"/>
                </a:cxn>
                <a:cxn ang="0">
                  <a:pos x="310" y="281"/>
                </a:cxn>
                <a:cxn ang="0">
                  <a:pos x="335" y="218"/>
                </a:cxn>
                <a:cxn ang="0">
                  <a:pos x="397" y="137"/>
                </a:cxn>
                <a:cxn ang="0">
                  <a:pos x="508" y="56"/>
                </a:cxn>
                <a:cxn ang="0">
                  <a:pos x="626" y="50"/>
                </a:cxn>
                <a:cxn ang="0">
                  <a:pos x="663" y="100"/>
                </a:cxn>
                <a:cxn ang="0">
                  <a:pos x="670" y="150"/>
                </a:cxn>
                <a:cxn ang="0">
                  <a:pos x="645" y="281"/>
                </a:cxn>
                <a:cxn ang="0">
                  <a:pos x="601" y="425"/>
                </a:cxn>
                <a:cxn ang="0">
                  <a:pos x="570" y="512"/>
                </a:cxn>
                <a:cxn ang="0">
                  <a:pos x="564" y="556"/>
                </a:cxn>
                <a:cxn ang="0">
                  <a:pos x="601" y="650"/>
                </a:cxn>
                <a:cxn ang="0">
                  <a:pos x="707" y="681"/>
                </a:cxn>
                <a:cxn ang="0">
                  <a:pos x="825" y="625"/>
                </a:cxn>
                <a:cxn ang="0">
                  <a:pos x="899" y="525"/>
                </a:cxn>
                <a:cxn ang="0">
                  <a:pos x="918" y="443"/>
                </a:cxn>
                <a:cxn ang="0">
                  <a:pos x="887" y="431"/>
                </a:cxn>
                <a:cxn ang="0">
                  <a:pos x="874" y="450"/>
                </a:cxn>
                <a:cxn ang="0">
                  <a:pos x="837" y="537"/>
                </a:cxn>
                <a:cxn ang="0">
                  <a:pos x="756" y="631"/>
                </a:cxn>
                <a:cxn ang="0">
                  <a:pos x="682" y="631"/>
                </a:cxn>
                <a:cxn ang="0">
                  <a:pos x="670" y="587"/>
                </a:cxn>
                <a:cxn ang="0">
                  <a:pos x="682" y="518"/>
                </a:cxn>
                <a:cxn ang="0">
                  <a:pos x="719" y="425"/>
                </a:cxn>
                <a:cxn ang="0">
                  <a:pos x="781" y="231"/>
                </a:cxn>
                <a:cxn ang="0">
                  <a:pos x="775" y="112"/>
                </a:cxn>
                <a:cxn ang="0">
                  <a:pos x="719" y="31"/>
                </a:cxn>
                <a:cxn ang="0">
                  <a:pos x="589" y="0"/>
                </a:cxn>
                <a:cxn ang="0">
                  <a:pos x="434" y="50"/>
                </a:cxn>
                <a:cxn ang="0">
                  <a:pos x="335" y="137"/>
                </a:cxn>
                <a:cxn ang="0">
                  <a:pos x="291" y="43"/>
                </a:cxn>
                <a:cxn ang="0">
                  <a:pos x="217" y="6"/>
                </a:cxn>
                <a:cxn ang="0">
                  <a:pos x="117" y="12"/>
                </a:cxn>
                <a:cxn ang="0">
                  <a:pos x="55" y="81"/>
                </a:cxn>
                <a:cxn ang="0">
                  <a:pos x="18" y="175"/>
                </a:cxn>
                <a:cxn ang="0">
                  <a:pos x="6" y="243"/>
                </a:cxn>
                <a:cxn ang="0">
                  <a:pos x="43" y="250"/>
                </a:cxn>
                <a:cxn ang="0">
                  <a:pos x="62" y="206"/>
                </a:cxn>
                <a:cxn ang="0">
                  <a:pos x="105" y="93"/>
                </a:cxn>
                <a:cxn ang="0">
                  <a:pos x="173" y="43"/>
                </a:cxn>
                <a:cxn ang="0">
                  <a:pos x="211" y="62"/>
                </a:cxn>
                <a:cxn ang="0">
                  <a:pos x="217" y="100"/>
                </a:cxn>
                <a:cxn ang="0">
                  <a:pos x="217" y="156"/>
                </a:cxn>
                <a:cxn ang="0">
                  <a:pos x="198" y="243"/>
                </a:cxn>
                <a:cxn ang="0">
                  <a:pos x="173" y="337"/>
                </a:cxn>
                <a:cxn ang="0">
                  <a:pos x="117" y="575"/>
                </a:cxn>
              </a:cxnLst>
              <a:rect l="0" t="0" r="r" b="b"/>
              <a:pathLst>
                <a:path w="918" h="681">
                  <a:moveTo>
                    <a:pt x="117" y="575"/>
                  </a:moveTo>
                  <a:lnTo>
                    <a:pt x="105" y="600"/>
                  </a:lnTo>
                  <a:lnTo>
                    <a:pt x="105" y="618"/>
                  </a:lnTo>
                  <a:lnTo>
                    <a:pt x="99" y="631"/>
                  </a:lnTo>
                  <a:lnTo>
                    <a:pt x="99" y="637"/>
                  </a:lnTo>
                  <a:lnTo>
                    <a:pt x="105" y="656"/>
                  </a:lnTo>
                  <a:lnTo>
                    <a:pt x="111" y="668"/>
                  </a:lnTo>
                  <a:lnTo>
                    <a:pt x="136" y="681"/>
                  </a:lnTo>
                  <a:lnTo>
                    <a:pt x="167" y="681"/>
                  </a:lnTo>
                  <a:lnTo>
                    <a:pt x="186" y="675"/>
                  </a:lnTo>
                  <a:lnTo>
                    <a:pt x="211" y="650"/>
                  </a:lnTo>
                  <a:lnTo>
                    <a:pt x="217" y="637"/>
                  </a:lnTo>
                  <a:lnTo>
                    <a:pt x="223" y="618"/>
                  </a:lnTo>
                  <a:lnTo>
                    <a:pt x="223" y="600"/>
                  </a:lnTo>
                  <a:lnTo>
                    <a:pt x="229" y="575"/>
                  </a:lnTo>
                  <a:lnTo>
                    <a:pt x="248" y="518"/>
                  </a:lnTo>
                  <a:lnTo>
                    <a:pt x="297" y="318"/>
                  </a:lnTo>
                  <a:lnTo>
                    <a:pt x="310" y="281"/>
                  </a:lnTo>
                  <a:lnTo>
                    <a:pt x="316" y="250"/>
                  </a:lnTo>
                  <a:lnTo>
                    <a:pt x="335" y="218"/>
                  </a:lnTo>
                  <a:lnTo>
                    <a:pt x="359" y="181"/>
                  </a:lnTo>
                  <a:lnTo>
                    <a:pt x="397" y="137"/>
                  </a:lnTo>
                  <a:lnTo>
                    <a:pt x="446" y="87"/>
                  </a:lnTo>
                  <a:lnTo>
                    <a:pt x="508" y="56"/>
                  </a:lnTo>
                  <a:lnTo>
                    <a:pt x="583" y="43"/>
                  </a:lnTo>
                  <a:lnTo>
                    <a:pt x="626" y="50"/>
                  </a:lnTo>
                  <a:lnTo>
                    <a:pt x="651" y="75"/>
                  </a:lnTo>
                  <a:lnTo>
                    <a:pt x="663" y="100"/>
                  </a:lnTo>
                  <a:lnTo>
                    <a:pt x="670" y="125"/>
                  </a:lnTo>
                  <a:lnTo>
                    <a:pt x="670" y="150"/>
                  </a:lnTo>
                  <a:lnTo>
                    <a:pt x="663" y="212"/>
                  </a:lnTo>
                  <a:lnTo>
                    <a:pt x="645" y="281"/>
                  </a:lnTo>
                  <a:lnTo>
                    <a:pt x="626" y="356"/>
                  </a:lnTo>
                  <a:lnTo>
                    <a:pt x="601" y="425"/>
                  </a:lnTo>
                  <a:lnTo>
                    <a:pt x="583" y="475"/>
                  </a:lnTo>
                  <a:lnTo>
                    <a:pt x="570" y="512"/>
                  </a:lnTo>
                  <a:lnTo>
                    <a:pt x="564" y="525"/>
                  </a:lnTo>
                  <a:lnTo>
                    <a:pt x="564" y="556"/>
                  </a:lnTo>
                  <a:lnTo>
                    <a:pt x="577" y="606"/>
                  </a:lnTo>
                  <a:lnTo>
                    <a:pt x="601" y="650"/>
                  </a:lnTo>
                  <a:lnTo>
                    <a:pt x="651" y="675"/>
                  </a:lnTo>
                  <a:lnTo>
                    <a:pt x="707" y="681"/>
                  </a:lnTo>
                  <a:lnTo>
                    <a:pt x="775" y="668"/>
                  </a:lnTo>
                  <a:lnTo>
                    <a:pt x="825" y="625"/>
                  </a:lnTo>
                  <a:lnTo>
                    <a:pt x="868" y="575"/>
                  </a:lnTo>
                  <a:lnTo>
                    <a:pt x="899" y="525"/>
                  </a:lnTo>
                  <a:lnTo>
                    <a:pt x="918" y="475"/>
                  </a:lnTo>
                  <a:lnTo>
                    <a:pt x="918" y="443"/>
                  </a:lnTo>
                  <a:lnTo>
                    <a:pt x="905" y="431"/>
                  </a:lnTo>
                  <a:lnTo>
                    <a:pt x="887" y="431"/>
                  </a:lnTo>
                  <a:lnTo>
                    <a:pt x="874" y="437"/>
                  </a:lnTo>
                  <a:lnTo>
                    <a:pt x="874" y="450"/>
                  </a:lnTo>
                  <a:lnTo>
                    <a:pt x="868" y="456"/>
                  </a:lnTo>
                  <a:lnTo>
                    <a:pt x="837" y="537"/>
                  </a:lnTo>
                  <a:lnTo>
                    <a:pt x="800" y="593"/>
                  </a:lnTo>
                  <a:lnTo>
                    <a:pt x="756" y="631"/>
                  </a:lnTo>
                  <a:lnTo>
                    <a:pt x="707" y="643"/>
                  </a:lnTo>
                  <a:lnTo>
                    <a:pt x="682" y="631"/>
                  </a:lnTo>
                  <a:lnTo>
                    <a:pt x="670" y="606"/>
                  </a:lnTo>
                  <a:lnTo>
                    <a:pt x="670" y="587"/>
                  </a:lnTo>
                  <a:lnTo>
                    <a:pt x="676" y="556"/>
                  </a:lnTo>
                  <a:lnTo>
                    <a:pt x="682" y="518"/>
                  </a:lnTo>
                  <a:lnTo>
                    <a:pt x="707" y="468"/>
                  </a:lnTo>
                  <a:lnTo>
                    <a:pt x="719" y="425"/>
                  </a:lnTo>
                  <a:lnTo>
                    <a:pt x="744" y="368"/>
                  </a:lnTo>
                  <a:lnTo>
                    <a:pt x="781" y="231"/>
                  </a:lnTo>
                  <a:lnTo>
                    <a:pt x="787" y="175"/>
                  </a:lnTo>
                  <a:lnTo>
                    <a:pt x="775" y="112"/>
                  </a:lnTo>
                  <a:lnTo>
                    <a:pt x="750" y="62"/>
                  </a:lnTo>
                  <a:lnTo>
                    <a:pt x="719" y="31"/>
                  </a:lnTo>
                  <a:lnTo>
                    <a:pt x="676" y="12"/>
                  </a:lnTo>
                  <a:lnTo>
                    <a:pt x="589" y="0"/>
                  </a:lnTo>
                  <a:lnTo>
                    <a:pt x="502" y="12"/>
                  </a:lnTo>
                  <a:lnTo>
                    <a:pt x="434" y="50"/>
                  </a:lnTo>
                  <a:lnTo>
                    <a:pt x="378" y="93"/>
                  </a:lnTo>
                  <a:lnTo>
                    <a:pt x="335" y="137"/>
                  </a:lnTo>
                  <a:lnTo>
                    <a:pt x="322" y="81"/>
                  </a:lnTo>
                  <a:lnTo>
                    <a:pt x="291" y="43"/>
                  </a:lnTo>
                  <a:lnTo>
                    <a:pt x="254" y="18"/>
                  </a:lnTo>
                  <a:lnTo>
                    <a:pt x="217" y="6"/>
                  </a:lnTo>
                  <a:lnTo>
                    <a:pt x="173" y="0"/>
                  </a:lnTo>
                  <a:lnTo>
                    <a:pt x="117" y="12"/>
                  </a:lnTo>
                  <a:lnTo>
                    <a:pt x="80" y="43"/>
                  </a:lnTo>
                  <a:lnTo>
                    <a:pt x="55" y="81"/>
                  </a:lnTo>
                  <a:lnTo>
                    <a:pt x="31" y="131"/>
                  </a:lnTo>
                  <a:lnTo>
                    <a:pt x="18" y="175"/>
                  </a:lnTo>
                  <a:lnTo>
                    <a:pt x="0" y="231"/>
                  </a:lnTo>
                  <a:lnTo>
                    <a:pt x="6" y="243"/>
                  </a:lnTo>
                  <a:lnTo>
                    <a:pt x="12" y="250"/>
                  </a:lnTo>
                  <a:lnTo>
                    <a:pt x="43" y="250"/>
                  </a:lnTo>
                  <a:lnTo>
                    <a:pt x="55" y="225"/>
                  </a:lnTo>
                  <a:lnTo>
                    <a:pt x="62" y="206"/>
                  </a:lnTo>
                  <a:lnTo>
                    <a:pt x="80" y="143"/>
                  </a:lnTo>
                  <a:lnTo>
                    <a:pt x="105" y="93"/>
                  </a:lnTo>
                  <a:lnTo>
                    <a:pt x="130" y="56"/>
                  </a:lnTo>
                  <a:lnTo>
                    <a:pt x="173" y="43"/>
                  </a:lnTo>
                  <a:lnTo>
                    <a:pt x="192" y="43"/>
                  </a:lnTo>
                  <a:lnTo>
                    <a:pt x="211" y="62"/>
                  </a:lnTo>
                  <a:lnTo>
                    <a:pt x="217" y="81"/>
                  </a:lnTo>
                  <a:lnTo>
                    <a:pt x="217" y="100"/>
                  </a:lnTo>
                  <a:lnTo>
                    <a:pt x="223" y="118"/>
                  </a:lnTo>
                  <a:lnTo>
                    <a:pt x="217" y="156"/>
                  </a:lnTo>
                  <a:lnTo>
                    <a:pt x="204" y="200"/>
                  </a:lnTo>
                  <a:lnTo>
                    <a:pt x="198" y="243"/>
                  </a:lnTo>
                  <a:lnTo>
                    <a:pt x="186" y="287"/>
                  </a:lnTo>
                  <a:lnTo>
                    <a:pt x="173" y="337"/>
                  </a:lnTo>
                  <a:lnTo>
                    <a:pt x="161" y="381"/>
                  </a:lnTo>
                  <a:lnTo>
                    <a:pt x="117" y="5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4" name="Freeform 1056"/>
            <p:cNvSpPr>
              <a:spLocks/>
            </p:cNvSpPr>
            <p:nvPr/>
          </p:nvSpPr>
          <p:spPr bwMode="auto">
            <a:xfrm>
              <a:off x="16854" y="4354"/>
              <a:ext cx="1055" cy="5188"/>
            </a:xfrm>
            <a:custGeom>
              <a:avLst/>
              <a:gdLst/>
              <a:ahLst/>
              <a:cxnLst>
                <a:cxn ang="0">
                  <a:pos x="1055" y="5169"/>
                </a:cxn>
                <a:cxn ang="0">
                  <a:pos x="1055" y="5157"/>
                </a:cxn>
                <a:cxn ang="0">
                  <a:pos x="1048" y="5151"/>
                </a:cxn>
                <a:cxn ang="0">
                  <a:pos x="980" y="5076"/>
                </a:cxn>
                <a:cxn ang="0">
                  <a:pos x="887" y="4976"/>
                </a:cxn>
                <a:cxn ang="0">
                  <a:pos x="788" y="4851"/>
                </a:cxn>
                <a:cxn ang="0">
                  <a:pos x="682" y="4688"/>
                </a:cxn>
                <a:cxn ang="0">
                  <a:pos x="546" y="4438"/>
                </a:cxn>
                <a:cxn ang="0">
                  <a:pos x="428" y="4176"/>
                </a:cxn>
                <a:cxn ang="0">
                  <a:pos x="335" y="3894"/>
                </a:cxn>
                <a:cxn ang="0">
                  <a:pos x="267" y="3594"/>
                </a:cxn>
                <a:cxn ang="0">
                  <a:pos x="217" y="3276"/>
                </a:cxn>
                <a:cxn ang="0">
                  <a:pos x="186" y="2944"/>
                </a:cxn>
                <a:cxn ang="0">
                  <a:pos x="180" y="2594"/>
                </a:cxn>
                <a:cxn ang="0">
                  <a:pos x="186" y="2338"/>
                </a:cxn>
                <a:cxn ang="0">
                  <a:pos x="205" y="2063"/>
                </a:cxn>
                <a:cxn ang="0">
                  <a:pos x="236" y="1775"/>
                </a:cxn>
                <a:cxn ang="0">
                  <a:pos x="292" y="1488"/>
                </a:cxn>
                <a:cxn ang="0">
                  <a:pos x="372" y="1194"/>
                </a:cxn>
                <a:cxn ang="0">
                  <a:pos x="472" y="900"/>
                </a:cxn>
                <a:cxn ang="0">
                  <a:pos x="608" y="619"/>
                </a:cxn>
                <a:cxn ang="0">
                  <a:pos x="713" y="450"/>
                </a:cxn>
                <a:cxn ang="0">
                  <a:pos x="813" y="313"/>
                </a:cxn>
                <a:cxn ang="0">
                  <a:pos x="906" y="194"/>
                </a:cxn>
                <a:cxn ang="0">
                  <a:pos x="986" y="107"/>
                </a:cxn>
                <a:cxn ang="0">
                  <a:pos x="1048" y="38"/>
                </a:cxn>
                <a:cxn ang="0">
                  <a:pos x="1055" y="32"/>
                </a:cxn>
                <a:cxn ang="0">
                  <a:pos x="1055" y="13"/>
                </a:cxn>
                <a:cxn ang="0">
                  <a:pos x="1042" y="0"/>
                </a:cxn>
                <a:cxn ang="0">
                  <a:pos x="986" y="0"/>
                </a:cxn>
                <a:cxn ang="0">
                  <a:pos x="980" y="7"/>
                </a:cxn>
                <a:cxn ang="0">
                  <a:pos x="968" y="13"/>
                </a:cxn>
                <a:cxn ang="0">
                  <a:pos x="962" y="19"/>
                </a:cxn>
                <a:cxn ang="0">
                  <a:pos x="943" y="32"/>
                </a:cxn>
                <a:cxn ang="0">
                  <a:pos x="745" y="238"/>
                </a:cxn>
                <a:cxn ang="0">
                  <a:pos x="571" y="463"/>
                </a:cxn>
                <a:cxn ang="0">
                  <a:pos x="422" y="707"/>
                </a:cxn>
                <a:cxn ang="0">
                  <a:pos x="304" y="957"/>
                </a:cxn>
                <a:cxn ang="0">
                  <a:pos x="205" y="1219"/>
                </a:cxn>
                <a:cxn ang="0">
                  <a:pos x="124" y="1488"/>
                </a:cxn>
                <a:cxn ang="0">
                  <a:pos x="68" y="1763"/>
                </a:cxn>
                <a:cxn ang="0">
                  <a:pos x="31" y="2044"/>
                </a:cxn>
                <a:cxn ang="0">
                  <a:pos x="6" y="2319"/>
                </a:cxn>
                <a:cxn ang="0">
                  <a:pos x="0" y="2594"/>
                </a:cxn>
                <a:cxn ang="0">
                  <a:pos x="6" y="2876"/>
                </a:cxn>
                <a:cxn ang="0">
                  <a:pos x="31" y="3157"/>
                </a:cxn>
                <a:cxn ang="0">
                  <a:pos x="68" y="3438"/>
                </a:cxn>
                <a:cxn ang="0">
                  <a:pos x="130" y="3713"/>
                </a:cxn>
                <a:cxn ang="0">
                  <a:pos x="205" y="3982"/>
                </a:cxn>
                <a:cxn ang="0">
                  <a:pos x="304" y="4238"/>
                </a:cxn>
                <a:cxn ang="0">
                  <a:pos x="428" y="4488"/>
                </a:cxn>
                <a:cxn ang="0">
                  <a:pos x="571" y="4726"/>
                </a:cxn>
                <a:cxn ang="0">
                  <a:pos x="738" y="4951"/>
                </a:cxn>
                <a:cxn ang="0">
                  <a:pos x="776" y="4994"/>
                </a:cxn>
                <a:cxn ang="0">
                  <a:pos x="887" y="5107"/>
                </a:cxn>
                <a:cxn ang="0">
                  <a:pos x="949" y="5163"/>
                </a:cxn>
                <a:cxn ang="0">
                  <a:pos x="962" y="5176"/>
                </a:cxn>
                <a:cxn ang="0">
                  <a:pos x="986" y="5188"/>
                </a:cxn>
                <a:cxn ang="0">
                  <a:pos x="1048" y="5188"/>
                </a:cxn>
                <a:cxn ang="0">
                  <a:pos x="1055" y="5182"/>
                </a:cxn>
                <a:cxn ang="0">
                  <a:pos x="1055" y="5169"/>
                </a:cxn>
              </a:cxnLst>
              <a:rect l="0" t="0" r="r" b="b"/>
              <a:pathLst>
                <a:path w="1055" h="5188">
                  <a:moveTo>
                    <a:pt x="1055" y="5169"/>
                  </a:moveTo>
                  <a:lnTo>
                    <a:pt x="1055" y="5157"/>
                  </a:lnTo>
                  <a:lnTo>
                    <a:pt x="1048" y="5151"/>
                  </a:lnTo>
                  <a:lnTo>
                    <a:pt x="980" y="5076"/>
                  </a:lnTo>
                  <a:lnTo>
                    <a:pt x="887" y="4976"/>
                  </a:lnTo>
                  <a:lnTo>
                    <a:pt x="788" y="4851"/>
                  </a:lnTo>
                  <a:lnTo>
                    <a:pt x="682" y="4688"/>
                  </a:lnTo>
                  <a:lnTo>
                    <a:pt x="546" y="4438"/>
                  </a:lnTo>
                  <a:lnTo>
                    <a:pt x="428" y="4176"/>
                  </a:lnTo>
                  <a:lnTo>
                    <a:pt x="335" y="3894"/>
                  </a:lnTo>
                  <a:lnTo>
                    <a:pt x="267" y="3594"/>
                  </a:lnTo>
                  <a:lnTo>
                    <a:pt x="217" y="3276"/>
                  </a:lnTo>
                  <a:lnTo>
                    <a:pt x="186" y="2944"/>
                  </a:lnTo>
                  <a:lnTo>
                    <a:pt x="180" y="2594"/>
                  </a:lnTo>
                  <a:lnTo>
                    <a:pt x="186" y="2338"/>
                  </a:lnTo>
                  <a:lnTo>
                    <a:pt x="205" y="2063"/>
                  </a:lnTo>
                  <a:lnTo>
                    <a:pt x="236" y="1775"/>
                  </a:lnTo>
                  <a:lnTo>
                    <a:pt x="292" y="1488"/>
                  </a:lnTo>
                  <a:lnTo>
                    <a:pt x="372" y="1194"/>
                  </a:lnTo>
                  <a:lnTo>
                    <a:pt x="472" y="900"/>
                  </a:lnTo>
                  <a:lnTo>
                    <a:pt x="608" y="619"/>
                  </a:lnTo>
                  <a:lnTo>
                    <a:pt x="713" y="450"/>
                  </a:lnTo>
                  <a:lnTo>
                    <a:pt x="813" y="313"/>
                  </a:lnTo>
                  <a:lnTo>
                    <a:pt x="906" y="194"/>
                  </a:lnTo>
                  <a:lnTo>
                    <a:pt x="986" y="107"/>
                  </a:lnTo>
                  <a:lnTo>
                    <a:pt x="1048" y="38"/>
                  </a:lnTo>
                  <a:lnTo>
                    <a:pt x="1055" y="32"/>
                  </a:lnTo>
                  <a:lnTo>
                    <a:pt x="1055" y="13"/>
                  </a:lnTo>
                  <a:lnTo>
                    <a:pt x="1042" y="0"/>
                  </a:lnTo>
                  <a:lnTo>
                    <a:pt x="986" y="0"/>
                  </a:lnTo>
                  <a:lnTo>
                    <a:pt x="980" y="7"/>
                  </a:lnTo>
                  <a:lnTo>
                    <a:pt x="968" y="13"/>
                  </a:lnTo>
                  <a:lnTo>
                    <a:pt x="962" y="19"/>
                  </a:lnTo>
                  <a:lnTo>
                    <a:pt x="943" y="32"/>
                  </a:lnTo>
                  <a:lnTo>
                    <a:pt x="745" y="238"/>
                  </a:lnTo>
                  <a:lnTo>
                    <a:pt x="571" y="463"/>
                  </a:lnTo>
                  <a:lnTo>
                    <a:pt x="422" y="707"/>
                  </a:lnTo>
                  <a:lnTo>
                    <a:pt x="304" y="957"/>
                  </a:lnTo>
                  <a:lnTo>
                    <a:pt x="205" y="1219"/>
                  </a:lnTo>
                  <a:lnTo>
                    <a:pt x="124" y="1488"/>
                  </a:lnTo>
                  <a:lnTo>
                    <a:pt x="68" y="1763"/>
                  </a:lnTo>
                  <a:lnTo>
                    <a:pt x="31" y="2044"/>
                  </a:lnTo>
                  <a:lnTo>
                    <a:pt x="6" y="2319"/>
                  </a:lnTo>
                  <a:lnTo>
                    <a:pt x="0" y="2594"/>
                  </a:lnTo>
                  <a:lnTo>
                    <a:pt x="6" y="2876"/>
                  </a:lnTo>
                  <a:lnTo>
                    <a:pt x="31" y="3157"/>
                  </a:lnTo>
                  <a:lnTo>
                    <a:pt x="68" y="3438"/>
                  </a:lnTo>
                  <a:lnTo>
                    <a:pt x="130" y="3713"/>
                  </a:lnTo>
                  <a:lnTo>
                    <a:pt x="205" y="3982"/>
                  </a:lnTo>
                  <a:lnTo>
                    <a:pt x="304" y="4238"/>
                  </a:lnTo>
                  <a:lnTo>
                    <a:pt x="428" y="4488"/>
                  </a:lnTo>
                  <a:lnTo>
                    <a:pt x="571" y="4726"/>
                  </a:lnTo>
                  <a:lnTo>
                    <a:pt x="738" y="4951"/>
                  </a:lnTo>
                  <a:lnTo>
                    <a:pt x="776" y="4994"/>
                  </a:lnTo>
                  <a:lnTo>
                    <a:pt x="887" y="5107"/>
                  </a:lnTo>
                  <a:lnTo>
                    <a:pt x="949" y="5163"/>
                  </a:lnTo>
                  <a:lnTo>
                    <a:pt x="962" y="5176"/>
                  </a:lnTo>
                  <a:lnTo>
                    <a:pt x="986" y="5188"/>
                  </a:lnTo>
                  <a:lnTo>
                    <a:pt x="1048" y="5188"/>
                  </a:lnTo>
                  <a:lnTo>
                    <a:pt x="1055" y="5182"/>
                  </a:lnTo>
                  <a:lnTo>
                    <a:pt x="1055" y="51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5" name="Freeform 1057"/>
            <p:cNvSpPr>
              <a:spLocks/>
            </p:cNvSpPr>
            <p:nvPr/>
          </p:nvSpPr>
          <p:spPr bwMode="auto">
            <a:xfrm>
              <a:off x="20068" y="4536"/>
              <a:ext cx="973" cy="1525"/>
            </a:xfrm>
            <a:custGeom>
              <a:avLst/>
              <a:gdLst/>
              <a:ahLst/>
              <a:cxnLst>
                <a:cxn ang="0">
                  <a:pos x="496" y="12"/>
                </a:cxn>
                <a:cxn ang="0">
                  <a:pos x="415" y="0"/>
                </a:cxn>
                <a:cxn ang="0">
                  <a:pos x="210" y="18"/>
                </a:cxn>
                <a:cxn ang="0">
                  <a:pos x="192" y="25"/>
                </a:cxn>
                <a:cxn ang="0">
                  <a:pos x="173" y="37"/>
                </a:cxn>
                <a:cxn ang="0">
                  <a:pos x="167" y="75"/>
                </a:cxn>
                <a:cxn ang="0">
                  <a:pos x="186" y="87"/>
                </a:cxn>
                <a:cxn ang="0">
                  <a:pos x="279" y="93"/>
                </a:cxn>
                <a:cxn ang="0">
                  <a:pos x="322" y="112"/>
                </a:cxn>
                <a:cxn ang="0">
                  <a:pos x="322" y="168"/>
                </a:cxn>
                <a:cxn ang="0">
                  <a:pos x="0" y="1437"/>
                </a:cxn>
                <a:cxn ang="0">
                  <a:pos x="6" y="1493"/>
                </a:cxn>
                <a:cxn ang="0">
                  <a:pos x="55" y="1525"/>
                </a:cxn>
                <a:cxn ang="0">
                  <a:pos x="80" y="1518"/>
                </a:cxn>
                <a:cxn ang="0">
                  <a:pos x="136" y="1481"/>
                </a:cxn>
                <a:cxn ang="0">
                  <a:pos x="173" y="1337"/>
                </a:cxn>
                <a:cxn ang="0">
                  <a:pos x="217" y="1175"/>
                </a:cxn>
                <a:cxn ang="0">
                  <a:pos x="254" y="1006"/>
                </a:cxn>
                <a:cxn ang="0">
                  <a:pos x="353" y="1025"/>
                </a:cxn>
                <a:cxn ang="0">
                  <a:pos x="459" y="1081"/>
                </a:cxn>
                <a:cxn ang="0">
                  <a:pos x="502" y="1187"/>
                </a:cxn>
                <a:cxn ang="0">
                  <a:pos x="496" y="1231"/>
                </a:cxn>
                <a:cxn ang="0">
                  <a:pos x="490" y="1312"/>
                </a:cxn>
                <a:cxn ang="0">
                  <a:pos x="545" y="1462"/>
                </a:cxn>
                <a:cxn ang="0">
                  <a:pos x="688" y="1525"/>
                </a:cxn>
                <a:cxn ang="0">
                  <a:pos x="806" y="1475"/>
                </a:cxn>
                <a:cxn ang="0">
                  <a:pos x="887" y="1350"/>
                </a:cxn>
                <a:cxn ang="0">
                  <a:pos x="924" y="1243"/>
                </a:cxn>
                <a:cxn ang="0">
                  <a:pos x="936" y="1193"/>
                </a:cxn>
                <a:cxn ang="0">
                  <a:pos x="930" y="1175"/>
                </a:cxn>
                <a:cxn ang="0">
                  <a:pos x="893" y="1168"/>
                </a:cxn>
                <a:cxn ang="0">
                  <a:pos x="880" y="1187"/>
                </a:cxn>
                <a:cxn ang="0">
                  <a:pos x="849" y="1293"/>
                </a:cxn>
                <a:cxn ang="0">
                  <a:pos x="787" y="1425"/>
                </a:cxn>
                <a:cxn ang="0">
                  <a:pos x="688" y="1475"/>
                </a:cxn>
                <a:cxn ang="0">
                  <a:pos x="638" y="1456"/>
                </a:cxn>
                <a:cxn ang="0">
                  <a:pos x="620" y="1375"/>
                </a:cxn>
                <a:cxn ang="0">
                  <a:pos x="638" y="1256"/>
                </a:cxn>
                <a:cxn ang="0">
                  <a:pos x="645" y="1206"/>
                </a:cxn>
                <a:cxn ang="0">
                  <a:pos x="651" y="1187"/>
                </a:cxn>
                <a:cxn ang="0">
                  <a:pos x="607" y="1068"/>
                </a:cxn>
                <a:cxn ang="0">
                  <a:pos x="496" y="1000"/>
                </a:cxn>
                <a:cxn ang="0">
                  <a:pos x="328" y="956"/>
                </a:cxn>
                <a:cxn ang="0">
                  <a:pos x="459" y="856"/>
                </a:cxn>
                <a:cxn ang="0">
                  <a:pos x="589" y="718"/>
                </a:cxn>
                <a:cxn ang="0">
                  <a:pos x="744" y="606"/>
                </a:cxn>
                <a:cxn ang="0">
                  <a:pos x="856" y="593"/>
                </a:cxn>
                <a:cxn ang="0">
                  <a:pos x="874" y="606"/>
                </a:cxn>
                <a:cxn ang="0">
                  <a:pos x="893" y="612"/>
                </a:cxn>
                <a:cxn ang="0">
                  <a:pos x="843" y="631"/>
                </a:cxn>
                <a:cxn ang="0">
                  <a:pos x="787" y="687"/>
                </a:cxn>
                <a:cxn ang="0">
                  <a:pos x="775" y="750"/>
                </a:cxn>
                <a:cxn ang="0">
                  <a:pos x="787" y="781"/>
                </a:cxn>
                <a:cxn ang="0">
                  <a:pos x="831" y="812"/>
                </a:cxn>
                <a:cxn ang="0">
                  <a:pos x="899" y="806"/>
                </a:cxn>
                <a:cxn ang="0">
                  <a:pos x="961" y="737"/>
                </a:cxn>
                <a:cxn ang="0">
                  <a:pos x="961" y="631"/>
                </a:cxn>
                <a:cxn ang="0">
                  <a:pos x="893" y="556"/>
                </a:cxn>
                <a:cxn ang="0">
                  <a:pos x="794" y="543"/>
                </a:cxn>
                <a:cxn ang="0">
                  <a:pos x="707" y="575"/>
                </a:cxn>
                <a:cxn ang="0">
                  <a:pos x="583" y="662"/>
                </a:cxn>
                <a:cxn ang="0">
                  <a:pos x="440" y="812"/>
                </a:cxn>
                <a:cxn ang="0">
                  <a:pos x="272" y="937"/>
                </a:cxn>
              </a:cxnLst>
              <a:rect l="0" t="0" r="r" b="b"/>
              <a:pathLst>
                <a:path w="973" h="1525">
                  <a:moveTo>
                    <a:pt x="496" y="25"/>
                  </a:moveTo>
                  <a:lnTo>
                    <a:pt x="496" y="12"/>
                  </a:lnTo>
                  <a:lnTo>
                    <a:pt x="483" y="0"/>
                  </a:lnTo>
                  <a:lnTo>
                    <a:pt x="415" y="0"/>
                  </a:lnTo>
                  <a:lnTo>
                    <a:pt x="266" y="12"/>
                  </a:lnTo>
                  <a:lnTo>
                    <a:pt x="210" y="18"/>
                  </a:lnTo>
                  <a:lnTo>
                    <a:pt x="198" y="18"/>
                  </a:lnTo>
                  <a:lnTo>
                    <a:pt x="192" y="25"/>
                  </a:lnTo>
                  <a:lnTo>
                    <a:pt x="179" y="31"/>
                  </a:lnTo>
                  <a:lnTo>
                    <a:pt x="173" y="37"/>
                  </a:lnTo>
                  <a:lnTo>
                    <a:pt x="167" y="50"/>
                  </a:lnTo>
                  <a:lnTo>
                    <a:pt x="167" y="75"/>
                  </a:lnTo>
                  <a:lnTo>
                    <a:pt x="173" y="81"/>
                  </a:lnTo>
                  <a:lnTo>
                    <a:pt x="186" y="87"/>
                  </a:lnTo>
                  <a:lnTo>
                    <a:pt x="217" y="87"/>
                  </a:lnTo>
                  <a:lnTo>
                    <a:pt x="279" y="93"/>
                  </a:lnTo>
                  <a:lnTo>
                    <a:pt x="310" y="100"/>
                  </a:lnTo>
                  <a:lnTo>
                    <a:pt x="322" y="112"/>
                  </a:lnTo>
                  <a:lnTo>
                    <a:pt x="328" y="125"/>
                  </a:lnTo>
                  <a:lnTo>
                    <a:pt x="322" y="168"/>
                  </a:lnTo>
                  <a:lnTo>
                    <a:pt x="6" y="1418"/>
                  </a:lnTo>
                  <a:lnTo>
                    <a:pt x="0" y="1437"/>
                  </a:lnTo>
                  <a:lnTo>
                    <a:pt x="0" y="1481"/>
                  </a:lnTo>
                  <a:lnTo>
                    <a:pt x="6" y="1493"/>
                  </a:lnTo>
                  <a:lnTo>
                    <a:pt x="18" y="1506"/>
                  </a:lnTo>
                  <a:lnTo>
                    <a:pt x="55" y="1525"/>
                  </a:lnTo>
                  <a:lnTo>
                    <a:pt x="62" y="1525"/>
                  </a:lnTo>
                  <a:lnTo>
                    <a:pt x="80" y="1518"/>
                  </a:lnTo>
                  <a:lnTo>
                    <a:pt x="105" y="1512"/>
                  </a:lnTo>
                  <a:lnTo>
                    <a:pt x="136" y="1481"/>
                  </a:lnTo>
                  <a:lnTo>
                    <a:pt x="155" y="1406"/>
                  </a:lnTo>
                  <a:lnTo>
                    <a:pt x="173" y="1337"/>
                  </a:lnTo>
                  <a:lnTo>
                    <a:pt x="192" y="1256"/>
                  </a:lnTo>
                  <a:lnTo>
                    <a:pt x="217" y="1175"/>
                  </a:lnTo>
                  <a:lnTo>
                    <a:pt x="235" y="1100"/>
                  </a:lnTo>
                  <a:lnTo>
                    <a:pt x="254" y="1006"/>
                  </a:lnTo>
                  <a:lnTo>
                    <a:pt x="297" y="1012"/>
                  </a:lnTo>
                  <a:lnTo>
                    <a:pt x="353" y="1025"/>
                  </a:lnTo>
                  <a:lnTo>
                    <a:pt x="409" y="1043"/>
                  </a:lnTo>
                  <a:lnTo>
                    <a:pt x="459" y="1081"/>
                  </a:lnTo>
                  <a:lnTo>
                    <a:pt x="490" y="1125"/>
                  </a:lnTo>
                  <a:lnTo>
                    <a:pt x="502" y="1187"/>
                  </a:lnTo>
                  <a:lnTo>
                    <a:pt x="502" y="1218"/>
                  </a:lnTo>
                  <a:lnTo>
                    <a:pt x="496" y="1231"/>
                  </a:lnTo>
                  <a:lnTo>
                    <a:pt x="490" y="1275"/>
                  </a:lnTo>
                  <a:lnTo>
                    <a:pt x="490" y="1312"/>
                  </a:lnTo>
                  <a:lnTo>
                    <a:pt x="502" y="1400"/>
                  </a:lnTo>
                  <a:lnTo>
                    <a:pt x="545" y="1462"/>
                  </a:lnTo>
                  <a:lnTo>
                    <a:pt x="607" y="1506"/>
                  </a:lnTo>
                  <a:lnTo>
                    <a:pt x="688" y="1525"/>
                  </a:lnTo>
                  <a:lnTo>
                    <a:pt x="750" y="1512"/>
                  </a:lnTo>
                  <a:lnTo>
                    <a:pt x="806" y="1475"/>
                  </a:lnTo>
                  <a:lnTo>
                    <a:pt x="856" y="1406"/>
                  </a:lnTo>
                  <a:lnTo>
                    <a:pt x="887" y="1350"/>
                  </a:lnTo>
                  <a:lnTo>
                    <a:pt x="905" y="1293"/>
                  </a:lnTo>
                  <a:lnTo>
                    <a:pt x="924" y="1243"/>
                  </a:lnTo>
                  <a:lnTo>
                    <a:pt x="930" y="1206"/>
                  </a:lnTo>
                  <a:lnTo>
                    <a:pt x="936" y="1193"/>
                  </a:lnTo>
                  <a:lnTo>
                    <a:pt x="930" y="1181"/>
                  </a:lnTo>
                  <a:lnTo>
                    <a:pt x="930" y="1175"/>
                  </a:lnTo>
                  <a:lnTo>
                    <a:pt x="918" y="1168"/>
                  </a:lnTo>
                  <a:lnTo>
                    <a:pt x="893" y="1168"/>
                  </a:lnTo>
                  <a:lnTo>
                    <a:pt x="887" y="1175"/>
                  </a:lnTo>
                  <a:lnTo>
                    <a:pt x="880" y="1187"/>
                  </a:lnTo>
                  <a:lnTo>
                    <a:pt x="880" y="1206"/>
                  </a:lnTo>
                  <a:lnTo>
                    <a:pt x="849" y="1293"/>
                  </a:lnTo>
                  <a:lnTo>
                    <a:pt x="818" y="1368"/>
                  </a:lnTo>
                  <a:lnTo>
                    <a:pt x="787" y="1425"/>
                  </a:lnTo>
                  <a:lnTo>
                    <a:pt x="744" y="1462"/>
                  </a:lnTo>
                  <a:lnTo>
                    <a:pt x="688" y="1475"/>
                  </a:lnTo>
                  <a:lnTo>
                    <a:pt x="663" y="1468"/>
                  </a:lnTo>
                  <a:lnTo>
                    <a:pt x="638" y="1456"/>
                  </a:lnTo>
                  <a:lnTo>
                    <a:pt x="626" y="1425"/>
                  </a:lnTo>
                  <a:lnTo>
                    <a:pt x="620" y="1375"/>
                  </a:lnTo>
                  <a:lnTo>
                    <a:pt x="626" y="1312"/>
                  </a:lnTo>
                  <a:lnTo>
                    <a:pt x="638" y="1256"/>
                  </a:lnTo>
                  <a:lnTo>
                    <a:pt x="645" y="1237"/>
                  </a:lnTo>
                  <a:lnTo>
                    <a:pt x="645" y="1206"/>
                  </a:lnTo>
                  <a:lnTo>
                    <a:pt x="651" y="1200"/>
                  </a:lnTo>
                  <a:lnTo>
                    <a:pt x="651" y="1187"/>
                  </a:lnTo>
                  <a:lnTo>
                    <a:pt x="638" y="1125"/>
                  </a:lnTo>
                  <a:lnTo>
                    <a:pt x="607" y="1068"/>
                  </a:lnTo>
                  <a:lnTo>
                    <a:pt x="558" y="1031"/>
                  </a:lnTo>
                  <a:lnTo>
                    <a:pt x="496" y="1000"/>
                  </a:lnTo>
                  <a:lnTo>
                    <a:pt x="415" y="975"/>
                  </a:lnTo>
                  <a:lnTo>
                    <a:pt x="328" y="956"/>
                  </a:lnTo>
                  <a:lnTo>
                    <a:pt x="397" y="912"/>
                  </a:lnTo>
                  <a:lnTo>
                    <a:pt x="459" y="856"/>
                  </a:lnTo>
                  <a:lnTo>
                    <a:pt x="514" y="800"/>
                  </a:lnTo>
                  <a:lnTo>
                    <a:pt x="589" y="718"/>
                  </a:lnTo>
                  <a:lnTo>
                    <a:pt x="670" y="650"/>
                  </a:lnTo>
                  <a:lnTo>
                    <a:pt x="744" y="606"/>
                  </a:lnTo>
                  <a:lnTo>
                    <a:pt x="825" y="593"/>
                  </a:lnTo>
                  <a:lnTo>
                    <a:pt x="856" y="593"/>
                  </a:lnTo>
                  <a:lnTo>
                    <a:pt x="868" y="600"/>
                  </a:lnTo>
                  <a:lnTo>
                    <a:pt x="874" y="606"/>
                  </a:lnTo>
                  <a:lnTo>
                    <a:pt x="887" y="612"/>
                  </a:lnTo>
                  <a:lnTo>
                    <a:pt x="893" y="612"/>
                  </a:lnTo>
                  <a:lnTo>
                    <a:pt x="893" y="618"/>
                  </a:lnTo>
                  <a:lnTo>
                    <a:pt x="843" y="631"/>
                  </a:lnTo>
                  <a:lnTo>
                    <a:pt x="806" y="656"/>
                  </a:lnTo>
                  <a:lnTo>
                    <a:pt x="787" y="687"/>
                  </a:lnTo>
                  <a:lnTo>
                    <a:pt x="775" y="712"/>
                  </a:lnTo>
                  <a:lnTo>
                    <a:pt x="775" y="750"/>
                  </a:lnTo>
                  <a:lnTo>
                    <a:pt x="781" y="768"/>
                  </a:lnTo>
                  <a:lnTo>
                    <a:pt x="787" y="781"/>
                  </a:lnTo>
                  <a:lnTo>
                    <a:pt x="812" y="806"/>
                  </a:lnTo>
                  <a:lnTo>
                    <a:pt x="831" y="812"/>
                  </a:lnTo>
                  <a:lnTo>
                    <a:pt x="856" y="812"/>
                  </a:lnTo>
                  <a:lnTo>
                    <a:pt x="899" y="806"/>
                  </a:lnTo>
                  <a:lnTo>
                    <a:pt x="936" y="775"/>
                  </a:lnTo>
                  <a:lnTo>
                    <a:pt x="961" y="737"/>
                  </a:lnTo>
                  <a:lnTo>
                    <a:pt x="973" y="681"/>
                  </a:lnTo>
                  <a:lnTo>
                    <a:pt x="961" y="631"/>
                  </a:lnTo>
                  <a:lnTo>
                    <a:pt x="936" y="587"/>
                  </a:lnTo>
                  <a:lnTo>
                    <a:pt x="893" y="556"/>
                  </a:lnTo>
                  <a:lnTo>
                    <a:pt x="825" y="543"/>
                  </a:lnTo>
                  <a:lnTo>
                    <a:pt x="794" y="543"/>
                  </a:lnTo>
                  <a:lnTo>
                    <a:pt x="750" y="556"/>
                  </a:lnTo>
                  <a:lnTo>
                    <a:pt x="707" y="575"/>
                  </a:lnTo>
                  <a:lnTo>
                    <a:pt x="651" y="606"/>
                  </a:lnTo>
                  <a:lnTo>
                    <a:pt x="583" y="662"/>
                  </a:lnTo>
                  <a:lnTo>
                    <a:pt x="514" y="731"/>
                  </a:lnTo>
                  <a:lnTo>
                    <a:pt x="440" y="812"/>
                  </a:lnTo>
                  <a:lnTo>
                    <a:pt x="359" y="887"/>
                  </a:lnTo>
                  <a:lnTo>
                    <a:pt x="272" y="937"/>
                  </a:lnTo>
                  <a:lnTo>
                    <a:pt x="496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6" name="Freeform 1058"/>
            <p:cNvSpPr>
              <a:spLocks/>
            </p:cNvSpPr>
            <p:nvPr/>
          </p:nvSpPr>
          <p:spPr bwMode="auto">
            <a:xfrm>
              <a:off x="18045" y="8023"/>
              <a:ext cx="1166" cy="982"/>
            </a:xfrm>
            <a:custGeom>
              <a:avLst/>
              <a:gdLst/>
              <a:ahLst/>
              <a:cxnLst>
                <a:cxn ang="0">
                  <a:pos x="118" y="850"/>
                </a:cxn>
                <a:cxn ang="0">
                  <a:pos x="112" y="894"/>
                </a:cxn>
                <a:cxn ang="0">
                  <a:pos x="106" y="919"/>
                </a:cxn>
                <a:cxn ang="0">
                  <a:pos x="118" y="957"/>
                </a:cxn>
                <a:cxn ang="0">
                  <a:pos x="149" y="975"/>
                </a:cxn>
                <a:cxn ang="0">
                  <a:pos x="186" y="982"/>
                </a:cxn>
                <a:cxn ang="0">
                  <a:pos x="223" y="963"/>
                </a:cxn>
                <a:cxn ang="0">
                  <a:pos x="248" y="919"/>
                </a:cxn>
                <a:cxn ang="0">
                  <a:pos x="267" y="857"/>
                </a:cxn>
                <a:cxn ang="0">
                  <a:pos x="292" y="763"/>
                </a:cxn>
                <a:cxn ang="0">
                  <a:pos x="372" y="419"/>
                </a:cxn>
                <a:cxn ang="0">
                  <a:pos x="397" y="338"/>
                </a:cxn>
                <a:cxn ang="0">
                  <a:pos x="428" y="269"/>
                </a:cxn>
                <a:cxn ang="0">
                  <a:pos x="515" y="157"/>
                </a:cxn>
                <a:cxn ang="0">
                  <a:pos x="658" y="63"/>
                </a:cxn>
                <a:cxn ang="0">
                  <a:pos x="800" y="57"/>
                </a:cxn>
                <a:cxn ang="0">
                  <a:pos x="856" y="113"/>
                </a:cxn>
                <a:cxn ang="0">
                  <a:pos x="862" y="275"/>
                </a:cxn>
                <a:cxn ang="0">
                  <a:pos x="813" y="469"/>
                </a:cxn>
                <a:cxn ang="0">
                  <a:pos x="751" y="644"/>
                </a:cxn>
                <a:cxn ang="0">
                  <a:pos x="714" y="757"/>
                </a:cxn>
                <a:cxn ang="0">
                  <a:pos x="707" y="800"/>
                </a:cxn>
                <a:cxn ang="0">
                  <a:pos x="757" y="932"/>
                </a:cxn>
                <a:cxn ang="0">
                  <a:pos x="881" y="982"/>
                </a:cxn>
                <a:cxn ang="0">
                  <a:pos x="1011" y="932"/>
                </a:cxn>
                <a:cxn ang="0">
                  <a:pos x="1098" y="819"/>
                </a:cxn>
                <a:cxn ang="0">
                  <a:pos x="1166" y="650"/>
                </a:cxn>
                <a:cxn ang="0">
                  <a:pos x="1160" y="632"/>
                </a:cxn>
                <a:cxn ang="0">
                  <a:pos x="1129" y="625"/>
                </a:cxn>
                <a:cxn ang="0">
                  <a:pos x="1104" y="663"/>
                </a:cxn>
                <a:cxn ang="0">
                  <a:pos x="1042" y="819"/>
                </a:cxn>
                <a:cxn ang="0">
                  <a:pos x="943" y="919"/>
                </a:cxn>
                <a:cxn ang="0">
                  <a:pos x="869" y="932"/>
                </a:cxn>
                <a:cxn ang="0">
                  <a:pos x="838" y="888"/>
                </a:cxn>
                <a:cxn ang="0">
                  <a:pos x="850" y="782"/>
                </a:cxn>
                <a:cxn ang="0">
                  <a:pos x="906" y="625"/>
                </a:cxn>
                <a:cxn ang="0">
                  <a:pos x="968" y="419"/>
                </a:cxn>
                <a:cxn ang="0">
                  <a:pos x="1005" y="232"/>
                </a:cxn>
                <a:cxn ang="0">
                  <a:pos x="962" y="88"/>
                </a:cxn>
                <a:cxn ang="0">
                  <a:pos x="844" y="13"/>
                </a:cxn>
                <a:cxn ang="0">
                  <a:pos x="670" y="13"/>
                </a:cxn>
                <a:cxn ang="0">
                  <a:pos x="534" y="75"/>
                </a:cxn>
                <a:cxn ang="0">
                  <a:pos x="447" y="157"/>
                </a:cxn>
                <a:cxn ang="0">
                  <a:pos x="403" y="107"/>
                </a:cxn>
                <a:cxn ang="0">
                  <a:pos x="298" y="13"/>
                </a:cxn>
                <a:cxn ang="0">
                  <a:pos x="174" y="7"/>
                </a:cxn>
                <a:cxn ang="0">
                  <a:pos x="99" y="63"/>
                </a:cxn>
                <a:cxn ang="0">
                  <a:pos x="25" y="225"/>
                </a:cxn>
                <a:cxn ang="0">
                  <a:pos x="6" y="313"/>
                </a:cxn>
                <a:cxn ang="0">
                  <a:pos x="0" y="344"/>
                </a:cxn>
                <a:cxn ang="0">
                  <a:pos x="37" y="357"/>
                </a:cxn>
                <a:cxn ang="0">
                  <a:pos x="50" y="350"/>
                </a:cxn>
                <a:cxn ang="0">
                  <a:pos x="56" y="325"/>
                </a:cxn>
                <a:cxn ang="0">
                  <a:pos x="87" y="219"/>
                </a:cxn>
                <a:cxn ang="0">
                  <a:pos x="143" y="94"/>
                </a:cxn>
                <a:cxn ang="0">
                  <a:pos x="217" y="50"/>
                </a:cxn>
                <a:cxn ang="0">
                  <a:pos x="255" y="57"/>
                </a:cxn>
                <a:cxn ang="0">
                  <a:pos x="279" y="88"/>
                </a:cxn>
                <a:cxn ang="0">
                  <a:pos x="286" y="182"/>
                </a:cxn>
                <a:cxn ang="0">
                  <a:pos x="267" y="263"/>
                </a:cxn>
                <a:cxn ang="0">
                  <a:pos x="124" y="832"/>
                </a:cxn>
              </a:cxnLst>
              <a:rect l="0" t="0" r="r" b="b"/>
              <a:pathLst>
                <a:path w="1166" h="982">
                  <a:moveTo>
                    <a:pt x="124" y="832"/>
                  </a:moveTo>
                  <a:lnTo>
                    <a:pt x="118" y="850"/>
                  </a:lnTo>
                  <a:lnTo>
                    <a:pt x="118" y="875"/>
                  </a:lnTo>
                  <a:lnTo>
                    <a:pt x="112" y="894"/>
                  </a:lnTo>
                  <a:lnTo>
                    <a:pt x="112" y="913"/>
                  </a:lnTo>
                  <a:lnTo>
                    <a:pt x="106" y="919"/>
                  </a:lnTo>
                  <a:lnTo>
                    <a:pt x="112" y="944"/>
                  </a:lnTo>
                  <a:lnTo>
                    <a:pt x="118" y="957"/>
                  </a:lnTo>
                  <a:lnTo>
                    <a:pt x="137" y="969"/>
                  </a:lnTo>
                  <a:lnTo>
                    <a:pt x="149" y="975"/>
                  </a:lnTo>
                  <a:lnTo>
                    <a:pt x="168" y="982"/>
                  </a:lnTo>
                  <a:lnTo>
                    <a:pt x="186" y="982"/>
                  </a:lnTo>
                  <a:lnTo>
                    <a:pt x="205" y="969"/>
                  </a:lnTo>
                  <a:lnTo>
                    <a:pt x="223" y="963"/>
                  </a:lnTo>
                  <a:lnTo>
                    <a:pt x="236" y="944"/>
                  </a:lnTo>
                  <a:lnTo>
                    <a:pt x="248" y="919"/>
                  </a:lnTo>
                  <a:lnTo>
                    <a:pt x="255" y="900"/>
                  </a:lnTo>
                  <a:lnTo>
                    <a:pt x="267" y="857"/>
                  </a:lnTo>
                  <a:lnTo>
                    <a:pt x="279" y="807"/>
                  </a:lnTo>
                  <a:lnTo>
                    <a:pt x="292" y="763"/>
                  </a:lnTo>
                  <a:lnTo>
                    <a:pt x="335" y="563"/>
                  </a:lnTo>
                  <a:lnTo>
                    <a:pt x="372" y="419"/>
                  </a:lnTo>
                  <a:lnTo>
                    <a:pt x="385" y="375"/>
                  </a:lnTo>
                  <a:lnTo>
                    <a:pt x="397" y="338"/>
                  </a:lnTo>
                  <a:lnTo>
                    <a:pt x="403" y="313"/>
                  </a:lnTo>
                  <a:lnTo>
                    <a:pt x="428" y="269"/>
                  </a:lnTo>
                  <a:lnTo>
                    <a:pt x="459" y="213"/>
                  </a:lnTo>
                  <a:lnTo>
                    <a:pt x="515" y="157"/>
                  </a:lnTo>
                  <a:lnTo>
                    <a:pt x="577" y="100"/>
                  </a:lnTo>
                  <a:lnTo>
                    <a:pt x="658" y="63"/>
                  </a:lnTo>
                  <a:lnTo>
                    <a:pt x="751" y="50"/>
                  </a:lnTo>
                  <a:lnTo>
                    <a:pt x="800" y="57"/>
                  </a:lnTo>
                  <a:lnTo>
                    <a:pt x="831" y="82"/>
                  </a:lnTo>
                  <a:lnTo>
                    <a:pt x="856" y="113"/>
                  </a:lnTo>
                  <a:lnTo>
                    <a:pt x="869" y="200"/>
                  </a:lnTo>
                  <a:lnTo>
                    <a:pt x="862" y="275"/>
                  </a:lnTo>
                  <a:lnTo>
                    <a:pt x="838" y="369"/>
                  </a:lnTo>
                  <a:lnTo>
                    <a:pt x="813" y="469"/>
                  </a:lnTo>
                  <a:lnTo>
                    <a:pt x="782" y="563"/>
                  </a:lnTo>
                  <a:lnTo>
                    <a:pt x="751" y="644"/>
                  </a:lnTo>
                  <a:lnTo>
                    <a:pt x="726" y="707"/>
                  </a:lnTo>
                  <a:lnTo>
                    <a:pt x="714" y="757"/>
                  </a:lnTo>
                  <a:lnTo>
                    <a:pt x="707" y="775"/>
                  </a:lnTo>
                  <a:lnTo>
                    <a:pt x="707" y="800"/>
                  </a:lnTo>
                  <a:lnTo>
                    <a:pt x="720" y="875"/>
                  </a:lnTo>
                  <a:lnTo>
                    <a:pt x="757" y="932"/>
                  </a:lnTo>
                  <a:lnTo>
                    <a:pt x="813" y="969"/>
                  </a:lnTo>
                  <a:lnTo>
                    <a:pt x="881" y="982"/>
                  </a:lnTo>
                  <a:lnTo>
                    <a:pt x="949" y="969"/>
                  </a:lnTo>
                  <a:lnTo>
                    <a:pt x="1011" y="932"/>
                  </a:lnTo>
                  <a:lnTo>
                    <a:pt x="1061" y="882"/>
                  </a:lnTo>
                  <a:lnTo>
                    <a:pt x="1098" y="819"/>
                  </a:lnTo>
                  <a:lnTo>
                    <a:pt x="1129" y="763"/>
                  </a:lnTo>
                  <a:lnTo>
                    <a:pt x="1166" y="650"/>
                  </a:lnTo>
                  <a:lnTo>
                    <a:pt x="1160" y="638"/>
                  </a:lnTo>
                  <a:lnTo>
                    <a:pt x="1160" y="632"/>
                  </a:lnTo>
                  <a:lnTo>
                    <a:pt x="1148" y="625"/>
                  </a:lnTo>
                  <a:lnTo>
                    <a:pt x="1129" y="625"/>
                  </a:lnTo>
                  <a:lnTo>
                    <a:pt x="1117" y="638"/>
                  </a:lnTo>
                  <a:lnTo>
                    <a:pt x="1104" y="663"/>
                  </a:lnTo>
                  <a:lnTo>
                    <a:pt x="1073" y="750"/>
                  </a:lnTo>
                  <a:lnTo>
                    <a:pt x="1042" y="819"/>
                  </a:lnTo>
                  <a:lnTo>
                    <a:pt x="999" y="882"/>
                  </a:lnTo>
                  <a:lnTo>
                    <a:pt x="943" y="919"/>
                  </a:lnTo>
                  <a:lnTo>
                    <a:pt x="887" y="932"/>
                  </a:lnTo>
                  <a:lnTo>
                    <a:pt x="869" y="932"/>
                  </a:lnTo>
                  <a:lnTo>
                    <a:pt x="844" y="907"/>
                  </a:lnTo>
                  <a:lnTo>
                    <a:pt x="838" y="888"/>
                  </a:lnTo>
                  <a:lnTo>
                    <a:pt x="838" y="863"/>
                  </a:lnTo>
                  <a:lnTo>
                    <a:pt x="850" y="782"/>
                  </a:lnTo>
                  <a:lnTo>
                    <a:pt x="875" y="707"/>
                  </a:lnTo>
                  <a:lnTo>
                    <a:pt x="906" y="625"/>
                  </a:lnTo>
                  <a:lnTo>
                    <a:pt x="937" y="525"/>
                  </a:lnTo>
                  <a:lnTo>
                    <a:pt x="968" y="419"/>
                  </a:lnTo>
                  <a:lnTo>
                    <a:pt x="993" y="319"/>
                  </a:lnTo>
                  <a:lnTo>
                    <a:pt x="1005" y="232"/>
                  </a:lnTo>
                  <a:lnTo>
                    <a:pt x="993" y="150"/>
                  </a:lnTo>
                  <a:lnTo>
                    <a:pt x="962" y="88"/>
                  </a:lnTo>
                  <a:lnTo>
                    <a:pt x="912" y="38"/>
                  </a:lnTo>
                  <a:lnTo>
                    <a:pt x="844" y="13"/>
                  </a:lnTo>
                  <a:lnTo>
                    <a:pt x="757" y="0"/>
                  </a:lnTo>
                  <a:lnTo>
                    <a:pt x="670" y="13"/>
                  </a:lnTo>
                  <a:lnTo>
                    <a:pt x="596" y="38"/>
                  </a:lnTo>
                  <a:lnTo>
                    <a:pt x="534" y="75"/>
                  </a:lnTo>
                  <a:lnTo>
                    <a:pt x="484" y="119"/>
                  </a:lnTo>
                  <a:lnTo>
                    <a:pt x="447" y="157"/>
                  </a:lnTo>
                  <a:lnTo>
                    <a:pt x="422" y="188"/>
                  </a:lnTo>
                  <a:lnTo>
                    <a:pt x="403" y="107"/>
                  </a:lnTo>
                  <a:lnTo>
                    <a:pt x="360" y="50"/>
                  </a:lnTo>
                  <a:lnTo>
                    <a:pt x="298" y="13"/>
                  </a:lnTo>
                  <a:lnTo>
                    <a:pt x="223" y="0"/>
                  </a:lnTo>
                  <a:lnTo>
                    <a:pt x="174" y="7"/>
                  </a:lnTo>
                  <a:lnTo>
                    <a:pt x="130" y="32"/>
                  </a:lnTo>
                  <a:lnTo>
                    <a:pt x="99" y="63"/>
                  </a:lnTo>
                  <a:lnTo>
                    <a:pt x="62" y="125"/>
                  </a:lnTo>
                  <a:lnTo>
                    <a:pt x="25" y="225"/>
                  </a:lnTo>
                  <a:lnTo>
                    <a:pt x="13" y="275"/>
                  </a:lnTo>
                  <a:lnTo>
                    <a:pt x="6" y="313"/>
                  </a:lnTo>
                  <a:lnTo>
                    <a:pt x="0" y="332"/>
                  </a:lnTo>
                  <a:lnTo>
                    <a:pt x="0" y="344"/>
                  </a:lnTo>
                  <a:lnTo>
                    <a:pt x="13" y="357"/>
                  </a:lnTo>
                  <a:lnTo>
                    <a:pt x="37" y="357"/>
                  </a:lnTo>
                  <a:lnTo>
                    <a:pt x="44" y="350"/>
                  </a:lnTo>
                  <a:lnTo>
                    <a:pt x="50" y="350"/>
                  </a:lnTo>
                  <a:lnTo>
                    <a:pt x="50" y="338"/>
                  </a:lnTo>
                  <a:lnTo>
                    <a:pt x="56" y="325"/>
                  </a:lnTo>
                  <a:lnTo>
                    <a:pt x="62" y="307"/>
                  </a:lnTo>
                  <a:lnTo>
                    <a:pt x="87" y="219"/>
                  </a:lnTo>
                  <a:lnTo>
                    <a:pt x="112" y="150"/>
                  </a:lnTo>
                  <a:lnTo>
                    <a:pt x="143" y="94"/>
                  </a:lnTo>
                  <a:lnTo>
                    <a:pt x="174" y="63"/>
                  </a:lnTo>
                  <a:lnTo>
                    <a:pt x="217" y="50"/>
                  </a:lnTo>
                  <a:lnTo>
                    <a:pt x="236" y="50"/>
                  </a:lnTo>
                  <a:lnTo>
                    <a:pt x="255" y="57"/>
                  </a:lnTo>
                  <a:lnTo>
                    <a:pt x="267" y="69"/>
                  </a:lnTo>
                  <a:lnTo>
                    <a:pt x="279" y="88"/>
                  </a:lnTo>
                  <a:lnTo>
                    <a:pt x="286" y="113"/>
                  </a:lnTo>
                  <a:lnTo>
                    <a:pt x="286" y="182"/>
                  </a:lnTo>
                  <a:lnTo>
                    <a:pt x="279" y="213"/>
                  </a:lnTo>
                  <a:lnTo>
                    <a:pt x="267" y="263"/>
                  </a:lnTo>
                  <a:lnTo>
                    <a:pt x="255" y="332"/>
                  </a:lnTo>
                  <a:lnTo>
                    <a:pt x="124" y="8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7" name="Freeform 1059"/>
            <p:cNvSpPr>
              <a:spLocks/>
            </p:cNvSpPr>
            <p:nvPr/>
          </p:nvSpPr>
          <p:spPr bwMode="auto">
            <a:xfrm>
              <a:off x="19919" y="8398"/>
              <a:ext cx="1309" cy="82"/>
            </a:xfrm>
            <a:custGeom>
              <a:avLst/>
              <a:gdLst/>
              <a:ahLst/>
              <a:cxnLst>
                <a:cxn ang="0">
                  <a:pos x="1240" y="82"/>
                </a:cxn>
                <a:cxn ang="0">
                  <a:pos x="1278" y="82"/>
                </a:cxn>
                <a:cxn ang="0">
                  <a:pos x="1302" y="69"/>
                </a:cxn>
                <a:cxn ang="0">
                  <a:pos x="1309" y="57"/>
                </a:cxn>
                <a:cxn ang="0">
                  <a:pos x="1309" y="25"/>
                </a:cxn>
                <a:cxn ang="0">
                  <a:pos x="1302" y="13"/>
                </a:cxn>
                <a:cxn ang="0">
                  <a:pos x="1278" y="0"/>
                </a:cxn>
                <a:cxn ang="0">
                  <a:pos x="31" y="0"/>
                </a:cxn>
                <a:cxn ang="0">
                  <a:pos x="6" y="13"/>
                </a:cxn>
                <a:cxn ang="0">
                  <a:pos x="0" y="25"/>
                </a:cxn>
                <a:cxn ang="0">
                  <a:pos x="0" y="57"/>
                </a:cxn>
                <a:cxn ang="0">
                  <a:pos x="6" y="69"/>
                </a:cxn>
                <a:cxn ang="0">
                  <a:pos x="31" y="82"/>
                </a:cxn>
                <a:cxn ang="0">
                  <a:pos x="68" y="82"/>
                </a:cxn>
                <a:cxn ang="0">
                  <a:pos x="1240" y="82"/>
                </a:cxn>
              </a:cxnLst>
              <a:rect l="0" t="0" r="r" b="b"/>
              <a:pathLst>
                <a:path w="1309" h="82">
                  <a:moveTo>
                    <a:pt x="1240" y="82"/>
                  </a:moveTo>
                  <a:lnTo>
                    <a:pt x="1278" y="82"/>
                  </a:lnTo>
                  <a:lnTo>
                    <a:pt x="1302" y="69"/>
                  </a:lnTo>
                  <a:lnTo>
                    <a:pt x="1309" y="57"/>
                  </a:lnTo>
                  <a:lnTo>
                    <a:pt x="1309" y="25"/>
                  </a:lnTo>
                  <a:lnTo>
                    <a:pt x="1302" y="13"/>
                  </a:lnTo>
                  <a:lnTo>
                    <a:pt x="1278" y="0"/>
                  </a:lnTo>
                  <a:lnTo>
                    <a:pt x="31" y="0"/>
                  </a:lnTo>
                  <a:lnTo>
                    <a:pt x="6" y="13"/>
                  </a:lnTo>
                  <a:lnTo>
                    <a:pt x="0" y="25"/>
                  </a:lnTo>
                  <a:lnTo>
                    <a:pt x="0" y="57"/>
                  </a:lnTo>
                  <a:lnTo>
                    <a:pt x="6" y="69"/>
                  </a:lnTo>
                  <a:lnTo>
                    <a:pt x="31" y="82"/>
                  </a:lnTo>
                  <a:lnTo>
                    <a:pt x="68" y="82"/>
                  </a:lnTo>
                  <a:lnTo>
                    <a:pt x="1240" y="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8" name="Freeform 1060"/>
            <p:cNvSpPr>
              <a:spLocks/>
            </p:cNvSpPr>
            <p:nvPr/>
          </p:nvSpPr>
          <p:spPr bwMode="auto">
            <a:xfrm>
              <a:off x="22015" y="7480"/>
              <a:ext cx="974" cy="1525"/>
            </a:xfrm>
            <a:custGeom>
              <a:avLst/>
              <a:gdLst/>
              <a:ahLst/>
              <a:cxnLst>
                <a:cxn ang="0">
                  <a:pos x="497" y="12"/>
                </a:cxn>
                <a:cxn ang="0">
                  <a:pos x="416" y="0"/>
                </a:cxn>
                <a:cxn ang="0">
                  <a:pos x="211" y="18"/>
                </a:cxn>
                <a:cxn ang="0">
                  <a:pos x="193" y="25"/>
                </a:cxn>
                <a:cxn ang="0">
                  <a:pos x="174" y="37"/>
                </a:cxn>
                <a:cxn ang="0">
                  <a:pos x="168" y="75"/>
                </a:cxn>
                <a:cxn ang="0">
                  <a:pos x="187" y="87"/>
                </a:cxn>
                <a:cxn ang="0">
                  <a:pos x="280" y="93"/>
                </a:cxn>
                <a:cxn ang="0">
                  <a:pos x="323" y="112"/>
                </a:cxn>
                <a:cxn ang="0">
                  <a:pos x="323" y="168"/>
                </a:cxn>
                <a:cxn ang="0">
                  <a:pos x="0" y="1437"/>
                </a:cxn>
                <a:cxn ang="0">
                  <a:pos x="7" y="1493"/>
                </a:cxn>
                <a:cxn ang="0">
                  <a:pos x="56" y="1525"/>
                </a:cxn>
                <a:cxn ang="0">
                  <a:pos x="81" y="1518"/>
                </a:cxn>
                <a:cxn ang="0">
                  <a:pos x="137" y="1481"/>
                </a:cxn>
                <a:cxn ang="0">
                  <a:pos x="174" y="1337"/>
                </a:cxn>
                <a:cxn ang="0">
                  <a:pos x="218" y="1175"/>
                </a:cxn>
                <a:cxn ang="0">
                  <a:pos x="255" y="1006"/>
                </a:cxn>
                <a:cxn ang="0">
                  <a:pos x="354" y="1025"/>
                </a:cxn>
                <a:cxn ang="0">
                  <a:pos x="459" y="1081"/>
                </a:cxn>
                <a:cxn ang="0">
                  <a:pos x="503" y="1187"/>
                </a:cxn>
                <a:cxn ang="0">
                  <a:pos x="497" y="1231"/>
                </a:cxn>
                <a:cxn ang="0">
                  <a:pos x="491" y="1312"/>
                </a:cxn>
                <a:cxn ang="0">
                  <a:pos x="546" y="1462"/>
                </a:cxn>
                <a:cxn ang="0">
                  <a:pos x="689" y="1525"/>
                </a:cxn>
                <a:cxn ang="0">
                  <a:pos x="807" y="1475"/>
                </a:cxn>
                <a:cxn ang="0">
                  <a:pos x="888" y="1350"/>
                </a:cxn>
                <a:cxn ang="0">
                  <a:pos x="925" y="1243"/>
                </a:cxn>
                <a:cxn ang="0">
                  <a:pos x="937" y="1193"/>
                </a:cxn>
                <a:cxn ang="0">
                  <a:pos x="931" y="1175"/>
                </a:cxn>
                <a:cxn ang="0">
                  <a:pos x="894" y="1168"/>
                </a:cxn>
                <a:cxn ang="0">
                  <a:pos x="881" y="1187"/>
                </a:cxn>
                <a:cxn ang="0">
                  <a:pos x="850" y="1293"/>
                </a:cxn>
                <a:cxn ang="0">
                  <a:pos x="788" y="1425"/>
                </a:cxn>
                <a:cxn ang="0">
                  <a:pos x="689" y="1475"/>
                </a:cxn>
                <a:cxn ang="0">
                  <a:pos x="639" y="1456"/>
                </a:cxn>
                <a:cxn ang="0">
                  <a:pos x="621" y="1375"/>
                </a:cxn>
                <a:cxn ang="0">
                  <a:pos x="639" y="1256"/>
                </a:cxn>
                <a:cxn ang="0">
                  <a:pos x="646" y="1206"/>
                </a:cxn>
                <a:cxn ang="0">
                  <a:pos x="652" y="1187"/>
                </a:cxn>
                <a:cxn ang="0">
                  <a:pos x="608" y="1068"/>
                </a:cxn>
                <a:cxn ang="0">
                  <a:pos x="497" y="1000"/>
                </a:cxn>
                <a:cxn ang="0">
                  <a:pos x="329" y="956"/>
                </a:cxn>
                <a:cxn ang="0">
                  <a:pos x="459" y="856"/>
                </a:cxn>
                <a:cxn ang="0">
                  <a:pos x="590" y="718"/>
                </a:cxn>
                <a:cxn ang="0">
                  <a:pos x="745" y="606"/>
                </a:cxn>
                <a:cxn ang="0">
                  <a:pos x="857" y="593"/>
                </a:cxn>
                <a:cxn ang="0">
                  <a:pos x="875" y="606"/>
                </a:cxn>
                <a:cxn ang="0">
                  <a:pos x="894" y="612"/>
                </a:cxn>
                <a:cxn ang="0">
                  <a:pos x="844" y="631"/>
                </a:cxn>
                <a:cxn ang="0">
                  <a:pos x="788" y="687"/>
                </a:cxn>
                <a:cxn ang="0">
                  <a:pos x="776" y="750"/>
                </a:cxn>
                <a:cxn ang="0">
                  <a:pos x="788" y="781"/>
                </a:cxn>
                <a:cxn ang="0">
                  <a:pos x="832" y="812"/>
                </a:cxn>
                <a:cxn ang="0">
                  <a:pos x="900" y="806"/>
                </a:cxn>
                <a:cxn ang="0">
                  <a:pos x="962" y="737"/>
                </a:cxn>
                <a:cxn ang="0">
                  <a:pos x="962" y="631"/>
                </a:cxn>
                <a:cxn ang="0">
                  <a:pos x="894" y="556"/>
                </a:cxn>
                <a:cxn ang="0">
                  <a:pos x="794" y="543"/>
                </a:cxn>
                <a:cxn ang="0">
                  <a:pos x="708" y="575"/>
                </a:cxn>
                <a:cxn ang="0">
                  <a:pos x="584" y="662"/>
                </a:cxn>
                <a:cxn ang="0">
                  <a:pos x="441" y="812"/>
                </a:cxn>
                <a:cxn ang="0">
                  <a:pos x="273" y="937"/>
                </a:cxn>
              </a:cxnLst>
              <a:rect l="0" t="0" r="r" b="b"/>
              <a:pathLst>
                <a:path w="974" h="1525">
                  <a:moveTo>
                    <a:pt x="497" y="25"/>
                  </a:moveTo>
                  <a:lnTo>
                    <a:pt x="497" y="12"/>
                  </a:lnTo>
                  <a:lnTo>
                    <a:pt x="484" y="0"/>
                  </a:lnTo>
                  <a:lnTo>
                    <a:pt x="416" y="0"/>
                  </a:lnTo>
                  <a:lnTo>
                    <a:pt x="267" y="12"/>
                  </a:lnTo>
                  <a:lnTo>
                    <a:pt x="211" y="18"/>
                  </a:lnTo>
                  <a:lnTo>
                    <a:pt x="199" y="18"/>
                  </a:lnTo>
                  <a:lnTo>
                    <a:pt x="193" y="25"/>
                  </a:lnTo>
                  <a:lnTo>
                    <a:pt x="180" y="31"/>
                  </a:lnTo>
                  <a:lnTo>
                    <a:pt x="174" y="37"/>
                  </a:lnTo>
                  <a:lnTo>
                    <a:pt x="168" y="50"/>
                  </a:lnTo>
                  <a:lnTo>
                    <a:pt x="168" y="75"/>
                  </a:lnTo>
                  <a:lnTo>
                    <a:pt x="174" y="81"/>
                  </a:lnTo>
                  <a:lnTo>
                    <a:pt x="187" y="87"/>
                  </a:lnTo>
                  <a:lnTo>
                    <a:pt x="218" y="87"/>
                  </a:lnTo>
                  <a:lnTo>
                    <a:pt x="280" y="93"/>
                  </a:lnTo>
                  <a:lnTo>
                    <a:pt x="311" y="100"/>
                  </a:lnTo>
                  <a:lnTo>
                    <a:pt x="323" y="112"/>
                  </a:lnTo>
                  <a:lnTo>
                    <a:pt x="329" y="125"/>
                  </a:lnTo>
                  <a:lnTo>
                    <a:pt x="323" y="168"/>
                  </a:lnTo>
                  <a:lnTo>
                    <a:pt x="7" y="1418"/>
                  </a:lnTo>
                  <a:lnTo>
                    <a:pt x="0" y="1437"/>
                  </a:lnTo>
                  <a:lnTo>
                    <a:pt x="0" y="1481"/>
                  </a:lnTo>
                  <a:lnTo>
                    <a:pt x="7" y="1493"/>
                  </a:lnTo>
                  <a:lnTo>
                    <a:pt x="19" y="1506"/>
                  </a:lnTo>
                  <a:lnTo>
                    <a:pt x="56" y="1525"/>
                  </a:lnTo>
                  <a:lnTo>
                    <a:pt x="62" y="1525"/>
                  </a:lnTo>
                  <a:lnTo>
                    <a:pt x="81" y="1518"/>
                  </a:lnTo>
                  <a:lnTo>
                    <a:pt x="106" y="1512"/>
                  </a:lnTo>
                  <a:lnTo>
                    <a:pt x="137" y="1481"/>
                  </a:lnTo>
                  <a:lnTo>
                    <a:pt x="156" y="1406"/>
                  </a:lnTo>
                  <a:lnTo>
                    <a:pt x="174" y="1337"/>
                  </a:lnTo>
                  <a:lnTo>
                    <a:pt x="193" y="1256"/>
                  </a:lnTo>
                  <a:lnTo>
                    <a:pt x="218" y="1175"/>
                  </a:lnTo>
                  <a:lnTo>
                    <a:pt x="236" y="1100"/>
                  </a:lnTo>
                  <a:lnTo>
                    <a:pt x="255" y="1006"/>
                  </a:lnTo>
                  <a:lnTo>
                    <a:pt x="298" y="1012"/>
                  </a:lnTo>
                  <a:lnTo>
                    <a:pt x="354" y="1025"/>
                  </a:lnTo>
                  <a:lnTo>
                    <a:pt x="410" y="1043"/>
                  </a:lnTo>
                  <a:lnTo>
                    <a:pt x="459" y="1081"/>
                  </a:lnTo>
                  <a:lnTo>
                    <a:pt x="491" y="1125"/>
                  </a:lnTo>
                  <a:lnTo>
                    <a:pt x="503" y="1187"/>
                  </a:lnTo>
                  <a:lnTo>
                    <a:pt x="503" y="1218"/>
                  </a:lnTo>
                  <a:lnTo>
                    <a:pt x="497" y="1231"/>
                  </a:lnTo>
                  <a:lnTo>
                    <a:pt x="491" y="1275"/>
                  </a:lnTo>
                  <a:lnTo>
                    <a:pt x="491" y="1312"/>
                  </a:lnTo>
                  <a:lnTo>
                    <a:pt x="503" y="1400"/>
                  </a:lnTo>
                  <a:lnTo>
                    <a:pt x="546" y="1462"/>
                  </a:lnTo>
                  <a:lnTo>
                    <a:pt x="608" y="1506"/>
                  </a:lnTo>
                  <a:lnTo>
                    <a:pt x="689" y="1525"/>
                  </a:lnTo>
                  <a:lnTo>
                    <a:pt x="751" y="1512"/>
                  </a:lnTo>
                  <a:lnTo>
                    <a:pt x="807" y="1475"/>
                  </a:lnTo>
                  <a:lnTo>
                    <a:pt x="857" y="1406"/>
                  </a:lnTo>
                  <a:lnTo>
                    <a:pt x="888" y="1350"/>
                  </a:lnTo>
                  <a:lnTo>
                    <a:pt x="906" y="1293"/>
                  </a:lnTo>
                  <a:lnTo>
                    <a:pt x="925" y="1243"/>
                  </a:lnTo>
                  <a:lnTo>
                    <a:pt x="931" y="1206"/>
                  </a:lnTo>
                  <a:lnTo>
                    <a:pt x="937" y="1193"/>
                  </a:lnTo>
                  <a:lnTo>
                    <a:pt x="931" y="1181"/>
                  </a:lnTo>
                  <a:lnTo>
                    <a:pt x="931" y="1175"/>
                  </a:lnTo>
                  <a:lnTo>
                    <a:pt x="919" y="1168"/>
                  </a:lnTo>
                  <a:lnTo>
                    <a:pt x="894" y="1168"/>
                  </a:lnTo>
                  <a:lnTo>
                    <a:pt x="888" y="1175"/>
                  </a:lnTo>
                  <a:lnTo>
                    <a:pt x="881" y="1187"/>
                  </a:lnTo>
                  <a:lnTo>
                    <a:pt x="881" y="1206"/>
                  </a:lnTo>
                  <a:lnTo>
                    <a:pt x="850" y="1293"/>
                  </a:lnTo>
                  <a:lnTo>
                    <a:pt x="819" y="1368"/>
                  </a:lnTo>
                  <a:lnTo>
                    <a:pt x="788" y="1425"/>
                  </a:lnTo>
                  <a:lnTo>
                    <a:pt x="745" y="1462"/>
                  </a:lnTo>
                  <a:lnTo>
                    <a:pt x="689" y="1475"/>
                  </a:lnTo>
                  <a:lnTo>
                    <a:pt x="664" y="1468"/>
                  </a:lnTo>
                  <a:lnTo>
                    <a:pt x="639" y="1456"/>
                  </a:lnTo>
                  <a:lnTo>
                    <a:pt x="627" y="1425"/>
                  </a:lnTo>
                  <a:lnTo>
                    <a:pt x="621" y="1375"/>
                  </a:lnTo>
                  <a:lnTo>
                    <a:pt x="627" y="1312"/>
                  </a:lnTo>
                  <a:lnTo>
                    <a:pt x="639" y="1256"/>
                  </a:lnTo>
                  <a:lnTo>
                    <a:pt x="646" y="1237"/>
                  </a:lnTo>
                  <a:lnTo>
                    <a:pt x="646" y="1206"/>
                  </a:lnTo>
                  <a:lnTo>
                    <a:pt x="652" y="1200"/>
                  </a:lnTo>
                  <a:lnTo>
                    <a:pt x="652" y="1187"/>
                  </a:lnTo>
                  <a:lnTo>
                    <a:pt x="639" y="1125"/>
                  </a:lnTo>
                  <a:lnTo>
                    <a:pt x="608" y="1068"/>
                  </a:lnTo>
                  <a:lnTo>
                    <a:pt x="559" y="1031"/>
                  </a:lnTo>
                  <a:lnTo>
                    <a:pt x="497" y="1000"/>
                  </a:lnTo>
                  <a:lnTo>
                    <a:pt x="416" y="975"/>
                  </a:lnTo>
                  <a:lnTo>
                    <a:pt x="329" y="956"/>
                  </a:lnTo>
                  <a:lnTo>
                    <a:pt x="397" y="912"/>
                  </a:lnTo>
                  <a:lnTo>
                    <a:pt x="459" y="856"/>
                  </a:lnTo>
                  <a:lnTo>
                    <a:pt x="515" y="800"/>
                  </a:lnTo>
                  <a:lnTo>
                    <a:pt x="590" y="718"/>
                  </a:lnTo>
                  <a:lnTo>
                    <a:pt x="670" y="650"/>
                  </a:lnTo>
                  <a:lnTo>
                    <a:pt x="745" y="606"/>
                  </a:lnTo>
                  <a:lnTo>
                    <a:pt x="826" y="593"/>
                  </a:lnTo>
                  <a:lnTo>
                    <a:pt x="857" y="593"/>
                  </a:lnTo>
                  <a:lnTo>
                    <a:pt x="869" y="600"/>
                  </a:lnTo>
                  <a:lnTo>
                    <a:pt x="875" y="606"/>
                  </a:lnTo>
                  <a:lnTo>
                    <a:pt x="888" y="612"/>
                  </a:lnTo>
                  <a:lnTo>
                    <a:pt x="894" y="612"/>
                  </a:lnTo>
                  <a:lnTo>
                    <a:pt x="894" y="618"/>
                  </a:lnTo>
                  <a:lnTo>
                    <a:pt x="844" y="631"/>
                  </a:lnTo>
                  <a:lnTo>
                    <a:pt x="807" y="656"/>
                  </a:lnTo>
                  <a:lnTo>
                    <a:pt x="788" y="687"/>
                  </a:lnTo>
                  <a:lnTo>
                    <a:pt x="776" y="712"/>
                  </a:lnTo>
                  <a:lnTo>
                    <a:pt x="776" y="750"/>
                  </a:lnTo>
                  <a:lnTo>
                    <a:pt x="782" y="768"/>
                  </a:lnTo>
                  <a:lnTo>
                    <a:pt x="788" y="781"/>
                  </a:lnTo>
                  <a:lnTo>
                    <a:pt x="813" y="806"/>
                  </a:lnTo>
                  <a:lnTo>
                    <a:pt x="832" y="812"/>
                  </a:lnTo>
                  <a:lnTo>
                    <a:pt x="857" y="812"/>
                  </a:lnTo>
                  <a:lnTo>
                    <a:pt x="900" y="806"/>
                  </a:lnTo>
                  <a:lnTo>
                    <a:pt x="937" y="775"/>
                  </a:lnTo>
                  <a:lnTo>
                    <a:pt x="962" y="737"/>
                  </a:lnTo>
                  <a:lnTo>
                    <a:pt x="974" y="681"/>
                  </a:lnTo>
                  <a:lnTo>
                    <a:pt x="962" y="631"/>
                  </a:lnTo>
                  <a:lnTo>
                    <a:pt x="937" y="587"/>
                  </a:lnTo>
                  <a:lnTo>
                    <a:pt x="894" y="556"/>
                  </a:lnTo>
                  <a:lnTo>
                    <a:pt x="826" y="543"/>
                  </a:lnTo>
                  <a:lnTo>
                    <a:pt x="794" y="543"/>
                  </a:lnTo>
                  <a:lnTo>
                    <a:pt x="751" y="556"/>
                  </a:lnTo>
                  <a:lnTo>
                    <a:pt x="708" y="575"/>
                  </a:lnTo>
                  <a:lnTo>
                    <a:pt x="652" y="606"/>
                  </a:lnTo>
                  <a:lnTo>
                    <a:pt x="584" y="662"/>
                  </a:lnTo>
                  <a:lnTo>
                    <a:pt x="515" y="731"/>
                  </a:lnTo>
                  <a:lnTo>
                    <a:pt x="441" y="812"/>
                  </a:lnTo>
                  <a:lnTo>
                    <a:pt x="360" y="887"/>
                  </a:lnTo>
                  <a:lnTo>
                    <a:pt x="273" y="937"/>
                  </a:lnTo>
                  <a:lnTo>
                    <a:pt x="497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49" name="Freeform 1061"/>
            <p:cNvSpPr>
              <a:spLocks/>
            </p:cNvSpPr>
            <p:nvPr/>
          </p:nvSpPr>
          <p:spPr bwMode="auto">
            <a:xfrm>
              <a:off x="23157" y="4354"/>
              <a:ext cx="1054" cy="5188"/>
            </a:xfrm>
            <a:custGeom>
              <a:avLst/>
              <a:gdLst/>
              <a:ahLst/>
              <a:cxnLst>
                <a:cxn ang="0">
                  <a:pos x="1054" y="2594"/>
                </a:cxn>
                <a:cxn ang="0">
                  <a:pos x="1048" y="2313"/>
                </a:cxn>
                <a:cxn ang="0">
                  <a:pos x="1023" y="2032"/>
                </a:cxn>
                <a:cxn ang="0">
                  <a:pos x="986" y="1750"/>
                </a:cxn>
                <a:cxn ang="0">
                  <a:pos x="930" y="1475"/>
                </a:cxn>
                <a:cxn ang="0">
                  <a:pos x="850" y="1213"/>
                </a:cxn>
                <a:cxn ang="0">
                  <a:pos x="751" y="950"/>
                </a:cxn>
                <a:cxn ang="0">
                  <a:pos x="633" y="700"/>
                </a:cxn>
                <a:cxn ang="0">
                  <a:pos x="490" y="469"/>
                </a:cxn>
                <a:cxn ang="0">
                  <a:pos x="316" y="244"/>
                </a:cxn>
                <a:cxn ang="0">
                  <a:pos x="279" y="200"/>
                </a:cxn>
                <a:cxn ang="0">
                  <a:pos x="229" y="144"/>
                </a:cxn>
                <a:cxn ang="0">
                  <a:pos x="167" y="88"/>
                </a:cxn>
                <a:cxn ang="0">
                  <a:pos x="93" y="13"/>
                </a:cxn>
                <a:cxn ang="0">
                  <a:pos x="81" y="7"/>
                </a:cxn>
                <a:cxn ang="0">
                  <a:pos x="74" y="0"/>
                </a:cxn>
                <a:cxn ang="0">
                  <a:pos x="18" y="0"/>
                </a:cxn>
                <a:cxn ang="0">
                  <a:pos x="6" y="7"/>
                </a:cxn>
                <a:cxn ang="0">
                  <a:pos x="0" y="13"/>
                </a:cxn>
                <a:cxn ang="0">
                  <a:pos x="0" y="32"/>
                </a:cxn>
                <a:cxn ang="0">
                  <a:pos x="68" y="100"/>
                </a:cxn>
                <a:cxn ang="0">
                  <a:pos x="130" y="169"/>
                </a:cxn>
                <a:cxn ang="0">
                  <a:pos x="211" y="263"/>
                </a:cxn>
                <a:cxn ang="0">
                  <a:pos x="291" y="369"/>
                </a:cxn>
                <a:cxn ang="0">
                  <a:pos x="378" y="500"/>
                </a:cxn>
                <a:cxn ang="0">
                  <a:pos x="515" y="750"/>
                </a:cxn>
                <a:cxn ang="0">
                  <a:pos x="626" y="1013"/>
                </a:cxn>
                <a:cxn ang="0">
                  <a:pos x="720" y="1294"/>
                </a:cxn>
                <a:cxn ang="0">
                  <a:pos x="788" y="1594"/>
                </a:cxn>
                <a:cxn ang="0">
                  <a:pos x="837" y="1913"/>
                </a:cxn>
                <a:cxn ang="0">
                  <a:pos x="868" y="2244"/>
                </a:cxn>
                <a:cxn ang="0">
                  <a:pos x="881" y="2594"/>
                </a:cxn>
                <a:cxn ang="0">
                  <a:pos x="875" y="2851"/>
                </a:cxn>
                <a:cxn ang="0">
                  <a:pos x="856" y="3126"/>
                </a:cxn>
                <a:cxn ang="0">
                  <a:pos x="819" y="3413"/>
                </a:cxn>
                <a:cxn ang="0">
                  <a:pos x="763" y="3707"/>
                </a:cxn>
                <a:cxn ang="0">
                  <a:pos x="688" y="4001"/>
                </a:cxn>
                <a:cxn ang="0">
                  <a:pos x="583" y="4288"/>
                </a:cxn>
                <a:cxn ang="0">
                  <a:pos x="447" y="4569"/>
                </a:cxn>
                <a:cxn ang="0">
                  <a:pos x="347" y="4738"/>
                </a:cxn>
                <a:cxn ang="0">
                  <a:pos x="248" y="4882"/>
                </a:cxn>
                <a:cxn ang="0">
                  <a:pos x="155" y="4994"/>
                </a:cxn>
                <a:cxn ang="0">
                  <a:pos x="74" y="5082"/>
                </a:cxn>
                <a:cxn ang="0">
                  <a:pos x="0" y="5157"/>
                </a:cxn>
                <a:cxn ang="0">
                  <a:pos x="0" y="5182"/>
                </a:cxn>
                <a:cxn ang="0">
                  <a:pos x="6" y="5188"/>
                </a:cxn>
                <a:cxn ang="0">
                  <a:pos x="81" y="5188"/>
                </a:cxn>
                <a:cxn ang="0">
                  <a:pos x="112" y="5157"/>
                </a:cxn>
                <a:cxn ang="0">
                  <a:pos x="310" y="4951"/>
                </a:cxn>
                <a:cxn ang="0">
                  <a:pos x="484" y="4726"/>
                </a:cxn>
                <a:cxn ang="0">
                  <a:pos x="633" y="4488"/>
                </a:cxn>
                <a:cxn ang="0">
                  <a:pos x="757" y="4232"/>
                </a:cxn>
                <a:cxn ang="0">
                  <a:pos x="856" y="3969"/>
                </a:cxn>
                <a:cxn ang="0">
                  <a:pos x="930" y="3701"/>
                </a:cxn>
                <a:cxn ang="0">
                  <a:pos x="986" y="3426"/>
                </a:cxn>
                <a:cxn ang="0">
                  <a:pos x="1030" y="3151"/>
                </a:cxn>
                <a:cxn ang="0">
                  <a:pos x="1048" y="2869"/>
                </a:cxn>
                <a:cxn ang="0">
                  <a:pos x="1054" y="2594"/>
                </a:cxn>
              </a:cxnLst>
              <a:rect l="0" t="0" r="r" b="b"/>
              <a:pathLst>
                <a:path w="1054" h="5188">
                  <a:moveTo>
                    <a:pt x="1054" y="2594"/>
                  </a:moveTo>
                  <a:lnTo>
                    <a:pt x="1048" y="2313"/>
                  </a:lnTo>
                  <a:lnTo>
                    <a:pt x="1023" y="2032"/>
                  </a:lnTo>
                  <a:lnTo>
                    <a:pt x="986" y="1750"/>
                  </a:lnTo>
                  <a:lnTo>
                    <a:pt x="930" y="1475"/>
                  </a:lnTo>
                  <a:lnTo>
                    <a:pt x="850" y="1213"/>
                  </a:lnTo>
                  <a:lnTo>
                    <a:pt x="751" y="950"/>
                  </a:lnTo>
                  <a:lnTo>
                    <a:pt x="633" y="700"/>
                  </a:lnTo>
                  <a:lnTo>
                    <a:pt x="490" y="469"/>
                  </a:lnTo>
                  <a:lnTo>
                    <a:pt x="316" y="244"/>
                  </a:lnTo>
                  <a:lnTo>
                    <a:pt x="279" y="200"/>
                  </a:lnTo>
                  <a:lnTo>
                    <a:pt x="229" y="144"/>
                  </a:lnTo>
                  <a:lnTo>
                    <a:pt x="167" y="88"/>
                  </a:lnTo>
                  <a:lnTo>
                    <a:pt x="93" y="13"/>
                  </a:lnTo>
                  <a:lnTo>
                    <a:pt x="81" y="7"/>
                  </a:lnTo>
                  <a:lnTo>
                    <a:pt x="74" y="0"/>
                  </a:lnTo>
                  <a:lnTo>
                    <a:pt x="18" y="0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32"/>
                  </a:lnTo>
                  <a:lnTo>
                    <a:pt x="68" y="100"/>
                  </a:lnTo>
                  <a:lnTo>
                    <a:pt x="130" y="169"/>
                  </a:lnTo>
                  <a:lnTo>
                    <a:pt x="211" y="263"/>
                  </a:lnTo>
                  <a:lnTo>
                    <a:pt x="291" y="369"/>
                  </a:lnTo>
                  <a:lnTo>
                    <a:pt x="378" y="500"/>
                  </a:lnTo>
                  <a:lnTo>
                    <a:pt x="515" y="750"/>
                  </a:lnTo>
                  <a:lnTo>
                    <a:pt x="626" y="1013"/>
                  </a:lnTo>
                  <a:lnTo>
                    <a:pt x="720" y="1294"/>
                  </a:lnTo>
                  <a:lnTo>
                    <a:pt x="788" y="1594"/>
                  </a:lnTo>
                  <a:lnTo>
                    <a:pt x="837" y="1913"/>
                  </a:lnTo>
                  <a:lnTo>
                    <a:pt x="868" y="2244"/>
                  </a:lnTo>
                  <a:lnTo>
                    <a:pt x="881" y="2594"/>
                  </a:lnTo>
                  <a:lnTo>
                    <a:pt x="875" y="2851"/>
                  </a:lnTo>
                  <a:lnTo>
                    <a:pt x="856" y="3126"/>
                  </a:lnTo>
                  <a:lnTo>
                    <a:pt x="819" y="3413"/>
                  </a:lnTo>
                  <a:lnTo>
                    <a:pt x="763" y="3707"/>
                  </a:lnTo>
                  <a:lnTo>
                    <a:pt x="688" y="4001"/>
                  </a:lnTo>
                  <a:lnTo>
                    <a:pt x="583" y="4288"/>
                  </a:lnTo>
                  <a:lnTo>
                    <a:pt x="447" y="4569"/>
                  </a:lnTo>
                  <a:lnTo>
                    <a:pt x="347" y="4738"/>
                  </a:lnTo>
                  <a:lnTo>
                    <a:pt x="248" y="4882"/>
                  </a:lnTo>
                  <a:lnTo>
                    <a:pt x="155" y="4994"/>
                  </a:lnTo>
                  <a:lnTo>
                    <a:pt x="74" y="5082"/>
                  </a:lnTo>
                  <a:lnTo>
                    <a:pt x="0" y="5157"/>
                  </a:lnTo>
                  <a:lnTo>
                    <a:pt x="0" y="5182"/>
                  </a:lnTo>
                  <a:lnTo>
                    <a:pt x="6" y="5188"/>
                  </a:lnTo>
                  <a:lnTo>
                    <a:pt x="81" y="5188"/>
                  </a:lnTo>
                  <a:lnTo>
                    <a:pt x="112" y="5157"/>
                  </a:lnTo>
                  <a:lnTo>
                    <a:pt x="310" y="4951"/>
                  </a:lnTo>
                  <a:lnTo>
                    <a:pt x="484" y="4726"/>
                  </a:lnTo>
                  <a:lnTo>
                    <a:pt x="633" y="4488"/>
                  </a:lnTo>
                  <a:lnTo>
                    <a:pt x="757" y="4232"/>
                  </a:lnTo>
                  <a:lnTo>
                    <a:pt x="856" y="3969"/>
                  </a:lnTo>
                  <a:lnTo>
                    <a:pt x="930" y="3701"/>
                  </a:lnTo>
                  <a:lnTo>
                    <a:pt x="986" y="3426"/>
                  </a:lnTo>
                  <a:lnTo>
                    <a:pt x="1030" y="3151"/>
                  </a:lnTo>
                  <a:lnTo>
                    <a:pt x="1048" y="2869"/>
                  </a:lnTo>
                  <a:lnTo>
                    <a:pt x="1054" y="25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207" name="Group 1119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484569" y="5014451"/>
            <a:ext cx="5600337" cy="685800"/>
            <a:chOff x="623" y="3305"/>
            <a:chExt cx="51512" cy="6308"/>
          </a:xfrm>
        </p:grpSpPr>
        <p:sp>
          <p:nvSpPr>
            <p:cNvPr id="90209" name="Freeform 1121"/>
            <p:cNvSpPr>
              <a:spLocks noEditPoints="1"/>
            </p:cNvSpPr>
            <p:nvPr/>
          </p:nvSpPr>
          <p:spPr bwMode="auto">
            <a:xfrm>
              <a:off x="623" y="6248"/>
              <a:ext cx="1414" cy="504"/>
            </a:xfrm>
            <a:custGeom>
              <a:avLst/>
              <a:gdLst/>
              <a:ahLst/>
              <a:cxnLst>
                <a:cxn ang="0">
                  <a:pos x="1335" y="81"/>
                </a:cxn>
                <a:cxn ang="0">
                  <a:pos x="1383" y="81"/>
                </a:cxn>
                <a:cxn ang="0">
                  <a:pos x="1399" y="65"/>
                </a:cxn>
                <a:cxn ang="0">
                  <a:pos x="1414" y="32"/>
                </a:cxn>
                <a:cxn ang="0">
                  <a:pos x="1383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65"/>
                </a:cxn>
                <a:cxn ang="0">
                  <a:pos x="16" y="65"/>
                </a:cxn>
                <a:cxn ang="0">
                  <a:pos x="32" y="81"/>
                </a:cxn>
                <a:cxn ang="0">
                  <a:pos x="63" y="81"/>
                </a:cxn>
                <a:cxn ang="0">
                  <a:pos x="1335" y="81"/>
                </a:cxn>
                <a:cxn ang="0">
                  <a:pos x="1335" y="504"/>
                </a:cxn>
                <a:cxn ang="0">
                  <a:pos x="1383" y="504"/>
                </a:cxn>
                <a:cxn ang="0">
                  <a:pos x="1399" y="487"/>
                </a:cxn>
                <a:cxn ang="0">
                  <a:pos x="1414" y="455"/>
                </a:cxn>
                <a:cxn ang="0">
                  <a:pos x="1383" y="422"/>
                </a:cxn>
                <a:cxn ang="0">
                  <a:pos x="16" y="422"/>
                </a:cxn>
                <a:cxn ang="0">
                  <a:pos x="0" y="439"/>
                </a:cxn>
                <a:cxn ang="0">
                  <a:pos x="0" y="487"/>
                </a:cxn>
                <a:cxn ang="0">
                  <a:pos x="16" y="487"/>
                </a:cxn>
                <a:cxn ang="0">
                  <a:pos x="32" y="504"/>
                </a:cxn>
                <a:cxn ang="0">
                  <a:pos x="63" y="504"/>
                </a:cxn>
                <a:cxn ang="0">
                  <a:pos x="1335" y="504"/>
                </a:cxn>
              </a:cxnLst>
              <a:rect l="0" t="0" r="r" b="b"/>
              <a:pathLst>
                <a:path w="1414" h="504">
                  <a:moveTo>
                    <a:pt x="1335" y="81"/>
                  </a:moveTo>
                  <a:lnTo>
                    <a:pt x="1383" y="81"/>
                  </a:lnTo>
                  <a:lnTo>
                    <a:pt x="1399" y="65"/>
                  </a:lnTo>
                  <a:lnTo>
                    <a:pt x="1414" y="32"/>
                  </a:lnTo>
                  <a:lnTo>
                    <a:pt x="1383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65"/>
                  </a:lnTo>
                  <a:lnTo>
                    <a:pt x="16" y="65"/>
                  </a:lnTo>
                  <a:lnTo>
                    <a:pt x="32" y="81"/>
                  </a:lnTo>
                  <a:lnTo>
                    <a:pt x="63" y="81"/>
                  </a:lnTo>
                  <a:lnTo>
                    <a:pt x="1335" y="81"/>
                  </a:lnTo>
                  <a:close/>
                  <a:moveTo>
                    <a:pt x="1335" y="504"/>
                  </a:moveTo>
                  <a:lnTo>
                    <a:pt x="1383" y="504"/>
                  </a:lnTo>
                  <a:lnTo>
                    <a:pt x="1399" y="487"/>
                  </a:lnTo>
                  <a:lnTo>
                    <a:pt x="1414" y="455"/>
                  </a:lnTo>
                  <a:lnTo>
                    <a:pt x="1383" y="422"/>
                  </a:lnTo>
                  <a:lnTo>
                    <a:pt x="16" y="422"/>
                  </a:lnTo>
                  <a:lnTo>
                    <a:pt x="0" y="439"/>
                  </a:lnTo>
                  <a:lnTo>
                    <a:pt x="0" y="487"/>
                  </a:lnTo>
                  <a:lnTo>
                    <a:pt x="16" y="487"/>
                  </a:lnTo>
                  <a:lnTo>
                    <a:pt x="32" y="504"/>
                  </a:lnTo>
                  <a:lnTo>
                    <a:pt x="63" y="504"/>
                  </a:lnTo>
                  <a:lnTo>
                    <a:pt x="1335" y="50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0" name="Freeform 1122"/>
            <p:cNvSpPr>
              <a:spLocks/>
            </p:cNvSpPr>
            <p:nvPr/>
          </p:nvSpPr>
          <p:spPr bwMode="auto">
            <a:xfrm>
              <a:off x="3659" y="3305"/>
              <a:ext cx="540" cy="1008"/>
            </a:xfrm>
            <a:custGeom>
              <a:avLst/>
              <a:gdLst/>
              <a:ahLst/>
              <a:cxnLst>
                <a:cxn ang="0">
                  <a:pos x="333" y="33"/>
                </a:cxn>
                <a:cxn ang="0">
                  <a:pos x="333" y="0"/>
                </a:cxn>
                <a:cxn ang="0">
                  <a:pos x="302" y="0"/>
                </a:cxn>
                <a:cxn ang="0">
                  <a:pos x="190" y="65"/>
                </a:cxn>
                <a:cxn ang="0">
                  <a:pos x="79" y="82"/>
                </a:cxn>
                <a:cxn ang="0">
                  <a:pos x="0" y="98"/>
                </a:cxn>
                <a:cxn ang="0">
                  <a:pos x="0" y="147"/>
                </a:cxn>
                <a:cxn ang="0">
                  <a:pos x="95" y="147"/>
                </a:cxn>
                <a:cxn ang="0">
                  <a:pos x="159" y="130"/>
                </a:cxn>
                <a:cxn ang="0">
                  <a:pos x="222" y="98"/>
                </a:cxn>
                <a:cxn ang="0">
                  <a:pos x="222" y="927"/>
                </a:cxn>
                <a:cxn ang="0">
                  <a:pos x="206" y="943"/>
                </a:cxn>
                <a:cxn ang="0">
                  <a:pos x="174" y="943"/>
                </a:cxn>
                <a:cxn ang="0">
                  <a:pos x="127" y="959"/>
                </a:cxn>
                <a:cxn ang="0">
                  <a:pos x="15" y="959"/>
                </a:cxn>
                <a:cxn ang="0">
                  <a:pos x="15" y="1008"/>
                </a:cxn>
                <a:cxn ang="0">
                  <a:pos x="540" y="1008"/>
                </a:cxn>
                <a:cxn ang="0">
                  <a:pos x="540" y="959"/>
                </a:cxn>
                <a:cxn ang="0">
                  <a:pos x="429" y="959"/>
                </a:cxn>
                <a:cxn ang="0">
                  <a:pos x="381" y="943"/>
                </a:cxn>
                <a:cxn ang="0">
                  <a:pos x="365" y="943"/>
                </a:cxn>
                <a:cxn ang="0">
                  <a:pos x="349" y="927"/>
                </a:cxn>
                <a:cxn ang="0">
                  <a:pos x="349" y="911"/>
                </a:cxn>
                <a:cxn ang="0">
                  <a:pos x="333" y="878"/>
                </a:cxn>
                <a:cxn ang="0">
                  <a:pos x="333" y="33"/>
                </a:cxn>
              </a:cxnLst>
              <a:rect l="0" t="0" r="r" b="b"/>
              <a:pathLst>
                <a:path w="540" h="1008">
                  <a:moveTo>
                    <a:pt x="333" y="33"/>
                  </a:moveTo>
                  <a:lnTo>
                    <a:pt x="333" y="0"/>
                  </a:lnTo>
                  <a:lnTo>
                    <a:pt x="302" y="0"/>
                  </a:lnTo>
                  <a:lnTo>
                    <a:pt x="190" y="65"/>
                  </a:lnTo>
                  <a:lnTo>
                    <a:pt x="79" y="82"/>
                  </a:lnTo>
                  <a:lnTo>
                    <a:pt x="0" y="98"/>
                  </a:lnTo>
                  <a:lnTo>
                    <a:pt x="0" y="147"/>
                  </a:lnTo>
                  <a:lnTo>
                    <a:pt x="95" y="147"/>
                  </a:lnTo>
                  <a:lnTo>
                    <a:pt x="159" y="130"/>
                  </a:lnTo>
                  <a:lnTo>
                    <a:pt x="222" y="98"/>
                  </a:lnTo>
                  <a:lnTo>
                    <a:pt x="222" y="927"/>
                  </a:lnTo>
                  <a:lnTo>
                    <a:pt x="206" y="943"/>
                  </a:lnTo>
                  <a:lnTo>
                    <a:pt x="174" y="943"/>
                  </a:lnTo>
                  <a:lnTo>
                    <a:pt x="127" y="959"/>
                  </a:lnTo>
                  <a:lnTo>
                    <a:pt x="15" y="959"/>
                  </a:lnTo>
                  <a:lnTo>
                    <a:pt x="15" y="1008"/>
                  </a:lnTo>
                  <a:lnTo>
                    <a:pt x="540" y="1008"/>
                  </a:lnTo>
                  <a:lnTo>
                    <a:pt x="540" y="959"/>
                  </a:lnTo>
                  <a:lnTo>
                    <a:pt x="429" y="959"/>
                  </a:lnTo>
                  <a:lnTo>
                    <a:pt x="381" y="943"/>
                  </a:lnTo>
                  <a:lnTo>
                    <a:pt x="365" y="943"/>
                  </a:lnTo>
                  <a:lnTo>
                    <a:pt x="349" y="927"/>
                  </a:lnTo>
                  <a:lnTo>
                    <a:pt x="349" y="911"/>
                  </a:lnTo>
                  <a:lnTo>
                    <a:pt x="333" y="878"/>
                  </a:lnTo>
                  <a:lnTo>
                    <a:pt x="333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1" name="Freeform 1123"/>
            <p:cNvSpPr>
              <a:spLocks noEditPoints="1"/>
            </p:cNvSpPr>
            <p:nvPr/>
          </p:nvSpPr>
          <p:spPr bwMode="auto">
            <a:xfrm>
              <a:off x="4421" y="3305"/>
              <a:ext cx="700" cy="1041"/>
            </a:xfrm>
            <a:custGeom>
              <a:avLst/>
              <a:gdLst/>
              <a:ahLst/>
              <a:cxnLst>
                <a:cxn ang="0">
                  <a:pos x="700" y="521"/>
                </a:cxn>
                <a:cxn ang="0">
                  <a:pos x="684" y="293"/>
                </a:cxn>
                <a:cxn ang="0">
                  <a:pos x="604" y="130"/>
                </a:cxn>
                <a:cxn ang="0">
                  <a:pos x="573" y="82"/>
                </a:cxn>
                <a:cxn ang="0">
                  <a:pos x="541" y="49"/>
                </a:cxn>
                <a:cxn ang="0">
                  <a:pos x="477" y="17"/>
                </a:cxn>
                <a:cxn ang="0">
                  <a:pos x="414" y="0"/>
                </a:cxn>
                <a:cxn ang="0">
                  <a:pos x="350" y="0"/>
                </a:cxn>
                <a:cxn ang="0">
                  <a:pos x="207" y="33"/>
                </a:cxn>
                <a:cxn ang="0">
                  <a:pos x="112" y="114"/>
                </a:cxn>
                <a:cxn ang="0">
                  <a:pos x="48" y="212"/>
                </a:cxn>
                <a:cxn ang="0">
                  <a:pos x="16" y="342"/>
                </a:cxn>
                <a:cxn ang="0">
                  <a:pos x="0" y="439"/>
                </a:cxn>
                <a:cxn ang="0">
                  <a:pos x="0" y="602"/>
                </a:cxn>
                <a:cxn ang="0">
                  <a:pos x="16" y="699"/>
                </a:cxn>
                <a:cxn ang="0">
                  <a:pos x="48" y="813"/>
                </a:cxn>
                <a:cxn ang="0">
                  <a:pos x="112" y="927"/>
                </a:cxn>
                <a:cxn ang="0">
                  <a:pos x="207" y="1008"/>
                </a:cxn>
                <a:cxn ang="0">
                  <a:pos x="350" y="1041"/>
                </a:cxn>
                <a:cxn ang="0">
                  <a:pos x="493" y="1008"/>
                </a:cxn>
                <a:cxn ang="0">
                  <a:pos x="589" y="927"/>
                </a:cxn>
                <a:cxn ang="0">
                  <a:pos x="652" y="829"/>
                </a:cxn>
                <a:cxn ang="0">
                  <a:pos x="684" y="699"/>
                </a:cxn>
                <a:cxn ang="0">
                  <a:pos x="700" y="602"/>
                </a:cxn>
                <a:cxn ang="0">
                  <a:pos x="700" y="521"/>
                </a:cxn>
                <a:cxn ang="0">
                  <a:pos x="350" y="992"/>
                </a:cxn>
                <a:cxn ang="0">
                  <a:pos x="318" y="992"/>
                </a:cxn>
                <a:cxn ang="0">
                  <a:pos x="287" y="976"/>
                </a:cxn>
                <a:cxn ang="0">
                  <a:pos x="239" y="959"/>
                </a:cxn>
                <a:cxn ang="0">
                  <a:pos x="207" y="927"/>
                </a:cxn>
                <a:cxn ang="0">
                  <a:pos x="175" y="878"/>
                </a:cxn>
                <a:cxn ang="0">
                  <a:pos x="159" y="829"/>
                </a:cxn>
                <a:cxn ang="0">
                  <a:pos x="144" y="667"/>
                </a:cxn>
                <a:cxn ang="0">
                  <a:pos x="144" y="342"/>
                </a:cxn>
                <a:cxn ang="0">
                  <a:pos x="159" y="195"/>
                </a:cxn>
                <a:cxn ang="0">
                  <a:pos x="175" y="147"/>
                </a:cxn>
                <a:cxn ang="0">
                  <a:pos x="207" y="98"/>
                </a:cxn>
                <a:cxn ang="0">
                  <a:pos x="255" y="65"/>
                </a:cxn>
                <a:cxn ang="0">
                  <a:pos x="318" y="33"/>
                </a:cxn>
                <a:cxn ang="0">
                  <a:pos x="398" y="33"/>
                </a:cxn>
                <a:cxn ang="0">
                  <a:pos x="446" y="65"/>
                </a:cxn>
                <a:cxn ang="0">
                  <a:pos x="477" y="82"/>
                </a:cxn>
                <a:cxn ang="0">
                  <a:pos x="541" y="179"/>
                </a:cxn>
                <a:cxn ang="0">
                  <a:pos x="557" y="325"/>
                </a:cxn>
                <a:cxn ang="0">
                  <a:pos x="557" y="667"/>
                </a:cxn>
                <a:cxn ang="0">
                  <a:pos x="541" y="829"/>
                </a:cxn>
                <a:cxn ang="0">
                  <a:pos x="525" y="894"/>
                </a:cxn>
                <a:cxn ang="0">
                  <a:pos x="461" y="959"/>
                </a:cxn>
                <a:cxn ang="0">
                  <a:pos x="430" y="976"/>
                </a:cxn>
                <a:cxn ang="0">
                  <a:pos x="382" y="992"/>
                </a:cxn>
                <a:cxn ang="0">
                  <a:pos x="350" y="992"/>
                </a:cxn>
              </a:cxnLst>
              <a:rect l="0" t="0" r="r" b="b"/>
              <a:pathLst>
                <a:path w="700" h="1041">
                  <a:moveTo>
                    <a:pt x="700" y="521"/>
                  </a:moveTo>
                  <a:lnTo>
                    <a:pt x="684" y="293"/>
                  </a:lnTo>
                  <a:lnTo>
                    <a:pt x="604" y="130"/>
                  </a:lnTo>
                  <a:lnTo>
                    <a:pt x="573" y="82"/>
                  </a:lnTo>
                  <a:lnTo>
                    <a:pt x="541" y="49"/>
                  </a:lnTo>
                  <a:lnTo>
                    <a:pt x="477" y="17"/>
                  </a:lnTo>
                  <a:lnTo>
                    <a:pt x="414" y="0"/>
                  </a:lnTo>
                  <a:lnTo>
                    <a:pt x="350" y="0"/>
                  </a:lnTo>
                  <a:lnTo>
                    <a:pt x="207" y="33"/>
                  </a:lnTo>
                  <a:lnTo>
                    <a:pt x="112" y="114"/>
                  </a:lnTo>
                  <a:lnTo>
                    <a:pt x="48" y="212"/>
                  </a:lnTo>
                  <a:lnTo>
                    <a:pt x="16" y="342"/>
                  </a:lnTo>
                  <a:lnTo>
                    <a:pt x="0" y="439"/>
                  </a:lnTo>
                  <a:lnTo>
                    <a:pt x="0" y="602"/>
                  </a:lnTo>
                  <a:lnTo>
                    <a:pt x="16" y="699"/>
                  </a:lnTo>
                  <a:lnTo>
                    <a:pt x="48" y="813"/>
                  </a:lnTo>
                  <a:lnTo>
                    <a:pt x="112" y="927"/>
                  </a:lnTo>
                  <a:lnTo>
                    <a:pt x="207" y="1008"/>
                  </a:lnTo>
                  <a:lnTo>
                    <a:pt x="350" y="1041"/>
                  </a:lnTo>
                  <a:lnTo>
                    <a:pt x="493" y="1008"/>
                  </a:lnTo>
                  <a:lnTo>
                    <a:pt x="589" y="927"/>
                  </a:lnTo>
                  <a:lnTo>
                    <a:pt x="652" y="829"/>
                  </a:lnTo>
                  <a:lnTo>
                    <a:pt x="684" y="699"/>
                  </a:lnTo>
                  <a:lnTo>
                    <a:pt x="700" y="602"/>
                  </a:lnTo>
                  <a:lnTo>
                    <a:pt x="700" y="521"/>
                  </a:lnTo>
                  <a:close/>
                  <a:moveTo>
                    <a:pt x="350" y="992"/>
                  </a:moveTo>
                  <a:lnTo>
                    <a:pt x="318" y="992"/>
                  </a:lnTo>
                  <a:lnTo>
                    <a:pt x="287" y="976"/>
                  </a:lnTo>
                  <a:lnTo>
                    <a:pt x="239" y="959"/>
                  </a:lnTo>
                  <a:lnTo>
                    <a:pt x="207" y="927"/>
                  </a:lnTo>
                  <a:lnTo>
                    <a:pt x="175" y="878"/>
                  </a:lnTo>
                  <a:lnTo>
                    <a:pt x="159" y="829"/>
                  </a:lnTo>
                  <a:lnTo>
                    <a:pt x="144" y="667"/>
                  </a:lnTo>
                  <a:lnTo>
                    <a:pt x="144" y="342"/>
                  </a:lnTo>
                  <a:lnTo>
                    <a:pt x="159" y="195"/>
                  </a:lnTo>
                  <a:lnTo>
                    <a:pt x="175" y="147"/>
                  </a:lnTo>
                  <a:lnTo>
                    <a:pt x="207" y="98"/>
                  </a:lnTo>
                  <a:lnTo>
                    <a:pt x="255" y="65"/>
                  </a:lnTo>
                  <a:lnTo>
                    <a:pt x="318" y="33"/>
                  </a:lnTo>
                  <a:lnTo>
                    <a:pt x="398" y="33"/>
                  </a:lnTo>
                  <a:lnTo>
                    <a:pt x="446" y="65"/>
                  </a:lnTo>
                  <a:lnTo>
                    <a:pt x="477" y="82"/>
                  </a:lnTo>
                  <a:lnTo>
                    <a:pt x="541" y="179"/>
                  </a:lnTo>
                  <a:lnTo>
                    <a:pt x="557" y="325"/>
                  </a:lnTo>
                  <a:lnTo>
                    <a:pt x="557" y="667"/>
                  </a:lnTo>
                  <a:lnTo>
                    <a:pt x="541" y="829"/>
                  </a:lnTo>
                  <a:lnTo>
                    <a:pt x="525" y="894"/>
                  </a:lnTo>
                  <a:lnTo>
                    <a:pt x="461" y="959"/>
                  </a:lnTo>
                  <a:lnTo>
                    <a:pt x="430" y="976"/>
                  </a:lnTo>
                  <a:lnTo>
                    <a:pt x="382" y="992"/>
                  </a:lnTo>
                  <a:lnTo>
                    <a:pt x="350" y="9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2" name="Freeform 1124"/>
            <p:cNvSpPr>
              <a:spLocks/>
            </p:cNvSpPr>
            <p:nvPr/>
          </p:nvSpPr>
          <p:spPr bwMode="auto">
            <a:xfrm>
              <a:off x="2927" y="4963"/>
              <a:ext cx="2830" cy="3057"/>
            </a:xfrm>
            <a:custGeom>
              <a:avLst/>
              <a:gdLst/>
              <a:ahLst/>
              <a:cxnLst>
                <a:cxn ang="0">
                  <a:pos x="2575" y="3057"/>
                </a:cxn>
                <a:cxn ang="0">
                  <a:pos x="2830" y="2358"/>
                </a:cxn>
                <a:cxn ang="0">
                  <a:pos x="2782" y="2358"/>
                </a:cxn>
                <a:cxn ang="0">
                  <a:pos x="2687" y="2520"/>
                </a:cxn>
                <a:cxn ang="0">
                  <a:pos x="2559" y="2634"/>
                </a:cxn>
                <a:cxn ang="0">
                  <a:pos x="2400" y="2732"/>
                </a:cxn>
                <a:cxn ang="0">
                  <a:pos x="2226" y="2797"/>
                </a:cxn>
                <a:cxn ang="0">
                  <a:pos x="2162" y="2813"/>
                </a:cxn>
                <a:cxn ang="0">
                  <a:pos x="2035" y="2829"/>
                </a:cxn>
                <a:cxn ang="0">
                  <a:pos x="1828" y="2862"/>
                </a:cxn>
                <a:cxn ang="0">
                  <a:pos x="271" y="2862"/>
                </a:cxn>
                <a:cxn ang="0">
                  <a:pos x="1367" y="1561"/>
                </a:cxn>
                <a:cxn ang="0">
                  <a:pos x="1383" y="1545"/>
                </a:cxn>
                <a:cxn ang="0">
                  <a:pos x="1383" y="1529"/>
                </a:cxn>
                <a:cxn ang="0">
                  <a:pos x="1367" y="1512"/>
                </a:cxn>
                <a:cxn ang="0">
                  <a:pos x="1367" y="1496"/>
                </a:cxn>
                <a:cxn ang="0">
                  <a:pos x="366" y="98"/>
                </a:cxn>
                <a:cxn ang="0">
                  <a:pos x="1542" y="98"/>
                </a:cxn>
                <a:cxn ang="0">
                  <a:pos x="1733" y="114"/>
                </a:cxn>
                <a:cxn ang="0">
                  <a:pos x="1892" y="114"/>
                </a:cxn>
                <a:cxn ang="0">
                  <a:pos x="1987" y="131"/>
                </a:cxn>
                <a:cxn ang="0">
                  <a:pos x="2035" y="147"/>
                </a:cxn>
                <a:cxn ang="0">
                  <a:pos x="2178" y="163"/>
                </a:cxn>
                <a:cxn ang="0">
                  <a:pos x="2337" y="212"/>
                </a:cxn>
                <a:cxn ang="0">
                  <a:pos x="2512" y="309"/>
                </a:cxn>
                <a:cxn ang="0">
                  <a:pos x="2591" y="358"/>
                </a:cxn>
                <a:cxn ang="0">
                  <a:pos x="2687" y="456"/>
                </a:cxn>
                <a:cxn ang="0">
                  <a:pos x="2782" y="618"/>
                </a:cxn>
                <a:cxn ang="0">
                  <a:pos x="2830" y="618"/>
                </a:cxn>
                <a:cxn ang="0">
                  <a:pos x="2575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9" y="1675"/>
                </a:cxn>
                <a:cxn ang="0">
                  <a:pos x="16" y="2992"/>
                </a:cxn>
                <a:cxn ang="0">
                  <a:pos x="0" y="3008"/>
                </a:cxn>
                <a:cxn ang="0">
                  <a:pos x="0" y="3041"/>
                </a:cxn>
                <a:cxn ang="0">
                  <a:pos x="16" y="3057"/>
                </a:cxn>
                <a:cxn ang="0">
                  <a:pos x="48" y="3057"/>
                </a:cxn>
                <a:cxn ang="0">
                  <a:pos x="2575" y="3057"/>
                </a:cxn>
              </a:cxnLst>
              <a:rect l="0" t="0" r="r" b="b"/>
              <a:pathLst>
                <a:path w="2830" h="3057">
                  <a:moveTo>
                    <a:pt x="2575" y="3057"/>
                  </a:moveTo>
                  <a:lnTo>
                    <a:pt x="2830" y="2358"/>
                  </a:lnTo>
                  <a:lnTo>
                    <a:pt x="2782" y="2358"/>
                  </a:lnTo>
                  <a:lnTo>
                    <a:pt x="2687" y="2520"/>
                  </a:lnTo>
                  <a:lnTo>
                    <a:pt x="2559" y="2634"/>
                  </a:lnTo>
                  <a:lnTo>
                    <a:pt x="2400" y="2732"/>
                  </a:lnTo>
                  <a:lnTo>
                    <a:pt x="2226" y="2797"/>
                  </a:lnTo>
                  <a:lnTo>
                    <a:pt x="2162" y="2813"/>
                  </a:lnTo>
                  <a:lnTo>
                    <a:pt x="2035" y="2829"/>
                  </a:lnTo>
                  <a:lnTo>
                    <a:pt x="1828" y="2862"/>
                  </a:lnTo>
                  <a:lnTo>
                    <a:pt x="271" y="2862"/>
                  </a:lnTo>
                  <a:lnTo>
                    <a:pt x="1367" y="1561"/>
                  </a:lnTo>
                  <a:lnTo>
                    <a:pt x="1383" y="1545"/>
                  </a:lnTo>
                  <a:lnTo>
                    <a:pt x="1383" y="1529"/>
                  </a:lnTo>
                  <a:lnTo>
                    <a:pt x="1367" y="1512"/>
                  </a:lnTo>
                  <a:lnTo>
                    <a:pt x="1367" y="1496"/>
                  </a:lnTo>
                  <a:lnTo>
                    <a:pt x="366" y="98"/>
                  </a:lnTo>
                  <a:lnTo>
                    <a:pt x="1542" y="98"/>
                  </a:lnTo>
                  <a:lnTo>
                    <a:pt x="1733" y="114"/>
                  </a:lnTo>
                  <a:lnTo>
                    <a:pt x="1892" y="114"/>
                  </a:lnTo>
                  <a:lnTo>
                    <a:pt x="1987" y="131"/>
                  </a:lnTo>
                  <a:lnTo>
                    <a:pt x="2035" y="147"/>
                  </a:lnTo>
                  <a:lnTo>
                    <a:pt x="2178" y="163"/>
                  </a:lnTo>
                  <a:lnTo>
                    <a:pt x="2337" y="212"/>
                  </a:lnTo>
                  <a:lnTo>
                    <a:pt x="2512" y="309"/>
                  </a:lnTo>
                  <a:lnTo>
                    <a:pt x="2591" y="358"/>
                  </a:lnTo>
                  <a:lnTo>
                    <a:pt x="2687" y="456"/>
                  </a:lnTo>
                  <a:lnTo>
                    <a:pt x="2782" y="618"/>
                  </a:lnTo>
                  <a:lnTo>
                    <a:pt x="2830" y="618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9" y="1675"/>
                  </a:lnTo>
                  <a:lnTo>
                    <a:pt x="16" y="2992"/>
                  </a:lnTo>
                  <a:lnTo>
                    <a:pt x="0" y="3008"/>
                  </a:lnTo>
                  <a:lnTo>
                    <a:pt x="0" y="3041"/>
                  </a:lnTo>
                  <a:lnTo>
                    <a:pt x="16" y="3057"/>
                  </a:lnTo>
                  <a:lnTo>
                    <a:pt x="48" y="3057"/>
                  </a:lnTo>
                  <a:lnTo>
                    <a:pt x="2575" y="30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3" name="Freeform 1125"/>
            <p:cNvSpPr>
              <a:spLocks/>
            </p:cNvSpPr>
            <p:nvPr/>
          </p:nvSpPr>
          <p:spPr bwMode="auto">
            <a:xfrm>
              <a:off x="2816" y="8914"/>
              <a:ext cx="922" cy="683"/>
            </a:xfrm>
            <a:custGeom>
              <a:avLst/>
              <a:gdLst/>
              <a:ahLst/>
              <a:cxnLst>
                <a:cxn ang="0">
                  <a:pos x="111" y="650"/>
                </a:cxn>
                <a:cxn ang="0">
                  <a:pos x="175" y="683"/>
                </a:cxn>
                <a:cxn ang="0">
                  <a:pos x="207" y="650"/>
                </a:cxn>
                <a:cxn ang="0">
                  <a:pos x="239" y="520"/>
                </a:cxn>
                <a:cxn ang="0">
                  <a:pos x="270" y="423"/>
                </a:cxn>
                <a:cxn ang="0">
                  <a:pos x="302" y="309"/>
                </a:cxn>
                <a:cxn ang="0">
                  <a:pos x="318" y="260"/>
                </a:cxn>
                <a:cxn ang="0">
                  <a:pos x="398" y="146"/>
                </a:cxn>
                <a:cxn ang="0">
                  <a:pos x="477" y="65"/>
                </a:cxn>
                <a:cxn ang="0">
                  <a:pos x="588" y="32"/>
                </a:cxn>
                <a:cxn ang="0">
                  <a:pos x="652" y="49"/>
                </a:cxn>
                <a:cxn ang="0">
                  <a:pos x="668" y="146"/>
                </a:cxn>
                <a:cxn ang="0">
                  <a:pos x="620" y="374"/>
                </a:cxn>
                <a:cxn ang="0">
                  <a:pos x="572" y="504"/>
                </a:cxn>
                <a:cxn ang="0">
                  <a:pos x="557" y="553"/>
                </a:cxn>
                <a:cxn ang="0">
                  <a:pos x="588" y="634"/>
                </a:cxn>
                <a:cxn ang="0">
                  <a:pos x="668" y="683"/>
                </a:cxn>
                <a:cxn ang="0">
                  <a:pos x="795" y="650"/>
                </a:cxn>
                <a:cxn ang="0">
                  <a:pos x="874" y="569"/>
                </a:cxn>
                <a:cxn ang="0">
                  <a:pos x="906" y="488"/>
                </a:cxn>
                <a:cxn ang="0">
                  <a:pos x="922" y="439"/>
                </a:cxn>
                <a:cxn ang="0">
                  <a:pos x="890" y="423"/>
                </a:cxn>
                <a:cxn ang="0">
                  <a:pos x="874" y="455"/>
                </a:cxn>
                <a:cxn ang="0">
                  <a:pos x="747" y="634"/>
                </a:cxn>
                <a:cxn ang="0">
                  <a:pos x="668" y="601"/>
                </a:cxn>
                <a:cxn ang="0">
                  <a:pos x="684" y="536"/>
                </a:cxn>
                <a:cxn ang="0">
                  <a:pos x="700" y="455"/>
                </a:cxn>
                <a:cxn ang="0">
                  <a:pos x="763" y="276"/>
                </a:cxn>
                <a:cxn ang="0">
                  <a:pos x="779" y="114"/>
                </a:cxn>
                <a:cxn ang="0">
                  <a:pos x="731" y="32"/>
                </a:cxn>
                <a:cxn ang="0">
                  <a:pos x="525" y="0"/>
                </a:cxn>
                <a:cxn ang="0">
                  <a:pos x="366" y="97"/>
                </a:cxn>
                <a:cxn ang="0">
                  <a:pos x="318" y="81"/>
                </a:cxn>
                <a:cxn ang="0">
                  <a:pos x="270" y="16"/>
                </a:cxn>
                <a:cxn ang="0">
                  <a:pos x="127" y="0"/>
                </a:cxn>
                <a:cxn ang="0">
                  <a:pos x="16" y="179"/>
                </a:cxn>
                <a:cxn ang="0">
                  <a:pos x="0" y="228"/>
                </a:cxn>
                <a:cxn ang="0">
                  <a:pos x="48" y="244"/>
                </a:cxn>
                <a:cxn ang="0">
                  <a:pos x="64" y="195"/>
                </a:cxn>
                <a:cxn ang="0">
                  <a:pos x="111" y="65"/>
                </a:cxn>
                <a:cxn ang="0">
                  <a:pos x="191" y="32"/>
                </a:cxn>
                <a:cxn ang="0">
                  <a:pos x="223" y="81"/>
                </a:cxn>
                <a:cxn ang="0">
                  <a:pos x="207" y="195"/>
                </a:cxn>
                <a:cxn ang="0">
                  <a:pos x="175" y="341"/>
                </a:cxn>
                <a:cxn ang="0">
                  <a:pos x="111" y="569"/>
                </a:cxn>
              </a:cxnLst>
              <a:rect l="0" t="0" r="r" b="b"/>
              <a:pathLst>
                <a:path w="922" h="683">
                  <a:moveTo>
                    <a:pt x="111" y="569"/>
                  </a:moveTo>
                  <a:lnTo>
                    <a:pt x="111" y="650"/>
                  </a:lnTo>
                  <a:lnTo>
                    <a:pt x="143" y="683"/>
                  </a:lnTo>
                  <a:lnTo>
                    <a:pt x="175" y="683"/>
                  </a:lnTo>
                  <a:lnTo>
                    <a:pt x="207" y="666"/>
                  </a:lnTo>
                  <a:lnTo>
                    <a:pt x="207" y="650"/>
                  </a:lnTo>
                  <a:lnTo>
                    <a:pt x="239" y="585"/>
                  </a:lnTo>
                  <a:lnTo>
                    <a:pt x="239" y="520"/>
                  </a:lnTo>
                  <a:lnTo>
                    <a:pt x="270" y="455"/>
                  </a:lnTo>
                  <a:lnTo>
                    <a:pt x="270" y="423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8" y="260"/>
                  </a:lnTo>
                  <a:lnTo>
                    <a:pt x="318" y="228"/>
                  </a:lnTo>
                  <a:lnTo>
                    <a:pt x="398" y="146"/>
                  </a:lnTo>
                  <a:lnTo>
                    <a:pt x="429" y="97"/>
                  </a:lnTo>
                  <a:lnTo>
                    <a:pt x="477" y="65"/>
                  </a:lnTo>
                  <a:lnTo>
                    <a:pt x="525" y="49"/>
                  </a:lnTo>
                  <a:lnTo>
                    <a:pt x="588" y="32"/>
                  </a:lnTo>
                  <a:lnTo>
                    <a:pt x="620" y="32"/>
                  </a:lnTo>
                  <a:lnTo>
                    <a:pt x="652" y="49"/>
                  </a:lnTo>
                  <a:lnTo>
                    <a:pt x="668" y="81"/>
                  </a:lnTo>
                  <a:lnTo>
                    <a:pt x="668" y="146"/>
                  </a:lnTo>
                  <a:lnTo>
                    <a:pt x="652" y="260"/>
                  </a:lnTo>
                  <a:lnTo>
                    <a:pt x="620" y="374"/>
                  </a:lnTo>
                  <a:lnTo>
                    <a:pt x="588" y="471"/>
                  </a:lnTo>
                  <a:lnTo>
                    <a:pt x="572" y="504"/>
                  </a:lnTo>
                  <a:lnTo>
                    <a:pt x="572" y="520"/>
                  </a:lnTo>
                  <a:lnTo>
                    <a:pt x="557" y="553"/>
                  </a:lnTo>
                  <a:lnTo>
                    <a:pt x="572" y="601"/>
                  </a:lnTo>
                  <a:lnTo>
                    <a:pt x="588" y="634"/>
                  </a:lnTo>
                  <a:lnTo>
                    <a:pt x="620" y="666"/>
                  </a:lnTo>
                  <a:lnTo>
                    <a:pt x="668" y="683"/>
                  </a:lnTo>
                  <a:lnTo>
                    <a:pt x="700" y="683"/>
                  </a:lnTo>
                  <a:lnTo>
                    <a:pt x="795" y="650"/>
                  </a:lnTo>
                  <a:lnTo>
                    <a:pt x="843" y="618"/>
                  </a:lnTo>
                  <a:lnTo>
                    <a:pt x="874" y="569"/>
                  </a:lnTo>
                  <a:lnTo>
                    <a:pt x="890" y="536"/>
                  </a:lnTo>
                  <a:lnTo>
                    <a:pt x="906" y="488"/>
                  </a:lnTo>
                  <a:lnTo>
                    <a:pt x="922" y="471"/>
                  </a:lnTo>
                  <a:lnTo>
                    <a:pt x="922" y="439"/>
                  </a:lnTo>
                  <a:lnTo>
                    <a:pt x="906" y="423"/>
                  </a:lnTo>
                  <a:lnTo>
                    <a:pt x="890" y="423"/>
                  </a:lnTo>
                  <a:lnTo>
                    <a:pt x="874" y="439"/>
                  </a:lnTo>
                  <a:lnTo>
                    <a:pt x="874" y="455"/>
                  </a:lnTo>
                  <a:lnTo>
                    <a:pt x="843" y="536"/>
                  </a:lnTo>
                  <a:lnTo>
                    <a:pt x="747" y="634"/>
                  </a:lnTo>
                  <a:lnTo>
                    <a:pt x="700" y="634"/>
                  </a:lnTo>
                  <a:lnTo>
                    <a:pt x="668" y="601"/>
                  </a:lnTo>
                  <a:lnTo>
                    <a:pt x="668" y="569"/>
                  </a:lnTo>
                  <a:lnTo>
                    <a:pt x="684" y="536"/>
                  </a:lnTo>
                  <a:lnTo>
                    <a:pt x="684" y="504"/>
                  </a:lnTo>
                  <a:lnTo>
                    <a:pt x="700" y="455"/>
                  </a:lnTo>
                  <a:lnTo>
                    <a:pt x="731" y="374"/>
                  </a:lnTo>
                  <a:lnTo>
                    <a:pt x="763" y="276"/>
                  </a:lnTo>
                  <a:lnTo>
                    <a:pt x="779" y="162"/>
                  </a:lnTo>
                  <a:lnTo>
                    <a:pt x="779" y="114"/>
                  </a:lnTo>
                  <a:lnTo>
                    <a:pt x="763" y="65"/>
                  </a:lnTo>
                  <a:lnTo>
                    <a:pt x="731" y="32"/>
                  </a:lnTo>
                  <a:lnTo>
                    <a:pt x="668" y="0"/>
                  </a:lnTo>
                  <a:lnTo>
                    <a:pt x="525" y="0"/>
                  </a:lnTo>
                  <a:lnTo>
                    <a:pt x="461" y="32"/>
                  </a:lnTo>
                  <a:lnTo>
                    <a:pt x="366" y="97"/>
                  </a:lnTo>
                  <a:lnTo>
                    <a:pt x="334" y="130"/>
                  </a:lnTo>
                  <a:lnTo>
                    <a:pt x="318" y="81"/>
                  </a:lnTo>
                  <a:lnTo>
                    <a:pt x="302" y="49"/>
                  </a:lnTo>
                  <a:lnTo>
                    <a:pt x="270" y="16"/>
                  </a:lnTo>
                  <a:lnTo>
                    <a:pt x="239" y="0"/>
                  </a:lnTo>
                  <a:lnTo>
                    <a:pt x="127" y="0"/>
                  </a:lnTo>
                  <a:lnTo>
                    <a:pt x="96" y="16"/>
                  </a:lnTo>
                  <a:lnTo>
                    <a:pt x="16" y="179"/>
                  </a:lnTo>
                  <a:lnTo>
                    <a:pt x="16" y="211"/>
                  </a:lnTo>
                  <a:lnTo>
                    <a:pt x="0" y="228"/>
                  </a:lnTo>
                  <a:lnTo>
                    <a:pt x="16" y="244"/>
                  </a:lnTo>
                  <a:lnTo>
                    <a:pt x="48" y="244"/>
                  </a:lnTo>
                  <a:lnTo>
                    <a:pt x="64" y="228"/>
                  </a:lnTo>
                  <a:lnTo>
                    <a:pt x="64" y="195"/>
                  </a:lnTo>
                  <a:lnTo>
                    <a:pt x="96" y="97"/>
                  </a:lnTo>
                  <a:lnTo>
                    <a:pt x="111" y="65"/>
                  </a:lnTo>
                  <a:lnTo>
                    <a:pt x="175" y="32"/>
                  </a:lnTo>
                  <a:lnTo>
                    <a:pt x="191" y="32"/>
                  </a:lnTo>
                  <a:lnTo>
                    <a:pt x="207" y="65"/>
                  </a:lnTo>
                  <a:lnTo>
                    <a:pt x="223" y="81"/>
                  </a:lnTo>
                  <a:lnTo>
                    <a:pt x="223" y="146"/>
                  </a:lnTo>
                  <a:lnTo>
                    <a:pt x="207" y="195"/>
                  </a:lnTo>
                  <a:lnTo>
                    <a:pt x="207" y="244"/>
                  </a:lnTo>
                  <a:lnTo>
                    <a:pt x="175" y="341"/>
                  </a:lnTo>
                  <a:lnTo>
                    <a:pt x="159" y="374"/>
                  </a:lnTo>
                  <a:lnTo>
                    <a:pt x="111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4" name="Freeform 1126"/>
            <p:cNvSpPr>
              <a:spLocks noEditPoints="1"/>
            </p:cNvSpPr>
            <p:nvPr/>
          </p:nvSpPr>
          <p:spPr bwMode="auto">
            <a:xfrm>
              <a:off x="3913" y="8995"/>
              <a:ext cx="1097" cy="407"/>
            </a:xfrm>
            <a:custGeom>
              <a:avLst/>
              <a:gdLst/>
              <a:ahLst/>
              <a:cxnLst>
                <a:cxn ang="0">
                  <a:pos x="1033" y="65"/>
                </a:cxn>
                <a:cxn ang="0">
                  <a:pos x="1065" y="65"/>
                </a:cxn>
                <a:cxn ang="0">
                  <a:pos x="1097" y="33"/>
                </a:cxn>
                <a:cxn ang="0">
                  <a:pos x="1065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8" y="65"/>
                </a:cxn>
                <a:cxn ang="0">
                  <a:pos x="1033" y="65"/>
                </a:cxn>
                <a:cxn ang="0">
                  <a:pos x="1033" y="407"/>
                </a:cxn>
                <a:cxn ang="0">
                  <a:pos x="1065" y="407"/>
                </a:cxn>
                <a:cxn ang="0">
                  <a:pos x="1097" y="374"/>
                </a:cxn>
                <a:cxn ang="0">
                  <a:pos x="1065" y="342"/>
                </a:cxn>
                <a:cxn ang="0">
                  <a:pos x="0" y="342"/>
                </a:cxn>
                <a:cxn ang="0">
                  <a:pos x="0" y="390"/>
                </a:cxn>
                <a:cxn ang="0">
                  <a:pos x="16" y="407"/>
                </a:cxn>
                <a:cxn ang="0">
                  <a:pos x="48" y="407"/>
                </a:cxn>
                <a:cxn ang="0">
                  <a:pos x="1033" y="407"/>
                </a:cxn>
              </a:cxnLst>
              <a:rect l="0" t="0" r="r" b="b"/>
              <a:pathLst>
                <a:path w="1097" h="407">
                  <a:moveTo>
                    <a:pt x="1033" y="65"/>
                  </a:moveTo>
                  <a:lnTo>
                    <a:pt x="1065" y="65"/>
                  </a:lnTo>
                  <a:lnTo>
                    <a:pt x="1097" y="33"/>
                  </a:lnTo>
                  <a:lnTo>
                    <a:pt x="1065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8" y="65"/>
                  </a:lnTo>
                  <a:lnTo>
                    <a:pt x="1033" y="65"/>
                  </a:lnTo>
                  <a:close/>
                  <a:moveTo>
                    <a:pt x="1033" y="407"/>
                  </a:moveTo>
                  <a:lnTo>
                    <a:pt x="1065" y="407"/>
                  </a:lnTo>
                  <a:lnTo>
                    <a:pt x="1097" y="374"/>
                  </a:lnTo>
                  <a:lnTo>
                    <a:pt x="1065" y="342"/>
                  </a:lnTo>
                  <a:lnTo>
                    <a:pt x="0" y="342"/>
                  </a:lnTo>
                  <a:lnTo>
                    <a:pt x="0" y="390"/>
                  </a:lnTo>
                  <a:lnTo>
                    <a:pt x="16" y="407"/>
                  </a:lnTo>
                  <a:lnTo>
                    <a:pt x="48" y="407"/>
                  </a:lnTo>
                  <a:lnTo>
                    <a:pt x="1033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5" name="Freeform 1127"/>
            <p:cNvSpPr>
              <a:spLocks noEditPoints="1"/>
            </p:cNvSpPr>
            <p:nvPr/>
          </p:nvSpPr>
          <p:spPr bwMode="auto">
            <a:xfrm>
              <a:off x="5184" y="8573"/>
              <a:ext cx="700" cy="1040"/>
            </a:xfrm>
            <a:custGeom>
              <a:avLst/>
              <a:gdLst/>
              <a:ahLst/>
              <a:cxnLst>
                <a:cxn ang="0">
                  <a:pos x="700" y="520"/>
                </a:cxn>
                <a:cxn ang="0">
                  <a:pos x="684" y="292"/>
                </a:cxn>
                <a:cxn ang="0">
                  <a:pos x="604" y="130"/>
                </a:cxn>
                <a:cxn ang="0">
                  <a:pos x="573" y="81"/>
                </a:cxn>
                <a:cxn ang="0">
                  <a:pos x="477" y="16"/>
                </a:cxn>
                <a:cxn ang="0">
                  <a:pos x="414" y="0"/>
                </a:cxn>
                <a:cxn ang="0">
                  <a:pos x="350" y="0"/>
                </a:cxn>
                <a:cxn ang="0">
                  <a:pos x="207" y="32"/>
                </a:cxn>
                <a:cxn ang="0">
                  <a:pos x="112" y="113"/>
                </a:cxn>
                <a:cxn ang="0">
                  <a:pos x="48" y="211"/>
                </a:cxn>
                <a:cxn ang="0">
                  <a:pos x="16" y="341"/>
                </a:cxn>
                <a:cxn ang="0">
                  <a:pos x="0" y="438"/>
                </a:cxn>
                <a:cxn ang="0">
                  <a:pos x="0" y="601"/>
                </a:cxn>
                <a:cxn ang="0">
                  <a:pos x="16" y="699"/>
                </a:cxn>
                <a:cxn ang="0">
                  <a:pos x="48" y="812"/>
                </a:cxn>
                <a:cxn ang="0">
                  <a:pos x="112" y="926"/>
                </a:cxn>
                <a:cxn ang="0">
                  <a:pos x="207" y="1007"/>
                </a:cxn>
                <a:cxn ang="0">
                  <a:pos x="350" y="1040"/>
                </a:cxn>
                <a:cxn ang="0">
                  <a:pos x="493" y="1007"/>
                </a:cxn>
                <a:cxn ang="0">
                  <a:pos x="588" y="926"/>
                </a:cxn>
                <a:cxn ang="0">
                  <a:pos x="652" y="829"/>
                </a:cxn>
                <a:cxn ang="0">
                  <a:pos x="684" y="699"/>
                </a:cxn>
                <a:cxn ang="0">
                  <a:pos x="700" y="601"/>
                </a:cxn>
                <a:cxn ang="0">
                  <a:pos x="700" y="520"/>
                </a:cxn>
                <a:cxn ang="0">
                  <a:pos x="350" y="991"/>
                </a:cxn>
                <a:cxn ang="0">
                  <a:pos x="318" y="991"/>
                </a:cxn>
                <a:cxn ang="0">
                  <a:pos x="271" y="975"/>
                </a:cxn>
                <a:cxn ang="0">
                  <a:pos x="239" y="959"/>
                </a:cxn>
                <a:cxn ang="0">
                  <a:pos x="207" y="926"/>
                </a:cxn>
                <a:cxn ang="0">
                  <a:pos x="175" y="877"/>
                </a:cxn>
                <a:cxn ang="0">
                  <a:pos x="159" y="829"/>
                </a:cxn>
                <a:cxn ang="0">
                  <a:pos x="143" y="666"/>
                </a:cxn>
                <a:cxn ang="0">
                  <a:pos x="143" y="341"/>
                </a:cxn>
                <a:cxn ang="0">
                  <a:pos x="159" y="195"/>
                </a:cxn>
                <a:cxn ang="0">
                  <a:pos x="175" y="146"/>
                </a:cxn>
                <a:cxn ang="0">
                  <a:pos x="207" y="97"/>
                </a:cxn>
                <a:cxn ang="0">
                  <a:pos x="239" y="65"/>
                </a:cxn>
                <a:cxn ang="0">
                  <a:pos x="286" y="48"/>
                </a:cxn>
                <a:cxn ang="0">
                  <a:pos x="318" y="32"/>
                </a:cxn>
                <a:cxn ang="0">
                  <a:pos x="398" y="32"/>
                </a:cxn>
                <a:cxn ang="0">
                  <a:pos x="445" y="65"/>
                </a:cxn>
                <a:cxn ang="0">
                  <a:pos x="477" y="81"/>
                </a:cxn>
                <a:cxn ang="0">
                  <a:pos x="541" y="178"/>
                </a:cxn>
                <a:cxn ang="0">
                  <a:pos x="557" y="325"/>
                </a:cxn>
                <a:cxn ang="0">
                  <a:pos x="557" y="666"/>
                </a:cxn>
                <a:cxn ang="0">
                  <a:pos x="541" y="829"/>
                </a:cxn>
                <a:cxn ang="0">
                  <a:pos x="525" y="894"/>
                </a:cxn>
                <a:cxn ang="0">
                  <a:pos x="461" y="959"/>
                </a:cxn>
                <a:cxn ang="0">
                  <a:pos x="414" y="975"/>
                </a:cxn>
                <a:cxn ang="0">
                  <a:pos x="382" y="991"/>
                </a:cxn>
                <a:cxn ang="0">
                  <a:pos x="350" y="991"/>
                </a:cxn>
              </a:cxnLst>
              <a:rect l="0" t="0" r="r" b="b"/>
              <a:pathLst>
                <a:path w="700" h="1040">
                  <a:moveTo>
                    <a:pt x="700" y="520"/>
                  </a:moveTo>
                  <a:lnTo>
                    <a:pt x="684" y="292"/>
                  </a:lnTo>
                  <a:lnTo>
                    <a:pt x="604" y="130"/>
                  </a:lnTo>
                  <a:lnTo>
                    <a:pt x="573" y="81"/>
                  </a:lnTo>
                  <a:lnTo>
                    <a:pt x="477" y="16"/>
                  </a:lnTo>
                  <a:lnTo>
                    <a:pt x="414" y="0"/>
                  </a:lnTo>
                  <a:lnTo>
                    <a:pt x="350" y="0"/>
                  </a:lnTo>
                  <a:lnTo>
                    <a:pt x="207" y="32"/>
                  </a:lnTo>
                  <a:lnTo>
                    <a:pt x="112" y="113"/>
                  </a:lnTo>
                  <a:lnTo>
                    <a:pt x="48" y="211"/>
                  </a:lnTo>
                  <a:lnTo>
                    <a:pt x="16" y="341"/>
                  </a:lnTo>
                  <a:lnTo>
                    <a:pt x="0" y="438"/>
                  </a:lnTo>
                  <a:lnTo>
                    <a:pt x="0" y="601"/>
                  </a:lnTo>
                  <a:lnTo>
                    <a:pt x="16" y="699"/>
                  </a:lnTo>
                  <a:lnTo>
                    <a:pt x="48" y="812"/>
                  </a:lnTo>
                  <a:lnTo>
                    <a:pt x="112" y="926"/>
                  </a:lnTo>
                  <a:lnTo>
                    <a:pt x="207" y="1007"/>
                  </a:lnTo>
                  <a:lnTo>
                    <a:pt x="350" y="1040"/>
                  </a:lnTo>
                  <a:lnTo>
                    <a:pt x="493" y="1007"/>
                  </a:lnTo>
                  <a:lnTo>
                    <a:pt x="588" y="926"/>
                  </a:lnTo>
                  <a:lnTo>
                    <a:pt x="652" y="829"/>
                  </a:lnTo>
                  <a:lnTo>
                    <a:pt x="684" y="699"/>
                  </a:lnTo>
                  <a:lnTo>
                    <a:pt x="700" y="601"/>
                  </a:lnTo>
                  <a:lnTo>
                    <a:pt x="700" y="520"/>
                  </a:lnTo>
                  <a:close/>
                  <a:moveTo>
                    <a:pt x="350" y="991"/>
                  </a:moveTo>
                  <a:lnTo>
                    <a:pt x="318" y="991"/>
                  </a:lnTo>
                  <a:lnTo>
                    <a:pt x="271" y="975"/>
                  </a:lnTo>
                  <a:lnTo>
                    <a:pt x="239" y="959"/>
                  </a:lnTo>
                  <a:lnTo>
                    <a:pt x="207" y="926"/>
                  </a:lnTo>
                  <a:lnTo>
                    <a:pt x="175" y="877"/>
                  </a:lnTo>
                  <a:lnTo>
                    <a:pt x="159" y="829"/>
                  </a:lnTo>
                  <a:lnTo>
                    <a:pt x="143" y="666"/>
                  </a:lnTo>
                  <a:lnTo>
                    <a:pt x="143" y="341"/>
                  </a:lnTo>
                  <a:lnTo>
                    <a:pt x="159" y="195"/>
                  </a:lnTo>
                  <a:lnTo>
                    <a:pt x="175" y="146"/>
                  </a:lnTo>
                  <a:lnTo>
                    <a:pt x="207" y="97"/>
                  </a:lnTo>
                  <a:lnTo>
                    <a:pt x="239" y="65"/>
                  </a:lnTo>
                  <a:lnTo>
                    <a:pt x="286" y="48"/>
                  </a:lnTo>
                  <a:lnTo>
                    <a:pt x="318" y="32"/>
                  </a:lnTo>
                  <a:lnTo>
                    <a:pt x="398" y="32"/>
                  </a:lnTo>
                  <a:lnTo>
                    <a:pt x="445" y="65"/>
                  </a:lnTo>
                  <a:lnTo>
                    <a:pt x="477" y="81"/>
                  </a:lnTo>
                  <a:lnTo>
                    <a:pt x="541" y="178"/>
                  </a:lnTo>
                  <a:lnTo>
                    <a:pt x="557" y="325"/>
                  </a:lnTo>
                  <a:lnTo>
                    <a:pt x="557" y="666"/>
                  </a:lnTo>
                  <a:lnTo>
                    <a:pt x="541" y="829"/>
                  </a:lnTo>
                  <a:lnTo>
                    <a:pt x="525" y="894"/>
                  </a:lnTo>
                  <a:lnTo>
                    <a:pt x="461" y="959"/>
                  </a:lnTo>
                  <a:lnTo>
                    <a:pt x="414" y="975"/>
                  </a:lnTo>
                  <a:lnTo>
                    <a:pt x="382" y="991"/>
                  </a:lnTo>
                  <a:lnTo>
                    <a:pt x="350" y="9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6" name="Freeform 1128"/>
            <p:cNvSpPr>
              <a:spLocks/>
            </p:cNvSpPr>
            <p:nvPr/>
          </p:nvSpPr>
          <p:spPr bwMode="auto">
            <a:xfrm>
              <a:off x="6392" y="6085"/>
              <a:ext cx="1065" cy="976"/>
            </a:xfrm>
            <a:custGeom>
              <a:avLst/>
              <a:gdLst/>
              <a:ahLst/>
              <a:cxnLst>
                <a:cxn ang="0">
                  <a:pos x="652" y="260"/>
                </a:cxn>
                <a:cxn ang="0">
                  <a:pos x="700" y="147"/>
                </a:cxn>
                <a:cxn ang="0">
                  <a:pos x="811" y="49"/>
                </a:cxn>
                <a:cxn ang="0">
                  <a:pos x="970" y="65"/>
                </a:cxn>
                <a:cxn ang="0">
                  <a:pos x="890" y="114"/>
                </a:cxn>
                <a:cxn ang="0">
                  <a:pos x="859" y="195"/>
                </a:cxn>
                <a:cxn ang="0">
                  <a:pos x="890" y="244"/>
                </a:cxn>
                <a:cxn ang="0">
                  <a:pos x="970" y="260"/>
                </a:cxn>
                <a:cxn ang="0">
                  <a:pos x="1049" y="179"/>
                </a:cxn>
                <a:cxn ang="0">
                  <a:pos x="1049" y="98"/>
                </a:cxn>
                <a:cxn ang="0">
                  <a:pos x="1002" y="33"/>
                </a:cxn>
                <a:cxn ang="0">
                  <a:pos x="795" y="0"/>
                </a:cxn>
                <a:cxn ang="0">
                  <a:pos x="652" y="130"/>
                </a:cxn>
                <a:cxn ang="0">
                  <a:pos x="604" y="98"/>
                </a:cxn>
                <a:cxn ang="0">
                  <a:pos x="525" y="16"/>
                </a:cxn>
                <a:cxn ang="0">
                  <a:pos x="414" y="0"/>
                </a:cxn>
                <a:cxn ang="0">
                  <a:pos x="191" y="98"/>
                </a:cxn>
                <a:cxn ang="0">
                  <a:pos x="80" y="277"/>
                </a:cxn>
                <a:cxn ang="0">
                  <a:pos x="64" y="342"/>
                </a:cxn>
                <a:cxn ang="0">
                  <a:pos x="112" y="325"/>
                </a:cxn>
                <a:cxn ang="0">
                  <a:pos x="255" y="98"/>
                </a:cxn>
                <a:cxn ang="0">
                  <a:pos x="445" y="49"/>
                </a:cxn>
                <a:cxn ang="0">
                  <a:pos x="509" y="130"/>
                </a:cxn>
                <a:cxn ang="0">
                  <a:pos x="509" y="260"/>
                </a:cxn>
                <a:cxn ang="0">
                  <a:pos x="461" y="504"/>
                </a:cxn>
                <a:cxn ang="0">
                  <a:pos x="382" y="781"/>
                </a:cxn>
                <a:cxn ang="0">
                  <a:pos x="302" y="894"/>
                </a:cxn>
                <a:cxn ang="0">
                  <a:pos x="207" y="943"/>
                </a:cxn>
                <a:cxn ang="0">
                  <a:pos x="143" y="927"/>
                </a:cxn>
                <a:cxn ang="0">
                  <a:pos x="127" y="894"/>
                </a:cxn>
                <a:cxn ang="0">
                  <a:pos x="191" y="764"/>
                </a:cxn>
                <a:cxn ang="0">
                  <a:pos x="159" y="716"/>
                </a:cxn>
                <a:cxn ang="0">
                  <a:pos x="64" y="732"/>
                </a:cxn>
                <a:cxn ang="0">
                  <a:pos x="0" y="797"/>
                </a:cxn>
                <a:cxn ang="0">
                  <a:pos x="32" y="927"/>
                </a:cxn>
                <a:cxn ang="0">
                  <a:pos x="112" y="976"/>
                </a:cxn>
                <a:cxn ang="0">
                  <a:pos x="302" y="943"/>
                </a:cxn>
                <a:cxn ang="0">
                  <a:pos x="382" y="894"/>
                </a:cxn>
                <a:cxn ang="0">
                  <a:pos x="429" y="813"/>
                </a:cxn>
                <a:cxn ang="0">
                  <a:pos x="461" y="894"/>
                </a:cxn>
                <a:cxn ang="0">
                  <a:pos x="541" y="959"/>
                </a:cxn>
                <a:cxn ang="0">
                  <a:pos x="652" y="976"/>
                </a:cxn>
                <a:cxn ang="0">
                  <a:pos x="874" y="878"/>
                </a:cxn>
                <a:cxn ang="0">
                  <a:pos x="986" y="699"/>
                </a:cxn>
                <a:cxn ang="0">
                  <a:pos x="970" y="618"/>
                </a:cxn>
                <a:cxn ang="0">
                  <a:pos x="874" y="797"/>
                </a:cxn>
                <a:cxn ang="0">
                  <a:pos x="716" y="927"/>
                </a:cxn>
                <a:cxn ang="0">
                  <a:pos x="604" y="927"/>
                </a:cxn>
                <a:cxn ang="0">
                  <a:pos x="557" y="878"/>
                </a:cxn>
                <a:cxn ang="0">
                  <a:pos x="541" y="764"/>
                </a:cxn>
                <a:cxn ang="0">
                  <a:pos x="557" y="667"/>
                </a:cxn>
                <a:cxn ang="0">
                  <a:pos x="652" y="293"/>
                </a:cxn>
              </a:cxnLst>
              <a:rect l="0" t="0" r="r" b="b"/>
              <a:pathLst>
                <a:path w="1065" h="976">
                  <a:moveTo>
                    <a:pt x="652" y="293"/>
                  </a:moveTo>
                  <a:lnTo>
                    <a:pt x="652" y="260"/>
                  </a:lnTo>
                  <a:lnTo>
                    <a:pt x="684" y="195"/>
                  </a:lnTo>
                  <a:lnTo>
                    <a:pt x="700" y="147"/>
                  </a:lnTo>
                  <a:lnTo>
                    <a:pt x="763" y="82"/>
                  </a:lnTo>
                  <a:lnTo>
                    <a:pt x="811" y="49"/>
                  </a:lnTo>
                  <a:lnTo>
                    <a:pt x="922" y="49"/>
                  </a:lnTo>
                  <a:lnTo>
                    <a:pt x="970" y="65"/>
                  </a:lnTo>
                  <a:lnTo>
                    <a:pt x="922" y="82"/>
                  </a:lnTo>
                  <a:lnTo>
                    <a:pt x="890" y="114"/>
                  </a:lnTo>
                  <a:lnTo>
                    <a:pt x="874" y="147"/>
                  </a:lnTo>
                  <a:lnTo>
                    <a:pt x="859" y="195"/>
                  </a:lnTo>
                  <a:lnTo>
                    <a:pt x="874" y="212"/>
                  </a:lnTo>
                  <a:lnTo>
                    <a:pt x="890" y="244"/>
                  </a:lnTo>
                  <a:lnTo>
                    <a:pt x="906" y="260"/>
                  </a:lnTo>
                  <a:lnTo>
                    <a:pt x="970" y="260"/>
                  </a:lnTo>
                  <a:lnTo>
                    <a:pt x="1033" y="228"/>
                  </a:lnTo>
                  <a:lnTo>
                    <a:pt x="1049" y="179"/>
                  </a:lnTo>
                  <a:lnTo>
                    <a:pt x="1065" y="147"/>
                  </a:lnTo>
                  <a:lnTo>
                    <a:pt x="1049" y="98"/>
                  </a:lnTo>
                  <a:lnTo>
                    <a:pt x="1033" y="65"/>
                  </a:lnTo>
                  <a:lnTo>
                    <a:pt x="1002" y="33"/>
                  </a:lnTo>
                  <a:lnTo>
                    <a:pt x="938" y="0"/>
                  </a:lnTo>
                  <a:lnTo>
                    <a:pt x="795" y="0"/>
                  </a:lnTo>
                  <a:lnTo>
                    <a:pt x="747" y="33"/>
                  </a:lnTo>
                  <a:lnTo>
                    <a:pt x="652" y="130"/>
                  </a:lnTo>
                  <a:lnTo>
                    <a:pt x="636" y="163"/>
                  </a:lnTo>
                  <a:lnTo>
                    <a:pt x="604" y="98"/>
                  </a:lnTo>
                  <a:lnTo>
                    <a:pt x="573" y="49"/>
                  </a:lnTo>
                  <a:lnTo>
                    <a:pt x="525" y="16"/>
                  </a:lnTo>
                  <a:lnTo>
                    <a:pt x="477" y="0"/>
                  </a:lnTo>
                  <a:lnTo>
                    <a:pt x="414" y="0"/>
                  </a:lnTo>
                  <a:lnTo>
                    <a:pt x="286" y="33"/>
                  </a:lnTo>
                  <a:lnTo>
                    <a:pt x="191" y="98"/>
                  </a:lnTo>
                  <a:lnTo>
                    <a:pt x="127" y="195"/>
                  </a:lnTo>
                  <a:lnTo>
                    <a:pt x="80" y="277"/>
                  </a:lnTo>
                  <a:lnTo>
                    <a:pt x="64" y="325"/>
                  </a:lnTo>
                  <a:lnTo>
                    <a:pt x="64" y="342"/>
                  </a:lnTo>
                  <a:lnTo>
                    <a:pt x="112" y="342"/>
                  </a:lnTo>
                  <a:lnTo>
                    <a:pt x="112" y="325"/>
                  </a:lnTo>
                  <a:lnTo>
                    <a:pt x="175" y="179"/>
                  </a:lnTo>
                  <a:lnTo>
                    <a:pt x="255" y="98"/>
                  </a:lnTo>
                  <a:lnTo>
                    <a:pt x="334" y="49"/>
                  </a:lnTo>
                  <a:lnTo>
                    <a:pt x="445" y="49"/>
                  </a:lnTo>
                  <a:lnTo>
                    <a:pt x="477" y="65"/>
                  </a:lnTo>
                  <a:lnTo>
                    <a:pt x="509" y="130"/>
                  </a:lnTo>
                  <a:lnTo>
                    <a:pt x="525" y="195"/>
                  </a:lnTo>
                  <a:lnTo>
                    <a:pt x="509" y="260"/>
                  </a:lnTo>
                  <a:lnTo>
                    <a:pt x="493" y="358"/>
                  </a:lnTo>
                  <a:lnTo>
                    <a:pt x="461" y="504"/>
                  </a:lnTo>
                  <a:lnTo>
                    <a:pt x="398" y="716"/>
                  </a:lnTo>
                  <a:lnTo>
                    <a:pt x="382" y="781"/>
                  </a:lnTo>
                  <a:lnTo>
                    <a:pt x="350" y="846"/>
                  </a:lnTo>
                  <a:lnTo>
                    <a:pt x="302" y="894"/>
                  </a:lnTo>
                  <a:lnTo>
                    <a:pt x="255" y="927"/>
                  </a:lnTo>
                  <a:lnTo>
                    <a:pt x="207" y="943"/>
                  </a:lnTo>
                  <a:lnTo>
                    <a:pt x="175" y="943"/>
                  </a:lnTo>
                  <a:lnTo>
                    <a:pt x="143" y="927"/>
                  </a:lnTo>
                  <a:lnTo>
                    <a:pt x="96" y="911"/>
                  </a:lnTo>
                  <a:lnTo>
                    <a:pt x="127" y="894"/>
                  </a:lnTo>
                  <a:lnTo>
                    <a:pt x="191" y="829"/>
                  </a:lnTo>
                  <a:lnTo>
                    <a:pt x="191" y="764"/>
                  </a:lnTo>
                  <a:lnTo>
                    <a:pt x="175" y="732"/>
                  </a:lnTo>
                  <a:lnTo>
                    <a:pt x="159" y="716"/>
                  </a:lnTo>
                  <a:lnTo>
                    <a:pt x="112" y="716"/>
                  </a:lnTo>
                  <a:lnTo>
                    <a:pt x="64" y="732"/>
                  </a:lnTo>
                  <a:lnTo>
                    <a:pt x="32" y="748"/>
                  </a:lnTo>
                  <a:lnTo>
                    <a:pt x="0" y="797"/>
                  </a:lnTo>
                  <a:lnTo>
                    <a:pt x="0" y="894"/>
                  </a:lnTo>
                  <a:lnTo>
                    <a:pt x="32" y="927"/>
                  </a:lnTo>
                  <a:lnTo>
                    <a:pt x="64" y="943"/>
                  </a:lnTo>
                  <a:lnTo>
                    <a:pt x="112" y="976"/>
                  </a:lnTo>
                  <a:lnTo>
                    <a:pt x="255" y="976"/>
                  </a:lnTo>
                  <a:lnTo>
                    <a:pt x="302" y="943"/>
                  </a:lnTo>
                  <a:lnTo>
                    <a:pt x="350" y="927"/>
                  </a:lnTo>
                  <a:lnTo>
                    <a:pt x="382" y="894"/>
                  </a:lnTo>
                  <a:lnTo>
                    <a:pt x="414" y="829"/>
                  </a:lnTo>
                  <a:lnTo>
                    <a:pt x="429" y="813"/>
                  </a:lnTo>
                  <a:lnTo>
                    <a:pt x="445" y="862"/>
                  </a:lnTo>
                  <a:lnTo>
                    <a:pt x="461" y="894"/>
                  </a:lnTo>
                  <a:lnTo>
                    <a:pt x="493" y="927"/>
                  </a:lnTo>
                  <a:lnTo>
                    <a:pt x="541" y="959"/>
                  </a:lnTo>
                  <a:lnTo>
                    <a:pt x="588" y="976"/>
                  </a:lnTo>
                  <a:lnTo>
                    <a:pt x="652" y="976"/>
                  </a:lnTo>
                  <a:lnTo>
                    <a:pt x="779" y="943"/>
                  </a:lnTo>
                  <a:lnTo>
                    <a:pt x="874" y="878"/>
                  </a:lnTo>
                  <a:lnTo>
                    <a:pt x="938" y="797"/>
                  </a:lnTo>
                  <a:lnTo>
                    <a:pt x="986" y="699"/>
                  </a:lnTo>
                  <a:lnTo>
                    <a:pt x="1002" y="650"/>
                  </a:lnTo>
                  <a:lnTo>
                    <a:pt x="970" y="618"/>
                  </a:lnTo>
                  <a:lnTo>
                    <a:pt x="938" y="650"/>
                  </a:lnTo>
                  <a:lnTo>
                    <a:pt x="874" y="797"/>
                  </a:lnTo>
                  <a:lnTo>
                    <a:pt x="795" y="878"/>
                  </a:lnTo>
                  <a:lnTo>
                    <a:pt x="716" y="927"/>
                  </a:lnTo>
                  <a:lnTo>
                    <a:pt x="652" y="943"/>
                  </a:lnTo>
                  <a:lnTo>
                    <a:pt x="604" y="927"/>
                  </a:lnTo>
                  <a:lnTo>
                    <a:pt x="573" y="911"/>
                  </a:lnTo>
                  <a:lnTo>
                    <a:pt x="557" y="878"/>
                  </a:lnTo>
                  <a:lnTo>
                    <a:pt x="541" y="829"/>
                  </a:lnTo>
                  <a:lnTo>
                    <a:pt x="541" y="764"/>
                  </a:lnTo>
                  <a:lnTo>
                    <a:pt x="557" y="716"/>
                  </a:lnTo>
                  <a:lnTo>
                    <a:pt x="557" y="667"/>
                  </a:lnTo>
                  <a:lnTo>
                    <a:pt x="573" y="602"/>
                  </a:lnTo>
                  <a:lnTo>
                    <a:pt x="652" y="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7" name="Freeform 1129"/>
            <p:cNvSpPr>
              <a:spLocks/>
            </p:cNvSpPr>
            <p:nvPr/>
          </p:nvSpPr>
          <p:spPr bwMode="auto">
            <a:xfrm>
              <a:off x="7600" y="5484"/>
              <a:ext cx="922" cy="683"/>
            </a:xfrm>
            <a:custGeom>
              <a:avLst/>
              <a:gdLst/>
              <a:ahLst/>
              <a:cxnLst>
                <a:cxn ang="0">
                  <a:pos x="112" y="650"/>
                </a:cxn>
                <a:cxn ang="0">
                  <a:pos x="175" y="683"/>
                </a:cxn>
                <a:cxn ang="0">
                  <a:pos x="207" y="650"/>
                </a:cxn>
                <a:cxn ang="0">
                  <a:pos x="239" y="520"/>
                </a:cxn>
                <a:cxn ang="0">
                  <a:pos x="270" y="422"/>
                </a:cxn>
                <a:cxn ang="0">
                  <a:pos x="302" y="309"/>
                </a:cxn>
                <a:cxn ang="0">
                  <a:pos x="318" y="260"/>
                </a:cxn>
                <a:cxn ang="0">
                  <a:pos x="398" y="146"/>
                </a:cxn>
                <a:cxn ang="0">
                  <a:pos x="477" y="65"/>
                </a:cxn>
                <a:cxn ang="0">
                  <a:pos x="588" y="32"/>
                </a:cxn>
                <a:cxn ang="0">
                  <a:pos x="652" y="48"/>
                </a:cxn>
                <a:cxn ang="0">
                  <a:pos x="668" y="146"/>
                </a:cxn>
                <a:cxn ang="0">
                  <a:pos x="620" y="374"/>
                </a:cxn>
                <a:cxn ang="0">
                  <a:pos x="572" y="504"/>
                </a:cxn>
                <a:cxn ang="0">
                  <a:pos x="557" y="552"/>
                </a:cxn>
                <a:cxn ang="0">
                  <a:pos x="588" y="634"/>
                </a:cxn>
                <a:cxn ang="0">
                  <a:pos x="668" y="683"/>
                </a:cxn>
                <a:cxn ang="0">
                  <a:pos x="795" y="650"/>
                </a:cxn>
                <a:cxn ang="0">
                  <a:pos x="874" y="569"/>
                </a:cxn>
                <a:cxn ang="0">
                  <a:pos x="906" y="487"/>
                </a:cxn>
                <a:cxn ang="0">
                  <a:pos x="922" y="439"/>
                </a:cxn>
                <a:cxn ang="0">
                  <a:pos x="890" y="422"/>
                </a:cxn>
                <a:cxn ang="0">
                  <a:pos x="874" y="455"/>
                </a:cxn>
                <a:cxn ang="0">
                  <a:pos x="747" y="634"/>
                </a:cxn>
                <a:cxn ang="0">
                  <a:pos x="668" y="601"/>
                </a:cxn>
                <a:cxn ang="0">
                  <a:pos x="684" y="536"/>
                </a:cxn>
                <a:cxn ang="0">
                  <a:pos x="700" y="455"/>
                </a:cxn>
                <a:cxn ang="0">
                  <a:pos x="763" y="276"/>
                </a:cxn>
                <a:cxn ang="0">
                  <a:pos x="779" y="114"/>
                </a:cxn>
                <a:cxn ang="0">
                  <a:pos x="731" y="32"/>
                </a:cxn>
                <a:cxn ang="0">
                  <a:pos x="525" y="0"/>
                </a:cxn>
                <a:cxn ang="0">
                  <a:pos x="366" y="97"/>
                </a:cxn>
                <a:cxn ang="0">
                  <a:pos x="318" y="81"/>
                </a:cxn>
                <a:cxn ang="0">
                  <a:pos x="270" y="16"/>
                </a:cxn>
                <a:cxn ang="0">
                  <a:pos x="127" y="0"/>
                </a:cxn>
                <a:cxn ang="0">
                  <a:pos x="16" y="179"/>
                </a:cxn>
                <a:cxn ang="0">
                  <a:pos x="0" y="227"/>
                </a:cxn>
                <a:cxn ang="0">
                  <a:pos x="48" y="244"/>
                </a:cxn>
                <a:cxn ang="0">
                  <a:pos x="64" y="195"/>
                </a:cxn>
                <a:cxn ang="0">
                  <a:pos x="112" y="65"/>
                </a:cxn>
                <a:cxn ang="0">
                  <a:pos x="191" y="32"/>
                </a:cxn>
                <a:cxn ang="0">
                  <a:pos x="223" y="81"/>
                </a:cxn>
                <a:cxn ang="0">
                  <a:pos x="207" y="195"/>
                </a:cxn>
                <a:cxn ang="0">
                  <a:pos x="175" y="341"/>
                </a:cxn>
                <a:cxn ang="0">
                  <a:pos x="112" y="569"/>
                </a:cxn>
              </a:cxnLst>
              <a:rect l="0" t="0" r="r" b="b"/>
              <a:pathLst>
                <a:path w="922" h="683">
                  <a:moveTo>
                    <a:pt x="112" y="569"/>
                  </a:moveTo>
                  <a:lnTo>
                    <a:pt x="112" y="650"/>
                  </a:lnTo>
                  <a:lnTo>
                    <a:pt x="143" y="683"/>
                  </a:lnTo>
                  <a:lnTo>
                    <a:pt x="175" y="683"/>
                  </a:lnTo>
                  <a:lnTo>
                    <a:pt x="207" y="666"/>
                  </a:lnTo>
                  <a:lnTo>
                    <a:pt x="207" y="650"/>
                  </a:lnTo>
                  <a:lnTo>
                    <a:pt x="239" y="585"/>
                  </a:lnTo>
                  <a:lnTo>
                    <a:pt x="239" y="520"/>
                  </a:lnTo>
                  <a:lnTo>
                    <a:pt x="270" y="455"/>
                  </a:lnTo>
                  <a:lnTo>
                    <a:pt x="270" y="422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8" y="260"/>
                  </a:lnTo>
                  <a:lnTo>
                    <a:pt x="318" y="227"/>
                  </a:lnTo>
                  <a:lnTo>
                    <a:pt x="398" y="146"/>
                  </a:lnTo>
                  <a:lnTo>
                    <a:pt x="429" y="97"/>
                  </a:lnTo>
                  <a:lnTo>
                    <a:pt x="477" y="65"/>
                  </a:lnTo>
                  <a:lnTo>
                    <a:pt x="525" y="48"/>
                  </a:lnTo>
                  <a:lnTo>
                    <a:pt x="588" y="32"/>
                  </a:lnTo>
                  <a:lnTo>
                    <a:pt x="620" y="32"/>
                  </a:lnTo>
                  <a:lnTo>
                    <a:pt x="652" y="48"/>
                  </a:lnTo>
                  <a:lnTo>
                    <a:pt x="668" y="81"/>
                  </a:lnTo>
                  <a:lnTo>
                    <a:pt x="668" y="146"/>
                  </a:lnTo>
                  <a:lnTo>
                    <a:pt x="652" y="260"/>
                  </a:lnTo>
                  <a:lnTo>
                    <a:pt x="620" y="374"/>
                  </a:lnTo>
                  <a:lnTo>
                    <a:pt x="588" y="471"/>
                  </a:lnTo>
                  <a:lnTo>
                    <a:pt x="572" y="504"/>
                  </a:lnTo>
                  <a:lnTo>
                    <a:pt x="572" y="520"/>
                  </a:lnTo>
                  <a:lnTo>
                    <a:pt x="557" y="552"/>
                  </a:lnTo>
                  <a:lnTo>
                    <a:pt x="572" y="601"/>
                  </a:lnTo>
                  <a:lnTo>
                    <a:pt x="588" y="634"/>
                  </a:lnTo>
                  <a:lnTo>
                    <a:pt x="620" y="666"/>
                  </a:lnTo>
                  <a:lnTo>
                    <a:pt x="668" y="683"/>
                  </a:lnTo>
                  <a:lnTo>
                    <a:pt x="700" y="683"/>
                  </a:lnTo>
                  <a:lnTo>
                    <a:pt x="795" y="650"/>
                  </a:lnTo>
                  <a:lnTo>
                    <a:pt x="843" y="617"/>
                  </a:lnTo>
                  <a:lnTo>
                    <a:pt x="874" y="569"/>
                  </a:lnTo>
                  <a:lnTo>
                    <a:pt x="890" y="536"/>
                  </a:lnTo>
                  <a:lnTo>
                    <a:pt x="906" y="487"/>
                  </a:lnTo>
                  <a:lnTo>
                    <a:pt x="922" y="471"/>
                  </a:lnTo>
                  <a:lnTo>
                    <a:pt x="922" y="439"/>
                  </a:lnTo>
                  <a:lnTo>
                    <a:pt x="906" y="422"/>
                  </a:lnTo>
                  <a:lnTo>
                    <a:pt x="890" y="422"/>
                  </a:lnTo>
                  <a:lnTo>
                    <a:pt x="874" y="439"/>
                  </a:lnTo>
                  <a:lnTo>
                    <a:pt x="874" y="455"/>
                  </a:lnTo>
                  <a:lnTo>
                    <a:pt x="843" y="536"/>
                  </a:lnTo>
                  <a:lnTo>
                    <a:pt x="747" y="634"/>
                  </a:lnTo>
                  <a:lnTo>
                    <a:pt x="700" y="634"/>
                  </a:lnTo>
                  <a:lnTo>
                    <a:pt x="668" y="601"/>
                  </a:lnTo>
                  <a:lnTo>
                    <a:pt x="668" y="569"/>
                  </a:lnTo>
                  <a:lnTo>
                    <a:pt x="684" y="536"/>
                  </a:lnTo>
                  <a:lnTo>
                    <a:pt x="684" y="504"/>
                  </a:lnTo>
                  <a:lnTo>
                    <a:pt x="700" y="455"/>
                  </a:lnTo>
                  <a:lnTo>
                    <a:pt x="731" y="374"/>
                  </a:lnTo>
                  <a:lnTo>
                    <a:pt x="763" y="276"/>
                  </a:lnTo>
                  <a:lnTo>
                    <a:pt x="779" y="162"/>
                  </a:lnTo>
                  <a:lnTo>
                    <a:pt x="779" y="114"/>
                  </a:lnTo>
                  <a:lnTo>
                    <a:pt x="763" y="65"/>
                  </a:lnTo>
                  <a:lnTo>
                    <a:pt x="731" y="32"/>
                  </a:lnTo>
                  <a:lnTo>
                    <a:pt x="668" y="0"/>
                  </a:lnTo>
                  <a:lnTo>
                    <a:pt x="525" y="0"/>
                  </a:lnTo>
                  <a:lnTo>
                    <a:pt x="461" y="32"/>
                  </a:lnTo>
                  <a:lnTo>
                    <a:pt x="366" y="97"/>
                  </a:lnTo>
                  <a:lnTo>
                    <a:pt x="334" y="130"/>
                  </a:lnTo>
                  <a:lnTo>
                    <a:pt x="318" y="81"/>
                  </a:lnTo>
                  <a:lnTo>
                    <a:pt x="302" y="48"/>
                  </a:lnTo>
                  <a:lnTo>
                    <a:pt x="270" y="16"/>
                  </a:lnTo>
                  <a:lnTo>
                    <a:pt x="239" y="0"/>
                  </a:lnTo>
                  <a:lnTo>
                    <a:pt x="127" y="0"/>
                  </a:lnTo>
                  <a:lnTo>
                    <a:pt x="96" y="16"/>
                  </a:lnTo>
                  <a:lnTo>
                    <a:pt x="16" y="179"/>
                  </a:lnTo>
                  <a:lnTo>
                    <a:pt x="16" y="211"/>
                  </a:lnTo>
                  <a:lnTo>
                    <a:pt x="0" y="227"/>
                  </a:lnTo>
                  <a:lnTo>
                    <a:pt x="16" y="244"/>
                  </a:lnTo>
                  <a:lnTo>
                    <a:pt x="48" y="244"/>
                  </a:lnTo>
                  <a:lnTo>
                    <a:pt x="64" y="227"/>
                  </a:lnTo>
                  <a:lnTo>
                    <a:pt x="64" y="195"/>
                  </a:lnTo>
                  <a:lnTo>
                    <a:pt x="96" y="97"/>
                  </a:lnTo>
                  <a:lnTo>
                    <a:pt x="112" y="65"/>
                  </a:lnTo>
                  <a:lnTo>
                    <a:pt x="175" y="32"/>
                  </a:lnTo>
                  <a:lnTo>
                    <a:pt x="191" y="32"/>
                  </a:lnTo>
                  <a:lnTo>
                    <a:pt x="207" y="65"/>
                  </a:lnTo>
                  <a:lnTo>
                    <a:pt x="223" y="81"/>
                  </a:lnTo>
                  <a:lnTo>
                    <a:pt x="223" y="146"/>
                  </a:lnTo>
                  <a:lnTo>
                    <a:pt x="207" y="195"/>
                  </a:lnTo>
                  <a:lnTo>
                    <a:pt x="207" y="244"/>
                  </a:lnTo>
                  <a:lnTo>
                    <a:pt x="175" y="341"/>
                  </a:lnTo>
                  <a:lnTo>
                    <a:pt x="159" y="374"/>
                  </a:lnTo>
                  <a:lnTo>
                    <a:pt x="112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8" name="Freeform 1130"/>
            <p:cNvSpPr>
              <a:spLocks/>
            </p:cNvSpPr>
            <p:nvPr/>
          </p:nvSpPr>
          <p:spPr bwMode="auto">
            <a:xfrm>
              <a:off x="9142" y="3891"/>
              <a:ext cx="1049" cy="5234"/>
            </a:xfrm>
            <a:custGeom>
              <a:avLst/>
              <a:gdLst/>
              <a:ahLst/>
              <a:cxnLst>
                <a:cxn ang="0">
                  <a:pos x="1049" y="5202"/>
                </a:cxn>
                <a:cxn ang="0">
                  <a:pos x="938" y="5088"/>
                </a:cxn>
                <a:cxn ang="0">
                  <a:pos x="811" y="4925"/>
                </a:cxn>
                <a:cxn ang="0">
                  <a:pos x="668" y="4730"/>
                </a:cxn>
                <a:cxn ang="0">
                  <a:pos x="445" y="4275"/>
                </a:cxn>
                <a:cxn ang="0">
                  <a:pos x="302" y="3771"/>
                </a:cxn>
                <a:cxn ang="0">
                  <a:pos x="207" y="3218"/>
                </a:cxn>
                <a:cxn ang="0">
                  <a:pos x="175" y="2617"/>
                </a:cxn>
                <a:cxn ang="0">
                  <a:pos x="191" y="2243"/>
                </a:cxn>
                <a:cxn ang="0">
                  <a:pos x="222" y="1837"/>
                </a:cxn>
                <a:cxn ang="0">
                  <a:pos x="302" y="1430"/>
                </a:cxn>
                <a:cxn ang="0">
                  <a:pos x="429" y="1024"/>
                </a:cxn>
                <a:cxn ang="0">
                  <a:pos x="604" y="617"/>
                </a:cxn>
                <a:cxn ang="0">
                  <a:pos x="779" y="357"/>
                </a:cxn>
                <a:cxn ang="0">
                  <a:pos x="922" y="162"/>
                </a:cxn>
                <a:cxn ang="0">
                  <a:pos x="1049" y="32"/>
                </a:cxn>
                <a:cxn ang="0">
                  <a:pos x="1049" y="0"/>
                </a:cxn>
                <a:cxn ang="0">
                  <a:pos x="954" y="0"/>
                </a:cxn>
                <a:cxn ang="0">
                  <a:pos x="938" y="32"/>
                </a:cxn>
                <a:cxn ang="0">
                  <a:pos x="668" y="341"/>
                </a:cxn>
                <a:cxn ang="0">
                  <a:pos x="445" y="666"/>
                </a:cxn>
                <a:cxn ang="0">
                  <a:pos x="270" y="1040"/>
                </a:cxn>
                <a:cxn ang="0">
                  <a:pos x="143" y="1414"/>
                </a:cxn>
                <a:cxn ang="0">
                  <a:pos x="64" y="1804"/>
                </a:cxn>
                <a:cxn ang="0">
                  <a:pos x="16" y="2210"/>
                </a:cxn>
                <a:cxn ang="0">
                  <a:pos x="0" y="2617"/>
                </a:cxn>
                <a:cxn ang="0">
                  <a:pos x="16" y="3040"/>
                </a:cxn>
                <a:cxn ang="0">
                  <a:pos x="64" y="3462"/>
                </a:cxn>
                <a:cxn ang="0">
                  <a:pos x="159" y="3869"/>
                </a:cxn>
                <a:cxn ang="0">
                  <a:pos x="302" y="4275"/>
                </a:cxn>
                <a:cxn ang="0">
                  <a:pos x="493" y="4633"/>
                </a:cxn>
                <a:cxn ang="0">
                  <a:pos x="731" y="4990"/>
                </a:cxn>
                <a:cxn ang="0">
                  <a:pos x="954" y="5218"/>
                </a:cxn>
                <a:cxn ang="0">
                  <a:pos x="969" y="5218"/>
                </a:cxn>
                <a:cxn ang="0">
                  <a:pos x="985" y="5234"/>
                </a:cxn>
                <a:cxn ang="0">
                  <a:pos x="1033" y="5234"/>
                </a:cxn>
                <a:cxn ang="0">
                  <a:pos x="1049" y="5218"/>
                </a:cxn>
                <a:cxn ang="0">
                  <a:pos x="1049" y="5202"/>
                </a:cxn>
              </a:cxnLst>
              <a:rect l="0" t="0" r="r" b="b"/>
              <a:pathLst>
                <a:path w="1049" h="5234">
                  <a:moveTo>
                    <a:pt x="1049" y="5202"/>
                  </a:moveTo>
                  <a:lnTo>
                    <a:pt x="938" y="5088"/>
                  </a:lnTo>
                  <a:lnTo>
                    <a:pt x="811" y="4925"/>
                  </a:lnTo>
                  <a:lnTo>
                    <a:pt x="668" y="4730"/>
                  </a:lnTo>
                  <a:lnTo>
                    <a:pt x="445" y="4275"/>
                  </a:lnTo>
                  <a:lnTo>
                    <a:pt x="302" y="3771"/>
                  </a:lnTo>
                  <a:lnTo>
                    <a:pt x="207" y="3218"/>
                  </a:lnTo>
                  <a:lnTo>
                    <a:pt x="175" y="2617"/>
                  </a:lnTo>
                  <a:lnTo>
                    <a:pt x="191" y="2243"/>
                  </a:lnTo>
                  <a:lnTo>
                    <a:pt x="222" y="1837"/>
                  </a:lnTo>
                  <a:lnTo>
                    <a:pt x="302" y="1430"/>
                  </a:lnTo>
                  <a:lnTo>
                    <a:pt x="429" y="1024"/>
                  </a:lnTo>
                  <a:lnTo>
                    <a:pt x="604" y="617"/>
                  </a:lnTo>
                  <a:lnTo>
                    <a:pt x="779" y="357"/>
                  </a:lnTo>
                  <a:lnTo>
                    <a:pt x="922" y="162"/>
                  </a:lnTo>
                  <a:lnTo>
                    <a:pt x="1049" y="32"/>
                  </a:lnTo>
                  <a:lnTo>
                    <a:pt x="1049" y="0"/>
                  </a:lnTo>
                  <a:lnTo>
                    <a:pt x="954" y="0"/>
                  </a:lnTo>
                  <a:lnTo>
                    <a:pt x="938" y="32"/>
                  </a:lnTo>
                  <a:lnTo>
                    <a:pt x="668" y="341"/>
                  </a:lnTo>
                  <a:lnTo>
                    <a:pt x="445" y="666"/>
                  </a:lnTo>
                  <a:lnTo>
                    <a:pt x="270" y="1040"/>
                  </a:lnTo>
                  <a:lnTo>
                    <a:pt x="143" y="1414"/>
                  </a:lnTo>
                  <a:lnTo>
                    <a:pt x="64" y="1804"/>
                  </a:lnTo>
                  <a:lnTo>
                    <a:pt x="16" y="2210"/>
                  </a:lnTo>
                  <a:lnTo>
                    <a:pt x="0" y="2617"/>
                  </a:lnTo>
                  <a:lnTo>
                    <a:pt x="16" y="3040"/>
                  </a:lnTo>
                  <a:lnTo>
                    <a:pt x="64" y="3462"/>
                  </a:lnTo>
                  <a:lnTo>
                    <a:pt x="159" y="3869"/>
                  </a:lnTo>
                  <a:lnTo>
                    <a:pt x="302" y="4275"/>
                  </a:lnTo>
                  <a:lnTo>
                    <a:pt x="493" y="4633"/>
                  </a:lnTo>
                  <a:lnTo>
                    <a:pt x="731" y="4990"/>
                  </a:lnTo>
                  <a:lnTo>
                    <a:pt x="954" y="5218"/>
                  </a:lnTo>
                  <a:lnTo>
                    <a:pt x="969" y="5218"/>
                  </a:lnTo>
                  <a:lnTo>
                    <a:pt x="985" y="5234"/>
                  </a:lnTo>
                  <a:lnTo>
                    <a:pt x="1033" y="5234"/>
                  </a:lnTo>
                  <a:lnTo>
                    <a:pt x="1049" y="5218"/>
                  </a:lnTo>
                  <a:lnTo>
                    <a:pt x="1049" y="5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19" name="Freeform 1131"/>
            <p:cNvSpPr>
              <a:spLocks noEditPoints="1"/>
            </p:cNvSpPr>
            <p:nvPr/>
          </p:nvSpPr>
          <p:spPr bwMode="auto">
            <a:xfrm>
              <a:off x="10461" y="4118"/>
              <a:ext cx="906" cy="1496"/>
            </a:xfrm>
            <a:custGeom>
              <a:avLst/>
              <a:gdLst/>
              <a:ahLst/>
              <a:cxnLst>
                <a:cxn ang="0">
                  <a:pos x="906" y="748"/>
                </a:cxn>
                <a:cxn ang="0">
                  <a:pos x="890" y="488"/>
                </a:cxn>
                <a:cxn ang="0">
                  <a:pos x="811" y="244"/>
                </a:cxn>
                <a:cxn ang="0">
                  <a:pos x="731" y="114"/>
                </a:cxn>
                <a:cxn ang="0">
                  <a:pos x="636" y="33"/>
                </a:cxn>
                <a:cxn ang="0">
                  <a:pos x="541" y="0"/>
                </a:cxn>
                <a:cxn ang="0">
                  <a:pos x="461" y="0"/>
                </a:cxn>
                <a:cxn ang="0">
                  <a:pos x="350" y="16"/>
                </a:cxn>
                <a:cxn ang="0">
                  <a:pos x="254" y="49"/>
                </a:cxn>
                <a:cxn ang="0">
                  <a:pos x="159" y="130"/>
                </a:cxn>
                <a:cxn ang="0">
                  <a:pos x="80" y="260"/>
                </a:cxn>
                <a:cxn ang="0">
                  <a:pos x="16" y="488"/>
                </a:cxn>
                <a:cxn ang="0">
                  <a:pos x="0" y="748"/>
                </a:cxn>
                <a:cxn ang="0">
                  <a:pos x="32" y="1106"/>
                </a:cxn>
                <a:cxn ang="0">
                  <a:pos x="96" y="1268"/>
                </a:cxn>
                <a:cxn ang="0">
                  <a:pos x="175" y="1382"/>
                </a:cxn>
                <a:cxn ang="0">
                  <a:pos x="270" y="1447"/>
                </a:cxn>
                <a:cxn ang="0">
                  <a:pos x="366" y="1480"/>
                </a:cxn>
                <a:cxn ang="0">
                  <a:pos x="445" y="1496"/>
                </a:cxn>
                <a:cxn ang="0">
                  <a:pos x="541" y="1480"/>
                </a:cxn>
                <a:cxn ang="0">
                  <a:pos x="652" y="1447"/>
                </a:cxn>
                <a:cxn ang="0">
                  <a:pos x="747" y="1366"/>
                </a:cxn>
                <a:cxn ang="0">
                  <a:pos x="827" y="1236"/>
                </a:cxn>
                <a:cxn ang="0">
                  <a:pos x="890" y="1008"/>
                </a:cxn>
                <a:cxn ang="0">
                  <a:pos x="906" y="748"/>
                </a:cxn>
                <a:cxn ang="0">
                  <a:pos x="445" y="1447"/>
                </a:cxn>
                <a:cxn ang="0">
                  <a:pos x="382" y="1431"/>
                </a:cxn>
                <a:cxn ang="0">
                  <a:pos x="318" y="1398"/>
                </a:cxn>
                <a:cxn ang="0">
                  <a:pos x="254" y="1317"/>
                </a:cxn>
                <a:cxn ang="0">
                  <a:pos x="207" y="1187"/>
                </a:cxn>
                <a:cxn ang="0">
                  <a:pos x="191" y="1041"/>
                </a:cxn>
                <a:cxn ang="0">
                  <a:pos x="175" y="878"/>
                </a:cxn>
                <a:cxn ang="0">
                  <a:pos x="175" y="520"/>
                </a:cxn>
                <a:cxn ang="0">
                  <a:pos x="191" y="325"/>
                </a:cxn>
                <a:cxn ang="0">
                  <a:pos x="239" y="195"/>
                </a:cxn>
                <a:cxn ang="0">
                  <a:pos x="286" y="114"/>
                </a:cxn>
                <a:cxn ang="0">
                  <a:pos x="350" y="65"/>
                </a:cxn>
                <a:cxn ang="0">
                  <a:pos x="413" y="49"/>
                </a:cxn>
                <a:cxn ang="0">
                  <a:pos x="509" y="49"/>
                </a:cxn>
                <a:cxn ang="0">
                  <a:pos x="588" y="98"/>
                </a:cxn>
                <a:cxn ang="0">
                  <a:pos x="652" y="163"/>
                </a:cxn>
                <a:cxn ang="0">
                  <a:pos x="699" y="293"/>
                </a:cxn>
                <a:cxn ang="0">
                  <a:pos x="731" y="715"/>
                </a:cxn>
                <a:cxn ang="0">
                  <a:pos x="715" y="959"/>
                </a:cxn>
                <a:cxn ang="0">
                  <a:pos x="699" y="1171"/>
                </a:cxn>
                <a:cxn ang="0">
                  <a:pos x="668" y="1301"/>
                </a:cxn>
                <a:cxn ang="0">
                  <a:pos x="604" y="1382"/>
                </a:cxn>
                <a:cxn ang="0">
                  <a:pos x="525" y="1431"/>
                </a:cxn>
                <a:cxn ang="0">
                  <a:pos x="445" y="1447"/>
                </a:cxn>
              </a:cxnLst>
              <a:rect l="0" t="0" r="r" b="b"/>
              <a:pathLst>
                <a:path w="906" h="1496">
                  <a:moveTo>
                    <a:pt x="906" y="748"/>
                  </a:moveTo>
                  <a:lnTo>
                    <a:pt x="890" y="488"/>
                  </a:lnTo>
                  <a:lnTo>
                    <a:pt x="811" y="244"/>
                  </a:lnTo>
                  <a:lnTo>
                    <a:pt x="731" y="114"/>
                  </a:lnTo>
                  <a:lnTo>
                    <a:pt x="636" y="33"/>
                  </a:lnTo>
                  <a:lnTo>
                    <a:pt x="541" y="0"/>
                  </a:lnTo>
                  <a:lnTo>
                    <a:pt x="461" y="0"/>
                  </a:lnTo>
                  <a:lnTo>
                    <a:pt x="350" y="16"/>
                  </a:lnTo>
                  <a:lnTo>
                    <a:pt x="254" y="49"/>
                  </a:lnTo>
                  <a:lnTo>
                    <a:pt x="159" y="130"/>
                  </a:lnTo>
                  <a:lnTo>
                    <a:pt x="80" y="260"/>
                  </a:lnTo>
                  <a:lnTo>
                    <a:pt x="16" y="488"/>
                  </a:lnTo>
                  <a:lnTo>
                    <a:pt x="0" y="748"/>
                  </a:lnTo>
                  <a:lnTo>
                    <a:pt x="32" y="1106"/>
                  </a:lnTo>
                  <a:lnTo>
                    <a:pt x="96" y="1268"/>
                  </a:lnTo>
                  <a:lnTo>
                    <a:pt x="175" y="1382"/>
                  </a:lnTo>
                  <a:lnTo>
                    <a:pt x="270" y="1447"/>
                  </a:lnTo>
                  <a:lnTo>
                    <a:pt x="366" y="1480"/>
                  </a:lnTo>
                  <a:lnTo>
                    <a:pt x="445" y="1496"/>
                  </a:lnTo>
                  <a:lnTo>
                    <a:pt x="541" y="1480"/>
                  </a:lnTo>
                  <a:lnTo>
                    <a:pt x="652" y="1447"/>
                  </a:lnTo>
                  <a:lnTo>
                    <a:pt x="747" y="1366"/>
                  </a:lnTo>
                  <a:lnTo>
                    <a:pt x="827" y="1236"/>
                  </a:lnTo>
                  <a:lnTo>
                    <a:pt x="890" y="1008"/>
                  </a:lnTo>
                  <a:lnTo>
                    <a:pt x="906" y="748"/>
                  </a:lnTo>
                  <a:close/>
                  <a:moveTo>
                    <a:pt x="445" y="1447"/>
                  </a:moveTo>
                  <a:lnTo>
                    <a:pt x="382" y="1431"/>
                  </a:lnTo>
                  <a:lnTo>
                    <a:pt x="318" y="1398"/>
                  </a:lnTo>
                  <a:lnTo>
                    <a:pt x="254" y="1317"/>
                  </a:lnTo>
                  <a:lnTo>
                    <a:pt x="207" y="1187"/>
                  </a:lnTo>
                  <a:lnTo>
                    <a:pt x="191" y="1041"/>
                  </a:lnTo>
                  <a:lnTo>
                    <a:pt x="175" y="878"/>
                  </a:lnTo>
                  <a:lnTo>
                    <a:pt x="175" y="520"/>
                  </a:lnTo>
                  <a:lnTo>
                    <a:pt x="191" y="325"/>
                  </a:lnTo>
                  <a:lnTo>
                    <a:pt x="239" y="195"/>
                  </a:lnTo>
                  <a:lnTo>
                    <a:pt x="286" y="114"/>
                  </a:lnTo>
                  <a:lnTo>
                    <a:pt x="350" y="65"/>
                  </a:lnTo>
                  <a:lnTo>
                    <a:pt x="413" y="49"/>
                  </a:lnTo>
                  <a:lnTo>
                    <a:pt x="509" y="49"/>
                  </a:lnTo>
                  <a:lnTo>
                    <a:pt x="588" y="98"/>
                  </a:lnTo>
                  <a:lnTo>
                    <a:pt x="652" y="163"/>
                  </a:lnTo>
                  <a:lnTo>
                    <a:pt x="699" y="293"/>
                  </a:lnTo>
                  <a:lnTo>
                    <a:pt x="731" y="715"/>
                  </a:lnTo>
                  <a:lnTo>
                    <a:pt x="715" y="959"/>
                  </a:lnTo>
                  <a:lnTo>
                    <a:pt x="699" y="1171"/>
                  </a:lnTo>
                  <a:lnTo>
                    <a:pt x="668" y="1301"/>
                  </a:lnTo>
                  <a:lnTo>
                    <a:pt x="604" y="1382"/>
                  </a:lnTo>
                  <a:lnTo>
                    <a:pt x="525" y="1431"/>
                  </a:lnTo>
                  <a:lnTo>
                    <a:pt x="445" y="14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0" name="Freeform 1132"/>
            <p:cNvSpPr>
              <a:spLocks/>
            </p:cNvSpPr>
            <p:nvPr/>
          </p:nvSpPr>
          <p:spPr bwMode="auto">
            <a:xfrm>
              <a:off x="10350" y="7581"/>
              <a:ext cx="1160" cy="975"/>
            </a:xfrm>
            <a:custGeom>
              <a:avLst/>
              <a:gdLst/>
              <a:ahLst/>
              <a:cxnLst>
                <a:cxn ang="0">
                  <a:pos x="127" y="861"/>
                </a:cxn>
                <a:cxn ang="0">
                  <a:pos x="111" y="959"/>
                </a:cxn>
                <a:cxn ang="0">
                  <a:pos x="207" y="975"/>
                </a:cxn>
                <a:cxn ang="0">
                  <a:pos x="238" y="910"/>
                </a:cxn>
                <a:cxn ang="0">
                  <a:pos x="270" y="796"/>
                </a:cxn>
                <a:cxn ang="0">
                  <a:pos x="302" y="666"/>
                </a:cxn>
                <a:cxn ang="0">
                  <a:pos x="365" y="423"/>
                </a:cxn>
                <a:cxn ang="0">
                  <a:pos x="381" y="358"/>
                </a:cxn>
                <a:cxn ang="0">
                  <a:pos x="397" y="309"/>
                </a:cxn>
                <a:cxn ang="0">
                  <a:pos x="509" y="146"/>
                </a:cxn>
                <a:cxn ang="0">
                  <a:pos x="747" y="49"/>
                </a:cxn>
                <a:cxn ang="0">
                  <a:pos x="842" y="97"/>
                </a:cxn>
                <a:cxn ang="0">
                  <a:pos x="858" y="195"/>
                </a:cxn>
                <a:cxn ang="0">
                  <a:pos x="810" y="471"/>
                </a:cxn>
                <a:cxn ang="0">
                  <a:pos x="715" y="699"/>
                </a:cxn>
                <a:cxn ang="0">
                  <a:pos x="699" y="796"/>
                </a:cxn>
                <a:cxn ang="0">
                  <a:pos x="731" y="910"/>
                </a:cxn>
                <a:cxn ang="0">
                  <a:pos x="810" y="975"/>
                </a:cxn>
                <a:cxn ang="0">
                  <a:pos x="985" y="943"/>
                </a:cxn>
                <a:cxn ang="0">
                  <a:pos x="1112" y="780"/>
                </a:cxn>
                <a:cxn ang="0">
                  <a:pos x="1160" y="650"/>
                </a:cxn>
                <a:cxn ang="0">
                  <a:pos x="1112" y="634"/>
                </a:cxn>
                <a:cxn ang="0">
                  <a:pos x="1049" y="796"/>
                </a:cxn>
                <a:cxn ang="0">
                  <a:pos x="874" y="943"/>
                </a:cxn>
                <a:cxn ang="0">
                  <a:pos x="826" y="910"/>
                </a:cxn>
                <a:cxn ang="0">
                  <a:pos x="842" y="780"/>
                </a:cxn>
                <a:cxn ang="0">
                  <a:pos x="906" y="601"/>
                </a:cxn>
                <a:cxn ang="0">
                  <a:pos x="985" y="341"/>
                </a:cxn>
                <a:cxn ang="0">
                  <a:pos x="969" y="97"/>
                </a:cxn>
                <a:cxn ang="0">
                  <a:pos x="890" y="16"/>
                </a:cxn>
                <a:cxn ang="0">
                  <a:pos x="747" y="0"/>
                </a:cxn>
                <a:cxn ang="0">
                  <a:pos x="524" y="65"/>
                </a:cxn>
                <a:cxn ang="0">
                  <a:pos x="397" y="114"/>
                </a:cxn>
                <a:cxn ang="0">
                  <a:pos x="334" y="32"/>
                </a:cxn>
                <a:cxn ang="0">
                  <a:pos x="175" y="0"/>
                </a:cxn>
                <a:cxn ang="0">
                  <a:pos x="95" y="65"/>
                </a:cxn>
                <a:cxn ang="0">
                  <a:pos x="63" y="114"/>
                </a:cxn>
                <a:cxn ang="0">
                  <a:pos x="16" y="244"/>
                </a:cxn>
                <a:cxn ang="0">
                  <a:pos x="0" y="341"/>
                </a:cxn>
                <a:cxn ang="0">
                  <a:pos x="16" y="358"/>
                </a:cxn>
                <a:cxn ang="0">
                  <a:pos x="48" y="325"/>
                </a:cxn>
                <a:cxn ang="0">
                  <a:pos x="95" y="162"/>
                </a:cxn>
                <a:cxn ang="0">
                  <a:pos x="222" y="49"/>
                </a:cxn>
                <a:cxn ang="0">
                  <a:pos x="270" y="65"/>
                </a:cxn>
                <a:cxn ang="0">
                  <a:pos x="286" y="146"/>
                </a:cxn>
                <a:cxn ang="0">
                  <a:pos x="270" y="227"/>
                </a:cxn>
                <a:cxn ang="0">
                  <a:pos x="254" y="325"/>
                </a:cxn>
              </a:cxnLst>
              <a:rect l="0" t="0" r="r" b="b"/>
              <a:pathLst>
                <a:path w="1160" h="975">
                  <a:moveTo>
                    <a:pt x="127" y="829"/>
                  </a:moveTo>
                  <a:lnTo>
                    <a:pt x="127" y="861"/>
                  </a:lnTo>
                  <a:lnTo>
                    <a:pt x="111" y="878"/>
                  </a:lnTo>
                  <a:lnTo>
                    <a:pt x="111" y="959"/>
                  </a:lnTo>
                  <a:lnTo>
                    <a:pt x="127" y="975"/>
                  </a:lnTo>
                  <a:lnTo>
                    <a:pt x="207" y="975"/>
                  </a:lnTo>
                  <a:lnTo>
                    <a:pt x="238" y="943"/>
                  </a:lnTo>
                  <a:lnTo>
                    <a:pt x="238" y="910"/>
                  </a:lnTo>
                  <a:lnTo>
                    <a:pt x="270" y="845"/>
                  </a:lnTo>
                  <a:lnTo>
                    <a:pt x="270" y="796"/>
                  </a:lnTo>
                  <a:lnTo>
                    <a:pt x="286" y="764"/>
                  </a:lnTo>
                  <a:lnTo>
                    <a:pt x="302" y="666"/>
                  </a:lnTo>
                  <a:lnTo>
                    <a:pt x="334" y="569"/>
                  </a:lnTo>
                  <a:lnTo>
                    <a:pt x="365" y="423"/>
                  </a:lnTo>
                  <a:lnTo>
                    <a:pt x="381" y="390"/>
                  </a:lnTo>
                  <a:lnTo>
                    <a:pt x="381" y="358"/>
                  </a:lnTo>
                  <a:lnTo>
                    <a:pt x="397" y="325"/>
                  </a:lnTo>
                  <a:lnTo>
                    <a:pt x="397" y="309"/>
                  </a:lnTo>
                  <a:lnTo>
                    <a:pt x="429" y="244"/>
                  </a:lnTo>
                  <a:lnTo>
                    <a:pt x="509" y="146"/>
                  </a:lnTo>
                  <a:lnTo>
                    <a:pt x="604" y="81"/>
                  </a:lnTo>
                  <a:lnTo>
                    <a:pt x="747" y="49"/>
                  </a:lnTo>
                  <a:lnTo>
                    <a:pt x="795" y="49"/>
                  </a:lnTo>
                  <a:lnTo>
                    <a:pt x="842" y="97"/>
                  </a:lnTo>
                  <a:lnTo>
                    <a:pt x="858" y="130"/>
                  </a:lnTo>
                  <a:lnTo>
                    <a:pt x="858" y="195"/>
                  </a:lnTo>
                  <a:lnTo>
                    <a:pt x="842" y="325"/>
                  </a:lnTo>
                  <a:lnTo>
                    <a:pt x="810" y="471"/>
                  </a:lnTo>
                  <a:lnTo>
                    <a:pt x="763" y="601"/>
                  </a:lnTo>
                  <a:lnTo>
                    <a:pt x="715" y="699"/>
                  </a:lnTo>
                  <a:lnTo>
                    <a:pt x="699" y="748"/>
                  </a:lnTo>
                  <a:lnTo>
                    <a:pt x="699" y="796"/>
                  </a:lnTo>
                  <a:lnTo>
                    <a:pt x="715" y="861"/>
                  </a:lnTo>
                  <a:lnTo>
                    <a:pt x="731" y="910"/>
                  </a:lnTo>
                  <a:lnTo>
                    <a:pt x="763" y="943"/>
                  </a:lnTo>
                  <a:lnTo>
                    <a:pt x="810" y="975"/>
                  </a:lnTo>
                  <a:lnTo>
                    <a:pt x="874" y="975"/>
                  </a:lnTo>
                  <a:lnTo>
                    <a:pt x="985" y="943"/>
                  </a:lnTo>
                  <a:lnTo>
                    <a:pt x="1065" y="861"/>
                  </a:lnTo>
                  <a:lnTo>
                    <a:pt x="1112" y="780"/>
                  </a:lnTo>
                  <a:lnTo>
                    <a:pt x="1144" y="683"/>
                  </a:lnTo>
                  <a:lnTo>
                    <a:pt x="1160" y="650"/>
                  </a:lnTo>
                  <a:lnTo>
                    <a:pt x="1128" y="618"/>
                  </a:lnTo>
                  <a:lnTo>
                    <a:pt x="1112" y="634"/>
                  </a:lnTo>
                  <a:lnTo>
                    <a:pt x="1097" y="666"/>
                  </a:lnTo>
                  <a:lnTo>
                    <a:pt x="1049" y="796"/>
                  </a:lnTo>
                  <a:lnTo>
                    <a:pt x="969" y="894"/>
                  </a:lnTo>
                  <a:lnTo>
                    <a:pt x="874" y="943"/>
                  </a:lnTo>
                  <a:lnTo>
                    <a:pt x="842" y="927"/>
                  </a:lnTo>
                  <a:lnTo>
                    <a:pt x="826" y="910"/>
                  </a:lnTo>
                  <a:lnTo>
                    <a:pt x="826" y="861"/>
                  </a:lnTo>
                  <a:lnTo>
                    <a:pt x="842" y="780"/>
                  </a:lnTo>
                  <a:lnTo>
                    <a:pt x="874" y="715"/>
                  </a:lnTo>
                  <a:lnTo>
                    <a:pt x="906" y="601"/>
                  </a:lnTo>
                  <a:lnTo>
                    <a:pt x="954" y="471"/>
                  </a:lnTo>
                  <a:lnTo>
                    <a:pt x="985" y="341"/>
                  </a:lnTo>
                  <a:lnTo>
                    <a:pt x="1001" y="227"/>
                  </a:lnTo>
                  <a:lnTo>
                    <a:pt x="969" y="97"/>
                  </a:lnTo>
                  <a:lnTo>
                    <a:pt x="938" y="49"/>
                  </a:lnTo>
                  <a:lnTo>
                    <a:pt x="890" y="16"/>
                  </a:lnTo>
                  <a:lnTo>
                    <a:pt x="826" y="0"/>
                  </a:lnTo>
                  <a:lnTo>
                    <a:pt x="747" y="0"/>
                  </a:lnTo>
                  <a:lnTo>
                    <a:pt x="620" y="16"/>
                  </a:lnTo>
                  <a:lnTo>
                    <a:pt x="524" y="65"/>
                  </a:lnTo>
                  <a:lnTo>
                    <a:pt x="413" y="179"/>
                  </a:lnTo>
                  <a:lnTo>
                    <a:pt x="397" y="114"/>
                  </a:lnTo>
                  <a:lnTo>
                    <a:pt x="365" y="65"/>
                  </a:lnTo>
                  <a:lnTo>
                    <a:pt x="334" y="32"/>
                  </a:lnTo>
                  <a:lnTo>
                    <a:pt x="286" y="0"/>
                  </a:lnTo>
                  <a:lnTo>
                    <a:pt x="175" y="0"/>
                  </a:lnTo>
                  <a:lnTo>
                    <a:pt x="143" y="16"/>
                  </a:lnTo>
                  <a:lnTo>
                    <a:pt x="95" y="65"/>
                  </a:lnTo>
                  <a:lnTo>
                    <a:pt x="79" y="97"/>
                  </a:lnTo>
                  <a:lnTo>
                    <a:pt x="63" y="114"/>
                  </a:lnTo>
                  <a:lnTo>
                    <a:pt x="32" y="211"/>
                  </a:lnTo>
                  <a:lnTo>
                    <a:pt x="16" y="244"/>
                  </a:lnTo>
                  <a:lnTo>
                    <a:pt x="0" y="292"/>
                  </a:lnTo>
                  <a:lnTo>
                    <a:pt x="0" y="341"/>
                  </a:lnTo>
                  <a:lnTo>
                    <a:pt x="16" y="341"/>
                  </a:lnTo>
                  <a:lnTo>
                    <a:pt x="16" y="358"/>
                  </a:lnTo>
                  <a:lnTo>
                    <a:pt x="48" y="358"/>
                  </a:lnTo>
                  <a:lnTo>
                    <a:pt x="48" y="325"/>
                  </a:lnTo>
                  <a:lnTo>
                    <a:pt x="63" y="309"/>
                  </a:lnTo>
                  <a:lnTo>
                    <a:pt x="95" y="162"/>
                  </a:lnTo>
                  <a:lnTo>
                    <a:pt x="143" y="81"/>
                  </a:lnTo>
                  <a:lnTo>
                    <a:pt x="222" y="49"/>
                  </a:lnTo>
                  <a:lnTo>
                    <a:pt x="254" y="49"/>
                  </a:lnTo>
                  <a:lnTo>
                    <a:pt x="270" y="65"/>
                  </a:lnTo>
                  <a:lnTo>
                    <a:pt x="270" y="97"/>
                  </a:lnTo>
                  <a:lnTo>
                    <a:pt x="286" y="146"/>
                  </a:lnTo>
                  <a:lnTo>
                    <a:pt x="286" y="195"/>
                  </a:lnTo>
                  <a:lnTo>
                    <a:pt x="270" y="227"/>
                  </a:lnTo>
                  <a:lnTo>
                    <a:pt x="254" y="276"/>
                  </a:lnTo>
                  <a:lnTo>
                    <a:pt x="254" y="325"/>
                  </a:lnTo>
                  <a:lnTo>
                    <a:pt x="127" y="8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1" name="Freeform 1133"/>
            <p:cNvSpPr>
              <a:spLocks/>
            </p:cNvSpPr>
            <p:nvPr/>
          </p:nvSpPr>
          <p:spPr bwMode="auto">
            <a:xfrm>
              <a:off x="11621" y="3891"/>
              <a:ext cx="1049" cy="5234"/>
            </a:xfrm>
            <a:custGeom>
              <a:avLst/>
              <a:gdLst/>
              <a:ahLst/>
              <a:cxnLst>
                <a:cxn ang="0">
                  <a:pos x="1049" y="2617"/>
                </a:cxn>
                <a:cxn ang="0">
                  <a:pos x="1034" y="2194"/>
                </a:cxn>
                <a:cxn ang="0">
                  <a:pos x="970" y="1755"/>
                </a:cxn>
                <a:cxn ang="0">
                  <a:pos x="875" y="1349"/>
                </a:cxn>
                <a:cxn ang="0">
                  <a:pos x="747" y="959"/>
                </a:cxn>
                <a:cxn ang="0">
                  <a:pos x="557" y="585"/>
                </a:cxn>
                <a:cxn ang="0">
                  <a:pos x="318" y="243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12" y="130"/>
                </a:cxn>
                <a:cxn ang="0">
                  <a:pos x="223" y="292"/>
                </a:cxn>
                <a:cxn ang="0">
                  <a:pos x="366" y="504"/>
                </a:cxn>
                <a:cxn ang="0">
                  <a:pos x="557" y="861"/>
                </a:cxn>
                <a:cxn ang="0">
                  <a:pos x="700" y="1251"/>
                </a:cxn>
                <a:cxn ang="0">
                  <a:pos x="795" y="1658"/>
                </a:cxn>
                <a:cxn ang="0">
                  <a:pos x="843" y="2129"/>
                </a:cxn>
                <a:cxn ang="0">
                  <a:pos x="875" y="2617"/>
                </a:cxn>
                <a:cxn ang="0">
                  <a:pos x="859" y="2991"/>
                </a:cxn>
                <a:cxn ang="0">
                  <a:pos x="827" y="3381"/>
                </a:cxn>
                <a:cxn ang="0">
                  <a:pos x="747" y="3787"/>
                </a:cxn>
                <a:cxn ang="0">
                  <a:pos x="620" y="4210"/>
                </a:cxn>
                <a:cxn ang="0">
                  <a:pos x="445" y="4600"/>
                </a:cxn>
                <a:cxn ang="0">
                  <a:pos x="271" y="4877"/>
                </a:cxn>
                <a:cxn ang="0">
                  <a:pos x="112" y="5055"/>
                </a:cxn>
                <a:cxn ang="0">
                  <a:pos x="0" y="5185"/>
                </a:cxn>
                <a:cxn ang="0">
                  <a:pos x="0" y="5218"/>
                </a:cxn>
                <a:cxn ang="0">
                  <a:pos x="16" y="5218"/>
                </a:cxn>
                <a:cxn ang="0">
                  <a:pos x="16" y="5234"/>
                </a:cxn>
                <a:cxn ang="0">
                  <a:pos x="64" y="5234"/>
                </a:cxn>
                <a:cxn ang="0">
                  <a:pos x="80" y="5218"/>
                </a:cxn>
                <a:cxn ang="0">
                  <a:pos x="112" y="5202"/>
                </a:cxn>
                <a:cxn ang="0">
                  <a:pos x="382" y="4893"/>
                </a:cxn>
                <a:cxn ang="0">
                  <a:pos x="604" y="4551"/>
                </a:cxn>
                <a:cxn ang="0">
                  <a:pos x="779" y="4194"/>
                </a:cxn>
                <a:cxn ang="0">
                  <a:pos x="906" y="3804"/>
                </a:cxn>
                <a:cxn ang="0">
                  <a:pos x="986" y="3413"/>
                </a:cxn>
                <a:cxn ang="0">
                  <a:pos x="1034" y="3007"/>
                </a:cxn>
                <a:cxn ang="0">
                  <a:pos x="1049" y="2617"/>
                </a:cxn>
              </a:cxnLst>
              <a:rect l="0" t="0" r="r" b="b"/>
              <a:pathLst>
                <a:path w="1049" h="5234">
                  <a:moveTo>
                    <a:pt x="1049" y="2617"/>
                  </a:moveTo>
                  <a:lnTo>
                    <a:pt x="1034" y="2194"/>
                  </a:lnTo>
                  <a:lnTo>
                    <a:pt x="970" y="1755"/>
                  </a:lnTo>
                  <a:lnTo>
                    <a:pt x="875" y="1349"/>
                  </a:lnTo>
                  <a:lnTo>
                    <a:pt x="747" y="959"/>
                  </a:lnTo>
                  <a:lnTo>
                    <a:pt x="557" y="585"/>
                  </a:lnTo>
                  <a:lnTo>
                    <a:pt x="318" y="243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112" y="130"/>
                  </a:lnTo>
                  <a:lnTo>
                    <a:pt x="223" y="292"/>
                  </a:lnTo>
                  <a:lnTo>
                    <a:pt x="366" y="504"/>
                  </a:lnTo>
                  <a:lnTo>
                    <a:pt x="557" y="861"/>
                  </a:lnTo>
                  <a:lnTo>
                    <a:pt x="700" y="1251"/>
                  </a:lnTo>
                  <a:lnTo>
                    <a:pt x="795" y="1658"/>
                  </a:lnTo>
                  <a:lnTo>
                    <a:pt x="843" y="2129"/>
                  </a:lnTo>
                  <a:lnTo>
                    <a:pt x="875" y="2617"/>
                  </a:lnTo>
                  <a:lnTo>
                    <a:pt x="859" y="2991"/>
                  </a:lnTo>
                  <a:lnTo>
                    <a:pt x="827" y="3381"/>
                  </a:lnTo>
                  <a:lnTo>
                    <a:pt x="747" y="3787"/>
                  </a:lnTo>
                  <a:lnTo>
                    <a:pt x="620" y="4210"/>
                  </a:lnTo>
                  <a:lnTo>
                    <a:pt x="445" y="4600"/>
                  </a:lnTo>
                  <a:lnTo>
                    <a:pt x="271" y="4877"/>
                  </a:lnTo>
                  <a:lnTo>
                    <a:pt x="112" y="5055"/>
                  </a:lnTo>
                  <a:lnTo>
                    <a:pt x="0" y="5185"/>
                  </a:lnTo>
                  <a:lnTo>
                    <a:pt x="0" y="5218"/>
                  </a:lnTo>
                  <a:lnTo>
                    <a:pt x="16" y="5218"/>
                  </a:lnTo>
                  <a:lnTo>
                    <a:pt x="16" y="5234"/>
                  </a:lnTo>
                  <a:lnTo>
                    <a:pt x="64" y="5234"/>
                  </a:lnTo>
                  <a:lnTo>
                    <a:pt x="80" y="5218"/>
                  </a:lnTo>
                  <a:lnTo>
                    <a:pt x="112" y="5202"/>
                  </a:lnTo>
                  <a:lnTo>
                    <a:pt x="382" y="4893"/>
                  </a:lnTo>
                  <a:lnTo>
                    <a:pt x="604" y="4551"/>
                  </a:lnTo>
                  <a:lnTo>
                    <a:pt x="779" y="4194"/>
                  </a:lnTo>
                  <a:lnTo>
                    <a:pt x="906" y="3804"/>
                  </a:lnTo>
                  <a:lnTo>
                    <a:pt x="986" y="3413"/>
                  </a:lnTo>
                  <a:lnTo>
                    <a:pt x="1034" y="3007"/>
                  </a:lnTo>
                  <a:lnTo>
                    <a:pt x="1049" y="26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2" name="Freeform 1134"/>
            <p:cNvSpPr>
              <a:spLocks/>
            </p:cNvSpPr>
            <p:nvPr/>
          </p:nvSpPr>
          <p:spPr bwMode="auto">
            <a:xfrm>
              <a:off x="13719" y="5776"/>
              <a:ext cx="1415" cy="1447"/>
            </a:xfrm>
            <a:custGeom>
              <a:avLst/>
              <a:gdLst/>
              <a:ahLst/>
              <a:cxnLst>
                <a:cxn ang="0">
                  <a:pos x="747" y="764"/>
                </a:cxn>
                <a:cxn ang="0">
                  <a:pos x="1383" y="764"/>
                </a:cxn>
                <a:cxn ang="0">
                  <a:pos x="1399" y="748"/>
                </a:cxn>
                <a:cxn ang="0">
                  <a:pos x="1415" y="716"/>
                </a:cxn>
                <a:cxn ang="0">
                  <a:pos x="1383" y="683"/>
                </a:cxn>
                <a:cxn ang="0">
                  <a:pos x="747" y="683"/>
                </a:cxn>
                <a:cxn ang="0">
                  <a:pos x="747" y="17"/>
                </a:cxn>
                <a:cxn ang="0">
                  <a:pos x="732" y="0"/>
                </a:cxn>
                <a:cxn ang="0">
                  <a:pos x="684" y="0"/>
                </a:cxn>
                <a:cxn ang="0">
                  <a:pos x="668" y="17"/>
                </a:cxn>
                <a:cxn ang="0">
                  <a:pos x="668" y="683"/>
                </a:cxn>
                <a:cxn ang="0">
                  <a:pos x="16" y="683"/>
                </a:cxn>
                <a:cxn ang="0">
                  <a:pos x="0" y="699"/>
                </a:cxn>
                <a:cxn ang="0">
                  <a:pos x="0" y="748"/>
                </a:cxn>
                <a:cxn ang="0">
                  <a:pos x="16" y="748"/>
                </a:cxn>
                <a:cxn ang="0">
                  <a:pos x="32" y="764"/>
                </a:cxn>
                <a:cxn ang="0">
                  <a:pos x="668" y="764"/>
                </a:cxn>
                <a:cxn ang="0">
                  <a:pos x="668" y="1431"/>
                </a:cxn>
                <a:cxn ang="0">
                  <a:pos x="684" y="1447"/>
                </a:cxn>
                <a:cxn ang="0">
                  <a:pos x="716" y="1447"/>
                </a:cxn>
                <a:cxn ang="0">
                  <a:pos x="747" y="1415"/>
                </a:cxn>
                <a:cxn ang="0">
                  <a:pos x="747" y="1382"/>
                </a:cxn>
                <a:cxn ang="0">
                  <a:pos x="747" y="764"/>
                </a:cxn>
              </a:cxnLst>
              <a:rect l="0" t="0" r="r" b="b"/>
              <a:pathLst>
                <a:path w="1415" h="1447">
                  <a:moveTo>
                    <a:pt x="747" y="764"/>
                  </a:moveTo>
                  <a:lnTo>
                    <a:pt x="1383" y="764"/>
                  </a:lnTo>
                  <a:lnTo>
                    <a:pt x="1399" y="748"/>
                  </a:lnTo>
                  <a:lnTo>
                    <a:pt x="1415" y="716"/>
                  </a:lnTo>
                  <a:lnTo>
                    <a:pt x="1383" y="683"/>
                  </a:lnTo>
                  <a:lnTo>
                    <a:pt x="747" y="683"/>
                  </a:lnTo>
                  <a:lnTo>
                    <a:pt x="747" y="17"/>
                  </a:lnTo>
                  <a:lnTo>
                    <a:pt x="732" y="0"/>
                  </a:lnTo>
                  <a:lnTo>
                    <a:pt x="684" y="0"/>
                  </a:lnTo>
                  <a:lnTo>
                    <a:pt x="668" y="17"/>
                  </a:lnTo>
                  <a:lnTo>
                    <a:pt x="668" y="683"/>
                  </a:lnTo>
                  <a:lnTo>
                    <a:pt x="16" y="683"/>
                  </a:lnTo>
                  <a:lnTo>
                    <a:pt x="0" y="699"/>
                  </a:lnTo>
                  <a:lnTo>
                    <a:pt x="0" y="748"/>
                  </a:lnTo>
                  <a:lnTo>
                    <a:pt x="16" y="748"/>
                  </a:lnTo>
                  <a:lnTo>
                    <a:pt x="32" y="764"/>
                  </a:lnTo>
                  <a:lnTo>
                    <a:pt x="668" y="764"/>
                  </a:lnTo>
                  <a:lnTo>
                    <a:pt x="668" y="1431"/>
                  </a:lnTo>
                  <a:lnTo>
                    <a:pt x="684" y="1447"/>
                  </a:lnTo>
                  <a:lnTo>
                    <a:pt x="716" y="1447"/>
                  </a:lnTo>
                  <a:lnTo>
                    <a:pt x="747" y="1415"/>
                  </a:lnTo>
                  <a:lnTo>
                    <a:pt x="747" y="1382"/>
                  </a:lnTo>
                  <a:lnTo>
                    <a:pt x="747" y="7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3" name="Freeform 1135"/>
            <p:cNvSpPr>
              <a:spLocks/>
            </p:cNvSpPr>
            <p:nvPr/>
          </p:nvSpPr>
          <p:spPr bwMode="auto">
            <a:xfrm>
              <a:off x="16628" y="3305"/>
              <a:ext cx="540" cy="1008"/>
            </a:xfrm>
            <a:custGeom>
              <a:avLst/>
              <a:gdLst/>
              <a:ahLst/>
              <a:cxnLst>
                <a:cxn ang="0">
                  <a:pos x="334" y="33"/>
                </a:cxn>
                <a:cxn ang="0">
                  <a:pos x="334" y="0"/>
                </a:cxn>
                <a:cxn ang="0">
                  <a:pos x="302" y="0"/>
                </a:cxn>
                <a:cxn ang="0">
                  <a:pos x="191" y="65"/>
                </a:cxn>
                <a:cxn ang="0">
                  <a:pos x="79" y="82"/>
                </a:cxn>
                <a:cxn ang="0">
                  <a:pos x="0" y="98"/>
                </a:cxn>
                <a:cxn ang="0">
                  <a:pos x="0" y="147"/>
                </a:cxn>
                <a:cxn ang="0">
                  <a:pos x="95" y="147"/>
                </a:cxn>
                <a:cxn ang="0">
                  <a:pos x="159" y="130"/>
                </a:cxn>
                <a:cxn ang="0">
                  <a:pos x="222" y="98"/>
                </a:cxn>
                <a:cxn ang="0">
                  <a:pos x="222" y="927"/>
                </a:cxn>
                <a:cxn ang="0">
                  <a:pos x="207" y="943"/>
                </a:cxn>
                <a:cxn ang="0">
                  <a:pos x="175" y="943"/>
                </a:cxn>
                <a:cxn ang="0">
                  <a:pos x="127" y="959"/>
                </a:cxn>
                <a:cxn ang="0">
                  <a:pos x="16" y="959"/>
                </a:cxn>
                <a:cxn ang="0">
                  <a:pos x="16" y="1008"/>
                </a:cxn>
                <a:cxn ang="0">
                  <a:pos x="540" y="1008"/>
                </a:cxn>
                <a:cxn ang="0">
                  <a:pos x="540" y="959"/>
                </a:cxn>
                <a:cxn ang="0">
                  <a:pos x="429" y="959"/>
                </a:cxn>
                <a:cxn ang="0">
                  <a:pos x="381" y="943"/>
                </a:cxn>
                <a:cxn ang="0">
                  <a:pos x="366" y="943"/>
                </a:cxn>
                <a:cxn ang="0">
                  <a:pos x="350" y="927"/>
                </a:cxn>
                <a:cxn ang="0">
                  <a:pos x="350" y="911"/>
                </a:cxn>
                <a:cxn ang="0">
                  <a:pos x="334" y="878"/>
                </a:cxn>
                <a:cxn ang="0">
                  <a:pos x="334" y="33"/>
                </a:cxn>
              </a:cxnLst>
              <a:rect l="0" t="0" r="r" b="b"/>
              <a:pathLst>
                <a:path w="540" h="1008">
                  <a:moveTo>
                    <a:pt x="334" y="33"/>
                  </a:moveTo>
                  <a:lnTo>
                    <a:pt x="334" y="0"/>
                  </a:lnTo>
                  <a:lnTo>
                    <a:pt x="302" y="0"/>
                  </a:lnTo>
                  <a:lnTo>
                    <a:pt x="191" y="65"/>
                  </a:lnTo>
                  <a:lnTo>
                    <a:pt x="79" y="82"/>
                  </a:lnTo>
                  <a:lnTo>
                    <a:pt x="0" y="98"/>
                  </a:lnTo>
                  <a:lnTo>
                    <a:pt x="0" y="147"/>
                  </a:lnTo>
                  <a:lnTo>
                    <a:pt x="95" y="147"/>
                  </a:lnTo>
                  <a:lnTo>
                    <a:pt x="159" y="130"/>
                  </a:lnTo>
                  <a:lnTo>
                    <a:pt x="222" y="98"/>
                  </a:lnTo>
                  <a:lnTo>
                    <a:pt x="222" y="927"/>
                  </a:lnTo>
                  <a:lnTo>
                    <a:pt x="207" y="943"/>
                  </a:lnTo>
                  <a:lnTo>
                    <a:pt x="175" y="943"/>
                  </a:lnTo>
                  <a:lnTo>
                    <a:pt x="127" y="959"/>
                  </a:lnTo>
                  <a:lnTo>
                    <a:pt x="16" y="959"/>
                  </a:lnTo>
                  <a:lnTo>
                    <a:pt x="16" y="1008"/>
                  </a:lnTo>
                  <a:lnTo>
                    <a:pt x="540" y="1008"/>
                  </a:lnTo>
                  <a:lnTo>
                    <a:pt x="540" y="959"/>
                  </a:lnTo>
                  <a:lnTo>
                    <a:pt x="429" y="959"/>
                  </a:lnTo>
                  <a:lnTo>
                    <a:pt x="381" y="943"/>
                  </a:lnTo>
                  <a:lnTo>
                    <a:pt x="366" y="943"/>
                  </a:lnTo>
                  <a:lnTo>
                    <a:pt x="350" y="927"/>
                  </a:lnTo>
                  <a:lnTo>
                    <a:pt x="350" y="911"/>
                  </a:lnTo>
                  <a:lnTo>
                    <a:pt x="334" y="878"/>
                  </a:lnTo>
                  <a:lnTo>
                    <a:pt x="334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4" name="Freeform 1136"/>
            <p:cNvSpPr>
              <a:spLocks noEditPoints="1"/>
            </p:cNvSpPr>
            <p:nvPr/>
          </p:nvSpPr>
          <p:spPr bwMode="auto">
            <a:xfrm>
              <a:off x="17391" y="3305"/>
              <a:ext cx="699" cy="1041"/>
            </a:xfrm>
            <a:custGeom>
              <a:avLst/>
              <a:gdLst/>
              <a:ahLst/>
              <a:cxnLst>
                <a:cxn ang="0">
                  <a:pos x="699" y="521"/>
                </a:cxn>
                <a:cxn ang="0">
                  <a:pos x="683" y="293"/>
                </a:cxn>
                <a:cxn ang="0">
                  <a:pos x="604" y="130"/>
                </a:cxn>
                <a:cxn ang="0">
                  <a:pos x="572" y="82"/>
                </a:cxn>
                <a:cxn ang="0">
                  <a:pos x="540" y="49"/>
                </a:cxn>
                <a:cxn ang="0">
                  <a:pos x="477" y="17"/>
                </a:cxn>
                <a:cxn ang="0">
                  <a:pos x="413" y="0"/>
                </a:cxn>
                <a:cxn ang="0">
                  <a:pos x="350" y="0"/>
                </a:cxn>
                <a:cxn ang="0">
                  <a:pos x="206" y="33"/>
                </a:cxn>
                <a:cxn ang="0">
                  <a:pos x="111" y="114"/>
                </a:cxn>
                <a:cxn ang="0">
                  <a:pos x="48" y="212"/>
                </a:cxn>
                <a:cxn ang="0">
                  <a:pos x="16" y="342"/>
                </a:cxn>
                <a:cxn ang="0">
                  <a:pos x="0" y="439"/>
                </a:cxn>
                <a:cxn ang="0">
                  <a:pos x="0" y="602"/>
                </a:cxn>
                <a:cxn ang="0">
                  <a:pos x="16" y="699"/>
                </a:cxn>
                <a:cxn ang="0">
                  <a:pos x="48" y="813"/>
                </a:cxn>
                <a:cxn ang="0">
                  <a:pos x="111" y="927"/>
                </a:cxn>
                <a:cxn ang="0">
                  <a:pos x="206" y="1008"/>
                </a:cxn>
                <a:cxn ang="0">
                  <a:pos x="350" y="1041"/>
                </a:cxn>
                <a:cxn ang="0">
                  <a:pos x="493" y="1008"/>
                </a:cxn>
                <a:cxn ang="0">
                  <a:pos x="588" y="927"/>
                </a:cxn>
                <a:cxn ang="0">
                  <a:pos x="652" y="829"/>
                </a:cxn>
                <a:cxn ang="0">
                  <a:pos x="683" y="699"/>
                </a:cxn>
                <a:cxn ang="0">
                  <a:pos x="699" y="602"/>
                </a:cxn>
                <a:cxn ang="0">
                  <a:pos x="699" y="521"/>
                </a:cxn>
                <a:cxn ang="0">
                  <a:pos x="350" y="992"/>
                </a:cxn>
                <a:cxn ang="0">
                  <a:pos x="318" y="992"/>
                </a:cxn>
                <a:cxn ang="0">
                  <a:pos x="286" y="976"/>
                </a:cxn>
                <a:cxn ang="0">
                  <a:pos x="238" y="959"/>
                </a:cxn>
                <a:cxn ang="0">
                  <a:pos x="206" y="927"/>
                </a:cxn>
                <a:cxn ang="0">
                  <a:pos x="175" y="878"/>
                </a:cxn>
                <a:cxn ang="0">
                  <a:pos x="159" y="829"/>
                </a:cxn>
                <a:cxn ang="0">
                  <a:pos x="143" y="667"/>
                </a:cxn>
                <a:cxn ang="0">
                  <a:pos x="143" y="342"/>
                </a:cxn>
                <a:cxn ang="0">
                  <a:pos x="159" y="195"/>
                </a:cxn>
                <a:cxn ang="0">
                  <a:pos x="175" y="147"/>
                </a:cxn>
                <a:cxn ang="0">
                  <a:pos x="206" y="98"/>
                </a:cxn>
                <a:cxn ang="0">
                  <a:pos x="254" y="65"/>
                </a:cxn>
                <a:cxn ang="0">
                  <a:pos x="318" y="33"/>
                </a:cxn>
                <a:cxn ang="0">
                  <a:pos x="397" y="33"/>
                </a:cxn>
                <a:cxn ang="0">
                  <a:pos x="445" y="65"/>
                </a:cxn>
                <a:cxn ang="0">
                  <a:pos x="477" y="82"/>
                </a:cxn>
                <a:cxn ang="0">
                  <a:pos x="540" y="179"/>
                </a:cxn>
                <a:cxn ang="0">
                  <a:pos x="556" y="325"/>
                </a:cxn>
                <a:cxn ang="0">
                  <a:pos x="556" y="667"/>
                </a:cxn>
                <a:cxn ang="0">
                  <a:pos x="540" y="829"/>
                </a:cxn>
                <a:cxn ang="0">
                  <a:pos x="524" y="894"/>
                </a:cxn>
                <a:cxn ang="0">
                  <a:pos x="461" y="959"/>
                </a:cxn>
                <a:cxn ang="0">
                  <a:pos x="429" y="976"/>
                </a:cxn>
                <a:cxn ang="0">
                  <a:pos x="381" y="992"/>
                </a:cxn>
                <a:cxn ang="0">
                  <a:pos x="350" y="992"/>
                </a:cxn>
              </a:cxnLst>
              <a:rect l="0" t="0" r="r" b="b"/>
              <a:pathLst>
                <a:path w="699" h="1041">
                  <a:moveTo>
                    <a:pt x="699" y="521"/>
                  </a:moveTo>
                  <a:lnTo>
                    <a:pt x="683" y="293"/>
                  </a:lnTo>
                  <a:lnTo>
                    <a:pt x="604" y="130"/>
                  </a:lnTo>
                  <a:lnTo>
                    <a:pt x="572" y="82"/>
                  </a:lnTo>
                  <a:lnTo>
                    <a:pt x="540" y="49"/>
                  </a:lnTo>
                  <a:lnTo>
                    <a:pt x="477" y="17"/>
                  </a:lnTo>
                  <a:lnTo>
                    <a:pt x="413" y="0"/>
                  </a:lnTo>
                  <a:lnTo>
                    <a:pt x="350" y="0"/>
                  </a:lnTo>
                  <a:lnTo>
                    <a:pt x="206" y="33"/>
                  </a:lnTo>
                  <a:lnTo>
                    <a:pt x="111" y="114"/>
                  </a:lnTo>
                  <a:lnTo>
                    <a:pt x="48" y="212"/>
                  </a:lnTo>
                  <a:lnTo>
                    <a:pt x="16" y="342"/>
                  </a:lnTo>
                  <a:lnTo>
                    <a:pt x="0" y="439"/>
                  </a:lnTo>
                  <a:lnTo>
                    <a:pt x="0" y="602"/>
                  </a:lnTo>
                  <a:lnTo>
                    <a:pt x="16" y="699"/>
                  </a:lnTo>
                  <a:lnTo>
                    <a:pt x="48" y="813"/>
                  </a:lnTo>
                  <a:lnTo>
                    <a:pt x="111" y="927"/>
                  </a:lnTo>
                  <a:lnTo>
                    <a:pt x="206" y="1008"/>
                  </a:lnTo>
                  <a:lnTo>
                    <a:pt x="350" y="1041"/>
                  </a:lnTo>
                  <a:lnTo>
                    <a:pt x="493" y="1008"/>
                  </a:lnTo>
                  <a:lnTo>
                    <a:pt x="588" y="927"/>
                  </a:lnTo>
                  <a:lnTo>
                    <a:pt x="652" y="829"/>
                  </a:lnTo>
                  <a:lnTo>
                    <a:pt x="683" y="699"/>
                  </a:lnTo>
                  <a:lnTo>
                    <a:pt x="699" y="602"/>
                  </a:lnTo>
                  <a:lnTo>
                    <a:pt x="699" y="521"/>
                  </a:lnTo>
                  <a:close/>
                  <a:moveTo>
                    <a:pt x="350" y="992"/>
                  </a:moveTo>
                  <a:lnTo>
                    <a:pt x="318" y="992"/>
                  </a:lnTo>
                  <a:lnTo>
                    <a:pt x="286" y="976"/>
                  </a:lnTo>
                  <a:lnTo>
                    <a:pt x="238" y="959"/>
                  </a:lnTo>
                  <a:lnTo>
                    <a:pt x="206" y="927"/>
                  </a:lnTo>
                  <a:lnTo>
                    <a:pt x="175" y="878"/>
                  </a:lnTo>
                  <a:lnTo>
                    <a:pt x="159" y="829"/>
                  </a:lnTo>
                  <a:lnTo>
                    <a:pt x="143" y="667"/>
                  </a:lnTo>
                  <a:lnTo>
                    <a:pt x="143" y="342"/>
                  </a:lnTo>
                  <a:lnTo>
                    <a:pt x="159" y="195"/>
                  </a:lnTo>
                  <a:lnTo>
                    <a:pt x="175" y="147"/>
                  </a:lnTo>
                  <a:lnTo>
                    <a:pt x="206" y="98"/>
                  </a:lnTo>
                  <a:lnTo>
                    <a:pt x="254" y="65"/>
                  </a:lnTo>
                  <a:lnTo>
                    <a:pt x="318" y="33"/>
                  </a:lnTo>
                  <a:lnTo>
                    <a:pt x="397" y="33"/>
                  </a:lnTo>
                  <a:lnTo>
                    <a:pt x="445" y="65"/>
                  </a:lnTo>
                  <a:lnTo>
                    <a:pt x="477" y="82"/>
                  </a:lnTo>
                  <a:lnTo>
                    <a:pt x="540" y="179"/>
                  </a:lnTo>
                  <a:lnTo>
                    <a:pt x="556" y="325"/>
                  </a:lnTo>
                  <a:lnTo>
                    <a:pt x="556" y="667"/>
                  </a:lnTo>
                  <a:lnTo>
                    <a:pt x="540" y="829"/>
                  </a:lnTo>
                  <a:lnTo>
                    <a:pt x="524" y="894"/>
                  </a:lnTo>
                  <a:lnTo>
                    <a:pt x="461" y="959"/>
                  </a:lnTo>
                  <a:lnTo>
                    <a:pt x="429" y="976"/>
                  </a:lnTo>
                  <a:lnTo>
                    <a:pt x="381" y="992"/>
                  </a:lnTo>
                  <a:lnTo>
                    <a:pt x="350" y="9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5" name="Freeform 1137"/>
            <p:cNvSpPr>
              <a:spLocks/>
            </p:cNvSpPr>
            <p:nvPr/>
          </p:nvSpPr>
          <p:spPr bwMode="auto">
            <a:xfrm>
              <a:off x="15929" y="4963"/>
              <a:ext cx="2829" cy="3057"/>
            </a:xfrm>
            <a:custGeom>
              <a:avLst/>
              <a:gdLst/>
              <a:ahLst/>
              <a:cxnLst>
                <a:cxn ang="0">
                  <a:pos x="2574" y="3057"/>
                </a:cxn>
                <a:cxn ang="0">
                  <a:pos x="2829" y="2358"/>
                </a:cxn>
                <a:cxn ang="0">
                  <a:pos x="2781" y="2358"/>
                </a:cxn>
                <a:cxn ang="0">
                  <a:pos x="2686" y="2520"/>
                </a:cxn>
                <a:cxn ang="0">
                  <a:pos x="2559" y="2634"/>
                </a:cxn>
                <a:cxn ang="0">
                  <a:pos x="2400" y="2732"/>
                </a:cxn>
                <a:cxn ang="0">
                  <a:pos x="2225" y="2797"/>
                </a:cxn>
                <a:cxn ang="0">
                  <a:pos x="2161" y="2813"/>
                </a:cxn>
                <a:cxn ang="0">
                  <a:pos x="2034" y="2829"/>
                </a:cxn>
                <a:cxn ang="0">
                  <a:pos x="1827" y="2862"/>
                </a:cxn>
                <a:cxn ang="0">
                  <a:pos x="270" y="2862"/>
                </a:cxn>
                <a:cxn ang="0">
                  <a:pos x="1367" y="1561"/>
                </a:cxn>
                <a:cxn ang="0">
                  <a:pos x="1382" y="1545"/>
                </a:cxn>
                <a:cxn ang="0">
                  <a:pos x="1382" y="1529"/>
                </a:cxn>
                <a:cxn ang="0">
                  <a:pos x="1367" y="1512"/>
                </a:cxn>
                <a:cxn ang="0">
                  <a:pos x="1367" y="1496"/>
                </a:cxn>
                <a:cxn ang="0">
                  <a:pos x="365" y="98"/>
                </a:cxn>
                <a:cxn ang="0">
                  <a:pos x="1541" y="98"/>
                </a:cxn>
                <a:cxn ang="0">
                  <a:pos x="1732" y="114"/>
                </a:cxn>
                <a:cxn ang="0">
                  <a:pos x="1891" y="114"/>
                </a:cxn>
                <a:cxn ang="0">
                  <a:pos x="1986" y="131"/>
                </a:cxn>
                <a:cxn ang="0">
                  <a:pos x="2034" y="147"/>
                </a:cxn>
                <a:cxn ang="0">
                  <a:pos x="2177" y="163"/>
                </a:cxn>
                <a:cxn ang="0">
                  <a:pos x="2336" y="212"/>
                </a:cxn>
                <a:cxn ang="0">
                  <a:pos x="2511" y="309"/>
                </a:cxn>
                <a:cxn ang="0">
                  <a:pos x="2590" y="358"/>
                </a:cxn>
                <a:cxn ang="0">
                  <a:pos x="2686" y="456"/>
                </a:cxn>
                <a:cxn ang="0">
                  <a:pos x="2781" y="618"/>
                </a:cxn>
                <a:cxn ang="0">
                  <a:pos x="2829" y="618"/>
                </a:cxn>
                <a:cxn ang="0">
                  <a:pos x="257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8" y="1675"/>
                </a:cxn>
                <a:cxn ang="0">
                  <a:pos x="16" y="2992"/>
                </a:cxn>
                <a:cxn ang="0">
                  <a:pos x="0" y="3008"/>
                </a:cxn>
                <a:cxn ang="0">
                  <a:pos x="0" y="3041"/>
                </a:cxn>
                <a:cxn ang="0">
                  <a:pos x="16" y="3057"/>
                </a:cxn>
                <a:cxn ang="0">
                  <a:pos x="47" y="3057"/>
                </a:cxn>
                <a:cxn ang="0">
                  <a:pos x="2574" y="3057"/>
                </a:cxn>
              </a:cxnLst>
              <a:rect l="0" t="0" r="r" b="b"/>
              <a:pathLst>
                <a:path w="2829" h="3057">
                  <a:moveTo>
                    <a:pt x="2574" y="3057"/>
                  </a:moveTo>
                  <a:lnTo>
                    <a:pt x="2829" y="2358"/>
                  </a:lnTo>
                  <a:lnTo>
                    <a:pt x="2781" y="2358"/>
                  </a:lnTo>
                  <a:lnTo>
                    <a:pt x="2686" y="2520"/>
                  </a:lnTo>
                  <a:lnTo>
                    <a:pt x="2559" y="2634"/>
                  </a:lnTo>
                  <a:lnTo>
                    <a:pt x="2400" y="2732"/>
                  </a:lnTo>
                  <a:lnTo>
                    <a:pt x="2225" y="2797"/>
                  </a:lnTo>
                  <a:lnTo>
                    <a:pt x="2161" y="2813"/>
                  </a:lnTo>
                  <a:lnTo>
                    <a:pt x="2034" y="2829"/>
                  </a:lnTo>
                  <a:lnTo>
                    <a:pt x="1827" y="2862"/>
                  </a:lnTo>
                  <a:lnTo>
                    <a:pt x="270" y="2862"/>
                  </a:lnTo>
                  <a:lnTo>
                    <a:pt x="1367" y="1561"/>
                  </a:lnTo>
                  <a:lnTo>
                    <a:pt x="1382" y="1545"/>
                  </a:lnTo>
                  <a:lnTo>
                    <a:pt x="1382" y="1529"/>
                  </a:lnTo>
                  <a:lnTo>
                    <a:pt x="1367" y="1512"/>
                  </a:lnTo>
                  <a:lnTo>
                    <a:pt x="1367" y="1496"/>
                  </a:lnTo>
                  <a:lnTo>
                    <a:pt x="365" y="98"/>
                  </a:lnTo>
                  <a:lnTo>
                    <a:pt x="1541" y="98"/>
                  </a:lnTo>
                  <a:lnTo>
                    <a:pt x="1732" y="114"/>
                  </a:lnTo>
                  <a:lnTo>
                    <a:pt x="1891" y="114"/>
                  </a:lnTo>
                  <a:lnTo>
                    <a:pt x="1986" y="131"/>
                  </a:lnTo>
                  <a:lnTo>
                    <a:pt x="2034" y="147"/>
                  </a:lnTo>
                  <a:lnTo>
                    <a:pt x="2177" y="163"/>
                  </a:lnTo>
                  <a:lnTo>
                    <a:pt x="2336" y="212"/>
                  </a:lnTo>
                  <a:lnTo>
                    <a:pt x="2511" y="309"/>
                  </a:lnTo>
                  <a:lnTo>
                    <a:pt x="2590" y="358"/>
                  </a:lnTo>
                  <a:lnTo>
                    <a:pt x="2686" y="456"/>
                  </a:lnTo>
                  <a:lnTo>
                    <a:pt x="2781" y="618"/>
                  </a:lnTo>
                  <a:lnTo>
                    <a:pt x="2829" y="618"/>
                  </a:lnTo>
                  <a:lnTo>
                    <a:pt x="257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8" y="1675"/>
                  </a:lnTo>
                  <a:lnTo>
                    <a:pt x="16" y="2992"/>
                  </a:lnTo>
                  <a:lnTo>
                    <a:pt x="0" y="3008"/>
                  </a:lnTo>
                  <a:lnTo>
                    <a:pt x="0" y="3041"/>
                  </a:lnTo>
                  <a:lnTo>
                    <a:pt x="16" y="3057"/>
                  </a:lnTo>
                  <a:lnTo>
                    <a:pt x="47" y="3057"/>
                  </a:lnTo>
                  <a:lnTo>
                    <a:pt x="2574" y="30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6" name="Freeform 1138"/>
            <p:cNvSpPr>
              <a:spLocks/>
            </p:cNvSpPr>
            <p:nvPr/>
          </p:nvSpPr>
          <p:spPr bwMode="auto">
            <a:xfrm>
              <a:off x="15786" y="8914"/>
              <a:ext cx="921" cy="683"/>
            </a:xfrm>
            <a:custGeom>
              <a:avLst/>
              <a:gdLst/>
              <a:ahLst/>
              <a:cxnLst>
                <a:cxn ang="0">
                  <a:pos x="111" y="650"/>
                </a:cxn>
                <a:cxn ang="0">
                  <a:pos x="174" y="683"/>
                </a:cxn>
                <a:cxn ang="0">
                  <a:pos x="206" y="650"/>
                </a:cxn>
                <a:cxn ang="0">
                  <a:pos x="238" y="520"/>
                </a:cxn>
                <a:cxn ang="0">
                  <a:pos x="270" y="423"/>
                </a:cxn>
                <a:cxn ang="0">
                  <a:pos x="302" y="309"/>
                </a:cxn>
                <a:cxn ang="0">
                  <a:pos x="317" y="260"/>
                </a:cxn>
                <a:cxn ang="0">
                  <a:pos x="397" y="146"/>
                </a:cxn>
                <a:cxn ang="0">
                  <a:pos x="476" y="65"/>
                </a:cxn>
                <a:cxn ang="0">
                  <a:pos x="588" y="32"/>
                </a:cxn>
                <a:cxn ang="0">
                  <a:pos x="651" y="49"/>
                </a:cxn>
                <a:cxn ang="0">
                  <a:pos x="667" y="146"/>
                </a:cxn>
                <a:cxn ang="0">
                  <a:pos x="619" y="374"/>
                </a:cxn>
                <a:cxn ang="0">
                  <a:pos x="572" y="504"/>
                </a:cxn>
                <a:cxn ang="0">
                  <a:pos x="556" y="553"/>
                </a:cxn>
                <a:cxn ang="0">
                  <a:pos x="588" y="634"/>
                </a:cxn>
                <a:cxn ang="0">
                  <a:pos x="667" y="683"/>
                </a:cxn>
                <a:cxn ang="0">
                  <a:pos x="794" y="650"/>
                </a:cxn>
                <a:cxn ang="0">
                  <a:pos x="874" y="569"/>
                </a:cxn>
                <a:cxn ang="0">
                  <a:pos x="906" y="488"/>
                </a:cxn>
                <a:cxn ang="0">
                  <a:pos x="921" y="439"/>
                </a:cxn>
                <a:cxn ang="0">
                  <a:pos x="890" y="423"/>
                </a:cxn>
                <a:cxn ang="0">
                  <a:pos x="874" y="455"/>
                </a:cxn>
                <a:cxn ang="0">
                  <a:pos x="747" y="634"/>
                </a:cxn>
                <a:cxn ang="0">
                  <a:pos x="667" y="601"/>
                </a:cxn>
                <a:cxn ang="0">
                  <a:pos x="683" y="536"/>
                </a:cxn>
                <a:cxn ang="0">
                  <a:pos x="699" y="455"/>
                </a:cxn>
                <a:cxn ang="0">
                  <a:pos x="762" y="276"/>
                </a:cxn>
                <a:cxn ang="0">
                  <a:pos x="778" y="114"/>
                </a:cxn>
                <a:cxn ang="0">
                  <a:pos x="731" y="32"/>
                </a:cxn>
                <a:cxn ang="0">
                  <a:pos x="524" y="0"/>
                </a:cxn>
                <a:cxn ang="0">
                  <a:pos x="365" y="97"/>
                </a:cxn>
                <a:cxn ang="0">
                  <a:pos x="317" y="81"/>
                </a:cxn>
                <a:cxn ang="0">
                  <a:pos x="270" y="16"/>
                </a:cxn>
                <a:cxn ang="0">
                  <a:pos x="127" y="0"/>
                </a:cxn>
                <a:cxn ang="0">
                  <a:pos x="15" y="179"/>
                </a:cxn>
                <a:cxn ang="0">
                  <a:pos x="0" y="228"/>
                </a:cxn>
                <a:cxn ang="0">
                  <a:pos x="47" y="244"/>
                </a:cxn>
                <a:cxn ang="0">
                  <a:pos x="63" y="195"/>
                </a:cxn>
                <a:cxn ang="0">
                  <a:pos x="111" y="65"/>
                </a:cxn>
                <a:cxn ang="0">
                  <a:pos x="190" y="32"/>
                </a:cxn>
                <a:cxn ang="0">
                  <a:pos x="222" y="81"/>
                </a:cxn>
                <a:cxn ang="0">
                  <a:pos x="206" y="195"/>
                </a:cxn>
                <a:cxn ang="0">
                  <a:pos x="174" y="341"/>
                </a:cxn>
                <a:cxn ang="0">
                  <a:pos x="111" y="569"/>
                </a:cxn>
              </a:cxnLst>
              <a:rect l="0" t="0" r="r" b="b"/>
              <a:pathLst>
                <a:path w="921" h="683">
                  <a:moveTo>
                    <a:pt x="111" y="569"/>
                  </a:moveTo>
                  <a:lnTo>
                    <a:pt x="111" y="650"/>
                  </a:lnTo>
                  <a:lnTo>
                    <a:pt x="143" y="683"/>
                  </a:lnTo>
                  <a:lnTo>
                    <a:pt x="174" y="683"/>
                  </a:lnTo>
                  <a:lnTo>
                    <a:pt x="206" y="666"/>
                  </a:lnTo>
                  <a:lnTo>
                    <a:pt x="206" y="650"/>
                  </a:lnTo>
                  <a:lnTo>
                    <a:pt x="238" y="585"/>
                  </a:lnTo>
                  <a:lnTo>
                    <a:pt x="238" y="520"/>
                  </a:lnTo>
                  <a:lnTo>
                    <a:pt x="270" y="455"/>
                  </a:lnTo>
                  <a:lnTo>
                    <a:pt x="270" y="423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7" y="260"/>
                  </a:lnTo>
                  <a:lnTo>
                    <a:pt x="317" y="228"/>
                  </a:lnTo>
                  <a:lnTo>
                    <a:pt x="397" y="146"/>
                  </a:lnTo>
                  <a:lnTo>
                    <a:pt x="429" y="97"/>
                  </a:lnTo>
                  <a:lnTo>
                    <a:pt x="476" y="65"/>
                  </a:lnTo>
                  <a:lnTo>
                    <a:pt x="524" y="49"/>
                  </a:lnTo>
                  <a:lnTo>
                    <a:pt x="588" y="32"/>
                  </a:lnTo>
                  <a:lnTo>
                    <a:pt x="619" y="32"/>
                  </a:lnTo>
                  <a:lnTo>
                    <a:pt x="651" y="49"/>
                  </a:lnTo>
                  <a:lnTo>
                    <a:pt x="667" y="81"/>
                  </a:lnTo>
                  <a:lnTo>
                    <a:pt x="667" y="146"/>
                  </a:lnTo>
                  <a:lnTo>
                    <a:pt x="651" y="260"/>
                  </a:lnTo>
                  <a:lnTo>
                    <a:pt x="619" y="374"/>
                  </a:lnTo>
                  <a:lnTo>
                    <a:pt x="588" y="471"/>
                  </a:lnTo>
                  <a:lnTo>
                    <a:pt x="572" y="504"/>
                  </a:lnTo>
                  <a:lnTo>
                    <a:pt x="572" y="520"/>
                  </a:lnTo>
                  <a:lnTo>
                    <a:pt x="556" y="553"/>
                  </a:lnTo>
                  <a:lnTo>
                    <a:pt x="572" y="601"/>
                  </a:lnTo>
                  <a:lnTo>
                    <a:pt x="588" y="634"/>
                  </a:lnTo>
                  <a:lnTo>
                    <a:pt x="619" y="666"/>
                  </a:lnTo>
                  <a:lnTo>
                    <a:pt x="667" y="683"/>
                  </a:lnTo>
                  <a:lnTo>
                    <a:pt x="699" y="683"/>
                  </a:lnTo>
                  <a:lnTo>
                    <a:pt x="794" y="650"/>
                  </a:lnTo>
                  <a:lnTo>
                    <a:pt x="842" y="618"/>
                  </a:lnTo>
                  <a:lnTo>
                    <a:pt x="874" y="569"/>
                  </a:lnTo>
                  <a:lnTo>
                    <a:pt x="890" y="536"/>
                  </a:lnTo>
                  <a:lnTo>
                    <a:pt x="906" y="488"/>
                  </a:lnTo>
                  <a:lnTo>
                    <a:pt x="921" y="471"/>
                  </a:lnTo>
                  <a:lnTo>
                    <a:pt x="921" y="439"/>
                  </a:lnTo>
                  <a:lnTo>
                    <a:pt x="906" y="423"/>
                  </a:lnTo>
                  <a:lnTo>
                    <a:pt x="890" y="423"/>
                  </a:lnTo>
                  <a:lnTo>
                    <a:pt x="874" y="439"/>
                  </a:lnTo>
                  <a:lnTo>
                    <a:pt x="874" y="455"/>
                  </a:lnTo>
                  <a:lnTo>
                    <a:pt x="842" y="536"/>
                  </a:lnTo>
                  <a:lnTo>
                    <a:pt x="747" y="634"/>
                  </a:lnTo>
                  <a:lnTo>
                    <a:pt x="699" y="634"/>
                  </a:lnTo>
                  <a:lnTo>
                    <a:pt x="667" y="601"/>
                  </a:lnTo>
                  <a:lnTo>
                    <a:pt x="667" y="569"/>
                  </a:lnTo>
                  <a:lnTo>
                    <a:pt x="683" y="536"/>
                  </a:lnTo>
                  <a:lnTo>
                    <a:pt x="683" y="504"/>
                  </a:lnTo>
                  <a:lnTo>
                    <a:pt x="699" y="455"/>
                  </a:lnTo>
                  <a:lnTo>
                    <a:pt x="731" y="374"/>
                  </a:lnTo>
                  <a:lnTo>
                    <a:pt x="762" y="276"/>
                  </a:lnTo>
                  <a:lnTo>
                    <a:pt x="778" y="162"/>
                  </a:lnTo>
                  <a:lnTo>
                    <a:pt x="778" y="114"/>
                  </a:lnTo>
                  <a:lnTo>
                    <a:pt x="762" y="65"/>
                  </a:lnTo>
                  <a:lnTo>
                    <a:pt x="731" y="32"/>
                  </a:lnTo>
                  <a:lnTo>
                    <a:pt x="667" y="0"/>
                  </a:lnTo>
                  <a:lnTo>
                    <a:pt x="524" y="0"/>
                  </a:lnTo>
                  <a:lnTo>
                    <a:pt x="461" y="32"/>
                  </a:lnTo>
                  <a:lnTo>
                    <a:pt x="365" y="97"/>
                  </a:lnTo>
                  <a:lnTo>
                    <a:pt x="333" y="130"/>
                  </a:lnTo>
                  <a:lnTo>
                    <a:pt x="317" y="81"/>
                  </a:lnTo>
                  <a:lnTo>
                    <a:pt x="302" y="49"/>
                  </a:lnTo>
                  <a:lnTo>
                    <a:pt x="270" y="16"/>
                  </a:lnTo>
                  <a:lnTo>
                    <a:pt x="238" y="0"/>
                  </a:lnTo>
                  <a:lnTo>
                    <a:pt x="127" y="0"/>
                  </a:lnTo>
                  <a:lnTo>
                    <a:pt x="95" y="16"/>
                  </a:lnTo>
                  <a:lnTo>
                    <a:pt x="15" y="179"/>
                  </a:lnTo>
                  <a:lnTo>
                    <a:pt x="15" y="211"/>
                  </a:lnTo>
                  <a:lnTo>
                    <a:pt x="0" y="228"/>
                  </a:lnTo>
                  <a:lnTo>
                    <a:pt x="15" y="244"/>
                  </a:lnTo>
                  <a:lnTo>
                    <a:pt x="47" y="244"/>
                  </a:lnTo>
                  <a:lnTo>
                    <a:pt x="63" y="228"/>
                  </a:lnTo>
                  <a:lnTo>
                    <a:pt x="63" y="195"/>
                  </a:lnTo>
                  <a:lnTo>
                    <a:pt x="95" y="97"/>
                  </a:lnTo>
                  <a:lnTo>
                    <a:pt x="111" y="65"/>
                  </a:lnTo>
                  <a:lnTo>
                    <a:pt x="174" y="32"/>
                  </a:lnTo>
                  <a:lnTo>
                    <a:pt x="190" y="32"/>
                  </a:lnTo>
                  <a:lnTo>
                    <a:pt x="206" y="65"/>
                  </a:lnTo>
                  <a:lnTo>
                    <a:pt x="222" y="81"/>
                  </a:lnTo>
                  <a:lnTo>
                    <a:pt x="222" y="146"/>
                  </a:lnTo>
                  <a:lnTo>
                    <a:pt x="206" y="195"/>
                  </a:lnTo>
                  <a:lnTo>
                    <a:pt x="206" y="244"/>
                  </a:lnTo>
                  <a:lnTo>
                    <a:pt x="174" y="341"/>
                  </a:lnTo>
                  <a:lnTo>
                    <a:pt x="159" y="374"/>
                  </a:lnTo>
                  <a:lnTo>
                    <a:pt x="111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7" name="Freeform 1139"/>
            <p:cNvSpPr>
              <a:spLocks noEditPoints="1"/>
            </p:cNvSpPr>
            <p:nvPr/>
          </p:nvSpPr>
          <p:spPr bwMode="auto">
            <a:xfrm>
              <a:off x="16882" y="8995"/>
              <a:ext cx="1097" cy="407"/>
            </a:xfrm>
            <a:custGeom>
              <a:avLst/>
              <a:gdLst/>
              <a:ahLst/>
              <a:cxnLst>
                <a:cxn ang="0">
                  <a:pos x="1033" y="65"/>
                </a:cxn>
                <a:cxn ang="0">
                  <a:pos x="1065" y="65"/>
                </a:cxn>
                <a:cxn ang="0">
                  <a:pos x="1097" y="33"/>
                </a:cxn>
                <a:cxn ang="0">
                  <a:pos x="1065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8" y="65"/>
                </a:cxn>
                <a:cxn ang="0">
                  <a:pos x="1033" y="65"/>
                </a:cxn>
                <a:cxn ang="0">
                  <a:pos x="1033" y="407"/>
                </a:cxn>
                <a:cxn ang="0">
                  <a:pos x="1065" y="407"/>
                </a:cxn>
                <a:cxn ang="0">
                  <a:pos x="1097" y="374"/>
                </a:cxn>
                <a:cxn ang="0">
                  <a:pos x="1065" y="342"/>
                </a:cxn>
                <a:cxn ang="0">
                  <a:pos x="0" y="342"/>
                </a:cxn>
                <a:cxn ang="0">
                  <a:pos x="0" y="390"/>
                </a:cxn>
                <a:cxn ang="0">
                  <a:pos x="16" y="407"/>
                </a:cxn>
                <a:cxn ang="0">
                  <a:pos x="48" y="407"/>
                </a:cxn>
                <a:cxn ang="0">
                  <a:pos x="1033" y="407"/>
                </a:cxn>
              </a:cxnLst>
              <a:rect l="0" t="0" r="r" b="b"/>
              <a:pathLst>
                <a:path w="1097" h="407">
                  <a:moveTo>
                    <a:pt x="1033" y="65"/>
                  </a:moveTo>
                  <a:lnTo>
                    <a:pt x="1065" y="65"/>
                  </a:lnTo>
                  <a:lnTo>
                    <a:pt x="1097" y="33"/>
                  </a:lnTo>
                  <a:lnTo>
                    <a:pt x="1065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8" y="65"/>
                  </a:lnTo>
                  <a:lnTo>
                    <a:pt x="1033" y="65"/>
                  </a:lnTo>
                  <a:close/>
                  <a:moveTo>
                    <a:pt x="1033" y="407"/>
                  </a:moveTo>
                  <a:lnTo>
                    <a:pt x="1065" y="407"/>
                  </a:lnTo>
                  <a:lnTo>
                    <a:pt x="1097" y="374"/>
                  </a:lnTo>
                  <a:lnTo>
                    <a:pt x="1065" y="342"/>
                  </a:lnTo>
                  <a:lnTo>
                    <a:pt x="0" y="342"/>
                  </a:lnTo>
                  <a:lnTo>
                    <a:pt x="0" y="390"/>
                  </a:lnTo>
                  <a:lnTo>
                    <a:pt x="16" y="407"/>
                  </a:lnTo>
                  <a:lnTo>
                    <a:pt x="48" y="407"/>
                  </a:lnTo>
                  <a:lnTo>
                    <a:pt x="1033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8" name="Freeform 1140"/>
            <p:cNvSpPr>
              <a:spLocks noEditPoints="1"/>
            </p:cNvSpPr>
            <p:nvPr/>
          </p:nvSpPr>
          <p:spPr bwMode="auto">
            <a:xfrm>
              <a:off x="18154" y="8573"/>
              <a:ext cx="699" cy="1040"/>
            </a:xfrm>
            <a:custGeom>
              <a:avLst/>
              <a:gdLst/>
              <a:ahLst/>
              <a:cxnLst>
                <a:cxn ang="0">
                  <a:pos x="699" y="520"/>
                </a:cxn>
                <a:cxn ang="0">
                  <a:pos x="683" y="292"/>
                </a:cxn>
                <a:cxn ang="0">
                  <a:pos x="604" y="130"/>
                </a:cxn>
                <a:cxn ang="0">
                  <a:pos x="572" y="81"/>
                </a:cxn>
                <a:cxn ang="0">
                  <a:pos x="477" y="16"/>
                </a:cxn>
                <a:cxn ang="0">
                  <a:pos x="413" y="0"/>
                </a:cxn>
                <a:cxn ang="0">
                  <a:pos x="349" y="0"/>
                </a:cxn>
                <a:cxn ang="0">
                  <a:pos x="206" y="32"/>
                </a:cxn>
                <a:cxn ang="0">
                  <a:pos x="111" y="113"/>
                </a:cxn>
                <a:cxn ang="0">
                  <a:pos x="47" y="211"/>
                </a:cxn>
                <a:cxn ang="0">
                  <a:pos x="16" y="341"/>
                </a:cxn>
                <a:cxn ang="0">
                  <a:pos x="0" y="438"/>
                </a:cxn>
                <a:cxn ang="0">
                  <a:pos x="0" y="601"/>
                </a:cxn>
                <a:cxn ang="0">
                  <a:pos x="16" y="699"/>
                </a:cxn>
                <a:cxn ang="0">
                  <a:pos x="47" y="812"/>
                </a:cxn>
                <a:cxn ang="0">
                  <a:pos x="111" y="926"/>
                </a:cxn>
                <a:cxn ang="0">
                  <a:pos x="206" y="1007"/>
                </a:cxn>
                <a:cxn ang="0">
                  <a:pos x="349" y="1040"/>
                </a:cxn>
                <a:cxn ang="0">
                  <a:pos x="492" y="1007"/>
                </a:cxn>
                <a:cxn ang="0">
                  <a:pos x="588" y="926"/>
                </a:cxn>
                <a:cxn ang="0">
                  <a:pos x="651" y="829"/>
                </a:cxn>
                <a:cxn ang="0">
                  <a:pos x="683" y="699"/>
                </a:cxn>
                <a:cxn ang="0">
                  <a:pos x="699" y="601"/>
                </a:cxn>
                <a:cxn ang="0">
                  <a:pos x="699" y="520"/>
                </a:cxn>
                <a:cxn ang="0">
                  <a:pos x="349" y="991"/>
                </a:cxn>
                <a:cxn ang="0">
                  <a:pos x="318" y="991"/>
                </a:cxn>
                <a:cxn ang="0">
                  <a:pos x="270" y="975"/>
                </a:cxn>
                <a:cxn ang="0">
                  <a:pos x="238" y="959"/>
                </a:cxn>
                <a:cxn ang="0">
                  <a:pos x="206" y="926"/>
                </a:cxn>
                <a:cxn ang="0">
                  <a:pos x="175" y="877"/>
                </a:cxn>
                <a:cxn ang="0">
                  <a:pos x="159" y="829"/>
                </a:cxn>
                <a:cxn ang="0">
                  <a:pos x="143" y="666"/>
                </a:cxn>
                <a:cxn ang="0">
                  <a:pos x="143" y="341"/>
                </a:cxn>
                <a:cxn ang="0">
                  <a:pos x="159" y="195"/>
                </a:cxn>
                <a:cxn ang="0">
                  <a:pos x="175" y="146"/>
                </a:cxn>
                <a:cxn ang="0">
                  <a:pos x="206" y="97"/>
                </a:cxn>
                <a:cxn ang="0">
                  <a:pos x="238" y="65"/>
                </a:cxn>
                <a:cxn ang="0">
                  <a:pos x="286" y="48"/>
                </a:cxn>
                <a:cxn ang="0">
                  <a:pos x="318" y="32"/>
                </a:cxn>
                <a:cxn ang="0">
                  <a:pos x="397" y="32"/>
                </a:cxn>
                <a:cxn ang="0">
                  <a:pos x="445" y="65"/>
                </a:cxn>
                <a:cxn ang="0">
                  <a:pos x="477" y="81"/>
                </a:cxn>
                <a:cxn ang="0">
                  <a:pos x="540" y="178"/>
                </a:cxn>
                <a:cxn ang="0">
                  <a:pos x="556" y="325"/>
                </a:cxn>
                <a:cxn ang="0">
                  <a:pos x="556" y="666"/>
                </a:cxn>
                <a:cxn ang="0">
                  <a:pos x="540" y="829"/>
                </a:cxn>
                <a:cxn ang="0">
                  <a:pos x="524" y="894"/>
                </a:cxn>
                <a:cxn ang="0">
                  <a:pos x="461" y="959"/>
                </a:cxn>
                <a:cxn ang="0">
                  <a:pos x="413" y="975"/>
                </a:cxn>
                <a:cxn ang="0">
                  <a:pos x="381" y="991"/>
                </a:cxn>
                <a:cxn ang="0">
                  <a:pos x="349" y="991"/>
                </a:cxn>
              </a:cxnLst>
              <a:rect l="0" t="0" r="r" b="b"/>
              <a:pathLst>
                <a:path w="699" h="1040">
                  <a:moveTo>
                    <a:pt x="699" y="520"/>
                  </a:moveTo>
                  <a:lnTo>
                    <a:pt x="683" y="292"/>
                  </a:lnTo>
                  <a:lnTo>
                    <a:pt x="604" y="130"/>
                  </a:lnTo>
                  <a:lnTo>
                    <a:pt x="572" y="81"/>
                  </a:lnTo>
                  <a:lnTo>
                    <a:pt x="477" y="16"/>
                  </a:lnTo>
                  <a:lnTo>
                    <a:pt x="413" y="0"/>
                  </a:lnTo>
                  <a:lnTo>
                    <a:pt x="349" y="0"/>
                  </a:lnTo>
                  <a:lnTo>
                    <a:pt x="206" y="32"/>
                  </a:lnTo>
                  <a:lnTo>
                    <a:pt x="111" y="113"/>
                  </a:lnTo>
                  <a:lnTo>
                    <a:pt x="47" y="211"/>
                  </a:lnTo>
                  <a:lnTo>
                    <a:pt x="16" y="341"/>
                  </a:lnTo>
                  <a:lnTo>
                    <a:pt x="0" y="438"/>
                  </a:lnTo>
                  <a:lnTo>
                    <a:pt x="0" y="601"/>
                  </a:lnTo>
                  <a:lnTo>
                    <a:pt x="16" y="699"/>
                  </a:lnTo>
                  <a:lnTo>
                    <a:pt x="47" y="812"/>
                  </a:lnTo>
                  <a:lnTo>
                    <a:pt x="111" y="926"/>
                  </a:lnTo>
                  <a:lnTo>
                    <a:pt x="206" y="1007"/>
                  </a:lnTo>
                  <a:lnTo>
                    <a:pt x="349" y="1040"/>
                  </a:lnTo>
                  <a:lnTo>
                    <a:pt x="492" y="1007"/>
                  </a:lnTo>
                  <a:lnTo>
                    <a:pt x="588" y="926"/>
                  </a:lnTo>
                  <a:lnTo>
                    <a:pt x="651" y="829"/>
                  </a:lnTo>
                  <a:lnTo>
                    <a:pt x="683" y="699"/>
                  </a:lnTo>
                  <a:lnTo>
                    <a:pt x="699" y="601"/>
                  </a:lnTo>
                  <a:lnTo>
                    <a:pt x="699" y="520"/>
                  </a:lnTo>
                  <a:close/>
                  <a:moveTo>
                    <a:pt x="349" y="991"/>
                  </a:moveTo>
                  <a:lnTo>
                    <a:pt x="318" y="991"/>
                  </a:lnTo>
                  <a:lnTo>
                    <a:pt x="270" y="975"/>
                  </a:lnTo>
                  <a:lnTo>
                    <a:pt x="238" y="959"/>
                  </a:lnTo>
                  <a:lnTo>
                    <a:pt x="206" y="926"/>
                  </a:lnTo>
                  <a:lnTo>
                    <a:pt x="175" y="877"/>
                  </a:lnTo>
                  <a:lnTo>
                    <a:pt x="159" y="829"/>
                  </a:lnTo>
                  <a:lnTo>
                    <a:pt x="143" y="666"/>
                  </a:lnTo>
                  <a:lnTo>
                    <a:pt x="143" y="341"/>
                  </a:lnTo>
                  <a:lnTo>
                    <a:pt x="159" y="195"/>
                  </a:lnTo>
                  <a:lnTo>
                    <a:pt x="175" y="146"/>
                  </a:lnTo>
                  <a:lnTo>
                    <a:pt x="206" y="97"/>
                  </a:lnTo>
                  <a:lnTo>
                    <a:pt x="238" y="65"/>
                  </a:lnTo>
                  <a:lnTo>
                    <a:pt x="286" y="48"/>
                  </a:lnTo>
                  <a:lnTo>
                    <a:pt x="318" y="32"/>
                  </a:lnTo>
                  <a:lnTo>
                    <a:pt x="397" y="32"/>
                  </a:lnTo>
                  <a:lnTo>
                    <a:pt x="445" y="65"/>
                  </a:lnTo>
                  <a:lnTo>
                    <a:pt x="477" y="81"/>
                  </a:lnTo>
                  <a:lnTo>
                    <a:pt x="540" y="178"/>
                  </a:lnTo>
                  <a:lnTo>
                    <a:pt x="556" y="325"/>
                  </a:lnTo>
                  <a:lnTo>
                    <a:pt x="556" y="666"/>
                  </a:lnTo>
                  <a:lnTo>
                    <a:pt x="540" y="829"/>
                  </a:lnTo>
                  <a:lnTo>
                    <a:pt x="524" y="894"/>
                  </a:lnTo>
                  <a:lnTo>
                    <a:pt x="461" y="959"/>
                  </a:lnTo>
                  <a:lnTo>
                    <a:pt x="413" y="975"/>
                  </a:lnTo>
                  <a:lnTo>
                    <a:pt x="381" y="991"/>
                  </a:lnTo>
                  <a:lnTo>
                    <a:pt x="349" y="9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29" name="Freeform 1141"/>
            <p:cNvSpPr>
              <a:spLocks/>
            </p:cNvSpPr>
            <p:nvPr/>
          </p:nvSpPr>
          <p:spPr bwMode="auto">
            <a:xfrm>
              <a:off x="19362" y="6085"/>
              <a:ext cx="1065" cy="976"/>
            </a:xfrm>
            <a:custGeom>
              <a:avLst/>
              <a:gdLst/>
              <a:ahLst/>
              <a:cxnLst>
                <a:cxn ang="0">
                  <a:pos x="651" y="260"/>
                </a:cxn>
                <a:cxn ang="0">
                  <a:pos x="699" y="147"/>
                </a:cxn>
                <a:cxn ang="0">
                  <a:pos x="810" y="49"/>
                </a:cxn>
                <a:cxn ang="0">
                  <a:pos x="969" y="65"/>
                </a:cxn>
                <a:cxn ang="0">
                  <a:pos x="890" y="114"/>
                </a:cxn>
                <a:cxn ang="0">
                  <a:pos x="858" y="195"/>
                </a:cxn>
                <a:cxn ang="0">
                  <a:pos x="890" y="244"/>
                </a:cxn>
                <a:cxn ang="0">
                  <a:pos x="969" y="260"/>
                </a:cxn>
                <a:cxn ang="0">
                  <a:pos x="1049" y="179"/>
                </a:cxn>
                <a:cxn ang="0">
                  <a:pos x="1049" y="98"/>
                </a:cxn>
                <a:cxn ang="0">
                  <a:pos x="1001" y="33"/>
                </a:cxn>
                <a:cxn ang="0">
                  <a:pos x="794" y="0"/>
                </a:cxn>
                <a:cxn ang="0">
                  <a:pos x="651" y="130"/>
                </a:cxn>
                <a:cxn ang="0">
                  <a:pos x="604" y="98"/>
                </a:cxn>
                <a:cxn ang="0">
                  <a:pos x="524" y="16"/>
                </a:cxn>
                <a:cxn ang="0">
                  <a:pos x="413" y="0"/>
                </a:cxn>
                <a:cxn ang="0">
                  <a:pos x="190" y="98"/>
                </a:cxn>
                <a:cxn ang="0">
                  <a:pos x="79" y="277"/>
                </a:cxn>
                <a:cxn ang="0">
                  <a:pos x="63" y="342"/>
                </a:cxn>
                <a:cxn ang="0">
                  <a:pos x="111" y="325"/>
                </a:cxn>
                <a:cxn ang="0">
                  <a:pos x="254" y="98"/>
                </a:cxn>
                <a:cxn ang="0">
                  <a:pos x="445" y="49"/>
                </a:cxn>
                <a:cxn ang="0">
                  <a:pos x="508" y="130"/>
                </a:cxn>
                <a:cxn ang="0">
                  <a:pos x="508" y="260"/>
                </a:cxn>
                <a:cxn ang="0">
                  <a:pos x="461" y="504"/>
                </a:cxn>
                <a:cxn ang="0">
                  <a:pos x="381" y="781"/>
                </a:cxn>
                <a:cxn ang="0">
                  <a:pos x="302" y="894"/>
                </a:cxn>
                <a:cxn ang="0">
                  <a:pos x="206" y="943"/>
                </a:cxn>
                <a:cxn ang="0">
                  <a:pos x="143" y="927"/>
                </a:cxn>
                <a:cxn ang="0">
                  <a:pos x="127" y="894"/>
                </a:cxn>
                <a:cxn ang="0">
                  <a:pos x="190" y="764"/>
                </a:cxn>
                <a:cxn ang="0">
                  <a:pos x="159" y="716"/>
                </a:cxn>
                <a:cxn ang="0">
                  <a:pos x="63" y="732"/>
                </a:cxn>
                <a:cxn ang="0">
                  <a:pos x="0" y="797"/>
                </a:cxn>
                <a:cxn ang="0">
                  <a:pos x="31" y="927"/>
                </a:cxn>
                <a:cxn ang="0">
                  <a:pos x="111" y="976"/>
                </a:cxn>
                <a:cxn ang="0">
                  <a:pos x="302" y="943"/>
                </a:cxn>
                <a:cxn ang="0">
                  <a:pos x="381" y="894"/>
                </a:cxn>
                <a:cxn ang="0">
                  <a:pos x="429" y="813"/>
                </a:cxn>
                <a:cxn ang="0">
                  <a:pos x="461" y="894"/>
                </a:cxn>
                <a:cxn ang="0">
                  <a:pos x="540" y="959"/>
                </a:cxn>
                <a:cxn ang="0">
                  <a:pos x="651" y="976"/>
                </a:cxn>
                <a:cxn ang="0">
                  <a:pos x="874" y="878"/>
                </a:cxn>
                <a:cxn ang="0">
                  <a:pos x="985" y="699"/>
                </a:cxn>
                <a:cxn ang="0">
                  <a:pos x="969" y="618"/>
                </a:cxn>
                <a:cxn ang="0">
                  <a:pos x="874" y="797"/>
                </a:cxn>
                <a:cxn ang="0">
                  <a:pos x="715" y="927"/>
                </a:cxn>
                <a:cxn ang="0">
                  <a:pos x="604" y="927"/>
                </a:cxn>
                <a:cxn ang="0">
                  <a:pos x="556" y="878"/>
                </a:cxn>
                <a:cxn ang="0">
                  <a:pos x="540" y="764"/>
                </a:cxn>
                <a:cxn ang="0">
                  <a:pos x="556" y="667"/>
                </a:cxn>
                <a:cxn ang="0">
                  <a:pos x="651" y="293"/>
                </a:cxn>
              </a:cxnLst>
              <a:rect l="0" t="0" r="r" b="b"/>
              <a:pathLst>
                <a:path w="1065" h="976">
                  <a:moveTo>
                    <a:pt x="651" y="293"/>
                  </a:moveTo>
                  <a:lnTo>
                    <a:pt x="651" y="260"/>
                  </a:lnTo>
                  <a:lnTo>
                    <a:pt x="683" y="195"/>
                  </a:lnTo>
                  <a:lnTo>
                    <a:pt x="699" y="147"/>
                  </a:lnTo>
                  <a:lnTo>
                    <a:pt x="763" y="82"/>
                  </a:lnTo>
                  <a:lnTo>
                    <a:pt x="810" y="49"/>
                  </a:lnTo>
                  <a:lnTo>
                    <a:pt x="922" y="49"/>
                  </a:lnTo>
                  <a:lnTo>
                    <a:pt x="969" y="65"/>
                  </a:lnTo>
                  <a:lnTo>
                    <a:pt x="922" y="82"/>
                  </a:lnTo>
                  <a:lnTo>
                    <a:pt x="890" y="114"/>
                  </a:lnTo>
                  <a:lnTo>
                    <a:pt x="874" y="147"/>
                  </a:lnTo>
                  <a:lnTo>
                    <a:pt x="858" y="195"/>
                  </a:lnTo>
                  <a:lnTo>
                    <a:pt x="874" y="212"/>
                  </a:lnTo>
                  <a:lnTo>
                    <a:pt x="890" y="244"/>
                  </a:lnTo>
                  <a:lnTo>
                    <a:pt x="906" y="260"/>
                  </a:lnTo>
                  <a:lnTo>
                    <a:pt x="969" y="260"/>
                  </a:lnTo>
                  <a:lnTo>
                    <a:pt x="1033" y="228"/>
                  </a:lnTo>
                  <a:lnTo>
                    <a:pt x="1049" y="179"/>
                  </a:lnTo>
                  <a:lnTo>
                    <a:pt x="1065" y="147"/>
                  </a:lnTo>
                  <a:lnTo>
                    <a:pt x="1049" y="98"/>
                  </a:lnTo>
                  <a:lnTo>
                    <a:pt x="1033" y="65"/>
                  </a:lnTo>
                  <a:lnTo>
                    <a:pt x="1001" y="33"/>
                  </a:lnTo>
                  <a:lnTo>
                    <a:pt x="937" y="0"/>
                  </a:lnTo>
                  <a:lnTo>
                    <a:pt x="794" y="0"/>
                  </a:lnTo>
                  <a:lnTo>
                    <a:pt x="747" y="33"/>
                  </a:lnTo>
                  <a:lnTo>
                    <a:pt x="651" y="130"/>
                  </a:lnTo>
                  <a:lnTo>
                    <a:pt x="635" y="163"/>
                  </a:lnTo>
                  <a:lnTo>
                    <a:pt x="604" y="98"/>
                  </a:lnTo>
                  <a:lnTo>
                    <a:pt x="572" y="49"/>
                  </a:lnTo>
                  <a:lnTo>
                    <a:pt x="524" y="16"/>
                  </a:lnTo>
                  <a:lnTo>
                    <a:pt x="477" y="0"/>
                  </a:lnTo>
                  <a:lnTo>
                    <a:pt x="413" y="0"/>
                  </a:lnTo>
                  <a:lnTo>
                    <a:pt x="286" y="33"/>
                  </a:lnTo>
                  <a:lnTo>
                    <a:pt x="190" y="98"/>
                  </a:lnTo>
                  <a:lnTo>
                    <a:pt x="127" y="195"/>
                  </a:lnTo>
                  <a:lnTo>
                    <a:pt x="79" y="277"/>
                  </a:lnTo>
                  <a:lnTo>
                    <a:pt x="63" y="325"/>
                  </a:lnTo>
                  <a:lnTo>
                    <a:pt x="63" y="342"/>
                  </a:lnTo>
                  <a:lnTo>
                    <a:pt x="111" y="342"/>
                  </a:lnTo>
                  <a:lnTo>
                    <a:pt x="111" y="325"/>
                  </a:lnTo>
                  <a:lnTo>
                    <a:pt x="175" y="179"/>
                  </a:lnTo>
                  <a:lnTo>
                    <a:pt x="254" y="98"/>
                  </a:lnTo>
                  <a:lnTo>
                    <a:pt x="333" y="49"/>
                  </a:lnTo>
                  <a:lnTo>
                    <a:pt x="445" y="49"/>
                  </a:lnTo>
                  <a:lnTo>
                    <a:pt x="477" y="65"/>
                  </a:lnTo>
                  <a:lnTo>
                    <a:pt x="508" y="130"/>
                  </a:lnTo>
                  <a:lnTo>
                    <a:pt x="524" y="195"/>
                  </a:lnTo>
                  <a:lnTo>
                    <a:pt x="508" y="260"/>
                  </a:lnTo>
                  <a:lnTo>
                    <a:pt x="492" y="358"/>
                  </a:lnTo>
                  <a:lnTo>
                    <a:pt x="461" y="504"/>
                  </a:lnTo>
                  <a:lnTo>
                    <a:pt x="397" y="716"/>
                  </a:lnTo>
                  <a:lnTo>
                    <a:pt x="381" y="781"/>
                  </a:lnTo>
                  <a:lnTo>
                    <a:pt x="349" y="846"/>
                  </a:lnTo>
                  <a:lnTo>
                    <a:pt x="302" y="894"/>
                  </a:lnTo>
                  <a:lnTo>
                    <a:pt x="254" y="927"/>
                  </a:lnTo>
                  <a:lnTo>
                    <a:pt x="206" y="943"/>
                  </a:lnTo>
                  <a:lnTo>
                    <a:pt x="175" y="943"/>
                  </a:lnTo>
                  <a:lnTo>
                    <a:pt x="143" y="927"/>
                  </a:lnTo>
                  <a:lnTo>
                    <a:pt x="95" y="911"/>
                  </a:lnTo>
                  <a:lnTo>
                    <a:pt x="127" y="894"/>
                  </a:lnTo>
                  <a:lnTo>
                    <a:pt x="190" y="829"/>
                  </a:lnTo>
                  <a:lnTo>
                    <a:pt x="190" y="764"/>
                  </a:lnTo>
                  <a:lnTo>
                    <a:pt x="175" y="732"/>
                  </a:lnTo>
                  <a:lnTo>
                    <a:pt x="159" y="716"/>
                  </a:lnTo>
                  <a:lnTo>
                    <a:pt x="111" y="716"/>
                  </a:lnTo>
                  <a:lnTo>
                    <a:pt x="63" y="732"/>
                  </a:lnTo>
                  <a:lnTo>
                    <a:pt x="31" y="748"/>
                  </a:lnTo>
                  <a:lnTo>
                    <a:pt x="0" y="797"/>
                  </a:lnTo>
                  <a:lnTo>
                    <a:pt x="0" y="894"/>
                  </a:lnTo>
                  <a:lnTo>
                    <a:pt x="31" y="927"/>
                  </a:lnTo>
                  <a:lnTo>
                    <a:pt x="63" y="943"/>
                  </a:lnTo>
                  <a:lnTo>
                    <a:pt x="111" y="976"/>
                  </a:lnTo>
                  <a:lnTo>
                    <a:pt x="254" y="976"/>
                  </a:lnTo>
                  <a:lnTo>
                    <a:pt x="302" y="943"/>
                  </a:lnTo>
                  <a:lnTo>
                    <a:pt x="349" y="927"/>
                  </a:lnTo>
                  <a:lnTo>
                    <a:pt x="381" y="894"/>
                  </a:lnTo>
                  <a:lnTo>
                    <a:pt x="413" y="829"/>
                  </a:lnTo>
                  <a:lnTo>
                    <a:pt x="429" y="813"/>
                  </a:lnTo>
                  <a:lnTo>
                    <a:pt x="445" y="862"/>
                  </a:lnTo>
                  <a:lnTo>
                    <a:pt x="461" y="894"/>
                  </a:lnTo>
                  <a:lnTo>
                    <a:pt x="492" y="927"/>
                  </a:lnTo>
                  <a:lnTo>
                    <a:pt x="540" y="959"/>
                  </a:lnTo>
                  <a:lnTo>
                    <a:pt x="588" y="976"/>
                  </a:lnTo>
                  <a:lnTo>
                    <a:pt x="651" y="976"/>
                  </a:lnTo>
                  <a:lnTo>
                    <a:pt x="779" y="943"/>
                  </a:lnTo>
                  <a:lnTo>
                    <a:pt x="874" y="878"/>
                  </a:lnTo>
                  <a:lnTo>
                    <a:pt x="937" y="797"/>
                  </a:lnTo>
                  <a:lnTo>
                    <a:pt x="985" y="699"/>
                  </a:lnTo>
                  <a:lnTo>
                    <a:pt x="1001" y="650"/>
                  </a:lnTo>
                  <a:lnTo>
                    <a:pt x="969" y="618"/>
                  </a:lnTo>
                  <a:lnTo>
                    <a:pt x="937" y="650"/>
                  </a:lnTo>
                  <a:lnTo>
                    <a:pt x="874" y="797"/>
                  </a:lnTo>
                  <a:lnTo>
                    <a:pt x="794" y="878"/>
                  </a:lnTo>
                  <a:lnTo>
                    <a:pt x="715" y="927"/>
                  </a:lnTo>
                  <a:lnTo>
                    <a:pt x="651" y="943"/>
                  </a:lnTo>
                  <a:lnTo>
                    <a:pt x="604" y="927"/>
                  </a:lnTo>
                  <a:lnTo>
                    <a:pt x="572" y="911"/>
                  </a:lnTo>
                  <a:lnTo>
                    <a:pt x="556" y="878"/>
                  </a:lnTo>
                  <a:lnTo>
                    <a:pt x="540" y="829"/>
                  </a:lnTo>
                  <a:lnTo>
                    <a:pt x="540" y="764"/>
                  </a:lnTo>
                  <a:lnTo>
                    <a:pt x="556" y="716"/>
                  </a:lnTo>
                  <a:lnTo>
                    <a:pt x="556" y="667"/>
                  </a:lnTo>
                  <a:lnTo>
                    <a:pt x="572" y="602"/>
                  </a:lnTo>
                  <a:lnTo>
                    <a:pt x="651" y="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0" name="Freeform 1142"/>
            <p:cNvSpPr>
              <a:spLocks/>
            </p:cNvSpPr>
            <p:nvPr/>
          </p:nvSpPr>
          <p:spPr bwMode="auto">
            <a:xfrm>
              <a:off x="20570" y="5484"/>
              <a:ext cx="921" cy="683"/>
            </a:xfrm>
            <a:custGeom>
              <a:avLst/>
              <a:gdLst/>
              <a:ahLst/>
              <a:cxnLst>
                <a:cxn ang="0">
                  <a:pos x="111" y="650"/>
                </a:cxn>
                <a:cxn ang="0">
                  <a:pos x="174" y="683"/>
                </a:cxn>
                <a:cxn ang="0">
                  <a:pos x="206" y="650"/>
                </a:cxn>
                <a:cxn ang="0">
                  <a:pos x="238" y="520"/>
                </a:cxn>
                <a:cxn ang="0">
                  <a:pos x="270" y="422"/>
                </a:cxn>
                <a:cxn ang="0">
                  <a:pos x="302" y="309"/>
                </a:cxn>
                <a:cxn ang="0">
                  <a:pos x="318" y="260"/>
                </a:cxn>
                <a:cxn ang="0">
                  <a:pos x="397" y="146"/>
                </a:cxn>
                <a:cxn ang="0">
                  <a:pos x="476" y="65"/>
                </a:cxn>
                <a:cxn ang="0">
                  <a:pos x="588" y="32"/>
                </a:cxn>
                <a:cxn ang="0">
                  <a:pos x="651" y="48"/>
                </a:cxn>
                <a:cxn ang="0">
                  <a:pos x="667" y="146"/>
                </a:cxn>
                <a:cxn ang="0">
                  <a:pos x="620" y="374"/>
                </a:cxn>
                <a:cxn ang="0">
                  <a:pos x="572" y="504"/>
                </a:cxn>
                <a:cxn ang="0">
                  <a:pos x="556" y="552"/>
                </a:cxn>
                <a:cxn ang="0">
                  <a:pos x="588" y="634"/>
                </a:cxn>
                <a:cxn ang="0">
                  <a:pos x="667" y="683"/>
                </a:cxn>
                <a:cxn ang="0">
                  <a:pos x="794" y="650"/>
                </a:cxn>
                <a:cxn ang="0">
                  <a:pos x="874" y="569"/>
                </a:cxn>
                <a:cxn ang="0">
                  <a:pos x="906" y="487"/>
                </a:cxn>
                <a:cxn ang="0">
                  <a:pos x="921" y="439"/>
                </a:cxn>
                <a:cxn ang="0">
                  <a:pos x="890" y="422"/>
                </a:cxn>
                <a:cxn ang="0">
                  <a:pos x="874" y="455"/>
                </a:cxn>
                <a:cxn ang="0">
                  <a:pos x="747" y="634"/>
                </a:cxn>
                <a:cxn ang="0">
                  <a:pos x="667" y="601"/>
                </a:cxn>
                <a:cxn ang="0">
                  <a:pos x="683" y="536"/>
                </a:cxn>
                <a:cxn ang="0">
                  <a:pos x="699" y="455"/>
                </a:cxn>
                <a:cxn ang="0">
                  <a:pos x="763" y="276"/>
                </a:cxn>
                <a:cxn ang="0">
                  <a:pos x="778" y="114"/>
                </a:cxn>
                <a:cxn ang="0">
                  <a:pos x="731" y="32"/>
                </a:cxn>
                <a:cxn ang="0">
                  <a:pos x="524" y="0"/>
                </a:cxn>
                <a:cxn ang="0">
                  <a:pos x="365" y="97"/>
                </a:cxn>
                <a:cxn ang="0">
                  <a:pos x="318" y="81"/>
                </a:cxn>
                <a:cxn ang="0">
                  <a:pos x="270" y="16"/>
                </a:cxn>
                <a:cxn ang="0">
                  <a:pos x="127" y="0"/>
                </a:cxn>
                <a:cxn ang="0">
                  <a:pos x="16" y="179"/>
                </a:cxn>
                <a:cxn ang="0">
                  <a:pos x="0" y="227"/>
                </a:cxn>
                <a:cxn ang="0">
                  <a:pos x="47" y="244"/>
                </a:cxn>
                <a:cxn ang="0">
                  <a:pos x="63" y="195"/>
                </a:cxn>
                <a:cxn ang="0">
                  <a:pos x="111" y="65"/>
                </a:cxn>
                <a:cxn ang="0">
                  <a:pos x="190" y="32"/>
                </a:cxn>
                <a:cxn ang="0">
                  <a:pos x="222" y="81"/>
                </a:cxn>
                <a:cxn ang="0">
                  <a:pos x="206" y="195"/>
                </a:cxn>
                <a:cxn ang="0">
                  <a:pos x="174" y="341"/>
                </a:cxn>
                <a:cxn ang="0">
                  <a:pos x="111" y="569"/>
                </a:cxn>
              </a:cxnLst>
              <a:rect l="0" t="0" r="r" b="b"/>
              <a:pathLst>
                <a:path w="921" h="683">
                  <a:moveTo>
                    <a:pt x="111" y="569"/>
                  </a:moveTo>
                  <a:lnTo>
                    <a:pt x="111" y="650"/>
                  </a:lnTo>
                  <a:lnTo>
                    <a:pt x="143" y="683"/>
                  </a:lnTo>
                  <a:lnTo>
                    <a:pt x="174" y="683"/>
                  </a:lnTo>
                  <a:lnTo>
                    <a:pt x="206" y="666"/>
                  </a:lnTo>
                  <a:lnTo>
                    <a:pt x="206" y="650"/>
                  </a:lnTo>
                  <a:lnTo>
                    <a:pt x="238" y="585"/>
                  </a:lnTo>
                  <a:lnTo>
                    <a:pt x="238" y="520"/>
                  </a:lnTo>
                  <a:lnTo>
                    <a:pt x="270" y="455"/>
                  </a:lnTo>
                  <a:lnTo>
                    <a:pt x="270" y="422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8" y="260"/>
                  </a:lnTo>
                  <a:lnTo>
                    <a:pt x="318" y="227"/>
                  </a:lnTo>
                  <a:lnTo>
                    <a:pt x="397" y="146"/>
                  </a:lnTo>
                  <a:lnTo>
                    <a:pt x="429" y="97"/>
                  </a:lnTo>
                  <a:lnTo>
                    <a:pt x="476" y="65"/>
                  </a:lnTo>
                  <a:lnTo>
                    <a:pt x="524" y="48"/>
                  </a:lnTo>
                  <a:lnTo>
                    <a:pt x="588" y="32"/>
                  </a:lnTo>
                  <a:lnTo>
                    <a:pt x="620" y="32"/>
                  </a:lnTo>
                  <a:lnTo>
                    <a:pt x="651" y="48"/>
                  </a:lnTo>
                  <a:lnTo>
                    <a:pt x="667" y="81"/>
                  </a:lnTo>
                  <a:lnTo>
                    <a:pt x="667" y="146"/>
                  </a:lnTo>
                  <a:lnTo>
                    <a:pt x="651" y="260"/>
                  </a:lnTo>
                  <a:lnTo>
                    <a:pt x="620" y="374"/>
                  </a:lnTo>
                  <a:lnTo>
                    <a:pt x="588" y="471"/>
                  </a:lnTo>
                  <a:lnTo>
                    <a:pt x="572" y="504"/>
                  </a:lnTo>
                  <a:lnTo>
                    <a:pt x="572" y="520"/>
                  </a:lnTo>
                  <a:lnTo>
                    <a:pt x="556" y="552"/>
                  </a:lnTo>
                  <a:lnTo>
                    <a:pt x="572" y="601"/>
                  </a:lnTo>
                  <a:lnTo>
                    <a:pt x="588" y="634"/>
                  </a:lnTo>
                  <a:lnTo>
                    <a:pt x="620" y="666"/>
                  </a:lnTo>
                  <a:lnTo>
                    <a:pt x="667" y="683"/>
                  </a:lnTo>
                  <a:lnTo>
                    <a:pt x="699" y="683"/>
                  </a:lnTo>
                  <a:lnTo>
                    <a:pt x="794" y="650"/>
                  </a:lnTo>
                  <a:lnTo>
                    <a:pt x="842" y="617"/>
                  </a:lnTo>
                  <a:lnTo>
                    <a:pt x="874" y="569"/>
                  </a:lnTo>
                  <a:lnTo>
                    <a:pt x="890" y="536"/>
                  </a:lnTo>
                  <a:lnTo>
                    <a:pt x="906" y="487"/>
                  </a:lnTo>
                  <a:lnTo>
                    <a:pt x="921" y="471"/>
                  </a:lnTo>
                  <a:lnTo>
                    <a:pt x="921" y="439"/>
                  </a:lnTo>
                  <a:lnTo>
                    <a:pt x="906" y="422"/>
                  </a:lnTo>
                  <a:lnTo>
                    <a:pt x="890" y="422"/>
                  </a:lnTo>
                  <a:lnTo>
                    <a:pt x="874" y="439"/>
                  </a:lnTo>
                  <a:lnTo>
                    <a:pt x="874" y="455"/>
                  </a:lnTo>
                  <a:lnTo>
                    <a:pt x="842" y="536"/>
                  </a:lnTo>
                  <a:lnTo>
                    <a:pt x="747" y="634"/>
                  </a:lnTo>
                  <a:lnTo>
                    <a:pt x="699" y="634"/>
                  </a:lnTo>
                  <a:lnTo>
                    <a:pt x="667" y="601"/>
                  </a:lnTo>
                  <a:lnTo>
                    <a:pt x="667" y="569"/>
                  </a:lnTo>
                  <a:lnTo>
                    <a:pt x="683" y="536"/>
                  </a:lnTo>
                  <a:lnTo>
                    <a:pt x="683" y="504"/>
                  </a:lnTo>
                  <a:lnTo>
                    <a:pt x="699" y="455"/>
                  </a:lnTo>
                  <a:lnTo>
                    <a:pt x="731" y="374"/>
                  </a:lnTo>
                  <a:lnTo>
                    <a:pt x="763" y="276"/>
                  </a:lnTo>
                  <a:lnTo>
                    <a:pt x="778" y="162"/>
                  </a:lnTo>
                  <a:lnTo>
                    <a:pt x="778" y="114"/>
                  </a:lnTo>
                  <a:lnTo>
                    <a:pt x="763" y="65"/>
                  </a:lnTo>
                  <a:lnTo>
                    <a:pt x="731" y="32"/>
                  </a:lnTo>
                  <a:lnTo>
                    <a:pt x="667" y="0"/>
                  </a:lnTo>
                  <a:lnTo>
                    <a:pt x="524" y="0"/>
                  </a:lnTo>
                  <a:lnTo>
                    <a:pt x="461" y="32"/>
                  </a:lnTo>
                  <a:lnTo>
                    <a:pt x="365" y="97"/>
                  </a:lnTo>
                  <a:lnTo>
                    <a:pt x="333" y="130"/>
                  </a:lnTo>
                  <a:lnTo>
                    <a:pt x="318" y="81"/>
                  </a:lnTo>
                  <a:lnTo>
                    <a:pt x="302" y="48"/>
                  </a:lnTo>
                  <a:lnTo>
                    <a:pt x="270" y="16"/>
                  </a:lnTo>
                  <a:lnTo>
                    <a:pt x="238" y="0"/>
                  </a:lnTo>
                  <a:lnTo>
                    <a:pt x="127" y="0"/>
                  </a:lnTo>
                  <a:lnTo>
                    <a:pt x="95" y="16"/>
                  </a:lnTo>
                  <a:lnTo>
                    <a:pt x="16" y="179"/>
                  </a:lnTo>
                  <a:lnTo>
                    <a:pt x="16" y="211"/>
                  </a:lnTo>
                  <a:lnTo>
                    <a:pt x="0" y="227"/>
                  </a:lnTo>
                  <a:lnTo>
                    <a:pt x="16" y="244"/>
                  </a:lnTo>
                  <a:lnTo>
                    <a:pt x="47" y="244"/>
                  </a:lnTo>
                  <a:lnTo>
                    <a:pt x="63" y="227"/>
                  </a:lnTo>
                  <a:lnTo>
                    <a:pt x="63" y="195"/>
                  </a:lnTo>
                  <a:lnTo>
                    <a:pt x="95" y="97"/>
                  </a:lnTo>
                  <a:lnTo>
                    <a:pt x="111" y="65"/>
                  </a:lnTo>
                  <a:lnTo>
                    <a:pt x="174" y="32"/>
                  </a:lnTo>
                  <a:lnTo>
                    <a:pt x="190" y="32"/>
                  </a:lnTo>
                  <a:lnTo>
                    <a:pt x="206" y="65"/>
                  </a:lnTo>
                  <a:lnTo>
                    <a:pt x="222" y="81"/>
                  </a:lnTo>
                  <a:lnTo>
                    <a:pt x="222" y="146"/>
                  </a:lnTo>
                  <a:lnTo>
                    <a:pt x="206" y="195"/>
                  </a:lnTo>
                  <a:lnTo>
                    <a:pt x="206" y="244"/>
                  </a:lnTo>
                  <a:lnTo>
                    <a:pt x="174" y="341"/>
                  </a:lnTo>
                  <a:lnTo>
                    <a:pt x="159" y="374"/>
                  </a:lnTo>
                  <a:lnTo>
                    <a:pt x="111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1" name="Freeform 1143"/>
            <p:cNvSpPr>
              <a:spLocks/>
            </p:cNvSpPr>
            <p:nvPr/>
          </p:nvSpPr>
          <p:spPr bwMode="auto">
            <a:xfrm>
              <a:off x="22127" y="3891"/>
              <a:ext cx="1049" cy="5234"/>
            </a:xfrm>
            <a:custGeom>
              <a:avLst/>
              <a:gdLst/>
              <a:ahLst/>
              <a:cxnLst>
                <a:cxn ang="0">
                  <a:pos x="1049" y="5202"/>
                </a:cxn>
                <a:cxn ang="0">
                  <a:pos x="938" y="5088"/>
                </a:cxn>
                <a:cxn ang="0">
                  <a:pos x="811" y="4925"/>
                </a:cxn>
                <a:cxn ang="0">
                  <a:pos x="668" y="4730"/>
                </a:cxn>
                <a:cxn ang="0">
                  <a:pos x="445" y="4275"/>
                </a:cxn>
                <a:cxn ang="0">
                  <a:pos x="302" y="3771"/>
                </a:cxn>
                <a:cxn ang="0">
                  <a:pos x="207" y="3218"/>
                </a:cxn>
                <a:cxn ang="0">
                  <a:pos x="175" y="2617"/>
                </a:cxn>
                <a:cxn ang="0">
                  <a:pos x="191" y="2243"/>
                </a:cxn>
                <a:cxn ang="0">
                  <a:pos x="223" y="1837"/>
                </a:cxn>
                <a:cxn ang="0">
                  <a:pos x="302" y="1430"/>
                </a:cxn>
                <a:cxn ang="0">
                  <a:pos x="429" y="1024"/>
                </a:cxn>
                <a:cxn ang="0">
                  <a:pos x="604" y="617"/>
                </a:cxn>
                <a:cxn ang="0">
                  <a:pos x="779" y="357"/>
                </a:cxn>
                <a:cxn ang="0">
                  <a:pos x="922" y="162"/>
                </a:cxn>
                <a:cxn ang="0">
                  <a:pos x="1049" y="32"/>
                </a:cxn>
                <a:cxn ang="0">
                  <a:pos x="1049" y="0"/>
                </a:cxn>
                <a:cxn ang="0">
                  <a:pos x="954" y="0"/>
                </a:cxn>
                <a:cxn ang="0">
                  <a:pos x="938" y="32"/>
                </a:cxn>
                <a:cxn ang="0">
                  <a:pos x="668" y="341"/>
                </a:cxn>
                <a:cxn ang="0">
                  <a:pos x="445" y="666"/>
                </a:cxn>
                <a:cxn ang="0">
                  <a:pos x="270" y="1040"/>
                </a:cxn>
                <a:cxn ang="0">
                  <a:pos x="143" y="1414"/>
                </a:cxn>
                <a:cxn ang="0">
                  <a:pos x="64" y="1804"/>
                </a:cxn>
                <a:cxn ang="0">
                  <a:pos x="16" y="2210"/>
                </a:cxn>
                <a:cxn ang="0">
                  <a:pos x="0" y="2617"/>
                </a:cxn>
                <a:cxn ang="0">
                  <a:pos x="16" y="3040"/>
                </a:cxn>
                <a:cxn ang="0">
                  <a:pos x="64" y="3462"/>
                </a:cxn>
                <a:cxn ang="0">
                  <a:pos x="159" y="3869"/>
                </a:cxn>
                <a:cxn ang="0">
                  <a:pos x="302" y="4275"/>
                </a:cxn>
                <a:cxn ang="0">
                  <a:pos x="493" y="4633"/>
                </a:cxn>
                <a:cxn ang="0">
                  <a:pos x="731" y="4990"/>
                </a:cxn>
                <a:cxn ang="0">
                  <a:pos x="954" y="5218"/>
                </a:cxn>
                <a:cxn ang="0">
                  <a:pos x="970" y="5218"/>
                </a:cxn>
                <a:cxn ang="0">
                  <a:pos x="986" y="5234"/>
                </a:cxn>
                <a:cxn ang="0">
                  <a:pos x="1033" y="5234"/>
                </a:cxn>
                <a:cxn ang="0">
                  <a:pos x="1049" y="5218"/>
                </a:cxn>
                <a:cxn ang="0">
                  <a:pos x="1049" y="5202"/>
                </a:cxn>
              </a:cxnLst>
              <a:rect l="0" t="0" r="r" b="b"/>
              <a:pathLst>
                <a:path w="1049" h="5234">
                  <a:moveTo>
                    <a:pt x="1049" y="5202"/>
                  </a:moveTo>
                  <a:lnTo>
                    <a:pt x="938" y="5088"/>
                  </a:lnTo>
                  <a:lnTo>
                    <a:pt x="811" y="4925"/>
                  </a:lnTo>
                  <a:lnTo>
                    <a:pt x="668" y="4730"/>
                  </a:lnTo>
                  <a:lnTo>
                    <a:pt x="445" y="4275"/>
                  </a:lnTo>
                  <a:lnTo>
                    <a:pt x="302" y="3771"/>
                  </a:lnTo>
                  <a:lnTo>
                    <a:pt x="207" y="3218"/>
                  </a:lnTo>
                  <a:lnTo>
                    <a:pt x="175" y="2617"/>
                  </a:lnTo>
                  <a:lnTo>
                    <a:pt x="191" y="2243"/>
                  </a:lnTo>
                  <a:lnTo>
                    <a:pt x="223" y="1837"/>
                  </a:lnTo>
                  <a:lnTo>
                    <a:pt x="302" y="1430"/>
                  </a:lnTo>
                  <a:lnTo>
                    <a:pt x="429" y="1024"/>
                  </a:lnTo>
                  <a:lnTo>
                    <a:pt x="604" y="617"/>
                  </a:lnTo>
                  <a:lnTo>
                    <a:pt x="779" y="357"/>
                  </a:lnTo>
                  <a:lnTo>
                    <a:pt x="922" y="162"/>
                  </a:lnTo>
                  <a:lnTo>
                    <a:pt x="1049" y="32"/>
                  </a:lnTo>
                  <a:lnTo>
                    <a:pt x="1049" y="0"/>
                  </a:lnTo>
                  <a:lnTo>
                    <a:pt x="954" y="0"/>
                  </a:lnTo>
                  <a:lnTo>
                    <a:pt x="938" y="32"/>
                  </a:lnTo>
                  <a:lnTo>
                    <a:pt x="668" y="341"/>
                  </a:lnTo>
                  <a:lnTo>
                    <a:pt x="445" y="666"/>
                  </a:lnTo>
                  <a:lnTo>
                    <a:pt x="270" y="1040"/>
                  </a:lnTo>
                  <a:lnTo>
                    <a:pt x="143" y="1414"/>
                  </a:lnTo>
                  <a:lnTo>
                    <a:pt x="64" y="1804"/>
                  </a:lnTo>
                  <a:lnTo>
                    <a:pt x="16" y="2210"/>
                  </a:lnTo>
                  <a:lnTo>
                    <a:pt x="0" y="2617"/>
                  </a:lnTo>
                  <a:lnTo>
                    <a:pt x="16" y="3040"/>
                  </a:lnTo>
                  <a:lnTo>
                    <a:pt x="64" y="3462"/>
                  </a:lnTo>
                  <a:lnTo>
                    <a:pt x="159" y="3869"/>
                  </a:lnTo>
                  <a:lnTo>
                    <a:pt x="302" y="4275"/>
                  </a:lnTo>
                  <a:lnTo>
                    <a:pt x="493" y="4633"/>
                  </a:lnTo>
                  <a:lnTo>
                    <a:pt x="731" y="4990"/>
                  </a:lnTo>
                  <a:lnTo>
                    <a:pt x="954" y="5218"/>
                  </a:lnTo>
                  <a:lnTo>
                    <a:pt x="970" y="5218"/>
                  </a:lnTo>
                  <a:lnTo>
                    <a:pt x="986" y="5234"/>
                  </a:lnTo>
                  <a:lnTo>
                    <a:pt x="1033" y="5234"/>
                  </a:lnTo>
                  <a:lnTo>
                    <a:pt x="1049" y="5218"/>
                  </a:lnTo>
                  <a:lnTo>
                    <a:pt x="1049" y="5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2" name="Freeform 1144"/>
            <p:cNvSpPr>
              <a:spLocks/>
            </p:cNvSpPr>
            <p:nvPr/>
          </p:nvSpPr>
          <p:spPr bwMode="auto">
            <a:xfrm>
              <a:off x="25370" y="4118"/>
              <a:ext cx="699" cy="1447"/>
            </a:xfrm>
            <a:custGeom>
              <a:avLst/>
              <a:gdLst/>
              <a:ahLst/>
              <a:cxnLst>
                <a:cxn ang="0">
                  <a:pos x="429" y="49"/>
                </a:cxn>
                <a:cxn ang="0">
                  <a:pos x="429" y="0"/>
                </a:cxn>
                <a:cxn ang="0">
                  <a:pos x="381" y="0"/>
                </a:cxn>
                <a:cxn ang="0">
                  <a:pos x="270" y="81"/>
                </a:cxn>
                <a:cxn ang="0">
                  <a:pos x="174" y="114"/>
                </a:cxn>
                <a:cxn ang="0">
                  <a:pos x="63" y="130"/>
                </a:cxn>
                <a:cxn ang="0">
                  <a:pos x="0" y="130"/>
                </a:cxn>
                <a:cxn ang="0">
                  <a:pos x="0" y="195"/>
                </a:cxn>
                <a:cxn ang="0">
                  <a:pos x="63" y="195"/>
                </a:cxn>
                <a:cxn ang="0">
                  <a:pos x="159" y="179"/>
                </a:cxn>
                <a:cxn ang="0">
                  <a:pos x="286" y="146"/>
                </a:cxn>
                <a:cxn ang="0">
                  <a:pos x="286" y="1301"/>
                </a:cxn>
                <a:cxn ang="0">
                  <a:pos x="270" y="1333"/>
                </a:cxn>
                <a:cxn ang="0">
                  <a:pos x="270" y="1349"/>
                </a:cxn>
                <a:cxn ang="0">
                  <a:pos x="238" y="1366"/>
                </a:cxn>
                <a:cxn ang="0">
                  <a:pos x="206" y="1366"/>
                </a:cxn>
                <a:cxn ang="0">
                  <a:pos x="159" y="1382"/>
                </a:cxn>
                <a:cxn ang="0">
                  <a:pos x="15" y="1382"/>
                </a:cxn>
                <a:cxn ang="0">
                  <a:pos x="15" y="1447"/>
                </a:cxn>
                <a:cxn ang="0">
                  <a:pos x="699" y="1447"/>
                </a:cxn>
                <a:cxn ang="0">
                  <a:pos x="699" y="1382"/>
                </a:cxn>
                <a:cxn ang="0">
                  <a:pos x="556" y="1382"/>
                </a:cxn>
                <a:cxn ang="0">
                  <a:pos x="508" y="1366"/>
                </a:cxn>
                <a:cxn ang="0">
                  <a:pos x="476" y="1366"/>
                </a:cxn>
                <a:cxn ang="0">
                  <a:pos x="445" y="1333"/>
                </a:cxn>
                <a:cxn ang="0">
                  <a:pos x="445" y="1301"/>
                </a:cxn>
                <a:cxn ang="0">
                  <a:pos x="429" y="1268"/>
                </a:cxn>
                <a:cxn ang="0">
                  <a:pos x="429" y="49"/>
                </a:cxn>
              </a:cxnLst>
              <a:rect l="0" t="0" r="r" b="b"/>
              <a:pathLst>
                <a:path w="699" h="1447">
                  <a:moveTo>
                    <a:pt x="429" y="49"/>
                  </a:moveTo>
                  <a:lnTo>
                    <a:pt x="429" y="0"/>
                  </a:lnTo>
                  <a:lnTo>
                    <a:pt x="381" y="0"/>
                  </a:lnTo>
                  <a:lnTo>
                    <a:pt x="270" y="81"/>
                  </a:lnTo>
                  <a:lnTo>
                    <a:pt x="174" y="114"/>
                  </a:lnTo>
                  <a:lnTo>
                    <a:pt x="63" y="130"/>
                  </a:lnTo>
                  <a:lnTo>
                    <a:pt x="0" y="130"/>
                  </a:lnTo>
                  <a:lnTo>
                    <a:pt x="0" y="195"/>
                  </a:lnTo>
                  <a:lnTo>
                    <a:pt x="63" y="195"/>
                  </a:lnTo>
                  <a:lnTo>
                    <a:pt x="159" y="179"/>
                  </a:lnTo>
                  <a:lnTo>
                    <a:pt x="286" y="146"/>
                  </a:lnTo>
                  <a:lnTo>
                    <a:pt x="286" y="1301"/>
                  </a:lnTo>
                  <a:lnTo>
                    <a:pt x="270" y="1333"/>
                  </a:lnTo>
                  <a:lnTo>
                    <a:pt x="270" y="1349"/>
                  </a:lnTo>
                  <a:lnTo>
                    <a:pt x="238" y="1366"/>
                  </a:lnTo>
                  <a:lnTo>
                    <a:pt x="206" y="1366"/>
                  </a:lnTo>
                  <a:lnTo>
                    <a:pt x="159" y="1382"/>
                  </a:lnTo>
                  <a:lnTo>
                    <a:pt x="15" y="1382"/>
                  </a:lnTo>
                  <a:lnTo>
                    <a:pt x="15" y="1447"/>
                  </a:lnTo>
                  <a:lnTo>
                    <a:pt x="699" y="1447"/>
                  </a:lnTo>
                  <a:lnTo>
                    <a:pt x="699" y="1382"/>
                  </a:lnTo>
                  <a:lnTo>
                    <a:pt x="556" y="1382"/>
                  </a:lnTo>
                  <a:lnTo>
                    <a:pt x="508" y="1366"/>
                  </a:lnTo>
                  <a:lnTo>
                    <a:pt x="476" y="1366"/>
                  </a:lnTo>
                  <a:lnTo>
                    <a:pt x="445" y="1333"/>
                  </a:lnTo>
                  <a:lnTo>
                    <a:pt x="445" y="1301"/>
                  </a:lnTo>
                  <a:lnTo>
                    <a:pt x="429" y="1268"/>
                  </a:lnTo>
                  <a:lnTo>
                    <a:pt x="429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3" name="Freeform 1145"/>
            <p:cNvSpPr>
              <a:spLocks/>
            </p:cNvSpPr>
            <p:nvPr/>
          </p:nvSpPr>
          <p:spPr bwMode="auto">
            <a:xfrm>
              <a:off x="23319" y="7581"/>
              <a:ext cx="1161" cy="975"/>
            </a:xfrm>
            <a:custGeom>
              <a:avLst/>
              <a:gdLst/>
              <a:ahLst/>
              <a:cxnLst>
                <a:cxn ang="0">
                  <a:pos x="127" y="861"/>
                </a:cxn>
                <a:cxn ang="0">
                  <a:pos x="112" y="959"/>
                </a:cxn>
                <a:cxn ang="0">
                  <a:pos x="207" y="975"/>
                </a:cxn>
                <a:cxn ang="0">
                  <a:pos x="239" y="910"/>
                </a:cxn>
                <a:cxn ang="0">
                  <a:pos x="270" y="796"/>
                </a:cxn>
                <a:cxn ang="0">
                  <a:pos x="302" y="666"/>
                </a:cxn>
                <a:cxn ang="0">
                  <a:pos x="366" y="423"/>
                </a:cxn>
                <a:cxn ang="0">
                  <a:pos x="382" y="358"/>
                </a:cxn>
                <a:cxn ang="0">
                  <a:pos x="398" y="309"/>
                </a:cxn>
                <a:cxn ang="0">
                  <a:pos x="509" y="146"/>
                </a:cxn>
                <a:cxn ang="0">
                  <a:pos x="747" y="49"/>
                </a:cxn>
                <a:cxn ang="0">
                  <a:pos x="843" y="97"/>
                </a:cxn>
                <a:cxn ang="0">
                  <a:pos x="859" y="195"/>
                </a:cxn>
                <a:cxn ang="0">
                  <a:pos x="811" y="471"/>
                </a:cxn>
                <a:cxn ang="0">
                  <a:pos x="715" y="699"/>
                </a:cxn>
                <a:cxn ang="0">
                  <a:pos x="700" y="796"/>
                </a:cxn>
                <a:cxn ang="0">
                  <a:pos x="731" y="910"/>
                </a:cxn>
                <a:cxn ang="0">
                  <a:pos x="811" y="975"/>
                </a:cxn>
                <a:cxn ang="0">
                  <a:pos x="986" y="943"/>
                </a:cxn>
                <a:cxn ang="0">
                  <a:pos x="1113" y="780"/>
                </a:cxn>
                <a:cxn ang="0">
                  <a:pos x="1161" y="650"/>
                </a:cxn>
                <a:cxn ang="0">
                  <a:pos x="1113" y="634"/>
                </a:cxn>
                <a:cxn ang="0">
                  <a:pos x="1049" y="796"/>
                </a:cxn>
                <a:cxn ang="0">
                  <a:pos x="874" y="943"/>
                </a:cxn>
                <a:cxn ang="0">
                  <a:pos x="827" y="910"/>
                </a:cxn>
                <a:cxn ang="0">
                  <a:pos x="843" y="780"/>
                </a:cxn>
                <a:cxn ang="0">
                  <a:pos x="906" y="601"/>
                </a:cxn>
                <a:cxn ang="0">
                  <a:pos x="986" y="341"/>
                </a:cxn>
                <a:cxn ang="0">
                  <a:pos x="970" y="97"/>
                </a:cxn>
                <a:cxn ang="0">
                  <a:pos x="890" y="16"/>
                </a:cxn>
                <a:cxn ang="0">
                  <a:pos x="747" y="0"/>
                </a:cxn>
                <a:cxn ang="0">
                  <a:pos x="525" y="65"/>
                </a:cxn>
                <a:cxn ang="0">
                  <a:pos x="398" y="114"/>
                </a:cxn>
                <a:cxn ang="0">
                  <a:pos x="334" y="32"/>
                </a:cxn>
                <a:cxn ang="0">
                  <a:pos x="175" y="0"/>
                </a:cxn>
                <a:cxn ang="0">
                  <a:pos x="96" y="65"/>
                </a:cxn>
                <a:cxn ang="0">
                  <a:pos x="64" y="114"/>
                </a:cxn>
                <a:cxn ang="0">
                  <a:pos x="16" y="244"/>
                </a:cxn>
                <a:cxn ang="0">
                  <a:pos x="0" y="341"/>
                </a:cxn>
                <a:cxn ang="0">
                  <a:pos x="16" y="358"/>
                </a:cxn>
                <a:cxn ang="0">
                  <a:pos x="48" y="325"/>
                </a:cxn>
                <a:cxn ang="0">
                  <a:pos x="96" y="162"/>
                </a:cxn>
                <a:cxn ang="0">
                  <a:pos x="223" y="49"/>
                </a:cxn>
                <a:cxn ang="0">
                  <a:pos x="270" y="65"/>
                </a:cxn>
                <a:cxn ang="0">
                  <a:pos x="286" y="146"/>
                </a:cxn>
                <a:cxn ang="0">
                  <a:pos x="270" y="227"/>
                </a:cxn>
                <a:cxn ang="0">
                  <a:pos x="255" y="325"/>
                </a:cxn>
              </a:cxnLst>
              <a:rect l="0" t="0" r="r" b="b"/>
              <a:pathLst>
                <a:path w="1161" h="975">
                  <a:moveTo>
                    <a:pt x="127" y="829"/>
                  </a:moveTo>
                  <a:lnTo>
                    <a:pt x="127" y="861"/>
                  </a:lnTo>
                  <a:lnTo>
                    <a:pt x="112" y="878"/>
                  </a:lnTo>
                  <a:lnTo>
                    <a:pt x="112" y="959"/>
                  </a:lnTo>
                  <a:lnTo>
                    <a:pt x="127" y="975"/>
                  </a:lnTo>
                  <a:lnTo>
                    <a:pt x="207" y="975"/>
                  </a:lnTo>
                  <a:lnTo>
                    <a:pt x="239" y="943"/>
                  </a:lnTo>
                  <a:lnTo>
                    <a:pt x="239" y="910"/>
                  </a:lnTo>
                  <a:lnTo>
                    <a:pt x="270" y="845"/>
                  </a:lnTo>
                  <a:lnTo>
                    <a:pt x="270" y="796"/>
                  </a:lnTo>
                  <a:lnTo>
                    <a:pt x="286" y="764"/>
                  </a:lnTo>
                  <a:lnTo>
                    <a:pt x="302" y="666"/>
                  </a:lnTo>
                  <a:lnTo>
                    <a:pt x="334" y="569"/>
                  </a:lnTo>
                  <a:lnTo>
                    <a:pt x="366" y="423"/>
                  </a:lnTo>
                  <a:lnTo>
                    <a:pt x="382" y="390"/>
                  </a:lnTo>
                  <a:lnTo>
                    <a:pt x="382" y="358"/>
                  </a:lnTo>
                  <a:lnTo>
                    <a:pt x="398" y="325"/>
                  </a:lnTo>
                  <a:lnTo>
                    <a:pt x="398" y="309"/>
                  </a:lnTo>
                  <a:lnTo>
                    <a:pt x="429" y="244"/>
                  </a:lnTo>
                  <a:lnTo>
                    <a:pt x="509" y="146"/>
                  </a:lnTo>
                  <a:lnTo>
                    <a:pt x="604" y="81"/>
                  </a:lnTo>
                  <a:lnTo>
                    <a:pt x="747" y="49"/>
                  </a:lnTo>
                  <a:lnTo>
                    <a:pt x="795" y="49"/>
                  </a:lnTo>
                  <a:lnTo>
                    <a:pt x="843" y="97"/>
                  </a:lnTo>
                  <a:lnTo>
                    <a:pt x="859" y="130"/>
                  </a:lnTo>
                  <a:lnTo>
                    <a:pt x="859" y="195"/>
                  </a:lnTo>
                  <a:lnTo>
                    <a:pt x="843" y="325"/>
                  </a:lnTo>
                  <a:lnTo>
                    <a:pt x="811" y="471"/>
                  </a:lnTo>
                  <a:lnTo>
                    <a:pt x="763" y="601"/>
                  </a:lnTo>
                  <a:lnTo>
                    <a:pt x="715" y="699"/>
                  </a:lnTo>
                  <a:lnTo>
                    <a:pt x="700" y="748"/>
                  </a:lnTo>
                  <a:lnTo>
                    <a:pt x="700" y="796"/>
                  </a:lnTo>
                  <a:lnTo>
                    <a:pt x="715" y="861"/>
                  </a:lnTo>
                  <a:lnTo>
                    <a:pt x="731" y="910"/>
                  </a:lnTo>
                  <a:lnTo>
                    <a:pt x="763" y="943"/>
                  </a:lnTo>
                  <a:lnTo>
                    <a:pt x="811" y="975"/>
                  </a:lnTo>
                  <a:lnTo>
                    <a:pt x="874" y="975"/>
                  </a:lnTo>
                  <a:lnTo>
                    <a:pt x="986" y="943"/>
                  </a:lnTo>
                  <a:lnTo>
                    <a:pt x="1065" y="861"/>
                  </a:lnTo>
                  <a:lnTo>
                    <a:pt x="1113" y="780"/>
                  </a:lnTo>
                  <a:lnTo>
                    <a:pt x="1145" y="683"/>
                  </a:lnTo>
                  <a:lnTo>
                    <a:pt x="1161" y="650"/>
                  </a:lnTo>
                  <a:lnTo>
                    <a:pt x="1129" y="618"/>
                  </a:lnTo>
                  <a:lnTo>
                    <a:pt x="1113" y="634"/>
                  </a:lnTo>
                  <a:lnTo>
                    <a:pt x="1097" y="666"/>
                  </a:lnTo>
                  <a:lnTo>
                    <a:pt x="1049" y="796"/>
                  </a:lnTo>
                  <a:lnTo>
                    <a:pt x="970" y="894"/>
                  </a:lnTo>
                  <a:lnTo>
                    <a:pt x="874" y="943"/>
                  </a:lnTo>
                  <a:lnTo>
                    <a:pt x="843" y="927"/>
                  </a:lnTo>
                  <a:lnTo>
                    <a:pt x="827" y="910"/>
                  </a:lnTo>
                  <a:lnTo>
                    <a:pt x="827" y="861"/>
                  </a:lnTo>
                  <a:lnTo>
                    <a:pt x="843" y="780"/>
                  </a:lnTo>
                  <a:lnTo>
                    <a:pt x="874" y="715"/>
                  </a:lnTo>
                  <a:lnTo>
                    <a:pt x="906" y="601"/>
                  </a:lnTo>
                  <a:lnTo>
                    <a:pt x="954" y="471"/>
                  </a:lnTo>
                  <a:lnTo>
                    <a:pt x="986" y="341"/>
                  </a:lnTo>
                  <a:lnTo>
                    <a:pt x="1002" y="227"/>
                  </a:lnTo>
                  <a:lnTo>
                    <a:pt x="970" y="97"/>
                  </a:lnTo>
                  <a:lnTo>
                    <a:pt x="938" y="49"/>
                  </a:lnTo>
                  <a:lnTo>
                    <a:pt x="890" y="16"/>
                  </a:lnTo>
                  <a:lnTo>
                    <a:pt x="827" y="0"/>
                  </a:lnTo>
                  <a:lnTo>
                    <a:pt x="747" y="0"/>
                  </a:lnTo>
                  <a:lnTo>
                    <a:pt x="620" y="16"/>
                  </a:lnTo>
                  <a:lnTo>
                    <a:pt x="525" y="65"/>
                  </a:lnTo>
                  <a:lnTo>
                    <a:pt x="414" y="179"/>
                  </a:lnTo>
                  <a:lnTo>
                    <a:pt x="398" y="114"/>
                  </a:lnTo>
                  <a:lnTo>
                    <a:pt x="366" y="65"/>
                  </a:lnTo>
                  <a:lnTo>
                    <a:pt x="334" y="32"/>
                  </a:lnTo>
                  <a:lnTo>
                    <a:pt x="286" y="0"/>
                  </a:lnTo>
                  <a:lnTo>
                    <a:pt x="175" y="0"/>
                  </a:lnTo>
                  <a:lnTo>
                    <a:pt x="143" y="16"/>
                  </a:lnTo>
                  <a:lnTo>
                    <a:pt x="96" y="65"/>
                  </a:lnTo>
                  <a:lnTo>
                    <a:pt x="80" y="97"/>
                  </a:lnTo>
                  <a:lnTo>
                    <a:pt x="64" y="114"/>
                  </a:lnTo>
                  <a:lnTo>
                    <a:pt x="32" y="211"/>
                  </a:lnTo>
                  <a:lnTo>
                    <a:pt x="16" y="244"/>
                  </a:lnTo>
                  <a:lnTo>
                    <a:pt x="0" y="292"/>
                  </a:lnTo>
                  <a:lnTo>
                    <a:pt x="0" y="341"/>
                  </a:lnTo>
                  <a:lnTo>
                    <a:pt x="16" y="341"/>
                  </a:lnTo>
                  <a:lnTo>
                    <a:pt x="16" y="358"/>
                  </a:lnTo>
                  <a:lnTo>
                    <a:pt x="48" y="358"/>
                  </a:lnTo>
                  <a:lnTo>
                    <a:pt x="48" y="325"/>
                  </a:lnTo>
                  <a:lnTo>
                    <a:pt x="64" y="309"/>
                  </a:lnTo>
                  <a:lnTo>
                    <a:pt x="96" y="162"/>
                  </a:lnTo>
                  <a:lnTo>
                    <a:pt x="143" y="81"/>
                  </a:lnTo>
                  <a:lnTo>
                    <a:pt x="223" y="49"/>
                  </a:lnTo>
                  <a:lnTo>
                    <a:pt x="255" y="49"/>
                  </a:lnTo>
                  <a:lnTo>
                    <a:pt x="270" y="65"/>
                  </a:lnTo>
                  <a:lnTo>
                    <a:pt x="270" y="97"/>
                  </a:lnTo>
                  <a:lnTo>
                    <a:pt x="286" y="146"/>
                  </a:lnTo>
                  <a:lnTo>
                    <a:pt x="286" y="195"/>
                  </a:lnTo>
                  <a:lnTo>
                    <a:pt x="270" y="227"/>
                  </a:lnTo>
                  <a:lnTo>
                    <a:pt x="255" y="276"/>
                  </a:lnTo>
                  <a:lnTo>
                    <a:pt x="255" y="325"/>
                  </a:lnTo>
                  <a:lnTo>
                    <a:pt x="127" y="8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4" name="Freeform 1146"/>
            <p:cNvSpPr>
              <a:spLocks/>
            </p:cNvSpPr>
            <p:nvPr/>
          </p:nvSpPr>
          <p:spPr bwMode="auto">
            <a:xfrm>
              <a:off x="25179" y="7955"/>
              <a:ext cx="1303" cy="81"/>
            </a:xfrm>
            <a:custGeom>
              <a:avLst/>
              <a:gdLst/>
              <a:ahLst/>
              <a:cxnLst>
                <a:cxn ang="0">
                  <a:pos x="1240" y="81"/>
                </a:cxn>
                <a:cxn ang="0">
                  <a:pos x="1287" y="81"/>
                </a:cxn>
                <a:cxn ang="0">
                  <a:pos x="1303" y="65"/>
                </a:cxn>
                <a:cxn ang="0">
                  <a:pos x="1303" y="16"/>
                </a:cxn>
                <a:cxn ang="0">
                  <a:pos x="1287" y="0"/>
                </a:cxn>
                <a:cxn ang="0">
                  <a:pos x="32" y="0"/>
                </a:cxn>
                <a:cxn ang="0">
                  <a:pos x="0" y="32"/>
                </a:cxn>
                <a:cxn ang="0">
                  <a:pos x="0" y="65"/>
                </a:cxn>
                <a:cxn ang="0">
                  <a:pos x="16" y="65"/>
                </a:cxn>
                <a:cxn ang="0">
                  <a:pos x="32" y="81"/>
                </a:cxn>
                <a:cxn ang="0">
                  <a:pos x="79" y="81"/>
                </a:cxn>
                <a:cxn ang="0">
                  <a:pos x="1240" y="81"/>
                </a:cxn>
              </a:cxnLst>
              <a:rect l="0" t="0" r="r" b="b"/>
              <a:pathLst>
                <a:path w="1303" h="81">
                  <a:moveTo>
                    <a:pt x="1240" y="81"/>
                  </a:moveTo>
                  <a:lnTo>
                    <a:pt x="1287" y="81"/>
                  </a:lnTo>
                  <a:lnTo>
                    <a:pt x="1303" y="65"/>
                  </a:lnTo>
                  <a:lnTo>
                    <a:pt x="1303" y="16"/>
                  </a:lnTo>
                  <a:lnTo>
                    <a:pt x="1287" y="0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0" y="65"/>
                  </a:lnTo>
                  <a:lnTo>
                    <a:pt x="16" y="65"/>
                  </a:lnTo>
                  <a:lnTo>
                    <a:pt x="32" y="81"/>
                  </a:lnTo>
                  <a:lnTo>
                    <a:pt x="79" y="81"/>
                  </a:lnTo>
                  <a:lnTo>
                    <a:pt x="1240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5" name="Freeform 1147"/>
            <p:cNvSpPr>
              <a:spLocks/>
            </p:cNvSpPr>
            <p:nvPr/>
          </p:nvSpPr>
          <p:spPr bwMode="auto">
            <a:xfrm>
              <a:off x="27309" y="7093"/>
              <a:ext cx="699" cy="1447"/>
            </a:xfrm>
            <a:custGeom>
              <a:avLst/>
              <a:gdLst/>
              <a:ahLst/>
              <a:cxnLst>
                <a:cxn ang="0">
                  <a:pos x="429" y="49"/>
                </a:cxn>
                <a:cxn ang="0">
                  <a:pos x="429" y="0"/>
                </a:cxn>
                <a:cxn ang="0">
                  <a:pos x="381" y="0"/>
                </a:cxn>
                <a:cxn ang="0">
                  <a:pos x="270" y="81"/>
                </a:cxn>
                <a:cxn ang="0">
                  <a:pos x="174" y="114"/>
                </a:cxn>
                <a:cxn ang="0">
                  <a:pos x="63" y="130"/>
                </a:cxn>
                <a:cxn ang="0">
                  <a:pos x="0" y="130"/>
                </a:cxn>
                <a:cxn ang="0">
                  <a:pos x="0" y="195"/>
                </a:cxn>
                <a:cxn ang="0">
                  <a:pos x="63" y="195"/>
                </a:cxn>
                <a:cxn ang="0">
                  <a:pos x="159" y="179"/>
                </a:cxn>
                <a:cxn ang="0">
                  <a:pos x="286" y="146"/>
                </a:cxn>
                <a:cxn ang="0">
                  <a:pos x="286" y="1301"/>
                </a:cxn>
                <a:cxn ang="0">
                  <a:pos x="270" y="1333"/>
                </a:cxn>
                <a:cxn ang="0">
                  <a:pos x="270" y="1349"/>
                </a:cxn>
                <a:cxn ang="0">
                  <a:pos x="238" y="1366"/>
                </a:cxn>
                <a:cxn ang="0">
                  <a:pos x="206" y="1366"/>
                </a:cxn>
                <a:cxn ang="0">
                  <a:pos x="159" y="1382"/>
                </a:cxn>
                <a:cxn ang="0">
                  <a:pos x="16" y="1382"/>
                </a:cxn>
                <a:cxn ang="0">
                  <a:pos x="16" y="1447"/>
                </a:cxn>
                <a:cxn ang="0">
                  <a:pos x="699" y="1447"/>
                </a:cxn>
                <a:cxn ang="0">
                  <a:pos x="699" y="1382"/>
                </a:cxn>
                <a:cxn ang="0">
                  <a:pos x="556" y="1382"/>
                </a:cxn>
                <a:cxn ang="0">
                  <a:pos x="508" y="1366"/>
                </a:cxn>
                <a:cxn ang="0">
                  <a:pos x="476" y="1366"/>
                </a:cxn>
                <a:cxn ang="0">
                  <a:pos x="445" y="1333"/>
                </a:cxn>
                <a:cxn ang="0">
                  <a:pos x="445" y="1301"/>
                </a:cxn>
                <a:cxn ang="0">
                  <a:pos x="429" y="1268"/>
                </a:cxn>
                <a:cxn ang="0">
                  <a:pos x="429" y="49"/>
                </a:cxn>
              </a:cxnLst>
              <a:rect l="0" t="0" r="r" b="b"/>
              <a:pathLst>
                <a:path w="699" h="1447">
                  <a:moveTo>
                    <a:pt x="429" y="49"/>
                  </a:moveTo>
                  <a:lnTo>
                    <a:pt x="429" y="0"/>
                  </a:lnTo>
                  <a:lnTo>
                    <a:pt x="381" y="0"/>
                  </a:lnTo>
                  <a:lnTo>
                    <a:pt x="270" y="81"/>
                  </a:lnTo>
                  <a:lnTo>
                    <a:pt x="174" y="114"/>
                  </a:lnTo>
                  <a:lnTo>
                    <a:pt x="63" y="130"/>
                  </a:lnTo>
                  <a:lnTo>
                    <a:pt x="0" y="130"/>
                  </a:lnTo>
                  <a:lnTo>
                    <a:pt x="0" y="195"/>
                  </a:lnTo>
                  <a:lnTo>
                    <a:pt x="63" y="195"/>
                  </a:lnTo>
                  <a:lnTo>
                    <a:pt x="159" y="179"/>
                  </a:lnTo>
                  <a:lnTo>
                    <a:pt x="286" y="146"/>
                  </a:lnTo>
                  <a:lnTo>
                    <a:pt x="286" y="1301"/>
                  </a:lnTo>
                  <a:lnTo>
                    <a:pt x="270" y="1333"/>
                  </a:lnTo>
                  <a:lnTo>
                    <a:pt x="270" y="1349"/>
                  </a:lnTo>
                  <a:lnTo>
                    <a:pt x="238" y="1366"/>
                  </a:lnTo>
                  <a:lnTo>
                    <a:pt x="206" y="1366"/>
                  </a:lnTo>
                  <a:lnTo>
                    <a:pt x="159" y="1382"/>
                  </a:lnTo>
                  <a:lnTo>
                    <a:pt x="16" y="1382"/>
                  </a:lnTo>
                  <a:lnTo>
                    <a:pt x="16" y="1447"/>
                  </a:lnTo>
                  <a:lnTo>
                    <a:pt x="699" y="1447"/>
                  </a:lnTo>
                  <a:lnTo>
                    <a:pt x="699" y="1382"/>
                  </a:lnTo>
                  <a:lnTo>
                    <a:pt x="556" y="1382"/>
                  </a:lnTo>
                  <a:lnTo>
                    <a:pt x="508" y="1366"/>
                  </a:lnTo>
                  <a:lnTo>
                    <a:pt x="476" y="1366"/>
                  </a:lnTo>
                  <a:lnTo>
                    <a:pt x="445" y="1333"/>
                  </a:lnTo>
                  <a:lnTo>
                    <a:pt x="445" y="1301"/>
                  </a:lnTo>
                  <a:lnTo>
                    <a:pt x="429" y="1268"/>
                  </a:lnTo>
                  <a:lnTo>
                    <a:pt x="429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6" name="Freeform 1148"/>
            <p:cNvSpPr>
              <a:spLocks/>
            </p:cNvSpPr>
            <p:nvPr/>
          </p:nvSpPr>
          <p:spPr bwMode="auto">
            <a:xfrm>
              <a:off x="28262" y="3891"/>
              <a:ext cx="1049" cy="5234"/>
            </a:xfrm>
            <a:custGeom>
              <a:avLst/>
              <a:gdLst/>
              <a:ahLst/>
              <a:cxnLst>
                <a:cxn ang="0">
                  <a:pos x="1049" y="2617"/>
                </a:cxn>
                <a:cxn ang="0">
                  <a:pos x="1033" y="2194"/>
                </a:cxn>
                <a:cxn ang="0">
                  <a:pos x="970" y="1755"/>
                </a:cxn>
                <a:cxn ang="0">
                  <a:pos x="874" y="1349"/>
                </a:cxn>
                <a:cxn ang="0">
                  <a:pos x="747" y="959"/>
                </a:cxn>
                <a:cxn ang="0">
                  <a:pos x="557" y="585"/>
                </a:cxn>
                <a:cxn ang="0">
                  <a:pos x="318" y="243"/>
                </a:cxn>
                <a:cxn ang="0">
                  <a:pos x="80" y="0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12" y="130"/>
                </a:cxn>
                <a:cxn ang="0">
                  <a:pos x="223" y="292"/>
                </a:cxn>
                <a:cxn ang="0">
                  <a:pos x="366" y="504"/>
                </a:cxn>
                <a:cxn ang="0">
                  <a:pos x="557" y="861"/>
                </a:cxn>
                <a:cxn ang="0">
                  <a:pos x="700" y="1251"/>
                </a:cxn>
                <a:cxn ang="0">
                  <a:pos x="795" y="1658"/>
                </a:cxn>
                <a:cxn ang="0">
                  <a:pos x="843" y="2129"/>
                </a:cxn>
                <a:cxn ang="0">
                  <a:pos x="874" y="2617"/>
                </a:cxn>
                <a:cxn ang="0">
                  <a:pos x="859" y="2991"/>
                </a:cxn>
                <a:cxn ang="0">
                  <a:pos x="827" y="3381"/>
                </a:cxn>
                <a:cxn ang="0">
                  <a:pos x="747" y="3787"/>
                </a:cxn>
                <a:cxn ang="0">
                  <a:pos x="620" y="4210"/>
                </a:cxn>
                <a:cxn ang="0">
                  <a:pos x="445" y="4600"/>
                </a:cxn>
                <a:cxn ang="0">
                  <a:pos x="270" y="4877"/>
                </a:cxn>
                <a:cxn ang="0">
                  <a:pos x="112" y="5055"/>
                </a:cxn>
                <a:cxn ang="0">
                  <a:pos x="0" y="5185"/>
                </a:cxn>
                <a:cxn ang="0">
                  <a:pos x="0" y="5218"/>
                </a:cxn>
                <a:cxn ang="0">
                  <a:pos x="16" y="5218"/>
                </a:cxn>
                <a:cxn ang="0">
                  <a:pos x="16" y="5234"/>
                </a:cxn>
                <a:cxn ang="0">
                  <a:pos x="64" y="5234"/>
                </a:cxn>
                <a:cxn ang="0">
                  <a:pos x="80" y="5218"/>
                </a:cxn>
                <a:cxn ang="0">
                  <a:pos x="112" y="5202"/>
                </a:cxn>
                <a:cxn ang="0">
                  <a:pos x="382" y="4893"/>
                </a:cxn>
                <a:cxn ang="0">
                  <a:pos x="604" y="4551"/>
                </a:cxn>
                <a:cxn ang="0">
                  <a:pos x="779" y="4194"/>
                </a:cxn>
                <a:cxn ang="0">
                  <a:pos x="906" y="3804"/>
                </a:cxn>
                <a:cxn ang="0">
                  <a:pos x="986" y="3413"/>
                </a:cxn>
                <a:cxn ang="0">
                  <a:pos x="1033" y="3007"/>
                </a:cxn>
                <a:cxn ang="0">
                  <a:pos x="1049" y="2617"/>
                </a:cxn>
              </a:cxnLst>
              <a:rect l="0" t="0" r="r" b="b"/>
              <a:pathLst>
                <a:path w="1049" h="5234">
                  <a:moveTo>
                    <a:pt x="1049" y="2617"/>
                  </a:moveTo>
                  <a:lnTo>
                    <a:pt x="1033" y="2194"/>
                  </a:lnTo>
                  <a:lnTo>
                    <a:pt x="970" y="1755"/>
                  </a:lnTo>
                  <a:lnTo>
                    <a:pt x="874" y="1349"/>
                  </a:lnTo>
                  <a:lnTo>
                    <a:pt x="747" y="959"/>
                  </a:lnTo>
                  <a:lnTo>
                    <a:pt x="557" y="585"/>
                  </a:lnTo>
                  <a:lnTo>
                    <a:pt x="318" y="243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112" y="130"/>
                  </a:lnTo>
                  <a:lnTo>
                    <a:pt x="223" y="292"/>
                  </a:lnTo>
                  <a:lnTo>
                    <a:pt x="366" y="504"/>
                  </a:lnTo>
                  <a:lnTo>
                    <a:pt x="557" y="861"/>
                  </a:lnTo>
                  <a:lnTo>
                    <a:pt x="700" y="1251"/>
                  </a:lnTo>
                  <a:lnTo>
                    <a:pt x="795" y="1658"/>
                  </a:lnTo>
                  <a:lnTo>
                    <a:pt x="843" y="2129"/>
                  </a:lnTo>
                  <a:lnTo>
                    <a:pt x="874" y="2617"/>
                  </a:lnTo>
                  <a:lnTo>
                    <a:pt x="859" y="2991"/>
                  </a:lnTo>
                  <a:lnTo>
                    <a:pt x="827" y="3381"/>
                  </a:lnTo>
                  <a:lnTo>
                    <a:pt x="747" y="3787"/>
                  </a:lnTo>
                  <a:lnTo>
                    <a:pt x="620" y="4210"/>
                  </a:lnTo>
                  <a:lnTo>
                    <a:pt x="445" y="4600"/>
                  </a:lnTo>
                  <a:lnTo>
                    <a:pt x="270" y="4877"/>
                  </a:lnTo>
                  <a:lnTo>
                    <a:pt x="112" y="5055"/>
                  </a:lnTo>
                  <a:lnTo>
                    <a:pt x="0" y="5185"/>
                  </a:lnTo>
                  <a:lnTo>
                    <a:pt x="0" y="5218"/>
                  </a:lnTo>
                  <a:lnTo>
                    <a:pt x="16" y="5218"/>
                  </a:lnTo>
                  <a:lnTo>
                    <a:pt x="16" y="5234"/>
                  </a:lnTo>
                  <a:lnTo>
                    <a:pt x="64" y="5234"/>
                  </a:lnTo>
                  <a:lnTo>
                    <a:pt x="80" y="5218"/>
                  </a:lnTo>
                  <a:lnTo>
                    <a:pt x="112" y="5202"/>
                  </a:lnTo>
                  <a:lnTo>
                    <a:pt x="382" y="4893"/>
                  </a:lnTo>
                  <a:lnTo>
                    <a:pt x="604" y="4551"/>
                  </a:lnTo>
                  <a:lnTo>
                    <a:pt x="779" y="4194"/>
                  </a:lnTo>
                  <a:lnTo>
                    <a:pt x="906" y="3804"/>
                  </a:lnTo>
                  <a:lnTo>
                    <a:pt x="986" y="3413"/>
                  </a:lnTo>
                  <a:lnTo>
                    <a:pt x="1033" y="3007"/>
                  </a:lnTo>
                  <a:lnTo>
                    <a:pt x="1049" y="26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7" name="Freeform 1149"/>
            <p:cNvSpPr>
              <a:spLocks/>
            </p:cNvSpPr>
            <p:nvPr/>
          </p:nvSpPr>
          <p:spPr bwMode="auto">
            <a:xfrm>
              <a:off x="30376" y="5776"/>
              <a:ext cx="1415" cy="1447"/>
            </a:xfrm>
            <a:custGeom>
              <a:avLst/>
              <a:gdLst/>
              <a:ahLst/>
              <a:cxnLst>
                <a:cxn ang="0">
                  <a:pos x="747" y="764"/>
                </a:cxn>
                <a:cxn ang="0">
                  <a:pos x="1383" y="764"/>
                </a:cxn>
                <a:cxn ang="0">
                  <a:pos x="1399" y="748"/>
                </a:cxn>
                <a:cxn ang="0">
                  <a:pos x="1415" y="716"/>
                </a:cxn>
                <a:cxn ang="0">
                  <a:pos x="1383" y="683"/>
                </a:cxn>
                <a:cxn ang="0">
                  <a:pos x="747" y="683"/>
                </a:cxn>
                <a:cxn ang="0">
                  <a:pos x="747" y="17"/>
                </a:cxn>
                <a:cxn ang="0">
                  <a:pos x="731" y="0"/>
                </a:cxn>
                <a:cxn ang="0">
                  <a:pos x="684" y="0"/>
                </a:cxn>
                <a:cxn ang="0">
                  <a:pos x="668" y="17"/>
                </a:cxn>
                <a:cxn ang="0">
                  <a:pos x="668" y="683"/>
                </a:cxn>
                <a:cxn ang="0">
                  <a:pos x="16" y="683"/>
                </a:cxn>
                <a:cxn ang="0">
                  <a:pos x="0" y="699"/>
                </a:cxn>
                <a:cxn ang="0">
                  <a:pos x="0" y="748"/>
                </a:cxn>
                <a:cxn ang="0">
                  <a:pos x="16" y="748"/>
                </a:cxn>
                <a:cxn ang="0">
                  <a:pos x="32" y="764"/>
                </a:cxn>
                <a:cxn ang="0">
                  <a:pos x="668" y="764"/>
                </a:cxn>
                <a:cxn ang="0">
                  <a:pos x="668" y="1431"/>
                </a:cxn>
                <a:cxn ang="0">
                  <a:pos x="684" y="1447"/>
                </a:cxn>
                <a:cxn ang="0">
                  <a:pos x="715" y="1447"/>
                </a:cxn>
                <a:cxn ang="0">
                  <a:pos x="747" y="1415"/>
                </a:cxn>
                <a:cxn ang="0">
                  <a:pos x="747" y="1382"/>
                </a:cxn>
                <a:cxn ang="0">
                  <a:pos x="747" y="764"/>
                </a:cxn>
              </a:cxnLst>
              <a:rect l="0" t="0" r="r" b="b"/>
              <a:pathLst>
                <a:path w="1415" h="1447">
                  <a:moveTo>
                    <a:pt x="747" y="764"/>
                  </a:moveTo>
                  <a:lnTo>
                    <a:pt x="1383" y="764"/>
                  </a:lnTo>
                  <a:lnTo>
                    <a:pt x="1399" y="748"/>
                  </a:lnTo>
                  <a:lnTo>
                    <a:pt x="1415" y="716"/>
                  </a:lnTo>
                  <a:lnTo>
                    <a:pt x="1383" y="683"/>
                  </a:lnTo>
                  <a:lnTo>
                    <a:pt x="747" y="683"/>
                  </a:lnTo>
                  <a:lnTo>
                    <a:pt x="747" y="17"/>
                  </a:lnTo>
                  <a:lnTo>
                    <a:pt x="731" y="0"/>
                  </a:lnTo>
                  <a:lnTo>
                    <a:pt x="684" y="0"/>
                  </a:lnTo>
                  <a:lnTo>
                    <a:pt x="668" y="17"/>
                  </a:lnTo>
                  <a:lnTo>
                    <a:pt x="668" y="683"/>
                  </a:lnTo>
                  <a:lnTo>
                    <a:pt x="16" y="683"/>
                  </a:lnTo>
                  <a:lnTo>
                    <a:pt x="0" y="699"/>
                  </a:lnTo>
                  <a:lnTo>
                    <a:pt x="0" y="748"/>
                  </a:lnTo>
                  <a:lnTo>
                    <a:pt x="16" y="748"/>
                  </a:lnTo>
                  <a:lnTo>
                    <a:pt x="32" y="764"/>
                  </a:lnTo>
                  <a:lnTo>
                    <a:pt x="668" y="764"/>
                  </a:lnTo>
                  <a:lnTo>
                    <a:pt x="668" y="1431"/>
                  </a:lnTo>
                  <a:lnTo>
                    <a:pt x="684" y="1447"/>
                  </a:lnTo>
                  <a:lnTo>
                    <a:pt x="715" y="1447"/>
                  </a:lnTo>
                  <a:lnTo>
                    <a:pt x="747" y="1415"/>
                  </a:lnTo>
                  <a:lnTo>
                    <a:pt x="747" y="1382"/>
                  </a:lnTo>
                  <a:lnTo>
                    <a:pt x="747" y="7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8" name="Freeform 1150"/>
            <p:cNvSpPr>
              <a:spLocks/>
            </p:cNvSpPr>
            <p:nvPr/>
          </p:nvSpPr>
          <p:spPr bwMode="auto">
            <a:xfrm>
              <a:off x="32554" y="6378"/>
              <a:ext cx="222" cy="244"/>
            </a:xfrm>
            <a:custGeom>
              <a:avLst/>
              <a:gdLst/>
              <a:ahLst/>
              <a:cxnLst>
                <a:cxn ang="0">
                  <a:pos x="222" y="114"/>
                </a:cxn>
                <a:cxn ang="0">
                  <a:pos x="206" y="81"/>
                </a:cxn>
                <a:cxn ang="0">
                  <a:pos x="190" y="32"/>
                </a:cxn>
                <a:cxn ang="0">
                  <a:pos x="143" y="16"/>
                </a:cxn>
                <a:cxn ang="0">
                  <a:pos x="111" y="0"/>
                </a:cxn>
                <a:cxn ang="0">
                  <a:pos x="63" y="16"/>
                </a:cxn>
                <a:cxn ang="0">
                  <a:pos x="31" y="32"/>
                </a:cxn>
                <a:cxn ang="0">
                  <a:pos x="0" y="81"/>
                </a:cxn>
                <a:cxn ang="0">
                  <a:pos x="0" y="162"/>
                </a:cxn>
                <a:cxn ang="0">
                  <a:pos x="63" y="227"/>
                </a:cxn>
                <a:cxn ang="0">
                  <a:pos x="111" y="244"/>
                </a:cxn>
                <a:cxn ang="0">
                  <a:pos x="159" y="227"/>
                </a:cxn>
                <a:cxn ang="0">
                  <a:pos x="190" y="211"/>
                </a:cxn>
                <a:cxn ang="0">
                  <a:pos x="222" y="114"/>
                </a:cxn>
              </a:cxnLst>
              <a:rect l="0" t="0" r="r" b="b"/>
              <a:pathLst>
                <a:path w="222" h="244">
                  <a:moveTo>
                    <a:pt x="222" y="114"/>
                  </a:moveTo>
                  <a:lnTo>
                    <a:pt x="206" y="81"/>
                  </a:lnTo>
                  <a:lnTo>
                    <a:pt x="190" y="32"/>
                  </a:lnTo>
                  <a:lnTo>
                    <a:pt x="143" y="16"/>
                  </a:lnTo>
                  <a:lnTo>
                    <a:pt x="111" y="0"/>
                  </a:lnTo>
                  <a:lnTo>
                    <a:pt x="63" y="16"/>
                  </a:lnTo>
                  <a:lnTo>
                    <a:pt x="31" y="32"/>
                  </a:lnTo>
                  <a:lnTo>
                    <a:pt x="0" y="81"/>
                  </a:lnTo>
                  <a:lnTo>
                    <a:pt x="0" y="162"/>
                  </a:lnTo>
                  <a:lnTo>
                    <a:pt x="63" y="227"/>
                  </a:lnTo>
                  <a:lnTo>
                    <a:pt x="111" y="244"/>
                  </a:lnTo>
                  <a:lnTo>
                    <a:pt x="159" y="227"/>
                  </a:lnTo>
                  <a:lnTo>
                    <a:pt x="190" y="211"/>
                  </a:lnTo>
                  <a:lnTo>
                    <a:pt x="222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39" name="Freeform 1151"/>
            <p:cNvSpPr>
              <a:spLocks/>
            </p:cNvSpPr>
            <p:nvPr/>
          </p:nvSpPr>
          <p:spPr bwMode="auto">
            <a:xfrm>
              <a:off x="33507" y="6378"/>
              <a:ext cx="223" cy="244"/>
            </a:xfrm>
            <a:custGeom>
              <a:avLst/>
              <a:gdLst/>
              <a:ahLst/>
              <a:cxnLst>
                <a:cxn ang="0">
                  <a:pos x="223" y="114"/>
                </a:cxn>
                <a:cxn ang="0">
                  <a:pos x="207" y="81"/>
                </a:cxn>
                <a:cxn ang="0">
                  <a:pos x="191" y="32"/>
                </a:cxn>
                <a:cxn ang="0">
                  <a:pos x="143" y="16"/>
                </a:cxn>
                <a:cxn ang="0">
                  <a:pos x="111" y="0"/>
                </a:cxn>
                <a:cxn ang="0">
                  <a:pos x="64" y="16"/>
                </a:cxn>
                <a:cxn ang="0">
                  <a:pos x="32" y="32"/>
                </a:cxn>
                <a:cxn ang="0">
                  <a:pos x="0" y="81"/>
                </a:cxn>
                <a:cxn ang="0">
                  <a:pos x="0" y="162"/>
                </a:cxn>
                <a:cxn ang="0">
                  <a:pos x="64" y="227"/>
                </a:cxn>
                <a:cxn ang="0">
                  <a:pos x="111" y="244"/>
                </a:cxn>
                <a:cxn ang="0">
                  <a:pos x="159" y="227"/>
                </a:cxn>
                <a:cxn ang="0">
                  <a:pos x="191" y="211"/>
                </a:cxn>
                <a:cxn ang="0">
                  <a:pos x="223" y="114"/>
                </a:cxn>
              </a:cxnLst>
              <a:rect l="0" t="0" r="r" b="b"/>
              <a:pathLst>
                <a:path w="223" h="244">
                  <a:moveTo>
                    <a:pt x="223" y="114"/>
                  </a:moveTo>
                  <a:lnTo>
                    <a:pt x="207" y="81"/>
                  </a:lnTo>
                  <a:lnTo>
                    <a:pt x="191" y="32"/>
                  </a:lnTo>
                  <a:lnTo>
                    <a:pt x="143" y="16"/>
                  </a:lnTo>
                  <a:lnTo>
                    <a:pt x="111" y="0"/>
                  </a:lnTo>
                  <a:lnTo>
                    <a:pt x="64" y="16"/>
                  </a:lnTo>
                  <a:lnTo>
                    <a:pt x="32" y="32"/>
                  </a:lnTo>
                  <a:lnTo>
                    <a:pt x="0" y="81"/>
                  </a:lnTo>
                  <a:lnTo>
                    <a:pt x="0" y="162"/>
                  </a:lnTo>
                  <a:lnTo>
                    <a:pt x="64" y="227"/>
                  </a:lnTo>
                  <a:lnTo>
                    <a:pt x="111" y="244"/>
                  </a:lnTo>
                  <a:lnTo>
                    <a:pt x="159" y="227"/>
                  </a:lnTo>
                  <a:lnTo>
                    <a:pt x="191" y="211"/>
                  </a:lnTo>
                  <a:lnTo>
                    <a:pt x="223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0" name="Freeform 1152"/>
            <p:cNvSpPr>
              <a:spLocks/>
            </p:cNvSpPr>
            <p:nvPr/>
          </p:nvSpPr>
          <p:spPr bwMode="auto">
            <a:xfrm>
              <a:off x="34461" y="6378"/>
              <a:ext cx="222" cy="244"/>
            </a:xfrm>
            <a:custGeom>
              <a:avLst/>
              <a:gdLst/>
              <a:ahLst/>
              <a:cxnLst>
                <a:cxn ang="0">
                  <a:pos x="222" y="114"/>
                </a:cxn>
                <a:cxn ang="0">
                  <a:pos x="206" y="81"/>
                </a:cxn>
                <a:cxn ang="0">
                  <a:pos x="191" y="32"/>
                </a:cxn>
                <a:cxn ang="0">
                  <a:pos x="143" y="16"/>
                </a:cxn>
                <a:cxn ang="0">
                  <a:pos x="111" y="0"/>
                </a:cxn>
                <a:cxn ang="0">
                  <a:pos x="63" y="16"/>
                </a:cxn>
                <a:cxn ang="0">
                  <a:pos x="32" y="32"/>
                </a:cxn>
                <a:cxn ang="0">
                  <a:pos x="0" y="81"/>
                </a:cxn>
                <a:cxn ang="0">
                  <a:pos x="0" y="162"/>
                </a:cxn>
                <a:cxn ang="0">
                  <a:pos x="63" y="227"/>
                </a:cxn>
                <a:cxn ang="0">
                  <a:pos x="111" y="244"/>
                </a:cxn>
                <a:cxn ang="0">
                  <a:pos x="159" y="227"/>
                </a:cxn>
                <a:cxn ang="0">
                  <a:pos x="191" y="211"/>
                </a:cxn>
                <a:cxn ang="0">
                  <a:pos x="222" y="114"/>
                </a:cxn>
              </a:cxnLst>
              <a:rect l="0" t="0" r="r" b="b"/>
              <a:pathLst>
                <a:path w="222" h="244">
                  <a:moveTo>
                    <a:pt x="222" y="114"/>
                  </a:moveTo>
                  <a:lnTo>
                    <a:pt x="206" y="81"/>
                  </a:lnTo>
                  <a:lnTo>
                    <a:pt x="191" y="32"/>
                  </a:lnTo>
                  <a:lnTo>
                    <a:pt x="143" y="16"/>
                  </a:lnTo>
                  <a:lnTo>
                    <a:pt x="111" y="0"/>
                  </a:lnTo>
                  <a:lnTo>
                    <a:pt x="63" y="16"/>
                  </a:lnTo>
                  <a:lnTo>
                    <a:pt x="32" y="32"/>
                  </a:lnTo>
                  <a:lnTo>
                    <a:pt x="0" y="81"/>
                  </a:lnTo>
                  <a:lnTo>
                    <a:pt x="0" y="162"/>
                  </a:lnTo>
                  <a:lnTo>
                    <a:pt x="63" y="227"/>
                  </a:lnTo>
                  <a:lnTo>
                    <a:pt x="111" y="244"/>
                  </a:lnTo>
                  <a:lnTo>
                    <a:pt x="159" y="227"/>
                  </a:lnTo>
                  <a:lnTo>
                    <a:pt x="191" y="211"/>
                  </a:lnTo>
                  <a:lnTo>
                    <a:pt x="222" y="1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1" name="Freeform 1153"/>
            <p:cNvSpPr>
              <a:spLocks/>
            </p:cNvSpPr>
            <p:nvPr/>
          </p:nvSpPr>
          <p:spPr bwMode="auto">
            <a:xfrm>
              <a:off x="35446" y="5776"/>
              <a:ext cx="1415" cy="1447"/>
            </a:xfrm>
            <a:custGeom>
              <a:avLst/>
              <a:gdLst/>
              <a:ahLst/>
              <a:cxnLst>
                <a:cxn ang="0">
                  <a:pos x="747" y="764"/>
                </a:cxn>
                <a:cxn ang="0">
                  <a:pos x="1383" y="764"/>
                </a:cxn>
                <a:cxn ang="0">
                  <a:pos x="1399" y="748"/>
                </a:cxn>
                <a:cxn ang="0">
                  <a:pos x="1415" y="716"/>
                </a:cxn>
                <a:cxn ang="0">
                  <a:pos x="1383" y="683"/>
                </a:cxn>
                <a:cxn ang="0">
                  <a:pos x="747" y="683"/>
                </a:cxn>
                <a:cxn ang="0">
                  <a:pos x="747" y="17"/>
                </a:cxn>
                <a:cxn ang="0">
                  <a:pos x="731" y="0"/>
                </a:cxn>
                <a:cxn ang="0">
                  <a:pos x="684" y="0"/>
                </a:cxn>
                <a:cxn ang="0">
                  <a:pos x="668" y="17"/>
                </a:cxn>
                <a:cxn ang="0">
                  <a:pos x="668" y="683"/>
                </a:cxn>
                <a:cxn ang="0">
                  <a:pos x="16" y="683"/>
                </a:cxn>
                <a:cxn ang="0">
                  <a:pos x="0" y="699"/>
                </a:cxn>
                <a:cxn ang="0">
                  <a:pos x="0" y="748"/>
                </a:cxn>
                <a:cxn ang="0">
                  <a:pos x="16" y="748"/>
                </a:cxn>
                <a:cxn ang="0">
                  <a:pos x="32" y="764"/>
                </a:cxn>
                <a:cxn ang="0">
                  <a:pos x="668" y="764"/>
                </a:cxn>
                <a:cxn ang="0">
                  <a:pos x="668" y="1431"/>
                </a:cxn>
                <a:cxn ang="0">
                  <a:pos x="684" y="1447"/>
                </a:cxn>
                <a:cxn ang="0">
                  <a:pos x="715" y="1447"/>
                </a:cxn>
                <a:cxn ang="0">
                  <a:pos x="747" y="1415"/>
                </a:cxn>
                <a:cxn ang="0">
                  <a:pos x="747" y="1382"/>
                </a:cxn>
                <a:cxn ang="0">
                  <a:pos x="747" y="764"/>
                </a:cxn>
              </a:cxnLst>
              <a:rect l="0" t="0" r="r" b="b"/>
              <a:pathLst>
                <a:path w="1415" h="1447">
                  <a:moveTo>
                    <a:pt x="747" y="764"/>
                  </a:moveTo>
                  <a:lnTo>
                    <a:pt x="1383" y="764"/>
                  </a:lnTo>
                  <a:lnTo>
                    <a:pt x="1399" y="748"/>
                  </a:lnTo>
                  <a:lnTo>
                    <a:pt x="1415" y="716"/>
                  </a:lnTo>
                  <a:lnTo>
                    <a:pt x="1383" y="683"/>
                  </a:lnTo>
                  <a:lnTo>
                    <a:pt x="747" y="683"/>
                  </a:lnTo>
                  <a:lnTo>
                    <a:pt x="747" y="17"/>
                  </a:lnTo>
                  <a:lnTo>
                    <a:pt x="731" y="0"/>
                  </a:lnTo>
                  <a:lnTo>
                    <a:pt x="684" y="0"/>
                  </a:lnTo>
                  <a:lnTo>
                    <a:pt x="668" y="17"/>
                  </a:lnTo>
                  <a:lnTo>
                    <a:pt x="668" y="683"/>
                  </a:lnTo>
                  <a:lnTo>
                    <a:pt x="16" y="683"/>
                  </a:lnTo>
                  <a:lnTo>
                    <a:pt x="0" y="699"/>
                  </a:lnTo>
                  <a:lnTo>
                    <a:pt x="0" y="748"/>
                  </a:lnTo>
                  <a:lnTo>
                    <a:pt x="16" y="748"/>
                  </a:lnTo>
                  <a:lnTo>
                    <a:pt x="32" y="764"/>
                  </a:lnTo>
                  <a:lnTo>
                    <a:pt x="668" y="764"/>
                  </a:lnTo>
                  <a:lnTo>
                    <a:pt x="668" y="1431"/>
                  </a:lnTo>
                  <a:lnTo>
                    <a:pt x="684" y="1447"/>
                  </a:lnTo>
                  <a:lnTo>
                    <a:pt x="715" y="1447"/>
                  </a:lnTo>
                  <a:lnTo>
                    <a:pt x="747" y="1415"/>
                  </a:lnTo>
                  <a:lnTo>
                    <a:pt x="747" y="1382"/>
                  </a:lnTo>
                  <a:lnTo>
                    <a:pt x="747" y="7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2" name="Freeform 1154"/>
            <p:cNvSpPr>
              <a:spLocks/>
            </p:cNvSpPr>
            <p:nvPr/>
          </p:nvSpPr>
          <p:spPr bwMode="auto">
            <a:xfrm>
              <a:off x="38387" y="3305"/>
              <a:ext cx="540" cy="1008"/>
            </a:xfrm>
            <a:custGeom>
              <a:avLst/>
              <a:gdLst/>
              <a:ahLst/>
              <a:cxnLst>
                <a:cxn ang="0">
                  <a:pos x="333" y="33"/>
                </a:cxn>
                <a:cxn ang="0">
                  <a:pos x="333" y="0"/>
                </a:cxn>
                <a:cxn ang="0">
                  <a:pos x="302" y="0"/>
                </a:cxn>
                <a:cxn ang="0">
                  <a:pos x="190" y="65"/>
                </a:cxn>
                <a:cxn ang="0">
                  <a:pos x="79" y="82"/>
                </a:cxn>
                <a:cxn ang="0">
                  <a:pos x="0" y="98"/>
                </a:cxn>
                <a:cxn ang="0">
                  <a:pos x="0" y="147"/>
                </a:cxn>
                <a:cxn ang="0">
                  <a:pos x="95" y="147"/>
                </a:cxn>
                <a:cxn ang="0">
                  <a:pos x="159" y="130"/>
                </a:cxn>
                <a:cxn ang="0">
                  <a:pos x="222" y="98"/>
                </a:cxn>
                <a:cxn ang="0">
                  <a:pos x="222" y="927"/>
                </a:cxn>
                <a:cxn ang="0">
                  <a:pos x="206" y="943"/>
                </a:cxn>
                <a:cxn ang="0">
                  <a:pos x="174" y="943"/>
                </a:cxn>
                <a:cxn ang="0">
                  <a:pos x="127" y="959"/>
                </a:cxn>
                <a:cxn ang="0">
                  <a:pos x="16" y="959"/>
                </a:cxn>
                <a:cxn ang="0">
                  <a:pos x="16" y="1008"/>
                </a:cxn>
                <a:cxn ang="0">
                  <a:pos x="540" y="1008"/>
                </a:cxn>
                <a:cxn ang="0">
                  <a:pos x="540" y="959"/>
                </a:cxn>
                <a:cxn ang="0">
                  <a:pos x="429" y="959"/>
                </a:cxn>
                <a:cxn ang="0">
                  <a:pos x="381" y="943"/>
                </a:cxn>
                <a:cxn ang="0">
                  <a:pos x="365" y="943"/>
                </a:cxn>
                <a:cxn ang="0">
                  <a:pos x="349" y="927"/>
                </a:cxn>
                <a:cxn ang="0">
                  <a:pos x="349" y="911"/>
                </a:cxn>
                <a:cxn ang="0">
                  <a:pos x="333" y="878"/>
                </a:cxn>
                <a:cxn ang="0">
                  <a:pos x="333" y="33"/>
                </a:cxn>
              </a:cxnLst>
              <a:rect l="0" t="0" r="r" b="b"/>
              <a:pathLst>
                <a:path w="540" h="1008">
                  <a:moveTo>
                    <a:pt x="333" y="33"/>
                  </a:moveTo>
                  <a:lnTo>
                    <a:pt x="333" y="0"/>
                  </a:lnTo>
                  <a:lnTo>
                    <a:pt x="302" y="0"/>
                  </a:lnTo>
                  <a:lnTo>
                    <a:pt x="190" y="65"/>
                  </a:lnTo>
                  <a:lnTo>
                    <a:pt x="79" y="82"/>
                  </a:lnTo>
                  <a:lnTo>
                    <a:pt x="0" y="98"/>
                  </a:lnTo>
                  <a:lnTo>
                    <a:pt x="0" y="147"/>
                  </a:lnTo>
                  <a:lnTo>
                    <a:pt x="95" y="147"/>
                  </a:lnTo>
                  <a:lnTo>
                    <a:pt x="159" y="130"/>
                  </a:lnTo>
                  <a:lnTo>
                    <a:pt x="222" y="98"/>
                  </a:lnTo>
                  <a:lnTo>
                    <a:pt x="222" y="927"/>
                  </a:lnTo>
                  <a:lnTo>
                    <a:pt x="206" y="943"/>
                  </a:lnTo>
                  <a:lnTo>
                    <a:pt x="174" y="943"/>
                  </a:lnTo>
                  <a:lnTo>
                    <a:pt x="127" y="959"/>
                  </a:lnTo>
                  <a:lnTo>
                    <a:pt x="16" y="959"/>
                  </a:lnTo>
                  <a:lnTo>
                    <a:pt x="16" y="1008"/>
                  </a:lnTo>
                  <a:lnTo>
                    <a:pt x="540" y="1008"/>
                  </a:lnTo>
                  <a:lnTo>
                    <a:pt x="540" y="959"/>
                  </a:lnTo>
                  <a:lnTo>
                    <a:pt x="429" y="959"/>
                  </a:lnTo>
                  <a:lnTo>
                    <a:pt x="381" y="943"/>
                  </a:lnTo>
                  <a:lnTo>
                    <a:pt x="365" y="943"/>
                  </a:lnTo>
                  <a:lnTo>
                    <a:pt x="349" y="927"/>
                  </a:lnTo>
                  <a:lnTo>
                    <a:pt x="349" y="911"/>
                  </a:lnTo>
                  <a:lnTo>
                    <a:pt x="333" y="878"/>
                  </a:lnTo>
                  <a:lnTo>
                    <a:pt x="333" y="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3" name="Freeform 1155"/>
            <p:cNvSpPr>
              <a:spLocks noEditPoints="1"/>
            </p:cNvSpPr>
            <p:nvPr/>
          </p:nvSpPr>
          <p:spPr bwMode="auto">
            <a:xfrm>
              <a:off x="39150" y="3305"/>
              <a:ext cx="699" cy="1041"/>
            </a:xfrm>
            <a:custGeom>
              <a:avLst/>
              <a:gdLst/>
              <a:ahLst/>
              <a:cxnLst>
                <a:cxn ang="0">
                  <a:pos x="699" y="521"/>
                </a:cxn>
                <a:cxn ang="0">
                  <a:pos x="683" y="293"/>
                </a:cxn>
                <a:cxn ang="0">
                  <a:pos x="604" y="130"/>
                </a:cxn>
                <a:cxn ang="0">
                  <a:pos x="572" y="82"/>
                </a:cxn>
                <a:cxn ang="0">
                  <a:pos x="540" y="49"/>
                </a:cxn>
                <a:cxn ang="0">
                  <a:pos x="476" y="17"/>
                </a:cxn>
                <a:cxn ang="0">
                  <a:pos x="413" y="0"/>
                </a:cxn>
                <a:cxn ang="0">
                  <a:pos x="349" y="0"/>
                </a:cxn>
                <a:cxn ang="0">
                  <a:pos x="206" y="33"/>
                </a:cxn>
                <a:cxn ang="0">
                  <a:pos x="111" y="114"/>
                </a:cxn>
                <a:cxn ang="0">
                  <a:pos x="47" y="212"/>
                </a:cxn>
                <a:cxn ang="0">
                  <a:pos x="15" y="342"/>
                </a:cxn>
                <a:cxn ang="0">
                  <a:pos x="0" y="439"/>
                </a:cxn>
                <a:cxn ang="0">
                  <a:pos x="0" y="602"/>
                </a:cxn>
                <a:cxn ang="0">
                  <a:pos x="15" y="699"/>
                </a:cxn>
                <a:cxn ang="0">
                  <a:pos x="47" y="813"/>
                </a:cxn>
                <a:cxn ang="0">
                  <a:pos x="111" y="927"/>
                </a:cxn>
                <a:cxn ang="0">
                  <a:pos x="206" y="1008"/>
                </a:cxn>
                <a:cxn ang="0">
                  <a:pos x="349" y="1041"/>
                </a:cxn>
                <a:cxn ang="0">
                  <a:pos x="492" y="1008"/>
                </a:cxn>
                <a:cxn ang="0">
                  <a:pos x="588" y="927"/>
                </a:cxn>
                <a:cxn ang="0">
                  <a:pos x="651" y="829"/>
                </a:cxn>
                <a:cxn ang="0">
                  <a:pos x="683" y="699"/>
                </a:cxn>
                <a:cxn ang="0">
                  <a:pos x="699" y="602"/>
                </a:cxn>
                <a:cxn ang="0">
                  <a:pos x="699" y="521"/>
                </a:cxn>
                <a:cxn ang="0">
                  <a:pos x="349" y="992"/>
                </a:cxn>
                <a:cxn ang="0">
                  <a:pos x="317" y="992"/>
                </a:cxn>
                <a:cxn ang="0">
                  <a:pos x="286" y="976"/>
                </a:cxn>
                <a:cxn ang="0">
                  <a:pos x="238" y="959"/>
                </a:cxn>
                <a:cxn ang="0">
                  <a:pos x="206" y="927"/>
                </a:cxn>
                <a:cxn ang="0">
                  <a:pos x="174" y="878"/>
                </a:cxn>
                <a:cxn ang="0">
                  <a:pos x="158" y="829"/>
                </a:cxn>
                <a:cxn ang="0">
                  <a:pos x="143" y="667"/>
                </a:cxn>
                <a:cxn ang="0">
                  <a:pos x="143" y="342"/>
                </a:cxn>
                <a:cxn ang="0">
                  <a:pos x="158" y="195"/>
                </a:cxn>
                <a:cxn ang="0">
                  <a:pos x="174" y="147"/>
                </a:cxn>
                <a:cxn ang="0">
                  <a:pos x="206" y="98"/>
                </a:cxn>
                <a:cxn ang="0">
                  <a:pos x="254" y="65"/>
                </a:cxn>
                <a:cxn ang="0">
                  <a:pos x="317" y="33"/>
                </a:cxn>
                <a:cxn ang="0">
                  <a:pos x="397" y="33"/>
                </a:cxn>
                <a:cxn ang="0">
                  <a:pos x="445" y="65"/>
                </a:cxn>
                <a:cxn ang="0">
                  <a:pos x="476" y="82"/>
                </a:cxn>
                <a:cxn ang="0">
                  <a:pos x="540" y="179"/>
                </a:cxn>
                <a:cxn ang="0">
                  <a:pos x="556" y="325"/>
                </a:cxn>
                <a:cxn ang="0">
                  <a:pos x="556" y="667"/>
                </a:cxn>
                <a:cxn ang="0">
                  <a:pos x="540" y="829"/>
                </a:cxn>
                <a:cxn ang="0">
                  <a:pos x="524" y="894"/>
                </a:cxn>
                <a:cxn ang="0">
                  <a:pos x="460" y="959"/>
                </a:cxn>
                <a:cxn ang="0">
                  <a:pos x="429" y="976"/>
                </a:cxn>
                <a:cxn ang="0">
                  <a:pos x="381" y="992"/>
                </a:cxn>
                <a:cxn ang="0">
                  <a:pos x="349" y="992"/>
                </a:cxn>
              </a:cxnLst>
              <a:rect l="0" t="0" r="r" b="b"/>
              <a:pathLst>
                <a:path w="699" h="1041">
                  <a:moveTo>
                    <a:pt x="699" y="521"/>
                  </a:moveTo>
                  <a:lnTo>
                    <a:pt x="683" y="293"/>
                  </a:lnTo>
                  <a:lnTo>
                    <a:pt x="604" y="130"/>
                  </a:lnTo>
                  <a:lnTo>
                    <a:pt x="572" y="82"/>
                  </a:lnTo>
                  <a:lnTo>
                    <a:pt x="540" y="49"/>
                  </a:lnTo>
                  <a:lnTo>
                    <a:pt x="476" y="17"/>
                  </a:lnTo>
                  <a:lnTo>
                    <a:pt x="413" y="0"/>
                  </a:lnTo>
                  <a:lnTo>
                    <a:pt x="349" y="0"/>
                  </a:lnTo>
                  <a:lnTo>
                    <a:pt x="206" y="33"/>
                  </a:lnTo>
                  <a:lnTo>
                    <a:pt x="111" y="114"/>
                  </a:lnTo>
                  <a:lnTo>
                    <a:pt x="47" y="212"/>
                  </a:lnTo>
                  <a:lnTo>
                    <a:pt x="15" y="342"/>
                  </a:lnTo>
                  <a:lnTo>
                    <a:pt x="0" y="439"/>
                  </a:lnTo>
                  <a:lnTo>
                    <a:pt x="0" y="602"/>
                  </a:lnTo>
                  <a:lnTo>
                    <a:pt x="15" y="699"/>
                  </a:lnTo>
                  <a:lnTo>
                    <a:pt x="47" y="813"/>
                  </a:lnTo>
                  <a:lnTo>
                    <a:pt x="111" y="927"/>
                  </a:lnTo>
                  <a:lnTo>
                    <a:pt x="206" y="1008"/>
                  </a:lnTo>
                  <a:lnTo>
                    <a:pt x="349" y="1041"/>
                  </a:lnTo>
                  <a:lnTo>
                    <a:pt x="492" y="1008"/>
                  </a:lnTo>
                  <a:lnTo>
                    <a:pt x="588" y="927"/>
                  </a:lnTo>
                  <a:lnTo>
                    <a:pt x="651" y="829"/>
                  </a:lnTo>
                  <a:lnTo>
                    <a:pt x="683" y="699"/>
                  </a:lnTo>
                  <a:lnTo>
                    <a:pt x="699" y="602"/>
                  </a:lnTo>
                  <a:lnTo>
                    <a:pt x="699" y="521"/>
                  </a:lnTo>
                  <a:close/>
                  <a:moveTo>
                    <a:pt x="349" y="992"/>
                  </a:moveTo>
                  <a:lnTo>
                    <a:pt x="317" y="992"/>
                  </a:lnTo>
                  <a:lnTo>
                    <a:pt x="286" y="976"/>
                  </a:lnTo>
                  <a:lnTo>
                    <a:pt x="238" y="959"/>
                  </a:lnTo>
                  <a:lnTo>
                    <a:pt x="206" y="927"/>
                  </a:lnTo>
                  <a:lnTo>
                    <a:pt x="174" y="878"/>
                  </a:lnTo>
                  <a:lnTo>
                    <a:pt x="158" y="829"/>
                  </a:lnTo>
                  <a:lnTo>
                    <a:pt x="143" y="667"/>
                  </a:lnTo>
                  <a:lnTo>
                    <a:pt x="143" y="342"/>
                  </a:lnTo>
                  <a:lnTo>
                    <a:pt x="158" y="195"/>
                  </a:lnTo>
                  <a:lnTo>
                    <a:pt x="174" y="147"/>
                  </a:lnTo>
                  <a:lnTo>
                    <a:pt x="206" y="98"/>
                  </a:lnTo>
                  <a:lnTo>
                    <a:pt x="254" y="65"/>
                  </a:lnTo>
                  <a:lnTo>
                    <a:pt x="317" y="33"/>
                  </a:lnTo>
                  <a:lnTo>
                    <a:pt x="397" y="33"/>
                  </a:lnTo>
                  <a:lnTo>
                    <a:pt x="445" y="65"/>
                  </a:lnTo>
                  <a:lnTo>
                    <a:pt x="476" y="82"/>
                  </a:lnTo>
                  <a:lnTo>
                    <a:pt x="540" y="179"/>
                  </a:lnTo>
                  <a:lnTo>
                    <a:pt x="556" y="325"/>
                  </a:lnTo>
                  <a:lnTo>
                    <a:pt x="556" y="667"/>
                  </a:lnTo>
                  <a:lnTo>
                    <a:pt x="540" y="829"/>
                  </a:lnTo>
                  <a:lnTo>
                    <a:pt x="524" y="894"/>
                  </a:lnTo>
                  <a:lnTo>
                    <a:pt x="460" y="959"/>
                  </a:lnTo>
                  <a:lnTo>
                    <a:pt x="429" y="976"/>
                  </a:lnTo>
                  <a:lnTo>
                    <a:pt x="381" y="992"/>
                  </a:lnTo>
                  <a:lnTo>
                    <a:pt x="349" y="99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4" name="Freeform 1156"/>
            <p:cNvSpPr>
              <a:spLocks/>
            </p:cNvSpPr>
            <p:nvPr/>
          </p:nvSpPr>
          <p:spPr bwMode="auto">
            <a:xfrm>
              <a:off x="37671" y="4963"/>
              <a:ext cx="2830" cy="3057"/>
            </a:xfrm>
            <a:custGeom>
              <a:avLst/>
              <a:gdLst/>
              <a:ahLst/>
              <a:cxnLst>
                <a:cxn ang="0">
                  <a:pos x="2575" y="3057"/>
                </a:cxn>
                <a:cxn ang="0">
                  <a:pos x="2830" y="2358"/>
                </a:cxn>
                <a:cxn ang="0">
                  <a:pos x="2782" y="2358"/>
                </a:cxn>
                <a:cxn ang="0">
                  <a:pos x="2686" y="2520"/>
                </a:cxn>
                <a:cxn ang="0">
                  <a:pos x="2559" y="2634"/>
                </a:cxn>
                <a:cxn ang="0">
                  <a:pos x="2400" y="2732"/>
                </a:cxn>
                <a:cxn ang="0">
                  <a:pos x="2226" y="2797"/>
                </a:cxn>
                <a:cxn ang="0">
                  <a:pos x="2162" y="2813"/>
                </a:cxn>
                <a:cxn ang="0">
                  <a:pos x="2035" y="2829"/>
                </a:cxn>
                <a:cxn ang="0">
                  <a:pos x="1828" y="2862"/>
                </a:cxn>
                <a:cxn ang="0">
                  <a:pos x="271" y="2862"/>
                </a:cxn>
                <a:cxn ang="0">
                  <a:pos x="1367" y="1561"/>
                </a:cxn>
                <a:cxn ang="0">
                  <a:pos x="1383" y="1545"/>
                </a:cxn>
                <a:cxn ang="0">
                  <a:pos x="1383" y="1529"/>
                </a:cxn>
                <a:cxn ang="0">
                  <a:pos x="1367" y="1512"/>
                </a:cxn>
                <a:cxn ang="0">
                  <a:pos x="1367" y="1496"/>
                </a:cxn>
                <a:cxn ang="0">
                  <a:pos x="366" y="98"/>
                </a:cxn>
                <a:cxn ang="0">
                  <a:pos x="1542" y="98"/>
                </a:cxn>
                <a:cxn ang="0">
                  <a:pos x="1733" y="114"/>
                </a:cxn>
                <a:cxn ang="0">
                  <a:pos x="1892" y="114"/>
                </a:cxn>
                <a:cxn ang="0">
                  <a:pos x="1987" y="131"/>
                </a:cxn>
                <a:cxn ang="0">
                  <a:pos x="2035" y="147"/>
                </a:cxn>
                <a:cxn ang="0">
                  <a:pos x="2178" y="163"/>
                </a:cxn>
                <a:cxn ang="0">
                  <a:pos x="2337" y="212"/>
                </a:cxn>
                <a:cxn ang="0">
                  <a:pos x="2512" y="309"/>
                </a:cxn>
                <a:cxn ang="0">
                  <a:pos x="2591" y="358"/>
                </a:cxn>
                <a:cxn ang="0">
                  <a:pos x="2686" y="456"/>
                </a:cxn>
                <a:cxn ang="0">
                  <a:pos x="2782" y="618"/>
                </a:cxn>
                <a:cxn ang="0">
                  <a:pos x="2830" y="618"/>
                </a:cxn>
                <a:cxn ang="0">
                  <a:pos x="2575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29" y="1675"/>
                </a:cxn>
                <a:cxn ang="0">
                  <a:pos x="16" y="2992"/>
                </a:cxn>
                <a:cxn ang="0">
                  <a:pos x="0" y="3008"/>
                </a:cxn>
                <a:cxn ang="0">
                  <a:pos x="0" y="3041"/>
                </a:cxn>
                <a:cxn ang="0">
                  <a:pos x="16" y="3057"/>
                </a:cxn>
                <a:cxn ang="0">
                  <a:pos x="48" y="3057"/>
                </a:cxn>
                <a:cxn ang="0">
                  <a:pos x="2575" y="3057"/>
                </a:cxn>
              </a:cxnLst>
              <a:rect l="0" t="0" r="r" b="b"/>
              <a:pathLst>
                <a:path w="2830" h="3057">
                  <a:moveTo>
                    <a:pt x="2575" y="3057"/>
                  </a:moveTo>
                  <a:lnTo>
                    <a:pt x="2830" y="2358"/>
                  </a:lnTo>
                  <a:lnTo>
                    <a:pt x="2782" y="2358"/>
                  </a:lnTo>
                  <a:lnTo>
                    <a:pt x="2686" y="2520"/>
                  </a:lnTo>
                  <a:lnTo>
                    <a:pt x="2559" y="2634"/>
                  </a:lnTo>
                  <a:lnTo>
                    <a:pt x="2400" y="2732"/>
                  </a:lnTo>
                  <a:lnTo>
                    <a:pt x="2226" y="2797"/>
                  </a:lnTo>
                  <a:lnTo>
                    <a:pt x="2162" y="2813"/>
                  </a:lnTo>
                  <a:lnTo>
                    <a:pt x="2035" y="2829"/>
                  </a:lnTo>
                  <a:lnTo>
                    <a:pt x="1828" y="2862"/>
                  </a:lnTo>
                  <a:lnTo>
                    <a:pt x="271" y="2862"/>
                  </a:lnTo>
                  <a:lnTo>
                    <a:pt x="1367" y="1561"/>
                  </a:lnTo>
                  <a:lnTo>
                    <a:pt x="1383" y="1545"/>
                  </a:lnTo>
                  <a:lnTo>
                    <a:pt x="1383" y="1529"/>
                  </a:lnTo>
                  <a:lnTo>
                    <a:pt x="1367" y="1512"/>
                  </a:lnTo>
                  <a:lnTo>
                    <a:pt x="1367" y="1496"/>
                  </a:lnTo>
                  <a:lnTo>
                    <a:pt x="366" y="98"/>
                  </a:lnTo>
                  <a:lnTo>
                    <a:pt x="1542" y="98"/>
                  </a:lnTo>
                  <a:lnTo>
                    <a:pt x="1733" y="114"/>
                  </a:lnTo>
                  <a:lnTo>
                    <a:pt x="1892" y="114"/>
                  </a:lnTo>
                  <a:lnTo>
                    <a:pt x="1987" y="131"/>
                  </a:lnTo>
                  <a:lnTo>
                    <a:pt x="2035" y="147"/>
                  </a:lnTo>
                  <a:lnTo>
                    <a:pt x="2178" y="163"/>
                  </a:lnTo>
                  <a:lnTo>
                    <a:pt x="2337" y="212"/>
                  </a:lnTo>
                  <a:lnTo>
                    <a:pt x="2512" y="309"/>
                  </a:lnTo>
                  <a:lnTo>
                    <a:pt x="2591" y="358"/>
                  </a:lnTo>
                  <a:lnTo>
                    <a:pt x="2686" y="456"/>
                  </a:lnTo>
                  <a:lnTo>
                    <a:pt x="2782" y="618"/>
                  </a:lnTo>
                  <a:lnTo>
                    <a:pt x="2830" y="618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1129" y="1675"/>
                  </a:lnTo>
                  <a:lnTo>
                    <a:pt x="16" y="2992"/>
                  </a:lnTo>
                  <a:lnTo>
                    <a:pt x="0" y="3008"/>
                  </a:lnTo>
                  <a:lnTo>
                    <a:pt x="0" y="3041"/>
                  </a:lnTo>
                  <a:lnTo>
                    <a:pt x="16" y="3057"/>
                  </a:lnTo>
                  <a:lnTo>
                    <a:pt x="48" y="3057"/>
                  </a:lnTo>
                  <a:lnTo>
                    <a:pt x="2575" y="30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5" name="Freeform 1157"/>
            <p:cNvSpPr>
              <a:spLocks/>
            </p:cNvSpPr>
            <p:nvPr/>
          </p:nvSpPr>
          <p:spPr bwMode="auto">
            <a:xfrm>
              <a:off x="37528" y="8914"/>
              <a:ext cx="922" cy="683"/>
            </a:xfrm>
            <a:custGeom>
              <a:avLst/>
              <a:gdLst/>
              <a:ahLst/>
              <a:cxnLst>
                <a:cxn ang="0">
                  <a:pos x="112" y="650"/>
                </a:cxn>
                <a:cxn ang="0">
                  <a:pos x="175" y="683"/>
                </a:cxn>
                <a:cxn ang="0">
                  <a:pos x="207" y="650"/>
                </a:cxn>
                <a:cxn ang="0">
                  <a:pos x="239" y="520"/>
                </a:cxn>
                <a:cxn ang="0">
                  <a:pos x="271" y="423"/>
                </a:cxn>
                <a:cxn ang="0">
                  <a:pos x="302" y="309"/>
                </a:cxn>
                <a:cxn ang="0">
                  <a:pos x="318" y="260"/>
                </a:cxn>
                <a:cxn ang="0">
                  <a:pos x="398" y="146"/>
                </a:cxn>
                <a:cxn ang="0">
                  <a:pos x="477" y="65"/>
                </a:cxn>
                <a:cxn ang="0">
                  <a:pos x="588" y="32"/>
                </a:cxn>
                <a:cxn ang="0">
                  <a:pos x="652" y="49"/>
                </a:cxn>
                <a:cxn ang="0">
                  <a:pos x="668" y="146"/>
                </a:cxn>
                <a:cxn ang="0">
                  <a:pos x="620" y="374"/>
                </a:cxn>
                <a:cxn ang="0">
                  <a:pos x="573" y="504"/>
                </a:cxn>
                <a:cxn ang="0">
                  <a:pos x="557" y="553"/>
                </a:cxn>
                <a:cxn ang="0">
                  <a:pos x="588" y="634"/>
                </a:cxn>
                <a:cxn ang="0">
                  <a:pos x="668" y="683"/>
                </a:cxn>
                <a:cxn ang="0">
                  <a:pos x="795" y="650"/>
                </a:cxn>
                <a:cxn ang="0">
                  <a:pos x="875" y="569"/>
                </a:cxn>
                <a:cxn ang="0">
                  <a:pos x="906" y="488"/>
                </a:cxn>
                <a:cxn ang="0">
                  <a:pos x="922" y="439"/>
                </a:cxn>
                <a:cxn ang="0">
                  <a:pos x="890" y="423"/>
                </a:cxn>
                <a:cxn ang="0">
                  <a:pos x="875" y="455"/>
                </a:cxn>
                <a:cxn ang="0">
                  <a:pos x="747" y="634"/>
                </a:cxn>
                <a:cxn ang="0">
                  <a:pos x="668" y="601"/>
                </a:cxn>
                <a:cxn ang="0">
                  <a:pos x="684" y="536"/>
                </a:cxn>
                <a:cxn ang="0">
                  <a:pos x="700" y="455"/>
                </a:cxn>
                <a:cxn ang="0">
                  <a:pos x="763" y="276"/>
                </a:cxn>
                <a:cxn ang="0">
                  <a:pos x="779" y="114"/>
                </a:cxn>
                <a:cxn ang="0">
                  <a:pos x="731" y="32"/>
                </a:cxn>
                <a:cxn ang="0">
                  <a:pos x="525" y="0"/>
                </a:cxn>
                <a:cxn ang="0">
                  <a:pos x="366" y="97"/>
                </a:cxn>
                <a:cxn ang="0">
                  <a:pos x="318" y="81"/>
                </a:cxn>
                <a:cxn ang="0">
                  <a:pos x="271" y="16"/>
                </a:cxn>
                <a:cxn ang="0">
                  <a:pos x="128" y="0"/>
                </a:cxn>
                <a:cxn ang="0">
                  <a:pos x="16" y="179"/>
                </a:cxn>
                <a:cxn ang="0">
                  <a:pos x="0" y="228"/>
                </a:cxn>
                <a:cxn ang="0">
                  <a:pos x="48" y="244"/>
                </a:cxn>
                <a:cxn ang="0">
                  <a:pos x="64" y="195"/>
                </a:cxn>
                <a:cxn ang="0">
                  <a:pos x="112" y="65"/>
                </a:cxn>
                <a:cxn ang="0">
                  <a:pos x="191" y="32"/>
                </a:cxn>
                <a:cxn ang="0">
                  <a:pos x="223" y="81"/>
                </a:cxn>
                <a:cxn ang="0">
                  <a:pos x="207" y="195"/>
                </a:cxn>
                <a:cxn ang="0">
                  <a:pos x="175" y="341"/>
                </a:cxn>
                <a:cxn ang="0">
                  <a:pos x="112" y="569"/>
                </a:cxn>
              </a:cxnLst>
              <a:rect l="0" t="0" r="r" b="b"/>
              <a:pathLst>
                <a:path w="922" h="683">
                  <a:moveTo>
                    <a:pt x="112" y="569"/>
                  </a:moveTo>
                  <a:lnTo>
                    <a:pt x="112" y="650"/>
                  </a:lnTo>
                  <a:lnTo>
                    <a:pt x="143" y="683"/>
                  </a:lnTo>
                  <a:lnTo>
                    <a:pt x="175" y="683"/>
                  </a:lnTo>
                  <a:lnTo>
                    <a:pt x="207" y="666"/>
                  </a:lnTo>
                  <a:lnTo>
                    <a:pt x="207" y="650"/>
                  </a:lnTo>
                  <a:lnTo>
                    <a:pt x="239" y="585"/>
                  </a:lnTo>
                  <a:lnTo>
                    <a:pt x="239" y="520"/>
                  </a:lnTo>
                  <a:lnTo>
                    <a:pt x="271" y="455"/>
                  </a:lnTo>
                  <a:lnTo>
                    <a:pt x="271" y="423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8" y="260"/>
                  </a:lnTo>
                  <a:lnTo>
                    <a:pt x="318" y="228"/>
                  </a:lnTo>
                  <a:lnTo>
                    <a:pt x="398" y="146"/>
                  </a:lnTo>
                  <a:lnTo>
                    <a:pt x="430" y="97"/>
                  </a:lnTo>
                  <a:lnTo>
                    <a:pt x="477" y="65"/>
                  </a:lnTo>
                  <a:lnTo>
                    <a:pt x="525" y="49"/>
                  </a:lnTo>
                  <a:lnTo>
                    <a:pt x="588" y="32"/>
                  </a:lnTo>
                  <a:lnTo>
                    <a:pt x="620" y="32"/>
                  </a:lnTo>
                  <a:lnTo>
                    <a:pt x="652" y="49"/>
                  </a:lnTo>
                  <a:lnTo>
                    <a:pt x="668" y="81"/>
                  </a:lnTo>
                  <a:lnTo>
                    <a:pt x="668" y="146"/>
                  </a:lnTo>
                  <a:lnTo>
                    <a:pt x="652" y="260"/>
                  </a:lnTo>
                  <a:lnTo>
                    <a:pt x="620" y="374"/>
                  </a:lnTo>
                  <a:lnTo>
                    <a:pt x="588" y="471"/>
                  </a:lnTo>
                  <a:lnTo>
                    <a:pt x="573" y="504"/>
                  </a:lnTo>
                  <a:lnTo>
                    <a:pt x="573" y="520"/>
                  </a:lnTo>
                  <a:lnTo>
                    <a:pt x="557" y="553"/>
                  </a:lnTo>
                  <a:lnTo>
                    <a:pt x="573" y="601"/>
                  </a:lnTo>
                  <a:lnTo>
                    <a:pt x="588" y="634"/>
                  </a:lnTo>
                  <a:lnTo>
                    <a:pt x="620" y="666"/>
                  </a:lnTo>
                  <a:lnTo>
                    <a:pt x="668" y="683"/>
                  </a:lnTo>
                  <a:lnTo>
                    <a:pt x="700" y="683"/>
                  </a:lnTo>
                  <a:lnTo>
                    <a:pt x="795" y="650"/>
                  </a:lnTo>
                  <a:lnTo>
                    <a:pt x="843" y="618"/>
                  </a:lnTo>
                  <a:lnTo>
                    <a:pt x="875" y="569"/>
                  </a:lnTo>
                  <a:lnTo>
                    <a:pt x="890" y="536"/>
                  </a:lnTo>
                  <a:lnTo>
                    <a:pt x="906" y="488"/>
                  </a:lnTo>
                  <a:lnTo>
                    <a:pt x="922" y="471"/>
                  </a:lnTo>
                  <a:lnTo>
                    <a:pt x="922" y="439"/>
                  </a:lnTo>
                  <a:lnTo>
                    <a:pt x="906" y="423"/>
                  </a:lnTo>
                  <a:lnTo>
                    <a:pt x="890" y="423"/>
                  </a:lnTo>
                  <a:lnTo>
                    <a:pt x="875" y="439"/>
                  </a:lnTo>
                  <a:lnTo>
                    <a:pt x="875" y="455"/>
                  </a:lnTo>
                  <a:lnTo>
                    <a:pt x="843" y="536"/>
                  </a:lnTo>
                  <a:lnTo>
                    <a:pt x="747" y="634"/>
                  </a:lnTo>
                  <a:lnTo>
                    <a:pt x="700" y="634"/>
                  </a:lnTo>
                  <a:lnTo>
                    <a:pt x="668" y="601"/>
                  </a:lnTo>
                  <a:lnTo>
                    <a:pt x="668" y="569"/>
                  </a:lnTo>
                  <a:lnTo>
                    <a:pt x="684" y="536"/>
                  </a:lnTo>
                  <a:lnTo>
                    <a:pt x="684" y="504"/>
                  </a:lnTo>
                  <a:lnTo>
                    <a:pt x="700" y="455"/>
                  </a:lnTo>
                  <a:lnTo>
                    <a:pt x="731" y="374"/>
                  </a:lnTo>
                  <a:lnTo>
                    <a:pt x="763" y="276"/>
                  </a:lnTo>
                  <a:lnTo>
                    <a:pt x="779" y="162"/>
                  </a:lnTo>
                  <a:lnTo>
                    <a:pt x="779" y="114"/>
                  </a:lnTo>
                  <a:lnTo>
                    <a:pt x="763" y="65"/>
                  </a:lnTo>
                  <a:lnTo>
                    <a:pt x="731" y="32"/>
                  </a:lnTo>
                  <a:lnTo>
                    <a:pt x="668" y="0"/>
                  </a:lnTo>
                  <a:lnTo>
                    <a:pt x="525" y="0"/>
                  </a:lnTo>
                  <a:lnTo>
                    <a:pt x="461" y="32"/>
                  </a:lnTo>
                  <a:lnTo>
                    <a:pt x="366" y="97"/>
                  </a:lnTo>
                  <a:lnTo>
                    <a:pt x="334" y="130"/>
                  </a:lnTo>
                  <a:lnTo>
                    <a:pt x="318" y="81"/>
                  </a:lnTo>
                  <a:lnTo>
                    <a:pt x="302" y="49"/>
                  </a:lnTo>
                  <a:lnTo>
                    <a:pt x="271" y="16"/>
                  </a:lnTo>
                  <a:lnTo>
                    <a:pt x="239" y="0"/>
                  </a:lnTo>
                  <a:lnTo>
                    <a:pt x="128" y="0"/>
                  </a:lnTo>
                  <a:lnTo>
                    <a:pt x="96" y="16"/>
                  </a:lnTo>
                  <a:lnTo>
                    <a:pt x="16" y="179"/>
                  </a:lnTo>
                  <a:lnTo>
                    <a:pt x="16" y="211"/>
                  </a:lnTo>
                  <a:lnTo>
                    <a:pt x="0" y="228"/>
                  </a:lnTo>
                  <a:lnTo>
                    <a:pt x="16" y="244"/>
                  </a:lnTo>
                  <a:lnTo>
                    <a:pt x="48" y="244"/>
                  </a:lnTo>
                  <a:lnTo>
                    <a:pt x="64" y="228"/>
                  </a:lnTo>
                  <a:lnTo>
                    <a:pt x="64" y="195"/>
                  </a:lnTo>
                  <a:lnTo>
                    <a:pt x="96" y="97"/>
                  </a:lnTo>
                  <a:lnTo>
                    <a:pt x="112" y="65"/>
                  </a:lnTo>
                  <a:lnTo>
                    <a:pt x="175" y="32"/>
                  </a:lnTo>
                  <a:lnTo>
                    <a:pt x="191" y="32"/>
                  </a:lnTo>
                  <a:lnTo>
                    <a:pt x="207" y="65"/>
                  </a:lnTo>
                  <a:lnTo>
                    <a:pt x="223" y="81"/>
                  </a:lnTo>
                  <a:lnTo>
                    <a:pt x="223" y="146"/>
                  </a:lnTo>
                  <a:lnTo>
                    <a:pt x="207" y="195"/>
                  </a:lnTo>
                  <a:lnTo>
                    <a:pt x="207" y="244"/>
                  </a:lnTo>
                  <a:lnTo>
                    <a:pt x="175" y="341"/>
                  </a:lnTo>
                  <a:lnTo>
                    <a:pt x="159" y="374"/>
                  </a:lnTo>
                  <a:lnTo>
                    <a:pt x="112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6" name="Freeform 1158"/>
            <p:cNvSpPr>
              <a:spLocks noEditPoints="1"/>
            </p:cNvSpPr>
            <p:nvPr/>
          </p:nvSpPr>
          <p:spPr bwMode="auto">
            <a:xfrm>
              <a:off x="38625" y="8995"/>
              <a:ext cx="1097" cy="407"/>
            </a:xfrm>
            <a:custGeom>
              <a:avLst/>
              <a:gdLst/>
              <a:ahLst/>
              <a:cxnLst>
                <a:cxn ang="0">
                  <a:pos x="1033" y="65"/>
                </a:cxn>
                <a:cxn ang="0">
                  <a:pos x="1065" y="65"/>
                </a:cxn>
                <a:cxn ang="0">
                  <a:pos x="1097" y="33"/>
                </a:cxn>
                <a:cxn ang="0">
                  <a:pos x="1065" y="0"/>
                </a:cxn>
                <a:cxn ang="0">
                  <a:pos x="16" y="0"/>
                </a:cxn>
                <a:cxn ang="0">
                  <a:pos x="0" y="16"/>
                </a:cxn>
                <a:cxn ang="0">
                  <a:pos x="0" y="49"/>
                </a:cxn>
                <a:cxn ang="0">
                  <a:pos x="16" y="65"/>
                </a:cxn>
                <a:cxn ang="0">
                  <a:pos x="48" y="65"/>
                </a:cxn>
                <a:cxn ang="0">
                  <a:pos x="1033" y="65"/>
                </a:cxn>
                <a:cxn ang="0">
                  <a:pos x="1033" y="407"/>
                </a:cxn>
                <a:cxn ang="0">
                  <a:pos x="1065" y="407"/>
                </a:cxn>
                <a:cxn ang="0">
                  <a:pos x="1097" y="374"/>
                </a:cxn>
                <a:cxn ang="0">
                  <a:pos x="1065" y="342"/>
                </a:cxn>
                <a:cxn ang="0">
                  <a:pos x="0" y="342"/>
                </a:cxn>
                <a:cxn ang="0">
                  <a:pos x="0" y="390"/>
                </a:cxn>
                <a:cxn ang="0">
                  <a:pos x="16" y="407"/>
                </a:cxn>
                <a:cxn ang="0">
                  <a:pos x="48" y="407"/>
                </a:cxn>
                <a:cxn ang="0">
                  <a:pos x="1033" y="407"/>
                </a:cxn>
              </a:cxnLst>
              <a:rect l="0" t="0" r="r" b="b"/>
              <a:pathLst>
                <a:path w="1097" h="407">
                  <a:moveTo>
                    <a:pt x="1033" y="65"/>
                  </a:moveTo>
                  <a:lnTo>
                    <a:pt x="1065" y="65"/>
                  </a:lnTo>
                  <a:lnTo>
                    <a:pt x="1097" y="33"/>
                  </a:lnTo>
                  <a:lnTo>
                    <a:pt x="1065" y="0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49"/>
                  </a:lnTo>
                  <a:lnTo>
                    <a:pt x="16" y="65"/>
                  </a:lnTo>
                  <a:lnTo>
                    <a:pt x="48" y="65"/>
                  </a:lnTo>
                  <a:lnTo>
                    <a:pt x="1033" y="65"/>
                  </a:lnTo>
                  <a:close/>
                  <a:moveTo>
                    <a:pt x="1033" y="407"/>
                  </a:moveTo>
                  <a:lnTo>
                    <a:pt x="1065" y="407"/>
                  </a:lnTo>
                  <a:lnTo>
                    <a:pt x="1097" y="374"/>
                  </a:lnTo>
                  <a:lnTo>
                    <a:pt x="1065" y="342"/>
                  </a:lnTo>
                  <a:lnTo>
                    <a:pt x="0" y="342"/>
                  </a:lnTo>
                  <a:lnTo>
                    <a:pt x="0" y="390"/>
                  </a:lnTo>
                  <a:lnTo>
                    <a:pt x="16" y="407"/>
                  </a:lnTo>
                  <a:lnTo>
                    <a:pt x="48" y="407"/>
                  </a:lnTo>
                  <a:lnTo>
                    <a:pt x="1033" y="4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7" name="Freeform 1159"/>
            <p:cNvSpPr>
              <a:spLocks noEditPoints="1"/>
            </p:cNvSpPr>
            <p:nvPr/>
          </p:nvSpPr>
          <p:spPr bwMode="auto">
            <a:xfrm>
              <a:off x="39897" y="8573"/>
              <a:ext cx="699" cy="1040"/>
            </a:xfrm>
            <a:custGeom>
              <a:avLst/>
              <a:gdLst/>
              <a:ahLst/>
              <a:cxnLst>
                <a:cxn ang="0">
                  <a:pos x="699" y="520"/>
                </a:cxn>
                <a:cxn ang="0">
                  <a:pos x="683" y="292"/>
                </a:cxn>
                <a:cxn ang="0">
                  <a:pos x="604" y="130"/>
                </a:cxn>
                <a:cxn ang="0">
                  <a:pos x="572" y="81"/>
                </a:cxn>
                <a:cxn ang="0">
                  <a:pos x="476" y="16"/>
                </a:cxn>
                <a:cxn ang="0">
                  <a:pos x="413" y="0"/>
                </a:cxn>
                <a:cxn ang="0">
                  <a:pos x="349" y="0"/>
                </a:cxn>
                <a:cxn ang="0">
                  <a:pos x="206" y="32"/>
                </a:cxn>
                <a:cxn ang="0">
                  <a:pos x="111" y="113"/>
                </a:cxn>
                <a:cxn ang="0">
                  <a:pos x="47" y="211"/>
                </a:cxn>
                <a:cxn ang="0">
                  <a:pos x="15" y="341"/>
                </a:cxn>
                <a:cxn ang="0">
                  <a:pos x="0" y="438"/>
                </a:cxn>
                <a:cxn ang="0">
                  <a:pos x="0" y="601"/>
                </a:cxn>
                <a:cxn ang="0">
                  <a:pos x="15" y="699"/>
                </a:cxn>
                <a:cxn ang="0">
                  <a:pos x="47" y="812"/>
                </a:cxn>
                <a:cxn ang="0">
                  <a:pos x="111" y="926"/>
                </a:cxn>
                <a:cxn ang="0">
                  <a:pos x="206" y="1007"/>
                </a:cxn>
                <a:cxn ang="0">
                  <a:pos x="349" y="1040"/>
                </a:cxn>
                <a:cxn ang="0">
                  <a:pos x="492" y="1007"/>
                </a:cxn>
                <a:cxn ang="0">
                  <a:pos x="588" y="926"/>
                </a:cxn>
                <a:cxn ang="0">
                  <a:pos x="651" y="829"/>
                </a:cxn>
                <a:cxn ang="0">
                  <a:pos x="683" y="699"/>
                </a:cxn>
                <a:cxn ang="0">
                  <a:pos x="699" y="601"/>
                </a:cxn>
                <a:cxn ang="0">
                  <a:pos x="699" y="520"/>
                </a:cxn>
                <a:cxn ang="0">
                  <a:pos x="349" y="991"/>
                </a:cxn>
                <a:cxn ang="0">
                  <a:pos x="317" y="991"/>
                </a:cxn>
                <a:cxn ang="0">
                  <a:pos x="270" y="975"/>
                </a:cxn>
                <a:cxn ang="0">
                  <a:pos x="238" y="959"/>
                </a:cxn>
                <a:cxn ang="0">
                  <a:pos x="206" y="926"/>
                </a:cxn>
                <a:cxn ang="0">
                  <a:pos x="174" y="877"/>
                </a:cxn>
                <a:cxn ang="0">
                  <a:pos x="158" y="829"/>
                </a:cxn>
                <a:cxn ang="0">
                  <a:pos x="143" y="666"/>
                </a:cxn>
                <a:cxn ang="0">
                  <a:pos x="143" y="341"/>
                </a:cxn>
                <a:cxn ang="0">
                  <a:pos x="158" y="195"/>
                </a:cxn>
                <a:cxn ang="0">
                  <a:pos x="174" y="146"/>
                </a:cxn>
                <a:cxn ang="0">
                  <a:pos x="206" y="97"/>
                </a:cxn>
                <a:cxn ang="0">
                  <a:pos x="238" y="65"/>
                </a:cxn>
                <a:cxn ang="0">
                  <a:pos x="286" y="48"/>
                </a:cxn>
                <a:cxn ang="0">
                  <a:pos x="317" y="32"/>
                </a:cxn>
                <a:cxn ang="0">
                  <a:pos x="397" y="32"/>
                </a:cxn>
                <a:cxn ang="0">
                  <a:pos x="445" y="65"/>
                </a:cxn>
                <a:cxn ang="0">
                  <a:pos x="476" y="81"/>
                </a:cxn>
                <a:cxn ang="0">
                  <a:pos x="540" y="178"/>
                </a:cxn>
                <a:cxn ang="0">
                  <a:pos x="556" y="325"/>
                </a:cxn>
                <a:cxn ang="0">
                  <a:pos x="556" y="666"/>
                </a:cxn>
                <a:cxn ang="0">
                  <a:pos x="540" y="829"/>
                </a:cxn>
                <a:cxn ang="0">
                  <a:pos x="524" y="894"/>
                </a:cxn>
                <a:cxn ang="0">
                  <a:pos x="460" y="959"/>
                </a:cxn>
                <a:cxn ang="0">
                  <a:pos x="413" y="975"/>
                </a:cxn>
                <a:cxn ang="0">
                  <a:pos x="381" y="991"/>
                </a:cxn>
                <a:cxn ang="0">
                  <a:pos x="349" y="991"/>
                </a:cxn>
              </a:cxnLst>
              <a:rect l="0" t="0" r="r" b="b"/>
              <a:pathLst>
                <a:path w="699" h="1040">
                  <a:moveTo>
                    <a:pt x="699" y="520"/>
                  </a:moveTo>
                  <a:lnTo>
                    <a:pt x="683" y="292"/>
                  </a:lnTo>
                  <a:lnTo>
                    <a:pt x="604" y="130"/>
                  </a:lnTo>
                  <a:lnTo>
                    <a:pt x="572" y="81"/>
                  </a:lnTo>
                  <a:lnTo>
                    <a:pt x="476" y="16"/>
                  </a:lnTo>
                  <a:lnTo>
                    <a:pt x="413" y="0"/>
                  </a:lnTo>
                  <a:lnTo>
                    <a:pt x="349" y="0"/>
                  </a:lnTo>
                  <a:lnTo>
                    <a:pt x="206" y="32"/>
                  </a:lnTo>
                  <a:lnTo>
                    <a:pt x="111" y="113"/>
                  </a:lnTo>
                  <a:lnTo>
                    <a:pt x="47" y="211"/>
                  </a:lnTo>
                  <a:lnTo>
                    <a:pt x="15" y="341"/>
                  </a:lnTo>
                  <a:lnTo>
                    <a:pt x="0" y="438"/>
                  </a:lnTo>
                  <a:lnTo>
                    <a:pt x="0" y="601"/>
                  </a:lnTo>
                  <a:lnTo>
                    <a:pt x="15" y="699"/>
                  </a:lnTo>
                  <a:lnTo>
                    <a:pt x="47" y="812"/>
                  </a:lnTo>
                  <a:lnTo>
                    <a:pt x="111" y="926"/>
                  </a:lnTo>
                  <a:lnTo>
                    <a:pt x="206" y="1007"/>
                  </a:lnTo>
                  <a:lnTo>
                    <a:pt x="349" y="1040"/>
                  </a:lnTo>
                  <a:lnTo>
                    <a:pt x="492" y="1007"/>
                  </a:lnTo>
                  <a:lnTo>
                    <a:pt x="588" y="926"/>
                  </a:lnTo>
                  <a:lnTo>
                    <a:pt x="651" y="829"/>
                  </a:lnTo>
                  <a:lnTo>
                    <a:pt x="683" y="699"/>
                  </a:lnTo>
                  <a:lnTo>
                    <a:pt x="699" y="601"/>
                  </a:lnTo>
                  <a:lnTo>
                    <a:pt x="699" y="520"/>
                  </a:lnTo>
                  <a:close/>
                  <a:moveTo>
                    <a:pt x="349" y="991"/>
                  </a:moveTo>
                  <a:lnTo>
                    <a:pt x="317" y="991"/>
                  </a:lnTo>
                  <a:lnTo>
                    <a:pt x="270" y="975"/>
                  </a:lnTo>
                  <a:lnTo>
                    <a:pt x="238" y="959"/>
                  </a:lnTo>
                  <a:lnTo>
                    <a:pt x="206" y="926"/>
                  </a:lnTo>
                  <a:lnTo>
                    <a:pt x="174" y="877"/>
                  </a:lnTo>
                  <a:lnTo>
                    <a:pt x="158" y="829"/>
                  </a:lnTo>
                  <a:lnTo>
                    <a:pt x="143" y="666"/>
                  </a:lnTo>
                  <a:lnTo>
                    <a:pt x="143" y="341"/>
                  </a:lnTo>
                  <a:lnTo>
                    <a:pt x="158" y="195"/>
                  </a:lnTo>
                  <a:lnTo>
                    <a:pt x="174" y="146"/>
                  </a:lnTo>
                  <a:lnTo>
                    <a:pt x="206" y="97"/>
                  </a:lnTo>
                  <a:lnTo>
                    <a:pt x="238" y="65"/>
                  </a:lnTo>
                  <a:lnTo>
                    <a:pt x="286" y="48"/>
                  </a:lnTo>
                  <a:lnTo>
                    <a:pt x="317" y="32"/>
                  </a:lnTo>
                  <a:lnTo>
                    <a:pt x="397" y="32"/>
                  </a:lnTo>
                  <a:lnTo>
                    <a:pt x="445" y="65"/>
                  </a:lnTo>
                  <a:lnTo>
                    <a:pt x="476" y="81"/>
                  </a:lnTo>
                  <a:lnTo>
                    <a:pt x="540" y="178"/>
                  </a:lnTo>
                  <a:lnTo>
                    <a:pt x="556" y="325"/>
                  </a:lnTo>
                  <a:lnTo>
                    <a:pt x="556" y="666"/>
                  </a:lnTo>
                  <a:lnTo>
                    <a:pt x="540" y="829"/>
                  </a:lnTo>
                  <a:lnTo>
                    <a:pt x="524" y="894"/>
                  </a:lnTo>
                  <a:lnTo>
                    <a:pt x="460" y="959"/>
                  </a:lnTo>
                  <a:lnTo>
                    <a:pt x="413" y="975"/>
                  </a:lnTo>
                  <a:lnTo>
                    <a:pt x="381" y="991"/>
                  </a:lnTo>
                  <a:lnTo>
                    <a:pt x="349" y="9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8" name="Freeform 1160"/>
            <p:cNvSpPr>
              <a:spLocks/>
            </p:cNvSpPr>
            <p:nvPr/>
          </p:nvSpPr>
          <p:spPr bwMode="auto">
            <a:xfrm>
              <a:off x="41089" y="6085"/>
              <a:ext cx="1064" cy="976"/>
            </a:xfrm>
            <a:custGeom>
              <a:avLst/>
              <a:gdLst/>
              <a:ahLst/>
              <a:cxnLst>
                <a:cxn ang="0">
                  <a:pos x="651" y="260"/>
                </a:cxn>
                <a:cxn ang="0">
                  <a:pos x="699" y="147"/>
                </a:cxn>
                <a:cxn ang="0">
                  <a:pos x="810" y="49"/>
                </a:cxn>
                <a:cxn ang="0">
                  <a:pos x="969" y="65"/>
                </a:cxn>
                <a:cxn ang="0">
                  <a:pos x="890" y="114"/>
                </a:cxn>
                <a:cxn ang="0">
                  <a:pos x="858" y="195"/>
                </a:cxn>
                <a:cxn ang="0">
                  <a:pos x="890" y="244"/>
                </a:cxn>
                <a:cxn ang="0">
                  <a:pos x="969" y="260"/>
                </a:cxn>
                <a:cxn ang="0">
                  <a:pos x="1049" y="179"/>
                </a:cxn>
                <a:cxn ang="0">
                  <a:pos x="1049" y="98"/>
                </a:cxn>
                <a:cxn ang="0">
                  <a:pos x="1001" y="33"/>
                </a:cxn>
                <a:cxn ang="0">
                  <a:pos x="794" y="0"/>
                </a:cxn>
                <a:cxn ang="0">
                  <a:pos x="651" y="130"/>
                </a:cxn>
                <a:cxn ang="0">
                  <a:pos x="604" y="98"/>
                </a:cxn>
                <a:cxn ang="0">
                  <a:pos x="524" y="16"/>
                </a:cxn>
                <a:cxn ang="0">
                  <a:pos x="413" y="0"/>
                </a:cxn>
                <a:cxn ang="0">
                  <a:pos x="190" y="98"/>
                </a:cxn>
                <a:cxn ang="0">
                  <a:pos x="79" y="277"/>
                </a:cxn>
                <a:cxn ang="0">
                  <a:pos x="63" y="342"/>
                </a:cxn>
                <a:cxn ang="0">
                  <a:pos x="111" y="325"/>
                </a:cxn>
                <a:cxn ang="0">
                  <a:pos x="254" y="98"/>
                </a:cxn>
                <a:cxn ang="0">
                  <a:pos x="445" y="49"/>
                </a:cxn>
                <a:cxn ang="0">
                  <a:pos x="508" y="130"/>
                </a:cxn>
                <a:cxn ang="0">
                  <a:pos x="508" y="260"/>
                </a:cxn>
                <a:cxn ang="0">
                  <a:pos x="461" y="504"/>
                </a:cxn>
                <a:cxn ang="0">
                  <a:pos x="381" y="781"/>
                </a:cxn>
                <a:cxn ang="0">
                  <a:pos x="302" y="894"/>
                </a:cxn>
                <a:cxn ang="0">
                  <a:pos x="206" y="943"/>
                </a:cxn>
                <a:cxn ang="0">
                  <a:pos x="143" y="927"/>
                </a:cxn>
                <a:cxn ang="0">
                  <a:pos x="127" y="894"/>
                </a:cxn>
                <a:cxn ang="0">
                  <a:pos x="190" y="764"/>
                </a:cxn>
                <a:cxn ang="0">
                  <a:pos x="159" y="716"/>
                </a:cxn>
                <a:cxn ang="0">
                  <a:pos x="63" y="732"/>
                </a:cxn>
                <a:cxn ang="0">
                  <a:pos x="0" y="797"/>
                </a:cxn>
                <a:cxn ang="0">
                  <a:pos x="31" y="927"/>
                </a:cxn>
                <a:cxn ang="0">
                  <a:pos x="111" y="976"/>
                </a:cxn>
                <a:cxn ang="0">
                  <a:pos x="302" y="943"/>
                </a:cxn>
                <a:cxn ang="0">
                  <a:pos x="381" y="894"/>
                </a:cxn>
                <a:cxn ang="0">
                  <a:pos x="429" y="813"/>
                </a:cxn>
                <a:cxn ang="0">
                  <a:pos x="461" y="894"/>
                </a:cxn>
                <a:cxn ang="0">
                  <a:pos x="540" y="959"/>
                </a:cxn>
                <a:cxn ang="0">
                  <a:pos x="651" y="976"/>
                </a:cxn>
                <a:cxn ang="0">
                  <a:pos x="874" y="878"/>
                </a:cxn>
                <a:cxn ang="0">
                  <a:pos x="985" y="699"/>
                </a:cxn>
                <a:cxn ang="0">
                  <a:pos x="969" y="618"/>
                </a:cxn>
                <a:cxn ang="0">
                  <a:pos x="874" y="797"/>
                </a:cxn>
                <a:cxn ang="0">
                  <a:pos x="715" y="927"/>
                </a:cxn>
                <a:cxn ang="0">
                  <a:pos x="604" y="927"/>
                </a:cxn>
                <a:cxn ang="0">
                  <a:pos x="556" y="878"/>
                </a:cxn>
                <a:cxn ang="0">
                  <a:pos x="540" y="764"/>
                </a:cxn>
                <a:cxn ang="0">
                  <a:pos x="556" y="667"/>
                </a:cxn>
                <a:cxn ang="0">
                  <a:pos x="651" y="293"/>
                </a:cxn>
              </a:cxnLst>
              <a:rect l="0" t="0" r="r" b="b"/>
              <a:pathLst>
                <a:path w="1064" h="976">
                  <a:moveTo>
                    <a:pt x="651" y="293"/>
                  </a:moveTo>
                  <a:lnTo>
                    <a:pt x="651" y="260"/>
                  </a:lnTo>
                  <a:lnTo>
                    <a:pt x="683" y="195"/>
                  </a:lnTo>
                  <a:lnTo>
                    <a:pt x="699" y="147"/>
                  </a:lnTo>
                  <a:lnTo>
                    <a:pt x="762" y="82"/>
                  </a:lnTo>
                  <a:lnTo>
                    <a:pt x="810" y="49"/>
                  </a:lnTo>
                  <a:lnTo>
                    <a:pt x="921" y="49"/>
                  </a:lnTo>
                  <a:lnTo>
                    <a:pt x="969" y="65"/>
                  </a:lnTo>
                  <a:lnTo>
                    <a:pt x="921" y="82"/>
                  </a:lnTo>
                  <a:lnTo>
                    <a:pt x="890" y="114"/>
                  </a:lnTo>
                  <a:lnTo>
                    <a:pt x="874" y="147"/>
                  </a:lnTo>
                  <a:lnTo>
                    <a:pt x="858" y="195"/>
                  </a:lnTo>
                  <a:lnTo>
                    <a:pt x="874" y="212"/>
                  </a:lnTo>
                  <a:lnTo>
                    <a:pt x="890" y="244"/>
                  </a:lnTo>
                  <a:lnTo>
                    <a:pt x="906" y="260"/>
                  </a:lnTo>
                  <a:lnTo>
                    <a:pt x="969" y="260"/>
                  </a:lnTo>
                  <a:lnTo>
                    <a:pt x="1033" y="228"/>
                  </a:lnTo>
                  <a:lnTo>
                    <a:pt x="1049" y="179"/>
                  </a:lnTo>
                  <a:lnTo>
                    <a:pt x="1064" y="147"/>
                  </a:lnTo>
                  <a:lnTo>
                    <a:pt x="1049" y="98"/>
                  </a:lnTo>
                  <a:lnTo>
                    <a:pt x="1033" y="65"/>
                  </a:lnTo>
                  <a:lnTo>
                    <a:pt x="1001" y="33"/>
                  </a:lnTo>
                  <a:lnTo>
                    <a:pt x="937" y="0"/>
                  </a:lnTo>
                  <a:lnTo>
                    <a:pt x="794" y="0"/>
                  </a:lnTo>
                  <a:lnTo>
                    <a:pt x="747" y="33"/>
                  </a:lnTo>
                  <a:lnTo>
                    <a:pt x="651" y="130"/>
                  </a:lnTo>
                  <a:lnTo>
                    <a:pt x="635" y="163"/>
                  </a:lnTo>
                  <a:lnTo>
                    <a:pt x="604" y="98"/>
                  </a:lnTo>
                  <a:lnTo>
                    <a:pt x="572" y="49"/>
                  </a:lnTo>
                  <a:lnTo>
                    <a:pt x="524" y="16"/>
                  </a:lnTo>
                  <a:lnTo>
                    <a:pt x="476" y="0"/>
                  </a:lnTo>
                  <a:lnTo>
                    <a:pt x="413" y="0"/>
                  </a:lnTo>
                  <a:lnTo>
                    <a:pt x="286" y="33"/>
                  </a:lnTo>
                  <a:lnTo>
                    <a:pt x="190" y="98"/>
                  </a:lnTo>
                  <a:lnTo>
                    <a:pt x="127" y="195"/>
                  </a:lnTo>
                  <a:lnTo>
                    <a:pt x="79" y="277"/>
                  </a:lnTo>
                  <a:lnTo>
                    <a:pt x="63" y="325"/>
                  </a:lnTo>
                  <a:lnTo>
                    <a:pt x="63" y="342"/>
                  </a:lnTo>
                  <a:lnTo>
                    <a:pt x="111" y="342"/>
                  </a:lnTo>
                  <a:lnTo>
                    <a:pt x="111" y="325"/>
                  </a:lnTo>
                  <a:lnTo>
                    <a:pt x="174" y="179"/>
                  </a:lnTo>
                  <a:lnTo>
                    <a:pt x="254" y="98"/>
                  </a:lnTo>
                  <a:lnTo>
                    <a:pt x="333" y="49"/>
                  </a:lnTo>
                  <a:lnTo>
                    <a:pt x="445" y="49"/>
                  </a:lnTo>
                  <a:lnTo>
                    <a:pt x="476" y="65"/>
                  </a:lnTo>
                  <a:lnTo>
                    <a:pt x="508" y="130"/>
                  </a:lnTo>
                  <a:lnTo>
                    <a:pt x="524" y="195"/>
                  </a:lnTo>
                  <a:lnTo>
                    <a:pt x="508" y="260"/>
                  </a:lnTo>
                  <a:lnTo>
                    <a:pt x="492" y="358"/>
                  </a:lnTo>
                  <a:lnTo>
                    <a:pt x="461" y="504"/>
                  </a:lnTo>
                  <a:lnTo>
                    <a:pt x="397" y="716"/>
                  </a:lnTo>
                  <a:lnTo>
                    <a:pt x="381" y="781"/>
                  </a:lnTo>
                  <a:lnTo>
                    <a:pt x="349" y="846"/>
                  </a:lnTo>
                  <a:lnTo>
                    <a:pt x="302" y="894"/>
                  </a:lnTo>
                  <a:lnTo>
                    <a:pt x="254" y="927"/>
                  </a:lnTo>
                  <a:lnTo>
                    <a:pt x="206" y="943"/>
                  </a:lnTo>
                  <a:lnTo>
                    <a:pt x="174" y="943"/>
                  </a:lnTo>
                  <a:lnTo>
                    <a:pt x="143" y="927"/>
                  </a:lnTo>
                  <a:lnTo>
                    <a:pt x="95" y="911"/>
                  </a:lnTo>
                  <a:lnTo>
                    <a:pt x="127" y="894"/>
                  </a:lnTo>
                  <a:lnTo>
                    <a:pt x="190" y="829"/>
                  </a:lnTo>
                  <a:lnTo>
                    <a:pt x="190" y="764"/>
                  </a:lnTo>
                  <a:lnTo>
                    <a:pt x="174" y="732"/>
                  </a:lnTo>
                  <a:lnTo>
                    <a:pt x="159" y="716"/>
                  </a:lnTo>
                  <a:lnTo>
                    <a:pt x="111" y="716"/>
                  </a:lnTo>
                  <a:lnTo>
                    <a:pt x="63" y="732"/>
                  </a:lnTo>
                  <a:lnTo>
                    <a:pt x="31" y="748"/>
                  </a:lnTo>
                  <a:lnTo>
                    <a:pt x="0" y="797"/>
                  </a:lnTo>
                  <a:lnTo>
                    <a:pt x="0" y="894"/>
                  </a:lnTo>
                  <a:lnTo>
                    <a:pt x="31" y="927"/>
                  </a:lnTo>
                  <a:lnTo>
                    <a:pt x="63" y="943"/>
                  </a:lnTo>
                  <a:lnTo>
                    <a:pt x="111" y="976"/>
                  </a:lnTo>
                  <a:lnTo>
                    <a:pt x="254" y="976"/>
                  </a:lnTo>
                  <a:lnTo>
                    <a:pt x="302" y="943"/>
                  </a:lnTo>
                  <a:lnTo>
                    <a:pt x="349" y="927"/>
                  </a:lnTo>
                  <a:lnTo>
                    <a:pt x="381" y="894"/>
                  </a:lnTo>
                  <a:lnTo>
                    <a:pt x="413" y="829"/>
                  </a:lnTo>
                  <a:lnTo>
                    <a:pt x="429" y="813"/>
                  </a:lnTo>
                  <a:lnTo>
                    <a:pt x="445" y="862"/>
                  </a:lnTo>
                  <a:lnTo>
                    <a:pt x="461" y="894"/>
                  </a:lnTo>
                  <a:lnTo>
                    <a:pt x="492" y="927"/>
                  </a:lnTo>
                  <a:lnTo>
                    <a:pt x="540" y="959"/>
                  </a:lnTo>
                  <a:lnTo>
                    <a:pt x="588" y="976"/>
                  </a:lnTo>
                  <a:lnTo>
                    <a:pt x="651" y="976"/>
                  </a:lnTo>
                  <a:lnTo>
                    <a:pt x="778" y="943"/>
                  </a:lnTo>
                  <a:lnTo>
                    <a:pt x="874" y="878"/>
                  </a:lnTo>
                  <a:lnTo>
                    <a:pt x="937" y="797"/>
                  </a:lnTo>
                  <a:lnTo>
                    <a:pt x="985" y="699"/>
                  </a:lnTo>
                  <a:lnTo>
                    <a:pt x="1001" y="650"/>
                  </a:lnTo>
                  <a:lnTo>
                    <a:pt x="969" y="618"/>
                  </a:lnTo>
                  <a:lnTo>
                    <a:pt x="937" y="650"/>
                  </a:lnTo>
                  <a:lnTo>
                    <a:pt x="874" y="797"/>
                  </a:lnTo>
                  <a:lnTo>
                    <a:pt x="794" y="878"/>
                  </a:lnTo>
                  <a:lnTo>
                    <a:pt x="715" y="927"/>
                  </a:lnTo>
                  <a:lnTo>
                    <a:pt x="651" y="943"/>
                  </a:lnTo>
                  <a:lnTo>
                    <a:pt x="604" y="927"/>
                  </a:lnTo>
                  <a:lnTo>
                    <a:pt x="572" y="911"/>
                  </a:lnTo>
                  <a:lnTo>
                    <a:pt x="556" y="878"/>
                  </a:lnTo>
                  <a:lnTo>
                    <a:pt x="540" y="829"/>
                  </a:lnTo>
                  <a:lnTo>
                    <a:pt x="540" y="764"/>
                  </a:lnTo>
                  <a:lnTo>
                    <a:pt x="556" y="716"/>
                  </a:lnTo>
                  <a:lnTo>
                    <a:pt x="556" y="667"/>
                  </a:lnTo>
                  <a:lnTo>
                    <a:pt x="572" y="602"/>
                  </a:lnTo>
                  <a:lnTo>
                    <a:pt x="651" y="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49" name="Freeform 1161"/>
            <p:cNvSpPr>
              <a:spLocks/>
            </p:cNvSpPr>
            <p:nvPr/>
          </p:nvSpPr>
          <p:spPr bwMode="auto">
            <a:xfrm>
              <a:off x="42297" y="5484"/>
              <a:ext cx="921" cy="683"/>
            </a:xfrm>
            <a:custGeom>
              <a:avLst/>
              <a:gdLst/>
              <a:ahLst/>
              <a:cxnLst>
                <a:cxn ang="0">
                  <a:pos x="111" y="650"/>
                </a:cxn>
                <a:cxn ang="0">
                  <a:pos x="174" y="683"/>
                </a:cxn>
                <a:cxn ang="0">
                  <a:pos x="206" y="650"/>
                </a:cxn>
                <a:cxn ang="0">
                  <a:pos x="238" y="520"/>
                </a:cxn>
                <a:cxn ang="0">
                  <a:pos x="270" y="422"/>
                </a:cxn>
                <a:cxn ang="0">
                  <a:pos x="302" y="309"/>
                </a:cxn>
                <a:cxn ang="0">
                  <a:pos x="317" y="260"/>
                </a:cxn>
                <a:cxn ang="0">
                  <a:pos x="397" y="146"/>
                </a:cxn>
                <a:cxn ang="0">
                  <a:pos x="476" y="65"/>
                </a:cxn>
                <a:cxn ang="0">
                  <a:pos x="588" y="32"/>
                </a:cxn>
                <a:cxn ang="0">
                  <a:pos x="651" y="48"/>
                </a:cxn>
                <a:cxn ang="0">
                  <a:pos x="667" y="146"/>
                </a:cxn>
                <a:cxn ang="0">
                  <a:pos x="619" y="374"/>
                </a:cxn>
                <a:cxn ang="0">
                  <a:pos x="572" y="504"/>
                </a:cxn>
                <a:cxn ang="0">
                  <a:pos x="556" y="552"/>
                </a:cxn>
                <a:cxn ang="0">
                  <a:pos x="588" y="634"/>
                </a:cxn>
                <a:cxn ang="0">
                  <a:pos x="667" y="683"/>
                </a:cxn>
                <a:cxn ang="0">
                  <a:pos x="794" y="650"/>
                </a:cxn>
                <a:cxn ang="0">
                  <a:pos x="874" y="569"/>
                </a:cxn>
                <a:cxn ang="0">
                  <a:pos x="905" y="487"/>
                </a:cxn>
                <a:cxn ang="0">
                  <a:pos x="921" y="439"/>
                </a:cxn>
                <a:cxn ang="0">
                  <a:pos x="890" y="422"/>
                </a:cxn>
                <a:cxn ang="0">
                  <a:pos x="874" y="455"/>
                </a:cxn>
                <a:cxn ang="0">
                  <a:pos x="747" y="634"/>
                </a:cxn>
                <a:cxn ang="0">
                  <a:pos x="667" y="601"/>
                </a:cxn>
                <a:cxn ang="0">
                  <a:pos x="683" y="536"/>
                </a:cxn>
                <a:cxn ang="0">
                  <a:pos x="699" y="455"/>
                </a:cxn>
                <a:cxn ang="0">
                  <a:pos x="762" y="276"/>
                </a:cxn>
                <a:cxn ang="0">
                  <a:pos x="778" y="114"/>
                </a:cxn>
                <a:cxn ang="0">
                  <a:pos x="731" y="32"/>
                </a:cxn>
                <a:cxn ang="0">
                  <a:pos x="524" y="0"/>
                </a:cxn>
                <a:cxn ang="0">
                  <a:pos x="365" y="97"/>
                </a:cxn>
                <a:cxn ang="0">
                  <a:pos x="317" y="81"/>
                </a:cxn>
                <a:cxn ang="0">
                  <a:pos x="270" y="16"/>
                </a:cxn>
                <a:cxn ang="0">
                  <a:pos x="127" y="0"/>
                </a:cxn>
                <a:cxn ang="0">
                  <a:pos x="15" y="179"/>
                </a:cxn>
                <a:cxn ang="0">
                  <a:pos x="0" y="227"/>
                </a:cxn>
                <a:cxn ang="0">
                  <a:pos x="47" y="244"/>
                </a:cxn>
                <a:cxn ang="0">
                  <a:pos x="63" y="195"/>
                </a:cxn>
                <a:cxn ang="0">
                  <a:pos x="111" y="65"/>
                </a:cxn>
                <a:cxn ang="0">
                  <a:pos x="190" y="32"/>
                </a:cxn>
                <a:cxn ang="0">
                  <a:pos x="222" y="81"/>
                </a:cxn>
                <a:cxn ang="0">
                  <a:pos x="206" y="195"/>
                </a:cxn>
                <a:cxn ang="0">
                  <a:pos x="174" y="341"/>
                </a:cxn>
                <a:cxn ang="0">
                  <a:pos x="111" y="569"/>
                </a:cxn>
              </a:cxnLst>
              <a:rect l="0" t="0" r="r" b="b"/>
              <a:pathLst>
                <a:path w="921" h="683">
                  <a:moveTo>
                    <a:pt x="111" y="569"/>
                  </a:moveTo>
                  <a:lnTo>
                    <a:pt x="111" y="650"/>
                  </a:lnTo>
                  <a:lnTo>
                    <a:pt x="143" y="683"/>
                  </a:lnTo>
                  <a:lnTo>
                    <a:pt x="174" y="683"/>
                  </a:lnTo>
                  <a:lnTo>
                    <a:pt x="206" y="666"/>
                  </a:lnTo>
                  <a:lnTo>
                    <a:pt x="206" y="650"/>
                  </a:lnTo>
                  <a:lnTo>
                    <a:pt x="238" y="585"/>
                  </a:lnTo>
                  <a:lnTo>
                    <a:pt x="238" y="520"/>
                  </a:lnTo>
                  <a:lnTo>
                    <a:pt x="270" y="455"/>
                  </a:lnTo>
                  <a:lnTo>
                    <a:pt x="270" y="422"/>
                  </a:lnTo>
                  <a:lnTo>
                    <a:pt x="286" y="374"/>
                  </a:lnTo>
                  <a:lnTo>
                    <a:pt x="302" y="309"/>
                  </a:lnTo>
                  <a:lnTo>
                    <a:pt x="302" y="276"/>
                  </a:lnTo>
                  <a:lnTo>
                    <a:pt x="317" y="260"/>
                  </a:lnTo>
                  <a:lnTo>
                    <a:pt x="317" y="227"/>
                  </a:lnTo>
                  <a:lnTo>
                    <a:pt x="397" y="146"/>
                  </a:lnTo>
                  <a:lnTo>
                    <a:pt x="429" y="97"/>
                  </a:lnTo>
                  <a:lnTo>
                    <a:pt x="476" y="65"/>
                  </a:lnTo>
                  <a:lnTo>
                    <a:pt x="524" y="48"/>
                  </a:lnTo>
                  <a:lnTo>
                    <a:pt x="588" y="32"/>
                  </a:lnTo>
                  <a:lnTo>
                    <a:pt x="619" y="32"/>
                  </a:lnTo>
                  <a:lnTo>
                    <a:pt x="651" y="48"/>
                  </a:lnTo>
                  <a:lnTo>
                    <a:pt x="667" y="81"/>
                  </a:lnTo>
                  <a:lnTo>
                    <a:pt x="667" y="146"/>
                  </a:lnTo>
                  <a:lnTo>
                    <a:pt x="651" y="260"/>
                  </a:lnTo>
                  <a:lnTo>
                    <a:pt x="619" y="374"/>
                  </a:lnTo>
                  <a:lnTo>
                    <a:pt x="588" y="471"/>
                  </a:lnTo>
                  <a:lnTo>
                    <a:pt x="572" y="504"/>
                  </a:lnTo>
                  <a:lnTo>
                    <a:pt x="572" y="520"/>
                  </a:lnTo>
                  <a:lnTo>
                    <a:pt x="556" y="552"/>
                  </a:lnTo>
                  <a:lnTo>
                    <a:pt x="572" y="601"/>
                  </a:lnTo>
                  <a:lnTo>
                    <a:pt x="588" y="634"/>
                  </a:lnTo>
                  <a:lnTo>
                    <a:pt x="619" y="666"/>
                  </a:lnTo>
                  <a:lnTo>
                    <a:pt x="667" y="683"/>
                  </a:lnTo>
                  <a:lnTo>
                    <a:pt x="699" y="683"/>
                  </a:lnTo>
                  <a:lnTo>
                    <a:pt x="794" y="650"/>
                  </a:lnTo>
                  <a:lnTo>
                    <a:pt x="842" y="617"/>
                  </a:lnTo>
                  <a:lnTo>
                    <a:pt x="874" y="569"/>
                  </a:lnTo>
                  <a:lnTo>
                    <a:pt x="890" y="536"/>
                  </a:lnTo>
                  <a:lnTo>
                    <a:pt x="905" y="487"/>
                  </a:lnTo>
                  <a:lnTo>
                    <a:pt x="921" y="471"/>
                  </a:lnTo>
                  <a:lnTo>
                    <a:pt x="921" y="439"/>
                  </a:lnTo>
                  <a:lnTo>
                    <a:pt x="905" y="422"/>
                  </a:lnTo>
                  <a:lnTo>
                    <a:pt x="890" y="422"/>
                  </a:lnTo>
                  <a:lnTo>
                    <a:pt x="874" y="439"/>
                  </a:lnTo>
                  <a:lnTo>
                    <a:pt x="874" y="455"/>
                  </a:lnTo>
                  <a:lnTo>
                    <a:pt x="842" y="536"/>
                  </a:lnTo>
                  <a:lnTo>
                    <a:pt x="747" y="634"/>
                  </a:lnTo>
                  <a:lnTo>
                    <a:pt x="699" y="634"/>
                  </a:lnTo>
                  <a:lnTo>
                    <a:pt x="667" y="601"/>
                  </a:lnTo>
                  <a:lnTo>
                    <a:pt x="667" y="569"/>
                  </a:lnTo>
                  <a:lnTo>
                    <a:pt x="683" y="536"/>
                  </a:lnTo>
                  <a:lnTo>
                    <a:pt x="683" y="504"/>
                  </a:lnTo>
                  <a:lnTo>
                    <a:pt x="699" y="455"/>
                  </a:lnTo>
                  <a:lnTo>
                    <a:pt x="731" y="374"/>
                  </a:lnTo>
                  <a:lnTo>
                    <a:pt x="762" y="276"/>
                  </a:lnTo>
                  <a:lnTo>
                    <a:pt x="778" y="162"/>
                  </a:lnTo>
                  <a:lnTo>
                    <a:pt x="778" y="114"/>
                  </a:lnTo>
                  <a:lnTo>
                    <a:pt x="762" y="65"/>
                  </a:lnTo>
                  <a:lnTo>
                    <a:pt x="731" y="32"/>
                  </a:lnTo>
                  <a:lnTo>
                    <a:pt x="667" y="0"/>
                  </a:lnTo>
                  <a:lnTo>
                    <a:pt x="524" y="0"/>
                  </a:lnTo>
                  <a:lnTo>
                    <a:pt x="460" y="32"/>
                  </a:lnTo>
                  <a:lnTo>
                    <a:pt x="365" y="97"/>
                  </a:lnTo>
                  <a:lnTo>
                    <a:pt x="333" y="130"/>
                  </a:lnTo>
                  <a:lnTo>
                    <a:pt x="317" y="81"/>
                  </a:lnTo>
                  <a:lnTo>
                    <a:pt x="302" y="48"/>
                  </a:lnTo>
                  <a:lnTo>
                    <a:pt x="270" y="16"/>
                  </a:lnTo>
                  <a:lnTo>
                    <a:pt x="238" y="0"/>
                  </a:lnTo>
                  <a:lnTo>
                    <a:pt x="127" y="0"/>
                  </a:lnTo>
                  <a:lnTo>
                    <a:pt x="95" y="16"/>
                  </a:lnTo>
                  <a:lnTo>
                    <a:pt x="15" y="179"/>
                  </a:lnTo>
                  <a:lnTo>
                    <a:pt x="15" y="211"/>
                  </a:lnTo>
                  <a:lnTo>
                    <a:pt x="0" y="227"/>
                  </a:lnTo>
                  <a:lnTo>
                    <a:pt x="15" y="244"/>
                  </a:lnTo>
                  <a:lnTo>
                    <a:pt x="47" y="244"/>
                  </a:lnTo>
                  <a:lnTo>
                    <a:pt x="63" y="227"/>
                  </a:lnTo>
                  <a:lnTo>
                    <a:pt x="63" y="195"/>
                  </a:lnTo>
                  <a:lnTo>
                    <a:pt x="95" y="97"/>
                  </a:lnTo>
                  <a:lnTo>
                    <a:pt x="111" y="65"/>
                  </a:lnTo>
                  <a:lnTo>
                    <a:pt x="174" y="32"/>
                  </a:lnTo>
                  <a:lnTo>
                    <a:pt x="190" y="32"/>
                  </a:lnTo>
                  <a:lnTo>
                    <a:pt x="206" y="65"/>
                  </a:lnTo>
                  <a:lnTo>
                    <a:pt x="222" y="81"/>
                  </a:lnTo>
                  <a:lnTo>
                    <a:pt x="222" y="146"/>
                  </a:lnTo>
                  <a:lnTo>
                    <a:pt x="206" y="195"/>
                  </a:lnTo>
                  <a:lnTo>
                    <a:pt x="206" y="244"/>
                  </a:lnTo>
                  <a:lnTo>
                    <a:pt x="174" y="341"/>
                  </a:lnTo>
                  <a:lnTo>
                    <a:pt x="158" y="374"/>
                  </a:lnTo>
                  <a:lnTo>
                    <a:pt x="111" y="5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0" name="Freeform 1162"/>
            <p:cNvSpPr>
              <a:spLocks/>
            </p:cNvSpPr>
            <p:nvPr/>
          </p:nvSpPr>
          <p:spPr bwMode="auto">
            <a:xfrm>
              <a:off x="43870" y="3891"/>
              <a:ext cx="1049" cy="5234"/>
            </a:xfrm>
            <a:custGeom>
              <a:avLst/>
              <a:gdLst/>
              <a:ahLst/>
              <a:cxnLst>
                <a:cxn ang="0">
                  <a:pos x="1049" y="5202"/>
                </a:cxn>
                <a:cxn ang="0">
                  <a:pos x="938" y="5088"/>
                </a:cxn>
                <a:cxn ang="0">
                  <a:pos x="811" y="4925"/>
                </a:cxn>
                <a:cxn ang="0">
                  <a:pos x="668" y="4730"/>
                </a:cxn>
                <a:cxn ang="0">
                  <a:pos x="445" y="4275"/>
                </a:cxn>
                <a:cxn ang="0">
                  <a:pos x="302" y="3771"/>
                </a:cxn>
                <a:cxn ang="0">
                  <a:pos x="207" y="3218"/>
                </a:cxn>
                <a:cxn ang="0">
                  <a:pos x="175" y="2617"/>
                </a:cxn>
                <a:cxn ang="0">
                  <a:pos x="191" y="2243"/>
                </a:cxn>
                <a:cxn ang="0">
                  <a:pos x="223" y="1837"/>
                </a:cxn>
                <a:cxn ang="0">
                  <a:pos x="302" y="1430"/>
                </a:cxn>
                <a:cxn ang="0">
                  <a:pos x="429" y="1024"/>
                </a:cxn>
                <a:cxn ang="0">
                  <a:pos x="604" y="617"/>
                </a:cxn>
                <a:cxn ang="0">
                  <a:pos x="779" y="357"/>
                </a:cxn>
                <a:cxn ang="0">
                  <a:pos x="922" y="162"/>
                </a:cxn>
                <a:cxn ang="0">
                  <a:pos x="1049" y="32"/>
                </a:cxn>
                <a:cxn ang="0">
                  <a:pos x="1049" y="0"/>
                </a:cxn>
                <a:cxn ang="0">
                  <a:pos x="954" y="0"/>
                </a:cxn>
                <a:cxn ang="0">
                  <a:pos x="938" y="32"/>
                </a:cxn>
                <a:cxn ang="0">
                  <a:pos x="668" y="341"/>
                </a:cxn>
                <a:cxn ang="0">
                  <a:pos x="445" y="666"/>
                </a:cxn>
                <a:cxn ang="0">
                  <a:pos x="270" y="1040"/>
                </a:cxn>
                <a:cxn ang="0">
                  <a:pos x="143" y="1414"/>
                </a:cxn>
                <a:cxn ang="0">
                  <a:pos x="64" y="1804"/>
                </a:cxn>
                <a:cxn ang="0">
                  <a:pos x="16" y="2210"/>
                </a:cxn>
                <a:cxn ang="0">
                  <a:pos x="0" y="2617"/>
                </a:cxn>
                <a:cxn ang="0">
                  <a:pos x="16" y="3040"/>
                </a:cxn>
                <a:cxn ang="0">
                  <a:pos x="64" y="3462"/>
                </a:cxn>
                <a:cxn ang="0">
                  <a:pos x="159" y="3869"/>
                </a:cxn>
                <a:cxn ang="0">
                  <a:pos x="302" y="4275"/>
                </a:cxn>
                <a:cxn ang="0">
                  <a:pos x="493" y="4633"/>
                </a:cxn>
                <a:cxn ang="0">
                  <a:pos x="731" y="4990"/>
                </a:cxn>
                <a:cxn ang="0">
                  <a:pos x="954" y="5218"/>
                </a:cxn>
                <a:cxn ang="0">
                  <a:pos x="970" y="5218"/>
                </a:cxn>
                <a:cxn ang="0">
                  <a:pos x="985" y="5234"/>
                </a:cxn>
                <a:cxn ang="0">
                  <a:pos x="1033" y="5234"/>
                </a:cxn>
                <a:cxn ang="0">
                  <a:pos x="1049" y="5218"/>
                </a:cxn>
                <a:cxn ang="0">
                  <a:pos x="1049" y="5202"/>
                </a:cxn>
              </a:cxnLst>
              <a:rect l="0" t="0" r="r" b="b"/>
              <a:pathLst>
                <a:path w="1049" h="5234">
                  <a:moveTo>
                    <a:pt x="1049" y="5202"/>
                  </a:moveTo>
                  <a:lnTo>
                    <a:pt x="938" y="5088"/>
                  </a:lnTo>
                  <a:lnTo>
                    <a:pt x="811" y="4925"/>
                  </a:lnTo>
                  <a:lnTo>
                    <a:pt x="668" y="4730"/>
                  </a:lnTo>
                  <a:lnTo>
                    <a:pt x="445" y="4275"/>
                  </a:lnTo>
                  <a:lnTo>
                    <a:pt x="302" y="3771"/>
                  </a:lnTo>
                  <a:lnTo>
                    <a:pt x="207" y="3218"/>
                  </a:lnTo>
                  <a:lnTo>
                    <a:pt x="175" y="2617"/>
                  </a:lnTo>
                  <a:lnTo>
                    <a:pt x="191" y="2243"/>
                  </a:lnTo>
                  <a:lnTo>
                    <a:pt x="223" y="1837"/>
                  </a:lnTo>
                  <a:lnTo>
                    <a:pt x="302" y="1430"/>
                  </a:lnTo>
                  <a:lnTo>
                    <a:pt x="429" y="1024"/>
                  </a:lnTo>
                  <a:lnTo>
                    <a:pt x="604" y="617"/>
                  </a:lnTo>
                  <a:lnTo>
                    <a:pt x="779" y="357"/>
                  </a:lnTo>
                  <a:lnTo>
                    <a:pt x="922" y="162"/>
                  </a:lnTo>
                  <a:lnTo>
                    <a:pt x="1049" y="32"/>
                  </a:lnTo>
                  <a:lnTo>
                    <a:pt x="1049" y="0"/>
                  </a:lnTo>
                  <a:lnTo>
                    <a:pt x="954" y="0"/>
                  </a:lnTo>
                  <a:lnTo>
                    <a:pt x="938" y="32"/>
                  </a:lnTo>
                  <a:lnTo>
                    <a:pt x="668" y="341"/>
                  </a:lnTo>
                  <a:lnTo>
                    <a:pt x="445" y="666"/>
                  </a:lnTo>
                  <a:lnTo>
                    <a:pt x="270" y="1040"/>
                  </a:lnTo>
                  <a:lnTo>
                    <a:pt x="143" y="1414"/>
                  </a:lnTo>
                  <a:lnTo>
                    <a:pt x="64" y="1804"/>
                  </a:lnTo>
                  <a:lnTo>
                    <a:pt x="16" y="2210"/>
                  </a:lnTo>
                  <a:lnTo>
                    <a:pt x="0" y="2617"/>
                  </a:lnTo>
                  <a:lnTo>
                    <a:pt x="16" y="3040"/>
                  </a:lnTo>
                  <a:lnTo>
                    <a:pt x="64" y="3462"/>
                  </a:lnTo>
                  <a:lnTo>
                    <a:pt x="159" y="3869"/>
                  </a:lnTo>
                  <a:lnTo>
                    <a:pt x="302" y="4275"/>
                  </a:lnTo>
                  <a:lnTo>
                    <a:pt x="493" y="4633"/>
                  </a:lnTo>
                  <a:lnTo>
                    <a:pt x="731" y="4990"/>
                  </a:lnTo>
                  <a:lnTo>
                    <a:pt x="954" y="5218"/>
                  </a:lnTo>
                  <a:lnTo>
                    <a:pt x="970" y="5218"/>
                  </a:lnTo>
                  <a:lnTo>
                    <a:pt x="985" y="5234"/>
                  </a:lnTo>
                  <a:lnTo>
                    <a:pt x="1033" y="5234"/>
                  </a:lnTo>
                  <a:lnTo>
                    <a:pt x="1049" y="5218"/>
                  </a:lnTo>
                  <a:lnTo>
                    <a:pt x="1049" y="52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1" name="Freeform 1163"/>
            <p:cNvSpPr>
              <a:spLocks/>
            </p:cNvSpPr>
            <p:nvPr/>
          </p:nvSpPr>
          <p:spPr bwMode="auto">
            <a:xfrm>
              <a:off x="47128" y="4118"/>
              <a:ext cx="700" cy="1447"/>
            </a:xfrm>
            <a:custGeom>
              <a:avLst/>
              <a:gdLst/>
              <a:ahLst/>
              <a:cxnLst>
                <a:cxn ang="0">
                  <a:pos x="429" y="49"/>
                </a:cxn>
                <a:cxn ang="0">
                  <a:pos x="429" y="0"/>
                </a:cxn>
                <a:cxn ang="0">
                  <a:pos x="382" y="0"/>
                </a:cxn>
                <a:cxn ang="0">
                  <a:pos x="270" y="81"/>
                </a:cxn>
                <a:cxn ang="0">
                  <a:pos x="175" y="114"/>
                </a:cxn>
                <a:cxn ang="0">
                  <a:pos x="64" y="130"/>
                </a:cxn>
                <a:cxn ang="0">
                  <a:pos x="0" y="130"/>
                </a:cxn>
                <a:cxn ang="0">
                  <a:pos x="0" y="195"/>
                </a:cxn>
                <a:cxn ang="0">
                  <a:pos x="64" y="195"/>
                </a:cxn>
                <a:cxn ang="0">
                  <a:pos x="159" y="179"/>
                </a:cxn>
                <a:cxn ang="0">
                  <a:pos x="286" y="146"/>
                </a:cxn>
                <a:cxn ang="0">
                  <a:pos x="286" y="1301"/>
                </a:cxn>
                <a:cxn ang="0">
                  <a:pos x="270" y="1333"/>
                </a:cxn>
                <a:cxn ang="0">
                  <a:pos x="270" y="1349"/>
                </a:cxn>
                <a:cxn ang="0">
                  <a:pos x="239" y="1366"/>
                </a:cxn>
                <a:cxn ang="0">
                  <a:pos x="207" y="1366"/>
                </a:cxn>
                <a:cxn ang="0">
                  <a:pos x="159" y="1382"/>
                </a:cxn>
                <a:cxn ang="0">
                  <a:pos x="16" y="1382"/>
                </a:cxn>
                <a:cxn ang="0">
                  <a:pos x="16" y="1447"/>
                </a:cxn>
                <a:cxn ang="0">
                  <a:pos x="700" y="1447"/>
                </a:cxn>
                <a:cxn ang="0">
                  <a:pos x="700" y="1382"/>
                </a:cxn>
                <a:cxn ang="0">
                  <a:pos x="557" y="1382"/>
                </a:cxn>
                <a:cxn ang="0">
                  <a:pos x="509" y="1366"/>
                </a:cxn>
                <a:cxn ang="0">
                  <a:pos x="477" y="1366"/>
                </a:cxn>
                <a:cxn ang="0">
                  <a:pos x="445" y="1333"/>
                </a:cxn>
                <a:cxn ang="0">
                  <a:pos x="445" y="1301"/>
                </a:cxn>
                <a:cxn ang="0">
                  <a:pos x="429" y="1268"/>
                </a:cxn>
                <a:cxn ang="0">
                  <a:pos x="429" y="49"/>
                </a:cxn>
              </a:cxnLst>
              <a:rect l="0" t="0" r="r" b="b"/>
              <a:pathLst>
                <a:path w="700" h="1447">
                  <a:moveTo>
                    <a:pt x="429" y="49"/>
                  </a:moveTo>
                  <a:lnTo>
                    <a:pt x="429" y="0"/>
                  </a:lnTo>
                  <a:lnTo>
                    <a:pt x="382" y="0"/>
                  </a:lnTo>
                  <a:lnTo>
                    <a:pt x="270" y="81"/>
                  </a:lnTo>
                  <a:lnTo>
                    <a:pt x="175" y="114"/>
                  </a:lnTo>
                  <a:lnTo>
                    <a:pt x="64" y="130"/>
                  </a:lnTo>
                  <a:lnTo>
                    <a:pt x="0" y="130"/>
                  </a:lnTo>
                  <a:lnTo>
                    <a:pt x="0" y="195"/>
                  </a:lnTo>
                  <a:lnTo>
                    <a:pt x="64" y="195"/>
                  </a:lnTo>
                  <a:lnTo>
                    <a:pt x="159" y="179"/>
                  </a:lnTo>
                  <a:lnTo>
                    <a:pt x="286" y="146"/>
                  </a:lnTo>
                  <a:lnTo>
                    <a:pt x="286" y="1301"/>
                  </a:lnTo>
                  <a:lnTo>
                    <a:pt x="270" y="1333"/>
                  </a:lnTo>
                  <a:lnTo>
                    <a:pt x="270" y="1349"/>
                  </a:lnTo>
                  <a:lnTo>
                    <a:pt x="239" y="1366"/>
                  </a:lnTo>
                  <a:lnTo>
                    <a:pt x="207" y="1366"/>
                  </a:lnTo>
                  <a:lnTo>
                    <a:pt x="159" y="1382"/>
                  </a:lnTo>
                  <a:lnTo>
                    <a:pt x="16" y="1382"/>
                  </a:lnTo>
                  <a:lnTo>
                    <a:pt x="16" y="1447"/>
                  </a:lnTo>
                  <a:lnTo>
                    <a:pt x="700" y="1447"/>
                  </a:lnTo>
                  <a:lnTo>
                    <a:pt x="700" y="1382"/>
                  </a:lnTo>
                  <a:lnTo>
                    <a:pt x="557" y="1382"/>
                  </a:lnTo>
                  <a:lnTo>
                    <a:pt x="509" y="1366"/>
                  </a:lnTo>
                  <a:lnTo>
                    <a:pt x="477" y="1366"/>
                  </a:lnTo>
                  <a:lnTo>
                    <a:pt x="445" y="1333"/>
                  </a:lnTo>
                  <a:lnTo>
                    <a:pt x="445" y="1301"/>
                  </a:lnTo>
                  <a:lnTo>
                    <a:pt x="429" y="1268"/>
                  </a:lnTo>
                  <a:lnTo>
                    <a:pt x="429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2" name="Freeform 1164"/>
            <p:cNvSpPr>
              <a:spLocks noEditPoints="1"/>
            </p:cNvSpPr>
            <p:nvPr/>
          </p:nvSpPr>
          <p:spPr bwMode="auto">
            <a:xfrm>
              <a:off x="48082" y="4118"/>
              <a:ext cx="906" cy="1496"/>
            </a:xfrm>
            <a:custGeom>
              <a:avLst/>
              <a:gdLst/>
              <a:ahLst/>
              <a:cxnLst>
                <a:cxn ang="0">
                  <a:pos x="906" y="748"/>
                </a:cxn>
                <a:cxn ang="0">
                  <a:pos x="890" y="488"/>
                </a:cxn>
                <a:cxn ang="0">
                  <a:pos x="810" y="244"/>
                </a:cxn>
                <a:cxn ang="0">
                  <a:pos x="731" y="114"/>
                </a:cxn>
                <a:cxn ang="0">
                  <a:pos x="636" y="33"/>
                </a:cxn>
                <a:cxn ang="0">
                  <a:pos x="540" y="0"/>
                </a:cxn>
                <a:cxn ang="0">
                  <a:pos x="461" y="0"/>
                </a:cxn>
                <a:cxn ang="0">
                  <a:pos x="365" y="16"/>
                </a:cxn>
                <a:cxn ang="0">
                  <a:pos x="254" y="49"/>
                </a:cxn>
                <a:cxn ang="0">
                  <a:pos x="159" y="130"/>
                </a:cxn>
                <a:cxn ang="0">
                  <a:pos x="79" y="260"/>
                </a:cxn>
                <a:cxn ang="0">
                  <a:pos x="16" y="488"/>
                </a:cxn>
                <a:cxn ang="0">
                  <a:pos x="0" y="748"/>
                </a:cxn>
                <a:cxn ang="0">
                  <a:pos x="32" y="1106"/>
                </a:cxn>
                <a:cxn ang="0">
                  <a:pos x="95" y="1268"/>
                </a:cxn>
                <a:cxn ang="0">
                  <a:pos x="175" y="1382"/>
                </a:cxn>
                <a:cxn ang="0">
                  <a:pos x="270" y="1447"/>
                </a:cxn>
                <a:cxn ang="0">
                  <a:pos x="365" y="1480"/>
                </a:cxn>
                <a:cxn ang="0">
                  <a:pos x="461" y="1496"/>
                </a:cxn>
                <a:cxn ang="0">
                  <a:pos x="556" y="1480"/>
                </a:cxn>
                <a:cxn ang="0">
                  <a:pos x="652" y="1447"/>
                </a:cxn>
                <a:cxn ang="0">
                  <a:pos x="747" y="1366"/>
                </a:cxn>
                <a:cxn ang="0">
                  <a:pos x="826" y="1236"/>
                </a:cxn>
                <a:cxn ang="0">
                  <a:pos x="890" y="1008"/>
                </a:cxn>
                <a:cxn ang="0">
                  <a:pos x="906" y="748"/>
                </a:cxn>
                <a:cxn ang="0">
                  <a:pos x="461" y="1447"/>
                </a:cxn>
                <a:cxn ang="0">
                  <a:pos x="381" y="1431"/>
                </a:cxn>
                <a:cxn ang="0">
                  <a:pos x="318" y="1398"/>
                </a:cxn>
                <a:cxn ang="0">
                  <a:pos x="254" y="1317"/>
                </a:cxn>
                <a:cxn ang="0">
                  <a:pos x="207" y="1187"/>
                </a:cxn>
                <a:cxn ang="0">
                  <a:pos x="191" y="1041"/>
                </a:cxn>
                <a:cxn ang="0">
                  <a:pos x="191" y="878"/>
                </a:cxn>
                <a:cxn ang="0">
                  <a:pos x="175" y="715"/>
                </a:cxn>
                <a:cxn ang="0">
                  <a:pos x="207" y="325"/>
                </a:cxn>
                <a:cxn ang="0">
                  <a:pos x="238" y="195"/>
                </a:cxn>
                <a:cxn ang="0">
                  <a:pos x="286" y="114"/>
                </a:cxn>
                <a:cxn ang="0">
                  <a:pos x="350" y="65"/>
                </a:cxn>
                <a:cxn ang="0">
                  <a:pos x="413" y="49"/>
                </a:cxn>
                <a:cxn ang="0">
                  <a:pos x="524" y="49"/>
                </a:cxn>
                <a:cxn ang="0">
                  <a:pos x="556" y="65"/>
                </a:cxn>
                <a:cxn ang="0">
                  <a:pos x="588" y="98"/>
                </a:cxn>
                <a:cxn ang="0">
                  <a:pos x="620" y="114"/>
                </a:cxn>
                <a:cxn ang="0">
                  <a:pos x="652" y="163"/>
                </a:cxn>
                <a:cxn ang="0">
                  <a:pos x="683" y="228"/>
                </a:cxn>
                <a:cxn ang="0">
                  <a:pos x="699" y="293"/>
                </a:cxn>
                <a:cxn ang="0">
                  <a:pos x="731" y="715"/>
                </a:cxn>
                <a:cxn ang="0">
                  <a:pos x="731" y="959"/>
                </a:cxn>
                <a:cxn ang="0">
                  <a:pos x="699" y="1171"/>
                </a:cxn>
                <a:cxn ang="0">
                  <a:pos x="667" y="1301"/>
                </a:cxn>
                <a:cxn ang="0">
                  <a:pos x="604" y="1382"/>
                </a:cxn>
                <a:cxn ang="0">
                  <a:pos x="524" y="1431"/>
                </a:cxn>
                <a:cxn ang="0">
                  <a:pos x="461" y="1447"/>
                </a:cxn>
              </a:cxnLst>
              <a:rect l="0" t="0" r="r" b="b"/>
              <a:pathLst>
                <a:path w="906" h="1496">
                  <a:moveTo>
                    <a:pt x="906" y="748"/>
                  </a:moveTo>
                  <a:lnTo>
                    <a:pt x="890" y="488"/>
                  </a:lnTo>
                  <a:lnTo>
                    <a:pt x="810" y="244"/>
                  </a:lnTo>
                  <a:lnTo>
                    <a:pt x="731" y="114"/>
                  </a:lnTo>
                  <a:lnTo>
                    <a:pt x="636" y="33"/>
                  </a:lnTo>
                  <a:lnTo>
                    <a:pt x="540" y="0"/>
                  </a:lnTo>
                  <a:lnTo>
                    <a:pt x="461" y="0"/>
                  </a:lnTo>
                  <a:lnTo>
                    <a:pt x="365" y="16"/>
                  </a:lnTo>
                  <a:lnTo>
                    <a:pt x="254" y="49"/>
                  </a:lnTo>
                  <a:lnTo>
                    <a:pt x="159" y="130"/>
                  </a:lnTo>
                  <a:lnTo>
                    <a:pt x="79" y="260"/>
                  </a:lnTo>
                  <a:lnTo>
                    <a:pt x="16" y="488"/>
                  </a:lnTo>
                  <a:lnTo>
                    <a:pt x="0" y="748"/>
                  </a:lnTo>
                  <a:lnTo>
                    <a:pt x="32" y="1106"/>
                  </a:lnTo>
                  <a:lnTo>
                    <a:pt x="95" y="1268"/>
                  </a:lnTo>
                  <a:lnTo>
                    <a:pt x="175" y="1382"/>
                  </a:lnTo>
                  <a:lnTo>
                    <a:pt x="270" y="1447"/>
                  </a:lnTo>
                  <a:lnTo>
                    <a:pt x="365" y="1480"/>
                  </a:lnTo>
                  <a:lnTo>
                    <a:pt x="461" y="1496"/>
                  </a:lnTo>
                  <a:lnTo>
                    <a:pt x="556" y="1480"/>
                  </a:lnTo>
                  <a:lnTo>
                    <a:pt x="652" y="1447"/>
                  </a:lnTo>
                  <a:lnTo>
                    <a:pt x="747" y="1366"/>
                  </a:lnTo>
                  <a:lnTo>
                    <a:pt x="826" y="1236"/>
                  </a:lnTo>
                  <a:lnTo>
                    <a:pt x="890" y="1008"/>
                  </a:lnTo>
                  <a:lnTo>
                    <a:pt x="906" y="748"/>
                  </a:lnTo>
                  <a:close/>
                  <a:moveTo>
                    <a:pt x="461" y="1447"/>
                  </a:moveTo>
                  <a:lnTo>
                    <a:pt x="381" y="1431"/>
                  </a:lnTo>
                  <a:lnTo>
                    <a:pt x="318" y="1398"/>
                  </a:lnTo>
                  <a:lnTo>
                    <a:pt x="254" y="1317"/>
                  </a:lnTo>
                  <a:lnTo>
                    <a:pt x="207" y="1187"/>
                  </a:lnTo>
                  <a:lnTo>
                    <a:pt x="191" y="1041"/>
                  </a:lnTo>
                  <a:lnTo>
                    <a:pt x="191" y="878"/>
                  </a:lnTo>
                  <a:lnTo>
                    <a:pt x="175" y="715"/>
                  </a:lnTo>
                  <a:lnTo>
                    <a:pt x="207" y="325"/>
                  </a:lnTo>
                  <a:lnTo>
                    <a:pt x="238" y="195"/>
                  </a:lnTo>
                  <a:lnTo>
                    <a:pt x="286" y="114"/>
                  </a:lnTo>
                  <a:lnTo>
                    <a:pt x="350" y="65"/>
                  </a:lnTo>
                  <a:lnTo>
                    <a:pt x="413" y="49"/>
                  </a:lnTo>
                  <a:lnTo>
                    <a:pt x="524" y="49"/>
                  </a:lnTo>
                  <a:lnTo>
                    <a:pt x="556" y="65"/>
                  </a:lnTo>
                  <a:lnTo>
                    <a:pt x="588" y="98"/>
                  </a:lnTo>
                  <a:lnTo>
                    <a:pt x="620" y="114"/>
                  </a:lnTo>
                  <a:lnTo>
                    <a:pt x="652" y="163"/>
                  </a:lnTo>
                  <a:lnTo>
                    <a:pt x="683" y="228"/>
                  </a:lnTo>
                  <a:lnTo>
                    <a:pt x="699" y="293"/>
                  </a:lnTo>
                  <a:lnTo>
                    <a:pt x="731" y="715"/>
                  </a:lnTo>
                  <a:lnTo>
                    <a:pt x="731" y="959"/>
                  </a:lnTo>
                  <a:lnTo>
                    <a:pt x="699" y="1171"/>
                  </a:lnTo>
                  <a:lnTo>
                    <a:pt x="667" y="1301"/>
                  </a:lnTo>
                  <a:lnTo>
                    <a:pt x="604" y="1382"/>
                  </a:lnTo>
                  <a:lnTo>
                    <a:pt x="524" y="1431"/>
                  </a:lnTo>
                  <a:lnTo>
                    <a:pt x="461" y="14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3" name="Freeform 1165"/>
            <p:cNvSpPr>
              <a:spLocks/>
            </p:cNvSpPr>
            <p:nvPr/>
          </p:nvSpPr>
          <p:spPr bwMode="auto">
            <a:xfrm>
              <a:off x="45046" y="7581"/>
              <a:ext cx="1160" cy="975"/>
            </a:xfrm>
            <a:custGeom>
              <a:avLst/>
              <a:gdLst/>
              <a:ahLst/>
              <a:cxnLst>
                <a:cxn ang="0">
                  <a:pos x="127" y="861"/>
                </a:cxn>
                <a:cxn ang="0">
                  <a:pos x="111" y="959"/>
                </a:cxn>
                <a:cxn ang="0">
                  <a:pos x="207" y="975"/>
                </a:cxn>
                <a:cxn ang="0">
                  <a:pos x="239" y="910"/>
                </a:cxn>
                <a:cxn ang="0">
                  <a:pos x="270" y="796"/>
                </a:cxn>
                <a:cxn ang="0">
                  <a:pos x="302" y="666"/>
                </a:cxn>
                <a:cxn ang="0">
                  <a:pos x="366" y="423"/>
                </a:cxn>
                <a:cxn ang="0">
                  <a:pos x="382" y="358"/>
                </a:cxn>
                <a:cxn ang="0">
                  <a:pos x="398" y="309"/>
                </a:cxn>
                <a:cxn ang="0">
                  <a:pos x="509" y="146"/>
                </a:cxn>
                <a:cxn ang="0">
                  <a:pos x="747" y="49"/>
                </a:cxn>
                <a:cxn ang="0">
                  <a:pos x="843" y="97"/>
                </a:cxn>
                <a:cxn ang="0">
                  <a:pos x="858" y="195"/>
                </a:cxn>
                <a:cxn ang="0">
                  <a:pos x="811" y="471"/>
                </a:cxn>
                <a:cxn ang="0">
                  <a:pos x="715" y="699"/>
                </a:cxn>
                <a:cxn ang="0">
                  <a:pos x="699" y="796"/>
                </a:cxn>
                <a:cxn ang="0">
                  <a:pos x="731" y="910"/>
                </a:cxn>
                <a:cxn ang="0">
                  <a:pos x="811" y="975"/>
                </a:cxn>
                <a:cxn ang="0">
                  <a:pos x="986" y="943"/>
                </a:cxn>
                <a:cxn ang="0">
                  <a:pos x="1113" y="780"/>
                </a:cxn>
                <a:cxn ang="0">
                  <a:pos x="1160" y="650"/>
                </a:cxn>
                <a:cxn ang="0">
                  <a:pos x="1113" y="634"/>
                </a:cxn>
                <a:cxn ang="0">
                  <a:pos x="1049" y="796"/>
                </a:cxn>
                <a:cxn ang="0">
                  <a:pos x="874" y="943"/>
                </a:cxn>
                <a:cxn ang="0">
                  <a:pos x="827" y="910"/>
                </a:cxn>
                <a:cxn ang="0">
                  <a:pos x="843" y="780"/>
                </a:cxn>
                <a:cxn ang="0">
                  <a:pos x="906" y="601"/>
                </a:cxn>
                <a:cxn ang="0">
                  <a:pos x="986" y="341"/>
                </a:cxn>
                <a:cxn ang="0">
                  <a:pos x="970" y="97"/>
                </a:cxn>
                <a:cxn ang="0">
                  <a:pos x="890" y="16"/>
                </a:cxn>
                <a:cxn ang="0">
                  <a:pos x="747" y="0"/>
                </a:cxn>
                <a:cxn ang="0">
                  <a:pos x="525" y="65"/>
                </a:cxn>
                <a:cxn ang="0">
                  <a:pos x="398" y="114"/>
                </a:cxn>
                <a:cxn ang="0">
                  <a:pos x="334" y="32"/>
                </a:cxn>
                <a:cxn ang="0">
                  <a:pos x="175" y="0"/>
                </a:cxn>
                <a:cxn ang="0">
                  <a:pos x="96" y="65"/>
                </a:cxn>
                <a:cxn ang="0">
                  <a:pos x="64" y="114"/>
                </a:cxn>
                <a:cxn ang="0">
                  <a:pos x="16" y="244"/>
                </a:cxn>
                <a:cxn ang="0">
                  <a:pos x="0" y="341"/>
                </a:cxn>
                <a:cxn ang="0">
                  <a:pos x="16" y="358"/>
                </a:cxn>
                <a:cxn ang="0">
                  <a:pos x="48" y="325"/>
                </a:cxn>
                <a:cxn ang="0">
                  <a:pos x="96" y="162"/>
                </a:cxn>
                <a:cxn ang="0">
                  <a:pos x="223" y="49"/>
                </a:cxn>
                <a:cxn ang="0">
                  <a:pos x="270" y="65"/>
                </a:cxn>
                <a:cxn ang="0">
                  <a:pos x="286" y="146"/>
                </a:cxn>
                <a:cxn ang="0">
                  <a:pos x="270" y="227"/>
                </a:cxn>
                <a:cxn ang="0">
                  <a:pos x="254" y="325"/>
                </a:cxn>
              </a:cxnLst>
              <a:rect l="0" t="0" r="r" b="b"/>
              <a:pathLst>
                <a:path w="1160" h="975">
                  <a:moveTo>
                    <a:pt x="127" y="829"/>
                  </a:moveTo>
                  <a:lnTo>
                    <a:pt x="127" y="861"/>
                  </a:lnTo>
                  <a:lnTo>
                    <a:pt x="111" y="878"/>
                  </a:lnTo>
                  <a:lnTo>
                    <a:pt x="111" y="959"/>
                  </a:lnTo>
                  <a:lnTo>
                    <a:pt x="127" y="975"/>
                  </a:lnTo>
                  <a:lnTo>
                    <a:pt x="207" y="975"/>
                  </a:lnTo>
                  <a:lnTo>
                    <a:pt x="239" y="943"/>
                  </a:lnTo>
                  <a:lnTo>
                    <a:pt x="239" y="910"/>
                  </a:lnTo>
                  <a:lnTo>
                    <a:pt x="270" y="845"/>
                  </a:lnTo>
                  <a:lnTo>
                    <a:pt x="270" y="796"/>
                  </a:lnTo>
                  <a:lnTo>
                    <a:pt x="286" y="764"/>
                  </a:lnTo>
                  <a:lnTo>
                    <a:pt x="302" y="666"/>
                  </a:lnTo>
                  <a:lnTo>
                    <a:pt x="334" y="569"/>
                  </a:lnTo>
                  <a:lnTo>
                    <a:pt x="366" y="423"/>
                  </a:lnTo>
                  <a:lnTo>
                    <a:pt x="382" y="390"/>
                  </a:lnTo>
                  <a:lnTo>
                    <a:pt x="382" y="358"/>
                  </a:lnTo>
                  <a:lnTo>
                    <a:pt x="398" y="325"/>
                  </a:lnTo>
                  <a:lnTo>
                    <a:pt x="398" y="309"/>
                  </a:lnTo>
                  <a:lnTo>
                    <a:pt x="429" y="244"/>
                  </a:lnTo>
                  <a:lnTo>
                    <a:pt x="509" y="146"/>
                  </a:lnTo>
                  <a:lnTo>
                    <a:pt x="604" y="81"/>
                  </a:lnTo>
                  <a:lnTo>
                    <a:pt x="747" y="49"/>
                  </a:lnTo>
                  <a:lnTo>
                    <a:pt x="795" y="49"/>
                  </a:lnTo>
                  <a:lnTo>
                    <a:pt x="843" y="97"/>
                  </a:lnTo>
                  <a:lnTo>
                    <a:pt x="858" y="130"/>
                  </a:lnTo>
                  <a:lnTo>
                    <a:pt x="858" y="195"/>
                  </a:lnTo>
                  <a:lnTo>
                    <a:pt x="843" y="325"/>
                  </a:lnTo>
                  <a:lnTo>
                    <a:pt x="811" y="471"/>
                  </a:lnTo>
                  <a:lnTo>
                    <a:pt x="763" y="601"/>
                  </a:lnTo>
                  <a:lnTo>
                    <a:pt x="715" y="699"/>
                  </a:lnTo>
                  <a:lnTo>
                    <a:pt x="699" y="748"/>
                  </a:lnTo>
                  <a:lnTo>
                    <a:pt x="699" y="796"/>
                  </a:lnTo>
                  <a:lnTo>
                    <a:pt x="715" y="861"/>
                  </a:lnTo>
                  <a:lnTo>
                    <a:pt x="731" y="910"/>
                  </a:lnTo>
                  <a:lnTo>
                    <a:pt x="763" y="943"/>
                  </a:lnTo>
                  <a:lnTo>
                    <a:pt x="811" y="975"/>
                  </a:lnTo>
                  <a:lnTo>
                    <a:pt x="874" y="975"/>
                  </a:lnTo>
                  <a:lnTo>
                    <a:pt x="986" y="943"/>
                  </a:lnTo>
                  <a:lnTo>
                    <a:pt x="1065" y="861"/>
                  </a:lnTo>
                  <a:lnTo>
                    <a:pt x="1113" y="780"/>
                  </a:lnTo>
                  <a:lnTo>
                    <a:pt x="1145" y="683"/>
                  </a:lnTo>
                  <a:lnTo>
                    <a:pt x="1160" y="650"/>
                  </a:lnTo>
                  <a:lnTo>
                    <a:pt x="1129" y="618"/>
                  </a:lnTo>
                  <a:lnTo>
                    <a:pt x="1113" y="634"/>
                  </a:lnTo>
                  <a:lnTo>
                    <a:pt x="1097" y="666"/>
                  </a:lnTo>
                  <a:lnTo>
                    <a:pt x="1049" y="796"/>
                  </a:lnTo>
                  <a:lnTo>
                    <a:pt x="970" y="894"/>
                  </a:lnTo>
                  <a:lnTo>
                    <a:pt x="874" y="943"/>
                  </a:lnTo>
                  <a:lnTo>
                    <a:pt x="843" y="927"/>
                  </a:lnTo>
                  <a:lnTo>
                    <a:pt x="827" y="910"/>
                  </a:lnTo>
                  <a:lnTo>
                    <a:pt x="827" y="861"/>
                  </a:lnTo>
                  <a:lnTo>
                    <a:pt x="843" y="780"/>
                  </a:lnTo>
                  <a:lnTo>
                    <a:pt x="874" y="715"/>
                  </a:lnTo>
                  <a:lnTo>
                    <a:pt x="906" y="601"/>
                  </a:lnTo>
                  <a:lnTo>
                    <a:pt x="954" y="471"/>
                  </a:lnTo>
                  <a:lnTo>
                    <a:pt x="986" y="341"/>
                  </a:lnTo>
                  <a:lnTo>
                    <a:pt x="1001" y="227"/>
                  </a:lnTo>
                  <a:lnTo>
                    <a:pt x="970" y="97"/>
                  </a:lnTo>
                  <a:lnTo>
                    <a:pt x="938" y="49"/>
                  </a:lnTo>
                  <a:lnTo>
                    <a:pt x="890" y="16"/>
                  </a:lnTo>
                  <a:lnTo>
                    <a:pt x="827" y="0"/>
                  </a:lnTo>
                  <a:lnTo>
                    <a:pt x="747" y="0"/>
                  </a:lnTo>
                  <a:lnTo>
                    <a:pt x="620" y="16"/>
                  </a:lnTo>
                  <a:lnTo>
                    <a:pt x="525" y="65"/>
                  </a:lnTo>
                  <a:lnTo>
                    <a:pt x="413" y="179"/>
                  </a:lnTo>
                  <a:lnTo>
                    <a:pt x="398" y="114"/>
                  </a:lnTo>
                  <a:lnTo>
                    <a:pt x="366" y="65"/>
                  </a:lnTo>
                  <a:lnTo>
                    <a:pt x="334" y="32"/>
                  </a:lnTo>
                  <a:lnTo>
                    <a:pt x="286" y="0"/>
                  </a:lnTo>
                  <a:lnTo>
                    <a:pt x="175" y="0"/>
                  </a:lnTo>
                  <a:lnTo>
                    <a:pt x="143" y="16"/>
                  </a:lnTo>
                  <a:lnTo>
                    <a:pt x="96" y="65"/>
                  </a:lnTo>
                  <a:lnTo>
                    <a:pt x="80" y="97"/>
                  </a:lnTo>
                  <a:lnTo>
                    <a:pt x="64" y="114"/>
                  </a:lnTo>
                  <a:lnTo>
                    <a:pt x="32" y="211"/>
                  </a:lnTo>
                  <a:lnTo>
                    <a:pt x="16" y="244"/>
                  </a:lnTo>
                  <a:lnTo>
                    <a:pt x="0" y="292"/>
                  </a:lnTo>
                  <a:lnTo>
                    <a:pt x="0" y="341"/>
                  </a:lnTo>
                  <a:lnTo>
                    <a:pt x="16" y="341"/>
                  </a:lnTo>
                  <a:lnTo>
                    <a:pt x="16" y="358"/>
                  </a:lnTo>
                  <a:lnTo>
                    <a:pt x="48" y="358"/>
                  </a:lnTo>
                  <a:lnTo>
                    <a:pt x="48" y="325"/>
                  </a:lnTo>
                  <a:lnTo>
                    <a:pt x="64" y="309"/>
                  </a:lnTo>
                  <a:lnTo>
                    <a:pt x="96" y="162"/>
                  </a:lnTo>
                  <a:lnTo>
                    <a:pt x="143" y="81"/>
                  </a:lnTo>
                  <a:lnTo>
                    <a:pt x="223" y="49"/>
                  </a:lnTo>
                  <a:lnTo>
                    <a:pt x="254" y="49"/>
                  </a:lnTo>
                  <a:lnTo>
                    <a:pt x="270" y="65"/>
                  </a:lnTo>
                  <a:lnTo>
                    <a:pt x="270" y="97"/>
                  </a:lnTo>
                  <a:lnTo>
                    <a:pt x="286" y="146"/>
                  </a:lnTo>
                  <a:lnTo>
                    <a:pt x="286" y="195"/>
                  </a:lnTo>
                  <a:lnTo>
                    <a:pt x="270" y="227"/>
                  </a:lnTo>
                  <a:lnTo>
                    <a:pt x="254" y="276"/>
                  </a:lnTo>
                  <a:lnTo>
                    <a:pt x="254" y="325"/>
                  </a:lnTo>
                  <a:lnTo>
                    <a:pt x="127" y="82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4" name="Freeform 1166"/>
            <p:cNvSpPr>
              <a:spLocks/>
            </p:cNvSpPr>
            <p:nvPr/>
          </p:nvSpPr>
          <p:spPr bwMode="auto">
            <a:xfrm>
              <a:off x="46906" y="7955"/>
              <a:ext cx="1303" cy="81"/>
            </a:xfrm>
            <a:custGeom>
              <a:avLst/>
              <a:gdLst/>
              <a:ahLst/>
              <a:cxnLst>
                <a:cxn ang="0">
                  <a:pos x="1239" y="81"/>
                </a:cxn>
                <a:cxn ang="0">
                  <a:pos x="1287" y="81"/>
                </a:cxn>
                <a:cxn ang="0">
                  <a:pos x="1303" y="65"/>
                </a:cxn>
                <a:cxn ang="0">
                  <a:pos x="1303" y="16"/>
                </a:cxn>
                <a:cxn ang="0">
                  <a:pos x="1287" y="0"/>
                </a:cxn>
                <a:cxn ang="0">
                  <a:pos x="32" y="0"/>
                </a:cxn>
                <a:cxn ang="0">
                  <a:pos x="0" y="32"/>
                </a:cxn>
                <a:cxn ang="0">
                  <a:pos x="0" y="65"/>
                </a:cxn>
                <a:cxn ang="0">
                  <a:pos x="16" y="65"/>
                </a:cxn>
                <a:cxn ang="0">
                  <a:pos x="32" y="81"/>
                </a:cxn>
                <a:cxn ang="0">
                  <a:pos x="79" y="81"/>
                </a:cxn>
                <a:cxn ang="0">
                  <a:pos x="1239" y="81"/>
                </a:cxn>
              </a:cxnLst>
              <a:rect l="0" t="0" r="r" b="b"/>
              <a:pathLst>
                <a:path w="1303" h="81">
                  <a:moveTo>
                    <a:pt x="1239" y="81"/>
                  </a:moveTo>
                  <a:lnTo>
                    <a:pt x="1287" y="81"/>
                  </a:lnTo>
                  <a:lnTo>
                    <a:pt x="1303" y="65"/>
                  </a:lnTo>
                  <a:lnTo>
                    <a:pt x="1303" y="16"/>
                  </a:lnTo>
                  <a:lnTo>
                    <a:pt x="1287" y="0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0" y="65"/>
                  </a:lnTo>
                  <a:lnTo>
                    <a:pt x="16" y="65"/>
                  </a:lnTo>
                  <a:lnTo>
                    <a:pt x="32" y="81"/>
                  </a:lnTo>
                  <a:lnTo>
                    <a:pt x="79" y="81"/>
                  </a:lnTo>
                  <a:lnTo>
                    <a:pt x="1239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5" name="Freeform 1167"/>
            <p:cNvSpPr>
              <a:spLocks/>
            </p:cNvSpPr>
            <p:nvPr/>
          </p:nvSpPr>
          <p:spPr bwMode="auto">
            <a:xfrm>
              <a:off x="49036" y="7093"/>
              <a:ext cx="699" cy="1447"/>
            </a:xfrm>
            <a:custGeom>
              <a:avLst/>
              <a:gdLst/>
              <a:ahLst/>
              <a:cxnLst>
                <a:cxn ang="0">
                  <a:pos x="429" y="49"/>
                </a:cxn>
                <a:cxn ang="0">
                  <a:pos x="429" y="0"/>
                </a:cxn>
                <a:cxn ang="0">
                  <a:pos x="381" y="0"/>
                </a:cxn>
                <a:cxn ang="0">
                  <a:pos x="270" y="81"/>
                </a:cxn>
                <a:cxn ang="0">
                  <a:pos x="174" y="114"/>
                </a:cxn>
                <a:cxn ang="0">
                  <a:pos x="63" y="130"/>
                </a:cxn>
                <a:cxn ang="0">
                  <a:pos x="0" y="130"/>
                </a:cxn>
                <a:cxn ang="0">
                  <a:pos x="0" y="195"/>
                </a:cxn>
                <a:cxn ang="0">
                  <a:pos x="63" y="195"/>
                </a:cxn>
                <a:cxn ang="0">
                  <a:pos x="158" y="179"/>
                </a:cxn>
                <a:cxn ang="0">
                  <a:pos x="286" y="146"/>
                </a:cxn>
                <a:cxn ang="0">
                  <a:pos x="286" y="1301"/>
                </a:cxn>
                <a:cxn ang="0">
                  <a:pos x="270" y="1333"/>
                </a:cxn>
                <a:cxn ang="0">
                  <a:pos x="270" y="1349"/>
                </a:cxn>
                <a:cxn ang="0">
                  <a:pos x="238" y="1366"/>
                </a:cxn>
                <a:cxn ang="0">
                  <a:pos x="206" y="1366"/>
                </a:cxn>
                <a:cxn ang="0">
                  <a:pos x="158" y="1382"/>
                </a:cxn>
                <a:cxn ang="0">
                  <a:pos x="15" y="1382"/>
                </a:cxn>
                <a:cxn ang="0">
                  <a:pos x="15" y="1447"/>
                </a:cxn>
                <a:cxn ang="0">
                  <a:pos x="699" y="1447"/>
                </a:cxn>
                <a:cxn ang="0">
                  <a:pos x="699" y="1382"/>
                </a:cxn>
                <a:cxn ang="0">
                  <a:pos x="556" y="1382"/>
                </a:cxn>
                <a:cxn ang="0">
                  <a:pos x="508" y="1366"/>
                </a:cxn>
                <a:cxn ang="0">
                  <a:pos x="476" y="1366"/>
                </a:cxn>
                <a:cxn ang="0">
                  <a:pos x="445" y="1333"/>
                </a:cxn>
                <a:cxn ang="0">
                  <a:pos x="445" y="1301"/>
                </a:cxn>
                <a:cxn ang="0">
                  <a:pos x="429" y="1268"/>
                </a:cxn>
                <a:cxn ang="0">
                  <a:pos x="429" y="49"/>
                </a:cxn>
              </a:cxnLst>
              <a:rect l="0" t="0" r="r" b="b"/>
              <a:pathLst>
                <a:path w="699" h="1447">
                  <a:moveTo>
                    <a:pt x="429" y="49"/>
                  </a:moveTo>
                  <a:lnTo>
                    <a:pt x="429" y="0"/>
                  </a:lnTo>
                  <a:lnTo>
                    <a:pt x="381" y="0"/>
                  </a:lnTo>
                  <a:lnTo>
                    <a:pt x="270" y="81"/>
                  </a:lnTo>
                  <a:lnTo>
                    <a:pt x="174" y="114"/>
                  </a:lnTo>
                  <a:lnTo>
                    <a:pt x="63" y="130"/>
                  </a:lnTo>
                  <a:lnTo>
                    <a:pt x="0" y="130"/>
                  </a:lnTo>
                  <a:lnTo>
                    <a:pt x="0" y="195"/>
                  </a:lnTo>
                  <a:lnTo>
                    <a:pt x="63" y="195"/>
                  </a:lnTo>
                  <a:lnTo>
                    <a:pt x="158" y="179"/>
                  </a:lnTo>
                  <a:lnTo>
                    <a:pt x="286" y="146"/>
                  </a:lnTo>
                  <a:lnTo>
                    <a:pt x="286" y="1301"/>
                  </a:lnTo>
                  <a:lnTo>
                    <a:pt x="270" y="1333"/>
                  </a:lnTo>
                  <a:lnTo>
                    <a:pt x="270" y="1349"/>
                  </a:lnTo>
                  <a:lnTo>
                    <a:pt x="238" y="1366"/>
                  </a:lnTo>
                  <a:lnTo>
                    <a:pt x="206" y="1366"/>
                  </a:lnTo>
                  <a:lnTo>
                    <a:pt x="158" y="1382"/>
                  </a:lnTo>
                  <a:lnTo>
                    <a:pt x="15" y="1382"/>
                  </a:lnTo>
                  <a:lnTo>
                    <a:pt x="15" y="1447"/>
                  </a:lnTo>
                  <a:lnTo>
                    <a:pt x="699" y="1447"/>
                  </a:lnTo>
                  <a:lnTo>
                    <a:pt x="699" y="1382"/>
                  </a:lnTo>
                  <a:lnTo>
                    <a:pt x="556" y="1382"/>
                  </a:lnTo>
                  <a:lnTo>
                    <a:pt x="508" y="1366"/>
                  </a:lnTo>
                  <a:lnTo>
                    <a:pt x="476" y="1366"/>
                  </a:lnTo>
                  <a:lnTo>
                    <a:pt x="445" y="1333"/>
                  </a:lnTo>
                  <a:lnTo>
                    <a:pt x="445" y="1301"/>
                  </a:lnTo>
                  <a:lnTo>
                    <a:pt x="429" y="1268"/>
                  </a:lnTo>
                  <a:lnTo>
                    <a:pt x="429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6" name="Freeform 1168"/>
            <p:cNvSpPr>
              <a:spLocks noEditPoints="1"/>
            </p:cNvSpPr>
            <p:nvPr/>
          </p:nvSpPr>
          <p:spPr bwMode="auto">
            <a:xfrm>
              <a:off x="49989" y="7093"/>
              <a:ext cx="906" cy="1496"/>
            </a:xfrm>
            <a:custGeom>
              <a:avLst/>
              <a:gdLst/>
              <a:ahLst/>
              <a:cxnLst>
                <a:cxn ang="0">
                  <a:pos x="906" y="748"/>
                </a:cxn>
                <a:cxn ang="0">
                  <a:pos x="890" y="488"/>
                </a:cxn>
                <a:cxn ang="0">
                  <a:pos x="811" y="244"/>
                </a:cxn>
                <a:cxn ang="0">
                  <a:pos x="731" y="114"/>
                </a:cxn>
                <a:cxn ang="0">
                  <a:pos x="636" y="33"/>
                </a:cxn>
                <a:cxn ang="0">
                  <a:pos x="541" y="0"/>
                </a:cxn>
                <a:cxn ang="0">
                  <a:pos x="461" y="0"/>
                </a:cxn>
                <a:cxn ang="0">
                  <a:pos x="366" y="16"/>
                </a:cxn>
                <a:cxn ang="0">
                  <a:pos x="254" y="49"/>
                </a:cxn>
                <a:cxn ang="0">
                  <a:pos x="159" y="130"/>
                </a:cxn>
                <a:cxn ang="0">
                  <a:pos x="80" y="260"/>
                </a:cxn>
                <a:cxn ang="0">
                  <a:pos x="16" y="488"/>
                </a:cxn>
                <a:cxn ang="0">
                  <a:pos x="0" y="748"/>
                </a:cxn>
                <a:cxn ang="0">
                  <a:pos x="32" y="1106"/>
                </a:cxn>
                <a:cxn ang="0">
                  <a:pos x="96" y="1268"/>
                </a:cxn>
                <a:cxn ang="0">
                  <a:pos x="175" y="1382"/>
                </a:cxn>
                <a:cxn ang="0">
                  <a:pos x="270" y="1447"/>
                </a:cxn>
                <a:cxn ang="0">
                  <a:pos x="366" y="1480"/>
                </a:cxn>
                <a:cxn ang="0">
                  <a:pos x="461" y="1496"/>
                </a:cxn>
                <a:cxn ang="0">
                  <a:pos x="556" y="1480"/>
                </a:cxn>
                <a:cxn ang="0">
                  <a:pos x="652" y="1447"/>
                </a:cxn>
                <a:cxn ang="0">
                  <a:pos x="747" y="1366"/>
                </a:cxn>
                <a:cxn ang="0">
                  <a:pos x="827" y="1236"/>
                </a:cxn>
                <a:cxn ang="0">
                  <a:pos x="890" y="1008"/>
                </a:cxn>
                <a:cxn ang="0">
                  <a:pos x="906" y="748"/>
                </a:cxn>
                <a:cxn ang="0">
                  <a:pos x="461" y="1447"/>
                </a:cxn>
                <a:cxn ang="0">
                  <a:pos x="382" y="1431"/>
                </a:cxn>
                <a:cxn ang="0">
                  <a:pos x="318" y="1398"/>
                </a:cxn>
                <a:cxn ang="0">
                  <a:pos x="254" y="1317"/>
                </a:cxn>
                <a:cxn ang="0">
                  <a:pos x="207" y="1187"/>
                </a:cxn>
                <a:cxn ang="0">
                  <a:pos x="191" y="1041"/>
                </a:cxn>
                <a:cxn ang="0">
                  <a:pos x="191" y="878"/>
                </a:cxn>
                <a:cxn ang="0">
                  <a:pos x="175" y="715"/>
                </a:cxn>
                <a:cxn ang="0">
                  <a:pos x="207" y="325"/>
                </a:cxn>
                <a:cxn ang="0">
                  <a:pos x="239" y="195"/>
                </a:cxn>
                <a:cxn ang="0">
                  <a:pos x="286" y="114"/>
                </a:cxn>
                <a:cxn ang="0">
                  <a:pos x="350" y="65"/>
                </a:cxn>
                <a:cxn ang="0">
                  <a:pos x="413" y="49"/>
                </a:cxn>
                <a:cxn ang="0">
                  <a:pos x="525" y="49"/>
                </a:cxn>
                <a:cxn ang="0">
                  <a:pos x="556" y="65"/>
                </a:cxn>
                <a:cxn ang="0">
                  <a:pos x="588" y="98"/>
                </a:cxn>
                <a:cxn ang="0">
                  <a:pos x="620" y="114"/>
                </a:cxn>
                <a:cxn ang="0">
                  <a:pos x="652" y="163"/>
                </a:cxn>
                <a:cxn ang="0">
                  <a:pos x="684" y="228"/>
                </a:cxn>
                <a:cxn ang="0">
                  <a:pos x="699" y="293"/>
                </a:cxn>
                <a:cxn ang="0">
                  <a:pos x="731" y="715"/>
                </a:cxn>
                <a:cxn ang="0">
                  <a:pos x="731" y="959"/>
                </a:cxn>
                <a:cxn ang="0">
                  <a:pos x="699" y="1171"/>
                </a:cxn>
                <a:cxn ang="0">
                  <a:pos x="668" y="1301"/>
                </a:cxn>
                <a:cxn ang="0">
                  <a:pos x="604" y="1382"/>
                </a:cxn>
                <a:cxn ang="0">
                  <a:pos x="525" y="1431"/>
                </a:cxn>
                <a:cxn ang="0">
                  <a:pos x="461" y="1447"/>
                </a:cxn>
              </a:cxnLst>
              <a:rect l="0" t="0" r="r" b="b"/>
              <a:pathLst>
                <a:path w="906" h="1496">
                  <a:moveTo>
                    <a:pt x="906" y="748"/>
                  </a:moveTo>
                  <a:lnTo>
                    <a:pt x="890" y="488"/>
                  </a:lnTo>
                  <a:lnTo>
                    <a:pt x="811" y="244"/>
                  </a:lnTo>
                  <a:lnTo>
                    <a:pt x="731" y="114"/>
                  </a:lnTo>
                  <a:lnTo>
                    <a:pt x="636" y="33"/>
                  </a:lnTo>
                  <a:lnTo>
                    <a:pt x="541" y="0"/>
                  </a:lnTo>
                  <a:lnTo>
                    <a:pt x="461" y="0"/>
                  </a:lnTo>
                  <a:lnTo>
                    <a:pt x="366" y="16"/>
                  </a:lnTo>
                  <a:lnTo>
                    <a:pt x="254" y="49"/>
                  </a:lnTo>
                  <a:lnTo>
                    <a:pt x="159" y="130"/>
                  </a:lnTo>
                  <a:lnTo>
                    <a:pt x="80" y="260"/>
                  </a:lnTo>
                  <a:lnTo>
                    <a:pt x="16" y="488"/>
                  </a:lnTo>
                  <a:lnTo>
                    <a:pt x="0" y="748"/>
                  </a:lnTo>
                  <a:lnTo>
                    <a:pt x="32" y="1106"/>
                  </a:lnTo>
                  <a:lnTo>
                    <a:pt x="96" y="1268"/>
                  </a:lnTo>
                  <a:lnTo>
                    <a:pt x="175" y="1382"/>
                  </a:lnTo>
                  <a:lnTo>
                    <a:pt x="270" y="1447"/>
                  </a:lnTo>
                  <a:lnTo>
                    <a:pt x="366" y="1480"/>
                  </a:lnTo>
                  <a:lnTo>
                    <a:pt x="461" y="1496"/>
                  </a:lnTo>
                  <a:lnTo>
                    <a:pt x="556" y="1480"/>
                  </a:lnTo>
                  <a:lnTo>
                    <a:pt x="652" y="1447"/>
                  </a:lnTo>
                  <a:lnTo>
                    <a:pt x="747" y="1366"/>
                  </a:lnTo>
                  <a:lnTo>
                    <a:pt x="827" y="1236"/>
                  </a:lnTo>
                  <a:lnTo>
                    <a:pt x="890" y="1008"/>
                  </a:lnTo>
                  <a:lnTo>
                    <a:pt x="906" y="748"/>
                  </a:lnTo>
                  <a:close/>
                  <a:moveTo>
                    <a:pt x="461" y="1447"/>
                  </a:moveTo>
                  <a:lnTo>
                    <a:pt x="382" y="1431"/>
                  </a:lnTo>
                  <a:lnTo>
                    <a:pt x="318" y="1398"/>
                  </a:lnTo>
                  <a:lnTo>
                    <a:pt x="254" y="1317"/>
                  </a:lnTo>
                  <a:lnTo>
                    <a:pt x="207" y="1187"/>
                  </a:lnTo>
                  <a:lnTo>
                    <a:pt x="191" y="1041"/>
                  </a:lnTo>
                  <a:lnTo>
                    <a:pt x="191" y="878"/>
                  </a:lnTo>
                  <a:lnTo>
                    <a:pt x="175" y="715"/>
                  </a:lnTo>
                  <a:lnTo>
                    <a:pt x="207" y="325"/>
                  </a:lnTo>
                  <a:lnTo>
                    <a:pt x="239" y="195"/>
                  </a:lnTo>
                  <a:lnTo>
                    <a:pt x="286" y="114"/>
                  </a:lnTo>
                  <a:lnTo>
                    <a:pt x="350" y="65"/>
                  </a:lnTo>
                  <a:lnTo>
                    <a:pt x="413" y="49"/>
                  </a:lnTo>
                  <a:lnTo>
                    <a:pt x="525" y="49"/>
                  </a:lnTo>
                  <a:lnTo>
                    <a:pt x="556" y="65"/>
                  </a:lnTo>
                  <a:lnTo>
                    <a:pt x="588" y="98"/>
                  </a:lnTo>
                  <a:lnTo>
                    <a:pt x="620" y="114"/>
                  </a:lnTo>
                  <a:lnTo>
                    <a:pt x="652" y="163"/>
                  </a:lnTo>
                  <a:lnTo>
                    <a:pt x="684" y="228"/>
                  </a:lnTo>
                  <a:lnTo>
                    <a:pt x="699" y="293"/>
                  </a:lnTo>
                  <a:lnTo>
                    <a:pt x="731" y="715"/>
                  </a:lnTo>
                  <a:lnTo>
                    <a:pt x="731" y="959"/>
                  </a:lnTo>
                  <a:lnTo>
                    <a:pt x="699" y="1171"/>
                  </a:lnTo>
                  <a:lnTo>
                    <a:pt x="668" y="1301"/>
                  </a:lnTo>
                  <a:lnTo>
                    <a:pt x="604" y="1382"/>
                  </a:lnTo>
                  <a:lnTo>
                    <a:pt x="525" y="1431"/>
                  </a:lnTo>
                  <a:lnTo>
                    <a:pt x="461" y="14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57" name="Freeform 1169"/>
            <p:cNvSpPr>
              <a:spLocks/>
            </p:cNvSpPr>
            <p:nvPr/>
          </p:nvSpPr>
          <p:spPr bwMode="auto">
            <a:xfrm>
              <a:off x="51086" y="3891"/>
              <a:ext cx="1049" cy="5234"/>
            </a:xfrm>
            <a:custGeom>
              <a:avLst/>
              <a:gdLst/>
              <a:ahLst/>
              <a:cxnLst>
                <a:cxn ang="0">
                  <a:pos x="1049" y="2617"/>
                </a:cxn>
                <a:cxn ang="0">
                  <a:pos x="1033" y="2194"/>
                </a:cxn>
                <a:cxn ang="0">
                  <a:pos x="969" y="1755"/>
                </a:cxn>
                <a:cxn ang="0">
                  <a:pos x="874" y="1349"/>
                </a:cxn>
                <a:cxn ang="0">
                  <a:pos x="747" y="959"/>
                </a:cxn>
                <a:cxn ang="0">
                  <a:pos x="556" y="585"/>
                </a:cxn>
                <a:cxn ang="0">
                  <a:pos x="318" y="243"/>
                </a:cxn>
                <a:cxn ang="0">
                  <a:pos x="79" y="0"/>
                </a:cxn>
                <a:cxn ang="0">
                  <a:pos x="0" y="0"/>
                </a:cxn>
                <a:cxn ang="0">
                  <a:pos x="0" y="32"/>
                </a:cxn>
                <a:cxn ang="0">
                  <a:pos x="16" y="32"/>
                </a:cxn>
                <a:cxn ang="0">
                  <a:pos x="111" y="130"/>
                </a:cxn>
                <a:cxn ang="0">
                  <a:pos x="222" y="292"/>
                </a:cxn>
                <a:cxn ang="0">
                  <a:pos x="365" y="504"/>
                </a:cxn>
                <a:cxn ang="0">
                  <a:pos x="556" y="861"/>
                </a:cxn>
                <a:cxn ang="0">
                  <a:pos x="699" y="1251"/>
                </a:cxn>
                <a:cxn ang="0">
                  <a:pos x="795" y="1658"/>
                </a:cxn>
                <a:cxn ang="0">
                  <a:pos x="842" y="2129"/>
                </a:cxn>
                <a:cxn ang="0">
                  <a:pos x="874" y="2617"/>
                </a:cxn>
                <a:cxn ang="0">
                  <a:pos x="858" y="2991"/>
                </a:cxn>
                <a:cxn ang="0">
                  <a:pos x="826" y="3381"/>
                </a:cxn>
                <a:cxn ang="0">
                  <a:pos x="747" y="3787"/>
                </a:cxn>
                <a:cxn ang="0">
                  <a:pos x="620" y="4210"/>
                </a:cxn>
                <a:cxn ang="0">
                  <a:pos x="445" y="4600"/>
                </a:cxn>
                <a:cxn ang="0">
                  <a:pos x="270" y="4877"/>
                </a:cxn>
                <a:cxn ang="0">
                  <a:pos x="111" y="5055"/>
                </a:cxn>
                <a:cxn ang="0">
                  <a:pos x="0" y="5185"/>
                </a:cxn>
                <a:cxn ang="0">
                  <a:pos x="0" y="5218"/>
                </a:cxn>
                <a:cxn ang="0">
                  <a:pos x="16" y="5218"/>
                </a:cxn>
                <a:cxn ang="0">
                  <a:pos x="16" y="5234"/>
                </a:cxn>
                <a:cxn ang="0">
                  <a:pos x="63" y="5234"/>
                </a:cxn>
                <a:cxn ang="0">
                  <a:pos x="79" y="5218"/>
                </a:cxn>
                <a:cxn ang="0">
                  <a:pos x="111" y="5202"/>
                </a:cxn>
                <a:cxn ang="0">
                  <a:pos x="381" y="4893"/>
                </a:cxn>
                <a:cxn ang="0">
                  <a:pos x="604" y="4551"/>
                </a:cxn>
                <a:cxn ang="0">
                  <a:pos x="779" y="4194"/>
                </a:cxn>
                <a:cxn ang="0">
                  <a:pos x="906" y="3804"/>
                </a:cxn>
                <a:cxn ang="0">
                  <a:pos x="985" y="3413"/>
                </a:cxn>
                <a:cxn ang="0">
                  <a:pos x="1033" y="3007"/>
                </a:cxn>
                <a:cxn ang="0">
                  <a:pos x="1049" y="2617"/>
                </a:cxn>
              </a:cxnLst>
              <a:rect l="0" t="0" r="r" b="b"/>
              <a:pathLst>
                <a:path w="1049" h="5234">
                  <a:moveTo>
                    <a:pt x="1049" y="2617"/>
                  </a:moveTo>
                  <a:lnTo>
                    <a:pt x="1033" y="2194"/>
                  </a:lnTo>
                  <a:lnTo>
                    <a:pt x="969" y="1755"/>
                  </a:lnTo>
                  <a:lnTo>
                    <a:pt x="874" y="1349"/>
                  </a:lnTo>
                  <a:lnTo>
                    <a:pt x="747" y="959"/>
                  </a:lnTo>
                  <a:lnTo>
                    <a:pt x="556" y="585"/>
                  </a:lnTo>
                  <a:lnTo>
                    <a:pt x="318" y="243"/>
                  </a:lnTo>
                  <a:lnTo>
                    <a:pt x="79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111" y="130"/>
                  </a:lnTo>
                  <a:lnTo>
                    <a:pt x="222" y="292"/>
                  </a:lnTo>
                  <a:lnTo>
                    <a:pt x="365" y="504"/>
                  </a:lnTo>
                  <a:lnTo>
                    <a:pt x="556" y="861"/>
                  </a:lnTo>
                  <a:lnTo>
                    <a:pt x="699" y="1251"/>
                  </a:lnTo>
                  <a:lnTo>
                    <a:pt x="795" y="1658"/>
                  </a:lnTo>
                  <a:lnTo>
                    <a:pt x="842" y="2129"/>
                  </a:lnTo>
                  <a:lnTo>
                    <a:pt x="874" y="2617"/>
                  </a:lnTo>
                  <a:lnTo>
                    <a:pt x="858" y="2991"/>
                  </a:lnTo>
                  <a:lnTo>
                    <a:pt x="826" y="3381"/>
                  </a:lnTo>
                  <a:lnTo>
                    <a:pt x="747" y="3787"/>
                  </a:lnTo>
                  <a:lnTo>
                    <a:pt x="620" y="4210"/>
                  </a:lnTo>
                  <a:lnTo>
                    <a:pt x="445" y="4600"/>
                  </a:lnTo>
                  <a:lnTo>
                    <a:pt x="270" y="4877"/>
                  </a:lnTo>
                  <a:lnTo>
                    <a:pt x="111" y="5055"/>
                  </a:lnTo>
                  <a:lnTo>
                    <a:pt x="0" y="5185"/>
                  </a:lnTo>
                  <a:lnTo>
                    <a:pt x="0" y="5218"/>
                  </a:lnTo>
                  <a:lnTo>
                    <a:pt x="16" y="5218"/>
                  </a:lnTo>
                  <a:lnTo>
                    <a:pt x="16" y="5234"/>
                  </a:lnTo>
                  <a:lnTo>
                    <a:pt x="63" y="5234"/>
                  </a:lnTo>
                  <a:lnTo>
                    <a:pt x="79" y="5218"/>
                  </a:lnTo>
                  <a:lnTo>
                    <a:pt x="111" y="5202"/>
                  </a:lnTo>
                  <a:lnTo>
                    <a:pt x="381" y="4893"/>
                  </a:lnTo>
                  <a:lnTo>
                    <a:pt x="604" y="4551"/>
                  </a:lnTo>
                  <a:lnTo>
                    <a:pt x="779" y="4194"/>
                  </a:lnTo>
                  <a:lnTo>
                    <a:pt x="906" y="3804"/>
                  </a:lnTo>
                  <a:lnTo>
                    <a:pt x="985" y="3413"/>
                  </a:lnTo>
                  <a:lnTo>
                    <a:pt x="1033" y="3007"/>
                  </a:lnTo>
                  <a:lnTo>
                    <a:pt x="1049" y="26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" grpId="0"/>
      <p:bldP spid="36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158966" y="165100"/>
            <a:ext cx="6910225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Double Sums OMGWTFBBQ!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2" name="Group 4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2926454" y="1143000"/>
            <a:ext cx="2636146" cy="914624"/>
            <a:chOff x="727" y="1596"/>
            <a:chExt cx="17570" cy="6096"/>
          </a:xfrm>
        </p:grpSpPr>
        <p:sp>
          <p:nvSpPr>
            <p:cNvPr id="54322" name="Freeform 50"/>
            <p:cNvSpPr>
              <a:spLocks noEditPoints="1"/>
            </p:cNvSpPr>
            <p:nvPr/>
          </p:nvSpPr>
          <p:spPr bwMode="auto">
            <a:xfrm>
              <a:off x="1548" y="1596"/>
              <a:ext cx="1479" cy="697"/>
            </a:xfrm>
            <a:custGeom>
              <a:avLst/>
              <a:gdLst/>
              <a:ahLst/>
              <a:cxnLst>
                <a:cxn ang="0">
                  <a:pos x="708" y="207"/>
                </a:cxn>
                <a:cxn ang="0">
                  <a:pos x="590" y="92"/>
                </a:cxn>
                <a:cxn ang="0">
                  <a:pos x="427" y="11"/>
                </a:cxn>
                <a:cxn ang="0">
                  <a:pos x="230" y="11"/>
                </a:cxn>
                <a:cxn ang="0">
                  <a:pos x="90" y="103"/>
                </a:cxn>
                <a:cxn ang="0">
                  <a:pos x="11" y="259"/>
                </a:cxn>
                <a:cxn ang="0">
                  <a:pos x="11" y="438"/>
                </a:cxn>
                <a:cxn ang="0">
                  <a:pos x="90" y="587"/>
                </a:cxn>
                <a:cxn ang="0">
                  <a:pos x="225" y="680"/>
                </a:cxn>
                <a:cxn ang="0">
                  <a:pos x="416" y="685"/>
                </a:cxn>
                <a:cxn ang="0">
                  <a:pos x="579" y="599"/>
                </a:cxn>
                <a:cxn ang="0">
                  <a:pos x="691" y="484"/>
                </a:cxn>
                <a:cxn ang="0">
                  <a:pos x="770" y="489"/>
                </a:cxn>
                <a:cxn ang="0">
                  <a:pos x="883" y="599"/>
                </a:cxn>
                <a:cxn ang="0">
                  <a:pos x="1051" y="680"/>
                </a:cxn>
                <a:cxn ang="0">
                  <a:pos x="1242" y="685"/>
                </a:cxn>
                <a:cxn ang="0">
                  <a:pos x="1389" y="593"/>
                </a:cxn>
                <a:cxn ang="0">
                  <a:pos x="1467" y="438"/>
                </a:cxn>
                <a:cxn ang="0">
                  <a:pos x="1467" y="259"/>
                </a:cxn>
                <a:cxn ang="0">
                  <a:pos x="1389" y="103"/>
                </a:cxn>
                <a:cxn ang="0">
                  <a:pos x="1248" y="11"/>
                </a:cxn>
                <a:cxn ang="0">
                  <a:pos x="1057" y="11"/>
                </a:cxn>
                <a:cxn ang="0">
                  <a:pos x="899" y="98"/>
                </a:cxn>
                <a:cxn ang="0">
                  <a:pos x="787" y="207"/>
                </a:cxn>
                <a:cxn ang="0">
                  <a:pos x="798" y="317"/>
                </a:cxn>
                <a:cxn ang="0">
                  <a:pos x="967" y="132"/>
                </a:cxn>
                <a:cxn ang="0">
                  <a:pos x="1175" y="57"/>
                </a:cxn>
                <a:cxn ang="0">
                  <a:pos x="1332" y="115"/>
                </a:cxn>
                <a:cxn ang="0">
                  <a:pos x="1422" y="259"/>
                </a:cxn>
                <a:cxn ang="0">
                  <a:pos x="1422" y="432"/>
                </a:cxn>
                <a:cxn ang="0">
                  <a:pos x="1327" y="564"/>
                </a:cxn>
                <a:cxn ang="0">
                  <a:pos x="1181" y="610"/>
                </a:cxn>
                <a:cxn ang="0">
                  <a:pos x="1023" y="559"/>
                </a:cxn>
                <a:cxn ang="0">
                  <a:pos x="877" y="409"/>
                </a:cxn>
                <a:cxn ang="0">
                  <a:pos x="675" y="380"/>
                </a:cxn>
                <a:cxn ang="0">
                  <a:pos x="512" y="564"/>
                </a:cxn>
                <a:cxn ang="0">
                  <a:pos x="303" y="639"/>
                </a:cxn>
                <a:cxn ang="0">
                  <a:pos x="146" y="576"/>
                </a:cxn>
                <a:cxn ang="0">
                  <a:pos x="56" y="438"/>
                </a:cxn>
                <a:cxn ang="0">
                  <a:pos x="56" y="259"/>
                </a:cxn>
                <a:cxn ang="0">
                  <a:pos x="152" y="132"/>
                </a:cxn>
                <a:cxn ang="0">
                  <a:pos x="298" y="86"/>
                </a:cxn>
                <a:cxn ang="0">
                  <a:pos x="450" y="138"/>
                </a:cxn>
                <a:cxn ang="0">
                  <a:pos x="596" y="282"/>
                </a:cxn>
              </a:cxnLst>
              <a:rect l="0" t="0" r="r" b="b"/>
              <a:pathLst>
                <a:path w="1479" h="697">
                  <a:moveTo>
                    <a:pt x="748" y="259"/>
                  </a:moveTo>
                  <a:lnTo>
                    <a:pt x="708" y="207"/>
                  </a:lnTo>
                  <a:lnTo>
                    <a:pt x="652" y="149"/>
                  </a:lnTo>
                  <a:lnTo>
                    <a:pt x="590" y="92"/>
                  </a:lnTo>
                  <a:lnTo>
                    <a:pt x="517" y="46"/>
                  </a:lnTo>
                  <a:lnTo>
                    <a:pt x="427" y="11"/>
                  </a:lnTo>
                  <a:lnTo>
                    <a:pt x="320" y="0"/>
                  </a:lnTo>
                  <a:lnTo>
                    <a:pt x="230" y="11"/>
                  </a:lnTo>
                  <a:lnTo>
                    <a:pt x="152" y="51"/>
                  </a:lnTo>
                  <a:lnTo>
                    <a:pt x="90" y="103"/>
                  </a:lnTo>
                  <a:lnTo>
                    <a:pt x="39" y="178"/>
                  </a:lnTo>
                  <a:lnTo>
                    <a:pt x="11" y="259"/>
                  </a:lnTo>
                  <a:lnTo>
                    <a:pt x="0" y="345"/>
                  </a:lnTo>
                  <a:lnTo>
                    <a:pt x="11" y="438"/>
                  </a:lnTo>
                  <a:lnTo>
                    <a:pt x="39" y="518"/>
                  </a:lnTo>
                  <a:lnTo>
                    <a:pt x="90" y="587"/>
                  </a:lnTo>
                  <a:lnTo>
                    <a:pt x="152" y="645"/>
                  </a:lnTo>
                  <a:lnTo>
                    <a:pt x="225" y="680"/>
                  </a:lnTo>
                  <a:lnTo>
                    <a:pt x="315" y="697"/>
                  </a:lnTo>
                  <a:lnTo>
                    <a:pt x="416" y="685"/>
                  </a:lnTo>
                  <a:lnTo>
                    <a:pt x="506" y="645"/>
                  </a:lnTo>
                  <a:lnTo>
                    <a:pt x="579" y="599"/>
                  </a:lnTo>
                  <a:lnTo>
                    <a:pt x="641" y="541"/>
                  </a:lnTo>
                  <a:lnTo>
                    <a:pt x="691" y="484"/>
                  </a:lnTo>
                  <a:lnTo>
                    <a:pt x="725" y="438"/>
                  </a:lnTo>
                  <a:lnTo>
                    <a:pt x="770" y="489"/>
                  </a:lnTo>
                  <a:lnTo>
                    <a:pt x="821" y="547"/>
                  </a:lnTo>
                  <a:lnTo>
                    <a:pt x="883" y="599"/>
                  </a:lnTo>
                  <a:lnTo>
                    <a:pt x="961" y="651"/>
                  </a:lnTo>
                  <a:lnTo>
                    <a:pt x="1051" y="680"/>
                  </a:lnTo>
                  <a:lnTo>
                    <a:pt x="1152" y="697"/>
                  </a:lnTo>
                  <a:lnTo>
                    <a:pt x="1242" y="685"/>
                  </a:lnTo>
                  <a:lnTo>
                    <a:pt x="1321" y="645"/>
                  </a:lnTo>
                  <a:lnTo>
                    <a:pt x="1389" y="593"/>
                  </a:lnTo>
                  <a:lnTo>
                    <a:pt x="1434" y="518"/>
                  </a:lnTo>
                  <a:lnTo>
                    <a:pt x="1467" y="438"/>
                  </a:lnTo>
                  <a:lnTo>
                    <a:pt x="1479" y="345"/>
                  </a:lnTo>
                  <a:lnTo>
                    <a:pt x="1467" y="259"/>
                  </a:lnTo>
                  <a:lnTo>
                    <a:pt x="1439" y="178"/>
                  </a:lnTo>
                  <a:lnTo>
                    <a:pt x="1389" y="103"/>
                  </a:lnTo>
                  <a:lnTo>
                    <a:pt x="1327" y="51"/>
                  </a:lnTo>
                  <a:lnTo>
                    <a:pt x="1248" y="11"/>
                  </a:lnTo>
                  <a:lnTo>
                    <a:pt x="1158" y="0"/>
                  </a:lnTo>
                  <a:lnTo>
                    <a:pt x="1057" y="11"/>
                  </a:lnTo>
                  <a:lnTo>
                    <a:pt x="973" y="46"/>
                  </a:lnTo>
                  <a:lnTo>
                    <a:pt x="899" y="98"/>
                  </a:lnTo>
                  <a:lnTo>
                    <a:pt x="838" y="155"/>
                  </a:lnTo>
                  <a:lnTo>
                    <a:pt x="787" y="207"/>
                  </a:lnTo>
                  <a:lnTo>
                    <a:pt x="748" y="259"/>
                  </a:lnTo>
                  <a:close/>
                  <a:moveTo>
                    <a:pt x="798" y="317"/>
                  </a:moveTo>
                  <a:lnTo>
                    <a:pt x="877" y="213"/>
                  </a:lnTo>
                  <a:lnTo>
                    <a:pt x="967" y="132"/>
                  </a:lnTo>
                  <a:lnTo>
                    <a:pt x="1062" y="75"/>
                  </a:lnTo>
                  <a:lnTo>
                    <a:pt x="1175" y="57"/>
                  </a:lnTo>
                  <a:lnTo>
                    <a:pt x="1259" y="75"/>
                  </a:lnTo>
                  <a:lnTo>
                    <a:pt x="1332" y="115"/>
                  </a:lnTo>
                  <a:lnTo>
                    <a:pt x="1389" y="178"/>
                  </a:lnTo>
                  <a:lnTo>
                    <a:pt x="1422" y="259"/>
                  </a:lnTo>
                  <a:lnTo>
                    <a:pt x="1434" y="345"/>
                  </a:lnTo>
                  <a:lnTo>
                    <a:pt x="1422" y="432"/>
                  </a:lnTo>
                  <a:lnTo>
                    <a:pt x="1383" y="507"/>
                  </a:lnTo>
                  <a:lnTo>
                    <a:pt x="1327" y="564"/>
                  </a:lnTo>
                  <a:lnTo>
                    <a:pt x="1259" y="599"/>
                  </a:lnTo>
                  <a:lnTo>
                    <a:pt x="1181" y="610"/>
                  </a:lnTo>
                  <a:lnTo>
                    <a:pt x="1102" y="599"/>
                  </a:lnTo>
                  <a:lnTo>
                    <a:pt x="1023" y="559"/>
                  </a:lnTo>
                  <a:lnTo>
                    <a:pt x="956" y="495"/>
                  </a:lnTo>
                  <a:lnTo>
                    <a:pt x="877" y="409"/>
                  </a:lnTo>
                  <a:lnTo>
                    <a:pt x="798" y="317"/>
                  </a:lnTo>
                  <a:close/>
                  <a:moveTo>
                    <a:pt x="675" y="380"/>
                  </a:moveTo>
                  <a:lnTo>
                    <a:pt x="601" y="484"/>
                  </a:lnTo>
                  <a:lnTo>
                    <a:pt x="512" y="564"/>
                  </a:lnTo>
                  <a:lnTo>
                    <a:pt x="410" y="616"/>
                  </a:lnTo>
                  <a:lnTo>
                    <a:pt x="303" y="639"/>
                  </a:lnTo>
                  <a:lnTo>
                    <a:pt x="219" y="622"/>
                  </a:lnTo>
                  <a:lnTo>
                    <a:pt x="146" y="576"/>
                  </a:lnTo>
                  <a:lnTo>
                    <a:pt x="90" y="512"/>
                  </a:lnTo>
                  <a:lnTo>
                    <a:pt x="56" y="438"/>
                  </a:lnTo>
                  <a:lnTo>
                    <a:pt x="39" y="345"/>
                  </a:lnTo>
                  <a:lnTo>
                    <a:pt x="56" y="259"/>
                  </a:lnTo>
                  <a:lnTo>
                    <a:pt x="95" y="190"/>
                  </a:lnTo>
                  <a:lnTo>
                    <a:pt x="152" y="132"/>
                  </a:lnTo>
                  <a:lnTo>
                    <a:pt x="219" y="98"/>
                  </a:lnTo>
                  <a:lnTo>
                    <a:pt x="298" y="86"/>
                  </a:lnTo>
                  <a:lnTo>
                    <a:pt x="377" y="98"/>
                  </a:lnTo>
                  <a:lnTo>
                    <a:pt x="450" y="138"/>
                  </a:lnTo>
                  <a:lnTo>
                    <a:pt x="523" y="201"/>
                  </a:lnTo>
                  <a:lnTo>
                    <a:pt x="596" y="282"/>
                  </a:lnTo>
                  <a:lnTo>
                    <a:pt x="675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3" name="Freeform 51"/>
            <p:cNvSpPr>
              <a:spLocks/>
            </p:cNvSpPr>
            <p:nvPr/>
          </p:nvSpPr>
          <p:spPr bwMode="auto">
            <a:xfrm>
              <a:off x="845" y="2944"/>
              <a:ext cx="2862" cy="3083"/>
            </a:xfrm>
            <a:custGeom>
              <a:avLst/>
              <a:gdLst/>
              <a:ahLst/>
              <a:cxnLst>
                <a:cxn ang="0">
                  <a:pos x="2603" y="3083"/>
                </a:cxn>
                <a:cxn ang="0">
                  <a:pos x="2862" y="2380"/>
                </a:cxn>
                <a:cxn ang="0">
                  <a:pos x="2811" y="2380"/>
                </a:cxn>
                <a:cxn ang="0">
                  <a:pos x="2755" y="2489"/>
                </a:cxn>
                <a:cxn ang="0">
                  <a:pos x="2682" y="2581"/>
                </a:cxn>
                <a:cxn ang="0">
                  <a:pos x="2592" y="2662"/>
                </a:cxn>
                <a:cxn ang="0">
                  <a:pos x="2485" y="2731"/>
                </a:cxn>
                <a:cxn ang="0">
                  <a:pos x="2373" y="2783"/>
                </a:cxn>
                <a:cxn ang="0">
                  <a:pos x="2249" y="2823"/>
                </a:cxn>
                <a:cxn ang="0">
                  <a:pos x="2215" y="2835"/>
                </a:cxn>
                <a:cxn ang="0">
                  <a:pos x="2148" y="2846"/>
                </a:cxn>
                <a:cxn ang="0">
                  <a:pos x="2052" y="2864"/>
                </a:cxn>
                <a:cxn ang="0">
                  <a:pos x="1929" y="2875"/>
                </a:cxn>
                <a:cxn ang="0">
                  <a:pos x="1771" y="2887"/>
                </a:cxn>
                <a:cxn ang="0">
                  <a:pos x="1580" y="2893"/>
                </a:cxn>
                <a:cxn ang="0">
                  <a:pos x="287" y="2893"/>
                </a:cxn>
                <a:cxn ang="0">
                  <a:pos x="1378" y="1579"/>
                </a:cxn>
                <a:cxn ang="0">
                  <a:pos x="1389" y="1567"/>
                </a:cxn>
                <a:cxn ang="0">
                  <a:pos x="1394" y="1556"/>
                </a:cxn>
                <a:cxn ang="0">
                  <a:pos x="1400" y="1550"/>
                </a:cxn>
                <a:cxn ang="0">
                  <a:pos x="1400" y="1533"/>
                </a:cxn>
                <a:cxn ang="0">
                  <a:pos x="1394" y="1527"/>
                </a:cxn>
                <a:cxn ang="0">
                  <a:pos x="1394" y="1521"/>
                </a:cxn>
                <a:cxn ang="0">
                  <a:pos x="1383" y="1510"/>
                </a:cxn>
                <a:cxn ang="0">
                  <a:pos x="382" y="104"/>
                </a:cxn>
                <a:cxn ang="0">
                  <a:pos x="1563" y="104"/>
                </a:cxn>
                <a:cxn ang="0">
                  <a:pos x="1698" y="109"/>
                </a:cxn>
                <a:cxn ang="0">
                  <a:pos x="1816" y="115"/>
                </a:cxn>
                <a:cxn ang="0">
                  <a:pos x="1912" y="121"/>
                </a:cxn>
                <a:cxn ang="0">
                  <a:pos x="1990" y="132"/>
                </a:cxn>
                <a:cxn ang="0">
                  <a:pos x="2041" y="138"/>
                </a:cxn>
                <a:cxn ang="0">
                  <a:pos x="2063" y="138"/>
                </a:cxn>
                <a:cxn ang="0">
                  <a:pos x="2165" y="156"/>
                </a:cxn>
                <a:cxn ang="0">
                  <a:pos x="2277" y="190"/>
                </a:cxn>
                <a:cxn ang="0">
                  <a:pos x="2406" y="236"/>
                </a:cxn>
                <a:cxn ang="0">
                  <a:pos x="2536" y="305"/>
                </a:cxn>
                <a:cxn ang="0">
                  <a:pos x="2581" y="334"/>
                </a:cxn>
                <a:cxn ang="0">
                  <a:pos x="2637" y="380"/>
                </a:cxn>
                <a:cxn ang="0">
                  <a:pos x="2699" y="444"/>
                </a:cxn>
                <a:cxn ang="0">
                  <a:pos x="2761" y="519"/>
                </a:cxn>
                <a:cxn ang="0">
                  <a:pos x="2811" y="616"/>
                </a:cxn>
                <a:cxn ang="0">
                  <a:pos x="2862" y="616"/>
                </a:cxn>
                <a:cxn ang="0">
                  <a:pos x="2603" y="0"/>
                </a:cxn>
                <a:cxn ang="0">
                  <a:pos x="17" y="0"/>
                </a:cxn>
                <a:cxn ang="0">
                  <a:pos x="6" y="11"/>
                </a:cxn>
                <a:cxn ang="0">
                  <a:pos x="6" y="35"/>
                </a:cxn>
                <a:cxn ang="0">
                  <a:pos x="0" y="52"/>
                </a:cxn>
                <a:cxn ang="0">
                  <a:pos x="0" y="86"/>
                </a:cxn>
                <a:cxn ang="0">
                  <a:pos x="1141" y="1682"/>
                </a:cxn>
                <a:cxn ang="0">
                  <a:pos x="28" y="3019"/>
                </a:cxn>
                <a:cxn ang="0">
                  <a:pos x="17" y="3031"/>
                </a:cxn>
                <a:cxn ang="0">
                  <a:pos x="6" y="3054"/>
                </a:cxn>
                <a:cxn ang="0">
                  <a:pos x="6" y="3071"/>
                </a:cxn>
                <a:cxn ang="0">
                  <a:pos x="11" y="3077"/>
                </a:cxn>
                <a:cxn ang="0">
                  <a:pos x="28" y="3083"/>
                </a:cxn>
                <a:cxn ang="0">
                  <a:pos x="62" y="3083"/>
                </a:cxn>
                <a:cxn ang="0">
                  <a:pos x="2603" y="3083"/>
                </a:cxn>
              </a:cxnLst>
              <a:rect l="0" t="0" r="r" b="b"/>
              <a:pathLst>
                <a:path w="2862" h="3083">
                  <a:moveTo>
                    <a:pt x="2603" y="3083"/>
                  </a:moveTo>
                  <a:lnTo>
                    <a:pt x="2862" y="2380"/>
                  </a:lnTo>
                  <a:lnTo>
                    <a:pt x="2811" y="2380"/>
                  </a:lnTo>
                  <a:lnTo>
                    <a:pt x="2755" y="2489"/>
                  </a:lnTo>
                  <a:lnTo>
                    <a:pt x="2682" y="2581"/>
                  </a:lnTo>
                  <a:lnTo>
                    <a:pt x="2592" y="2662"/>
                  </a:lnTo>
                  <a:lnTo>
                    <a:pt x="2485" y="2731"/>
                  </a:lnTo>
                  <a:lnTo>
                    <a:pt x="2373" y="2783"/>
                  </a:lnTo>
                  <a:lnTo>
                    <a:pt x="2249" y="2823"/>
                  </a:lnTo>
                  <a:lnTo>
                    <a:pt x="2215" y="2835"/>
                  </a:lnTo>
                  <a:lnTo>
                    <a:pt x="2148" y="2846"/>
                  </a:lnTo>
                  <a:lnTo>
                    <a:pt x="2052" y="2864"/>
                  </a:lnTo>
                  <a:lnTo>
                    <a:pt x="1929" y="2875"/>
                  </a:lnTo>
                  <a:lnTo>
                    <a:pt x="1771" y="2887"/>
                  </a:lnTo>
                  <a:lnTo>
                    <a:pt x="1580" y="2893"/>
                  </a:lnTo>
                  <a:lnTo>
                    <a:pt x="287" y="2893"/>
                  </a:lnTo>
                  <a:lnTo>
                    <a:pt x="1378" y="1579"/>
                  </a:lnTo>
                  <a:lnTo>
                    <a:pt x="1389" y="1567"/>
                  </a:lnTo>
                  <a:lnTo>
                    <a:pt x="1394" y="1556"/>
                  </a:lnTo>
                  <a:lnTo>
                    <a:pt x="1400" y="1550"/>
                  </a:lnTo>
                  <a:lnTo>
                    <a:pt x="1400" y="1533"/>
                  </a:lnTo>
                  <a:lnTo>
                    <a:pt x="1394" y="1527"/>
                  </a:lnTo>
                  <a:lnTo>
                    <a:pt x="1394" y="1521"/>
                  </a:lnTo>
                  <a:lnTo>
                    <a:pt x="1383" y="1510"/>
                  </a:lnTo>
                  <a:lnTo>
                    <a:pt x="382" y="104"/>
                  </a:lnTo>
                  <a:lnTo>
                    <a:pt x="1563" y="104"/>
                  </a:lnTo>
                  <a:lnTo>
                    <a:pt x="1698" y="109"/>
                  </a:lnTo>
                  <a:lnTo>
                    <a:pt x="1816" y="115"/>
                  </a:lnTo>
                  <a:lnTo>
                    <a:pt x="1912" y="121"/>
                  </a:lnTo>
                  <a:lnTo>
                    <a:pt x="1990" y="132"/>
                  </a:lnTo>
                  <a:lnTo>
                    <a:pt x="2041" y="138"/>
                  </a:lnTo>
                  <a:lnTo>
                    <a:pt x="2063" y="138"/>
                  </a:lnTo>
                  <a:lnTo>
                    <a:pt x="2165" y="156"/>
                  </a:lnTo>
                  <a:lnTo>
                    <a:pt x="2277" y="190"/>
                  </a:lnTo>
                  <a:lnTo>
                    <a:pt x="2406" y="236"/>
                  </a:lnTo>
                  <a:lnTo>
                    <a:pt x="2536" y="305"/>
                  </a:lnTo>
                  <a:lnTo>
                    <a:pt x="2581" y="334"/>
                  </a:lnTo>
                  <a:lnTo>
                    <a:pt x="2637" y="380"/>
                  </a:lnTo>
                  <a:lnTo>
                    <a:pt x="2699" y="444"/>
                  </a:lnTo>
                  <a:lnTo>
                    <a:pt x="2761" y="519"/>
                  </a:lnTo>
                  <a:lnTo>
                    <a:pt x="2811" y="616"/>
                  </a:lnTo>
                  <a:lnTo>
                    <a:pt x="2862" y="616"/>
                  </a:lnTo>
                  <a:lnTo>
                    <a:pt x="2603" y="0"/>
                  </a:lnTo>
                  <a:lnTo>
                    <a:pt x="17" y="0"/>
                  </a:lnTo>
                  <a:lnTo>
                    <a:pt x="6" y="11"/>
                  </a:lnTo>
                  <a:lnTo>
                    <a:pt x="6" y="35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1141" y="1682"/>
                  </a:lnTo>
                  <a:lnTo>
                    <a:pt x="28" y="3019"/>
                  </a:lnTo>
                  <a:lnTo>
                    <a:pt x="17" y="3031"/>
                  </a:lnTo>
                  <a:lnTo>
                    <a:pt x="6" y="3054"/>
                  </a:lnTo>
                  <a:lnTo>
                    <a:pt x="6" y="3071"/>
                  </a:lnTo>
                  <a:lnTo>
                    <a:pt x="11" y="3077"/>
                  </a:lnTo>
                  <a:lnTo>
                    <a:pt x="28" y="3083"/>
                  </a:lnTo>
                  <a:lnTo>
                    <a:pt x="62" y="3083"/>
                  </a:lnTo>
                  <a:lnTo>
                    <a:pt x="2603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4" name="Freeform 52"/>
            <p:cNvSpPr>
              <a:spLocks/>
            </p:cNvSpPr>
            <p:nvPr/>
          </p:nvSpPr>
          <p:spPr bwMode="auto">
            <a:xfrm>
              <a:off x="727" y="6902"/>
              <a:ext cx="916" cy="698"/>
            </a:xfrm>
            <a:custGeom>
              <a:avLst/>
              <a:gdLst/>
              <a:ahLst/>
              <a:cxnLst>
                <a:cxn ang="0">
                  <a:pos x="107" y="594"/>
                </a:cxn>
                <a:cxn ang="0">
                  <a:pos x="101" y="629"/>
                </a:cxn>
                <a:cxn ang="0">
                  <a:pos x="96" y="646"/>
                </a:cxn>
                <a:cxn ang="0">
                  <a:pos x="129" y="692"/>
                </a:cxn>
                <a:cxn ang="0">
                  <a:pos x="169" y="692"/>
                </a:cxn>
                <a:cxn ang="0">
                  <a:pos x="208" y="663"/>
                </a:cxn>
                <a:cxn ang="0">
                  <a:pos x="225" y="600"/>
                </a:cxn>
                <a:cxn ang="0">
                  <a:pos x="242" y="525"/>
                </a:cxn>
                <a:cxn ang="0">
                  <a:pos x="264" y="427"/>
                </a:cxn>
                <a:cxn ang="0">
                  <a:pos x="304" y="283"/>
                </a:cxn>
                <a:cxn ang="0">
                  <a:pos x="382" y="145"/>
                </a:cxn>
                <a:cxn ang="0">
                  <a:pos x="517" y="52"/>
                </a:cxn>
                <a:cxn ang="0">
                  <a:pos x="624" y="52"/>
                </a:cxn>
                <a:cxn ang="0">
                  <a:pos x="663" y="98"/>
                </a:cxn>
                <a:cxn ang="0">
                  <a:pos x="669" y="150"/>
                </a:cxn>
                <a:cxn ang="0">
                  <a:pos x="647" y="289"/>
                </a:cxn>
                <a:cxn ang="0">
                  <a:pos x="596" y="433"/>
                </a:cxn>
                <a:cxn ang="0">
                  <a:pos x="573" y="502"/>
                </a:cxn>
                <a:cxn ang="0">
                  <a:pos x="562" y="536"/>
                </a:cxn>
                <a:cxn ang="0">
                  <a:pos x="557" y="565"/>
                </a:cxn>
                <a:cxn ang="0">
                  <a:pos x="602" y="663"/>
                </a:cxn>
                <a:cxn ang="0">
                  <a:pos x="703" y="698"/>
                </a:cxn>
                <a:cxn ang="0">
                  <a:pos x="810" y="652"/>
                </a:cxn>
                <a:cxn ang="0">
                  <a:pos x="877" y="565"/>
                </a:cxn>
                <a:cxn ang="0">
                  <a:pos x="911" y="479"/>
                </a:cxn>
                <a:cxn ang="0">
                  <a:pos x="916" y="450"/>
                </a:cxn>
                <a:cxn ang="0">
                  <a:pos x="883" y="438"/>
                </a:cxn>
                <a:cxn ang="0">
                  <a:pos x="866" y="456"/>
                </a:cxn>
                <a:cxn ang="0">
                  <a:pos x="832" y="548"/>
                </a:cxn>
                <a:cxn ang="0">
                  <a:pos x="748" y="640"/>
                </a:cxn>
                <a:cxn ang="0">
                  <a:pos x="686" y="652"/>
                </a:cxn>
                <a:cxn ang="0">
                  <a:pos x="669" y="577"/>
                </a:cxn>
                <a:cxn ang="0">
                  <a:pos x="686" y="519"/>
                </a:cxn>
                <a:cxn ang="0">
                  <a:pos x="720" y="433"/>
                </a:cxn>
                <a:cxn ang="0">
                  <a:pos x="759" y="306"/>
                </a:cxn>
                <a:cxn ang="0">
                  <a:pos x="782" y="173"/>
                </a:cxn>
                <a:cxn ang="0">
                  <a:pos x="748" y="64"/>
                </a:cxn>
                <a:cxn ang="0">
                  <a:pos x="675" y="12"/>
                </a:cxn>
                <a:cxn ang="0">
                  <a:pos x="585" y="0"/>
                </a:cxn>
                <a:cxn ang="0">
                  <a:pos x="427" y="47"/>
                </a:cxn>
                <a:cxn ang="0">
                  <a:pos x="332" y="139"/>
                </a:cxn>
                <a:cxn ang="0">
                  <a:pos x="287" y="47"/>
                </a:cxn>
                <a:cxn ang="0">
                  <a:pos x="208" y="6"/>
                </a:cxn>
                <a:cxn ang="0">
                  <a:pos x="129" y="6"/>
                </a:cxn>
                <a:cxn ang="0">
                  <a:pos x="67" y="58"/>
                </a:cxn>
                <a:cxn ang="0">
                  <a:pos x="28" y="127"/>
                </a:cxn>
                <a:cxn ang="0">
                  <a:pos x="0" y="219"/>
                </a:cxn>
                <a:cxn ang="0">
                  <a:pos x="6" y="254"/>
                </a:cxn>
                <a:cxn ang="0">
                  <a:pos x="51" y="231"/>
                </a:cxn>
                <a:cxn ang="0">
                  <a:pos x="73" y="145"/>
                </a:cxn>
                <a:cxn ang="0">
                  <a:pos x="129" y="58"/>
                </a:cxn>
                <a:cxn ang="0">
                  <a:pos x="186" y="47"/>
                </a:cxn>
                <a:cxn ang="0">
                  <a:pos x="208" y="64"/>
                </a:cxn>
                <a:cxn ang="0">
                  <a:pos x="214" y="156"/>
                </a:cxn>
                <a:cxn ang="0">
                  <a:pos x="169" y="346"/>
                </a:cxn>
                <a:cxn ang="0">
                  <a:pos x="112" y="582"/>
                </a:cxn>
              </a:cxnLst>
              <a:rect l="0" t="0" r="r" b="b"/>
              <a:pathLst>
                <a:path w="916" h="698">
                  <a:moveTo>
                    <a:pt x="112" y="582"/>
                  </a:moveTo>
                  <a:lnTo>
                    <a:pt x="107" y="594"/>
                  </a:lnTo>
                  <a:lnTo>
                    <a:pt x="101" y="611"/>
                  </a:lnTo>
                  <a:lnTo>
                    <a:pt x="101" y="629"/>
                  </a:lnTo>
                  <a:lnTo>
                    <a:pt x="96" y="640"/>
                  </a:lnTo>
                  <a:lnTo>
                    <a:pt x="96" y="646"/>
                  </a:lnTo>
                  <a:lnTo>
                    <a:pt x="107" y="680"/>
                  </a:lnTo>
                  <a:lnTo>
                    <a:pt x="129" y="692"/>
                  </a:lnTo>
                  <a:lnTo>
                    <a:pt x="146" y="698"/>
                  </a:lnTo>
                  <a:lnTo>
                    <a:pt x="169" y="692"/>
                  </a:lnTo>
                  <a:lnTo>
                    <a:pt x="186" y="686"/>
                  </a:lnTo>
                  <a:lnTo>
                    <a:pt x="208" y="663"/>
                  </a:lnTo>
                  <a:lnTo>
                    <a:pt x="214" y="640"/>
                  </a:lnTo>
                  <a:lnTo>
                    <a:pt x="225" y="600"/>
                  </a:lnTo>
                  <a:lnTo>
                    <a:pt x="231" y="565"/>
                  </a:lnTo>
                  <a:lnTo>
                    <a:pt x="242" y="525"/>
                  </a:lnTo>
                  <a:lnTo>
                    <a:pt x="253" y="473"/>
                  </a:lnTo>
                  <a:lnTo>
                    <a:pt x="264" y="427"/>
                  </a:lnTo>
                  <a:lnTo>
                    <a:pt x="292" y="323"/>
                  </a:lnTo>
                  <a:lnTo>
                    <a:pt x="304" y="283"/>
                  </a:lnTo>
                  <a:lnTo>
                    <a:pt x="326" y="225"/>
                  </a:lnTo>
                  <a:lnTo>
                    <a:pt x="382" y="145"/>
                  </a:lnTo>
                  <a:lnTo>
                    <a:pt x="461" y="75"/>
                  </a:lnTo>
                  <a:lnTo>
                    <a:pt x="517" y="52"/>
                  </a:lnTo>
                  <a:lnTo>
                    <a:pt x="579" y="41"/>
                  </a:lnTo>
                  <a:lnTo>
                    <a:pt x="624" y="52"/>
                  </a:lnTo>
                  <a:lnTo>
                    <a:pt x="647" y="75"/>
                  </a:lnTo>
                  <a:lnTo>
                    <a:pt x="663" y="98"/>
                  </a:lnTo>
                  <a:lnTo>
                    <a:pt x="669" y="127"/>
                  </a:lnTo>
                  <a:lnTo>
                    <a:pt x="669" y="150"/>
                  </a:lnTo>
                  <a:lnTo>
                    <a:pt x="663" y="214"/>
                  </a:lnTo>
                  <a:lnTo>
                    <a:pt x="647" y="289"/>
                  </a:lnTo>
                  <a:lnTo>
                    <a:pt x="624" y="364"/>
                  </a:lnTo>
                  <a:lnTo>
                    <a:pt x="596" y="433"/>
                  </a:lnTo>
                  <a:lnTo>
                    <a:pt x="579" y="479"/>
                  </a:lnTo>
                  <a:lnTo>
                    <a:pt x="573" y="502"/>
                  </a:lnTo>
                  <a:lnTo>
                    <a:pt x="562" y="519"/>
                  </a:lnTo>
                  <a:lnTo>
                    <a:pt x="562" y="536"/>
                  </a:lnTo>
                  <a:lnTo>
                    <a:pt x="557" y="548"/>
                  </a:lnTo>
                  <a:lnTo>
                    <a:pt x="557" y="565"/>
                  </a:lnTo>
                  <a:lnTo>
                    <a:pt x="568" y="617"/>
                  </a:lnTo>
                  <a:lnTo>
                    <a:pt x="602" y="663"/>
                  </a:lnTo>
                  <a:lnTo>
                    <a:pt x="647" y="686"/>
                  </a:lnTo>
                  <a:lnTo>
                    <a:pt x="703" y="698"/>
                  </a:lnTo>
                  <a:lnTo>
                    <a:pt x="759" y="686"/>
                  </a:lnTo>
                  <a:lnTo>
                    <a:pt x="810" y="652"/>
                  </a:lnTo>
                  <a:lnTo>
                    <a:pt x="849" y="611"/>
                  </a:lnTo>
                  <a:lnTo>
                    <a:pt x="877" y="565"/>
                  </a:lnTo>
                  <a:lnTo>
                    <a:pt x="900" y="519"/>
                  </a:lnTo>
                  <a:lnTo>
                    <a:pt x="911" y="479"/>
                  </a:lnTo>
                  <a:lnTo>
                    <a:pt x="916" y="461"/>
                  </a:lnTo>
                  <a:lnTo>
                    <a:pt x="916" y="450"/>
                  </a:lnTo>
                  <a:lnTo>
                    <a:pt x="905" y="438"/>
                  </a:lnTo>
                  <a:lnTo>
                    <a:pt x="883" y="438"/>
                  </a:lnTo>
                  <a:lnTo>
                    <a:pt x="871" y="444"/>
                  </a:lnTo>
                  <a:lnTo>
                    <a:pt x="866" y="456"/>
                  </a:lnTo>
                  <a:lnTo>
                    <a:pt x="866" y="467"/>
                  </a:lnTo>
                  <a:lnTo>
                    <a:pt x="832" y="548"/>
                  </a:lnTo>
                  <a:lnTo>
                    <a:pt x="793" y="606"/>
                  </a:lnTo>
                  <a:lnTo>
                    <a:pt x="748" y="640"/>
                  </a:lnTo>
                  <a:lnTo>
                    <a:pt x="703" y="652"/>
                  </a:lnTo>
                  <a:lnTo>
                    <a:pt x="686" y="652"/>
                  </a:lnTo>
                  <a:lnTo>
                    <a:pt x="669" y="634"/>
                  </a:lnTo>
                  <a:lnTo>
                    <a:pt x="669" y="577"/>
                  </a:lnTo>
                  <a:lnTo>
                    <a:pt x="675" y="548"/>
                  </a:lnTo>
                  <a:lnTo>
                    <a:pt x="686" y="519"/>
                  </a:lnTo>
                  <a:lnTo>
                    <a:pt x="703" y="473"/>
                  </a:lnTo>
                  <a:lnTo>
                    <a:pt x="720" y="433"/>
                  </a:lnTo>
                  <a:lnTo>
                    <a:pt x="737" y="375"/>
                  </a:lnTo>
                  <a:lnTo>
                    <a:pt x="759" y="306"/>
                  </a:lnTo>
                  <a:lnTo>
                    <a:pt x="776" y="237"/>
                  </a:lnTo>
                  <a:lnTo>
                    <a:pt x="782" y="173"/>
                  </a:lnTo>
                  <a:lnTo>
                    <a:pt x="770" y="110"/>
                  </a:lnTo>
                  <a:lnTo>
                    <a:pt x="748" y="64"/>
                  </a:lnTo>
                  <a:lnTo>
                    <a:pt x="714" y="29"/>
                  </a:lnTo>
                  <a:lnTo>
                    <a:pt x="675" y="12"/>
                  </a:lnTo>
                  <a:lnTo>
                    <a:pt x="630" y="0"/>
                  </a:lnTo>
                  <a:lnTo>
                    <a:pt x="585" y="0"/>
                  </a:lnTo>
                  <a:lnTo>
                    <a:pt x="500" y="12"/>
                  </a:lnTo>
                  <a:lnTo>
                    <a:pt x="427" y="47"/>
                  </a:lnTo>
                  <a:lnTo>
                    <a:pt x="371" y="93"/>
                  </a:lnTo>
                  <a:lnTo>
                    <a:pt x="332" y="139"/>
                  </a:lnTo>
                  <a:lnTo>
                    <a:pt x="315" y="87"/>
                  </a:lnTo>
                  <a:lnTo>
                    <a:pt x="287" y="47"/>
                  </a:lnTo>
                  <a:lnTo>
                    <a:pt x="253" y="18"/>
                  </a:lnTo>
                  <a:lnTo>
                    <a:pt x="208" y="6"/>
                  </a:lnTo>
                  <a:lnTo>
                    <a:pt x="169" y="0"/>
                  </a:lnTo>
                  <a:lnTo>
                    <a:pt x="129" y="6"/>
                  </a:lnTo>
                  <a:lnTo>
                    <a:pt x="96" y="29"/>
                  </a:lnTo>
                  <a:lnTo>
                    <a:pt x="67" y="58"/>
                  </a:lnTo>
                  <a:lnTo>
                    <a:pt x="51" y="81"/>
                  </a:lnTo>
                  <a:lnTo>
                    <a:pt x="28" y="127"/>
                  </a:lnTo>
                  <a:lnTo>
                    <a:pt x="11" y="179"/>
                  </a:lnTo>
                  <a:lnTo>
                    <a:pt x="0" y="219"/>
                  </a:lnTo>
                  <a:lnTo>
                    <a:pt x="0" y="248"/>
                  </a:lnTo>
                  <a:lnTo>
                    <a:pt x="6" y="254"/>
                  </a:lnTo>
                  <a:lnTo>
                    <a:pt x="39" y="254"/>
                  </a:lnTo>
                  <a:lnTo>
                    <a:pt x="51" y="231"/>
                  </a:lnTo>
                  <a:lnTo>
                    <a:pt x="56" y="208"/>
                  </a:lnTo>
                  <a:lnTo>
                    <a:pt x="73" y="145"/>
                  </a:lnTo>
                  <a:lnTo>
                    <a:pt x="96" y="93"/>
                  </a:lnTo>
                  <a:lnTo>
                    <a:pt x="129" y="58"/>
                  </a:lnTo>
                  <a:lnTo>
                    <a:pt x="169" y="41"/>
                  </a:lnTo>
                  <a:lnTo>
                    <a:pt x="186" y="47"/>
                  </a:lnTo>
                  <a:lnTo>
                    <a:pt x="197" y="52"/>
                  </a:lnTo>
                  <a:lnTo>
                    <a:pt x="208" y="64"/>
                  </a:lnTo>
                  <a:lnTo>
                    <a:pt x="214" y="81"/>
                  </a:lnTo>
                  <a:lnTo>
                    <a:pt x="214" y="156"/>
                  </a:lnTo>
                  <a:lnTo>
                    <a:pt x="180" y="294"/>
                  </a:lnTo>
                  <a:lnTo>
                    <a:pt x="169" y="346"/>
                  </a:lnTo>
                  <a:lnTo>
                    <a:pt x="157" y="387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5" name="Freeform 53"/>
            <p:cNvSpPr>
              <a:spLocks noEditPoints="1"/>
            </p:cNvSpPr>
            <p:nvPr/>
          </p:nvSpPr>
          <p:spPr bwMode="auto">
            <a:xfrm>
              <a:off x="1823" y="6989"/>
              <a:ext cx="1108" cy="415"/>
            </a:xfrm>
            <a:custGeom>
              <a:avLst/>
              <a:gdLst/>
              <a:ahLst/>
              <a:cxnLst>
                <a:cxn ang="0">
                  <a:pos x="1052" y="75"/>
                </a:cxn>
                <a:cxn ang="0">
                  <a:pos x="1080" y="75"/>
                </a:cxn>
                <a:cxn ang="0">
                  <a:pos x="1091" y="69"/>
                </a:cxn>
                <a:cxn ang="0">
                  <a:pos x="1097" y="63"/>
                </a:cxn>
                <a:cxn ang="0">
                  <a:pos x="1102" y="52"/>
                </a:cxn>
                <a:cxn ang="0">
                  <a:pos x="1108" y="34"/>
                </a:cxn>
                <a:cxn ang="0">
                  <a:pos x="1108" y="23"/>
                </a:cxn>
                <a:cxn ang="0">
                  <a:pos x="1091" y="6"/>
                </a:cxn>
                <a:cxn ang="0">
                  <a:pos x="1080" y="0"/>
                </a:cxn>
                <a:cxn ang="0">
                  <a:pos x="23" y="0"/>
                </a:cxn>
                <a:cxn ang="0">
                  <a:pos x="17" y="6"/>
                </a:cxn>
                <a:cxn ang="0">
                  <a:pos x="6" y="11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6" y="63"/>
                </a:cxn>
                <a:cxn ang="0">
                  <a:pos x="17" y="69"/>
                </a:cxn>
                <a:cxn ang="0">
                  <a:pos x="23" y="75"/>
                </a:cxn>
                <a:cxn ang="0">
                  <a:pos x="57" y="75"/>
                </a:cxn>
                <a:cxn ang="0">
                  <a:pos x="1052" y="75"/>
                </a:cxn>
                <a:cxn ang="0">
                  <a:pos x="1052" y="415"/>
                </a:cxn>
                <a:cxn ang="0">
                  <a:pos x="1069" y="415"/>
                </a:cxn>
                <a:cxn ang="0">
                  <a:pos x="1080" y="409"/>
                </a:cxn>
                <a:cxn ang="0">
                  <a:pos x="1091" y="409"/>
                </a:cxn>
                <a:cxn ang="0">
                  <a:pos x="1097" y="403"/>
                </a:cxn>
                <a:cxn ang="0">
                  <a:pos x="1108" y="380"/>
                </a:cxn>
                <a:cxn ang="0">
                  <a:pos x="1108" y="363"/>
                </a:cxn>
                <a:cxn ang="0">
                  <a:pos x="1091" y="346"/>
                </a:cxn>
                <a:cxn ang="0">
                  <a:pos x="1080" y="340"/>
                </a:cxn>
                <a:cxn ang="0">
                  <a:pos x="23" y="340"/>
                </a:cxn>
                <a:cxn ang="0">
                  <a:pos x="12" y="346"/>
                </a:cxn>
                <a:cxn ang="0">
                  <a:pos x="6" y="351"/>
                </a:cxn>
                <a:cxn ang="0">
                  <a:pos x="0" y="363"/>
                </a:cxn>
                <a:cxn ang="0">
                  <a:pos x="0" y="392"/>
                </a:cxn>
                <a:cxn ang="0">
                  <a:pos x="6" y="403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34" y="415"/>
                </a:cxn>
                <a:cxn ang="0">
                  <a:pos x="57" y="415"/>
                </a:cxn>
                <a:cxn ang="0">
                  <a:pos x="1052" y="415"/>
                </a:cxn>
              </a:cxnLst>
              <a:rect l="0" t="0" r="r" b="b"/>
              <a:pathLst>
                <a:path w="1108" h="415">
                  <a:moveTo>
                    <a:pt x="1052" y="75"/>
                  </a:moveTo>
                  <a:lnTo>
                    <a:pt x="1080" y="75"/>
                  </a:lnTo>
                  <a:lnTo>
                    <a:pt x="1091" y="69"/>
                  </a:lnTo>
                  <a:lnTo>
                    <a:pt x="1097" y="63"/>
                  </a:lnTo>
                  <a:lnTo>
                    <a:pt x="1102" y="52"/>
                  </a:lnTo>
                  <a:lnTo>
                    <a:pt x="1108" y="34"/>
                  </a:lnTo>
                  <a:lnTo>
                    <a:pt x="1108" y="23"/>
                  </a:lnTo>
                  <a:lnTo>
                    <a:pt x="1091" y="6"/>
                  </a:lnTo>
                  <a:lnTo>
                    <a:pt x="1080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6" y="11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6" y="63"/>
                  </a:lnTo>
                  <a:lnTo>
                    <a:pt x="17" y="69"/>
                  </a:lnTo>
                  <a:lnTo>
                    <a:pt x="23" y="75"/>
                  </a:lnTo>
                  <a:lnTo>
                    <a:pt x="57" y="75"/>
                  </a:lnTo>
                  <a:lnTo>
                    <a:pt x="1052" y="75"/>
                  </a:lnTo>
                  <a:close/>
                  <a:moveTo>
                    <a:pt x="1052" y="415"/>
                  </a:moveTo>
                  <a:lnTo>
                    <a:pt x="1069" y="415"/>
                  </a:lnTo>
                  <a:lnTo>
                    <a:pt x="1080" y="409"/>
                  </a:lnTo>
                  <a:lnTo>
                    <a:pt x="1091" y="409"/>
                  </a:lnTo>
                  <a:lnTo>
                    <a:pt x="1097" y="403"/>
                  </a:lnTo>
                  <a:lnTo>
                    <a:pt x="1108" y="380"/>
                  </a:lnTo>
                  <a:lnTo>
                    <a:pt x="1108" y="363"/>
                  </a:lnTo>
                  <a:lnTo>
                    <a:pt x="1091" y="346"/>
                  </a:lnTo>
                  <a:lnTo>
                    <a:pt x="1080" y="340"/>
                  </a:lnTo>
                  <a:lnTo>
                    <a:pt x="23" y="340"/>
                  </a:lnTo>
                  <a:lnTo>
                    <a:pt x="12" y="346"/>
                  </a:lnTo>
                  <a:lnTo>
                    <a:pt x="6" y="351"/>
                  </a:lnTo>
                  <a:lnTo>
                    <a:pt x="0" y="363"/>
                  </a:lnTo>
                  <a:lnTo>
                    <a:pt x="0" y="392"/>
                  </a:lnTo>
                  <a:lnTo>
                    <a:pt x="6" y="403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34" y="415"/>
                  </a:lnTo>
                  <a:lnTo>
                    <a:pt x="57" y="415"/>
                  </a:lnTo>
                  <a:lnTo>
                    <a:pt x="1052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6" name="Freeform 54"/>
            <p:cNvSpPr>
              <a:spLocks noEditPoints="1"/>
            </p:cNvSpPr>
            <p:nvPr/>
          </p:nvSpPr>
          <p:spPr bwMode="auto">
            <a:xfrm>
              <a:off x="3116" y="6557"/>
              <a:ext cx="698" cy="1054"/>
            </a:xfrm>
            <a:custGeom>
              <a:avLst/>
              <a:gdLst/>
              <a:ahLst/>
              <a:cxnLst>
                <a:cxn ang="0">
                  <a:pos x="686" y="380"/>
                </a:cxn>
                <a:cxn ang="0">
                  <a:pos x="608" y="132"/>
                </a:cxn>
                <a:cxn ang="0">
                  <a:pos x="506" y="40"/>
                </a:cxn>
                <a:cxn ang="0">
                  <a:pos x="349" y="0"/>
                </a:cxn>
                <a:cxn ang="0">
                  <a:pos x="192" y="40"/>
                </a:cxn>
                <a:cxn ang="0">
                  <a:pos x="90" y="132"/>
                </a:cxn>
                <a:cxn ang="0">
                  <a:pos x="29" y="259"/>
                </a:cxn>
                <a:cxn ang="0">
                  <a:pos x="0" y="449"/>
                </a:cxn>
                <a:cxn ang="0">
                  <a:pos x="6" y="680"/>
                </a:cxn>
                <a:cxn ang="0">
                  <a:pos x="57" y="870"/>
                </a:cxn>
                <a:cxn ang="0">
                  <a:pos x="130" y="979"/>
                </a:cxn>
                <a:cxn ang="0">
                  <a:pos x="259" y="1048"/>
                </a:cxn>
                <a:cxn ang="0">
                  <a:pos x="433" y="1043"/>
                </a:cxn>
                <a:cxn ang="0">
                  <a:pos x="563" y="979"/>
                </a:cxn>
                <a:cxn ang="0">
                  <a:pos x="641" y="870"/>
                </a:cxn>
                <a:cxn ang="0">
                  <a:pos x="681" y="737"/>
                </a:cxn>
                <a:cxn ang="0">
                  <a:pos x="692" y="622"/>
                </a:cxn>
                <a:cxn ang="0">
                  <a:pos x="698" y="536"/>
                </a:cxn>
                <a:cxn ang="0">
                  <a:pos x="304" y="1008"/>
                </a:cxn>
                <a:cxn ang="0">
                  <a:pos x="214" y="956"/>
                </a:cxn>
                <a:cxn ang="0">
                  <a:pos x="158" y="847"/>
                </a:cxn>
                <a:cxn ang="0">
                  <a:pos x="135" y="628"/>
                </a:cxn>
                <a:cxn ang="0">
                  <a:pos x="141" y="294"/>
                </a:cxn>
                <a:cxn ang="0">
                  <a:pos x="186" y="138"/>
                </a:cxn>
                <a:cxn ang="0">
                  <a:pos x="265" y="63"/>
                </a:cxn>
                <a:cxn ang="0">
                  <a:pos x="349" y="46"/>
                </a:cxn>
                <a:cxn ang="0">
                  <a:pos x="462" y="80"/>
                </a:cxn>
                <a:cxn ang="0">
                  <a:pos x="535" y="184"/>
                </a:cxn>
                <a:cxn ang="0">
                  <a:pos x="557" y="386"/>
                </a:cxn>
                <a:cxn ang="0">
                  <a:pos x="551" y="737"/>
                </a:cxn>
                <a:cxn ang="0">
                  <a:pos x="512" y="910"/>
                </a:cxn>
                <a:cxn ang="0">
                  <a:pos x="433" y="991"/>
                </a:cxn>
                <a:cxn ang="0">
                  <a:pos x="349" y="1014"/>
                </a:cxn>
              </a:cxnLst>
              <a:rect l="0" t="0" r="r" b="b"/>
              <a:pathLst>
                <a:path w="698" h="1054">
                  <a:moveTo>
                    <a:pt x="698" y="536"/>
                  </a:moveTo>
                  <a:lnTo>
                    <a:pt x="686" y="380"/>
                  </a:lnTo>
                  <a:lnTo>
                    <a:pt x="664" y="248"/>
                  </a:lnTo>
                  <a:lnTo>
                    <a:pt x="608" y="132"/>
                  </a:lnTo>
                  <a:lnTo>
                    <a:pt x="563" y="80"/>
                  </a:lnTo>
                  <a:lnTo>
                    <a:pt x="506" y="40"/>
                  </a:lnTo>
                  <a:lnTo>
                    <a:pt x="433" y="11"/>
                  </a:lnTo>
                  <a:lnTo>
                    <a:pt x="349" y="0"/>
                  </a:lnTo>
                  <a:lnTo>
                    <a:pt x="259" y="11"/>
                  </a:lnTo>
                  <a:lnTo>
                    <a:pt x="192" y="40"/>
                  </a:lnTo>
                  <a:lnTo>
                    <a:pt x="135" y="80"/>
                  </a:lnTo>
                  <a:lnTo>
                    <a:pt x="90" y="132"/>
                  </a:lnTo>
                  <a:lnTo>
                    <a:pt x="57" y="196"/>
                  </a:lnTo>
                  <a:lnTo>
                    <a:pt x="29" y="259"/>
                  </a:lnTo>
                  <a:lnTo>
                    <a:pt x="6" y="386"/>
                  </a:lnTo>
                  <a:lnTo>
                    <a:pt x="0" y="449"/>
                  </a:lnTo>
                  <a:lnTo>
                    <a:pt x="0" y="622"/>
                  </a:lnTo>
                  <a:lnTo>
                    <a:pt x="6" y="680"/>
                  </a:lnTo>
                  <a:lnTo>
                    <a:pt x="29" y="806"/>
                  </a:lnTo>
                  <a:lnTo>
                    <a:pt x="57" y="870"/>
                  </a:lnTo>
                  <a:lnTo>
                    <a:pt x="90" y="927"/>
                  </a:lnTo>
                  <a:lnTo>
                    <a:pt x="130" y="979"/>
                  </a:lnTo>
                  <a:lnTo>
                    <a:pt x="192" y="1020"/>
                  </a:lnTo>
                  <a:lnTo>
                    <a:pt x="259" y="1048"/>
                  </a:lnTo>
                  <a:lnTo>
                    <a:pt x="349" y="1054"/>
                  </a:lnTo>
                  <a:lnTo>
                    <a:pt x="433" y="1043"/>
                  </a:lnTo>
                  <a:lnTo>
                    <a:pt x="506" y="1020"/>
                  </a:lnTo>
                  <a:lnTo>
                    <a:pt x="563" y="979"/>
                  </a:lnTo>
                  <a:lnTo>
                    <a:pt x="608" y="927"/>
                  </a:lnTo>
                  <a:lnTo>
                    <a:pt x="641" y="870"/>
                  </a:lnTo>
                  <a:lnTo>
                    <a:pt x="664" y="806"/>
                  </a:lnTo>
                  <a:lnTo>
                    <a:pt x="681" y="737"/>
                  </a:lnTo>
                  <a:lnTo>
                    <a:pt x="692" y="680"/>
                  </a:lnTo>
                  <a:lnTo>
                    <a:pt x="692" y="622"/>
                  </a:lnTo>
                  <a:lnTo>
                    <a:pt x="698" y="570"/>
                  </a:lnTo>
                  <a:lnTo>
                    <a:pt x="698" y="536"/>
                  </a:lnTo>
                  <a:close/>
                  <a:moveTo>
                    <a:pt x="349" y="1014"/>
                  </a:moveTo>
                  <a:lnTo>
                    <a:pt x="304" y="1008"/>
                  </a:lnTo>
                  <a:lnTo>
                    <a:pt x="259" y="991"/>
                  </a:lnTo>
                  <a:lnTo>
                    <a:pt x="214" y="956"/>
                  </a:lnTo>
                  <a:lnTo>
                    <a:pt x="180" y="910"/>
                  </a:lnTo>
                  <a:lnTo>
                    <a:pt x="158" y="847"/>
                  </a:lnTo>
                  <a:lnTo>
                    <a:pt x="141" y="743"/>
                  </a:lnTo>
                  <a:lnTo>
                    <a:pt x="135" y="628"/>
                  </a:lnTo>
                  <a:lnTo>
                    <a:pt x="135" y="403"/>
                  </a:lnTo>
                  <a:lnTo>
                    <a:pt x="141" y="294"/>
                  </a:lnTo>
                  <a:lnTo>
                    <a:pt x="158" y="201"/>
                  </a:lnTo>
                  <a:lnTo>
                    <a:pt x="186" y="138"/>
                  </a:lnTo>
                  <a:lnTo>
                    <a:pt x="220" y="92"/>
                  </a:lnTo>
                  <a:lnTo>
                    <a:pt x="265" y="63"/>
                  </a:lnTo>
                  <a:lnTo>
                    <a:pt x="310" y="52"/>
                  </a:lnTo>
                  <a:lnTo>
                    <a:pt x="349" y="46"/>
                  </a:lnTo>
                  <a:lnTo>
                    <a:pt x="405" y="57"/>
                  </a:lnTo>
                  <a:lnTo>
                    <a:pt x="462" y="80"/>
                  </a:lnTo>
                  <a:lnTo>
                    <a:pt x="506" y="127"/>
                  </a:lnTo>
                  <a:lnTo>
                    <a:pt x="535" y="184"/>
                  </a:lnTo>
                  <a:lnTo>
                    <a:pt x="551" y="276"/>
                  </a:lnTo>
                  <a:lnTo>
                    <a:pt x="557" y="386"/>
                  </a:lnTo>
                  <a:lnTo>
                    <a:pt x="557" y="628"/>
                  </a:lnTo>
                  <a:lnTo>
                    <a:pt x="551" y="737"/>
                  </a:lnTo>
                  <a:lnTo>
                    <a:pt x="540" y="841"/>
                  </a:lnTo>
                  <a:lnTo>
                    <a:pt x="512" y="910"/>
                  </a:lnTo>
                  <a:lnTo>
                    <a:pt x="478" y="962"/>
                  </a:lnTo>
                  <a:lnTo>
                    <a:pt x="433" y="991"/>
                  </a:lnTo>
                  <a:lnTo>
                    <a:pt x="388" y="1008"/>
                  </a:lnTo>
                  <a:lnTo>
                    <a:pt x="349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7" name="Freeform 55"/>
            <p:cNvSpPr>
              <a:spLocks/>
            </p:cNvSpPr>
            <p:nvPr/>
          </p:nvSpPr>
          <p:spPr bwMode="auto">
            <a:xfrm>
              <a:off x="4314" y="4039"/>
              <a:ext cx="1068" cy="997"/>
            </a:xfrm>
            <a:custGeom>
              <a:avLst/>
              <a:gdLst/>
              <a:ahLst/>
              <a:cxnLst>
                <a:cxn ang="0">
                  <a:pos x="697" y="184"/>
                </a:cxn>
                <a:cxn ang="0">
                  <a:pos x="810" y="57"/>
                </a:cxn>
                <a:cxn ang="0">
                  <a:pos x="933" y="57"/>
                </a:cxn>
                <a:cxn ang="0">
                  <a:pos x="888" y="144"/>
                </a:cxn>
                <a:cxn ang="0">
                  <a:pos x="877" y="224"/>
                </a:cxn>
                <a:cxn ang="0">
                  <a:pos x="933" y="271"/>
                </a:cxn>
                <a:cxn ang="0">
                  <a:pos x="1029" y="242"/>
                </a:cxn>
                <a:cxn ang="0">
                  <a:pos x="1057" y="92"/>
                </a:cxn>
                <a:cxn ang="0">
                  <a:pos x="956" y="11"/>
                </a:cxn>
                <a:cxn ang="0">
                  <a:pos x="804" y="11"/>
                </a:cxn>
                <a:cxn ang="0">
                  <a:pos x="669" y="132"/>
                </a:cxn>
                <a:cxn ang="0">
                  <a:pos x="557" y="46"/>
                </a:cxn>
                <a:cxn ang="0">
                  <a:pos x="410" y="0"/>
                </a:cxn>
                <a:cxn ang="0">
                  <a:pos x="202" y="92"/>
                </a:cxn>
                <a:cxn ang="0">
                  <a:pos x="90" y="265"/>
                </a:cxn>
                <a:cxn ang="0">
                  <a:pos x="68" y="351"/>
                </a:cxn>
                <a:cxn ang="0">
                  <a:pos x="90" y="363"/>
                </a:cxn>
                <a:cxn ang="0">
                  <a:pos x="118" y="340"/>
                </a:cxn>
                <a:cxn ang="0">
                  <a:pos x="264" y="103"/>
                </a:cxn>
                <a:cxn ang="0">
                  <a:pos x="410" y="46"/>
                </a:cxn>
                <a:cxn ang="0">
                  <a:pos x="495" y="86"/>
                </a:cxn>
                <a:cxn ang="0">
                  <a:pos x="523" y="236"/>
                </a:cxn>
                <a:cxn ang="0">
                  <a:pos x="472" y="461"/>
                </a:cxn>
                <a:cxn ang="0">
                  <a:pos x="377" y="812"/>
                </a:cxn>
                <a:cxn ang="0">
                  <a:pos x="202" y="950"/>
                </a:cxn>
                <a:cxn ang="0">
                  <a:pos x="96" y="922"/>
                </a:cxn>
                <a:cxn ang="0">
                  <a:pos x="197" y="801"/>
                </a:cxn>
                <a:cxn ang="0">
                  <a:pos x="163" y="737"/>
                </a:cxn>
                <a:cxn ang="0">
                  <a:pos x="118" y="726"/>
                </a:cxn>
                <a:cxn ang="0">
                  <a:pos x="0" y="853"/>
                </a:cxn>
                <a:cxn ang="0">
                  <a:pos x="90" y="974"/>
                </a:cxn>
                <a:cxn ang="0">
                  <a:pos x="270" y="985"/>
                </a:cxn>
                <a:cxn ang="0">
                  <a:pos x="399" y="881"/>
                </a:cxn>
                <a:cxn ang="0">
                  <a:pos x="450" y="881"/>
                </a:cxn>
                <a:cxn ang="0">
                  <a:pos x="590" y="991"/>
                </a:cxn>
                <a:cxn ang="0">
                  <a:pos x="804" y="950"/>
                </a:cxn>
                <a:cxn ang="0">
                  <a:pos x="956" y="789"/>
                </a:cxn>
                <a:cxn ang="0">
                  <a:pos x="1006" y="657"/>
                </a:cxn>
                <a:cxn ang="0">
                  <a:pos x="967" y="639"/>
                </a:cxn>
                <a:cxn ang="0">
                  <a:pos x="911" y="766"/>
                </a:cxn>
                <a:cxn ang="0">
                  <a:pos x="753" y="927"/>
                </a:cxn>
                <a:cxn ang="0">
                  <a:pos x="613" y="939"/>
                </a:cxn>
                <a:cxn ang="0">
                  <a:pos x="545" y="806"/>
                </a:cxn>
                <a:cxn ang="0">
                  <a:pos x="585" y="611"/>
                </a:cxn>
              </a:cxnLst>
              <a:rect l="0" t="0" r="r" b="b"/>
              <a:pathLst>
                <a:path w="1068" h="997">
                  <a:moveTo>
                    <a:pt x="658" y="311"/>
                  </a:moveTo>
                  <a:lnTo>
                    <a:pt x="663" y="276"/>
                  </a:lnTo>
                  <a:lnTo>
                    <a:pt x="697" y="184"/>
                  </a:lnTo>
                  <a:lnTo>
                    <a:pt x="725" y="132"/>
                  </a:lnTo>
                  <a:lnTo>
                    <a:pt x="765" y="92"/>
                  </a:lnTo>
                  <a:lnTo>
                    <a:pt x="810" y="57"/>
                  </a:lnTo>
                  <a:lnTo>
                    <a:pt x="871" y="46"/>
                  </a:lnTo>
                  <a:lnTo>
                    <a:pt x="894" y="46"/>
                  </a:lnTo>
                  <a:lnTo>
                    <a:pt x="933" y="57"/>
                  </a:lnTo>
                  <a:lnTo>
                    <a:pt x="978" y="75"/>
                  </a:lnTo>
                  <a:lnTo>
                    <a:pt x="922" y="98"/>
                  </a:lnTo>
                  <a:lnTo>
                    <a:pt x="888" y="144"/>
                  </a:lnTo>
                  <a:lnTo>
                    <a:pt x="871" y="196"/>
                  </a:lnTo>
                  <a:lnTo>
                    <a:pt x="871" y="213"/>
                  </a:lnTo>
                  <a:lnTo>
                    <a:pt x="877" y="224"/>
                  </a:lnTo>
                  <a:lnTo>
                    <a:pt x="888" y="242"/>
                  </a:lnTo>
                  <a:lnTo>
                    <a:pt x="911" y="265"/>
                  </a:lnTo>
                  <a:lnTo>
                    <a:pt x="933" y="271"/>
                  </a:lnTo>
                  <a:lnTo>
                    <a:pt x="956" y="271"/>
                  </a:lnTo>
                  <a:lnTo>
                    <a:pt x="995" y="265"/>
                  </a:lnTo>
                  <a:lnTo>
                    <a:pt x="1029" y="242"/>
                  </a:lnTo>
                  <a:lnTo>
                    <a:pt x="1057" y="201"/>
                  </a:lnTo>
                  <a:lnTo>
                    <a:pt x="1068" y="144"/>
                  </a:lnTo>
                  <a:lnTo>
                    <a:pt x="1057" y="92"/>
                  </a:lnTo>
                  <a:lnTo>
                    <a:pt x="1035" y="57"/>
                  </a:lnTo>
                  <a:lnTo>
                    <a:pt x="1001" y="29"/>
                  </a:lnTo>
                  <a:lnTo>
                    <a:pt x="956" y="11"/>
                  </a:lnTo>
                  <a:lnTo>
                    <a:pt x="911" y="5"/>
                  </a:lnTo>
                  <a:lnTo>
                    <a:pt x="871" y="0"/>
                  </a:lnTo>
                  <a:lnTo>
                    <a:pt x="804" y="11"/>
                  </a:lnTo>
                  <a:lnTo>
                    <a:pt x="748" y="46"/>
                  </a:lnTo>
                  <a:lnTo>
                    <a:pt x="703" y="86"/>
                  </a:lnTo>
                  <a:lnTo>
                    <a:pt x="669" y="132"/>
                  </a:lnTo>
                  <a:lnTo>
                    <a:pt x="647" y="167"/>
                  </a:lnTo>
                  <a:lnTo>
                    <a:pt x="607" y="92"/>
                  </a:lnTo>
                  <a:lnTo>
                    <a:pt x="557" y="46"/>
                  </a:lnTo>
                  <a:lnTo>
                    <a:pt x="506" y="17"/>
                  </a:lnTo>
                  <a:lnTo>
                    <a:pt x="455" y="5"/>
                  </a:lnTo>
                  <a:lnTo>
                    <a:pt x="410" y="0"/>
                  </a:lnTo>
                  <a:lnTo>
                    <a:pt x="332" y="11"/>
                  </a:lnTo>
                  <a:lnTo>
                    <a:pt x="264" y="46"/>
                  </a:lnTo>
                  <a:lnTo>
                    <a:pt x="202" y="92"/>
                  </a:lnTo>
                  <a:lnTo>
                    <a:pt x="157" y="150"/>
                  </a:lnTo>
                  <a:lnTo>
                    <a:pt x="118" y="207"/>
                  </a:lnTo>
                  <a:lnTo>
                    <a:pt x="90" y="265"/>
                  </a:lnTo>
                  <a:lnTo>
                    <a:pt x="73" y="311"/>
                  </a:lnTo>
                  <a:lnTo>
                    <a:pt x="68" y="340"/>
                  </a:lnTo>
                  <a:lnTo>
                    <a:pt x="68" y="351"/>
                  </a:lnTo>
                  <a:lnTo>
                    <a:pt x="73" y="357"/>
                  </a:lnTo>
                  <a:lnTo>
                    <a:pt x="84" y="357"/>
                  </a:lnTo>
                  <a:lnTo>
                    <a:pt x="90" y="363"/>
                  </a:lnTo>
                  <a:lnTo>
                    <a:pt x="107" y="363"/>
                  </a:lnTo>
                  <a:lnTo>
                    <a:pt x="118" y="351"/>
                  </a:lnTo>
                  <a:lnTo>
                    <a:pt x="118" y="340"/>
                  </a:lnTo>
                  <a:lnTo>
                    <a:pt x="163" y="236"/>
                  </a:lnTo>
                  <a:lnTo>
                    <a:pt x="214" y="161"/>
                  </a:lnTo>
                  <a:lnTo>
                    <a:pt x="264" y="103"/>
                  </a:lnTo>
                  <a:lnTo>
                    <a:pt x="321" y="69"/>
                  </a:lnTo>
                  <a:lnTo>
                    <a:pt x="365" y="52"/>
                  </a:lnTo>
                  <a:lnTo>
                    <a:pt x="410" y="46"/>
                  </a:lnTo>
                  <a:lnTo>
                    <a:pt x="439" y="52"/>
                  </a:lnTo>
                  <a:lnTo>
                    <a:pt x="467" y="63"/>
                  </a:lnTo>
                  <a:lnTo>
                    <a:pt x="495" y="86"/>
                  </a:lnTo>
                  <a:lnTo>
                    <a:pt x="517" y="132"/>
                  </a:lnTo>
                  <a:lnTo>
                    <a:pt x="523" y="196"/>
                  </a:lnTo>
                  <a:lnTo>
                    <a:pt x="523" y="236"/>
                  </a:lnTo>
                  <a:lnTo>
                    <a:pt x="512" y="294"/>
                  </a:lnTo>
                  <a:lnTo>
                    <a:pt x="495" y="369"/>
                  </a:lnTo>
                  <a:lnTo>
                    <a:pt x="472" y="461"/>
                  </a:lnTo>
                  <a:lnTo>
                    <a:pt x="444" y="582"/>
                  </a:lnTo>
                  <a:lnTo>
                    <a:pt x="410" y="720"/>
                  </a:lnTo>
                  <a:lnTo>
                    <a:pt x="377" y="812"/>
                  </a:lnTo>
                  <a:lnTo>
                    <a:pt x="332" y="887"/>
                  </a:lnTo>
                  <a:lnTo>
                    <a:pt x="270" y="933"/>
                  </a:lnTo>
                  <a:lnTo>
                    <a:pt x="202" y="950"/>
                  </a:lnTo>
                  <a:lnTo>
                    <a:pt x="180" y="950"/>
                  </a:lnTo>
                  <a:lnTo>
                    <a:pt x="141" y="939"/>
                  </a:lnTo>
                  <a:lnTo>
                    <a:pt x="96" y="922"/>
                  </a:lnTo>
                  <a:lnTo>
                    <a:pt x="146" y="899"/>
                  </a:lnTo>
                  <a:lnTo>
                    <a:pt x="186" y="858"/>
                  </a:lnTo>
                  <a:lnTo>
                    <a:pt x="197" y="801"/>
                  </a:lnTo>
                  <a:lnTo>
                    <a:pt x="197" y="778"/>
                  </a:lnTo>
                  <a:lnTo>
                    <a:pt x="186" y="760"/>
                  </a:lnTo>
                  <a:lnTo>
                    <a:pt x="163" y="737"/>
                  </a:lnTo>
                  <a:lnTo>
                    <a:pt x="146" y="732"/>
                  </a:lnTo>
                  <a:lnTo>
                    <a:pt x="135" y="726"/>
                  </a:lnTo>
                  <a:lnTo>
                    <a:pt x="118" y="726"/>
                  </a:lnTo>
                  <a:lnTo>
                    <a:pt x="62" y="743"/>
                  </a:lnTo>
                  <a:lnTo>
                    <a:pt x="17" y="789"/>
                  </a:lnTo>
                  <a:lnTo>
                    <a:pt x="0" y="853"/>
                  </a:lnTo>
                  <a:lnTo>
                    <a:pt x="11" y="904"/>
                  </a:lnTo>
                  <a:lnTo>
                    <a:pt x="45" y="945"/>
                  </a:lnTo>
                  <a:lnTo>
                    <a:pt x="90" y="974"/>
                  </a:lnTo>
                  <a:lnTo>
                    <a:pt x="146" y="991"/>
                  </a:lnTo>
                  <a:lnTo>
                    <a:pt x="202" y="997"/>
                  </a:lnTo>
                  <a:lnTo>
                    <a:pt x="270" y="985"/>
                  </a:lnTo>
                  <a:lnTo>
                    <a:pt x="321" y="956"/>
                  </a:lnTo>
                  <a:lnTo>
                    <a:pt x="365" y="922"/>
                  </a:lnTo>
                  <a:lnTo>
                    <a:pt x="399" y="881"/>
                  </a:lnTo>
                  <a:lnTo>
                    <a:pt x="422" y="847"/>
                  </a:lnTo>
                  <a:lnTo>
                    <a:pt x="427" y="829"/>
                  </a:lnTo>
                  <a:lnTo>
                    <a:pt x="450" y="881"/>
                  </a:lnTo>
                  <a:lnTo>
                    <a:pt x="484" y="922"/>
                  </a:lnTo>
                  <a:lnTo>
                    <a:pt x="529" y="962"/>
                  </a:lnTo>
                  <a:lnTo>
                    <a:pt x="590" y="991"/>
                  </a:lnTo>
                  <a:lnTo>
                    <a:pt x="658" y="997"/>
                  </a:lnTo>
                  <a:lnTo>
                    <a:pt x="737" y="985"/>
                  </a:lnTo>
                  <a:lnTo>
                    <a:pt x="804" y="950"/>
                  </a:lnTo>
                  <a:lnTo>
                    <a:pt x="866" y="904"/>
                  </a:lnTo>
                  <a:lnTo>
                    <a:pt x="916" y="847"/>
                  </a:lnTo>
                  <a:lnTo>
                    <a:pt x="956" y="789"/>
                  </a:lnTo>
                  <a:lnTo>
                    <a:pt x="984" y="737"/>
                  </a:lnTo>
                  <a:lnTo>
                    <a:pt x="1001" y="691"/>
                  </a:lnTo>
                  <a:lnTo>
                    <a:pt x="1006" y="657"/>
                  </a:lnTo>
                  <a:lnTo>
                    <a:pt x="1001" y="645"/>
                  </a:lnTo>
                  <a:lnTo>
                    <a:pt x="995" y="639"/>
                  </a:lnTo>
                  <a:lnTo>
                    <a:pt x="967" y="639"/>
                  </a:lnTo>
                  <a:lnTo>
                    <a:pt x="956" y="651"/>
                  </a:lnTo>
                  <a:lnTo>
                    <a:pt x="950" y="662"/>
                  </a:lnTo>
                  <a:lnTo>
                    <a:pt x="911" y="766"/>
                  </a:lnTo>
                  <a:lnTo>
                    <a:pt x="860" y="841"/>
                  </a:lnTo>
                  <a:lnTo>
                    <a:pt x="804" y="893"/>
                  </a:lnTo>
                  <a:lnTo>
                    <a:pt x="753" y="927"/>
                  </a:lnTo>
                  <a:lnTo>
                    <a:pt x="703" y="945"/>
                  </a:lnTo>
                  <a:lnTo>
                    <a:pt x="663" y="950"/>
                  </a:lnTo>
                  <a:lnTo>
                    <a:pt x="613" y="939"/>
                  </a:lnTo>
                  <a:lnTo>
                    <a:pt x="574" y="904"/>
                  </a:lnTo>
                  <a:lnTo>
                    <a:pt x="551" y="858"/>
                  </a:lnTo>
                  <a:lnTo>
                    <a:pt x="545" y="806"/>
                  </a:lnTo>
                  <a:lnTo>
                    <a:pt x="551" y="755"/>
                  </a:lnTo>
                  <a:lnTo>
                    <a:pt x="562" y="691"/>
                  </a:lnTo>
                  <a:lnTo>
                    <a:pt x="585" y="611"/>
                  </a:lnTo>
                  <a:lnTo>
                    <a:pt x="658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8" name="Freeform 56"/>
            <p:cNvSpPr>
              <a:spLocks/>
            </p:cNvSpPr>
            <p:nvPr/>
          </p:nvSpPr>
          <p:spPr bwMode="auto">
            <a:xfrm>
              <a:off x="5540" y="3428"/>
              <a:ext cx="916" cy="697"/>
            </a:xfrm>
            <a:custGeom>
              <a:avLst/>
              <a:gdLst/>
              <a:ahLst/>
              <a:cxnLst>
                <a:cxn ang="0">
                  <a:pos x="107" y="593"/>
                </a:cxn>
                <a:cxn ang="0">
                  <a:pos x="101" y="628"/>
                </a:cxn>
                <a:cxn ang="0">
                  <a:pos x="95" y="645"/>
                </a:cxn>
                <a:cxn ang="0">
                  <a:pos x="129" y="691"/>
                </a:cxn>
                <a:cxn ang="0">
                  <a:pos x="168" y="691"/>
                </a:cxn>
                <a:cxn ang="0">
                  <a:pos x="208" y="663"/>
                </a:cxn>
                <a:cxn ang="0">
                  <a:pos x="225" y="599"/>
                </a:cxn>
                <a:cxn ang="0">
                  <a:pos x="241" y="524"/>
                </a:cxn>
                <a:cxn ang="0">
                  <a:pos x="264" y="426"/>
                </a:cxn>
                <a:cxn ang="0">
                  <a:pos x="303" y="282"/>
                </a:cxn>
                <a:cxn ang="0">
                  <a:pos x="382" y="144"/>
                </a:cxn>
                <a:cxn ang="0">
                  <a:pos x="517" y="52"/>
                </a:cxn>
                <a:cxn ang="0">
                  <a:pos x="624" y="52"/>
                </a:cxn>
                <a:cxn ang="0">
                  <a:pos x="663" y="98"/>
                </a:cxn>
                <a:cxn ang="0">
                  <a:pos x="669" y="150"/>
                </a:cxn>
                <a:cxn ang="0">
                  <a:pos x="646" y="288"/>
                </a:cxn>
                <a:cxn ang="0">
                  <a:pos x="596" y="432"/>
                </a:cxn>
                <a:cxn ang="0">
                  <a:pos x="573" y="501"/>
                </a:cxn>
                <a:cxn ang="0">
                  <a:pos x="562" y="536"/>
                </a:cxn>
                <a:cxn ang="0">
                  <a:pos x="556" y="565"/>
                </a:cxn>
                <a:cxn ang="0">
                  <a:pos x="601" y="663"/>
                </a:cxn>
                <a:cxn ang="0">
                  <a:pos x="702" y="697"/>
                </a:cxn>
                <a:cxn ang="0">
                  <a:pos x="809" y="651"/>
                </a:cxn>
                <a:cxn ang="0">
                  <a:pos x="877" y="565"/>
                </a:cxn>
                <a:cxn ang="0">
                  <a:pos x="910" y="478"/>
                </a:cxn>
                <a:cxn ang="0">
                  <a:pos x="916" y="449"/>
                </a:cxn>
                <a:cxn ang="0">
                  <a:pos x="882" y="438"/>
                </a:cxn>
                <a:cxn ang="0">
                  <a:pos x="866" y="455"/>
                </a:cxn>
                <a:cxn ang="0">
                  <a:pos x="832" y="547"/>
                </a:cxn>
                <a:cxn ang="0">
                  <a:pos x="747" y="640"/>
                </a:cxn>
                <a:cxn ang="0">
                  <a:pos x="686" y="651"/>
                </a:cxn>
                <a:cxn ang="0">
                  <a:pos x="669" y="576"/>
                </a:cxn>
                <a:cxn ang="0">
                  <a:pos x="686" y="519"/>
                </a:cxn>
                <a:cxn ang="0">
                  <a:pos x="719" y="432"/>
                </a:cxn>
                <a:cxn ang="0">
                  <a:pos x="759" y="305"/>
                </a:cxn>
                <a:cxn ang="0">
                  <a:pos x="781" y="173"/>
                </a:cxn>
                <a:cxn ang="0">
                  <a:pos x="747" y="63"/>
                </a:cxn>
                <a:cxn ang="0">
                  <a:pos x="674" y="11"/>
                </a:cxn>
                <a:cxn ang="0">
                  <a:pos x="584" y="0"/>
                </a:cxn>
                <a:cxn ang="0">
                  <a:pos x="427" y="46"/>
                </a:cxn>
                <a:cxn ang="0">
                  <a:pos x="331" y="138"/>
                </a:cxn>
                <a:cxn ang="0">
                  <a:pos x="286" y="46"/>
                </a:cxn>
                <a:cxn ang="0">
                  <a:pos x="208" y="6"/>
                </a:cxn>
                <a:cxn ang="0">
                  <a:pos x="129" y="6"/>
                </a:cxn>
                <a:cxn ang="0">
                  <a:pos x="67" y="58"/>
                </a:cxn>
                <a:cxn ang="0">
                  <a:pos x="28" y="127"/>
                </a:cxn>
                <a:cxn ang="0">
                  <a:pos x="0" y="219"/>
                </a:cxn>
                <a:cxn ang="0">
                  <a:pos x="5" y="253"/>
                </a:cxn>
                <a:cxn ang="0">
                  <a:pos x="50" y="230"/>
                </a:cxn>
                <a:cxn ang="0">
                  <a:pos x="73" y="144"/>
                </a:cxn>
                <a:cxn ang="0">
                  <a:pos x="129" y="58"/>
                </a:cxn>
                <a:cxn ang="0">
                  <a:pos x="185" y="46"/>
                </a:cxn>
                <a:cxn ang="0">
                  <a:pos x="208" y="63"/>
                </a:cxn>
                <a:cxn ang="0">
                  <a:pos x="213" y="156"/>
                </a:cxn>
                <a:cxn ang="0">
                  <a:pos x="168" y="346"/>
                </a:cxn>
                <a:cxn ang="0">
                  <a:pos x="112" y="582"/>
                </a:cxn>
              </a:cxnLst>
              <a:rect l="0" t="0" r="r" b="b"/>
              <a:pathLst>
                <a:path w="916" h="697">
                  <a:moveTo>
                    <a:pt x="112" y="582"/>
                  </a:moveTo>
                  <a:lnTo>
                    <a:pt x="107" y="593"/>
                  </a:lnTo>
                  <a:lnTo>
                    <a:pt x="101" y="611"/>
                  </a:lnTo>
                  <a:lnTo>
                    <a:pt x="101" y="628"/>
                  </a:lnTo>
                  <a:lnTo>
                    <a:pt x="95" y="640"/>
                  </a:lnTo>
                  <a:lnTo>
                    <a:pt x="95" y="645"/>
                  </a:lnTo>
                  <a:lnTo>
                    <a:pt x="107" y="680"/>
                  </a:lnTo>
                  <a:lnTo>
                    <a:pt x="129" y="691"/>
                  </a:lnTo>
                  <a:lnTo>
                    <a:pt x="146" y="697"/>
                  </a:lnTo>
                  <a:lnTo>
                    <a:pt x="168" y="691"/>
                  </a:lnTo>
                  <a:lnTo>
                    <a:pt x="185" y="686"/>
                  </a:lnTo>
                  <a:lnTo>
                    <a:pt x="208" y="663"/>
                  </a:lnTo>
                  <a:lnTo>
                    <a:pt x="213" y="640"/>
                  </a:lnTo>
                  <a:lnTo>
                    <a:pt x="225" y="599"/>
                  </a:lnTo>
                  <a:lnTo>
                    <a:pt x="230" y="565"/>
                  </a:lnTo>
                  <a:lnTo>
                    <a:pt x="241" y="524"/>
                  </a:lnTo>
                  <a:lnTo>
                    <a:pt x="253" y="472"/>
                  </a:lnTo>
                  <a:lnTo>
                    <a:pt x="264" y="426"/>
                  </a:lnTo>
                  <a:lnTo>
                    <a:pt x="292" y="323"/>
                  </a:lnTo>
                  <a:lnTo>
                    <a:pt x="303" y="282"/>
                  </a:lnTo>
                  <a:lnTo>
                    <a:pt x="326" y="225"/>
                  </a:lnTo>
                  <a:lnTo>
                    <a:pt x="382" y="144"/>
                  </a:lnTo>
                  <a:lnTo>
                    <a:pt x="461" y="75"/>
                  </a:lnTo>
                  <a:lnTo>
                    <a:pt x="517" y="52"/>
                  </a:lnTo>
                  <a:lnTo>
                    <a:pt x="579" y="40"/>
                  </a:lnTo>
                  <a:lnTo>
                    <a:pt x="624" y="52"/>
                  </a:lnTo>
                  <a:lnTo>
                    <a:pt x="646" y="75"/>
                  </a:lnTo>
                  <a:lnTo>
                    <a:pt x="663" y="98"/>
                  </a:lnTo>
                  <a:lnTo>
                    <a:pt x="669" y="127"/>
                  </a:lnTo>
                  <a:lnTo>
                    <a:pt x="669" y="150"/>
                  </a:lnTo>
                  <a:lnTo>
                    <a:pt x="663" y="213"/>
                  </a:lnTo>
                  <a:lnTo>
                    <a:pt x="646" y="288"/>
                  </a:lnTo>
                  <a:lnTo>
                    <a:pt x="624" y="363"/>
                  </a:lnTo>
                  <a:lnTo>
                    <a:pt x="596" y="432"/>
                  </a:lnTo>
                  <a:lnTo>
                    <a:pt x="579" y="478"/>
                  </a:lnTo>
                  <a:lnTo>
                    <a:pt x="573" y="501"/>
                  </a:lnTo>
                  <a:lnTo>
                    <a:pt x="562" y="519"/>
                  </a:lnTo>
                  <a:lnTo>
                    <a:pt x="562" y="536"/>
                  </a:lnTo>
                  <a:lnTo>
                    <a:pt x="556" y="547"/>
                  </a:lnTo>
                  <a:lnTo>
                    <a:pt x="556" y="565"/>
                  </a:lnTo>
                  <a:lnTo>
                    <a:pt x="568" y="616"/>
                  </a:lnTo>
                  <a:lnTo>
                    <a:pt x="601" y="663"/>
                  </a:lnTo>
                  <a:lnTo>
                    <a:pt x="646" y="686"/>
                  </a:lnTo>
                  <a:lnTo>
                    <a:pt x="702" y="697"/>
                  </a:lnTo>
                  <a:lnTo>
                    <a:pt x="759" y="686"/>
                  </a:lnTo>
                  <a:lnTo>
                    <a:pt x="809" y="651"/>
                  </a:lnTo>
                  <a:lnTo>
                    <a:pt x="849" y="611"/>
                  </a:lnTo>
                  <a:lnTo>
                    <a:pt x="877" y="565"/>
                  </a:lnTo>
                  <a:lnTo>
                    <a:pt x="899" y="519"/>
                  </a:lnTo>
                  <a:lnTo>
                    <a:pt x="910" y="478"/>
                  </a:lnTo>
                  <a:lnTo>
                    <a:pt x="916" y="461"/>
                  </a:lnTo>
                  <a:lnTo>
                    <a:pt x="916" y="449"/>
                  </a:lnTo>
                  <a:lnTo>
                    <a:pt x="905" y="438"/>
                  </a:lnTo>
                  <a:lnTo>
                    <a:pt x="882" y="438"/>
                  </a:lnTo>
                  <a:lnTo>
                    <a:pt x="871" y="444"/>
                  </a:lnTo>
                  <a:lnTo>
                    <a:pt x="866" y="455"/>
                  </a:lnTo>
                  <a:lnTo>
                    <a:pt x="866" y="467"/>
                  </a:lnTo>
                  <a:lnTo>
                    <a:pt x="832" y="547"/>
                  </a:lnTo>
                  <a:lnTo>
                    <a:pt x="792" y="605"/>
                  </a:lnTo>
                  <a:lnTo>
                    <a:pt x="747" y="640"/>
                  </a:lnTo>
                  <a:lnTo>
                    <a:pt x="702" y="651"/>
                  </a:lnTo>
                  <a:lnTo>
                    <a:pt x="686" y="651"/>
                  </a:lnTo>
                  <a:lnTo>
                    <a:pt x="669" y="634"/>
                  </a:lnTo>
                  <a:lnTo>
                    <a:pt x="669" y="576"/>
                  </a:lnTo>
                  <a:lnTo>
                    <a:pt x="674" y="547"/>
                  </a:lnTo>
                  <a:lnTo>
                    <a:pt x="686" y="519"/>
                  </a:lnTo>
                  <a:lnTo>
                    <a:pt x="702" y="472"/>
                  </a:lnTo>
                  <a:lnTo>
                    <a:pt x="719" y="432"/>
                  </a:lnTo>
                  <a:lnTo>
                    <a:pt x="736" y="374"/>
                  </a:lnTo>
                  <a:lnTo>
                    <a:pt x="759" y="305"/>
                  </a:lnTo>
                  <a:lnTo>
                    <a:pt x="776" y="236"/>
                  </a:lnTo>
                  <a:lnTo>
                    <a:pt x="781" y="173"/>
                  </a:lnTo>
                  <a:lnTo>
                    <a:pt x="770" y="109"/>
                  </a:lnTo>
                  <a:lnTo>
                    <a:pt x="747" y="63"/>
                  </a:lnTo>
                  <a:lnTo>
                    <a:pt x="714" y="29"/>
                  </a:lnTo>
                  <a:lnTo>
                    <a:pt x="674" y="11"/>
                  </a:lnTo>
                  <a:lnTo>
                    <a:pt x="629" y="0"/>
                  </a:lnTo>
                  <a:lnTo>
                    <a:pt x="584" y="0"/>
                  </a:lnTo>
                  <a:lnTo>
                    <a:pt x="500" y="11"/>
                  </a:lnTo>
                  <a:lnTo>
                    <a:pt x="427" y="46"/>
                  </a:lnTo>
                  <a:lnTo>
                    <a:pt x="371" y="92"/>
                  </a:lnTo>
                  <a:lnTo>
                    <a:pt x="331" y="138"/>
                  </a:lnTo>
                  <a:lnTo>
                    <a:pt x="315" y="86"/>
                  </a:lnTo>
                  <a:lnTo>
                    <a:pt x="286" y="46"/>
                  </a:lnTo>
                  <a:lnTo>
                    <a:pt x="253" y="17"/>
                  </a:lnTo>
                  <a:lnTo>
                    <a:pt x="208" y="6"/>
                  </a:lnTo>
                  <a:lnTo>
                    <a:pt x="168" y="0"/>
                  </a:lnTo>
                  <a:lnTo>
                    <a:pt x="129" y="6"/>
                  </a:lnTo>
                  <a:lnTo>
                    <a:pt x="95" y="29"/>
                  </a:lnTo>
                  <a:lnTo>
                    <a:pt x="67" y="58"/>
                  </a:lnTo>
                  <a:lnTo>
                    <a:pt x="50" y="81"/>
                  </a:lnTo>
                  <a:lnTo>
                    <a:pt x="28" y="127"/>
                  </a:lnTo>
                  <a:lnTo>
                    <a:pt x="11" y="179"/>
                  </a:lnTo>
                  <a:lnTo>
                    <a:pt x="0" y="219"/>
                  </a:lnTo>
                  <a:lnTo>
                    <a:pt x="0" y="248"/>
                  </a:lnTo>
                  <a:lnTo>
                    <a:pt x="5" y="253"/>
                  </a:lnTo>
                  <a:lnTo>
                    <a:pt x="39" y="253"/>
                  </a:lnTo>
                  <a:lnTo>
                    <a:pt x="50" y="230"/>
                  </a:lnTo>
                  <a:lnTo>
                    <a:pt x="56" y="207"/>
                  </a:lnTo>
                  <a:lnTo>
                    <a:pt x="73" y="144"/>
                  </a:lnTo>
                  <a:lnTo>
                    <a:pt x="95" y="92"/>
                  </a:lnTo>
                  <a:lnTo>
                    <a:pt x="129" y="58"/>
                  </a:lnTo>
                  <a:lnTo>
                    <a:pt x="168" y="40"/>
                  </a:lnTo>
                  <a:lnTo>
                    <a:pt x="185" y="46"/>
                  </a:lnTo>
                  <a:lnTo>
                    <a:pt x="196" y="52"/>
                  </a:lnTo>
                  <a:lnTo>
                    <a:pt x="208" y="63"/>
                  </a:lnTo>
                  <a:lnTo>
                    <a:pt x="213" y="81"/>
                  </a:lnTo>
                  <a:lnTo>
                    <a:pt x="213" y="156"/>
                  </a:lnTo>
                  <a:lnTo>
                    <a:pt x="180" y="294"/>
                  </a:lnTo>
                  <a:lnTo>
                    <a:pt x="168" y="346"/>
                  </a:lnTo>
                  <a:lnTo>
                    <a:pt x="157" y="386"/>
                  </a:lnTo>
                  <a:lnTo>
                    <a:pt x="112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9" name="Freeform 57"/>
            <p:cNvSpPr>
              <a:spLocks/>
            </p:cNvSpPr>
            <p:nvPr/>
          </p:nvSpPr>
          <p:spPr bwMode="auto">
            <a:xfrm>
              <a:off x="8103" y="1596"/>
              <a:ext cx="917" cy="697"/>
            </a:xfrm>
            <a:custGeom>
              <a:avLst/>
              <a:gdLst/>
              <a:ahLst/>
              <a:cxnLst>
                <a:cxn ang="0">
                  <a:pos x="107" y="593"/>
                </a:cxn>
                <a:cxn ang="0">
                  <a:pos x="102" y="628"/>
                </a:cxn>
                <a:cxn ang="0">
                  <a:pos x="96" y="645"/>
                </a:cxn>
                <a:cxn ang="0">
                  <a:pos x="130" y="691"/>
                </a:cxn>
                <a:cxn ang="0">
                  <a:pos x="169" y="691"/>
                </a:cxn>
                <a:cxn ang="0">
                  <a:pos x="208" y="662"/>
                </a:cxn>
                <a:cxn ang="0">
                  <a:pos x="225" y="599"/>
                </a:cxn>
                <a:cxn ang="0">
                  <a:pos x="242" y="524"/>
                </a:cxn>
                <a:cxn ang="0">
                  <a:pos x="265" y="426"/>
                </a:cxn>
                <a:cxn ang="0">
                  <a:pos x="304" y="282"/>
                </a:cxn>
                <a:cxn ang="0">
                  <a:pos x="383" y="144"/>
                </a:cxn>
                <a:cxn ang="0">
                  <a:pos x="518" y="51"/>
                </a:cxn>
                <a:cxn ang="0">
                  <a:pos x="625" y="51"/>
                </a:cxn>
                <a:cxn ang="0">
                  <a:pos x="664" y="98"/>
                </a:cxn>
                <a:cxn ang="0">
                  <a:pos x="669" y="149"/>
                </a:cxn>
                <a:cxn ang="0">
                  <a:pos x="647" y="288"/>
                </a:cxn>
                <a:cxn ang="0">
                  <a:pos x="596" y="432"/>
                </a:cxn>
                <a:cxn ang="0">
                  <a:pos x="574" y="501"/>
                </a:cxn>
                <a:cxn ang="0">
                  <a:pos x="563" y="535"/>
                </a:cxn>
                <a:cxn ang="0">
                  <a:pos x="557" y="564"/>
                </a:cxn>
                <a:cxn ang="0">
                  <a:pos x="602" y="662"/>
                </a:cxn>
                <a:cxn ang="0">
                  <a:pos x="703" y="697"/>
                </a:cxn>
                <a:cxn ang="0">
                  <a:pos x="810" y="651"/>
                </a:cxn>
                <a:cxn ang="0">
                  <a:pos x="878" y="564"/>
                </a:cxn>
                <a:cxn ang="0">
                  <a:pos x="911" y="478"/>
                </a:cxn>
                <a:cxn ang="0">
                  <a:pos x="917" y="449"/>
                </a:cxn>
                <a:cxn ang="0">
                  <a:pos x="883" y="438"/>
                </a:cxn>
                <a:cxn ang="0">
                  <a:pos x="866" y="455"/>
                </a:cxn>
                <a:cxn ang="0">
                  <a:pos x="833" y="547"/>
                </a:cxn>
                <a:cxn ang="0">
                  <a:pos x="748" y="639"/>
                </a:cxn>
                <a:cxn ang="0">
                  <a:pos x="686" y="651"/>
                </a:cxn>
                <a:cxn ang="0">
                  <a:pos x="669" y="576"/>
                </a:cxn>
                <a:cxn ang="0">
                  <a:pos x="686" y="518"/>
                </a:cxn>
                <a:cxn ang="0">
                  <a:pos x="720" y="432"/>
                </a:cxn>
                <a:cxn ang="0">
                  <a:pos x="759" y="305"/>
                </a:cxn>
                <a:cxn ang="0">
                  <a:pos x="782" y="172"/>
                </a:cxn>
                <a:cxn ang="0">
                  <a:pos x="748" y="63"/>
                </a:cxn>
                <a:cxn ang="0">
                  <a:pos x="675" y="11"/>
                </a:cxn>
                <a:cxn ang="0">
                  <a:pos x="585" y="0"/>
                </a:cxn>
                <a:cxn ang="0">
                  <a:pos x="428" y="46"/>
                </a:cxn>
                <a:cxn ang="0">
                  <a:pos x="332" y="138"/>
                </a:cxn>
                <a:cxn ang="0">
                  <a:pos x="287" y="46"/>
                </a:cxn>
                <a:cxn ang="0">
                  <a:pos x="208" y="5"/>
                </a:cxn>
                <a:cxn ang="0">
                  <a:pos x="130" y="5"/>
                </a:cxn>
                <a:cxn ang="0">
                  <a:pos x="68" y="57"/>
                </a:cxn>
                <a:cxn ang="0">
                  <a:pos x="29" y="126"/>
                </a:cxn>
                <a:cxn ang="0">
                  <a:pos x="0" y="219"/>
                </a:cxn>
                <a:cxn ang="0">
                  <a:pos x="6" y="253"/>
                </a:cxn>
                <a:cxn ang="0">
                  <a:pos x="51" y="230"/>
                </a:cxn>
                <a:cxn ang="0">
                  <a:pos x="74" y="144"/>
                </a:cxn>
                <a:cxn ang="0">
                  <a:pos x="130" y="57"/>
                </a:cxn>
                <a:cxn ang="0">
                  <a:pos x="186" y="46"/>
                </a:cxn>
                <a:cxn ang="0">
                  <a:pos x="208" y="63"/>
                </a:cxn>
                <a:cxn ang="0">
                  <a:pos x="214" y="155"/>
                </a:cxn>
                <a:cxn ang="0">
                  <a:pos x="169" y="345"/>
                </a:cxn>
                <a:cxn ang="0">
                  <a:pos x="113" y="582"/>
                </a:cxn>
              </a:cxnLst>
              <a:rect l="0" t="0" r="r" b="b"/>
              <a:pathLst>
                <a:path w="917" h="697">
                  <a:moveTo>
                    <a:pt x="113" y="582"/>
                  </a:moveTo>
                  <a:lnTo>
                    <a:pt x="107" y="593"/>
                  </a:lnTo>
                  <a:lnTo>
                    <a:pt x="102" y="610"/>
                  </a:lnTo>
                  <a:lnTo>
                    <a:pt x="102" y="628"/>
                  </a:lnTo>
                  <a:lnTo>
                    <a:pt x="96" y="639"/>
                  </a:lnTo>
                  <a:lnTo>
                    <a:pt x="96" y="645"/>
                  </a:lnTo>
                  <a:lnTo>
                    <a:pt x="107" y="680"/>
                  </a:lnTo>
                  <a:lnTo>
                    <a:pt x="130" y="691"/>
                  </a:lnTo>
                  <a:lnTo>
                    <a:pt x="147" y="697"/>
                  </a:lnTo>
                  <a:lnTo>
                    <a:pt x="169" y="691"/>
                  </a:lnTo>
                  <a:lnTo>
                    <a:pt x="186" y="685"/>
                  </a:lnTo>
                  <a:lnTo>
                    <a:pt x="208" y="662"/>
                  </a:lnTo>
                  <a:lnTo>
                    <a:pt x="214" y="639"/>
                  </a:lnTo>
                  <a:lnTo>
                    <a:pt x="225" y="599"/>
                  </a:lnTo>
                  <a:lnTo>
                    <a:pt x="231" y="564"/>
                  </a:lnTo>
                  <a:lnTo>
                    <a:pt x="242" y="524"/>
                  </a:lnTo>
                  <a:lnTo>
                    <a:pt x="253" y="472"/>
                  </a:lnTo>
                  <a:lnTo>
                    <a:pt x="265" y="426"/>
                  </a:lnTo>
                  <a:lnTo>
                    <a:pt x="293" y="322"/>
                  </a:lnTo>
                  <a:lnTo>
                    <a:pt x="304" y="282"/>
                  </a:lnTo>
                  <a:lnTo>
                    <a:pt x="327" y="224"/>
                  </a:lnTo>
                  <a:lnTo>
                    <a:pt x="383" y="144"/>
                  </a:lnTo>
                  <a:lnTo>
                    <a:pt x="461" y="75"/>
                  </a:lnTo>
                  <a:lnTo>
                    <a:pt x="518" y="51"/>
                  </a:lnTo>
                  <a:lnTo>
                    <a:pt x="580" y="40"/>
                  </a:lnTo>
                  <a:lnTo>
                    <a:pt x="625" y="51"/>
                  </a:lnTo>
                  <a:lnTo>
                    <a:pt x="647" y="75"/>
                  </a:lnTo>
                  <a:lnTo>
                    <a:pt x="664" y="98"/>
                  </a:lnTo>
                  <a:lnTo>
                    <a:pt x="669" y="126"/>
                  </a:lnTo>
                  <a:lnTo>
                    <a:pt x="669" y="149"/>
                  </a:lnTo>
                  <a:lnTo>
                    <a:pt x="664" y="213"/>
                  </a:lnTo>
                  <a:lnTo>
                    <a:pt x="647" y="288"/>
                  </a:lnTo>
                  <a:lnTo>
                    <a:pt x="625" y="363"/>
                  </a:lnTo>
                  <a:lnTo>
                    <a:pt x="596" y="432"/>
                  </a:lnTo>
                  <a:lnTo>
                    <a:pt x="580" y="478"/>
                  </a:lnTo>
                  <a:lnTo>
                    <a:pt x="574" y="501"/>
                  </a:lnTo>
                  <a:lnTo>
                    <a:pt x="563" y="518"/>
                  </a:lnTo>
                  <a:lnTo>
                    <a:pt x="563" y="535"/>
                  </a:lnTo>
                  <a:lnTo>
                    <a:pt x="557" y="547"/>
                  </a:lnTo>
                  <a:lnTo>
                    <a:pt x="557" y="564"/>
                  </a:lnTo>
                  <a:lnTo>
                    <a:pt x="568" y="616"/>
                  </a:lnTo>
                  <a:lnTo>
                    <a:pt x="602" y="662"/>
                  </a:lnTo>
                  <a:lnTo>
                    <a:pt x="647" y="685"/>
                  </a:lnTo>
                  <a:lnTo>
                    <a:pt x="703" y="697"/>
                  </a:lnTo>
                  <a:lnTo>
                    <a:pt x="759" y="685"/>
                  </a:lnTo>
                  <a:lnTo>
                    <a:pt x="810" y="651"/>
                  </a:lnTo>
                  <a:lnTo>
                    <a:pt x="849" y="610"/>
                  </a:lnTo>
                  <a:lnTo>
                    <a:pt x="878" y="564"/>
                  </a:lnTo>
                  <a:lnTo>
                    <a:pt x="900" y="518"/>
                  </a:lnTo>
                  <a:lnTo>
                    <a:pt x="911" y="478"/>
                  </a:lnTo>
                  <a:lnTo>
                    <a:pt x="917" y="461"/>
                  </a:lnTo>
                  <a:lnTo>
                    <a:pt x="917" y="449"/>
                  </a:lnTo>
                  <a:lnTo>
                    <a:pt x="906" y="438"/>
                  </a:lnTo>
                  <a:lnTo>
                    <a:pt x="883" y="438"/>
                  </a:lnTo>
                  <a:lnTo>
                    <a:pt x="872" y="443"/>
                  </a:lnTo>
                  <a:lnTo>
                    <a:pt x="866" y="455"/>
                  </a:lnTo>
                  <a:lnTo>
                    <a:pt x="866" y="466"/>
                  </a:lnTo>
                  <a:lnTo>
                    <a:pt x="833" y="547"/>
                  </a:lnTo>
                  <a:lnTo>
                    <a:pt x="793" y="605"/>
                  </a:lnTo>
                  <a:lnTo>
                    <a:pt x="748" y="639"/>
                  </a:lnTo>
                  <a:lnTo>
                    <a:pt x="703" y="651"/>
                  </a:lnTo>
                  <a:lnTo>
                    <a:pt x="686" y="651"/>
                  </a:lnTo>
                  <a:lnTo>
                    <a:pt x="669" y="633"/>
                  </a:lnTo>
                  <a:lnTo>
                    <a:pt x="669" y="576"/>
                  </a:lnTo>
                  <a:lnTo>
                    <a:pt x="675" y="547"/>
                  </a:lnTo>
                  <a:lnTo>
                    <a:pt x="686" y="518"/>
                  </a:lnTo>
                  <a:lnTo>
                    <a:pt x="703" y="472"/>
                  </a:lnTo>
                  <a:lnTo>
                    <a:pt x="720" y="432"/>
                  </a:lnTo>
                  <a:lnTo>
                    <a:pt x="737" y="374"/>
                  </a:lnTo>
                  <a:lnTo>
                    <a:pt x="759" y="305"/>
                  </a:lnTo>
                  <a:lnTo>
                    <a:pt x="776" y="236"/>
                  </a:lnTo>
                  <a:lnTo>
                    <a:pt x="782" y="172"/>
                  </a:lnTo>
                  <a:lnTo>
                    <a:pt x="771" y="109"/>
                  </a:lnTo>
                  <a:lnTo>
                    <a:pt x="748" y="63"/>
                  </a:lnTo>
                  <a:lnTo>
                    <a:pt x="714" y="28"/>
                  </a:lnTo>
                  <a:lnTo>
                    <a:pt x="675" y="11"/>
                  </a:lnTo>
                  <a:lnTo>
                    <a:pt x="630" y="0"/>
                  </a:lnTo>
                  <a:lnTo>
                    <a:pt x="585" y="0"/>
                  </a:lnTo>
                  <a:lnTo>
                    <a:pt x="501" y="11"/>
                  </a:lnTo>
                  <a:lnTo>
                    <a:pt x="428" y="46"/>
                  </a:lnTo>
                  <a:lnTo>
                    <a:pt x="372" y="92"/>
                  </a:lnTo>
                  <a:lnTo>
                    <a:pt x="332" y="138"/>
                  </a:lnTo>
                  <a:lnTo>
                    <a:pt x="315" y="86"/>
                  </a:lnTo>
                  <a:lnTo>
                    <a:pt x="287" y="46"/>
                  </a:lnTo>
                  <a:lnTo>
                    <a:pt x="253" y="17"/>
                  </a:lnTo>
                  <a:lnTo>
                    <a:pt x="208" y="5"/>
                  </a:lnTo>
                  <a:lnTo>
                    <a:pt x="169" y="0"/>
                  </a:lnTo>
                  <a:lnTo>
                    <a:pt x="130" y="5"/>
                  </a:lnTo>
                  <a:lnTo>
                    <a:pt x="96" y="28"/>
                  </a:lnTo>
                  <a:lnTo>
                    <a:pt x="68" y="57"/>
                  </a:lnTo>
                  <a:lnTo>
                    <a:pt x="51" y="80"/>
                  </a:lnTo>
                  <a:lnTo>
                    <a:pt x="29" y="126"/>
                  </a:lnTo>
                  <a:lnTo>
                    <a:pt x="12" y="178"/>
                  </a:lnTo>
                  <a:lnTo>
                    <a:pt x="0" y="219"/>
                  </a:lnTo>
                  <a:lnTo>
                    <a:pt x="0" y="247"/>
                  </a:lnTo>
                  <a:lnTo>
                    <a:pt x="6" y="253"/>
                  </a:lnTo>
                  <a:lnTo>
                    <a:pt x="40" y="253"/>
                  </a:lnTo>
                  <a:lnTo>
                    <a:pt x="51" y="230"/>
                  </a:lnTo>
                  <a:lnTo>
                    <a:pt x="57" y="207"/>
                  </a:lnTo>
                  <a:lnTo>
                    <a:pt x="74" y="144"/>
                  </a:lnTo>
                  <a:lnTo>
                    <a:pt x="96" y="92"/>
                  </a:lnTo>
                  <a:lnTo>
                    <a:pt x="130" y="57"/>
                  </a:lnTo>
                  <a:lnTo>
                    <a:pt x="169" y="40"/>
                  </a:lnTo>
                  <a:lnTo>
                    <a:pt x="186" y="46"/>
                  </a:lnTo>
                  <a:lnTo>
                    <a:pt x="197" y="51"/>
                  </a:lnTo>
                  <a:lnTo>
                    <a:pt x="208" y="63"/>
                  </a:lnTo>
                  <a:lnTo>
                    <a:pt x="214" y="80"/>
                  </a:lnTo>
                  <a:lnTo>
                    <a:pt x="214" y="155"/>
                  </a:lnTo>
                  <a:lnTo>
                    <a:pt x="180" y="293"/>
                  </a:lnTo>
                  <a:lnTo>
                    <a:pt x="169" y="345"/>
                  </a:lnTo>
                  <a:lnTo>
                    <a:pt x="158" y="386"/>
                  </a:lnTo>
                  <a:lnTo>
                    <a:pt x="113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0" name="Freeform 58"/>
            <p:cNvSpPr>
              <a:spLocks/>
            </p:cNvSpPr>
            <p:nvPr/>
          </p:nvSpPr>
          <p:spPr bwMode="auto">
            <a:xfrm>
              <a:off x="7136" y="2944"/>
              <a:ext cx="2862" cy="3083"/>
            </a:xfrm>
            <a:custGeom>
              <a:avLst/>
              <a:gdLst/>
              <a:ahLst/>
              <a:cxnLst>
                <a:cxn ang="0">
                  <a:pos x="2604" y="3083"/>
                </a:cxn>
                <a:cxn ang="0">
                  <a:pos x="2862" y="2380"/>
                </a:cxn>
                <a:cxn ang="0">
                  <a:pos x="2812" y="2380"/>
                </a:cxn>
                <a:cxn ang="0">
                  <a:pos x="2755" y="2489"/>
                </a:cxn>
                <a:cxn ang="0">
                  <a:pos x="2682" y="2581"/>
                </a:cxn>
                <a:cxn ang="0">
                  <a:pos x="2592" y="2662"/>
                </a:cxn>
                <a:cxn ang="0">
                  <a:pos x="2485" y="2731"/>
                </a:cxn>
                <a:cxn ang="0">
                  <a:pos x="2373" y="2783"/>
                </a:cxn>
                <a:cxn ang="0">
                  <a:pos x="2249" y="2823"/>
                </a:cxn>
                <a:cxn ang="0">
                  <a:pos x="2216" y="2835"/>
                </a:cxn>
                <a:cxn ang="0">
                  <a:pos x="2148" y="2846"/>
                </a:cxn>
                <a:cxn ang="0">
                  <a:pos x="2053" y="2864"/>
                </a:cxn>
                <a:cxn ang="0">
                  <a:pos x="1929" y="2875"/>
                </a:cxn>
                <a:cxn ang="0">
                  <a:pos x="1771" y="2887"/>
                </a:cxn>
                <a:cxn ang="0">
                  <a:pos x="1580" y="2893"/>
                </a:cxn>
                <a:cxn ang="0">
                  <a:pos x="287" y="2893"/>
                </a:cxn>
                <a:cxn ang="0">
                  <a:pos x="1378" y="1579"/>
                </a:cxn>
                <a:cxn ang="0">
                  <a:pos x="1389" y="1567"/>
                </a:cxn>
                <a:cxn ang="0">
                  <a:pos x="1395" y="1556"/>
                </a:cxn>
                <a:cxn ang="0">
                  <a:pos x="1400" y="1550"/>
                </a:cxn>
                <a:cxn ang="0">
                  <a:pos x="1400" y="1533"/>
                </a:cxn>
                <a:cxn ang="0">
                  <a:pos x="1395" y="1527"/>
                </a:cxn>
                <a:cxn ang="0">
                  <a:pos x="1395" y="1521"/>
                </a:cxn>
                <a:cxn ang="0">
                  <a:pos x="1383" y="1510"/>
                </a:cxn>
                <a:cxn ang="0">
                  <a:pos x="383" y="104"/>
                </a:cxn>
                <a:cxn ang="0">
                  <a:pos x="1563" y="104"/>
                </a:cxn>
                <a:cxn ang="0">
                  <a:pos x="1698" y="109"/>
                </a:cxn>
                <a:cxn ang="0">
                  <a:pos x="1816" y="115"/>
                </a:cxn>
                <a:cxn ang="0">
                  <a:pos x="1912" y="121"/>
                </a:cxn>
                <a:cxn ang="0">
                  <a:pos x="1991" y="132"/>
                </a:cxn>
                <a:cxn ang="0">
                  <a:pos x="2041" y="138"/>
                </a:cxn>
                <a:cxn ang="0">
                  <a:pos x="2064" y="138"/>
                </a:cxn>
                <a:cxn ang="0">
                  <a:pos x="2165" y="156"/>
                </a:cxn>
                <a:cxn ang="0">
                  <a:pos x="2277" y="190"/>
                </a:cxn>
                <a:cxn ang="0">
                  <a:pos x="2407" y="236"/>
                </a:cxn>
                <a:cxn ang="0">
                  <a:pos x="2536" y="305"/>
                </a:cxn>
                <a:cxn ang="0">
                  <a:pos x="2581" y="334"/>
                </a:cxn>
                <a:cxn ang="0">
                  <a:pos x="2637" y="380"/>
                </a:cxn>
                <a:cxn ang="0">
                  <a:pos x="2699" y="444"/>
                </a:cxn>
                <a:cxn ang="0">
                  <a:pos x="2761" y="519"/>
                </a:cxn>
                <a:cxn ang="0">
                  <a:pos x="2812" y="616"/>
                </a:cxn>
                <a:cxn ang="0">
                  <a:pos x="2862" y="616"/>
                </a:cxn>
                <a:cxn ang="0">
                  <a:pos x="2604" y="0"/>
                </a:cxn>
                <a:cxn ang="0">
                  <a:pos x="17" y="0"/>
                </a:cxn>
                <a:cxn ang="0">
                  <a:pos x="6" y="11"/>
                </a:cxn>
                <a:cxn ang="0">
                  <a:pos x="6" y="35"/>
                </a:cxn>
                <a:cxn ang="0">
                  <a:pos x="0" y="52"/>
                </a:cxn>
                <a:cxn ang="0">
                  <a:pos x="0" y="86"/>
                </a:cxn>
                <a:cxn ang="0">
                  <a:pos x="1142" y="1682"/>
                </a:cxn>
                <a:cxn ang="0">
                  <a:pos x="29" y="3019"/>
                </a:cxn>
                <a:cxn ang="0">
                  <a:pos x="17" y="3031"/>
                </a:cxn>
                <a:cxn ang="0">
                  <a:pos x="6" y="3054"/>
                </a:cxn>
                <a:cxn ang="0">
                  <a:pos x="6" y="3071"/>
                </a:cxn>
                <a:cxn ang="0">
                  <a:pos x="12" y="3077"/>
                </a:cxn>
                <a:cxn ang="0">
                  <a:pos x="29" y="3083"/>
                </a:cxn>
                <a:cxn ang="0">
                  <a:pos x="62" y="3083"/>
                </a:cxn>
                <a:cxn ang="0">
                  <a:pos x="2604" y="3083"/>
                </a:cxn>
              </a:cxnLst>
              <a:rect l="0" t="0" r="r" b="b"/>
              <a:pathLst>
                <a:path w="2862" h="3083">
                  <a:moveTo>
                    <a:pt x="2604" y="3083"/>
                  </a:moveTo>
                  <a:lnTo>
                    <a:pt x="2862" y="2380"/>
                  </a:lnTo>
                  <a:lnTo>
                    <a:pt x="2812" y="2380"/>
                  </a:lnTo>
                  <a:lnTo>
                    <a:pt x="2755" y="2489"/>
                  </a:lnTo>
                  <a:lnTo>
                    <a:pt x="2682" y="2581"/>
                  </a:lnTo>
                  <a:lnTo>
                    <a:pt x="2592" y="2662"/>
                  </a:lnTo>
                  <a:lnTo>
                    <a:pt x="2485" y="2731"/>
                  </a:lnTo>
                  <a:lnTo>
                    <a:pt x="2373" y="2783"/>
                  </a:lnTo>
                  <a:lnTo>
                    <a:pt x="2249" y="2823"/>
                  </a:lnTo>
                  <a:lnTo>
                    <a:pt x="2216" y="2835"/>
                  </a:lnTo>
                  <a:lnTo>
                    <a:pt x="2148" y="2846"/>
                  </a:lnTo>
                  <a:lnTo>
                    <a:pt x="2053" y="2864"/>
                  </a:lnTo>
                  <a:lnTo>
                    <a:pt x="1929" y="2875"/>
                  </a:lnTo>
                  <a:lnTo>
                    <a:pt x="1771" y="2887"/>
                  </a:lnTo>
                  <a:lnTo>
                    <a:pt x="1580" y="2893"/>
                  </a:lnTo>
                  <a:lnTo>
                    <a:pt x="287" y="2893"/>
                  </a:lnTo>
                  <a:lnTo>
                    <a:pt x="1378" y="1579"/>
                  </a:lnTo>
                  <a:lnTo>
                    <a:pt x="1389" y="1567"/>
                  </a:lnTo>
                  <a:lnTo>
                    <a:pt x="1395" y="1556"/>
                  </a:lnTo>
                  <a:lnTo>
                    <a:pt x="1400" y="1550"/>
                  </a:lnTo>
                  <a:lnTo>
                    <a:pt x="1400" y="1533"/>
                  </a:lnTo>
                  <a:lnTo>
                    <a:pt x="1395" y="1527"/>
                  </a:lnTo>
                  <a:lnTo>
                    <a:pt x="1395" y="1521"/>
                  </a:lnTo>
                  <a:lnTo>
                    <a:pt x="1383" y="1510"/>
                  </a:lnTo>
                  <a:lnTo>
                    <a:pt x="383" y="104"/>
                  </a:lnTo>
                  <a:lnTo>
                    <a:pt x="1563" y="104"/>
                  </a:lnTo>
                  <a:lnTo>
                    <a:pt x="1698" y="109"/>
                  </a:lnTo>
                  <a:lnTo>
                    <a:pt x="1816" y="115"/>
                  </a:lnTo>
                  <a:lnTo>
                    <a:pt x="1912" y="121"/>
                  </a:lnTo>
                  <a:lnTo>
                    <a:pt x="1991" y="132"/>
                  </a:lnTo>
                  <a:lnTo>
                    <a:pt x="2041" y="138"/>
                  </a:lnTo>
                  <a:lnTo>
                    <a:pt x="2064" y="138"/>
                  </a:lnTo>
                  <a:lnTo>
                    <a:pt x="2165" y="156"/>
                  </a:lnTo>
                  <a:lnTo>
                    <a:pt x="2277" y="190"/>
                  </a:lnTo>
                  <a:lnTo>
                    <a:pt x="2407" y="236"/>
                  </a:lnTo>
                  <a:lnTo>
                    <a:pt x="2536" y="305"/>
                  </a:lnTo>
                  <a:lnTo>
                    <a:pt x="2581" y="334"/>
                  </a:lnTo>
                  <a:lnTo>
                    <a:pt x="2637" y="380"/>
                  </a:lnTo>
                  <a:lnTo>
                    <a:pt x="2699" y="444"/>
                  </a:lnTo>
                  <a:lnTo>
                    <a:pt x="2761" y="519"/>
                  </a:lnTo>
                  <a:lnTo>
                    <a:pt x="2812" y="616"/>
                  </a:lnTo>
                  <a:lnTo>
                    <a:pt x="2862" y="616"/>
                  </a:lnTo>
                  <a:lnTo>
                    <a:pt x="2604" y="0"/>
                  </a:lnTo>
                  <a:lnTo>
                    <a:pt x="17" y="0"/>
                  </a:lnTo>
                  <a:lnTo>
                    <a:pt x="6" y="11"/>
                  </a:lnTo>
                  <a:lnTo>
                    <a:pt x="6" y="35"/>
                  </a:lnTo>
                  <a:lnTo>
                    <a:pt x="0" y="52"/>
                  </a:lnTo>
                  <a:lnTo>
                    <a:pt x="0" y="86"/>
                  </a:lnTo>
                  <a:lnTo>
                    <a:pt x="1142" y="1682"/>
                  </a:lnTo>
                  <a:lnTo>
                    <a:pt x="29" y="3019"/>
                  </a:lnTo>
                  <a:lnTo>
                    <a:pt x="17" y="3031"/>
                  </a:lnTo>
                  <a:lnTo>
                    <a:pt x="6" y="3054"/>
                  </a:lnTo>
                  <a:lnTo>
                    <a:pt x="6" y="3071"/>
                  </a:lnTo>
                  <a:lnTo>
                    <a:pt x="12" y="3077"/>
                  </a:lnTo>
                  <a:lnTo>
                    <a:pt x="29" y="3083"/>
                  </a:lnTo>
                  <a:lnTo>
                    <a:pt x="62" y="3083"/>
                  </a:lnTo>
                  <a:lnTo>
                    <a:pt x="2604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1" name="Freeform 59"/>
            <p:cNvSpPr>
              <a:spLocks/>
            </p:cNvSpPr>
            <p:nvPr/>
          </p:nvSpPr>
          <p:spPr bwMode="auto">
            <a:xfrm>
              <a:off x="7131" y="6591"/>
              <a:ext cx="742" cy="1089"/>
            </a:xfrm>
            <a:custGeom>
              <a:avLst/>
              <a:gdLst/>
              <a:ahLst/>
              <a:cxnLst>
                <a:cxn ang="0">
                  <a:pos x="360" y="35"/>
                </a:cxn>
                <a:cxn ang="0">
                  <a:pos x="365" y="18"/>
                </a:cxn>
                <a:cxn ang="0">
                  <a:pos x="343" y="0"/>
                </a:cxn>
                <a:cxn ang="0">
                  <a:pos x="247" y="6"/>
                </a:cxn>
                <a:cxn ang="0">
                  <a:pos x="146" y="18"/>
                </a:cxn>
                <a:cxn ang="0">
                  <a:pos x="129" y="23"/>
                </a:cxn>
                <a:cxn ang="0">
                  <a:pos x="118" y="41"/>
                </a:cxn>
                <a:cxn ang="0">
                  <a:pos x="118" y="64"/>
                </a:cxn>
                <a:cxn ang="0">
                  <a:pos x="135" y="75"/>
                </a:cxn>
                <a:cxn ang="0">
                  <a:pos x="213" y="81"/>
                </a:cxn>
                <a:cxn ang="0">
                  <a:pos x="225" y="87"/>
                </a:cxn>
                <a:cxn ang="0">
                  <a:pos x="219" y="133"/>
                </a:cxn>
                <a:cxn ang="0">
                  <a:pos x="5" y="1020"/>
                </a:cxn>
                <a:cxn ang="0">
                  <a:pos x="0" y="1049"/>
                </a:cxn>
                <a:cxn ang="0">
                  <a:pos x="17" y="1078"/>
                </a:cxn>
                <a:cxn ang="0">
                  <a:pos x="84" y="1078"/>
                </a:cxn>
                <a:cxn ang="0">
                  <a:pos x="118" y="1038"/>
                </a:cxn>
                <a:cxn ang="0">
                  <a:pos x="123" y="1003"/>
                </a:cxn>
                <a:cxn ang="0">
                  <a:pos x="146" y="911"/>
                </a:cxn>
                <a:cxn ang="0">
                  <a:pos x="180" y="790"/>
                </a:cxn>
                <a:cxn ang="0">
                  <a:pos x="197" y="726"/>
                </a:cxn>
                <a:cxn ang="0">
                  <a:pos x="309" y="749"/>
                </a:cxn>
                <a:cxn ang="0">
                  <a:pos x="376" y="807"/>
                </a:cxn>
                <a:cxn ang="0">
                  <a:pos x="388" y="870"/>
                </a:cxn>
                <a:cxn ang="0">
                  <a:pos x="382" y="893"/>
                </a:cxn>
                <a:cxn ang="0">
                  <a:pos x="376" y="928"/>
                </a:cxn>
                <a:cxn ang="0">
                  <a:pos x="410" y="1032"/>
                </a:cxn>
                <a:cxn ang="0">
                  <a:pos x="495" y="1084"/>
                </a:cxn>
                <a:cxn ang="0">
                  <a:pos x="596" y="1078"/>
                </a:cxn>
                <a:cxn ang="0">
                  <a:pos x="674" y="997"/>
                </a:cxn>
                <a:cxn ang="0">
                  <a:pos x="714" y="899"/>
                </a:cxn>
                <a:cxn ang="0">
                  <a:pos x="731" y="853"/>
                </a:cxn>
                <a:cxn ang="0">
                  <a:pos x="714" y="830"/>
                </a:cxn>
                <a:cxn ang="0">
                  <a:pos x="680" y="853"/>
                </a:cxn>
                <a:cxn ang="0">
                  <a:pos x="663" y="911"/>
                </a:cxn>
                <a:cxn ang="0">
                  <a:pos x="613" y="1003"/>
                </a:cxn>
                <a:cxn ang="0">
                  <a:pos x="540" y="1043"/>
                </a:cxn>
                <a:cxn ang="0">
                  <a:pos x="500" y="1020"/>
                </a:cxn>
                <a:cxn ang="0">
                  <a:pos x="489" y="928"/>
                </a:cxn>
                <a:cxn ang="0">
                  <a:pos x="500" y="893"/>
                </a:cxn>
                <a:cxn ang="0">
                  <a:pos x="506" y="859"/>
                </a:cxn>
                <a:cxn ang="0">
                  <a:pos x="495" y="796"/>
                </a:cxn>
                <a:cxn ang="0">
                  <a:pos x="427" y="726"/>
                </a:cxn>
                <a:cxn ang="0">
                  <a:pos x="298" y="686"/>
                </a:cxn>
                <a:cxn ang="0">
                  <a:pos x="309" y="651"/>
                </a:cxn>
                <a:cxn ang="0">
                  <a:pos x="388" y="582"/>
                </a:cxn>
                <a:cxn ang="0">
                  <a:pos x="562" y="450"/>
                </a:cxn>
                <a:cxn ang="0">
                  <a:pos x="635" y="432"/>
                </a:cxn>
                <a:cxn ang="0">
                  <a:pos x="663" y="444"/>
                </a:cxn>
                <a:cxn ang="0">
                  <a:pos x="652" y="461"/>
                </a:cxn>
                <a:cxn ang="0">
                  <a:pos x="618" y="479"/>
                </a:cxn>
                <a:cxn ang="0">
                  <a:pos x="596" y="519"/>
                </a:cxn>
                <a:cxn ang="0">
                  <a:pos x="607" y="577"/>
                </a:cxn>
                <a:cxn ang="0">
                  <a:pos x="652" y="600"/>
                </a:cxn>
                <a:cxn ang="0">
                  <a:pos x="714" y="577"/>
                </a:cxn>
                <a:cxn ang="0">
                  <a:pos x="742" y="502"/>
                </a:cxn>
                <a:cxn ang="0">
                  <a:pos x="714" y="427"/>
                </a:cxn>
                <a:cxn ang="0">
                  <a:pos x="624" y="392"/>
                </a:cxn>
                <a:cxn ang="0">
                  <a:pos x="500" y="432"/>
                </a:cxn>
                <a:cxn ang="0">
                  <a:pos x="382" y="530"/>
                </a:cxn>
                <a:cxn ang="0">
                  <a:pos x="270" y="628"/>
                </a:cxn>
                <a:cxn ang="0">
                  <a:pos x="360" y="46"/>
                </a:cxn>
              </a:cxnLst>
              <a:rect l="0" t="0" r="r" b="b"/>
              <a:pathLst>
                <a:path w="742" h="1089">
                  <a:moveTo>
                    <a:pt x="360" y="46"/>
                  </a:moveTo>
                  <a:lnTo>
                    <a:pt x="360" y="35"/>
                  </a:lnTo>
                  <a:lnTo>
                    <a:pt x="365" y="29"/>
                  </a:lnTo>
                  <a:lnTo>
                    <a:pt x="365" y="18"/>
                  </a:lnTo>
                  <a:lnTo>
                    <a:pt x="354" y="6"/>
                  </a:lnTo>
                  <a:lnTo>
                    <a:pt x="343" y="0"/>
                  </a:lnTo>
                  <a:lnTo>
                    <a:pt x="303" y="6"/>
                  </a:lnTo>
                  <a:lnTo>
                    <a:pt x="247" y="6"/>
                  </a:lnTo>
                  <a:lnTo>
                    <a:pt x="191" y="12"/>
                  </a:lnTo>
                  <a:lnTo>
                    <a:pt x="146" y="18"/>
                  </a:lnTo>
                  <a:lnTo>
                    <a:pt x="135" y="18"/>
                  </a:lnTo>
                  <a:lnTo>
                    <a:pt x="129" y="23"/>
                  </a:lnTo>
                  <a:lnTo>
                    <a:pt x="118" y="29"/>
                  </a:lnTo>
                  <a:lnTo>
                    <a:pt x="118" y="41"/>
                  </a:lnTo>
                  <a:lnTo>
                    <a:pt x="112" y="52"/>
                  </a:lnTo>
                  <a:lnTo>
                    <a:pt x="118" y="64"/>
                  </a:lnTo>
                  <a:lnTo>
                    <a:pt x="123" y="69"/>
                  </a:lnTo>
                  <a:lnTo>
                    <a:pt x="135" y="75"/>
                  </a:lnTo>
                  <a:lnTo>
                    <a:pt x="197" y="75"/>
                  </a:lnTo>
                  <a:lnTo>
                    <a:pt x="213" y="81"/>
                  </a:lnTo>
                  <a:lnTo>
                    <a:pt x="219" y="81"/>
                  </a:lnTo>
                  <a:lnTo>
                    <a:pt x="225" y="87"/>
                  </a:lnTo>
                  <a:lnTo>
                    <a:pt x="225" y="116"/>
                  </a:lnTo>
                  <a:lnTo>
                    <a:pt x="219" y="133"/>
                  </a:lnTo>
                  <a:lnTo>
                    <a:pt x="5" y="1003"/>
                  </a:lnTo>
                  <a:lnTo>
                    <a:pt x="5" y="1020"/>
                  </a:lnTo>
                  <a:lnTo>
                    <a:pt x="0" y="1026"/>
                  </a:lnTo>
                  <a:lnTo>
                    <a:pt x="0" y="1049"/>
                  </a:lnTo>
                  <a:lnTo>
                    <a:pt x="11" y="1066"/>
                  </a:lnTo>
                  <a:lnTo>
                    <a:pt x="17" y="1078"/>
                  </a:lnTo>
                  <a:lnTo>
                    <a:pt x="50" y="1089"/>
                  </a:lnTo>
                  <a:lnTo>
                    <a:pt x="84" y="1078"/>
                  </a:lnTo>
                  <a:lnTo>
                    <a:pt x="107" y="1055"/>
                  </a:lnTo>
                  <a:lnTo>
                    <a:pt x="118" y="1038"/>
                  </a:lnTo>
                  <a:lnTo>
                    <a:pt x="118" y="1020"/>
                  </a:lnTo>
                  <a:lnTo>
                    <a:pt x="123" y="1003"/>
                  </a:lnTo>
                  <a:lnTo>
                    <a:pt x="135" y="963"/>
                  </a:lnTo>
                  <a:lnTo>
                    <a:pt x="146" y="911"/>
                  </a:lnTo>
                  <a:lnTo>
                    <a:pt x="163" y="847"/>
                  </a:lnTo>
                  <a:lnTo>
                    <a:pt x="180" y="790"/>
                  </a:lnTo>
                  <a:lnTo>
                    <a:pt x="191" y="749"/>
                  </a:lnTo>
                  <a:lnTo>
                    <a:pt x="197" y="726"/>
                  </a:lnTo>
                  <a:lnTo>
                    <a:pt x="258" y="732"/>
                  </a:lnTo>
                  <a:lnTo>
                    <a:pt x="309" y="749"/>
                  </a:lnTo>
                  <a:lnTo>
                    <a:pt x="348" y="772"/>
                  </a:lnTo>
                  <a:lnTo>
                    <a:pt x="376" y="807"/>
                  </a:lnTo>
                  <a:lnTo>
                    <a:pt x="388" y="847"/>
                  </a:lnTo>
                  <a:lnTo>
                    <a:pt x="388" y="870"/>
                  </a:lnTo>
                  <a:lnTo>
                    <a:pt x="382" y="882"/>
                  </a:lnTo>
                  <a:lnTo>
                    <a:pt x="382" y="893"/>
                  </a:lnTo>
                  <a:lnTo>
                    <a:pt x="376" y="905"/>
                  </a:lnTo>
                  <a:lnTo>
                    <a:pt x="376" y="928"/>
                  </a:lnTo>
                  <a:lnTo>
                    <a:pt x="388" y="986"/>
                  </a:lnTo>
                  <a:lnTo>
                    <a:pt x="410" y="1032"/>
                  </a:lnTo>
                  <a:lnTo>
                    <a:pt x="450" y="1061"/>
                  </a:lnTo>
                  <a:lnTo>
                    <a:pt x="495" y="1084"/>
                  </a:lnTo>
                  <a:lnTo>
                    <a:pt x="540" y="1089"/>
                  </a:lnTo>
                  <a:lnTo>
                    <a:pt x="596" y="1078"/>
                  </a:lnTo>
                  <a:lnTo>
                    <a:pt x="641" y="1043"/>
                  </a:lnTo>
                  <a:lnTo>
                    <a:pt x="674" y="997"/>
                  </a:lnTo>
                  <a:lnTo>
                    <a:pt x="697" y="945"/>
                  </a:lnTo>
                  <a:lnTo>
                    <a:pt x="714" y="899"/>
                  </a:lnTo>
                  <a:lnTo>
                    <a:pt x="725" y="865"/>
                  </a:lnTo>
                  <a:lnTo>
                    <a:pt x="731" y="853"/>
                  </a:lnTo>
                  <a:lnTo>
                    <a:pt x="725" y="842"/>
                  </a:lnTo>
                  <a:lnTo>
                    <a:pt x="714" y="830"/>
                  </a:lnTo>
                  <a:lnTo>
                    <a:pt x="691" y="830"/>
                  </a:lnTo>
                  <a:lnTo>
                    <a:pt x="680" y="853"/>
                  </a:lnTo>
                  <a:lnTo>
                    <a:pt x="674" y="870"/>
                  </a:lnTo>
                  <a:lnTo>
                    <a:pt x="663" y="911"/>
                  </a:lnTo>
                  <a:lnTo>
                    <a:pt x="641" y="957"/>
                  </a:lnTo>
                  <a:lnTo>
                    <a:pt x="613" y="1003"/>
                  </a:lnTo>
                  <a:lnTo>
                    <a:pt x="585" y="1032"/>
                  </a:lnTo>
                  <a:lnTo>
                    <a:pt x="540" y="1043"/>
                  </a:lnTo>
                  <a:lnTo>
                    <a:pt x="523" y="1043"/>
                  </a:lnTo>
                  <a:lnTo>
                    <a:pt x="500" y="1020"/>
                  </a:lnTo>
                  <a:lnTo>
                    <a:pt x="489" y="986"/>
                  </a:lnTo>
                  <a:lnTo>
                    <a:pt x="489" y="928"/>
                  </a:lnTo>
                  <a:lnTo>
                    <a:pt x="495" y="917"/>
                  </a:lnTo>
                  <a:lnTo>
                    <a:pt x="500" y="893"/>
                  </a:lnTo>
                  <a:lnTo>
                    <a:pt x="500" y="876"/>
                  </a:lnTo>
                  <a:lnTo>
                    <a:pt x="506" y="859"/>
                  </a:lnTo>
                  <a:lnTo>
                    <a:pt x="506" y="847"/>
                  </a:lnTo>
                  <a:lnTo>
                    <a:pt x="495" y="796"/>
                  </a:lnTo>
                  <a:lnTo>
                    <a:pt x="466" y="755"/>
                  </a:lnTo>
                  <a:lnTo>
                    <a:pt x="427" y="726"/>
                  </a:lnTo>
                  <a:lnTo>
                    <a:pt x="337" y="692"/>
                  </a:lnTo>
                  <a:lnTo>
                    <a:pt x="298" y="686"/>
                  </a:lnTo>
                  <a:lnTo>
                    <a:pt x="264" y="686"/>
                  </a:lnTo>
                  <a:lnTo>
                    <a:pt x="309" y="651"/>
                  </a:lnTo>
                  <a:lnTo>
                    <a:pt x="354" y="611"/>
                  </a:lnTo>
                  <a:lnTo>
                    <a:pt x="388" y="582"/>
                  </a:lnTo>
                  <a:lnTo>
                    <a:pt x="500" y="479"/>
                  </a:lnTo>
                  <a:lnTo>
                    <a:pt x="562" y="450"/>
                  </a:lnTo>
                  <a:lnTo>
                    <a:pt x="624" y="432"/>
                  </a:lnTo>
                  <a:lnTo>
                    <a:pt x="635" y="432"/>
                  </a:lnTo>
                  <a:lnTo>
                    <a:pt x="652" y="438"/>
                  </a:lnTo>
                  <a:lnTo>
                    <a:pt x="663" y="444"/>
                  </a:lnTo>
                  <a:lnTo>
                    <a:pt x="674" y="456"/>
                  </a:lnTo>
                  <a:lnTo>
                    <a:pt x="652" y="461"/>
                  </a:lnTo>
                  <a:lnTo>
                    <a:pt x="635" y="473"/>
                  </a:lnTo>
                  <a:lnTo>
                    <a:pt x="618" y="479"/>
                  </a:lnTo>
                  <a:lnTo>
                    <a:pt x="607" y="496"/>
                  </a:lnTo>
                  <a:lnTo>
                    <a:pt x="596" y="519"/>
                  </a:lnTo>
                  <a:lnTo>
                    <a:pt x="596" y="559"/>
                  </a:lnTo>
                  <a:lnTo>
                    <a:pt x="607" y="577"/>
                  </a:lnTo>
                  <a:lnTo>
                    <a:pt x="618" y="588"/>
                  </a:lnTo>
                  <a:lnTo>
                    <a:pt x="652" y="600"/>
                  </a:lnTo>
                  <a:lnTo>
                    <a:pt x="686" y="594"/>
                  </a:lnTo>
                  <a:lnTo>
                    <a:pt x="714" y="577"/>
                  </a:lnTo>
                  <a:lnTo>
                    <a:pt x="731" y="542"/>
                  </a:lnTo>
                  <a:lnTo>
                    <a:pt x="742" y="502"/>
                  </a:lnTo>
                  <a:lnTo>
                    <a:pt x="736" y="461"/>
                  </a:lnTo>
                  <a:lnTo>
                    <a:pt x="714" y="427"/>
                  </a:lnTo>
                  <a:lnTo>
                    <a:pt x="674" y="404"/>
                  </a:lnTo>
                  <a:lnTo>
                    <a:pt x="624" y="392"/>
                  </a:lnTo>
                  <a:lnTo>
                    <a:pt x="562" y="404"/>
                  </a:lnTo>
                  <a:lnTo>
                    <a:pt x="500" y="432"/>
                  </a:lnTo>
                  <a:lnTo>
                    <a:pt x="444" y="479"/>
                  </a:lnTo>
                  <a:lnTo>
                    <a:pt x="382" y="530"/>
                  </a:lnTo>
                  <a:lnTo>
                    <a:pt x="326" y="588"/>
                  </a:lnTo>
                  <a:lnTo>
                    <a:pt x="270" y="628"/>
                  </a:lnTo>
                  <a:lnTo>
                    <a:pt x="208" y="663"/>
                  </a:lnTo>
                  <a:lnTo>
                    <a:pt x="360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2" name="Freeform 60"/>
            <p:cNvSpPr>
              <a:spLocks noEditPoints="1"/>
            </p:cNvSpPr>
            <p:nvPr/>
          </p:nvSpPr>
          <p:spPr bwMode="auto">
            <a:xfrm>
              <a:off x="8070" y="7070"/>
              <a:ext cx="1107" cy="414"/>
            </a:xfrm>
            <a:custGeom>
              <a:avLst/>
              <a:gdLst/>
              <a:ahLst/>
              <a:cxnLst>
                <a:cxn ang="0">
                  <a:pos x="1051" y="75"/>
                </a:cxn>
                <a:cxn ang="0">
                  <a:pos x="1079" y="75"/>
                </a:cxn>
                <a:cxn ang="0">
                  <a:pos x="1090" y="69"/>
                </a:cxn>
                <a:cxn ang="0">
                  <a:pos x="1096" y="63"/>
                </a:cxn>
                <a:cxn ang="0">
                  <a:pos x="1102" y="51"/>
                </a:cxn>
                <a:cxn ang="0">
                  <a:pos x="1107" y="34"/>
                </a:cxn>
                <a:cxn ang="0">
                  <a:pos x="1107" y="23"/>
                </a:cxn>
                <a:cxn ang="0">
                  <a:pos x="1090" y="5"/>
                </a:cxn>
                <a:cxn ang="0">
                  <a:pos x="1079" y="0"/>
                </a:cxn>
                <a:cxn ang="0">
                  <a:pos x="22" y="0"/>
                </a:cxn>
                <a:cxn ang="0">
                  <a:pos x="17" y="5"/>
                </a:cxn>
                <a:cxn ang="0">
                  <a:pos x="5" y="11"/>
                </a:cxn>
                <a:cxn ang="0">
                  <a:pos x="0" y="23"/>
                </a:cxn>
                <a:cxn ang="0">
                  <a:pos x="0" y="51"/>
                </a:cxn>
                <a:cxn ang="0">
                  <a:pos x="5" y="63"/>
                </a:cxn>
                <a:cxn ang="0">
                  <a:pos x="17" y="69"/>
                </a:cxn>
                <a:cxn ang="0">
                  <a:pos x="22" y="75"/>
                </a:cxn>
                <a:cxn ang="0">
                  <a:pos x="56" y="75"/>
                </a:cxn>
                <a:cxn ang="0">
                  <a:pos x="1051" y="75"/>
                </a:cxn>
                <a:cxn ang="0">
                  <a:pos x="1051" y="414"/>
                </a:cxn>
                <a:cxn ang="0">
                  <a:pos x="1068" y="414"/>
                </a:cxn>
                <a:cxn ang="0">
                  <a:pos x="1079" y="409"/>
                </a:cxn>
                <a:cxn ang="0">
                  <a:pos x="1090" y="409"/>
                </a:cxn>
                <a:cxn ang="0">
                  <a:pos x="1096" y="403"/>
                </a:cxn>
                <a:cxn ang="0">
                  <a:pos x="1107" y="380"/>
                </a:cxn>
                <a:cxn ang="0">
                  <a:pos x="1107" y="363"/>
                </a:cxn>
                <a:cxn ang="0">
                  <a:pos x="1090" y="345"/>
                </a:cxn>
                <a:cxn ang="0">
                  <a:pos x="1079" y="340"/>
                </a:cxn>
                <a:cxn ang="0">
                  <a:pos x="22" y="340"/>
                </a:cxn>
                <a:cxn ang="0">
                  <a:pos x="11" y="345"/>
                </a:cxn>
                <a:cxn ang="0">
                  <a:pos x="5" y="351"/>
                </a:cxn>
                <a:cxn ang="0">
                  <a:pos x="0" y="363"/>
                </a:cxn>
                <a:cxn ang="0">
                  <a:pos x="0" y="391"/>
                </a:cxn>
                <a:cxn ang="0">
                  <a:pos x="5" y="403"/>
                </a:cxn>
                <a:cxn ang="0">
                  <a:pos x="17" y="409"/>
                </a:cxn>
                <a:cxn ang="0">
                  <a:pos x="22" y="409"/>
                </a:cxn>
                <a:cxn ang="0">
                  <a:pos x="33" y="414"/>
                </a:cxn>
                <a:cxn ang="0">
                  <a:pos x="56" y="414"/>
                </a:cxn>
                <a:cxn ang="0">
                  <a:pos x="1051" y="414"/>
                </a:cxn>
              </a:cxnLst>
              <a:rect l="0" t="0" r="r" b="b"/>
              <a:pathLst>
                <a:path w="1107" h="414">
                  <a:moveTo>
                    <a:pt x="1051" y="75"/>
                  </a:moveTo>
                  <a:lnTo>
                    <a:pt x="1079" y="75"/>
                  </a:lnTo>
                  <a:lnTo>
                    <a:pt x="1090" y="69"/>
                  </a:lnTo>
                  <a:lnTo>
                    <a:pt x="1096" y="63"/>
                  </a:lnTo>
                  <a:lnTo>
                    <a:pt x="1102" y="51"/>
                  </a:lnTo>
                  <a:lnTo>
                    <a:pt x="1107" y="34"/>
                  </a:lnTo>
                  <a:lnTo>
                    <a:pt x="1107" y="23"/>
                  </a:lnTo>
                  <a:lnTo>
                    <a:pt x="1090" y="5"/>
                  </a:lnTo>
                  <a:lnTo>
                    <a:pt x="1079" y="0"/>
                  </a:lnTo>
                  <a:lnTo>
                    <a:pt x="22" y="0"/>
                  </a:lnTo>
                  <a:lnTo>
                    <a:pt x="17" y="5"/>
                  </a:lnTo>
                  <a:lnTo>
                    <a:pt x="5" y="11"/>
                  </a:lnTo>
                  <a:lnTo>
                    <a:pt x="0" y="23"/>
                  </a:lnTo>
                  <a:lnTo>
                    <a:pt x="0" y="51"/>
                  </a:lnTo>
                  <a:lnTo>
                    <a:pt x="5" y="63"/>
                  </a:lnTo>
                  <a:lnTo>
                    <a:pt x="17" y="69"/>
                  </a:lnTo>
                  <a:lnTo>
                    <a:pt x="22" y="75"/>
                  </a:lnTo>
                  <a:lnTo>
                    <a:pt x="56" y="75"/>
                  </a:lnTo>
                  <a:lnTo>
                    <a:pt x="1051" y="75"/>
                  </a:lnTo>
                  <a:close/>
                  <a:moveTo>
                    <a:pt x="1051" y="414"/>
                  </a:moveTo>
                  <a:lnTo>
                    <a:pt x="1068" y="414"/>
                  </a:lnTo>
                  <a:lnTo>
                    <a:pt x="1079" y="409"/>
                  </a:lnTo>
                  <a:lnTo>
                    <a:pt x="1090" y="409"/>
                  </a:lnTo>
                  <a:lnTo>
                    <a:pt x="1096" y="403"/>
                  </a:lnTo>
                  <a:lnTo>
                    <a:pt x="1107" y="380"/>
                  </a:lnTo>
                  <a:lnTo>
                    <a:pt x="1107" y="363"/>
                  </a:lnTo>
                  <a:lnTo>
                    <a:pt x="1090" y="345"/>
                  </a:lnTo>
                  <a:lnTo>
                    <a:pt x="1079" y="340"/>
                  </a:lnTo>
                  <a:lnTo>
                    <a:pt x="22" y="340"/>
                  </a:lnTo>
                  <a:lnTo>
                    <a:pt x="11" y="345"/>
                  </a:lnTo>
                  <a:lnTo>
                    <a:pt x="5" y="351"/>
                  </a:lnTo>
                  <a:lnTo>
                    <a:pt x="0" y="363"/>
                  </a:lnTo>
                  <a:lnTo>
                    <a:pt x="0" y="391"/>
                  </a:lnTo>
                  <a:lnTo>
                    <a:pt x="5" y="403"/>
                  </a:lnTo>
                  <a:lnTo>
                    <a:pt x="17" y="409"/>
                  </a:lnTo>
                  <a:lnTo>
                    <a:pt x="22" y="409"/>
                  </a:lnTo>
                  <a:lnTo>
                    <a:pt x="33" y="414"/>
                  </a:lnTo>
                  <a:lnTo>
                    <a:pt x="56" y="414"/>
                  </a:lnTo>
                  <a:lnTo>
                    <a:pt x="1051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3" name="Freeform 61"/>
            <p:cNvSpPr>
              <a:spLocks noEditPoints="1"/>
            </p:cNvSpPr>
            <p:nvPr/>
          </p:nvSpPr>
          <p:spPr bwMode="auto">
            <a:xfrm>
              <a:off x="9363" y="6637"/>
              <a:ext cx="697" cy="1055"/>
            </a:xfrm>
            <a:custGeom>
              <a:avLst/>
              <a:gdLst/>
              <a:ahLst/>
              <a:cxnLst>
                <a:cxn ang="0">
                  <a:pos x="686" y="381"/>
                </a:cxn>
                <a:cxn ang="0">
                  <a:pos x="607" y="133"/>
                </a:cxn>
                <a:cxn ang="0">
                  <a:pos x="506" y="41"/>
                </a:cxn>
                <a:cxn ang="0">
                  <a:pos x="348" y="0"/>
                </a:cxn>
                <a:cxn ang="0">
                  <a:pos x="191" y="41"/>
                </a:cxn>
                <a:cxn ang="0">
                  <a:pos x="90" y="133"/>
                </a:cxn>
                <a:cxn ang="0">
                  <a:pos x="28" y="260"/>
                </a:cxn>
                <a:cxn ang="0">
                  <a:pos x="0" y="450"/>
                </a:cxn>
                <a:cxn ang="0">
                  <a:pos x="5" y="680"/>
                </a:cxn>
                <a:cxn ang="0">
                  <a:pos x="56" y="871"/>
                </a:cxn>
                <a:cxn ang="0">
                  <a:pos x="129" y="980"/>
                </a:cxn>
                <a:cxn ang="0">
                  <a:pos x="258" y="1049"/>
                </a:cxn>
                <a:cxn ang="0">
                  <a:pos x="433" y="1043"/>
                </a:cxn>
                <a:cxn ang="0">
                  <a:pos x="562" y="980"/>
                </a:cxn>
                <a:cxn ang="0">
                  <a:pos x="641" y="871"/>
                </a:cxn>
                <a:cxn ang="0">
                  <a:pos x="680" y="738"/>
                </a:cxn>
                <a:cxn ang="0">
                  <a:pos x="691" y="623"/>
                </a:cxn>
                <a:cxn ang="0">
                  <a:pos x="697" y="536"/>
                </a:cxn>
                <a:cxn ang="0">
                  <a:pos x="303" y="1009"/>
                </a:cxn>
                <a:cxn ang="0">
                  <a:pos x="213" y="957"/>
                </a:cxn>
                <a:cxn ang="0">
                  <a:pos x="157" y="847"/>
                </a:cxn>
                <a:cxn ang="0">
                  <a:pos x="135" y="629"/>
                </a:cxn>
                <a:cxn ang="0">
                  <a:pos x="140" y="294"/>
                </a:cxn>
                <a:cxn ang="0">
                  <a:pos x="185" y="139"/>
                </a:cxn>
                <a:cxn ang="0">
                  <a:pos x="264" y="64"/>
                </a:cxn>
                <a:cxn ang="0">
                  <a:pos x="348" y="47"/>
                </a:cxn>
                <a:cxn ang="0">
                  <a:pos x="461" y="81"/>
                </a:cxn>
                <a:cxn ang="0">
                  <a:pos x="534" y="185"/>
                </a:cxn>
                <a:cxn ang="0">
                  <a:pos x="556" y="386"/>
                </a:cxn>
                <a:cxn ang="0">
                  <a:pos x="551" y="738"/>
                </a:cxn>
                <a:cxn ang="0">
                  <a:pos x="511" y="911"/>
                </a:cxn>
                <a:cxn ang="0">
                  <a:pos x="433" y="992"/>
                </a:cxn>
                <a:cxn ang="0">
                  <a:pos x="348" y="1015"/>
                </a:cxn>
              </a:cxnLst>
              <a:rect l="0" t="0" r="r" b="b"/>
              <a:pathLst>
                <a:path w="697" h="1055">
                  <a:moveTo>
                    <a:pt x="697" y="536"/>
                  </a:moveTo>
                  <a:lnTo>
                    <a:pt x="686" y="381"/>
                  </a:lnTo>
                  <a:lnTo>
                    <a:pt x="663" y="248"/>
                  </a:lnTo>
                  <a:lnTo>
                    <a:pt x="607" y="133"/>
                  </a:lnTo>
                  <a:lnTo>
                    <a:pt x="562" y="81"/>
                  </a:lnTo>
                  <a:lnTo>
                    <a:pt x="506" y="41"/>
                  </a:lnTo>
                  <a:lnTo>
                    <a:pt x="433" y="12"/>
                  </a:lnTo>
                  <a:lnTo>
                    <a:pt x="348" y="0"/>
                  </a:lnTo>
                  <a:lnTo>
                    <a:pt x="258" y="12"/>
                  </a:lnTo>
                  <a:lnTo>
                    <a:pt x="191" y="41"/>
                  </a:lnTo>
                  <a:lnTo>
                    <a:pt x="135" y="81"/>
                  </a:lnTo>
                  <a:lnTo>
                    <a:pt x="90" y="133"/>
                  </a:lnTo>
                  <a:lnTo>
                    <a:pt x="56" y="196"/>
                  </a:lnTo>
                  <a:lnTo>
                    <a:pt x="28" y="260"/>
                  </a:lnTo>
                  <a:lnTo>
                    <a:pt x="5" y="386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" y="680"/>
                  </a:lnTo>
                  <a:lnTo>
                    <a:pt x="28" y="807"/>
                  </a:lnTo>
                  <a:lnTo>
                    <a:pt x="56" y="871"/>
                  </a:lnTo>
                  <a:lnTo>
                    <a:pt x="90" y="928"/>
                  </a:lnTo>
                  <a:lnTo>
                    <a:pt x="129" y="980"/>
                  </a:lnTo>
                  <a:lnTo>
                    <a:pt x="191" y="1020"/>
                  </a:lnTo>
                  <a:lnTo>
                    <a:pt x="258" y="1049"/>
                  </a:lnTo>
                  <a:lnTo>
                    <a:pt x="348" y="1055"/>
                  </a:lnTo>
                  <a:lnTo>
                    <a:pt x="433" y="1043"/>
                  </a:lnTo>
                  <a:lnTo>
                    <a:pt x="506" y="1020"/>
                  </a:lnTo>
                  <a:lnTo>
                    <a:pt x="562" y="980"/>
                  </a:lnTo>
                  <a:lnTo>
                    <a:pt x="607" y="928"/>
                  </a:lnTo>
                  <a:lnTo>
                    <a:pt x="641" y="871"/>
                  </a:lnTo>
                  <a:lnTo>
                    <a:pt x="663" y="807"/>
                  </a:lnTo>
                  <a:lnTo>
                    <a:pt x="680" y="738"/>
                  </a:lnTo>
                  <a:lnTo>
                    <a:pt x="691" y="680"/>
                  </a:lnTo>
                  <a:lnTo>
                    <a:pt x="691" y="623"/>
                  </a:lnTo>
                  <a:lnTo>
                    <a:pt x="697" y="571"/>
                  </a:lnTo>
                  <a:lnTo>
                    <a:pt x="697" y="536"/>
                  </a:lnTo>
                  <a:close/>
                  <a:moveTo>
                    <a:pt x="348" y="1015"/>
                  </a:moveTo>
                  <a:lnTo>
                    <a:pt x="303" y="1009"/>
                  </a:lnTo>
                  <a:lnTo>
                    <a:pt x="258" y="992"/>
                  </a:lnTo>
                  <a:lnTo>
                    <a:pt x="213" y="957"/>
                  </a:lnTo>
                  <a:lnTo>
                    <a:pt x="180" y="911"/>
                  </a:lnTo>
                  <a:lnTo>
                    <a:pt x="157" y="847"/>
                  </a:lnTo>
                  <a:lnTo>
                    <a:pt x="140" y="744"/>
                  </a:lnTo>
                  <a:lnTo>
                    <a:pt x="135" y="629"/>
                  </a:lnTo>
                  <a:lnTo>
                    <a:pt x="135" y="404"/>
                  </a:lnTo>
                  <a:lnTo>
                    <a:pt x="140" y="294"/>
                  </a:lnTo>
                  <a:lnTo>
                    <a:pt x="157" y="202"/>
                  </a:lnTo>
                  <a:lnTo>
                    <a:pt x="185" y="139"/>
                  </a:lnTo>
                  <a:lnTo>
                    <a:pt x="219" y="93"/>
                  </a:lnTo>
                  <a:lnTo>
                    <a:pt x="264" y="64"/>
                  </a:lnTo>
                  <a:lnTo>
                    <a:pt x="309" y="52"/>
                  </a:lnTo>
                  <a:lnTo>
                    <a:pt x="348" y="47"/>
                  </a:lnTo>
                  <a:lnTo>
                    <a:pt x="405" y="58"/>
                  </a:lnTo>
                  <a:lnTo>
                    <a:pt x="461" y="81"/>
                  </a:lnTo>
                  <a:lnTo>
                    <a:pt x="506" y="127"/>
                  </a:lnTo>
                  <a:lnTo>
                    <a:pt x="534" y="185"/>
                  </a:lnTo>
                  <a:lnTo>
                    <a:pt x="551" y="277"/>
                  </a:lnTo>
                  <a:lnTo>
                    <a:pt x="556" y="386"/>
                  </a:lnTo>
                  <a:lnTo>
                    <a:pt x="556" y="629"/>
                  </a:lnTo>
                  <a:lnTo>
                    <a:pt x="551" y="738"/>
                  </a:lnTo>
                  <a:lnTo>
                    <a:pt x="540" y="842"/>
                  </a:lnTo>
                  <a:lnTo>
                    <a:pt x="511" y="911"/>
                  </a:lnTo>
                  <a:lnTo>
                    <a:pt x="478" y="963"/>
                  </a:lnTo>
                  <a:lnTo>
                    <a:pt x="433" y="992"/>
                  </a:lnTo>
                  <a:lnTo>
                    <a:pt x="388" y="1009"/>
                  </a:lnTo>
                  <a:lnTo>
                    <a:pt x="348" y="10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4" name="Freeform 62"/>
            <p:cNvSpPr>
              <a:spLocks/>
            </p:cNvSpPr>
            <p:nvPr/>
          </p:nvSpPr>
          <p:spPr bwMode="auto">
            <a:xfrm>
              <a:off x="10937" y="1820"/>
              <a:ext cx="1057" cy="5284"/>
            </a:xfrm>
            <a:custGeom>
              <a:avLst/>
              <a:gdLst/>
              <a:ahLst/>
              <a:cxnLst>
                <a:cxn ang="0">
                  <a:pos x="1057" y="5261"/>
                </a:cxn>
                <a:cxn ang="0">
                  <a:pos x="1051" y="5250"/>
                </a:cxn>
                <a:cxn ang="0">
                  <a:pos x="990" y="5186"/>
                </a:cxn>
                <a:cxn ang="0">
                  <a:pos x="922" y="5111"/>
                </a:cxn>
                <a:cxn ang="0">
                  <a:pos x="849" y="5019"/>
                </a:cxn>
                <a:cxn ang="0">
                  <a:pos x="765" y="4904"/>
                </a:cxn>
                <a:cxn ang="0">
                  <a:pos x="680" y="4777"/>
                </a:cxn>
                <a:cxn ang="0">
                  <a:pos x="545" y="4524"/>
                </a:cxn>
                <a:cxn ang="0">
                  <a:pos x="427" y="4253"/>
                </a:cxn>
                <a:cxn ang="0">
                  <a:pos x="337" y="3965"/>
                </a:cxn>
                <a:cxn ang="0">
                  <a:pos x="264" y="3659"/>
                </a:cxn>
                <a:cxn ang="0">
                  <a:pos x="214" y="3337"/>
                </a:cxn>
                <a:cxn ang="0">
                  <a:pos x="186" y="2997"/>
                </a:cxn>
                <a:cxn ang="0">
                  <a:pos x="174" y="2639"/>
                </a:cxn>
                <a:cxn ang="0">
                  <a:pos x="180" y="2409"/>
                </a:cxn>
                <a:cxn ang="0">
                  <a:pos x="191" y="2167"/>
                </a:cxn>
                <a:cxn ang="0">
                  <a:pos x="219" y="1919"/>
                </a:cxn>
                <a:cxn ang="0">
                  <a:pos x="259" y="1660"/>
                </a:cxn>
                <a:cxn ang="0">
                  <a:pos x="315" y="1401"/>
                </a:cxn>
                <a:cxn ang="0">
                  <a:pos x="388" y="1135"/>
                </a:cxn>
                <a:cxn ang="0">
                  <a:pos x="489" y="882"/>
                </a:cxn>
                <a:cxn ang="0">
                  <a:pos x="607" y="628"/>
                </a:cxn>
                <a:cxn ang="0">
                  <a:pos x="708" y="456"/>
                </a:cxn>
                <a:cxn ang="0">
                  <a:pos x="810" y="311"/>
                </a:cxn>
                <a:cxn ang="0">
                  <a:pos x="900" y="196"/>
                </a:cxn>
                <a:cxn ang="0">
                  <a:pos x="984" y="104"/>
                </a:cxn>
                <a:cxn ang="0">
                  <a:pos x="1057" y="29"/>
                </a:cxn>
                <a:cxn ang="0">
                  <a:pos x="1057" y="23"/>
                </a:cxn>
                <a:cxn ang="0">
                  <a:pos x="1051" y="12"/>
                </a:cxn>
                <a:cxn ang="0">
                  <a:pos x="1040" y="0"/>
                </a:cxn>
                <a:cxn ang="0">
                  <a:pos x="978" y="0"/>
                </a:cxn>
                <a:cxn ang="0">
                  <a:pos x="967" y="6"/>
                </a:cxn>
                <a:cxn ang="0">
                  <a:pos x="759" y="219"/>
                </a:cxn>
                <a:cxn ang="0">
                  <a:pos x="596" y="427"/>
                </a:cxn>
                <a:cxn ang="0">
                  <a:pos x="461" y="646"/>
                </a:cxn>
                <a:cxn ang="0">
                  <a:pos x="343" y="876"/>
                </a:cxn>
                <a:cxn ang="0">
                  <a:pos x="242" y="1118"/>
                </a:cxn>
                <a:cxn ang="0">
                  <a:pos x="163" y="1366"/>
                </a:cxn>
                <a:cxn ang="0">
                  <a:pos x="101" y="1614"/>
                </a:cxn>
                <a:cxn ang="0">
                  <a:pos x="51" y="1873"/>
                </a:cxn>
                <a:cxn ang="0">
                  <a:pos x="23" y="2127"/>
                </a:cxn>
                <a:cxn ang="0">
                  <a:pos x="6" y="2386"/>
                </a:cxn>
                <a:cxn ang="0">
                  <a:pos x="0" y="2639"/>
                </a:cxn>
                <a:cxn ang="0">
                  <a:pos x="6" y="2927"/>
                </a:cxn>
                <a:cxn ang="0">
                  <a:pos x="28" y="3216"/>
                </a:cxn>
                <a:cxn ang="0">
                  <a:pos x="68" y="3498"/>
                </a:cxn>
                <a:cxn ang="0">
                  <a:pos x="124" y="3780"/>
                </a:cxn>
                <a:cxn ang="0">
                  <a:pos x="202" y="4051"/>
                </a:cxn>
                <a:cxn ang="0">
                  <a:pos x="304" y="4316"/>
                </a:cxn>
                <a:cxn ang="0">
                  <a:pos x="422" y="4570"/>
                </a:cxn>
                <a:cxn ang="0">
                  <a:pos x="568" y="4812"/>
                </a:cxn>
                <a:cxn ang="0">
                  <a:pos x="737" y="5036"/>
                </a:cxn>
                <a:cxn ang="0">
                  <a:pos x="776" y="5082"/>
                </a:cxn>
                <a:cxn ang="0">
                  <a:pos x="827" y="5134"/>
                </a:cxn>
                <a:cxn ang="0">
                  <a:pos x="883" y="5198"/>
                </a:cxn>
                <a:cxn ang="0">
                  <a:pos x="950" y="5255"/>
                </a:cxn>
                <a:cxn ang="0">
                  <a:pos x="961" y="5267"/>
                </a:cxn>
                <a:cxn ang="0">
                  <a:pos x="973" y="5273"/>
                </a:cxn>
                <a:cxn ang="0">
                  <a:pos x="984" y="5284"/>
                </a:cxn>
                <a:cxn ang="0">
                  <a:pos x="1040" y="5284"/>
                </a:cxn>
                <a:cxn ang="0">
                  <a:pos x="1051" y="5273"/>
                </a:cxn>
                <a:cxn ang="0">
                  <a:pos x="1057" y="5261"/>
                </a:cxn>
              </a:cxnLst>
              <a:rect l="0" t="0" r="r" b="b"/>
              <a:pathLst>
                <a:path w="1057" h="5284">
                  <a:moveTo>
                    <a:pt x="1057" y="5261"/>
                  </a:moveTo>
                  <a:lnTo>
                    <a:pt x="1051" y="5250"/>
                  </a:lnTo>
                  <a:lnTo>
                    <a:pt x="990" y="5186"/>
                  </a:lnTo>
                  <a:lnTo>
                    <a:pt x="922" y="5111"/>
                  </a:lnTo>
                  <a:lnTo>
                    <a:pt x="849" y="5019"/>
                  </a:lnTo>
                  <a:lnTo>
                    <a:pt x="765" y="4904"/>
                  </a:lnTo>
                  <a:lnTo>
                    <a:pt x="680" y="4777"/>
                  </a:lnTo>
                  <a:lnTo>
                    <a:pt x="545" y="4524"/>
                  </a:lnTo>
                  <a:lnTo>
                    <a:pt x="427" y="4253"/>
                  </a:lnTo>
                  <a:lnTo>
                    <a:pt x="337" y="3965"/>
                  </a:lnTo>
                  <a:lnTo>
                    <a:pt x="264" y="3659"/>
                  </a:lnTo>
                  <a:lnTo>
                    <a:pt x="214" y="3337"/>
                  </a:lnTo>
                  <a:lnTo>
                    <a:pt x="186" y="2997"/>
                  </a:lnTo>
                  <a:lnTo>
                    <a:pt x="174" y="2639"/>
                  </a:lnTo>
                  <a:lnTo>
                    <a:pt x="180" y="2409"/>
                  </a:lnTo>
                  <a:lnTo>
                    <a:pt x="191" y="2167"/>
                  </a:lnTo>
                  <a:lnTo>
                    <a:pt x="219" y="1919"/>
                  </a:lnTo>
                  <a:lnTo>
                    <a:pt x="259" y="1660"/>
                  </a:lnTo>
                  <a:lnTo>
                    <a:pt x="315" y="1401"/>
                  </a:lnTo>
                  <a:lnTo>
                    <a:pt x="388" y="1135"/>
                  </a:lnTo>
                  <a:lnTo>
                    <a:pt x="489" y="882"/>
                  </a:lnTo>
                  <a:lnTo>
                    <a:pt x="607" y="628"/>
                  </a:lnTo>
                  <a:lnTo>
                    <a:pt x="708" y="456"/>
                  </a:lnTo>
                  <a:lnTo>
                    <a:pt x="810" y="311"/>
                  </a:lnTo>
                  <a:lnTo>
                    <a:pt x="900" y="196"/>
                  </a:lnTo>
                  <a:lnTo>
                    <a:pt x="984" y="104"/>
                  </a:lnTo>
                  <a:lnTo>
                    <a:pt x="1057" y="29"/>
                  </a:lnTo>
                  <a:lnTo>
                    <a:pt x="1057" y="23"/>
                  </a:lnTo>
                  <a:lnTo>
                    <a:pt x="1051" y="12"/>
                  </a:lnTo>
                  <a:lnTo>
                    <a:pt x="1040" y="0"/>
                  </a:lnTo>
                  <a:lnTo>
                    <a:pt x="978" y="0"/>
                  </a:lnTo>
                  <a:lnTo>
                    <a:pt x="967" y="6"/>
                  </a:lnTo>
                  <a:lnTo>
                    <a:pt x="759" y="219"/>
                  </a:lnTo>
                  <a:lnTo>
                    <a:pt x="596" y="427"/>
                  </a:lnTo>
                  <a:lnTo>
                    <a:pt x="461" y="646"/>
                  </a:lnTo>
                  <a:lnTo>
                    <a:pt x="343" y="876"/>
                  </a:lnTo>
                  <a:lnTo>
                    <a:pt x="242" y="1118"/>
                  </a:lnTo>
                  <a:lnTo>
                    <a:pt x="163" y="1366"/>
                  </a:lnTo>
                  <a:lnTo>
                    <a:pt x="101" y="1614"/>
                  </a:lnTo>
                  <a:lnTo>
                    <a:pt x="51" y="1873"/>
                  </a:lnTo>
                  <a:lnTo>
                    <a:pt x="23" y="2127"/>
                  </a:lnTo>
                  <a:lnTo>
                    <a:pt x="6" y="2386"/>
                  </a:lnTo>
                  <a:lnTo>
                    <a:pt x="0" y="2639"/>
                  </a:lnTo>
                  <a:lnTo>
                    <a:pt x="6" y="2927"/>
                  </a:lnTo>
                  <a:lnTo>
                    <a:pt x="28" y="3216"/>
                  </a:lnTo>
                  <a:lnTo>
                    <a:pt x="68" y="3498"/>
                  </a:lnTo>
                  <a:lnTo>
                    <a:pt x="124" y="3780"/>
                  </a:lnTo>
                  <a:lnTo>
                    <a:pt x="202" y="4051"/>
                  </a:lnTo>
                  <a:lnTo>
                    <a:pt x="304" y="4316"/>
                  </a:lnTo>
                  <a:lnTo>
                    <a:pt x="422" y="4570"/>
                  </a:lnTo>
                  <a:lnTo>
                    <a:pt x="568" y="4812"/>
                  </a:lnTo>
                  <a:lnTo>
                    <a:pt x="737" y="5036"/>
                  </a:lnTo>
                  <a:lnTo>
                    <a:pt x="776" y="5082"/>
                  </a:lnTo>
                  <a:lnTo>
                    <a:pt x="827" y="5134"/>
                  </a:lnTo>
                  <a:lnTo>
                    <a:pt x="883" y="5198"/>
                  </a:lnTo>
                  <a:lnTo>
                    <a:pt x="950" y="5255"/>
                  </a:lnTo>
                  <a:lnTo>
                    <a:pt x="961" y="5267"/>
                  </a:lnTo>
                  <a:lnTo>
                    <a:pt x="973" y="5273"/>
                  </a:lnTo>
                  <a:lnTo>
                    <a:pt x="984" y="5284"/>
                  </a:lnTo>
                  <a:lnTo>
                    <a:pt x="1040" y="5284"/>
                  </a:lnTo>
                  <a:lnTo>
                    <a:pt x="1051" y="5273"/>
                  </a:lnTo>
                  <a:lnTo>
                    <a:pt x="1057" y="52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5" name="Freeform 63"/>
            <p:cNvSpPr>
              <a:spLocks/>
            </p:cNvSpPr>
            <p:nvPr/>
          </p:nvSpPr>
          <p:spPr bwMode="auto">
            <a:xfrm>
              <a:off x="14153" y="1999"/>
              <a:ext cx="973" cy="1550"/>
            </a:xfrm>
            <a:custGeom>
              <a:avLst/>
              <a:gdLst/>
              <a:ahLst/>
              <a:cxnLst>
                <a:cxn ang="0">
                  <a:pos x="500" y="17"/>
                </a:cxn>
                <a:cxn ang="0">
                  <a:pos x="433" y="0"/>
                </a:cxn>
                <a:cxn ang="0">
                  <a:pos x="253" y="17"/>
                </a:cxn>
                <a:cxn ang="0">
                  <a:pos x="191" y="23"/>
                </a:cxn>
                <a:cxn ang="0">
                  <a:pos x="174" y="35"/>
                </a:cxn>
                <a:cxn ang="0">
                  <a:pos x="169" y="75"/>
                </a:cxn>
                <a:cxn ang="0">
                  <a:pos x="191" y="92"/>
                </a:cxn>
                <a:cxn ang="0">
                  <a:pos x="309" y="104"/>
                </a:cxn>
                <a:cxn ang="0">
                  <a:pos x="326" y="127"/>
                </a:cxn>
                <a:cxn ang="0">
                  <a:pos x="11" y="1440"/>
                </a:cxn>
                <a:cxn ang="0">
                  <a:pos x="0" y="1469"/>
                </a:cxn>
                <a:cxn ang="0">
                  <a:pos x="11" y="1527"/>
                </a:cxn>
                <a:cxn ang="0">
                  <a:pos x="39" y="1550"/>
                </a:cxn>
                <a:cxn ang="0">
                  <a:pos x="107" y="1538"/>
                </a:cxn>
                <a:cxn ang="0">
                  <a:pos x="135" y="1504"/>
                </a:cxn>
                <a:cxn ang="0">
                  <a:pos x="157" y="1429"/>
                </a:cxn>
                <a:cxn ang="0">
                  <a:pos x="197" y="1279"/>
                </a:cxn>
                <a:cxn ang="0">
                  <a:pos x="231" y="1118"/>
                </a:cxn>
                <a:cxn ang="0">
                  <a:pos x="259" y="1020"/>
                </a:cxn>
                <a:cxn ang="0">
                  <a:pos x="337" y="1037"/>
                </a:cxn>
                <a:cxn ang="0">
                  <a:pos x="433" y="1077"/>
                </a:cxn>
                <a:cxn ang="0">
                  <a:pos x="495" y="1152"/>
                </a:cxn>
                <a:cxn ang="0">
                  <a:pos x="506" y="1233"/>
                </a:cxn>
                <a:cxn ang="0">
                  <a:pos x="500" y="1256"/>
                </a:cxn>
                <a:cxn ang="0">
                  <a:pos x="489" y="1331"/>
                </a:cxn>
                <a:cxn ang="0">
                  <a:pos x="528" y="1464"/>
                </a:cxn>
                <a:cxn ang="0">
                  <a:pos x="624" y="1538"/>
                </a:cxn>
                <a:cxn ang="0">
                  <a:pos x="748" y="1538"/>
                </a:cxn>
                <a:cxn ang="0">
                  <a:pos x="860" y="1435"/>
                </a:cxn>
                <a:cxn ang="0">
                  <a:pos x="911" y="1314"/>
                </a:cxn>
                <a:cxn ang="0">
                  <a:pos x="933" y="1227"/>
                </a:cxn>
                <a:cxn ang="0">
                  <a:pos x="928" y="1193"/>
                </a:cxn>
                <a:cxn ang="0">
                  <a:pos x="877" y="1227"/>
                </a:cxn>
                <a:cxn ang="0">
                  <a:pos x="821" y="1394"/>
                </a:cxn>
                <a:cxn ang="0">
                  <a:pos x="742" y="1492"/>
                </a:cxn>
                <a:cxn ang="0">
                  <a:pos x="663" y="1498"/>
                </a:cxn>
                <a:cxn ang="0">
                  <a:pos x="630" y="1446"/>
                </a:cxn>
                <a:cxn ang="0">
                  <a:pos x="630" y="1337"/>
                </a:cxn>
                <a:cxn ang="0">
                  <a:pos x="647" y="1256"/>
                </a:cxn>
                <a:cxn ang="0">
                  <a:pos x="635" y="1147"/>
                </a:cxn>
                <a:cxn ang="0">
                  <a:pos x="557" y="1049"/>
                </a:cxn>
                <a:cxn ang="0">
                  <a:pos x="416" y="991"/>
                </a:cxn>
                <a:cxn ang="0">
                  <a:pos x="399" y="928"/>
                </a:cxn>
                <a:cxn ang="0">
                  <a:pos x="596" y="732"/>
                </a:cxn>
                <a:cxn ang="0">
                  <a:pos x="748" y="616"/>
                </a:cxn>
                <a:cxn ang="0">
                  <a:pos x="832" y="599"/>
                </a:cxn>
                <a:cxn ang="0">
                  <a:pos x="860" y="605"/>
                </a:cxn>
                <a:cxn ang="0">
                  <a:pos x="888" y="622"/>
                </a:cxn>
                <a:cxn ang="0">
                  <a:pos x="843" y="640"/>
                </a:cxn>
                <a:cxn ang="0">
                  <a:pos x="787" y="697"/>
                </a:cxn>
                <a:cxn ang="0">
                  <a:pos x="776" y="766"/>
                </a:cxn>
                <a:cxn ang="0">
                  <a:pos x="787" y="795"/>
                </a:cxn>
                <a:cxn ang="0">
                  <a:pos x="815" y="818"/>
                </a:cxn>
                <a:cxn ang="0">
                  <a:pos x="855" y="824"/>
                </a:cxn>
                <a:cxn ang="0">
                  <a:pos x="933" y="789"/>
                </a:cxn>
                <a:cxn ang="0">
                  <a:pos x="973" y="691"/>
                </a:cxn>
                <a:cxn ang="0">
                  <a:pos x="939" y="599"/>
                </a:cxn>
                <a:cxn ang="0">
                  <a:pos x="826" y="553"/>
                </a:cxn>
                <a:cxn ang="0">
                  <a:pos x="753" y="565"/>
                </a:cxn>
                <a:cxn ang="0">
                  <a:pos x="652" y="616"/>
                </a:cxn>
                <a:cxn ang="0">
                  <a:pos x="512" y="749"/>
                </a:cxn>
                <a:cxn ang="0">
                  <a:pos x="360" y="905"/>
                </a:cxn>
                <a:cxn ang="0">
                  <a:pos x="500" y="23"/>
                </a:cxn>
              </a:cxnLst>
              <a:rect l="0" t="0" r="r" b="b"/>
              <a:pathLst>
                <a:path w="973" h="1550">
                  <a:moveTo>
                    <a:pt x="500" y="23"/>
                  </a:moveTo>
                  <a:lnTo>
                    <a:pt x="500" y="17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09" y="11"/>
                  </a:lnTo>
                  <a:lnTo>
                    <a:pt x="253" y="17"/>
                  </a:lnTo>
                  <a:lnTo>
                    <a:pt x="208" y="23"/>
                  </a:lnTo>
                  <a:lnTo>
                    <a:pt x="191" y="23"/>
                  </a:lnTo>
                  <a:lnTo>
                    <a:pt x="180" y="29"/>
                  </a:lnTo>
                  <a:lnTo>
                    <a:pt x="174" y="35"/>
                  </a:lnTo>
                  <a:lnTo>
                    <a:pt x="169" y="46"/>
                  </a:lnTo>
                  <a:lnTo>
                    <a:pt x="169" y="75"/>
                  </a:lnTo>
                  <a:lnTo>
                    <a:pt x="180" y="86"/>
                  </a:lnTo>
                  <a:lnTo>
                    <a:pt x="191" y="92"/>
                  </a:lnTo>
                  <a:lnTo>
                    <a:pt x="281" y="92"/>
                  </a:lnTo>
                  <a:lnTo>
                    <a:pt x="309" y="104"/>
                  </a:lnTo>
                  <a:lnTo>
                    <a:pt x="326" y="115"/>
                  </a:lnTo>
                  <a:lnTo>
                    <a:pt x="326" y="127"/>
                  </a:lnTo>
                  <a:lnTo>
                    <a:pt x="320" y="173"/>
                  </a:lnTo>
                  <a:lnTo>
                    <a:pt x="11" y="1440"/>
                  </a:lnTo>
                  <a:lnTo>
                    <a:pt x="6" y="1458"/>
                  </a:lnTo>
                  <a:lnTo>
                    <a:pt x="0" y="1469"/>
                  </a:lnTo>
                  <a:lnTo>
                    <a:pt x="0" y="1510"/>
                  </a:lnTo>
                  <a:lnTo>
                    <a:pt x="11" y="1527"/>
                  </a:lnTo>
                  <a:lnTo>
                    <a:pt x="28" y="1544"/>
                  </a:lnTo>
                  <a:lnTo>
                    <a:pt x="39" y="1550"/>
                  </a:lnTo>
                  <a:lnTo>
                    <a:pt x="84" y="1550"/>
                  </a:lnTo>
                  <a:lnTo>
                    <a:pt x="107" y="1538"/>
                  </a:lnTo>
                  <a:lnTo>
                    <a:pt x="124" y="1521"/>
                  </a:lnTo>
                  <a:lnTo>
                    <a:pt x="135" y="1504"/>
                  </a:lnTo>
                  <a:lnTo>
                    <a:pt x="141" y="1481"/>
                  </a:lnTo>
                  <a:lnTo>
                    <a:pt x="157" y="1429"/>
                  </a:lnTo>
                  <a:lnTo>
                    <a:pt x="174" y="1360"/>
                  </a:lnTo>
                  <a:lnTo>
                    <a:pt x="197" y="1279"/>
                  </a:lnTo>
                  <a:lnTo>
                    <a:pt x="214" y="1193"/>
                  </a:lnTo>
                  <a:lnTo>
                    <a:pt x="231" y="1118"/>
                  </a:lnTo>
                  <a:lnTo>
                    <a:pt x="247" y="1060"/>
                  </a:lnTo>
                  <a:lnTo>
                    <a:pt x="259" y="1020"/>
                  </a:lnTo>
                  <a:lnTo>
                    <a:pt x="292" y="1026"/>
                  </a:lnTo>
                  <a:lnTo>
                    <a:pt x="337" y="1037"/>
                  </a:lnTo>
                  <a:lnTo>
                    <a:pt x="388" y="1054"/>
                  </a:lnTo>
                  <a:lnTo>
                    <a:pt x="433" y="1077"/>
                  </a:lnTo>
                  <a:lnTo>
                    <a:pt x="467" y="1112"/>
                  </a:lnTo>
                  <a:lnTo>
                    <a:pt x="495" y="1152"/>
                  </a:lnTo>
                  <a:lnTo>
                    <a:pt x="506" y="1210"/>
                  </a:lnTo>
                  <a:lnTo>
                    <a:pt x="506" y="1233"/>
                  </a:lnTo>
                  <a:lnTo>
                    <a:pt x="500" y="1239"/>
                  </a:lnTo>
                  <a:lnTo>
                    <a:pt x="500" y="1256"/>
                  </a:lnTo>
                  <a:lnTo>
                    <a:pt x="495" y="1296"/>
                  </a:lnTo>
                  <a:lnTo>
                    <a:pt x="489" y="1331"/>
                  </a:lnTo>
                  <a:lnTo>
                    <a:pt x="500" y="1406"/>
                  </a:lnTo>
                  <a:lnTo>
                    <a:pt x="528" y="1464"/>
                  </a:lnTo>
                  <a:lnTo>
                    <a:pt x="568" y="1510"/>
                  </a:lnTo>
                  <a:lnTo>
                    <a:pt x="624" y="1538"/>
                  </a:lnTo>
                  <a:lnTo>
                    <a:pt x="686" y="1550"/>
                  </a:lnTo>
                  <a:lnTo>
                    <a:pt x="748" y="1538"/>
                  </a:lnTo>
                  <a:lnTo>
                    <a:pt x="810" y="1498"/>
                  </a:lnTo>
                  <a:lnTo>
                    <a:pt x="860" y="1435"/>
                  </a:lnTo>
                  <a:lnTo>
                    <a:pt x="888" y="1377"/>
                  </a:lnTo>
                  <a:lnTo>
                    <a:pt x="911" y="1314"/>
                  </a:lnTo>
                  <a:lnTo>
                    <a:pt x="922" y="1262"/>
                  </a:lnTo>
                  <a:lnTo>
                    <a:pt x="933" y="1227"/>
                  </a:lnTo>
                  <a:lnTo>
                    <a:pt x="933" y="1198"/>
                  </a:lnTo>
                  <a:lnTo>
                    <a:pt x="928" y="1193"/>
                  </a:lnTo>
                  <a:lnTo>
                    <a:pt x="894" y="1193"/>
                  </a:lnTo>
                  <a:lnTo>
                    <a:pt x="877" y="1227"/>
                  </a:lnTo>
                  <a:lnTo>
                    <a:pt x="849" y="1319"/>
                  </a:lnTo>
                  <a:lnTo>
                    <a:pt x="821" y="1394"/>
                  </a:lnTo>
                  <a:lnTo>
                    <a:pt x="787" y="1452"/>
                  </a:lnTo>
                  <a:lnTo>
                    <a:pt x="742" y="1492"/>
                  </a:lnTo>
                  <a:lnTo>
                    <a:pt x="692" y="1504"/>
                  </a:lnTo>
                  <a:lnTo>
                    <a:pt x="663" y="1498"/>
                  </a:lnTo>
                  <a:lnTo>
                    <a:pt x="641" y="1481"/>
                  </a:lnTo>
                  <a:lnTo>
                    <a:pt x="630" y="1446"/>
                  </a:lnTo>
                  <a:lnTo>
                    <a:pt x="624" y="1400"/>
                  </a:lnTo>
                  <a:lnTo>
                    <a:pt x="630" y="1337"/>
                  </a:lnTo>
                  <a:lnTo>
                    <a:pt x="641" y="1273"/>
                  </a:lnTo>
                  <a:lnTo>
                    <a:pt x="647" y="1256"/>
                  </a:lnTo>
                  <a:lnTo>
                    <a:pt x="647" y="1210"/>
                  </a:lnTo>
                  <a:lnTo>
                    <a:pt x="635" y="1147"/>
                  </a:lnTo>
                  <a:lnTo>
                    <a:pt x="607" y="1089"/>
                  </a:lnTo>
                  <a:lnTo>
                    <a:pt x="557" y="1049"/>
                  </a:lnTo>
                  <a:lnTo>
                    <a:pt x="495" y="1014"/>
                  </a:lnTo>
                  <a:lnTo>
                    <a:pt x="416" y="991"/>
                  </a:lnTo>
                  <a:lnTo>
                    <a:pt x="332" y="974"/>
                  </a:lnTo>
                  <a:lnTo>
                    <a:pt x="399" y="928"/>
                  </a:lnTo>
                  <a:lnTo>
                    <a:pt x="461" y="870"/>
                  </a:lnTo>
                  <a:lnTo>
                    <a:pt x="596" y="732"/>
                  </a:lnTo>
                  <a:lnTo>
                    <a:pt x="669" y="663"/>
                  </a:lnTo>
                  <a:lnTo>
                    <a:pt x="748" y="616"/>
                  </a:lnTo>
                  <a:lnTo>
                    <a:pt x="821" y="599"/>
                  </a:lnTo>
                  <a:lnTo>
                    <a:pt x="832" y="599"/>
                  </a:lnTo>
                  <a:lnTo>
                    <a:pt x="838" y="605"/>
                  </a:lnTo>
                  <a:lnTo>
                    <a:pt x="860" y="605"/>
                  </a:lnTo>
                  <a:lnTo>
                    <a:pt x="866" y="611"/>
                  </a:lnTo>
                  <a:lnTo>
                    <a:pt x="888" y="622"/>
                  </a:lnTo>
                  <a:lnTo>
                    <a:pt x="894" y="628"/>
                  </a:lnTo>
                  <a:lnTo>
                    <a:pt x="843" y="640"/>
                  </a:lnTo>
                  <a:lnTo>
                    <a:pt x="810" y="668"/>
                  </a:lnTo>
                  <a:lnTo>
                    <a:pt x="787" y="697"/>
                  </a:lnTo>
                  <a:lnTo>
                    <a:pt x="776" y="726"/>
                  </a:lnTo>
                  <a:lnTo>
                    <a:pt x="776" y="766"/>
                  </a:lnTo>
                  <a:lnTo>
                    <a:pt x="782" y="778"/>
                  </a:lnTo>
                  <a:lnTo>
                    <a:pt x="787" y="795"/>
                  </a:lnTo>
                  <a:lnTo>
                    <a:pt x="798" y="807"/>
                  </a:lnTo>
                  <a:lnTo>
                    <a:pt x="815" y="818"/>
                  </a:lnTo>
                  <a:lnTo>
                    <a:pt x="832" y="824"/>
                  </a:lnTo>
                  <a:lnTo>
                    <a:pt x="855" y="824"/>
                  </a:lnTo>
                  <a:lnTo>
                    <a:pt x="900" y="818"/>
                  </a:lnTo>
                  <a:lnTo>
                    <a:pt x="933" y="789"/>
                  </a:lnTo>
                  <a:lnTo>
                    <a:pt x="961" y="749"/>
                  </a:lnTo>
                  <a:lnTo>
                    <a:pt x="973" y="691"/>
                  </a:lnTo>
                  <a:lnTo>
                    <a:pt x="961" y="640"/>
                  </a:lnTo>
                  <a:lnTo>
                    <a:pt x="939" y="599"/>
                  </a:lnTo>
                  <a:lnTo>
                    <a:pt x="894" y="565"/>
                  </a:lnTo>
                  <a:lnTo>
                    <a:pt x="826" y="553"/>
                  </a:lnTo>
                  <a:lnTo>
                    <a:pt x="793" y="553"/>
                  </a:lnTo>
                  <a:lnTo>
                    <a:pt x="753" y="565"/>
                  </a:lnTo>
                  <a:lnTo>
                    <a:pt x="708" y="582"/>
                  </a:lnTo>
                  <a:lnTo>
                    <a:pt x="652" y="616"/>
                  </a:lnTo>
                  <a:lnTo>
                    <a:pt x="585" y="674"/>
                  </a:lnTo>
                  <a:lnTo>
                    <a:pt x="512" y="749"/>
                  </a:lnTo>
                  <a:lnTo>
                    <a:pt x="439" y="830"/>
                  </a:lnTo>
                  <a:lnTo>
                    <a:pt x="360" y="905"/>
                  </a:lnTo>
                  <a:lnTo>
                    <a:pt x="275" y="951"/>
                  </a:lnTo>
                  <a:lnTo>
                    <a:pt x="500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6" name="Freeform 64"/>
            <p:cNvSpPr>
              <a:spLocks/>
            </p:cNvSpPr>
            <p:nvPr/>
          </p:nvSpPr>
          <p:spPr bwMode="auto">
            <a:xfrm>
              <a:off x="12129" y="5548"/>
              <a:ext cx="1164" cy="997"/>
            </a:xfrm>
            <a:custGeom>
              <a:avLst/>
              <a:gdLst/>
              <a:ahLst/>
              <a:cxnLst>
                <a:cxn ang="0">
                  <a:pos x="118" y="882"/>
                </a:cxn>
                <a:cxn ang="0">
                  <a:pos x="107" y="940"/>
                </a:cxn>
                <a:cxn ang="0">
                  <a:pos x="129" y="986"/>
                </a:cxn>
                <a:cxn ang="0">
                  <a:pos x="186" y="997"/>
                </a:cxn>
                <a:cxn ang="0">
                  <a:pos x="214" y="986"/>
                </a:cxn>
                <a:cxn ang="0">
                  <a:pos x="242" y="957"/>
                </a:cxn>
                <a:cxn ang="0">
                  <a:pos x="253" y="917"/>
                </a:cxn>
                <a:cxn ang="0">
                  <a:pos x="281" y="824"/>
                </a:cxn>
                <a:cxn ang="0">
                  <a:pos x="337" y="577"/>
                </a:cxn>
                <a:cxn ang="0">
                  <a:pos x="382" y="398"/>
                </a:cxn>
                <a:cxn ang="0">
                  <a:pos x="399" y="335"/>
                </a:cxn>
                <a:cxn ang="0">
                  <a:pos x="422" y="283"/>
                </a:cxn>
                <a:cxn ang="0">
                  <a:pos x="489" y="185"/>
                </a:cxn>
                <a:cxn ang="0">
                  <a:pos x="602" y="93"/>
                </a:cxn>
                <a:cxn ang="0">
                  <a:pos x="753" y="46"/>
                </a:cxn>
                <a:cxn ang="0">
                  <a:pos x="838" y="81"/>
                </a:cxn>
                <a:cxn ang="0">
                  <a:pos x="866" y="162"/>
                </a:cxn>
                <a:cxn ang="0">
                  <a:pos x="860" y="283"/>
                </a:cxn>
                <a:cxn ang="0">
                  <a:pos x="810" y="473"/>
                </a:cxn>
                <a:cxn ang="0">
                  <a:pos x="753" y="657"/>
                </a:cxn>
                <a:cxn ang="0">
                  <a:pos x="714" y="761"/>
                </a:cxn>
                <a:cxn ang="0">
                  <a:pos x="708" y="819"/>
                </a:cxn>
                <a:cxn ang="0">
                  <a:pos x="759" y="945"/>
                </a:cxn>
                <a:cxn ang="0">
                  <a:pos x="883" y="997"/>
                </a:cxn>
                <a:cxn ang="0">
                  <a:pos x="1012" y="945"/>
                </a:cxn>
                <a:cxn ang="0">
                  <a:pos x="1102" y="836"/>
                </a:cxn>
                <a:cxn ang="0">
                  <a:pos x="1153" y="721"/>
                </a:cxn>
                <a:cxn ang="0">
                  <a:pos x="1164" y="646"/>
                </a:cxn>
                <a:cxn ang="0">
                  <a:pos x="1124" y="640"/>
                </a:cxn>
                <a:cxn ang="0">
                  <a:pos x="1113" y="657"/>
                </a:cxn>
                <a:cxn ang="0">
                  <a:pos x="1040" y="836"/>
                </a:cxn>
                <a:cxn ang="0">
                  <a:pos x="945" y="934"/>
                </a:cxn>
                <a:cxn ang="0">
                  <a:pos x="855" y="940"/>
                </a:cxn>
                <a:cxn ang="0">
                  <a:pos x="838" y="905"/>
                </a:cxn>
                <a:cxn ang="0">
                  <a:pos x="849" y="796"/>
                </a:cxn>
                <a:cxn ang="0">
                  <a:pos x="900" y="652"/>
                </a:cxn>
                <a:cxn ang="0">
                  <a:pos x="956" y="484"/>
                </a:cxn>
                <a:cxn ang="0">
                  <a:pos x="1001" y="306"/>
                </a:cxn>
                <a:cxn ang="0">
                  <a:pos x="995" y="156"/>
                </a:cxn>
                <a:cxn ang="0">
                  <a:pos x="911" y="41"/>
                </a:cxn>
                <a:cxn ang="0">
                  <a:pos x="759" y="0"/>
                </a:cxn>
                <a:cxn ang="0">
                  <a:pos x="596" y="41"/>
                </a:cxn>
                <a:cxn ang="0">
                  <a:pos x="484" y="121"/>
                </a:cxn>
                <a:cxn ang="0">
                  <a:pos x="422" y="191"/>
                </a:cxn>
                <a:cxn ang="0">
                  <a:pos x="377" y="70"/>
                </a:cxn>
                <a:cxn ang="0">
                  <a:pos x="281" y="6"/>
                </a:cxn>
                <a:cxn ang="0">
                  <a:pos x="174" y="12"/>
                </a:cxn>
                <a:cxn ang="0">
                  <a:pos x="101" y="64"/>
                </a:cxn>
                <a:cxn ang="0">
                  <a:pos x="67" y="127"/>
                </a:cxn>
                <a:cxn ang="0">
                  <a:pos x="11" y="283"/>
                </a:cxn>
                <a:cxn ang="0">
                  <a:pos x="0" y="340"/>
                </a:cxn>
                <a:cxn ang="0">
                  <a:pos x="6" y="358"/>
                </a:cxn>
                <a:cxn ang="0">
                  <a:pos x="22" y="363"/>
                </a:cxn>
                <a:cxn ang="0">
                  <a:pos x="45" y="358"/>
                </a:cxn>
                <a:cxn ang="0">
                  <a:pos x="51" y="346"/>
                </a:cxn>
                <a:cxn ang="0">
                  <a:pos x="62" y="312"/>
                </a:cxn>
                <a:cxn ang="0">
                  <a:pos x="112" y="150"/>
                </a:cxn>
                <a:cxn ang="0">
                  <a:pos x="180" y="64"/>
                </a:cxn>
                <a:cxn ang="0">
                  <a:pos x="259" y="58"/>
                </a:cxn>
                <a:cxn ang="0">
                  <a:pos x="287" y="150"/>
                </a:cxn>
                <a:cxn ang="0">
                  <a:pos x="281" y="219"/>
                </a:cxn>
                <a:cxn ang="0">
                  <a:pos x="129" y="842"/>
                </a:cxn>
              </a:cxnLst>
              <a:rect l="0" t="0" r="r" b="b"/>
              <a:pathLst>
                <a:path w="1164" h="997">
                  <a:moveTo>
                    <a:pt x="129" y="842"/>
                  </a:moveTo>
                  <a:lnTo>
                    <a:pt x="118" y="882"/>
                  </a:lnTo>
                  <a:lnTo>
                    <a:pt x="112" y="917"/>
                  </a:lnTo>
                  <a:lnTo>
                    <a:pt x="107" y="940"/>
                  </a:lnTo>
                  <a:lnTo>
                    <a:pt x="118" y="974"/>
                  </a:lnTo>
                  <a:lnTo>
                    <a:pt x="129" y="986"/>
                  </a:lnTo>
                  <a:lnTo>
                    <a:pt x="152" y="997"/>
                  </a:lnTo>
                  <a:lnTo>
                    <a:pt x="186" y="997"/>
                  </a:lnTo>
                  <a:lnTo>
                    <a:pt x="197" y="991"/>
                  </a:lnTo>
                  <a:lnTo>
                    <a:pt x="214" y="986"/>
                  </a:lnTo>
                  <a:lnTo>
                    <a:pt x="231" y="974"/>
                  </a:lnTo>
                  <a:lnTo>
                    <a:pt x="242" y="957"/>
                  </a:lnTo>
                  <a:lnTo>
                    <a:pt x="247" y="940"/>
                  </a:lnTo>
                  <a:lnTo>
                    <a:pt x="253" y="917"/>
                  </a:lnTo>
                  <a:lnTo>
                    <a:pt x="264" y="876"/>
                  </a:lnTo>
                  <a:lnTo>
                    <a:pt x="281" y="824"/>
                  </a:lnTo>
                  <a:lnTo>
                    <a:pt x="292" y="773"/>
                  </a:lnTo>
                  <a:lnTo>
                    <a:pt x="337" y="577"/>
                  </a:lnTo>
                  <a:lnTo>
                    <a:pt x="377" y="427"/>
                  </a:lnTo>
                  <a:lnTo>
                    <a:pt x="382" y="398"/>
                  </a:lnTo>
                  <a:lnTo>
                    <a:pt x="394" y="363"/>
                  </a:lnTo>
                  <a:lnTo>
                    <a:pt x="399" y="335"/>
                  </a:lnTo>
                  <a:lnTo>
                    <a:pt x="405" y="317"/>
                  </a:lnTo>
                  <a:lnTo>
                    <a:pt x="422" y="283"/>
                  </a:lnTo>
                  <a:lnTo>
                    <a:pt x="450" y="237"/>
                  </a:lnTo>
                  <a:lnTo>
                    <a:pt x="489" y="185"/>
                  </a:lnTo>
                  <a:lnTo>
                    <a:pt x="540" y="133"/>
                  </a:lnTo>
                  <a:lnTo>
                    <a:pt x="602" y="93"/>
                  </a:lnTo>
                  <a:lnTo>
                    <a:pt x="669" y="58"/>
                  </a:lnTo>
                  <a:lnTo>
                    <a:pt x="753" y="46"/>
                  </a:lnTo>
                  <a:lnTo>
                    <a:pt x="804" y="58"/>
                  </a:lnTo>
                  <a:lnTo>
                    <a:pt x="838" y="81"/>
                  </a:lnTo>
                  <a:lnTo>
                    <a:pt x="855" y="116"/>
                  </a:lnTo>
                  <a:lnTo>
                    <a:pt x="866" y="162"/>
                  </a:lnTo>
                  <a:lnTo>
                    <a:pt x="871" y="202"/>
                  </a:lnTo>
                  <a:lnTo>
                    <a:pt x="860" y="283"/>
                  </a:lnTo>
                  <a:lnTo>
                    <a:pt x="843" y="375"/>
                  </a:lnTo>
                  <a:lnTo>
                    <a:pt x="810" y="473"/>
                  </a:lnTo>
                  <a:lnTo>
                    <a:pt x="781" y="571"/>
                  </a:lnTo>
                  <a:lnTo>
                    <a:pt x="753" y="657"/>
                  </a:lnTo>
                  <a:lnTo>
                    <a:pt x="731" y="715"/>
                  </a:lnTo>
                  <a:lnTo>
                    <a:pt x="714" y="761"/>
                  </a:lnTo>
                  <a:lnTo>
                    <a:pt x="708" y="790"/>
                  </a:lnTo>
                  <a:lnTo>
                    <a:pt x="708" y="819"/>
                  </a:lnTo>
                  <a:lnTo>
                    <a:pt x="720" y="888"/>
                  </a:lnTo>
                  <a:lnTo>
                    <a:pt x="759" y="945"/>
                  </a:lnTo>
                  <a:lnTo>
                    <a:pt x="815" y="986"/>
                  </a:lnTo>
                  <a:lnTo>
                    <a:pt x="883" y="997"/>
                  </a:lnTo>
                  <a:lnTo>
                    <a:pt x="956" y="986"/>
                  </a:lnTo>
                  <a:lnTo>
                    <a:pt x="1012" y="945"/>
                  </a:lnTo>
                  <a:lnTo>
                    <a:pt x="1063" y="894"/>
                  </a:lnTo>
                  <a:lnTo>
                    <a:pt x="1102" y="836"/>
                  </a:lnTo>
                  <a:lnTo>
                    <a:pt x="1130" y="773"/>
                  </a:lnTo>
                  <a:lnTo>
                    <a:pt x="1153" y="721"/>
                  </a:lnTo>
                  <a:lnTo>
                    <a:pt x="1164" y="680"/>
                  </a:lnTo>
                  <a:lnTo>
                    <a:pt x="1164" y="646"/>
                  </a:lnTo>
                  <a:lnTo>
                    <a:pt x="1158" y="640"/>
                  </a:lnTo>
                  <a:lnTo>
                    <a:pt x="1124" y="640"/>
                  </a:lnTo>
                  <a:lnTo>
                    <a:pt x="1119" y="652"/>
                  </a:lnTo>
                  <a:lnTo>
                    <a:pt x="1113" y="657"/>
                  </a:lnTo>
                  <a:lnTo>
                    <a:pt x="1079" y="761"/>
                  </a:lnTo>
                  <a:lnTo>
                    <a:pt x="1040" y="836"/>
                  </a:lnTo>
                  <a:lnTo>
                    <a:pt x="1001" y="899"/>
                  </a:lnTo>
                  <a:lnTo>
                    <a:pt x="945" y="934"/>
                  </a:lnTo>
                  <a:lnTo>
                    <a:pt x="888" y="951"/>
                  </a:lnTo>
                  <a:lnTo>
                    <a:pt x="855" y="940"/>
                  </a:lnTo>
                  <a:lnTo>
                    <a:pt x="843" y="922"/>
                  </a:lnTo>
                  <a:lnTo>
                    <a:pt x="838" y="905"/>
                  </a:lnTo>
                  <a:lnTo>
                    <a:pt x="838" y="876"/>
                  </a:lnTo>
                  <a:lnTo>
                    <a:pt x="849" y="796"/>
                  </a:lnTo>
                  <a:lnTo>
                    <a:pt x="877" y="721"/>
                  </a:lnTo>
                  <a:lnTo>
                    <a:pt x="900" y="652"/>
                  </a:lnTo>
                  <a:lnTo>
                    <a:pt x="928" y="571"/>
                  </a:lnTo>
                  <a:lnTo>
                    <a:pt x="956" y="484"/>
                  </a:lnTo>
                  <a:lnTo>
                    <a:pt x="984" y="392"/>
                  </a:lnTo>
                  <a:lnTo>
                    <a:pt x="1001" y="306"/>
                  </a:lnTo>
                  <a:lnTo>
                    <a:pt x="1006" y="237"/>
                  </a:lnTo>
                  <a:lnTo>
                    <a:pt x="995" y="156"/>
                  </a:lnTo>
                  <a:lnTo>
                    <a:pt x="961" y="87"/>
                  </a:lnTo>
                  <a:lnTo>
                    <a:pt x="911" y="41"/>
                  </a:lnTo>
                  <a:lnTo>
                    <a:pt x="843" y="12"/>
                  </a:lnTo>
                  <a:lnTo>
                    <a:pt x="759" y="0"/>
                  </a:lnTo>
                  <a:lnTo>
                    <a:pt x="669" y="12"/>
                  </a:lnTo>
                  <a:lnTo>
                    <a:pt x="596" y="41"/>
                  </a:lnTo>
                  <a:lnTo>
                    <a:pt x="534" y="75"/>
                  </a:lnTo>
                  <a:lnTo>
                    <a:pt x="484" y="121"/>
                  </a:lnTo>
                  <a:lnTo>
                    <a:pt x="450" y="162"/>
                  </a:lnTo>
                  <a:lnTo>
                    <a:pt x="422" y="191"/>
                  </a:lnTo>
                  <a:lnTo>
                    <a:pt x="405" y="121"/>
                  </a:lnTo>
                  <a:lnTo>
                    <a:pt x="377" y="70"/>
                  </a:lnTo>
                  <a:lnTo>
                    <a:pt x="337" y="35"/>
                  </a:lnTo>
                  <a:lnTo>
                    <a:pt x="281" y="6"/>
                  </a:lnTo>
                  <a:lnTo>
                    <a:pt x="225" y="0"/>
                  </a:lnTo>
                  <a:lnTo>
                    <a:pt x="174" y="12"/>
                  </a:lnTo>
                  <a:lnTo>
                    <a:pt x="135" y="35"/>
                  </a:lnTo>
                  <a:lnTo>
                    <a:pt x="101" y="64"/>
                  </a:lnTo>
                  <a:lnTo>
                    <a:pt x="79" y="98"/>
                  </a:lnTo>
                  <a:lnTo>
                    <a:pt x="67" y="127"/>
                  </a:lnTo>
                  <a:lnTo>
                    <a:pt x="45" y="179"/>
                  </a:lnTo>
                  <a:lnTo>
                    <a:pt x="11" y="283"/>
                  </a:lnTo>
                  <a:lnTo>
                    <a:pt x="6" y="323"/>
                  </a:lnTo>
                  <a:lnTo>
                    <a:pt x="0" y="340"/>
                  </a:lnTo>
                  <a:lnTo>
                    <a:pt x="0" y="352"/>
                  </a:lnTo>
                  <a:lnTo>
                    <a:pt x="6" y="358"/>
                  </a:lnTo>
                  <a:lnTo>
                    <a:pt x="17" y="358"/>
                  </a:lnTo>
                  <a:lnTo>
                    <a:pt x="22" y="363"/>
                  </a:lnTo>
                  <a:lnTo>
                    <a:pt x="39" y="363"/>
                  </a:lnTo>
                  <a:lnTo>
                    <a:pt x="45" y="358"/>
                  </a:lnTo>
                  <a:lnTo>
                    <a:pt x="51" y="358"/>
                  </a:lnTo>
                  <a:lnTo>
                    <a:pt x="51" y="346"/>
                  </a:lnTo>
                  <a:lnTo>
                    <a:pt x="56" y="335"/>
                  </a:lnTo>
                  <a:lnTo>
                    <a:pt x="62" y="312"/>
                  </a:lnTo>
                  <a:lnTo>
                    <a:pt x="84" y="225"/>
                  </a:lnTo>
                  <a:lnTo>
                    <a:pt x="112" y="150"/>
                  </a:lnTo>
                  <a:lnTo>
                    <a:pt x="141" y="98"/>
                  </a:lnTo>
                  <a:lnTo>
                    <a:pt x="180" y="64"/>
                  </a:lnTo>
                  <a:lnTo>
                    <a:pt x="219" y="46"/>
                  </a:lnTo>
                  <a:lnTo>
                    <a:pt x="259" y="58"/>
                  </a:lnTo>
                  <a:lnTo>
                    <a:pt x="281" y="93"/>
                  </a:lnTo>
                  <a:lnTo>
                    <a:pt x="287" y="150"/>
                  </a:lnTo>
                  <a:lnTo>
                    <a:pt x="287" y="185"/>
                  </a:lnTo>
                  <a:lnTo>
                    <a:pt x="281" y="219"/>
                  </a:lnTo>
                  <a:lnTo>
                    <a:pt x="253" y="335"/>
                  </a:lnTo>
                  <a:lnTo>
                    <a:pt x="129" y="8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7" name="Freeform 65"/>
            <p:cNvSpPr>
              <a:spLocks/>
            </p:cNvSpPr>
            <p:nvPr/>
          </p:nvSpPr>
          <p:spPr bwMode="auto">
            <a:xfrm>
              <a:off x="14024" y="5929"/>
              <a:ext cx="1310" cy="86"/>
            </a:xfrm>
            <a:custGeom>
              <a:avLst/>
              <a:gdLst/>
              <a:ahLst/>
              <a:cxnLst>
                <a:cxn ang="0">
                  <a:pos x="1242" y="86"/>
                </a:cxn>
                <a:cxn ang="0">
                  <a:pos x="1270" y="86"/>
                </a:cxn>
                <a:cxn ang="0">
                  <a:pos x="1282" y="80"/>
                </a:cxn>
                <a:cxn ang="0">
                  <a:pos x="1293" y="80"/>
                </a:cxn>
                <a:cxn ang="0">
                  <a:pos x="1304" y="69"/>
                </a:cxn>
                <a:cxn ang="0">
                  <a:pos x="1310" y="57"/>
                </a:cxn>
                <a:cxn ang="0">
                  <a:pos x="1310" y="23"/>
                </a:cxn>
                <a:cxn ang="0">
                  <a:pos x="1304" y="11"/>
                </a:cxn>
                <a:cxn ang="0">
                  <a:pos x="1282" y="0"/>
                </a:cxn>
                <a:cxn ang="0">
                  <a:pos x="28" y="0"/>
                </a:cxn>
                <a:cxn ang="0">
                  <a:pos x="17" y="5"/>
                </a:cxn>
                <a:cxn ang="0">
                  <a:pos x="5" y="17"/>
                </a:cxn>
                <a:cxn ang="0">
                  <a:pos x="0" y="29"/>
                </a:cxn>
                <a:cxn ang="0">
                  <a:pos x="0" y="57"/>
                </a:cxn>
                <a:cxn ang="0">
                  <a:pos x="5" y="69"/>
                </a:cxn>
                <a:cxn ang="0">
                  <a:pos x="17" y="80"/>
                </a:cxn>
                <a:cxn ang="0">
                  <a:pos x="28" y="80"/>
                </a:cxn>
                <a:cxn ang="0">
                  <a:pos x="45" y="86"/>
                </a:cxn>
                <a:cxn ang="0">
                  <a:pos x="67" y="86"/>
                </a:cxn>
                <a:cxn ang="0">
                  <a:pos x="1242" y="86"/>
                </a:cxn>
              </a:cxnLst>
              <a:rect l="0" t="0" r="r" b="b"/>
              <a:pathLst>
                <a:path w="1310" h="86">
                  <a:moveTo>
                    <a:pt x="1242" y="86"/>
                  </a:moveTo>
                  <a:lnTo>
                    <a:pt x="1270" y="86"/>
                  </a:lnTo>
                  <a:lnTo>
                    <a:pt x="1282" y="80"/>
                  </a:lnTo>
                  <a:lnTo>
                    <a:pt x="1293" y="80"/>
                  </a:lnTo>
                  <a:lnTo>
                    <a:pt x="1304" y="69"/>
                  </a:lnTo>
                  <a:lnTo>
                    <a:pt x="1310" y="57"/>
                  </a:lnTo>
                  <a:lnTo>
                    <a:pt x="1310" y="23"/>
                  </a:lnTo>
                  <a:lnTo>
                    <a:pt x="1304" y="11"/>
                  </a:lnTo>
                  <a:lnTo>
                    <a:pt x="1282" y="0"/>
                  </a:lnTo>
                  <a:lnTo>
                    <a:pt x="28" y="0"/>
                  </a:lnTo>
                  <a:lnTo>
                    <a:pt x="17" y="5"/>
                  </a:lnTo>
                  <a:lnTo>
                    <a:pt x="5" y="17"/>
                  </a:lnTo>
                  <a:lnTo>
                    <a:pt x="0" y="29"/>
                  </a:lnTo>
                  <a:lnTo>
                    <a:pt x="0" y="57"/>
                  </a:lnTo>
                  <a:lnTo>
                    <a:pt x="5" y="69"/>
                  </a:lnTo>
                  <a:lnTo>
                    <a:pt x="17" y="80"/>
                  </a:lnTo>
                  <a:lnTo>
                    <a:pt x="28" y="80"/>
                  </a:lnTo>
                  <a:lnTo>
                    <a:pt x="45" y="86"/>
                  </a:lnTo>
                  <a:lnTo>
                    <a:pt x="67" y="86"/>
                  </a:lnTo>
                  <a:lnTo>
                    <a:pt x="1242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8" name="Freeform 66"/>
            <p:cNvSpPr>
              <a:spLocks/>
            </p:cNvSpPr>
            <p:nvPr/>
          </p:nvSpPr>
          <p:spPr bwMode="auto">
            <a:xfrm>
              <a:off x="16098" y="4995"/>
              <a:ext cx="973" cy="1550"/>
            </a:xfrm>
            <a:custGeom>
              <a:avLst/>
              <a:gdLst/>
              <a:ahLst/>
              <a:cxnLst>
                <a:cxn ang="0">
                  <a:pos x="501" y="18"/>
                </a:cxn>
                <a:cxn ang="0">
                  <a:pos x="433" y="0"/>
                </a:cxn>
                <a:cxn ang="0">
                  <a:pos x="253" y="18"/>
                </a:cxn>
                <a:cxn ang="0">
                  <a:pos x="191" y="23"/>
                </a:cxn>
                <a:cxn ang="0">
                  <a:pos x="175" y="35"/>
                </a:cxn>
                <a:cxn ang="0">
                  <a:pos x="169" y="75"/>
                </a:cxn>
                <a:cxn ang="0">
                  <a:pos x="191" y="92"/>
                </a:cxn>
                <a:cxn ang="0">
                  <a:pos x="310" y="104"/>
                </a:cxn>
                <a:cxn ang="0">
                  <a:pos x="326" y="127"/>
                </a:cxn>
                <a:cxn ang="0">
                  <a:pos x="12" y="1441"/>
                </a:cxn>
                <a:cxn ang="0">
                  <a:pos x="0" y="1470"/>
                </a:cxn>
                <a:cxn ang="0">
                  <a:pos x="12" y="1527"/>
                </a:cxn>
                <a:cxn ang="0">
                  <a:pos x="40" y="1550"/>
                </a:cxn>
                <a:cxn ang="0">
                  <a:pos x="107" y="1539"/>
                </a:cxn>
                <a:cxn ang="0">
                  <a:pos x="135" y="1504"/>
                </a:cxn>
                <a:cxn ang="0">
                  <a:pos x="158" y="1429"/>
                </a:cxn>
                <a:cxn ang="0">
                  <a:pos x="197" y="1279"/>
                </a:cxn>
                <a:cxn ang="0">
                  <a:pos x="231" y="1118"/>
                </a:cxn>
                <a:cxn ang="0">
                  <a:pos x="259" y="1020"/>
                </a:cxn>
                <a:cxn ang="0">
                  <a:pos x="338" y="1037"/>
                </a:cxn>
                <a:cxn ang="0">
                  <a:pos x="433" y="1078"/>
                </a:cxn>
                <a:cxn ang="0">
                  <a:pos x="495" y="1153"/>
                </a:cxn>
                <a:cxn ang="0">
                  <a:pos x="506" y="1233"/>
                </a:cxn>
                <a:cxn ang="0">
                  <a:pos x="501" y="1256"/>
                </a:cxn>
                <a:cxn ang="0">
                  <a:pos x="489" y="1331"/>
                </a:cxn>
                <a:cxn ang="0">
                  <a:pos x="529" y="1464"/>
                </a:cxn>
                <a:cxn ang="0">
                  <a:pos x="624" y="1539"/>
                </a:cxn>
                <a:cxn ang="0">
                  <a:pos x="748" y="1539"/>
                </a:cxn>
                <a:cxn ang="0">
                  <a:pos x="861" y="1435"/>
                </a:cxn>
                <a:cxn ang="0">
                  <a:pos x="911" y="1314"/>
                </a:cxn>
                <a:cxn ang="0">
                  <a:pos x="934" y="1228"/>
                </a:cxn>
                <a:cxn ang="0">
                  <a:pos x="928" y="1193"/>
                </a:cxn>
                <a:cxn ang="0">
                  <a:pos x="877" y="1228"/>
                </a:cxn>
                <a:cxn ang="0">
                  <a:pos x="821" y="1395"/>
                </a:cxn>
                <a:cxn ang="0">
                  <a:pos x="742" y="1493"/>
                </a:cxn>
                <a:cxn ang="0">
                  <a:pos x="664" y="1498"/>
                </a:cxn>
                <a:cxn ang="0">
                  <a:pos x="630" y="1447"/>
                </a:cxn>
                <a:cxn ang="0">
                  <a:pos x="630" y="1337"/>
                </a:cxn>
                <a:cxn ang="0">
                  <a:pos x="647" y="1256"/>
                </a:cxn>
                <a:cxn ang="0">
                  <a:pos x="636" y="1147"/>
                </a:cxn>
                <a:cxn ang="0">
                  <a:pos x="557" y="1049"/>
                </a:cxn>
                <a:cxn ang="0">
                  <a:pos x="416" y="991"/>
                </a:cxn>
                <a:cxn ang="0">
                  <a:pos x="399" y="928"/>
                </a:cxn>
                <a:cxn ang="0">
                  <a:pos x="596" y="732"/>
                </a:cxn>
                <a:cxn ang="0">
                  <a:pos x="748" y="617"/>
                </a:cxn>
                <a:cxn ang="0">
                  <a:pos x="832" y="599"/>
                </a:cxn>
                <a:cxn ang="0">
                  <a:pos x="861" y="605"/>
                </a:cxn>
                <a:cxn ang="0">
                  <a:pos x="889" y="623"/>
                </a:cxn>
                <a:cxn ang="0">
                  <a:pos x="844" y="640"/>
                </a:cxn>
                <a:cxn ang="0">
                  <a:pos x="787" y="697"/>
                </a:cxn>
                <a:cxn ang="0">
                  <a:pos x="776" y="767"/>
                </a:cxn>
                <a:cxn ang="0">
                  <a:pos x="787" y="795"/>
                </a:cxn>
                <a:cxn ang="0">
                  <a:pos x="816" y="818"/>
                </a:cxn>
                <a:cxn ang="0">
                  <a:pos x="855" y="824"/>
                </a:cxn>
                <a:cxn ang="0">
                  <a:pos x="934" y="790"/>
                </a:cxn>
                <a:cxn ang="0">
                  <a:pos x="973" y="692"/>
                </a:cxn>
                <a:cxn ang="0">
                  <a:pos x="939" y="599"/>
                </a:cxn>
                <a:cxn ang="0">
                  <a:pos x="827" y="553"/>
                </a:cxn>
                <a:cxn ang="0">
                  <a:pos x="754" y="565"/>
                </a:cxn>
                <a:cxn ang="0">
                  <a:pos x="652" y="617"/>
                </a:cxn>
                <a:cxn ang="0">
                  <a:pos x="512" y="749"/>
                </a:cxn>
                <a:cxn ang="0">
                  <a:pos x="360" y="905"/>
                </a:cxn>
                <a:cxn ang="0">
                  <a:pos x="501" y="23"/>
                </a:cxn>
              </a:cxnLst>
              <a:rect l="0" t="0" r="r" b="b"/>
              <a:pathLst>
                <a:path w="973" h="1550">
                  <a:moveTo>
                    <a:pt x="501" y="23"/>
                  </a:moveTo>
                  <a:lnTo>
                    <a:pt x="501" y="18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10" y="12"/>
                  </a:lnTo>
                  <a:lnTo>
                    <a:pt x="253" y="18"/>
                  </a:lnTo>
                  <a:lnTo>
                    <a:pt x="208" y="23"/>
                  </a:lnTo>
                  <a:lnTo>
                    <a:pt x="191" y="23"/>
                  </a:lnTo>
                  <a:lnTo>
                    <a:pt x="180" y="29"/>
                  </a:lnTo>
                  <a:lnTo>
                    <a:pt x="175" y="35"/>
                  </a:lnTo>
                  <a:lnTo>
                    <a:pt x="169" y="46"/>
                  </a:lnTo>
                  <a:lnTo>
                    <a:pt x="169" y="75"/>
                  </a:lnTo>
                  <a:lnTo>
                    <a:pt x="180" y="87"/>
                  </a:lnTo>
                  <a:lnTo>
                    <a:pt x="191" y="92"/>
                  </a:lnTo>
                  <a:lnTo>
                    <a:pt x="281" y="92"/>
                  </a:lnTo>
                  <a:lnTo>
                    <a:pt x="310" y="104"/>
                  </a:lnTo>
                  <a:lnTo>
                    <a:pt x="326" y="115"/>
                  </a:lnTo>
                  <a:lnTo>
                    <a:pt x="326" y="127"/>
                  </a:lnTo>
                  <a:lnTo>
                    <a:pt x="321" y="173"/>
                  </a:lnTo>
                  <a:lnTo>
                    <a:pt x="12" y="1441"/>
                  </a:lnTo>
                  <a:lnTo>
                    <a:pt x="6" y="1458"/>
                  </a:lnTo>
                  <a:lnTo>
                    <a:pt x="0" y="1470"/>
                  </a:lnTo>
                  <a:lnTo>
                    <a:pt x="0" y="1510"/>
                  </a:lnTo>
                  <a:lnTo>
                    <a:pt x="12" y="1527"/>
                  </a:lnTo>
                  <a:lnTo>
                    <a:pt x="28" y="1544"/>
                  </a:lnTo>
                  <a:lnTo>
                    <a:pt x="40" y="1550"/>
                  </a:lnTo>
                  <a:lnTo>
                    <a:pt x="85" y="1550"/>
                  </a:lnTo>
                  <a:lnTo>
                    <a:pt x="107" y="1539"/>
                  </a:lnTo>
                  <a:lnTo>
                    <a:pt x="124" y="1521"/>
                  </a:lnTo>
                  <a:lnTo>
                    <a:pt x="135" y="1504"/>
                  </a:lnTo>
                  <a:lnTo>
                    <a:pt x="141" y="1481"/>
                  </a:lnTo>
                  <a:lnTo>
                    <a:pt x="158" y="1429"/>
                  </a:lnTo>
                  <a:lnTo>
                    <a:pt x="175" y="1360"/>
                  </a:lnTo>
                  <a:lnTo>
                    <a:pt x="197" y="1279"/>
                  </a:lnTo>
                  <a:lnTo>
                    <a:pt x="214" y="1193"/>
                  </a:lnTo>
                  <a:lnTo>
                    <a:pt x="231" y="1118"/>
                  </a:lnTo>
                  <a:lnTo>
                    <a:pt x="248" y="1060"/>
                  </a:lnTo>
                  <a:lnTo>
                    <a:pt x="259" y="1020"/>
                  </a:lnTo>
                  <a:lnTo>
                    <a:pt x="293" y="1026"/>
                  </a:lnTo>
                  <a:lnTo>
                    <a:pt x="338" y="1037"/>
                  </a:lnTo>
                  <a:lnTo>
                    <a:pt x="388" y="1055"/>
                  </a:lnTo>
                  <a:lnTo>
                    <a:pt x="433" y="1078"/>
                  </a:lnTo>
                  <a:lnTo>
                    <a:pt x="467" y="1112"/>
                  </a:lnTo>
                  <a:lnTo>
                    <a:pt x="495" y="1153"/>
                  </a:lnTo>
                  <a:lnTo>
                    <a:pt x="506" y="1210"/>
                  </a:lnTo>
                  <a:lnTo>
                    <a:pt x="506" y="1233"/>
                  </a:lnTo>
                  <a:lnTo>
                    <a:pt x="501" y="1239"/>
                  </a:lnTo>
                  <a:lnTo>
                    <a:pt x="501" y="1256"/>
                  </a:lnTo>
                  <a:lnTo>
                    <a:pt x="495" y="1297"/>
                  </a:lnTo>
                  <a:lnTo>
                    <a:pt x="489" y="1331"/>
                  </a:lnTo>
                  <a:lnTo>
                    <a:pt x="501" y="1406"/>
                  </a:lnTo>
                  <a:lnTo>
                    <a:pt x="529" y="1464"/>
                  </a:lnTo>
                  <a:lnTo>
                    <a:pt x="568" y="1510"/>
                  </a:lnTo>
                  <a:lnTo>
                    <a:pt x="624" y="1539"/>
                  </a:lnTo>
                  <a:lnTo>
                    <a:pt x="686" y="1550"/>
                  </a:lnTo>
                  <a:lnTo>
                    <a:pt x="748" y="1539"/>
                  </a:lnTo>
                  <a:lnTo>
                    <a:pt x="810" y="1498"/>
                  </a:lnTo>
                  <a:lnTo>
                    <a:pt x="861" y="1435"/>
                  </a:lnTo>
                  <a:lnTo>
                    <a:pt x="889" y="1377"/>
                  </a:lnTo>
                  <a:lnTo>
                    <a:pt x="911" y="1314"/>
                  </a:lnTo>
                  <a:lnTo>
                    <a:pt x="922" y="1262"/>
                  </a:lnTo>
                  <a:lnTo>
                    <a:pt x="934" y="1228"/>
                  </a:lnTo>
                  <a:lnTo>
                    <a:pt x="934" y="1199"/>
                  </a:lnTo>
                  <a:lnTo>
                    <a:pt x="928" y="1193"/>
                  </a:lnTo>
                  <a:lnTo>
                    <a:pt x="894" y="1193"/>
                  </a:lnTo>
                  <a:lnTo>
                    <a:pt x="877" y="1228"/>
                  </a:lnTo>
                  <a:lnTo>
                    <a:pt x="849" y="1320"/>
                  </a:lnTo>
                  <a:lnTo>
                    <a:pt x="821" y="1395"/>
                  </a:lnTo>
                  <a:lnTo>
                    <a:pt x="787" y="1452"/>
                  </a:lnTo>
                  <a:lnTo>
                    <a:pt x="742" y="1493"/>
                  </a:lnTo>
                  <a:lnTo>
                    <a:pt x="692" y="1504"/>
                  </a:lnTo>
                  <a:lnTo>
                    <a:pt x="664" y="1498"/>
                  </a:lnTo>
                  <a:lnTo>
                    <a:pt x="641" y="1481"/>
                  </a:lnTo>
                  <a:lnTo>
                    <a:pt x="630" y="1447"/>
                  </a:lnTo>
                  <a:lnTo>
                    <a:pt x="624" y="1400"/>
                  </a:lnTo>
                  <a:lnTo>
                    <a:pt x="630" y="1337"/>
                  </a:lnTo>
                  <a:lnTo>
                    <a:pt x="641" y="1274"/>
                  </a:lnTo>
                  <a:lnTo>
                    <a:pt x="647" y="1256"/>
                  </a:lnTo>
                  <a:lnTo>
                    <a:pt x="647" y="1210"/>
                  </a:lnTo>
                  <a:lnTo>
                    <a:pt x="636" y="1147"/>
                  </a:lnTo>
                  <a:lnTo>
                    <a:pt x="608" y="1089"/>
                  </a:lnTo>
                  <a:lnTo>
                    <a:pt x="557" y="1049"/>
                  </a:lnTo>
                  <a:lnTo>
                    <a:pt x="495" y="1014"/>
                  </a:lnTo>
                  <a:lnTo>
                    <a:pt x="416" y="991"/>
                  </a:lnTo>
                  <a:lnTo>
                    <a:pt x="332" y="974"/>
                  </a:lnTo>
                  <a:lnTo>
                    <a:pt x="399" y="928"/>
                  </a:lnTo>
                  <a:lnTo>
                    <a:pt x="461" y="870"/>
                  </a:lnTo>
                  <a:lnTo>
                    <a:pt x="596" y="732"/>
                  </a:lnTo>
                  <a:lnTo>
                    <a:pt x="669" y="663"/>
                  </a:lnTo>
                  <a:lnTo>
                    <a:pt x="748" y="617"/>
                  </a:lnTo>
                  <a:lnTo>
                    <a:pt x="821" y="599"/>
                  </a:lnTo>
                  <a:lnTo>
                    <a:pt x="832" y="599"/>
                  </a:lnTo>
                  <a:lnTo>
                    <a:pt x="838" y="605"/>
                  </a:lnTo>
                  <a:lnTo>
                    <a:pt x="861" y="605"/>
                  </a:lnTo>
                  <a:lnTo>
                    <a:pt x="866" y="611"/>
                  </a:lnTo>
                  <a:lnTo>
                    <a:pt x="889" y="623"/>
                  </a:lnTo>
                  <a:lnTo>
                    <a:pt x="894" y="628"/>
                  </a:lnTo>
                  <a:lnTo>
                    <a:pt x="844" y="640"/>
                  </a:lnTo>
                  <a:lnTo>
                    <a:pt x="810" y="669"/>
                  </a:lnTo>
                  <a:lnTo>
                    <a:pt x="787" y="697"/>
                  </a:lnTo>
                  <a:lnTo>
                    <a:pt x="776" y="726"/>
                  </a:lnTo>
                  <a:lnTo>
                    <a:pt x="776" y="767"/>
                  </a:lnTo>
                  <a:lnTo>
                    <a:pt x="782" y="778"/>
                  </a:lnTo>
                  <a:lnTo>
                    <a:pt x="787" y="795"/>
                  </a:lnTo>
                  <a:lnTo>
                    <a:pt x="799" y="807"/>
                  </a:lnTo>
                  <a:lnTo>
                    <a:pt x="816" y="818"/>
                  </a:lnTo>
                  <a:lnTo>
                    <a:pt x="832" y="824"/>
                  </a:lnTo>
                  <a:lnTo>
                    <a:pt x="855" y="824"/>
                  </a:lnTo>
                  <a:lnTo>
                    <a:pt x="900" y="818"/>
                  </a:lnTo>
                  <a:lnTo>
                    <a:pt x="934" y="790"/>
                  </a:lnTo>
                  <a:lnTo>
                    <a:pt x="962" y="749"/>
                  </a:lnTo>
                  <a:lnTo>
                    <a:pt x="973" y="692"/>
                  </a:lnTo>
                  <a:lnTo>
                    <a:pt x="962" y="640"/>
                  </a:lnTo>
                  <a:lnTo>
                    <a:pt x="939" y="599"/>
                  </a:lnTo>
                  <a:lnTo>
                    <a:pt x="894" y="565"/>
                  </a:lnTo>
                  <a:lnTo>
                    <a:pt x="827" y="553"/>
                  </a:lnTo>
                  <a:lnTo>
                    <a:pt x="793" y="553"/>
                  </a:lnTo>
                  <a:lnTo>
                    <a:pt x="754" y="565"/>
                  </a:lnTo>
                  <a:lnTo>
                    <a:pt x="709" y="582"/>
                  </a:lnTo>
                  <a:lnTo>
                    <a:pt x="652" y="617"/>
                  </a:lnTo>
                  <a:lnTo>
                    <a:pt x="585" y="674"/>
                  </a:lnTo>
                  <a:lnTo>
                    <a:pt x="512" y="749"/>
                  </a:lnTo>
                  <a:lnTo>
                    <a:pt x="439" y="830"/>
                  </a:lnTo>
                  <a:lnTo>
                    <a:pt x="360" y="905"/>
                  </a:lnTo>
                  <a:lnTo>
                    <a:pt x="276" y="951"/>
                  </a:lnTo>
                  <a:lnTo>
                    <a:pt x="501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39" name="Freeform 67"/>
            <p:cNvSpPr>
              <a:spLocks/>
            </p:cNvSpPr>
            <p:nvPr/>
          </p:nvSpPr>
          <p:spPr bwMode="auto">
            <a:xfrm>
              <a:off x="17240" y="1820"/>
              <a:ext cx="1057" cy="5284"/>
            </a:xfrm>
            <a:custGeom>
              <a:avLst/>
              <a:gdLst/>
              <a:ahLst/>
              <a:cxnLst>
                <a:cxn ang="0">
                  <a:pos x="1051" y="2351"/>
                </a:cxn>
                <a:cxn ang="0">
                  <a:pos x="989" y="1781"/>
                </a:cxn>
                <a:cxn ang="0">
                  <a:pos x="854" y="1233"/>
                </a:cxn>
                <a:cxn ang="0">
                  <a:pos x="635" y="715"/>
                </a:cxn>
                <a:cxn ang="0">
                  <a:pos x="320" y="248"/>
                </a:cxn>
                <a:cxn ang="0">
                  <a:pos x="230" y="144"/>
                </a:cxn>
                <a:cxn ang="0">
                  <a:pos x="106" y="23"/>
                </a:cxn>
                <a:cxn ang="0">
                  <a:pos x="73" y="0"/>
                </a:cxn>
                <a:cxn ang="0">
                  <a:pos x="11" y="6"/>
                </a:cxn>
                <a:cxn ang="0">
                  <a:pos x="0" y="23"/>
                </a:cxn>
                <a:cxn ang="0">
                  <a:pos x="67" y="98"/>
                </a:cxn>
                <a:cxn ang="0">
                  <a:pos x="208" y="265"/>
                </a:cxn>
                <a:cxn ang="0">
                  <a:pos x="376" y="507"/>
                </a:cxn>
                <a:cxn ang="0">
                  <a:pos x="629" y="1032"/>
                </a:cxn>
                <a:cxn ang="0">
                  <a:pos x="792" y="1625"/>
                </a:cxn>
                <a:cxn ang="0">
                  <a:pos x="871" y="2282"/>
                </a:cxn>
                <a:cxn ang="0">
                  <a:pos x="877" y="2870"/>
                </a:cxn>
                <a:cxn ang="0">
                  <a:pos x="837" y="3365"/>
                </a:cxn>
                <a:cxn ang="0">
                  <a:pos x="742" y="3884"/>
                </a:cxn>
                <a:cxn ang="0">
                  <a:pos x="567" y="4403"/>
                </a:cxn>
                <a:cxn ang="0">
                  <a:pos x="348" y="4823"/>
                </a:cxn>
                <a:cxn ang="0">
                  <a:pos x="157" y="5082"/>
                </a:cxn>
                <a:cxn ang="0">
                  <a:pos x="11" y="5244"/>
                </a:cxn>
                <a:cxn ang="0">
                  <a:pos x="0" y="5261"/>
                </a:cxn>
                <a:cxn ang="0">
                  <a:pos x="11" y="5278"/>
                </a:cxn>
                <a:cxn ang="0">
                  <a:pos x="67" y="5284"/>
                </a:cxn>
                <a:cxn ang="0">
                  <a:pos x="298" y="5059"/>
                </a:cxn>
                <a:cxn ang="0">
                  <a:pos x="596" y="4633"/>
                </a:cxn>
                <a:cxn ang="0">
                  <a:pos x="815" y="4166"/>
                </a:cxn>
                <a:cxn ang="0">
                  <a:pos x="955" y="3665"/>
                </a:cxn>
                <a:cxn ang="0">
                  <a:pos x="1034" y="3152"/>
                </a:cxn>
                <a:cxn ang="0">
                  <a:pos x="1057" y="2639"/>
                </a:cxn>
              </a:cxnLst>
              <a:rect l="0" t="0" r="r" b="b"/>
              <a:pathLst>
                <a:path w="1057" h="5284">
                  <a:moveTo>
                    <a:pt x="1057" y="2639"/>
                  </a:moveTo>
                  <a:lnTo>
                    <a:pt x="1051" y="2351"/>
                  </a:lnTo>
                  <a:lnTo>
                    <a:pt x="1029" y="2063"/>
                  </a:lnTo>
                  <a:lnTo>
                    <a:pt x="989" y="1781"/>
                  </a:lnTo>
                  <a:lnTo>
                    <a:pt x="933" y="1504"/>
                  </a:lnTo>
                  <a:lnTo>
                    <a:pt x="854" y="1233"/>
                  </a:lnTo>
                  <a:lnTo>
                    <a:pt x="753" y="968"/>
                  </a:lnTo>
                  <a:lnTo>
                    <a:pt x="635" y="715"/>
                  </a:lnTo>
                  <a:lnTo>
                    <a:pt x="489" y="473"/>
                  </a:lnTo>
                  <a:lnTo>
                    <a:pt x="320" y="248"/>
                  </a:lnTo>
                  <a:lnTo>
                    <a:pt x="281" y="202"/>
                  </a:lnTo>
                  <a:lnTo>
                    <a:pt x="230" y="144"/>
                  </a:lnTo>
                  <a:lnTo>
                    <a:pt x="174" y="87"/>
                  </a:lnTo>
                  <a:lnTo>
                    <a:pt x="106" y="23"/>
                  </a:lnTo>
                  <a:lnTo>
                    <a:pt x="95" y="12"/>
                  </a:lnTo>
                  <a:lnTo>
                    <a:pt x="73" y="0"/>
                  </a:lnTo>
                  <a:lnTo>
                    <a:pt x="22" y="0"/>
                  </a:lnTo>
                  <a:lnTo>
                    <a:pt x="11" y="6"/>
                  </a:lnTo>
                  <a:lnTo>
                    <a:pt x="5" y="12"/>
                  </a:lnTo>
                  <a:lnTo>
                    <a:pt x="0" y="23"/>
                  </a:lnTo>
                  <a:lnTo>
                    <a:pt x="16" y="41"/>
                  </a:lnTo>
                  <a:lnTo>
                    <a:pt x="67" y="98"/>
                  </a:lnTo>
                  <a:lnTo>
                    <a:pt x="135" y="173"/>
                  </a:lnTo>
                  <a:lnTo>
                    <a:pt x="208" y="265"/>
                  </a:lnTo>
                  <a:lnTo>
                    <a:pt x="292" y="375"/>
                  </a:lnTo>
                  <a:lnTo>
                    <a:pt x="376" y="507"/>
                  </a:lnTo>
                  <a:lnTo>
                    <a:pt x="511" y="761"/>
                  </a:lnTo>
                  <a:lnTo>
                    <a:pt x="629" y="1032"/>
                  </a:lnTo>
                  <a:lnTo>
                    <a:pt x="719" y="1320"/>
                  </a:lnTo>
                  <a:lnTo>
                    <a:pt x="792" y="1625"/>
                  </a:lnTo>
                  <a:lnTo>
                    <a:pt x="843" y="1948"/>
                  </a:lnTo>
                  <a:lnTo>
                    <a:pt x="871" y="2282"/>
                  </a:lnTo>
                  <a:lnTo>
                    <a:pt x="882" y="2639"/>
                  </a:lnTo>
                  <a:lnTo>
                    <a:pt x="877" y="2870"/>
                  </a:lnTo>
                  <a:lnTo>
                    <a:pt x="865" y="3112"/>
                  </a:lnTo>
                  <a:lnTo>
                    <a:pt x="837" y="3365"/>
                  </a:lnTo>
                  <a:lnTo>
                    <a:pt x="798" y="3625"/>
                  </a:lnTo>
                  <a:lnTo>
                    <a:pt x="742" y="3884"/>
                  </a:lnTo>
                  <a:lnTo>
                    <a:pt x="669" y="4143"/>
                  </a:lnTo>
                  <a:lnTo>
                    <a:pt x="567" y="4403"/>
                  </a:lnTo>
                  <a:lnTo>
                    <a:pt x="449" y="4650"/>
                  </a:lnTo>
                  <a:lnTo>
                    <a:pt x="348" y="4823"/>
                  </a:lnTo>
                  <a:lnTo>
                    <a:pt x="247" y="4967"/>
                  </a:lnTo>
                  <a:lnTo>
                    <a:pt x="157" y="5082"/>
                  </a:lnTo>
                  <a:lnTo>
                    <a:pt x="73" y="5175"/>
                  </a:lnTo>
                  <a:lnTo>
                    <a:pt x="11" y="5244"/>
                  </a:lnTo>
                  <a:lnTo>
                    <a:pt x="5" y="5250"/>
                  </a:lnTo>
                  <a:lnTo>
                    <a:pt x="0" y="5261"/>
                  </a:lnTo>
                  <a:lnTo>
                    <a:pt x="5" y="5273"/>
                  </a:lnTo>
                  <a:lnTo>
                    <a:pt x="11" y="5278"/>
                  </a:lnTo>
                  <a:lnTo>
                    <a:pt x="22" y="5284"/>
                  </a:lnTo>
                  <a:lnTo>
                    <a:pt x="67" y="5284"/>
                  </a:lnTo>
                  <a:lnTo>
                    <a:pt x="90" y="5273"/>
                  </a:lnTo>
                  <a:lnTo>
                    <a:pt x="298" y="5059"/>
                  </a:lnTo>
                  <a:lnTo>
                    <a:pt x="461" y="4852"/>
                  </a:lnTo>
                  <a:lnTo>
                    <a:pt x="596" y="4633"/>
                  </a:lnTo>
                  <a:lnTo>
                    <a:pt x="714" y="4403"/>
                  </a:lnTo>
                  <a:lnTo>
                    <a:pt x="815" y="4166"/>
                  </a:lnTo>
                  <a:lnTo>
                    <a:pt x="894" y="3919"/>
                  </a:lnTo>
                  <a:lnTo>
                    <a:pt x="955" y="3665"/>
                  </a:lnTo>
                  <a:lnTo>
                    <a:pt x="1006" y="3411"/>
                  </a:lnTo>
                  <a:lnTo>
                    <a:pt x="1034" y="3152"/>
                  </a:lnTo>
                  <a:lnTo>
                    <a:pt x="1051" y="2899"/>
                  </a:lnTo>
                  <a:lnTo>
                    <a:pt x="1057" y="263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114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2926453" y="3276376"/>
            <a:ext cx="2582070" cy="914624"/>
            <a:chOff x="2213" y="2223"/>
            <a:chExt cx="17187" cy="6088"/>
          </a:xfrm>
        </p:grpSpPr>
        <p:sp>
          <p:nvSpPr>
            <p:cNvPr id="54388" name="Freeform 116"/>
            <p:cNvSpPr>
              <a:spLocks noEditPoints="1"/>
            </p:cNvSpPr>
            <p:nvPr/>
          </p:nvSpPr>
          <p:spPr bwMode="auto">
            <a:xfrm>
              <a:off x="2943" y="2223"/>
              <a:ext cx="1470" cy="695"/>
            </a:xfrm>
            <a:custGeom>
              <a:avLst/>
              <a:gdLst/>
              <a:ahLst/>
              <a:cxnLst>
                <a:cxn ang="0">
                  <a:pos x="707" y="205"/>
                </a:cxn>
                <a:cxn ang="0">
                  <a:pos x="591" y="92"/>
                </a:cxn>
                <a:cxn ang="0">
                  <a:pos x="425" y="12"/>
                </a:cxn>
                <a:cxn ang="0">
                  <a:pos x="232" y="12"/>
                </a:cxn>
                <a:cxn ang="0">
                  <a:pos x="88" y="103"/>
                </a:cxn>
                <a:cxn ang="0">
                  <a:pos x="11" y="257"/>
                </a:cxn>
                <a:cxn ang="0">
                  <a:pos x="11" y="433"/>
                </a:cxn>
                <a:cxn ang="0">
                  <a:pos x="88" y="587"/>
                </a:cxn>
                <a:cxn ang="0">
                  <a:pos x="226" y="678"/>
                </a:cxn>
                <a:cxn ang="0">
                  <a:pos x="414" y="684"/>
                </a:cxn>
                <a:cxn ang="0">
                  <a:pos x="574" y="598"/>
                </a:cxn>
                <a:cxn ang="0">
                  <a:pos x="685" y="484"/>
                </a:cxn>
                <a:cxn ang="0">
                  <a:pos x="762" y="484"/>
                </a:cxn>
                <a:cxn ang="0">
                  <a:pos x="878" y="598"/>
                </a:cxn>
                <a:cxn ang="0">
                  <a:pos x="1044" y="678"/>
                </a:cxn>
                <a:cxn ang="0">
                  <a:pos x="1238" y="684"/>
                </a:cxn>
                <a:cxn ang="0">
                  <a:pos x="1381" y="587"/>
                </a:cxn>
                <a:cxn ang="0">
                  <a:pos x="1459" y="433"/>
                </a:cxn>
                <a:cxn ang="0">
                  <a:pos x="1459" y="257"/>
                </a:cxn>
                <a:cxn ang="0">
                  <a:pos x="1381" y="103"/>
                </a:cxn>
                <a:cxn ang="0">
                  <a:pos x="1243" y="12"/>
                </a:cxn>
                <a:cxn ang="0">
                  <a:pos x="1055" y="12"/>
                </a:cxn>
                <a:cxn ang="0">
                  <a:pos x="895" y="97"/>
                </a:cxn>
                <a:cxn ang="0">
                  <a:pos x="784" y="205"/>
                </a:cxn>
                <a:cxn ang="0">
                  <a:pos x="796" y="314"/>
                </a:cxn>
                <a:cxn ang="0">
                  <a:pos x="961" y="131"/>
                </a:cxn>
                <a:cxn ang="0">
                  <a:pos x="1166" y="57"/>
                </a:cxn>
                <a:cxn ang="0">
                  <a:pos x="1304" y="97"/>
                </a:cxn>
                <a:cxn ang="0">
                  <a:pos x="1392" y="205"/>
                </a:cxn>
                <a:cxn ang="0">
                  <a:pos x="1425" y="348"/>
                </a:cxn>
                <a:cxn ang="0">
                  <a:pos x="1376" y="507"/>
                </a:cxn>
                <a:cxn ang="0">
                  <a:pos x="1249" y="598"/>
                </a:cxn>
                <a:cxn ang="0">
                  <a:pos x="1094" y="593"/>
                </a:cxn>
                <a:cxn ang="0">
                  <a:pos x="950" y="490"/>
                </a:cxn>
                <a:cxn ang="0">
                  <a:pos x="796" y="314"/>
                </a:cxn>
                <a:cxn ang="0">
                  <a:pos x="597" y="479"/>
                </a:cxn>
                <a:cxn ang="0">
                  <a:pos x="409" y="615"/>
                </a:cxn>
                <a:cxn ang="0">
                  <a:pos x="232" y="621"/>
                </a:cxn>
                <a:cxn ang="0">
                  <a:pos x="116" y="547"/>
                </a:cxn>
                <a:cxn ang="0">
                  <a:pos x="49" y="422"/>
                </a:cxn>
                <a:cxn ang="0">
                  <a:pos x="55" y="262"/>
                </a:cxn>
                <a:cxn ang="0">
                  <a:pos x="149" y="131"/>
                </a:cxn>
                <a:cxn ang="0">
                  <a:pos x="293" y="80"/>
                </a:cxn>
                <a:cxn ang="0">
                  <a:pos x="447" y="137"/>
                </a:cxn>
                <a:cxn ang="0">
                  <a:pos x="597" y="279"/>
                </a:cxn>
              </a:cxnLst>
              <a:rect l="0" t="0" r="r" b="b"/>
              <a:pathLst>
                <a:path w="1470" h="695">
                  <a:moveTo>
                    <a:pt x="746" y="257"/>
                  </a:moveTo>
                  <a:lnTo>
                    <a:pt x="707" y="205"/>
                  </a:lnTo>
                  <a:lnTo>
                    <a:pt x="652" y="149"/>
                  </a:lnTo>
                  <a:lnTo>
                    <a:pt x="591" y="92"/>
                  </a:lnTo>
                  <a:lnTo>
                    <a:pt x="514" y="46"/>
                  </a:lnTo>
                  <a:lnTo>
                    <a:pt x="425" y="12"/>
                  </a:lnTo>
                  <a:lnTo>
                    <a:pt x="320" y="0"/>
                  </a:lnTo>
                  <a:lnTo>
                    <a:pt x="232" y="12"/>
                  </a:lnTo>
                  <a:lnTo>
                    <a:pt x="154" y="46"/>
                  </a:lnTo>
                  <a:lnTo>
                    <a:pt x="88" y="103"/>
                  </a:lnTo>
                  <a:lnTo>
                    <a:pt x="44" y="171"/>
                  </a:lnTo>
                  <a:lnTo>
                    <a:pt x="11" y="257"/>
                  </a:lnTo>
                  <a:lnTo>
                    <a:pt x="0" y="348"/>
                  </a:lnTo>
                  <a:lnTo>
                    <a:pt x="11" y="433"/>
                  </a:lnTo>
                  <a:lnTo>
                    <a:pt x="38" y="519"/>
                  </a:lnTo>
                  <a:lnTo>
                    <a:pt x="88" y="587"/>
                  </a:lnTo>
                  <a:lnTo>
                    <a:pt x="149" y="644"/>
                  </a:lnTo>
                  <a:lnTo>
                    <a:pt x="226" y="678"/>
                  </a:lnTo>
                  <a:lnTo>
                    <a:pt x="315" y="695"/>
                  </a:lnTo>
                  <a:lnTo>
                    <a:pt x="414" y="684"/>
                  </a:lnTo>
                  <a:lnTo>
                    <a:pt x="503" y="644"/>
                  </a:lnTo>
                  <a:lnTo>
                    <a:pt x="574" y="598"/>
                  </a:lnTo>
                  <a:lnTo>
                    <a:pt x="635" y="541"/>
                  </a:lnTo>
                  <a:lnTo>
                    <a:pt x="685" y="484"/>
                  </a:lnTo>
                  <a:lnTo>
                    <a:pt x="724" y="433"/>
                  </a:lnTo>
                  <a:lnTo>
                    <a:pt x="762" y="484"/>
                  </a:lnTo>
                  <a:lnTo>
                    <a:pt x="818" y="541"/>
                  </a:lnTo>
                  <a:lnTo>
                    <a:pt x="878" y="598"/>
                  </a:lnTo>
                  <a:lnTo>
                    <a:pt x="956" y="650"/>
                  </a:lnTo>
                  <a:lnTo>
                    <a:pt x="1044" y="678"/>
                  </a:lnTo>
                  <a:lnTo>
                    <a:pt x="1149" y="695"/>
                  </a:lnTo>
                  <a:lnTo>
                    <a:pt x="1238" y="684"/>
                  </a:lnTo>
                  <a:lnTo>
                    <a:pt x="1315" y="644"/>
                  </a:lnTo>
                  <a:lnTo>
                    <a:pt x="1381" y="587"/>
                  </a:lnTo>
                  <a:lnTo>
                    <a:pt x="1431" y="519"/>
                  </a:lnTo>
                  <a:lnTo>
                    <a:pt x="1459" y="433"/>
                  </a:lnTo>
                  <a:lnTo>
                    <a:pt x="1470" y="348"/>
                  </a:lnTo>
                  <a:lnTo>
                    <a:pt x="1459" y="257"/>
                  </a:lnTo>
                  <a:lnTo>
                    <a:pt x="1431" y="177"/>
                  </a:lnTo>
                  <a:lnTo>
                    <a:pt x="1381" y="103"/>
                  </a:lnTo>
                  <a:lnTo>
                    <a:pt x="1320" y="46"/>
                  </a:lnTo>
                  <a:lnTo>
                    <a:pt x="1243" y="12"/>
                  </a:lnTo>
                  <a:lnTo>
                    <a:pt x="1155" y="0"/>
                  </a:lnTo>
                  <a:lnTo>
                    <a:pt x="1055" y="12"/>
                  </a:lnTo>
                  <a:lnTo>
                    <a:pt x="967" y="46"/>
                  </a:lnTo>
                  <a:lnTo>
                    <a:pt x="895" y="97"/>
                  </a:lnTo>
                  <a:lnTo>
                    <a:pt x="834" y="154"/>
                  </a:lnTo>
                  <a:lnTo>
                    <a:pt x="784" y="205"/>
                  </a:lnTo>
                  <a:lnTo>
                    <a:pt x="746" y="257"/>
                  </a:lnTo>
                  <a:close/>
                  <a:moveTo>
                    <a:pt x="796" y="314"/>
                  </a:moveTo>
                  <a:lnTo>
                    <a:pt x="873" y="211"/>
                  </a:lnTo>
                  <a:lnTo>
                    <a:pt x="961" y="131"/>
                  </a:lnTo>
                  <a:lnTo>
                    <a:pt x="1061" y="74"/>
                  </a:lnTo>
                  <a:lnTo>
                    <a:pt x="1166" y="57"/>
                  </a:lnTo>
                  <a:lnTo>
                    <a:pt x="1238" y="69"/>
                  </a:lnTo>
                  <a:lnTo>
                    <a:pt x="1304" y="97"/>
                  </a:lnTo>
                  <a:lnTo>
                    <a:pt x="1354" y="143"/>
                  </a:lnTo>
                  <a:lnTo>
                    <a:pt x="1392" y="205"/>
                  </a:lnTo>
                  <a:lnTo>
                    <a:pt x="1420" y="274"/>
                  </a:lnTo>
                  <a:lnTo>
                    <a:pt x="1425" y="348"/>
                  </a:lnTo>
                  <a:lnTo>
                    <a:pt x="1414" y="433"/>
                  </a:lnTo>
                  <a:lnTo>
                    <a:pt x="1376" y="507"/>
                  </a:lnTo>
                  <a:lnTo>
                    <a:pt x="1320" y="559"/>
                  </a:lnTo>
                  <a:lnTo>
                    <a:pt x="1249" y="598"/>
                  </a:lnTo>
                  <a:lnTo>
                    <a:pt x="1177" y="610"/>
                  </a:lnTo>
                  <a:lnTo>
                    <a:pt x="1094" y="593"/>
                  </a:lnTo>
                  <a:lnTo>
                    <a:pt x="1022" y="553"/>
                  </a:lnTo>
                  <a:lnTo>
                    <a:pt x="950" y="490"/>
                  </a:lnTo>
                  <a:lnTo>
                    <a:pt x="878" y="410"/>
                  </a:lnTo>
                  <a:lnTo>
                    <a:pt x="796" y="314"/>
                  </a:lnTo>
                  <a:close/>
                  <a:moveTo>
                    <a:pt x="674" y="376"/>
                  </a:moveTo>
                  <a:lnTo>
                    <a:pt x="597" y="479"/>
                  </a:lnTo>
                  <a:lnTo>
                    <a:pt x="508" y="564"/>
                  </a:lnTo>
                  <a:lnTo>
                    <a:pt x="409" y="615"/>
                  </a:lnTo>
                  <a:lnTo>
                    <a:pt x="304" y="633"/>
                  </a:lnTo>
                  <a:lnTo>
                    <a:pt x="232" y="621"/>
                  </a:lnTo>
                  <a:lnTo>
                    <a:pt x="166" y="593"/>
                  </a:lnTo>
                  <a:lnTo>
                    <a:pt x="116" y="547"/>
                  </a:lnTo>
                  <a:lnTo>
                    <a:pt x="77" y="490"/>
                  </a:lnTo>
                  <a:lnTo>
                    <a:pt x="49" y="422"/>
                  </a:lnTo>
                  <a:lnTo>
                    <a:pt x="44" y="348"/>
                  </a:lnTo>
                  <a:lnTo>
                    <a:pt x="55" y="262"/>
                  </a:lnTo>
                  <a:lnTo>
                    <a:pt x="94" y="188"/>
                  </a:lnTo>
                  <a:lnTo>
                    <a:pt x="149" y="131"/>
                  </a:lnTo>
                  <a:lnTo>
                    <a:pt x="221" y="97"/>
                  </a:lnTo>
                  <a:lnTo>
                    <a:pt x="293" y="80"/>
                  </a:lnTo>
                  <a:lnTo>
                    <a:pt x="376" y="97"/>
                  </a:lnTo>
                  <a:lnTo>
                    <a:pt x="447" y="137"/>
                  </a:lnTo>
                  <a:lnTo>
                    <a:pt x="519" y="200"/>
                  </a:lnTo>
                  <a:lnTo>
                    <a:pt x="597" y="279"/>
                  </a:lnTo>
                  <a:lnTo>
                    <a:pt x="674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89" name="Freeform 117"/>
            <p:cNvSpPr>
              <a:spLocks/>
            </p:cNvSpPr>
            <p:nvPr/>
          </p:nvSpPr>
          <p:spPr bwMode="auto">
            <a:xfrm>
              <a:off x="2252" y="3562"/>
              <a:ext cx="2840" cy="3080"/>
            </a:xfrm>
            <a:custGeom>
              <a:avLst/>
              <a:gdLst/>
              <a:ahLst/>
              <a:cxnLst>
                <a:cxn ang="0">
                  <a:pos x="2586" y="3080"/>
                </a:cxn>
                <a:cxn ang="0">
                  <a:pos x="2840" y="2380"/>
                </a:cxn>
                <a:cxn ang="0">
                  <a:pos x="2791" y="2380"/>
                </a:cxn>
                <a:cxn ang="0">
                  <a:pos x="2735" y="2488"/>
                </a:cxn>
                <a:cxn ang="0">
                  <a:pos x="2664" y="2579"/>
                </a:cxn>
                <a:cxn ang="0">
                  <a:pos x="2575" y="2665"/>
                </a:cxn>
                <a:cxn ang="0">
                  <a:pos x="2470" y="2727"/>
                </a:cxn>
                <a:cxn ang="0">
                  <a:pos x="2354" y="2784"/>
                </a:cxn>
                <a:cxn ang="0">
                  <a:pos x="2233" y="2824"/>
                </a:cxn>
                <a:cxn ang="0">
                  <a:pos x="2199" y="2830"/>
                </a:cxn>
                <a:cxn ang="0">
                  <a:pos x="2133" y="2847"/>
                </a:cxn>
                <a:cxn ang="0">
                  <a:pos x="2039" y="2864"/>
                </a:cxn>
                <a:cxn ang="0">
                  <a:pos x="1912" y="2875"/>
                </a:cxn>
                <a:cxn ang="0">
                  <a:pos x="1757" y="2887"/>
                </a:cxn>
                <a:cxn ang="0">
                  <a:pos x="1569" y="2893"/>
                </a:cxn>
                <a:cxn ang="0">
                  <a:pos x="282" y="2893"/>
                </a:cxn>
                <a:cxn ang="0">
                  <a:pos x="1370" y="1577"/>
                </a:cxn>
                <a:cxn ang="0">
                  <a:pos x="1382" y="1554"/>
                </a:cxn>
                <a:cxn ang="0">
                  <a:pos x="1387" y="1549"/>
                </a:cxn>
                <a:cxn ang="0">
                  <a:pos x="1387" y="1537"/>
                </a:cxn>
                <a:cxn ang="0">
                  <a:pos x="1382" y="1526"/>
                </a:cxn>
                <a:cxn ang="0">
                  <a:pos x="1382" y="1520"/>
                </a:cxn>
                <a:cxn ang="0">
                  <a:pos x="1370" y="1509"/>
                </a:cxn>
                <a:cxn ang="0">
                  <a:pos x="376" y="108"/>
                </a:cxn>
                <a:cxn ang="0">
                  <a:pos x="1680" y="108"/>
                </a:cxn>
                <a:cxn ang="0">
                  <a:pos x="1802" y="114"/>
                </a:cxn>
                <a:cxn ang="0">
                  <a:pos x="1895" y="119"/>
                </a:cxn>
                <a:cxn ang="0">
                  <a:pos x="1973" y="131"/>
                </a:cxn>
                <a:cxn ang="0">
                  <a:pos x="2023" y="136"/>
                </a:cxn>
                <a:cxn ang="0">
                  <a:pos x="2050" y="142"/>
                </a:cxn>
                <a:cxn ang="0">
                  <a:pos x="2150" y="159"/>
                </a:cxn>
                <a:cxn ang="0">
                  <a:pos x="2266" y="188"/>
                </a:cxn>
                <a:cxn ang="0">
                  <a:pos x="2387" y="239"/>
                </a:cxn>
                <a:cxn ang="0">
                  <a:pos x="2520" y="307"/>
                </a:cxn>
                <a:cxn ang="0">
                  <a:pos x="2559" y="336"/>
                </a:cxn>
                <a:cxn ang="0">
                  <a:pos x="2614" y="381"/>
                </a:cxn>
                <a:cxn ang="0">
                  <a:pos x="2680" y="444"/>
                </a:cxn>
                <a:cxn ang="0">
                  <a:pos x="2741" y="524"/>
                </a:cxn>
                <a:cxn ang="0">
                  <a:pos x="2791" y="620"/>
                </a:cxn>
                <a:cxn ang="0">
                  <a:pos x="2840" y="620"/>
                </a:cxn>
                <a:cxn ang="0">
                  <a:pos x="2586" y="0"/>
                </a:cxn>
                <a:cxn ang="0">
                  <a:pos x="11" y="0"/>
                </a:cxn>
                <a:cxn ang="0">
                  <a:pos x="5" y="5"/>
                </a:cxn>
                <a:cxn ang="0">
                  <a:pos x="5" y="11"/>
                </a:cxn>
                <a:cxn ang="0">
                  <a:pos x="0" y="17"/>
                </a:cxn>
                <a:cxn ang="0">
                  <a:pos x="0" y="85"/>
                </a:cxn>
                <a:cxn ang="0">
                  <a:pos x="1127" y="1685"/>
                </a:cxn>
                <a:cxn ang="0">
                  <a:pos x="22" y="3018"/>
                </a:cxn>
                <a:cxn ang="0">
                  <a:pos x="11" y="3035"/>
                </a:cxn>
                <a:cxn ang="0">
                  <a:pos x="5" y="3046"/>
                </a:cxn>
                <a:cxn ang="0">
                  <a:pos x="0" y="3052"/>
                </a:cxn>
                <a:cxn ang="0">
                  <a:pos x="0" y="3069"/>
                </a:cxn>
                <a:cxn ang="0">
                  <a:pos x="11" y="3080"/>
                </a:cxn>
                <a:cxn ang="0">
                  <a:pos x="55" y="3080"/>
                </a:cxn>
                <a:cxn ang="0">
                  <a:pos x="2586" y="3080"/>
                </a:cxn>
              </a:cxnLst>
              <a:rect l="0" t="0" r="r" b="b"/>
              <a:pathLst>
                <a:path w="2840" h="3080">
                  <a:moveTo>
                    <a:pt x="2586" y="3080"/>
                  </a:moveTo>
                  <a:lnTo>
                    <a:pt x="2840" y="2380"/>
                  </a:lnTo>
                  <a:lnTo>
                    <a:pt x="2791" y="2380"/>
                  </a:lnTo>
                  <a:lnTo>
                    <a:pt x="2735" y="2488"/>
                  </a:lnTo>
                  <a:lnTo>
                    <a:pt x="2664" y="2579"/>
                  </a:lnTo>
                  <a:lnTo>
                    <a:pt x="2575" y="2665"/>
                  </a:lnTo>
                  <a:lnTo>
                    <a:pt x="2470" y="2727"/>
                  </a:lnTo>
                  <a:lnTo>
                    <a:pt x="2354" y="2784"/>
                  </a:lnTo>
                  <a:lnTo>
                    <a:pt x="2233" y="2824"/>
                  </a:lnTo>
                  <a:lnTo>
                    <a:pt x="2199" y="2830"/>
                  </a:lnTo>
                  <a:lnTo>
                    <a:pt x="2133" y="2847"/>
                  </a:lnTo>
                  <a:lnTo>
                    <a:pt x="2039" y="2864"/>
                  </a:lnTo>
                  <a:lnTo>
                    <a:pt x="1912" y="2875"/>
                  </a:lnTo>
                  <a:lnTo>
                    <a:pt x="1757" y="2887"/>
                  </a:lnTo>
                  <a:lnTo>
                    <a:pt x="1569" y="2893"/>
                  </a:lnTo>
                  <a:lnTo>
                    <a:pt x="282" y="2893"/>
                  </a:lnTo>
                  <a:lnTo>
                    <a:pt x="1370" y="1577"/>
                  </a:lnTo>
                  <a:lnTo>
                    <a:pt x="1382" y="1554"/>
                  </a:lnTo>
                  <a:lnTo>
                    <a:pt x="1387" y="1549"/>
                  </a:lnTo>
                  <a:lnTo>
                    <a:pt x="1387" y="1537"/>
                  </a:lnTo>
                  <a:lnTo>
                    <a:pt x="1382" y="1526"/>
                  </a:lnTo>
                  <a:lnTo>
                    <a:pt x="1382" y="1520"/>
                  </a:lnTo>
                  <a:lnTo>
                    <a:pt x="1370" y="1509"/>
                  </a:lnTo>
                  <a:lnTo>
                    <a:pt x="376" y="108"/>
                  </a:lnTo>
                  <a:lnTo>
                    <a:pt x="1680" y="108"/>
                  </a:lnTo>
                  <a:lnTo>
                    <a:pt x="1802" y="114"/>
                  </a:lnTo>
                  <a:lnTo>
                    <a:pt x="1895" y="119"/>
                  </a:lnTo>
                  <a:lnTo>
                    <a:pt x="1973" y="131"/>
                  </a:lnTo>
                  <a:lnTo>
                    <a:pt x="2023" y="136"/>
                  </a:lnTo>
                  <a:lnTo>
                    <a:pt x="2050" y="142"/>
                  </a:lnTo>
                  <a:lnTo>
                    <a:pt x="2150" y="159"/>
                  </a:lnTo>
                  <a:lnTo>
                    <a:pt x="2266" y="188"/>
                  </a:lnTo>
                  <a:lnTo>
                    <a:pt x="2387" y="239"/>
                  </a:lnTo>
                  <a:lnTo>
                    <a:pt x="2520" y="307"/>
                  </a:lnTo>
                  <a:lnTo>
                    <a:pt x="2559" y="336"/>
                  </a:lnTo>
                  <a:lnTo>
                    <a:pt x="2614" y="381"/>
                  </a:lnTo>
                  <a:lnTo>
                    <a:pt x="2680" y="444"/>
                  </a:lnTo>
                  <a:lnTo>
                    <a:pt x="2741" y="524"/>
                  </a:lnTo>
                  <a:lnTo>
                    <a:pt x="2791" y="620"/>
                  </a:lnTo>
                  <a:lnTo>
                    <a:pt x="2840" y="620"/>
                  </a:lnTo>
                  <a:lnTo>
                    <a:pt x="2586" y="0"/>
                  </a:lnTo>
                  <a:lnTo>
                    <a:pt x="11" y="0"/>
                  </a:lnTo>
                  <a:lnTo>
                    <a:pt x="5" y="5"/>
                  </a:lnTo>
                  <a:lnTo>
                    <a:pt x="5" y="11"/>
                  </a:lnTo>
                  <a:lnTo>
                    <a:pt x="0" y="17"/>
                  </a:lnTo>
                  <a:lnTo>
                    <a:pt x="0" y="85"/>
                  </a:lnTo>
                  <a:lnTo>
                    <a:pt x="1127" y="1685"/>
                  </a:lnTo>
                  <a:lnTo>
                    <a:pt x="22" y="3018"/>
                  </a:lnTo>
                  <a:lnTo>
                    <a:pt x="11" y="3035"/>
                  </a:lnTo>
                  <a:lnTo>
                    <a:pt x="5" y="3046"/>
                  </a:lnTo>
                  <a:lnTo>
                    <a:pt x="0" y="3052"/>
                  </a:lnTo>
                  <a:lnTo>
                    <a:pt x="0" y="3069"/>
                  </a:lnTo>
                  <a:lnTo>
                    <a:pt x="11" y="3080"/>
                  </a:lnTo>
                  <a:lnTo>
                    <a:pt x="55" y="3080"/>
                  </a:lnTo>
                  <a:lnTo>
                    <a:pt x="2586" y="3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0" name="Freeform 118"/>
            <p:cNvSpPr>
              <a:spLocks/>
            </p:cNvSpPr>
            <p:nvPr/>
          </p:nvSpPr>
          <p:spPr bwMode="auto">
            <a:xfrm>
              <a:off x="2213" y="7212"/>
              <a:ext cx="741" cy="1088"/>
            </a:xfrm>
            <a:custGeom>
              <a:avLst/>
              <a:gdLst/>
              <a:ahLst/>
              <a:cxnLst>
                <a:cxn ang="0">
                  <a:pos x="359" y="34"/>
                </a:cxn>
                <a:cxn ang="0">
                  <a:pos x="365" y="17"/>
                </a:cxn>
                <a:cxn ang="0">
                  <a:pos x="337" y="0"/>
                </a:cxn>
                <a:cxn ang="0">
                  <a:pos x="249" y="6"/>
                </a:cxn>
                <a:cxn ang="0">
                  <a:pos x="149" y="17"/>
                </a:cxn>
                <a:cxn ang="0">
                  <a:pos x="122" y="28"/>
                </a:cxn>
                <a:cxn ang="0">
                  <a:pos x="116" y="63"/>
                </a:cxn>
                <a:cxn ang="0">
                  <a:pos x="133" y="74"/>
                </a:cxn>
                <a:cxn ang="0">
                  <a:pos x="216" y="80"/>
                </a:cxn>
                <a:cxn ang="0">
                  <a:pos x="227" y="85"/>
                </a:cxn>
                <a:cxn ang="0">
                  <a:pos x="221" y="131"/>
                </a:cxn>
                <a:cxn ang="0">
                  <a:pos x="6" y="1014"/>
                </a:cxn>
                <a:cxn ang="0">
                  <a:pos x="0" y="1031"/>
                </a:cxn>
                <a:cxn ang="0">
                  <a:pos x="6" y="1048"/>
                </a:cxn>
                <a:cxn ang="0">
                  <a:pos x="22" y="1076"/>
                </a:cxn>
                <a:cxn ang="0">
                  <a:pos x="56" y="1088"/>
                </a:cxn>
                <a:cxn ang="0">
                  <a:pos x="111" y="1053"/>
                </a:cxn>
                <a:cxn ang="0">
                  <a:pos x="138" y="962"/>
                </a:cxn>
                <a:cxn ang="0">
                  <a:pos x="166" y="848"/>
                </a:cxn>
                <a:cxn ang="0">
                  <a:pos x="194" y="723"/>
                </a:cxn>
                <a:cxn ang="0">
                  <a:pos x="310" y="746"/>
                </a:cxn>
                <a:cxn ang="0">
                  <a:pos x="376" y="803"/>
                </a:cxn>
                <a:cxn ang="0">
                  <a:pos x="387" y="866"/>
                </a:cxn>
                <a:cxn ang="0">
                  <a:pos x="382" y="894"/>
                </a:cxn>
                <a:cxn ang="0">
                  <a:pos x="376" y="928"/>
                </a:cxn>
                <a:cxn ang="0">
                  <a:pos x="415" y="1031"/>
                </a:cxn>
                <a:cxn ang="0">
                  <a:pos x="492" y="1082"/>
                </a:cxn>
                <a:cxn ang="0">
                  <a:pos x="592" y="1076"/>
                </a:cxn>
                <a:cxn ang="0">
                  <a:pos x="674" y="996"/>
                </a:cxn>
                <a:cxn ang="0">
                  <a:pos x="713" y="900"/>
                </a:cxn>
                <a:cxn ang="0">
                  <a:pos x="724" y="837"/>
                </a:cxn>
                <a:cxn ang="0">
                  <a:pos x="691" y="831"/>
                </a:cxn>
                <a:cxn ang="0">
                  <a:pos x="674" y="848"/>
                </a:cxn>
                <a:cxn ang="0">
                  <a:pos x="641" y="957"/>
                </a:cxn>
                <a:cxn ang="0">
                  <a:pos x="581" y="1031"/>
                </a:cxn>
                <a:cxn ang="0">
                  <a:pos x="525" y="1042"/>
                </a:cxn>
                <a:cxn ang="0">
                  <a:pos x="503" y="1025"/>
                </a:cxn>
                <a:cxn ang="0">
                  <a:pos x="487" y="979"/>
                </a:cxn>
                <a:cxn ang="0">
                  <a:pos x="492" y="928"/>
                </a:cxn>
                <a:cxn ang="0">
                  <a:pos x="498" y="894"/>
                </a:cxn>
                <a:cxn ang="0">
                  <a:pos x="503" y="871"/>
                </a:cxn>
                <a:cxn ang="0">
                  <a:pos x="492" y="791"/>
                </a:cxn>
                <a:cxn ang="0">
                  <a:pos x="431" y="723"/>
                </a:cxn>
                <a:cxn ang="0">
                  <a:pos x="293" y="683"/>
                </a:cxn>
                <a:cxn ang="0">
                  <a:pos x="310" y="649"/>
                </a:cxn>
                <a:cxn ang="0">
                  <a:pos x="387" y="581"/>
                </a:cxn>
                <a:cxn ang="0">
                  <a:pos x="503" y="478"/>
                </a:cxn>
                <a:cxn ang="0">
                  <a:pos x="619" y="433"/>
                </a:cxn>
                <a:cxn ang="0">
                  <a:pos x="658" y="444"/>
                </a:cxn>
                <a:cxn ang="0">
                  <a:pos x="647" y="461"/>
                </a:cxn>
                <a:cxn ang="0">
                  <a:pos x="619" y="478"/>
                </a:cxn>
                <a:cxn ang="0">
                  <a:pos x="592" y="530"/>
                </a:cxn>
                <a:cxn ang="0">
                  <a:pos x="603" y="575"/>
                </a:cxn>
                <a:cxn ang="0">
                  <a:pos x="652" y="598"/>
                </a:cxn>
                <a:cxn ang="0">
                  <a:pos x="713" y="569"/>
                </a:cxn>
                <a:cxn ang="0">
                  <a:pos x="741" y="501"/>
                </a:cxn>
                <a:cxn ang="0">
                  <a:pos x="713" y="427"/>
                </a:cxn>
                <a:cxn ang="0">
                  <a:pos x="625" y="393"/>
                </a:cxn>
                <a:cxn ang="0">
                  <a:pos x="498" y="433"/>
                </a:cxn>
                <a:cxn ang="0">
                  <a:pos x="382" y="524"/>
                </a:cxn>
                <a:cxn ang="0">
                  <a:pos x="266" y="626"/>
                </a:cxn>
                <a:cxn ang="0">
                  <a:pos x="359" y="45"/>
                </a:cxn>
              </a:cxnLst>
              <a:rect l="0" t="0" r="r" b="b"/>
              <a:pathLst>
                <a:path w="741" h="1088">
                  <a:moveTo>
                    <a:pt x="359" y="45"/>
                  </a:moveTo>
                  <a:lnTo>
                    <a:pt x="359" y="34"/>
                  </a:lnTo>
                  <a:lnTo>
                    <a:pt x="365" y="28"/>
                  </a:lnTo>
                  <a:lnTo>
                    <a:pt x="365" y="17"/>
                  </a:lnTo>
                  <a:lnTo>
                    <a:pt x="354" y="6"/>
                  </a:lnTo>
                  <a:lnTo>
                    <a:pt x="337" y="0"/>
                  </a:lnTo>
                  <a:lnTo>
                    <a:pt x="304" y="0"/>
                  </a:lnTo>
                  <a:lnTo>
                    <a:pt x="249" y="6"/>
                  </a:lnTo>
                  <a:lnTo>
                    <a:pt x="188" y="11"/>
                  </a:lnTo>
                  <a:lnTo>
                    <a:pt x="149" y="17"/>
                  </a:lnTo>
                  <a:lnTo>
                    <a:pt x="133" y="17"/>
                  </a:lnTo>
                  <a:lnTo>
                    <a:pt x="122" y="28"/>
                  </a:lnTo>
                  <a:lnTo>
                    <a:pt x="116" y="40"/>
                  </a:lnTo>
                  <a:lnTo>
                    <a:pt x="116" y="63"/>
                  </a:lnTo>
                  <a:lnTo>
                    <a:pt x="122" y="68"/>
                  </a:lnTo>
                  <a:lnTo>
                    <a:pt x="133" y="74"/>
                  </a:lnTo>
                  <a:lnTo>
                    <a:pt x="199" y="74"/>
                  </a:lnTo>
                  <a:lnTo>
                    <a:pt x="216" y="80"/>
                  </a:lnTo>
                  <a:lnTo>
                    <a:pt x="221" y="80"/>
                  </a:lnTo>
                  <a:lnTo>
                    <a:pt x="227" y="85"/>
                  </a:lnTo>
                  <a:lnTo>
                    <a:pt x="227" y="114"/>
                  </a:lnTo>
                  <a:lnTo>
                    <a:pt x="221" y="131"/>
                  </a:lnTo>
                  <a:lnTo>
                    <a:pt x="11" y="1002"/>
                  </a:lnTo>
                  <a:lnTo>
                    <a:pt x="6" y="1014"/>
                  </a:lnTo>
                  <a:lnTo>
                    <a:pt x="6" y="1025"/>
                  </a:lnTo>
                  <a:lnTo>
                    <a:pt x="0" y="1031"/>
                  </a:lnTo>
                  <a:lnTo>
                    <a:pt x="0" y="1036"/>
                  </a:lnTo>
                  <a:lnTo>
                    <a:pt x="6" y="1048"/>
                  </a:lnTo>
                  <a:lnTo>
                    <a:pt x="11" y="1065"/>
                  </a:lnTo>
                  <a:lnTo>
                    <a:pt x="22" y="1076"/>
                  </a:lnTo>
                  <a:lnTo>
                    <a:pt x="33" y="1082"/>
                  </a:lnTo>
                  <a:lnTo>
                    <a:pt x="56" y="1088"/>
                  </a:lnTo>
                  <a:lnTo>
                    <a:pt x="89" y="1076"/>
                  </a:lnTo>
                  <a:lnTo>
                    <a:pt x="111" y="1053"/>
                  </a:lnTo>
                  <a:lnTo>
                    <a:pt x="127" y="1002"/>
                  </a:lnTo>
                  <a:lnTo>
                    <a:pt x="138" y="962"/>
                  </a:lnTo>
                  <a:lnTo>
                    <a:pt x="149" y="905"/>
                  </a:lnTo>
                  <a:lnTo>
                    <a:pt x="166" y="848"/>
                  </a:lnTo>
                  <a:lnTo>
                    <a:pt x="177" y="791"/>
                  </a:lnTo>
                  <a:lnTo>
                    <a:pt x="194" y="723"/>
                  </a:lnTo>
                  <a:lnTo>
                    <a:pt x="254" y="735"/>
                  </a:lnTo>
                  <a:lnTo>
                    <a:pt x="310" y="746"/>
                  </a:lnTo>
                  <a:lnTo>
                    <a:pt x="348" y="774"/>
                  </a:lnTo>
                  <a:lnTo>
                    <a:pt x="376" y="803"/>
                  </a:lnTo>
                  <a:lnTo>
                    <a:pt x="387" y="848"/>
                  </a:lnTo>
                  <a:lnTo>
                    <a:pt x="387" y="866"/>
                  </a:lnTo>
                  <a:lnTo>
                    <a:pt x="382" y="877"/>
                  </a:lnTo>
                  <a:lnTo>
                    <a:pt x="382" y="894"/>
                  </a:lnTo>
                  <a:lnTo>
                    <a:pt x="376" y="905"/>
                  </a:lnTo>
                  <a:lnTo>
                    <a:pt x="376" y="928"/>
                  </a:lnTo>
                  <a:lnTo>
                    <a:pt x="387" y="985"/>
                  </a:lnTo>
                  <a:lnTo>
                    <a:pt x="415" y="1031"/>
                  </a:lnTo>
                  <a:lnTo>
                    <a:pt x="448" y="1059"/>
                  </a:lnTo>
                  <a:lnTo>
                    <a:pt x="492" y="1082"/>
                  </a:lnTo>
                  <a:lnTo>
                    <a:pt x="536" y="1088"/>
                  </a:lnTo>
                  <a:lnTo>
                    <a:pt x="592" y="1076"/>
                  </a:lnTo>
                  <a:lnTo>
                    <a:pt x="636" y="1042"/>
                  </a:lnTo>
                  <a:lnTo>
                    <a:pt x="674" y="996"/>
                  </a:lnTo>
                  <a:lnTo>
                    <a:pt x="697" y="945"/>
                  </a:lnTo>
                  <a:lnTo>
                    <a:pt x="713" y="900"/>
                  </a:lnTo>
                  <a:lnTo>
                    <a:pt x="724" y="866"/>
                  </a:lnTo>
                  <a:lnTo>
                    <a:pt x="724" y="837"/>
                  </a:lnTo>
                  <a:lnTo>
                    <a:pt x="719" y="831"/>
                  </a:lnTo>
                  <a:lnTo>
                    <a:pt x="691" y="831"/>
                  </a:lnTo>
                  <a:lnTo>
                    <a:pt x="680" y="837"/>
                  </a:lnTo>
                  <a:lnTo>
                    <a:pt x="674" y="848"/>
                  </a:lnTo>
                  <a:lnTo>
                    <a:pt x="674" y="866"/>
                  </a:lnTo>
                  <a:lnTo>
                    <a:pt x="641" y="957"/>
                  </a:lnTo>
                  <a:lnTo>
                    <a:pt x="614" y="1002"/>
                  </a:lnTo>
                  <a:lnTo>
                    <a:pt x="581" y="1031"/>
                  </a:lnTo>
                  <a:lnTo>
                    <a:pt x="542" y="1042"/>
                  </a:lnTo>
                  <a:lnTo>
                    <a:pt x="525" y="1042"/>
                  </a:lnTo>
                  <a:lnTo>
                    <a:pt x="514" y="1036"/>
                  </a:lnTo>
                  <a:lnTo>
                    <a:pt x="503" y="1025"/>
                  </a:lnTo>
                  <a:lnTo>
                    <a:pt x="498" y="1014"/>
                  </a:lnTo>
                  <a:lnTo>
                    <a:pt x="487" y="979"/>
                  </a:lnTo>
                  <a:lnTo>
                    <a:pt x="487" y="940"/>
                  </a:lnTo>
                  <a:lnTo>
                    <a:pt x="492" y="928"/>
                  </a:lnTo>
                  <a:lnTo>
                    <a:pt x="492" y="911"/>
                  </a:lnTo>
                  <a:lnTo>
                    <a:pt x="498" y="894"/>
                  </a:lnTo>
                  <a:lnTo>
                    <a:pt x="498" y="888"/>
                  </a:lnTo>
                  <a:lnTo>
                    <a:pt x="503" y="871"/>
                  </a:lnTo>
                  <a:lnTo>
                    <a:pt x="503" y="843"/>
                  </a:lnTo>
                  <a:lnTo>
                    <a:pt x="492" y="791"/>
                  </a:lnTo>
                  <a:lnTo>
                    <a:pt x="464" y="752"/>
                  </a:lnTo>
                  <a:lnTo>
                    <a:pt x="431" y="723"/>
                  </a:lnTo>
                  <a:lnTo>
                    <a:pt x="382" y="706"/>
                  </a:lnTo>
                  <a:lnTo>
                    <a:pt x="293" y="683"/>
                  </a:lnTo>
                  <a:lnTo>
                    <a:pt x="260" y="683"/>
                  </a:lnTo>
                  <a:lnTo>
                    <a:pt x="310" y="649"/>
                  </a:lnTo>
                  <a:lnTo>
                    <a:pt x="354" y="609"/>
                  </a:lnTo>
                  <a:lnTo>
                    <a:pt x="387" y="581"/>
                  </a:lnTo>
                  <a:lnTo>
                    <a:pt x="442" y="524"/>
                  </a:lnTo>
                  <a:lnTo>
                    <a:pt x="503" y="478"/>
                  </a:lnTo>
                  <a:lnTo>
                    <a:pt x="558" y="444"/>
                  </a:lnTo>
                  <a:lnTo>
                    <a:pt x="619" y="433"/>
                  </a:lnTo>
                  <a:lnTo>
                    <a:pt x="636" y="433"/>
                  </a:lnTo>
                  <a:lnTo>
                    <a:pt x="658" y="444"/>
                  </a:lnTo>
                  <a:lnTo>
                    <a:pt x="669" y="456"/>
                  </a:lnTo>
                  <a:lnTo>
                    <a:pt x="647" y="461"/>
                  </a:lnTo>
                  <a:lnTo>
                    <a:pt x="630" y="467"/>
                  </a:lnTo>
                  <a:lnTo>
                    <a:pt x="619" y="478"/>
                  </a:lnTo>
                  <a:lnTo>
                    <a:pt x="608" y="495"/>
                  </a:lnTo>
                  <a:lnTo>
                    <a:pt x="592" y="530"/>
                  </a:lnTo>
                  <a:lnTo>
                    <a:pt x="592" y="541"/>
                  </a:lnTo>
                  <a:lnTo>
                    <a:pt x="603" y="575"/>
                  </a:lnTo>
                  <a:lnTo>
                    <a:pt x="619" y="586"/>
                  </a:lnTo>
                  <a:lnTo>
                    <a:pt x="652" y="598"/>
                  </a:lnTo>
                  <a:lnTo>
                    <a:pt x="686" y="592"/>
                  </a:lnTo>
                  <a:lnTo>
                    <a:pt x="713" y="569"/>
                  </a:lnTo>
                  <a:lnTo>
                    <a:pt x="730" y="541"/>
                  </a:lnTo>
                  <a:lnTo>
                    <a:pt x="741" y="501"/>
                  </a:lnTo>
                  <a:lnTo>
                    <a:pt x="730" y="461"/>
                  </a:lnTo>
                  <a:lnTo>
                    <a:pt x="713" y="427"/>
                  </a:lnTo>
                  <a:lnTo>
                    <a:pt x="674" y="399"/>
                  </a:lnTo>
                  <a:lnTo>
                    <a:pt x="625" y="393"/>
                  </a:lnTo>
                  <a:lnTo>
                    <a:pt x="558" y="404"/>
                  </a:lnTo>
                  <a:lnTo>
                    <a:pt x="498" y="433"/>
                  </a:lnTo>
                  <a:lnTo>
                    <a:pt x="442" y="473"/>
                  </a:lnTo>
                  <a:lnTo>
                    <a:pt x="382" y="524"/>
                  </a:lnTo>
                  <a:lnTo>
                    <a:pt x="326" y="581"/>
                  </a:lnTo>
                  <a:lnTo>
                    <a:pt x="266" y="626"/>
                  </a:lnTo>
                  <a:lnTo>
                    <a:pt x="210" y="661"/>
                  </a:lnTo>
                  <a:lnTo>
                    <a:pt x="359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1" name="Freeform 119"/>
            <p:cNvSpPr>
              <a:spLocks noEditPoints="1"/>
            </p:cNvSpPr>
            <p:nvPr/>
          </p:nvSpPr>
          <p:spPr bwMode="auto">
            <a:xfrm>
              <a:off x="3142" y="7690"/>
              <a:ext cx="1099" cy="416"/>
            </a:xfrm>
            <a:custGeom>
              <a:avLst/>
              <a:gdLst/>
              <a:ahLst/>
              <a:cxnLst>
                <a:cxn ang="0">
                  <a:pos x="1044" y="74"/>
                </a:cxn>
                <a:cxn ang="0">
                  <a:pos x="1066" y="74"/>
                </a:cxn>
                <a:cxn ang="0">
                  <a:pos x="1077" y="69"/>
                </a:cxn>
                <a:cxn ang="0">
                  <a:pos x="1083" y="69"/>
                </a:cxn>
                <a:cxn ang="0">
                  <a:pos x="1094" y="63"/>
                </a:cxn>
                <a:cxn ang="0">
                  <a:pos x="1099" y="52"/>
                </a:cxn>
                <a:cxn ang="0">
                  <a:pos x="1099" y="23"/>
                </a:cxn>
                <a:cxn ang="0">
                  <a:pos x="1094" y="12"/>
                </a:cxn>
                <a:cxn ang="0">
                  <a:pos x="1083" y="6"/>
                </a:cxn>
                <a:cxn ang="0">
                  <a:pos x="1077" y="0"/>
                </a:cxn>
                <a:cxn ang="0">
                  <a:pos x="27" y="0"/>
                </a:cxn>
                <a:cxn ang="0">
                  <a:pos x="5" y="12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16" y="69"/>
                </a:cxn>
                <a:cxn ang="0">
                  <a:pos x="22" y="69"/>
                </a:cxn>
                <a:cxn ang="0">
                  <a:pos x="33" y="74"/>
                </a:cxn>
                <a:cxn ang="0">
                  <a:pos x="55" y="74"/>
                </a:cxn>
                <a:cxn ang="0">
                  <a:pos x="1044" y="74"/>
                </a:cxn>
                <a:cxn ang="0">
                  <a:pos x="1044" y="416"/>
                </a:cxn>
                <a:cxn ang="0">
                  <a:pos x="1066" y="416"/>
                </a:cxn>
                <a:cxn ang="0">
                  <a:pos x="1077" y="410"/>
                </a:cxn>
                <a:cxn ang="0">
                  <a:pos x="1083" y="405"/>
                </a:cxn>
                <a:cxn ang="0">
                  <a:pos x="1094" y="399"/>
                </a:cxn>
                <a:cxn ang="0">
                  <a:pos x="1099" y="393"/>
                </a:cxn>
                <a:cxn ang="0">
                  <a:pos x="1099" y="365"/>
                </a:cxn>
                <a:cxn ang="0">
                  <a:pos x="1094" y="353"/>
                </a:cxn>
                <a:cxn ang="0">
                  <a:pos x="1083" y="348"/>
                </a:cxn>
                <a:cxn ang="0">
                  <a:pos x="1077" y="342"/>
                </a:cxn>
                <a:cxn ang="0">
                  <a:pos x="1066" y="336"/>
                </a:cxn>
                <a:cxn ang="0">
                  <a:pos x="33" y="336"/>
                </a:cxn>
                <a:cxn ang="0">
                  <a:pos x="22" y="342"/>
                </a:cxn>
                <a:cxn ang="0">
                  <a:pos x="16" y="348"/>
                </a:cxn>
                <a:cxn ang="0">
                  <a:pos x="5" y="353"/>
                </a:cxn>
                <a:cxn ang="0">
                  <a:pos x="0" y="365"/>
                </a:cxn>
                <a:cxn ang="0">
                  <a:pos x="0" y="388"/>
                </a:cxn>
                <a:cxn ang="0">
                  <a:pos x="5" y="399"/>
                </a:cxn>
                <a:cxn ang="0">
                  <a:pos x="27" y="410"/>
                </a:cxn>
                <a:cxn ang="0">
                  <a:pos x="33" y="410"/>
                </a:cxn>
                <a:cxn ang="0">
                  <a:pos x="44" y="416"/>
                </a:cxn>
                <a:cxn ang="0">
                  <a:pos x="55" y="416"/>
                </a:cxn>
                <a:cxn ang="0">
                  <a:pos x="1044" y="416"/>
                </a:cxn>
              </a:cxnLst>
              <a:rect l="0" t="0" r="r" b="b"/>
              <a:pathLst>
                <a:path w="1099" h="416">
                  <a:moveTo>
                    <a:pt x="1044" y="74"/>
                  </a:moveTo>
                  <a:lnTo>
                    <a:pt x="1066" y="74"/>
                  </a:lnTo>
                  <a:lnTo>
                    <a:pt x="1077" y="69"/>
                  </a:lnTo>
                  <a:lnTo>
                    <a:pt x="1083" y="69"/>
                  </a:lnTo>
                  <a:lnTo>
                    <a:pt x="1094" y="63"/>
                  </a:lnTo>
                  <a:lnTo>
                    <a:pt x="1099" y="52"/>
                  </a:lnTo>
                  <a:lnTo>
                    <a:pt x="1099" y="23"/>
                  </a:lnTo>
                  <a:lnTo>
                    <a:pt x="1094" y="12"/>
                  </a:lnTo>
                  <a:lnTo>
                    <a:pt x="1083" y="6"/>
                  </a:lnTo>
                  <a:lnTo>
                    <a:pt x="1077" y="0"/>
                  </a:lnTo>
                  <a:lnTo>
                    <a:pt x="27" y="0"/>
                  </a:lnTo>
                  <a:lnTo>
                    <a:pt x="5" y="12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16" y="69"/>
                  </a:lnTo>
                  <a:lnTo>
                    <a:pt x="22" y="69"/>
                  </a:lnTo>
                  <a:lnTo>
                    <a:pt x="33" y="74"/>
                  </a:lnTo>
                  <a:lnTo>
                    <a:pt x="55" y="74"/>
                  </a:lnTo>
                  <a:lnTo>
                    <a:pt x="1044" y="74"/>
                  </a:lnTo>
                  <a:close/>
                  <a:moveTo>
                    <a:pt x="1044" y="416"/>
                  </a:moveTo>
                  <a:lnTo>
                    <a:pt x="1066" y="416"/>
                  </a:lnTo>
                  <a:lnTo>
                    <a:pt x="1077" y="410"/>
                  </a:lnTo>
                  <a:lnTo>
                    <a:pt x="1083" y="405"/>
                  </a:lnTo>
                  <a:lnTo>
                    <a:pt x="1094" y="399"/>
                  </a:lnTo>
                  <a:lnTo>
                    <a:pt x="1099" y="393"/>
                  </a:lnTo>
                  <a:lnTo>
                    <a:pt x="1099" y="365"/>
                  </a:lnTo>
                  <a:lnTo>
                    <a:pt x="1094" y="353"/>
                  </a:lnTo>
                  <a:lnTo>
                    <a:pt x="1083" y="348"/>
                  </a:lnTo>
                  <a:lnTo>
                    <a:pt x="1077" y="342"/>
                  </a:lnTo>
                  <a:lnTo>
                    <a:pt x="1066" y="336"/>
                  </a:lnTo>
                  <a:lnTo>
                    <a:pt x="33" y="336"/>
                  </a:lnTo>
                  <a:lnTo>
                    <a:pt x="22" y="342"/>
                  </a:lnTo>
                  <a:lnTo>
                    <a:pt x="16" y="348"/>
                  </a:lnTo>
                  <a:lnTo>
                    <a:pt x="5" y="353"/>
                  </a:lnTo>
                  <a:lnTo>
                    <a:pt x="0" y="365"/>
                  </a:lnTo>
                  <a:lnTo>
                    <a:pt x="0" y="388"/>
                  </a:lnTo>
                  <a:lnTo>
                    <a:pt x="5" y="399"/>
                  </a:lnTo>
                  <a:lnTo>
                    <a:pt x="27" y="410"/>
                  </a:lnTo>
                  <a:lnTo>
                    <a:pt x="33" y="410"/>
                  </a:lnTo>
                  <a:lnTo>
                    <a:pt x="44" y="416"/>
                  </a:lnTo>
                  <a:lnTo>
                    <a:pt x="55" y="416"/>
                  </a:lnTo>
                  <a:lnTo>
                    <a:pt x="1044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2" name="Freeform 120"/>
            <p:cNvSpPr>
              <a:spLocks noEditPoints="1"/>
            </p:cNvSpPr>
            <p:nvPr/>
          </p:nvSpPr>
          <p:spPr bwMode="auto">
            <a:xfrm>
              <a:off x="4429" y="7257"/>
              <a:ext cx="691" cy="1054"/>
            </a:xfrm>
            <a:custGeom>
              <a:avLst/>
              <a:gdLst/>
              <a:ahLst/>
              <a:cxnLst>
                <a:cxn ang="0">
                  <a:pos x="686" y="416"/>
                </a:cxn>
                <a:cxn ang="0">
                  <a:pos x="647" y="217"/>
                </a:cxn>
                <a:cxn ang="0">
                  <a:pos x="558" y="86"/>
                </a:cxn>
                <a:cxn ang="0">
                  <a:pos x="431" y="12"/>
                </a:cxn>
                <a:cxn ang="0">
                  <a:pos x="254" y="12"/>
                </a:cxn>
                <a:cxn ang="0">
                  <a:pos x="133" y="80"/>
                </a:cxn>
                <a:cxn ang="0">
                  <a:pos x="56" y="194"/>
                </a:cxn>
                <a:cxn ang="0">
                  <a:pos x="17" y="325"/>
                </a:cxn>
                <a:cxn ang="0">
                  <a:pos x="0" y="445"/>
                </a:cxn>
                <a:cxn ang="0">
                  <a:pos x="6" y="678"/>
                </a:cxn>
                <a:cxn ang="0">
                  <a:pos x="56" y="866"/>
                </a:cxn>
                <a:cxn ang="0">
                  <a:pos x="133" y="980"/>
                </a:cxn>
                <a:cxn ang="0">
                  <a:pos x="260" y="1048"/>
                </a:cxn>
                <a:cxn ang="0">
                  <a:pos x="431" y="1043"/>
                </a:cxn>
                <a:cxn ang="0">
                  <a:pos x="558" y="980"/>
                </a:cxn>
                <a:cxn ang="0">
                  <a:pos x="636" y="866"/>
                </a:cxn>
                <a:cxn ang="0">
                  <a:pos x="674" y="741"/>
                </a:cxn>
                <a:cxn ang="0">
                  <a:pos x="691" y="621"/>
                </a:cxn>
                <a:cxn ang="0">
                  <a:pos x="343" y="1014"/>
                </a:cxn>
                <a:cxn ang="0">
                  <a:pos x="254" y="991"/>
                </a:cxn>
                <a:cxn ang="0">
                  <a:pos x="177" y="912"/>
                </a:cxn>
                <a:cxn ang="0">
                  <a:pos x="138" y="741"/>
                </a:cxn>
                <a:cxn ang="0">
                  <a:pos x="133" y="399"/>
                </a:cxn>
                <a:cxn ang="0">
                  <a:pos x="155" y="200"/>
                </a:cxn>
                <a:cxn ang="0">
                  <a:pos x="216" y="92"/>
                </a:cxn>
                <a:cxn ang="0">
                  <a:pos x="304" y="52"/>
                </a:cxn>
                <a:cxn ang="0">
                  <a:pos x="404" y="57"/>
                </a:cxn>
                <a:cxn ang="0">
                  <a:pos x="503" y="126"/>
                </a:cxn>
                <a:cxn ang="0">
                  <a:pos x="547" y="280"/>
                </a:cxn>
                <a:cxn ang="0">
                  <a:pos x="558" y="513"/>
                </a:cxn>
                <a:cxn ang="0">
                  <a:pos x="547" y="735"/>
                </a:cxn>
                <a:cxn ang="0">
                  <a:pos x="509" y="912"/>
                </a:cxn>
                <a:cxn ang="0">
                  <a:pos x="431" y="991"/>
                </a:cxn>
                <a:cxn ang="0">
                  <a:pos x="343" y="1014"/>
                </a:cxn>
              </a:cxnLst>
              <a:rect l="0" t="0" r="r" b="b"/>
              <a:pathLst>
                <a:path w="691" h="1054">
                  <a:moveTo>
                    <a:pt x="691" y="536"/>
                  </a:moveTo>
                  <a:lnTo>
                    <a:pt x="686" y="416"/>
                  </a:lnTo>
                  <a:lnTo>
                    <a:pt x="674" y="314"/>
                  </a:lnTo>
                  <a:lnTo>
                    <a:pt x="647" y="217"/>
                  </a:lnTo>
                  <a:lnTo>
                    <a:pt x="603" y="137"/>
                  </a:lnTo>
                  <a:lnTo>
                    <a:pt x="558" y="86"/>
                  </a:lnTo>
                  <a:lnTo>
                    <a:pt x="503" y="40"/>
                  </a:lnTo>
                  <a:lnTo>
                    <a:pt x="431" y="12"/>
                  </a:lnTo>
                  <a:lnTo>
                    <a:pt x="343" y="0"/>
                  </a:lnTo>
                  <a:lnTo>
                    <a:pt x="254" y="12"/>
                  </a:lnTo>
                  <a:lnTo>
                    <a:pt x="188" y="40"/>
                  </a:lnTo>
                  <a:lnTo>
                    <a:pt x="133" y="80"/>
                  </a:lnTo>
                  <a:lnTo>
                    <a:pt x="89" y="131"/>
                  </a:lnTo>
                  <a:lnTo>
                    <a:pt x="56" y="194"/>
                  </a:lnTo>
                  <a:lnTo>
                    <a:pt x="28" y="257"/>
                  </a:lnTo>
                  <a:lnTo>
                    <a:pt x="17" y="325"/>
                  </a:lnTo>
                  <a:lnTo>
                    <a:pt x="6" y="388"/>
                  </a:lnTo>
                  <a:lnTo>
                    <a:pt x="0" y="445"/>
                  </a:lnTo>
                  <a:lnTo>
                    <a:pt x="0" y="621"/>
                  </a:lnTo>
                  <a:lnTo>
                    <a:pt x="6" y="678"/>
                  </a:lnTo>
                  <a:lnTo>
                    <a:pt x="28" y="803"/>
                  </a:lnTo>
                  <a:lnTo>
                    <a:pt x="56" y="866"/>
                  </a:lnTo>
                  <a:lnTo>
                    <a:pt x="89" y="929"/>
                  </a:lnTo>
                  <a:lnTo>
                    <a:pt x="133" y="980"/>
                  </a:lnTo>
                  <a:lnTo>
                    <a:pt x="188" y="1020"/>
                  </a:lnTo>
                  <a:lnTo>
                    <a:pt x="260" y="1048"/>
                  </a:lnTo>
                  <a:lnTo>
                    <a:pt x="343" y="1054"/>
                  </a:lnTo>
                  <a:lnTo>
                    <a:pt x="431" y="1043"/>
                  </a:lnTo>
                  <a:lnTo>
                    <a:pt x="503" y="1020"/>
                  </a:lnTo>
                  <a:lnTo>
                    <a:pt x="558" y="980"/>
                  </a:lnTo>
                  <a:lnTo>
                    <a:pt x="603" y="929"/>
                  </a:lnTo>
                  <a:lnTo>
                    <a:pt x="636" y="866"/>
                  </a:lnTo>
                  <a:lnTo>
                    <a:pt x="658" y="803"/>
                  </a:lnTo>
                  <a:lnTo>
                    <a:pt x="674" y="741"/>
                  </a:lnTo>
                  <a:lnTo>
                    <a:pt x="686" y="678"/>
                  </a:lnTo>
                  <a:lnTo>
                    <a:pt x="691" y="621"/>
                  </a:lnTo>
                  <a:lnTo>
                    <a:pt x="691" y="536"/>
                  </a:lnTo>
                  <a:close/>
                  <a:moveTo>
                    <a:pt x="343" y="1014"/>
                  </a:moveTo>
                  <a:lnTo>
                    <a:pt x="299" y="1008"/>
                  </a:lnTo>
                  <a:lnTo>
                    <a:pt x="254" y="991"/>
                  </a:lnTo>
                  <a:lnTo>
                    <a:pt x="216" y="957"/>
                  </a:lnTo>
                  <a:lnTo>
                    <a:pt x="177" y="912"/>
                  </a:lnTo>
                  <a:lnTo>
                    <a:pt x="155" y="843"/>
                  </a:lnTo>
                  <a:lnTo>
                    <a:pt x="138" y="741"/>
                  </a:lnTo>
                  <a:lnTo>
                    <a:pt x="133" y="633"/>
                  </a:lnTo>
                  <a:lnTo>
                    <a:pt x="133" y="399"/>
                  </a:lnTo>
                  <a:lnTo>
                    <a:pt x="138" y="291"/>
                  </a:lnTo>
                  <a:lnTo>
                    <a:pt x="155" y="200"/>
                  </a:lnTo>
                  <a:lnTo>
                    <a:pt x="183" y="137"/>
                  </a:lnTo>
                  <a:lnTo>
                    <a:pt x="216" y="92"/>
                  </a:lnTo>
                  <a:lnTo>
                    <a:pt x="260" y="63"/>
                  </a:lnTo>
                  <a:lnTo>
                    <a:pt x="304" y="52"/>
                  </a:lnTo>
                  <a:lnTo>
                    <a:pt x="343" y="46"/>
                  </a:lnTo>
                  <a:lnTo>
                    <a:pt x="404" y="57"/>
                  </a:lnTo>
                  <a:lnTo>
                    <a:pt x="459" y="80"/>
                  </a:lnTo>
                  <a:lnTo>
                    <a:pt x="503" y="126"/>
                  </a:lnTo>
                  <a:lnTo>
                    <a:pt x="531" y="183"/>
                  </a:lnTo>
                  <a:lnTo>
                    <a:pt x="547" y="280"/>
                  </a:lnTo>
                  <a:lnTo>
                    <a:pt x="553" y="388"/>
                  </a:lnTo>
                  <a:lnTo>
                    <a:pt x="558" y="513"/>
                  </a:lnTo>
                  <a:lnTo>
                    <a:pt x="558" y="627"/>
                  </a:lnTo>
                  <a:lnTo>
                    <a:pt x="547" y="735"/>
                  </a:lnTo>
                  <a:lnTo>
                    <a:pt x="536" y="838"/>
                  </a:lnTo>
                  <a:lnTo>
                    <a:pt x="509" y="912"/>
                  </a:lnTo>
                  <a:lnTo>
                    <a:pt x="476" y="963"/>
                  </a:lnTo>
                  <a:lnTo>
                    <a:pt x="431" y="991"/>
                  </a:lnTo>
                  <a:lnTo>
                    <a:pt x="387" y="1008"/>
                  </a:lnTo>
                  <a:lnTo>
                    <a:pt x="343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3" name="Freeform 121"/>
            <p:cNvSpPr>
              <a:spLocks noEditPoints="1"/>
            </p:cNvSpPr>
            <p:nvPr/>
          </p:nvSpPr>
          <p:spPr bwMode="auto">
            <a:xfrm>
              <a:off x="6496" y="2223"/>
              <a:ext cx="1470" cy="695"/>
            </a:xfrm>
            <a:custGeom>
              <a:avLst/>
              <a:gdLst/>
              <a:ahLst/>
              <a:cxnLst>
                <a:cxn ang="0">
                  <a:pos x="707" y="205"/>
                </a:cxn>
                <a:cxn ang="0">
                  <a:pos x="591" y="92"/>
                </a:cxn>
                <a:cxn ang="0">
                  <a:pos x="426" y="12"/>
                </a:cxn>
                <a:cxn ang="0">
                  <a:pos x="232" y="12"/>
                </a:cxn>
                <a:cxn ang="0">
                  <a:pos x="89" y="103"/>
                </a:cxn>
                <a:cxn ang="0">
                  <a:pos x="11" y="257"/>
                </a:cxn>
                <a:cxn ang="0">
                  <a:pos x="11" y="433"/>
                </a:cxn>
                <a:cxn ang="0">
                  <a:pos x="89" y="587"/>
                </a:cxn>
                <a:cxn ang="0">
                  <a:pos x="227" y="678"/>
                </a:cxn>
                <a:cxn ang="0">
                  <a:pos x="415" y="684"/>
                </a:cxn>
                <a:cxn ang="0">
                  <a:pos x="575" y="598"/>
                </a:cxn>
                <a:cxn ang="0">
                  <a:pos x="685" y="484"/>
                </a:cxn>
                <a:cxn ang="0">
                  <a:pos x="763" y="484"/>
                </a:cxn>
                <a:cxn ang="0">
                  <a:pos x="879" y="598"/>
                </a:cxn>
                <a:cxn ang="0">
                  <a:pos x="1045" y="678"/>
                </a:cxn>
                <a:cxn ang="0">
                  <a:pos x="1238" y="684"/>
                </a:cxn>
                <a:cxn ang="0">
                  <a:pos x="1382" y="587"/>
                </a:cxn>
                <a:cxn ang="0">
                  <a:pos x="1459" y="433"/>
                </a:cxn>
                <a:cxn ang="0">
                  <a:pos x="1459" y="257"/>
                </a:cxn>
                <a:cxn ang="0">
                  <a:pos x="1382" y="103"/>
                </a:cxn>
                <a:cxn ang="0">
                  <a:pos x="1244" y="12"/>
                </a:cxn>
                <a:cxn ang="0">
                  <a:pos x="1056" y="12"/>
                </a:cxn>
                <a:cxn ang="0">
                  <a:pos x="895" y="97"/>
                </a:cxn>
                <a:cxn ang="0">
                  <a:pos x="785" y="205"/>
                </a:cxn>
                <a:cxn ang="0">
                  <a:pos x="796" y="314"/>
                </a:cxn>
                <a:cxn ang="0">
                  <a:pos x="962" y="131"/>
                </a:cxn>
                <a:cxn ang="0">
                  <a:pos x="1166" y="57"/>
                </a:cxn>
                <a:cxn ang="0">
                  <a:pos x="1304" y="97"/>
                </a:cxn>
                <a:cxn ang="0">
                  <a:pos x="1393" y="205"/>
                </a:cxn>
                <a:cxn ang="0">
                  <a:pos x="1426" y="348"/>
                </a:cxn>
                <a:cxn ang="0">
                  <a:pos x="1376" y="507"/>
                </a:cxn>
                <a:cxn ang="0">
                  <a:pos x="1249" y="598"/>
                </a:cxn>
                <a:cxn ang="0">
                  <a:pos x="1094" y="593"/>
                </a:cxn>
                <a:cxn ang="0">
                  <a:pos x="951" y="490"/>
                </a:cxn>
                <a:cxn ang="0">
                  <a:pos x="796" y="314"/>
                </a:cxn>
                <a:cxn ang="0">
                  <a:pos x="597" y="479"/>
                </a:cxn>
                <a:cxn ang="0">
                  <a:pos x="409" y="615"/>
                </a:cxn>
                <a:cxn ang="0">
                  <a:pos x="232" y="621"/>
                </a:cxn>
                <a:cxn ang="0">
                  <a:pos x="116" y="547"/>
                </a:cxn>
                <a:cxn ang="0">
                  <a:pos x="50" y="422"/>
                </a:cxn>
                <a:cxn ang="0">
                  <a:pos x="55" y="262"/>
                </a:cxn>
                <a:cxn ang="0">
                  <a:pos x="149" y="131"/>
                </a:cxn>
                <a:cxn ang="0">
                  <a:pos x="293" y="80"/>
                </a:cxn>
                <a:cxn ang="0">
                  <a:pos x="448" y="137"/>
                </a:cxn>
                <a:cxn ang="0">
                  <a:pos x="597" y="279"/>
                </a:cxn>
              </a:cxnLst>
              <a:rect l="0" t="0" r="r" b="b"/>
              <a:pathLst>
                <a:path w="1470" h="695">
                  <a:moveTo>
                    <a:pt x="746" y="257"/>
                  </a:moveTo>
                  <a:lnTo>
                    <a:pt x="707" y="205"/>
                  </a:lnTo>
                  <a:lnTo>
                    <a:pt x="652" y="149"/>
                  </a:lnTo>
                  <a:lnTo>
                    <a:pt x="591" y="92"/>
                  </a:lnTo>
                  <a:lnTo>
                    <a:pt x="514" y="46"/>
                  </a:lnTo>
                  <a:lnTo>
                    <a:pt x="426" y="12"/>
                  </a:lnTo>
                  <a:lnTo>
                    <a:pt x="321" y="0"/>
                  </a:lnTo>
                  <a:lnTo>
                    <a:pt x="232" y="12"/>
                  </a:lnTo>
                  <a:lnTo>
                    <a:pt x="155" y="46"/>
                  </a:lnTo>
                  <a:lnTo>
                    <a:pt x="89" y="103"/>
                  </a:lnTo>
                  <a:lnTo>
                    <a:pt x="44" y="171"/>
                  </a:lnTo>
                  <a:lnTo>
                    <a:pt x="11" y="257"/>
                  </a:lnTo>
                  <a:lnTo>
                    <a:pt x="0" y="348"/>
                  </a:lnTo>
                  <a:lnTo>
                    <a:pt x="11" y="433"/>
                  </a:lnTo>
                  <a:lnTo>
                    <a:pt x="39" y="519"/>
                  </a:lnTo>
                  <a:lnTo>
                    <a:pt x="89" y="587"/>
                  </a:lnTo>
                  <a:lnTo>
                    <a:pt x="149" y="644"/>
                  </a:lnTo>
                  <a:lnTo>
                    <a:pt x="227" y="678"/>
                  </a:lnTo>
                  <a:lnTo>
                    <a:pt x="315" y="695"/>
                  </a:lnTo>
                  <a:lnTo>
                    <a:pt x="415" y="684"/>
                  </a:lnTo>
                  <a:lnTo>
                    <a:pt x="503" y="644"/>
                  </a:lnTo>
                  <a:lnTo>
                    <a:pt x="575" y="598"/>
                  </a:lnTo>
                  <a:lnTo>
                    <a:pt x="636" y="541"/>
                  </a:lnTo>
                  <a:lnTo>
                    <a:pt x="685" y="484"/>
                  </a:lnTo>
                  <a:lnTo>
                    <a:pt x="724" y="433"/>
                  </a:lnTo>
                  <a:lnTo>
                    <a:pt x="763" y="484"/>
                  </a:lnTo>
                  <a:lnTo>
                    <a:pt x="818" y="541"/>
                  </a:lnTo>
                  <a:lnTo>
                    <a:pt x="879" y="598"/>
                  </a:lnTo>
                  <a:lnTo>
                    <a:pt x="956" y="650"/>
                  </a:lnTo>
                  <a:lnTo>
                    <a:pt x="1045" y="678"/>
                  </a:lnTo>
                  <a:lnTo>
                    <a:pt x="1150" y="695"/>
                  </a:lnTo>
                  <a:lnTo>
                    <a:pt x="1238" y="684"/>
                  </a:lnTo>
                  <a:lnTo>
                    <a:pt x="1315" y="644"/>
                  </a:lnTo>
                  <a:lnTo>
                    <a:pt x="1382" y="587"/>
                  </a:lnTo>
                  <a:lnTo>
                    <a:pt x="1431" y="519"/>
                  </a:lnTo>
                  <a:lnTo>
                    <a:pt x="1459" y="433"/>
                  </a:lnTo>
                  <a:lnTo>
                    <a:pt x="1470" y="348"/>
                  </a:lnTo>
                  <a:lnTo>
                    <a:pt x="1459" y="257"/>
                  </a:lnTo>
                  <a:lnTo>
                    <a:pt x="1431" y="177"/>
                  </a:lnTo>
                  <a:lnTo>
                    <a:pt x="1382" y="103"/>
                  </a:lnTo>
                  <a:lnTo>
                    <a:pt x="1321" y="46"/>
                  </a:lnTo>
                  <a:lnTo>
                    <a:pt x="1244" y="12"/>
                  </a:lnTo>
                  <a:lnTo>
                    <a:pt x="1155" y="0"/>
                  </a:lnTo>
                  <a:lnTo>
                    <a:pt x="1056" y="12"/>
                  </a:lnTo>
                  <a:lnTo>
                    <a:pt x="967" y="46"/>
                  </a:lnTo>
                  <a:lnTo>
                    <a:pt x="895" y="97"/>
                  </a:lnTo>
                  <a:lnTo>
                    <a:pt x="835" y="154"/>
                  </a:lnTo>
                  <a:lnTo>
                    <a:pt x="785" y="205"/>
                  </a:lnTo>
                  <a:lnTo>
                    <a:pt x="746" y="257"/>
                  </a:lnTo>
                  <a:close/>
                  <a:moveTo>
                    <a:pt x="796" y="314"/>
                  </a:moveTo>
                  <a:lnTo>
                    <a:pt x="873" y="211"/>
                  </a:lnTo>
                  <a:lnTo>
                    <a:pt x="962" y="131"/>
                  </a:lnTo>
                  <a:lnTo>
                    <a:pt x="1061" y="74"/>
                  </a:lnTo>
                  <a:lnTo>
                    <a:pt x="1166" y="57"/>
                  </a:lnTo>
                  <a:lnTo>
                    <a:pt x="1238" y="69"/>
                  </a:lnTo>
                  <a:lnTo>
                    <a:pt x="1304" y="97"/>
                  </a:lnTo>
                  <a:lnTo>
                    <a:pt x="1354" y="143"/>
                  </a:lnTo>
                  <a:lnTo>
                    <a:pt x="1393" y="205"/>
                  </a:lnTo>
                  <a:lnTo>
                    <a:pt x="1420" y="274"/>
                  </a:lnTo>
                  <a:lnTo>
                    <a:pt x="1426" y="348"/>
                  </a:lnTo>
                  <a:lnTo>
                    <a:pt x="1415" y="433"/>
                  </a:lnTo>
                  <a:lnTo>
                    <a:pt x="1376" y="507"/>
                  </a:lnTo>
                  <a:lnTo>
                    <a:pt x="1321" y="559"/>
                  </a:lnTo>
                  <a:lnTo>
                    <a:pt x="1249" y="598"/>
                  </a:lnTo>
                  <a:lnTo>
                    <a:pt x="1177" y="610"/>
                  </a:lnTo>
                  <a:lnTo>
                    <a:pt x="1094" y="593"/>
                  </a:lnTo>
                  <a:lnTo>
                    <a:pt x="1022" y="553"/>
                  </a:lnTo>
                  <a:lnTo>
                    <a:pt x="951" y="490"/>
                  </a:lnTo>
                  <a:lnTo>
                    <a:pt x="879" y="410"/>
                  </a:lnTo>
                  <a:lnTo>
                    <a:pt x="796" y="314"/>
                  </a:lnTo>
                  <a:close/>
                  <a:moveTo>
                    <a:pt x="674" y="376"/>
                  </a:moveTo>
                  <a:lnTo>
                    <a:pt x="597" y="479"/>
                  </a:lnTo>
                  <a:lnTo>
                    <a:pt x="509" y="564"/>
                  </a:lnTo>
                  <a:lnTo>
                    <a:pt x="409" y="615"/>
                  </a:lnTo>
                  <a:lnTo>
                    <a:pt x="304" y="633"/>
                  </a:lnTo>
                  <a:lnTo>
                    <a:pt x="232" y="621"/>
                  </a:lnTo>
                  <a:lnTo>
                    <a:pt x="166" y="593"/>
                  </a:lnTo>
                  <a:lnTo>
                    <a:pt x="116" y="547"/>
                  </a:lnTo>
                  <a:lnTo>
                    <a:pt x="77" y="490"/>
                  </a:lnTo>
                  <a:lnTo>
                    <a:pt x="50" y="422"/>
                  </a:lnTo>
                  <a:lnTo>
                    <a:pt x="44" y="348"/>
                  </a:lnTo>
                  <a:lnTo>
                    <a:pt x="55" y="262"/>
                  </a:lnTo>
                  <a:lnTo>
                    <a:pt x="94" y="188"/>
                  </a:lnTo>
                  <a:lnTo>
                    <a:pt x="149" y="131"/>
                  </a:lnTo>
                  <a:lnTo>
                    <a:pt x="221" y="97"/>
                  </a:lnTo>
                  <a:lnTo>
                    <a:pt x="293" y="80"/>
                  </a:lnTo>
                  <a:lnTo>
                    <a:pt x="376" y="97"/>
                  </a:lnTo>
                  <a:lnTo>
                    <a:pt x="448" y="137"/>
                  </a:lnTo>
                  <a:lnTo>
                    <a:pt x="520" y="200"/>
                  </a:lnTo>
                  <a:lnTo>
                    <a:pt x="597" y="279"/>
                  </a:lnTo>
                  <a:lnTo>
                    <a:pt x="674" y="3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4" name="Freeform 122"/>
            <p:cNvSpPr>
              <a:spLocks/>
            </p:cNvSpPr>
            <p:nvPr/>
          </p:nvSpPr>
          <p:spPr bwMode="auto">
            <a:xfrm>
              <a:off x="5805" y="3562"/>
              <a:ext cx="2841" cy="3080"/>
            </a:xfrm>
            <a:custGeom>
              <a:avLst/>
              <a:gdLst/>
              <a:ahLst/>
              <a:cxnLst>
                <a:cxn ang="0">
                  <a:pos x="2587" y="3080"/>
                </a:cxn>
                <a:cxn ang="0">
                  <a:pos x="2841" y="2380"/>
                </a:cxn>
                <a:cxn ang="0">
                  <a:pos x="2791" y="2380"/>
                </a:cxn>
                <a:cxn ang="0">
                  <a:pos x="2736" y="2488"/>
                </a:cxn>
                <a:cxn ang="0">
                  <a:pos x="2664" y="2579"/>
                </a:cxn>
                <a:cxn ang="0">
                  <a:pos x="2576" y="2665"/>
                </a:cxn>
                <a:cxn ang="0">
                  <a:pos x="2471" y="2727"/>
                </a:cxn>
                <a:cxn ang="0">
                  <a:pos x="2355" y="2784"/>
                </a:cxn>
                <a:cxn ang="0">
                  <a:pos x="2233" y="2824"/>
                </a:cxn>
                <a:cxn ang="0">
                  <a:pos x="2200" y="2830"/>
                </a:cxn>
                <a:cxn ang="0">
                  <a:pos x="2133" y="2847"/>
                </a:cxn>
                <a:cxn ang="0">
                  <a:pos x="2040" y="2864"/>
                </a:cxn>
                <a:cxn ang="0">
                  <a:pos x="1912" y="2875"/>
                </a:cxn>
                <a:cxn ang="0">
                  <a:pos x="1758" y="2887"/>
                </a:cxn>
                <a:cxn ang="0">
                  <a:pos x="1570" y="2893"/>
                </a:cxn>
                <a:cxn ang="0">
                  <a:pos x="282" y="2893"/>
                </a:cxn>
                <a:cxn ang="0">
                  <a:pos x="1371" y="1577"/>
                </a:cxn>
                <a:cxn ang="0">
                  <a:pos x="1382" y="1554"/>
                </a:cxn>
                <a:cxn ang="0">
                  <a:pos x="1387" y="1549"/>
                </a:cxn>
                <a:cxn ang="0">
                  <a:pos x="1387" y="1537"/>
                </a:cxn>
                <a:cxn ang="0">
                  <a:pos x="1382" y="1526"/>
                </a:cxn>
                <a:cxn ang="0">
                  <a:pos x="1382" y="1520"/>
                </a:cxn>
                <a:cxn ang="0">
                  <a:pos x="1371" y="1509"/>
                </a:cxn>
                <a:cxn ang="0">
                  <a:pos x="376" y="108"/>
                </a:cxn>
                <a:cxn ang="0">
                  <a:pos x="1680" y="108"/>
                </a:cxn>
                <a:cxn ang="0">
                  <a:pos x="1802" y="114"/>
                </a:cxn>
                <a:cxn ang="0">
                  <a:pos x="1896" y="119"/>
                </a:cxn>
                <a:cxn ang="0">
                  <a:pos x="1973" y="131"/>
                </a:cxn>
                <a:cxn ang="0">
                  <a:pos x="2023" y="136"/>
                </a:cxn>
                <a:cxn ang="0">
                  <a:pos x="2051" y="142"/>
                </a:cxn>
                <a:cxn ang="0">
                  <a:pos x="2150" y="159"/>
                </a:cxn>
                <a:cxn ang="0">
                  <a:pos x="2266" y="188"/>
                </a:cxn>
                <a:cxn ang="0">
                  <a:pos x="2388" y="239"/>
                </a:cxn>
                <a:cxn ang="0">
                  <a:pos x="2520" y="307"/>
                </a:cxn>
                <a:cxn ang="0">
                  <a:pos x="2559" y="336"/>
                </a:cxn>
                <a:cxn ang="0">
                  <a:pos x="2614" y="381"/>
                </a:cxn>
                <a:cxn ang="0">
                  <a:pos x="2681" y="444"/>
                </a:cxn>
                <a:cxn ang="0">
                  <a:pos x="2741" y="524"/>
                </a:cxn>
                <a:cxn ang="0">
                  <a:pos x="2791" y="620"/>
                </a:cxn>
                <a:cxn ang="0">
                  <a:pos x="2841" y="620"/>
                </a:cxn>
                <a:cxn ang="0">
                  <a:pos x="2587" y="0"/>
                </a:cxn>
                <a:cxn ang="0">
                  <a:pos x="11" y="0"/>
                </a:cxn>
                <a:cxn ang="0">
                  <a:pos x="6" y="5"/>
                </a:cxn>
                <a:cxn ang="0">
                  <a:pos x="6" y="11"/>
                </a:cxn>
                <a:cxn ang="0">
                  <a:pos x="0" y="17"/>
                </a:cxn>
                <a:cxn ang="0">
                  <a:pos x="0" y="85"/>
                </a:cxn>
                <a:cxn ang="0">
                  <a:pos x="1128" y="1685"/>
                </a:cxn>
                <a:cxn ang="0">
                  <a:pos x="22" y="3018"/>
                </a:cxn>
                <a:cxn ang="0">
                  <a:pos x="11" y="3035"/>
                </a:cxn>
                <a:cxn ang="0">
                  <a:pos x="6" y="3046"/>
                </a:cxn>
                <a:cxn ang="0">
                  <a:pos x="0" y="3052"/>
                </a:cxn>
                <a:cxn ang="0">
                  <a:pos x="0" y="3069"/>
                </a:cxn>
                <a:cxn ang="0">
                  <a:pos x="11" y="3080"/>
                </a:cxn>
                <a:cxn ang="0">
                  <a:pos x="56" y="3080"/>
                </a:cxn>
                <a:cxn ang="0">
                  <a:pos x="2587" y="3080"/>
                </a:cxn>
              </a:cxnLst>
              <a:rect l="0" t="0" r="r" b="b"/>
              <a:pathLst>
                <a:path w="2841" h="3080">
                  <a:moveTo>
                    <a:pt x="2587" y="3080"/>
                  </a:moveTo>
                  <a:lnTo>
                    <a:pt x="2841" y="2380"/>
                  </a:lnTo>
                  <a:lnTo>
                    <a:pt x="2791" y="2380"/>
                  </a:lnTo>
                  <a:lnTo>
                    <a:pt x="2736" y="2488"/>
                  </a:lnTo>
                  <a:lnTo>
                    <a:pt x="2664" y="2579"/>
                  </a:lnTo>
                  <a:lnTo>
                    <a:pt x="2576" y="2665"/>
                  </a:lnTo>
                  <a:lnTo>
                    <a:pt x="2471" y="2727"/>
                  </a:lnTo>
                  <a:lnTo>
                    <a:pt x="2355" y="2784"/>
                  </a:lnTo>
                  <a:lnTo>
                    <a:pt x="2233" y="2824"/>
                  </a:lnTo>
                  <a:lnTo>
                    <a:pt x="2200" y="2830"/>
                  </a:lnTo>
                  <a:lnTo>
                    <a:pt x="2133" y="2847"/>
                  </a:lnTo>
                  <a:lnTo>
                    <a:pt x="2040" y="2864"/>
                  </a:lnTo>
                  <a:lnTo>
                    <a:pt x="1912" y="2875"/>
                  </a:lnTo>
                  <a:lnTo>
                    <a:pt x="1758" y="2887"/>
                  </a:lnTo>
                  <a:lnTo>
                    <a:pt x="1570" y="2893"/>
                  </a:lnTo>
                  <a:lnTo>
                    <a:pt x="282" y="2893"/>
                  </a:lnTo>
                  <a:lnTo>
                    <a:pt x="1371" y="1577"/>
                  </a:lnTo>
                  <a:lnTo>
                    <a:pt x="1382" y="1554"/>
                  </a:lnTo>
                  <a:lnTo>
                    <a:pt x="1387" y="1549"/>
                  </a:lnTo>
                  <a:lnTo>
                    <a:pt x="1387" y="1537"/>
                  </a:lnTo>
                  <a:lnTo>
                    <a:pt x="1382" y="1526"/>
                  </a:lnTo>
                  <a:lnTo>
                    <a:pt x="1382" y="1520"/>
                  </a:lnTo>
                  <a:lnTo>
                    <a:pt x="1371" y="1509"/>
                  </a:lnTo>
                  <a:lnTo>
                    <a:pt x="376" y="108"/>
                  </a:lnTo>
                  <a:lnTo>
                    <a:pt x="1680" y="108"/>
                  </a:lnTo>
                  <a:lnTo>
                    <a:pt x="1802" y="114"/>
                  </a:lnTo>
                  <a:lnTo>
                    <a:pt x="1896" y="119"/>
                  </a:lnTo>
                  <a:lnTo>
                    <a:pt x="1973" y="131"/>
                  </a:lnTo>
                  <a:lnTo>
                    <a:pt x="2023" y="136"/>
                  </a:lnTo>
                  <a:lnTo>
                    <a:pt x="2051" y="142"/>
                  </a:lnTo>
                  <a:lnTo>
                    <a:pt x="2150" y="159"/>
                  </a:lnTo>
                  <a:lnTo>
                    <a:pt x="2266" y="188"/>
                  </a:lnTo>
                  <a:lnTo>
                    <a:pt x="2388" y="239"/>
                  </a:lnTo>
                  <a:lnTo>
                    <a:pt x="2520" y="307"/>
                  </a:lnTo>
                  <a:lnTo>
                    <a:pt x="2559" y="336"/>
                  </a:lnTo>
                  <a:lnTo>
                    <a:pt x="2614" y="381"/>
                  </a:lnTo>
                  <a:lnTo>
                    <a:pt x="2681" y="444"/>
                  </a:lnTo>
                  <a:lnTo>
                    <a:pt x="2741" y="524"/>
                  </a:lnTo>
                  <a:lnTo>
                    <a:pt x="2791" y="620"/>
                  </a:lnTo>
                  <a:lnTo>
                    <a:pt x="2841" y="620"/>
                  </a:lnTo>
                  <a:lnTo>
                    <a:pt x="2587" y="0"/>
                  </a:lnTo>
                  <a:lnTo>
                    <a:pt x="11" y="0"/>
                  </a:lnTo>
                  <a:lnTo>
                    <a:pt x="6" y="5"/>
                  </a:lnTo>
                  <a:lnTo>
                    <a:pt x="6" y="11"/>
                  </a:lnTo>
                  <a:lnTo>
                    <a:pt x="0" y="17"/>
                  </a:lnTo>
                  <a:lnTo>
                    <a:pt x="0" y="85"/>
                  </a:lnTo>
                  <a:lnTo>
                    <a:pt x="1128" y="1685"/>
                  </a:lnTo>
                  <a:lnTo>
                    <a:pt x="22" y="3018"/>
                  </a:lnTo>
                  <a:lnTo>
                    <a:pt x="11" y="3035"/>
                  </a:lnTo>
                  <a:lnTo>
                    <a:pt x="6" y="3046"/>
                  </a:lnTo>
                  <a:lnTo>
                    <a:pt x="0" y="3052"/>
                  </a:lnTo>
                  <a:lnTo>
                    <a:pt x="0" y="3069"/>
                  </a:lnTo>
                  <a:lnTo>
                    <a:pt x="11" y="3080"/>
                  </a:lnTo>
                  <a:lnTo>
                    <a:pt x="56" y="3080"/>
                  </a:lnTo>
                  <a:lnTo>
                    <a:pt x="2587" y="3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5" name="Freeform 123"/>
            <p:cNvSpPr>
              <a:spLocks/>
            </p:cNvSpPr>
            <p:nvPr/>
          </p:nvSpPr>
          <p:spPr bwMode="auto">
            <a:xfrm>
              <a:off x="5651" y="7605"/>
              <a:ext cx="911" cy="695"/>
            </a:xfrm>
            <a:custGeom>
              <a:avLst/>
              <a:gdLst/>
              <a:ahLst/>
              <a:cxnLst>
                <a:cxn ang="0">
                  <a:pos x="105" y="592"/>
                </a:cxn>
                <a:cxn ang="0">
                  <a:pos x="99" y="626"/>
                </a:cxn>
                <a:cxn ang="0">
                  <a:pos x="94" y="643"/>
                </a:cxn>
                <a:cxn ang="0">
                  <a:pos x="116" y="683"/>
                </a:cxn>
                <a:cxn ang="0">
                  <a:pos x="182" y="683"/>
                </a:cxn>
                <a:cxn ang="0">
                  <a:pos x="215" y="638"/>
                </a:cxn>
                <a:cxn ang="0">
                  <a:pos x="232" y="564"/>
                </a:cxn>
                <a:cxn ang="0">
                  <a:pos x="254" y="473"/>
                </a:cxn>
                <a:cxn ang="0">
                  <a:pos x="292" y="319"/>
                </a:cxn>
                <a:cxn ang="0">
                  <a:pos x="309" y="250"/>
                </a:cxn>
                <a:cxn ang="0">
                  <a:pos x="381" y="142"/>
                </a:cxn>
                <a:cxn ang="0">
                  <a:pos x="464" y="74"/>
                </a:cxn>
                <a:cxn ang="0">
                  <a:pos x="580" y="40"/>
                </a:cxn>
                <a:cxn ang="0">
                  <a:pos x="646" y="68"/>
                </a:cxn>
                <a:cxn ang="0">
                  <a:pos x="663" y="125"/>
                </a:cxn>
                <a:cxn ang="0">
                  <a:pos x="657" y="211"/>
                </a:cxn>
                <a:cxn ang="0">
                  <a:pos x="619" y="359"/>
                </a:cxn>
                <a:cxn ang="0">
                  <a:pos x="569" y="501"/>
                </a:cxn>
                <a:cxn ang="0">
                  <a:pos x="558" y="529"/>
                </a:cxn>
                <a:cxn ang="0">
                  <a:pos x="552" y="558"/>
                </a:cxn>
                <a:cxn ang="0">
                  <a:pos x="596" y="655"/>
                </a:cxn>
                <a:cxn ang="0">
                  <a:pos x="696" y="695"/>
                </a:cxn>
                <a:cxn ang="0">
                  <a:pos x="806" y="649"/>
                </a:cxn>
                <a:cxn ang="0">
                  <a:pos x="873" y="558"/>
                </a:cxn>
                <a:cxn ang="0">
                  <a:pos x="906" y="478"/>
                </a:cxn>
                <a:cxn ang="0">
                  <a:pos x="911" y="444"/>
                </a:cxn>
                <a:cxn ang="0">
                  <a:pos x="878" y="438"/>
                </a:cxn>
                <a:cxn ang="0">
                  <a:pos x="867" y="444"/>
                </a:cxn>
                <a:cxn ang="0">
                  <a:pos x="862" y="461"/>
                </a:cxn>
                <a:cxn ang="0">
                  <a:pos x="790" y="603"/>
                </a:cxn>
                <a:cxn ang="0">
                  <a:pos x="701" y="649"/>
                </a:cxn>
                <a:cxn ang="0">
                  <a:pos x="668" y="638"/>
                </a:cxn>
                <a:cxn ang="0">
                  <a:pos x="663" y="609"/>
                </a:cxn>
                <a:cxn ang="0">
                  <a:pos x="668" y="547"/>
                </a:cxn>
                <a:cxn ang="0">
                  <a:pos x="712" y="433"/>
                </a:cxn>
                <a:cxn ang="0">
                  <a:pos x="757" y="302"/>
                </a:cxn>
                <a:cxn ang="0">
                  <a:pos x="779" y="171"/>
                </a:cxn>
                <a:cxn ang="0">
                  <a:pos x="746" y="63"/>
                </a:cxn>
                <a:cxn ang="0">
                  <a:pos x="668" y="11"/>
                </a:cxn>
                <a:cxn ang="0">
                  <a:pos x="585" y="0"/>
                </a:cxn>
                <a:cxn ang="0">
                  <a:pos x="453" y="28"/>
                </a:cxn>
                <a:cxn ang="0">
                  <a:pos x="331" y="137"/>
                </a:cxn>
                <a:cxn ang="0">
                  <a:pos x="287" y="40"/>
                </a:cxn>
                <a:cxn ang="0">
                  <a:pos x="210" y="0"/>
                </a:cxn>
                <a:cxn ang="0">
                  <a:pos x="127" y="6"/>
                </a:cxn>
                <a:cxn ang="0">
                  <a:pos x="71" y="51"/>
                </a:cxn>
                <a:cxn ang="0">
                  <a:pos x="27" y="125"/>
                </a:cxn>
                <a:cxn ang="0">
                  <a:pos x="0" y="216"/>
                </a:cxn>
                <a:cxn ang="0">
                  <a:pos x="5" y="250"/>
                </a:cxn>
                <a:cxn ang="0">
                  <a:pos x="22" y="256"/>
                </a:cxn>
                <a:cxn ang="0">
                  <a:pos x="38" y="250"/>
                </a:cxn>
                <a:cxn ang="0">
                  <a:pos x="55" y="205"/>
                </a:cxn>
                <a:cxn ang="0">
                  <a:pos x="99" y="91"/>
                </a:cxn>
                <a:cxn ang="0">
                  <a:pos x="165" y="40"/>
                </a:cxn>
                <a:cxn ang="0">
                  <a:pos x="193" y="51"/>
                </a:cxn>
                <a:cxn ang="0">
                  <a:pos x="215" y="97"/>
                </a:cxn>
                <a:cxn ang="0">
                  <a:pos x="210" y="154"/>
                </a:cxn>
                <a:cxn ang="0">
                  <a:pos x="182" y="290"/>
                </a:cxn>
                <a:cxn ang="0">
                  <a:pos x="160" y="381"/>
                </a:cxn>
              </a:cxnLst>
              <a:rect l="0" t="0" r="r" b="b"/>
              <a:pathLst>
                <a:path w="911" h="695">
                  <a:moveTo>
                    <a:pt x="110" y="581"/>
                  </a:moveTo>
                  <a:lnTo>
                    <a:pt x="105" y="592"/>
                  </a:lnTo>
                  <a:lnTo>
                    <a:pt x="105" y="609"/>
                  </a:lnTo>
                  <a:lnTo>
                    <a:pt x="99" y="626"/>
                  </a:lnTo>
                  <a:lnTo>
                    <a:pt x="99" y="638"/>
                  </a:lnTo>
                  <a:lnTo>
                    <a:pt x="94" y="643"/>
                  </a:lnTo>
                  <a:lnTo>
                    <a:pt x="105" y="678"/>
                  </a:lnTo>
                  <a:lnTo>
                    <a:pt x="116" y="683"/>
                  </a:lnTo>
                  <a:lnTo>
                    <a:pt x="149" y="695"/>
                  </a:lnTo>
                  <a:lnTo>
                    <a:pt x="182" y="683"/>
                  </a:lnTo>
                  <a:lnTo>
                    <a:pt x="199" y="672"/>
                  </a:lnTo>
                  <a:lnTo>
                    <a:pt x="215" y="638"/>
                  </a:lnTo>
                  <a:lnTo>
                    <a:pt x="221" y="598"/>
                  </a:lnTo>
                  <a:lnTo>
                    <a:pt x="232" y="564"/>
                  </a:lnTo>
                  <a:lnTo>
                    <a:pt x="243" y="524"/>
                  </a:lnTo>
                  <a:lnTo>
                    <a:pt x="254" y="473"/>
                  </a:lnTo>
                  <a:lnTo>
                    <a:pt x="265" y="427"/>
                  </a:lnTo>
                  <a:lnTo>
                    <a:pt x="292" y="319"/>
                  </a:lnTo>
                  <a:lnTo>
                    <a:pt x="304" y="279"/>
                  </a:lnTo>
                  <a:lnTo>
                    <a:pt x="309" y="250"/>
                  </a:lnTo>
                  <a:lnTo>
                    <a:pt x="326" y="222"/>
                  </a:lnTo>
                  <a:lnTo>
                    <a:pt x="381" y="142"/>
                  </a:lnTo>
                  <a:lnTo>
                    <a:pt x="420" y="108"/>
                  </a:lnTo>
                  <a:lnTo>
                    <a:pt x="464" y="74"/>
                  </a:lnTo>
                  <a:lnTo>
                    <a:pt x="514" y="51"/>
                  </a:lnTo>
                  <a:lnTo>
                    <a:pt x="580" y="40"/>
                  </a:lnTo>
                  <a:lnTo>
                    <a:pt x="619" y="51"/>
                  </a:lnTo>
                  <a:lnTo>
                    <a:pt x="646" y="68"/>
                  </a:lnTo>
                  <a:lnTo>
                    <a:pt x="657" y="97"/>
                  </a:lnTo>
                  <a:lnTo>
                    <a:pt x="663" y="125"/>
                  </a:lnTo>
                  <a:lnTo>
                    <a:pt x="663" y="148"/>
                  </a:lnTo>
                  <a:lnTo>
                    <a:pt x="657" y="211"/>
                  </a:lnTo>
                  <a:lnTo>
                    <a:pt x="641" y="285"/>
                  </a:lnTo>
                  <a:lnTo>
                    <a:pt x="619" y="359"/>
                  </a:lnTo>
                  <a:lnTo>
                    <a:pt x="580" y="478"/>
                  </a:lnTo>
                  <a:lnTo>
                    <a:pt x="569" y="501"/>
                  </a:lnTo>
                  <a:lnTo>
                    <a:pt x="563" y="518"/>
                  </a:lnTo>
                  <a:lnTo>
                    <a:pt x="558" y="529"/>
                  </a:lnTo>
                  <a:lnTo>
                    <a:pt x="558" y="547"/>
                  </a:lnTo>
                  <a:lnTo>
                    <a:pt x="552" y="558"/>
                  </a:lnTo>
                  <a:lnTo>
                    <a:pt x="563" y="615"/>
                  </a:lnTo>
                  <a:lnTo>
                    <a:pt x="596" y="655"/>
                  </a:lnTo>
                  <a:lnTo>
                    <a:pt x="641" y="683"/>
                  </a:lnTo>
                  <a:lnTo>
                    <a:pt x="696" y="695"/>
                  </a:lnTo>
                  <a:lnTo>
                    <a:pt x="757" y="683"/>
                  </a:lnTo>
                  <a:lnTo>
                    <a:pt x="806" y="649"/>
                  </a:lnTo>
                  <a:lnTo>
                    <a:pt x="845" y="609"/>
                  </a:lnTo>
                  <a:lnTo>
                    <a:pt x="873" y="558"/>
                  </a:lnTo>
                  <a:lnTo>
                    <a:pt x="895" y="512"/>
                  </a:lnTo>
                  <a:lnTo>
                    <a:pt x="906" y="478"/>
                  </a:lnTo>
                  <a:lnTo>
                    <a:pt x="911" y="455"/>
                  </a:lnTo>
                  <a:lnTo>
                    <a:pt x="911" y="444"/>
                  </a:lnTo>
                  <a:lnTo>
                    <a:pt x="906" y="438"/>
                  </a:lnTo>
                  <a:lnTo>
                    <a:pt x="878" y="438"/>
                  </a:lnTo>
                  <a:lnTo>
                    <a:pt x="873" y="444"/>
                  </a:lnTo>
                  <a:lnTo>
                    <a:pt x="867" y="444"/>
                  </a:lnTo>
                  <a:lnTo>
                    <a:pt x="862" y="455"/>
                  </a:lnTo>
                  <a:lnTo>
                    <a:pt x="862" y="461"/>
                  </a:lnTo>
                  <a:lnTo>
                    <a:pt x="829" y="541"/>
                  </a:lnTo>
                  <a:lnTo>
                    <a:pt x="790" y="603"/>
                  </a:lnTo>
                  <a:lnTo>
                    <a:pt x="746" y="638"/>
                  </a:lnTo>
                  <a:lnTo>
                    <a:pt x="701" y="649"/>
                  </a:lnTo>
                  <a:lnTo>
                    <a:pt x="690" y="649"/>
                  </a:lnTo>
                  <a:lnTo>
                    <a:pt x="668" y="638"/>
                  </a:lnTo>
                  <a:lnTo>
                    <a:pt x="668" y="626"/>
                  </a:lnTo>
                  <a:lnTo>
                    <a:pt x="663" y="609"/>
                  </a:lnTo>
                  <a:lnTo>
                    <a:pt x="663" y="569"/>
                  </a:lnTo>
                  <a:lnTo>
                    <a:pt x="668" y="547"/>
                  </a:lnTo>
                  <a:lnTo>
                    <a:pt x="679" y="512"/>
                  </a:lnTo>
                  <a:lnTo>
                    <a:pt x="712" y="433"/>
                  </a:lnTo>
                  <a:lnTo>
                    <a:pt x="735" y="370"/>
                  </a:lnTo>
                  <a:lnTo>
                    <a:pt x="757" y="302"/>
                  </a:lnTo>
                  <a:lnTo>
                    <a:pt x="773" y="233"/>
                  </a:lnTo>
                  <a:lnTo>
                    <a:pt x="779" y="171"/>
                  </a:lnTo>
                  <a:lnTo>
                    <a:pt x="768" y="108"/>
                  </a:lnTo>
                  <a:lnTo>
                    <a:pt x="746" y="63"/>
                  </a:lnTo>
                  <a:lnTo>
                    <a:pt x="712" y="28"/>
                  </a:lnTo>
                  <a:lnTo>
                    <a:pt x="668" y="11"/>
                  </a:lnTo>
                  <a:lnTo>
                    <a:pt x="624" y="0"/>
                  </a:lnTo>
                  <a:lnTo>
                    <a:pt x="585" y="0"/>
                  </a:lnTo>
                  <a:lnTo>
                    <a:pt x="514" y="6"/>
                  </a:lnTo>
                  <a:lnTo>
                    <a:pt x="453" y="28"/>
                  </a:lnTo>
                  <a:lnTo>
                    <a:pt x="403" y="63"/>
                  </a:lnTo>
                  <a:lnTo>
                    <a:pt x="331" y="137"/>
                  </a:lnTo>
                  <a:lnTo>
                    <a:pt x="315" y="80"/>
                  </a:lnTo>
                  <a:lnTo>
                    <a:pt x="287" y="40"/>
                  </a:lnTo>
                  <a:lnTo>
                    <a:pt x="248" y="17"/>
                  </a:lnTo>
                  <a:lnTo>
                    <a:pt x="210" y="0"/>
                  </a:lnTo>
                  <a:lnTo>
                    <a:pt x="171" y="0"/>
                  </a:lnTo>
                  <a:lnTo>
                    <a:pt x="127" y="6"/>
                  </a:lnTo>
                  <a:lnTo>
                    <a:pt x="94" y="28"/>
                  </a:lnTo>
                  <a:lnTo>
                    <a:pt x="71" y="51"/>
                  </a:lnTo>
                  <a:lnTo>
                    <a:pt x="49" y="80"/>
                  </a:lnTo>
                  <a:lnTo>
                    <a:pt x="27" y="125"/>
                  </a:lnTo>
                  <a:lnTo>
                    <a:pt x="11" y="176"/>
                  </a:lnTo>
                  <a:lnTo>
                    <a:pt x="0" y="216"/>
                  </a:lnTo>
                  <a:lnTo>
                    <a:pt x="0" y="245"/>
                  </a:lnTo>
                  <a:lnTo>
                    <a:pt x="5" y="250"/>
                  </a:lnTo>
                  <a:lnTo>
                    <a:pt x="11" y="250"/>
                  </a:lnTo>
                  <a:lnTo>
                    <a:pt x="22" y="256"/>
                  </a:lnTo>
                  <a:lnTo>
                    <a:pt x="33" y="256"/>
                  </a:lnTo>
                  <a:lnTo>
                    <a:pt x="38" y="250"/>
                  </a:lnTo>
                  <a:lnTo>
                    <a:pt x="49" y="228"/>
                  </a:lnTo>
                  <a:lnTo>
                    <a:pt x="55" y="205"/>
                  </a:lnTo>
                  <a:lnTo>
                    <a:pt x="71" y="142"/>
                  </a:lnTo>
                  <a:lnTo>
                    <a:pt x="99" y="91"/>
                  </a:lnTo>
                  <a:lnTo>
                    <a:pt x="127" y="51"/>
                  </a:lnTo>
                  <a:lnTo>
                    <a:pt x="165" y="40"/>
                  </a:lnTo>
                  <a:lnTo>
                    <a:pt x="182" y="45"/>
                  </a:lnTo>
                  <a:lnTo>
                    <a:pt x="193" y="51"/>
                  </a:lnTo>
                  <a:lnTo>
                    <a:pt x="204" y="63"/>
                  </a:lnTo>
                  <a:lnTo>
                    <a:pt x="215" y="97"/>
                  </a:lnTo>
                  <a:lnTo>
                    <a:pt x="215" y="114"/>
                  </a:lnTo>
                  <a:lnTo>
                    <a:pt x="210" y="154"/>
                  </a:lnTo>
                  <a:lnTo>
                    <a:pt x="204" y="199"/>
                  </a:lnTo>
                  <a:lnTo>
                    <a:pt x="182" y="290"/>
                  </a:lnTo>
                  <a:lnTo>
                    <a:pt x="165" y="342"/>
                  </a:lnTo>
                  <a:lnTo>
                    <a:pt x="160" y="381"/>
                  </a:lnTo>
                  <a:lnTo>
                    <a:pt x="110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6" name="Freeform 124"/>
            <p:cNvSpPr>
              <a:spLocks noEditPoints="1"/>
            </p:cNvSpPr>
            <p:nvPr/>
          </p:nvSpPr>
          <p:spPr bwMode="auto">
            <a:xfrm>
              <a:off x="6739" y="7690"/>
              <a:ext cx="1100" cy="416"/>
            </a:xfrm>
            <a:custGeom>
              <a:avLst/>
              <a:gdLst/>
              <a:ahLst/>
              <a:cxnLst>
                <a:cxn ang="0">
                  <a:pos x="1045" y="74"/>
                </a:cxn>
                <a:cxn ang="0">
                  <a:pos x="1067" y="74"/>
                </a:cxn>
                <a:cxn ang="0">
                  <a:pos x="1078" y="69"/>
                </a:cxn>
                <a:cxn ang="0">
                  <a:pos x="1083" y="69"/>
                </a:cxn>
                <a:cxn ang="0">
                  <a:pos x="1094" y="63"/>
                </a:cxn>
                <a:cxn ang="0">
                  <a:pos x="1100" y="52"/>
                </a:cxn>
                <a:cxn ang="0">
                  <a:pos x="1100" y="23"/>
                </a:cxn>
                <a:cxn ang="0">
                  <a:pos x="1094" y="12"/>
                </a:cxn>
                <a:cxn ang="0">
                  <a:pos x="1083" y="6"/>
                </a:cxn>
                <a:cxn ang="0">
                  <a:pos x="1078" y="0"/>
                </a:cxn>
                <a:cxn ang="0">
                  <a:pos x="28" y="0"/>
                </a:cxn>
                <a:cxn ang="0">
                  <a:pos x="6" y="12"/>
                </a:cxn>
                <a:cxn ang="0">
                  <a:pos x="0" y="23"/>
                </a:cxn>
                <a:cxn ang="0">
                  <a:pos x="0" y="52"/>
                </a:cxn>
                <a:cxn ang="0">
                  <a:pos x="17" y="69"/>
                </a:cxn>
                <a:cxn ang="0">
                  <a:pos x="22" y="69"/>
                </a:cxn>
                <a:cxn ang="0">
                  <a:pos x="33" y="74"/>
                </a:cxn>
                <a:cxn ang="0">
                  <a:pos x="56" y="74"/>
                </a:cxn>
                <a:cxn ang="0">
                  <a:pos x="1045" y="74"/>
                </a:cxn>
                <a:cxn ang="0">
                  <a:pos x="1045" y="416"/>
                </a:cxn>
                <a:cxn ang="0">
                  <a:pos x="1067" y="416"/>
                </a:cxn>
                <a:cxn ang="0">
                  <a:pos x="1078" y="410"/>
                </a:cxn>
                <a:cxn ang="0">
                  <a:pos x="1083" y="405"/>
                </a:cxn>
                <a:cxn ang="0">
                  <a:pos x="1094" y="399"/>
                </a:cxn>
                <a:cxn ang="0">
                  <a:pos x="1100" y="393"/>
                </a:cxn>
                <a:cxn ang="0">
                  <a:pos x="1100" y="365"/>
                </a:cxn>
                <a:cxn ang="0">
                  <a:pos x="1094" y="353"/>
                </a:cxn>
                <a:cxn ang="0">
                  <a:pos x="1083" y="348"/>
                </a:cxn>
                <a:cxn ang="0">
                  <a:pos x="1078" y="342"/>
                </a:cxn>
                <a:cxn ang="0">
                  <a:pos x="1067" y="336"/>
                </a:cxn>
                <a:cxn ang="0">
                  <a:pos x="33" y="336"/>
                </a:cxn>
                <a:cxn ang="0">
                  <a:pos x="22" y="342"/>
                </a:cxn>
                <a:cxn ang="0">
                  <a:pos x="17" y="348"/>
                </a:cxn>
                <a:cxn ang="0">
                  <a:pos x="6" y="353"/>
                </a:cxn>
                <a:cxn ang="0">
                  <a:pos x="0" y="365"/>
                </a:cxn>
                <a:cxn ang="0">
                  <a:pos x="0" y="388"/>
                </a:cxn>
                <a:cxn ang="0">
                  <a:pos x="6" y="399"/>
                </a:cxn>
                <a:cxn ang="0">
                  <a:pos x="28" y="410"/>
                </a:cxn>
                <a:cxn ang="0">
                  <a:pos x="33" y="410"/>
                </a:cxn>
                <a:cxn ang="0">
                  <a:pos x="44" y="416"/>
                </a:cxn>
                <a:cxn ang="0">
                  <a:pos x="56" y="416"/>
                </a:cxn>
                <a:cxn ang="0">
                  <a:pos x="1045" y="416"/>
                </a:cxn>
              </a:cxnLst>
              <a:rect l="0" t="0" r="r" b="b"/>
              <a:pathLst>
                <a:path w="1100" h="416">
                  <a:moveTo>
                    <a:pt x="1045" y="74"/>
                  </a:moveTo>
                  <a:lnTo>
                    <a:pt x="1067" y="74"/>
                  </a:lnTo>
                  <a:lnTo>
                    <a:pt x="1078" y="69"/>
                  </a:lnTo>
                  <a:lnTo>
                    <a:pt x="1083" y="69"/>
                  </a:lnTo>
                  <a:lnTo>
                    <a:pt x="1094" y="63"/>
                  </a:lnTo>
                  <a:lnTo>
                    <a:pt x="1100" y="52"/>
                  </a:lnTo>
                  <a:lnTo>
                    <a:pt x="1100" y="23"/>
                  </a:lnTo>
                  <a:lnTo>
                    <a:pt x="1094" y="12"/>
                  </a:lnTo>
                  <a:lnTo>
                    <a:pt x="1083" y="6"/>
                  </a:lnTo>
                  <a:lnTo>
                    <a:pt x="1078" y="0"/>
                  </a:lnTo>
                  <a:lnTo>
                    <a:pt x="28" y="0"/>
                  </a:lnTo>
                  <a:lnTo>
                    <a:pt x="6" y="12"/>
                  </a:lnTo>
                  <a:lnTo>
                    <a:pt x="0" y="23"/>
                  </a:lnTo>
                  <a:lnTo>
                    <a:pt x="0" y="52"/>
                  </a:lnTo>
                  <a:lnTo>
                    <a:pt x="17" y="69"/>
                  </a:lnTo>
                  <a:lnTo>
                    <a:pt x="22" y="69"/>
                  </a:lnTo>
                  <a:lnTo>
                    <a:pt x="33" y="74"/>
                  </a:lnTo>
                  <a:lnTo>
                    <a:pt x="56" y="74"/>
                  </a:lnTo>
                  <a:lnTo>
                    <a:pt x="1045" y="74"/>
                  </a:lnTo>
                  <a:close/>
                  <a:moveTo>
                    <a:pt x="1045" y="416"/>
                  </a:moveTo>
                  <a:lnTo>
                    <a:pt x="1067" y="416"/>
                  </a:lnTo>
                  <a:lnTo>
                    <a:pt x="1078" y="410"/>
                  </a:lnTo>
                  <a:lnTo>
                    <a:pt x="1083" y="405"/>
                  </a:lnTo>
                  <a:lnTo>
                    <a:pt x="1094" y="399"/>
                  </a:lnTo>
                  <a:lnTo>
                    <a:pt x="1100" y="393"/>
                  </a:lnTo>
                  <a:lnTo>
                    <a:pt x="1100" y="365"/>
                  </a:lnTo>
                  <a:lnTo>
                    <a:pt x="1094" y="353"/>
                  </a:lnTo>
                  <a:lnTo>
                    <a:pt x="1083" y="348"/>
                  </a:lnTo>
                  <a:lnTo>
                    <a:pt x="1078" y="342"/>
                  </a:lnTo>
                  <a:lnTo>
                    <a:pt x="1067" y="336"/>
                  </a:lnTo>
                  <a:lnTo>
                    <a:pt x="33" y="336"/>
                  </a:lnTo>
                  <a:lnTo>
                    <a:pt x="22" y="342"/>
                  </a:lnTo>
                  <a:lnTo>
                    <a:pt x="17" y="348"/>
                  </a:lnTo>
                  <a:lnTo>
                    <a:pt x="6" y="353"/>
                  </a:lnTo>
                  <a:lnTo>
                    <a:pt x="0" y="365"/>
                  </a:lnTo>
                  <a:lnTo>
                    <a:pt x="0" y="388"/>
                  </a:lnTo>
                  <a:lnTo>
                    <a:pt x="6" y="399"/>
                  </a:lnTo>
                  <a:lnTo>
                    <a:pt x="28" y="410"/>
                  </a:lnTo>
                  <a:lnTo>
                    <a:pt x="33" y="410"/>
                  </a:lnTo>
                  <a:lnTo>
                    <a:pt x="44" y="416"/>
                  </a:lnTo>
                  <a:lnTo>
                    <a:pt x="56" y="416"/>
                  </a:lnTo>
                  <a:lnTo>
                    <a:pt x="1045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7" name="Freeform 125"/>
            <p:cNvSpPr>
              <a:spLocks/>
            </p:cNvSpPr>
            <p:nvPr/>
          </p:nvSpPr>
          <p:spPr bwMode="auto">
            <a:xfrm>
              <a:off x="8055" y="7212"/>
              <a:ext cx="740" cy="1088"/>
            </a:xfrm>
            <a:custGeom>
              <a:avLst/>
              <a:gdLst/>
              <a:ahLst/>
              <a:cxnLst>
                <a:cxn ang="0">
                  <a:pos x="359" y="34"/>
                </a:cxn>
                <a:cxn ang="0">
                  <a:pos x="364" y="17"/>
                </a:cxn>
                <a:cxn ang="0">
                  <a:pos x="337" y="0"/>
                </a:cxn>
                <a:cxn ang="0">
                  <a:pos x="248" y="6"/>
                </a:cxn>
                <a:cxn ang="0">
                  <a:pos x="149" y="17"/>
                </a:cxn>
                <a:cxn ang="0">
                  <a:pos x="121" y="28"/>
                </a:cxn>
                <a:cxn ang="0">
                  <a:pos x="116" y="63"/>
                </a:cxn>
                <a:cxn ang="0">
                  <a:pos x="132" y="74"/>
                </a:cxn>
                <a:cxn ang="0">
                  <a:pos x="215" y="80"/>
                </a:cxn>
                <a:cxn ang="0">
                  <a:pos x="226" y="85"/>
                </a:cxn>
                <a:cxn ang="0">
                  <a:pos x="221" y="131"/>
                </a:cxn>
                <a:cxn ang="0">
                  <a:pos x="5" y="1014"/>
                </a:cxn>
                <a:cxn ang="0">
                  <a:pos x="0" y="1031"/>
                </a:cxn>
                <a:cxn ang="0">
                  <a:pos x="5" y="1048"/>
                </a:cxn>
                <a:cxn ang="0">
                  <a:pos x="22" y="1076"/>
                </a:cxn>
                <a:cxn ang="0">
                  <a:pos x="55" y="1088"/>
                </a:cxn>
                <a:cxn ang="0">
                  <a:pos x="110" y="1053"/>
                </a:cxn>
                <a:cxn ang="0">
                  <a:pos x="138" y="962"/>
                </a:cxn>
                <a:cxn ang="0">
                  <a:pos x="165" y="848"/>
                </a:cxn>
                <a:cxn ang="0">
                  <a:pos x="193" y="723"/>
                </a:cxn>
                <a:cxn ang="0">
                  <a:pos x="309" y="746"/>
                </a:cxn>
                <a:cxn ang="0">
                  <a:pos x="375" y="803"/>
                </a:cxn>
                <a:cxn ang="0">
                  <a:pos x="386" y="866"/>
                </a:cxn>
                <a:cxn ang="0">
                  <a:pos x="381" y="894"/>
                </a:cxn>
                <a:cxn ang="0">
                  <a:pos x="375" y="928"/>
                </a:cxn>
                <a:cxn ang="0">
                  <a:pos x="414" y="1031"/>
                </a:cxn>
                <a:cxn ang="0">
                  <a:pos x="491" y="1082"/>
                </a:cxn>
                <a:cxn ang="0">
                  <a:pos x="591" y="1076"/>
                </a:cxn>
                <a:cxn ang="0">
                  <a:pos x="674" y="996"/>
                </a:cxn>
                <a:cxn ang="0">
                  <a:pos x="712" y="900"/>
                </a:cxn>
                <a:cxn ang="0">
                  <a:pos x="723" y="837"/>
                </a:cxn>
                <a:cxn ang="0">
                  <a:pos x="690" y="831"/>
                </a:cxn>
                <a:cxn ang="0">
                  <a:pos x="674" y="848"/>
                </a:cxn>
                <a:cxn ang="0">
                  <a:pos x="641" y="957"/>
                </a:cxn>
                <a:cxn ang="0">
                  <a:pos x="580" y="1031"/>
                </a:cxn>
                <a:cxn ang="0">
                  <a:pos x="525" y="1042"/>
                </a:cxn>
                <a:cxn ang="0">
                  <a:pos x="502" y="1025"/>
                </a:cxn>
                <a:cxn ang="0">
                  <a:pos x="486" y="979"/>
                </a:cxn>
                <a:cxn ang="0">
                  <a:pos x="491" y="928"/>
                </a:cxn>
                <a:cxn ang="0">
                  <a:pos x="497" y="894"/>
                </a:cxn>
                <a:cxn ang="0">
                  <a:pos x="502" y="871"/>
                </a:cxn>
                <a:cxn ang="0">
                  <a:pos x="491" y="791"/>
                </a:cxn>
                <a:cxn ang="0">
                  <a:pos x="431" y="723"/>
                </a:cxn>
                <a:cxn ang="0">
                  <a:pos x="292" y="683"/>
                </a:cxn>
                <a:cxn ang="0">
                  <a:pos x="309" y="649"/>
                </a:cxn>
                <a:cxn ang="0">
                  <a:pos x="386" y="581"/>
                </a:cxn>
                <a:cxn ang="0">
                  <a:pos x="502" y="478"/>
                </a:cxn>
                <a:cxn ang="0">
                  <a:pos x="618" y="433"/>
                </a:cxn>
                <a:cxn ang="0">
                  <a:pos x="657" y="444"/>
                </a:cxn>
                <a:cxn ang="0">
                  <a:pos x="646" y="461"/>
                </a:cxn>
                <a:cxn ang="0">
                  <a:pos x="618" y="478"/>
                </a:cxn>
                <a:cxn ang="0">
                  <a:pos x="591" y="530"/>
                </a:cxn>
                <a:cxn ang="0">
                  <a:pos x="602" y="575"/>
                </a:cxn>
                <a:cxn ang="0">
                  <a:pos x="652" y="598"/>
                </a:cxn>
                <a:cxn ang="0">
                  <a:pos x="712" y="569"/>
                </a:cxn>
                <a:cxn ang="0">
                  <a:pos x="740" y="501"/>
                </a:cxn>
                <a:cxn ang="0">
                  <a:pos x="712" y="427"/>
                </a:cxn>
                <a:cxn ang="0">
                  <a:pos x="624" y="393"/>
                </a:cxn>
                <a:cxn ang="0">
                  <a:pos x="497" y="433"/>
                </a:cxn>
                <a:cxn ang="0">
                  <a:pos x="381" y="524"/>
                </a:cxn>
                <a:cxn ang="0">
                  <a:pos x="265" y="626"/>
                </a:cxn>
                <a:cxn ang="0">
                  <a:pos x="359" y="45"/>
                </a:cxn>
              </a:cxnLst>
              <a:rect l="0" t="0" r="r" b="b"/>
              <a:pathLst>
                <a:path w="740" h="1088">
                  <a:moveTo>
                    <a:pt x="359" y="45"/>
                  </a:moveTo>
                  <a:lnTo>
                    <a:pt x="359" y="34"/>
                  </a:lnTo>
                  <a:lnTo>
                    <a:pt x="364" y="28"/>
                  </a:lnTo>
                  <a:lnTo>
                    <a:pt x="364" y="17"/>
                  </a:lnTo>
                  <a:lnTo>
                    <a:pt x="353" y="6"/>
                  </a:lnTo>
                  <a:lnTo>
                    <a:pt x="337" y="0"/>
                  </a:lnTo>
                  <a:lnTo>
                    <a:pt x="303" y="0"/>
                  </a:lnTo>
                  <a:lnTo>
                    <a:pt x="248" y="6"/>
                  </a:lnTo>
                  <a:lnTo>
                    <a:pt x="187" y="11"/>
                  </a:lnTo>
                  <a:lnTo>
                    <a:pt x="149" y="17"/>
                  </a:lnTo>
                  <a:lnTo>
                    <a:pt x="132" y="17"/>
                  </a:lnTo>
                  <a:lnTo>
                    <a:pt x="121" y="28"/>
                  </a:lnTo>
                  <a:lnTo>
                    <a:pt x="116" y="40"/>
                  </a:lnTo>
                  <a:lnTo>
                    <a:pt x="116" y="63"/>
                  </a:lnTo>
                  <a:lnTo>
                    <a:pt x="121" y="68"/>
                  </a:lnTo>
                  <a:lnTo>
                    <a:pt x="132" y="74"/>
                  </a:lnTo>
                  <a:lnTo>
                    <a:pt x="198" y="74"/>
                  </a:lnTo>
                  <a:lnTo>
                    <a:pt x="215" y="80"/>
                  </a:lnTo>
                  <a:lnTo>
                    <a:pt x="221" y="80"/>
                  </a:lnTo>
                  <a:lnTo>
                    <a:pt x="226" y="85"/>
                  </a:lnTo>
                  <a:lnTo>
                    <a:pt x="226" y="114"/>
                  </a:lnTo>
                  <a:lnTo>
                    <a:pt x="221" y="131"/>
                  </a:lnTo>
                  <a:lnTo>
                    <a:pt x="11" y="1002"/>
                  </a:lnTo>
                  <a:lnTo>
                    <a:pt x="5" y="1014"/>
                  </a:lnTo>
                  <a:lnTo>
                    <a:pt x="5" y="1025"/>
                  </a:lnTo>
                  <a:lnTo>
                    <a:pt x="0" y="1031"/>
                  </a:lnTo>
                  <a:lnTo>
                    <a:pt x="0" y="1036"/>
                  </a:lnTo>
                  <a:lnTo>
                    <a:pt x="5" y="1048"/>
                  </a:lnTo>
                  <a:lnTo>
                    <a:pt x="11" y="1065"/>
                  </a:lnTo>
                  <a:lnTo>
                    <a:pt x="22" y="1076"/>
                  </a:lnTo>
                  <a:lnTo>
                    <a:pt x="33" y="1082"/>
                  </a:lnTo>
                  <a:lnTo>
                    <a:pt x="55" y="1088"/>
                  </a:lnTo>
                  <a:lnTo>
                    <a:pt x="88" y="1076"/>
                  </a:lnTo>
                  <a:lnTo>
                    <a:pt x="110" y="1053"/>
                  </a:lnTo>
                  <a:lnTo>
                    <a:pt x="127" y="1002"/>
                  </a:lnTo>
                  <a:lnTo>
                    <a:pt x="138" y="962"/>
                  </a:lnTo>
                  <a:lnTo>
                    <a:pt x="149" y="905"/>
                  </a:lnTo>
                  <a:lnTo>
                    <a:pt x="165" y="848"/>
                  </a:lnTo>
                  <a:lnTo>
                    <a:pt x="176" y="791"/>
                  </a:lnTo>
                  <a:lnTo>
                    <a:pt x="193" y="723"/>
                  </a:lnTo>
                  <a:lnTo>
                    <a:pt x="254" y="735"/>
                  </a:lnTo>
                  <a:lnTo>
                    <a:pt x="309" y="746"/>
                  </a:lnTo>
                  <a:lnTo>
                    <a:pt x="348" y="774"/>
                  </a:lnTo>
                  <a:lnTo>
                    <a:pt x="375" y="803"/>
                  </a:lnTo>
                  <a:lnTo>
                    <a:pt x="386" y="848"/>
                  </a:lnTo>
                  <a:lnTo>
                    <a:pt x="386" y="866"/>
                  </a:lnTo>
                  <a:lnTo>
                    <a:pt x="381" y="877"/>
                  </a:lnTo>
                  <a:lnTo>
                    <a:pt x="381" y="894"/>
                  </a:lnTo>
                  <a:lnTo>
                    <a:pt x="375" y="905"/>
                  </a:lnTo>
                  <a:lnTo>
                    <a:pt x="375" y="928"/>
                  </a:lnTo>
                  <a:lnTo>
                    <a:pt x="386" y="985"/>
                  </a:lnTo>
                  <a:lnTo>
                    <a:pt x="414" y="1031"/>
                  </a:lnTo>
                  <a:lnTo>
                    <a:pt x="447" y="1059"/>
                  </a:lnTo>
                  <a:lnTo>
                    <a:pt x="491" y="1082"/>
                  </a:lnTo>
                  <a:lnTo>
                    <a:pt x="536" y="1088"/>
                  </a:lnTo>
                  <a:lnTo>
                    <a:pt x="591" y="1076"/>
                  </a:lnTo>
                  <a:lnTo>
                    <a:pt x="635" y="1042"/>
                  </a:lnTo>
                  <a:lnTo>
                    <a:pt x="674" y="996"/>
                  </a:lnTo>
                  <a:lnTo>
                    <a:pt x="696" y="945"/>
                  </a:lnTo>
                  <a:lnTo>
                    <a:pt x="712" y="900"/>
                  </a:lnTo>
                  <a:lnTo>
                    <a:pt x="723" y="866"/>
                  </a:lnTo>
                  <a:lnTo>
                    <a:pt x="723" y="837"/>
                  </a:lnTo>
                  <a:lnTo>
                    <a:pt x="718" y="831"/>
                  </a:lnTo>
                  <a:lnTo>
                    <a:pt x="690" y="831"/>
                  </a:lnTo>
                  <a:lnTo>
                    <a:pt x="679" y="837"/>
                  </a:lnTo>
                  <a:lnTo>
                    <a:pt x="674" y="848"/>
                  </a:lnTo>
                  <a:lnTo>
                    <a:pt x="674" y="866"/>
                  </a:lnTo>
                  <a:lnTo>
                    <a:pt x="641" y="957"/>
                  </a:lnTo>
                  <a:lnTo>
                    <a:pt x="613" y="1002"/>
                  </a:lnTo>
                  <a:lnTo>
                    <a:pt x="580" y="1031"/>
                  </a:lnTo>
                  <a:lnTo>
                    <a:pt x="541" y="1042"/>
                  </a:lnTo>
                  <a:lnTo>
                    <a:pt x="525" y="1042"/>
                  </a:lnTo>
                  <a:lnTo>
                    <a:pt x="513" y="1036"/>
                  </a:lnTo>
                  <a:lnTo>
                    <a:pt x="502" y="1025"/>
                  </a:lnTo>
                  <a:lnTo>
                    <a:pt x="497" y="1014"/>
                  </a:lnTo>
                  <a:lnTo>
                    <a:pt x="486" y="979"/>
                  </a:lnTo>
                  <a:lnTo>
                    <a:pt x="486" y="940"/>
                  </a:lnTo>
                  <a:lnTo>
                    <a:pt x="491" y="928"/>
                  </a:lnTo>
                  <a:lnTo>
                    <a:pt x="491" y="911"/>
                  </a:lnTo>
                  <a:lnTo>
                    <a:pt x="497" y="894"/>
                  </a:lnTo>
                  <a:lnTo>
                    <a:pt x="497" y="888"/>
                  </a:lnTo>
                  <a:lnTo>
                    <a:pt x="502" y="871"/>
                  </a:lnTo>
                  <a:lnTo>
                    <a:pt x="502" y="843"/>
                  </a:lnTo>
                  <a:lnTo>
                    <a:pt x="491" y="791"/>
                  </a:lnTo>
                  <a:lnTo>
                    <a:pt x="464" y="752"/>
                  </a:lnTo>
                  <a:lnTo>
                    <a:pt x="431" y="723"/>
                  </a:lnTo>
                  <a:lnTo>
                    <a:pt x="381" y="706"/>
                  </a:lnTo>
                  <a:lnTo>
                    <a:pt x="292" y="683"/>
                  </a:lnTo>
                  <a:lnTo>
                    <a:pt x="259" y="683"/>
                  </a:lnTo>
                  <a:lnTo>
                    <a:pt x="309" y="649"/>
                  </a:lnTo>
                  <a:lnTo>
                    <a:pt x="353" y="609"/>
                  </a:lnTo>
                  <a:lnTo>
                    <a:pt x="386" y="581"/>
                  </a:lnTo>
                  <a:lnTo>
                    <a:pt x="442" y="524"/>
                  </a:lnTo>
                  <a:lnTo>
                    <a:pt x="502" y="478"/>
                  </a:lnTo>
                  <a:lnTo>
                    <a:pt x="558" y="444"/>
                  </a:lnTo>
                  <a:lnTo>
                    <a:pt x="618" y="433"/>
                  </a:lnTo>
                  <a:lnTo>
                    <a:pt x="635" y="433"/>
                  </a:lnTo>
                  <a:lnTo>
                    <a:pt x="657" y="444"/>
                  </a:lnTo>
                  <a:lnTo>
                    <a:pt x="668" y="456"/>
                  </a:lnTo>
                  <a:lnTo>
                    <a:pt x="646" y="461"/>
                  </a:lnTo>
                  <a:lnTo>
                    <a:pt x="630" y="467"/>
                  </a:lnTo>
                  <a:lnTo>
                    <a:pt x="618" y="478"/>
                  </a:lnTo>
                  <a:lnTo>
                    <a:pt x="607" y="495"/>
                  </a:lnTo>
                  <a:lnTo>
                    <a:pt x="591" y="530"/>
                  </a:lnTo>
                  <a:lnTo>
                    <a:pt x="591" y="541"/>
                  </a:lnTo>
                  <a:lnTo>
                    <a:pt x="602" y="575"/>
                  </a:lnTo>
                  <a:lnTo>
                    <a:pt x="618" y="586"/>
                  </a:lnTo>
                  <a:lnTo>
                    <a:pt x="652" y="598"/>
                  </a:lnTo>
                  <a:lnTo>
                    <a:pt x="685" y="592"/>
                  </a:lnTo>
                  <a:lnTo>
                    <a:pt x="712" y="569"/>
                  </a:lnTo>
                  <a:lnTo>
                    <a:pt x="729" y="541"/>
                  </a:lnTo>
                  <a:lnTo>
                    <a:pt x="740" y="501"/>
                  </a:lnTo>
                  <a:lnTo>
                    <a:pt x="729" y="461"/>
                  </a:lnTo>
                  <a:lnTo>
                    <a:pt x="712" y="427"/>
                  </a:lnTo>
                  <a:lnTo>
                    <a:pt x="674" y="399"/>
                  </a:lnTo>
                  <a:lnTo>
                    <a:pt x="624" y="393"/>
                  </a:lnTo>
                  <a:lnTo>
                    <a:pt x="558" y="404"/>
                  </a:lnTo>
                  <a:lnTo>
                    <a:pt x="497" y="433"/>
                  </a:lnTo>
                  <a:lnTo>
                    <a:pt x="442" y="473"/>
                  </a:lnTo>
                  <a:lnTo>
                    <a:pt x="381" y="524"/>
                  </a:lnTo>
                  <a:lnTo>
                    <a:pt x="326" y="581"/>
                  </a:lnTo>
                  <a:lnTo>
                    <a:pt x="265" y="626"/>
                  </a:lnTo>
                  <a:lnTo>
                    <a:pt x="210" y="661"/>
                  </a:lnTo>
                  <a:lnTo>
                    <a:pt x="359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8" name="Freeform 126"/>
            <p:cNvSpPr>
              <a:spLocks/>
            </p:cNvSpPr>
            <p:nvPr/>
          </p:nvSpPr>
          <p:spPr bwMode="auto">
            <a:xfrm>
              <a:off x="9298" y="4655"/>
              <a:ext cx="1067" cy="997"/>
            </a:xfrm>
            <a:custGeom>
              <a:avLst/>
              <a:gdLst/>
              <a:ahLst/>
              <a:cxnLst>
                <a:cxn ang="0">
                  <a:pos x="674" y="234"/>
                </a:cxn>
                <a:cxn ang="0">
                  <a:pos x="757" y="91"/>
                </a:cxn>
                <a:cxn ang="0">
                  <a:pos x="884" y="51"/>
                </a:cxn>
                <a:cxn ang="0">
                  <a:pos x="917" y="103"/>
                </a:cxn>
                <a:cxn ang="0">
                  <a:pos x="868" y="211"/>
                </a:cxn>
                <a:cxn ang="0">
                  <a:pos x="895" y="256"/>
                </a:cxn>
                <a:cxn ang="0">
                  <a:pos x="989" y="268"/>
                </a:cxn>
                <a:cxn ang="0">
                  <a:pos x="1067" y="148"/>
                </a:cxn>
                <a:cxn ang="0">
                  <a:pos x="995" y="29"/>
                </a:cxn>
                <a:cxn ang="0">
                  <a:pos x="868" y="0"/>
                </a:cxn>
                <a:cxn ang="0">
                  <a:pos x="696" y="85"/>
                </a:cxn>
                <a:cxn ang="0">
                  <a:pos x="602" y="91"/>
                </a:cxn>
                <a:cxn ang="0">
                  <a:pos x="453" y="6"/>
                </a:cxn>
                <a:cxn ang="0">
                  <a:pos x="265" y="46"/>
                </a:cxn>
                <a:cxn ang="0">
                  <a:pos x="116" y="211"/>
                </a:cxn>
                <a:cxn ang="0">
                  <a:pos x="66" y="342"/>
                </a:cxn>
                <a:cxn ang="0">
                  <a:pos x="110" y="359"/>
                </a:cxn>
                <a:cxn ang="0">
                  <a:pos x="210" y="159"/>
                </a:cxn>
                <a:cxn ang="0">
                  <a:pos x="365" y="51"/>
                </a:cxn>
                <a:cxn ang="0">
                  <a:pos x="492" y="91"/>
                </a:cxn>
                <a:cxn ang="0">
                  <a:pos x="519" y="234"/>
                </a:cxn>
                <a:cxn ang="0">
                  <a:pos x="470" y="461"/>
                </a:cxn>
                <a:cxn ang="0">
                  <a:pos x="376" y="814"/>
                </a:cxn>
                <a:cxn ang="0">
                  <a:pos x="204" y="951"/>
                </a:cxn>
                <a:cxn ang="0">
                  <a:pos x="99" y="923"/>
                </a:cxn>
                <a:cxn ang="0">
                  <a:pos x="199" y="803"/>
                </a:cxn>
                <a:cxn ang="0">
                  <a:pos x="177" y="746"/>
                </a:cxn>
                <a:cxn ang="0">
                  <a:pos x="116" y="723"/>
                </a:cxn>
                <a:cxn ang="0">
                  <a:pos x="0" y="854"/>
                </a:cxn>
                <a:cxn ang="0">
                  <a:pos x="88" y="974"/>
                </a:cxn>
                <a:cxn ang="0">
                  <a:pos x="271" y="985"/>
                </a:cxn>
                <a:cxn ang="0">
                  <a:pos x="398" y="883"/>
                </a:cxn>
                <a:cxn ang="0">
                  <a:pos x="448" y="877"/>
                </a:cxn>
                <a:cxn ang="0">
                  <a:pos x="586" y="991"/>
                </a:cxn>
                <a:cxn ang="0">
                  <a:pos x="801" y="951"/>
                </a:cxn>
                <a:cxn ang="0">
                  <a:pos x="950" y="792"/>
                </a:cxn>
                <a:cxn ang="0">
                  <a:pos x="1000" y="661"/>
                </a:cxn>
                <a:cxn ang="0">
                  <a:pos x="984" y="638"/>
                </a:cxn>
                <a:cxn ang="0">
                  <a:pos x="945" y="661"/>
                </a:cxn>
                <a:cxn ang="0">
                  <a:pos x="801" y="894"/>
                </a:cxn>
                <a:cxn ang="0">
                  <a:pos x="663" y="951"/>
                </a:cxn>
                <a:cxn ang="0">
                  <a:pos x="553" y="860"/>
                </a:cxn>
                <a:cxn ang="0">
                  <a:pos x="558" y="695"/>
                </a:cxn>
              </a:cxnLst>
              <a:rect l="0" t="0" r="r" b="b"/>
              <a:pathLst>
                <a:path w="1067" h="997">
                  <a:moveTo>
                    <a:pt x="652" y="308"/>
                  </a:moveTo>
                  <a:lnTo>
                    <a:pt x="658" y="273"/>
                  </a:lnTo>
                  <a:lnTo>
                    <a:pt x="674" y="234"/>
                  </a:lnTo>
                  <a:lnTo>
                    <a:pt x="696" y="182"/>
                  </a:lnTo>
                  <a:lnTo>
                    <a:pt x="724" y="131"/>
                  </a:lnTo>
                  <a:lnTo>
                    <a:pt x="757" y="91"/>
                  </a:lnTo>
                  <a:lnTo>
                    <a:pt x="807" y="63"/>
                  </a:lnTo>
                  <a:lnTo>
                    <a:pt x="862" y="51"/>
                  </a:lnTo>
                  <a:lnTo>
                    <a:pt x="884" y="51"/>
                  </a:lnTo>
                  <a:lnTo>
                    <a:pt x="928" y="57"/>
                  </a:lnTo>
                  <a:lnTo>
                    <a:pt x="973" y="80"/>
                  </a:lnTo>
                  <a:lnTo>
                    <a:pt x="917" y="103"/>
                  </a:lnTo>
                  <a:lnTo>
                    <a:pt x="884" y="142"/>
                  </a:lnTo>
                  <a:lnTo>
                    <a:pt x="868" y="194"/>
                  </a:lnTo>
                  <a:lnTo>
                    <a:pt x="868" y="211"/>
                  </a:lnTo>
                  <a:lnTo>
                    <a:pt x="873" y="228"/>
                  </a:lnTo>
                  <a:lnTo>
                    <a:pt x="884" y="239"/>
                  </a:lnTo>
                  <a:lnTo>
                    <a:pt x="895" y="256"/>
                  </a:lnTo>
                  <a:lnTo>
                    <a:pt x="928" y="273"/>
                  </a:lnTo>
                  <a:lnTo>
                    <a:pt x="950" y="273"/>
                  </a:lnTo>
                  <a:lnTo>
                    <a:pt x="989" y="268"/>
                  </a:lnTo>
                  <a:lnTo>
                    <a:pt x="1028" y="245"/>
                  </a:lnTo>
                  <a:lnTo>
                    <a:pt x="1055" y="205"/>
                  </a:lnTo>
                  <a:lnTo>
                    <a:pt x="1067" y="148"/>
                  </a:lnTo>
                  <a:lnTo>
                    <a:pt x="1055" y="97"/>
                  </a:lnTo>
                  <a:lnTo>
                    <a:pt x="1028" y="57"/>
                  </a:lnTo>
                  <a:lnTo>
                    <a:pt x="995" y="29"/>
                  </a:lnTo>
                  <a:lnTo>
                    <a:pt x="950" y="11"/>
                  </a:lnTo>
                  <a:lnTo>
                    <a:pt x="906" y="6"/>
                  </a:lnTo>
                  <a:lnTo>
                    <a:pt x="868" y="0"/>
                  </a:lnTo>
                  <a:lnTo>
                    <a:pt x="801" y="11"/>
                  </a:lnTo>
                  <a:lnTo>
                    <a:pt x="740" y="46"/>
                  </a:lnTo>
                  <a:lnTo>
                    <a:pt x="696" y="85"/>
                  </a:lnTo>
                  <a:lnTo>
                    <a:pt x="663" y="131"/>
                  </a:lnTo>
                  <a:lnTo>
                    <a:pt x="641" y="165"/>
                  </a:lnTo>
                  <a:lnTo>
                    <a:pt x="602" y="91"/>
                  </a:lnTo>
                  <a:lnTo>
                    <a:pt x="558" y="46"/>
                  </a:lnTo>
                  <a:lnTo>
                    <a:pt x="503" y="17"/>
                  </a:lnTo>
                  <a:lnTo>
                    <a:pt x="453" y="6"/>
                  </a:lnTo>
                  <a:lnTo>
                    <a:pt x="409" y="0"/>
                  </a:lnTo>
                  <a:lnTo>
                    <a:pt x="332" y="11"/>
                  </a:lnTo>
                  <a:lnTo>
                    <a:pt x="265" y="46"/>
                  </a:lnTo>
                  <a:lnTo>
                    <a:pt x="204" y="91"/>
                  </a:lnTo>
                  <a:lnTo>
                    <a:pt x="155" y="148"/>
                  </a:lnTo>
                  <a:lnTo>
                    <a:pt x="116" y="211"/>
                  </a:lnTo>
                  <a:lnTo>
                    <a:pt x="88" y="262"/>
                  </a:lnTo>
                  <a:lnTo>
                    <a:pt x="72" y="308"/>
                  </a:lnTo>
                  <a:lnTo>
                    <a:pt x="66" y="342"/>
                  </a:lnTo>
                  <a:lnTo>
                    <a:pt x="72" y="353"/>
                  </a:lnTo>
                  <a:lnTo>
                    <a:pt x="77" y="359"/>
                  </a:lnTo>
                  <a:lnTo>
                    <a:pt x="110" y="359"/>
                  </a:lnTo>
                  <a:lnTo>
                    <a:pt x="122" y="336"/>
                  </a:lnTo>
                  <a:lnTo>
                    <a:pt x="160" y="234"/>
                  </a:lnTo>
                  <a:lnTo>
                    <a:pt x="210" y="159"/>
                  </a:lnTo>
                  <a:lnTo>
                    <a:pt x="265" y="103"/>
                  </a:lnTo>
                  <a:lnTo>
                    <a:pt x="315" y="74"/>
                  </a:lnTo>
                  <a:lnTo>
                    <a:pt x="365" y="51"/>
                  </a:lnTo>
                  <a:lnTo>
                    <a:pt x="437" y="51"/>
                  </a:lnTo>
                  <a:lnTo>
                    <a:pt x="464" y="63"/>
                  </a:lnTo>
                  <a:lnTo>
                    <a:pt x="492" y="91"/>
                  </a:lnTo>
                  <a:lnTo>
                    <a:pt x="514" y="131"/>
                  </a:lnTo>
                  <a:lnTo>
                    <a:pt x="525" y="194"/>
                  </a:lnTo>
                  <a:lnTo>
                    <a:pt x="519" y="234"/>
                  </a:lnTo>
                  <a:lnTo>
                    <a:pt x="508" y="290"/>
                  </a:lnTo>
                  <a:lnTo>
                    <a:pt x="497" y="370"/>
                  </a:lnTo>
                  <a:lnTo>
                    <a:pt x="470" y="461"/>
                  </a:lnTo>
                  <a:lnTo>
                    <a:pt x="442" y="581"/>
                  </a:lnTo>
                  <a:lnTo>
                    <a:pt x="409" y="723"/>
                  </a:lnTo>
                  <a:lnTo>
                    <a:pt x="376" y="814"/>
                  </a:lnTo>
                  <a:lnTo>
                    <a:pt x="326" y="888"/>
                  </a:lnTo>
                  <a:lnTo>
                    <a:pt x="271" y="934"/>
                  </a:lnTo>
                  <a:lnTo>
                    <a:pt x="204" y="951"/>
                  </a:lnTo>
                  <a:lnTo>
                    <a:pt x="182" y="951"/>
                  </a:lnTo>
                  <a:lnTo>
                    <a:pt x="144" y="940"/>
                  </a:lnTo>
                  <a:lnTo>
                    <a:pt x="99" y="923"/>
                  </a:lnTo>
                  <a:lnTo>
                    <a:pt x="149" y="900"/>
                  </a:lnTo>
                  <a:lnTo>
                    <a:pt x="182" y="860"/>
                  </a:lnTo>
                  <a:lnTo>
                    <a:pt x="199" y="803"/>
                  </a:lnTo>
                  <a:lnTo>
                    <a:pt x="193" y="780"/>
                  </a:lnTo>
                  <a:lnTo>
                    <a:pt x="188" y="763"/>
                  </a:lnTo>
                  <a:lnTo>
                    <a:pt x="177" y="746"/>
                  </a:lnTo>
                  <a:lnTo>
                    <a:pt x="166" y="735"/>
                  </a:lnTo>
                  <a:lnTo>
                    <a:pt x="133" y="723"/>
                  </a:lnTo>
                  <a:lnTo>
                    <a:pt x="116" y="723"/>
                  </a:lnTo>
                  <a:lnTo>
                    <a:pt x="61" y="740"/>
                  </a:lnTo>
                  <a:lnTo>
                    <a:pt x="17" y="786"/>
                  </a:lnTo>
                  <a:lnTo>
                    <a:pt x="0" y="854"/>
                  </a:lnTo>
                  <a:lnTo>
                    <a:pt x="11" y="905"/>
                  </a:lnTo>
                  <a:lnTo>
                    <a:pt x="44" y="945"/>
                  </a:lnTo>
                  <a:lnTo>
                    <a:pt x="88" y="974"/>
                  </a:lnTo>
                  <a:lnTo>
                    <a:pt x="144" y="991"/>
                  </a:lnTo>
                  <a:lnTo>
                    <a:pt x="204" y="997"/>
                  </a:lnTo>
                  <a:lnTo>
                    <a:pt x="271" y="985"/>
                  </a:lnTo>
                  <a:lnTo>
                    <a:pt x="320" y="957"/>
                  </a:lnTo>
                  <a:lnTo>
                    <a:pt x="365" y="917"/>
                  </a:lnTo>
                  <a:lnTo>
                    <a:pt x="398" y="883"/>
                  </a:lnTo>
                  <a:lnTo>
                    <a:pt x="420" y="849"/>
                  </a:lnTo>
                  <a:lnTo>
                    <a:pt x="425" y="831"/>
                  </a:lnTo>
                  <a:lnTo>
                    <a:pt x="448" y="877"/>
                  </a:lnTo>
                  <a:lnTo>
                    <a:pt x="481" y="923"/>
                  </a:lnTo>
                  <a:lnTo>
                    <a:pt x="530" y="962"/>
                  </a:lnTo>
                  <a:lnTo>
                    <a:pt x="586" y="991"/>
                  </a:lnTo>
                  <a:lnTo>
                    <a:pt x="658" y="997"/>
                  </a:lnTo>
                  <a:lnTo>
                    <a:pt x="735" y="985"/>
                  </a:lnTo>
                  <a:lnTo>
                    <a:pt x="801" y="951"/>
                  </a:lnTo>
                  <a:lnTo>
                    <a:pt x="862" y="905"/>
                  </a:lnTo>
                  <a:lnTo>
                    <a:pt x="912" y="849"/>
                  </a:lnTo>
                  <a:lnTo>
                    <a:pt x="950" y="792"/>
                  </a:lnTo>
                  <a:lnTo>
                    <a:pt x="978" y="735"/>
                  </a:lnTo>
                  <a:lnTo>
                    <a:pt x="995" y="689"/>
                  </a:lnTo>
                  <a:lnTo>
                    <a:pt x="1000" y="661"/>
                  </a:lnTo>
                  <a:lnTo>
                    <a:pt x="1000" y="649"/>
                  </a:lnTo>
                  <a:lnTo>
                    <a:pt x="995" y="644"/>
                  </a:lnTo>
                  <a:lnTo>
                    <a:pt x="984" y="638"/>
                  </a:lnTo>
                  <a:lnTo>
                    <a:pt x="962" y="638"/>
                  </a:lnTo>
                  <a:lnTo>
                    <a:pt x="950" y="649"/>
                  </a:lnTo>
                  <a:lnTo>
                    <a:pt x="945" y="661"/>
                  </a:lnTo>
                  <a:lnTo>
                    <a:pt x="906" y="763"/>
                  </a:lnTo>
                  <a:lnTo>
                    <a:pt x="857" y="843"/>
                  </a:lnTo>
                  <a:lnTo>
                    <a:pt x="801" y="894"/>
                  </a:lnTo>
                  <a:lnTo>
                    <a:pt x="752" y="928"/>
                  </a:lnTo>
                  <a:lnTo>
                    <a:pt x="702" y="945"/>
                  </a:lnTo>
                  <a:lnTo>
                    <a:pt x="663" y="951"/>
                  </a:lnTo>
                  <a:lnTo>
                    <a:pt x="608" y="940"/>
                  </a:lnTo>
                  <a:lnTo>
                    <a:pt x="569" y="905"/>
                  </a:lnTo>
                  <a:lnTo>
                    <a:pt x="553" y="860"/>
                  </a:lnTo>
                  <a:lnTo>
                    <a:pt x="542" y="803"/>
                  </a:lnTo>
                  <a:lnTo>
                    <a:pt x="547" y="752"/>
                  </a:lnTo>
                  <a:lnTo>
                    <a:pt x="558" y="695"/>
                  </a:lnTo>
                  <a:lnTo>
                    <a:pt x="580" y="609"/>
                  </a:lnTo>
                  <a:lnTo>
                    <a:pt x="652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9" name="Freeform 127"/>
            <p:cNvSpPr>
              <a:spLocks/>
            </p:cNvSpPr>
            <p:nvPr/>
          </p:nvSpPr>
          <p:spPr bwMode="auto">
            <a:xfrm>
              <a:off x="10519" y="4051"/>
              <a:ext cx="912" cy="695"/>
            </a:xfrm>
            <a:custGeom>
              <a:avLst/>
              <a:gdLst/>
              <a:ahLst/>
              <a:cxnLst>
                <a:cxn ang="0">
                  <a:pos x="105" y="593"/>
                </a:cxn>
                <a:cxn ang="0">
                  <a:pos x="100" y="627"/>
                </a:cxn>
                <a:cxn ang="0">
                  <a:pos x="94" y="644"/>
                </a:cxn>
                <a:cxn ang="0">
                  <a:pos x="116" y="684"/>
                </a:cxn>
                <a:cxn ang="0">
                  <a:pos x="183" y="684"/>
                </a:cxn>
                <a:cxn ang="0">
                  <a:pos x="216" y="638"/>
                </a:cxn>
                <a:cxn ang="0">
                  <a:pos x="232" y="564"/>
                </a:cxn>
                <a:cxn ang="0">
                  <a:pos x="254" y="473"/>
                </a:cxn>
                <a:cxn ang="0">
                  <a:pos x="293" y="319"/>
                </a:cxn>
                <a:cxn ang="0">
                  <a:pos x="310" y="251"/>
                </a:cxn>
                <a:cxn ang="0">
                  <a:pos x="382" y="143"/>
                </a:cxn>
                <a:cxn ang="0">
                  <a:pos x="464" y="74"/>
                </a:cxn>
                <a:cxn ang="0">
                  <a:pos x="580" y="40"/>
                </a:cxn>
                <a:cxn ang="0">
                  <a:pos x="647" y="69"/>
                </a:cxn>
                <a:cxn ang="0">
                  <a:pos x="663" y="126"/>
                </a:cxn>
                <a:cxn ang="0">
                  <a:pos x="658" y="211"/>
                </a:cxn>
                <a:cxn ang="0">
                  <a:pos x="619" y="359"/>
                </a:cxn>
                <a:cxn ang="0">
                  <a:pos x="569" y="502"/>
                </a:cxn>
                <a:cxn ang="0">
                  <a:pos x="558" y="530"/>
                </a:cxn>
                <a:cxn ang="0">
                  <a:pos x="553" y="558"/>
                </a:cxn>
                <a:cxn ang="0">
                  <a:pos x="597" y="655"/>
                </a:cxn>
                <a:cxn ang="0">
                  <a:pos x="697" y="695"/>
                </a:cxn>
                <a:cxn ang="0">
                  <a:pos x="807" y="650"/>
                </a:cxn>
                <a:cxn ang="0">
                  <a:pos x="873" y="558"/>
                </a:cxn>
                <a:cxn ang="0">
                  <a:pos x="907" y="479"/>
                </a:cxn>
                <a:cxn ang="0">
                  <a:pos x="912" y="445"/>
                </a:cxn>
                <a:cxn ang="0">
                  <a:pos x="879" y="439"/>
                </a:cxn>
                <a:cxn ang="0">
                  <a:pos x="868" y="445"/>
                </a:cxn>
                <a:cxn ang="0">
                  <a:pos x="862" y="462"/>
                </a:cxn>
                <a:cxn ang="0">
                  <a:pos x="790" y="604"/>
                </a:cxn>
                <a:cxn ang="0">
                  <a:pos x="702" y="650"/>
                </a:cxn>
                <a:cxn ang="0">
                  <a:pos x="669" y="638"/>
                </a:cxn>
                <a:cxn ang="0">
                  <a:pos x="663" y="610"/>
                </a:cxn>
                <a:cxn ang="0">
                  <a:pos x="669" y="547"/>
                </a:cxn>
                <a:cxn ang="0">
                  <a:pos x="713" y="433"/>
                </a:cxn>
                <a:cxn ang="0">
                  <a:pos x="757" y="302"/>
                </a:cxn>
                <a:cxn ang="0">
                  <a:pos x="779" y="171"/>
                </a:cxn>
                <a:cxn ang="0">
                  <a:pos x="746" y="63"/>
                </a:cxn>
                <a:cxn ang="0">
                  <a:pos x="669" y="12"/>
                </a:cxn>
                <a:cxn ang="0">
                  <a:pos x="586" y="0"/>
                </a:cxn>
                <a:cxn ang="0">
                  <a:pos x="453" y="29"/>
                </a:cxn>
                <a:cxn ang="0">
                  <a:pos x="332" y="137"/>
                </a:cxn>
                <a:cxn ang="0">
                  <a:pos x="288" y="40"/>
                </a:cxn>
                <a:cxn ang="0">
                  <a:pos x="210" y="0"/>
                </a:cxn>
                <a:cxn ang="0">
                  <a:pos x="127" y="6"/>
                </a:cxn>
                <a:cxn ang="0">
                  <a:pos x="72" y="52"/>
                </a:cxn>
                <a:cxn ang="0">
                  <a:pos x="28" y="126"/>
                </a:cxn>
                <a:cxn ang="0">
                  <a:pos x="0" y="217"/>
                </a:cxn>
                <a:cxn ang="0">
                  <a:pos x="6" y="251"/>
                </a:cxn>
                <a:cxn ang="0">
                  <a:pos x="22" y="257"/>
                </a:cxn>
                <a:cxn ang="0">
                  <a:pos x="39" y="251"/>
                </a:cxn>
                <a:cxn ang="0">
                  <a:pos x="55" y="205"/>
                </a:cxn>
                <a:cxn ang="0">
                  <a:pos x="100" y="92"/>
                </a:cxn>
                <a:cxn ang="0">
                  <a:pos x="166" y="40"/>
                </a:cxn>
                <a:cxn ang="0">
                  <a:pos x="194" y="52"/>
                </a:cxn>
                <a:cxn ang="0">
                  <a:pos x="216" y="97"/>
                </a:cxn>
                <a:cxn ang="0">
                  <a:pos x="210" y="154"/>
                </a:cxn>
                <a:cxn ang="0">
                  <a:pos x="183" y="291"/>
                </a:cxn>
                <a:cxn ang="0">
                  <a:pos x="160" y="382"/>
                </a:cxn>
              </a:cxnLst>
              <a:rect l="0" t="0" r="r" b="b"/>
              <a:pathLst>
                <a:path w="912" h="695">
                  <a:moveTo>
                    <a:pt x="111" y="581"/>
                  </a:moveTo>
                  <a:lnTo>
                    <a:pt x="105" y="593"/>
                  </a:lnTo>
                  <a:lnTo>
                    <a:pt x="105" y="610"/>
                  </a:lnTo>
                  <a:lnTo>
                    <a:pt x="100" y="627"/>
                  </a:lnTo>
                  <a:lnTo>
                    <a:pt x="100" y="638"/>
                  </a:lnTo>
                  <a:lnTo>
                    <a:pt x="94" y="644"/>
                  </a:lnTo>
                  <a:lnTo>
                    <a:pt x="105" y="678"/>
                  </a:lnTo>
                  <a:lnTo>
                    <a:pt x="116" y="684"/>
                  </a:lnTo>
                  <a:lnTo>
                    <a:pt x="149" y="695"/>
                  </a:lnTo>
                  <a:lnTo>
                    <a:pt x="183" y="684"/>
                  </a:lnTo>
                  <a:lnTo>
                    <a:pt x="199" y="672"/>
                  </a:lnTo>
                  <a:lnTo>
                    <a:pt x="216" y="638"/>
                  </a:lnTo>
                  <a:lnTo>
                    <a:pt x="221" y="598"/>
                  </a:lnTo>
                  <a:lnTo>
                    <a:pt x="232" y="564"/>
                  </a:lnTo>
                  <a:lnTo>
                    <a:pt x="243" y="524"/>
                  </a:lnTo>
                  <a:lnTo>
                    <a:pt x="254" y="473"/>
                  </a:lnTo>
                  <a:lnTo>
                    <a:pt x="265" y="428"/>
                  </a:lnTo>
                  <a:lnTo>
                    <a:pt x="293" y="319"/>
                  </a:lnTo>
                  <a:lnTo>
                    <a:pt x="304" y="279"/>
                  </a:lnTo>
                  <a:lnTo>
                    <a:pt x="310" y="251"/>
                  </a:lnTo>
                  <a:lnTo>
                    <a:pt x="326" y="223"/>
                  </a:lnTo>
                  <a:lnTo>
                    <a:pt x="382" y="143"/>
                  </a:lnTo>
                  <a:lnTo>
                    <a:pt x="420" y="109"/>
                  </a:lnTo>
                  <a:lnTo>
                    <a:pt x="464" y="74"/>
                  </a:lnTo>
                  <a:lnTo>
                    <a:pt x="514" y="52"/>
                  </a:lnTo>
                  <a:lnTo>
                    <a:pt x="580" y="40"/>
                  </a:lnTo>
                  <a:lnTo>
                    <a:pt x="619" y="52"/>
                  </a:lnTo>
                  <a:lnTo>
                    <a:pt x="647" y="69"/>
                  </a:lnTo>
                  <a:lnTo>
                    <a:pt x="658" y="97"/>
                  </a:lnTo>
                  <a:lnTo>
                    <a:pt x="663" y="126"/>
                  </a:lnTo>
                  <a:lnTo>
                    <a:pt x="663" y="148"/>
                  </a:lnTo>
                  <a:lnTo>
                    <a:pt x="658" y="211"/>
                  </a:lnTo>
                  <a:lnTo>
                    <a:pt x="641" y="285"/>
                  </a:lnTo>
                  <a:lnTo>
                    <a:pt x="619" y="359"/>
                  </a:lnTo>
                  <a:lnTo>
                    <a:pt x="580" y="479"/>
                  </a:lnTo>
                  <a:lnTo>
                    <a:pt x="569" y="502"/>
                  </a:lnTo>
                  <a:lnTo>
                    <a:pt x="564" y="519"/>
                  </a:lnTo>
                  <a:lnTo>
                    <a:pt x="558" y="530"/>
                  </a:lnTo>
                  <a:lnTo>
                    <a:pt x="558" y="547"/>
                  </a:lnTo>
                  <a:lnTo>
                    <a:pt x="553" y="558"/>
                  </a:lnTo>
                  <a:lnTo>
                    <a:pt x="564" y="615"/>
                  </a:lnTo>
                  <a:lnTo>
                    <a:pt x="597" y="655"/>
                  </a:lnTo>
                  <a:lnTo>
                    <a:pt x="641" y="684"/>
                  </a:lnTo>
                  <a:lnTo>
                    <a:pt x="697" y="695"/>
                  </a:lnTo>
                  <a:lnTo>
                    <a:pt x="757" y="684"/>
                  </a:lnTo>
                  <a:lnTo>
                    <a:pt x="807" y="650"/>
                  </a:lnTo>
                  <a:lnTo>
                    <a:pt x="846" y="610"/>
                  </a:lnTo>
                  <a:lnTo>
                    <a:pt x="873" y="558"/>
                  </a:lnTo>
                  <a:lnTo>
                    <a:pt x="895" y="513"/>
                  </a:lnTo>
                  <a:lnTo>
                    <a:pt x="907" y="479"/>
                  </a:lnTo>
                  <a:lnTo>
                    <a:pt x="912" y="456"/>
                  </a:lnTo>
                  <a:lnTo>
                    <a:pt x="912" y="445"/>
                  </a:lnTo>
                  <a:lnTo>
                    <a:pt x="907" y="439"/>
                  </a:lnTo>
                  <a:lnTo>
                    <a:pt x="879" y="439"/>
                  </a:lnTo>
                  <a:lnTo>
                    <a:pt x="873" y="445"/>
                  </a:lnTo>
                  <a:lnTo>
                    <a:pt x="868" y="445"/>
                  </a:lnTo>
                  <a:lnTo>
                    <a:pt x="862" y="456"/>
                  </a:lnTo>
                  <a:lnTo>
                    <a:pt x="862" y="462"/>
                  </a:lnTo>
                  <a:lnTo>
                    <a:pt x="829" y="541"/>
                  </a:lnTo>
                  <a:lnTo>
                    <a:pt x="790" y="604"/>
                  </a:lnTo>
                  <a:lnTo>
                    <a:pt x="746" y="638"/>
                  </a:lnTo>
                  <a:lnTo>
                    <a:pt x="702" y="650"/>
                  </a:lnTo>
                  <a:lnTo>
                    <a:pt x="691" y="650"/>
                  </a:lnTo>
                  <a:lnTo>
                    <a:pt x="669" y="638"/>
                  </a:lnTo>
                  <a:lnTo>
                    <a:pt x="669" y="627"/>
                  </a:lnTo>
                  <a:lnTo>
                    <a:pt x="663" y="610"/>
                  </a:lnTo>
                  <a:lnTo>
                    <a:pt x="663" y="570"/>
                  </a:lnTo>
                  <a:lnTo>
                    <a:pt x="669" y="547"/>
                  </a:lnTo>
                  <a:lnTo>
                    <a:pt x="680" y="513"/>
                  </a:lnTo>
                  <a:lnTo>
                    <a:pt x="713" y="433"/>
                  </a:lnTo>
                  <a:lnTo>
                    <a:pt x="735" y="371"/>
                  </a:lnTo>
                  <a:lnTo>
                    <a:pt x="757" y="302"/>
                  </a:lnTo>
                  <a:lnTo>
                    <a:pt x="774" y="234"/>
                  </a:lnTo>
                  <a:lnTo>
                    <a:pt x="779" y="171"/>
                  </a:lnTo>
                  <a:lnTo>
                    <a:pt x="768" y="109"/>
                  </a:lnTo>
                  <a:lnTo>
                    <a:pt x="746" y="63"/>
                  </a:lnTo>
                  <a:lnTo>
                    <a:pt x="713" y="29"/>
                  </a:lnTo>
                  <a:lnTo>
                    <a:pt x="669" y="12"/>
                  </a:lnTo>
                  <a:lnTo>
                    <a:pt x="625" y="0"/>
                  </a:lnTo>
                  <a:lnTo>
                    <a:pt x="586" y="0"/>
                  </a:lnTo>
                  <a:lnTo>
                    <a:pt x="514" y="6"/>
                  </a:lnTo>
                  <a:lnTo>
                    <a:pt x="453" y="29"/>
                  </a:lnTo>
                  <a:lnTo>
                    <a:pt x="404" y="63"/>
                  </a:lnTo>
                  <a:lnTo>
                    <a:pt x="332" y="137"/>
                  </a:lnTo>
                  <a:lnTo>
                    <a:pt x="315" y="80"/>
                  </a:lnTo>
                  <a:lnTo>
                    <a:pt x="288" y="40"/>
                  </a:lnTo>
                  <a:lnTo>
                    <a:pt x="249" y="18"/>
                  </a:lnTo>
                  <a:lnTo>
                    <a:pt x="210" y="0"/>
                  </a:lnTo>
                  <a:lnTo>
                    <a:pt x="172" y="0"/>
                  </a:lnTo>
                  <a:lnTo>
                    <a:pt x="127" y="6"/>
                  </a:lnTo>
                  <a:lnTo>
                    <a:pt x="94" y="29"/>
                  </a:lnTo>
                  <a:lnTo>
                    <a:pt x="72" y="52"/>
                  </a:lnTo>
                  <a:lnTo>
                    <a:pt x="50" y="80"/>
                  </a:lnTo>
                  <a:lnTo>
                    <a:pt x="28" y="126"/>
                  </a:lnTo>
                  <a:lnTo>
                    <a:pt x="11" y="177"/>
                  </a:lnTo>
                  <a:lnTo>
                    <a:pt x="0" y="217"/>
                  </a:lnTo>
                  <a:lnTo>
                    <a:pt x="0" y="245"/>
                  </a:lnTo>
                  <a:lnTo>
                    <a:pt x="6" y="251"/>
                  </a:lnTo>
                  <a:lnTo>
                    <a:pt x="11" y="251"/>
                  </a:lnTo>
                  <a:lnTo>
                    <a:pt x="22" y="257"/>
                  </a:lnTo>
                  <a:lnTo>
                    <a:pt x="33" y="257"/>
                  </a:lnTo>
                  <a:lnTo>
                    <a:pt x="39" y="251"/>
                  </a:lnTo>
                  <a:lnTo>
                    <a:pt x="50" y="228"/>
                  </a:lnTo>
                  <a:lnTo>
                    <a:pt x="55" y="205"/>
                  </a:lnTo>
                  <a:lnTo>
                    <a:pt x="72" y="143"/>
                  </a:lnTo>
                  <a:lnTo>
                    <a:pt x="100" y="92"/>
                  </a:lnTo>
                  <a:lnTo>
                    <a:pt x="127" y="52"/>
                  </a:lnTo>
                  <a:lnTo>
                    <a:pt x="166" y="40"/>
                  </a:lnTo>
                  <a:lnTo>
                    <a:pt x="183" y="46"/>
                  </a:lnTo>
                  <a:lnTo>
                    <a:pt x="194" y="52"/>
                  </a:lnTo>
                  <a:lnTo>
                    <a:pt x="205" y="63"/>
                  </a:lnTo>
                  <a:lnTo>
                    <a:pt x="216" y="97"/>
                  </a:lnTo>
                  <a:lnTo>
                    <a:pt x="216" y="114"/>
                  </a:lnTo>
                  <a:lnTo>
                    <a:pt x="210" y="154"/>
                  </a:lnTo>
                  <a:lnTo>
                    <a:pt x="205" y="200"/>
                  </a:lnTo>
                  <a:lnTo>
                    <a:pt x="183" y="291"/>
                  </a:lnTo>
                  <a:lnTo>
                    <a:pt x="166" y="342"/>
                  </a:lnTo>
                  <a:lnTo>
                    <a:pt x="160" y="382"/>
                  </a:lnTo>
                  <a:lnTo>
                    <a:pt x="111" y="5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0" name="Freeform 128"/>
            <p:cNvSpPr>
              <a:spLocks/>
            </p:cNvSpPr>
            <p:nvPr/>
          </p:nvSpPr>
          <p:spPr bwMode="auto">
            <a:xfrm>
              <a:off x="12072" y="2440"/>
              <a:ext cx="1056" cy="5279"/>
            </a:xfrm>
            <a:custGeom>
              <a:avLst/>
              <a:gdLst/>
              <a:ahLst/>
              <a:cxnLst>
                <a:cxn ang="0">
                  <a:pos x="1056" y="5262"/>
                </a:cxn>
                <a:cxn ang="0">
                  <a:pos x="1056" y="5250"/>
                </a:cxn>
                <a:cxn ang="0">
                  <a:pos x="989" y="5182"/>
                </a:cxn>
                <a:cxn ang="0">
                  <a:pos x="923" y="5108"/>
                </a:cxn>
                <a:cxn ang="0">
                  <a:pos x="846" y="5017"/>
                </a:cxn>
                <a:cxn ang="0">
                  <a:pos x="768" y="4903"/>
                </a:cxn>
                <a:cxn ang="0">
                  <a:pos x="680" y="4772"/>
                </a:cxn>
                <a:cxn ang="0">
                  <a:pos x="542" y="4521"/>
                </a:cxn>
                <a:cxn ang="0">
                  <a:pos x="431" y="4248"/>
                </a:cxn>
                <a:cxn ang="0">
                  <a:pos x="337" y="3963"/>
                </a:cxn>
                <a:cxn ang="0">
                  <a:pos x="271" y="3656"/>
                </a:cxn>
                <a:cxn ang="0">
                  <a:pos x="221" y="3337"/>
                </a:cxn>
                <a:cxn ang="0">
                  <a:pos x="188" y="2995"/>
                </a:cxn>
                <a:cxn ang="0">
                  <a:pos x="182" y="2642"/>
                </a:cxn>
                <a:cxn ang="0">
                  <a:pos x="188" y="2414"/>
                </a:cxn>
                <a:cxn ang="0">
                  <a:pos x="199" y="2169"/>
                </a:cxn>
                <a:cxn ang="0">
                  <a:pos x="221" y="1919"/>
                </a:cxn>
                <a:cxn ang="0">
                  <a:pos x="265" y="1657"/>
                </a:cxn>
                <a:cxn ang="0">
                  <a:pos x="321" y="1395"/>
                </a:cxn>
                <a:cxn ang="0">
                  <a:pos x="392" y="1133"/>
                </a:cxn>
                <a:cxn ang="0">
                  <a:pos x="492" y="877"/>
                </a:cxn>
                <a:cxn ang="0">
                  <a:pos x="608" y="626"/>
                </a:cxn>
                <a:cxn ang="0">
                  <a:pos x="707" y="455"/>
                </a:cxn>
                <a:cxn ang="0">
                  <a:pos x="807" y="313"/>
                </a:cxn>
                <a:cxn ang="0">
                  <a:pos x="901" y="199"/>
                </a:cxn>
                <a:cxn ang="0">
                  <a:pos x="984" y="108"/>
                </a:cxn>
                <a:cxn ang="0">
                  <a:pos x="1050" y="34"/>
                </a:cxn>
                <a:cxn ang="0">
                  <a:pos x="1056" y="28"/>
                </a:cxn>
                <a:cxn ang="0">
                  <a:pos x="1056" y="6"/>
                </a:cxn>
                <a:cxn ang="0">
                  <a:pos x="1050" y="0"/>
                </a:cxn>
                <a:cxn ang="0">
                  <a:pos x="978" y="0"/>
                </a:cxn>
                <a:cxn ang="0">
                  <a:pos x="967" y="6"/>
                </a:cxn>
                <a:cxn ang="0">
                  <a:pos x="945" y="28"/>
                </a:cxn>
                <a:cxn ang="0">
                  <a:pos x="763" y="222"/>
                </a:cxn>
                <a:cxn ang="0">
                  <a:pos x="602" y="427"/>
                </a:cxn>
                <a:cxn ang="0">
                  <a:pos x="464" y="643"/>
                </a:cxn>
                <a:cxn ang="0">
                  <a:pos x="343" y="877"/>
                </a:cxn>
                <a:cxn ang="0">
                  <a:pos x="249" y="1116"/>
                </a:cxn>
                <a:cxn ang="0">
                  <a:pos x="166" y="1361"/>
                </a:cxn>
                <a:cxn ang="0">
                  <a:pos x="105" y="1611"/>
                </a:cxn>
                <a:cxn ang="0">
                  <a:pos x="61" y="1868"/>
                </a:cxn>
                <a:cxn ang="0">
                  <a:pos x="28" y="2124"/>
                </a:cxn>
                <a:cxn ang="0">
                  <a:pos x="6" y="2386"/>
                </a:cxn>
                <a:cxn ang="0">
                  <a:pos x="0" y="2636"/>
                </a:cxn>
                <a:cxn ang="0">
                  <a:pos x="6" y="2927"/>
                </a:cxn>
                <a:cxn ang="0">
                  <a:pos x="33" y="3212"/>
                </a:cxn>
                <a:cxn ang="0">
                  <a:pos x="72" y="3496"/>
                </a:cxn>
                <a:cxn ang="0">
                  <a:pos x="133" y="3775"/>
                </a:cxn>
                <a:cxn ang="0">
                  <a:pos x="210" y="4049"/>
                </a:cxn>
                <a:cxn ang="0">
                  <a:pos x="304" y="4311"/>
                </a:cxn>
                <a:cxn ang="0">
                  <a:pos x="426" y="4567"/>
                </a:cxn>
                <a:cxn ang="0">
                  <a:pos x="569" y="4806"/>
                </a:cxn>
                <a:cxn ang="0">
                  <a:pos x="741" y="5034"/>
                </a:cxn>
                <a:cxn ang="0">
                  <a:pos x="779" y="5079"/>
                </a:cxn>
                <a:cxn ang="0">
                  <a:pos x="829" y="5136"/>
                </a:cxn>
                <a:cxn ang="0">
                  <a:pos x="884" y="5193"/>
                </a:cxn>
                <a:cxn ang="0">
                  <a:pos x="951" y="5256"/>
                </a:cxn>
                <a:cxn ang="0">
                  <a:pos x="962" y="5267"/>
                </a:cxn>
                <a:cxn ang="0">
                  <a:pos x="984" y="5279"/>
                </a:cxn>
                <a:cxn ang="0">
                  <a:pos x="1045" y="5279"/>
                </a:cxn>
                <a:cxn ang="0">
                  <a:pos x="1050" y="5267"/>
                </a:cxn>
                <a:cxn ang="0">
                  <a:pos x="1056" y="5262"/>
                </a:cxn>
              </a:cxnLst>
              <a:rect l="0" t="0" r="r" b="b"/>
              <a:pathLst>
                <a:path w="1056" h="5279">
                  <a:moveTo>
                    <a:pt x="1056" y="5262"/>
                  </a:moveTo>
                  <a:lnTo>
                    <a:pt x="1056" y="5250"/>
                  </a:lnTo>
                  <a:lnTo>
                    <a:pt x="989" y="5182"/>
                  </a:lnTo>
                  <a:lnTo>
                    <a:pt x="923" y="5108"/>
                  </a:lnTo>
                  <a:lnTo>
                    <a:pt x="846" y="5017"/>
                  </a:lnTo>
                  <a:lnTo>
                    <a:pt x="768" y="4903"/>
                  </a:lnTo>
                  <a:lnTo>
                    <a:pt x="680" y="4772"/>
                  </a:lnTo>
                  <a:lnTo>
                    <a:pt x="542" y="4521"/>
                  </a:lnTo>
                  <a:lnTo>
                    <a:pt x="431" y="4248"/>
                  </a:lnTo>
                  <a:lnTo>
                    <a:pt x="337" y="3963"/>
                  </a:lnTo>
                  <a:lnTo>
                    <a:pt x="271" y="3656"/>
                  </a:lnTo>
                  <a:lnTo>
                    <a:pt x="221" y="3337"/>
                  </a:lnTo>
                  <a:lnTo>
                    <a:pt x="188" y="2995"/>
                  </a:lnTo>
                  <a:lnTo>
                    <a:pt x="182" y="2642"/>
                  </a:lnTo>
                  <a:lnTo>
                    <a:pt x="188" y="2414"/>
                  </a:lnTo>
                  <a:lnTo>
                    <a:pt x="199" y="2169"/>
                  </a:lnTo>
                  <a:lnTo>
                    <a:pt x="221" y="1919"/>
                  </a:lnTo>
                  <a:lnTo>
                    <a:pt x="265" y="1657"/>
                  </a:lnTo>
                  <a:lnTo>
                    <a:pt x="321" y="1395"/>
                  </a:lnTo>
                  <a:lnTo>
                    <a:pt x="392" y="1133"/>
                  </a:lnTo>
                  <a:lnTo>
                    <a:pt x="492" y="877"/>
                  </a:lnTo>
                  <a:lnTo>
                    <a:pt x="608" y="626"/>
                  </a:lnTo>
                  <a:lnTo>
                    <a:pt x="707" y="455"/>
                  </a:lnTo>
                  <a:lnTo>
                    <a:pt x="807" y="313"/>
                  </a:lnTo>
                  <a:lnTo>
                    <a:pt x="901" y="199"/>
                  </a:lnTo>
                  <a:lnTo>
                    <a:pt x="984" y="108"/>
                  </a:lnTo>
                  <a:lnTo>
                    <a:pt x="1050" y="34"/>
                  </a:lnTo>
                  <a:lnTo>
                    <a:pt x="1056" y="28"/>
                  </a:lnTo>
                  <a:lnTo>
                    <a:pt x="1056" y="6"/>
                  </a:lnTo>
                  <a:lnTo>
                    <a:pt x="1050" y="0"/>
                  </a:lnTo>
                  <a:lnTo>
                    <a:pt x="978" y="0"/>
                  </a:lnTo>
                  <a:lnTo>
                    <a:pt x="967" y="6"/>
                  </a:lnTo>
                  <a:lnTo>
                    <a:pt x="945" y="28"/>
                  </a:lnTo>
                  <a:lnTo>
                    <a:pt x="763" y="222"/>
                  </a:lnTo>
                  <a:lnTo>
                    <a:pt x="602" y="427"/>
                  </a:lnTo>
                  <a:lnTo>
                    <a:pt x="464" y="643"/>
                  </a:lnTo>
                  <a:lnTo>
                    <a:pt x="343" y="877"/>
                  </a:lnTo>
                  <a:lnTo>
                    <a:pt x="249" y="1116"/>
                  </a:lnTo>
                  <a:lnTo>
                    <a:pt x="166" y="1361"/>
                  </a:lnTo>
                  <a:lnTo>
                    <a:pt x="105" y="1611"/>
                  </a:lnTo>
                  <a:lnTo>
                    <a:pt x="61" y="1868"/>
                  </a:lnTo>
                  <a:lnTo>
                    <a:pt x="28" y="2124"/>
                  </a:lnTo>
                  <a:lnTo>
                    <a:pt x="6" y="2386"/>
                  </a:lnTo>
                  <a:lnTo>
                    <a:pt x="0" y="2636"/>
                  </a:lnTo>
                  <a:lnTo>
                    <a:pt x="6" y="2927"/>
                  </a:lnTo>
                  <a:lnTo>
                    <a:pt x="33" y="3212"/>
                  </a:lnTo>
                  <a:lnTo>
                    <a:pt x="72" y="3496"/>
                  </a:lnTo>
                  <a:lnTo>
                    <a:pt x="133" y="3775"/>
                  </a:lnTo>
                  <a:lnTo>
                    <a:pt x="210" y="4049"/>
                  </a:lnTo>
                  <a:lnTo>
                    <a:pt x="304" y="4311"/>
                  </a:lnTo>
                  <a:lnTo>
                    <a:pt x="426" y="4567"/>
                  </a:lnTo>
                  <a:lnTo>
                    <a:pt x="569" y="4806"/>
                  </a:lnTo>
                  <a:lnTo>
                    <a:pt x="741" y="5034"/>
                  </a:lnTo>
                  <a:lnTo>
                    <a:pt x="779" y="5079"/>
                  </a:lnTo>
                  <a:lnTo>
                    <a:pt x="829" y="5136"/>
                  </a:lnTo>
                  <a:lnTo>
                    <a:pt x="884" y="5193"/>
                  </a:lnTo>
                  <a:lnTo>
                    <a:pt x="951" y="5256"/>
                  </a:lnTo>
                  <a:lnTo>
                    <a:pt x="962" y="5267"/>
                  </a:lnTo>
                  <a:lnTo>
                    <a:pt x="984" y="5279"/>
                  </a:lnTo>
                  <a:lnTo>
                    <a:pt x="1045" y="5279"/>
                  </a:lnTo>
                  <a:lnTo>
                    <a:pt x="1050" y="5267"/>
                  </a:lnTo>
                  <a:lnTo>
                    <a:pt x="1056" y="52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1" name="Freeform 129"/>
            <p:cNvSpPr>
              <a:spLocks/>
            </p:cNvSpPr>
            <p:nvPr/>
          </p:nvSpPr>
          <p:spPr bwMode="auto">
            <a:xfrm>
              <a:off x="15272" y="2622"/>
              <a:ext cx="967" cy="1549"/>
            </a:xfrm>
            <a:custGeom>
              <a:avLst/>
              <a:gdLst/>
              <a:ahLst/>
              <a:cxnLst>
                <a:cxn ang="0">
                  <a:pos x="492" y="11"/>
                </a:cxn>
                <a:cxn ang="0">
                  <a:pos x="431" y="0"/>
                </a:cxn>
                <a:cxn ang="0">
                  <a:pos x="199" y="17"/>
                </a:cxn>
                <a:cxn ang="0">
                  <a:pos x="177" y="34"/>
                </a:cxn>
                <a:cxn ang="0">
                  <a:pos x="177" y="85"/>
                </a:cxn>
                <a:cxn ang="0">
                  <a:pos x="309" y="103"/>
                </a:cxn>
                <a:cxn ang="0">
                  <a:pos x="320" y="171"/>
                </a:cxn>
                <a:cxn ang="0">
                  <a:pos x="5" y="1469"/>
                </a:cxn>
                <a:cxn ang="0">
                  <a:pos x="5" y="1509"/>
                </a:cxn>
                <a:cxn ang="0">
                  <a:pos x="44" y="1549"/>
                </a:cxn>
                <a:cxn ang="0">
                  <a:pos x="138" y="1503"/>
                </a:cxn>
                <a:cxn ang="0">
                  <a:pos x="177" y="1355"/>
                </a:cxn>
                <a:cxn ang="0">
                  <a:pos x="232" y="1116"/>
                </a:cxn>
                <a:cxn ang="0">
                  <a:pos x="293" y="1025"/>
                </a:cxn>
                <a:cxn ang="0">
                  <a:pos x="431" y="1076"/>
                </a:cxn>
                <a:cxn ang="0">
                  <a:pos x="503" y="1207"/>
                </a:cxn>
                <a:cxn ang="0">
                  <a:pos x="486" y="1333"/>
                </a:cxn>
                <a:cxn ang="0">
                  <a:pos x="569" y="1509"/>
                </a:cxn>
                <a:cxn ang="0">
                  <a:pos x="746" y="1538"/>
                </a:cxn>
                <a:cxn ang="0">
                  <a:pos x="884" y="1372"/>
                </a:cxn>
                <a:cxn ang="0">
                  <a:pos x="928" y="1224"/>
                </a:cxn>
                <a:cxn ang="0">
                  <a:pos x="917" y="1190"/>
                </a:cxn>
                <a:cxn ang="0">
                  <a:pos x="879" y="1207"/>
                </a:cxn>
                <a:cxn ang="0">
                  <a:pos x="818" y="1395"/>
                </a:cxn>
                <a:cxn ang="0">
                  <a:pos x="691" y="1503"/>
                </a:cxn>
                <a:cxn ang="0">
                  <a:pos x="624" y="1447"/>
                </a:cxn>
                <a:cxn ang="0">
                  <a:pos x="641" y="1276"/>
                </a:cxn>
                <a:cxn ang="0">
                  <a:pos x="635" y="1145"/>
                </a:cxn>
                <a:cxn ang="0">
                  <a:pos x="492" y="1014"/>
                </a:cxn>
                <a:cxn ang="0">
                  <a:pos x="398" y="928"/>
                </a:cxn>
                <a:cxn ang="0">
                  <a:pos x="591" y="729"/>
                </a:cxn>
                <a:cxn ang="0">
                  <a:pos x="818" y="604"/>
                </a:cxn>
                <a:cxn ang="0">
                  <a:pos x="873" y="615"/>
                </a:cxn>
                <a:cxn ang="0">
                  <a:pos x="840" y="644"/>
                </a:cxn>
                <a:cxn ang="0">
                  <a:pos x="774" y="729"/>
                </a:cxn>
                <a:cxn ang="0">
                  <a:pos x="785" y="792"/>
                </a:cxn>
                <a:cxn ang="0">
                  <a:pos x="829" y="826"/>
                </a:cxn>
                <a:cxn ang="0">
                  <a:pos x="934" y="792"/>
                </a:cxn>
                <a:cxn ang="0">
                  <a:pos x="961" y="644"/>
                </a:cxn>
                <a:cxn ang="0">
                  <a:pos x="823" y="552"/>
                </a:cxn>
                <a:cxn ang="0">
                  <a:pos x="702" y="581"/>
                </a:cxn>
                <a:cxn ang="0">
                  <a:pos x="514" y="746"/>
                </a:cxn>
                <a:cxn ang="0">
                  <a:pos x="276" y="951"/>
                </a:cxn>
              </a:cxnLst>
              <a:rect l="0" t="0" r="r" b="b"/>
              <a:pathLst>
                <a:path w="967" h="1549">
                  <a:moveTo>
                    <a:pt x="497" y="23"/>
                  </a:moveTo>
                  <a:lnTo>
                    <a:pt x="497" y="17"/>
                  </a:lnTo>
                  <a:lnTo>
                    <a:pt x="492" y="11"/>
                  </a:lnTo>
                  <a:lnTo>
                    <a:pt x="492" y="6"/>
                  </a:lnTo>
                  <a:lnTo>
                    <a:pt x="481" y="0"/>
                  </a:lnTo>
                  <a:lnTo>
                    <a:pt x="431" y="0"/>
                  </a:lnTo>
                  <a:lnTo>
                    <a:pt x="309" y="11"/>
                  </a:lnTo>
                  <a:lnTo>
                    <a:pt x="254" y="17"/>
                  </a:lnTo>
                  <a:lnTo>
                    <a:pt x="199" y="17"/>
                  </a:lnTo>
                  <a:lnTo>
                    <a:pt x="193" y="23"/>
                  </a:lnTo>
                  <a:lnTo>
                    <a:pt x="182" y="29"/>
                  </a:lnTo>
                  <a:lnTo>
                    <a:pt x="177" y="34"/>
                  </a:lnTo>
                  <a:lnTo>
                    <a:pt x="171" y="46"/>
                  </a:lnTo>
                  <a:lnTo>
                    <a:pt x="166" y="63"/>
                  </a:lnTo>
                  <a:lnTo>
                    <a:pt x="177" y="85"/>
                  </a:lnTo>
                  <a:lnTo>
                    <a:pt x="188" y="91"/>
                  </a:lnTo>
                  <a:lnTo>
                    <a:pt x="282" y="91"/>
                  </a:lnTo>
                  <a:lnTo>
                    <a:pt x="309" y="103"/>
                  </a:lnTo>
                  <a:lnTo>
                    <a:pt x="326" y="114"/>
                  </a:lnTo>
                  <a:lnTo>
                    <a:pt x="326" y="125"/>
                  </a:lnTo>
                  <a:lnTo>
                    <a:pt x="320" y="171"/>
                  </a:lnTo>
                  <a:lnTo>
                    <a:pt x="11" y="1441"/>
                  </a:lnTo>
                  <a:lnTo>
                    <a:pt x="5" y="1458"/>
                  </a:lnTo>
                  <a:lnTo>
                    <a:pt x="5" y="1469"/>
                  </a:lnTo>
                  <a:lnTo>
                    <a:pt x="0" y="1475"/>
                  </a:lnTo>
                  <a:lnTo>
                    <a:pt x="0" y="1486"/>
                  </a:lnTo>
                  <a:lnTo>
                    <a:pt x="5" y="1509"/>
                  </a:lnTo>
                  <a:lnTo>
                    <a:pt x="11" y="1521"/>
                  </a:lnTo>
                  <a:lnTo>
                    <a:pt x="33" y="1543"/>
                  </a:lnTo>
                  <a:lnTo>
                    <a:pt x="44" y="1549"/>
                  </a:lnTo>
                  <a:lnTo>
                    <a:pt x="83" y="1549"/>
                  </a:lnTo>
                  <a:lnTo>
                    <a:pt x="105" y="1538"/>
                  </a:lnTo>
                  <a:lnTo>
                    <a:pt x="138" y="1503"/>
                  </a:lnTo>
                  <a:lnTo>
                    <a:pt x="144" y="1481"/>
                  </a:lnTo>
                  <a:lnTo>
                    <a:pt x="160" y="1429"/>
                  </a:lnTo>
                  <a:lnTo>
                    <a:pt x="177" y="1355"/>
                  </a:lnTo>
                  <a:lnTo>
                    <a:pt x="193" y="1276"/>
                  </a:lnTo>
                  <a:lnTo>
                    <a:pt x="215" y="1196"/>
                  </a:lnTo>
                  <a:lnTo>
                    <a:pt x="232" y="1116"/>
                  </a:lnTo>
                  <a:lnTo>
                    <a:pt x="249" y="1059"/>
                  </a:lnTo>
                  <a:lnTo>
                    <a:pt x="254" y="1019"/>
                  </a:lnTo>
                  <a:lnTo>
                    <a:pt x="293" y="1025"/>
                  </a:lnTo>
                  <a:lnTo>
                    <a:pt x="337" y="1036"/>
                  </a:lnTo>
                  <a:lnTo>
                    <a:pt x="381" y="1054"/>
                  </a:lnTo>
                  <a:lnTo>
                    <a:pt x="431" y="1076"/>
                  </a:lnTo>
                  <a:lnTo>
                    <a:pt x="470" y="1111"/>
                  </a:lnTo>
                  <a:lnTo>
                    <a:pt x="492" y="1156"/>
                  </a:lnTo>
                  <a:lnTo>
                    <a:pt x="503" y="1207"/>
                  </a:lnTo>
                  <a:lnTo>
                    <a:pt x="503" y="1241"/>
                  </a:lnTo>
                  <a:lnTo>
                    <a:pt x="497" y="1253"/>
                  </a:lnTo>
                  <a:lnTo>
                    <a:pt x="486" y="1333"/>
                  </a:lnTo>
                  <a:lnTo>
                    <a:pt x="497" y="1407"/>
                  </a:lnTo>
                  <a:lnTo>
                    <a:pt x="525" y="1464"/>
                  </a:lnTo>
                  <a:lnTo>
                    <a:pt x="569" y="1509"/>
                  </a:lnTo>
                  <a:lnTo>
                    <a:pt x="624" y="1538"/>
                  </a:lnTo>
                  <a:lnTo>
                    <a:pt x="685" y="1549"/>
                  </a:lnTo>
                  <a:lnTo>
                    <a:pt x="746" y="1538"/>
                  </a:lnTo>
                  <a:lnTo>
                    <a:pt x="801" y="1498"/>
                  </a:lnTo>
                  <a:lnTo>
                    <a:pt x="856" y="1435"/>
                  </a:lnTo>
                  <a:lnTo>
                    <a:pt x="884" y="1372"/>
                  </a:lnTo>
                  <a:lnTo>
                    <a:pt x="906" y="1316"/>
                  </a:lnTo>
                  <a:lnTo>
                    <a:pt x="917" y="1264"/>
                  </a:lnTo>
                  <a:lnTo>
                    <a:pt x="928" y="1224"/>
                  </a:lnTo>
                  <a:lnTo>
                    <a:pt x="934" y="1213"/>
                  </a:lnTo>
                  <a:lnTo>
                    <a:pt x="928" y="1202"/>
                  </a:lnTo>
                  <a:lnTo>
                    <a:pt x="917" y="1190"/>
                  </a:lnTo>
                  <a:lnTo>
                    <a:pt x="895" y="1190"/>
                  </a:lnTo>
                  <a:lnTo>
                    <a:pt x="884" y="1196"/>
                  </a:lnTo>
                  <a:lnTo>
                    <a:pt x="879" y="1207"/>
                  </a:lnTo>
                  <a:lnTo>
                    <a:pt x="873" y="1230"/>
                  </a:lnTo>
                  <a:lnTo>
                    <a:pt x="845" y="1321"/>
                  </a:lnTo>
                  <a:lnTo>
                    <a:pt x="818" y="1395"/>
                  </a:lnTo>
                  <a:lnTo>
                    <a:pt x="785" y="1452"/>
                  </a:lnTo>
                  <a:lnTo>
                    <a:pt x="740" y="1486"/>
                  </a:lnTo>
                  <a:lnTo>
                    <a:pt x="691" y="1503"/>
                  </a:lnTo>
                  <a:lnTo>
                    <a:pt x="663" y="1498"/>
                  </a:lnTo>
                  <a:lnTo>
                    <a:pt x="641" y="1481"/>
                  </a:lnTo>
                  <a:lnTo>
                    <a:pt x="624" y="1447"/>
                  </a:lnTo>
                  <a:lnTo>
                    <a:pt x="619" y="1401"/>
                  </a:lnTo>
                  <a:lnTo>
                    <a:pt x="624" y="1338"/>
                  </a:lnTo>
                  <a:lnTo>
                    <a:pt x="641" y="1276"/>
                  </a:lnTo>
                  <a:lnTo>
                    <a:pt x="646" y="1259"/>
                  </a:lnTo>
                  <a:lnTo>
                    <a:pt x="646" y="1207"/>
                  </a:lnTo>
                  <a:lnTo>
                    <a:pt x="635" y="1145"/>
                  </a:lnTo>
                  <a:lnTo>
                    <a:pt x="608" y="1088"/>
                  </a:lnTo>
                  <a:lnTo>
                    <a:pt x="558" y="1048"/>
                  </a:lnTo>
                  <a:lnTo>
                    <a:pt x="492" y="1014"/>
                  </a:lnTo>
                  <a:lnTo>
                    <a:pt x="414" y="991"/>
                  </a:lnTo>
                  <a:lnTo>
                    <a:pt x="331" y="974"/>
                  </a:lnTo>
                  <a:lnTo>
                    <a:pt x="398" y="928"/>
                  </a:lnTo>
                  <a:lnTo>
                    <a:pt x="459" y="871"/>
                  </a:lnTo>
                  <a:lnTo>
                    <a:pt x="514" y="814"/>
                  </a:lnTo>
                  <a:lnTo>
                    <a:pt x="591" y="729"/>
                  </a:lnTo>
                  <a:lnTo>
                    <a:pt x="669" y="661"/>
                  </a:lnTo>
                  <a:lnTo>
                    <a:pt x="740" y="615"/>
                  </a:lnTo>
                  <a:lnTo>
                    <a:pt x="818" y="604"/>
                  </a:lnTo>
                  <a:lnTo>
                    <a:pt x="856" y="604"/>
                  </a:lnTo>
                  <a:lnTo>
                    <a:pt x="867" y="609"/>
                  </a:lnTo>
                  <a:lnTo>
                    <a:pt x="873" y="615"/>
                  </a:lnTo>
                  <a:lnTo>
                    <a:pt x="884" y="621"/>
                  </a:lnTo>
                  <a:lnTo>
                    <a:pt x="895" y="632"/>
                  </a:lnTo>
                  <a:lnTo>
                    <a:pt x="840" y="644"/>
                  </a:lnTo>
                  <a:lnTo>
                    <a:pt x="807" y="666"/>
                  </a:lnTo>
                  <a:lnTo>
                    <a:pt x="785" y="695"/>
                  </a:lnTo>
                  <a:lnTo>
                    <a:pt x="774" y="729"/>
                  </a:lnTo>
                  <a:lnTo>
                    <a:pt x="774" y="763"/>
                  </a:lnTo>
                  <a:lnTo>
                    <a:pt x="779" y="780"/>
                  </a:lnTo>
                  <a:lnTo>
                    <a:pt x="785" y="792"/>
                  </a:lnTo>
                  <a:lnTo>
                    <a:pt x="796" y="809"/>
                  </a:lnTo>
                  <a:lnTo>
                    <a:pt x="812" y="814"/>
                  </a:lnTo>
                  <a:lnTo>
                    <a:pt x="829" y="826"/>
                  </a:lnTo>
                  <a:lnTo>
                    <a:pt x="851" y="826"/>
                  </a:lnTo>
                  <a:lnTo>
                    <a:pt x="895" y="814"/>
                  </a:lnTo>
                  <a:lnTo>
                    <a:pt x="934" y="792"/>
                  </a:lnTo>
                  <a:lnTo>
                    <a:pt x="961" y="746"/>
                  </a:lnTo>
                  <a:lnTo>
                    <a:pt x="967" y="689"/>
                  </a:lnTo>
                  <a:lnTo>
                    <a:pt x="961" y="644"/>
                  </a:lnTo>
                  <a:lnTo>
                    <a:pt x="934" y="598"/>
                  </a:lnTo>
                  <a:lnTo>
                    <a:pt x="890" y="564"/>
                  </a:lnTo>
                  <a:lnTo>
                    <a:pt x="823" y="552"/>
                  </a:lnTo>
                  <a:lnTo>
                    <a:pt x="790" y="552"/>
                  </a:lnTo>
                  <a:lnTo>
                    <a:pt x="751" y="564"/>
                  </a:lnTo>
                  <a:lnTo>
                    <a:pt x="702" y="581"/>
                  </a:lnTo>
                  <a:lnTo>
                    <a:pt x="646" y="615"/>
                  </a:lnTo>
                  <a:lnTo>
                    <a:pt x="586" y="672"/>
                  </a:lnTo>
                  <a:lnTo>
                    <a:pt x="514" y="746"/>
                  </a:lnTo>
                  <a:lnTo>
                    <a:pt x="436" y="831"/>
                  </a:lnTo>
                  <a:lnTo>
                    <a:pt x="359" y="900"/>
                  </a:lnTo>
                  <a:lnTo>
                    <a:pt x="276" y="951"/>
                  </a:lnTo>
                  <a:lnTo>
                    <a:pt x="497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2" name="Freeform 130"/>
            <p:cNvSpPr>
              <a:spLocks/>
            </p:cNvSpPr>
            <p:nvPr/>
          </p:nvSpPr>
          <p:spPr bwMode="auto">
            <a:xfrm>
              <a:off x="13260" y="6170"/>
              <a:ext cx="1161" cy="996"/>
            </a:xfrm>
            <a:custGeom>
              <a:avLst/>
              <a:gdLst/>
              <a:ahLst/>
              <a:cxnLst>
                <a:cxn ang="0">
                  <a:pos x="122" y="882"/>
                </a:cxn>
                <a:cxn ang="0">
                  <a:pos x="111" y="957"/>
                </a:cxn>
                <a:cxn ang="0">
                  <a:pos x="127" y="985"/>
                </a:cxn>
                <a:cxn ang="0">
                  <a:pos x="155" y="996"/>
                </a:cxn>
                <a:cxn ang="0">
                  <a:pos x="216" y="985"/>
                </a:cxn>
                <a:cxn ang="0">
                  <a:pos x="238" y="957"/>
                </a:cxn>
                <a:cxn ang="0">
                  <a:pos x="260" y="894"/>
                </a:cxn>
                <a:cxn ang="0">
                  <a:pos x="282" y="808"/>
                </a:cxn>
                <a:cxn ang="0">
                  <a:pos x="337" y="575"/>
                </a:cxn>
                <a:cxn ang="0">
                  <a:pos x="382" y="393"/>
                </a:cxn>
                <a:cxn ang="0">
                  <a:pos x="398" y="330"/>
                </a:cxn>
                <a:cxn ang="0">
                  <a:pos x="448" y="233"/>
                </a:cxn>
                <a:cxn ang="0">
                  <a:pos x="536" y="131"/>
                </a:cxn>
                <a:cxn ang="0">
                  <a:pos x="669" y="62"/>
                </a:cxn>
                <a:cxn ang="0">
                  <a:pos x="802" y="57"/>
                </a:cxn>
                <a:cxn ang="0">
                  <a:pos x="851" y="119"/>
                </a:cxn>
                <a:cxn ang="0">
                  <a:pos x="862" y="205"/>
                </a:cxn>
                <a:cxn ang="0">
                  <a:pos x="835" y="376"/>
                </a:cxn>
                <a:cxn ang="0">
                  <a:pos x="746" y="655"/>
                </a:cxn>
                <a:cxn ang="0">
                  <a:pos x="713" y="757"/>
                </a:cxn>
                <a:cxn ang="0">
                  <a:pos x="702" y="820"/>
                </a:cxn>
                <a:cxn ang="0">
                  <a:pos x="752" y="945"/>
                </a:cxn>
                <a:cxn ang="0">
                  <a:pos x="879" y="996"/>
                </a:cxn>
                <a:cxn ang="0">
                  <a:pos x="1006" y="945"/>
                </a:cxn>
                <a:cxn ang="0">
                  <a:pos x="1094" y="837"/>
                </a:cxn>
                <a:cxn ang="0">
                  <a:pos x="1144" y="717"/>
                </a:cxn>
                <a:cxn ang="0">
                  <a:pos x="1161" y="660"/>
                </a:cxn>
                <a:cxn ang="0">
                  <a:pos x="1155" y="643"/>
                </a:cxn>
                <a:cxn ang="0">
                  <a:pos x="1122" y="638"/>
                </a:cxn>
                <a:cxn ang="0">
                  <a:pos x="1106" y="660"/>
                </a:cxn>
                <a:cxn ang="0">
                  <a:pos x="1039" y="837"/>
                </a:cxn>
                <a:cxn ang="0">
                  <a:pos x="945" y="934"/>
                </a:cxn>
                <a:cxn ang="0">
                  <a:pos x="862" y="945"/>
                </a:cxn>
                <a:cxn ang="0">
                  <a:pos x="840" y="922"/>
                </a:cxn>
                <a:cxn ang="0">
                  <a:pos x="835" y="877"/>
                </a:cxn>
                <a:cxn ang="0">
                  <a:pos x="873" y="723"/>
                </a:cxn>
                <a:cxn ang="0">
                  <a:pos x="978" y="393"/>
                </a:cxn>
                <a:cxn ang="0">
                  <a:pos x="1001" y="233"/>
                </a:cxn>
                <a:cxn ang="0">
                  <a:pos x="962" y="91"/>
                </a:cxn>
                <a:cxn ang="0">
                  <a:pos x="840" y="11"/>
                </a:cxn>
                <a:cxn ang="0">
                  <a:pos x="669" y="11"/>
                </a:cxn>
                <a:cxn ang="0">
                  <a:pos x="531" y="80"/>
                </a:cxn>
                <a:cxn ang="0">
                  <a:pos x="448" y="159"/>
                </a:cxn>
                <a:cxn ang="0">
                  <a:pos x="404" y="125"/>
                </a:cxn>
                <a:cxn ang="0">
                  <a:pos x="332" y="34"/>
                </a:cxn>
                <a:cxn ang="0">
                  <a:pos x="227" y="0"/>
                </a:cxn>
                <a:cxn ang="0">
                  <a:pos x="133" y="34"/>
                </a:cxn>
                <a:cxn ang="0">
                  <a:pos x="83" y="97"/>
                </a:cxn>
                <a:cxn ang="0">
                  <a:pos x="44" y="176"/>
                </a:cxn>
                <a:cxn ang="0">
                  <a:pos x="17" y="285"/>
                </a:cxn>
                <a:cxn ang="0">
                  <a:pos x="0" y="341"/>
                </a:cxn>
                <a:cxn ang="0">
                  <a:pos x="11" y="359"/>
                </a:cxn>
                <a:cxn ang="0">
                  <a:pos x="56" y="347"/>
                </a:cxn>
                <a:cxn ang="0">
                  <a:pos x="61" y="313"/>
                </a:cxn>
                <a:cxn ang="0">
                  <a:pos x="111" y="154"/>
                </a:cxn>
                <a:cxn ang="0">
                  <a:pos x="177" y="62"/>
                </a:cxn>
                <a:cxn ang="0">
                  <a:pos x="254" y="57"/>
                </a:cxn>
                <a:cxn ang="0">
                  <a:pos x="288" y="148"/>
                </a:cxn>
                <a:cxn ang="0">
                  <a:pos x="277" y="216"/>
                </a:cxn>
                <a:cxn ang="0">
                  <a:pos x="249" y="336"/>
                </a:cxn>
              </a:cxnLst>
              <a:rect l="0" t="0" r="r" b="b"/>
              <a:pathLst>
                <a:path w="1161" h="996">
                  <a:moveTo>
                    <a:pt x="127" y="843"/>
                  </a:moveTo>
                  <a:lnTo>
                    <a:pt x="122" y="882"/>
                  </a:lnTo>
                  <a:lnTo>
                    <a:pt x="111" y="917"/>
                  </a:lnTo>
                  <a:lnTo>
                    <a:pt x="111" y="957"/>
                  </a:lnTo>
                  <a:lnTo>
                    <a:pt x="116" y="974"/>
                  </a:lnTo>
                  <a:lnTo>
                    <a:pt x="127" y="985"/>
                  </a:lnTo>
                  <a:lnTo>
                    <a:pt x="138" y="991"/>
                  </a:lnTo>
                  <a:lnTo>
                    <a:pt x="155" y="996"/>
                  </a:lnTo>
                  <a:lnTo>
                    <a:pt x="183" y="996"/>
                  </a:lnTo>
                  <a:lnTo>
                    <a:pt x="216" y="985"/>
                  </a:lnTo>
                  <a:lnTo>
                    <a:pt x="227" y="974"/>
                  </a:lnTo>
                  <a:lnTo>
                    <a:pt x="238" y="957"/>
                  </a:lnTo>
                  <a:lnTo>
                    <a:pt x="254" y="922"/>
                  </a:lnTo>
                  <a:lnTo>
                    <a:pt x="260" y="894"/>
                  </a:lnTo>
                  <a:lnTo>
                    <a:pt x="271" y="854"/>
                  </a:lnTo>
                  <a:lnTo>
                    <a:pt x="282" y="808"/>
                  </a:lnTo>
                  <a:lnTo>
                    <a:pt x="288" y="774"/>
                  </a:lnTo>
                  <a:lnTo>
                    <a:pt x="337" y="575"/>
                  </a:lnTo>
                  <a:lnTo>
                    <a:pt x="376" y="427"/>
                  </a:lnTo>
                  <a:lnTo>
                    <a:pt x="382" y="393"/>
                  </a:lnTo>
                  <a:lnTo>
                    <a:pt x="393" y="364"/>
                  </a:lnTo>
                  <a:lnTo>
                    <a:pt x="398" y="330"/>
                  </a:lnTo>
                  <a:lnTo>
                    <a:pt x="420" y="285"/>
                  </a:lnTo>
                  <a:lnTo>
                    <a:pt x="448" y="233"/>
                  </a:lnTo>
                  <a:lnTo>
                    <a:pt x="487" y="182"/>
                  </a:lnTo>
                  <a:lnTo>
                    <a:pt x="536" y="131"/>
                  </a:lnTo>
                  <a:lnTo>
                    <a:pt x="597" y="91"/>
                  </a:lnTo>
                  <a:lnTo>
                    <a:pt x="669" y="62"/>
                  </a:lnTo>
                  <a:lnTo>
                    <a:pt x="752" y="51"/>
                  </a:lnTo>
                  <a:lnTo>
                    <a:pt x="802" y="57"/>
                  </a:lnTo>
                  <a:lnTo>
                    <a:pt x="835" y="85"/>
                  </a:lnTo>
                  <a:lnTo>
                    <a:pt x="851" y="119"/>
                  </a:lnTo>
                  <a:lnTo>
                    <a:pt x="862" y="159"/>
                  </a:lnTo>
                  <a:lnTo>
                    <a:pt x="862" y="205"/>
                  </a:lnTo>
                  <a:lnTo>
                    <a:pt x="857" y="285"/>
                  </a:lnTo>
                  <a:lnTo>
                    <a:pt x="835" y="376"/>
                  </a:lnTo>
                  <a:lnTo>
                    <a:pt x="779" y="569"/>
                  </a:lnTo>
                  <a:lnTo>
                    <a:pt x="746" y="655"/>
                  </a:lnTo>
                  <a:lnTo>
                    <a:pt x="724" y="717"/>
                  </a:lnTo>
                  <a:lnTo>
                    <a:pt x="713" y="757"/>
                  </a:lnTo>
                  <a:lnTo>
                    <a:pt x="708" y="791"/>
                  </a:lnTo>
                  <a:lnTo>
                    <a:pt x="702" y="820"/>
                  </a:lnTo>
                  <a:lnTo>
                    <a:pt x="719" y="888"/>
                  </a:lnTo>
                  <a:lnTo>
                    <a:pt x="752" y="945"/>
                  </a:lnTo>
                  <a:lnTo>
                    <a:pt x="813" y="985"/>
                  </a:lnTo>
                  <a:lnTo>
                    <a:pt x="879" y="996"/>
                  </a:lnTo>
                  <a:lnTo>
                    <a:pt x="951" y="985"/>
                  </a:lnTo>
                  <a:lnTo>
                    <a:pt x="1006" y="945"/>
                  </a:lnTo>
                  <a:lnTo>
                    <a:pt x="1056" y="894"/>
                  </a:lnTo>
                  <a:lnTo>
                    <a:pt x="1094" y="837"/>
                  </a:lnTo>
                  <a:lnTo>
                    <a:pt x="1122" y="774"/>
                  </a:lnTo>
                  <a:lnTo>
                    <a:pt x="1144" y="717"/>
                  </a:lnTo>
                  <a:lnTo>
                    <a:pt x="1155" y="677"/>
                  </a:lnTo>
                  <a:lnTo>
                    <a:pt x="1161" y="660"/>
                  </a:lnTo>
                  <a:lnTo>
                    <a:pt x="1161" y="649"/>
                  </a:lnTo>
                  <a:lnTo>
                    <a:pt x="1155" y="643"/>
                  </a:lnTo>
                  <a:lnTo>
                    <a:pt x="1144" y="638"/>
                  </a:lnTo>
                  <a:lnTo>
                    <a:pt x="1122" y="638"/>
                  </a:lnTo>
                  <a:lnTo>
                    <a:pt x="1111" y="649"/>
                  </a:lnTo>
                  <a:lnTo>
                    <a:pt x="1106" y="660"/>
                  </a:lnTo>
                  <a:lnTo>
                    <a:pt x="1072" y="763"/>
                  </a:lnTo>
                  <a:lnTo>
                    <a:pt x="1039" y="837"/>
                  </a:lnTo>
                  <a:lnTo>
                    <a:pt x="995" y="894"/>
                  </a:lnTo>
                  <a:lnTo>
                    <a:pt x="945" y="934"/>
                  </a:lnTo>
                  <a:lnTo>
                    <a:pt x="884" y="951"/>
                  </a:lnTo>
                  <a:lnTo>
                    <a:pt x="862" y="945"/>
                  </a:lnTo>
                  <a:lnTo>
                    <a:pt x="851" y="939"/>
                  </a:lnTo>
                  <a:lnTo>
                    <a:pt x="840" y="922"/>
                  </a:lnTo>
                  <a:lnTo>
                    <a:pt x="835" y="905"/>
                  </a:lnTo>
                  <a:lnTo>
                    <a:pt x="835" y="877"/>
                  </a:lnTo>
                  <a:lnTo>
                    <a:pt x="846" y="797"/>
                  </a:lnTo>
                  <a:lnTo>
                    <a:pt x="873" y="723"/>
                  </a:lnTo>
                  <a:lnTo>
                    <a:pt x="951" y="484"/>
                  </a:lnTo>
                  <a:lnTo>
                    <a:pt x="978" y="393"/>
                  </a:lnTo>
                  <a:lnTo>
                    <a:pt x="995" y="307"/>
                  </a:lnTo>
                  <a:lnTo>
                    <a:pt x="1001" y="233"/>
                  </a:lnTo>
                  <a:lnTo>
                    <a:pt x="989" y="154"/>
                  </a:lnTo>
                  <a:lnTo>
                    <a:pt x="962" y="91"/>
                  </a:lnTo>
                  <a:lnTo>
                    <a:pt x="907" y="40"/>
                  </a:lnTo>
                  <a:lnTo>
                    <a:pt x="840" y="11"/>
                  </a:lnTo>
                  <a:lnTo>
                    <a:pt x="757" y="0"/>
                  </a:lnTo>
                  <a:lnTo>
                    <a:pt x="669" y="11"/>
                  </a:lnTo>
                  <a:lnTo>
                    <a:pt x="592" y="40"/>
                  </a:lnTo>
                  <a:lnTo>
                    <a:pt x="531" y="80"/>
                  </a:lnTo>
                  <a:lnTo>
                    <a:pt x="481" y="119"/>
                  </a:lnTo>
                  <a:lnTo>
                    <a:pt x="448" y="159"/>
                  </a:lnTo>
                  <a:lnTo>
                    <a:pt x="420" y="193"/>
                  </a:lnTo>
                  <a:lnTo>
                    <a:pt x="404" y="125"/>
                  </a:lnTo>
                  <a:lnTo>
                    <a:pt x="376" y="74"/>
                  </a:lnTo>
                  <a:lnTo>
                    <a:pt x="332" y="34"/>
                  </a:lnTo>
                  <a:lnTo>
                    <a:pt x="282" y="6"/>
                  </a:lnTo>
                  <a:lnTo>
                    <a:pt x="227" y="0"/>
                  </a:lnTo>
                  <a:lnTo>
                    <a:pt x="172" y="11"/>
                  </a:lnTo>
                  <a:lnTo>
                    <a:pt x="133" y="34"/>
                  </a:lnTo>
                  <a:lnTo>
                    <a:pt x="105" y="62"/>
                  </a:lnTo>
                  <a:lnTo>
                    <a:pt x="83" y="97"/>
                  </a:lnTo>
                  <a:lnTo>
                    <a:pt x="67" y="125"/>
                  </a:lnTo>
                  <a:lnTo>
                    <a:pt x="44" y="176"/>
                  </a:lnTo>
                  <a:lnTo>
                    <a:pt x="28" y="233"/>
                  </a:lnTo>
                  <a:lnTo>
                    <a:pt x="17" y="285"/>
                  </a:lnTo>
                  <a:lnTo>
                    <a:pt x="6" y="319"/>
                  </a:lnTo>
                  <a:lnTo>
                    <a:pt x="0" y="341"/>
                  </a:lnTo>
                  <a:lnTo>
                    <a:pt x="6" y="353"/>
                  </a:lnTo>
                  <a:lnTo>
                    <a:pt x="11" y="359"/>
                  </a:lnTo>
                  <a:lnTo>
                    <a:pt x="44" y="359"/>
                  </a:lnTo>
                  <a:lnTo>
                    <a:pt x="56" y="347"/>
                  </a:lnTo>
                  <a:lnTo>
                    <a:pt x="56" y="330"/>
                  </a:lnTo>
                  <a:lnTo>
                    <a:pt x="61" y="313"/>
                  </a:lnTo>
                  <a:lnTo>
                    <a:pt x="83" y="222"/>
                  </a:lnTo>
                  <a:lnTo>
                    <a:pt x="111" y="154"/>
                  </a:lnTo>
                  <a:lnTo>
                    <a:pt x="144" y="97"/>
                  </a:lnTo>
                  <a:lnTo>
                    <a:pt x="177" y="62"/>
                  </a:lnTo>
                  <a:lnTo>
                    <a:pt x="221" y="51"/>
                  </a:lnTo>
                  <a:lnTo>
                    <a:pt x="254" y="57"/>
                  </a:lnTo>
                  <a:lnTo>
                    <a:pt x="277" y="91"/>
                  </a:lnTo>
                  <a:lnTo>
                    <a:pt x="288" y="148"/>
                  </a:lnTo>
                  <a:lnTo>
                    <a:pt x="288" y="182"/>
                  </a:lnTo>
                  <a:lnTo>
                    <a:pt x="277" y="216"/>
                  </a:lnTo>
                  <a:lnTo>
                    <a:pt x="271" y="262"/>
                  </a:lnTo>
                  <a:lnTo>
                    <a:pt x="249" y="336"/>
                  </a:lnTo>
                  <a:lnTo>
                    <a:pt x="127" y="8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3" name="Freeform 131"/>
            <p:cNvSpPr>
              <a:spLocks/>
            </p:cNvSpPr>
            <p:nvPr/>
          </p:nvSpPr>
          <p:spPr bwMode="auto">
            <a:xfrm>
              <a:off x="15123" y="6551"/>
              <a:ext cx="1304" cy="86"/>
            </a:xfrm>
            <a:custGeom>
              <a:avLst/>
              <a:gdLst/>
              <a:ahLst/>
              <a:cxnLst>
                <a:cxn ang="0">
                  <a:pos x="1238" y="86"/>
                </a:cxn>
                <a:cxn ang="0">
                  <a:pos x="1265" y="86"/>
                </a:cxn>
                <a:cxn ang="0">
                  <a:pos x="1276" y="80"/>
                </a:cxn>
                <a:cxn ang="0">
                  <a:pos x="1287" y="80"/>
                </a:cxn>
                <a:cxn ang="0">
                  <a:pos x="1298" y="69"/>
                </a:cxn>
                <a:cxn ang="0">
                  <a:pos x="1304" y="57"/>
                </a:cxn>
                <a:cxn ang="0">
                  <a:pos x="1304" y="23"/>
                </a:cxn>
                <a:cxn ang="0">
                  <a:pos x="1298" y="12"/>
                </a:cxn>
                <a:cxn ang="0">
                  <a:pos x="1276" y="0"/>
                </a:cxn>
                <a:cxn ang="0">
                  <a:pos x="33" y="0"/>
                </a:cxn>
                <a:cxn ang="0">
                  <a:pos x="16" y="6"/>
                </a:cxn>
                <a:cxn ang="0">
                  <a:pos x="11" y="12"/>
                </a:cxn>
                <a:cxn ang="0">
                  <a:pos x="5" y="23"/>
                </a:cxn>
                <a:cxn ang="0">
                  <a:pos x="0" y="40"/>
                </a:cxn>
                <a:cxn ang="0">
                  <a:pos x="0" y="57"/>
                </a:cxn>
                <a:cxn ang="0">
                  <a:pos x="11" y="69"/>
                </a:cxn>
                <a:cxn ang="0">
                  <a:pos x="16" y="80"/>
                </a:cxn>
                <a:cxn ang="0">
                  <a:pos x="33" y="80"/>
                </a:cxn>
                <a:cxn ang="0">
                  <a:pos x="44" y="86"/>
                </a:cxn>
                <a:cxn ang="0">
                  <a:pos x="71" y="86"/>
                </a:cxn>
                <a:cxn ang="0">
                  <a:pos x="1238" y="86"/>
                </a:cxn>
              </a:cxnLst>
              <a:rect l="0" t="0" r="r" b="b"/>
              <a:pathLst>
                <a:path w="1304" h="86">
                  <a:moveTo>
                    <a:pt x="1238" y="86"/>
                  </a:moveTo>
                  <a:lnTo>
                    <a:pt x="1265" y="86"/>
                  </a:lnTo>
                  <a:lnTo>
                    <a:pt x="1276" y="80"/>
                  </a:lnTo>
                  <a:lnTo>
                    <a:pt x="1287" y="80"/>
                  </a:lnTo>
                  <a:lnTo>
                    <a:pt x="1298" y="69"/>
                  </a:lnTo>
                  <a:lnTo>
                    <a:pt x="1304" y="57"/>
                  </a:lnTo>
                  <a:lnTo>
                    <a:pt x="1304" y="23"/>
                  </a:lnTo>
                  <a:lnTo>
                    <a:pt x="1298" y="12"/>
                  </a:lnTo>
                  <a:lnTo>
                    <a:pt x="1276" y="0"/>
                  </a:lnTo>
                  <a:lnTo>
                    <a:pt x="33" y="0"/>
                  </a:lnTo>
                  <a:lnTo>
                    <a:pt x="16" y="6"/>
                  </a:lnTo>
                  <a:lnTo>
                    <a:pt x="11" y="12"/>
                  </a:lnTo>
                  <a:lnTo>
                    <a:pt x="5" y="23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11" y="69"/>
                  </a:lnTo>
                  <a:lnTo>
                    <a:pt x="16" y="80"/>
                  </a:lnTo>
                  <a:lnTo>
                    <a:pt x="33" y="80"/>
                  </a:lnTo>
                  <a:lnTo>
                    <a:pt x="44" y="86"/>
                  </a:lnTo>
                  <a:lnTo>
                    <a:pt x="71" y="86"/>
                  </a:lnTo>
                  <a:lnTo>
                    <a:pt x="1238" y="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4" name="Freeform 132"/>
            <p:cNvSpPr>
              <a:spLocks/>
            </p:cNvSpPr>
            <p:nvPr/>
          </p:nvSpPr>
          <p:spPr bwMode="auto">
            <a:xfrm>
              <a:off x="17189" y="5617"/>
              <a:ext cx="968" cy="1549"/>
            </a:xfrm>
            <a:custGeom>
              <a:avLst/>
              <a:gdLst/>
              <a:ahLst/>
              <a:cxnLst>
                <a:cxn ang="0">
                  <a:pos x="492" y="12"/>
                </a:cxn>
                <a:cxn ang="0">
                  <a:pos x="431" y="0"/>
                </a:cxn>
                <a:cxn ang="0">
                  <a:pos x="199" y="18"/>
                </a:cxn>
                <a:cxn ang="0">
                  <a:pos x="177" y="35"/>
                </a:cxn>
                <a:cxn ang="0">
                  <a:pos x="177" y="86"/>
                </a:cxn>
                <a:cxn ang="0">
                  <a:pos x="310" y="103"/>
                </a:cxn>
                <a:cxn ang="0">
                  <a:pos x="321" y="171"/>
                </a:cxn>
                <a:cxn ang="0">
                  <a:pos x="6" y="1470"/>
                </a:cxn>
                <a:cxn ang="0">
                  <a:pos x="6" y="1510"/>
                </a:cxn>
                <a:cxn ang="0">
                  <a:pos x="45" y="1549"/>
                </a:cxn>
                <a:cxn ang="0">
                  <a:pos x="139" y="1504"/>
                </a:cxn>
                <a:cxn ang="0">
                  <a:pos x="177" y="1356"/>
                </a:cxn>
                <a:cxn ang="0">
                  <a:pos x="233" y="1117"/>
                </a:cxn>
                <a:cxn ang="0">
                  <a:pos x="293" y="1025"/>
                </a:cxn>
                <a:cxn ang="0">
                  <a:pos x="431" y="1077"/>
                </a:cxn>
                <a:cxn ang="0">
                  <a:pos x="503" y="1208"/>
                </a:cxn>
                <a:cxn ang="0">
                  <a:pos x="487" y="1333"/>
                </a:cxn>
                <a:cxn ang="0">
                  <a:pos x="570" y="1510"/>
                </a:cxn>
                <a:cxn ang="0">
                  <a:pos x="746" y="1538"/>
                </a:cxn>
                <a:cxn ang="0">
                  <a:pos x="885" y="1373"/>
                </a:cxn>
                <a:cxn ang="0">
                  <a:pos x="929" y="1225"/>
                </a:cxn>
                <a:cxn ang="0">
                  <a:pos x="918" y="1191"/>
                </a:cxn>
                <a:cxn ang="0">
                  <a:pos x="879" y="1208"/>
                </a:cxn>
                <a:cxn ang="0">
                  <a:pos x="818" y="1396"/>
                </a:cxn>
                <a:cxn ang="0">
                  <a:pos x="691" y="1504"/>
                </a:cxn>
                <a:cxn ang="0">
                  <a:pos x="625" y="1447"/>
                </a:cxn>
                <a:cxn ang="0">
                  <a:pos x="641" y="1276"/>
                </a:cxn>
                <a:cxn ang="0">
                  <a:pos x="636" y="1145"/>
                </a:cxn>
                <a:cxn ang="0">
                  <a:pos x="492" y="1014"/>
                </a:cxn>
                <a:cxn ang="0">
                  <a:pos x="398" y="929"/>
                </a:cxn>
                <a:cxn ang="0">
                  <a:pos x="592" y="729"/>
                </a:cxn>
                <a:cxn ang="0">
                  <a:pos x="818" y="604"/>
                </a:cxn>
                <a:cxn ang="0">
                  <a:pos x="874" y="615"/>
                </a:cxn>
                <a:cxn ang="0">
                  <a:pos x="840" y="644"/>
                </a:cxn>
                <a:cxn ang="0">
                  <a:pos x="774" y="729"/>
                </a:cxn>
                <a:cxn ang="0">
                  <a:pos x="785" y="792"/>
                </a:cxn>
                <a:cxn ang="0">
                  <a:pos x="829" y="826"/>
                </a:cxn>
                <a:cxn ang="0">
                  <a:pos x="934" y="792"/>
                </a:cxn>
                <a:cxn ang="0">
                  <a:pos x="962" y="644"/>
                </a:cxn>
                <a:cxn ang="0">
                  <a:pos x="824" y="553"/>
                </a:cxn>
                <a:cxn ang="0">
                  <a:pos x="702" y="581"/>
                </a:cxn>
                <a:cxn ang="0">
                  <a:pos x="514" y="746"/>
                </a:cxn>
                <a:cxn ang="0">
                  <a:pos x="277" y="951"/>
                </a:cxn>
              </a:cxnLst>
              <a:rect l="0" t="0" r="r" b="b"/>
              <a:pathLst>
                <a:path w="968" h="1549">
                  <a:moveTo>
                    <a:pt x="498" y="23"/>
                  </a:moveTo>
                  <a:lnTo>
                    <a:pt x="498" y="18"/>
                  </a:lnTo>
                  <a:lnTo>
                    <a:pt x="492" y="12"/>
                  </a:lnTo>
                  <a:lnTo>
                    <a:pt x="492" y="6"/>
                  </a:lnTo>
                  <a:lnTo>
                    <a:pt x="481" y="0"/>
                  </a:lnTo>
                  <a:lnTo>
                    <a:pt x="431" y="0"/>
                  </a:lnTo>
                  <a:lnTo>
                    <a:pt x="310" y="12"/>
                  </a:lnTo>
                  <a:lnTo>
                    <a:pt x="255" y="18"/>
                  </a:lnTo>
                  <a:lnTo>
                    <a:pt x="199" y="18"/>
                  </a:lnTo>
                  <a:lnTo>
                    <a:pt x="194" y="23"/>
                  </a:lnTo>
                  <a:lnTo>
                    <a:pt x="183" y="29"/>
                  </a:lnTo>
                  <a:lnTo>
                    <a:pt x="177" y="35"/>
                  </a:lnTo>
                  <a:lnTo>
                    <a:pt x="172" y="46"/>
                  </a:lnTo>
                  <a:lnTo>
                    <a:pt x="166" y="63"/>
                  </a:lnTo>
                  <a:lnTo>
                    <a:pt x="177" y="86"/>
                  </a:lnTo>
                  <a:lnTo>
                    <a:pt x="188" y="92"/>
                  </a:lnTo>
                  <a:lnTo>
                    <a:pt x="282" y="92"/>
                  </a:lnTo>
                  <a:lnTo>
                    <a:pt x="310" y="103"/>
                  </a:lnTo>
                  <a:lnTo>
                    <a:pt x="326" y="114"/>
                  </a:lnTo>
                  <a:lnTo>
                    <a:pt x="326" y="126"/>
                  </a:lnTo>
                  <a:lnTo>
                    <a:pt x="321" y="171"/>
                  </a:lnTo>
                  <a:lnTo>
                    <a:pt x="11" y="1441"/>
                  </a:lnTo>
                  <a:lnTo>
                    <a:pt x="6" y="1458"/>
                  </a:lnTo>
                  <a:lnTo>
                    <a:pt x="6" y="1470"/>
                  </a:lnTo>
                  <a:lnTo>
                    <a:pt x="0" y="1475"/>
                  </a:lnTo>
                  <a:lnTo>
                    <a:pt x="0" y="1487"/>
                  </a:lnTo>
                  <a:lnTo>
                    <a:pt x="6" y="1510"/>
                  </a:lnTo>
                  <a:lnTo>
                    <a:pt x="11" y="1521"/>
                  </a:lnTo>
                  <a:lnTo>
                    <a:pt x="34" y="1544"/>
                  </a:lnTo>
                  <a:lnTo>
                    <a:pt x="45" y="1549"/>
                  </a:lnTo>
                  <a:lnTo>
                    <a:pt x="83" y="1549"/>
                  </a:lnTo>
                  <a:lnTo>
                    <a:pt x="105" y="1538"/>
                  </a:lnTo>
                  <a:lnTo>
                    <a:pt x="139" y="1504"/>
                  </a:lnTo>
                  <a:lnTo>
                    <a:pt x="144" y="1481"/>
                  </a:lnTo>
                  <a:lnTo>
                    <a:pt x="161" y="1430"/>
                  </a:lnTo>
                  <a:lnTo>
                    <a:pt x="177" y="1356"/>
                  </a:lnTo>
                  <a:lnTo>
                    <a:pt x="194" y="1276"/>
                  </a:lnTo>
                  <a:lnTo>
                    <a:pt x="216" y="1196"/>
                  </a:lnTo>
                  <a:lnTo>
                    <a:pt x="233" y="1117"/>
                  </a:lnTo>
                  <a:lnTo>
                    <a:pt x="249" y="1060"/>
                  </a:lnTo>
                  <a:lnTo>
                    <a:pt x="255" y="1020"/>
                  </a:lnTo>
                  <a:lnTo>
                    <a:pt x="293" y="1025"/>
                  </a:lnTo>
                  <a:lnTo>
                    <a:pt x="338" y="1037"/>
                  </a:lnTo>
                  <a:lnTo>
                    <a:pt x="382" y="1054"/>
                  </a:lnTo>
                  <a:lnTo>
                    <a:pt x="431" y="1077"/>
                  </a:lnTo>
                  <a:lnTo>
                    <a:pt x="470" y="1111"/>
                  </a:lnTo>
                  <a:lnTo>
                    <a:pt x="492" y="1156"/>
                  </a:lnTo>
                  <a:lnTo>
                    <a:pt x="503" y="1208"/>
                  </a:lnTo>
                  <a:lnTo>
                    <a:pt x="503" y="1242"/>
                  </a:lnTo>
                  <a:lnTo>
                    <a:pt x="498" y="1253"/>
                  </a:lnTo>
                  <a:lnTo>
                    <a:pt x="487" y="1333"/>
                  </a:lnTo>
                  <a:lnTo>
                    <a:pt x="498" y="1407"/>
                  </a:lnTo>
                  <a:lnTo>
                    <a:pt x="525" y="1464"/>
                  </a:lnTo>
                  <a:lnTo>
                    <a:pt x="570" y="1510"/>
                  </a:lnTo>
                  <a:lnTo>
                    <a:pt x="625" y="1538"/>
                  </a:lnTo>
                  <a:lnTo>
                    <a:pt x="686" y="1549"/>
                  </a:lnTo>
                  <a:lnTo>
                    <a:pt x="746" y="1538"/>
                  </a:lnTo>
                  <a:lnTo>
                    <a:pt x="802" y="1498"/>
                  </a:lnTo>
                  <a:lnTo>
                    <a:pt x="857" y="1435"/>
                  </a:lnTo>
                  <a:lnTo>
                    <a:pt x="885" y="1373"/>
                  </a:lnTo>
                  <a:lnTo>
                    <a:pt x="907" y="1316"/>
                  </a:lnTo>
                  <a:lnTo>
                    <a:pt x="918" y="1265"/>
                  </a:lnTo>
                  <a:lnTo>
                    <a:pt x="929" y="1225"/>
                  </a:lnTo>
                  <a:lnTo>
                    <a:pt x="934" y="1213"/>
                  </a:lnTo>
                  <a:lnTo>
                    <a:pt x="929" y="1202"/>
                  </a:lnTo>
                  <a:lnTo>
                    <a:pt x="918" y="1191"/>
                  </a:lnTo>
                  <a:lnTo>
                    <a:pt x="896" y="1191"/>
                  </a:lnTo>
                  <a:lnTo>
                    <a:pt x="885" y="1196"/>
                  </a:lnTo>
                  <a:lnTo>
                    <a:pt x="879" y="1208"/>
                  </a:lnTo>
                  <a:lnTo>
                    <a:pt x="874" y="1230"/>
                  </a:lnTo>
                  <a:lnTo>
                    <a:pt x="846" y="1322"/>
                  </a:lnTo>
                  <a:lnTo>
                    <a:pt x="818" y="1396"/>
                  </a:lnTo>
                  <a:lnTo>
                    <a:pt x="785" y="1453"/>
                  </a:lnTo>
                  <a:lnTo>
                    <a:pt x="741" y="1487"/>
                  </a:lnTo>
                  <a:lnTo>
                    <a:pt x="691" y="1504"/>
                  </a:lnTo>
                  <a:lnTo>
                    <a:pt x="664" y="1498"/>
                  </a:lnTo>
                  <a:lnTo>
                    <a:pt x="641" y="1481"/>
                  </a:lnTo>
                  <a:lnTo>
                    <a:pt x="625" y="1447"/>
                  </a:lnTo>
                  <a:lnTo>
                    <a:pt x="619" y="1401"/>
                  </a:lnTo>
                  <a:lnTo>
                    <a:pt x="625" y="1339"/>
                  </a:lnTo>
                  <a:lnTo>
                    <a:pt x="641" y="1276"/>
                  </a:lnTo>
                  <a:lnTo>
                    <a:pt x="647" y="1259"/>
                  </a:lnTo>
                  <a:lnTo>
                    <a:pt x="647" y="1208"/>
                  </a:lnTo>
                  <a:lnTo>
                    <a:pt x="636" y="1145"/>
                  </a:lnTo>
                  <a:lnTo>
                    <a:pt x="608" y="1088"/>
                  </a:lnTo>
                  <a:lnTo>
                    <a:pt x="559" y="1048"/>
                  </a:lnTo>
                  <a:lnTo>
                    <a:pt x="492" y="1014"/>
                  </a:lnTo>
                  <a:lnTo>
                    <a:pt x="415" y="991"/>
                  </a:lnTo>
                  <a:lnTo>
                    <a:pt x="332" y="974"/>
                  </a:lnTo>
                  <a:lnTo>
                    <a:pt x="398" y="929"/>
                  </a:lnTo>
                  <a:lnTo>
                    <a:pt x="459" y="872"/>
                  </a:lnTo>
                  <a:lnTo>
                    <a:pt x="514" y="815"/>
                  </a:lnTo>
                  <a:lnTo>
                    <a:pt x="592" y="729"/>
                  </a:lnTo>
                  <a:lnTo>
                    <a:pt x="669" y="661"/>
                  </a:lnTo>
                  <a:lnTo>
                    <a:pt x="741" y="615"/>
                  </a:lnTo>
                  <a:lnTo>
                    <a:pt x="818" y="604"/>
                  </a:lnTo>
                  <a:lnTo>
                    <a:pt x="857" y="604"/>
                  </a:lnTo>
                  <a:lnTo>
                    <a:pt x="868" y="610"/>
                  </a:lnTo>
                  <a:lnTo>
                    <a:pt x="874" y="615"/>
                  </a:lnTo>
                  <a:lnTo>
                    <a:pt x="885" y="621"/>
                  </a:lnTo>
                  <a:lnTo>
                    <a:pt x="896" y="633"/>
                  </a:lnTo>
                  <a:lnTo>
                    <a:pt x="840" y="644"/>
                  </a:lnTo>
                  <a:lnTo>
                    <a:pt x="807" y="667"/>
                  </a:lnTo>
                  <a:lnTo>
                    <a:pt x="785" y="695"/>
                  </a:lnTo>
                  <a:lnTo>
                    <a:pt x="774" y="729"/>
                  </a:lnTo>
                  <a:lnTo>
                    <a:pt x="774" y="764"/>
                  </a:lnTo>
                  <a:lnTo>
                    <a:pt x="780" y="781"/>
                  </a:lnTo>
                  <a:lnTo>
                    <a:pt x="785" y="792"/>
                  </a:lnTo>
                  <a:lnTo>
                    <a:pt x="796" y="809"/>
                  </a:lnTo>
                  <a:lnTo>
                    <a:pt x="813" y="815"/>
                  </a:lnTo>
                  <a:lnTo>
                    <a:pt x="829" y="826"/>
                  </a:lnTo>
                  <a:lnTo>
                    <a:pt x="851" y="826"/>
                  </a:lnTo>
                  <a:lnTo>
                    <a:pt x="896" y="815"/>
                  </a:lnTo>
                  <a:lnTo>
                    <a:pt x="934" y="792"/>
                  </a:lnTo>
                  <a:lnTo>
                    <a:pt x="962" y="746"/>
                  </a:lnTo>
                  <a:lnTo>
                    <a:pt x="968" y="689"/>
                  </a:lnTo>
                  <a:lnTo>
                    <a:pt x="962" y="644"/>
                  </a:lnTo>
                  <a:lnTo>
                    <a:pt x="934" y="598"/>
                  </a:lnTo>
                  <a:lnTo>
                    <a:pt x="890" y="564"/>
                  </a:lnTo>
                  <a:lnTo>
                    <a:pt x="824" y="553"/>
                  </a:lnTo>
                  <a:lnTo>
                    <a:pt x="791" y="553"/>
                  </a:lnTo>
                  <a:lnTo>
                    <a:pt x="752" y="564"/>
                  </a:lnTo>
                  <a:lnTo>
                    <a:pt x="702" y="581"/>
                  </a:lnTo>
                  <a:lnTo>
                    <a:pt x="647" y="615"/>
                  </a:lnTo>
                  <a:lnTo>
                    <a:pt x="586" y="672"/>
                  </a:lnTo>
                  <a:lnTo>
                    <a:pt x="514" y="746"/>
                  </a:lnTo>
                  <a:lnTo>
                    <a:pt x="437" y="832"/>
                  </a:lnTo>
                  <a:lnTo>
                    <a:pt x="360" y="900"/>
                  </a:lnTo>
                  <a:lnTo>
                    <a:pt x="277" y="951"/>
                  </a:lnTo>
                  <a:lnTo>
                    <a:pt x="498" y="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05" name="Freeform 133"/>
            <p:cNvSpPr>
              <a:spLocks/>
            </p:cNvSpPr>
            <p:nvPr/>
          </p:nvSpPr>
          <p:spPr bwMode="auto">
            <a:xfrm>
              <a:off x="18350" y="2440"/>
              <a:ext cx="1050" cy="5279"/>
            </a:xfrm>
            <a:custGeom>
              <a:avLst/>
              <a:gdLst/>
              <a:ahLst/>
              <a:cxnLst>
                <a:cxn ang="0">
                  <a:pos x="1050" y="2642"/>
                </a:cxn>
                <a:cxn ang="0">
                  <a:pos x="1044" y="2352"/>
                </a:cxn>
                <a:cxn ang="0">
                  <a:pos x="1017" y="2067"/>
                </a:cxn>
                <a:cxn ang="0">
                  <a:pos x="978" y="1782"/>
                </a:cxn>
                <a:cxn ang="0">
                  <a:pos x="923" y="1503"/>
                </a:cxn>
                <a:cxn ang="0">
                  <a:pos x="845" y="1230"/>
                </a:cxn>
                <a:cxn ang="0">
                  <a:pos x="746" y="968"/>
                </a:cxn>
                <a:cxn ang="0">
                  <a:pos x="624" y="712"/>
                </a:cxn>
                <a:cxn ang="0">
                  <a:pos x="481" y="472"/>
                </a:cxn>
                <a:cxn ang="0">
                  <a:pos x="315" y="245"/>
                </a:cxn>
                <a:cxn ang="0">
                  <a:pos x="276" y="199"/>
                </a:cxn>
                <a:cxn ang="0">
                  <a:pos x="227" y="142"/>
                </a:cxn>
                <a:cxn ang="0">
                  <a:pos x="166" y="85"/>
                </a:cxn>
                <a:cxn ang="0">
                  <a:pos x="99" y="23"/>
                </a:cxn>
                <a:cxn ang="0">
                  <a:pos x="77" y="0"/>
                </a:cxn>
                <a:cxn ang="0">
                  <a:pos x="5" y="0"/>
                </a:cxn>
                <a:cxn ang="0">
                  <a:pos x="0" y="11"/>
                </a:cxn>
                <a:cxn ang="0">
                  <a:pos x="0" y="28"/>
                </a:cxn>
                <a:cxn ang="0">
                  <a:pos x="11" y="40"/>
                </a:cxn>
                <a:cxn ang="0">
                  <a:pos x="61" y="97"/>
                </a:cxn>
                <a:cxn ang="0">
                  <a:pos x="127" y="171"/>
                </a:cxn>
                <a:cxn ang="0">
                  <a:pos x="204" y="262"/>
                </a:cxn>
                <a:cxn ang="0">
                  <a:pos x="287" y="376"/>
                </a:cxn>
                <a:cxn ang="0">
                  <a:pos x="370" y="507"/>
                </a:cxn>
                <a:cxn ang="0">
                  <a:pos x="508" y="757"/>
                </a:cxn>
                <a:cxn ang="0">
                  <a:pos x="619" y="1031"/>
                </a:cxn>
                <a:cxn ang="0">
                  <a:pos x="713" y="1315"/>
                </a:cxn>
                <a:cxn ang="0">
                  <a:pos x="785" y="1623"/>
                </a:cxn>
                <a:cxn ang="0">
                  <a:pos x="834" y="1942"/>
                </a:cxn>
                <a:cxn ang="0">
                  <a:pos x="862" y="2283"/>
                </a:cxn>
                <a:cxn ang="0">
                  <a:pos x="873" y="2636"/>
                </a:cxn>
                <a:cxn ang="0">
                  <a:pos x="868" y="2864"/>
                </a:cxn>
                <a:cxn ang="0">
                  <a:pos x="857" y="3109"/>
                </a:cxn>
                <a:cxn ang="0">
                  <a:pos x="829" y="3360"/>
                </a:cxn>
                <a:cxn ang="0">
                  <a:pos x="790" y="3622"/>
                </a:cxn>
                <a:cxn ang="0">
                  <a:pos x="735" y="3884"/>
                </a:cxn>
                <a:cxn ang="0">
                  <a:pos x="658" y="4146"/>
                </a:cxn>
                <a:cxn ang="0">
                  <a:pos x="564" y="4402"/>
                </a:cxn>
                <a:cxn ang="0">
                  <a:pos x="442" y="4652"/>
                </a:cxn>
                <a:cxn ang="0">
                  <a:pos x="343" y="4823"/>
                </a:cxn>
                <a:cxn ang="0">
                  <a:pos x="243" y="4966"/>
                </a:cxn>
                <a:cxn ang="0">
                  <a:pos x="149" y="5085"/>
                </a:cxn>
                <a:cxn ang="0">
                  <a:pos x="72" y="5171"/>
                </a:cxn>
                <a:cxn ang="0">
                  <a:pos x="5" y="5239"/>
                </a:cxn>
                <a:cxn ang="0">
                  <a:pos x="0" y="5250"/>
                </a:cxn>
                <a:cxn ang="0">
                  <a:pos x="0" y="5273"/>
                </a:cxn>
                <a:cxn ang="0">
                  <a:pos x="5" y="5279"/>
                </a:cxn>
                <a:cxn ang="0">
                  <a:pos x="77" y="5279"/>
                </a:cxn>
                <a:cxn ang="0">
                  <a:pos x="94" y="5262"/>
                </a:cxn>
                <a:cxn ang="0">
                  <a:pos x="110" y="5250"/>
                </a:cxn>
                <a:cxn ang="0">
                  <a:pos x="293" y="5057"/>
                </a:cxn>
                <a:cxn ang="0">
                  <a:pos x="453" y="4852"/>
                </a:cxn>
                <a:cxn ang="0">
                  <a:pos x="591" y="4635"/>
                </a:cxn>
                <a:cxn ang="0">
                  <a:pos x="707" y="4402"/>
                </a:cxn>
                <a:cxn ang="0">
                  <a:pos x="807" y="4163"/>
                </a:cxn>
                <a:cxn ang="0">
                  <a:pos x="884" y="3918"/>
                </a:cxn>
                <a:cxn ang="0">
                  <a:pos x="945" y="3661"/>
                </a:cxn>
                <a:cxn ang="0">
                  <a:pos x="995" y="3411"/>
                </a:cxn>
                <a:cxn ang="0">
                  <a:pos x="1028" y="3149"/>
                </a:cxn>
                <a:cxn ang="0">
                  <a:pos x="1044" y="2893"/>
                </a:cxn>
                <a:cxn ang="0">
                  <a:pos x="1050" y="2642"/>
                </a:cxn>
              </a:cxnLst>
              <a:rect l="0" t="0" r="r" b="b"/>
              <a:pathLst>
                <a:path w="1050" h="5279">
                  <a:moveTo>
                    <a:pt x="1050" y="2642"/>
                  </a:moveTo>
                  <a:lnTo>
                    <a:pt x="1044" y="2352"/>
                  </a:lnTo>
                  <a:lnTo>
                    <a:pt x="1017" y="2067"/>
                  </a:lnTo>
                  <a:lnTo>
                    <a:pt x="978" y="1782"/>
                  </a:lnTo>
                  <a:lnTo>
                    <a:pt x="923" y="1503"/>
                  </a:lnTo>
                  <a:lnTo>
                    <a:pt x="845" y="1230"/>
                  </a:lnTo>
                  <a:lnTo>
                    <a:pt x="746" y="968"/>
                  </a:lnTo>
                  <a:lnTo>
                    <a:pt x="624" y="712"/>
                  </a:lnTo>
                  <a:lnTo>
                    <a:pt x="481" y="472"/>
                  </a:lnTo>
                  <a:lnTo>
                    <a:pt x="315" y="245"/>
                  </a:lnTo>
                  <a:lnTo>
                    <a:pt x="276" y="199"/>
                  </a:lnTo>
                  <a:lnTo>
                    <a:pt x="227" y="142"/>
                  </a:lnTo>
                  <a:lnTo>
                    <a:pt x="166" y="85"/>
                  </a:lnTo>
                  <a:lnTo>
                    <a:pt x="99" y="23"/>
                  </a:lnTo>
                  <a:lnTo>
                    <a:pt x="77" y="0"/>
                  </a:lnTo>
                  <a:lnTo>
                    <a:pt x="5" y="0"/>
                  </a:lnTo>
                  <a:lnTo>
                    <a:pt x="0" y="11"/>
                  </a:lnTo>
                  <a:lnTo>
                    <a:pt x="0" y="28"/>
                  </a:lnTo>
                  <a:lnTo>
                    <a:pt x="11" y="40"/>
                  </a:lnTo>
                  <a:lnTo>
                    <a:pt x="61" y="97"/>
                  </a:lnTo>
                  <a:lnTo>
                    <a:pt x="127" y="171"/>
                  </a:lnTo>
                  <a:lnTo>
                    <a:pt x="204" y="262"/>
                  </a:lnTo>
                  <a:lnTo>
                    <a:pt x="287" y="376"/>
                  </a:lnTo>
                  <a:lnTo>
                    <a:pt x="370" y="507"/>
                  </a:lnTo>
                  <a:lnTo>
                    <a:pt x="508" y="757"/>
                  </a:lnTo>
                  <a:lnTo>
                    <a:pt x="619" y="1031"/>
                  </a:lnTo>
                  <a:lnTo>
                    <a:pt x="713" y="1315"/>
                  </a:lnTo>
                  <a:lnTo>
                    <a:pt x="785" y="1623"/>
                  </a:lnTo>
                  <a:lnTo>
                    <a:pt x="834" y="1942"/>
                  </a:lnTo>
                  <a:lnTo>
                    <a:pt x="862" y="2283"/>
                  </a:lnTo>
                  <a:lnTo>
                    <a:pt x="873" y="2636"/>
                  </a:lnTo>
                  <a:lnTo>
                    <a:pt x="868" y="2864"/>
                  </a:lnTo>
                  <a:lnTo>
                    <a:pt x="857" y="3109"/>
                  </a:lnTo>
                  <a:lnTo>
                    <a:pt x="829" y="3360"/>
                  </a:lnTo>
                  <a:lnTo>
                    <a:pt x="790" y="3622"/>
                  </a:lnTo>
                  <a:lnTo>
                    <a:pt x="735" y="3884"/>
                  </a:lnTo>
                  <a:lnTo>
                    <a:pt x="658" y="4146"/>
                  </a:lnTo>
                  <a:lnTo>
                    <a:pt x="564" y="4402"/>
                  </a:lnTo>
                  <a:lnTo>
                    <a:pt x="442" y="4652"/>
                  </a:lnTo>
                  <a:lnTo>
                    <a:pt x="343" y="4823"/>
                  </a:lnTo>
                  <a:lnTo>
                    <a:pt x="243" y="4966"/>
                  </a:lnTo>
                  <a:lnTo>
                    <a:pt x="149" y="5085"/>
                  </a:lnTo>
                  <a:lnTo>
                    <a:pt x="72" y="5171"/>
                  </a:lnTo>
                  <a:lnTo>
                    <a:pt x="5" y="5239"/>
                  </a:lnTo>
                  <a:lnTo>
                    <a:pt x="0" y="5250"/>
                  </a:lnTo>
                  <a:lnTo>
                    <a:pt x="0" y="5273"/>
                  </a:lnTo>
                  <a:lnTo>
                    <a:pt x="5" y="5279"/>
                  </a:lnTo>
                  <a:lnTo>
                    <a:pt x="77" y="5279"/>
                  </a:lnTo>
                  <a:lnTo>
                    <a:pt x="94" y="5262"/>
                  </a:lnTo>
                  <a:lnTo>
                    <a:pt x="110" y="5250"/>
                  </a:lnTo>
                  <a:lnTo>
                    <a:pt x="293" y="5057"/>
                  </a:lnTo>
                  <a:lnTo>
                    <a:pt x="453" y="4852"/>
                  </a:lnTo>
                  <a:lnTo>
                    <a:pt x="591" y="4635"/>
                  </a:lnTo>
                  <a:lnTo>
                    <a:pt x="707" y="4402"/>
                  </a:lnTo>
                  <a:lnTo>
                    <a:pt x="807" y="4163"/>
                  </a:lnTo>
                  <a:lnTo>
                    <a:pt x="884" y="3918"/>
                  </a:lnTo>
                  <a:lnTo>
                    <a:pt x="945" y="3661"/>
                  </a:lnTo>
                  <a:lnTo>
                    <a:pt x="995" y="3411"/>
                  </a:lnTo>
                  <a:lnTo>
                    <a:pt x="1028" y="3149"/>
                  </a:lnTo>
                  <a:lnTo>
                    <a:pt x="1044" y="2893"/>
                  </a:lnTo>
                  <a:lnTo>
                    <a:pt x="1050" y="26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186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2895600" y="5181376"/>
            <a:ext cx="2350840" cy="914624"/>
            <a:chOff x="2167" y="3419"/>
            <a:chExt cx="15671" cy="6097"/>
          </a:xfrm>
        </p:grpSpPr>
        <p:sp>
          <p:nvSpPr>
            <p:cNvPr id="54460" name="Freeform 188"/>
            <p:cNvSpPr>
              <a:spLocks noEditPoints="1"/>
            </p:cNvSpPr>
            <p:nvPr/>
          </p:nvSpPr>
          <p:spPr bwMode="auto">
            <a:xfrm>
              <a:off x="2872" y="3419"/>
              <a:ext cx="1482" cy="696"/>
            </a:xfrm>
            <a:custGeom>
              <a:avLst/>
              <a:gdLst/>
              <a:ahLst/>
              <a:cxnLst>
                <a:cxn ang="0">
                  <a:pos x="716" y="216"/>
                </a:cxn>
                <a:cxn ang="0">
                  <a:pos x="625" y="118"/>
                </a:cxn>
                <a:cxn ang="0">
                  <a:pos x="494" y="36"/>
                </a:cxn>
                <a:cxn ang="0">
                  <a:pos x="323" y="0"/>
                </a:cxn>
                <a:cxn ang="0">
                  <a:pos x="157" y="51"/>
                </a:cxn>
                <a:cxn ang="0">
                  <a:pos x="46" y="175"/>
                </a:cxn>
                <a:cxn ang="0">
                  <a:pos x="0" y="351"/>
                </a:cxn>
                <a:cxn ang="0">
                  <a:pos x="41" y="521"/>
                </a:cxn>
                <a:cxn ang="0">
                  <a:pos x="152" y="645"/>
                </a:cxn>
                <a:cxn ang="0">
                  <a:pos x="318" y="696"/>
                </a:cxn>
                <a:cxn ang="0">
                  <a:pos x="484" y="660"/>
                </a:cxn>
                <a:cxn ang="0">
                  <a:pos x="610" y="572"/>
                </a:cxn>
                <a:cxn ang="0">
                  <a:pos x="701" y="479"/>
                </a:cxn>
                <a:cxn ang="0">
                  <a:pos x="767" y="479"/>
                </a:cxn>
                <a:cxn ang="0">
                  <a:pos x="857" y="577"/>
                </a:cxn>
                <a:cxn ang="0">
                  <a:pos x="988" y="660"/>
                </a:cxn>
                <a:cxn ang="0">
                  <a:pos x="1160" y="696"/>
                </a:cxn>
                <a:cxn ang="0">
                  <a:pos x="1326" y="645"/>
                </a:cxn>
                <a:cxn ang="0">
                  <a:pos x="1442" y="521"/>
                </a:cxn>
                <a:cxn ang="0">
                  <a:pos x="1482" y="345"/>
                </a:cxn>
                <a:cxn ang="0">
                  <a:pos x="1442" y="175"/>
                </a:cxn>
                <a:cxn ang="0">
                  <a:pos x="1331" y="51"/>
                </a:cxn>
                <a:cxn ang="0">
                  <a:pos x="1165" y="0"/>
                </a:cxn>
                <a:cxn ang="0">
                  <a:pos x="999" y="36"/>
                </a:cxn>
                <a:cxn ang="0">
                  <a:pos x="872" y="124"/>
                </a:cxn>
                <a:cxn ang="0">
                  <a:pos x="787" y="216"/>
                </a:cxn>
                <a:cxn ang="0">
                  <a:pos x="802" y="314"/>
                </a:cxn>
                <a:cxn ang="0">
                  <a:pos x="933" y="160"/>
                </a:cxn>
                <a:cxn ang="0">
                  <a:pos x="1089" y="72"/>
                </a:cxn>
                <a:cxn ang="0">
                  <a:pos x="1251" y="72"/>
                </a:cxn>
                <a:cxn ang="0">
                  <a:pos x="1366" y="149"/>
                </a:cxn>
                <a:cxn ang="0">
                  <a:pos x="1432" y="273"/>
                </a:cxn>
                <a:cxn ang="0">
                  <a:pos x="1427" y="418"/>
                </a:cxn>
                <a:cxn ang="0">
                  <a:pos x="1361" y="536"/>
                </a:cxn>
                <a:cxn ang="0">
                  <a:pos x="1251" y="603"/>
                </a:cxn>
                <a:cxn ang="0">
                  <a:pos x="1104" y="598"/>
                </a:cxn>
                <a:cxn ang="0">
                  <a:pos x="958" y="495"/>
                </a:cxn>
                <a:cxn ang="0">
                  <a:pos x="802" y="314"/>
                </a:cxn>
                <a:cxn ang="0">
                  <a:pos x="620" y="464"/>
                </a:cxn>
                <a:cxn ang="0">
                  <a:pos x="474" y="593"/>
                </a:cxn>
                <a:cxn ang="0">
                  <a:pos x="308" y="639"/>
                </a:cxn>
                <a:cxn ang="0">
                  <a:pos x="172" y="598"/>
                </a:cxn>
                <a:cxn ang="0">
                  <a:pos x="76" y="490"/>
                </a:cxn>
                <a:cxn ang="0">
                  <a:pos x="46" y="351"/>
                </a:cxn>
                <a:cxn ang="0">
                  <a:pos x="81" y="211"/>
                </a:cxn>
                <a:cxn ang="0">
                  <a:pos x="177" y="118"/>
                </a:cxn>
                <a:cxn ang="0">
                  <a:pos x="298" y="87"/>
                </a:cxn>
                <a:cxn ang="0">
                  <a:pos x="454" y="139"/>
                </a:cxn>
                <a:cxn ang="0">
                  <a:pos x="600" y="283"/>
                </a:cxn>
              </a:cxnLst>
              <a:rect l="0" t="0" r="r" b="b"/>
              <a:pathLst>
                <a:path w="1482" h="696">
                  <a:moveTo>
                    <a:pt x="752" y="258"/>
                  </a:moveTo>
                  <a:lnTo>
                    <a:pt x="716" y="216"/>
                  </a:lnTo>
                  <a:lnTo>
                    <a:pt x="676" y="165"/>
                  </a:lnTo>
                  <a:lnTo>
                    <a:pt x="625" y="118"/>
                  </a:lnTo>
                  <a:lnTo>
                    <a:pt x="565" y="72"/>
                  </a:lnTo>
                  <a:lnTo>
                    <a:pt x="494" y="36"/>
                  </a:lnTo>
                  <a:lnTo>
                    <a:pt x="414" y="10"/>
                  </a:lnTo>
                  <a:lnTo>
                    <a:pt x="323" y="0"/>
                  </a:lnTo>
                  <a:lnTo>
                    <a:pt x="232" y="15"/>
                  </a:lnTo>
                  <a:lnTo>
                    <a:pt x="157" y="51"/>
                  </a:lnTo>
                  <a:lnTo>
                    <a:pt x="91" y="103"/>
                  </a:lnTo>
                  <a:lnTo>
                    <a:pt x="46" y="175"/>
                  </a:lnTo>
                  <a:lnTo>
                    <a:pt x="11" y="258"/>
                  </a:lnTo>
                  <a:lnTo>
                    <a:pt x="0" y="351"/>
                  </a:lnTo>
                  <a:lnTo>
                    <a:pt x="11" y="438"/>
                  </a:lnTo>
                  <a:lnTo>
                    <a:pt x="41" y="521"/>
                  </a:lnTo>
                  <a:lnTo>
                    <a:pt x="91" y="593"/>
                  </a:lnTo>
                  <a:lnTo>
                    <a:pt x="152" y="645"/>
                  </a:lnTo>
                  <a:lnTo>
                    <a:pt x="232" y="681"/>
                  </a:lnTo>
                  <a:lnTo>
                    <a:pt x="318" y="696"/>
                  </a:lnTo>
                  <a:lnTo>
                    <a:pt x="404" y="686"/>
                  </a:lnTo>
                  <a:lnTo>
                    <a:pt x="484" y="660"/>
                  </a:lnTo>
                  <a:lnTo>
                    <a:pt x="550" y="619"/>
                  </a:lnTo>
                  <a:lnTo>
                    <a:pt x="610" y="572"/>
                  </a:lnTo>
                  <a:lnTo>
                    <a:pt x="661" y="526"/>
                  </a:lnTo>
                  <a:lnTo>
                    <a:pt x="701" y="479"/>
                  </a:lnTo>
                  <a:lnTo>
                    <a:pt x="731" y="438"/>
                  </a:lnTo>
                  <a:lnTo>
                    <a:pt x="767" y="479"/>
                  </a:lnTo>
                  <a:lnTo>
                    <a:pt x="807" y="531"/>
                  </a:lnTo>
                  <a:lnTo>
                    <a:pt x="857" y="577"/>
                  </a:lnTo>
                  <a:lnTo>
                    <a:pt x="918" y="624"/>
                  </a:lnTo>
                  <a:lnTo>
                    <a:pt x="988" y="660"/>
                  </a:lnTo>
                  <a:lnTo>
                    <a:pt x="1069" y="686"/>
                  </a:lnTo>
                  <a:lnTo>
                    <a:pt x="1160" y="696"/>
                  </a:lnTo>
                  <a:lnTo>
                    <a:pt x="1251" y="681"/>
                  </a:lnTo>
                  <a:lnTo>
                    <a:pt x="1326" y="645"/>
                  </a:lnTo>
                  <a:lnTo>
                    <a:pt x="1392" y="593"/>
                  </a:lnTo>
                  <a:lnTo>
                    <a:pt x="1442" y="521"/>
                  </a:lnTo>
                  <a:lnTo>
                    <a:pt x="1472" y="438"/>
                  </a:lnTo>
                  <a:lnTo>
                    <a:pt x="1482" y="345"/>
                  </a:lnTo>
                  <a:lnTo>
                    <a:pt x="1472" y="258"/>
                  </a:lnTo>
                  <a:lnTo>
                    <a:pt x="1442" y="175"/>
                  </a:lnTo>
                  <a:lnTo>
                    <a:pt x="1392" y="108"/>
                  </a:lnTo>
                  <a:lnTo>
                    <a:pt x="1331" y="51"/>
                  </a:lnTo>
                  <a:lnTo>
                    <a:pt x="1256" y="15"/>
                  </a:lnTo>
                  <a:lnTo>
                    <a:pt x="1165" y="0"/>
                  </a:lnTo>
                  <a:lnTo>
                    <a:pt x="1079" y="10"/>
                  </a:lnTo>
                  <a:lnTo>
                    <a:pt x="999" y="36"/>
                  </a:lnTo>
                  <a:lnTo>
                    <a:pt x="933" y="77"/>
                  </a:lnTo>
                  <a:lnTo>
                    <a:pt x="872" y="124"/>
                  </a:lnTo>
                  <a:lnTo>
                    <a:pt x="827" y="170"/>
                  </a:lnTo>
                  <a:lnTo>
                    <a:pt x="787" y="216"/>
                  </a:lnTo>
                  <a:lnTo>
                    <a:pt x="752" y="258"/>
                  </a:lnTo>
                  <a:close/>
                  <a:moveTo>
                    <a:pt x="802" y="314"/>
                  </a:moveTo>
                  <a:lnTo>
                    <a:pt x="862" y="232"/>
                  </a:lnTo>
                  <a:lnTo>
                    <a:pt x="933" y="160"/>
                  </a:lnTo>
                  <a:lnTo>
                    <a:pt x="1009" y="108"/>
                  </a:lnTo>
                  <a:lnTo>
                    <a:pt x="1089" y="72"/>
                  </a:lnTo>
                  <a:lnTo>
                    <a:pt x="1175" y="62"/>
                  </a:lnTo>
                  <a:lnTo>
                    <a:pt x="1251" y="72"/>
                  </a:lnTo>
                  <a:lnTo>
                    <a:pt x="1311" y="103"/>
                  </a:lnTo>
                  <a:lnTo>
                    <a:pt x="1366" y="149"/>
                  </a:lnTo>
                  <a:lnTo>
                    <a:pt x="1407" y="206"/>
                  </a:lnTo>
                  <a:lnTo>
                    <a:pt x="1432" y="273"/>
                  </a:lnTo>
                  <a:lnTo>
                    <a:pt x="1437" y="345"/>
                  </a:lnTo>
                  <a:lnTo>
                    <a:pt x="1427" y="418"/>
                  </a:lnTo>
                  <a:lnTo>
                    <a:pt x="1402" y="485"/>
                  </a:lnTo>
                  <a:lnTo>
                    <a:pt x="1361" y="536"/>
                  </a:lnTo>
                  <a:lnTo>
                    <a:pt x="1311" y="577"/>
                  </a:lnTo>
                  <a:lnTo>
                    <a:pt x="1251" y="603"/>
                  </a:lnTo>
                  <a:lnTo>
                    <a:pt x="1185" y="614"/>
                  </a:lnTo>
                  <a:lnTo>
                    <a:pt x="1104" y="598"/>
                  </a:lnTo>
                  <a:lnTo>
                    <a:pt x="1029" y="557"/>
                  </a:lnTo>
                  <a:lnTo>
                    <a:pt x="958" y="495"/>
                  </a:lnTo>
                  <a:lnTo>
                    <a:pt x="883" y="412"/>
                  </a:lnTo>
                  <a:lnTo>
                    <a:pt x="802" y="314"/>
                  </a:lnTo>
                  <a:close/>
                  <a:moveTo>
                    <a:pt x="681" y="381"/>
                  </a:moveTo>
                  <a:lnTo>
                    <a:pt x="620" y="464"/>
                  </a:lnTo>
                  <a:lnTo>
                    <a:pt x="550" y="536"/>
                  </a:lnTo>
                  <a:lnTo>
                    <a:pt x="474" y="593"/>
                  </a:lnTo>
                  <a:lnTo>
                    <a:pt x="394" y="624"/>
                  </a:lnTo>
                  <a:lnTo>
                    <a:pt x="308" y="639"/>
                  </a:lnTo>
                  <a:lnTo>
                    <a:pt x="232" y="629"/>
                  </a:lnTo>
                  <a:lnTo>
                    <a:pt x="172" y="598"/>
                  </a:lnTo>
                  <a:lnTo>
                    <a:pt x="116" y="552"/>
                  </a:lnTo>
                  <a:lnTo>
                    <a:pt x="76" y="490"/>
                  </a:lnTo>
                  <a:lnTo>
                    <a:pt x="51" y="423"/>
                  </a:lnTo>
                  <a:lnTo>
                    <a:pt x="46" y="351"/>
                  </a:lnTo>
                  <a:lnTo>
                    <a:pt x="56" y="278"/>
                  </a:lnTo>
                  <a:lnTo>
                    <a:pt x="81" y="211"/>
                  </a:lnTo>
                  <a:lnTo>
                    <a:pt x="121" y="160"/>
                  </a:lnTo>
                  <a:lnTo>
                    <a:pt x="177" y="118"/>
                  </a:lnTo>
                  <a:lnTo>
                    <a:pt x="232" y="93"/>
                  </a:lnTo>
                  <a:lnTo>
                    <a:pt x="298" y="87"/>
                  </a:lnTo>
                  <a:lnTo>
                    <a:pt x="379" y="103"/>
                  </a:lnTo>
                  <a:lnTo>
                    <a:pt x="454" y="139"/>
                  </a:lnTo>
                  <a:lnTo>
                    <a:pt x="525" y="201"/>
                  </a:lnTo>
                  <a:lnTo>
                    <a:pt x="600" y="283"/>
                  </a:lnTo>
                  <a:lnTo>
                    <a:pt x="681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1" name="Freeform 189"/>
            <p:cNvSpPr>
              <a:spLocks/>
            </p:cNvSpPr>
            <p:nvPr/>
          </p:nvSpPr>
          <p:spPr bwMode="auto">
            <a:xfrm>
              <a:off x="2177" y="4765"/>
              <a:ext cx="2863" cy="3085"/>
            </a:xfrm>
            <a:custGeom>
              <a:avLst/>
              <a:gdLst/>
              <a:ahLst/>
              <a:cxnLst>
                <a:cxn ang="0">
                  <a:pos x="2606" y="3085"/>
                </a:cxn>
                <a:cxn ang="0">
                  <a:pos x="2863" y="2378"/>
                </a:cxn>
                <a:cxn ang="0">
                  <a:pos x="2813" y="2378"/>
                </a:cxn>
                <a:cxn ang="0">
                  <a:pos x="2757" y="2486"/>
                </a:cxn>
                <a:cxn ang="0">
                  <a:pos x="2681" y="2579"/>
                </a:cxn>
                <a:cxn ang="0">
                  <a:pos x="2591" y="2662"/>
                </a:cxn>
                <a:cxn ang="0">
                  <a:pos x="2485" y="2729"/>
                </a:cxn>
                <a:cxn ang="0">
                  <a:pos x="2374" y="2785"/>
                </a:cxn>
                <a:cxn ang="0">
                  <a:pos x="2253" y="2822"/>
                </a:cxn>
                <a:cxn ang="0">
                  <a:pos x="2223" y="2832"/>
                </a:cxn>
                <a:cxn ang="0">
                  <a:pos x="2172" y="2842"/>
                </a:cxn>
                <a:cxn ang="0">
                  <a:pos x="2097" y="2853"/>
                </a:cxn>
                <a:cxn ang="0">
                  <a:pos x="2006" y="2868"/>
                </a:cxn>
                <a:cxn ang="0">
                  <a:pos x="1885" y="2878"/>
                </a:cxn>
                <a:cxn ang="0">
                  <a:pos x="1744" y="2889"/>
                </a:cxn>
                <a:cxn ang="0">
                  <a:pos x="1583" y="2894"/>
                </a:cxn>
                <a:cxn ang="0">
                  <a:pos x="282" y="2894"/>
                </a:cxn>
                <a:cxn ang="0">
                  <a:pos x="1381" y="1578"/>
                </a:cxn>
                <a:cxn ang="0">
                  <a:pos x="1391" y="1568"/>
                </a:cxn>
                <a:cxn ang="0">
                  <a:pos x="1396" y="1558"/>
                </a:cxn>
                <a:cxn ang="0">
                  <a:pos x="1396" y="1527"/>
                </a:cxn>
                <a:cxn ang="0">
                  <a:pos x="1391" y="1522"/>
                </a:cxn>
                <a:cxn ang="0">
                  <a:pos x="1381" y="1506"/>
                </a:cxn>
                <a:cxn ang="0">
                  <a:pos x="378" y="103"/>
                </a:cxn>
                <a:cxn ang="0">
                  <a:pos x="1557" y="103"/>
                </a:cxn>
                <a:cxn ang="0">
                  <a:pos x="1694" y="108"/>
                </a:cxn>
                <a:cxn ang="0">
                  <a:pos x="1814" y="114"/>
                </a:cxn>
                <a:cxn ang="0">
                  <a:pos x="1910" y="124"/>
                </a:cxn>
                <a:cxn ang="0">
                  <a:pos x="1986" y="129"/>
                </a:cxn>
                <a:cxn ang="0">
                  <a:pos x="2041" y="139"/>
                </a:cxn>
                <a:cxn ang="0">
                  <a:pos x="2061" y="139"/>
                </a:cxn>
                <a:cxn ang="0">
                  <a:pos x="2162" y="160"/>
                </a:cxn>
                <a:cxn ang="0">
                  <a:pos x="2278" y="191"/>
                </a:cxn>
                <a:cxn ang="0">
                  <a:pos x="2409" y="237"/>
                </a:cxn>
                <a:cxn ang="0">
                  <a:pos x="2535" y="304"/>
                </a:cxn>
                <a:cxn ang="0">
                  <a:pos x="2636" y="382"/>
                </a:cxn>
                <a:cxn ang="0">
                  <a:pos x="2697" y="444"/>
                </a:cxn>
                <a:cxn ang="0">
                  <a:pos x="2757" y="521"/>
                </a:cxn>
                <a:cxn ang="0">
                  <a:pos x="2813" y="619"/>
                </a:cxn>
                <a:cxn ang="0">
                  <a:pos x="2863" y="619"/>
                </a:cxn>
                <a:cxn ang="0">
                  <a:pos x="2606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0" y="88"/>
                </a:cxn>
                <a:cxn ang="0">
                  <a:pos x="1139" y="1682"/>
                </a:cxn>
                <a:cxn ang="0">
                  <a:pos x="25" y="3018"/>
                </a:cxn>
                <a:cxn ang="0">
                  <a:pos x="15" y="3033"/>
                </a:cxn>
                <a:cxn ang="0">
                  <a:pos x="5" y="3043"/>
                </a:cxn>
                <a:cxn ang="0">
                  <a:pos x="5" y="3054"/>
                </a:cxn>
                <a:cxn ang="0">
                  <a:pos x="0" y="3059"/>
                </a:cxn>
                <a:cxn ang="0">
                  <a:pos x="10" y="3079"/>
                </a:cxn>
                <a:cxn ang="0">
                  <a:pos x="20" y="3079"/>
                </a:cxn>
                <a:cxn ang="0">
                  <a:pos x="40" y="3085"/>
                </a:cxn>
                <a:cxn ang="0">
                  <a:pos x="60" y="3085"/>
                </a:cxn>
                <a:cxn ang="0">
                  <a:pos x="2606" y="3085"/>
                </a:cxn>
              </a:cxnLst>
              <a:rect l="0" t="0" r="r" b="b"/>
              <a:pathLst>
                <a:path w="2863" h="3085">
                  <a:moveTo>
                    <a:pt x="2606" y="3085"/>
                  </a:moveTo>
                  <a:lnTo>
                    <a:pt x="2863" y="2378"/>
                  </a:lnTo>
                  <a:lnTo>
                    <a:pt x="2813" y="2378"/>
                  </a:lnTo>
                  <a:lnTo>
                    <a:pt x="2757" y="2486"/>
                  </a:lnTo>
                  <a:lnTo>
                    <a:pt x="2681" y="2579"/>
                  </a:lnTo>
                  <a:lnTo>
                    <a:pt x="2591" y="2662"/>
                  </a:lnTo>
                  <a:lnTo>
                    <a:pt x="2485" y="2729"/>
                  </a:lnTo>
                  <a:lnTo>
                    <a:pt x="2374" y="2785"/>
                  </a:lnTo>
                  <a:lnTo>
                    <a:pt x="2253" y="2822"/>
                  </a:lnTo>
                  <a:lnTo>
                    <a:pt x="2223" y="2832"/>
                  </a:lnTo>
                  <a:lnTo>
                    <a:pt x="2172" y="2842"/>
                  </a:lnTo>
                  <a:lnTo>
                    <a:pt x="2097" y="2853"/>
                  </a:lnTo>
                  <a:lnTo>
                    <a:pt x="2006" y="2868"/>
                  </a:lnTo>
                  <a:lnTo>
                    <a:pt x="1885" y="2878"/>
                  </a:lnTo>
                  <a:lnTo>
                    <a:pt x="1744" y="2889"/>
                  </a:lnTo>
                  <a:lnTo>
                    <a:pt x="1583" y="2894"/>
                  </a:lnTo>
                  <a:lnTo>
                    <a:pt x="282" y="2894"/>
                  </a:lnTo>
                  <a:lnTo>
                    <a:pt x="1381" y="1578"/>
                  </a:lnTo>
                  <a:lnTo>
                    <a:pt x="1391" y="1568"/>
                  </a:lnTo>
                  <a:lnTo>
                    <a:pt x="1396" y="1558"/>
                  </a:lnTo>
                  <a:lnTo>
                    <a:pt x="1396" y="1527"/>
                  </a:lnTo>
                  <a:lnTo>
                    <a:pt x="1391" y="1522"/>
                  </a:lnTo>
                  <a:lnTo>
                    <a:pt x="1381" y="1506"/>
                  </a:lnTo>
                  <a:lnTo>
                    <a:pt x="378" y="103"/>
                  </a:lnTo>
                  <a:lnTo>
                    <a:pt x="1557" y="103"/>
                  </a:lnTo>
                  <a:lnTo>
                    <a:pt x="1694" y="108"/>
                  </a:lnTo>
                  <a:lnTo>
                    <a:pt x="1814" y="114"/>
                  </a:lnTo>
                  <a:lnTo>
                    <a:pt x="1910" y="124"/>
                  </a:lnTo>
                  <a:lnTo>
                    <a:pt x="1986" y="129"/>
                  </a:lnTo>
                  <a:lnTo>
                    <a:pt x="2041" y="139"/>
                  </a:lnTo>
                  <a:lnTo>
                    <a:pt x="2061" y="139"/>
                  </a:lnTo>
                  <a:lnTo>
                    <a:pt x="2162" y="160"/>
                  </a:lnTo>
                  <a:lnTo>
                    <a:pt x="2278" y="191"/>
                  </a:lnTo>
                  <a:lnTo>
                    <a:pt x="2409" y="237"/>
                  </a:lnTo>
                  <a:lnTo>
                    <a:pt x="2535" y="304"/>
                  </a:lnTo>
                  <a:lnTo>
                    <a:pt x="2636" y="382"/>
                  </a:lnTo>
                  <a:lnTo>
                    <a:pt x="2697" y="444"/>
                  </a:lnTo>
                  <a:lnTo>
                    <a:pt x="2757" y="521"/>
                  </a:lnTo>
                  <a:lnTo>
                    <a:pt x="2813" y="619"/>
                  </a:lnTo>
                  <a:lnTo>
                    <a:pt x="2863" y="619"/>
                  </a:lnTo>
                  <a:lnTo>
                    <a:pt x="260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16"/>
                  </a:lnTo>
                  <a:lnTo>
                    <a:pt x="0" y="88"/>
                  </a:lnTo>
                  <a:lnTo>
                    <a:pt x="1139" y="1682"/>
                  </a:lnTo>
                  <a:lnTo>
                    <a:pt x="25" y="3018"/>
                  </a:lnTo>
                  <a:lnTo>
                    <a:pt x="15" y="3033"/>
                  </a:lnTo>
                  <a:lnTo>
                    <a:pt x="5" y="3043"/>
                  </a:lnTo>
                  <a:lnTo>
                    <a:pt x="5" y="3054"/>
                  </a:lnTo>
                  <a:lnTo>
                    <a:pt x="0" y="3059"/>
                  </a:lnTo>
                  <a:lnTo>
                    <a:pt x="10" y="3079"/>
                  </a:lnTo>
                  <a:lnTo>
                    <a:pt x="20" y="3079"/>
                  </a:lnTo>
                  <a:lnTo>
                    <a:pt x="40" y="3085"/>
                  </a:lnTo>
                  <a:lnTo>
                    <a:pt x="60" y="3085"/>
                  </a:lnTo>
                  <a:lnTo>
                    <a:pt x="2606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2" name="Freeform 190"/>
            <p:cNvSpPr>
              <a:spLocks/>
            </p:cNvSpPr>
            <p:nvPr/>
          </p:nvSpPr>
          <p:spPr bwMode="auto">
            <a:xfrm>
              <a:off x="2167" y="8417"/>
              <a:ext cx="741" cy="1083"/>
            </a:xfrm>
            <a:custGeom>
              <a:avLst/>
              <a:gdLst/>
              <a:ahLst/>
              <a:cxnLst>
                <a:cxn ang="0">
                  <a:pos x="368" y="26"/>
                </a:cxn>
                <a:cxn ang="0">
                  <a:pos x="353" y="0"/>
                </a:cxn>
                <a:cxn ang="0">
                  <a:pos x="227" y="5"/>
                </a:cxn>
                <a:cxn ang="0">
                  <a:pos x="136" y="16"/>
                </a:cxn>
                <a:cxn ang="0">
                  <a:pos x="116" y="36"/>
                </a:cxn>
                <a:cxn ang="0">
                  <a:pos x="131" y="67"/>
                </a:cxn>
                <a:cxn ang="0">
                  <a:pos x="196" y="72"/>
                </a:cxn>
                <a:cxn ang="0">
                  <a:pos x="222" y="83"/>
                </a:cxn>
                <a:cxn ang="0">
                  <a:pos x="222" y="129"/>
                </a:cxn>
                <a:cxn ang="0">
                  <a:pos x="5" y="1027"/>
                </a:cxn>
                <a:cxn ang="0">
                  <a:pos x="20" y="1073"/>
                </a:cxn>
                <a:cxn ang="0">
                  <a:pos x="75" y="1083"/>
                </a:cxn>
                <a:cxn ang="0">
                  <a:pos x="111" y="1052"/>
                </a:cxn>
                <a:cxn ang="0">
                  <a:pos x="126" y="1001"/>
                </a:cxn>
                <a:cxn ang="0">
                  <a:pos x="191" y="743"/>
                </a:cxn>
                <a:cxn ang="0">
                  <a:pos x="312" y="743"/>
                </a:cxn>
                <a:cxn ang="0">
                  <a:pos x="388" y="846"/>
                </a:cxn>
                <a:cxn ang="0">
                  <a:pos x="383" y="903"/>
                </a:cxn>
                <a:cxn ang="0">
                  <a:pos x="388" y="980"/>
                </a:cxn>
                <a:cxn ang="0">
                  <a:pos x="494" y="1078"/>
                </a:cxn>
                <a:cxn ang="0">
                  <a:pos x="630" y="1047"/>
                </a:cxn>
                <a:cxn ang="0">
                  <a:pos x="710" y="923"/>
                </a:cxn>
                <a:cxn ang="0">
                  <a:pos x="731" y="836"/>
                </a:cxn>
                <a:cxn ang="0">
                  <a:pos x="710" y="825"/>
                </a:cxn>
                <a:cxn ang="0">
                  <a:pos x="680" y="851"/>
                </a:cxn>
                <a:cxn ang="0">
                  <a:pos x="645" y="954"/>
                </a:cxn>
                <a:cxn ang="0">
                  <a:pos x="544" y="1042"/>
                </a:cxn>
                <a:cxn ang="0">
                  <a:pos x="499" y="1011"/>
                </a:cxn>
                <a:cxn ang="0">
                  <a:pos x="499" y="908"/>
                </a:cxn>
                <a:cxn ang="0">
                  <a:pos x="504" y="872"/>
                </a:cxn>
                <a:cxn ang="0">
                  <a:pos x="499" y="789"/>
                </a:cxn>
                <a:cxn ang="0">
                  <a:pos x="388" y="702"/>
                </a:cxn>
                <a:cxn ang="0">
                  <a:pos x="353" y="609"/>
                </a:cxn>
                <a:cxn ang="0">
                  <a:pos x="504" y="475"/>
                </a:cxn>
                <a:cxn ang="0">
                  <a:pos x="655" y="433"/>
                </a:cxn>
                <a:cxn ang="0">
                  <a:pos x="635" y="464"/>
                </a:cxn>
                <a:cxn ang="0">
                  <a:pos x="595" y="536"/>
                </a:cxn>
                <a:cxn ang="0">
                  <a:pos x="620" y="583"/>
                </a:cxn>
                <a:cxn ang="0">
                  <a:pos x="685" y="588"/>
                </a:cxn>
                <a:cxn ang="0">
                  <a:pos x="741" y="495"/>
                </a:cxn>
                <a:cxn ang="0">
                  <a:pos x="680" y="397"/>
                </a:cxn>
                <a:cxn ang="0">
                  <a:pos x="504" y="428"/>
                </a:cxn>
                <a:cxn ang="0">
                  <a:pos x="327" y="578"/>
                </a:cxn>
                <a:cxn ang="0">
                  <a:pos x="363" y="46"/>
                </a:cxn>
              </a:cxnLst>
              <a:rect l="0" t="0" r="r" b="b"/>
              <a:pathLst>
                <a:path w="741" h="1083">
                  <a:moveTo>
                    <a:pt x="363" y="46"/>
                  </a:moveTo>
                  <a:lnTo>
                    <a:pt x="363" y="31"/>
                  </a:lnTo>
                  <a:lnTo>
                    <a:pt x="368" y="26"/>
                  </a:lnTo>
                  <a:lnTo>
                    <a:pt x="368" y="16"/>
                  </a:lnTo>
                  <a:lnTo>
                    <a:pt x="363" y="5"/>
                  </a:lnTo>
                  <a:lnTo>
                    <a:pt x="353" y="0"/>
                  </a:lnTo>
                  <a:lnTo>
                    <a:pt x="312" y="0"/>
                  </a:lnTo>
                  <a:lnTo>
                    <a:pt x="272" y="5"/>
                  </a:lnTo>
                  <a:lnTo>
                    <a:pt x="227" y="5"/>
                  </a:lnTo>
                  <a:lnTo>
                    <a:pt x="181" y="10"/>
                  </a:lnTo>
                  <a:lnTo>
                    <a:pt x="151" y="16"/>
                  </a:lnTo>
                  <a:lnTo>
                    <a:pt x="136" y="16"/>
                  </a:lnTo>
                  <a:lnTo>
                    <a:pt x="131" y="21"/>
                  </a:lnTo>
                  <a:lnTo>
                    <a:pt x="121" y="26"/>
                  </a:lnTo>
                  <a:lnTo>
                    <a:pt x="116" y="36"/>
                  </a:lnTo>
                  <a:lnTo>
                    <a:pt x="116" y="57"/>
                  </a:lnTo>
                  <a:lnTo>
                    <a:pt x="121" y="62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46" y="72"/>
                  </a:lnTo>
                  <a:lnTo>
                    <a:pt x="196" y="72"/>
                  </a:lnTo>
                  <a:lnTo>
                    <a:pt x="211" y="77"/>
                  </a:lnTo>
                  <a:lnTo>
                    <a:pt x="217" y="77"/>
                  </a:lnTo>
                  <a:lnTo>
                    <a:pt x="222" y="83"/>
                  </a:lnTo>
                  <a:lnTo>
                    <a:pt x="227" y="83"/>
                  </a:lnTo>
                  <a:lnTo>
                    <a:pt x="227" y="108"/>
                  </a:lnTo>
                  <a:lnTo>
                    <a:pt x="222" y="129"/>
                  </a:lnTo>
                  <a:lnTo>
                    <a:pt x="10" y="1001"/>
                  </a:lnTo>
                  <a:lnTo>
                    <a:pt x="5" y="1016"/>
                  </a:lnTo>
                  <a:lnTo>
                    <a:pt x="5" y="1027"/>
                  </a:lnTo>
                  <a:lnTo>
                    <a:pt x="0" y="1032"/>
                  </a:lnTo>
                  <a:lnTo>
                    <a:pt x="10" y="1063"/>
                  </a:lnTo>
                  <a:lnTo>
                    <a:pt x="20" y="1073"/>
                  </a:lnTo>
                  <a:lnTo>
                    <a:pt x="35" y="1078"/>
                  </a:lnTo>
                  <a:lnTo>
                    <a:pt x="55" y="1083"/>
                  </a:lnTo>
                  <a:lnTo>
                    <a:pt x="75" y="1083"/>
                  </a:lnTo>
                  <a:lnTo>
                    <a:pt x="85" y="1073"/>
                  </a:lnTo>
                  <a:lnTo>
                    <a:pt x="101" y="1063"/>
                  </a:lnTo>
                  <a:lnTo>
                    <a:pt x="111" y="1052"/>
                  </a:lnTo>
                  <a:lnTo>
                    <a:pt x="116" y="1037"/>
                  </a:lnTo>
                  <a:lnTo>
                    <a:pt x="121" y="1016"/>
                  </a:lnTo>
                  <a:lnTo>
                    <a:pt x="126" y="1001"/>
                  </a:lnTo>
                  <a:lnTo>
                    <a:pt x="136" y="959"/>
                  </a:lnTo>
                  <a:lnTo>
                    <a:pt x="181" y="789"/>
                  </a:lnTo>
                  <a:lnTo>
                    <a:pt x="191" y="743"/>
                  </a:lnTo>
                  <a:lnTo>
                    <a:pt x="196" y="717"/>
                  </a:lnTo>
                  <a:lnTo>
                    <a:pt x="257" y="727"/>
                  </a:lnTo>
                  <a:lnTo>
                    <a:pt x="312" y="743"/>
                  </a:lnTo>
                  <a:lnTo>
                    <a:pt x="353" y="769"/>
                  </a:lnTo>
                  <a:lnTo>
                    <a:pt x="378" y="805"/>
                  </a:lnTo>
                  <a:lnTo>
                    <a:pt x="388" y="846"/>
                  </a:lnTo>
                  <a:lnTo>
                    <a:pt x="388" y="877"/>
                  </a:lnTo>
                  <a:lnTo>
                    <a:pt x="383" y="892"/>
                  </a:lnTo>
                  <a:lnTo>
                    <a:pt x="383" y="903"/>
                  </a:lnTo>
                  <a:lnTo>
                    <a:pt x="378" y="913"/>
                  </a:lnTo>
                  <a:lnTo>
                    <a:pt x="378" y="923"/>
                  </a:lnTo>
                  <a:lnTo>
                    <a:pt x="388" y="980"/>
                  </a:lnTo>
                  <a:lnTo>
                    <a:pt x="413" y="1027"/>
                  </a:lnTo>
                  <a:lnTo>
                    <a:pt x="453" y="1057"/>
                  </a:lnTo>
                  <a:lnTo>
                    <a:pt x="494" y="1078"/>
                  </a:lnTo>
                  <a:lnTo>
                    <a:pt x="539" y="1083"/>
                  </a:lnTo>
                  <a:lnTo>
                    <a:pt x="590" y="1073"/>
                  </a:lnTo>
                  <a:lnTo>
                    <a:pt x="630" y="1047"/>
                  </a:lnTo>
                  <a:lnTo>
                    <a:pt x="665" y="1011"/>
                  </a:lnTo>
                  <a:lnTo>
                    <a:pt x="690" y="965"/>
                  </a:lnTo>
                  <a:lnTo>
                    <a:pt x="710" y="923"/>
                  </a:lnTo>
                  <a:lnTo>
                    <a:pt x="721" y="887"/>
                  </a:lnTo>
                  <a:lnTo>
                    <a:pt x="731" y="856"/>
                  </a:lnTo>
                  <a:lnTo>
                    <a:pt x="731" y="836"/>
                  </a:lnTo>
                  <a:lnTo>
                    <a:pt x="726" y="831"/>
                  </a:lnTo>
                  <a:lnTo>
                    <a:pt x="716" y="831"/>
                  </a:lnTo>
                  <a:lnTo>
                    <a:pt x="710" y="825"/>
                  </a:lnTo>
                  <a:lnTo>
                    <a:pt x="695" y="825"/>
                  </a:lnTo>
                  <a:lnTo>
                    <a:pt x="690" y="831"/>
                  </a:lnTo>
                  <a:lnTo>
                    <a:pt x="680" y="851"/>
                  </a:lnTo>
                  <a:lnTo>
                    <a:pt x="675" y="867"/>
                  </a:lnTo>
                  <a:lnTo>
                    <a:pt x="660" y="908"/>
                  </a:lnTo>
                  <a:lnTo>
                    <a:pt x="645" y="954"/>
                  </a:lnTo>
                  <a:lnTo>
                    <a:pt x="620" y="996"/>
                  </a:lnTo>
                  <a:lnTo>
                    <a:pt x="584" y="1027"/>
                  </a:lnTo>
                  <a:lnTo>
                    <a:pt x="544" y="1042"/>
                  </a:lnTo>
                  <a:lnTo>
                    <a:pt x="514" y="1032"/>
                  </a:lnTo>
                  <a:lnTo>
                    <a:pt x="509" y="1021"/>
                  </a:lnTo>
                  <a:lnTo>
                    <a:pt x="499" y="1011"/>
                  </a:lnTo>
                  <a:lnTo>
                    <a:pt x="494" y="996"/>
                  </a:lnTo>
                  <a:lnTo>
                    <a:pt x="494" y="918"/>
                  </a:lnTo>
                  <a:lnTo>
                    <a:pt x="499" y="908"/>
                  </a:lnTo>
                  <a:lnTo>
                    <a:pt x="499" y="892"/>
                  </a:lnTo>
                  <a:lnTo>
                    <a:pt x="504" y="882"/>
                  </a:lnTo>
                  <a:lnTo>
                    <a:pt x="504" y="872"/>
                  </a:lnTo>
                  <a:lnTo>
                    <a:pt x="509" y="856"/>
                  </a:lnTo>
                  <a:lnTo>
                    <a:pt x="509" y="841"/>
                  </a:lnTo>
                  <a:lnTo>
                    <a:pt x="499" y="789"/>
                  </a:lnTo>
                  <a:lnTo>
                    <a:pt x="469" y="748"/>
                  </a:lnTo>
                  <a:lnTo>
                    <a:pt x="433" y="722"/>
                  </a:lnTo>
                  <a:lnTo>
                    <a:pt x="388" y="702"/>
                  </a:lnTo>
                  <a:lnTo>
                    <a:pt x="297" y="681"/>
                  </a:lnTo>
                  <a:lnTo>
                    <a:pt x="262" y="681"/>
                  </a:lnTo>
                  <a:lnTo>
                    <a:pt x="353" y="609"/>
                  </a:lnTo>
                  <a:lnTo>
                    <a:pt x="388" y="578"/>
                  </a:lnTo>
                  <a:lnTo>
                    <a:pt x="448" y="521"/>
                  </a:lnTo>
                  <a:lnTo>
                    <a:pt x="504" y="475"/>
                  </a:lnTo>
                  <a:lnTo>
                    <a:pt x="564" y="444"/>
                  </a:lnTo>
                  <a:lnTo>
                    <a:pt x="625" y="433"/>
                  </a:lnTo>
                  <a:lnTo>
                    <a:pt x="655" y="433"/>
                  </a:lnTo>
                  <a:lnTo>
                    <a:pt x="665" y="444"/>
                  </a:lnTo>
                  <a:lnTo>
                    <a:pt x="675" y="449"/>
                  </a:lnTo>
                  <a:lnTo>
                    <a:pt x="635" y="464"/>
                  </a:lnTo>
                  <a:lnTo>
                    <a:pt x="610" y="490"/>
                  </a:lnTo>
                  <a:lnTo>
                    <a:pt x="600" y="516"/>
                  </a:lnTo>
                  <a:lnTo>
                    <a:pt x="595" y="536"/>
                  </a:lnTo>
                  <a:lnTo>
                    <a:pt x="600" y="557"/>
                  </a:lnTo>
                  <a:lnTo>
                    <a:pt x="610" y="573"/>
                  </a:lnTo>
                  <a:lnTo>
                    <a:pt x="620" y="583"/>
                  </a:lnTo>
                  <a:lnTo>
                    <a:pt x="640" y="593"/>
                  </a:lnTo>
                  <a:lnTo>
                    <a:pt x="655" y="593"/>
                  </a:lnTo>
                  <a:lnTo>
                    <a:pt x="685" y="588"/>
                  </a:lnTo>
                  <a:lnTo>
                    <a:pt x="716" y="567"/>
                  </a:lnTo>
                  <a:lnTo>
                    <a:pt x="736" y="536"/>
                  </a:lnTo>
                  <a:lnTo>
                    <a:pt x="741" y="495"/>
                  </a:lnTo>
                  <a:lnTo>
                    <a:pt x="736" y="459"/>
                  </a:lnTo>
                  <a:lnTo>
                    <a:pt x="716" y="423"/>
                  </a:lnTo>
                  <a:lnTo>
                    <a:pt x="680" y="397"/>
                  </a:lnTo>
                  <a:lnTo>
                    <a:pt x="625" y="387"/>
                  </a:lnTo>
                  <a:lnTo>
                    <a:pt x="564" y="397"/>
                  </a:lnTo>
                  <a:lnTo>
                    <a:pt x="504" y="428"/>
                  </a:lnTo>
                  <a:lnTo>
                    <a:pt x="443" y="469"/>
                  </a:lnTo>
                  <a:lnTo>
                    <a:pt x="388" y="521"/>
                  </a:lnTo>
                  <a:lnTo>
                    <a:pt x="327" y="578"/>
                  </a:lnTo>
                  <a:lnTo>
                    <a:pt x="272" y="624"/>
                  </a:lnTo>
                  <a:lnTo>
                    <a:pt x="211" y="660"/>
                  </a:lnTo>
                  <a:lnTo>
                    <a:pt x="363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3" name="Freeform 191"/>
            <p:cNvSpPr>
              <a:spLocks noEditPoints="1"/>
            </p:cNvSpPr>
            <p:nvPr/>
          </p:nvSpPr>
          <p:spPr bwMode="auto">
            <a:xfrm>
              <a:off x="3104" y="8892"/>
              <a:ext cx="1109" cy="412"/>
            </a:xfrm>
            <a:custGeom>
              <a:avLst/>
              <a:gdLst/>
              <a:ahLst/>
              <a:cxnLst>
                <a:cxn ang="0">
                  <a:pos x="1054" y="77"/>
                </a:cxn>
                <a:cxn ang="0">
                  <a:pos x="1074" y="77"/>
                </a:cxn>
                <a:cxn ang="0">
                  <a:pos x="1094" y="67"/>
                </a:cxn>
                <a:cxn ang="0">
                  <a:pos x="1109" y="51"/>
                </a:cxn>
                <a:cxn ang="0">
                  <a:pos x="1109" y="20"/>
                </a:cxn>
                <a:cxn ang="0">
                  <a:pos x="1099" y="15"/>
                </a:cxn>
                <a:cxn ang="0">
                  <a:pos x="1094" y="5"/>
                </a:cxn>
                <a:cxn ang="0">
                  <a:pos x="1084" y="0"/>
                </a:cxn>
                <a:cxn ang="0">
                  <a:pos x="36" y="0"/>
                </a:cxn>
                <a:cxn ang="0">
                  <a:pos x="26" y="5"/>
                </a:cxn>
                <a:cxn ang="0">
                  <a:pos x="15" y="5"/>
                </a:cxn>
                <a:cxn ang="0">
                  <a:pos x="0" y="20"/>
                </a:cxn>
                <a:cxn ang="0">
                  <a:pos x="0" y="51"/>
                </a:cxn>
                <a:cxn ang="0">
                  <a:pos x="5" y="61"/>
                </a:cxn>
                <a:cxn ang="0">
                  <a:pos x="26" y="72"/>
                </a:cxn>
                <a:cxn ang="0">
                  <a:pos x="36" y="72"/>
                </a:cxn>
                <a:cxn ang="0">
                  <a:pos x="46" y="77"/>
                </a:cxn>
                <a:cxn ang="0">
                  <a:pos x="56" y="77"/>
                </a:cxn>
                <a:cxn ang="0">
                  <a:pos x="1054" y="77"/>
                </a:cxn>
                <a:cxn ang="0">
                  <a:pos x="1054" y="412"/>
                </a:cxn>
                <a:cxn ang="0">
                  <a:pos x="1084" y="412"/>
                </a:cxn>
                <a:cxn ang="0">
                  <a:pos x="1094" y="407"/>
                </a:cxn>
                <a:cxn ang="0">
                  <a:pos x="1099" y="402"/>
                </a:cxn>
                <a:cxn ang="0">
                  <a:pos x="1104" y="392"/>
                </a:cxn>
                <a:cxn ang="0">
                  <a:pos x="1109" y="376"/>
                </a:cxn>
                <a:cxn ang="0">
                  <a:pos x="1109" y="361"/>
                </a:cxn>
                <a:cxn ang="0">
                  <a:pos x="1094" y="345"/>
                </a:cxn>
                <a:cxn ang="0">
                  <a:pos x="1084" y="340"/>
                </a:cxn>
                <a:cxn ang="0">
                  <a:pos x="26" y="340"/>
                </a:cxn>
                <a:cxn ang="0">
                  <a:pos x="5" y="350"/>
                </a:cxn>
                <a:cxn ang="0">
                  <a:pos x="0" y="361"/>
                </a:cxn>
                <a:cxn ang="0">
                  <a:pos x="0" y="392"/>
                </a:cxn>
                <a:cxn ang="0">
                  <a:pos x="5" y="402"/>
                </a:cxn>
                <a:cxn ang="0">
                  <a:pos x="26" y="412"/>
                </a:cxn>
                <a:cxn ang="0">
                  <a:pos x="56" y="412"/>
                </a:cxn>
                <a:cxn ang="0">
                  <a:pos x="1054" y="412"/>
                </a:cxn>
              </a:cxnLst>
              <a:rect l="0" t="0" r="r" b="b"/>
              <a:pathLst>
                <a:path w="1109" h="412">
                  <a:moveTo>
                    <a:pt x="1054" y="77"/>
                  </a:moveTo>
                  <a:lnTo>
                    <a:pt x="1074" y="77"/>
                  </a:lnTo>
                  <a:lnTo>
                    <a:pt x="1094" y="67"/>
                  </a:lnTo>
                  <a:lnTo>
                    <a:pt x="1109" y="51"/>
                  </a:lnTo>
                  <a:lnTo>
                    <a:pt x="1109" y="20"/>
                  </a:lnTo>
                  <a:lnTo>
                    <a:pt x="1099" y="15"/>
                  </a:lnTo>
                  <a:lnTo>
                    <a:pt x="1094" y="5"/>
                  </a:lnTo>
                  <a:lnTo>
                    <a:pt x="1084" y="0"/>
                  </a:lnTo>
                  <a:lnTo>
                    <a:pt x="36" y="0"/>
                  </a:lnTo>
                  <a:lnTo>
                    <a:pt x="26" y="5"/>
                  </a:lnTo>
                  <a:lnTo>
                    <a:pt x="15" y="5"/>
                  </a:lnTo>
                  <a:lnTo>
                    <a:pt x="0" y="20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26" y="72"/>
                  </a:lnTo>
                  <a:lnTo>
                    <a:pt x="36" y="72"/>
                  </a:lnTo>
                  <a:lnTo>
                    <a:pt x="46" y="77"/>
                  </a:lnTo>
                  <a:lnTo>
                    <a:pt x="56" y="77"/>
                  </a:lnTo>
                  <a:lnTo>
                    <a:pt x="1054" y="77"/>
                  </a:lnTo>
                  <a:close/>
                  <a:moveTo>
                    <a:pt x="1054" y="412"/>
                  </a:moveTo>
                  <a:lnTo>
                    <a:pt x="1084" y="412"/>
                  </a:lnTo>
                  <a:lnTo>
                    <a:pt x="1094" y="407"/>
                  </a:lnTo>
                  <a:lnTo>
                    <a:pt x="1099" y="402"/>
                  </a:lnTo>
                  <a:lnTo>
                    <a:pt x="1104" y="392"/>
                  </a:lnTo>
                  <a:lnTo>
                    <a:pt x="1109" y="376"/>
                  </a:lnTo>
                  <a:lnTo>
                    <a:pt x="1109" y="361"/>
                  </a:lnTo>
                  <a:lnTo>
                    <a:pt x="1094" y="345"/>
                  </a:lnTo>
                  <a:lnTo>
                    <a:pt x="1084" y="340"/>
                  </a:lnTo>
                  <a:lnTo>
                    <a:pt x="26" y="340"/>
                  </a:lnTo>
                  <a:lnTo>
                    <a:pt x="5" y="350"/>
                  </a:lnTo>
                  <a:lnTo>
                    <a:pt x="0" y="361"/>
                  </a:lnTo>
                  <a:lnTo>
                    <a:pt x="0" y="392"/>
                  </a:lnTo>
                  <a:lnTo>
                    <a:pt x="5" y="402"/>
                  </a:lnTo>
                  <a:lnTo>
                    <a:pt x="26" y="412"/>
                  </a:lnTo>
                  <a:lnTo>
                    <a:pt x="56" y="412"/>
                  </a:lnTo>
                  <a:lnTo>
                    <a:pt x="1054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4" name="Freeform 192"/>
            <p:cNvSpPr>
              <a:spLocks noEditPoints="1"/>
            </p:cNvSpPr>
            <p:nvPr/>
          </p:nvSpPr>
          <p:spPr bwMode="auto">
            <a:xfrm>
              <a:off x="4400" y="8463"/>
              <a:ext cx="695" cy="1053"/>
            </a:xfrm>
            <a:custGeom>
              <a:avLst/>
              <a:gdLst/>
              <a:ahLst/>
              <a:cxnLst>
                <a:cxn ang="0">
                  <a:pos x="690" y="413"/>
                </a:cxn>
                <a:cxn ang="0">
                  <a:pos x="650" y="217"/>
                </a:cxn>
                <a:cxn ang="0">
                  <a:pos x="564" y="78"/>
                </a:cxn>
                <a:cxn ang="0">
                  <a:pos x="433" y="11"/>
                </a:cxn>
                <a:cxn ang="0">
                  <a:pos x="262" y="11"/>
                </a:cxn>
                <a:cxn ang="0">
                  <a:pos x="131" y="78"/>
                </a:cxn>
                <a:cxn ang="0">
                  <a:pos x="55" y="191"/>
                </a:cxn>
                <a:cxn ang="0">
                  <a:pos x="15" y="320"/>
                </a:cxn>
                <a:cxn ang="0">
                  <a:pos x="0" y="444"/>
                </a:cxn>
                <a:cxn ang="0">
                  <a:pos x="5" y="676"/>
                </a:cxn>
                <a:cxn ang="0">
                  <a:pos x="30" y="800"/>
                </a:cxn>
                <a:cxn ang="0">
                  <a:pos x="91" y="924"/>
                </a:cxn>
                <a:cxn ang="0">
                  <a:pos x="191" y="1017"/>
                </a:cxn>
                <a:cxn ang="0">
                  <a:pos x="348" y="1053"/>
                </a:cxn>
                <a:cxn ang="0">
                  <a:pos x="504" y="1017"/>
                </a:cxn>
                <a:cxn ang="0">
                  <a:pos x="605" y="924"/>
                </a:cxn>
                <a:cxn ang="0">
                  <a:pos x="665" y="800"/>
                </a:cxn>
                <a:cxn ang="0">
                  <a:pos x="690" y="671"/>
                </a:cxn>
                <a:cxn ang="0">
                  <a:pos x="695" y="532"/>
                </a:cxn>
                <a:cxn ang="0">
                  <a:pos x="302" y="1006"/>
                </a:cxn>
                <a:cxn ang="0">
                  <a:pos x="217" y="955"/>
                </a:cxn>
                <a:cxn ang="0">
                  <a:pos x="156" y="841"/>
                </a:cxn>
                <a:cxn ang="0">
                  <a:pos x="136" y="625"/>
                </a:cxn>
                <a:cxn ang="0">
                  <a:pos x="141" y="289"/>
                </a:cxn>
                <a:cxn ang="0">
                  <a:pos x="181" y="135"/>
                </a:cxn>
                <a:cxn ang="0">
                  <a:pos x="262" y="62"/>
                </a:cxn>
                <a:cxn ang="0">
                  <a:pos x="348" y="42"/>
                </a:cxn>
                <a:cxn ang="0">
                  <a:pos x="464" y="78"/>
                </a:cxn>
                <a:cxn ang="0">
                  <a:pos x="534" y="181"/>
                </a:cxn>
                <a:cxn ang="0">
                  <a:pos x="559" y="382"/>
                </a:cxn>
                <a:cxn ang="0">
                  <a:pos x="554" y="733"/>
                </a:cxn>
                <a:cxn ang="0">
                  <a:pos x="519" y="898"/>
                </a:cxn>
                <a:cxn ang="0">
                  <a:pos x="453" y="975"/>
                </a:cxn>
                <a:cxn ang="0">
                  <a:pos x="383" y="1006"/>
                </a:cxn>
              </a:cxnLst>
              <a:rect l="0" t="0" r="r" b="b"/>
              <a:pathLst>
                <a:path w="695" h="1053">
                  <a:moveTo>
                    <a:pt x="695" y="532"/>
                  </a:moveTo>
                  <a:lnTo>
                    <a:pt x="690" y="413"/>
                  </a:lnTo>
                  <a:lnTo>
                    <a:pt x="680" y="310"/>
                  </a:lnTo>
                  <a:lnTo>
                    <a:pt x="650" y="217"/>
                  </a:lnTo>
                  <a:lnTo>
                    <a:pt x="610" y="129"/>
                  </a:lnTo>
                  <a:lnTo>
                    <a:pt x="564" y="78"/>
                  </a:lnTo>
                  <a:lnTo>
                    <a:pt x="504" y="37"/>
                  </a:lnTo>
                  <a:lnTo>
                    <a:pt x="433" y="11"/>
                  </a:lnTo>
                  <a:lnTo>
                    <a:pt x="348" y="0"/>
                  </a:lnTo>
                  <a:lnTo>
                    <a:pt x="262" y="11"/>
                  </a:lnTo>
                  <a:lnTo>
                    <a:pt x="191" y="37"/>
                  </a:lnTo>
                  <a:lnTo>
                    <a:pt x="131" y="78"/>
                  </a:lnTo>
                  <a:lnTo>
                    <a:pt x="91" y="129"/>
                  </a:lnTo>
                  <a:lnTo>
                    <a:pt x="55" y="191"/>
                  </a:lnTo>
                  <a:lnTo>
                    <a:pt x="30" y="253"/>
                  </a:lnTo>
                  <a:lnTo>
                    <a:pt x="15" y="320"/>
                  </a:lnTo>
                  <a:lnTo>
                    <a:pt x="5" y="387"/>
                  </a:lnTo>
                  <a:lnTo>
                    <a:pt x="0" y="444"/>
                  </a:lnTo>
                  <a:lnTo>
                    <a:pt x="0" y="619"/>
                  </a:lnTo>
                  <a:lnTo>
                    <a:pt x="5" y="676"/>
                  </a:lnTo>
                  <a:lnTo>
                    <a:pt x="15" y="738"/>
                  </a:lnTo>
                  <a:lnTo>
                    <a:pt x="30" y="800"/>
                  </a:lnTo>
                  <a:lnTo>
                    <a:pt x="55" y="867"/>
                  </a:lnTo>
                  <a:lnTo>
                    <a:pt x="91" y="924"/>
                  </a:lnTo>
                  <a:lnTo>
                    <a:pt x="131" y="975"/>
                  </a:lnTo>
                  <a:lnTo>
                    <a:pt x="191" y="1017"/>
                  </a:lnTo>
                  <a:lnTo>
                    <a:pt x="262" y="1042"/>
                  </a:lnTo>
                  <a:lnTo>
                    <a:pt x="348" y="1053"/>
                  </a:lnTo>
                  <a:lnTo>
                    <a:pt x="433" y="1042"/>
                  </a:lnTo>
                  <a:lnTo>
                    <a:pt x="504" y="1017"/>
                  </a:lnTo>
                  <a:lnTo>
                    <a:pt x="564" y="975"/>
                  </a:lnTo>
                  <a:lnTo>
                    <a:pt x="605" y="924"/>
                  </a:lnTo>
                  <a:lnTo>
                    <a:pt x="640" y="862"/>
                  </a:lnTo>
                  <a:lnTo>
                    <a:pt x="665" y="800"/>
                  </a:lnTo>
                  <a:lnTo>
                    <a:pt x="680" y="738"/>
                  </a:lnTo>
                  <a:lnTo>
                    <a:pt x="690" y="671"/>
                  </a:lnTo>
                  <a:lnTo>
                    <a:pt x="695" y="614"/>
                  </a:lnTo>
                  <a:lnTo>
                    <a:pt x="695" y="532"/>
                  </a:lnTo>
                  <a:close/>
                  <a:moveTo>
                    <a:pt x="348" y="1011"/>
                  </a:moveTo>
                  <a:lnTo>
                    <a:pt x="302" y="1006"/>
                  </a:lnTo>
                  <a:lnTo>
                    <a:pt x="257" y="986"/>
                  </a:lnTo>
                  <a:lnTo>
                    <a:pt x="217" y="955"/>
                  </a:lnTo>
                  <a:lnTo>
                    <a:pt x="181" y="908"/>
                  </a:lnTo>
                  <a:lnTo>
                    <a:pt x="156" y="841"/>
                  </a:lnTo>
                  <a:lnTo>
                    <a:pt x="141" y="738"/>
                  </a:lnTo>
                  <a:lnTo>
                    <a:pt x="136" y="625"/>
                  </a:lnTo>
                  <a:lnTo>
                    <a:pt x="136" y="398"/>
                  </a:lnTo>
                  <a:lnTo>
                    <a:pt x="141" y="289"/>
                  </a:lnTo>
                  <a:lnTo>
                    <a:pt x="156" y="196"/>
                  </a:lnTo>
                  <a:lnTo>
                    <a:pt x="181" y="135"/>
                  </a:lnTo>
                  <a:lnTo>
                    <a:pt x="222" y="88"/>
                  </a:lnTo>
                  <a:lnTo>
                    <a:pt x="262" y="62"/>
                  </a:lnTo>
                  <a:lnTo>
                    <a:pt x="307" y="47"/>
                  </a:lnTo>
                  <a:lnTo>
                    <a:pt x="348" y="42"/>
                  </a:lnTo>
                  <a:lnTo>
                    <a:pt x="408" y="52"/>
                  </a:lnTo>
                  <a:lnTo>
                    <a:pt x="464" y="78"/>
                  </a:lnTo>
                  <a:lnTo>
                    <a:pt x="504" y="124"/>
                  </a:lnTo>
                  <a:lnTo>
                    <a:pt x="534" y="181"/>
                  </a:lnTo>
                  <a:lnTo>
                    <a:pt x="549" y="274"/>
                  </a:lnTo>
                  <a:lnTo>
                    <a:pt x="559" y="382"/>
                  </a:lnTo>
                  <a:lnTo>
                    <a:pt x="559" y="625"/>
                  </a:lnTo>
                  <a:lnTo>
                    <a:pt x="554" y="733"/>
                  </a:lnTo>
                  <a:lnTo>
                    <a:pt x="539" y="836"/>
                  </a:lnTo>
                  <a:lnTo>
                    <a:pt x="519" y="898"/>
                  </a:lnTo>
                  <a:lnTo>
                    <a:pt x="489" y="944"/>
                  </a:lnTo>
                  <a:lnTo>
                    <a:pt x="453" y="975"/>
                  </a:lnTo>
                  <a:lnTo>
                    <a:pt x="418" y="996"/>
                  </a:lnTo>
                  <a:lnTo>
                    <a:pt x="383" y="1006"/>
                  </a:lnTo>
                  <a:lnTo>
                    <a:pt x="348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5" name="Freeform 193"/>
            <p:cNvSpPr>
              <a:spLocks noEditPoints="1"/>
            </p:cNvSpPr>
            <p:nvPr/>
          </p:nvSpPr>
          <p:spPr bwMode="auto">
            <a:xfrm>
              <a:off x="6426" y="3419"/>
              <a:ext cx="1482" cy="696"/>
            </a:xfrm>
            <a:custGeom>
              <a:avLst/>
              <a:gdLst/>
              <a:ahLst/>
              <a:cxnLst>
                <a:cxn ang="0">
                  <a:pos x="716" y="216"/>
                </a:cxn>
                <a:cxn ang="0">
                  <a:pos x="625" y="118"/>
                </a:cxn>
                <a:cxn ang="0">
                  <a:pos x="494" y="36"/>
                </a:cxn>
                <a:cxn ang="0">
                  <a:pos x="323" y="0"/>
                </a:cxn>
                <a:cxn ang="0">
                  <a:pos x="156" y="51"/>
                </a:cxn>
                <a:cxn ang="0">
                  <a:pos x="46" y="175"/>
                </a:cxn>
                <a:cxn ang="0">
                  <a:pos x="0" y="351"/>
                </a:cxn>
                <a:cxn ang="0">
                  <a:pos x="40" y="521"/>
                </a:cxn>
                <a:cxn ang="0">
                  <a:pos x="151" y="645"/>
                </a:cxn>
                <a:cxn ang="0">
                  <a:pos x="318" y="696"/>
                </a:cxn>
                <a:cxn ang="0">
                  <a:pos x="484" y="660"/>
                </a:cxn>
                <a:cxn ang="0">
                  <a:pos x="610" y="572"/>
                </a:cxn>
                <a:cxn ang="0">
                  <a:pos x="701" y="479"/>
                </a:cxn>
                <a:cxn ang="0">
                  <a:pos x="766" y="479"/>
                </a:cxn>
                <a:cxn ang="0">
                  <a:pos x="857" y="577"/>
                </a:cxn>
                <a:cxn ang="0">
                  <a:pos x="988" y="660"/>
                </a:cxn>
                <a:cxn ang="0">
                  <a:pos x="1159" y="696"/>
                </a:cxn>
                <a:cxn ang="0">
                  <a:pos x="1326" y="645"/>
                </a:cxn>
                <a:cxn ang="0">
                  <a:pos x="1442" y="521"/>
                </a:cxn>
                <a:cxn ang="0">
                  <a:pos x="1482" y="345"/>
                </a:cxn>
                <a:cxn ang="0">
                  <a:pos x="1442" y="175"/>
                </a:cxn>
                <a:cxn ang="0">
                  <a:pos x="1331" y="51"/>
                </a:cxn>
                <a:cxn ang="0">
                  <a:pos x="1165" y="0"/>
                </a:cxn>
                <a:cxn ang="0">
                  <a:pos x="998" y="36"/>
                </a:cxn>
                <a:cxn ang="0">
                  <a:pos x="872" y="124"/>
                </a:cxn>
                <a:cxn ang="0">
                  <a:pos x="786" y="216"/>
                </a:cxn>
                <a:cxn ang="0">
                  <a:pos x="802" y="314"/>
                </a:cxn>
                <a:cxn ang="0">
                  <a:pos x="933" y="160"/>
                </a:cxn>
                <a:cxn ang="0">
                  <a:pos x="1089" y="72"/>
                </a:cxn>
                <a:cxn ang="0">
                  <a:pos x="1250" y="72"/>
                </a:cxn>
                <a:cxn ang="0">
                  <a:pos x="1366" y="149"/>
                </a:cxn>
                <a:cxn ang="0">
                  <a:pos x="1432" y="273"/>
                </a:cxn>
                <a:cxn ang="0">
                  <a:pos x="1427" y="418"/>
                </a:cxn>
                <a:cxn ang="0">
                  <a:pos x="1361" y="536"/>
                </a:cxn>
                <a:cxn ang="0">
                  <a:pos x="1250" y="603"/>
                </a:cxn>
                <a:cxn ang="0">
                  <a:pos x="1104" y="598"/>
                </a:cxn>
                <a:cxn ang="0">
                  <a:pos x="958" y="495"/>
                </a:cxn>
                <a:cxn ang="0">
                  <a:pos x="802" y="314"/>
                </a:cxn>
                <a:cxn ang="0">
                  <a:pos x="620" y="464"/>
                </a:cxn>
                <a:cxn ang="0">
                  <a:pos x="474" y="593"/>
                </a:cxn>
                <a:cxn ang="0">
                  <a:pos x="308" y="639"/>
                </a:cxn>
                <a:cxn ang="0">
                  <a:pos x="172" y="598"/>
                </a:cxn>
                <a:cxn ang="0">
                  <a:pos x="76" y="490"/>
                </a:cxn>
                <a:cxn ang="0">
                  <a:pos x="46" y="351"/>
                </a:cxn>
                <a:cxn ang="0">
                  <a:pos x="81" y="211"/>
                </a:cxn>
                <a:cxn ang="0">
                  <a:pos x="177" y="118"/>
                </a:cxn>
                <a:cxn ang="0">
                  <a:pos x="298" y="87"/>
                </a:cxn>
                <a:cxn ang="0">
                  <a:pos x="454" y="139"/>
                </a:cxn>
                <a:cxn ang="0">
                  <a:pos x="600" y="283"/>
                </a:cxn>
              </a:cxnLst>
              <a:rect l="0" t="0" r="r" b="b"/>
              <a:pathLst>
                <a:path w="1482" h="696">
                  <a:moveTo>
                    <a:pt x="751" y="258"/>
                  </a:moveTo>
                  <a:lnTo>
                    <a:pt x="716" y="216"/>
                  </a:lnTo>
                  <a:lnTo>
                    <a:pt x="676" y="165"/>
                  </a:lnTo>
                  <a:lnTo>
                    <a:pt x="625" y="118"/>
                  </a:lnTo>
                  <a:lnTo>
                    <a:pt x="565" y="72"/>
                  </a:lnTo>
                  <a:lnTo>
                    <a:pt x="494" y="36"/>
                  </a:lnTo>
                  <a:lnTo>
                    <a:pt x="413" y="10"/>
                  </a:lnTo>
                  <a:lnTo>
                    <a:pt x="323" y="0"/>
                  </a:lnTo>
                  <a:lnTo>
                    <a:pt x="232" y="15"/>
                  </a:lnTo>
                  <a:lnTo>
                    <a:pt x="156" y="51"/>
                  </a:lnTo>
                  <a:lnTo>
                    <a:pt x="91" y="103"/>
                  </a:lnTo>
                  <a:lnTo>
                    <a:pt x="46" y="175"/>
                  </a:lnTo>
                  <a:lnTo>
                    <a:pt x="10" y="258"/>
                  </a:lnTo>
                  <a:lnTo>
                    <a:pt x="0" y="351"/>
                  </a:lnTo>
                  <a:lnTo>
                    <a:pt x="10" y="438"/>
                  </a:lnTo>
                  <a:lnTo>
                    <a:pt x="40" y="521"/>
                  </a:lnTo>
                  <a:lnTo>
                    <a:pt x="91" y="593"/>
                  </a:lnTo>
                  <a:lnTo>
                    <a:pt x="151" y="645"/>
                  </a:lnTo>
                  <a:lnTo>
                    <a:pt x="232" y="681"/>
                  </a:lnTo>
                  <a:lnTo>
                    <a:pt x="318" y="696"/>
                  </a:lnTo>
                  <a:lnTo>
                    <a:pt x="403" y="686"/>
                  </a:lnTo>
                  <a:lnTo>
                    <a:pt x="484" y="660"/>
                  </a:lnTo>
                  <a:lnTo>
                    <a:pt x="550" y="619"/>
                  </a:lnTo>
                  <a:lnTo>
                    <a:pt x="610" y="572"/>
                  </a:lnTo>
                  <a:lnTo>
                    <a:pt x="660" y="526"/>
                  </a:lnTo>
                  <a:lnTo>
                    <a:pt x="701" y="479"/>
                  </a:lnTo>
                  <a:lnTo>
                    <a:pt x="731" y="438"/>
                  </a:lnTo>
                  <a:lnTo>
                    <a:pt x="766" y="479"/>
                  </a:lnTo>
                  <a:lnTo>
                    <a:pt x="807" y="531"/>
                  </a:lnTo>
                  <a:lnTo>
                    <a:pt x="857" y="577"/>
                  </a:lnTo>
                  <a:lnTo>
                    <a:pt x="918" y="624"/>
                  </a:lnTo>
                  <a:lnTo>
                    <a:pt x="988" y="660"/>
                  </a:lnTo>
                  <a:lnTo>
                    <a:pt x="1069" y="686"/>
                  </a:lnTo>
                  <a:lnTo>
                    <a:pt x="1159" y="696"/>
                  </a:lnTo>
                  <a:lnTo>
                    <a:pt x="1250" y="681"/>
                  </a:lnTo>
                  <a:lnTo>
                    <a:pt x="1326" y="645"/>
                  </a:lnTo>
                  <a:lnTo>
                    <a:pt x="1391" y="593"/>
                  </a:lnTo>
                  <a:lnTo>
                    <a:pt x="1442" y="521"/>
                  </a:lnTo>
                  <a:lnTo>
                    <a:pt x="1472" y="438"/>
                  </a:lnTo>
                  <a:lnTo>
                    <a:pt x="1482" y="345"/>
                  </a:lnTo>
                  <a:lnTo>
                    <a:pt x="1472" y="258"/>
                  </a:lnTo>
                  <a:lnTo>
                    <a:pt x="1442" y="175"/>
                  </a:lnTo>
                  <a:lnTo>
                    <a:pt x="1391" y="108"/>
                  </a:lnTo>
                  <a:lnTo>
                    <a:pt x="1331" y="51"/>
                  </a:lnTo>
                  <a:lnTo>
                    <a:pt x="1255" y="15"/>
                  </a:lnTo>
                  <a:lnTo>
                    <a:pt x="1165" y="0"/>
                  </a:lnTo>
                  <a:lnTo>
                    <a:pt x="1079" y="10"/>
                  </a:lnTo>
                  <a:lnTo>
                    <a:pt x="998" y="36"/>
                  </a:lnTo>
                  <a:lnTo>
                    <a:pt x="933" y="77"/>
                  </a:lnTo>
                  <a:lnTo>
                    <a:pt x="872" y="124"/>
                  </a:lnTo>
                  <a:lnTo>
                    <a:pt x="827" y="170"/>
                  </a:lnTo>
                  <a:lnTo>
                    <a:pt x="786" y="216"/>
                  </a:lnTo>
                  <a:lnTo>
                    <a:pt x="751" y="258"/>
                  </a:lnTo>
                  <a:close/>
                  <a:moveTo>
                    <a:pt x="802" y="314"/>
                  </a:moveTo>
                  <a:lnTo>
                    <a:pt x="862" y="232"/>
                  </a:lnTo>
                  <a:lnTo>
                    <a:pt x="933" y="160"/>
                  </a:lnTo>
                  <a:lnTo>
                    <a:pt x="1008" y="108"/>
                  </a:lnTo>
                  <a:lnTo>
                    <a:pt x="1089" y="72"/>
                  </a:lnTo>
                  <a:lnTo>
                    <a:pt x="1175" y="62"/>
                  </a:lnTo>
                  <a:lnTo>
                    <a:pt x="1250" y="72"/>
                  </a:lnTo>
                  <a:lnTo>
                    <a:pt x="1311" y="103"/>
                  </a:lnTo>
                  <a:lnTo>
                    <a:pt x="1366" y="149"/>
                  </a:lnTo>
                  <a:lnTo>
                    <a:pt x="1406" y="206"/>
                  </a:lnTo>
                  <a:lnTo>
                    <a:pt x="1432" y="273"/>
                  </a:lnTo>
                  <a:lnTo>
                    <a:pt x="1437" y="345"/>
                  </a:lnTo>
                  <a:lnTo>
                    <a:pt x="1427" y="418"/>
                  </a:lnTo>
                  <a:lnTo>
                    <a:pt x="1401" y="485"/>
                  </a:lnTo>
                  <a:lnTo>
                    <a:pt x="1361" y="536"/>
                  </a:lnTo>
                  <a:lnTo>
                    <a:pt x="1311" y="577"/>
                  </a:lnTo>
                  <a:lnTo>
                    <a:pt x="1250" y="603"/>
                  </a:lnTo>
                  <a:lnTo>
                    <a:pt x="1185" y="614"/>
                  </a:lnTo>
                  <a:lnTo>
                    <a:pt x="1104" y="598"/>
                  </a:lnTo>
                  <a:lnTo>
                    <a:pt x="1028" y="557"/>
                  </a:lnTo>
                  <a:lnTo>
                    <a:pt x="958" y="495"/>
                  </a:lnTo>
                  <a:lnTo>
                    <a:pt x="882" y="412"/>
                  </a:lnTo>
                  <a:lnTo>
                    <a:pt x="802" y="314"/>
                  </a:lnTo>
                  <a:close/>
                  <a:moveTo>
                    <a:pt x="681" y="381"/>
                  </a:moveTo>
                  <a:lnTo>
                    <a:pt x="620" y="464"/>
                  </a:lnTo>
                  <a:lnTo>
                    <a:pt x="550" y="536"/>
                  </a:lnTo>
                  <a:lnTo>
                    <a:pt x="474" y="593"/>
                  </a:lnTo>
                  <a:lnTo>
                    <a:pt x="393" y="624"/>
                  </a:lnTo>
                  <a:lnTo>
                    <a:pt x="308" y="639"/>
                  </a:lnTo>
                  <a:lnTo>
                    <a:pt x="232" y="629"/>
                  </a:lnTo>
                  <a:lnTo>
                    <a:pt x="172" y="598"/>
                  </a:lnTo>
                  <a:lnTo>
                    <a:pt x="116" y="552"/>
                  </a:lnTo>
                  <a:lnTo>
                    <a:pt x="76" y="490"/>
                  </a:lnTo>
                  <a:lnTo>
                    <a:pt x="51" y="423"/>
                  </a:lnTo>
                  <a:lnTo>
                    <a:pt x="46" y="351"/>
                  </a:lnTo>
                  <a:lnTo>
                    <a:pt x="56" y="278"/>
                  </a:lnTo>
                  <a:lnTo>
                    <a:pt x="81" y="211"/>
                  </a:lnTo>
                  <a:lnTo>
                    <a:pt x="121" y="160"/>
                  </a:lnTo>
                  <a:lnTo>
                    <a:pt x="177" y="118"/>
                  </a:lnTo>
                  <a:lnTo>
                    <a:pt x="232" y="93"/>
                  </a:lnTo>
                  <a:lnTo>
                    <a:pt x="298" y="87"/>
                  </a:lnTo>
                  <a:lnTo>
                    <a:pt x="378" y="103"/>
                  </a:lnTo>
                  <a:lnTo>
                    <a:pt x="454" y="139"/>
                  </a:lnTo>
                  <a:lnTo>
                    <a:pt x="524" y="201"/>
                  </a:lnTo>
                  <a:lnTo>
                    <a:pt x="600" y="283"/>
                  </a:lnTo>
                  <a:lnTo>
                    <a:pt x="681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6" name="Freeform 194"/>
            <p:cNvSpPr>
              <a:spLocks/>
            </p:cNvSpPr>
            <p:nvPr/>
          </p:nvSpPr>
          <p:spPr bwMode="auto">
            <a:xfrm>
              <a:off x="5731" y="4765"/>
              <a:ext cx="2863" cy="3085"/>
            </a:xfrm>
            <a:custGeom>
              <a:avLst/>
              <a:gdLst/>
              <a:ahLst/>
              <a:cxnLst>
                <a:cxn ang="0">
                  <a:pos x="2606" y="3085"/>
                </a:cxn>
                <a:cxn ang="0">
                  <a:pos x="2863" y="2378"/>
                </a:cxn>
                <a:cxn ang="0">
                  <a:pos x="2812" y="2378"/>
                </a:cxn>
                <a:cxn ang="0">
                  <a:pos x="2757" y="2486"/>
                </a:cxn>
                <a:cxn ang="0">
                  <a:pos x="2681" y="2579"/>
                </a:cxn>
                <a:cxn ang="0">
                  <a:pos x="2590" y="2662"/>
                </a:cxn>
                <a:cxn ang="0">
                  <a:pos x="2485" y="2729"/>
                </a:cxn>
                <a:cxn ang="0">
                  <a:pos x="2374" y="2785"/>
                </a:cxn>
                <a:cxn ang="0">
                  <a:pos x="2253" y="2822"/>
                </a:cxn>
                <a:cxn ang="0">
                  <a:pos x="2222" y="2832"/>
                </a:cxn>
                <a:cxn ang="0">
                  <a:pos x="2172" y="2842"/>
                </a:cxn>
                <a:cxn ang="0">
                  <a:pos x="2096" y="2853"/>
                </a:cxn>
                <a:cxn ang="0">
                  <a:pos x="2006" y="2868"/>
                </a:cxn>
                <a:cxn ang="0">
                  <a:pos x="1885" y="2878"/>
                </a:cxn>
                <a:cxn ang="0">
                  <a:pos x="1744" y="2889"/>
                </a:cxn>
                <a:cxn ang="0">
                  <a:pos x="1582" y="2894"/>
                </a:cxn>
                <a:cxn ang="0">
                  <a:pos x="282" y="2894"/>
                </a:cxn>
                <a:cxn ang="0">
                  <a:pos x="1381" y="1578"/>
                </a:cxn>
                <a:cxn ang="0">
                  <a:pos x="1391" y="1568"/>
                </a:cxn>
                <a:cxn ang="0">
                  <a:pos x="1396" y="1558"/>
                </a:cxn>
                <a:cxn ang="0">
                  <a:pos x="1396" y="1527"/>
                </a:cxn>
                <a:cxn ang="0">
                  <a:pos x="1391" y="1522"/>
                </a:cxn>
                <a:cxn ang="0">
                  <a:pos x="1381" y="1506"/>
                </a:cxn>
                <a:cxn ang="0">
                  <a:pos x="378" y="103"/>
                </a:cxn>
                <a:cxn ang="0">
                  <a:pos x="1557" y="103"/>
                </a:cxn>
                <a:cxn ang="0">
                  <a:pos x="1693" y="108"/>
                </a:cxn>
                <a:cxn ang="0">
                  <a:pos x="1814" y="114"/>
                </a:cxn>
                <a:cxn ang="0">
                  <a:pos x="1910" y="124"/>
                </a:cxn>
                <a:cxn ang="0">
                  <a:pos x="1986" y="129"/>
                </a:cxn>
                <a:cxn ang="0">
                  <a:pos x="2041" y="139"/>
                </a:cxn>
                <a:cxn ang="0">
                  <a:pos x="2061" y="139"/>
                </a:cxn>
                <a:cxn ang="0">
                  <a:pos x="2162" y="160"/>
                </a:cxn>
                <a:cxn ang="0">
                  <a:pos x="2278" y="191"/>
                </a:cxn>
                <a:cxn ang="0">
                  <a:pos x="2409" y="237"/>
                </a:cxn>
                <a:cxn ang="0">
                  <a:pos x="2535" y="304"/>
                </a:cxn>
                <a:cxn ang="0">
                  <a:pos x="2636" y="382"/>
                </a:cxn>
                <a:cxn ang="0">
                  <a:pos x="2696" y="444"/>
                </a:cxn>
                <a:cxn ang="0">
                  <a:pos x="2757" y="521"/>
                </a:cxn>
                <a:cxn ang="0">
                  <a:pos x="2812" y="619"/>
                </a:cxn>
                <a:cxn ang="0">
                  <a:pos x="2863" y="619"/>
                </a:cxn>
                <a:cxn ang="0">
                  <a:pos x="2606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0" y="88"/>
                </a:cxn>
                <a:cxn ang="0">
                  <a:pos x="1139" y="1682"/>
                </a:cxn>
                <a:cxn ang="0">
                  <a:pos x="25" y="3018"/>
                </a:cxn>
                <a:cxn ang="0">
                  <a:pos x="15" y="3033"/>
                </a:cxn>
                <a:cxn ang="0">
                  <a:pos x="5" y="3043"/>
                </a:cxn>
                <a:cxn ang="0">
                  <a:pos x="5" y="3054"/>
                </a:cxn>
                <a:cxn ang="0">
                  <a:pos x="0" y="3059"/>
                </a:cxn>
                <a:cxn ang="0">
                  <a:pos x="10" y="3079"/>
                </a:cxn>
                <a:cxn ang="0">
                  <a:pos x="20" y="3079"/>
                </a:cxn>
                <a:cxn ang="0">
                  <a:pos x="40" y="3085"/>
                </a:cxn>
                <a:cxn ang="0">
                  <a:pos x="60" y="3085"/>
                </a:cxn>
                <a:cxn ang="0">
                  <a:pos x="2606" y="3085"/>
                </a:cxn>
              </a:cxnLst>
              <a:rect l="0" t="0" r="r" b="b"/>
              <a:pathLst>
                <a:path w="2863" h="3085">
                  <a:moveTo>
                    <a:pt x="2606" y="3085"/>
                  </a:moveTo>
                  <a:lnTo>
                    <a:pt x="2863" y="2378"/>
                  </a:lnTo>
                  <a:lnTo>
                    <a:pt x="2812" y="2378"/>
                  </a:lnTo>
                  <a:lnTo>
                    <a:pt x="2757" y="2486"/>
                  </a:lnTo>
                  <a:lnTo>
                    <a:pt x="2681" y="2579"/>
                  </a:lnTo>
                  <a:lnTo>
                    <a:pt x="2590" y="2662"/>
                  </a:lnTo>
                  <a:lnTo>
                    <a:pt x="2485" y="2729"/>
                  </a:lnTo>
                  <a:lnTo>
                    <a:pt x="2374" y="2785"/>
                  </a:lnTo>
                  <a:lnTo>
                    <a:pt x="2253" y="2822"/>
                  </a:lnTo>
                  <a:lnTo>
                    <a:pt x="2222" y="2832"/>
                  </a:lnTo>
                  <a:lnTo>
                    <a:pt x="2172" y="2842"/>
                  </a:lnTo>
                  <a:lnTo>
                    <a:pt x="2096" y="2853"/>
                  </a:lnTo>
                  <a:lnTo>
                    <a:pt x="2006" y="2868"/>
                  </a:lnTo>
                  <a:lnTo>
                    <a:pt x="1885" y="2878"/>
                  </a:lnTo>
                  <a:lnTo>
                    <a:pt x="1744" y="2889"/>
                  </a:lnTo>
                  <a:lnTo>
                    <a:pt x="1582" y="2894"/>
                  </a:lnTo>
                  <a:lnTo>
                    <a:pt x="282" y="2894"/>
                  </a:lnTo>
                  <a:lnTo>
                    <a:pt x="1381" y="1578"/>
                  </a:lnTo>
                  <a:lnTo>
                    <a:pt x="1391" y="1568"/>
                  </a:lnTo>
                  <a:lnTo>
                    <a:pt x="1396" y="1558"/>
                  </a:lnTo>
                  <a:lnTo>
                    <a:pt x="1396" y="1527"/>
                  </a:lnTo>
                  <a:lnTo>
                    <a:pt x="1391" y="1522"/>
                  </a:lnTo>
                  <a:lnTo>
                    <a:pt x="1381" y="1506"/>
                  </a:lnTo>
                  <a:lnTo>
                    <a:pt x="378" y="103"/>
                  </a:lnTo>
                  <a:lnTo>
                    <a:pt x="1557" y="103"/>
                  </a:lnTo>
                  <a:lnTo>
                    <a:pt x="1693" y="108"/>
                  </a:lnTo>
                  <a:lnTo>
                    <a:pt x="1814" y="114"/>
                  </a:lnTo>
                  <a:lnTo>
                    <a:pt x="1910" y="124"/>
                  </a:lnTo>
                  <a:lnTo>
                    <a:pt x="1986" y="129"/>
                  </a:lnTo>
                  <a:lnTo>
                    <a:pt x="2041" y="139"/>
                  </a:lnTo>
                  <a:lnTo>
                    <a:pt x="2061" y="139"/>
                  </a:lnTo>
                  <a:lnTo>
                    <a:pt x="2162" y="160"/>
                  </a:lnTo>
                  <a:lnTo>
                    <a:pt x="2278" y="191"/>
                  </a:lnTo>
                  <a:lnTo>
                    <a:pt x="2409" y="237"/>
                  </a:lnTo>
                  <a:lnTo>
                    <a:pt x="2535" y="304"/>
                  </a:lnTo>
                  <a:lnTo>
                    <a:pt x="2636" y="382"/>
                  </a:lnTo>
                  <a:lnTo>
                    <a:pt x="2696" y="444"/>
                  </a:lnTo>
                  <a:lnTo>
                    <a:pt x="2757" y="521"/>
                  </a:lnTo>
                  <a:lnTo>
                    <a:pt x="2812" y="619"/>
                  </a:lnTo>
                  <a:lnTo>
                    <a:pt x="2863" y="619"/>
                  </a:lnTo>
                  <a:lnTo>
                    <a:pt x="260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16"/>
                  </a:lnTo>
                  <a:lnTo>
                    <a:pt x="0" y="88"/>
                  </a:lnTo>
                  <a:lnTo>
                    <a:pt x="1139" y="1682"/>
                  </a:lnTo>
                  <a:lnTo>
                    <a:pt x="25" y="3018"/>
                  </a:lnTo>
                  <a:lnTo>
                    <a:pt x="15" y="3033"/>
                  </a:lnTo>
                  <a:lnTo>
                    <a:pt x="5" y="3043"/>
                  </a:lnTo>
                  <a:lnTo>
                    <a:pt x="5" y="3054"/>
                  </a:lnTo>
                  <a:lnTo>
                    <a:pt x="0" y="3059"/>
                  </a:lnTo>
                  <a:lnTo>
                    <a:pt x="10" y="3079"/>
                  </a:lnTo>
                  <a:lnTo>
                    <a:pt x="20" y="3079"/>
                  </a:lnTo>
                  <a:lnTo>
                    <a:pt x="40" y="3085"/>
                  </a:lnTo>
                  <a:lnTo>
                    <a:pt x="60" y="3085"/>
                  </a:lnTo>
                  <a:lnTo>
                    <a:pt x="2606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7" name="Freeform 195"/>
            <p:cNvSpPr>
              <a:spLocks/>
            </p:cNvSpPr>
            <p:nvPr/>
          </p:nvSpPr>
          <p:spPr bwMode="auto">
            <a:xfrm>
              <a:off x="5630" y="8727"/>
              <a:ext cx="922" cy="696"/>
            </a:xfrm>
            <a:custGeom>
              <a:avLst/>
              <a:gdLst/>
              <a:ahLst/>
              <a:cxnLst>
                <a:cxn ang="0">
                  <a:pos x="111" y="593"/>
                </a:cxn>
                <a:cxn ang="0">
                  <a:pos x="101" y="619"/>
                </a:cxn>
                <a:cxn ang="0">
                  <a:pos x="95" y="644"/>
                </a:cxn>
                <a:cxn ang="0">
                  <a:pos x="116" y="686"/>
                </a:cxn>
                <a:cxn ang="0">
                  <a:pos x="151" y="696"/>
                </a:cxn>
                <a:cxn ang="0">
                  <a:pos x="186" y="686"/>
                </a:cxn>
                <a:cxn ang="0">
                  <a:pos x="206" y="660"/>
                </a:cxn>
                <a:cxn ang="0">
                  <a:pos x="237" y="567"/>
                </a:cxn>
                <a:cxn ang="0">
                  <a:pos x="257" y="474"/>
                </a:cxn>
                <a:cxn ang="0">
                  <a:pos x="302" y="283"/>
                </a:cxn>
                <a:cxn ang="0">
                  <a:pos x="332" y="226"/>
                </a:cxn>
                <a:cxn ang="0">
                  <a:pos x="388" y="149"/>
                </a:cxn>
                <a:cxn ang="0">
                  <a:pos x="468" y="77"/>
                </a:cxn>
                <a:cxn ang="0">
                  <a:pos x="584" y="46"/>
                </a:cxn>
                <a:cxn ang="0">
                  <a:pos x="650" y="72"/>
                </a:cxn>
                <a:cxn ang="0">
                  <a:pos x="670" y="128"/>
                </a:cxn>
                <a:cxn ang="0">
                  <a:pos x="665" y="216"/>
                </a:cxn>
                <a:cxn ang="0">
                  <a:pos x="600" y="428"/>
                </a:cxn>
                <a:cxn ang="0">
                  <a:pos x="569" y="515"/>
                </a:cxn>
                <a:cxn ang="0">
                  <a:pos x="559" y="562"/>
                </a:cxn>
                <a:cxn ang="0">
                  <a:pos x="605" y="660"/>
                </a:cxn>
                <a:cxn ang="0">
                  <a:pos x="705" y="696"/>
                </a:cxn>
                <a:cxn ang="0">
                  <a:pos x="811" y="655"/>
                </a:cxn>
                <a:cxn ang="0">
                  <a:pos x="882" y="562"/>
                </a:cxn>
                <a:cxn ang="0">
                  <a:pos x="917" y="479"/>
                </a:cxn>
                <a:cxn ang="0">
                  <a:pos x="917" y="448"/>
                </a:cxn>
                <a:cxn ang="0">
                  <a:pos x="907" y="443"/>
                </a:cxn>
                <a:cxn ang="0">
                  <a:pos x="887" y="438"/>
                </a:cxn>
                <a:cxn ang="0">
                  <a:pos x="877" y="448"/>
                </a:cxn>
                <a:cxn ang="0">
                  <a:pos x="867" y="464"/>
                </a:cxn>
                <a:cxn ang="0">
                  <a:pos x="796" y="603"/>
                </a:cxn>
                <a:cxn ang="0">
                  <a:pos x="710" y="655"/>
                </a:cxn>
                <a:cxn ang="0">
                  <a:pos x="685" y="644"/>
                </a:cxn>
                <a:cxn ang="0">
                  <a:pos x="675" y="629"/>
                </a:cxn>
                <a:cxn ang="0">
                  <a:pos x="670" y="572"/>
                </a:cxn>
                <a:cxn ang="0">
                  <a:pos x="690" y="515"/>
                </a:cxn>
                <a:cxn ang="0">
                  <a:pos x="741" y="371"/>
                </a:cxn>
                <a:cxn ang="0">
                  <a:pos x="776" y="237"/>
                </a:cxn>
                <a:cxn ang="0">
                  <a:pos x="776" y="113"/>
                </a:cxn>
                <a:cxn ang="0">
                  <a:pos x="715" y="30"/>
                </a:cxn>
                <a:cxn ang="0">
                  <a:pos x="630" y="5"/>
                </a:cxn>
                <a:cxn ang="0">
                  <a:pos x="519" y="10"/>
                </a:cxn>
                <a:cxn ang="0">
                  <a:pos x="408" y="67"/>
                </a:cxn>
                <a:cxn ang="0">
                  <a:pos x="332" y="139"/>
                </a:cxn>
                <a:cxn ang="0">
                  <a:pos x="292" y="46"/>
                </a:cxn>
                <a:cxn ang="0">
                  <a:pos x="211" y="5"/>
                </a:cxn>
                <a:cxn ang="0">
                  <a:pos x="131" y="10"/>
                </a:cxn>
                <a:cxn ang="0">
                  <a:pos x="70" y="56"/>
                </a:cxn>
                <a:cxn ang="0">
                  <a:pos x="30" y="128"/>
                </a:cxn>
                <a:cxn ang="0">
                  <a:pos x="5" y="216"/>
                </a:cxn>
                <a:cxn ang="0">
                  <a:pos x="0" y="247"/>
                </a:cxn>
                <a:cxn ang="0">
                  <a:pos x="15" y="257"/>
                </a:cxn>
                <a:cxn ang="0">
                  <a:pos x="50" y="242"/>
                </a:cxn>
                <a:cxn ang="0">
                  <a:pos x="75" y="144"/>
                </a:cxn>
                <a:cxn ang="0">
                  <a:pos x="131" y="56"/>
                </a:cxn>
                <a:cxn ang="0">
                  <a:pos x="186" y="46"/>
                </a:cxn>
                <a:cxn ang="0">
                  <a:pos x="206" y="61"/>
                </a:cxn>
                <a:cxn ang="0">
                  <a:pos x="216" y="87"/>
                </a:cxn>
                <a:cxn ang="0">
                  <a:pos x="211" y="154"/>
                </a:cxn>
                <a:cxn ang="0">
                  <a:pos x="196" y="247"/>
                </a:cxn>
                <a:cxn ang="0">
                  <a:pos x="171" y="345"/>
                </a:cxn>
                <a:cxn ang="0">
                  <a:pos x="111" y="582"/>
                </a:cxn>
              </a:cxnLst>
              <a:rect l="0" t="0" r="r" b="b"/>
              <a:pathLst>
                <a:path w="922" h="696">
                  <a:moveTo>
                    <a:pt x="111" y="582"/>
                  </a:moveTo>
                  <a:lnTo>
                    <a:pt x="111" y="593"/>
                  </a:lnTo>
                  <a:lnTo>
                    <a:pt x="106" y="608"/>
                  </a:lnTo>
                  <a:lnTo>
                    <a:pt x="101" y="619"/>
                  </a:lnTo>
                  <a:lnTo>
                    <a:pt x="101" y="639"/>
                  </a:lnTo>
                  <a:lnTo>
                    <a:pt x="95" y="644"/>
                  </a:lnTo>
                  <a:lnTo>
                    <a:pt x="106" y="675"/>
                  </a:lnTo>
                  <a:lnTo>
                    <a:pt x="116" y="686"/>
                  </a:lnTo>
                  <a:lnTo>
                    <a:pt x="136" y="696"/>
                  </a:lnTo>
                  <a:lnTo>
                    <a:pt x="151" y="696"/>
                  </a:lnTo>
                  <a:lnTo>
                    <a:pt x="171" y="691"/>
                  </a:lnTo>
                  <a:lnTo>
                    <a:pt x="186" y="686"/>
                  </a:lnTo>
                  <a:lnTo>
                    <a:pt x="201" y="675"/>
                  </a:lnTo>
                  <a:lnTo>
                    <a:pt x="206" y="660"/>
                  </a:lnTo>
                  <a:lnTo>
                    <a:pt x="216" y="639"/>
                  </a:lnTo>
                  <a:lnTo>
                    <a:pt x="237" y="567"/>
                  </a:lnTo>
                  <a:lnTo>
                    <a:pt x="247" y="526"/>
                  </a:lnTo>
                  <a:lnTo>
                    <a:pt x="257" y="474"/>
                  </a:lnTo>
                  <a:lnTo>
                    <a:pt x="267" y="428"/>
                  </a:lnTo>
                  <a:lnTo>
                    <a:pt x="302" y="283"/>
                  </a:lnTo>
                  <a:lnTo>
                    <a:pt x="317" y="257"/>
                  </a:lnTo>
                  <a:lnTo>
                    <a:pt x="332" y="226"/>
                  </a:lnTo>
                  <a:lnTo>
                    <a:pt x="358" y="185"/>
                  </a:lnTo>
                  <a:lnTo>
                    <a:pt x="388" y="149"/>
                  </a:lnTo>
                  <a:lnTo>
                    <a:pt x="423" y="108"/>
                  </a:lnTo>
                  <a:lnTo>
                    <a:pt x="468" y="77"/>
                  </a:lnTo>
                  <a:lnTo>
                    <a:pt x="519" y="51"/>
                  </a:lnTo>
                  <a:lnTo>
                    <a:pt x="584" y="46"/>
                  </a:lnTo>
                  <a:lnTo>
                    <a:pt x="625" y="51"/>
                  </a:lnTo>
                  <a:lnTo>
                    <a:pt x="650" y="72"/>
                  </a:lnTo>
                  <a:lnTo>
                    <a:pt x="665" y="103"/>
                  </a:lnTo>
                  <a:lnTo>
                    <a:pt x="670" y="128"/>
                  </a:lnTo>
                  <a:lnTo>
                    <a:pt x="670" y="149"/>
                  </a:lnTo>
                  <a:lnTo>
                    <a:pt x="665" y="216"/>
                  </a:lnTo>
                  <a:lnTo>
                    <a:pt x="625" y="361"/>
                  </a:lnTo>
                  <a:lnTo>
                    <a:pt x="600" y="428"/>
                  </a:lnTo>
                  <a:lnTo>
                    <a:pt x="584" y="479"/>
                  </a:lnTo>
                  <a:lnTo>
                    <a:pt x="569" y="515"/>
                  </a:lnTo>
                  <a:lnTo>
                    <a:pt x="564" y="541"/>
                  </a:lnTo>
                  <a:lnTo>
                    <a:pt x="559" y="562"/>
                  </a:lnTo>
                  <a:lnTo>
                    <a:pt x="569" y="619"/>
                  </a:lnTo>
                  <a:lnTo>
                    <a:pt x="605" y="660"/>
                  </a:lnTo>
                  <a:lnTo>
                    <a:pt x="650" y="686"/>
                  </a:lnTo>
                  <a:lnTo>
                    <a:pt x="705" y="696"/>
                  </a:lnTo>
                  <a:lnTo>
                    <a:pt x="766" y="686"/>
                  </a:lnTo>
                  <a:lnTo>
                    <a:pt x="811" y="655"/>
                  </a:lnTo>
                  <a:lnTo>
                    <a:pt x="852" y="608"/>
                  </a:lnTo>
                  <a:lnTo>
                    <a:pt x="882" y="562"/>
                  </a:lnTo>
                  <a:lnTo>
                    <a:pt x="902" y="515"/>
                  </a:lnTo>
                  <a:lnTo>
                    <a:pt x="917" y="479"/>
                  </a:lnTo>
                  <a:lnTo>
                    <a:pt x="922" y="459"/>
                  </a:lnTo>
                  <a:lnTo>
                    <a:pt x="917" y="448"/>
                  </a:lnTo>
                  <a:lnTo>
                    <a:pt x="912" y="443"/>
                  </a:lnTo>
                  <a:lnTo>
                    <a:pt x="907" y="443"/>
                  </a:lnTo>
                  <a:lnTo>
                    <a:pt x="902" y="438"/>
                  </a:lnTo>
                  <a:lnTo>
                    <a:pt x="887" y="438"/>
                  </a:lnTo>
                  <a:lnTo>
                    <a:pt x="877" y="443"/>
                  </a:lnTo>
                  <a:lnTo>
                    <a:pt x="877" y="448"/>
                  </a:lnTo>
                  <a:lnTo>
                    <a:pt x="872" y="459"/>
                  </a:lnTo>
                  <a:lnTo>
                    <a:pt x="867" y="464"/>
                  </a:lnTo>
                  <a:lnTo>
                    <a:pt x="836" y="546"/>
                  </a:lnTo>
                  <a:lnTo>
                    <a:pt x="796" y="603"/>
                  </a:lnTo>
                  <a:lnTo>
                    <a:pt x="756" y="639"/>
                  </a:lnTo>
                  <a:lnTo>
                    <a:pt x="710" y="655"/>
                  </a:lnTo>
                  <a:lnTo>
                    <a:pt x="695" y="655"/>
                  </a:lnTo>
                  <a:lnTo>
                    <a:pt x="685" y="644"/>
                  </a:lnTo>
                  <a:lnTo>
                    <a:pt x="675" y="639"/>
                  </a:lnTo>
                  <a:lnTo>
                    <a:pt x="675" y="629"/>
                  </a:lnTo>
                  <a:lnTo>
                    <a:pt x="670" y="613"/>
                  </a:lnTo>
                  <a:lnTo>
                    <a:pt x="670" y="572"/>
                  </a:lnTo>
                  <a:lnTo>
                    <a:pt x="675" y="551"/>
                  </a:lnTo>
                  <a:lnTo>
                    <a:pt x="690" y="515"/>
                  </a:lnTo>
                  <a:lnTo>
                    <a:pt x="721" y="433"/>
                  </a:lnTo>
                  <a:lnTo>
                    <a:pt x="741" y="371"/>
                  </a:lnTo>
                  <a:lnTo>
                    <a:pt x="761" y="304"/>
                  </a:lnTo>
                  <a:lnTo>
                    <a:pt x="776" y="237"/>
                  </a:lnTo>
                  <a:lnTo>
                    <a:pt x="786" y="175"/>
                  </a:lnTo>
                  <a:lnTo>
                    <a:pt x="776" y="113"/>
                  </a:lnTo>
                  <a:lnTo>
                    <a:pt x="751" y="61"/>
                  </a:lnTo>
                  <a:lnTo>
                    <a:pt x="715" y="30"/>
                  </a:lnTo>
                  <a:lnTo>
                    <a:pt x="675" y="15"/>
                  </a:lnTo>
                  <a:lnTo>
                    <a:pt x="630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8" y="30"/>
                  </a:lnTo>
                  <a:lnTo>
                    <a:pt x="408" y="67"/>
                  </a:lnTo>
                  <a:lnTo>
                    <a:pt x="368" y="103"/>
                  </a:lnTo>
                  <a:lnTo>
                    <a:pt x="332" y="139"/>
                  </a:lnTo>
                  <a:lnTo>
                    <a:pt x="317" y="82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1" y="5"/>
                  </a:lnTo>
                  <a:lnTo>
                    <a:pt x="171" y="0"/>
                  </a:lnTo>
                  <a:lnTo>
                    <a:pt x="131" y="10"/>
                  </a:lnTo>
                  <a:lnTo>
                    <a:pt x="95" y="30"/>
                  </a:lnTo>
                  <a:lnTo>
                    <a:pt x="70" y="56"/>
                  </a:lnTo>
                  <a:lnTo>
                    <a:pt x="55" y="82"/>
                  </a:lnTo>
                  <a:lnTo>
                    <a:pt x="30" y="128"/>
                  </a:lnTo>
                  <a:lnTo>
                    <a:pt x="15" y="180"/>
                  </a:lnTo>
                  <a:lnTo>
                    <a:pt x="5" y="216"/>
                  </a:lnTo>
                  <a:lnTo>
                    <a:pt x="0" y="237"/>
                  </a:lnTo>
                  <a:lnTo>
                    <a:pt x="0" y="247"/>
                  </a:lnTo>
                  <a:lnTo>
                    <a:pt x="10" y="252"/>
                  </a:lnTo>
                  <a:lnTo>
                    <a:pt x="15" y="257"/>
                  </a:lnTo>
                  <a:lnTo>
                    <a:pt x="35" y="257"/>
                  </a:lnTo>
                  <a:lnTo>
                    <a:pt x="50" y="242"/>
                  </a:lnTo>
                  <a:lnTo>
                    <a:pt x="60" y="211"/>
                  </a:lnTo>
                  <a:lnTo>
                    <a:pt x="75" y="144"/>
                  </a:lnTo>
                  <a:lnTo>
                    <a:pt x="101" y="92"/>
                  </a:lnTo>
                  <a:lnTo>
                    <a:pt x="131" y="56"/>
                  </a:lnTo>
                  <a:lnTo>
                    <a:pt x="171" y="46"/>
                  </a:lnTo>
                  <a:lnTo>
                    <a:pt x="186" y="46"/>
                  </a:lnTo>
                  <a:lnTo>
                    <a:pt x="196" y="51"/>
                  </a:lnTo>
                  <a:lnTo>
                    <a:pt x="206" y="61"/>
                  </a:lnTo>
                  <a:lnTo>
                    <a:pt x="211" y="72"/>
                  </a:lnTo>
                  <a:lnTo>
                    <a:pt x="216" y="87"/>
                  </a:lnTo>
                  <a:lnTo>
                    <a:pt x="216" y="118"/>
                  </a:lnTo>
                  <a:lnTo>
                    <a:pt x="211" y="154"/>
                  </a:lnTo>
                  <a:lnTo>
                    <a:pt x="206" y="201"/>
                  </a:lnTo>
                  <a:lnTo>
                    <a:pt x="196" y="247"/>
                  </a:lnTo>
                  <a:lnTo>
                    <a:pt x="181" y="294"/>
                  </a:lnTo>
                  <a:lnTo>
                    <a:pt x="171" y="345"/>
                  </a:lnTo>
                  <a:lnTo>
                    <a:pt x="161" y="386"/>
                  </a:lnTo>
                  <a:lnTo>
                    <a:pt x="111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8" name="Freeform 196"/>
            <p:cNvSpPr>
              <a:spLocks noEditPoints="1"/>
            </p:cNvSpPr>
            <p:nvPr/>
          </p:nvSpPr>
          <p:spPr bwMode="auto">
            <a:xfrm>
              <a:off x="6729" y="8814"/>
              <a:ext cx="1109" cy="413"/>
            </a:xfrm>
            <a:custGeom>
              <a:avLst/>
              <a:gdLst/>
              <a:ahLst/>
              <a:cxnLst>
                <a:cxn ang="0">
                  <a:pos x="1053" y="78"/>
                </a:cxn>
                <a:cxn ang="0">
                  <a:pos x="1073" y="78"/>
                </a:cxn>
                <a:cxn ang="0">
                  <a:pos x="1093" y="67"/>
                </a:cxn>
                <a:cxn ang="0">
                  <a:pos x="1109" y="52"/>
                </a:cxn>
                <a:cxn ang="0">
                  <a:pos x="1109" y="21"/>
                </a:cxn>
                <a:cxn ang="0">
                  <a:pos x="1098" y="16"/>
                </a:cxn>
                <a:cxn ang="0">
                  <a:pos x="1093" y="5"/>
                </a:cxn>
                <a:cxn ang="0">
                  <a:pos x="1083" y="0"/>
                </a:cxn>
                <a:cxn ang="0">
                  <a:pos x="35" y="0"/>
                </a:cxn>
                <a:cxn ang="0">
                  <a:pos x="25" y="5"/>
                </a:cxn>
                <a:cxn ang="0">
                  <a:pos x="15" y="5"/>
                </a:cxn>
                <a:cxn ang="0">
                  <a:pos x="0" y="21"/>
                </a:cxn>
                <a:cxn ang="0">
                  <a:pos x="0" y="52"/>
                </a:cxn>
                <a:cxn ang="0">
                  <a:pos x="5" y="62"/>
                </a:cxn>
                <a:cxn ang="0">
                  <a:pos x="25" y="72"/>
                </a:cxn>
                <a:cxn ang="0">
                  <a:pos x="35" y="72"/>
                </a:cxn>
                <a:cxn ang="0">
                  <a:pos x="45" y="78"/>
                </a:cxn>
                <a:cxn ang="0">
                  <a:pos x="55" y="78"/>
                </a:cxn>
                <a:cxn ang="0">
                  <a:pos x="1053" y="78"/>
                </a:cxn>
                <a:cxn ang="0">
                  <a:pos x="1053" y="413"/>
                </a:cxn>
                <a:cxn ang="0">
                  <a:pos x="1083" y="413"/>
                </a:cxn>
                <a:cxn ang="0">
                  <a:pos x="1093" y="408"/>
                </a:cxn>
                <a:cxn ang="0">
                  <a:pos x="1098" y="403"/>
                </a:cxn>
                <a:cxn ang="0">
                  <a:pos x="1103" y="392"/>
                </a:cxn>
                <a:cxn ang="0">
                  <a:pos x="1109" y="377"/>
                </a:cxn>
                <a:cxn ang="0">
                  <a:pos x="1109" y="361"/>
                </a:cxn>
                <a:cxn ang="0">
                  <a:pos x="1093" y="346"/>
                </a:cxn>
                <a:cxn ang="0">
                  <a:pos x="1083" y="341"/>
                </a:cxn>
                <a:cxn ang="0">
                  <a:pos x="25" y="341"/>
                </a:cxn>
                <a:cxn ang="0">
                  <a:pos x="5" y="351"/>
                </a:cxn>
                <a:cxn ang="0">
                  <a:pos x="0" y="361"/>
                </a:cxn>
                <a:cxn ang="0">
                  <a:pos x="0" y="392"/>
                </a:cxn>
                <a:cxn ang="0">
                  <a:pos x="5" y="403"/>
                </a:cxn>
                <a:cxn ang="0">
                  <a:pos x="25" y="413"/>
                </a:cxn>
                <a:cxn ang="0">
                  <a:pos x="55" y="413"/>
                </a:cxn>
                <a:cxn ang="0">
                  <a:pos x="1053" y="413"/>
                </a:cxn>
              </a:cxnLst>
              <a:rect l="0" t="0" r="r" b="b"/>
              <a:pathLst>
                <a:path w="1109" h="413">
                  <a:moveTo>
                    <a:pt x="1053" y="78"/>
                  </a:moveTo>
                  <a:lnTo>
                    <a:pt x="1073" y="78"/>
                  </a:lnTo>
                  <a:lnTo>
                    <a:pt x="1093" y="67"/>
                  </a:lnTo>
                  <a:lnTo>
                    <a:pt x="1109" y="52"/>
                  </a:lnTo>
                  <a:lnTo>
                    <a:pt x="1109" y="21"/>
                  </a:lnTo>
                  <a:lnTo>
                    <a:pt x="1098" y="16"/>
                  </a:lnTo>
                  <a:lnTo>
                    <a:pt x="1093" y="5"/>
                  </a:lnTo>
                  <a:lnTo>
                    <a:pt x="1083" y="0"/>
                  </a:lnTo>
                  <a:lnTo>
                    <a:pt x="35" y="0"/>
                  </a:lnTo>
                  <a:lnTo>
                    <a:pt x="25" y="5"/>
                  </a:lnTo>
                  <a:lnTo>
                    <a:pt x="15" y="5"/>
                  </a:lnTo>
                  <a:lnTo>
                    <a:pt x="0" y="21"/>
                  </a:lnTo>
                  <a:lnTo>
                    <a:pt x="0" y="52"/>
                  </a:lnTo>
                  <a:lnTo>
                    <a:pt x="5" y="62"/>
                  </a:lnTo>
                  <a:lnTo>
                    <a:pt x="25" y="72"/>
                  </a:lnTo>
                  <a:lnTo>
                    <a:pt x="35" y="72"/>
                  </a:lnTo>
                  <a:lnTo>
                    <a:pt x="45" y="78"/>
                  </a:lnTo>
                  <a:lnTo>
                    <a:pt x="55" y="78"/>
                  </a:lnTo>
                  <a:lnTo>
                    <a:pt x="1053" y="78"/>
                  </a:lnTo>
                  <a:close/>
                  <a:moveTo>
                    <a:pt x="1053" y="413"/>
                  </a:moveTo>
                  <a:lnTo>
                    <a:pt x="1083" y="413"/>
                  </a:lnTo>
                  <a:lnTo>
                    <a:pt x="1093" y="408"/>
                  </a:lnTo>
                  <a:lnTo>
                    <a:pt x="1098" y="403"/>
                  </a:lnTo>
                  <a:lnTo>
                    <a:pt x="1103" y="392"/>
                  </a:lnTo>
                  <a:lnTo>
                    <a:pt x="1109" y="377"/>
                  </a:lnTo>
                  <a:lnTo>
                    <a:pt x="1109" y="361"/>
                  </a:lnTo>
                  <a:lnTo>
                    <a:pt x="1093" y="346"/>
                  </a:lnTo>
                  <a:lnTo>
                    <a:pt x="1083" y="341"/>
                  </a:lnTo>
                  <a:lnTo>
                    <a:pt x="25" y="341"/>
                  </a:lnTo>
                  <a:lnTo>
                    <a:pt x="5" y="351"/>
                  </a:lnTo>
                  <a:lnTo>
                    <a:pt x="0" y="361"/>
                  </a:lnTo>
                  <a:lnTo>
                    <a:pt x="0" y="392"/>
                  </a:lnTo>
                  <a:lnTo>
                    <a:pt x="5" y="403"/>
                  </a:lnTo>
                  <a:lnTo>
                    <a:pt x="25" y="413"/>
                  </a:lnTo>
                  <a:lnTo>
                    <a:pt x="55" y="413"/>
                  </a:lnTo>
                  <a:lnTo>
                    <a:pt x="1053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9" name="Freeform 197"/>
            <p:cNvSpPr>
              <a:spLocks noEditPoints="1"/>
            </p:cNvSpPr>
            <p:nvPr/>
          </p:nvSpPr>
          <p:spPr bwMode="auto">
            <a:xfrm>
              <a:off x="8024" y="8386"/>
              <a:ext cx="696" cy="1052"/>
            </a:xfrm>
            <a:custGeom>
              <a:avLst/>
              <a:gdLst/>
              <a:ahLst/>
              <a:cxnLst>
                <a:cxn ang="0">
                  <a:pos x="691" y="413"/>
                </a:cxn>
                <a:cxn ang="0">
                  <a:pos x="650" y="217"/>
                </a:cxn>
                <a:cxn ang="0">
                  <a:pos x="565" y="77"/>
                </a:cxn>
                <a:cxn ang="0">
                  <a:pos x="434" y="10"/>
                </a:cxn>
                <a:cxn ang="0">
                  <a:pos x="262" y="10"/>
                </a:cxn>
                <a:cxn ang="0">
                  <a:pos x="131" y="77"/>
                </a:cxn>
                <a:cxn ang="0">
                  <a:pos x="55" y="191"/>
                </a:cxn>
                <a:cxn ang="0">
                  <a:pos x="15" y="320"/>
                </a:cxn>
                <a:cxn ang="0">
                  <a:pos x="0" y="444"/>
                </a:cxn>
                <a:cxn ang="0">
                  <a:pos x="5" y="676"/>
                </a:cxn>
                <a:cxn ang="0">
                  <a:pos x="30" y="800"/>
                </a:cxn>
                <a:cxn ang="0">
                  <a:pos x="91" y="923"/>
                </a:cxn>
                <a:cxn ang="0">
                  <a:pos x="192" y="1016"/>
                </a:cxn>
                <a:cxn ang="0">
                  <a:pos x="348" y="1052"/>
                </a:cxn>
                <a:cxn ang="0">
                  <a:pos x="504" y="1016"/>
                </a:cxn>
                <a:cxn ang="0">
                  <a:pos x="605" y="923"/>
                </a:cxn>
                <a:cxn ang="0">
                  <a:pos x="665" y="800"/>
                </a:cxn>
                <a:cxn ang="0">
                  <a:pos x="691" y="671"/>
                </a:cxn>
                <a:cxn ang="0">
                  <a:pos x="696" y="531"/>
                </a:cxn>
                <a:cxn ang="0">
                  <a:pos x="302" y="1006"/>
                </a:cxn>
                <a:cxn ang="0">
                  <a:pos x="217" y="954"/>
                </a:cxn>
                <a:cxn ang="0">
                  <a:pos x="156" y="841"/>
                </a:cxn>
                <a:cxn ang="0">
                  <a:pos x="136" y="624"/>
                </a:cxn>
                <a:cxn ang="0">
                  <a:pos x="141" y="289"/>
                </a:cxn>
                <a:cxn ang="0">
                  <a:pos x="181" y="134"/>
                </a:cxn>
                <a:cxn ang="0">
                  <a:pos x="262" y="62"/>
                </a:cxn>
                <a:cxn ang="0">
                  <a:pos x="348" y="41"/>
                </a:cxn>
                <a:cxn ang="0">
                  <a:pos x="464" y="77"/>
                </a:cxn>
                <a:cxn ang="0">
                  <a:pos x="534" y="181"/>
                </a:cxn>
                <a:cxn ang="0">
                  <a:pos x="560" y="382"/>
                </a:cxn>
                <a:cxn ang="0">
                  <a:pos x="555" y="733"/>
                </a:cxn>
                <a:cxn ang="0">
                  <a:pos x="519" y="898"/>
                </a:cxn>
                <a:cxn ang="0">
                  <a:pos x="454" y="975"/>
                </a:cxn>
                <a:cxn ang="0">
                  <a:pos x="383" y="1006"/>
                </a:cxn>
              </a:cxnLst>
              <a:rect l="0" t="0" r="r" b="b"/>
              <a:pathLst>
                <a:path w="696" h="1052">
                  <a:moveTo>
                    <a:pt x="696" y="531"/>
                  </a:moveTo>
                  <a:lnTo>
                    <a:pt x="691" y="413"/>
                  </a:lnTo>
                  <a:lnTo>
                    <a:pt x="681" y="310"/>
                  </a:lnTo>
                  <a:lnTo>
                    <a:pt x="650" y="217"/>
                  </a:lnTo>
                  <a:lnTo>
                    <a:pt x="610" y="129"/>
                  </a:lnTo>
                  <a:lnTo>
                    <a:pt x="565" y="77"/>
                  </a:lnTo>
                  <a:lnTo>
                    <a:pt x="504" y="36"/>
                  </a:lnTo>
                  <a:lnTo>
                    <a:pt x="434" y="10"/>
                  </a:lnTo>
                  <a:lnTo>
                    <a:pt x="348" y="0"/>
                  </a:lnTo>
                  <a:lnTo>
                    <a:pt x="262" y="10"/>
                  </a:lnTo>
                  <a:lnTo>
                    <a:pt x="192" y="36"/>
                  </a:lnTo>
                  <a:lnTo>
                    <a:pt x="131" y="77"/>
                  </a:lnTo>
                  <a:lnTo>
                    <a:pt x="91" y="129"/>
                  </a:lnTo>
                  <a:lnTo>
                    <a:pt x="55" y="191"/>
                  </a:lnTo>
                  <a:lnTo>
                    <a:pt x="30" y="253"/>
                  </a:lnTo>
                  <a:lnTo>
                    <a:pt x="15" y="320"/>
                  </a:lnTo>
                  <a:lnTo>
                    <a:pt x="5" y="387"/>
                  </a:lnTo>
                  <a:lnTo>
                    <a:pt x="0" y="444"/>
                  </a:lnTo>
                  <a:lnTo>
                    <a:pt x="0" y="619"/>
                  </a:lnTo>
                  <a:lnTo>
                    <a:pt x="5" y="676"/>
                  </a:lnTo>
                  <a:lnTo>
                    <a:pt x="15" y="738"/>
                  </a:lnTo>
                  <a:lnTo>
                    <a:pt x="30" y="800"/>
                  </a:lnTo>
                  <a:lnTo>
                    <a:pt x="55" y="867"/>
                  </a:lnTo>
                  <a:lnTo>
                    <a:pt x="91" y="923"/>
                  </a:lnTo>
                  <a:lnTo>
                    <a:pt x="131" y="975"/>
                  </a:lnTo>
                  <a:lnTo>
                    <a:pt x="192" y="1016"/>
                  </a:lnTo>
                  <a:lnTo>
                    <a:pt x="262" y="1042"/>
                  </a:lnTo>
                  <a:lnTo>
                    <a:pt x="348" y="1052"/>
                  </a:lnTo>
                  <a:lnTo>
                    <a:pt x="434" y="1042"/>
                  </a:lnTo>
                  <a:lnTo>
                    <a:pt x="504" y="1016"/>
                  </a:lnTo>
                  <a:lnTo>
                    <a:pt x="565" y="975"/>
                  </a:lnTo>
                  <a:lnTo>
                    <a:pt x="605" y="923"/>
                  </a:lnTo>
                  <a:lnTo>
                    <a:pt x="640" y="862"/>
                  </a:lnTo>
                  <a:lnTo>
                    <a:pt x="665" y="800"/>
                  </a:lnTo>
                  <a:lnTo>
                    <a:pt x="681" y="738"/>
                  </a:lnTo>
                  <a:lnTo>
                    <a:pt x="691" y="671"/>
                  </a:lnTo>
                  <a:lnTo>
                    <a:pt x="696" y="614"/>
                  </a:lnTo>
                  <a:lnTo>
                    <a:pt x="696" y="531"/>
                  </a:lnTo>
                  <a:close/>
                  <a:moveTo>
                    <a:pt x="348" y="1011"/>
                  </a:moveTo>
                  <a:lnTo>
                    <a:pt x="302" y="1006"/>
                  </a:lnTo>
                  <a:lnTo>
                    <a:pt x="257" y="985"/>
                  </a:lnTo>
                  <a:lnTo>
                    <a:pt x="217" y="954"/>
                  </a:lnTo>
                  <a:lnTo>
                    <a:pt x="181" y="908"/>
                  </a:lnTo>
                  <a:lnTo>
                    <a:pt x="156" y="841"/>
                  </a:lnTo>
                  <a:lnTo>
                    <a:pt x="141" y="738"/>
                  </a:lnTo>
                  <a:lnTo>
                    <a:pt x="136" y="624"/>
                  </a:lnTo>
                  <a:lnTo>
                    <a:pt x="136" y="397"/>
                  </a:lnTo>
                  <a:lnTo>
                    <a:pt x="141" y="289"/>
                  </a:lnTo>
                  <a:lnTo>
                    <a:pt x="156" y="196"/>
                  </a:lnTo>
                  <a:lnTo>
                    <a:pt x="181" y="134"/>
                  </a:lnTo>
                  <a:lnTo>
                    <a:pt x="222" y="88"/>
                  </a:lnTo>
                  <a:lnTo>
                    <a:pt x="262" y="62"/>
                  </a:lnTo>
                  <a:lnTo>
                    <a:pt x="308" y="47"/>
                  </a:lnTo>
                  <a:lnTo>
                    <a:pt x="348" y="41"/>
                  </a:lnTo>
                  <a:lnTo>
                    <a:pt x="408" y="52"/>
                  </a:lnTo>
                  <a:lnTo>
                    <a:pt x="464" y="77"/>
                  </a:lnTo>
                  <a:lnTo>
                    <a:pt x="504" y="124"/>
                  </a:lnTo>
                  <a:lnTo>
                    <a:pt x="534" y="181"/>
                  </a:lnTo>
                  <a:lnTo>
                    <a:pt x="549" y="273"/>
                  </a:lnTo>
                  <a:lnTo>
                    <a:pt x="560" y="382"/>
                  </a:lnTo>
                  <a:lnTo>
                    <a:pt x="560" y="624"/>
                  </a:lnTo>
                  <a:lnTo>
                    <a:pt x="555" y="733"/>
                  </a:lnTo>
                  <a:lnTo>
                    <a:pt x="539" y="836"/>
                  </a:lnTo>
                  <a:lnTo>
                    <a:pt x="519" y="898"/>
                  </a:lnTo>
                  <a:lnTo>
                    <a:pt x="489" y="944"/>
                  </a:lnTo>
                  <a:lnTo>
                    <a:pt x="454" y="975"/>
                  </a:lnTo>
                  <a:lnTo>
                    <a:pt x="418" y="996"/>
                  </a:lnTo>
                  <a:lnTo>
                    <a:pt x="383" y="1006"/>
                  </a:lnTo>
                  <a:lnTo>
                    <a:pt x="348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0" name="Freeform 198"/>
            <p:cNvSpPr>
              <a:spLocks/>
            </p:cNvSpPr>
            <p:nvPr/>
          </p:nvSpPr>
          <p:spPr bwMode="auto">
            <a:xfrm>
              <a:off x="9193" y="5859"/>
              <a:ext cx="1074" cy="1000"/>
            </a:xfrm>
            <a:custGeom>
              <a:avLst/>
              <a:gdLst/>
              <a:ahLst/>
              <a:cxnLst>
                <a:cxn ang="0">
                  <a:pos x="681" y="232"/>
                </a:cxn>
                <a:cxn ang="0">
                  <a:pos x="767" y="92"/>
                </a:cxn>
                <a:cxn ang="0">
                  <a:pos x="893" y="51"/>
                </a:cxn>
                <a:cxn ang="0">
                  <a:pos x="928" y="103"/>
                </a:cxn>
                <a:cxn ang="0">
                  <a:pos x="878" y="211"/>
                </a:cxn>
                <a:cxn ang="0">
                  <a:pos x="903" y="252"/>
                </a:cxn>
                <a:cxn ang="0">
                  <a:pos x="988" y="268"/>
                </a:cxn>
                <a:cxn ang="0">
                  <a:pos x="1069" y="196"/>
                </a:cxn>
                <a:cxn ang="0">
                  <a:pos x="1039" y="56"/>
                </a:cxn>
                <a:cxn ang="0">
                  <a:pos x="913" y="5"/>
                </a:cxn>
                <a:cxn ang="0">
                  <a:pos x="746" y="46"/>
                </a:cxn>
                <a:cxn ang="0">
                  <a:pos x="646" y="170"/>
                </a:cxn>
                <a:cxn ang="0">
                  <a:pos x="535" y="31"/>
                </a:cxn>
                <a:cxn ang="0">
                  <a:pos x="414" y="0"/>
                </a:cxn>
                <a:cxn ang="0">
                  <a:pos x="207" y="92"/>
                </a:cxn>
                <a:cxn ang="0">
                  <a:pos x="91" y="263"/>
                </a:cxn>
                <a:cxn ang="0">
                  <a:pos x="71" y="350"/>
                </a:cxn>
                <a:cxn ang="0">
                  <a:pos x="116" y="355"/>
                </a:cxn>
                <a:cxn ang="0">
                  <a:pos x="157" y="252"/>
                </a:cxn>
                <a:cxn ang="0">
                  <a:pos x="288" y="87"/>
                </a:cxn>
                <a:cxn ang="0">
                  <a:pos x="434" y="51"/>
                </a:cxn>
                <a:cxn ang="0">
                  <a:pos x="505" y="103"/>
                </a:cxn>
                <a:cxn ang="0">
                  <a:pos x="525" y="237"/>
                </a:cxn>
                <a:cxn ang="0">
                  <a:pos x="479" y="464"/>
                </a:cxn>
                <a:cxn ang="0">
                  <a:pos x="389" y="799"/>
                </a:cxn>
                <a:cxn ang="0">
                  <a:pos x="263" y="938"/>
                </a:cxn>
                <a:cxn ang="0">
                  <a:pos x="147" y="944"/>
                </a:cxn>
                <a:cxn ang="0">
                  <a:pos x="172" y="882"/>
                </a:cxn>
                <a:cxn ang="0">
                  <a:pos x="192" y="768"/>
                </a:cxn>
                <a:cxn ang="0">
                  <a:pos x="121" y="727"/>
                </a:cxn>
                <a:cxn ang="0">
                  <a:pos x="11" y="804"/>
                </a:cxn>
                <a:cxn ang="0">
                  <a:pos x="46" y="949"/>
                </a:cxn>
                <a:cxn ang="0">
                  <a:pos x="207" y="1000"/>
                </a:cxn>
                <a:cxn ang="0">
                  <a:pos x="368" y="918"/>
                </a:cxn>
                <a:cxn ang="0">
                  <a:pos x="429" y="830"/>
                </a:cxn>
                <a:cxn ang="0">
                  <a:pos x="535" y="964"/>
                </a:cxn>
                <a:cxn ang="0">
                  <a:pos x="741" y="990"/>
                </a:cxn>
                <a:cxn ang="0">
                  <a:pos x="918" y="851"/>
                </a:cxn>
                <a:cxn ang="0">
                  <a:pos x="1004" y="691"/>
                </a:cxn>
                <a:cxn ang="0">
                  <a:pos x="993" y="639"/>
                </a:cxn>
                <a:cxn ang="0">
                  <a:pos x="958" y="644"/>
                </a:cxn>
                <a:cxn ang="0">
                  <a:pos x="918" y="753"/>
                </a:cxn>
                <a:cxn ang="0">
                  <a:pos x="787" y="913"/>
                </a:cxn>
                <a:cxn ang="0">
                  <a:pos x="666" y="949"/>
                </a:cxn>
                <a:cxn ang="0">
                  <a:pos x="565" y="887"/>
                </a:cxn>
                <a:cxn ang="0">
                  <a:pos x="555" y="753"/>
                </a:cxn>
                <a:cxn ang="0">
                  <a:pos x="661" y="309"/>
                </a:cxn>
              </a:cxnLst>
              <a:rect l="0" t="0" r="r" b="b"/>
              <a:pathLst>
                <a:path w="1074" h="1000">
                  <a:moveTo>
                    <a:pt x="661" y="309"/>
                  </a:moveTo>
                  <a:lnTo>
                    <a:pt x="666" y="278"/>
                  </a:lnTo>
                  <a:lnTo>
                    <a:pt x="681" y="232"/>
                  </a:lnTo>
                  <a:lnTo>
                    <a:pt x="701" y="185"/>
                  </a:lnTo>
                  <a:lnTo>
                    <a:pt x="731" y="134"/>
                  </a:lnTo>
                  <a:lnTo>
                    <a:pt x="767" y="92"/>
                  </a:lnTo>
                  <a:lnTo>
                    <a:pt x="812" y="61"/>
                  </a:lnTo>
                  <a:lnTo>
                    <a:pt x="873" y="51"/>
                  </a:lnTo>
                  <a:lnTo>
                    <a:pt x="893" y="51"/>
                  </a:lnTo>
                  <a:lnTo>
                    <a:pt x="933" y="56"/>
                  </a:lnTo>
                  <a:lnTo>
                    <a:pt x="978" y="77"/>
                  </a:lnTo>
                  <a:lnTo>
                    <a:pt x="928" y="103"/>
                  </a:lnTo>
                  <a:lnTo>
                    <a:pt x="888" y="144"/>
                  </a:lnTo>
                  <a:lnTo>
                    <a:pt x="878" y="196"/>
                  </a:lnTo>
                  <a:lnTo>
                    <a:pt x="878" y="211"/>
                  </a:lnTo>
                  <a:lnTo>
                    <a:pt x="883" y="227"/>
                  </a:lnTo>
                  <a:lnTo>
                    <a:pt x="893" y="242"/>
                  </a:lnTo>
                  <a:lnTo>
                    <a:pt x="903" y="252"/>
                  </a:lnTo>
                  <a:lnTo>
                    <a:pt x="933" y="273"/>
                  </a:lnTo>
                  <a:lnTo>
                    <a:pt x="958" y="273"/>
                  </a:lnTo>
                  <a:lnTo>
                    <a:pt x="988" y="268"/>
                  </a:lnTo>
                  <a:lnTo>
                    <a:pt x="1019" y="252"/>
                  </a:lnTo>
                  <a:lnTo>
                    <a:pt x="1049" y="232"/>
                  </a:lnTo>
                  <a:lnTo>
                    <a:pt x="1069" y="196"/>
                  </a:lnTo>
                  <a:lnTo>
                    <a:pt x="1074" y="144"/>
                  </a:lnTo>
                  <a:lnTo>
                    <a:pt x="1064" y="92"/>
                  </a:lnTo>
                  <a:lnTo>
                    <a:pt x="1039" y="56"/>
                  </a:lnTo>
                  <a:lnTo>
                    <a:pt x="1004" y="31"/>
                  </a:lnTo>
                  <a:lnTo>
                    <a:pt x="958" y="15"/>
                  </a:lnTo>
                  <a:lnTo>
                    <a:pt x="913" y="5"/>
                  </a:lnTo>
                  <a:lnTo>
                    <a:pt x="873" y="0"/>
                  </a:lnTo>
                  <a:lnTo>
                    <a:pt x="802" y="15"/>
                  </a:lnTo>
                  <a:lnTo>
                    <a:pt x="746" y="46"/>
                  </a:lnTo>
                  <a:lnTo>
                    <a:pt x="701" y="87"/>
                  </a:lnTo>
                  <a:lnTo>
                    <a:pt x="671" y="134"/>
                  </a:lnTo>
                  <a:lnTo>
                    <a:pt x="646" y="170"/>
                  </a:lnTo>
                  <a:lnTo>
                    <a:pt x="615" y="108"/>
                  </a:lnTo>
                  <a:lnTo>
                    <a:pt x="575" y="61"/>
                  </a:lnTo>
                  <a:lnTo>
                    <a:pt x="535" y="31"/>
                  </a:lnTo>
                  <a:lnTo>
                    <a:pt x="489" y="10"/>
                  </a:lnTo>
                  <a:lnTo>
                    <a:pt x="449" y="5"/>
                  </a:lnTo>
                  <a:lnTo>
                    <a:pt x="414" y="0"/>
                  </a:lnTo>
                  <a:lnTo>
                    <a:pt x="333" y="10"/>
                  </a:lnTo>
                  <a:lnTo>
                    <a:pt x="268" y="46"/>
                  </a:lnTo>
                  <a:lnTo>
                    <a:pt x="207" y="92"/>
                  </a:lnTo>
                  <a:lnTo>
                    <a:pt x="157" y="149"/>
                  </a:lnTo>
                  <a:lnTo>
                    <a:pt x="121" y="211"/>
                  </a:lnTo>
                  <a:lnTo>
                    <a:pt x="91" y="263"/>
                  </a:lnTo>
                  <a:lnTo>
                    <a:pt x="76" y="309"/>
                  </a:lnTo>
                  <a:lnTo>
                    <a:pt x="71" y="340"/>
                  </a:lnTo>
                  <a:lnTo>
                    <a:pt x="71" y="350"/>
                  </a:lnTo>
                  <a:lnTo>
                    <a:pt x="81" y="361"/>
                  </a:lnTo>
                  <a:lnTo>
                    <a:pt x="106" y="361"/>
                  </a:lnTo>
                  <a:lnTo>
                    <a:pt x="116" y="355"/>
                  </a:lnTo>
                  <a:lnTo>
                    <a:pt x="121" y="350"/>
                  </a:lnTo>
                  <a:lnTo>
                    <a:pt x="121" y="340"/>
                  </a:lnTo>
                  <a:lnTo>
                    <a:pt x="157" y="252"/>
                  </a:lnTo>
                  <a:lnTo>
                    <a:pt x="197" y="180"/>
                  </a:lnTo>
                  <a:lnTo>
                    <a:pt x="242" y="129"/>
                  </a:lnTo>
                  <a:lnTo>
                    <a:pt x="288" y="87"/>
                  </a:lnTo>
                  <a:lnTo>
                    <a:pt x="333" y="67"/>
                  </a:lnTo>
                  <a:lnTo>
                    <a:pt x="379" y="51"/>
                  </a:lnTo>
                  <a:lnTo>
                    <a:pt x="434" y="51"/>
                  </a:lnTo>
                  <a:lnTo>
                    <a:pt x="459" y="61"/>
                  </a:lnTo>
                  <a:lnTo>
                    <a:pt x="484" y="77"/>
                  </a:lnTo>
                  <a:lnTo>
                    <a:pt x="505" y="103"/>
                  </a:lnTo>
                  <a:lnTo>
                    <a:pt x="520" y="144"/>
                  </a:lnTo>
                  <a:lnTo>
                    <a:pt x="530" y="196"/>
                  </a:lnTo>
                  <a:lnTo>
                    <a:pt x="525" y="237"/>
                  </a:lnTo>
                  <a:lnTo>
                    <a:pt x="515" y="294"/>
                  </a:lnTo>
                  <a:lnTo>
                    <a:pt x="500" y="371"/>
                  </a:lnTo>
                  <a:lnTo>
                    <a:pt x="479" y="464"/>
                  </a:lnTo>
                  <a:lnTo>
                    <a:pt x="449" y="582"/>
                  </a:lnTo>
                  <a:lnTo>
                    <a:pt x="414" y="722"/>
                  </a:lnTo>
                  <a:lnTo>
                    <a:pt x="389" y="799"/>
                  </a:lnTo>
                  <a:lnTo>
                    <a:pt x="353" y="861"/>
                  </a:lnTo>
                  <a:lnTo>
                    <a:pt x="308" y="907"/>
                  </a:lnTo>
                  <a:lnTo>
                    <a:pt x="263" y="938"/>
                  </a:lnTo>
                  <a:lnTo>
                    <a:pt x="207" y="949"/>
                  </a:lnTo>
                  <a:lnTo>
                    <a:pt x="182" y="949"/>
                  </a:lnTo>
                  <a:lnTo>
                    <a:pt x="147" y="944"/>
                  </a:lnTo>
                  <a:lnTo>
                    <a:pt x="101" y="923"/>
                  </a:lnTo>
                  <a:lnTo>
                    <a:pt x="137" y="907"/>
                  </a:lnTo>
                  <a:lnTo>
                    <a:pt x="172" y="882"/>
                  </a:lnTo>
                  <a:lnTo>
                    <a:pt x="192" y="846"/>
                  </a:lnTo>
                  <a:lnTo>
                    <a:pt x="202" y="804"/>
                  </a:lnTo>
                  <a:lnTo>
                    <a:pt x="192" y="768"/>
                  </a:lnTo>
                  <a:lnTo>
                    <a:pt x="172" y="742"/>
                  </a:lnTo>
                  <a:lnTo>
                    <a:pt x="147" y="727"/>
                  </a:lnTo>
                  <a:lnTo>
                    <a:pt x="121" y="727"/>
                  </a:lnTo>
                  <a:lnTo>
                    <a:pt x="76" y="737"/>
                  </a:lnTo>
                  <a:lnTo>
                    <a:pt x="36" y="763"/>
                  </a:lnTo>
                  <a:lnTo>
                    <a:pt x="11" y="804"/>
                  </a:lnTo>
                  <a:lnTo>
                    <a:pt x="0" y="856"/>
                  </a:lnTo>
                  <a:lnTo>
                    <a:pt x="16" y="907"/>
                  </a:lnTo>
                  <a:lnTo>
                    <a:pt x="46" y="949"/>
                  </a:lnTo>
                  <a:lnTo>
                    <a:pt x="91" y="974"/>
                  </a:lnTo>
                  <a:lnTo>
                    <a:pt x="147" y="995"/>
                  </a:lnTo>
                  <a:lnTo>
                    <a:pt x="207" y="1000"/>
                  </a:lnTo>
                  <a:lnTo>
                    <a:pt x="273" y="990"/>
                  </a:lnTo>
                  <a:lnTo>
                    <a:pt x="328" y="959"/>
                  </a:lnTo>
                  <a:lnTo>
                    <a:pt x="368" y="918"/>
                  </a:lnTo>
                  <a:lnTo>
                    <a:pt x="399" y="882"/>
                  </a:lnTo>
                  <a:lnTo>
                    <a:pt x="424" y="851"/>
                  </a:lnTo>
                  <a:lnTo>
                    <a:pt x="429" y="830"/>
                  </a:lnTo>
                  <a:lnTo>
                    <a:pt x="449" y="882"/>
                  </a:lnTo>
                  <a:lnTo>
                    <a:pt x="484" y="923"/>
                  </a:lnTo>
                  <a:lnTo>
                    <a:pt x="535" y="964"/>
                  </a:lnTo>
                  <a:lnTo>
                    <a:pt x="590" y="990"/>
                  </a:lnTo>
                  <a:lnTo>
                    <a:pt x="661" y="1000"/>
                  </a:lnTo>
                  <a:lnTo>
                    <a:pt x="741" y="990"/>
                  </a:lnTo>
                  <a:lnTo>
                    <a:pt x="807" y="954"/>
                  </a:lnTo>
                  <a:lnTo>
                    <a:pt x="867" y="907"/>
                  </a:lnTo>
                  <a:lnTo>
                    <a:pt x="918" y="851"/>
                  </a:lnTo>
                  <a:lnTo>
                    <a:pt x="958" y="789"/>
                  </a:lnTo>
                  <a:lnTo>
                    <a:pt x="983" y="737"/>
                  </a:lnTo>
                  <a:lnTo>
                    <a:pt x="1004" y="691"/>
                  </a:lnTo>
                  <a:lnTo>
                    <a:pt x="1009" y="660"/>
                  </a:lnTo>
                  <a:lnTo>
                    <a:pt x="1004" y="650"/>
                  </a:lnTo>
                  <a:lnTo>
                    <a:pt x="993" y="639"/>
                  </a:lnTo>
                  <a:lnTo>
                    <a:pt x="973" y="639"/>
                  </a:lnTo>
                  <a:lnTo>
                    <a:pt x="963" y="644"/>
                  </a:lnTo>
                  <a:lnTo>
                    <a:pt x="958" y="644"/>
                  </a:lnTo>
                  <a:lnTo>
                    <a:pt x="958" y="655"/>
                  </a:lnTo>
                  <a:lnTo>
                    <a:pt x="953" y="660"/>
                  </a:lnTo>
                  <a:lnTo>
                    <a:pt x="918" y="753"/>
                  </a:lnTo>
                  <a:lnTo>
                    <a:pt x="878" y="820"/>
                  </a:lnTo>
                  <a:lnTo>
                    <a:pt x="832" y="871"/>
                  </a:lnTo>
                  <a:lnTo>
                    <a:pt x="787" y="913"/>
                  </a:lnTo>
                  <a:lnTo>
                    <a:pt x="741" y="933"/>
                  </a:lnTo>
                  <a:lnTo>
                    <a:pt x="701" y="949"/>
                  </a:lnTo>
                  <a:lnTo>
                    <a:pt x="666" y="949"/>
                  </a:lnTo>
                  <a:lnTo>
                    <a:pt x="620" y="944"/>
                  </a:lnTo>
                  <a:lnTo>
                    <a:pt x="590" y="918"/>
                  </a:lnTo>
                  <a:lnTo>
                    <a:pt x="565" y="887"/>
                  </a:lnTo>
                  <a:lnTo>
                    <a:pt x="555" y="851"/>
                  </a:lnTo>
                  <a:lnTo>
                    <a:pt x="550" y="804"/>
                  </a:lnTo>
                  <a:lnTo>
                    <a:pt x="555" y="753"/>
                  </a:lnTo>
                  <a:lnTo>
                    <a:pt x="565" y="696"/>
                  </a:lnTo>
                  <a:lnTo>
                    <a:pt x="585" y="613"/>
                  </a:lnTo>
                  <a:lnTo>
                    <a:pt x="661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1" name="Freeform 199"/>
            <p:cNvSpPr>
              <a:spLocks/>
            </p:cNvSpPr>
            <p:nvPr/>
          </p:nvSpPr>
          <p:spPr bwMode="auto">
            <a:xfrm>
              <a:off x="10423" y="5250"/>
              <a:ext cx="923" cy="696"/>
            </a:xfrm>
            <a:custGeom>
              <a:avLst/>
              <a:gdLst/>
              <a:ahLst/>
              <a:cxnLst>
                <a:cxn ang="0">
                  <a:pos x="111" y="593"/>
                </a:cxn>
                <a:cxn ang="0">
                  <a:pos x="101" y="619"/>
                </a:cxn>
                <a:cxn ang="0">
                  <a:pos x="96" y="645"/>
                </a:cxn>
                <a:cxn ang="0">
                  <a:pos x="116" y="686"/>
                </a:cxn>
                <a:cxn ang="0">
                  <a:pos x="152" y="696"/>
                </a:cxn>
                <a:cxn ang="0">
                  <a:pos x="187" y="686"/>
                </a:cxn>
                <a:cxn ang="0">
                  <a:pos x="207" y="660"/>
                </a:cxn>
                <a:cxn ang="0">
                  <a:pos x="237" y="567"/>
                </a:cxn>
                <a:cxn ang="0">
                  <a:pos x="257" y="474"/>
                </a:cxn>
                <a:cxn ang="0">
                  <a:pos x="303" y="284"/>
                </a:cxn>
                <a:cxn ang="0">
                  <a:pos x="333" y="227"/>
                </a:cxn>
                <a:cxn ang="0">
                  <a:pos x="389" y="150"/>
                </a:cxn>
                <a:cxn ang="0">
                  <a:pos x="469" y="77"/>
                </a:cxn>
                <a:cxn ang="0">
                  <a:pos x="585" y="46"/>
                </a:cxn>
                <a:cxn ang="0">
                  <a:pos x="651" y="72"/>
                </a:cxn>
                <a:cxn ang="0">
                  <a:pos x="671" y="129"/>
                </a:cxn>
                <a:cxn ang="0">
                  <a:pos x="666" y="217"/>
                </a:cxn>
                <a:cxn ang="0">
                  <a:pos x="600" y="428"/>
                </a:cxn>
                <a:cxn ang="0">
                  <a:pos x="570" y="516"/>
                </a:cxn>
                <a:cxn ang="0">
                  <a:pos x="560" y="562"/>
                </a:cxn>
                <a:cxn ang="0">
                  <a:pos x="605" y="660"/>
                </a:cxn>
                <a:cxn ang="0">
                  <a:pos x="706" y="696"/>
                </a:cxn>
                <a:cxn ang="0">
                  <a:pos x="812" y="655"/>
                </a:cxn>
                <a:cxn ang="0">
                  <a:pos x="883" y="562"/>
                </a:cxn>
                <a:cxn ang="0">
                  <a:pos x="918" y="480"/>
                </a:cxn>
                <a:cxn ang="0">
                  <a:pos x="918" y="449"/>
                </a:cxn>
                <a:cxn ang="0">
                  <a:pos x="908" y="444"/>
                </a:cxn>
                <a:cxn ang="0">
                  <a:pos x="888" y="438"/>
                </a:cxn>
                <a:cxn ang="0">
                  <a:pos x="877" y="449"/>
                </a:cxn>
                <a:cxn ang="0">
                  <a:pos x="867" y="464"/>
                </a:cxn>
                <a:cxn ang="0">
                  <a:pos x="797" y="603"/>
                </a:cxn>
                <a:cxn ang="0">
                  <a:pos x="711" y="655"/>
                </a:cxn>
                <a:cxn ang="0">
                  <a:pos x="686" y="645"/>
                </a:cxn>
                <a:cxn ang="0">
                  <a:pos x="676" y="629"/>
                </a:cxn>
                <a:cxn ang="0">
                  <a:pos x="671" y="572"/>
                </a:cxn>
                <a:cxn ang="0">
                  <a:pos x="691" y="516"/>
                </a:cxn>
                <a:cxn ang="0">
                  <a:pos x="741" y="371"/>
                </a:cxn>
                <a:cxn ang="0">
                  <a:pos x="777" y="237"/>
                </a:cxn>
                <a:cxn ang="0">
                  <a:pos x="777" y="113"/>
                </a:cxn>
                <a:cxn ang="0">
                  <a:pos x="716" y="31"/>
                </a:cxn>
                <a:cxn ang="0">
                  <a:pos x="630" y="5"/>
                </a:cxn>
                <a:cxn ang="0">
                  <a:pos x="520" y="10"/>
                </a:cxn>
                <a:cxn ang="0">
                  <a:pos x="409" y="67"/>
                </a:cxn>
                <a:cxn ang="0">
                  <a:pos x="333" y="139"/>
                </a:cxn>
                <a:cxn ang="0">
                  <a:pos x="293" y="46"/>
                </a:cxn>
                <a:cxn ang="0">
                  <a:pos x="212" y="5"/>
                </a:cxn>
                <a:cxn ang="0">
                  <a:pos x="131" y="10"/>
                </a:cxn>
                <a:cxn ang="0">
                  <a:pos x="71" y="57"/>
                </a:cxn>
                <a:cxn ang="0">
                  <a:pos x="31" y="129"/>
                </a:cxn>
                <a:cxn ang="0">
                  <a:pos x="5" y="217"/>
                </a:cxn>
                <a:cxn ang="0">
                  <a:pos x="0" y="248"/>
                </a:cxn>
                <a:cxn ang="0">
                  <a:pos x="16" y="258"/>
                </a:cxn>
                <a:cxn ang="0">
                  <a:pos x="51" y="242"/>
                </a:cxn>
                <a:cxn ang="0">
                  <a:pos x="76" y="144"/>
                </a:cxn>
                <a:cxn ang="0">
                  <a:pos x="131" y="57"/>
                </a:cxn>
                <a:cxn ang="0">
                  <a:pos x="187" y="46"/>
                </a:cxn>
                <a:cxn ang="0">
                  <a:pos x="207" y="62"/>
                </a:cxn>
                <a:cxn ang="0">
                  <a:pos x="217" y="88"/>
                </a:cxn>
                <a:cxn ang="0">
                  <a:pos x="212" y="155"/>
                </a:cxn>
                <a:cxn ang="0">
                  <a:pos x="197" y="248"/>
                </a:cxn>
                <a:cxn ang="0">
                  <a:pos x="172" y="346"/>
                </a:cxn>
                <a:cxn ang="0">
                  <a:pos x="111" y="583"/>
                </a:cxn>
              </a:cxnLst>
              <a:rect l="0" t="0" r="r" b="b"/>
              <a:pathLst>
                <a:path w="923" h="696">
                  <a:moveTo>
                    <a:pt x="111" y="583"/>
                  </a:moveTo>
                  <a:lnTo>
                    <a:pt x="111" y="593"/>
                  </a:lnTo>
                  <a:lnTo>
                    <a:pt x="106" y="609"/>
                  </a:lnTo>
                  <a:lnTo>
                    <a:pt x="101" y="619"/>
                  </a:lnTo>
                  <a:lnTo>
                    <a:pt x="101" y="640"/>
                  </a:lnTo>
                  <a:lnTo>
                    <a:pt x="96" y="645"/>
                  </a:lnTo>
                  <a:lnTo>
                    <a:pt x="106" y="676"/>
                  </a:lnTo>
                  <a:lnTo>
                    <a:pt x="116" y="686"/>
                  </a:lnTo>
                  <a:lnTo>
                    <a:pt x="137" y="696"/>
                  </a:lnTo>
                  <a:lnTo>
                    <a:pt x="152" y="696"/>
                  </a:lnTo>
                  <a:lnTo>
                    <a:pt x="172" y="691"/>
                  </a:lnTo>
                  <a:lnTo>
                    <a:pt x="187" y="686"/>
                  </a:lnTo>
                  <a:lnTo>
                    <a:pt x="202" y="676"/>
                  </a:lnTo>
                  <a:lnTo>
                    <a:pt x="207" y="660"/>
                  </a:lnTo>
                  <a:lnTo>
                    <a:pt x="217" y="640"/>
                  </a:lnTo>
                  <a:lnTo>
                    <a:pt x="237" y="567"/>
                  </a:lnTo>
                  <a:lnTo>
                    <a:pt x="247" y="526"/>
                  </a:lnTo>
                  <a:lnTo>
                    <a:pt x="257" y="474"/>
                  </a:lnTo>
                  <a:lnTo>
                    <a:pt x="268" y="428"/>
                  </a:lnTo>
                  <a:lnTo>
                    <a:pt x="303" y="284"/>
                  </a:lnTo>
                  <a:lnTo>
                    <a:pt x="318" y="258"/>
                  </a:lnTo>
                  <a:lnTo>
                    <a:pt x="333" y="227"/>
                  </a:lnTo>
                  <a:lnTo>
                    <a:pt x="358" y="186"/>
                  </a:lnTo>
                  <a:lnTo>
                    <a:pt x="389" y="150"/>
                  </a:lnTo>
                  <a:lnTo>
                    <a:pt x="424" y="108"/>
                  </a:lnTo>
                  <a:lnTo>
                    <a:pt x="469" y="77"/>
                  </a:lnTo>
                  <a:lnTo>
                    <a:pt x="520" y="52"/>
                  </a:lnTo>
                  <a:lnTo>
                    <a:pt x="585" y="46"/>
                  </a:lnTo>
                  <a:lnTo>
                    <a:pt x="625" y="52"/>
                  </a:lnTo>
                  <a:lnTo>
                    <a:pt x="651" y="72"/>
                  </a:lnTo>
                  <a:lnTo>
                    <a:pt x="666" y="103"/>
                  </a:lnTo>
                  <a:lnTo>
                    <a:pt x="671" y="129"/>
                  </a:lnTo>
                  <a:lnTo>
                    <a:pt x="671" y="150"/>
                  </a:lnTo>
                  <a:lnTo>
                    <a:pt x="666" y="217"/>
                  </a:lnTo>
                  <a:lnTo>
                    <a:pt x="625" y="361"/>
                  </a:lnTo>
                  <a:lnTo>
                    <a:pt x="600" y="428"/>
                  </a:lnTo>
                  <a:lnTo>
                    <a:pt x="585" y="480"/>
                  </a:lnTo>
                  <a:lnTo>
                    <a:pt x="570" y="516"/>
                  </a:lnTo>
                  <a:lnTo>
                    <a:pt x="565" y="542"/>
                  </a:lnTo>
                  <a:lnTo>
                    <a:pt x="560" y="562"/>
                  </a:lnTo>
                  <a:lnTo>
                    <a:pt x="570" y="619"/>
                  </a:lnTo>
                  <a:lnTo>
                    <a:pt x="605" y="660"/>
                  </a:lnTo>
                  <a:lnTo>
                    <a:pt x="651" y="686"/>
                  </a:lnTo>
                  <a:lnTo>
                    <a:pt x="706" y="696"/>
                  </a:lnTo>
                  <a:lnTo>
                    <a:pt x="767" y="686"/>
                  </a:lnTo>
                  <a:lnTo>
                    <a:pt x="812" y="655"/>
                  </a:lnTo>
                  <a:lnTo>
                    <a:pt x="852" y="609"/>
                  </a:lnTo>
                  <a:lnTo>
                    <a:pt x="883" y="562"/>
                  </a:lnTo>
                  <a:lnTo>
                    <a:pt x="903" y="516"/>
                  </a:lnTo>
                  <a:lnTo>
                    <a:pt x="918" y="480"/>
                  </a:lnTo>
                  <a:lnTo>
                    <a:pt x="923" y="459"/>
                  </a:lnTo>
                  <a:lnTo>
                    <a:pt x="918" y="449"/>
                  </a:lnTo>
                  <a:lnTo>
                    <a:pt x="913" y="444"/>
                  </a:lnTo>
                  <a:lnTo>
                    <a:pt x="908" y="444"/>
                  </a:lnTo>
                  <a:lnTo>
                    <a:pt x="903" y="438"/>
                  </a:lnTo>
                  <a:lnTo>
                    <a:pt x="888" y="438"/>
                  </a:lnTo>
                  <a:lnTo>
                    <a:pt x="877" y="444"/>
                  </a:lnTo>
                  <a:lnTo>
                    <a:pt x="877" y="449"/>
                  </a:lnTo>
                  <a:lnTo>
                    <a:pt x="872" y="459"/>
                  </a:lnTo>
                  <a:lnTo>
                    <a:pt x="867" y="464"/>
                  </a:lnTo>
                  <a:lnTo>
                    <a:pt x="837" y="547"/>
                  </a:lnTo>
                  <a:lnTo>
                    <a:pt x="797" y="603"/>
                  </a:lnTo>
                  <a:lnTo>
                    <a:pt x="757" y="640"/>
                  </a:lnTo>
                  <a:lnTo>
                    <a:pt x="711" y="655"/>
                  </a:lnTo>
                  <a:lnTo>
                    <a:pt x="696" y="655"/>
                  </a:lnTo>
                  <a:lnTo>
                    <a:pt x="686" y="645"/>
                  </a:lnTo>
                  <a:lnTo>
                    <a:pt x="676" y="640"/>
                  </a:lnTo>
                  <a:lnTo>
                    <a:pt x="676" y="629"/>
                  </a:lnTo>
                  <a:lnTo>
                    <a:pt x="671" y="614"/>
                  </a:lnTo>
                  <a:lnTo>
                    <a:pt x="671" y="572"/>
                  </a:lnTo>
                  <a:lnTo>
                    <a:pt x="676" y="552"/>
                  </a:lnTo>
                  <a:lnTo>
                    <a:pt x="691" y="516"/>
                  </a:lnTo>
                  <a:lnTo>
                    <a:pt x="721" y="433"/>
                  </a:lnTo>
                  <a:lnTo>
                    <a:pt x="741" y="371"/>
                  </a:lnTo>
                  <a:lnTo>
                    <a:pt x="762" y="304"/>
                  </a:lnTo>
                  <a:lnTo>
                    <a:pt x="777" y="237"/>
                  </a:lnTo>
                  <a:lnTo>
                    <a:pt x="787" y="175"/>
                  </a:lnTo>
                  <a:lnTo>
                    <a:pt x="777" y="113"/>
                  </a:lnTo>
                  <a:lnTo>
                    <a:pt x="751" y="62"/>
                  </a:lnTo>
                  <a:lnTo>
                    <a:pt x="716" y="31"/>
                  </a:lnTo>
                  <a:lnTo>
                    <a:pt x="676" y="15"/>
                  </a:lnTo>
                  <a:lnTo>
                    <a:pt x="630" y="5"/>
                  </a:lnTo>
                  <a:lnTo>
                    <a:pt x="590" y="0"/>
                  </a:lnTo>
                  <a:lnTo>
                    <a:pt x="520" y="10"/>
                  </a:lnTo>
                  <a:lnTo>
                    <a:pt x="459" y="31"/>
                  </a:lnTo>
                  <a:lnTo>
                    <a:pt x="409" y="67"/>
                  </a:lnTo>
                  <a:lnTo>
                    <a:pt x="368" y="103"/>
                  </a:lnTo>
                  <a:lnTo>
                    <a:pt x="333" y="139"/>
                  </a:lnTo>
                  <a:lnTo>
                    <a:pt x="318" y="82"/>
                  </a:lnTo>
                  <a:lnTo>
                    <a:pt x="293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2" y="0"/>
                  </a:lnTo>
                  <a:lnTo>
                    <a:pt x="131" y="10"/>
                  </a:lnTo>
                  <a:lnTo>
                    <a:pt x="96" y="31"/>
                  </a:lnTo>
                  <a:lnTo>
                    <a:pt x="71" y="57"/>
                  </a:lnTo>
                  <a:lnTo>
                    <a:pt x="56" y="82"/>
                  </a:lnTo>
                  <a:lnTo>
                    <a:pt x="31" y="129"/>
                  </a:lnTo>
                  <a:lnTo>
                    <a:pt x="16" y="180"/>
                  </a:lnTo>
                  <a:lnTo>
                    <a:pt x="5" y="217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10" y="253"/>
                  </a:lnTo>
                  <a:lnTo>
                    <a:pt x="16" y="258"/>
                  </a:lnTo>
                  <a:lnTo>
                    <a:pt x="36" y="258"/>
                  </a:lnTo>
                  <a:lnTo>
                    <a:pt x="51" y="242"/>
                  </a:lnTo>
                  <a:lnTo>
                    <a:pt x="61" y="211"/>
                  </a:lnTo>
                  <a:lnTo>
                    <a:pt x="76" y="144"/>
                  </a:lnTo>
                  <a:lnTo>
                    <a:pt x="101" y="93"/>
                  </a:lnTo>
                  <a:lnTo>
                    <a:pt x="131" y="57"/>
                  </a:lnTo>
                  <a:lnTo>
                    <a:pt x="172" y="46"/>
                  </a:lnTo>
                  <a:lnTo>
                    <a:pt x="187" y="46"/>
                  </a:lnTo>
                  <a:lnTo>
                    <a:pt x="197" y="52"/>
                  </a:lnTo>
                  <a:lnTo>
                    <a:pt x="207" y="62"/>
                  </a:lnTo>
                  <a:lnTo>
                    <a:pt x="212" y="72"/>
                  </a:lnTo>
                  <a:lnTo>
                    <a:pt x="217" y="88"/>
                  </a:lnTo>
                  <a:lnTo>
                    <a:pt x="217" y="119"/>
                  </a:lnTo>
                  <a:lnTo>
                    <a:pt x="212" y="155"/>
                  </a:lnTo>
                  <a:lnTo>
                    <a:pt x="207" y="201"/>
                  </a:lnTo>
                  <a:lnTo>
                    <a:pt x="197" y="248"/>
                  </a:lnTo>
                  <a:lnTo>
                    <a:pt x="182" y="294"/>
                  </a:lnTo>
                  <a:lnTo>
                    <a:pt x="172" y="346"/>
                  </a:lnTo>
                  <a:lnTo>
                    <a:pt x="162" y="387"/>
                  </a:lnTo>
                  <a:lnTo>
                    <a:pt x="111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2" name="Freeform 200"/>
            <p:cNvSpPr>
              <a:spLocks/>
            </p:cNvSpPr>
            <p:nvPr/>
          </p:nvSpPr>
          <p:spPr bwMode="auto">
            <a:xfrm>
              <a:off x="11522" y="4977"/>
              <a:ext cx="1109" cy="1134"/>
            </a:xfrm>
            <a:custGeom>
              <a:avLst/>
              <a:gdLst/>
              <a:ahLst/>
              <a:cxnLst>
                <a:cxn ang="0">
                  <a:pos x="590" y="603"/>
                </a:cxn>
                <a:cxn ang="0">
                  <a:pos x="1084" y="603"/>
                </a:cxn>
                <a:cxn ang="0">
                  <a:pos x="1094" y="598"/>
                </a:cxn>
                <a:cxn ang="0">
                  <a:pos x="1099" y="593"/>
                </a:cxn>
                <a:cxn ang="0">
                  <a:pos x="1104" y="582"/>
                </a:cxn>
                <a:cxn ang="0">
                  <a:pos x="1109" y="567"/>
                </a:cxn>
                <a:cxn ang="0">
                  <a:pos x="1109" y="551"/>
                </a:cxn>
                <a:cxn ang="0">
                  <a:pos x="1094" y="536"/>
                </a:cxn>
                <a:cxn ang="0">
                  <a:pos x="1084" y="531"/>
                </a:cxn>
                <a:cxn ang="0">
                  <a:pos x="590" y="531"/>
                </a:cxn>
                <a:cxn ang="0">
                  <a:pos x="590" y="25"/>
                </a:cxn>
                <a:cxn ang="0">
                  <a:pos x="585" y="15"/>
                </a:cxn>
                <a:cxn ang="0">
                  <a:pos x="570" y="0"/>
                </a:cxn>
                <a:cxn ang="0">
                  <a:pos x="540" y="0"/>
                </a:cxn>
                <a:cxn ang="0">
                  <a:pos x="530" y="5"/>
                </a:cxn>
                <a:cxn ang="0">
                  <a:pos x="519" y="25"/>
                </a:cxn>
                <a:cxn ang="0">
                  <a:pos x="519" y="531"/>
                </a:cxn>
                <a:cxn ang="0">
                  <a:pos x="25" y="531"/>
                </a:cxn>
                <a:cxn ang="0">
                  <a:pos x="5" y="541"/>
                </a:cxn>
                <a:cxn ang="0">
                  <a:pos x="0" y="551"/>
                </a:cxn>
                <a:cxn ang="0">
                  <a:pos x="0" y="582"/>
                </a:cxn>
                <a:cxn ang="0">
                  <a:pos x="5" y="593"/>
                </a:cxn>
                <a:cxn ang="0">
                  <a:pos x="25" y="603"/>
                </a:cxn>
                <a:cxn ang="0">
                  <a:pos x="519" y="603"/>
                </a:cxn>
                <a:cxn ang="0">
                  <a:pos x="519" y="1109"/>
                </a:cxn>
                <a:cxn ang="0">
                  <a:pos x="530" y="1129"/>
                </a:cxn>
                <a:cxn ang="0">
                  <a:pos x="540" y="1134"/>
                </a:cxn>
                <a:cxn ang="0">
                  <a:pos x="570" y="1134"/>
                </a:cxn>
                <a:cxn ang="0">
                  <a:pos x="580" y="1129"/>
                </a:cxn>
                <a:cxn ang="0">
                  <a:pos x="590" y="1109"/>
                </a:cxn>
                <a:cxn ang="0">
                  <a:pos x="590" y="1078"/>
                </a:cxn>
                <a:cxn ang="0">
                  <a:pos x="590" y="603"/>
                </a:cxn>
              </a:cxnLst>
              <a:rect l="0" t="0" r="r" b="b"/>
              <a:pathLst>
                <a:path w="1109" h="1134">
                  <a:moveTo>
                    <a:pt x="590" y="603"/>
                  </a:moveTo>
                  <a:lnTo>
                    <a:pt x="1084" y="603"/>
                  </a:lnTo>
                  <a:lnTo>
                    <a:pt x="1094" y="598"/>
                  </a:lnTo>
                  <a:lnTo>
                    <a:pt x="1099" y="593"/>
                  </a:lnTo>
                  <a:lnTo>
                    <a:pt x="1104" y="582"/>
                  </a:lnTo>
                  <a:lnTo>
                    <a:pt x="1109" y="567"/>
                  </a:lnTo>
                  <a:lnTo>
                    <a:pt x="1109" y="551"/>
                  </a:lnTo>
                  <a:lnTo>
                    <a:pt x="1094" y="536"/>
                  </a:lnTo>
                  <a:lnTo>
                    <a:pt x="1084" y="531"/>
                  </a:lnTo>
                  <a:lnTo>
                    <a:pt x="590" y="531"/>
                  </a:lnTo>
                  <a:lnTo>
                    <a:pt x="590" y="25"/>
                  </a:lnTo>
                  <a:lnTo>
                    <a:pt x="585" y="15"/>
                  </a:lnTo>
                  <a:lnTo>
                    <a:pt x="570" y="0"/>
                  </a:lnTo>
                  <a:lnTo>
                    <a:pt x="540" y="0"/>
                  </a:lnTo>
                  <a:lnTo>
                    <a:pt x="530" y="5"/>
                  </a:lnTo>
                  <a:lnTo>
                    <a:pt x="519" y="25"/>
                  </a:lnTo>
                  <a:lnTo>
                    <a:pt x="519" y="531"/>
                  </a:lnTo>
                  <a:lnTo>
                    <a:pt x="25" y="531"/>
                  </a:lnTo>
                  <a:lnTo>
                    <a:pt x="5" y="541"/>
                  </a:lnTo>
                  <a:lnTo>
                    <a:pt x="0" y="551"/>
                  </a:lnTo>
                  <a:lnTo>
                    <a:pt x="0" y="582"/>
                  </a:lnTo>
                  <a:lnTo>
                    <a:pt x="5" y="593"/>
                  </a:lnTo>
                  <a:lnTo>
                    <a:pt x="25" y="603"/>
                  </a:lnTo>
                  <a:lnTo>
                    <a:pt x="519" y="603"/>
                  </a:lnTo>
                  <a:lnTo>
                    <a:pt x="519" y="1109"/>
                  </a:lnTo>
                  <a:lnTo>
                    <a:pt x="530" y="1129"/>
                  </a:lnTo>
                  <a:lnTo>
                    <a:pt x="540" y="1134"/>
                  </a:lnTo>
                  <a:lnTo>
                    <a:pt x="570" y="1134"/>
                  </a:lnTo>
                  <a:lnTo>
                    <a:pt x="580" y="1129"/>
                  </a:lnTo>
                  <a:lnTo>
                    <a:pt x="590" y="1109"/>
                  </a:lnTo>
                  <a:lnTo>
                    <a:pt x="590" y="1078"/>
                  </a:lnTo>
                  <a:lnTo>
                    <a:pt x="590" y="6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3" name="Freeform 201"/>
            <p:cNvSpPr>
              <a:spLocks/>
            </p:cNvSpPr>
            <p:nvPr/>
          </p:nvSpPr>
          <p:spPr bwMode="auto">
            <a:xfrm>
              <a:off x="12848" y="4863"/>
              <a:ext cx="741" cy="1083"/>
            </a:xfrm>
            <a:custGeom>
              <a:avLst/>
              <a:gdLst/>
              <a:ahLst/>
              <a:cxnLst>
                <a:cxn ang="0">
                  <a:pos x="368" y="26"/>
                </a:cxn>
                <a:cxn ang="0">
                  <a:pos x="353" y="0"/>
                </a:cxn>
                <a:cxn ang="0">
                  <a:pos x="227" y="5"/>
                </a:cxn>
                <a:cxn ang="0">
                  <a:pos x="136" y="16"/>
                </a:cxn>
                <a:cxn ang="0">
                  <a:pos x="116" y="36"/>
                </a:cxn>
                <a:cxn ang="0">
                  <a:pos x="131" y="67"/>
                </a:cxn>
                <a:cxn ang="0">
                  <a:pos x="197" y="72"/>
                </a:cxn>
                <a:cxn ang="0">
                  <a:pos x="222" y="83"/>
                </a:cxn>
                <a:cxn ang="0">
                  <a:pos x="222" y="129"/>
                </a:cxn>
                <a:cxn ang="0">
                  <a:pos x="5" y="1027"/>
                </a:cxn>
                <a:cxn ang="0">
                  <a:pos x="20" y="1073"/>
                </a:cxn>
                <a:cxn ang="0">
                  <a:pos x="76" y="1083"/>
                </a:cxn>
                <a:cxn ang="0">
                  <a:pos x="111" y="1052"/>
                </a:cxn>
                <a:cxn ang="0">
                  <a:pos x="126" y="1001"/>
                </a:cxn>
                <a:cxn ang="0">
                  <a:pos x="192" y="743"/>
                </a:cxn>
                <a:cxn ang="0">
                  <a:pos x="312" y="743"/>
                </a:cxn>
                <a:cxn ang="0">
                  <a:pos x="388" y="846"/>
                </a:cxn>
                <a:cxn ang="0">
                  <a:pos x="383" y="903"/>
                </a:cxn>
                <a:cxn ang="0">
                  <a:pos x="388" y="980"/>
                </a:cxn>
                <a:cxn ang="0">
                  <a:pos x="494" y="1078"/>
                </a:cxn>
                <a:cxn ang="0">
                  <a:pos x="630" y="1047"/>
                </a:cxn>
                <a:cxn ang="0">
                  <a:pos x="711" y="923"/>
                </a:cxn>
                <a:cxn ang="0">
                  <a:pos x="731" y="836"/>
                </a:cxn>
                <a:cxn ang="0">
                  <a:pos x="711" y="825"/>
                </a:cxn>
                <a:cxn ang="0">
                  <a:pos x="680" y="851"/>
                </a:cxn>
                <a:cxn ang="0">
                  <a:pos x="645" y="954"/>
                </a:cxn>
                <a:cxn ang="0">
                  <a:pos x="544" y="1042"/>
                </a:cxn>
                <a:cxn ang="0">
                  <a:pos x="499" y="1011"/>
                </a:cxn>
                <a:cxn ang="0">
                  <a:pos x="499" y="908"/>
                </a:cxn>
                <a:cxn ang="0">
                  <a:pos x="504" y="872"/>
                </a:cxn>
                <a:cxn ang="0">
                  <a:pos x="499" y="789"/>
                </a:cxn>
                <a:cxn ang="0">
                  <a:pos x="388" y="702"/>
                </a:cxn>
                <a:cxn ang="0">
                  <a:pos x="353" y="609"/>
                </a:cxn>
                <a:cxn ang="0">
                  <a:pos x="504" y="475"/>
                </a:cxn>
                <a:cxn ang="0">
                  <a:pos x="655" y="433"/>
                </a:cxn>
                <a:cxn ang="0">
                  <a:pos x="635" y="464"/>
                </a:cxn>
                <a:cxn ang="0">
                  <a:pos x="595" y="537"/>
                </a:cxn>
                <a:cxn ang="0">
                  <a:pos x="620" y="583"/>
                </a:cxn>
                <a:cxn ang="0">
                  <a:pos x="686" y="588"/>
                </a:cxn>
                <a:cxn ang="0">
                  <a:pos x="741" y="495"/>
                </a:cxn>
                <a:cxn ang="0">
                  <a:pos x="680" y="397"/>
                </a:cxn>
                <a:cxn ang="0">
                  <a:pos x="504" y="428"/>
                </a:cxn>
                <a:cxn ang="0">
                  <a:pos x="328" y="578"/>
                </a:cxn>
                <a:cxn ang="0">
                  <a:pos x="363" y="46"/>
                </a:cxn>
              </a:cxnLst>
              <a:rect l="0" t="0" r="r" b="b"/>
              <a:pathLst>
                <a:path w="741" h="1083">
                  <a:moveTo>
                    <a:pt x="363" y="46"/>
                  </a:moveTo>
                  <a:lnTo>
                    <a:pt x="363" y="31"/>
                  </a:lnTo>
                  <a:lnTo>
                    <a:pt x="368" y="26"/>
                  </a:lnTo>
                  <a:lnTo>
                    <a:pt x="368" y="16"/>
                  </a:lnTo>
                  <a:lnTo>
                    <a:pt x="363" y="5"/>
                  </a:lnTo>
                  <a:lnTo>
                    <a:pt x="353" y="0"/>
                  </a:lnTo>
                  <a:lnTo>
                    <a:pt x="312" y="0"/>
                  </a:lnTo>
                  <a:lnTo>
                    <a:pt x="272" y="5"/>
                  </a:lnTo>
                  <a:lnTo>
                    <a:pt x="227" y="5"/>
                  </a:lnTo>
                  <a:lnTo>
                    <a:pt x="181" y="10"/>
                  </a:lnTo>
                  <a:lnTo>
                    <a:pt x="151" y="16"/>
                  </a:lnTo>
                  <a:lnTo>
                    <a:pt x="136" y="16"/>
                  </a:lnTo>
                  <a:lnTo>
                    <a:pt x="131" y="21"/>
                  </a:lnTo>
                  <a:lnTo>
                    <a:pt x="121" y="26"/>
                  </a:lnTo>
                  <a:lnTo>
                    <a:pt x="116" y="36"/>
                  </a:lnTo>
                  <a:lnTo>
                    <a:pt x="116" y="57"/>
                  </a:lnTo>
                  <a:lnTo>
                    <a:pt x="121" y="62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46" y="72"/>
                  </a:lnTo>
                  <a:lnTo>
                    <a:pt x="197" y="72"/>
                  </a:lnTo>
                  <a:lnTo>
                    <a:pt x="212" y="77"/>
                  </a:lnTo>
                  <a:lnTo>
                    <a:pt x="217" y="77"/>
                  </a:lnTo>
                  <a:lnTo>
                    <a:pt x="222" y="83"/>
                  </a:lnTo>
                  <a:lnTo>
                    <a:pt x="227" y="83"/>
                  </a:lnTo>
                  <a:lnTo>
                    <a:pt x="227" y="108"/>
                  </a:lnTo>
                  <a:lnTo>
                    <a:pt x="222" y="129"/>
                  </a:lnTo>
                  <a:lnTo>
                    <a:pt x="10" y="1001"/>
                  </a:lnTo>
                  <a:lnTo>
                    <a:pt x="5" y="1016"/>
                  </a:lnTo>
                  <a:lnTo>
                    <a:pt x="5" y="1027"/>
                  </a:lnTo>
                  <a:lnTo>
                    <a:pt x="0" y="1032"/>
                  </a:lnTo>
                  <a:lnTo>
                    <a:pt x="10" y="1063"/>
                  </a:lnTo>
                  <a:lnTo>
                    <a:pt x="20" y="1073"/>
                  </a:lnTo>
                  <a:lnTo>
                    <a:pt x="35" y="1078"/>
                  </a:lnTo>
                  <a:lnTo>
                    <a:pt x="55" y="1083"/>
                  </a:lnTo>
                  <a:lnTo>
                    <a:pt x="76" y="1083"/>
                  </a:lnTo>
                  <a:lnTo>
                    <a:pt x="86" y="1073"/>
                  </a:lnTo>
                  <a:lnTo>
                    <a:pt x="101" y="1063"/>
                  </a:lnTo>
                  <a:lnTo>
                    <a:pt x="111" y="1052"/>
                  </a:lnTo>
                  <a:lnTo>
                    <a:pt x="116" y="1037"/>
                  </a:lnTo>
                  <a:lnTo>
                    <a:pt x="121" y="1016"/>
                  </a:lnTo>
                  <a:lnTo>
                    <a:pt x="126" y="1001"/>
                  </a:lnTo>
                  <a:lnTo>
                    <a:pt x="136" y="959"/>
                  </a:lnTo>
                  <a:lnTo>
                    <a:pt x="181" y="789"/>
                  </a:lnTo>
                  <a:lnTo>
                    <a:pt x="192" y="743"/>
                  </a:lnTo>
                  <a:lnTo>
                    <a:pt x="197" y="717"/>
                  </a:lnTo>
                  <a:lnTo>
                    <a:pt x="257" y="727"/>
                  </a:lnTo>
                  <a:lnTo>
                    <a:pt x="312" y="743"/>
                  </a:lnTo>
                  <a:lnTo>
                    <a:pt x="353" y="769"/>
                  </a:lnTo>
                  <a:lnTo>
                    <a:pt x="378" y="805"/>
                  </a:lnTo>
                  <a:lnTo>
                    <a:pt x="388" y="846"/>
                  </a:lnTo>
                  <a:lnTo>
                    <a:pt x="388" y="877"/>
                  </a:lnTo>
                  <a:lnTo>
                    <a:pt x="383" y="892"/>
                  </a:lnTo>
                  <a:lnTo>
                    <a:pt x="383" y="903"/>
                  </a:lnTo>
                  <a:lnTo>
                    <a:pt x="378" y="913"/>
                  </a:lnTo>
                  <a:lnTo>
                    <a:pt x="378" y="923"/>
                  </a:lnTo>
                  <a:lnTo>
                    <a:pt x="388" y="980"/>
                  </a:lnTo>
                  <a:lnTo>
                    <a:pt x="413" y="1027"/>
                  </a:lnTo>
                  <a:lnTo>
                    <a:pt x="454" y="1057"/>
                  </a:lnTo>
                  <a:lnTo>
                    <a:pt x="494" y="1078"/>
                  </a:lnTo>
                  <a:lnTo>
                    <a:pt x="539" y="1083"/>
                  </a:lnTo>
                  <a:lnTo>
                    <a:pt x="590" y="1073"/>
                  </a:lnTo>
                  <a:lnTo>
                    <a:pt x="630" y="1047"/>
                  </a:lnTo>
                  <a:lnTo>
                    <a:pt x="665" y="1011"/>
                  </a:lnTo>
                  <a:lnTo>
                    <a:pt x="691" y="965"/>
                  </a:lnTo>
                  <a:lnTo>
                    <a:pt x="711" y="923"/>
                  </a:lnTo>
                  <a:lnTo>
                    <a:pt x="721" y="887"/>
                  </a:lnTo>
                  <a:lnTo>
                    <a:pt x="731" y="856"/>
                  </a:lnTo>
                  <a:lnTo>
                    <a:pt x="731" y="836"/>
                  </a:lnTo>
                  <a:lnTo>
                    <a:pt x="726" y="831"/>
                  </a:lnTo>
                  <a:lnTo>
                    <a:pt x="716" y="831"/>
                  </a:lnTo>
                  <a:lnTo>
                    <a:pt x="711" y="825"/>
                  </a:lnTo>
                  <a:lnTo>
                    <a:pt x="696" y="825"/>
                  </a:lnTo>
                  <a:lnTo>
                    <a:pt x="691" y="831"/>
                  </a:lnTo>
                  <a:lnTo>
                    <a:pt x="680" y="851"/>
                  </a:lnTo>
                  <a:lnTo>
                    <a:pt x="675" y="867"/>
                  </a:lnTo>
                  <a:lnTo>
                    <a:pt x="660" y="908"/>
                  </a:lnTo>
                  <a:lnTo>
                    <a:pt x="645" y="954"/>
                  </a:lnTo>
                  <a:lnTo>
                    <a:pt x="620" y="996"/>
                  </a:lnTo>
                  <a:lnTo>
                    <a:pt x="585" y="1027"/>
                  </a:lnTo>
                  <a:lnTo>
                    <a:pt x="544" y="1042"/>
                  </a:lnTo>
                  <a:lnTo>
                    <a:pt x="514" y="1032"/>
                  </a:lnTo>
                  <a:lnTo>
                    <a:pt x="509" y="1021"/>
                  </a:lnTo>
                  <a:lnTo>
                    <a:pt x="499" y="1011"/>
                  </a:lnTo>
                  <a:lnTo>
                    <a:pt x="494" y="996"/>
                  </a:lnTo>
                  <a:lnTo>
                    <a:pt x="494" y="918"/>
                  </a:lnTo>
                  <a:lnTo>
                    <a:pt x="499" y="908"/>
                  </a:lnTo>
                  <a:lnTo>
                    <a:pt x="499" y="892"/>
                  </a:lnTo>
                  <a:lnTo>
                    <a:pt x="504" y="882"/>
                  </a:lnTo>
                  <a:lnTo>
                    <a:pt x="504" y="872"/>
                  </a:lnTo>
                  <a:lnTo>
                    <a:pt x="509" y="856"/>
                  </a:lnTo>
                  <a:lnTo>
                    <a:pt x="509" y="841"/>
                  </a:lnTo>
                  <a:lnTo>
                    <a:pt x="499" y="789"/>
                  </a:lnTo>
                  <a:lnTo>
                    <a:pt x="469" y="748"/>
                  </a:lnTo>
                  <a:lnTo>
                    <a:pt x="433" y="722"/>
                  </a:lnTo>
                  <a:lnTo>
                    <a:pt x="388" y="702"/>
                  </a:lnTo>
                  <a:lnTo>
                    <a:pt x="297" y="681"/>
                  </a:lnTo>
                  <a:lnTo>
                    <a:pt x="262" y="681"/>
                  </a:lnTo>
                  <a:lnTo>
                    <a:pt x="353" y="609"/>
                  </a:lnTo>
                  <a:lnTo>
                    <a:pt x="388" y="578"/>
                  </a:lnTo>
                  <a:lnTo>
                    <a:pt x="449" y="521"/>
                  </a:lnTo>
                  <a:lnTo>
                    <a:pt x="504" y="475"/>
                  </a:lnTo>
                  <a:lnTo>
                    <a:pt x="565" y="444"/>
                  </a:lnTo>
                  <a:lnTo>
                    <a:pt x="625" y="433"/>
                  </a:lnTo>
                  <a:lnTo>
                    <a:pt x="655" y="433"/>
                  </a:lnTo>
                  <a:lnTo>
                    <a:pt x="665" y="444"/>
                  </a:lnTo>
                  <a:lnTo>
                    <a:pt x="675" y="449"/>
                  </a:lnTo>
                  <a:lnTo>
                    <a:pt x="635" y="464"/>
                  </a:lnTo>
                  <a:lnTo>
                    <a:pt x="610" y="490"/>
                  </a:lnTo>
                  <a:lnTo>
                    <a:pt x="600" y="516"/>
                  </a:lnTo>
                  <a:lnTo>
                    <a:pt x="595" y="537"/>
                  </a:lnTo>
                  <a:lnTo>
                    <a:pt x="600" y="557"/>
                  </a:lnTo>
                  <a:lnTo>
                    <a:pt x="610" y="573"/>
                  </a:lnTo>
                  <a:lnTo>
                    <a:pt x="620" y="583"/>
                  </a:lnTo>
                  <a:lnTo>
                    <a:pt x="640" y="593"/>
                  </a:lnTo>
                  <a:lnTo>
                    <a:pt x="655" y="593"/>
                  </a:lnTo>
                  <a:lnTo>
                    <a:pt x="686" y="588"/>
                  </a:lnTo>
                  <a:lnTo>
                    <a:pt x="716" y="567"/>
                  </a:lnTo>
                  <a:lnTo>
                    <a:pt x="736" y="537"/>
                  </a:lnTo>
                  <a:lnTo>
                    <a:pt x="741" y="495"/>
                  </a:lnTo>
                  <a:lnTo>
                    <a:pt x="736" y="459"/>
                  </a:lnTo>
                  <a:lnTo>
                    <a:pt x="716" y="423"/>
                  </a:lnTo>
                  <a:lnTo>
                    <a:pt x="680" y="397"/>
                  </a:lnTo>
                  <a:lnTo>
                    <a:pt x="625" y="387"/>
                  </a:lnTo>
                  <a:lnTo>
                    <a:pt x="565" y="397"/>
                  </a:lnTo>
                  <a:lnTo>
                    <a:pt x="504" y="428"/>
                  </a:lnTo>
                  <a:lnTo>
                    <a:pt x="444" y="469"/>
                  </a:lnTo>
                  <a:lnTo>
                    <a:pt x="388" y="521"/>
                  </a:lnTo>
                  <a:lnTo>
                    <a:pt x="328" y="578"/>
                  </a:lnTo>
                  <a:lnTo>
                    <a:pt x="272" y="624"/>
                  </a:lnTo>
                  <a:lnTo>
                    <a:pt x="212" y="660"/>
                  </a:lnTo>
                  <a:lnTo>
                    <a:pt x="363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4" name="Freeform 202"/>
            <p:cNvSpPr>
              <a:spLocks/>
            </p:cNvSpPr>
            <p:nvPr/>
          </p:nvSpPr>
          <p:spPr bwMode="auto">
            <a:xfrm>
              <a:off x="14274" y="3641"/>
              <a:ext cx="1059" cy="5282"/>
            </a:xfrm>
            <a:custGeom>
              <a:avLst/>
              <a:gdLst/>
              <a:ahLst/>
              <a:cxnLst>
                <a:cxn ang="0">
                  <a:pos x="1059" y="5251"/>
                </a:cxn>
                <a:cxn ang="0">
                  <a:pos x="928" y="5111"/>
                </a:cxn>
                <a:cxn ang="0">
                  <a:pos x="767" y="4905"/>
                </a:cxn>
                <a:cxn ang="0">
                  <a:pos x="560" y="4554"/>
                </a:cxn>
                <a:cxn ang="0">
                  <a:pos x="368" y="4075"/>
                </a:cxn>
                <a:cxn ang="0">
                  <a:pos x="247" y="3538"/>
                </a:cxn>
                <a:cxn ang="0">
                  <a:pos x="187" y="2955"/>
                </a:cxn>
                <a:cxn ang="0">
                  <a:pos x="182" y="2414"/>
                </a:cxn>
                <a:cxn ang="0">
                  <a:pos x="222" y="1918"/>
                </a:cxn>
                <a:cxn ang="0">
                  <a:pos x="318" y="1397"/>
                </a:cxn>
                <a:cxn ang="0">
                  <a:pos x="489" y="882"/>
                </a:cxn>
                <a:cxn ang="0">
                  <a:pos x="711" y="459"/>
                </a:cxn>
                <a:cxn ang="0">
                  <a:pos x="903" y="201"/>
                </a:cxn>
                <a:cxn ang="0">
                  <a:pos x="1059" y="36"/>
                </a:cxn>
                <a:cxn ang="0">
                  <a:pos x="1049" y="5"/>
                </a:cxn>
                <a:cxn ang="0">
                  <a:pos x="988" y="0"/>
                </a:cxn>
                <a:cxn ang="0">
                  <a:pos x="973" y="10"/>
                </a:cxn>
                <a:cxn ang="0">
                  <a:pos x="777" y="206"/>
                </a:cxn>
                <a:cxn ang="0">
                  <a:pos x="494" y="593"/>
                </a:cxn>
                <a:cxn ang="0">
                  <a:pos x="283" y="1016"/>
                </a:cxn>
                <a:cxn ang="0">
                  <a:pos x="137" y="1470"/>
                </a:cxn>
                <a:cxn ang="0">
                  <a:pos x="46" y="1934"/>
                </a:cxn>
                <a:cxn ang="0">
                  <a:pos x="6" y="2408"/>
                </a:cxn>
                <a:cxn ang="0">
                  <a:pos x="6" y="2898"/>
                </a:cxn>
                <a:cxn ang="0">
                  <a:pos x="56" y="3414"/>
                </a:cxn>
                <a:cxn ang="0">
                  <a:pos x="167" y="3915"/>
                </a:cxn>
                <a:cxn ang="0">
                  <a:pos x="338" y="4389"/>
                </a:cxn>
                <a:cxn ang="0">
                  <a:pos x="585" y="4833"/>
                </a:cxn>
                <a:cxn ang="0">
                  <a:pos x="782" y="5080"/>
                </a:cxn>
                <a:cxn ang="0">
                  <a:pos x="888" y="5194"/>
                </a:cxn>
                <a:cxn ang="0">
                  <a:pos x="973" y="5276"/>
                </a:cxn>
                <a:cxn ang="0">
                  <a:pos x="1044" y="5282"/>
                </a:cxn>
                <a:cxn ang="0">
                  <a:pos x="1059" y="5271"/>
                </a:cxn>
              </a:cxnLst>
              <a:rect l="0" t="0" r="r" b="b"/>
              <a:pathLst>
                <a:path w="1059" h="5282">
                  <a:moveTo>
                    <a:pt x="1059" y="5261"/>
                  </a:moveTo>
                  <a:lnTo>
                    <a:pt x="1059" y="5251"/>
                  </a:lnTo>
                  <a:lnTo>
                    <a:pt x="994" y="5184"/>
                  </a:lnTo>
                  <a:lnTo>
                    <a:pt x="928" y="5111"/>
                  </a:lnTo>
                  <a:lnTo>
                    <a:pt x="852" y="5018"/>
                  </a:lnTo>
                  <a:lnTo>
                    <a:pt x="767" y="4905"/>
                  </a:lnTo>
                  <a:lnTo>
                    <a:pt x="681" y="4776"/>
                  </a:lnTo>
                  <a:lnTo>
                    <a:pt x="560" y="4554"/>
                  </a:lnTo>
                  <a:lnTo>
                    <a:pt x="454" y="4322"/>
                  </a:lnTo>
                  <a:lnTo>
                    <a:pt x="368" y="4075"/>
                  </a:lnTo>
                  <a:lnTo>
                    <a:pt x="298" y="3811"/>
                  </a:lnTo>
                  <a:lnTo>
                    <a:pt x="247" y="3538"/>
                  </a:lnTo>
                  <a:lnTo>
                    <a:pt x="207" y="3254"/>
                  </a:lnTo>
                  <a:lnTo>
                    <a:pt x="187" y="2955"/>
                  </a:lnTo>
                  <a:lnTo>
                    <a:pt x="177" y="2641"/>
                  </a:lnTo>
                  <a:lnTo>
                    <a:pt x="182" y="2414"/>
                  </a:lnTo>
                  <a:lnTo>
                    <a:pt x="197" y="2171"/>
                  </a:lnTo>
                  <a:lnTo>
                    <a:pt x="222" y="1918"/>
                  </a:lnTo>
                  <a:lnTo>
                    <a:pt x="263" y="1661"/>
                  </a:lnTo>
                  <a:lnTo>
                    <a:pt x="318" y="1397"/>
                  </a:lnTo>
                  <a:lnTo>
                    <a:pt x="394" y="1140"/>
                  </a:lnTo>
                  <a:lnTo>
                    <a:pt x="489" y="882"/>
                  </a:lnTo>
                  <a:lnTo>
                    <a:pt x="610" y="629"/>
                  </a:lnTo>
                  <a:lnTo>
                    <a:pt x="711" y="459"/>
                  </a:lnTo>
                  <a:lnTo>
                    <a:pt x="812" y="314"/>
                  </a:lnTo>
                  <a:lnTo>
                    <a:pt x="903" y="201"/>
                  </a:lnTo>
                  <a:lnTo>
                    <a:pt x="988" y="108"/>
                  </a:lnTo>
                  <a:lnTo>
                    <a:pt x="1059" y="36"/>
                  </a:lnTo>
                  <a:lnTo>
                    <a:pt x="1059" y="10"/>
                  </a:lnTo>
                  <a:lnTo>
                    <a:pt x="1049" y="5"/>
                  </a:lnTo>
                  <a:lnTo>
                    <a:pt x="1044" y="0"/>
                  </a:lnTo>
                  <a:lnTo>
                    <a:pt x="988" y="0"/>
                  </a:lnTo>
                  <a:lnTo>
                    <a:pt x="978" y="5"/>
                  </a:lnTo>
                  <a:lnTo>
                    <a:pt x="973" y="10"/>
                  </a:lnTo>
                  <a:lnTo>
                    <a:pt x="958" y="20"/>
                  </a:lnTo>
                  <a:lnTo>
                    <a:pt x="777" y="206"/>
                  </a:lnTo>
                  <a:lnTo>
                    <a:pt x="626" y="392"/>
                  </a:lnTo>
                  <a:lnTo>
                    <a:pt x="494" y="593"/>
                  </a:lnTo>
                  <a:lnTo>
                    <a:pt x="379" y="799"/>
                  </a:lnTo>
                  <a:lnTo>
                    <a:pt x="283" y="1016"/>
                  </a:lnTo>
                  <a:lnTo>
                    <a:pt x="202" y="1238"/>
                  </a:lnTo>
                  <a:lnTo>
                    <a:pt x="137" y="1470"/>
                  </a:lnTo>
                  <a:lnTo>
                    <a:pt x="86" y="1702"/>
                  </a:lnTo>
                  <a:lnTo>
                    <a:pt x="46" y="1934"/>
                  </a:lnTo>
                  <a:lnTo>
                    <a:pt x="21" y="2171"/>
                  </a:lnTo>
                  <a:lnTo>
                    <a:pt x="6" y="2408"/>
                  </a:lnTo>
                  <a:lnTo>
                    <a:pt x="0" y="2641"/>
                  </a:lnTo>
                  <a:lnTo>
                    <a:pt x="6" y="2898"/>
                  </a:lnTo>
                  <a:lnTo>
                    <a:pt x="26" y="3156"/>
                  </a:lnTo>
                  <a:lnTo>
                    <a:pt x="56" y="3414"/>
                  </a:lnTo>
                  <a:lnTo>
                    <a:pt x="101" y="3667"/>
                  </a:lnTo>
                  <a:lnTo>
                    <a:pt x="167" y="3915"/>
                  </a:lnTo>
                  <a:lnTo>
                    <a:pt x="242" y="4157"/>
                  </a:lnTo>
                  <a:lnTo>
                    <a:pt x="338" y="4389"/>
                  </a:lnTo>
                  <a:lnTo>
                    <a:pt x="454" y="4616"/>
                  </a:lnTo>
                  <a:lnTo>
                    <a:pt x="585" y="4833"/>
                  </a:lnTo>
                  <a:lnTo>
                    <a:pt x="741" y="5034"/>
                  </a:lnTo>
                  <a:lnTo>
                    <a:pt x="782" y="5080"/>
                  </a:lnTo>
                  <a:lnTo>
                    <a:pt x="827" y="5137"/>
                  </a:lnTo>
                  <a:lnTo>
                    <a:pt x="888" y="5194"/>
                  </a:lnTo>
                  <a:lnTo>
                    <a:pt x="953" y="5256"/>
                  </a:lnTo>
                  <a:lnTo>
                    <a:pt x="973" y="5276"/>
                  </a:lnTo>
                  <a:lnTo>
                    <a:pt x="983" y="5282"/>
                  </a:lnTo>
                  <a:lnTo>
                    <a:pt x="1044" y="5282"/>
                  </a:lnTo>
                  <a:lnTo>
                    <a:pt x="1049" y="5276"/>
                  </a:lnTo>
                  <a:lnTo>
                    <a:pt x="1059" y="5271"/>
                  </a:lnTo>
                  <a:lnTo>
                    <a:pt x="1059" y="52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5" name="Freeform 203"/>
            <p:cNvSpPr>
              <a:spLocks/>
            </p:cNvSpPr>
            <p:nvPr/>
          </p:nvSpPr>
          <p:spPr bwMode="auto">
            <a:xfrm>
              <a:off x="15575" y="3821"/>
              <a:ext cx="978" cy="1553"/>
            </a:xfrm>
            <a:custGeom>
              <a:avLst/>
              <a:gdLst/>
              <a:ahLst/>
              <a:cxnLst>
                <a:cxn ang="0">
                  <a:pos x="499" y="10"/>
                </a:cxn>
                <a:cxn ang="0">
                  <a:pos x="433" y="0"/>
                </a:cxn>
                <a:cxn ang="0">
                  <a:pos x="257" y="16"/>
                </a:cxn>
                <a:cxn ang="0">
                  <a:pos x="192" y="26"/>
                </a:cxn>
                <a:cxn ang="0">
                  <a:pos x="171" y="47"/>
                </a:cxn>
                <a:cxn ang="0">
                  <a:pos x="186" y="88"/>
                </a:cxn>
                <a:cxn ang="0">
                  <a:pos x="272" y="93"/>
                </a:cxn>
                <a:cxn ang="0">
                  <a:pos x="328" y="114"/>
                </a:cxn>
                <a:cxn ang="0">
                  <a:pos x="10" y="1439"/>
                </a:cxn>
                <a:cxn ang="0">
                  <a:pos x="0" y="1481"/>
                </a:cxn>
                <a:cxn ang="0">
                  <a:pos x="10" y="1527"/>
                </a:cxn>
                <a:cxn ang="0">
                  <a:pos x="45" y="1548"/>
                </a:cxn>
                <a:cxn ang="0">
                  <a:pos x="86" y="1548"/>
                </a:cxn>
                <a:cxn ang="0">
                  <a:pos x="136" y="1506"/>
                </a:cxn>
                <a:cxn ang="0">
                  <a:pos x="171" y="1382"/>
                </a:cxn>
                <a:cxn ang="0">
                  <a:pos x="222" y="1166"/>
                </a:cxn>
                <a:cxn ang="0">
                  <a:pos x="257" y="1021"/>
                </a:cxn>
                <a:cxn ang="0">
                  <a:pos x="388" y="1052"/>
                </a:cxn>
                <a:cxn ang="0">
                  <a:pos x="499" y="1156"/>
                </a:cxn>
                <a:cxn ang="0">
                  <a:pos x="504" y="1243"/>
                </a:cxn>
                <a:cxn ang="0">
                  <a:pos x="494" y="1331"/>
                </a:cxn>
                <a:cxn ang="0">
                  <a:pos x="575" y="1511"/>
                </a:cxn>
                <a:cxn ang="0">
                  <a:pos x="751" y="1537"/>
                </a:cxn>
                <a:cxn ang="0">
                  <a:pos x="892" y="1372"/>
                </a:cxn>
                <a:cxn ang="0">
                  <a:pos x="938" y="1228"/>
                </a:cxn>
                <a:cxn ang="0">
                  <a:pos x="902" y="1192"/>
                </a:cxn>
                <a:cxn ang="0">
                  <a:pos x="887" y="1212"/>
                </a:cxn>
                <a:cxn ang="0">
                  <a:pos x="827" y="1393"/>
                </a:cxn>
                <a:cxn ang="0">
                  <a:pos x="696" y="1501"/>
                </a:cxn>
                <a:cxn ang="0">
                  <a:pos x="630" y="1450"/>
                </a:cxn>
                <a:cxn ang="0">
                  <a:pos x="650" y="1254"/>
                </a:cxn>
                <a:cxn ang="0">
                  <a:pos x="610" y="1088"/>
                </a:cxn>
                <a:cxn ang="0">
                  <a:pos x="423" y="990"/>
                </a:cxn>
                <a:cxn ang="0">
                  <a:pos x="464" y="872"/>
                </a:cxn>
                <a:cxn ang="0">
                  <a:pos x="670" y="666"/>
                </a:cxn>
                <a:cxn ang="0">
                  <a:pos x="862" y="604"/>
                </a:cxn>
                <a:cxn ang="0">
                  <a:pos x="892" y="624"/>
                </a:cxn>
                <a:cxn ang="0">
                  <a:pos x="847" y="645"/>
                </a:cxn>
                <a:cxn ang="0">
                  <a:pos x="781" y="727"/>
                </a:cxn>
                <a:cxn ang="0">
                  <a:pos x="796" y="800"/>
                </a:cxn>
                <a:cxn ang="0">
                  <a:pos x="902" y="815"/>
                </a:cxn>
                <a:cxn ang="0">
                  <a:pos x="978" y="691"/>
                </a:cxn>
                <a:cxn ang="0">
                  <a:pos x="922" y="583"/>
                </a:cxn>
                <a:cxn ang="0">
                  <a:pos x="796" y="557"/>
                </a:cxn>
                <a:cxn ang="0">
                  <a:pos x="655" y="619"/>
                </a:cxn>
                <a:cxn ang="0">
                  <a:pos x="444" y="831"/>
                </a:cxn>
                <a:cxn ang="0">
                  <a:pos x="504" y="21"/>
                </a:cxn>
              </a:cxnLst>
              <a:rect l="0" t="0" r="r" b="b"/>
              <a:pathLst>
                <a:path w="978" h="1553">
                  <a:moveTo>
                    <a:pt x="504" y="21"/>
                  </a:moveTo>
                  <a:lnTo>
                    <a:pt x="499" y="16"/>
                  </a:lnTo>
                  <a:lnTo>
                    <a:pt x="499" y="10"/>
                  </a:lnTo>
                  <a:lnTo>
                    <a:pt x="494" y="5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78" y="5"/>
                  </a:lnTo>
                  <a:lnTo>
                    <a:pt x="313" y="10"/>
                  </a:lnTo>
                  <a:lnTo>
                    <a:pt x="257" y="16"/>
                  </a:lnTo>
                  <a:lnTo>
                    <a:pt x="212" y="21"/>
                  </a:lnTo>
                  <a:lnTo>
                    <a:pt x="202" y="21"/>
                  </a:lnTo>
                  <a:lnTo>
                    <a:pt x="192" y="26"/>
                  </a:lnTo>
                  <a:lnTo>
                    <a:pt x="186" y="31"/>
                  </a:lnTo>
                  <a:lnTo>
                    <a:pt x="176" y="36"/>
                  </a:lnTo>
                  <a:lnTo>
                    <a:pt x="171" y="47"/>
                  </a:lnTo>
                  <a:lnTo>
                    <a:pt x="171" y="72"/>
                  </a:lnTo>
                  <a:lnTo>
                    <a:pt x="176" y="83"/>
                  </a:lnTo>
                  <a:lnTo>
                    <a:pt x="186" y="88"/>
                  </a:lnTo>
                  <a:lnTo>
                    <a:pt x="197" y="88"/>
                  </a:lnTo>
                  <a:lnTo>
                    <a:pt x="207" y="93"/>
                  </a:lnTo>
                  <a:lnTo>
                    <a:pt x="272" y="93"/>
                  </a:lnTo>
                  <a:lnTo>
                    <a:pt x="302" y="98"/>
                  </a:lnTo>
                  <a:lnTo>
                    <a:pt x="323" y="103"/>
                  </a:lnTo>
                  <a:lnTo>
                    <a:pt x="328" y="114"/>
                  </a:lnTo>
                  <a:lnTo>
                    <a:pt x="328" y="129"/>
                  </a:lnTo>
                  <a:lnTo>
                    <a:pt x="323" y="170"/>
                  </a:lnTo>
                  <a:lnTo>
                    <a:pt x="10" y="1439"/>
                  </a:lnTo>
                  <a:lnTo>
                    <a:pt x="5" y="1455"/>
                  </a:lnTo>
                  <a:lnTo>
                    <a:pt x="5" y="1475"/>
                  </a:lnTo>
                  <a:lnTo>
                    <a:pt x="0" y="1481"/>
                  </a:lnTo>
                  <a:lnTo>
                    <a:pt x="0" y="1491"/>
                  </a:lnTo>
                  <a:lnTo>
                    <a:pt x="5" y="1511"/>
                  </a:lnTo>
                  <a:lnTo>
                    <a:pt x="10" y="1527"/>
                  </a:lnTo>
                  <a:lnTo>
                    <a:pt x="20" y="1537"/>
                  </a:lnTo>
                  <a:lnTo>
                    <a:pt x="30" y="1542"/>
                  </a:lnTo>
                  <a:lnTo>
                    <a:pt x="45" y="1548"/>
                  </a:lnTo>
                  <a:lnTo>
                    <a:pt x="55" y="1553"/>
                  </a:lnTo>
                  <a:lnTo>
                    <a:pt x="66" y="1553"/>
                  </a:lnTo>
                  <a:lnTo>
                    <a:pt x="86" y="1548"/>
                  </a:lnTo>
                  <a:lnTo>
                    <a:pt x="106" y="1537"/>
                  </a:lnTo>
                  <a:lnTo>
                    <a:pt x="126" y="1522"/>
                  </a:lnTo>
                  <a:lnTo>
                    <a:pt x="136" y="1506"/>
                  </a:lnTo>
                  <a:lnTo>
                    <a:pt x="141" y="1486"/>
                  </a:lnTo>
                  <a:lnTo>
                    <a:pt x="156" y="1444"/>
                  </a:lnTo>
                  <a:lnTo>
                    <a:pt x="171" y="1382"/>
                  </a:lnTo>
                  <a:lnTo>
                    <a:pt x="186" y="1315"/>
                  </a:lnTo>
                  <a:lnTo>
                    <a:pt x="207" y="1238"/>
                  </a:lnTo>
                  <a:lnTo>
                    <a:pt x="222" y="1166"/>
                  </a:lnTo>
                  <a:lnTo>
                    <a:pt x="237" y="1104"/>
                  </a:lnTo>
                  <a:lnTo>
                    <a:pt x="252" y="1052"/>
                  </a:lnTo>
                  <a:lnTo>
                    <a:pt x="257" y="1021"/>
                  </a:lnTo>
                  <a:lnTo>
                    <a:pt x="292" y="1027"/>
                  </a:lnTo>
                  <a:lnTo>
                    <a:pt x="338" y="1037"/>
                  </a:lnTo>
                  <a:lnTo>
                    <a:pt x="388" y="1052"/>
                  </a:lnTo>
                  <a:lnTo>
                    <a:pt x="433" y="1078"/>
                  </a:lnTo>
                  <a:lnTo>
                    <a:pt x="474" y="1109"/>
                  </a:lnTo>
                  <a:lnTo>
                    <a:pt x="499" y="1156"/>
                  </a:lnTo>
                  <a:lnTo>
                    <a:pt x="509" y="1212"/>
                  </a:lnTo>
                  <a:lnTo>
                    <a:pt x="509" y="1233"/>
                  </a:lnTo>
                  <a:lnTo>
                    <a:pt x="504" y="1243"/>
                  </a:lnTo>
                  <a:lnTo>
                    <a:pt x="504" y="1254"/>
                  </a:lnTo>
                  <a:lnTo>
                    <a:pt x="494" y="1295"/>
                  </a:lnTo>
                  <a:lnTo>
                    <a:pt x="494" y="1331"/>
                  </a:lnTo>
                  <a:lnTo>
                    <a:pt x="504" y="1403"/>
                  </a:lnTo>
                  <a:lnTo>
                    <a:pt x="529" y="1465"/>
                  </a:lnTo>
                  <a:lnTo>
                    <a:pt x="575" y="1511"/>
                  </a:lnTo>
                  <a:lnTo>
                    <a:pt x="630" y="1542"/>
                  </a:lnTo>
                  <a:lnTo>
                    <a:pt x="691" y="1553"/>
                  </a:lnTo>
                  <a:lnTo>
                    <a:pt x="751" y="1537"/>
                  </a:lnTo>
                  <a:lnTo>
                    <a:pt x="812" y="1501"/>
                  </a:lnTo>
                  <a:lnTo>
                    <a:pt x="862" y="1434"/>
                  </a:lnTo>
                  <a:lnTo>
                    <a:pt x="892" y="1372"/>
                  </a:lnTo>
                  <a:lnTo>
                    <a:pt x="912" y="1315"/>
                  </a:lnTo>
                  <a:lnTo>
                    <a:pt x="927" y="1264"/>
                  </a:lnTo>
                  <a:lnTo>
                    <a:pt x="938" y="1228"/>
                  </a:lnTo>
                  <a:lnTo>
                    <a:pt x="938" y="1202"/>
                  </a:lnTo>
                  <a:lnTo>
                    <a:pt x="927" y="1192"/>
                  </a:lnTo>
                  <a:lnTo>
                    <a:pt x="902" y="1192"/>
                  </a:lnTo>
                  <a:lnTo>
                    <a:pt x="892" y="1197"/>
                  </a:lnTo>
                  <a:lnTo>
                    <a:pt x="892" y="1202"/>
                  </a:lnTo>
                  <a:lnTo>
                    <a:pt x="887" y="1212"/>
                  </a:lnTo>
                  <a:lnTo>
                    <a:pt x="882" y="1228"/>
                  </a:lnTo>
                  <a:lnTo>
                    <a:pt x="857" y="1321"/>
                  </a:lnTo>
                  <a:lnTo>
                    <a:pt x="827" y="1393"/>
                  </a:lnTo>
                  <a:lnTo>
                    <a:pt x="791" y="1455"/>
                  </a:lnTo>
                  <a:lnTo>
                    <a:pt x="746" y="1491"/>
                  </a:lnTo>
                  <a:lnTo>
                    <a:pt x="696" y="1501"/>
                  </a:lnTo>
                  <a:lnTo>
                    <a:pt x="665" y="1496"/>
                  </a:lnTo>
                  <a:lnTo>
                    <a:pt x="645" y="1481"/>
                  </a:lnTo>
                  <a:lnTo>
                    <a:pt x="630" y="1450"/>
                  </a:lnTo>
                  <a:lnTo>
                    <a:pt x="625" y="1398"/>
                  </a:lnTo>
                  <a:lnTo>
                    <a:pt x="630" y="1336"/>
                  </a:lnTo>
                  <a:lnTo>
                    <a:pt x="650" y="1254"/>
                  </a:lnTo>
                  <a:lnTo>
                    <a:pt x="650" y="1207"/>
                  </a:lnTo>
                  <a:lnTo>
                    <a:pt x="640" y="1140"/>
                  </a:lnTo>
                  <a:lnTo>
                    <a:pt x="610" y="1088"/>
                  </a:lnTo>
                  <a:lnTo>
                    <a:pt x="560" y="1047"/>
                  </a:lnTo>
                  <a:lnTo>
                    <a:pt x="499" y="1016"/>
                  </a:lnTo>
                  <a:lnTo>
                    <a:pt x="423" y="990"/>
                  </a:lnTo>
                  <a:lnTo>
                    <a:pt x="333" y="975"/>
                  </a:lnTo>
                  <a:lnTo>
                    <a:pt x="398" y="929"/>
                  </a:lnTo>
                  <a:lnTo>
                    <a:pt x="464" y="872"/>
                  </a:lnTo>
                  <a:lnTo>
                    <a:pt x="519" y="815"/>
                  </a:lnTo>
                  <a:lnTo>
                    <a:pt x="595" y="733"/>
                  </a:lnTo>
                  <a:lnTo>
                    <a:pt x="670" y="666"/>
                  </a:lnTo>
                  <a:lnTo>
                    <a:pt x="751" y="619"/>
                  </a:lnTo>
                  <a:lnTo>
                    <a:pt x="827" y="604"/>
                  </a:lnTo>
                  <a:lnTo>
                    <a:pt x="862" y="604"/>
                  </a:lnTo>
                  <a:lnTo>
                    <a:pt x="867" y="609"/>
                  </a:lnTo>
                  <a:lnTo>
                    <a:pt x="877" y="609"/>
                  </a:lnTo>
                  <a:lnTo>
                    <a:pt x="892" y="624"/>
                  </a:lnTo>
                  <a:lnTo>
                    <a:pt x="897" y="624"/>
                  </a:lnTo>
                  <a:lnTo>
                    <a:pt x="902" y="629"/>
                  </a:lnTo>
                  <a:lnTo>
                    <a:pt x="847" y="645"/>
                  </a:lnTo>
                  <a:lnTo>
                    <a:pt x="812" y="666"/>
                  </a:lnTo>
                  <a:lnTo>
                    <a:pt x="791" y="696"/>
                  </a:lnTo>
                  <a:lnTo>
                    <a:pt x="781" y="727"/>
                  </a:lnTo>
                  <a:lnTo>
                    <a:pt x="776" y="748"/>
                  </a:lnTo>
                  <a:lnTo>
                    <a:pt x="781" y="774"/>
                  </a:lnTo>
                  <a:lnTo>
                    <a:pt x="796" y="800"/>
                  </a:lnTo>
                  <a:lnTo>
                    <a:pt x="822" y="820"/>
                  </a:lnTo>
                  <a:lnTo>
                    <a:pt x="857" y="825"/>
                  </a:lnTo>
                  <a:lnTo>
                    <a:pt x="902" y="815"/>
                  </a:lnTo>
                  <a:lnTo>
                    <a:pt x="938" y="789"/>
                  </a:lnTo>
                  <a:lnTo>
                    <a:pt x="968" y="748"/>
                  </a:lnTo>
                  <a:lnTo>
                    <a:pt x="978" y="691"/>
                  </a:lnTo>
                  <a:lnTo>
                    <a:pt x="973" y="650"/>
                  </a:lnTo>
                  <a:lnTo>
                    <a:pt x="953" y="614"/>
                  </a:lnTo>
                  <a:lnTo>
                    <a:pt x="922" y="583"/>
                  </a:lnTo>
                  <a:lnTo>
                    <a:pt x="882" y="562"/>
                  </a:lnTo>
                  <a:lnTo>
                    <a:pt x="832" y="552"/>
                  </a:lnTo>
                  <a:lnTo>
                    <a:pt x="796" y="557"/>
                  </a:lnTo>
                  <a:lnTo>
                    <a:pt x="756" y="562"/>
                  </a:lnTo>
                  <a:lnTo>
                    <a:pt x="711" y="583"/>
                  </a:lnTo>
                  <a:lnTo>
                    <a:pt x="655" y="619"/>
                  </a:lnTo>
                  <a:lnTo>
                    <a:pt x="590" y="671"/>
                  </a:lnTo>
                  <a:lnTo>
                    <a:pt x="519" y="748"/>
                  </a:lnTo>
                  <a:lnTo>
                    <a:pt x="444" y="831"/>
                  </a:lnTo>
                  <a:lnTo>
                    <a:pt x="358" y="903"/>
                  </a:lnTo>
                  <a:lnTo>
                    <a:pt x="277" y="954"/>
                  </a:lnTo>
                  <a:lnTo>
                    <a:pt x="504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6" name="Freeform 204"/>
            <p:cNvSpPr>
              <a:spLocks/>
            </p:cNvSpPr>
            <p:nvPr/>
          </p:nvSpPr>
          <p:spPr bwMode="auto">
            <a:xfrm>
              <a:off x="15469" y="7370"/>
              <a:ext cx="1170" cy="1001"/>
            </a:xfrm>
            <a:custGeom>
              <a:avLst/>
              <a:gdLst/>
              <a:ahLst/>
              <a:cxnLst>
                <a:cxn ang="0">
                  <a:pos x="111" y="959"/>
                </a:cxn>
                <a:cxn ang="0">
                  <a:pos x="141" y="990"/>
                </a:cxn>
                <a:cxn ang="0">
                  <a:pos x="202" y="995"/>
                </a:cxn>
                <a:cxn ang="0">
                  <a:pos x="252" y="939"/>
                </a:cxn>
                <a:cxn ang="0">
                  <a:pos x="272" y="856"/>
                </a:cxn>
                <a:cxn ang="0">
                  <a:pos x="338" y="578"/>
                </a:cxn>
                <a:cxn ang="0">
                  <a:pos x="393" y="361"/>
                </a:cxn>
                <a:cxn ang="0">
                  <a:pos x="424" y="284"/>
                </a:cxn>
                <a:cxn ang="0">
                  <a:pos x="539" y="134"/>
                </a:cxn>
                <a:cxn ang="0">
                  <a:pos x="756" y="52"/>
                </a:cxn>
                <a:cxn ang="0">
                  <a:pos x="857" y="119"/>
                </a:cxn>
                <a:cxn ang="0">
                  <a:pos x="867" y="273"/>
                </a:cxn>
                <a:cxn ang="0">
                  <a:pos x="802" y="521"/>
                </a:cxn>
                <a:cxn ang="0">
                  <a:pos x="731" y="717"/>
                </a:cxn>
                <a:cxn ang="0">
                  <a:pos x="711" y="820"/>
                </a:cxn>
                <a:cxn ang="0">
                  <a:pos x="817" y="985"/>
                </a:cxn>
                <a:cxn ang="0">
                  <a:pos x="1003" y="959"/>
                </a:cxn>
                <a:cxn ang="0">
                  <a:pos x="1119" y="810"/>
                </a:cxn>
                <a:cxn ang="0">
                  <a:pos x="1165" y="676"/>
                </a:cxn>
                <a:cxn ang="0">
                  <a:pos x="1154" y="640"/>
                </a:cxn>
                <a:cxn ang="0">
                  <a:pos x="1119" y="650"/>
                </a:cxn>
                <a:cxn ang="0">
                  <a:pos x="1079" y="763"/>
                </a:cxn>
                <a:cxn ang="0">
                  <a:pos x="948" y="939"/>
                </a:cxn>
                <a:cxn ang="0">
                  <a:pos x="862" y="944"/>
                </a:cxn>
                <a:cxn ang="0">
                  <a:pos x="837" y="877"/>
                </a:cxn>
                <a:cxn ang="0">
                  <a:pos x="902" y="655"/>
                </a:cxn>
                <a:cxn ang="0">
                  <a:pos x="983" y="392"/>
                </a:cxn>
                <a:cxn ang="0">
                  <a:pos x="998" y="155"/>
                </a:cxn>
                <a:cxn ang="0">
                  <a:pos x="847" y="10"/>
                </a:cxn>
                <a:cxn ang="0">
                  <a:pos x="595" y="41"/>
                </a:cxn>
                <a:cxn ang="0">
                  <a:pos x="449" y="160"/>
                </a:cxn>
                <a:cxn ang="0">
                  <a:pos x="378" y="72"/>
                </a:cxn>
                <a:cxn ang="0">
                  <a:pos x="227" y="0"/>
                </a:cxn>
                <a:cxn ang="0">
                  <a:pos x="106" y="67"/>
                </a:cxn>
                <a:cxn ang="0">
                  <a:pos x="46" y="180"/>
                </a:cxn>
                <a:cxn ang="0">
                  <a:pos x="0" y="340"/>
                </a:cxn>
                <a:cxn ang="0">
                  <a:pos x="46" y="361"/>
                </a:cxn>
                <a:cxn ang="0">
                  <a:pos x="61" y="330"/>
                </a:cxn>
                <a:cxn ang="0">
                  <a:pos x="111" y="150"/>
                </a:cxn>
                <a:cxn ang="0">
                  <a:pos x="222" y="52"/>
                </a:cxn>
                <a:cxn ang="0">
                  <a:pos x="282" y="103"/>
                </a:cxn>
                <a:cxn ang="0">
                  <a:pos x="282" y="201"/>
                </a:cxn>
                <a:cxn ang="0">
                  <a:pos x="252" y="335"/>
                </a:cxn>
              </a:cxnLst>
              <a:rect l="0" t="0" r="r" b="b"/>
              <a:pathLst>
                <a:path w="1170" h="1001">
                  <a:moveTo>
                    <a:pt x="131" y="846"/>
                  </a:moveTo>
                  <a:lnTo>
                    <a:pt x="111" y="918"/>
                  </a:lnTo>
                  <a:lnTo>
                    <a:pt x="111" y="959"/>
                  </a:lnTo>
                  <a:lnTo>
                    <a:pt x="121" y="975"/>
                  </a:lnTo>
                  <a:lnTo>
                    <a:pt x="131" y="985"/>
                  </a:lnTo>
                  <a:lnTo>
                    <a:pt x="141" y="990"/>
                  </a:lnTo>
                  <a:lnTo>
                    <a:pt x="172" y="1001"/>
                  </a:lnTo>
                  <a:lnTo>
                    <a:pt x="187" y="1001"/>
                  </a:lnTo>
                  <a:lnTo>
                    <a:pt x="202" y="995"/>
                  </a:lnTo>
                  <a:lnTo>
                    <a:pt x="232" y="975"/>
                  </a:lnTo>
                  <a:lnTo>
                    <a:pt x="242" y="959"/>
                  </a:lnTo>
                  <a:lnTo>
                    <a:pt x="252" y="939"/>
                  </a:lnTo>
                  <a:lnTo>
                    <a:pt x="257" y="923"/>
                  </a:lnTo>
                  <a:lnTo>
                    <a:pt x="262" y="892"/>
                  </a:lnTo>
                  <a:lnTo>
                    <a:pt x="272" y="856"/>
                  </a:lnTo>
                  <a:lnTo>
                    <a:pt x="282" y="810"/>
                  </a:lnTo>
                  <a:lnTo>
                    <a:pt x="292" y="774"/>
                  </a:lnTo>
                  <a:lnTo>
                    <a:pt x="338" y="578"/>
                  </a:lnTo>
                  <a:lnTo>
                    <a:pt x="378" y="428"/>
                  </a:lnTo>
                  <a:lnTo>
                    <a:pt x="383" y="397"/>
                  </a:lnTo>
                  <a:lnTo>
                    <a:pt x="393" y="361"/>
                  </a:lnTo>
                  <a:lnTo>
                    <a:pt x="398" y="335"/>
                  </a:lnTo>
                  <a:lnTo>
                    <a:pt x="403" y="320"/>
                  </a:lnTo>
                  <a:lnTo>
                    <a:pt x="424" y="284"/>
                  </a:lnTo>
                  <a:lnTo>
                    <a:pt x="454" y="237"/>
                  </a:lnTo>
                  <a:lnTo>
                    <a:pt x="489" y="186"/>
                  </a:lnTo>
                  <a:lnTo>
                    <a:pt x="539" y="134"/>
                  </a:lnTo>
                  <a:lnTo>
                    <a:pt x="600" y="93"/>
                  </a:lnTo>
                  <a:lnTo>
                    <a:pt x="676" y="62"/>
                  </a:lnTo>
                  <a:lnTo>
                    <a:pt x="756" y="52"/>
                  </a:lnTo>
                  <a:lnTo>
                    <a:pt x="807" y="62"/>
                  </a:lnTo>
                  <a:lnTo>
                    <a:pt x="837" y="82"/>
                  </a:lnTo>
                  <a:lnTo>
                    <a:pt x="857" y="119"/>
                  </a:lnTo>
                  <a:lnTo>
                    <a:pt x="867" y="160"/>
                  </a:lnTo>
                  <a:lnTo>
                    <a:pt x="872" y="206"/>
                  </a:lnTo>
                  <a:lnTo>
                    <a:pt x="867" y="273"/>
                  </a:lnTo>
                  <a:lnTo>
                    <a:pt x="852" y="351"/>
                  </a:lnTo>
                  <a:lnTo>
                    <a:pt x="827" y="433"/>
                  </a:lnTo>
                  <a:lnTo>
                    <a:pt x="802" y="521"/>
                  </a:lnTo>
                  <a:lnTo>
                    <a:pt x="776" y="598"/>
                  </a:lnTo>
                  <a:lnTo>
                    <a:pt x="751" y="665"/>
                  </a:lnTo>
                  <a:lnTo>
                    <a:pt x="731" y="717"/>
                  </a:lnTo>
                  <a:lnTo>
                    <a:pt x="716" y="758"/>
                  </a:lnTo>
                  <a:lnTo>
                    <a:pt x="711" y="794"/>
                  </a:lnTo>
                  <a:lnTo>
                    <a:pt x="711" y="820"/>
                  </a:lnTo>
                  <a:lnTo>
                    <a:pt x="726" y="892"/>
                  </a:lnTo>
                  <a:lnTo>
                    <a:pt x="761" y="949"/>
                  </a:lnTo>
                  <a:lnTo>
                    <a:pt x="817" y="985"/>
                  </a:lnTo>
                  <a:lnTo>
                    <a:pt x="887" y="1001"/>
                  </a:lnTo>
                  <a:lnTo>
                    <a:pt x="948" y="990"/>
                  </a:lnTo>
                  <a:lnTo>
                    <a:pt x="1003" y="959"/>
                  </a:lnTo>
                  <a:lnTo>
                    <a:pt x="1049" y="913"/>
                  </a:lnTo>
                  <a:lnTo>
                    <a:pt x="1089" y="861"/>
                  </a:lnTo>
                  <a:lnTo>
                    <a:pt x="1119" y="810"/>
                  </a:lnTo>
                  <a:lnTo>
                    <a:pt x="1139" y="758"/>
                  </a:lnTo>
                  <a:lnTo>
                    <a:pt x="1154" y="712"/>
                  </a:lnTo>
                  <a:lnTo>
                    <a:pt x="1165" y="676"/>
                  </a:lnTo>
                  <a:lnTo>
                    <a:pt x="1170" y="660"/>
                  </a:lnTo>
                  <a:lnTo>
                    <a:pt x="1165" y="650"/>
                  </a:lnTo>
                  <a:lnTo>
                    <a:pt x="1154" y="640"/>
                  </a:lnTo>
                  <a:lnTo>
                    <a:pt x="1134" y="640"/>
                  </a:lnTo>
                  <a:lnTo>
                    <a:pt x="1124" y="645"/>
                  </a:lnTo>
                  <a:lnTo>
                    <a:pt x="1119" y="650"/>
                  </a:lnTo>
                  <a:lnTo>
                    <a:pt x="1114" y="660"/>
                  </a:lnTo>
                  <a:lnTo>
                    <a:pt x="1109" y="676"/>
                  </a:lnTo>
                  <a:lnTo>
                    <a:pt x="1079" y="763"/>
                  </a:lnTo>
                  <a:lnTo>
                    <a:pt x="1044" y="836"/>
                  </a:lnTo>
                  <a:lnTo>
                    <a:pt x="1003" y="897"/>
                  </a:lnTo>
                  <a:lnTo>
                    <a:pt x="948" y="939"/>
                  </a:lnTo>
                  <a:lnTo>
                    <a:pt x="892" y="949"/>
                  </a:lnTo>
                  <a:lnTo>
                    <a:pt x="877" y="949"/>
                  </a:lnTo>
                  <a:lnTo>
                    <a:pt x="862" y="944"/>
                  </a:lnTo>
                  <a:lnTo>
                    <a:pt x="852" y="934"/>
                  </a:lnTo>
                  <a:lnTo>
                    <a:pt x="842" y="903"/>
                  </a:lnTo>
                  <a:lnTo>
                    <a:pt x="837" y="877"/>
                  </a:lnTo>
                  <a:lnTo>
                    <a:pt x="852" y="799"/>
                  </a:lnTo>
                  <a:lnTo>
                    <a:pt x="877" y="722"/>
                  </a:lnTo>
                  <a:lnTo>
                    <a:pt x="902" y="655"/>
                  </a:lnTo>
                  <a:lnTo>
                    <a:pt x="928" y="572"/>
                  </a:lnTo>
                  <a:lnTo>
                    <a:pt x="958" y="485"/>
                  </a:lnTo>
                  <a:lnTo>
                    <a:pt x="983" y="392"/>
                  </a:lnTo>
                  <a:lnTo>
                    <a:pt x="1003" y="309"/>
                  </a:lnTo>
                  <a:lnTo>
                    <a:pt x="1008" y="237"/>
                  </a:lnTo>
                  <a:lnTo>
                    <a:pt x="998" y="155"/>
                  </a:lnTo>
                  <a:lnTo>
                    <a:pt x="968" y="93"/>
                  </a:lnTo>
                  <a:lnTo>
                    <a:pt x="918" y="41"/>
                  </a:lnTo>
                  <a:lnTo>
                    <a:pt x="847" y="10"/>
                  </a:lnTo>
                  <a:lnTo>
                    <a:pt x="761" y="0"/>
                  </a:lnTo>
                  <a:lnTo>
                    <a:pt x="671" y="10"/>
                  </a:lnTo>
                  <a:lnTo>
                    <a:pt x="595" y="41"/>
                  </a:lnTo>
                  <a:lnTo>
                    <a:pt x="534" y="77"/>
                  </a:lnTo>
                  <a:lnTo>
                    <a:pt x="484" y="119"/>
                  </a:lnTo>
                  <a:lnTo>
                    <a:pt x="449" y="160"/>
                  </a:lnTo>
                  <a:lnTo>
                    <a:pt x="424" y="191"/>
                  </a:lnTo>
                  <a:lnTo>
                    <a:pt x="408" y="124"/>
                  </a:lnTo>
                  <a:lnTo>
                    <a:pt x="378" y="72"/>
                  </a:lnTo>
                  <a:lnTo>
                    <a:pt x="338" y="31"/>
                  </a:lnTo>
                  <a:lnTo>
                    <a:pt x="287" y="10"/>
                  </a:lnTo>
                  <a:lnTo>
                    <a:pt x="227" y="0"/>
                  </a:lnTo>
                  <a:lnTo>
                    <a:pt x="177" y="10"/>
                  </a:lnTo>
                  <a:lnTo>
                    <a:pt x="136" y="36"/>
                  </a:lnTo>
                  <a:lnTo>
                    <a:pt x="106" y="67"/>
                  </a:lnTo>
                  <a:lnTo>
                    <a:pt x="81" y="98"/>
                  </a:lnTo>
                  <a:lnTo>
                    <a:pt x="66" y="129"/>
                  </a:lnTo>
                  <a:lnTo>
                    <a:pt x="46" y="180"/>
                  </a:lnTo>
                  <a:lnTo>
                    <a:pt x="15" y="284"/>
                  </a:lnTo>
                  <a:lnTo>
                    <a:pt x="5" y="320"/>
                  </a:lnTo>
                  <a:lnTo>
                    <a:pt x="0" y="340"/>
                  </a:lnTo>
                  <a:lnTo>
                    <a:pt x="5" y="351"/>
                  </a:lnTo>
                  <a:lnTo>
                    <a:pt x="15" y="361"/>
                  </a:lnTo>
                  <a:lnTo>
                    <a:pt x="46" y="361"/>
                  </a:lnTo>
                  <a:lnTo>
                    <a:pt x="51" y="356"/>
                  </a:lnTo>
                  <a:lnTo>
                    <a:pt x="56" y="346"/>
                  </a:lnTo>
                  <a:lnTo>
                    <a:pt x="61" y="330"/>
                  </a:lnTo>
                  <a:lnTo>
                    <a:pt x="66" y="309"/>
                  </a:lnTo>
                  <a:lnTo>
                    <a:pt x="86" y="222"/>
                  </a:lnTo>
                  <a:lnTo>
                    <a:pt x="111" y="150"/>
                  </a:lnTo>
                  <a:lnTo>
                    <a:pt x="141" y="98"/>
                  </a:lnTo>
                  <a:lnTo>
                    <a:pt x="177" y="62"/>
                  </a:lnTo>
                  <a:lnTo>
                    <a:pt x="222" y="52"/>
                  </a:lnTo>
                  <a:lnTo>
                    <a:pt x="252" y="57"/>
                  </a:lnTo>
                  <a:lnTo>
                    <a:pt x="272" y="72"/>
                  </a:lnTo>
                  <a:lnTo>
                    <a:pt x="282" y="103"/>
                  </a:lnTo>
                  <a:lnTo>
                    <a:pt x="287" y="150"/>
                  </a:lnTo>
                  <a:lnTo>
                    <a:pt x="287" y="175"/>
                  </a:lnTo>
                  <a:lnTo>
                    <a:pt x="282" y="201"/>
                  </a:lnTo>
                  <a:lnTo>
                    <a:pt x="277" y="237"/>
                  </a:lnTo>
                  <a:lnTo>
                    <a:pt x="267" y="278"/>
                  </a:lnTo>
                  <a:lnTo>
                    <a:pt x="252" y="335"/>
                  </a:lnTo>
                  <a:lnTo>
                    <a:pt x="131" y="8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7" name="Freeform 205"/>
            <p:cNvSpPr>
              <a:spLocks/>
            </p:cNvSpPr>
            <p:nvPr/>
          </p:nvSpPr>
          <p:spPr bwMode="auto">
            <a:xfrm>
              <a:off x="16780" y="3641"/>
              <a:ext cx="1058" cy="5282"/>
            </a:xfrm>
            <a:custGeom>
              <a:avLst/>
              <a:gdLst/>
              <a:ahLst/>
              <a:cxnLst>
                <a:cxn ang="0">
                  <a:pos x="1053" y="2383"/>
                </a:cxn>
                <a:cxn ang="0">
                  <a:pos x="1003" y="1867"/>
                </a:cxn>
                <a:cxn ang="0">
                  <a:pos x="892" y="1366"/>
                </a:cxn>
                <a:cxn ang="0">
                  <a:pos x="721" y="892"/>
                </a:cxn>
                <a:cxn ang="0">
                  <a:pos x="474" y="448"/>
                </a:cxn>
                <a:cxn ang="0">
                  <a:pos x="277" y="201"/>
                </a:cxn>
                <a:cxn ang="0">
                  <a:pos x="171" y="87"/>
                </a:cxn>
                <a:cxn ang="0">
                  <a:pos x="85" y="5"/>
                </a:cxn>
                <a:cxn ang="0">
                  <a:pos x="70" y="0"/>
                </a:cxn>
                <a:cxn ang="0">
                  <a:pos x="0" y="10"/>
                </a:cxn>
                <a:cxn ang="0">
                  <a:pos x="5" y="36"/>
                </a:cxn>
                <a:cxn ang="0">
                  <a:pos x="65" y="98"/>
                </a:cxn>
                <a:cxn ang="0">
                  <a:pos x="206" y="263"/>
                </a:cxn>
                <a:cxn ang="0">
                  <a:pos x="378" y="510"/>
                </a:cxn>
                <a:cxn ang="0">
                  <a:pos x="600" y="964"/>
                </a:cxn>
                <a:cxn ang="0">
                  <a:pos x="756" y="1470"/>
                </a:cxn>
                <a:cxn ang="0">
                  <a:pos x="852" y="2027"/>
                </a:cxn>
                <a:cxn ang="0">
                  <a:pos x="882" y="2641"/>
                </a:cxn>
                <a:cxn ang="0">
                  <a:pos x="862" y="3110"/>
                </a:cxn>
                <a:cxn ang="0">
                  <a:pos x="796" y="3621"/>
                </a:cxn>
                <a:cxn ang="0">
                  <a:pos x="665" y="4147"/>
                </a:cxn>
                <a:cxn ang="0">
                  <a:pos x="448" y="4652"/>
                </a:cxn>
                <a:cxn ang="0">
                  <a:pos x="277" y="4926"/>
                </a:cxn>
                <a:cxn ang="0">
                  <a:pos x="126" y="5116"/>
                </a:cxn>
                <a:cxn ang="0">
                  <a:pos x="10" y="5240"/>
                </a:cxn>
                <a:cxn ang="0">
                  <a:pos x="0" y="5271"/>
                </a:cxn>
                <a:cxn ang="0">
                  <a:pos x="70" y="5282"/>
                </a:cxn>
                <a:cxn ang="0">
                  <a:pos x="95" y="5266"/>
                </a:cxn>
                <a:cxn ang="0">
                  <a:pos x="433" y="4890"/>
                </a:cxn>
                <a:cxn ang="0">
                  <a:pos x="675" y="4482"/>
                </a:cxn>
                <a:cxn ang="0">
                  <a:pos x="857" y="4044"/>
                </a:cxn>
                <a:cxn ang="0">
                  <a:pos x="973" y="3579"/>
                </a:cxn>
                <a:cxn ang="0">
                  <a:pos x="1038" y="3110"/>
                </a:cxn>
                <a:cxn ang="0">
                  <a:pos x="1058" y="2641"/>
                </a:cxn>
              </a:cxnLst>
              <a:rect l="0" t="0" r="r" b="b"/>
              <a:pathLst>
                <a:path w="1058" h="5282">
                  <a:moveTo>
                    <a:pt x="1058" y="2641"/>
                  </a:moveTo>
                  <a:lnTo>
                    <a:pt x="1053" y="2383"/>
                  </a:lnTo>
                  <a:lnTo>
                    <a:pt x="1033" y="2125"/>
                  </a:lnTo>
                  <a:lnTo>
                    <a:pt x="1003" y="1867"/>
                  </a:lnTo>
                  <a:lnTo>
                    <a:pt x="957" y="1614"/>
                  </a:lnTo>
                  <a:lnTo>
                    <a:pt x="892" y="1366"/>
                  </a:lnTo>
                  <a:lnTo>
                    <a:pt x="816" y="1124"/>
                  </a:lnTo>
                  <a:lnTo>
                    <a:pt x="721" y="892"/>
                  </a:lnTo>
                  <a:lnTo>
                    <a:pt x="605" y="665"/>
                  </a:lnTo>
                  <a:lnTo>
                    <a:pt x="474" y="448"/>
                  </a:lnTo>
                  <a:lnTo>
                    <a:pt x="317" y="247"/>
                  </a:lnTo>
                  <a:lnTo>
                    <a:pt x="277" y="201"/>
                  </a:lnTo>
                  <a:lnTo>
                    <a:pt x="227" y="149"/>
                  </a:lnTo>
                  <a:lnTo>
                    <a:pt x="171" y="87"/>
                  </a:lnTo>
                  <a:lnTo>
                    <a:pt x="106" y="25"/>
                  </a:lnTo>
                  <a:lnTo>
                    <a:pt x="85" y="5"/>
                  </a:lnTo>
                  <a:lnTo>
                    <a:pt x="75" y="5"/>
                  </a:lnTo>
                  <a:lnTo>
                    <a:pt x="70" y="0"/>
                  </a:lnTo>
                  <a:lnTo>
                    <a:pt x="20" y="0"/>
                  </a:lnTo>
                  <a:lnTo>
                    <a:pt x="0" y="10"/>
                  </a:lnTo>
                  <a:lnTo>
                    <a:pt x="0" y="31"/>
                  </a:lnTo>
                  <a:lnTo>
                    <a:pt x="5" y="36"/>
                  </a:lnTo>
                  <a:lnTo>
                    <a:pt x="15" y="41"/>
                  </a:lnTo>
                  <a:lnTo>
                    <a:pt x="65" y="98"/>
                  </a:lnTo>
                  <a:lnTo>
                    <a:pt x="131" y="170"/>
                  </a:lnTo>
                  <a:lnTo>
                    <a:pt x="206" y="263"/>
                  </a:lnTo>
                  <a:lnTo>
                    <a:pt x="292" y="376"/>
                  </a:lnTo>
                  <a:lnTo>
                    <a:pt x="378" y="510"/>
                  </a:lnTo>
                  <a:lnTo>
                    <a:pt x="499" y="727"/>
                  </a:lnTo>
                  <a:lnTo>
                    <a:pt x="600" y="964"/>
                  </a:lnTo>
                  <a:lnTo>
                    <a:pt x="690" y="1207"/>
                  </a:lnTo>
                  <a:lnTo>
                    <a:pt x="756" y="1470"/>
                  </a:lnTo>
                  <a:lnTo>
                    <a:pt x="811" y="1743"/>
                  </a:lnTo>
                  <a:lnTo>
                    <a:pt x="852" y="2027"/>
                  </a:lnTo>
                  <a:lnTo>
                    <a:pt x="872" y="2326"/>
                  </a:lnTo>
                  <a:lnTo>
                    <a:pt x="882" y="2641"/>
                  </a:lnTo>
                  <a:lnTo>
                    <a:pt x="877" y="2868"/>
                  </a:lnTo>
                  <a:lnTo>
                    <a:pt x="862" y="3110"/>
                  </a:lnTo>
                  <a:lnTo>
                    <a:pt x="836" y="3363"/>
                  </a:lnTo>
                  <a:lnTo>
                    <a:pt x="796" y="3621"/>
                  </a:lnTo>
                  <a:lnTo>
                    <a:pt x="741" y="3884"/>
                  </a:lnTo>
                  <a:lnTo>
                    <a:pt x="665" y="4147"/>
                  </a:lnTo>
                  <a:lnTo>
                    <a:pt x="569" y="4405"/>
                  </a:lnTo>
                  <a:lnTo>
                    <a:pt x="448" y="4652"/>
                  </a:lnTo>
                  <a:lnTo>
                    <a:pt x="363" y="4797"/>
                  </a:lnTo>
                  <a:lnTo>
                    <a:pt x="277" y="4926"/>
                  </a:lnTo>
                  <a:lnTo>
                    <a:pt x="196" y="5029"/>
                  </a:lnTo>
                  <a:lnTo>
                    <a:pt x="126" y="5116"/>
                  </a:lnTo>
                  <a:lnTo>
                    <a:pt x="60" y="5189"/>
                  </a:lnTo>
                  <a:lnTo>
                    <a:pt x="10" y="5240"/>
                  </a:lnTo>
                  <a:lnTo>
                    <a:pt x="0" y="5261"/>
                  </a:lnTo>
                  <a:lnTo>
                    <a:pt x="0" y="5271"/>
                  </a:lnTo>
                  <a:lnTo>
                    <a:pt x="20" y="5282"/>
                  </a:lnTo>
                  <a:lnTo>
                    <a:pt x="70" y="5282"/>
                  </a:lnTo>
                  <a:lnTo>
                    <a:pt x="75" y="5276"/>
                  </a:lnTo>
                  <a:lnTo>
                    <a:pt x="95" y="5266"/>
                  </a:lnTo>
                  <a:lnTo>
                    <a:pt x="282" y="5075"/>
                  </a:lnTo>
                  <a:lnTo>
                    <a:pt x="433" y="4890"/>
                  </a:lnTo>
                  <a:lnTo>
                    <a:pt x="564" y="4688"/>
                  </a:lnTo>
                  <a:lnTo>
                    <a:pt x="675" y="4482"/>
                  </a:lnTo>
                  <a:lnTo>
                    <a:pt x="776" y="4265"/>
                  </a:lnTo>
                  <a:lnTo>
                    <a:pt x="857" y="4044"/>
                  </a:lnTo>
                  <a:lnTo>
                    <a:pt x="922" y="3811"/>
                  </a:lnTo>
                  <a:lnTo>
                    <a:pt x="973" y="3579"/>
                  </a:lnTo>
                  <a:lnTo>
                    <a:pt x="1013" y="3347"/>
                  </a:lnTo>
                  <a:lnTo>
                    <a:pt x="1038" y="3110"/>
                  </a:lnTo>
                  <a:lnTo>
                    <a:pt x="1053" y="2878"/>
                  </a:lnTo>
                  <a:lnTo>
                    <a:pt x="1058" y="26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Text Box 4"/>
          <p:cNvSpPr txBox="1">
            <a:spLocks noChangeArrowheads="1"/>
          </p:cNvSpPr>
          <p:nvPr/>
        </p:nvSpPr>
        <p:spPr bwMode="auto">
          <a:xfrm>
            <a:off x="762000" y="2286000"/>
            <a:ext cx="81534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Our first step is to swap the summations.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158966" y="165100"/>
            <a:ext cx="6910225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Double Sums OMGWTFBBQ!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4" name="Group 18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92360" y="990376"/>
            <a:ext cx="2350840" cy="914624"/>
            <a:chOff x="2167" y="3419"/>
            <a:chExt cx="15671" cy="6097"/>
          </a:xfrm>
        </p:grpSpPr>
        <p:sp>
          <p:nvSpPr>
            <p:cNvPr id="54460" name="Freeform 188"/>
            <p:cNvSpPr>
              <a:spLocks noEditPoints="1"/>
            </p:cNvSpPr>
            <p:nvPr/>
          </p:nvSpPr>
          <p:spPr bwMode="auto">
            <a:xfrm>
              <a:off x="2872" y="3419"/>
              <a:ext cx="1482" cy="696"/>
            </a:xfrm>
            <a:custGeom>
              <a:avLst/>
              <a:gdLst/>
              <a:ahLst/>
              <a:cxnLst>
                <a:cxn ang="0">
                  <a:pos x="716" y="216"/>
                </a:cxn>
                <a:cxn ang="0">
                  <a:pos x="625" y="118"/>
                </a:cxn>
                <a:cxn ang="0">
                  <a:pos x="494" y="36"/>
                </a:cxn>
                <a:cxn ang="0">
                  <a:pos x="323" y="0"/>
                </a:cxn>
                <a:cxn ang="0">
                  <a:pos x="157" y="51"/>
                </a:cxn>
                <a:cxn ang="0">
                  <a:pos x="46" y="175"/>
                </a:cxn>
                <a:cxn ang="0">
                  <a:pos x="0" y="351"/>
                </a:cxn>
                <a:cxn ang="0">
                  <a:pos x="41" y="521"/>
                </a:cxn>
                <a:cxn ang="0">
                  <a:pos x="152" y="645"/>
                </a:cxn>
                <a:cxn ang="0">
                  <a:pos x="318" y="696"/>
                </a:cxn>
                <a:cxn ang="0">
                  <a:pos x="484" y="660"/>
                </a:cxn>
                <a:cxn ang="0">
                  <a:pos x="610" y="572"/>
                </a:cxn>
                <a:cxn ang="0">
                  <a:pos x="701" y="479"/>
                </a:cxn>
                <a:cxn ang="0">
                  <a:pos x="767" y="479"/>
                </a:cxn>
                <a:cxn ang="0">
                  <a:pos x="857" y="577"/>
                </a:cxn>
                <a:cxn ang="0">
                  <a:pos x="988" y="660"/>
                </a:cxn>
                <a:cxn ang="0">
                  <a:pos x="1160" y="696"/>
                </a:cxn>
                <a:cxn ang="0">
                  <a:pos x="1326" y="645"/>
                </a:cxn>
                <a:cxn ang="0">
                  <a:pos x="1442" y="521"/>
                </a:cxn>
                <a:cxn ang="0">
                  <a:pos x="1482" y="345"/>
                </a:cxn>
                <a:cxn ang="0">
                  <a:pos x="1442" y="175"/>
                </a:cxn>
                <a:cxn ang="0">
                  <a:pos x="1331" y="51"/>
                </a:cxn>
                <a:cxn ang="0">
                  <a:pos x="1165" y="0"/>
                </a:cxn>
                <a:cxn ang="0">
                  <a:pos x="999" y="36"/>
                </a:cxn>
                <a:cxn ang="0">
                  <a:pos x="872" y="124"/>
                </a:cxn>
                <a:cxn ang="0">
                  <a:pos x="787" y="216"/>
                </a:cxn>
                <a:cxn ang="0">
                  <a:pos x="802" y="314"/>
                </a:cxn>
                <a:cxn ang="0">
                  <a:pos x="933" y="160"/>
                </a:cxn>
                <a:cxn ang="0">
                  <a:pos x="1089" y="72"/>
                </a:cxn>
                <a:cxn ang="0">
                  <a:pos x="1251" y="72"/>
                </a:cxn>
                <a:cxn ang="0">
                  <a:pos x="1366" y="149"/>
                </a:cxn>
                <a:cxn ang="0">
                  <a:pos x="1432" y="273"/>
                </a:cxn>
                <a:cxn ang="0">
                  <a:pos x="1427" y="418"/>
                </a:cxn>
                <a:cxn ang="0">
                  <a:pos x="1361" y="536"/>
                </a:cxn>
                <a:cxn ang="0">
                  <a:pos x="1251" y="603"/>
                </a:cxn>
                <a:cxn ang="0">
                  <a:pos x="1104" y="598"/>
                </a:cxn>
                <a:cxn ang="0">
                  <a:pos x="958" y="495"/>
                </a:cxn>
                <a:cxn ang="0">
                  <a:pos x="802" y="314"/>
                </a:cxn>
                <a:cxn ang="0">
                  <a:pos x="620" y="464"/>
                </a:cxn>
                <a:cxn ang="0">
                  <a:pos x="474" y="593"/>
                </a:cxn>
                <a:cxn ang="0">
                  <a:pos x="308" y="639"/>
                </a:cxn>
                <a:cxn ang="0">
                  <a:pos x="172" y="598"/>
                </a:cxn>
                <a:cxn ang="0">
                  <a:pos x="76" y="490"/>
                </a:cxn>
                <a:cxn ang="0">
                  <a:pos x="46" y="351"/>
                </a:cxn>
                <a:cxn ang="0">
                  <a:pos x="81" y="211"/>
                </a:cxn>
                <a:cxn ang="0">
                  <a:pos x="177" y="118"/>
                </a:cxn>
                <a:cxn ang="0">
                  <a:pos x="298" y="87"/>
                </a:cxn>
                <a:cxn ang="0">
                  <a:pos x="454" y="139"/>
                </a:cxn>
                <a:cxn ang="0">
                  <a:pos x="600" y="283"/>
                </a:cxn>
              </a:cxnLst>
              <a:rect l="0" t="0" r="r" b="b"/>
              <a:pathLst>
                <a:path w="1482" h="696">
                  <a:moveTo>
                    <a:pt x="752" y="258"/>
                  </a:moveTo>
                  <a:lnTo>
                    <a:pt x="716" y="216"/>
                  </a:lnTo>
                  <a:lnTo>
                    <a:pt x="676" y="165"/>
                  </a:lnTo>
                  <a:lnTo>
                    <a:pt x="625" y="118"/>
                  </a:lnTo>
                  <a:lnTo>
                    <a:pt x="565" y="72"/>
                  </a:lnTo>
                  <a:lnTo>
                    <a:pt x="494" y="36"/>
                  </a:lnTo>
                  <a:lnTo>
                    <a:pt x="414" y="10"/>
                  </a:lnTo>
                  <a:lnTo>
                    <a:pt x="323" y="0"/>
                  </a:lnTo>
                  <a:lnTo>
                    <a:pt x="232" y="15"/>
                  </a:lnTo>
                  <a:lnTo>
                    <a:pt x="157" y="51"/>
                  </a:lnTo>
                  <a:lnTo>
                    <a:pt x="91" y="103"/>
                  </a:lnTo>
                  <a:lnTo>
                    <a:pt x="46" y="175"/>
                  </a:lnTo>
                  <a:lnTo>
                    <a:pt x="11" y="258"/>
                  </a:lnTo>
                  <a:lnTo>
                    <a:pt x="0" y="351"/>
                  </a:lnTo>
                  <a:lnTo>
                    <a:pt x="11" y="438"/>
                  </a:lnTo>
                  <a:lnTo>
                    <a:pt x="41" y="521"/>
                  </a:lnTo>
                  <a:lnTo>
                    <a:pt x="91" y="593"/>
                  </a:lnTo>
                  <a:lnTo>
                    <a:pt x="152" y="645"/>
                  </a:lnTo>
                  <a:lnTo>
                    <a:pt x="232" y="681"/>
                  </a:lnTo>
                  <a:lnTo>
                    <a:pt x="318" y="696"/>
                  </a:lnTo>
                  <a:lnTo>
                    <a:pt x="404" y="686"/>
                  </a:lnTo>
                  <a:lnTo>
                    <a:pt x="484" y="660"/>
                  </a:lnTo>
                  <a:lnTo>
                    <a:pt x="550" y="619"/>
                  </a:lnTo>
                  <a:lnTo>
                    <a:pt x="610" y="572"/>
                  </a:lnTo>
                  <a:lnTo>
                    <a:pt x="661" y="526"/>
                  </a:lnTo>
                  <a:lnTo>
                    <a:pt x="701" y="479"/>
                  </a:lnTo>
                  <a:lnTo>
                    <a:pt x="731" y="438"/>
                  </a:lnTo>
                  <a:lnTo>
                    <a:pt x="767" y="479"/>
                  </a:lnTo>
                  <a:lnTo>
                    <a:pt x="807" y="531"/>
                  </a:lnTo>
                  <a:lnTo>
                    <a:pt x="857" y="577"/>
                  </a:lnTo>
                  <a:lnTo>
                    <a:pt x="918" y="624"/>
                  </a:lnTo>
                  <a:lnTo>
                    <a:pt x="988" y="660"/>
                  </a:lnTo>
                  <a:lnTo>
                    <a:pt x="1069" y="686"/>
                  </a:lnTo>
                  <a:lnTo>
                    <a:pt x="1160" y="696"/>
                  </a:lnTo>
                  <a:lnTo>
                    <a:pt x="1251" y="681"/>
                  </a:lnTo>
                  <a:lnTo>
                    <a:pt x="1326" y="645"/>
                  </a:lnTo>
                  <a:lnTo>
                    <a:pt x="1392" y="593"/>
                  </a:lnTo>
                  <a:lnTo>
                    <a:pt x="1442" y="521"/>
                  </a:lnTo>
                  <a:lnTo>
                    <a:pt x="1472" y="438"/>
                  </a:lnTo>
                  <a:lnTo>
                    <a:pt x="1482" y="345"/>
                  </a:lnTo>
                  <a:lnTo>
                    <a:pt x="1472" y="258"/>
                  </a:lnTo>
                  <a:lnTo>
                    <a:pt x="1442" y="175"/>
                  </a:lnTo>
                  <a:lnTo>
                    <a:pt x="1392" y="108"/>
                  </a:lnTo>
                  <a:lnTo>
                    <a:pt x="1331" y="51"/>
                  </a:lnTo>
                  <a:lnTo>
                    <a:pt x="1256" y="15"/>
                  </a:lnTo>
                  <a:lnTo>
                    <a:pt x="1165" y="0"/>
                  </a:lnTo>
                  <a:lnTo>
                    <a:pt x="1079" y="10"/>
                  </a:lnTo>
                  <a:lnTo>
                    <a:pt x="999" y="36"/>
                  </a:lnTo>
                  <a:lnTo>
                    <a:pt x="933" y="77"/>
                  </a:lnTo>
                  <a:lnTo>
                    <a:pt x="872" y="124"/>
                  </a:lnTo>
                  <a:lnTo>
                    <a:pt x="827" y="170"/>
                  </a:lnTo>
                  <a:lnTo>
                    <a:pt x="787" y="216"/>
                  </a:lnTo>
                  <a:lnTo>
                    <a:pt x="752" y="258"/>
                  </a:lnTo>
                  <a:close/>
                  <a:moveTo>
                    <a:pt x="802" y="314"/>
                  </a:moveTo>
                  <a:lnTo>
                    <a:pt x="862" y="232"/>
                  </a:lnTo>
                  <a:lnTo>
                    <a:pt x="933" y="160"/>
                  </a:lnTo>
                  <a:lnTo>
                    <a:pt x="1009" y="108"/>
                  </a:lnTo>
                  <a:lnTo>
                    <a:pt x="1089" y="72"/>
                  </a:lnTo>
                  <a:lnTo>
                    <a:pt x="1175" y="62"/>
                  </a:lnTo>
                  <a:lnTo>
                    <a:pt x="1251" y="72"/>
                  </a:lnTo>
                  <a:lnTo>
                    <a:pt x="1311" y="103"/>
                  </a:lnTo>
                  <a:lnTo>
                    <a:pt x="1366" y="149"/>
                  </a:lnTo>
                  <a:lnTo>
                    <a:pt x="1407" y="206"/>
                  </a:lnTo>
                  <a:lnTo>
                    <a:pt x="1432" y="273"/>
                  </a:lnTo>
                  <a:lnTo>
                    <a:pt x="1437" y="345"/>
                  </a:lnTo>
                  <a:lnTo>
                    <a:pt x="1427" y="418"/>
                  </a:lnTo>
                  <a:lnTo>
                    <a:pt x="1402" y="485"/>
                  </a:lnTo>
                  <a:lnTo>
                    <a:pt x="1361" y="536"/>
                  </a:lnTo>
                  <a:lnTo>
                    <a:pt x="1311" y="577"/>
                  </a:lnTo>
                  <a:lnTo>
                    <a:pt x="1251" y="603"/>
                  </a:lnTo>
                  <a:lnTo>
                    <a:pt x="1185" y="614"/>
                  </a:lnTo>
                  <a:lnTo>
                    <a:pt x="1104" y="598"/>
                  </a:lnTo>
                  <a:lnTo>
                    <a:pt x="1029" y="557"/>
                  </a:lnTo>
                  <a:lnTo>
                    <a:pt x="958" y="495"/>
                  </a:lnTo>
                  <a:lnTo>
                    <a:pt x="883" y="412"/>
                  </a:lnTo>
                  <a:lnTo>
                    <a:pt x="802" y="314"/>
                  </a:lnTo>
                  <a:close/>
                  <a:moveTo>
                    <a:pt x="681" y="381"/>
                  </a:moveTo>
                  <a:lnTo>
                    <a:pt x="620" y="464"/>
                  </a:lnTo>
                  <a:lnTo>
                    <a:pt x="550" y="536"/>
                  </a:lnTo>
                  <a:lnTo>
                    <a:pt x="474" y="593"/>
                  </a:lnTo>
                  <a:lnTo>
                    <a:pt x="394" y="624"/>
                  </a:lnTo>
                  <a:lnTo>
                    <a:pt x="308" y="639"/>
                  </a:lnTo>
                  <a:lnTo>
                    <a:pt x="232" y="629"/>
                  </a:lnTo>
                  <a:lnTo>
                    <a:pt x="172" y="598"/>
                  </a:lnTo>
                  <a:lnTo>
                    <a:pt x="116" y="552"/>
                  </a:lnTo>
                  <a:lnTo>
                    <a:pt x="76" y="490"/>
                  </a:lnTo>
                  <a:lnTo>
                    <a:pt x="51" y="423"/>
                  </a:lnTo>
                  <a:lnTo>
                    <a:pt x="46" y="351"/>
                  </a:lnTo>
                  <a:lnTo>
                    <a:pt x="56" y="278"/>
                  </a:lnTo>
                  <a:lnTo>
                    <a:pt x="81" y="211"/>
                  </a:lnTo>
                  <a:lnTo>
                    <a:pt x="121" y="160"/>
                  </a:lnTo>
                  <a:lnTo>
                    <a:pt x="177" y="118"/>
                  </a:lnTo>
                  <a:lnTo>
                    <a:pt x="232" y="93"/>
                  </a:lnTo>
                  <a:lnTo>
                    <a:pt x="298" y="87"/>
                  </a:lnTo>
                  <a:lnTo>
                    <a:pt x="379" y="103"/>
                  </a:lnTo>
                  <a:lnTo>
                    <a:pt x="454" y="139"/>
                  </a:lnTo>
                  <a:lnTo>
                    <a:pt x="525" y="201"/>
                  </a:lnTo>
                  <a:lnTo>
                    <a:pt x="600" y="283"/>
                  </a:lnTo>
                  <a:lnTo>
                    <a:pt x="681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1" name="Freeform 189"/>
            <p:cNvSpPr>
              <a:spLocks/>
            </p:cNvSpPr>
            <p:nvPr/>
          </p:nvSpPr>
          <p:spPr bwMode="auto">
            <a:xfrm>
              <a:off x="2177" y="4765"/>
              <a:ext cx="2863" cy="3085"/>
            </a:xfrm>
            <a:custGeom>
              <a:avLst/>
              <a:gdLst/>
              <a:ahLst/>
              <a:cxnLst>
                <a:cxn ang="0">
                  <a:pos x="2606" y="3085"/>
                </a:cxn>
                <a:cxn ang="0">
                  <a:pos x="2863" y="2378"/>
                </a:cxn>
                <a:cxn ang="0">
                  <a:pos x="2813" y="2378"/>
                </a:cxn>
                <a:cxn ang="0">
                  <a:pos x="2757" y="2486"/>
                </a:cxn>
                <a:cxn ang="0">
                  <a:pos x="2681" y="2579"/>
                </a:cxn>
                <a:cxn ang="0">
                  <a:pos x="2591" y="2662"/>
                </a:cxn>
                <a:cxn ang="0">
                  <a:pos x="2485" y="2729"/>
                </a:cxn>
                <a:cxn ang="0">
                  <a:pos x="2374" y="2785"/>
                </a:cxn>
                <a:cxn ang="0">
                  <a:pos x="2253" y="2822"/>
                </a:cxn>
                <a:cxn ang="0">
                  <a:pos x="2223" y="2832"/>
                </a:cxn>
                <a:cxn ang="0">
                  <a:pos x="2172" y="2842"/>
                </a:cxn>
                <a:cxn ang="0">
                  <a:pos x="2097" y="2853"/>
                </a:cxn>
                <a:cxn ang="0">
                  <a:pos x="2006" y="2868"/>
                </a:cxn>
                <a:cxn ang="0">
                  <a:pos x="1885" y="2878"/>
                </a:cxn>
                <a:cxn ang="0">
                  <a:pos x="1744" y="2889"/>
                </a:cxn>
                <a:cxn ang="0">
                  <a:pos x="1583" y="2894"/>
                </a:cxn>
                <a:cxn ang="0">
                  <a:pos x="282" y="2894"/>
                </a:cxn>
                <a:cxn ang="0">
                  <a:pos x="1381" y="1578"/>
                </a:cxn>
                <a:cxn ang="0">
                  <a:pos x="1391" y="1568"/>
                </a:cxn>
                <a:cxn ang="0">
                  <a:pos x="1396" y="1558"/>
                </a:cxn>
                <a:cxn ang="0">
                  <a:pos x="1396" y="1527"/>
                </a:cxn>
                <a:cxn ang="0">
                  <a:pos x="1391" y="1522"/>
                </a:cxn>
                <a:cxn ang="0">
                  <a:pos x="1381" y="1506"/>
                </a:cxn>
                <a:cxn ang="0">
                  <a:pos x="378" y="103"/>
                </a:cxn>
                <a:cxn ang="0">
                  <a:pos x="1557" y="103"/>
                </a:cxn>
                <a:cxn ang="0">
                  <a:pos x="1694" y="108"/>
                </a:cxn>
                <a:cxn ang="0">
                  <a:pos x="1814" y="114"/>
                </a:cxn>
                <a:cxn ang="0">
                  <a:pos x="1910" y="124"/>
                </a:cxn>
                <a:cxn ang="0">
                  <a:pos x="1986" y="129"/>
                </a:cxn>
                <a:cxn ang="0">
                  <a:pos x="2041" y="139"/>
                </a:cxn>
                <a:cxn ang="0">
                  <a:pos x="2061" y="139"/>
                </a:cxn>
                <a:cxn ang="0">
                  <a:pos x="2162" y="160"/>
                </a:cxn>
                <a:cxn ang="0">
                  <a:pos x="2278" y="191"/>
                </a:cxn>
                <a:cxn ang="0">
                  <a:pos x="2409" y="237"/>
                </a:cxn>
                <a:cxn ang="0">
                  <a:pos x="2535" y="304"/>
                </a:cxn>
                <a:cxn ang="0">
                  <a:pos x="2636" y="382"/>
                </a:cxn>
                <a:cxn ang="0">
                  <a:pos x="2697" y="444"/>
                </a:cxn>
                <a:cxn ang="0">
                  <a:pos x="2757" y="521"/>
                </a:cxn>
                <a:cxn ang="0">
                  <a:pos x="2813" y="619"/>
                </a:cxn>
                <a:cxn ang="0">
                  <a:pos x="2863" y="619"/>
                </a:cxn>
                <a:cxn ang="0">
                  <a:pos x="2606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0" y="88"/>
                </a:cxn>
                <a:cxn ang="0">
                  <a:pos x="1139" y="1682"/>
                </a:cxn>
                <a:cxn ang="0">
                  <a:pos x="25" y="3018"/>
                </a:cxn>
                <a:cxn ang="0">
                  <a:pos x="15" y="3033"/>
                </a:cxn>
                <a:cxn ang="0">
                  <a:pos x="5" y="3043"/>
                </a:cxn>
                <a:cxn ang="0">
                  <a:pos x="5" y="3054"/>
                </a:cxn>
                <a:cxn ang="0">
                  <a:pos x="0" y="3059"/>
                </a:cxn>
                <a:cxn ang="0">
                  <a:pos x="10" y="3079"/>
                </a:cxn>
                <a:cxn ang="0">
                  <a:pos x="20" y="3079"/>
                </a:cxn>
                <a:cxn ang="0">
                  <a:pos x="40" y="3085"/>
                </a:cxn>
                <a:cxn ang="0">
                  <a:pos x="60" y="3085"/>
                </a:cxn>
                <a:cxn ang="0">
                  <a:pos x="2606" y="3085"/>
                </a:cxn>
              </a:cxnLst>
              <a:rect l="0" t="0" r="r" b="b"/>
              <a:pathLst>
                <a:path w="2863" h="3085">
                  <a:moveTo>
                    <a:pt x="2606" y="3085"/>
                  </a:moveTo>
                  <a:lnTo>
                    <a:pt x="2863" y="2378"/>
                  </a:lnTo>
                  <a:lnTo>
                    <a:pt x="2813" y="2378"/>
                  </a:lnTo>
                  <a:lnTo>
                    <a:pt x="2757" y="2486"/>
                  </a:lnTo>
                  <a:lnTo>
                    <a:pt x="2681" y="2579"/>
                  </a:lnTo>
                  <a:lnTo>
                    <a:pt x="2591" y="2662"/>
                  </a:lnTo>
                  <a:lnTo>
                    <a:pt x="2485" y="2729"/>
                  </a:lnTo>
                  <a:lnTo>
                    <a:pt x="2374" y="2785"/>
                  </a:lnTo>
                  <a:lnTo>
                    <a:pt x="2253" y="2822"/>
                  </a:lnTo>
                  <a:lnTo>
                    <a:pt x="2223" y="2832"/>
                  </a:lnTo>
                  <a:lnTo>
                    <a:pt x="2172" y="2842"/>
                  </a:lnTo>
                  <a:lnTo>
                    <a:pt x="2097" y="2853"/>
                  </a:lnTo>
                  <a:lnTo>
                    <a:pt x="2006" y="2868"/>
                  </a:lnTo>
                  <a:lnTo>
                    <a:pt x="1885" y="2878"/>
                  </a:lnTo>
                  <a:lnTo>
                    <a:pt x="1744" y="2889"/>
                  </a:lnTo>
                  <a:lnTo>
                    <a:pt x="1583" y="2894"/>
                  </a:lnTo>
                  <a:lnTo>
                    <a:pt x="282" y="2894"/>
                  </a:lnTo>
                  <a:lnTo>
                    <a:pt x="1381" y="1578"/>
                  </a:lnTo>
                  <a:lnTo>
                    <a:pt x="1391" y="1568"/>
                  </a:lnTo>
                  <a:lnTo>
                    <a:pt x="1396" y="1558"/>
                  </a:lnTo>
                  <a:lnTo>
                    <a:pt x="1396" y="1527"/>
                  </a:lnTo>
                  <a:lnTo>
                    <a:pt x="1391" y="1522"/>
                  </a:lnTo>
                  <a:lnTo>
                    <a:pt x="1381" y="1506"/>
                  </a:lnTo>
                  <a:lnTo>
                    <a:pt x="378" y="103"/>
                  </a:lnTo>
                  <a:lnTo>
                    <a:pt x="1557" y="103"/>
                  </a:lnTo>
                  <a:lnTo>
                    <a:pt x="1694" y="108"/>
                  </a:lnTo>
                  <a:lnTo>
                    <a:pt x="1814" y="114"/>
                  </a:lnTo>
                  <a:lnTo>
                    <a:pt x="1910" y="124"/>
                  </a:lnTo>
                  <a:lnTo>
                    <a:pt x="1986" y="129"/>
                  </a:lnTo>
                  <a:lnTo>
                    <a:pt x="2041" y="139"/>
                  </a:lnTo>
                  <a:lnTo>
                    <a:pt x="2061" y="139"/>
                  </a:lnTo>
                  <a:lnTo>
                    <a:pt x="2162" y="160"/>
                  </a:lnTo>
                  <a:lnTo>
                    <a:pt x="2278" y="191"/>
                  </a:lnTo>
                  <a:lnTo>
                    <a:pt x="2409" y="237"/>
                  </a:lnTo>
                  <a:lnTo>
                    <a:pt x="2535" y="304"/>
                  </a:lnTo>
                  <a:lnTo>
                    <a:pt x="2636" y="382"/>
                  </a:lnTo>
                  <a:lnTo>
                    <a:pt x="2697" y="444"/>
                  </a:lnTo>
                  <a:lnTo>
                    <a:pt x="2757" y="521"/>
                  </a:lnTo>
                  <a:lnTo>
                    <a:pt x="2813" y="619"/>
                  </a:lnTo>
                  <a:lnTo>
                    <a:pt x="2863" y="619"/>
                  </a:lnTo>
                  <a:lnTo>
                    <a:pt x="260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16"/>
                  </a:lnTo>
                  <a:lnTo>
                    <a:pt x="0" y="88"/>
                  </a:lnTo>
                  <a:lnTo>
                    <a:pt x="1139" y="1682"/>
                  </a:lnTo>
                  <a:lnTo>
                    <a:pt x="25" y="3018"/>
                  </a:lnTo>
                  <a:lnTo>
                    <a:pt x="15" y="3033"/>
                  </a:lnTo>
                  <a:lnTo>
                    <a:pt x="5" y="3043"/>
                  </a:lnTo>
                  <a:lnTo>
                    <a:pt x="5" y="3054"/>
                  </a:lnTo>
                  <a:lnTo>
                    <a:pt x="0" y="3059"/>
                  </a:lnTo>
                  <a:lnTo>
                    <a:pt x="10" y="3079"/>
                  </a:lnTo>
                  <a:lnTo>
                    <a:pt x="20" y="3079"/>
                  </a:lnTo>
                  <a:lnTo>
                    <a:pt x="40" y="3085"/>
                  </a:lnTo>
                  <a:lnTo>
                    <a:pt x="60" y="3085"/>
                  </a:lnTo>
                  <a:lnTo>
                    <a:pt x="2606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2" name="Freeform 190"/>
            <p:cNvSpPr>
              <a:spLocks/>
            </p:cNvSpPr>
            <p:nvPr/>
          </p:nvSpPr>
          <p:spPr bwMode="auto">
            <a:xfrm>
              <a:off x="2167" y="8417"/>
              <a:ext cx="741" cy="1083"/>
            </a:xfrm>
            <a:custGeom>
              <a:avLst/>
              <a:gdLst/>
              <a:ahLst/>
              <a:cxnLst>
                <a:cxn ang="0">
                  <a:pos x="368" y="26"/>
                </a:cxn>
                <a:cxn ang="0">
                  <a:pos x="353" y="0"/>
                </a:cxn>
                <a:cxn ang="0">
                  <a:pos x="227" y="5"/>
                </a:cxn>
                <a:cxn ang="0">
                  <a:pos x="136" y="16"/>
                </a:cxn>
                <a:cxn ang="0">
                  <a:pos x="116" y="36"/>
                </a:cxn>
                <a:cxn ang="0">
                  <a:pos x="131" y="67"/>
                </a:cxn>
                <a:cxn ang="0">
                  <a:pos x="196" y="72"/>
                </a:cxn>
                <a:cxn ang="0">
                  <a:pos x="222" y="83"/>
                </a:cxn>
                <a:cxn ang="0">
                  <a:pos x="222" y="129"/>
                </a:cxn>
                <a:cxn ang="0">
                  <a:pos x="5" y="1027"/>
                </a:cxn>
                <a:cxn ang="0">
                  <a:pos x="20" y="1073"/>
                </a:cxn>
                <a:cxn ang="0">
                  <a:pos x="75" y="1083"/>
                </a:cxn>
                <a:cxn ang="0">
                  <a:pos x="111" y="1052"/>
                </a:cxn>
                <a:cxn ang="0">
                  <a:pos x="126" y="1001"/>
                </a:cxn>
                <a:cxn ang="0">
                  <a:pos x="191" y="743"/>
                </a:cxn>
                <a:cxn ang="0">
                  <a:pos x="312" y="743"/>
                </a:cxn>
                <a:cxn ang="0">
                  <a:pos x="388" y="846"/>
                </a:cxn>
                <a:cxn ang="0">
                  <a:pos x="383" y="903"/>
                </a:cxn>
                <a:cxn ang="0">
                  <a:pos x="388" y="980"/>
                </a:cxn>
                <a:cxn ang="0">
                  <a:pos x="494" y="1078"/>
                </a:cxn>
                <a:cxn ang="0">
                  <a:pos x="630" y="1047"/>
                </a:cxn>
                <a:cxn ang="0">
                  <a:pos x="710" y="923"/>
                </a:cxn>
                <a:cxn ang="0">
                  <a:pos x="731" y="836"/>
                </a:cxn>
                <a:cxn ang="0">
                  <a:pos x="710" y="825"/>
                </a:cxn>
                <a:cxn ang="0">
                  <a:pos x="680" y="851"/>
                </a:cxn>
                <a:cxn ang="0">
                  <a:pos x="645" y="954"/>
                </a:cxn>
                <a:cxn ang="0">
                  <a:pos x="544" y="1042"/>
                </a:cxn>
                <a:cxn ang="0">
                  <a:pos x="499" y="1011"/>
                </a:cxn>
                <a:cxn ang="0">
                  <a:pos x="499" y="908"/>
                </a:cxn>
                <a:cxn ang="0">
                  <a:pos x="504" y="872"/>
                </a:cxn>
                <a:cxn ang="0">
                  <a:pos x="499" y="789"/>
                </a:cxn>
                <a:cxn ang="0">
                  <a:pos x="388" y="702"/>
                </a:cxn>
                <a:cxn ang="0">
                  <a:pos x="353" y="609"/>
                </a:cxn>
                <a:cxn ang="0">
                  <a:pos x="504" y="475"/>
                </a:cxn>
                <a:cxn ang="0">
                  <a:pos x="655" y="433"/>
                </a:cxn>
                <a:cxn ang="0">
                  <a:pos x="635" y="464"/>
                </a:cxn>
                <a:cxn ang="0">
                  <a:pos x="595" y="536"/>
                </a:cxn>
                <a:cxn ang="0">
                  <a:pos x="620" y="583"/>
                </a:cxn>
                <a:cxn ang="0">
                  <a:pos x="685" y="588"/>
                </a:cxn>
                <a:cxn ang="0">
                  <a:pos x="741" y="495"/>
                </a:cxn>
                <a:cxn ang="0">
                  <a:pos x="680" y="397"/>
                </a:cxn>
                <a:cxn ang="0">
                  <a:pos x="504" y="428"/>
                </a:cxn>
                <a:cxn ang="0">
                  <a:pos x="327" y="578"/>
                </a:cxn>
                <a:cxn ang="0">
                  <a:pos x="363" y="46"/>
                </a:cxn>
              </a:cxnLst>
              <a:rect l="0" t="0" r="r" b="b"/>
              <a:pathLst>
                <a:path w="741" h="1083">
                  <a:moveTo>
                    <a:pt x="363" y="46"/>
                  </a:moveTo>
                  <a:lnTo>
                    <a:pt x="363" y="31"/>
                  </a:lnTo>
                  <a:lnTo>
                    <a:pt x="368" y="26"/>
                  </a:lnTo>
                  <a:lnTo>
                    <a:pt x="368" y="16"/>
                  </a:lnTo>
                  <a:lnTo>
                    <a:pt x="363" y="5"/>
                  </a:lnTo>
                  <a:lnTo>
                    <a:pt x="353" y="0"/>
                  </a:lnTo>
                  <a:lnTo>
                    <a:pt x="312" y="0"/>
                  </a:lnTo>
                  <a:lnTo>
                    <a:pt x="272" y="5"/>
                  </a:lnTo>
                  <a:lnTo>
                    <a:pt x="227" y="5"/>
                  </a:lnTo>
                  <a:lnTo>
                    <a:pt x="181" y="10"/>
                  </a:lnTo>
                  <a:lnTo>
                    <a:pt x="151" y="16"/>
                  </a:lnTo>
                  <a:lnTo>
                    <a:pt x="136" y="16"/>
                  </a:lnTo>
                  <a:lnTo>
                    <a:pt x="131" y="21"/>
                  </a:lnTo>
                  <a:lnTo>
                    <a:pt x="121" y="26"/>
                  </a:lnTo>
                  <a:lnTo>
                    <a:pt x="116" y="36"/>
                  </a:lnTo>
                  <a:lnTo>
                    <a:pt x="116" y="57"/>
                  </a:lnTo>
                  <a:lnTo>
                    <a:pt x="121" y="62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46" y="72"/>
                  </a:lnTo>
                  <a:lnTo>
                    <a:pt x="196" y="72"/>
                  </a:lnTo>
                  <a:lnTo>
                    <a:pt x="211" y="77"/>
                  </a:lnTo>
                  <a:lnTo>
                    <a:pt x="217" y="77"/>
                  </a:lnTo>
                  <a:lnTo>
                    <a:pt x="222" y="83"/>
                  </a:lnTo>
                  <a:lnTo>
                    <a:pt x="227" y="83"/>
                  </a:lnTo>
                  <a:lnTo>
                    <a:pt x="227" y="108"/>
                  </a:lnTo>
                  <a:lnTo>
                    <a:pt x="222" y="129"/>
                  </a:lnTo>
                  <a:lnTo>
                    <a:pt x="10" y="1001"/>
                  </a:lnTo>
                  <a:lnTo>
                    <a:pt x="5" y="1016"/>
                  </a:lnTo>
                  <a:lnTo>
                    <a:pt x="5" y="1027"/>
                  </a:lnTo>
                  <a:lnTo>
                    <a:pt x="0" y="1032"/>
                  </a:lnTo>
                  <a:lnTo>
                    <a:pt x="10" y="1063"/>
                  </a:lnTo>
                  <a:lnTo>
                    <a:pt x="20" y="1073"/>
                  </a:lnTo>
                  <a:lnTo>
                    <a:pt x="35" y="1078"/>
                  </a:lnTo>
                  <a:lnTo>
                    <a:pt x="55" y="1083"/>
                  </a:lnTo>
                  <a:lnTo>
                    <a:pt x="75" y="1083"/>
                  </a:lnTo>
                  <a:lnTo>
                    <a:pt x="85" y="1073"/>
                  </a:lnTo>
                  <a:lnTo>
                    <a:pt x="101" y="1063"/>
                  </a:lnTo>
                  <a:lnTo>
                    <a:pt x="111" y="1052"/>
                  </a:lnTo>
                  <a:lnTo>
                    <a:pt x="116" y="1037"/>
                  </a:lnTo>
                  <a:lnTo>
                    <a:pt x="121" y="1016"/>
                  </a:lnTo>
                  <a:lnTo>
                    <a:pt x="126" y="1001"/>
                  </a:lnTo>
                  <a:lnTo>
                    <a:pt x="136" y="959"/>
                  </a:lnTo>
                  <a:lnTo>
                    <a:pt x="181" y="789"/>
                  </a:lnTo>
                  <a:lnTo>
                    <a:pt x="191" y="743"/>
                  </a:lnTo>
                  <a:lnTo>
                    <a:pt x="196" y="717"/>
                  </a:lnTo>
                  <a:lnTo>
                    <a:pt x="257" y="727"/>
                  </a:lnTo>
                  <a:lnTo>
                    <a:pt x="312" y="743"/>
                  </a:lnTo>
                  <a:lnTo>
                    <a:pt x="353" y="769"/>
                  </a:lnTo>
                  <a:lnTo>
                    <a:pt x="378" y="805"/>
                  </a:lnTo>
                  <a:lnTo>
                    <a:pt x="388" y="846"/>
                  </a:lnTo>
                  <a:lnTo>
                    <a:pt x="388" y="877"/>
                  </a:lnTo>
                  <a:lnTo>
                    <a:pt x="383" y="892"/>
                  </a:lnTo>
                  <a:lnTo>
                    <a:pt x="383" y="903"/>
                  </a:lnTo>
                  <a:lnTo>
                    <a:pt x="378" y="913"/>
                  </a:lnTo>
                  <a:lnTo>
                    <a:pt x="378" y="923"/>
                  </a:lnTo>
                  <a:lnTo>
                    <a:pt x="388" y="980"/>
                  </a:lnTo>
                  <a:lnTo>
                    <a:pt x="413" y="1027"/>
                  </a:lnTo>
                  <a:lnTo>
                    <a:pt x="453" y="1057"/>
                  </a:lnTo>
                  <a:lnTo>
                    <a:pt x="494" y="1078"/>
                  </a:lnTo>
                  <a:lnTo>
                    <a:pt x="539" y="1083"/>
                  </a:lnTo>
                  <a:lnTo>
                    <a:pt x="590" y="1073"/>
                  </a:lnTo>
                  <a:lnTo>
                    <a:pt x="630" y="1047"/>
                  </a:lnTo>
                  <a:lnTo>
                    <a:pt x="665" y="1011"/>
                  </a:lnTo>
                  <a:lnTo>
                    <a:pt x="690" y="965"/>
                  </a:lnTo>
                  <a:lnTo>
                    <a:pt x="710" y="923"/>
                  </a:lnTo>
                  <a:lnTo>
                    <a:pt x="721" y="887"/>
                  </a:lnTo>
                  <a:lnTo>
                    <a:pt x="731" y="856"/>
                  </a:lnTo>
                  <a:lnTo>
                    <a:pt x="731" y="836"/>
                  </a:lnTo>
                  <a:lnTo>
                    <a:pt x="726" y="831"/>
                  </a:lnTo>
                  <a:lnTo>
                    <a:pt x="716" y="831"/>
                  </a:lnTo>
                  <a:lnTo>
                    <a:pt x="710" y="825"/>
                  </a:lnTo>
                  <a:lnTo>
                    <a:pt x="695" y="825"/>
                  </a:lnTo>
                  <a:lnTo>
                    <a:pt x="690" y="831"/>
                  </a:lnTo>
                  <a:lnTo>
                    <a:pt x="680" y="851"/>
                  </a:lnTo>
                  <a:lnTo>
                    <a:pt x="675" y="867"/>
                  </a:lnTo>
                  <a:lnTo>
                    <a:pt x="660" y="908"/>
                  </a:lnTo>
                  <a:lnTo>
                    <a:pt x="645" y="954"/>
                  </a:lnTo>
                  <a:lnTo>
                    <a:pt x="620" y="996"/>
                  </a:lnTo>
                  <a:lnTo>
                    <a:pt x="584" y="1027"/>
                  </a:lnTo>
                  <a:lnTo>
                    <a:pt x="544" y="1042"/>
                  </a:lnTo>
                  <a:lnTo>
                    <a:pt x="514" y="1032"/>
                  </a:lnTo>
                  <a:lnTo>
                    <a:pt x="509" y="1021"/>
                  </a:lnTo>
                  <a:lnTo>
                    <a:pt x="499" y="1011"/>
                  </a:lnTo>
                  <a:lnTo>
                    <a:pt x="494" y="996"/>
                  </a:lnTo>
                  <a:lnTo>
                    <a:pt x="494" y="918"/>
                  </a:lnTo>
                  <a:lnTo>
                    <a:pt x="499" y="908"/>
                  </a:lnTo>
                  <a:lnTo>
                    <a:pt x="499" y="892"/>
                  </a:lnTo>
                  <a:lnTo>
                    <a:pt x="504" y="882"/>
                  </a:lnTo>
                  <a:lnTo>
                    <a:pt x="504" y="872"/>
                  </a:lnTo>
                  <a:lnTo>
                    <a:pt x="509" y="856"/>
                  </a:lnTo>
                  <a:lnTo>
                    <a:pt x="509" y="841"/>
                  </a:lnTo>
                  <a:lnTo>
                    <a:pt x="499" y="789"/>
                  </a:lnTo>
                  <a:lnTo>
                    <a:pt x="469" y="748"/>
                  </a:lnTo>
                  <a:lnTo>
                    <a:pt x="433" y="722"/>
                  </a:lnTo>
                  <a:lnTo>
                    <a:pt x="388" y="702"/>
                  </a:lnTo>
                  <a:lnTo>
                    <a:pt x="297" y="681"/>
                  </a:lnTo>
                  <a:lnTo>
                    <a:pt x="262" y="681"/>
                  </a:lnTo>
                  <a:lnTo>
                    <a:pt x="353" y="609"/>
                  </a:lnTo>
                  <a:lnTo>
                    <a:pt x="388" y="578"/>
                  </a:lnTo>
                  <a:lnTo>
                    <a:pt x="448" y="521"/>
                  </a:lnTo>
                  <a:lnTo>
                    <a:pt x="504" y="475"/>
                  </a:lnTo>
                  <a:lnTo>
                    <a:pt x="564" y="444"/>
                  </a:lnTo>
                  <a:lnTo>
                    <a:pt x="625" y="433"/>
                  </a:lnTo>
                  <a:lnTo>
                    <a:pt x="655" y="433"/>
                  </a:lnTo>
                  <a:lnTo>
                    <a:pt x="665" y="444"/>
                  </a:lnTo>
                  <a:lnTo>
                    <a:pt x="675" y="449"/>
                  </a:lnTo>
                  <a:lnTo>
                    <a:pt x="635" y="464"/>
                  </a:lnTo>
                  <a:lnTo>
                    <a:pt x="610" y="490"/>
                  </a:lnTo>
                  <a:lnTo>
                    <a:pt x="600" y="516"/>
                  </a:lnTo>
                  <a:lnTo>
                    <a:pt x="595" y="536"/>
                  </a:lnTo>
                  <a:lnTo>
                    <a:pt x="600" y="557"/>
                  </a:lnTo>
                  <a:lnTo>
                    <a:pt x="610" y="573"/>
                  </a:lnTo>
                  <a:lnTo>
                    <a:pt x="620" y="583"/>
                  </a:lnTo>
                  <a:lnTo>
                    <a:pt x="640" y="593"/>
                  </a:lnTo>
                  <a:lnTo>
                    <a:pt x="655" y="593"/>
                  </a:lnTo>
                  <a:lnTo>
                    <a:pt x="685" y="588"/>
                  </a:lnTo>
                  <a:lnTo>
                    <a:pt x="716" y="567"/>
                  </a:lnTo>
                  <a:lnTo>
                    <a:pt x="736" y="536"/>
                  </a:lnTo>
                  <a:lnTo>
                    <a:pt x="741" y="495"/>
                  </a:lnTo>
                  <a:lnTo>
                    <a:pt x="736" y="459"/>
                  </a:lnTo>
                  <a:lnTo>
                    <a:pt x="716" y="423"/>
                  </a:lnTo>
                  <a:lnTo>
                    <a:pt x="680" y="397"/>
                  </a:lnTo>
                  <a:lnTo>
                    <a:pt x="625" y="387"/>
                  </a:lnTo>
                  <a:lnTo>
                    <a:pt x="564" y="397"/>
                  </a:lnTo>
                  <a:lnTo>
                    <a:pt x="504" y="428"/>
                  </a:lnTo>
                  <a:lnTo>
                    <a:pt x="443" y="469"/>
                  </a:lnTo>
                  <a:lnTo>
                    <a:pt x="388" y="521"/>
                  </a:lnTo>
                  <a:lnTo>
                    <a:pt x="327" y="578"/>
                  </a:lnTo>
                  <a:lnTo>
                    <a:pt x="272" y="624"/>
                  </a:lnTo>
                  <a:lnTo>
                    <a:pt x="211" y="660"/>
                  </a:lnTo>
                  <a:lnTo>
                    <a:pt x="363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3" name="Freeform 191"/>
            <p:cNvSpPr>
              <a:spLocks noEditPoints="1"/>
            </p:cNvSpPr>
            <p:nvPr/>
          </p:nvSpPr>
          <p:spPr bwMode="auto">
            <a:xfrm>
              <a:off x="3104" y="8892"/>
              <a:ext cx="1109" cy="412"/>
            </a:xfrm>
            <a:custGeom>
              <a:avLst/>
              <a:gdLst/>
              <a:ahLst/>
              <a:cxnLst>
                <a:cxn ang="0">
                  <a:pos x="1054" y="77"/>
                </a:cxn>
                <a:cxn ang="0">
                  <a:pos x="1074" y="77"/>
                </a:cxn>
                <a:cxn ang="0">
                  <a:pos x="1094" y="67"/>
                </a:cxn>
                <a:cxn ang="0">
                  <a:pos x="1109" y="51"/>
                </a:cxn>
                <a:cxn ang="0">
                  <a:pos x="1109" y="20"/>
                </a:cxn>
                <a:cxn ang="0">
                  <a:pos x="1099" y="15"/>
                </a:cxn>
                <a:cxn ang="0">
                  <a:pos x="1094" y="5"/>
                </a:cxn>
                <a:cxn ang="0">
                  <a:pos x="1084" y="0"/>
                </a:cxn>
                <a:cxn ang="0">
                  <a:pos x="36" y="0"/>
                </a:cxn>
                <a:cxn ang="0">
                  <a:pos x="26" y="5"/>
                </a:cxn>
                <a:cxn ang="0">
                  <a:pos x="15" y="5"/>
                </a:cxn>
                <a:cxn ang="0">
                  <a:pos x="0" y="20"/>
                </a:cxn>
                <a:cxn ang="0">
                  <a:pos x="0" y="51"/>
                </a:cxn>
                <a:cxn ang="0">
                  <a:pos x="5" y="61"/>
                </a:cxn>
                <a:cxn ang="0">
                  <a:pos x="26" y="72"/>
                </a:cxn>
                <a:cxn ang="0">
                  <a:pos x="36" y="72"/>
                </a:cxn>
                <a:cxn ang="0">
                  <a:pos x="46" y="77"/>
                </a:cxn>
                <a:cxn ang="0">
                  <a:pos x="56" y="77"/>
                </a:cxn>
                <a:cxn ang="0">
                  <a:pos x="1054" y="77"/>
                </a:cxn>
                <a:cxn ang="0">
                  <a:pos x="1054" y="412"/>
                </a:cxn>
                <a:cxn ang="0">
                  <a:pos x="1084" y="412"/>
                </a:cxn>
                <a:cxn ang="0">
                  <a:pos x="1094" y="407"/>
                </a:cxn>
                <a:cxn ang="0">
                  <a:pos x="1099" y="402"/>
                </a:cxn>
                <a:cxn ang="0">
                  <a:pos x="1104" y="392"/>
                </a:cxn>
                <a:cxn ang="0">
                  <a:pos x="1109" y="376"/>
                </a:cxn>
                <a:cxn ang="0">
                  <a:pos x="1109" y="361"/>
                </a:cxn>
                <a:cxn ang="0">
                  <a:pos x="1094" y="345"/>
                </a:cxn>
                <a:cxn ang="0">
                  <a:pos x="1084" y="340"/>
                </a:cxn>
                <a:cxn ang="0">
                  <a:pos x="26" y="340"/>
                </a:cxn>
                <a:cxn ang="0">
                  <a:pos x="5" y="350"/>
                </a:cxn>
                <a:cxn ang="0">
                  <a:pos x="0" y="361"/>
                </a:cxn>
                <a:cxn ang="0">
                  <a:pos x="0" y="392"/>
                </a:cxn>
                <a:cxn ang="0">
                  <a:pos x="5" y="402"/>
                </a:cxn>
                <a:cxn ang="0">
                  <a:pos x="26" y="412"/>
                </a:cxn>
                <a:cxn ang="0">
                  <a:pos x="56" y="412"/>
                </a:cxn>
                <a:cxn ang="0">
                  <a:pos x="1054" y="412"/>
                </a:cxn>
              </a:cxnLst>
              <a:rect l="0" t="0" r="r" b="b"/>
              <a:pathLst>
                <a:path w="1109" h="412">
                  <a:moveTo>
                    <a:pt x="1054" y="77"/>
                  </a:moveTo>
                  <a:lnTo>
                    <a:pt x="1074" y="77"/>
                  </a:lnTo>
                  <a:lnTo>
                    <a:pt x="1094" y="67"/>
                  </a:lnTo>
                  <a:lnTo>
                    <a:pt x="1109" y="51"/>
                  </a:lnTo>
                  <a:lnTo>
                    <a:pt x="1109" y="20"/>
                  </a:lnTo>
                  <a:lnTo>
                    <a:pt x="1099" y="15"/>
                  </a:lnTo>
                  <a:lnTo>
                    <a:pt x="1094" y="5"/>
                  </a:lnTo>
                  <a:lnTo>
                    <a:pt x="1084" y="0"/>
                  </a:lnTo>
                  <a:lnTo>
                    <a:pt x="36" y="0"/>
                  </a:lnTo>
                  <a:lnTo>
                    <a:pt x="26" y="5"/>
                  </a:lnTo>
                  <a:lnTo>
                    <a:pt x="15" y="5"/>
                  </a:lnTo>
                  <a:lnTo>
                    <a:pt x="0" y="20"/>
                  </a:lnTo>
                  <a:lnTo>
                    <a:pt x="0" y="51"/>
                  </a:lnTo>
                  <a:lnTo>
                    <a:pt x="5" y="61"/>
                  </a:lnTo>
                  <a:lnTo>
                    <a:pt x="26" y="72"/>
                  </a:lnTo>
                  <a:lnTo>
                    <a:pt x="36" y="72"/>
                  </a:lnTo>
                  <a:lnTo>
                    <a:pt x="46" y="77"/>
                  </a:lnTo>
                  <a:lnTo>
                    <a:pt x="56" y="77"/>
                  </a:lnTo>
                  <a:lnTo>
                    <a:pt x="1054" y="77"/>
                  </a:lnTo>
                  <a:close/>
                  <a:moveTo>
                    <a:pt x="1054" y="412"/>
                  </a:moveTo>
                  <a:lnTo>
                    <a:pt x="1084" y="412"/>
                  </a:lnTo>
                  <a:lnTo>
                    <a:pt x="1094" y="407"/>
                  </a:lnTo>
                  <a:lnTo>
                    <a:pt x="1099" y="402"/>
                  </a:lnTo>
                  <a:lnTo>
                    <a:pt x="1104" y="392"/>
                  </a:lnTo>
                  <a:lnTo>
                    <a:pt x="1109" y="376"/>
                  </a:lnTo>
                  <a:lnTo>
                    <a:pt x="1109" y="361"/>
                  </a:lnTo>
                  <a:lnTo>
                    <a:pt x="1094" y="345"/>
                  </a:lnTo>
                  <a:lnTo>
                    <a:pt x="1084" y="340"/>
                  </a:lnTo>
                  <a:lnTo>
                    <a:pt x="26" y="340"/>
                  </a:lnTo>
                  <a:lnTo>
                    <a:pt x="5" y="350"/>
                  </a:lnTo>
                  <a:lnTo>
                    <a:pt x="0" y="361"/>
                  </a:lnTo>
                  <a:lnTo>
                    <a:pt x="0" y="392"/>
                  </a:lnTo>
                  <a:lnTo>
                    <a:pt x="5" y="402"/>
                  </a:lnTo>
                  <a:lnTo>
                    <a:pt x="26" y="412"/>
                  </a:lnTo>
                  <a:lnTo>
                    <a:pt x="56" y="412"/>
                  </a:lnTo>
                  <a:lnTo>
                    <a:pt x="1054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4" name="Freeform 192"/>
            <p:cNvSpPr>
              <a:spLocks noEditPoints="1"/>
            </p:cNvSpPr>
            <p:nvPr/>
          </p:nvSpPr>
          <p:spPr bwMode="auto">
            <a:xfrm>
              <a:off x="4400" y="8463"/>
              <a:ext cx="695" cy="1053"/>
            </a:xfrm>
            <a:custGeom>
              <a:avLst/>
              <a:gdLst/>
              <a:ahLst/>
              <a:cxnLst>
                <a:cxn ang="0">
                  <a:pos x="690" y="413"/>
                </a:cxn>
                <a:cxn ang="0">
                  <a:pos x="650" y="217"/>
                </a:cxn>
                <a:cxn ang="0">
                  <a:pos x="564" y="78"/>
                </a:cxn>
                <a:cxn ang="0">
                  <a:pos x="433" y="11"/>
                </a:cxn>
                <a:cxn ang="0">
                  <a:pos x="262" y="11"/>
                </a:cxn>
                <a:cxn ang="0">
                  <a:pos x="131" y="78"/>
                </a:cxn>
                <a:cxn ang="0">
                  <a:pos x="55" y="191"/>
                </a:cxn>
                <a:cxn ang="0">
                  <a:pos x="15" y="320"/>
                </a:cxn>
                <a:cxn ang="0">
                  <a:pos x="0" y="444"/>
                </a:cxn>
                <a:cxn ang="0">
                  <a:pos x="5" y="676"/>
                </a:cxn>
                <a:cxn ang="0">
                  <a:pos x="30" y="800"/>
                </a:cxn>
                <a:cxn ang="0">
                  <a:pos x="91" y="924"/>
                </a:cxn>
                <a:cxn ang="0">
                  <a:pos x="191" y="1017"/>
                </a:cxn>
                <a:cxn ang="0">
                  <a:pos x="348" y="1053"/>
                </a:cxn>
                <a:cxn ang="0">
                  <a:pos x="504" y="1017"/>
                </a:cxn>
                <a:cxn ang="0">
                  <a:pos x="605" y="924"/>
                </a:cxn>
                <a:cxn ang="0">
                  <a:pos x="665" y="800"/>
                </a:cxn>
                <a:cxn ang="0">
                  <a:pos x="690" y="671"/>
                </a:cxn>
                <a:cxn ang="0">
                  <a:pos x="695" y="532"/>
                </a:cxn>
                <a:cxn ang="0">
                  <a:pos x="302" y="1006"/>
                </a:cxn>
                <a:cxn ang="0">
                  <a:pos x="217" y="955"/>
                </a:cxn>
                <a:cxn ang="0">
                  <a:pos x="156" y="841"/>
                </a:cxn>
                <a:cxn ang="0">
                  <a:pos x="136" y="625"/>
                </a:cxn>
                <a:cxn ang="0">
                  <a:pos x="141" y="289"/>
                </a:cxn>
                <a:cxn ang="0">
                  <a:pos x="181" y="135"/>
                </a:cxn>
                <a:cxn ang="0">
                  <a:pos x="262" y="62"/>
                </a:cxn>
                <a:cxn ang="0">
                  <a:pos x="348" y="42"/>
                </a:cxn>
                <a:cxn ang="0">
                  <a:pos x="464" y="78"/>
                </a:cxn>
                <a:cxn ang="0">
                  <a:pos x="534" y="181"/>
                </a:cxn>
                <a:cxn ang="0">
                  <a:pos x="559" y="382"/>
                </a:cxn>
                <a:cxn ang="0">
                  <a:pos x="554" y="733"/>
                </a:cxn>
                <a:cxn ang="0">
                  <a:pos x="519" y="898"/>
                </a:cxn>
                <a:cxn ang="0">
                  <a:pos x="453" y="975"/>
                </a:cxn>
                <a:cxn ang="0">
                  <a:pos x="383" y="1006"/>
                </a:cxn>
              </a:cxnLst>
              <a:rect l="0" t="0" r="r" b="b"/>
              <a:pathLst>
                <a:path w="695" h="1053">
                  <a:moveTo>
                    <a:pt x="695" y="532"/>
                  </a:moveTo>
                  <a:lnTo>
                    <a:pt x="690" y="413"/>
                  </a:lnTo>
                  <a:lnTo>
                    <a:pt x="680" y="310"/>
                  </a:lnTo>
                  <a:lnTo>
                    <a:pt x="650" y="217"/>
                  </a:lnTo>
                  <a:lnTo>
                    <a:pt x="610" y="129"/>
                  </a:lnTo>
                  <a:lnTo>
                    <a:pt x="564" y="78"/>
                  </a:lnTo>
                  <a:lnTo>
                    <a:pt x="504" y="37"/>
                  </a:lnTo>
                  <a:lnTo>
                    <a:pt x="433" y="11"/>
                  </a:lnTo>
                  <a:lnTo>
                    <a:pt x="348" y="0"/>
                  </a:lnTo>
                  <a:lnTo>
                    <a:pt x="262" y="11"/>
                  </a:lnTo>
                  <a:lnTo>
                    <a:pt x="191" y="37"/>
                  </a:lnTo>
                  <a:lnTo>
                    <a:pt x="131" y="78"/>
                  </a:lnTo>
                  <a:lnTo>
                    <a:pt x="91" y="129"/>
                  </a:lnTo>
                  <a:lnTo>
                    <a:pt x="55" y="191"/>
                  </a:lnTo>
                  <a:lnTo>
                    <a:pt x="30" y="253"/>
                  </a:lnTo>
                  <a:lnTo>
                    <a:pt x="15" y="320"/>
                  </a:lnTo>
                  <a:lnTo>
                    <a:pt x="5" y="387"/>
                  </a:lnTo>
                  <a:lnTo>
                    <a:pt x="0" y="444"/>
                  </a:lnTo>
                  <a:lnTo>
                    <a:pt x="0" y="619"/>
                  </a:lnTo>
                  <a:lnTo>
                    <a:pt x="5" y="676"/>
                  </a:lnTo>
                  <a:lnTo>
                    <a:pt x="15" y="738"/>
                  </a:lnTo>
                  <a:lnTo>
                    <a:pt x="30" y="800"/>
                  </a:lnTo>
                  <a:lnTo>
                    <a:pt x="55" y="867"/>
                  </a:lnTo>
                  <a:lnTo>
                    <a:pt x="91" y="924"/>
                  </a:lnTo>
                  <a:lnTo>
                    <a:pt x="131" y="975"/>
                  </a:lnTo>
                  <a:lnTo>
                    <a:pt x="191" y="1017"/>
                  </a:lnTo>
                  <a:lnTo>
                    <a:pt x="262" y="1042"/>
                  </a:lnTo>
                  <a:lnTo>
                    <a:pt x="348" y="1053"/>
                  </a:lnTo>
                  <a:lnTo>
                    <a:pt x="433" y="1042"/>
                  </a:lnTo>
                  <a:lnTo>
                    <a:pt x="504" y="1017"/>
                  </a:lnTo>
                  <a:lnTo>
                    <a:pt x="564" y="975"/>
                  </a:lnTo>
                  <a:lnTo>
                    <a:pt x="605" y="924"/>
                  </a:lnTo>
                  <a:lnTo>
                    <a:pt x="640" y="862"/>
                  </a:lnTo>
                  <a:lnTo>
                    <a:pt x="665" y="800"/>
                  </a:lnTo>
                  <a:lnTo>
                    <a:pt x="680" y="738"/>
                  </a:lnTo>
                  <a:lnTo>
                    <a:pt x="690" y="671"/>
                  </a:lnTo>
                  <a:lnTo>
                    <a:pt x="695" y="614"/>
                  </a:lnTo>
                  <a:lnTo>
                    <a:pt x="695" y="532"/>
                  </a:lnTo>
                  <a:close/>
                  <a:moveTo>
                    <a:pt x="348" y="1011"/>
                  </a:moveTo>
                  <a:lnTo>
                    <a:pt x="302" y="1006"/>
                  </a:lnTo>
                  <a:lnTo>
                    <a:pt x="257" y="986"/>
                  </a:lnTo>
                  <a:lnTo>
                    <a:pt x="217" y="955"/>
                  </a:lnTo>
                  <a:lnTo>
                    <a:pt x="181" y="908"/>
                  </a:lnTo>
                  <a:lnTo>
                    <a:pt x="156" y="841"/>
                  </a:lnTo>
                  <a:lnTo>
                    <a:pt x="141" y="738"/>
                  </a:lnTo>
                  <a:lnTo>
                    <a:pt x="136" y="625"/>
                  </a:lnTo>
                  <a:lnTo>
                    <a:pt x="136" y="398"/>
                  </a:lnTo>
                  <a:lnTo>
                    <a:pt x="141" y="289"/>
                  </a:lnTo>
                  <a:lnTo>
                    <a:pt x="156" y="196"/>
                  </a:lnTo>
                  <a:lnTo>
                    <a:pt x="181" y="135"/>
                  </a:lnTo>
                  <a:lnTo>
                    <a:pt x="222" y="88"/>
                  </a:lnTo>
                  <a:lnTo>
                    <a:pt x="262" y="62"/>
                  </a:lnTo>
                  <a:lnTo>
                    <a:pt x="307" y="47"/>
                  </a:lnTo>
                  <a:lnTo>
                    <a:pt x="348" y="42"/>
                  </a:lnTo>
                  <a:lnTo>
                    <a:pt x="408" y="52"/>
                  </a:lnTo>
                  <a:lnTo>
                    <a:pt x="464" y="78"/>
                  </a:lnTo>
                  <a:lnTo>
                    <a:pt x="504" y="124"/>
                  </a:lnTo>
                  <a:lnTo>
                    <a:pt x="534" y="181"/>
                  </a:lnTo>
                  <a:lnTo>
                    <a:pt x="549" y="274"/>
                  </a:lnTo>
                  <a:lnTo>
                    <a:pt x="559" y="382"/>
                  </a:lnTo>
                  <a:lnTo>
                    <a:pt x="559" y="625"/>
                  </a:lnTo>
                  <a:lnTo>
                    <a:pt x="554" y="733"/>
                  </a:lnTo>
                  <a:lnTo>
                    <a:pt x="539" y="836"/>
                  </a:lnTo>
                  <a:lnTo>
                    <a:pt x="519" y="898"/>
                  </a:lnTo>
                  <a:lnTo>
                    <a:pt x="489" y="944"/>
                  </a:lnTo>
                  <a:lnTo>
                    <a:pt x="453" y="975"/>
                  </a:lnTo>
                  <a:lnTo>
                    <a:pt x="418" y="996"/>
                  </a:lnTo>
                  <a:lnTo>
                    <a:pt x="383" y="1006"/>
                  </a:lnTo>
                  <a:lnTo>
                    <a:pt x="348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5" name="Freeform 193"/>
            <p:cNvSpPr>
              <a:spLocks noEditPoints="1"/>
            </p:cNvSpPr>
            <p:nvPr/>
          </p:nvSpPr>
          <p:spPr bwMode="auto">
            <a:xfrm>
              <a:off x="6426" y="3419"/>
              <a:ext cx="1482" cy="696"/>
            </a:xfrm>
            <a:custGeom>
              <a:avLst/>
              <a:gdLst/>
              <a:ahLst/>
              <a:cxnLst>
                <a:cxn ang="0">
                  <a:pos x="716" y="216"/>
                </a:cxn>
                <a:cxn ang="0">
                  <a:pos x="625" y="118"/>
                </a:cxn>
                <a:cxn ang="0">
                  <a:pos x="494" y="36"/>
                </a:cxn>
                <a:cxn ang="0">
                  <a:pos x="323" y="0"/>
                </a:cxn>
                <a:cxn ang="0">
                  <a:pos x="156" y="51"/>
                </a:cxn>
                <a:cxn ang="0">
                  <a:pos x="46" y="175"/>
                </a:cxn>
                <a:cxn ang="0">
                  <a:pos x="0" y="351"/>
                </a:cxn>
                <a:cxn ang="0">
                  <a:pos x="40" y="521"/>
                </a:cxn>
                <a:cxn ang="0">
                  <a:pos x="151" y="645"/>
                </a:cxn>
                <a:cxn ang="0">
                  <a:pos x="318" y="696"/>
                </a:cxn>
                <a:cxn ang="0">
                  <a:pos x="484" y="660"/>
                </a:cxn>
                <a:cxn ang="0">
                  <a:pos x="610" y="572"/>
                </a:cxn>
                <a:cxn ang="0">
                  <a:pos x="701" y="479"/>
                </a:cxn>
                <a:cxn ang="0">
                  <a:pos x="766" y="479"/>
                </a:cxn>
                <a:cxn ang="0">
                  <a:pos x="857" y="577"/>
                </a:cxn>
                <a:cxn ang="0">
                  <a:pos x="988" y="660"/>
                </a:cxn>
                <a:cxn ang="0">
                  <a:pos x="1159" y="696"/>
                </a:cxn>
                <a:cxn ang="0">
                  <a:pos x="1326" y="645"/>
                </a:cxn>
                <a:cxn ang="0">
                  <a:pos x="1442" y="521"/>
                </a:cxn>
                <a:cxn ang="0">
                  <a:pos x="1482" y="345"/>
                </a:cxn>
                <a:cxn ang="0">
                  <a:pos x="1442" y="175"/>
                </a:cxn>
                <a:cxn ang="0">
                  <a:pos x="1331" y="51"/>
                </a:cxn>
                <a:cxn ang="0">
                  <a:pos x="1165" y="0"/>
                </a:cxn>
                <a:cxn ang="0">
                  <a:pos x="998" y="36"/>
                </a:cxn>
                <a:cxn ang="0">
                  <a:pos x="872" y="124"/>
                </a:cxn>
                <a:cxn ang="0">
                  <a:pos x="786" y="216"/>
                </a:cxn>
                <a:cxn ang="0">
                  <a:pos x="802" y="314"/>
                </a:cxn>
                <a:cxn ang="0">
                  <a:pos x="933" y="160"/>
                </a:cxn>
                <a:cxn ang="0">
                  <a:pos x="1089" y="72"/>
                </a:cxn>
                <a:cxn ang="0">
                  <a:pos x="1250" y="72"/>
                </a:cxn>
                <a:cxn ang="0">
                  <a:pos x="1366" y="149"/>
                </a:cxn>
                <a:cxn ang="0">
                  <a:pos x="1432" y="273"/>
                </a:cxn>
                <a:cxn ang="0">
                  <a:pos x="1427" y="418"/>
                </a:cxn>
                <a:cxn ang="0">
                  <a:pos x="1361" y="536"/>
                </a:cxn>
                <a:cxn ang="0">
                  <a:pos x="1250" y="603"/>
                </a:cxn>
                <a:cxn ang="0">
                  <a:pos x="1104" y="598"/>
                </a:cxn>
                <a:cxn ang="0">
                  <a:pos x="958" y="495"/>
                </a:cxn>
                <a:cxn ang="0">
                  <a:pos x="802" y="314"/>
                </a:cxn>
                <a:cxn ang="0">
                  <a:pos x="620" y="464"/>
                </a:cxn>
                <a:cxn ang="0">
                  <a:pos x="474" y="593"/>
                </a:cxn>
                <a:cxn ang="0">
                  <a:pos x="308" y="639"/>
                </a:cxn>
                <a:cxn ang="0">
                  <a:pos x="172" y="598"/>
                </a:cxn>
                <a:cxn ang="0">
                  <a:pos x="76" y="490"/>
                </a:cxn>
                <a:cxn ang="0">
                  <a:pos x="46" y="351"/>
                </a:cxn>
                <a:cxn ang="0">
                  <a:pos x="81" y="211"/>
                </a:cxn>
                <a:cxn ang="0">
                  <a:pos x="177" y="118"/>
                </a:cxn>
                <a:cxn ang="0">
                  <a:pos x="298" y="87"/>
                </a:cxn>
                <a:cxn ang="0">
                  <a:pos x="454" y="139"/>
                </a:cxn>
                <a:cxn ang="0">
                  <a:pos x="600" y="283"/>
                </a:cxn>
              </a:cxnLst>
              <a:rect l="0" t="0" r="r" b="b"/>
              <a:pathLst>
                <a:path w="1482" h="696">
                  <a:moveTo>
                    <a:pt x="751" y="258"/>
                  </a:moveTo>
                  <a:lnTo>
                    <a:pt x="716" y="216"/>
                  </a:lnTo>
                  <a:lnTo>
                    <a:pt x="676" y="165"/>
                  </a:lnTo>
                  <a:lnTo>
                    <a:pt x="625" y="118"/>
                  </a:lnTo>
                  <a:lnTo>
                    <a:pt x="565" y="72"/>
                  </a:lnTo>
                  <a:lnTo>
                    <a:pt x="494" y="36"/>
                  </a:lnTo>
                  <a:lnTo>
                    <a:pt x="413" y="10"/>
                  </a:lnTo>
                  <a:lnTo>
                    <a:pt x="323" y="0"/>
                  </a:lnTo>
                  <a:lnTo>
                    <a:pt x="232" y="15"/>
                  </a:lnTo>
                  <a:lnTo>
                    <a:pt x="156" y="51"/>
                  </a:lnTo>
                  <a:lnTo>
                    <a:pt x="91" y="103"/>
                  </a:lnTo>
                  <a:lnTo>
                    <a:pt x="46" y="175"/>
                  </a:lnTo>
                  <a:lnTo>
                    <a:pt x="10" y="258"/>
                  </a:lnTo>
                  <a:lnTo>
                    <a:pt x="0" y="351"/>
                  </a:lnTo>
                  <a:lnTo>
                    <a:pt x="10" y="438"/>
                  </a:lnTo>
                  <a:lnTo>
                    <a:pt x="40" y="521"/>
                  </a:lnTo>
                  <a:lnTo>
                    <a:pt x="91" y="593"/>
                  </a:lnTo>
                  <a:lnTo>
                    <a:pt x="151" y="645"/>
                  </a:lnTo>
                  <a:lnTo>
                    <a:pt x="232" y="681"/>
                  </a:lnTo>
                  <a:lnTo>
                    <a:pt x="318" y="696"/>
                  </a:lnTo>
                  <a:lnTo>
                    <a:pt x="403" y="686"/>
                  </a:lnTo>
                  <a:lnTo>
                    <a:pt x="484" y="660"/>
                  </a:lnTo>
                  <a:lnTo>
                    <a:pt x="550" y="619"/>
                  </a:lnTo>
                  <a:lnTo>
                    <a:pt x="610" y="572"/>
                  </a:lnTo>
                  <a:lnTo>
                    <a:pt x="660" y="526"/>
                  </a:lnTo>
                  <a:lnTo>
                    <a:pt x="701" y="479"/>
                  </a:lnTo>
                  <a:lnTo>
                    <a:pt x="731" y="438"/>
                  </a:lnTo>
                  <a:lnTo>
                    <a:pt x="766" y="479"/>
                  </a:lnTo>
                  <a:lnTo>
                    <a:pt x="807" y="531"/>
                  </a:lnTo>
                  <a:lnTo>
                    <a:pt x="857" y="577"/>
                  </a:lnTo>
                  <a:lnTo>
                    <a:pt x="918" y="624"/>
                  </a:lnTo>
                  <a:lnTo>
                    <a:pt x="988" y="660"/>
                  </a:lnTo>
                  <a:lnTo>
                    <a:pt x="1069" y="686"/>
                  </a:lnTo>
                  <a:lnTo>
                    <a:pt x="1159" y="696"/>
                  </a:lnTo>
                  <a:lnTo>
                    <a:pt x="1250" y="681"/>
                  </a:lnTo>
                  <a:lnTo>
                    <a:pt x="1326" y="645"/>
                  </a:lnTo>
                  <a:lnTo>
                    <a:pt x="1391" y="593"/>
                  </a:lnTo>
                  <a:lnTo>
                    <a:pt x="1442" y="521"/>
                  </a:lnTo>
                  <a:lnTo>
                    <a:pt x="1472" y="438"/>
                  </a:lnTo>
                  <a:lnTo>
                    <a:pt x="1482" y="345"/>
                  </a:lnTo>
                  <a:lnTo>
                    <a:pt x="1472" y="258"/>
                  </a:lnTo>
                  <a:lnTo>
                    <a:pt x="1442" y="175"/>
                  </a:lnTo>
                  <a:lnTo>
                    <a:pt x="1391" y="108"/>
                  </a:lnTo>
                  <a:lnTo>
                    <a:pt x="1331" y="51"/>
                  </a:lnTo>
                  <a:lnTo>
                    <a:pt x="1255" y="15"/>
                  </a:lnTo>
                  <a:lnTo>
                    <a:pt x="1165" y="0"/>
                  </a:lnTo>
                  <a:lnTo>
                    <a:pt x="1079" y="10"/>
                  </a:lnTo>
                  <a:lnTo>
                    <a:pt x="998" y="36"/>
                  </a:lnTo>
                  <a:lnTo>
                    <a:pt x="933" y="77"/>
                  </a:lnTo>
                  <a:lnTo>
                    <a:pt x="872" y="124"/>
                  </a:lnTo>
                  <a:lnTo>
                    <a:pt x="827" y="170"/>
                  </a:lnTo>
                  <a:lnTo>
                    <a:pt x="786" y="216"/>
                  </a:lnTo>
                  <a:lnTo>
                    <a:pt x="751" y="258"/>
                  </a:lnTo>
                  <a:close/>
                  <a:moveTo>
                    <a:pt x="802" y="314"/>
                  </a:moveTo>
                  <a:lnTo>
                    <a:pt x="862" y="232"/>
                  </a:lnTo>
                  <a:lnTo>
                    <a:pt x="933" y="160"/>
                  </a:lnTo>
                  <a:lnTo>
                    <a:pt x="1008" y="108"/>
                  </a:lnTo>
                  <a:lnTo>
                    <a:pt x="1089" y="72"/>
                  </a:lnTo>
                  <a:lnTo>
                    <a:pt x="1175" y="62"/>
                  </a:lnTo>
                  <a:lnTo>
                    <a:pt x="1250" y="72"/>
                  </a:lnTo>
                  <a:lnTo>
                    <a:pt x="1311" y="103"/>
                  </a:lnTo>
                  <a:lnTo>
                    <a:pt x="1366" y="149"/>
                  </a:lnTo>
                  <a:lnTo>
                    <a:pt x="1406" y="206"/>
                  </a:lnTo>
                  <a:lnTo>
                    <a:pt x="1432" y="273"/>
                  </a:lnTo>
                  <a:lnTo>
                    <a:pt x="1437" y="345"/>
                  </a:lnTo>
                  <a:lnTo>
                    <a:pt x="1427" y="418"/>
                  </a:lnTo>
                  <a:lnTo>
                    <a:pt x="1401" y="485"/>
                  </a:lnTo>
                  <a:lnTo>
                    <a:pt x="1361" y="536"/>
                  </a:lnTo>
                  <a:lnTo>
                    <a:pt x="1311" y="577"/>
                  </a:lnTo>
                  <a:lnTo>
                    <a:pt x="1250" y="603"/>
                  </a:lnTo>
                  <a:lnTo>
                    <a:pt x="1185" y="614"/>
                  </a:lnTo>
                  <a:lnTo>
                    <a:pt x="1104" y="598"/>
                  </a:lnTo>
                  <a:lnTo>
                    <a:pt x="1028" y="557"/>
                  </a:lnTo>
                  <a:lnTo>
                    <a:pt x="958" y="495"/>
                  </a:lnTo>
                  <a:lnTo>
                    <a:pt x="882" y="412"/>
                  </a:lnTo>
                  <a:lnTo>
                    <a:pt x="802" y="314"/>
                  </a:lnTo>
                  <a:close/>
                  <a:moveTo>
                    <a:pt x="681" y="381"/>
                  </a:moveTo>
                  <a:lnTo>
                    <a:pt x="620" y="464"/>
                  </a:lnTo>
                  <a:lnTo>
                    <a:pt x="550" y="536"/>
                  </a:lnTo>
                  <a:lnTo>
                    <a:pt x="474" y="593"/>
                  </a:lnTo>
                  <a:lnTo>
                    <a:pt x="393" y="624"/>
                  </a:lnTo>
                  <a:lnTo>
                    <a:pt x="308" y="639"/>
                  </a:lnTo>
                  <a:lnTo>
                    <a:pt x="232" y="629"/>
                  </a:lnTo>
                  <a:lnTo>
                    <a:pt x="172" y="598"/>
                  </a:lnTo>
                  <a:lnTo>
                    <a:pt x="116" y="552"/>
                  </a:lnTo>
                  <a:lnTo>
                    <a:pt x="76" y="490"/>
                  </a:lnTo>
                  <a:lnTo>
                    <a:pt x="51" y="423"/>
                  </a:lnTo>
                  <a:lnTo>
                    <a:pt x="46" y="351"/>
                  </a:lnTo>
                  <a:lnTo>
                    <a:pt x="56" y="278"/>
                  </a:lnTo>
                  <a:lnTo>
                    <a:pt x="81" y="211"/>
                  </a:lnTo>
                  <a:lnTo>
                    <a:pt x="121" y="160"/>
                  </a:lnTo>
                  <a:lnTo>
                    <a:pt x="177" y="118"/>
                  </a:lnTo>
                  <a:lnTo>
                    <a:pt x="232" y="93"/>
                  </a:lnTo>
                  <a:lnTo>
                    <a:pt x="298" y="87"/>
                  </a:lnTo>
                  <a:lnTo>
                    <a:pt x="378" y="103"/>
                  </a:lnTo>
                  <a:lnTo>
                    <a:pt x="454" y="139"/>
                  </a:lnTo>
                  <a:lnTo>
                    <a:pt x="524" y="201"/>
                  </a:lnTo>
                  <a:lnTo>
                    <a:pt x="600" y="283"/>
                  </a:lnTo>
                  <a:lnTo>
                    <a:pt x="681" y="3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6" name="Freeform 194"/>
            <p:cNvSpPr>
              <a:spLocks/>
            </p:cNvSpPr>
            <p:nvPr/>
          </p:nvSpPr>
          <p:spPr bwMode="auto">
            <a:xfrm>
              <a:off x="5731" y="4765"/>
              <a:ext cx="2863" cy="3085"/>
            </a:xfrm>
            <a:custGeom>
              <a:avLst/>
              <a:gdLst/>
              <a:ahLst/>
              <a:cxnLst>
                <a:cxn ang="0">
                  <a:pos x="2606" y="3085"/>
                </a:cxn>
                <a:cxn ang="0">
                  <a:pos x="2863" y="2378"/>
                </a:cxn>
                <a:cxn ang="0">
                  <a:pos x="2812" y="2378"/>
                </a:cxn>
                <a:cxn ang="0">
                  <a:pos x="2757" y="2486"/>
                </a:cxn>
                <a:cxn ang="0">
                  <a:pos x="2681" y="2579"/>
                </a:cxn>
                <a:cxn ang="0">
                  <a:pos x="2590" y="2662"/>
                </a:cxn>
                <a:cxn ang="0">
                  <a:pos x="2485" y="2729"/>
                </a:cxn>
                <a:cxn ang="0">
                  <a:pos x="2374" y="2785"/>
                </a:cxn>
                <a:cxn ang="0">
                  <a:pos x="2253" y="2822"/>
                </a:cxn>
                <a:cxn ang="0">
                  <a:pos x="2222" y="2832"/>
                </a:cxn>
                <a:cxn ang="0">
                  <a:pos x="2172" y="2842"/>
                </a:cxn>
                <a:cxn ang="0">
                  <a:pos x="2096" y="2853"/>
                </a:cxn>
                <a:cxn ang="0">
                  <a:pos x="2006" y="2868"/>
                </a:cxn>
                <a:cxn ang="0">
                  <a:pos x="1885" y="2878"/>
                </a:cxn>
                <a:cxn ang="0">
                  <a:pos x="1744" y="2889"/>
                </a:cxn>
                <a:cxn ang="0">
                  <a:pos x="1582" y="2894"/>
                </a:cxn>
                <a:cxn ang="0">
                  <a:pos x="282" y="2894"/>
                </a:cxn>
                <a:cxn ang="0">
                  <a:pos x="1381" y="1578"/>
                </a:cxn>
                <a:cxn ang="0">
                  <a:pos x="1391" y="1568"/>
                </a:cxn>
                <a:cxn ang="0">
                  <a:pos x="1396" y="1558"/>
                </a:cxn>
                <a:cxn ang="0">
                  <a:pos x="1396" y="1527"/>
                </a:cxn>
                <a:cxn ang="0">
                  <a:pos x="1391" y="1522"/>
                </a:cxn>
                <a:cxn ang="0">
                  <a:pos x="1381" y="1506"/>
                </a:cxn>
                <a:cxn ang="0">
                  <a:pos x="378" y="103"/>
                </a:cxn>
                <a:cxn ang="0">
                  <a:pos x="1557" y="103"/>
                </a:cxn>
                <a:cxn ang="0">
                  <a:pos x="1693" y="108"/>
                </a:cxn>
                <a:cxn ang="0">
                  <a:pos x="1814" y="114"/>
                </a:cxn>
                <a:cxn ang="0">
                  <a:pos x="1910" y="124"/>
                </a:cxn>
                <a:cxn ang="0">
                  <a:pos x="1986" y="129"/>
                </a:cxn>
                <a:cxn ang="0">
                  <a:pos x="2041" y="139"/>
                </a:cxn>
                <a:cxn ang="0">
                  <a:pos x="2061" y="139"/>
                </a:cxn>
                <a:cxn ang="0">
                  <a:pos x="2162" y="160"/>
                </a:cxn>
                <a:cxn ang="0">
                  <a:pos x="2278" y="191"/>
                </a:cxn>
                <a:cxn ang="0">
                  <a:pos x="2409" y="237"/>
                </a:cxn>
                <a:cxn ang="0">
                  <a:pos x="2535" y="304"/>
                </a:cxn>
                <a:cxn ang="0">
                  <a:pos x="2636" y="382"/>
                </a:cxn>
                <a:cxn ang="0">
                  <a:pos x="2696" y="444"/>
                </a:cxn>
                <a:cxn ang="0">
                  <a:pos x="2757" y="521"/>
                </a:cxn>
                <a:cxn ang="0">
                  <a:pos x="2812" y="619"/>
                </a:cxn>
                <a:cxn ang="0">
                  <a:pos x="2863" y="619"/>
                </a:cxn>
                <a:cxn ang="0">
                  <a:pos x="2606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0" y="88"/>
                </a:cxn>
                <a:cxn ang="0">
                  <a:pos x="1139" y="1682"/>
                </a:cxn>
                <a:cxn ang="0">
                  <a:pos x="25" y="3018"/>
                </a:cxn>
                <a:cxn ang="0">
                  <a:pos x="15" y="3033"/>
                </a:cxn>
                <a:cxn ang="0">
                  <a:pos x="5" y="3043"/>
                </a:cxn>
                <a:cxn ang="0">
                  <a:pos x="5" y="3054"/>
                </a:cxn>
                <a:cxn ang="0">
                  <a:pos x="0" y="3059"/>
                </a:cxn>
                <a:cxn ang="0">
                  <a:pos x="10" y="3079"/>
                </a:cxn>
                <a:cxn ang="0">
                  <a:pos x="20" y="3079"/>
                </a:cxn>
                <a:cxn ang="0">
                  <a:pos x="40" y="3085"/>
                </a:cxn>
                <a:cxn ang="0">
                  <a:pos x="60" y="3085"/>
                </a:cxn>
                <a:cxn ang="0">
                  <a:pos x="2606" y="3085"/>
                </a:cxn>
              </a:cxnLst>
              <a:rect l="0" t="0" r="r" b="b"/>
              <a:pathLst>
                <a:path w="2863" h="3085">
                  <a:moveTo>
                    <a:pt x="2606" y="3085"/>
                  </a:moveTo>
                  <a:lnTo>
                    <a:pt x="2863" y="2378"/>
                  </a:lnTo>
                  <a:lnTo>
                    <a:pt x="2812" y="2378"/>
                  </a:lnTo>
                  <a:lnTo>
                    <a:pt x="2757" y="2486"/>
                  </a:lnTo>
                  <a:lnTo>
                    <a:pt x="2681" y="2579"/>
                  </a:lnTo>
                  <a:lnTo>
                    <a:pt x="2590" y="2662"/>
                  </a:lnTo>
                  <a:lnTo>
                    <a:pt x="2485" y="2729"/>
                  </a:lnTo>
                  <a:lnTo>
                    <a:pt x="2374" y="2785"/>
                  </a:lnTo>
                  <a:lnTo>
                    <a:pt x="2253" y="2822"/>
                  </a:lnTo>
                  <a:lnTo>
                    <a:pt x="2222" y="2832"/>
                  </a:lnTo>
                  <a:lnTo>
                    <a:pt x="2172" y="2842"/>
                  </a:lnTo>
                  <a:lnTo>
                    <a:pt x="2096" y="2853"/>
                  </a:lnTo>
                  <a:lnTo>
                    <a:pt x="2006" y="2868"/>
                  </a:lnTo>
                  <a:lnTo>
                    <a:pt x="1885" y="2878"/>
                  </a:lnTo>
                  <a:lnTo>
                    <a:pt x="1744" y="2889"/>
                  </a:lnTo>
                  <a:lnTo>
                    <a:pt x="1582" y="2894"/>
                  </a:lnTo>
                  <a:lnTo>
                    <a:pt x="282" y="2894"/>
                  </a:lnTo>
                  <a:lnTo>
                    <a:pt x="1381" y="1578"/>
                  </a:lnTo>
                  <a:lnTo>
                    <a:pt x="1391" y="1568"/>
                  </a:lnTo>
                  <a:lnTo>
                    <a:pt x="1396" y="1558"/>
                  </a:lnTo>
                  <a:lnTo>
                    <a:pt x="1396" y="1527"/>
                  </a:lnTo>
                  <a:lnTo>
                    <a:pt x="1391" y="1522"/>
                  </a:lnTo>
                  <a:lnTo>
                    <a:pt x="1381" y="1506"/>
                  </a:lnTo>
                  <a:lnTo>
                    <a:pt x="378" y="103"/>
                  </a:lnTo>
                  <a:lnTo>
                    <a:pt x="1557" y="103"/>
                  </a:lnTo>
                  <a:lnTo>
                    <a:pt x="1693" y="108"/>
                  </a:lnTo>
                  <a:lnTo>
                    <a:pt x="1814" y="114"/>
                  </a:lnTo>
                  <a:lnTo>
                    <a:pt x="1910" y="124"/>
                  </a:lnTo>
                  <a:lnTo>
                    <a:pt x="1986" y="129"/>
                  </a:lnTo>
                  <a:lnTo>
                    <a:pt x="2041" y="139"/>
                  </a:lnTo>
                  <a:lnTo>
                    <a:pt x="2061" y="139"/>
                  </a:lnTo>
                  <a:lnTo>
                    <a:pt x="2162" y="160"/>
                  </a:lnTo>
                  <a:lnTo>
                    <a:pt x="2278" y="191"/>
                  </a:lnTo>
                  <a:lnTo>
                    <a:pt x="2409" y="237"/>
                  </a:lnTo>
                  <a:lnTo>
                    <a:pt x="2535" y="304"/>
                  </a:lnTo>
                  <a:lnTo>
                    <a:pt x="2636" y="382"/>
                  </a:lnTo>
                  <a:lnTo>
                    <a:pt x="2696" y="444"/>
                  </a:lnTo>
                  <a:lnTo>
                    <a:pt x="2757" y="521"/>
                  </a:lnTo>
                  <a:lnTo>
                    <a:pt x="2812" y="619"/>
                  </a:lnTo>
                  <a:lnTo>
                    <a:pt x="2863" y="619"/>
                  </a:lnTo>
                  <a:lnTo>
                    <a:pt x="260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0" y="16"/>
                  </a:lnTo>
                  <a:lnTo>
                    <a:pt x="0" y="88"/>
                  </a:lnTo>
                  <a:lnTo>
                    <a:pt x="1139" y="1682"/>
                  </a:lnTo>
                  <a:lnTo>
                    <a:pt x="25" y="3018"/>
                  </a:lnTo>
                  <a:lnTo>
                    <a:pt x="15" y="3033"/>
                  </a:lnTo>
                  <a:lnTo>
                    <a:pt x="5" y="3043"/>
                  </a:lnTo>
                  <a:lnTo>
                    <a:pt x="5" y="3054"/>
                  </a:lnTo>
                  <a:lnTo>
                    <a:pt x="0" y="3059"/>
                  </a:lnTo>
                  <a:lnTo>
                    <a:pt x="10" y="3079"/>
                  </a:lnTo>
                  <a:lnTo>
                    <a:pt x="20" y="3079"/>
                  </a:lnTo>
                  <a:lnTo>
                    <a:pt x="40" y="3085"/>
                  </a:lnTo>
                  <a:lnTo>
                    <a:pt x="60" y="3085"/>
                  </a:lnTo>
                  <a:lnTo>
                    <a:pt x="2606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7" name="Freeform 195"/>
            <p:cNvSpPr>
              <a:spLocks/>
            </p:cNvSpPr>
            <p:nvPr/>
          </p:nvSpPr>
          <p:spPr bwMode="auto">
            <a:xfrm>
              <a:off x="5630" y="8727"/>
              <a:ext cx="922" cy="696"/>
            </a:xfrm>
            <a:custGeom>
              <a:avLst/>
              <a:gdLst/>
              <a:ahLst/>
              <a:cxnLst>
                <a:cxn ang="0">
                  <a:pos x="111" y="593"/>
                </a:cxn>
                <a:cxn ang="0">
                  <a:pos x="101" y="619"/>
                </a:cxn>
                <a:cxn ang="0">
                  <a:pos x="95" y="644"/>
                </a:cxn>
                <a:cxn ang="0">
                  <a:pos x="116" y="686"/>
                </a:cxn>
                <a:cxn ang="0">
                  <a:pos x="151" y="696"/>
                </a:cxn>
                <a:cxn ang="0">
                  <a:pos x="186" y="686"/>
                </a:cxn>
                <a:cxn ang="0">
                  <a:pos x="206" y="660"/>
                </a:cxn>
                <a:cxn ang="0">
                  <a:pos x="237" y="567"/>
                </a:cxn>
                <a:cxn ang="0">
                  <a:pos x="257" y="474"/>
                </a:cxn>
                <a:cxn ang="0">
                  <a:pos x="302" y="283"/>
                </a:cxn>
                <a:cxn ang="0">
                  <a:pos x="332" y="226"/>
                </a:cxn>
                <a:cxn ang="0">
                  <a:pos x="388" y="149"/>
                </a:cxn>
                <a:cxn ang="0">
                  <a:pos x="468" y="77"/>
                </a:cxn>
                <a:cxn ang="0">
                  <a:pos x="584" y="46"/>
                </a:cxn>
                <a:cxn ang="0">
                  <a:pos x="650" y="72"/>
                </a:cxn>
                <a:cxn ang="0">
                  <a:pos x="670" y="128"/>
                </a:cxn>
                <a:cxn ang="0">
                  <a:pos x="665" y="216"/>
                </a:cxn>
                <a:cxn ang="0">
                  <a:pos x="600" y="428"/>
                </a:cxn>
                <a:cxn ang="0">
                  <a:pos x="569" y="515"/>
                </a:cxn>
                <a:cxn ang="0">
                  <a:pos x="559" y="562"/>
                </a:cxn>
                <a:cxn ang="0">
                  <a:pos x="605" y="660"/>
                </a:cxn>
                <a:cxn ang="0">
                  <a:pos x="705" y="696"/>
                </a:cxn>
                <a:cxn ang="0">
                  <a:pos x="811" y="655"/>
                </a:cxn>
                <a:cxn ang="0">
                  <a:pos x="882" y="562"/>
                </a:cxn>
                <a:cxn ang="0">
                  <a:pos x="917" y="479"/>
                </a:cxn>
                <a:cxn ang="0">
                  <a:pos x="917" y="448"/>
                </a:cxn>
                <a:cxn ang="0">
                  <a:pos x="907" y="443"/>
                </a:cxn>
                <a:cxn ang="0">
                  <a:pos x="887" y="438"/>
                </a:cxn>
                <a:cxn ang="0">
                  <a:pos x="877" y="448"/>
                </a:cxn>
                <a:cxn ang="0">
                  <a:pos x="867" y="464"/>
                </a:cxn>
                <a:cxn ang="0">
                  <a:pos x="796" y="603"/>
                </a:cxn>
                <a:cxn ang="0">
                  <a:pos x="710" y="655"/>
                </a:cxn>
                <a:cxn ang="0">
                  <a:pos x="685" y="644"/>
                </a:cxn>
                <a:cxn ang="0">
                  <a:pos x="675" y="629"/>
                </a:cxn>
                <a:cxn ang="0">
                  <a:pos x="670" y="572"/>
                </a:cxn>
                <a:cxn ang="0">
                  <a:pos x="690" y="515"/>
                </a:cxn>
                <a:cxn ang="0">
                  <a:pos x="741" y="371"/>
                </a:cxn>
                <a:cxn ang="0">
                  <a:pos x="776" y="237"/>
                </a:cxn>
                <a:cxn ang="0">
                  <a:pos x="776" y="113"/>
                </a:cxn>
                <a:cxn ang="0">
                  <a:pos x="715" y="30"/>
                </a:cxn>
                <a:cxn ang="0">
                  <a:pos x="630" y="5"/>
                </a:cxn>
                <a:cxn ang="0">
                  <a:pos x="519" y="10"/>
                </a:cxn>
                <a:cxn ang="0">
                  <a:pos x="408" y="67"/>
                </a:cxn>
                <a:cxn ang="0">
                  <a:pos x="332" y="139"/>
                </a:cxn>
                <a:cxn ang="0">
                  <a:pos x="292" y="46"/>
                </a:cxn>
                <a:cxn ang="0">
                  <a:pos x="211" y="5"/>
                </a:cxn>
                <a:cxn ang="0">
                  <a:pos x="131" y="10"/>
                </a:cxn>
                <a:cxn ang="0">
                  <a:pos x="70" y="56"/>
                </a:cxn>
                <a:cxn ang="0">
                  <a:pos x="30" y="128"/>
                </a:cxn>
                <a:cxn ang="0">
                  <a:pos x="5" y="216"/>
                </a:cxn>
                <a:cxn ang="0">
                  <a:pos x="0" y="247"/>
                </a:cxn>
                <a:cxn ang="0">
                  <a:pos x="15" y="257"/>
                </a:cxn>
                <a:cxn ang="0">
                  <a:pos x="50" y="242"/>
                </a:cxn>
                <a:cxn ang="0">
                  <a:pos x="75" y="144"/>
                </a:cxn>
                <a:cxn ang="0">
                  <a:pos x="131" y="56"/>
                </a:cxn>
                <a:cxn ang="0">
                  <a:pos x="186" y="46"/>
                </a:cxn>
                <a:cxn ang="0">
                  <a:pos x="206" y="61"/>
                </a:cxn>
                <a:cxn ang="0">
                  <a:pos x="216" y="87"/>
                </a:cxn>
                <a:cxn ang="0">
                  <a:pos x="211" y="154"/>
                </a:cxn>
                <a:cxn ang="0">
                  <a:pos x="196" y="247"/>
                </a:cxn>
                <a:cxn ang="0">
                  <a:pos x="171" y="345"/>
                </a:cxn>
                <a:cxn ang="0">
                  <a:pos x="111" y="582"/>
                </a:cxn>
              </a:cxnLst>
              <a:rect l="0" t="0" r="r" b="b"/>
              <a:pathLst>
                <a:path w="922" h="696">
                  <a:moveTo>
                    <a:pt x="111" y="582"/>
                  </a:moveTo>
                  <a:lnTo>
                    <a:pt x="111" y="593"/>
                  </a:lnTo>
                  <a:lnTo>
                    <a:pt x="106" y="608"/>
                  </a:lnTo>
                  <a:lnTo>
                    <a:pt x="101" y="619"/>
                  </a:lnTo>
                  <a:lnTo>
                    <a:pt x="101" y="639"/>
                  </a:lnTo>
                  <a:lnTo>
                    <a:pt x="95" y="644"/>
                  </a:lnTo>
                  <a:lnTo>
                    <a:pt x="106" y="675"/>
                  </a:lnTo>
                  <a:lnTo>
                    <a:pt x="116" y="686"/>
                  </a:lnTo>
                  <a:lnTo>
                    <a:pt x="136" y="696"/>
                  </a:lnTo>
                  <a:lnTo>
                    <a:pt x="151" y="696"/>
                  </a:lnTo>
                  <a:lnTo>
                    <a:pt x="171" y="691"/>
                  </a:lnTo>
                  <a:lnTo>
                    <a:pt x="186" y="686"/>
                  </a:lnTo>
                  <a:lnTo>
                    <a:pt x="201" y="675"/>
                  </a:lnTo>
                  <a:lnTo>
                    <a:pt x="206" y="660"/>
                  </a:lnTo>
                  <a:lnTo>
                    <a:pt x="216" y="639"/>
                  </a:lnTo>
                  <a:lnTo>
                    <a:pt x="237" y="567"/>
                  </a:lnTo>
                  <a:lnTo>
                    <a:pt x="247" y="526"/>
                  </a:lnTo>
                  <a:lnTo>
                    <a:pt x="257" y="474"/>
                  </a:lnTo>
                  <a:lnTo>
                    <a:pt x="267" y="428"/>
                  </a:lnTo>
                  <a:lnTo>
                    <a:pt x="302" y="283"/>
                  </a:lnTo>
                  <a:lnTo>
                    <a:pt x="317" y="257"/>
                  </a:lnTo>
                  <a:lnTo>
                    <a:pt x="332" y="226"/>
                  </a:lnTo>
                  <a:lnTo>
                    <a:pt x="358" y="185"/>
                  </a:lnTo>
                  <a:lnTo>
                    <a:pt x="388" y="149"/>
                  </a:lnTo>
                  <a:lnTo>
                    <a:pt x="423" y="108"/>
                  </a:lnTo>
                  <a:lnTo>
                    <a:pt x="468" y="77"/>
                  </a:lnTo>
                  <a:lnTo>
                    <a:pt x="519" y="51"/>
                  </a:lnTo>
                  <a:lnTo>
                    <a:pt x="584" y="46"/>
                  </a:lnTo>
                  <a:lnTo>
                    <a:pt x="625" y="51"/>
                  </a:lnTo>
                  <a:lnTo>
                    <a:pt x="650" y="72"/>
                  </a:lnTo>
                  <a:lnTo>
                    <a:pt x="665" y="103"/>
                  </a:lnTo>
                  <a:lnTo>
                    <a:pt x="670" y="128"/>
                  </a:lnTo>
                  <a:lnTo>
                    <a:pt x="670" y="149"/>
                  </a:lnTo>
                  <a:lnTo>
                    <a:pt x="665" y="216"/>
                  </a:lnTo>
                  <a:lnTo>
                    <a:pt x="625" y="361"/>
                  </a:lnTo>
                  <a:lnTo>
                    <a:pt x="600" y="428"/>
                  </a:lnTo>
                  <a:lnTo>
                    <a:pt x="584" y="479"/>
                  </a:lnTo>
                  <a:lnTo>
                    <a:pt x="569" y="515"/>
                  </a:lnTo>
                  <a:lnTo>
                    <a:pt x="564" y="541"/>
                  </a:lnTo>
                  <a:lnTo>
                    <a:pt x="559" y="562"/>
                  </a:lnTo>
                  <a:lnTo>
                    <a:pt x="569" y="619"/>
                  </a:lnTo>
                  <a:lnTo>
                    <a:pt x="605" y="660"/>
                  </a:lnTo>
                  <a:lnTo>
                    <a:pt x="650" y="686"/>
                  </a:lnTo>
                  <a:lnTo>
                    <a:pt x="705" y="696"/>
                  </a:lnTo>
                  <a:lnTo>
                    <a:pt x="766" y="686"/>
                  </a:lnTo>
                  <a:lnTo>
                    <a:pt x="811" y="655"/>
                  </a:lnTo>
                  <a:lnTo>
                    <a:pt x="852" y="608"/>
                  </a:lnTo>
                  <a:lnTo>
                    <a:pt x="882" y="562"/>
                  </a:lnTo>
                  <a:lnTo>
                    <a:pt x="902" y="515"/>
                  </a:lnTo>
                  <a:lnTo>
                    <a:pt x="917" y="479"/>
                  </a:lnTo>
                  <a:lnTo>
                    <a:pt x="922" y="459"/>
                  </a:lnTo>
                  <a:lnTo>
                    <a:pt x="917" y="448"/>
                  </a:lnTo>
                  <a:lnTo>
                    <a:pt x="912" y="443"/>
                  </a:lnTo>
                  <a:lnTo>
                    <a:pt x="907" y="443"/>
                  </a:lnTo>
                  <a:lnTo>
                    <a:pt x="902" y="438"/>
                  </a:lnTo>
                  <a:lnTo>
                    <a:pt x="887" y="438"/>
                  </a:lnTo>
                  <a:lnTo>
                    <a:pt x="877" y="443"/>
                  </a:lnTo>
                  <a:lnTo>
                    <a:pt x="877" y="448"/>
                  </a:lnTo>
                  <a:lnTo>
                    <a:pt x="872" y="459"/>
                  </a:lnTo>
                  <a:lnTo>
                    <a:pt x="867" y="464"/>
                  </a:lnTo>
                  <a:lnTo>
                    <a:pt x="836" y="546"/>
                  </a:lnTo>
                  <a:lnTo>
                    <a:pt x="796" y="603"/>
                  </a:lnTo>
                  <a:lnTo>
                    <a:pt x="756" y="639"/>
                  </a:lnTo>
                  <a:lnTo>
                    <a:pt x="710" y="655"/>
                  </a:lnTo>
                  <a:lnTo>
                    <a:pt x="695" y="655"/>
                  </a:lnTo>
                  <a:lnTo>
                    <a:pt x="685" y="644"/>
                  </a:lnTo>
                  <a:lnTo>
                    <a:pt x="675" y="639"/>
                  </a:lnTo>
                  <a:lnTo>
                    <a:pt x="675" y="629"/>
                  </a:lnTo>
                  <a:lnTo>
                    <a:pt x="670" y="613"/>
                  </a:lnTo>
                  <a:lnTo>
                    <a:pt x="670" y="572"/>
                  </a:lnTo>
                  <a:lnTo>
                    <a:pt x="675" y="551"/>
                  </a:lnTo>
                  <a:lnTo>
                    <a:pt x="690" y="515"/>
                  </a:lnTo>
                  <a:lnTo>
                    <a:pt x="721" y="433"/>
                  </a:lnTo>
                  <a:lnTo>
                    <a:pt x="741" y="371"/>
                  </a:lnTo>
                  <a:lnTo>
                    <a:pt x="761" y="304"/>
                  </a:lnTo>
                  <a:lnTo>
                    <a:pt x="776" y="237"/>
                  </a:lnTo>
                  <a:lnTo>
                    <a:pt x="786" y="175"/>
                  </a:lnTo>
                  <a:lnTo>
                    <a:pt x="776" y="113"/>
                  </a:lnTo>
                  <a:lnTo>
                    <a:pt x="751" y="61"/>
                  </a:lnTo>
                  <a:lnTo>
                    <a:pt x="715" y="30"/>
                  </a:lnTo>
                  <a:lnTo>
                    <a:pt x="675" y="15"/>
                  </a:lnTo>
                  <a:lnTo>
                    <a:pt x="630" y="5"/>
                  </a:lnTo>
                  <a:lnTo>
                    <a:pt x="589" y="0"/>
                  </a:lnTo>
                  <a:lnTo>
                    <a:pt x="519" y="10"/>
                  </a:lnTo>
                  <a:lnTo>
                    <a:pt x="458" y="30"/>
                  </a:lnTo>
                  <a:lnTo>
                    <a:pt x="408" y="67"/>
                  </a:lnTo>
                  <a:lnTo>
                    <a:pt x="368" y="103"/>
                  </a:lnTo>
                  <a:lnTo>
                    <a:pt x="332" y="139"/>
                  </a:lnTo>
                  <a:lnTo>
                    <a:pt x="317" y="82"/>
                  </a:lnTo>
                  <a:lnTo>
                    <a:pt x="292" y="46"/>
                  </a:lnTo>
                  <a:lnTo>
                    <a:pt x="252" y="20"/>
                  </a:lnTo>
                  <a:lnTo>
                    <a:pt x="211" y="5"/>
                  </a:lnTo>
                  <a:lnTo>
                    <a:pt x="171" y="0"/>
                  </a:lnTo>
                  <a:lnTo>
                    <a:pt x="131" y="10"/>
                  </a:lnTo>
                  <a:lnTo>
                    <a:pt x="95" y="30"/>
                  </a:lnTo>
                  <a:lnTo>
                    <a:pt x="70" y="56"/>
                  </a:lnTo>
                  <a:lnTo>
                    <a:pt x="55" y="82"/>
                  </a:lnTo>
                  <a:lnTo>
                    <a:pt x="30" y="128"/>
                  </a:lnTo>
                  <a:lnTo>
                    <a:pt x="15" y="180"/>
                  </a:lnTo>
                  <a:lnTo>
                    <a:pt x="5" y="216"/>
                  </a:lnTo>
                  <a:lnTo>
                    <a:pt x="0" y="237"/>
                  </a:lnTo>
                  <a:lnTo>
                    <a:pt x="0" y="247"/>
                  </a:lnTo>
                  <a:lnTo>
                    <a:pt x="10" y="252"/>
                  </a:lnTo>
                  <a:lnTo>
                    <a:pt x="15" y="257"/>
                  </a:lnTo>
                  <a:lnTo>
                    <a:pt x="35" y="257"/>
                  </a:lnTo>
                  <a:lnTo>
                    <a:pt x="50" y="242"/>
                  </a:lnTo>
                  <a:lnTo>
                    <a:pt x="60" y="211"/>
                  </a:lnTo>
                  <a:lnTo>
                    <a:pt x="75" y="144"/>
                  </a:lnTo>
                  <a:lnTo>
                    <a:pt x="101" y="92"/>
                  </a:lnTo>
                  <a:lnTo>
                    <a:pt x="131" y="56"/>
                  </a:lnTo>
                  <a:lnTo>
                    <a:pt x="171" y="46"/>
                  </a:lnTo>
                  <a:lnTo>
                    <a:pt x="186" y="46"/>
                  </a:lnTo>
                  <a:lnTo>
                    <a:pt x="196" y="51"/>
                  </a:lnTo>
                  <a:lnTo>
                    <a:pt x="206" y="61"/>
                  </a:lnTo>
                  <a:lnTo>
                    <a:pt x="211" y="72"/>
                  </a:lnTo>
                  <a:lnTo>
                    <a:pt x="216" y="87"/>
                  </a:lnTo>
                  <a:lnTo>
                    <a:pt x="216" y="118"/>
                  </a:lnTo>
                  <a:lnTo>
                    <a:pt x="211" y="154"/>
                  </a:lnTo>
                  <a:lnTo>
                    <a:pt x="206" y="201"/>
                  </a:lnTo>
                  <a:lnTo>
                    <a:pt x="196" y="247"/>
                  </a:lnTo>
                  <a:lnTo>
                    <a:pt x="181" y="294"/>
                  </a:lnTo>
                  <a:lnTo>
                    <a:pt x="171" y="345"/>
                  </a:lnTo>
                  <a:lnTo>
                    <a:pt x="161" y="386"/>
                  </a:lnTo>
                  <a:lnTo>
                    <a:pt x="111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8" name="Freeform 196"/>
            <p:cNvSpPr>
              <a:spLocks noEditPoints="1"/>
            </p:cNvSpPr>
            <p:nvPr/>
          </p:nvSpPr>
          <p:spPr bwMode="auto">
            <a:xfrm>
              <a:off x="6729" y="8814"/>
              <a:ext cx="1109" cy="413"/>
            </a:xfrm>
            <a:custGeom>
              <a:avLst/>
              <a:gdLst/>
              <a:ahLst/>
              <a:cxnLst>
                <a:cxn ang="0">
                  <a:pos x="1053" y="78"/>
                </a:cxn>
                <a:cxn ang="0">
                  <a:pos x="1073" y="78"/>
                </a:cxn>
                <a:cxn ang="0">
                  <a:pos x="1093" y="67"/>
                </a:cxn>
                <a:cxn ang="0">
                  <a:pos x="1109" y="52"/>
                </a:cxn>
                <a:cxn ang="0">
                  <a:pos x="1109" y="21"/>
                </a:cxn>
                <a:cxn ang="0">
                  <a:pos x="1098" y="16"/>
                </a:cxn>
                <a:cxn ang="0">
                  <a:pos x="1093" y="5"/>
                </a:cxn>
                <a:cxn ang="0">
                  <a:pos x="1083" y="0"/>
                </a:cxn>
                <a:cxn ang="0">
                  <a:pos x="35" y="0"/>
                </a:cxn>
                <a:cxn ang="0">
                  <a:pos x="25" y="5"/>
                </a:cxn>
                <a:cxn ang="0">
                  <a:pos x="15" y="5"/>
                </a:cxn>
                <a:cxn ang="0">
                  <a:pos x="0" y="21"/>
                </a:cxn>
                <a:cxn ang="0">
                  <a:pos x="0" y="52"/>
                </a:cxn>
                <a:cxn ang="0">
                  <a:pos x="5" y="62"/>
                </a:cxn>
                <a:cxn ang="0">
                  <a:pos x="25" y="72"/>
                </a:cxn>
                <a:cxn ang="0">
                  <a:pos x="35" y="72"/>
                </a:cxn>
                <a:cxn ang="0">
                  <a:pos x="45" y="78"/>
                </a:cxn>
                <a:cxn ang="0">
                  <a:pos x="55" y="78"/>
                </a:cxn>
                <a:cxn ang="0">
                  <a:pos x="1053" y="78"/>
                </a:cxn>
                <a:cxn ang="0">
                  <a:pos x="1053" y="413"/>
                </a:cxn>
                <a:cxn ang="0">
                  <a:pos x="1083" y="413"/>
                </a:cxn>
                <a:cxn ang="0">
                  <a:pos x="1093" y="408"/>
                </a:cxn>
                <a:cxn ang="0">
                  <a:pos x="1098" y="403"/>
                </a:cxn>
                <a:cxn ang="0">
                  <a:pos x="1103" y="392"/>
                </a:cxn>
                <a:cxn ang="0">
                  <a:pos x="1109" y="377"/>
                </a:cxn>
                <a:cxn ang="0">
                  <a:pos x="1109" y="361"/>
                </a:cxn>
                <a:cxn ang="0">
                  <a:pos x="1093" y="346"/>
                </a:cxn>
                <a:cxn ang="0">
                  <a:pos x="1083" y="341"/>
                </a:cxn>
                <a:cxn ang="0">
                  <a:pos x="25" y="341"/>
                </a:cxn>
                <a:cxn ang="0">
                  <a:pos x="5" y="351"/>
                </a:cxn>
                <a:cxn ang="0">
                  <a:pos x="0" y="361"/>
                </a:cxn>
                <a:cxn ang="0">
                  <a:pos x="0" y="392"/>
                </a:cxn>
                <a:cxn ang="0">
                  <a:pos x="5" y="403"/>
                </a:cxn>
                <a:cxn ang="0">
                  <a:pos x="25" y="413"/>
                </a:cxn>
                <a:cxn ang="0">
                  <a:pos x="55" y="413"/>
                </a:cxn>
                <a:cxn ang="0">
                  <a:pos x="1053" y="413"/>
                </a:cxn>
              </a:cxnLst>
              <a:rect l="0" t="0" r="r" b="b"/>
              <a:pathLst>
                <a:path w="1109" h="413">
                  <a:moveTo>
                    <a:pt x="1053" y="78"/>
                  </a:moveTo>
                  <a:lnTo>
                    <a:pt x="1073" y="78"/>
                  </a:lnTo>
                  <a:lnTo>
                    <a:pt x="1093" y="67"/>
                  </a:lnTo>
                  <a:lnTo>
                    <a:pt x="1109" y="52"/>
                  </a:lnTo>
                  <a:lnTo>
                    <a:pt x="1109" y="21"/>
                  </a:lnTo>
                  <a:lnTo>
                    <a:pt x="1098" y="16"/>
                  </a:lnTo>
                  <a:lnTo>
                    <a:pt x="1093" y="5"/>
                  </a:lnTo>
                  <a:lnTo>
                    <a:pt x="1083" y="0"/>
                  </a:lnTo>
                  <a:lnTo>
                    <a:pt x="35" y="0"/>
                  </a:lnTo>
                  <a:lnTo>
                    <a:pt x="25" y="5"/>
                  </a:lnTo>
                  <a:lnTo>
                    <a:pt x="15" y="5"/>
                  </a:lnTo>
                  <a:lnTo>
                    <a:pt x="0" y="21"/>
                  </a:lnTo>
                  <a:lnTo>
                    <a:pt x="0" y="52"/>
                  </a:lnTo>
                  <a:lnTo>
                    <a:pt x="5" y="62"/>
                  </a:lnTo>
                  <a:lnTo>
                    <a:pt x="25" y="72"/>
                  </a:lnTo>
                  <a:lnTo>
                    <a:pt x="35" y="72"/>
                  </a:lnTo>
                  <a:lnTo>
                    <a:pt x="45" y="78"/>
                  </a:lnTo>
                  <a:lnTo>
                    <a:pt x="55" y="78"/>
                  </a:lnTo>
                  <a:lnTo>
                    <a:pt x="1053" y="78"/>
                  </a:lnTo>
                  <a:close/>
                  <a:moveTo>
                    <a:pt x="1053" y="413"/>
                  </a:moveTo>
                  <a:lnTo>
                    <a:pt x="1083" y="413"/>
                  </a:lnTo>
                  <a:lnTo>
                    <a:pt x="1093" y="408"/>
                  </a:lnTo>
                  <a:lnTo>
                    <a:pt x="1098" y="403"/>
                  </a:lnTo>
                  <a:lnTo>
                    <a:pt x="1103" y="392"/>
                  </a:lnTo>
                  <a:lnTo>
                    <a:pt x="1109" y="377"/>
                  </a:lnTo>
                  <a:lnTo>
                    <a:pt x="1109" y="361"/>
                  </a:lnTo>
                  <a:lnTo>
                    <a:pt x="1093" y="346"/>
                  </a:lnTo>
                  <a:lnTo>
                    <a:pt x="1083" y="341"/>
                  </a:lnTo>
                  <a:lnTo>
                    <a:pt x="25" y="341"/>
                  </a:lnTo>
                  <a:lnTo>
                    <a:pt x="5" y="351"/>
                  </a:lnTo>
                  <a:lnTo>
                    <a:pt x="0" y="361"/>
                  </a:lnTo>
                  <a:lnTo>
                    <a:pt x="0" y="392"/>
                  </a:lnTo>
                  <a:lnTo>
                    <a:pt x="5" y="403"/>
                  </a:lnTo>
                  <a:lnTo>
                    <a:pt x="25" y="413"/>
                  </a:lnTo>
                  <a:lnTo>
                    <a:pt x="55" y="413"/>
                  </a:lnTo>
                  <a:lnTo>
                    <a:pt x="1053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9" name="Freeform 197"/>
            <p:cNvSpPr>
              <a:spLocks noEditPoints="1"/>
            </p:cNvSpPr>
            <p:nvPr/>
          </p:nvSpPr>
          <p:spPr bwMode="auto">
            <a:xfrm>
              <a:off x="8024" y="8386"/>
              <a:ext cx="696" cy="1052"/>
            </a:xfrm>
            <a:custGeom>
              <a:avLst/>
              <a:gdLst/>
              <a:ahLst/>
              <a:cxnLst>
                <a:cxn ang="0">
                  <a:pos x="691" y="413"/>
                </a:cxn>
                <a:cxn ang="0">
                  <a:pos x="650" y="217"/>
                </a:cxn>
                <a:cxn ang="0">
                  <a:pos x="565" y="77"/>
                </a:cxn>
                <a:cxn ang="0">
                  <a:pos x="434" y="10"/>
                </a:cxn>
                <a:cxn ang="0">
                  <a:pos x="262" y="10"/>
                </a:cxn>
                <a:cxn ang="0">
                  <a:pos x="131" y="77"/>
                </a:cxn>
                <a:cxn ang="0">
                  <a:pos x="55" y="191"/>
                </a:cxn>
                <a:cxn ang="0">
                  <a:pos x="15" y="320"/>
                </a:cxn>
                <a:cxn ang="0">
                  <a:pos x="0" y="444"/>
                </a:cxn>
                <a:cxn ang="0">
                  <a:pos x="5" y="676"/>
                </a:cxn>
                <a:cxn ang="0">
                  <a:pos x="30" y="800"/>
                </a:cxn>
                <a:cxn ang="0">
                  <a:pos x="91" y="923"/>
                </a:cxn>
                <a:cxn ang="0">
                  <a:pos x="192" y="1016"/>
                </a:cxn>
                <a:cxn ang="0">
                  <a:pos x="348" y="1052"/>
                </a:cxn>
                <a:cxn ang="0">
                  <a:pos x="504" y="1016"/>
                </a:cxn>
                <a:cxn ang="0">
                  <a:pos x="605" y="923"/>
                </a:cxn>
                <a:cxn ang="0">
                  <a:pos x="665" y="800"/>
                </a:cxn>
                <a:cxn ang="0">
                  <a:pos x="691" y="671"/>
                </a:cxn>
                <a:cxn ang="0">
                  <a:pos x="696" y="531"/>
                </a:cxn>
                <a:cxn ang="0">
                  <a:pos x="302" y="1006"/>
                </a:cxn>
                <a:cxn ang="0">
                  <a:pos x="217" y="954"/>
                </a:cxn>
                <a:cxn ang="0">
                  <a:pos x="156" y="841"/>
                </a:cxn>
                <a:cxn ang="0">
                  <a:pos x="136" y="624"/>
                </a:cxn>
                <a:cxn ang="0">
                  <a:pos x="141" y="289"/>
                </a:cxn>
                <a:cxn ang="0">
                  <a:pos x="181" y="134"/>
                </a:cxn>
                <a:cxn ang="0">
                  <a:pos x="262" y="62"/>
                </a:cxn>
                <a:cxn ang="0">
                  <a:pos x="348" y="41"/>
                </a:cxn>
                <a:cxn ang="0">
                  <a:pos x="464" y="77"/>
                </a:cxn>
                <a:cxn ang="0">
                  <a:pos x="534" y="181"/>
                </a:cxn>
                <a:cxn ang="0">
                  <a:pos x="560" y="382"/>
                </a:cxn>
                <a:cxn ang="0">
                  <a:pos x="555" y="733"/>
                </a:cxn>
                <a:cxn ang="0">
                  <a:pos x="519" y="898"/>
                </a:cxn>
                <a:cxn ang="0">
                  <a:pos x="454" y="975"/>
                </a:cxn>
                <a:cxn ang="0">
                  <a:pos x="383" y="1006"/>
                </a:cxn>
              </a:cxnLst>
              <a:rect l="0" t="0" r="r" b="b"/>
              <a:pathLst>
                <a:path w="696" h="1052">
                  <a:moveTo>
                    <a:pt x="696" y="531"/>
                  </a:moveTo>
                  <a:lnTo>
                    <a:pt x="691" y="413"/>
                  </a:lnTo>
                  <a:lnTo>
                    <a:pt x="681" y="310"/>
                  </a:lnTo>
                  <a:lnTo>
                    <a:pt x="650" y="217"/>
                  </a:lnTo>
                  <a:lnTo>
                    <a:pt x="610" y="129"/>
                  </a:lnTo>
                  <a:lnTo>
                    <a:pt x="565" y="77"/>
                  </a:lnTo>
                  <a:lnTo>
                    <a:pt x="504" y="36"/>
                  </a:lnTo>
                  <a:lnTo>
                    <a:pt x="434" y="10"/>
                  </a:lnTo>
                  <a:lnTo>
                    <a:pt x="348" y="0"/>
                  </a:lnTo>
                  <a:lnTo>
                    <a:pt x="262" y="10"/>
                  </a:lnTo>
                  <a:lnTo>
                    <a:pt x="192" y="36"/>
                  </a:lnTo>
                  <a:lnTo>
                    <a:pt x="131" y="77"/>
                  </a:lnTo>
                  <a:lnTo>
                    <a:pt x="91" y="129"/>
                  </a:lnTo>
                  <a:lnTo>
                    <a:pt x="55" y="191"/>
                  </a:lnTo>
                  <a:lnTo>
                    <a:pt x="30" y="253"/>
                  </a:lnTo>
                  <a:lnTo>
                    <a:pt x="15" y="320"/>
                  </a:lnTo>
                  <a:lnTo>
                    <a:pt x="5" y="387"/>
                  </a:lnTo>
                  <a:lnTo>
                    <a:pt x="0" y="444"/>
                  </a:lnTo>
                  <a:lnTo>
                    <a:pt x="0" y="619"/>
                  </a:lnTo>
                  <a:lnTo>
                    <a:pt x="5" y="676"/>
                  </a:lnTo>
                  <a:lnTo>
                    <a:pt x="15" y="738"/>
                  </a:lnTo>
                  <a:lnTo>
                    <a:pt x="30" y="800"/>
                  </a:lnTo>
                  <a:lnTo>
                    <a:pt x="55" y="867"/>
                  </a:lnTo>
                  <a:lnTo>
                    <a:pt x="91" y="923"/>
                  </a:lnTo>
                  <a:lnTo>
                    <a:pt x="131" y="975"/>
                  </a:lnTo>
                  <a:lnTo>
                    <a:pt x="192" y="1016"/>
                  </a:lnTo>
                  <a:lnTo>
                    <a:pt x="262" y="1042"/>
                  </a:lnTo>
                  <a:lnTo>
                    <a:pt x="348" y="1052"/>
                  </a:lnTo>
                  <a:lnTo>
                    <a:pt x="434" y="1042"/>
                  </a:lnTo>
                  <a:lnTo>
                    <a:pt x="504" y="1016"/>
                  </a:lnTo>
                  <a:lnTo>
                    <a:pt x="565" y="975"/>
                  </a:lnTo>
                  <a:lnTo>
                    <a:pt x="605" y="923"/>
                  </a:lnTo>
                  <a:lnTo>
                    <a:pt x="640" y="862"/>
                  </a:lnTo>
                  <a:lnTo>
                    <a:pt x="665" y="800"/>
                  </a:lnTo>
                  <a:lnTo>
                    <a:pt x="681" y="738"/>
                  </a:lnTo>
                  <a:lnTo>
                    <a:pt x="691" y="671"/>
                  </a:lnTo>
                  <a:lnTo>
                    <a:pt x="696" y="614"/>
                  </a:lnTo>
                  <a:lnTo>
                    <a:pt x="696" y="531"/>
                  </a:lnTo>
                  <a:close/>
                  <a:moveTo>
                    <a:pt x="348" y="1011"/>
                  </a:moveTo>
                  <a:lnTo>
                    <a:pt x="302" y="1006"/>
                  </a:lnTo>
                  <a:lnTo>
                    <a:pt x="257" y="985"/>
                  </a:lnTo>
                  <a:lnTo>
                    <a:pt x="217" y="954"/>
                  </a:lnTo>
                  <a:lnTo>
                    <a:pt x="181" y="908"/>
                  </a:lnTo>
                  <a:lnTo>
                    <a:pt x="156" y="841"/>
                  </a:lnTo>
                  <a:lnTo>
                    <a:pt x="141" y="738"/>
                  </a:lnTo>
                  <a:lnTo>
                    <a:pt x="136" y="624"/>
                  </a:lnTo>
                  <a:lnTo>
                    <a:pt x="136" y="397"/>
                  </a:lnTo>
                  <a:lnTo>
                    <a:pt x="141" y="289"/>
                  </a:lnTo>
                  <a:lnTo>
                    <a:pt x="156" y="196"/>
                  </a:lnTo>
                  <a:lnTo>
                    <a:pt x="181" y="134"/>
                  </a:lnTo>
                  <a:lnTo>
                    <a:pt x="222" y="88"/>
                  </a:lnTo>
                  <a:lnTo>
                    <a:pt x="262" y="62"/>
                  </a:lnTo>
                  <a:lnTo>
                    <a:pt x="308" y="47"/>
                  </a:lnTo>
                  <a:lnTo>
                    <a:pt x="348" y="41"/>
                  </a:lnTo>
                  <a:lnTo>
                    <a:pt x="408" y="52"/>
                  </a:lnTo>
                  <a:lnTo>
                    <a:pt x="464" y="77"/>
                  </a:lnTo>
                  <a:lnTo>
                    <a:pt x="504" y="124"/>
                  </a:lnTo>
                  <a:lnTo>
                    <a:pt x="534" y="181"/>
                  </a:lnTo>
                  <a:lnTo>
                    <a:pt x="549" y="273"/>
                  </a:lnTo>
                  <a:lnTo>
                    <a:pt x="560" y="382"/>
                  </a:lnTo>
                  <a:lnTo>
                    <a:pt x="560" y="624"/>
                  </a:lnTo>
                  <a:lnTo>
                    <a:pt x="555" y="733"/>
                  </a:lnTo>
                  <a:lnTo>
                    <a:pt x="539" y="836"/>
                  </a:lnTo>
                  <a:lnTo>
                    <a:pt x="519" y="898"/>
                  </a:lnTo>
                  <a:lnTo>
                    <a:pt x="489" y="944"/>
                  </a:lnTo>
                  <a:lnTo>
                    <a:pt x="454" y="975"/>
                  </a:lnTo>
                  <a:lnTo>
                    <a:pt x="418" y="996"/>
                  </a:lnTo>
                  <a:lnTo>
                    <a:pt x="383" y="1006"/>
                  </a:lnTo>
                  <a:lnTo>
                    <a:pt x="348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0" name="Freeform 198"/>
            <p:cNvSpPr>
              <a:spLocks/>
            </p:cNvSpPr>
            <p:nvPr/>
          </p:nvSpPr>
          <p:spPr bwMode="auto">
            <a:xfrm>
              <a:off x="9193" y="5859"/>
              <a:ext cx="1074" cy="1000"/>
            </a:xfrm>
            <a:custGeom>
              <a:avLst/>
              <a:gdLst/>
              <a:ahLst/>
              <a:cxnLst>
                <a:cxn ang="0">
                  <a:pos x="681" y="232"/>
                </a:cxn>
                <a:cxn ang="0">
                  <a:pos x="767" y="92"/>
                </a:cxn>
                <a:cxn ang="0">
                  <a:pos x="893" y="51"/>
                </a:cxn>
                <a:cxn ang="0">
                  <a:pos x="928" y="103"/>
                </a:cxn>
                <a:cxn ang="0">
                  <a:pos x="878" y="211"/>
                </a:cxn>
                <a:cxn ang="0">
                  <a:pos x="903" y="252"/>
                </a:cxn>
                <a:cxn ang="0">
                  <a:pos x="988" y="268"/>
                </a:cxn>
                <a:cxn ang="0">
                  <a:pos x="1069" y="196"/>
                </a:cxn>
                <a:cxn ang="0">
                  <a:pos x="1039" y="56"/>
                </a:cxn>
                <a:cxn ang="0">
                  <a:pos x="913" y="5"/>
                </a:cxn>
                <a:cxn ang="0">
                  <a:pos x="746" y="46"/>
                </a:cxn>
                <a:cxn ang="0">
                  <a:pos x="646" y="170"/>
                </a:cxn>
                <a:cxn ang="0">
                  <a:pos x="535" y="31"/>
                </a:cxn>
                <a:cxn ang="0">
                  <a:pos x="414" y="0"/>
                </a:cxn>
                <a:cxn ang="0">
                  <a:pos x="207" y="92"/>
                </a:cxn>
                <a:cxn ang="0">
                  <a:pos x="91" y="263"/>
                </a:cxn>
                <a:cxn ang="0">
                  <a:pos x="71" y="350"/>
                </a:cxn>
                <a:cxn ang="0">
                  <a:pos x="116" y="355"/>
                </a:cxn>
                <a:cxn ang="0">
                  <a:pos x="157" y="252"/>
                </a:cxn>
                <a:cxn ang="0">
                  <a:pos x="288" y="87"/>
                </a:cxn>
                <a:cxn ang="0">
                  <a:pos x="434" y="51"/>
                </a:cxn>
                <a:cxn ang="0">
                  <a:pos x="505" y="103"/>
                </a:cxn>
                <a:cxn ang="0">
                  <a:pos x="525" y="237"/>
                </a:cxn>
                <a:cxn ang="0">
                  <a:pos x="479" y="464"/>
                </a:cxn>
                <a:cxn ang="0">
                  <a:pos x="389" y="799"/>
                </a:cxn>
                <a:cxn ang="0">
                  <a:pos x="263" y="938"/>
                </a:cxn>
                <a:cxn ang="0">
                  <a:pos x="147" y="944"/>
                </a:cxn>
                <a:cxn ang="0">
                  <a:pos x="172" y="882"/>
                </a:cxn>
                <a:cxn ang="0">
                  <a:pos x="192" y="768"/>
                </a:cxn>
                <a:cxn ang="0">
                  <a:pos x="121" y="727"/>
                </a:cxn>
                <a:cxn ang="0">
                  <a:pos x="11" y="804"/>
                </a:cxn>
                <a:cxn ang="0">
                  <a:pos x="46" y="949"/>
                </a:cxn>
                <a:cxn ang="0">
                  <a:pos x="207" y="1000"/>
                </a:cxn>
                <a:cxn ang="0">
                  <a:pos x="368" y="918"/>
                </a:cxn>
                <a:cxn ang="0">
                  <a:pos x="429" y="830"/>
                </a:cxn>
                <a:cxn ang="0">
                  <a:pos x="535" y="964"/>
                </a:cxn>
                <a:cxn ang="0">
                  <a:pos x="741" y="990"/>
                </a:cxn>
                <a:cxn ang="0">
                  <a:pos x="918" y="851"/>
                </a:cxn>
                <a:cxn ang="0">
                  <a:pos x="1004" y="691"/>
                </a:cxn>
                <a:cxn ang="0">
                  <a:pos x="993" y="639"/>
                </a:cxn>
                <a:cxn ang="0">
                  <a:pos x="958" y="644"/>
                </a:cxn>
                <a:cxn ang="0">
                  <a:pos x="918" y="753"/>
                </a:cxn>
                <a:cxn ang="0">
                  <a:pos x="787" y="913"/>
                </a:cxn>
                <a:cxn ang="0">
                  <a:pos x="666" y="949"/>
                </a:cxn>
                <a:cxn ang="0">
                  <a:pos x="565" y="887"/>
                </a:cxn>
                <a:cxn ang="0">
                  <a:pos x="555" y="753"/>
                </a:cxn>
                <a:cxn ang="0">
                  <a:pos x="661" y="309"/>
                </a:cxn>
              </a:cxnLst>
              <a:rect l="0" t="0" r="r" b="b"/>
              <a:pathLst>
                <a:path w="1074" h="1000">
                  <a:moveTo>
                    <a:pt x="661" y="309"/>
                  </a:moveTo>
                  <a:lnTo>
                    <a:pt x="666" y="278"/>
                  </a:lnTo>
                  <a:lnTo>
                    <a:pt x="681" y="232"/>
                  </a:lnTo>
                  <a:lnTo>
                    <a:pt x="701" y="185"/>
                  </a:lnTo>
                  <a:lnTo>
                    <a:pt x="731" y="134"/>
                  </a:lnTo>
                  <a:lnTo>
                    <a:pt x="767" y="92"/>
                  </a:lnTo>
                  <a:lnTo>
                    <a:pt x="812" y="61"/>
                  </a:lnTo>
                  <a:lnTo>
                    <a:pt x="873" y="51"/>
                  </a:lnTo>
                  <a:lnTo>
                    <a:pt x="893" y="51"/>
                  </a:lnTo>
                  <a:lnTo>
                    <a:pt x="933" y="56"/>
                  </a:lnTo>
                  <a:lnTo>
                    <a:pt x="978" y="77"/>
                  </a:lnTo>
                  <a:lnTo>
                    <a:pt x="928" y="103"/>
                  </a:lnTo>
                  <a:lnTo>
                    <a:pt x="888" y="144"/>
                  </a:lnTo>
                  <a:lnTo>
                    <a:pt x="878" y="196"/>
                  </a:lnTo>
                  <a:lnTo>
                    <a:pt x="878" y="211"/>
                  </a:lnTo>
                  <a:lnTo>
                    <a:pt x="883" y="227"/>
                  </a:lnTo>
                  <a:lnTo>
                    <a:pt x="893" y="242"/>
                  </a:lnTo>
                  <a:lnTo>
                    <a:pt x="903" y="252"/>
                  </a:lnTo>
                  <a:lnTo>
                    <a:pt x="933" y="273"/>
                  </a:lnTo>
                  <a:lnTo>
                    <a:pt x="958" y="273"/>
                  </a:lnTo>
                  <a:lnTo>
                    <a:pt x="988" y="268"/>
                  </a:lnTo>
                  <a:lnTo>
                    <a:pt x="1019" y="252"/>
                  </a:lnTo>
                  <a:lnTo>
                    <a:pt x="1049" y="232"/>
                  </a:lnTo>
                  <a:lnTo>
                    <a:pt x="1069" y="196"/>
                  </a:lnTo>
                  <a:lnTo>
                    <a:pt x="1074" y="144"/>
                  </a:lnTo>
                  <a:lnTo>
                    <a:pt x="1064" y="92"/>
                  </a:lnTo>
                  <a:lnTo>
                    <a:pt x="1039" y="56"/>
                  </a:lnTo>
                  <a:lnTo>
                    <a:pt x="1004" y="31"/>
                  </a:lnTo>
                  <a:lnTo>
                    <a:pt x="958" y="15"/>
                  </a:lnTo>
                  <a:lnTo>
                    <a:pt x="913" y="5"/>
                  </a:lnTo>
                  <a:lnTo>
                    <a:pt x="873" y="0"/>
                  </a:lnTo>
                  <a:lnTo>
                    <a:pt x="802" y="15"/>
                  </a:lnTo>
                  <a:lnTo>
                    <a:pt x="746" y="46"/>
                  </a:lnTo>
                  <a:lnTo>
                    <a:pt x="701" y="87"/>
                  </a:lnTo>
                  <a:lnTo>
                    <a:pt x="671" y="134"/>
                  </a:lnTo>
                  <a:lnTo>
                    <a:pt x="646" y="170"/>
                  </a:lnTo>
                  <a:lnTo>
                    <a:pt x="615" y="108"/>
                  </a:lnTo>
                  <a:lnTo>
                    <a:pt x="575" y="61"/>
                  </a:lnTo>
                  <a:lnTo>
                    <a:pt x="535" y="31"/>
                  </a:lnTo>
                  <a:lnTo>
                    <a:pt x="489" y="10"/>
                  </a:lnTo>
                  <a:lnTo>
                    <a:pt x="449" y="5"/>
                  </a:lnTo>
                  <a:lnTo>
                    <a:pt x="414" y="0"/>
                  </a:lnTo>
                  <a:lnTo>
                    <a:pt x="333" y="10"/>
                  </a:lnTo>
                  <a:lnTo>
                    <a:pt x="268" y="46"/>
                  </a:lnTo>
                  <a:lnTo>
                    <a:pt x="207" y="92"/>
                  </a:lnTo>
                  <a:lnTo>
                    <a:pt x="157" y="149"/>
                  </a:lnTo>
                  <a:lnTo>
                    <a:pt x="121" y="211"/>
                  </a:lnTo>
                  <a:lnTo>
                    <a:pt x="91" y="263"/>
                  </a:lnTo>
                  <a:lnTo>
                    <a:pt x="76" y="309"/>
                  </a:lnTo>
                  <a:lnTo>
                    <a:pt x="71" y="340"/>
                  </a:lnTo>
                  <a:lnTo>
                    <a:pt x="71" y="350"/>
                  </a:lnTo>
                  <a:lnTo>
                    <a:pt x="81" y="361"/>
                  </a:lnTo>
                  <a:lnTo>
                    <a:pt x="106" y="361"/>
                  </a:lnTo>
                  <a:lnTo>
                    <a:pt x="116" y="355"/>
                  </a:lnTo>
                  <a:lnTo>
                    <a:pt x="121" y="350"/>
                  </a:lnTo>
                  <a:lnTo>
                    <a:pt x="121" y="340"/>
                  </a:lnTo>
                  <a:lnTo>
                    <a:pt x="157" y="252"/>
                  </a:lnTo>
                  <a:lnTo>
                    <a:pt x="197" y="180"/>
                  </a:lnTo>
                  <a:lnTo>
                    <a:pt x="242" y="129"/>
                  </a:lnTo>
                  <a:lnTo>
                    <a:pt x="288" y="87"/>
                  </a:lnTo>
                  <a:lnTo>
                    <a:pt x="333" y="67"/>
                  </a:lnTo>
                  <a:lnTo>
                    <a:pt x="379" y="51"/>
                  </a:lnTo>
                  <a:lnTo>
                    <a:pt x="434" y="51"/>
                  </a:lnTo>
                  <a:lnTo>
                    <a:pt x="459" y="61"/>
                  </a:lnTo>
                  <a:lnTo>
                    <a:pt x="484" y="77"/>
                  </a:lnTo>
                  <a:lnTo>
                    <a:pt x="505" y="103"/>
                  </a:lnTo>
                  <a:lnTo>
                    <a:pt x="520" y="144"/>
                  </a:lnTo>
                  <a:lnTo>
                    <a:pt x="530" y="196"/>
                  </a:lnTo>
                  <a:lnTo>
                    <a:pt x="525" y="237"/>
                  </a:lnTo>
                  <a:lnTo>
                    <a:pt x="515" y="294"/>
                  </a:lnTo>
                  <a:lnTo>
                    <a:pt x="500" y="371"/>
                  </a:lnTo>
                  <a:lnTo>
                    <a:pt x="479" y="464"/>
                  </a:lnTo>
                  <a:lnTo>
                    <a:pt x="449" y="582"/>
                  </a:lnTo>
                  <a:lnTo>
                    <a:pt x="414" y="722"/>
                  </a:lnTo>
                  <a:lnTo>
                    <a:pt x="389" y="799"/>
                  </a:lnTo>
                  <a:lnTo>
                    <a:pt x="353" y="861"/>
                  </a:lnTo>
                  <a:lnTo>
                    <a:pt x="308" y="907"/>
                  </a:lnTo>
                  <a:lnTo>
                    <a:pt x="263" y="938"/>
                  </a:lnTo>
                  <a:lnTo>
                    <a:pt x="207" y="949"/>
                  </a:lnTo>
                  <a:lnTo>
                    <a:pt x="182" y="949"/>
                  </a:lnTo>
                  <a:lnTo>
                    <a:pt x="147" y="944"/>
                  </a:lnTo>
                  <a:lnTo>
                    <a:pt x="101" y="923"/>
                  </a:lnTo>
                  <a:lnTo>
                    <a:pt x="137" y="907"/>
                  </a:lnTo>
                  <a:lnTo>
                    <a:pt x="172" y="882"/>
                  </a:lnTo>
                  <a:lnTo>
                    <a:pt x="192" y="846"/>
                  </a:lnTo>
                  <a:lnTo>
                    <a:pt x="202" y="804"/>
                  </a:lnTo>
                  <a:lnTo>
                    <a:pt x="192" y="768"/>
                  </a:lnTo>
                  <a:lnTo>
                    <a:pt x="172" y="742"/>
                  </a:lnTo>
                  <a:lnTo>
                    <a:pt x="147" y="727"/>
                  </a:lnTo>
                  <a:lnTo>
                    <a:pt x="121" y="727"/>
                  </a:lnTo>
                  <a:lnTo>
                    <a:pt x="76" y="737"/>
                  </a:lnTo>
                  <a:lnTo>
                    <a:pt x="36" y="763"/>
                  </a:lnTo>
                  <a:lnTo>
                    <a:pt x="11" y="804"/>
                  </a:lnTo>
                  <a:lnTo>
                    <a:pt x="0" y="856"/>
                  </a:lnTo>
                  <a:lnTo>
                    <a:pt x="16" y="907"/>
                  </a:lnTo>
                  <a:lnTo>
                    <a:pt x="46" y="949"/>
                  </a:lnTo>
                  <a:lnTo>
                    <a:pt x="91" y="974"/>
                  </a:lnTo>
                  <a:lnTo>
                    <a:pt x="147" y="995"/>
                  </a:lnTo>
                  <a:lnTo>
                    <a:pt x="207" y="1000"/>
                  </a:lnTo>
                  <a:lnTo>
                    <a:pt x="273" y="990"/>
                  </a:lnTo>
                  <a:lnTo>
                    <a:pt x="328" y="959"/>
                  </a:lnTo>
                  <a:lnTo>
                    <a:pt x="368" y="918"/>
                  </a:lnTo>
                  <a:lnTo>
                    <a:pt x="399" y="882"/>
                  </a:lnTo>
                  <a:lnTo>
                    <a:pt x="424" y="851"/>
                  </a:lnTo>
                  <a:lnTo>
                    <a:pt x="429" y="830"/>
                  </a:lnTo>
                  <a:lnTo>
                    <a:pt x="449" y="882"/>
                  </a:lnTo>
                  <a:lnTo>
                    <a:pt x="484" y="923"/>
                  </a:lnTo>
                  <a:lnTo>
                    <a:pt x="535" y="964"/>
                  </a:lnTo>
                  <a:lnTo>
                    <a:pt x="590" y="990"/>
                  </a:lnTo>
                  <a:lnTo>
                    <a:pt x="661" y="1000"/>
                  </a:lnTo>
                  <a:lnTo>
                    <a:pt x="741" y="990"/>
                  </a:lnTo>
                  <a:lnTo>
                    <a:pt x="807" y="954"/>
                  </a:lnTo>
                  <a:lnTo>
                    <a:pt x="867" y="907"/>
                  </a:lnTo>
                  <a:lnTo>
                    <a:pt x="918" y="851"/>
                  </a:lnTo>
                  <a:lnTo>
                    <a:pt x="958" y="789"/>
                  </a:lnTo>
                  <a:lnTo>
                    <a:pt x="983" y="737"/>
                  </a:lnTo>
                  <a:lnTo>
                    <a:pt x="1004" y="691"/>
                  </a:lnTo>
                  <a:lnTo>
                    <a:pt x="1009" y="660"/>
                  </a:lnTo>
                  <a:lnTo>
                    <a:pt x="1004" y="650"/>
                  </a:lnTo>
                  <a:lnTo>
                    <a:pt x="993" y="639"/>
                  </a:lnTo>
                  <a:lnTo>
                    <a:pt x="973" y="639"/>
                  </a:lnTo>
                  <a:lnTo>
                    <a:pt x="963" y="644"/>
                  </a:lnTo>
                  <a:lnTo>
                    <a:pt x="958" y="644"/>
                  </a:lnTo>
                  <a:lnTo>
                    <a:pt x="958" y="655"/>
                  </a:lnTo>
                  <a:lnTo>
                    <a:pt x="953" y="660"/>
                  </a:lnTo>
                  <a:lnTo>
                    <a:pt x="918" y="753"/>
                  </a:lnTo>
                  <a:lnTo>
                    <a:pt x="878" y="820"/>
                  </a:lnTo>
                  <a:lnTo>
                    <a:pt x="832" y="871"/>
                  </a:lnTo>
                  <a:lnTo>
                    <a:pt x="787" y="913"/>
                  </a:lnTo>
                  <a:lnTo>
                    <a:pt x="741" y="933"/>
                  </a:lnTo>
                  <a:lnTo>
                    <a:pt x="701" y="949"/>
                  </a:lnTo>
                  <a:lnTo>
                    <a:pt x="666" y="949"/>
                  </a:lnTo>
                  <a:lnTo>
                    <a:pt x="620" y="944"/>
                  </a:lnTo>
                  <a:lnTo>
                    <a:pt x="590" y="918"/>
                  </a:lnTo>
                  <a:lnTo>
                    <a:pt x="565" y="887"/>
                  </a:lnTo>
                  <a:lnTo>
                    <a:pt x="555" y="851"/>
                  </a:lnTo>
                  <a:lnTo>
                    <a:pt x="550" y="804"/>
                  </a:lnTo>
                  <a:lnTo>
                    <a:pt x="555" y="753"/>
                  </a:lnTo>
                  <a:lnTo>
                    <a:pt x="565" y="696"/>
                  </a:lnTo>
                  <a:lnTo>
                    <a:pt x="585" y="613"/>
                  </a:lnTo>
                  <a:lnTo>
                    <a:pt x="661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1" name="Freeform 199"/>
            <p:cNvSpPr>
              <a:spLocks/>
            </p:cNvSpPr>
            <p:nvPr/>
          </p:nvSpPr>
          <p:spPr bwMode="auto">
            <a:xfrm>
              <a:off x="10423" y="5250"/>
              <a:ext cx="923" cy="696"/>
            </a:xfrm>
            <a:custGeom>
              <a:avLst/>
              <a:gdLst/>
              <a:ahLst/>
              <a:cxnLst>
                <a:cxn ang="0">
                  <a:pos x="111" y="593"/>
                </a:cxn>
                <a:cxn ang="0">
                  <a:pos x="101" y="619"/>
                </a:cxn>
                <a:cxn ang="0">
                  <a:pos x="96" y="645"/>
                </a:cxn>
                <a:cxn ang="0">
                  <a:pos x="116" y="686"/>
                </a:cxn>
                <a:cxn ang="0">
                  <a:pos x="152" y="696"/>
                </a:cxn>
                <a:cxn ang="0">
                  <a:pos x="187" y="686"/>
                </a:cxn>
                <a:cxn ang="0">
                  <a:pos x="207" y="660"/>
                </a:cxn>
                <a:cxn ang="0">
                  <a:pos x="237" y="567"/>
                </a:cxn>
                <a:cxn ang="0">
                  <a:pos x="257" y="474"/>
                </a:cxn>
                <a:cxn ang="0">
                  <a:pos x="303" y="284"/>
                </a:cxn>
                <a:cxn ang="0">
                  <a:pos x="333" y="227"/>
                </a:cxn>
                <a:cxn ang="0">
                  <a:pos x="389" y="150"/>
                </a:cxn>
                <a:cxn ang="0">
                  <a:pos x="469" y="77"/>
                </a:cxn>
                <a:cxn ang="0">
                  <a:pos x="585" y="46"/>
                </a:cxn>
                <a:cxn ang="0">
                  <a:pos x="651" y="72"/>
                </a:cxn>
                <a:cxn ang="0">
                  <a:pos x="671" y="129"/>
                </a:cxn>
                <a:cxn ang="0">
                  <a:pos x="666" y="217"/>
                </a:cxn>
                <a:cxn ang="0">
                  <a:pos x="600" y="428"/>
                </a:cxn>
                <a:cxn ang="0">
                  <a:pos x="570" y="516"/>
                </a:cxn>
                <a:cxn ang="0">
                  <a:pos x="560" y="562"/>
                </a:cxn>
                <a:cxn ang="0">
                  <a:pos x="605" y="660"/>
                </a:cxn>
                <a:cxn ang="0">
                  <a:pos x="706" y="696"/>
                </a:cxn>
                <a:cxn ang="0">
                  <a:pos x="812" y="655"/>
                </a:cxn>
                <a:cxn ang="0">
                  <a:pos x="883" y="562"/>
                </a:cxn>
                <a:cxn ang="0">
                  <a:pos x="918" y="480"/>
                </a:cxn>
                <a:cxn ang="0">
                  <a:pos x="918" y="449"/>
                </a:cxn>
                <a:cxn ang="0">
                  <a:pos x="908" y="444"/>
                </a:cxn>
                <a:cxn ang="0">
                  <a:pos x="888" y="438"/>
                </a:cxn>
                <a:cxn ang="0">
                  <a:pos x="877" y="449"/>
                </a:cxn>
                <a:cxn ang="0">
                  <a:pos x="867" y="464"/>
                </a:cxn>
                <a:cxn ang="0">
                  <a:pos x="797" y="603"/>
                </a:cxn>
                <a:cxn ang="0">
                  <a:pos x="711" y="655"/>
                </a:cxn>
                <a:cxn ang="0">
                  <a:pos x="686" y="645"/>
                </a:cxn>
                <a:cxn ang="0">
                  <a:pos x="676" y="629"/>
                </a:cxn>
                <a:cxn ang="0">
                  <a:pos x="671" y="572"/>
                </a:cxn>
                <a:cxn ang="0">
                  <a:pos x="691" y="516"/>
                </a:cxn>
                <a:cxn ang="0">
                  <a:pos x="741" y="371"/>
                </a:cxn>
                <a:cxn ang="0">
                  <a:pos x="777" y="237"/>
                </a:cxn>
                <a:cxn ang="0">
                  <a:pos x="777" y="113"/>
                </a:cxn>
                <a:cxn ang="0">
                  <a:pos x="716" y="31"/>
                </a:cxn>
                <a:cxn ang="0">
                  <a:pos x="630" y="5"/>
                </a:cxn>
                <a:cxn ang="0">
                  <a:pos x="520" y="10"/>
                </a:cxn>
                <a:cxn ang="0">
                  <a:pos x="409" y="67"/>
                </a:cxn>
                <a:cxn ang="0">
                  <a:pos x="333" y="139"/>
                </a:cxn>
                <a:cxn ang="0">
                  <a:pos x="293" y="46"/>
                </a:cxn>
                <a:cxn ang="0">
                  <a:pos x="212" y="5"/>
                </a:cxn>
                <a:cxn ang="0">
                  <a:pos x="131" y="10"/>
                </a:cxn>
                <a:cxn ang="0">
                  <a:pos x="71" y="57"/>
                </a:cxn>
                <a:cxn ang="0">
                  <a:pos x="31" y="129"/>
                </a:cxn>
                <a:cxn ang="0">
                  <a:pos x="5" y="217"/>
                </a:cxn>
                <a:cxn ang="0">
                  <a:pos x="0" y="248"/>
                </a:cxn>
                <a:cxn ang="0">
                  <a:pos x="16" y="258"/>
                </a:cxn>
                <a:cxn ang="0">
                  <a:pos x="51" y="242"/>
                </a:cxn>
                <a:cxn ang="0">
                  <a:pos x="76" y="144"/>
                </a:cxn>
                <a:cxn ang="0">
                  <a:pos x="131" y="57"/>
                </a:cxn>
                <a:cxn ang="0">
                  <a:pos x="187" y="46"/>
                </a:cxn>
                <a:cxn ang="0">
                  <a:pos x="207" y="62"/>
                </a:cxn>
                <a:cxn ang="0">
                  <a:pos x="217" y="88"/>
                </a:cxn>
                <a:cxn ang="0">
                  <a:pos x="212" y="155"/>
                </a:cxn>
                <a:cxn ang="0">
                  <a:pos x="197" y="248"/>
                </a:cxn>
                <a:cxn ang="0">
                  <a:pos x="172" y="346"/>
                </a:cxn>
                <a:cxn ang="0">
                  <a:pos x="111" y="583"/>
                </a:cxn>
              </a:cxnLst>
              <a:rect l="0" t="0" r="r" b="b"/>
              <a:pathLst>
                <a:path w="923" h="696">
                  <a:moveTo>
                    <a:pt x="111" y="583"/>
                  </a:moveTo>
                  <a:lnTo>
                    <a:pt x="111" y="593"/>
                  </a:lnTo>
                  <a:lnTo>
                    <a:pt x="106" y="609"/>
                  </a:lnTo>
                  <a:lnTo>
                    <a:pt x="101" y="619"/>
                  </a:lnTo>
                  <a:lnTo>
                    <a:pt x="101" y="640"/>
                  </a:lnTo>
                  <a:lnTo>
                    <a:pt x="96" y="645"/>
                  </a:lnTo>
                  <a:lnTo>
                    <a:pt x="106" y="676"/>
                  </a:lnTo>
                  <a:lnTo>
                    <a:pt x="116" y="686"/>
                  </a:lnTo>
                  <a:lnTo>
                    <a:pt x="137" y="696"/>
                  </a:lnTo>
                  <a:lnTo>
                    <a:pt x="152" y="696"/>
                  </a:lnTo>
                  <a:lnTo>
                    <a:pt x="172" y="691"/>
                  </a:lnTo>
                  <a:lnTo>
                    <a:pt x="187" y="686"/>
                  </a:lnTo>
                  <a:lnTo>
                    <a:pt x="202" y="676"/>
                  </a:lnTo>
                  <a:lnTo>
                    <a:pt x="207" y="660"/>
                  </a:lnTo>
                  <a:lnTo>
                    <a:pt x="217" y="640"/>
                  </a:lnTo>
                  <a:lnTo>
                    <a:pt x="237" y="567"/>
                  </a:lnTo>
                  <a:lnTo>
                    <a:pt x="247" y="526"/>
                  </a:lnTo>
                  <a:lnTo>
                    <a:pt x="257" y="474"/>
                  </a:lnTo>
                  <a:lnTo>
                    <a:pt x="268" y="428"/>
                  </a:lnTo>
                  <a:lnTo>
                    <a:pt x="303" y="284"/>
                  </a:lnTo>
                  <a:lnTo>
                    <a:pt x="318" y="258"/>
                  </a:lnTo>
                  <a:lnTo>
                    <a:pt x="333" y="227"/>
                  </a:lnTo>
                  <a:lnTo>
                    <a:pt x="358" y="186"/>
                  </a:lnTo>
                  <a:lnTo>
                    <a:pt x="389" y="150"/>
                  </a:lnTo>
                  <a:lnTo>
                    <a:pt x="424" y="108"/>
                  </a:lnTo>
                  <a:lnTo>
                    <a:pt x="469" y="77"/>
                  </a:lnTo>
                  <a:lnTo>
                    <a:pt x="520" y="52"/>
                  </a:lnTo>
                  <a:lnTo>
                    <a:pt x="585" y="46"/>
                  </a:lnTo>
                  <a:lnTo>
                    <a:pt x="625" y="52"/>
                  </a:lnTo>
                  <a:lnTo>
                    <a:pt x="651" y="72"/>
                  </a:lnTo>
                  <a:lnTo>
                    <a:pt x="666" y="103"/>
                  </a:lnTo>
                  <a:lnTo>
                    <a:pt x="671" y="129"/>
                  </a:lnTo>
                  <a:lnTo>
                    <a:pt x="671" y="150"/>
                  </a:lnTo>
                  <a:lnTo>
                    <a:pt x="666" y="217"/>
                  </a:lnTo>
                  <a:lnTo>
                    <a:pt x="625" y="361"/>
                  </a:lnTo>
                  <a:lnTo>
                    <a:pt x="600" y="428"/>
                  </a:lnTo>
                  <a:lnTo>
                    <a:pt x="585" y="480"/>
                  </a:lnTo>
                  <a:lnTo>
                    <a:pt x="570" y="516"/>
                  </a:lnTo>
                  <a:lnTo>
                    <a:pt x="565" y="542"/>
                  </a:lnTo>
                  <a:lnTo>
                    <a:pt x="560" y="562"/>
                  </a:lnTo>
                  <a:lnTo>
                    <a:pt x="570" y="619"/>
                  </a:lnTo>
                  <a:lnTo>
                    <a:pt x="605" y="660"/>
                  </a:lnTo>
                  <a:lnTo>
                    <a:pt x="651" y="686"/>
                  </a:lnTo>
                  <a:lnTo>
                    <a:pt x="706" y="696"/>
                  </a:lnTo>
                  <a:lnTo>
                    <a:pt x="767" y="686"/>
                  </a:lnTo>
                  <a:lnTo>
                    <a:pt x="812" y="655"/>
                  </a:lnTo>
                  <a:lnTo>
                    <a:pt x="852" y="609"/>
                  </a:lnTo>
                  <a:lnTo>
                    <a:pt x="883" y="562"/>
                  </a:lnTo>
                  <a:lnTo>
                    <a:pt x="903" y="516"/>
                  </a:lnTo>
                  <a:lnTo>
                    <a:pt x="918" y="480"/>
                  </a:lnTo>
                  <a:lnTo>
                    <a:pt x="923" y="459"/>
                  </a:lnTo>
                  <a:lnTo>
                    <a:pt x="918" y="449"/>
                  </a:lnTo>
                  <a:lnTo>
                    <a:pt x="913" y="444"/>
                  </a:lnTo>
                  <a:lnTo>
                    <a:pt x="908" y="444"/>
                  </a:lnTo>
                  <a:lnTo>
                    <a:pt x="903" y="438"/>
                  </a:lnTo>
                  <a:lnTo>
                    <a:pt x="888" y="438"/>
                  </a:lnTo>
                  <a:lnTo>
                    <a:pt x="877" y="444"/>
                  </a:lnTo>
                  <a:lnTo>
                    <a:pt x="877" y="449"/>
                  </a:lnTo>
                  <a:lnTo>
                    <a:pt x="872" y="459"/>
                  </a:lnTo>
                  <a:lnTo>
                    <a:pt x="867" y="464"/>
                  </a:lnTo>
                  <a:lnTo>
                    <a:pt x="837" y="547"/>
                  </a:lnTo>
                  <a:lnTo>
                    <a:pt x="797" y="603"/>
                  </a:lnTo>
                  <a:lnTo>
                    <a:pt x="757" y="640"/>
                  </a:lnTo>
                  <a:lnTo>
                    <a:pt x="711" y="655"/>
                  </a:lnTo>
                  <a:lnTo>
                    <a:pt x="696" y="655"/>
                  </a:lnTo>
                  <a:lnTo>
                    <a:pt x="686" y="645"/>
                  </a:lnTo>
                  <a:lnTo>
                    <a:pt x="676" y="640"/>
                  </a:lnTo>
                  <a:lnTo>
                    <a:pt x="676" y="629"/>
                  </a:lnTo>
                  <a:lnTo>
                    <a:pt x="671" y="614"/>
                  </a:lnTo>
                  <a:lnTo>
                    <a:pt x="671" y="572"/>
                  </a:lnTo>
                  <a:lnTo>
                    <a:pt x="676" y="552"/>
                  </a:lnTo>
                  <a:lnTo>
                    <a:pt x="691" y="516"/>
                  </a:lnTo>
                  <a:lnTo>
                    <a:pt x="721" y="433"/>
                  </a:lnTo>
                  <a:lnTo>
                    <a:pt x="741" y="371"/>
                  </a:lnTo>
                  <a:lnTo>
                    <a:pt x="762" y="304"/>
                  </a:lnTo>
                  <a:lnTo>
                    <a:pt x="777" y="237"/>
                  </a:lnTo>
                  <a:lnTo>
                    <a:pt x="787" y="175"/>
                  </a:lnTo>
                  <a:lnTo>
                    <a:pt x="777" y="113"/>
                  </a:lnTo>
                  <a:lnTo>
                    <a:pt x="751" y="62"/>
                  </a:lnTo>
                  <a:lnTo>
                    <a:pt x="716" y="31"/>
                  </a:lnTo>
                  <a:lnTo>
                    <a:pt x="676" y="15"/>
                  </a:lnTo>
                  <a:lnTo>
                    <a:pt x="630" y="5"/>
                  </a:lnTo>
                  <a:lnTo>
                    <a:pt x="590" y="0"/>
                  </a:lnTo>
                  <a:lnTo>
                    <a:pt x="520" y="10"/>
                  </a:lnTo>
                  <a:lnTo>
                    <a:pt x="459" y="31"/>
                  </a:lnTo>
                  <a:lnTo>
                    <a:pt x="409" y="67"/>
                  </a:lnTo>
                  <a:lnTo>
                    <a:pt x="368" y="103"/>
                  </a:lnTo>
                  <a:lnTo>
                    <a:pt x="333" y="139"/>
                  </a:lnTo>
                  <a:lnTo>
                    <a:pt x="318" y="82"/>
                  </a:lnTo>
                  <a:lnTo>
                    <a:pt x="293" y="46"/>
                  </a:lnTo>
                  <a:lnTo>
                    <a:pt x="252" y="21"/>
                  </a:lnTo>
                  <a:lnTo>
                    <a:pt x="212" y="5"/>
                  </a:lnTo>
                  <a:lnTo>
                    <a:pt x="172" y="0"/>
                  </a:lnTo>
                  <a:lnTo>
                    <a:pt x="131" y="10"/>
                  </a:lnTo>
                  <a:lnTo>
                    <a:pt x="96" y="31"/>
                  </a:lnTo>
                  <a:lnTo>
                    <a:pt x="71" y="57"/>
                  </a:lnTo>
                  <a:lnTo>
                    <a:pt x="56" y="82"/>
                  </a:lnTo>
                  <a:lnTo>
                    <a:pt x="31" y="129"/>
                  </a:lnTo>
                  <a:lnTo>
                    <a:pt x="16" y="180"/>
                  </a:lnTo>
                  <a:lnTo>
                    <a:pt x="5" y="217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10" y="253"/>
                  </a:lnTo>
                  <a:lnTo>
                    <a:pt x="16" y="258"/>
                  </a:lnTo>
                  <a:lnTo>
                    <a:pt x="36" y="258"/>
                  </a:lnTo>
                  <a:lnTo>
                    <a:pt x="51" y="242"/>
                  </a:lnTo>
                  <a:lnTo>
                    <a:pt x="61" y="211"/>
                  </a:lnTo>
                  <a:lnTo>
                    <a:pt x="76" y="144"/>
                  </a:lnTo>
                  <a:lnTo>
                    <a:pt x="101" y="93"/>
                  </a:lnTo>
                  <a:lnTo>
                    <a:pt x="131" y="57"/>
                  </a:lnTo>
                  <a:lnTo>
                    <a:pt x="172" y="46"/>
                  </a:lnTo>
                  <a:lnTo>
                    <a:pt x="187" y="46"/>
                  </a:lnTo>
                  <a:lnTo>
                    <a:pt x="197" y="52"/>
                  </a:lnTo>
                  <a:lnTo>
                    <a:pt x="207" y="62"/>
                  </a:lnTo>
                  <a:lnTo>
                    <a:pt x="212" y="72"/>
                  </a:lnTo>
                  <a:lnTo>
                    <a:pt x="217" y="88"/>
                  </a:lnTo>
                  <a:lnTo>
                    <a:pt x="217" y="119"/>
                  </a:lnTo>
                  <a:lnTo>
                    <a:pt x="212" y="155"/>
                  </a:lnTo>
                  <a:lnTo>
                    <a:pt x="207" y="201"/>
                  </a:lnTo>
                  <a:lnTo>
                    <a:pt x="197" y="248"/>
                  </a:lnTo>
                  <a:lnTo>
                    <a:pt x="182" y="294"/>
                  </a:lnTo>
                  <a:lnTo>
                    <a:pt x="172" y="346"/>
                  </a:lnTo>
                  <a:lnTo>
                    <a:pt x="162" y="387"/>
                  </a:lnTo>
                  <a:lnTo>
                    <a:pt x="111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2" name="Freeform 200"/>
            <p:cNvSpPr>
              <a:spLocks/>
            </p:cNvSpPr>
            <p:nvPr/>
          </p:nvSpPr>
          <p:spPr bwMode="auto">
            <a:xfrm>
              <a:off x="11522" y="4977"/>
              <a:ext cx="1109" cy="1134"/>
            </a:xfrm>
            <a:custGeom>
              <a:avLst/>
              <a:gdLst/>
              <a:ahLst/>
              <a:cxnLst>
                <a:cxn ang="0">
                  <a:pos x="590" y="603"/>
                </a:cxn>
                <a:cxn ang="0">
                  <a:pos x="1084" y="603"/>
                </a:cxn>
                <a:cxn ang="0">
                  <a:pos x="1094" y="598"/>
                </a:cxn>
                <a:cxn ang="0">
                  <a:pos x="1099" y="593"/>
                </a:cxn>
                <a:cxn ang="0">
                  <a:pos x="1104" y="582"/>
                </a:cxn>
                <a:cxn ang="0">
                  <a:pos x="1109" y="567"/>
                </a:cxn>
                <a:cxn ang="0">
                  <a:pos x="1109" y="551"/>
                </a:cxn>
                <a:cxn ang="0">
                  <a:pos x="1094" y="536"/>
                </a:cxn>
                <a:cxn ang="0">
                  <a:pos x="1084" y="531"/>
                </a:cxn>
                <a:cxn ang="0">
                  <a:pos x="590" y="531"/>
                </a:cxn>
                <a:cxn ang="0">
                  <a:pos x="590" y="25"/>
                </a:cxn>
                <a:cxn ang="0">
                  <a:pos x="585" y="15"/>
                </a:cxn>
                <a:cxn ang="0">
                  <a:pos x="570" y="0"/>
                </a:cxn>
                <a:cxn ang="0">
                  <a:pos x="540" y="0"/>
                </a:cxn>
                <a:cxn ang="0">
                  <a:pos x="530" y="5"/>
                </a:cxn>
                <a:cxn ang="0">
                  <a:pos x="519" y="25"/>
                </a:cxn>
                <a:cxn ang="0">
                  <a:pos x="519" y="531"/>
                </a:cxn>
                <a:cxn ang="0">
                  <a:pos x="25" y="531"/>
                </a:cxn>
                <a:cxn ang="0">
                  <a:pos x="5" y="541"/>
                </a:cxn>
                <a:cxn ang="0">
                  <a:pos x="0" y="551"/>
                </a:cxn>
                <a:cxn ang="0">
                  <a:pos x="0" y="582"/>
                </a:cxn>
                <a:cxn ang="0">
                  <a:pos x="5" y="593"/>
                </a:cxn>
                <a:cxn ang="0">
                  <a:pos x="25" y="603"/>
                </a:cxn>
                <a:cxn ang="0">
                  <a:pos x="519" y="603"/>
                </a:cxn>
                <a:cxn ang="0">
                  <a:pos x="519" y="1109"/>
                </a:cxn>
                <a:cxn ang="0">
                  <a:pos x="530" y="1129"/>
                </a:cxn>
                <a:cxn ang="0">
                  <a:pos x="540" y="1134"/>
                </a:cxn>
                <a:cxn ang="0">
                  <a:pos x="570" y="1134"/>
                </a:cxn>
                <a:cxn ang="0">
                  <a:pos x="580" y="1129"/>
                </a:cxn>
                <a:cxn ang="0">
                  <a:pos x="590" y="1109"/>
                </a:cxn>
                <a:cxn ang="0">
                  <a:pos x="590" y="1078"/>
                </a:cxn>
                <a:cxn ang="0">
                  <a:pos x="590" y="603"/>
                </a:cxn>
              </a:cxnLst>
              <a:rect l="0" t="0" r="r" b="b"/>
              <a:pathLst>
                <a:path w="1109" h="1134">
                  <a:moveTo>
                    <a:pt x="590" y="603"/>
                  </a:moveTo>
                  <a:lnTo>
                    <a:pt x="1084" y="603"/>
                  </a:lnTo>
                  <a:lnTo>
                    <a:pt x="1094" y="598"/>
                  </a:lnTo>
                  <a:lnTo>
                    <a:pt x="1099" y="593"/>
                  </a:lnTo>
                  <a:lnTo>
                    <a:pt x="1104" y="582"/>
                  </a:lnTo>
                  <a:lnTo>
                    <a:pt x="1109" y="567"/>
                  </a:lnTo>
                  <a:lnTo>
                    <a:pt x="1109" y="551"/>
                  </a:lnTo>
                  <a:lnTo>
                    <a:pt x="1094" y="536"/>
                  </a:lnTo>
                  <a:lnTo>
                    <a:pt x="1084" y="531"/>
                  </a:lnTo>
                  <a:lnTo>
                    <a:pt x="590" y="531"/>
                  </a:lnTo>
                  <a:lnTo>
                    <a:pt x="590" y="25"/>
                  </a:lnTo>
                  <a:lnTo>
                    <a:pt x="585" y="15"/>
                  </a:lnTo>
                  <a:lnTo>
                    <a:pt x="570" y="0"/>
                  </a:lnTo>
                  <a:lnTo>
                    <a:pt x="540" y="0"/>
                  </a:lnTo>
                  <a:lnTo>
                    <a:pt x="530" y="5"/>
                  </a:lnTo>
                  <a:lnTo>
                    <a:pt x="519" y="25"/>
                  </a:lnTo>
                  <a:lnTo>
                    <a:pt x="519" y="531"/>
                  </a:lnTo>
                  <a:lnTo>
                    <a:pt x="25" y="531"/>
                  </a:lnTo>
                  <a:lnTo>
                    <a:pt x="5" y="541"/>
                  </a:lnTo>
                  <a:lnTo>
                    <a:pt x="0" y="551"/>
                  </a:lnTo>
                  <a:lnTo>
                    <a:pt x="0" y="582"/>
                  </a:lnTo>
                  <a:lnTo>
                    <a:pt x="5" y="593"/>
                  </a:lnTo>
                  <a:lnTo>
                    <a:pt x="25" y="603"/>
                  </a:lnTo>
                  <a:lnTo>
                    <a:pt x="519" y="603"/>
                  </a:lnTo>
                  <a:lnTo>
                    <a:pt x="519" y="1109"/>
                  </a:lnTo>
                  <a:lnTo>
                    <a:pt x="530" y="1129"/>
                  </a:lnTo>
                  <a:lnTo>
                    <a:pt x="540" y="1134"/>
                  </a:lnTo>
                  <a:lnTo>
                    <a:pt x="570" y="1134"/>
                  </a:lnTo>
                  <a:lnTo>
                    <a:pt x="580" y="1129"/>
                  </a:lnTo>
                  <a:lnTo>
                    <a:pt x="590" y="1109"/>
                  </a:lnTo>
                  <a:lnTo>
                    <a:pt x="590" y="1078"/>
                  </a:lnTo>
                  <a:lnTo>
                    <a:pt x="590" y="6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3" name="Freeform 201"/>
            <p:cNvSpPr>
              <a:spLocks/>
            </p:cNvSpPr>
            <p:nvPr/>
          </p:nvSpPr>
          <p:spPr bwMode="auto">
            <a:xfrm>
              <a:off x="12848" y="4863"/>
              <a:ext cx="741" cy="1083"/>
            </a:xfrm>
            <a:custGeom>
              <a:avLst/>
              <a:gdLst/>
              <a:ahLst/>
              <a:cxnLst>
                <a:cxn ang="0">
                  <a:pos x="368" y="26"/>
                </a:cxn>
                <a:cxn ang="0">
                  <a:pos x="353" y="0"/>
                </a:cxn>
                <a:cxn ang="0">
                  <a:pos x="227" y="5"/>
                </a:cxn>
                <a:cxn ang="0">
                  <a:pos x="136" y="16"/>
                </a:cxn>
                <a:cxn ang="0">
                  <a:pos x="116" y="36"/>
                </a:cxn>
                <a:cxn ang="0">
                  <a:pos x="131" y="67"/>
                </a:cxn>
                <a:cxn ang="0">
                  <a:pos x="197" y="72"/>
                </a:cxn>
                <a:cxn ang="0">
                  <a:pos x="222" y="83"/>
                </a:cxn>
                <a:cxn ang="0">
                  <a:pos x="222" y="129"/>
                </a:cxn>
                <a:cxn ang="0">
                  <a:pos x="5" y="1027"/>
                </a:cxn>
                <a:cxn ang="0">
                  <a:pos x="20" y="1073"/>
                </a:cxn>
                <a:cxn ang="0">
                  <a:pos x="76" y="1083"/>
                </a:cxn>
                <a:cxn ang="0">
                  <a:pos x="111" y="1052"/>
                </a:cxn>
                <a:cxn ang="0">
                  <a:pos x="126" y="1001"/>
                </a:cxn>
                <a:cxn ang="0">
                  <a:pos x="192" y="743"/>
                </a:cxn>
                <a:cxn ang="0">
                  <a:pos x="312" y="743"/>
                </a:cxn>
                <a:cxn ang="0">
                  <a:pos x="388" y="846"/>
                </a:cxn>
                <a:cxn ang="0">
                  <a:pos x="383" y="903"/>
                </a:cxn>
                <a:cxn ang="0">
                  <a:pos x="388" y="980"/>
                </a:cxn>
                <a:cxn ang="0">
                  <a:pos x="494" y="1078"/>
                </a:cxn>
                <a:cxn ang="0">
                  <a:pos x="630" y="1047"/>
                </a:cxn>
                <a:cxn ang="0">
                  <a:pos x="711" y="923"/>
                </a:cxn>
                <a:cxn ang="0">
                  <a:pos x="731" y="836"/>
                </a:cxn>
                <a:cxn ang="0">
                  <a:pos x="711" y="825"/>
                </a:cxn>
                <a:cxn ang="0">
                  <a:pos x="680" y="851"/>
                </a:cxn>
                <a:cxn ang="0">
                  <a:pos x="645" y="954"/>
                </a:cxn>
                <a:cxn ang="0">
                  <a:pos x="544" y="1042"/>
                </a:cxn>
                <a:cxn ang="0">
                  <a:pos x="499" y="1011"/>
                </a:cxn>
                <a:cxn ang="0">
                  <a:pos x="499" y="908"/>
                </a:cxn>
                <a:cxn ang="0">
                  <a:pos x="504" y="872"/>
                </a:cxn>
                <a:cxn ang="0">
                  <a:pos x="499" y="789"/>
                </a:cxn>
                <a:cxn ang="0">
                  <a:pos x="388" y="702"/>
                </a:cxn>
                <a:cxn ang="0">
                  <a:pos x="353" y="609"/>
                </a:cxn>
                <a:cxn ang="0">
                  <a:pos x="504" y="475"/>
                </a:cxn>
                <a:cxn ang="0">
                  <a:pos x="655" y="433"/>
                </a:cxn>
                <a:cxn ang="0">
                  <a:pos x="635" y="464"/>
                </a:cxn>
                <a:cxn ang="0">
                  <a:pos x="595" y="537"/>
                </a:cxn>
                <a:cxn ang="0">
                  <a:pos x="620" y="583"/>
                </a:cxn>
                <a:cxn ang="0">
                  <a:pos x="686" y="588"/>
                </a:cxn>
                <a:cxn ang="0">
                  <a:pos x="741" y="495"/>
                </a:cxn>
                <a:cxn ang="0">
                  <a:pos x="680" y="397"/>
                </a:cxn>
                <a:cxn ang="0">
                  <a:pos x="504" y="428"/>
                </a:cxn>
                <a:cxn ang="0">
                  <a:pos x="328" y="578"/>
                </a:cxn>
                <a:cxn ang="0">
                  <a:pos x="363" y="46"/>
                </a:cxn>
              </a:cxnLst>
              <a:rect l="0" t="0" r="r" b="b"/>
              <a:pathLst>
                <a:path w="741" h="1083">
                  <a:moveTo>
                    <a:pt x="363" y="46"/>
                  </a:moveTo>
                  <a:lnTo>
                    <a:pt x="363" y="31"/>
                  </a:lnTo>
                  <a:lnTo>
                    <a:pt x="368" y="26"/>
                  </a:lnTo>
                  <a:lnTo>
                    <a:pt x="368" y="16"/>
                  </a:lnTo>
                  <a:lnTo>
                    <a:pt x="363" y="5"/>
                  </a:lnTo>
                  <a:lnTo>
                    <a:pt x="353" y="0"/>
                  </a:lnTo>
                  <a:lnTo>
                    <a:pt x="312" y="0"/>
                  </a:lnTo>
                  <a:lnTo>
                    <a:pt x="272" y="5"/>
                  </a:lnTo>
                  <a:lnTo>
                    <a:pt x="227" y="5"/>
                  </a:lnTo>
                  <a:lnTo>
                    <a:pt x="181" y="10"/>
                  </a:lnTo>
                  <a:lnTo>
                    <a:pt x="151" y="16"/>
                  </a:lnTo>
                  <a:lnTo>
                    <a:pt x="136" y="16"/>
                  </a:lnTo>
                  <a:lnTo>
                    <a:pt x="131" y="21"/>
                  </a:lnTo>
                  <a:lnTo>
                    <a:pt x="121" y="26"/>
                  </a:lnTo>
                  <a:lnTo>
                    <a:pt x="116" y="36"/>
                  </a:lnTo>
                  <a:lnTo>
                    <a:pt x="116" y="57"/>
                  </a:lnTo>
                  <a:lnTo>
                    <a:pt x="121" y="62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46" y="72"/>
                  </a:lnTo>
                  <a:lnTo>
                    <a:pt x="197" y="72"/>
                  </a:lnTo>
                  <a:lnTo>
                    <a:pt x="212" y="77"/>
                  </a:lnTo>
                  <a:lnTo>
                    <a:pt x="217" y="77"/>
                  </a:lnTo>
                  <a:lnTo>
                    <a:pt x="222" y="83"/>
                  </a:lnTo>
                  <a:lnTo>
                    <a:pt x="227" y="83"/>
                  </a:lnTo>
                  <a:lnTo>
                    <a:pt x="227" y="108"/>
                  </a:lnTo>
                  <a:lnTo>
                    <a:pt x="222" y="129"/>
                  </a:lnTo>
                  <a:lnTo>
                    <a:pt x="10" y="1001"/>
                  </a:lnTo>
                  <a:lnTo>
                    <a:pt x="5" y="1016"/>
                  </a:lnTo>
                  <a:lnTo>
                    <a:pt x="5" y="1027"/>
                  </a:lnTo>
                  <a:lnTo>
                    <a:pt x="0" y="1032"/>
                  </a:lnTo>
                  <a:lnTo>
                    <a:pt x="10" y="1063"/>
                  </a:lnTo>
                  <a:lnTo>
                    <a:pt x="20" y="1073"/>
                  </a:lnTo>
                  <a:lnTo>
                    <a:pt x="35" y="1078"/>
                  </a:lnTo>
                  <a:lnTo>
                    <a:pt x="55" y="1083"/>
                  </a:lnTo>
                  <a:lnTo>
                    <a:pt x="76" y="1083"/>
                  </a:lnTo>
                  <a:lnTo>
                    <a:pt x="86" y="1073"/>
                  </a:lnTo>
                  <a:lnTo>
                    <a:pt x="101" y="1063"/>
                  </a:lnTo>
                  <a:lnTo>
                    <a:pt x="111" y="1052"/>
                  </a:lnTo>
                  <a:lnTo>
                    <a:pt x="116" y="1037"/>
                  </a:lnTo>
                  <a:lnTo>
                    <a:pt x="121" y="1016"/>
                  </a:lnTo>
                  <a:lnTo>
                    <a:pt x="126" y="1001"/>
                  </a:lnTo>
                  <a:lnTo>
                    <a:pt x="136" y="959"/>
                  </a:lnTo>
                  <a:lnTo>
                    <a:pt x="181" y="789"/>
                  </a:lnTo>
                  <a:lnTo>
                    <a:pt x="192" y="743"/>
                  </a:lnTo>
                  <a:lnTo>
                    <a:pt x="197" y="717"/>
                  </a:lnTo>
                  <a:lnTo>
                    <a:pt x="257" y="727"/>
                  </a:lnTo>
                  <a:lnTo>
                    <a:pt x="312" y="743"/>
                  </a:lnTo>
                  <a:lnTo>
                    <a:pt x="353" y="769"/>
                  </a:lnTo>
                  <a:lnTo>
                    <a:pt x="378" y="805"/>
                  </a:lnTo>
                  <a:lnTo>
                    <a:pt x="388" y="846"/>
                  </a:lnTo>
                  <a:lnTo>
                    <a:pt x="388" y="877"/>
                  </a:lnTo>
                  <a:lnTo>
                    <a:pt x="383" y="892"/>
                  </a:lnTo>
                  <a:lnTo>
                    <a:pt x="383" y="903"/>
                  </a:lnTo>
                  <a:lnTo>
                    <a:pt x="378" y="913"/>
                  </a:lnTo>
                  <a:lnTo>
                    <a:pt x="378" y="923"/>
                  </a:lnTo>
                  <a:lnTo>
                    <a:pt x="388" y="980"/>
                  </a:lnTo>
                  <a:lnTo>
                    <a:pt x="413" y="1027"/>
                  </a:lnTo>
                  <a:lnTo>
                    <a:pt x="454" y="1057"/>
                  </a:lnTo>
                  <a:lnTo>
                    <a:pt x="494" y="1078"/>
                  </a:lnTo>
                  <a:lnTo>
                    <a:pt x="539" y="1083"/>
                  </a:lnTo>
                  <a:lnTo>
                    <a:pt x="590" y="1073"/>
                  </a:lnTo>
                  <a:lnTo>
                    <a:pt x="630" y="1047"/>
                  </a:lnTo>
                  <a:lnTo>
                    <a:pt x="665" y="1011"/>
                  </a:lnTo>
                  <a:lnTo>
                    <a:pt x="691" y="965"/>
                  </a:lnTo>
                  <a:lnTo>
                    <a:pt x="711" y="923"/>
                  </a:lnTo>
                  <a:lnTo>
                    <a:pt x="721" y="887"/>
                  </a:lnTo>
                  <a:lnTo>
                    <a:pt x="731" y="856"/>
                  </a:lnTo>
                  <a:lnTo>
                    <a:pt x="731" y="836"/>
                  </a:lnTo>
                  <a:lnTo>
                    <a:pt x="726" y="831"/>
                  </a:lnTo>
                  <a:lnTo>
                    <a:pt x="716" y="831"/>
                  </a:lnTo>
                  <a:lnTo>
                    <a:pt x="711" y="825"/>
                  </a:lnTo>
                  <a:lnTo>
                    <a:pt x="696" y="825"/>
                  </a:lnTo>
                  <a:lnTo>
                    <a:pt x="691" y="831"/>
                  </a:lnTo>
                  <a:lnTo>
                    <a:pt x="680" y="851"/>
                  </a:lnTo>
                  <a:lnTo>
                    <a:pt x="675" y="867"/>
                  </a:lnTo>
                  <a:lnTo>
                    <a:pt x="660" y="908"/>
                  </a:lnTo>
                  <a:lnTo>
                    <a:pt x="645" y="954"/>
                  </a:lnTo>
                  <a:lnTo>
                    <a:pt x="620" y="996"/>
                  </a:lnTo>
                  <a:lnTo>
                    <a:pt x="585" y="1027"/>
                  </a:lnTo>
                  <a:lnTo>
                    <a:pt x="544" y="1042"/>
                  </a:lnTo>
                  <a:lnTo>
                    <a:pt x="514" y="1032"/>
                  </a:lnTo>
                  <a:lnTo>
                    <a:pt x="509" y="1021"/>
                  </a:lnTo>
                  <a:lnTo>
                    <a:pt x="499" y="1011"/>
                  </a:lnTo>
                  <a:lnTo>
                    <a:pt x="494" y="996"/>
                  </a:lnTo>
                  <a:lnTo>
                    <a:pt x="494" y="918"/>
                  </a:lnTo>
                  <a:lnTo>
                    <a:pt x="499" y="908"/>
                  </a:lnTo>
                  <a:lnTo>
                    <a:pt x="499" y="892"/>
                  </a:lnTo>
                  <a:lnTo>
                    <a:pt x="504" y="882"/>
                  </a:lnTo>
                  <a:lnTo>
                    <a:pt x="504" y="872"/>
                  </a:lnTo>
                  <a:lnTo>
                    <a:pt x="509" y="856"/>
                  </a:lnTo>
                  <a:lnTo>
                    <a:pt x="509" y="841"/>
                  </a:lnTo>
                  <a:lnTo>
                    <a:pt x="499" y="789"/>
                  </a:lnTo>
                  <a:lnTo>
                    <a:pt x="469" y="748"/>
                  </a:lnTo>
                  <a:lnTo>
                    <a:pt x="433" y="722"/>
                  </a:lnTo>
                  <a:lnTo>
                    <a:pt x="388" y="702"/>
                  </a:lnTo>
                  <a:lnTo>
                    <a:pt x="297" y="681"/>
                  </a:lnTo>
                  <a:lnTo>
                    <a:pt x="262" y="681"/>
                  </a:lnTo>
                  <a:lnTo>
                    <a:pt x="353" y="609"/>
                  </a:lnTo>
                  <a:lnTo>
                    <a:pt x="388" y="578"/>
                  </a:lnTo>
                  <a:lnTo>
                    <a:pt x="449" y="521"/>
                  </a:lnTo>
                  <a:lnTo>
                    <a:pt x="504" y="475"/>
                  </a:lnTo>
                  <a:lnTo>
                    <a:pt x="565" y="444"/>
                  </a:lnTo>
                  <a:lnTo>
                    <a:pt x="625" y="433"/>
                  </a:lnTo>
                  <a:lnTo>
                    <a:pt x="655" y="433"/>
                  </a:lnTo>
                  <a:lnTo>
                    <a:pt x="665" y="444"/>
                  </a:lnTo>
                  <a:lnTo>
                    <a:pt x="675" y="449"/>
                  </a:lnTo>
                  <a:lnTo>
                    <a:pt x="635" y="464"/>
                  </a:lnTo>
                  <a:lnTo>
                    <a:pt x="610" y="490"/>
                  </a:lnTo>
                  <a:lnTo>
                    <a:pt x="600" y="516"/>
                  </a:lnTo>
                  <a:lnTo>
                    <a:pt x="595" y="537"/>
                  </a:lnTo>
                  <a:lnTo>
                    <a:pt x="600" y="557"/>
                  </a:lnTo>
                  <a:lnTo>
                    <a:pt x="610" y="573"/>
                  </a:lnTo>
                  <a:lnTo>
                    <a:pt x="620" y="583"/>
                  </a:lnTo>
                  <a:lnTo>
                    <a:pt x="640" y="593"/>
                  </a:lnTo>
                  <a:lnTo>
                    <a:pt x="655" y="593"/>
                  </a:lnTo>
                  <a:lnTo>
                    <a:pt x="686" y="588"/>
                  </a:lnTo>
                  <a:lnTo>
                    <a:pt x="716" y="567"/>
                  </a:lnTo>
                  <a:lnTo>
                    <a:pt x="736" y="537"/>
                  </a:lnTo>
                  <a:lnTo>
                    <a:pt x="741" y="495"/>
                  </a:lnTo>
                  <a:lnTo>
                    <a:pt x="736" y="459"/>
                  </a:lnTo>
                  <a:lnTo>
                    <a:pt x="716" y="423"/>
                  </a:lnTo>
                  <a:lnTo>
                    <a:pt x="680" y="397"/>
                  </a:lnTo>
                  <a:lnTo>
                    <a:pt x="625" y="387"/>
                  </a:lnTo>
                  <a:lnTo>
                    <a:pt x="565" y="397"/>
                  </a:lnTo>
                  <a:lnTo>
                    <a:pt x="504" y="428"/>
                  </a:lnTo>
                  <a:lnTo>
                    <a:pt x="444" y="469"/>
                  </a:lnTo>
                  <a:lnTo>
                    <a:pt x="388" y="521"/>
                  </a:lnTo>
                  <a:lnTo>
                    <a:pt x="328" y="578"/>
                  </a:lnTo>
                  <a:lnTo>
                    <a:pt x="272" y="624"/>
                  </a:lnTo>
                  <a:lnTo>
                    <a:pt x="212" y="660"/>
                  </a:lnTo>
                  <a:lnTo>
                    <a:pt x="363" y="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4" name="Freeform 202"/>
            <p:cNvSpPr>
              <a:spLocks/>
            </p:cNvSpPr>
            <p:nvPr/>
          </p:nvSpPr>
          <p:spPr bwMode="auto">
            <a:xfrm>
              <a:off x="14274" y="3641"/>
              <a:ext cx="1059" cy="5282"/>
            </a:xfrm>
            <a:custGeom>
              <a:avLst/>
              <a:gdLst/>
              <a:ahLst/>
              <a:cxnLst>
                <a:cxn ang="0">
                  <a:pos x="1059" y="5251"/>
                </a:cxn>
                <a:cxn ang="0">
                  <a:pos x="928" y="5111"/>
                </a:cxn>
                <a:cxn ang="0">
                  <a:pos x="767" y="4905"/>
                </a:cxn>
                <a:cxn ang="0">
                  <a:pos x="560" y="4554"/>
                </a:cxn>
                <a:cxn ang="0">
                  <a:pos x="368" y="4075"/>
                </a:cxn>
                <a:cxn ang="0">
                  <a:pos x="247" y="3538"/>
                </a:cxn>
                <a:cxn ang="0">
                  <a:pos x="187" y="2955"/>
                </a:cxn>
                <a:cxn ang="0">
                  <a:pos x="182" y="2414"/>
                </a:cxn>
                <a:cxn ang="0">
                  <a:pos x="222" y="1918"/>
                </a:cxn>
                <a:cxn ang="0">
                  <a:pos x="318" y="1397"/>
                </a:cxn>
                <a:cxn ang="0">
                  <a:pos x="489" y="882"/>
                </a:cxn>
                <a:cxn ang="0">
                  <a:pos x="711" y="459"/>
                </a:cxn>
                <a:cxn ang="0">
                  <a:pos x="903" y="201"/>
                </a:cxn>
                <a:cxn ang="0">
                  <a:pos x="1059" y="36"/>
                </a:cxn>
                <a:cxn ang="0">
                  <a:pos x="1049" y="5"/>
                </a:cxn>
                <a:cxn ang="0">
                  <a:pos x="988" y="0"/>
                </a:cxn>
                <a:cxn ang="0">
                  <a:pos x="973" y="10"/>
                </a:cxn>
                <a:cxn ang="0">
                  <a:pos x="777" y="206"/>
                </a:cxn>
                <a:cxn ang="0">
                  <a:pos x="494" y="593"/>
                </a:cxn>
                <a:cxn ang="0">
                  <a:pos x="283" y="1016"/>
                </a:cxn>
                <a:cxn ang="0">
                  <a:pos x="137" y="1470"/>
                </a:cxn>
                <a:cxn ang="0">
                  <a:pos x="46" y="1934"/>
                </a:cxn>
                <a:cxn ang="0">
                  <a:pos x="6" y="2408"/>
                </a:cxn>
                <a:cxn ang="0">
                  <a:pos x="6" y="2898"/>
                </a:cxn>
                <a:cxn ang="0">
                  <a:pos x="56" y="3414"/>
                </a:cxn>
                <a:cxn ang="0">
                  <a:pos x="167" y="3915"/>
                </a:cxn>
                <a:cxn ang="0">
                  <a:pos x="338" y="4389"/>
                </a:cxn>
                <a:cxn ang="0">
                  <a:pos x="585" y="4833"/>
                </a:cxn>
                <a:cxn ang="0">
                  <a:pos x="782" y="5080"/>
                </a:cxn>
                <a:cxn ang="0">
                  <a:pos x="888" y="5194"/>
                </a:cxn>
                <a:cxn ang="0">
                  <a:pos x="973" y="5276"/>
                </a:cxn>
                <a:cxn ang="0">
                  <a:pos x="1044" y="5282"/>
                </a:cxn>
                <a:cxn ang="0">
                  <a:pos x="1059" y="5271"/>
                </a:cxn>
              </a:cxnLst>
              <a:rect l="0" t="0" r="r" b="b"/>
              <a:pathLst>
                <a:path w="1059" h="5282">
                  <a:moveTo>
                    <a:pt x="1059" y="5261"/>
                  </a:moveTo>
                  <a:lnTo>
                    <a:pt x="1059" y="5251"/>
                  </a:lnTo>
                  <a:lnTo>
                    <a:pt x="994" y="5184"/>
                  </a:lnTo>
                  <a:lnTo>
                    <a:pt x="928" y="5111"/>
                  </a:lnTo>
                  <a:lnTo>
                    <a:pt x="852" y="5018"/>
                  </a:lnTo>
                  <a:lnTo>
                    <a:pt x="767" y="4905"/>
                  </a:lnTo>
                  <a:lnTo>
                    <a:pt x="681" y="4776"/>
                  </a:lnTo>
                  <a:lnTo>
                    <a:pt x="560" y="4554"/>
                  </a:lnTo>
                  <a:lnTo>
                    <a:pt x="454" y="4322"/>
                  </a:lnTo>
                  <a:lnTo>
                    <a:pt x="368" y="4075"/>
                  </a:lnTo>
                  <a:lnTo>
                    <a:pt x="298" y="3811"/>
                  </a:lnTo>
                  <a:lnTo>
                    <a:pt x="247" y="3538"/>
                  </a:lnTo>
                  <a:lnTo>
                    <a:pt x="207" y="3254"/>
                  </a:lnTo>
                  <a:lnTo>
                    <a:pt x="187" y="2955"/>
                  </a:lnTo>
                  <a:lnTo>
                    <a:pt x="177" y="2641"/>
                  </a:lnTo>
                  <a:lnTo>
                    <a:pt x="182" y="2414"/>
                  </a:lnTo>
                  <a:lnTo>
                    <a:pt x="197" y="2171"/>
                  </a:lnTo>
                  <a:lnTo>
                    <a:pt x="222" y="1918"/>
                  </a:lnTo>
                  <a:lnTo>
                    <a:pt x="263" y="1661"/>
                  </a:lnTo>
                  <a:lnTo>
                    <a:pt x="318" y="1397"/>
                  </a:lnTo>
                  <a:lnTo>
                    <a:pt x="394" y="1140"/>
                  </a:lnTo>
                  <a:lnTo>
                    <a:pt x="489" y="882"/>
                  </a:lnTo>
                  <a:lnTo>
                    <a:pt x="610" y="629"/>
                  </a:lnTo>
                  <a:lnTo>
                    <a:pt x="711" y="459"/>
                  </a:lnTo>
                  <a:lnTo>
                    <a:pt x="812" y="314"/>
                  </a:lnTo>
                  <a:lnTo>
                    <a:pt x="903" y="201"/>
                  </a:lnTo>
                  <a:lnTo>
                    <a:pt x="988" y="108"/>
                  </a:lnTo>
                  <a:lnTo>
                    <a:pt x="1059" y="36"/>
                  </a:lnTo>
                  <a:lnTo>
                    <a:pt x="1059" y="10"/>
                  </a:lnTo>
                  <a:lnTo>
                    <a:pt x="1049" y="5"/>
                  </a:lnTo>
                  <a:lnTo>
                    <a:pt x="1044" y="0"/>
                  </a:lnTo>
                  <a:lnTo>
                    <a:pt x="988" y="0"/>
                  </a:lnTo>
                  <a:lnTo>
                    <a:pt x="978" y="5"/>
                  </a:lnTo>
                  <a:lnTo>
                    <a:pt x="973" y="10"/>
                  </a:lnTo>
                  <a:lnTo>
                    <a:pt x="958" y="20"/>
                  </a:lnTo>
                  <a:lnTo>
                    <a:pt x="777" y="206"/>
                  </a:lnTo>
                  <a:lnTo>
                    <a:pt x="626" y="392"/>
                  </a:lnTo>
                  <a:lnTo>
                    <a:pt x="494" y="593"/>
                  </a:lnTo>
                  <a:lnTo>
                    <a:pt x="379" y="799"/>
                  </a:lnTo>
                  <a:lnTo>
                    <a:pt x="283" y="1016"/>
                  </a:lnTo>
                  <a:lnTo>
                    <a:pt x="202" y="1238"/>
                  </a:lnTo>
                  <a:lnTo>
                    <a:pt x="137" y="1470"/>
                  </a:lnTo>
                  <a:lnTo>
                    <a:pt x="86" y="1702"/>
                  </a:lnTo>
                  <a:lnTo>
                    <a:pt x="46" y="1934"/>
                  </a:lnTo>
                  <a:lnTo>
                    <a:pt x="21" y="2171"/>
                  </a:lnTo>
                  <a:lnTo>
                    <a:pt x="6" y="2408"/>
                  </a:lnTo>
                  <a:lnTo>
                    <a:pt x="0" y="2641"/>
                  </a:lnTo>
                  <a:lnTo>
                    <a:pt x="6" y="2898"/>
                  </a:lnTo>
                  <a:lnTo>
                    <a:pt x="26" y="3156"/>
                  </a:lnTo>
                  <a:lnTo>
                    <a:pt x="56" y="3414"/>
                  </a:lnTo>
                  <a:lnTo>
                    <a:pt x="101" y="3667"/>
                  </a:lnTo>
                  <a:lnTo>
                    <a:pt x="167" y="3915"/>
                  </a:lnTo>
                  <a:lnTo>
                    <a:pt x="242" y="4157"/>
                  </a:lnTo>
                  <a:lnTo>
                    <a:pt x="338" y="4389"/>
                  </a:lnTo>
                  <a:lnTo>
                    <a:pt x="454" y="4616"/>
                  </a:lnTo>
                  <a:lnTo>
                    <a:pt x="585" y="4833"/>
                  </a:lnTo>
                  <a:lnTo>
                    <a:pt x="741" y="5034"/>
                  </a:lnTo>
                  <a:lnTo>
                    <a:pt x="782" y="5080"/>
                  </a:lnTo>
                  <a:lnTo>
                    <a:pt x="827" y="5137"/>
                  </a:lnTo>
                  <a:lnTo>
                    <a:pt x="888" y="5194"/>
                  </a:lnTo>
                  <a:lnTo>
                    <a:pt x="953" y="5256"/>
                  </a:lnTo>
                  <a:lnTo>
                    <a:pt x="973" y="5276"/>
                  </a:lnTo>
                  <a:lnTo>
                    <a:pt x="983" y="5282"/>
                  </a:lnTo>
                  <a:lnTo>
                    <a:pt x="1044" y="5282"/>
                  </a:lnTo>
                  <a:lnTo>
                    <a:pt x="1049" y="5276"/>
                  </a:lnTo>
                  <a:lnTo>
                    <a:pt x="1059" y="5271"/>
                  </a:lnTo>
                  <a:lnTo>
                    <a:pt x="1059" y="52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5" name="Freeform 203"/>
            <p:cNvSpPr>
              <a:spLocks/>
            </p:cNvSpPr>
            <p:nvPr/>
          </p:nvSpPr>
          <p:spPr bwMode="auto">
            <a:xfrm>
              <a:off x="15575" y="3821"/>
              <a:ext cx="978" cy="1553"/>
            </a:xfrm>
            <a:custGeom>
              <a:avLst/>
              <a:gdLst/>
              <a:ahLst/>
              <a:cxnLst>
                <a:cxn ang="0">
                  <a:pos x="499" y="10"/>
                </a:cxn>
                <a:cxn ang="0">
                  <a:pos x="433" y="0"/>
                </a:cxn>
                <a:cxn ang="0">
                  <a:pos x="257" y="16"/>
                </a:cxn>
                <a:cxn ang="0">
                  <a:pos x="192" y="26"/>
                </a:cxn>
                <a:cxn ang="0">
                  <a:pos x="171" y="47"/>
                </a:cxn>
                <a:cxn ang="0">
                  <a:pos x="186" y="88"/>
                </a:cxn>
                <a:cxn ang="0">
                  <a:pos x="272" y="93"/>
                </a:cxn>
                <a:cxn ang="0">
                  <a:pos x="328" y="114"/>
                </a:cxn>
                <a:cxn ang="0">
                  <a:pos x="10" y="1439"/>
                </a:cxn>
                <a:cxn ang="0">
                  <a:pos x="0" y="1481"/>
                </a:cxn>
                <a:cxn ang="0">
                  <a:pos x="10" y="1527"/>
                </a:cxn>
                <a:cxn ang="0">
                  <a:pos x="45" y="1548"/>
                </a:cxn>
                <a:cxn ang="0">
                  <a:pos x="86" y="1548"/>
                </a:cxn>
                <a:cxn ang="0">
                  <a:pos x="136" y="1506"/>
                </a:cxn>
                <a:cxn ang="0">
                  <a:pos x="171" y="1382"/>
                </a:cxn>
                <a:cxn ang="0">
                  <a:pos x="222" y="1166"/>
                </a:cxn>
                <a:cxn ang="0">
                  <a:pos x="257" y="1021"/>
                </a:cxn>
                <a:cxn ang="0">
                  <a:pos x="388" y="1052"/>
                </a:cxn>
                <a:cxn ang="0">
                  <a:pos x="499" y="1156"/>
                </a:cxn>
                <a:cxn ang="0">
                  <a:pos x="504" y="1243"/>
                </a:cxn>
                <a:cxn ang="0">
                  <a:pos x="494" y="1331"/>
                </a:cxn>
                <a:cxn ang="0">
                  <a:pos x="575" y="1511"/>
                </a:cxn>
                <a:cxn ang="0">
                  <a:pos x="751" y="1537"/>
                </a:cxn>
                <a:cxn ang="0">
                  <a:pos x="892" y="1372"/>
                </a:cxn>
                <a:cxn ang="0">
                  <a:pos x="938" y="1228"/>
                </a:cxn>
                <a:cxn ang="0">
                  <a:pos x="902" y="1192"/>
                </a:cxn>
                <a:cxn ang="0">
                  <a:pos x="887" y="1212"/>
                </a:cxn>
                <a:cxn ang="0">
                  <a:pos x="827" y="1393"/>
                </a:cxn>
                <a:cxn ang="0">
                  <a:pos x="696" y="1501"/>
                </a:cxn>
                <a:cxn ang="0">
                  <a:pos x="630" y="1450"/>
                </a:cxn>
                <a:cxn ang="0">
                  <a:pos x="650" y="1254"/>
                </a:cxn>
                <a:cxn ang="0">
                  <a:pos x="610" y="1088"/>
                </a:cxn>
                <a:cxn ang="0">
                  <a:pos x="423" y="990"/>
                </a:cxn>
                <a:cxn ang="0">
                  <a:pos x="464" y="872"/>
                </a:cxn>
                <a:cxn ang="0">
                  <a:pos x="670" y="666"/>
                </a:cxn>
                <a:cxn ang="0">
                  <a:pos x="862" y="604"/>
                </a:cxn>
                <a:cxn ang="0">
                  <a:pos x="892" y="624"/>
                </a:cxn>
                <a:cxn ang="0">
                  <a:pos x="847" y="645"/>
                </a:cxn>
                <a:cxn ang="0">
                  <a:pos x="781" y="727"/>
                </a:cxn>
                <a:cxn ang="0">
                  <a:pos x="796" y="800"/>
                </a:cxn>
                <a:cxn ang="0">
                  <a:pos x="902" y="815"/>
                </a:cxn>
                <a:cxn ang="0">
                  <a:pos x="978" y="691"/>
                </a:cxn>
                <a:cxn ang="0">
                  <a:pos x="922" y="583"/>
                </a:cxn>
                <a:cxn ang="0">
                  <a:pos x="796" y="557"/>
                </a:cxn>
                <a:cxn ang="0">
                  <a:pos x="655" y="619"/>
                </a:cxn>
                <a:cxn ang="0">
                  <a:pos x="444" y="831"/>
                </a:cxn>
                <a:cxn ang="0">
                  <a:pos x="504" y="21"/>
                </a:cxn>
              </a:cxnLst>
              <a:rect l="0" t="0" r="r" b="b"/>
              <a:pathLst>
                <a:path w="978" h="1553">
                  <a:moveTo>
                    <a:pt x="504" y="21"/>
                  </a:moveTo>
                  <a:lnTo>
                    <a:pt x="499" y="16"/>
                  </a:lnTo>
                  <a:lnTo>
                    <a:pt x="499" y="10"/>
                  </a:lnTo>
                  <a:lnTo>
                    <a:pt x="494" y="5"/>
                  </a:lnTo>
                  <a:lnTo>
                    <a:pt x="484" y="0"/>
                  </a:lnTo>
                  <a:lnTo>
                    <a:pt x="433" y="0"/>
                  </a:lnTo>
                  <a:lnTo>
                    <a:pt x="378" y="5"/>
                  </a:lnTo>
                  <a:lnTo>
                    <a:pt x="313" y="10"/>
                  </a:lnTo>
                  <a:lnTo>
                    <a:pt x="257" y="16"/>
                  </a:lnTo>
                  <a:lnTo>
                    <a:pt x="212" y="21"/>
                  </a:lnTo>
                  <a:lnTo>
                    <a:pt x="202" y="21"/>
                  </a:lnTo>
                  <a:lnTo>
                    <a:pt x="192" y="26"/>
                  </a:lnTo>
                  <a:lnTo>
                    <a:pt x="186" y="31"/>
                  </a:lnTo>
                  <a:lnTo>
                    <a:pt x="176" y="36"/>
                  </a:lnTo>
                  <a:lnTo>
                    <a:pt x="171" y="47"/>
                  </a:lnTo>
                  <a:lnTo>
                    <a:pt x="171" y="72"/>
                  </a:lnTo>
                  <a:lnTo>
                    <a:pt x="176" y="83"/>
                  </a:lnTo>
                  <a:lnTo>
                    <a:pt x="186" y="88"/>
                  </a:lnTo>
                  <a:lnTo>
                    <a:pt x="197" y="88"/>
                  </a:lnTo>
                  <a:lnTo>
                    <a:pt x="207" y="93"/>
                  </a:lnTo>
                  <a:lnTo>
                    <a:pt x="272" y="93"/>
                  </a:lnTo>
                  <a:lnTo>
                    <a:pt x="302" y="98"/>
                  </a:lnTo>
                  <a:lnTo>
                    <a:pt x="323" y="103"/>
                  </a:lnTo>
                  <a:lnTo>
                    <a:pt x="328" y="114"/>
                  </a:lnTo>
                  <a:lnTo>
                    <a:pt x="328" y="129"/>
                  </a:lnTo>
                  <a:lnTo>
                    <a:pt x="323" y="170"/>
                  </a:lnTo>
                  <a:lnTo>
                    <a:pt x="10" y="1439"/>
                  </a:lnTo>
                  <a:lnTo>
                    <a:pt x="5" y="1455"/>
                  </a:lnTo>
                  <a:lnTo>
                    <a:pt x="5" y="1475"/>
                  </a:lnTo>
                  <a:lnTo>
                    <a:pt x="0" y="1481"/>
                  </a:lnTo>
                  <a:lnTo>
                    <a:pt x="0" y="1491"/>
                  </a:lnTo>
                  <a:lnTo>
                    <a:pt x="5" y="1511"/>
                  </a:lnTo>
                  <a:lnTo>
                    <a:pt x="10" y="1527"/>
                  </a:lnTo>
                  <a:lnTo>
                    <a:pt x="20" y="1537"/>
                  </a:lnTo>
                  <a:lnTo>
                    <a:pt x="30" y="1542"/>
                  </a:lnTo>
                  <a:lnTo>
                    <a:pt x="45" y="1548"/>
                  </a:lnTo>
                  <a:lnTo>
                    <a:pt x="55" y="1553"/>
                  </a:lnTo>
                  <a:lnTo>
                    <a:pt x="66" y="1553"/>
                  </a:lnTo>
                  <a:lnTo>
                    <a:pt x="86" y="1548"/>
                  </a:lnTo>
                  <a:lnTo>
                    <a:pt x="106" y="1537"/>
                  </a:lnTo>
                  <a:lnTo>
                    <a:pt x="126" y="1522"/>
                  </a:lnTo>
                  <a:lnTo>
                    <a:pt x="136" y="1506"/>
                  </a:lnTo>
                  <a:lnTo>
                    <a:pt x="141" y="1486"/>
                  </a:lnTo>
                  <a:lnTo>
                    <a:pt x="156" y="1444"/>
                  </a:lnTo>
                  <a:lnTo>
                    <a:pt x="171" y="1382"/>
                  </a:lnTo>
                  <a:lnTo>
                    <a:pt x="186" y="1315"/>
                  </a:lnTo>
                  <a:lnTo>
                    <a:pt x="207" y="1238"/>
                  </a:lnTo>
                  <a:lnTo>
                    <a:pt x="222" y="1166"/>
                  </a:lnTo>
                  <a:lnTo>
                    <a:pt x="237" y="1104"/>
                  </a:lnTo>
                  <a:lnTo>
                    <a:pt x="252" y="1052"/>
                  </a:lnTo>
                  <a:lnTo>
                    <a:pt x="257" y="1021"/>
                  </a:lnTo>
                  <a:lnTo>
                    <a:pt x="292" y="1027"/>
                  </a:lnTo>
                  <a:lnTo>
                    <a:pt x="338" y="1037"/>
                  </a:lnTo>
                  <a:lnTo>
                    <a:pt x="388" y="1052"/>
                  </a:lnTo>
                  <a:lnTo>
                    <a:pt x="433" y="1078"/>
                  </a:lnTo>
                  <a:lnTo>
                    <a:pt x="474" y="1109"/>
                  </a:lnTo>
                  <a:lnTo>
                    <a:pt x="499" y="1156"/>
                  </a:lnTo>
                  <a:lnTo>
                    <a:pt x="509" y="1212"/>
                  </a:lnTo>
                  <a:lnTo>
                    <a:pt x="509" y="1233"/>
                  </a:lnTo>
                  <a:lnTo>
                    <a:pt x="504" y="1243"/>
                  </a:lnTo>
                  <a:lnTo>
                    <a:pt x="504" y="1254"/>
                  </a:lnTo>
                  <a:lnTo>
                    <a:pt x="494" y="1295"/>
                  </a:lnTo>
                  <a:lnTo>
                    <a:pt x="494" y="1331"/>
                  </a:lnTo>
                  <a:lnTo>
                    <a:pt x="504" y="1403"/>
                  </a:lnTo>
                  <a:lnTo>
                    <a:pt x="529" y="1465"/>
                  </a:lnTo>
                  <a:lnTo>
                    <a:pt x="575" y="1511"/>
                  </a:lnTo>
                  <a:lnTo>
                    <a:pt x="630" y="1542"/>
                  </a:lnTo>
                  <a:lnTo>
                    <a:pt x="691" y="1553"/>
                  </a:lnTo>
                  <a:lnTo>
                    <a:pt x="751" y="1537"/>
                  </a:lnTo>
                  <a:lnTo>
                    <a:pt x="812" y="1501"/>
                  </a:lnTo>
                  <a:lnTo>
                    <a:pt x="862" y="1434"/>
                  </a:lnTo>
                  <a:lnTo>
                    <a:pt x="892" y="1372"/>
                  </a:lnTo>
                  <a:lnTo>
                    <a:pt x="912" y="1315"/>
                  </a:lnTo>
                  <a:lnTo>
                    <a:pt x="927" y="1264"/>
                  </a:lnTo>
                  <a:lnTo>
                    <a:pt x="938" y="1228"/>
                  </a:lnTo>
                  <a:lnTo>
                    <a:pt x="938" y="1202"/>
                  </a:lnTo>
                  <a:lnTo>
                    <a:pt x="927" y="1192"/>
                  </a:lnTo>
                  <a:lnTo>
                    <a:pt x="902" y="1192"/>
                  </a:lnTo>
                  <a:lnTo>
                    <a:pt x="892" y="1197"/>
                  </a:lnTo>
                  <a:lnTo>
                    <a:pt x="892" y="1202"/>
                  </a:lnTo>
                  <a:lnTo>
                    <a:pt x="887" y="1212"/>
                  </a:lnTo>
                  <a:lnTo>
                    <a:pt x="882" y="1228"/>
                  </a:lnTo>
                  <a:lnTo>
                    <a:pt x="857" y="1321"/>
                  </a:lnTo>
                  <a:lnTo>
                    <a:pt x="827" y="1393"/>
                  </a:lnTo>
                  <a:lnTo>
                    <a:pt x="791" y="1455"/>
                  </a:lnTo>
                  <a:lnTo>
                    <a:pt x="746" y="1491"/>
                  </a:lnTo>
                  <a:lnTo>
                    <a:pt x="696" y="1501"/>
                  </a:lnTo>
                  <a:lnTo>
                    <a:pt x="665" y="1496"/>
                  </a:lnTo>
                  <a:lnTo>
                    <a:pt x="645" y="1481"/>
                  </a:lnTo>
                  <a:lnTo>
                    <a:pt x="630" y="1450"/>
                  </a:lnTo>
                  <a:lnTo>
                    <a:pt x="625" y="1398"/>
                  </a:lnTo>
                  <a:lnTo>
                    <a:pt x="630" y="1336"/>
                  </a:lnTo>
                  <a:lnTo>
                    <a:pt x="650" y="1254"/>
                  </a:lnTo>
                  <a:lnTo>
                    <a:pt x="650" y="1207"/>
                  </a:lnTo>
                  <a:lnTo>
                    <a:pt x="640" y="1140"/>
                  </a:lnTo>
                  <a:lnTo>
                    <a:pt x="610" y="1088"/>
                  </a:lnTo>
                  <a:lnTo>
                    <a:pt x="560" y="1047"/>
                  </a:lnTo>
                  <a:lnTo>
                    <a:pt x="499" y="1016"/>
                  </a:lnTo>
                  <a:lnTo>
                    <a:pt x="423" y="990"/>
                  </a:lnTo>
                  <a:lnTo>
                    <a:pt x="333" y="975"/>
                  </a:lnTo>
                  <a:lnTo>
                    <a:pt x="398" y="929"/>
                  </a:lnTo>
                  <a:lnTo>
                    <a:pt x="464" y="872"/>
                  </a:lnTo>
                  <a:lnTo>
                    <a:pt x="519" y="815"/>
                  </a:lnTo>
                  <a:lnTo>
                    <a:pt x="595" y="733"/>
                  </a:lnTo>
                  <a:lnTo>
                    <a:pt x="670" y="666"/>
                  </a:lnTo>
                  <a:lnTo>
                    <a:pt x="751" y="619"/>
                  </a:lnTo>
                  <a:lnTo>
                    <a:pt x="827" y="604"/>
                  </a:lnTo>
                  <a:lnTo>
                    <a:pt x="862" y="604"/>
                  </a:lnTo>
                  <a:lnTo>
                    <a:pt x="867" y="609"/>
                  </a:lnTo>
                  <a:lnTo>
                    <a:pt x="877" y="609"/>
                  </a:lnTo>
                  <a:lnTo>
                    <a:pt x="892" y="624"/>
                  </a:lnTo>
                  <a:lnTo>
                    <a:pt x="897" y="624"/>
                  </a:lnTo>
                  <a:lnTo>
                    <a:pt x="902" y="629"/>
                  </a:lnTo>
                  <a:lnTo>
                    <a:pt x="847" y="645"/>
                  </a:lnTo>
                  <a:lnTo>
                    <a:pt x="812" y="666"/>
                  </a:lnTo>
                  <a:lnTo>
                    <a:pt x="791" y="696"/>
                  </a:lnTo>
                  <a:lnTo>
                    <a:pt x="781" y="727"/>
                  </a:lnTo>
                  <a:lnTo>
                    <a:pt x="776" y="748"/>
                  </a:lnTo>
                  <a:lnTo>
                    <a:pt x="781" y="774"/>
                  </a:lnTo>
                  <a:lnTo>
                    <a:pt x="796" y="800"/>
                  </a:lnTo>
                  <a:lnTo>
                    <a:pt x="822" y="820"/>
                  </a:lnTo>
                  <a:lnTo>
                    <a:pt x="857" y="825"/>
                  </a:lnTo>
                  <a:lnTo>
                    <a:pt x="902" y="815"/>
                  </a:lnTo>
                  <a:lnTo>
                    <a:pt x="938" y="789"/>
                  </a:lnTo>
                  <a:lnTo>
                    <a:pt x="968" y="748"/>
                  </a:lnTo>
                  <a:lnTo>
                    <a:pt x="978" y="691"/>
                  </a:lnTo>
                  <a:lnTo>
                    <a:pt x="973" y="650"/>
                  </a:lnTo>
                  <a:lnTo>
                    <a:pt x="953" y="614"/>
                  </a:lnTo>
                  <a:lnTo>
                    <a:pt x="922" y="583"/>
                  </a:lnTo>
                  <a:lnTo>
                    <a:pt x="882" y="562"/>
                  </a:lnTo>
                  <a:lnTo>
                    <a:pt x="832" y="552"/>
                  </a:lnTo>
                  <a:lnTo>
                    <a:pt x="796" y="557"/>
                  </a:lnTo>
                  <a:lnTo>
                    <a:pt x="756" y="562"/>
                  </a:lnTo>
                  <a:lnTo>
                    <a:pt x="711" y="583"/>
                  </a:lnTo>
                  <a:lnTo>
                    <a:pt x="655" y="619"/>
                  </a:lnTo>
                  <a:lnTo>
                    <a:pt x="590" y="671"/>
                  </a:lnTo>
                  <a:lnTo>
                    <a:pt x="519" y="748"/>
                  </a:lnTo>
                  <a:lnTo>
                    <a:pt x="444" y="831"/>
                  </a:lnTo>
                  <a:lnTo>
                    <a:pt x="358" y="903"/>
                  </a:lnTo>
                  <a:lnTo>
                    <a:pt x="277" y="954"/>
                  </a:lnTo>
                  <a:lnTo>
                    <a:pt x="504" y="2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6" name="Freeform 204"/>
            <p:cNvSpPr>
              <a:spLocks/>
            </p:cNvSpPr>
            <p:nvPr/>
          </p:nvSpPr>
          <p:spPr bwMode="auto">
            <a:xfrm>
              <a:off x="15469" y="7370"/>
              <a:ext cx="1170" cy="1001"/>
            </a:xfrm>
            <a:custGeom>
              <a:avLst/>
              <a:gdLst/>
              <a:ahLst/>
              <a:cxnLst>
                <a:cxn ang="0">
                  <a:pos x="111" y="959"/>
                </a:cxn>
                <a:cxn ang="0">
                  <a:pos x="141" y="990"/>
                </a:cxn>
                <a:cxn ang="0">
                  <a:pos x="202" y="995"/>
                </a:cxn>
                <a:cxn ang="0">
                  <a:pos x="252" y="939"/>
                </a:cxn>
                <a:cxn ang="0">
                  <a:pos x="272" y="856"/>
                </a:cxn>
                <a:cxn ang="0">
                  <a:pos x="338" y="578"/>
                </a:cxn>
                <a:cxn ang="0">
                  <a:pos x="393" y="361"/>
                </a:cxn>
                <a:cxn ang="0">
                  <a:pos x="424" y="284"/>
                </a:cxn>
                <a:cxn ang="0">
                  <a:pos x="539" y="134"/>
                </a:cxn>
                <a:cxn ang="0">
                  <a:pos x="756" y="52"/>
                </a:cxn>
                <a:cxn ang="0">
                  <a:pos x="857" y="119"/>
                </a:cxn>
                <a:cxn ang="0">
                  <a:pos x="867" y="273"/>
                </a:cxn>
                <a:cxn ang="0">
                  <a:pos x="802" y="521"/>
                </a:cxn>
                <a:cxn ang="0">
                  <a:pos x="731" y="717"/>
                </a:cxn>
                <a:cxn ang="0">
                  <a:pos x="711" y="820"/>
                </a:cxn>
                <a:cxn ang="0">
                  <a:pos x="817" y="985"/>
                </a:cxn>
                <a:cxn ang="0">
                  <a:pos x="1003" y="959"/>
                </a:cxn>
                <a:cxn ang="0">
                  <a:pos x="1119" y="810"/>
                </a:cxn>
                <a:cxn ang="0">
                  <a:pos x="1165" y="676"/>
                </a:cxn>
                <a:cxn ang="0">
                  <a:pos x="1154" y="640"/>
                </a:cxn>
                <a:cxn ang="0">
                  <a:pos x="1119" y="650"/>
                </a:cxn>
                <a:cxn ang="0">
                  <a:pos x="1079" y="763"/>
                </a:cxn>
                <a:cxn ang="0">
                  <a:pos x="948" y="939"/>
                </a:cxn>
                <a:cxn ang="0">
                  <a:pos x="862" y="944"/>
                </a:cxn>
                <a:cxn ang="0">
                  <a:pos x="837" y="877"/>
                </a:cxn>
                <a:cxn ang="0">
                  <a:pos x="902" y="655"/>
                </a:cxn>
                <a:cxn ang="0">
                  <a:pos x="983" y="392"/>
                </a:cxn>
                <a:cxn ang="0">
                  <a:pos x="998" y="155"/>
                </a:cxn>
                <a:cxn ang="0">
                  <a:pos x="847" y="10"/>
                </a:cxn>
                <a:cxn ang="0">
                  <a:pos x="595" y="41"/>
                </a:cxn>
                <a:cxn ang="0">
                  <a:pos x="449" y="160"/>
                </a:cxn>
                <a:cxn ang="0">
                  <a:pos x="378" y="72"/>
                </a:cxn>
                <a:cxn ang="0">
                  <a:pos x="227" y="0"/>
                </a:cxn>
                <a:cxn ang="0">
                  <a:pos x="106" y="67"/>
                </a:cxn>
                <a:cxn ang="0">
                  <a:pos x="46" y="180"/>
                </a:cxn>
                <a:cxn ang="0">
                  <a:pos x="0" y="340"/>
                </a:cxn>
                <a:cxn ang="0">
                  <a:pos x="46" y="361"/>
                </a:cxn>
                <a:cxn ang="0">
                  <a:pos x="61" y="330"/>
                </a:cxn>
                <a:cxn ang="0">
                  <a:pos x="111" y="150"/>
                </a:cxn>
                <a:cxn ang="0">
                  <a:pos x="222" y="52"/>
                </a:cxn>
                <a:cxn ang="0">
                  <a:pos x="282" y="103"/>
                </a:cxn>
                <a:cxn ang="0">
                  <a:pos x="282" y="201"/>
                </a:cxn>
                <a:cxn ang="0">
                  <a:pos x="252" y="335"/>
                </a:cxn>
              </a:cxnLst>
              <a:rect l="0" t="0" r="r" b="b"/>
              <a:pathLst>
                <a:path w="1170" h="1001">
                  <a:moveTo>
                    <a:pt x="131" y="846"/>
                  </a:moveTo>
                  <a:lnTo>
                    <a:pt x="111" y="918"/>
                  </a:lnTo>
                  <a:lnTo>
                    <a:pt x="111" y="959"/>
                  </a:lnTo>
                  <a:lnTo>
                    <a:pt x="121" y="975"/>
                  </a:lnTo>
                  <a:lnTo>
                    <a:pt x="131" y="985"/>
                  </a:lnTo>
                  <a:lnTo>
                    <a:pt x="141" y="990"/>
                  </a:lnTo>
                  <a:lnTo>
                    <a:pt x="172" y="1001"/>
                  </a:lnTo>
                  <a:lnTo>
                    <a:pt x="187" y="1001"/>
                  </a:lnTo>
                  <a:lnTo>
                    <a:pt x="202" y="995"/>
                  </a:lnTo>
                  <a:lnTo>
                    <a:pt x="232" y="975"/>
                  </a:lnTo>
                  <a:lnTo>
                    <a:pt x="242" y="959"/>
                  </a:lnTo>
                  <a:lnTo>
                    <a:pt x="252" y="939"/>
                  </a:lnTo>
                  <a:lnTo>
                    <a:pt x="257" y="923"/>
                  </a:lnTo>
                  <a:lnTo>
                    <a:pt x="262" y="892"/>
                  </a:lnTo>
                  <a:lnTo>
                    <a:pt x="272" y="856"/>
                  </a:lnTo>
                  <a:lnTo>
                    <a:pt x="282" y="810"/>
                  </a:lnTo>
                  <a:lnTo>
                    <a:pt x="292" y="774"/>
                  </a:lnTo>
                  <a:lnTo>
                    <a:pt x="338" y="578"/>
                  </a:lnTo>
                  <a:lnTo>
                    <a:pt x="378" y="428"/>
                  </a:lnTo>
                  <a:lnTo>
                    <a:pt x="383" y="397"/>
                  </a:lnTo>
                  <a:lnTo>
                    <a:pt x="393" y="361"/>
                  </a:lnTo>
                  <a:lnTo>
                    <a:pt x="398" y="335"/>
                  </a:lnTo>
                  <a:lnTo>
                    <a:pt x="403" y="320"/>
                  </a:lnTo>
                  <a:lnTo>
                    <a:pt x="424" y="284"/>
                  </a:lnTo>
                  <a:lnTo>
                    <a:pt x="454" y="237"/>
                  </a:lnTo>
                  <a:lnTo>
                    <a:pt x="489" y="186"/>
                  </a:lnTo>
                  <a:lnTo>
                    <a:pt x="539" y="134"/>
                  </a:lnTo>
                  <a:lnTo>
                    <a:pt x="600" y="93"/>
                  </a:lnTo>
                  <a:lnTo>
                    <a:pt x="676" y="62"/>
                  </a:lnTo>
                  <a:lnTo>
                    <a:pt x="756" y="52"/>
                  </a:lnTo>
                  <a:lnTo>
                    <a:pt x="807" y="62"/>
                  </a:lnTo>
                  <a:lnTo>
                    <a:pt x="837" y="82"/>
                  </a:lnTo>
                  <a:lnTo>
                    <a:pt x="857" y="119"/>
                  </a:lnTo>
                  <a:lnTo>
                    <a:pt x="867" y="160"/>
                  </a:lnTo>
                  <a:lnTo>
                    <a:pt x="872" y="206"/>
                  </a:lnTo>
                  <a:lnTo>
                    <a:pt x="867" y="273"/>
                  </a:lnTo>
                  <a:lnTo>
                    <a:pt x="852" y="351"/>
                  </a:lnTo>
                  <a:lnTo>
                    <a:pt x="827" y="433"/>
                  </a:lnTo>
                  <a:lnTo>
                    <a:pt x="802" y="521"/>
                  </a:lnTo>
                  <a:lnTo>
                    <a:pt x="776" y="598"/>
                  </a:lnTo>
                  <a:lnTo>
                    <a:pt x="751" y="665"/>
                  </a:lnTo>
                  <a:lnTo>
                    <a:pt x="731" y="717"/>
                  </a:lnTo>
                  <a:lnTo>
                    <a:pt x="716" y="758"/>
                  </a:lnTo>
                  <a:lnTo>
                    <a:pt x="711" y="794"/>
                  </a:lnTo>
                  <a:lnTo>
                    <a:pt x="711" y="820"/>
                  </a:lnTo>
                  <a:lnTo>
                    <a:pt x="726" y="892"/>
                  </a:lnTo>
                  <a:lnTo>
                    <a:pt x="761" y="949"/>
                  </a:lnTo>
                  <a:lnTo>
                    <a:pt x="817" y="985"/>
                  </a:lnTo>
                  <a:lnTo>
                    <a:pt x="887" y="1001"/>
                  </a:lnTo>
                  <a:lnTo>
                    <a:pt x="948" y="990"/>
                  </a:lnTo>
                  <a:lnTo>
                    <a:pt x="1003" y="959"/>
                  </a:lnTo>
                  <a:lnTo>
                    <a:pt x="1049" y="913"/>
                  </a:lnTo>
                  <a:lnTo>
                    <a:pt x="1089" y="861"/>
                  </a:lnTo>
                  <a:lnTo>
                    <a:pt x="1119" y="810"/>
                  </a:lnTo>
                  <a:lnTo>
                    <a:pt x="1139" y="758"/>
                  </a:lnTo>
                  <a:lnTo>
                    <a:pt x="1154" y="712"/>
                  </a:lnTo>
                  <a:lnTo>
                    <a:pt x="1165" y="676"/>
                  </a:lnTo>
                  <a:lnTo>
                    <a:pt x="1170" y="660"/>
                  </a:lnTo>
                  <a:lnTo>
                    <a:pt x="1165" y="650"/>
                  </a:lnTo>
                  <a:lnTo>
                    <a:pt x="1154" y="640"/>
                  </a:lnTo>
                  <a:lnTo>
                    <a:pt x="1134" y="640"/>
                  </a:lnTo>
                  <a:lnTo>
                    <a:pt x="1124" y="645"/>
                  </a:lnTo>
                  <a:lnTo>
                    <a:pt x="1119" y="650"/>
                  </a:lnTo>
                  <a:lnTo>
                    <a:pt x="1114" y="660"/>
                  </a:lnTo>
                  <a:lnTo>
                    <a:pt x="1109" y="676"/>
                  </a:lnTo>
                  <a:lnTo>
                    <a:pt x="1079" y="763"/>
                  </a:lnTo>
                  <a:lnTo>
                    <a:pt x="1044" y="836"/>
                  </a:lnTo>
                  <a:lnTo>
                    <a:pt x="1003" y="897"/>
                  </a:lnTo>
                  <a:lnTo>
                    <a:pt x="948" y="939"/>
                  </a:lnTo>
                  <a:lnTo>
                    <a:pt x="892" y="949"/>
                  </a:lnTo>
                  <a:lnTo>
                    <a:pt x="877" y="949"/>
                  </a:lnTo>
                  <a:lnTo>
                    <a:pt x="862" y="944"/>
                  </a:lnTo>
                  <a:lnTo>
                    <a:pt x="852" y="934"/>
                  </a:lnTo>
                  <a:lnTo>
                    <a:pt x="842" y="903"/>
                  </a:lnTo>
                  <a:lnTo>
                    <a:pt x="837" y="877"/>
                  </a:lnTo>
                  <a:lnTo>
                    <a:pt x="852" y="799"/>
                  </a:lnTo>
                  <a:lnTo>
                    <a:pt x="877" y="722"/>
                  </a:lnTo>
                  <a:lnTo>
                    <a:pt x="902" y="655"/>
                  </a:lnTo>
                  <a:lnTo>
                    <a:pt x="928" y="572"/>
                  </a:lnTo>
                  <a:lnTo>
                    <a:pt x="958" y="485"/>
                  </a:lnTo>
                  <a:lnTo>
                    <a:pt x="983" y="392"/>
                  </a:lnTo>
                  <a:lnTo>
                    <a:pt x="1003" y="309"/>
                  </a:lnTo>
                  <a:lnTo>
                    <a:pt x="1008" y="237"/>
                  </a:lnTo>
                  <a:lnTo>
                    <a:pt x="998" y="155"/>
                  </a:lnTo>
                  <a:lnTo>
                    <a:pt x="968" y="93"/>
                  </a:lnTo>
                  <a:lnTo>
                    <a:pt x="918" y="41"/>
                  </a:lnTo>
                  <a:lnTo>
                    <a:pt x="847" y="10"/>
                  </a:lnTo>
                  <a:lnTo>
                    <a:pt x="761" y="0"/>
                  </a:lnTo>
                  <a:lnTo>
                    <a:pt x="671" y="10"/>
                  </a:lnTo>
                  <a:lnTo>
                    <a:pt x="595" y="41"/>
                  </a:lnTo>
                  <a:lnTo>
                    <a:pt x="534" y="77"/>
                  </a:lnTo>
                  <a:lnTo>
                    <a:pt x="484" y="119"/>
                  </a:lnTo>
                  <a:lnTo>
                    <a:pt x="449" y="160"/>
                  </a:lnTo>
                  <a:lnTo>
                    <a:pt x="424" y="191"/>
                  </a:lnTo>
                  <a:lnTo>
                    <a:pt x="408" y="124"/>
                  </a:lnTo>
                  <a:lnTo>
                    <a:pt x="378" y="72"/>
                  </a:lnTo>
                  <a:lnTo>
                    <a:pt x="338" y="31"/>
                  </a:lnTo>
                  <a:lnTo>
                    <a:pt x="287" y="10"/>
                  </a:lnTo>
                  <a:lnTo>
                    <a:pt x="227" y="0"/>
                  </a:lnTo>
                  <a:lnTo>
                    <a:pt x="177" y="10"/>
                  </a:lnTo>
                  <a:lnTo>
                    <a:pt x="136" y="36"/>
                  </a:lnTo>
                  <a:lnTo>
                    <a:pt x="106" y="67"/>
                  </a:lnTo>
                  <a:lnTo>
                    <a:pt x="81" y="98"/>
                  </a:lnTo>
                  <a:lnTo>
                    <a:pt x="66" y="129"/>
                  </a:lnTo>
                  <a:lnTo>
                    <a:pt x="46" y="180"/>
                  </a:lnTo>
                  <a:lnTo>
                    <a:pt x="15" y="284"/>
                  </a:lnTo>
                  <a:lnTo>
                    <a:pt x="5" y="320"/>
                  </a:lnTo>
                  <a:lnTo>
                    <a:pt x="0" y="340"/>
                  </a:lnTo>
                  <a:lnTo>
                    <a:pt x="5" y="351"/>
                  </a:lnTo>
                  <a:lnTo>
                    <a:pt x="15" y="361"/>
                  </a:lnTo>
                  <a:lnTo>
                    <a:pt x="46" y="361"/>
                  </a:lnTo>
                  <a:lnTo>
                    <a:pt x="51" y="356"/>
                  </a:lnTo>
                  <a:lnTo>
                    <a:pt x="56" y="346"/>
                  </a:lnTo>
                  <a:lnTo>
                    <a:pt x="61" y="330"/>
                  </a:lnTo>
                  <a:lnTo>
                    <a:pt x="66" y="309"/>
                  </a:lnTo>
                  <a:lnTo>
                    <a:pt x="86" y="222"/>
                  </a:lnTo>
                  <a:lnTo>
                    <a:pt x="111" y="150"/>
                  </a:lnTo>
                  <a:lnTo>
                    <a:pt x="141" y="98"/>
                  </a:lnTo>
                  <a:lnTo>
                    <a:pt x="177" y="62"/>
                  </a:lnTo>
                  <a:lnTo>
                    <a:pt x="222" y="52"/>
                  </a:lnTo>
                  <a:lnTo>
                    <a:pt x="252" y="57"/>
                  </a:lnTo>
                  <a:lnTo>
                    <a:pt x="272" y="72"/>
                  </a:lnTo>
                  <a:lnTo>
                    <a:pt x="282" y="103"/>
                  </a:lnTo>
                  <a:lnTo>
                    <a:pt x="287" y="150"/>
                  </a:lnTo>
                  <a:lnTo>
                    <a:pt x="287" y="175"/>
                  </a:lnTo>
                  <a:lnTo>
                    <a:pt x="282" y="201"/>
                  </a:lnTo>
                  <a:lnTo>
                    <a:pt x="277" y="237"/>
                  </a:lnTo>
                  <a:lnTo>
                    <a:pt x="267" y="278"/>
                  </a:lnTo>
                  <a:lnTo>
                    <a:pt x="252" y="335"/>
                  </a:lnTo>
                  <a:lnTo>
                    <a:pt x="131" y="8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7" name="Freeform 205"/>
            <p:cNvSpPr>
              <a:spLocks/>
            </p:cNvSpPr>
            <p:nvPr/>
          </p:nvSpPr>
          <p:spPr bwMode="auto">
            <a:xfrm>
              <a:off x="16780" y="3641"/>
              <a:ext cx="1058" cy="5282"/>
            </a:xfrm>
            <a:custGeom>
              <a:avLst/>
              <a:gdLst/>
              <a:ahLst/>
              <a:cxnLst>
                <a:cxn ang="0">
                  <a:pos x="1053" y="2383"/>
                </a:cxn>
                <a:cxn ang="0">
                  <a:pos x="1003" y="1867"/>
                </a:cxn>
                <a:cxn ang="0">
                  <a:pos x="892" y="1366"/>
                </a:cxn>
                <a:cxn ang="0">
                  <a:pos x="721" y="892"/>
                </a:cxn>
                <a:cxn ang="0">
                  <a:pos x="474" y="448"/>
                </a:cxn>
                <a:cxn ang="0">
                  <a:pos x="277" y="201"/>
                </a:cxn>
                <a:cxn ang="0">
                  <a:pos x="171" y="87"/>
                </a:cxn>
                <a:cxn ang="0">
                  <a:pos x="85" y="5"/>
                </a:cxn>
                <a:cxn ang="0">
                  <a:pos x="70" y="0"/>
                </a:cxn>
                <a:cxn ang="0">
                  <a:pos x="0" y="10"/>
                </a:cxn>
                <a:cxn ang="0">
                  <a:pos x="5" y="36"/>
                </a:cxn>
                <a:cxn ang="0">
                  <a:pos x="65" y="98"/>
                </a:cxn>
                <a:cxn ang="0">
                  <a:pos x="206" y="263"/>
                </a:cxn>
                <a:cxn ang="0">
                  <a:pos x="378" y="510"/>
                </a:cxn>
                <a:cxn ang="0">
                  <a:pos x="600" y="964"/>
                </a:cxn>
                <a:cxn ang="0">
                  <a:pos x="756" y="1470"/>
                </a:cxn>
                <a:cxn ang="0">
                  <a:pos x="852" y="2027"/>
                </a:cxn>
                <a:cxn ang="0">
                  <a:pos x="882" y="2641"/>
                </a:cxn>
                <a:cxn ang="0">
                  <a:pos x="862" y="3110"/>
                </a:cxn>
                <a:cxn ang="0">
                  <a:pos x="796" y="3621"/>
                </a:cxn>
                <a:cxn ang="0">
                  <a:pos x="665" y="4147"/>
                </a:cxn>
                <a:cxn ang="0">
                  <a:pos x="448" y="4652"/>
                </a:cxn>
                <a:cxn ang="0">
                  <a:pos x="277" y="4926"/>
                </a:cxn>
                <a:cxn ang="0">
                  <a:pos x="126" y="5116"/>
                </a:cxn>
                <a:cxn ang="0">
                  <a:pos x="10" y="5240"/>
                </a:cxn>
                <a:cxn ang="0">
                  <a:pos x="0" y="5271"/>
                </a:cxn>
                <a:cxn ang="0">
                  <a:pos x="70" y="5282"/>
                </a:cxn>
                <a:cxn ang="0">
                  <a:pos x="95" y="5266"/>
                </a:cxn>
                <a:cxn ang="0">
                  <a:pos x="433" y="4890"/>
                </a:cxn>
                <a:cxn ang="0">
                  <a:pos x="675" y="4482"/>
                </a:cxn>
                <a:cxn ang="0">
                  <a:pos x="857" y="4044"/>
                </a:cxn>
                <a:cxn ang="0">
                  <a:pos x="973" y="3579"/>
                </a:cxn>
                <a:cxn ang="0">
                  <a:pos x="1038" y="3110"/>
                </a:cxn>
                <a:cxn ang="0">
                  <a:pos x="1058" y="2641"/>
                </a:cxn>
              </a:cxnLst>
              <a:rect l="0" t="0" r="r" b="b"/>
              <a:pathLst>
                <a:path w="1058" h="5282">
                  <a:moveTo>
                    <a:pt x="1058" y="2641"/>
                  </a:moveTo>
                  <a:lnTo>
                    <a:pt x="1053" y="2383"/>
                  </a:lnTo>
                  <a:lnTo>
                    <a:pt x="1033" y="2125"/>
                  </a:lnTo>
                  <a:lnTo>
                    <a:pt x="1003" y="1867"/>
                  </a:lnTo>
                  <a:lnTo>
                    <a:pt x="957" y="1614"/>
                  </a:lnTo>
                  <a:lnTo>
                    <a:pt x="892" y="1366"/>
                  </a:lnTo>
                  <a:lnTo>
                    <a:pt x="816" y="1124"/>
                  </a:lnTo>
                  <a:lnTo>
                    <a:pt x="721" y="892"/>
                  </a:lnTo>
                  <a:lnTo>
                    <a:pt x="605" y="665"/>
                  </a:lnTo>
                  <a:lnTo>
                    <a:pt x="474" y="448"/>
                  </a:lnTo>
                  <a:lnTo>
                    <a:pt x="317" y="247"/>
                  </a:lnTo>
                  <a:lnTo>
                    <a:pt x="277" y="201"/>
                  </a:lnTo>
                  <a:lnTo>
                    <a:pt x="227" y="149"/>
                  </a:lnTo>
                  <a:lnTo>
                    <a:pt x="171" y="87"/>
                  </a:lnTo>
                  <a:lnTo>
                    <a:pt x="106" y="25"/>
                  </a:lnTo>
                  <a:lnTo>
                    <a:pt x="85" y="5"/>
                  </a:lnTo>
                  <a:lnTo>
                    <a:pt x="75" y="5"/>
                  </a:lnTo>
                  <a:lnTo>
                    <a:pt x="70" y="0"/>
                  </a:lnTo>
                  <a:lnTo>
                    <a:pt x="20" y="0"/>
                  </a:lnTo>
                  <a:lnTo>
                    <a:pt x="0" y="10"/>
                  </a:lnTo>
                  <a:lnTo>
                    <a:pt x="0" y="31"/>
                  </a:lnTo>
                  <a:lnTo>
                    <a:pt x="5" y="36"/>
                  </a:lnTo>
                  <a:lnTo>
                    <a:pt x="15" y="41"/>
                  </a:lnTo>
                  <a:lnTo>
                    <a:pt x="65" y="98"/>
                  </a:lnTo>
                  <a:lnTo>
                    <a:pt x="131" y="170"/>
                  </a:lnTo>
                  <a:lnTo>
                    <a:pt x="206" y="263"/>
                  </a:lnTo>
                  <a:lnTo>
                    <a:pt x="292" y="376"/>
                  </a:lnTo>
                  <a:lnTo>
                    <a:pt x="378" y="510"/>
                  </a:lnTo>
                  <a:lnTo>
                    <a:pt x="499" y="727"/>
                  </a:lnTo>
                  <a:lnTo>
                    <a:pt x="600" y="964"/>
                  </a:lnTo>
                  <a:lnTo>
                    <a:pt x="690" y="1207"/>
                  </a:lnTo>
                  <a:lnTo>
                    <a:pt x="756" y="1470"/>
                  </a:lnTo>
                  <a:lnTo>
                    <a:pt x="811" y="1743"/>
                  </a:lnTo>
                  <a:lnTo>
                    <a:pt x="852" y="2027"/>
                  </a:lnTo>
                  <a:lnTo>
                    <a:pt x="872" y="2326"/>
                  </a:lnTo>
                  <a:lnTo>
                    <a:pt x="882" y="2641"/>
                  </a:lnTo>
                  <a:lnTo>
                    <a:pt x="877" y="2868"/>
                  </a:lnTo>
                  <a:lnTo>
                    <a:pt x="862" y="3110"/>
                  </a:lnTo>
                  <a:lnTo>
                    <a:pt x="836" y="3363"/>
                  </a:lnTo>
                  <a:lnTo>
                    <a:pt x="796" y="3621"/>
                  </a:lnTo>
                  <a:lnTo>
                    <a:pt x="741" y="3884"/>
                  </a:lnTo>
                  <a:lnTo>
                    <a:pt x="665" y="4147"/>
                  </a:lnTo>
                  <a:lnTo>
                    <a:pt x="569" y="4405"/>
                  </a:lnTo>
                  <a:lnTo>
                    <a:pt x="448" y="4652"/>
                  </a:lnTo>
                  <a:lnTo>
                    <a:pt x="363" y="4797"/>
                  </a:lnTo>
                  <a:lnTo>
                    <a:pt x="277" y="4926"/>
                  </a:lnTo>
                  <a:lnTo>
                    <a:pt x="196" y="5029"/>
                  </a:lnTo>
                  <a:lnTo>
                    <a:pt x="126" y="5116"/>
                  </a:lnTo>
                  <a:lnTo>
                    <a:pt x="60" y="5189"/>
                  </a:lnTo>
                  <a:lnTo>
                    <a:pt x="10" y="5240"/>
                  </a:lnTo>
                  <a:lnTo>
                    <a:pt x="0" y="5261"/>
                  </a:lnTo>
                  <a:lnTo>
                    <a:pt x="0" y="5271"/>
                  </a:lnTo>
                  <a:lnTo>
                    <a:pt x="20" y="5282"/>
                  </a:lnTo>
                  <a:lnTo>
                    <a:pt x="70" y="5282"/>
                  </a:lnTo>
                  <a:lnTo>
                    <a:pt x="75" y="5276"/>
                  </a:lnTo>
                  <a:lnTo>
                    <a:pt x="95" y="5266"/>
                  </a:lnTo>
                  <a:lnTo>
                    <a:pt x="282" y="5075"/>
                  </a:lnTo>
                  <a:lnTo>
                    <a:pt x="433" y="4890"/>
                  </a:lnTo>
                  <a:lnTo>
                    <a:pt x="564" y="4688"/>
                  </a:lnTo>
                  <a:lnTo>
                    <a:pt x="675" y="4482"/>
                  </a:lnTo>
                  <a:lnTo>
                    <a:pt x="776" y="4265"/>
                  </a:lnTo>
                  <a:lnTo>
                    <a:pt x="857" y="4044"/>
                  </a:lnTo>
                  <a:lnTo>
                    <a:pt x="922" y="3811"/>
                  </a:lnTo>
                  <a:lnTo>
                    <a:pt x="973" y="3579"/>
                  </a:lnTo>
                  <a:lnTo>
                    <a:pt x="1013" y="3347"/>
                  </a:lnTo>
                  <a:lnTo>
                    <a:pt x="1038" y="3110"/>
                  </a:lnTo>
                  <a:lnTo>
                    <a:pt x="1053" y="2878"/>
                  </a:lnTo>
                  <a:lnTo>
                    <a:pt x="1058" y="26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00" name="Group 4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4223" y="2133376"/>
            <a:ext cx="2388977" cy="914624"/>
            <a:chOff x="2300" y="1503"/>
            <a:chExt cx="15920" cy="6095"/>
          </a:xfrm>
        </p:grpSpPr>
        <p:sp>
          <p:nvSpPr>
            <p:cNvPr id="55302" name="Freeform 6"/>
            <p:cNvSpPr>
              <a:spLocks noEditPoints="1"/>
            </p:cNvSpPr>
            <p:nvPr/>
          </p:nvSpPr>
          <p:spPr bwMode="auto">
            <a:xfrm>
              <a:off x="2999" y="1503"/>
              <a:ext cx="1469" cy="693"/>
            </a:xfrm>
            <a:custGeom>
              <a:avLst/>
              <a:gdLst/>
              <a:ahLst/>
              <a:cxnLst>
                <a:cxn ang="0">
                  <a:pos x="709" y="211"/>
                </a:cxn>
                <a:cxn ang="0">
                  <a:pos x="616" y="116"/>
                </a:cxn>
                <a:cxn ang="0">
                  <a:pos x="488" y="31"/>
                </a:cxn>
                <a:cxn ang="0">
                  <a:pos x="318" y="0"/>
                </a:cxn>
                <a:cxn ang="0">
                  <a:pos x="154" y="47"/>
                </a:cxn>
                <a:cxn ang="0">
                  <a:pos x="41" y="174"/>
                </a:cxn>
                <a:cxn ang="0">
                  <a:pos x="0" y="344"/>
                </a:cxn>
                <a:cxn ang="0">
                  <a:pos x="41" y="513"/>
                </a:cxn>
                <a:cxn ang="0">
                  <a:pos x="149" y="640"/>
                </a:cxn>
                <a:cxn ang="0">
                  <a:pos x="313" y="693"/>
                </a:cxn>
                <a:cxn ang="0">
                  <a:pos x="477" y="656"/>
                </a:cxn>
                <a:cxn ang="0">
                  <a:pos x="601" y="571"/>
                </a:cxn>
                <a:cxn ang="0">
                  <a:pos x="688" y="476"/>
                </a:cxn>
                <a:cxn ang="0">
                  <a:pos x="755" y="476"/>
                </a:cxn>
                <a:cxn ang="0">
                  <a:pos x="847" y="576"/>
                </a:cxn>
                <a:cxn ang="0">
                  <a:pos x="981" y="656"/>
                </a:cxn>
                <a:cxn ang="0">
                  <a:pos x="1145" y="693"/>
                </a:cxn>
                <a:cxn ang="0">
                  <a:pos x="1315" y="645"/>
                </a:cxn>
                <a:cxn ang="0">
                  <a:pos x="1428" y="518"/>
                </a:cxn>
                <a:cxn ang="0">
                  <a:pos x="1469" y="344"/>
                </a:cxn>
                <a:cxn ang="0">
                  <a:pos x="1428" y="174"/>
                </a:cxn>
                <a:cxn ang="0">
                  <a:pos x="1320" y="47"/>
                </a:cxn>
                <a:cxn ang="0">
                  <a:pos x="1156" y="0"/>
                </a:cxn>
                <a:cxn ang="0">
                  <a:pos x="991" y="37"/>
                </a:cxn>
                <a:cxn ang="0">
                  <a:pos x="863" y="121"/>
                </a:cxn>
                <a:cxn ang="0">
                  <a:pos x="775" y="217"/>
                </a:cxn>
                <a:cxn ang="0">
                  <a:pos x="796" y="312"/>
                </a:cxn>
                <a:cxn ang="0">
                  <a:pos x="924" y="158"/>
                </a:cxn>
                <a:cxn ang="0">
                  <a:pos x="1079" y="68"/>
                </a:cxn>
                <a:cxn ang="0">
                  <a:pos x="1238" y="68"/>
                </a:cxn>
                <a:cxn ang="0">
                  <a:pos x="1356" y="143"/>
                </a:cxn>
                <a:cxn ang="0">
                  <a:pos x="1418" y="270"/>
                </a:cxn>
                <a:cxn ang="0">
                  <a:pos x="1412" y="428"/>
                </a:cxn>
                <a:cxn ang="0">
                  <a:pos x="1320" y="561"/>
                </a:cxn>
                <a:cxn ang="0">
                  <a:pos x="1171" y="608"/>
                </a:cxn>
                <a:cxn ang="0">
                  <a:pos x="1017" y="555"/>
                </a:cxn>
                <a:cxn ang="0">
                  <a:pos x="873" y="407"/>
                </a:cxn>
                <a:cxn ang="0">
                  <a:pos x="673" y="375"/>
                </a:cxn>
                <a:cxn ang="0">
                  <a:pos x="544" y="534"/>
                </a:cxn>
                <a:cxn ang="0">
                  <a:pos x="385" y="624"/>
                </a:cxn>
                <a:cxn ang="0">
                  <a:pos x="231" y="624"/>
                </a:cxn>
                <a:cxn ang="0">
                  <a:pos x="113" y="545"/>
                </a:cxn>
                <a:cxn ang="0">
                  <a:pos x="51" y="418"/>
                </a:cxn>
                <a:cxn ang="0">
                  <a:pos x="56" y="259"/>
                </a:cxn>
                <a:cxn ang="0">
                  <a:pos x="149" y="132"/>
                </a:cxn>
                <a:cxn ang="0">
                  <a:pos x="293" y="84"/>
                </a:cxn>
                <a:cxn ang="0">
                  <a:pos x="447" y="137"/>
                </a:cxn>
                <a:cxn ang="0">
                  <a:pos x="591" y="280"/>
                </a:cxn>
              </a:cxnLst>
              <a:rect l="0" t="0" r="r" b="b"/>
              <a:pathLst>
                <a:path w="1469" h="693">
                  <a:moveTo>
                    <a:pt x="745" y="254"/>
                  </a:moveTo>
                  <a:lnTo>
                    <a:pt x="709" y="211"/>
                  </a:lnTo>
                  <a:lnTo>
                    <a:pt x="668" y="164"/>
                  </a:lnTo>
                  <a:lnTo>
                    <a:pt x="616" y="116"/>
                  </a:lnTo>
                  <a:lnTo>
                    <a:pt x="555" y="68"/>
                  </a:lnTo>
                  <a:lnTo>
                    <a:pt x="488" y="31"/>
                  </a:lnTo>
                  <a:lnTo>
                    <a:pt x="406" y="5"/>
                  </a:lnTo>
                  <a:lnTo>
                    <a:pt x="318" y="0"/>
                  </a:lnTo>
                  <a:lnTo>
                    <a:pt x="231" y="10"/>
                  </a:lnTo>
                  <a:lnTo>
                    <a:pt x="154" y="47"/>
                  </a:lnTo>
                  <a:lnTo>
                    <a:pt x="87" y="100"/>
                  </a:lnTo>
                  <a:lnTo>
                    <a:pt x="41" y="174"/>
                  </a:lnTo>
                  <a:lnTo>
                    <a:pt x="10" y="254"/>
                  </a:lnTo>
                  <a:lnTo>
                    <a:pt x="0" y="344"/>
                  </a:lnTo>
                  <a:lnTo>
                    <a:pt x="10" y="434"/>
                  </a:lnTo>
                  <a:lnTo>
                    <a:pt x="41" y="513"/>
                  </a:lnTo>
                  <a:lnTo>
                    <a:pt x="87" y="587"/>
                  </a:lnTo>
                  <a:lnTo>
                    <a:pt x="149" y="640"/>
                  </a:lnTo>
                  <a:lnTo>
                    <a:pt x="226" y="677"/>
                  </a:lnTo>
                  <a:lnTo>
                    <a:pt x="313" y="693"/>
                  </a:lnTo>
                  <a:lnTo>
                    <a:pt x="400" y="682"/>
                  </a:lnTo>
                  <a:lnTo>
                    <a:pt x="477" y="656"/>
                  </a:lnTo>
                  <a:lnTo>
                    <a:pt x="544" y="619"/>
                  </a:lnTo>
                  <a:lnTo>
                    <a:pt x="601" y="571"/>
                  </a:lnTo>
                  <a:lnTo>
                    <a:pt x="652" y="524"/>
                  </a:lnTo>
                  <a:lnTo>
                    <a:pt x="688" y="476"/>
                  </a:lnTo>
                  <a:lnTo>
                    <a:pt x="719" y="434"/>
                  </a:lnTo>
                  <a:lnTo>
                    <a:pt x="755" y="476"/>
                  </a:lnTo>
                  <a:lnTo>
                    <a:pt x="796" y="524"/>
                  </a:lnTo>
                  <a:lnTo>
                    <a:pt x="847" y="576"/>
                  </a:lnTo>
                  <a:lnTo>
                    <a:pt x="909" y="619"/>
                  </a:lnTo>
                  <a:lnTo>
                    <a:pt x="981" y="656"/>
                  </a:lnTo>
                  <a:lnTo>
                    <a:pt x="1058" y="682"/>
                  </a:lnTo>
                  <a:lnTo>
                    <a:pt x="1145" y="693"/>
                  </a:lnTo>
                  <a:lnTo>
                    <a:pt x="1238" y="682"/>
                  </a:lnTo>
                  <a:lnTo>
                    <a:pt x="1315" y="645"/>
                  </a:lnTo>
                  <a:lnTo>
                    <a:pt x="1376" y="587"/>
                  </a:lnTo>
                  <a:lnTo>
                    <a:pt x="1428" y="518"/>
                  </a:lnTo>
                  <a:lnTo>
                    <a:pt x="1459" y="434"/>
                  </a:lnTo>
                  <a:lnTo>
                    <a:pt x="1469" y="344"/>
                  </a:lnTo>
                  <a:lnTo>
                    <a:pt x="1459" y="254"/>
                  </a:lnTo>
                  <a:lnTo>
                    <a:pt x="1428" y="174"/>
                  </a:lnTo>
                  <a:lnTo>
                    <a:pt x="1382" y="106"/>
                  </a:lnTo>
                  <a:lnTo>
                    <a:pt x="1320" y="47"/>
                  </a:lnTo>
                  <a:lnTo>
                    <a:pt x="1243" y="10"/>
                  </a:lnTo>
                  <a:lnTo>
                    <a:pt x="1156" y="0"/>
                  </a:lnTo>
                  <a:lnTo>
                    <a:pt x="1068" y="10"/>
                  </a:lnTo>
                  <a:lnTo>
                    <a:pt x="991" y="37"/>
                  </a:lnTo>
                  <a:lnTo>
                    <a:pt x="924" y="74"/>
                  </a:lnTo>
                  <a:lnTo>
                    <a:pt x="863" y="121"/>
                  </a:lnTo>
                  <a:lnTo>
                    <a:pt x="817" y="169"/>
                  </a:lnTo>
                  <a:lnTo>
                    <a:pt x="775" y="217"/>
                  </a:lnTo>
                  <a:lnTo>
                    <a:pt x="745" y="254"/>
                  </a:lnTo>
                  <a:close/>
                  <a:moveTo>
                    <a:pt x="796" y="312"/>
                  </a:moveTo>
                  <a:lnTo>
                    <a:pt x="852" y="227"/>
                  </a:lnTo>
                  <a:lnTo>
                    <a:pt x="924" y="158"/>
                  </a:lnTo>
                  <a:lnTo>
                    <a:pt x="996" y="100"/>
                  </a:lnTo>
                  <a:lnTo>
                    <a:pt x="1079" y="68"/>
                  </a:lnTo>
                  <a:lnTo>
                    <a:pt x="1166" y="58"/>
                  </a:lnTo>
                  <a:lnTo>
                    <a:pt x="1238" y="68"/>
                  </a:lnTo>
                  <a:lnTo>
                    <a:pt x="1299" y="100"/>
                  </a:lnTo>
                  <a:lnTo>
                    <a:pt x="1356" y="143"/>
                  </a:lnTo>
                  <a:lnTo>
                    <a:pt x="1392" y="201"/>
                  </a:lnTo>
                  <a:lnTo>
                    <a:pt x="1418" y="270"/>
                  </a:lnTo>
                  <a:lnTo>
                    <a:pt x="1428" y="344"/>
                  </a:lnTo>
                  <a:lnTo>
                    <a:pt x="1412" y="428"/>
                  </a:lnTo>
                  <a:lnTo>
                    <a:pt x="1376" y="502"/>
                  </a:lnTo>
                  <a:lnTo>
                    <a:pt x="1320" y="561"/>
                  </a:lnTo>
                  <a:lnTo>
                    <a:pt x="1248" y="598"/>
                  </a:lnTo>
                  <a:lnTo>
                    <a:pt x="1171" y="608"/>
                  </a:lnTo>
                  <a:lnTo>
                    <a:pt x="1094" y="592"/>
                  </a:lnTo>
                  <a:lnTo>
                    <a:pt x="1017" y="555"/>
                  </a:lnTo>
                  <a:lnTo>
                    <a:pt x="945" y="492"/>
                  </a:lnTo>
                  <a:lnTo>
                    <a:pt x="873" y="407"/>
                  </a:lnTo>
                  <a:lnTo>
                    <a:pt x="796" y="312"/>
                  </a:lnTo>
                  <a:close/>
                  <a:moveTo>
                    <a:pt x="673" y="375"/>
                  </a:moveTo>
                  <a:lnTo>
                    <a:pt x="611" y="460"/>
                  </a:lnTo>
                  <a:lnTo>
                    <a:pt x="544" y="534"/>
                  </a:lnTo>
                  <a:lnTo>
                    <a:pt x="467" y="587"/>
                  </a:lnTo>
                  <a:lnTo>
                    <a:pt x="385" y="624"/>
                  </a:lnTo>
                  <a:lnTo>
                    <a:pt x="303" y="635"/>
                  </a:lnTo>
                  <a:lnTo>
                    <a:pt x="231" y="624"/>
                  </a:lnTo>
                  <a:lnTo>
                    <a:pt x="164" y="592"/>
                  </a:lnTo>
                  <a:lnTo>
                    <a:pt x="113" y="545"/>
                  </a:lnTo>
                  <a:lnTo>
                    <a:pt x="72" y="486"/>
                  </a:lnTo>
                  <a:lnTo>
                    <a:pt x="51" y="418"/>
                  </a:lnTo>
                  <a:lnTo>
                    <a:pt x="41" y="344"/>
                  </a:lnTo>
                  <a:lnTo>
                    <a:pt x="56" y="259"/>
                  </a:lnTo>
                  <a:lnTo>
                    <a:pt x="92" y="185"/>
                  </a:lnTo>
                  <a:lnTo>
                    <a:pt x="149" y="132"/>
                  </a:lnTo>
                  <a:lnTo>
                    <a:pt x="216" y="95"/>
                  </a:lnTo>
                  <a:lnTo>
                    <a:pt x="293" y="84"/>
                  </a:lnTo>
                  <a:lnTo>
                    <a:pt x="375" y="95"/>
                  </a:lnTo>
                  <a:lnTo>
                    <a:pt x="447" y="137"/>
                  </a:lnTo>
                  <a:lnTo>
                    <a:pt x="519" y="201"/>
                  </a:lnTo>
                  <a:lnTo>
                    <a:pt x="591" y="280"/>
                  </a:lnTo>
                  <a:lnTo>
                    <a:pt x="673" y="3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3" name="Freeform 7"/>
            <p:cNvSpPr>
              <a:spLocks/>
            </p:cNvSpPr>
            <p:nvPr/>
          </p:nvSpPr>
          <p:spPr bwMode="auto">
            <a:xfrm>
              <a:off x="2305" y="2841"/>
              <a:ext cx="2846" cy="3085"/>
            </a:xfrm>
            <a:custGeom>
              <a:avLst/>
              <a:gdLst/>
              <a:ahLst/>
              <a:cxnLst>
                <a:cxn ang="0">
                  <a:pos x="2589" y="3085"/>
                </a:cxn>
                <a:cxn ang="0">
                  <a:pos x="2846" y="2376"/>
                </a:cxn>
                <a:cxn ang="0">
                  <a:pos x="2795" y="2376"/>
                </a:cxn>
                <a:cxn ang="0">
                  <a:pos x="2743" y="2487"/>
                </a:cxn>
                <a:cxn ang="0">
                  <a:pos x="2666" y="2582"/>
                </a:cxn>
                <a:cxn ang="0">
                  <a:pos x="2579" y="2662"/>
                </a:cxn>
                <a:cxn ang="0">
                  <a:pos x="2471" y="2731"/>
                </a:cxn>
                <a:cxn ang="0">
                  <a:pos x="2358" y="2783"/>
                </a:cxn>
                <a:cxn ang="0">
                  <a:pos x="2240" y="2826"/>
                </a:cxn>
                <a:cxn ang="0">
                  <a:pos x="2209" y="2831"/>
                </a:cxn>
                <a:cxn ang="0">
                  <a:pos x="2158" y="2842"/>
                </a:cxn>
                <a:cxn ang="0">
                  <a:pos x="2086" y="2858"/>
                </a:cxn>
                <a:cxn ang="0">
                  <a:pos x="1993" y="2868"/>
                </a:cxn>
                <a:cxn ang="0">
                  <a:pos x="1875" y="2879"/>
                </a:cxn>
                <a:cxn ang="0">
                  <a:pos x="1737" y="2889"/>
                </a:cxn>
                <a:cxn ang="0">
                  <a:pos x="283" y="2889"/>
                </a:cxn>
                <a:cxn ang="0">
                  <a:pos x="1372" y="1577"/>
                </a:cxn>
                <a:cxn ang="0">
                  <a:pos x="1382" y="1566"/>
                </a:cxn>
                <a:cxn ang="0">
                  <a:pos x="1387" y="1556"/>
                </a:cxn>
                <a:cxn ang="0">
                  <a:pos x="1392" y="1551"/>
                </a:cxn>
                <a:cxn ang="0">
                  <a:pos x="1392" y="1535"/>
                </a:cxn>
                <a:cxn ang="0">
                  <a:pos x="1387" y="1529"/>
                </a:cxn>
                <a:cxn ang="0">
                  <a:pos x="1377" y="1508"/>
                </a:cxn>
                <a:cxn ang="0">
                  <a:pos x="380" y="106"/>
                </a:cxn>
                <a:cxn ang="0">
                  <a:pos x="1685" y="106"/>
                </a:cxn>
                <a:cxn ang="0">
                  <a:pos x="1803" y="117"/>
                </a:cxn>
                <a:cxn ang="0">
                  <a:pos x="1901" y="122"/>
                </a:cxn>
                <a:cxn ang="0">
                  <a:pos x="1978" y="133"/>
                </a:cxn>
                <a:cxn ang="0">
                  <a:pos x="2029" y="138"/>
                </a:cxn>
                <a:cxn ang="0">
                  <a:pos x="2050" y="143"/>
                </a:cxn>
                <a:cxn ang="0">
                  <a:pos x="2148" y="159"/>
                </a:cxn>
                <a:cxn ang="0">
                  <a:pos x="2266" y="191"/>
                </a:cxn>
                <a:cxn ang="0">
                  <a:pos x="2394" y="238"/>
                </a:cxn>
                <a:cxn ang="0">
                  <a:pos x="2523" y="307"/>
                </a:cxn>
                <a:cxn ang="0">
                  <a:pos x="2564" y="334"/>
                </a:cxn>
                <a:cxn ang="0">
                  <a:pos x="2620" y="381"/>
                </a:cxn>
                <a:cxn ang="0">
                  <a:pos x="2682" y="445"/>
                </a:cxn>
                <a:cxn ang="0">
                  <a:pos x="2743" y="519"/>
                </a:cxn>
                <a:cxn ang="0">
                  <a:pos x="2795" y="619"/>
                </a:cxn>
                <a:cxn ang="0">
                  <a:pos x="2846" y="619"/>
                </a:cxn>
                <a:cxn ang="0">
                  <a:pos x="2589" y="0"/>
                </a:cxn>
                <a:cxn ang="0">
                  <a:pos x="26" y="0"/>
                </a:cxn>
                <a:cxn ang="0">
                  <a:pos x="16" y="6"/>
                </a:cxn>
                <a:cxn ang="0">
                  <a:pos x="11" y="6"/>
                </a:cxn>
                <a:cxn ang="0">
                  <a:pos x="5" y="11"/>
                </a:cxn>
                <a:cxn ang="0">
                  <a:pos x="5" y="22"/>
                </a:cxn>
                <a:cxn ang="0">
                  <a:pos x="0" y="37"/>
                </a:cxn>
                <a:cxn ang="0">
                  <a:pos x="0" y="90"/>
                </a:cxn>
                <a:cxn ang="0">
                  <a:pos x="1130" y="1683"/>
                </a:cxn>
                <a:cxn ang="0">
                  <a:pos x="26" y="3022"/>
                </a:cxn>
                <a:cxn ang="0">
                  <a:pos x="16" y="3032"/>
                </a:cxn>
                <a:cxn ang="0">
                  <a:pos x="5" y="3053"/>
                </a:cxn>
                <a:cxn ang="0">
                  <a:pos x="5" y="3069"/>
                </a:cxn>
                <a:cxn ang="0">
                  <a:pos x="11" y="3074"/>
                </a:cxn>
                <a:cxn ang="0">
                  <a:pos x="21" y="3080"/>
                </a:cxn>
                <a:cxn ang="0">
                  <a:pos x="31" y="3080"/>
                </a:cxn>
                <a:cxn ang="0">
                  <a:pos x="46" y="3085"/>
                </a:cxn>
                <a:cxn ang="0">
                  <a:pos x="62" y="3085"/>
                </a:cxn>
                <a:cxn ang="0">
                  <a:pos x="2589" y="3085"/>
                </a:cxn>
              </a:cxnLst>
              <a:rect l="0" t="0" r="r" b="b"/>
              <a:pathLst>
                <a:path w="2846" h="3085">
                  <a:moveTo>
                    <a:pt x="2589" y="3085"/>
                  </a:moveTo>
                  <a:lnTo>
                    <a:pt x="2846" y="2376"/>
                  </a:lnTo>
                  <a:lnTo>
                    <a:pt x="2795" y="2376"/>
                  </a:lnTo>
                  <a:lnTo>
                    <a:pt x="2743" y="2487"/>
                  </a:lnTo>
                  <a:lnTo>
                    <a:pt x="2666" y="2582"/>
                  </a:lnTo>
                  <a:lnTo>
                    <a:pt x="2579" y="2662"/>
                  </a:lnTo>
                  <a:lnTo>
                    <a:pt x="2471" y="2731"/>
                  </a:lnTo>
                  <a:lnTo>
                    <a:pt x="2358" y="2783"/>
                  </a:lnTo>
                  <a:lnTo>
                    <a:pt x="2240" y="2826"/>
                  </a:lnTo>
                  <a:lnTo>
                    <a:pt x="2209" y="2831"/>
                  </a:lnTo>
                  <a:lnTo>
                    <a:pt x="2158" y="2842"/>
                  </a:lnTo>
                  <a:lnTo>
                    <a:pt x="2086" y="2858"/>
                  </a:lnTo>
                  <a:lnTo>
                    <a:pt x="1993" y="2868"/>
                  </a:lnTo>
                  <a:lnTo>
                    <a:pt x="1875" y="2879"/>
                  </a:lnTo>
                  <a:lnTo>
                    <a:pt x="1737" y="2889"/>
                  </a:lnTo>
                  <a:lnTo>
                    <a:pt x="283" y="2889"/>
                  </a:lnTo>
                  <a:lnTo>
                    <a:pt x="1372" y="1577"/>
                  </a:lnTo>
                  <a:lnTo>
                    <a:pt x="1382" y="1566"/>
                  </a:lnTo>
                  <a:lnTo>
                    <a:pt x="1387" y="1556"/>
                  </a:lnTo>
                  <a:lnTo>
                    <a:pt x="1392" y="1551"/>
                  </a:lnTo>
                  <a:lnTo>
                    <a:pt x="1392" y="1535"/>
                  </a:lnTo>
                  <a:lnTo>
                    <a:pt x="1387" y="1529"/>
                  </a:lnTo>
                  <a:lnTo>
                    <a:pt x="1377" y="1508"/>
                  </a:lnTo>
                  <a:lnTo>
                    <a:pt x="380" y="106"/>
                  </a:lnTo>
                  <a:lnTo>
                    <a:pt x="1685" y="106"/>
                  </a:lnTo>
                  <a:lnTo>
                    <a:pt x="1803" y="117"/>
                  </a:lnTo>
                  <a:lnTo>
                    <a:pt x="1901" y="122"/>
                  </a:lnTo>
                  <a:lnTo>
                    <a:pt x="1978" y="133"/>
                  </a:lnTo>
                  <a:lnTo>
                    <a:pt x="2029" y="138"/>
                  </a:lnTo>
                  <a:lnTo>
                    <a:pt x="2050" y="143"/>
                  </a:lnTo>
                  <a:lnTo>
                    <a:pt x="2148" y="159"/>
                  </a:lnTo>
                  <a:lnTo>
                    <a:pt x="2266" y="191"/>
                  </a:lnTo>
                  <a:lnTo>
                    <a:pt x="2394" y="238"/>
                  </a:lnTo>
                  <a:lnTo>
                    <a:pt x="2523" y="307"/>
                  </a:lnTo>
                  <a:lnTo>
                    <a:pt x="2564" y="334"/>
                  </a:lnTo>
                  <a:lnTo>
                    <a:pt x="2620" y="381"/>
                  </a:lnTo>
                  <a:lnTo>
                    <a:pt x="2682" y="445"/>
                  </a:lnTo>
                  <a:lnTo>
                    <a:pt x="2743" y="519"/>
                  </a:lnTo>
                  <a:lnTo>
                    <a:pt x="2795" y="619"/>
                  </a:lnTo>
                  <a:lnTo>
                    <a:pt x="2846" y="619"/>
                  </a:lnTo>
                  <a:lnTo>
                    <a:pt x="2589" y="0"/>
                  </a:lnTo>
                  <a:lnTo>
                    <a:pt x="26" y="0"/>
                  </a:lnTo>
                  <a:lnTo>
                    <a:pt x="16" y="6"/>
                  </a:lnTo>
                  <a:lnTo>
                    <a:pt x="11" y="6"/>
                  </a:lnTo>
                  <a:lnTo>
                    <a:pt x="5" y="11"/>
                  </a:lnTo>
                  <a:lnTo>
                    <a:pt x="5" y="22"/>
                  </a:lnTo>
                  <a:lnTo>
                    <a:pt x="0" y="37"/>
                  </a:lnTo>
                  <a:lnTo>
                    <a:pt x="0" y="90"/>
                  </a:lnTo>
                  <a:lnTo>
                    <a:pt x="1130" y="1683"/>
                  </a:lnTo>
                  <a:lnTo>
                    <a:pt x="26" y="3022"/>
                  </a:lnTo>
                  <a:lnTo>
                    <a:pt x="16" y="3032"/>
                  </a:lnTo>
                  <a:lnTo>
                    <a:pt x="5" y="3053"/>
                  </a:lnTo>
                  <a:lnTo>
                    <a:pt x="5" y="3069"/>
                  </a:lnTo>
                  <a:lnTo>
                    <a:pt x="11" y="3074"/>
                  </a:lnTo>
                  <a:lnTo>
                    <a:pt x="21" y="3080"/>
                  </a:lnTo>
                  <a:lnTo>
                    <a:pt x="31" y="3080"/>
                  </a:lnTo>
                  <a:lnTo>
                    <a:pt x="46" y="3085"/>
                  </a:lnTo>
                  <a:lnTo>
                    <a:pt x="62" y="3085"/>
                  </a:lnTo>
                  <a:lnTo>
                    <a:pt x="2589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4" name="Freeform 8"/>
            <p:cNvSpPr>
              <a:spLocks/>
            </p:cNvSpPr>
            <p:nvPr/>
          </p:nvSpPr>
          <p:spPr bwMode="auto">
            <a:xfrm>
              <a:off x="2300" y="6497"/>
              <a:ext cx="735" cy="1085"/>
            </a:xfrm>
            <a:custGeom>
              <a:avLst/>
              <a:gdLst/>
              <a:ahLst/>
              <a:cxnLst>
                <a:cxn ang="0">
                  <a:pos x="355" y="43"/>
                </a:cxn>
                <a:cxn ang="0">
                  <a:pos x="360" y="16"/>
                </a:cxn>
                <a:cxn ang="0">
                  <a:pos x="349" y="0"/>
                </a:cxn>
                <a:cxn ang="0">
                  <a:pos x="247" y="6"/>
                </a:cxn>
                <a:cxn ang="0">
                  <a:pos x="144" y="16"/>
                </a:cxn>
                <a:cxn ang="0">
                  <a:pos x="123" y="22"/>
                </a:cxn>
                <a:cxn ang="0">
                  <a:pos x="113" y="37"/>
                </a:cxn>
                <a:cxn ang="0">
                  <a:pos x="123" y="69"/>
                </a:cxn>
                <a:cxn ang="0">
                  <a:pos x="154" y="75"/>
                </a:cxn>
                <a:cxn ang="0">
                  <a:pos x="211" y="80"/>
                </a:cxn>
                <a:cxn ang="0">
                  <a:pos x="226" y="90"/>
                </a:cxn>
                <a:cxn ang="0">
                  <a:pos x="216" y="127"/>
                </a:cxn>
                <a:cxn ang="0">
                  <a:pos x="0" y="1016"/>
                </a:cxn>
                <a:cxn ang="0">
                  <a:pos x="10" y="1064"/>
                </a:cxn>
                <a:cxn ang="0">
                  <a:pos x="31" y="1080"/>
                </a:cxn>
                <a:cxn ang="0">
                  <a:pos x="67" y="1085"/>
                </a:cxn>
                <a:cxn ang="0">
                  <a:pos x="108" y="1053"/>
                </a:cxn>
                <a:cxn ang="0">
                  <a:pos x="134" y="963"/>
                </a:cxn>
                <a:cxn ang="0">
                  <a:pos x="159" y="847"/>
                </a:cxn>
                <a:cxn ang="0">
                  <a:pos x="185" y="746"/>
                </a:cxn>
                <a:cxn ang="0">
                  <a:pos x="252" y="731"/>
                </a:cxn>
                <a:cxn ang="0">
                  <a:pos x="349" y="773"/>
                </a:cxn>
                <a:cxn ang="0">
                  <a:pos x="385" y="847"/>
                </a:cxn>
                <a:cxn ang="0">
                  <a:pos x="375" y="895"/>
                </a:cxn>
                <a:cxn ang="0">
                  <a:pos x="385" y="985"/>
                </a:cxn>
                <a:cxn ang="0">
                  <a:pos x="447" y="1059"/>
                </a:cxn>
                <a:cxn ang="0">
                  <a:pos x="534" y="1085"/>
                </a:cxn>
                <a:cxn ang="0">
                  <a:pos x="637" y="1038"/>
                </a:cxn>
                <a:cxn ang="0">
                  <a:pos x="694" y="942"/>
                </a:cxn>
                <a:cxn ang="0">
                  <a:pos x="724" y="836"/>
                </a:cxn>
                <a:cxn ang="0">
                  <a:pos x="688" y="831"/>
                </a:cxn>
                <a:cxn ang="0">
                  <a:pos x="673" y="852"/>
                </a:cxn>
                <a:cxn ang="0">
                  <a:pos x="658" y="911"/>
                </a:cxn>
                <a:cxn ang="0">
                  <a:pos x="611" y="1000"/>
                </a:cxn>
                <a:cxn ang="0">
                  <a:pos x="540" y="1043"/>
                </a:cxn>
                <a:cxn ang="0">
                  <a:pos x="498" y="1022"/>
                </a:cxn>
                <a:cxn ang="0">
                  <a:pos x="488" y="995"/>
                </a:cxn>
                <a:cxn ang="0">
                  <a:pos x="493" y="911"/>
                </a:cxn>
                <a:cxn ang="0">
                  <a:pos x="498" y="884"/>
                </a:cxn>
                <a:cxn ang="0">
                  <a:pos x="504" y="858"/>
                </a:cxn>
                <a:cxn ang="0">
                  <a:pos x="493" y="789"/>
                </a:cxn>
                <a:cxn ang="0">
                  <a:pos x="426" y="725"/>
                </a:cxn>
                <a:cxn ang="0">
                  <a:pos x="334" y="694"/>
                </a:cxn>
                <a:cxn ang="0">
                  <a:pos x="262" y="683"/>
                </a:cxn>
                <a:cxn ang="0">
                  <a:pos x="349" y="609"/>
                </a:cxn>
                <a:cxn ang="0">
                  <a:pos x="442" y="524"/>
                </a:cxn>
                <a:cxn ang="0">
                  <a:pos x="560" y="445"/>
                </a:cxn>
                <a:cxn ang="0">
                  <a:pos x="632" y="434"/>
                </a:cxn>
                <a:cxn ang="0">
                  <a:pos x="668" y="450"/>
                </a:cxn>
                <a:cxn ang="0">
                  <a:pos x="606" y="493"/>
                </a:cxn>
                <a:cxn ang="0">
                  <a:pos x="591" y="540"/>
                </a:cxn>
                <a:cxn ang="0">
                  <a:pos x="617" y="588"/>
                </a:cxn>
                <a:cxn ang="0">
                  <a:pos x="653" y="598"/>
                </a:cxn>
                <a:cxn ang="0">
                  <a:pos x="709" y="572"/>
                </a:cxn>
                <a:cxn ang="0">
                  <a:pos x="735" y="498"/>
                </a:cxn>
                <a:cxn ang="0">
                  <a:pos x="709" y="424"/>
                </a:cxn>
                <a:cxn ang="0">
                  <a:pos x="622" y="392"/>
                </a:cxn>
                <a:cxn ang="0">
                  <a:pos x="498" y="429"/>
                </a:cxn>
                <a:cxn ang="0">
                  <a:pos x="380" y="524"/>
                </a:cxn>
                <a:cxn ang="0">
                  <a:pos x="267" y="630"/>
                </a:cxn>
                <a:cxn ang="0">
                  <a:pos x="355" y="48"/>
                </a:cxn>
              </a:cxnLst>
              <a:rect l="0" t="0" r="r" b="b"/>
              <a:pathLst>
                <a:path w="735" h="1085">
                  <a:moveTo>
                    <a:pt x="355" y="48"/>
                  </a:moveTo>
                  <a:lnTo>
                    <a:pt x="355" y="43"/>
                  </a:lnTo>
                  <a:lnTo>
                    <a:pt x="360" y="32"/>
                  </a:lnTo>
                  <a:lnTo>
                    <a:pt x="360" y="16"/>
                  </a:lnTo>
                  <a:lnTo>
                    <a:pt x="355" y="6"/>
                  </a:lnTo>
                  <a:lnTo>
                    <a:pt x="349" y="0"/>
                  </a:lnTo>
                  <a:lnTo>
                    <a:pt x="303" y="0"/>
                  </a:lnTo>
                  <a:lnTo>
                    <a:pt x="247" y="6"/>
                  </a:lnTo>
                  <a:lnTo>
                    <a:pt x="185" y="11"/>
                  </a:lnTo>
                  <a:lnTo>
                    <a:pt x="144" y="16"/>
                  </a:lnTo>
                  <a:lnTo>
                    <a:pt x="134" y="16"/>
                  </a:lnTo>
                  <a:lnTo>
                    <a:pt x="123" y="22"/>
                  </a:lnTo>
                  <a:lnTo>
                    <a:pt x="118" y="27"/>
                  </a:lnTo>
                  <a:lnTo>
                    <a:pt x="113" y="37"/>
                  </a:lnTo>
                  <a:lnTo>
                    <a:pt x="113" y="59"/>
                  </a:lnTo>
                  <a:lnTo>
                    <a:pt x="123" y="69"/>
                  </a:lnTo>
                  <a:lnTo>
                    <a:pt x="144" y="69"/>
                  </a:lnTo>
                  <a:lnTo>
                    <a:pt x="154" y="75"/>
                  </a:lnTo>
                  <a:lnTo>
                    <a:pt x="200" y="75"/>
                  </a:lnTo>
                  <a:lnTo>
                    <a:pt x="211" y="80"/>
                  </a:lnTo>
                  <a:lnTo>
                    <a:pt x="216" y="80"/>
                  </a:lnTo>
                  <a:lnTo>
                    <a:pt x="226" y="90"/>
                  </a:lnTo>
                  <a:lnTo>
                    <a:pt x="226" y="96"/>
                  </a:lnTo>
                  <a:lnTo>
                    <a:pt x="216" y="127"/>
                  </a:lnTo>
                  <a:lnTo>
                    <a:pt x="5" y="1000"/>
                  </a:lnTo>
                  <a:lnTo>
                    <a:pt x="0" y="1016"/>
                  </a:lnTo>
                  <a:lnTo>
                    <a:pt x="0" y="1048"/>
                  </a:lnTo>
                  <a:lnTo>
                    <a:pt x="10" y="1064"/>
                  </a:lnTo>
                  <a:lnTo>
                    <a:pt x="21" y="1075"/>
                  </a:lnTo>
                  <a:lnTo>
                    <a:pt x="31" y="1080"/>
                  </a:lnTo>
                  <a:lnTo>
                    <a:pt x="51" y="1085"/>
                  </a:lnTo>
                  <a:lnTo>
                    <a:pt x="67" y="1085"/>
                  </a:lnTo>
                  <a:lnTo>
                    <a:pt x="98" y="1064"/>
                  </a:lnTo>
                  <a:lnTo>
                    <a:pt x="108" y="1053"/>
                  </a:lnTo>
                  <a:lnTo>
                    <a:pt x="123" y="1006"/>
                  </a:lnTo>
                  <a:lnTo>
                    <a:pt x="134" y="963"/>
                  </a:lnTo>
                  <a:lnTo>
                    <a:pt x="149" y="905"/>
                  </a:lnTo>
                  <a:lnTo>
                    <a:pt x="159" y="847"/>
                  </a:lnTo>
                  <a:lnTo>
                    <a:pt x="175" y="789"/>
                  </a:lnTo>
                  <a:lnTo>
                    <a:pt x="185" y="746"/>
                  </a:lnTo>
                  <a:lnTo>
                    <a:pt x="190" y="720"/>
                  </a:lnTo>
                  <a:lnTo>
                    <a:pt x="252" y="731"/>
                  </a:lnTo>
                  <a:lnTo>
                    <a:pt x="303" y="746"/>
                  </a:lnTo>
                  <a:lnTo>
                    <a:pt x="349" y="773"/>
                  </a:lnTo>
                  <a:lnTo>
                    <a:pt x="375" y="805"/>
                  </a:lnTo>
                  <a:lnTo>
                    <a:pt x="385" y="847"/>
                  </a:lnTo>
                  <a:lnTo>
                    <a:pt x="385" y="863"/>
                  </a:lnTo>
                  <a:lnTo>
                    <a:pt x="375" y="895"/>
                  </a:lnTo>
                  <a:lnTo>
                    <a:pt x="375" y="926"/>
                  </a:lnTo>
                  <a:lnTo>
                    <a:pt x="385" y="985"/>
                  </a:lnTo>
                  <a:lnTo>
                    <a:pt x="411" y="1027"/>
                  </a:lnTo>
                  <a:lnTo>
                    <a:pt x="447" y="1059"/>
                  </a:lnTo>
                  <a:lnTo>
                    <a:pt x="488" y="1080"/>
                  </a:lnTo>
                  <a:lnTo>
                    <a:pt x="534" y="1085"/>
                  </a:lnTo>
                  <a:lnTo>
                    <a:pt x="591" y="1075"/>
                  </a:lnTo>
                  <a:lnTo>
                    <a:pt x="637" y="1038"/>
                  </a:lnTo>
                  <a:lnTo>
                    <a:pt x="668" y="990"/>
                  </a:lnTo>
                  <a:lnTo>
                    <a:pt x="694" y="942"/>
                  </a:lnTo>
                  <a:lnTo>
                    <a:pt x="724" y="847"/>
                  </a:lnTo>
                  <a:lnTo>
                    <a:pt x="724" y="836"/>
                  </a:lnTo>
                  <a:lnTo>
                    <a:pt x="714" y="831"/>
                  </a:lnTo>
                  <a:lnTo>
                    <a:pt x="688" y="831"/>
                  </a:lnTo>
                  <a:lnTo>
                    <a:pt x="678" y="842"/>
                  </a:lnTo>
                  <a:lnTo>
                    <a:pt x="673" y="852"/>
                  </a:lnTo>
                  <a:lnTo>
                    <a:pt x="668" y="868"/>
                  </a:lnTo>
                  <a:lnTo>
                    <a:pt x="658" y="911"/>
                  </a:lnTo>
                  <a:lnTo>
                    <a:pt x="637" y="958"/>
                  </a:lnTo>
                  <a:lnTo>
                    <a:pt x="611" y="1000"/>
                  </a:lnTo>
                  <a:lnTo>
                    <a:pt x="581" y="1032"/>
                  </a:lnTo>
                  <a:lnTo>
                    <a:pt x="540" y="1043"/>
                  </a:lnTo>
                  <a:lnTo>
                    <a:pt x="509" y="1032"/>
                  </a:lnTo>
                  <a:lnTo>
                    <a:pt x="498" y="1022"/>
                  </a:lnTo>
                  <a:lnTo>
                    <a:pt x="493" y="1011"/>
                  </a:lnTo>
                  <a:lnTo>
                    <a:pt x="488" y="995"/>
                  </a:lnTo>
                  <a:lnTo>
                    <a:pt x="488" y="921"/>
                  </a:lnTo>
                  <a:lnTo>
                    <a:pt x="493" y="911"/>
                  </a:lnTo>
                  <a:lnTo>
                    <a:pt x="493" y="889"/>
                  </a:lnTo>
                  <a:lnTo>
                    <a:pt x="498" y="884"/>
                  </a:lnTo>
                  <a:lnTo>
                    <a:pt x="498" y="873"/>
                  </a:lnTo>
                  <a:lnTo>
                    <a:pt x="504" y="858"/>
                  </a:lnTo>
                  <a:lnTo>
                    <a:pt x="504" y="842"/>
                  </a:lnTo>
                  <a:lnTo>
                    <a:pt x="493" y="789"/>
                  </a:lnTo>
                  <a:lnTo>
                    <a:pt x="468" y="752"/>
                  </a:lnTo>
                  <a:lnTo>
                    <a:pt x="426" y="725"/>
                  </a:lnTo>
                  <a:lnTo>
                    <a:pt x="380" y="704"/>
                  </a:lnTo>
                  <a:lnTo>
                    <a:pt x="334" y="694"/>
                  </a:lnTo>
                  <a:lnTo>
                    <a:pt x="293" y="683"/>
                  </a:lnTo>
                  <a:lnTo>
                    <a:pt x="262" y="683"/>
                  </a:lnTo>
                  <a:lnTo>
                    <a:pt x="308" y="646"/>
                  </a:lnTo>
                  <a:lnTo>
                    <a:pt x="349" y="609"/>
                  </a:lnTo>
                  <a:lnTo>
                    <a:pt x="385" y="577"/>
                  </a:lnTo>
                  <a:lnTo>
                    <a:pt x="442" y="524"/>
                  </a:lnTo>
                  <a:lnTo>
                    <a:pt x="498" y="477"/>
                  </a:lnTo>
                  <a:lnTo>
                    <a:pt x="560" y="445"/>
                  </a:lnTo>
                  <a:lnTo>
                    <a:pt x="617" y="434"/>
                  </a:lnTo>
                  <a:lnTo>
                    <a:pt x="632" y="434"/>
                  </a:lnTo>
                  <a:lnTo>
                    <a:pt x="647" y="440"/>
                  </a:lnTo>
                  <a:lnTo>
                    <a:pt x="668" y="450"/>
                  </a:lnTo>
                  <a:lnTo>
                    <a:pt x="627" y="466"/>
                  </a:lnTo>
                  <a:lnTo>
                    <a:pt x="606" y="493"/>
                  </a:lnTo>
                  <a:lnTo>
                    <a:pt x="596" y="519"/>
                  </a:lnTo>
                  <a:lnTo>
                    <a:pt x="591" y="540"/>
                  </a:lnTo>
                  <a:lnTo>
                    <a:pt x="601" y="572"/>
                  </a:lnTo>
                  <a:lnTo>
                    <a:pt x="617" y="588"/>
                  </a:lnTo>
                  <a:lnTo>
                    <a:pt x="632" y="593"/>
                  </a:lnTo>
                  <a:lnTo>
                    <a:pt x="653" y="598"/>
                  </a:lnTo>
                  <a:lnTo>
                    <a:pt x="683" y="593"/>
                  </a:lnTo>
                  <a:lnTo>
                    <a:pt x="709" y="572"/>
                  </a:lnTo>
                  <a:lnTo>
                    <a:pt x="730" y="540"/>
                  </a:lnTo>
                  <a:lnTo>
                    <a:pt x="735" y="498"/>
                  </a:lnTo>
                  <a:lnTo>
                    <a:pt x="730" y="461"/>
                  </a:lnTo>
                  <a:lnTo>
                    <a:pt x="709" y="424"/>
                  </a:lnTo>
                  <a:lnTo>
                    <a:pt x="673" y="397"/>
                  </a:lnTo>
                  <a:lnTo>
                    <a:pt x="622" y="392"/>
                  </a:lnTo>
                  <a:lnTo>
                    <a:pt x="560" y="403"/>
                  </a:lnTo>
                  <a:lnTo>
                    <a:pt x="498" y="429"/>
                  </a:lnTo>
                  <a:lnTo>
                    <a:pt x="437" y="471"/>
                  </a:lnTo>
                  <a:lnTo>
                    <a:pt x="380" y="524"/>
                  </a:lnTo>
                  <a:lnTo>
                    <a:pt x="324" y="582"/>
                  </a:lnTo>
                  <a:lnTo>
                    <a:pt x="267" y="630"/>
                  </a:lnTo>
                  <a:lnTo>
                    <a:pt x="206" y="662"/>
                  </a:lnTo>
                  <a:lnTo>
                    <a:pt x="355" y="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5" name="Freeform 9"/>
            <p:cNvSpPr>
              <a:spLocks noEditPoints="1"/>
            </p:cNvSpPr>
            <p:nvPr/>
          </p:nvSpPr>
          <p:spPr bwMode="auto">
            <a:xfrm>
              <a:off x="3225" y="6974"/>
              <a:ext cx="1104" cy="412"/>
            </a:xfrm>
            <a:custGeom>
              <a:avLst/>
              <a:gdLst/>
              <a:ahLst/>
              <a:cxnLst>
                <a:cxn ang="0">
                  <a:pos x="1048" y="74"/>
                </a:cxn>
                <a:cxn ang="0">
                  <a:pos x="1079" y="74"/>
                </a:cxn>
                <a:cxn ang="0">
                  <a:pos x="1089" y="68"/>
                </a:cxn>
                <a:cxn ang="0">
                  <a:pos x="1094" y="58"/>
                </a:cxn>
                <a:cxn ang="0">
                  <a:pos x="1099" y="53"/>
                </a:cxn>
                <a:cxn ang="0">
                  <a:pos x="1104" y="37"/>
                </a:cxn>
                <a:cxn ang="0">
                  <a:pos x="1104" y="21"/>
                </a:cxn>
                <a:cxn ang="0">
                  <a:pos x="1089" y="5"/>
                </a:cxn>
                <a:cxn ang="0">
                  <a:pos x="1079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21"/>
                </a:cxn>
                <a:cxn ang="0">
                  <a:pos x="0" y="37"/>
                </a:cxn>
                <a:cxn ang="0">
                  <a:pos x="5" y="53"/>
                </a:cxn>
                <a:cxn ang="0">
                  <a:pos x="10" y="63"/>
                </a:cxn>
                <a:cxn ang="0">
                  <a:pos x="15" y="68"/>
                </a:cxn>
                <a:cxn ang="0">
                  <a:pos x="25" y="74"/>
                </a:cxn>
                <a:cxn ang="0">
                  <a:pos x="56" y="74"/>
                </a:cxn>
                <a:cxn ang="0">
                  <a:pos x="1048" y="74"/>
                </a:cxn>
                <a:cxn ang="0">
                  <a:pos x="1048" y="412"/>
                </a:cxn>
                <a:cxn ang="0">
                  <a:pos x="1079" y="412"/>
                </a:cxn>
                <a:cxn ang="0">
                  <a:pos x="1089" y="407"/>
                </a:cxn>
                <a:cxn ang="0">
                  <a:pos x="1094" y="402"/>
                </a:cxn>
                <a:cxn ang="0">
                  <a:pos x="1099" y="391"/>
                </a:cxn>
                <a:cxn ang="0">
                  <a:pos x="1104" y="375"/>
                </a:cxn>
                <a:cxn ang="0">
                  <a:pos x="1104" y="359"/>
                </a:cxn>
                <a:cxn ang="0">
                  <a:pos x="1094" y="354"/>
                </a:cxn>
                <a:cxn ang="0">
                  <a:pos x="1089" y="344"/>
                </a:cxn>
                <a:cxn ang="0">
                  <a:pos x="1079" y="338"/>
                </a:cxn>
                <a:cxn ang="0">
                  <a:pos x="36" y="338"/>
                </a:cxn>
                <a:cxn ang="0">
                  <a:pos x="25" y="344"/>
                </a:cxn>
                <a:cxn ang="0">
                  <a:pos x="15" y="344"/>
                </a:cxn>
                <a:cxn ang="0">
                  <a:pos x="0" y="375"/>
                </a:cxn>
                <a:cxn ang="0">
                  <a:pos x="5" y="391"/>
                </a:cxn>
                <a:cxn ang="0">
                  <a:pos x="10" y="402"/>
                </a:cxn>
                <a:cxn ang="0">
                  <a:pos x="15" y="407"/>
                </a:cxn>
                <a:cxn ang="0">
                  <a:pos x="25" y="412"/>
                </a:cxn>
                <a:cxn ang="0">
                  <a:pos x="56" y="412"/>
                </a:cxn>
                <a:cxn ang="0">
                  <a:pos x="1048" y="412"/>
                </a:cxn>
              </a:cxnLst>
              <a:rect l="0" t="0" r="r" b="b"/>
              <a:pathLst>
                <a:path w="1104" h="412">
                  <a:moveTo>
                    <a:pt x="1048" y="74"/>
                  </a:moveTo>
                  <a:lnTo>
                    <a:pt x="1079" y="74"/>
                  </a:lnTo>
                  <a:lnTo>
                    <a:pt x="1089" y="68"/>
                  </a:lnTo>
                  <a:lnTo>
                    <a:pt x="1094" y="58"/>
                  </a:lnTo>
                  <a:lnTo>
                    <a:pt x="1099" y="53"/>
                  </a:lnTo>
                  <a:lnTo>
                    <a:pt x="1104" y="37"/>
                  </a:lnTo>
                  <a:lnTo>
                    <a:pt x="1104" y="21"/>
                  </a:lnTo>
                  <a:lnTo>
                    <a:pt x="1089" y="5"/>
                  </a:lnTo>
                  <a:lnTo>
                    <a:pt x="1079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21"/>
                  </a:lnTo>
                  <a:lnTo>
                    <a:pt x="0" y="37"/>
                  </a:lnTo>
                  <a:lnTo>
                    <a:pt x="5" y="53"/>
                  </a:lnTo>
                  <a:lnTo>
                    <a:pt x="10" y="63"/>
                  </a:lnTo>
                  <a:lnTo>
                    <a:pt x="15" y="68"/>
                  </a:lnTo>
                  <a:lnTo>
                    <a:pt x="25" y="74"/>
                  </a:lnTo>
                  <a:lnTo>
                    <a:pt x="56" y="74"/>
                  </a:lnTo>
                  <a:lnTo>
                    <a:pt x="1048" y="74"/>
                  </a:lnTo>
                  <a:close/>
                  <a:moveTo>
                    <a:pt x="1048" y="412"/>
                  </a:moveTo>
                  <a:lnTo>
                    <a:pt x="1079" y="412"/>
                  </a:lnTo>
                  <a:lnTo>
                    <a:pt x="1089" y="407"/>
                  </a:lnTo>
                  <a:lnTo>
                    <a:pt x="1094" y="402"/>
                  </a:lnTo>
                  <a:lnTo>
                    <a:pt x="1099" y="391"/>
                  </a:lnTo>
                  <a:lnTo>
                    <a:pt x="1104" y="375"/>
                  </a:lnTo>
                  <a:lnTo>
                    <a:pt x="1104" y="359"/>
                  </a:lnTo>
                  <a:lnTo>
                    <a:pt x="1094" y="354"/>
                  </a:lnTo>
                  <a:lnTo>
                    <a:pt x="1089" y="344"/>
                  </a:lnTo>
                  <a:lnTo>
                    <a:pt x="1079" y="338"/>
                  </a:lnTo>
                  <a:lnTo>
                    <a:pt x="36" y="338"/>
                  </a:lnTo>
                  <a:lnTo>
                    <a:pt x="25" y="344"/>
                  </a:lnTo>
                  <a:lnTo>
                    <a:pt x="15" y="344"/>
                  </a:lnTo>
                  <a:lnTo>
                    <a:pt x="0" y="375"/>
                  </a:lnTo>
                  <a:lnTo>
                    <a:pt x="5" y="391"/>
                  </a:lnTo>
                  <a:lnTo>
                    <a:pt x="10" y="402"/>
                  </a:lnTo>
                  <a:lnTo>
                    <a:pt x="15" y="407"/>
                  </a:lnTo>
                  <a:lnTo>
                    <a:pt x="25" y="412"/>
                  </a:lnTo>
                  <a:lnTo>
                    <a:pt x="56" y="412"/>
                  </a:lnTo>
                  <a:lnTo>
                    <a:pt x="1048" y="4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6" name="Freeform 10"/>
            <p:cNvSpPr>
              <a:spLocks noEditPoints="1"/>
            </p:cNvSpPr>
            <p:nvPr/>
          </p:nvSpPr>
          <p:spPr bwMode="auto">
            <a:xfrm>
              <a:off x="4514" y="6545"/>
              <a:ext cx="694" cy="1053"/>
            </a:xfrm>
            <a:custGeom>
              <a:avLst/>
              <a:gdLst/>
              <a:ahLst/>
              <a:cxnLst>
                <a:cxn ang="0">
                  <a:pos x="689" y="413"/>
                </a:cxn>
                <a:cxn ang="0">
                  <a:pos x="647" y="217"/>
                </a:cxn>
                <a:cxn ang="0">
                  <a:pos x="560" y="79"/>
                </a:cxn>
                <a:cxn ang="0">
                  <a:pos x="432" y="11"/>
                </a:cxn>
                <a:cxn ang="0">
                  <a:pos x="257" y="11"/>
                </a:cxn>
                <a:cxn ang="0">
                  <a:pos x="134" y="79"/>
                </a:cxn>
                <a:cxn ang="0">
                  <a:pos x="57" y="191"/>
                </a:cxn>
                <a:cxn ang="0">
                  <a:pos x="16" y="323"/>
                </a:cxn>
                <a:cxn ang="0">
                  <a:pos x="0" y="445"/>
                </a:cxn>
                <a:cxn ang="0">
                  <a:pos x="5" y="672"/>
                </a:cxn>
                <a:cxn ang="0">
                  <a:pos x="31" y="799"/>
                </a:cxn>
                <a:cxn ang="0">
                  <a:pos x="87" y="921"/>
                </a:cxn>
                <a:cxn ang="0">
                  <a:pos x="190" y="1016"/>
                </a:cxn>
                <a:cxn ang="0">
                  <a:pos x="344" y="1053"/>
                </a:cxn>
                <a:cxn ang="0">
                  <a:pos x="504" y="1016"/>
                </a:cxn>
                <a:cxn ang="0">
                  <a:pos x="601" y="921"/>
                </a:cxn>
                <a:cxn ang="0">
                  <a:pos x="678" y="736"/>
                </a:cxn>
                <a:cxn ang="0">
                  <a:pos x="689" y="614"/>
                </a:cxn>
                <a:cxn ang="0">
                  <a:pos x="694" y="529"/>
                </a:cxn>
                <a:cxn ang="0">
                  <a:pos x="303" y="1005"/>
                </a:cxn>
                <a:cxn ang="0">
                  <a:pos x="216" y="952"/>
                </a:cxn>
                <a:cxn ang="0">
                  <a:pos x="154" y="841"/>
                </a:cxn>
                <a:cxn ang="0">
                  <a:pos x="134" y="624"/>
                </a:cxn>
                <a:cxn ang="0">
                  <a:pos x="139" y="291"/>
                </a:cxn>
                <a:cxn ang="0">
                  <a:pos x="185" y="132"/>
                </a:cxn>
                <a:cxn ang="0">
                  <a:pos x="262" y="58"/>
                </a:cxn>
                <a:cxn ang="0">
                  <a:pos x="344" y="42"/>
                </a:cxn>
                <a:cxn ang="0">
                  <a:pos x="457" y="79"/>
                </a:cxn>
                <a:cxn ang="0">
                  <a:pos x="529" y="180"/>
                </a:cxn>
                <a:cxn ang="0">
                  <a:pos x="555" y="381"/>
                </a:cxn>
                <a:cxn ang="0">
                  <a:pos x="550" y="730"/>
                </a:cxn>
                <a:cxn ang="0">
                  <a:pos x="514" y="900"/>
                </a:cxn>
                <a:cxn ang="0">
                  <a:pos x="452" y="974"/>
                </a:cxn>
                <a:cxn ang="0">
                  <a:pos x="380" y="1005"/>
                </a:cxn>
              </a:cxnLst>
              <a:rect l="0" t="0" r="r" b="b"/>
              <a:pathLst>
                <a:path w="694" h="1053">
                  <a:moveTo>
                    <a:pt x="694" y="529"/>
                  </a:moveTo>
                  <a:lnTo>
                    <a:pt x="689" y="413"/>
                  </a:lnTo>
                  <a:lnTo>
                    <a:pt x="673" y="307"/>
                  </a:lnTo>
                  <a:lnTo>
                    <a:pt x="647" y="217"/>
                  </a:lnTo>
                  <a:lnTo>
                    <a:pt x="606" y="132"/>
                  </a:lnTo>
                  <a:lnTo>
                    <a:pt x="560" y="79"/>
                  </a:lnTo>
                  <a:lnTo>
                    <a:pt x="504" y="37"/>
                  </a:lnTo>
                  <a:lnTo>
                    <a:pt x="432" y="11"/>
                  </a:lnTo>
                  <a:lnTo>
                    <a:pt x="344" y="0"/>
                  </a:lnTo>
                  <a:lnTo>
                    <a:pt x="257" y="11"/>
                  </a:lnTo>
                  <a:lnTo>
                    <a:pt x="190" y="37"/>
                  </a:lnTo>
                  <a:lnTo>
                    <a:pt x="134" y="79"/>
                  </a:lnTo>
                  <a:lnTo>
                    <a:pt x="87" y="132"/>
                  </a:lnTo>
                  <a:lnTo>
                    <a:pt x="57" y="191"/>
                  </a:lnTo>
                  <a:lnTo>
                    <a:pt x="31" y="254"/>
                  </a:lnTo>
                  <a:lnTo>
                    <a:pt x="16" y="323"/>
                  </a:lnTo>
                  <a:lnTo>
                    <a:pt x="5" y="386"/>
                  </a:lnTo>
                  <a:lnTo>
                    <a:pt x="0" y="445"/>
                  </a:lnTo>
                  <a:lnTo>
                    <a:pt x="0" y="614"/>
                  </a:lnTo>
                  <a:lnTo>
                    <a:pt x="5" y="672"/>
                  </a:lnTo>
                  <a:lnTo>
                    <a:pt x="16" y="736"/>
                  </a:lnTo>
                  <a:lnTo>
                    <a:pt x="31" y="799"/>
                  </a:lnTo>
                  <a:lnTo>
                    <a:pt x="57" y="863"/>
                  </a:lnTo>
                  <a:lnTo>
                    <a:pt x="87" y="921"/>
                  </a:lnTo>
                  <a:lnTo>
                    <a:pt x="134" y="974"/>
                  </a:lnTo>
                  <a:lnTo>
                    <a:pt x="190" y="1016"/>
                  </a:lnTo>
                  <a:lnTo>
                    <a:pt x="257" y="1042"/>
                  </a:lnTo>
                  <a:lnTo>
                    <a:pt x="344" y="1053"/>
                  </a:lnTo>
                  <a:lnTo>
                    <a:pt x="432" y="1042"/>
                  </a:lnTo>
                  <a:lnTo>
                    <a:pt x="504" y="1016"/>
                  </a:lnTo>
                  <a:lnTo>
                    <a:pt x="560" y="974"/>
                  </a:lnTo>
                  <a:lnTo>
                    <a:pt x="601" y="921"/>
                  </a:lnTo>
                  <a:lnTo>
                    <a:pt x="637" y="863"/>
                  </a:lnTo>
                  <a:lnTo>
                    <a:pt x="678" y="736"/>
                  </a:lnTo>
                  <a:lnTo>
                    <a:pt x="683" y="672"/>
                  </a:lnTo>
                  <a:lnTo>
                    <a:pt x="689" y="614"/>
                  </a:lnTo>
                  <a:lnTo>
                    <a:pt x="694" y="566"/>
                  </a:lnTo>
                  <a:lnTo>
                    <a:pt x="694" y="529"/>
                  </a:lnTo>
                  <a:close/>
                  <a:moveTo>
                    <a:pt x="344" y="1011"/>
                  </a:moveTo>
                  <a:lnTo>
                    <a:pt x="303" y="1005"/>
                  </a:lnTo>
                  <a:lnTo>
                    <a:pt x="257" y="984"/>
                  </a:lnTo>
                  <a:lnTo>
                    <a:pt x="216" y="952"/>
                  </a:lnTo>
                  <a:lnTo>
                    <a:pt x="180" y="905"/>
                  </a:lnTo>
                  <a:lnTo>
                    <a:pt x="154" y="841"/>
                  </a:lnTo>
                  <a:lnTo>
                    <a:pt x="139" y="741"/>
                  </a:lnTo>
                  <a:lnTo>
                    <a:pt x="134" y="624"/>
                  </a:lnTo>
                  <a:lnTo>
                    <a:pt x="134" y="397"/>
                  </a:lnTo>
                  <a:lnTo>
                    <a:pt x="139" y="291"/>
                  </a:lnTo>
                  <a:lnTo>
                    <a:pt x="159" y="196"/>
                  </a:lnTo>
                  <a:lnTo>
                    <a:pt x="185" y="132"/>
                  </a:lnTo>
                  <a:lnTo>
                    <a:pt x="221" y="90"/>
                  </a:lnTo>
                  <a:lnTo>
                    <a:pt x="262" y="58"/>
                  </a:lnTo>
                  <a:lnTo>
                    <a:pt x="303" y="48"/>
                  </a:lnTo>
                  <a:lnTo>
                    <a:pt x="344" y="42"/>
                  </a:lnTo>
                  <a:lnTo>
                    <a:pt x="406" y="53"/>
                  </a:lnTo>
                  <a:lnTo>
                    <a:pt x="457" y="79"/>
                  </a:lnTo>
                  <a:lnTo>
                    <a:pt x="504" y="122"/>
                  </a:lnTo>
                  <a:lnTo>
                    <a:pt x="529" y="180"/>
                  </a:lnTo>
                  <a:lnTo>
                    <a:pt x="550" y="275"/>
                  </a:lnTo>
                  <a:lnTo>
                    <a:pt x="555" y="381"/>
                  </a:lnTo>
                  <a:lnTo>
                    <a:pt x="555" y="624"/>
                  </a:lnTo>
                  <a:lnTo>
                    <a:pt x="550" y="730"/>
                  </a:lnTo>
                  <a:lnTo>
                    <a:pt x="534" y="836"/>
                  </a:lnTo>
                  <a:lnTo>
                    <a:pt x="514" y="900"/>
                  </a:lnTo>
                  <a:lnTo>
                    <a:pt x="488" y="942"/>
                  </a:lnTo>
                  <a:lnTo>
                    <a:pt x="452" y="974"/>
                  </a:lnTo>
                  <a:lnTo>
                    <a:pt x="416" y="995"/>
                  </a:lnTo>
                  <a:lnTo>
                    <a:pt x="380" y="1005"/>
                  </a:lnTo>
                  <a:lnTo>
                    <a:pt x="344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7" name="Freeform 11"/>
            <p:cNvSpPr>
              <a:spLocks/>
            </p:cNvSpPr>
            <p:nvPr/>
          </p:nvSpPr>
          <p:spPr bwMode="auto">
            <a:xfrm>
              <a:off x="5696" y="3937"/>
              <a:ext cx="1063" cy="1000"/>
            </a:xfrm>
            <a:custGeom>
              <a:avLst/>
              <a:gdLst/>
              <a:ahLst/>
              <a:cxnLst>
                <a:cxn ang="0">
                  <a:pos x="673" y="232"/>
                </a:cxn>
                <a:cxn ang="0">
                  <a:pos x="760" y="90"/>
                </a:cxn>
                <a:cxn ang="0">
                  <a:pos x="888" y="47"/>
                </a:cxn>
                <a:cxn ang="0">
                  <a:pos x="929" y="95"/>
                </a:cxn>
                <a:cxn ang="0">
                  <a:pos x="868" y="195"/>
                </a:cxn>
                <a:cxn ang="0">
                  <a:pos x="883" y="243"/>
                </a:cxn>
                <a:cxn ang="0">
                  <a:pos x="924" y="269"/>
                </a:cxn>
                <a:cxn ang="0">
                  <a:pos x="1012" y="254"/>
                </a:cxn>
                <a:cxn ang="0">
                  <a:pos x="1063" y="148"/>
                </a:cxn>
                <a:cxn ang="0">
                  <a:pos x="991" y="31"/>
                </a:cxn>
                <a:cxn ang="0">
                  <a:pos x="868" y="0"/>
                </a:cxn>
                <a:cxn ang="0">
                  <a:pos x="698" y="84"/>
                </a:cxn>
                <a:cxn ang="0">
                  <a:pos x="611" y="105"/>
                </a:cxn>
                <a:cxn ang="0">
                  <a:pos x="488" y="10"/>
                </a:cxn>
                <a:cxn ang="0">
                  <a:pos x="334" y="10"/>
                </a:cxn>
                <a:cxn ang="0">
                  <a:pos x="154" y="148"/>
                </a:cxn>
                <a:cxn ang="0">
                  <a:pos x="72" y="306"/>
                </a:cxn>
                <a:cxn ang="0">
                  <a:pos x="77" y="359"/>
                </a:cxn>
                <a:cxn ang="0">
                  <a:pos x="118" y="349"/>
                </a:cxn>
                <a:cxn ang="0">
                  <a:pos x="210" y="158"/>
                </a:cxn>
                <a:cxn ang="0">
                  <a:pos x="364" y="53"/>
                </a:cxn>
                <a:cxn ang="0">
                  <a:pos x="452" y="58"/>
                </a:cxn>
                <a:cxn ang="0">
                  <a:pos x="513" y="142"/>
                </a:cxn>
                <a:cxn ang="0">
                  <a:pos x="508" y="296"/>
                </a:cxn>
                <a:cxn ang="0">
                  <a:pos x="441" y="576"/>
                </a:cxn>
                <a:cxn ang="0">
                  <a:pos x="328" y="883"/>
                </a:cxn>
                <a:cxn ang="0">
                  <a:pos x="179" y="947"/>
                </a:cxn>
                <a:cxn ang="0">
                  <a:pos x="133" y="904"/>
                </a:cxn>
                <a:cxn ang="0">
                  <a:pos x="195" y="804"/>
                </a:cxn>
                <a:cxn ang="0">
                  <a:pos x="179" y="751"/>
                </a:cxn>
                <a:cxn ang="0">
                  <a:pos x="128" y="724"/>
                </a:cxn>
                <a:cxn ang="0">
                  <a:pos x="36" y="762"/>
                </a:cxn>
                <a:cxn ang="0">
                  <a:pos x="10" y="904"/>
                </a:cxn>
                <a:cxn ang="0">
                  <a:pos x="144" y="994"/>
                </a:cxn>
                <a:cxn ang="0">
                  <a:pos x="318" y="957"/>
                </a:cxn>
                <a:cxn ang="0">
                  <a:pos x="426" y="830"/>
                </a:cxn>
                <a:cxn ang="0">
                  <a:pos x="529" y="963"/>
                </a:cxn>
                <a:cxn ang="0">
                  <a:pos x="734" y="989"/>
                </a:cxn>
                <a:cxn ang="0">
                  <a:pos x="909" y="846"/>
                </a:cxn>
                <a:cxn ang="0">
                  <a:pos x="991" y="687"/>
                </a:cxn>
                <a:cxn ang="0">
                  <a:pos x="991" y="640"/>
                </a:cxn>
                <a:cxn ang="0">
                  <a:pos x="960" y="635"/>
                </a:cxn>
                <a:cxn ang="0">
                  <a:pos x="909" y="751"/>
                </a:cxn>
                <a:cxn ang="0">
                  <a:pos x="780" y="910"/>
                </a:cxn>
                <a:cxn ang="0">
                  <a:pos x="662" y="947"/>
                </a:cxn>
                <a:cxn ang="0">
                  <a:pos x="560" y="888"/>
                </a:cxn>
                <a:cxn ang="0">
                  <a:pos x="549" y="751"/>
                </a:cxn>
                <a:cxn ang="0">
                  <a:pos x="652" y="306"/>
                </a:cxn>
              </a:cxnLst>
              <a:rect l="0" t="0" r="r" b="b"/>
              <a:pathLst>
                <a:path w="1063" h="1000">
                  <a:moveTo>
                    <a:pt x="652" y="306"/>
                  </a:moveTo>
                  <a:lnTo>
                    <a:pt x="662" y="275"/>
                  </a:lnTo>
                  <a:lnTo>
                    <a:pt x="673" y="232"/>
                  </a:lnTo>
                  <a:lnTo>
                    <a:pt x="693" y="179"/>
                  </a:lnTo>
                  <a:lnTo>
                    <a:pt x="724" y="132"/>
                  </a:lnTo>
                  <a:lnTo>
                    <a:pt x="760" y="90"/>
                  </a:lnTo>
                  <a:lnTo>
                    <a:pt x="806" y="58"/>
                  </a:lnTo>
                  <a:lnTo>
                    <a:pt x="863" y="47"/>
                  </a:lnTo>
                  <a:lnTo>
                    <a:pt x="888" y="47"/>
                  </a:lnTo>
                  <a:lnTo>
                    <a:pt x="924" y="58"/>
                  </a:lnTo>
                  <a:lnTo>
                    <a:pt x="971" y="79"/>
                  </a:lnTo>
                  <a:lnTo>
                    <a:pt x="929" y="95"/>
                  </a:lnTo>
                  <a:lnTo>
                    <a:pt x="899" y="121"/>
                  </a:lnTo>
                  <a:lnTo>
                    <a:pt x="878" y="158"/>
                  </a:lnTo>
                  <a:lnTo>
                    <a:pt x="868" y="195"/>
                  </a:lnTo>
                  <a:lnTo>
                    <a:pt x="868" y="211"/>
                  </a:lnTo>
                  <a:lnTo>
                    <a:pt x="873" y="227"/>
                  </a:lnTo>
                  <a:lnTo>
                    <a:pt x="883" y="243"/>
                  </a:lnTo>
                  <a:lnTo>
                    <a:pt x="894" y="254"/>
                  </a:lnTo>
                  <a:lnTo>
                    <a:pt x="909" y="264"/>
                  </a:lnTo>
                  <a:lnTo>
                    <a:pt x="924" y="269"/>
                  </a:lnTo>
                  <a:lnTo>
                    <a:pt x="950" y="275"/>
                  </a:lnTo>
                  <a:lnTo>
                    <a:pt x="981" y="269"/>
                  </a:lnTo>
                  <a:lnTo>
                    <a:pt x="1012" y="254"/>
                  </a:lnTo>
                  <a:lnTo>
                    <a:pt x="1037" y="227"/>
                  </a:lnTo>
                  <a:lnTo>
                    <a:pt x="1058" y="190"/>
                  </a:lnTo>
                  <a:lnTo>
                    <a:pt x="1063" y="148"/>
                  </a:lnTo>
                  <a:lnTo>
                    <a:pt x="1053" y="95"/>
                  </a:lnTo>
                  <a:lnTo>
                    <a:pt x="1027" y="58"/>
                  </a:lnTo>
                  <a:lnTo>
                    <a:pt x="991" y="31"/>
                  </a:lnTo>
                  <a:lnTo>
                    <a:pt x="950" y="10"/>
                  </a:lnTo>
                  <a:lnTo>
                    <a:pt x="904" y="5"/>
                  </a:lnTo>
                  <a:lnTo>
                    <a:pt x="868" y="0"/>
                  </a:lnTo>
                  <a:lnTo>
                    <a:pt x="796" y="10"/>
                  </a:lnTo>
                  <a:lnTo>
                    <a:pt x="739" y="42"/>
                  </a:lnTo>
                  <a:lnTo>
                    <a:pt x="698" y="84"/>
                  </a:lnTo>
                  <a:lnTo>
                    <a:pt x="662" y="132"/>
                  </a:lnTo>
                  <a:lnTo>
                    <a:pt x="642" y="169"/>
                  </a:lnTo>
                  <a:lnTo>
                    <a:pt x="611" y="105"/>
                  </a:lnTo>
                  <a:lnTo>
                    <a:pt x="570" y="58"/>
                  </a:lnTo>
                  <a:lnTo>
                    <a:pt x="529" y="31"/>
                  </a:lnTo>
                  <a:lnTo>
                    <a:pt x="488" y="10"/>
                  </a:lnTo>
                  <a:lnTo>
                    <a:pt x="447" y="0"/>
                  </a:lnTo>
                  <a:lnTo>
                    <a:pt x="411" y="0"/>
                  </a:lnTo>
                  <a:lnTo>
                    <a:pt x="334" y="10"/>
                  </a:lnTo>
                  <a:lnTo>
                    <a:pt x="262" y="47"/>
                  </a:lnTo>
                  <a:lnTo>
                    <a:pt x="205" y="95"/>
                  </a:lnTo>
                  <a:lnTo>
                    <a:pt x="154" y="148"/>
                  </a:lnTo>
                  <a:lnTo>
                    <a:pt x="118" y="206"/>
                  </a:lnTo>
                  <a:lnTo>
                    <a:pt x="87" y="264"/>
                  </a:lnTo>
                  <a:lnTo>
                    <a:pt x="72" y="306"/>
                  </a:lnTo>
                  <a:lnTo>
                    <a:pt x="66" y="338"/>
                  </a:lnTo>
                  <a:lnTo>
                    <a:pt x="66" y="349"/>
                  </a:lnTo>
                  <a:lnTo>
                    <a:pt x="77" y="359"/>
                  </a:lnTo>
                  <a:lnTo>
                    <a:pt x="102" y="359"/>
                  </a:lnTo>
                  <a:lnTo>
                    <a:pt x="113" y="354"/>
                  </a:lnTo>
                  <a:lnTo>
                    <a:pt x="118" y="349"/>
                  </a:lnTo>
                  <a:lnTo>
                    <a:pt x="118" y="338"/>
                  </a:lnTo>
                  <a:lnTo>
                    <a:pt x="159" y="238"/>
                  </a:lnTo>
                  <a:lnTo>
                    <a:pt x="210" y="158"/>
                  </a:lnTo>
                  <a:lnTo>
                    <a:pt x="262" y="105"/>
                  </a:lnTo>
                  <a:lnTo>
                    <a:pt x="318" y="74"/>
                  </a:lnTo>
                  <a:lnTo>
                    <a:pt x="364" y="53"/>
                  </a:lnTo>
                  <a:lnTo>
                    <a:pt x="405" y="47"/>
                  </a:lnTo>
                  <a:lnTo>
                    <a:pt x="426" y="47"/>
                  </a:lnTo>
                  <a:lnTo>
                    <a:pt x="452" y="58"/>
                  </a:lnTo>
                  <a:lnTo>
                    <a:pt x="477" y="74"/>
                  </a:lnTo>
                  <a:lnTo>
                    <a:pt x="503" y="100"/>
                  </a:lnTo>
                  <a:lnTo>
                    <a:pt x="513" y="142"/>
                  </a:lnTo>
                  <a:lnTo>
                    <a:pt x="524" y="195"/>
                  </a:lnTo>
                  <a:lnTo>
                    <a:pt x="519" y="238"/>
                  </a:lnTo>
                  <a:lnTo>
                    <a:pt x="508" y="296"/>
                  </a:lnTo>
                  <a:lnTo>
                    <a:pt x="493" y="370"/>
                  </a:lnTo>
                  <a:lnTo>
                    <a:pt x="472" y="460"/>
                  </a:lnTo>
                  <a:lnTo>
                    <a:pt x="441" y="576"/>
                  </a:lnTo>
                  <a:lnTo>
                    <a:pt x="405" y="719"/>
                  </a:lnTo>
                  <a:lnTo>
                    <a:pt x="375" y="814"/>
                  </a:lnTo>
                  <a:lnTo>
                    <a:pt x="328" y="883"/>
                  </a:lnTo>
                  <a:lnTo>
                    <a:pt x="272" y="931"/>
                  </a:lnTo>
                  <a:lnTo>
                    <a:pt x="205" y="947"/>
                  </a:lnTo>
                  <a:lnTo>
                    <a:pt x="179" y="947"/>
                  </a:lnTo>
                  <a:lnTo>
                    <a:pt x="144" y="941"/>
                  </a:lnTo>
                  <a:lnTo>
                    <a:pt x="97" y="920"/>
                  </a:lnTo>
                  <a:lnTo>
                    <a:pt x="133" y="904"/>
                  </a:lnTo>
                  <a:lnTo>
                    <a:pt x="169" y="878"/>
                  </a:lnTo>
                  <a:lnTo>
                    <a:pt x="190" y="846"/>
                  </a:lnTo>
                  <a:lnTo>
                    <a:pt x="195" y="804"/>
                  </a:lnTo>
                  <a:lnTo>
                    <a:pt x="195" y="783"/>
                  </a:lnTo>
                  <a:lnTo>
                    <a:pt x="190" y="767"/>
                  </a:lnTo>
                  <a:lnTo>
                    <a:pt x="179" y="751"/>
                  </a:lnTo>
                  <a:lnTo>
                    <a:pt x="169" y="740"/>
                  </a:lnTo>
                  <a:lnTo>
                    <a:pt x="159" y="735"/>
                  </a:lnTo>
                  <a:lnTo>
                    <a:pt x="128" y="724"/>
                  </a:lnTo>
                  <a:lnTo>
                    <a:pt x="118" y="724"/>
                  </a:lnTo>
                  <a:lnTo>
                    <a:pt x="72" y="735"/>
                  </a:lnTo>
                  <a:lnTo>
                    <a:pt x="36" y="762"/>
                  </a:lnTo>
                  <a:lnTo>
                    <a:pt x="10" y="804"/>
                  </a:lnTo>
                  <a:lnTo>
                    <a:pt x="0" y="851"/>
                  </a:lnTo>
                  <a:lnTo>
                    <a:pt x="10" y="904"/>
                  </a:lnTo>
                  <a:lnTo>
                    <a:pt x="46" y="947"/>
                  </a:lnTo>
                  <a:lnTo>
                    <a:pt x="92" y="973"/>
                  </a:lnTo>
                  <a:lnTo>
                    <a:pt x="144" y="994"/>
                  </a:lnTo>
                  <a:lnTo>
                    <a:pt x="200" y="1000"/>
                  </a:lnTo>
                  <a:lnTo>
                    <a:pt x="267" y="989"/>
                  </a:lnTo>
                  <a:lnTo>
                    <a:pt x="318" y="957"/>
                  </a:lnTo>
                  <a:lnTo>
                    <a:pt x="364" y="920"/>
                  </a:lnTo>
                  <a:lnTo>
                    <a:pt x="395" y="878"/>
                  </a:lnTo>
                  <a:lnTo>
                    <a:pt x="426" y="830"/>
                  </a:lnTo>
                  <a:lnTo>
                    <a:pt x="447" y="878"/>
                  </a:lnTo>
                  <a:lnTo>
                    <a:pt x="483" y="926"/>
                  </a:lnTo>
                  <a:lnTo>
                    <a:pt x="529" y="963"/>
                  </a:lnTo>
                  <a:lnTo>
                    <a:pt x="585" y="989"/>
                  </a:lnTo>
                  <a:lnTo>
                    <a:pt x="657" y="1000"/>
                  </a:lnTo>
                  <a:lnTo>
                    <a:pt x="734" y="989"/>
                  </a:lnTo>
                  <a:lnTo>
                    <a:pt x="801" y="952"/>
                  </a:lnTo>
                  <a:lnTo>
                    <a:pt x="863" y="904"/>
                  </a:lnTo>
                  <a:lnTo>
                    <a:pt x="909" y="846"/>
                  </a:lnTo>
                  <a:lnTo>
                    <a:pt x="950" y="788"/>
                  </a:lnTo>
                  <a:lnTo>
                    <a:pt x="976" y="735"/>
                  </a:lnTo>
                  <a:lnTo>
                    <a:pt x="991" y="687"/>
                  </a:lnTo>
                  <a:lnTo>
                    <a:pt x="996" y="656"/>
                  </a:lnTo>
                  <a:lnTo>
                    <a:pt x="996" y="645"/>
                  </a:lnTo>
                  <a:lnTo>
                    <a:pt x="991" y="640"/>
                  </a:lnTo>
                  <a:lnTo>
                    <a:pt x="986" y="640"/>
                  </a:lnTo>
                  <a:lnTo>
                    <a:pt x="976" y="635"/>
                  </a:lnTo>
                  <a:lnTo>
                    <a:pt x="960" y="635"/>
                  </a:lnTo>
                  <a:lnTo>
                    <a:pt x="955" y="640"/>
                  </a:lnTo>
                  <a:lnTo>
                    <a:pt x="945" y="661"/>
                  </a:lnTo>
                  <a:lnTo>
                    <a:pt x="909" y="751"/>
                  </a:lnTo>
                  <a:lnTo>
                    <a:pt x="868" y="820"/>
                  </a:lnTo>
                  <a:lnTo>
                    <a:pt x="827" y="873"/>
                  </a:lnTo>
                  <a:lnTo>
                    <a:pt x="780" y="910"/>
                  </a:lnTo>
                  <a:lnTo>
                    <a:pt x="734" y="931"/>
                  </a:lnTo>
                  <a:lnTo>
                    <a:pt x="693" y="947"/>
                  </a:lnTo>
                  <a:lnTo>
                    <a:pt x="662" y="947"/>
                  </a:lnTo>
                  <a:lnTo>
                    <a:pt x="616" y="941"/>
                  </a:lnTo>
                  <a:lnTo>
                    <a:pt x="585" y="920"/>
                  </a:lnTo>
                  <a:lnTo>
                    <a:pt x="560" y="888"/>
                  </a:lnTo>
                  <a:lnTo>
                    <a:pt x="549" y="846"/>
                  </a:lnTo>
                  <a:lnTo>
                    <a:pt x="544" y="804"/>
                  </a:lnTo>
                  <a:lnTo>
                    <a:pt x="549" y="751"/>
                  </a:lnTo>
                  <a:lnTo>
                    <a:pt x="560" y="693"/>
                  </a:lnTo>
                  <a:lnTo>
                    <a:pt x="580" y="608"/>
                  </a:lnTo>
                  <a:lnTo>
                    <a:pt x="652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8" name="Freeform 12"/>
            <p:cNvSpPr>
              <a:spLocks/>
            </p:cNvSpPr>
            <p:nvPr/>
          </p:nvSpPr>
          <p:spPr bwMode="auto">
            <a:xfrm>
              <a:off x="6959" y="2942"/>
              <a:ext cx="735" cy="1085"/>
            </a:xfrm>
            <a:custGeom>
              <a:avLst/>
              <a:gdLst/>
              <a:ahLst/>
              <a:cxnLst>
                <a:cxn ang="0">
                  <a:pos x="355" y="42"/>
                </a:cxn>
                <a:cxn ang="0">
                  <a:pos x="360" y="16"/>
                </a:cxn>
                <a:cxn ang="0">
                  <a:pos x="350" y="0"/>
                </a:cxn>
                <a:cxn ang="0">
                  <a:pos x="247" y="5"/>
                </a:cxn>
                <a:cxn ang="0">
                  <a:pos x="144" y="16"/>
                </a:cxn>
                <a:cxn ang="0">
                  <a:pos x="124" y="21"/>
                </a:cxn>
                <a:cxn ang="0">
                  <a:pos x="113" y="37"/>
                </a:cxn>
                <a:cxn ang="0">
                  <a:pos x="124" y="69"/>
                </a:cxn>
                <a:cxn ang="0">
                  <a:pos x="154" y="74"/>
                </a:cxn>
                <a:cxn ang="0">
                  <a:pos x="211" y="79"/>
                </a:cxn>
                <a:cxn ang="0">
                  <a:pos x="226" y="90"/>
                </a:cxn>
                <a:cxn ang="0">
                  <a:pos x="216" y="127"/>
                </a:cxn>
                <a:cxn ang="0">
                  <a:pos x="0" y="1016"/>
                </a:cxn>
                <a:cxn ang="0">
                  <a:pos x="11" y="1063"/>
                </a:cxn>
                <a:cxn ang="0">
                  <a:pos x="31" y="1079"/>
                </a:cxn>
                <a:cxn ang="0">
                  <a:pos x="67" y="1085"/>
                </a:cxn>
                <a:cxn ang="0">
                  <a:pos x="108" y="1053"/>
                </a:cxn>
                <a:cxn ang="0">
                  <a:pos x="134" y="963"/>
                </a:cxn>
                <a:cxn ang="0">
                  <a:pos x="160" y="846"/>
                </a:cxn>
                <a:cxn ang="0">
                  <a:pos x="185" y="746"/>
                </a:cxn>
                <a:cxn ang="0">
                  <a:pos x="252" y="730"/>
                </a:cxn>
                <a:cxn ang="0">
                  <a:pos x="350" y="772"/>
                </a:cxn>
                <a:cxn ang="0">
                  <a:pos x="386" y="846"/>
                </a:cxn>
                <a:cxn ang="0">
                  <a:pos x="375" y="894"/>
                </a:cxn>
                <a:cxn ang="0">
                  <a:pos x="386" y="984"/>
                </a:cxn>
                <a:cxn ang="0">
                  <a:pos x="447" y="1058"/>
                </a:cxn>
                <a:cxn ang="0">
                  <a:pos x="535" y="1085"/>
                </a:cxn>
                <a:cxn ang="0">
                  <a:pos x="637" y="1037"/>
                </a:cxn>
                <a:cxn ang="0">
                  <a:pos x="694" y="942"/>
                </a:cxn>
                <a:cxn ang="0">
                  <a:pos x="725" y="836"/>
                </a:cxn>
                <a:cxn ang="0">
                  <a:pos x="689" y="831"/>
                </a:cxn>
                <a:cxn ang="0">
                  <a:pos x="673" y="852"/>
                </a:cxn>
                <a:cxn ang="0">
                  <a:pos x="658" y="910"/>
                </a:cxn>
                <a:cxn ang="0">
                  <a:pos x="612" y="1000"/>
                </a:cxn>
                <a:cxn ang="0">
                  <a:pos x="540" y="1042"/>
                </a:cxn>
                <a:cxn ang="0">
                  <a:pos x="499" y="1021"/>
                </a:cxn>
                <a:cxn ang="0">
                  <a:pos x="488" y="995"/>
                </a:cxn>
                <a:cxn ang="0">
                  <a:pos x="494" y="910"/>
                </a:cxn>
                <a:cxn ang="0">
                  <a:pos x="499" y="883"/>
                </a:cxn>
                <a:cxn ang="0">
                  <a:pos x="504" y="857"/>
                </a:cxn>
                <a:cxn ang="0">
                  <a:pos x="494" y="788"/>
                </a:cxn>
                <a:cxn ang="0">
                  <a:pos x="427" y="725"/>
                </a:cxn>
                <a:cxn ang="0">
                  <a:pos x="334" y="693"/>
                </a:cxn>
                <a:cxn ang="0">
                  <a:pos x="262" y="682"/>
                </a:cxn>
                <a:cxn ang="0">
                  <a:pos x="350" y="608"/>
                </a:cxn>
                <a:cxn ang="0">
                  <a:pos x="442" y="524"/>
                </a:cxn>
                <a:cxn ang="0">
                  <a:pos x="560" y="444"/>
                </a:cxn>
                <a:cxn ang="0">
                  <a:pos x="632" y="434"/>
                </a:cxn>
                <a:cxn ang="0">
                  <a:pos x="668" y="450"/>
                </a:cxn>
                <a:cxn ang="0">
                  <a:pos x="607" y="492"/>
                </a:cxn>
                <a:cxn ang="0">
                  <a:pos x="591" y="540"/>
                </a:cxn>
                <a:cxn ang="0">
                  <a:pos x="617" y="587"/>
                </a:cxn>
                <a:cxn ang="0">
                  <a:pos x="653" y="598"/>
                </a:cxn>
                <a:cxn ang="0">
                  <a:pos x="709" y="571"/>
                </a:cxn>
                <a:cxn ang="0">
                  <a:pos x="735" y="497"/>
                </a:cxn>
                <a:cxn ang="0">
                  <a:pos x="709" y="423"/>
                </a:cxn>
                <a:cxn ang="0">
                  <a:pos x="622" y="391"/>
                </a:cxn>
                <a:cxn ang="0">
                  <a:pos x="499" y="428"/>
                </a:cxn>
                <a:cxn ang="0">
                  <a:pos x="380" y="524"/>
                </a:cxn>
                <a:cxn ang="0">
                  <a:pos x="267" y="630"/>
                </a:cxn>
                <a:cxn ang="0">
                  <a:pos x="355" y="47"/>
                </a:cxn>
              </a:cxnLst>
              <a:rect l="0" t="0" r="r" b="b"/>
              <a:pathLst>
                <a:path w="735" h="1085">
                  <a:moveTo>
                    <a:pt x="355" y="47"/>
                  </a:moveTo>
                  <a:lnTo>
                    <a:pt x="355" y="42"/>
                  </a:lnTo>
                  <a:lnTo>
                    <a:pt x="360" y="32"/>
                  </a:lnTo>
                  <a:lnTo>
                    <a:pt x="360" y="16"/>
                  </a:lnTo>
                  <a:lnTo>
                    <a:pt x="355" y="5"/>
                  </a:lnTo>
                  <a:lnTo>
                    <a:pt x="350" y="0"/>
                  </a:lnTo>
                  <a:lnTo>
                    <a:pt x="303" y="0"/>
                  </a:lnTo>
                  <a:lnTo>
                    <a:pt x="247" y="5"/>
                  </a:lnTo>
                  <a:lnTo>
                    <a:pt x="185" y="10"/>
                  </a:lnTo>
                  <a:lnTo>
                    <a:pt x="144" y="16"/>
                  </a:lnTo>
                  <a:lnTo>
                    <a:pt x="134" y="16"/>
                  </a:lnTo>
                  <a:lnTo>
                    <a:pt x="124" y="21"/>
                  </a:lnTo>
                  <a:lnTo>
                    <a:pt x="119" y="26"/>
                  </a:lnTo>
                  <a:lnTo>
                    <a:pt x="113" y="37"/>
                  </a:lnTo>
                  <a:lnTo>
                    <a:pt x="113" y="58"/>
                  </a:lnTo>
                  <a:lnTo>
                    <a:pt x="124" y="69"/>
                  </a:lnTo>
                  <a:lnTo>
                    <a:pt x="144" y="69"/>
                  </a:lnTo>
                  <a:lnTo>
                    <a:pt x="154" y="74"/>
                  </a:lnTo>
                  <a:lnTo>
                    <a:pt x="201" y="74"/>
                  </a:lnTo>
                  <a:lnTo>
                    <a:pt x="211" y="79"/>
                  </a:lnTo>
                  <a:lnTo>
                    <a:pt x="216" y="79"/>
                  </a:lnTo>
                  <a:lnTo>
                    <a:pt x="226" y="90"/>
                  </a:lnTo>
                  <a:lnTo>
                    <a:pt x="226" y="95"/>
                  </a:lnTo>
                  <a:lnTo>
                    <a:pt x="216" y="127"/>
                  </a:lnTo>
                  <a:lnTo>
                    <a:pt x="5" y="1000"/>
                  </a:lnTo>
                  <a:lnTo>
                    <a:pt x="0" y="1016"/>
                  </a:lnTo>
                  <a:lnTo>
                    <a:pt x="0" y="1048"/>
                  </a:lnTo>
                  <a:lnTo>
                    <a:pt x="11" y="1063"/>
                  </a:lnTo>
                  <a:lnTo>
                    <a:pt x="21" y="1074"/>
                  </a:lnTo>
                  <a:lnTo>
                    <a:pt x="31" y="1079"/>
                  </a:lnTo>
                  <a:lnTo>
                    <a:pt x="52" y="1085"/>
                  </a:lnTo>
                  <a:lnTo>
                    <a:pt x="67" y="1085"/>
                  </a:lnTo>
                  <a:lnTo>
                    <a:pt x="98" y="1063"/>
                  </a:lnTo>
                  <a:lnTo>
                    <a:pt x="108" y="1053"/>
                  </a:lnTo>
                  <a:lnTo>
                    <a:pt x="124" y="1005"/>
                  </a:lnTo>
                  <a:lnTo>
                    <a:pt x="134" y="963"/>
                  </a:lnTo>
                  <a:lnTo>
                    <a:pt x="149" y="905"/>
                  </a:lnTo>
                  <a:lnTo>
                    <a:pt x="160" y="846"/>
                  </a:lnTo>
                  <a:lnTo>
                    <a:pt x="175" y="788"/>
                  </a:lnTo>
                  <a:lnTo>
                    <a:pt x="185" y="746"/>
                  </a:lnTo>
                  <a:lnTo>
                    <a:pt x="190" y="719"/>
                  </a:lnTo>
                  <a:lnTo>
                    <a:pt x="252" y="730"/>
                  </a:lnTo>
                  <a:lnTo>
                    <a:pt x="303" y="746"/>
                  </a:lnTo>
                  <a:lnTo>
                    <a:pt x="350" y="772"/>
                  </a:lnTo>
                  <a:lnTo>
                    <a:pt x="375" y="804"/>
                  </a:lnTo>
                  <a:lnTo>
                    <a:pt x="386" y="846"/>
                  </a:lnTo>
                  <a:lnTo>
                    <a:pt x="386" y="862"/>
                  </a:lnTo>
                  <a:lnTo>
                    <a:pt x="375" y="894"/>
                  </a:lnTo>
                  <a:lnTo>
                    <a:pt x="375" y="926"/>
                  </a:lnTo>
                  <a:lnTo>
                    <a:pt x="386" y="984"/>
                  </a:lnTo>
                  <a:lnTo>
                    <a:pt x="411" y="1026"/>
                  </a:lnTo>
                  <a:lnTo>
                    <a:pt x="447" y="1058"/>
                  </a:lnTo>
                  <a:lnTo>
                    <a:pt x="488" y="1079"/>
                  </a:lnTo>
                  <a:lnTo>
                    <a:pt x="535" y="1085"/>
                  </a:lnTo>
                  <a:lnTo>
                    <a:pt x="591" y="1074"/>
                  </a:lnTo>
                  <a:lnTo>
                    <a:pt x="637" y="1037"/>
                  </a:lnTo>
                  <a:lnTo>
                    <a:pt x="668" y="989"/>
                  </a:lnTo>
                  <a:lnTo>
                    <a:pt x="694" y="942"/>
                  </a:lnTo>
                  <a:lnTo>
                    <a:pt x="725" y="846"/>
                  </a:lnTo>
                  <a:lnTo>
                    <a:pt x="725" y="836"/>
                  </a:lnTo>
                  <a:lnTo>
                    <a:pt x="714" y="831"/>
                  </a:lnTo>
                  <a:lnTo>
                    <a:pt x="689" y="831"/>
                  </a:lnTo>
                  <a:lnTo>
                    <a:pt x="678" y="841"/>
                  </a:lnTo>
                  <a:lnTo>
                    <a:pt x="673" y="852"/>
                  </a:lnTo>
                  <a:lnTo>
                    <a:pt x="668" y="868"/>
                  </a:lnTo>
                  <a:lnTo>
                    <a:pt x="658" y="910"/>
                  </a:lnTo>
                  <a:lnTo>
                    <a:pt x="637" y="958"/>
                  </a:lnTo>
                  <a:lnTo>
                    <a:pt x="612" y="1000"/>
                  </a:lnTo>
                  <a:lnTo>
                    <a:pt x="581" y="1032"/>
                  </a:lnTo>
                  <a:lnTo>
                    <a:pt x="540" y="1042"/>
                  </a:lnTo>
                  <a:lnTo>
                    <a:pt x="509" y="1032"/>
                  </a:lnTo>
                  <a:lnTo>
                    <a:pt x="499" y="1021"/>
                  </a:lnTo>
                  <a:lnTo>
                    <a:pt x="494" y="1010"/>
                  </a:lnTo>
                  <a:lnTo>
                    <a:pt x="488" y="995"/>
                  </a:lnTo>
                  <a:lnTo>
                    <a:pt x="488" y="921"/>
                  </a:lnTo>
                  <a:lnTo>
                    <a:pt x="494" y="910"/>
                  </a:lnTo>
                  <a:lnTo>
                    <a:pt x="494" y="889"/>
                  </a:lnTo>
                  <a:lnTo>
                    <a:pt x="499" y="883"/>
                  </a:lnTo>
                  <a:lnTo>
                    <a:pt x="499" y="873"/>
                  </a:lnTo>
                  <a:lnTo>
                    <a:pt x="504" y="857"/>
                  </a:lnTo>
                  <a:lnTo>
                    <a:pt x="504" y="841"/>
                  </a:lnTo>
                  <a:lnTo>
                    <a:pt x="494" y="788"/>
                  </a:lnTo>
                  <a:lnTo>
                    <a:pt x="468" y="751"/>
                  </a:lnTo>
                  <a:lnTo>
                    <a:pt x="427" y="725"/>
                  </a:lnTo>
                  <a:lnTo>
                    <a:pt x="380" y="704"/>
                  </a:lnTo>
                  <a:lnTo>
                    <a:pt x="334" y="693"/>
                  </a:lnTo>
                  <a:lnTo>
                    <a:pt x="293" y="682"/>
                  </a:lnTo>
                  <a:lnTo>
                    <a:pt x="262" y="682"/>
                  </a:lnTo>
                  <a:lnTo>
                    <a:pt x="309" y="645"/>
                  </a:lnTo>
                  <a:lnTo>
                    <a:pt x="350" y="608"/>
                  </a:lnTo>
                  <a:lnTo>
                    <a:pt x="386" y="577"/>
                  </a:lnTo>
                  <a:lnTo>
                    <a:pt x="442" y="524"/>
                  </a:lnTo>
                  <a:lnTo>
                    <a:pt x="499" y="476"/>
                  </a:lnTo>
                  <a:lnTo>
                    <a:pt x="560" y="444"/>
                  </a:lnTo>
                  <a:lnTo>
                    <a:pt x="617" y="434"/>
                  </a:lnTo>
                  <a:lnTo>
                    <a:pt x="632" y="434"/>
                  </a:lnTo>
                  <a:lnTo>
                    <a:pt x="648" y="439"/>
                  </a:lnTo>
                  <a:lnTo>
                    <a:pt x="668" y="450"/>
                  </a:lnTo>
                  <a:lnTo>
                    <a:pt x="627" y="465"/>
                  </a:lnTo>
                  <a:lnTo>
                    <a:pt x="607" y="492"/>
                  </a:lnTo>
                  <a:lnTo>
                    <a:pt x="596" y="518"/>
                  </a:lnTo>
                  <a:lnTo>
                    <a:pt x="591" y="540"/>
                  </a:lnTo>
                  <a:lnTo>
                    <a:pt x="601" y="571"/>
                  </a:lnTo>
                  <a:lnTo>
                    <a:pt x="617" y="587"/>
                  </a:lnTo>
                  <a:lnTo>
                    <a:pt x="632" y="592"/>
                  </a:lnTo>
                  <a:lnTo>
                    <a:pt x="653" y="598"/>
                  </a:lnTo>
                  <a:lnTo>
                    <a:pt x="684" y="592"/>
                  </a:lnTo>
                  <a:lnTo>
                    <a:pt x="709" y="571"/>
                  </a:lnTo>
                  <a:lnTo>
                    <a:pt x="730" y="540"/>
                  </a:lnTo>
                  <a:lnTo>
                    <a:pt x="735" y="497"/>
                  </a:lnTo>
                  <a:lnTo>
                    <a:pt x="730" y="460"/>
                  </a:lnTo>
                  <a:lnTo>
                    <a:pt x="709" y="423"/>
                  </a:lnTo>
                  <a:lnTo>
                    <a:pt x="673" y="397"/>
                  </a:lnTo>
                  <a:lnTo>
                    <a:pt x="622" y="391"/>
                  </a:lnTo>
                  <a:lnTo>
                    <a:pt x="560" y="402"/>
                  </a:lnTo>
                  <a:lnTo>
                    <a:pt x="499" y="428"/>
                  </a:lnTo>
                  <a:lnTo>
                    <a:pt x="437" y="471"/>
                  </a:lnTo>
                  <a:lnTo>
                    <a:pt x="380" y="524"/>
                  </a:lnTo>
                  <a:lnTo>
                    <a:pt x="324" y="582"/>
                  </a:lnTo>
                  <a:lnTo>
                    <a:pt x="267" y="630"/>
                  </a:lnTo>
                  <a:lnTo>
                    <a:pt x="206" y="661"/>
                  </a:lnTo>
                  <a:lnTo>
                    <a:pt x="35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09" name="Freeform 13"/>
            <p:cNvSpPr>
              <a:spLocks noEditPoints="1"/>
            </p:cNvSpPr>
            <p:nvPr/>
          </p:nvSpPr>
          <p:spPr bwMode="auto">
            <a:xfrm>
              <a:off x="9153" y="1503"/>
              <a:ext cx="1469" cy="693"/>
            </a:xfrm>
            <a:custGeom>
              <a:avLst/>
              <a:gdLst/>
              <a:ahLst/>
              <a:cxnLst>
                <a:cxn ang="0">
                  <a:pos x="709" y="211"/>
                </a:cxn>
                <a:cxn ang="0">
                  <a:pos x="616" y="116"/>
                </a:cxn>
                <a:cxn ang="0">
                  <a:pos x="488" y="31"/>
                </a:cxn>
                <a:cxn ang="0">
                  <a:pos x="318" y="0"/>
                </a:cxn>
                <a:cxn ang="0">
                  <a:pos x="154" y="47"/>
                </a:cxn>
                <a:cxn ang="0">
                  <a:pos x="41" y="174"/>
                </a:cxn>
                <a:cxn ang="0">
                  <a:pos x="0" y="344"/>
                </a:cxn>
                <a:cxn ang="0">
                  <a:pos x="41" y="513"/>
                </a:cxn>
                <a:cxn ang="0">
                  <a:pos x="149" y="640"/>
                </a:cxn>
                <a:cxn ang="0">
                  <a:pos x="313" y="693"/>
                </a:cxn>
                <a:cxn ang="0">
                  <a:pos x="478" y="656"/>
                </a:cxn>
                <a:cxn ang="0">
                  <a:pos x="601" y="571"/>
                </a:cxn>
                <a:cxn ang="0">
                  <a:pos x="688" y="476"/>
                </a:cxn>
                <a:cxn ang="0">
                  <a:pos x="755" y="476"/>
                </a:cxn>
                <a:cxn ang="0">
                  <a:pos x="847" y="576"/>
                </a:cxn>
                <a:cxn ang="0">
                  <a:pos x="981" y="656"/>
                </a:cxn>
                <a:cxn ang="0">
                  <a:pos x="1145" y="693"/>
                </a:cxn>
                <a:cxn ang="0">
                  <a:pos x="1315" y="645"/>
                </a:cxn>
                <a:cxn ang="0">
                  <a:pos x="1428" y="518"/>
                </a:cxn>
                <a:cxn ang="0">
                  <a:pos x="1469" y="344"/>
                </a:cxn>
                <a:cxn ang="0">
                  <a:pos x="1428" y="174"/>
                </a:cxn>
                <a:cxn ang="0">
                  <a:pos x="1320" y="47"/>
                </a:cxn>
                <a:cxn ang="0">
                  <a:pos x="1156" y="0"/>
                </a:cxn>
                <a:cxn ang="0">
                  <a:pos x="991" y="37"/>
                </a:cxn>
                <a:cxn ang="0">
                  <a:pos x="863" y="121"/>
                </a:cxn>
                <a:cxn ang="0">
                  <a:pos x="776" y="217"/>
                </a:cxn>
                <a:cxn ang="0">
                  <a:pos x="796" y="312"/>
                </a:cxn>
                <a:cxn ang="0">
                  <a:pos x="925" y="158"/>
                </a:cxn>
                <a:cxn ang="0">
                  <a:pos x="1079" y="68"/>
                </a:cxn>
                <a:cxn ang="0">
                  <a:pos x="1238" y="68"/>
                </a:cxn>
                <a:cxn ang="0">
                  <a:pos x="1356" y="143"/>
                </a:cxn>
                <a:cxn ang="0">
                  <a:pos x="1418" y="270"/>
                </a:cxn>
                <a:cxn ang="0">
                  <a:pos x="1413" y="428"/>
                </a:cxn>
                <a:cxn ang="0">
                  <a:pos x="1320" y="561"/>
                </a:cxn>
                <a:cxn ang="0">
                  <a:pos x="1171" y="608"/>
                </a:cxn>
                <a:cxn ang="0">
                  <a:pos x="1017" y="555"/>
                </a:cxn>
                <a:cxn ang="0">
                  <a:pos x="873" y="407"/>
                </a:cxn>
                <a:cxn ang="0">
                  <a:pos x="673" y="375"/>
                </a:cxn>
                <a:cxn ang="0">
                  <a:pos x="544" y="534"/>
                </a:cxn>
                <a:cxn ang="0">
                  <a:pos x="385" y="624"/>
                </a:cxn>
                <a:cxn ang="0">
                  <a:pos x="231" y="624"/>
                </a:cxn>
                <a:cxn ang="0">
                  <a:pos x="113" y="545"/>
                </a:cxn>
                <a:cxn ang="0">
                  <a:pos x="51" y="418"/>
                </a:cxn>
                <a:cxn ang="0">
                  <a:pos x="56" y="259"/>
                </a:cxn>
                <a:cxn ang="0">
                  <a:pos x="149" y="132"/>
                </a:cxn>
                <a:cxn ang="0">
                  <a:pos x="293" y="84"/>
                </a:cxn>
                <a:cxn ang="0">
                  <a:pos x="447" y="137"/>
                </a:cxn>
                <a:cxn ang="0">
                  <a:pos x="591" y="280"/>
                </a:cxn>
              </a:cxnLst>
              <a:rect l="0" t="0" r="r" b="b"/>
              <a:pathLst>
                <a:path w="1469" h="693">
                  <a:moveTo>
                    <a:pt x="745" y="254"/>
                  </a:moveTo>
                  <a:lnTo>
                    <a:pt x="709" y="211"/>
                  </a:lnTo>
                  <a:lnTo>
                    <a:pt x="668" y="164"/>
                  </a:lnTo>
                  <a:lnTo>
                    <a:pt x="616" y="116"/>
                  </a:lnTo>
                  <a:lnTo>
                    <a:pt x="555" y="68"/>
                  </a:lnTo>
                  <a:lnTo>
                    <a:pt x="488" y="31"/>
                  </a:lnTo>
                  <a:lnTo>
                    <a:pt x="406" y="5"/>
                  </a:lnTo>
                  <a:lnTo>
                    <a:pt x="318" y="0"/>
                  </a:lnTo>
                  <a:lnTo>
                    <a:pt x="231" y="10"/>
                  </a:lnTo>
                  <a:lnTo>
                    <a:pt x="154" y="47"/>
                  </a:lnTo>
                  <a:lnTo>
                    <a:pt x="87" y="100"/>
                  </a:lnTo>
                  <a:lnTo>
                    <a:pt x="41" y="174"/>
                  </a:lnTo>
                  <a:lnTo>
                    <a:pt x="10" y="254"/>
                  </a:lnTo>
                  <a:lnTo>
                    <a:pt x="0" y="344"/>
                  </a:lnTo>
                  <a:lnTo>
                    <a:pt x="10" y="434"/>
                  </a:lnTo>
                  <a:lnTo>
                    <a:pt x="41" y="513"/>
                  </a:lnTo>
                  <a:lnTo>
                    <a:pt x="87" y="587"/>
                  </a:lnTo>
                  <a:lnTo>
                    <a:pt x="149" y="640"/>
                  </a:lnTo>
                  <a:lnTo>
                    <a:pt x="226" y="677"/>
                  </a:lnTo>
                  <a:lnTo>
                    <a:pt x="313" y="693"/>
                  </a:lnTo>
                  <a:lnTo>
                    <a:pt x="401" y="682"/>
                  </a:lnTo>
                  <a:lnTo>
                    <a:pt x="478" y="656"/>
                  </a:lnTo>
                  <a:lnTo>
                    <a:pt x="544" y="619"/>
                  </a:lnTo>
                  <a:lnTo>
                    <a:pt x="601" y="571"/>
                  </a:lnTo>
                  <a:lnTo>
                    <a:pt x="652" y="524"/>
                  </a:lnTo>
                  <a:lnTo>
                    <a:pt x="688" y="476"/>
                  </a:lnTo>
                  <a:lnTo>
                    <a:pt x="719" y="434"/>
                  </a:lnTo>
                  <a:lnTo>
                    <a:pt x="755" y="476"/>
                  </a:lnTo>
                  <a:lnTo>
                    <a:pt x="796" y="524"/>
                  </a:lnTo>
                  <a:lnTo>
                    <a:pt x="847" y="576"/>
                  </a:lnTo>
                  <a:lnTo>
                    <a:pt x="909" y="619"/>
                  </a:lnTo>
                  <a:lnTo>
                    <a:pt x="981" y="656"/>
                  </a:lnTo>
                  <a:lnTo>
                    <a:pt x="1058" y="682"/>
                  </a:lnTo>
                  <a:lnTo>
                    <a:pt x="1145" y="693"/>
                  </a:lnTo>
                  <a:lnTo>
                    <a:pt x="1238" y="682"/>
                  </a:lnTo>
                  <a:lnTo>
                    <a:pt x="1315" y="645"/>
                  </a:lnTo>
                  <a:lnTo>
                    <a:pt x="1377" y="587"/>
                  </a:lnTo>
                  <a:lnTo>
                    <a:pt x="1428" y="518"/>
                  </a:lnTo>
                  <a:lnTo>
                    <a:pt x="1459" y="434"/>
                  </a:lnTo>
                  <a:lnTo>
                    <a:pt x="1469" y="344"/>
                  </a:lnTo>
                  <a:lnTo>
                    <a:pt x="1459" y="254"/>
                  </a:lnTo>
                  <a:lnTo>
                    <a:pt x="1428" y="174"/>
                  </a:lnTo>
                  <a:lnTo>
                    <a:pt x="1382" y="106"/>
                  </a:lnTo>
                  <a:lnTo>
                    <a:pt x="1320" y="47"/>
                  </a:lnTo>
                  <a:lnTo>
                    <a:pt x="1238" y="10"/>
                  </a:lnTo>
                  <a:lnTo>
                    <a:pt x="1156" y="0"/>
                  </a:lnTo>
                  <a:lnTo>
                    <a:pt x="1068" y="10"/>
                  </a:lnTo>
                  <a:lnTo>
                    <a:pt x="991" y="37"/>
                  </a:lnTo>
                  <a:lnTo>
                    <a:pt x="925" y="74"/>
                  </a:lnTo>
                  <a:lnTo>
                    <a:pt x="863" y="121"/>
                  </a:lnTo>
                  <a:lnTo>
                    <a:pt x="817" y="169"/>
                  </a:lnTo>
                  <a:lnTo>
                    <a:pt x="776" y="217"/>
                  </a:lnTo>
                  <a:lnTo>
                    <a:pt x="745" y="254"/>
                  </a:lnTo>
                  <a:close/>
                  <a:moveTo>
                    <a:pt x="796" y="312"/>
                  </a:moveTo>
                  <a:lnTo>
                    <a:pt x="853" y="227"/>
                  </a:lnTo>
                  <a:lnTo>
                    <a:pt x="925" y="158"/>
                  </a:lnTo>
                  <a:lnTo>
                    <a:pt x="996" y="100"/>
                  </a:lnTo>
                  <a:lnTo>
                    <a:pt x="1079" y="68"/>
                  </a:lnTo>
                  <a:lnTo>
                    <a:pt x="1166" y="58"/>
                  </a:lnTo>
                  <a:lnTo>
                    <a:pt x="1238" y="68"/>
                  </a:lnTo>
                  <a:lnTo>
                    <a:pt x="1300" y="100"/>
                  </a:lnTo>
                  <a:lnTo>
                    <a:pt x="1356" y="143"/>
                  </a:lnTo>
                  <a:lnTo>
                    <a:pt x="1392" y="201"/>
                  </a:lnTo>
                  <a:lnTo>
                    <a:pt x="1418" y="270"/>
                  </a:lnTo>
                  <a:lnTo>
                    <a:pt x="1428" y="344"/>
                  </a:lnTo>
                  <a:lnTo>
                    <a:pt x="1413" y="428"/>
                  </a:lnTo>
                  <a:lnTo>
                    <a:pt x="1377" y="502"/>
                  </a:lnTo>
                  <a:lnTo>
                    <a:pt x="1320" y="561"/>
                  </a:lnTo>
                  <a:lnTo>
                    <a:pt x="1248" y="598"/>
                  </a:lnTo>
                  <a:lnTo>
                    <a:pt x="1171" y="608"/>
                  </a:lnTo>
                  <a:lnTo>
                    <a:pt x="1094" y="592"/>
                  </a:lnTo>
                  <a:lnTo>
                    <a:pt x="1017" y="555"/>
                  </a:lnTo>
                  <a:lnTo>
                    <a:pt x="945" y="492"/>
                  </a:lnTo>
                  <a:lnTo>
                    <a:pt x="873" y="407"/>
                  </a:lnTo>
                  <a:lnTo>
                    <a:pt x="796" y="312"/>
                  </a:lnTo>
                  <a:close/>
                  <a:moveTo>
                    <a:pt x="673" y="375"/>
                  </a:moveTo>
                  <a:lnTo>
                    <a:pt x="611" y="460"/>
                  </a:lnTo>
                  <a:lnTo>
                    <a:pt x="544" y="534"/>
                  </a:lnTo>
                  <a:lnTo>
                    <a:pt x="467" y="587"/>
                  </a:lnTo>
                  <a:lnTo>
                    <a:pt x="385" y="624"/>
                  </a:lnTo>
                  <a:lnTo>
                    <a:pt x="303" y="635"/>
                  </a:lnTo>
                  <a:lnTo>
                    <a:pt x="231" y="624"/>
                  </a:lnTo>
                  <a:lnTo>
                    <a:pt x="164" y="592"/>
                  </a:lnTo>
                  <a:lnTo>
                    <a:pt x="113" y="545"/>
                  </a:lnTo>
                  <a:lnTo>
                    <a:pt x="72" y="486"/>
                  </a:lnTo>
                  <a:lnTo>
                    <a:pt x="51" y="418"/>
                  </a:lnTo>
                  <a:lnTo>
                    <a:pt x="41" y="344"/>
                  </a:lnTo>
                  <a:lnTo>
                    <a:pt x="56" y="259"/>
                  </a:lnTo>
                  <a:lnTo>
                    <a:pt x="92" y="185"/>
                  </a:lnTo>
                  <a:lnTo>
                    <a:pt x="149" y="132"/>
                  </a:lnTo>
                  <a:lnTo>
                    <a:pt x="216" y="95"/>
                  </a:lnTo>
                  <a:lnTo>
                    <a:pt x="293" y="84"/>
                  </a:lnTo>
                  <a:lnTo>
                    <a:pt x="375" y="95"/>
                  </a:lnTo>
                  <a:lnTo>
                    <a:pt x="447" y="137"/>
                  </a:lnTo>
                  <a:lnTo>
                    <a:pt x="519" y="201"/>
                  </a:lnTo>
                  <a:lnTo>
                    <a:pt x="591" y="280"/>
                  </a:lnTo>
                  <a:lnTo>
                    <a:pt x="673" y="3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0" name="Freeform 14"/>
            <p:cNvSpPr>
              <a:spLocks/>
            </p:cNvSpPr>
            <p:nvPr/>
          </p:nvSpPr>
          <p:spPr bwMode="auto">
            <a:xfrm>
              <a:off x="8459" y="2841"/>
              <a:ext cx="2846" cy="3085"/>
            </a:xfrm>
            <a:custGeom>
              <a:avLst/>
              <a:gdLst/>
              <a:ahLst/>
              <a:cxnLst>
                <a:cxn ang="0">
                  <a:pos x="2589" y="3085"/>
                </a:cxn>
                <a:cxn ang="0">
                  <a:pos x="2846" y="2376"/>
                </a:cxn>
                <a:cxn ang="0">
                  <a:pos x="2795" y="2376"/>
                </a:cxn>
                <a:cxn ang="0">
                  <a:pos x="2744" y="2487"/>
                </a:cxn>
                <a:cxn ang="0">
                  <a:pos x="2666" y="2582"/>
                </a:cxn>
                <a:cxn ang="0">
                  <a:pos x="2579" y="2662"/>
                </a:cxn>
                <a:cxn ang="0">
                  <a:pos x="2471" y="2731"/>
                </a:cxn>
                <a:cxn ang="0">
                  <a:pos x="2358" y="2783"/>
                </a:cxn>
                <a:cxn ang="0">
                  <a:pos x="2240" y="2826"/>
                </a:cxn>
                <a:cxn ang="0">
                  <a:pos x="2209" y="2831"/>
                </a:cxn>
                <a:cxn ang="0">
                  <a:pos x="2158" y="2842"/>
                </a:cxn>
                <a:cxn ang="0">
                  <a:pos x="2086" y="2858"/>
                </a:cxn>
                <a:cxn ang="0">
                  <a:pos x="1994" y="2868"/>
                </a:cxn>
                <a:cxn ang="0">
                  <a:pos x="1875" y="2879"/>
                </a:cxn>
                <a:cxn ang="0">
                  <a:pos x="1737" y="2889"/>
                </a:cxn>
                <a:cxn ang="0">
                  <a:pos x="283" y="2889"/>
                </a:cxn>
                <a:cxn ang="0">
                  <a:pos x="1372" y="1577"/>
                </a:cxn>
                <a:cxn ang="0">
                  <a:pos x="1382" y="1566"/>
                </a:cxn>
                <a:cxn ang="0">
                  <a:pos x="1387" y="1556"/>
                </a:cxn>
                <a:cxn ang="0">
                  <a:pos x="1392" y="1551"/>
                </a:cxn>
                <a:cxn ang="0">
                  <a:pos x="1392" y="1535"/>
                </a:cxn>
                <a:cxn ang="0">
                  <a:pos x="1387" y="1529"/>
                </a:cxn>
                <a:cxn ang="0">
                  <a:pos x="1377" y="1508"/>
                </a:cxn>
                <a:cxn ang="0">
                  <a:pos x="380" y="106"/>
                </a:cxn>
                <a:cxn ang="0">
                  <a:pos x="1685" y="106"/>
                </a:cxn>
                <a:cxn ang="0">
                  <a:pos x="1803" y="117"/>
                </a:cxn>
                <a:cxn ang="0">
                  <a:pos x="1901" y="122"/>
                </a:cxn>
                <a:cxn ang="0">
                  <a:pos x="1978" y="133"/>
                </a:cxn>
                <a:cxn ang="0">
                  <a:pos x="2029" y="138"/>
                </a:cxn>
                <a:cxn ang="0">
                  <a:pos x="2050" y="143"/>
                </a:cxn>
                <a:cxn ang="0">
                  <a:pos x="2148" y="159"/>
                </a:cxn>
                <a:cxn ang="0">
                  <a:pos x="2266" y="191"/>
                </a:cxn>
                <a:cxn ang="0">
                  <a:pos x="2394" y="238"/>
                </a:cxn>
                <a:cxn ang="0">
                  <a:pos x="2523" y="307"/>
                </a:cxn>
                <a:cxn ang="0">
                  <a:pos x="2564" y="334"/>
                </a:cxn>
                <a:cxn ang="0">
                  <a:pos x="2620" y="381"/>
                </a:cxn>
                <a:cxn ang="0">
                  <a:pos x="2682" y="445"/>
                </a:cxn>
                <a:cxn ang="0">
                  <a:pos x="2744" y="519"/>
                </a:cxn>
                <a:cxn ang="0">
                  <a:pos x="2795" y="619"/>
                </a:cxn>
                <a:cxn ang="0">
                  <a:pos x="2846" y="619"/>
                </a:cxn>
                <a:cxn ang="0">
                  <a:pos x="2589" y="0"/>
                </a:cxn>
                <a:cxn ang="0">
                  <a:pos x="26" y="0"/>
                </a:cxn>
                <a:cxn ang="0">
                  <a:pos x="16" y="6"/>
                </a:cxn>
                <a:cxn ang="0">
                  <a:pos x="11" y="6"/>
                </a:cxn>
                <a:cxn ang="0">
                  <a:pos x="5" y="11"/>
                </a:cxn>
                <a:cxn ang="0">
                  <a:pos x="5" y="22"/>
                </a:cxn>
                <a:cxn ang="0">
                  <a:pos x="0" y="37"/>
                </a:cxn>
                <a:cxn ang="0">
                  <a:pos x="0" y="90"/>
                </a:cxn>
                <a:cxn ang="0">
                  <a:pos x="1130" y="1683"/>
                </a:cxn>
                <a:cxn ang="0">
                  <a:pos x="26" y="3022"/>
                </a:cxn>
                <a:cxn ang="0">
                  <a:pos x="16" y="3032"/>
                </a:cxn>
                <a:cxn ang="0">
                  <a:pos x="5" y="3053"/>
                </a:cxn>
                <a:cxn ang="0">
                  <a:pos x="5" y="3069"/>
                </a:cxn>
                <a:cxn ang="0">
                  <a:pos x="11" y="3074"/>
                </a:cxn>
                <a:cxn ang="0">
                  <a:pos x="21" y="3080"/>
                </a:cxn>
                <a:cxn ang="0">
                  <a:pos x="31" y="3080"/>
                </a:cxn>
                <a:cxn ang="0">
                  <a:pos x="47" y="3085"/>
                </a:cxn>
                <a:cxn ang="0">
                  <a:pos x="62" y="3085"/>
                </a:cxn>
                <a:cxn ang="0">
                  <a:pos x="2589" y="3085"/>
                </a:cxn>
              </a:cxnLst>
              <a:rect l="0" t="0" r="r" b="b"/>
              <a:pathLst>
                <a:path w="2846" h="3085">
                  <a:moveTo>
                    <a:pt x="2589" y="3085"/>
                  </a:moveTo>
                  <a:lnTo>
                    <a:pt x="2846" y="2376"/>
                  </a:lnTo>
                  <a:lnTo>
                    <a:pt x="2795" y="2376"/>
                  </a:lnTo>
                  <a:lnTo>
                    <a:pt x="2744" y="2487"/>
                  </a:lnTo>
                  <a:lnTo>
                    <a:pt x="2666" y="2582"/>
                  </a:lnTo>
                  <a:lnTo>
                    <a:pt x="2579" y="2662"/>
                  </a:lnTo>
                  <a:lnTo>
                    <a:pt x="2471" y="2731"/>
                  </a:lnTo>
                  <a:lnTo>
                    <a:pt x="2358" y="2783"/>
                  </a:lnTo>
                  <a:lnTo>
                    <a:pt x="2240" y="2826"/>
                  </a:lnTo>
                  <a:lnTo>
                    <a:pt x="2209" y="2831"/>
                  </a:lnTo>
                  <a:lnTo>
                    <a:pt x="2158" y="2842"/>
                  </a:lnTo>
                  <a:lnTo>
                    <a:pt x="2086" y="2858"/>
                  </a:lnTo>
                  <a:lnTo>
                    <a:pt x="1994" y="2868"/>
                  </a:lnTo>
                  <a:lnTo>
                    <a:pt x="1875" y="2879"/>
                  </a:lnTo>
                  <a:lnTo>
                    <a:pt x="1737" y="2889"/>
                  </a:lnTo>
                  <a:lnTo>
                    <a:pt x="283" y="2889"/>
                  </a:lnTo>
                  <a:lnTo>
                    <a:pt x="1372" y="1577"/>
                  </a:lnTo>
                  <a:lnTo>
                    <a:pt x="1382" y="1566"/>
                  </a:lnTo>
                  <a:lnTo>
                    <a:pt x="1387" y="1556"/>
                  </a:lnTo>
                  <a:lnTo>
                    <a:pt x="1392" y="1551"/>
                  </a:lnTo>
                  <a:lnTo>
                    <a:pt x="1392" y="1535"/>
                  </a:lnTo>
                  <a:lnTo>
                    <a:pt x="1387" y="1529"/>
                  </a:lnTo>
                  <a:lnTo>
                    <a:pt x="1377" y="1508"/>
                  </a:lnTo>
                  <a:lnTo>
                    <a:pt x="380" y="106"/>
                  </a:lnTo>
                  <a:lnTo>
                    <a:pt x="1685" y="106"/>
                  </a:lnTo>
                  <a:lnTo>
                    <a:pt x="1803" y="117"/>
                  </a:lnTo>
                  <a:lnTo>
                    <a:pt x="1901" y="122"/>
                  </a:lnTo>
                  <a:lnTo>
                    <a:pt x="1978" y="133"/>
                  </a:lnTo>
                  <a:lnTo>
                    <a:pt x="2029" y="138"/>
                  </a:lnTo>
                  <a:lnTo>
                    <a:pt x="2050" y="143"/>
                  </a:lnTo>
                  <a:lnTo>
                    <a:pt x="2148" y="159"/>
                  </a:lnTo>
                  <a:lnTo>
                    <a:pt x="2266" y="191"/>
                  </a:lnTo>
                  <a:lnTo>
                    <a:pt x="2394" y="238"/>
                  </a:lnTo>
                  <a:lnTo>
                    <a:pt x="2523" y="307"/>
                  </a:lnTo>
                  <a:lnTo>
                    <a:pt x="2564" y="334"/>
                  </a:lnTo>
                  <a:lnTo>
                    <a:pt x="2620" y="381"/>
                  </a:lnTo>
                  <a:lnTo>
                    <a:pt x="2682" y="445"/>
                  </a:lnTo>
                  <a:lnTo>
                    <a:pt x="2744" y="519"/>
                  </a:lnTo>
                  <a:lnTo>
                    <a:pt x="2795" y="619"/>
                  </a:lnTo>
                  <a:lnTo>
                    <a:pt x="2846" y="619"/>
                  </a:lnTo>
                  <a:lnTo>
                    <a:pt x="2589" y="0"/>
                  </a:lnTo>
                  <a:lnTo>
                    <a:pt x="26" y="0"/>
                  </a:lnTo>
                  <a:lnTo>
                    <a:pt x="16" y="6"/>
                  </a:lnTo>
                  <a:lnTo>
                    <a:pt x="11" y="6"/>
                  </a:lnTo>
                  <a:lnTo>
                    <a:pt x="5" y="11"/>
                  </a:lnTo>
                  <a:lnTo>
                    <a:pt x="5" y="22"/>
                  </a:lnTo>
                  <a:lnTo>
                    <a:pt x="0" y="37"/>
                  </a:lnTo>
                  <a:lnTo>
                    <a:pt x="0" y="90"/>
                  </a:lnTo>
                  <a:lnTo>
                    <a:pt x="1130" y="1683"/>
                  </a:lnTo>
                  <a:lnTo>
                    <a:pt x="26" y="3022"/>
                  </a:lnTo>
                  <a:lnTo>
                    <a:pt x="16" y="3032"/>
                  </a:lnTo>
                  <a:lnTo>
                    <a:pt x="5" y="3053"/>
                  </a:lnTo>
                  <a:lnTo>
                    <a:pt x="5" y="3069"/>
                  </a:lnTo>
                  <a:lnTo>
                    <a:pt x="11" y="3074"/>
                  </a:lnTo>
                  <a:lnTo>
                    <a:pt x="21" y="3080"/>
                  </a:lnTo>
                  <a:lnTo>
                    <a:pt x="31" y="3080"/>
                  </a:lnTo>
                  <a:lnTo>
                    <a:pt x="47" y="3085"/>
                  </a:lnTo>
                  <a:lnTo>
                    <a:pt x="62" y="3085"/>
                  </a:lnTo>
                  <a:lnTo>
                    <a:pt x="2589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1" name="Freeform 15"/>
            <p:cNvSpPr>
              <a:spLocks/>
            </p:cNvSpPr>
            <p:nvPr/>
          </p:nvSpPr>
          <p:spPr bwMode="auto">
            <a:xfrm>
              <a:off x="8336" y="6810"/>
              <a:ext cx="914" cy="693"/>
            </a:xfrm>
            <a:custGeom>
              <a:avLst/>
              <a:gdLst/>
              <a:ahLst/>
              <a:cxnLst>
                <a:cxn ang="0">
                  <a:pos x="108" y="592"/>
                </a:cxn>
                <a:cxn ang="0">
                  <a:pos x="98" y="661"/>
                </a:cxn>
                <a:cxn ang="0">
                  <a:pos x="113" y="682"/>
                </a:cxn>
                <a:cxn ang="0">
                  <a:pos x="149" y="693"/>
                </a:cxn>
                <a:cxn ang="0">
                  <a:pos x="185" y="682"/>
                </a:cxn>
                <a:cxn ang="0">
                  <a:pos x="216" y="635"/>
                </a:cxn>
                <a:cxn ang="0">
                  <a:pos x="242" y="523"/>
                </a:cxn>
                <a:cxn ang="0">
                  <a:pos x="267" y="423"/>
                </a:cxn>
                <a:cxn ang="0">
                  <a:pos x="298" y="280"/>
                </a:cxn>
                <a:cxn ang="0">
                  <a:pos x="329" y="222"/>
                </a:cxn>
                <a:cxn ang="0">
                  <a:pos x="380" y="142"/>
                </a:cxn>
                <a:cxn ang="0">
                  <a:pos x="462" y="74"/>
                </a:cxn>
                <a:cxn ang="0">
                  <a:pos x="575" y="42"/>
                </a:cxn>
                <a:cxn ang="0">
                  <a:pos x="647" y="68"/>
                </a:cxn>
                <a:cxn ang="0">
                  <a:pos x="663" y="127"/>
                </a:cxn>
                <a:cxn ang="0">
                  <a:pos x="658" y="211"/>
                </a:cxn>
                <a:cxn ang="0">
                  <a:pos x="622" y="359"/>
                </a:cxn>
                <a:cxn ang="0">
                  <a:pos x="575" y="476"/>
                </a:cxn>
                <a:cxn ang="0">
                  <a:pos x="560" y="518"/>
                </a:cxn>
                <a:cxn ang="0">
                  <a:pos x="555" y="545"/>
                </a:cxn>
                <a:cxn ang="0">
                  <a:pos x="565" y="613"/>
                </a:cxn>
                <a:cxn ang="0">
                  <a:pos x="642" y="682"/>
                </a:cxn>
                <a:cxn ang="0">
                  <a:pos x="755" y="682"/>
                </a:cxn>
                <a:cxn ang="0">
                  <a:pos x="848" y="608"/>
                </a:cxn>
                <a:cxn ang="0">
                  <a:pos x="894" y="513"/>
                </a:cxn>
                <a:cxn ang="0">
                  <a:pos x="914" y="455"/>
                </a:cxn>
                <a:cxn ang="0">
                  <a:pos x="904" y="439"/>
                </a:cxn>
                <a:cxn ang="0">
                  <a:pos x="868" y="444"/>
                </a:cxn>
                <a:cxn ang="0">
                  <a:pos x="827" y="545"/>
                </a:cxn>
                <a:cxn ang="0">
                  <a:pos x="745" y="640"/>
                </a:cxn>
                <a:cxn ang="0">
                  <a:pos x="688" y="650"/>
                </a:cxn>
                <a:cxn ang="0">
                  <a:pos x="668" y="624"/>
                </a:cxn>
                <a:cxn ang="0">
                  <a:pos x="663" y="571"/>
                </a:cxn>
                <a:cxn ang="0">
                  <a:pos x="683" y="513"/>
                </a:cxn>
                <a:cxn ang="0">
                  <a:pos x="735" y="370"/>
                </a:cxn>
                <a:cxn ang="0">
                  <a:pos x="771" y="232"/>
                </a:cxn>
                <a:cxn ang="0">
                  <a:pos x="765" y="111"/>
                </a:cxn>
                <a:cxn ang="0">
                  <a:pos x="709" y="31"/>
                </a:cxn>
                <a:cxn ang="0">
                  <a:pos x="627" y="0"/>
                </a:cxn>
                <a:cxn ang="0">
                  <a:pos x="514" y="5"/>
                </a:cxn>
                <a:cxn ang="0">
                  <a:pos x="406" y="63"/>
                </a:cxn>
                <a:cxn ang="0">
                  <a:pos x="329" y="137"/>
                </a:cxn>
                <a:cxn ang="0">
                  <a:pos x="288" y="42"/>
                </a:cxn>
                <a:cxn ang="0">
                  <a:pos x="211" y="0"/>
                </a:cxn>
                <a:cxn ang="0">
                  <a:pos x="128" y="5"/>
                </a:cxn>
                <a:cxn ang="0">
                  <a:pos x="51" y="79"/>
                </a:cxn>
                <a:cxn ang="0">
                  <a:pos x="15" y="174"/>
                </a:cxn>
                <a:cxn ang="0">
                  <a:pos x="0" y="243"/>
                </a:cxn>
                <a:cxn ang="0">
                  <a:pos x="15" y="254"/>
                </a:cxn>
                <a:cxn ang="0">
                  <a:pos x="46" y="243"/>
                </a:cxn>
                <a:cxn ang="0">
                  <a:pos x="51" y="227"/>
                </a:cxn>
                <a:cxn ang="0">
                  <a:pos x="77" y="142"/>
                </a:cxn>
                <a:cxn ang="0">
                  <a:pos x="128" y="53"/>
                </a:cxn>
                <a:cxn ang="0">
                  <a:pos x="180" y="42"/>
                </a:cxn>
                <a:cxn ang="0">
                  <a:pos x="211" y="68"/>
                </a:cxn>
                <a:cxn ang="0">
                  <a:pos x="216" y="100"/>
                </a:cxn>
                <a:cxn ang="0">
                  <a:pos x="211" y="153"/>
                </a:cxn>
                <a:cxn ang="0">
                  <a:pos x="190" y="243"/>
                </a:cxn>
                <a:cxn ang="0">
                  <a:pos x="159" y="381"/>
                </a:cxn>
              </a:cxnLst>
              <a:rect l="0" t="0" r="r" b="b"/>
              <a:pathLst>
                <a:path w="914" h="693">
                  <a:moveTo>
                    <a:pt x="113" y="582"/>
                  </a:moveTo>
                  <a:lnTo>
                    <a:pt x="108" y="592"/>
                  </a:lnTo>
                  <a:lnTo>
                    <a:pt x="98" y="624"/>
                  </a:lnTo>
                  <a:lnTo>
                    <a:pt x="98" y="661"/>
                  </a:lnTo>
                  <a:lnTo>
                    <a:pt x="103" y="672"/>
                  </a:lnTo>
                  <a:lnTo>
                    <a:pt x="113" y="682"/>
                  </a:lnTo>
                  <a:lnTo>
                    <a:pt x="134" y="693"/>
                  </a:lnTo>
                  <a:lnTo>
                    <a:pt x="149" y="693"/>
                  </a:lnTo>
                  <a:lnTo>
                    <a:pt x="170" y="687"/>
                  </a:lnTo>
                  <a:lnTo>
                    <a:pt x="185" y="682"/>
                  </a:lnTo>
                  <a:lnTo>
                    <a:pt x="206" y="661"/>
                  </a:lnTo>
                  <a:lnTo>
                    <a:pt x="216" y="635"/>
                  </a:lnTo>
                  <a:lnTo>
                    <a:pt x="221" y="598"/>
                  </a:lnTo>
                  <a:lnTo>
                    <a:pt x="242" y="523"/>
                  </a:lnTo>
                  <a:lnTo>
                    <a:pt x="252" y="471"/>
                  </a:lnTo>
                  <a:lnTo>
                    <a:pt x="267" y="423"/>
                  </a:lnTo>
                  <a:lnTo>
                    <a:pt x="288" y="322"/>
                  </a:lnTo>
                  <a:lnTo>
                    <a:pt x="298" y="280"/>
                  </a:lnTo>
                  <a:lnTo>
                    <a:pt x="313" y="254"/>
                  </a:lnTo>
                  <a:lnTo>
                    <a:pt x="329" y="222"/>
                  </a:lnTo>
                  <a:lnTo>
                    <a:pt x="355" y="180"/>
                  </a:lnTo>
                  <a:lnTo>
                    <a:pt x="380" y="142"/>
                  </a:lnTo>
                  <a:lnTo>
                    <a:pt x="416" y="105"/>
                  </a:lnTo>
                  <a:lnTo>
                    <a:pt x="462" y="74"/>
                  </a:lnTo>
                  <a:lnTo>
                    <a:pt x="514" y="47"/>
                  </a:lnTo>
                  <a:lnTo>
                    <a:pt x="575" y="42"/>
                  </a:lnTo>
                  <a:lnTo>
                    <a:pt x="617" y="47"/>
                  </a:lnTo>
                  <a:lnTo>
                    <a:pt x="647" y="68"/>
                  </a:lnTo>
                  <a:lnTo>
                    <a:pt x="658" y="100"/>
                  </a:lnTo>
                  <a:lnTo>
                    <a:pt x="663" y="127"/>
                  </a:lnTo>
                  <a:lnTo>
                    <a:pt x="668" y="148"/>
                  </a:lnTo>
                  <a:lnTo>
                    <a:pt x="658" y="211"/>
                  </a:lnTo>
                  <a:lnTo>
                    <a:pt x="642" y="285"/>
                  </a:lnTo>
                  <a:lnTo>
                    <a:pt x="622" y="359"/>
                  </a:lnTo>
                  <a:lnTo>
                    <a:pt x="596" y="428"/>
                  </a:lnTo>
                  <a:lnTo>
                    <a:pt x="575" y="476"/>
                  </a:lnTo>
                  <a:lnTo>
                    <a:pt x="570" y="497"/>
                  </a:lnTo>
                  <a:lnTo>
                    <a:pt x="560" y="518"/>
                  </a:lnTo>
                  <a:lnTo>
                    <a:pt x="560" y="534"/>
                  </a:lnTo>
                  <a:lnTo>
                    <a:pt x="555" y="545"/>
                  </a:lnTo>
                  <a:lnTo>
                    <a:pt x="555" y="560"/>
                  </a:lnTo>
                  <a:lnTo>
                    <a:pt x="565" y="613"/>
                  </a:lnTo>
                  <a:lnTo>
                    <a:pt x="596" y="656"/>
                  </a:lnTo>
                  <a:lnTo>
                    <a:pt x="642" y="682"/>
                  </a:lnTo>
                  <a:lnTo>
                    <a:pt x="699" y="693"/>
                  </a:lnTo>
                  <a:lnTo>
                    <a:pt x="755" y="682"/>
                  </a:lnTo>
                  <a:lnTo>
                    <a:pt x="807" y="650"/>
                  </a:lnTo>
                  <a:lnTo>
                    <a:pt x="848" y="608"/>
                  </a:lnTo>
                  <a:lnTo>
                    <a:pt x="873" y="560"/>
                  </a:lnTo>
                  <a:lnTo>
                    <a:pt x="894" y="513"/>
                  </a:lnTo>
                  <a:lnTo>
                    <a:pt x="909" y="476"/>
                  </a:lnTo>
                  <a:lnTo>
                    <a:pt x="914" y="455"/>
                  </a:lnTo>
                  <a:lnTo>
                    <a:pt x="909" y="444"/>
                  </a:lnTo>
                  <a:lnTo>
                    <a:pt x="904" y="439"/>
                  </a:lnTo>
                  <a:lnTo>
                    <a:pt x="873" y="439"/>
                  </a:lnTo>
                  <a:lnTo>
                    <a:pt x="868" y="444"/>
                  </a:lnTo>
                  <a:lnTo>
                    <a:pt x="858" y="465"/>
                  </a:lnTo>
                  <a:lnTo>
                    <a:pt x="827" y="545"/>
                  </a:lnTo>
                  <a:lnTo>
                    <a:pt x="791" y="603"/>
                  </a:lnTo>
                  <a:lnTo>
                    <a:pt x="745" y="640"/>
                  </a:lnTo>
                  <a:lnTo>
                    <a:pt x="704" y="650"/>
                  </a:lnTo>
                  <a:lnTo>
                    <a:pt x="688" y="650"/>
                  </a:lnTo>
                  <a:lnTo>
                    <a:pt x="678" y="645"/>
                  </a:lnTo>
                  <a:lnTo>
                    <a:pt x="668" y="624"/>
                  </a:lnTo>
                  <a:lnTo>
                    <a:pt x="663" y="608"/>
                  </a:lnTo>
                  <a:lnTo>
                    <a:pt x="663" y="571"/>
                  </a:lnTo>
                  <a:lnTo>
                    <a:pt x="673" y="545"/>
                  </a:lnTo>
                  <a:lnTo>
                    <a:pt x="683" y="513"/>
                  </a:lnTo>
                  <a:lnTo>
                    <a:pt x="714" y="428"/>
                  </a:lnTo>
                  <a:lnTo>
                    <a:pt x="735" y="370"/>
                  </a:lnTo>
                  <a:lnTo>
                    <a:pt x="755" y="301"/>
                  </a:lnTo>
                  <a:lnTo>
                    <a:pt x="771" y="232"/>
                  </a:lnTo>
                  <a:lnTo>
                    <a:pt x="776" y="174"/>
                  </a:lnTo>
                  <a:lnTo>
                    <a:pt x="765" y="111"/>
                  </a:lnTo>
                  <a:lnTo>
                    <a:pt x="745" y="63"/>
                  </a:lnTo>
                  <a:lnTo>
                    <a:pt x="709" y="31"/>
                  </a:lnTo>
                  <a:lnTo>
                    <a:pt x="668" y="10"/>
                  </a:lnTo>
                  <a:lnTo>
                    <a:pt x="627" y="0"/>
                  </a:lnTo>
                  <a:lnTo>
                    <a:pt x="586" y="0"/>
                  </a:lnTo>
                  <a:lnTo>
                    <a:pt x="514" y="5"/>
                  </a:lnTo>
                  <a:lnTo>
                    <a:pt x="452" y="31"/>
                  </a:lnTo>
                  <a:lnTo>
                    <a:pt x="406" y="63"/>
                  </a:lnTo>
                  <a:lnTo>
                    <a:pt x="365" y="100"/>
                  </a:lnTo>
                  <a:lnTo>
                    <a:pt x="329" y="137"/>
                  </a:lnTo>
                  <a:lnTo>
                    <a:pt x="313" y="84"/>
                  </a:lnTo>
                  <a:lnTo>
                    <a:pt x="288" y="42"/>
                  </a:lnTo>
                  <a:lnTo>
                    <a:pt x="252" y="16"/>
                  </a:lnTo>
                  <a:lnTo>
                    <a:pt x="211" y="0"/>
                  </a:lnTo>
                  <a:lnTo>
                    <a:pt x="170" y="0"/>
                  </a:lnTo>
                  <a:lnTo>
                    <a:pt x="128" y="5"/>
                  </a:lnTo>
                  <a:lnTo>
                    <a:pt x="93" y="26"/>
                  </a:lnTo>
                  <a:lnTo>
                    <a:pt x="51" y="79"/>
                  </a:lnTo>
                  <a:lnTo>
                    <a:pt x="31" y="127"/>
                  </a:lnTo>
                  <a:lnTo>
                    <a:pt x="15" y="174"/>
                  </a:lnTo>
                  <a:lnTo>
                    <a:pt x="0" y="211"/>
                  </a:lnTo>
                  <a:lnTo>
                    <a:pt x="0" y="243"/>
                  </a:lnTo>
                  <a:lnTo>
                    <a:pt x="5" y="248"/>
                  </a:lnTo>
                  <a:lnTo>
                    <a:pt x="15" y="254"/>
                  </a:lnTo>
                  <a:lnTo>
                    <a:pt x="36" y="254"/>
                  </a:lnTo>
                  <a:lnTo>
                    <a:pt x="46" y="243"/>
                  </a:lnTo>
                  <a:lnTo>
                    <a:pt x="46" y="238"/>
                  </a:lnTo>
                  <a:lnTo>
                    <a:pt x="51" y="227"/>
                  </a:lnTo>
                  <a:lnTo>
                    <a:pt x="57" y="206"/>
                  </a:lnTo>
                  <a:lnTo>
                    <a:pt x="77" y="142"/>
                  </a:lnTo>
                  <a:lnTo>
                    <a:pt x="98" y="90"/>
                  </a:lnTo>
                  <a:lnTo>
                    <a:pt x="128" y="53"/>
                  </a:lnTo>
                  <a:lnTo>
                    <a:pt x="164" y="42"/>
                  </a:lnTo>
                  <a:lnTo>
                    <a:pt x="180" y="42"/>
                  </a:lnTo>
                  <a:lnTo>
                    <a:pt x="190" y="47"/>
                  </a:lnTo>
                  <a:lnTo>
                    <a:pt x="211" y="68"/>
                  </a:lnTo>
                  <a:lnTo>
                    <a:pt x="211" y="84"/>
                  </a:lnTo>
                  <a:lnTo>
                    <a:pt x="216" y="100"/>
                  </a:lnTo>
                  <a:lnTo>
                    <a:pt x="216" y="116"/>
                  </a:lnTo>
                  <a:lnTo>
                    <a:pt x="211" y="153"/>
                  </a:lnTo>
                  <a:lnTo>
                    <a:pt x="200" y="201"/>
                  </a:lnTo>
                  <a:lnTo>
                    <a:pt x="190" y="243"/>
                  </a:lnTo>
                  <a:lnTo>
                    <a:pt x="170" y="338"/>
                  </a:lnTo>
                  <a:lnTo>
                    <a:pt x="159" y="381"/>
                  </a:lnTo>
                  <a:lnTo>
                    <a:pt x="113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2" name="Freeform 16"/>
            <p:cNvSpPr>
              <a:spLocks noEditPoints="1"/>
            </p:cNvSpPr>
            <p:nvPr/>
          </p:nvSpPr>
          <p:spPr bwMode="auto">
            <a:xfrm>
              <a:off x="9425" y="6894"/>
              <a:ext cx="1105" cy="413"/>
            </a:xfrm>
            <a:custGeom>
              <a:avLst/>
              <a:gdLst/>
              <a:ahLst/>
              <a:cxnLst>
                <a:cxn ang="0">
                  <a:pos x="1048" y="74"/>
                </a:cxn>
                <a:cxn ang="0">
                  <a:pos x="1079" y="74"/>
                </a:cxn>
                <a:cxn ang="0">
                  <a:pos x="1089" y="69"/>
                </a:cxn>
                <a:cxn ang="0">
                  <a:pos x="1094" y="58"/>
                </a:cxn>
                <a:cxn ang="0">
                  <a:pos x="1099" y="53"/>
                </a:cxn>
                <a:cxn ang="0">
                  <a:pos x="1105" y="37"/>
                </a:cxn>
                <a:cxn ang="0">
                  <a:pos x="1105" y="21"/>
                </a:cxn>
                <a:cxn ang="0">
                  <a:pos x="1089" y="6"/>
                </a:cxn>
                <a:cxn ang="0">
                  <a:pos x="1079" y="0"/>
                </a:cxn>
                <a:cxn ang="0">
                  <a:pos x="26" y="0"/>
                </a:cxn>
                <a:cxn ang="0">
                  <a:pos x="16" y="6"/>
                </a:cxn>
                <a:cxn ang="0">
                  <a:pos x="10" y="11"/>
                </a:cxn>
                <a:cxn ang="0">
                  <a:pos x="5" y="21"/>
                </a:cxn>
                <a:cxn ang="0">
                  <a:pos x="0" y="37"/>
                </a:cxn>
                <a:cxn ang="0">
                  <a:pos x="5" y="53"/>
                </a:cxn>
                <a:cxn ang="0">
                  <a:pos x="10" y="64"/>
                </a:cxn>
                <a:cxn ang="0">
                  <a:pos x="16" y="69"/>
                </a:cxn>
                <a:cxn ang="0">
                  <a:pos x="26" y="74"/>
                </a:cxn>
                <a:cxn ang="0">
                  <a:pos x="57" y="74"/>
                </a:cxn>
                <a:cxn ang="0">
                  <a:pos x="1048" y="74"/>
                </a:cxn>
                <a:cxn ang="0">
                  <a:pos x="1048" y="413"/>
                </a:cxn>
                <a:cxn ang="0">
                  <a:pos x="1079" y="413"/>
                </a:cxn>
                <a:cxn ang="0">
                  <a:pos x="1089" y="408"/>
                </a:cxn>
                <a:cxn ang="0">
                  <a:pos x="1094" y="402"/>
                </a:cxn>
                <a:cxn ang="0">
                  <a:pos x="1099" y="392"/>
                </a:cxn>
                <a:cxn ang="0">
                  <a:pos x="1105" y="376"/>
                </a:cxn>
                <a:cxn ang="0">
                  <a:pos x="1105" y="360"/>
                </a:cxn>
                <a:cxn ang="0">
                  <a:pos x="1094" y="355"/>
                </a:cxn>
                <a:cxn ang="0">
                  <a:pos x="1089" y="344"/>
                </a:cxn>
                <a:cxn ang="0">
                  <a:pos x="1079" y="339"/>
                </a:cxn>
                <a:cxn ang="0">
                  <a:pos x="36" y="339"/>
                </a:cxn>
                <a:cxn ang="0">
                  <a:pos x="26" y="344"/>
                </a:cxn>
                <a:cxn ang="0">
                  <a:pos x="16" y="344"/>
                </a:cxn>
                <a:cxn ang="0">
                  <a:pos x="0" y="376"/>
                </a:cxn>
                <a:cxn ang="0">
                  <a:pos x="5" y="392"/>
                </a:cxn>
                <a:cxn ang="0">
                  <a:pos x="10" y="402"/>
                </a:cxn>
                <a:cxn ang="0">
                  <a:pos x="16" y="408"/>
                </a:cxn>
                <a:cxn ang="0">
                  <a:pos x="26" y="413"/>
                </a:cxn>
                <a:cxn ang="0">
                  <a:pos x="57" y="413"/>
                </a:cxn>
                <a:cxn ang="0">
                  <a:pos x="1048" y="413"/>
                </a:cxn>
              </a:cxnLst>
              <a:rect l="0" t="0" r="r" b="b"/>
              <a:pathLst>
                <a:path w="1105" h="413">
                  <a:moveTo>
                    <a:pt x="1048" y="74"/>
                  </a:moveTo>
                  <a:lnTo>
                    <a:pt x="1079" y="74"/>
                  </a:lnTo>
                  <a:lnTo>
                    <a:pt x="1089" y="69"/>
                  </a:lnTo>
                  <a:lnTo>
                    <a:pt x="1094" y="58"/>
                  </a:lnTo>
                  <a:lnTo>
                    <a:pt x="1099" y="53"/>
                  </a:lnTo>
                  <a:lnTo>
                    <a:pt x="1105" y="37"/>
                  </a:lnTo>
                  <a:lnTo>
                    <a:pt x="1105" y="21"/>
                  </a:lnTo>
                  <a:lnTo>
                    <a:pt x="1089" y="6"/>
                  </a:lnTo>
                  <a:lnTo>
                    <a:pt x="1079" y="0"/>
                  </a:lnTo>
                  <a:lnTo>
                    <a:pt x="26" y="0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5" y="21"/>
                  </a:lnTo>
                  <a:lnTo>
                    <a:pt x="0" y="37"/>
                  </a:lnTo>
                  <a:lnTo>
                    <a:pt x="5" y="53"/>
                  </a:lnTo>
                  <a:lnTo>
                    <a:pt x="10" y="64"/>
                  </a:lnTo>
                  <a:lnTo>
                    <a:pt x="16" y="69"/>
                  </a:lnTo>
                  <a:lnTo>
                    <a:pt x="26" y="74"/>
                  </a:lnTo>
                  <a:lnTo>
                    <a:pt x="57" y="74"/>
                  </a:lnTo>
                  <a:lnTo>
                    <a:pt x="1048" y="74"/>
                  </a:lnTo>
                  <a:close/>
                  <a:moveTo>
                    <a:pt x="1048" y="413"/>
                  </a:moveTo>
                  <a:lnTo>
                    <a:pt x="1079" y="413"/>
                  </a:lnTo>
                  <a:lnTo>
                    <a:pt x="1089" y="408"/>
                  </a:lnTo>
                  <a:lnTo>
                    <a:pt x="1094" y="402"/>
                  </a:lnTo>
                  <a:lnTo>
                    <a:pt x="1099" y="392"/>
                  </a:lnTo>
                  <a:lnTo>
                    <a:pt x="1105" y="376"/>
                  </a:lnTo>
                  <a:lnTo>
                    <a:pt x="1105" y="360"/>
                  </a:lnTo>
                  <a:lnTo>
                    <a:pt x="1094" y="355"/>
                  </a:lnTo>
                  <a:lnTo>
                    <a:pt x="1089" y="344"/>
                  </a:lnTo>
                  <a:lnTo>
                    <a:pt x="1079" y="339"/>
                  </a:lnTo>
                  <a:lnTo>
                    <a:pt x="36" y="339"/>
                  </a:lnTo>
                  <a:lnTo>
                    <a:pt x="26" y="344"/>
                  </a:lnTo>
                  <a:lnTo>
                    <a:pt x="16" y="344"/>
                  </a:lnTo>
                  <a:lnTo>
                    <a:pt x="0" y="376"/>
                  </a:lnTo>
                  <a:lnTo>
                    <a:pt x="5" y="392"/>
                  </a:lnTo>
                  <a:lnTo>
                    <a:pt x="10" y="402"/>
                  </a:lnTo>
                  <a:lnTo>
                    <a:pt x="16" y="408"/>
                  </a:lnTo>
                  <a:lnTo>
                    <a:pt x="26" y="413"/>
                  </a:lnTo>
                  <a:lnTo>
                    <a:pt x="57" y="413"/>
                  </a:lnTo>
                  <a:lnTo>
                    <a:pt x="1048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3" name="Freeform 17"/>
            <p:cNvSpPr>
              <a:spLocks noEditPoints="1"/>
            </p:cNvSpPr>
            <p:nvPr/>
          </p:nvSpPr>
          <p:spPr bwMode="auto">
            <a:xfrm>
              <a:off x="10714" y="6466"/>
              <a:ext cx="694" cy="1053"/>
            </a:xfrm>
            <a:custGeom>
              <a:avLst/>
              <a:gdLst/>
              <a:ahLst/>
              <a:cxnLst>
                <a:cxn ang="0">
                  <a:pos x="689" y="412"/>
                </a:cxn>
                <a:cxn ang="0">
                  <a:pos x="648" y="217"/>
                </a:cxn>
                <a:cxn ang="0">
                  <a:pos x="560" y="79"/>
                </a:cxn>
                <a:cxn ang="0">
                  <a:pos x="432" y="10"/>
                </a:cxn>
                <a:cxn ang="0">
                  <a:pos x="257" y="10"/>
                </a:cxn>
                <a:cxn ang="0">
                  <a:pos x="134" y="79"/>
                </a:cxn>
                <a:cxn ang="0">
                  <a:pos x="57" y="190"/>
                </a:cxn>
                <a:cxn ang="0">
                  <a:pos x="16" y="322"/>
                </a:cxn>
                <a:cxn ang="0">
                  <a:pos x="0" y="444"/>
                </a:cxn>
                <a:cxn ang="0">
                  <a:pos x="6" y="672"/>
                </a:cxn>
                <a:cxn ang="0">
                  <a:pos x="31" y="799"/>
                </a:cxn>
                <a:cxn ang="0">
                  <a:pos x="88" y="920"/>
                </a:cxn>
                <a:cxn ang="0">
                  <a:pos x="191" y="1016"/>
                </a:cxn>
                <a:cxn ang="0">
                  <a:pos x="345" y="1053"/>
                </a:cxn>
                <a:cxn ang="0">
                  <a:pos x="504" y="1016"/>
                </a:cxn>
                <a:cxn ang="0">
                  <a:pos x="602" y="920"/>
                </a:cxn>
                <a:cxn ang="0">
                  <a:pos x="679" y="735"/>
                </a:cxn>
                <a:cxn ang="0">
                  <a:pos x="689" y="613"/>
                </a:cxn>
                <a:cxn ang="0">
                  <a:pos x="694" y="529"/>
                </a:cxn>
                <a:cxn ang="0">
                  <a:pos x="304" y="1005"/>
                </a:cxn>
                <a:cxn ang="0">
                  <a:pos x="216" y="952"/>
                </a:cxn>
                <a:cxn ang="0">
                  <a:pos x="155" y="841"/>
                </a:cxn>
                <a:cxn ang="0">
                  <a:pos x="134" y="624"/>
                </a:cxn>
                <a:cxn ang="0">
                  <a:pos x="139" y="291"/>
                </a:cxn>
                <a:cxn ang="0">
                  <a:pos x="185" y="132"/>
                </a:cxn>
                <a:cxn ang="0">
                  <a:pos x="262" y="58"/>
                </a:cxn>
                <a:cxn ang="0">
                  <a:pos x="345" y="42"/>
                </a:cxn>
                <a:cxn ang="0">
                  <a:pos x="458" y="79"/>
                </a:cxn>
                <a:cxn ang="0">
                  <a:pos x="530" y="180"/>
                </a:cxn>
                <a:cxn ang="0">
                  <a:pos x="555" y="381"/>
                </a:cxn>
                <a:cxn ang="0">
                  <a:pos x="550" y="730"/>
                </a:cxn>
                <a:cxn ang="0">
                  <a:pos x="514" y="899"/>
                </a:cxn>
                <a:cxn ang="0">
                  <a:pos x="453" y="973"/>
                </a:cxn>
                <a:cxn ang="0">
                  <a:pos x="381" y="1005"/>
                </a:cxn>
              </a:cxnLst>
              <a:rect l="0" t="0" r="r" b="b"/>
              <a:pathLst>
                <a:path w="694" h="1053">
                  <a:moveTo>
                    <a:pt x="694" y="529"/>
                  </a:moveTo>
                  <a:lnTo>
                    <a:pt x="689" y="412"/>
                  </a:lnTo>
                  <a:lnTo>
                    <a:pt x="673" y="307"/>
                  </a:lnTo>
                  <a:lnTo>
                    <a:pt x="648" y="217"/>
                  </a:lnTo>
                  <a:lnTo>
                    <a:pt x="607" y="132"/>
                  </a:lnTo>
                  <a:lnTo>
                    <a:pt x="560" y="79"/>
                  </a:lnTo>
                  <a:lnTo>
                    <a:pt x="504" y="37"/>
                  </a:lnTo>
                  <a:lnTo>
                    <a:pt x="432" y="10"/>
                  </a:lnTo>
                  <a:lnTo>
                    <a:pt x="345" y="0"/>
                  </a:lnTo>
                  <a:lnTo>
                    <a:pt x="257" y="10"/>
                  </a:lnTo>
                  <a:lnTo>
                    <a:pt x="191" y="37"/>
                  </a:lnTo>
                  <a:lnTo>
                    <a:pt x="134" y="79"/>
                  </a:lnTo>
                  <a:lnTo>
                    <a:pt x="88" y="132"/>
                  </a:lnTo>
                  <a:lnTo>
                    <a:pt x="57" y="190"/>
                  </a:lnTo>
                  <a:lnTo>
                    <a:pt x="31" y="254"/>
                  </a:lnTo>
                  <a:lnTo>
                    <a:pt x="16" y="322"/>
                  </a:lnTo>
                  <a:lnTo>
                    <a:pt x="6" y="386"/>
                  </a:lnTo>
                  <a:lnTo>
                    <a:pt x="0" y="444"/>
                  </a:lnTo>
                  <a:lnTo>
                    <a:pt x="0" y="613"/>
                  </a:lnTo>
                  <a:lnTo>
                    <a:pt x="6" y="672"/>
                  </a:lnTo>
                  <a:lnTo>
                    <a:pt x="16" y="735"/>
                  </a:lnTo>
                  <a:lnTo>
                    <a:pt x="31" y="799"/>
                  </a:lnTo>
                  <a:lnTo>
                    <a:pt x="57" y="862"/>
                  </a:lnTo>
                  <a:lnTo>
                    <a:pt x="88" y="920"/>
                  </a:lnTo>
                  <a:lnTo>
                    <a:pt x="134" y="973"/>
                  </a:lnTo>
                  <a:lnTo>
                    <a:pt x="191" y="1016"/>
                  </a:lnTo>
                  <a:lnTo>
                    <a:pt x="257" y="1042"/>
                  </a:lnTo>
                  <a:lnTo>
                    <a:pt x="345" y="1053"/>
                  </a:lnTo>
                  <a:lnTo>
                    <a:pt x="432" y="1042"/>
                  </a:lnTo>
                  <a:lnTo>
                    <a:pt x="504" y="1016"/>
                  </a:lnTo>
                  <a:lnTo>
                    <a:pt x="560" y="973"/>
                  </a:lnTo>
                  <a:lnTo>
                    <a:pt x="602" y="920"/>
                  </a:lnTo>
                  <a:lnTo>
                    <a:pt x="637" y="862"/>
                  </a:lnTo>
                  <a:lnTo>
                    <a:pt x="679" y="735"/>
                  </a:lnTo>
                  <a:lnTo>
                    <a:pt x="684" y="672"/>
                  </a:lnTo>
                  <a:lnTo>
                    <a:pt x="689" y="613"/>
                  </a:lnTo>
                  <a:lnTo>
                    <a:pt x="694" y="566"/>
                  </a:lnTo>
                  <a:lnTo>
                    <a:pt x="694" y="529"/>
                  </a:lnTo>
                  <a:close/>
                  <a:moveTo>
                    <a:pt x="345" y="1010"/>
                  </a:moveTo>
                  <a:lnTo>
                    <a:pt x="304" y="1005"/>
                  </a:lnTo>
                  <a:lnTo>
                    <a:pt x="257" y="984"/>
                  </a:lnTo>
                  <a:lnTo>
                    <a:pt x="216" y="952"/>
                  </a:lnTo>
                  <a:lnTo>
                    <a:pt x="180" y="904"/>
                  </a:lnTo>
                  <a:lnTo>
                    <a:pt x="155" y="841"/>
                  </a:lnTo>
                  <a:lnTo>
                    <a:pt x="139" y="740"/>
                  </a:lnTo>
                  <a:lnTo>
                    <a:pt x="134" y="624"/>
                  </a:lnTo>
                  <a:lnTo>
                    <a:pt x="134" y="397"/>
                  </a:lnTo>
                  <a:lnTo>
                    <a:pt x="139" y="291"/>
                  </a:lnTo>
                  <a:lnTo>
                    <a:pt x="160" y="195"/>
                  </a:lnTo>
                  <a:lnTo>
                    <a:pt x="185" y="132"/>
                  </a:lnTo>
                  <a:lnTo>
                    <a:pt x="221" y="90"/>
                  </a:lnTo>
                  <a:lnTo>
                    <a:pt x="262" y="58"/>
                  </a:lnTo>
                  <a:lnTo>
                    <a:pt x="304" y="47"/>
                  </a:lnTo>
                  <a:lnTo>
                    <a:pt x="345" y="42"/>
                  </a:lnTo>
                  <a:lnTo>
                    <a:pt x="406" y="53"/>
                  </a:lnTo>
                  <a:lnTo>
                    <a:pt x="458" y="79"/>
                  </a:lnTo>
                  <a:lnTo>
                    <a:pt x="504" y="121"/>
                  </a:lnTo>
                  <a:lnTo>
                    <a:pt x="530" y="180"/>
                  </a:lnTo>
                  <a:lnTo>
                    <a:pt x="550" y="275"/>
                  </a:lnTo>
                  <a:lnTo>
                    <a:pt x="555" y="381"/>
                  </a:lnTo>
                  <a:lnTo>
                    <a:pt x="555" y="624"/>
                  </a:lnTo>
                  <a:lnTo>
                    <a:pt x="550" y="730"/>
                  </a:lnTo>
                  <a:lnTo>
                    <a:pt x="535" y="836"/>
                  </a:lnTo>
                  <a:lnTo>
                    <a:pt x="514" y="899"/>
                  </a:lnTo>
                  <a:lnTo>
                    <a:pt x="489" y="942"/>
                  </a:lnTo>
                  <a:lnTo>
                    <a:pt x="453" y="973"/>
                  </a:lnTo>
                  <a:lnTo>
                    <a:pt x="417" y="994"/>
                  </a:lnTo>
                  <a:lnTo>
                    <a:pt x="381" y="1005"/>
                  </a:lnTo>
                  <a:lnTo>
                    <a:pt x="345" y="10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4" name="Freeform 18"/>
            <p:cNvSpPr>
              <a:spLocks/>
            </p:cNvSpPr>
            <p:nvPr/>
          </p:nvSpPr>
          <p:spPr bwMode="auto">
            <a:xfrm>
              <a:off x="11906" y="3937"/>
              <a:ext cx="1064" cy="1000"/>
            </a:xfrm>
            <a:custGeom>
              <a:avLst/>
              <a:gdLst/>
              <a:ahLst/>
              <a:cxnLst>
                <a:cxn ang="0">
                  <a:pos x="673" y="232"/>
                </a:cxn>
                <a:cxn ang="0">
                  <a:pos x="761" y="90"/>
                </a:cxn>
                <a:cxn ang="0">
                  <a:pos x="889" y="47"/>
                </a:cxn>
                <a:cxn ang="0">
                  <a:pos x="930" y="95"/>
                </a:cxn>
                <a:cxn ang="0">
                  <a:pos x="868" y="195"/>
                </a:cxn>
                <a:cxn ang="0">
                  <a:pos x="884" y="243"/>
                </a:cxn>
                <a:cxn ang="0">
                  <a:pos x="925" y="269"/>
                </a:cxn>
                <a:cxn ang="0">
                  <a:pos x="1012" y="254"/>
                </a:cxn>
                <a:cxn ang="0">
                  <a:pos x="1064" y="148"/>
                </a:cxn>
                <a:cxn ang="0">
                  <a:pos x="992" y="31"/>
                </a:cxn>
                <a:cxn ang="0">
                  <a:pos x="868" y="0"/>
                </a:cxn>
                <a:cxn ang="0">
                  <a:pos x="699" y="84"/>
                </a:cxn>
                <a:cxn ang="0">
                  <a:pos x="612" y="105"/>
                </a:cxn>
                <a:cxn ang="0">
                  <a:pos x="488" y="10"/>
                </a:cxn>
                <a:cxn ang="0">
                  <a:pos x="334" y="10"/>
                </a:cxn>
                <a:cxn ang="0">
                  <a:pos x="154" y="148"/>
                </a:cxn>
                <a:cxn ang="0">
                  <a:pos x="72" y="306"/>
                </a:cxn>
                <a:cxn ang="0">
                  <a:pos x="77" y="359"/>
                </a:cxn>
                <a:cxn ang="0">
                  <a:pos x="118" y="349"/>
                </a:cxn>
                <a:cxn ang="0">
                  <a:pos x="211" y="158"/>
                </a:cxn>
                <a:cxn ang="0">
                  <a:pos x="365" y="53"/>
                </a:cxn>
                <a:cxn ang="0">
                  <a:pos x="452" y="58"/>
                </a:cxn>
                <a:cxn ang="0">
                  <a:pos x="514" y="142"/>
                </a:cxn>
                <a:cxn ang="0">
                  <a:pos x="509" y="296"/>
                </a:cxn>
                <a:cxn ang="0">
                  <a:pos x="442" y="576"/>
                </a:cxn>
                <a:cxn ang="0">
                  <a:pos x="329" y="883"/>
                </a:cxn>
                <a:cxn ang="0">
                  <a:pos x="180" y="947"/>
                </a:cxn>
                <a:cxn ang="0">
                  <a:pos x="134" y="904"/>
                </a:cxn>
                <a:cxn ang="0">
                  <a:pos x="195" y="804"/>
                </a:cxn>
                <a:cxn ang="0">
                  <a:pos x="180" y="751"/>
                </a:cxn>
                <a:cxn ang="0">
                  <a:pos x="129" y="724"/>
                </a:cxn>
                <a:cxn ang="0">
                  <a:pos x="36" y="762"/>
                </a:cxn>
                <a:cxn ang="0">
                  <a:pos x="11" y="904"/>
                </a:cxn>
                <a:cxn ang="0">
                  <a:pos x="144" y="994"/>
                </a:cxn>
                <a:cxn ang="0">
                  <a:pos x="319" y="957"/>
                </a:cxn>
                <a:cxn ang="0">
                  <a:pos x="427" y="830"/>
                </a:cxn>
                <a:cxn ang="0">
                  <a:pos x="529" y="963"/>
                </a:cxn>
                <a:cxn ang="0">
                  <a:pos x="735" y="989"/>
                </a:cxn>
                <a:cxn ang="0">
                  <a:pos x="910" y="846"/>
                </a:cxn>
                <a:cxn ang="0">
                  <a:pos x="992" y="687"/>
                </a:cxn>
                <a:cxn ang="0">
                  <a:pos x="992" y="640"/>
                </a:cxn>
                <a:cxn ang="0">
                  <a:pos x="961" y="635"/>
                </a:cxn>
                <a:cxn ang="0">
                  <a:pos x="910" y="751"/>
                </a:cxn>
                <a:cxn ang="0">
                  <a:pos x="781" y="910"/>
                </a:cxn>
                <a:cxn ang="0">
                  <a:pos x="663" y="947"/>
                </a:cxn>
                <a:cxn ang="0">
                  <a:pos x="560" y="888"/>
                </a:cxn>
                <a:cxn ang="0">
                  <a:pos x="550" y="751"/>
                </a:cxn>
                <a:cxn ang="0">
                  <a:pos x="653" y="306"/>
                </a:cxn>
              </a:cxnLst>
              <a:rect l="0" t="0" r="r" b="b"/>
              <a:pathLst>
                <a:path w="1064" h="1000">
                  <a:moveTo>
                    <a:pt x="653" y="306"/>
                  </a:moveTo>
                  <a:lnTo>
                    <a:pt x="663" y="275"/>
                  </a:lnTo>
                  <a:lnTo>
                    <a:pt x="673" y="232"/>
                  </a:lnTo>
                  <a:lnTo>
                    <a:pt x="694" y="179"/>
                  </a:lnTo>
                  <a:lnTo>
                    <a:pt x="725" y="132"/>
                  </a:lnTo>
                  <a:lnTo>
                    <a:pt x="761" y="90"/>
                  </a:lnTo>
                  <a:lnTo>
                    <a:pt x="807" y="58"/>
                  </a:lnTo>
                  <a:lnTo>
                    <a:pt x="863" y="47"/>
                  </a:lnTo>
                  <a:lnTo>
                    <a:pt x="889" y="47"/>
                  </a:lnTo>
                  <a:lnTo>
                    <a:pt x="925" y="58"/>
                  </a:lnTo>
                  <a:lnTo>
                    <a:pt x="971" y="79"/>
                  </a:lnTo>
                  <a:lnTo>
                    <a:pt x="930" y="95"/>
                  </a:lnTo>
                  <a:lnTo>
                    <a:pt x="899" y="121"/>
                  </a:lnTo>
                  <a:lnTo>
                    <a:pt x="879" y="158"/>
                  </a:lnTo>
                  <a:lnTo>
                    <a:pt x="868" y="195"/>
                  </a:lnTo>
                  <a:lnTo>
                    <a:pt x="868" y="211"/>
                  </a:lnTo>
                  <a:lnTo>
                    <a:pt x="874" y="227"/>
                  </a:lnTo>
                  <a:lnTo>
                    <a:pt x="884" y="243"/>
                  </a:lnTo>
                  <a:lnTo>
                    <a:pt x="894" y="254"/>
                  </a:lnTo>
                  <a:lnTo>
                    <a:pt x="910" y="264"/>
                  </a:lnTo>
                  <a:lnTo>
                    <a:pt x="925" y="269"/>
                  </a:lnTo>
                  <a:lnTo>
                    <a:pt x="951" y="275"/>
                  </a:lnTo>
                  <a:lnTo>
                    <a:pt x="981" y="269"/>
                  </a:lnTo>
                  <a:lnTo>
                    <a:pt x="1012" y="254"/>
                  </a:lnTo>
                  <a:lnTo>
                    <a:pt x="1038" y="227"/>
                  </a:lnTo>
                  <a:lnTo>
                    <a:pt x="1058" y="190"/>
                  </a:lnTo>
                  <a:lnTo>
                    <a:pt x="1064" y="148"/>
                  </a:lnTo>
                  <a:lnTo>
                    <a:pt x="1053" y="95"/>
                  </a:lnTo>
                  <a:lnTo>
                    <a:pt x="1028" y="58"/>
                  </a:lnTo>
                  <a:lnTo>
                    <a:pt x="992" y="31"/>
                  </a:lnTo>
                  <a:lnTo>
                    <a:pt x="951" y="10"/>
                  </a:lnTo>
                  <a:lnTo>
                    <a:pt x="904" y="5"/>
                  </a:lnTo>
                  <a:lnTo>
                    <a:pt x="868" y="0"/>
                  </a:lnTo>
                  <a:lnTo>
                    <a:pt x="797" y="10"/>
                  </a:lnTo>
                  <a:lnTo>
                    <a:pt x="740" y="42"/>
                  </a:lnTo>
                  <a:lnTo>
                    <a:pt x="699" y="84"/>
                  </a:lnTo>
                  <a:lnTo>
                    <a:pt x="663" y="132"/>
                  </a:lnTo>
                  <a:lnTo>
                    <a:pt x="642" y="169"/>
                  </a:lnTo>
                  <a:lnTo>
                    <a:pt x="612" y="105"/>
                  </a:lnTo>
                  <a:lnTo>
                    <a:pt x="570" y="58"/>
                  </a:lnTo>
                  <a:lnTo>
                    <a:pt x="529" y="31"/>
                  </a:lnTo>
                  <a:lnTo>
                    <a:pt x="488" y="10"/>
                  </a:lnTo>
                  <a:lnTo>
                    <a:pt x="447" y="0"/>
                  </a:lnTo>
                  <a:lnTo>
                    <a:pt x="411" y="0"/>
                  </a:lnTo>
                  <a:lnTo>
                    <a:pt x="334" y="10"/>
                  </a:lnTo>
                  <a:lnTo>
                    <a:pt x="262" y="47"/>
                  </a:lnTo>
                  <a:lnTo>
                    <a:pt x="206" y="95"/>
                  </a:lnTo>
                  <a:lnTo>
                    <a:pt x="154" y="148"/>
                  </a:lnTo>
                  <a:lnTo>
                    <a:pt x="118" y="206"/>
                  </a:lnTo>
                  <a:lnTo>
                    <a:pt x="88" y="264"/>
                  </a:lnTo>
                  <a:lnTo>
                    <a:pt x="72" y="306"/>
                  </a:lnTo>
                  <a:lnTo>
                    <a:pt x="67" y="338"/>
                  </a:lnTo>
                  <a:lnTo>
                    <a:pt x="67" y="349"/>
                  </a:lnTo>
                  <a:lnTo>
                    <a:pt x="77" y="359"/>
                  </a:lnTo>
                  <a:lnTo>
                    <a:pt x="103" y="359"/>
                  </a:lnTo>
                  <a:lnTo>
                    <a:pt x="113" y="354"/>
                  </a:lnTo>
                  <a:lnTo>
                    <a:pt x="118" y="349"/>
                  </a:lnTo>
                  <a:lnTo>
                    <a:pt x="118" y="338"/>
                  </a:lnTo>
                  <a:lnTo>
                    <a:pt x="160" y="238"/>
                  </a:lnTo>
                  <a:lnTo>
                    <a:pt x="211" y="158"/>
                  </a:lnTo>
                  <a:lnTo>
                    <a:pt x="262" y="105"/>
                  </a:lnTo>
                  <a:lnTo>
                    <a:pt x="319" y="74"/>
                  </a:lnTo>
                  <a:lnTo>
                    <a:pt x="365" y="53"/>
                  </a:lnTo>
                  <a:lnTo>
                    <a:pt x="406" y="47"/>
                  </a:lnTo>
                  <a:lnTo>
                    <a:pt x="427" y="47"/>
                  </a:lnTo>
                  <a:lnTo>
                    <a:pt x="452" y="58"/>
                  </a:lnTo>
                  <a:lnTo>
                    <a:pt x="478" y="74"/>
                  </a:lnTo>
                  <a:lnTo>
                    <a:pt x="504" y="100"/>
                  </a:lnTo>
                  <a:lnTo>
                    <a:pt x="514" y="142"/>
                  </a:lnTo>
                  <a:lnTo>
                    <a:pt x="524" y="195"/>
                  </a:lnTo>
                  <a:lnTo>
                    <a:pt x="519" y="238"/>
                  </a:lnTo>
                  <a:lnTo>
                    <a:pt x="509" y="296"/>
                  </a:lnTo>
                  <a:lnTo>
                    <a:pt x="493" y="370"/>
                  </a:lnTo>
                  <a:lnTo>
                    <a:pt x="473" y="460"/>
                  </a:lnTo>
                  <a:lnTo>
                    <a:pt x="442" y="576"/>
                  </a:lnTo>
                  <a:lnTo>
                    <a:pt x="406" y="719"/>
                  </a:lnTo>
                  <a:lnTo>
                    <a:pt x="375" y="814"/>
                  </a:lnTo>
                  <a:lnTo>
                    <a:pt x="329" y="883"/>
                  </a:lnTo>
                  <a:lnTo>
                    <a:pt x="273" y="931"/>
                  </a:lnTo>
                  <a:lnTo>
                    <a:pt x="206" y="947"/>
                  </a:lnTo>
                  <a:lnTo>
                    <a:pt x="180" y="947"/>
                  </a:lnTo>
                  <a:lnTo>
                    <a:pt x="144" y="941"/>
                  </a:lnTo>
                  <a:lnTo>
                    <a:pt x="98" y="920"/>
                  </a:lnTo>
                  <a:lnTo>
                    <a:pt x="134" y="904"/>
                  </a:lnTo>
                  <a:lnTo>
                    <a:pt x="170" y="878"/>
                  </a:lnTo>
                  <a:lnTo>
                    <a:pt x="190" y="846"/>
                  </a:lnTo>
                  <a:lnTo>
                    <a:pt x="195" y="804"/>
                  </a:lnTo>
                  <a:lnTo>
                    <a:pt x="195" y="783"/>
                  </a:lnTo>
                  <a:lnTo>
                    <a:pt x="190" y="767"/>
                  </a:lnTo>
                  <a:lnTo>
                    <a:pt x="180" y="751"/>
                  </a:lnTo>
                  <a:lnTo>
                    <a:pt x="170" y="740"/>
                  </a:lnTo>
                  <a:lnTo>
                    <a:pt x="160" y="735"/>
                  </a:lnTo>
                  <a:lnTo>
                    <a:pt x="129" y="724"/>
                  </a:lnTo>
                  <a:lnTo>
                    <a:pt x="118" y="724"/>
                  </a:lnTo>
                  <a:lnTo>
                    <a:pt x="72" y="735"/>
                  </a:lnTo>
                  <a:lnTo>
                    <a:pt x="36" y="762"/>
                  </a:lnTo>
                  <a:lnTo>
                    <a:pt x="11" y="804"/>
                  </a:lnTo>
                  <a:lnTo>
                    <a:pt x="0" y="851"/>
                  </a:lnTo>
                  <a:lnTo>
                    <a:pt x="11" y="904"/>
                  </a:lnTo>
                  <a:lnTo>
                    <a:pt x="47" y="947"/>
                  </a:lnTo>
                  <a:lnTo>
                    <a:pt x="93" y="973"/>
                  </a:lnTo>
                  <a:lnTo>
                    <a:pt x="144" y="994"/>
                  </a:lnTo>
                  <a:lnTo>
                    <a:pt x="201" y="1000"/>
                  </a:lnTo>
                  <a:lnTo>
                    <a:pt x="267" y="989"/>
                  </a:lnTo>
                  <a:lnTo>
                    <a:pt x="319" y="957"/>
                  </a:lnTo>
                  <a:lnTo>
                    <a:pt x="365" y="920"/>
                  </a:lnTo>
                  <a:lnTo>
                    <a:pt x="396" y="878"/>
                  </a:lnTo>
                  <a:lnTo>
                    <a:pt x="427" y="830"/>
                  </a:lnTo>
                  <a:lnTo>
                    <a:pt x="447" y="878"/>
                  </a:lnTo>
                  <a:lnTo>
                    <a:pt x="483" y="926"/>
                  </a:lnTo>
                  <a:lnTo>
                    <a:pt x="529" y="963"/>
                  </a:lnTo>
                  <a:lnTo>
                    <a:pt x="586" y="989"/>
                  </a:lnTo>
                  <a:lnTo>
                    <a:pt x="658" y="1000"/>
                  </a:lnTo>
                  <a:lnTo>
                    <a:pt x="735" y="989"/>
                  </a:lnTo>
                  <a:lnTo>
                    <a:pt x="802" y="952"/>
                  </a:lnTo>
                  <a:lnTo>
                    <a:pt x="863" y="904"/>
                  </a:lnTo>
                  <a:lnTo>
                    <a:pt x="910" y="846"/>
                  </a:lnTo>
                  <a:lnTo>
                    <a:pt x="951" y="788"/>
                  </a:lnTo>
                  <a:lnTo>
                    <a:pt x="976" y="735"/>
                  </a:lnTo>
                  <a:lnTo>
                    <a:pt x="992" y="687"/>
                  </a:lnTo>
                  <a:lnTo>
                    <a:pt x="997" y="656"/>
                  </a:lnTo>
                  <a:lnTo>
                    <a:pt x="997" y="645"/>
                  </a:lnTo>
                  <a:lnTo>
                    <a:pt x="992" y="640"/>
                  </a:lnTo>
                  <a:lnTo>
                    <a:pt x="987" y="640"/>
                  </a:lnTo>
                  <a:lnTo>
                    <a:pt x="976" y="635"/>
                  </a:lnTo>
                  <a:lnTo>
                    <a:pt x="961" y="635"/>
                  </a:lnTo>
                  <a:lnTo>
                    <a:pt x="956" y="640"/>
                  </a:lnTo>
                  <a:lnTo>
                    <a:pt x="945" y="661"/>
                  </a:lnTo>
                  <a:lnTo>
                    <a:pt x="910" y="751"/>
                  </a:lnTo>
                  <a:lnTo>
                    <a:pt x="868" y="820"/>
                  </a:lnTo>
                  <a:lnTo>
                    <a:pt x="827" y="873"/>
                  </a:lnTo>
                  <a:lnTo>
                    <a:pt x="781" y="910"/>
                  </a:lnTo>
                  <a:lnTo>
                    <a:pt x="735" y="931"/>
                  </a:lnTo>
                  <a:lnTo>
                    <a:pt x="694" y="947"/>
                  </a:lnTo>
                  <a:lnTo>
                    <a:pt x="663" y="947"/>
                  </a:lnTo>
                  <a:lnTo>
                    <a:pt x="617" y="941"/>
                  </a:lnTo>
                  <a:lnTo>
                    <a:pt x="586" y="920"/>
                  </a:lnTo>
                  <a:lnTo>
                    <a:pt x="560" y="888"/>
                  </a:lnTo>
                  <a:lnTo>
                    <a:pt x="550" y="846"/>
                  </a:lnTo>
                  <a:lnTo>
                    <a:pt x="545" y="804"/>
                  </a:lnTo>
                  <a:lnTo>
                    <a:pt x="550" y="751"/>
                  </a:lnTo>
                  <a:lnTo>
                    <a:pt x="560" y="693"/>
                  </a:lnTo>
                  <a:lnTo>
                    <a:pt x="581" y="608"/>
                  </a:lnTo>
                  <a:lnTo>
                    <a:pt x="653" y="3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5" name="Freeform 19"/>
            <p:cNvSpPr>
              <a:spLocks/>
            </p:cNvSpPr>
            <p:nvPr/>
          </p:nvSpPr>
          <p:spPr bwMode="auto">
            <a:xfrm>
              <a:off x="13124" y="3333"/>
              <a:ext cx="914" cy="694"/>
            </a:xfrm>
            <a:custGeom>
              <a:avLst/>
              <a:gdLst/>
              <a:ahLst/>
              <a:cxnLst>
                <a:cxn ang="0">
                  <a:pos x="108" y="593"/>
                </a:cxn>
                <a:cxn ang="0">
                  <a:pos x="97" y="662"/>
                </a:cxn>
                <a:cxn ang="0">
                  <a:pos x="113" y="683"/>
                </a:cxn>
                <a:cxn ang="0">
                  <a:pos x="149" y="694"/>
                </a:cxn>
                <a:cxn ang="0">
                  <a:pos x="185" y="683"/>
                </a:cxn>
                <a:cxn ang="0">
                  <a:pos x="215" y="635"/>
                </a:cxn>
                <a:cxn ang="0">
                  <a:pos x="241" y="524"/>
                </a:cxn>
                <a:cxn ang="0">
                  <a:pos x="267" y="424"/>
                </a:cxn>
                <a:cxn ang="0">
                  <a:pos x="298" y="281"/>
                </a:cxn>
                <a:cxn ang="0">
                  <a:pos x="329" y="223"/>
                </a:cxn>
                <a:cxn ang="0">
                  <a:pos x="380" y="143"/>
                </a:cxn>
                <a:cxn ang="0">
                  <a:pos x="462" y="74"/>
                </a:cxn>
                <a:cxn ang="0">
                  <a:pos x="575" y="43"/>
                </a:cxn>
                <a:cxn ang="0">
                  <a:pos x="647" y="69"/>
                </a:cxn>
                <a:cxn ang="0">
                  <a:pos x="662" y="127"/>
                </a:cxn>
                <a:cxn ang="0">
                  <a:pos x="657" y="212"/>
                </a:cxn>
                <a:cxn ang="0">
                  <a:pos x="621" y="360"/>
                </a:cxn>
                <a:cxn ang="0">
                  <a:pos x="575" y="477"/>
                </a:cxn>
                <a:cxn ang="0">
                  <a:pos x="560" y="519"/>
                </a:cxn>
                <a:cxn ang="0">
                  <a:pos x="555" y="545"/>
                </a:cxn>
                <a:cxn ang="0">
                  <a:pos x="565" y="614"/>
                </a:cxn>
                <a:cxn ang="0">
                  <a:pos x="642" y="683"/>
                </a:cxn>
                <a:cxn ang="0">
                  <a:pos x="755" y="683"/>
                </a:cxn>
                <a:cxn ang="0">
                  <a:pos x="847" y="609"/>
                </a:cxn>
                <a:cxn ang="0">
                  <a:pos x="894" y="514"/>
                </a:cxn>
                <a:cxn ang="0">
                  <a:pos x="914" y="455"/>
                </a:cxn>
                <a:cxn ang="0">
                  <a:pos x="904" y="440"/>
                </a:cxn>
                <a:cxn ang="0">
                  <a:pos x="868" y="445"/>
                </a:cxn>
                <a:cxn ang="0">
                  <a:pos x="827" y="545"/>
                </a:cxn>
                <a:cxn ang="0">
                  <a:pos x="745" y="641"/>
                </a:cxn>
                <a:cxn ang="0">
                  <a:pos x="688" y="651"/>
                </a:cxn>
                <a:cxn ang="0">
                  <a:pos x="668" y="625"/>
                </a:cxn>
                <a:cxn ang="0">
                  <a:pos x="662" y="572"/>
                </a:cxn>
                <a:cxn ang="0">
                  <a:pos x="683" y="514"/>
                </a:cxn>
                <a:cxn ang="0">
                  <a:pos x="734" y="371"/>
                </a:cxn>
                <a:cxn ang="0">
                  <a:pos x="770" y="233"/>
                </a:cxn>
                <a:cxn ang="0">
                  <a:pos x="765" y="112"/>
                </a:cxn>
                <a:cxn ang="0">
                  <a:pos x="709" y="32"/>
                </a:cxn>
                <a:cxn ang="0">
                  <a:pos x="626" y="0"/>
                </a:cxn>
                <a:cxn ang="0">
                  <a:pos x="513" y="6"/>
                </a:cxn>
                <a:cxn ang="0">
                  <a:pos x="406" y="64"/>
                </a:cxn>
                <a:cxn ang="0">
                  <a:pos x="329" y="138"/>
                </a:cxn>
                <a:cxn ang="0">
                  <a:pos x="287" y="43"/>
                </a:cxn>
                <a:cxn ang="0">
                  <a:pos x="210" y="0"/>
                </a:cxn>
                <a:cxn ang="0">
                  <a:pos x="128" y="6"/>
                </a:cxn>
                <a:cxn ang="0">
                  <a:pos x="51" y="80"/>
                </a:cxn>
                <a:cxn ang="0">
                  <a:pos x="15" y="175"/>
                </a:cxn>
                <a:cxn ang="0">
                  <a:pos x="0" y="244"/>
                </a:cxn>
                <a:cxn ang="0">
                  <a:pos x="15" y="254"/>
                </a:cxn>
                <a:cxn ang="0">
                  <a:pos x="46" y="244"/>
                </a:cxn>
                <a:cxn ang="0">
                  <a:pos x="51" y="228"/>
                </a:cxn>
                <a:cxn ang="0">
                  <a:pos x="77" y="143"/>
                </a:cxn>
                <a:cxn ang="0">
                  <a:pos x="128" y="53"/>
                </a:cxn>
                <a:cxn ang="0">
                  <a:pos x="180" y="43"/>
                </a:cxn>
                <a:cxn ang="0">
                  <a:pos x="210" y="69"/>
                </a:cxn>
                <a:cxn ang="0">
                  <a:pos x="215" y="101"/>
                </a:cxn>
                <a:cxn ang="0">
                  <a:pos x="210" y="154"/>
                </a:cxn>
                <a:cxn ang="0">
                  <a:pos x="190" y="244"/>
                </a:cxn>
                <a:cxn ang="0">
                  <a:pos x="159" y="381"/>
                </a:cxn>
              </a:cxnLst>
              <a:rect l="0" t="0" r="r" b="b"/>
              <a:pathLst>
                <a:path w="914" h="694">
                  <a:moveTo>
                    <a:pt x="113" y="582"/>
                  </a:moveTo>
                  <a:lnTo>
                    <a:pt x="108" y="593"/>
                  </a:lnTo>
                  <a:lnTo>
                    <a:pt x="97" y="625"/>
                  </a:lnTo>
                  <a:lnTo>
                    <a:pt x="97" y="662"/>
                  </a:lnTo>
                  <a:lnTo>
                    <a:pt x="102" y="672"/>
                  </a:lnTo>
                  <a:lnTo>
                    <a:pt x="113" y="683"/>
                  </a:lnTo>
                  <a:lnTo>
                    <a:pt x="133" y="694"/>
                  </a:lnTo>
                  <a:lnTo>
                    <a:pt x="149" y="694"/>
                  </a:lnTo>
                  <a:lnTo>
                    <a:pt x="169" y="688"/>
                  </a:lnTo>
                  <a:lnTo>
                    <a:pt x="185" y="683"/>
                  </a:lnTo>
                  <a:lnTo>
                    <a:pt x="205" y="662"/>
                  </a:lnTo>
                  <a:lnTo>
                    <a:pt x="215" y="635"/>
                  </a:lnTo>
                  <a:lnTo>
                    <a:pt x="221" y="598"/>
                  </a:lnTo>
                  <a:lnTo>
                    <a:pt x="241" y="524"/>
                  </a:lnTo>
                  <a:lnTo>
                    <a:pt x="251" y="471"/>
                  </a:lnTo>
                  <a:lnTo>
                    <a:pt x="267" y="424"/>
                  </a:lnTo>
                  <a:lnTo>
                    <a:pt x="287" y="323"/>
                  </a:lnTo>
                  <a:lnTo>
                    <a:pt x="298" y="281"/>
                  </a:lnTo>
                  <a:lnTo>
                    <a:pt x="313" y="254"/>
                  </a:lnTo>
                  <a:lnTo>
                    <a:pt x="329" y="223"/>
                  </a:lnTo>
                  <a:lnTo>
                    <a:pt x="354" y="180"/>
                  </a:lnTo>
                  <a:lnTo>
                    <a:pt x="380" y="143"/>
                  </a:lnTo>
                  <a:lnTo>
                    <a:pt x="416" y="106"/>
                  </a:lnTo>
                  <a:lnTo>
                    <a:pt x="462" y="74"/>
                  </a:lnTo>
                  <a:lnTo>
                    <a:pt x="513" y="48"/>
                  </a:lnTo>
                  <a:lnTo>
                    <a:pt x="575" y="43"/>
                  </a:lnTo>
                  <a:lnTo>
                    <a:pt x="616" y="48"/>
                  </a:lnTo>
                  <a:lnTo>
                    <a:pt x="647" y="69"/>
                  </a:lnTo>
                  <a:lnTo>
                    <a:pt x="657" y="101"/>
                  </a:lnTo>
                  <a:lnTo>
                    <a:pt x="662" y="127"/>
                  </a:lnTo>
                  <a:lnTo>
                    <a:pt x="668" y="149"/>
                  </a:lnTo>
                  <a:lnTo>
                    <a:pt x="657" y="212"/>
                  </a:lnTo>
                  <a:lnTo>
                    <a:pt x="642" y="286"/>
                  </a:lnTo>
                  <a:lnTo>
                    <a:pt x="621" y="360"/>
                  </a:lnTo>
                  <a:lnTo>
                    <a:pt x="596" y="429"/>
                  </a:lnTo>
                  <a:lnTo>
                    <a:pt x="575" y="477"/>
                  </a:lnTo>
                  <a:lnTo>
                    <a:pt x="570" y="498"/>
                  </a:lnTo>
                  <a:lnTo>
                    <a:pt x="560" y="519"/>
                  </a:lnTo>
                  <a:lnTo>
                    <a:pt x="560" y="535"/>
                  </a:lnTo>
                  <a:lnTo>
                    <a:pt x="555" y="545"/>
                  </a:lnTo>
                  <a:lnTo>
                    <a:pt x="555" y="561"/>
                  </a:lnTo>
                  <a:lnTo>
                    <a:pt x="565" y="614"/>
                  </a:lnTo>
                  <a:lnTo>
                    <a:pt x="596" y="657"/>
                  </a:lnTo>
                  <a:lnTo>
                    <a:pt x="642" y="683"/>
                  </a:lnTo>
                  <a:lnTo>
                    <a:pt x="698" y="694"/>
                  </a:lnTo>
                  <a:lnTo>
                    <a:pt x="755" y="683"/>
                  </a:lnTo>
                  <a:lnTo>
                    <a:pt x="806" y="651"/>
                  </a:lnTo>
                  <a:lnTo>
                    <a:pt x="847" y="609"/>
                  </a:lnTo>
                  <a:lnTo>
                    <a:pt x="873" y="561"/>
                  </a:lnTo>
                  <a:lnTo>
                    <a:pt x="894" y="514"/>
                  </a:lnTo>
                  <a:lnTo>
                    <a:pt x="909" y="477"/>
                  </a:lnTo>
                  <a:lnTo>
                    <a:pt x="914" y="455"/>
                  </a:lnTo>
                  <a:lnTo>
                    <a:pt x="909" y="445"/>
                  </a:lnTo>
                  <a:lnTo>
                    <a:pt x="904" y="440"/>
                  </a:lnTo>
                  <a:lnTo>
                    <a:pt x="873" y="440"/>
                  </a:lnTo>
                  <a:lnTo>
                    <a:pt x="868" y="445"/>
                  </a:lnTo>
                  <a:lnTo>
                    <a:pt x="858" y="466"/>
                  </a:lnTo>
                  <a:lnTo>
                    <a:pt x="827" y="545"/>
                  </a:lnTo>
                  <a:lnTo>
                    <a:pt x="791" y="604"/>
                  </a:lnTo>
                  <a:lnTo>
                    <a:pt x="745" y="641"/>
                  </a:lnTo>
                  <a:lnTo>
                    <a:pt x="704" y="651"/>
                  </a:lnTo>
                  <a:lnTo>
                    <a:pt x="688" y="651"/>
                  </a:lnTo>
                  <a:lnTo>
                    <a:pt x="678" y="646"/>
                  </a:lnTo>
                  <a:lnTo>
                    <a:pt x="668" y="625"/>
                  </a:lnTo>
                  <a:lnTo>
                    <a:pt x="662" y="609"/>
                  </a:lnTo>
                  <a:lnTo>
                    <a:pt x="662" y="572"/>
                  </a:lnTo>
                  <a:lnTo>
                    <a:pt x="673" y="545"/>
                  </a:lnTo>
                  <a:lnTo>
                    <a:pt x="683" y="514"/>
                  </a:lnTo>
                  <a:lnTo>
                    <a:pt x="714" y="429"/>
                  </a:lnTo>
                  <a:lnTo>
                    <a:pt x="734" y="371"/>
                  </a:lnTo>
                  <a:lnTo>
                    <a:pt x="755" y="302"/>
                  </a:lnTo>
                  <a:lnTo>
                    <a:pt x="770" y="233"/>
                  </a:lnTo>
                  <a:lnTo>
                    <a:pt x="775" y="175"/>
                  </a:lnTo>
                  <a:lnTo>
                    <a:pt x="765" y="112"/>
                  </a:lnTo>
                  <a:lnTo>
                    <a:pt x="745" y="64"/>
                  </a:lnTo>
                  <a:lnTo>
                    <a:pt x="709" y="32"/>
                  </a:lnTo>
                  <a:lnTo>
                    <a:pt x="668" y="11"/>
                  </a:lnTo>
                  <a:lnTo>
                    <a:pt x="626" y="0"/>
                  </a:lnTo>
                  <a:lnTo>
                    <a:pt x="585" y="0"/>
                  </a:lnTo>
                  <a:lnTo>
                    <a:pt x="513" y="6"/>
                  </a:lnTo>
                  <a:lnTo>
                    <a:pt x="452" y="32"/>
                  </a:lnTo>
                  <a:lnTo>
                    <a:pt x="406" y="64"/>
                  </a:lnTo>
                  <a:lnTo>
                    <a:pt x="364" y="101"/>
                  </a:lnTo>
                  <a:lnTo>
                    <a:pt x="329" y="138"/>
                  </a:lnTo>
                  <a:lnTo>
                    <a:pt x="313" y="85"/>
                  </a:lnTo>
                  <a:lnTo>
                    <a:pt x="287" y="43"/>
                  </a:lnTo>
                  <a:lnTo>
                    <a:pt x="251" y="16"/>
                  </a:lnTo>
                  <a:lnTo>
                    <a:pt x="210" y="0"/>
                  </a:lnTo>
                  <a:lnTo>
                    <a:pt x="169" y="0"/>
                  </a:lnTo>
                  <a:lnTo>
                    <a:pt x="128" y="6"/>
                  </a:lnTo>
                  <a:lnTo>
                    <a:pt x="92" y="27"/>
                  </a:lnTo>
                  <a:lnTo>
                    <a:pt x="51" y="80"/>
                  </a:lnTo>
                  <a:lnTo>
                    <a:pt x="31" y="127"/>
                  </a:lnTo>
                  <a:lnTo>
                    <a:pt x="15" y="175"/>
                  </a:lnTo>
                  <a:lnTo>
                    <a:pt x="0" y="212"/>
                  </a:lnTo>
                  <a:lnTo>
                    <a:pt x="0" y="244"/>
                  </a:lnTo>
                  <a:lnTo>
                    <a:pt x="5" y="249"/>
                  </a:lnTo>
                  <a:lnTo>
                    <a:pt x="15" y="254"/>
                  </a:lnTo>
                  <a:lnTo>
                    <a:pt x="36" y="254"/>
                  </a:lnTo>
                  <a:lnTo>
                    <a:pt x="46" y="244"/>
                  </a:lnTo>
                  <a:lnTo>
                    <a:pt x="46" y="239"/>
                  </a:lnTo>
                  <a:lnTo>
                    <a:pt x="51" y="228"/>
                  </a:lnTo>
                  <a:lnTo>
                    <a:pt x="56" y="207"/>
                  </a:lnTo>
                  <a:lnTo>
                    <a:pt x="77" y="143"/>
                  </a:lnTo>
                  <a:lnTo>
                    <a:pt x="97" y="90"/>
                  </a:lnTo>
                  <a:lnTo>
                    <a:pt x="128" y="53"/>
                  </a:lnTo>
                  <a:lnTo>
                    <a:pt x="164" y="43"/>
                  </a:lnTo>
                  <a:lnTo>
                    <a:pt x="180" y="43"/>
                  </a:lnTo>
                  <a:lnTo>
                    <a:pt x="190" y="48"/>
                  </a:lnTo>
                  <a:lnTo>
                    <a:pt x="210" y="69"/>
                  </a:lnTo>
                  <a:lnTo>
                    <a:pt x="210" y="85"/>
                  </a:lnTo>
                  <a:lnTo>
                    <a:pt x="215" y="101"/>
                  </a:lnTo>
                  <a:lnTo>
                    <a:pt x="215" y="117"/>
                  </a:lnTo>
                  <a:lnTo>
                    <a:pt x="210" y="154"/>
                  </a:lnTo>
                  <a:lnTo>
                    <a:pt x="200" y="201"/>
                  </a:lnTo>
                  <a:lnTo>
                    <a:pt x="190" y="244"/>
                  </a:lnTo>
                  <a:lnTo>
                    <a:pt x="169" y="339"/>
                  </a:lnTo>
                  <a:lnTo>
                    <a:pt x="159" y="381"/>
                  </a:lnTo>
                  <a:lnTo>
                    <a:pt x="113" y="5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6" name="Freeform 20"/>
            <p:cNvSpPr>
              <a:spLocks/>
            </p:cNvSpPr>
            <p:nvPr/>
          </p:nvSpPr>
          <p:spPr bwMode="auto">
            <a:xfrm>
              <a:off x="14685" y="1720"/>
              <a:ext cx="1048" cy="5285"/>
            </a:xfrm>
            <a:custGeom>
              <a:avLst/>
              <a:gdLst/>
              <a:ahLst/>
              <a:cxnLst>
                <a:cxn ang="0">
                  <a:pos x="1048" y="5254"/>
                </a:cxn>
                <a:cxn ang="0">
                  <a:pos x="1043" y="5243"/>
                </a:cxn>
                <a:cxn ang="0">
                  <a:pos x="920" y="5111"/>
                </a:cxn>
                <a:cxn ang="0">
                  <a:pos x="761" y="4910"/>
                </a:cxn>
                <a:cxn ang="0">
                  <a:pos x="540" y="4523"/>
                </a:cxn>
                <a:cxn ang="0">
                  <a:pos x="334" y="3963"/>
                </a:cxn>
                <a:cxn ang="0">
                  <a:pos x="216" y="3338"/>
                </a:cxn>
                <a:cxn ang="0">
                  <a:pos x="175" y="2645"/>
                </a:cxn>
                <a:cxn ang="0">
                  <a:pos x="190" y="2174"/>
                </a:cxn>
                <a:cxn ang="0">
                  <a:pos x="257" y="1661"/>
                </a:cxn>
                <a:cxn ang="0">
                  <a:pos x="391" y="1137"/>
                </a:cxn>
                <a:cxn ang="0">
                  <a:pos x="607" y="629"/>
                </a:cxn>
                <a:cxn ang="0">
                  <a:pos x="807" y="317"/>
                </a:cxn>
                <a:cxn ang="0">
                  <a:pos x="976" y="111"/>
                </a:cxn>
                <a:cxn ang="0">
                  <a:pos x="1048" y="16"/>
                </a:cxn>
                <a:cxn ang="0">
                  <a:pos x="1033" y="5"/>
                </a:cxn>
                <a:cxn ang="0">
                  <a:pos x="982" y="0"/>
                </a:cxn>
                <a:cxn ang="0">
                  <a:pos x="966" y="10"/>
                </a:cxn>
                <a:cxn ang="0">
                  <a:pos x="940" y="37"/>
                </a:cxn>
                <a:cxn ang="0">
                  <a:pos x="596" y="434"/>
                </a:cxn>
                <a:cxn ang="0">
                  <a:pos x="339" y="883"/>
                </a:cxn>
                <a:cxn ang="0">
                  <a:pos x="165" y="1365"/>
                </a:cxn>
                <a:cxn ang="0">
                  <a:pos x="52" y="1873"/>
                </a:cxn>
                <a:cxn ang="0">
                  <a:pos x="6" y="2386"/>
                </a:cxn>
                <a:cxn ang="0">
                  <a:pos x="6" y="2899"/>
                </a:cxn>
                <a:cxn ang="0">
                  <a:pos x="57" y="3418"/>
                </a:cxn>
                <a:cxn ang="0">
                  <a:pos x="165" y="3915"/>
                </a:cxn>
                <a:cxn ang="0">
                  <a:pos x="334" y="4391"/>
                </a:cxn>
                <a:cxn ang="0">
                  <a:pos x="581" y="4836"/>
                </a:cxn>
                <a:cxn ang="0">
                  <a:pos x="771" y="5079"/>
                </a:cxn>
                <a:cxn ang="0">
                  <a:pos x="879" y="5195"/>
                </a:cxn>
                <a:cxn ang="0">
                  <a:pos x="956" y="5270"/>
                </a:cxn>
                <a:cxn ang="0">
                  <a:pos x="971" y="5280"/>
                </a:cxn>
                <a:cxn ang="0">
                  <a:pos x="1033" y="5285"/>
                </a:cxn>
                <a:cxn ang="0">
                  <a:pos x="1048" y="5275"/>
                </a:cxn>
              </a:cxnLst>
              <a:rect l="0" t="0" r="r" b="b"/>
              <a:pathLst>
                <a:path w="1048" h="5285">
                  <a:moveTo>
                    <a:pt x="1048" y="5264"/>
                  </a:moveTo>
                  <a:lnTo>
                    <a:pt x="1048" y="5254"/>
                  </a:lnTo>
                  <a:lnTo>
                    <a:pt x="1043" y="5248"/>
                  </a:lnTo>
                  <a:lnTo>
                    <a:pt x="1043" y="5243"/>
                  </a:lnTo>
                  <a:lnTo>
                    <a:pt x="987" y="5185"/>
                  </a:lnTo>
                  <a:lnTo>
                    <a:pt x="920" y="5111"/>
                  </a:lnTo>
                  <a:lnTo>
                    <a:pt x="843" y="5021"/>
                  </a:lnTo>
                  <a:lnTo>
                    <a:pt x="761" y="4910"/>
                  </a:lnTo>
                  <a:lnTo>
                    <a:pt x="673" y="4777"/>
                  </a:lnTo>
                  <a:lnTo>
                    <a:pt x="540" y="4523"/>
                  </a:lnTo>
                  <a:lnTo>
                    <a:pt x="427" y="4254"/>
                  </a:lnTo>
                  <a:lnTo>
                    <a:pt x="334" y="3963"/>
                  </a:lnTo>
                  <a:lnTo>
                    <a:pt x="262" y="3661"/>
                  </a:lnTo>
                  <a:lnTo>
                    <a:pt x="216" y="3338"/>
                  </a:lnTo>
                  <a:lnTo>
                    <a:pt x="185" y="3000"/>
                  </a:lnTo>
                  <a:lnTo>
                    <a:pt x="175" y="2645"/>
                  </a:lnTo>
                  <a:lnTo>
                    <a:pt x="180" y="2418"/>
                  </a:lnTo>
                  <a:lnTo>
                    <a:pt x="190" y="2174"/>
                  </a:lnTo>
                  <a:lnTo>
                    <a:pt x="216" y="1920"/>
                  </a:lnTo>
                  <a:lnTo>
                    <a:pt x="257" y="1661"/>
                  </a:lnTo>
                  <a:lnTo>
                    <a:pt x="314" y="1402"/>
                  </a:lnTo>
                  <a:lnTo>
                    <a:pt x="391" y="1137"/>
                  </a:lnTo>
                  <a:lnTo>
                    <a:pt x="483" y="883"/>
                  </a:lnTo>
                  <a:lnTo>
                    <a:pt x="607" y="629"/>
                  </a:lnTo>
                  <a:lnTo>
                    <a:pt x="709" y="460"/>
                  </a:lnTo>
                  <a:lnTo>
                    <a:pt x="807" y="317"/>
                  </a:lnTo>
                  <a:lnTo>
                    <a:pt x="899" y="201"/>
                  </a:lnTo>
                  <a:lnTo>
                    <a:pt x="976" y="111"/>
                  </a:lnTo>
                  <a:lnTo>
                    <a:pt x="1048" y="37"/>
                  </a:lnTo>
                  <a:lnTo>
                    <a:pt x="1048" y="16"/>
                  </a:lnTo>
                  <a:lnTo>
                    <a:pt x="1043" y="5"/>
                  </a:lnTo>
                  <a:lnTo>
                    <a:pt x="1033" y="5"/>
                  </a:lnTo>
                  <a:lnTo>
                    <a:pt x="1023" y="0"/>
                  </a:lnTo>
                  <a:lnTo>
                    <a:pt x="982" y="0"/>
                  </a:lnTo>
                  <a:lnTo>
                    <a:pt x="971" y="5"/>
                  </a:lnTo>
                  <a:lnTo>
                    <a:pt x="966" y="10"/>
                  </a:lnTo>
                  <a:lnTo>
                    <a:pt x="951" y="21"/>
                  </a:lnTo>
                  <a:lnTo>
                    <a:pt x="940" y="37"/>
                  </a:lnTo>
                  <a:lnTo>
                    <a:pt x="756" y="227"/>
                  </a:lnTo>
                  <a:lnTo>
                    <a:pt x="596" y="434"/>
                  </a:lnTo>
                  <a:lnTo>
                    <a:pt x="458" y="650"/>
                  </a:lnTo>
                  <a:lnTo>
                    <a:pt x="339" y="883"/>
                  </a:lnTo>
                  <a:lnTo>
                    <a:pt x="242" y="1121"/>
                  </a:lnTo>
                  <a:lnTo>
                    <a:pt x="165" y="1365"/>
                  </a:lnTo>
                  <a:lnTo>
                    <a:pt x="98" y="1619"/>
                  </a:lnTo>
                  <a:lnTo>
                    <a:pt x="52" y="1873"/>
                  </a:lnTo>
                  <a:lnTo>
                    <a:pt x="21" y="2132"/>
                  </a:lnTo>
                  <a:lnTo>
                    <a:pt x="6" y="2386"/>
                  </a:lnTo>
                  <a:lnTo>
                    <a:pt x="0" y="2640"/>
                  </a:lnTo>
                  <a:lnTo>
                    <a:pt x="6" y="2899"/>
                  </a:lnTo>
                  <a:lnTo>
                    <a:pt x="26" y="3158"/>
                  </a:lnTo>
                  <a:lnTo>
                    <a:pt x="57" y="3418"/>
                  </a:lnTo>
                  <a:lnTo>
                    <a:pt x="103" y="3666"/>
                  </a:lnTo>
                  <a:lnTo>
                    <a:pt x="165" y="3915"/>
                  </a:lnTo>
                  <a:lnTo>
                    <a:pt x="242" y="4158"/>
                  </a:lnTo>
                  <a:lnTo>
                    <a:pt x="334" y="4391"/>
                  </a:lnTo>
                  <a:lnTo>
                    <a:pt x="447" y="4619"/>
                  </a:lnTo>
                  <a:lnTo>
                    <a:pt x="581" y="4836"/>
                  </a:lnTo>
                  <a:lnTo>
                    <a:pt x="735" y="5037"/>
                  </a:lnTo>
                  <a:lnTo>
                    <a:pt x="771" y="5079"/>
                  </a:lnTo>
                  <a:lnTo>
                    <a:pt x="822" y="5137"/>
                  </a:lnTo>
                  <a:lnTo>
                    <a:pt x="879" y="5195"/>
                  </a:lnTo>
                  <a:lnTo>
                    <a:pt x="946" y="5259"/>
                  </a:lnTo>
                  <a:lnTo>
                    <a:pt x="956" y="5270"/>
                  </a:lnTo>
                  <a:lnTo>
                    <a:pt x="966" y="5275"/>
                  </a:lnTo>
                  <a:lnTo>
                    <a:pt x="971" y="5280"/>
                  </a:lnTo>
                  <a:lnTo>
                    <a:pt x="982" y="5285"/>
                  </a:lnTo>
                  <a:lnTo>
                    <a:pt x="1033" y="5285"/>
                  </a:lnTo>
                  <a:lnTo>
                    <a:pt x="1043" y="5280"/>
                  </a:lnTo>
                  <a:lnTo>
                    <a:pt x="1048" y="5275"/>
                  </a:lnTo>
                  <a:lnTo>
                    <a:pt x="1048" y="52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7" name="Freeform 21"/>
            <p:cNvSpPr>
              <a:spLocks/>
            </p:cNvSpPr>
            <p:nvPr/>
          </p:nvSpPr>
          <p:spPr bwMode="auto">
            <a:xfrm>
              <a:off x="15980" y="1900"/>
              <a:ext cx="966" cy="1555"/>
            </a:xfrm>
            <a:custGeom>
              <a:avLst/>
              <a:gdLst/>
              <a:ahLst/>
              <a:cxnLst>
                <a:cxn ang="0">
                  <a:pos x="488" y="5"/>
                </a:cxn>
                <a:cxn ang="0">
                  <a:pos x="370" y="5"/>
                </a:cxn>
                <a:cxn ang="0">
                  <a:pos x="195" y="21"/>
                </a:cxn>
                <a:cxn ang="0">
                  <a:pos x="175" y="37"/>
                </a:cxn>
                <a:cxn ang="0">
                  <a:pos x="175" y="89"/>
                </a:cxn>
                <a:cxn ang="0">
                  <a:pos x="267" y="95"/>
                </a:cxn>
                <a:cxn ang="0">
                  <a:pos x="324" y="116"/>
                </a:cxn>
                <a:cxn ang="0">
                  <a:pos x="10" y="1444"/>
                </a:cxn>
                <a:cxn ang="0">
                  <a:pos x="0" y="1513"/>
                </a:cxn>
                <a:cxn ang="0">
                  <a:pos x="31" y="1545"/>
                </a:cxn>
                <a:cxn ang="0">
                  <a:pos x="62" y="1555"/>
                </a:cxn>
                <a:cxn ang="0">
                  <a:pos x="123" y="1523"/>
                </a:cxn>
                <a:cxn ang="0">
                  <a:pos x="154" y="1444"/>
                </a:cxn>
                <a:cxn ang="0">
                  <a:pos x="200" y="1243"/>
                </a:cxn>
                <a:cxn ang="0">
                  <a:pos x="252" y="1026"/>
                </a:cxn>
                <a:cxn ang="0">
                  <a:pos x="380" y="1058"/>
                </a:cxn>
                <a:cxn ang="0">
                  <a:pos x="493" y="1158"/>
                </a:cxn>
                <a:cxn ang="0">
                  <a:pos x="498" y="1243"/>
                </a:cxn>
                <a:cxn ang="0">
                  <a:pos x="488" y="1333"/>
                </a:cxn>
                <a:cxn ang="0">
                  <a:pos x="565" y="1513"/>
                </a:cxn>
                <a:cxn ang="0">
                  <a:pos x="745" y="1539"/>
                </a:cxn>
                <a:cxn ang="0">
                  <a:pos x="883" y="1375"/>
                </a:cxn>
                <a:cxn ang="0">
                  <a:pos x="925" y="1227"/>
                </a:cxn>
                <a:cxn ang="0">
                  <a:pos x="925" y="1195"/>
                </a:cxn>
                <a:cxn ang="0">
                  <a:pos x="904" y="1190"/>
                </a:cxn>
                <a:cxn ang="0">
                  <a:pos x="878" y="1211"/>
                </a:cxn>
                <a:cxn ang="0">
                  <a:pos x="817" y="1396"/>
                </a:cxn>
                <a:cxn ang="0">
                  <a:pos x="688" y="1502"/>
                </a:cxn>
                <a:cxn ang="0">
                  <a:pos x="627" y="1449"/>
                </a:cxn>
                <a:cxn ang="0">
                  <a:pos x="637" y="1280"/>
                </a:cxn>
                <a:cxn ang="0">
                  <a:pos x="647" y="1222"/>
                </a:cxn>
                <a:cxn ang="0">
                  <a:pos x="606" y="1089"/>
                </a:cxn>
                <a:cxn ang="0">
                  <a:pos x="416" y="994"/>
                </a:cxn>
                <a:cxn ang="0">
                  <a:pos x="457" y="873"/>
                </a:cxn>
                <a:cxn ang="0">
                  <a:pos x="740" y="619"/>
                </a:cxn>
                <a:cxn ang="0">
                  <a:pos x="837" y="608"/>
                </a:cxn>
                <a:cxn ang="0">
                  <a:pos x="868" y="613"/>
                </a:cxn>
                <a:cxn ang="0">
                  <a:pos x="889" y="629"/>
                </a:cxn>
                <a:cxn ang="0">
                  <a:pos x="801" y="672"/>
                </a:cxn>
                <a:cxn ang="0">
                  <a:pos x="770" y="767"/>
                </a:cxn>
                <a:cxn ang="0">
                  <a:pos x="806" y="820"/>
                </a:cxn>
                <a:cxn ang="0">
                  <a:pos x="894" y="820"/>
                </a:cxn>
                <a:cxn ang="0">
                  <a:pos x="966" y="693"/>
                </a:cxn>
                <a:cxn ang="0">
                  <a:pos x="914" y="587"/>
                </a:cxn>
                <a:cxn ang="0">
                  <a:pos x="791" y="555"/>
                </a:cxn>
                <a:cxn ang="0">
                  <a:pos x="647" y="619"/>
                </a:cxn>
                <a:cxn ang="0">
                  <a:pos x="431" y="830"/>
                </a:cxn>
                <a:cxn ang="0">
                  <a:pos x="493" y="26"/>
                </a:cxn>
              </a:cxnLst>
              <a:rect l="0" t="0" r="r" b="b"/>
              <a:pathLst>
                <a:path w="966" h="1555">
                  <a:moveTo>
                    <a:pt x="493" y="26"/>
                  </a:moveTo>
                  <a:lnTo>
                    <a:pt x="493" y="10"/>
                  </a:lnTo>
                  <a:lnTo>
                    <a:pt x="488" y="5"/>
                  </a:lnTo>
                  <a:lnTo>
                    <a:pt x="478" y="0"/>
                  </a:lnTo>
                  <a:lnTo>
                    <a:pt x="426" y="0"/>
                  </a:lnTo>
                  <a:lnTo>
                    <a:pt x="370" y="5"/>
                  </a:lnTo>
                  <a:lnTo>
                    <a:pt x="308" y="15"/>
                  </a:lnTo>
                  <a:lnTo>
                    <a:pt x="252" y="21"/>
                  </a:lnTo>
                  <a:lnTo>
                    <a:pt x="195" y="21"/>
                  </a:lnTo>
                  <a:lnTo>
                    <a:pt x="190" y="26"/>
                  </a:lnTo>
                  <a:lnTo>
                    <a:pt x="180" y="31"/>
                  </a:lnTo>
                  <a:lnTo>
                    <a:pt x="175" y="37"/>
                  </a:lnTo>
                  <a:lnTo>
                    <a:pt x="169" y="47"/>
                  </a:lnTo>
                  <a:lnTo>
                    <a:pt x="164" y="68"/>
                  </a:lnTo>
                  <a:lnTo>
                    <a:pt x="175" y="89"/>
                  </a:lnTo>
                  <a:lnTo>
                    <a:pt x="185" y="89"/>
                  </a:lnTo>
                  <a:lnTo>
                    <a:pt x="200" y="95"/>
                  </a:lnTo>
                  <a:lnTo>
                    <a:pt x="267" y="95"/>
                  </a:lnTo>
                  <a:lnTo>
                    <a:pt x="298" y="100"/>
                  </a:lnTo>
                  <a:lnTo>
                    <a:pt x="318" y="105"/>
                  </a:lnTo>
                  <a:lnTo>
                    <a:pt x="324" y="116"/>
                  </a:lnTo>
                  <a:lnTo>
                    <a:pt x="324" y="132"/>
                  </a:lnTo>
                  <a:lnTo>
                    <a:pt x="318" y="174"/>
                  </a:lnTo>
                  <a:lnTo>
                    <a:pt x="10" y="1444"/>
                  </a:lnTo>
                  <a:lnTo>
                    <a:pt x="5" y="1460"/>
                  </a:lnTo>
                  <a:lnTo>
                    <a:pt x="0" y="1470"/>
                  </a:lnTo>
                  <a:lnTo>
                    <a:pt x="0" y="1513"/>
                  </a:lnTo>
                  <a:lnTo>
                    <a:pt x="10" y="1523"/>
                  </a:lnTo>
                  <a:lnTo>
                    <a:pt x="15" y="1539"/>
                  </a:lnTo>
                  <a:lnTo>
                    <a:pt x="31" y="1545"/>
                  </a:lnTo>
                  <a:lnTo>
                    <a:pt x="41" y="1550"/>
                  </a:lnTo>
                  <a:lnTo>
                    <a:pt x="51" y="1550"/>
                  </a:lnTo>
                  <a:lnTo>
                    <a:pt x="62" y="1555"/>
                  </a:lnTo>
                  <a:lnTo>
                    <a:pt x="82" y="1550"/>
                  </a:lnTo>
                  <a:lnTo>
                    <a:pt x="103" y="1539"/>
                  </a:lnTo>
                  <a:lnTo>
                    <a:pt x="123" y="1523"/>
                  </a:lnTo>
                  <a:lnTo>
                    <a:pt x="133" y="1507"/>
                  </a:lnTo>
                  <a:lnTo>
                    <a:pt x="139" y="1486"/>
                  </a:lnTo>
                  <a:lnTo>
                    <a:pt x="154" y="1444"/>
                  </a:lnTo>
                  <a:lnTo>
                    <a:pt x="164" y="1386"/>
                  </a:lnTo>
                  <a:lnTo>
                    <a:pt x="185" y="1317"/>
                  </a:lnTo>
                  <a:lnTo>
                    <a:pt x="200" y="1243"/>
                  </a:lnTo>
                  <a:lnTo>
                    <a:pt x="221" y="1169"/>
                  </a:lnTo>
                  <a:lnTo>
                    <a:pt x="236" y="1105"/>
                  </a:lnTo>
                  <a:lnTo>
                    <a:pt x="252" y="1026"/>
                  </a:lnTo>
                  <a:lnTo>
                    <a:pt x="288" y="1031"/>
                  </a:lnTo>
                  <a:lnTo>
                    <a:pt x="334" y="1042"/>
                  </a:lnTo>
                  <a:lnTo>
                    <a:pt x="380" y="1058"/>
                  </a:lnTo>
                  <a:lnTo>
                    <a:pt x="426" y="1079"/>
                  </a:lnTo>
                  <a:lnTo>
                    <a:pt x="467" y="1111"/>
                  </a:lnTo>
                  <a:lnTo>
                    <a:pt x="493" y="1158"/>
                  </a:lnTo>
                  <a:lnTo>
                    <a:pt x="503" y="1211"/>
                  </a:lnTo>
                  <a:lnTo>
                    <a:pt x="503" y="1232"/>
                  </a:lnTo>
                  <a:lnTo>
                    <a:pt x="498" y="1243"/>
                  </a:lnTo>
                  <a:lnTo>
                    <a:pt x="493" y="1259"/>
                  </a:lnTo>
                  <a:lnTo>
                    <a:pt x="488" y="1296"/>
                  </a:lnTo>
                  <a:lnTo>
                    <a:pt x="488" y="1333"/>
                  </a:lnTo>
                  <a:lnTo>
                    <a:pt x="498" y="1407"/>
                  </a:lnTo>
                  <a:lnTo>
                    <a:pt x="524" y="1465"/>
                  </a:lnTo>
                  <a:lnTo>
                    <a:pt x="565" y="1513"/>
                  </a:lnTo>
                  <a:lnTo>
                    <a:pt x="621" y="1545"/>
                  </a:lnTo>
                  <a:lnTo>
                    <a:pt x="683" y="1555"/>
                  </a:lnTo>
                  <a:lnTo>
                    <a:pt x="745" y="1539"/>
                  </a:lnTo>
                  <a:lnTo>
                    <a:pt x="801" y="1502"/>
                  </a:lnTo>
                  <a:lnTo>
                    <a:pt x="853" y="1439"/>
                  </a:lnTo>
                  <a:lnTo>
                    <a:pt x="883" y="1375"/>
                  </a:lnTo>
                  <a:lnTo>
                    <a:pt x="904" y="1317"/>
                  </a:lnTo>
                  <a:lnTo>
                    <a:pt x="919" y="1264"/>
                  </a:lnTo>
                  <a:lnTo>
                    <a:pt x="925" y="1227"/>
                  </a:lnTo>
                  <a:lnTo>
                    <a:pt x="930" y="1211"/>
                  </a:lnTo>
                  <a:lnTo>
                    <a:pt x="930" y="1201"/>
                  </a:lnTo>
                  <a:lnTo>
                    <a:pt x="925" y="1195"/>
                  </a:lnTo>
                  <a:lnTo>
                    <a:pt x="914" y="1195"/>
                  </a:lnTo>
                  <a:lnTo>
                    <a:pt x="909" y="1190"/>
                  </a:lnTo>
                  <a:lnTo>
                    <a:pt x="904" y="1190"/>
                  </a:lnTo>
                  <a:lnTo>
                    <a:pt x="889" y="1195"/>
                  </a:lnTo>
                  <a:lnTo>
                    <a:pt x="883" y="1201"/>
                  </a:lnTo>
                  <a:lnTo>
                    <a:pt x="878" y="1211"/>
                  </a:lnTo>
                  <a:lnTo>
                    <a:pt x="873" y="1232"/>
                  </a:lnTo>
                  <a:lnTo>
                    <a:pt x="847" y="1322"/>
                  </a:lnTo>
                  <a:lnTo>
                    <a:pt x="817" y="1396"/>
                  </a:lnTo>
                  <a:lnTo>
                    <a:pt x="781" y="1455"/>
                  </a:lnTo>
                  <a:lnTo>
                    <a:pt x="740" y="1492"/>
                  </a:lnTo>
                  <a:lnTo>
                    <a:pt x="688" y="1502"/>
                  </a:lnTo>
                  <a:lnTo>
                    <a:pt x="663" y="1497"/>
                  </a:lnTo>
                  <a:lnTo>
                    <a:pt x="637" y="1481"/>
                  </a:lnTo>
                  <a:lnTo>
                    <a:pt x="627" y="1449"/>
                  </a:lnTo>
                  <a:lnTo>
                    <a:pt x="621" y="1402"/>
                  </a:lnTo>
                  <a:lnTo>
                    <a:pt x="627" y="1338"/>
                  </a:lnTo>
                  <a:lnTo>
                    <a:pt x="637" y="1280"/>
                  </a:lnTo>
                  <a:lnTo>
                    <a:pt x="642" y="1259"/>
                  </a:lnTo>
                  <a:lnTo>
                    <a:pt x="642" y="1232"/>
                  </a:lnTo>
                  <a:lnTo>
                    <a:pt x="647" y="1222"/>
                  </a:lnTo>
                  <a:lnTo>
                    <a:pt x="647" y="1211"/>
                  </a:lnTo>
                  <a:lnTo>
                    <a:pt x="637" y="1148"/>
                  </a:lnTo>
                  <a:lnTo>
                    <a:pt x="606" y="1089"/>
                  </a:lnTo>
                  <a:lnTo>
                    <a:pt x="555" y="1047"/>
                  </a:lnTo>
                  <a:lnTo>
                    <a:pt x="493" y="1015"/>
                  </a:lnTo>
                  <a:lnTo>
                    <a:pt x="416" y="994"/>
                  </a:lnTo>
                  <a:lnTo>
                    <a:pt x="329" y="978"/>
                  </a:lnTo>
                  <a:lnTo>
                    <a:pt x="395" y="931"/>
                  </a:lnTo>
                  <a:lnTo>
                    <a:pt x="457" y="873"/>
                  </a:lnTo>
                  <a:lnTo>
                    <a:pt x="591" y="735"/>
                  </a:lnTo>
                  <a:lnTo>
                    <a:pt x="663" y="666"/>
                  </a:lnTo>
                  <a:lnTo>
                    <a:pt x="740" y="619"/>
                  </a:lnTo>
                  <a:lnTo>
                    <a:pt x="817" y="603"/>
                  </a:lnTo>
                  <a:lnTo>
                    <a:pt x="832" y="603"/>
                  </a:lnTo>
                  <a:lnTo>
                    <a:pt x="837" y="608"/>
                  </a:lnTo>
                  <a:lnTo>
                    <a:pt x="853" y="608"/>
                  </a:lnTo>
                  <a:lnTo>
                    <a:pt x="858" y="613"/>
                  </a:lnTo>
                  <a:lnTo>
                    <a:pt x="868" y="613"/>
                  </a:lnTo>
                  <a:lnTo>
                    <a:pt x="873" y="619"/>
                  </a:lnTo>
                  <a:lnTo>
                    <a:pt x="883" y="624"/>
                  </a:lnTo>
                  <a:lnTo>
                    <a:pt x="889" y="629"/>
                  </a:lnTo>
                  <a:lnTo>
                    <a:pt x="889" y="634"/>
                  </a:lnTo>
                  <a:lnTo>
                    <a:pt x="837" y="645"/>
                  </a:lnTo>
                  <a:lnTo>
                    <a:pt x="801" y="672"/>
                  </a:lnTo>
                  <a:lnTo>
                    <a:pt x="781" y="698"/>
                  </a:lnTo>
                  <a:lnTo>
                    <a:pt x="770" y="730"/>
                  </a:lnTo>
                  <a:lnTo>
                    <a:pt x="770" y="767"/>
                  </a:lnTo>
                  <a:lnTo>
                    <a:pt x="781" y="798"/>
                  </a:lnTo>
                  <a:lnTo>
                    <a:pt x="796" y="809"/>
                  </a:lnTo>
                  <a:lnTo>
                    <a:pt x="806" y="820"/>
                  </a:lnTo>
                  <a:lnTo>
                    <a:pt x="827" y="825"/>
                  </a:lnTo>
                  <a:lnTo>
                    <a:pt x="853" y="830"/>
                  </a:lnTo>
                  <a:lnTo>
                    <a:pt x="894" y="820"/>
                  </a:lnTo>
                  <a:lnTo>
                    <a:pt x="930" y="793"/>
                  </a:lnTo>
                  <a:lnTo>
                    <a:pt x="955" y="751"/>
                  </a:lnTo>
                  <a:lnTo>
                    <a:pt x="966" y="693"/>
                  </a:lnTo>
                  <a:lnTo>
                    <a:pt x="961" y="656"/>
                  </a:lnTo>
                  <a:lnTo>
                    <a:pt x="945" y="619"/>
                  </a:lnTo>
                  <a:lnTo>
                    <a:pt x="914" y="587"/>
                  </a:lnTo>
                  <a:lnTo>
                    <a:pt x="873" y="566"/>
                  </a:lnTo>
                  <a:lnTo>
                    <a:pt x="822" y="555"/>
                  </a:lnTo>
                  <a:lnTo>
                    <a:pt x="791" y="555"/>
                  </a:lnTo>
                  <a:lnTo>
                    <a:pt x="750" y="566"/>
                  </a:lnTo>
                  <a:lnTo>
                    <a:pt x="704" y="587"/>
                  </a:lnTo>
                  <a:lnTo>
                    <a:pt x="647" y="619"/>
                  </a:lnTo>
                  <a:lnTo>
                    <a:pt x="580" y="672"/>
                  </a:lnTo>
                  <a:lnTo>
                    <a:pt x="508" y="751"/>
                  </a:lnTo>
                  <a:lnTo>
                    <a:pt x="431" y="830"/>
                  </a:lnTo>
                  <a:lnTo>
                    <a:pt x="354" y="904"/>
                  </a:lnTo>
                  <a:lnTo>
                    <a:pt x="272" y="952"/>
                  </a:lnTo>
                  <a:lnTo>
                    <a:pt x="493" y="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8" name="Freeform 22"/>
            <p:cNvSpPr>
              <a:spLocks/>
            </p:cNvSpPr>
            <p:nvPr/>
          </p:nvSpPr>
          <p:spPr bwMode="auto">
            <a:xfrm>
              <a:off x="15867" y="5450"/>
              <a:ext cx="1161" cy="1000"/>
            </a:xfrm>
            <a:custGeom>
              <a:avLst/>
              <a:gdLst/>
              <a:ahLst/>
              <a:cxnLst>
                <a:cxn ang="0">
                  <a:pos x="113" y="915"/>
                </a:cxn>
                <a:cxn ang="0">
                  <a:pos x="118" y="968"/>
                </a:cxn>
                <a:cxn ang="0">
                  <a:pos x="169" y="1000"/>
                </a:cxn>
                <a:cxn ang="0">
                  <a:pos x="210" y="984"/>
                </a:cxn>
                <a:cxn ang="0">
                  <a:pos x="246" y="936"/>
                </a:cxn>
                <a:cxn ang="0">
                  <a:pos x="267" y="852"/>
                </a:cxn>
                <a:cxn ang="0">
                  <a:pos x="334" y="577"/>
                </a:cxn>
                <a:cxn ang="0">
                  <a:pos x="390" y="360"/>
                </a:cxn>
                <a:cxn ang="0">
                  <a:pos x="421" y="280"/>
                </a:cxn>
                <a:cxn ang="0">
                  <a:pos x="534" y="132"/>
                </a:cxn>
                <a:cxn ang="0">
                  <a:pos x="750" y="47"/>
                </a:cxn>
                <a:cxn ang="0">
                  <a:pos x="853" y="116"/>
                </a:cxn>
                <a:cxn ang="0">
                  <a:pos x="858" y="270"/>
                </a:cxn>
                <a:cxn ang="0">
                  <a:pos x="796" y="518"/>
                </a:cxn>
                <a:cxn ang="0">
                  <a:pos x="724" y="714"/>
                </a:cxn>
                <a:cxn ang="0">
                  <a:pos x="704" y="815"/>
                </a:cxn>
                <a:cxn ang="0">
                  <a:pos x="812" y="984"/>
                </a:cxn>
                <a:cxn ang="0">
                  <a:pos x="1007" y="947"/>
                </a:cxn>
                <a:cxn ang="0">
                  <a:pos x="1125" y="772"/>
                </a:cxn>
                <a:cxn ang="0">
                  <a:pos x="1156" y="645"/>
                </a:cxn>
                <a:cxn ang="0">
                  <a:pos x="1140" y="635"/>
                </a:cxn>
                <a:cxn ang="0">
                  <a:pos x="1109" y="645"/>
                </a:cxn>
                <a:cxn ang="0">
                  <a:pos x="1038" y="836"/>
                </a:cxn>
                <a:cxn ang="0">
                  <a:pos x="883" y="947"/>
                </a:cxn>
                <a:cxn ang="0">
                  <a:pos x="842" y="931"/>
                </a:cxn>
                <a:cxn ang="0">
                  <a:pos x="842" y="793"/>
                </a:cxn>
                <a:cxn ang="0">
                  <a:pos x="919" y="571"/>
                </a:cxn>
                <a:cxn ang="0">
                  <a:pos x="991" y="307"/>
                </a:cxn>
                <a:cxn ang="0">
                  <a:pos x="960" y="90"/>
                </a:cxn>
                <a:cxn ang="0">
                  <a:pos x="755" y="0"/>
                </a:cxn>
                <a:cxn ang="0">
                  <a:pos x="529" y="79"/>
                </a:cxn>
                <a:cxn ang="0">
                  <a:pos x="421" y="190"/>
                </a:cxn>
                <a:cxn ang="0">
                  <a:pos x="334" y="32"/>
                </a:cxn>
                <a:cxn ang="0">
                  <a:pos x="175" y="10"/>
                </a:cxn>
                <a:cxn ang="0">
                  <a:pos x="82" y="95"/>
                </a:cxn>
                <a:cxn ang="0">
                  <a:pos x="26" y="233"/>
                </a:cxn>
                <a:cxn ang="0">
                  <a:pos x="0" y="338"/>
                </a:cxn>
                <a:cxn ang="0">
                  <a:pos x="41" y="360"/>
                </a:cxn>
                <a:cxn ang="0">
                  <a:pos x="62" y="312"/>
                </a:cxn>
                <a:cxn ang="0">
                  <a:pos x="139" y="95"/>
                </a:cxn>
                <a:cxn ang="0">
                  <a:pos x="246" y="53"/>
                </a:cxn>
                <a:cxn ang="0">
                  <a:pos x="282" y="180"/>
                </a:cxn>
                <a:cxn ang="0">
                  <a:pos x="252" y="333"/>
                </a:cxn>
              </a:cxnLst>
              <a:rect l="0" t="0" r="r" b="b"/>
              <a:pathLst>
                <a:path w="1161" h="1000">
                  <a:moveTo>
                    <a:pt x="128" y="841"/>
                  </a:moveTo>
                  <a:lnTo>
                    <a:pt x="118" y="878"/>
                  </a:lnTo>
                  <a:lnTo>
                    <a:pt x="113" y="915"/>
                  </a:lnTo>
                  <a:lnTo>
                    <a:pt x="108" y="936"/>
                  </a:lnTo>
                  <a:lnTo>
                    <a:pt x="108" y="958"/>
                  </a:lnTo>
                  <a:lnTo>
                    <a:pt x="118" y="968"/>
                  </a:lnTo>
                  <a:lnTo>
                    <a:pt x="128" y="984"/>
                  </a:lnTo>
                  <a:lnTo>
                    <a:pt x="139" y="989"/>
                  </a:lnTo>
                  <a:lnTo>
                    <a:pt x="169" y="1000"/>
                  </a:lnTo>
                  <a:lnTo>
                    <a:pt x="185" y="1000"/>
                  </a:lnTo>
                  <a:lnTo>
                    <a:pt x="200" y="995"/>
                  </a:lnTo>
                  <a:lnTo>
                    <a:pt x="210" y="984"/>
                  </a:lnTo>
                  <a:lnTo>
                    <a:pt x="226" y="973"/>
                  </a:lnTo>
                  <a:lnTo>
                    <a:pt x="241" y="958"/>
                  </a:lnTo>
                  <a:lnTo>
                    <a:pt x="246" y="936"/>
                  </a:lnTo>
                  <a:lnTo>
                    <a:pt x="252" y="920"/>
                  </a:lnTo>
                  <a:lnTo>
                    <a:pt x="262" y="894"/>
                  </a:lnTo>
                  <a:lnTo>
                    <a:pt x="267" y="852"/>
                  </a:lnTo>
                  <a:lnTo>
                    <a:pt x="282" y="809"/>
                  </a:lnTo>
                  <a:lnTo>
                    <a:pt x="288" y="772"/>
                  </a:lnTo>
                  <a:lnTo>
                    <a:pt x="334" y="577"/>
                  </a:lnTo>
                  <a:lnTo>
                    <a:pt x="370" y="428"/>
                  </a:lnTo>
                  <a:lnTo>
                    <a:pt x="380" y="397"/>
                  </a:lnTo>
                  <a:lnTo>
                    <a:pt x="390" y="360"/>
                  </a:lnTo>
                  <a:lnTo>
                    <a:pt x="395" y="333"/>
                  </a:lnTo>
                  <a:lnTo>
                    <a:pt x="401" y="317"/>
                  </a:lnTo>
                  <a:lnTo>
                    <a:pt x="421" y="280"/>
                  </a:lnTo>
                  <a:lnTo>
                    <a:pt x="447" y="233"/>
                  </a:lnTo>
                  <a:lnTo>
                    <a:pt x="488" y="185"/>
                  </a:lnTo>
                  <a:lnTo>
                    <a:pt x="534" y="132"/>
                  </a:lnTo>
                  <a:lnTo>
                    <a:pt x="596" y="90"/>
                  </a:lnTo>
                  <a:lnTo>
                    <a:pt x="668" y="58"/>
                  </a:lnTo>
                  <a:lnTo>
                    <a:pt x="750" y="47"/>
                  </a:lnTo>
                  <a:lnTo>
                    <a:pt x="796" y="58"/>
                  </a:lnTo>
                  <a:lnTo>
                    <a:pt x="832" y="79"/>
                  </a:lnTo>
                  <a:lnTo>
                    <a:pt x="853" y="116"/>
                  </a:lnTo>
                  <a:lnTo>
                    <a:pt x="863" y="159"/>
                  </a:lnTo>
                  <a:lnTo>
                    <a:pt x="863" y="201"/>
                  </a:lnTo>
                  <a:lnTo>
                    <a:pt x="858" y="270"/>
                  </a:lnTo>
                  <a:lnTo>
                    <a:pt x="842" y="349"/>
                  </a:lnTo>
                  <a:lnTo>
                    <a:pt x="822" y="434"/>
                  </a:lnTo>
                  <a:lnTo>
                    <a:pt x="796" y="518"/>
                  </a:lnTo>
                  <a:lnTo>
                    <a:pt x="765" y="598"/>
                  </a:lnTo>
                  <a:lnTo>
                    <a:pt x="745" y="667"/>
                  </a:lnTo>
                  <a:lnTo>
                    <a:pt x="724" y="714"/>
                  </a:lnTo>
                  <a:lnTo>
                    <a:pt x="709" y="756"/>
                  </a:lnTo>
                  <a:lnTo>
                    <a:pt x="704" y="793"/>
                  </a:lnTo>
                  <a:lnTo>
                    <a:pt x="704" y="815"/>
                  </a:lnTo>
                  <a:lnTo>
                    <a:pt x="719" y="889"/>
                  </a:lnTo>
                  <a:lnTo>
                    <a:pt x="755" y="947"/>
                  </a:lnTo>
                  <a:lnTo>
                    <a:pt x="812" y="984"/>
                  </a:lnTo>
                  <a:lnTo>
                    <a:pt x="878" y="1000"/>
                  </a:lnTo>
                  <a:lnTo>
                    <a:pt x="950" y="984"/>
                  </a:lnTo>
                  <a:lnTo>
                    <a:pt x="1007" y="947"/>
                  </a:lnTo>
                  <a:lnTo>
                    <a:pt x="1058" y="894"/>
                  </a:lnTo>
                  <a:lnTo>
                    <a:pt x="1094" y="836"/>
                  </a:lnTo>
                  <a:lnTo>
                    <a:pt x="1125" y="772"/>
                  </a:lnTo>
                  <a:lnTo>
                    <a:pt x="1145" y="719"/>
                  </a:lnTo>
                  <a:lnTo>
                    <a:pt x="1161" y="656"/>
                  </a:lnTo>
                  <a:lnTo>
                    <a:pt x="1156" y="645"/>
                  </a:lnTo>
                  <a:lnTo>
                    <a:pt x="1151" y="640"/>
                  </a:lnTo>
                  <a:lnTo>
                    <a:pt x="1145" y="640"/>
                  </a:lnTo>
                  <a:lnTo>
                    <a:pt x="1140" y="635"/>
                  </a:lnTo>
                  <a:lnTo>
                    <a:pt x="1125" y="635"/>
                  </a:lnTo>
                  <a:lnTo>
                    <a:pt x="1115" y="640"/>
                  </a:lnTo>
                  <a:lnTo>
                    <a:pt x="1109" y="645"/>
                  </a:lnTo>
                  <a:lnTo>
                    <a:pt x="1099" y="677"/>
                  </a:lnTo>
                  <a:lnTo>
                    <a:pt x="1074" y="762"/>
                  </a:lnTo>
                  <a:lnTo>
                    <a:pt x="1038" y="836"/>
                  </a:lnTo>
                  <a:lnTo>
                    <a:pt x="991" y="894"/>
                  </a:lnTo>
                  <a:lnTo>
                    <a:pt x="940" y="936"/>
                  </a:lnTo>
                  <a:lnTo>
                    <a:pt x="883" y="947"/>
                  </a:lnTo>
                  <a:lnTo>
                    <a:pt x="868" y="947"/>
                  </a:lnTo>
                  <a:lnTo>
                    <a:pt x="853" y="942"/>
                  </a:lnTo>
                  <a:lnTo>
                    <a:pt x="842" y="931"/>
                  </a:lnTo>
                  <a:lnTo>
                    <a:pt x="832" y="899"/>
                  </a:lnTo>
                  <a:lnTo>
                    <a:pt x="832" y="878"/>
                  </a:lnTo>
                  <a:lnTo>
                    <a:pt x="842" y="793"/>
                  </a:lnTo>
                  <a:lnTo>
                    <a:pt x="868" y="719"/>
                  </a:lnTo>
                  <a:lnTo>
                    <a:pt x="894" y="651"/>
                  </a:lnTo>
                  <a:lnTo>
                    <a:pt x="919" y="571"/>
                  </a:lnTo>
                  <a:lnTo>
                    <a:pt x="950" y="481"/>
                  </a:lnTo>
                  <a:lnTo>
                    <a:pt x="976" y="391"/>
                  </a:lnTo>
                  <a:lnTo>
                    <a:pt x="991" y="307"/>
                  </a:lnTo>
                  <a:lnTo>
                    <a:pt x="1002" y="238"/>
                  </a:lnTo>
                  <a:lnTo>
                    <a:pt x="991" y="153"/>
                  </a:lnTo>
                  <a:lnTo>
                    <a:pt x="960" y="90"/>
                  </a:lnTo>
                  <a:lnTo>
                    <a:pt x="909" y="42"/>
                  </a:lnTo>
                  <a:lnTo>
                    <a:pt x="837" y="10"/>
                  </a:lnTo>
                  <a:lnTo>
                    <a:pt x="755" y="0"/>
                  </a:lnTo>
                  <a:lnTo>
                    <a:pt x="668" y="10"/>
                  </a:lnTo>
                  <a:lnTo>
                    <a:pt x="591" y="37"/>
                  </a:lnTo>
                  <a:lnTo>
                    <a:pt x="529" y="79"/>
                  </a:lnTo>
                  <a:lnTo>
                    <a:pt x="483" y="122"/>
                  </a:lnTo>
                  <a:lnTo>
                    <a:pt x="447" y="159"/>
                  </a:lnTo>
                  <a:lnTo>
                    <a:pt x="421" y="190"/>
                  </a:lnTo>
                  <a:lnTo>
                    <a:pt x="406" y="122"/>
                  </a:lnTo>
                  <a:lnTo>
                    <a:pt x="375" y="69"/>
                  </a:lnTo>
                  <a:lnTo>
                    <a:pt x="334" y="32"/>
                  </a:lnTo>
                  <a:lnTo>
                    <a:pt x="282" y="10"/>
                  </a:lnTo>
                  <a:lnTo>
                    <a:pt x="226" y="0"/>
                  </a:lnTo>
                  <a:lnTo>
                    <a:pt x="175" y="10"/>
                  </a:lnTo>
                  <a:lnTo>
                    <a:pt x="133" y="32"/>
                  </a:lnTo>
                  <a:lnTo>
                    <a:pt x="103" y="63"/>
                  </a:lnTo>
                  <a:lnTo>
                    <a:pt x="82" y="95"/>
                  </a:lnTo>
                  <a:lnTo>
                    <a:pt x="67" y="127"/>
                  </a:lnTo>
                  <a:lnTo>
                    <a:pt x="46" y="174"/>
                  </a:lnTo>
                  <a:lnTo>
                    <a:pt x="26" y="233"/>
                  </a:lnTo>
                  <a:lnTo>
                    <a:pt x="15" y="280"/>
                  </a:lnTo>
                  <a:lnTo>
                    <a:pt x="5" y="323"/>
                  </a:lnTo>
                  <a:lnTo>
                    <a:pt x="0" y="338"/>
                  </a:lnTo>
                  <a:lnTo>
                    <a:pt x="0" y="349"/>
                  </a:lnTo>
                  <a:lnTo>
                    <a:pt x="10" y="360"/>
                  </a:lnTo>
                  <a:lnTo>
                    <a:pt x="41" y="360"/>
                  </a:lnTo>
                  <a:lnTo>
                    <a:pt x="46" y="354"/>
                  </a:lnTo>
                  <a:lnTo>
                    <a:pt x="56" y="333"/>
                  </a:lnTo>
                  <a:lnTo>
                    <a:pt x="62" y="312"/>
                  </a:lnTo>
                  <a:lnTo>
                    <a:pt x="87" y="222"/>
                  </a:lnTo>
                  <a:lnTo>
                    <a:pt x="113" y="153"/>
                  </a:lnTo>
                  <a:lnTo>
                    <a:pt x="139" y="95"/>
                  </a:lnTo>
                  <a:lnTo>
                    <a:pt x="175" y="63"/>
                  </a:lnTo>
                  <a:lnTo>
                    <a:pt x="221" y="47"/>
                  </a:lnTo>
                  <a:lnTo>
                    <a:pt x="246" y="53"/>
                  </a:lnTo>
                  <a:lnTo>
                    <a:pt x="267" y="74"/>
                  </a:lnTo>
                  <a:lnTo>
                    <a:pt x="282" y="106"/>
                  </a:lnTo>
                  <a:lnTo>
                    <a:pt x="282" y="180"/>
                  </a:lnTo>
                  <a:lnTo>
                    <a:pt x="277" y="217"/>
                  </a:lnTo>
                  <a:lnTo>
                    <a:pt x="267" y="264"/>
                  </a:lnTo>
                  <a:lnTo>
                    <a:pt x="252" y="333"/>
                  </a:lnTo>
                  <a:lnTo>
                    <a:pt x="128" y="8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19" name="Freeform 23"/>
            <p:cNvSpPr>
              <a:spLocks/>
            </p:cNvSpPr>
            <p:nvPr/>
          </p:nvSpPr>
          <p:spPr bwMode="auto">
            <a:xfrm>
              <a:off x="17172" y="1720"/>
              <a:ext cx="1048" cy="5285"/>
            </a:xfrm>
            <a:custGeom>
              <a:avLst/>
              <a:gdLst/>
              <a:ahLst/>
              <a:cxnLst>
                <a:cxn ang="0">
                  <a:pos x="1042" y="2386"/>
                </a:cxn>
                <a:cxn ang="0">
                  <a:pos x="991" y="1867"/>
                </a:cxn>
                <a:cxn ang="0">
                  <a:pos x="883" y="1370"/>
                </a:cxn>
                <a:cxn ang="0">
                  <a:pos x="714" y="894"/>
                </a:cxn>
                <a:cxn ang="0">
                  <a:pos x="467" y="449"/>
                </a:cxn>
                <a:cxn ang="0">
                  <a:pos x="277" y="206"/>
                </a:cxn>
                <a:cxn ang="0">
                  <a:pos x="164" y="90"/>
                </a:cxn>
                <a:cxn ang="0">
                  <a:pos x="72" y="5"/>
                </a:cxn>
                <a:cxn ang="0">
                  <a:pos x="56" y="0"/>
                </a:cxn>
                <a:cxn ang="0">
                  <a:pos x="15" y="5"/>
                </a:cxn>
                <a:cxn ang="0">
                  <a:pos x="0" y="10"/>
                </a:cxn>
                <a:cxn ang="0">
                  <a:pos x="5" y="42"/>
                </a:cxn>
                <a:cxn ang="0">
                  <a:pos x="128" y="174"/>
                </a:cxn>
                <a:cxn ang="0">
                  <a:pos x="287" y="381"/>
                </a:cxn>
                <a:cxn ang="0">
                  <a:pos x="508" y="762"/>
                </a:cxn>
                <a:cxn ang="0">
                  <a:pos x="714" y="1322"/>
                </a:cxn>
                <a:cxn ang="0">
                  <a:pos x="832" y="1947"/>
                </a:cxn>
                <a:cxn ang="0">
                  <a:pos x="873" y="2640"/>
                </a:cxn>
                <a:cxn ang="0">
                  <a:pos x="852" y="3111"/>
                </a:cxn>
                <a:cxn ang="0">
                  <a:pos x="791" y="3624"/>
                </a:cxn>
                <a:cxn ang="0">
                  <a:pos x="657" y="4148"/>
                </a:cxn>
                <a:cxn ang="0">
                  <a:pos x="441" y="4656"/>
                </a:cxn>
                <a:cxn ang="0">
                  <a:pos x="272" y="4926"/>
                </a:cxn>
                <a:cxn ang="0">
                  <a:pos x="123" y="5116"/>
                </a:cxn>
                <a:cxn ang="0">
                  <a:pos x="5" y="5243"/>
                </a:cxn>
                <a:cxn ang="0">
                  <a:pos x="0" y="5275"/>
                </a:cxn>
                <a:cxn ang="0">
                  <a:pos x="15" y="5280"/>
                </a:cxn>
                <a:cxn ang="0">
                  <a:pos x="66" y="5285"/>
                </a:cxn>
                <a:cxn ang="0">
                  <a:pos x="292" y="5058"/>
                </a:cxn>
                <a:cxn ang="0">
                  <a:pos x="590" y="4635"/>
                </a:cxn>
                <a:cxn ang="0">
                  <a:pos x="806" y="4164"/>
                </a:cxn>
                <a:cxn ang="0">
                  <a:pos x="945" y="3666"/>
                </a:cxn>
                <a:cxn ang="0">
                  <a:pos x="1027" y="3153"/>
                </a:cxn>
                <a:cxn ang="0">
                  <a:pos x="1048" y="2645"/>
                </a:cxn>
              </a:cxnLst>
              <a:rect l="0" t="0" r="r" b="b"/>
              <a:pathLst>
                <a:path w="1048" h="5285">
                  <a:moveTo>
                    <a:pt x="1048" y="2645"/>
                  </a:moveTo>
                  <a:lnTo>
                    <a:pt x="1042" y="2386"/>
                  </a:lnTo>
                  <a:lnTo>
                    <a:pt x="1022" y="2127"/>
                  </a:lnTo>
                  <a:lnTo>
                    <a:pt x="991" y="1867"/>
                  </a:lnTo>
                  <a:lnTo>
                    <a:pt x="945" y="1619"/>
                  </a:lnTo>
                  <a:lnTo>
                    <a:pt x="883" y="1370"/>
                  </a:lnTo>
                  <a:lnTo>
                    <a:pt x="806" y="1127"/>
                  </a:lnTo>
                  <a:lnTo>
                    <a:pt x="714" y="894"/>
                  </a:lnTo>
                  <a:lnTo>
                    <a:pt x="601" y="666"/>
                  </a:lnTo>
                  <a:lnTo>
                    <a:pt x="467" y="449"/>
                  </a:lnTo>
                  <a:lnTo>
                    <a:pt x="313" y="248"/>
                  </a:lnTo>
                  <a:lnTo>
                    <a:pt x="277" y="206"/>
                  </a:lnTo>
                  <a:lnTo>
                    <a:pt x="226" y="148"/>
                  </a:lnTo>
                  <a:lnTo>
                    <a:pt x="164" y="90"/>
                  </a:lnTo>
                  <a:lnTo>
                    <a:pt x="92" y="16"/>
                  </a:lnTo>
                  <a:lnTo>
                    <a:pt x="72" y="5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5" y="5"/>
                  </a:lnTo>
                  <a:lnTo>
                    <a:pt x="0" y="10"/>
                  </a:lnTo>
                  <a:lnTo>
                    <a:pt x="0" y="31"/>
                  </a:lnTo>
                  <a:lnTo>
                    <a:pt x="5" y="42"/>
                  </a:lnTo>
                  <a:lnTo>
                    <a:pt x="61" y="100"/>
                  </a:lnTo>
                  <a:lnTo>
                    <a:pt x="128" y="174"/>
                  </a:lnTo>
                  <a:lnTo>
                    <a:pt x="205" y="264"/>
                  </a:lnTo>
                  <a:lnTo>
                    <a:pt x="287" y="381"/>
                  </a:lnTo>
                  <a:lnTo>
                    <a:pt x="370" y="508"/>
                  </a:lnTo>
                  <a:lnTo>
                    <a:pt x="508" y="762"/>
                  </a:lnTo>
                  <a:lnTo>
                    <a:pt x="621" y="1031"/>
                  </a:lnTo>
                  <a:lnTo>
                    <a:pt x="714" y="1322"/>
                  </a:lnTo>
                  <a:lnTo>
                    <a:pt x="786" y="1624"/>
                  </a:lnTo>
                  <a:lnTo>
                    <a:pt x="832" y="1947"/>
                  </a:lnTo>
                  <a:lnTo>
                    <a:pt x="863" y="2285"/>
                  </a:lnTo>
                  <a:lnTo>
                    <a:pt x="873" y="2640"/>
                  </a:lnTo>
                  <a:lnTo>
                    <a:pt x="868" y="2873"/>
                  </a:lnTo>
                  <a:lnTo>
                    <a:pt x="852" y="3111"/>
                  </a:lnTo>
                  <a:lnTo>
                    <a:pt x="827" y="3365"/>
                  </a:lnTo>
                  <a:lnTo>
                    <a:pt x="791" y="3624"/>
                  </a:lnTo>
                  <a:lnTo>
                    <a:pt x="734" y="3883"/>
                  </a:lnTo>
                  <a:lnTo>
                    <a:pt x="657" y="4148"/>
                  </a:lnTo>
                  <a:lnTo>
                    <a:pt x="560" y="4402"/>
                  </a:lnTo>
                  <a:lnTo>
                    <a:pt x="441" y="4656"/>
                  </a:lnTo>
                  <a:lnTo>
                    <a:pt x="359" y="4799"/>
                  </a:lnTo>
                  <a:lnTo>
                    <a:pt x="272" y="4926"/>
                  </a:lnTo>
                  <a:lnTo>
                    <a:pt x="195" y="5031"/>
                  </a:lnTo>
                  <a:lnTo>
                    <a:pt x="123" y="5116"/>
                  </a:lnTo>
                  <a:lnTo>
                    <a:pt x="56" y="5190"/>
                  </a:lnTo>
                  <a:lnTo>
                    <a:pt x="5" y="5243"/>
                  </a:lnTo>
                  <a:lnTo>
                    <a:pt x="0" y="5254"/>
                  </a:lnTo>
                  <a:lnTo>
                    <a:pt x="0" y="5275"/>
                  </a:lnTo>
                  <a:lnTo>
                    <a:pt x="5" y="5280"/>
                  </a:lnTo>
                  <a:lnTo>
                    <a:pt x="15" y="5280"/>
                  </a:lnTo>
                  <a:lnTo>
                    <a:pt x="25" y="5285"/>
                  </a:lnTo>
                  <a:lnTo>
                    <a:pt x="66" y="5285"/>
                  </a:lnTo>
                  <a:lnTo>
                    <a:pt x="77" y="5280"/>
                  </a:lnTo>
                  <a:lnTo>
                    <a:pt x="292" y="5058"/>
                  </a:lnTo>
                  <a:lnTo>
                    <a:pt x="452" y="4852"/>
                  </a:lnTo>
                  <a:lnTo>
                    <a:pt x="590" y="4635"/>
                  </a:lnTo>
                  <a:lnTo>
                    <a:pt x="709" y="4402"/>
                  </a:lnTo>
                  <a:lnTo>
                    <a:pt x="806" y="4164"/>
                  </a:lnTo>
                  <a:lnTo>
                    <a:pt x="883" y="3920"/>
                  </a:lnTo>
                  <a:lnTo>
                    <a:pt x="945" y="3666"/>
                  </a:lnTo>
                  <a:lnTo>
                    <a:pt x="996" y="3412"/>
                  </a:lnTo>
                  <a:lnTo>
                    <a:pt x="1027" y="3153"/>
                  </a:lnTo>
                  <a:lnTo>
                    <a:pt x="1042" y="2899"/>
                  </a:lnTo>
                  <a:lnTo>
                    <a:pt x="1048" y="26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22" name="Group 26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1515" y="3123976"/>
            <a:ext cx="4727685" cy="914624"/>
            <a:chOff x="662" y="2111"/>
            <a:chExt cx="34441" cy="6663"/>
          </a:xfrm>
        </p:grpSpPr>
        <p:sp>
          <p:nvSpPr>
            <p:cNvPr id="55324" name="Freeform 28"/>
            <p:cNvSpPr>
              <a:spLocks noEditPoints="1"/>
            </p:cNvSpPr>
            <p:nvPr/>
          </p:nvSpPr>
          <p:spPr bwMode="auto">
            <a:xfrm>
              <a:off x="1369" y="2519"/>
              <a:ext cx="1467" cy="693"/>
            </a:xfrm>
            <a:custGeom>
              <a:avLst/>
              <a:gdLst/>
              <a:ahLst/>
              <a:cxnLst>
                <a:cxn ang="0">
                  <a:pos x="686" y="198"/>
                </a:cxn>
                <a:cxn ang="0">
                  <a:pos x="546" y="66"/>
                </a:cxn>
                <a:cxn ang="0">
                  <a:pos x="321" y="0"/>
                </a:cxn>
                <a:cxn ang="0">
                  <a:pos x="86" y="110"/>
                </a:cxn>
                <a:cxn ang="0">
                  <a:pos x="0" y="352"/>
                </a:cxn>
                <a:cxn ang="0">
                  <a:pos x="86" y="594"/>
                </a:cxn>
                <a:cxn ang="0">
                  <a:pos x="311" y="693"/>
                </a:cxn>
                <a:cxn ang="0">
                  <a:pos x="536" y="627"/>
                </a:cxn>
                <a:cxn ang="0">
                  <a:pos x="675" y="495"/>
                </a:cxn>
                <a:cxn ang="0">
                  <a:pos x="771" y="506"/>
                </a:cxn>
                <a:cxn ang="0">
                  <a:pos x="921" y="638"/>
                </a:cxn>
                <a:cxn ang="0">
                  <a:pos x="1146" y="693"/>
                </a:cxn>
                <a:cxn ang="0">
                  <a:pos x="1382" y="594"/>
                </a:cxn>
                <a:cxn ang="0">
                  <a:pos x="1467" y="352"/>
                </a:cxn>
                <a:cxn ang="0">
                  <a:pos x="1382" y="110"/>
                </a:cxn>
                <a:cxn ang="0">
                  <a:pos x="1157" y="0"/>
                </a:cxn>
                <a:cxn ang="0">
                  <a:pos x="932" y="66"/>
                </a:cxn>
                <a:cxn ang="0">
                  <a:pos x="793" y="209"/>
                </a:cxn>
                <a:cxn ang="0">
                  <a:pos x="793" y="319"/>
                </a:cxn>
                <a:cxn ang="0">
                  <a:pos x="1028" y="99"/>
                </a:cxn>
                <a:cxn ang="0">
                  <a:pos x="1275" y="88"/>
                </a:cxn>
                <a:cxn ang="0">
                  <a:pos x="1403" y="242"/>
                </a:cxn>
                <a:cxn ang="0">
                  <a:pos x="1403" y="462"/>
                </a:cxn>
                <a:cxn ang="0">
                  <a:pos x="1264" y="594"/>
                </a:cxn>
                <a:cxn ang="0">
                  <a:pos x="1071" y="594"/>
                </a:cxn>
                <a:cxn ang="0">
                  <a:pos x="889" y="440"/>
                </a:cxn>
                <a:cxn ang="0">
                  <a:pos x="675" y="385"/>
                </a:cxn>
                <a:cxn ang="0">
                  <a:pos x="439" y="605"/>
                </a:cxn>
                <a:cxn ang="0">
                  <a:pos x="193" y="616"/>
                </a:cxn>
                <a:cxn ang="0">
                  <a:pos x="64" y="462"/>
                </a:cxn>
                <a:cxn ang="0">
                  <a:pos x="64" y="242"/>
                </a:cxn>
                <a:cxn ang="0">
                  <a:pos x="204" y="110"/>
                </a:cxn>
                <a:cxn ang="0">
                  <a:pos x="386" y="110"/>
                </a:cxn>
                <a:cxn ang="0">
                  <a:pos x="568" y="264"/>
                </a:cxn>
              </a:cxnLst>
              <a:rect l="0" t="0" r="r" b="b"/>
              <a:pathLst>
                <a:path w="1467" h="693">
                  <a:moveTo>
                    <a:pt x="739" y="264"/>
                  </a:moveTo>
                  <a:lnTo>
                    <a:pt x="686" y="198"/>
                  </a:lnTo>
                  <a:lnTo>
                    <a:pt x="621" y="132"/>
                  </a:lnTo>
                  <a:lnTo>
                    <a:pt x="546" y="66"/>
                  </a:lnTo>
                  <a:lnTo>
                    <a:pt x="439" y="22"/>
                  </a:lnTo>
                  <a:lnTo>
                    <a:pt x="321" y="0"/>
                  </a:lnTo>
                  <a:lnTo>
                    <a:pt x="193" y="33"/>
                  </a:lnTo>
                  <a:lnTo>
                    <a:pt x="86" y="110"/>
                  </a:lnTo>
                  <a:lnTo>
                    <a:pt x="22" y="220"/>
                  </a:lnTo>
                  <a:lnTo>
                    <a:pt x="0" y="352"/>
                  </a:lnTo>
                  <a:lnTo>
                    <a:pt x="22" y="484"/>
                  </a:lnTo>
                  <a:lnTo>
                    <a:pt x="86" y="594"/>
                  </a:lnTo>
                  <a:lnTo>
                    <a:pt x="182" y="671"/>
                  </a:lnTo>
                  <a:lnTo>
                    <a:pt x="311" y="693"/>
                  </a:lnTo>
                  <a:lnTo>
                    <a:pt x="429" y="671"/>
                  </a:lnTo>
                  <a:lnTo>
                    <a:pt x="536" y="627"/>
                  </a:lnTo>
                  <a:lnTo>
                    <a:pt x="611" y="561"/>
                  </a:lnTo>
                  <a:lnTo>
                    <a:pt x="675" y="495"/>
                  </a:lnTo>
                  <a:lnTo>
                    <a:pt x="718" y="440"/>
                  </a:lnTo>
                  <a:lnTo>
                    <a:pt x="771" y="506"/>
                  </a:lnTo>
                  <a:lnTo>
                    <a:pt x="836" y="572"/>
                  </a:lnTo>
                  <a:lnTo>
                    <a:pt x="921" y="638"/>
                  </a:lnTo>
                  <a:lnTo>
                    <a:pt x="1028" y="682"/>
                  </a:lnTo>
                  <a:lnTo>
                    <a:pt x="1146" y="693"/>
                  </a:lnTo>
                  <a:lnTo>
                    <a:pt x="1275" y="671"/>
                  </a:lnTo>
                  <a:lnTo>
                    <a:pt x="1382" y="594"/>
                  </a:lnTo>
                  <a:lnTo>
                    <a:pt x="1446" y="484"/>
                  </a:lnTo>
                  <a:lnTo>
                    <a:pt x="1467" y="352"/>
                  </a:lnTo>
                  <a:lnTo>
                    <a:pt x="1446" y="220"/>
                  </a:lnTo>
                  <a:lnTo>
                    <a:pt x="1382" y="110"/>
                  </a:lnTo>
                  <a:lnTo>
                    <a:pt x="1275" y="33"/>
                  </a:lnTo>
                  <a:lnTo>
                    <a:pt x="1157" y="0"/>
                  </a:lnTo>
                  <a:lnTo>
                    <a:pt x="1039" y="22"/>
                  </a:lnTo>
                  <a:lnTo>
                    <a:pt x="932" y="66"/>
                  </a:lnTo>
                  <a:lnTo>
                    <a:pt x="857" y="132"/>
                  </a:lnTo>
                  <a:lnTo>
                    <a:pt x="793" y="209"/>
                  </a:lnTo>
                  <a:lnTo>
                    <a:pt x="739" y="264"/>
                  </a:lnTo>
                  <a:close/>
                  <a:moveTo>
                    <a:pt x="793" y="319"/>
                  </a:moveTo>
                  <a:lnTo>
                    <a:pt x="900" y="187"/>
                  </a:lnTo>
                  <a:lnTo>
                    <a:pt x="1028" y="99"/>
                  </a:lnTo>
                  <a:lnTo>
                    <a:pt x="1168" y="66"/>
                  </a:lnTo>
                  <a:lnTo>
                    <a:pt x="1275" y="88"/>
                  </a:lnTo>
                  <a:lnTo>
                    <a:pt x="1350" y="154"/>
                  </a:lnTo>
                  <a:lnTo>
                    <a:pt x="1403" y="242"/>
                  </a:lnTo>
                  <a:lnTo>
                    <a:pt x="1425" y="352"/>
                  </a:lnTo>
                  <a:lnTo>
                    <a:pt x="1403" y="462"/>
                  </a:lnTo>
                  <a:lnTo>
                    <a:pt x="1350" y="539"/>
                  </a:lnTo>
                  <a:lnTo>
                    <a:pt x="1264" y="594"/>
                  </a:lnTo>
                  <a:lnTo>
                    <a:pt x="1168" y="616"/>
                  </a:lnTo>
                  <a:lnTo>
                    <a:pt x="1071" y="594"/>
                  </a:lnTo>
                  <a:lnTo>
                    <a:pt x="985" y="528"/>
                  </a:lnTo>
                  <a:lnTo>
                    <a:pt x="889" y="440"/>
                  </a:lnTo>
                  <a:lnTo>
                    <a:pt x="793" y="319"/>
                  </a:lnTo>
                  <a:close/>
                  <a:moveTo>
                    <a:pt x="675" y="385"/>
                  </a:moveTo>
                  <a:lnTo>
                    <a:pt x="568" y="517"/>
                  </a:lnTo>
                  <a:lnTo>
                    <a:pt x="439" y="605"/>
                  </a:lnTo>
                  <a:lnTo>
                    <a:pt x="300" y="638"/>
                  </a:lnTo>
                  <a:lnTo>
                    <a:pt x="193" y="616"/>
                  </a:lnTo>
                  <a:lnTo>
                    <a:pt x="118" y="550"/>
                  </a:lnTo>
                  <a:lnTo>
                    <a:pt x="64" y="462"/>
                  </a:lnTo>
                  <a:lnTo>
                    <a:pt x="43" y="352"/>
                  </a:lnTo>
                  <a:lnTo>
                    <a:pt x="64" y="242"/>
                  </a:lnTo>
                  <a:lnTo>
                    <a:pt x="118" y="165"/>
                  </a:lnTo>
                  <a:lnTo>
                    <a:pt x="204" y="110"/>
                  </a:lnTo>
                  <a:lnTo>
                    <a:pt x="289" y="88"/>
                  </a:lnTo>
                  <a:lnTo>
                    <a:pt x="386" y="110"/>
                  </a:lnTo>
                  <a:lnTo>
                    <a:pt x="482" y="176"/>
                  </a:lnTo>
                  <a:lnTo>
                    <a:pt x="568" y="264"/>
                  </a:lnTo>
                  <a:lnTo>
                    <a:pt x="675" y="3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5" name="Freeform 29"/>
            <p:cNvSpPr>
              <a:spLocks/>
            </p:cNvSpPr>
            <p:nvPr/>
          </p:nvSpPr>
          <p:spPr bwMode="auto">
            <a:xfrm>
              <a:off x="673" y="3862"/>
              <a:ext cx="2838" cy="3073"/>
            </a:xfrm>
            <a:custGeom>
              <a:avLst/>
              <a:gdLst/>
              <a:ahLst/>
              <a:cxnLst>
                <a:cxn ang="0">
                  <a:pos x="2581" y="3073"/>
                </a:cxn>
                <a:cxn ang="0">
                  <a:pos x="2838" y="2368"/>
                </a:cxn>
                <a:cxn ang="0">
                  <a:pos x="2784" y="2368"/>
                </a:cxn>
                <a:cxn ang="0">
                  <a:pos x="2699" y="2522"/>
                </a:cxn>
                <a:cxn ang="0">
                  <a:pos x="2570" y="2654"/>
                </a:cxn>
                <a:cxn ang="0">
                  <a:pos x="2410" y="2753"/>
                </a:cxn>
                <a:cxn ang="0">
                  <a:pos x="2238" y="2808"/>
                </a:cxn>
                <a:cxn ang="0">
                  <a:pos x="2185" y="2819"/>
                </a:cxn>
                <a:cxn ang="0">
                  <a:pos x="2099" y="2841"/>
                </a:cxn>
                <a:cxn ang="0">
                  <a:pos x="1971" y="2863"/>
                </a:cxn>
                <a:cxn ang="0">
                  <a:pos x="1789" y="2874"/>
                </a:cxn>
                <a:cxn ang="0">
                  <a:pos x="1574" y="2886"/>
                </a:cxn>
                <a:cxn ang="0">
                  <a:pos x="279" y="2886"/>
                </a:cxn>
                <a:cxn ang="0">
                  <a:pos x="1371" y="1575"/>
                </a:cxn>
                <a:cxn ang="0">
                  <a:pos x="1382" y="1553"/>
                </a:cxn>
                <a:cxn ang="0">
                  <a:pos x="1392" y="1542"/>
                </a:cxn>
                <a:cxn ang="0">
                  <a:pos x="1392" y="1531"/>
                </a:cxn>
                <a:cxn ang="0">
                  <a:pos x="1382" y="1520"/>
                </a:cxn>
                <a:cxn ang="0">
                  <a:pos x="1371" y="1498"/>
                </a:cxn>
                <a:cxn ang="0">
                  <a:pos x="375" y="110"/>
                </a:cxn>
                <a:cxn ang="0">
                  <a:pos x="1746" y="110"/>
                </a:cxn>
                <a:cxn ang="0">
                  <a:pos x="1896" y="121"/>
                </a:cxn>
                <a:cxn ang="0">
                  <a:pos x="2003" y="132"/>
                </a:cxn>
                <a:cxn ang="0">
                  <a:pos x="2046" y="143"/>
                </a:cxn>
                <a:cxn ang="0">
                  <a:pos x="2185" y="165"/>
                </a:cxn>
                <a:cxn ang="0">
                  <a:pos x="2345" y="220"/>
                </a:cxn>
                <a:cxn ang="0">
                  <a:pos x="2517" y="309"/>
                </a:cxn>
                <a:cxn ang="0">
                  <a:pos x="2570" y="342"/>
                </a:cxn>
                <a:cxn ang="0">
                  <a:pos x="2645" y="408"/>
                </a:cxn>
                <a:cxn ang="0">
                  <a:pos x="2720" y="496"/>
                </a:cxn>
                <a:cxn ang="0">
                  <a:pos x="2784" y="617"/>
                </a:cxn>
                <a:cxn ang="0">
                  <a:pos x="2838" y="617"/>
                </a:cxn>
                <a:cxn ang="0">
                  <a:pos x="2581" y="0"/>
                </a:cxn>
                <a:cxn ang="0">
                  <a:pos x="22" y="0"/>
                </a:cxn>
                <a:cxn ang="0">
                  <a:pos x="11" y="11"/>
                </a:cxn>
                <a:cxn ang="0">
                  <a:pos x="0" y="11"/>
                </a:cxn>
                <a:cxn ang="0">
                  <a:pos x="0" y="88"/>
                </a:cxn>
                <a:cxn ang="0">
                  <a:pos x="1135" y="1674"/>
                </a:cxn>
                <a:cxn ang="0">
                  <a:pos x="22" y="3007"/>
                </a:cxn>
                <a:cxn ang="0">
                  <a:pos x="11" y="3029"/>
                </a:cxn>
                <a:cxn ang="0">
                  <a:pos x="11" y="3040"/>
                </a:cxn>
                <a:cxn ang="0">
                  <a:pos x="0" y="3040"/>
                </a:cxn>
                <a:cxn ang="0">
                  <a:pos x="0" y="3051"/>
                </a:cxn>
                <a:cxn ang="0">
                  <a:pos x="22" y="3073"/>
                </a:cxn>
                <a:cxn ang="0">
                  <a:pos x="64" y="3073"/>
                </a:cxn>
                <a:cxn ang="0">
                  <a:pos x="2581" y="3073"/>
                </a:cxn>
              </a:cxnLst>
              <a:rect l="0" t="0" r="r" b="b"/>
              <a:pathLst>
                <a:path w="2838" h="3073">
                  <a:moveTo>
                    <a:pt x="2581" y="3073"/>
                  </a:moveTo>
                  <a:lnTo>
                    <a:pt x="2838" y="2368"/>
                  </a:lnTo>
                  <a:lnTo>
                    <a:pt x="2784" y="2368"/>
                  </a:lnTo>
                  <a:lnTo>
                    <a:pt x="2699" y="2522"/>
                  </a:lnTo>
                  <a:lnTo>
                    <a:pt x="2570" y="2654"/>
                  </a:lnTo>
                  <a:lnTo>
                    <a:pt x="2410" y="2753"/>
                  </a:lnTo>
                  <a:lnTo>
                    <a:pt x="2238" y="2808"/>
                  </a:lnTo>
                  <a:lnTo>
                    <a:pt x="2185" y="2819"/>
                  </a:lnTo>
                  <a:lnTo>
                    <a:pt x="2099" y="2841"/>
                  </a:lnTo>
                  <a:lnTo>
                    <a:pt x="1971" y="2863"/>
                  </a:lnTo>
                  <a:lnTo>
                    <a:pt x="1789" y="2874"/>
                  </a:lnTo>
                  <a:lnTo>
                    <a:pt x="1574" y="2886"/>
                  </a:lnTo>
                  <a:lnTo>
                    <a:pt x="279" y="2886"/>
                  </a:lnTo>
                  <a:lnTo>
                    <a:pt x="1371" y="1575"/>
                  </a:lnTo>
                  <a:lnTo>
                    <a:pt x="1382" y="1553"/>
                  </a:lnTo>
                  <a:lnTo>
                    <a:pt x="1392" y="1542"/>
                  </a:lnTo>
                  <a:lnTo>
                    <a:pt x="1392" y="1531"/>
                  </a:lnTo>
                  <a:lnTo>
                    <a:pt x="1382" y="1520"/>
                  </a:lnTo>
                  <a:lnTo>
                    <a:pt x="1371" y="1498"/>
                  </a:lnTo>
                  <a:lnTo>
                    <a:pt x="375" y="110"/>
                  </a:lnTo>
                  <a:lnTo>
                    <a:pt x="1746" y="110"/>
                  </a:lnTo>
                  <a:lnTo>
                    <a:pt x="1896" y="121"/>
                  </a:lnTo>
                  <a:lnTo>
                    <a:pt x="2003" y="132"/>
                  </a:lnTo>
                  <a:lnTo>
                    <a:pt x="2046" y="143"/>
                  </a:lnTo>
                  <a:lnTo>
                    <a:pt x="2185" y="165"/>
                  </a:lnTo>
                  <a:lnTo>
                    <a:pt x="2345" y="220"/>
                  </a:lnTo>
                  <a:lnTo>
                    <a:pt x="2517" y="309"/>
                  </a:lnTo>
                  <a:lnTo>
                    <a:pt x="2570" y="342"/>
                  </a:lnTo>
                  <a:lnTo>
                    <a:pt x="2645" y="408"/>
                  </a:lnTo>
                  <a:lnTo>
                    <a:pt x="2720" y="496"/>
                  </a:lnTo>
                  <a:lnTo>
                    <a:pt x="2784" y="617"/>
                  </a:lnTo>
                  <a:lnTo>
                    <a:pt x="2838" y="617"/>
                  </a:lnTo>
                  <a:lnTo>
                    <a:pt x="2581" y="0"/>
                  </a:lnTo>
                  <a:lnTo>
                    <a:pt x="22" y="0"/>
                  </a:lnTo>
                  <a:lnTo>
                    <a:pt x="11" y="11"/>
                  </a:lnTo>
                  <a:lnTo>
                    <a:pt x="0" y="11"/>
                  </a:lnTo>
                  <a:lnTo>
                    <a:pt x="0" y="88"/>
                  </a:lnTo>
                  <a:lnTo>
                    <a:pt x="1135" y="1674"/>
                  </a:lnTo>
                  <a:lnTo>
                    <a:pt x="22" y="3007"/>
                  </a:lnTo>
                  <a:lnTo>
                    <a:pt x="11" y="3029"/>
                  </a:lnTo>
                  <a:lnTo>
                    <a:pt x="11" y="3040"/>
                  </a:lnTo>
                  <a:lnTo>
                    <a:pt x="0" y="3040"/>
                  </a:lnTo>
                  <a:lnTo>
                    <a:pt x="0" y="3051"/>
                  </a:lnTo>
                  <a:lnTo>
                    <a:pt x="22" y="3073"/>
                  </a:lnTo>
                  <a:lnTo>
                    <a:pt x="64" y="3073"/>
                  </a:lnTo>
                  <a:lnTo>
                    <a:pt x="2581" y="30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6" name="Freeform 30"/>
            <p:cNvSpPr>
              <a:spLocks/>
            </p:cNvSpPr>
            <p:nvPr/>
          </p:nvSpPr>
          <p:spPr bwMode="auto">
            <a:xfrm>
              <a:off x="662" y="7529"/>
              <a:ext cx="739" cy="1080"/>
            </a:xfrm>
            <a:custGeom>
              <a:avLst/>
              <a:gdLst/>
              <a:ahLst/>
              <a:cxnLst>
                <a:cxn ang="0">
                  <a:pos x="365" y="11"/>
                </a:cxn>
                <a:cxn ang="0">
                  <a:pos x="343" y="0"/>
                </a:cxn>
                <a:cxn ang="0">
                  <a:pos x="215" y="11"/>
                </a:cxn>
                <a:cxn ang="0">
                  <a:pos x="129" y="22"/>
                </a:cxn>
                <a:cxn ang="0">
                  <a:pos x="118" y="66"/>
                </a:cxn>
                <a:cxn ang="0">
                  <a:pos x="215" y="77"/>
                </a:cxn>
                <a:cxn ang="0">
                  <a:pos x="225" y="133"/>
                </a:cxn>
                <a:cxn ang="0">
                  <a:pos x="11" y="1025"/>
                </a:cxn>
                <a:cxn ang="0">
                  <a:pos x="11" y="1058"/>
                </a:cxn>
                <a:cxn ang="0">
                  <a:pos x="75" y="1080"/>
                </a:cxn>
                <a:cxn ang="0">
                  <a:pos x="108" y="1058"/>
                </a:cxn>
                <a:cxn ang="0">
                  <a:pos x="129" y="1025"/>
                </a:cxn>
                <a:cxn ang="0">
                  <a:pos x="150" y="914"/>
                </a:cxn>
                <a:cxn ang="0">
                  <a:pos x="193" y="716"/>
                </a:cxn>
                <a:cxn ang="0">
                  <a:pos x="365" y="782"/>
                </a:cxn>
                <a:cxn ang="0">
                  <a:pos x="386" y="903"/>
                </a:cxn>
                <a:cxn ang="0">
                  <a:pos x="375" y="925"/>
                </a:cxn>
                <a:cxn ang="0">
                  <a:pos x="397" y="1003"/>
                </a:cxn>
                <a:cxn ang="0">
                  <a:pos x="450" y="1058"/>
                </a:cxn>
                <a:cxn ang="0">
                  <a:pos x="504" y="1080"/>
                </a:cxn>
                <a:cxn ang="0">
                  <a:pos x="611" y="1058"/>
                </a:cxn>
                <a:cxn ang="0">
                  <a:pos x="707" y="936"/>
                </a:cxn>
                <a:cxn ang="0">
                  <a:pos x="729" y="848"/>
                </a:cxn>
                <a:cxn ang="0">
                  <a:pos x="718" y="826"/>
                </a:cxn>
                <a:cxn ang="0">
                  <a:pos x="686" y="848"/>
                </a:cxn>
                <a:cxn ang="0">
                  <a:pos x="654" y="936"/>
                </a:cxn>
                <a:cxn ang="0">
                  <a:pos x="622" y="992"/>
                </a:cxn>
                <a:cxn ang="0">
                  <a:pos x="568" y="1036"/>
                </a:cxn>
                <a:cxn ang="0">
                  <a:pos x="504" y="1025"/>
                </a:cxn>
                <a:cxn ang="0">
                  <a:pos x="493" y="914"/>
                </a:cxn>
                <a:cxn ang="0">
                  <a:pos x="504" y="848"/>
                </a:cxn>
                <a:cxn ang="0">
                  <a:pos x="439" y="727"/>
                </a:cxn>
                <a:cxn ang="0">
                  <a:pos x="268" y="683"/>
                </a:cxn>
                <a:cxn ang="0">
                  <a:pos x="332" y="628"/>
                </a:cxn>
                <a:cxn ang="0">
                  <a:pos x="461" y="507"/>
                </a:cxn>
                <a:cxn ang="0">
                  <a:pos x="622" y="430"/>
                </a:cxn>
                <a:cxn ang="0">
                  <a:pos x="654" y="441"/>
                </a:cxn>
                <a:cxn ang="0">
                  <a:pos x="643" y="463"/>
                </a:cxn>
                <a:cxn ang="0">
                  <a:pos x="611" y="496"/>
                </a:cxn>
                <a:cxn ang="0">
                  <a:pos x="600" y="562"/>
                </a:cxn>
                <a:cxn ang="0">
                  <a:pos x="632" y="595"/>
                </a:cxn>
                <a:cxn ang="0">
                  <a:pos x="707" y="584"/>
                </a:cxn>
                <a:cxn ang="0">
                  <a:pos x="739" y="529"/>
                </a:cxn>
                <a:cxn ang="0">
                  <a:pos x="729" y="452"/>
                </a:cxn>
                <a:cxn ang="0">
                  <a:pos x="664" y="397"/>
                </a:cxn>
                <a:cxn ang="0">
                  <a:pos x="547" y="408"/>
                </a:cxn>
                <a:cxn ang="0">
                  <a:pos x="386" y="529"/>
                </a:cxn>
                <a:cxn ang="0">
                  <a:pos x="215" y="661"/>
                </a:cxn>
              </a:cxnLst>
              <a:rect l="0" t="0" r="r" b="b"/>
              <a:pathLst>
                <a:path w="739" h="1080">
                  <a:moveTo>
                    <a:pt x="365" y="44"/>
                  </a:moveTo>
                  <a:lnTo>
                    <a:pt x="365" y="11"/>
                  </a:lnTo>
                  <a:lnTo>
                    <a:pt x="354" y="11"/>
                  </a:lnTo>
                  <a:lnTo>
                    <a:pt x="343" y="0"/>
                  </a:lnTo>
                  <a:lnTo>
                    <a:pt x="290" y="0"/>
                  </a:lnTo>
                  <a:lnTo>
                    <a:pt x="215" y="11"/>
                  </a:lnTo>
                  <a:lnTo>
                    <a:pt x="150" y="22"/>
                  </a:lnTo>
                  <a:lnTo>
                    <a:pt x="129" y="22"/>
                  </a:lnTo>
                  <a:lnTo>
                    <a:pt x="118" y="33"/>
                  </a:lnTo>
                  <a:lnTo>
                    <a:pt x="118" y="66"/>
                  </a:lnTo>
                  <a:lnTo>
                    <a:pt x="129" y="77"/>
                  </a:lnTo>
                  <a:lnTo>
                    <a:pt x="215" y="77"/>
                  </a:lnTo>
                  <a:lnTo>
                    <a:pt x="225" y="89"/>
                  </a:lnTo>
                  <a:lnTo>
                    <a:pt x="225" y="133"/>
                  </a:lnTo>
                  <a:lnTo>
                    <a:pt x="11" y="1003"/>
                  </a:lnTo>
                  <a:lnTo>
                    <a:pt x="11" y="1025"/>
                  </a:lnTo>
                  <a:lnTo>
                    <a:pt x="0" y="1036"/>
                  </a:lnTo>
                  <a:lnTo>
                    <a:pt x="11" y="1058"/>
                  </a:lnTo>
                  <a:lnTo>
                    <a:pt x="33" y="1080"/>
                  </a:lnTo>
                  <a:lnTo>
                    <a:pt x="75" y="1080"/>
                  </a:lnTo>
                  <a:lnTo>
                    <a:pt x="97" y="1069"/>
                  </a:lnTo>
                  <a:lnTo>
                    <a:pt x="108" y="1058"/>
                  </a:lnTo>
                  <a:lnTo>
                    <a:pt x="118" y="1036"/>
                  </a:lnTo>
                  <a:lnTo>
                    <a:pt x="129" y="1025"/>
                  </a:lnTo>
                  <a:lnTo>
                    <a:pt x="140" y="992"/>
                  </a:lnTo>
                  <a:lnTo>
                    <a:pt x="150" y="914"/>
                  </a:lnTo>
                  <a:lnTo>
                    <a:pt x="193" y="760"/>
                  </a:lnTo>
                  <a:lnTo>
                    <a:pt x="193" y="716"/>
                  </a:lnTo>
                  <a:lnTo>
                    <a:pt x="290" y="738"/>
                  </a:lnTo>
                  <a:lnTo>
                    <a:pt x="365" y="782"/>
                  </a:lnTo>
                  <a:lnTo>
                    <a:pt x="386" y="848"/>
                  </a:lnTo>
                  <a:lnTo>
                    <a:pt x="386" y="903"/>
                  </a:lnTo>
                  <a:lnTo>
                    <a:pt x="375" y="914"/>
                  </a:lnTo>
                  <a:lnTo>
                    <a:pt x="375" y="925"/>
                  </a:lnTo>
                  <a:lnTo>
                    <a:pt x="386" y="970"/>
                  </a:lnTo>
                  <a:lnTo>
                    <a:pt x="397" y="1003"/>
                  </a:lnTo>
                  <a:lnTo>
                    <a:pt x="418" y="1036"/>
                  </a:lnTo>
                  <a:lnTo>
                    <a:pt x="450" y="1058"/>
                  </a:lnTo>
                  <a:lnTo>
                    <a:pt x="472" y="1069"/>
                  </a:lnTo>
                  <a:lnTo>
                    <a:pt x="504" y="1080"/>
                  </a:lnTo>
                  <a:lnTo>
                    <a:pt x="536" y="1080"/>
                  </a:lnTo>
                  <a:lnTo>
                    <a:pt x="611" y="1058"/>
                  </a:lnTo>
                  <a:lnTo>
                    <a:pt x="664" y="1003"/>
                  </a:lnTo>
                  <a:lnTo>
                    <a:pt x="707" y="936"/>
                  </a:lnTo>
                  <a:lnTo>
                    <a:pt x="718" y="870"/>
                  </a:lnTo>
                  <a:lnTo>
                    <a:pt x="729" y="848"/>
                  </a:lnTo>
                  <a:lnTo>
                    <a:pt x="729" y="837"/>
                  </a:lnTo>
                  <a:lnTo>
                    <a:pt x="718" y="826"/>
                  </a:lnTo>
                  <a:lnTo>
                    <a:pt x="686" y="826"/>
                  </a:lnTo>
                  <a:lnTo>
                    <a:pt x="686" y="848"/>
                  </a:lnTo>
                  <a:lnTo>
                    <a:pt x="675" y="870"/>
                  </a:lnTo>
                  <a:lnTo>
                    <a:pt x="654" y="936"/>
                  </a:lnTo>
                  <a:lnTo>
                    <a:pt x="643" y="959"/>
                  </a:lnTo>
                  <a:lnTo>
                    <a:pt x="622" y="992"/>
                  </a:lnTo>
                  <a:lnTo>
                    <a:pt x="600" y="1014"/>
                  </a:lnTo>
                  <a:lnTo>
                    <a:pt x="568" y="1036"/>
                  </a:lnTo>
                  <a:lnTo>
                    <a:pt x="525" y="1036"/>
                  </a:lnTo>
                  <a:lnTo>
                    <a:pt x="504" y="1025"/>
                  </a:lnTo>
                  <a:lnTo>
                    <a:pt x="493" y="1003"/>
                  </a:lnTo>
                  <a:lnTo>
                    <a:pt x="493" y="914"/>
                  </a:lnTo>
                  <a:lnTo>
                    <a:pt x="504" y="892"/>
                  </a:lnTo>
                  <a:lnTo>
                    <a:pt x="504" y="848"/>
                  </a:lnTo>
                  <a:lnTo>
                    <a:pt x="482" y="782"/>
                  </a:lnTo>
                  <a:lnTo>
                    <a:pt x="439" y="727"/>
                  </a:lnTo>
                  <a:lnTo>
                    <a:pt x="311" y="683"/>
                  </a:lnTo>
                  <a:lnTo>
                    <a:pt x="268" y="683"/>
                  </a:lnTo>
                  <a:lnTo>
                    <a:pt x="300" y="661"/>
                  </a:lnTo>
                  <a:lnTo>
                    <a:pt x="332" y="628"/>
                  </a:lnTo>
                  <a:lnTo>
                    <a:pt x="365" y="606"/>
                  </a:lnTo>
                  <a:lnTo>
                    <a:pt x="461" y="507"/>
                  </a:lnTo>
                  <a:lnTo>
                    <a:pt x="547" y="452"/>
                  </a:lnTo>
                  <a:lnTo>
                    <a:pt x="622" y="430"/>
                  </a:lnTo>
                  <a:lnTo>
                    <a:pt x="643" y="430"/>
                  </a:lnTo>
                  <a:lnTo>
                    <a:pt x="654" y="441"/>
                  </a:lnTo>
                  <a:lnTo>
                    <a:pt x="675" y="452"/>
                  </a:lnTo>
                  <a:lnTo>
                    <a:pt x="643" y="463"/>
                  </a:lnTo>
                  <a:lnTo>
                    <a:pt x="622" y="474"/>
                  </a:lnTo>
                  <a:lnTo>
                    <a:pt x="611" y="496"/>
                  </a:lnTo>
                  <a:lnTo>
                    <a:pt x="600" y="507"/>
                  </a:lnTo>
                  <a:lnTo>
                    <a:pt x="600" y="562"/>
                  </a:lnTo>
                  <a:lnTo>
                    <a:pt x="611" y="584"/>
                  </a:lnTo>
                  <a:lnTo>
                    <a:pt x="632" y="595"/>
                  </a:lnTo>
                  <a:lnTo>
                    <a:pt x="675" y="595"/>
                  </a:lnTo>
                  <a:lnTo>
                    <a:pt x="707" y="584"/>
                  </a:lnTo>
                  <a:lnTo>
                    <a:pt x="718" y="562"/>
                  </a:lnTo>
                  <a:lnTo>
                    <a:pt x="739" y="529"/>
                  </a:lnTo>
                  <a:lnTo>
                    <a:pt x="739" y="474"/>
                  </a:lnTo>
                  <a:lnTo>
                    <a:pt x="729" y="452"/>
                  </a:lnTo>
                  <a:lnTo>
                    <a:pt x="686" y="408"/>
                  </a:lnTo>
                  <a:lnTo>
                    <a:pt x="664" y="397"/>
                  </a:lnTo>
                  <a:lnTo>
                    <a:pt x="622" y="386"/>
                  </a:lnTo>
                  <a:lnTo>
                    <a:pt x="547" y="408"/>
                  </a:lnTo>
                  <a:lnTo>
                    <a:pt x="461" y="463"/>
                  </a:lnTo>
                  <a:lnTo>
                    <a:pt x="386" y="529"/>
                  </a:lnTo>
                  <a:lnTo>
                    <a:pt x="300" y="606"/>
                  </a:lnTo>
                  <a:lnTo>
                    <a:pt x="215" y="661"/>
                  </a:lnTo>
                  <a:lnTo>
                    <a:pt x="365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7" name="Freeform 31"/>
            <p:cNvSpPr>
              <a:spLocks noEditPoints="1"/>
            </p:cNvSpPr>
            <p:nvPr/>
          </p:nvSpPr>
          <p:spPr bwMode="auto">
            <a:xfrm>
              <a:off x="1594" y="8003"/>
              <a:ext cx="1092" cy="418"/>
            </a:xfrm>
            <a:custGeom>
              <a:avLst/>
              <a:gdLst/>
              <a:ahLst/>
              <a:cxnLst>
                <a:cxn ang="0">
                  <a:pos x="1039" y="77"/>
                </a:cxn>
                <a:cxn ang="0">
                  <a:pos x="1071" y="77"/>
                </a:cxn>
                <a:cxn ang="0">
                  <a:pos x="1092" y="55"/>
                </a:cxn>
                <a:cxn ang="0">
                  <a:pos x="1092" y="22"/>
                </a:cxn>
                <a:cxn ang="0">
                  <a:pos x="1082" y="11"/>
                </a:cxn>
                <a:cxn ang="0">
                  <a:pos x="1071" y="11"/>
                </a:cxn>
                <a:cxn ang="0">
                  <a:pos x="1050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66"/>
                </a:cxn>
                <a:cxn ang="0">
                  <a:pos x="11" y="66"/>
                </a:cxn>
                <a:cxn ang="0">
                  <a:pos x="22" y="77"/>
                </a:cxn>
                <a:cxn ang="0">
                  <a:pos x="54" y="77"/>
                </a:cxn>
                <a:cxn ang="0">
                  <a:pos x="1039" y="77"/>
                </a:cxn>
                <a:cxn ang="0">
                  <a:pos x="1039" y="418"/>
                </a:cxn>
                <a:cxn ang="0">
                  <a:pos x="1071" y="418"/>
                </a:cxn>
                <a:cxn ang="0">
                  <a:pos x="1092" y="396"/>
                </a:cxn>
                <a:cxn ang="0">
                  <a:pos x="1092" y="363"/>
                </a:cxn>
                <a:cxn ang="0">
                  <a:pos x="1071" y="341"/>
                </a:cxn>
                <a:cxn ang="0">
                  <a:pos x="22" y="341"/>
                </a:cxn>
                <a:cxn ang="0">
                  <a:pos x="0" y="363"/>
                </a:cxn>
                <a:cxn ang="0">
                  <a:pos x="0" y="396"/>
                </a:cxn>
                <a:cxn ang="0">
                  <a:pos x="22" y="418"/>
                </a:cxn>
                <a:cxn ang="0">
                  <a:pos x="54" y="418"/>
                </a:cxn>
                <a:cxn ang="0">
                  <a:pos x="1039" y="418"/>
                </a:cxn>
              </a:cxnLst>
              <a:rect l="0" t="0" r="r" b="b"/>
              <a:pathLst>
                <a:path w="1092" h="418">
                  <a:moveTo>
                    <a:pt x="1039" y="77"/>
                  </a:moveTo>
                  <a:lnTo>
                    <a:pt x="1071" y="77"/>
                  </a:lnTo>
                  <a:lnTo>
                    <a:pt x="1092" y="55"/>
                  </a:lnTo>
                  <a:lnTo>
                    <a:pt x="1092" y="22"/>
                  </a:lnTo>
                  <a:lnTo>
                    <a:pt x="1082" y="11"/>
                  </a:lnTo>
                  <a:lnTo>
                    <a:pt x="1071" y="11"/>
                  </a:lnTo>
                  <a:lnTo>
                    <a:pt x="1050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66"/>
                  </a:lnTo>
                  <a:lnTo>
                    <a:pt x="11" y="66"/>
                  </a:lnTo>
                  <a:lnTo>
                    <a:pt x="22" y="77"/>
                  </a:lnTo>
                  <a:lnTo>
                    <a:pt x="54" y="77"/>
                  </a:lnTo>
                  <a:lnTo>
                    <a:pt x="1039" y="77"/>
                  </a:lnTo>
                  <a:close/>
                  <a:moveTo>
                    <a:pt x="1039" y="418"/>
                  </a:moveTo>
                  <a:lnTo>
                    <a:pt x="1071" y="418"/>
                  </a:lnTo>
                  <a:lnTo>
                    <a:pt x="1092" y="396"/>
                  </a:lnTo>
                  <a:lnTo>
                    <a:pt x="1092" y="363"/>
                  </a:lnTo>
                  <a:lnTo>
                    <a:pt x="1071" y="341"/>
                  </a:lnTo>
                  <a:lnTo>
                    <a:pt x="22" y="341"/>
                  </a:lnTo>
                  <a:lnTo>
                    <a:pt x="0" y="363"/>
                  </a:lnTo>
                  <a:lnTo>
                    <a:pt x="0" y="396"/>
                  </a:lnTo>
                  <a:lnTo>
                    <a:pt x="22" y="418"/>
                  </a:lnTo>
                  <a:lnTo>
                    <a:pt x="54" y="418"/>
                  </a:lnTo>
                  <a:lnTo>
                    <a:pt x="1039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8" name="Freeform 32"/>
            <p:cNvSpPr>
              <a:spLocks noEditPoints="1"/>
            </p:cNvSpPr>
            <p:nvPr/>
          </p:nvSpPr>
          <p:spPr bwMode="auto">
            <a:xfrm>
              <a:off x="2879" y="7573"/>
              <a:ext cx="686" cy="1058"/>
            </a:xfrm>
            <a:custGeom>
              <a:avLst/>
              <a:gdLst/>
              <a:ahLst/>
              <a:cxnLst>
                <a:cxn ang="0">
                  <a:pos x="686" y="540"/>
                </a:cxn>
                <a:cxn ang="0">
                  <a:pos x="675" y="386"/>
                </a:cxn>
                <a:cxn ang="0">
                  <a:pos x="653" y="254"/>
                </a:cxn>
                <a:cxn ang="0">
                  <a:pos x="600" y="133"/>
                </a:cxn>
                <a:cxn ang="0">
                  <a:pos x="536" y="67"/>
                </a:cxn>
                <a:cxn ang="0">
                  <a:pos x="450" y="22"/>
                </a:cxn>
                <a:cxn ang="0">
                  <a:pos x="343" y="0"/>
                </a:cxn>
                <a:cxn ang="0">
                  <a:pos x="225" y="22"/>
                </a:cxn>
                <a:cxn ang="0">
                  <a:pos x="139" y="67"/>
                </a:cxn>
                <a:cxn ang="0">
                  <a:pos x="75" y="144"/>
                </a:cxn>
                <a:cxn ang="0">
                  <a:pos x="11" y="320"/>
                </a:cxn>
                <a:cxn ang="0">
                  <a:pos x="0" y="408"/>
                </a:cxn>
                <a:cxn ang="0">
                  <a:pos x="0" y="661"/>
                </a:cxn>
                <a:cxn ang="0">
                  <a:pos x="11" y="749"/>
                </a:cxn>
                <a:cxn ang="0">
                  <a:pos x="75" y="926"/>
                </a:cxn>
                <a:cxn ang="0">
                  <a:pos x="139" y="992"/>
                </a:cxn>
                <a:cxn ang="0">
                  <a:pos x="225" y="1036"/>
                </a:cxn>
                <a:cxn ang="0">
                  <a:pos x="343" y="1058"/>
                </a:cxn>
                <a:cxn ang="0">
                  <a:pos x="461" y="1036"/>
                </a:cxn>
                <a:cxn ang="0">
                  <a:pos x="546" y="992"/>
                </a:cxn>
                <a:cxn ang="0">
                  <a:pos x="600" y="926"/>
                </a:cxn>
                <a:cxn ang="0">
                  <a:pos x="643" y="837"/>
                </a:cxn>
                <a:cxn ang="0">
                  <a:pos x="675" y="749"/>
                </a:cxn>
                <a:cxn ang="0">
                  <a:pos x="686" y="661"/>
                </a:cxn>
                <a:cxn ang="0">
                  <a:pos x="686" y="540"/>
                </a:cxn>
                <a:cxn ang="0">
                  <a:pos x="343" y="1014"/>
                </a:cxn>
                <a:cxn ang="0">
                  <a:pos x="289" y="1003"/>
                </a:cxn>
                <a:cxn ang="0">
                  <a:pos x="236" y="981"/>
                </a:cxn>
                <a:cxn ang="0">
                  <a:pos x="182" y="926"/>
                </a:cxn>
                <a:cxn ang="0">
                  <a:pos x="150" y="848"/>
                </a:cxn>
                <a:cxn ang="0">
                  <a:pos x="129" y="694"/>
                </a:cxn>
                <a:cxn ang="0">
                  <a:pos x="129" y="353"/>
                </a:cxn>
                <a:cxn ang="0">
                  <a:pos x="150" y="199"/>
                </a:cxn>
                <a:cxn ang="0">
                  <a:pos x="182" y="122"/>
                </a:cxn>
                <a:cxn ang="0">
                  <a:pos x="236" y="78"/>
                </a:cxn>
                <a:cxn ang="0">
                  <a:pos x="289" y="56"/>
                </a:cxn>
                <a:cxn ang="0">
                  <a:pos x="343" y="45"/>
                </a:cxn>
                <a:cxn ang="0">
                  <a:pos x="418" y="67"/>
                </a:cxn>
                <a:cxn ang="0">
                  <a:pos x="482" y="111"/>
                </a:cxn>
                <a:cxn ang="0">
                  <a:pos x="525" y="188"/>
                </a:cxn>
                <a:cxn ang="0">
                  <a:pos x="546" y="331"/>
                </a:cxn>
                <a:cxn ang="0">
                  <a:pos x="557" y="518"/>
                </a:cxn>
                <a:cxn ang="0">
                  <a:pos x="546" y="683"/>
                </a:cxn>
                <a:cxn ang="0">
                  <a:pos x="536" y="837"/>
                </a:cxn>
                <a:cxn ang="0">
                  <a:pos x="504" y="926"/>
                </a:cxn>
                <a:cxn ang="0">
                  <a:pos x="450" y="981"/>
                </a:cxn>
                <a:cxn ang="0">
                  <a:pos x="396" y="1003"/>
                </a:cxn>
                <a:cxn ang="0">
                  <a:pos x="343" y="1014"/>
                </a:cxn>
              </a:cxnLst>
              <a:rect l="0" t="0" r="r" b="b"/>
              <a:pathLst>
                <a:path w="686" h="1058">
                  <a:moveTo>
                    <a:pt x="686" y="540"/>
                  </a:moveTo>
                  <a:lnTo>
                    <a:pt x="675" y="386"/>
                  </a:lnTo>
                  <a:lnTo>
                    <a:pt x="653" y="254"/>
                  </a:lnTo>
                  <a:lnTo>
                    <a:pt x="600" y="133"/>
                  </a:lnTo>
                  <a:lnTo>
                    <a:pt x="536" y="67"/>
                  </a:lnTo>
                  <a:lnTo>
                    <a:pt x="450" y="22"/>
                  </a:lnTo>
                  <a:lnTo>
                    <a:pt x="343" y="0"/>
                  </a:lnTo>
                  <a:lnTo>
                    <a:pt x="225" y="22"/>
                  </a:lnTo>
                  <a:lnTo>
                    <a:pt x="139" y="67"/>
                  </a:lnTo>
                  <a:lnTo>
                    <a:pt x="75" y="144"/>
                  </a:lnTo>
                  <a:lnTo>
                    <a:pt x="11" y="320"/>
                  </a:lnTo>
                  <a:lnTo>
                    <a:pt x="0" y="408"/>
                  </a:lnTo>
                  <a:lnTo>
                    <a:pt x="0" y="661"/>
                  </a:lnTo>
                  <a:lnTo>
                    <a:pt x="11" y="749"/>
                  </a:lnTo>
                  <a:lnTo>
                    <a:pt x="75" y="926"/>
                  </a:lnTo>
                  <a:lnTo>
                    <a:pt x="139" y="992"/>
                  </a:lnTo>
                  <a:lnTo>
                    <a:pt x="225" y="1036"/>
                  </a:lnTo>
                  <a:lnTo>
                    <a:pt x="343" y="1058"/>
                  </a:lnTo>
                  <a:lnTo>
                    <a:pt x="461" y="1036"/>
                  </a:lnTo>
                  <a:lnTo>
                    <a:pt x="546" y="992"/>
                  </a:lnTo>
                  <a:lnTo>
                    <a:pt x="600" y="926"/>
                  </a:lnTo>
                  <a:lnTo>
                    <a:pt x="643" y="837"/>
                  </a:lnTo>
                  <a:lnTo>
                    <a:pt x="675" y="749"/>
                  </a:lnTo>
                  <a:lnTo>
                    <a:pt x="686" y="661"/>
                  </a:lnTo>
                  <a:lnTo>
                    <a:pt x="686" y="540"/>
                  </a:lnTo>
                  <a:close/>
                  <a:moveTo>
                    <a:pt x="343" y="1014"/>
                  </a:moveTo>
                  <a:lnTo>
                    <a:pt x="289" y="1003"/>
                  </a:lnTo>
                  <a:lnTo>
                    <a:pt x="236" y="981"/>
                  </a:lnTo>
                  <a:lnTo>
                    <a:pt x="182" y="926"/>
                  </a:lnTo>
                  <a:lnTo>
                    <a:pt x="150" y="848"/>
                  </a:lnTo>
                  <a:lnTo>
                    <a:pt x="129" y="694"/>
                  </a:lnTo>
                  <a:lnTo>
                    <a:pt x="129" y="353"/>
                  </a:lnTo>
                  <a:lnTo>
                    <a:pt x="150" y="199"/>
                  </a:lnTo>
                  <a:lnTo>
                    <a:pt x="182" y="122"/>
                  </a:lnTo>
                  <a:lnTo>
                    <a:pt x="236" y="78"/>
                  </a:lnTo>
                  <a:lnTo>
                    <a:pt x="289" y="56"/>
                  </a:lnTo>
                  <a:lnTo>
                    <a:pt x="343" y="45"/>
                  </a:lnTo>
                  <a:lnTo>
                    <a:pt x="418" y="67"/>
                  </a:lnTo>
                  <a:lnTo>
                    <a:pt x="482" y="111"/>
                  </a:lnTo>
                  <a:lnTo>
                    <a:pt x="525" y="188"/>
                  </a:lnTo>
                  <a:lnTo>
                    <a:pt x="546" y="331"/>
                  </a:lnTo>
                  <a:lnTo>
                    <a:pt x="557" y="518"/>
                  </a:lnTo>
                  <a:lnTo>
                    <a:pt x="546" y="683"/>
                  </a:lnTo>
                  <a:lnTo>
                    <a:pt x="536" y="837"/>
                  </a:lnTo>
                  <a:lnTo>
                    <a:pt x="504" y="926"/>
                  </a:lnTo>
                  <a:lnTo>
                    <a:pt x="450" y="981"/>
                  </a:lnTo>
                  <a:lnTo>
                    <a:pt x="396" y="1003"/>
                  </a:lnTo>
                  <a:lnTo>
                    <a:pt x="343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29" name="Freeform 33"/>
            <p:cNvSpPr>
              <a:spLocks/>
            </p:cNvSpPr>
            <p:nvPr/>
          </p:nvSpPr>
          <p:spPr bwMode="auto">
            <a:xfrm>
              <a:off x="4068" y="4985"/>
              <a:ext cx="1060" cy="992"/>
            </a:xfrm>
            <a:custGeom>
              <a:avLst/>
              <a:gdLst/>
              <a:ahLst/>
              <a:cxnLst>
                <a:cxn ang="0">
                  <a:pos x="664" y="254"/>
                </a:cxn>
                <a:cxn ang="0">
                  <a:pos x="728" y="122"/>
                </a:cxn>
                <a:cxn ang="0">
                  <a:pos x="857" y="45"/>
                </a:cxn>
                <a:cxn ang="0">
                  <a:pos x="899" y="56"/>
                </a:cxn>
                <a:cxn ang="0">
                  <a:pos x="964" y="78"/>
                </a:cxn>
                <a:cxn ang="0">
                  <a:pos x="899" y="111"/>
                </a:cxn>
                <a:cxn ang="0">
                  <a:pos x="867" y="166"/>
                </a:cxn>
                <a:cxn ang="0">
                  <a:pos x="878" y="243"/>
                </a:cxn>
                <a:cxn ang="0">
                  <a:pos x="910" y="265"/>
                </a:cxn>
                <a:cxn ang="0">
                  <a:pos x="964" y="276"/>
                </a:cxn>
                <a:cxn ang="0">
                  <a:pos x="1039" y="221"/>
                </a:cxn>
                <a:cxn ang="0">
                  <a:pos x="1060" y="144"/>
                </a:cxn>
                <a:cxn ang="0">
                  <a:pos x="985" y="34"/>
                </a:cxn>
                <a:cxn ang="0">
                  <a:pos x="857" y="0"/>
                </a:cxn>
                <a:cxn ang="0">
                  <a:pos x="717" y="67"/>
                </a:cxn>
                <a:cxn ang="0">
                  <a:pos x="642" y="166"/>
                </a:cxn>
                <a:cxn ang="0">
                  <a:pos x="525" y="34"/>
                </a:cxn>
                <a:cxn ang="0">
                  <a:pos x="407" y="0"/>
                </a:cxn>
                <a:cxn ang="0">
                  <a:pos x="214" y="78"/>
                </a:cxn>
                <a:cxn ang="0">
                  <a:pos x="107" y="221"/>
                </a:cxn>
                <a:cxn ang="0">
                  <a:pos x="64" y="342"/>
                </a:cxn>
                <a:cxn ang="0">
                  <a:pos x="75" y="353"/>
                </a:cxn>
                <a:cxn ang="0">
                  <a:pos x="107" y="364"/>
                </a:cxn>
                <a:cxn ang="0">
                  <a:pos x="118" y="331"/>
                </a:cxn>
                <a:cxn ang="0">
                  <a:pos x="225" y="133"/>
                </a:cxn>
                <a:cxn ang="0">
                  <a:pos x="353" y="56"/>
                </a:cxn>
                <a:cxn ang="0">
                  <a:pos x="418" y="45"/>
                </a:cxn>
                <a:cxn ang="0">
                  <a:pos x="460" y="56"/>
                </a:cxn>
                <a:cxn ang="0">
                  <a:pos x="493" y="89"/>
                </a:cxn>
                <a:cxn ang="0">
                  <a:pos x="514" y="265"/>
                </a:cxn>
                <a:cxn ang="0">
                  <a:pos x="450" y="518"/>
                </a:cxn>
                <a:cxn ang="0">
                  <a:pos x="353" y="837"/>
                </a:cxn>
                <a:cxn ang="0">
                  <a:pos x="203" y="948"/>
                </a:cxn>
                <a:cxn ang="0">
                  <a:pos x="128" y="937"/>
                </a:cxn>
                <a:cxn ang="0">
                  <a:pos x="128" y="904"/>
                </a:cxn>
                <a:cxn ang="0">
                  <a:pos x="171" y="859"/>
                </a:cxn>
                <a:cxn ang="0">
                  <a:pos x="193" y="760"/>
                </a:cxn>
                <a:cxn ang="0">
                  <a:pos x="161" y="727"/>
                </a:cxn>
                <a:cxn ang="0">
                  <a:pos x="118" y="716"/>
                </a:cxn>
                <a:cxn ang="0">
                  <a:pos x="43" y="749"/>
                </a:cxn>
                <a:cxn ang="0">
                  <a:pos x="0" y="804"/>
                </a:cxn>
                <a:cxn ang="0">
                  <a:pos x="21" y="915"/>
                </a:cxn>
                <a:cxn ang="0">
                  <a:pos x="128" y="981"/>
                </a:cxn>
                <a:cxn ang="0">
                  <a:pos x="289" y="970"/>
                </a:cxn>
                <a:cxn ang="0">
                  <a:pos x="407" y="859"/>
                </a:cxn>
                <a:cxn ang="0">
                  <a:pos x="450" y="893"/>
                </a:cxn>
                <a:cxn ang="0">
                  <a:pos x="567" y="981"/>
                </a:cxn>
                <a:cxn ang="0">
                  <a:pos x="750" y="970"/>
                </a:cxn>
                <a:cxn ang="0">
                  <a:pos x="910" y="848"/>
                </a:cxn>
                <a:cxn ang="0">
                  <a:pos x="985" y="705"/>
                </a:cxn>
                <a:cxn ang="0">
                  <a:pos x="996" y="650"/>
                </a:cxn>
                <a:cxn ang="0">
                  <a:pos x="953" y="639"/>
                </a:cxn>
                <a:cxn ang="0">
                  <a:pos x="942" y="661"/>
                </a:cxn>
                <a:cxn ang="0">
                  <a:pos x="835" y="859"/>
                </a:cxn>
                <a:cxn ang="0">
                  <a:pos x="707" y="937"/>
                </a:cxn>
                <a:cxn ang="0">
                  <a:pos x="589" y="926"/>
                </a:cxn>
                <a:cxn ang="0">
                  <a:pos x="546" y="870"/>
                </a:cxn>
                <a:cxn ang="0">
                  <a:pos x="535" y="804"/>
                </a:cxn>
                <a:cxn ang="0">
                  <a:pos x="578" y="606"/>
                </a:cxn>
              </a:cxnLst>
              <a:rect l="0" t="0" r="r" b="b"/>
              <a:pathLst>
                <a:path w="1060" h="992">
                  <a:moveTo>
                    <a:pt x="653" y="309"/>
                  </a:moveTo>
                  <a:lnTo>
                    <a:pt x="664" y="254"/>
                  </a:lnTo>
                  <a:lnTo>
                    <a:pt x="685" y="188"/>
                  </a:lnTo>
                  <a:lnTo>
                    <a:pt x="728" y="122"/>
                  </a:lnTo>
                  <a:lnTo>
                    <a:pt x="782" y="67"/>
                  </a:lnTo>
                  <a:lnTo>
                    <a:pt x="857" y="45"/>
                  </a:lnTo>
                  <a:lnTo>
                    <a:pt x="878" y="45"/>
                  </a:lnTo>
                  <a:lnTo>
                    <a:pt x="899" y="56"/>
                  </a:lnTo>
                  <a:lnTo>
                    <a:pt x="932" y="56"/>
                  </a:lnTo>
                  <a:lnTo>
                    <a:pt x="964" y="78"/>
                  </a:lnTo>
                  <a:lnTo>
                    <a:pt x="932" y="89"/>
                  </a:lnTo>
                  <a:lnTo>
                    <a:pt x="899" y="111"/>
                  </a:lnTo>
                  <a:lnTo>
                    <a:pt x="878" y="133"/>
                  </a:lnTo>
                  <a:lnTo>
                    <a:pt x="867" y="166"/>
                  </a:lnTo>
                  <a:lnTo>
                    <a:pt x="867" y="221"/>
                  </a:lnTo>
                  <a:lnTo>
                    <a:pt x="878" y="243"/>
                  </a:lnTo>
                  <a:lnTo>
                    <a:pt x="889" y="254"/>
                  </a:lnTo>
                  <a:lnTo>
                    <a:pt x="910" y="265"/>
                  </a:lnTo>
                  <a:lnTo>
                    <a:pt x="942" y="276"/>
                  </a:lnTo>
                  <a:lnTo>
                    <a:pt x="964" y="276"/>
                  </a:lnTo>
                  <a:lnTo>
                    <a:pt x="996" y="265"/>
                  </a:lnTo>
                  <a:lnTo>
                    <a:pt x="1039" y="221"/>
                  </a:lnTo>
                  <a:lnTo>
                    <a:pt x="1060" y="188"/>
                  </a:lnTo>
                  <a:lnTo>
                    <a:pt x="1060" y="144"/>
                  </a:lnTo>
                  <a:lnTo>
                    <a:pt x="1039" y="78"/>
                  </a:lnTo>
                  <a:lnTo>
                    <a:pt x="985" y="34"/>
                  </a:lnTo>
                  <a:lnTo>
                    <a:pt x="921" y="11"/>
                  </a:lnTo>
                  <a:lnTo>
                    <a:pt x="857" y="0"/>
                  </a:lnTo>
                  <a:lnTo>
                    <a:pt x="771" y="23"/>
                  </a:lnTo>
                  <a:lnTo>
                    <a:pt x="717" y="67"/>
                  </a:lnTo>
                  <a:lnTo>
                    <a:pt x="664" y="122"/>
                  </a:lnTo>
                  <a:lnTo>
                    <a:pt x="642" y="166"/>
                  </a:lnTo>
                  <a:lnTo>
                    <a:pt x="589" y="78"/>
                  </a:lnTo>
                  <a:lnTo>
                    <a:pt x="525" y="34"/>
                  </a:lnTo>
                  <a:lnTo>
                    <a:pt x="460" y="0"/>
                  </a:lnTo>
                  <a:lnTo>
                    <a:pt x="407" y="0"/>
                  </a:lnTo>
                  <a:lnTo>
                    <a:pt x="300" y="23"/>
                  </a:lnTo>
                  <a:lnTo>
                    <a:pt x="214" y="78"/>
                  </a:lnTo>
                  <a:lnTo>
                    <a:pt x="150" y="144"/>
                  </a:lnTo>
                  <a:lnTo>
                    <a:pt x="107" y="221"/>
                  </a:lnTo>
                  <a:lnTo>
                    <a:pt x="75" y="298"/>
                  </a:lnTo>
                  <a:lnTo>
                    <a:pt x="64" y="342"/>
                  </a:lnTo>
                  <a:lnTo>
                    <a:pt x="64" y="353"/>
                  </a:lnTo>
                  <a:lnTo>
                    <a:pt x="75" y="353"/>
                  </a:lnTo>
                  <a:lnTo>
                    <a:pt x="86" y="364"/>
                  </a:lnTo>
                  <a:lnTo>
                    <a:pt x="107" y="364"/>
                  </a:lnTo>
                  <a:lnTo>
                    <a:pt x="107" y="353"/>
                  </a:lnTo>
                  <a:lnTo>
                    <a:pt x="118" y="331"/>
                  </a:lnTo>
                  <a:lnTo>
                    <a:pt x="171" y="210"/>
                  </a:lnTo>
                  <a:lnTo>
                    <a:pt x="225" y="133"/>
                  </a:lnTo>
                  <a:lnTo>
                    <a:pt x="289" y="78"/>
                  </a:lnTo>
                  <a:lnTo>
                    <a:pt x="353" y="56"/>
                  </a:lnTo>
                  <a:lnTo>
                    <a:pt x="407" y="45"/>
                  </a:lnTo>
                  <a:lnTo>
                    <a:pt x="418" y="45"/>
                  </a:lnTo>
                  <a:lnTo>
                    <a:pt x="439" y="56"/>
                  </a:lnTo>
                  <a:lnTo>
                    <a:pt x="460" y="56"/>
                  </a:lnTo>
                  <a:lnTo>
                    <a:pt x="471" y="78"/>
                  </a:lnTo>
                  <a:lnTo>
                    <a:pt x="493" y="89"/>
                  </a:lnTo>
                  <a:lnTo>
                    <a:pt x="514" y="155"/>
                  </a:lnTo>
                  <a:lnTo>
                    <a:pt x="514" y="265"/>
                  </a:lnTo>
                  <a:lnTo>
                    <a:pt x="493" y="364"/>
                  </a:lnTo>
                  <a:lnTo>
                    <a:pt x="450" y="518"/>
                  </a:lnTo>
                  <a:lnTo>
                    <a:pt x="407" y="716"/>
                  </a:lnTo>
                  <a:lnTo>
                    <a:pt x="353" y="837"/>
                  </a:lnTo>
                  <a:lnTo>
                    <a:pt x="289" y="915"/>
                  </a:lnTo>
                  <a:lnTo>
                    <a:pt x="203" y="948"/>
                  </a:lnTo>
                  <a:lnTo>
                    <a:pt x="161" y="948"/>
                  </a:lnTo>
                  <a:lnTo>
                    <a:pt x="128" y="937"/>
                  </a:lnTo>
                  <a:lnTo>
                    <a:pt x="96" y="915"/>
                  </a:lnTo>
                  <a:lnTo>
                    <a:pt x="128" y="904"/>
                  </a:lnTo>
                  <a:lnTo>
                    <a:pt x="150" y="893"/>
                  </a:lnTo>
                  <a:lnTo>
                    <a:pt x="171" y="859"/>
                  </a:lnTo>
                  <a:lnTo>
                    <a:pt x="193" y="837"/>
                  </a:lnTo>
                  <a:lnTo>
                    <a:pt x="193" y="760"/>
                  </a:lnTo>
                  <a:lnTo>
                    <a:pt x="171" y="749"/>
                  </a:lnTo>
                  <a:lnTo>
                    <a:pt x="161" y="727"/>
                  </a:lnTo>
                  <a:lnTo>
                    <a:pt x="139" y="727"/>
                  </a:lnTo>
                  <a:lnTo>
                    <a:pt x="118" y="716"/>
                  </a:lnTo>
                  <a:lnTo>
                    <a:pt x="75" y="727"/>
                  </a:lnTo>
                  <a:lnTo>
                    <a:pt x="43" y="749"/>
                  </a:lnTo>
                  <a:lnTo>
                    <a:pt x="21" y="771"/>
                  </a:lnTo>
                  <a:lnTo>
                    <a:pt x="0" y="804"/>
                  </a:lnTo>
                  <a:lnTo>
                    <a:pt x="0" y="848"/>
                  </a:lnTo>
                  <a:lnTo>
                    <a:pt x="21" y="915"/>
                  </a:lnTo>
                  <a:lnTo>
                    <a:pt x="64" y="959"/>
                  </a:lnTo>
                  <a:lnTo>
                    <a:pt x="128" y="981"/>
                  </a:lnTo>
                  <a:lnTo>
                    <a:pt x="203" y="992"/>
                  </a:lnTo>
                  <a:lnTo>
                    <a:pt x="289" y="970"/>
                  </a:lnTo>
                  <a:lnTo>
                    <a:pt x="364" y="915"/>
                  </a:lnTo>
                  <a:lnTo>
                    <a:pt x="407" y="859"/>
                  </a:lnTo>
                  <a:lnTo>
                    <a:pt x="418" y="826"/>
                  </a:lnTo>
                  <a:lnTo>
                    <a:pt x="450" y="893"/>
                  </a:lnTo>
                  <a:lnTo>
                    <a:pt x="503" y="937"/>
                  </a:lnTo>
                  <a:lnTo>
                    <a:pt x="567" y="981"/>
                  </a:lnTo>
                  <a:lnTo>
                    <a:pt x="653" y="992"/>
                  </a:lnTo>
                  <a:lnTo>
                    <a:pt x="750" y="970"/>
                  </a:lnTo>
                  <a:lnTo>
                    <a:pt x="835" y="915"/>
                  </a:lnTo>
                  <a:lnTo>
                    <a:pt x="910" y="848"/>
                  </a:lnTo>
                  <a:lnTo>
                    <a:pt x="953" y="771"/>
                  </a:lnTo>
                  <a:lnTo>
                    <a:pt x="985" y="705"/>
                  </a:lnTo>
                  <a:lnTo>
                    <a:pt x="996" y="661"/>
                  </a:lnTo>
                  <a:lnTo>
                    <a:pt x="996" y="650"/>
                  </a:lnTo>
                  <a:lnTo>
                    <a:pt x="985" y="639"/>
                  </a:lnTo>
                  <a:lnTo>
                    <a:pt x="953" y="639"/>
                  </a:lnTo>
                  <a:lnTo>
                    <a:pt x="942" y="650"/>
                  </a:lnTo>
                  <a:lnTo>
                    <a:pt x="942" y="661"/>
                  </a:lnTo>
                  <a:lnTo>
                    <a:pt x="889" y="782"/>
                  </a:lnTo>
                  <a:lnTo>
                    <a:pt x="835" y="859"/>
                  </a:lnTo>
                  <a:lnTo>
                    <a:pt x="771" y="915"/>
                  </a:lnTo>
                  <a:lnTo>
                    <a:pt x="707" y="937"/>
                  </a:lnTo>
                  <a:lnTo>
                    <a:pt x="653" y="948"/>
                  </a:lnTo>
                  <a:lnTo>
                    <a:pt x="589" y="926"/>
                  </a:lnTo>
                  <a:lnTo>
                    <a:pt x="567" y="904"/>
                  </a:lnTo>
                  <a:lnTo>
                    <a:pt x="546" y="870"/>
                  </a:lnTo>
                  <a:lnTo>
                    <a:pt x="546" y="837"/>
                  </a:lnTo>
                  <a:lnTo>
                    <a:pt x="535" y="804"/>
                  </a:lnTo>
                  <a:lnTo>
                    <a:pt x="557" y="694"/>
                  </a:lnTo>
                  <a:lnTo>
                    <a:pt x="578" y="606"/>
                  </a:lnTo>
                  <a:lnTo>
                    <a:pt x="653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0" name="Freeform 34"/>
            <p:cNvSpPr>
              <a:spLocks/>
            </p:cNvSpPr>
            <p:nvPr/>
          </p:nvSpPr>
          <p:spPr bwMode="auto">
            <a:xfrm>
              <a:off x="5310" y="3961"/>
              <a:ext cx="739" cy="1080"/>
            </a:xfrm>
            <a:custGeom>
              <a:avLst/>
              <a:gdLst/>
              <a:ahLst/>
              <a:cxnLst>
                <a:cxn ang="0">
                  <a:pos x="364" y="11"/>
                </a:cxn>
                <a:cxn ang="0">
                  <a:pos x="343" y="0"/>
                </a:cxn>
                <a:cxn ang="0">
                  <a:pos x="214" y="11"/>
                </a:cxn>
                <a:cxn ang="0">
                  <a:pos x="129" y="22"/>
                </a:cxn>
                <a:cxn ang="0">
                  <a:pos x="118" y="66"/>
                </a:cxn>
                <a:cxn ang="0">
                  <a:pos x="214" y="77"/>
                </a:cxn>
                <a:cxn ang="0">
                  <a:pos x="225" y="132"/>
                </a:cxn>
                <a:cxn ang="0">
                  <a:pos x="11" y="1024"/>
                </a:cxn>
                <a:cxn ang="0">
                  <a:pos x="11" y="1058"/>
                </a:cxn>
                <a:cxn ang="0">
                  <a:pos x="75" y="1080"/>
                </a:cxn>
                <a:cxn ang="0">
                  <a:pos x="107" y="1058"/>
                </a:cxn>
                <a:cxn ang="0">
                  <a:pos x="129" y="1024"/>
                </a:cxn>
                <a:cxn ang="0">
                  <a:pos x="150" y="914"/>
                </a:cxn>
                <a:cxn ang="0">
                  <a:pos x="193" y="716"/>
                </a:cxn>
                <a:cxn ang="0">
                  <a:pos x="364" y="782"/>
                </a:cxn>
                <a:cxn ang="0">
                  <a:pos x="386" y="903"/>
                </a:cxn>
                <a:cxn ang="0">
                  <a:pos x="375" y="925"/>
                </a:cxn>
                <a:cxn ang="0">
                  <a:pos x="396" y="1002"/>
                </a:cxn>
                <a:cxn ang="0">
                  <a:pos x="450" y="1058"/>
                </a:cxn>
                <a:cxn ang="0">
                  <a:pos x="503" y="1080"/>
                </a:cxn>
                <a:cxn ang="0">
                  <a:pos x="611" y="1058"/>
                </a:cxn>
                <a:cxn ang="0">
                  <a:pos x="707" y="936"/>
                </a:cxn>
                <a:cxn ang="0">
                  <a:pos x="728" y="848"/>
                </a:cxn>
                <a:cxn ang="0">
                  <a:pos x="718" y="826"/>
                </a:cxn>
                <a:cxn ang="0">
                  <a:pos x="686" y="848"/>
                </a:cxn>
                <a:cxn ang="0">
                  <a:pos x="653" y="936"/>
                </a:cxn>
                <a:cxn ang="0">
                  <a:pos x="621" y="991"/>
                </a:cxn>
                <a:cxn ang="0">
                  <a:pos x="568" y="1035"/>
                </a:cxn>
                <a:cxn ang="0">
                  <a:pos x="503" y="1024"/>
                </a:cxn>
                <a:cxn ang="0">
                  <a:pos x="493" y="914"/>
                </a:cxn>
                <a:cxn ang="0">
                  <a:pos x="503" y="848"/>
                </a:cxn>
                <a:cxn ang="0">
                  <a:pos x="439" y="727"/>
                </a:cxn>
                <a:cxn ang="0">
                  <a:pos x="268" y="683"/>
                </a:cxn>
                <a:cxn ang="0">
                  <a:pos x="332" y="628"/>
                </a:cxn>
                <a:cxn ang="0">
                  <a:pos x="461" y="507"/>
                </a:cxn>
                <a:cxn ang="0">
                  <a:pos x="621" y="430"/>
                </a:cxn>
                <a:cxn ang="0">
                  <a:pos x="653" y="441"/>
                </a:cxn>
                <a:cxn ang="0">
                  <a:pos x="643" y="463"/>
                </a:cxn>
                <a:cxn ang="0">
                  <a:pos x="611" y="496"/>
                </a:cxn>
                <a:cxn ang="0">
                  <a:pos x="600" y="562"/>
                </a:cxn>
                <a:cxn ang="0">
                  <a:pos x="632" y="595"/>
                </a:cxn>
                <a:cxn ang="0">
                  <a:pos x="707" y="584"/>
                </a:cxn>
                <a:cxn ang="0">
                  <a:pos x="739" y="529"/>
                </a:cxn>
                <a:cxn ang="0">
                  <a:pos x="728" y="452"/>
                </a:cxn>
                <a:cxn ang="0">
                  <a:pos x="664" y="397"/>
                </a:cxn>
                <a:cxn ang="0">
                  <a:pos x="546" y="408"/>
                </a:cxn>
                <a:cxn ang="0">
                  <a:pos x="386" y="529"/>
                </a:cxn>
                <a:cxn ang="0">
                  <a:pos x="214" y="661"/>
                </a:cxn>
              </a:cxnLst>
              <a:rect l="0" t="0" r="r" b="b"/>
              <a:pathLst>
                <a:path w="739" h="1080">
                  <a:moveTo>
                    <a:pt x="364" y="44"/>
                  </a:moveTo>
                  <a:lnTo>
                    <a:pt x="364" y="11"/>
                  </a:lnTo>
                  <a:lnTo>
                    <a:pt x="354" y="11"/>
                  </a:lnTo>
                  <a:lnTo>
                    <a:pt x="343" y="0"/>
                  </a:lnTo>
                  <a:lnTo>
                    <a:pt x="289" y="0"/>
                  </a:lnTo>
                  <a:lnTo>
                    <a:pt x="214" y="11"/>
                  </a:lnTo>
                  <a:lnTo>
                    <a:pt x="150" y="22"/>
                  </a:lnTo>
                  <a:lnTo>
                    <a:pt x="129" y="22"/>
                  </a:lnTo>
                  <a:lnTo>
                    <a:pt x="118" y="33"/>
                  </a:lnTo>
                  <a:lnTo>
                    <a:pt x="118" y="66"/>
                  </a:lnTo>
                  <a:lnTo>
                    <a:pt x="129" y="77"/>
                  </a:lnTo>
                  <a:lnTo>
                    <a:pt x="214" y="77"/>
                  </a:lnTo>
                  <a:lnTo>
                    <a:pt x="225" y="88"/>
                  </a:lnTo>
                  <a:lnTo>
                    <a:pt x="225" y="132"/>
                  </a:lnTo>
                  <a:lnTo>
                    <a:pt x="11" y="1002"/>
                  </a:lnTo>
                  <a:lnTo>
                    <a:pt x="11" y="1024"/>
                  </a:lnTo>
                  <a:lnTo>
                    <a:pt x="0" y="1035"/>
                  </a:lnTo>
                  <a:lnTo>
                    <a:pt x="11" y="1058"/>
                  </a:lnTo>
                  <a:lnTo>
                    <a:pt x="32" y="1080"/>
                  </a:lnTo>
                  <a:lnTo>
                    <a:pt x="75" y="1080"/>
                  </a:lnTo>
                  <a:lnTo>
                    <a:pt x="97" y="1069"/>
                  </a:lnTo>
                  <a:lnTo>
                    <a:pt x="107" y="1058"/>
                  </a:lnTo>
                  <a:lnTo>
                    <a:pt x="118" y="1035"/>
                  </a:lnTo>
                  <a:lnTo>
                    <a:pt x="129" y="1024"/>
                  </a:lnTo>
                  <a:lnTo>
                    <a:pt x="139" y="991"/>
                  </a:lnTo>
                  <a:lnTo>
                    <a:pt x="150" y="914"/>
                  </a:lnTo>
                  <a:lnTo>
                    <a:pt x="193" y="760"/>
                  </a:lnTo>
                  <a:lnTo>
                    <a:pt x="193" y="716"/>
                  </a:lnTo>
                  <a:lnTo>
                    <a:pt x="289" y="738"/>
                  </a:lnTo>
                  <a:lnTo>
                    <a:pt x="364" y="782"/>
                  </a:lnTo>
                  <a:lnTo>
                    <a:pt x="386" y="848"/>
                  </a:lnTo>
                  <a:lnTo>
                    <a:pt x="386" y="903"/>
                  </a:lnTo>
                  <a:lnTo>
                    <a:pt x="375" y="914"/>
                  </a:lnTo>
                  <a:lnTo>
                    <a:pt x="375" y="925"/>
                  </a:lnTo>
                  <a:lnTo>
                    <a:pt x="386" y="969"/>
                  </a:lnTo>
                  <a:lnTo>
                    <a:pt x="396" y="1002"/>
                  </a:lnTo>
                  <a:lnTo>
                    <a:pt x="418" y="1035"/>
                  </a:lnTo>
                  <a:lnTo>
                    <a:pt x="450" y="1058"/>
                  </a:lnTo>
                  <a:lnTo>
                    <a:pt x="471" y="1069"/>
                  </a:lnTo>
                  <a:lnTo>
                    <a:pt x="503" y="1080"/>
                  </a:lnTo>
                  <a:lnTo>
                    <a:pt x="536" y="1080"/>
                  </a:lnTo>
                  <a:lnTo>
                    <a:pt x="611" y="1058"/>
                  </a:lnTo>
                  <a:lnTo>
                    <a:pt x="664" y="1002"/>
                  </a:lnTo>
                  <a:lnTo>
                    <a:pt x="707" y="936"/>
                  </a:lnTo>
                  <a:lnTo>
                    <a:pt x="718" y="870"/>
                  </a:lnTo>
                  <a:lnTo>
                    <a:pt x="728" y="848"/>
                  </a:lnTo>
                  <a:lnTo>
                    <a:pt x="728" y="837"/>
                  </a:lnTo>
                  <a:lnTo>
                    <a:pt x="718" y="826"/>
                  </a:lnTo>
                  <a:lnTo>
                    <a:pt x="686" y="826"/>
                  </a:lnTo>
                  <a:lnTo>
                    <a:pt x="686" y="848"/>
                  </a:lnTo>
                  <a:lnTo>
                    <a:pt x="675" y="870"/>
                  </a:lnTo>
                  <a:lnTo>
                    <a:pt x="653" y="936"/>
                  </a:lnTo>
                  <a:lnTo>
                    <a:pt x="643" y="958"/>
                  </a:lnTo>
                  <a:lnTo>
                    <a:pt x="621" y="991"/>
                  </a:lnTo>
                  <a:lnTo>
                    <a:pt x="600" y="1013"/>
                  </a:lnTo>
                  <a:lnTo>
                    <a:pt x="568" y="1035"/>
                  </a:lnTo>
                  <a:lnTo>
                    <a:pt x="525" y="1035"/>
                  </a:lnTo>
                  <a:lnTo>
                    <a:pt x="503" y="1024"/>
                  </a:lnTo>
                  <a:lnTo>
                    <a:pt x="493" y="1002"/>
                  </a:lnTo>
                  <a:lnTo>
                    <a:pt x="493" y="914"/>
                  </a:lnTo>
                  <a:lnTo>
                    <a:pt x="503" y="892"/>
                  </a:lnTo>
                  <a:lnTo>
                    <a:pt x="503" y="848"/>
                  </a:lnTo>
                  <a:lnTo>
                    <a:pt x="482" y="782"/>
                  </a:lnTo>
                  <a:lnTo>
                    <a:pt x="439" y="727"/>
                  </a:lnTo>
                  <a:lnTo>
                    <a:pt x="311" y="683"/>
                  </a:lnTo>
                  <a:lnTo>
                    <a:pt x="268" y="683"/>
                  </a:lnTo>
                  <a:lnTo>
                    <a:pt x="300" y="661"/>
                  </a:lnTo>
                  <a:lnTo>
                    <a:pt x="332" y="628"/>
                  </a:lnTo>
                  <a:lnTo>
                    <a:pt x="364" y="606"/>
                  </a:lnTo>
                  <a:lnTo>
                    <a:pt x="461" y="507"/>
                  </a:lnTo>
                  <a:lnTo>
                    <a:pt x="546" y="452"/>
                  </a:lnTo>
                  <a:lnTo>
                    <a:pt x="621" y="430"/>
                  </a:lnTo>
                  <a:lnTo>
                    <a:pt x="643" y="430"/>
                  </a:lnTo>
                  <a:lnTo>
                    <a:pt x="653" y="441"/>
                  </a:lnTo>
                  <a:lnTo>
                    <a:pt x="675" y="452"/>
                  </a:lnTo>
                  <a:lnTo>
                    <a:pt x="643" y="463"/>
                  </a:lnTo>
                  <a:lnTo>
                    <a:pt x="621" y="474"/>
                  </a:lnTo>
                  <a:lnTo>
                    <a:pt x="611" y="496"/>
                  </a:lnTo>
                  <a:lnTo>
                    <a:pt x="600" y="507"/>
                  </a:lnTo>
                  <a:lnTo>
                    <a:pt x="600" y="562"/>
                  </a:lnTo>
                  <a:lnTo>
                    <a:pt x="611" y="584"/>
                  </a:lnTo>
                  <a:lnTo>
                    <a:pt x="632" y="595"/>
                  </a:lnTo>
                  <a:lnTo>
                    <a:pt x="675" y="595"/>
                  </a:lnTo>
                  <a:lnTo>
                    <a:pt x="707" y="584"/>
                  </a:lnTo>
                  <a:lnTo>
                    <a:pt x="718" y="562"/>
                  </a:lnTo>
                  <a:lnTo>
                    <a:pt x="739" y="529"/>
                  </a:lnTo>
                  <a:lnTo>
                    <a:pt x="739" y="474"/>
                  </a:lnTo>
                  <a:lnTo>
                    <a:pt x="728" y="452"/>
                  </a:lnTo>
                  <a:lnTo>
                    <a:pt x="686" y="408"/>
                  </a:lnTo>
                  <a:lnTo>
                    <a:pt x="664" y="397"/>
                  </a:lnTo>
                  <a:lnTo>
                    <a:pt x="621" y="386"/>
                  </a:lnTo>
                  <a:lnTo>
                    <a:pt x="546" y="408"/>
                  </a:lnTo>
                  <a:lnTo>
                    <a:pt x="461" y="463"/>
                  </a:lnTo>
                  <a:lnTo>
                    <a:pt x="386" y="529"/>
                  </a:lnTo>
                  <a:lnTo>
                    <a:pt x="300" y="606"/>
                  </a:lnTo>
                  <a:lnTo>
                    <a:pt x="214" y="661"/>
                  </a:lnTo>
                  <a:lnTo>
                    <a:pt x="364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1" name="Freeform 35"/>
            <p:cNvSpPr>
              <a:spLocks/>
            </p:cNvSpPr>
            <p:nvPr/>
          </p:nvSpPr>
          <p:spPr bwMode="auto">
            <a:xfrm>
              <a:off x="7120" y="2111"/>
              <a:ext cx="1114" cy="6586"/>
            </a:xfrm>
            <a:custGeom>
              <a:avLst/>
              <a:gdLst/>
              <a:ahLst/>
              <a:cxnLst>
                <a:cxn ang="0">
                  <a:pos x="1114" y="6564"/>
                </a:cxn>
                <a:cxn ang="0">
                  <a:pos x="1114" y="6553"/>
                </a:cxn>
                <a:cxn ang="0">
                  <a:pos x="1103" y="6542"/>
                </a:cxn>
                <a:cxn ang="0">
                  <a:pos x="1103" y="6531"/>
                </a:cxn>
                <a:cxn ang="0">
                  <a:pos x="910" y="6266"/>
                </a:cxn>
                <a:cxn ang="0">
                  <a:pos x="739" y="5991"/>
                </a:cxn>
                <a:cxn ang="0">
                  <a:pos x="600" y="5694"/>
                </a:cxn>
                <a:cxn ang="0">
                  <a:pos x="450" y="5275"/>
                </a:cxn>
                <a:cxn ang="0">
                  <a:pos x="343" y="4835"/>
                </a:cxn>
                <a:cxn ang="0">
                  <a:pos x="268" y="4350"/>
                </a:cxn>
                <a:cxn ang="0">
                  <a:pos x="225" y="3844"/>
                </a:cxn>
                <a:cxn ang="0">
                  <a:pos x="203" y="3293"/>
                </a:cxn>
                <a:cxn ang="0">
                  <a:pos x="214" y="2742"/>
                </a:cxn>
                <a:cxn ang="0">
                  <a:pos x="268" y="2225"/>
                </a:cxn>
                <a:cxn ang="0">
                  <a:pos x="343" y="1729"/>
                </a:cxn>
                <a:cxn ang="0">
                  <a:pos x="460" y="1256"/>
                </a:cxn>
                <a:cxn ang="0">
                  <a:pos x="632" y="815"/>
                </a:cxn>
                <a:cxn ang="0">
                  <a:pos x="760" y="540"/>
                </a:cxn>
                <a:cxn ang="0">
                  <a:pos x="921" y="286"/>
                </a:cxn>
                <a:cxn ang="0">
                  <a:pos x="1103" y="44"/>
                </a:cxn>
                <a:cxn ang="0">
                  <a:pos x="1114" y="33"/>
                </a:cxn>
                <a:cxn ang="0">
                  <a:pos x="1114" y="11"/>
                </a:cxn>
                <a:cxn ang="0">
                  <a:pos x="1103" y="0"/>
                </a:cxn>
                <a:cxn ang="0">
                  <a:pos x="1028" y="0"/>
                </a:cxn>
                <a:cxn ang="0">
                  <a:pos x="964" y="66"/>
                </a:cxn>
                <a:cxn ang="0">
                  <a:pos x="900" y="143"/>
                </a:cxn>
                <a:cxn ang="0">
                  <a:pos x="814" y="253"/>
                </a:cxn>
                <a:cxn ang="0">
                  <a:pos x="728" y="386"/>
                </a:cxn>
                <a:cxn ang="0">
                  <a:pos x="525" y="716"/>
                </a:cxn>
                <a:cxn ang="0">
                  <a:pos x="364" y="1068"/>
                </a:cxn>
                <a:cxn ang="0">
                  <a:pos x="236" y="1443"/>
                </a:cxn>
                <a:cxn ang="0">
                  <a:pos x="139" y="1828"/>
                </a:cxn>
                <a:cxn ang="0">
                  <a:pos x="64" y="2214"/>
                </a:cxn>
                <a:cxn ang="0">
                  <a:pos x="11" y="2753"/>
                </a:cxn>
                <a:cxn ang="0">
                  <a:pos x="0" y="3293"/>
                </a:cxn>
                <a:cxn ang="0">
                  <a:pos x="11" y="3789"/>
                </a:cxn>
                <a:cxn ang="0">
                  <a:pos x="54" y="4273"/>
                </a:cxn>
                <a:cxn ang="0">
                  <a:pos x="139" y="4769"/>
                </a:cxn>
                <a:cxn ang="0">
                  <a:pos x="268" y="5242"/>
                </a:cxn>
                <a:cxn ang="0">
                  <a:pos x="439" y="5694"/>
                </a:cxn>
                <a:cxn ang="0">
                  <a:pos x="610" y="6024"/>
                </a:cxn>
                <a:cxn ang="0">
                  <a:pos x="803" y="6310"/>
                </a:cxn>
                <a:cxn ang="0">
                  <a:pos x="1007" y="6564"/>
                </a:cxn>
                <a:cxn ang="0">
                  <a:pos x="1017" y="6575"/>
                </a:cxn>
                <a:cxn ang="0">
                  <a:pos x="1028" y="6575"/>
                </a:cxn>
                <a:cxn ang="0">
                  <a:pos x="1039" y="6586"/>
                </a:cxn>
                <a:cxn ang="0">
                  <a:pos x="1082" y="6586"/>
                </a:cxn>
                <a:cxn ang="0">
                  <a:pos x="1103" y="6575"/>
                </a:cxn>
                <a:cxn ang="0">
                  <a:pos x="1114" y="6575"/>
                </a:cxn>
                <a:cxn ang="0">
                  <a:pos x="1114" y="6564"/>
                </a:cxn>
              </a:cxnLst>
              <a:rect l="0" t="0" r="r" b="b"/>
              <a:pathLst>
                <a:path w="1114" h="6586">
                  <a:moveTo>
                    <a:pt x="1114" y="6564"/>
                  </a:moveTo>
                  <a:lnTo>
                    <a:pt x="1114" y="6553"/>
                  </a:lnTo>
                  <a:lnTo>
                    <a:pt x="1103" y="6542"/>
                  </a:lnTo>
                  <a:lnTo>
                    <a:pt x="1103" y="6531"/>
                  </a:lnTo>
                  <a:lnTo>
                    <a:pt x="910" y="6266"/>
                  </a:lnTo>
                  <a:lnTo>
                    <a:pt x="739" y="5991"/>
                  </a:lnTo>
                  <a:lnTo>
                    <a:pt x="600" y="5694"/>
                  </a:lnTo>
                  <a:lnTo>
                    <a:pt x="450" y="5275"/>
                  </a:lnTo>
                  <a:lnTo>
                    <a:pt x="343" y="4835"/>
                  </a:lnTo>
                  <a:lnTo>
                    <a:pt x="268" y="4350"/>
                  </a:lnTo>
                  <a:lnTo>
                    <a:pt x="225" y="3844"/>
                  </a:lnTo>
                  <a:lnTo>
                    <a:pt x="203" y="3293"/>
                  </a:lnTo>
                  <a:lnTo>
                    <a:pt x="214" y="2742"/>
                  </a:lnTo>
                  <a:lnTo>
                    <a:pt x="268" y="2225"/>
                  </a:lnTo>
                  <a:lnTo>
                    <a:pt x="343" y="1729"/>
                  </a:lnTo>
                  <a:lnTo>
                    <a:pt x="460" y="1256"/>
                  </a:lnTo>
                  <a:lnTo>
                    <a:pt x="632" y="815"/>
                  </a:lnTo>
                  <a:lnTo>
                    <a:pt x="760" y="540"/>
                  </a:lnTo>
                  <a:lnTo>
                    <a:pt x="921" y="286"/>
                  </a:lnTo>
                  <a:lnTo>
                    <a:pt x="1103" y="44"/>
                  </a:lnTo>
                  <a:lnTo>
                    <a:pt x="1114" y="33"/>
                  </a:lnTo>
                  <a:lnTo>
                    <a:pt x="1114" y="11"/>
                  </a:lnTo>
                  <a:lnTo>
                    <a:pt x="1103" y="0"/>
                  </a:lnTo>
                  <a:lnTo>
                    <a:pt x="1028" y="0"/>
                  </a:lnTo>
                  <a:lnTo>
                    <a:pt x="964" y="66"/>
                  </a:lnTo>
                  <a:lnTo>
                    <a:pt x="900" y="143"/>
                  </a:lnTo>
                  <a:lnTo>
                    <a:pt x="814" y="253"/>
                  </a:lnTo>
                  <a:lnTo>
                    <a:pt x="728" y="386"/>
                  </a:lnTo>
                  <a:lnTo>
                    <a:pt x="525" y="716"/>
                  </a:lnTo>
                  <a:lnTo>
                    <a:pt x="364" y="1068"/>
                  </a:lnTo>
                  <a:lnTo>
                    <a:pt x="236" y="1443"/>
                  </a:lnTo>
                  <a:lnTo>
                    <a:pt x="139" y="1828"/>
                  </a:lnTo>
                  <a:lnTo>
                    <a:pt x="64" y="2214"/>
                  </a:lnTo>
                  <a:lnTo>
                    <a:pt x="11" y="2753"/>
                  </a:lnTo>
                  <a:lnTo>
                    <a:pt x="0" y="3293"/>
                  </a:lnTo>
                  <a:lnTo>
                    <a:pt x="11" y="3789"/>
                  </a:lnTo>
                  <a:lnTo>
                    <a:pt x="54" y="4273"/>
                  </a:lnTo>
                  <a:lnTo>
                    <a:pt x="139" y="4769"/>
                  </a:lnTo>
                  <a:lnTo>
                    <a:pt x="268" y="5242"/>
                  </a:lnTo>
                  <a:lnTo>
                    <a:pt x="439" y="5694"/>
                  </a:lnTo>
                  <a:lnTo>
                    <a:pt x="610" y="6024"/>
                  </a:lnTo>
                  <a:lnTo>
                    <a:pt x="803" y="6310"/>
                  </a:lnTo>
                  <a:lnTo>
                    <a:pt x="1007" y="6564"/>
                  </a:lnTo>
                  <a:lnTo>
                    <a:pt x="1017" y="6575"/>
                  </a:lnTo>
                  <a:lnTo>
                    <a:pt x="1028" y="6575"/>
                  </a:lnTo>
                  <a:lnTo>
                    <a:pt x="1039" y="6586"/>
                  </a:lnTo>
                  <a:lnTo>
                    <a:pt x="1082" y="6586"/>
                  </a:lnTo>
                  <a:lnTo>
                    <a:pt x="1103" y="6575"/>
                  </a:lnTo>
                  <a:lnTo>
                    <a:pt x="1114" y="6575"/>
                  </a:lnTo>
                  <a:lnTo>
                    <a:pt x="1114" y="656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2" name="Freeform 36"/>
            <p:cNvSpPr>
              <a:spLocks/>
            </p:cNvSpPr>
            <p:nvPr/>
          </p:nvSpPr>
          <p:spPr bwMode="auto">
            <a:xfrm>
              <a:off x="9551" y="2133"/>
              <a:ext cx="739" cy="1079"/>
            </a:xfrm>
            <a:custGeom>
              <a:avLst/>
              <a:gdLst/>
              <a:ahLst/>
              <a:cxnLst>
                <a:cxn ang="0">
                  <a:pos x="364" y="11"/>
                </a:cxn>
                <a:cxn ang="0">
                  <a:pos x="343" y="0"/>
                </a:cxn>
                <a:cxn ang="0">
                  <a:pos x="214" y="11"/>
                </a:cxn>
                <a:cxn ang="0">
                  <a:pos x="128" y="22"/>
                </a:cxn>
                <a:cxn ang="0">
                  <a:pos x="118" y="66"/>
                </a:cxn>
                <a:cxn ang="0">
                  <a:pos x="214" y="77"/>
                </a:cxn>
                <a:cxn ang="0">
                  <a:pos x="225" y="132"/>
                </a:cxn>
                <a:cxn ang="0">
                  <a:pos x="11" y="1024"/>
                </a:cxn>
                <a:cxn ang="0">
                  <a:pos x="11" y="1057"/>
                </a:cxn>
                <a:cxn ang="0">
                  <a:pos x="75" y="1079"/>
                </a:cxn>
                <a:cxn ang="0">
                  <a:pos x="107" y="1057"/>
                </a:cxn>
                <a:cxn ang="0">
                  <a:pos x="128" y="1024"/>
                </a:cxn>
                <a:cxn ang="0">
                  <a:pos x="150" y="914"/>
                </a:cxn>
                <a:cxn ang="0">
                  <a:pos x="193" y="716"/>
                </a:cxn>
                <a:cxn ang="0">
                  <a:pos x="364" y="782"/>
                </a:cxn>
                <a:cxn ang="0">
                  <a:pos x="385" y="903"/>
                </a:cxn>
                <a:cxn ang="0">
                  <a:pos x="375" y="925"/>
                </a:cxn>
                <a:cxn ang="0">
                  <a:pos x="396" y="1002"/>
                </a:cxn>
                <a:cxn ang="0">
                  <a:pos x="450" y="1057"/>
                </a:cxn>
                <a:cxn ang="0">
                  <a:pos x="503" y="1079"/>
                </a:cxn>
                <a:cxn ang="0">
                  <a:pos x="610" y="1057"/>
                </a:cxn>
                <a:cxn ang="0">
                  <a:pos x="707" y="936"/>
                </a:cxn>
                <a:cxn ang="0">
                  <a:pos x="728" y="848"/>
                </a:cxn>
                <a:cxn ang="0">
                  <a:pos x="717" y="826"/>
                </a:cxn>
                <a:cxn ang="0">
                  <a:pos x="685" y="848"/>
                </a:cxn>
                <a:cxn ang="0">
                  <a:pos x="653" y="936"/>
                </a:cxn>
                <a:cxn ang="0">
                  <a:pos x="621" y="991"/>
                </a:cxn>
                <a:cxn ang="0">
                  <a:pos x="568" y="1035"/>
                </a:cxn>
                <a:cxn ang="0">
                  <a:pos x="503" y="1024"/>
                </a:cxn>
                <a:cxn ang="0">
                  <a:pos x="493" y="914"/>
                </a:cxn>
                <a:cxn ang="0">
                  <a:pos x="503" y="848"/>
                </a:cxn>
                <a:cxn ang="0">
                  <a:pos x="439" y="727"/>
                </a:cxn>
                <a:cxn ang="0">
                  <a:pos x="268" y="683"/>
                </a:cxn>
                <a:cxn ang="0">
                  <a:pos x="332" y="628"/>
                </a:cxn>
                <a:cxn ang="0">
                  <a:pos x="460" y="507"/>
                </a:cxn>
                <a:cxn ang="0">
                  <a:pos x="621" y="430"/>
                </a:cxn>
                <a:cxn ang="0">
                  <a:pos x="653" y="441"/>
                </a:cxn>
                <a:cxn ang="0">
                  <a:pos x="642" y="463"/>
                </a:cxn>
                <a:cxn ang="0">
                  <a:pos x="610" y="496"/>
                </a:cxn>
                <a:cxn ang="0">
                  <a:pos x="600" y="562"/>
                </a:cxn>
                <a:cxn ang="0">
                  <a:pos x="632" y="595"/>
                </a:cxn>
                <a:cxn ang="0">
                  <a:pos x="707" y="584"/>
                </a:cxn>
                <a:cxn ang="0">
                  <a:pos x="739" y="529"/>
                </a:cxn>
                <a:cxn ang="0">
                  <a:pos x="728" y="452"/>
                </a:cxn>
                <a:cxn ang="0">
                  <a:pos x="664" y="397"/>
                </a:cxn>
                <a:cxn ang="0">
                  <a:pos x="546" y="408"/>
                </a:cxn>
                <a:cxn ang="0">
                  <a:pos x="385" y="529"/>
                </a:cxn>
                <a:cxn ang="0">
                  <a:pos x="214" y="661"/>
                </a:cxn>
              </a:cxnLst>
              <a:rect l="0" t="0" r="r" b="b"/>
              <a:pathLst>
                <a:path w="739" h="1079">
                  <a:moveTo>
                    <a:pt x="364" y="44"/>
                  </a:moveTo>
                  <a:lnTo>
                    <a:pt x="364" y="11"/>
                  </a:lnTo>
                  <a:lnTo>
                    <a:pt x="353" y="11"/>
                  </a:lnTo>
                  <a:lnTo>
                    <a:pt x="343" y="0"/>
                  </a:lnTo>
                  <a:lnTo>
                    <a:pt x="289" y="0"/>
                  </a:lnTo>
                  <a:lnTo>
                    <a:pt x="214" y="11"/>
                  </a:lnTo>
                  <a:lnTo>
                    <a:pt x="150" y="22"/>
                  </a:lnTo>
                  <a:lnTo>
                    <a:pt x="128" y="22"/>
                  </a:lnTo>
                  <a:lnTo>
                    <a:pt x="118" y="33"/>
                  </a:lnTo>
                  <a:lnTo>
                    <a:pt x="118" y="66"/>
                  </a:lnTo>
                  <a:lnTo>
                    <a:pt x="128" y="77"/>
                  </a:lnTo>
                  <a:lnTo>
                    <a:pt x="214" y="77"/>
                  </a:lnTo>
                  <a:lnTo>
                    <a:pt x="225" y="88"/>
                  </a:lnTo>
                  <a:lnTo>
                    <a:pt x="225" y="132"/>
                  </a:lnTo>
                  <a:lnTo>
                    <a:pt x="11" y="1002"/>
                  </a:lnTo>
                  <a:lnTo>
                    <a:pt x="11" y="1024"/>
                  </a:lnTo>
                  <a:lnTo>
                    <a:pt x="0" y="1035"/>
                  </a:lnTo>
                  <a:lnTo>
                    <a:pt x="11" y="1057"/>
                  </a:lnTo>
                  <a:lnTo>
                    <a:pt x="32" y="1079"/>
                  </a:lnTo>
                  <a:lnTo>
                    <a:pt x="75" y="1079"/>
                  </a:lnTo>
                  <a:lnTo>
                    <a:pt x="96" y="1068"/>
                  </a:lnTo>
                  <a:lnTo>
                    <a:pt x="107" y="1057"/>
                  </a:lnTo>
                  <a:lnTo>
                    <a:pt x="118" y="1035"/>
                  </a:lnTo>
                  <a:lnTo>
                    <a:pt x="128" y="1024"/>
                  </a:lnTo>
                  <a:lnTo>
                    <a:pt x="139" y="991"/>
                  </a:lnTo>
                  <a:lnTo>
                    <a:pt x="150" y="914"/>
                  </a:lnTo>
                  <a:lnTo>
                    <a:pt x="193" y="760"/>
                  </a:lnTo>
                  <a:lnTo>
                    <a:pt x="193" y="716"/>
                  </a:lnTo>
                  <a:lnTo>
                    <a:pt x="289" y="738"/>
                  </a:lnTo>
                  <a:lnTo>
                    <a:pt x="364" y="782"/>
                  </a:lnTo>
                  <a:lnTo>
                    <a:pt x="385" y="848"/>
                  </a:lnTo>
                  <a:lnTo>
                    <a:pt x="385" y="903"/>
                  </a:lnTo>
                  <a:lnTo>
                    <a:pt x="375" y="914"/>
                  </a:lnTo>
                  <a:lnTo>
                    <a:pt x="375" y="925"/>
                  </a:lnTo>
                  <a:lnTo>
                    <a:pt x="385" y="969"/>
                  </a:lnTo>
                  <a:lnTo>
                    <a:pt x="396" y="1002"/>
                  </a:lnTo>
                  <a:lnTo>
                    <a:pt x="418" y="1035"/>
                  </a:lnTo>
                  <a:lnTo>
                    <a:pt x="450" y="1057"/>
                  </a:lnTo>
                  <a:lnTo>
                    <a:pt x="471" y="1068"/>
                  </a:lnTo>
                  <a:lnTo>
                    <a:pt x="503" y="1079"/>
                  </a:lnTo>
                  <a:lnTo>
                    <a:pt x="535" y="1079"/>
                  </a:lnTo>
                  <a:lnTo>
                    <a:pt x="610" y="1057"/>
                  </a:lnTo>
                  <a:lnTo>
                    <a:pt x="664" y="1002"/>
                  </a:lnTo>
                  <a:lnTo>
                    <a:pt x="707" y="936"/>
                  </a:lnTo>
                  <a:lnTo>
                    <a:pt x="717" y="870"/>
                  </a:lnTo>
                  <a:lnTo>
                    <a:pt x="728" y="848"/>
                  </a:lnTo>
                  <a:lnTo>
                    <a:pt x="728" y="837"/>
                  </a:lnTo>
                  <a:lnTo>
                    <a:pt x="717" y="826"/>
                  </a:lnTo>
                  <a:lnTo>
                    <a:pt x="685" y="826"/>
                  </a:lnTo>
                  <a:lnTo>
                    <a:pt x="685" y="848"/>
                  </a:lnTo>
                  <a:lnTo>
                    <a:pt x="675" y="870"/>
                  </a:lnTo>
                  <a:lnTo>
                    <a:pt x="653" y="936"/>
                  </a:lnTo>
                  <a:lnTo>
                    <a:pt x="642" y="958"/>
                  </a:lnTo>
                  <a:lnTo>
                    <a:pt x="621" y="991"/>
                  </a:lnTo>
                  <a:lnTo>
                    <a:pt x="600" y="1013"/>
                  </a:lnTo>
                  <a:lnTo>
                    <a:pt x="568" y="1035"/>
                  </a:lnTo>
                  <a:lnTo>
                    <a:pt x="525" y="1035"/>
                  </a:lnTo>
                  <a:lnTo>
                    <a:pt x="503" y="1024"/>
                  </a:lnTo>
                  <a:lnTo>
                    <a:pt x="493" y="1002"/>
                  </a:lnTo>
                  <a:lnTo>
                    <a:pt x="493" y="914"/>
                  </a:lnTo>
                  <a:lnTo>
                    <a:pt x="503" y="892"/>
                  </a:lnTo>
                  <a:lnTo>
                    <a:pt x="503" y="848"/>
                  </a:lnTo>
                  <a:lnTo>
                    <a:pt x="482" y="782"/>
                  </a:lnTo>
                  <a:lnTo>
                    <a:pt x="439" y="727"/>
                  </a:lnTo>
                  <a:lnTo>
                    <a:pt x="311" y="683"/>
                  </a:lnTo>
                  <a:lnTo>
                    <a:pt x="268" y="683"/>
                  </a:lnTo>
                  <a:lnTo>
                    <a:pt x="300" y="661"/>
                  </a:lnTo>
                  <a:lnTo>
                    <a:pt x="332" y="628"/>
                  </a:lnTo>
                  <a:lnTo>
                    <a:pt x="364" y="606"/>
                  </a:lnTo>
                  <a:lnTo>
                    <a:pt x="460" y="507"/>
                  </a:lnTo>
                  <a:lnTo>
                    <a:pt x="546" y="452"/>
                  </a:lnTo>
                  <a:lnTo>
                    <a:pt x="621" y="430"/>
                  </a:lnTo>
                  <a:lnTo>
                    <a:pt x="642" y="430"/>
                  </a:lnTo>
                  <a:lnTo>
                    <a:pt x="653" y="441"/>
                  </a:lnTo>
                  <a:lnTo>
                    <a:pt x="675" y="452"/>
                  </a:lnTo>
                  <a:lnTo>
                    <a:pt x="642" y="463"/>
                  </a:lnTo>
                  <a:lnTo>
                    <a:pt x="621" y="474"/>
                  </a:lnTo>
                  <a:lnTo>
                    <a:pt x="610" y="496"/>
                  </a:lnTo>
                  <a:lnTo>
                    <a:pt x="600" y="507"/>
                  </a:lnTo>
                  <a:lnTo>
                    <a:pt x="600" y="562"/>
                  </a:lnTo>
                  <a:lnTo>
                    <a:pt x="610" y="584"/>
                  </a:lnTo>
                  <a:lnTo>
                    <a:pt x="632" y="595"/>
                  </a:lnTo>
                  <a:lnTo>
                    <a:pt x="675" y="595"/>
                  </a:lnTo>
                  <a:lnTo>
                    <a:pt x="707" y="584"/>
                  </a:lnTo>
                  <a:lnTo>
                    <a:pt x="717" y="562"/>
                  </a:lnTo>
                  <a:lnTo>
                    <a:pt x="739" y="529"/>
                  </a:lnTo>
                  <a:lnTo>
                    <a:pt x="739" y="474"/>
                  </a:lnTo>
                  <a:lnTo>
                    <a:pt x="728" y="452"/>
                  </a:lnTo>
                  <a:lnTo>
                    <a:pt x="685" y="408"/>
                  </a:lnTo>
                  <a:lnTo>
                    <a:pt x="664" y="397"/>
                  </a:lnTo>
                  <a:lnTo>
                    <a:pt x="621" y="386"/>
                  </a:lnTo>
                  <a:lnTo>
                    <a:pt x="546" y="408"/>
                  </a:lnTo>
                  <a:lnTo>
                    <a:pt x="460" y="463"/>
                  </a:lnTo>
                  <a:lnTo>
                    <a:pt x="385" y="529"/>
                  </a:lnTo>
                  <a:lnTo>
                    <a:pt x="300" y="606"/>
                  </a:lnTo>
                  <a:lnTo>
                    <a:pt x="214" y="661"/>
                  </a:lnTo>
                  <a:lnTo>
                    <a:pt x="364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3" name="Freeform 37"/>
            <p:cNvSpPr>
              <a:spLocks/>
            </p:cNvSpPr>
            <p:nvPr/>
          </p:nvSpPr>
          <p:spPr bwMode="auto">
            <a:xfrm>
              <a:off x="8512" y="3862"/>
              <a:ext cx="2838" cy="3073"/>
            </a:xfrm>
            <a:custGeom>
              <a:avLst/>
              <a:gdLst/>
              <a:ahLst/>
              <a:cxnLst>
                <a:cxn ang="0">
                  <a:pos x="2581" y="3073"/>
                </a:cxn>
                <a:cxn ang="0">
                  <a:pos x="2838" y="2368"/>
                </a:cxn>
                <a:cxn ang="0">
                  <a:pos x="2785" y="2368"/>
                </a:cxn>
                <a:cxn ang="0">
                  <a:pos x="2699" y="2522"/>
                </a:cxn>
                <a:cxn ang="0">
                  <a:pos x="2570" y="2654"/>
                </a:cxn>
                <a:cxn ang="0">
                  <a:pos x="2410" y="2753"/>
                </a:cxn>
                <a:cxn ang="0">
                  <a:pos x="2238" y="2808"/>
                </a:cxn>
                <a:cxn ang="0">
                  <a:pos x="2185" y="2819"/>
                </a:cxn>
                <a:cxn ang="0">
                  <a:pos x="2099" y="2841"/>
                </a:cxn>
                <a:cxn ang="0">
                  <a:pos x="1971" y="2863"/>
                </a:cxn>
                <a:cxn ang="0">
                  <a:pos x="1789" y="2874"/>
                </a:cxn>
                <a:cxn ang="0">
                  <a:pos x="1574" y="2886"/>
                </a:cxn>
                <a:cxn ang="0">
                  <a:pos x="279" y="2886"/>
                </a:cxn>
                <a:cxn ang="0">
                  <a:pos x="1371" y="1575"/>
                </a:cxn>
                <a:cxn ang="0">
                  <a:pos x="1382" y="1553"/>
                </a:cxn>
                <a:cxn ang="0">
                  <a:pos x="1392" y="1542"/>
                </a:cxn>
                <a:cxn ang="0">
                  <a:pos x="1392" y="1531"/>
                </a:cxn>
                <a:cxn ang="0">
                  <a:pos x="1382" y="1520"/>
                </a:cxn>
                <a:cxn ang="0">
                  <a:pos x="1371" y="1498"/>
                </a:cxn>
                <a:cxn ang="0">
                  <a:pos x="375" y="110"/>
                </a:cxn>
                <a:cxn ang="0">
                  <a:pos x="1746" y="110"/>
                </a:cxn>
                <a:cxn ang="0">
                  <a:pos x="1896" y="121"/>
                </a:cxn>
                <a:cxn ang="0">
                  <a:pos x="2003" y="132"/>
                </a:cxn>
                <a:cxn ang="0">
                  <a:pos x="2046" y="143"/>
                </a:cxn>
                <a:cxn ang="0">
                  <a:pos x="2185" y="165"/>
                </a:cxn>
                <a:cxn ang="0">
                  <a:pos x="2345" y="220"/>
                </a:cxn>
                <a:cxn ang="0">
                  <a:pos x="2517" y="309"/>
                </a:cxn>
                <a:cxn ang="0">
                  <a:pos x="2570" y="342"/>
                </a:cxn>
                <a:cxn ang="0">
                  <a:pos x="2645" y="408"/>
                </a:cxn>
                <a:cxn ang="0">
                  <a:pos x="2720" y="496"/>
                </a:cxn>
                <a:cxn ang="0">
                  <a:pos x="2785" y="617"/>
                </a:cxn>
                <a:cxn ang="0">
                  <a:pos x="2838" y="617"/>
                </a:cxn>
                <a:cxn ang="0">
                  <a:pos x="2581" y="0"/>
                </a:cxn>
                <a:cxn ang="0">
                  <a:pos x="22" y="0"/>
                </a:cxn>
                <a:cxn ang="0">
                  <a:pos x="11" y="11"/>
                </a:cxn>
                <a:cxn ang="0">
                  <a:pos x="0" y="11"/>
                </a:cxn>
                <a:cxn ang="0">
                  <a:pos x="0" y="88"/>
                </a:cxn>
                <a:cxn ang="0">
                  <a:pos x="1135" y="1674"/>
                </a:cxn>
                <a:cxn ang="0">
                  <a:pos x="22" y="3007"/>
                </a:cxn>
                <a:cxn ang="0">
                  <a:pos x="11" y="3029"/>
                </a:cxn>
                <a:cxn ang="0">
                  <a:pos x="11" y="3040"/>
                </a:cxn>
                <a:cxn ang="0">
                  <a:pos x="0" y="3040"/>
                </a:cxn>
                <a:cxn ang="0">
                  <a:pos x="0" y="3051"/>
                </a:cxn>
                <a:cxn ang="0">
                  <a:pos x="22" y="3073"/>
                </a:cxn>
                <a:cxn ang="0">
                  <a:pos x="64" y="3073"/>
                </a:cxn>
                <a:cxn ang="0">
                  <a:pos x="2581" y="3073"/>
                </a:cxn>
              </a:cxnLst>
              <a:rect l="0" t="0" r="r" b="b"/>
              <a:pathLst>
                <a:path w="2838" h="3073">
                  <a:moveTo>
                    <a:pt x="2581" y="3073"/>
                  </a:moveTo>
                  <a:lnTo>
                    <a:pt x="2838" y="2368"/>
                  </a:lnTo>
                  <a:lnTo>
                    <a:pt x="2785" y="2368"/>
                  </a:lnTo>
                  <a:lnTo>
                    <a:pt x="2699" y="2522"/>
                  </a:lnTo>
                  <a:lnTo>
                    <a:pt x="2570" y="2654"/>
                  </a:lnTo>
                  <a:lnTo>
                    <a:pt x="2410" y="2753"/>
                  </a:lnTo>
                  <a:lnTo>
                    <a:pt x="2238" y="2808"/>
                  </a:lnTo>
                  <a:lnTo>
                    <a:pt x="2185" y="2819"/>
                  </a:lnTo>
                  <a:lnTo>
                    <a:pt x="2099" y="2841"/>
                  </a:lnTo>
                  <a:lnTo>
                    <a:pt x="1971" y="2863"/>
                  </a:lnTo>
                  <a:lnTo>
                    <a:pt x="1789" y="2874"/>
                  </a:lnTo>
                  <a:lnTo>
                    <a:pt x="1574" y="2886"/>
                  </a:lnTo>
                  <a:lnTo>
                    <a:pt x="279" y="2886"/>
                  </a:lnTo>
                  <a:lnTo>
                    <a:pt x="1371" y="1575"/>
                  </a:lnTo>
                  <a:lnTo>
                    <a:pt x="1382" y="1553"/>
                  </a:lnTo>
                  <a:lnTo>
                    <a:pt x="1392" y="1542"/>
                  </a:lnTo>
                  <a:lnTo>
                    <a:pt x="1392" y="1531"/>
                  </a:lnTo>
                  <a:lnTo>
                    <a:pt x="1382" y="1520"/>
                  </a:lnTo>
                  <a:lnTo>
                    <a:pt x="1371" y="1498"/>
                  </a:lnTo>
                  <a:lnTo>
                    <a:pt x="375" y="110"/>
                  </a:lnTo>
                  <a:lnTo>
                    <a:pt x="1746" y="110"/>
                  </a:lnTo>
                  <a:lnTo>
                    <a:pt x="1896" y="121"/>
                  </a:lnTo>
                  <a:lnTo>
                    <a:pt x="2003" y="132"/>
                  </a:lnTo>
                  <a:lnTo>
                    <a:pt x="2046" y="143"/>
                  </a:lnTo>
                  <a:lnTo>
                    <a:pt x="2185" y="165"/>
                  </a:lnTo>
                  <a:lnTo>
                    <a:pt x="2345" y="220"/>
                  </a:lnTo>
                  <a:lnTo>
                    <a:pt x="2517" y="309"/>
                  </a:lnTo>
                  <a:lnTo>
                    <a:pt x="2570" y="342"/>
                  </a:lnTo>
                  <a:lnTo>
                    <a:pt x="2645" y="408"/>
                  </a:lnTo>
                  <a:lnTo>
                    <a:pt x="2720" y="496"/>
                  </a:lnTo>
                  <a:lnTo>
                    <a:pt x="2785" y="617"/>
                  </a:lnTo>
                  <a:lnTo>
                    <a:pt x="2838" y="617"/>
                  </a:lnTo>
                  <a:lnTo>
                    <a:pt x="2581" y="0"/>
                  </a:lnTo>
                  <a:lnTo>
                    <a:pt x="22" y="0"/>
                  </a:lnTo>
                  <a:lnTo>
                    <a:pt x="11" y="11"/>
                  </a:lnTo>
                  <a:lnTo>
                    <a:pt x="0" y="11"/>
                  </a:lnTo>
                  <a:lnTo>
                    <a:pt x="0" y="88"/>
                  </a:lnTo>
                  <a:lnTo>
                    <a:pt x="1135" y="1674"/>
                  </a:lnTo>
                  <a:lnTo>
                    <a:pt x="22" y="3007"/>
                  </a:lnTo>
                  <a:lnTo>
                    <a:pt x="11" y="3029"/>
                  </a:lnTo>
                  <a:lnTo>
                    <a:pt x="11" y="3040"/>
                  </a:lnTo>
                  <a:lnTo>
                    <a:pt x="0" y="3040"/>
                  </a:lnTo>
                  <a:lnTo>
                    <a:pt x="0" y="3051"/>
                  </a:lnTo>
                  <a:lnTo>
                    <a:pt x="22" y="3073"/>
                  </a:lnTo>
                  <a:lnTo>
                    <a:pt x="64" y="3073"/>
                  </a:lnTo>
                  <a:lnTo>
                    <a:pt x="2581" y="30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4" name="Freeform 38"/>
            <p:cNvSpPr>
              <a:spLocks/>
            </p:cNvSpPr>
            <p:nvPr/>
          </p:nvSpPr>
          <p:spPr bwMode="auto">
            <a:xfrm>
              <a:off x="8394" y="7827"/>
              <a:ext cx="911" cy="694"/>
            </a:xfrm>
            <a:custGeom>
              <a:avLst/>
              <a:gdLst/>
              <a:ahLst/>
              <a:cxnLst>
                <a:cxn ang="0">
                  <a:pos x="107" y="605"/>
                </a:cxn>
                <a:cxn ang="0">
                  <a:pos x="97" y="672"/>
                </a:cxn>
                <a:cxn ang="0">
                  <a:pos x="129" y="694"/>
                </a:cxn>
                <a:cxn ang="0">
                  <a:pos x="193" y="683"/>
                </a:cxn>
                <a:cxn ang="0">
                  <a:pos x="204" y="650"/>
                </a:cxn>
                <a:cxn ang="0">
                  <a:pos x="225" y="594"/>
                </a:cxn>
                <a:cxn ang="0">
                  <a:pos x="247" y="506"/>
                </a:cxn>
                <a:cxn ang="0">
                  <a:pos x="257" y="429"/>
                </a:cxn>
                <a:cxn ang="0">
                  <a:pos x="290" y="330"/>
                </a:cxn>
                <a:cxn ang="0">
                  <a:pos x="300" y="275"/>
                </a:cxn>
                <a:cxn ang="0">
                  <a:pos x="332" y="220"/>
                </a:cxn>
                <a:cxn ang="0">
                  <a:pos x="407" y="121"/>
                </a:cxn>
                <a:cxn ang="0">
                  <a:pos x="579" y="44"/>
                </a:cxn>
                <a:cxn ang="0">
                  <a:pos x="632" y="66"/>
                </a:cxn>
                <a:cxn ang="0">
                  <a:pos x="664" y="121"/>
                </a:cxn>
                <a:cxn ang="0">
                  <a:pos x="654" y="231"/>
                </a:cxn>
                <a:cxn ang="0">
                  <a:pos x="600" y="418"/>
                </a:cxn>
                <a:cxn ang="0">
                  <a:pos x="557" y="528"/>
                </a:cxn>
                <a:cxn ang="0">
                  <a:pos x="547" y="561"/>
                </a:cxn>
                <a:cxn ang="0">
                  <a:pos x="568" y="638"/>
                </a:cxn>
                <a:cxn ang="0">
                  <a:pos x="621" y="683"/>
                </a:cxn>
                <a:cxn ang="0">
                  <a:pos x="696" y="694"/>
                </a:cxn>
                <a:cxn ang="0">
                  <a:pos x="836" y="616"/>
                </a:cxn>
                <a:cxn ang="0">
                  <a:pos x="900" y="495"/>
                </a:cxn>
                <a:cxn ang="0">
                  <a:pos x="911" y="451"/>
                </a:cxn>
                <a:cxn ang="0">
                  <a:pos x="868" y="440"/>
                </a:cxn>
                <a:cxn ang="0">
                  <a:pos x="857" y="473"/>
                </a:cxn>
                <a:cxn ang="0">
                  <a:pos x="761" y="638"/>
                </a:cxn>
                <a:cxn ang="0">
                  <a:pos x="675" y="650"/>
                </a:cxn>
                <a:cxn ang="0">
                  <a:pos x="664" y="561"/>
                </a:cxn>
                <a:cxn ang="0">
                  <a:pos x="696" y="473"/>
                </a:cxn>
                <a:cxn ang="0">
                  <a:pos x="739" y="341"/>
                </a:cxn>
                <a:cxn ang="0">
                  <a:pos x="771" y="176"/>
                </a:cxn>
                <a:cxn ang="0">
                  <a:pos x="729" y="55"/>
                </a:cxn>
                <a:cxn ang="0">
                  <a:pos x="579" y="0"/>
                </a:cxn>
                <a:cxn ang="0">
                  <a:pos x="386" y="77"/>
                </a:cxn>
                <a:cxn ang="0">
                  <a:pos x="322" y="99"/>
                </a:cxn>
                <a:cxn ang="0">
                  <a:pos x="257" y="22"/>
                </a:cxn>
                <a:cxn ang="0">
                  <a:pos x="193" y="11"/>
                </a:cxn>
                <a:cxn ang="0">
                  <a:pos x="107" y="22"/>
                </a:cxn>
                <a:cxn ang="0">
                  <a:pos x="54" y="88"/>
                </a:cxn>
                <a:cxn ang="0">
                  <a:pos x="11" y="187"/>
                </a:cxn>
                <a:cxn ang="0">
                  <a:pos x="0" y="253"/>
                </a:cxn>
                <a:cxn ang="0">
                  <a:pos x="11" y="264"/>
                </a:cxn>
                <a:cxn ang="0">
                  <a:pos x="43" y="253"/>
                </a:cxn>
                <a:cxn ang="0">
                  <a:pos x="54" y="209"/>
                </a:cxn>
                <a:cxn ang="0">
                  <a:pos x="75" y="132"/>
                </a:cxn>
                <a:cxn ang="0">
                  <a:pos x="161" y="44"/>
                </a:cxn>
                <a:cxn ang="0">
                  <a:pos x="204" y="77"/>
                </a:cxn>
                <a:cxn ang="0">
                  <a:pos x="215" y="154"/>
                </a:cxn>
                <a:cxn ang="0">
                  <a:pos x="193" y="253"/>
                </a:cxn>
                <a:cxn ang="0">
                  <a:pos x="161" y="363"/>
                </a:cxn>
                <a:cxn ang="0">
                  <a:pos x="107" y="583"/>
                </a:cxn>
              </a:cxnLst>
              <a:rect l="0" t="0" r="r" b="b"/>
              <a:pathLst>
                <a:path w="911" h="694">
                  <a:moveTo>
                    <a:pt x="107" y="583"/>
                  </a:moveTo>
                  <a:lnTo>
                    <a:pt x="107" y="605"/>
                  </a:lnTo>
                  <a:lnTo>
                    <a:pt x="97" y="627"/>
                  </a:lnTo>
                  <a:lnTo>
                    <a:pt x="97" y="672"/>
                  </a:lnTo>
                  <a:lnTo>
                    <a:pt x="107" y="683"/>
                  </a:lnTo>
                  <a:lnTo>
                    <a:pt x="129" y="694"/>
                  </a:lnTo>
                  <a:lnTo>
                    <a:pt x="172" y="694"/>
                  </a:lnTo>
                  <a:lnTo>
                    <a:pt x="193" y="683"/>
                  </a:lnTo>
                  <a:lnTo>
                    <a:pt x="204" y="661"/>
                  </a:lnTo>
                  <a:lnTo>
                    <a:pt x="204" y="650"/>
                  </a:lnTo>
                  <a:lnTo>
                    <a:pt x="215" y="627"/>
                  </a:lnTo>
                  <a:lnTo>
                    <a:pt x="225" y="594"/>
                  </a:lnTo>
                  <a:lnTo>
                    <a:pt x="225" y="572"/>
                  </a:lnTo>
                  <a:lnTo>
                    <a:pt x="247" y="506"/>
                  </a:lnTo>
                  <a:lnTo>
                    <a:pt x="257" y="462"/>
                  </a:lnTo>
                  <a:lnTo>
                    <a:pt x="257" y="429"/>
                  </a:lnTo>
                  <a:lnTo>
                    <a:pt x="279" y="374"/>
                  </a:lnTo>
                  <a:lnTo>
                    <a:pt x="290" y="330"/>
                  </a:lnTo>
                  <a:lnTo>
                    <a:pt x="300" y="297"/>
                  </a:lnTo>
                  <a:lnTo>
                    <a:pt x="300" y="275"/>
                  </a:lnTo>
                  <a:lnTo>
                    <a:pt x="311" y="264"/>
                  </a:lnTo>
                  <a:lnTo>
                    <a:pt x="332" y="220"/>
                  </a:lnTo>
                  <a:lnTo>
                    <a:pt x="354" y="187"/>
                  </a:lnTo>
                  <a:lnTo>
                    <a:pt x="407" y="121"/>
                  </a:lnTo>
                  <a:lnTo>
                    <a:pt x="472" y="66"/>
                  </a:lnTo>
                  <a:lnTo>
                    <a:pt x="579" y="44"/>
                  </a:lnTo>
                  <a:lnTo>
                    <a:pt x="611" y="55"/>
                  </a:lnTo>
                  <a:lnTo>
                    <a:pt x="632" y="66"/>
                  </a:lnTo>
                  <a:lnTo>
                    <a:pt x="643" y="77"/>
                  </a:lnTo>
                  <a:lnTo>
                    <a:pt x="664" y="121"/>
                  </a:lnTo>
                  <a:lnTo>
                    <a:pt x="664" y="154"/>
                  </a:lnTo>
                  <a:lnTo>
                    <a:pt x="654" y="231"/>
                  </a:lnTo>
                  <a:lnTo>
                    <a:pt x="632" y="330"/>
                  </a:lnTo>
                  <a:lnTo>
                    <a:pt x="600" y="418"/>
                  </a:lnTo>
                  <a:lnTo>
                    <a:pt x="579" y="484"/>
                  </a:lnTo>
                  <a:lnTo>
                    <a:pt x="557" y="528"/>
                  </a:lnTo>
                  <a:lnTo>
                    <a:pt x="557" y="550"/>
                  </a:lnTo>
                  <a:lnTo>
                    <a:pt x="547" y="561"/>
                  </a:lnTo>
                  <a:lnTo>
                    <a:pt x="557" y="605"/>
                  </a:lnTo>
                  <a:lnTo>
                    <a:pt x="568" y="638"/>
                  </a:lnTo>
                  <a:lnTo>
                    <a:pt x="589" y="661"/>
                  </a:lnTo>
                  <a:lnTo>
                    <a:pt x="621" y="683"/>
                  </a:lnTo>
                  <a:lnTo>
                    <a:pt x="654" y="694"/>
                  </a:lnTo>
                  <a:lnTo>
                    <a:pt x="696" y="694"/>
                  </a:lnTo>
                  <a:lnTo>
                    <a:pt x="771" y="672"/>
                  </a:lnTo>
                  <a:lnTo>
                    <a:pt x="836" y="616"/>
                  </a:lnTo>
                  <a:lnTo>
                    <a:pt x="879" y="550"/>
                  </a:lnTo>
                  <a:lnTo>
                    <a:pt x="900" y="495"/>
                  </a:lnTo>
                  <a:lnTo>
                    <a:pt x="911" y="462"/>
                  </a:lnTo>
                  <a:lnTo>
                    <a:pt x="911" y="451"/>
                  </a:lnTo>
                  <a:lnTo>
                    <a:pt x="900" y="440"/>
                  </a:lnTo>
                  <a:lnTo>
                    <a:pt x="868" y="440"/>
                  </a:lnTo>
                  <a:lnTo>
                    <a:pt x="857" y="451"/>
                  </a:lnTo>
                  <a:lnTo>
                    <a:pt x="857" y="473"/>
                  </a:lnTo>
                  <a:lnTo>
                    <a:pt x="814" y="572"/>
                  </a:lnTo>
                  <a:lnTo>
                    <a:pt x="761" y="638"/>
                  </a:lnTo>
                  <a:lnTo>
                    <a:pt x="696" y="650"/>
                  </a:lnTo>
                  <a:lnTo>
                    <a:pt x="675" y="650"/>
                  </a:lnTo>
                  <a:lnTo>
                    <a:pt x="664" y="638"/>
                  </a:lnTo>
                  <a:lnTo>
                    <a:pt x="664" y="561"/>
                  </a:lnTo>
                  <a:lnTo>
                    <a:pt x="686" y="517"/>
                  </a:lnTo>
                  <a:lnTo>
                    <a:pt x="696" y="473"/>
                  </a:lnTo>
                  <a:lnTo>
                    <a:pt x="718" y="418"/>
                  </a:lnTo>
                  <a:lnTo>
                    <a:pt x="739" y="341"/>
                  </a:lnTo>
                  <a:lnTo>
                    <a:pt x="761" y="253"/>
                  </a:lnTo>
                  <a:lnTo>
                    <a:pt x="771" y="176"/>
                  </a:lnTo>
                  <a:lnTo>
                    <a:pt x="761" y="99"/>
                  </a:lnTo>
                  <a:lnTo>
                    <a:pt x="729" y="55"/>
                  </a:lnTo>
                  <a:lnTo>
                    <a:pt x="686" y="22"/>
                  </a:lnTo>
                  <a:lnTo>
                    <a:pt x="579" y="0"/>
                  </a:lnTo>
                  <a:lnTo>
                    <a:pt x="472" y="22"/>
                  </a:lnTo>
                  <a:lnTo>
                    <a:pt x="386" y="77"/>
                  </a:lnTo>
                  <a:lnTo>
                    <a:pt x="332" y="143"/>
                  </a:lnTo>
                  <a:lnTo>
                    <a:pt x="322" y="99"/>
                  </a:lnTo>
                  <a:lnTo>
                    <a:pt x="300" y="66"/>
                  </a:lnTo>
                  <a:lnTo>
                    <a:pt x="257" y="22"/>
                  </a:lnTo>
                  <a:lnTo>
                    <a:pt x="225" y="11"/>
                  </a:lnTo>
                  <a:lnTo>
                    <a:pt x="193" y="11"/>
                  </a:lnTo>
                  <a:lnTo>
                    <a:pt x="172" y="0"/>
                  </a:lnTo>
                  <a:lnTo>
                    <a:pt x="107" y="22"/>
                  </a:lnTo>
                  <a:lnTo>
                    <a:pt x="65" y="66"/>
                  </a:lnTo>
                  <a:lnTo>
                    <a:pt x="54" y="88"/>
                  </a:lnTo>
                  <a:lnTo>
                    <a:pt x="32" y="121"/>
                  </a:lnTo>
                  <a:lnTo>
                    <a:pt x="11" y="187"/>
                  </a:lnTo>
                  <a:lnTo>
                    <a:pt x="0" y="209"/>
                  </a:lnTo>
                  <a:lnTo>
                    <a:pt x="0" y="253"/>
                  </a:lnTo>
                  <a:lnTo>
                    <a:pt x="11" y="253"/>
                  </a:lnTo>
                  <a:lnTo>
                    <a:pt x="11" y="264"/>
                  </a:lnTo>
                  <a:lnTo>
                    <a:pt x="32" y="264"/>
                  </a:lnTo>
                  <a:lnTo>
                    <a:pt x="43" y="253"/>
                  </a:lnTo>
                  <a:lnTo>
                    <a:pt x="43" y="242"/>
                  </a:lnTo>
                  <a:lnTo>
                    <a:pt x="54" y="209"/>
                  </a:lnTo>
                  <a:lnTo>
                    <a:pt x="65" y="165"/>
                  </a:lnTo>
                  <a:lnTo>
                    <a:pt x="75" y="132"/>
                  </a:lnTo>
                  <a:lnTo>
                    <a:pt x="118" y="66"/>
                  </a:lnTo>
                  <a:lnTo>
                    <a:pt x="161" y="44"/>
                  </a:lnTo>
                  <a:lnTo>
                    <a:pt x="182" y="55"/>
                  </a:lnTo>
                  <a:lnTo>
                    <a:pt x="204" y="77"/>
                  </a:lnTo>
                  <a:lnTo>
                    <a:pt x="215" y="99"/>
                  </a:lnTo>
                  <a:lnTo>
                    <a:pt x="215" y="154"/>
                  </a:lnTo>
                  <a:lnTo>
                    <a:pt x="193" y="220"/>
                  </a:lnTo>
                  <a:lnTo>
                    <a:pt x="193" y="253"/>
                  </a:lnTo>
                  <a:lnTo>
                    <a:pt x="172" y="319"/>
                  </a:lnTo>
                  <a:lnTo>
                    <a:pt x="161" y="363"/>
                  </a:lnTo>
                  <a:lnTo>
                    <a:pt x="150" y="385"/>
                  </a:lnTo>
                  <a:lnTo>
                    <a:pt x="10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5" name="Freeform 39"/>
            <p:cNvSpPr>
              <a:spLocks noEditPoints="1"/>
            </p:cNvSpPr>
            <p:nvPr/>
          </p:nvSpPr>
          <p:spPr bwMode="auto">
            <a:xfrm>
              <a:off x="9476" y="7915"/>
              <a:ext cx="1092" cy="418"/>
            </a:xfrm>
            <a:custGeom>
              <a:avLst/>
              <a:gdLst/>
              <a:ahLst/>
              <a:cxnLst>
                <a:cxn ang="0">
                  <a:pos x="1039" y="77"/>
                </a:cxn>
                <a:cxn ang="0">
                  <a:pos x="1071" y="77"/>
                </a:cxn>
                <a:cxn ang="0">
                  <a:pos x="1092" y="55"/>
                </a:cxn>
                <a:cxn ang="0">
                  <a:pos x="1092" y="22"/>
                </a:cxn>
                <a:cxn ang="0">
                  <a:pos x="1082" y="11"/>
                </a:cxn>
                <a:cxn ang="0">
                  <a:pos x="1071" y="11"/>
                </a:cxn>
                <a:cxn ang="0">
                  <a:pos x="1049" y="0"/>
                </a:cxn>
                <a:cxn ang="0">
                  <a:pos x="21" y="0"/>
                </a:cxn>
                <a:cxn ang="0">
                  <a:pos x="0" y="22"/>
                </a:cxn>
                <a:cxn ang="0">
                  <a:pos x="0" y="66"/>
                </a:cxn>
                <a:cxn ang="0">
                  <a:pos x="11" y="66"/>
                </a:cxn>
                <a:cxn ang="0">
                  <a:pos x="21" y="77"/>
                </a:cxn>
                <a:cxn ang="0">
                  <a:pos x="54" y="77"/>
                </a:cxn>
                <a:cxn ang="0">
                  <a:pos x="1039" y="77"/>
                </a:cxn>
                <a:cxn ang="0">
                  <a:pos x="1039" y="418"/>
                </a:cxn>
                <a:cxn ang="0">
                  <a:pos x="1071" y="418"/>
                </a:cxn>
                <a:cxn ang="0">
                  <a:pos x="1092" y="396"/>
                </a:cxn>
                <a:cxn ang="0">
                  <a:pos x="1092" y="363"/>
                </a:cxn>
                <a:cxn ang="0">
                  <a:pos x="1071" y="341"/>
                </a:cxn>
                <a:cxn ang="0">
                  <a:pos x="21" y="341"/>
                </a:cxn>
                <a:cxn ang="0">
                  <a:pos x="0" y="363"/>
                </a:cxn>
                <a:cxn ang="0">
                  <a:pos x="0" y="396"/>
                </a:cxn>
                <a:cxn ang="0">
                  <a:pos x="21" y="418"/>
                </a:cxn>
                <a:cxn ang="0">
                  <a:pos x="54" y="418"/>
                </a:cxn>
                <a:cxn ang="0">
                  <a:pos x="1039" y="418"/>
                </a:cxn>
              </a:cxnLst>
              <a:rect l="0" t="0" r="r" b="b"/>
              <a:pathLst>
                <a:path w="1092" h="418">
                  <a:moveTo>
                    <a:pt x="1039" y="77"/>
                  </a:moveTo>
                  <a:lnTo>
                    <a:pt x="1071" y="77"/>
                  </a:lnTo>
                  <a:lnTo>
                    <a:pt x="1092" y="55"/>
                  </a:lnTo>
                  <a:lnTo>
                    <a:pt x="1092" y="22"/>
                  </a:lnTo>
                  <a:lnTo>
                    <a:pt x="1082" y="11"/>
                  </a:lnTo>
                  <a:lnTo>
                    <a:pt x="1071" y="11"/>
                  </a:lnTo>
                  <a:lnTo>
                    <a:pt x="1049" y="0"/>
                  </a:lnTo>
                  <a:lnTo>
                    <a:pt x="21" y="0"/>
                  </a:lnTo>
                  <a:lnTo>
                    <a:pt x="0" y="22"/>
                  </a:lnTo>
                  <a:lnTo>
                    <a:pt x="0" y="66"/>
                  </a:lnTo>
                  <a:lnTo>
                    <a:pt x="11" y="66"/>
                  </a:lnTo>
                  <a:lnTo>
                    <a:pt x="21" y="77"/>
                  </a:lnTo>
                  <a:lnTo>
                    <a:pt x="54" y="77"/>
                  </a:lnTo>
                  <a:lnTo>
                    <a:pt x="1039" y="77"/>
                  </a:lnTo>
                  <a:close/>
                  <a:moveTo>
                    <a:pt x="1039" y="418"/>
                  </a:moveTo>
                  <a:lnTo>
                    <a:pt x="1071" y="418"/>
                  </a:lnTo>
                  <a:lnTo>
                    <a:pt x="1092" y="396"/>
                  </a:lnTo>
                  <a:lnTo>
                    <a:pt x="1092" y="363"/>
                  </a:lnTo>
                  <a:lnTo>
                    <a:pt x="1071" y="341"/>
                  </a:lnTo>
                  <a:lnTo>
                    <a:pt x="21" y="341"/>
                  </a:lnTo>
                  <a:lnTo>
                    <a:pt x="0" y="363"/>
                  </a:lnTo>
                  <a:lnTo>
                    <a:pt x="0" y="396"/>
                  </a:lnTo>
                  <a:lnTo>
                    <a:pt x="21" y="418"/>
                  </a:lnTo>
                  <a:lnTo>
                    <a:pt x="54" y="418"/>
                  </a:lnTo>
                  <a:lnTo>
                    <a:pt x="1039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6" name="Freeform 40"/>
            <p:cNvSpPr>
              <a:spLocks noEditPoints="1"/>
            </p:cNvSpPr>
            <p:nvPr/>
          </p:nvSpPr>
          <p:spPr bwMode="auto">
            <a:xfrm>
              <a:off x="10761" y="7485"/>
              <a:ext cx="685" cy="1058"/>
            </a:xfrm>
            <a:custGeom>
              <a:avLst/>
              <a:gdLst/>
              <a:ahLst/>
              <a:cxnLst>
                <a:cxn ang="0">
                  <a:pos x="685" y="540"/>
                </a:cxn>
                <a:cxn ang="0">
                  <a:pos x="675" y="386"/>
                </a:cxn>
                <a:cxn ang="0">
                  <a:pos x="653" y="254"/>
                </a:cxn>
                <a:cxn ang="0">
                  <a:pos x="600" y="133"/>
                </a:cxn>
                <a:cxn ang="0">
                  <a:pos x="536" y="66"/>
                </a:cxn>
                <a:cxn ang="0">
                  <a:pos x="450" y="22"/>
                </a:cxn>
                <a:cxn ang="0">
                  <a:pos x="343" y="0"/>
                </a:cxn>
                <a:cxn ang="0">
                  <a:pos x="225" y="22"/>
                </a:cxn>
                <a:cxn ang="0">
                  <a:pos x="139" y="66"/>
                </a:cxn>
                <a:cxn ang="0">
                  <a:pos x="75" y="144"/>
                </a:cxn>
                <a:cxn ang="0">
                  <a:pos x="11" y="320"/>
                </a:cxn>
                <a:cxn ang="0">
                  <a:pos x="0" y="408"/>
                </a:cxn>
                <a:cxn ang="0">
                  <a:pos x="0" y="661"/>
                </a:cxn>
                <a:cxn ang="0">
                  <a:pos x="11" y="749"/>
                </a:cxn>
                <a:cxn ang="0">
                  <a:pos x="75" y="925"/>
                </a:cxn>
                <a:cxn ang="0">
                  <a:pos x="139" y="992"/>
                </a:cxn>
                <a:cxn ang="0">
                  <a:pos x="225" y="1036"/>
                </a:cxn>
                <a:cxn ang="0">
                  <a:pos x="343" y="1058"/>
                </a:cxn>
                <a:cxn ang="0">
                  <a:pos x="461" y="1036"/>
                </a:cxn>
                <a:cxn ang="0">
                  <a:pos x="546" y="992"/>
                </a:cxn>
                <a:cxn ang="0">
                  <a:pos x="600" y="925"/>
                </a:cxn>
                <a:cxn ang="0">
                  <a:pos x="643" y="837"/>
                </a:cxn>
                <a:cxn ang="0">
                  <a:pos x="675" y="749"/>
                </a:cxn>
                <a:cxn ang="0">
                  <a:pos x="685" y="661"/>
                </a:cxn>
                <a:cxn ang="0">
                  <a:pos x="685" y="540"/>
                </a:cxn>
                <a:cxn ang="0">
                  <a:pos x="343" y="1014"/>
                </a:cxn>
                <a:cxn ang="0">
                  <a:pos x="289" y="1003"/>
                </a:cxn>
                <a:cxn ang="0">
                  <a:pos x="236" y="980"/>
                </a:cxn>
                <a:cxn ang="0">
                  <a:pos x="182" y="925"/>
                </a:cxn>
                <a:cxn ang="0">
                  <a:pos x="150" y="848"/>
                </a:cxn>
                <a:cxn ang="0">
                  <a:pos x="129" y="694"/>
                </a:cxn>
                <a:cxn ang="0">
                  <a:pos x="129" y="353"/>
                </a:cxn>
                <a:cxn ang="0">
                  <a:pos x="150" y="199"/>
                </a:cxn>
                <a:cxn ang="0">
                  <a:pos x="182" y="121"/>
                </a:cxn>
                <a:cxn ang="0">
                  <a:pos x="236" y="77"/>
                </a:cxn>
                <a:cxn ang="0">
                  <a:pos x="289" y="55"/>
                </a:cxn>
                <a:cxn ang="0">
                  <a:pos x="343" y="44"/>
                </a:cxn>
                <a:cxn ang="0">
                  <a:pos x="418" y="66"/>
                </a:cxn>
                <a:cxn ang="0">
                  <a:pos x="482" y="110"/>
                </a:cxn>
                <a:cxn ang="0">
                  <a:pos x="525" y="188"/>
                </a:cxn>
                <a:cxn ang="0">
                  <a:pos x="546" y="331"/>
                </a:cxn>
                <a:cxn ang="0">
                  <a:pos x="557" y="518"/>
                </a:cxn>
                <a:cxn ang="0">
                  <a:pos x="546" y="683"/>
                </a:cxn>
                <a:cxn ang="0">
                  <a:pos x="536" y="837"/>
                </a:cxn>
                <a:cxn ang="0">
                  <a:pos x="503" y="925"/>
                </a:cxn>
                <a:cxn ang="0">
                  <a:pos x="450" y="980"/>
                </a:cxn>
                <a:cxn ang="0">
                  <a:pos x="396" y="1003"/>
                </a:cxn>
                <a:cxn ang="0">
                  <a:pos x="343" y="1014"/>
                </a:cxn>
              </a:cxnLst>
              <a:rect l="0" t="0" r="r" b="b"/>
              <a:pathLst>
                <a:path w="685" h="1058">
                  <a:moveTo>
                    <a:pt x="685" y="540"/>
                  </a:moveTo>
                  <a:lnTo>
                    <a:pt x="675" y="386"/>
                  </a:lnTo>
                  <a:lnTo>
                    <a:pt x="653" y="254"/>
                  </a:lnTo>
                  <a:lnTo>
                    <a:pt x="600" y="133"/>
                  </a:lnTo>
                  <a:lnTo>
                    <a:pt x="536" y="66"/>
                  </a:lnTo>
                  <a:lnTo>
                    <a:pt x="450" y="22"/>
                  </a:lnTo>
                  <a:lnTo>
                    <a:pt x="343" y="0"/>
                  </a:lnTo>
                  <a:lnTo>
                    <a:pt x="225" y="22"/>
                  </a:lnTo>
                  <a:lnTo>
                    <a:pt x="139" y="66"/>
                  </a:lnTo>
                  <a:lnTo>
                    <a:pt x="75" y="144"/>
                  </a:lnTo>
                  <a:lnTo>
                    <a:pt x="11" y="320"/>
                  </a:lnTo>
                  <a:lnTo>
                    <a:pt x="0" y="408"/>
                  </a:lnTo>
                  <a:lnTo>
                    <a:pt x="0" y="661"/>
                  </a:lnTo>
                  <a:lnTo>
                    <a:pt x="11" y="749"/>
                  </a:lnTo>
                  <a:lnTo>
                    <a:pt x="75" y="925"/>
                  </a:lnTo>
                  <a:lnTo>
                    <a:pt x="139" y="992"/>
                  </a:lnTo>
                  <a:lnTo>
                    <a:pt x="225" y="1036"/>
                  </a:lnTo>
                  <a:lnTo>
                    <a:pt x="343" y="1058"/>
                  </a:lnTo>
                  <a:lnTo>
                    <a:pt x="461" y="1036"/>
                  </a:lnTo>
                  <a:lnTo>
                    <a:pt x="546" y="992"/>
                  </a:lnTo>
                  <a:lnTo>
                    <a:pt x="600" y="925"/>
                  </a:lnTo>
                  <a:lnTo>
                    <a:pt x="643" y="837"/>
                  </a:lnTo>
                  <a:lnTo>
                    <a:pt x="675" y="749"/>
                  </a:lnTo>
                  <a:lnTo>
                    <a:pt x="685" y="661"/>
                  </a:lnTo>
                  <a:lnTo>
                    <a:pt x="685" y="540"/>
                  </a:lnTo>
                  <a:close/>
                  <a:moveTo>
                    <a:pt x="343" y="1014"/>
                  </a:moveTo>
                  <a:lnTo>
                    <a:pt x="289" y="1003"/>
                  </a:lnTo>
                  <a:lnTo>
                    <a:pt x="236" y="980"/>
                  </a:lnTo>
                  <a:lnTo>
                    <a:pt x="182" y="925"/>
                  </a:lnTo>
                  <a:lnTo>
                    <a:pt x="150" y="848"/>
                  </a:lnTo>
                  <a:lnTo>
                    <a:pt x="129" y="694"/>
                  </a:lnTo>
                  <a:lnTo>
                    <a:pt x="129" y="353"/>
                  </a:lnTo>
                  <a:lnTo>
                    <a:pt x="150" y="199"/>
                  </a:lnTo>
                  <a:lnTo>
                    <a:pt x="182" y="121"/>
                  </a:lnTo>
                  <a:lnTo>
                    <a:pt x="236" y="77"/>
                  </a:lnTo>
                  <a:lnTo>
                    <a:pt x="289" y="55"/>
                  </a:lnTo>
                  <a:lnTo>
                    <a:pt x="343" y="44"/>
                  </a:lnTo>
                  <a:lnTo>
                    <a:pt x="418" y="66"/>
                  </a:lnTo>
                  <a:lnTo>
                    <a:pt x="482" y="110"/>
                  </a:lnTo>
                  <a:lnTo>
                    <a:pt x="525" y="188"/>
                  </a:lnTo>
                  <a:lnTo>
                    <a:pt x="546" y="331"/>
                  </a:lnTo>
                  <a:lnTo>
                    <a:pt x="557" y="518"/>
                  </a:lnTo>
                  <a:lnTo>
                    <a:pt x="546" y="683"/>
                  </a:lnTo>
                  <a:lnTo>
                    <a:pt x="536" y="837"/>
                  </a:lnTo>
                  <a:lnTo>
                    <a:pt x="503" y="925"/>
                  </a:lnTo>
                  <a:lnTo>
                    <a:pt x="450" y="980"/>
                  </a:lnTo>
                  <a:lnTo>
                    <a:pt x="396" y="1003"/>
                  </a:lnTo>
                  <a:lnTo>
                    <a:pt x="343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7" name="Freeform 41"/>
            <p:cNvSpPr>
              <a:spLocks/>
            </p:cNvSpPr>
            <p:nvPr/>
          </p:nvSpPr>
          <p:spPr bwMode="auto">
            <a:xfrm>
              <a:off x="11950" y="4985"/>
              <a:ext cx="1060" cy="992"/>
            </a:xfrm>
            <a:custGeom>
              <a:avLst/>
              <a:gdLst/>
              <a:ahLst/>
              <a:cxnLst>
                <a:cxn ang="0">
                  <a:pos x="664" y="254"/>
                </a:cxn>
                <a:cxn ang="0">
                  <a:pos x="728" y="122"/>
                </a:cxn>
                <a:cxn ang="0">
                  <a:pos x="856" y="45"/>
                </a:cxn>
                <a:cxn ang="0">
                  <a:pos x="899" y="56"/>
                </a:cxn>
                <a:cxn ang="0">
                  <a:pos x="964" y="78"/>
                </a:cxn>
                <a:cxn ang="0">
                  <a:pos x="899" y="111"/>
                </a:cxn>
                <a:cxn ang="0">
                  <a:pos x="867" y="166"/>
                </a:cxn>
                <a:cxn ang="0">
                  <a:pos x="878" y="243"/>
                </a:cxn>
                <a:cxn ang="0">
                  <a:pos x="910" y="265"/>
                </a:cxn>
                <a:cxn ang="0">
                  <a:pos x="964" y="276"/>
                </a:cxn>
                <a:cxn ang="0">
                  <a:pos x="1039" y="221"/>
                </a:cxn>
                <a:cxn ang="0">
                  <a:pos x="1060" y="144"/>
                </a:cxn>
                <a:cxn ang="0">
                  <a:pos x="985" y="34"/>
                </a:cxn>
                <a:cxn ang="0">
                  <a:pos x="856" y="0"/>
                </a:cxn>
                <a:cxn ang="0">
                  <a:pos x="717" y="67"/>
                </a:cxn>
                <a:cxn ang="0">
                  <a:pos x="642" y="166"/>
                </a:cxn>
                <a:cxn ang="0">
                  <a:pos x="525" y="34"/>
                </a:cxn>
                <a:cxn ang="0">
                  <a:pos x="407" y="0"/>
                </a:cxn>
                <a:cxn ang="0">
                  <a:pos x="214" y="78"/>
                </a:cxn>
                <a:cxn ang="0">
                  <a:pos x="107" y="221"/>
                </a:cxn>
                <a:cxn ang="0">
                  <a:pos x="64" y="342"/>
                </a:cxn>
                <a:cxn ang="0">
                  <a:pos x="75" y="353"/>
                </a:cxn>
                <a:cxn ang="0">
                  <a:pos x="107" y="364"/>
                </a:cxn>
                <a:cxn ang="0">
                  <a:pos x="118" y="331"/>
                </a:cxn>
                <a:cxn ang="0">
                  <a:pos x="225" y="133"/>
                </a:cxn>
                <a:cxn ang="0">
                  <a:pos x="353" y="56"/>
                </a:cxn>
                <a:cxn ang="0">
                  <a:pos x="417" y="45"/>
                </a:cxn>
                <a:cxn ang="0">
                  <a:pos x="460" y="56"/>
                </a:cxn>
                <a:cxn ang="0">
                  <a:pos x="492" y="89"/>
                </a:cxn>
                <a:cxn ang="0">
                  <a:pos x="514" y="265"/>
                </a:cxn>
                <a:cxn ang="0">
                  <a:pos x="450" y="518"/>
                </a:cxn>
                <a:cxn ang="0">
                  <a:pos x="353" y="837"/>
                </a:cxn>
                <a:cxn ang="0">
                  <a:pos x="203" y="948"/>
                </a:cxn>
                <a:cxn ang="0">
                  <a:pos x="128" y="937"/>
                </a:cxn>
                <a:cxn ang="0">
                  <a:pos x="128" y="904"/>
                </a:cxn>
                <a:cxn ang="0">
                  <a:pos x="171" y="859"/>
                </a:cxn>
                <a:cxn ang="0">
                  <a:pos x="193" y="760"/>
                </a:cxn>
                <a:cxn ang="0">
                  <a:pos x="160" y="727"/>
                </a:cxn>
                <a:cxn ang="0">
                  <a:pos x="118" y="716"/>
                </a:cxn>
                <a:cxn ang="0">
                  <a:pos x="43" y="749"/>
                </a:cxn>
                <a:cxn ang="0">
                  <a:pos x="0" y="804"/>
                </a:cxn>
                <a:cxn ang="0">
                  <a:pos x="21" y="915"/>
                </a:cxn>
                <a:cxn ang="0">
                  <a:pos x="128" y="981"/>
                </a:cxn>
                <a:cxn ang="0">
                  <a:pos x="289" y="970"/>
                </a:cxn>
                <a:cxn ang="0">
                  <a:pos x="407" y="859"/>
                </a:cxn>
                <a:cxn ang="0">
                  <a:pos x="450" y="893"/>
                </a:cxn>
                <a:cxn ang="0">
                  <a:pos x="567" y="981"/>
                </a:cxn>
                <a:cxn ang="0">
                  <a:pos x="749" y="970"/>
                </a:cxn>
                <a:cxn ang="0">
                  <a:pos x="910" y="848"/>
                </a:cxn>
                <a:cxn ang="0">
                  <a:pos x="985" y="705"/>
                </a:cxn>
                <a:cxn ang="0">
                  <a:pos x="996" y="650"/>
                </a:cxn>
                <a:cxn ang="0">
                  <a:pos x="953" y="639"/>
                </a:cxn>
                <a:cxn ang="0">
                  <a:pos x="942" y="661"/>
                </a:cxn>
                <a:cxn ang="0">
                  <a:pos x="835" y="859"/>
                </a:cxn>
                <a:cxn ang="0">
                  <a:pos x="707" y="937"/>
                </a:cxn>
                <a:cxn ang="0">
                  <a:pos x="589" y="926"/>
                </a:cxn>
                <a:cxn ang="0">
                  <a:pos x="546" y="870"/>
                </a:cxn>
                <a:cxn ang="0">
                  <a:pos x="535" y="804"/>
                </a:cxn>
                <a:cxn ang="0">
                  <a:pos x="578" y="606"/>
                </a:cxn>
              </a:cxnLst>
              <a:rect l="0" t="0" r="r" b="b"/>
              <a:pathLst>
                <a:path w="1060" h="992">
                  <a:moveTo>
                    <a:pt x="653" y="309"/>
                  </a:moveTo>
                  <a:lnTo>
                    <a:pt x="664" y="254"/>
                  </a:lnTo>
                  <a:lnTo>
                    <a:pt x="685" y="188"/>
                  </a:lnTo>
                  <a:lnTo>
                    <a:pt x="728" y="122"/>
                  </a:lnTo>
                  <a:lnTo>
                    <a:pt x="782" y="67"/>
                  </a:lnTo>
                  <a:lnTo>
                    <a:pt x="856" y="45"/>
                  </a:lnTo>
                  <a:lnTo>
                    <a:pt x="878" y="45"/>
                  </a:lnTo>
                  <a:lnTo>
                    <a:pt x="899" y="56"/>
                  </a:lnTo>
                  <a:lnTo>
                    <a:pt x="931" y="56"/>
                  </a:lnTo>
                  <a:lnTo>
                    <a:pt x="964" y="78"/>
                  </a:lnTo>
                  <a:lnTo>
                    <a:pt x="931" y="89"/>
                  </a:lnTo>
                  <a:lnTo>
                    <a:pt x="899" y="111"/>
                  </a:lnTo>
                  <a:lnTo>
                    <a:pt x="878" y="133"/>
                  </a:lnTo>
                  <a:lnTo>
                    <a:pt x="867" y="166"/>
                  </a:lnTo>
                  <a:lnTo>
                    <a:pt x="867" y="221"/>
                  </a:lnTo>
                  <a:lnTo>
                    <a:pt x="878" y="243"/>
                  </a:lnTo>
                  <a:lnTo>
                    <a:pt x="889" y="254"/>
                  </a:lnTo>
                  <a:lnTo>
                    <a:pt x="910" y="265"/>
                  </a:lnTo>
                  <a:lnTo>
                    <a:pt x="942" y="276"/>
                  </a:lnTo>
                  <a:lnTo>
                    <a:pt x="964" y="276"/>
                  </a:lnTo>
                  <a:lnTo>
                    <a:pt x="996" y="265"/>
                  </a:lnTo>
                  <a:lnTo>
                    <a:pt x="1039" y="221"/>
                  </a:lnTo>
                  <a:lnTo>
                    <a:pt x="1060" y="188"/>
                  </a:lnTo>
                  <a:lnTo>
                    <a:pt x="1060" y="144"/>
                  </a:lnTo>
                  <a:lnTo>
                    <a:pt x="1039" y="78"/>
                  </a:lnTo>
                  <a:lnTo>
                    <a:pt x="985" y="34"/>
                  </a:lnTo>
                  <a:lnTo>
                    <a:pt x="921" y="11"/>
                  </a:lnTo>
                  <a:lnTo>
                    <a:pt x="856" y="0"/>
                  </a:lnTo>
                  <a:lnTo>
                    <a:pt x="771" y="23"/>
                  </a:lnTo>
                  <a:lnTo>
                    <a:pt x="717" y="67"/>
                  </a:lnTo>
                  <a:lnTo>
                    <a:pt x="664" y="122"/>
                  </a:lnTo>
                  <a:lnTo>
                    <a:pt x="642" y="166"/>
                  </a:lnTo>
                  <a:lnTo>
                    <a:pt x="589" y="78"/>
                  </a:lnTo>
                  <a:lnTo>
                    <a:pt x="525" y="34"/>
                  </a:lnTo>
                  <a:lnTo>
                    <a:pt x="460" y="0"/>
                  </a:lnTo>
                  <a:lnTo>
                    <a:pt x="407" y="0"/>
                  </a:lnTo>
                  <a:lnTo>
                    <a:pt x="300" y="23"/>
                  </a:lnTo>
                  <a:lnTo>
                    <a:pt x="214" y="78"/>
                  </a:lnTo>
                  <a:lnTo>
                    <a:pt x="150" y="144"/>
                  </a:lnTo>
                  <a:lnTo>
                    <a:pt x="107" y="221"/>
                  </a:lnTo>
                  <a:lnTo>
                    <a:pt x="75" y="298"/>
                  </a:lnTo>
                  <a:lnTo>
                    <a:pt x="64" y="342"/>
                  </a:lnTo>
                  <a:lnTo>
                    <a:pt x="64" y="353"/>
                  </a:lnTo>
                  <a:lnTo>
                    <a:pt x="75" y="353"/>
                  </a:lnTo>
                  <a:lnTo>
                    <a:pt x="85" y="364"/>
                  </a:lnTo>
                  <a:lnTo>
                    <a:pt x="107" y="364"/>
                  </a:lnTo>
                  <a:lnTo>
                    <a:pt x="107" y="353"/>
                  </a:lnTo>
                  <a:lnTo>
                    <a:pt x="118" y="331"/>
                  </a:lnTo>
                  <a:lnTo>
                    <a:pt x="171" y="210"/>
                  </a:lnTo>
                  <a:lnTo>
                    <a:pt x="225" y="133"/>
                  </a:lnTo>
                  <a:lnTo>
                    <a:pt x="289" y="78"/>
                  </a:lnTo>
                  <a:lnTo>
                    <a:pt x="353" y="56"/>
                  </a:lnTo>
                  <a:lnTo>
                    <a:pt x="407" y="45"/>
                  </a:lnTo>
                  <a:lnTo>
                    <a:pt x="417" y="45"/>
                  </a:lnTo>
                  <a:lnTo>
                    <a:pt x="439" y="56"/>
                  </a:lnTo>
                  <a:lnTo>
                    <a:pt x="460" y="56"/>
                  </a:lnTo>
                  <a:lnTo>
                    <a:pt x="471" y="78"/>
                  </a:lnTo>
                  <a:lnTo>
                    <a:pt x="492" y="89"/>
                  </a:lnTo>
                  <a:lnTo>
                    <a:pt x="514" y="155"/>
                  </a:lnTo>
                  <a:lnTo>
                    <a:pt x="514" y="265"/>
                  </a:lnTo>
                  <a:lnTo>
                    <a:pt x="492" y="364"/>
                  </a:lnTo>
                  <a:lnTo>
                    <a:pt x="450" y="518"/>
                  </a:lnTo>
                  <a:lnTo>
                    <a:pt x="407" y="716"/>
                  </a:lnTo>
                  <a:lnTo>
                    <a:pt x="353" y="837"/>
                  </a:lnTo>
                  <a:lnTo>
                    <a:pt x="289" y="915"/>
                  </a:lnTo>
                  <a:lnTo>
                    <a:pt x="203" y="948"/>
                  </a:lnTo>
                  <a:lnTo>
                    <a:pt x="160" y="948"/>
                  </a:lnTo>
                  <a:lnTo>
                    <a:pt x="128" y="937"/>
                  </a:lnTo>
                  <a:lnTo>
                    <a:pt x="96" y="915"/>
                  </a:lnTo>
                  <a:lnTo>
                    <a:pt x="128" y="904"/>
                  </a:lnTo>
                  <a:lnTo>
                    <a:pt x="150" y="893"/>
                  </a:lnTo>
                  <a:lnTo>
                    <a:pt x="171" y="859"/>
                  </a:lnTo>
                  <a:lnTo>
                    <a:pt x="193" y="837"/>
                  </a:lnTo>
                  <a:lnTo>
                    <a:pt x="193" y="760"/>
                  </a:lnTo>
                  <a:lnTo>
                    <a:pt x="171" y="749"/>
                  </a:lnTo>
                  <a:lnTo>
                    <a:pt x="160" y="727"/>
                  </a:lnTo>
                  <a:lnTo>
                    <a:pt x="139" y="727"/>
                  </a:lnTo>
                  <a:lnTo>
                    <a:pt x="118" y="716"/>
                  </a:lnTo>
                  <a:lnTo>
                    <a:pt x="75" y="727"/>
                  </a:lnTo>
                  <a:lnTo>
                    <a:pt x="43" y="749"/>
                  </a:lnTo>
                  <a:lnTo>
                    <a:pt x="21" y="771"/>
                  </a:lnTo>
                  <a:lnTo>
                    <a:pt x="0" y="804"/>
                  </a:lnTo>
                  <a:lnTo>
                    <a:pt x="0" y="848"/>
                  </a:lnTo>
                  <a:lnTo>
                    <a:pt x="21" y="915"/>
                  </a:lnTo>
                  <a:lnTo>
                    <a:pt x="64" y="959"/>
                  </a:lnTo>
                  <a:lnTo>
                    <a:pt x="128" y="981"/>
                  </a:lnTo>
                  <a:lnTo>
                    <a:pt x="203" y="992"/>
                  </a:lnTo>
                  <a:lnTo>
                    <a:pt x="289" y="970"/>
                  </a:lnTo>
                  <a:lnTo>
                    <a:pt x="364" y="915"/>
                  </a:lnTo>
                  <a:lnTo>
                    <a:pt x="407" y="859"/>
                  </a:lnTo>
                  <a:lnTo>
                    <a:pt x="417" y="826"/>
                  </a:lnTo>
                  <a:lnTo>
                    <a:pt x="450" y="893"/>
                  </a:lnTo>
                  <a:lnTo>
                    <a:pt x="503" y="937"/>
                  </a:lnTo>
                  <a:lnTo>
                    <a:pt x="567" y="981"/>
                  </a:lnTo>
                  <a:lnTo>
                    <a:pt x="653" y="992"/>
                  </a:lnTo>
                  <a:lnTo>
                    <a:pt x="749" y="970"/>
                  </a:lnTo>
                  <a:lnTo>
                    <a:pt x="835" y="915"/>
                  </a:lnTo>
                  <a:lnTo>
                    <a:pt x="910" y="848"/>
                  </a:lnTo>
                  <a:lnTo>
                    <a:pt x="953" y="771"/>
                  </a:lnTo>
                  <a:lnTo>
                    <a:pt x="985" y="705"/>
                  </a:lnTo>
                  <a:lnTo>
                    <a:pt x="996" y="661"/>
                  </a:lnTo>
                  <a:lnTo>
                    <a:pt x="996" y="650"/>
                  </a:lnTo>
                  <a:lnTo>
                    <a:pt x="985" y="639"/>
                  </a:lnTo>
                  <a:lnTo>
                    <a:pt x="953" y="639"/>
                  </a:lnTo>
                  <a:lnTo>
                    <a:pt x="942" y="650"/>
                  </a:lnTo>
                  <a:lnTo>
                    <a:pt x="942" y="661"/>
                  </a:lnTo>
                  <a:lnTo>
                    <a:pt x="889" y="782"/>
                  </a:lnTo>
                  <a:lnTo>
                    <a:pt x="835" y="859"/>
                  </a:lnTo>
                  <a:lnTo>
                    <a:pt x="771" y="915"/>
                  </a:lnTo>
                  <a:lnTo>
                    <a:pt x="707" y="937"/>
                  </a:lnTo>
                  <a:lnTo>
                    <a:pt x="653" y="948"/>
                  </a:lnTo>
                  <a:lnTo>
                    <a:pt x="589" y="926"/>
                  </a:lnTo>
                  <a:lnTo>
                    <a:pt x="567" y="904"/>
                  </a:lnTo>
                  <a:lnTo>
                    <a:pt x="546" y="870"/>
                  </a:lnTo>
                  <a:lnTo>
                    <a:pt x="546" y="837"/>
                  </a:lnTo>
                  <a:lnTo>
                    <a:pt x="535" y="804"/>
                  </a:lnTo>
                  <a:lnTo>
                    <a:pt x="557" y="694"/>
                  </a:lnTo>
                  <a:lnTo>
                    <a:pt x="578" y="606"/>
                  </a:lnTo>
                  <a:lnTo>
                    <a:pt x="653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8" name="Freeform 42"/>
            <p:cNvSpPr>
              <a:spLocks/>
            </p:cNvSpPr>
            <p:nvPr/>
          </p:nvSpPr>
          <p:spPr bwMode="auto">
            <a:xfrm>
              <a:off x="13171" y="4347"/>
              <a:ext cx="910" cy="694"/>
            </a:xfrm>
            <a:custGeom>
              <a:avLst/>
              <a:gdLst/>
              <a:ahLst/>
              <a:cxnLst>
                <a:cxn ang="0">
                  <a:pos x="107" y="605"/>
                </a:cxn>
                <a:cxn ang="0">
                  <a:pos x="96" y="672"/>
                </a:cxn>
                <a:cxn ang="0">
                  <a:pos x="128" y="694"/>
                </a:cxn>
                <a:cxn ang="0">
                  <a:pos x="192" y="683"/>
                </a:cxn>
                <a:cxn ang="0">
                  <a:pos x="203" y="649"/>
                </a:cxn>
                <a:cxn ang="0">
                  <a:pos x="224" y="594"/>
                </a:cxn>
                <a:cxn ang="0">
                  <a:pos x="246" y="506"/>
                </a:cxn>
                <a:cxn ang="0">
                  <a:pos x="257" y="429"/>
                </a:cxn>
                <a:cxn ang="0">
                  <a:pos x="289" y="330"/>
                </a:cxn>
                <a:cxn ang="0">
                  <a:pos x="299" y="275"/>
                </a:cxn>
                <a:cxn ang="0">
                  <a:pos x="332" y="220"/>
                </a:cxn>
                <a:cxn ang="0">
                  <a:pos x="407" y="121"/>
                </a:cxn>
                <a:cxn ang="0">
                  <a:pos x="578" y="44"/>
                </a:cxn>
                <a:cxn ang="0">
                  <a:pos x="631" y="66"/>
                </a:cxn>
                <a:cxn ang="0">
                  <a:pos x="664" y="121"/>
                </a:cxn>
                <a:cxn ang="0">
                  <a:pos x="653" y="231"/>
                </a:cxn>
                <a:cxn ang="0">
                  <a:pos x="599" y="418"/>
                </a:cxn>
                <a:cxn ang="0">
                  <a:pos x="556" y="528"/>
                </a:cxn>
                <a:cxn ang="0">
                  <a:pos x="546" y="561"/>
                </a:cxn>
                <a:cxn ang="0">
                  <a:pos x="567" y="638"/>
                </a:cxn>
                <a:cxn ang="0">
                  <a:pos x="621" y="683"/>
                </a:cxn>
                <a:cxn ang="0">
                  <a:pos x="696" y="694"/>
                </a:cxn>
                <a:cxn ang="0">
                  <a:pos x="835" y="616"/>
                </a:cxn>
                <a:cxn ang="0">
                  <a:pos x="899" y="495"/>
                </a:cxn>
                <a:cxn ang="0">
                  <a:pos x="910" y="451"/>
                </a:cxn>
                <a:cxn ang="0">
                  <a:pos x="867" y="440"/>
                </a:cxn>
                <a:cxn ang="0">
                  <a:pos x="856" y="473"/>
                </a:cxn>
                <a:cxn ang="0">
                  <a:pos x="760" y="638"/>
                </a:cxn>
                <a:cxn ang="0">
                  <a:pos x="674" y="649"/>
                </a:cxn>
                <a:cxn ang="0">
                  <a:pos x="664" y="561"/>
                </a:cxn>
                <a:cxn ang="0">
                  <a:pos x="696" y="473"/>
                </a:cxn>
                <a:cxn ang="0">
                  <a:pos x="739" y="341"/>
                </a:cxn>
                <a:cxn ang="0">
                  <a:pos x="771" y="176"/>
                </a:cxn>
                <a:cxn ang="0">
                  <a:pos x="728" y="55"/>
                </a:cxn>
                <a:cxn ang="0">
                  <a:pos x="578" y="0"/>
                </a:cxn>
                <a:cxn ang="0">
                  <a:pos x="385" y="77"/>
                </a:cxn>
                <a:cxn ang="0">
                  <a:pos x="321" y="99"/>
                </a:cxn>
                <a:cxn ang="0">
                  <a:pos x="257" y="22"/>
                </a:cxn>
                <a:cxn ang="0">
                  <a:pos x="192" y="11"/>
                </a:cxn>
                <a:cxn ang="0">
                  <a:pos x="107" y="22"/>
                </a:cxn>
                <a:cxn ang="0">
                  <a:pos x="53" y="88"/>
                </a:cxn>
                <a:cxn ang="0">
                  <a:pos x="10" y="187"/>
                </a:cxn>
                <a:cxn ang="0">
                  <a:pos x="0" y="253"/>
                </a:cxn>
                <a:cxn ang="0">
                  <a:pos x="10" y="264"/>
                </a:cxn>
                <a:cxn ang="0">
                  <a:pos x="42" y="253"/>
                </a:cxn>
                <a:cxn ang="0">
                  <a:pos x="53" y="209"/>
                </a:cxn>
                <a:cxn ang="0">
                  <a:pos x="75" y="132"/>
                </a:cxn>
                <a:cxn ang="0">
                  <a:pos x="160" y="44"/>
                </a:cxn>
                <a:cxn ang="0">
                  <a:pos x="203" y="77"/>
                </a:cxn>
                <a:cxn ang="0">
                  <a:pos x="214" y="154"/>
                </a:cxn>
                <a:cxn ang="0">
                  <a:pos x="192" y="253"/>
                </a:cxn>
                <a:cxn ang="0">
                  <a:pos x="160" y="363"/>
                </a:cxn>
                <a:cxn ang="0">
                  <a:pos x="107" y="583"/>
                </a:cxn>
              </a:cxnLst>
              <a:rect l="0" t="0" r="r" b="b"/>
              <a:pathLst>
                <a:path w="910" h="694">
                  <a:moveTo>
                    <a:pt x="107" y="583"/>
                  </a:moveTo>
                  <a:lnTo>
                    <a:pt x="107" y="605"/>
                  </a:lnTo>
                  <a:lnTo>
                    <a:pt x="96" y="627"/>
                  </a:lnTo>
                  <a:lnTo>
                    <a:pt x="96" y="672"/>
                  </a:lnTo>
                  <a:lnTo>
                    <a:pt x="107" y="683"/>
                  </a:lnTo>
                  <a:lnTo>
                    <a:pt x="128" y="694"/>
                  </a:lnTo>
                  <a:lnTo>
                    <a:pt x="171" y="694"/>
                  </a:lnTo>
                  <a:lnTo>
                    <a:pt x="192" y="683"/>
                  </a:lnTo>
                  <a:lnTo>
                    <a:pt x="203" y="661"/>
                  </a:lnTo>
                  <a:lnTo>
                    <a:pt x="203" y="649"/>
                  </a:lnTo>
                  <a:lnTo>
                    <a:pt x="214" y="627"/>
                  </a:lnTo>
                  <a:lnTo>
                    <a:pt x="224" y="594"/>
                  </a:lnTo>
                  <a:lnTo>
                    <a:pt x="224" y="572"/>
                  </a:lnTo>
                  <a:lnTo>
                    <a:pt x="246" y="506"/>
                  </a:lnTo>
                  <a:lnTo>
                    <a:pt x="257" y="462"/>
                  </a:lnTo>
                  <a:lnTo>
                    <a:pt x="257" y="429"/>
                  </a:lnTo>
                  <a:lnTo>
                    <a:pt x="278" y="374"/>
                  </a:lnTo>
                  <a:lnTo>
                    <a:pt x="289" y="330"/>
                  </a:lnTo>
                  <a:lnTo>
                    <a:pt x="299" y="297"/>
                  </a:lnTo>
                  <a:lnTo>
                    <a:pt x="299" y="275"/>
                  </a:lnTo>
                  <a:lnTo>
                    <a:pt x="310" y="264"/>
                  </a:lnTo>
                  <a:lnTo>
                    <a:pt x="332" y="220"/>
                  </a:lnTo>
                  <a:lnTo>
                    <a:pt x="353" y="187"/>
                  </a:lnTo>
                  <a:lnTo>
                    <a:pt x="407" y="121"/>
                  </a:lnTo>
                  <a:lnTo>
                    <a:pt x="471" y="66"/>
                  </a:lnTo>
                  <a:lnTo>
                    <a:pt x="578" y="44"/>
                  </a:lnTo>
                  <a:lnTo>
                    <a:pt x="610" y="55"/>
                  </a:lnTo>
                  <a:lnTo>
                    <a:pt x="631" y="66"/>
                  </a:lnTo>
                  <a:lnTo>
                    <a:pt x="642" y="77"/>
                  </a:lnTo>
                  <a:lnTo>
                    <a:pt x="664" y="121"/>
                  </a:lnTo>
                  <a:lnTo>
                    <a:pt x="664" y="154"/>
                  </a:lnTo>
                  <a:lnTo>
                    <a:pt x="653" y="231"/>
                  </a:lnTo>
                  <a:lnTo>
                    <a:pt x="631" y="330"/>
                  </a:lnTo>
                  <a:lnTo>
                    <a:pt x="599" y="418"/>
                  </a:lnTo>
                  <a:lnTo>
                    <a:pt x="578" y="484"/>
                  </a:lnTo>
                  <a:lnTo>
                    <a:pt x="556" y="528"/>
                  </a:lnTo>
                  <a:lnTo>
                    <a:pt x="556" y="550"/>
                  </a:lnTo>
                  <a:lnTo>
                    <a:pt x="546" y="561"/>
                  </a:lnTo>
                  <a:lnTo>
                    <a:pt x="556" y="605"/>
                  </a:lnTo>
                  <a:lnTo>
                    <a:pt x="567" y="638"/>
                  </a:lnTo>
                  <a:lnTo>
                    <a:pt x="589" y="661"/>
                  </a:lnTo>
                  <a:lnTo>
                    <a:pt x="621" y="683"/>
                  </a:lnTo>
                  <a:lnTo>
                    <a:pt x="653" y="694"/>
                  </a:lnTo>
                  <a:lnTo>
                    <a:pt x="696" y="694"/>
                  </a:lnTo>
                  <a:lnTo>
                    <a:pt x="771" y="672"/>
                  </a:lnTo>
                  <a:lnTo>
                    <a:pt x="835" y="616"/>
                  </a:lnTo>
                  <a:lnTo>
                    <a:pt x="878" y="550"/>
                  </a:lnTo>
                  <a:lnTo>
                    <a:pt x="899" y="495"/>
                  </a:lnTo>
                  <a:lnTo>
                    <a:pt x="910" y="462"/>
                  </a:lnTo>
                  <a:lnTo>
                    <a:pt x="910" y="451"/>
                  </a:lnTo>
                  <a:lnTo>
                    <a:pt x="899" y="440"/>
                  </a:lnTo>
                  <a:lnTo>
                    <a:pt x="867" y="440"/>
                  </a:lnTo>
                  <a:lnTo>
                    <a:pt x="856" y="451"/>
                  </a:lnTo>
                  <a:lnTo>
                    <a:pt x="856" y="473"/>
                  </a:lnTo>
                  <a:lnTo>
                    <a:pt x="813" y="572"/>
                  </a:lnTo>
                  <a:lnTo>
                    <a:pt x="760" y="638"/>
                  </a:lnTo>
                  <a:lnTo>
                    <a:pt x="696" y="649"/>
                  </a:lnTo>
                  <a:lnTo>
                    <a:pt x="674" y="649"/>
                  </a:lnTo>
                  <a:lnTo>
                    <a:pt x="664" y="638"/>
                  </a:lnTo>
                  <a:lnTo>
                    <a:pt x="664" y="561"/>
                  </a:lnTo>
                  <a:lnTo>
                    <a:pt x="685" y="517"/>
                  </a:lnTo>
                  <a:lnTo>
                    <a:pt x="696" y="473"/>
                  </a:lnTo>
                  <a:lnTo>
                    <a:pt x="717" y="418"/>
                  </a:lnTo>
                  <a:lnTo>
                    <a:pt x="739" y="341"/>
                  </a:lnTo>
                  <a:lnTo>
                    <a:pt x="760" y="253"/>
                  </a:lnTo>
                  <a:lnTo>
                    <a:pt x="771" y="176"/>
                  </a:lnTo>
                  <a:lnTo>
                    <a:pt x="760" y="99"/>
                  </a:lnTo>
                  <a:lnTo>
                    <a:pt x="728" y="55"/>
                  </a:lnTo>
                  <a:lnTo>
                    <a:pt x="685" y="22"/>
                  </a:lnTo>
                  <a:lnTo>
                    <a:pt x="578" y="0"/>
                  </a:lnTo>
                  <a:lnTo>
                    <a:pt x="471" y="22"/>
                  </a:lnTo>
                  <a:lnTo>
                    <a:pt x="385" y="77"/>
                  </a:lnTo>
                  <a:lnTo>
                    <a:pt x="332" y="143"/>
                  </a:lnTo>
                  <a:lnTo>
                    <a:pt x="321" y="99"/>
                  </a:lnTo>
                  <a:lnTo>
                    <a:pt x="299" y="66"/>
                  </a:lnTo>
                  <a:lnTo>
                    <a:pt x="257" y="22"/>
                  </a:lnTo>
                  <a:lnTo>
                    <a:pt x="224" y="11"/>
                  </a:lnTo>
                  <a:lnTo>
                    <a:pt x="192" y="11"/>
                  </a:lnTo>
                  <a:lnTo>
                    <a:pt x="171" y="0"/>
                  </a:lnTo>
                  <a:lnTo>
                    <a:pt x="107" y="22"/>
                  </a:lnTo>
                  <a:lnTo>
                    <a:pt x="64" y="66"/>
                  </a:lnTo>
                  <a:lnTo>
                    <a:pt x="53" y="88"/>
                  </a:lnTo>
                  <a:lnTo>
                    <a:pt x="32" y="121"/>
                  </a:lnTo>
                  <a:lnTo>
                    <a:pt x="10" y="187"/>
                  </a:lnTo>
                  <a:lnTo>
                    <a:pt x="0" y="209"/>
                  </a:lnTo>
                  <a:lnTo>
                    <a:pt x="0" y="253"/>
                  </a:lnTo>
                  <a:lnTo>
                    <a:pt x="10" y="253"/>
                  </a:lnTo>
                  <a:lnTo>
                    <a:pt x="10" y="264"/>
                  </a:lnTo>
                  <a:lnTo>
                    <a:pt x="32" y="264"/>
                  </a:lnTo>
                  <a:lnTo>
                    <a:pt x="42" y="253"/>
                  </a:lnTo>
                  <a:lnTo>
                    <a:pt x="42" y="242"/>
                  </a:lnTo>
                  <a:lnTo>
                    <a:pt x="53" y="209"/>
                  </a:lnTo>
                  <a:lnTo>
                    <a:pt x="64" y="165"/>
                  </a:lnTo>
                  <a:lnTo>
                    <a:pt x="75" y="132"/>
                  </a:lnTo>
                  <a:lnTo>
                    <a:pt x="117" y="66"/>
                  </a:lnTo>
                  <a:lnTo>
                    <a:pt x="160" y="44"/>
                  </a:lnTo>
                  <a:lnTo>
                    <a:pt x="182" y="55"/>
                  </a:lnTo>
                  <a:lnTo>
                    <a:pt x="203" y="77"/>
                  </a:lnTo>
                  <a:lnTo>
                    <a:pt x="214" y="99"/>
                  </a:lnTo>
                  <a:lnTo>
                    <a:pt x="214" y="154"/>
                  </a:lnTo>
                  <a:lnTo>
                    <a:pt x="192" y="220"/>
                  </a:lnTo>
                  <a:lnTo>
                    <a:pt x="192" y="253"/>
                  </a:lnTo>
                  <a:lnTo>
                    <a:pt x="171" y="319"/>
                  </a:lnTo>
                  <a:lnTo>
                    <a:pt x="160" y="363"/>
                  </a:lnTo>
                  <a:lnTo>
                    <a:pt x="150" y="385"/>
                  </a:lnTo>
                  <a:lnTo>
                    <a:pt x="10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39" name="Freeform 43"/>
            <p:cNvSpPr>
              <a:spLocks/>
            </p:cNvSpPr>
            <p:nvPr/>
          </p:nvSpPr>
          <p:spPr bwMode="auto">
            <a:xfrm>
              <a:off x="14723" y="2772"/>
              <a:ext cx="1050" cy="5264"/>
            </a:xfrm>
            <a:custGeom>
              <a:avLst/>
              <a:gdLst/>
              <a:ahLst/>
              <a:cxnLst>
                <a:cxn ang="0">
                  <a:pos x="1050" y="5242"/>
                </a:cxn>
                <a:cxn ang="0">
                  <a:pos x="1050" y="5220"/>
                </a:cxn>
                <a:cxn ang="0">
                  <a:pos x="954" y="5121"/>
                </a:cxn>
                <a:cxn ang="0">
                  <a:pos x="825" y="4967"/>
                </a:cxn>
                <a:cxn ang="0">
                  <a:pos x="686" y="4757"/>
                </a:cxn>
                <a:cxn ang="0">
                  <a:pos x="504" y="4405"/>
                </a:cxn>
                <a:cxn ang="0">
                  <a:pos x="354" y="4009"/>
                </a:cxn>
                <a:cxn ang="0">
                  <a:pos x="257" y="3579"/>
                </a:cxn>
                <a:cxn ang="0">
                  <a:pos x="204" y="3128"/>
                </a:cxn>
                <a:cxn ang="0">
                  <a:pos x="182" y="2632"/>
                </a:cxn>
                <a:cxn ang="0">
                  <a:pos x="193" y="2324"/>
                </a:cxn>
                <a:cxn ang="0">
                  <a:pos x="215" y="1993"/>
                </a:cxn>
                <a:cxn ang="0">
                  <a:pos x="268" y="1652"/>
                </a:cxn>
                <a:cxn ang="0">
                  <a:pos x="343" y="1310"/>
                </a:cxn>
                <a:cxn ang="0">
                  <a:pos x="461" y="958"/>
                </a:cxn>
                <a:cxn ang="0">
                  <a:pos x="611" y="628"/>
                </a:cxn>
                <a:cxn ang="0">
                  <a:pos x="739" y="418"/>
                </a:cxn>
                <a:cxn ang="0">
                  <a:pos x="857" y="253"/>
                </a:cxn>
                <a:cxn ang="0">
                  <a:pos x="964" y="132"/>
                </a:cxn>
                <a:cxn ang="0">
                  <a:pos x="1050" y="44"/>
                </a:cxn>
                <a:cxn ang="0">
                  <a:pos x="1050" y="11"/>
                </a:cxn>
                <a:cxn ang="0">
                  <a:pos x="1039" y="0"/>
                </a:cxn>
                <a:cxn ang="0">
                  <a:pos x="986" y="0"/>
                </a:cxn>
                <a:cxn ang="0">
                  <a:pos x="964" y="22"/>
                </a:cxn>
                <a:cxn ang="0">
                  <a:pos x="943" y="33"/>
                </a:cxn>
                <a:cxn ang="0">
                  <a:pos x="697" y="297"/>
                </a:cxn>
                <a:cxn ang="0">
                  <a:pos x="493" y="595"/>
                </a:cxn>
                <a:cxn ang="0">
                  <a:pos x="332" y="903"/>
                </a:cxn>
                <a:cxn ang="0">
                  <a:pos x="204" y="1233"/>
                </a:cxn>
                <a:cxn ang="0">
                  <a:pos x="118" y="1575"/>
                </a:cxn>
                <a:cxn ang="0">
                  <a:pos x="54" y="1927"/>
                </a:cxn>
                <a:cxn ang="0">
                  <a:pos x="11" y="2280"/>
                </a:cxn>
                <a:cxn ang="0">
                  <a:pos x="0" y="2632"/>
                </a:cxn>
                <a:cxn ang="0">
                  <a:pos x="11" y="3006"/>
                </a:cxn>
                <a:cxn ang="0">
                  <a:pos x="54" y="3370"/>
                </a:cxn>
                <a:cxn ang="0">
                  <a:pos x="118" y="3722"/>
                </a:cxn>
                <a:cxn ang="0">
                  <a:pos x="225" y="4075"/>
                </a:cxn>
                <a:cxn ang="0">
                  <a:pos x="354" y="4405"/>
                </a:cxn>
                <a:cxn ang="0">
                  <a:pos x="525" y="4724"/>
                </a:cxn>
                <a:cxn ang="0">
                  <a:pos x="739" y="5022"/>
                </a:cxn>
                <a:cxn ang="0">
                  <a:pos x="975" y="5264"/>
                </a:cxn>
                <a:cxn ang="0">
                  <a:pos x="1039" y="5264"/>
                </a:cxn>
                <a:cxn ang="0">
                  <a:pos x="1050" y="5253"/>
                </a:cxn>
                <a:cxn ang="0">
                  <a:pos x="1050" y="5242"/>
                </a:cxn>
              </a:cxnLst>
              <a:rect l="0" t="0" r="r" b="b"/>
              <a:pathLst>
                <a:path w="1050" h="5264">
                  <a:moveTo>
                    <a:pt x="1050" y="5242"/>
                  </a:moveTo>
                  <a:lnTo>
                    <a:pt x="1050" y="5220"/>
                  </a:lnTo>
                  <a:lnTo>
                    <a:pt x="954" y="5121"/>
                  </a:lnTo>
                  <a:lnTo>
                    <a:pt x="825" y="4967"/>
                  </a:lnTo>
                  <a:lnTo>
                    <a:pt x="686" y="4757"/>
                  </a:lnTo>
                  <a:lnTo>
                    <a:pt x="504" y="4405"/>
                  </a:lnTo>
                  <a:lnTo>
                    <a:pt x="354" y="4009"/>
                  </a:lnTo>
                  <a:lnTo>
                    <a:pt x="257" y="3579"/>
                  </a:lnTo>
                  <a:lnTo>
                    <a:pt x="204" y="3128"/>
                  </a:lnTo>
                  <a:lnTo>
                    <a:pt x="182" y="2632"/>
                  </a:lnTo>
                  <a:lnTo>
                    <a:pt x="193" y="2324"/>
                  </a:lnTo>
                  <a:lnTo>
                    <a:pt x="215" y="1993"/>
                  </a:lnTo>
                  <a:lnTo>
                    <a:pt x="268" y="1652"/>
                  </a:lnTo>
                  <a:lnTo>
                    <a:pt x="343" y="1310"/>
                  </a:lnTo>
                  <a:lnTo>
                    <a:pt x="461" y="958"/>
                  </a:lnTo>
                  <a:lnTo>
                    <a:pt x="611" y="628"/>
                  </a:lnTo>
                  <a:lnTo>
                    <a:pt x="739" y="418"/>
                  </a:lnTo>
                  <a:lnTo>
                    <a:pt x="857" y="253"/>
                  </a:lnTo>
                  <a:lnTo>
                    <a:pt x="964" y="132"/>
                  </a:lnTo>
                  <a:lnTo>
                    <a:pt x="1050" y="44"/>
                  </a:lnTo>
                  <a:lnTo>
                    <a:pt x="1050" y="11"/>
                  </a:lnTo>
                  <a:lnTo>
                    <a:pt x="1039" y="0"/>
                  </a:lnTo>
                  <a:lnTo>
                    <a:pt x="986" y="0"/>
                  </a:lnTo>
                  <a:lnTo>
                    <a:pt x="964" y="22"/>
                  </a:lnTo>
                  <a:lnTo>
                    <a:pt x="943" y="33"/>
                  </a:lnTo>
                  <a:lnTo>
                    <a:pt x="697" y="297"/>
                  </a:lnTo>
                  <a:lnTo>
                    <a:pt x="493" y="595"/>
                  </a:lnTo>
                  <a:lnTo>
                    <a:pt x="332" y="903"/>
                  </a:lnTo>
                  <a:lnTo>
                    <a:pt x="204" y="1233"/>
                  </a:lnTo>
                  <a:lnTo>
                    <a:pt x="118" y="1575"/>
                  </a:lnTo>
                  <a:lnTo>
                    <a:pt x="54" y="1927"/>
                  </a:lnTo>
                  <a:lnTo>
                    <a:pt x="11" y="2280"/>
                  </a:lnTo>
                  <a:lnTo>
                    <a:pt x="0" y="2632"/>
                  </a:lnTo>
                  <a:lnTo>
                    <a:pt x="11" y="3006"/>
                  </a:lnTo>
                  <a:lnTo>
                    <a:pt x="54" y="3370"/>
                  </a:lnTo>
                  <a:lnTo>
                    <a:pt x="118" y="3722"/>
                  </a:lnTo>
                  <a:lnTo>
                    <a:pt x="225" y="4075"/>
                  </a:lnTo>
                  <a:lnTo>
                    <a:pt x="354" y="4405"/>
                  </a:lnTo>
                  <a:lnTo>
                    <a:pt x="525" y="4724"/>
                  </a:lnTo>
                  <a:lnTo>
                    <a:pt x="739" y="5022"/>
                  </a:lnTo>
                  <a:lnTo>
                    <a:pt x="975" y="5264"/>
                  </a:lnTo>
                  <a:lnTo>
                    <a:pt x="1039" y="5264"/>
                  </a:lnTo>
                  <a:lnTo>
                    <a:pt x="1050" y="5253"/>
                  </a:lnTo>
                  <a:lnTo>
                    <a:pt x="1050" y="52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0" name="Freeform 44"/>
            <p:cNvSpPr>
              <a:spLocks/>
            </p:cNvSpPr>
            <p:nvPr/>
          </p:nvSpPr>
          <p:spPr bwMode="auto">
            <a:xfrm>
              <a:off x="16019" y="2948"/>
              <a:ext cx="964" cy="1542"/>
            </a:xfrm>
            <a:custGeom>
              <a:avLst/>
              <a:gdLst/>
              <a:ahLst/>
              <a:cxnLst>
                <a:cxn ang="0">
                  <a:pos x="493" y="11"/>
                </a:cxn>
                <a:cxn ang="0">
                  <a:pos x="396" y="0"/>
                </a:cxn>
                <a:cxn ang="0">
                  <a:pos x="204" y="22"/>
                </a:cxn>
                <a:cxn ang="0">
                  <a:pos x="172" y="33"/>
                </a:cxn>
                <a:cxn ang="0">
                  <a:pos x="182" y="88"/>
                </a:cxn>
                <a:cxn ang="0">
                  <a:pos x="311" y="99"/>
                </a:cxn>
                <a:cxn ang="0">
                  <a:pos x="321" y="165"/>
                </a:cxn>
                <a:cxn ang="0">
                  <a:pos x="0" y="1454"/>
                </a:cxn>
                <a:cxn ang="0">
                  <a:pos x="11" y="1531"/>
                </a:cxn>
                <a:cxn ang="0">
                  <a:pos x="86" y="1542"/>
                </a:cxn>
                <a:cxn ang="0">
                  <a:pos x="139" y="1498"/>
                </a:cxn>
                <a:cxn ang="0">
                  <a:pos x="172" y="1377"/>
                </a:cxn>
                <a:cxn ang="0">
                  <a:pos x="236" y="1068"/>
                </a:cxn>
                <a:cxn ang="0">
                  <a:pos x="311" y="1024"/>
                </a:cxn>
                <a:cxn ang="0">
                  <a:pos x="439" y="1079"/>
                </a:cxn>
                <a:cxn ang="0">
                  <a:pos x="504" y="1201"/>
                </a:cxn>
                <a:cxn ang="0">
                  <a:pos x="493" y="1245"/>
                </a:cxn>
                <a:cxn ang="0">
                  <a:pos x="482" y="1322"/>
                </a:cxn>
                <a:cxn ang="0">
                  <a:pos x="579" y="1520"/>
                </a:cxn>
                <a:cxn ang="0">
                  <a:pos x="771" y="1520"/>
                </a:cxn>
                <a:cxn ang="0">
                  <a:pos x="846" y="1432"/>
                </a:cxn>
                <a:cxn ang="0">
                  <a:pos x="921" y="1234"/>
                </a:cxn>
                <a:cxn ang="0">
                  <a:pos x="921" y="1201"/>
                </a:cxn>
                <a:cxn ang="0">
                  <a:pos x="889" y="1190"/>
                </a:cxn>
                <a:cxn ang="0">
                  <a:pos x="868" y="1223"/>
                </a:cxn>
                <a:cxn ang="0">
                  <a:pos x="803" y="1421"/>
                </a:cxn>
                <a:cxn ang="0">
                  <a:pos x="686" y="1498"/>
                </a:cxn>
                <a:cxn ang="0">
                  <a:pos x="643" y="1487"/>
                </a:cxn>
                <a:cxn ang="0">
                  <a:pos x="621" y="1432"/>
                </a:cxn>
                <a:cxn ang="0">
                  <a:pos x="632" y="1311"/>
                </a:cxn>
                <a:cxn ang="0">
                  <a:pos x="643" y="1245"/>
                </a:cxn>
                <a:cxn ang="0">
                  <a:pos x="621" y="1112"/>
                </a:cxn>
                <a:cxn ang="0">
                  <a:pos x="450" y="1002"/>
                </a:cxn>
                <a:cxn ang="0">
                  <a:pos x="429" y="892"/>
                </a:cxn>
                <a:cxn ang="0">
                  <a:pos x="718" y="628"/>
                </a:cxn>
                <a:cxn ang="0">
                  <a:pos x="836" y="595"/>
                </a:cxn>
                <a:cxn ang="0">
                  <a:pos x="868" y="606"/>
                </a:cxn>
                <a:cxn ang="0">
                  <a:pos x="889" y="617"/>
                </a:cxn>
                <a:cxn ang="0">
                  <a:pos x="846" y="639"/>
                </a:cxn>
                <a:cxn ang="0">
                  <a:pos x="782" y="694"/>
                </a:cxn>
                <a:cxn ang="0">
                  <a:pos x="771" y="771"/>
                </a:cxn>
                <a:cxn ang="0">
                  <a:pos x="793" y="804"/>
                </a:cxn>
                <a:cxn ang="0">
                  <a:pos x="846" y="826"/>
                </a:cxn>
                <a:cxn ang="0">
                  <a:pos x="900" y="804"/>
                </a:cxn>
                <a:cxn ang="0">
                  <a:pos x="953" y="760"/>
                </a:cxn>
                <a:cxn ang="0">
                  <a:pos x="964" y="650"/>
                </a:cxn>
                <a:cxn ang="0">
                  <a:pos x="932" y="595"/>
                </a:cxn>
                <a:cxn ang="0">
                  <a:pos x="771" y="551"/>
                </a:cxn>
                <a:cxn ang="0">
                  <a:pos x="611" y="639"/>
                </a:cxn>
                <a:cxn ang="0">
                  <a:pos x="268" y="947"/>
                </a:cxn>
              </a:cxnLst>
              <a:rect l="0" t="0" r="r" b="b"/>
              <a:pathLst>
                <a:path w="964" h="1542">
                  <a:moveTo>
                    <a:pt x="493" y="22"/>
                  </a:moveTo>
                  <a:lnTo>
                    <a:pt x="493" y="11"/>
                  </a:lnTo>
                  <a:lnTo>
                    <a:pt x="482" y="0"/>
                  </a:lnTo>
                  <a:lnTo>
                    <a:pt x="396" y="0"/>
                  </a:lnTo>
                  <a:lnTo>
                    <a:pt x="289" y="11"/>
                  </a:lnTo>
                  <a:lnTo>
                    <a:pt x="204" y="22"/>
                  </a:lnTo>
                  <a:lnTo>
                    <a:pt x="182" y="22"/>
                  </a:lnTo>
                  <a:lnTo>
                    <a:pt x="172" y="33"/>
                  </a:lnTo>
                  <a:lnTo>
                    <a:pt x="172" y="77"/>
                  </a:lnTo>
                  <a:lnTo>
                    <a:pt x="182" y="88"/>
                  </a:lnTo>
                  <a:lnTo>
                    <a:pt x="289" y="88"/>
                  </a:lnTo>
                  <a:lnTo>
                    <a:pt x="311" y="99"/>
                  </a:lnTo>
                  <a:lnTo>
                    <a:pt x="321" y="110"/>
                  </a:lnTo>
                  <a:lnTo>
                    <a:pt x="321" y="165"/>
                  </a:lnTo>
                  <a:lnTo>
                    <a:pt x="11" y="1432"/>
                  </a:lnTo>
                  <a:lnTo>
                    <a:pt x="0" y="1454"/>
                  </a:lnTo>
                  <a:lnTo>
                    <a:pt x="0" y="1509"/>
                  </a:lnTo>
                  <a:lnTo>
                    <a:pt x="11" y="1531"/>
                  </a:lnTo>
                  <a:lnTo>
                    <a:pt x="32" y="1542"/>
                  </a:lnTo>
                  <a:lnTo>
                    <a:pt x="86" y="1542"/>
                  </a:lnTo>
                  <a:lnTo>
                    <a:pt x="118" y="1520"/>
                  </a:lnTo>
                  <a:lnTo>
                    <a:pt x="139" y="1498"/>
                  </a:lnTo>
                  <a:lnTo>
                    <a:pt x="150" y="1454"/>
                  </a:lnTo>
                  <a:lnTo>
                    <a:pt x="172" y="1377"/>
                  </a:lnTo>
                  <a:lnTo>
                    <a:pt x="214" y="1156"/>
                  </a:lnTo>
                  <a:lnTo>
                    <a:pt x="236" y="1068"/>
                  </a:lnTo>
                  <a:lnTo>
                    <a:pt x="257" y="1013"/>
                  </a:lnTo>
                  <a:lnTo>
                    <a:pt x="311" y="1024"/>
                  </a:lnTo>
                  <a:lnTo>
                    <a:pt x="375" y="1046"/>
                  </a:lnTo>
                  <a:lnTo>
                    <a:pt x="439" y="1079"/>
                  </a:lnTo>
                  <a:lnTo>
                    <a:pt x="482" y="1134"/>
                  </a:lnTo>
                  <a:lnTo>
                    <a:pt x="504" y="1201"/>
                  </a:lnTo>
                  <a:lnTo>
                    <a:pt x="504" y="1234"/>
                  </a:lnTo>
                  <a:lnTo>
                    <a:pt x="493" y="1245"/>
                  </a:lnTo>
                  <a:lnTo>
                    <a:pt x="493" y="1289"/>
                  </a:lnTo>
                  <a:lnTo>
                    <a:pt x="482" y="1322"/>
                  </a:lnTo>
                  <a:lnTo>
                    <a:pt x="514" y="1443"/>
                  </a:lnTo>
                  <a:lnTo>
                    <a:pt x="579" y="1520"/>
                  </a:lnTo>
                  <a:lnTo>
                    <a:pt x="686" y="1542"/>
                  </a:lnTo>
                  <a:lnTo>
                    <a:pt x="771" y="1520"/>
                  </a:lnTo>
                  <a:lnTo>
                    <a:pt x="814" y="1476"/>
                  </a:lnTo>
                  <a:lnTo>
                    <a:pt x="846" y="1432"/>
                  </a:lnTo>
                  <a:lnTo>
                    <a:pt x="910" y="1278"/>
                  </a:lnTo>
                  <a:lnTo>
                    <a:pt x="921" y="1234"/>
                  </a:lnTo>
                  <a:lnTo>
                    <a:pt x="932" y="1212"/>
                  </a:lnTo>
                  <a:lnTo>
                    <a:pt x="921" y="1201"/>
                  </a:lnTo>
                  <a:lnTo>
                    <a:pt x="921" y="1190"/>
                  </a:lnTo>
                  <a:lnTo>
                    <a:pt x="889" y="1190"/>
                  </a:lnTo>
                  <a:lnTo>
                    <a:pt x="878" y="1201"/>
                  </a:lnTo>
                  <a:lnTo>
                    <a:pt x="868" y="1223"/>
                  </a:lnTo>
                  <a:lnTo>
                    <a:pt x="836" y="1333"/>
                  </a:lnTo>
                  <a:lnTo>
                    <a:pt x="803" y="1421"/>
                  </a:lnTo>
                  <a:lnTo>
                    <a:pt x="750" y="1476"/>
                  </a:lnTo>
                  <a:lnTo>
                    <a:pt x="686" y="1498"/>
                  </a:lnTo>
                  <a:lnTo>
                    <a:pt x="664" y="1498"/>
                  </a:lnTo>
                  <a:lnTo>
                    <a:pt x="643" y="1487"/>
                  </a:lnTo>
                  <a:lnTo>
                    <a:pt x="632" y="1465"/>
                  </a:lnTo>
                  <a:lnTo>
                    <a:pt x="621" y="1432"/>
                  </a:lnTo>
                  <a:lnTo>
                    <a:pt x="621" y="1355"/>
                  </a:lnTo>
                  <a:lnTo>
                    <a:pt x="632" y="1311"/>
                  </a:lnTo>
                  <a:lnTo>
                    <a:pt x="632" y="1267"/>
                  </a:lnTo>
                  <a:lnTo>
                    <a:pt x="643" y="1245"/>
                  </a:lnTo>
                  <a:lnTo>
                    <a:pt x="643" y="1201"/>
                  </a:lnTo>
                  <a:lnTo>
                    <a:pt x="621" y="1112"/>
                  </a:lnTo>
                  <a:lnTo>
                    <a:pt x="557" y="1046"/>
                  </a:lnTo>
                  <a:lnTo>
                    <a:pt x="450" y="1002"/>
                  </a:lnTo>
                  <a:lnTo>
                    <a:pt x="332" y="969"/>
                  </a:lnTo>
                  <a:lnTo>
                    <a:pt x="429" y="892"/>
                  </a:lnTo>
                  <a:lnTo>
                    <a:pt x="611" y="705"/>
                  </a:lnTo>
                  <a:lnTo>
                    <a:pt x="718" y="628"/>
                  </a:lnTo>
                  <a:lnTo>
                    <a:pt x="814" y="595"/>
                  </a:lnTo>
                  <a:lnTo>
                    <a:pt x="836" y="595"/>
                  </a:lnTo>
                  <a:lnTo>
                    <a:pt x="836" y="606"/>
                  </a:lnTo>
                  <a:lnTo>
                    <a:pt x="868" y="606"/>
                  </a:lnTo>
                  <a:lnTo>
                    <a:pt x="878" y="617"/>
                  </a:lnTo>
                  <a:lnTo>
                    <a:pt x="889" y="617"/>
                  </a:lnTo>
                  <a:lnTo>
                    <a:pt x="889" y="628"/>
                  </a:lnTo>
                  <a:lnTo>
                    <a:pt x="846" y="639"/>
                  </a:lnTo>
                  <a:lnTo>
                    <a:pt x="825" y="650"/>
                  </a:lnTo>
                  <a:lnTo>
                    <a:pt x="782" y="694"/>
                  </a:lnTo>
                  <a:lnTo>
                    <a:pt x="771" y="716"/>
                  </a:lnTo>
                  <a:lnTo>
                    <a:pt x="771" y="771"/>
                  </a:lnTo>
                  <a:lnTo>
                    <a:pt x="782" y="793"/>
                  </a:lnTo>
                  <a:lnTo>
                    <a:pt x="793" y="804"/>
                  </a:lnTo>
                  <a:lnTo>
                    <a:pt x="814" y="815"/>
                  </a:lnTo>
                  <a:lnTo>
                    <a:pt x="846" y="826"/>
                  </a:lnTo>
                  <a:lnTo>
                    <a:pt x="878" y="815"/>
                  </a:lnTo>
                  <a:lnTo>
                    <a:pt x="900" y="804"/>
                  </a:lnTo>
                  <a:lnTo>
                    <a:pt x="932" y="793"/>
                  </a:lnTo>
                  <a:lnTo>
                    <a:pt x="953" y="760"/>
                  </a:lnTo>
                  <a:lnTo>
                    <a:pt x="964" y="727"/>
                  </a:lnTo>
                  <a:lnTo>
                    <a:pt x="964" y="650"/>
                  </a:lnTo>
                  <a:lnTo>
                    <a:pt x="953" y="617"/>
                  </a:lnTo>
                  <a:lnTo>
                    <a:pt x="932" y="595"/>
                  </a:lnTo>
                  <a:lnTo>
                    <a:pt x="868" y="551"/>
                  </a:lnTo>
                  <a:lnTo>
                    <a:pt x="771" y="551"/>
                  </a:lnTo>
                  <a:lnTo>
                    <a:pt x="696" y="584"/>
                  </a:lnTo>
                  <a:lnTo>
                    <a:pt x="611" y="639"/>
                  </a:lnTo>
                  <a:lnTo>
                    <a:pt x="396" y="859"/>
                  </a:lnTo>
                  <a:lnTo>
                    <a:pt x="268" y="947"/>
                  </a:lnTo>
                  <a:lnTo>
                    <a:pt x="493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1" name="Freeform 45"/>
            <p:cNvSpPr>
              <a:spLocks/>
            </p:cNvSpPr>
            <p:nvPr/>
          </p:nvSpPr>
          <p:spPr bwMode="auto">
            <a:xfrm>
              <a:off x="15912" y="6483"/>
              <a:ext cx="1157" cy="991"/>
            </a:xfrm>
            <a:custGeom>
              <a:avLst/>
              <a:gdLst/>
              <a:ahLst/>
              <a:cxnLst>
                <a:cxn ang="0">
                  <a:pos x="118" y="870"/>
                </a:cxn>
                <a:cxn ang="0">
                  <a:pos x="107" y="958"/>
                </a:cxn>
                <a:cxn ang="0">
                  <a:pos x="193" y="991"/>
                </a:cxn>
                <a:cxn ang="0">
                  <a:pos x="225" y="958"/>
                </a:cxn>
                <a:cxn ang="0">
                  <a:pos x="246" y="925"/>
                </a:cxn>
                <a:cxn ang="0">
                  <a:pos x="257" y="870"/>
                </a:cxn>
                <a:cxn ang="0">
                  <a:pos x="332" y="573"/>
                </a:cxn>
                <a:cxn ang="0">
                  <a:pos x="364" y="430"/>
                </a:cxn>
                <a:cxn ang="0">
                  <a:pos x="386" y="375"/>
                </a:cxn>
                <a:cxn ang="0">
                  <a:pos x="396" y="331"/>
                </a:cxn>
                <a:cxn ang="0">
                  <a:pos x="428" y="265"/>
                </a:cxn>
                <a:cxn ang="0">
                  <a:pos x="546" y="121"/>
                </a:cxn>
                <a:cxn ang="0">
                  <a:pos x="750" y="44"/>
                </a:cxn>
                <a:cxn ang="0">
                  <a:pos x="835" y="88"/>
                </a:cxn>
                <a:cxn ang="0">
                  <a:pos x="857" y="143"/>
                </a:cxn>
                <a:cxn ang="0">
                  <a:pos x="846" y="298"/>
                </a:cxn>
                <a:cxn ang="0">
                  <a:pos x="782" y="529"/>
                </a:cxn>
                <a:cxn ang="0">
                  <a:pos x="718" y="716"/>
                </a:cxn>
                <a:cxn ang="0">
                  <a:pos x="707" y="771"/>
                </a:cxn>
                <a:cxn ang="0">
                  <a:pos x="696" y="815"/>
                </a:cxn>
                <a:cxn ang="0">
                  <a:pos x="782" y="969"/>
                </a:cxn>
                <a:cxn ang="0">
                  <a:pos x="964" y="969"/>
                </a:cxn>
                <a:cxn ang="0">
                  <a:pos x="1092" y="826"/>
                </a:cxn>
                <a:cxn ang="0">
                  <a:pos x="1146" y="683"/>
                </a:cxn>
                <a:cxn ang="0">
                  <a:pos x="1157" y="650"/>
                </a:cxn>
                <a:cxn ang="0">
                  <a:pos x="1103" y="639"/>
                </a:cxn>
                <a:cxn ang="0">
                  <a:pos x="1092" y="672"/>
                </a:cxn>
                <a:cxn ang="0">
                  <a:pos x="1007" y="870"/>
                </a:cxn>
                <a:cxn ang="0">
                  <a:pos x="878" y="947"/>
                </a:cxn>
                <a:cxn ang="0">
                  <a:pos x="835" y="925"/>
                </a:cxn>
                <a:cxn ang="0">
                  <a:pos x="825" y="870"/>
                </a:cxn>
                <a:cxn ang="0">
                  <a:pos x="846" y="771"/>
                </a:cxn>
                <a:cxn ang="0">
                  <a:pos x="900" y="606"/>
                </a:cxn>
                <a:cxn ang="0">
                  <a:pos x="996" y="231"/>
                </a:cxn>
                <a:cxn ang="0">
                  <a:pos x="932" y="66"/>
                </a:cxn>
                <a:cxn ang="0">
                  <a:pos x="750" y="0"/>
                </a:cxn>
                <a:cxn ang="0">
                  <a:pos x="525" y="77"/>
                </a:cxn>
                <a:cxn ang="0">
                  <a:pos x="386" y="88"/>
                </a:cxn>
                <a:cxn ang="0">
                  <a:pos x="225" y="0"/>
                </a:cxn>
                <a:cxn ang="0">
                  <a:pos x="150" y="22"/>
                </a:cxn>
                <a:cxn ang="0">
                  <a:pos x="86" y="77"/>
                </a:cxn>
                <a:cxn ang="0">
                  <a:pos x="64" y="121"/>
                </a:cxn>
                <a:cxn ang="0">
                  <a:pos x="0" y="309"/>
                </a:cxn>
                <a:cxn ang="0">
                  <a:pos x="11" y="353"/>
                </a:cxn>
                <a:cxn ang="0">
                  <a:pos x="32" y="364"/>
                </a:cxn>
                <a:cxn ang="0">
                  <a:pos x="64" y="309"/>
                </a:cxn>
                <a:cxn ang="0">
                  <a:pos x="118" y="121"/>
                </a:cxn>
                <a:cxn ang="0">
                  <a:pos x="214" y="44"/>
                </a:cxn>
                <a:cxn ang="0">
                  <a:pos x="268" y="77"/>
                </a:cxn>
                <a:cxn ang="0">
                  <a:pos x="279" y="187"/>
                </a:cxn>
                <a:cxn ang="0">
                  <a:pos x="246" y="331"/>
                </a:cxn>
              </a:cxnLst>
              <a:rect l="0" t="0" r="r" b="b"/>
              <a:pathLst>
                <a:path w="1157" h="991">
                  <a:moveTo>
                    <a:pt x="129" y="837"/>
                  </a:moveTo>
                  <a:lnTo>
                    <a:pt x="118" y="870"/>
                  </a:lnTo>
                  <a:lnTo>
                    <a:pt x="107" y="892"/>
                  </a:lnTo>
                  <a:lnTo>
                    <a:pt x="107" y="958"/>
                  </a:lnTo>
                  <a:lnTo>
                    <a:pt x="139" y="991"/>
                  </a:lnTo>
                  <a:lnTo>
                    <a:pt x="193" y="991"/>
                  </a:lnTo>
                  <a:lnTo>
                    <a:pt x="214" y="980"/>
                  </a:lnTo>
                  <a:lnTo>
                    <a:pt x="225" y="958"/>
                  </a:lnTo>
                  <a:lnTo>
                    <a:pt x="246" y="936"/>
                  </a:lnTo>
                  <a:lnTo>
                    <a:pt x="246" y="925"/>
                  </a:lnTo>
                  <a:lnTo>
                    <a:pt x="257" y="903"/>
                  </a:lnTo>
                  <a:lnTo>
                    <a:pt x="257" y="870"/>
                  </a:lnTo>
                  <a:lnTo>
                    <a:pt x="289" y="771"/>
                  </a:lnTo>
                  <a:lnTo>
                    <a:pt x="332" y="573"/>
                  </a:lnTo>
                  <a:lnTo>
                    <a:pt x="354" y="496"/>
                  </a:lnTo>
                  <a:lnTo>
                    <a:pt x="364" y="430"/>
                  </a:lnTo>
                  <a:lnTo>
                    <a:pt x="375" y="408"/>
                  </a:lnTo>
                  <a:lnTo>
                    <a:pt x="386" y="375"/>
                  </a:lnTo>
                  <a:lnTo>
                    <a:pt x="386" y="353"/>
                  </a:lnTo>
                  <a:lnTo>
                    <a:pt x="396" y="331"/>
                  </a:lnTo>
                  <a:lnTo>
                    <a:pt x="396" y="320"/>
                  </a:lnTo>
                  <a:lnTo>
                    <a:pt x="428" y="265"/>
                  </a:lnTo>
                  <a:lnTo>
                    <a:pt x="471" y="187"/>
                  </a:lnTo>
                  <a:lnTo>
                    <a:pt x="546" y="121"/>
                  </a:lnTo>
                  <a:lnTo>
                    <a:pt x="632" y="66"/>
                  </a:lnTo>
                  <a:lnTo>
                    <a:pt x="750" y="44"/>
                  </a:lnTo>
                  <a:lnTo>
                    <a:pt x="814" y="66"/>
                  </a:lnTo>
                  <a:lnTo>
                    <a:pt x="835" y="88"/>
                  </a:lnTo>
                  <a:lnTo>
                    <a:pt x="846" y="110"/>
                  </a:lnTo>
                  <a:lnTo>
                    <a:pt x="857" y="143"/>
                  </a:lnTo>
                  <a:lnTo>
                    <a:pt x="857" y="198"/>
                  </a:lnTo>
                  <a:lnTo>
                    <a:pt x="846" y="298"/>
                  </a:lnTo>
                  <a:lnTo>
                    <a:pt x="825" y="408"/>
                  </a:lnTo>
                  <a:lnTo>
                    <a:pt x="782" y="529"/>
                  </a:lnTo>
                  <a:lnTo>
                    <a:pt x="750" y="639"/>
                  </a:lnTo>
                  <a:lnTo>
                    <a:pt x="718" y="716"/>
                  </a:lnTo>
                  <a:lnTo>
                    <a:pt x="707" y="749"/>
                  </a:lnTo>
                  <a:lnTo>
                    <a:pt x="707" y="771"/>
                  </a:lnTo>
                  <a:lnTo>
                    <a:pt x="696" y="793"/>
                  </a:lnTo>
                  <a:lnTo>
                    <a:pt x="696" y="815"/>
                  </a:lnTo>
                  <a:lnTo>
                    <a:pt x="718" y="903"/>
                  </a:lnTo>
                  <a:lnTo>
                    <a:pt x="782" y="969"/>
                  </a:lnTo>
                  <a:lnTo>
                    <a:pt x="878" y="991"/>
                  </a:lnTo>
                  <a:lnTo>
                    <a:pt x="964" y="969"/>
                  </a:lnTo>
                  <a:lnTo>
                    <a:pt x="1039" y="914"/>
                  </a:lnTo>
                  <a:lnTo>
                    <a:pt x="1092" y="826"/>
                  </a:lnTo>
                  <a:lnTo>
                    <a:pt x="1125" y="749"/>
                  </a:lnTo>
                  <a:lnTo>
                    <a:pt x="1146" y="683"/>
                  </a:lnTo>
                  <a:lnTo>
                    <a:pt x="1157" y="661"/>
                  </a:lnTo>
                  <a:lnTo>
                    <a:pt x="1157" y="650"/>
                  </a:lnTo>
                  <a:lnTo>
                    <a:pt x="1146" y="639"/>
                  </a:lnTo>
                  <a:lnTo>
                    <a:pt x="1103" y="639"/>
                  </a:lnTo>
                  <a:lnTo>
                    <a:pt x="1103" y="650"/>
                  </a:lnTo>
                  <a:lnTo>
                    <a:pt x="1092" y="672"/>
                  </a:lnTo>
                  <a:lnTo>
                    <a:pt x="1060" y="782"/>
                  </a:lnTo>
                  <a:lnTo>
                    <a:pt x="1007" y="870"/>
                  </a:lnTo>
                  <a:lnTo>
                    <a:pt x="953" y="925"/>
                  </a:lnTo>
                  <a:lnTo>
                    <a:pt x="878" y="947"/>
                  </a:lnTo>
                  <a:lnTo>
                    <a:pt x="857" y="947"/>
                  </a:lnTo>
                  <a:lnTo>
                    <a:pt x="835" y="925"/>
                  </a:lnTo>
                  <a:lnTo>
                    <a:pt x="835" y="903"/>
                  </a:lnTo>
                  <a:lnTo>
                    <a:pt x="825" y="870"/>
                  </a:lnTo>
                  <a:lnTo>
                    <a:pt x="835" y="815"/>
                  </a:lnTo>
                  <a:lnTo>
                    <a:pt x="846" y="771"/>
                  </a:lnTo>
                  <a:lnTo>
                    <a:pt x="868" y="716"/>
                  </a:lnTo>
                  <a:lnTo>
                    <a:pt x="900" y="606"/>
                  </a:lnTo>
                  <a:lnTo>
                    <a:pt x="985" y="342"/>
                  </a:lnTo>
                  <a:lnTo>
                    <a:pt x="996" y="231"/>
                  </a:lnTo>
                  <a:lnTo>
                    <a:pt x="975" y="132"/>
                  </a:lnTo>
                  <a:lnTo>
                    <a:pt x="932" y="66"/>
                  </a:lnTo>
                  <a:lnTo>
                    <a:pt x="857" y="11"/>
                  </a:lnTo>
                  <a:lnTo>
                    <a:pt x="750" y="0"/>
                  </a:lnTo>
                  <a:lnTo>
                    <a:pt x="621" y="22"/>
                  </a:lnTo>
                  <a:lnTo>
                    <a:pt x="525" y="77"/>
                  </a:lnTo>
                  <a:lnTo>
                    <a:pt x="418" y="187"/>
                  </a:lnTo>
                  <a:lnTo>
                    <a:pt x="386" y="88"/>
                  </a:lnTo>
                  <a:lnTo>
                    <a:pt x="311" y="22"/>
                  </a:lnTo>
                  <a:lnTo>
                    <a:pt x="225" y="0"/>
                  </a:lnTo>
                  <a:lnTo>
                    <a:pt x="182" y="0"/>
                  </a:lnTo>
                  <a:lnTo>
                    <a:pt x="150" y="22"/>
                  </a:lnTo>
                  <a:lnTo>
                    <a:pt x="129" y="33"/>
                  </a:lnTo>
                  <a:lnTo>
                    <a:pt x="86" y="77"/>
                  </a:lnTo>
                  <a:lnTo>
                    <a:pt x="75" y="110"/>
                  </a:lnTo>
                  <a:lnTo>
                    <a:pt x="64" y="121"/>
                  </a:lnTo>
                  <a:lnTo>
                    <a:pt x="22" y="253"/>
                  </a:lnTo>
                  <a:lnTo>
                    <a:pt x="0" y="309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22" y="364"/>
                  </a:lnTo>
                  <a:lnTo>
                    <a:pt x="32" y="364"/>
                  </a:lnTo>
                  <a:lnTo>
                    <a:pt x="54" y="342"/>
                  </a:lnTo>
                  <a:lnTo>
                    <a:pt x="64" y="309"/>
                  </a:lnTo>
                  <a:lnTo>
                    <a:pt x="86" y="198"/>
                  </a:lnTo>
                  <a:lnTo>
                    <a:pt x="118" y="121"/>
                  </a:lnTo>
                  <a:lnTo>
                    <a:pt x="161" y="66"/>
                  </a:lnTo>
                  <a:lnTo>
                    <a:pt x="214" y="44"/>
                  </a:lnTo>
                  <a:lnTo>
                    <a:pt x="236" y="44"/>
                  </a:lnTo>
                  <a:lnTo>
                    <a:pt x="268" y="77"/>
                  </a:lnTo>
                  <a:lnTo>
                    <a:pt x="279" y="110"/>
                  </a:lnTo>
                  <a:lnTo>
                    <a:pt x="279" y="187"/>
                  </a:lnTo>
                  <a:lnTo>
                    <a:pt x="268" y="242"/>
                  </a:lnTo>
                  <a:lnTo>
                    <a:pt x="246" y="331"/>
                  </a:lnTo>
                  <a:lnTo>
                    <a:pt x="129" y="8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2" name="Freeform 46"/>
            <p:cNvSpPr>
              <a:spLocks/>
            </p:cNvSpPr>
            <p:nvPr/>
          </p:nvSpPr>
          <p:spPr bwMode="auto">
            <a:xfrm>
              <a:off x="17208" y="2772"/>
              <a:ext cx="1049" cy="5264"/>
            </a:xfrm>
            <a:custGeom>
              <a:avLst/>
              <a:gdLst/>
              <a:ahLst/>
              <a:cxnLst>
                <a:cxn ang="0">
                  <a:pos x="1049" y="2632"/>
                </a:cxn>
                <a:cxn ang="0">
                  <a:pos x="1039" y="2269"/>
                </a:cxn>
                <a:cxn ang="0">
                  <a:pos x="996" y="1894"/>
                </a:cxn>
                <a:cxn ang="0">
                  <a:pos x="932" y="1542"/>
                </a:cxn>
                <a:cxn ang="0">
                  <a:pos x="835" y="1189"/>
                </a:cxn>
                <a:cxn ang="0">
                  <a:pos x="696" y="859"/>
                </a:cxn>
                <a:cxn ang="0">
                  <a:pos x="525" y="540"/>
                </a:cxn>
                <a:cxn ang="0">
                  <a:pos x="310" y="242"/>
                </a:cxn>
                <a:cxn ang="0">
                  <a:pos x="257" y="187"/>
                </a:cxn>
                <a:cxn ang="0">
                  <a:pos x="193" y="110"/>
                </a:cxn>
                <a:cxn ang="0">
                  <a:pos x="107" y="22"/>
                </a:cxn>
                <a:cxn ang="0">
                  <a:pos x="86" y="11"/>
                </a:cxn>
                <a:cxn ang="0">
                  <a:pos x="7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33"/>
                </a:cxn>
                <a:cxn ang="0">
                  <a:pos x="11" y="44"/>
                </a:cxn>
                <a:cxn ang="0">
                  <a:pos x="75" y="121"/>
                </a:cxn>
                <a:cxn ang="0">
                  <a:pos x="171" y="220"/>
                </a:cxn>
                <a:cxn ang="0">
                  <a:pos x="268" y="341"/>
                </a:cxn>
                <a:cxn ang="0">
                  <a:pos x="375" y="507"/>
                </a:cxn>
                <a:cxn ang="0">
                  <a:pos x="557" y="859"/>
                </a:cxn>
                <a:cxn ang="0">
                  <a:pos x="696" y="1255"/>
                </a:cxn>
                <a:cxn ang="0">
                  <a:pos x="792" y="1685"/>
                </a:cxn>
                <a:cxn ang="0">
                  <a:pos x="857" y="2136"/>
                </a:cxn>
                <a:cxn ang="0">
                  <a:pos x="867" y="2632"/>
                </a:cxn>
                <a:cxn ang="0">
                  <a:pos x="867" y="2940"/>
                </a:cxn>
                <a:cxn ang="0">
                  <a:pos x="835" y="3271"/>
                </a:cxn>
                <a:cxn ang="0">
                  <a:pos x="792" y="3612"/>
                </a:cxn>
                <a:cxn ang="0">
                  <a:pos x="707" y="3953"/>
                </a:cxn>
                <a:cxn ang="0">
                  <a:pos x="600" y="4306"/>
                </a:cxn>
                <a:cxn ang="0">
                  <a:pos x="439" y="4636"/>
                </a:cxn>
                <a:cxn ang="0">
                  <a:pos x="310" y="4846"/>
                </a:cxn>
                <a:cxn ang="0">
                  <a:pos x="193" y="5011"/>
                </a:cxn>
                <a:cxn ang="0">
                  <a:pos x="86" y="5132"/>
                </a:cxn>
                <a:cxn ang="0">
                  <a:pos x="11" y="5220"/>
                </a:cxn>
                <a:cxn ang="0">
                  <a:pos x="0" y="5231"/>
                </a:cxn>
                <a:cxn ang="0">
                  <a:pos x="0" y="5253"/>
                </a:cxn>
                <a:cxn ang="0">
                  <a:pos x="11" y="5264"/>
                </a:cxn>
                <a:cxn ang="0">
                  <a:pos x="75" y="5264"/>
                </a:cxn>
                <a:cxn ang="0">
                  <a:pos x="86" y="5253"/>
                </a:cxn>
                <a:cxn ang="0">
                  <a:pos x="96" y="5253"/>
                </a:cxn>
                <a:cxn ang="0">
                  <a:pos x="107" y="5231"/>
                </a:cxn>
                <a:cxn ang="0">
                  <a:pos x="353" y="4967"/>
                </a:cxn>
                <a:cxn ang="0">
                  <a:pos x="557" y="4669"/>
                </a:cxn>
                <a:cxn ang="0">
                  <a:pos x="717" y="4361"/>
                </a:cxn>
                <a:cxn ang="0">
                  <a:pos x="846" y="4031"/>
                </a:cxn>
                <a:cxn ang="0">
                  <a:pos x="942" y="3689"/>
                </a:cxn>
                <a:cxn ang="0">
                  <a:pos x="1007" y="3337"/>
                </a:cxn>
                <a:cxn ang="0">
                  <a:pos x="1039" y="2984"/>
                </a:cxn>
                <a:cxn ang="0">
                  <a:pos x="1049" y="2632"/>
                </a:cxn>
              </a:cxnLst>
              <a:rect l="0" t="0" r="r" b="b"/>
              <a:pathLst>
                <a:path w="1049" h="5264">
                  <a:moveTo>
                    <a:pt x="1049" y="2632"/>
                  </a:moveTo>
                  <a:lnTo>
                    <a:pt x="1039" y="2269"/>
                  </a:lnTo>
                  <a:lnTo>
                    <a:pt x="996" y="1894"/>
                  </a:lnTo>
                  <a:lnTo>
                    <a:pt x="932" y="1542"/>
                  </a:lnTo>
                  <a:lnTo>
                    <a:pt x="835" y="1189"/>
                  </a:lnTo>
                  <a:lnTo>
                    <a:pt x="696" y="859"/>
                  </a:lnTo>
                  <a:lnTo>
                    <a:pt x="525" y="540"/>
                  </a:lnTo>
                  <a:lnTo>
                    <a:pt x="310" y="242"/>
                  </a:lnTo>
                  <a:lnTo>
                    <a:pt x="257" y="187"/>
                  </a:lnTo>
                  <a:lnTo>
                    <a:pt x="193" y="110"/>
                  </a:lnTo>
                  <a:lnTo>
                    <a:pt x="107" y="22"/>
                  </a:lnTo>
                  <a:lnTo>
                    <a:pt x="86" y="11"/>
                  </a:lnTo>
                  <a:lnTo>
                    <a:pt x="75" y="0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0" y="33"/>
                  </a:lnTo>
                  <a:lnTo>
                    <a:pt x="11" y="44"/>
                  </a:lnTo>
                  <a:lnTo>
                    <a:pt x="75" y="121"/>
                  </a:lnTo>
                  <a:lnTo>
                    <a:pt x="171" y="220"/>
                  </a:lnTo>
                  <a:lnTo>
                    <a:pt x="268" y="341"/>
                  </a:lnTo>
                  <a:lnTo>
                    <a:pt x="375" y="507"/>
                  </a:lnTo>
                  <a:lnTo>
                    <a:pt x="557" y="859"/>
                  </a:lnTo>
                  <a:lnTo>
                    <a:pt x="696" y="1255"/>
                  </a:lnTo>
                  <a:lnTo>
                    <a:pt x="792" y="1685"/>
                  </a:lnTo>
                  <a:lnTo>
                    <a:pt x="857" y="2136"/>
                  </a:lnTo>
                  <a:lnTo>
                    <a:pt x="867" y="2632"/>
                  </a:lnTo>
                  <a:lnTo>
                    <a:pt x="867" y="2940"/>
                  </a:lnTo>
                  <a:lnTo>
                    <a:pt x="835" y="3271"/>
                  </a:lnTo>
                  <a:lnTo>
                    <a:pt x="792" y="3612"/>
                  </a:lnTo>
                  <a:lnTo>
                    <a:pt x="707" y="3953"/>
                  </a:lnTo>
                  <a:lnTo>
                    <a:pt x="600" y="4306"/>
                  </a:lnTo>
                  <a:lnTo>
                    <a:pt x="439" y="4636"/>
                  </a:lnTo>
                  <a:lnTo>
                    <a:pt x="310" y="4846"/>
                  </a:lnTo>
                  <a:lnTo>
                    <a:pt x="193" y="5011"/>
                  </a:lnTo>
                  <a:lnTo>
                    <a:pt x="86" y="5132"/>
                  </a:lnTo>
                  <a:lnTo>
                    <a:pt x="11" y="5220"/>
                  </a:lnTo>
                  <a:lnTo>
                    <a:pt x="0" y="5231"/>
                  </a:lnTo>
                  <a:lnTo>
                    <a:pt x="0" y="5253"/>
                  </a:lnTo>
                  <a:lnTo>
                    <a:pt x="11" y="5264"/>
                  </a:lnTo>
                  <a:lnTo>
                    <a:pt x="75" y="5264"/>
                  </a:lnTo>
                  <a:lnTo>
                    <a:pt x="86" y="5253"/>
                  </a:lnTo>
                  <a:lnTo>
                    <a:pt x="96" y="5253"/>
                  </a:lnTo>
                  <a:lnTo>
                    <a:pt x="107" y="5231"/>
                  </a:lnTo>
                  <a:lnTo>
                    <a:pt x="353" y="4967"/>
                  </a:lnTo>
                  <a:lnTo>
                    <a:pt x="557" y="4669"/>
                  </a:lnTo>
                  <a:lnTo>
                    <a:pt x="717" y="4361"/>
                  </a:lnTo>
                  <a:lnTo>
                    <a:pt x="846" y="4031"/>
                  </a:lnTo>
                  <a:lnTo>
                    <a:pt x="942" y="3689"/>
                  </a:lnTo>
                  <a:lnTo>
                    <a:pt x="1007" y="3337"/>
                  </a:lnTo>
                  <a:lnTo>
                    <a:pt x="1039" y="2984"/>
                  </a:lnTo>
                  <a:lnTo>
                    <a:pt x="1049" y="26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3" name="Freeform 47"/>
            <p:cNvSpPr>
              <a:spLocks/>
            </p:cNvSpPr>
            <p:nvPr/>
          </p:nvSpPr>
          <p:spPr bwMode="auto">
            <a:xfrm>
              <a:off x="19285" y="4677"/>
              <a:ext cx="1425" cy="1465"/>
            </a:xfrm>
            <a:custGeom>
              <a:avLst/>
              <a:gdLst/>
              <a:ahLst/>
              <a:cxnLst>
                <a:cxn ang="0">
                  <a:pos x="750" y="771"/>
                </a:cxn>
                <a:cxn ang="0">
                  <a:pos x="1393" y="771"/>
                </a:cxn>
                <a:cxn ang="0">
                  <a:pos x="1414" y="749"/>
                </a:cxn>
                <a:cxn ang="0">
                  <a:pos x="1425" y="727"/>
                </a:cxn>
                <a:cxn ang="0">
                  <a:pos x="1414" y="705"/>
                </a:cxn>
                <a:cxn ang="0">
                  <a:pos x="1393" y="683"/>
                </a:cxn>
                <a:cxn ang="0">
                  <a:pos x="750" y="683"/>
                </a:cxn>
                <a:cxn ang="0">
                  <a:pos x="750" y="11"/>
                </a:cxn>
                <a:cxn ang="0">
                  <a:pos x="729" y="0"/>
                </a:cxn>
                <a:cxn ang="0">
                  <a:pos x="697" y="0"/>
                </a:cxn>
                <a:cxn ang="0">
                  <a:pos x="675" y="22"/>
                </a:cxn>
                <a:cxn ang="0">
                  <a:pos x="675" y="683"/>
                </a:cxn>
                <a:cxn ang="0">
                  <a:pos x="33" y="683"/>
                </a:cxn>
                <a:cxn ang="0">
                  <a:pos x="11" y="705"/>
                </a:cxn>
                <a:cxn ang="0">
                  <a:pos x="0" y="727"/>
                </a:cxn>
                <a:cxn ang="0">
                  <a:pos x="0" y="749"/>
                </a:cxn>
                <a:cxn ang="0">
                  <a:pos x="22" y="760"/>
                </a:cxn>
                <a:cxn ang="0">
                  <a:pos x="33" y="771"/>
                </a:cxn>
                <a:cxn ang="0">
                  <a:pos x="675" y="771"/>
                </a:cxn>
                <a:cxn ang="0">
                  <a:pos x="675" y="1443"/>
                </a:cxn>
                <a:cxn ang="0">
                  <a:pos x="718" y="1465"/>
                </a:cxn>
                <a:cxn ang="0">
                  <a:pos x="739" y="1454"/>
                </a:cxn>
                <a:cxn ang="0">
                  <a:pos x="750" y="1443"/>
                </a:cxn>
                <a:cxn ang="0">
                  <a:pos x="750" y="1388"/>
                </a:cxn>
                <a:cxn ang="0">
                  <a:pos x="750" y="771"/>
                </a:cxn>
              </a:cxnLst>
              <a:rect l="0" t="0" r="r" b="b"/>
              <a:pathLst>
                <a:path w="1425" h="1465">
                  <a:moveTo>
                    <a:pt x="750" y="771"/>
                  </a:moveTo>
                  <a:lnTo>
                    <a:pt x="1393" y="771"/>
                  </a:lnTo>
                  <a:lnTo>
                    <a:pt x="1414" y="749"/>
                  </a:lnTo>
                  <a:lnTo>
                    <a:pt x="1425" y="727"/>
                  </a:lnTo>
                  <a:lnTo>
                    <a:pt x="1414" y="705"/>
                  </a:lnTo>
                  <a:lnTo>
                    <a:pt x="1393" y="683"/>
                  </a:lnTo>
                  <a:lnTo>
                    <a:pt x="750" y="683"/>
                  </a:lnTo>
                  <a:lnTo>
                    <a:pt x="750" y="11"/>
                  </a:lnTo>
                  <a:lnTo>
                    <a:pt x="729" y="0"/>
                  </a:lnTo>
                  <a:lnTo>
                    <a:pt x="697" y="0"/>
                  </a:lnTo>
                  <a:lnTo>
                    <a:pt x="675" y="22"/>
                  </a:lnTo>
                  <a:lnTo>
                    <a:pt x="675" y="683"/>
                  </a:lnTo>
                  <a:lnTo>
                    <a:pt x="33" y="683"/>
                  </a:lnTo>
                  <a:lnTo>
                    <a:pt x="11" y="705"/>
                  </a:lnTo>
                  <a:lnTo>
                    <a:pt x="0" y="727"/>
                  </a:lnTo>
                  <a:lnTo>
                    <a:pt x="0" y="749"/>
                  </a:lnTo>
                  <a:lnTo>
                    <a:pt x="22" y="760"/>
                  </a:lnTo>
                  <a:lnTo>
                    <a:pt x="33" y="771"/>
                  </a:lnTo>
                  <a:lnTo>
                    <a:pt x="675" y="771"/>
                  </a:lnTo>
                  <a:lnTo>
                    <a:pt x="675" y="1443"/>
                  </a:lnTo>
                  <a:lnTo>
                    <a:pt x="718" y="1465"/>
                  </a:lnTo>
                  <a:lnTo>
                    <a:pt x="739" y="1454"/>
                  </a:lnTo>
                  <a:lnTo>
                    <a:pt x="750" y="1443"/>
                  </a:lnTo>
                  <a:lnTo>
                    <a:pt x="750" y="1388"/>
                  </a:lnTo>
                  <a:lnTo>
                    <a:pt x="750" y="7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4" name="Freeform 48"/>
            <p:cNvSpPr>
              <a:spLocks noEditPoints="1"/>
            </p:cNvSpPr>
            <p:nvPr/>
          </p:nvSpPr>
          <p:spPr bwMode="auto">
            <a:xfrm>
              <a:off x="23291" y="2519"/>
              <a:ext cx="1467" cy="693"/>
            </a:xfrm>
            <a:custGeom>
              <a:avLst/>
              <a:gdLst/>
              <a:ahLst/>
              <a:cxnLst>
                <a:cxn ang="0">
                  <a:pos x="685" y="198"/>
                </a:cxn>
                <a:cxn ang="0">
                  <a:pos x="546" y="66"/>
                </a:cxn>
                <a:cxn ang="0">
                  <a:pos x="321" y="0"/>
                </a:cxn>
                <a:cxn ang="0">
                  <a:pos x="85" y="110"/>
                </a:cxn>
                <a:cxn ang="0">
                  <a:pos x="0" y="352"/>
                </a:cxn>
                <a:cxn ang="0">
                  <a:pos x="85" y="594"/>
                </a:cxn>
                <a:cxn ang="0">
                  <a:pos x="310" y="693"/>
                </a:cxn>
                <a:cxn ang="0">
                  <a:pos x="535" y="627"/>
                </a:cxn>
                <a:cxn ang="0">
                  <a:pos x="674" y="495"/>
                </a:cxn>
                <a:cxn ang="0">
                  <a:pos x="771" y="506"/>
                </a:cxn>
                <a:cxn ang="0">
                  <a:pos x="921" y="638"/>
                </a:cxn>
                <a:cxn ang="0">
                  <a:pos x="1146" y="693"/>
                </a:cxn>
                <a:cxn ang="0">
                  <a:pos x="1381" y="594"/>
                </a:cxn>
                <a:cxn ang="0">
                  <a:pos x="1467" y="352"/>
                </a:cxn>
                <a:cxn ang="0">
                  <a:pos x="1381" y="110"/>
                </a:cxn>
                <a:cxn ang="0">
                  <a:pos x="1156" y="0"/>
                </a:cxn>
                <a:cxn ang="0">
                  <a:pos x="931" y="66"/>
                </a:cxn>
                <a:cxn ang="0">
                  <a:pos x="792" y="209"/>
                </a:cxn>
                <a:cxn ang="0">
                  <a:pos x="792" y="319"/>
                </a:cxn>
                <a:cxn ang="0">
                  <a:pos x="1028" y="99"/>
                </a:cxn>
                <a:cxn ang="0">
                  <a:pos x="1274" y="88"/>
                </a:cxn>
                <a:cxn ang="0">
                  <a:pos x="1403" y="242"/>
                </a:cxn>
                <a:cxn ang="0">
                  <a:pos x="1403" y="462"/>
                </a:cxn>
                <a:cxn ang="0">
                  <a:pos x="1263" y="594"/>
                </a:cxn>
                <a:cxn ang="0">
                  <a:pos x="1071" y="594"/>
                </a:cxn>
                <a:cxn ang="0">
                  <a:pos x="889" y="440"/>
                </a:cxn>
                <a:cxn ang="0">
                  <a:pos x="674" y="385"/>
                </a:cxn>
                <a:cxn ang="0">
                  <a:pos x="439" y="605"/>
                </a:cxn>
                <a:cxn ang="0">
                  <a:pos x="192" y="616"/>
                </a:cxn>
                <a:cxn ang="0">
                  <a:pos x="64" y="462"/>
                </a:cxn>
                <a:cxn ang="0">
                  <a:pos x="64" y="242"/>
                </a:cxn>
                <a:cxn ang="0">
                  <a:pos x="203" y="110"/>
                </a:cxn>
                <a:cxn ang="0">
                  <a:pos x="385" y="110"/>
                </a:cxn>
                <a:cxn ang="0">
                  <a:pos x="567" y="264"/>
                </a:cxn>
              </a:cxnLst>
              <a:rect l="0" t="0" r="r" b="b"/>
              <a:pathLst>
                <a:path w="1467" h="693">
                  <a:moveTo>
                    <a:pt x="739" y="264"/>
                  </a:moveTo>
                  <a:lnTo>
                    <a:pt x="685" y="198"/>
                  </a:lnTo>
                  <a:lnTo>
                    <a:pt x="621" y="132"/>
                  </a:lnTo>
                  <a:lnTo>
                    <a:pt x="546" y="66"/>
                  </a:lnTo>
                  <a:lnTo>
                    <a:pt x="439" y="22"/>
                  </a:lnTo>
                  <a:lnTo>
                    <a:pt x="321" y="0"/>
                  </a:lnTo>
                  <a:lnTo>
                    <a:pt x="192" y="33"/>
                  </a:lnTo>
                  <a:lnTo>
                    <a:pt x="85" y="110"/>
                  </a:lnTo>
                  <a:lnTo>
                    <a:pt x="21" y="220"/>
                  </a:lnTo>
                  <a:lnTo>
                    <a:pt x="0" y="352"/>
                  </a:lnTo>
                  <a:lnTo>
                    <a:pt x="21" y="484"/>
                  </a:lnTo>
                  <a:lnTo>
                    <a:pt x="85" y="594"/>
                  </a:lnTo>
                  <a:lnTo>
                    <a:pt x="182" y="671"/>
                  </a:lnTo>
                  <a:lnTo>
                    <a:pt x="310" y="693"/>
                  </a:lnTo>
                  <a:lnTo>
                    <a:pt x="428" y="671"/>
                  </a:lnTo>
                  <a:lnTo>
                    <a:pt x="535" y="627"/>
                  </a:lnTo>
                  <a:lnTo>
                    <a:pt x="610" y="561"/>
                  </a:lnTo>
                  <a:lnTo>
                    <a:pt x="674" y="495"/>
                  </a:lnTo>
                  <a:lnTo>
                    <a:pt x="717" y="440"/>
                  </a:lnTo>
                  <a:lnTo>
                    <a:pt x="771" y="506"/>
                  </a:lnTo>
                  <a:lnTo>
                    <a:pt x="835" y="572"/>
                  </a:lnTo>
                  <a:lnTo>
                    <a:pt x="921" y="638"/>
                  </a:lnTo>
                  <a:lnTo>
                    <a:pt x="1028" y="682"/>
                  </a:lnTo>
                  <a:lnTo>
                    <a:pt x="1146" y="693"/>
                  </a:lnTo>
                  <a:lnTo>
                    <a:pt x="1274" y="671"/>
                  </a:lnTo>
                  <a:lnTo>
                    <a:pt x="1381" y="594"/>
                  </a:lnTo>
                  <a:lnTo>
                    <a:pt x="1445" y="484"/>
                  </a:lnTo>
                  <a:lnTo>
                    <a:pt x="1467" y="352"/>
                  </a:lnTo>
                  <a:lnTo>
                    <a:pt x="1445" y="220"/>
                  </a:lnTo>
                  <a:lnTo>
                    <a:pt x="1381" y="110"/>
                  </a:lnTo>
                  <a:lnTo>
                    <a:pt x="1274" y="33"/>
                  </a:lnTo>
                  <a:lnTo>
                    <a:pt x="1156" y="0"/>
                  </a:lnTo>
                  <a:lnTo>
                    <a:pt x="1038" y="22"/>
                  </a:lnTo>
                  <a:lnTo>
                    <a:pt x="931" y="66"/>
                  </a:lnTo>
                  <a:lnTo>
                    <a:pt x="856" y="132"/>
                  </a:lnTo>
                  <a:lnTo>
                    <a:pt x="792" y="209"/>
                  </a:lnTo>
                  <a:lnTo>
                    <a:pt x="739" y="264"/>
                  </a:lnTo>
                  <a:close/>
                  <a:moveTo>
                    <a:pt x="792" y="319"/>
                  </a:moveTo>
                  <a:lnTo>
                    <a:pt x="899" y="187"/>
                  </a:lnTo>
                  <a:lnTo>
                    <a:pt x="1028" y="99"/>
                  </a:lnTo>
                  <a:lnTo>
                    <a:pt x="1167" y="66"/>
                  </a:lnTo>
                  <a:lnTo>
                    <a:pt x="1274" y="88"/>
                  </a:lnTo>
                  <a:lnTo>
                    <a:pt x="1349" y="154"/>
                  </a:lnTo>
                  <a:lnTo>
                    <a:pt x="1403" y="242"/>
                  </a:lnTo>
                  <a:lnTo>
                    <a:pt x="1424" y="352"/>
                  </a:lnTo>
                  <a:lnTo>
                    <a:pt x="1403" y="462"/>
                  </a:lnTo>
                  <a:lnTo>
                    <a:pt x="1349" y="539"/>
                  </a:lnTo>
                  <a:lnTo>
                    <a:pt x="1263" y="594"/>
                  </a:lnTo>
                  <a:lnTo>
                    <a:pt x="1167" y="616"/>
                  </a:lnTo>
                  <a:lnTo>
                    <a:pt x="1071" y="594"/>
                  </a:lnTo>
                  <a:lnTo>
                    <a:pt x="985" y="528"/>
                  </a:lnTo>
                  <a:lnTo>
                    <a:pt x="889" y="440"/>
                  </a:lnTo>
                  <a:lnTo>
                    <a:pt x="792" y="319"/>
                  </a:lnTo>
                  <a:close/>
                  <a:moveTo>
                    <a:pt x="674" y="385"/>
                  </a:moveTo>
                  <a:lnTo>
                    <a:pt x="567" y="517"/>
                  </a:lnTo>
                  <a:lnTo>
                    <a:pt x="439" y="605"/>
                  </a:lnTo>
                  <a:lnTo>
                    <a:pt x="300" y="638"/>
                  </a:lnTo>
                  <a:lnTo>
                    <a:pt x="192" y="616"/>
                  </a:lnTo>
                  <a:lnTo>
                    <a:pt x="117" y="550"/>
                  </a:lnTo>
                  <a:lnTo>
                    <a:pt x="64" y="462"/>
                  </a:lnTo>
                  <a:lnTo>
                    <a:pt x="43" y="352"/>
                  </a:lnTo>
                  <a:lnTo>
                    <a:pt x="64" y="242"/>
                  </a:lnTo>
                  <a:lnTo>
                    <a:pt x="117" y="165"/>
                  </a:lnTo>
                  <a:lnTo>
                    <a:pt x="203" y="110"/>
                  </a:lnTo>
                  <a:lnTo>
                    <a:pt x="289" y="88"/>
                  </a:lnTo>
                  <a:lnTo>
                    <a:pt x="385" y="110"/>
                  </a:lnTo>
                  <a:lnTo>
                    <a:pt x="482" y="176"/>
                  </a:lnTo>
                  <a:lnTo>
                    <a:pt x="567" y="264"/>
                  </a:lnTo>
                  <a:lnTo>
                    <a:pt x="674" y="3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5" name="Freeform 49"/>
            <p:cNvSpPr>
              <a:spLocks/>
            </p:cNvSpPr>
            <p:nvPr/>
          </p:nvSpPr>
          <p:spPr bwMode="auto">
            <a:xfrm>
              <a:off x="22627" y="3862"/>
              <a:ext cx="2838" cy="3073"/>
            </a:xfrm>
            <a:custGeom>
              <a:avLst/>
              <a:gdLst/>
              <a:ahLst/>
              <a:cxnLst>
                <a:cxn ang="0">
                  <a:pos x="2581" y="3073"/>
                </a:cxn>
                <a:cxn ang="0">
                  <a:pos x="2838" y="2368"/>
                </a:cxn>
                <a:cxn ang="0">
                  <a:pos x="2784" y="2368"/>
                </a:cxn>
                <a:cxn ang="0">
                  <a:pos x="2698" y="2522"/>
                </a:cxn>
                <a:cxn ang="0">
                  <a:pos x="2570" y="2654"/>
                </a:cxn>
                <a:cxn ang="0">
                  <a:pos x="2409" y="2753"/>
                </a:cxn>
                <a:cxn ang="0">
                  <a:pos x="2238" y="2808"/>
                </a:cxn>
                <a:cxn ang="0">
                  <a:pos x="2184" y="2819"/>
                </a:cxn>
                <a:cxn ang="0">
                  <a:pos x="2099" y="2841"/>
                </a:cxn>
                <a:cxn ang="0">
                  <a:pos x="1970" y="2863"/>
                </a:cxn>
                <a:cxn ang="0">
                  <a:pos x="1788" y="2874"/>
                </a:cxn>
                <a:cxn ang="0">
                  <a:pos x="1574" y="2886"/>
                </a:cxn>
                <a:cxn ang="0">
                  <a:pos x="278" y="2886"/>
                </a:cxn>
                <a:cxn ang="0">
                  <a:pos x="1370" y="1575"/>
                </a:cxn>
                <a:cxn ang="0">
                  <a:pos x="1381" y="1553"/>
                </a:cxn>
                <a:cxn ang="0">
                  <a:pos x="1392" y="1542"/>
                </a:cxn>
                <a:cxn ang="0">
                  <a:pos x="1392" y="1531"/>
                </a:cxn>
                <a:cxn ang="0">
                  <a:pos x="1381" y="1520"/>
                </a:cxn>
                <a:cxn ang="0">
                  <a:pos x="1370" y="1498"/>
                </a:cxn>
                <a:cxn ang="0">
                  <a:pos x="375" y="110"/>
                </a:cxn>
                <a:cxn ang="0">
                  <a:pos x="1745" y="110"/>
                </a:cxn>
                <a:cxn ang="0">
                  <a:pos x="1895" y="121"/>
                </a:cxn>
                <a:cxn ang="0">
                  <a:pos x="2002" y="132"/>
                </a:cxn>
                <a:cxn ang="0">
                  <a:pos x="2045" y="143"/>
                </a:cxn>
                <a:cxn ang="0">
                  <a:pos x="2184" y="165"/>
                </a:cxn>
                <a:cxn ang="0">
                  <a:pos x="2345" y="220"/>
                </a:cxn>
                <a:cxn ang="0">
                  <a:pos x="2516" y="309"/>
                </a:cxn>
                <a:cxn ang="0">
                  <a:pos x="2570" y="342"/>
                </a:cxn>
                <a:cxn ang="0">
                  <a:pos x="2645" y="408"/>
                </a:cxn>
                <a:cxn ang="0">
                  <a:pos x="2720" y="496"/>
                </a:cxn>
                <a:cxn ang="0">
                  <a:pos x="2784" y="617"/>
                </a:cxn>
                <a:cxn ang="0">
                  <a:pos x="2838" y="617"/>
                </a:cxn>
                <a:cxn ang="0">
                  <a:pos x="2581" y="0"/>
                </a:cxn>
                <a:cxn ang="0">
                  <a:pos x="21" y="0"/>
                </a:cxn>
                <a:cxn ang="0">
                  <a:pos x="10" y="11"/>
                </a:cxn>
                <a:cxn ang="0">
                  <a:pos x="0" y="11"/>
                </a:cxn>
                <a:cxn ang="0">
                  <a:pos x="0" y="88"/>
                </a:cxn>
                <a:cxn ang="0">
                  <a:pos x="1135" y="1674"/>
                </a:cxn>
                <a:cxn ang="0">
                  <a:pos x="21" y="3007"/>
                </a:cxn>
                <a:cxn ang="0">
                  <a:pos x="10" y="3029"/>
                </a:cxn>
                <a:cxn ang="0">
                  <a:pos x="10" y="3040"/>
                </a:cxn>
                <a:cxn ang="0">
                  <a:pos x="0" y="3040"/>
                </a:cxn>
                <a:cxn ang="0">
                  <a:pos x="0" y="3051"/>
                </a:cxn>
                <a:cxn ang="0">
                  <a:pos x="21" y="3073"/>
                </a:cxn>
                <a:cxn ang="0">
                  <a:pos x="64" y="3073"/>
                </a:cxn>
                <a:cxn ang="0">
                  <a:pos x="2581" y="3073"/>
                </a:cxn>
              </a:cxnLst>
              <a:rect l="0" t="0" r="r" b="b"/>
              <a:pathLst>
                <a:path w="2838" h="3073">
                  <a:moveTo>
                    <a:pt x="2581" y="3073"/>
                  </a:moveTo>
                  <a:lnTo>
                    <a:pt x="2838" y="2368"/>
                  </a:lnTo>
                  <a:lnTo>
                    <a:pt x="2784" y="2368"/>
                  </a:lnTo>
                  <a:lnTo>
                    <a:pt x="2698" y="2522"/>
                  </a:lnTo>
                  <a:lnTo>
                    <a:pt x="2570" y="2654"/>
                  </a:lnTo>
                  <a:lnTo>
                    <a:pt x="2409" y="2753"/>
                  </a:lnTo>
                  <a:lnTo>
                    <a:pt x="2238" y="2808"/>
                  </a:lnTo>
                  <a:lnTo>
                    <a:pt x="2184" y="2819"/>
                  </a:lnTo>
                  <a:lnTo>
                    <a:pt x="2099" y="2841"/>
                  </a:lnTo>
                  <a:lnTo>
                    <a:pt x="1970" y="2863"/>
                  </a:lnTo>
                  <a:lnTo>
                    <a:pt x="1788" y="2874"/>
                  </a:lnTo>
                  <a:lnTo>
                    <a:pt x="1574" y="2886"/>
                  </a:lnTo>
                  <a:lnTo>
                    <a:pt x="278" y="2886"/>
                  </a:lnTo>
                  <a:lnTo>
                    <a:pt x="1370" y="1575"/>
                  </a:lnTo>
                  <a:lnTo>
                    <a:pt x="1381" y="1553"/>
                  </a:lnTo>
                  <a:lnTo>
                    <a:pt x="1392" y="1542"/>
                  </a:lnTo>
                  <a:lnTo>
                    <a:pt x="1392" y="1531"/>
                  </a:lnTo>
                  <a:lnTo>
                    <a:pt x="1381" y="1520"/>
                  </a:lnTo>
                  <a:lnTo>
                    <a:pt x="1370" y="1498"/>
                  </a:lnTo>
                  <a:lnTo>
                    <a:pt x="375" y="110"/>
                  </a:lnTo>
                  <a:lnTo>
                    <a:pt x="1745" y="110"/>
                  </a:lnTo>
                  <a:lnTo>
                    <a:pt x="1895" y="121"/>
                  </a:lnTo>
                  <a:lnTo>
                    <a:pt x="2002" y="132"/>
                  </a:lnTo>
                  <a:lnTo>
                    <a:pt x="2045" y="143"/>
                  </a:lnTo>
                  <a:lnTo>
                    <a:pt x="2184" y="165"/>
                  </a:lnTo>
                  <a:lnTo>
                    <a:pt x="2345" y="220"/>
                  </a:lnTo>
                  <a:lnTo>
                    <a:pt x="2516" y="309"/>
                  </a:lnTo>
                  <a:lnTo>
                    <a:pt x="2570" y="342"/>
                  </a:lnTo>
                  <a:lnTo>
                    <a:pt x="2645" y="408"/>
                  </a:lnTo>
                  <a:lnTo>
                    <a:pt x="2720" y="496"/>
                  </a:lnTo>
                  <a:lnTo>
                    <a:pt x="2784" y="617"/>
                  </a:lnTo>
                  <a:lnTo>
                    <a:pt x="2838" y="617"/>
                  </a:lnTo>
                  <a:lnTo>
                    <a:pt x="2581" y="0"/>
                  </a:lnTo>
                  <a:lnTo>
                    <a:pt x="21" y="0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0" y="88"/>
                  </a:lnTo>
                  <a:lnTo>
                    <a:pt x="1135" y="1674"/>
                  </a:lnTo>
                  <a:lnTo>
                    <a:pt x="21" y="3007"/>
                  </a:lnTo>
                  <a:lnTo>
                    <a:pt x="10" y="3029"/>
                  </a:lnTo>
                  <a:lnTo>
                    <a:pt x="10" y="3040"/>
                  </a:lnTo>
                  <a:lnTo>
                    <a:pt x="0" y="3040"/>
                  </a:lnTo>
                  <a:lnTo>
                    <a:pt x="0" y="3051"/>
                  </a:lnTo>
                  <a:lnTo>
                    <a:pt x="21" y="3073"/>
                  </a:lnTo>
                  <a:lnTo>
                    <a:pt x="64" y="3073"/>
                  </a:lnTo>
                  <a:lnTo>
                    <a:pt x="2581" y="307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6" name="Freeform 50"/>
            <p:cNvSpPr>
              <a:spLocks/>
            </p:cNvSpPr>
            <p:nvPr/>
          </p:nvSpPr>
          <p:spPr bwMode="auto">
            <a:xfrm>
              <a:off x="21374" y="7915"/>
              <a:ext cx="910" cy="694"/>
            </a:xfrm>
            <a:custGeom>
              <a:avLst/>
              <a:gdLst/>
              <a:ahLst/>
              <a:cxnLst>
                <a:cxn ang="0">
                  <a:pos x="107" y="606"/>
                </a:cxn>
                <a:cxn ang="0">
                  <a:pos x="96" y="672"/>
                </a:cxn>
                <a:cxn ang="0">
                  <a:pos x="128" y="694"/>
                </a:cxn>
                <a:cxn ang="0">
                  <a:pos x="193" y="683"/>
                </a:cxn>
                <a:cxn ang="0">
                  <a:pos x="203" y="650"/>
                </a:cxn>
                <a:cxn ang="0">
                  <a:pos x="225" y="595"/>
                </a:cxn>
                <a:cxn ang="0">
                  <a:pos x="246" y="506"/>
                </a:cxn>
                <a:cxn ang="0">
                  <a:pos x="257" y="429"/>
                </a:cxn>
                <a:cxn ang="0">
                  <a:pos x="289" y="330"/>
                </a:cxn>
                <a:cxn ang="0">
                  <a:pos x="300" y="275"/>
                </a:cxn>
                <a:cxn ang="0">
                  <a:pos x="332" y="220"/>
                </a:cxn>
                <a:cxn ang="0">
                  <a:pos x="407" y="121"/>
                </a:cxn>
                <a:cxn ang="0">
                  <a:pos x="578" y="44"/>
                </a:cxn>
                <a:cxn ang="0">
                  <a:pos x="632" y="66"/>
                </a:cxn>
                <a:cxn ang="0">
                  <a:pos x="664" y="121"/>
                </a:cxn>
                <a:cxn ang="0">
                  <a:pos x="653" y="231"/>
                </a:cxn>
                <a:cxn ang="0">
                  <a:pos x="599" y="418"/>
                </a:cxn>
                <a:cxn ang="0">
                  <a:pos x="557" y="528"/>
                </a:cxn>
                <a:cxn ang="0">
                  <a:pos x="546" y="562"/>
                </a:cxn>
                <a:cxn ang="0">
                  <a:pos x="567" y="639"/>
                </a:cxn>
                <a:cxn ang="0">
                  <a:pos x="621" y="683"/>
                </a:cxn>
                <a:cxn ang="0">
                  <a:pos x="696" y="694"/>
                </a:cxn>
                <a:cxn ang="0">
                  <a:pos x="835" y="617"/>
                </a:cxn>
                <a:cxn ang="0">
                  <a:pos x="899" y="495"/>
                </a:cxn>
                <a:cxn ang="0">
                  <a:pos x="910" y="451"/>
                </a:cxn>
                <a:cxn ang="0">
                  <a:pos x="867" y="440"/>
                </a:cxn>
                <a:cxn ang="0">
                  <a:pos x="856" y="473"/>
                </a:cxn>
                <a:cxn ang="0">
                  <a:pos x="760" y="639"/>
                </a:cxn>
                <a:cxn ang="0">
                  <a:pos x="674" y="650"/>
                </a:cxn>
                <a:cxn ang="0">
                  <a:pos x="664" y="562"/>
                </a:cxn>
                <a:cxn ang="0">
                  <a:pos x="696" y="473"/>
                </a:cxn>
                <a:cxn ang="0">
                  <a:pos x="739" y="341"/>
                </a:cxn>
                <a:cxn ang="0">
                  <a:pos x="771" y="176"/>
                </a:cxn>
                <a:cxn ang="0">
                  <a:pos x="728" y="55"/>
                </a:cxn>
                <a:cxn ang="0">
                  <a:pos x="578" y="0"/>
                </a:cxn>
                <a:cxn ang="0">
                  <a:pos x="385" y="77"/>
                </a:cxn>
                <a:cxn ang="0">
                  <a:pos x="321" y="99"/>
                </a:cxn>
                <a:cxn ang="0">
                  <a:pos x="257" y="22"/>
                </a:cxn>
                <a:cxn ang="0">
                  <a:pos x="193" y="11"/>
                </a:cxn>
                <a:cxn ang="0">
                  <a:pos x="107" y="22"/>
                </a:cxn>
                <a:cxn ang="0">
                  <a:pos x="53" y="88"/>
                </a:cxn>
                <a:cxn ang="0">
                  <a:pos x="10" y="187"/>
                </a:cxn>
                <a:cxn ang="0">
                  <a:pos x="0" y="253"/>
                </a:cxn>
                <a:cxn ang="0">
                  <a:pos x="10" y="264"/>
                </a:cxn>
                <a:cxn ang="0">
                  <a:pos x="43" y="253"/>
                </a:cxn>
                <a:cxn ang="0">
                  <a:pos x="53" y="209"/>
                </a:cxn>
                <a:cxn ang="0">
                  <a:pos x="75" y="132"/>
                </a:cxn>
                <a:cxn ang="0">
                  <a:pos x="160" y="44"/>
                </a:cxn>
                <a:cxn ang="0">
                  <a:pos x="203" y="77"/>
                </a:cxn>
                <a:cxn ang="0">
                  <a:pos x="214" y="154"/>
                </a:cxn>
                <a:cxn ang="0">
                  <a:pos x="193" y="253"/>
                </a:cxn>
                <a:cxn ang="0">
                  <a:pos x="160" y="363"/>
                </a:cxn>
                <a:cxn ang="0">
                  <a:pos x="107" y="584"/>
                </a:cxn>
              </a:cxnLst>
              <a:rect l="0" t="0" r="r" b="b"/>
              <a:pathLst>
                <a:path w="910" h="694">
                  <a:moveTo>
                    <a:pt x="107" y="584"/>
                  </a:moveTo>
                  <a:lnTo>
                    <a:pt x="107" y="606"/>
                  </a:lnTo>
                  <a:lnTo>
                    <a:pt x="96" y="628"/>
                  </a:lnTo>
                  <a:lnTo>
                    <a:pt x="96" y="672"/>
                  </a:lnTo>
                  <a:lnTo>
                    <a:pt x="107" y="683"/>
                  </a:lnTo>
                  <a:lnTo>
                    <a:pt x="128" y="694"/>
                  </a:lnTo>
                  <a:lnTo>
                    <a:pt x="171" y="694"/>
                  </a:lnTo>
                  <a:lnTo>
                    <a:pt x="193" y="683"/>
                  </a:lnTo>
                  <a:lnTo>
                    <a:pt x="203" y="661"/>
                  </a:lnTo>
                  <a:lnTo>
                    <a:pt x="203" y="650"/>
                  </a:lnTo>
                  <a:lnTo>
                    <a:pt x="214" y="628"/>
                  </a:lnTo>
                  <a:lnTo>
                    <a:pt x="225" y="595"/>
                  </a:lnTo>
                  <a:lnTo>
                    <a:pt x="225" y="573"/>
                  </a:lnTo>
                  <a:lnTo>
                    <a:pt x="246" y="506"/>
                  </a:lnTo>
                  <a:lnTo>
                    <a:pt x="257" y="462"/>
                  </a:lnTo>
                  <a:lnTo>
                    <a:pt x="257" y="429"/>
                  </a:lnTo>
                  <a:lnTo>
                    <a:pt x="278" y="374"/>
                  </a:lnTo>
                  <a:lnTo>
                    <a:pt x="289" y="330"/>
                  </a:lnTo>
                  <a:lnTo>
                    <a:pt x="300" y="297"/>
                  </a:lnTo>
                  <a:lnTo>
                    <a:pt x="300" y="275"/>
                  </a:lnTo>
                  <a:lnTo>
                    <a:pt x="310" y="264"/>
                  </a:lnTo>
                  <a:lnTo>
                    <a:pt x="332" y="220"/>
                  </a:lnTo>
                  <a:lnTo>
                    <a:pt x="353" y="187"/>
                  </a:lnTo>
                  <a:lnTo>
                    <a:pt x="407" y="121"/>
                  </a:lnTo>
                  <a:lnTo>
                    <a:pt x="471" y="66"/>
                  </a:lnTo>
                  <a:lnTo>
                    <a:pt x="578" y="44"/>
                  </a:lnTo>
                  <a:lnTo>
                    <a:pt x="610" y="55"/>
                  </a:lnTo>
                  <a:lnTo>
                    <a:pt x="632" y="66"/>
                  </a:lnTo>
                  <a:lnTo>
                    <a:pt x="642" y="77"/>
                  </a:lnTo>
                  <a:lnTo>
                    <a:pt x="664" y="121"/>
                  </a:lnTo>
                  <a:lnTo>
                    <a:pt x="664" y="154"/>
                  </a:lnTo>
                  <a:lnTo>
                    <a:pt x="653" y="231"/>
                  </a:lnTo>
                  <a:lnTo>
                    <a:pt x="632" y="330"/>
                  </a:lnTo>
                  <a:lnTo>
                    <a:pt x="599" y="418"/>
                  </a:lnTo>
                  <a:lnTo>
                    <a:pt x="578" y="484"/>
                  </a:lnTo>
                  <a:lnTo>
                    <a:pt x="557" y="528"/>
                  </a:lnTo>
                  <a:lnTo>
                    <a:pt x="557" y="550"/>
                  </a:lnTo>
                  <a:lnTo>
                    <a:pt x="546" y="562"/>
                  </a:lnTo>
                  <a:lnTo>
                    <a:pt x="557" y="606"/>
                  </a:lnTo>
                  <a:lnTo>
                    <a:pt x="567" y="639"/>
                  </a:lnTo>
                  <a:lnTo>
                    <a:pt x="589" y="661"/>
                  </a:lnTo>
                  <a:lnTo>
                    <a:pt x="621" y="683"/>
                  </a:lnTo>
                  <a:lnTo>
                    <a:pt x="653" y="694"/>
                  </a:lnTo>
                  <a:lnTo>
                    <a:pt x="696" y="694"/>
                  </a:lnTo>
                  <a:lnTo>
                    <a:pt x="771" y="672"/>
                  </a:lnTo>
                  <a:lnTo>
                    <a:pt x="835" y="617"/>
                  </a:lnTo>
                  <a:lnTo>
                    <a:pt x="878" y="550"/>
                  </a:lnTo>
                  <a:lnTo>
                    <a:pt x="899" y="495"/>
                  </a:lnTo>
                  <a:lnTo>
                    <a:pt x="910" y="462"/>
                  </a:lnTo>
                  <a:lnTo>
                    <a:pt x="910" y="451"/>
                  </a:lnTo>
                  <a:lnTo>
                    <a:pt x="899" y="440"/>
                  </a:lnTo>
                  <a:lnTo>
                    <a:pt x="867" y="440"/>
                  </a:lnTo>
                  <a:lnTo>
                    <a:pt x="856" y="451"/>
                  </a:lnTo>
                  <a:lnTo>
                    <a:pt x="856" y="473"/>
                  </a:lnTo>
                  <a:lnTo>
                    <a:pt x="814" y="573"/>
                  </a:lnTo>
                  <a:lnTo>
                    <a:pt x="760" y="639"/>
                  </a:lnTo>
                  <a:lnTo>
                    <a:pt x="696" y="650"/>
                  </a:lnTo>
                  <a:lnTo>
                    <a:pt x="674" y="650"/>
                  </a:lnTo>
                  <a:lnTo>
                    <a:pt x="664" y="639"/>
                  </a:lnTo>
                  <a:lnTo>
                    <a:pt x="664" y="562"/>
                  </a:lnTo>
                  <a:lnTo>
                    <a:pt x="685" y="517"/>
                  </a:lnTo>
                  <a:lnTo>
                    <a:pt x="696" y="473"/>
                  </a:lnTo>
                  <a:lnTo>
                    <a:pt x="717" y="418"/>
                  </a:lnTo>
                  <a:lnTo>
                    <a:pt x="739" y="341"/>
                  </a:lnTo>
                  <a:lnTo>
                    <a:pt x="760" y="253"/>
                  </a:lnTo>
                  <a:lnTo>
                    <a:pt x="771" y="176"/>
                  </a:lnTo>
                  <a:lnTo>
                    <a:pt x="760" y="99"/>
                  </a:lnTo>
                  <a:lnTo>
                    <a:pt x="728" y="55"/>
                  </a:lnTo>
                  <a:lnTo>
                    <a:pt x="685" y="22"/>
                  </a:lnTo>
                  <a:lnTo>
                    <a:pt x="578" y="0"/>
                  </a:lnTo>
                  <a:lnTo>
                    <a:pt x="471" y="22"/>
                  </a:lnTo>
                  <a:lnTo>
                    <a:pt x="385" y="77"/>
                  </a:lnTo>
                  <a:lnTo>
                    <a:pt x="332" y="143"/>
                  </a:lnTo>
                  <a:lnTo>
                    <a:pt x="321" y="99"/>
                  </a:lnTo>
                  <a:lnTo>
                    <a:pt x="300" y="66"/>
                  </a:lnTo>
                  <a:lnTo>
                    <a:pt x="257" y="22"/>
                  </a:lnTo>
                  <a:lnTo>
                    <a:pt x="225" y="11"/>
                  </a:lnTo>
                  <a:lnTo>
                    <a:pt x="193" y="11"/>
                  </a:lnTo>
                  <a:lnTo>
                    <a:pt x="171" y="0"/>
                  </a:lnTo>
                  <a:lnTo>
                    <a:pt x="107" y="22"/>
                  </a:lnTo>
                  <a:lnTo>
                    <a:pt x="64" y="66"/>
                  </a:lnTo>
                  <a:lnTo>
                    <a:pt x="53" y="88"/>
                  </a:lnTo>
                  <a:lnTo>
                    <a:pt x="32" y="121"/>
                  </a:lnTo>
                  <a:lnTo>
                    <a:pt x="10" y="187"/>
                  </a:lnTo>
                  <a:lnTo>
                    <a:pt x="0" y="209"/>
                  </a:lnTo>
                  <a:lnTo>
                    <a:pt x="0" y="253"/>
                  </a:lnTo>
                  <a:lnTo>
                    <a:pt x="10" y="253"/>
                  </a:lnTo>
                  <a:lnTo>
                    <a:pt x="10" y="264"/>
                  </a:lnTo>
                  <a:lnTo>
                    <a:pt x="32" y="264"/>
                  </a:lnTo>
                  <a:lnTo>
                    <a:pt x="43" y="253"/>
                  </a:lnTo>
                  <a:lnTo>
                    <a:pt x="43" y="242"/>
                  </a:lnTo>
                  <a:lnTo>
                    <a:pt x="53" y="209"/>
                  </a:lnTo>
                  <a:lnTo>
                    <a:pt x="64" y="165"/>
                  </a:lnTo>
                  <a:lnTo>
                    <a:pt x="75" y="132"/>
                  </a:lnTo>
                  <a:lnTo>
                    <a:pt x="118" y="66"/>
                  </a:lnTo>
                  <a:lnTo>
                    <a:pt x="160" y="44"/>
                  </a:lnTo>
                  <a:lnTo>
                    <a:pt x="182" y="55"/>
                  </a:lnTo>
                  <a:lnTo>
                    <a:pt x="203" y="77"/>
                  </a:lnTo>
                  <a:lnTo>
                    <a:pt x="214" y="99"/>
                  </a:lnTo>
                  <a:lnTo>
                    <a:pt x="214" y="154"/>
                  </a:lnTo>
                  <a:lnTo>
                    <a:pt x="193" y="220"/>
                  </a:lnTo>
                  <a:lnTo>
                    <a:pt x="193" y="253"/>
                  </a:lnTo>
                  <a:lnTo>
                    <a:pt x="171" y="319"/>
                  </a:lnTo>
                  <a:lnTo>
                    <a:pt x="160" y="363"/>
                  </a:lnTo>
                  <a:lnTo>
                    <a:pt x="150" y="385"/>
                  </a:lnTo>
                  <a:lnTo>
                    <a:pt x="107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7" name="Freeform 51"/>
            <p:cNvSpPr>
              <a:spLocks noEditPoints="1"/>
            </p:cNvSpPr>
            <p:nvPr/>
          </p:nvSpPr>
          <p:spPr bwMode="auto">
            <a:xfrm>
              <a:off x="22455" y="8003"/>
              <a:ext cx="1093" cy="418"/>
            </a:xfrm>
            <a:custGeom>
              <a:avLst/>
              <a:gdLst/>
              <a:ahLst/>
              <a:cxnLst>
                <a:cxn ang="0">
                  <a:pos x="1039" y="77"/>
                </a:cxn>
                <a:cxn ang="0">
                  <a:pos x="1071" y="77"/>
                </a:cxn>
                <a:cxn ang="0">
                  <a:pos x="1093" y="55"/>
                </a:cxn>
                <a:cxn ang="0">
                  <a:pos x="1093" y="22"/>
                </a:cxn>
                <a:cxn ang="0">
                  <a:pos x="1082" y="11"/>
                </a:cxn>
                <a:cxn ang="0">
                  <a:pos x="1071" y="11"/>
                </a:cxn>
                <a:cxn ang="0">
                  <a:pos x="1050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66"/>
                </a:cxn>
                <a:cxn ang="0">
                  <a:pos x="11" y="66"/>
                </a:cxn>
                <a:cxn ang="0">
                  <a:pos x="22" y="77"/>
                </a:cxn>
                <a:cxn ang="0">
                  <a:pos x="54" y="77"/>
                </a:cxn>
                <a:cxn ang="0">
                  <a:pos x="1039" y="77"/>
                </a:cxn>
                <a:cxn ang="0">
                  <a:pos x="1039" y="418"/>
                </a:cxn>
                <a:cxn ang="0">
                  <a:pos x="1071" y="418"/>
                </a:cxn>
                <a:cxn ang="0">
                  <a:pos x="1093" y="396"/>
                </a:cxn>
                <a:cxn ang="0">
                  <a:pos x="1093" y="363"/>
                </a:cxn>
                <a:cxn ang="0">
                  <a:pos x="1071" y="341"/>
                </a:cxn>
                <a:cxn ang="0">
                  <a:pos x="22" y="341"/>
                </a:cxn>
                <a:cxn ang="0">
                  <a:pos x="0" y="363"/>
                </a:cxn>
                <a:cxn ang="0">
                  <a:pos x="0" y="396"/>
                </a:cxn>
                <a:cxn ang="0">
                  <a:pos x="22" y="418"/>
                </a:cxn>
                <a:cxn ang="0">
                  <a:pos x="54" y="418"/>
                </a:cxn>
                <a:cxn ang="0">
                  <a:pos x="1039" y="418"/>
                </a:cxn>
              </a:cxnLst>
              <a:rect l="0" t="0" r="r" b="b"/>
              <a:pathLst>
                <a:path w="1093" h="418">
                  <a:moveTo>
                    <a:pt x="1039" y="77"/>
                  </a:moveTo>
                  <a:lnTo>
                    <a:pt x="1071" y="77"/>
                  </a:lnTo>
                  <a:lnTo>
                    <a:pt x="1093" y="55"/>
                  </a:lnTo>
                  <a:lnTo>
                    <a:pt x="1093" y="22"/>
                  </a:lnTo>
                  <a:lnTo>
                    <a:pt x="1082" y="11"/>
                  </a:lnTo>
                  <a:lnTo>
                    <a:pt x="1071" y="11"/>
                  </a:lnTo>
                  <a:lnTo>
                    <a:pt x="1050" y="0"/>
                  </a:lnTo>
                  <a:lnTo>
                    <a:pt x="22" y="0"/>
                  </a:lnTo>
                  <a:lnTo>
                    <a:pt x="0" y="22"/>
                  </a:lnTo>
                  <a:lnTo>
                    <a:pt x="0" y="66"/>
                  </a:lnTo>
                  <a:lnTo>
                    <a:pt x="11" y="66"/>
                  </a:lnTo>
                  <a:lnTo>
                    <a:pt x="22" y="77"/>
                  </a:lnTo>
                  <a:lnTo>
                    <a:pt x="54" y="77"/>
                  </a:lnTo>
                  <a:lnTo>
                    <a:pt x="1039" y="77"/>
                  </a:lnTo>
                  <a:close/>
                  <a:moveTo>
                    <a:pt x="1039" y="418"/>
                  </a:moveTo>
                  <a:lnTo>
                    <a:pt x="1071" y="418"/>
                  </a:lnTo>
                  <a:lnTo>
                    <a:pt x="1093" y="396"/>
                  </a:lnTo>
                  <a:lnTo>
                    <a:pt x="1093" y="363"/>
                  </a:lnTo>
                  <a:lnTo>
                    <a:pt x="1071" y="341"/>
                  </a:lnTo>
                  <a:lnTo>
                    <a:pt x="22" y="341"/>
                  </a:lnTo>
                  <a:lnTo>
                    <a:pt x="0" y="363"/>
                  </a:lnTo>
                  <a:lnTo>
                    <a:pt x="0" y="396"/>
                  </a:lnTo>
                  <a:lnTo>
                    <a:pt x="22" y="418"/>
                  </a:lnTo>
                  <a:lnTo>
                    <a:pt x="54" y="418"/>
                  </a:lnTo>
                  <a:lnTo>
                    <a:pt x="1039" y="4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8" name="Freeform 52"/>
            <p:cNvSpPr>
              <a:spLocks/>
            </p:cNvSpPr>
            <p:nvPr/>
          </p:nvSpPr>
          <p:spPr bwMode="auto">
            <a:xfrm>
              <a:off x="23762" y="7529"/>
              <a:ext cx="739" cy="1080"/>
            </a:xfrm>
            <a:custGeom>
              <a:avLst/>
              <a:gdLst/>
              <a:ahLst/>
              <a:cxnLst>
                <a:cxn ang="0">
                  <a:pos x="364" y="11"/>
                </a:cxn>
                <a:cxn ang="0">
                  <a:pos x="343" y="0"/>
                </a:cxn>
                <a:cxn ang="0">
                  <a:pos x="214" y="11"/>
                </a:cxn>
                <a:cxn ang="0">
                  <a:pos x="128" y="22"/>
                </a:cxn>
                <a:cxn ang="0">
                  <a:pos x="118" y="66"/>
                </a:cxn>
                <a:cxn ang="0">
                  <a:pos x="214" y="77"/>
                </a:cxn>
                <a:cxn ang="0">
                  <a:pos x="225" y="133"/>
                </a:cxn>
                <a:cxn ang="0">
                  <a:pos x="11" y="1025"/>
                </a:cxn>
                <a:cxn ang="0">
                  <a:pos x="11" y="1058"/>
                </a:cxn>
                <a:cxn ang="0">
                  <a:pos x="75" y="1080"/>
                </a:cxn>
                <a:cxn ang="0">
                  <a:pos x="107" y="1058"/>
                </a:cxn>
                <a:cxn ang="0">
                  <a:pos x="128" y="1025"/>
                </a:cxn>
                <a:cxn ang="0">
                  <a:pos x="150" y="914"/>
                </a:cxn>
                <a:cxn ang="0">
                  <a:pos x="193" y="716"/>
                </a:cxn>
                <a:cxn ang="0">
                  <a:pos x="364" y="782"/>
                </a:cxn>
                <a:cxn ang="0">
                  <a:pos x="385" y="903"/>
                </a:cxn>
                <a:cxn ang="0">
                  <a:pos x="375" y="925"/>
                </a:cxn>
                <a:cxn ang="0">
                  <a:pos x="396" y="1003"/>
                </a:cxn>
                <a:cxn ang="0">
                  <a:pos x="450" y="1058"/>
                </a:cxn>
                <a:cxn ang="0">
                  <a:pos x="503" y="1080"/>
                </a:cxn>
                <a:cxn ang="0">
                  <a:pos x="610" y="1058"/>
                </a:cxn>
                <a:cxn ang="0">
                  <a:pos x="707" y="936"/>
                </a:cxn>
                <a:cxn ang="0">
                  <a:pos x="728" y="848"/>
                </a:cxn>
                <a:cxn ang="0">
                  <a:pos x="717" y="826"/>
                </a:cxn>
                <a:cxn ang="0">
                  <a:pos x="685" y="848"/>
                </a:cxn>
                <a:cxn ang="0">
                  <a:pos x="653" y="936"/>
                </a:cxn>
                <a:cxn ang="0">
                  <a:pos x="621" y="992"/>
                </a:cxn>
                <a:cxn ang="0">
                  <a:pos x="567" y="1036"/>
                </a:cxn>
                <a:cxn ang="0">
                  <a:pos x="503" y="1025"/>
                </a:cxn>
                <a:cxn ang="0">
                  <a:pos x="492" y="914"/>
                </a:cxn>
                <a:cxn ang="0">
                  <a:pos x="503" y="848"/>
                </a:cxn>
                <a:cxn ang="0">
                  <a:pos x="439" y="727"/>
                </a:cxn>
                <a:cxn ang="0">
                  <a:pos x="268" y="683"/>
                </a:cxn>
                <a:cxn ang="0">
                  <a:pos x="332" y="628"/>
                </a:cxn>
                <a:cxn ang="0">
                  <a:pos x="460" y="507"/>
                </a:cxn>
                <a:cxn ang="0">
                  <a:pos x="621" y="430"/>
                </a:cxn>
                <a:cxn ang="0">
                  <a:pos x="653" y="441"/>
                </a:cxn>
                <a:cxn ang="0">
                  <a:pos x="642" y="463"/>
                </a:cxn>
                <a:cxn ang="0">
                  <a:pos x="610" y="496"/>
                </a:cxn>
                <a:cxn ang="0">
                  <a:pos x="600" y="562"/>
                </a:cxn>
                <a:cxn ang="0">
                  <a:pos x="632" y="595"/>
                </a:cxn>
                <a:cxn ang="0">
                  <a:pos x="707" y="584"/>
                </a:cxn>
                <a:cxn ang="0">
                  <a:pos x="739" y="529"/>
                </a:cxn>
                <a:cxn ang="0">
                  <a:pos x="728" y="452"/>
                </a:cxn>
                <a:cxn ang="0">
                  <a:pos x="664" y="397"/>
                </a:cxn>
                <a:cxn ang="0">
                  <a:pos x="546" y="408"/>
                </a:cxn>
                <a:cxn ang="0">
                  <a:pos x="385" y="529"/>
                </a:cxn>
                <a:cxn ang="0">
                  <a:pos x="214" y="661"/>
                </a:cxn>
              </a:cxnLst>
              <a:rect l="0" t="0" r="r" b="b"/>
              <a:pathLst>
                <a:path w="739" h="1080">
                  <a:moveTo>
                    <a:pt x="364" y="44"/>
                  </a:moveTo>
                  <a:lnTo>
                    <a:pt x="364" y="11"/>
                  </a:lnTo>
                  <a:lnTo>
                    <a:pt x="353" y="11"/>
                  </a:lnTo>
                  <a:lnTo>
                    <a:pt x="343" y="0"/>
                  </a:lnTo>
                  <a:lnTo>
                    <a:pt x="289" y="0"/>
                  </a:lnTo>
                  <a:lnTo>
                    <a:pt x="214" y="11"/>
                  </a:lnTo>
                  <a:lnTo>
                    <a:pt x="150" y="22"/>
                  </a:lnTo>
                  <a:lnTo>
                    <a:pt x="128" y="22"/>
                  </a:lnTo>
                  <a:lnTo>
                    <a:pt x="118" y="33"/>
                  </a:lnTo>
                  <a:lnTo>
                    <a:pt x="118" y="66"/>
                  </a:lnTo>
                  <a:lnTo>
                    <a:pt x="128" y="77"/>
                  </a:lnTo>
                  <a:lnTo>
                    <a:pt x="214" y="77"/>
                  </a:lnTo>
                  <a:lnTo>
                    <a:pt x="225" y="89"/>
                  </a:lnTo>
                  <a:lnTo>
                    <a:pt x="225" y="133"/>
                  </a:lnTo>
                  <a:lnTo>
                    <a:pt x="11" y="1003"/>
                  </a:lnTo>
                  <a:lnTo>
                    <a:pt x="11" y="1025"/>
                  </a:lnTo>
                  <a:lnTo>
                    <a:pt x="0" y="1036"/>
                  </a:lnTo>
                  <a:lnTo>
                    <a:pt x="11" y="1058"/>
                  </a:lnTo>
                  <a:lnTo>
                    <a:pt x="32" y="1080"/>
                  </a:lnTo>
                  <a:lnTo>
                    <a:pt x="75" y="1080"/>
                  </a:lnTo>
                  <a:lnTo>
                    <a:pt x="96" y="1069"/>
                  </a:lnTo>
                  <a:lnTo>
                    <a:pt x="107" y="1058"/>
                  </a:lnTo>
                  <a:lnTo>
                    <a:pt x="118" y="1036"/>
                  </a:lnTo>
                  <a:lnTo>
                    <a:pt x="128" y="1025"/>
                  </a:lnTo>
                  <a:lnTo>
                    <a:pt x="139" y="992"/>
                  </a:lnTo>
                  <a:lnTo>
                    <a:pt x="150" y="914"/>
                  </a:lnTo>
                  <a:lnTo>
                    <a:pt x="193" y="760"/>
                  </a:lnTo>
                  <a:lnTo>
                    <a:pt x="193" y="716"/>
                  </a:lnTo>
                  <a:lnTo>
                    <a:pt x="289" y="738"/>
                  </a:lnTo>
                  <a:lnTo>
                    <a:pt x="364" y="782"/>
                  </a:lnTo>
                  <a:lnTo>
                    <a:pt x="385" y="848"/>
                  </a:lnTo>
                  <a:lnTo>
                    <a:pt x="385" y="903"/>
                  </a:lnTo>
                  <a:lnTo>
                    <a:pt x="375" y="914"/>
                  </a:lnTo>
                  <a:lnTo>
                    <a:pt x="375" y="925"/>
                  </a:lnTo>
                  <a:lnTo>
                    <a:pt x="385" y="970"/>
                  </a:lnTo>
                  <a:lnTo>
                    <a:pt x="396" y="1003"/>
                  </a:lnTo>
                  <a:lnTo>
                    <a:pt x="418" y="1036"/>
                  </a:lnTo>
                  <a:lnTo>
                    <a:pt x="450" y="1058"/>
                  </a:lnTo>
                  <a:lnTo>
                    <a:pt x="471" y="1069"/>
                  </a:lnTo>
                  <a:lnTo>
                    <a:pt x="503" y="1080"/>
                  </a:lnTo>
                  <a:lnTo>
                    <a:pt x="535" y="1080"/>
                  </a:lnTo>
                  <a:lnTo>
                    <a:pt x="610" y="1058"/>
                  </a:lnTo>
                  <a:lnTo>
                    <a:pt x="664" y="1003"/>
                  </a:lnTo>
                  <a:lnTo>
                    <a:pt x="707" y="936"/>
                  </a:lnTo>
                  <a:lnTo>
                    <a:pt x="717" y="870"/>
                  </a:lnTo>
                  <a:lnTo>
                    <a:pt x="728" y="848"/>
                  </a:lnTo>
                  <a:lnTo>
                    <a:pt x="728" y="837"/>
                  </a:lnTo>
                  <a:lnTo>
                    <a:pt x="717" y="826"/>
                  </a:lnTo>
                  <a:lnTo>
                    <a:pt x="685" y="826"/>
                  </a:lnTo>
                  <a:lnTo>
                    <a:pt x="685" y="848"/>
                  </a:lnTo>
                  <a:lnTo>
                    <a:pt x="675" y="870"/>
                  </a:lnTo>
                  <a:lnTo>
                    <a:pt x="653" y="936"/>
                  </a:lnTo>
                  <a:lnTo>
                    <a:pt x="642" y="959"/>
                  </a:lnTo>
                  <a:lnTo>
                    <a:pt x="621" y="992"/>
                  </a:lnTo>
                  <a:lnTo>
                    <a:pt x="600" y="1014"/>
                  </a:lnTo>
                  <a:lnTo>
                    <a:pt x="567" y="1036"/>
                  </a:lnTo>
                  <a:lnTo>
                    <a:pt x="525" y="1036"/>
                  </a:lnTo>
                  <a:lnTo>
                    <a:pt x="503" y="1025"/>
                  </a:lnTo>
                  <a:lnTo>
                    <a:pt x="492" y="1003"/>
                  </a:lnTo>
                  <a:lnTo>
                    <a:pt x="492" y="914"/>
                  </a:lnTo>
                  <a:lnTo>
                    <a:pt x="503" y="892"/>
                  </a:lnTo>
                  <a:lnTo>
                    <a:pt x="503" y="848"/>
                  </a:lnTo>
                  <a:lnTo>
                    <a:pt x="482" y="782"/>
                  </a:lnTo>
                  <a:lnTo>
                    <a:pt x="439" y="727"/>
                  </a:lnTo>
                  <a:lnTo>
                    <a:pt x="310" y="683"/>
                  </a:lnTo>
                  <a:lnTo>
                    <a:pt x="268" y="683"/>
                  </a:lnTo>
                  <a:lnTo>
                    <a:pt x="300" y="661"/>
                  </a:lnTo>
                  <a:lnTo>
                    <a:pt x="332" y="628"/>
                  </a:lnTo>
                  <a:lnTo>
                    <a:pt x="364" y="606"/>
                  </a:lnTo>
                  <a:lnTo>
                    <a:pt x="460" y="507"/>
                  </a:lnTo>
                  <a:lnTo>
                    <a:pt x="546" y="452"/>
                  </a:lnTo>
                  <a:lnTo>
                    <a:pt x="621" y="430"/>
                  </a:lnTo>
                  <a:lnTo>
                    <a:pt x="642" y="430"/>
                  </a:lnTo>
                  <a:lnTo>
                    <a:pt x="653" y="441"/>
                  </a:lnTo>
                  <a:lnTo>
                    <a:pt x="675" y="452"/>
                  </a:lnTo>
                  <a:lnTo>
                    <a:pt x="642" y="463"/>
                  </a:lnTo>
                  <a:lnTo>
                    <a:pt x="621" y="474"/>
                  </a:lnTo>
                  <a:lnTo>
                    <a:pt x="610" y="496"/>
                  </a:lnTo>
                  <a:lnTo>
                    <a:pt x="600" y="507"/>
                  </a:lnTo>
                  <a:lnTo>
                    <a:pt x="600" y="562"/>
                  </a:lnTo>
                  <a:lnTo>
                    <a:pt x="610" y="584"/>
                  </a:lnTo>
                  <a:lnTo>
                    <a:pt x="632" y="595"/>
                  </a:lnTo>
                  <a:lnTo>
                    <a:pt x="675" y="595"/>
                  </a:lnTo>
                  <a:lnTo>
                    <a:pt x="707" y="584"/>
                  </a:lnTo>
                  <a:lnTo>
                    <a:pt x="717" y="562"/>
                  </a:lnTo>
                  <a:lnTo>
                    <a:pt x="739" y="529"/>
                  </a:lnTo>
                  <a:lnTo>
                    <a:pt x="739" y="474"/>
                  </a:lnTo>
                  <a:lnTo>
                    <a:pt x="728" y="452"/>
                  </a:lnTo>
                  <a:lnTo>
                    <a:pt x="685" y="408"/>
                  </a:lnTo>
                  <a:lnTo>
                    <a:pt x="664" y="397"/>
                  </a:lnTo>
                  <a:lnTo>
                    <a:pt x="621" y="386"/>
                  </a:lnTo>
                  <a:lnTo>
                    <a:pt x="546" y="408"/>
                  </a:lnTo>
                  <a:lnTo>
                    <a:pt x="460" y="463"/>
                  </a:lnTo>
                  <a:lnTo>
                    <a:pt x="385" y="529"/>
                  </a:lnTo>
                  <a:lnTo>
                    <a:pt x="300" y="606"/>
                  </a:lnTo>
                  <a:lnTo>
                    <a:pt x="214" y="661"/>
                  </a:lnTo>
                  <a:lnTo>
                    <a:pt x="364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49" name="Freeform 53"/>
            <p:cNvSpPr>
              <a:spLocks/>
            </p:cNvSpPr>
            <p:nvPr/>
          </p:nvSpPr>
          <p:spPr bwMode="auto">
            <a:xfrm>
              <a:off x="24694" y="7651"/>
              <a:ext cx="1092" cy="1123"/>
            </a:xfrm>
            <a:custGeom>
              <a:avLst/>
              <a:gdLst/>
              <a:ahLst/>
              <a:cxnLst>
                <a:cxn ang="0">
                  <a:pos x="589" y="594"/>
                </a:cxn>
                <a:cxn ang="0">
                  <a:pos x="1081" y="594"/>
                </a:cxn>
                <a:cxn ang="0">
                  <a:pos x="1092" y="583"/>
                </a:cxn>
                <a:cxn ang="0">
                  <a:pos x="1092" y="539"/>
                </a:cxn>
                <a:cxn ang="0">
                  <a:pos x="1081" y="528"/>
                </a:cxn>
                <a:cxn ang="0">
                  <a:pos x="589" y="528"/>
                </a:cxn>
                <a:cxn ang="0">
                  <a:pos x="589" y="44"/>
                </a:cxn>
                <a:cxn ang="0">
                  <a:pos x="578" y="22"/>
                </a:cxn>
                <a:cxn ang="0">
                  <a:pos x="578" y="11"/>
                </a:cxn>
                <a:cxn ang="0">
                  <a:pos x="567" y="0"/>
                </a:cxn>
                <a:cxn ang="0">
                  <a:pos x="524" y="0"/>
                </a:cxn>
                <a:cxn ang="0">
                  <a:pos x="514" y="11"/>
                </a:cxn>
                <a:cxn ang="0">
                  <a:pos x="514" y="528"/>
                </a:cxn>
                <a:cxn ang="0">
                  <a:pos x="10" y="528"/>
                </a:cxn>
                <a:cxn ang="0">
                  <a:pos x="0" y="539"/>
                </a:cxn>
                <a:cxn ang="0">
                  <a:pos x="0" y="583"/>
                </a:cxn>
                <a:cxn ang="0">
                  <a:pos x="10" y="594"/>
                </a:cxn>
                <a:cxn ang="0">
                  <a:pos x="514" y="594"/>
                </a:cxn>
                <a:cxn ang="0">
                  <a:pos x="514" y="1112"/>
                </a:cxn>
                <a:cxn ang="0">
                  <a:pos x="524" y="1123"/>
                </a:cxn>
                <a:cxn ang="0">
                  <a:pos x="567" y="1123"/>
                </a:cxn>
                <a:cxn ang="0">
                  <a:pos x="578" y="1112"/>
                </a:cxn>
                <a:cxn ang="0">
                  <a:pos x="578" y="1101"/>
                </a:cxn>
                <a:cxn ang="0">
                  <a:pos x="589" y="1090"/>
                </a:cxn>
                <a:cxn ang="0">
                  <a:pos x="589" y="1068"/>
                </a:cxn>
                <a:cxn ang="0">
                  <a:pos x="589" y="594"/>
                </a:cxn>
              </a:cxnLst>
              <a:rect l="0" t="0" r="r" b="b"/>
              <a:pathLst>
                <a:path w="1092" h="1123">
                  <a:moveTo>
                    <a:pt x="589" y="594"/>
                  </a:moveTo>
                  <a:lnTo>
                    <a:pt x="1081" y="594"/>
                  </a:lnTo>
                  <a:lnTo>
                    <a:pt x="1092" y="583"/>
                  </a:lnTo>
                  <a:lnTo>
                    <a:pt x="1092" y="539"/>
                  </a:lnTo>
                  <a:lnTo>
                    <a:pt x="1081" y="528"/>
                  </a:lnTo>
                  <a:lnTo>
                    <a:pt x="589" y="528"/>
                  </a:lnTo>
                  <a:lnTo>
                    <a:pt x="589" y="44"/>
                  </a:lnTo>
                  <a:lnTo>
                    <a:pt x="578" y="22"/>
                  </a:lnTo>
                  <a:lnTo>
                    <a:pt x="578" y="11"/>
                  </a:lnTo>
                  <a:lnTo>
                    <a:pt x="567" y="0"/>
                  </a:lnTo>
                  <a:lnTo>
                    <a:pt x="524" y="0"/>
                  </a:lnTo>
                  <a:lnTo>
                    <a:pt x="514" y="11"/>
                  </a:lnTo>
                  <a:lnTo>
                    <a:pt x="514" y="528"/>
                  </a:lnTo>
                  <a:lnTo>
                    <a:pt x="10" y="528"/>
                  </a:lnTo>
                  <a:lnTo>
                    <a:pt x="0" y="539"/>
                  </a:lnTo>
                  <a:lnTo>
                    <a:pt x="0" y="583"/>
                  </a:lnTo>
                  <a:lnTo>
                    <a:pt x="10" y="594"/>
                  </a:lnTo>
                  <a:lnTo>
                    <a:pt x="514" y="594"/>
                  </a:lnTo>
                  <a:lnTo>
                    <a:pt x="514" y="1112"/>
                  </a:lnTo>
                  <a:lnTo>
                    <a:pt x="524" y="1123"/>
                  </a:lnTo>
                  <a:lnTo>
                    <a:pt x="567" y="1123"/>
                  </a:lnTo>
                  <a:lnTo>
                    <a:pt x="578" y="1112"/>
                  </a:lnTo>
                  <a:lnTo>
                    <a:pt x="578" y="1101"/>
                  </a:lnTo>
                  <a:lnTo>
                    <a:pt x="589" y="1090"/>
                  </a:lnTo>
                  <a:lnTo>
                    <a:pt x="589" y="1068"/>
                  </a:lnTo>
                  <a:lnTo>
                    <a:pt x="589" y="59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0" name="Freeform 54"/>
            <p:cNvSpPr>
              <a:spLocks/>
            </p:cNvSpPr>
            <p:nvPr/>
          </p:nvSpPr>
          <p:spPr bwMode="auto">
            <a:xfrm>
              <a:off x="26064" y="7573"/>
              <a:ext cx="536" cy="1025"/>
            </a:xfrm>
            <a:custGeom>
              <a:avLst/>
              <a:gdLst/>
              <a:ahLst/>
              <a:cxnLst>
                <a:cxn ang="0">
                  <a:pos x="332" y="45"/>
                </a:cxn>
                <a:cxn ang="0">
                  <a:pos x="332" y="22"/>
                </a:cxn>
                <a:cxn ang="0">
                  <a:pos x="311" y="0"/>
                </a:cxn>
                <a:cxn ang="0">
                  <a:pos x="289" y="0"/>
                </a:cxn>
                <a:cxn ang="0">
                  <a:pos x="215" y="56"/>
                </a:cxn>
                <a:cxn ang="0">
                  <a:pos x="129" y="89"/>
                </a:cxn>
                <a:cxn ang="0">
                  <a:pos x="54" y="100"/>
                </a:cxn>
                <a:cxn ang="0">
                  <a:pos x="0" y="100"/>
                </a:cxn>
                <a:cxn ang="0">
                  <a:pos x="0" y="155"/>
                </a:cxn>
                <a:cxn ang="0">
                  <a:pos x="54" y="155"/>
                </a:cxn>
                <a:cxn ang="0">
                  <a:pos x="129" y="144"/>
                </a:cxn>
                <a:cxn ang="0">
                  <a:pos x="215" y="111"/>
                </a:cxn>
                <a:cxn ang="0">
                  <a:pos x="215" y="937"/>
                </a:cxn>
                <a:cxn ang="0">
                  <a:pos x="204" y="948"/>
                </a:cxn>
                <a:cxn ang="0">
                  <a:pos x="161" y="970"/>
                </a:cxn>
                <a:cxn ang="0">
                  <a:pos x="0" y="970"/>
                </a:cxn>
                <a:cxn ang="0">
                  <a:pos x="0" y="1025"/>
                </a:cxn>
                <a:cxn ang="0">
                  <a:pos x="215" y="1025"/>
                </a:cxn>
                <a:cxn ang="0">
                  <a:pos x="268" y="1014"/>
                </a:cxn>
                <a:cxn ang="0">
                  <a:pos x="322" y="1014"/>
                </a:cxn>
                <a:cxn ang="0">
                  <a:pos x="407" y="1025"/>
                </a:cxn>
                <a:cxn ang="0">
                  <a:pos x="536" y="1025"/>
                </a:cxn>
                <a:cxn ang="0">
                  <a:pos x="536" y="970"/>
                </a:cxn>
                <a:cxn ang="0">
                  <a:pos x="386" y="970"/>
                </a:cxn>
                <a:cxn ang="0">
                  <a:pos x="343" y="948"/>
                </a:cxn>
                <a:cxn ang="0">
                  <a:pos x="332" y="937"/>
                </a:cxn>
                <a:cxn ang="0">
                  <a:pos x="332" y="904"/>
                </a:cxn>
                <a:cxn ang="0">
                  <a:pos x="332" y="45"/>
                </a:cxn>
              </a:cxnLst>
              <a:rect l="0" t="0" r="r" b="b"/>
              <a:pathLst>
                <a:path w="536" h="1025">
                  <a:moveTo>
                    <a:pt x="332" y="45"/>
                  </a:moveTo>
                  <a:lnTo>
                    <a:pt x="332" y="22"/>
                  </a:lnTo>
                  <a:lnTo>
                    <a:pt x="311" y="0"/>
                  </a:lnTo>
                  <a:lnTo>
                    <a:pt x="289" y="0"/>
                  </a:lnTo>
                  <a:lnTo>
                    <a:pt x="215" y="56"/>
                  </a:lnTo>
                  <a:lnTo>
                    <a:pt x="129" y="89"/>
                  </a:lnTo>
                  <a:lnTo>
                    <a:pt x="54" y="100"/>
                  </a:lnTo>
                  <a:lnTo>
                    <a:pt x="0" y="100"/>
                  </a:lnTo>
                  <a:lnTo>
                    <a:pt x="0" y="155"/>
                  </a:lnTo>
                  <a:lnTo>
                    <a:pt x="54" y="155"/>
                  </a:lnTo>
                  <a:lnTo>
                    <a:pt x="129" y="144"/>
                  </a:lnTo>
                  <a:lnTo>
                    <a:pt x="215" y="111"/>
                  </a:lnTo>
                  <a:lnTo>
                    <a:pt x="215" y="937"/>
                  </a:lnTo>
                  <a:lnTo>
                    <a:pt x="204" y="948"/>
                  </a:lnTo>
                  <a:lnTo>
                    <a:pt x="161" y="970"/>
                  </a:lnTo>
                  <a:lnTo>
                    <a:pt x="0" y="970"/>
                  </a:lnTo>
                  <a:lnTo>
                    <a:pt x="0" y="1025"/>
                  </a:lnTo>
                  <a:lnTo>
                    <a:pt x="215" y="1025"/>
                  </a:lnTo>
                  <a:lnTo>
                    <a:pt x="268" y="1014"/>
                  </a:lnTo>
                  <a:lnTo>
                    <a:pt x="322" y="1014"/>
                  </a:lnTo>
                  <a:lnTo>
                    <a:pt x="407" y="1025"/>
                  </a:lnTo>
                  <a:lnTo>
                    <a:pt x="536" y="1025"/>
                  </a:lnTo>
                  <a:lnTo>
                    <a:pt x="536" y="970"/>
                  </a:lnTo>
                  <a:lnTo>
                    <a:pt x="386" y="970"/>
                  </a:lnTo>
                  <a:lnTo>
                    <a:pt x="343" y="948"/>
                  </a:lnTo>
                  <a:lnTo>
                    <a:pt x="332" y="937"/>
                  </a:lnTo>
                  <a:lnTo>
                    <a:pt x="332" y="904"/>
                  </a:lnTo>
                  <a:lnTo>
                    <a:pt x="332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1" name="Freeform 55"/>
            <p:cNvSpPr>
              <a:spLocks/>
            </p:cNvSpPr>
            <p:nvPr/>
          </p:nvSpPr>
          <p:spPr bwMode="auto">
            <a:xfrm>
              <a:off x="27199" y="4985"/>
              <a:ext cx="1061" cy="992"/>
            </a:xfrm>
            <a:custGeom>
              <a:avLst/>
              <a:gdLst/>
              <a:ahLst/>
              <a:cxnLst>
                <a:cxn ang="0">
                  <a:pos x="664" y="254"/>
                </a:cxn>
                <a:cxn ang="0">
                  <a:pos x="729" y="122"/>
                </a:cxn>
                <a:cxn ang="0">
                  <a:pos x="857" y="45"/>
                </a:cxn>
                <a:cxn ang="0">
                  <a:pos x="900" y="56"/>
                </a:cxn>
                <a:cxn ang="0">
                  <a:pos x="964" y="78"/>
                </a:cxn>
                <a:cxn ang="0">
                  <a:pos x="900" y="111"/>
                </a:cxn>
                <a:cxn ang="0">
                  <a:pos x="868" y="166"/>
                </a:cxn>
                <a:cxn ang="0">
                  <a:pos x="879" y="243"/>
                </a:cxn>
                <a:cxn ang="0">
                  <a:pos x="911" y="265"/>
                </a:cxn>
                <a:cxn ang="0">
                  <a:pos x="964" y="276"/>
                </a:cxn>
                <a:cxn ang="0">
                  <a:pos x="1039" y="221"/>
                </a:cxn>
                <a:cxn ang="0">
                  <a:pos x="1061" y="144"/>
                </a:cxn>
                <a:cxn ang="0">
                  <a:pos x="986" y="34"/>
                </a:cxn>
                <a:cxn ang="0">
                  <a:pos x="857" y="0"/>
                </a:cxn>
                <a:cxn ang="0">
                  <a:pos x="718" y="67"/>
                </a:cxn>
                <a:cxn ang="0">
                  <a:pos x="643" y="166"/>
                </a:cxn>
                <a:cxn ang="0">
                  <a:pos x="525" y="34"/>
                </a:cxn>
                <a:cxn ang="0">
                  <a:pos x="407" y="0"/>
                </a:cxn>
                <a:cxn ang="0">
                  <a:pos x="215" y="78"/>
                </a:cxn>
                <a:cxn ang="0">
                  <a:pos x="108" y="221"/>
                </a:cxn>
                <a:cxn ang="0">
                  <a:pos x="65" y="342"/>
                </a:cxn>
                <a:cxn ang="0">
                  <a:pos x="75" y="353"/>
                </a:cxn>
                <a:cxn ang="0">
                  <a:pos x="108" y="364"/>
                </a:cxn>
                <a:cxn ang="0">
                  <a:pos x="118" y="331"/>
                </a:cxn>
                <a:cxn ang="0">
                  <a:pos x="225" y="133"/>
                </a:cxn>
                <a:cxn ang="0">
                  <a:pos x="354" y="56"/>
                </a:cxn>
                <a:cxn ang="0">
                  <a:pos x="418" y="45"/>
                </a:cxn>
                <a:cxn ang="0">
                  <a:pos x="461" y="56"/>
                </a:cxn>
                <a:cxn ang="0">
                  <a:pos x="493" y="89"/>
                </a:cxn>
                <a:cxn ang="0">
                  <a:pos x="515" y="265"/>
                </a:cxn>
                <a:cxn ang="0">
                  <a:pos x="450" y="518"/>
                </a:cxn>
                <a:cxn ang="0">
                  <a:pos x="354" y="837"/>
                </a:cxn>
                <a:cxn ang="0">
                  <a:pos x="204" y="948"/>
                </a:cxn>
                <a:cxn ang="0">
                  <a:pos x="129" y="937"/>
                </a:cxn>
                <a:cxn ang="0">
                  <a:pos x="129" y="904"/>
                </a:cxn>
                <a:cxn ang="0">
                  <a:pos x="172" y="859"/>
                </a:cxn>
                <a:cxn ang="0">
                  <a:pos x="193" y="760"/>
                </a:cxn>
                <a:cxn ang="0">
                  <a:pos x="161" y="727"/>
                </a:cxn>
                <a:cxn ang="0">
                  <a:pos x="118" y="716"/>
                </a:cxn>
                <a:cxn ang="0">
                  <a:pos x="43" y="749"/>
                </a:cxn>
                <a:cxn ang="0">
                  <a:pos x="0" y="804"/>
                </a:cxn>
                <a:cxn ang="0">
                  <a:pos x="22" y="915"/>
                </a:cxn>
                <a:cxn ang="0">
                  <a:pos x="129" y="981"/>
                </a:cxn>
                <a:cxn ang="0">
                  <a:pos x="290" y="970"/>
                </a:cxn>
                <a:cxn ang="0">
                  <a:pos x="407" y="859"/>
                </a:cxn>
                <a:cxn ang="0">
                  <a:pos x="450" y="893"/>
                </a:cxn>
                <a:cxn ang="0">
                  <a:pos x="568" y="981"/>
                </a:cxn>
                <a:cxn ang="0">
                  <a:pos x="750" y="970"/>
                </a:cxn>
                <a:cxn ang="0">
                  <a:pos x="911" y="848"/>
                </a:cxn>
                <a:cxn ang="0">
                  <a:pos x="986" y="705"/>
                </a:cxn>
                <a:cxn ang="0">
                  <a:pos x="996" y="650"/>
                </a:cxn>
                <a:cxn ang="0">
                  <a:pos x="954" y="639"/>
                </a:cxn>
                <a:cxn ang="0">
                  <a:pos x="943" y="661"/>
                </a:cxn>
                <a:cxn ang="0">
                  <a:pos x="836" y="859"/>
                </a:cxn>
                <a:cxn ang="0">
                  <a:pos x="707" y="937"/>
                </a:cxn>
                <a:cxn ang="0">
                  <a:pos x="589" y="926"/>
                </a:cxn>
                <a:cxn ang="0">
                  <a:pos x="547" y="870"/>
                </a:cxn>
                <a:cxn ang="0">
                  <a:pos x="536" y="804"/>
                </a:cxn>
                <a:cxn ang="0">
                  <a:pos x="579" y="606"/>
                </a:cxn>
              </a:cxnLst>
              <a:rect l="0" t="0" r="r" b="b"/>
              <a:pathLst>
                <a:path w="1061" h="992">
                  <a:moveTo>
                    <a:pt x="654" y="309"/>
                  </a:moveTo>
                  <a:lnTo>
                    <a:pt x="664" y="254"/>
                  </a:lnTo>
                  <a:lnTo>
                    <a:pt x="686" y="188"/>
                  </a:lnTo>
                  <a:lnTo>
                    <a:pt x="729" y="122"/>
                  </a:lnTo>
                  <a:lnTo>
                    <a:pt x="782" y="67"/>
                  </a:lnTo>
                  <a:lnTo>
                    <a:pt x="857" y="45"/>
                  </a:lnTo>
                  <a:lnTo>
                    <a:pt x="879" y="45"/>
                  </a:lnTo>
                  <a:lnTo>
                    <a:pt x="900" y="56"/>
                  </a:lnTo>
                  <a:lnTo>
                    <a:pt x="932" y="56"/>
                  </a:lnTo>
                  <a:lnTo>
                    <a:pt x="964" y="78"/>
                  </a:lnTo>
                  <a:lnTo>
                    <a:pt x="932" y="89"/>
                  </a:lnTo>
                  <a:lnTo>
                    <a:pt x="900" y="111"/>
                  </a:lnTo>
                  <a:lnTo>
                    <a:pt x="879" y="133"/>
                  </a:lnTo>
                  <a:lnTo>
                    <a:pt x="868" y="166"/>
                  </a:lnTo>
                  <a:lnTo>
                    <a:pt x="868" y="221"/>
                  </a:lnTo>
                  <a:lnTo>
                    <a:pt x="879" y="243"/>
                  </a:lnTo>
                  <a:lnTo>
                    <a:pt x="889" y="254"/>
                  </a:lnTo>
                  <a:lnTo>
                    <a:pt x="911" y="265"/>
                  </a:lnTo>
                  <a:lnTo>
                    <a:pt x="943" y="276"/>
                  </a:lnTo>
                  <a:lnTo>
                    <a:pt x="964" y="276"/>
                  </a:lnTo>
                  <a:lnTo>
                    <a:pt x="996" y="265"/>
                  </a:lnTo>
                  <a:lnTo>
                    <a:pt x="1039" y="221"/>
                  </a:lnTo>
                  <a:lnTo>
                    <a:pt x="1061" y="188"/>
                  </a:lnTo>
                  <a:lnTo>
                    <a:pt x="1061" y="144"/>
                  </a:lnTo>
                  <a:lnTo>
                    <a:pt x="1039" y="78"/>
                  </a:lnTo>
                  <a:lnTo>
                    <a:pt x="986" y="34"/>
                  </a:lnTo>
                  <a:lnTo>
                    <a:pt x="921" y="11"/>
                  </a:lnTo>
                  <a:lnTo>
                    <a:pt x="857" y="0"/>
                  </a:lnTo>
                  <a:lnTo>
                    <a:pt x="772" y="23"/>
                  </a:lnTo>
                  <a:lnTo>
                    <a:pt x="718" y="67"/>
                  </a:lnTo>
                  <a:lnTo>
                    <a:pt x="664" y="122"/>
                  </a:lnTo>
                  <a:lnTo>
                    <a:pt x="643" y="166"/>
                  </a:lnTo>
                  <a:lnTo>
                    <a:pt x="589" y="78"/>
                  </a:lnTo>
                  <a:lnTo>
                    <a:pt x="525" y="34"/>
                  </a:lnTo>
                  <a:lnTo>
                    <a:pt x="461" y="0"/>
                  </a:lnTo>
                  <a:lnTo>
                    <a:pt x="407" y="0"/>
                  </a:lnTo>
                  <a:lnTo>
                    <a:pt x="300" y="23"/>
                  </a:lnTo>
                  <a:lnTo>
                    <a:pt x="215" y="78"/>
                  </a:lnTo>
                  <a:lnTo>
                    <a:pt x="150" y="144"/>
                  </a:lnTo>
                  <a:lnTo>
                    <a:pt x="108" y="221"/>
                  </a:lnTo>
                  <a:lnTo>
                    <a:pt x="75" y="298"/>
                  </a:lnTo>
                  <a:lnTo>
                    <a:pt x="65" y="342"/>
                  </a:lnTo>
                  <a:lnTo>
                    <a:pt x="65" y="353"/>
                  </a:lnTo>
                  <a:lnTo>
                    <a:pt x="75" y="353"/>
                  </a:lnTo>
                  <a:lnTo>
                    <a:pt x="86" y="364"/>
                  </a:lnTo>
                  <a:lnTo>
                    <a:pt x="108" y="364"/>
                  </a:lnTo>
                  <a:lnTo>
                    <a:pt x="108" y="353"/>
                  </a:lnTo>
                  <a:lnTo>
                    <a:pt x="118" y="331"/>
                  </a:lnTo>
                  <a:lnTo>
                    <a:pt x="172" y="210"/>
                  </a:lnTo>
                  <a:lnTo>
                    <a:pt x="225" y="133"/>
                  </a:lnTo>
                  <a:lnTo>
                    <a:pt x="290" y="78"/>
                  </a:lnTo>
                  <a:lnTo>
                    <a:pt x="354" y="56"/>
                  </a:lnTo>
                  <a:lnTo>
                    <a:pt x="407" y="45"/>
                  </a:lnTo>
                  <a:lnTo>
                    <a:pt x="418" y="45"/>
                  </a:lnTo>
                  <a:lnTo>
                    <a:pt x="440" y="56"/>
                  </a:lnTo>
                  <a:lnTo>
                    <a:pt x="461" y="56"/>
                  </a:lnTo>
                  <a:lnTo>
                    <a:pt x="472" y="78"/>
                  </a:lnTo>
                  <a:lnTo>
                    <a:pt x="493" y="89"/>
                  </a:lnTo>
                  <a:lnTo>
                    <a:pt x="515" y="155"/>
                  </a:lnTo>
                  <a:lnTo>
                    <a:pt x="515" y="265"/>
                  </a:lnTo>
                  <a:lnTo>
                    <a:pt x="493" y="364"/>
                  </a:lnTo>
                  <a:lnTo>
                    <a:pt x="450" y="518"/>
                  </a:lnTo>
                  <a:lnTo>
                    <a:pt x="407" y="716"/>
                  </a:lnTo>
                  <a:lnTo>
                    <a:pt x="354" y="837"/>
                  </a:lnTo>
                  <a:lnTo>
                    <a:pt x="290" y="915"/>
                  </a:lnTo>
                  <a:lnTo>
                    <a:pt x="204" y="948"/>
                  </a:lnTo>
                  <a:lnTo>
                    <a:pt x="161" y="948"/>
                  </a:lnTo>
                  <a:lnTo>
                    <a:pt x="129" y="937"/>
                  </a:lnTo>
                  <a:lnTo>
                    <a:pt x="97" y="915"/>
                  </a:lnTo>
                  <a:lnTo>
                    <a:pt x="129" y="904"/>
                  </a:lnTo>
                  <a:lnTo>
                    <a:pt x="150" y="893"/>
                  </a:lnTo>
                  <a:lnTo>
                    <a:pt x="172" y="859"/>
                  </a:lnTo>
                  <a:lnTo>
                    <a:pt x="193" y="837"/>
                  </a:lnTo>
                  <a:lnTo>
                    <a:pt x="193" y="760"/>
                  </a:lnTo>
                  <a:lnTo>
                    <a:pt x="172" y="749"/>
                  </a:lnTo>
                  <a:lnTo>
                    <a:pt x="161" y="727"/>
                  </a:lnTo>
                  <a:lnTo>
                    <a:pt x="140" y="727"/>
                  </a:lnTo>
                  <a:lnTo>
                    <a:pt x="118" y="716"/>
                  </a:lnTo>
                  <a:lnTo>
                    <a:pt x="75" y="727"/>
                  </a:lnTo>
                  <a:lnTo>
                    <a:pt x="43" y="749"/>
                  </a:lnTo>
                  <a:lnTo>
                    <a:pt x="22" y="771"/>
                  </a:lnTo>
                  <a:lnTo>
                    <a:pt x="0" y="804"/>
                  </a:lnTo>
                  <a:lnTo>
                    <a:pt x="0" y="848"/>
                  </a:lnTo>
                  <a:lnTo>
                    <a:pt x="22" y="915"/>
                  </a:lnTo>
                  <a:lnTo>
                    <a:pt x="65" y="959"/>
                  </a:lnTo>
                  <a:lnTo>
                    <a:pt x="129" y="981"/>
                  </a:lnTo>
                  <a:lnTo>
                    <a:pt x="204" y="992"/>
                  </a:lnTo>
                  <a:lnTo>
                    <a:pt x="290" y="970"/>
                  </a:lnTo>
                  <a:lnTo>
                    <a:pt x="365" y="915"/>
                  </a:lnTo>
                  <a:lnTo>
                    <a:pt x="407" y="859"/>
                  </a:lnTo>
                  <a:lnTo>
                    <a:pt x="418" y="826"/>
                  </a:lnTo>
                  <a:lnTo>
                    <a:pt x="450" y="893"/>
                  </a:lnTo>
                  <a:lnTo>
                    <a:pt x="504" y="937"/>
                  </a:lnTo>
                  <a:lnTo>
                    <a:pt x="568" y="981"/>
                  </a:lnTo>
                  <a:lnTo>
                    <a:pt x="654" y="992"/>
                  </a:lnTo>
                  <a:lnTo>
                    <a:pt x="750" y="970"/>
                  </a:lnTo>
                  <a:lnTo>
                    <a:pt x="836" y="915"/>
                  </a:lnTo>
                  <a:lnTo>
                    <a:pt x="911" y="848"/>
                  </a:lnTo>
                  <a:lnTo>
                    <a:pt x="954" y="771"/>
                  </a:lnTo>
                  <a:lnTo>
                    <a:pt x="986" y="705"/>
                  </a:lnTo>
                  <a:lnTo>
                    <a:pt x="996" y="661"/>
                  </a:lnTo>
                  <a:lnTo>
                    <a:pt x="996" y="650"/>
                  </a:lnTo>
                  <a:lnTo>
                    <a:pt x="986" y="639"/>
                  </a:lnTo>
                  <a:lnTo>
                    <a:pt x="954" y="639"/>
                  </a:lnTo>
                  <a:lnTo>
                    <a:pt x="943" y="650"/>
                  </a:lnTo>
                  <a:lnTo>
                    <a:pt x="943" y="661"/>
                  </a:lnTo>
                  <a:lnTo>
                    <a:pt x="889" y="782"/>
                  </a:lnTo>
                  <a:lnTo>
                    <a:pt x="836" y="859"/>
                  </a:lnTo>
                  <a:lnTo>
                    <a:pt x="772" y="915"/>
                  </a:lnTo>
                  <a:lnTo>
                    <a:pt x="707" y="937"/>
                  </a:lnTo>
                  <a:lnTo>
                    <a:pt x="654" y="948"/>
                  </a:lnTo>
                  <a:lnTo>
                    <a:pt x="589" y="926"/>
                  </a:lnTo>
                  <a:lnTo>
                    <a:pt x="568" y="904"/>
                  </a:lnTo>
                  <a:lnTo>
                    <a:pt x="547" y="870"/>
                  </a:lnTo>
                  <a:lnTo>
                    <a:pt x="547" y="837"/>
                  </a:lnTo>
                  <a:lnTo>
                    <a:pt x="536" y="804"/>
                  </a:lnTo>
                  <a:lnTo>
                    <a:pt x="557" y="694"/>
                  </a:lnTo>
                  <a:lnTo>
                    <a:pt x="579" y="606"/>
                  </a:lnTo>
                  <a:lnTo>
                    <a:pt x="654" y="3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2" name="Freeform 56"/>
            <p:cNvSpPr>
              <a:spLocks/>
            </p:cNvSpPr>
            <p:nvPr/>
          </p:nvSpPr>
          <p:spPr bwMode="auto">
            <a:xfrm>
              <a:off x="28410" y="4347"/>
              <a:ext cx="910" cy="694"/>
            </a:xfrm>
            <a:custGeom>
              <a:avLst/>
              <a:gdLst/>
              <a:ahLst/>
              <a:cxnLst>
                <a:cxn ang="0">
                  <a:pos x="107" y="605"/>
                </a:cxn>
                <a:cxn ang="0">
                  <a:pos x="96" y="672"/>
                </a:cxn>
                <a:cxn ang="0">
                  <a:pos x="128" y="694"/>
                </a:cxn>
                <a:cxn ang="0">
                  <a:pos x="192" y="683"/>
                </a:cxn>
                <a:cxn ang="0">
                  <a:pos x="203" y="649"/>
                </a:cxn>
                <a:cxn ang="0">
                  <a:pos x="224" y="594"/>
                </a:cxn>
                <a:cxn ang="0">
                  <a:pos x="246" y="506"/>
                </a:cxn>
                <a:cxn ang="0">
                  <a:pos x="257" y="429"/>
                </a:cxn>
                <a:cxn ang="0">
                  <a:pos x="289" y="330"/>
                </a:cxn>
                <a:cxn ang="0">
                  <a:pos x="299" y="275"/>
                </a:cxn>
                <a:cxn ang="0">
                  <a:pos x="332" y="220"/>
                </a:cxn>
                <a:cxn ang="0">
                  <a:pos x="407" y="121"/>
                </a:cxn>
                <a:cxn ang="0">
                  <a:pos x="578" y="44"/>
                </a:cxn>
                <a:cxn ang="0">
                  <a:pos x="631" y="66"/>
                </a:cxn>
                <a:cxn ang="0">
                  <a:pos x="664" y="121"/>
                </a:cxn>
                <a:cxn ang="0">
                  <a:pos x="653" y="231"/>
                </a:cxn>
                <a:cxn ang="0">
                  <a:pos x="599" y="418"/>
                </a:cxn>
                <a:cxn ang="0">
                  <a:pos x="556" y="528"/>
                </a:cxn>
                <a:cxn ang="0">
                  <a:pos x="546" y="561"/>
                </a:cxn>
                <a:cxn ang="0">
                  <a:pos x="567" y="638"/>
                </a:cxn>
                <a:cxn ang="0">
                  <a:pos x="621" y="683"/>
                </a:cxn>
                <a:cxn ang="0">
                  <a:pos x="696" y="694"/>
                </a:cxn>
                <a:cxn ang="0">
                  <a:pos x="835" y="616"/>
                </a:cxn>
                <a:cxn ang="0">
                  <a:pos x="899" y="495"/>
                </a:cxn>
                <a:cxn ang="0">
                  <a:pos x="910" y="451"/>
                </a:cxn>
                <a:cxn ang="0">
                  <a:pos x="867" y="440"/>
                </a:cxn>
                <a:cxn ang="0">
                  <a:pos x="856" y="473"/>
                </a:cxn>
                <a:cxn ang="0">
                  <a:pos x="760" y="638"/>
                </a:cxn>
                <a:cxn ang="0">
                  <a:pos x="674" y="649"/>
                </a:cxn>
                <a:cxn ang="0">
                  <a:pos x="664" y="561"/>
                </a:cxn>
                <a:cxn ang="0">
                  <a:pos x="696" y="473"/>
                </a:cxn>
                <a:cxn ang="0">
                  <a:pos x="739" y="341"/>
                </a:cxn>
                <a:cxn ang="0">
                  <a:pos x="771" y="176"/>
                </a:cxn>
                <a:cxn ang="0">
                  <a:pos x="728" y="55"/>
                </a:cxn>
                <a:cxn ang="0">
                  <a:pos x="578" y="0"/>
                </a:cxn>
                <a:cxn ang="0">
                  <a:pos x="385" y="77"/>
                </a:cxn>
                <a:cxn ang="0">
                  <a:pos x="321" y="99"/>
                </a:cxn>
                <a:cxn ang="0">
                  <a:pos x="257" y="22"/>
                </a:cxn>
                <a:cxn ang="0">
                  <a:pos x="192" y="11"/>
                </a:cxn>
                <a:cxn ang="0">
                  <a:pos x="107" y="22"/>
                </a:cxn>
                <a:cxn ang="0">
                  <a:pos x="53" y="88"/>
                </a:cxn>
                <a:cxn ang="0">
                  <a:pos x="10" y="187"/>
                </a:cxn>
                <a:cxn ang="0">
                  <a:pos x="0" y="253"/>
                </a:cxn>
                <a:cxn ang="0">
                  <a:pos x="10" y="264"/>
                </a:cxn>
                <a:cxn ang="0">
                  <a:pos x="42" y="253"/>
                </a:cxn>
                <a:cxn ang="0">
                  <a:pos x="53" y="209"/>
                </a:cxn>
                <a:cxn ang="0">
                  <a:pos x="75" y="132"/>
                </a:cxn>
                <a:cxn ang="0">
                  <a:pos x="160" y="44"/>
                </a:cxn>
                <a:cxn ang="0">
                  <a:pos x="203" y="77"/>
                </a:cxn>
                <a:cxn ang="0">
                  <a:pos x="214" y="154"/>
                </a:cxn>
                <a:cxn ang="0">
                  <a:pos x="192" y="253"/>
                </a:cxn>
                <a:cxn ang="0">
                  <a:pos x="160" y="363"/>
                </a:cxn>
                <a:cxn ang="0">
                  <a:pos x="107" y="583"/>
                </a:cxn>
              </a:cxnLst>
              <a:rect l="0" t="0" r="r" b="b"/>
              <a:pathLst>
                <a:path w="910" h="694">
                  <a:moveTo>
                    <a:pt x="107" y="583"/>
                  </a:moveTo>
                  <a:lnTo>
                    <a:pt x="107" y="605"/>
                  </a:lnTo>
                  <a:lnTo>
                    <a:pt x="96" y="627"/>
                  </a:lnTo>
                  <a:lnTo>
                    <a:pt x="96" y="672"/>
                  </a:lnTo>
                  <a:lnTo>
                    <a:pt x="107" y="683"/>
                  </a:lnTo>
                  <a:lnTo>
                    <a:pt x="128" y="694"/>
                  </a:lnTo>
                  <a:lnTo>
                    <a:pt x="171" y="694"/>
                  </a:lnTo>
                  <a:lnTo>
                    <a:pt x="192" y="683"/>
                  </a:lnTo>
                  <a:lnTo>
                    <a:pt x="203" y="661"/>
                  </a:lnTo>
                  <a:lnTo>
                    <a:pt x="203" y="649"/>
                  </a:lnTo>
                  <a:lnTo>
                    <a:pt x="214" y="627"/>
                  </a:lnTo>
                  <a:lnTo>
                    <a:pt x="224" y="594"/>
                  </a:lnTo>
                  <a:lnTo>
                    <a:pt x="224" y="572"/>
                  </a:lnTo>
                  <a:lnTo>
                    <a:pt x="246" y="506"/>
                  </a:lnTo>
                  <a:lnTo>
                    <a:pt x="257" y="462"/>
                  </a:lnTo>
                  <a:lnTo>
                    <a:pt x="257" y="429"/>
                  </a:lnTo>
                  <a:lnTo>
                    <a:pt x="278" y="374"/>
                  </a:lnTo>
                  <a:lnTo>
                    <a:pt x="289" y="330"/>
                  </a:lnTo>
                  <a:lnTo>
                    <a:pt x="299" y="297"/>
                  </a:lnTo>
                  <a:lnTo>
                    <a:pt x="299" y="275"/>
                  </a:lnTo>
                  <a:lnTo>
                    <a:pt x="310" y="264"/>
                  </a:lnTo>
                  <a:lnTo>
                    <a:pt x="332" y="220"/>
                  </a:lnTo>
                  <a:lnTo>
                    <a:pt x="353" y="187"/>
                  </a:lnTo>
                  <a:lnTo>
                    <a:pt x="407" y="121"/>
                  </a:lnTo>
                  <a:lnTo>
                    <a:pt x="471" y="66"/>
                  </a:lnTo>
                  <a:lnTo>
                    <a:pt x="578" y="44"/>
                  </a:lnTo>
                  <a:lnTo>
                    <a:pt x="610" y="55"/>
                  </a:lnTo>
                  <a:lnTo>
                    <a:pt x="631" y="66"/>
                  </a:lnTo>
                  <a:lnTo>
                    <a:pt x="642" y="77"/>
                  </a:lnTo>
                  <a:lnTo>
                    <a:pt x="664" y="121"/>
                  </a:lnTo>
                  <a:lnTo>
                    <a:pt x="664" y="154"/>
                  </a:lnTo>
                  <a:lnTo>
                    <a:pt x="653" y="231"/>
                  </a:lnTo>
                  <a:lnTo>
                    <a:pt x="631" y="330"/>
                  </a:lnTo>
                  <a:lnTo>
                    <a:pt x="599" y="418"/>
                  </a:lnTo>
                  <a:lnTo>
                    <a:pt x="578" y="484"/>
                  </a:lnTo>
                  <a:lnTo>
                    <a:pt x="556" y="528"/>
                  </a:lnTo>
                  <a:lnTo>
                    <a:pt x="556" y="550"/>
                  </a:lnTo>
                  <a:lnTo>
                    <a:pt x="546" y="561"/>
                  </a:lnTo>
                  <a:lnTo>
                    <a:pt x="556" y="605"/>
                  </a:lnTo>
                  <a:lnTo>
                    <a:pt x="567" y="638"/>
                  </a:lnTo>
                  <a:lnTo>
                    <a:pt x="589" y="661"/>
                  </a:lnTo>
                  <a:lnTo>
                    <a:pt x="621" y="683"/>
                  </a:lnTo>
                  <a:lnTo>
                    <a:pt x="653" y="694"/>
                  </a:lnTo>
                  <a:lnTo>
                    <a:pt x="696" y="694"/>
                  </a:lnTo>
                  <a:lnTo>
                    <a:pt x="771" y="672"/>
                  </a:lnTo>
                  <a:lnTo>
                    <a:pt x="835" y="616"/>
                  </a:lnTo>
                  <a:lnTo>
                    <a:pt x="878" y="550"/>
                  </a:lnTo>
                  <a:lnTo>
                    <a:pt x="899" y="495"/>
                  </a:lnTo>
                  <a:lnTo>
                    <a:pt x="910" y="462"/>
                  </a:lnTo>
                  <a:lnTo>
                    <a:pt x="910" y="451"/>
                  </a:lnTo>
                  <a:lnTo>
                    <a:pt x="899" y="440"/>
                  </a:lnTo>
                  <a:lnTo>
                    <a:pt x="867" y="440"/>
                  </a:lnTo>
                  <a:lnTo>
                    <a:pt x="856" y="451"/>
                  </a:lnTo>
                  <a:lnTo>
                    <a:pt x="856" y="473"/>
                  </a:lnTo>
                  <a:lnTo>
                    <a:pt x="813" y="572"/>
                  </a:lnTo>
                  <a:lnTo>
                    <a:pt x="760" y="638"/>
                  </a:lnTo>
                  <a:lnTo>
                    <a:pt x="696" y="649"/>
                  </a:lnTo>
                  <a:lnTo>
                    <a:pt x="674" y="649"/>
                  </a:lnTo>
                  <a:lnTo>
                    <a:pt x="664" y="638"/>
                  </a:lnTo>
                  <a:lnTo>
                    <a:pt x="664" y="561"/>
                  </a:lnTo>
                  <a:lnTo>
                    <a:pt x="685" y="517"/>
                  </a:lnTo>
                  <a:lnTo>
                    <a:pt x="696" y="473"/>
                  </a:lnTo>
                  <a:lnTo>
                    <a:pt x="717" y="418"/>
                  </a:lnTo>
                  <a:lnTo>
                    <a:pt x="739" y="341"/>
                  </a:lnTo>
                  <a:lnTo>
                    <a:pt x="760" y="253"/>
                  </a:lnTo>
                  <a:lnTo>
                    <a:pt x="771" y="176"/>
                  </a:lnTo>
                  <a:lnTo>
                    <a:pt x="760" y="99"/>
                  </a:lnTo>
                  <a:lnTo>
                    <a:pt x="728" y="55"/>
                  </a:lnTo>
                  <a:lnTo>
                    <a:pt x="685" y="22"/>
                  </a:lnTo>
                  <a:lnTo>
                    <a:pt x="578" y="0"/>
                  </a:lnTo>
                  <a:lnTo>
                    <a:pt x="471" y="22"/>
                  </a:lnTo>
                  <a:lnTo>
                    <a:pt x="385" y="77"/>
                  </a:lnTo>
                  <a:lnTo>
                    <a:pt x="332" y="143"/>
                  </a:lnTo>
                  <a:lnTo>
                    <a:pt x="321" y="99"/>
                  </a:lnTo>
                  <a:lnTo>
                    <a:pt x="299" y="66"/>
                  </a:lnTo>
                  <a:lnTo>
                    <a:pt x="257" y="22"/>
                  </a:lnTo>
                  <a:lnTo>
                    <a:pt x="224" y="11"/>
                  </a:lnTo>
                  <a:lnTo>
                    <a:pt x="192" y="11"/>
                  </a:lnTo>
                  <a:lnTo>
                    <a:pt x="171" y="0"/>
                  </a:lnTo>
                  <a:lnTo>
                    <a:pt x="107" y="22"/>
                  </a:lnTo>
                  <a:lnTo>
                    <a:pt x="64" y="66"/>
                  </a:lnTo>
                  <a:lnTo>
                    <a:pt x="53" y="88"/>
                  </a:lnTo>
                  <a:lnTo>
                    <a:pt x="32" y="121"/>
                  </a:lnTo>
                  <a:lnTo>
                    <a:pt x="10" y="187"/>
                  </a:lnTo>
                  <a:lnTo>
                    <a:pt x="0" y="209"/>
                  </a:lnTo>
                  <a:lnTo>
                    <a:pt x="0" y="253"/>
                  </a:lnTo>
                  <a:lnTo>
                    <a:pt x="10" y="253"/>
                  </a:lnTo>
                  <a:lnTo>
                    <a:pt x="10" y="264"/>
                  </a:lnTo>
                  <a:lnTo>
                    <a:pt x="32" y="264"/>
                  </a:lnTo>
                  <a:lnTo>
                    <a:pt x="42" y="253"/>
                  </a:lnTo>
                  <a:lnTo>
                    <a:pt x="42" y="242"/>
                  </a:lnTo>
                  <a:lnTo>
                    <a:pt x="53" y="209"/>
                  </a:lnTo>
                  <a:lnTo>
                    <a:pt x="64" y="165"/>
                  </a:lnTo>
                  <a:lnTo>
                    <a:pt x="75" y="132"/>
                  </a:lnTo>
                  <a:lnTo>
                    <a:pt x="117" y="66"/>
                  </a:lnTo>
                  <a:lnTo>
                    <a:pt x="160" y="44"/>
                  </a:lnTo>
                  <a:lnTo>
                    <a:pt x="182" y="55"/>
                  </a:lnTo>
                  <a:lnTo>
                    <a:pt x="203" y="77"/>
                  </a:lnTo>
                  <a:lnTo>
                    <a:pt x="214" y="99"/>
                  </a:lnTo>
                  <a:lnTo>
                    <a:pt x="214" y="154"/>
                  </a:lnTo>
                  <a:lnTo>
                    <a:pt x="192" y="220"/>
                  </a:lnTo>
                  <a:lnTo>
                    <a:pt x="192" y="253"/>
                  </a:lnTo>
                  <a:lnTo>
                    <a:pt x="171" y="319"/>
                  </a:lnTo>
                  <a:lnTo>
                    <a:pt x="160" y="363"/>
                  </a:lnTo>
                  <a:lnTo>
                    <a:pt x="150" y="385"/>
                  </a:lnTo>
                  <a:lnTo>
                    <a:pt x="107" y="5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3" name="Freeform 57"/>
            <p:cNvSpPr>
              <a:spLocks/>
            </p:cNvSpPr>
            <p:nvPr/>
          </p:nvSpPr>
          <p:spPr bwMode="auto">
            <a:xfrm>
              <a:off x="29930" y="2772"/>
              <a:ext cx="1050" cy="5264"/>
            </a:xfrm>
            <a:custGeom>
              <a:avLst/>
              <a:gdLst/>
              <a:ahLst/>
              <a:cxnLst>
                <a:cxn ang="0">
                  <a:pos x="1050" y="5242"/>
                </a:cxn>
                <a:cxn ang="0">
                  <a:pos x="1050" y="5220"/>
                </a:cxn>
                <a:cxn ang="0">
                  <a:pos x="953" y="5121"/>
                </a:cxn>
                <a:cxn ang="0">
                  <a:pos x="825" y="4967"/>
                </a:cxn>
                <a:cxn ang="0">
                  <a:pos x="686" y="4757"/>
                </a:cxn>
                <a:cxn ang="0">
                  <a:pos x="504" y="4405"/>
                </a:cxn>
                <a:cxn ang="0">
                  <a:pos x="354" y="4009"/>
                </a:cxn>
                <a:cxn ang="0">
                  <a:pos x="257" y="3579"/>
                </a:cxn>
                <a:cxn ang="0">
                  <a:pos x="204" y="3128"/>
                </a:cxn>
                <a:cxn ang="0">
                  <a:pos x="182" y="2632"/>
                </a:cxn>
                <a:cxn ang="0">
                  <a:pos x="193" y="2324"/>
                </a:cxn>
                <a:cxn ang="0">
                  <a:pos x="214" y="1993"/>
                </a:cxn>
                <a:cxn ang="0">
                  <a:pos x="268" y="1652"/>
                </a:cxn>
                <a:cxn ang="0">
                  <a:pos x="343" y="1310"/>
                </a:cxn>
                <a:cxn ang="0">
                  <a:pos x="461" y="958"/>
                </a:cxn>
                <a:cxn ang="0">
                  <a:pos x="611" y="628"/>
                </a:cxn>
                <a:cxn ang="0">
                  <a:pos x="739" y="418"/>
                </a:cxn>
                <a:cxn ang="0">
                  <a:pos x="857" y="253"/>
                </a:cxn>
                <a:cxn ang="0">
                  <a:pos x="964" y="132"/>
                </a:cxn>
                <a:cxn ang="0">
                  <a:pos x="1050" y="44"/>
                </a:cxn>
                <a:cxn ang="0">
                  <a:pos x="1050" y="11"/>
                </a:cxn>
                <a:cxn ang="0">
                  <a:pos x="1039" y="0"/>
                </a:cxn>
                <a:cxn ang="0">
                  <a:pos x="986" y="0"/>
                </a:cxn>
                <a:cxn ang="0">
                  <a:pos x="964" y="22"/>
                </a:cxn>
                <a:cxn ang="0">
                  <a:pos x="943" y="33"/>
                </a:cxn>
                <a:cxn ang="0">
                  <a:pos x="696" y="297"/>
                </a:cxn>
                <a:cxn ang="0">
                  <a:pos x="493" y="595"/>
                </a:cxn>
                <a:cxn ang="0">
                  <a:pos x="332" y="903"/>
                </a:cxn>
                <a:cxn ang="0">
                  <a:pos x="204" y="1233"/>
                </a:cxn>
                <a:cxn ang="0">
                  <a:pos x="118" y="1575"/>
                </a:cxn>
                <a:cxn ang="0">
                  <a:pos x="54" y="1927"/>
                </a:cxn>
                <a:cxn ang="0">
                  <a:pos x="11" y="2280"/>
                </a:cxn>
                <a:cxn ang="0">
                  <a:pos x="0" y="2632"/>
                </a:cxn>
                <a:cxn ang="0">
                  <a:pos x="11" y="3006"/>
                </a:cxn>
                <a:cxn ang="0">
                  <a:pos x="54" y="3370"/>
                </a:cxn>
                <a:cxn ang="0">
                  <a:pos x="118" y="3722"/>
                </a:cxn>
                <a:cxn ang="0">
                  <a:pos x="225" y="4075"/>
                </a:cxn>
                <a:cxn ang="0">
                  <a:pos x="354" y="4405"/>
                </a:cxn>
                <a:cxn ang="0">
                  <a:pos x="525" y="4724"/>
                </a:cxn>
                <a:cxn ang="0">
                  <a:pos x="739" y="5022"/>
                </a:cxn>
                <a:cxn ang="0">
                  <a:pos x="975" y="5264"/>
                </a:cxn>
                <a:cxn ang="0">
                  <a:pos x="1039" y="5264"/>
                </a:cxn>
                <a:cxn ang="0">
                  <a:pos x="1050" y="5253"/>
                </a:cxn>
                <a:cxn ang="0">
                  <a:pos x="1050" y="5242"/>
                </a:cxn>
              </a:cxnLst>
              <a:rect l="0" t="0" r="r" b="b"/>
              <a:pathLst>
                <a:path w="1050" h="5264">
                  <a:moveTo>
                    <a:pt x="1050" y="5242"/>
                  </a:moveTo>
                  <a:lnTo>
                    <a:pt x="1050" y="5220"/>
                  </a:lnTo>
                  <a:lnTo>
                    <a:pt x="953" y="5121"/>
                  </a:lnTo>
                  <a:lnTo>
                    <a:pt x="825" y="4967"/>
                  </a:lnTo>
                  <a:lnTo>
                    <a:pt x="686" y="4757"/>
                  </a:lnTo>
                  <a:lnTo>
                    <a:pt x="504" y="4405"/>
                  </a:lnTo>
                  <a:lnTo>
                    <a:pt x="354" y="4009"/>
                  </a:lnTo>
                  <a:lnTo>
                    <a:pt x="257" y="3579"/>
                  </a:lnTo>
                  <a:lnTo>
                    <a:pt x="204" y="3128"/>
                  </a:lnTo>
                  <a:lnTo>
                    <a:pt x="182" y="2632"/>
                  </a:lnTo>
                  <a:lnTo>
                    <a:pt x="193" y="2324"/>
                  </a:lnTo>
                  <a:lnTo>
                    <a:pt x="214" y="1993"/>
                  </a:lnTo>
                  <a:lnTo>
                    <a:pt x="268" y="1652"/>
                  </a:lnTo>
                  <a:lnTo>
                    <a:pt x="343" y="1310"/>
                  </a:lnTo>
                  <a:lnTo>
                    <a:pt x="461" y="958"/>
                  </a:lnTo>
                  <a:lnTo>
                    <a:pt x="611" y="628"/>
                  </a:lnTo>
                  <a:lnTo>
                    <a:pt x="739" y="418"/>
                  </a:lnTo>
                  <a:lnTo>
                    <a:pt x="857" y="253"/>
                  </a:lnTo>
                  <a:lnTo>
                    <a:pt x="964" y="132"/>
                  </a:lnTo>
                  <a:lnTo>
                    <a:pt x="1050" y="44"/>
                  </a:lnTo>
                  <a:lnTo>
                    <a:pt x="1050" y="11"/>
                  </a:lnTo>
                  <a:lnTo>
                    <a:pt x="1039" y="0"/>
                  </a:lnTo>
                  <a:lnTo>
                    <a:pt x="986" y="0"/>
                  </a:lnTo>
                  <a:lnTo>
                    <a:pt x="964" y="22"/>
                  </a:lnTo>
                  <a:lnTo>
                    <a:pt x="943" y="33"/>
                  </a:lnTo>
                  <a:lnTo>
                    <a:pt x="696" y="297"/>
                  </a:lnTo>
                  <a:lnTo>
                    <a:pt x="493" y="595"/>
                  </a:lnTo>
                  <a:lnTo>
                    <a:pt x="332" y="903"/>
                  </a:lnTo>
                  <a:lnTo>
                    <a:pt x="204" y="1233"/>
                  </a:lnTo>
                  <a:lnTo>
                    <a:pt x="118" y="1575"/>
                  </a:lnTo>
                  <a:lnTo>
                    <a:pt x="54" y="1927"/>
                  </a:lnTo>
                  <a:lnTo>
                    <a:pt x="11" y="2280"/>
                  </a:lnTo>
                  <a:lnTo>
                    <a:pt x="0" y="2632"/>
                  </a:lnTo>
                  <a:lnTo>
                    <a:pt x="11" y="3006"/>
                  </a:lnTo>
                  <a:lnTo>
                    <a:pt x="54" y="3370"/>
                  </a:lnTo>
                  <a:lnTo>
                    <a:pt x="118" y="3722"/>
                  </a:lnTo>
                  <a:lnTo>
                    <a:pt x="225" y="4075"/>
                  </a:lnTo>
                  <a:lnTo>
                    <a:pt x="354" y="4405"/>
                  </a:lnTo>
                  <a:lnTo>
                    <a:pt x="525" y="4724"/>
                  </a:lnTo>
                  <a:lnTo>
                    <a:pt x="739" y="5022"/>
                  </a:lnTo>
                  <a:lnTo>
                    <a:pt x="975" y="5264"/>
                  </a:lnTo>
                  <a:lnTo>
                    <a:pt x="1039" y="5264"/>
                  </a:lnTo>
                  <a:lnTo>
                    <a:pt x="1050" y="5253"/>
                  </a:lnTo>
                  <a:lnTo>
                    <a:pt x="1050" y="52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4" name="Freeform 58"/>
            <p:cNvSpPr>
              <a:spLocks/>
            </p:cNvSpPr>
            <p:nvPr/>
          </p:nvSpPr>
          <p:spPr bwMode="auto">
            <a:xfrm>
              <a:off x="31237" y="2948"/>
              <a:ext cx="964" cy="1542"/>
            </a:xfrm>
            <a:custGeom>
              <a:avLst/>
              <a:gdLst/>
              <a:ahLst/>
              <a:cxnLst>
                <a:cxn ang="0">
                  <a:pos x="492" y="11"/>
                </a:cxn>
                <a:cxn ang="0">
                  <a:pos x="396" y="0"/>
                </a:cxn>
                <a:cxn ang="0">
                  <a:pos x="203" y="22"/>
                </a:cxn>
                <a:cxn ang="0">
                  <a:pos x="171" y="33"/>
                </a:cxn>
                <a:cxn ang="0">
                  <a:pos x="182" y="88"/>
                </a:cxn>
                <a:cxn ang="0">
                  <a:pos x="310" y="99"/>
                </a:cxn>
                <a:cxn ang="0">
                  <a:pos x="321" y="165"/>
                </a:cxn>
                <a:cxn ang="0">
                  <a:pos x="0" y="1454"/>
                </a:cxn>
                <a:cxn ang="0">
                  <a:pos x="11" y="1531"/>
                </a:cxn>
                <a:cxn ang="0">
                  <a:pos x="85" y="1542"/>
                </a:cxn>
                <a:cxn ang="0">
                  <a:pos x="139" y="1498"/>
                </a:cxn>
                <a:cxn ang="0">
                  <a:pos x="171" y="1377"/>
                </a:cxn>
                <a:cxn ang="0">
                  <a:pos x="235" y="1068"/>
                </a:cxn>
                <a:cxn ang="0">
                  <a:pos x="310" y="1024"/>
                </a:cxn>
                <a:cxn ang="0">
                  <a:pos x="439" y="1079"/>
                </a:cxn>
                <a:cxn ang="0">
                  <a:pos x="503" y="1201"/>
                </a:cxn>
                <a:cxn ang="0">
                  <a:pos x="492" y="1245"/>
                </a:cxn>
                <a:cxn ang="0">
                  <a:pos x="482" y="1322"/>
                </a:cxn>
                <a:cxn ang="0">
                  <a:pos x="578" y="1520"/>
                </a:cxn>
                <a:cxn ang="0">
                  <a:pos x="771" y="1520"/>
                </a:cxn>
                <a:cxn ang="0">
                  <a:pos x="846" y="1432"/>
                </a:cxn>
                <a:cxn ang="0">
                  <a:pos x="921" y="1234"/>
                </a:cxn>
                <a:cxn ang="0">
                  <a:pos x="921" y="1201"/>
                </a:cxn>
                <a:cxn ang="0">
                  <a:pos x="889" y="1190"/>
                </a:cxn>
                <a:cxn ang="0">
                  <a:pos x="867" y="1223"/>
                </a:cxn>
                <a:cxn ang="0">
                  <a:pos x="803" y="1421"/>
                </a:cxn>
                <a:cxn ang="0">
                  <a:pos x="685" y="1498"/>
                </a:cxn>
                <a:cxn ang="0">
                  <a:pos x="642" y="1487"/>
                </a:cxn>
                <a:cxn ang="0">
                  <a:pos x="621" y="1432"/>
                </a:cxn>
                <a:cxn ang="0">
                  <a:pos x="632" y="1311"/>
                </a:cxn>
                <a:cxn ang="0">
                  <a:pos x="642" y="1245"/>
                </a:cxn>
                <a:cxn ang="0">
                  <a:pos x="621" y="1112"/>
                </a:cxn>
                <a:cxn ang="0">
                  <a:pos x="450" y="1002"/>
                </a:cxn>
                <a:cxn ang="0">
                  <a:pos x="428" y="892"/>
                </a:cxn>
                <a:cxn ang="0">
                  <a:pos x="717" y="628"/>
                </a:cxn>
                <a:cxn ang="0">
                  <a:pos x="835" y="595"/>
                </a:cxn>
                <a:cxn ang="0">
                  <a:pos x="867" y="606"/>
                </a:cxn>
                <a:cxn ang="0">
                  <a:pos x="889" y="617"/>
                </a:cxn>
                <a:cxn ang="0">
                  <a:pos x="846" y="639"/>
                </a:cxn>
                <a:cxn ang="0">
                  <a:pos x="782" y="694"/>
                </a:cxn>
                <a:cxn ang="0">
                  <a:pos x="771" y="771"/>
                </a:cxn>
                <a:cxn ang="0">
                  <a:pos x="792" y="804"/>
                </a:cxn>
                <a:cxn ang="0">
                  <a:pos x="846" y="826"/>
                </a:cxn>
                <a:cxn ang="0">
                  <a:pos x="899" y="804"/>
                </a:cxn>
                <a:cxn ang="0">
                  <a:pos x="953" y="760"/>
                </a:cxn>
                <a:cxn ang="0">
                  <a:pos x="964" y="650"/>
                </a:cxn>
                <a:cxn ang="0">
                  <a:pos x="931" y="595"/>
                </a:cxn>
                <a:cxn ang="0">
                  <a:pos x="771" y="551"/>
                </a:cxn>
                <a:cxn ang="0">
                  <a:pos x="610" y="639"/>
                </a:cxn>
                <a:cxn ang="0">
                  <a:pos x="268" y="947"/>
                </a:cxn>
              </a:cxnLst>
              <a:rect l="0" t="0" r="r" b="b"/>
              <a:pathLst>
                <a:path w="964" h="1542">
                  <a:moveTo>
                    <a:pt x="492" y="22"/>
                  </a:moveTo>
                  <a:lnTo>
                    <a:pt x="492" y="11"/>
                  </a:lnTo>
                  <a:lnTo>
                    <a:pt x="482" y="0"/>
                  </a:lnTo>
                  <a:lnTo>
                    <a:pt x="396" y="0"/>
                  </a:lnTo>
                  <a:lnTo>
                    <a:pt x="289" y="11"/>
                  </a:lnTo>
                  <a:lnTo>
                    <a:pt x="203" y="22"/>
                  </a:lnTo>
                  <a:lnTo>
                    <a:pt x="182" y="22"/>
                  </a:lnTo>
                  <a:lnTo>
                    <a:pt x="171" y="33"/>
                  </a:lnTo>
                  <a:lnTo>
                    <a:pt x="171" y="77"/>
                  </a:lnTo>
                  <a:lnTo>
                    <a:pt x="182" y="88"/>
                  </a:lnTo>
                  <a:lnTo>
                    <a:pt x="289" y="88"/>
                  </a:lnTo>
                  <a:lnTo>
                    <a:pt x="310" y="99"/>
                  </a:lnTo>
                  <a:lnTo>
                    <a:pt x="321" y="110"/>
                  </a:lnTo>
                  <a:lnTo>
                    <a:pt x="321" y="165"/>
                  </a:lnTo>
                  <a:lnTo>
                    <a:pt x="11" y="1432"/>
                  </a:lnTo>
                  <a:lnTo>
                    <a:pt x="0" y="1454"/>
                  </a:lnTo>
                  <a:lnTo>
                    <a:pt x="0" y="1509"/>
                  </a:lnTo>
                  <a:lnTo>
                    <a:pt x="11" y="1531"/>
                  </a:lnTo>
                  <a:lnTo>
                    <a:pt x="32" y="1542"/>
                  </a:lnTo>
                  <a:lnTo>
                    <a:pt x="85" y="1542"/>
                  </a:lnTo>
                  <a:lnTo>
                    <a:pt x="118" y="1520"/>
                  </a:lnTo>
                  <a:lnTo>
                    <a:pt x="139" y="1498"/>
                  </a:lnTo>
                  <a:lnTo>
                    <a:pt x="150" y="1454"/>
                  </a:lnTo>
                  <a:lnTo>
                    <a:pt x="171" y="1377"/>
                  </a:lnTo>
                  <a:lnTo>
                    <a:pt x="214" y="1156"/>
                  </a:lnTo>
                  <a:lnTo>
                    <a:pt x="235" y="1068"/>
                  </a:lnTo>
                  <a:lnTo>
                    <a:pt x="257" y="1013"/>
                  </a:lnTo>
                  <a:lnTo>
                    <a:pt x="310" y="1024"/>
                  </a:lnTo>
                  <a:lnTo>
                    <a:pt x="375" y="1046"/>
                  </a:lnTo>
                  <a:lnTo>
                    <a:pt x="439" y="1079"/>
                  </a:lnTo>
                  <a:lnTo>
                    <a:pt x="482" y="1134"/>
                  </a:lnTo>
                  <a:lnTo>
                    <a:pt x="503" y="1201"/>
                  </a:lnTo>
                  <a:lnTo>
                    <a:pt x="503" y="1234"/>
                  </a:lnTo>
                  <a:lnTo>
                    <a:pt x="492" y="1245"/>
                  </a:lnTo>
                  <a:lnTo>
                    <a:pt x="492" y="1289"/>
                  </a:lnTo>
                  <a:lnTo>
                    <a:pt x="482" y="1322"/>
                  </a:lnTo>
                  <a:lnTo>
                    <a:pt x="514" y="1443"/>
                  </a:lnTo>
                  <a:lnTo>
                    <a:pt x="578" y="1520"/>
                  </a:lnTo>
                  <a:lnTo>
                    <a:pt x="685" y="1542"/>
                  </a:lnTo>
                  <a:lnTo>
                    <a:pt x="771" y="1520"/>
                  </a:lnTo>
                  <a:lnTo>
                    <a:pt x="814" y="1476"/>
                  </a:lnTo>
                  <a:lnTo>
                    <a:pt x="846" y="1432"/>
                  </a:lnTo>
                  <a:lnTo>
                    <a:pt x="910" y="1278"/>
                  </a:lnTo>
                  <a:lnTo>
                    <a:pt x="921" y="1234"/>
                  </a:lnTo>
                  <a:lnTo>
                    <a:pt x="931" y="1212"/>
                  </a:lnTo>
                  <a:lnTo>
                    <a:pt x="921" y="1201"/>
                  </a:lnTo>
                  <a:lnTo>
                    <a:pt x="921" y="1190"/>
                  </a:lnTo>
                  <a:lnTo>
                    <a:pt x="889" y="1190"/>
                  </a:lnTo>
                  <a:lnTo>
                    <a:pt x="878" y="1201"/>
                  </a:lnTo>
                  <a:lnTo>
                    <a:pt x="867" y="1223"/>
                  </a:lnTo>
                  <a:lnTo>
                    <a:pt x="835" y="1333"/>
                  </a:lnTo>
                  <a:lnTo>
                    <a:pt x="803" y="1421"/>
                  </a:lnTo>
                  <a:lnTo>
                    <a:pt x="749" y="1476"/>
                  </a:lnTo>
                  <a:lnTo>
                    <a:pt x="685" y="1498"/>
                  </a:lnTo>
                  <a:lnTo>
                    <a:pt x="664" y="1498"/>
                  </a:lnTo>
                  <a:lnTo>
                    <a:pt x="642" y="1487"/>
                  </a:lnTo>
                  <a:lnTo>
                    <a:pt x="632" y="1465"/>
                  </a:lnTo>
                  <a:lnTo>
                    <a:pt x="621" y="1432"/>
                  </a:lnTo>
                  <a:lnTo>
                    <a:pt x="621" y="1355"/>
                  </a:lnTo>
                  <a:lnTo>
                    <a:pt x="632" y="1311"/>
                  </a:lnTo>
                  <a:lnTo>
                    <a:pt x="632" y="1267"/>
                  </a:lnTo>
                  <a:lnTo>
                    <a:pt x="642" y="1245"/>
                  </a:lnTo>
                  <a:lnTo>
                    <a:pt x="642" y="1201"/>
                  </a:lnTo>
                  <a:lnTo>
                    <a:pt x="621" y="1112"/>
                  </a:lnTo>
                  <a:lnTo>
                    <a:pt x="557" y="1046"/>
                  </a:lnTo>
                  <a:lnTo>
                    <a:pt x="450" y="1002"/>
                  </a:lnTo>
                  <a:lnTo>
                    <a:pt x="332" y="969"/>
                  </a:lnTo>
                  <a:lnTo>
                    <a:pt x="428" y="892"/>
                  </a:lnTo>
                  <a:lnTo>
                    <a:pt x="610" y="705"/>
                  </a:lnTo>
                  <a:lnTo>
                    <a:pt x="717" y="628"/>
                  </a:lnTo>
                  <a:lnTo>
                    <a:pt x="814" y="595"/>
                  </a:lnTo>
                  <a:lnTo>
                    <a:pt x="835" y="595"/>
                  </a:lnTo>
                  <a:lnTo>
                    <a:pt x="835" y="606"/>
                  </a:lnTo>
                  <a:lnTo>
                    <a:pt x="867" y="606"/>
                  </a:lnTo>
                  <a:lnTo>
                    <a:pt x="878" y="617"/>
                  </a:lnTo>
                  <a:lnTo>
                    <a:pt x="889" y="617"/>
                  </a:lnTo>
                  <a:lnTo>
                    <a:pt x="889" y="628"/>
                  </a:lnTo>
                  <a:lnTo>
                    <a:pt x="846" y="639"/>
                  </a:lnTo>
                  <a:lnTo>
                    <a:pt x="824" y="650"/>
                  </a:lnTo>
                  <a:lnTo>
                    <a:pt x="782" y="694"/>
                  </a:lnTo>
                  <a:lnTo>
                    <a:pt x="771" y="716"/>
                  </a:lnTo>
                  <a:lnTo>
                    <a:pt x="771" y="771"/>
                  </a:lnTo>
                  <a:lnTo>
                    <a:pt x="782" y="793"/>
                  </a:lnTo>
                  <a:lnTo>
                    <a:pt x="792" y="804"/>
                  </a:lnTo>
                  <a:lnTo>
                    <a:pt x="814" y="815"/>
                  </a:lnTo>
                  <a:lnTo>
                    <a:pt x="846" y="826"/>
                  </a:lnTo>
                  <a:lnTo>
                    <a:pt x="878" y="815"/>
                  </a:lnTo>
                  <a:lnTo>
                    <a:pt x="899" y="804"/>
                  </a:lnTo>
                  <a:lnTo>
                    <a:pt x="931" y="793"/>
                  </a:lnTo>
                  <a:lnTo>
                    <a:pt x="953" y="760"/>
                  </a:lnTo>
                  <a:lnTo>
                    <a:pt x="964" y="727"/>
                  </a:lnTo>
                  <a:lnTo>
                    <a:pt x="964" y="650"/>
                  </a:lnTo>
                  <a:lnTo>
                    <a:pt x="953" y="617"/>
                  </a:lnTo>
                  <a:lnTo>
                    <a:pt x="931" y="595"/>
                  </a:lnTo>
                  <a:lnTo>
                    <a:pt x="867" y="551"/>
                  </a:lnTo>
                  <a:lnTo>
                    <a:pt x="771" y="551"/>
                  </a:lnTo>
                  <a:lnTo>
                    <a:pt x="696" y="584"/>
                  </a:lnTo>
                  <a:lnTo>
                    <a:pt x="610" y="639"/>
                  </a:lnTo>
                  <a:lnTo>
                    <a:pt x="396" y="859"/>
                  </a:lnTo>
                  <a:lnTo>
                    <a:pt x="268" y="947"/>
                  </a:lnTo>
                  <a:lnTo>
                    <a:pt x="492" y="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5" name="Freeform 59"/>
            <p:cNvSpPr>
              <a:spLocks/>
            </p:cNvSpPr>
            <p:nvPr/>
          </p:nvSpPr>
          <p:spPr bwMode="auto">
            <a:xfrm>
              <a:off x="31130" y="6483"/>
              <a:ext cx="1156" cy="991"/>
            </a:xfrm>
            <a:custGeom>
              <a:avLst/>
              <a:gdLst/>
              <a:ahLst/>
              <a:cxnLst>
                <a:cxn ang="0">
                  <a:pos x="118" y="870"/>
                </a:cxn>
                <a:cxn ang="0">
                  <a:pos x="107" y="958"/>
                </a:cxn>
                <a:cxn ang="0">
                  <a:pos x="192" y="991"/>
                </a:cxn>
                <a:cxn ang="0">
                  <a:pos x="225" y="958"/>
                </a:cxn>
                <a:cxn ang="0">
                  <a:pos x="246" y="925"/>
                </a:cxn>
                <a:cxn ang="0">
                  <a:pos x="257" y="870"/>
                </a:cxn>
                <a:cxn ang="0">
                  <a:pos x="332" y="573"/>
                </a:cxn>
                <a:cxn ang="0">
                  <a:pos x="364" y="430"/>
                </a:cxn>
                <a:cxn ang="0">
                  <a:pos x="385" y="375"/>
                </a:cxn>
                <a:cxn ang="0">
                  <a:pos x="396" y="331"/>
                </a:cxn>
                <a:cxn ang="0">
                  <a:pos x="428" y="265"/>
                </a:cxn>
                <a:cxn ang="0">
                  <a:pos x="546" y="121"/>
                </a:cxn>
                <a:cxn ang="0">
                  <a:pos x="749" y="44"/>
                </a:cxn>
                <a:cxn ang="0">
                  <a:pos x="835" y="88"/>
                </a:cxn>
                <a:cxn ang="0">
                  <a:pos x="856" y="143"/>
                </a:cxn>
                <a:cxn ang="0">
                  <a:pos x="846" y="298"/>
                </a:cxn>
                <a:cxn ang="0">
                  <a:pos x="781" y="529"/>
                </a:cxn>
                <a:cxn ang="0">
                  <a:pos x="717" y="716"/>
                </a:cxn>
                <a:cxn ang="0">
                  <a:pos x="707" y="771"/>
                </a:cxn>
                <a:cxn ang="0">
                  <a:pos x="696" y="815"/>
                </a:cxn>
                <a:cxn ang="0">
                  <a:pos x="781" y="969"/>
                </a:cxn>
                <a:cxn ang="0">
                  <a:pos x="964" y="969"/>
                </a:cxn>
                <a:cxn ang="0">
                  <a:pos x="1092" y="826"/>
                </a:cxn>
                <a:cxn ang="0">
                  <a:pos x="1146" y="683"/>
                </a:cxn>
                <a:cxn ang="0">
                  <a:pos x="1156" y="650"/>
                </a:cxn>
                <a:cxn ang="0">
                  <a:pos x="1103" y="639"/>
                </a:cxn>
                <a:cxn ang="0">
                  <a:pos x="1092" y="672"/>
                </a:cxn>
                <a:cxn ang="0">
                  <a:pos x="1006" y="870"/>
                </a:cxn>
                <a:cxn ang="0">
                  <a:pos x="878" y="947"/>
                </a:cxn>
                <a:cxn ang="0">
                  <a:pos x="835" y="925"/>
                </a:cxn>
                <a:cxn ang="0">
                  <a:pos x="824" y="870"/>
                </a:cxn>
                <a:cxn ang="0">
                  <a:pos x="846" y="771"/>
                </a:cxn>
                <a:cxn ang="0">
                  <a:pos x="899" y="606"/>
                </a:cxn>
                <a:cxn ang="0">
                  <a:pos x="996" y="231"/>
                </a:cxn>
                <a:cxn ang="0">
                  <a:pos x="931" y="66"/>
                </a:cxn>
                <a:cxn ang="0">
                  <a:pos x="749" y="0"/>
                </a:cxn>
                <a:cxn ang="0">
                  <a:pos x="524" y="77"/>
                </a:cxn>
                <a:cxn ang="0">
                  <a:pos x="385" y="88"/>
                </a:cxn>
                <a:cxn ang="0">
                  <a:pos x="225" y="0"/>
                </a:cxn>
                <a:cxn ang="0">
                  <a:pos x="150" y="22"/>
                </a:cxn>
                <a:cxn ang="0">
                  <a:pos x="85" y="77"/>
                </a:cxn>
                <a:cxn ang="0">
                  <a:pos x="64" y="121"/>
                </a:cxn>
                <a:cxn ang="0">
                  <a:pos x="0" y="309"/>
                </a:cxn>
                <a:cxn ang="0">
                  <a:pos x="10" y="353"/>
                </a:cxn>
                <a:cxn ang="0">
                  <a:pos x="32" y="364"/>
                </a:cxn>
                <a:cxn ang="0">
                  <a:pos x="64" y="309"/>
                </a:cxn>
                <a:cxn ang="0">
                  <a:pos x="118" y="121"/>
                </a:cxn>
                <a:cxn ang="0">
                  <a:pos x="214" y="44"/>
                </a:cxn>
                <a:cxn ang="0">
                  <a:pos x="267" y="77"/>
                </a:cxn>
                <a:cxn ang="0">
                  <a:pos x="278" y="187"/>
                </a:cxn>
                <a:cxn ang="0">
                  <a:pos x="246" y="331"/>
                </a:cxn>
              </a:cxnLst>
              <a:rect l="0" t="0" r="r" b="b"/>
              <a:pathLst>
                <a:path w="1156" h="991">
                  <a:moveTo>
                    <a:pt x="128" y="837"/>
                  </a:moveTo>
                  <a:lnTo>
                    <a:pt x="118" y="870"/>
                  </a:lnTo>
                  <a:lnTo>
                    <a:pt x="107" y="892"/>
                  </a:lnTo>
                  <a:lnTo>
                    <a:pt x="107" y="958"/>
                  </a:lnTo>
                  <a:lnTo>
                    <a:pt x="139" y="991"/>
                  </a:lnTo>
                  <a:lnTo>
                    <a:pt x="192" y="991"/>
                  </a:lnTo>
                  <a:lnTo>
                    <a:pt x="214" y="980"/>
                  </a:lnTo>
                  <a:lnTo>
                    <a:pt x="225" y="958"/>
                  </a:lnTo>
                  <a:lnTo>
                    <a:pt x="246" y="936"/>
                  </a:lnTo>
                  <a:lnTo>
                    <a:pt x="246" y="925"/>
                  </a:lnTo>
                  <a:lnTo>
                    <a:pt x="257" y="903"/>
                  </a:lnTo>
                  <a:lnTo>
                    <a:pt x="257" y="870"/>
                  </a:lnTo>
                  <a:lnTo>
                    <a:pt x="289" y="771"/>
                  </a:lnTo>
                  <a:lnTo>
                    <a:pt x="332" y="573"/>
                  </a:lnTo>
                  <a:lnTo>
                    <a:pt x="353" y="496"/>
                  </a:lnTo>
                  <a:lnTo>
                    <a:pt x="364" y="430"/>
                  </a:lnTo>
                  <a:lnTo>
                    <a:pt x="375" y="408"/>
                  </a:lnTo>
                  <a:lnTo>
                    <a:pt x="385" y="375"/>
                  </a:lnTo>
                  <a:lnTo>
                    <a:pt x="385" y="353"/>
                  </a:lnTo>
                  <a:lnTo>
                    <a:pt x="396" y="331"/>
                  </a:lnTo>
                  <a:lnTo>
                    <a:pt x="396" y="320"/>
                  </a:lnTo>
                  <a:lnTo>
                    <a:pt x="428" y="265"/>
                  </a:lnTo>
                  <a:lnTo>
                    <a:pt x="471" y="187"/>
                  </a:lnTo>
                  <a:lnTo>
                    <a:pt x="546" y="121"/>
                  </a:lnTo>
                  <a:lnTo>
                    <a:pt x="632" y="66"/>
                  </a:lnTo>
                  <a:lnTo>
                    <a:pt x="749" y="44"/>
                  </a:lnTo>
                  <a:lnTo>
                    <a:pt x="814" y="66"/>
                  </a:lnTo>
                  <a:lnTo>
                    <a:pt x="835" y="88"/>
                  </a:lnTo>
                  <a:lnTo>
                    <a:pt x="846" y="110"/>
                  </a:lnTo>
                  <a:lnTo>
                    <a:pt x="856" y="143"/>
                  </a:lnTo>
                  <a:lnTo>
                    <a:pt x="856" y="198"/>
                  </a:lnTo>
                  <a:lnTo>
                    <a:pt x="846" y="298"/>
                  </a:lnTo>
                  <a:lnTo>
                    <a:pt x="824" y="408"/>
                  </a:lnTo>
                  <a:lnTo>
                    <a:pt x="781" y="529"/>
                  </a:lnTo>
                  <a:lnTo>
                    <a:pt x="749" y="639"/>
                  </a:lnTo>
                  <a:lnTo>
                    <a:pt x="717" y="716"/>
                  </a:lnTo>
                  <a:lnTo>
                    <a:pt x="707" y="749"/>
                  </a:lnTo>
                  <a:lnTo>
                    <a:pt x="707" y="771"/>
                  </a:lnTo>
                  <a:lnTo>
                    <a:pt x="696" y="793"/>
                  </a:lnTo>
                  <a:lnTo>
                    <a:pt x="696" y="815"/>
                  </a:lnTo>
                  <a:lnTo>
                    <a:pt x="717" y="903"/>
                  </a:lnTo>
                  <a:lnTo>
                    <a:pt x="781" y="969"/>
                  </a:lnTo>
                  <a:lnTo>
                    <a:pt x="878" y="991"/>
                  </a:lnTo>
                  <a:lnTo>
                    <a:pt x="964" y="969"/>
                  </a:lnTo>
                  <a:lnTo>
                    <a:pt x="1038" y="914"/>
                  </a:lnTo>
                  <a:lnTo>
                    <a:pt x="1092" y="826"/>
                  </a:lnTo>
                  <a:lnTo>
                    <a:pt x="1124" y="749"/>
                  </a:lnTo>
                  <a:lnTo>
                    <a:pt x="1146" y="683"/>
                  </a:lnTo>
                  <a:lnTo>
                    <a:pt x="1156" y="661"/>
                  </a:lnTo>
                  <a:lnTo>
                    <a:pt x="1156" y="650"/>
                  </a:lnTo>
                  <a:lnTo>
                    <a:pt x="1146" y="639"/>
                  </a:lnTo>
                  <a:lnTo>
                    <a:pt x="1103" y="639"/>
                  </a:lnTo>
                  <a:lnTo>
                    <a:pt x="1103" y="650"/>
                  </a:lnTo>
                  <a:lnTo>
                    <a:pt x="1092" y="672"/>
                  </a:lnTo>
                  <a:lnTo>
                    <a:pt x="1060" y="782"/>
                  </a:lnTo>
                  <a:lnTo>
                    <a:pt x="1006" y="870"/>
                  </a:lnTo>
                  <a:lnTo>
                    <a:pt x="953" y="925"/>
                  </a:lnTo>
                  <a:lnTo>
                    <a:pt x="878" y="947"/>
                  </a:lnTo>
                  <a:lnTo>
                    <a:pt x="856" y="947"/>
                  </a:lnTo>
                  <a:lnTo>
                    <a:pt x="835" y="925"/>
                  </a:lnTo>
                  <a:lnTo>
                    <a:pt x="835" y="903"/>
                  </a:lnTo>
                  <a:lnTo>
                    <a:pt x="824" y="870"/>
                  </a:lnTo>
                  <a:lnTo>
                    <a:pt x="835" y="815"/>
                  </a:lnTo>
                  <a:lnTo>
                    <a:pt x="846" y="771"/>
                  </a:lnTo>
                  <a:lnTo>
                    <a:pt x="867" y="716"/>
                  </a:lnTo>
                  <a:lnTo>
                    <a:pt x="899" y="606"/>
                  </a:lnTo>
                  <a:lnTo>
                    <a:pt x="985" y="342"/>
                  </a:lnTo>
                  <a:lnTo>
                    <a:pt x="996" y="231"/>
                  </a:lnTo>
                  <a:lnTo>
                    <a:pt x="974" y="132"/>
                  </a:lnTo>
                  <a:lnTo>
                    <a:pt x="931" y="66"/>
                  </a:lnTo>
                  <a:lnTo>
                    <a:pt x="856" y="11"/>
                  </a:lnTo>
                  <a:lnTo>
                    <a:pt x="749" y="0"/>
                  </a:lnTo>
                  <a:lnTo>
                    <a:pt x="621" y="22"/>
                  </a:lnTo>
                  <a:lnTo>
                    <a:pt x="524" y="77"/>
                  </a:lnTo>
                  <a:lnTo>
                    <a:pt x="417" y="187"/>
                  </a:lnTo>
                  <a:lnTo>
                    <a:pt x="385" y="88"/>
                  </a:lnTo>
                  <a:lnTo>
                    <a:pt x="310" y="22"/>
                  </a:lnTo>
                  <a:lnTo>
                    <a:pt x="225" y="0"/>
                  </a:lnTo>
                  <a:lnTo>
                    <a:pt x="182" y="0"/>
                  </a:lnTo>
                  <a:lnTo>
                    <a:pt x="150" y="22"/>
                  </a:lnTo>
                  <a:lnTo>
                    <a:pt x="128" y="33"/>
                  </a:lnTo>
                  <a:lnTo>
                    <a:pt x="85" y="77"/>
                  </a:lnTo>
                  <a:lnTo>
                    <a:pt x="75" y="110"/>
                  </a:lnTo>
                  <a:lnTo>
                    <a:pt x="64" y="121"/>
                  </a:lnTo>
                  <a:lnTo>
                    <a:pt x="21" y="253"/>
                  </a:lnTo>
                  <a:lnTo>
                    <a:pt x="0" y="309"/>
                  </a:lnTo>
                  <a:lnTo>
                    <a:pt x="0" y="353"/>
                  </a:lnTo>
                  <a:lnTo>
                    <a:pt x="10" y="353"/>
                  </a:lnTo>
                  <a:lnTo>
                    <a:pt x="21" y="364"/>
                  </a:lnTo>
                  <a:lnTo>
                    <a:pt x="32" y="364"/>
                  </a:lnTo>
                  <a:lnTo>
                    <a:pt x="53" y="342"/>
                  </a:lnTo>
                  <a:lnTo>
                    <a:pt x="64" y="309"/>
                  </a:lnTo>
                  <a:lnTo>
                    <a:pt x="85" y="198"/>
                  </a:lnTo>
                  <a:lnTo>
                    <a:pt x="118" y="121"/>
                  </a:lnTo>
                  <a:lnTo>
                    <a:pt x="160" y="66"/>
                  </a:lnTo>
                  <a:lnTo>
                    <a:pt x="214" y="44"/>
                  </a:lnTo>
                  <a:lnTo>
                    <a:pt x="235" y="44"/>
                  </a:lnTo>
                  <a:lnTo>
                    <a:pt x="267" y="77"/>
                  </a:lnTo>
                  <a:lnTo>
                    <a:pt x="278" y="110"/>
                  </a:lnTo>
                  <a:lnTo>
                    <a:pt x="278" y="187"/>
                  </a:lnTo>
                  <a:lnTo>
                    <a:pt x="267" y="242"/>
                  </a:lnTo>
                  <a:lnTo>
                    <a:pt x="246" y="331"/>
                  </a:lnTo>
                  <a:lnTo>
                    <a:pt x="128" y="8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6" name="Freeform 60"/>
            <p:cNvSpPr>
              <a:spLocks/>
            </p:cNvSpPr>
            <p:nvPr/>
          </p:nvSpPr>
          <p:spPr bwMode="auto">
            <a:xfrm>
              <a:off x="32426" y="2772"/>
              <a:ext cx="1049" cy="5264"/>
            </a:xfrm>
            <a:custGeom>
              <a:avLst/>
              <a:gdLst/>
              <a:ahLst/>
              <a:cxnLst>
                <a:cxn ang="0">
                  <a:pos x="1049" y="2632"/>
                </a:cxn>
                <a:cxn ang="0">
                  <a:pos x="1038" y="2269"/>
                </a:cxn>
                <a:cxn ang="0">
                  <a:pos x="995" y="1894"/>
                </a:cxn>
                <a:cxn ang="0">
                  <a:pos x="931" y="1542"/>
                </a:cxn>
                <a:cxn ang="0">
                  <a:pos x="835" y="1189"/>
                </a:cxn>
                <a:cxn ang="0">
                  <a:pos x="696" y="859"/>
                </a:cxn>
                <a:cxn ang="0">
                  <a:pos x="524" y="540"/>
                </a:cxn>
                <a:cxn ang="0">
                  <a:pos x="310" y="242"/>
                </a:cxn>
                <a:cxn ang="0">
                  <a:pos x="257" y="187"/>
                </a:cxn>
                <a:cxn ang="0">
                  <a:pos x="192" y="110"/>
                </a:cxn>
                <a:cxn ang="0">
                  <a:pos x="107" y="22"/>
                </a:cxn>
                <a:cxn ang="0">
                  <a:pos x="85" y="11"/>
                </a:cxn>
                <a:cxn ang="0">
                  <a:pos x="74" y="0"/>
                </a:cxn>
                <a:cxn ang="0">
                  <a:pos x="10" y="0"/>
                </a:cxn>
                <a:cxn ang="0">
                  <a:pos x="0" y="11"/>
                </a:cxn>
                <a:cxn ang="0">
                  <a:pos x="0" y="33"/>
                </a:cxn>
                <a:cxn ang="0">
                  <a:pos x="10" y="44"/>
                </a:cxn>
                <a:cxn ang="0">
                  <a:pos x="74" y="121"/>
                </a:cxn>
                <a:cxn ang="0">
                  <a:pos x="171" y="220"/>
                </a:cxn>
                <a:cxn ang="0">
                  <a:pos x="267" y="341"/>
                </a:cxn>
                <a:cxn ang="0">
                  <a:pos x="374" y="507"/>
                </a:cxn>
                <a:cxn ang="0">
                  <a:pos x="556" y="859"/>
                </a:cxn>
                <a:cxn ang="0">
                  <a:pos x="696" y="1255"/>
                </a:cxn>
                <a:cxn ang="0">
                  <a:pos x="792" y="1685"/>
                </a:cxn>
                <a:cxn ang="0">
                  <a:pos x="856" y="2136"/>
                </a:cxn>
                <a:cxn ang="0">
                  <a:pos x="867" y="2632"/>
                </a:cxn>
                <a:cxn ang="0">
                  <a:pos x="867" y="2940"/>
                </a:cxn>
                <a:cxn ang="0">
                  <a:pos x="835" y="3271"/>
                </a:cxn>
                <a:cxn ang="0">
                  <a:pos x="792" y="3612"/>
                </a:cxn>
                <a:cxn ang="0">
                  <a:pos x="706" y="3953"/>
                </a:cxn>
                <a:cxn ang="0">
                  <a:pos x="599" y="4306"/>
                </a:cxn>
                <a:cxn ang="0">
                  <a:pos x="439" y="4636"/>
                </a:cxn>
                <a:cxn ang="0">
                  <a:pos x="310" y="4846"/>
                </a:cxn>
                <a:cxn ang="0">
                  <a:pos x="192" y="5011"/>
                </a:cxn>
                <a:cxn ang="0">
                  <a:pos x="85" y="5132"/>
                </a:cxn>
                <a:cxn ang="0">
                  <a:pos x="10" y="5220"/>
                </a:cxn>
                <a:cxn ang="0">
                  <a:pos x="0" y="5231"/>
                </a:cxn>
                <a:cxn ang="0">
                  <a:pos x="0" y="5253"/>
                </a:cxn>
                <a:cxn ang="0">
                  <a:pos x="10" y="5264"/>
                </a:cxn>
                <a:cxn ang="0">
                  <a:pos x="74" y="5264"/>
                </a:cxn>
                <a:cxn ang="0">
                  <a:pos x="85" y="5253"/>
                </a:cxn>
                <a:cxn ang="0">
                  <a:pos x="96" y="5253"/>
                </a:cxn>
                <a:cxn ang="0">
                  <a:pos x="107" y="5231"/>
                </a:cxn>
                <a:cxn ang="0">
                  <a:pos x="353" y="4967"/>
                </a:cxn>
                <a:cxn ang="0">
                  <a:pos x="556" y="4669"/>
                </a:cxn>
                <a:cxn ang="0">
                  <a:pos x="717" y="4361"/>
                </a:cxn>
                <a:cxn ang="0">
                  <a:pos x="846" y="4031"/>
                </a:cxn>
                <a:cxn ang="0">
                  <a:pos x="942" y="3689"/>
                </a:cxn>
                <a:cxn ang="0">
                  <a:pos x="1006" y="3337"/>
                </a:cxn>
                <a:cxn ang="0">
                  <a:pos x="1038" y="2984"/>
                </a:cxn>
                <a:cxn ang="0">
                  <a:pos x="1049" y="2632"/>
                </a:cxn>
              </a:cxnLst>
              <a:rect l="0" t="0" r="r" b="b"/>
              <a:pathLst>
                <a:path w="1049" h="5264">
                  <a:moveTo>
                    <a:pt x="1049" y="2632"/>
                  </a:moveTo>
                  <a:lnTo>
                    <a:pt x="1038" y="2269"/>
                  </a:lnTo>
                  <a:lnTo>
                    <a:pt x="995" y="1894"/>
                  </a:lnTo>
                  <a:lnTo>
                    <a:pt x="931" y="1542"/>
                  </a:lnTo>
                  <a:lnTo>
                    <a:pt x="835" y="1189"/>
                  </a:lnTo>
                  <a:lnTo>
                    <a:pt x="696" y="859"/>
                  </a:lnTo>
                  <a:lnTo>
                    <a:pt x="524" y="540"/>
                  </a:lnTo>
                  <a:lnTo>
                    <a:pt x="310" y="242"/>
                  </a:lnTo>
                  <a:lnTo>
                    <a:pt x="257" y="187"/>
                  </a:lnTo>
                  <a:lnTo>
                    <a:pt x="192" y="110"/>
                  </a:lnTo>
                  <a:lnTo>
                    <a:pt x="107" y="22"/>
                  </a:lnTo>
                  <a:lnTo>
                    <a:pt x="85" y="11"/>
                  </a:lnTo>
                  <a:lnTo>
                    <a:pt x="74" y="0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0" y="33"/>
                  </a:lnTo>
                  <a:lnTo>
                    <a:pt x="10" y="44"/>
                  </a:lnTo>
                  <a:lnTo>
                    <a:pt x="74" y="121"/>
                  </a:lnTo>
                  <a:lnTo>
                    <a:pt x="171" y="220"/>
                  </a:lnTo>
                  <a:lnTo>
                    <a:pt x="267" y="341"/>
                  </a:lnTo>
                  <a:lnTo>
                    <a:pt x="374" y="507"/>
                  </a:lnTo>
                  <a:lnTo>
                    <a:pt x="556" y="859"/>
                  </a:lnTo>
                  <a:lnTo>
                    <a:pt x="696" y="1255"/>
                  </a:lnTo>
                  <a:lnTo>
                    <a:pt x="792" y="1685"/>
                  </a:lnTo>
                  <a:lnTo>
                    <a:pt x="856" y="2136"/>
                  </a:lnTo>
                  <a:lnTo>
                    <a:pt x="867" y="2632"/>
                  </a:lnTo>
                  <a:lnTo>
                    <a:pt x="867" y="2940"/>
                  </a:lnTo>
                  <a:lnTo>
                    <a:pt x="835" y="3271"/>
                  </a:lnTo>
                  <a:lnTo>
                    <a:pt x="792" y="3612"/>
                  </a:lnTo>
                  <a:lnTo>
                    <a:pt x="706" y="3953"/>
                  </a:lnTo>
                  <a:lnTo>
                    <a:pt x="599" y="4306"/>
                  </a:lnTo>
                  <a:lnTo>
                    <a:pt x="439" y="4636"/>
                  </a:lnTo>
                  <a:lnTo>
                    <a:pt x="310" y="4846"/>
                  </a:lnTo>
                  <a:lnTo>
                    <a:pt x="192" y="5011"/>
                  </a:lnTo>
                  <a:lnTo>
                    <a:pt x="85" y="5132"/>
                  </a:lnTo>
                  <a:lnTo>
                    <a:pt x="10" y="5220"/>
                  </a:lnTo>
                  <a:lnTo>
                    <a:pt x="0" y="5231"/>
                  </a:lnTo>
                  <a:lnTo>
                    <a:pt x="0" y="5253"/>
                  </a:lnTo>
                  <a:lnTo>
                    <a:pt x="10" y="5264"/>
                  </a:lnTo>
                  <a:lnTo>
                    <a:pt x="74" y="5264"/>
                  </a:lnTo>
                  <a:lnTo>
                    <a:pt x="85" y="5253"/>
                  </a:lnTo>
                  <a:lnTo>
                    <a:pt x="96" y="5253"/>
                  </a:lnTo>
                  <a:lnTo>
                    <a:pt x="107" y="5231"/>
                  </a:lnTo>
                  <a:lnTo>
                    <a:pt x="353" y="4967"/>
                  </a:lnTo>
                  <a:lnTo>
                    <a:pt x="556" y="4669"/>
                  </a:lnTo>
                  <a:lnTo>
                    <a:pt x="717" y="4361"/>
                  </a:lnTo>
                  <a:lnTo>
                    <a:pt x="846" y="4031"/>
                  </a:lnTo>
                  <a:lnTo>
                    <a:pt x="942" y="3689"/>
                  </a:lnTo>
                  <a:lnTo>
                    <a:pt x="1006" y="3337"/>
                  </a:lnTo>
                  <a:lnTo>
                    <a:pt x="1038" y="2984"/>
                  </a:lnTo>
                  <a:lnTo>
                    <a:pt x="1049" y="263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57" name="Freeform 61"/>
            <p:cNvSpPr>
              <a:spLocks/>
            </p:cNvSpPr>
            <p:nvPr/>
          </p:nvSpPr>
          <p:spPr bwMode="auto">
            <a:xfrm>
              <a:off x="33989" y="2111"/>
              <a:ext cx="1114" cy="6586"/>
            </a:xfrm>
            <a:custGeom>
              <a:avLst/>
              <a:gdLst/>
              <a:ahLst/>
              <a:cxnLst>
                <a:cxn ang="0">
                  <a:pos x="1114" y="3293"/>
                </a:cxn>
                <a:cxn ang="0">
                  <a:pos x="1103" y="2797"/>
                </a:cxn>
                <a:cxn ang="0">
                  <a:pos x="1050" y="2302"/>
                </a:cxn>
                <a:cxn ang="0">
                  <a:pos x="975" y="1817"/>
                </a:cxn>
                <a:cxn ang="0">
                  <a:pos x="846" y="1344"/>
                </a:cxn>
                <a:cxn ang="0">
                  <a:pos x="664" y="881"/>
                </a:cxn>
                <a:cxn ang="0">
                  <a:pos x="503" y="562"/>
                </a:cxn>
                <a:cxn ang="0">
                  <a:pos x="311" y="275"/>
                </a:cxn>
                <a:cxn ang="0">
                  <a:pos x="107" y="22"/>
                </a:cxn>
                <a:cxn ang="0">
                  <a:pos x="86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33"/>
                </a:cxn>
                <a:cxn ang="0">
                  <a:pos x="11" y="44"/>
                </a:cxn>
                <a:cxn ang="0">
                  <a:pos x="204" y="309"/>
                </a:cxn>
                <a:cxn ang="0">
                  <a:pos x="375" y="595"/>
                </a:cxn>
                <a:cxn ang="0">
                  <a:pos x="514" y="892"/>
                </a:cxn>
                <a:cxn ang="0">
                  <a:pos x="664" y="1311"/>
                </a:cxn>
                <a:cxn ang="0">
                  <a:pos x="771" y="1751"/>
                </a:cxn>
                <a:cxn ang="0">
                  <a:pos x="846" y="2236"/>
                </a:cxn>
                <a:cxn ang="0">
                  <a:pos x="889" y="2742"/>
                </a:cxn>
                <a:cxn ang="0">
                  <a:pos x="900" y="3293"/>
                </a:cxn>
                <a:cxn ang="0">
                  <a:pos x="889" y="3844"/>
                </a:cxn>
                <a:cxn ang="0">
                  <a:pos x="846" y="4361"/>
                </a:cxn>
                <a:cxn ang="0">
                  <a:pos x="771" y="4857"/>
                </a:cxn>
                <a:cxn ang="0">
                  <a:pos x="643" y="5319"/>
                </a:cxn>
                <a:cxn ang="0">
                  <a:pos x="482" y="5760"/>
                </a:cxn>
                <a:cxn ang="0">
                  <a:pos x="343" y="6035"/>
                </a:cxn>
                <a:cxn ang="0">
                  <a:pos x="182" y="6299"/>
                </a:cxn>
                <a:cxn ang="0">
                  <a:pos x="11" y="6542"/>
                </a:cxn>
                <a:cxn ang="0">
                  <a:pos x="0" y="6553"/>
                </a:cxn>
                <a:cxn ang="0">
                  <a:pos x="0" y="6575"/>
                </a:cxn>
                <a:cxn ang="0">
                  <a:pos x="11" y="6575"/>
                </a:cxn>
                <a:cxn ang="0">
                  <a:pos x="21" y="6586"/>
                </a:cxn>
                <a:cxn ang="0">
                  <a:pos x="75" y="6586"/>
                </a:cxn>
                <a:cxn ang="0">
                  <a:pos x="96" y="6564"/>
                </a:cxn>
                <a:cxn ang="0">
                  <a:pos x="139" y="6509"/>
                </a:cxn>
                <a:cxn ang="0">
                  <a:pos x="204" y="6443"/>
                </a:cxn>
                <a:cxn ang="0">
                  <a:pos x="289" y="6332"/>
                </a:cxn>
                <a:cxn ang="0">
                  <a:pos x="386" y="6200"/>
                </a:cxn>
                <a:cxn ang="0">
                  <a:pos x="589" y="5870"/>
                </a:cxn>
                <a:cxn ang="0">
                  <a:pos x="750" y="5507"/>
                </a:cxn>
                <a:cxn ang="0">
                  <a:pos x="878" y="5132"/>
                </a:cxn>
                <a:cxn ang="0">
                  <a:pos x="975" y="4758"/>
                </a:cxn>
                <a:cxn ang="0">
                  <a:pos x="1039" y="4361"/>
                </a:cxn>
                <a:cxn ang="0">
                  <a:pos x="1092" y="3833"/>
                </a:cxn>
                <a:cxn ang="0">
                  <a:pos x="1114" y="3293"/>
                </a:cxn>
              </a:cxnLst>
              <a:rect l="0" t="0" r="r" b="b"/>
              <a:pathLst>
                <a:path w="1114" h="6586">
                  <a:moveTo>
                    <a:pt x="1114" y="3293"/>
                  </a:moveTo>
                  <a:lnTo>
                    <a:pt x="1103" y="2797"/>
                  </a:lnTo>
                  <a:lnTo>
                    <a:pt x="1050" y="2302"/>
                  </a:lnTo>
                  <a:lnTo>
                    <a:pt x="975" y="1817"/>
                  </a:lnTo>
                  <a:lnTo>
                    <a:pt x="846" y="1344"/>
                  </a:lnTo>
                  <a:lnTo>
                    <a:pt x="664" y="881"/>
                  </a:lnTo>
                  <a:lnTo>
                    <a:pt x="503" y="562"/>
                  </a:lnTo>
                  <a:lnTo>
                    <a:pt x="311" y="275"/>
                  </a:lnTo>
                  <a:lnTo>
                    <a:pt x="107" y="22"/>
                  </a:lnTo>
                  <a:lnTo>
                    <a:pt x="86" y="0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0" y="33"/>
                  </a:lnTo>
                  <a:lnTo>
                    <a:pt x="11" y="44"/>
                  </a:lnTo>
                  <a:lnTo>
                    <a:pt x="204" y="309"/>
                  </a:lnTo>
                  <a:lnTo>
                    <a:pt x="375" y="595"/>
                  </a:lnTo>
                  <a:lnTo>
                    <a:pt x="514" y="892"/>
                  </a:lnTo>
                  <a:lnTo>
                    <a:pt x="664" y="1311"/>
                  </a:lnTo>
                  <a:lnTo>
                    <a:pt x="771" y="1751"/>
                  </a:lnTo>
                  <a:lnTo>
                    <a:pt x="846" y="2236"/>
                  </a:lnTo>
                  <a:lnTo>
                    <a:pt x="889" y="2742"/>
                  </a:lnTo>
                  <a:lnTo>
                    <a:pt x="900" y="3293"/>
                  </a:lnTo>
                  <a:lnTo>
                    <a:pt x="889" y="3844"/>
                  </a:lnTo>
                  <a:lnTo>
                    <a:pt x="846" y="4361"/>
                  </a:lnTo>
                  <a:lnTo>
                    <a:pt x="771" y="4857"/>
                  </a:lnTo>
                  <a:lnTo>
                    <a:pt x="643" y="5319"/>
                  </a:lnTo>
                  <a:lnTo>
                    <a:pt x="482" y="5760"/>
                  </a:lnTo>
                  <a:lnTo>
                    <a:pt x="343" y="6035"/>
                  </a:lnTo>
                  <a:lnTo>
                    <a:pt x="182" y="6299"/>
                  </a:lnTo>
                  <a:lnTo>
                    <a:pt x="11" y="6542"/>
                  </a:lnTo>
                  <a:lnTo>
                    <a:pt x="0" y="6553"/>
                  </a:lnTo>
                  <a:lnTo>
                    <a:pt x="0" y="6575"/>
                  </a:lnTo>
                  <a:lnTo>
                    <a:pt x="11" y="6575"/>
                  </a:lnTo>
                  <a:lnTo>
                    <a:pt x="21" y="6586"/>
                  </a:lnTo>
                  <a:lnTo>
                    <a:pt x="75" y="6586"/>
                  </a:lnTo>
                  <a:lnTo>
                    <a:pt x="96" y="6564"/>
                  </a:lnTo>
                  <a:lnTo>
                    <a:pt x="139" y="6509"/>
                  </a:lnTo>
                  <a:lnTo>
                    <a:pt x="204" y="6443"/>
                  </a:lnTo>
                  <a:lnTo>
                    <a:pt x="289" y="6332"/>
                  </a:lnTo>
                  <a:lnTo>
                    <a:pt x="386" y="6200"/>
                  </a:lnTo>
                  <a:lnTo>
                    <a:pt x="589" y="5870"/>
                  </a:lnTo>
                  <a:lnTo>
                    <a:pt x="750" y="5507"/>
                  </a:lnTo>
                  <a:lnTo>
                    <a:pt x="878" y="5132"/>
                  </a:lnTo>
                  <a:lnTo>
                    <a:pt x="975" y="4758"/>
                  </a:lnTo>
                  <a:lnTo>
                    <a:pt x="1039" y="4361"/>
                  </a:lnTo>
                  <a:lnTo>
                    <a:pt x="1092" y="3833"/>
                  </a:lnTo>
                  <a:lnTo>
                    <a:pt x="1114" y="32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60" name="Group 6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14962" y="4114576"/>
            <a:ext cx="2275838" cy="914624"/>
            <a:chOff x="524" y="2753"/>
            <a:chExt cx="15920" cy="6398"/>
          </a:xfrm>
        </p:grpSpPr>
        <p:sp>
          <p:nvSpPr>
            <p:cNvPr id="55362" name="Freeform 66"/>
            <p:cNvSpPr>
              <a:spLocks noEditPoints="1"/>
            </p:cNvSpPr>
            <p:nvPr/>
          </p:nvSpPr>
          <p:spPr bwMode="auto">
            <a:xfrm>
              <a:off x="1223" y="3138"/>
              <a:ext cx="1469" cy="681"/>
            </a:xfrm>
            <a:custGeom>
              <a:avLst/>
              <a:gdLst/>
              <a:ahLst/>
              <a:cxnLst>
                <a:cxn ang="0">
                  <a:pos x="709" y="208"/>
                </a:cxn>
                <a:cxn ang="0">
                  <a:pos x="616" y="114"/>
                </a:cxn>
                <a:cxn ang="0">
                  <a:pos x="488" y="31"/>
                </a:cxn>
                <a:cxn ang="0">
                  <a:pos x="318" y="0"/>
                </a:cxn>
                <a:cxn ang="0">
                  <a:pos x="154" y="47"/>
                </a:cxn>
                <a:cxn ang="0">
                  <a:pos x="41" y="171"/>
                </a:cxn>
                <a:cxn ang="0">
                  <a:pos x="0" y="338"/>
                </a:cxn>
                <a:cxn ang="0">
                  <a:pos x="41" y="504"/>
                </a:cxn>
                <a:cxn ang="0">
                  <a:pos x="149" y="629"/>
                </a:cxn>
                <a:cxn ang="0">
                  <a:pos x="313" y="681"/>
                </a:cxn>
                <a:cxn ang="0">
                  <a:pos x="477" y="644"/>
                </a:cxn>
                <a:cxn ang="0">
                  <a:pos x="601" y="561"/>
                </a:cxn>
                <a:cxn ang="0">
                  <a:pos x="688" y="468"/>
                </a:cxn>
                <a:cxn ang="0">
                  <a:pos x="755" y="468"/>
                </a:cxn>
                <a:cxn ang="0">
                  <a:pos x="847" y="566"/>
                </a:cxn>
                <a:cxn ang="0">
                  <a:pos x="981" y="644"/>
                </a:cxn>
                <a:cxn ang="0">
                  <a:pos x="1145" y="681"/>
                </a:cxn>
                <a:cxn ang="0">
                  <a:pos x="1315" y="634"/>
                </a:cxn>
                <a:cxn ang="0">
                  <a:pos x="1428" y="509"/>
                </a:cxn>
                <a:cxn ang="0">
                  <a:pos x="1469" y="338"/>
                </a:cxn>
                <a:cxn ang="0">
                  <a:pos x="1428" y="171"/>
                </a:cxn>
                <a:cxn ang="0">
                  <a:pos x="1320" y="47"/>
                </a:cxn>
                <a:cxn ang="0">
                  <a:pos x="1156" y="0"/>
                </a:cxn>
                <a:cxn ang="0">
                  <a:pos x="991" y="36"/>
                </a:cxn>
                <a:cxn ang="0">
                  <a:pos x="863" y="119"/>
                </a:cxn>
                <a:cxn ang="0">
                  <a:pos x="775" y="213"/>
                </a:cxn>
                <a:cxn ang="0">
                  <a:pos x="796" y="306"/>
                </a:cxn>
                <a:cxn ang="0">
                  <a:pos x="924" y="156"/>
                </a:cxn>
                <a:cxn ang="0">
                  <a:pos x="1079" y="67"/>
                </a:cxn>
                <a:cxn ang="0">
                  <a:pos x="1238" y="67"/>
                </a:cxn>
                <a:cxn ang="0">
                  <a:pos x="1356" y="140"/>
                </a:cxn>
                <a:cxn ang="0">
                  <a:pos x="1418" y="265"/>
                </a:cxn>
                <a:cxn ang="0">
                  <a:pos x="1412" y="421"/>
                </a:cxn>
                <a:cxn ang="0">
                  <a:pos x="1320" y="551"/>
                </a:cxn>
                <a:cxn ang="0">
                  <a:pos x="1171" y="597"/>
                </a:cxn>
                <a:cxn ang="0">
                  <a:pos x="1017" y="545"/>
                </a:cxn>
                <a:cxn ang="0">
                  <a:pos x="873" y="400"/>
                </a:cxn>
                <a:cxn ang="0">
                  <a:pos x="673" y="369"/>
                </a:cxn>
                <a:cxn ang="0">
                  <a:pos x="544" y="525"/>
                </a:cxn>
                <a:cxn ang="0">
                  <a:pos x="385" y="613"/>
                </a:cxn>
                <a:cxn ang="0">
                  <a:pos x="231" y="613"/>
                </a:cxn>
                <a:cxn ang="0">
                  <a:pos x="113" y="535"/>
                </a:cxn>
                <a:cxn ang="0">
                  <a:pos x="51" y="410"/>
                </a:cxn>
                <a:cxn ang="0">
                  <a:pos x="56" y="254"/>
                </a:cxn>
                <a:cxn ang="0">
                  <a:pos x="149" y="130"/>
                </a:cxn>
                <a:cxn ang="0">
                  <a:pos x="293" y="83"/>
                </a:cxn>
                <a:cxn ang="0">
                  <a:pos x="447" y="135"/>
                </a:cxn>
                <a:cxn ang="0">
                  <a:pos x="591" y="275"/>
                </a:cxn>
              </a:cxnLst>
              <a:rect l="0" t="0" r="r" b="b"/>
              <a:pathLst>
                <a:path w="1469" h="681">
                  <a:moveTo>
                    <a:pt x="745" y="249"/>
                  </a:moveTo>
                  <a:lnTo>
                    <a:pt x="709" y="208"/>
                  </a:lnTo>
                  <a:lnTo>
                    <a:pt x="668" y="161"/>
                  </a:lnTo>
                  <a:lnTo>
                    <a:pt x="616" y="114"/>
                  </a:lnTo>
                  <a:lnTo>
                    <a:pt x="555" y="67"/>
                  </a:lnTo>
                  <a:lnTo>
                    <a:pt x="488" y="31"/>
                  </a:lnTo>
                  <a:lnTo>
                    <a:pt x="406" y="5"/>
                  </a:lnTo>
                  <a:lnTo>
                    <a:pt x="318" y="0"/>
                  </a:lnTo>
                  <a:lnTo>
                    <a:pt x="231" y="10"/>
                  </a:lnTo>
                  <a:lnTo>
                    <a:pt x="154" y="47"/>
                  </a:lnTo>
                  <a:lnTo>
                    <a:pt x="87" y="98"/>
                  </a:lnTo>
                  <a:lnTo>
                    <a:pt x="41" y="171"/>
                  </a:lnTo>
                  <a:lnTo>
                    <a:pt x="10" y="249"/>
                  </a:lnTo>
                  <a:lnTo>
                    <a:pt x="0" y="338"/>
                  </a:lnTo>
                  <a:lnTo>
                    <a:pt x="10" y="426"/>
                  </a:lnTo>
                  <a:lnTo>
                    <a:pt x="41" y="504"/>
                  </a:lnTo>
                  <a:lnTo>
                    <a:pt x="87" y="577"/>
                  </a:lnTo>
                  <a:lnTo>
                    <a:pt x="149" y="629"/>
                  </a:lnTo>
                  <a:lnTo>
                    <a:pt x="226" y="665"/>
                  </a:lnTo>
                  <a:lnTo>
                    <a:pt x="313" y="681"/>
                  </a:lnTo>
                  <a:lnTo>
                    <a:pt x="400" y="670"/>
                  </a:lnTo>
                  <a:lnTo>
                    <a:pt x="477" y="644"/>
                  </a:lnTo>
                  <a:lnTo>
                    <a:pt x="544" y="608"/>
                  </a:lnTo>
                  <a:lnTo>
                    <a:pt x="601" y="561"/>
                  </a:lnTo>
                  <a:lnTo>
                    <a:pt x="652" y="514"/>
                  </a:lnTo>
                  <a:lnTo>
                    <a:pt x="688" y="468"/>
                  </a:lnTo>
                  <a:lnTo>
                    <a:pt x="719" y="426"/>
                  </a:lnTo>
                  <a:lnTo>
                    <a:pt x="755" y="468"/>
                  </a:lnTo>
                  <a:lnTo>
                    <a:pt x="796" y="514"/>
                  </a:lnTo>
                  <a:lnTo>
                    <a:pt x="847" y="566"/>
                  </a:lnTo>
                  <a:lnTo>
                    <a:pt x="909" y="608"/>
                  </a:lnTo>
                  <a:lnTo>
                    <a:pt x="981" y="644"/>
                  </a:lnTo>
                  <a:lnTo>
                    <a:pt x="1058" y="670"/>
                  </a:lnTo>
                  <a:lnTo>
                    <a:pt x="1145" y="681"/>
                  </a:lnTo>
                  <a:lnTo>
                    <a:pt x="1238" y="670"/>
                  </a:lnTo>
                  <a:lnTo>
                    <a:pt x="1315" y="634"/>
                  </a:lnTo>
                  <a:lnTo>
                    <a:pt x="1376" y="577"/>
                  </a:lnTo>
                  <a:lnTo>
                    <a:pt x="1428" y="509"/>
                  </a:lnTo>
                  <a:lnTo>
                    <a:pt x="1459" y="426"/>
                  </a:lnTo>
                  <a:lnTo>
                    <a:pt x="1469" y="338"/>
                  </a:lnTo>
                  <a:lnTo>
                    <a:pt x="1459" y="249"/>
                  </a:lnTo>
                  <a:lnTo>
                    <a:pt x="1428" y="171"/>
                  </a:lnTo>
                  <a:lnTo>
                    <a:pt x="1382" y="104"/>
                  </a:lnTo>
                  <a:lnTo>
                    <a:pt x="1320" y="47"/>
                  </a:lnTo>
                  <a:lnTo>
                    <a:pt x="1243" y="10"/>
                  </a:lnTo>
                  <a:lnTo>
                    <a:pt x="1156" y="0"/>
                  </a:lnTo>
                  <a:lnTo>
                    <a:pt x="1068" y="10"/>
                  </a:lnTo>
                  <a:lnTo>
                    <a:pt x="991" y="36"/>
                  </a:lnTo>
                  <a:lnTo>
                    <a:pt x="924" y="73"/>
                  </a:lnTo>
                  <a:lnTo>
                    <a:pt x="863" y="119"/>
                  </a:lnTo>
                  <a:lnTo>
                    <a:pt x="817" y="166"/>
                  </a:lnTo>
                  <a:lnTo>
                    <a:pt x="775" y="213"/>
                  </a:lnTo>
                  <a:lnTo>
                    <a:pt x="745" y="249"/>
                  </a:lnTo>
                  <a:close/>
                  <a:moveTo>
                    <a:pt x="796" y="306"/>
                  </a:moveTo>
                  <a:lnTo>
                    <a:pt x="852" y="223"/>
                  </a:lnTo>
                  <a:lnTo>
                    <a:pt x="924" y="156"/>
                  </a:lnTo>
                  <a:lnTo>
                    <a:pt x="996" y="98"/>
                  </a:lnTo>
                  <a:lnTo>
                    <a:pt x="1079" y="67"/>
                  </a:lnTo>
                  <a:lnTo>
                    <a:pt x="1166" y="57"/>
                  </a:lnTo>
                  <a:lnTo>
                    <a:pt x="1238" y="67"/>
                  </a:lnTo>
                  <a:lnTo>
                    <a:pt x="1299" y="98"/>
                  </a:lnTo>
                  <a:lnTo>
                    <a:pt x="1356" y="140"/>
                  </a:lnTo>
                  <a:lnTo>
                    <a:pt x="1392" y="197"/>
                  </a:lnTo>
                  <a:lnTo>
                    <a:pt x="1418" y="265"/>
                  </a:lnTo>
                  <a:lnTo>
                    <a:pt x="1428" y="338"/>
                  </a:lnTo>
                  <a:lnTo>
                    <a:pt x="1412" y="421"/>
                  </a:lnTo>
                  <a:lnTo>
                    <a:pt x="1376" y="494"/>
                  </a:lnTo>
                  <a:lnTo>
                    <a:pt x="1320" y="551"/>
                  </a:lnTo>
                  <a:lnTo>
                    <a:pt x="1248" y="587"/>
                  </a:lnTo>
                  <a:lnTo>
                    <a:pt x="1171" y="597"/>
                  </a:lnTo>
                  <a:lnTo>
                    <a:pt x="1094" y="582"/>
                  </a:lnTo>
                  <a:lnTo>
                    <a:pt x="1017" y="545"/>
                  </a:lnTo>
                  <a:lnTo>
                    <a:pt x="945" y="483"/>
                  </a:lnTo>
                  <a:lnTo>
                    <a:pt x="873" y="400"/>
                  </a:lnTo>
                  <a:lnTo>
                    <a:pt x="796" y="306"/>
                  </a:lnTo>
                  <a:close/>
                  <a:moveTo>
                    <a:pt x="673" y="369"/>
                  </a:moveTo>
                  <a:lnTo>
                    <a:pt x="611" y="452"/>
                  </a:lnTo>
                  <a:lnTo>
                    <a:pt x="544" y="525"/>
                  </a:lnTo>
                  <a:lnTo>
                    <a:pt x="467" y="577"/>
                  </a:lnTo>
                  <a:lnTo>
                    <a:pt x="385" y="613"/>
                  </a:lnTo>
                  <a:lnTo>
                    <a:pt x="303" y="623"/>
                  </a:lnTo>
                  <a:lnTo>
                    <a:pt x="231" y="613"/>
                  </a:lnTo>
                  <a:lnTo>
                    <a:pt x="164" y="582"/>
                  </a:lnTo>
                  <a:lnTo>
                    <a:pt x="113" y="535"/>
                  </a:lnTo>
                  <a:lnTo>
                    <a:pt x="72" y="478"/>
                  </a:lnTo>
                  <a:lnTo>
                    <a:pt x="51" y="410"/>
                  </a:lnTo>
                  <a:lnTo>
                    <a:pt x="41" y="338"/>
                  </a:lnTo>
                  <a:lnTo>
                    <a:pt x="56" y="254"/>
                  </a:lnTo>
                  <a:lnTo>
                    <a:pt x="92" y="182"/>
                  </a:lnTo>
                  <a:lnTo>
                    <a:pt x="149" y="130"/>
                  </a:lnTo>
                  <a:lnTo>
                    <a:pt x="216" y="93"/>
                  </a:lnTo>
                  <a:lnTo>
                    <a:pt x="293" y="83"/>
                  </a:lnTo>
                  <a:lnTo>
                    <a:pt x="375" y="93"/>
                  </a:lnTo>
                  <a:lnTo>
                    <a:pt x="447" y="135"/>
                  </a:lnTo>
                  <a:lnTo>
                    <a:pt x="519" y="197"/>
                  </a:lnTo>
                  <a:lnTo>
                    <a:pt x="591" y="275"/>
                  </a:lnTo>
                  <a:lnTo>
                    <a:pt x="673" y="36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3" name="Freeform 67"/>
            <p:cNvSpPr>
              <a:spLocks/>
            </p:cNvSpPr>
            <p:nvPr/>
          </p:nvSpPr>
          <p:spPr bwMode="auto">
            <a:xfrm>
              <a:off x="529" y="4458"/>
              <a:ext cx="2846" cy="3030"/>
            </a:xfrm>
            <a:custGeom>
              <a:avLst/>
              <a:gdLst/>
              <a:ahLst/>
              <a:cxnLst>
                <a:cxn ang="0">
                  <a:pos x="2589" y="3030"/>
                </a:cxn>
                <a:cxn ang="0">
                  <a:pos x="2846" y="2334"/>
                </a:cxn>
                <a:cxn ang="0">
                  <a:pos x="2795" y="2334"/>
                </a:cxn>
                <a:cxn ang="0">
                  <a:pos x="2743" y="2443"/>
                </a:cxn>
                <a:cxn ang="0">
                  <a:pos x="2666" y="2536"/>
                </a:cxn>
                <a:cxn ang="0">
                  <a:pos x="2579" y="2614"/>
                </a:cxn>
                <a:cxn ang="0">
                  <a:pos x="2471" y="2682"/>
                </a:cxn>
                <a:cxn ang="0">
                  <a:pos x="2358" y="2734"/>
                </a:cxn>
                <a:cxn ang="0">
                  <a:pos x="2240" y="2775"/>
                </a:cxn>
                <a:cxn ang="0">
                  <a:pos x="2209" y="2781"/>
                </a:cxn>
                <a:cxn ang="0">
                  <a:pos x="2158" y="2791"/>
                </a:cxn>
                <a:cxn ang="0">
                  <a:pos x="2086" y="2806"/>
                </a:cxn>
                <a:cxn ang="0">
                  <a:pos x="1993" y="2817"/>
                </a:cxn>
                <a:cxn ang="0">
                  <a:pos x="1875" y="2827"/>
                </a:cxn>
                <a:cxn ang="0">
                  <a:pos x="1737" y="2838"/>
                </a:cxn>
                <a:cxn ang="0">
                  <a:pos x="283" y="2838"/>
                </a:cxn>
                <a:cxn ang="0">
                  <a:pos x="1372" y="1549"/>
                </a:cxn>
                <a:cxn ang="0">
                  <a:pos x="1382" y="1538"/>
                </a:cxn>
                <a:cxn ang="0">
                  <a:pos x="1387" y="1528"/>
                </a:cxn>
                <a:cxn ang="0">
                  <a:pos x="1392" y="1523"/>
                </a:cxn>
                <a:cxn ang="0">
                  <a:pos x="1392" y="1507"/>
                </a:cxn>
                <a:cxn ang="0">
                  <a:pos x="1387" y="1502"/>
                </a:cxn>
                <a:cxn ang="0">
                  <a:pos x="1377" y="1481"/>
                </a:cxn>
                <a:cxn ang="0">
                  <a:pos x="380" y="104"/>
                </a:cxn>
                <a:cxn ang="0">
                  <a:pos x="1685" y="104"/>
                </a:cxn>
                <a:cxn ang="0">
                  <a:pos x="1803" y="114"/>
                </a:cxn>
                <a:cxn ang="0">
                  <a:pos x="1901" y="119"/>
                </a:cxn>
                <a:cxn ang="0">
                  <a:pos x="1978" y="130"/>
                </a:cxn>
                <a:cxn ang="0">
                  <a:pos x="2029" y="135"/>
                </a:cxn>
                <a:cxn ang="0">
                  <a:pos x="2050" y="140"/>
                </a:cxn>
                <a:cxn ang="0">
                  <a:pos x="2148" y="156"/>
                </a:cxn>
                <a:cxn ang="0">
                  <a:pos x="2266" y="187"/>
                </a:cxn>
                <a:cxn ang="0">
                  <a:pos x="2394" y="234"/>
                </a:cxn>
                <a:cxn ang="0">
                  <a:pos x="2523" y="301"/>
                </a:cxn>
                <a:cxn ang="0">
                  <a:pos x="2564" y="327"/>
                </a:cxn>
                <a:cxn ang="0">
                  <a:pos x="2620" y="374"/>
                </a:cxn>
                <a:cxn ang="0">
                  <a:pos x="2682" y="436"/>
                </a:cxn>
                <a:cxn ang="0">
                  <a:pos x="2743" y="509"/>
                </a:cxn>
                <a:cxn ang="0">
                  <a:pos x="2795" y="608"/>
                </a:cxn>
                <a:cxn ang="0">
                  <a:pos x="2846" y="608"/>
                </a:cxn>
                <a:cxn ang="0">
                  <a:pos x="2589" y="0"/>
                </a:cxn>
                <a:cxn ang="0">
                  <a:pos x="26" y="0"/>
                </a:cxn>
                <a:cxn ang="0">
                  <a:pos x="16" y="5"/>
                </a:cxn>
                <a:cxn ang="0">
                  <a:pos x="11" y="5"/>
                </a:cxn>
                <a:cxn ang="0">
                  <a:pos x="5" y="10"/>
                </a:cxn>
                <a:cxn ang="0">
                  <a:pos x="5" y="21"/>
                </a:cxn>
                <a:cxn ang="0">
                  <a:pos x="0" y="36"/>
                </a:cxn>
                <a:cxn ang="0">
                  <a:pos x="0" y="88"/>
                </a:cxn>
                <a:cxn ang="0">
                  <a:pos x="1130" y="1653"/>
                </a:cxn>
                <a:cxn ang="0">
                  <a:pos x="26" y="2968"/>
                </a:cxn>
                <a:cxn ang="0">
                  <a:pos x="16" y="2978"/>
                </a:cxn>
                <a:cxn ang="0">
                  <a:pos x="5" y="2999"/>
                </a:cxn>
                <a:cxn ang="0">
                  <a:pos x="5" y="3014"/>
                </a:cxn>
                <a:cxn ang="0">
                  <a:pos x="11" y="3020"/>
                </a:cxn>
                <a:cxn ang="0">
                  <a:pos x="21" y="3025"/>
                </a:cxn>
                <a:cxn ang="0">
                  <a:pos x="31" y="3025"/>
                </a:cxn>
                <a:cxn ang="0">
                  <a:pos x="46" y="3030"/>
                </a:cxn>
                <a:cxn ang="0">
                  <a:pos x="62" y="3030"/>
                </a:cxn>
                <a:cxn ang="0">
                  <a:pos x="2589" y="3030"/>
                </a:cxn>
              </a:cxnLst>
              <a:rect l="0" t="0" r="r" b="b"/>
              <a:pathLst>
                <a:path w="2846" h="3030">
                  <a:moveTo>
                    <a:pt x="2589" y="3030"/>
                  </a:moveTo>
                  <a:lnTo>
                    <a:pt x="2846" y="2334"/>
                  </a:lnTo>
                  <a:lnTo>
                    <a:pt x="2795" y="2334"/>
                  </a:lnTo>
                  <a:lnTo>
                    <a:pt x="2743" y="2443"/>
                  </a:lnTo>
                  <a:lnTo>
                    <a:pt x="2666" y="2536"/>
                  </a:lnTo>
                  <a:lnTo>
                    <a:pt x="2579" y="2614"/>
                  </a:lnTo>
                  <a:lnTo>
                    <a:pt x="2471" y="2682"/>
                  </a:lnTo>
                  <a:lnTo>
                    <a:pt x="2358" y="2734"/>
                  </a:lnTo>
                  <a:lnTo>
                    <a:pt x="2240" y="2775"/>
                  </a:lnTo>
                  <a:lnTo>
                    <a:pt x="2209" y="2781"/>
                  </a:lnTo>
                  <a:lnTo>
                    <a:pt x="2158" y="2791"/>
                  </a:lnTo>
                  <a:lnTo>
                    <a:pt x="2086" y="2806"/>
                  </a:lnTo>
                  <a:lnTo>
                    <a:pt x="1993" y="2817"/>
                  </a:lnTo>
                  <a:lnTo>
                    <a:pt x="1875" y="2827"/>
                  </a:lnTo>
                  <a:lnTo>
                    <a:pt x="1737" y="2838"/>
                  </a:lnTo>
                  <a:lnTo>
                    <a:pt x="283" y="2838"/>
                  </a:lnTo>
                  <a:lnTo>
                    <a:pt x="1372" y="1549"/>
                  </a:lnTo>
                  <a:lnTo>
                    <a:pt x="1382" y="1538"/>
                  </a:lnTo>
                  <a:lnTo>
                    <a:pt x="1387" y="1528"/>
                  </a:lnTo>
                  <a:lnTo>
                    <a:pt x="1392" y="1523"/>
                  </a:lnTo>
                  <a:lnTo>
                    <a:pt x="1392" y="1507"/>
                  </a:lnTo>
                  <a:lnTo>
                    <a:pt x="1387" y="1502"/>
                  </a:lnTo>
                  <a:lnTo>
                    <a:pt x="1377" y="1481"/>
                  </a:lnTo>
                  <a:lnTo>
                    <a:pt x="380" y="104"/>
                  </a:lnTo>
                  <a:lnTo>
                    <a:pt x="1685" y="104"/>
                  </a:lnTo>
                  <a:lnTo>
                    <a:pt x="1803" y="114"/>
                  </a:lnTo>
                  <a:lnTo>
                    <a:pt x="1901" y="119"/>
                  </a:lnTo>
                  <a:lnTo>
                    <a:pt x="1978" y="130"/>
                  </a:lnTo>
                  <a:lnTo>
                    <a:pt x="2029" y="135"/>
                  </a:lnTo>
                  <a:lnTo>
                    <a:pt x="2050" y="140"/>
                  </a:lnTo>
                  <a:lnTo>
                    <a:pt x="2148" y="156"/>
                  </a:lnTo>
                  <a:lnTo>
                    <a:pt x="2266" y="187"/>
                  </a:lnTo>
                  <a:lnTo>
                    <a:pt x="2394" y="234"/>
                  </a:lnTo>
                  <a:lnTo>
                    <a:pt x="2523" y="301"/>
                  </a:lnTo>
                  <a:lnTo>
                    <a:pt x="2564" y="327"/>
                  </a:lnTo>
                  <a:lnTo>
                    <a:pt x="2620" y="374"/>
                  </a:lnTo>
                  <a:lnTo>
                    <a:pt x="2682" y="436"/>
                  </a:lnTo>
                  <a:lnTo>
                    <a:pt x="2743" y="509"/>
                  </a:lnTo>
                  <a:lnTo>
                    <a:pt x="2795" y="608"/>
                  </a:lnTo>
                  <a:lnTo>
                    <a:pt x="2846" y="608"/>
                  </a:lnTo>
                  <a:lnTo>
                    <a:pt x="2589" y="0"/>
                  </a:lnTo>
                  <a:lnTo>
                    <a:pt x="26" y="0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5" y="10"/>
                  </a:lnTo>
                  <a:lnTo>
                    <a:pt x="5" y="21"/>
                  </a:lnTo>
                  <a:lnTo>
                    <a:pt x="0" y="36"/>
                  </a:lnTo>
                  <a:lnTo>
                    <a:pt x="0" y="88"/>
                  </a:lnTo>
                  <a:lnTo>
                    <a:pt x="1130" y="1653"/>
                  </a:lnTo>
                  <a:lnTo>
                    <a:pt x="26" y="2968"/>
                  </a:lnTo>
                  <a:lnTo>
                    <a:pt x="16" y="2978"/>
                  </a:lnTo>
                  <a:lnTo>
                    <a:pt x="5" y="2999"/>
                  </a:lnTo>
                  <a:lnTo>
                    <a:pt x="5" y="3014"/>
                  </a:lnTo>
                  <a:lnTo>
                    <a:pt x="11" y="3020"/>
                  </a:lnTo>
                  <a:lnTo>
                    <a:pt x="21" y="3025"/>
                  </a:lnTo>
                  <a:lnTo>
                    <a:pt x="31" y="3025"/>
                  </a:lnTo>
                  <a:lnTo>
                    <a:pt x="46" y="3030"/>
                  </a:lnTo>
                  <a:lnTo>
                    <a:pt x="62" y="3030"/>
                  </a:lnTo>
                  <a:lnTo>
                    <a:pt x="2589" y="30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4" name="Freeform 68"/>
            <p:cNvSpPr>
              <a:spLocks/>
            </p:cNvSpPr>
            <p:nvPr/>
          </p:nvSpPr>
          <p:spPr bwMode="auto">
            <a:xfrm>
              <a:off x="524" y="8070"/>
              <a:ext cx="735" cy="1066"/>
            </a:xfrm>
            <a:custGeom>
              <a:avLst/>
              <a:gdLst/>
              <a:ahLst/>
              <a:cxnLst>
                <a:cxn ang="0">
                  <a:pos x="355" y="42"/>
                </a:cxn>
                <a:cxn ang="0">
                  <a:pos x="360" y="16"/>
                </a:cxn>
                <a:cxn ang="0">
                  <a:pos x="349" y="0"/>
                </a:cxn>
                <a:cxn ang="0">
                  <a:pos x="247" y="5"/>
                </a:cxn>
                <a:cxn ang="0">
                  <a:pos x="144" y="16"/>
                </a:cxn>
                <a:cxn ang="0">
                  <a:pos x="123" y="21"/>
                </a:cxn>
                <a:cxn ang="0">
                  <a:pos x="113" y="36"/>
                </a:cxn>
                <a:cxn ang="0">
                  <a:pos x="123" y="68"/>
                </a:cxn>
                <a:cxn ang="0">
                  <a:pos x="154" y="73"/>
                </a:cxn>
                <a:cxn ang="0">
                  <a:pos x="211" y="78"/>
                </a:cxn>
                <a:cxn ang="0">
                  <a:pos x="226" y="88"/>
                </a:cxn>
                <a:cxn ang="0">
                  <a:pos x="216" y="125"/>
                </a:cxn>
                <a:cxn ang="0">
                  <a:pos x="0" y="998"/>
                </a:cxn>
                <a:cxn ang="0">
                  <a:pos x="10" y="1045"/>
                </a:cxn>
                <a:cxn ang="0">
                  <a:pos x="31" y="1060"/>
                </a:cxn>
                <a:cxn ang="0">
                  <a:pos x="67" y="1066"/>
                </a:cxn>
                <a:cxn ang="0">
                  <a:pos x="108" y="1034"/>
                </a:cxn>
                <a:cxn ang="0">
                  <a:pos x="134" y="946"/>
                </a:cxn>
                <a:cxn ang="0">
                  <a:pos x="159" y="832"/>
                </a:cxn>
                <a:cxn ang="0">
                  <a:pos x="185" y="733"/>
                </a:cxn>
                <a:cxn ang="0">
                  <a:pos x="252" y="717"/>
                </a:cxn>
                <a:cxn ang="0">
                  <a:pos x="349" y="759"/>
                </a:cxn>
                <a:cxn ang="0">
                  <a:pos x="385" y="832"/>
                </a:cxn>
                <a:cxn ang="0">
                  <a:pos x="375" y="878"/>
                </a:cxn>
                <a:cxn ang="0">
                  <a:pos x="385" y="967"/>
                </a:cxn>
                <a:cxn ang="0">
                  <a:pos x="447" y="1040"/>
                </a:cxn>
                <a:cxn ang="0">
                  <a:pos x="534" y="1066"/>
                </a:cxn>
                <a:cxn ang="0">
                  <a:pos x="637" y="1019"/>
                </a:cxn>
                <a:cxn ang="0">
                  <a:pos x="694" y="925"/>
                </a:cxn>
                <a:cxn ang="0">
                  <a:pos x="724" y="821"/>
                </a:cxn>
                <a:cxn ang="0">
                  <a:pos x="688" y="816"/>
                </a:cxn>
                <a:cxn ang="0">
                  <a:pos x="673" y="837"/>
                </a:cxn>
                <a:cxn ang="0">
                  <a:pos x="658" y="894"/>
                </a:cxn>
                <a:cxn ang="0">
                  <a:pos x="611" y="982"/>
                </a:cxn>
                <a:cxn ang="0">
                  <a:pos x="540" y="1024"/>
                </a:cxn>
                <a:cxn ang="0">
                  <a:pos x="498" y="1003"/>
                </a:cxn>
                <a:cxn ang="0">
                  <a:pos x="488" y="977"/>
                </a:cxn>
                <a:cxn ang="0">
                  <a:pos x="493" y="894"/>
                </a:cxn>
                <a:cxn ang="0">
                  <a:pos x="498" y="868"/>
                </a:cxn>
                <a:cxn ang="0">
                  <a:pos x="504" y="842"/>
                </a:cxn>
                <a:cxn ang="0">
                  <a:pos x="493" y="775"/>
                </a:cxn>
                <a:cxn ang="0">
                  <a:pos x="426" y="712"/>
                </a:cxn>
                <a:cxn ang="0">
                  <a:pos x="334" y="681"/>
                </a:cxn>
                <a:cxn ang="0">
                  <a:pos x="262" y="671"/>
                </a:cxn>
                <a:cxn ang="0">
                  <a:pos x="349" y="598"/>
                </a:cxn>
                <a:cxn ang="0">
                  <a:pos x="442" y="515"/>
                </a:cxn>
                <a:cxn ang="0">
                  <a:pos x="560" y="437"/>
                </a:cxn>
                <a:cxn ang="0">
                  <a:pos x="632" y="426"/>
                </a:cxn>
                <a:cxn ang="0">
                  <a:pos x="668" y="442"/>
                </a:cxn>
                <a:cxn ang="0">
                  <a:pos x="606" y="483"/>
                </a:cxn>
                <a:cxn ang="0">
                  <a:pos x="591" y="530"/>
                </a:cxn>
                <a:cxn ang="0">
                  <a:pos x="617" y="577"/>
                </a:cxn>
                <a:cxn ang="0">
                  <a:pos x="653" y="587"/>
                </a:cxn>
                <a:cxn ang="0">
                  <a:pos x="709" y="561"/>
                </a:cxn>
                <a:cxn ang="0">
                  <a:pos x="735" y="489"/>
                </a:cxn>
                <a:cxn ang="0">
                  <a:pos x="709" y="416"/>
                </a:cxn>
                <a:cxn ang="0">
                  <a:pos x="622" y="385"/>
                </a:cxn>
                <a:cxn ang="0">
                  <a:pos x="498" y="421"/>
                </a:cxn>
                <a:cxn ang="0">
                  <a:pos x="380" y="515"/>
                </a:cxn>
                <a:cxn ang="0">
                  <a:pos x="267" y="619"/>
                </a:cxn>
                <a:cxn ang="0">
                  <a:pos x="355" y="47"/>
                </a:cxn>
              </a:cxnLst>
              <a:rect l="0" t="0" r="r" b="b"/>
              <a:pathLst>
                <a:path w="735" h="1066">
                  <a:moveTo>
                    <a:pt x="355" y="47"/>
                  </a:moveTo>
                  <a:lnTo>
                    <a:pt x="355" y="42"/>
                  </a:lnTo>
                  <a:lnTo>
                    <a:pt x="360" y="31"/>
                  </a:lnTo>
                  <a:lnTo>
                    <a:pt x="360" y="16"/>
                  </a:lnTo>
                  <a:lnTo>
                    <a:pt x="355" y="5"/>
                  </a:lnTo>
                  <a:lnTo>
                    <a:pt x="349" y="0"/>
                  </a:lnTo>
                  <a:lnTo>
                    <a:pt x="303" y="0"/>
                  </a:lnTo>
                  <a:lnTo>
                    <a:pt x="247" y="5"/>
                  </a:lnTo>
                  <a:lnTo>
                    <a:pt x="185" y="10"/>
                  </a:lnTo>
                  <a:lnTo>
                    <a:pt x="144" y="16"/>
                  </a:lnTo>
                  <a:lnTo>
                    <a:pt x="134" y="16"/>
                  </a:lnTo>
                  <a:lnTo>
                    <a:pt x="123" y="21"/>
                  </a:lnTo>
                  <a:lnTo>
                    <a:pt x="118" y="26"/>
                  </a:lnTo>
                  <a:lnTo>
                    <a:pt x="113" y="36"/>
                  </a:lnTo>
                  <a:lnTo>
                    <a:pt x="113" y="57"/>
                  </a:lnTo>
                  <a:lnTo>
                    <a:pt x="123" y="68"/>
                  </a:lnTo>
                  <a:lnTo>
                    <a:pt x="144" y="68"/>
                  </a:lnTo>
                  <a:lnTo>
                    <a:pt x="154" y="73"/>
                  </a:lnTo>
                  <a:lnTo>
                    <a:pt x="200" y="73"/>
                  </a:lnTo>
                  <a:lnTo>
                    <a:pt x="211" y="78"/>
                  </a:lnTo>
                  <a:lnTo>
                    <a:pt x="216" y="78"/>
                  </a:lnTo>
                  <a:lnTo>
                    <a:pt x="226" y="88"/>
                  </a:lnTo>
                  <a:lnTo>
                    <a:pt x="226" y="94"/>
                  </a:lnTo>
                  <a:lnTo>
                    <a:pt x="216" y="125"/>
                  </a:lnTo>
                  <a:lnTo>
                    <a:pt x="5" y="982"/>
                  </a:lnTo>
                  <a:lnTo>
                    <a:pt x="0" y="998"/>
                  </a:lnTo>
                  <a:lnTo>
                    <a:pt x="0" y="1029"/>
                  </a:lnTo>
                  <a:lnTo>
                    <a:pt x="10" y="1045"/>
                  </a:lnTo>
                  <a:lnTo>
                    <a:pt x="21" y="1055"/>
                  </a:lnTo>
                  <a:lnTo>
                    <a:pt x="31" y="1060"/>
                  </a:lnTo>
                  <a:lnTo>
                    <a:pt x="51" y="1066"/>
                  </a:lnTo>
                  <a:lnTo>
                    <a:pt x="67" y="1066"/>
                  </a:lnTo>
                  <a:lnTo>
                    <a:pt x="98" y="1045"/>
                  </a:lnTo>
                  <a:lnTo>
                    <a:pt x="108" y="1034"/>
                  </a:lnTo>
                  <a:lnTo>
                    <a:pt x="123" y="988"/>
                  </a:lnTo>
                  <a:lnTo>
                    <a:pt x="134" y="946"/>
                  </a:lnTo>
                  <a:lnTo>
                    <a:pt x="149" y="889"/>
                  </a:lnTo>
                  <a:lnTo>
                    <a:pt x="159" y="832"/>
                  </a:lnTo>
                  <a:lnTo>
                    <a:pt x="175" y="775"/>
                  </a:lnTo>
                  <a:lnTo>
                    <a:pt x="185" y="733"/>
                  </a:lnTo>
                  <a:lnTo>
                    <a:pt x="190" y="707"/>
                  </a:lnTo>
                  <a:lnTo>
                    <a:pt x="252" y="717"/>
                  </a:lnTo>
                  <a:lnTo>
                    <a:pt x="303" y="733"/>
                  </a:lnTo>
                  <a:lnTo>
                    <a:pt x="349" y="759"/>
                  </a:lnTo>
                  <a:lnTo>
                    <a:pt x="375" y="790"/>
                  </a:lnTo>
                  <a:lnTo>
                    <a:pt x="385" y="832"/>
                  </a:lnTo>
                  <a:lnTo>
                    <a:pt x="385" y="847"/>
                  </a:lnTo>
                  <a:lnTo>
                    <a:pt x="375" y="878"/>
                  </a:lnTo>
                  <a:lnTo>
                    <a:pt x="375" y="910"/>
                  </a:lnTo>
                  <a:lnTo>
                    <a:pt x="385" y="967"/>
                  </a:lnTo>
                  <a:lnTo>
                    <a:pt x="411" y="1008"/>
                  </a:lnTo>
                  <a:lnTo>
                    <a:pt x="447" y="1040"/>
                  </a:lnTo>
                  <a:lnTo>
                    <a:pt x="488" y="1060"/>
                  </a:lnTo>
                  <a:lnTo>
                    <a:pt x="534" y="1066"/>
                  </a:lnTo>
                  <a:lnTo>
                    <a:pt x="591" y="1055"/>
                  </a:lnTo>
                  <a:lnTo>
                    <a:pt x="637" y="1019"/>
                  </a:lnTo>
                  <a:lnTo>
                    <a:pt x="668" y="972"/>
                  </a:lnTo>
                  <a:lnTo>
                    <a:pt x="694" y="925"/>
                  </a:lnTo>
                  <a:lnTo>
                    <a:pt x="724" y="832"/>
                  </a:lnTo>
                  <a:lnTo>
                    <a:pt x="724" y="821"/>
                  </a:lnTo>
                  <a:lnTo>
                    <a:pt x="714" y="816"/>
                  </a:lnTo>
                  <a:lnTo>
                    <a:pt x="688" y="816"/>
                  </a:lnTo>
                  <a:lnTo>
                    <a:pt x="678" y="826"/>
                  </a:lnTo>
                  <a:lnTo>
                    <a:pt x="673" y="837"/>
                  </a:lnTo>
                  <a:lnTo>
                    <a:pt x="668" y="852"/>
                  </a:lnTo>
                  <a:lnTo>
                    <a:pt x="658" y="894"/>
                  </a:lnTo>
                  <a:lnTo>
                    <a:pt x="637" y="941"/>
                  </a:lnTo>
                  <a:lnTo>
                    <a:pt x="611" y="982"/>
                  </a:lnTo>
                  <a:lnTo>
                    <a:pt x="581" y="1014"/>
                  </a:lnTo>
                  <a:lnTo>
                    <a:pt x="540" y="1024"/>
                  </a:lnTo>
                  <a:lnTo>
                    <a:pt x="509" y="1014"/>
                  </a:lnTo>
                  <a:lnTo>
                    <a:pt x="498" y="1003"/>
                  </a:lnTo>
                  <a:lnTo>
                    <a:pt x="493" y="993"/>
                  </a:lnTo>
                  <a:lnTo>
                    <a:pt x="488" y="977"/>
                  </a:lnTo>
                  <a:lnTo>
                    <a:pt x="488" y="904"/>
                  </a:lnTo>
                  <a:lnTo>
                    <a:pt x="493" y="894"/>
                  </a:lnTo>
                  <a:lnTo>
                    <a:pt x="493" y="873"/>
                  </a:lnTo>
                  <a:lnTo>
                    <a:pt x="498" y="868"/>
                  </a:lnTo>
                  <a:lnTo>
                    <a:pt x="498" y="858"/>
                  </a:lnTo>
                  <a:lnTo>
                    <a:pt x="504" y="842"/>
                  </a:lnTo>
                  <a:lnTo>
                    <a:pt x="504" y="826"/>
                  </a:lnTo>
                  <a:lnTo>
                    <a:pt x="493" y="775"/>
                  </a:lnTo>
                  <a:lnTo>
                    <a:pt x="468" y="738"/>
                  </a:lnTo>
                  <a:lnTo>
                    <a:pt x="426" y="712"/>
                  </a:lnTo>
                  <a:lnTo>
                    <a:pt x="380" y="691"/>
                  </a:lnTo>
                  <a:lnTo>
                    <a:pt x="334" y="681"/>
                  </a:lnTo>
                  <a:lnTo>
                    <a:pt x="293" y="671"/>
                  </a:lnTo>
                  <a:lnTo>
                    <a:pt x="262" y="671"/>
                  </a:lnTo>
                  <a:lnTo>
                    <a:pt x="308" y="634"/>
                  </a:lnTo>
                  <a:lnTo>
                    <a:pt x="349" y="598"/>
                  </a:lnTo>
                  <a:lnTo>
                    <a:pt x="385" y="567"/>
                  </a:lnTo>
                  <a:lnTo>
                    <a:pt x="442" y="515"/>
                  </a:lnTo>
                  <a:lnTo>
                    <a:pt x="498" y="468"/>
                  </a:lnTo>
                  <a:lnTo>
                    <a:pt x="560" y="437"/>
                  </a:lnTo>
                  <a:lnTo>
                    <a:pt x="617" y="426"/>
                  </a:lnTo>
                  <a:lnTo>
                    <a:pt x="632" y="426"/>
                  </a:lnTo>
                  <a:lnTo>
                    <a:pt x="647" y="431"/>
                  </a:lnTo>
                  <a:lnTo>
                    <a:pt x="668" y="442"/>
                  </a:lnTo>
                  <a:lnTo>
                    <a:pt x="627" y="457"/>
                  </a:lnTo>
                  <a:lnTo>
                    <a:pt x="606" y="483"/>
                  </a:lnTo>
                  <a:lnTo>
                    <a:pt x="596" y="509"/>
                  </a:lnTo>
                  <a:lnTo>
                    <a:pt x="591" y="530"/>
                  </a:lnTo>
                  <a:lnTo>
                    <a:pt x="601" y="561"/>
                  </a:lnTo>
                  <a:lnTo>
                    <a:pt x="617" y="577"/>
                  </a:lnTo>
                  <a:lnTo>
                    <a:pt x="632" y="582"/>
                  </a:lnTo>
                  <a:lnTo>
                    <a:pt x="653" y="587"/>
                  </a:lnTo>
                  <a:lnTo>
                    <a:pt x="683" y="582"/>
                  </a:lnTo>
                  <a:lnTo>
                    <a:pt x="709" y="561"/>
                  </a:lnTo>
                  <a:lnTo>
                    <a:pt x="730" y="530"/>
                  </a:lnTo>
                  <a:lnTo>
                    <a:pt x="735" y="489"/>
                  </a:lnTo>
                  <a:lnTo>
                    <a:pt x="730" y="452"/>
                  </a:lnTo>
                  <a:lnTo>
                    <a:pt x="709" y="416"/>
                  </a:lnTo>
                  <a:lnTo>
                    <a:pt x="673" y="390"/>
                  </a:lnTo>
                  <a:lnTo>
                    <a:pt x="622" y="385"/>
                  </a:lnTo>
                  <a:lnTo>
                    <a:pt x="560" y="395"/>
                  </a:lnTo>
                  <a:lnTo>
                    <a:pt x="498" y="421"/>
                  </a:lnTo>
                  <a:lnTo>
                    <a:pt x="437" y="463"/>
                  </a:lnTo>
                  <a:lnTo>
                    <a:pt x="380" y="515"/>
                  </a:lnTo>
                  <a:lnTo>
                    <a:pt x="324" y="572"/>
                  </a:lnTo>
                  <a:lnTo>
                    <a:pt x="267" y="619"/>
                  </a:lnTo>
                  <a:lnTo>
                    <a:pt x="206" y="650"/>
                  </a:lnTo>
                  <a:lnTo>
                    <a:pt x="35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5" name="Freeform 69"/>
            <p:cNvSpPr>
              <a:spLocks noEditPoints="1"/>
            </p:cNvSpPr>
            <p:nvPr/>
          </p:nvSpPr>
          <p:spPr bwMode="auto">
            <a:xfrm>
              <a:off x="1449" y="8538"/>
              <a:ext cx="1104" cy="405"/>
            </a:xfrm>
            <a:custGeom>
              <a:avLst/>
              <a:gdLst/>
              <a:ahLst/>
              <a:cxnLst>
                <a:cxn ang="0">
                  <a:pos x="1048" y="73"/>
                </a:cxn>
                <a:cxn ang="0">
                  <a:pos x="1079" y="73"/>
                </a:cxn>
                <a:cxn ang="0">
                  <a:pos x="1089" y="67"/>
                </a:cxn>
                <a:cxn ang="0">
                  <a:pos x="1094" y="57"/>
                </a:cxn>
                <a:cxn ang="0">
                  <a:pos x="1099" y="52"/>
                </a:cxn>
                <a:cxn ang="0">
                  <a:pos x="1104" y="36"/>
                </a:cxn>
                <a:cxn ang="0">
                  <a:pos x="1104" y="21"/>
                </a:cxn>
                <a:cxn ang="0">
                  <a:pos x="1089" y="5"/>
                </a:cxn>
                <a:cxn ang="0">
                  <a:pos x="1079" y="0"/>
                </a:cxn>
                <a:cxn ang="0">
                  <a:pos x="25" y="0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5" y="21"/>
                </a:cxn>
                <a:cxn ang="0">
                  <a:pos x="0" y="36"/>
                </a:cxn>
                <a:cxn ang="0">
                  <a:pos x="5" y="52"/>
                </a:cxn>
                <a:cxn ang="0">
                  <a:pos x="10" y="62"/>
                </a:cxn>
                <a:cxn ang="0">
                  <a:pos x="15" y="67"/>
                </a:cxn>
                <a:cxn ang="0">
                  <a:pos x="25" y="73"/>
                </a:cxn>
                <a:cxn ang="0">
                  <a:pos x="56" y="73"/>
                </a:cxn>
                <a:cxn ang="0">
                  <a:pos x="1048" y="73"/>
                </a:cxn>
                <a:cxn ang="0">
                  <a:pos x="1048" y="405"/>
                </a:cxn>
                <a:cxn ang="0">
                  <a:pos x="1079" y="405"/>
                </a:cxn>
                <a:cxn ang="0">
                  <a:pos x="1089" y="400"/>
                </a:cxn>
                <a:cxn ang="0">
                  <a:pos x="1094" y="395"/>
                </a:cxn>
                <a:cxn ang="0">
                  <a:pos x="1099" y="384"/>
                </a:cxn>
                <a:cxn ang="0">
                  <a:pos x="1104" y="369"/>
                </a:cxn>
                <a:cxn ang="0">
                  <a:pos x="1104" y="353"/>
                </a:cxn>
                <a:cxn ang="0">
                  <a:pos x="1094" y="348"/>
                </a:cxn>
                <a:cxn ang="0">
                  <a:pos x="1089" y="338"/>
                </a:cxn>
                <a:cxn ang="0">
                  <a:pos x="1079" y="333"/>
                </a:cxn>
                <a:cxn ang="0">
                  <a:pos x="36" y="333"/>
                </a:cxn>
                <a:cxn ang="0">
                  <a:pos x="25" y="338"/>
                </a:cxn>
                <a:cxn ang="0">
                  <a:pos x="15" y="338"/>
                </a:cxn>
                <a:cxn ang="0">
                  <a:pos x="0" y="369"/>
                </a:cxn>
                <a:cxn ang="0">
                  <a:pos x="5" y="384"/>
                </a:cxn>
                <a:cxn ang="0">
                  <a:pos x="10" y="395"/>
                </a:cxn>
                <a:cxn ang="0">
                  <a:pos x="15" y="400"/>
                </a:cxn>
                <a:cxn ang="0">
                  <a:pos x="25" y="405"/>
                </a:cxn>
                <a:cxn ang="0">
                  <a:pos x="56" y="405"/>
                </a:cxn>
                <a:cxn ang="0">
                  <a:pos x="1048" y="405"/>
                </a:cxn>
              </a:cxnLst>
              <a:rect l="0" t="0" r="r" b="b"/>
              <a:pathLst>
                <a:path w="1104" h="405">
                  <a:moveTo>
                    <a:pt x="1048" y="73"/>
                  </a:moveTo>
                  <a:lnTo>
                    <a:pt x="1079" y="73"/>
                  </a:lnTo>
                  <a:lnTo>
                    <a:pt x="1089" y="67"/>
                  </a:lnTo>
                  <a:lnTo>
                    <a:pt x="1094" y="57"/>
                  </a:lnTo>
                  <a:lnTo>
                    <a:pt x="1099" y="52"/>
                  </a:lnTo>
                  <a:lnTo>
                    <a:pt x="1104" y="36"/>
                  </a:lnTo>
                  <a:lnTo>
                    <a:pt x="1104" y="21"/>
                  </a:lnTo>
                  <a:lnTo>
                    <a:pt x="1089" y="5"/>
                  </a:lnTo>
                  <a:lnTo>
                    <a:pt x="1079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21"/>
                  </a:lnTo>
                  <a:lnTo>
                    <a:pt x="0" y="36"/>
                  </a:lnTo>
                  <a:lnTo>
                    <a:pt x="5" y="52"/>
                  </a:lnTo>
                  <a:lnTo>
                    <a:pt x="10" y="62"/>
                  </a:lnTo>
                  <a:lnTo>
                    <a:pt x="15" y="67"/>
                  </a:lnTo>
                  <a:lnTo>
                    <a:pt x="25" y="73"/>
                  </a:lnTo>
                  <a:lnTo>
                    <a:pt x="56" y="73"/>
                  </a:lnTo>
                  <a:lnTo>
                    <a:pt x="1048" y="73"/>
                  </a:lnTo>
                  <a:close/>
                  <a:moveTo>
                    <a:pt x="1048" y="405"/>
                  </a:moveTo>
                  <a:lnTo>
                    <a:pt x="1079" y="405"/>
                  </a:lnTo>
                  <a:lnTo>
                    <a:pt x="1089" y="400"/>
                  </a:lnTo>
                  <a:lnTo>
                    <a:pt x="1094" y="395"/>
                  </a:lnTo>
                  <a:lnTo>
                    <a:pt x="1099" y="384"/>
                  </a:lnTo>
                  <a:lnTo>
                    <a:pt x="1104" y="369"/>
                  </a:lnTo>
                  <a:lnTo>
                    <a:pt x="1104" y="353"/>
                  </a:lnTo>
                  <a:lnTo>
                    <a:pt x="1094" y="348"/>
                  </a:lnTo>
                  <a:lnTo>
                    <a:pt x="1089" y="338"/>
                  </a:lnTo>
                  <a:lnTo>
                    <a:pt x="1079" y="333"/>
                  </a:lnTo>
                  <a:lnTo>
                    <a:pt x="36" y="333"/>
                  </a:lnTo>
                  <a:lnTo>
                    <a:pt x="25" y="338"/>
                  </a:lnTo>
                  <a:lnTo>
                    <a:pt x="15" y="338"/>
                  </a:lnTo>
                  <a:lnTo>
                    <a:pt x="0" y="369"/>
                  </a:lnTo>
                  <a:lnTo>
                    <a:pt x="5" y="384"/>
                  </a:lnTo>
                  <a:lnTo>
                    <a:pt x="10" y="395"/>
                  </a:lnTo>
                  <a:lnTo>
                    <a:pt x="15" y="400"/>
                  </a:lnTo>
                  <a:lnTo>
                    <a:pt x="25" y="405"/>
                  </a:lnTo>
                  <a:lnTo>
                    <a:pt x="56" y="405"/>
                  </a:lnTo>
                  <a:lnTo>
                    <a:pt x="1048" y="4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6" name="Freeform 70"/>
            <p:cNvSpPr>
              <a:spLocks noEditPoints="1"/>
            </p:cNvSpPr>
            <p:nvPr/>
          </p:nvSpPr>
          <p:spPr bwMode="auto">
            <a:xfrm>
              <a:off x="2738" y="8117"/>
              <a:ext cx="694" cy="1034"/>
            </a:xfrm>
            <a:custGeom>
              <a:avLst/>
              <a:gdLst/>
              <a:ahLst/>
              <a:cxnLst>
                <a:cxn ang="0">
                  <a:pos x="689" y="405"/>
                </a:cxn>
                <a:cxn ang="0">
                  <a:pos x="647" y="213"/>
                </a:cxn>
                <a:cxn ang="0">
                  <a:pos x="560" y="78"/>
                </a:cxn>
                <a:cxn ang="0">
                  <a:pos x="432" y="10"/>
                </a:cxn>
                <a:cxn ang="0">
                  <a:pos x="257" y="10"/>
                </a:cxn>
                <a:cxn ang="0">
                  <a:pos x="134" y="78"/>
                </a:cxn>
                <a:cxn ang="0">
                  <a:pos x="57" y="187"/>
                </a:cxn>
                <a:cxn ang="0">
                  <a:pos x="16" y="317"/>
                </a:cxn>
                <a:cxn ang="0">
                  <a:pos x="0" y="436"/>
                </a:cxn>
                <a:cxn ang="0">
                  <a:pos x="5" y="660"/>
                </a:cxn>
                <a:cxn ang="0">
                  <a:pos x="31" y="785"/>
                </a:cxn>
                <a:cxn ang="0">
                  <a:pos x="87" y="904"/>
                </a:cxn>
                <a:cxn ang="0">
                  <a:pos x="190" y="998"/>
                </a:cxn>
                <a:cxn ang="0">
                  <a:pos x="344" y="1034"/>
                </a:cxn>
                <a:cxn ang="0">
                  <a:pos x="504" y="998"/>
                </a:cxn>
                <a:cxn ang="0">
                  <a:pos x="601" y="904"/>
                </a:cxn>
                <a:cxn ang="0">
                  <a:pos x="678" y="722"/>
                </a:cxn>
                <a:cxn ang="0">
                  <a:pos x="689" y="603"/>
                </a:cxn>
                <a:cxn ang="0">
                  <a:pos x="694" y="520"/>
                </a:cxn>
                <a:cxn ang="0">
                  <a:pos x="303" y="987"/>
                </a:cxn>
                <a:cxn ang="0">
                  <a:pos x="216" y="935"/>
                </a:cxn>
                <a:cxn ang="0">
                  <a:pos x="154" y="826"/>
                </a:cxn>
                <a:cxn ang="0">
                  <a:pos x="134" y="613"/>
                </a:cxn>
                <a:cxn ang="0">
                  <a:pos x="139" y="286"/>
                </a:cxn>
                <a:cxn ang="0">
                  <a:pos x="185" y="130"/>
                </a:cxn>
                <a:cxn ang="0">
                  <a:pos x="262" y="57"/>
                </a:cxn>
                <a:cxn ang="0">
                  <a:pos x="344" y="41"/>
                </a:cxn>
                <a:cxn ang="0">
                  <a:pos x="457" y="78"/>
                </a:cxn>
                <a:cxn ang="0">
                  <a:pos x="529" y="177"/>
                </a:cxn>
                <a:cxn ang="0">
                  <a:pos x="555" y="374"/>
                </a:cxn>
                <a:cxn ang="0">
                  <a:pos x="550" y="717"/>
                </a:cxn>
                <a:cxn ang="0">
                  <a:pos x="514" y="883"/>
                </a:cxn>
                <a:cxn ang="0">
                  <a:pos x="452" y="956"/>
                </a:cxn>
                <a:cxn ang="0">
                  <a:pos x="380" y="987"/>
                </a:cxn>
              </a:cxnLst>
              <a:rect l="0" t="0" r="r" b="b"/>
              <a:pathLst>
                <a:path w="694" h="1034">
                  <a:moveTo>
                    <a:pt x="694" y="520"/>
                  </a:moveTo>
                  <a:lnTo>
                    <a:pt x="689" y="405"/>
                  </a:lnTo>
                  <a:lnTo>
                    <a:pt x="673" y="301"/>
                  </a:lnTo>
                  <a:lnTo>
                    <a:pt x="647" y="213"/>
                  </a:lnTo>
                  <a:lnTo>
                    <a:pt x="606" y="130"/>
                  </a:lnTo>
                  <a:lnTo>
                    <a:pt x="560" y="78"/>
                  </a:lnTo>
                  <a:lnTo>
                    <a:pt x="504" y="36"/>
                  </a:lnTo>
                  <a:lnTo>
                    <a:pt x="432" y="10"/>
                  </a:lnTo>
                  <a:lnTo>
                    <a:pt x="344" y="0"/>
                  </a:lnTo>
                  <a:lnTo>
                    <a:pt x="257" y="10"/>
                  </a:lnTo>
                  <a:lnTo>
                    <a:pt x="190" y="36"/>
                  </a:lnTo>
                  <a:lnTo>
                    <a:pt x="134" y="78"/>
                  </a:lnTo>
                  <a:lnTo>
                    <a:pt x="87" y="130"/>
                  </a:lnTo>
                  <a:lnTo>
                    <a:pt x="57" y="187"/>
                  </a:lnTo>
                  <a:lnTo>
                    <a:pt x="31" y="249"/>
                  </a:lnTo>
                  <a:lnTo>
                    <a:pt x="16" y="317"/>
                  </a:lnTo>
                  <a:lnTo>
                    <a:pt x="5" y="379"/>
                  </a:lnTo>
                  <a:lnTo>
                    <a:pt x="0" y="436"/>
                  </a:lnTo>
                  <a:lnTo>
                    <a:pt x="0" y="603"/>
                  </a:lnTo>
                  <a:lnTo>
                    <a:pt x="5" y="660"/>
                  </a:lnTo>
                  <a:lnTo>
                    <a:pt x="16" y="722"/>
                  </a:lnTo>
                  <a:lnTo>
                    <a:pt x="31" y="785"/>
                  </a:lnTo>
                  <a:lnTo>
                    <a:pt x="57" y="847"/>
                  </a:lnTo>
                  <a:lnTo>
                    <a:pt x="87" y="904"/>
                  </a:lnTo>
                  <a:lnTo>
                    <a:pt x="134" y="956"/>
                  </a:lnTo>
                  <a:lnTo>
                    <a:pt x="190" y="998"/>
                  </a:lnTo>
                  <a:lnTo>
                    <a:pt x="257" y="1024"/>
                  </a:lnTo>
                  <a:lnTo>
                    <a:pt x="344" y="1034"/>
                  </a:lnTo>
                  <a:lnTo>
                    <a:pt x="432" y="1024"/>
                  </a:lnTo>
                  <a:lnTo>
                    <a:pt x="504" y="998"/>
                  </a:lnTo>
                  <a:lnTo>
                    <a:pt x="560" y="956"/>
                  </a:lnTo>
                  <a:lnTo>
                    <a:pt x="601" y="904"/>
                  </a:lnTo>
                  <a:lnTo>
                    <a:pt x="637" y="847"/>
                  </a:lnTo>
                  <a:lnTo>
                    <a:pt x="678" y="722"/>
                  </a:lnTo>
                  <a:lnTo>
                    <a:pt x="683" y="660"/>
                  </a:lnTo>
                  <a:lnTo>
                    <a:pt x="689" y="603"/>
                  </a:lnTo>
                  <a:lnTo>
                    <a:pt x="694" y="556"/>
                  </a:lnTo>
                  <a:lnTo>
                    <a:pt x="694" y="520"/>
                  </a:lnTo>
                  <a:close/>
                  <a:moveTo>
                    <a:pt x="344" y="993"/>
                  </a:moveTo>
                  <a:lnTo>
                    <a:pt x="303" y="987"/>
                  </a:lnTo>
                  <a:lnTo>
                    <a:pt x="257" y="967"/>
                  </a:lnTo>
                  <a:lnTo>
                    <a:pt x="216" y="935"/>
                  </a:lnTo>
                  <a:lnTo>
                    <a:pt x="180" y="889"/>
                  </a:lnTo>
                  <a:lnTo>
                    <a:pt x="154" y="826"/>
                  </a:lnTo>
                  <a:lnTo>
                    <a:pt x="139" y="728"/>
                  </a:lnTo>
                  <a:lnTo>
                    <a:pt x="134" y="613"/>
                  </a:lnTo>
                  <a:lnTo>
                    <a:pt x="134" y="390"/>
                  </a:lnTo>
                  <a:lnTo>
                    <a:pt x="139" y="286"/>
                  </a:lnTo>
                  <a:lnTo>
                    <a:pt x="159" y="192"/>
                  </a:lnTo>
                  <a:lnTo>
                    <a:pt x="185" y="130"/>
                  </a:lnTo>
                  <a:lnTo>
                    <a:pt x="221" y="88"/>
                  </a:lnTo>
                  <a:lnTo>
                    <a:pt x="262" y="57"/>
                  </a:lnTo>
                  <a:lnTo>
                    <a:pt x="303" y="47"/>
                  </a:lnTo>
                  <a:lnTo>
                    <a:pt x="344" y="41"/>
                  </a:lnTo>
                  <a:lnTo>
                    <a:pt x="406" y="52"/>
                  </a:lnTo>
                  <a:lnTo>
                    <a:pt x="457" y="78"/>
                  </a:lnTo>
                  <a:lnTo>
                    <a:pt x="504" y="119"/>
                  </a:lnTo>
                  <a:lnTo>
                    <a:pt x="529" y="177"/>
                  </a:lnTo>
                  <a:lnTo>
                    <a:pt x="550" y="270"/>
                  </a:lnTo>
                  <a:lnTo>
                    <a:pt x="555" y="374"/>
                  </a:lnTo>
                  <a:lnTo>
                    <a:pt x="555" y="613"/>
                  </a:lnTo>
                  <a:lnTo>
                    <a:pt x="550" y="717"/>
                  </a:lnTo>
                  <a:lnTo>
                    <a:pt x="534" y="821"/>
                  </a:lnTo>
                  <a:lnTo>
                    <a:pt x="514" y="883"/>
                  </a:lnTo>
                  <a:lnTo>
                    <a:pt x="488" y="925"/>
                  </a:lnTo>
                  <a:lnTo>
                    <a:pt x="452" y="956"/>
                  </a:lnTo>
                  <a:lnTo>
                    <a:pt x="416" y="977"/>
                  </a:lnTo>
                  <a:lnTo>
                    <a:pt x="380" y="987"/>
                  </a:lnTo>
                  <a:lnTo>
                    <a:pt x="344" y="9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7" name="Freeform 71"/>
            <p:cNvSpPr>
              <a:spLocks/>
            </p:cNvSpPr>
            <p:nvPr/>
          </p:nvSpPr>
          <p:spPr bwMode="auto">
            <a:xfrm>
              <a:off x="3920" y="5560"/>
              <a:ext cx="1063" cy="982"/>
            </a:xfrm>
            <a:custGeom>
              <a:avLst/>
              <a:gdLst/>
              <a:ahLst/>
              <a:cxnLst>
                <a:cxn ang="0">
                  <a:pos x="673" y="228"/>
                </a:cxn>
                <a:cxn ang="0">
                  <a:pos x="760" y="88"/>
                </a:cxn>
                <a:cxn ang="0">
                  <a:pos x="888" y="47"/>
                </a:cxn>
                <a:cxn ang="0">
                  <a:pos x="929" y="93"/>
                </a:cxn>
                <a:cxn ang="0">
                  <a:pos x="868" y="192"/>
                </a:cxn>
                <a:cxn ang="0">
                  <a:pos x="883" y="239"/>
                </a:cxn>
                <a:cxn ang="0">
                  <a:pos x="924" y="265"/>
                </a:cxn>
                <a:cxn ang="0">
                  <a:pos x="1012" y="249"/>
                </a:cxn>
                <a:cxn ang="0">
                  <a:pos x="1063" y="145"/>
                </a:cxn>
                <a:cxn ang="0">
                  <a:pos x="991" y="31"/>
                </a:cxn>
                <a:cxn ang="0">
                  <a:pos x="868" y="0"/>
                </a:cxn>
                <a:cxn ang="0">
                  <a:pos x="698" y="83"/>
                </a:cxn>
                <a:cxn ang="0">
                  <a:pos x="611" y="104"/>
                </a:cxn>
                <a:cxn ang="0">
                  <a:pos x="488" y="10"/>
                </a:cxn>
                <a:cxn ang="0">
                  <a:pos x="334" y="10"/>
                </a:cxn>
                <a:cxn ang="0">
                  <a:pos x="154" y="145"/>
                </a:cxn>
                <a:cxn ang="0">
                  <a:pos x="72" y="301"/>
                </a:cxn>
                <a:cxn ang="0">
                  <a:pos x="77" y="353"/>
                </a:cxn>
                <a:cxn ang="0">
                  <a:pos x="118" y="343"/>
                </a:cxn>
                <a:cxn ang="0">
                  <a:pos x="210" y="156"/>
                </a:cxn>
                <a:cxn ang="0">
                  <a:pos x="364" y="52"/>
                </a:cxn>
                <a:cxn ang="0">
                  <a:pos x="452" y="57"/>
                </a:cxn>
                <a:cxn ang="0">
                  <a:pos x="513" y="140"/>
                </a:cxn>
                <a:cxn ang="0">
                  <a:pos x="508" y="291"/>
                </a:cxn>
                <a:cxn ang="0">
                  <a:pos x="441" y="566"/>
                </a:cxn>
                <a:cxn ang="0">
                  <a:pos x="328" y="868"/>
                </a:cxn>
                <a:cxn ang="0">
                  <a:pos x="179" y="930"/>
                </a:cxn>
                <a:cxn ang="0">
                  <a:pos x="133" y="889"/>
                </a:cxn>
                <a:cxn ang="0">
                  <a:pos x="195" y="790"/>
                </a:cxn>
                <a:cxn ang="0">
                  <a:pos x="179" y="738"/>
                </a:cxn>
                <a:cxn ang="0">
                  <a:pos x="128" y="712"/>
                </a:cxn>
                <a:cxn ang="0">
                  <a:pos x="36" y="748"/>
                </a:cxn>
                <a:cxn ang="0">
                  <a:pos x="10" y="889"/>
                </a:cxn>
                <a:cxn ang="0">
                  <a:pos x="144" y="977"/>
                </a:cxn>
                <a:cxn ang="0">
                  <a:pos x="318" y="940"/>
                </a:cxn>
                <a:cxn ang="0">
                  <a:pos x="426" y="816"/>
                </a:cxn>
                <a:cxn ang="0">
                  <a:pos x="529" y="946"/>
                </a:cxn>
                <a:cxn ang="0">
                  <a:pos x="734" y="972"/>
                </a:cxn>
                <a:cxn ang="0">
                  <a:pos x="909" y="831"/>
                </a:cxn>
                <a:cxn ang="0">
                  <a:pos x="991" y="675"/>
                </a:cxn>
                <a:cxn ang="0">
                  <a:pos x="991" y="629"/>
                </a:cxn>
                <a:cxn ang="0">
                  <a:pos x="960" y="623"/>
                </a:cxn>
                <a:cxn ang="0">
                  <a:pos x="909" y="738"/>
                </a:cxn>
                <a:cxn ang="0">
                  <a:pos x="780" y="894"/>
                </a:cxn>
                <a:cxn ang="0">
                  <a:pos x="662" y="930"/>
                </a:cxn>
                <a:cxn ang="0">
                  <a:pos x="560" y="873"/>
                </a:cxn>
                <a:cxn ang="0">
                  <a:pos x="549" y="738"/>
                </a:cxn>
                <a:cxn ang="0">
                  <a:pos x="652" y="301"/>
                </a:cxn>
              </a:cxnLst>
              <a:rect l="0" t="0" r="r" b="b"/>
              <a:pathLst>
                <a:path w="1063" h="982">
                  <a:moveTo>
                    <a:pt x="652" y="301"/>
                  </a:moveTo>
                  <a:lnTo>
                    <a:pt x="662" y="270"/>
                  </a:lnTo>
                  <a:lnTo>
                    <a:pt x="673" y="228"/>
                  </a:lnTo>
                  <a:lnTo>
                    <a:pt x="693" y="176"/>
                  </a:lnTo>
                  <a:lnTo>
                    <a:pt x="724" y="130"/>
                  </a:lnTo>
                  <a:lnTo>
                    <a:pt x="760" y="88"/>
                  </a:lnTo>
                  <a:lnTo>
                    <a:pt x="806" y="57"/>
                  </a:lnTo>
                  <a:lnTo>
                    <a:pt x="863" y="47"/>
                  </a:lnTo>
                  <a:lnTo>
                    <a:pt x="888" y="47"/>
                  </a:lnTo>
                  <a:lnTo>
                    <a:pt x="924" y="57"/>
                  </a:lnTo>
                  <a:lnTo>
                    <a:pt x="971" y="78"/>
                  </a:lnTo>
                  <a:lnTo>
                    <a:pt x="929" y="93"/>
                  </a:lnTo>
                  <a:lnTo>
                    <a:pt x="899" y="119"/>
                  </a:lnTo>
                  <a:lnTo>
                    <a:pt x="878" y="156"/>
                  </a:lnTo>
                  <a:lnTo>
                    <a:pt x="868" y="192"/>
                  </a:lnTo>
                  <a:lnTo>
                    <a:pt x="868" y="208"/>
                  </a:lnTo>
                  <a:lnTo>
                    <a:pt x="873" y="223"/>
                  </a:lnTo>
                  <a:lnTo>
                    <a:pt x="883" y="239"/>
                  </a:lnTo>
                  <a:lnTo>
                    <a:pt x="894" y="249"/>
                  </a:lnTo>
                  <a:lnTo>
                    <a:pt x="909" y="260"/>
                  </a:lnTo>
                  <a:lnTo>
                    <a:pt x="924" y="265"/>
                  </a:lnTo>
                  <a:lnTo>
                    <a:pt x="950" y="270"/>
                  </a:lnTo>
                  <a:lnTo>
                    <a:pt x="981" y="265"/>
                  </a:lnTo>
                  <a:lnTo>
                    <a:pt x="1012" y="249"/>
                  </a:lnTo>
                  <a:lnTo>
                    <a:pt x="1037" y="223"/>
                  </a:lnTo>
                  <a:lnTo>
                    <a:pt x="1058" y="187"/>
                  </a:lnTo>
                  <a:lnTo>
                    <a:pt x="1063" y="145"/>
                  </a:lnTo>
                  <a:lnTo>
                    <a:pt x="1053" y="93"/>
                  </a:lnTo>
                  <a:lnTo>
                    <a:pt x="1027" y="57"/>
                  </a:lnTo>
                  <a:lnTo>
                    <a:pt x="991" y="31"/>
                  </a:lnTo>
                  <a:lnTo>
                    <a:pt x="950" y="10"/>
                  </a:lnTo>
                  <a:lnTo>
                    <a:pt x="904" y="5"/>
                  </a:lnTo>
                  <a:lnTo>
                    <a:pt x="868" y="0"/>
                  </a:lnTo>
                  <a:lnTo>
                    <a:pt x="796" y="10"/>
                  </a:lnTo>
                  <a:lnTo>
                    <a:pt x="739" y="41"/>
                  </a:lnTo>
                  <a:lnTo>
                    <a:pt x="698" y="83"/>
                  </a:lnTo>
                  <a:lnTo>
                    <a:pt x="662" y="130"/>
                  </a:lnTo>
                  <a:lnTo>
                    <a:pt x="642" y="166"/>
                  </a:lnTo>
                  <a:lnTo>
                    <a:pt x="611" y="104"/>
                  </a:lnTo>
                  <a:lnTo>
                    <a:pt x="570" y="57"/>
                  </a:lnTo>
                  <a:lnTo>
                    <a:pt x="529" y="31"/>
                  </a:lnTo>
                  <a:lnTo>
                    <a:pt x="488" y="10"/>
                  </a:lnTo>
                  <a:lnTo>
                    <a:pt x="447" y="0"/>
                  </a:lnTo>
                  <a:lnTo>
                    <a:pt x="411" y="0"/>
                  </a:lnTo>
                  <a:lnTo>
                    <a:pt x="334" y="10"/>
                  </a:lnTo>
                  <a:lnTo>
                    <a:pt x="262" y="47"/>
                  </a:lnTo>
                  <a:lnTo>
                    <a:pt x="205" y="93"/>
                  </a:lnTo>
                  <a:lnTo>
                    <a:pt x="154" y="145"/>
                  </a:lnTo>
                  <a:lnTo>
                    <a:pt x="118" y="202"/>
                  </a:lnTo>
                  <a:lnTo>
                    <a:pt x="87" y="260"/>
                  </a:lnTo>
                  <a:lnTo>
                    <a:pt x="72" y="301"/>
                  </a:lnTo>
                  <a:lnTo>
                    <a:pt x="66" y="332"/>
                  </a:lnTo>
                  <a:lnTo>
                    <a:pt x="66" y="343"/>
                  </a:lnTo>
                  <a:lnTo>
                    <a:pt x="77" y="353"/>
                  </a:lnTo>
                  <a:lnTo>
                    <a:pt x="102" y="353"/>
                  </a:lnTo>
                  <a:lnTo>
                    <a:pt x="113" y="348"/>
                  </a:lnTo>
                  <a:lnTo>
                    <a:pt x="118" y="343"/>
                  </a:lnTo>
                  <a:lnTo>
                    <a:pt x="118" y="332"/>
                  </a:lnTo>
                  <a:lnTo>
                    <a:pt x="159" y="234"/>
                  </a:lnTo>
                  <a:lnTo>
                    <a:pt x="210" y="156"/>
                  </a:lnTo>
                  <a:lnTo>
                    <a:pt x="262" y="104"/>
                  </a:lnTo>
                  <a:lnTo>
                    <a:pt x="318" y="73"/>
                  </a:lnTo>
                  <a:lnTo>
                    <a:pt x="364" y="52"/>
                  </a:lnTo>
                  <a:lnTo>
                    <a:pt x="405" y="47"/>
                  </a:lnTo>
                  <a:lnTo>
                    <a:pt x="426" y="47"/>
                  </a:lnTo>
                  <a:lnTo>
                    <a:pt x="452" y="57"/>
                  </a:lnTo>
                  <a:lnTo>
                    <a:pt x="477" y="73"/>
                  </a:lnTo>
                  <a:lnTo>
                    <a:pt x="503" y="98"/>
                  </a:lnTo>
                  <a:lnTo>
                    <a:pt x="513" y="140"/>
                  </a:lnTo>
                  <a:lnTo>
                    <a:pt x="524" y="192"/>
                  </a:lnTo>
                  <a:lnTo>
                    <a:pt x="519" y="234"/>
                  </a:lnTo>
                  <a:lnTo>
                    <a:pt x="508" y="291"/>
                  </a:lnTo>
                  <a:lnTo>
                    <a:pt x="493" y="364"/>
                  </a:lnTo>
                  <a:lnTo>
                    <a:pt x="472" y="452"/>
                  </a:lnTo>
                  <a:lnTo>
                    <a:pt x="441" y="566"/>
                  </a:lnTo>
                  <a:lnTo>
                    <a:pt x="405" y="707"/>
                  </a:lnTo>
                  <a:lnTo>
                    <a:pt x="375" y="800"/>
                  </a:lnTo>
                  <a:lnTo>
                    <a:pt x="328" y="868"/>
                  </a:lnTo>
                  <a:lnTo>
                    <a:pt x="272" y="914"/>
                  </a:lnTo>
                  <a:lnTo>
                    <a:pt x="205" y="930"/>
                  </a:lnTo>
                  <a:lnTo>
                    <a:pt x="179" y="930"/>
                  </a:lnTo>
                  <a:lnTo>
                    <a:pt x="144" y="925"/>
                  </a:lnTo>
                  <a:lnTo>
                    <a:pt x="97" y="904"/>
                  </a:lnTo>
                  <a:lnTo>
                    <a:pt x="133" y="889"/>
                  </a:lnTo>
                  <a:lnTo>
                    <a:pt x="169" y="863"/>
                  </a:lnTo>
                  <a:lnTo>
                    <a:pt x="190" y="831"/>
                  </a:lnTo>
                  <a:lnTo>
                    <a:pt x="195" y="790"/>
                  </a:lnTo>
                  <a:lnTo>
                    <a:pt x="195" y="769"/>
                  </a:lnTo>
                  <a:lnTo>
                    <a:pt x="190" y="753"/>
                  </a:lnTo>
                  <a:lnTo>
                    <a:pt x="179" y="738"/>
                  </a:lnTo>
                  <a:lnTo>
                    <a:pt x="169" y="727"/>
                  </a:lnTo>
                  <a:lnTo>
                    <a:pt x="159" y="722"/>
                  </a:lnTo>
                  <a:lnTo>
                    <a:pt x="128" y="712"/>
                  </a:lnTo>
                  <a:lnTo>
                    <a:pt x="118" y="712"/>
                  </a:lnTo>
                  <a:lnTo>
                    <a:pt x="72" y="722"/>
                  </a:lnTo>
                  <a:lnTo>
                    <a:pt x="36" y="748"/>
                  </a:lnTo>
                  <a:lnTo>
                    <a:pt x="10" y="790"/>
                  </a:lnTo>
                  <a:lnTo>
                    <a:pt x="0" y="837"/>
                  </a:lnTo>
                  <a:lnTo>
                    <a:pt x="10" y="889"/>
                  </a:lnTo>
                  <a:lnTo>
                    <a:pt x="46" y="930"/>
                  </a:lnTo>
                  <a:lnTo>
                    <a:pt x="92" y="956"/>
                  </a:lnTo>
                  <a:lnTo>
                    <a:pt x="144" y="977"/>
                  </a:lnTo>
                  <a:lnTo>
                    <a:pt x="200" y="982"/>
                  </a:lnTo>
                  <a:lnTo>
                    <a:pt x="267" y="972"/>
                  </a:lnTo>
                  <a:lnTo>
                    <a:pt x="318" y="940"/>
                  </a:lnTo>
                  <a:lnTo>
                    <a:pt x="364" y="904"/>
                  </a:lnTo>
                  <a:lnTo>
                    <a:pt x="395" y="863"/>
                  </a:lnTo>
                  <a:lnTo>
                    <a:pt x="426" y="816"/>
                  </a:lnTo>
                  <a:lnTo>
                    <a:pt x="447" y="863"/>
                  </a:lnTo>
                  <a:lnTo>
                    <a:pt x="483" y="909"/>
                  </a:lnTo>
                  <a:lnTo>
                    <a:pt x="529" y="946"/>
                  </a:lnTo>
                  <a:lnTo>
                    <a:pt x="585" y="972"/>
                  </a:lnTo>
                  <a:lnTo>
                    <a:pt x="657" y="982"/>
                  </a:lnTo>
                  <a:lnTo>
                    <a:pt x="734" y="972"/>
                  </a:lnTo>
                  <a:lnTo>
                    <a:pt x="801" y="935"/>
                  </a:lnTo>
                  <a:lnTo>
                    <a:pt x="863" y="889"/>
                  </a:lnTo>
                  <a:lnTo>
                    <a:pt x="909" y="831"/>
                  </a:lnTo>
                  <a:lnTo>
                    <a:pt x="950" y="774"/>
                  </a:lnTo>
                  <a:lnTo>
                    <a:pt x="976" y="722"/>
                  </a:lnTo>
                  <a:lnTo>
                    <a:pt x="991" y="675"/>
                  </a:lnTo>
                  <a:lnTo>
                    <a:pt x="996" y="644"/>
                  </a:lnTo>
                  <a:lnTo>
                    <a:pt x="996" y="634"/>
                  </a:lnTo>
                  <a:lnTo>
                    <a:pt x="991" y="629"/>
                  </a:lnTo>
                  <a:lnTo>
                    <a:pt x="986" y="629"/>
                  </a:lnTo>
                  <a:lnTo>
                    <a:pt x="976" y="623"/>
                  </a:lnTo>
                  <a:lnTo>
                    <a:pt x="960" y="623"/>
                  </a:lnTo>
                  <a:lnTo>
                    <a:pt x="955" y="629"/>
                  </a:lnTo>
                  <a:lnTo>
                    <a:pt x="945" y="649"/>
                  </a:lnTo>
                  <a:lnTo>
                    <a:pt x="909" y="738"/>
                  </a:lnTo>
                  <a:lnTo>
                    <a:pt x="868" y="805"/>
                  </a:lnTo>
                  <a:lnTo>
                    <a:pt x="827" y="857"/>
                  </a:lnTo>
                  <a:lnTo>
                    <a:pt x="780" y="894"/>
                  </a:lnTo>
                  <a:lnTo>
                    <a:pt x="734" y="914"/>
                  </a:lnTo>
                  <a:lnTo>
                    <a:pt x="693" y="930"/>
                  </a:lnTo>
                  <a:lnTo>
                    <a:pt x="662" y="930"/>
                  </a:lnTo>
                  <a:lnTo>
                    <a:pt x="616" y="925"/>
                  </a:lnTo>
                  <a:lnTo>
                    <a:pt x="585" y="904"/>
                  </a:lnTo>
                  <a:lnTo>
                    <a:pt x="560" y="873"/>
                  </a:lnTo>
                  <a:lnTo>
                    <a:pt x="549" y="831"/>
                  </a:lnTo>
                  <a:lnTo>
                    <a:pt x="544" y="790"/>
                  </a:lnTo>
                  <a:lnTo>
                    <a:pt x="549" y="738"/>
                  </a:lnTo>
                  <a:lnTo>
                    <a:pt x="560" y="681"/>
                  </a:lnTo>
                  <a:lnTo>
                    <a:pt x="580" y="597"/>
                  </a:lnTo>
                  <a:lnTo>
                    <a:pt x="652" y="3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8" name="Freeform 72"/>
            <p:cNvSpPr>
              <a:spLocks/>
            </p:cNvSpPr>
            <p:nvPr/>
          </p:nvSpPr>
          <p:spPr bwMode="auto">
            <a:xfrm>
              <a:off x="5183" y="4551"/>
              <a:ext cx="735" cy="1066"/>
            </a:xfrm>
            <a:custGeom>
              <a:avLst/>
              <a:gdLst/>
              <a:ahLst/>
              <a:cxnLst>
                <a:cxn ang="0">
                  <a:pos x="355" y="42"/>
                </a:cxn>
                <a:cxn ang="0">
                  <a:pos x="360" y="16"/>
                </a:cxn>
                <a:cxn ang="0">
                  <a:pos x="350" y="0"/>
                </a:cxn>
                <a:cxn ang="0">
                  <a:pos x="247" y="6"/>
                </a:cxn>
                <a:cxn ang="0">
                  <a:pos x="144" y="16"/>
                </a:cxn>
                <a:cxn ang="0">
                  <a:pos x="124" y="21"/>
                </a:cxn>
                <a:cxn ang="0">
                  <a:pos x="113" y="37"/>
                </a:cxn>
                <a:cxn ang="0">
                  <a:pos x="124" y="68"/>
                </a:cxn>
                <a:cxn ang="0">
                  <a:pos x="154" y="73"/>
                </a:cxn>
                <a:cxn ang="0">
                  <a:pos x="211" y="78"/>
                </a:cxn>
                <a:cxn ang="0">
                  <a:pos x="226" y="89"/>
                </a:cxn>
                <a:cxn ang="0">
                  <a:pos x="216" y="125"/>
                </a:cxn>
                <a:cxn ang="0">
                  <a:pos x="0" y="998"/>
                </a:cxn>
                <a:cxn ang="0">
                  <a:pos x="11" y="1045"/>
                </a:cxn>
                <a:cxn ang="0">
                  <a:pos x="31" y="1061"/>
                </a:cxn>
                <a:cxn ang="0">
                  <a:pos x="67" y="1066"/>
                </a:cxn>
                <a:cxn ang="0">
                  <a:pos x="108" y="1035"/>
                </a:cxn>
                <a:cxn ang="0">
                  <a:pos x="134" y="946"/>
                </a:cxn>
                <a:cxn ang="0">
                  <a:pos x="160" y="832"/>
                </a:cxn>
                <a:cxn ang="0">
                  <a:pos x="185" y="733"/>
                </a:cxn>
                <a:cxn ang="0">
                  <a:pos x="252" y="718"/>
                </a:cxn>
                <a:cxn ang="0">
                  <a:pos x="350" y="759"/>
                </a:cxn>
                <a:cxn ang="0">
                  <a:pos x="386" y="832"/>
                </a:cxn>
                <a:cxn ang="0">
                  <a:pos x="375" y="879"/>
                </a:cxn>
                <a:cxn ang="0">
                  <a:pos x="386" y="967"/>
                </a:cxn>
                <a:cxn ang="0">
                  <a:pos x="447" y="1040"/>
                </a:cxn>
                <a:cxn ang="0">
                  <a:pos x="535" y="1066"/>
                </a:cxn>
                <a:cxn ang="0">
                  <a:pos x="637" y="1019"/>
                </a:cxn>
                <a:cxn ang="0">
                  <a:pos x="694" y="926"/>
                </a:cxn>
                <a:cxn ang="0">
                  <a:pos x="725" y="822"/>
                </a:cxn>
                <a:cxn ang="0">
                  <a:pos x="689" y="816"/>
                </a:cxn>
                <a:cxn ang="0">
                  <a:pos x="673" y="837"/>
                </a:cxn>
                <a:cxn ang="0">
                  <a:pos x="658" y="894"/>
                </a:cxn>
                <a:cxn ang="0">
                  <a:pos x="612" y="983"/>
                </a:cxn>
                <a:cxn ang="0">
                  <a:pos x="540" y="1024"/>
                </a:cxn>
                <a:cxn ang="0">
                  <a:pos x="499" y="1004"/>
                </a:cxn>
                <a:cxn ang="0">
                  <a:pos x="488" y="978"/>
                </a:cxn>
                <a:cxn ang="0">
                  <a:pos x="494" y="894"/>
                </a:cxn>
                <a:cxn ang="0">
                  <a:pos x="499" y="868"/>
                </a:cxn>
                <a:cxn ang="0">
                  <a:pos x="504" y="842"/>
                </a:cxn>
                <a:cxn ang="0">
                  <a:pos x="494" y="775"/>
                </a:cxn>
                <a:cxn ang="0">
                  <a:pos x="427" y="712"/>
                </a:cxn>
                <a:cxn ang="0">
                  <a:pos x="334" y="681"/>
                </a:cxn>
                <a:cxn ang="0">
                  <a:pos x="262" y="671"/>
                </a:cxn>
                <a:cxn ang="0">
                  <a:pos x="350" y="598"/>
                </a:cxn>
                <a:cxn ang="0">
                  <a:pos x="442" y="515"/>
                </a:cxn>
                <a:cxn ang="0">
                  <a:pos x="560" y="437"/>
                </a:cxn>
                <a:cxn ang="0">
                  <a:pos x="632" y="427"/>
                </a:cxn>
                <a:cxn ang="0">
                  <a:pos x="668" y="442"/>
                </a:cxn>
                <a:cxn ang="0">
                  <a:pos x="607" y="484"/>
                </a:cxn>
                <a:cxn ang="0">
                  <a:pos x="591" y="531"/>
                </a:cxn>
                <a:cxn ang="0">
                  <a:pos x="617" y="577"/>
                </a:cxn>
                <a:cxn ang="0">
                  <a:pos x="653" y="588"/>
                </a:cxn>
                <a:cxn ang="0">
                  <a:pos x="709" y="562"/>
                </a:cxn>
                <a:cxn ang="0">
                  <a:pos x="735" y="489"/>
                </a:cxn>
                <a:cxn ang="0">
                  <a:pos x="709" y="416"/>
                </a:cxn>
                <a:cxn ang="0">
                  <a:pos x="622" y="385"/>
                </a:cxn>
                <a:cxn ang="0">
                  <a:pos x="499" y="421"/>
                </a:cxn>
                <a:cxn ang="0">
                  <a:pos x="380" y="515"/>
                </a:cxn>
                <a:cxn ang="0">
                  <a:pos x="267" y="619"/>
                </a:cxn>
                <a:cxn ang="0">
                  <a:pos x="355" y="47"/>
                </a:cxn>
              </a:cxnLst>
              <a:rect l="0" t="0" r="r" b="b"/>
              <a:pathLst>
                <a:path w="735" h="1066">
                  <a:moveTo>
                    <a:pt x="355" y="47"/>
                  </a:moveTo>
                  <a:lnTo>
                    <a:pt x="355" y="42"/>
                  </a:lnTo>
                  <a:lnTo>
                    <a:pt x="360" y="32"/>
                  </a:lnTo>
                  <a:lnTo>
                    <a:pt x="360" y="16"/>
                  </a:lnTo>
                  <a:lnTo>
                    <a:pt x="355" y="6"/>
                  </a:lnTo>
                  <a:lnTo>
                    <a:pt x="350" y="0"/>
                  </a:lnTo>
                  <a:lnTo>
                    <a:pt x="303" y="0"/>
                  </a:lnTo>
                  <a:lnTo>
                    <a:pt x="247" y="6"/>
                  </a:lnTo>
                  <a:lnTo>
                    <a:pt x="185" y="11"/>
                  </a:lnTo>
                  <a:lnTo>
                    <a:pt x="144" y="16"/>
                  </a:lnTo>
                  <a:lnTo>
                    <a:pt x="134" y="16"/>
                  </a:lnTo>
                  <a:lnTo>
                    <a:pt x="124" y="21"/>
                  </a:lnTo>
                  <a:lnTo>
                    <a:pt x="119" y="26"/>
                  </a:lnTo>
                  <a:lnTo>
                    <a:pt x="113" y="37"/>
                  </a:lnTo>
                  <a:lnTo>
                    <a:pt x="113" y="58"/>
                  </a:lnTo>
                  <a:lnTo>
                    <a:pt x="124" y="68"/>
                  </a:lnTo>
                  <a:lnTo>
                    <a:pt x="144" y="68"/>
                  </a:lnTo>
                  <a:lnTo>
                    <a:pt x="154" y="73"/>
                  </a:lnTo>
                  <a:lnTo>
                    <a:pt x="201" y="73"/>
                  </a:lnTo>
                  <a:lnTo>
                    <a:pt x="211" y="78"/>
                  </a:lnTo>
                  <a:lnTo>
                    <a:pt x="216" y="78"/>
                  </a:lnTo>
                  <a:lnTo>
                    <a:pt x="226" y="89"/>
                  </a:lnTo>
                  <a:lnTo>
                    <a:pt x="226" y="94"/>
                  </a:lnTo>
                  <a:lnTo>
                    <a:pt x="216" y="125"/>
                  </a:lnTo>
                  <a:lnTo>
                    <a:pt x="5" y="983"/>
                  </a:lnTo>
                  <a:lnTo>
                    <a:pt x="0" y="998"/>
                  </a:lnTo>
                  <a:lnTo>
                    <a:pt x="0" y="1030"/>
                  </a:lnTo>
                  <a:lnTo>
                    <a:pt x="11" y="1045"/>
                  </a:lnTo>
                  <a:lnTo>
                    <a:pt x="21" y="1056"/>
                  </a:lnTo>
                  <a:lnTo>
                    <a:pt x="31" y="1061"/>
                  </a:lnTo>
                  <a:lnTo>
                    <a:pt x="52" y="1066"/>
                  </a:lnTo>
                  <a:lnTo>
                    <a:pt x="67" y="1066"/>
                  </a:lnTo>
                  <a:lnTo>
                    <a:pt x="98" y="1045"/>
                  </a:lnTo>
                  <a:lnTo>
                    <a:pt x="108" y="1035"/>
                  </a:lnTo>
                  <a:lnTo>
                    <a:pt x="124" y="988"/>
                  </a:lnTo>
                  <a:lnTo>
                    <a:pt x="134" y="946"/>
                  </a:lnTo>
                  <a:lnTo>
                    <a:pt x="149" y="889"/>
                  </a:lnTo>
                  <a:lnTo>
                    <a:pt x="160" y="832"/>
                  </a:lnTo>
                  <a:lnTo>
                    <a:pt x="175" y="775"/>
                  </a:lnTo>
                  <a:lnTo>
                    <a:pt x="185" y="733"/>
                  </a:lnTo>
                  <a:lnTo>
                    <a:pt x="190" y="707"/>
                  </a:lnTo>
                  <a:lnTo>
                    <a:pt x="252" y="718"/>
                  </a:lnTo>
                  <a:lnTo>
                    <a:pt x="303" y="733"/>
                  </a:lnTo>
                  <a:lnTo>
                    <a:pt x="350" y="759"/>
                  </a:lnTo>
                  <a:lnTo>
                    <a:pt x="375" y="790"/>
                  </a:lnTo>
                  <a:lnTo>
                    <a:pt x="386" y="832"/>
                  </a:lnTo>
                  <a:lnTo>
                    <a:pt x="386" y="848"/>
                  </a:lnTo>
                  <a:lnTo>
                    <a:pt x="375" y="879"/>
                  </a:lnTo>
                  <a:lnTo>
                    <a:pt x="375" y="910"/>
                  </a:lnTo>
                  <a:lnTo>
                    <a:pt x="386" y="967"/>
                  </a:lnTo>
                  <a:lnTo>
                    <a:pt x="411" y="1009"/>
                  </a:lnTo>
                  <a:lnTo>
                    <a:pt x="447" y="1040"/>
                  </a:lnTo>
                  <a:lnTo>
                    <a:pt x="488" y="1061"/>
                  </a:lnTo>
                  <a:lnTo>
                    <a:pt x="535" y="1066"/>
                  </a:lnTo>
                  <a:lnTo>
                    <a:pt x="591" y="1056"/>
                  </a:lnTo>
                  <a:lnTo>
                    <a:pt x="637" y="1019"/>
                  </a:lnTo>
                  <a:lnTo>
                    <a:pt x="668" y="972"/>
                  </a:lnTo>
                  <a:lnTo>
                    <a:pt x="694" y="926"/>
                  </a:lnTo>
                  <a:lnTo>
                    <a:pt x="725" y="832"/>
                  </a:lnTo>
                  <a:lnTo>
                    <a:pt x="725" y="822"/>
                  </a:lnTo>
                  <a:lnTo>
                    <a:pt x="714" y="816"/>
                  </a:lnTo>
                  <a:lnTo>
                    <a:pt x="689" y="816"/>
                  </a:lnTo>
                  <a:lnTo>
                    <a:pt x="678" y="827"/>
                  </a:lnTo>
                  <a:lnTo>
                    <a:pt x="673" y="837"/>
                  </a:lnTo>
                  <a:lnTo>
                    <a:pt x="668" y="853"/>
                  </a:lnTo>
                  <a:lnTo>
                    <a:pt x="658" y="894"/>
                  </a:lnTo>
                  <a:lnTo>
                    <a:pt x="637" y="941"/>
                  </a:lnTo>
                  <a:lnTo>
                    <a:pt x="612" y="983"/>
                  </a:lnTo>
                  <a:lnTo>
                    <a:pt x="581" y="1014"/>
                  </a:lnTo>
                  <a:lnTo>
                    <a:pt x="540" y="1024"/>
                  </a:lnTo>
                  <a:lnTo>
                    <a:pt x="509" y="1014"/>
                  </a:lnTo>
                  <a:lnTo>
                    <a:pt x="499" y="1004"/>
                  </a:lnTo>
                  <a:lnTo>
                    <a:pt x="494" y="993"/>
                  </a:lnTo>
                  <a:lnTo>
                    <a:pt x="488" y="978"/>
                  </a:lnTo>
                  <a:lnTo>
                    <a:pt x="488" y="905"/>
                  </a:lnTo>
                  <a:lnTo>
                    <a:pt x="494" y="894"/>
                  </a:lnTo>
                  <a:lnTo>
                    <a:pt x="494" y="874"/>
                  </a:lnTo>
                  <a:lnTo>
                    <a:pt x="499" y="868"/>
                  </a:lnTo>
                  <a:lnTo>
                    <a:pt x="499" y="858"/>
                  </a:lnTo>
                  <a:lnTo>
                    <a:pt x="504" y="842"/>
                  </a:lnTo>
                  <a:lnTo>
                    <a:pt x="504" y="827"/>
                  </a:lnTo>
                  <a:lnTo>
                    <a:pt x="494" y="775"/>
                  </a:lnTo>
                  <a:lnTo>
                    <a:pt x="468" y="738"/>
                  </a:lnTo>
                  <a:lnTo>
                    <a:pt x="427" y="712"/>
                  </a:lnTo>
                  <a:lnTo>
                    <a:pt x="380" y="692"/>
                  </a:lnTo>
                  <a:lnTo>
                    <a:pt x="334" y="681"/>
                  </a:lnTo>
                  <a:lnTo>
                    <a:pt x="293" y="671"/>
                  </a:lnTo>
                  <a:lnTo>
                    <a:pt x="262" y="671"/>
                  </a:lnTo>
                  <a:lnTo>
                    <a:pt x="309" y="635"/>
                  </a:lnTo>
                  <a:lnTo>
                    <a:pt x="350" y="598"/>
                  </a:lnTo>
                  <a:lnTo>
                    <a:pt x="386" y="567"/>
                  </a:lnTo>
                  <a:lnTo>
                    <a:pt x="442" y="515"/>
                  </a:lnTo>
                  <a:lnTo>
                    <a:pt x="499" y="468"/>
                  </a:lnTo>
                  <a:lnTo>
                    <a:pt x="560" y="437"/>
                  </a:lnTo>
                  <a:lnTo>
                    <a:pt x="617" y="427"/>
                  </a:lnTo>
                  <a:lnTo>
                    <a:pt x="632" y="427"/>
                  </a:lnTo>
                  <a:lnTo>
                    <a:pt x="648" y="432"/>
                  </a:lnTo>
                  <a:lnTo>
                    <a:pt x="668" y="442"/>
                  </a:lnTo>
                  <a:lnTo>
                    <a:pt x="627" y="458"/>
                  </a:lnTo>
                  <a:lnTo>
                    <a:pt x="607" y="484"/>
                  </a:lnTo>
                  <a:lnTo>
                    <a:pt x="596" y="510"/>
                  </a:lnTo>
                  <a:lnTo>
                    <a:pt x="591" y="531"/>
                  </a:lnTo>
                  <a:lnTo>
                    <a:pt x="601" y="562"/>
                  </a:lnTo>
                  <a:lnTo>
                    <a:pt x="617" y="577"/>
                  </a:lnTo>
                  <a:lnTo>
                    <a:pt x="632" y="583"/>
                  </a:lnTo>
                  <a:lnTo>
                    <a:pt x="653" y="588"/>
                  </a:lnTo>
                  <a:lnTo>
                    <a:pt x="684" y="583"/>
                  </a:lnTo>
                  <a:lnTo>
                    <a:pt x="709" y="562"/>
                  </a:lnTo>
                  <a:lnTo>
                    <a:pt x="730" y="531"/>
                  </a:lnTo>
                  <a:lnTo>
                    <a:pt x="735" y="489"/>
                  </a:lnTo>
                  <a:lnTo>
                    <a:pt x="730" y="453"/>
                  </a:lnTo>
                  <a:lnTo>
                    <a:pt x="709" y="416"/>
                  </a:lnTo>
                  <a:lnTo>
                    <a:pt x="673" y="390"/>
                  </a:lnTo>
                  <a:lnTo>
                    <a:pt x="622" y="385"/>
                  </a:lnTo>
                  <a:lnTo>
                    <a:pt x="560" y="395"/>
                  </a:lnTo>
                  <a:lnTo>
                    <a:pt x="499" y="421"/>
                  </a:lnTo>
                  <a:lnTo>
                    <a:pt x="437" y="463"/>
                  </a:lnTo>
                  <a:lnTo>
                    <a:pt x="380" y="515"/>
                  </a:lnTo>
                  <a:lnTo>
                    <a:pt x="324" y="572"/>
                  </a:lnTo>
                  <a:lnTo>
                    <a:pt x="267" y="619"/>
                  </a:lnTo>
                  <a:lnTo>
                    <a:pt x="206" y="650"/>
                  </a:lnTo>
                  <a:lnTo>
                    <a:pt x="355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69" name="Freeform 73"/>
            <p:cNvSpPr>
              <a:spLocks/>
            </p:cNvSpPr>
            <p:nvPr/>
          </p:nvSpPr>
          <p:spPr bwMode="auto">
            <a:xfrm>
              <a:off x="7757" y="2753"/>
              <a:ext cx="735" cy="1066"/>
            </a:xfrm>
            <a:custGeom>
              <a:avLst/>
              <a:gdLst/>
              <a:ahLst/>
              <a:cxnLst>
                <a:cxn ang="0">
                  <a:pos x="354" y="42"/>
                </a:cxn>
                <a:cxn ang="0">
                  <a:pos x="360" y="16"/>
                </a:cxn>
                <a:cxn ang="0">
                  <a:pos x="349" y="0"/>
                </a:cxn>
                <a:cxn ang="0">
                  <a:pos x="247" y="5"/>
                </a:cxn>
                <a:cxn ang="0">
                  <a:pos x="144" y="16"/>
                </a:cxn>
                <a:cxn ang="0">
                  <a:pos x="123" y="21"/>
                </a:cxn>
                <a:cxn ang="0">
                  <a:pos x="113" y="37"/>
                </a:cxn>
                <a:cxn ang="0">
                  <a:pos x="123" y="68"/>
                </a:cxn>
                <a:cxn ang="0">
                  <a:pos x="154" y="73"/>
                </a:cxn>
                <a:cxn ang="0">
                  <a:pos x="211" y="78"/>
                </a:cxn>
                <a:cxn ang="0">
                  <a:pos x="226" y="88"/>
                </a:cxn>
                <a:cxn ang="0">
                  <a:pos x="216" y="125"/>
                </a:cxn>
                <a:cxn ang="0">
                  <a:pos x="0" y="998"/>
                </a:cxn>
                <a:cxn ang="0">
                  <a:pos x="10" y="1045"/>
                </a:cxn>
                <a:cxn ang="0">
                  <a:pos x="31" y="1060"/>
                </a:cxn>
                <a:cxn ang="0">
                  <a:pos x="67" y="1066"/>
                </a:cxn>
                <a:cxn ang="0">
                  <a:pos x="108" y="1034"/>
                </a:cxn>
                <a:cxn ang="0">
                  <a:pos x="134" y="946"/>
                </a:cxn>
                <a:cxn ang="0">
                  <a:pos x="159" y="832"/>
                </a:cxn>
                <a:cxn ang="0">
                  <a:pos x="185" y="733"/>
                </a:cxn>
                <a:cxn ang="0">
                  <a:pos x="252" y="717"/>
                </a:cxn>
                <a:cxn ang="0">
                  <a:pos x="349" y="759"/>
                </a:cxn>
                <a:cxn ang="0">
                  <a:pos x="385" y="832"/>
                </a:cxn>
                <a:cxn ang="0">
                  <a:pos x="375" y="879"/>
                </a:cxn>
                <a:cxn ang="0">
                  <a:pos x="385" y="967"/>
                </a:cxn>
                <a:cxn ang="0">
                  <a:pos x="447" y="1040"/>
                </a:cxn>
                <a:cxn ang="0">
                  <a:pos x="534" y="1066"/>
                </a:cxn>
                <a:cxn ang="0">
                  <a:pos x="637" y="1019"/>
                </a:cxn>
                <a:cxn ang="0">
                  <a:pos x="693" y="925"/>
                </a:cxn>
                <a:cxn ang="0">
                  <a:pos x="724" y="821"/>
                </a:cxn>
                <a:cxn ang="0">
                  <a:pos x="688" y="816"/>
                </a:cxn>
                <a:cxn ang="0">
                  <a:pos x="673" y="837"/>
                </a:cxn>
                <a:cxn ang="0">
                  <a:pos x="658" y="894"/>
                </a:cxn>
                <a:cxn ang="0">
                  <a:pos x="611" y="982"/>
                </a:cxn>
                <a:cxn ang="0">
                  <a:pos x="539" y="1024"/>
                </a:cxn>
                <a:cxn ang="0">
                  <a:pos x="498" y="1003"/>
                </a:cxn>
                <a:cxn ang="0">
                  <a:pos x="488" y="977"/>
                </a:cxn>
                <a:cxn ang="0">
                  <a:pos x="493" y="894"/>
                </a:cxn>
                <a:cxn ang="0">
                  <a:pos x="498" y="868"/>
                </a:cxn>
                <a:cxn ang="0">
                  <a:pos x="503" y="842"/>
                </a:cxn>
                <a:cxn ang="0">
                  <a:pos x="493" y="775"/>
                </a:cxn>
                <a:cxn ang="0">
                  <a:pos x="426" y="712"/>
                </a:cxn>
                <a:cxn ang="0">
                  <a:pos x="334" y="681"/>
                </a:cxn>
                <a:cxn ang="0">
                  <a:pos x="262" y="671"/>
                </a:cxn>
                <a:cxn ang="0">
                  <a:pos x="349" y="598"/>
                </a:cxn>
                <a:cxn ang="0">
                  <a:pos x="442" y="515"/>
                </a:cxn>
                <a:cxn ang="0">
                  <a:pos x="560" y="437"/>
                </a:cxn>
                <a:cxn ang="0">
                  <a:pos x="632" y="426"/>
                </a:cxn>
                <a:cxn ang="0">
                  <a:pos x="668" y="442"/>
                </a:cxn>
                <a:cxn ang="0">
                  <a:pos x="606" y="483"/>
                </a:cxn>
                <a:cxn ang="0">
                  <a:pos x="591" y="530"/>
                </a:cxn>
                <a:cxn ang="0">
                  <a:pos x="616" y="577"/>
                </a:cxn>
                <a:cxn ang="0">
                  <a:pos x="652" y="587"/>
                </a:cxn>
                <a:cxn ang="0">
                  <a:pos x="709" y="561"/>
                </a:cxn>
                <a:cxn ang="0">
                  <a:pos x="735" y="489"/>
                </a:cxn>
                <a:cxn ang="0">
                  <a:pos x="709" y="416"/>
                </a:cxn>
                <a:cxn ang="0">
                  <a:pos x="622" y="385"/>
                </a:cxn>
                <a:cxn ang="0">
                  <a:pos x="498" y="421"/>
                </a:cxn>
                <a:cxn ang="0">
                  <a:pos x="380" y="515"/>
                </a:cxn>
                <a:cxn ang="0">
                  <a:pos x="267" y="619"/>
                </a:cxn>
                <a:cxn ang="0">
                  <a:pos x="354" y="47"/>
                </a:cxn>
              </a:cxnLst>
              <a:rect l="0" t="0" r="r" b="b"/>
              <a:pathLst>
                <a:path w="735" h="1066">
                  <a:moveTo>
                    <a:pt x="354" y="47"/>
                  </a:moveTo>
                  <a:lnTo>
                    <a:pt x="354" y="42"/>
                  </a:lnTo>
                  <a:lnTo>
                    <a:pt x="360" y="31"/>
                  </a:lnTo>
                  <a:lnTo>
                    <a:pt x="360" y="16"/>
                  </a:lnTo>
                  <a:lnTo>
                    <a:pt x="354" y="5"/>
                  </a:lnTo>
                  <a:lnTo>
                    <a:pt x="349" y="0"/>
                  </a:lnTo>
                  <a:lnTo>
                    <a:pt x="303" y="0"/>
                  </a:lnTo>
                  <a:lnTo>
                    <a:pt x="247" y="5"/>
                  </a:lnTo>
                  <a:lnTo>
                    <a:pt x="185" y="11"/>
                  </a:lnTo>
                  <a:lnTo>
                    <a:pt x="144" y="16"/>
                  </a:lnTo>
                  <a:lnTo>
                    <a:pt x="134" y="16"/>
                  </a:lnTo>
                  <a:lnTo>
                    <a:pt x="123" y="21"/>
                  </a:lnTo>
                  <a:lnTo>
                    <a:pt x="118" y="26"/>
                  </a:lnTo>
                  <a:lnTo>
                    <a:pt x="113" y="37"/>
                  </a:lnTo>
                  <a:lnTo>
                    <a:pt x="113" y="57"/>
                  </a:lnTo>
                  <a:lnTo>
                    <a:pt x="123" y="68"/>
                  </a:lnTo>
                  <a:lnTo>
                    <a:pt x="144" y="68"/>
                  </a:lnTo>
                  <a:lnTo>
                    <a:pt x="154" y="73"/>
                  </a:lnTo>
                  <a:lnTo>
                    <a:pt x="200" y="73"/>
                  </a:lnTo>
                  <a:lnTo>
                    <a:pt x="211" y="78"/>
                  </a:lnTo>
                  <a:lnTo>
                    <a:pt x="216" y="78"/>
                  </a:lnTo>
                  <a:lnTo>
                    <a:pt x="226" y="88"/>
                  </a:lnTo>
                  <a:lnTo>
                    <a:pt x="226" y="94"/>
                  </a:lnTo>
                  <a:lnTo>
                    <a:pt x="216" y="125"/>
                  </a:lnTo>
                  <a:lnTo>
                    <a:pt x="5" y="982"/>
                  </a:lnTo>
                  <a:lnTo>
                    <a:pt x="0" y="998"/>
                  </a:lnTo>
                  <a:lnTo>
                    <a:pt x="0" y="1029"/>
                  </a:lnTo>
                  <a:lnTo>
                    <a:pt x="10" y="1045"/>
                  </a:lnTo>
                  <a:lnTo>
                    <a:pt x="21" y="1055"/>
                  </a:lnTo>
                  <a:lnTo>
                    <a:pt x="31" y="1060"/>
                  </a:lnTo>
                  <a:lnTo>
                    <a:pt x="51" y="1066"/>
                  </a:lnTo>
                  <a:lnTo>
                    <a:pt x="67" y="1066"/>
                  </a:lnTo>
                  <a:lnTo>
                    <a:pt x="98" y="1045"/>
                  </a:lnTo>
                  <a:lnTo>
                    <a:pt x="108" y="1034"/>
                  </a:lnTo>
                  <a:lnTo>
                    <a:pt x="123" y="988"/>
                  </a:lnTo>
                  <a:lnTo>
                    <a:pt x="134" y="946"/>
                  </a:lnTo>
                  <a:lnTo>
                    <a:pt x="149" y="889"/>
                  </a:lnTo>
                  <a:lnTo>
                    <a:pt x="159" y="832"/>
                  </a:lnTo>
                  <a:lnTo>
                    <a:pt x="175" y="775"/>
                  </a:lnTo>
                  <a:lnTo>
                    <a:pt x="185" y="733"/>
                  </a:lnTo>
                  <a:lnTo>
                    <a:pt x="190" y="707"/>
                  </a:lnTo>
                  <a:lnTo>
                    <a:pt x="252" y="717"/>
                  </a:lnTo>
                  <a:lnTo>
                    <a:pt x="303" y="733"/>
                  </a:lnTo>
                  <a:lnTo>
                    <a:pt x="349" y="759"/>
                  </a:lnTo>
                  <a:lnTo>
                    <a:pt x="375" y="790"/>
                  </a:lnTo>
                  <a:lnTo>
                    <a:pt x="385" y="832"/>
                  </a:lnTo>
                  <a:lnTo>
                    <a:pt x="385" y="847"/>
                  </a:lnTo>
                  <a:lnTo>
                    <a:pt x="375" y="879"/>
                  </a:lnTo>
                  <a:lnTo>
                    <a:pt x="375" y="910"/>
                  </a:lnTo>
                  <a:lnTo>
                    <a:pt x="385" y="967"/>
                  </a:lnTo>
                  <a:lnTo>
                    <a:pt x="411" y="1008"/>
                  </a:lnTo>
                  <a:lnTo>
                    <a:pt x="447" y="1040"/>
                  </a:lnTo>
                  <a:lnTo>
                    <a:pt x="488" y="1060"/>
                  </a:lnTo>
                  <a:lnTo>
                    <a:pt x="534" y="1066"/>
                  </a:lnTo>
                  <a:lnTo>
                    <a:pt x="591" y="1055"/>
                  </a:lnTo>
                  <a:lnTo>
                    <a:pt x="637" y="1019"/>
                  </a:lnTo>
                  <a:lnTo>
                    <a:pt x="668" y="972"/>
                  </a:lnTo>
                  <a:lnTo>
                    <a:pt x="693" y="925"/>
                  </a:lnTo>
                  <a:lnTo>
                    <a:pt x="724" y="832"/>
                  </a:lnTo>
                  <a:lnTo>
                    <a:pt x="724" y="821"/>
                  </a:lnTo>
                  <a:lnTo>
                    <a:pt x="714" y="816"/>
                  </a:lnTo>
                  <a:lnTo>
                    <a:pt x="688" y="816"/>
                  </a:lnTo>
                  <a:lnTo>
                    <a:pt x="678" y="827"/>
                  </a:lnTo>
                  <a:lnTo>
                    <a:pt x="673" y="837"/>
                  </a:lnTo>
                  <a:lnTo>
                    <a:pt x="668" y="853"/>
                  </a:lnTo>
                  <a:lnTo>
                    <a:pt x="658" y="894"/>
                  </a:lnTo>
                  <a:lnTo>
                    <a:pt x="637" y="941"/>
                  </a:lnTo>
                  <a:lnTo>
                    <a:pt x="611" y="982"/>
                  </a:lnTo>
                  <a:lnTo>
                    <a:pt x="580" y="1014"/>
                  </a:lnTo>
                  <a:lnTo>
                    <a:pt x="539" y="1024"/>
                  </a:lnTo>
                  <a:lnTo>
                    <a:pt x="509" y="1014"/>
                  </a:lnTo>
                  <a:lnTo>
                    <a:pt x="498" y="1003"/>
                  </a:lnTo>
                  <a:lnTo>
                    <a:pt x="493" y="993"/>
                  </a:lnTo>
                  <a:lnTo>
                    <a:pt x="488" y="977"/>
                  </a:lnTo>
                  <a:lnTo>
                    <a:pt x="488" y="904"/>
                  </a:lnTo>
                  <a:lnTo>
                    <a:pt x="493" y="894"/>
                  </a:lnTo>
                  <a:lnTo>
                    <a:pt x="493" y="873"/>
                  </a:lnTo>
                  <a:lnTo>
                    <a:pt x="498" y="868"/>
                  </a:lnTo>
                  <a:lnTo>
                    <a:pt x="498" y="858"/>
                  </a:lnTo>
                  <a:lnTo>
                    <a:pt x="503" y="842"/>
                  </a:lnTo>
                  <a:lnTo>
                    <a:pt x="503" y="827"/>
                  </a:lnTo>
                  <a:lnTo>
                    <a:pt x="493" y="775"/>
                  </a:lnTo>
                  <a:lnTo>
                    <a:pt x="467" y="738"/>
                  </a:lnTo>
                  <a:lnTo>
                    <a:pt x="426" y="712"/>
                  </a:lnTo>
                  <a:lnTo>
                    <a:pt x="380" y="691"/>
                  </a:lnTo>
                  <a:lnTo>
                    <a:pt x="334" y="681"/>
                  </a:lnTo>
                  <a:lnTo>
                    <a:pt x="293" y="671"/>
                  </a:lnTo>
                  <a:lnTo>
                    <a:pt x="262" y="671"/>
                  </a:lnTo>
                  <a:lnTo>
                    <a:pt x="308" y="634"/>
                  </a:lnTo>
                  <a:lnTo>
                    <a:pt x="349" y="598"/>
                  </a:lnTo>
                  <a:lnTo>
                    <a:pt x="385" y="567"/>
                  </a:lnTo>
                  <a:lnTo>
                    <a:pt x="442" y="515"/>
                  </a:lnTo>
                  <a:lnTo>
                    <a:pt x="498" y="468"/>
                  </a:lnTo>
                  <a:lnTo>
                    <a:pt x="560" y="437"/>
                  </a:lnTo>
                  <a:lnTo>
                    <a:pt x="616" y="426"/>
                  </a:lnTo>
                  <a:lnTo>
                    <a:pt x="632" y="426"/>
                  </a:lnTo>
                  <a:lnTo>
                    <a:pt x="647" y="432"/>
                  </a:lnTo>
                  <a:lnTo>
                    <a:pt x="668" y="442"/>
                  </a:lnTo>
                  <a:lnTo>
                    <a:pt x="627" y="458"/>
                  </a:lnTo>
                  <a:lnTo>
                    <a:pt x="606" y="483"/>
                  </a:lnTo>
                  <a:lnTo>
                    <a:pt x="596" y="509"/>
                  </a:lnTo>
                  <a:lnTo>
                    <a:pt x="591" y="530"/>
                  </a:lnTo>
                  <a:lnTo>
                    <a:pt x="601" y="561"/>
                  </a:lnTo>
                  <a:lnTo>
                    <a:pt x="616" y="577"/>
                  </a:lnTo>
                  <a:lnTo>
                    <a:pt x="632" y="582"/>
                  </a:lnTo>
                  <a:lnTo>
                    <a:pt x="652" y="587"/>
                  </a:lnTo>
                  <a:lnTo>
                    <a:pt x="683" y="582"/>
                  </a:lnTo>
                  <a:lnTo>
                    <a:pt x="709" y="561"/>
                  </a:lnTo>
                  <a:lnTo>
                    <a:pt x="729" y="530"/>
                  </a:lnTo>
                  <a:lnTo>
                    <a:pt x="735" y="489"/>
                  </a:lnTo>
                  <a:lnTo>
                    <a:pt x="729" y="452"/>
                  </a:lnTo>
                  <a:lnTo>
                    <a:pt x="709" y="416"/>
                  </a:lnTo>
                  <a:lnTo>
                    <a:pt x="673" y="390"/>
                  </a:lnTo>
                  <a:lnTo>
                    <a:pt x="622" y="385"/>
                  </a:lnTo>
                  <a:lnTo>
                    <a:pt x="560" y="395"/>
                  </a:lnTo>
                  <a:lnTo>
                    <a:pt x="498" y="421"/>
                  </a:lnTo>
                  <a:lnTo>
                    <a:pt x="437" y="463"/>
                  </a:lnTo>
                  <a:lnTo>
                    <a:pt x="380" y="515"/>
                  </a:lnTo>
                  <a:lnTo>
                    <a:pt x="324" y="572"/>
                  </a:lnTo>
                  <a:lnTo>
                    <a:pt x="267" y="619"/>
                  </a:lnTo>
                  <a:lnTo>
                    <a:pt x="205" y="650"/>
                  </a:lnTo>
                  <a:lnTo>
                    <a:pt x="354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0" name="Freeform 74"/>
            <p:cNvSpPr>
              <a:spLocks/>
            </p:cNvSpPr>
            <p:nvPr/>
          </p:nvSpPr>
          <p:spPr bwMode="auto">
            <a:xfrm>
              <a:off x="6683" y="4458"/>
              <a:ext cx="2846" cy="3030"/>
            </a:xfrm>
            <a:custGeom>
              <a:avLst/>
              <a:gdLst/>
              <a:ahLst/>
              <a:cxnLst>
                <a:cxn ang="0">
                  <a:pos x="2589" y="3030"/>
                </a:cxn>
                <a:cxn ang="0">
                  <a:pos x="2846" y="2334"/>
                </a:cxn>
                <a:cxn ang="0">
                  <a:pos x="2795" y="2334"/>
                </a:cxn>
                <a:cxn ang="0">
                  <a:pos x="2744" y="2443"/>
                </a:cxn>
                <a:cxn ang="0">
                  <a:pos x="2666" y="2536"/>
                </a:cxn>
                <a:cxn ang="0">
                  <a:pos x="2579" y="2614"/>
                </a:cxn>
                <a:cxn ang="0">
                  <a:pos x="2471" y="2682"/>
                </a:cxn>
                <a:cxn ang="0">
                  <a:pos x="2358" y="2734"/>
                </a:cxn>
                <a:cxn ang="0">
                  <a:pos x="2240" y="2775"/>
                </a:cxn>
                <a:cxn ang="0">
                  <a:pos x="2209" y="2781"/>
                </a:cxn>
                <a:cxn ang="0">
                  <a:pos x="2158" y="2791"/>
                </a:cxn>
                <a:cxn ang="0">
                  <a:pos x="2086" y="2806"/>
                </a:cxn>
                <a:cxn ang="0">
                  <a:pos x="1994" y="2817"/>
                </a:cxn>
                <a:cxn ang="0">
                  <a:pos x="1875" y="2827"/>
                </a:cxn>
                <a:cxn ang="0">
                  <a:pos x="1737" y="2838"/>
                </a:cxn>
                <a:cxn ang="0">
                  <a:pos x="283" y="2838"/>
                </a:cxn>
                <a:cxn ang="0">
                  <a:pos x="1372" y="1549"/>
                </a:cxn>
                <a:cxn ang="0">
                  <a:pos x="1382" y="1538"/>
                </a:cxn>
                <a:cxn ang="0">
                  <a:pos x="1387" y="1528"/>
                </a:cxn>
                <a:cxn ang="0">
                  <a:pos x="1392" y="1523"/>
                </a:cxn>
                <a:cxn ang="0">
                  <a:pos x="1392" y="1507"/>
                </a:cxn>
                <a:cxn ang="0">
                  <a:pos x="1387" y="1502"/>
                </a:cxn>
                <a:cxn ang="0">
                  <a:pos x="1377" y="1481"/>
                </a:cxn>
                <a:cxn ang="0">
                  <a:pos x="380" y="104"/>
                </a:cxn>
                <a:cxn ang="0">
                  <a:pos x="1685" y="104"/>
                </a:cxn>
                <a:cxn ang="0">
                  <a:pos x="1803" y="114"/>
                </a:cxn>
                <a:cxn ang="0">
                  <a:pos x="1901" y="119"/>
                </a:cxn>
                <a:cxn ang="0">
                  <a:pos x="1978" y="130"/>
                </a:cxn>
                <a:cxn ang="0">
                  <a:pos x="2029" y="135"/>
                </a:cxn>
                <a:cxn ang="0">
                  <a:pos x="2050" y="140"/>
                </a:cxn>
                <a:cxn ang="0">
                  <a:pos x="2148" y="156"/>
                </a:cxn>
                <a:cxn ang="0">
                  <a:pos x="2266" y="187"/>
                </a:cxn>
                <a:cxn ang="0">
                  <a:pos x="2394" y="234"/>
                </a:cxn>
                <a:cxn ang="0">
                  <a:pos x="2523" y="301"/>
                </a:cxn>
                <a:cxn ang="0">
                  <a:pos x="2564" y="327"/>
                </a:cxn>
                <a:cxn ang="0">
                  <a:pos x="2620" y="374"/>
                </a:cxn>
                <a:cxn ang="0">
                  <a:pos x="2682" y="436"/>
                </a:cxn>
                <a:cxn ang="0">
                  <a:pos x="2744" y="509"/>
                </a:cxn>
                <a:cxn ang="0">
                  <a:pos x="2795" y="608"/>
                </a:cxn>
                <a:cxn ang="0">
                  <a:pos x="2846" y="608"/>
                </a:cxn>
                <a:cxn ang="0">
                  <a:pos x="2589" y="0"/>
                </a:cxn>
                <a:cxn ang="0">
                  <a:pos x="26" y="0"/>
                </a:cxn>
                <a:cxn ang="0">
                  <a:pos x="16" y="5"/>
                </a:cxn>
                <a:cxn ang="0">
                  <a:pos x="11" y="5"/>
                </a:cxn>
                <a:cxn ang="0">
                  <a:pos x="5" y="10"/>
                </a:cxn>
                <a:cxn ang="0">
                  <a:pos x="5" y="21"/>
                </a:cxn>
                <a:cxn ang="0">
                  <a:pos x="0" y="36"/>
                </a:cxn>
                <a:cxn ang="0">
                  <a:pos x="0" y="88"/>
                </a:cxn>
                <a:cxn ang="0">
                  <a:pos x="1130" y="1653"/>
                </a:cxn>
                <a:cxn ang="0">
                  <a:pos x="26" y="2968"/>
                </a:cxn>
                <a:cxn ang="0">
                  <a:pos x="16" y="2978"/>
                </a:cxn>
                <a:cxn ang="0">
                  <a:pos x="5" y="2999"/>
                </a:cxn>
                <a:cxn ang="0">
                  <a:pos x="5" y="3014"/>
                </a:cxn>
                <a:cxn ang="0">
                  <a:pos x="11" y="3020"/>
                </a:cxn>
                <a:cxn ang="0">
                  <a:pos x="21" y="3025"/>
                </a:cxn>
                <a:cxn ang="0">
                  <a:pos x="31" y="3025"/>
                </a:cxn>
                <a:cxn ang="0">
                  <a:pos x="47" y="3030"/>
                </a:cxn>
                <a:cxn ang="0">
                  <a:pos x="62" y="3030"/>
                </a:cxn>
                <a:cxn ang="0">
                  <a:pos x="2589" y="3030"/>
                </a:cxn>
              </a:cxnLst>
              <a:rect l="0" t="0" r="r" b="b"/>
              <a:pathLst>
                <a:path w="2846" h="3030">
                  <a:moveTo>
                    <a:pt x="2589" y="3030"/>
                  </a:moveTo>
                  <a:lnTo>
                    <a:pt x="2846" y="2334"/>
                  </a:lnTo>
                  <a:lnTo>
                    <a:pt x="2795" y="2334"/>
                  </a:lnTo>
                  <a:lnTo>
                    <a:pt x="2744" y="2443"/>
                  </a:lnTo>
                  <a:lnTo>
                    <a:pt x="2666" y="2536"/>
                  </a:lnTo>
                  <a:lnTo>
                    <a:pt x="2579" y="2614"/>
                  </a:lnTo>
                  <a:lnTo>
                    <a:pt x="2471" y="2682"/>
                  </a:lnTo>
                  <a:lnTo>
                    <a:pt x="2358" y="2734"/>
                  </a:lnTo>
                  <a:lnTo>
                    <a:pt x="2240" y="2775"/>
                  </a:lnTo>
                  <a:lnTo>
                    <a:pt x="2209" y="2781"/>
                  </a:lnTo>
                  <a:lnTo>
                    <a:pt x="2158" y="2791"/>
                  </a:lnTo>
                  <a:lnTo>
                    <a:pt x="2086" y="2806"/>
                  </a:lnTo>
                  <a:lnTo>
                    <a:pt x="1994" y="2817"/>
                  </a:lnTo>
                  <a:lnTo>
                    <a:pt x="1875" y="2827"/>
                  </a:lnTo>
                  <a:lnTo>
                    <a:pt x="1737" y="2838"/>
                  </a:lnTo>
                  <a:lnTo>
                    <a:pt x="283" y="2838"/>
                  </a:lnTo>
                  <a:lnTo>
                    <a:pt x="1372" y="1549"/>
                  </a:lnTo>
                  <a:lnTo>
                    <a:pt x="1382" y="1538"/>
                  </a:lnTo>
                  <a:lnTo>
                    <a:pt x="1387" y="1528"/>
                  </a:lnTo>
                  <a:lnTo>
                    <a:pt x="1392" y="1523"/>
                  </a:lnTo>
                  <a:lnTo>
                    <a:pt x="1392" y="1507"/>
                  </a:lnTo>
                  <a:lnTo>
                    <a:pt x="1387" y="1502"/>
                  </a:lnTo>
                  <a:lnTo>
                    <a:pt x="1377" y="1481"/>
                  </a:lnTo>
                  <a:lnTo>
                    <a:pt x="380" y="104"/>
                  </a:lnTo>
                  <a:lnTo>
                    <a:pt x="1685" y="104"/>
                  </a:lnTo>
                  <a:lnTo>
                    <a:pt x="1803" y="114"/>
                  </a:lnTo>
                  <a:lnTo>
                    <a:pt x="1901" y="119"/>
                  </a:lnTo>
                  <a:lnTo>
                    <a:pt x="1978" y="130"/>
                  </a:lnTo>
                  <a:lnTo>
                    <a:pt x="2029" y="135"/>
                  </a:lnTo>
                  <a:lnTo>
                    <a:pt x="2050" y="140"/>
                  </a:lnTo>
                  <a:lnTo>
                    <a:pt x="2148" y="156"/>
                  </a:lnTo>
                  <a:lnTo>
                    <a:pt x="2266" y="187"/>
                  </a:lnTo>
                  <a:lnTo>
                    <a:pt x="2394" y="234"/>
                  </a:lnTo>
                  <a:lnTo>
                    <a:pt x="2523" y="301"/>
                  </a:lnTo>
                  <a:lnTo>
                    <a:pt x="2564" y="327"/>
                  </a:lnTo>
                  <a:lnTo>
                    <a:pt x="2620" y="374"/>
                  </a:lnTo>
                  <a:lnTo>
                    <a:pt x="2682" y="436"/>
                  </a:lnTo>
                  <a:lnTo>
                    <a:pt x="2744" y="509"/>
                  </a:lnTo>
                  <a:lnTo>
                    <a:pt x="2795" y="608"/>
                  </a:lnTo>
                  <a:lnTo>
                    <a:pt x="2846" y="608"/>
                  </a:lnTo>
                  <a:lnTo>
                    <a:pt x="2589" y="0"/>
                  </a:lnTo>
                  <a:lnTo>
                    <a:pt x="26" y="0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5" y="10"/>
                  </a:lnTo>
                  <a:lnTo>
                    <a:pt x="5" y="21"/>
                  </a:lnTo>
                  <a:lnTo>
                    <a:pt x="0" y="36"/>
                  </a:lnTo>
                  <a:lnTo>
                    <a:pt x="0" y="88"/>
                  </a:lnTo>
                  <a:lnTo>
                    <a:pt x="1130" y="1653"/>
                  </a:lnTo>
                  <a:lnTo>
                    <a:pt x="26" y="2968"/>
                  </a:lnTo>
                  <a:lnTo>
                    <a:pt x="16" y="2978"/>
                  </a:lnTo>
                  <a:lnTo>
                    <a:pt x="5" y="2999"/>
                  </a:lnTo>
                  <a:lnTo>
                    <a:pt x="5" y="3014"/>
                  </a:lnTo>
                  <a:lnTo>
                    <a:pt x="11" y="3020"/>
                  </a:lnTo>
                  <a:lnTo>
                    <a:pt x="21" y="3025"/>
                  </a:lnTo>
                  <a:lnTo>
                    <a:pt x="31" y="3025"/>
                  </a:lnTo>
                  <a:lnTo>
                    <a:pt x="47" y="3030"/>
                  </a:lnTo>
                  <a:lnTo>
                    <a:pt x="62" y="3030"/>
                  </a:lnTo>
                  <a:lnTo>
                    <a:pt x="2589" y="30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1" name="Freeform 75"/>
            <p:cNvSpPr>
              <a:spLocks/>
            </p:cNvSpPr>
            <p:nvPr/>
          </p:nvSpPr>
          <p:spPr bwMode="auto">
            <a:xfrm>
              <a:off x="6560" y="8377"/>
              <a:ext cx="914" cy="681"/>
            </a:xfrm>
            <a:custGeom>
              <a:avLst/>
              <a:gdLst/>
              <a:ahLst/>
              <a:cxnLst>
                <a:cxn ang="0">
                  <a:pos x="108" y="582"/>
                </a:cxn>
                <a:cxn ang="0">
                  <a:pos x="98" y="649"/>
                </a:cxn>
                <a:cxn ang="0">
                  <a:pos x="113" y="670"/>
                </a:cxn>
                <a:cxn ang="0">
                  <a:pos x="149" y="681"/>
                </a:cxn>
                <a:cxn ang="0">
                  <a:pos x="185" y="670"/>
                </a:cxn>
                <a:cxn ang="0">
                  <a:pos x="216" y="623"/>
                </a:cxn>
                <a:cxn ang="0">
                  <a:pos x="242" y="514"/>
                </a:cxn>
                <a:cxn ang="0">
                  <a:pos x="267" y="416"/>
                </a:cxn>
                <a:cxn ang="0">
                  <a:pos x="298" y="275"/>
                </a:cxn>
                <a:cxn ang="0">
                  <a:pos x="329" y="218"/>
                </a:cxn>
                <a:cxn ang="0">
                  <a:pos x="380" y="140"/>
                </a:cxn>
                <a:cxn ang="0">
                  <a:pos x="462" y="73"/>
                </a:cxn>
                <a:cxn ang="0">
                  <a:pos x="575" y="41"/>
                </a:cxn>
                <a:cxn ang="0">
                  <a:pos x="647" y="67"/>
                </a:cxn>
                <a:cxn ang="0">
                  <a:pos x="663" y="124"/>
                </a:cxn>
                <a:cxn ang="0">
                  <a:pos x="658" y="208"/>
                </a:cxn>
                <a:cxn ang="0">
                  <a:pos x="622" y="353"/>
                </a:cxn>
                <a:cxn ang="0">
                  <a:pos x="575" y="468"/>
                </a:cxn>
                <a:cxn ang="0">
                  <a:pos x="560" y="509"/>
                </a:cxn>
                <a:cxn ang="0">
                  <a:pos x="555" y="535"/>
                </a:cxn>
                <a:cxn ang="0">
                  <a:pos x="565" y="603"/>
                </a:cxn>
                <a:cxn ang="0">
                  <a:pos x="642" y="670"/>
                </a:cxn>
                <a:cxn ang="0">
                  <a:pos x="755" y="670"/>
                </a:cxn>
                <a:cxn ang="0">
                  <a:pos x="848" y="597"/>
                </a:cxn>
                <a:cxn ang="0">
                  <a:pos x="894" y="504"/>
                </a:cxn>
                <a:cxn ang="0">
                  <a:pos x="914" y="447"/>
                </a:cxn>
                <a:cxn ang="0">
                  <a:pos x="904" y="431"/>
                </a:cxn>
                <a:cxn ang="0">
                  <a:pos x="868" y="436"/>
                </a:cxn>
                <a:cxn ang="0">
                  <a:pos x="827" y="535"/>
                </a:cxn>
                <a:cxn ang="0">
                  <a:pos x="745" y="629"/>
                </a:cxn>
                <a:cxn ang="0">
                  <a:pos x="688" y="639"/>
                </a:cxn>
                <a:cxn ang="0">
                  <a:pos x="668" y="613"/>
                </a:cxn>
                <a:cxn ang="0">
                  <a:pos x="663" y="561"/>
                </a:cxn>
                <a:cxn ang="0">
                  <a:pos x="683" y="504"/>
                </a:cxn>
                <a:cxn ang="0">
                  <a:pos x="735" y="364"/>
                </a:cxn>
                <a:cxn ang="0">
                  <a:pos x="771" y="228"/>
                </a:cxn>
                <a:cxn ang="0">
                  <a:pos x="765" y="109"/>
                </a:cxn>
                <a:cxn ang="0">
                  <a:pos x="709" y="31"/>
                </a:cxn>
                <a:cxn ang="0">
                  <a:pos x="627" y="0"/>
                </a:cxn>
                <a:cxn ang="0">
                  <a:pos x="514" y="5"/>
                </a:cxn>
                <a:cxn ang="0">
                  <a:pos x="406" y="62"/>
                </a:cxn>
                <a:cxn ang="0">
                  <a:pos x="329" y="135"/>
                </a:cxn>
                <a:cxn ang="0">
                  <a:pos x="288" y="41"/>
                </a:cxn>
                <a:cxn ang="0">
                  <a:pos x="211" y="0"/>
                </a:cxn>
                <a:cxn ang="0">
                  <a:pos x="128" y="5"/>
                </a:cxn>
                <a:cxn ang="0">
                  <a:pos x="51" y="78"/>
                </a:cxn>
                <a:cxn ang="0">
                  <a:pos x="15" y="171"/>
                </a:cxn>
                <a:cxn ang="0">
                  <a:pos x="0" y="239"/>
                </a:cxn>
                <a:cxn ang="0">
                  <a:pos x="15" y="249"/>
                </a:cxn>
                <a:cxn ang="0">
                  <a:pos x="46" y="239"/>
                </a:cxn>
                <a:cxn ang="0">
                  <a:pos x="51" y="223"/>
                </a:cxn>
                <a:cxn ang="0">
                  <a:pos x="77" y="140"/>
                </a:cxn>
                <a:cxn ang="0">
                  <a:pos x="128" y="52"/>
                </a:cxn>
                <a:cxn ang="0">
                  <a:pos x="180" y="41"/>
                </a:cxn>
                <a:cxn ang="0">
                  <a:pos x="211" y="67"/>
                </a:cxn>
                <a:cxn ang="0">
                  <a:pos x="216" y="98"/>
                </a:cxn>
                <a:cxn ang="0">
                  <a:pos x="211" y="150"/>
                </a:cxn>
                <a:cxn ang="0">
                  <a:pos x="190" y="239"/>
                </a:cxn>
                <a:cxn ang="0">
                  <a:pos x="159" y="374"/>
                </a:cxn>
              </a:cxnLst>
              <a:rect l="0" t="0" r="r" b="b"/>
              <a:pathLst>
                <a:path w="914" h="681">
                  <a:moveTo>
                    <a:pt x="113" y="571"/>
                  </a:moveTo>
                  <a:lnTo>
                    <a:pt x="108" y="582"/>
                  </a:lnTo>
                  <a:lnTo>
                    <a:pt x="98" y="613"/>
                  </a:lnTo>
                  <a:lnTo>
                    <a:pt x="98" y="649"/>
                  </a:lnTo>
                  <a:lnTo>
                    <a:pt x="103" y="660"/>
                  </a:lnTo>
                  <a:lnTo>
                    <a:pt x="113" y="670"/>
                  </a:lnTo>
                  <a:lnTo>
                    <a:pt x="134" y="681"/>
                  </a:lnTo>
                  <a:lnTo>
                    <a:pt x="149" y="681"/>
                  </a:lnTo>
                  <a:lnTo>
                    <a:pt x="170" y="675"/>
                  </a:lnTo>
                  <a:lnTo>
                    <a:pt x="185" y="670"/>
                  </a:lnTo>
                  <a:lnTo>
                    <a:pt x="206" y="649"/>
                  </a:lnTo>
                  <a:lnTo>
                    <a:pt x="216" y="623"/>
                  </a:lnTo>
                  <a:lnTo>
                    <a:pt x="221" y="587"/>
                  </a:lnTo>
                  <a:lnTo>
                    <a:pt x="242" y="514"/>
                  </a:lnTo>
                  <a:lnTo>
                    <a:pt x="252" y="462"/>
                  </a:lnTo>
                  <a:lnTo>
                    <a:pt x="267" y="416"/>
                  </a:lnTo>
                  <a:lnTo>
                    <a:pt x="288" y="317"/>
                  </a:lnTo>
                  <a:lnTo>
                    <a:pt x="298" y="275"/>
                  </a:lnTo>
                  <a:lnTo>
                    <a:pt x="313" y="249"/>
                  </a:lnTo>
                  <a:lnTo>
                    <a:pt x="329" y="218"/>
                  </a:lnTo>
                  <a:lnTo>
                    <a:pt x="355" y="176"/>
                  </a:lnTo>
                  <a:lnTo>
                    <a:pt x="380" y="140"/>
                  </a:lnTo>
                  <a:lnTo>
                    <a:pt x="416" y="104"/>
                  </a:lnTo>
                  <a:lnTo>
                    <a:pt x="462" y="73"/>
                  </a:lnTo>
                  <a:lnTo>
                    <a:pt x="514" y="47"/>
                  </a:lnTo>
                  <a:lnTo>
                    <a:pt x="575" y="41"/>
                  </a:lnTo>
                  <a:lnTo>
                    <a:pt x="617" y="47"/>
                  </a:lnTo>
                  <a:lnTo>
                    <a:pt x="647" y="67"/>
                  </a:lnTo>
                  <a:lnTo>
                    <a:pt x="658" y="98"/>
                  </a:lnTo>
                  <a:lnTo>
                    <a:pt x="663" y="124"/>
                  </a:lnTo>
                  <a:lnTo>
                    <a:pt x="668" y="145"/>
                  </a:lnTo>
                  <a:lnTo>
                    <a:pt x="658" y="208"/>
                  </a:lnTo>
                  <a:lnTo>
                    <a:pt x="642" y="280"/>
                  </a:lnTo>
                  <a:lnTo>
                    <a:pt x="622" y="353"/>
                  </a:lnTo>
                  <a:lnTo>
                    <a:pt x="596" y="421"/>
                  </a:lnTo>
                  <a:lnTo>
                    <a:pt x="575" y="468"/>
                  </a:lnTo>
                  <a:lnTo>
                    <a:pt x="570" y="488"/>
                  </a:lnTo>
                  <a:lnTo>
                    <a:pt x="560" y="509"/>
                  </a:lnTo>
                  <a:lnTo>
                    <a:pt x="560" y="525"/>
                  </a:lnTo>
                  <a:lnTo>
                    <a:pt x="555" y="535"/>
                  </a:lnTo>
                  <a:lnTo>
                    <a:pt x="555" y="551"/>
                  </a:lnTo>
                  <a:lnTo>
                    <a:pt x="565" y="603"/>
                  </a:lnTo>
                  <a:lnTo>
                    <a:pt x="596" y="644"/>
                  </a:lnTo>
                  <a:lnTo>
                    <a:pt x="642" y="670"/>
                  </a:lnTo>
                  <a:lnTo>
                    <a:pt x="699" y="681"/>
                  </a:lnTo>
                  <a:lnTo>
                    <a:pt x="755" y="670"/>
                  </a:lnTo>
                  <a:lnTo>
                    <a:pt x="807" y="639"/>
                  </a:lnTo>
                  <a:lnTo>
                    <a:pt x="848" y="597"/>
                  </a:lnTo>
                  <a:lnTo>
                    <a:pt x="873" y="551"/>
                  </a:lnTo>
                  <a:lnTo>
                    <a:pt x="894" y="504"/>
                  </a:lnTo>
                  <a:lnTo>
                    <a:pt x="909" y="468"/>
                  </a:lnTo>
                  <a:lnTo>
                    <a:pt x="914" y="447"/>
                  </a:lnTo>
                  <a:lnTo>
                    <a:pt x="909" y="436"/>
                  </a:lnTo>
                  <a:lnTo>
                    <a:pt x="904" y="431"/>
                  </a:lnTo>
                  <a:lnTo>
                    <a:pt x="873" y="431"/>
                  </a:lnTo>
                  <a:lnTo>
                    <a:pt x="868" y="436"/>
                  </a:lnTo>
                  <a:lnTo>
                    <a:pt x="858" y="457"/>
                  </a:lnTo>
                  <a:lnTo>
                    <a:pt x="827" y="535"/>
                  </a:lnTo>
                  <a:lnTo>
                    <a:pt x="791" y="592"/>
                  </a:lnTo>
                  <a:lnTo>
                    <a:pt x="745" y="629"/>
                  </a:lnTo>
                  <a:lnTo>
                    <a:pt x="704" y="639"/>
                  </a:lnTo>
                  <a:lnTo>
                    <a:pt x="688" y="639"/>
                  </a:lnTo>
                  <a:lnTo>
                    <a:pt x="678" y="634"/>
                  </a:lnTo>
                  <a:lnTo>
                    <a:pt x="668" y="613"/>
                  </a:lnTo>
                  <a:lnTo>
                    <a:pt x="663" y="597"/>
                  </a:lnTo>
                  <a:lnTo>
                    <a:pt x="663" y="561"/>
                  </a:lnTo>
                  <a:lnTo>
                    <a:pt x="673" y="535"/>
                  </a:lnTo>
                  <a:lnTo>
                    <a:pt x="683" y="504"/>
                  </a:lnTo>
                  <a:lnTo>
                    <a:pt x="714" y="421"/>
                  </a:lnTo>
                  <a:lnTo>
                    <a:pt x="735" y="364"/>
                  </a:lnTo>
                  <a:lnTo>
                    <a:pt x="755" y="296"/>
                  </a:lnTo>
                  <a:lnTo>
                    <a:pt x="771" y="228"/>
                  </a:lnTo>
                  <a:lnTo>
                    <a:pt x="776" y="171"/>
                  </a:lnTo>
                  <a:lnTo>
                    <a:pt x="765" y="109"/>
                  </a:lnTo>
                  <a:lnTo>
                    <a:pt x="745" y="62"/>
                  </a:lnTo>
                  <a:lnTo>
                    <a:pt x="709" y="31"/>
                  </a:lnTo>
                  <a:lnTo>
                    <a:pt x="668" y="10"/>
                  </a:lnTo>
                  <a:lnTo>
                    <a:pt x="627" y="0"/>
                  </a:lnTo>
                  <a:lnTo>
                    <a:pt x="586" y="0"/>
                  </a:lnTo>
                  <a:lnTo>
                    <a:pt x="514" y="5"/>
                  </a:lnTo>
                  <a:lnTo>
                    <a:pt x="452" y="31"/>
                  </a:lnTo>
                  <a:lnTo>
                    <a:pt x="406" y="62"/>
                  </a:lnTo>
                  <a:lnTo>
                    <a:pt x="365" y="98"/>
                  </a:lnTo>
                  <a:lnTo>
                    <a:pt x="329" y="135"/>
                  </a:lnTo>
                  <a:lnTo>
                    <a:pt x="313" y="83"/>
                  </a:lnTo>
                  <a:lnTo>
                    <a:pt x="288" y="41"/>
                  </a:lnTo>
                  <a:lnTo>
                    <a:pt x="252" y="15"/>
                  </a:lnTo>
                  <a:lnTo>
                    <a:pt x="211" y="0"/>
                  </a:lnTo>
                  <a:lnTo>
                    <a:pt x="170" y="0"/>
                  </a:lnTo>
                  <a:lnTo>
                    <a:pt x="128" y="5"/>
                  </a:lnTo>
                  <a:lnTo>
                    <a:pt x="93" y="26"/>
                  </a:lnTo>
                  <a:lnTo>
                    <a:pt x="51" y="78"/>
                  </a:lnTo>
                  <a:lnTo>
                    <a:pt x="31" y="124"/>
                  </a:lnTo>
                  <a:lnTo>
                    <a:pt x="15" y="171"/>
                  </a:lnTo>
                  <a:lnTo>
                    <a:pt x="0" y="208"/>
                  </a:lnTo>
                  <a:lnTo>
                    <a:pt x="0" y="239"/>
                  </a:lnTo>
                  <a:lnTo>
                    <a:pt x="5" y="244"/>
                  </a:lnTo>
                  <a:lnTo>
                    <a:pt x="15" y="249"/>
                  </a:lnTo>
                  <a:lnTo>
                    <a:pt x="36" y="249"/>
                  </a:lnTo>
                  <a:lnTo>
                    <a:pt x="46" y="239"/>
                  </a:lnTo>
                  <a:lnTo>
                    <a:pt x="46" y="234"/>
                  </a:lnTo>
                  <a:lnTo>
                    <a:pt x="51" y="223"/>
                  </a:lnTo>
                  <a:lnTo>
                    <a:pt x="57" y="202"/>
                  </a:lnTo>
                  <a:lnTo>
                    <a:pt x="77" y="140"/>
                  </a:lnTo>
                  <a:lnTo>
                    <a:pt x="98" y="88"/>
                  </a:lnTo>
                  <a:lnTo>
                    <a:pt x="128" y="52"/>
                  </a:lnTo>
                  <a:lnTo>
                    <a:pt x="164" y="41"/>
                  </a:lnTo>
                  <a:lnTo>
                    <a:pt x="180" y="41"/>
                  </a:lnTo>
                  <a:lnTo>
                    <a:pt x="190" y="47"/>
                  </a:lnTo>
                  <a:lnTo>
                    <a:pt x="211" y="67"/>
                  </a:lnTo>
                  <a:lnTo>
                    <a:pt x="211" y="83"/>
                  </a:lnTo>
                  <a:lnTo>
                    <a:pt x="216" y="98"/>
                  </a:lnTo>
                  <a:lnTo>
                    <a:pt x="216" y="114"/>
                  </a:lnTo>
                  <a:lnTo>
                    <a:pt x="211" y="150"/>
                  </a:lnTo>
                  <a:lnTo>
                    <a:pt x="200" y="197"/>
                  </a:lnTo>
                  <a:lnTo>
                    <a:pt x="190" y="239"/>
                  </a:lnTo>
                  <a:lnTo>
                    <a:pt x="170" y="332"/>
                  </a:lnTo>
                  <a:lnTo>
                    <a:pt x="159" y="374"/>
                  </a:lnTo>
                  <a:lnTo>
                    <a:pt x="113" y="5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2" name="Freeform 76"/>
            <p:cNvSpPr>
              <a:spLocks noEditPoints="1"/>
            </p:cNvSpPr>
            <p:nvPr/>
          </p:nvSpPr>
          <p:spPr bwMode="auto">
            <a:xfrm>
              <a:off x="7649" y="8460"/>
              <a:ext cx="1105" cy="405"/>
            </a:xfrm>
            <a:custGeom>
              <a:avLst/>
              <a:gdLst/>
              <a:ahLst/>
              <a:cxnLst>
                <a:cxn ang="0">
                  <a:pos x="1048" y="73"/>
                </a:cxn>
                <a:cxn ang="0">
                  <a:pos x="1079" y="73"/>
                </a:cxn>
                <a:cxn ang="0">
                  <a:pos x="1089" y="67"/>
                </a:cxn>
                <a:cxn ang="0">
                  <a:pos x="1094" y="57"/>
                </a:cxn>
                <a:cxn ang="0">
                  <a:pos x="1099" y="52"/>
                </a:cxn>
                <a:cxn ang="0">
                  <a:pos x="1105" y="36"/>
                </a:cxn>
                <a:cxn ang="0">
                  <a:pos x="1105" y="21"/>
                </a:cxn>
                <a:cxn ang="0">
                  <a:pos x="1089" y="5"/>
                </a:cxn>
                <a:cxn ang="0">
                  <a:pos x="1079" y="0"/>
                </a:cxn>
                <a:cxn ang="0">
                  <a:pos x="26" y="0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5" y="21"/>
                </a:cxn>
                <a:cxn ang="0">
                  <a:pos x="0" y="36"/>
                </a:cxn>
                <a:cxn ang="0">
                  <a:pos x="5" y="52"/>
                </a:cxn>
                <a:cxn ang="0">
                  <a:pos x="10" y="62"/>
                </a:cxn>
                <a:cxn ang="0">
                  <a:pos x="16" y="67"/>
                </a:cxn>
                <a:cxn ang="0">
                  <a:pos x="26" y="73"/>
                </a:cxn>
                <a:cxn ang="0">
                  <a:pos x="57" y="73"/>
                </a:cxn>
                <a:cxn ang="0">
                  <a:pos x="1048" y="73"/>
                </a:cxn>
                <a:cxn ang="0">
                  <a:pos x="1048" y="405"/>
                </a:cxn>
                <a:cxn ang="0">
                  <a:pos x="1079" y="405"/>
                </a:cxn>
                <a:cxn ang="0">
                  <a:pos x="1089" y="400"/>
                </a:cxn>
                <a:cxn ang="0">
                  <a:pos x="1094" y="395"/>
                </a:cxn>
                <a:cxn ang="0">
                  <a:pos x="1099" y="385"/>
                </a:cxn>
                <a:cxn ang="0">
                  <a:pos x="1105" y="369"/>
                </a:cxn>
                <a:cxn ang="0">
                  <a:pos x="1105" y="353"/>
                </a:cxn>
                <a:cxn ang="0">
                  <a:pos x="1094" y="348"/>
                </a:cxn>
                <a:cxn ang="0">
                  <a:pos x="1089" y="338"/>
                </a:cxn>
                <a:cxn ang="0">
                  <a:pos x="1079" y="333"/>
                </a:cxn>
                <a:cxn ang="0">
                  <a:pos x="36" y="333"/>
                </a:cxn>
                <a:cxn ang="0">
                  <a:pos x="26" y="338"/>
                </a:cxn>
                <a:cxn ang="0">
                  <a:pos x="16" y="338"/>
                </a:cxn>
                <a:cxn ang="0">
                  <a:pos x="0" y="369"/>
                </a:cxn>
                <a:cxn ang="0">
                  <a:pos x="5" y="385"/>
                </a:cxn>
                <a:cxn ang="0">
                  <a:pos x="10" y="395"/>
                </a:cxn>
                <a:cxn ang="0">
                  <a:pos x="16" y="400"/>
                </a:cxn>
                <a:cxn ang="0">
                  <a:pos x="26" y="405"/>
                </a:cxn>
                <a:cxn ang="0">
                  <a:pos x="57" y="405"/>
                </a:cxn>
                <a:cxn ang="0">
                  <a:pos x="1048" y="405"/>
                </a:cxn>
              </a:cxnLst>
              <a:rect l="0" t="0" r="r" b="b"/>
              <a:pathLst>
                <a:path w="1105" h="405">
                  <a:moveTo>
                    <a:pt x="1048" y="73"/>
                  </a:moveTo>
                  <a:lnTo>
                    <a:pt x="1079" y="73"/>
                  </a:lnTo>
                  <a:lnTo>
                    <a:pt x="1089" y="67"/>
                  </a:lnTo>
                  <a:lnTo>
                    <a:pt x="1094" y="57"/>
                  </a:lnTo>
                  <a:lnTo>
                    <a:pt x="1099" y="52"/>
                  </a:lnTo>
                  <a:lnTo>
                    <a:pt x="1105" y="36"/>
                  </a:lnTo>
                  <a:lnTo>
                    <a:pt x="1105" y="21"/>
                  </a:lnTo>
                  <a:lnTo>
                    <a:pt x="1089" y="5"/>
                  </a:lnTo>
                  <a:lnTo>
                    <a:pt x="1079" y="0"/>
                  </a:lnTo>
                  <a:lnTo>
                    <a:pt x="26" y="0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5" y="21"/>
                  </a:lnTo>
                  <a:lnTo>
                    <a:pt x="0" y="36"/>
                  </a:lnTo>
                  <a:lnTo>
                    <a:pt x="5" y="52"/>
                  </a:lnTo>
                  <a:lnTo>
                    <a:pt x="10" y="62"/>
                  </a:lnTo>
                  <a:lnTo>
                    <a:pt x="16" y="67"/>
                  </a:lnTo>
                  <a:lnTo>
                    <a:pt x="26" y="73"/>
                  </a:lnTo>
                  <a:lnTo>
                    <a:pt x="57" y="73"/>
                  </a:lnTo>
                  <a:lnTo>
                    <a:pt x="1048" y="73"/>
                  </a:lnTo>
                  <a:close/>
                  <a:moveTo>
                    <a:pt x="1048" y="405"/>
                  </a:moveTo>
                  <a:lnTo>
                    <a:pt x="1079" y="405"/>
                  </a:lnTo>
                  <a:lnTo>
                    <a:pt x="1089" y="400"/>
                  </a:lnTo>
                  <a:lnTo>
                    <a:pt x="1094" y="395"/>
                  </a:lnTo>
                  <a:lnTo>
                    <a:pt x="1099" y="385"/>
                  </a:lnTo>
                  <a:lnTo>
                    <a:pt x="1105" y="369"/>
                  </a:lnTo>
                  <a:lnTo>
                    <a:pt x="1105" y="353"/>
                  </a:lnTo>
                  <a:lnTo>
                    <a:pt x="1094" y="348"/>
                  </a:lnTo>
                  <a:lnTo>
                    <a:pt x="1089" y="338"/>
                  </a:lnTo>
                  <a:lnTo>
                    <a:pt x="1079" y="333"/>
                  </a:lnTo>
                  <a:lnTo>
                    <a:pt x="36" y="333"/>
                  </a:lnTo>
                  <a:lnTo>
                    <a:pt x="26" y="338"/>
                  </a:lnTo>
                  <a:lnTo>
                    <a:pt x="16" y="338"/>
                  </a:lnTo>
                  <a:lnTo>
                    <a:pt x="0" y="369"/>
                  </a:lnTo>
                  <a:lnTo>
                    <a:pt x="5" y="385"/>
                  </a:lnTo>
                  <a:lnTo>
                    <a:pt x="10" y="395"/>
                  </a:lnTo>
                  <a:lnTo>
                    <a:pt x="16" y="400"/>
                  </a:lnTo>
                  <a:lnTo>
                    <a:pt x="26" y="405"/>
                  </a:lnTo>
                  <a:lnTo>
                    <a:pt x="57" y="405"/>
                  </a:lnTo>
                  <a:lnTo>
                    <a:pt x="1048" y="4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3" name="Freeform 77"/>
            <p:cNvSpPr>
              <a:spLocks noEditPoints="1"/>
            </p:cNvSpPr>
            <p:nvPr/>
          </p:nvSpPr>
          <p:spPr bwMode="auto">
            <a:xfrm>
              <a:off x="8938" y="8039"/>
              <a:ext cx="694" cy="1034"/>
            </a:xfrm>
            <a:custGeom>
              <a:avLst/>
              <a:gdLst/>
              <a:ahLst/>
              <a:cxnLst>
                <a:cxn ang="0">
                  <a:pos x="689" y="405"/>
                </a:cxn>
                <a:cxn ang="0">
                  <a:pos x="648" y="213"/>
                </a:cxn>
                <a:cxn ang="0">
                  <a:pos x="560" y="78"/>
                </a:cxn>
                <a:cxn ang="0">
                  <a:pos x="432" y="10"/>
                </a:cxn>
                <a:cxn ang="0">
                  <a:pos x="257" y="10"/>
                </a:cxn>
                <a:cxn ang="0">
                  <a:pos x="134" y="78"/>
                </a:cxn>
                <a:cxn ang="0">
                  <a:pos x="57" y="187"/>
                </a:cxn>
                <a:cxn ang="0">
                  <a:pos x="16" y="317"/>
                </a:cxn>
                <a:cxn ang="0">
                  <a:pos x="0" y="436"/>
                </a:cxn>
                <a:cxn ang="0">
                  <a:pos x="6" y="660"/>
                </a:cxn>
                <a:cxn ang="0">
                  <a:pos x="31" y="785"/>
                </a:cxn>
                <a:cxn ang="0">
                  <a:pos x="88" y="904"/>
                </a:cxn>
                <a:cxn ang="0">
                  <a:pos x="191" y="998"/>
                </a:cxn>
                <a:cxn ang="0">
                  <a:pos x="345" y="1034"/>
                </a:cxn>
                <a:cxn ang="0">
                  <a:pos x="504" y="998"/>
                </a:cxn>
                <a:cxn ang="0">
                  <a:pos x="602" y="904"/>
                </a:cxn>
                <a:cxn ang="0">
                  <a:pos x="679" y="722"/>
                </a:cxn>
                <a:cxn ang="0">
                  <a:pos x="689" y="603"/>
                </a:cxn>
                <a:cxn ang="0">
                  <a:pos x="694" y="520"/>
                </a:cxn>
                <a:cxn ang="0">
                  <a:pos x="304" y="987"/>
                </a:cxn>
                <a:cxn ang="0">
                  <a:pos x="216" y="935"/>
                </a:cxn>
                <a:cxn ang="0">
                  <a:pos x="155" y="826"/>
                </a:cxn>
                <a:cxn ang="0">
                  <a:pos x="134" y="613"/>
                </a:cxn>
                <a:cxn ang="0">
                  <a:pos x="139" y="286"/>
                </a:cxn>
                <a:cxn ang="0">
                  <a:pos x="185" y="130"/>
                </a:cxn>
                <a:cxn ang="0">
                  <a:pos x="262" y="57"/>
                </a:cxn>
                <a:cxn ang="0">
                  <a:pos x="345" y="41"/>
                </a:cxn>
                <a:cxn ang="0">
                  <a:pos x="458" y="78"/>
                </a:cxn>
                <a:cxn ang="0">
                  <a:pos x="530" y="177"/>
                </a:cxn>
                <a:cxn ang="0">
                  <a:pos x="555" y="374"/>
                </a:cxn>
                <a:cxn ang="0">
                  <a:pos x="550" y="717"/>
                </a:cxn>
                <a:cxn ang="0">
                  <a:pos x="514" y="883"/>
                </a:cxn>
                <a:cxn ang="0">
                  <a:pos x="453" y="956"/>
                </a:cxn>
                <a:cxn ang="0">
                  <a:pos x="381" y="987"/>
                </a:cxn>
              </a:cxnLst>
              <a:rect l="0" t="0" r="r" b="b"/>
              <a:pathLst>
                <a:path w="694" h="1034">
                  <a:moveTo>
                    <a:pt x="694" y="520"/>
                  </a:moveTo>
                  <a:lnTo>
                    <a:pt x="689" y="405"/>
                  </a:lnTo>
                  <a:lnTo>
                    <a:pt x="673" y="301"/>
                  </a:lnTo>
                  <a:lnTo>
                    <a:pt x="648" y="213"/>
                  </a:lnTo>
                  <a:lnTo>
                    <a:pt x="607" y="130"/>
                  </a:lnTo>
                  <a:lnTo>
                    <a:pt x="560" y="78"/>
                  </a:lnTo>
                  <a:lnTo>
                    <a:pt x="504" y="36"/>
                  </a:lnTo>
                  <a:lnTo>
                    <a:pt x="432" y="10"/>
                  </a:lnTo>
                  <a:lnTo>
                    <a:pt x="345" y="0"/>
                  </a:lnTo>
                  <a:lnTo>
                    <a:pt x="257" y="10"/>
                  </a:lnTo>
                  <a:lnTo>
                    <a:pt x="191" y="36"/>
                  </a:lnTo>
                  <a:lnTo>
                    <a:pt x="134" y="78"/>
                  </a:lnTo>
                  <a:lnTo>
                    <a:pt x="88" y="130"/>
                  </a:lnTo>
                  <a:lnTo>
                    <a:pt x="57" y="187"/>
                  </a:lnTo>
                  <a:lnTo>
                    <a:pt x="31" y="249"/>
                  </a:lnTo>
                  <a:lnTo>
                    <a:pt x="16" y="317"/>
                  </a:lnTo>
                  <a:lnTo>
                    <a:pt x="6" y="379"/>
                  </a:lnTo>
                  <a:lnTo>
                    <a:pt x="0" y="436"/>
                  </a:lnTo>
                  <a:lnTo>
                    <a:pt x="0" y="603"/>
                  </a:lnTo>
                  <a:lnTo>
                    <a:pt x="6" y="660"/>
                  </a:lnTo>
                  <a:lnTo>
                    <a:pt x="16" y="722"/>
                  </a:lnTo>
                  <a:lnTo>
                    <a:pt x="31" y="785"/>
                  </a:lnTo>
                  <a:lnTo>
                    <a:pt x="57" y="847"/>
                  </a:lnTo>
                  <a:lnTo>
                    <a:pt x="88" y="904"/>
                  </a:lnTo>
                  <a:lnTo>
                    <a:pt x="134" y="956"/>
                  </a:lnTo>
                  <a:lnTo>
                    <a:pt x="191" y="998"/>
                  </a:lnTo>
                  <a:lnTo>
                    <a:pt x="257" y="1024"/>
                  </a:lnTo>
                  <a:lnTo>
                    <a:pt x="345" y="1034"/>
                  </a:lnTo>
                  <a:lnTo>
                    <a:pt x="432" y="1024"/>
                  </a:lnTo>
                  <a:lnTo>
                    <a:pt x="504" y="998"/>
                  </a:lnTo>
                  <a:lnTo>
                    <a:pt x="560" y="956"/>
                  </a:lnTo>
                  <a:lnTo>
                    <a:pt x="602" y="904"/>
                  </a:lnTo>
                  <a:lnTo>
                    <a:pt x="637" y="847"/>
                  </a:lnTo>
                  <a:lnTo>
                    <a:pt x="679" y="722"/>
                  </a:lnTo>
                  <a:lnTo>
                    <a:pt x="684" y="660"/>
                  </a:lnTo>
                  <a:lnTo>
                    <a:pt x="689" y="603"/>
                  </a:lnTo>
                  <a:lnTo>
                    <a:pt x="694" y="556"/>
                  </a:lnTo>
                  <a:lnTo>
                    <a:pt x="694" y="520"/>
                  </a:lnTo>
                  <a:close/>
                  <a:moveTo>
                    <a:pt x="345" y="993"/>
                  </a:moveTo>
                  <a:lnTo>
                    <a:pt x="304" y="987"/>
                  </a:lnTo>
                  <a:lnTo>
                    <a:pt x="257" y="967"/>
                  </a:lnTo>
                  <a:lnTo>
                    <a:pt x="216" y="935"/>
                  </a:lnTo>
                  <a:lnTo>
                    <a:pt x="180" y="889"/>
                  </a:lnTo>
                  <a:lnTo>
                    <a:pt x="155" y="826"/>
                  </a:lnTo>
                  <a:lnTo>
                    <a:pt x="139" y="728"/>
                  </a:lnTo>
                  <a:lnTo>
                    <a:pt x="134" y="613"/>
                  </a:lnTo>
                  <a:lnTo>
                    <a:pt x="134" y="390"/>
                  </a:lnTo>
                  <a:lnTo>
                    <a:pt x="139" y="286"/>
                  </a:lnTo>
                  <a:lnTo>
                    <a:pt x="160" y="192"/>
                  </a:lnTo>
                  <a:lnTo>
                    <a:pt x="185" y="130"/>
                  </a:lnTo>
                  <a:lnTo>
                    <a:pt x="221" y="88"/>
                  </a:lnTo>
                  <a:lnTo>
                    <a:pt x="262" y="57"/>
                  </a:lnTo>
                  <a:lnTo>
                    <a:pt x="304" y="47"/>
                  </a:lnTo>
                  <a:lnTo>
                    <a:pt x="345" y="41"/>
                  </a:lnTo>
                  <a:lnTo>
                    <a:pt x="406" y="52"/>
                  </a:lnTo>
                  <a:lnTo>
                    <a:pt x="458" y="78"/>
                  </a:lnTo>
                  <a:lnTo>
                    <a:pt x="504" y="119"/>
                  </a:lnTo>
                  <a:lnTo>
                    <a:pt x="530" y="177"/>
                  </a:lnTo>
                  <a:lnTo>
                    <a:pt x="550" y="270"/>
                  </a:lnTo>
                  <a:lnTo>
                    <a:pt x="555" y="374"/>
                  </a:lnTo>
                  <a:lnTo>
                    <a:pt x="555" y="613"/>
                  </a:lnTo>
                  <a:lnTo>
                    <a:pt x="550" y="717"/>
                  </a:lnTo>
                  <a:lnTo>
                    <a:pt x="535" y="821"/>
                  </a:lnTo>
                  <a:lnTo>
                    <a:pt x="514" y="883"/>
                  </a:lnTo>
                  <a:lnTo>
                    <a:pt x="489" y="925"/>
                  </a:lnTo>
                  <a:lnTo>
                    <a:pt x="453" y="956"/>
                  </a:lnTo>
                  <a:lnTo>
                    <a:pt x="417" y="977"/>
                  </a:lnTo>
                  <a:lnTo>
                    <a:pt x="381" y="987"/>
                  </a:lnTo>
                  <a:lnTo>
                    <a:pt x="345" y="99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4" name="Freeform 78"/>
            <p:cNvSpPr>
              <a:spLocks/>
            </p:cNvSpPr>
            <p:nvPr/>
          </p:nvSpPr>
          <p:spPr bwMode="auto">
            <a:xfrm>
              <a:off x="10130" y="5560"/>
              <a:ext cx="1064" cy="982"/>
            </a:xfrm>
            <a:custGeom>
              <a:avLst/>
              <a:gdLst/>
              <a:ahLst/>
              <a:cxnLst>
                <a:cxn ang="0">
                  <a:pos x="673" y="228"/>
                </a:cxn>
                <a:cxn ang="0">
                  <a:pos x="761" y="88"/>
                </a:cxn>
                <a:cxn ang="0">
                  <a:pos x="889" y="47"/>
                </a:cxn>
                <a:cxn ang="0">
                  <a:pos x="930" y="93"/>
                </a:cxn>
                <a:cxn ang="0">
                  <a:pos x="868" y="192"/>
                </a:cxn>
                <a:cxn ang="0">
                  <a:pos x="884" y="239"/>
                </a:cxn>
                <a:cxn ang="0">
                  <a:pos x="925" y="265"/>
                </a:cxn>
                <a:cxn ang="0">
                  <a:pos x="1012" y="249"/>
                </a:cxn>
                <a:cxn ang="0">
                  <a:pos x="1064" y="145"/>
                </a:cxn>
                <a:cxn ang="0">
                  <a:pos x="992" y="31"/>
                </a:cxn>
                <a:cxn ang="0">
                  <a:pos x="868" y="0"/>
                </a:cxn>
                <a:cxn ang="0">
                  <a:pos x="699" y="83"/>
                </a:cxn>
                <a:cxn ang="0">
                  <a:pos x="612" y="104"/>
                </a:cxn>
                <a:cxn ang="0">
                  <a:pos x="488" y="10"/>
                </a:cxn>
                <a:cxn ang="0">
                  <a:pos x="334" y="10"/>
                </a:cxn>
                <a:cxn ang="0">
                  <a:pos x="154" y="145"/>
                </a:cxn>
                <a:cxn ang="0">
                  <a:pos x="72" y="301"/>
                </a:cxn>
                <a:cxn ang="0">
                  <a:pos x="77" y="353"/>
                </a:cxn>
                <a:cxn ang="0">
                  <a:pos x="118" y="343"/>
                </a:cxn>
                <a:cxn ang="0">
                  <a:pos x="211" y="156"/>
                </a:cxn>
                <a:cxn ang="0">
                  <a:pos x="365" y="52"/>
                </a:cxn>
                <a:cxn ang="0">
                  <a:pos x="452" y="57"/>
                </a:cxn>
                <a:cxn ang="0">
                  <a:pos x="514" y="140"/>
                </a:cxn>
                <a:cxn ang="0">
                  <a:pos x="509" y="291"/>
                </a:cxn>
                <a:cxn ang="0">
                  <a:pos x="442" y="566"/>
                </a:cxn>
                <a:cxn ang="0">
                  <a:pos x="329" y="868"/>
                </a:cxn>
                <a:cxn ang="0">
                  <a:pos x="180" y="930"/>
                </a:cxn>
                <a:cxn ang="0">
                  <a:pos x="134" y="889"/>
                </a:cxn>
                <a:cxn ang="0">
                  <a:pos x="195" y="790"/>
                </a:cxn>
                <a:cxn ang="0">
                  <a:pos x="180" y="738"/>
                </a:cxn>
                <a:cxn ang="0">
                  <a:pos x="129" y="712"/>
                </a:cxn>
                <a:cxn ang="0">
                  <a:pos x="36" y="748"/>
                </a:cxn>
                <a:cxn ang="0">
                  <a:pos x="11" y="889"/>
                </a:cxn>
                <a:cxn ang="0">
                  <a:pos x="144" y="977"/>
                </a:cxn>
                <a:cxn ang="0">
                  <a:pos x="319" y="940"/>
                </a:cxn>
                <a:cxn ang="0">
                  <a:pos x="427" y="816"/>
                </a:cxn>
                <a:cxn ang="0">
                  <a:pos x="529" y="946"/>
                </a:cxn>
                <a:cxn ang="0">
                  <a:pos x="735" y="972"/>
                </a:cxn>
                <a:cxn ang="0">
                  <a:pos x="910" y="831"/>
                </a:cxn>
                <a:cxn ang="0">
                  <a:pos x="992" y="675"/>
                </a:cxn>
                <a:cxn ang="0">
                  <a:pos x="992" y="629"/>
                </a:cxn>
                <a:cxn ang="0">
                  <a:pos x="961" y="623"/>
                </a:cxn>
                <a:cxn ang="0">
                  <a:pos x="910" y="738"/>
                </a:cxn>
                <a:cxn ang="0">
                  <a:pos x="781" y="894"/>
                </a:cxn>
                <a:cxn ang="0">
                  <a:pos x="663" y="930"/>
                </a:cxn>
                <a:cxn ang="0">
                  <a:pos x="560" y="873"/>
                </a:cxn>
                <a:cxn ang="0">
                  <a:pos x="550" y="738"/>
                </a:cxn>
                <a:cxn ang="0">
                  <a:pos x="653" y="301"/>
                </a:cxn>
              </a:cxnLst>
              <a:rect l="0" t="0" r="r" b="b"/>
              <a:pathLst>
                <a:path w="1064" h="982">
                  <a:moveTo>
                    <a:pt x="653" y="301"/>
                  </a:moveTo>
                  <a:lnTo>
                    <a:pt x="663" y="270"/>
                  </a:lnTo>
                  <a:lnTo>
                    <a:pt x="673" y="228"/>
                  </a:lnTo>
                  <a:lnTo>
                    <a:pt x="694" y="176"/>
                  </a:lnTo>
                  <a:lnTo>
                    <a:pt x="725" y="130"/>
                  </a:lnTo>
                  <a:lnTo>
                    <a:pt x="761" y="88"/>
                  </a:lnTo>
                  <a:lnTo>
                    <a:pt x="807" y="57"/>
                  </a:lnTo>
                  <a:lnTo>
                    <a:pt x="863" y="47"/>
                  </a:lnTo>
                  <a:lnTo>
                    <a:pt x="889" y="47"/>
                  </a:lnTo>
                  <a:lnTo>
                    <a:pt x="925" y="57"/>
                  </a:lnTo>
                  <a:lnTo>
                    <a:pt x="971" y="78"/>
                  </a:lnTo>
                  <a:lnTo>
                    <a:pt x="930" y="93"/>
                  </a:lnTo>
                  <a:lnTo>
                    <a:pt x="899" y="119"/>
                  </a:lnTo>
                  <a:lnTo>
                    <a:pt x="879" y="156"/>
                  </a:lnTo>
                  <a:lnTo>
                    <a:pt x="868" y="192"/>
                  </a:lnTo>
                  <a:lnTo>
                    <a:pt x="868" y="208"/>
                  </a:lnTo>
                  <a:lnTo>
                    <a:pt x="874" y="223"/>
                  </a:lnTo>
                  <a:lnTo>
                    <a:pt x="884" y="239"/>
                  </a:lnTo>
                  <a:lnTo>
                    <a:pt x="894" y="249"/>
                  </a:lnTo>
                  <a:lnTo>
                    <a:pt x="910" y="260"/>
                  </a:lnTo>
                  <a:lnTo>
                    <a:pt x="925" y="265"/>
                  </a:lnTo>
                  <a:lnTo>
                    <a:pt x="951" y="270"/>
                  </a:lnTo>
                  <a:lnTo>
                    <a:pt x="981" y="265"/>
                  </a:lnTo>
                  <a:lnTo>
                    <a:pt x="1012" y="249"/>
                  </a:lnTo>
                  <a:lnTo>
                    <a:pt x="1038" y="223"/>
                  </a:lnTo>
                  <a:lnTo>
                    <a:pt x="1058" y="187"/>
                  </a:lnTo>
                  <a:lnTo>
                    <a:pt x="1064" y="145"/>
                  </a:lnTo>
                  <a:lnTo>
                    <a:pt x="1053" y="93"/>
                  </a:lnTo>
                  <a:lnTo>
                    <a:pt x="1028" y="57"/>
                  </a:lnTo>
                  <a:lnTo>
                    <a:pt x="992" y="31"/>
                  </a:lnTo>
                  <a:lnTo>
                    <a:pt x="951" y="10"/>
                  </a:lnTo>
                  <a:lnTo>
                    <a:pt x="904" y="5"/>
                  </a:lnTo>
                  <a:lnTo>
                    <a:pt x="868" y="0"/>
                  </a:lnTo>
                  <a:lnTo>
                    <a:pt x="797" y="10"/>
                  </a:lnTo>
                  <a:lnTo>
                    <a:pt x="740" y="41"/>
                  </a:lnTo>
                  <a:lnTo>
                    <a:pt x="699" y="83"/>
                  </a:lnTo>
                  <a:lnTo>
                    <a:pt x="663" y="130"/>
                  </a:lnTo>
                  <a:lnTo>
                    <a:pt x="642" y="166"/>
                  </a:lnTo>
                  <a:lnTo>
                    <a:pt x="612" y="104"/>
                  </a:lnTo>
                  <a:lnTo>
                    <a:pt x="570" y="57"/>
                  </a:lnTo>
                  <a:lnTo>
                    <a:pt x="529" y="31"/>
                  </a:lnTo>
                  <a:lnTo>
                    <a:pt x="488" y="10"/>
                  </a:lnTo>
                  <a:lnTo>
                    <a:pt x="447" y="0"/>
                  </a:lnTo>
                  <a:lnTo>
                    <a:pt x="411" y="0"/>
                  </a:lnTo>
                  <a:lnTo>
                    <a:pt x="334" y="10"/>
                  </a:lnTo>
                  <a:lnTo>
                    <a:pt x="262" y="47"/>
                  </a:lnTo>
                  <a:lnTo>
                    <a:pt x="206" y="93"/>
                  </a:lnTo>
                  <a:lnTo>
                    <a:pt x="154" y="145"/>
                  </a:lnTo>
                  <a:lnTo>
                    <a:pt x="118" y="202"/>
                  </a:lnTo>
                  <a:lnTo>
                    <a:pt x="88" y="260"/>
                  </a:lnTo>
                  <a:lnTo>
                    <a:pt x="72" y="301"/>
                  </a:lnTo>
                  <a:lnTo>
                    <a:pt x="67" y="332"/>
                  </a:lnTo>
                  <a:lnTo>
                    <a:pt x="67" y="343"/>
                  </a:lnTo>
                  <a:lnTo>
                    <a:pt x="77" y="353"/>
                  </a:lnTo>
                  <a:lnTo>
                    <a:pt x="103" y="353"/>
                  </a:lnTo>
                  <a:lnTo>
                    <a:pt x="113" y="348"/>
                  </a:lnTo>
                  <a:lnTo>
                    <a:pt x="118" y="343"/>
                  </a:lnTo>
                  <a:lnTo>
                    <a:pt x="118" y="332"/>
                  </a:lnTo>
                  <a:lnTo>
                    <a:pt x="160" y="234"/>
                  </a:lnTo>
                  <a:lnTo>
                    <a:pt x="211" y="156"/>
                  </a:lnTo>
                  <a:lnTo>
                    <a:pt x="262" y="104"/>
                  </a:lnTo>
                  <a:lnTo>
                    <a:pt x="319" y="73"/>
                  </a:lnTo>
                  <a:lnTo>
                    <a:pt x="365" y="52"/>
                  </a:lnTo>
                  <a:lnTo>
                    <a:pt x="406" y="47"/>
                  </a:lnTo>
                  <a:lnTo>
                    <a:pt x="427" y="47"/>
                  </a:lnTo>
                  <a:lnTo>
                    <a:pt x="452" y="57"/>
                  </a:lnTo>
                  <a:lnTo>
                    <a:pt x="478" y="73"/>
                  </a:lnTo>
                  <a:lnTo>
                    <a:pt x="504" y="98"/>
                  </a:lnTo>
                  <a:lnTo>
                    <a:pt x="514" y="140"/>
                  </a:lnTo>
                  <a:lnTo>
                    <a:pt x="524" y="192"/>
                  </a:lnTo>
                  <a:lnTo>
                    <a:pt x="519" y="234"/>
                  </a:lnTo>
                  <a:lnTo>
                    <a:pt x="509" y="291"/>
                  </a:lnTo>
                  <a:lnTo>
                    <a:pt x="493" y="364"/>
                  </a:lnTo>
                  <a:lnTo>
                    <a:pt x="473" y="452"/>
                  </a:lnTo>
                  <a:lnTo>
                    <a:pt x="442" y="566"/>
                  </a:lnTo>
                  <a:lnTo>
                    <a:pt x="406" y="707"/>
                  </a:lnTo>
                  <a:lnTo>
                    <a:pt x="375" y="800"/>
                  </a:lnTo>
                  <a:lnTo>
                    <a:pt x="329" y="868"/>
                  </a:lnTo>
                  <a:lnTo>
                    <a:pt x="273" y="914"/>
                  </a:lnTo>
                  <a:lnTo>
                    <a:pt x="206" y="930"/>
                  </a:lnTo>
                  <a:lnTo>
                    <a:pt x="180" y="930"/>
                  </a:lnTo>
                  <a:lnTo>
                    <a:pt x="144" y="925"/>
                  </a:lnTo>
                  <a:lnTo>
                    <a:pt x="98" y="904"/>
                  </a:lnTo>
                  <a:lnTo>
                    <a:pt x="134" y="889"/>
                  </a:lnTo>
                  <a:lnTo>
                    <a:pt x="170" y="863"/>
                  </a:lnTo>
                  <a:lnTo>
                    <a:pt x="190" y="831"/>
                  </a:lnTo>
                  <a:lnTo>
                    <a:pt x="195" y="790"/>
                  </a:lnTo>
                  <a:lnTo>
                    <a:pt x="195" y="769"/>
                  </a:lnTo>
                  <a:lnTo>
                    <a:pt x="190" y="753"/>
                  </a:lnTo>
                  <a:lnTo>
                    <a:pt x="180" y="738"/>
                  </a:lnTo>
                  <a:lnTo>
                    <a:pt x="170" y="727"/>
                  </a:lnTo>
                  <a:lnTo>
                    <a:pt x="160" y="722"/>
                  </a:lnTo>
                  <a:lnTo>
                    <a:pt x="129" y="712"/>
                  </a:lnTo>
                  <a:lnTo>
                    <a:pt x="118" y="712"/>
                  </a:lnTo>
                  <a:lnTo>
                    <a:pt x="72" y="722"/>
                  </a:lnTo>
                  <a:lnTo>
                    <a:pt x="36" y="748"/>
                  </a:lnTo>
                  <a:lnTo>
                    <a:pt x="11" y="790"/>
                  </a:lnTo>
                  <a:lnTo>
                    <a:pt x="0" y="837"/>
                  </a:lnTo>
                  <a:lnTo>
                    <a:pt x="11" y="889"/>
                  </a:lnTo>
                  <a:lnTo>
                    <a:pt x="47" y="930"/>
                  </a:lnTo>
                  <a:lnTo>
                    <a:pt x="93" y="956"/>
                  </a:lnTo>
                  <a:lnTo>
                    <a:pt x="144" y="977"/>
                  </a:lnTo>
                  <a:lnTo>
                    <a:pt x="201" y="982"/>
                  </a:lnTo>
                  <a:lnTo>
                    <a:pt x="267" y="972"/>
                  </a:lnTo>
                  <a:lnTo>
                    <a:pt x="319" y="940"/>
                  </a:lnTo>
                  <a:lnTo>
                    <a:pt x="365" y="904"/>
                  </a:lnTo>
                  <a:lnTo>
                    <a:pt x="396" y="863"/>
                  </a:lnTo>
                  <a:lnTo>
                    <a:pt x="427" y="816"/>
                  </a:lnTo>
                  <a:lnTo>
                    <a:pt x="447" y="863"/>
                  </a:lnTo>
                  <a:lnTo>
                    <a:pt x="483" y="909"/>
                  </a:lnTo>
                  <a:lnTo>
                    <a:pt x="529" y="946"/>
                  </a:lnTo>
                  <a:lnTo>
                    <a:pt x="586" y="972"/>
                  </a:lnTo>
                  <a:lnTo>
                    <a:pt x="658" y="982"/>
                  </a:lnTo>
                  <a:lnTo>
                    <a:pt x="735" y="972"/>
                  </a:lnTo>
                  <a:lnTo>
                    <a:pt x="802" y="935"/>
                  </a:lnTo>
                  <a:lnTo>
                    <a:pt x="863" y="889"/>
                  </a:lnTo>
                  <a:lnTo>
                    <a:pt x="910" y="831"/>
                  </a:lnTo>
                  <a:lnTo>
                    <a:pt x="951" y="774"/>
                  </a:lnTo>
                  <a:lnTo>
                    <a:pt x="976" y="722"/>
                  </a:lnTo>
                  <a:lnTo>
                    <a:pt x="992" y="675"/>
                  </a:lnTo>
                  <a:lnTo>
                    <a:pt x="997" y="644"/>
                  </a:lnTo>
                  <a:lnTo>
                    <a:pt x="997" y="634"/>
                  </a:lnTo>
                  <a:lnTo>
                    <a:pt x="992" y="629"/>
                  </a:lnTo>
                  <a:lnTo>
                    <a:pt x="987" y="629"/>
                  </a:lnTo>
                  <a:lnTo>
                    <a:pt x="976" y="623"/>
                  </a:lnTo>
                  <a:lnTo>
                    <a:pt x="961" y="623"/>
                  </a:lnTo>
                  <a:lnTo>
                    <a:pt x="956" y="629"/>
                  </a:lnTo>
                  <a:lnTo>
                    <a:pt x="945" y="649"/>
                  </a:lnTo>
                  <a:lnTo>
                    <a:pt x="910" y="738"/>
                  </a:lnTo>
                  <a:lnTo>
                    <a:pt x="868" y="805"/>
                  </a:lnTo>
                  <a:lnTo>
                    <a:pt x="827" y="857"/>
                  </a:lnTo>
                  <a:lnTo>
                    <a:pt x="781" y="894"/>
                  </a:lnTo>
                  <a:lnTo>
                    <a:pt x="735" y="914"/>
                  </a:lnTo>
                  <a:lnTo>
                    <a:pt x="694" y="930"/>
                  </a:lnTo>
                  <a:lnTo>
                    <a:pt x="663" y="930"/>
                  </a:lnTo>
                  <a:lnTo>
                    <a:pt x="617" y="925"/>
                  </a:lnTo>
                  <a:lnTo>
                    <a:pt x="586" y="904"/>
                  </a:lnTo>
                  <a:lnTo>
                    <a:pt x="560" y="873"/>
                  </a:lnTo>
                  <a:lnTo>
                    <a:pt x="550" y="831"/>
                  </a:lnTo>
                  <a:lnTo>
                    <a:pt x="545" y="790"/>
                  </a:lnTo>
                  <a:lnTo>
                    <a:pt x="550" y="738"/>
                  </a:lnTo>
                  <a:lnTo>
                    <a:pt x="560" y="681"/>
                  </a:lnTo>
                  <a:lnTo>
                    <a:pt x="581" y="597"/>
                  </a:lnTo>
                  <a:lnTo>
                    <a:pt x="653" y="30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5" name="Freeform 79"/>
            <p:cNvSpPr>
              <a:spLocks/>
            </p:cNvSpPr>
            <p:nvPr/>
          </p:nvSpPr>
          <p:spPr bwMode="auto">
            <a:xfrm>
              <a:off x="11348" y="4936"/>
              <a:ext cx="914" cy="681"/>
            </a:xfrm>
            <a:custGeom>
              <a:avLst/>
              <a:gdLst/>
              <a:ahLst/>
              <a:cxnLst>
                <a:cxn ang="0">
                  <a:pos x="108" y="582"/>
                </a:cxn>
                <a:cxn ang="0">
                  <a:pos x="97" y="650"/>
                </a:cxn>
                <a:cxn ang="0">
                  <a:pos x="113" y="671"/>
                </a:cxn>
                <a:cxn ang="0">
                  <a:pos x="149" y="681"/>
                </a:cxn>
                <a:cxn ang="0">
                  <a:pos x="185" y="671"/>
                </a:cxn>
                <a:cxn ang="0">
                  <a:pos x="215" y="624"/>
                </a:cxn>
                <a:cxn ang="0">
                  <a:pos x="241" y="515"/>
                </a:cxn>
                <a:cxn ang="0">
                  <a:pos x="267" y="416"/>
                </a:cxn>
                <a:cxn ang="0">
                  <a:pos x="298" y="276"/>
                </a:cxn>
                <a:cxn ang="0">
                  <a:pos x="329" y="218"/>
                </a:cxn>
                <a:cxn ang="0">
                  <a:pos x="380" y="140"/>
                </a:cxn>
                <a:cxn ang="0">
                  <a:pos x="462" y="73"/>
                </a:cxn>
                <a:cxn ang="0">
                  <a:pos x="575" y="42"/>
                </a:cxn>
                <a:cxn ang="0">
                  <a:pos x="647" y="68"/>
                </a:cxn>
                <a:cxn ang="0">
                  <a:pos x="662" y="125"/>
                </a:cxn>
                <a:cxn ang="0">
                  <a:pos x="657" y="208"/>
                </a:cxn>
                <a:cxn ang="0">
                  <a:pos x="621" y="353"/>
                </a:cxn>
                <a:cxn ang="0">
                  <a:pos x="575" y="468"/>
                </a:cxn>
                <a:cxn ang="0">
                  <a:pos x="560" y="509"/>
                </a:cxn>
                <a:cxn ang="0">
                  <a:pos x="555" y="535"/>
                </a:cxn>
                <a:cxn ang="0">
                  <a:pos x="565" y="603"/>
                </a:cxn>
                <a:cxn ang="0">
                  <a:pos x="642" y="671"/>
                </a:cxn>
                <a:cxn ang="0">
                  <a:pos x="755" y="671"/>
                </a:cxn>
                <a:cxn ang="0">
                  <a:pos x="847" y="598"/>
                </a:cxn>
                <a:cxn ang="0">
                  <a:pos x="894" y="504"/>
                </a:cxn>
                <a:cxn ang="0">
                  <a:pos x="914" y="447"/>
                </a:cxn>
                <a:cxn ang="0">
                  <a:pos x="904" y="431"/>
                </a:cxn>
                <a:cxn ang="0">
                  <a:pos x="868" y="437"/>
                </a:cxn>
                <a:cxn ang="0">
                  <a:pos x="827" y="535"/>
                </a:cxn>
                <a:cxn ang="0">
                  <a:pos x="745" y="629"/>
                </a:cxn>
                <a:cxn ang="0">
                  <a:pos x="688" y="639"/>
                </a:cxn>
                <a:cxn ang="0">
                  <a:pos x="668" y="613"/>
                </a:cxn>
                <a:cxn ang="0">
                  <a:pos x="662" y="561"/>
                </a:cxn>
                <a:cxn ang="0">
                  <a:pos x="683" y="504"/>
                </a:cxn>
                <a:cxn ang="0">
                  <a:pos x="734" y="364"/>
                </a:cxn>
                <a:cxn ang="0">
                  <a:pos x="770" y="229"/>
                </a:cxn>
                <a:cxn ang="0">
                  <a:pos x="765" y="109"/>
                </a:cxn>
                <a:cxn ang="0">
                  <a:pos x="709" y="31"/>
                </a:cxn>
                <a:cxn ang="0">
                  <a:pos x="626" y="0"/>
                </a:cxn>
                <a:cxn ang="0">
                  <a:pos x="513" y="5"/>
                </a:cxn>
                <a:cxn ang="0">
                  <a:pos x="406" y="62"/>
                </a:cxn>
                <a:cxn ang="0">
                  <a:pos x="329" y="135"/>
                </a:cxn>
                <a:cxn ang="0">
                  <a:pos x="287" y="42"/>
                </a:cxn>
                <a:cxn ang="0">
                  <a:pos x="210" y="0"/>
                </a:cxn>
                <a:cxn ang="0">
                  <a:pos x="128" y="5"/>
                </a:cxn>
                <a:cxn ang="0">
                  <a:pos x="51" y="78"/>
                </a:cxn>
                <a:cxn ang="0">
                  <a:pos x="15" y="172"/>
                </a:cxn>
                <a:cxn ang="0">
                  <a:pos x="0" y="239"/>
                </a:cxn>
                <a:cxn ang="0">
                  <a:pos x="15" y="250"/>
                </a:cxn>
                <a:cxn ang="0">
                  <a:pos x="46" y="239"/>
                </a:cxn>
                <a:cxn ang="0">
                  <a:pos x="51" y="224"/>
                </a:cxn>
                <a:cxn ang="0">
                  <a:pos x="77" y="140"/>
                </a:cxn>
                <a:cxn ang="0">
                  <a:pos x="128" y="52"/>
                </a:cxn>
                <a:cxn ang="0">
                  <a:pos x="180" y="42"/>
                </a:cxn>
                <a:cxn ang="0">
                  <a:pos x="210" y="68"/>
                </a:cxn>
                <a:cxn ang="0">
                  <a:pos x="215" y="99"/>
                </a:cxn>
                <a:cxn ang="0">
                  <a:pos x="210" y="151"/>
                </a:cxn>
                <a:cxn ang="0">
                  <a:pos x="190" y="239"/>
                </a:cxn>
                <a:cxn ang="0">
                  <a:pos x="159" y="374"/>
                </a:cxn>
              </a:cxnLst>
              <a:rect l="0" t="0" r="r" b="b"/>
              <a:pathLst>
                <a:path w="914" h="681">
                  <a:moveTo>
                    <a:pt x="113" y="572"/>
                  </a:moveTo>
                  <a:lnTo>
                    <a:pt x="108" y="582"/>
                  </a:lnTo>
                  <a:lnTo>
                    <a:pt x="97" y="613"/>
                  </a:lnTo>
                  <a:lnTo>
                    <a:pt x="97" y="650"/>
                  </a:lnTo>
                  <a:lnTo>
                    <a:pt x="102" y="660"/>
                  </a:lnTo>
                  <a:lnTo>
                    <a:pt x="113" y="671"/>
                  </a:lnTo>
                  <a:lnTo>
                    <a:pt x="133" y="681"/>
                  </a:lnTo>
                  <a:lnTo>
                    <a:pt x="149" y="681"/>
                  </a:lnTo>
                  <a:lnTo>
                    <a:pt x="169" y="676"/>
                  </a:lnTo>
                  <a:lnTo>
                    <a:pt x="185" y="671"/>
                  </a:lnTo>
                  <a:lnTo>
                    <a:pt x="205" y="650"/>
                  </a:lnTo>
                  <a:lnTo>
                    <a:pt x="215" y="624"/>
                  </a:lnTo>
                  <a:lnTo>
                    <a:pt x="221" y="587"/>
                  </a:lnTo>
                  <a:lnTo>
                    <a:pt x="241" y="515"/>
                  </a:lnTo>
                  <a:lnTo>
                    <a:pt x="251" y="463"/>
                  </a:lnTo>
                  <a:lnTo>
                    <a:pt x="267" y="416"/>
                  </a:lnTo>
                  <a:lnTo>
                    <a:pt x="287" y="317"/>
                  </a:lnTo>
                  <a:lnTo>
                    <a:pt x="298" y="276"/>
                  </a:lnTo>
                  <a:lnTo>
                    <a:pt x="313" y="250"/>
                  </a:lnTo>
                  <a:lnTo>
                    <a:pt x="329" y="218"/>
                  </a:lnTo>
                  <a:lnTo>
                    <a:pt x="354" y="177"/>
                  </a:lnTo>
                  <a:lnTo>
                    <a:pt x="380" y="140"/>
                  </a:lnTo>
                  <a:lnTo>
                    <a:pt x="416" y="104"/>
                  </a:lnTo>
                  <a:lnTo>
                    <a:pt x="462" y="73"/>
                  </a:lnTo>
                  <a:lnTo>
                    <a:pt x="513" y="47"/>
                  </a:lnTo>
                  <a:lnTo>
                    <a:pt x="575" y="42"/>
                  </a:lnTo>
                  <a:lnTo>
                    <a:pt x="616" y="47"/>
                  </a:lnTo>
                  <a:lnTo>
                    <a:pt x="647" y="68"/>
                  </a:lnTo>
                  <a:lnTo>
                    <a:pt x="657" y="99"/>
                  </a:lnTo>
                  <a:lnTo>
                    <a:pt x="662" y="125"/>
                  </a:lnTo>
                  <a:lnTo>
                    <a:pt x="668" y="146"/>
                  </a:lnTo>
                  <a:lnTo>
                    <a:pt x="657" y="208"/>
                  </a:lnTo>
                  <a:lnTo>
                    <a:pt x="642" y="281"/>
                  </a:lnTo>
                  <a:lnTo>
                    <a:pt x="621" y="353"/>
                  </a:lnTo>
                  <a:lnTo>
                    <a:pt x="596" y="421"/>
                  </a:lnTo>
                  <a:lnTo>
                    <a:pt x="575" y="468"/>
                  </a:lnTo>
                  <a:lnTo>
                    <a:pt x="570" y="489"/>
                  </a:lnTo>
                  <a:lnTo>
                    <a:pt x="560" y="509"/>
                  </a:lnTo>
                  <a:lnTo>
                    <a:pt x="560" y="525"/>
                  </a:lnTo>
                  <a:lnTo>
                    <a:pt x="555" y="535"/>
                  </a:lnTo>
                  <a:lnTo>
                    <a:pt x="555" y="551"/>
                  </a:lnTo>
                  <a:lnTo>
                    <a:pt x="565" y="603"/>
                  </a:lnTo>
                  <a:lnTo>
                    <a:pt x="596" y="645"/>
                  </a:lnTo>
                  <a:lnTo>
                    <a:pt x="642" y="671"/>
                  </a:lnTo>
                  <a:lnTo>
                    <a:pt x="698" y="681"/>
                  </a:lnTo>
                  <a:lnTo>
                    <a:pt x="755" y="671"/>
                  </a:lnTo>
                  <a:lnTo>
                    <a:pt x="806" y="639"/>
                  </a:lnTo>
                  <a:lnTo>
                    <a:pt x="847" y="598"/>
                  </a:lnTo>
                  <a:lnTo>
                    <a:pt x="873" y="551"/>
                  </a:lnTo>
                  <a:lnTo>
                    <a:pt x="894" y="504"/>
                  </a:lnTo>
                  <a:lnTo>
                    <a:pt x="909" y="468"/>
                  </a:lnTo>
                  <a:lnTo>
                    <a:pt x="914" y="447"/>
                  </a:lnTo>
                  <a:lnTo>
                    <a:pt x="909" y="437"/>
                  </a:lnTo>
                  <a:lnTo>
                    <a:pt x="904" y="431"/>
                  </a:lnTo>
                  <a:lnTo>
                    <a:pt x="873" y="431"/>
                  </a:lnTo>
                  <a:lnTo>
                    <a:pt x="868" y="437"/>
                  </a:lnTo>
                  <a:lnTo>
                    <a:pt x="858" y="457"/>
                  </a:lnTo>
                  <a:lnTo>
                    <a:pt x="827" y="535"/>
                  </a:lnTo>
                  <a:lnTo>
                    <a:pt x="791" y="593"/>
                  </a:lnTo>
                  <a:lnTo>
                    <a:pt x="745" y="629"/>
                  </a:lnTo>
                  <a:lnTo>
                    <a:pt x="704" y="639"/>
                  </a:lnTo>
                  <a:lnTo>
                    <a:pt x="688" y="639"/>
                  </a:lnTo>
                  <a:lnTo>
                    <a:pt x="678" y="634"/>
                  </a:lnTo>
                  <a:lnTo>
                    <a:pt x="668" y="613"/>
                  </a:lnTo>
                  <a:lnTo>
                    <a:pt x="662" y="598"/>
                  </a:lnTo>
                  <a:lnTo>
                    <a:pt x="662" y="561"/>
                  </a:lnTo>
                  <a:lnTo>
                    <a:pt x="673" y="535"/>
                  </a:lnTo>
                  <a:lnTo>
                    <a:pt x="683" y="504"/>
                  </a:lnTo>
                  <a:lnTo>
                    <a:pt x="714" y="421"/>
                  </a:lnTo>
                  <a:lnTo>
                    <a:pt x="734" y="364"/>
                  </a:lnTo>
                  <a:lnTo>
                    <a:pt x="755" y="296"/>
                  </a:lnTo>
                  <a:lnTo>
                    <a:pt x="770" y="229"/>
                  </a:lnTo>
                  <a:lnTo>
                    <a:pt x="775" y="172"/>
                  </a:lnTo>
                  <a:lnTo>
                    <a:pt x="765" y="109"/>
                  </a:lnTo>
                  <a:lnTo>
                    <a:pt x="745" y="62"/>
                  </a:lnTo>
                  <a:lnTo>
                    <a:pt x="709" y="31"/>
                  </a:lnTo>
                  <a:lnTo>
                    <a:pt x="668" y="10"/>
                  </a:lnTo>
                  <a:lnTo>
                    <a:pt x="626" y="0"/>
                  </a:lnTo>
                  <a:lnTo>
                    <a:pt x="585" y="0"/>
                  </a:lnTo>
                  <a:lnTo>
                    <a:pt x="513" y="5"/>
                  </a:lnTo>
                  <a:lnTo>
                    <a:pt x="452" y="31"/>
                  </a:lnTo>
                  <a:lnTo>
                    <a:pt x="406" y="62"/>
                  </a:lnTo>
                  <a:lnTo>
                    <a:pt x="364" y="99"/>
                  </a:lnTo>
                  <a:lnTo>
                    <a:pt x="329" y="135"/>
                  </a:lnTo>
                  <a:lnTo>
                    <a:pt x="313" y="83"/>
                  </a:lnTo>
                  <a:lnTo>
                    <a:pt x="287" y="42"/>
                  </a:lnTo>
                  <a:lnTo>
                    <a:pt x="251" y="16"/>
                  </a:lnTo>
                  <a:lnTo>
                    <a:pt x="210" y="0"/>
                  </a:lnTo>
                  <a:lnTo>
                    <a:pt x="169" y="0"/>
                  </a:lnTo>
                  <a:lnTo>
                    <a:pt x="128" y="5"/>
                  </a:lnTo>
                  <a:lnTo>
                    <a:pt x="92" y="26"/>
                  </a:lnTo>
                  <a:lnTo>
                    <a:pt x="51" y="78"/>
                  </a:lnTo>
                  <a:lnTo>
                    <a:pt x="31" y="125"/>
                  </a:lnTo>
                  <a:lnTo>
                    <a:pt x="15" y="172"/>
                  </a:lnTo>
                  <a:lnTo>
                    <a:pt x="0" y="208"/>
                  </a:lnTo>
                  <a:lnTo>
                    <a:pt x="0" y="239"/>
                  </a:lnTo>
                  <a:lnTo>
                    <a:pt x="5" y="244"/>
                  </a:lnTo>
                  <a:lnTo>
                    <a:pt x="15" y="250"/>
                  </a:lnTo>
                  <a:lnTo>
                    <a:pt x="36" y="250"/>
                  </a:lnTo>
                  <a:lnTo>
                    <a:pt x="46" y="239"/>
                  </a:lnTo>
                  <a:lnTo>
                    <a:pt x="46" y="234"/>
                  </a:lnTo>
                  <a:lnTo>
                    <a:pt x="51" y="224"/>
                  </a:lnTo>
                  <a:lnTo>
                    <a:pt x="56" y="203"/>
                  </a:lnTo>
                  <a:lnTo>
                    <a:pt x="77" y="140"/>
                  </a:lnTo>
                  <a:lnTo>
                    <a:pt x="97" y="88"/>
                  </a:lnTo>
                  <a:lnTo>
                    <a:pt x="128" y="52"/>
                  </a:lnTo>
                  <a:lnTo>
                    <a:pt x="164" y="42"/>
                  </a:lnTo>
                  <a:lnTo>
                    <a:pt x="180" y="42"/>
                  </a:lnTo>
                  <a:lnTo>
                    <a:pt x="190" y="47"/>
                  </a:lnTo>
                  <a:lnTo>
                    <a:pt x="210" y="68"/>
                  </a:lnTo>
                  <a:lnTo>
                    <a:pt x="210" y="83"/>
                  </a:lnTo>
                  <a:lnTo>
                    <a:pt x="215" y="99"/>
                  </a:lnTo>
                  <a:lnTo>
                    <a:pt x="215" y="114"/>
                  </a:lnTo>
                  <a:lnTo>
                    <a:pt x="210" y="151"/>
                  </a:lnTo>
                  <a:lnTo>
                    <a:pt x="200" y="198"/>
                  </a:lnTo>
                  <a:lnTo>
                    <a:pt x="190" y="239"/>
                  </a:lnTo>
                  <a:lnTo>
                    <a:pt x="169" y="333"/>
                  </a:lnTo>
                  <a:lnTo>
                    <a:pt x="159" y="374"/>
                  </a:lnTo>
                  <a:lnTo>
                    <a:pt x="113" y="57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6" name="Freeform 80"/>
            <p:cNvSpPr>
              <a:spLocks/>
            </p:cNvSpPr>
            <p:nvPr/>
          </p:nvSpPr>
          <p:spPr bwMode="auto">
            <a:xfrm>
              <a:off x="12909" y="3377"/>
              <a:ext cx="1048" cy="5192"/>
            </a:xfrm>
            <a:custGeom>
              <a:avLst/>
              <a:gdLst/>
              <a:ahLst/>
              <a:cxnLst>
                <a:cxn ang="0">
                  <a:pos x="1048" y="5161"/>
                </a:cxn>
                <a:cxn ang="0">
                  <a:pos x="1043" y="5150"/>
                </a:cxn>
                <a:cxn ang="0">
                  <a:pos x="920" y="5021"/>
                </a:cxn>
                <a:cxn ang="0">
                  <a:pos x="761" y="4823"/>
                </a:cxn>
                <a:cxn ang="0">
                  <a:pos x="540" y="4444"/>
                </a:cxn>
                <a:cxn ang="0">
                  <a:pos x="334" y="3893"/>
                </a:cxn>
                <a:cxn ang="0">
                  <a:pos x="216" y="3279"/>
                </a:cxn>
                <a:cxn ang="0">
                  <a:pos x="175" y="2599"/>
                </a:cxn>
                <a:cxn ang="0">
                  <a:pos x="190" y="2136"/>
                </a:cxn>
                <a:cxn ang="0">
                  <a:pos x="257" y="1632"/>
                </a:cxn>
                <a:cxn ang="0">
                  <a:pos x="391" y="1117"/>
                </a:cxn>
                <a:cxn ang="0">
                  <a:pos x="607" y="618"/>
                </a:cxn>
                <a:cxn ang="0">
                  <a:pos x="807" y="312"/>
                </a:cxn>
                <a:cxn ang="0">
                  <a:pos x="976" y="109"/>
                </a:cxn>
                <a:cxn ang="0">
                  <a:pos x="1048" y="15"/>
                </a:cxn>
                <a:cxn ang="0">
                  <a:pos x="1033" y="5"/>
                </a:cxn>
                <a:cxn ang="0">
                  <a:pos x="982" y="0"/>
                </a:cxn>
                <a:cxn ang="0">
                  <a:pos x="966" y="10"/>
                </a:cxn>
                <a:cxn ang="0">
                  <a:pos x="940" y="36"/>
                </a:cxn>
                <a:cxn ang="0">
                  <a:pos x="596" y="426"/>
                </a:cxn>
                <a:cxn ang="0">
                  <a:pos x="339" y="868"/>
                </a:cxn>
                <a:cxn ang="0">
                  <a:pos x="165" y="1341"/>
                </a:cxn>
                <a:cxn ang="0">
                  <a:pos x="52" y="1840"/>
                </a:cxn>
                <a:cxn ang="0">
                  <a:pos x="6" y="2344"/>
                </a:cxn>
                <a:cxn ang="0">
                  <a:pos x="6" y="2848"/>
                </a:cxn>
                <a:cxn ang="0">
                  <a:pos x="57" y="3357"/>
                </a:cxn>
                <a:cxn ang="0">
                  <a:pos x="165" y="3846"/>
                </a:cxn>
                <a:cxn ang="0">
                  <a:pos x="334" y="4314"/>
                </a:cxn>
                <a:cxn ang="0">
                  <a:pos x="581" y="4750"/>
                </a:cxn>
                <a:cxn ang="0">
                  <a:pos x="771" y="4989"/>
                </a:cxn>
                <a:cxn ang="0">
                  <a:pos x="879" y="5104"/>
                </a:cxn>
                <a:cxn ang="0">
                  <a:pos x="956" y="5176"/>
                </a:cxn>
                <a:cxn ang="0">
                  <a:pos x="971" y="5187"/>
                </a:cxn>
                <a:cxn ang="0">
                  <a:pos x="1033" y="5192"/>
                </a:cxn>
                <a:cxn ang="0">
                  <a:pos x="1048" y="5182"/>
                </a:cxn>
              </a:cxnLst>
              <a:rect l="0" t="0" r="r" b="b"/>
              <a:pathLst>
                <a:path w="1048" h="5192">
                  <a:moveTo>
                    <a:pt x="1048" y="5171"/>
                  </a:moveTo>
                  <a:lnTo>
                    <a:pt x="1048" y="5161"/>
                  </a:lnTo>
                  <a:lnTo>
                    <a:pt x="1043" y="5156"/>
                  </a:lnTo>
                  <a:lnTo>
                    <a:pt x="1043" y="5150"/>
                  </a:lnTo>
                  <a:lnTo>
                    <a:pt x="987" y="5093"/>
                  </a:lnTo>
                  <a:lnTo>
                    <a:pt x="920" y="5021"/>
                  </a:lnTo>
                  <a:lnTo>
                    <a:pt x="843" y="4932"/>
                  </a:lnTo>
                  <a:lnTo>
                    <a:pt x="761" y="4823"/>
                  </a:lnTo>
                  <a:lnTo>
                    <a:pt x="673" y="4693"/>
                  </a:lnTo>
                  <a:lnTo>
                    <a:pt x="540" y="4444"/>
                  </a:lnTo>
                  <a:lnTo>
                    <a:pt x="427" y="4179"/>
                  </a:lnTo>
                  <a:lnTo>
                    <a:pt x="334" y="3893"/>
                  </a:lnTo>
                  <a:lnTo>
                    <a:pt x="262" y="3596"/>
                  </a:lnTo>
                  <a:lnTo>
                    <a:pt x="216" y="3279"/>
                  </a:lnTo>
                  <a:lnTo>
                    <a:pt x="185" y="2947"/>
                  </a:lnTo>
                  <a:lnTo>
                    <a:pt x="175" y="2599"/>
                  </a:lnTo>
                  <a:lnTo>
                    <a:pt x="180" y="2375"/>
                  </a:lnTo>
                  <a:lnTo>
                    <a:pt x="190" y="2136"/>
                  </a:lnTo>
                  <a:lnTo>
                    <a:pt x="216" y="1886"/>
                  </a:lnTo>
                  <a:lnTo>
                    <a:pt x="257" y="1632"/>
                  </a:lnTo>
                  <a:lnTo>
                    <a:pt x="314" y="1377"/>
                  </a:lnTo>
                  <a:lnTo>
                    <a:pt x="391" y="1117"/>
                  </a:lnTo>
                  <a:lnTo>
                    <a:pt x="483" y="868"/>
                  </a:lnTo>
                  <a:lnTo>
                    <a:pt x="607" y="618"/>
                  </a:lnTo>
                  <a:lnTo>
                    <a:pt x="709" y="452"/>
                  </a:lnTo>
                  <a:lnTo>
                    <a:pt x="807" y="312"/>
                  </a:lnTo>
                  <a:lnTo>
                    <a:pt x="899" y="197"/>
                  </a:lnTo>
                  <a:lnTo>
                    <a:pt x="976" y="109"/>
                  </a:lnTo>
                  <a:lnTo>
                    <a:pt x="1048" y="36"/>
                  </a:lnTo>
                  <a:lnTo>
                    <a:pt x="1048" y="15"/>
                  </a:lnTo>
                  <a:lnTo>
                    <a:pt x="1043" y="5"/>
                  </a:lnTo>
                  <a:lnTo>
                    <a:pt x="1033" y="5"/>
                  </a:lnTo>
                  <a:lnTo>
                    <a:pt x="1023" y="0"/>
                  </a:lnTo>
                  <a:lnTo>
                    <a:pt x="982" y="0"/>
                  </a:lnTo>
                  <a:lnTo>
                    <a:pt x="971" y="5"/>
                  </a:lnTo>
                  <a:lnTo>
                    <a:pt x="966" y="10"/>
                  </a:lnTo>
                  <a:lnTo>
                    <a:pt x="951" y="21"/>
                  </a:lnTo>
                  <a:lnTo>
                    <a:pt x="940" y="36"/>
                  </a:lnTo>
                  <a:lnTo>
                    <a:pt x="756" y="223"/>
                  </a:lnTo>
                  <a:lnTo>
                    <a:pt x="596" y="426"/>
                  </a:lnTo>
                  <a:lnTo>
                    <a:pt x="458" y="639"/>
                  </a:lnTo>
                  <a:lnTo>
                    <a:pt x="339" y="868"/>
                  </a:lnTo>
                  <a:lnTo>
                    <a:pt x="242" y="1102"/>
                  </a:lnTo>
                  <a:lnTo>
                    <a:pt x="165" y="1341"/>
                  </a:lnTo>
                  <a:lnTo>
                    <a:pt x="98" y="1590"/>
                  </a:lnTo>
                  <a:lnTo>
                    <a:pt x="52" y="1840"/>
                  </a:lnTo>
                  <a:lnTo>
                    <a:pt x="21" y="2094"/>
                  </a:lnTo>
                  <a:lnTo>
                    <a:pt x="6" y="2344"/>
                  </a:lnTo>
                  <a:lnTo>
                    <a:pt x="0" y="2593"/>
                  </a:lnTo>
                  <a:lnTo>
                    <a:pt x="6" y="2848"/>
                  </a:lnTo>
                  <a:lnTo>
                    <a:pt x="26" y="3103"/>
                  </a:lnTo>
                  <a:lnTo>
                    <a:pt x="57" y="3357"/>
                  </a:lnTo>
                  <a:lnTo>
                    <a:pt x="103" y="3602"/>
                  </a:lnTo>
                  <a:lnTo>
                    <a:pt x="165" y="3846"/>
                  </a:lnTo>
                  <a:lnTo>
                    <a:pt x="242" y="4085"/>
                  </a:lnTo>
                  <a:lnTo>
                    <a:pt x="334" y="4314"/>
                  </a:lnTo>
                  <a:lnTo>
                    <a:pt x="447" y="4537"/>
                  </a:lnTo>
                  <a:lnTo>
                    <a:pt x="581" y="4750"/>
                  </a:lnTo>
                  <a:lnTo>
                    <a:pt x="735" y="4948"/>
                  </a:lnTo>
                  <a:lnTo>
                    <a:pt x="771" y="4989"/>
                  </a:lnTo>
                  <a:lnTo>
                    <a:pt x="822" y="5047"/>
                  </a:lnTo>
                  <a:lnTo>
                    <a:pt x="879" y="5104"/>
                  </a:lnTo>
                  <a:lnTo>
                    <a:pt x="946" y="5166"/>
                  </a:lnTo>
                  <a:lnTo>
                    <a:pt x="956" y="5176"/>
                  </a:lnTo>
                  <a:lnTo>
                    <a:pt x="966" y="5182"/>
                  </a:lnTo>
                  <a:lnTo>
                    <a:pt x="971" y="5187"/>
                  </a:lnTo>
                  <a:lnTo>
                    <a:pt x="982" y="5192"/>
                  </a:lnTo>
                  <a:lnTo>
                    <a:pt x="1033" y="5192"/>
                  </a:lnTo>
                  <a:lnTo>
                    <a:pt x="1043" y="5187"/>
                  </a:lnTo>
                  <a:lnTo>
                    <a:pt x="1048" y="5182"/>
                  </a:lnTo>
                  <a:lnTo>
                    <a:pt x="1048" y="517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7" name="Freeform 81"/>
            <p:cNvSpPr>
              <a:spLocks/>
            </p:cNvSpPr>
            <p:nvPr/>
          </p:nvSpPr>
          <p:spPr bwMode="auto">
            <a:xfrm>
              <a:off x="14204" y="3554"/>
              <a:ext cx="966" cy="1528"/>
            </a:xfrm>
            <a:custGeom>
              <a:avLst/>
              <a:gdLst/>
              <a:ahLst/>
              <a:cxnLst>
                <a:cxn ang="0">
                  <a:pos x="488" y="5"/>
                </a:cxn>
                <a:cxn ang="0">
                  <a:pos x="370" y="5"/>
                </a:cxn>
                <a:cxn ang="0">
                  <a:pos x="195" y="20"/>
                </a:cxn>
                <a:cxn ang="0">
                  <a:pos x="175" y="36"/>
                </a:cxn>
                <a:cxn ang="0">
                  <a:pos x="175" y="88"/>
                </a:cxn>
                <a:cxn ang="0">
                  <a:pos x="267" y="93"/>
                </a:cxn>
                <a:cxn ang="0">
                  <a:pos x="324" y="114"/>
                </a:cxn>
                <a:cxn ang="0">
                  <a:pos x="10" y="1418"/>
                </a:cxn>
                <a:cxn ang="0">
                  <a:pos x="0" y="1486"/>
                </a:cxn>
                <a:cxn ang="0">
                  <a:pos x="31" y="1517"/>
                </a:cxn>
                <a:cxn ang="0">
                  <a:pos x="62" y="1528"/>
                </a:cxn>
                <a:cxn ang="0">
                  <a:pos x="123" y="1496"/>
                </a:cxn>
                <a:cxn ang="0">
                  <a:pos x="154" y="1418"/>
                </a:cxn>
                <a:cxn ang="0">
                  <a:pos x="200" y="1221"/>
                </a:cxn>
                <a:cxn ang="0">
                  <a:pos x="252" y="1008"/>
                </a:cxn>
                <a:cxn ang="0">
                  <a:pos x="380" y="1039"/>
                </a:cxn>
                <a:cxn ang="0">
                  <a:pos x="493" y="1138"/>
                </a:cxn>
                <a:cxn ang="0">
                  <a:pos x="498" y="1221"/>
                </a:cxn>
                <a:cxn ang="0">
                  <a:pos x="488" y="1309"/>
                </a:cxn>
                <a:cxn ang="0">
                  <a:pos x="565" y="1486"/>
                </a:cxn>
                <a:cxn ang="0">
                  <a:pos x="745" y="1512"/>
                </a:cxn>
                <a:cxn ang="0">
                  <a:pos x="883" y="1351"/>
                </a:cxn>
                <a:cxn ang="0">
                  <a:pos x="925" y="1205"/>
                </a:cxn>
                <a:cxn ang="0">
                  <a:pos x="925" y="1174"/>
                </a:cxn>
                <a:cxn ang="0">
                  <a:pos x="904" y="1169"/>
                </a:cxn>
                <a:cxn ang="0">
                  <a:pos x="878" y="1190"/>
                </a:cxn>
                <a:cxn ang="0">
                  <a:pos x="817" y="1372"/>
                </a:cxn>
                <a:cxn ang="0">
                  <a:pos x="688" y="1476"/>
                </a:cxn>
                <a:cxn ang="0">
                  <a:pos x="627" y="1424"/>
                </a:cxn>
                <a:cxn ang="0">
                  <a:pos x="637" y="1257"/>
                </a:cxn>
                <a:cxn ang="0">
                  <a:pos x="647" y="1200"/>
                </a:cxn>
                <a:cxn ang="0">
                  <a:pos x="606" y="1070"/>
                </a:cxn>
                <a:cxn ang="0">
                  <a:pos x="416" y="977"/>
                </a:cxn>
                <a:cxn ang="0">
                  <a:pos x="457" y="857"/>
                </a:cxn>
                <a:cxn ang="0">
                  <a:pos x="740" y="608"/>
                </a:cxn>
                <a:cxn ang="0">
                  <a:pos x="837" y="597"/>
                </a:cxn>
                <a:cxn ang="0">
                  <a:pos x="868" y="602"/>
                </a:cxn>
                <a:cxn ang="0">
                  <a:pos x="889" y="618"/>
                </a:cxn>
                <a:cxn ang="0">
                  <a:pos x="801" y="660"/>
                </a:cxn>
                <a:cxn ang="0">
                  <a:pos x="770" y="753"/>
                </a:cxn>
                <a:cxn ang="0">
                  <a:pos x="806" y="805"/>
                </a:cxn>
                <a:cxn ang="0">
                  <a:pos x="894" y="805"/>
                </a:cxn>
                <a:cxn ang="0">
                  <a:pos x="966" y="680"/>
                </a:cxn>
                <a:cxn ang="0">
                  <a:pos x="914" y="576"/>
                </a:cxn>
                <a:cxn ang="0">
                  <a:pos x="791" y="545"/>
                </a:cxn>
                <a:cxn ang="0">
                  <a:pos x="647" y="608"/>
                </a:cxn>
                <a:cxn ang="0">
                  <a:pos x="431" y="816"/>
                </a:cxn>
                <a:cxn ang="0">
                  <a:pos x="493" y="26"/>
                </a:cxn>
              </a:cxnLst>
              <a:rect l="0" t="0" r="r" b="b"/>
              <a:pathLst>
                <a:path w="966" h="1528">
                  <a:moveTo>
                    <a:pt x="493" y="26"/>
                  </a:moveTo>
                  <a:lnTo>
                    <a:pt x="493" y="10"/>
                  </a:lnTo>
                  <a:lnTo>
                    <a:pt x="488" y="5"/>
                  </a:lnTo>
                  <a:lnTo>
                    <a:pt x="478" y="0"/>
                  </a:lnTo>
                  <a:lnTo>
                    <a:pt x="426" y="0"/>
                  </a:lnTo>
                  <a:lnTo>
                    <a:pt x="370" y="5"/>
                  </a:lnTo>
                  <a:lnTo>
                    <a:pt x="308" y="15"/>
                  </a:lnTo>
                  <a:lnTo>
                    <a:pt x="252" y="20"/>
                  </a:lnTo>
                  <a:lnTo>
                    <a:pt x="195" y="20"/>
                  </a:lnTo>
                  <a:lnTo>
                    <a:pt x="190" y="26"/>
                  </a:lnTo>
                  <a:lnTo>
                    <a:pt x="180" y="31"/>
                  </a:lnTo>
                  <a:lnTo>
                    <a:pt x="175" y="36"/>
                  </a:lnTo>
                  <a:lnTo>
                    <a:pt x="169" y="46"/>
                  </a:lnTo>
                  <a:lnTo>
                    <a:pt x="164" y="67"/>
                  </a:lnTo>
                  <a:lnTo>
                    <a:pt x="175" y="88"/>
                  </a:lnTo>
                  <a:lnTo>
                    <a:pt x="185" y="88"/>
                  </a:lnTo>
                  <a:lnTo>
                    <a:pt x="200" y="93"/>
                  </a:lnTo>
                  <a:lnTo>
                    <a:pt x="267" y="93"/>
                  </a:lnTo>
                  <a:lnTo>
                    <a:pt x="298" y="98"/>
                  </a:lnTo>
                  <a:lnTo>
                    <a:pt x="318" y="103"/>
                  </a:lnTo>
                  <a:lnTo>
                    <a:pt x="324" y="114"/>
                  </a:lnTo>
                  <a:lnTo>
                    <a:pt x="324" y="129"/>
                  </a:lnTo>
                  <a:lnTo>
                    <a:pt x="318" y="171"/>
                  </a:lnTo>
                  <a:lnTo>
                    <a:pt x="10" y="1418"/>
                  </a:lnTo>
                  <a:lnTo>
                    <a:pt x="5" y="1434"/>
                  </a:lnTo>
                  <a:lnTo>
                    <a:pt x="0" y="1444"/>
                  </a:lnTo>
                  <a:lnTo>
                    <a:pt x="0" y="1486"/>
                  </a:lnTo>
                  <a:lnTo>
                    <a:pt x="10" y="1496"/>
                  </a:lnTo>
                  <a:lnTo>
                    <a:pt x="15" y="1512"/>
                  </a:lnTo>
                  <a:lnTo>
                    <a:pt x="31" y="1517"/>
                  </a:lnTo>
                  <a:lnTo>
                    <a:pt x="41" y="1522"/>
                  </a:lnTo>
                  <a:lnTo>
                    <a:pt x="51" y="1522"/>
                  </a:lnTo>
                  <a:lnTo>
                    <a:pt x="62" y="1528"/>
                  </a:lnTo>
                  <a:lnTo>
                    <a:pt x="82" y="1522"/>
                  </a:lnTo>
                  <a:lnTo>
                    <a:pt x="103" y="1512"/>
                  </a:lnTo>
                  <a:lnTo>
                    <a:pt x="123" y="1496"/>
                  </a:lnTo>
                  <a:lnTo>
                    <a:pt x="133" y="1481"/>
                  </a:lnTo>
                  <a:lnTo>
                    <a:pt x="139" y="1460"/>
                  </a:lnTo>
                  <a:lnTo>
                    <a:pt x="154" y="1418"/>
                  </a:lnTo>
                  <a:lnTo>
                    <a:pt x="164" y="1361"/>
                  </a:lnTo>
                  <a:lnTo>
                    <a:pt x="185" y="1294"/>
                  </a:lnTo>
                  <a:lnTo>
                    <a:pt x="200" y="1221"/>
                  </a:lnTo>
                  <a:lnTo>
                    <a:pt x="221" y="1148"/>
                  </a:lnTo>
                  <a:lnTo>
                    <a:pt x="236" y="1086"/>
                  </a:lnTo>
                  <a:lnTo>
                    <a:pt x="252" y="1008"/>
                  </a:lnTo>
                  <a:lnTo>
                    <a:pt x="288" y="1013"/>
                  </a:lnTo>
                  <a:lnTo>
                    <a:pt x="334" y="1023"/>
                  </a:lnTo>
                  <a:lnTo>
                    <a:pt x="380" y="1039"/>
                  </a:lnTo>
                  <a:lnTo>
                    <a:pt x="426" y="1060"/>
                  </a:lnTo>
                  <a:lnTo>
                    <a:pt x="467" y="1091"/>
                  </a:lnTo>
                  <a:lnTo>
                    <a:pt x="493" y="1138"/>
                  </a:lnTo>
                  <a:lnTo>
                    <a:pt x="503" y="1190"/>
                  </a:lnTo>
                  <a:lnTo>
                    <a:pt x="503" y="1211"/>
                  </a:lnTo>
                  <a:lnTo>
                    <a:pt x="498" y="1221"/>
                  </a:lnTo>
                  <a:lnTo>
                    <a:pt x="493" y="1237"/>
                  </a:lnTo>
                  <a:lnTo>
                    <a:pt x="488" y="1273"/>
                  </a:lnTo>
                  <a:lnTo>
                    <a:pt x="488" y="1309"/>
                  </a:lnTo>
                  <a:lnTo>
                    <a:pt x="498" y="1382"/>
                  </a:lnTo>
                  <a:lnTo>
                    <a:pt x="524" y="1439"/>
                  </a:lnTo>
                  <a:lnTo>
                    <a:pt x="565" y="1486"/>
                  </a:lnTo>
                  <a:lnTo>
                    <a:pt x="621" y="1517"/>
                  </a:lnTo>
                  <a:lnTo>
                    <a:pt x="683" y="1528"/>
                  </a:lnTo>
                  <a:lnTo>
                    <a:pt x="745" y="1512"/>
                  </a:lnTo>
                  <a:lnTo>
                    <a:pt x="801" y="1476"/>
                  </a:lnTo>
                  <a:lnTo>
                    <a:pt x="853" y="1413"/>
                  </a:lnTo>
                  <a:lnTo>
                    <a:pt x="883" y="1351"/>
                  </a:lnTo>
                  <a:lnTo>
                    <a:pt x="904" y="1294"/>
                  </a:lnTo>
                  <a:lnTo>
                    <a:pt x="919" y="1242"/>
                  </a:lnTo>
                  <a:lnTo>
                    <a:pt x="925" y="1205"/>
                  </a:lnTo>
                  <a:lnTo>
                    <a:pt x="930" y="1190"/>
                  </a:lnTo>
                  <a:lnTo>
                    <a:pt x="930" y="1179"/>
                  </a:lnTo>
                  <a:lnTo>
                    <a:pt x="925" y="1174"/>
                  </a:lnTo>
                  <a:lnTo>
                    <a:pt x="914" y="1174"/>
                  </a:lnTo>
                  <a:lnTo>
                    <a:pt x="909" y="1169"/>
                  </a:lnTo>
                  <a:lnTo>
                    <a:pt x="904" y="1169"/>
                  </a:lnTo>
                  <a:lnTo>
                    <a:pt x="889" y="1174"/>
                  </a:lnTo>
                  <a:lnTo>
                    <a:pt x="883" y="1179"/>
                  </a:lnTo>
                  <a:lnTo>
                    <a:pt x="878" y="1190"/>
                  </a:lnTo>
                  <a:lnTo>
                    <a:pt x="873" y="1211"/>
                  </a:lnTo>
                  <a:lnTo>
                    <a:pt x="847" y="1299"/>
                  </a:lnTo>
                  <a:lnTo>
                    <a:pt x="817" y="1372"/>
                  </a:lnTo>
                  <a:lnTo>
                    <a:pt x="781" y="1429"/>
                  </a:lnTo>
                  <a:lnTo>
                    <a:pt x="740" y="1465"/>
                  </a:lnTo>
                  <a:lnTo>
                    <a:pt x="688" y="1476"/>
                  </a:lnTo>
                  <a:lnTo>
                    <a:pt x="663" y="1470"/>
                  </a:lnTo>
                  <a:lnTo>
                    <a:pt x="637" y="1455"/>
                  </a:lnTo>
                  <a:lnTo>
                    <a:pt x="627" y="1424"/>
                  </a:lnTo>
                  <a:lnTo>
                    <a:pt x="621" y="1377"/>
                  </a:lnTo>
                  <a:lnTo>
                    <a:pt x="627" y="1314"/>
                  </a:lnTo>
                  <a:lnTo>
                    <a:pt x="637" y="1257"/>
                  </a:lnTo>
                  <a:lnTo>
                    <a:pt x="642" y="1237"/>
                  </a:lnTo>
                  <a:lnTo>
                    <a:pt x="642" y="1211"/>
                  </a:lnTo>
                  <a:lnTo>
                    <a:pt x="647" y="1200"/>
                  </a:lnTo>
                  <a:lnTo>
                    <a:pt x="647" y="1190"/>
                  </a:lnTo>
                  <a:lnTo>
                    <a:pt x="637" y="1127"/>
                  </a:lnTo>
                  <a:lnTo>
                    <a:pt x="606" y="1070"/>
                  </a:lnTo>
                  <a:lnTo>
                    <a:pt x="555" y="1029"/>
                  </a:lnTo>
                  <a:lnTo>
                    <a:pt x="493" y="997"/>
                  </a:lnTo>
                  <a:lnTo>
                    <a:pt x="416" y="977"/>
                  </a:lnTo>
                  <a:lnTo>
                    <a:pt x="329" y="961"/>
                  </a:lnTo>
                  <a:lnTo>
                    <a:pt x="395" y="914"/>
                  </a:lnTo>
                  <a:lnTo>
                    <a:pt x="457" y="857"/>
                  </a:lnTo>
                  <a:lnTo>
                    <a:pt x="591" y="722"/>
                  </a:lnTo>
                  <a:lnTo>
                    <a:pt x="663" y="654"/>
                  </a:lnTo>
                  <a:lnTo>
                    <a:pt x="740" y="608"/>
                  </a:lnTo>
                  <a:lnTo>
                    <a:pt x="817" y="592"/>
                  </a:lnTo>
                  <a:lnTo>
                    <a:pt x="832" y="592"/>
                  </a:lnTo>
                  <a:lnTo>
                    <a:pt x="837" y="597"/>
                  </a:lnTo>
                  <a:lnTo>
                    <a:pt x="853" y="597"/>
                  </a:lnTo>
                  <a:lnTo>
                    <a:pt x="858" y="602"/>
                  </a:lnTo>
                  <a:lnTo>
                    <a:pt x="868" y="602"/>
                  </a:lnTo>
                  <a:lnTo>
                    <a:pt x="873" y="608"/>
                  </a:lnTo>
                  <a:lnTo>
                    <a:pt x="883" y="613"/>
                  </a:lnTo>
                  <a:lnTo>
                    <a:pt x="889" y="618"/>
                  </a:lnTo>
                  <a:lnTo>
                    <a:pt x="889" y="623"/>
                  </a:lnTo>
                  <a:lnTo>
                    <a:pt x="837" y="634"/>
                  </a:lnTo>
                  <a:lnTo>
                    <a:pt x="801" y="660"/>
                  </a:lnTo>
                  <a:lnTo>
                    <a:pt x="781" y="686"/>
                  </a:lnTo>
                  <a:lnTo>
                    <a:pt x="770" y="717"/>
                  </a:lnTo>
                  <a:lnTo>
                    <a:pt x="770" y="753"/>
                  </a:lnTo>
                  <a:lnTo>
                    <a:pt x="781" y="784"/>
                  </a:lnTo>
                  <a:lnTo>
                    <a:pt x="796" y="795"/>
                  </a:lnTo>
                  <a:lnTo>
                    <a:pt x="806" y="805"/>
                  </a:lnTo>
                  <a:lnTo>
                    <a:pt x="827" y="810"/>
                  </a:lnTo>
                  <a:lnTo>
                    <a:pt x="853" y="816"/>
                  </a:lnTo>
                  <a:lnTo>
                    <a:pt x="894" y="805"/>
                  </a:lnTo>
                  <a:lnTo>
                    <a:pt x="930" y="779"/>
                  </a:lnTo>
                  <a:lnTo>
                    <a:pt x="955" y="738"/>
                  </a:lnTo>
                  <a:lnTo>
                    <a:pt x="966" y="680"/>
                  </a:lnTo>
                  <a:lnTo>
                    <a:pt x="961" y="644"/>
                  </a:lnTo>
                  <a:lnTo>
                    <a:pt x="945" y="608"/>
                  </a:lnTo>
                  <a:lnTo>
                    <a:pt x="914" y="576"/>
                  </a:lnTo>
                  <a:lnTo>
                    <a:pt x="873" y="556"/>
                  </a:lnTo>
                  <a:lnTo>
                    <a:pt x="822" y="545"/>
                  </a:lnTo>
                  <a:lnTo>
                    <a:pt x="791" y="545"/>
                  </a:lnTo>
                  <a:lnTo>
                    <a:pt x="750" y="556"/>
                  </a:lnTo>
                  <a:lnTo>
                    <a:pt x="704" y="576"/>
                  </a:lnTo>
                  <a:lnTo>
                    <a:pt x="647" y="608"/>
                  </a:lnTo>
                  <a:lnTo>
                    <a:pt x="580" y="660"/>
                  </a:lnTo>
                  <a:lnTo>
                    <a:pt x="508" y="738"/>
                  </a:lnTo>
                  <a:lnTo>
                    <a:pt x="431" y="816"/>
                  </a:lnTo>
                  <a:lnTo>
                    <a:pt x="354" y="888"/>
                  </a:lnTo>
                  <a:lnTo>
                    <a:pt x="272" y="935"/>
                  </a:lnTo>
                  <a:lnTo>
                    <a:pt x="493" y="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8" name="Freeform 82"/>
            <p:cNvSpPr>
              <a:spLocks/>
            </p:cNvSpPr>
            <p:nvPr/>
          </p:nvSpPr>
          <p:spPr bwMode="auto">
            <a:xfrm>
              <a:off x="14091" y="7041"/>
              <a:ext cx="1161" cy="982"/>
            </a:xfrm>
            <a:custGeom>
              <a:avLst/>
              <a:gdLst/>
              <a:ahLst/>
              <a:cxnLst>
                <a:cxn ang="0">
                  <a:pos x="113" y="899"/>
                </a:cxn>
                <a:cxn ang="0">
                  <a:pos x="118" y="951"/>
                </a:cxn>
                <a:cxn ang="0">
                  <a:pos x="169" y="982"/>
                </a:cxn>
                <a:cxn ang="0">
                  <a:pos x="210" y="967"/>
                </a:cxn>
                <a:cxn ang="0">
                  <a:pos x="246" y="920"/>
                </a:cxn>
                <a:cxn ang="0">
                  <a:pos x="267" y="837"/>
                </a:cxn>
                <a:cxn ang="0">
                  <a:pos x="334" y="567"/>
                </a:cxn>
                <a:cxn ang="0">
                  <a:pos x="390" y="353"/>
                </a:cxn>
                <a:cxn ang="0">
                  <a:pos x="421" y="275"/>
                </a:cxn>
                <a:cxn ang="0">
                  <a:pos x="534" y="130"/>
                </a:cxn>
                <a:cxn ang="0">
                  <a:pos x="750" y="47"/>
                </a:cxn>
                <a:cxn ang="0">
                  <a:pos x="853" y="114"/>
                </a:cxn>
                <a:cxn ang="0">
                  <a:pos x="858" y="265"/>
                </a:cxn>
                <a:cxn ang="0">
                  <a:pos x="796" y="509"/>
                </a:cxn>
                <a:cxn ang="0">
                  <a:pos x="724" y="702"/>
                </a:cxn>
                <a:cxn ang="0">
                  <a:pos x="704" y="800"/>
                </a:cxn>
                <a:cxn ang="0">
                  <a:pos x="812" y="967"/>
                </a:cxn>
                <a:cxn ang="0">
                  <a:pos x="1007" y="930"/>
                </a:cxn>
                <a:cxn ang="0">
                  <a:pos x="1125" y="759"/>
                </a:cxn>
                <a:cxn ang="0">
                  <a:pos x="1156" y="634"/>
                </a:cxn>
                <a:cxn ang="0">
                  <a:pos x="1140" y="624"/>
                </a:cxn>
                <a:cxn ang="0">
                  <a:pos x="1109" y="634"/>
                </a:cxn>
                <a:cxn ang="0">
                  <a:pos x="1038" y="821"/>
                </a:cxn>
                <a:cxn ang="0">
                  <a:pos x="883" y="930"/>
                </a:cxn>
                <a:cxn ang="0">
                  <a:pos x="842" y="915"/>
                </a:cxn>
                <a:cxn ang="0">
                  <a:pos x="842" y="780"/>
                </a:cxn>
                <a:cxn ang="0">
                  <a:pos x="919" y="561"/>
                </a:cxn>
                <a:cxn ang="0">
                  <a:pos x="991" y="301"/>
                </a:cxn>
                <a:cxn ang="0">
                  <a:pos x="960" y="88"/>
                </a:cxn>
                <a:cxn ang="0">
                  <a:pos x="755" y="0"/>
                </a:cxn>
                <a:cxn ang="0">
                  <a:pos x="529" y="78"/>
                </a:cxn>
                <a:cxn ang="0">
                  <a:pos x="421" y="187"/>
                </a:cxn>
                <a:cxn ang="0">
                  <a:pos x="334" y="31"/>
                </a:cxn>
                <a:cxn ang="0">
                  <a:pos x="175" y="10"/>
                </a:cxn>
                <a:cxn ang="0">
                  <a:pos x="82" y="94"/>
                </a:cxn>
                <a:cxn ang="0">
                  <a:pos x="26" y="229"/>
                </a:cxn>
                <a:cxn ang="0">
                  <a:pos x="0" y="333"/>
                </a:cxn>
                <a:cxn ang="0">
                  <a:pos x="41" y="353"/>
                </a:cxn>
                <a:cxn ang="0">
                  <a:pos x="62" y="307"/>
                </a:cxn>
                <a:cxn ang="0">
                  <a:pos x="139" y="94"/>
                </a:cxn>
                <a:cxn ang="0">
                  <a:pos x="246" y="52"/>
                </a:cxn>
                <a:cxn ang="0">
                  <a:pos x="282" y="177"/>
                </a:cxn>
                <a:cxn ang="0">
                  <a:pos x="252" y="327"/>
                </a:cxn>
              </a:cxnLst>
              <a:rect l="0" t="0" r="r" b="b"/>
              <a:pathLst>
                <a:path w="1161" h="982">
                  <a:moveTo>
                    <a:pt x="128" y="826"/>
                  </a:moveTo>
                  <a:lnTo>
                    <a:pt x="118" y="863"/>
                  </a:lnTo>
                  <a:lnTo>
                    <a:pt x="113" y="899"/>
                  </a:lnTo>
                  <a:lnTo>
                    <a:pt x="108" y="920"/>
                  </a:lnTo>
                  <a:lnTo>
                    <a:pt x="108" y="941"/>
                  </a:lnTo>
                  <a:lnTo>
                    <a:pt x="118" y="951"/>
                  </a:lnTo>
                  <a:lnTo>
                    <a:pt x="128" y="967"/>
                  </a:lnTo>
                  <a:lnTo>
                    <a:pt x="139" y="972"/>
                  </a:lnTo>
                  <a:lnTo>
                    <a:pt x="169" y="982"/>
                  </a:lnTo>
                  <a:lnTo>
                    <a:pt x="185" y="982"/>
                  </a:lnTo>
                  <a:lnTo>
                    <a:pt x="200" y="977"/>
                  </a:lnTo>
                  <a:lnTo>
                    <a:pt x="210" y="967"/>
                  </a:lnTo>
                  <a:lnTo>
                    <a:pt x="226" y="956"/>
                  </a:lnTo>
                  <a:lnTo>
                    <a:pt x="241" y="941"/>
                  </a:lnTo>
                  <a:lnTo>
                    <a:pt x="246" y="920"/>
                  </a:lnTo>
                  <a:lnTo>
                    <a:pt x="252" y="904"/>
                  </a:lnTo>
                  <a:lnTo>
                    <a:pt x="262" y="878"/>
                  </a:lnTo>
                  <a:lnTo>
                    <a:pt x="267" y="837"/>
                  </a:lnTo>
                  <a:lnTo>
                    <a:pt x="282" y="795"/>
                  </a:lnTo>
                  <a:lnTo>
                    <a:pt x="288" y="759"/>
                  </a:lnTo>
                  <a:lnTo>
                    <a:pt x="334" y="567"/>
                  </a:lnTo>
                  <a:lnTo>
                    <a:pt x="370" y="421"/>
                  </a:lnTo>
                  <a:lnTo>
                    <a:pt x="380" y="390"/>
                  </a:lnTo>
                  <a:lnTo>
                    <a:pt x="390" y="353"/>
                  </a:lnTo>
                  <a:lnTo>
                    <a:pt x="395" y="327"/>
                  </a:lnTo>
                  <a:lnTo>
                    <a:pt x="401" y="312"/>
                  </a:lnTo>
                  <a:lnTo>
                    <a:pt x="421" y="275"/>
                  </a:lnTo>
                  <a:lnTo>
                    <a:pt x="447" y="229"/>
                  </a:lnTo>
                  <a:lnTo>
                    <a:pt x="488" y="182"/>
                  </a:lnTo>
                  <a:lnTo>
                    <a:pt x="534" y="130"/>
                  </a:lnTo>
                  <a:lnTo>
                    <a:pt x="596" y="88"/>
                  </a:lnTo>
                  <a:lnTo>
                    <a:pt x="668" y="57"/>
                  </a:lnTo>
                  <a:lnTo>
                    <a:pt x="750" y="47"/>
                  </a:lnTo>
                  <a:lnTo>
                    <a:pt x="796" y="57"/>
                  </a:lnTo>
                  <a:lnTo>
                    <a:pt x="832" y="78"/>
                  </a:lnTo>
                  <a:lnTo>
                    <a:pt x="853" y="114"/>
                  </a:lnTo>
                  <a:lnTo>
                    <a:pt x="863" y="156"/>
                  </a:lnTo>
                  <a:lnTo>
                    <a:pt x="863" y="198"/>
                  </a:lnTo>
                  <a:lnTo>
                    <a:pt x="858" y="265"/>
                  </a:lnTo>
                  <a:lnTo>
                    <a:pt x="842" y="343"/>
                  </a:lnTo>
                  <a:lnTo>
                    <a:pt x="822" y="426"/>
                  </a:lnTo>
                  <a:lnTo>
                    <a:pt x="796" y="509"/>
                  </a:lnTo>
                  <a:lnTo>
                    <a:pt x="765" y="587"/>
                  </a:lnTo>
                  <a:lnTo>
                    <a:pt x="745" y="655"/>
                  </a:lnTo>
                  <a:lnTo>
                    <a:pt x="724" y="702"/>
                  </a:lnTo>
                  <a:lnTo>
                    <a:pt x="709" y="743"/>
                  </a:lnTo>
                  <a:lnTo>
                    <a:pt x="704" y="780"/>
                  </a:lnTo>
                  <a:lnTo>
                    <a:pt x="704" y="800"/>
                  </a:lnTo>
                  <a:lnTo>
                    <a:pt x="719" y="873"/>
                  </a:lnTo>
                  <a:lnTo>
                    <a:pt x="755" y="930"/>
                  </a:lnTo>
                  <a:lnTo>
                    <a:pt x="812" y="967"/>
                  </a:lnTo>
                  <a:lnTo>
                    <a:pt x="878" y="982"/>
                  </a:lnTo>
                  <a:lnTo>
                    <a:pt x="950" y="967"/>
                  </a:lnTo>
                  <a:lnTo>
                    <a:pt x="1007" y="930"/>
                  </a:lnTo>
                  <a:lnTo>
                    <a:pt x="1058" y="878"/>
                  </a:lnTo>
                  <a:lnTo>
                    <a:pt x="1094" y="821"/>
                  </a:lnTo>
                  <a:lnTo>
                    <a:pt x="1125" y="759"/>
                  </a:lnTo>
                  <a:lnTo>
                    <a:pt x="1145" y="707"/>
                  </a:lnTo>
                  <a:lnTo>
                    <a:pt x="1161" y="644"/>
                  </a:lnTo>
                  <a:lnTo>
                    <a:pt x="1156" y="634"/>
                  </a:lnTo>
                  <a:lnTo>
                    <a:pt x="1151" y="629"/>
                  </a:lnTo>
                  <a:lnTo>
                    <a:pt x="1145" y="629"/>
                  </a:lnTo>
                  <a:lnTo>
                    <a:pt x="1140" y="624"/>
                  </a:lnTo>
                  <a:lnTo>
                    <a:pt x="1125" y="624"/>
                  </a:lnTo>
                  <a:lnTo>
                    <a:pt x="1115" y="629"/>
                  </a:lnTo>
                  <a:lnTo>
                    <a:pt x="1109" y="634"/>
                  </a:lnTo>
                  <a:lnTo>
                    <a:pt x="1099" y="665"/>
                  </a:lnTo>
                  <a:lnTo>
                    <a:pt x="1074" y="748"/>
                  </a:lnTo>
                  <a:lnTo>
                    <a:pt x="1038" y="821"/>
                  </a:lnTo>
                  <a:lnTo>
                    <a:pt x="991" y="878"/>
                  </a:lnTo>
                  <a:lnTo>
                    <a:pt x="940" y="920"/>
                  </a:lnTo>
                  <a:lnTo>
                    <a:pt x="883" y="930"/>
                  </a:lnTo>
                  <a:lnTo>
                    <a:pt x="868" y="930"/>
                  </a:lnTo>
                  <a:lnTo>
                    <a:pt x="853" y="925"/>
                  </a:lnTo>
                  <a:lnTo>
                    <a:pt x="842" y="915"/>
                  </a:lnTo>
                  <a:lnTo>
                    <a:pt x="832" y="884"/>
                  </a:lnTo>
                  <a:lnTo>
                    <a:pt x="832" y="863"/>
                  </a:lnTo>
                  <a:lnTo>
                    <a:pt x="842" y="780"/>
                  </a:lnTo>
                  <a:lnTo>
                    <a:pt x="868" y="707"/>
                  </a:lnTo>
                  <a:lnTo>
                    <a:pt x="894" y="639"/>
                  </a:lnTo>
                  <a:lnTo>
                    <a:pt x="919" y="561"/>
                  </a:lnTo>
                  <a:lnTo>
                    <a:pt x="950" y="473"/>
                  </a:lnTo>
                  <a:lnTo>
                    <a:pt x="976" y="385"/>
                  </a:lnTo>
                  <a:lnTo>
                    <a:pt x="991" y="301"/>
                  </a:lnTo>
                  <a:lnTo>
                    <a:pt x="1002" y="234"/>
                  </a:lnTo>
                  <a:lnTo>
                    <a:pt x="991" y="151"/>
                  </a:lnTo>
                  <a:lnTo>
                    <a:pt x="960" y="88"/>
                  </a:lnTo>
                  <a:lnTo>
                    <a:pt x="909" y="42"/>
                  </a:lnTo>
                  <a:lnTo>
                    <a:pt x="837" y="10"/>
                  </a:lnTo>
                  <a:lnTo>
                    <a:pt x="755" y="0"/>
                  </a:lnTo>
                  <a:lnTo>
                    <a:pt x="668" y="10"/>
                  </a:lnTo>
                  <a:lnTo>
                    <a:pt x="591" y="36"/>
                  </a:lnTo>
                  <a:lnTo>
                    <a:pt x="529" y="78"/>
                  </a:lnTo>
                  <a:lnTo>
                    <a:pt x="483" y="120"/>
                  </a:lnTo>
                  <a:lnTo>
                    <a:pt x="447" y="156"/>
                  </a:lnTo>
                  <a:lnTo>
                    <a:pt x="421" y="187"/>
                  </a:lnTo>
                  <a:lnTo>
                    <a:pt x="406" y="120"/>
                  </a:lnTo>
                  <a:lnTo>
                    <a:pt x="375" y="68"/>
                  </a:lnTo>
                  <a:lnTo>
                    <a:pt x="334" y="31"/>
                  </a:lnTo>
                  <a:lnTo>
                    <a:pt x="282" y="10"/>
                  </a:lnTo>
                  <a:lnTo>
                    <a:pt x="226" y="0"/>
                  </a:lnTo>
                  <a:lnTo>
                    <a:pt x="175" y="10"/>
                  </a:lnTo>
                  <a:lnTo>
                    <a:pt x="133" y="31"/>
                  </a:lnTo>
                  <a:lnTo>
                    <a:pt x="103" y="62"/>
                  </a:lnTo>
                  <a:lnTo>
                    <a:pt x="82" y="94"/>
                  </a:lnTo>
                  <a:lnTo>
                    <a:pt x="67" y="125"/>
                  </a:lnTo>
                  <a:lnTo>
                    <a:pt x="46" y="172"/>
                  </a:lnTo>
                  <a:lnTo>
                    <a:pt x="26" y="229"/>
                  </a:lnTo>
                  <a:lnTo>
                    <a:pt x="15" y="275"/>
                  </a:lnTo>
                  <a:lnTo>
                    <a:pt x="5" y="317"/>
                  </a:lnTo>
                  <a:lnTo>
                    <a:pt x="0" y="333"/>
                  </a:lnTo>
                  <a:lnTo>
                    <a:pt x="0" y="343"/>
                  </a:lnTo>
                  <a:lnTo>
                    <a:pt x="10" y="353"/>
                  </a:lnTo>
                  <a:lnTo>
                    <a:pt x="41" y="353"/>
                  </a:lnTo>
                  <a:lnTo>
                    <a:pt x="46" y="348"/>
                  </a:lnTo>
                  <a:lnTo>
                    <a:pt x="56" y="327"/>
                  </a:lnTo>
                  <a:lnTo>
                    <a:pt x="62" y="307"/>
                  </a:lnTo>
                  <a:lnTo>
                    <a:pt x="87" y="218"/>
                  </a:lnTo>
                  <a:lnTo>
                    <a:pt x="113" y="151"/>
                  </a:lnTo>
                  <a:lnTo>
                    <a:pt x="139" y="94"/>
                  </a:lnTo>
                  <a:lnTo>
                    <a:pt x="175" y="62"/>
                  </a:lnTo>
                  <a:lnTo>
                    <a:pt x="221" y="47"/>
                  </a:lnTo>
                  <a:lnTo>
                    <a:pt x="246" y="52"/>
                  </a:lnTo>
                  <a:lnTo>
                    <a:pt x="267" y="73"/>
                  </a:lnTo>
                  <a:lnTo>
                    <a:pt x="282" y="104"/>
                  </a:lnTo>
                  <a:lnTo>
                    <a:pt x="282" y="177"/>
                  </a:lnTo>
                  <a:lnTo>
                    <a:pt x="277" y="213"/>
                  </a:lnTo>
                  <a:lnTo>
                    <a:pt x="267" y="260"/>
                  </a:lnTo>
                  <a:lnTo>
                    <a:pt x="252" y="327"/>
                  </a:lnTo>
                  <a:lnTo>
                    <a:pt x="128" y="82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79" name="Freeform 83"/>
            <p:cNvSpPr>
              <a:spLocks/>
            </p:cNvSpPr>
            <p:nvPr/>
          </p:nvSpPr>
          <p:spPr bwMode="auto">
            <a:xfrm>
              <a:off x="15396" y="3377"/>
              <a:ext cx="1048" cy="5192"/>
            </a:xfrm>
            <a:custGeom>
              <a:avLst/>
              <a:gdLst/>
              <a:ahLst/>
              <a:cxnLst>
                <a:cxn ang="0">
                  <a:pos x="1042" y="2344"/>
                </a:cxn>
                <a:cxn ang="0">
                  <a:pos x="991" y="1835"/>
                </a:cxn>
                <a:cxn ang="0">
                  <a:pos x="883" y="1346"/>
                </a:cxn>
                <a:cxn ang="0">
                  <a:pos x="714" y="878"/>
                </a:cxn>
                <a:cxn ang="0">
                  <a:pos x="467" y="442"/>
                </a:cxn>
                <a:cxn ang="0">
                  <a:pos x="277" y="203"/>
                </a:cxn>
                <a:cxn ang="0">
                  <a:pos x="164" y="88"/>
                </a:cxn>
                <a:cxn ang="0">
                  <a:pos x="72" y="5"/>
                </a:cxn>
                <a:cxn ang="0">
                  <a:pos x="56" y="0"/>
                </a:cxn>
                <a:cxn ang="0">
                  <a:pos x="15" y="5"/>
                </a:cxn>
                <a:cxn ang="0">
                  <a:pos x="0" y="10"/>
                </a:cxn>
                <a:cxn ang="0">
                  <a:pos x="5" y="41"/>
                </a:cxn>
                <a:cxn ang="0">
                  <a:pos x="128" y="171"/>
                </a:cxn>
                <a:cxn ang="0">
                  <a:pos x="287" y="374"/>
                </a:cxn>
                <a:cxn ang="0">
                  <a:pos x="508" y="748"/>
                </a:cxn>
                <a:cxn ang="0">
                  <a:pos x="714" y="1299"/>
                </a:cxn>
                <a:cxn ang="0">
                  <a:pos x="832" y="1912"/>
                </a:cxn>
                <a:cxn ang="0">
                  <a:pos x="873" y="2593"/>
                </a:cxn>
                <a:cxn ang="0">
                  <a:pos x="852" y="3056"/>
                </a:cxn>
                <a:cxn ang="0">
                  <a:pos x="791" y="3560"/>
                </a:cxn>
                <a:cxn ang="0">
                  <a:pos x="657" y="4075"/>
                </a:cxn>
                <a:cxn ang="0">
                  <a:pos x="441" y="4574"/>
                </a:cxn>
                <a:cxn ang="0">
                  <a:pos x="272" y="4839"/>
                </a:cxn>
                <a:cxn ang="0">
                  <a:pos x="123" y="5026"/>
                </a:cxn>
                <a:cxn ang="0">
                  <a:pos x="5" y="5150"/>
                </a:cxn>
                <a:cxn ang="0">
                  <a:pos x="0" y="5182"/>
                </a:cxn>
                <a:cxn ang="0">
                  <a:pos x="15" y="5187"/>
                </a:cxn>
                <a:cxn ang="0">
                  <a:pos x="66" y="5192"/>
                </a:cxn>
                <a:cxn ang="0">
                  <a:pos x="292" y="4969"/>
                </a:cxn>
                <a:cxn ang="0">
                  <a:pos x="590" y="4553"/>
                </a:cxn>
                <a:cxn ang="0">
                  <a:pos x="806" y="4090"/>
                </a:cxn>
                <a:cxn ang="0">
                  <a:pos x="945" y="3602"/>
                </a:cxn>
                <a:cxn ang="0">
                  <a:pos x="1027" y="3097"/>
                </a:cxn>
                <a:cxn ang="0">
                  <a:pos x="1048" y="2599"/>
                </a:cxn>
              </a:cxnLst>
              <a:rect l="0" t="0" r="r" b="b"/>
              <a:pathLst>
                <a:path w="1048" h="5192">
                  <a:moveTo>
                    <a:pt x="1048" y="2599"/>
                  </a:moveTo>
                  <a:lnTo>
                    <a:pt x="1042" y="2344"/>
                  </a:lnTo>
                  <a:lnTo>
                    <a:pt x="1022" y="2089"/>
                  </a:lnTo>
                  <a:lnTo>
                    <a:pt x="991" y="1835"/>
                  </a:lnTo>
                  <a:lnTo>
                    <a:pt x="945" y="1590"/>
                  </a:lnTo>
                  <a:lnTo>
                    <a:pt x="883" y="1346"/>
                  </a:lnTo>
                  <a:lnTo>
                    <a:pt x="806" y="1107"/>
                  </a:lnTo>
                  <a:lnTo>
                    <a:pt x="714" y="878"/>
                  </a:lnTo>
                  <a:lnTo>
                    <a:pt x="601" y="655"/>
                  </a:lnTo>
                  <a:lnTo>
                    <a:pt x="467" y="442"/>
                  </a:lnTo>
                  <a:lnTo>
                    <a:pt x="313" y="244"/>
                  </a:lnTo>
                  <a:lnTo>
                    <a:pt x="277" y="203"/>
                  </a:lnTo>
                  <a:lnTo>
                    <a:pt x="226" y="145"/>
                  </a:lnTo>
                  <a:lnTo>
                    <a:pt x="164" y="88"/>
                  </a:lnTo>
                  <a:lnTo>
                    <a:pt x="92" y="15"/>
                  </a:lnTo>
                  <a:lnTo>
                    <a:pt x="72" y="5"/>
                  </a:lnTo>
                  <a:lnTo>
                    <a:pt x="66" y="5"/>
                  </a:lnTo>
                  <a:lnTo>
                    <a:pt x="56" y="0"/>
                  </a:lnTo>
                  <a:lnTo>
                    <a:pt x="25" y="0"/>
                  </a:lnTo>
                  <a:lnTo>
                    <a:pt x="15" y="5"/>
                  </a:lnTo>
                  <a:lnTo>
                    <a:pt x="5" y="5"/>
                  </a:lnTo>
                  <a:lnTo>
                    <a:pt x="0" y="10"/>
                  </a:lnTo>
                  <a:lnTo>
                    <a:pt x="0" y="31"/>
                  </a:lnTo>
                  <a:lnTo>
                    <a:pt x="5" y="41"/>
                  </a:lnTo>
                  <a:lnTo>
                    <a:pt x="61" y="99"/>
                  </a:lnTo>
                  <a:lnTo>
                    <a:pt x="128" y="171"/>
                  </a:lnTo>
                  <a:lnTo>
                    <a:pt x="205" y="260"/>
                  </a:lnTo>
                  <a:lnTo>
                    <a:pt x="287" y="374"/>
                  </a:lnTo>
                  <a:lnTo>
                    <a:pt x="370" y="499"/>
                  </a:lnTo>
                  <a:lnTo>
                    <a:pt x="508" y="748"/>
                  </a:lnTo>
                  <a:lnTo>
                    <a:pt x="621" y="1013"/>
                  </a:lnTo>
                  <a:lnTo>
                    <a:pt x="714" y="1299"/>
                  </a:lnTo>
                  <a:lnTo>
                    <a:pt x="786" y="1595"/>
                  </a:lnTo>
                  <a:lnTo>
                    <a:pt x="832" y="1912"/>
                  </a:lnTo>
                  <a:lnTo>
                    <a:pt x="863" y="2245"/>
                  </a:lnTo>
                  <a:lnTo>
                    <a:pt x="873" y="2593"/>
                  </a:lnTo>
                  <a:lnTo>
                    <a:pt x="868" y="2822"/>
                  </a:lnTo>
                  <a:lnTo>
                    <a:pt x="852" y="3056"/>
                  </a:lnTo>
                  <a:lnTo>
                    <a:pt x="827" y="3305"/>
                  </a:lnTo>
                  <a:lnTo>
                    <a:pt x="791" y="3560"/>
                  </a:lnTo>
                  <a:lnTo>
                    <a:pt x="734" y="3815"/>
                  </a:lnTo>
                  <a:lnTo>
                    <a:pt x="657" y="4075"/>
                  </a:lnTo>
                  <a:lnTo>
                    <a:pt x="560" y="4324"/>
                  </a:lnTo>
                  <a:lnTo>
                    <a:pt x="441" y="4574"/>
                  </a:lnTo>
                  <a:lnTo>
                    <a:pt x="359" y="4714"/>
                  </a:lnTo>
                  <a:lnTo>
                    <a:pt x="272" y="4839"/>
                  </a:lnTo>
                  <a:lnTo>
                    <a:pt x="195" y="4943"/>
                  </a:lnTo>
                  <a:lnTo>
                    <a:pt x="123" y="5026"/>
                  </a:lnTo>
                  <a:lnTo>
                    <a:pt x="56" y="5098"/>
                  </a:lnTo>
                  <a:lnTo>
                    <a:pt x="5" y="5150"/>
                  </a:lnTo>
                  <a:lnTo>
                    <a:pt x="0" y="5161"/>
                  </a:lnTo>
                  <a:lnTo>
                    <a:pt x="0" y="5182"/>
                  </a:lnTo>
                  <a:lnTo>
                    <a:pt x="5" y="5187"/>
                  </a:lnTo>
                  <a:lnTo>
                    <a:pt x="15" y="5187"/>
                  </a:lnTo>
                  <a:lnTo>
                    <a:pt x="25" y="5192"/>
                  </a:lnTo>
                  <a:lnTo>
                    <a:pt x="66" y="5192"/>
                  </a:lnTo>
                  <a:lnTo>
                    <a:pt x="77" y="5187"/>
                  </a:lnTo>
                  <a:lnTo>
                    <a:pt x="292" y="4969"/>
                  </a:lnTo>
                  <a:lnTo>
                    <a:pt x="452" y="4766"/>
                  </a:lnTo>
                  <a:lnTo>
                    <a:pt x="590" y="4553"/>
                  </a:lnTo>
                  <a:lnTo>
                    <a:pt x="709" y="4324"/>
                  </a:lnTo>
                  <a:lnTo>
                    <a:pt x="806" y="4090"/>
                  </a:lnTo>
                  <a:lnTo>
                    <a:pt x="883" y="3851"/>
                  </a:lnTo>
                  <a:lnTo>
                    <a:pt x="945" y="3602"/>
                  </a:lnTo>
                  <a:lnTo>
                    <a:pt x="996" y="3352"/>
                  </a:lnTo>
                  <a:lnTo>
                    <a:pt x="1027" y="3097"/>
                  </a:lnTo>
                  <a:lnTo>
                    <a:pt x="1042" y="2848"/>
                  </a:lnTo>
                  <a:lnTo>
                    <a:pt x="1048" y="25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444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28600" y="5333776"/>
            <a:ext cx="6087212" cy="914624"/>
            <a:chOff x="369" y="3502"/>
            <a:chExt cx="40658" cy="6109"/>
          </a:xfrm>
        </p:grpSpPr>
        <p:sp>
          <p:nvSpPr>
            <p:cNvPr id="61446" name="Freeform 6"/>
            <p:cNvSpPr>
              <a:spLocks noEditPoints="1"/>
            </p:cNvSpPr>
            <p:nvPr/>
          </p:nvSpPr>
          <p:spPr bwMode="auto">
            <a:xfrm>
              <a:off x="1057" y="3502"/>
              <a:ext cx="1462" cy="699"/>
            </a:xfrm>
            <a:custGeom>
              <a:avLst/>
              <a:gdLst/>
              <a:ahLst/>
              <a:cxnLst>
                <a:cxn ang="0">
                  <a:pos x="687" y="182"/>
                </a:cxn>
                <a:cxn ang="0">
                  <a:pos x="475" y="39"/>
                </a:cxn>
                <a:cxn ang="0">
                  <a:pos x="200" y="26"/>
                </a:cxn>
                <a:cxn ang="0">
                  <a:pos x="25" y="220"/>
                </a:cxn>
                <a:cxn ang="0">
                  <a:pos x="25" y="479"/>
                </a:cxn>
                <a:cxn ang="0">
                  <a:pos x="187" y="673"/>
                </a:cxn>
                <a:cxn ang="0">
                  <a:pos x="462" y="673"/>
                </a:cxn>
                <a:cxn ang="0">
                  <a:pos x="662" y="518"/>
                </a:cxn>
                <a:cxn ang="0">
                  <a:pos x="787" y="518"/>
                </a:cxn>
                <a:cxn ang="0">
                  <a:pos x="1000" y="673"/>
                </a:cxn>
                <a:cxn ang="0">
                  <a:pos x="1275" y="673"/>
                </a:cxn>
                <a:cxn ang="0">
                  <a:pos x="1450" y="479"/>
                </a:cxn>
                <a:cxn ang="0">
                  <a:pos x="1437" y="220"/>
                </a:cxn>
                <a:cxn ang="0">
                  <a:pos x="1275" y="39"/>
                </a:cxn>
                <a:cxn ang="0">
                  <a:pos x="1012" y="26"/>
                </a:cxn>
                <a:cxn ang="0">
                  <a:pos x="812" y="194"/>
                </a:cxn>
                <a:cxn ang="0">
                  <a:pos x="800" y="324"/>
                </a:cxn>
                <a:cxn ang="0">
                  <a:pos x="1025" y="104"/>
                </a:cxn>
                <a:cxn ang="0">
                  <a:pos x="1275" y="91"/>
                </a:cxn>
                <a:cxn ang="0">
                  <a:pos x="1412" y="246"/>
                </a:cxn>
                <a:cxn ang="0">
                  <a:pos x="1400" y="453"/>
                </a:cxn>
                <a:cxn ang="0">
                  <a:pos x="1262" y="596"/>
                </a:cxn>
                <a:cxn ang="0">
                  <a:pos x="1075" y="596"/>
                </a:cxn>
                <a:cxn ang="0">
                  <a:pos x="900" y="440"/>
                </a:cxn>
                <a:cxn ang="0">
                  <a:pos x="675" y="389"/>
                </a:cxn>
                <a:cxn ang="0">
                  <a:pos x="450" y="609"/>
                </a:cxn>
                <a:cxn ang="0">
                  <a:pos x="200" y="622"/>
                </a:cxn>
                <a:cxn ang="0">
                  <a:pos x="62" y="466"/>
                </a:cxn>
                <a:cxn ang="0">
                  <a:pos x="62" y="246"/>
                </a:cxn>
                <a:cxn ang="0">
                  <a:pos x="200" y="104"/>
                </a:cxn>
                <a:cxn ang="0">
                  <a:pos x="400" y="117"/>
                </a:cxn>
                <a:cxn ang="0">
                  <a:pos x="575" y="272"/>
                </a:cxn>
              </a:cxnLst>
              <a:rect l="0" t="0" r="r" b="b"/>
              <a:pathLst>
                <a:path w="1462" h="699">
                  <a:moveTo>
                    <a:pt x="750" y="259"/>
                  </a:moveTo>
                  <a:lnTo>
                    <a:pt x="687" y="182"/>
                  </a:lnTo>
                  <a:lnTo>
                    <a:pt x="587" y="104"/>
                  </a:lnTo>
                  <a:lnTo>
                    <a:pt x="475" y="39"/>
                  </a:lnTo>
                  <a:lnTo>
                    <a:pt x="325" y="0"/>
                  </a:lnTo>
                  <a:lnTo>
                    <a:pt x="200" y="26"/>
                  </a:lnTo>
                  <a:lnTo>
                    <a:pt x="87" y="104"/>
                  </a:lnTo>
                  <a:lnTo>
                    <a:pt x="25" y="220"/>
                  </a:lnTo>
                  <a:lnTo>
                    <a:pt x="0" y="350"/>
                  </a:lnTo>
                  <a:lnTo>
                    <a:pt x="25" y="479"/>
                  </a:lnTo>
                  <a:lnTo>
                    <a:pt x="87" y="596"/>
                  </a:lnTo>
                  <a:lnTo>
                    <a:pt x="187" y="673"/>
                  </a:lnTo>
                  <a:lnTo>
                    <a:pt x="312" y="699"/>
                  </a:lnTo>
                  <a:lnTo>
                    <a:pt x="462" y="673"/>
                  </a:lnTo>
                  <a:lnTo>
                    <a:pt x="575" y="609"/>
                  </a:lnTo>
                  <a:lnTo>
                    <a:pt x="662" y="518"/>
                  </a:lnTo>
                  <a:lnTo>
                    <a:pt x="725" y="440"/>
                  </a:lnTo>
                  <a:lnTo>
                    <a:pt x="787" y="518"/>
                  </a:lnTo>
                  <a:lnTo>
                    <a:pt x="875" y="609"/>
                  </a:lnTo>
                  <a:lnTo>
                    <a:pt x="1000" y="673"/>
                  </a:lnTo>
                  <a:lnTo>
                    <a:pt x="1150" y="699"/>
                  </a:lnTo>
                  <a:lnTo>
                    <a:pt x="1275" y="673"/>
                  </a:lnTo>
                  <a:lnTo>
                    <a:pt x="1375" y="596"/>
                  </a:lnTo>
                  <a:lnTo>
                    <a:pt x="1450" y="479"/>
                  </a:lnTo>
                  <a:lnTo>
                    <a:pt x="1462" y="350"/>
                  </a:lnTo>
                  <a:lnTo>
                    <a:pt x="1437" y="220"/>
                  </a:lnTo>
                  <a:lnTo>
                    <a:pt x="1375" y="117"/>
                  </a:lnTo>
                  <a:lnTo>
                    <a:pt x="1275" y="39"/>
                  </a:lnTo>
                  <a:lnTo>
                    <a:pt x="1150" y="0"/>
                  </a:lnTo>
                  <a:lnTo>
                    <a:pt x="1012" y="26"/>
                  </a:lnTo>
                  <a:lnTo>
                    <a:pt x="887" y="104"/>
                  </a:lnTo>
                  <a:lnTo>
                    <a:pt x="812" y="194"/>
                  </a:lnTo>
                  <a:lnTo>
                    <a:pt x="750" y="259"/>
                  </a:lnTo>
                  <a:close/>
                  <a:moveTo>
                    <a:pt x="800" y="324"/>
                  </a:moveTo>
                  <a:lnTo>
                    <a:pt x="900" y="194"/>
                  </a:lnTo>
                  <a:lnTo>
                    <a:pt x="1025" y="104"/>
                  </a:lnTo>
                  <a:lnTo>
                    <a:pt x="1162" y="65"/>
                  </a:lnTo>
                  <a:lnTo>
                    <a:pt x="1275" y="91"/>
                  </a:lnTo>
                  <a:lnTo>
                    <a:pt x="1350" y="156"/>
                  </a:lnTo>
                  <a:lnTo>
                    <a:pt x="1412" y="246"/>
                  </a:lnTo>
                  <a:lnTo>
                    <a:pt x="1425" y="350"/>
                  </a:lnTo>
                  <a:lnTo>
                    <a:pt x="1400" y="453"/>
                  </a:lnTo>
                  <a:lnTo>
                    <a:pt x="1350" y="544"/>
                  </a:lnTo>
                  <a:lnTo>
                    <a:pt x="1262" y="596"/>
                  </a:lnTo>
                  <a:lnTo>
                    <a:pt x="1175" y="622"/>
                  </a:lnTo>
                  <a:lnTo>
                    <a:pt x="1075" y="596"/>
                  </a:lnTo>
                  <a:lnTo>
                    <a:pt x="987" y="531"/>
                  </a:lnTo>
                  <a:lnTo>
                    <a:pt x="900" y="440"/>
                  </a:lnTo>
                  <a:lnTo>
                    <a:pt x="800" y="324"/>
                  </a:lnTo>
                  <a:close/>
                  <a:moveTo>
                    <a:pt x="675" y="389"/>
                  </a:moveTo>
                  <a:lnTo>
                    <a:pt x="575" y="518"/>
                  </a:lnTo>
                  <a:lnTo>
                    <a:pt x="450" y="609"/>
                  </a:lnTo>
                  <a:lnTo>
                    <a:pt x="300" y="647"/>
                  </a:lnTo>
                  <a:lnTo>
                    <a:pt x="200" y="622"/>
                  </a:lnTo>
                  <a:lnTo>
                    <a:pt x="112" y="557"/>
                  </a:lnTo>
                  <a:lnTo>
                    <a:pt x="62" y="466"/>
                  </a:lnTo>
                  <a:lnTo>
                    <a:pt x="50" y="350"/>
                  </a:lnTo>
                  <a:lnTo>
                    <a:pt x="62" y="246"/>
                  </a:lnTo>
                  <a:lnTo>
                    <a:pt x="125" y="169"/>
                  </a:lnTo>
                  <a:lnTo>
                    <a:pt x="200" y="104"/>
                  </a:lnTo>
                  <a:lnTo>
                    <a:pt x="300" y="91"/>
                  </a:lnTo>
                  <a:lnTo>
                    <a:pt x="400" y="117"/>
                  </a:lnTo>
                  <a:lnTo>
                    <a:pt x="487" y="169"/>
                  </a:lnTo>
                  <a:lnTo>
                    <a:pt x="575" y="272"/>
                  </a:lnTo>
                  <a:lnTo>
                    <a:pt x="675" y="3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47" name="Freeform 7"/>
            <p:cNvSpPr>
              <a:spLocks/>
            </p:cNvSpPr>
            <p:nvPr/>
          </p:nvSpPr>
          <p:spPr bwMode="auto">
            <a:xfrm>
              <a:off x="382" y="4848"/>
              <a:ext cx="2825" cy="3081"/>
            </a:xfrm>
            <a:custGeom>
              <a:avLst/>
              <a:gdLst/>
              <a:ahLst/>
              <a:cxnLst>
                <a:cxn ang="0">
                  <a:pos x="2575" y="3081"/>
                </a:cxn>
                <a:cxn ang="0">
                  <a:pos x="2825" y="2382"/>
                </a:cxn>
                <a:cxn ang="0">
                  <a:pos x="2775" y="2382"/>
                </a:cxn>
                <a:cxn ang="0">
                  <a:pos x="2688" y="2537"/>
                </a:cxn>
                <a:cxn ang="0">
                  <a:pos x="2563" y="2666"/>
                </a:cxn>
                <a:cxn ang="0">
                  <a:pos x="2400" y="2757"/>
                </a:cxn>
                <a:cxn ang="0">
                  <a:pos x="2225" y="2822"/>
                </a:cxn>
                <a:cxn ang="0">
                  <a:pos x="2162" y="2835"/>
                </a:cxn>
                <a:cxn ang="0">
                  <a:pos x="2025" y="2861"/>
                </a:cxn>
                <a:cxn ang="0">
                  <a:pos x="1825" y="2887"/>
                </a:cxn>
                <a:cxn ang="0">
                  <a:pos x="1562" y="2899"/>
                </a:cxn>
                <a:cxn ang="0">
                  <a:pos x="275" y="2899"/>
                </a:cxn>
                <a:cxn ang="0">
                  <a:pos x="1362" y="1579"/>
                </a:cxn>
                <a:cxn ang="0">
                  <a:pos x="1375" y="1566"/>
                </a:cxn>
                <a:cxn ang="0">
                  <a:pos x="1375" y="1528"/>
                </a:cxn>
                <a:cxn ang="0">
                  <a:pos x="1362" y="1515"/>
                </a:cxn>
                <a:cxn ang="0">
                  <a:pos x="375" y="104"/>
                </a:cxn>
                <a:cxn ang="0">
                  <a:pos x="1737" y="104"/>
                </a:cxn>
                <a:cxn ang="0">
                  <a:pos x="1887" y="117"/>
                </a:cxn>
                <a:cxn ang="0">
                  <a:pos x="1987" y="130"/>
                </a:cxn>
                <a:cxn ang="0">
                  <a:pos x="2037" y="143"/>
                </a:cxn>
                <a:cxn ang="0">
                  <a:pos x="2175" y="169"/>
                </a:cxn>
                <a:cxn ang="0">
                  <a:pos x="2338" y="220"/>
                </a:cxn>
                <a:cxn ang="0">
                  <a:pos x="2500" y="311"/>
                </a:cxn>
                <a:cxn ang="0">
                  <a:pos x="2563" y="350"/>
                </a:cxn>
                <a:cxn ang="0">
                  <a:pos x="2638" y="415"/>
                </a:cxn>
                <a:cxn ang="0">
                  <a:pos x="2713" y="505"/>
                </a:cxn>
                <a:cxn ang="0">
                  <a:pos x="2775" y="622"/>
                </a:cxn>
                <a:cxn ang="0">
                  <a:pos x="2825" y="622"/>
                </a:cxn>
                <a:cxn ang="0">
                  <a:pos x="2575" y="0"/>
                </a:cxn>
                <a:cxn ang="0">
                  <a:pos x="12" y="0"/>
                </a:cxn>
                <a:cxn ang="0">
                  <a:pos x="0" y="13"/>
                </a:cxn>
                <a:cxn ang="0">
                  <a:pos x="0" y="91"/>
                </a:cxn>
                <a:cxn ang="0">
                  <a:pos x="1125" y="1683"/>
                </a:cxn>
                <a:cxn ang="0">
                  <a:pos x="12" y="3029"/>
                </a:cxn>
                <a:cxn ang="0">
                  <a:pos x="0" y="3042"/>
                </a:cxn>
                <a:cxn ang="0">
                  <a:pos x="0" y="3081"/>
                </a:cxn>
                <a:cxn ang="0">
                  <a:pos x="50" y="3081"/>
                </a:cxn>
                <a:cxn ang="0">
                  <a:pos x="2575" y="3081"/>
                </a:cxn>
              </a:cxnLst>
              <a:rect l="0" t="0" r="r" b="b"/>
              <a:pathLst>
                <a:path w="2825" h="3081">
                  <a:moveTo>
                    <a:pt x="2575" y="3081"/>
                  </a:moveTo>
                  <a:lnTo>
                    <a:pt x="2825" y="2382"/>
                  </a:lnTo>
                  <a:lnTo>
                    <a:pt x="2775" y="2382"/>
                  </a:lnTo>
                  <a:lnTo>
                    <a:pt x="2688" y="2537"/>
                  </a:lnTo>
                  <a:lnTo>
                    <a:pt x="2563" y="2666"/>
                  </a:lnTo>
                  <a:lnTo>
                    <a:pt x="2400" y="2757"/>
                  </a:lnTo>
                  <a:lnTo>
                    <a:pt x="2225" y="2822"/>
                  </a:lnTo>
                  <a:lnTo>
                    <a:pt x="2162" y="2835"/>
                  </a:lnTo>
                  <a:lnTo>
                    <a:pt x="2025" y="2861"/>
                  </a:lnTo>
                  <a:lnTo>
                    <a:pt x="1825" y="2887"/>
                  </a:lnTo>
                  <a:lnTo>
                    <a:pt x="1562" y="2899"/>
                  </a:lnTo>
                  <a:lnTo>
                    <a:pt x="275" y="2899"/>
                  </a:lnTo>
                  <a:lnTo>
                    <a:pt x="1362" y="1579"/>
                  </a:lnTo>
                  <a:lnTo>
                    <a:pt x="1375" y="1566"/>
                  </a:lnTo>
                  <a:lnTo>
                    <a:pt x="1375" y="1528"/>
                  </a:lnTo>
                  <a:lnTo>
                    <a:pt x="1362" y="1515"/>
                  </a:lnTo>
                  <a:lnTo>
                    <a:pt x="375" y="104"/>
                  </a:lnTo>
                  <a:lnTo>
                    <a:pt x="1737" y="104"/>
                  </a:lnTo>
                  <a:lnTo>
                    <a:pt x="1887" y="117"/>
                  </a:lnTo>
                  <a:lnTo>
                    <a:pt x="1987" y="130"/>
                  </a:lnTo>
                  <a:lnTo>
                    <a:pt x="2037" y="143"/>
                  </a:lnTo>
                  <a:lnTo>
                    <a:pt x="2175" y="169"/>
                  </a:lnTo>
                  <a:lnTo>
                    <a:pt x="2338" y="220"/>
                  </a:lnTo>
                  <a:lnTo>
                    <a:pt x="2500" y="311"/>
                  </a:lnTo>
                  <a:lnTo>
                    <a:pt x="2563" y="350"/>
                  </a:lnTo>
                  <a:lnTo>
                    <a:pt x="2638" y="415"/>
                  </a:lnTo>
                  <a:lnTo>
                    <a:pt x="2713" y="505"/>
                  </a:lnTo>
                  <a:lnTo>
                    <a:pt x="2775" y="622"/>
                  </a:lnTo>
                  <a:lnTo>
                    <a:pt x="2825" y="622"/>
                  </a:lnTo>
                  <a:lnTo>
                    <a:pt x="2575" y="0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0" y="91"/>
                  </a:lnTo>
                  <a:lnTo>
                    <a:pt x="1125" y="1683"/>
                  </a:lnTo>
                  <a:lnTo>
                    <a:pt x="12" y="3029"/>
                  </a:lnTo>
                  <a:lnTo>
                    <a:pt x="0" y="3042"/>
                  </a:lnTo>
                  <a:lnTo>
                    <a:pt x="0" y="3081"/>
                  </a:lnTo>
                  <a:lnTo>
                    <a:pt x="50" y="3081"/>
                  </a:lnTo>
                  <a:lnTo>
                    <a:pt x="2575" y="30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48" name="Freeform 8"/>
            <p:cNvSpPr>
              <a:spLocks/>
            </p:cNvSpPr>
            <p:nvPr/>
          </p:nvSpPr>
          <p:spPr bwMode="auto">
            <a:xfrm>
              <a:off x="369" y="8511"/>
              <a:ext cx="738" cy="1087"/>
            </a:xfrm>
            <a:custGeom>
              <a:avLst/>
              <a:gdLst/>
              <a:ahLst/>
              <a:cxnLst>
                <a:cxn ang="0">
                  <a:pos x="350" y="39"/>
                </a:cxn>
                <a:cxn ang="0">
                  <a:pos x="363" y="13"/>
                </a:cxn>
                <a:cxn ang="0">
                  <a:pos x="338" y="0"/>
                </a:cxn>
                <a:cxn ang="0">
                  <a:pos x="263" y="13"/>
                </a:cxn>
                <a:cxn ang="0">
                  <a:pos x="113" y="39"/>
                </a:cxn>
                <a:cxn ang="0">
                  <a:pos x="125" y="78"/>
                </a:cxn>
                <a:cxn ang="0">
                  <a:pos x="213" y="91"/>
                </a:cxn>
                <a:cxn ang="0">
                  <a:pos x="225" y="117"/>
                </a:cxn>
                <a:cxn ang="0">
                  <a:pos x="13" y="1010"/>
                </a:cxn>
                <a:cxn ang="0">
                  <a:pos x="0" y="1061"/>
                </a:cxn>
                <a:cxn ang="0">
                  <a:pos x="75" y="1087"/>
                </a:cxn>
                <a:cxn ang="0">
                  <a:pos x="113" y="1048"/>
                </a:cxn>
                <a:cxn ang="0">
                  <a:pos x="125" y="997"/>
                </a:cxn>
                <a:cxn ang="0">
                  <a:pos x="188" y="764"/>
                </a:cxn>
                <a:cxn ang="0">
                  <a:pos x="288" y="751"/>
                </a:cxn>
                <a:cxn ang="0">
                  <a:pos x="363" y="790"/>
                </a:cxn>
                <a:cxn ang="0">
                  <a:pos x="388" y="854"/>
                </a:cxn>
                <a:cxn ang="0">
                  <a:pos x="375" y="880"/>
                </a:cxn>
                <a:cxn ang="0">
                  <a:pos x="400" y="1022"/>
                </a:cxn>
                <a:cxn ang="0">
                  <a:pos x="463" y="1074"/>
                </a:cxn>
                <a:cxn ang="0">
                  <a:pos x="538" y="1087"/>
                </a:cxn>
                <a:cxn ang="0">
                  <a:pos x="663" y="1010"/>
                </a:cxn>
                <a:cxn ang="0">
                  <a:pos x="713" y="880"/>
                </a:cxn>
                <a:cxn ang="0">
                  <a:pos x="700" y="828"/>
                </a:cxn>
                <a:cxn ang="0">
                  <a:pos x="675" y="841"/>
                </a:cxn>
                <a:cxn ang="0">
                  <a:pos x="625" y="984"/>
                </a:cxn>
                <a:cxn ang="0">
                  <a:pos x="538" y="1048"/>
                </a:cxn>
                <a:cxn ang="0">
                  <a:pos x="500" y="1022"/>
                </a:cxn>
                <a:cxn ang="0">
                  <a:pos x="488" y="880"/>
                </a:cxn>
                <a:cxn ang="0">
                  <a:pos x="500" y="854"/>
                </a:cxn>
                <a:cxn ang="0">
                  <a:pos x="438" y="738"/>
                </a:cxn>
                <a:cxn ang="0">
                  <a:pos x="263" y="686"/>
                </a:cxn>
                <a:cxn ang="0">
                  <a:pos x="325" y="634"/>
                </a:cxn>
                <a:cxn ang="0">
                  <a:pos x="388" y="582"/>
                </a:cxn>
                <a:cxn ang="0">
                  <a:pos x="613" y="440"/>
                </a:cxn>
                <a:cxn ang="0">
                  <a:pos x="663" y="453"/>
                </a:cxn>
                <a:cxn ang="0">
                  <a:pos x="588" y="531"/>
                </a:cxn>
                <a:cxn ang="0">
                  <a:pos x="613" y="595"/>
                </a:cxn>
                <a:cxn ang="0">
                  <a:pos x="700" y="582"/>
                </a:cxn>
                <a:cxn ang="0">
                  <a:pos x="725" y="531"/>
                </a:cxn>
                <a:cxn ang="0">
                  <a:pos x="725" y="479"/>
                </a:cxn>
                <a:cxn ang="0">
                  <a:pos x="688" y="414"/>
                </a:cxn>
                <a:cxn ang="0">
                  <a:pos x="613" y="388"/>
                </a:cxn>
                <a:cxn ang="0">
                  <a:pos x="375" y="531"/>
                </a:cxn>
                <a:cxn ang="0">
                  <a:pos x="263" y="634"/>
                </a:cxn>
                <a:cxn ang="0">
                  <a:pos x="350" y="52"/>
                </a:cxn>
              </a:cxnLst>
              <a:rect l="0" t="0" r="r" b="b"/>
              <a:pathLst>
                <a:path w="738" h="1087">
                  <a:moveTo>
                    <a:pt x="350" y="52"/>
                  </a:moveTo>
                  <a:lnTo>
                    <a:pt x="350" y="39"/>
                  </a:lnTo>
                  <a:lnTo>
                    <a:pt x="363" y="26"/>
                  </a:lnTo>
                  <a:lnTo>
                    <a:pt x="363" y="13"/>
                  </a:lnTo>
                  <a:lnTo>
                    <a:pt x="350" y="13"/>
                  </a:lnTo>
                  <a:lnTo>
                    <a:pt x="338" y="0"/>
                  </a:lnTo>
                  <a:lnTo>
                    <a:pt x="313" y="0"/>
                  </a:lnTo>
                  <a:lnTo>
                    <a:pt x="263" y="13"/>
                  </a:lnTo>
                  <a:lnTo>
                    <a:pt x="138" y="13"/>
                  </a:lnTo>
                  <a:lnTo>
                    <a:pt x="113" y="39"/>
                  </a:lnTo>
                  <a:lnTo>
                    <a:pt x="113" y="65"/>
                  </a:lnTo>
                  <a:lnTo>
                    <a:pt x="125" y="78"/>
                  </a:lnTo>
                  <a:lnTo>
                    <a:pt x="213" y="78"/>
                  </a:lnTo>
                  <a:lnTo>
                    <a:pt x="213" y="91"/>
                  </a:lnTo>
                  <a:lnTo>
                    <a:pt x="225" y="91"/>
                  </a:lnTo>
                  <a:lnTo>
                    <a:pt x="225" y="117"/>
                  </a:lnTo>
                  <a:lnTo>
                    <a:pt x="213" y="129"/>
                  </a:lnTo>
                  <a:lnTo>
                    <a:pt x="13" y="1010"/>
                  </a:lnTo>
                  <a:lnTo>
                    <a:pt x="0" y="1022"/>
                  </a:lnTo>
                  <a:lnTo>
                    <a:pt x="0" y="1061"/>
                  </a:lnTo>
                  <a:lnTo>
                    <a:pt x="25" y="1087"/>
                  </a:lnTo>
                  <a:lnTo>
                    <a:pt x="75" y="1087"/>
                  </a:lnTo>
                  <a:lnTo>
                    <a:pt x="100" y="1074"/>
                  </a:lnTo>
                  <a:lnTo>
                    <a:pt x="113" y="1048"/>
                  </a:lnTo>
                  <a:lnTo>
                    <a:pt x="113" y="1022"/>
                  </a:lnTo>
                  <a:lnTo>
                    <a:pt x="125" y="997"/>
                  </a:lnTo>
                  <a:lnTo>
                    <a:pt x="138" y="919"/>
                  </a:lnTo>
                  <a:lnTo>
                    <a:pt x="188" y="764"/>
                  </a:lnTo>
                  <a:lnTo>
                    <a:pt x="188" y="725"/>
                  </a:lnTo>
                  <a:lnTo>
                    <a:pt x="288" y="751"/>
                  </a:lnTo>
                  <a:lnTo>
                    <a:pt x="325" y="764"/>
                  </a:lnTo>
                  <a:lnTo>
                    <a:pt x="363" y="790"/>
                  </a:lnTo>
                  <a:lnTo>
                    <a:pt x="375" y="815"/>
                  </a:lnTo>
                  <a:lnTo>
                    <a:pt x="388" y="854"/>
                  </a:lnTo>
                  <a:lnTo>
                    <a:pt x="388" y="867"/>
                  </a:lnTo>
                  <a:lnTo>
                    <a:pt x="375" y="880"/>
                  </a:lnTo>
                  <a:lnTo>
                    <a:pt x="375" y="984"/>
                  </a:lnTo>
                  <a:lnTo>
                    <a:pt x="400" y="1022"/>
                  </a:lnTo>
                  <a:lnTo>
                    <a:pt x="425" y="1048"/>
                  </a:lnTo>
                  <a:lnTo>
                    <a:pt x="463" y="1074"/>
                  </a:lnTo>
                  <a:lnTo>
                    <a:pt x="500" y="1087"/>
                  </a:lnTo>
                  <a:lnTo>
                    <a:pt x="538" y="1087"/>
                  </a:lnTo>
                  <a:lnTo>
                    <a:pt x="613" y="1061"/>
                  </a:lnTo>
                  <a:lnTo>
                    <a:pt x="663" y="1010"/>
                  </a:lnTo>
                  <a:lnTo>
                    <a:pt x="700" y="932"/>
                  </a:lnTo>
                  <a:lnTo>
                    <a:pt x="713" y="880"/>
                  </a:lnTo>
                  <a:lnTo>
                    <a:pt x="725" y="854"/>
                  </a:lnTo>
                  <a:lnTo>
                    <a:pt x="700" y="828"/>
                  </a:lnTo>
                  <a:lnTo>
                    <a:pt x="688" y="841"/>
                  </a:lnTo>
                  <a:lnTo>
                    <a:pt x="675" y="841"/>
                  </a:lnTo>
                  <a:lnTo>
                    <a:pt x="663" y="867"/>
                  </a:lnTo>
                  <a:lnTo>
                    <a:pt x="625" y="984"/>
                  </a:lnTo>
                  <a:lnTo>
                    <a:pt x="575" y="1035"/>
                  </a:lnTo>
                  <a:lnTo>
                    <a:pt x="538" y="1048"/>
                  </a:lnTo>
                  <a:lnTo>
                    <a:pt x="513" y="1035"/>
                  </a:lnTo>
                  <a:lnTo>
                    <a:pt x="500" y="1022"/>
                  </a:lnTo>
                  <a:lnTo>
                    <a:pt x="488" y="997"/>
                  </a:lnTo>
                  <a:lnTo>
                    <a:pt x="488" y="880"/>
                  </a:lnTo>
                  <a:lnTo>
                    <a:pt x="500" y="867"/>
                  </a:lnTo>
                  <a:lnTo>
                    <a:pt x="500" y="854"/>
                  </a:lnTo>
                  <a:lnTo>
                    <a:pt x="475" y="777"/>
                  </a:lnTo>
                  <a:lnTo>
                    <a:pt x="438" y="738"/>
                  </a:lnTo>
                  <a:lnTo>
                    <a:pt x="313" y="686"/>
                  </a:lnTo>
                  <a:lnTo>
                    <a:pt x="263" y="686"/>
                  </a:lnTo>
                  <a:lnTo>
                    <a:pt x="300" y="660"/>
                  </a:lnTo>
                  <a:lnTo>
                    <a:pt x="325" y="634"/>
                  </a:lnTo>
                  <a:lnTo>
                    <a:pt x="363" y="608"/>
                  </a:lnTo>
                  <a:lnTo>
                    <a:pt x="388" y="582"/>
                  </a:lnTo>
                  <a:lnTo>
                    <a:pt x="538" y="453"/>
                  </a:lnTo>
                  <a:lnTo>
                    <a:pt x="613" y="440"/>
                  </a:lnTo>
                  <a:lnTo>
                    <a:pt x="650" y="440"/>
                  </a:lnTo>
                  <a:lnTo>
                    <a:pt x="663" y="453"/>
                  </a:lnTo>
                  <a:lnTo>
                    <a:pt x="613" y="479"/>
                  </a:lnTo>
                  <a:lnTo>
                    <a:pt x="588" y="531"/>
                  </a:lnTo>
                  <a:lnTo>
                    <a:pt x="588" y="544"/>
                  </a:lnTo>
                  <a:lnTo>
                    <a:pt x="613" y="595"/>
                  </a:lnTo>
                  <a:lnTo>
                    <a:pt x="675" y="595"/>
                  </a:lnTo>
                  <a:lnTo>
                    <a:pt x="700" y="582"/>
                  </a:lnTo>
                  <a:lnTo>
                    <a:pt x="713" y="570"/>
                  </a:lnTo>
                  <a:lnTo>
                    <a:pt x="725" y="531"/>
                  </a:lnTo>
                  <a:lnTo>
                    <a:pt x="738" y="505"/>
                  </a:lnTo>
                  <a:lnTo>
                    <a:pt x="725" y="479"/>
                  </a:lnTo>
                  <a:lnTo>
                    <a:pt x="713" y="440"/>
                  </a:lnTo>
                  <a:lnTo>
                    <a:pt x="688" y="414"/>
                  </a:lnTo>
                  <a:lnTo>
                    <a:pt x="663" y="401"/>
                  </a:lnTo>
                  <a:lnTo>
                    <a:pt x="613" y="388"/>
                  </a:lnTo>
                  <a:lnTo>
                    <a:pt x="500" y="440"/>
                  </a:lnTo>
                  <a:lnTo>
                    <a:pt x="375" y="531"/>
                  </a:lnTo>
                  <a:lnTo>
                    <a:pt x="325" y="582"/>
                  </a:lnTo>
                  <a:lnTo>
                    <a:pt x="263" y="634"/>
                  </a:lnTo>
                  <a:lnTo>
                    <a:pt x="213" y="660"/>
                  </a:lnTo>
                  <a:lnTo>
                    <a:pt x="350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49" name="Freeform 9"/>
            <p:cNvSpPr>
              <a:spLocks noEditPoints="1"/>
            </p:cNvSpPr>
            <p:nvPr/>
          </p:nvSpPr>
          <p:spPr bwMode="auto">
            <a:xfrm>
              <a:off x="1282" y="8990"/>
              <a:ext cx="1100" cy="414"/>
            </a:xfrm>
            <a:custGeom>
              <a:avLst/>
              <a:gdLst/>
              <a:ahLst/>
              <a:cxnLst>
                <a:cxn ang="0">
                  <a:pos x="1050" y="78"/>
                </a:cxn>
                <a:cxn ang="0">
                  <a:pos x="1075" y="78"/>
                </a:cxn>
                <a:cxn ang="0">
                  <a:pos x="1100" y="52"/>
                </a:cxn>
                <a:cxn ang="0">
                  <a:pos x="1100" y="26"/>
                </a:cxn>
                <a:cxn ang="0">
                  <a:pos x="1075" y="0"/>
                </a:cxn>
                <a:cxn ang="0">
                  <a:pos x="37" y="0"/>
                </a:cxn>
                <a:cxn ang="0">
                  <a:pos x="12" y="13"/>
                </a:cxn>
                <a:cxn ang="0">
                  <a:pos x="12" y="26"/>
                </a:cxn>
                <a:cxn ang="0">
                  <a:pos x="0" y="39"/>
                </a:cxn>
                <a:cxn ang="0">
                  <a:pos x="12" y="65"/>
                </a:cxn>
                <a:cxn ang="0">
                  <a:pos x="25" y="78"/>
                </a:cxn>
                <a:cxn ang="0">
                  <a:pos x="62" y="78"/>
                </a:cxn>
                <a:cxn ang="0">
                  <a:pos x="1050" y="78"/>
                </a:cxn>
                <a:cxn ang="0">
                  <a:pos x="1050" y="414"/>
                </a:cxn>
                <a:cxn ang="0">
                  <a:pos x="1087" y="414"/>
                </a:cxn>
                <a:cxn ang="0">
                  <a:pos x="1100" y="401"/>
                </a:cxn>
                <a:cxn ang="0">
                  <a:pos x="1100" y="362"/>
                </a:cxn>
                <a:cxn ang="0">
                  <a:pos x="1075" y="336"/>
                </a:cxn>
                <a:cxn ang="0">
                  <a:pos x="37" y="336"/>
                </a:cxn>
                <a:cxn ang="0">
                  <a:pos x="12" y="349"/>
                </a:cxn>
                <a:cxn ang="0">
                  <a:pos x="12" y="362"/>
                </a:cxn>
                <a:cxn ang="0">
                  <a:pos x="0" y="375"/>
                </a:cxn>
                <a:cxn ang="0">
                  <a:pos x="0" y="401"/>
                </a:cxn>
                <a:cxn ang="0">
                  <a:pos x="12" y="401"/>
                </a:cxn>
                <a:cxn ang="0">
                  <a:pos x="37" y="414"/>
                </a:cxn>
                <a:cxn ang="0">
                  <a:pos x="62" y="414"/>
                </a:cxn>
                <a:cxn ang="0">
                  <a:pos x="1050" y="414"/>
                </a:cxn>
              </a:cxnLst>
              <a:rect l="0" t="0" r="r" b="b"/>
              <a:pathLst>
                <a:path w="1100" h="414">
                  <a:moveTo>
                    <a:pt x="1050" y="78"/>
                  </a:moveTo>
                  <a:lnTo>
                    <a:pt x="1075" y="78"/>
                  </a:lnTo>
                  <a:lnTo>
                    <a:pt x="1100" y="52"/>
                  </a:lnTo>
                  <a:lnTo>
                    <a:pt x="1100" y="26"/>
                  </a:lnTo>
                  <a:lnTo>
                    <a:pt x="1075" y="0"/>
                  </a:lnTo>
                  <a:lnTo>
                    <a:pt x="37" y="0"/>
                  </a:lnTo>
                  <a:lnTo>
                    <a:pt x="12" y="13"/>
                  </a:lnTo>
                  <a:lnTo>
                    <a:pt x="12" y="26"/>
                  </a:lnTo>
                  <a:lnTo>
                    <a:pt x="0" y="39"/>
                  </a:lnTo>
                  <a:lnTo>
                    <a:pt x="12" y="65"/>
                  </a:lnTo>
                  <a:lnTo>
                    <a:pt x="25" y="78"/>
                  </a:lnTo>
                  <a:lnTo>
                    <a:pt x="62" y="78"/>
                  </a:lnTo>
                  <a:lnTo>
                    <a:pt x="1050" y="78"/>
                  </a:lnTo>
                  <a:close/>
                  <a:moveTo>
                    <a:pt x="1050" y="414"/>
                  </a:moveTo>
                  <a:lnTo>
                    <a:pt x="1087" y="414"/>
                  </a:lnTo>
                  <a:lnTo>
                    <a:pt x="1100" y="401"/>
                  </a:lnTo>
                  <a:lnTo>
                    <a:pt x="1100" y="362"/>
                  </a:lnTo>
                  <a:lnTo>
                    <a:pt x="1075" y="336"/>
                  </a:lnTo>
                  <a:lnTo>
                    <a:pt x="37" y="336"/>
                  </a:lnTo>
                  <a:lnTo>
                    <a:pt x="12" y="349"/>
                  </a:lnTo>
                  <a:lnTo>
                    <a:pt x="12" y="362"/>
                  </a:lnTo>
                  <a:lnTo>
                    <a:pt x="0" y="375"/>
                  </a:lnTo>
                  <a:lnTo>
                    <a:pt x="0" y="401"/>
                  </a:lnTo>
                  <a:lnTo>
                    <a:pt x="12" y="401"/>
                  </a:lnTo>
                  <a:lnTo>
                    <a:pt x="37" y="414"/>
                  </a:lnTo>
                  <a:lnTo>
                    <a:pt x="62" y="414"/>
                  </a:lnTo>
                  <a:lnTo>
                    <a:pt x="1050" y="4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0" name="Freeform 10"/>
            <p:cNvSpPr>
              <a:spLocks noEditPoints="1"/>
            </p:cNvSpPr>
            <p:nvPr/>
          </p:nvSpPr>
          <p:spPr bwMode="auto">
            <a:xfrm>
              <a:off x="2569" y="8563"/>
              <a:ext cx="688" cy="1048"/>
            </a:xfrm>
            <a:custGeom>
              <a:avLst/>
              <a:gdLst/>
              <a:ahLst/>
              <a:cxnLst>
                <a:cxn ang="0">
                  <a:pos x="688" y="530"/>
                </a:cxn>
                <a:cxn ang="0">
                  <a:pos x="676" y="375"/>
                </a:cxn>
                <a:cxn ang="0">
                  <a:pos x="651" y="246"/>
                </a:cxn>
                <a:cxn ang="0">
                  <a:pos x="601" y="129"/>
                </a:cxn>
                <a:cxn ang="0">
                  <a:pos x="538" y="65"/>
                </a:cxn>
                <a:cxn ang="0">
                  <a:pos x="451" y="13"/>
                </a:cxn>
                <a:cxn ang="0">
                  <a:pos x="338" y="0"/>
                </a:cxn>
                <a:cxn ang="0">
                  <a:pos x="213" y="26"/>
                </a:cxn>
                <a:cxn ang="0">
                  <a:pos x="125" y="90"/>
                </a:cxn>
                <a:cxn ang="0">
                  <a:pos x="63" y="168"/>
                </a:cxn>
                <a:cxn ang="0">
                  <a:pos x="25" y="272"/>
                </a:cxn>
                <a:cxn ang="0">
                  <a:pos x="0" y="375"/>
                </a:cxn>
                <a:cxn ang="0">
                  <a:pos x="0" y="595"/>
                </a:cxn>
                <a:cxn ang="0">
                  <a:pos x="25" y="776"/>
                </a:cxn>
                <a:cxn ang="0">
                  <a:pos x="63" y="880"/>
                </a:cxn>
                <a:cxn ang="0">
                  <a:pos x="125" y="970"/>
                </a:cxn>
                <a:cxn ang="0">
                  <a:pos x="213" y="1035"/>
                </a:cxn>
                <a:cxn ang="0">
                  <a:pos x="338" y="1048"/>
                </a:cxn>
                <a:cxn ang="0">
                  <a:pos x="463" y="1022"/>
                </a:cxn>
                <a:cxn ang="0">
                  <a:pos x="563" y="970"/>
                </a:cxn>
                <a:cxn ang="0">
                  <a:pos x="626" y="880"/>
                </a:cxn>
                <a:cxn ang="0">
                  <a:pos x="663" y="776"/>
                </a:cxn>
                <a:cxn ang="0">
                  <a:pos x="688" y="595"/>
                </a:cxn>
                <a:cxn ang="0">
                  <a:pos x="688" y="530"/>
                </a:cxn>
                <a:cxn ang="0">
                  <a:pos x="338" y="1009"/>
                </a:cxn>
                <a:cxn ang="0">
                  <a:pos x="301" y="1009"/>
                </a:cxn>
                <a:cxn ang="0">
                  <a:pos x="263" y="996"/>
                </a:cxn>
                <a:cxn ang="0">
                  <a:pos x="238" y="970"/>
                </a:cxn>
                <a:cxn ang="0">
                  <a:pos x="201" y="945"/>
                </a:cxn>
                <a:cxn ang="0">
                  <a:pos x="151" y="841"/>
                </a:cxn>
                <a:cxn ang="0">
                  <a:pos x="138" y="686"/>
                </a:cxn>
                <a:cxn ang="0">
                  <a:pos x="138" y="336"/>
                </a:cxn>
                <a:cxn ang="0">
                  <a:pos x="151" y="194"/>
                </a:cxn>
                <a:cxn ang="0">
                  <a:pos x="176" y="142"/>
                </a:cxn>
                <a:cxn ang="0">
                  <a:pos x="201" y="103"/>
                </a:cxn>
                <a:cxn ang="0">
                  <a:pos x="276" y="52"/>
                </a:cxn>
                <a:cxn ang="0">
                  <a:pos x="313" y="39"/>
                </a:cxn>
                <a:cxn ang="0">
                  <a:pos x="338" y="39"/>
                </a:cxn>
                <a:cxn ang="0">
                  <a:pos x="438" y="65"/>
                </a:cxn>
                <a:cxn ang="0">
                  <a:pos x="476" y="90"/>
                </a:cxn>
                <a:cxn ang="0">
                  <a:pos x="501" y="129"/>
                </a:cxn>
                <a:cxn ang="0">
                  <a:pos x="526" y="181"/>
                </a:cxn>
                <a:cxn ang="0">
                  <a:pos x="551" y="323"/>
                </a:cxn>
                <a:cxn ang="0">
                  <a:pos x="551" y="673"/>
                </a:cxn>
                <a:cxn ang="0">
                  <a:pos x="538" y="841"/>
                </a:cxn>
                <a:cxn ang="0">
                  <a:pos x="526" y="893"/>
                </a:cxn>
                <a:cxn ang="0">
                  <a:pos x="501" y="932"/>
                </a:cxn>
                <a:cxn ang="0">
                  <a:pos x="463" y="970"/>
                </a:cxn>
                <a:cxn ang="0">
                  <a:pos x="438" y="983"/>
                </a:cxn>
                <a:cxn ang="0">
                  <a:pos x="401" y="996"/>
                </a:cxn>
                <a:cxn ang="0">
                  <a:pos x="376" y="1009"/>
                </a:cxn>
                <a:cxn ang="0">
                  <a:pos x="338" y="1009"/>
                </a:cxn>
              </a:cxnLst>
              <a:rect l="0" t="0" r="r" b="b"/>
              <a:pathLst>
                <a:path w="688" h="1048">
                  <a:moveTo>
                    <a:pt x="688" y="530"/>
                  </a:moveTo>
                  <a:lnTo>
                    <a:pt x="676" y="375"/>
                  </a:lnTo>
                  <a:lnTo>
                    <a:pt x="651" y="246"/>
                  </a:lnTo>
                  <a:lnTo>
                    <a:pt x="601" y="129"/>
                  </a:lnTo>
                  <a:lnTo>
                    <a:pt x="538" y="65"/>
                  </a:lnTo>
                  <a:lnTo>
                    <a:pt x="451" y="13"/>
                  </a:lnTo>
                  <a:lnTo>
                    <a:pt x="338" y="0"/>
                  </a:lnTo>
                  <a:lnTo>
                    <a:pt x="213" y="26"/>
                  </a:lnTo>
                  <a:lnTo>
                    <a:pt x="125" y="90"/>
                  </a:lnTo>
                  <a:lnTo>
                    <a:pt x="63" y="168"/>
                  </a:lnTo>
                  <a:lnTo>
                    <a:pt x="25" y="272"/>
                  </a:lnTo>
                  <a:lnTo>
                    <a:pt x="0" y="375"/>
                  </a:lnTo>
                  <a:lnTo>
                    <a:pt x="0" y="595"/>
                  </a:lnTo>
                  <a:lnTo>
                    <a:pt x="25" y="776"/>
                  </a:lnTo>
                  <a:lnTo>
                    <a:pt x="63" y="880"/>
                  </a:lnTo>
                  <a:lnTo>
                    <a:pt x="125" y="970"/>
                  </a:lnTo>
                  <a:lnTo>
                    <a:pt x="213" y="1035"/>
                  </a:lnTo>
                  <a:lnTo>
                    <a:pt x="338" y="1048"/>
                  </a:lnTo>
                  <a:lnTo>
                    <a:pt x="463" y="1022"/>
                  </a:lnTo>
                  <a:lnTo>
                    <a:pt x="563" y="970"/>
                  </a:lnTo>
                  <a:lnTo>
                    <a:pt x="626" y="880"/>
                  </a:lnTo>
                  <a:lnTo>
                    <a:pt x="663" y="776"/>
                  </a:lnTo>
                  <a:lnTo>
                    <a:pt x="688" y="595"/>
                  </a:lnTo>
                  <a:lnTo>
                    <a:pt x="688" y="530"/>
                  </a:lnTo>
                  <a:close/>
                  <a:moveTo>
                    <a:pt x="338" y="1009"/>
                  </a:moveTo>
                  <a:lnTo>
                    <a:pt x="301" y="1009"/>
                  </a:lnTo>
                  <a:lnTo>
                    <a:pt x="263" y="996"/>
                  </a:lnTo>
                  <a:lnTo>
                    <a:pt x="238" y="970"/>
                  </a:lnTo>
                  <a:lnTo>
                    <a:pt x="201" y="945"/>
                  </a:lnTo>
                  <a:lnTo>
                    <a:pt x="151" y="841"/>
                  </a:lnTo>
                  <a:lnTo>
                    <a:pt x="138" y="686"/>
                  </a:lnTo>
                  <a:lnTo>
                    <a:pt x="138" y="336"/>
                  </a:lnTo>
                  <a:lnTo>
                    <a:pt x="151" y="194"/>
                  </a:lnTo>
                  <a:lnTo>
                    <a:pt x="176" y="142"/>
                  </a:lnTo>
                  <a:lnTo>
                    <a:pt x="201" y="103"/>
                  </a:lnTo>
                  <a:lnTo>
                    <a:pt x="276" y="52"/>
                  </a:lnTo>
                  <a:lnTo>
                    <a:pt x="313" y="39"/>
                  </a:lnTo>
                  <a:lnTo>
                    <a:pt x="338" y="39"/>
                  </a:lnTo>
                  <a:lnTo>
                    <a:pt x="438" y="65"/>
                  </a:lnTo>
                  <a:lnTo>
                    <a:pt x="476" y="90"/>
                  </a:lnTo>
                  <a:lnTo>
                    <a:pt x="501" y="129"/>
                  </a:lnTo>
                  <a:lnTo>
                    <a:pt x="526" y="181"/>
                  </a:lnTo>
                  <a:lnTo>
                    <a:pt x="551" y="323"/>
                  </a:lnTo>
                  <a:lnTo>
                    <a:pt x="551" y="673"/>
                  </a:lnTo>
                  <a:lnTo>
                    <a:pt x="538" y="841"/>
                  </a:lnTo>
                  <a:lnTo>
                    <a:pt x="526" y="893"/>
                  </a:lnTo>
                  <a:lnTo>
                    <a:pt x="501" y="932"/>
                  </a:lnTo>
                  <a:lnTo>
                    <a:pt x="463" y="970"/>
                  </a:lnTo>
                  <a:lnTo>
                    <a:pt x="438" y="983"/>
                  </a:lnTo>
                  <a:lnTo>
                    <a:pt x="401" y="996"/>
                  </a:lnTo>
                  <a:lnTo>
                    <a:pt x="376" y="1009"/>
                  </a:lnTo>
                  <a:lnTo>
                    <a:pt x="338" y="10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1" name="Freeform 11"/>
            <p:cNvSpPr>
              <a:spLocks/>
            </p:cNvSpPr>
            <p:nvPr/>
          </p:nvSpPr>
          <p:spPr bwMode="auto">
            <a:xfrm>
              <a:off x="3757" y="5948"/>
              <a:ext cx="1063" cy="997"/>
            </a:xfrm>
            <a:custGeom>
              <a:avLst/>
              <a:gdLst/>
              <a:ahLst/>
              <a:cxnLst>
                <a:cxn ang="0">
                  <a:pos x="663" y="259"/>
                </a:cxn>
                <a:cxn ang="0">
                  <a:pos x="725" y="117"/>
                </a:cxn>
                <a:cxn ang="0">
                  <a:pos x="863" y="39"/>
                </a:cxn>
                <a:cxn ang="0">
                  <a:pos x="900" y="52"/>
                </a:cxn>
                <a:cxn ang="0">
                  <a:pos x="963" y="78"/>
                </a:cxn>
                <a:cxn ang="0">
                  <a:pos x="888" y="117"/>
                </a:cxn>
                <a:cxn ang="0">
                  <a:pos x="863" y="220"/>
                </a:cxn>
                <a:cxn ang="0">
                  <a:pos x="888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3" y="143"/>
                </a:cxn>
                <a:cxn ang="0">
                  <a:pos x="988" y="26"/>
                </a:cxn>
                <a:cxn ang="0">
                  <a:pos x="863" y="0"/>
                </a:cxn>
                <a:cxn ang="0">
                  <a:pos x="713" y="65"/>
                </a:cxn>
                <a:cxn ang="0">
                  <a:pos x="638" y="169"/>
                </a:cxn>
                <a:cxn ang="0">
                  <a:pos x="525" y="26"/>
                </a:cxn>
                <a:cxn ang="0">
                  <a:pos x="413" y="0"/>
                </a:cxn>
                <a:cxn ang="0">
                  <a:pos x="188" y="104"/>
                </a:cxn>
                <a:cxn ang="0">
                  <a:pos x="75" y="285"/>
                </a:cxn>
                <a:cxn ang="0">
                  <a:pos x="63" y="350"/>
                </a:cxn>
                <a:cxn ang="0">
                  <a:pos x="88" y="363"/>
                </a:cxn>
                <a:cxn ang="0">
                  <a:pos x="113" y="350"/>
                </a:cxn>
                <a:cxn ang="0">
                  <a:pos x="175" y="195"/>
                </a:cxn>
                <a:cxn ang="0">
                  <a:pos x="338" y="52"/>
                </a:cxn>
                <a:cxn ang="0">
                  <a:pos x="425" y="39"/>
                </a:cxn>
                <a:cxn ang="0">
                  <a:pos x="488" y="78"/>
                </a:cxn>
                <a:cxn ang="0">
                  <a:pos x="513" y="143"/>
                </a:cxn>
                <a:cxn ang="0">
                  <a:pos x="513" y="259"/>
                </a:cxn>
                <a:cxn ang="0">
                  <a:pos x="400" y="712"/>
                </a:cxn>
                <a:cxn ang="0">
                  <a:pos x="288" y="919"/>
                </a:cxn>
                <a:cxn ang="0">
                  <a:pos x="163" y="945"/>
                </a:cxn>
                <a:cxn ang="0">
                  <a:pos x="100" y="919"/>
                </a:cxn>
                <a:cxn ang="0">
                  <a:pos x="163" y="881"/>
                </a:cxn>
                <a:cxn ang="0">
                  <a:pos x="200" y="803"/>
                </a:cxn>
                <a:cxn ang="0">
                  <a:pos x="163" y="738"/>
                </a:cxn>
                <a:cxn ang="0">
                  <a:pos x="113" y="725"/>
                </a:cxn>
                <a:cxn ang="0">
                  <a:pos x="38" y="764"/>
                </a:cxn>
                <a:cxn ang="0">
                  <a:pos x="0" y="855"/>
                </a:cxn>
                <a:cxn ang="0">
                  <a:pos x="50" y="945"/>
                </a:cxn>
                <a:cxn ang="0">
                  <a:pos x="163" y="997"/>
                </a:cxn>
                <a:cxn ang="0">
                  <a:pos x="288" y="971"/>
                </a:cxn>
                <a:cxn ang="0">
                  <a:pos x="400" y="855"/>
                </a:cxn>
                <a:cxn ang="0">
                  <a:pos x="463" y="906"/>
                </a:cxn>
                <a:cxn ang="0">
                  <a:pos x="650" y="997"/>
                </a:cxn>
                <a:cxn ang="0">
                  <a:pos x="863" y="893"/>
                </a:cxn>
                <a:cxn ang="0">
                  <a:pos x="975" y="712"/>
                </a:cxn>
                <a:cxn ang="0">
                  <a:pos x="988" y="635"/>
                </a:cxn>
                <a:cxn ang="0">
                  <a:pos x="950" y="648"/>
                </a:cxn>
                <a:cxn ang="0">
                  <a:pos x="875" y="803"/>
                </a:cxn>
                <a:cxn ang="0">
                  <a:pos x="725" y="932"/>
                </a:cxn>
                <a:cxn ang="0">
                  <a:pos x="625" y="945"/>
                </a:cxn>
                <a:cxn ang="0">
                  <a:pos x="563" y="906"/>
                </a:cxn>
                <a:cxn ang="0">
                  <a:pos x="538" y="842"/>
                </a:cxn>
                <a:cxn ang="0">
                  <a:pos x="550" y="725"/>
                </a:cxn>
                <a:cxn ang="0">
                  <a:pos x="575" y="596"/>
                </a:cxn>
              </a:cxnLst>
              <a:rect l="0" t="0" r="r" b="b"/>
              <a:pathLst>
                <a:path w="1063" h="997">
                  <a:moveTo>
                    <a:pt x="650" y="311"/>
                  </a:moveTo>
                  <a:lnTo>
                    <a:pt x="663" y="259"/>
                  </a:lnTo>
                  <a:lnTo>
                    <a:pt x="688" y="195"/>
                  </a:lnTo>
                  <a:lnTo>
                    <a:pt x="725" y="117"/>
                  </a:lnTo>
                  <a:lnTo>
                    <a:pt x="788" y="65"/>
                  </a:lnTo>
                  <a:lnTo>
                    <a:pt x="863" y="39"/>
                  </a:lnTo>
                  <a:lnTo>
                    <a:pt x="875" y="39"/>
                  </a:lnTo>
                  <a:lnTo>
                    <a:pt x="900" y="52"/>
                  </a:lnTo>
                  <a:lnTo>
                    <a:pt x="938" y="52"/>
                  </a:lnTo>
                  <a:lnTo>
                    <a:pt x="963" y="78"/>
                  </a:lnTo>
                  <a:lnTo>
                    <a:pt x="925" y="91"/>
                  </a:lnTo>
                  <a:lnTo>
                    <a:pt x="888" y="117"/>
                  </a:lnTo>
                  <a:lnTo>
                    <a:pt x="863" y="195"/>
                  </a:lnTo>
                  <a:lnTo>
                    <a:pt x="863" y="220"/>
                  </a:lnTo>
                  <a:lnTo>
                    <a:pt x="875" y="233"/>
                  </a:lnTo>
                  <a:lnTo>
                    <a:pt x="888" y="259"/>
                  </a:lnTo>
                  <a:lnTo>
                    <a:pt x="913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8" y="220"/>
                  </a:lnTo>
                  <a:lnTo>
                    <a:pt x="1063" y="143"/>
                  </a:lnTo>
                  <a:lnTo>
                    <a:pt x="1038" y="65"/>
                  </a:lnTo>
                  <a:lnTo>
                    <a:pt x="988" y="26"/>
                  </a:lnTo>
                  <a:lnTo>
                    <a:pt x="925" y="0"/>
                  </a:lnTo>
                  <a:lnTo>
                    <a:pt x="863" y="0"/>
                  </a:lnTo>
                  <a:lnTo>
                    <a:pt x="775" y="13"/>
                  </a:lnTo>
                  <a:lnTo>
                    <a:pt x="713" y="65"/>
                  </a:lnTo>
                  <a:lnTo>
                    <a:pt x="663" y="117"/>
                  </a:lnTo>
                  <a:lnTo>
                    <a:pt x="638" y="169"/>
                  </a:lnTo>
                  <a:lnTo>
                    <a:pt x="588" y="78"/>
                  </a:lnTo>
                  <a:lnTo>
                    <a:pt x="525" y="26"/>
                  </a:lnTo>
                  <a:lnTo>
                    <a:pt x="463" y="0"/>
                  </a:lnTo>
                  <a:lnTo>
                    <a:pt x="413" y="0"/>
                  </a:lnTo>
                  <a:lnTo>
                    <a:pt x="288" y="26"/>
                  </a:lnTo>
                  <a:lnTo>
                    <a:pt x="188" y="104"/>
                  </a:lnTo>
                  <a:lnTo>
                    <a:pt x="125" y="195"/>
                  </a:lnTo>
                  <a:lnTo>
                    <a:pt x="75" y="285"/>
                  </a:lnTo>
                  <a:lnTo>
                    <a:pt x="63" y="337"/>
                  </a:lnTo>
                  <a:lnTo>
                    <a:pt x="63" y="350"/>
                  </a:lnTo>
                  <a:lnTo>
                    <a:pt x="75" y="350"/>
                  </a:lnTo>
                  <a:lnTo>
                    <a:pt x="88" y="363"/>
                  </a:lnTo>
                  <a:lnTo>
                    <a:pt x="100" y="363"/>
                  </a:lnTo>
                  <a:lnTo>
                    <a:pt x="113" y="350"/>
                  </a:lnTo>
                  <a:lnTo>
                    <a:pt x="113" y="337"/>
                  </a:lnTo>
                  <a:lnTo>
                    <a:pt x="175" y="195"/>
                  </a:lnTo>
                  <a:lnTo>
                    <a:pt x="263" y="104"/>
                  </a:lnTo>
                  <a:lnTo>
                    <a:pt x="338" y="52"/>
                  </a:lnTo>
                  <a:lnTo>
                    <a:pt x="400" y="39"/>
                  </a:lnTo>
                  <a:lnTo>
                    <a:pt x="425" y="39"/>
                  </a:lnTo>
                  <a:lnTo>
                    <a:pt x="438" y="52"/>
                  </a:lnTo>
                  <a:lnTo>
                    <a:pt x="488" y="78"/>
                  </a:lnTo>
                  <a:lnTo>
                    <a:pt x="500" y="104"/>
                  </a:lnTo>
                  <a:lnTo>
                    <a:pt x="513" y="143"/>
                  </a:lnTo>
                  <a:lnTo>
                    <a:pt x="525" y="195"/>
                  </a:lnTo>
                  <a:lnTo>
                    <a:pt x="513" y="259"/>
                  </a:lnTo>
                  <a:lnTo>
                    <a:pt x="450" y="518"/>
                  </a:lnTo>
                  <a:lnTo>
                    <a:pt x="400" y="712"/>
                  </a:lnTo>
                  <a:lnTo>
                    <a:pt x="350" y="842"/>
                  </a:lnTo>
                  <a:lnTo>
                    <a:pt x="288" y="919"/>
                  </a:lnTo>
                  <a:lnTo>
                    <a:pt x="200" y="945"/>
                  </a:lnTo>
                  <a:lnTo>
                    <a:pt x="163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8" y="906"/>
                  </a:lnTo>
                  <a:lnTo>
                    <a:pt x="163" y="881"/>
                  </a:lnTo>
                  <a:lnTo>
                    <a:pt x="188" y="842"/>
                  </a:lnTo>
                  <a:lnTo>
                    <a:pt x="200" y="803"/>
                  </a:lnTo>
                  <a:lnTo>
                    <a:pt x="188" y="764"/>
                  </a:lnTo>
                  <a:lnTo>
                    <a:pt x="163" y="738"/>
                  </a:lnTo>
                  <a:lnTo>
                    <a:pt x="138" y="725"/>
                  </a:lnTo>
                  <a:lnTo>
                    <a:pt x="113" y="725"/>
                  </a:lnTo>
                  <a:lnTo>
                    <a:pt x="75" y="738"/>
                  </a:lnTo>
                  <a:lnTo>
                    <a:pt x="38" y="764"/>
                  </a:lnTo>
                  <a:lnTo>
                    <a:pt x="13" y="803"/>
                  </a:lnTo>
                  <a:lnTo>
                    <a:pt x="0" y="855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8" y="971"/>
                  </a:lnTo>
                  <a:lnTo>
                    <a:pt x="163" y="997"/>
                  </a:lnTo>
                  <a:lnTo>
                    <a:pt x="200" y="997"/>
                  </a:lnTo>
                  <a:lnTo>
                    <a:pt x="288" y="971"/>
                  </a:lnTo>
                  <a:lnTo>
                    <a:pt x="363" y="919"/>
                  </a:lnTo>
                  <a:lnTo>
                    <a:pt x="400" y="855"/>
                  </a:lnTo>
                  <a:lnTo>
                    <a:pt x="425" y="829"/>
                  </a:lnTo>
                  <a:lnTo>
                    <a:pt x="463" y="906"/>
                  </a:lnTo>
                  <a:lnTo>
                    <a:pt x="538" y="971"/>
                  </a:lnTo>
                  <a:lnTo>
                    <a:pt x="650" y="997"/>
                  </a:lnTo>
                  <a:lnTo>
                    <a:pt x="775" y="971"/>
                  </a:lnTo>
                  <a:lnTo>
                    <a:pt x="863" y="893"/>
                  </a:lnTo>
                  <a:lnTo>
                    <a:pt x="938" y="803"/>
                  </a:lnTo>
                  <a:lnTo>
                    <a:pt x="975" y="712"/>
                  </a:lnTo>
                  <a:lnTo>
                    <a:pt x="988" y="661"/>
                  </a:lnTo>
                  <a:lnTo>
                    <a:pt x="988" y="635"/>
                  </a:lnTo>
                  <a:lnTo>
                    <a:pt x="950" y="635"/>
                  </a:lnTo>
                  <a:lnTo>
                    <a:pt x="950" y="648"/>
                  </a:lnTo>
                  <a:lnTo>
                    <a:pt x="938" y="661"/>
                  </a:lnTo>
                  <a:lnTo>
                    <a:pt x="875" y="803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3" y="945"/>
                  </a:lnTo>
                  <a:lnTo>
                    <a:pt x="625" y="945"/>
                  </a:lnTo>
                  <a:lnTo>
                    <a:pt x="588" y="919"/>
                  </a:lnTo>
                  <a:lnTo>
                    <a:pt x="563" y="906"/>
                  </a:lnTo>
                  <a:lnTo>
                    <a:pt x="550" y="868"/>
                  </a:lnTo>
                  <a:lnTo>
                    <a:pt x="538" y="842"/>
                  </a:lnTo>
                  <a:lnTo>
                    <a:pt x="538" y="764"/>
                  </a:lnTo>
                  <a:lnTo>
                    <a:pt x="550" y="725"/>
                  </a:lnTo>
                  <a:lnTo>
                    <a:pt x="563" y="673"/>
                  </a:lnTo>
                  <a:lnTo>
                    <a:pt x="575" y="596"/>
                  </a:lnTo>
                  <a:lnTo>
                    <a:pt x="650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2" name="Freeform 12"/>
            <p:cNvSpPr>
              <a:spLocks/>
            </p:cNvSpPr>
            <p:nvPr/>
          </p:nvSpPr>
          <p:spPr bwMode="auto">
            <a:xfrm>
              <a:off x="5007" y="4952"/>
              <a:ext cx="738" cy="1087"/>
            </a:xfrm>
            <a:custGeom>
              <a:avLst/>
              <a:gdLst/>
              <a:ahLst/>
              <a:cxnLst>
                <a:cxn ang="0">
                  <a:pos x="350" y="39"/>
                </a:cxn>
                <a:cxn ang="0">
                  <a:pos x="363" y="13"/>
                </a:cxn>
                <a:cxn ang="0">
                  <a:pos x="338" y="0"/>
                </a:cxn>
                <a:cxn ang="0">
                  <a:pos x="263" y="13"/>
                </a:cxn>
                <a:cxn ang="0">
                  <a:pos x="113" y="39"/>
                </a:cxn>
                <a:cxn ang="0">
                  <a:pos x="125" y="78"/>
                </a:cxn>
                <a:cxn ang="0">
                  <a:pos x="213" y="90"/>
                </a:cxn>
                <a:cxn ang="0">
                  <a:pos x="225" y="116"/>
                </a:cxn>
                <a:cxn ang="0">
                  <a:pos x="13" y="1009"/>
                </a:cxn>
                <a:cxn ang="0">
                  <a:pos x="0" y="1061"/>
                </a:cxn>
                <a:cxn ang="0">
                  <a:pos x="75" y="1087"/>
                </a:cxn>
                <a:cxn ang="0">
                  <a:pos x="113" y="1048"/>
                </a:cxn>
                <a:cxn ang="0">
                  <a:pos x="125" y="996"/>
                </a:cxn>
                <a:cxn ang="0">
                  <a:pos x="188" y="763"/>
                </a:cxn>
                <a:cxn ang="0">
                  <a:pos x="288" y="751"/>
                </a:cxn>
                <a:cxn ang="0">
                  <a:pos x="363" y="789"/>
                </a:cxn>
                <a:cxn ang="0">
                  <a:pos x="388" y="854"/>
                </a:cxn>
                <a:cxn ang="0">
                  <a:pos x="375" y="880"/>
                </a:cxn>
                <a:cxn ang="0">
                  <a:pos x="401" y="1022"/>
                </a:cxn>
                <a:cxn ang="0">
                  <a:pos x="463" y="1074"/>
                </a:cxn>
                <a:cxn ang="0">
                  <a:pos x="538" y="1087"/>
                </a:cxn>
                <a:cxn ang="0">
                  <a:pos x="663" y="1009"/>
                </a:cxn>
                <a:cxn ang="0">
                  <a:pos x="713" y="880"/>
                </a:cxn>
                <a:cxn ang="0">
                  <a:pos x="701" y="828"/>
                </a:cxn>
                <a:cxn ang="0">
                  <a:pos x="676" y="841"/>
                </a:cxn>
                <a:cxn ang="0">
                  <a:pos x="626" y="984"/>
                </a:cxn>
                <a:cxn ang="0">
                  <a:pos x="538" y="1048"/>
                </a:cxn>
                <a:cxn ang="0">
                  <a:pos x="501" y="1022"/>
                </a:cxn>
                <a:cxn ang="0">
                  <a:pos x="488" y="880"/>
                </a:cxn>
                <a:cxn ang="0">
                  <a:pos x="501" y="854"/>
                </a:cxn>
                <a:cxn ang="0">
                  <a:pos x="438" y="738"/>
                </a:cxn>
                <a:cxn ang="0">
                  <a:pos x="263" y="686"/>
                </a:cxn>
                <a:cxn ang="0">
                  <a:pos x="325" y="634"/>
                </a:cxn>
                <a:cxn ang="0">
                  <a:pos x="388" y="582"/>
                </a:cxn>
                <a:cxn ang="0">
                  <a:pos x="613" y="440"/>
                </a:cxn>
                <a:cxn ang="0">
                  <a:pos x="663" y="453"/>
                </a:cxn>
                <a:cxn ang="0">
                  <a:pos x="588" y="531"/>
                </a:cxn>
                <a:cxn ang="0">
                  <a:pos x="613" y="595"/>
                </a:cxn>
                <a:cxn ang="0">
                  <a:pos x="701" y="582"/>
                </a:cxn>
                <a:cxn ang="0">
                  <a:pos x="726" y="531"/>
                </a:cxn>
                <a:cxn ang="0">
                  <a:pos x="726" y="479"/>
                </a:cxn>
                <a:cxn ang="0">
                  <a:pos x="688" y="414"/>
                </a:cxn>
                <a:cxn ang="0">
                  <a:pos x="613" y="388"/>
                </a:cxn>
                <a:cxn ang="0">
                  <a:pos x="375" y="531"/>
                </a:cxn>
                <a:cxn ang="0">
                  <a:pos x="263" y="634"/>
                </a:cxn>
                <a:cxn ang="0">
                  <a:pos x="350" y="52"/>
                </a:cxn>
              </a:cxnLst>
              <a:rect l="0" t="0" r="r" b="b"/>
              <a:pathLst>
                <a:path w="738" h="1087">
                  <a:moveTo>
                    <a:pt x="350" y="52"/>
                  </a:moveTo>
                  <a:lnTo>
                    <a:pt x="350" y="39"/>
                  </a:lnTo>
                  <a:lnTo>
                    <a:pt x="363" y="26"/>
                  </a:lnTo>
                  <a:lnTo>
                    <a:pt x="363" y="13"/>
                  </a:lnTo>
                  <a:lnTo>
                    <a:pt x="350" y="13"/>
                  </a:lnTo>
                  <a:lnTo>
                    <a:pt x="338" y="0"/>
                  </a:lnTo>
                  <a:lnTo>
                    <a:pt x="313" y="0"/>
                  </a:lnTo>
                  <a:lnTo>
                    <a:pt x="263" y="13"/>
                  </a:lnTo>
                  <a:lnTo>
                    <a:pt x="138" y="13"/>
                  </a:lnTo>
                  <a:lnTo>
                    <a:pt x="113" y="39"/>
                  </a:lnTo>
                  <a:lnTo>
                    <a:pt x="113" y="65"/>
                  </a:lnTo>
                  <a:lnTo>
                    <a:pt x="125" y="78"/>
                  </a:lnTo>
                  <a:lnTo>
                    <a:pt x="213" y="78"/>
                  </a:lnTo>
                  <a:lnTo>
                    <a:pt x="213" y="90"/>
                  </a:lnTo>
                  <a:lnTo>
                    <a:pt x="225" y="90"/>
                  </a:lnTo>
                  <a:lnTo>
                    <a:pt x="225" y="116"/>
                  </a:lnTo>
                  <a:lnTo>
                    <a:pt x="213" y="129"/>
                  </a:lnTo>
                  <a:lnTo>
                    <a:pt x="13" y="1009"/>
                  </a:lnTo>
                  <a:lnTo>
                    <a:pt x="0" y="1022"/>
                  </a:lnTo>
                  <a:lnTo>
                    <a:pt x="0" y="1061"/>
                  </a:lnTo>
                  <a:lnTo>
                    <a:pt x="25" y="1087"/>
                  </a:lnTo>
                  <a:lnTo>
                    <a:pt x="75" y="1087"/>
                  </a:lnTo>
                  <a:lnTo>
                    <a:pt x="100" y="1074"/>
                  </a:lnTo>
                  <a:lnTo>
                    <a:pt x="113" y="1048"/>
                  </a:lnTo>
                  <a:lnTo>
                    <a:pt x="113" y="1022"/>
                  </a:lnTo>
                  <a:lnTo>
                    <a:pt x="125" y="996"/>
                  </a:lnTo>
                  <a:lnTo>
                    <a:pt x="138" y="919"/>
                  </a:lnTo>
                  <a:lnTo>
                    <a:pt x="188" y="763"/>
                  </a:lnTo>
                  <a:lnTo>
                    <a:pt x="188" y="725"/>
                  </a:lnTo>
                  <a:lnTo>
                    <a:pt x="288" y="751"/>
                  </a:lnTo>
                  <a:lnTo>
                    <a:pt x="325" y="763"/>
                  </a:lnTo>
                  <a:lnTo>
                    <a:pt x="363" y="789"/>
                  </a:lnTo>
                  <a:lnTo>
                    <a:pt x="375" y="815"/>
                  </a:lnTo>
                  <a:lnTo>
                    <a:pt x="388" y="854"/>
                  </a:lnTo>
                  <a:lnTo>
                    <a:pt x="388" y="867"/>
                  </a:lnTo>
                  <a:lnTo>
                    <a:pt x="375" y="880"/>
                  </a:lnTo>
                  <a:lnTo>
                    <a:pt x="375" y="984"/>
                  </a:lnTo>
                  <a:lnTo>
                    <a:pt x="401" y="1022"/>
                  </a:lnTo>
                  <a:lnTo>
                    <a:pt x="426" y="1048"/>
                  </a:lnTo>
                  <a:lnTo>
                    <a:pt x="463" y="1074"/>
                  </a:lnTo>
                  <a:lnTo>
                    <a:pt x="501" y="1087"/>
                  </a:lnTo>
                  <a:lnTo>
                    <a:pt x="538" y="1087"/>
                  </a:lnTo>
                  <a:lnTo>
                    <a:pt x="613" y="1061"/>
                  </a:lnTo>
                  <a:lnTo>
                    <a:pt x="663" y="1009"/>
                  </a:lnTo>
                  <a:lnTo>
                    <a:pt x="701" y="932"/>
                  </a:lnTo>
                  <a:lnTo>
                    <a:pt x="713" y="880"/>
                  </a:lnTo>
                  <a:lnTo>
                    <a:pt x="726" y="854"/>
                  </a:lnTo>
                  <a:lnTo>
                    <a:pt x="701" y="828"/>
                  </a:lnTo>
                  <a:lnTo>
                    <a:pt x="688" y="841"/>
                  </a:lnTo>
                  <a:lnTo>
                    <a:pt x="676" y="841"/>
                  </a:lnTo>
                  <a:lnTo>
                    <a:pt x="663" y="867"/>
                  </a:lnTo>
                  <a:lnTo>
                    <a:pt x="626" y="984"/>
                  </a:lnTo>
                  <a:lnTo>
                    <a:pt x="576" y="1035"/>
                  </a:lnTo>
                  <a:lnTo>
                    <a:pt x="538" y="1048"/>
                  </a:lnTo>
                  <a:lnTo>
                    <a:pt x="513" y="1035"/>
                  </a:lnTo>
                  <a:lnTo>
                    <a:pt x="501" y="1022"/>
                  </a:lnTo>
                  <a:lnTo>
                    <a:pt x="488" y="996"/>
                  </a:lnTo>
                  <a:lnTo>
                    <a:pt x="488" y="880"/>
                  </a:lnTo>
                  <a:lnTo>
                    <a:pt x="501" y="867"/>
                  </a:lnTo>
                  <a:lnTo>
                    <a:pt x="501" y="854"/>
                  </a:lnTo>
                  <a:lnTo>
                    <a:pt x="476" y="776"/>
                  </a:lnTo>
                  <a:lnTo>
                    <a:pt x="438" y="738"/>
                  </a:lnTo>
                  <a:lnTo>
                    <a:pt x="313" y="686"/>
                  </a:lnTo>
                  <a:lnTo>
                    <a:pt x="263" y="686"/>
                  </a:lnTo>
                  <a:lnTo>
                    <a:pt x="300" y="660"/>
                  </a:lnTo>
                  <a:lnTo>
                    <a:pt x="325" y="634"/>
                  </a:lnTo>
                  <a:lnTo>
                    <a:pt x="363" y="608"/>
                  </a:lnTo>
                  <a:lnTo>
                    <a:pt x="388" y="582"/>
                  </a:lnTo>
                  <a:lnTo>
                    <a:pt x="538" y="453"/>
                  </a:lnTo>
                  <a:lnTo>
                    <a:pt x="613" y="440"/>
                  </a:lnTo>
                  <a:lnTo>
                    <a:pt x="651" y="440"/>
                  </a:lnTo>
                  <a:lnTo>
                    <a:pt x="663" y="453"/>
                  </a:lnTo>
                  <a:lnTo>
                    <a:pt x="613" y="479"/>
                  </a:lnTo>
                  <a:lnTo>
                    <a:pt x="588" y="531"/>
                  </a:lnTo>
                  <a:lnTo>
                    <a:pt x="588" y="543"/>
                  </a:lnTo>
                  <a:lnTo>
                    <a:pt x="613" y="595"/>
                  </a:lnTo>
                  <a:lnTo>
                    <a:pt x="676" y="595"/>
                  </a:lnTo>
                  <a:lnTo>
                    <a:pt x="701" y="582"/>
                  </a:lnTo>
                  <a:lnTo>
                    <a:pt x="713" y="569"/>
                  </a:lnTo>
                  <a:lnTo>
                    <a:pt x="726" y="531"/>
                  </a:lnTo>
                  <a:lnTo>
                    <a:pt x="738" y="505"/>
                  </a:lnTo>
                  <a:lnTo>
                    <a:pt x="726" y="479"/>
                  </a:lnTo>
                  <a:lnTo>
                    <a:pt x="713" y="440"/>
                  </a:lnTo>
                  <a:lnTo>
                    <a:pt x="688" y="414"/>
                  </a:lnTo>
                  <a:lnTo>
                    <a:pt x="663" y="401"/>
                  </a:lnTo>
                  <a:lnTo>
                    <a:pt x="613" y="388"/>
                  </a:lnTo>
                  <a:lnTo>
                    <a:pt x="501" y="440"/>
                  </a:lnTo>
                  <a:lnTo>
                    <a:pt x="375" y="531"/>
                  </a:lnTo>
                  <a:lnTo>
                    <a:pt x="325" y="582"/>
                  </a:lnTo>
                  <a:lnTo>
                    <a:pt x="263" y="634"/>
                  </a:lnTo>
                  <a:lnTo>
                    <a:pt x="213" y="660"/>
                  </a:lnTo>
                  <a:lnTo>
                    <a:pt x="350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3" name="Freeform 13"/>
            <p:cNvSpPr>
              <a:spLocks/>
            </p:cNvSpPr>
            <p:nvPr/>
          </p:nvSpPr>
          <p:spPr bwMode="auto">
            <a:xfrm>
              <a:off x="6183" y="5263"/>
              <a:ext cx="487" cy="2213"/>
            </a:xfrm>
            <a:custGeom>
              <a:avLst/>
              <a:gdLst/>
              <a:ahLst/>
              <a:cxnLst>
                <a:cxn ang="0">
                  <a:pos x="487" y="2187"/>
                </a:cxn>
                <a:cxn ang="0">
                  <a:pos x="487" y="2174"/>
                </a:cxn>
                <a:cxn ang="0">
                  <a:pos x="450" y="2135"/>
                </a:cxn>
                <a:cxn ang="0">
                  <a:pos x="312" y="1954"/>
                </a:cxn>
                <a:cxn ang="0">
                  <a:pos x="225" y="1747"/>
                </a:cxn>
                <a:cxn ang="0">
                  <a:pos x="162" y="1540"/>
                </a:cxn>
                <a:cxn ang="0">
                  <a:pos x="125" y="1320"/>
                </a:cxn>
                <a:cxn ang="0">
                  <a:pos x="125" y="1100"/>
                </a:cxn>
                <a:cxn ang="0">
                  <a:pos x="137" y="867"/>
                </a:cxn>
                <a:cxn ang="0">
                  <a:pos x="162" y="647"/>
                </a:cxn>
                <a:cxn ang="0">
                  <a:pos x="225" y="440"/>
                </a:cxn>
                <a:cxn ang="0">
                  <a:pos x="325" y="245"/>
                </a:cxn>
                <a:cxn ang="0">
                  <a:pos x="462" y="64"/>
                </a:cxn>
                <a:cxn ang="0">
                  <a:pos x="487" y="38"/>
                </a:cxn>
                <a:cxn ang="0">
                  <a:pos x="487" y="0"/>
                </a:cxn>
                <a:cxn ang="0">
                  <a:pos x="475" y="0"/>
                </a:cxn>
                <a:cxn ang="0">
                  <a:pos x="437" y="12"/>
                </a:cxn>
                <a:cxn ang="0">
                  <a:pos x="300" y="155"/>
                </a:cxn>
                <a:cxn ang="0">
                  <a:pos x="212" y="284"/>
                </a:cxn>
                <a:cxn ang="0">
                  <a:pos x="137" y="427"/>
                </a:cxn>
                <a:cxn ang="0">
                  <a:pos x="50" y="673"/>
                </a:cxn>
                <a:cxn ang="0">
                  <a:pos x="12" y="905"/>
                </a:cxn>
                <a:cxn ang="0">
                  <a:pos x="0" y="1100"/>
                </a:cxn>
                <a:cxn ang="0">
                  <a:pos x="12" y="1307"/>
                </a:cxn>
                <a:cxn ang="0">
                  <a:pos x="50" y="1540"/>
                </a:cxn>
                <a:cxn ang="0">
                  <a:pos x="137" y="1799"/>
                </a:cxn>
                <a:cxn ang="0">
                  <a:pos x="225" y="1941"/>
                </a:cxn>
                <a:cxn ang="0">
                  <a:pos x="300" y="2057"/>
                </a:cxn>
                <a:cxn ang="0">
                  <a:pos x="387" y="2135"/>
                </a:cxn>
                <a:cxn ang="0">
                  <a:pos x="437" y="2187"/>
                </a:cxn>
                <a:cxn ang="0">
                  <a:pos x="475" y="2213"/>
                </a:cxn>
                <a:cxn ang="0">
                  <a:pos x="487" y="2213"/>
                </a:cxn>
                <a:cxn ang="0">
                  <a:pos x="487" y="2187"/>
                </a:cxn>
              </a:cxnLst>
              <a:rect l="0" t="0" r="r" b="b"/>
              <a:pathLst>
                <a:path w="487" h="2213">
                  <a:moveTo>
                    <a:pt x="487" y="2187"/>
                  </a:moveTo>
                  <a:lnTo>
                    <a:pt x="487" y="2174"/>
                  </a:lnTo>
                  <a:lnTo>
                    <a:pt x="450" y="2135"/>
                  </a:lnTo>
                  <a:lnTo>
                    <a:pt x="312" y="1954"/>
                  </a:lnTo>
                  <a:lnTo>
                    <a:pt x="225" y="1747"/>
                  </a:lnTo>
                  <a:lnTo>
                    <a:pt x="162" y="1540"/>
                  </a:lnTo>
                  <a:lnTo>
                    <a:pt x="125" y="1320"/>
                  </a:lnTo>
                  <a:lnTo>
                    <a:pt x="125" y="1100"/>
                  </a:lnTo>
                  <a:lnTo>
                    <a:pt x="137" y="867"/>
                  </a:lnTo>
                  <a:lnTo>
                    <a:pt x="162" y="647"/>
                  </a:lnTo>
                  <a:lnTo>
                    <a:pt x="225" y="440"/>
                  </a:lnTo>
                  <a:lnTo>
                    <a:pt x="325" y="245"/>
                  </a:lnTo>
                  <a:lnTo>
                    <a:pt x="462" y="64"/>
                  </a:lnTo>
                  <a:lnTo>
                    <a:pt x="487" y="38"/>
                  </a:lnTo>
                  <a:lnTo>
                    <a:pt x="487" y="0"/>
                  </a:lnTo>
                  <a:lnTo>
                    <a:pt x="475" y="0"/>
                  </a:lnTo>
                  <a:lnTo>
                    <a:pt x="437" y="12"/>
                  </a:lnTo>
                  <a:lnTo>
                    <a:pt x="300" y="155"/>
                  </a:lnTo>
                  <a:lnTo>
                    <a:pt x="212" y="284"/>
                  </a:lnTo>
                  <a:lnTo>
                    <a:pt x="137" y="427"/>
                  </a:lnTo>
                  <a:lnTo>
                    <a:pt x="50" y="673"/>
                  </a:lnTo>
                  <a:lnTo>
                    <a:pt x="12" y="905"/>
                  </a:lnTo>
                  <a:lnTo>
                    <a:pt x="0" y="1100"/>
                  </a:lnTo>
                  <a:lnTo>
                    <a:pt x="12" y="1307"/>
                  </a:lnTo>
                  <a:lnTo>
                    <a:pt x="50" y="1540"/>
                  </a:lnTo>
                  <a:lnTo>
                    <a:pt x="137" y="1799"/>
                  </a:lnTo>
                  <a:lnTo>
                    <a:pt x="225" y="1941"/>
                  </a:lnTo>
                  <a:lnTo>
                    <a:pt x="300" y="2057"/>
                  </a:lnTo>
                  <a:lnTo>
                    <a:pt x="387" y="2135"/>
                  </a:lnTo>
                  <a:lnTo>
                    <a:pt x="437" y="2187"/>
                  </a:lnTo>
                  <a:lnTo>
                    <a:pt x="475" y="2213"/>
                  </a:lnTo>
                  <a:lnTo>
                    <a:pt x="487" y="2213"/>
                  </a:lnTo>
                  <a:lnTo>
                    <a:pt x="487" y="21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4" name="Freeform 14"/>
            <p:cNvSpPr>
              <a:spLocks/>
            </p:cNvSpPr>
            <p:nvPr/>
          </p:nvSpPr>
          <p:spPr bwMode="auto">
            <a:xfrm>
              <a:off x="6983" y="5457"/>
              <a:ext cx="712" cy="1462"/>
            </a:xfrm>
            <a:custGeom>
              <a:avLst/>
              <a:gdLst/>
              <a:ahLst/>
              <a:cxnLst>
                <a:cxn ang="0">
                  <a:pos x="437" y="51"/>
                </a:cxn>
                <a:cxn ang="0">
                  <a:pos x="437" y="0"/>
                </a:cxn>
                <a:cxn ang="0">
                  <a:pos x="387" y="0"/>
                </a:cxn>
                <a:cxn ang="0">
                  <a:pos x="287" y="77"/>
                </a:cxn>
                <a:cxn ang="0">
                  <a:pos x="175" y="116"/>
                </a:cxn>
                <a:cxn ang="0">
                  <a:pos x="75" y="129"/>
                </a:cxn>
                <a:cxn ang="0">
                  <a:pos x="0" y="129"/>
                </a:cxn>
                <a:cxn ang="0">
                  <a:pos x="0" y="207"/>
                </a:cxn>
                <a:cxn ang="0">
                  <a:pos x="75" y="207"/>
                </a:cxn>
                <a:cxn ang="0">
                  <a:pos x="175" y="181"/>
                </a:cxn>
                <a:cxn ang="0">
                  <a:pos x="287" y="142"/>
                </a:cxn>
                <a:cxn ang="0">
                  <a:pos x="287" y="1346"/>
                </a:cxn>
                <a:cxn ang="0">
                  <a:pos x="262" y="1372"/>
                </a:cxn>
                <a:cxn ang="0">
                  <a:pos x="200" y="1384"/>
                </a:cxn>
                <a:cxn ang="0">
                  <a:pos x="87" y="1397"/>
                </a:cxn>
                <a:cxn ang="0">
                  <a:pos x="12" y="1397"/>
                </a:cxn>
                <a:cxn ang="0">
                  <a:pos x="12" y="1462"/>
                </a:cxn>
                <a:cxn ang="0">
                  <a:pos x="250" y="1462"/>
                </a:cxn>
                <a:cxn ang="0">
                  <a:pos x="362" y="1449"/>
                </a:cxn>
                <a:cxn ang="0">
                  <a:pos x="475" y="1449"/>
                </a:cxn>
                <a:cxn ang="0">
                  <a:pos x="600" y="1462"/>
                </a:cxn>
                <a:cxn ang="0">
                  <a:pos x="712" y="1462"/>
                </a:cxn>
                <a:cxn ang="0">
                  <a:pos x="712" y="1397"/>
                </a:cxn>
                <a:cxn ang="0">
                  <a:pos x="562" y="1397"/>
                </a:cxn>
                <a:cxn ang="0">
                  <a:pos x="512" y="1384"/>
                </a:cxn>
                <a:cxn ang="0">
                  <a:pos x="475" y="1384"/>
                </a:cxn>
                <a:cxn ang="0">
                  <a:pos x="462" y="1359"/>
                </a:cxn>
                <a:cxn ang="0">
                  <a:pos x="450" y="1346"/>
                </a:cxn>
                <a:cxn ang="0">
                  <a:pos x="437" y="1320"/>
                </a:cxn>
                <a:cxn ang="0">
                  <a:pos x="437" y="1294"/>
                </a:cxn>
                <a:cxn ang="0">
                  <a:pos x="437" y="51"/>
                </a:cxn>
              </a:cxnLst>
              <a:rect l="0" t="0" r="r" b="b"/>
              <a:pathLst>
                <a:path w="712" h="1462">
                  <a:moveTo>
                    <a:pt x="437" y="51"/>
                  </a:moveTo>
                  <a:lnTo>
                    <a:pt x="437" y="0"/>
                  </a:lnTo>
                  <a:lnTo>
                    <a:pt x="387" y="0"/>
                  </a:lnTo>
                  <a:lnTo>
                    <a:pt x="287" y="77"/>
                  </a:lnTo>
                  <a:lnTo>
                    <a:pt x="175" y="116"/>
                  </a:lnTo>
                  <a:lnTo>
                    <a:pt x="75" y="129"/>
                  </a:lnTo>
                  <a:lnTo>
                    <a:pt x="0" y="129"/>
                  </a:lnTo>
                  <a:lnTo>
                    <a:pt x="0" y="207"/>
                  </a:lnTo>
                  <a:lnTo>
                    <a:pt x="75" y="207"/>
                  </a:lnTo>
                  <a:lnTo>
                    <a:pt x="175" y="181"/>
                  </a:lnTo>
                  <a:lnTo>
                    <a:pt x="287" y="142"/>
                  </a:lnTo>
                  <a:lnTo>
                    <a:pt x="287" y="1346"/>
                  </a:lnTo>
                  <a:lnTo>
                    <a:pt x="262" y="1372"/>
                  </a:lnTo>
                  <a:lnTo>
                    <a:pt x="200" y="1384"/>
                  </a:lnTo>
                  <a:lnTo>
                    <a:pt x="87" y="1397"/>
                  </a:lnTo>
                  <a:lnTo>
                    <a:pt x="12" y="1397"/>
                  </a:lnTo>
                  <a:lnTo>
                    <a:pt x="12" y="1462"/>
                  </a:lnTo>
                  <a:lnTo>
                    <a:pt x="250" y="1462"/>
                  </a:lnTo>
                  <a:lnTo>
                    <a:pt x="362" y="1449"/>
                  </a:lnTo>
                  <a:lnTo>
                    <a:pt x="475" y="1449"/>
                  </a:lnTo>
                  <a:lnTo>
                    <a:pt x="600" y="1462"/>
                  </a:lnTo>
                  <a:lnTo>
                    <a:pt x="712" y="1462"/>
                  </a:lnTo>
                  <a:lnTo>
                    <a:pt x="712" y="1397"/>
                  </a:lnTo>
                  <a:lnTo>
                    <a:pt x="562" y="1397"/>
                  </a:lnTo>
                  <a:lnTo>
                    <a:pt x="512" y="1384"/>
                  </a:lnTo>
                  <a:lnTo>
                    <a:pt x="475" y="1384"/>
                  </a:lnTo>
                  <a:lnTo>
                    <a:pt x="462" y="1359"/>
                  </a:lnTo>
                  <a:lnTo>
                    <a:pt x="450" y="1346"/>
                  </a:lnTo>
                  <a:lnTo>
                    <a:pt x="437" y="1320"/>
                  </a:lnTo>
                  <a:lnTo>
                    <a:pt x="437" y="1294"/>
                  </a:lnTo>
                  <a:lnTo>
                    <a:pt x="437" y="5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5" name="Freeform 15"/>
            <p:cNvSpPr>
              <a:spLocks/>
            </p:cNvSpPr>
            <p:nvPr/>
          </p:nvSpPr>
          <p:spPr bwMode="auto">
            <a:xfrm>
              <a:off x="8446" y="5638"/>
              <a:ext cx="1412" cy="1462"/>
            </a:xfrm>
            <a:custGeom>
              <a:avLst/>
              <a:gdLst/>
              <a:ahLst/>
              <a:cxnLst>
                <a:cxn ang="0">
                  <a:pos x="750" y="776"/>
                </a:cxn>
                <a:cxn ang="0">
                  <a:pos x="1375" y="776"/>
                </a:cxn>
                <a:cxn ang="0">
                  <a:pos x="1400" y="763"/>
                </a:cxn>
                <a:cxn ang="0">
                  <a:pos x="1400" y="750"/>
                </a:cxn>
                <a:cxn ang="0">
                  <a:pos x="1412" y="725"/>
                </a:cxn>
                <a:cxn ang="0">
                  <a:pos x="1412" y="712"/>
                </a:cxn>
                <a:cxn ang="0">
                  <a:pos x="1400" y="699"/>
                </a:cxn>
                <a:cxn ang="0">
                  <a:pos x="1375" y="686"/>
                </a:cxn>
                <a:cxn ang="0">
                  <a:pos x="750" y="686"/>
                </a:cxn>
                <a:cxn ang="0">
                  <a:pos x="750" y="26"/>
                </a:cxn>
                <a:cxn ang="0">
                  <a:pos x="725" y="0"/>
                </a:cxn>
                <a:cxn ang="0">
                  <a:pos x="675" y="0"/>
                </a:cxn>
                <a:cxn ang="0">
                  <a:pos x="675" y="13"/>
                </a:cxn>
                <a:cxn ang="0">
                  <a:pos x="662" y="26"/>
                </a:cxn>
                <a:cxn ang="0">
                  <a:pos x="662" y="686"/>
                </a:cxn>
                <a:cxn ang="0">
                  <a:pos x="25" y="686"/>
                </a:cxn>
                <a:cxn ang="0">
                  <a:pos x="0" y="712"/>
                </a:cxn>
                <a:cxn ang="0">
                  <a:pos x="0" y="750"/>
                </a:cxn>
                <a:cxn ang="0">
                  <a:pos x="25" y="776"/>
                </a:cxn>
                <a:cxn ang="0">
                  <a:pos x="662" y="776"/>
                </a:cxn>
                <a:cxn ang="0">
                  <a:pos x="662" y="1436"/>
                </a:cxn>
                <a:cxn ang="0">
                  <a:pos x="687" y="1462"/>
                </a:cxn>
                <a:cxn ang="0">
                  <a:pos x="725" y="1462"/>
                </a:cxn>
                <a:cxn ang="0">
                  <a:pos x="737" y="1449"/>
                </a:cxn>
                <a:cxn ang="0">
                  <a:pos x="737" y="1436"/>
                </a:cxn>
                <a:cxn ang="0">
                  <a:pos x="750" y="1411"/>
                </a:cxn>
                <a:cxn ang="0">
                  <a:pos x="750" y="1398"/>
                </a:cxn>
                <a:cxn ang="0">
                  <a:pos x="750" y="776"/>
                </a:cxn>
              </a:cxnLst>
              <a:rect l="0" t="0" r="r" b="b"/>
              <a:pathLst>
                <a:path w="1412" h="1462">
                  <a:moveTo>
                    <a:pt x="750" y="776"/>
                  </a:moveTo>
                  <a:lnTo>
                    <a:pt x="1375" y="776"/>
                  </a:lnTo>
                  <a:lnTo>
                    <a:pt x="1400" y="763"/>
                  </a:lnTo>
                  <a:lnTo>
                    <a:pt x="1400" y="750"/>
                  </a:lnTo>
                  <a:lnTo>
                    <a:pt x="1412" y="725"/>
                  </a:lnTo>
                  <a:lnTo>
                    <a:pt x="1412" y="712"/>
                  </a:lnTo>
                  <a:lnTo>
                    <a:pt x="1400" y="699"/>
                  </a:lnTo>
                  <a:lnTo>
                    <a:pt x="1375" y="686"/>
                  </a:lnTo>
                  <a:lnTo>
                    <a:pt x="750" y="686"/>
                  </a:lnTo>
                  <a:lnTo>
                    <a:pt x="750" y="26"/>
                  </a:lnTo>
                  <a:lnTo>
                    <a:pt x="725" y="0"/>
                  </a:lnTo>
                  <a:lnTo>
                    <a:pt x="675" y="0"/>
                  </a:lnTo>
                  <a:lnTo>
                    <a:pt x="675" y="13"/>
                  </a:lnTo>
                  <a:lnTo>
                    <a:pt x="662" y="26"/>
                  </a:lnTo>
                  <a:lnTo>
                    <a:pt x="662" y="686"/>
                  </a:lnTo>
                  <a:lnTo>
                    <a:pt x="25" y="686"/>
                  </a:lnTo>
                  <a:lnTo>
                    <a:pt x="0" y="712"/>
                  </a:lnTo>
                  <a:lnTo>
                    <a:pt x="0" y="750"/>
                  </a:lnTo>
                  <a:lnTo>
                    <a:pt x="25" y="776"/>
                  </a:lnTo>
                  <a:lnTo>
                    <a:pt x="662" y="776"/>
                  </a:lnTo>
                  <a:lnTo>
                    <a:pt x="662" y="1436"/>
                  </a:lnTo>
                  <a:lnTo>
                    <a:pt x="687" y="1462"/>
                  </a:lnTo>
                  <a:lnTo>
                    <a:pt x="725" y="1462"/>
                  </a:lnTo>
                  <a:lnTo>
                    <a:pt x="737" y="1449"/>
                  </a:lnTo>
                  <a:lnTo>
                    <a:pt x="737" y="1436"/>
                  </a:lnTo>
                  <a:lnTo>
                    <a:pt x="750" y="1411"/>
                  </a:lnTo>
                  <a:lnTo>
                    <a:pt x="750" y="1398"/>
                  </a:lnTo>
                  <a:lnTo>
                    <a:pt x="750" y="7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6" name="Freeform 16"/>
            <p:cNvSpPr>
              <a:spLocks/>
            </p:cNvSpPr>
            <p:nvPr/>
          </p:nvSpPr>
          <p:spPr bwMode="auto">
            <a:xfrm>
              <a:off x="10496" y="5948"/>
              <a:ext cx="1063" cy="997"/>
            </a:xfrm>
            <a:custGeom>
              <a:avLst/>
              <a:gdLst/>
              <a:ahLst/>
              <a:cxnLst>
                <a:cxn ang="0">
                  <a:pos x="663" y="259"/>
                </a:cxn>
                <a:cxn ang="0">
                  <a:pos x="725" y="117"/>
                </a:cxn>
                <a:cxn ang="0">
                  <a:pos x="863" y="39"/>
                </a:cxn>
                <a:cxn ang="0">
                  <a:pos x="900" y="52"/>
                </a:cxn>
                <a:cxn ang="0">
                  <a:pos x="963" y="78"/>
                </a:cxn>
                <a:cxn ang="0">
                  <a:pos x="888" y="117"/>
                </a:cxn>
                <a:cxn ang="0">
                  <a:pos x="863" y="220"/>
                </a:cxn>
                <a:cxn ang="0">
                  <a:pos x="888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3" y="143"/>
                </a:cxn>
                <a:cxn ang="0">
                  <a:pos x="988" y="26"/>
                </a:cxn>
                <a:cxn ang="0">
                  <a:pos x="863" y="0"/>
                </a:cxn>
                <a:cxn ang="0">
                  <a:pos x="713" y="65"/>
                </a:cxn>
                <a:cxn ang="0">
                  <a:pos x="638" y="169"/>
                </a:cxn>
                <a:cxn ang="0">
                  <a:pos x="525" y="26"/>
                </a:cxn>
                <a:cxn ang="0">
                  <a:pos x="413" y="0"/>
                </a:cxn>
                <a:cxn ang="0">
                  <a:pos x="187" y="104"/>
                </a:cxn>
                <a:cxn ang="0">
                  <a:pos x="75" y="285"/>
                </a:cxn>
                <a:cxn ang="0">
                  <a:pos x="62" y="350"/>
                </a:cxn>
                <a:cxn ang="0">
                  <a:pos x="87" y="363"/>
                </a:cxn>
                <a:cxn ang="0">
                  <a:pos x="112" y="350"/>
                </a:cxn>
                <a:cxn ang="0">
                  <a:pos x="175" y="195"/>
                </a:cxn>
                <a:cxn ang="0">
                  <a:pos x="338" y="52"/>
                </a:cxn>
                <a:cxn ang="0">
                  <a:pos x="425" y="39"/>
                </a:cxn>
                <a:cxn ang="0">
                  <a:pos x="488" y="78"/>
                </a:cxn>
                <a:cxn ang="0">
                  <a:pos x="513" y="143"/>
                </a:cxn>
                <a:cxn ang="0">
                  <a:pos x="513" y="259"/>
                </a:cxn>
                <a:cxn ang="0">
                  <a:pos x="400" y="712"/>
                </a:cxn>
                <a:cxn ang="0">
                  <a:pos x="288" y="919"/>
                </a:cxn>
                <a:cxn ang="0">
                  <a:pos x="162" y="945"/>
                </a:cxn>
                <a:cxn ang="0">
                  <a:pos x="100" y="919"/>
                </a:cxn>
                <a:cxn ang="0">
                  <a:pos x="162" y="881"/>
                </a:cxn>
                <a:cxn ang="0">
                  <a:pos x="200" y="803"/>
                </a:cxn>
                <a:cxn ang="0">
                  <a:pos x="162" y="738"/>
                </a:cxn>
                <a:cxn ang="0">
                  <a:pos x="112" y="725"/>
                </a:cxn>
                <a:cxn ang="0">
                  <a:pos x="37" y="764"/>
                </a:cxn>
                <a:cxn ang="0">
                  <a:pos x="0" y="855"/>
                </a:cxn>
                <a:cxn ang="0">
                  <a:pos x="50" y="945"/>
                </a:cxn>
                <a:cxn ang="0">
                  <a:pos x="162" y="997"/>
                </a:cxn>
                <a:cxn ang="0">
                  <a:pos x="288" y="971"/>
                </a:cxn>
                <a:cxn ang="0">
                  <a:pos x="400" y="855"/>
                </a:cxn>
                <a:cxn ang="0">
                  <a:pos x="463" y="906"/>
                </a:cxn>
                <a:cxn ang="0">
                  <a:pos x="650" y="997"/>
                </a:cxn>
                <a:cxn ang="0">
                  <a:pos x="863" y="893"/>
                </a:cxn>
                <a:cxn ang="0">
                  <a:pos x="975" y="712"/>
                </a:cxn>
                <a:cxn ang="0">
                  <a:pos x="988" y="635"/>
                </a:cxn>
                <a:cxn ang="0">
                  <a:pos x="950" y="648"/>
                </a:cxn>
                <a:cxn ang="0">
                  <a:pos x="875" y="803"/>
                </a:cxn>
                <a:cxn ang="0">
                  <a:pos x="725" y="932"/>
                </a:cxn>
                <a:cxn ang="0">
                  <a:pos x="625" y="945"/>
                </a:cxn>
                <a:cxn ang="0">
                  <a:pos x="563" y="906"/>
                </a:cxn>
                <a:cxn ang="0">
                  <a:pos x="538" y="842"/>
                </a:cxn>
                <a:cxn ang="0">
                  <a:pos x="550" y="725"/>
                </a:cxn>
                <a:cxn ang="0">
                  <a:pos x="575" y="596"/>
                </a:cxn>
              </a:cxnLst>
              <a:rect l="0" t="0" r="r" b="b"/>
              <a:pathLst>
                <a:path w="1063" h="997">
                  <a:moveTo>
                    <a:pt x="650" y="311"/>
                  </a:moveTo>
                  <a:lnTo>
                    <a:pt x="663" y="259"/>
                  </a:lnTo>
                  <a:lnTo>
                    <a:pt x="688" y="195"/>
                  </a:lnTo>
                  <a:lnTo>
                    <a:pt x="725" y="117"/>
                  </a:lnTo>
                  <a:lnTo>
                    <a:pt x="788" y="65"/>
                  </a:lnTo>
                  <a:lnTo>
                    <a:pt x="863" y="39"/>
                  </a:lnTo>
                  <a:lnTo>
                    <a:pt x="875" y="39"/>
                  </a:lnTo>
                  <a:lnTo>
                    <a:pt x="900" y="52"/>
                  </a:lnTo>
                  <a:lnTo>
                    <a:pt x="938" y="52"/>
                  </a:lnTo>
                  <a:lnTo>
                    <a:pt x="963" y="78"/>
                  </a:lnTo>
                  <a:lnTo>
                    <a:pt x="925" y="91"/>
                  </a:lnTo>
                  <a:lnTo>
                    <a:pt x="888" y="117"/>
                  </a:lnTo>
                  <a:lnTo>
                    <a:pt x="863" y="195"/>
                  </a:lnTo>
                  <a:lnTo>
                    <a:pt x="863" y="220"/>
                  </a:lnTo>
                  <a:lnTo>
                    <a:pt x="875" y="233"/>
                  </a:lnTo>
                  <a:lnTo>
                    <a:pt x="888" y="259"/>
                  </a:lnTo>
                  <a:lnTo>
                    <a:pt x="913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8" y="220"/>
                  </a:lnTo>
                  <a:lnTo>
                    <a:pt x="1063" y="143"/>
                  </a:lnTo>
                  <a:lnTo>
                    <a:pt x="1038" y="65"/>
                  </a:lnTo>
                  <a:lnTo>
                    <a:pt x="988" y="26"/>
                  </a:lnTo>
                  <a:lnTo>
                    <a:pt x="925" y="0"/>
                  </a:lnTo>
                  <a:lnTo>
                    <a:pt x="863" y="0"/>
                  </a:lnTo>
                  <a:lnTo>
                    <a:pt x="775" y="13"/>
                  </a:lnTo>
                  <a:lnTo>
                    <a:pt x="713" y="65"/>
                  </a:lnTo>
                  <a:lnTo>
                    <a:pt x="663" y="117"/>
                  </a:lnTo>
                  <a:lnTo>
                    <a:pt x="638" y="169"/>
                  </a:lnTo>
                  <a:lnTo>
                    <a:pt x="588" y="78"/>
                  </a:lnTo>
                  <a:lnTo>
                    <a:pt x="525" y="26"/>
                  </a:lnTo>
                  <a:lnTo>
                    <a:pt x="463" y="0"/>
                  </a:lnTo>
                  <a:lnTo>
                    <a:pt x="413" y="0"/>
                  </a:lnTo>
                  <a:lnTo>
                    <a:pt x="288" y="26"/>
                  </a:lnTo>
                  <a:lnTo>
                    <a:pt x="187" y="104"/>
                  </a:lnTo>
                  <a:lnTo>
                    <a:pt x="125" y="195"/>
                  </a:lnTo>
                  <a:lnTo>
                    <a:pt x="75" y="285"/>
                  </a:lnTo>
                  <a:lnTo>
                    <a:pt x="62" y="337"/>
                  </a:lnTo>
                  <a:lnTo>
                    <a:pt x="62" y="350"/>
                  </a:lnTo>
                  <a:lnTo>
                    <a:pt x="75" y="350"/>
                  </a:lnTo>
                  <a:lnTo>
                    <a:pt x="87" y="363"/>
                  </a:lnTo>
                  <a:lnTo>
                    <a:pt x="100" y="363"/>
                  </a:lnTo>
                  <a:lnTo>
                    <a:pt x="112" y="350"/>
                  </a:lnTo>
                  <a:lnTo>
                    <a:pt x="112" y="337"/>
                  </a:lnTo>
                  <a:lnTo>
                    <a:pt x="175" y="195"/>
                  </a:lnTo>
                  <a:lnTo>
                    <a:pt x="263" y="104"/>
                  </a:lnTo>
                  <a:lnTo>
                    <a:pt x="338" y="52"/>
                  </a:lnTo>
                  <a:lnTo>
                    <a:pt x="400" y="39"/>
                  </a:lnTo>
                  <a:lnTo>
                    <a:pt x="425" y="39"/>
                  </a:lnTo>
                  <a:lnTo>
                    <a:pt x="438" y="52"/>
                  </a:lnTo>
                  <a:lnTo>
                    <a:pt x="488" y="78"/>
                  </a:lnTo>
                  <a:lnTo>
                    <a:pt x="500" y="104"/>
                  </a:lnTo>
                  <a:lnTo>
                    <a:pt x="513" y="143"/>
                  </a:lnTo>
                  <a:lnTo>
                    <a:pt x="525" y="195"/>
                  </a:lnTo>
                  <a:lnTo>
                    <a:pt x="513" y="259"/>
                  </a:lnTo>
                  <a:lnTo>
                    <a:pt x="450" y="518"/>
                  </a:lnTo>
                  <a:lnTo>
                    <a:pt x="400" y="712"/>
                  </a:lnTo>
                  <a:lnTo>
                    <a:pt x="350" y="842"/>
                  </a:lnTo>
                  <a:lnTo>
                    <a:pt x="288" y="919"/>
                  </a:lnTo>
                  <a:lnTo>
                    <a:pt x="200" y="945"/>
                  </a:lnTo>
                  <a:lnTo>
                    <a:pt x="162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7" y="906"/>
                  </a:lnTo>
                  <a:lnTo>
                    <a:pt x="162" y="881"/>
                  </a:lnTo>
                  <a:lnTo>
                    <a:pt x="187" y="842"/>
                  </a:lnTo>
                  <a:lnTo>
                    <a:pt x="200" y="803"/>
                  </a:lnTo>
                  <a:lnTo>
                    <a:pt x="187" y="764"/>
                  </a:lnTo>
                  <a:lnTo>
                    <a:pt x="162" y="738"/>
                  </a:lnTo>
                  <a:lnTo>
                    <a:pt x="137" y="725"/>
                  </a:lnTo>
                  <a:lnTo>
                    <a:pt x="112" y="725"/>
                  </a:lnTo>
                  <a:lnTo>
                    <a:pt x="75" y="738"/>
                  </a:lnTo>
                  <a:lnTo>
                    <a:pt x="37" y="764"/>
                  </a:lnTo>
                  <a:lnTo>
                    <a:pt x="12" y="803"/>
                  </a:lnTo>
                  <a:lnTo>
                    <a:pt x="0" y="855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7" y="971"/>
                  </a:lnTo>
                  <a:lnTo>
                    <a:pt x="162" y="997"/>
                  </a:lnTo>
                  <a:lnTo>
                    <a:pt x="200" y="997"/>
                  </a:lnTo>
                  <a:lnTo>
                    <a:pt x="288" y="971"/>
                  </a:lnTo>
                  <a:lnTo>
                    <a:pt x="363" y="919"/>
                  </a:lnTo>
                  <a:lnTo>
                    <a:pt x="400" y="855"/>
                  </a:lnTo>
                  <a:lnTo>
                    <a:pt x="425" y="829"/>
                  </a:lnTo>
                  <a:lnTo>
                    <a:pt x="463" y="906"/>
                  </a:lnTo>
                  <a:lnTo>
                    <a:pt x="538" y="971"/>
                  </a:lnTo>
                  <a:lnTo>
                    <a:pt x="650" y="997"/>
                  </a:lnTo>
                  <a:lnTo>
                    <a:pt x="775" y="971"/>
                  </a:lnTo>
                  <a:lnTo>
                    <a:pt x="863" y="893"/>
                  </a:lnTo>
                  <a:lnTo>
                    <a:pt x="938" y="803"/>
                  </a:lnTo>
                  <a:lnTo>
                    <a:pt x="975" y="712"/>
                  </a:lnTo>
                  <a:lnTo>
                    <a:pt x="988" y="661"/>
                  </a:lnTo>
                  <a:lnTo>
                    <a:pt x="988" y="635"/>
                  </a:lnTo>
                  <a:lnTo>
                    <a:pt x="950" y="635"/>
                  </a:lnTo>
                  <a:lnTo>
                    <a:pt x="950" y="648"/>
                  </a:lnTo>
                  <a:lnTo>
                    <a:pt x="938" y="661"/>
                  </a:lnTo>
                  <a:lnTo>
                    <a:pt x="875" y="803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3" y="945"/>
                  </a:lnTo>
                  <a:lnTo>
                    <a:pt x="625" y="945"/>
                  </a:lnTo>
                  <a:lnTo>
                    <a:pt x="588" y="919"/>
                  </a:lnTo>
                  <a:lnTo>
                    <a:pt x="563" y="906"/>
                  </a:lnTo>
                  <a:lnTo>
                    <a:pt x="550" y="868"/>
                  </a:lnTo>
                  <a:lnTo>
                    <a:pt x="538" y="842"/>
                  </a:lnTo>
                  <a:lnTo>
                    <a:pt x="538" y="764"/>
                  </a:lnTo>
                  <a:lnTo>
                    <a:pt x="550" y="725"/>
                  </a:lnTo>
                  <a:lnTo>
                    <a:pt x="563" y="673"/>
                  </a:lnTo>
                  <a:lnTo>
                    <a:pt x="575" y="596"/>
                  </a:lnTo>
                  <a:lnTo>
                    <a:pt x="650" y="3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7" name="Freeform 17"/>
            <p:cNvSpPr>
              <a:spLocks/>
            </p:cNvSpPr>
            <p:nvPr/>
          </p:nvSpPr>
          <p:spPr bwMode="auto">
            <a:xfrm>
              <a:off x="11771" y="5263"/>
              <a:ext cx="488" cy="2213"/>
            </a:xfrm>
            <a:custGeom>
              <a:avLst/>
              <a:gdLst/>
              <a:ahLst/>
              <a:cxnLst>
                <a:cxn ang="0">
                  <a:pos x="488" y="1100"/>
                </a:cxn>
                <a:cxn ang="0">
                  <a:pos x="475" y="905"/>
                </a:cxn>
                <a:cxn ang="0">
                  <a:pos x="438" y="673"/>
                </a:cxn>
                <a:cxn ang="0">
                  <a:pos x="350" y="414"/>
                </a:cxn>
                <a:cxn ang="0">
                  <a:pos x="263" y="271"/>
                </a:cxn>
                <a:cxn ang="0">
                  <a:pos x="188" y="155"/>
                </a:cxn>
                <a:cxn ang="0">
                  <a:pos x="113" y="64"/>
                </a:cxn>
                <a:cxn ang="0">
                  <a:pos x="50" y="25"/>
                </a:cxn>
                <a:cxn ang="0">
                  <a:pos x="13" y="0"/>
                </a:cxn>
                <a:cxn ang="0">
                  <a:pos x="0" y="12"/>
                </a:cxn>
                <a:cxn ang="0">
                  <a:pos x="0" y="38"/>
                </a:cxn>
                <a:cxn ang="0">
                  <a:pos x="38" y="77"/>
                </a:cxn>
                <a:cxn ang="0">
                  <a:pos x="175" y="258"/>
                </a:cxn>
                <a:cxn ang="0">
                  <a:pos x="275" y="504"/>
                </a:cxn>
                <a:cxn ang="0">
                  <a:pos x="350" y="776"/>
                </a:cxn>
                <a:cxn ang="0">
                  <a:pos x="363" y="1100"/>
                </a:cxn>
                <a:cxn ang="0">
                  <a:pos x="350" y="1333"/>
                </a:cxn>
                <a:cxn ang="0">
                  <a:pos x="325" y="1553"/>
                </a:cxn>
                <a:cxn ang="0">
                  <a:pos x="263" y="1773"/>
                </a:cxn>
                <a:cxn ang="0">
                  <a:pos x="163" y="1967"/>
                </a:cxn>
                <a:cxn ang="0">
                  <a:pos x="25" y="2148"/>
                </a:cxn>
                <a:cxn ang="0">
                  <a:pos x="0" y="2174"/>
                </a:cxn>
                <a:cxn ang="0">
                  <a:pos x="0" y="2200"/>
                </a:cxn>
                <a:cxn ang="0">
                  <a:pos x="13" y="2213"/>
                </a:cxn>
                <a:cxn ang="0">
                  <a:pos x="50" y="2187"/>
                </a:cxn>
                <a:cxn ang="0">
                  <a:pos x="113" y="2135"/>
                </a:cxn>
                <a:cxn ang="0">
                  <a:pos x="188" y="2044"/>
                </a:cxn>
                <a:cxn ang="0">
                  <a:pos x="275" y="1928"/>
                </a:cxn>
                <a:cxn ang="0">
                  <a:pos x="350" y="1773"/>
                </a:cxn>
                <a:cxn ang="0">
                  <a:pos x="438" y="1540"/>
                </a:cxn>
                <a:cxn ang="0">
                  <a:pos x="475" y="1307"/>
                </a:cxn>
                <a:cxn ang="0">
                  <a:pos x="488" y="1100"/>
                </a:cxn>
              </a:cxnLst>
              <a:rect l="0" t="0" r="r" b="b"/>
              <a:pathLst>
                <a:path w="488" h="2213">
                  <a:moveTo>
                    <a:pt x="488" y="1100"/>
                  </a:moveTo>
                  <a:lnTo>
                    <a:pt x="475" y="905"/>
                  </a:lnTo>
                  <a:lnTo>
                    <a:pt x="438" y="673"/>
                  </a:lnTo>
                  <a:lnTo>
                    <a:pt x="350" y="414"/>
                  </a:lnTo>
                  <a:lnTo>
                    <a:pt x="263" y="271"/>
                  </a:lnTo>
                  <a:lnTo>
                    <a:pt x="188" y="155"/>
                  </a:lnTo>
                  <a:lnTo>
                    <a:pt x="113" y="64"/>
                  </a:lnTo>
                  <a:lnTo>
                    <a:pt x="50" y="25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38"/>
                  </a:lnTo>
                  <a:lnTo>
                    <a:pt x="38" y="77"/>
                  </a:lnTo>
                  <a:lnTo>
                    <a:pt x="175" y="258"/>
                  </a:lnTo>
                  <a:lnTo>
                    <a:pt x="275" y="504"/>
                  </a:lnTo>
                  <a:lnTo>
                    <a:pt x="350" y="776"/>
                  </a:lnTo>
                  <a:lnTo>
                    <a:pt x="363" y="1100"/>
                  </a:lnTo>
                  <a:lnTo>
                    <a:pt x="350" y="1333"/>
                  </a:lnTo>
                  <a:lnTo>
                    <a:pt x="325" y="1553"/>
                  </a:lnTo>
                  <a:lnTo>
                    <a:pt x="263" y="1773"/>
                  </a:lnTo>
                  <a:lnTo>
                    <a:pt x="163" y="1967"/>
                  </a:lnTo>
                  <a:lnTo>
                    <a:pt x="25" y="2148"/>
                  </a:lnTo>
                  <a:lnTo>
                    <a:pt x="0" y="2174"/>
                  </a:lnTo>
                  <a:lnTo>
                    <a:pt x="0" y="2200"/>
                  </a:lnTo>
                  <a:lnTo>
                    <a:pt x="13" y="2213"/>
                  </a:lnTo>
                  <a:lnTo>
                    <a:pt x="50" y="2187"/>
                  </a:lnTo>
                  <a:lnTo>
                    <a:pt x="113" y="2135"/>
                  </a:lnTo>
                  <a:lnTo>
                    <a:pt x="188" y="2044"/>
                  </a:lnTo>
                  <a:lnTo>
                    <a:pt x="275" y="1928"/>
                  </a:lnTo>
                  <a:lnTo>
                    <a:pt x="350" y="1773"/>
                  </a:lnTo>
                  <a:lnTo>
                    <a:pt x="438" y="1540"/>
                  </a:lnTo>
                  <a:lnTo>
                    <a:pt x="475" y="1307"/>
                  </a:lnTo>
                  <a:lnTo>
                    <a:pt x="488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8" name="Freeform 18"/>
            <p:cNvSpPr>
              <a:spLocks/>
            </p:cNvSpPr>
            <p:nvPr/>
          </p:nvSpPr>
          <p:spPr bwMode="auto">
            <a:xfrm>
              <a:off x="12609" y="4952"/>
              <a:ext cx="737" cy="1087"/>
            </a:xfrm>
            <a:custGeom>
              <a:avLst/>
              <a:gdLst/>
              <a:ahLst/>
              <a:cxnLst>
                <a:cxn ang="0">
                  <a:pos x="350" y="39"/>
                </a:cxn>
                <a:cxn ang="0">
                  <a:pos x="362" y="13"/>
                </a:cxn>
                <a:cxn ang="0">
                  <a:pos x="337" y="0"/>
                </a:cxn>
                <a:cxn ang="0">
                  <a:pos x="262" y="13"/>
                </a:cxn>
                <a:cxn ang="0">
                  <a:pos x="112" y="39"/>
                </a:cxn>
                <a:cxn ang="0">
                  <a:pos x="125" y="78"/>
                </a:cxn>
                <a:cxn ang="0">
                  <a:pos x="212" y="90"/>
                </a:cxn>
                <a:cxn ang="0">
                  <a:pos x="225" y="116"/>
                </a:cxn>
                <a:cxn ang="0">
                  <a:pos x="12" y="1009"/>
                </a:cxn>
                <a:cxn ang="0">
                  <a:pos x="0" y="1061"/>
                </a:cxn>
                <a:cxn ang="0">
                  <a:pos x="75" y="1087"/>
                </a:cxn>
                <a:cxn ang="0">
                  <a:pos x="112" y="1048"/>
                </a:cxn>
                <a:cxn ang="0">
                  <a:pos x="125" y="996"/>
                </a:cxn>
                <a:cxn ang="0">
                  <a:pos x="187" y="763"/>
                </a:cxn>
                <a:cxn ang="0">
                  <a:pos x="287" y="751"/>
                </a:cxn>
                <a:cxn ang="0">
                  <a:pos x="362" y="789"/>
                </a:cxn>
                <a:cxn ang="0">
                  <a:pos x="387" y="854"/>
                </a:cxn>
                <a:cxn ang="0">
                  <a:pos x="375" y="880"/>
                </a:cxn>
                <a:cxn ang="0">
                  <a:pos x="400" y="1022"/>
                </a:cxn>
                <a:cxn ang="0">
                  <a:pos x="462" y="1074"/>
                </a:cxn>
                <a:cxn ang="0">
                  <a:pos x="537" y="1087"/>
                </a:cxn>
                <a:cxn ang="0">
                  <a:pos x="662" y="1009"/>
                </a:cxn>
                <a:cxn ang="0">
                  <a:pos x="712" y="880"/>
                </a:cxn>
                <a:cxn ang="0">
                  <a:pos x="700" y="828"/>
                </a:cxn>
                <a:cxn ang="0">
                  <a:pos x="675" y="841"/>
                </a:cxn>
                <a:cxn ang="0">
                  <a:pos x="625" y="984"/>
                </a:cxn>
                <a:cxn ang="0">
                  <a:pos x="537" y="1048"/>
                </a:cxn>
                <a:cxn ang="0">
                  <a:pos x="500" y="1022"/>
                </a:cxn>
                <a:cxn ang="0">
                  <a:pos x="487" y="880"/>
                </a:cxn>
                <a:cxn ang="0">
                  <a:pos x="500" y="854"/>
                </a:cxn>
                <a:cxn ang="0">
                  <a:pos x="437" y="738"/>
                </a:cxn>
                <a:cxn ang="0">
                  <a:pos x="262" y="686"/>
                </a:cxn>
                <a:cxn ang="0">
                  <a:pos x="325" y="634"/>
                </a:cxn>
                <a:cxn ang="0">
                  <a:pos x="387" y="582"/>
                </a:cxn>
                <a:cxn ang="0">
                  <a:pos x="612" y="440"/>
                </a:cxn>
                <a:cxn ang="0">
                  <a:pos x="662" y="453"/>
                </a:cxn>
                <a:cxn ang="0">
                  <a:pos x="587" y="531"/>
                </a:cxn>
                <a:cxn ang="0">
                  <a:pos x="612" y="595"/>
                </a:cxn>
                <a:cxn ang="0">
                  <a:pos x="700" y="582"/>
                </a:cxn>
                <a:cxn ang="0">
                  <a:pos x="725" y="531"/>
                </a:cxn>
                <a:cxn ang="0">
                  <a:pos x="725" y="479"/>
                </a:cxn>
                <a:cxn ang="0">
                  <a:pos x="687" y="414"/>
                </a:cxn>
                <a:cxn ang="0">
                  <a:pos x="612" y="388"/>
                </a:cxn>
                <a:cxn ang="0">
                  <a:pos x="375" y="531"/>
                </a:cxn>
                <a:cxn ang="0">
                  <a:pos x="262" y="634"/>
                </a:cxn>
                <a:cxn ang="0">
                  <a:pos x="350" y="52"/>
                </a:cxn>
              </a:cxnLst>
              <a:rect l="0" t="0" r="r" b="b"/>
              <a:pathLst>
                <a:path w="737" h="1087">
                  <a:moveTo>
                    <a:pt x="350" y="52"/>
                  </a:moveTo>
                  <a:lnTo>
                    <a:pt x="350" y="39"/>
                  </a:lnTo>
                  <a:lnTo>
                    <a:pt x="362" y="26"/>
                  </a:lnTo>
                  <a:lnTo>
                    <a:pt x="362" y="13"/>
                  </a:lnTo>
                  <a:lnTo>
                    <a:pt x="350" y="13"/>
                  </a:lnTo>
                  <a:lnTo>
                    <a:pt x="337" y="0"/>
                  </a:lnTo>
                  <a:lnTo>
                    <a:pt x="312" y="0"/>
                  </a:lnTo>
                  <a:lnTo>
                    <a:pt x="262" y="13"/>
                  </a:lnTo>
                  <a:lnTo>
                    <a:pt x="137" y="13"/>
                  </a:lnTo>
                  <a:lnTo>
                    <a:pt x="112" y="39"/>
                  </a:lnTo>
                  <a:lnTo>
                    <a:pt x="112" y="65"/>
                  </a:lnTo>
                  <a:lnTo>
                    <a:pt x="125" y="78"/>
                  </a:lnTo>
                  <a:lnTo>
                    <a:pt x="212" y="78"/>
                  </a:lnTo>
                  <a:lnTo>
                    <a:pt x="212" y="90"/>
                  </a:lnTo>
                  <a:lnTo>
                    <a:pt x="225" y="90"/>
                  </a:lnTo>
                  <a:lnTo>
                    <a:pt x="225" y="116"/>
                  </a:lnTo>
                  <a:lnTo>
                    <a:pt x="212" y="129"/>
                  </a:lnTo>
                  <a:lnTo>
                    <a:pt x="12" y="1009"/>
                  </a:lnTo>
                  <a:lnTo>
                    <a:pt x="0" y="1022"/>
                  </a:lnTo>
                  <a:lnTo>
                    <a:pt x="0" y="1061"/>
                  </a:lnTo>
                  <a:lnTo>
                    <a:pt x="25" y="1087"/>
                  </a:lnTo>
                  <a:lnTo>
                    <a:pt x="75" y="1087"/>
                  </a:lnTo>
                  <a:lnTo>
                    <a:pt x="100" y="1074"/>
                  </a:lnTo>
                  <a:lnTo>
                    <a:pt x="112" y="1048"/>
                  </a:lnTo>
                  <a:lnTo>
                    <a:pt x="112" y="1022"/>
                  </a:lnTo>
                  <a:lnTo>
                    <a:pt x="125" y="996"/>
                  </a:lnTo>
                  <a:lnTo>
                    <a:pt x="137" y="919"/>
                  </a:lnTo>
                  <a:lnTo>
                    <a:pt x="187" y="763"/>
                  </a:lnTo>
                  <a:lnTo>
                    <a:pt x="187" y="725"/>
                  </a:lnTo>
                  <a:lnTo>
                    <a:pt x="287" y="751"/>
                  </a:lnTo>
                  <a:lnTo>
                    <a:pt x="325" y="763"/>
                  </a:lnTo>
                  <a:lnTo>
                    <a:pt x="362" y="789"/>
                  </a:lnTo>
                  <a:lnTo>
                    <a:pt x="375" y="815"/>
                  </a:lnTo>
                  <a:lnTo>
                    <a:pt x="387" y="854"/>
                  </a:lnTo>
                  <a:lnTo>
                    <a:pt x="387" y="867"/>
                  </a:lnTo>
                  <a:lnTo>
                    <a:pt x="375" y="880"/>
                  </a:lnTo>
                  <a:lnTo>
                    <a:pt x="375" y="984"/>
                  </a:lnTo>
                  <a:lnTo>
                    <a:pt x="400" y="1022"/>
                  </a:lnTo>
                  <a:lnTo>
                    <a:pt x="425" y="1048"/>
                  </a:lnTo>
                  <a:lnTo>
                    <a:pt x="462" y="1074"/>
                  </a:lnTo>
                  <a:lnTo>
                    <a:pt x="500" y="1087"/>
                  </a:lnTo>
                  <a:lnTo>
                    <a:pt x="537" y="1087"/>
                  </a:lnTo>
                  <a:lnTo>
                    <a:pt x="612" y="1061"/>
                  </a:lnTo>
                  <a:lnTo>
                    <a:pt x="662" y="1009"/>
                  </a:lnTo>
                  <a:lnTo>
                    <a:pt x="700" y="932"/>
                  </a:lnTo>
                  <a:lnTo>
                    <a:pt x="712" y="880"/>
                  </a:lnTo>
                  <a:lnTo>
                    <a:pt x="725" y="854"/>
                  </a:lnTo>
                  <a:lnTo>
                    <a:pt x="700" y="828"/>
                  </a:lnTo>
                  <a:lnTo>
                    <a:pt x="687" y="841"/>
                  </a:lnTo>
                  <a:lnTo>
                    <a:pt x="675" y="841"/>
                  </a:lnTo>
                  <a:lnTo>
                    <a:pt x="662" y="867"/>
                  </a:lnTo>
                  <a:lnTo>
                    <a:pt x="625" y="984"/>
                  </a:lnTo>
                  <a:lnTo>
                    <a:pt x="575" y="1035"/>
                  </a:lnTo>
                  <a:lnTo>
                    <a:pt x="537" y="1048"/>
                  </a:lnTo>
                  <a:lnTo>
                    <a:pt x="512" y="1035"/>
                  </a:lnTo>
                  <a:lnTo>
                    <a:pt x="500" y="1022"/>
                  </a:lnTo>
                  <a:lnTo>
                    <a:pt x="487" y="996"/>
                  </a:lnTo>
                  <a:lnTo>
                    <a:pt x="487" y="880"/>
                  </a:lnTo>
                  <a:lnTo>
                    <a:pt x="500" y="867"/>
                  </a:lnTo>
                  <a:lnTo>
                    <a:pt x="500" y="854"/>
                  </a:lnTo>
                  <a:lnTo>
                    <a:pt x="475" y="776"/>
                  </a:lnTo>
                  <a:lnTo>
                    <a:pt x="437" y="738"/>
                  </a:lnTo>
                  <a:lnTo>
                    <a:pt x="312" y="686"/>
                  </a:lnTo>
                  <a:lnTo>
                    <a:pt x="262" y="686"/>
                  </a:lnTo>
                  <a:lnTo>
                    <a:pt x="300" y="660"/>
                  </a:lnTo>
                  <a:lnTo>
                    <a:pt x="325" y="634"/>
                  </a:lnTo>
                  <a:lnTo>
                    <a:pt x="362" y="608"/>
                  </a:lnTo>
                  <a:lnTo>
                    <a:pt x="387" y="582"/>
                  </a:lnTo>
                  <a:lnTo>
                    <a:pt x="537" y="453"/>
                  </a:lnTo>
                  <a:lnTo>
                    <a:pt x="612" y="440"/>
                  </a:lnTo>
                  <a:lnTo>
                    <a:pt x="650" y="440"/>
                  </a:lnTo>
                  <a:lnTo>
                    <a:pt x="662" y="453"/>
                  </a:lnTo>
                  <a:lnTo>
                    <a:pt x="612" y="479"/>
                  </a:lnTo>
                  <a:lnTo>
                    <a:pt x="587" y="531"/>
                  </a:lnTo>
                  <a:lnTo>
                    <a:pt x="587" y="543"/>
                  </a:lnTo>
                  <a:lnTo>
                    <a:pt x="612" y="595"/>
                  </a:lnTo>
                  <a:lnTo>
                    <a:pt x="675" y="595"/>
                  </a:lnTo>
                  <a:lnTo>
                    <a:pt x="700" y="582"/>
                  </a:lnTo>
                  <a:lnTo>
                    <a:pt x="712" y="569"/>
                  </a:lnTo>
                  <a:lnTo>
                    <a:pt x="725" y="531"/>
                  </a:lnTo>
                  <a:lnTo>
                    <a:pt x="737" y="505"/>
                  </a:lnTo>
                  <a:lnTo>
                    <a:pt x="725" y="479"/>
                  </a:lnTo>
                  <a:lnTo>
                    <a:pt x="712" y="440"/>
                  </a:lnTo>
                  <a:lnTo>
                    <a:pt x="687" y="414"/>
                  </a:lnTo>
                  <a:lnTo>
                    <a:pt x="662" y="401"/>
                  </a:lnTo>
                  <a:lnTo>
                    <a:pt x="612" y="388"/>
                  </a:lnTo>
                  <a:lnTo>
                    <a:pt x="500" y="440"/>
                  </a:lnTo>
                  <a:lnTo>
                    <a:pt x="375" y="531"/>
                  </a:lnTo>
                  <a:lnTo>
                    <a:pt x="325" y="582"/>
                  </a:lnTo>
                  <a:lnTo>
                    <a:pt x="262" y="634"/>
                  </a:lnTo>
                  <a:lnTo>
                    <a:pt x="212" y="660"/>
                  </a:lnTo>
                  <a:lnTo>
                    <a:pt x="350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59" name="Freeform 19"/>
            <p:cNvSpPr>
              <a:spLocks noEditPoints="1"/>
            </p:cNvSpPr>
            <p:nvPr/>
          </p:nvSpPr>
          <p:spPr bwMode="auto">
            <a:xfrm>
              <a:off x="14284" y="6104"/>
              <a:ext cx="1413" cy="517"/>
            </a:xfrm>
            <a:custGeom>
              <a:avLst/>
              <a:gdLst/>
              <a:ahLst/>
              <a:cxnLst>
                <a:cxn ang="0">
                  <a:pos x="1338" y="90"/>
                </a:cxn>
                <a:cxn ang="0">
                  <a:pos x="1400" y="90"/>
                </a:cxn>
                <a:cxn ang="0">
                  <a:pos x="1400" y="77"/>
                </a:cxn>
                <a:cxn ang="0">
                  <a:pos x="1413" y="52"/>
                </a:cxn>
                <a:cxn ang="0">
                  <a:pos x="1413" y="26"/>
                </a:cxn>
                <a:cxn ang="0">
                  <a:pos x="1400" y="13"/>
                </a:cxn>
                <a:cxn ang="0">
                  <a:pos x="1363" y="13"/>
                </a:cxn>
                <a:cxn ang="0">
                  <a:pos x="1338" y="0"/>
                </a:cxn>
                <a:cxn ang="0">
                  <a:pos x="50" y="0"/>
                </a:cxn>
                <a:cxn ang="0">
                  <a:pos x="25" y="13"/>
                </a:cxn>
                <a:cxn ang="0">
                  <a:pos x="13" y="13"/>
                </a:cxn>
                <a:cxn ang="0">
                  <a:pos x="0" y="26"/>
                </a:cxn>
                <a:cxn ang="0">
                  <a:pos x="0" y="77"/>
                </a:cxn>
                <a:cxn ang="0">
                  <a:pos x="13" y="90"/>
                </a:cxn>
                <a:cxn ang="0">
                  <a:pos x="63" y="90"/>
                </a:cxn>
                <a:cxn ang="0">
                  <a:pos x="1338" y="90"/>
                </a:cxn>
                <a:cxn ang="0">
                  <a:pos x="1338" y="517"/>
                </a:cxn>
                <a:cxn ang="0">
                  <a:pos x="1400" y="517"/>
                </a:cxn>
                <a:cxn ang="0">
                  <a:pos x="1400" y="505"/>
                </a:cxn>
                <a:cxn ang="0">
                  <a:pos x="1413" y="479"/>
                </a:cxn>
                <a:cxn ang="0">
                  <a:pos x="1413" y="453"/>
                </a:cxn>
                <a:cxn ang="0">
                  <a:pos x="1400" y="440"/>
                </a:cxn>
                <a:cxn ang="0">
                  <a:pos x="13" y="440"/>
                </a:cxn>
                <a:cxn ang="0">
                  <a:pos x="0" y="453"/>
                </a:cxn>
                <a:cxn ang="0">
                  <a:pos x="0" y="505"/>
                </a:cxn>
                <a:cxn ang="0">
                  <a:pos x="13" y="517"/>
                </a:cxn>
                <a:cxn ang="0">
                  <a:pos x="63" y="517"/>
                </a:cxn>
                <a:cxn ang="0">
                  <a:pos x="1338" y="517"/>
                </a:cxn>
              </a:cxnLst>
              <a:rect l="0" t="0" r="r" b="b"/>
              <a:pathLst>
                <a:path w="1413" h="517">
                  <a:moveTo>
                    <a:pt x="1338" y="90"/>
                  </a:moveTo>
                  <a:lnTo>
                    <a:pt x="1400" y="90"/>
                  </a:lnTo>
                  <a:lnTo>
                    <a:pt x="1400" y="77"/>
                  </a:lnTo>
                  <a:lnTo>
                    <a:pt x="1413" y="52"/>
                  </a:lnTo>
                  <a:lnTo>
                    <a:pt x="1413" y="26"/>
                  </a:lnTo>
                  <a:lnTo>
                    <a:pt x="1400" y="13"/>
                  </a:lnTo>
                  <a:lnTo>
                    <a:pt x="1363" y="13"/>
                  </a:lnTo>
                  <a:lnTo>
                    <a:pt x="1338" y="0"/>
                  </a:lnTo>
                  <a:lnTo>
                    <a:pt x="50" y="0"/>
                  </a:lnTo>
                  <a:lnTo>
                    <a:pt x="25" y="13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0" y="77"/>
                  </a:lnTo>
                  <a:lnTo>
                    <a:pt x="13" y="90"/>
                  </a:lnTo>
                  <a:lnTo>
                    <a:pt x="63" y="90"/>
                  </a:lnTo>
                  <a:lnTo>
                    <a:pt x="1338" y="90"/>
                  </a:lnTo>
                  <a:close/>
                  <a:moveTo>
                    <a:pt x="1338" y="517"/>
                  </a:moveTo>
                  <a:lnTo>
                    <a:pt x="1400" y="517"/>
                  </a:lnTo>
                  <a:lnTo>
                    <a:pt x="1400" y="505"/>
                  </a:lnTo>
                  <a:lnTo>
                    <a:pt x="1413" y="479"/>
                  </a:lnTo>
                  <a:lnTo>
                    <a:pt x="1413" y="453"/>
                  </a:lnTo>
                  <a:lnTo>
                    <a:pt x="1400" y="440"/>
                  </a:lnTo>
                  <a:lnTo>
                    <a:pt x="13" y="440"/>
                  </a:lnTo>
                  <a:lnTo>
                    <a:pt x="0" y="453"/>
                  </a:lnTo>
                  <a:lnTo>
                    <a:pt x="0" y="505"/>
                  </a:lnTo>
                  <a:lnTo>
                    <a:pt x="13" y="517"/>
                  </a:lnTo>
                  <a:lnTo>
                    <a:pt x="63" y="517"/>
                  </a:lnTo>
                  <a:lnTo>
                    <a:pt x="1338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0" name="Freeform 20"/>
            <p:cNvSpPr>
              <a:spLocks/>
            </p:cNvSpPr>
            <p:nvPr/>
          </p:nvSpPr>
          <p:spPr bwMode="auto">
            <a:xfrm>
              <a:off x="22011" y="3968"/>
              <a:ext cx="700" cy="1463"/>
            </a:xfrm>
            <a:custGeom>
              <a:avLst/>
              <a:gdLst/>
              <a:ahLst/>
              <a:cxnLst>
                <a:cxn ang="0">
                  <a:pos x="437" y="52"/>
                </a:cxn>
                <a:cxn ang="0">
                  <a:pos x="437" y="0"/>
                </a:cxn>
                <a:cxn ang="0">
                  <a:pos x="387" y="0"/>
                </a:cxn>
                <a:cxn ang="0">
                  <a:pos x="287" y="78"/>
                </a:cxn>
                <a:cxn ang="0">
                  <a:pos x="175" y="117"/>
                </a:cxn>
                <a:cxn ang="0">
                  <a:pos x="75" y="130"/>
                </a:cxn>
                <a:cxn ang="0">
                  <a:pos x="0" y="130"/>
                </a:cxn>
                <a:cxn ang="0">
                  <a:pos x="0" y="207"/>
                </a:cxn>
                <a:cxn ang="0">
                  <a:pos x="62" y="207"/>
                </a:cxn>
                <a:cxn ang="0">
                  <a:pos x="175" y="181"/>
                </a:cxn>
                <a:cxn ang="0">
                  <a:pos x="275" y="143"/>
                </a:cxn>
                <a:cxn ang="0">
                  <a:pos x="275" y="1346"/>
                </a:cxn>
                <a:cxn ang="0">
                  <a:pos x="250" y="1372"/>
                </a:cxn>
                <a:cxn ang="0">
                  <a:pos x="225" y="1385"/>
                </a:cxn>
                <a:cxn ang="0">
                  <a:pos x="200" y="1385"/>
                </a:cxn>
                <a:cxn ang="0">
                  <a:pos x="150" y="1398"/>
                </a:cxn>
                <a:cxn ang="0">
                  <a:pos x="12" y="1398"/>
                </a:cxn>
                <a:cxn ang="0">
                  <a:pos x="12" y="1463"/>
                </a:cxn>
                <a:cxn ang="0">
                  <a:pos x="250" y="1463"/>
                </a:cxn>
                <a:cxn ang="0">
                  <a:pos x="362" y="1450"/>
                </a:cxn>
                <a:cxn ang="0">
                  <a:pos x="475" y="1450"/>
                </a:cxn>
                <a:cxn ang="0">
                  <a:pos x="600" y="1463"/>
                </a:cxn>
                <a:cxn ang="0">
                  <a:pos x="700" y="1463"/>
                </a:cxn>
                <a:cxn ang="0">
                  <a:pos x="700" y="1398"/>
                </a:cxn>
                <a:cxn ang="0">
                  <a:pos x="575" y="1398"/>
                </a:cxn>
                <a:cxn ang="0">
                  <a:pos x="525" y="1385"/>
                </a:cxn>
                <a:cxn ang="0">
                  <a:pos x="487" y="1385"/>
                </a:cxn>
                <a:cxn ang="0">
                  <a:pos x="462" y="1372"/>
                </a:cxn>
                <a:cxn ang="0">
                  <a:pos x="450" y="1359"/>
                </a:cxn>
                <a:cxn ang="0">
                  <a:pos x="437" y="1333"/>
                </a:cxn>
                <a:cxn ang="0">
                  <a:pos x="437" y="1295"/>
                </a:cxn>
                <a:cxn ang="0">
                  <a:pos x="437" y="52"/>
                </a:cxn>
              </a:cxnLst>
              <a:rect l="0" t="0" r="r" b="b"/>
              <a:pathLst>
                <a:path w="700" h="1463">
                  <a:moveTo>
                    <a:pt x="437" y="52"/>
                  </a:moveTo>
                  <a:lnTo>
                    <a:pt x="437" y="0"/>
                  </a:lnTo>
                  <a:lnTo>
                    <a:pt x="387" y="0"/>
                  </a:lnTo>
                  <a:lnTo>
                    <a:pt x="287" y="78"/>
                  </a:lnTo>
                  <a:lnTo>
                    <a:pt x="175" y="117"/>
                  </a:lnTo>
                  <a:lnTo>
                    <a:pt x="75" y="130"/>
                  </a:lnTo>
                  <a:lnTo>
                    <a:pt x="0" y="130"/>
                  </a:lnTo>
                  <a:lnTo>
                    <a:pt x="0" y="207"/>
                  </a:lnTo>
                  <a:lnTo>
                    <a:pt x="62" y="207"/>
                  </a:lnTo>
                  <a:lnTo>
                    <a:pt x="175" y="181"/>
                  </a:lnTo>
                  <a:lnTo>
                    <a:pt x="275" y="143"/>
                  </a:lnTo>
                  <a:lnTo>
                    <a:pt x="275" y="1346"/>
                  </a:lnTo>
                  <a:lnTo>
                    <a:pt x="250" y="1372"/>
                  </a:lnTo>
                  <a:lnTo>
                    <a:pt x="225" y="1385"/>
                  </a:lnTo>
                  <a:lnTo>
                    <a:pt x="200" y="1385"/>
                  </a:lnTo>
                  <a:lnTo>
                    <a:pt x="150" y="1398"/>
                  </a:lnTo>
                  <a:lnTo>
                    <a:pt x="12" y="1398"/>
                  </a:lnTo>
                  <a:lnTo>
                    <a:pt x="12" y="1463"/>
                  </a:lnTo>
                  <a:lnTo>
                    <a:pt x="250" y="1463"/>
                  </a:lnTo>
                  <a:lnTo>
                    <a:pt x="362" y="1450"/>
                  </a:lnTo>
                  <a:lnTo>
                    <a:pt x="475" y="1450"/>
                  </a:lnTo>
                  <a:lnTo>
                    <a:pt x="600" y="1463"/>
                  </a:lnTo>
                  <a:lnTo>
                    <a:pt x="700" y="1463"/>
                  </a:lnTo>
                  <a:lnTo>
                    <a:pt x="700" y="1398"/>
                  </a:lnTo>
                  <a:lnTo>
                    <a:pt x="575" y="1398"/>
                  </a:lnTo>
                  <a:lnTo>
                    <a:pt x="525" y="1385"/>
                  </a:lnTo>
                  <a:lnTo>
                    <a:pt x="487" y="1385"/>
                  </a:lnTo>
                  <a:lnTo>
                    <a:pt x="462" y="1372"/>
                  </a:lnTo>
                  <a:lnTo>
                    <a:pt x="450" y="1359"/>
                  </a:lnTo>
                  <a:lnTo>
                    <a:pt x="437" y="1333"/>
                  </a:lnTo>
                  <a:lnTo>
                    <a:pt x="437" y="1295"/>
                  </a:lnTo>
                  <a:lnTo>
                    <a:pt x="437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1" name="Rectangle 21"/>
            <p:cNvSpPr>
              <a:spLocks noChangeArrowheads="1"/>
            </p:cNvSpPr>
            <p:nvPr/>
          </p:nvSpPr>
          <p:spPr bwMode="auto">
            <a:xfrm>
              <a:off x="16610" y="6337"/>
              <a:ext cx="11439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2" name="Freeform 22"/>
            <p:cNvSpPr>
              <a:spLocks/>
            </p:cNvSpPr>
            <p:nvPr/>
          </p:nvSpPr>
          <p:spPr bwMode="auto">
            <a:xfrm>
              <a:off x="16835" y="6971"/>
              <a:ext cx="700" cy="1462"/>
            </a:xfrm>
            <a:custGeom>
              <a:avLst/>
              <a:gdLst/>
              <a:ahLst/>
              <a:cxnLst>
                <a:cxn ang="0">
                  <a:pos x="437" y="52"/>
                </a:cxn>
                <a:cxn ang="0">
                  <a:pos x="437" y="0"/>
                </a:cxn>
                <a:cxn ang="0">
                  <a:pos x="387" y="0"/>
                </a:cxn>
                <a:cxn ang="0">
                  <a:pos x="287" y="78"/>
                </a:cxn>
                <a:cxn ang="0">
                  <a:pos x="175" y="116"/>
                </a:cxn>
                <a:cxn ang="0">
                  <a:pos x="75" y="129"/>
                </a:cxn>
                <a:cxn ang="0">
                  <a:pos x="0" y="129"/>
                </a:cxn>
                <a:cxn ang="0">
                  <a:pos x="0" y="207"/>
                </a:cxn>
                <a:cxn ang="0">
                  <a:pos x="62" y="207"/>
                </a:cxn>
                <a:cxn ang="0">
                  <a:pos x="175" y="181"/>
                </a:cxn>
                <a:cxn ang="0">
                  <a:pos x="275" y="142"/>
                </a:cxn>
                <a:cxn ang="0">
                  <a:pos x="275" y="1346"/>
                </a:cxn>
                <a:cxn ang="0">
                  <a:pos x="250" y="1372"/>
                </a:cxn>
                <a:cxn ang="0">
                  <a:pos x="225" y="1385"/>
                </a:cxn>
                <a:cxn ang="0">
                  <a:pos x="200" y="1385"/>
                </a:cxn>
                <a:cxn ang="0">
                  <a:pos x="150" y="1398"/>
                </a:cxn>
                <a:cxn ang="0">
                  <a:pos x="12" y="1398"/>
                </a:cxn>
                <a:cxn ang="0">
                  <a:pos x="12" y="1462"/>
                </a:cxn>
                <a:cxn ang="0">
                  <a:pos x="250" y="1462"/>
                </a:cxn>
                <a:cxn ang="0">
                  <a:pos x="362" y="1449"/>
                </a:cxn>
                <a:cxn ang="0">
                  <a:pos x="475" y="1449"/>
                </a:cxn>
                <a:cxn ang="0">
                  <a:pos x="600" y="1462"/>
                </a:cxn>
                <a:cxn ang="0">
                  <a:pos x="700" y="1462"/>
                </a:cxn>
                <a:cxn ang="0">
                  <a:pos x="700" y="1398"/>
                </a:cxn>
                <a:cxn ang="0">
                  <a:pos x="575" y="1398"/>
                </a:cxn>
                <a:cxn ang="0">
                  <a:pos x="525" y="1385"/>
                </a:cxn>
                <a:cxn ang="0">
                  <a:pos x="487" y="1385"/>
                </a:cxn>
                <a:cxn ang="0">
                  <a:pos x="462" y="1372"/>
                </a:cxn>
                <a:cxn ang="0">
                  <a:pos x="450" y="1359"/>
                </a:cxn>
                <a:cxn ang="0">
                  <a:pos x="437" y="1333"/>
                </a:cxn>
                <a:cxn ang="0">
                  <a:pos x="437" y="1294"/>
                </a:cxn>
                <a:cxn ang="0">
                  <a:pos x="437" y="52"/>
                </a:cxn>
              </a:cxnLst>
              <a:rect l="0" t="0" r="r" b="b"/>
              <a:pathLst>
                <a:path w="700" h="1462">
                  <a:moveTo>
                    <a:pt x="437" y="52"/>
                  </a:moveTo>
                  <a:lnTo>
                    <a:pt x="437" y="0"/>
                  </a:lnTo>
                  <a:lnTo>
                    <a:pt x="387" y="0"/>
                  </a:lnTo>
                  <a:lnTo>
                    <a:pt x="287" y="78"/>
                  </a:lnTo>
                  <a:lnTo>
                    <a:pt x="175" y="116"/>
                  </a:lnTo>
                  <a:lnTo>
                    <a:pt x="75" y="129"/>
                  </a:lnTo>
                  <a:lnTo>
                    <a:pt x="0" y="129"/>
                  </a:lnTo>
                  <a:lnTo>
                    <a:pt x="0" y="207"/>
                  </a:lnTo>
                  <a:lnTo>
                    <a:pt x="62" y="207"/>
                  </a:lnTo>
                  <a:lnTo>
                    <a:pt x="175" y="181"/>
                  </a:lnTo>
                  <a:lnTo>
                    <a:pt x="275" y="142"/>
                  </a:lnTo>
                  <a:lnTo>
                    <a:pt x="275" y="1346"/>
                  </a:lnTo>
                  <a:lnTo>
                    <a:pt x="250" y="1372"/>
                  </a:lnTo>
                  <a:lnTo>
                    <a:pt x="225" y="1385"/>
                  </a:lnTo>
                  <a:lnTo>
                    <a:pt x="200" y="1385"/>
                  </a:lnTo>
                  <a:lnTo>
                    <a:pt x="150" y="1398"/>
                  </a:lnTo>
                  <a:lnTo>
                    <a:pt x="12" y="1398"/>
                  </a:lnTo>
                  <a:lnTo>
                    <a:pt x="12" y="1462"/>
                  </a:lnTo>
                  <a:lnTo>
                    <a:pt x="250" y="1462"/>
                  </a:lnTo>
                  <a:lnTo>
                    <a:pt x="362" y="1449"/>
                  </a:lnTo>
                  <a:lnTo>
                    <a:pt x="475" y="1449"/>
                  </a:lnTo>
                  <a:lnTo>
                    <a:pt x="600" y="1462"/>
                  </a:lnTo>
                  <a:lnTo>
                    <a:pt x="700" y="1462"/>
                  </a:lnTo>
                  <a:lnTo>
                    <a:pt x="700" y="1398"/>
                  </a:lnTo>
                  <a:lnTo>
                    <a:pt x="575" y="1398"/>
                  </a:lnTo>
                  <a:lnTo>
                    <a:pt x="525" y="1385"/>
                  </a:lnTo>
                  <a:lnTo>
                    <a:pt x="487" y="1385"/>
                  </a:lnTo>
                  <a:lnTo>
                    <a:pt x="462" y="1372"/>
                  </a:lnTo>
                  <a:lnTo>
                    <a:pt x="450" y="1359"/>
                  </a:lnTo>
                  <a:lnTo>
                    <a:pt x="437" y="1333"/>
                  </a:lnTo>
                  <a:lnTo>
                    <a:pt x="437" y="1294"/>
                  </a:lnTo>
                  <a:lnTo>
                    <a:pt x="437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3" name="Freeform 23"/>
            <p:cNvSpPr>
              <a:spLocks/>
            </p:cNvSpPr>
            <p:nvPr/>
          </p:nvSpPr>
          <p:spPr bwMode="auto">
            <a:xfrm>
              <a:off x="18347" y="7838"/>
              <a:ext cx="1301" cy="91"/>
            </a:xfrm>
            <a:custGeom>
              <a:avLst/>
              <a:gdLst/>
              <a:ahLst/>
              <a:cxnLst>
                <a:cxn ang="0">
                  <a:pos x="1238" y="91"/>
                </a:cxn>
                <a:cxn ang="0">
                  <a:pos x="1276" y="91"/>
                </a:cxn>
                <a:cxn ang="0">
                  <a:pos x="1301" y="65"/>
                </a:cxn>
                <a:cxn ang="0">
                  <a:pos x="1301" y="26"/>
                </a:cxn>
                <a:cxn ang="0">
                  <a:pos x="1276" y="0"/>
                </a:cxn>
                <a:cxn ang="0">
                  <a:pos x="38" y="0"/>
                </a:cxn>
                <a:cxn ang="0">
                  <a:pos x="13" y="13"/>
                </a:cxn>
                <a:cxn ang="0">
                  <a:pos x="0" y="26"/>
                </a:cxn>
                <a:cxn ang="0">
                  <a:pos x="0" y="65"/>
                </a:cxn>
                <a:cxn ang="0">
                  <a:pos x="13" y="78"/>
                </a:cxn>
                <a:cxn ang="0">
                  <a:pos x="38" y="91"/>
                </a:cxn>
                <a:cxn ang="0">
                  <a:pos x="75" y="91"/>
                </a:cxn>
                <a:cxn ang="0">
                  <a:pos x="1238" y="91"/>
                </a:cxn>
              </a:cxnLst>
              <a:rect l="0" t="0" r="r" b="b"/>
              <a:pathLst>
                <a:path w="1301" h="91">
                  <a:moveTo>
                    <a:pt x="1238" y="91"/>
                  </a:moveTo>
                  <a:lnTo>
                    <a:pt x="1276" y="91"/>
                  </a:lnTo>
                  <a:lnTo>
                    <a:pt x="1301" y="65"/>
                  </a:lnTo>
                  <a:lnTo>
                    <a:pt x="1301" y="26"/>
                  </a:lnTo>
                  <a:lnTo>
                    <a:pt x="1276" y="0"/>
                  </a:lnTo>
                  <a:lnTo>
                    <a:pt x="38" y="0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0" y="65"/>
                  </a:lnTo>
                  <a:lnTo>
                    <a:pt x="13" y="78"/>
                  </a:lnTo>
                  <a:lnTo>
                    <a:pt x="38" y="91"/>
                  </a:lnTo>
                  <a:lnTo>
                    <a:pt x="75" y="91"/>
                  </a:lnTo>
                  <a:lnTo>
                    <a:pt x="1238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4" name="Freeform 24"/>
            <p:cNvSpPr>
              <a:spLocks/>
            </p:cNvSpPr>
            <p:nvPr/>
          </p:nvSpPr>
          <p:spPr bwMode="auto">
            <a:xfrm>
              <a:off x="20348" y="7463"/>
              <a:ext cx="1062" cy="996"/>
            </a:xfrm>
            <a:custGeom>
              <a:avLst/>
              <a:gdLst/>
              <a:ahLst/>
              <a:cxnLst>
                <a:cxn ang="0">
                  <a:pos x="662" y="259"/>
                </a:cxn>
                <a:cxn ang="0">
                  <a:pos x="725" y="116"/>
                </a:cxn>
                <a:cxn ang="0">
                  <a:pos x="862" y="39"/>
                </a:cxn>
                <a:cxn ang="0">
                  <a:pos x="900" y="51"/>
                </a:cxn>
                <a:cxn ang="0">
                  <a:pos x="962" y="77"/>
                </a:cxn>
                <a:cxn ang="0">
                  <a:pos x="887" y="116"/>
                </a:cxn>
                <a:cxn ang="0">
                  <a:pos x="862" y="220"/>
                </a:cxn>
                <a:cxn ang="0">
                  <a:pos x="887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2" y="142"/>
                </a:cxn>
                <a:cxn ang="0">
                  <a:pos x="987" y="26"/>
                </a:cxn>
                <a:cxn ang="0">
                  <a:pos x="862" y="0"/>
                </a:cxn>
                <a:cxn ang="0">
                  <a:pos x="712" y="64"/>
                </a:cxn>
                <a:cxn ang="0">
                  <a:pos x="637" y="168"/>
                </a:cxn>
                <a:cxn ang="0">
                  <a:pos x="525" y="26"/>
                </a:cxn>
                <a:cxn ang="0">
                  <a:pos x="412" y="0"/>
                </a:cxn>
                <a:cxn ang="0">
                  <a:pos x="187" y="103"/>
                </a:cxn>
                <a:cxn ang="0">
                  <a:pos x="75" y="284"/>
                </a:cxn>
                <a:cxn ang="0">
                  <a:pos x="62" y="349"/>
                </a:cxn>
                <a:cxn ang="0">
                  <a:pos x="87" y="362"/>
                </a:cxn>
                <a:cxn ang="0">
                  <a:pos x="112" y="349"/>
                </a:cxn>
                <a:cxn ang="0">
                  <a:pos x="175" y="194"/>
                </a:cxn>
                <a:cxn ang="0">
                  <a:pos x="337" y="51"/>
                </a:cxn>
                <a:cxn ang="0">
                  <a:pos x="412" y="39"/>
                </a:cxn>
                <a:cxn ang="0">
                  <a:pos x="500" y="103"/>
                </a:cxn>
                <a:cxn ang="0">
                  <a:pos x="525" y="194"/>
                </a:cxn>
                <a:cxn ang="0">
                  <a:pos x="450" y="517"/>
                </a:cxn>
                <a:cxn ang="0">
                  <a:pos x="350" y="841"/>
                </a:cxn>
                <a:cxn ang="0">
                  <a:pos x="200" y="945"/>
                </a:cxn>
                <a:cxn ang="0">
                  <a:pos x="125" y="932"/>
                </a:cxn>
                <a:cxn ang="0">
                  <a:pos x="137" y="906"/>
                </a:cxn>
                <a:cxn ang="0">
                  <a:pos x="187" y="841"/>
                </a:cxn>
                <a:cxn ang="0">
                  <a:pos x="187" y="763"/>
                </a:cxn>
                <a:cxn ang="0">
                  <a:pos x="137" y="724"/>
                </a:cxn>
                <a:cxn ang="0">
                  <a:pos x="75" y="737"/>
                </a:cxn>
                <a:cxn ang="0">
                  <a:pos x="12" y="802"/>
                </a:cxn>
                <a:cxn ang="0">
                  <a:pos x="0" y="893"/>
                </a:cxn>
                <a:cxn ang="0">
                  <a:pos x="87" y="970"/>
                </a:cxn>
                <a:cxn ang="0">
                  <a:pos x="200" y="996"/>
                </a:cxn>
                <a:cxn ang="0">
                  <a:pos x="362" y="919"/>
                </a:cxn>
                <a:cxn ang="0">
                  <a:pos x="412" y="828"/>
                </a:cxn>
                <a:cxn ang="0">
                  <a:pos x="537" y="970"/>
                </a:cxn>
                <a:cxn ang="0">
                  <a:pos x="775" y="970"/>
                </a:cxn>
                <a:cxn ang="0">
                  <a:pos x="937" y="802"/>
                </a:cxn>
                <a:cxn ang="0">
                  <a:pos x="987" y="660"/>
                </a:cxn>
                <a:cxn ang="0">
                  <a:pos x="950" y="634"/>
                </a:cxn>
                <a:cxn ang="0">
                  <a:pos x="937" y="660"/>
                </a:cxn>
                <a:cxn ang="0">
                  <a:pos x="800" y="893"/>
                </a:cxn>
                <a:cxn ang="0">
                  <a:pos x="662" y="945"/>
                </a:cxn>
                <a:cxn ang="0">
                  <a:pos x="587" y="919"/>
                </a:cxn>
                <a:cxn ang="0">
                  <a:pos x="550" y="867"/>
                </a:cxn>
                <a:cxn ang="0">
                  <a:pos x="537" y="763"/>
                </a:cxn>
                <a:cxn ang="0">
                  <a:pos x="562" y="673"/>
                </a:cxn>
                <a:cxn ang="0">
                  <a:pos x="650" y="310"/>
                </a:cxn>
              </a:cxnLst>
              <a:rect l="0" t="0" r="r" b="b"/>
              <a:pathLst>
                <a:path w="1062" h="996">
                  <a:moveTo>
                    <a:pt x="650" y="310"/>
                  </a:moveTo>
                  <a:lnTo>
                    <a:pt x="662" y="259"/>
                  </a:lnTo>
                  <a:lnTo>
                    <a:pt x="687" y="194"/>
                  </a:lnTo>
                  <a:lnTo>
                    <a:pt x="725" y="116"/>
                  </a:lnTo>
                  <a:lnTo>
                    <a:pt x="787" y="64"/>
                  </a:lnTo>
                  <a:lnTo>
                    <a:pt x="862" y="39"/>
                  </a:lnTo>
                  <a:lnTo>
                    <a:pt x="875" y="39"/>
                  </a:lnTo>
                  <a:lnTo>
                    <a:pt x="900" y="51"/>
                  </a:lnTo>
                  <a:lnTo>
                    <a:pt x="937" y="51"/>
                  </a:lnTo>
                  <a:lnTo>
                    <a:pt x="962" y="77"/>
                  </a:lnTo>
                  <a:lnTo>
                    <a:pt x="925" y="90"/>
                  </a:lnTo>
                  <a:lnTo>
                    <a:pt x="887" y="116"/>
                  </a:lnTo>
                  <a:lnTo>
                    <a:pt x="862" y="194"/>
                  </a:lnTo>
                  <a:lnTo>
                    <a:pt x="862" y="220"/>
                  </a:lnTo>
                  <a:lnTo>
                    <a:pt x="875" y="233"/>
                  </a:lnTo>
                  <a:lnTo>
                    <a:pt x="887" y="259"/>
                  </a:lnTo>
                  <a:lnTo>
                    <a:pt x="912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7" y="220"/>
                  </a:lnTo>
                  <a:lnTo>
                    <a:pt x="1062" y="142"/>
                  </a:lnTo>
                  <a:lnTo>
                    <a:pt x="1037" y="64"/>
                  </a:lnTo>
                  <a:lnTo>
                    <a:pt x="987" y="26"/>
                  </a:lnTo>
                  <a:lnTo>
                    <a:pt x="925" y="0"/>
                  </a:lnTo>
                  <a:lnTo>
                    <a:pt x="862" y="0"/>
                  </a:lnTo>
                  <a:lnTo>
                    <a:pt x="775" y="13"/>
                  </a:lnTo>
                  <a:lnTo>
                    <a:pt x="712" y="64"/>
                  </a:lnTo>
                  <a:lnTo>
                    <a:pt x="662" y="116"/>
                  </a:lnTo>
                  <a:lnTo>
                    <a:pt x="637" y="168"/>
                  </a:lnTo>
                  <a:lnTo>
                    <a:pt x="587" y="77"/>
                  </a:lnTo>
                  <a:lnTo>
                    <a:pt x="525" y="26"/>
                  </a:lnTo>
                  <a:lnTo>
                    <a:pt x="462" y="0"/>
                  </a:lnTo>
                  <a:lnTo>
                    <a:pt x="412" y="0"/>
                  </a:lnTo>
                  <a:lnTo>
                    <a:pt x="287" y="26"/>
                  </a:lnTo>
                  <a:lnTo>
                    <a:pt x="187" y="103"/>
                  </a:lnTo>
                  <a:lnTo>
                    <a:pt x="125" y="194"/>
                  </a:lnTo>
                  <a:lnTo>
                    <a:pt x="75" y="284"/>
                  </a:lnTo>
                  <a:lnTo>
                    <a:pt x="62" y="336"/>
                  </a:lnTo>
                  <a:lnTo>
                    <a:pt x="62" y="349"/>
                  </a:lnTo>
                  <a:lnTo>
                    <a:pt x="75" y="349"/>
                  </a:lnTo>
                  <a:lnTo>
                    <a:pt x="87" y="362"/>
                  </a:lnTo>
                  <a:lnTo>
                    <a:pt x="100" y="362"/>
                  </a:lnTo>
                  <a:lnTo>
                    <a:pt x="112" y="349"/>
                  </a:lnTo>
                  <a:lnTo>
                    <a:pt x="112" y="336"/>
                  </a:lnTo>
                  <a:lnTo>
                    <a:pt x="175" y="194"/>
                  </a:lnTo>
                  <a:lnTo>
                    <a:pt x="262" y="103"/>
                  </a:lnTo>
                  <a:lnTo>
                    <a:pt x="337" y="51"/>
                  </a:lnTo>
                  <a:lnTo>
                    <a:pt x="400" y="39"/>
                  </a:lnTo>
                  <a:lnTo>
                    <a:pt x="412" y="39"/>
                  </a:lnTo>
                  <a:lnTo>
                    <a:pt x="487" y="77"/>
                  </a:lnTo>
                  <a:lnTo>
                    <a:pt x="500" y="103"/>
                  </a:lnTo>
                  <a:lnTo>
                    <a:pt x="512" y="142"/>
                  </a:lnTo>
                  <a:lnTo>
                    <a:pt x="525" y="194"/>
                  </a:lnTo>
                  <a:lnTo>
                    <a:pt x="512" y="259"/>
                  </a:lnTo>
                  <a:lnTo>
                    <a:pt x="450" y="517"/>
                  </a:lnTo>
                  <a:lnTo>
                    <a:pt x="400" y="712"/>
                  </a:lnTo>
                  <a:lnTo>
                    <a:pt x="350" y="841"/>
                  </a:lnTo>
                  <a:lnTo>
                    <a:pt x="287" y="919"/>
                  </a:lnTo>
                  <a:lnTo>
                    <a:pt x="200" y="945"/>
                  </a:lnTo>
                  <a:lnTo>
                    <a:pt x="162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7" y="906"/>
                  </a:lnTo>
                  <a:lnTo>
                    <a:pt x="162" y="880"/>
                  </a:lnTo>
                  <a:lnTo>
                    <a:pt x="187" y="841"/>
                  </a:lnTo>
                  <a:lnTo>
                    <a:pt x="200" y="802"/>
                  </a:lnTo>
                  <a:lnTo>
                    <a:pt x="187" y="763"/>
                  </a:lnTo>
                  <a:lnTo>
                    <a:pt x="162" y="737"/>
                  </a:lnTo>
                  <a:lnTo>
                    <a:pt x="137" y="724"/>
                  </a:lnTo>
                  <a:lnTo>
                    <a:pt x="112" y="724"/>
                  </a:lnTo>
                  <a:lnTo>
                    <a:pt x="75" y="737"/>
                  </a:lnTo>
                  <a:lnTo>
                    <a:pt x="37" y="763"/>
                  </a:lnTo>
                  <a:lnTo>
                    <a:pt x="12" y="802"/>
                  </a:lnTo>
                  <a:lnTo>
                    <a:pt x="0" y="854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7" y="970"/>
                  </a:lnTo>
                  <a:lnTo>
                    <a:pt x="162" y="996"/>
                  </a:lnTo>
                  <a:lnTo>
                    <a:pt x="200" y="996"/>
                  </a:lnTo>
                  <a:lnTo>
                    <a:pt x="287" y="970"/>
                  </a:lnTo>
                  <a:lnTo>
                    <a:pt x="362" y="919"/>
                  </a:lnTo>
                  <a:lnTo>
                    <a:pt x="400" y="854"/>
                  </a:lnTo>
                  <a:lnTo>
                    <a:pt x="412" y="828"/>
                  </a:lnTo>
                  <a:lnTo>
                    <a:pt x="462" y="906"/>
                  </a:lnTo>
                  <a:lnTo>
                    <a:pt x="537" y="970"/>
                  </a:lnTo>
                  <a:lnTo>
                    <a:pt x="650" y="996"/>
                  </a:lnTo>
                  <a:lnTo>
                    <a:pt x="775" y="970"/>
                  </a:lnTo>
                  <a:lnTo>
                    <a:pt x="862" y="893"/>
                  </a:lnTo>
                  <a:lnTo>
                    <a:pt x="937" y="802"/>
                  </a:lnTo>
                  <a:lnTo>
                    <a:pt x="975" y="712"/>
                  </a:lnTo>
                  <a:lnTo>
                    <a:pt x="987" y="660"/>
                  </a:lnTo>
                  <a:lnTo>
                    <a:pt x="987" y="634"/>
                  </a:lnTo>
                  <a:lnTo>
                    <a:pt x="950" y="634"/>
                  </a:lnTo>
                  <a:lnTo>
                    <a:pt x="950" y="647"/>
                  </a:lnTo>
                  <a:lnTo>
                    <a:pt x="937" y="660"/>
                  </a:lnTo>
                  <a:lnTo>
                    <a:pt x="875" y="802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2" y="945"/>
                  </a:lnTo>
                  <a:lnTo>
                    <a:pt x="625" y="945"/>
                  </a:lnTo>
                  <a:lnTo>
                    <a:pt x="587" y="919"/>
                  </a:lnTo>
                  <a:lnTo>
                    <a:pt x="562" y="906"/>
                  </a:lnTo>
                  <a:lnTo>
                    <a:pt x="550" y="867"/>
                  </a:lnTo>
                  <a:lnTo>
                    <a:pt x="537" y="841"/>
                  </a:lnTo>
                  <a:lnTo>
                    <a:pt x="537" y="763"/>
                  </a:lnTo>
                  <a:lnTo>
                    <a:pt x="550" y="724"/>
                  </a:lnTo>
                  <a:lnTo>
                    <a:pt x="562" y="673"/>
                  </a:lnTo>
                  <a:lnTo>
                    <a:pt x="575" y="608"/>
                  </a:lnTo>
                  <a:lnTo>
                    <a:pt x="65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5" name="Freeform 25"/>
            <p:cNvSpPr>
              <a:spLocks/>
            </p:cNvSpPr>
            <p:nvPr/>
          </p:nvSpPr>
          <p:spPr bwMode="auto">
            <a:xfrm>
              <a:off x="21711" y="6777"/>
              <a:ext cx="487" cy="2213"/>
            </a:xfrm>
            <a:custGeom>
              <a:avLst/>
              <a:gdLst/>
              <a:ahLst/>
              <a:cxnLst>
                <a:cxn ang="0">
                  <a:pos x="487" y="2187"/>
                </a:cxn>
                <a:cxn ang="0">
                  <a:pos x="487" y="2174"/>
                </a:cxn>
                <a:cxn ang="0">
                  <a:pos x="450" y="2135"/>
                </a:cxn>
                <a:cxn ang="0">
                  <a:pos x="312" y="1954"/>
                </a:cxn>
                <a:cxn ang="0">
                  <a:pos x="225" y="1747"/>
                </a:cxn>
                <a:cxn ang="0">
                  <a:pos x="162" y="1540"/>
                </a:cxn>
                <a:cxn ang="0">
                  <a:pos x="125" y="1320"/>
                </a:cxn>
                <a:cxn ang="0">
                  <a:pos x="125" y="1100"/>
                </a:cxn>
                <a:cxn ang="0">
                  <a:pos x="137" y="867"/>
                </a:cxn>
                <a:cxn ang="0">
                  <a:pos x="162" y="647"/>
                </a:cxn>
                <a:cxn ang="0">
                  <a:pos x="225" y="440"/>
                </a:cxn>
                <a:cxn ang="0">
                  <a:pos x="325" y="246"/>
                </a:cxn>
                <a:cxn ang="0">
                  <a:pos x="462" y="64"/>
                </a:cxn>
                <a:cxn ang="0">
                  <a:pos x="487" y="39"/>
                </a:cxn>
                <a:cxn ang="0">
                  <a:pos x="487" y="0"/>
                </a:cxn>
                <a:cxn ang="0">
                  <a:pos x="475" y="0"/>
                </a:cxn>
                <a:cxn ang="0">
                  <a:pos x="437" y="13"/>
                </a:cxn>
                <a:cxn ang="0">
                  <a:pos x="300" y="155"/>
                </a:cxn>
                <a:cxn ang="0">
                  <a:pos x="212" y="285"/>
                </a:cxn>
                <a:cxn ang="0">
                  <a:pos x="137" y="427"/>
                </a:cxn>
                <a:cxn ang="0">
                  <a:pos x="50" y="673"/>
                </a:cxn>
                <a:cxn ang="0">
                  <a:pos x="12" y="906"/>
                </a:cxn>
                <a:cxn ang="0">
                  <a:pos x="0" y="1100"/>
                </a:cxn>
                <a:cxn ang="0">
                  <a:pos x="12" y="1307"/>
                </a:cxn>
                <a:cxn ang="0">
                  <a:pos x="50" y="1540"/>
                </a:cxn>
                <a:cxn ang="0">
                  <a:pos x="137" y="1799"/>
                </a:cxn>
                <a:cxn ang="0">
                  <a:pos x="225" y="1941"/>
                </a:cxn>
                <a:cxn ang="0">
                  <a:pos x="300" y="2058"/>
                </a:cxn>
                <a:cxn ang="0">
                  <a:pos x="387" y="2135"/>
                </a:cxn>
                <a:cxn ang="0">
                  <a:pos x="437" y="2187"/>
                </a:cxn>
                <a:cxn ang="0">
                  <a:pos x="475" y="2213"/>
                </a:cxn>
                <a:cxn ang="0">
                  <a:pos x="487" y="2213"/>
                </a:cxn>
                <a:cxn ang="0">
                  <a:pos x="487" y="2187"/>
                </a:cxn>
              </a:cxnLst>
              <a:rect l="0" t="0" r="r" b="b"/>
              <a:pathLst>
                <a:path w="487" h="2213">
                  <a:moveTo>
                    <a:pt x="487" y="2187"/>
                  </a:moveTo>
                  <a:lnTo>
                    <a:pt x="487" y="2174"/>
                  </a:lnTo>
                  <a:lnTo>
                    <a:pt x="450" y="2135"/>
                  </a:lnTo>
                  <a:lnTo>
                    <a:pt x="312" y="1954"/>
                  </a:lnTo>
                  <a:lnTo>
                    <a:pt x="225" y="1747"/>
                  </a:lnTo>
                  <a:lnTo>
                    <a:pt x="162" y="1540"/>
                  </a:lnTo>
                  <a:lnTo>
                    <a:pt x="125" y="1320"/>
                  </a:lnTo>
                  <a:lnTo>
                    <a:pt x="125" y="1100"/>
                  </a:lnTo>
                  <a:lnTo>
                    <a:pt x="137" y="867"/>
                  </a:lnTo>
                  <a:lnTo>
                    <a:pt x="162" y="647"/>
                  </a:lnTo>
                  <a:lnTo>
                    <a:pt x="225" y="440"/>
                  </a:lnTo>
                  <a:lnTo>
                    <a:pt x="325" y="246"/>
                  </a:lnTo>
                  <a:lnTo>
                    <a:pt x="462" y="64"/>
                  </a:lnTo>
                  <a:lnTo>
                    <a:pt x="487" y="39"/>
                  </a:lnTo>
                  <a:lnTo>
                    <a:pt x="487" y="0"/>
                  </a:lnTo>
                  <a:lnTo>
                    <a:pt x="475" y="0"/>
                  </a:lnTo>
                  <a:lnTo>
                    <a:pt x="437" y="13"/>
                  </a:lnTo>
                  <a:lnTo>
                    <a:pt x="300" y="155"/>
                  </a:lnTo>
                  <a:lnTo>
                    <a:pt x="212" y="285"/>
                  </a:lnTo>
                  <a:lnTo>
                    <a:pt x="137" y="427"/>
                  </a:lnTo>
                  <a:lnTo>
                    <a:pt x="50" y="673"/>
                  </a:lnTo>
                  <a:lnTo>
                    <a:pt x="12" y="906"/>
                  </a:lnTo>
                  <a:lnTo>
                    <a:pt x="0" y="1100"/>
                  </a:lnTo>
                  <a:lnTo>
                    <a:pt x="12" y="1307"/>
                  </a:lnTo>
                  <a:lnTo>
                    <a:pt x="50" y="1540"/>
                  </a:lnTo>
                  <a:lnTo>
                    <a:pt x="137" y="1799"/>
                  </a:lnTo>
                  <a:lnTo>
                    <a:pt x="225" y="1941"/>
                  </a:lnTo>
                  <a:lnTo>
                    <a:pt x="300" y="2058"/>
                  </a:lnTo>
                  <a:lnTo>
                    <a:pt x="387" y="2135"/>
                  </a:lnTo>
                  <a:lnTo>
                    <a:pt x="437" y="2187"/>
                  </a:lnTo>
                  <a:lnTo>
                    <a:pt x="475" y="2213"/>
                  </a:lnTo>
                  <a:lnTo>
                    <a:pt x="487" y="2213"/>
                  </a:lnTo>
                  <a:lnTo>
                    <a:pt x="487" y="21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6" name="Freeform 26"/>
            <p:cNvSpPr>
              <a:spLocks/>
            </p:cNvSpPr>
            <p:nvPr/>
          </p:nvSpPr>
          <p:spPr bwMode="auto">
            <a:xfrm>
              <a:off x="22511" y="6971"/>
              <a:ext cx="712" cy="1462"/>
            </a:xfrm>
            <a:custGeom>
              <a:avLst/>
              <a:gdLst/>
              <a:ahLst/>
              <a:cxnLst>
                <a:cxn ang="0">
                  <a:pos x="437" y="52"/>
                </a:cxn>
                <a:cxn ang="0">
                  <a:pos x="437" y="0"/>
                </a:cxn>
                <a:cxn ang="0">
                  <a:pos x="387" y="0"/>
                </a:cxn>
                <a:cxn ang="0">
                  <a:pos x="287" y="78"/>
                </a:cxn>
                <a:cxn ang="0">
                  <a:pos x="175" y="116"/>
                </a:cxn>
                <a:cxn ang="0">
                  <a:pos x="75" y="129"/>
                </a:cxn>
                <a:cxn ang="0">
                  <a:pos x="0" y="129"/>
                </a:cxn>
                <a:cxn ang="0">
                  <a:pos x="0" y="207"/>
                </a:cxn>
                <a:cxn ang="0">
                  <a:pos x="75" y="207"/>
                </a:cxn>
                <a:cxn ang="0">
                  <a:pos x="175" y="181"/>
                </a:cxn>
                <a:cxn ang="0">
                  <a:pos x="287" y="142"/>
                </a:cxn>
                <a:cxn ang="0">
                  <a:pos x="287" y="1346"/>
                </a:cxn>
                <a:cxn ang="0">
                  <a:pos x="262" y="1372"/>
                </a:cxn>
                <a:cxn ang="0">
                  <a:pos x="200" y="1385"/>
                </a:cxn>
                <a:cxn ang="0">
                  <a:pos x="87" y="1398"/>
                </a:cxn>
                <a:cxn ang="0">
                  <a:pos x="12" y="1398"/>
                </a:cxn>
                <a:cxn ang="0">
                  <a:pos x="12" y="1462"/>
                </a:cxn>
                <a:cxn ang="0">
                  <a:pos x="250" y="1462"/>
                </a:cxn>
                <a:cxn ang="0">
                  <a:pos x="362" y="1449"/>
                </a:cxn>
                <a:cxn ang="0">
                  <a:pos x="475" y="1449"/>
                </a:cxn>
                <a:cxn ang="0">
                  <a:pos x="600" y="1462"/>
                </a:cxn>
                <a:cxn ang="0">
                  <a:pos x="712" y="1462"/>
                </a:cxn>
                <a:cxn ang="0">
                  <a:pos x="712" y="1398"/>
                </a:cxn>
                <a:cxn ang="0">
                  <a:pos x="562" y="1398"/>
                </a:cxn>
                <a:cxn ang="0">
                  <a:pos x="512" y="1385"/>
                </a:cxn>
                <a:cxn ang="0">
                  <a:pos x="475" y="1385"/>
                </a:cxn>
                <a:cxn ang="0">
                  <a:pos x="462" y="1359"/>
                </a:cxn>
                <a:cxn ang="0">
                  <a:pos x="450" y="1346"/>
                </a:cxn>
                <a:cxn ang="0">
                  <a:pos x="437" y="1320"/>
                </a:cxn>
                <a:cxn ang="0">
                  <a:pos x="437" y="1294"/>
                </a:cxn>
                <a:cxn ang="0">
                  <a:pos x="437" y="52"/>
                </a:cxn>
              </a:cxnLst>
              <a:rect l="0" t="0" r="r" b="b"/>
              <a:pathLst>
                <a:path w="712" h="1462">
                  <a:moveTo>
                    <a:pt x="437" y="52"/>
                  </a:moveTo>
                  <a:lnTo>
                    <a:pt x="437" y="0"/>
                  </a:lnTo>
                  <a:lnTo>
                    <a:pt x="387" y="0"/>
                  </a:lnTo>
                  <a:lnTo>
                    <a:pt x="287" y="78"/>
                  </a:lnTo>
                  <a:lnTo>
                    <a:pt x="175" y="116"/>
                  </a:lnTo>
                  <a:lnTo>
                    <a:pt x="75" y="129"/>
                  </a:lnTo>
                  <a:lnTo>
                    <a:pt x="0" y="129"/>
                  </a:lnTo>
                  <a:lnTo>
                    <a:pt x="0" y="207"/>
                  </a:lnTo>
                  <a:lnTo>
                    <a:pt x="75" y="207"/>
                  </a:lnTo>
                  <a:lnTo>
                    <a:pt x="175" y="181"/>
                  </a:lnTo>
                  <a:lnTo>
                    <a:pt x="287" y="142"/>
                  </a:lnTo>
                  <a:lnTo>
                    <a:pt x="287" y="1346"/>
                  </a:lnTo>
                  <a:lnTo>
                    <a:pt x="262" y="1372"/>
                  </a:lnTo>
                  <a:lnTo>
                    <a:pt x="200" y="1385"/>
                  </a:lnTo>
                  <a:lnTo>
                    <a:pt x="87" y="1398"/>
                  </a:lnTo>
                  <a:lnTo>
                    <a:pt x="12" y="1398"/>
                  </a:lnTo>
                  <a:lnTo>
                    <a:pt x="12" y="1462"/>
                  </a:lnTo>
                  <a:lnTo>
                    <a:pt x="250" y="1462"/>
                  </a:lnTo>
                  <a:lnTo>
                    <a:pt x="362" y="1449"/>
                  </a:lnTo>
                  <a:lnTo>
                    <a:pt x="475" y="1449"/>
                  </a:lnTo>
                  <a:lnTo>
                    <a:pt x="600" y="1462"/>
                  </a:lnTo>
                  <a:lnTo>
                    <a:pt x="712" y="1462"/>
                  </a:lnTo>
                  <a:lnTo>
                    <a:pt x="712" y="1398"/>
                  </a:lnTo>
                  <a:lnTo>
                    <a:pt x="562" y="1398"/>
                  </a:lnTo>
                  <a:lnTo>
                    <a:pt x="512" y="1385"/>
                  </a:lnTo>
                  <a:lnTo>
                    <a:pt x="475" y="1385"/>
                  </a:lnTo>
                  <a:lnTo>
                    <a:pt x="462" y="1359"/>
                  </a:lnTo>
                  <a:lnTo>
                    <a:pt x="450" y="1346"/>
                  </a:lnTo>
                  <a:lnTo>
                    <a:pt x="437" y="1320"/>
                  </a:lnTo>
                  <a:lnTo>
                    <a:pt x="437" y="1294"/>
                  </a:lnTo>
                  <a:lnTo>
                    <a:pt x="437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7" name="Freeform 27"/>
            <p:cNvSpPr>
              <a:spLocks/>
            </p:cNvSpPr>
            <p:nvPr/>
          </p:nvSpPr>
          <p:spPr bwMode="auto">
            <a:xfrm>
              <a:off x="23998" y="7152"/>
              <a:ext cx="1413" cy="1463"/>
            </a:xfrm>
            <a:custGeom>
              <a:avLst/>
              <a:gdLst/>
              <a:ahLst/>
              <a:cxnLst>
                <a:cxn ang="0">
                  <a:pos x="751" y="777"/>
                </a:cxn>
                <a:cxn ang="0">
                  <a:pos x="1376" y="777"/>
                </a:cxn>
                <a:cxn ang="0">
                  <a:pos x="1401" y="764"/>
                </a:cxn>
                <a:cxn ang="0">
                  <a:pos x="1401" y="751"/>
                </a:cxn>
                <a:cxn ang="0">
                  <a:pos x="1413" y="725"/>
                </a:cxn>
                <a:cxn ang="0">
                  <a:pos x="1413" y="712"/>
                </a:cxn>
                <a:cxn ang="0">
                  <a:pos x="1401" y="699"/>
                </a:cxn>
                <a:cxn ang="0">
                  <a:pos x="1376" y="686"/>
                </a:cxn>
                <a:cxn ang="0">
                  <a:pos x="751" y="686"/>
                </a:cxn>
                <a:cxn ang="0">
                  <a:pos x="751" y="26"/>
                </a:cxn>
                <a:cxn ang="0">
                  <a:pos x="726" y="0"/>
                </a:cxn>
                <a:cxn ang="0">
                  <a:pos x="676" y="0"/>
                </a:cxn>
                <a:cxn ang="0">
                  <a:pos x="676" y="13"/>
                </a:cxn>
                <a:cxn ang="0">
                  <a:pos x="663" y="26"/>
                </a:cxn>
                <a:cxn ang="0">
                  <a:pos x="663" y="686"/>
                </a:cxn>
                <a:cxn ang="0">
                  <a:pos x="25" y="686"/>
                </a:cxn>
                <a:cxn ang="0">
                  <a:pos x="0" y="712"/>
                </a:cxn>
                <a:cxn ang="0">
                  <a:pos x="0" y="751"/>
                </a:cxn>
                <a:cxn ang="0">
                  <a:pos x="25" y="777"/>
                </a:cxn>
                <a:cxn ang="0">
                  <a:pos x="663" y="777"/>
                </a:cxn>
                <a:cxn ang="0">
                  <a:pos x="663" y="1437"/>
                </a:cxn>
                <a:cxn ang="0">
                  <a:pos x="688" y="1463"/>
                </a:cxn>
                <a:cxn ang="0">
                  <a:pos x="726" y="1463"/>
                </a:cxn>
                <a:cxn ang="0">
                  <a:pos x="738" y="1450"/>
                </a:cxn>
                <a:cxn ang="0">
                  <a:pos x="738" y="1437"/>
                </a:cxn>
                <a:cxn ang="0">
                  <a:pos x="751" y="1411"/>
                </a:cxn>
                <a:cxn ang="0">
                  <a:pos x="751" y="1398"/>
                </a:cxn>
                <a:cxn ang="0">
                  <a:pos x="751" y="777"/>
                </a:cxn>
              </a:cxnLst>
              <a:rect l="0" t="0" r="r" b="b"/>
              <a:pathLst>
                <a:path w="1413" h="1463">
                  <a:moveTo>
                    <a:pt x="751" y="777"/>
                  </a:moveTo>
                  <a:lnTo>
                    <a:pt x="1376" y="777"/>
                  </a:lnTo>
                  <a:lnTo>
                    <a:pt x="1401" y="764"/>
                  </a:lnTo>
                  <a:lnTo>
                    <a:pt x="1401" y="751"/>
                  </a:lnTo>
                  <a:lnTo>
                    <a:pt x="1413" y="725"/>
                  </a:lnTo>
                  <a:lnTo>
                    <a:pt x="1413" y="712"/>
                  </a:lnTo>
                  <a:lnTo>
                    <a:pt x="1401" y="699"/>
                  </a:lnTo>
                  <a:lnTo>
                    <a:pt x="1376" y="686"/>
                  </a:lnTo>
                  <a:lnTo>
                    <a:pt x="751" y="686"/>
                  </a:lnTo>
                  <a:lnTo>
                    <a:pt x="751" y="26"/>
                  </a:lnTo>
                  <a:lnTo>
                    <a:pt x="726" y="0"/>
                  </a:lnTo>
                  <a:lnTo>
                    <a:pt x="676" y="0"/>
                  </a:lnTo>
                  <a:lnTo>
                    <a:pt x="676" y="13"/>
                  </a:lnTo>
                  <a:lnTo>
                    <a:pt x="663" y="26"/>
                  </a:lnTo>
                  <a:lnTo>
                    <a:pt x="663" y="686"/>
                  </a:lnTo>
                  <a:lnTo>
                    <a:pt x="25" y="686"/>
                  </a:lnTo>
                  <a:lnTo>
                    <a:pt x="0" y="712"/>
                  </a:lnTo>
                  <a:lnTo>
                    <a:pt x="0" y="751"/>
                  </a:lnTo>
                  <a:lnTo>
                    <a:pt x="25" y="777"/>
                  </a:lnTo>
                  <a:lnTo>
                    <a:pt x="663" y="777"/>
                  </a:lnTo>
                  <a:lnTo>
                    <a:pt x="663" y="1437"/>
                  </a:lnTo>
                  <a:lnTo>
                    <a:pt x="688" y="1463"/>
                  </a:lnTo>
                  <a:lnTo>
                    <a:pt x="726" y="1463"/>
                  </a:lnTo>
                  <a:lnTo>
                    <a:pt x="738" y="1450"/>
                  </a:lnTo>
                  <a:lnTo>
                    <a:pt x="738" y="1437"/>
                  </a:lnTo>
                  <a:lnTo>
                    <a:pt x="751" y="1411"/>
                  </a:lnTo>
                  <a:lnTo>
                    <a:pt x="751" y="1398"/>
                  </a:lnTo>
                  <a:lnTo>
                    <a:pt x="751" y="7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8" name="Freeform 28"/>
            <p:cNvSpPr>
              <a:spLocks/>
            </p:cNvSpPr>
            <p:nvPr/>
          </p:nvSpPr>
          <p:spPr bwMode="auto">
            <a:xfrm>
              <a:off x="26049" y="7463"/>
              <a:ext cx="1063" cy="996"/>
            </a:xfrm>
            <a:custGeom>
              <a:avLst/>
              <a:gdLst/>
              <a:ahLst/>
              <a:cxnLst>
                <a:cxn ang="0">
                  <a:pos x="662" y="259"/>
                </a:cxn>
                <a:cxn ang="0">
                  <a:pos x="725" y="116"/>
                </a:cxn>
                <a:cxn ang="0">
                  <a:pos x="863" y="39"/>
                </a:cxn>
                <a:cxn ang="0">
                  <a:pos x="900" y="51"/>
                </a:cxn>
                <a:cxn ang="0">
                  <a:pos x="963" y="77"/>
                </a:cxn>
                <a:cxn ang="0">
                  <a:pos x="888" y="116"/>
                </a:cxn>
                <a:cxn ang="0">
                  <a:pos x="863" y="220"/>
                </a:cxn>
                <a:cxn ang="0">
                  <a:pos x="888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3" y="142"/>
                </a:cxn>
                <a:cxn ang="0">
                  <a:pos x="988" y="26"/>
                </a:cxn>
                <a:cxn ang="0">
                  <a:pos x="863" y="0"/>
                </a:cxn>
                <a:cxn ang="0">
                  <a:pos x="712" y="64"/>
                </a:cxn>
                <a:cxn ang="0">
                  <a:pos x="637" y="168"/>
                </a:cxn>
                <a:cxn ang="0">
                  <a:pos x="525" y="26"/>
                </a:cxn>
                <a:cxn ang="0">
                  <a:pos x="412" y="0"/>
                </a:cxn>
                <a:cxn ang="0">
                  <a:pos x="187" y="103"/>
                </a:cxn>
                <a:cxn ang="0">
                  <a:pos x="75" y="284"/>
                </a:cxn>
                <a:cxn ang="0">
                  <a:pos x="62" y="349"/>
                </a:cxn>
                <a:cxn ang="0">
                  <a:pos x="87" y="362"/>
                </a:cxn>
                <a:cxn ang="0">
                  <a:pos x="112" y="349"/>
                </a:cxn>
                <a:cxn ang="0">
                  <a:pos x="175" y="194"/>
                </a:cxn>
                <a:cxn ang="0">
                  <a:pos x="337" y="51"/>
                </a:cxn>
                <a:cxn ang="0">
                  <a:pos x="425" y="39"/>
                </a:cxn>
                <a:cxn ang="0">
                  <a:pos x="487" y="77"/>
                </a:cxn>
                <a:cxn ang="0">
                  <a:pos x="512" y="142"/>
                </a:cxn>
                <a:cxn ang="0">
                  <a:pos x="512" y="259"/>
                </a:cxn>
                <a:cxn ang="0">
                  <a:pos x="400" y="712"/>
                </a:cxn>
                <a:cxn ang="0">
                  <a:pos x="287" y="919"/>
                </a:cxn>
                <a:cxn ang="0">
                  <a:pos x="162" y="945"/>
                </a:cxn>
                <a:cxn ang="0">
                  <a:pos x="100" y="919"/>
                </a:cxn>
                <a:cxn ang="0">
                  <a:pos x="162" y="880"/>
                </a:cxn>
                <a:cxn ang="0">
                  <a:pos x="200" y="802"/>
                </a:cxn>
                <a:cxn ang="0">
                  <a:pos x="162" y="737"/>
                </a:cxn>
                <a:cxn ang="0">
                  <a:pos x="112" y="724"/>
                </a:cxn>
                <a:cxn ang="0">
                  <a:pos x="37" y="763"/>
                </a:cxn>
                <a:cxn ang="0">
                  <a:pos x="0" y="854"/>
                </a:cxn>
                <a:cxn ang="0">
                  <a:pos x="50" y="945"/>
                </a:cxn>
                <a:cxn ang="0">
                  <a:pos x="162" y="996"/>
                </a:cxn>
                <a:cxn ang="0">
                  <a:pos x="287" y="970"/>
                </a:cxn>
                <a:cxn ang="0">
                  <a:pos x="400" y="854"/>
                </a:cxn>
                <a:cxn ang="0">
                  <a:pos x="462" y="906"/>
                </a:cxn>
                <a:cxn ang="0">
                  <a:pos x="650" y="996"/>
                </a:cxn>
                <a:cxn ang="0">
                  <a:pos x="863" y="893"/>
                </a:cxn>
                <a:cxn ang="0">
                  <a:pos x="975" y="712"/>
                </a:cxn>
                <a:cxn ang="0">
                  <a:pos x="988" y="634"/>
                </a:cxn>
                <a:cxn ang="0">
                  <a:pos x="950" y="647"/>
                </a:cxn>
                <a:cxn ang="0">
                  <a:pos x="875" y="802"/>
                </a:cxn>
                <a:cxn ang="0">
                  <a:pos x="725" y="932"/>
                </a:cxn>
                <a:cxn ang="0">
                  <a:pos x="625" y="945"/>
                </a:cxn>
                <a:cxn ang="0">
                  <a:pos x="562" y="906"/>
                </a:cxn>
                <a:cxn ang="0">
                  <a:pos x="537" y="841"/>
                </a:cxn>
                <a:cxn ang="0">
                  <a:pos x="550" y="724"/>
                </a:cxn>
                <a:cxn ang="0">
                  <a:pos x="575" y="608"/>
                </a:cxn>
              </a:cxnLst>
              <a:rect l="0" t="0" r="r" b="b"/>
              <a:pathLst>
                <a:path w="1063" h="996">
                  <a:moveTo>
                    <a:pt x="650" y="310"/>
                  </a:moveTo>
                  <a:lnTo>
                    <a:pt x="662" y="259"/>
                  </a:lnTo>
                  <a:lnTo>
                    <a:pt x="687" y="194"/>
                  </a:lnTo>
                  <a:lnTo>
                    <a:pt x="725" y="116"/>
                  </a:lnTo>
                  <a:lnTo>
                    <a:pt x="788" y="64"/>
                  </a:lnTo>
                  <a:lnTo>
                    <a:pt x="863" y="39"/>
                  </a:lnTo>
                  <a:lnTo>
                    <a:pt x="875" y="39"/>
                  </a:lnTo>
                  <a:lnTo>
                    <a:pt x="900" y="51"/>
                  </a:lnTo>
                  <a:lnTo>
                    <a:pt x="938" y="51"/>
                  </a:lnTo>
                  <a:lnTo>
                    <a:pt x="963" y="77"/>
                  </a:lnTo>
                  <a:lnTo>
                    <a:pt x="925" y="90"/>
                  </a:lnTo>
                  <a:lnTo>
                    <a:pt x="888" y="116"/>
                  </a:lnTo>
                  <a:lnTo>
                    <a:pt x="863" y="194"/>
                  </a:lnTo>
                  <a:lnTo>
                    <a:pt x="863" y="220"/>
                  </a:lnTo>
                  <a:lnTo>
                    <a:pt x="875" y="233"/>
                  </a:lnTo>
                  <a:lnTo>
                    <a:pt x="888" y="259"/>
                  </a:lnTo>
                  <a:lnTo>
                    <a:pt x="913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8" y="220"/>
                  </a:lnTo>
                  <a:lnTo>
                    <a:pt x="1063" y="142"/>
                  </a:lnTo>
                  <a:lnTo>
                    <a:pt x="1038" y="64"/>
                  </a:lnTo>
                  <a:lnTo>
                    <a:pt x="988" y="26"/>
                  </a:lnTo>
                  <a:lnTo>
                    <a:pt x="925" y="0"/>
                  </a:lnTo>
                  <a:lnTo>
                    <a:pt x="863" y="0"/>
                  </a:lnTo>
                  <a:lnTo>
                    <a:pt x="775" y="13"/>
                  </a:lnTo>
                  <a:lnTo>
                    <a:pt x="712" y="64"/>
                  </a:lnTo>
                  <a:lnTo>
                    <a:pt x="662" y="116"/>
                  </a:lnTo>
                  <a:lnTo>
                    <a:pt x="637" y="168"/>
                  </a:lnTo>
                  <a:lnTo>
                    <a:pt x="587" y="77"/>
                  </a:lnTo>
                  <a:lnTo>
                    <a:pt x="525" y="26"/>
                  </a:lnTo>
                  <a:lnTo>
                    <a:pt x="462" y="0"/>
                  </a:lnTo>
                  <a:lnTo>
                    <a:pt x="412" y="0"/>
                  </a:lnTo>
                  <a:lnTo>
                    <a:pt x="287" y="26"/>
                  </a:lnTo>
                  <a:lnTo>
                    <a:pt x="187" y="103"/>
                  </a:lnTo>
                  <a:lnTo>
                    <a:pt x="125" y="194"/>
                  </a:lnTo>
                  <a:lnTo>
                    <a:pt x="75" y="284"/>
                  </a:lnTo>
                  <a:lnTo>
                    <a:pt x="62" y="336"/>
                  </a:lnTo>
                  <a:lnTo>
                    <a:pt x="62" y="349"/>
                  </a:lnTo>
                  <a:lnTo>
                    <a:pt x="75" y="349"/>
                  </a:lnTo>
                  <a:lnTo>
                    <a:pt x="87" y="362"/>
                  </a:lnTo>
                  <a:lnTo>
                    <a:pt x="100" y="362"/>
                  </a:lnTo>
                  <a:lnTo>
                    <a:pt x="112" y="349"/>
                  </a:lnTo>
                  <a:lnTo>
                    <a:pt x="112" y="336"/>
                  </a:lnTo>
                  <a:lnTo>
                    <a:pt x="175" y="194"/>
                  </a:lnTo>
                  <a:lnTo>
                    <a:pt x="262" y="103"/>
                  </a:lnTo>
                  <a:lnTo>
                    <a:pt x="337" y="51"/>
                  </a:lnTo>
                  <a:lnTo>
                    <a:pt x="400" y="39"/>
                  </a:lnTo>
                  <a:lnTo>
                    <a:pt x="425" y="39"/>
                  </a:lnTo>
                  <a:lnTo>
                    <a:pt x="437" y="51"/>
                  </a:lnTo>
                  <a:lnTo>
                    <a:pt x="487" y="77"/>
                  </a:lnTo>
                  <a:lnTo>
                    <a:pt x="500" y="103"/>
                  </a:lnTo>
                  <a:lnTo>
                    <a:pt x="512" y="142"/>
                  </a:lnTo>
                  <a:lnTo>
                    <a:pt x="525" y="194"/>
                  </a:lnTo>
                  <a:lnTo>
                    <a:pt x="512" y="259"/>
                  </a:lnTo>
                  <a:lnTo>
                    <a:pt x="450" y="517"/>
                  </a:lnTo>
                  <a:lnTo>
                    <a:pt x="400" y="712"/>
                  </a:lnTo>
                  <a:lnTo>
                    <a:pt x="350" y="841"/>
                  </a:lnTo>
                  <a:lnTo>
                    <a:pt x="287" y="919"/>
                  </a:lnTo>
                  <a:lnTo>
                    <a:pt x="200" y="945"/>
                  </a:lnTo>
                  <a:lnTo>
                    <a:pt x="162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7" y="906"/>
                  </a:lnTo>
                  <a:lnTo>
                    <a:pt x="162" y="880"/>
                  </a:lnTo>
                  <a:lnTo>
                    <a:pt x="187" y="841"/>
                  </a:lnTo>
                  <a:lnTo>
                    <a:pt x="200" y="802"/>
                  </a:lnTo>
                  <a:lnTo>
                    <a:pt x="187" y="763"/>
                  </a:lnTo>
                  <a:lnTo>
                    <a:pt x="162" y="737"/>
                  </a:lnTo>
                  <a:lnTo>
                    <a:pt x="137" y="724"/>
                  </a:lnTo>
                  <a:lnTo>
                    <a:pt x="112" y="724"/>
                  </a:lnTo>
                  <a:lnTo>
                    <a:pt x="75" y="737"/>
                  </a:lnTo>
                  <a:lnTo>
                    <a:pt x="37" y="763"/>
                  </a:lnTo>
                  <a:lnTo>
                    <a:pt x="12" y="802"/>
                  </a:lnTo>
                  <a:lnTo>
                    <a:pt x="0" y="854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7" y="970"/>
                  </a:lnTo>
                  <a:lnTo>
                    <a:pt x="162" y="996"/>
                  </a:lnTo>
                  <a:lnTo>
                    <a:pt x="200" y="996"/>
                  </a:lnTo>
                  <a:lnTo>
                    <a:pt x="287" y="970"/>
                  </a:lnTo>
                  <a:lnTo>
                    <a:pt x="362" y="919"/>
                  </a:lnTo>
                  <a:lnTo>
                    <a:pt x="400" y="854"/>
                  </a:lnTo>
                  <a:lnTo>
                    <a:pt x="425" y="828"/>
                  </a:lnTo>
                  <a:lnTo>
                    <a:pt x="462" y="906"/>
                  </a:lnTo>
                  <a:lnTo>
                    <a:pt x="537" y="970"/>
                  </a:lnTo>
                  <a:lnTo>
                    <a:pt x="650" y="996"/>
                  </a:lnTo>
                  <a:lnTo>
                    <a:pt x="775" y="970"/>
                  </a:lnTo>
                  <a:lnTo>
                    <a:pt x="863" y="893"/>
                  </a:lnTo>
                  <a:lnTo>
                    <a:pt x="938" y="802"/>
                  </a:lnTo>
                  <a:lnTo>
                    <a:pt x="975" y="712"/>
                  </a:lnTo>
                  <a:lnTo>
                    <a:pt x="988" y="660"/>
                  </a:lnTo>
                  <a:lnTo>
                    <a:pt x="988" y="634"/>
                  </a:lnTo>
                  <a:lnTo>
                    <a:pt x="950" y="634"/>
                  </a:lnTo>
                  <a:lnTo>
                    <a:pt x="950" y="647"/>
                  </a:lnTo>
                  <a:lnTo>
                    <a:pt x="938" y="660"/>
                  </a:lnTo>
                  <a:lnTo>
                    <a:pt x="875" y="802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2" y="945"/>
                  </a:lnTo>
                  <a:lnTo>
                    <a:pt x="625" y="945"/>
                  </a:lnTo>
                  <a:lnTo>
                    <a:pt x="587" y="919"/>
                  </a:lnTo>
                  <a:lnTo>
                    <a:pt x="562" y="906"/>
                  </a:lnTo>
                  <a:lnTo>
                    <a:pt x="550" y="867"/>
                  </a:lnTo>
                  <a:lnTo>
                    <a:pt x="537" y="841"/>
                  </a:lnTo>
                  <a:lnTo>
                    <a:pt x="537" y="763"/>
                  </a:lnTo>
                  <a:lnTo>
                    <a:pt x="550" y="724"/>
                  </a:lnTo>
                  <a:lnTo>
                    <a:pt x="562" y="673"/>
                  </a:lnTo>
                  <a:lnTo>
                    <a:pt x="575" y="608"/>
                  </a:lnTo>
                  <a:lnTo>
                    <a:pt x="65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69" name="Freeform 29"/>
            <p:cNvSpPr>
              <a:spLocks/>
            </p:cNvSpPr>
            <p:nvPr/>
          </p:nvSpPr>
          <p:spPr bwMode="auto">
            <a:xfrm>
              <a:off x="27324" y="6777"/>
              <a:ext cx="488" cy="2213"/>
            </a:xfrm>
            <a:custGeom>
              <a:avLst/>
              <a:gdLst/>
              <a:ahLst/>
              <a:cxnLst>
                <a:cxn ang="0">
                  <a:pos x="488" y="1100"/>
                </a:cxn>
                <a:cxn ang="0">
                  <a:pos x="475" y="906"/>
                </a:cxn>
                <a:cxn ang="0">
                  <a:pos x="438" y="673"/>
                </a:cxn>
                <a:cxn ang="0">
                  <a:pos x="350" y="414"/>
                </a:cxn>
                <a:cxn ang="0">
                  <a:pos x="263" y="272"/>
                </a:cxn>
                <a:cxn ang="0">
                  <a:pos x="188" y="155"/>
                </a:cxn>
                <a:cxn ang="0">
                  <a:pos x="113" y="64"/>
                </a:cxn>
                <a:cxn ang="0">
                  <a:pos x="50" y="26"/>
                </a:cxn>
                <a:cxn ang="0">
                  <a:pos x="13" y="0"/>
                </a:cxn>
                <a:cxn ang="0">
                  <a:pos x="0" y="13"/>
                </a:cxn>
                <a:cxn ang="0">
                  <a:pos x="0" y="39"/>
                </a:cxn>
                <a:cxn ang="0">
                  <a:pos x="38" y="77"/>
                </a:cxn>
                <a:cxn ang="0">
                  <a:pos x="175" y="259"/>
                </a:cxn>
                <a:cxn ang="0">
                  <a:pos x="275" y="505"/>
                </a:cxn>
                <a:cxn ang="0">
                  <a:pos x="350" y="776"/>
                </a:cxn>
                <a:cxn ang="0">
                  <a:pos x="363" y="1100"/>
                </a:cxn>
                <a:cxn ang="0">
                  <a:pos x="350" y="1333"/>
                </a:cxn>
                <a:cxn ang="0">
                  <a:pos x="325" y="1553"/>
                </a:cxn>
                <a:cxn ang="0">
                  <a:pos x="263" y="1773"/>
                </a:cxn>
                <a:cxn ang="0">
                  <a:pos x="163" y="1967"/>
                </a:cxn>
                <a:cxn ang="0">
                  <a:pos x="25" y="2148"/>
                </a:cxn>
                <a:cxn ang="0">
                  <a:pos x="0" y="2174"/>
                </a:cxn>
                <a:cxn ang="0">
                  <a:pos x="0" y="2200"/>
                </a:cxn>
                <a:cxn ang="0">
                  <a:pos x="13" y="2213"/>
                </a:cxn>
                <a:cxn ang="0">
                  <a:pos x="50" y="2187"/>
                </a:cxn>
                <a:cxn ang="0">
                  <a:pos x="113" y="2135"/>
                </a:cxn>
                <a:cxn ang="0">
                  <a:pos x="188" y="2045"/>
                </a:cxn>
                <a:cxn ang="0">
                  <a:pos x="275" y="1928"/>
                </a:cxn>
                <a:cxn ang="0">
                  <a:pos x="350" y="1773"/>
                </a:cxn>
                <a:cxn ang="0">
                  <a:pos x="438" y="1540"/>
                </a:cxn>
                <a:cxn ang="0">
                  <a:pos x="475" y="1307"/>
                </a:cxn>
                <a:cxn ang="0">
                  <a:pos x="488" y="1100"/>
                </a:cxn>
              </a:cxnLst>
              <a:rect l="0" t="0" r="r" b="b"/>
              <a:pathLst>
                <a:path w="488" h="2213">
                  <a:moveTo>
                    <a:pt x="488" y="1100"/>
                  </a:moveTo>
                  <a:lnTo>
                    <a:pt x="475" y="906"/>
                  </a:lnTo>
                  <a:lnTo>
                    <a:pt x="438" y="673"/>
                  </a:lnTo>
                  <a:lnTo>
                    <a:pt x="350" y="414"/>
                  </a:lnTo>
                  <a:lnTo>
                    <a:pt x="263" y="272"/>
                  </a:lnTo>
                  <a:lnTo>
                    <a:pt x="188" y="155"/>
                  </a:lnTo>
                  <a:lnTo>
                    <a:pt x="113" y="64"/>
                  </a:lnTo>
                  <a:lnTo>
                    <a:pt x="50" y="26"/>
                  </a:lnTo>
                  <a:lnTo>
                    <a:pt x="13" y="0"/>
                  </a:lnTo>
                  <a:lnTo>
                    <a:pt x="0" y="13"/>
                  </a:lnTo>
                  <a:lnTo>
                    <a:pt x="0" y="39"/>
                  </a:lnTo>
                  <a:lnTo>
                    <a:pt x="38" y="77"/>
                  </a:lnTo>
                  <a:lnTo>
                    <a:pt x="175" y="259"/>
                  </a:lnTo>
                  <a:lnTo>
                    <a:pt x="275" y="505"/>
                  </a:lnTo>
                  <a:lnTo>
                    <a:pt x="350" y="776"/>
                  </a:lnTo>
                  <a:lnTo>
                    <a:pt x="363" y="1100"/>
                  </a:lnTo>
                  <a:lnTo>
                    <a:pt x="350" y="1333"/>
                  </a:lnTo>
                  <a:lnTo>
                    <a:pt x="325" y="1553"/>
                  </a:lnTo>
                  <a:lnTo>
                    <a:pt x="263" y="1773"/>
                  </a:lnTo>
                  <a:lnTo>
                    <a:pt x="163" y="1967"/>
                  </a:lnTo>
                  <a:lnTo>
                    <a:pt x="25" y="2148"/>
                  </a:lnTo>
                  <a:lnTo>
                    <a:pt x="0" y="2174"/>
                  </a:lnTo>
                  <a:lnTo>
                    <a:pt x="0" y="2200"/>
                  </a:lnTo>
                  <a:lnTo>
                    <a:pt x="13" y="2213"/>
                  </a:lnTo>
                  <a:lnTo>
                    <a:pt x="50" y="2187"/>
                  </a:lnTo>
                  <a:lnTo>
                    <a:pt x="113" y="2135"/>
                  </a:lnTo>
                  <a:lnTo>
                    <a:pt x="188" y="2045"/>
                  </a:lnTo>
                  <a:lnTo>
                    <a:pt x="275" y="1928"/>
                  </a:lnTo>
                  <a:lnTo>
                    <a:pt x="350" y="1773"/>
                  </a:lnTo>
                  <a:lnTo>
                    <a:pt x="438" y="1540"/>
                  </a:lnTo>
                  <a:lnTo>
                    <a:pt x="475" y="1307"/>
                  </a:lnTo>
                  <a:lnTo>
                    <a:pt x="488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0" name="Freeform 30"/>
            <p:cNvSpPr>
              <a:spLocks noEditPoints="1"/>
            </p:cNvSpPr>
            <p:nvPr/>
          </p:nvSpPr>
          <p:spPr bwMode="auto">
            <a:xfrm>
              <a:off x="29062" y="6104"/>
              <a:ext cx="1413" cy="517"/>
            </a:xfrm>
            <a:custGeom>
              <a:avLst/>
              <a:gdLst/>
              <a:ahLst/>
              <a:cxnLst>
                <a:cxn ang="0">
                  <a:pos x="1338" y="90"/>
                </a:cxn>
                <a:cxn ang="0">
                  <a:pos x="1400" y="90"/>
                </a:cxn>
                <a:cxn ang="0">
                  <a:pos x="1400" y="77"/>
                </a:cxn>
                <a:cxn ang="0">
                  <a:pos x="1413" y="52"/>
                </a:cxn>
                <a:cxn ang="0">
                  <a:pos x="1413" y="26"/>
                </a:cxn>
                <a:cxn ang="0">
                  <a:pos x="1400" y="13"/>
                </a:cxn>
                <a:cxn ang="0">
                  <a:pos x="1363" y="13"/>
                </a:cxn>
                <a:cxn ang="0">
                  <a:pos x="1338" y="0"/>
                </a:cxn>
                <a:cxn ang="0">
                  <a:pos x="50" y="0"/>
                </a:cxn>
                <a:cxn ang="0">
                  <a:pos x="25" y="13"/>
                </a:cxn>
                <a:cxn ang="0">
                  <a:pos x="12" y="13"/>
                </a:cxn>
                <a:cxn ang="0">
                  <a:pos x="0" y="26"/>
                </a:cxn>
                <a:cxn ang="0">
                  <a:pos x="0" y="77"/>
                </a:cxn>
                <a:cxn ang="0">
                  <a:pos x="12" y="90"/>
                </a:cxn>
                <a:cxn ang="0">
                  <a:pos x="62" y="90"/>
                </a:cxn>
                <a:cxn ang="0">
                  <a:pos x="1338" y="90"/>
                </a:cxn>
                <a:cxn ang="0">
                  <a:pos x="1338" y="517"/>
                </a:cxn>
                <a:cxn ang="0">
                  <a:pos x="1400" y="517"/>
                </a:cxn>
                <a:cxn ang="0">
                  <a:pos x="1400" y="505"/>
                </a:cxn>
                <a:cxn ang="0">
                  <a:pos x="1413" y="479"/>
                </a:cxn>
                <a:cxn ang="0">
                  <a:pos x="1413" y="453"/>
                </a:cxn>
                <a:cxn ang="0">
                  <a:pos x="1400" y="440"/>
                </a:cxn>
                <a:cxn ang="0">
                  <a:pos x="12" y="440"/>
                </a:cxn>
                <a:cxn ang="0">
                  <a:pos x="0" y="453"/>
                </a:cxn>
                <a:cxn ang="0">
                  <a:pos x="0" y="505"/>
                </a:cxn>
                <a:cxn ang="0">
                  <a:pos x="12" y="517"/>
                </a:cxn>
                <a:cxn ang="0">
                  <a:pos x="62" y="517"/>
                </a:cxn>
                <a:cxn ang="0">
                  <a:pos x="1338" y="517"/>
                </a:cxn>
              </a:cxnLst>
              <a:rect l="0" t="0" r="r" b="b"/>
              <a:pathLst>
                <a:path w="1413" h="517">
                  <a:moveTo>
                    <a:pt x="1338" y="90"/>
                  </a:moveTo>
                  <a:lnTo>
                    <a:pt x="1400" y="90"/>
                  </a:lnTo>
                  <a:lnTo>
                    <a:pt x="1400" y="77"/>
                  </a:lnTo>
                  <a:lnTo>
                    <a:pt x="1413" y="52"/>
                  </a:lnTo>
                  <a:lnTo>
                    <a:pt x="1413" y="26"/>
                  </a:lnTo>
                  <a:lnTo>
                    <a:pt x="1400" y="13"/>
                  </a:lnTo>
                  <a:lnTo>
                    <a:pt x="1363" y="13"/>
                  </a:lnTo>
                  <a:lnTo>
                    <a:pt x="1338" y="0"/>
                  </a:lnTo>
                  <a:lnTo>
                    <a:pt x="50" y="0"/>
                  </a:lnTo>
                  <a:lnTo>
                    <a:pt x="25" y="13"/>
                  </a:lnTo>
                  <a:lnTo>
                    <a:pt x="12" y="13"/>
                  </a:lnTo>
                  <a:lnTo>
                    <a:pt x="0" y="26"/>
                  </a:lnTo>
                  <a:lnTo>
                    <a:pt x="0" y="77"/>
                  </a:lnTo>
                  <a:lnTo>
                    <a:pt x="12" y="90"/>
                  </a:lnTo>
                  <a:lnTo>
                    <a:pt x="62" y="90"/>
                  </a:lnTo>
                  <a:lnTo>
                    <a:pt x="1338" y="90"/>
                  </a:lnTo>
                  <a:close/>
                  <a:moveTo>
                    <a:pt x="1338" y="517"/>
                  </a:moveTo>
                  <a:lnTo>
                    <a:pt x="1400" y="517"/>
                  </a:lnTo>
                  <a:lnTo>
                    <a:pt x="1400" y="505"/>
                  </a:lnTo>
                  <a:lnTo>
                    <a:pt x="1413" y="479"/>
                  </a:lnTo>
                  <a:lnTo>
                    <a:pt x="1413" y="453"/>
                  </a:lnTo>
                  <a:lnTo>
                    <a:pt x="1400" y="440"/>
                  </a:lnTo>
                  <a:lnTo>
                    <a:pt x="12" y="440"/>
                  </a:lnTo>
                  <a:lnTo>
                    <a:pt x="0" y="453"/>
                  </a:lnTo>
                  <a:lnTo>
                    <a:pt x="0" y="505"/>
                  </a:lnTo>
                  <a:lnTo>
                    <a:pt x="12" y="517"/>
                  </a:lnTo>
                  <a:lnTo>
                    <a:pt x="62" y="517"/>
                  </a:lnTo>
                  <a:lnTo>
                    <a:pt x="1338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1" name="Freeform 31"/>
            <p:cNvSpPr>
              <a:spLocks/>
            </p:cNvSpPr>
            <p:nvPr/>
          </p:nvSpPr>
          <p:spPr bwMode="auto">
            <a:xfrm>
              <a:off x="35926" y="3968"/>
              <a:ext cx="700" cy="1463"/>
            </a:xfrm>
            <a:custGeom>
              <a:avLst/>
              <a:gdLst/>
              <a:ahLst/>
              <a:cxnLst>
                <a:cxn ang="0">
                  <a:pos x="437" y="52"/>
                </a:cxn>
                <a:cxn ang="0">
                  <a:pos x="437" y="0"/>
                </a:cxn>
                <a:cxn ang="0">
                  <a:pos x="387" y="0"/>
                </a:cxn>
                <a:cxn ang="0">
                  <a:pos x="287" y="78"/>
                </a:cxn>
                <a:cxn ang="0">
                  <a:pos x="175" y="117"/>
                </a:cxn>
                <a:cxn ang="0">
                  <a:pos x="75" y="130"/>
                </a:cxn>
                <a:cxn ang="0">
                  <a:pos x="0" y="130"/>
                </a:cxn>
                <a:cxn ang="0">
                  <a:pos x="0" y="207"/>
                </a:cxn>
                <a:cxn ang="0">
                  <a:pos x="62" y="207"/>
                </a:cxn>
                <a:cxn ang="0">
                  <a:pos x="175" y="181"/>
                </a:cxn>
                <a:cxn ang="0">
                  <a:pos x="275" y="143"/>
                </a:cxn>
                <a:cxn ang="0">
                  <a:pos x="275" y="1346"/>
                </a:cxn>
                <a:cxn ang="0">
                  <a:pos x="250" y="1372"/>
                </a:cxn>
                <a:cxn ang="0">
                  <a:pos x="225" y="1385"/>
                </a:cxn>
                <a:cxn ang="0">
                  <a:pos x="200" y="1385"/>
                </a:cxn>
                <a:cxn ang="0">
                  <a:pos x="150" y="1398"/>
                </a:cxn>
                <a:cxn ang="0">
                  <a:pos x="12" y="1398"/>
                </a:cxn>
                <a:cxn ang="0">
                  <a:pos x="12" y="1463"/>
                </a:cxn>
                <a:cxn ang="0">
                  <a:pos x="250" y="1463"/>
                </a:cxn>
                <a:cxn ang="0">
                  <a:pos x="362" y="1450"/>
                </a:cxn>
                <a:cxn ang="0">
                  <a:pos x="475" y="1450"/>
                </a:cxn>
                <a:cxn ang="0">
                  <a:pos x="600" y="1463"/>
                </a:cxn>
                <a:cxn ang="0">
                  <a:pos x="700" y="1463"/>
                </a:cxn>
                <a:cxn ang="0">
                  <a:pos x="700" y="1398"/>
                </a:cxn>
                <a:cxn ang="0">
                  <a:pos x="575" y="1398"/>
                </a:cxn>
                <a:cxn ang="0">
                  <a:pos x="525" y="1385"/>
                </a:cxn>
                <a:cxn ang="0">
                  <a:pos x="487" y="1385"/>
                </a:cxn>
                <a:cxn ang="0">
                  <a:pos x="462" y="1372"/>
                </a:cxn>
                <a:cxn ang="0">
                  <a:pos x="450" y="1359"/>
                </a:cxn>
                <a:cxn ang="0">
                  <a:pos x="437" y="1333"/>
                </a:cxn>
                <a:cxn ang="0">
                  <a:pos x="437" y="1295"/>
                </a:cxn>
                <a:cxn ang="0">
                  <a:pos x="437" y="52"/>
                </a:cxn>
              </a:cxnLst>
              <a:rect l="0" t="0" r="r" b="b"/>
              <a:pathLst>
                <a:path w="700" h="1463">
                  <a:moveTo>
                    <a:pt x="437" y="52"/>
                  </a:moveTo>
                  <a:lnTo>
                    <a:pt x="437" y="0"/>
                  </a:lnTo>
                  <a:lnTo>
                    <a:pt x="387" y="0"/>
                  </a:lnTo>
                  <a:lnTo>
                    <a:pt x="287" y="78"/>
                  </a:lnTo>
                  <a:lnTo>
                    <a:pt x="175" y="117"/>
                  </a:lnTo>
                  <a:lnTo>
                    <a:pt x="75" y="130"/>
                  </a:lnTo>
                  <a:lnTo>
                    <a:pt x="0" y="130"/>
                  </a:lnTo>
                  <a:lnTo>
                    <a:pt x="0" y="207"/>
                  </a:lnTo>
                  <a:lnTo>
                    <a:pt x="62" y="207"/>
                  </a:lnTo>
                  <a:lnTo>
                    <a:pt x="175" y="181"/>
                  </a:lnTo>
                  <a:lnTo>
                    <a:pt x="275" y="143"/>
                  </a:lnTo>
                  <a:lnTo>
                    <a:pt x="275" y="1346"/>
                  </a:lnTo>
                  <a:lnTo>
                    <a:pt x="250" y="1372"/>
                  </a:lnTo>
                  <a:lnTo>
                    <a:pt x="225" y="1385"/>
                  </a:lnTo>
                  <a:lnTo>
                    <a:pt x="200" y="1385"/>
                  </a:lnTo>
                  <a:lnTo>
                    <a:pt x="150" y="1398"/>
                  </a:lnTo>
                  <a:lnTo>
                    <a:pt x="12" y="1398"/>
                  </a:lnTo>
                  <a:lnTo>
                    <a:pt x="12" y="1463"/>
                  </a:lnTo>
                  <a:lnTo>
                    <a:pt x="250" y="1463"/>
                  </a:lnTo>
                  <a:lnTo>
                    <a:pt x="362" y="1450"/>
                  </a:lnTo>
                  <a:lnTo>
                    <a:pt x="475" y="1450"/>
                  </a:lnTo>
                  <a:lnTo>
                    <a:pt x="600" y="1463"/>
                  </a:lnTo>
                  <a:lnTo>
                    <a:pt x="700" y="1463"/>
                  </a:lnTo>
                  <a:lnTo>
                    <a:pt x="700" y="1398"/>
                  </a:lnTo>
                  <a:lnTo>
                    <a:pt x="575" y="1398"/>
                  </a:lnTo>
                  <a:lnTo>
                    <a:pt x="525" y="1385"/>
                  </a:lnTo>
                  <a:lnTo>
                    <a:pt x="487" y="1385"/>
                  </a:lnTo>
                  <a:lnTo>
                    <a:pt x="462" y="1372"/>
                  </a:lnTo>
                  <a:lnTo>
                    <a:pt x="450" y="1359"/>
                  </a:lnTo>
                  <a:lnTo>
                    <a:pt x="437" y="1333"/>
                  </a:lnTo>
                  <a:lnTo>
                    <a:pt x="437" y="1295"/>
                  </a:lnTo>
                  <a:lnTo>
                    <a:pt x="437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2" name="Rectangle 32"/>
            <p:cNvSpPr>
              <a:spLocks noChangeArrowheads="1"/>
            </p:cNvSpPr>
            <p:nvPr/>
          </p:nvSpPr>
          <p:spPr bwMode="auto">
            <a:xfrm>
              <a:off x="31350" y="6337"/>
              <a:ext cx="9677" cy="10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3" name="Freeform 33"/>
            <p:cNvSpPr>
              <a:spLocks/>
            </p:cNvSpPr>
            <p:nvPr/>
          </p:nvSpPr>
          <p:spPr bwMode="auto">
            <a:xfrm>
              <a:off x="31612" y="6971"/>
              <a:ext cx="701" cy="1462"/>
            </a:xfrm>
            <a:custGeom>
              <a:avLst/>
              <a:gdLst/>
              <a:ahLst/>
              <a:cxnLst>
                <a:cxn ang="0">
                  <a:pos x="438" y="52"/>
                </a:cxn>
                <a:cxn ang="0">
                  <a:pos x="438" y="0"/>
                </a:cxn>
                <a:cxn ang="0">
                  <a:pos x="388" y="0"/>
                </a:cxn>
                <a:cxn ang="0">
                  <a:pos x="288" y="78"/>
                </a:cxn>
                <a:cxn ang="0">
                  <a:pos x="175" y="116"/>
                </a:cxn>
                <a:cxn ang="0">
                  <a:pos x="75" y="129"/>
                </a:cxn>
                <a:cxn ang="0">
                  <a:pos x="0" y="129"/>
                </a:cxn>
                <a:cxn ang="0">
                  <a:pos x="0" y="207"/>
                </a:cxn>
                <a:cxn ang="0">
                  <a:pos x="63" y="207"/>
                </a:cxn>
                <a:cxn ang="0">
                  <a:pos x="175" y="181"/>
                </a:cxn>
                <a:cxn ang="0">
                  <a:pos x="275" y="142"/>
                </a:cxn>
                <a:cxn ang="0">
                  <a:pos x="275" y="1346"/>
                </a:cxn>
                <a:cxn ang="0">
                  <a:pos x="250" y="1372"/>
                </a:cxn>
                <a:cxn ang="0">
                  <a:pos x="225" y="1385"/>
                </a:cxn>
                <a:cxn ang="0">
                  <a:pos x="200" y="1385"/>
                </a:cxn>
                <a:cxn ang="0">
                  <a:pos x="150" y="1398"/>
                </a:cxn>
                <a:cxn ang="0">
                  <a:pos x="13" y="1398"/>
                </a:cxn>
                <a:cxn ang="0">
                  <a:pos x="13" y="1462"/>
                </a:cxn>
                <a:cxn ang="0">
                  <a:pos x="250" y="1462"/>
                </a:cxn>
                <a:cxn ang="0">
                  <a:pos x="363" y="1449"/>
                </a:cxn>
                <a:cxn ang="0">
                  <a:pos x="475" y="1449"/>
                </a:cxn>
                <a:cxn ang="0">
                  <a:pos x="601" y="1462"/>
                </a:cxn>
                <a:cxn ang="0">
                  <a:pos x="701" y="1462"/>
                </a:cxn>
                <a:cxn ang="0">
                  <a:pos x="701" y="1398"/>
                </a:cxn>
                <a:cxn ang="0">
                  <a:pos x="576" y="1398"/>
                </a:cxn>
                <a:cxn ang="0">
                  <a:pos x="525" y="1385"/>
                </a:cxn>
                <a:cxn ang="0">
                  <a:pos x="488" y="1385"/>
                </a:cxn>
                <a:cxn ang="0">
                  <a:pos x="463" y="1372"/>
                </a:cxn>
                <a:cxn ang="0">
                  <a:pos x="450" y="1359"/>
                </a:cxn>
                <a:cxn ang="0">
                  <a:pos x="438" y="1333"/>
                </a:cxn>
                <a:cxn ang="0">
                  <a:pos x="438" y="1294"/>
                </a:cxn>
                <a:cxn ang="0">
                  <a:pos x="438" y="52"/>
                </a:cxn>
              </a:cxnLst>
              <a:rect l="0" t="0" r="r" b="b"/>
              <a:pathLst>
                <a:path w="701" h="1462">
                  <a:moveTo>
                    <a:pt x="438" y="52"/>
                  </a:moveTo>
                  <a:lnTo>
                    <a:pt x="438" y="0"/>
                  </a:lnTo>
                  <a:lnTo>
                    <a:pt x="388" y="0"/>
                  </a:lnTo>
                  <a:lnTo>
                    <a:pt x="288" y="78"/>
                  </a:lnTo>
                  <a:lnTo>
                    <a:pt x="175" y="116"/>
                  </a:lnTo>
                  <a:lnTo>
                    <a:pt x="75" y="129"/>
                  </a:lnTo>
                  <a:lnTo>
                    <a:pt x="0" y="129"/>
                  </a:lnTo>
                  <a:lnTo>
                    <a:pt x="0" y="207"/>
                  </a:lnTo>
                  <a:lnTo>
                    <a:pt x="63" y="207"/>
                  </a:lnTo>
                  <a:lnTo>
                    <a:pt x="175" y="181"/>
                  </a:lnTo>
                  <a:lnTo>
                    <a:pt x="275" y="142"/>
                  </a:lnTo>
                  <a:lnTo>
                    <a:pt x="275" y="1346"/>
                  </a:lnTo>
                  <a:lnTo>
                    <a:pt x="250" y="1372"/>
                  </a:lnTo>
                  <a:lnTo>
                    <a:pt x="225" y="1385"/>
                  </a:lnTo>
                  <a:lnTo>
                    <a:pt x="200" y="1385"/>
                  </a:lnTo>
                  <a:lnTo>
                    <a:pt x="150" y="1398"/>
                  </a:lnTo>
                  <a:lnTo>
                    <a:pt x="13" y="1398"/>
                  </a:lnTo>
                  <a:lnTo>
                    <a:pt x="13" y="1462"/>
                  </a:lnTo>
                  <a:lnTo>
                    <a:pt x="250" y="1462"/>
                  </a:lnTo>
                  <a:lnTo>
                    <a:pt x="363" y="1449"/>
                  </a:lnTo>
                  <a:lnTo>
                    <a:pt x="475" y="1449"/>
                  </a:lnTo>
                  <a:lnTo>
                    <a:pt x="601" y="1462"/>
                  </a:lnTo>
                  <a:lnTo>
                    <a:pt x="701" y="1462"/>
                  </a:lnTo>
                  <a:lnTo>
                    <a:pt x="701" y="1398"/>
                  </a:lnTo>
                  <a:lnTo>
                    <a:pt x="576" y="1398"/>
                  </a:lnTo>
                  <a:lnTo>
                    <a:pt x="525" y="1385"/>
                  </a:lnTo>
                  <a:lnTo>
                    <a:pt x="488" y="1385"/>
                  </a:lnTo>
                  <a:lnTo>
                    <a:pt x="463" y="1372"/>
                  </a:lnTo>
                  <a:lnTo>
                    <a:pt x="450" y="1359"/>
                  </a:lnTo>
                  <a:lnTo>
                    <a:pt x="438" y="1333"/>
                  </a:lnTo>
                  <a:lnTo>
                    <a:pt x="438" y="1294"/>
                  </a:lnTo>
                  <a:lnTo>
                    <a:pt x="438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4" name="Freeform 34"/>
            <p:cNvSpPr>
              <a:spLocks/>
            </p:cNvSpPr>
            <p:nvPr/>
          </p:nvSpPr>
          <p:spPr bwMode="auto">
            <a:xfrm>
              <a:off x="33125" y="7838"/>
              <a:ext cx="1300" cy="91"/>
            </a:xfrm>
            <a:custGeom>
              <a:avLst/>
              <a:gdLst/>
              <a:ahLst/>
              <a:cxnLst>
                <a:cxn ang="0">
                  <a:pos x="1238" y="91"/>
                </a:cxn>
                <a:cxn ang="0">
                  <a:pos x="1275" y="91"/>
                </a:cxn>
                <a:cxn ang="0">
                  <a:pos x="1300" y="65"/>
                </a:cxn>
                <a:cxn ang="0">
                  <a:pos x="1300" y="26"/>
                </a:cxn>
                <a:cxn ang="0">
                  <a:pos x="1275" y="0"/>
                </a:cxn>
                <a:cxn ang="0">
                  <a:pos x="38" y="0"/>
                </a:cxn>
                <a:cxn ang="0">
                  <a:pos x="13" y="13"/>
                </a:cxn>
                <a:cxn ang="0">
                  <a:pos x="0" y="26"/>
                </a:cxn>
                <a:cxn ang="0">
                  <a:pos x="0" y="65"/>
                </a:cxn>
                <a:cxn ang="0">
                  <a:pos x="13" y="78"/>
                </a:cxn>
                <a:cxn ang="0">
                  <a:pos x="38" y="91"/>
                </a:cxn>
                <a:cxn ang="0">
                  <a:pos x="75" y="91"/>
                </a:cxn>
                <a:cxn ang="0">
                  <a:pos x="1238" y="91"/>
                </a:cxn>
              </a:cxnLst>
              <a:rect l="0" t="0" r="r" b="b"/>
              <a:pathLst>
                <a:path w="1300" h="91">
                  <a:moveTo>
                    <a:pt x="1238" y="91"/>
                  </a:moveTo>
                  <a:lnTo>
                    <a:pt x="1275" y="91"/>
                  </a:lnTo>
                  <a:lnTo>
                    <a:pt x="1300" y="65"/>
                  </a:lnTo>
                  <a:lnTo>
                    <a:pt x="1300" y="26"/>
                  </a:lnTo>
                  <a:lnTo>
                    <a:pt x="1275" y="0"/>
                  </a:lnTo>
                  <a:lnTo>
                    <a:pt x="38" y="0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0" y="65"/>
                  </a:lnTo>
                  <a:lnTo>
                    <a:pt x="13" y="78"/>
                  </a:lnTo>
                  <a:lnTo>
                    <a:pt x="38" y="91"/>
                  </a:lnTo>
                  <a:lnTo>
                    <a:pt x="75" y="91"/>
                  </a:lnTo>
                  <a:lnTo>
                    <a:pt x="1238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5" name="Freeform 35"/>
            <p:cNvSpPr>
              <a:spLocks/>
            </p:cNvSpPr>
            <p:nvPr/>
          </p:nvSpPr>
          <p:spPr bwMode="auto">
            <a:xfrm>
              <a:off x="35126" y="7463"/>
              <a:ext cx="1062" cy="996"/>
            </a:xfrm>
            <a:custGeom>
              <a:avLst/>
              <a:gdLst/>
              <a:ahLst/>
              <a:cxnLst>
                <a:cxn ang="0">
                  <a:pos x="662" y="259"/>
                </a:cxn>
                <a:cxn ang="0">
                  <a:pos x="725" y="116"/>
                </a:cxn>
                <a:cxn ang="0">
                  <a:pos x="862" y="39"/>
                </a:cxn>
                <a:cxn ang="0">
                  <a:pos x="900" y="51"/>
                </a:cxn>
                <a:cxn ang="0">
                  <a:pos x="962" y="77"/>
                </a:cxn>
                <a:cxn ang="0">
                  <a:pos x="887" y="116"/>
                </a:cxn>
                <a:cxn ang="0">
                  <a:pos x="862" y="220"/>
                </a:cxn>
                <a:cxn ang="0">
                  <a:pos x="887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2" y="142"/>
                </a:cxn>
                <a:cxn ang="0">
                  <a:pos x="987" y="26"/>
                </a:cxn>
                <a:cxn ang="0">
                  <a:pos x="862" y="0"/>
                </a:cxn>
                <a:cxn ang="0">
                  <a:pos x="712" y="64"/>
                </a:cxn>
                <a:cxn ang="0">
                  <a:pos x="637" y="168"/>
                </a:cxn>
                <a:cxn ang="0">
                  <a:pos x="525" y="26"/>
                </a:cxn>
                <a:cxn ang="0">
                  <a:pos x="412" y="0"/>
                </a:cxn>
                <a:cxn ang="0">
                  <a:pos x="187" y="103"/>
                </a:cxn>
                <a:cxn ang="0">
                  <a:pos x="75" y="284"/>
                </a:cxn>
                <a:cxn ang="0">
                  <a:pos x="62" y="349"/>
                </a:cxn>
                <a:cxn ang="0">
                  <a:pos x="87" y="362"/>
                </a:cxn>
                <a:cxn ang="0">
                  <a:pos x="112" y="349"/>
                </a:cxn>
                <a:cxn ang="0">
                  <a:pos x="175" y="194"/>
                </a:cxn>
                <a:cxn ang="0">
                  <a:pos x="337" y="51"/>
                </a:cxn>
                <a:cxn ang="0">
                  <a:pos x="425" y="39"/>
                </a:cxn>
                <a:cxn ang="0">
                  <a:pos x="487" y="77"/>
                </a:cxn>
                <a:cxn ang="0">
                  <a:pos x="512" y="142"/>
                </a:cxn>
                <a:cxn ang="0">
                  <a:pos x="512" y="259"/>
                </a:cxn>
                <a:cxn ang="0">
                  <a:pos x="400" y="712"/>
                </a:cxn>
                <a:cxn ang="0">
                  <a:pos x="287" y="919"/>
                </a:cxn>
                <a:cxn ang="0">
                  <a:pos x="162" y="945"/>
                </a:cxn>
                <a:cxn ang="0">
                  <a:pos x="100" y="919"/>
                </a:cxn>
                <a:cxn ang="0">
                  <a:pos x="162" y="880"/>
                </a:cxn>
                <a:cxn ang="0">
                  <a:pos x="200" y="802"/>
                </a:cxn>
                <a:cxn ang="0">
                  <a:pos x="162" y="737"/>
                </a:cxn>
                <a:cxn ang="0">
                  <a:pos x="112" y="724"/>
                </a:cxn>
                <a:cxn ang="0">
                  <a:pos x="37" y="763"/>
                </a:cxn>
                <a:cxn ang="0">
                  <a:pos x="0" y="854"/>
                </a:cxn>
                <a:cxn ang="0">
                  <a:pos x="50" y="945"/>
                </a:cxn>
                <a:cxn ang="0">
                  <a:pos x="162" y="996"/>
                </a:cxn>
                <a:cxn ang="0">
                  <a:pos x="287" y="970"/>
                </a:cxn>
                <a:cxn ang="0">
                  <a:pos x="400" y="854"/>
                </a:cxn>
                <a:cxn ang="0">
                  <a:pos x="462" y="906"/>
                </a:cxn>
                <a:cxn ang="0">
                  <a:pos x="650" y="996"/>
                </a:cxn>
                <a:cxn ang="0">
                  <a:pos x="862" y="893"/>
                </a:cxn>
                <a:cxn ang="0">
                  <a:pos x="975" y="712"/>
                </a:cxn>
                <a:cxn ang="0">
                  <a:pos x="987" y="634"/>
                </a:cxn>
                <a:cxn ang="0">
                  <a:pos x="950" y="647"/>
                </a:cxn>
                <a:cxn ang="0">
                  <a:pos x="875" y="802"/>
                </a:cxn>
                <a:cxn ang="0">
                  <a:pos x="725" y="932"/>
                </a:cxn>
                <a:cxn ang="0">
                  <a:pos x="625" y="945"/>
                </a:cxn>
                <a:cxn ang="0">
                  <a:pos x="562" y="906"/>
                </a:cxn>
                <a:cxn ang="0">
                  <a:pos x="537" y="841"/>
                </a:cxn>
                <a:cxn ang="0">
                  <a:pos x="550" y="724"/>
                </a:cxn>
                <a:cxn ang="0">
                  <a:pos x="575" y="608"/>
                </a:cxn>
              </a:cxnLst>
              <a:rect l="0" t="0" r="r" b="b"/>
              <a:pathLst>
                <a:path w="1062" h="996">
                  <a:moveTo>
                    <a:pt x="650" y="310"/>
                  </a:moveTo>
                  <a:lnTo>
                    <a:pt x="662" y="259"/>
                  </a:lnTo>
                  <a:lnTo>
                    <a:pt x="687" y="194"/>
                  </a:lnTo>
                  <a:lnTo>
                    <a:pt x="725" y="116"/>
                  </a:lnTo>
                  <a:lnTo>
                    <a:pt x="787" y="64"/>
                  </a:lnTo>
                  <a:lnTo>
                    <a:pt x="862" y="39"/>
                  </a:lnTo>
                  <a:lnTo>
                    <a:pt x="875" y="39"/>
                  </a:lnTo>
                  <a:lnTo>
                    <a:pt x="900" y="51"/>
                  </a:lnTo>
                  <a:lnTo>
                    <a:pt x="937" y="51"/>
                  </a:lnTo>
                  <a:lnTo>
                    <a:pt x="962" y="77"/>
                  </a:lnTo>
                  <a:lnTo>
                    <a:pt x="925" y="90"/>
                  </a:lnTo>
                  <a:lnTo>
                    <a:pt x="887" y="116"/>
                  </a:lnTo>
                  <a:lnTo>
                    <a:pt x="862" y="194"/>
                  </a:lnTo>
                  <a:lnTo>
                    <a:pt x="862" y="220"/>
                  </a:lnTo>
                  <a:lnTo>
                    <a:pt x="875" y="233"/>
                  </a:lnTo>
                  <a:lnTo>
                    <a:pt x="887" y="259"/>
                  </a:lnTo>
                  <a:lnTo>
                    <a:pt x="912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7" y="220"/>
                  </a:lnTo>
                  <a:lnTo>
                    <a:pt x="1062" y="142"/>
                  </a:lnTo>
                  <a:lnTo>
                    <a:pt x="1037" y="64"/>
                  </a:lnTo>
                  <a:lnTo>
                    <a:pt x="987" y="26"/>
                  </a:lnTo>
                  <a:lnTo>
                    <a:pt x="925" y="0"/>
                  </a:lnTo>
                  <a:lnTo>
                    <a:pt x="862" y="0"/>
                  </a:lnTo>
                  <a:lnTo>
                    <a:pt x="775" y="13"/>
                  </a:lnTo>
                  <a:lnTo>
                    <a:pt x="712" y="64"/>
                  </a:lnTo>
                  <a:lnTo>
                    <a:pt x="662" y="116"/>
                  </a:lnTo>
                  <a:lnTo>
                    <a:pt x="637" y="168"/>
                  </a:lnTo>
                  <a:lnTo>
                    <a:pt x="587" y="77"/>
                  </a:lnTo>
                  <a:lnTo>
                    <a:pt x="525" y="26"/>
                  </a:lnTo>
                  <a:lnTo>
                    <a:pt x="462" y="0"/>
                  </a:lnTo>
                  <a:lnTo>
                    <a:pt x="412" y="0"/>
                  </a:lnTo>
                  <a:lnTo>
                    <a:pt x="287" y="26"/>
                  </a:lnTo>
                  <a:lnTo>
                    <a:pt x="187" y="103"/>
                  </a:lnTo>
                  <a:lnTo>
                    <a:pt x="125" y="194"/>
                  </a:lnTo>
                  <a:lnTo>
                    <a:pt x="75" y="284"/>
                  </a:lnTo>
                  <a:lnTo>
                    <a:pt x="62" y="336"/>
                  </a:lnTo>
                  <a:lnTo>
                    <a:pt x="62" y="349"/>
                  </a:lnTo>
                  <a:lnTo>
                    <a:pt x="75" y="349"/>
                  </a:lnTo>
                  <a:lnTo>
                    <a:pt x="87" y="362"/>
                  </a:lnTo>
                  <a:lnTo>
                    <a:pt x="100" y="362"/>
                  </a:lnTo>
                  <a:lnTo>
                    <a:pt x="112" y="349"/>
                  </a:lnTo>
                  <a:lnTo>
                    <a:pt x="112" y="336"/>
                  </a:lnTo>
                  <a:lnTo>
                    <a:pt x="175" y="194"/>
                  </a:lnTo>
                  <a:lnTo>
                    <a:pt x="262" y="103"/>
                  </a:lnTo>
                  <a:lnTo>
                    <a:pt x="337" y="51"/>
                  </a:lnTo>
                  <a:lnTo>
                    <a:pt x="400" y="39"/>
                  </a:lnTo>
                  <a:lnTo>
                    <a:pt x="425" y="39"/>
                  </a:lnTo>
                  <a:lnTo>
                    <a:pt x="437" y="51"/>
                  </a:lnTo>
                  <a:lnTo>
                    <a:pt x="487" y="77"/>
                  </a:lnTo>
                  <a:lnTo>
                    <a:pt x="500" y="103"/>
                  </a:lnTo>
                  <a:lnTo>
                    <a:pt x="512" y="142"/>
                  </a:lnTo>
                  <a:lnTo>
                    <a:pt x="525" y="194"/>
                  </a:lnTo>
                  <a:lnTo>
                    <a:pt x="512" y="259"/>
                  </a:lnTo>
                  <a:lnTo>
                    <a:pt x="450" y="517"/>
                  </a:lnTo>
                  <a:lnTo>
                    <a:pt x="400" y="712"/>
                  </a:lnTo>
                  <a:lnTo>
                    <a:pt x="350" y="841"/>
                  </a:lnTo>
                  <a:lnTo>
                    <a:pt x="287" y="919"/>
                  </a:lnTo>
                  <a:lnTo>
                    <a:pt x="200" y="945"/>
                  </a:lnTo>
                  <a:lnTo>
                    <a:pt x="162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7" y="906"/>
                  </a:lnTo>
                  <a:lnTo>
                    <a:pt x="162" y="880"/>
                  </a:lnTo>
                  <a:lnTo>
                    <a:pt x="187" y="841"/>
                  </a:lnTo>
                  <a:lnTo>
                    <a:pt x="200" y="802"/>
                  </a:lnTo>
                  <a:lnTo>
                    <a:pt x="187" y="763"/>
                  </a:lnTo>
                  <a:lnTo>
                    <a:pt x="162" y="737"/>
                  </a:lnTo>
                  <a:lnTo>
                    <a:pt x="137" y="724"/>
                  </a:lnTo>
                  <a:lnTo>
                    <a:pt x="112" y="724"/>
                  </a:lnTo>
                  <a:lnTo>
                    <a:pt x="75" y="737"/>
                  </a:lnTo>
                  <a:lnTo>
                    <a:pt x="37" y="763"/>
                  </a:lnTo>
                  <a:lnTo>
                    <a:pt x="12" y="802"/>
                  </a:lnTo>
                  <a:lnTo>
                    <a:pt x="0" y="854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7" y="970"/>
                  </a:lnTo>
                  <a:lnTo>
                    <a:pt x="162" y="996"/>
                  </a:lnTo>
                  <a:lnTo>
                    <a:pt x="200" y="996"/>
                  </a:lnTo>
                  <a:lnTo>
                    <a:pt x="287" y="970"/>
                  </a:lnTo>
                  <a:lnTo>
                    <a:pt x="362" y="919"/>
                  </a:lnTo>
                  <a:lnTo>
                    <a:pt x="400" y="854"/>
                  </a:lnTo>
                  <a:lnTo>
                    <a:pt x="425" y="828"/>
                  </a:lnTo>
                  <a:lnTo>
                    <a:pt x="462" y="906"/>
                  </a:lnTo>
                  <a:lnTo>
                    <a:pt x="537" y="970"/>
                  </a:lnTo>
                  <a:lnTo>
                    <a:pt x="650" y="996"/>
                  </a:lnTo>
                  <a:lnTo>
                    <a:pt x="775" y="970"/>
                  </a:lnTo>
                  <a:lnTo>
                    <a:pt x="862" y="893"/>
                  </a:lnTo>
                  <a:lnTo>
                    <a:pt x="937" y="802"/>
                  </a:lnTo>
                  <a:lnTo>
                    <a:pt x="975" y="712"/>
                  </a:lnTo>
                  <a:lnTo>
                    <a:pt x="987" y="660"/>
                  </a:lnTo>
                  <a:lnTo>
                    <a:pt x="987" y="634"/>
                  </a:lnTo>
                  <a:lnTo>
                    <a:pt x="950" y="634"/>
                  </a:lnTo>
                  <a:lnTo>
                    <a:pt x="950" y="647"/>
                  </a:lnTo>
                  <a:lnTo>
                    <a:pt x="937" y="660"/>
                  </a:lnTo>
                  <a:lnTo>
                    <a:pt x="875" y="802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2" y="945"/>
                  </a:lnTo>
                  <a:lnTo>
                    <a:pt x="625" y="945"/>
                  </a:lnTo>
                  <a:lnTo>
                    <a:pt x="587" y="919"/>
                  </a:lnTo>
                  <a:lnTo>
                    <a:pt x="562" y="906"/>
                  </a:lnTo>
                  <a:lnTo>
                    <a:pt x="550" y="867"/>
                  </a:lnTo>
                  <a:lnTo>
                    <a:pt x="537" y="841"/>
                  </a:lnTo>
                  <a:lnTo>
                    <a:pt x="537" y="763"/>
                  </a:lnTo>
                  <a:lnTo>
                    <a:pt x="550" y="724"/>
                  </a:lnTo>
                  <a:lnTo>
                    <a:pt x="562" y="673"/>
                  </a:lnTo>
                  <a:lnTo>
                    <a:pt x="575" y="608"/>
                  </a:lnTo>
                  <a:lnTo>
                    <a:pt x="65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6" name="Freeform 36"/>
            <p:cNvSpPr>
              <a:spLocks/>
            </p:cNvSpPr>
            <p:nvPr/>
          </p:nvSpPr>
          <p:spPr bwMode="auto">
            <a:xfrm>
              <a:off x="36938" y="7838"/>
              <a:ext cx="1301" cy="91"/>
            </a:xfrm>
            <a:custGeom>
              <a:avLst/>
              <a:gdLst/>
              <a:ahLst/>
              <a:cxnLst>
                <a:cxn ang="0">
                  <a:pos x="1238" y="91"/>
                </a:cxn>
                <a:cxn ang="0">
                  <a:pos x="1276" y="91"/>
                </a:cxn>
                <a:cxn ang="0">
                  <a:pos x="1301" y="65"/>
                </a:cxn>
                <a:cxn ang="0">
                  <a:pos x="1301" y="26"/>
                </a:cxn>
                <a:cxn ang="0">
                  <a:pos x="1276" y="0"/>
                </a:cxn>
                <a:cxn ang="0">
                  <a:pos x="38" y="0"/>
                </a:cxn>
                <a:cxn ang="0">
                  <a:pos x="13" y="13"/>
                </a:cxn>
                <a:cxn ang="0">
                  <a:pos x="0" y="26"/>
                </a:cxn>
                <a:cxn ang="0">
                  <a:pos x="0" y="65"/>
                </a:cxn>
                <a:cxn ang="0">
                  <a:pos x="13" y="78"/>
                </a:cxn>
                <a:cxn ang="0">
                  <a:pos x="38" y="91"/>
                </a:cxn>
                <a:cxn ang="0">
                  <a:pos x="75" y="91"/>
                </a:cxn>
                <a:cxn ang="0">
                  <a:pos x="1238" y="91"/>
                </a:cxn>
              </a:cxnLst>
              <a:rect l="0" t="0" r="r" b="b"/>
              <a:pathLst>
                <a:path w="1301" h="91">
                  <a:moveTo>
                    <a:pt x="1238" y="91"/>
                  </a:moveTo>
                  <a:lnTo>
                    <a:pt x="1276" y="91"/>
                  </a:lnTo>
                  <a:lnTo>
                    <a:pt x="1301" y="65"/>
                  </a:lnTo>
                  <a:lnTo>
                    <a:pt x="1301" y="26"/>
                  </a:lnTo>
                  <a:lnTo>
                    <a:pt x="1276" y="0"/>
                  </a:lnTo>
                  <a:lnTo>
                    <a:pt x="38" y="0"/>
                  </a:lnTo>
                  <a:lnTo>
                    <a:pt x="13" y="13"/>
                  </a:lnTo>
                  <a:lnTo>
                    <a:pt x="0" y="26"/>
                  </a:lnTo>
                  <a:lnTo>
                    <a:pt x="0" y="65"/>
                  </a:lnTo>
                  <a:lnTo>
                    <a:pt x="13" y="78"/>
                  </a:lnTo>
                  <a:lnTo>
                    <a:pt x="38" y="91"/>
                  </a:lnTo>
                  <a:lnTo>
                    <a:pt x="75" y="91"/>
                  </a:lnTo>
                  <a:lnTo>
                    <a:pt x="1238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7" name="Freeform 37"/>
            <p:cNvSpPr>
              <a:spLocks/>
            </p:cNvSpPr>
            <p:nvPr/>
          </p:nvSpPr>
          <p:spPr bwMode="auto">
            <a:xfrm>
              <a:off x="38939" y="7463"/>
              <a:ext cx="1062" cy="996"/>
            </a:xfrm>
            <a:custGeom>
              <a:avLst/>
              <a:gdLst/>
              <a:ahLst/>
              <a:cxnLst>
                <a:cxn ang="0">
                  <a:pos x="662" y="259"/>
                </a:cxn>
                <a:cxn ang="0">
                  <a:pos x="725" y="116"/>
                </a:cxn>
                <a:cxn ang="0">
                  <a:pos x="862" y="39"/>
                </a:cxn>
                <a:cxn ang="0">
                  <a:pos x="900" y="51"/>
                </a:cxn>
                <a:cxn ang="0">
                  <a:pos x="962" y="77"/>
                </a:cxn>
                <a:cxn ang="0">
                  <a:pos x="887" y="116"/>
                </a:cxn>
                <a:cxn ang="0">
                  <a:pos x="862" y="220"/>
                </a:cxn>
                <a:cxn ang="0">
                  <a:pos x="887" y="259"/>
                </a:cxn>
                <a:cxn ang="0">
                  <a:pos x="950" y="272"/>
                </a:cxn>
                <a:cxn ang="0">
                  <a:pos x="1000" y="259"/>
                </a:cxn>
                <a:cxn ang="0">
                  <a:pos x="1062" y="142"/>
                </a:cxn>
                <a:cxn ang="0">
                  <a:pos x="987" y="26"/>
                </a:cxn>
                <a:cxn ang="0">
                  <a:pos x="862" y="0"/>
                </a:cxn>
                <a:cxn ang="0">
                  <a:pos x="712" y="64"/>
                </a:cxn>
                <a:cxn ang="0">
                  <a:pos x="637" y="168"/>
                </a:cxn>
                <a:cxn ang="0">
                  <a:pos x="525" y="26"/>
                </a:cxn>
                <a:cxn ang="0">
                  <a:pos x="412" y="0"/>
                </a:cxn>
                <a:cxn ang="0">
                  <a:pos x="187" y="103"/>
                </a:cxn>
                <a:cxn ang="0">
                  <a:pos x="75" y="284"/>
                </a:cxn>
                <a:cxn ang="0">
                  <a:pos x="62" y="349"/>
                </a:cxn>
                <a:cxn ang="0">
                  <a:pos x="87" y="362"/>
                </a:cxn>
                <a:cxn ang="0">
                  <a:pos x="112" y="349"/>
                </a:cxn>
                <a:cxn ang="0">
                  <a:pos x="175" y="194"/>
                </a:cxn>
                <a:cxn ang="0">
                  <a:pos x="337" y="51"/>
                </a:cxn>
                <a:cxn ang="0">
                  <a:pos x="425" y="39"/>
                </a:cxn>
                <a:cxn ang="0">
                  <a:pos x="487" y="77"/>
                </a:cxn>
                <a:cxn ang="0">
                  <a:pos x="512" y="142"/>
                </a:cxn>
                <a:cxn ang="0">
                  <a:pos x="512" y="259"/>
                </a:cxn>
                <a:cxn ang="0">
                  <a:pos x="400" y="712"/>
                </a:cxn>
                <a:cxn ang="0">
                  <a:pos x="287" y="919"/>
                </a:cxn>
                <a:cxn ang="0">
                  <a:pos x="162" y="945"/>
                </a:cxn>
                <a:cxn ang="0">
                  <a:pos x="100" y="919"/>
                </a:cxn>
                <a:cxn ang="0">
                  <a:pos x="162" y="880"/>
                </a:cxn>
                <a:cxn ang="0">
                  <a:pos x="200" y="802"/>
                </a:cxn>
                <a:cxn ang="0">
                  <a:pos x="162" y="737"/>
                </a:cxn>
                <a:cxn ang="0">
                  <a:pos x="112" y="724"/>
                </a:cxn>
                <a:cxn ang="0">
                  <a:pos x="37" y="763"/>
                </a:cxn>
                <a:cxn ang="0">
                  <a:pos x="0" y="854"/>
                </a:cxn>
                <a:cxn ang="0">
                  <a:pos x="50" y="945"/>
                </a:cxn>
                <a:cxn ang="0">
                  <a:pos x="162" y="996"/>
                </a:cxn>
                <a:cxn ang="0">
                  <a:pos x="287" y="970"/>
                </a:cxn>
                <a:cxn ang="0">
                  <a:pos x="400" y="854"/>
                </a:cxn>
                <a:cxn ang="0">
                  <a:pos x="462" y="906"/>
                </a:cxn>
                <a:cxn ang="0">
                  <a:pos x="650" y="996"/>
                </a:cxn>
                <a:cxn ang="0">
                  <a:pos x="862" y="893"/>
                </a:cxn>
                <a:cxn ang="0">
                  <a:pos x="975" y="712"/>
                </a:cxn>
                <a:cxn ang="0">
                  <a:pos x="987" y="634"/>
                </a:cxn>
                <a:cxn ang="0">
                  <a:pos x="950" y="647"/>
                </a:cxn>
                <a:cxn ang="0">
                  <a:pos x="875" y="802"/>
                </a:cxn>
                <a:cxn ang="0">
                  <a:pos x="725" y="932"/>
                </a:cxn>
                <a:cxn ang="0">
                  <a:pos x="625" y="945"/>
                </a:cxn>
                <a:cxn ang="0">
                  <a:pos x="562" y="906"/>
                </a:cxn>
                <a:cxn ang="0">
                  <a:pos x="537" y="841"/>
                </a:cxn>
                <a:cxn ang="0">
                  <a:pos x="550" y="724"/>
                </a:cxn>
                <a:cxn ang="0">
                  <a:pos x="575" y="608"/>
                </a:cxn>
              </a:cxnLst>
              <a:rect l="0" t="0" r="r" b="b"/>
              <a:pathLst>
                <a:path w="1062" h="996">
                  <a:moveTo>
                    <a:pt x="650" y="310"/>
                  </a:moveTo>
                  <a:lnTo>
                    <a:pt x="662" y="259"/>
                  </a:lnTo>
                  <a:lnTo>
                    <a:pt x="687" y="194"/>
                  </a:lnTo>
                  <a:lnTo>
                    <a:pt x="725" y="116"/>
                  </a:lnTo>
                  <a:lnTo>
                    <a:pt x="787" y="64"/>
                  </a:lnTo>
                  <a:lnTo>
                    <a:pt x="862" y="39"/>
                  </a:lnTo>
                  <a:lnTo>
                    <a:pt x="875" y="39"/>
                  </a:lnTo>
                  <a:lnTo>
                    <a:pt x="900" y="51"/>
                  </a:lnTo>
                  <a:lnTo>
                    <a:pt x="937" y="51"/>
                  </a:lnTo>
                  <a:lnTo>
                    <a:pt x="962" y="77"/>
                  </a:lnTo>
                  <a:lnTo>
                    <a:pt x="925" y="90"/>
                  </a:lnTo>
                  <a:lnTo>
                    <a:pt x="887" y="116"/>
                  </a:lnTo>
                  <a:lnTo>
                    <a:pt x="862" y="194"/>
                  </a:lnTo>
                  <a:lnTo>
                    <a:pt x="862" y="220"/>
                  </a:lnTo>
                  <a:lnTo>
                    <a:pt x="875" y="233"/>
                  </a:lnTo>
                  <a:lnTo>
                    <a:pt x="887" y="259"/>
                  </a:lnTo>
                  <a:lnTo>
                    <a:pt x="912" y="259"/>
                  </a:lnTo>
                  <a:lnTo>
                    <a:pt x="950" y="272"/>
                  </a:lnTo>
                  <a:lnTo>
                    <a:pt x="975" y="272"/>
                  </a:lnTo>
                  <a:lnTo>
                    <a:pt x="1000" y="259"/>
                  </a:lnTo>
                  <a:lnTo>
                    <a:pt x="1037" y="220"/>
                  </a:lnTo>
                  <a:lnTo>
                    <a:pt x="1062" y="142"/>
                  </a:lnTo>
                  <a:lnTo>
                    <a:pt x="1037" y="64"/>
                  </a:lnTo>
                  <a:lnTo>
                    <a:pt x="987" y="26"/>
                  </a:lnTo>
                  <a:lnTo>
                    <a:pt x="925" y="0"/>
                  </a:lnTo>
                  <a:lnTo>
                    <a:pt x="862" y="0"/>
                  </a:lnTo>
                  <a:lnTo>
                    <a:pt x="775" y="13"/>
                  </a:lnTo>
                  <a:lnTo>
                    <a:pt x="712" y="64"/>
                  </a:lnTo>
                  <a:lnTo>
                    <a:pt x="662" y="116"/>
                  </a:lnTo>
                  <a:lnTo>
                    <a:pt x="637" y="168"/>
                  </a:lnTo>
                  <a:lnTo>
                    <a:pt x="587" y="77"/>
                  </a:lnTo>
                  <a:lnTo>
                    <a:pt x="525" y="26"/>
                  </a:lnTo>
                  <a:lnTo>
                    <a:pt x="462" y="0"/>
                  </a:lnTo>
                  <a:lnTo>
                    <a:pt x="412" y="0"/>
                  </a:lnTo>
                  <a:lnTo>
                    <a:pt x="287" y="26"/>
                  </a:lnTo>
                  <a:lnTo>
                    <a:pt x="187" y="103"/>
                  </a:lnTo>
                  <a:lnTo>
                    <a:pt x="125" y="194"/>
                  </a:lnTo>
                  <a:lnTo>
                    <a:pt x="75" y="284"/>
                  </a:lnTo>
                  <a:lnTo>
                    <a:pt x="62" y="336"/>
                  </a:lnTo>
                  <a:lnTo>
                    <a:pt x="62" y="349"/>
                  </a:lnTo>
                  <a:lnTo>
                    <a:pt x="75" y="349"/>
                  </a:lnTo>
                  <a:lnTo>
                    <a:pt x="87" y="362"/>
                  </a:lnTo>
                  <a:lnTo>
                    <a:pt x="100" y="362"/>
                  </a:lnTo>
                  <a:lnTo>
                    <a:pt x="112" y="349"/>
                  </a:lnTo>
                  <a:lnTo>
                    <a:pt x="112" y="336"/>
                  </a:lnTo>
                  <a:lnTo>
                    <a:pt x="175" y="194"/>
                  </a:lnTo>
                  <a:lnTo>
                    <a:pt x="262" y="103"/>
                  </a:lnTo>
                  <a:lnTo>
                    <a:pt x="337" y="51"/>
                  </a:lnTo>
                  <a:lnTo>
                    <a:pt x="400" y="39"/>
                  </a:lnTo>
                  <a:lnTo>
                    <a:pt x="425" y="39"/>
                  </a:lnTo>
                  <a:lnTo>
                    <a:pt x="437" y="51"/>
                  </a:lnTo>
                  <a:lnTo>
                    <a:pt x="487" y="77"/>
                  </a:lnTo>
                  <a:lnTo>
                    <a:pt x="500" y="103"/>
                  </a:lnTo>
                  <a:lnTo>
                    <a:pt x="512" y="142"/>
                  </a:lnTo>
                  <a:lnTo>
                    <a:pt x="525" y="194"/>
                  </a:lnTo>
                  <a:lnTo>
                    <a:pt x="512" y="259"/>
                  </a:lnTo>
                  <a:lnTo>
                    <a:pt x="450" y="517"/>
                  </a:lnTo>
                  <a:lnTo>
                    <a:pt x="400" y="712"/>
                  </a:lnTo>
                  <a:lnTo>
                    <a:pt x="350" y="841"/>
                  </a:lnTo>
                  <a:lnTo>
                    <a:pt x="287" y="919"/>
                  </a:lnTo>
                  <a:lnTo>
                    <a:pt x="200" y="945"/>
                  </a:lnTo>
                  <a:lnTo>
                    <a:pt x="162" y="945"/>
                  </a:lnTo>
                  <a:lnTo>
                    <a:pt x="125" y="932"/>
                  </a:lnTo>
                  <a:lnTo>
                    <a:pt x="100" y="919"/>
                  </a:lnTo>
                  <a:lnTo>
                    <a:pt x="137" y="906"/>
                  </a:lnTo>
                  <a:lnTo>
                    <a:pt x="162" y="880"/>
                  </a:lnTo>
                  <a:lnTo>
                    <a:pt x="187" y="841"/>
                  </a:lnTo>
                  <a:lnTo>
                    <a:pt x="200" y="802"/>
                  </a:lnTo>
                  <a:lnTo>
                    <a:pt x="187" y="763"/>
                  </a:lnTo>
                  <a:lnTo>
                    <a:pt x="162" y="737"/>
                  </a:lnTo>
                  <a:lnTo>
                    <a:pt x="137" y="724"/>
                  </a:lnTo>
                  <a:lnTo>
                    <a:pt x="112" y="724"/>
                  </a:lnTo>
                  <a:lnTo>
                    <a:pt x="75" y="737"/>
                  </a:lnTo>
                  <a:lnTo>
                    <a:pt x="37" y="763"/>
                  </a:lnTo>
                  <a:lnTo>
                    <a:pt x="12" y="802"/>
                  </a:lnTo>
                  <a:lnTo>
                    <a:pt x="0" y="854"/>
                  </a:lnTo>
                  <a:lnTo>
                    <a:pt x="0" y="893"/>
                  </a:lnTo>
                  <a:lnTo>
                    <a:pt x="50" y="945"/>
                  </a:lnTo>
                  <a:lnTo>
                    <a:pt x="87" y="970"/>
                  </a:lnTo>
                  <a:lnTo>
                    <a:pt x="162" y="996"/>
                  </a:lnTo>
                  <a:lnTo>
                    <a:pt x="200" y="996"/>
                  </a:lnTo>
                  <a:lnTo>
                    <a:pt x="287" y="970"/>
                  </a:lnTo>
                  <a:lnTo>
                    <a:pt x="362" y="919"/>
                  </a:lnTo>
                  <a:lnTo>
                    <a:pt x="400" y="854"/>
                  </a:lnTo>
                  <a:lnTo>
                    <a:pt x="425" y="828"/>
                  </a:lnTo>
                  <a:lnTo>
                    <a:pt x="462" y="906"/>
                  </a:lnTo>
                  <a:lnTo>
                    <a:pt x="537" y="970"/>
                  </a:lnTo>
                  <a:lnTo>
                    <a:pt x="650" y="996"/>
                  </a:lnTo>
                  <a:lnTo>
                    <a:pt x="775" y="970"/>
                  </a:lnTo>
                  <a:lnTo>
                    <a:pt x="862" y="893"/>
                  </a:lnTo>
                  <a:lnTo>
                    <a:pt x="937" y="802"/>
                  </a:lnTo>
                  <a:lnTo>
                    <a:pt x="975" y="712"/>
                  </a:lnTo>
                  <a:lnTo>
                    <a:pt x="987" y="660"/>
                  </a:lnTo>
                  <a:lnTo>
                    <a:pt x="987" y="634"/>
                  </a:lnTo>
                  <a:lnTo>
                    <a:pt x="950" y="634"/>
                  </a:lnTo>
                  <a:lnTo>
                    <a:pt x="950" y="647"/>
                  </a:lnTo>
                  <a:lnTo>
                    <a:pt x="937" y="660"/>
                  </a:lnTo>
                  <a:lnTo>
                    <a:pt x="875" y="802"/>
                  </a:lnTo>
                  <a:lnTo>
                    <a:pt x="800" y="893"/>
                  </a:lnTo>
                  <a:lnTo>
                    <a:pt x="725" y="932"/>
                  </a:lnTo>
                  <a:lnTo>
                    <a:pt x="662" y="945"/>
                  </a:lnTo>
                  <a:lnTo>
                    <a:pt x="625" y="945"/>
                  </a:lnTo>
                  <a:lnTo>
                    <a:pt x="587" y="919"/>
                  </a:lnTo>
                  <a:lnTo>
                    <a:pt x="562" y="906"/>
                  </a:lnTo>
                  <a:lnTo>
                    <a:pt x="550" y="867"/>
                  </a:lnTo>
                  <a:lnTo>
                    <a:pt x="537" y="841"/>
                  </a:lnTo>
                  <a:lnTo>
                    <a:pt x="537" y="763"/>
                  </a:lnTo>
                  <a:lnTo>
                    <a:pt x="550" y="724"/>
                  </a:lnTo>
                  <a:lnTo>
                    <a:pt x="562" y="673"/>
                  </a:lnTo>
                  <a:lnTo>
                    <a:pt x="575" y="608"/>
                  </a:lnTo>
                  <a:lnTo>
                    <a:pt x="65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78" name="Freeform 38"/>
            <p:cNvSpPr>
              <a:spLocks/>
            </p:cNvSpPr>
            <p:nvPr/>
          </p:nvSpPr>
          <p:spPr bwMode="auto">
            <a:xfrm>
              <a:off x="40214" y="6777"/>
              <a:ext cx="650" cy="1022"/>
            </a:xfrm>
            <a:custGeom>
              <a:avLst/>
              <a:gdLst/>
              <a:ahLst/>
              <a:cxnLst>
                <a:cxn ang="0">
                  <a:pos x="650" y="737"/>
                </a:cxn>
                <a:cxn ang="0">
                  <a:pos x="600" y="737"/>
                </a:cxn>
                <a:cxn ang="0">
                  <a:pos x="600" y="763"/>
                </a:cxn>
                <a:cxn ang="0">
                  <a:pos x="588" y="802"/>
                </a:cxn>
                <a:cxn ang="0">
                  <a:pos x="588" y="841"/>
                </a:cxn>
                <a:cxn ang="0">
                  <a:pos x="575" y="867"/>
                </a:cxn>
                <a:cxn ang="0">
                  <a:pos x="563" y="880"/>
                </a:cxn>
                <a:cxn ang="0">
                  <a:pos x="550" y="880"/>
                </a:cxn>
                <a:cxn ang="0">
                  <a:pos x="525" y="893"/>
                </a:cxn>
                <a:cxn ang="0">
                  <a:pos x="138" y="893"/>
                </a:cxn>
                <a:cxn ang="0">
                  <a:pos x="238" y="802"/>
                </a:cxn>
                <a:cxn ang="0">
                  <a:pos x="313" y="737"/>
                </a:cxn>
                <a:cxn ang="0">
                  <a:pos x="438" y="634"/>
                </a:cxn>
                <a:cxn ang="0">
                  <a:pos x="513" y="569"/>
                </a:cxn>
                <a:cxn ang="0">
                  <a:pos x="588" y="492"/>
                </a:cxn>
                <a:cxn ang="0">
                  <a:pos x="638" y="401"/>
                </a:cxn>
                <a:cxn ang="0">
                  <a:pos x="650" y="297"/>
                </a:cxn>
                <a:cxn ang="0">
                  <a:pos x="625" y="168"/>
                </a:cxn>
                <a:cxn ang="0">
                  <a:pos x="550" y="77"/>
                </a:cxn>
                <a:cxn ang="0">
                  <a:pos x="438" y="13"/>
                </a:cxn>
                <a:cxn ang="0">
                  <a:pos x="300" y="0"/>
                </a:cxn>
                <a:cxn ang="0">
                  <a:pos x="175" y="26"/>
                </a:cxn>
                <a:cxn ang="0">
                  <a:pos x="75" y="77"/>
                </a:cxn>
                <a:cxn ang="0">
                  <a:pos x="13" y="168"/>
                </a:cxn>
                <a:cxn ang="0">
                  <a:pos x="0" y="272"/>
                </a:cxn>
                <a:cxn ang="0">
                  <a:pos x="0" y="310"/>
                </a:cxn>
                <a:cxn ang="0">
                  <a:pos x="13" y="336"/>
                </a:cxn>
                <a:cxn ang="0">
                  <a:pos x="25" y="349"/>
                </a:cxn>
                <a:cxn ang="0">
                  <a:pos x="50" y="349"/>
                </a:cxn>
                <a:cxn ang="0">
                  <a:pos x="63" y="362"/>
                </a:cxn>
                <a:cxn ang="0">
                  <a:pos x="100" y="362"/>
                </a:cxn>
                <a:cxn ang="0">
                  <a:pos x="113" y="349"/>
                </a:cxn>
                <a:cxn ang="0">
                  <a:pos x="138" y="336"/>
                </a:cxn>
                <a:cxn ang="0">
                  <a:pos x="150" y="310"/>
                </a:cxn>
                <a:cxn ang="0">
                  <a:pos x="150" y="246"/>
                </a:cxn>
                <a:cxn ang="0">
                  <a:pos x="138" y="233"/>
                </a:cxn>
                <a:cxn ang="0">
                  <a:pos x="125" y="207"/>
                </a:cxn>
                <a:cxn ang="0">
                  <a:pos x="100" y="207"/>
                </a:cxn>
                <a:cxn ang="0">
                  <a:pos x="63" y="194"/>
                </a:cxn>
                <a:cxn ang="0">
                  <a:pos x="125" y="116"/>
                </a:cxn>
                <a:cxn ang="0">
                  <a:pos x="200" y="64"/>
                </a:cxn>
                <a:cxn ang="0">
                  <a:pos x="288" y="52"/>
                </a:cxn>
                <a:cxn ang="0">
                  <a:pos x="388" y="77"/>
                </a:cxn>
                <a:cxn ang="0">
                  <a:pos x="450" y="129"/>
                </a:cxn>
                <a:cxn ang="0">
                  <a:pos x="500" y="207"/>
                </a:cxn>
                <a:cxn ang="0">
                  <a:pos x="513" y="297"/>
                </a:cxn>
                <a:cxn ang="0">
                  <a:pos x="488" y="427"/>
                </a:cxn>
                <a:cxn ang="0">
                  <a:pos x="425" y="517"/>
                </a:cxn>
                <a:cxn ang="0">
                  <a:pos x="363" y="595"/>
                </a:cxn>
                <a:cxn ang="0">
                  <a:pos x="0" y="970"/>
                </a:cxn>
                <a:cxn ang="0">
                  <a:pos x="0" y="1022"/>
                </a:cxn>
                <a:cxn ang="0">
                  <a:pos x="613" y="1022"/>
                </a:cxn>
                <a:cxn ang="0">
                  <a:pos x="650" y="737"/>
                </a:cxn>
              </a:cxnLst>
              <a:rect l="0" t="0" r="r" b="b"/>
              <a:pathLst>
                <a:path w="650" h="1022">
                  <a:moveTo>
                    <a:pt x="650" y="737"/>
                  </a:moveTo>
                  <a:lnTo>
                    <a:pt x="600" y="737"/>
                  </a:lnTo>
                  <a:lnTo>
                    <a:pt x="600" y="763"/>
                  </a:lnTo>
                  <a:lnTo>
                    <a:pt x="588" y="802"/>
                  </a:lnTo>
                  <a:lnTo>
                    <a:pt x="588" y="841"/>
                  </a:lnTo>
                  <a:lnTo>
                    <a:pt x="575" y="867"/>
                  </a:lnTo>
                  <a:lnTo>
                    <a:pt x="563" y="880"/>
                  </a:lnTo>
                  <a:lnTo>
                    <a:pt x="550" y="880"/>
                  </a:lnTo>
                  <a:lnTo>
                    <a:pt x="525" y="893"/>
                  </a:lnTo>
                  <a:lnTo>
                    <a:pt x="138" y="893"/>
                  </a:lnTo>
                  <a:lnTo>
                    <a:pt x="238" y="802"/>
                  </a:lnTo>
                  <a:lnTo>
                    <a:pt x="313" y="737"/>
                  </a:lnTo>
                  <a:lnTo>
                    <a:pt x="438" y="634"/>
                  </a:lnTo>
                  <a:lnTo>
                    <a:pt x="513" y="569"/>
                  </a:lnTo>
                  <a:lnTo>
                    <a:pt x="588" y="492"/>
                  </a:lnTo>
                  <a:lnTo>
                    <a:pt x="638" y="401"/>
                  </a:lnTo>
                  <a:lnTo>
                    <a:pt x="650" y="297"/>
                  </a:lnTo>
                  <a:lnTo>
                    <a:pt x="625" y="168"/>
                  </a:lnTo>
                  <a:lnTo>
                    <a:pt x="550" y="77"/>
                  </a:lnTo>
                  <a:lnTo>
                    <a:pt x="438" y="13"/>
                  </a:lnTo>
                  <a:lnTo>
                    <a:pt x="300" y="0"/>
                  </a:lnTo>
                  <a:lnTo>
                    <a:pt x="175" y="26"/>
                  </a:lnTo>
                  <a:lnTo>
                    <a:pt x="75" y="77"/>
                  </a:lnTo>
                  <a:lnTo>
                    <a:pt x="13" y="168"/>
                  </a:lnTo>
                  <a:lnTo>
                    <a:pt x="0" y="272"/>
                  </a:lnTo>
                  <a:lnTo>
                    <a:pt x="0" y="310"/>
                  </a:lnTo>
                  <a:lnTo>
                    <a:pt x="13" y="336"/>
                  </a:lnTo>
                  <a:lnTo>
                    <a:pt x="25" y="349"/>
                  </a:lnTo>
                  <a:lnTo>
                    <a:pt x="50" y="349"/>
                  </a:lnTo>
                  <a:lnTo>
                    <a:pt x="63" y="362"/>
                  </a:lnTo>
                  <a:lnTo>
                    <a:pt x="100" y="362"/>
                  </a:lnTo>
                  <a:lnTo>
                    <a:pt x="113" y="349"/>
                  </a:lnTo>
                  <a:lnTo>
                    <a:pt x="138" y="336"/>
                  </a:lnTo>
                  <a:lnTo>
                    <a:pt x="150" y="310"/>
                  </a:lnTo>
                  <a:lnTo>
                    <a:pt x="150" y="246"/>
                  </a:lnTo>
                  <a:lnTo>
                    <a:pt x="138" y="233"/>
                  </a:lnTo>
                  <a:lnTo>
                    <a:pt x="125" y="207"/>
                  </a:lnTo>
                  <a:lnTo>
                    <a:pt x="100" y="207"/>
                  </a:lnTo>
                  <a:lnTo>
                    <a:pt x="63" y="194"/>
                  </a:lnTo>
                  <a:lnTo>
                    <a:pt x="125" y="116"/>
                  </a:lnTo>
                  <a:lnTo>
                    <a:pt x="200" y="64"/>
                  </a:lnTo>
                  <a:lnTo>
                    <a:pt x="288" y="52"/>
                  </a:lnTo>
                  <a:lnTo>
                    <a:pt x="388" y="77"/>
                  </a:lnTo>
                  <a:lnTo>
                    <a:pt x="450" y="129"/>
                  </a:lnTo>
                  <a:lnTo>
                    <a:pt x="500" y="207"/>
                  </a:lnTo>
                  <a:lnTo>
                    <a:pt x="513" y="297"/>
                  </a:lnTo>
                  <a:lnTo>
                    <a:pt x="488" y="427"/>
                  </a:lnTo>
                  <a:lnTo>
                    <a:pt x="425" y="517"/>
                  </a:lnTo>
                  <a:lnTo>
                    <a:pt x="363" y="595"/>
                  </a:lnTo>
                  <a:lnTo>
                    <a:pt x="0" y="970"/>
                  </a:lnTo>
                  <a:lnTo>
                    <a:pt x="0" y="1022"/>
                  </a:lnTo>
                  <a:lnTo>
                    <a:pt x="613" y="1022"/>
                  </a:lnTo>
                  <a:lnTo>
                    <a:pt x="650" y="7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2895600" y="990600"/>
            <a:ext cx="5943600" cy="2057400"/>
            <a:chOff x="2895600" y="990600"/>
            <a:chExt cx="5943600" cy="2057400"/>
          </a:xfrm>
        </p:grpSpPr>
        <p:sp>
          <p:nvSpPr>
            <p:cNvPr id="105" name="Rectangle 104"/>
            <p:cNvSpPr/>
            <p:nvPr/>
          </p:nvSpPr>
          <p:spPr bwMode="auto">
            <a:xfrm>
              <a:off x="2895600" y="990600"/>
              <a:ext cx="5943600" cy="2057400"/>
            </a:xfrm>
            <a:prstGeom prst="rect">
              <a:avLst/>
            </a:prstGeom>
            <a:solidFill>
              <a:srgbClr val="7030A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Arial Rounded MT Bold" pitchFamily="32" charset="0"/>
              </a:endParaRPr>
            </a:p>
          </p:txBody>
        </p: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4267200" y="990600"/>
              <a:ext cx="3505200" cy="525401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  <a:effectLst/>
          </p:spPr>
          <p:txBody>
            <a:bodyPr wrap="square" lIns="274320" tIns="46800" rIns="274320" bIns="46800">
              <a:spAutoFit/>
            </a:bodyPr>
            <a:lstStyle/>
            <a:p>
              <a:pPr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</a:pPr>
              <a:r>
                <a:rPr lang="en-US" dirty="0" smtClean="0">
                  <a:solidFill>
                    <a:srgbClr val="FFFFFF"/>
                  </a:solidFill>
                  <a:ea typeface="DejaVu LGC Sans" charset="0"/>
                  <a:cs typeface="DejaVu LGC Sans" charset="0"/>
                </a:rPr>
                <a:t>We know that…</a:t>
              </a:r>
              <a:endParaRPr lang="en-US" dirty="0">
                <a:solidFill>
                  <a:srgbClr val="FFFFFF"/>
                </a:solidFill>
                <a:ea typeface="DejaVu LGC Sans" charset="0"/>
                <a:cs typeface="DejaVu LGC Sans" charset="0"/>
              </a:endParaRPr>
            </a:p>
          </p:txBody>
        </p:sp>
        <p:grpSp>
          <p:nvGrpSpPr>
            <p:cNvPr id="65562" name="Group 26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auto">
            <a:xfrm>
              <a:off x="4419600" y="1676401"/>
              <a:ext cx="3338422" cy="1037021"/>
              <a:chOff x="3100" y="1209"/>
              <a:chExt cx="19808" cy="6153"/>
            </a:xfrm>
          </p:grpSpPr>
          <p:sp>
            <p:nvSpPr>
              <p:cNvPr id="65564" name="Freeform 28"/>
              <p:cNvSpPr>
                <a:spLocks noEditPoints="1"/>
              </p:cNvSpPr>
              <p:nvPr/>
            </p:nvSpPr>
            <p:spPr bwMode="auto">
              <a:xfrm>
                <a:off x="4099" y="1209"/>
                <a:ext cx="838" cy="980"/>
              </a:xfrm>
              <a:custGeom>
                <a:avLst/>
                <a:gdLst/>
                <a:ahLst/>
                <a:cxnLst>
                  <a:cxn ang="0">
                    <a:pos x="106" y="891"/>
                  </a:cxn>
                  <a:cxn ang="0">
                    <a:pos x="81" y="922"/>
                  </a:cxn>
                  <a:cxn ang="0">
                    <a:pos x="0" y="941"/>
                  </a:cxn>
                  <a:cxn ang="0">
                    <a:pos x="13" y="980"/>
                  </a:cxn>
                  <a:cxn ang="0">
                    <a:pos x="149" y="973"/>
                  </a:cxn>
                  <a:cxn ang="0">
                    <a:pos x="317" y="980"/>
                  </a:cxn>
                  <a:cxn ang="0">
                    <a:pos x="329" y="973"/>
                  </a:cxn>
                  <a:cxn ang="0">
                    <a:pos x="335" y="935"/>
                  </a:cxn>
                  <a:cxn ang="0">
                    <a:pos x="317" y="929"/>
                  </a:cxn>
                  <a:cxn ang="0">
                    <a:pos x="248" y="922"/>
                  </a:cxn>
                  <a:cxn ang="0">
                    <a:pos x="230" y="916"/>
                  </a:cxn>
                  <a:cxn ang="0">
                    <a:pos x="223" y="897"/>
                  </a:cxn>
                  <a:cxn ang="0">
                    <a:pos x="230" y="865"/>
                  </a:cxn>
                  <a:cxn ang="0">
                    <a:pos x="242" y="833"/>
                  </a:cxn>
                  <a:cxn ang="0">
                    <a:pos x="298" y="604"/>
                  </a:cxn>
                  <a:cxn ang="0">
                    <a:pos x="348" y="661"/>
                  </a:cxn>
                  <a:cxn ang="0">
                    <a:pos x="453" y="693"/>
                  </a:cxn>
                  <a:cxn ang="0">
                    <a:pos x="633" y="630"/>
                  </a:cxn>
                  <a:cxn ang="0">
                    <a:pos x="776" y="471"/>
                  </a:cxn>
                  <a:cxn ang="0">
                    <a:pos x="838" y="261"/>
                  </a:cxn>
                  <a:cxn ang="0">
                    <a:pos x="800" y="114"/>
                  </a:cxn>
                  <a:cxn ang="0">
                    <a:pos x="714" y="25"/>
                  </a:cxn>
                  <a:cxn ang="0">
                    <a:pos x="614" y="0"/>
                  </a:cxn>
                  <a:cxn ang="0">
                    <a:pos x="484" y="38"/>
                  </a:cxn>
                  <a:cxn ang="0">
                    <a:pos x="397" y="108"/>
                  </a:cxn>
                  <a:cxn ang="0">
                    <a:pos x="329" y="19"/>
                  </a:cxn>
                  <a:cxn ang="0">
                    <a:pos x="242" y="0"/>
                  </a:cxn>
                  <a:cxn ang="0">
                    <a:pos x="155" y="44"/>
                  </a:cxn>
                  <a:cxn ang="0">
                    <a:pos x="106" y="127"/>
                  </a:cxn>
                  <a:cxn ang="0">
                    <a:pos x="68" y="235"/>
                  </a:cxn>
                  <a:cxn ang="0">
                    <a:pos x="81" y="254"/>
                  </a:cxn>
                  <a:cxn ang="0">
                    <a:pos x="124" y="229"/>
                  </a:cxn>
                  <a:cxn ang="0">
                    <a:pos x="149" y="146"/>
                  </a:cxn>
                  <a:cxn ang="0">
                    <a:pos x="199" y="57"/>
                  </a:cxn>
                  <a:cxn ang="0">
                    <a:pos x="261" y="44"/>
                  </a:cxn>
                  <a:cxn ang="0">
                    <a:pos x="285" y="82"/>
                  </a:cxn>
                  <a:cxn ang="0">
                    <a:pos x="292" y="121"/>
                  </a:cxn>
                  <a:cxn ang="0">
                    <a:pos x="285" y="152"/>
                  </a:cxn>
                  <a:cxn ang="0">
                    <a:pos x="112" y="871"/>
                  </a:cxn>
                  <a:cxn ang="0">
                    <a:pos x="459" y="114"/>
                  </a:cxn>
                  <a:cxn ang="0">
                    <a:pos x="565" y="51"/>
                  </a:cxn>
                  <a:cxn ang="0">
                    <a:pos x="652" y="51"/>
                  </a:cxn>
                  <a:cxn ang="0">
                    <a:pos x="707" y="127"/>
                  </a:cxn>
                  <a:cxn ang="0">
                    <a:pos x="714" y="254"/>
                  </a:cxn>
                  <a:cxn ang="0">
                    <a:pos x="670" y="426"/>
                  </a:cxn>
                  <a:cxn ang="0">
                    <a:pos x="602" y="560"/>
                  </a:cxn>
                  <a:cxn ang="0">
                    <a:pos x="509" y="642"/>
                  </a:cxn>
                  <a:cxn ang="0">
                    <a:pos x="397" y="642"/>
                  </a:cxn>
                  <a:cxn ang="0">
                    <a:pos x="335" y="572"/>
                  </a:cxn>
                  <a:cxn ang="0">
                    <a:pos x="317" y="521"/>
                  </a:cxn>
                  <a:cxn ang="0">
                    <a:pos x="323" y="496"/>
                  </a:cxn>
                </a:cxnLst>
                <a:rect l="0" t="0" r="r" b="b"/>
                <a:pathLst>
                  <a:path w="838" h="980">
                    <a:moveTo>
                      <a:pt x="112" y="871"/>
                    </a:moveTo>
                    <a:lnTo>
                      <a:pt x="106" y="891"/>
                    </a:lnTo>
                    <a:lnTo>
                      <a:pt x="93" y="916"/>
                    </a:lnTo>
                    <a:lnTo>
                      <a:pt x="81" y="922"/>
                    </a:lnTo>
                    <a:lnTo>
                      <a:pt x="19" y="922"/>
                    </a:lnTo>
                    <a:lnTo>
                      <a:pt x="0" y="941"/>
                    </a:lnTo>
                    <a:lnTo>
                      <a:pt x="0" y="967"/>
                    </a:lnTo>
                    <a:lnTo>
                      <a:pt x="13" y="980"/>
                    </a:lnTo>
                    <a:lnTo>
                      <a:pt x="81" y="980"/>
                    </a:lnTo>
                    <a:lnTo>
                      <a:pt x="149" y="973"/>
                    </a:lnTo>
                    <a:lnTo>
                      <a:pt x="230" y="980"/>
                    </a:lnTo>
                    <a:lnTo>
                      <a:pt x="317" y="980"/>
                    </a:lnTo>
                    <a:lnTo>
                      <a:pt x="323" y="973"/>
                    </a:lnTo>
                    <a:lnTo>
                      <a:pt x="329" y="973"/>
                    </a:lnTo>
                    <a:lnTo>
                      <a:pt x="335" y="961"/>
                    </a:lnTo>
                    <a:lnTo>
                      <a:pt x="335" y="935"/>
                    </a:lnTo>
                    <a:lnTo>
                      <a:pt x="329" y="929"/>
                    </a:lnTo>
                    <a:lnTo>
                      <a:pt x="317" y="929"/>
                    </a:lnTo>
                    <a:lnTo>
                      <a:pt x="310" y="922"/>
                    </a:lnTo>
                    <a:lnTo>
                      <a:pt x="248" y="922"/>
                    </a:lnTo>
                    <a:lnTo>
                      <a:pt x="236" y="916"/>
                    </a:lnTo>
                    <a:lnTo>
                      <a:pt x="230" y="916"/>
                    </a:lnTo>
                    <a:lnTo>
                      <a:pt x="223" y="903"/>
                    </a:lnTo>
                    <a:lnTo>
                      <a:pt x="223" y="897"/>
                    </a:lnTo>
                    <a:lnTo>
                      <a:pt x="230" y="884"/>
                    </a:lnTo>
                    <a:lnTo>
                      <a:pt x="230" y="865"/>
                    </a:lnTo>
                    <a:lnTo>
                      <a:pt x="236" y="852"/>
                    </a:lnTo>
                    <a:lnTo>
                      <a:pt x="242" y="833"/>
                    </a:lnTo>
                    <a:lnTo>
                      <a:pt x="267" y="712"/>
                    </a:lnTo>
                    <a:lnTo>
                      <a:pt x="298" y="604"/>
                    </a:lnTo>
                    <a:lnTo>
                      <a:pt x="317" y="630"/>
                    </a:lnTo>
                    <a:lnTo>
                      <a:pt x="348" y="661"/>
                    </a:lnTo>
                    <a:lnTo>
                      <a:pt x="391" y="687"/>
                    </a:lnTo>
                    <a:lnTo>
                      <a:pt x="453" y="693"/>
                    </a:lnTo>
                    <a:lnTo>
                      <a:pt x="546" y="681"/>
                    </a:lnTo>
                    <a:lnTo>
                      <a:pt x="633" y="630"/>
                    </a:lnTo>
                    <a:lnTo>
                      <a:pt x="714" y="566"/>
                    </a:lnTo>
                    <a:lnTo>
                      <a:pt x="776" y="471"/>
                    </a:lnTo>
                    <a:lnTo>
                      <a:pt x="819" y="369"/>
                    </a:lnTo>
                    <a:lnTo>
                      <a:pt x="838" y="261"/>
                    </a:lnTo>
                    <a:lnTo>
                      <a:pt x="825" y="178"/>
                    </a:lnTo>
                    <a:lnTo>
                      <a:pt x="800" y="114"/>
                    </a:lnTo>
                    <a:lnTo>
                      <a:pt x="763" y="63"/>
                    </a:lnTo>
                    <a:lnTo>
                      <a:pt x="714" y="25"/>
                    </a:lnTo>
                    <a:lnTo>
                      <a:pt x="664" y="6"/>
                    </a:lnTo>
                    <a:lnTo>
                      <a:pt x="614" y="0"/>
                    </a:lnTo>
                    <a:lnTo>
                      <a:pt x="546" y="12"/>
                    </a:lnTo>
                    <a:lnTo>
                      <a:pt x="484" y="38"/>
                    </a:lnTo>
                    <a:lnTo>
                      <a:pt x="434" y="76"/>
                    </a:lnTo>
                    <a:lnTo>
                      <a:pt x="397" y="108"/>
                    </a:lnTo>
                    <a:lnTo>
                      <a:pt x="366" y="57"/>
                    </a:lnTo>
                    <a:lnTo>
                      <a:pt x="329" y="19"/>
                    </a:lnTo>
                    <a:lnTo>
                      <a:pt x="285" y="6"/>
                    </a:lnTo>
                    <a:lnTo>
                      <a:pt x="242" y="0"/>
                    </a:lnTo>
                    <a:lnTo>
                      <a:pt x="192" y="12"/>
                    </a:lnTo>
                    <a:lnTo>
                      <a:pt x="155" y="44"/>
                    </a:lnTo>
                    <a:lnTo>
                      <a:pt x="124" y="82"/>
                    </a:lnTo>
                    <a:lnTo>
                      <a:pt x="106" y="127"/>
                    </a:lnTo>
                    <a:lnTo>
                      <a:pt x="87" y="178"/>
                    </a:lnTo>
                    <a:lnTo>
                      <a:pt x="68" y="235"/>
                    </a:lnTo>
                    <a:lnTo>
                      <a:pt x="75" y="248"/>
                    </a:lnTo>
                    <a:lnTo>
                      <a:pt x="81" y="254"/>
                    </a:lnTo>
                    <a:lnTo>
                      <a:pt x="112" y="254"/>
                    </a:lnTo>
                    <a:lnTo>
                      <a:pt x="124" y="229"/>
                    </a:lnTo>
                    <a:lnTo>
                      <a:pt x="130" y="210"/>
                    </a:lnTo>
                    <a:lnTo>
                      <a:pt x="149" y="146"/>
                    </a:lnTo>
                    <a:lnTo>
                      <a:pt x="174" y="95"/>
                    </a:lnTo>
                    <a:lnTo>
                      <a:pt x="199" y="57"/>
                    </a:lnTo>
                    <a:lnTo>
                      <a:pt x="242" y="44"/>
                    </a:lnTo>
                    <a:lnTo>
                      <a:pt x="261" y="44"/>
                    </a:lnTo>
                    <a:lnTo>
                      <a:pt x="279" y="63"/>
                    </a:lnTo>
                    <a:lnTo>
                      <a:pt x="285" y="82"/>
                    </a:lnTo>
                    <a:lnTo>
                      <a:pt x="285" y="102"/>
                    </a:lnTo>
                    <a:lnTo>
                      <a:pt x="292" y="121"/>
                    </a:lnTo>
                    <a:lnTo>
                      <a:pt x="292" y="140"/>
                    </a:lnTo>
                    <a:lnTo>
                      <a:pt x="285" y="152"/>
                    </a:lnTo>
                    <a:lnTo>
                      <a:pt x="285" y="165"/>
                    </a:lnTo>
                    <a:lnTo>
                      <a:pt x="112" y="871"/>
                    </a:lnTo>
                    <a:close/>
                    <a:moveTo>
                      <a:pt x="397" y="184"/>
                    </a:moveTo>
                    <a:lnTo>
                      <a:pt x="459" y="114"/>
                    </a:lnTo>
                    <a:lnTo>
                      <a:pt x="515" y="70"/>
                    </a:lnTo>
                    <a:lnTo>
                      <a:pt x="565" y="51"/>
                    </a:lnTo>
                    <a:lnTo>
                      <a:pt x="608" y="44"/>
                    </a:lnTo>
                    <a:lnTo>
                      <a:pt x="652" y="51"/>
                    </a:lnTo>
                    <a:lnTo>
                      <a:pt x="683" y="82"/>
                    </a:lnTo>
                    <a:lnTo>
                      <a:pt x="707" y="127"/>
                    </a:lnTo>
                    <a:lnTo>
                      <a:pt x="720" y="191"/>
                    </a:lnTo>
                    <a:lnTo>
                      <a:pt x="714" y="254"/>
                    </a:lnTo>
                    <a:lnTo>
                      <a:pt x="695" y="337"/>
                    </a:lnTo>
                    <a:lnTo>
                      <a:pt x="670" y="426"/>
                    </a:lnTo>
                    <a:lnTo>
                      <a:pt x="639" y="502"/>
                    </a:lnTo>
                    <a:lnTo>
                      <a:pt x="602" y="560"/>
                    </a:lnTo>
                    <a:lnTo>
                      <a:pt x="558" y="604"/>
                    </a:lnTo>
                    <a:lnTo>
                      <a:pt x="509" y="642"/>
                    </a:lnTo>
                    <a:lnTo>
                      <a:pt x="453" y="655"/>
                    </a:lnTo>
                    <a:lnTo>
                      <a:pt x="397" y="642"/>
                    </a:lnTo>
                    <a:lnTo>
                      <a:pt x="360" y="611"/>
                    </a:lnTo>
                    <a:lnTo>
                      <a:pt x="335" y="572"/>
                    </a:lnTo>
                    <a:lnTo>
                      <a:pt x="323" y="541"/>
                    </a:lnTo>
                    <a:lnTo>
                      <a:pt x="317" y="521"/>
                    </a:lnTo>
                    <a:lnTo>
                      <a:pt x="317" y="509"/>
                    </a:lnTo>
                    <a:lnTo>
                      <a:pt x="323" y="496"/>
                    </a:lnTo>
                    <a:lnTo>
                      <a:pt x="397" y="18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5" name="Freeform 29"/>
              <p:cNvSpPr>
                <a:spLocks/>
              </p:cNvSpPr>
              <p:nvPr/>
            </p:nvSpPr>
            <p:spPr bwMode="auto">
              <a:xfrm>
                <a:off x="3100" y="2634"/>
                <a:ext cx="2860" cy="3080"/>
              </a:xfrm>
              <a:custGeom>
                <a:avLst/>
                <a:gdLst/>
                <a:ahLst/>
                <a:cxnLst>
                  <a:cxn ang="0">
                    <a:pos x="2600" y="3080"/>
                  </a:cxn>
                  <a:cxn ang="0">
                    <a:pos x="2860" y="2380"/>
                  </a:cxn>
                  <a:cxn ang="0">
                    <a:pos x="2804" y="2380"/>
                  </a:cxn>
                  <a:cxn ang="0">
                    <a:pos x="2755" y="2488"/>
                  </a:cxn>
                  <a:cxn ang="0">
                    <a:pos x="2680" y="2583"/>
                  </a:cxn>
                  <a:cxn ang="0">
                    <a:pos x="2587" y="2660"/>
                  </a:cxn>
                  <a:cxn ang="0">
                    <a:pos x="2482" y="2730"/>
                  </a:cxn>
                  <a:cxn ang="0">
                    <a:pos x="2370" y="2781"/>
                  </a:cxn>
                  <a:cxn ang="0">
                    <a:pos x="2246" y="2825"/>
                  </a:cxn>
                  <a:cxn ang="0">
                    <a:pos x="2209" y="2832"/>
                  </a:cxn>
                  <a:cxn ang="0">
                    <a:pos x="2054" y="2863"/>
                  </a:cxn>
                  <a:cxn ang="0">
                    <a:pos x="1930" y="2876"/>
                  </a:cxn>
                  <a:cxn ang="0">
                    <a:pos x="1768" y="2889"/>
                  </a:cxn>
                  <a:cxn ang="0">
                    <a:pos x="286" y="2889"/>
                  </a:cxn>
                  <a:cxn ang="0">
                    <a:pos x="1378" y="1578"/>
                  </a:cxn>
                  <a:cxn ang="0">
                    <a:pos x="1396" y="1559"/>
                  </a:cxn>
                  <a:cxn ang="0">
                    <a:pos x="1396" y="1533"/>
                  </a:cxn>
                  <a:cxn ang="0">
                    <a:pos x="1384" y="1508"/>
                  </a:cxn>
                  <a:cxn ang="0">
                    <a:pos x="385" y="108"/>
                  </a:cxn>
                  <a:cxn ang="0">
                    <a:pos x="1719" y="108"/>
                  </a:cxn>
                  <a:cxn ang="0">
                    <a:pos x="1855" y="115"/>
                  </a:cxn>
                  <a:cxn ang="0">
                    <a:pos x="1961" y="127"/>
                  </a:cxn>
                  <a:cxn ang="0">
                    <a:pos x="2029" y="134"/>
                  </a:cxn>
                  <a:cxn ang="0">
                    <a:pos x="2060" y="140"/>
                  </a:cxn>
                  <a:cxn ang="0">
                    <a:pos x="2159" y="159"/>
                  </a:cxn>
                  <a:cxn ang="0">
                    <a:pos x="2277" y="191"/>
                  </a:cxn>
                  <a:cxn ang="0">
                    <a:pos x="2407" y="235"/>
                  </a:cxn>
                  <a:cxn ang="0">
                    <a:pos x="2531" y="305"/>
                  </a:cxn>
                  <a:cxn ang="0">
                    <a:pos x="2575" y="337"/>
                  </a:cxn>
                  <a:cxn ang="0">
                    <a:pos x="2631" y="382"/>
                  </a:cxn>
                  <a:cxn ang="0">
                    <a:pos x="2693" y="439"/>
                  </a:cxn>
                  <a:cxn ang="0">
                    <a:pos x="2755" y="522"/>
                  </a:cxn>
                  <a:cxn ang="0">
                    <a:pos x="2804" y="617"/>
                  </a:cxn>
                  <a:cxn ang="0">
                    <a:pos x="2860" y="617"/>
                  </a:cxn>
                  <a:cxn ang="0">
                    <a:pos x="2600" y="0"/>
                  </a:cxn>
                  <a:cxn ang="0">
                    <a:pos x="25" y="0"/>
                  </a:cxn>
                  <a:cxn ang="0">
                    <a:pos x="13" y="6"/>
                  </a:cxn>
                  <a:cxn ang="0">
                    <a:pos x="7" y="6"/>
                  </a:cxn>
                  <a:cxn ang="0">
                    <a:pos x="7" y="38"/>
                  </a:cxn>
                  <a:cxn ang="0">
                    <a:pos x="0" y="51"/>
                  </a:cxn>
                  <a:cxn ang="0">
                    <a:pos x="0" y="89"/>
                  </a:cxn>
                  <a:cxn ang="0">
                    <a:pos x="1136" y="1680"/>
                  </a:cxn>
                  <a:cxn ang="0">
                    <a:pos x="25" y="3016"/>
                  </a:cxn>
                  <a:cxn ang="0">
                    <a:pos x="13" y="3029"/>
                  </a:cxn>
                  <a:cxn ang="0">
                    <a:pos x="7" y="3041"/>
                  </a:cxn>
                  <a:cxn ang="0">
                    <a:pos x="7" y="3073"/>
                  </a:cxn>
                  <a:cxn ang="0">
                    <a:pos x="13" y="3080"/>
                  </a:cxn>
                  <a:cxn ang="0">
                    <a:pos x="62" y="3080"/>
                  </a:cxn>
                  <a:cxn ang="0">
                    <a:pos x="2600" y="3080"/>
                  </a:cxn>
                </a:cxnLst>
                <a:rect l="0" t="0" r="r" b="b"/>
                <a:pathLst>
                  <a:path w="2860" h="3080">
                    <a:moveTo>
                      <a:pt x="2600" y="3080"/>
                    </a:moveTo>
                    <a:lnTo>
                      <a:pt x="2860" y="2380"/>
                    </a:lnTo>
                    <a:lnTo>
                      <a:pt x="2804" y="2380"/>
                    </a:lnTo>
                    <a:lnTo>
                      <a:pt x="2755" y="2488"/>
                    </a:lnTo>
                    <a:lnTo>
                      <a:pt x="2680" y="2583"/>
                    </a:lnTo>
                    <a:lnTo>
                      <a:pt x="2587" y="2660"/>
                    </a:lnTo>
                    <a:lnTo>
                      <a:pt x="2482" y="2730"/>
                    </a:lnTo>
                    <a:lnTo>
                      <a:pt x="2370" y="2781"/>
                    </a:lnTo>
                    <a:lnTo>
                      <a:pt x="2246" y="2825"/>
                    </a:lnTo>
                    <a:lnTo>
                      <a:pt x="2209" y="2832"/>
                    </a:lnTo>
                    <a:lnTo>
                      <a:pt x="2054" y="2863"/>
                    </a:lnTo>
                    <a:lnTo>
                      <a:pt x="1930" y="2876"/>
                    </a:lnTo>
                    <a:lnTo>
                      <a:pt x="1768" y="2889"/>
                    </a:lnTo>
                    <a:lnTo>
                      <a:pt x="286" y="2889"/>
                    </a:lnTo>
                    <a:lnTo>
                      <a:pt x="1378" y="1578"/>
                    </a:lnTo>
                    <a:lnTo>
                      <a:pt x="1396" y="1559"/>
                    </a:lnTo>
                    <a:lnTo>
                      <a:pt x="1396" y="1533"/>
                    </a:lnTo>
                    <a:lnTo>
                      <a:pt x="1384" y="1508"/>
                    </a:lnTo>
                    <a:lnTo>
                      <a:pt x="385" y="108"/>
                    </a:lnTo>
                    <a:lnTo>
                      <a:pt x="1719" y="108"/>
                    </a:lnTo>
                    <a:lnTo>
                      <a:pt x="1855" y="115"/>
                    </a:lnTo>
                    <a:lnTo>
                      <a:pt x="1961" y="127"/>
                    </a:lnTo>
                    <a:lnTo>
                      <a:pt x="2029" y="134"/>
                    </a:lnTo>
                    <a:lnTo>
                      <a:pt x="2060" y="140"/>
                    </a:lnTo>
                    <a:lnTo>
                      <a:pt x="2159" y="159"/>
                    </a:lnTo>
                    <a:lnTo>
                      <a:pt x="2277" y="191"/>
                    </a:lnTo>
                    <a:lnTo>
                      <a:pt x="2407" y="235"/>
                    </a:lnTo>
                    <a:lnTo>
                      <a:pt x="2531" y="305"/>
                    </a:lnTo>
                    <a:lnTo>
                      <a:pt x="2575" y="337"/>
                    </a:lnTo>
                    <a:lnTo>
                      <a:pt x="2631" y="382"/>
                    </a:lnTo>
                    <a:lnTo>
                      <a:pt x="2693" y="439"/>
                    </a:lnTo>
                    <a:lnTo>
                      <a:pt x="2755" y="522"/>
                    </a:lnTo>
                    <a:lnTo>
                      <a:pt x="2804" y="617"/>
                    </a:lnTo>
                    <a:lnTo>
                      <a:pt x="2860" y="617"/>
                    </a:lnTo>
                    <a:lnTo>
                      <a:pt x="2600" y="0"/>
                    </a:lnTo>
                    <a:lnTo>
                      <a:pt x="25" y="0"/>
                    </a:lnTo>
                    <a:lnTo>
                      <a:pt x="13" y="6"/>
                    </a:lnTo>
                    <a:lnTo>
                      <a:pt x="7" y="6"/>
                    </a:lnTo>
                    <a:lnTo>
                      <a:pt x="7" y="38"/>
                    </a:lnTo>
                    <a:lnTo>
                      <a:pt x="0" y="51"/>
                    </a:lnTo>
                    <a:lnTo>
                      <a:pt x="0" y="89"/>
                    </a:lnTo>
                    <a:lnTo>
                      <a:pt x="1136" y="1680"/>
                    </a:lnTo>
                    <a:lnTo>
                      <a:pt x="25" y="3016"/>
                    </a:lnTo>
                    <a:lnTo>
                      <a:pt x="13" y="3029"/>
                    </a:lnTo>
                    <a:lnTo>
                      <a:pt x="7" y="3041"/>
                    </a:lnTo>
                    <a:lnTo>
                      <a:pt x="7" y="3073"/>
                    </a:lnTo>
                    <a:lnTo>
                      <a:pt x="13" y="3080"/>
                    </a:lnTo>
                    <a:lnTo>
                      <a:pt x="62" y="3080"/>
                    </a:lnTo>
                    <a:lnTo>
                      <a:pt x="2600" y="308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6" name="Freeform 30"/>
              <p:cNvSpPr>
                <a:spLocks noEditPoints="1"/>
              </p:cNvSpPr>
              <p:nvPr/>
            </p:nvSpPr>
            <p:spPr bwMode="auto">
              <a:xfrm>
                <a:off x="3237" y="6305"/>
                <a:ext cx="459" cy="1038"/>
              </a:xfrm>
              <a:custGeom>
                <a:avLst/>
                <a:gdLst/>
                <a:ahLst/>
                <a:cxnLst>
                  <a:cxn ang="0">
                    <a:pos x="415" y="51"/>
                  </a:cxn>
                  <a:cxn ang="0">
                    <a:pos x="391" y="13"/>
                  </a:cxn>
                  <a:cxn ang="0">
                    <a:pos x="360" y="0"/>
                  </a:cxn>
                  <a:cxn ang="0">
                    <a:pos x="310" y="20"/>
                  </a:cxn>
                  <a:cxn ang="0">
                    <a:pos x="279" y="64"/>
                  </a:cxn>
                  <a:cxn ang="0">
                    <a:pos x="273" y="102"/>
                  </a:cxn>
                  <a:cxn ang="0">
                    <a:pos x="298" y="134"/>
                  </a:cxn>
                  <a:cxn ang="0">
                    <a:pos x="335" y="147"/>
                  </a:cxn>
                  <a:cxn ang="0">
                    <a:pos x="384" y="128"/>
                  </a:cxn>
                  <a:cxn ang="0">
                    <a:pos x="415" y="83"/>
                  </a:cxn>
                  <a:cxn ang="0">
                    <a:pos x="112" y="847"/>
                  </a:cxn>
                  <a:cxn ang="0">
                    <a:pos x="99" y="910"/>
                  </a:cxn>
                  <a:cxn ang="0">
                    <a:pos x="136" y="999"/>
                  </a:cxn>
                  <a:cxn ang="0">
                    <a:pos x="242" y="1038"/>
                  </a:cxn>
                  <a:cxn ang="0">
                    <a:pos x="366" y="980"/>
                  </a:cxn>
                  <a:cxn ang="0">
                    <a:pos x="434" y="879"/>
                  </a:cxn>
                  <a:cxn ang="0">
                    <a:pos x="459" y="802"/>
                  </a:cxn>
                  <a:cxn ang="0">
                    <a:pos x="446" y="783"/>
                  </a:cxn>
                  <a:cxn ang="0">
                    <a:pos x="415" y="789"/>
                  </a:cxn>
                  <a:cxn ang="0">
                    <a:pos x="403" y="809"/>
                  </a:cxn>
                  <a:cxn ang="0">
                    <a:pos x="335" y="948"/>
                  </a:cxn>
                  <a:cxn ang="0">
                    <a:pos x="248" y="999"/>
                  </a:cxn>
                  <a:cxn ang="0">
                    <a:pos x="217" y="987"/>
                  </a:cxn>
                  <a:cxn ang="0">
                    <a:pos x="211" y="910"/>
                  </a:cxn>
                  <a:cxn ang="0">
                    <a:pos x="291" y="688"/>
                  </a:cxn>
                  <a:cxn ang="0">
                    <a:pos x="329" y="592"/>
                  </a:cxn>
                  <a:cxn ang="0">
                    <a:pos x="353" y="529"/>
                  </a:cxn>
                  <a:cxn ang="0">
                    <a:pos x="353" y="427"/>
                  </a:cxn>
                  <a:cxn ang="0">
                    <a:pos x="279" y="357"/>
                  </a:cxn>
                  <a:cxn ang="0">
                    <a:pos x="155" y="363"/>
                  </a:cxn>
                  <a:cxn ang="0">
                    <a:pos x="56" y="452"/>
                  </a:cxn>
                  <a:cxn ang="0">
                    <a:pos x="6" y="554"/>
                  </a:cxn>
                  <a:cxn ang="0">
                    <a:pos x="6" y="592"/>
                  </a:cxn>
                  <a:cxn ang="0">
                    <a:pos x="43" y="599"/>
                  </a:cxn>
                  <a:cxn ang="0">
                    <a:pos x="49" y="586"/>
                  </a:cxn>
                  <a:cxn ang="0">
                    <a:pos x="87" y="490"/>
                  </a:cxn>
                  <a:cxn ang="0">
                    <a:pos x="174" y="401"/>
                  </a:cxn>
                  <a:cxn ang="0">
                    <a:pos x="229" y="389"/>
                  </a:cxn>
                  <a:cxn ang="0">
                    <a:pos x="254" y="420"/>
                  </a:cxn>
                  <a:cxn ang="0">
                    <a:pos x="242" y="497"/>
                  </a:cxn>
                  <a:cxn ang="0">
                    <a:pos x="205" y="599"/>
                  </a:cxn>
                </a:cxnLst>
                <a:rect l="0" t="0" r="r" b="b"/>
                <a:pathLst>
                  <a:path w="459" h="1038">
                    <a:moveTo>
                      <a:pt x="415" y="64"/>
                    </a:moveTo>
                    <a:lnTo>
                      <a:pt x="415" y="51"/>
                    </a:lnTo>
                    <a:lnTo>
                      <a:pt x="403" y="26"/>
                    </a:lnTo>
                    <a:lnTo>
                      <a:pt x="391" y="13"/>
                    </a:lnTo>
                    <a:lnTo>
                      <a:pt x="378" y="7"/>
                    </a:lnTo>
                    <a:lnTo>
                      <a:pt x="360" y="0"/>
                    </a:lnTo>
                    <a:lnTo>
                      <a:pt x="335" y="7"/>
                    </a:lnTo>
                    <a:lnTo>
                      <a:pt x="310" y="20"/>
                    </a:lnTo>
                    <a:lnTo>
                      <a:pt x="291" y="39"/>
                    </a:lnTo>
                    <a:lnTo>
                      <a:pt x="279" y="64"/>
                    </a:lnTo>
                    <a:lnTo>
                      <a:pt x="273" y="90"/>
                    </a:lnTo>
                    <a:lnTo>
                      <a:pt x="273" y="102"/>
                    </a:lnTo>
                    <a:lnTo>
                      <a:pt x="279" y="115"/>
                    </a:lnTo>
                    <a:lnTo>
                      <a:pt x="298" y="134"/>
                    </a:lnTo>
                    <a:lnTo>
                      <a:pt x="316" y="147"/>
                    </a:lnTo>
                    <a:lnTo>
                      <a:pt x="335" y="147"/>
                    </a:lnTo>
                    <a:lnTo>
                      <a:pt x="360" y="140"/>
                    </a:lnTo>
                    <a:lnTo>
                      <a:pt x="384" y="128"/>
                    </a:lnTo>
                    <a:lnTo>
                      <a:pt x="403" y="109"/>
                    </a:lnTo>
                    <a:lnTo>
                      <a:pt x="415" y="83"/>
                    </a:lnTo>
                    <a:lnTo>
                      <a:pt x="415" y="64"/>
                    </a:lnTo>
                    <a:close/>
                    <a:moveTo>
                      <a:pt x="112" y="847"/>
                    </a:moveTo>
                    <a:lnTo>
                      <a:pt x="99" y="885"/>
                    </a:lnTo>
                    <a:lnTo>
                      <a:pt x="99" y="910"/>
                    </a:lnTo>
                    <a:lnTo>
                      <a:pt x="112" y="961"/>
                    </a:lnTo>
                    <a:lnTo>
                      <a:pt x="136" y="999"/>
                    </a:lnTo>
                    <a:lnTo>
                      <a:pt x="186" y="1031"/>
                    </a:lnTo>
                    <a:lnTo>
                      <a:pt x="242" y="1038"/>
                    </a:lnTo>
                    <a:lnTo>
                      <a:pt x="310" y="1025"/>
                    </a:lnTo>
                    <a:lnTo>
                      <a:pt x="366" y="980"/>
                    </a:lnTo>
                    <a:lnTo>
                      <a:pt x="403" y="929"/>
                    </a:lnTo>
                    <a:lnTo>
                      <a:pt x="434" y="879"/>
                    </a:lnTo>
                    <a:lnTo>
                      <a:pt x="453" y="828"/>
                    </a:lnTo>
                    <a:lnTo>
                      <a:pt x="459" y="802"/>
                    </a:lnTo>
                    <a:lnTo>
                      <a:pt x="459" y="796"/>
                    </a:lnTo>
                    <a:lnTo>
                      <a:pt x="446" y="783"/>
                    </a:lnTo>
                    <a:lnTo>
                      <a:pt x="422" y="783"/>
                    </a:lnTo>
                    <a:lnTo>
                      <a:pt x="415" y="789"/>
                    </a:lnTo>
                    <a:lnTo>
                      <a:pt x="409" y="802"/>
                    </a:lnTo>
                    <a:lnTo>
                      <a:pt x="403" y="809"/>
                    </a:lnTo>
                    <a:lnTo>
                      <a:pt x="372" y="891"/>
                    </a:lnTo>
                    <a:lnTo>
                      <a:pt x="335" y="948"/>
                    </a:lnTo>
                    <a:lnTo>
                      <a:pt x="291" y="987"/>
                    </a:lnTo>
                    <a:lnTo>
                      <a:pt x="248" y="999"/>
                    </a:lnTo>
                    <a:lnTo>
                      <a:pt x="229" y="993"/>
                    </a:lnTo>
                    <a:lnTo>
                      <a:pt x="217" y="987"/>
                    </a:lnTo>
                    <a:lnTo>
                      <a:pt x="211" y="974"/>
                    </a:lnTo>
                    <a:lnTo>
                      <a:pt x="211" y="910"/>
                    </a:lnTo>
                    <a:lnTo>
                      <a:pt x="217" y="879"/>
                    </a:lnTo>
                    <a:lnTo>
                      <a:pt x="291" y="688"/>
                    </a:lnTo>
                    <a:lnTo>
                      <a:pt x="310" y="643"/>
                    </a:lnTo>
                    <a:lnTo>
                      <a:pt x="329" y="592"/>
                    </a:lnTo>
                    <a:lnTo>
                      <a:pt x="347" y="548"/>
                    </a:lnTo>
                    <a:lnTo>
                      <a:pt x="353" y="529"/>
                    </a:lnTo>
                    <a:lnTo>
                      <a:pt x="366" y="478"/>
                    </a:lnTo>
                    <a:lnTo>
                      <a:pt x="353" y="427"/>
                    </a:lnTo>
                    <a:lnTo>
                      <a:pt x="322" y="382"/>
                    </a:lnTo>
                    <a:lnTo>
                      <a:pt x="279" y="357"/>
                    </a:lnTo>
                    <a:lnTo>
                      <a:pt x="223" y="344"/>
                    </a:lnTo>
                    <a:lnTo>
                      <a:pt x="155" y="363"/>
                    </a:lnTo>
                    <a:lnTo>
                      <a:pt x="99" y="401"/>
                    </a:lnTo>
                    <a:lnTo>
                      <a:pt x="56" y="452"/>
                    </a:lnTo>
                    <a:lnTo>
                      <a:pt x="25" y="509"/>
                    </a:lnTo>
                    <a:lnTo>
                      <a:pt x="6" y="554"/>
                    </a:lnTo>
                    <a:lnTo>
                      <a:pt x="0" y="579"/>
                    </a:lnTo>
                    <a:lnTo>
                      <a:pt x="6" y="592"/>
                    </a:lnTo>
                    <a:lnTo>
                      <a:pt x="12" y="599"/>
                    </a:lnTo>
                    <a:lnTo>
                      <a:pt x="43" y="599"/>
                    </a:lnTo>
                    <a:lnTo>
                      <a:pt x="49" y="592"/>
                    </a:lnTo>
                    <a:lnTo>
                      <a:pt x="49" y="586"/>
                    </a:lnTo>
                    <a:lnTo>
                      <a:pt x="56" y="579"/>
                    </a:lnTo>
                    <a:lnTo>
                      <a:pt x="87" y="490"/>
                    </a:lnTo>
                    <a:lnTo>
                      <a:pt x="130" y="433"/>
                    </a:lnTo>
                    <a:lnTo>
                      <a:pt x="174" y="401"/>
                    </a:lnTo>
                    <a:lnTo>
                      <a:pt x="217" y="389"/>
                    </a:lnTo>
                    <a:lnTo>
                      <a:pt x="229" y="389"/>
                    </a:lnTo>
                    <a:lnTo>
                      <a:pt x="242" y="395"/>
                    </a:lnTo>
                    <a:lnTo>
                      <a:pt x="254" y="420"/>
                    </a:lnTo>
                    <a:lnTo>
                      <a:pt x="254" y="465"/>
                    </a:lnTo>
                    <a:lnTo>
                      <a:pt x="242" y="497"/>
                    </a:lnTo>
                    <a:lnTo>
                      <a:pt x="229" y="535"/>
                    </a:lnTo>
                    <a:lnTo>
                      <a:pt x="205" y="599"/>
                    </a:lnTo>
                    <a:lnTo>
                      <a:pt x="112" y="84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7" name="Freeform 31"/>
              <p:cNvSpPr>
                <a:spLocks noEditPoints="1"/>
              </p:cNvSpPr>
              <p:nvPr/>
            </p:nvSpPr>
            <p:spPr bwMode="auto">
              <a:xfrm>
                <a:off x="3882" y="6738"/>
                <a:ext cx="1104" cy="414"/>
              </a:xfrm>
              <a:custGeom>
                <a:avLst/>
                <a:gdLst/>
                <a:ahLst/>
                <a:cxnLst>
                  <a:cxn ang="0">
                    <a:pos x="1048" y="76"/>
                  </a:cxn>
                  <a:cxn ang="0">
                    <a:pos x="1061" y="76"/>
                  </a:cxn>
                  <a:cxn ang="0">
                    <a:pos x="1073" y="70"/>
                  </a:cxn>
                  <a:cxn ang="0">
                    <a:pos x="1086" y="70"/>
                  </a:cxn>
                  <a:cxn ang="0">
                    <a:pos x="1098" y="64"/>
                  </a:cxn>
                  <a:cxn ang="0">
                    <a:pos x="1104" y="51"/>
                  </a:cxn>
                  <a:cxn ang="0">
                    <a:pos x="1104" y="26"/>
                  </a:cxn>
                  <a:cxn ang="0">
                    <a:pos x="1098" y="13"/>
                  </a:cxn>
                  <a:cxn ang="0">
                    <a:pos x="1092" y="6"/>
                  </a:cxn>
                  <a:cxn ang="0">
                    <a:pos x="1079" y="0"/>
                  </a:cxn>
                  <a:cxn ang="0">
                    <a:pos x="19" y="0"/>
                  </a:cxn>
                  <a:cxn ang="0">
                    <a:pos x="0" y="19"/>
                  </a:cxn>
                  <a:cxn ang="0">
                    <a:pos x="0" y="51"/>
                  </a:cxn>
                  <a:cxn ang="0">
                    <a:pos x="19" y="70"/>
                  </a:cxn>
                  <a:cxn ang="0">
                    <a:pos x="31" y="70"/>
                  </a:cxn>
                  <a:cxn ang="0">
                    <a:pos x="43" y="76"/>
                  </a:cxn>
                  <a:cxn ang="0">
                    <a:pos x="56" y="76"/>
                  </a:cxn>
                  <a:cxn ang="0">
                    <a:pos x="1048" y="76"/>
                  </a:cxn>
                  <a:cxn ang="0">
                    <a:pos x="1048" y="414"/>
                  </a:cxn>
                  <a:cxn ang="0">
                    <a:pos x="1073" y="414"/>
                  </a:cxn>
                  <a:cxn ang="0">
                    <a:pos x="1098" y="401"/>
                  </a:cxn>
                  <a:cxn ang="0">
                    <a:pos x="1104" y="395"/>
                  </a:cxn>
                  <a:cxn ang="0">
                    <a:pos x="1104" y="356"/>
                  </a:cxn>
                  <a:cxn ang="0">
                    <a:pos x="1098" y="350"/>
                  </a:cxn>
                  <a:cxn ang="0">
                    <a:pos x="1073" y="337"/>
                  </a:cxn>
                  <a:cxn ang="0">
                    <a:pos x="31" y="337"/>
                  </a:cxn>
                  <a:cxn ang="0">
                    <a:pos x="19" y="344"/>
                  </a:cxn>
                  <a:cxn ang="0">
                    <a:pos x="0" y="363"/>
                  </a:cxn>
                  <a:cxn ang="0">
                    <a:pos x="0" y="388"/>
                  </a:cxn>
                  <a:cxn ang="0">
                    <a:pos x="19" y="407"/>
                  </a:cxn>
                  <a:cxn ang="0">
                    <a:pos x="31" y="414"/>
                  </a:cxn>
                  <a:cxn ang="0">
                    <a:pos x="56" y="414"/>
                  </a:cxn>
                  <a:cxn ang="0">
                    <a:pos x="1048" y="414"/>
                  </a:cxn>
                </a:cxnLst>
                <a:rect l="0" t="0" r="r" b="b"/>
                <a:pathLst>
                  <a:path w="1104" h="414">
                    <a:moveTo>
                      <a:pt x="1048" y="76"/>
                    </a:moveTo>
                    <a:lnTo>
                      <a:pt x="1061" y="76"/>
                    </a:lnTo>
                    <a:lnTo>
                      <a:pt x="1073" y="70"/>
                    </a:lnTo>
                    <a:lnTo>
                      <a:pt x="1086" y="70"/>
                    </a:lnTo>
                    <a:lnTo>
                      <a:pt x="1098" y="64"/>
                    </a:lnTo>
                    <a:lnTo>
                      <a:pt x="1104" y="51"/>
                    </a:lnTo>
                    <a:lnTo>
                      <a:pt x="1104" y="26"/>
                    </a:lnTo>
                    <a:lnTo>
                      <a:pt x="1098" y="13"/>
                    </a:lnTo>
                    <a:lnTo>
                      <a:pt x="1092" y="6"/>
                    </a:lnTo>
                    <a:lnTo>
                      <a:pt x="1079" y="0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0" y="51"/>
                    </a:lnTo>
                    <a:lnTo>
                      <a:pt x="19" y="70"/>
                    </a:lnTo>
                    <a:lnTo>
                      <a:pt x="31" y="70"/>
                    </a:lnTo>
                    <a:lnTo>
                      <a:pt x="43" y="76"/>
                    </a:lnTo>
                    <a:lnTo>
                      <a:pt x="56" y="76"/>
                    </a:lnTo>
                    <a:lnTo>
                      <a:pt x="1048" y="76"/>
                    </a:lnTo>
                    <a:close/>
                    <a:moveTo>
                      <a:pt x="1048" y="414"/>
                    </a:moveTo>
                    <a:lnTo>
                      <a:pt x="1073" y="414"/>
                    </a:lnTo>
                    <a:lnTo>
                      <a:pt x="1098" y="401"/>
                    </a:lnTo>
                    <a:lnTo>
                      <a:pt x="1104" y="395"/>
                    </a:lnTo>
                    <a:lnTo>
                      <a:pt x="1104" y="356"/>
                    </a:lnTo>
                    <a:lnTo>
                      <a:pt x="1098" y="350"/>
                    </a:lnTo>
                    <a:lnTo>
                      <a:pt x="1073" y="337"/>
                    </a:lnTo>
                    <a:lnTo>
                      <a:pt x="31" y="337"/>
                    </a:lnTo>
                    <a:lnTo>
                      <a:pt x="19" y="344"/>
                    </a:lnTo>
                    <a:lnTo>
                      <a:pt x="0" y="363"/>
                    </a:lnTo>
                    <a:lnTo>
                      <a:pt x="0" y="388"/>
                    </a:lnTo>
                    <a:lnTo>
                      <a:pt x="19" y="407"/>
                    </a:lnTo>
                    <a:lnTo>
                      <a:pt x="31" y="414"/>
                    </a:lnTo>
                    <a:lnTo>
                      <a:pt x="56" y="414"/>
                    </a:lnTo>
                    <a:lnTo>
                      <a:pt x="1048" y="4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8" name="Freeform 32"/>
              <p:cNvSpPr>
                <a:spLocks noEditPoints="1"/>
              </p:cNvSpPr>
              <p:nvPr/>
            </p:nvSpPr>
            <p:spPr bwMode="auto">
              <a:xfrm>
                <a:off x="5172" y="6305"/>
                <a:ext cx="695" cy="1057"/>
              </a:xfrm>
              <a:custGeom>
                <a:avLst/>
                <a:gdLst/>
                <a:ahLst/>
                <a:cxnLst>
                  <a:cxn ang="0">
                    <a:pos x="689" y="376"/>
                  </a:cxn>
                  <a:cxn ang="0">
                    <a:pos x="608" y="134"/>
                  </a:cxn>
                  <a:cxn ang="0">
                    <a:pos x="509" y="39"/>
                  </a:cxn>
                  <a:cxn ang="0">
                    <a:pos x="348" y="0"/>
                  </a:cxn>
                  <a:cxn ang="0">
                    <a:pos x="180" y="45"/>
                  </a:cxn>
                  <a:cxn ang="0">
                    <a:pos x="75" y="159"/>
                  </a:cxn>
                  <a:cxn ang="0">
                    <a:pos x="25" y="299"/>
                  </a:cxn>
                  <a:cxn ang="0">
                    <a:pos x="0" y="433"/>
                  </a:cxn>
                  <a:cxn ang="0">
                    <a:pos x="13" y="694"/>
                  </a:cxn>
                  <a:cxn ang="0">
                    <a:pos x="44" y="834"/>
                  </a:cxn>
                  <a:cxn ang="0">
                    <a:pos x="118" y="961"/>
                  </a:cxn>
                  <a:cxn ang="0">
                    <a:pos x="255" y="1044"/>
                  </a:cxn>
                  <a:cxn ang="0">
                    <a:pos x="441" y="1044"/>
                  </a:cxn>
                  <a:cxn ang="0">
                    <a:pos x="577" y="961"/>
                  </a:cxn>
                  <a:cxn ang="0">
                    <a:pos x="652" y="834"/>
                  </a:cxn>
                  <a:cxn ang="0">
                    <a:pos x="689" y="694"/>
                  </a:cxn>
                  <a:cxn ang="0">
                    <a:pos x="695" y="535"/>
                  </a:cxn>
                  <a:cxn ang="0">
                    <a:pos x="304" y="1006"/>
                  </a:cxn>
                  <a:cxn ang="0">
                    <a:pos x="217" y="961"/>
                  </a:cxn>
                  <a:cxn ang="0">
                    <a:pos x="155" y="847"/>
                  </a:cxn>
                  <a:cxn ang="0">
                    <a:pos x="137" y="630"/>
                  </a:cxn>
                  <a:cxn ang="0">
                    <a:pos x="143" y="293"/>
                  </a:cxn>
                  <a:cxn ang="0">
                    <a:pos x="186" y="134"/>
                  </a:cxn>
                  <a:cxn ang="0">
                    <a:pos x="267" y="64"/>
                  </a:cxn>
                  <a:cxn ang="0">
                    <a:pos x="348" y="45"/>
                  </a:cxn>
                  <a:cxn ang="0">
                    <a:pos x="466" y="83"/>
                  </a:cxn>
                  <a:cxn ang="0">
                    <a:pos x="534" y="185"/>
                  </a:cxn>
                  <a:cxn ang="0">
                    <a:pos x="559" y="389"/>
                  </a:cxn>
                  <a:cxn ang="0">
                    <a:pos x="552" y="739"/>
                  </a:cxn>
                  <a:cxn ang="0">
                    <a:pos x="515" y="910"/>
                  </a:cxn>
                  <a:cxn ang="0">
                    <a:pos x="435" y="993"/>
                  </a:cxn>
                  <a:cxn ang="0">
                    <a:pos x="348" y="1012"/>
                  </a:cxn>
                </a:cxnLst>
                <a:rect l="0" t="0" r="r" b="b"/>
                <a:pathLst>
                  <a:path w="695" h="1057">
                    <a:moveTo>
                      <a:pt x="695" y="535"/>
                    </a:moveTo>
                    <a:lnTo>
                      <a:pt x="689" y="376"/>
                    </a:lnTo>
                    <a:lnTo>
                      <a:pt x="664" y="249"/>
                    </a:lnTo>
                    <a:lnTo>
                      <a:pt x="608" y="134"/>
                    </a:lnTo>
                    <a:lnTo>
                      <a:pt x="565" y="83"/>
                    </a:lnTo>
                    <a:lnTo>
                      <a:pt x="509" y="39"/>
                    </a:lnTo>
                    <a:lnTo>
                      <a:pt x="435" y="13"/>
                    </a:lnTo>
                    <a:lnTo>
                      <a:pt x="348" y="0"/>
                    </a:lnTo>
                    <a:lnTo>
                      <a:pt x="255" y="13"/>
                    </a:lnTo>
                    <a:lnTo>
                      <a:pt x="180" y="45"/>
                    </a:lnTo>
                    <a:lnTo>
                      <a:pt x="118" y="96"/>
                    </a:lnTo>
                    <a:lnTo>
                      <a:pt x="75" y="159"/>
                    </a:lnTo>
                    <a:lnTo>
                      <a:pt x="44" y="223"/>
                    </a:lnTo>
                    <a:lnTo>
                      <a:pt x="25" y="299"/>
                    </a:lnTo>
                    <a:lnTo>
                      <a:pt x="13" y="369"/>
                    </a:lnTo>
                    <a:lnTo>
                      <a:pt x="0" y="433"/>
                    </a:lnTo>
                    <a:lnTo>
                      <a:pt x="0" y="630"/>
                    </a:lnTo>
                    <a:lnTo>
                      <a:pt x="13" y="694"/>
                    </a:lnTo>
                    <a:lnTo>
                      <a:pt x="25" y="764"/>
                    </a:lnTo>
                    <a:lnTo>
                      <a:pt x="44" y="834"/>
                    </a:lnTo>
                    <a:lnTo>
                      <a:pt x="75" y="904"/>
                    </a:lnTo>
                    <a:lnTo>
                      <a:pt x="118" y="961"/>
                    </a:lnTo>
                    <a:lnTo>
                      <a:pt x="180" y="1012"/>
                    </a:lnTo>
                    <a:lnTo>
                      <a:pt x="255" y="1044"/>
                    </a:lnTo>
                    <a:lnTo>
                      <a:pt x="348" y="1057"/>
                    </a:lnTo>
                    <a:lnTo>
                      <a:pt x="441" y="1044"/>
                    </a:lnTo>
                    <a:lnTo>
                      <a:pt x="521" y="1012"/>
                    </a:lnTo>
                    <a:lnTo>
                      <a:pt x="577" y="961"/>
                    </a:lnTo>
                    <a:lnTo>
                      <a:pt x="621" y="904"/>
                    </a:lnTo>
                    <a:lnTo>
                      <a:pt x="652" y="834"/>
                    </a:lnTo>
                    <a:lnTo>
                      <a:pt x="677" y="764"/>
                    </a:lnTo>
                    <a:lnTo>
                      <a:pt x="689" y="694"/>
                    </a:lnTo>
                    <a:lnTo>
                      <a:pt x="695" y="630"/>
                    </a:lnTo>
                    <a:lnTo>
                      <a:pt x="695" y="535"/>
                    </a:lnTo>
                    <a:close/>
                    <a:moveTo>
                      <a:pt x="348" y="1012"/>
                    </a:moveTo>
                    <a:lnTo>
                      <a:pt x="304" y="1006"/>
                    </a:lnTo>
                    <a:lnTo>
                      <a:pt x="261" y="987"/>
                    </a:lnTo>
                    <a:lnTo>
                      <a:pt x="217" y="961"/>
                    </a:lnTo>
                    <a:lnTo>
                      <a:pt x="180" y="910"/>
                    </a:lnTo>
                    <a:lnTo>
                      <a:pt x="155" y="847"/>
                    </a:lnTo>
                    <a:lnTo>
                      <a:pt x="143" y="745"/>
                    </a:lnTo>
                    <a:lnTo>
                      <a:pt x="137" y="630"/>
                    </a:lnTo>
                    <a:lnTo>
                      <a:pt x="137" y="401"/>
                    </a:lnTo>
                    <a:lnTo>
                      <a:pt x="143" y="293"/>
                    </a:lnTo>
                    <a:lnTo>
                      <a:pt x="162" y="198"/>
                    </a:lnTo>
                    <a:lnTo>
                      <a:pt x="186" y="134"/>
                    </a:lnTo>
                    <a:lnTo>
                      <a:pt x="224" y="90"/>
                    </a:lnTo>
                    <a:lnTo>
                      <a:pt x="267" y="64"/>
                    </a:lnTo>
                    <a:lnTo>
                      <a:pt x="311" y="51"/>
                    </a:lnTo>
                    <a:lnTo>
                      <a:pt x="348" y="45"/>
                    </a:lnTo>
                    <a:lnTo>
                      <a:pt x="410" y="51"/>
                    </a:lnTo>
                    <a:lnTo>
                      <a:pt x="466" y="83"/>
                    </a:lnTo>
                    <a:lnTo>
                      <a:pt x="509" y="128"/>
                    </a:lnTo>
                    <a:lnTo>
                      <a:pt x="534" y="185"/>
                    </a:lnTo>
                    <a:lnTo>
                      <a:pt x="552" y="274"/>
                    </a:lnTo>
                    <a:lnTo>
                      <a:pt x="559" y="389"/>
                    </a:lnTo>
                    <a:lnTo>
                      <a:pt x="559" y="630"/>
                    </a:lnTo>
                    <a:lnTo>
                      <a:pt x="552" y="739"/>
                    </a:lnTo>
                    <a:lnTo>
                      <a:pt x="540" y="840"/>
                    </a:lnTo>
                    <a:lnTo>
                      <a:pt x="515" y="910"/>
                    </a:lnTo>
                    <a:lnTo>
                      <a:pt x="478" y="961"/>
                    </a:lnTo>
                    <a:lnTo>
                      <a:pt x="435" y="993"/>
                    </a:lnTo>
                    <a:lnTo>
                      <a:pt x="391" y="1006"/>
                    </a:lnTo>
                    <a:lnTo>
                      <a:pt x="348" y="101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9" name="Freeform 33"/>
              <p:cNvSpPr>
                <a:spLocks/>
              </p:cNvSpPr>
              <p:nvPr/>
            </p:nvSpPr>
            <p:spPr bwMode="auto">
              <a:xfrm>
                <a:off x="6897" y="1540"/>
                <a:ext cx="1055" cy="5281"/>
              </a:xfrm>
              <a:custGeom>
                <a:avLst/>
                <a:gdLst/>
                <a:ahLst/>
                <a:cxnLst>
                  <a:cxn ang="0">
                    <a:pos x="1055" y="5262"/>
                  </a:cxn>
                  <a:cxn ang="0">
                    <a:pos x="1055" y="5249"/>
                  </a:cxn>
                  <a:cxn ang="0">
                    <a:pos x="1048" y="5243"/>
                  </a:cxn>
                  <a:cxn ang="0">
                    <a:pos x="980" y="5166"/>
                  </a:cxn>
                  <a:cxn ang="0">
                    <a:pos x="887" y="5064"/>
                  </a:cxn>
                  <a:cxn ang="0">
                    <a:pos x="788" y="4937"/>
                  </a:cxn>
                  <a:cxn ang="0">
                    <a:pos x="682" y="4772"/>
                  </a:cxn>
                  <a:cxn ang="0">
                    <a:pos x="546" y="4517"/>
                  </a:cxn>
                  <a:cxn ang="0">
                    <a:pos x="428" y="4250"/>
                  </a:cxn>
                  <a:cxn ang="0">
                    <a:pos x="335" y="3964"/>
                  </a:cxn>
                  <a:cxn ang="0">
                    <a:pos x="267" y="3658"/>
                  </a:cxn>
                  <a:cxn ang="0">
                    <a:pos x="217" y="3334"/>
                  </a:cxn>
                  <a:cxn ang="0">
                    <a:pos x="186" y="2997"/>
                  </a:cxn>
                  <a:cxn ang="0">
                    <a:pos x="180" y="2640"/>
                  </a:cxn>
                  <a:cxn ang="0">
                    <a:pos x="186" y="2379"/>
                  </a:cxn>
                  <a:cxn ang="0">
                    <a:pos x="205" y="2099"/>
                  </a:cxn>
                  <a:cxn ang="0">
                    <a:pos x="236" y="1807"/>
                  </a:cxn>
                  <a:cxn ang="0">
                    <a:pos x="291" y="1514"/>
                  </a:cxn>
                  <a:cxn ang="0">
                    <a:pos x="372" y="1215"/>
                  </a:cxn>
                  <a:cxn ang="0">
                    <a:pos x="471" y="916"/>
                  </a:cxn>
                  <a:cxn ang="0">
                    <a:pos x="608" y="630"/>
                  </a:cxn>
                  <a:cxn ang="0">
                    <a:pos x="713" y="458"/>
                  </a:cxn>
                  <a:cxn ang="0">
                    <a:pos x="813" y="318"/>
                  </a:cxn>
                  <a:cxn ang="0">
                    <a:pos x="906" y="197"/>
                  </a:cxn>
                  <a:cxn ang="0">
                    <a:pos x="986" y="108"/>
                  </a:cxn>
                  <a:cxn ang="0">
                    <a:pos x="1048" y="38"/>
                  </a:cxn>
                  <a:cxn ang="0">
                    <a:pos x="1055" y="31"/>
                  </a:cxn>
                  <a:cxn ang="0">
                    <a:pos x="1055" y="12"/>
                  </a:cxn>
                  <a:cxn ang="0">
                    <a:pos x="1042" y="0"/>
                  </a:cxn>
                  <a:cxn ang="0">
                    <a:pos x="986" y="0"/>
                  </a:cxn>
                  <a:cxn ang="0">
                    <a:pos x="980" y="6"/>
                  </a:cxn>
                  <a:cxn ang="0">
                    <a:pos x="968" y="12"/>
                  </a:cxn>
                  <a:cxn ang="0">
                    <a:pos x="961" y="19"/>
                  </a:cxn>
                  <a:cxn ang="0">
                    <a:pos x="943" y="31"/>
                  </a:cxn>
                  <a:cxn ang="0">
                    <a:pos x="744" y="241"/>
                  </a:cxn>
                  <a:cxn ang="0">
                    <a:pos x="571" y="470"/>
                  </a:cxn>
                  <a:cxn ang="0">
                    <a:pos x="422" y="719"/>
                  </a:cxn>
                  <a:cxn ang="0">
                    <a:pos x="304" y="973"/>
                  </a:cxn>
                  <a:cxn ang="0">
                    <a:pos x="205" y="1240"/>
                  </a:cxn>
                  <a:cxn ang="0">
                    <a:pos x="124" y="1514"/>
                  </a:cxn>
                  <a:cxn ang="0">
                    <a:pos x="68" y="1794"/>
                  </a:cxn>
                  <a:cxn ang="0">
                    <a:pos x="31" y="2080"/>
                  </a:cxn>
                  <a:cxn ang="0">
                    <a:pos x="6" y="2360"/>
                  </a:cxn>
                  <a:cxn ang="0">
                    <a:pos x="0" y="2640"/>
                  </a:cxn>
                  <a:cxn ang="0">
                    <a:pos x="6" y="2927"/>
                  </a:cxn>
                  <a:cxn ang="0">
                    <a:pos x="31" y="3213"/>
                  </a:cxn>
                  <a:cxn ang="0">
                    <a:pos x="68" y="3499"/>
                  </a:cxn>
                  <a:cxn ang="0">
                    <a:pos x="130" y="3779"/>
                  </a:cxn>
                  <a:cxn ang="0">
                    <a:pos x="205" y="4053"/>
                  </a:cxn>
                  <a:cxn ang="0">
                    <a:pos x="304" y="4314"/>
                  </a:cxn>
                  <a:cxn ang="0">
                    <a:pos x="428" y="4568"/>
                  </a:cxn>
                  <a:cxn ang="0">
                    <a:pos x="571" y="4810"/>
                  </a:cxn>
                  <a:cxn ang="0">
                    <a:pos x="738" y="5039"/>
                  </a:cxn>
                  <a:cxn ang="0">
                    <a:pos x="775" y="5084"/>
                  </a:cxn>
                  <a:cxn ang="0">
                    <a:pos x="887" y="5198"/>
                  </a:cxn>
                  <a:cxn ang="0">
                    <a:pos x="949" y="5255"/>
                  </a:cxn>
                  <a:cxn ang="0">
                    <a:pos x="961" y="5268"/>
                  </a:cxn>
                  <a:cxn ang="0">
                    <a:pos x="986" y="5281"/>
                  </a:cxn>
                  <a:cxn ang="0">
                    <a:pos x="1048" y="5281"/>
                  </a:cxn>
                  <a:cxn ang="0">
                    <a:pos x="1055" y="5274"/>
                  </a:cxn>
                  <a:cxn ang="0">
                    <a:pos x="1055" y="5262"/>
                  </a:cxn>
                </a:cxnLst>
                <a:rect l="0" t="0" r="r" b="b"/>
                <a:pathLst>
                  <a:path w="1055" h="5281">
                    <a:moveTo>
                      <a:pt x="1055" y="5262"/>
                    </a:moveTo>
                    <a:lnTo>
                      <a:pt x="1055" y="5249"/>
                    </a:lnTo>
                    <a:lnTo>
                      <a:pt x="1048" y="5243"/>
                    </a:lnTo>
                    <a:lnTo>
                      <a:pt x="980" y="5166"/>
                    </a:lnTo>
                    <a:lnTo>
                      <a:pt x="887" y="5064"/>
                    </a:lnTo>
                    <a:lnTo>
                      <a:pt x="788" y="4937"/>
                    </a:lnTo>
                    <a:lnTo>
                      <a:pt x="682" y="4772"/>
                    </a:lnTo>
                    <a:lnTo>
                      <a:pt x="546" y="4517"/>
                    </a:lnTo>
                    <a:lnTo>
                      <a:pt x="428" y="4250"/>
                    </a:lnTo>
                    <a:lnTo>
                      <a:pt x="335" y="3964"/>
                    </a:lnTo>
                    <a:lnTo>
                      <a:pt x="267" y="3658"/>
                    </a:lnTo>
                    <a:lnTo>
                      <a:pt x="217" y="3334"/>
                    </a:lnTo>
                    <a:lnTo>
                      <a:pt x="186" y="2997"/>
                    </a:lnTo>
                    <a:lnTo>
                      <a:pt x="180" y="2640"/>
                    </a:lnTo>
                    <a:lnTo>
                      <a:pt x="186" y="2379"/>
                    </a:lnTo>
                    <a:lnTo>
                      <a:pt x="205" y="2099"/>
                    </a:lnTo>
                    <a:lnTo>
                      <a:pt x="236" y="1807"/>
                    </a:lnTo>
                    <a:lnTo>
                      <a:pt x="291" y="1514"/>
                    </a:lnTo>
                    <a:lnTo>
                      <a:pt x="372" y="1215"/>
                    </a:lnTo>
                    <a:lnTo>
                      <a:pt x="471" y="916"/>
                    </a:lnTo>
                    <a:lnTo>
                      <a:pt x="608" y="630"/>
                    </a:lnTo>
                    <a:lnTo>
                      <a:pt x="713" y="458"/>
                    </a:lnTo>
                    <a:lnTo>
                      <a:pt x="813" y="318"/>
                    </a:lnTo>
                    <a:lnTo>
                      <a:pt x="906" y="197"/>
                    </a:lnTo>
                    <a:lnTo>
                      <a:pt x="986" y="108"/>
                    </a:lnTo>
                    <a:lnTo>
                      <a:pt x="1048" y="38"/>
                    </a:lnTo>
                    <a:lnTo>
                      <a:pt x="1055" y="31"/>
                    </a:lnTo>
                    <a:lnTo>
                      <a:pt x="1055" y="12"/>
                    </a:lnTo>
                    <a:lnTo>
                      <a:pt x="1042" y="0"/>
                    </a:lnTo>
                    <a:lnTo>
                      <a:pt x="986" y="0"/>
                    </a:lnTo>
                    <a:lnTo>
                      <a:pt x="980" y="6"/>
                    </a:lnTo>
                    <a:lnTo>
                      <a:pt x="968" y="12"/>
                    </a:lnTo>
                    <a:lnTo>
                      <a:pt x="961" y="19"/>
                    </a:lnTo>
                    <a:lnTo>
                      <a:pt x="943" y="31"/>
                    </a:lnTo>
                    <a:lnTo>
                      <a:pt x="744" y="241"/>
                    </a:lnTo>
                    <a:lnTo>
                      <a:pt x="571" y="470"/>
                    </a:lnTo>
                    <a:lnTo>
                      <a:pt x="422" y="719"/>
                    </a:lnTo>
                    <a:lnTo>
                      <a:pt x="304" y="973"/>
                    </a:lnTo>
                    <a:lnTo>
                      <a:pt x="205" y="1240"/>
                    </a:lnTo>
                    <a:lnTo>
                      <a:pt x="124" y="1514"/>
                    </a:lnTo>
                    <a:lnTo>
                      <a:pt x="68" y="1794"/>
                    </a:lnTo>
                    <a:lnTo>
                      <a:pt x="31" y="2080"/>
                    </a:lnTo>
                    <a:lnTo>
                      <a:pt x="6" y="2360"/>
                    </a:lnTo>
                    <a:lnTo>
                      <a:pt x="0" y="2640"/>
                    </a:lnTo>
                    <a:lnTo>
                      <a:pt x="6" y="2927"/>
                    </a:lnTo>
                    <a:lnTo>
                      <a:pt x="31" y="3213"/>
                    </a:lnTo>
                    <a:lnTo>
                      <a:pt x="68" y="3499"/>
                    </a:lnTo>
                    <a:lnTo>
                      <a:pt x="130" y="3779"/>
                    </a:lnTo>
                    <a:lnTo>
                      <a:pt x="205" y="4053"/>
                    </a:lnTo>
                    <a:lnTo>
                      <a:pt x="304" y="4314"/>
                    </a:lnTo>
                    <a:lnTo>
                      <a:pt x="428" y="4568"/>
                    </a:lnTo>
                    <a:lnTo>
                      <a:pt x="571" y="4810"/>
                    </a:lnTo>
                    <a:lnTo>
                      <a:pt x="738" y="5039"/>
                    </a:lnTo>
                    <a:lnTo>
                      <a:pt x="775" y="5084"/>
                    </a:lnTo>
                    <a:lnTo>
                      <a:pt x="887" y="5198"/>
                    </a:lnTo>
                    <a:lnTo>
                      <a:pt x="949" y="5255"/>
                    </a:lnTo>
                    <a:lnTo>
                      <a:pt x="961" y="5268"/>
                    </a:lnTo>
                    <a:lnTo>
                      <a:pt x="986" y="5281"/>
                    </a:lnTo>
                    <a:lnTo>
                      <a:pt x="1048" y="5281"/>
                    </a:lnTo>
                    <a:lnTo>
                      <a:pt x="1055" y="5274"/>
                    </a:lnTo>
                    <a:lnTo>
                      <a:pt x="1055" y="5262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0" name="Freeform 34"/>
              <p:cNvSpPr>
                <a:spLocks noEditPoints="1"/>
              </p:cNvSpPr>
              <p:nvPr/>
            </p:nvSpPr>
            <p:spPr bwMode="auto">
              <a:xfrm>
                <a:off x="7958" y="2271"/>
                <a:ext cx="1123" cy="1400"/>
              </a:xfrm>
              <a:custGeom>
                <a:avLst/>
                <a:gdLst/>
                <a:ahLst/>
                <a:cxnLst>
                  <a:cxn ang="0">
                    <a:pos x="155" y="1286"/>
                  </a:cxn>
                  <a:cxn ang="0">
                    <a:pos x="105" y="1330"/>
                  </a:cxn>
                  <a:cxn ang="0">
                    <a:pos x="25" y="1337"/>
                  </a:cxn>
                  <a:cxn ang="0">
                    <a:pos x="6" y="1343"/>
                  </a:cxn>
                  <a:cxn ang="0">
                    <a:pos x="0" y="1387"/>
                  </a:cxn>
                  <a:cxn ang="0">
                    <a:pos x="18" y="1400"/>
                  </a:cxn>
                  <a:cxn ang="0">
                    <a:pos x="204" y="1394"/>
                  </a:cxn>
                  <a:cxn ang="0">
                    <a:pos x="434" y="1400"/>
                  </a:cxn>
                  <a:cxn ang="0">
                    <a:pos x="453" y="1387"/>
                  </a:cxn>
                  <a:cxn ang="0">
                    <a:pos x="459" y="1343"/>
                  </a:cxn>
                  <a:cxn ang="0">
                    <a:pos x="440" y="1337"/>
                  </a:cxn>
                  <a:cxn ang="0">
                    <a:pos x="347" y="1330"/>
                  </a:cxn>
                  <a:cxn ang="0">
                    <a:pos x="304" y="1311"/>
                  </a:cxn>
                  <a:cxn ang="0">
                    <a:pos x="304" y="1273"/>
                  </a:cxn>
                  <a:cxn ang="0">
                    <a:pos x="329" y="1158"/>
                  </a:cxn>
                  <a:cxn ang="0">
                    <a:pos x="366" y="1012"/>
                  </a:cxn>
                  <a:cxn ang="0">
                    <a:pos x="397" y="891"/>
                  </a:cxn>
                  <a:cxn ang="0">
                    <a:pos x="434" y="904"/>
                  </a:cxn>
                  <a:cxn ang="0">
                    <a:pos x="527" y="987"/>
                  </a:cxn>
                  <a:cxn ang="0">
                    <a:pos x="707" y="980"/>
                  </a:cxn>
                  <a:cxn ang="0">
                    <a:pos x="912" y="847"/>
                  </a:cxn>
                  <a:cxn ang="0">
                    <a:pos x="1061" y="624"/>
                  </a:cxn>
                  <a:cxn ang="0">
                    <a:pos x="1123" y="350"/>
                  </a:cxn>
                  <a:cxn ang="0">
                    <a:pos x="1067" y="140"/>
                  </a:cxn>
                  <a:cxn ang="0">
                    <a:pos x="924" y="19"/>
                  </a:cxn>
                  <a:cxn ang="0">
                    <a:pos x="757" y="13"/>
                  </a:cxn>
                  <a:cxn ang="0">
                    <a:pos x="614" y="102"/>
                  </a:cxn>
                  <a:cxn ang="0">
                    <a:pos x="533" y="102"/>
                  </a:cxn>
                  <a:cxn ang="0">
                    <a:pos x="459" y="26"/>
                  </a:cxn>
                  <a:cxn ang="0">
                    <a:pos x="360" y="0"/>
                  </a:cxn>
                  <a:cxn ang="0">
                    <a:pos x="266" y="32"/>
                  </a:cxn>
                  <a:cxn ang="0">
                    <a:pos x="198" y="128"/>
                  </a:cxn>
                  <a:cxn ang="0">
                    <a:pos x="149" y="280"/>
                  </a:cxn>
                  <a:cxn ang="0">
                    <a:pos x="136" y="350"/>
                  </a:cxn>
                  <a:cxn ang="0">
                    <a:pos x="167" y="363"/>
                  </a:cxn>
                  <a:cxn ang="0">
                    <a:pos x="192" y="331"/>
                  </a:cxn>
                  <a:cxn ang="0">
                    <a:pos x="223" y="223"/>
                  </a:cxn>
                  <a:cxn ang="0">
                    <a:pos x="273" y="96"/>
                  </a:cxn>
                  <a:cxn ang="0">
                    <a:pos x="353" y="51"/>
                  </a:cxn>
                  <a:cxn ang="0">
                    <a:pos x="384" y="58"/>
                  </a:cxn>
                  <a:cxn ang="0">
                    <a:pos x="403" y="77"/>
                  </a:cxn>
                  <a:cxn ang="0">
                    <a:pos x="415" y="121"/>
                  </a:cxn>
                  <a:cxn ang="0">
                    <a:pos x="415" y="210"/>
                  </a:cxn>
                  <a:cxn ang="0">
                    <a:pos x="167" y="1241"/>
                  </a:cxn>
                  <a:cxn ang="0">
                    <a:pos x="570" y="229"/>
                  </a:cxn>
                  <a:cxn ang="0">
                    <a:pos x="651" y="134"/>
                  </a:cxn>
                  <a:cxn ang="0">
                    <a:pos x="781" y="58"/>
                  </a:cxn>
                  <a:cxn ang="0">
                    <a:pos x="887" y="64"/>
                  </a:cxn>
                  <a:cxn ang="0">
                    <a:pos x="955" y="166"/>
                  </a:cxn>
                  <a:cxn ang="0">
                    <a:pos x="961" y="344"/>
                  </a:cxn>
                  <a:cxn ang="0">
                    <a:pos x="881" y="656"/>
                  </a:cxn>
                  <a:cxn ang="0">
                    <a:pos x="794" y="828"/>
                  </a:cxn>
                  <a:cxn ang="0">
                    <a:pos x="664" y="936"/>
                  </a:cxn>
                  <a:cxn ang="0">
                    <a:pos x="539" y="936"/>
                  </a:cxn>
                  <a:cxn ang="0">
                    <a:pos x="465" y="859"/>
                  </a:cxn>
                  <a:cxn ang="0">
                    <a:pos x="428" y="751"/>
                  </a:cxn>
                  <a:cxn ang="0">
                    <a:pos x="434" y="732"/>
                  </a:cxn>
                  <a:cxn ang="0">
                    <a:pos x="539" y="287"/>
                  </a:cxn>
                </a:cxnLst>
                <a:rect l="0" t="0" r="r" b="b"/>
                <a:pathLst>
                  <a:path w="1123" h="1400">
                    <a:moveTo>
                      <a:pt x="167" y="1241"/>
                    </a:moveTo>
                    <a:lnTo>
                      <a:pt x="155" y="1286"/>
                    </a:lnTo>
                    <a:lnTo>
                      <a:pt x="136" y="1317"/>
                    </a:lnTo>
                    <a:lnTo>
                      <a:pt x="105" y="1330"/>
                    </a:lnTo>
                    <a:lnTo>
                      <a:pt x="37" y="1330"/>
                    </a:lnTo>
                    <a:lnTo>
                      <a:pt x="25" y="1337"/>
                    </a:lnTo>
                    <a:lnTo>
                      <a:pt x="12" y="1337"/>
                    </a:lnTo>
                    <a:lnTo>
                      <a:pt x="6" y="1343"/>
                    </a:lnTo>
                    <a:lnTo>
                      <a:pt x="0" y="1356"/>
                    </a:lnTo>
                    <a:lnTo>
                      <a:pt x="0" y="1387"/>
                    </a:lnTo>
                    <a:lnTo>
                      <a:pt x="6" y="1394"/>
                    </a:lnTo>
                    <a:lnTo>
                      <a:pt x="18" y="1400"/>
                    </a:lnTo>
                    <a:lnTo>
                      <a:pt x="118" y="1400"/>
                    </a:lnTo>
                    <a:lnTo>
                      <a:pt x="204" y="1394"/>
                    </a:lnTo>
                    <a:lnTo>
                      <a:pt x="316" y="1400"/>
                    </a:lnTo>
                    <a:lnTo>
                      <a:pt x="434" y="1400"/>
                    </a:lnTo>
                    <a:lnTo>
                      <a:pt x="446" y="1394"/>
                    </a:lnTo>
                    <a:lnTo>
                      <a:pt x="453" y="1387"/>
                    </a:lnTo>
                    <a:lnTo>
                      <a:pt x="459" y="1375"/>
                    </a:lnTo>
                    <a:lnTo>
                      <a:pt x="459" y="1343"/>
                    </a:lnTo>
                    <a:lnTo>
                      <a:pt x="446" y="1337"/>
                    </a:lnTo>
                    <a:lnTo>
                      <a:pt x="440" y="1337"/>
                    </a:lnTo>
                    <a:lnTo>
                      <a:pt x="422" y="1330"/>
                    </a:lnTo>
                    <a:lnTo>
                      <a:pt x="347" y="1330"/>
                    </a:lnTo>
                    <a:lnTo>
                      <a:pt x="316" y="1324"/>
                    </a:lnTo>
                    <a:lnTo>
                      <a:pt x="304" y="1311"/>
                    </a:lnTo>
                    <a:lnTo>
                      <a:pt x="298" y="1298"/>
                    </a:lnTo>
                    <a:lnTo>
                      <a:pt x="304" y="1273"/>
                    </a:lnTo>
                    <a:lnTo>
                      <a:pt x="316" y="1228"/>
                    </a:lnTo>
                    <a:lnTo>
                      <a:pt x="329" y="1158"/>
                    </a:lnTo>
                    <a:lnTo>
                      <a:pt x="347" y="1088"/>
                    </a:lnTo>
                    <a:lnTo>
                      <a:pt x="366" y="1012"/>
                    </a:lnTo>
                    <a:lnTo>
                      <a:pt x="384" y="948"/>
                    </a:lnTo>
                    <a:lnTo>
                      <a:pt x="397" y="891"/>
                    </a:lnTo>
                    <a:lnTo>
                      <a:pt x="403" y="859"/>
                    </a:lnTo>
                    <a:lnTo>
                      <a:pt x="434" y="904"/>
                    </a:lnTo>
                    <a:lnTo>
                      <a:pt x="471" y="955"/>
                    </a:lnTo>
                    <a:lnTo>
                      <a:pt x="527" y="987"/>
                    </a:lnTo>
                    <a:lnTo>
                      <a:pt x="601" y="999"/>
                    </a:lnTo>
                    <a:lnTo>
                      <a:pt x="707" y="980"/>
                    </a:lnTo>
                    <a:lnTo>
                      <a:pt x="812" y="929"/>
                    </a:lnTo>
                    <a:lnTo>
                      <a:pt x="912" y="847"/>
                    </a:lnTo>
                    <a:lnTo>
                      <a:pt x="992" y="745"/>
                    </a:lnTo>
                    <a:lnTo>
                      <a:pt x="1061" y="624"/>
                    </a:lnTo>
                    <a:lnTo>
                      <a:pt x="1104" y="490"/>
                    </a:lnTo>
                    <a:lnTo>
                      <a:pt x="1123" y="350"/>
                    </a:lnTo>
                    <a:lnTo>
                      <a:pt x="1110" y="236"/>
                    </a:lnTo>
                    <a:lnTo>
                      <a:pt x="1067" y="140"/>
                    </a:lnTo>
                    <a:lnTo>
                      <a:pt x="1005" y="64"/>
                    </a:lnTo>
                    <a:lnTo>
                      <a:pt x="924" y="19"/>
                    </a:lnTo>
                    <a:lnTo>
                      <a:pt x="837" y="0"/>
                    </a:lnTo>
                    <a:lnTo>
                      <a:pt x="757" y="13"/>
                    </a:lnTo>
                    <a:lnTo>
                      <a:pt x="682" y="51"/>
                    </a:lnTo>
                    <a:lnTo>
                      <a:pt x="614" y="102"/>
                    </a:lnTo>
                    <a:lnTo>
                      <a:pt x="552" y="166"/>
                    </a:lnTo>
                    <a:lnTo>
                      <a:pt x="533" y="102"/>
                    </a:lnTo>
                    <a:lnTo>
                      <a:pt x="496" y="58"/>
                    </a:lnTo>
                    <a:lnTo>
                      <a:pt x="459" y="26"/>
                    </a:lnTo>
                    <a:lnTo>
                      <a:pt x="409" y="7"/>
                    </a:lnTo>
                    <a:lnTo>
                      <a:pt x="360" y="0"/>
                    </a:lnTo>
                    <a:lnTo>
                      <a:pt x="310" y="7"/>
                    </a:lnTo>
                    <a:lnTo>
                      <a:pt x="266" y="32"/>
                    </a:lnTo>
                    <a:lnTo>
                      <a:pt x="235" y="64"/>
                    </a:lnTo>
                    <a:lnTo>
                      <a:pt x="198" y="128"/>
                    </a:lnTo>
                    <a:lnTo>
                      <a:pt x="161" y="229"/>
                    </a:lnTo>
                    <a:lnTo>
                      <a:pt x="149" y="280"/>
                    </a:lnTo>
                    <a:lnTo>
                      <a:pt x="136" y="325"/>
                    </a:lnTo>
                    <a:lnTo>
                      <a:pt x="136" y="350"/>
                    </a:lnTo>
                    <a:lnTo>
                      <a:pt x="149" y="363"/>
                    </a:lnTo>
                    <a:lnTo>
                      <a:pt x="167" y="363"/>
                    </a:lnTo>
                    <a:lnTo>
                      <a:pt x="180" y="357"/>
                    </a:lnTo>
                    <a:lnTo>
                      <a:pt x="192" y="331"/>
                    </a:lnTo>
                    <a:lnTo>
                      <a:pt x="198" y="312"/>
                    </a:lnTo>
                    <a:lnTo>
                      <a:pt x="223" y="223"/>
                    </a:lnTo>
                    <a:lnTo>
                      <a:pt x="248" y="153"/>
                    </a:lnTo>
                    <a:lnTo>
                      <a:pt x="273" y="96"/>
                    </a:lnTo>
                    <a:lnTo>
                      <a:pt x="310" y="64"/>
                    </a:lnTo>
                    <a:lnTo>
                      <a:pt x="353" y="51"/>
                    </a:lnTo>
                    <a:lnTo>
                      <a:pt x="366" y="51"/>
                    </a:lnTo>
                    <a:lnTo>
                      <a:pt x="384" y="58"/>
                    </a:lnTo>
                    <a:lnTo>
                      <a:pt x="397" y="64"/>
                    </a:lnTo>
                    <a:lnTo>
                      <a:pt x="403" y="77"/>
                    </a:lnTo>
                    <a:lnTo>
                      <a:pt x="415" y="96"/>
                    </a:lnTo>
                    <a:lnTo>
                      <a:pt x="415" y="121"/>
                    </a:lnTo>
                    <a:lnTo>
                      <a:pt x="422" y="153"/>
                    </a:lnTo>
                    <a:lnTo>
                      <a:pt x="415" y="210"/>
                    </a:lnTo>
                    <a:lnTo>
                      <a:pt x="403" y="261"/>
                    </a:lnTo>
                    <a:lnTo>
                      <a:pt x="167" y="1241"/>
                    </a:lnTo>
                    <a:close/>
                    <a:moveTo>
                      <a:pt x="539" y="287"/>
                    </a:moveTo>
                    <a:lnTo>
                      <a:pt x="570" y="229"/>
                    </a:lnTo>
                    <a:lnTo>
                      <a:pt x="614" y="172"/>
                    </a:lnTo>
                    <a:lnTo>
                      <a:pt x="651" y="134"/>
                    </a:lnTo>
                    <a:lnTo>
                      <a:pt x="726" y="83"/>
                    </a:lnTo>
                    <a:lnTo>
                      <a:pt x="781" y="58"/>
                    </a:lnTo>
                    <a:lnTo>
                      <a:pt x="831" y="51"/>
                    </a:lnTo>
                    <a:lnTo>
                      <a:pt x="887" y="64"/>
                    </a:lnTo>
                    <a:lnTo>
                      <a:pt x="930" y="102"/>
                    </a:lnTo>
                    <a:lnTo>
                      <a:pt x="955" y="166"/>
                    </a:lnTo>
                    <a:lnTo>
                      <a:pt x="967" y="255"/>
                    </a:lnTo>
                    <a:lnTo>
                      <a:pt x="961" y="344"/>
                    </a:lnTo>
                    <a:lnTo>
                      <a:pt x="912" y="560"/>
                    </a:lnTo>
                    <a:lnTo>
                      <a:pt x="881" y="656"/>
                    </a:lnTo>
                    <a:lnTo>
                      <a:pt x="856" y="726"/>
                    </a:lnTo>
                    <a:lnTo>
                      <a:pt x="794" y="828"/>
                    </a:lnTo>
                    <a:lnTo>
                      <a:pt x="732" y="898"/>
                    </a:lnTo>
                    <a:lnTo>
                      <a:pt x="664" y="936"/>
                    </a:lnTo>
                    <a:lnTo>
                      <a:pt x="601" y="948"/>
                    </a:lnTo>
                    <a:lnTo>
                      <a:pt x="539" y="936"/>
                    </a:lnTo>
                    <a:lnTo>
                      <a:pt x="496" y="904"/>
                    </a:lnTo>
                    <a:lnTo>
                      <a:pt x="465" y="859"/>
                    </a:lnTo>
                    <a:lnTo>
                      <a:pt x="446" y="808"/>
                    </a:lnTo>
                    <a:lnTo>
                      <a:pt x="428" y="751"/>
                    </a:lnTo>
                    <a:lnTo>
                      <a:pt x="434" y="745"/>
                    </a:lnTo>
                    <a:lnTo>
                      <a:pt x="434" y="732"/>
                    </a:lnTo>
                    <a:lnTo>
                      <a:pt x="440" y="719"/>
                    </a:lnTo>
                    <a:lnTo>
                      <a:pt x="539" y="28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1" name="Freeform 35"/>
              <p:cNvSpPr>
                <a:spLocks noEditPoints="1"/>
              </p:cNvSpPr>
              <p:nvPr/>
            </p:nvSpPr>
            <p:spPr bwMode="auto">
              <a:xfrm>
                <a:off x="8268" y="4785"/>
                <a:ext cx="564" cy="1482"/>
              </a:xfrm>
              <a:custGeom>
                <a:avLst/>
                <a:gdLst/>
                <a:ahLst/>
                <a:cxnLst>
                  <a:cxn ang="0">
                    <a:pos x="546" y="63"/>
                  </a:cxn>
                  <a:cxn ang="0">
                    <a:pos x="527" y="25"/>
                  </a:cxn>
                  <a:cxn ang="0">
                    <a:pos x="490" y="6"/>
                  </a:cxn>
                  <a:cxn ang="0">
                    <a:pos x="409" y="19"/>
                  </a:cxn>
                  <a:cxn ang="0">
                    <a:pos x="354" y="121"/>
                  </a:cxn>
                  <a:cxn ang="0">
                    <a:pos x="360" y="159"/>
                  </a:cxn>
                  <a:cxn ang="0">
                    <a:pos x="409" y="197"/>
                  </a:cxn>
                  <a:cxn ang="0">
                    <a:pos x="471" y="191"/>
                  </a:cxn>
                  <a:cxn ang="0">
                    <a:pos x="540" y="127"/>
                  </a:cxn>
                  <a:cxn ang="0">
                    <a:pos x="385" y="910"/>
                  </a:cxn>
                  <a:cxn ang="0">
                    <a:pos x="409" y="846"/>
                  </a:cxn>
                  <a:cxn ang="0">
                    <a:pos x="453" y="719"/>
                  </a:cxn>
                  <a:cxn ang="0">
                    <a:pos x="447" y="591"/>
                  </a:cxn>
                  <a:cxn ang="0">
                    <a:pos x="354" y="496"/>
                  </a:cxn>
                  <a:cxn ang="0">
                    <a:pos x="217" y="496"/>
                  </a:cxn>
                  <a:cxn ang="0">
                    <a:pos x="105" y="585"/>
                  </a:cxn>
                  <a:cxn ang="0">
                    <a:pos x="37" y="706"/>
                  </a:cxn>
                  <a:cxn ang="0">
                    <a:pos x="0" y="833"/>
                  </a:cxn>
                  <a:cxn ang="0">
                    <a:pos x="37" y="846"/>
                  </a:cxn>
                  <a:cxn ang="0">
                    <a:pos x="62" y="808"/>
                  </a:cxn>
                  <a:cxn ang="0">
                    <a:pos x="143" y="617"/>
                  </a:cxn>
                  <a:cxn ang="0">
                    <a:pos x="229" y="541"/>
                  </a:cxn>
                  <a:cxn ang="0">
                    <a:pos x="304" y="534"/>
                  </a:cxn>
                  <a:cxn ang="0">
                    <a:pos x="322" y="560"/>
                  </a:cxn>
                  <a:cxn ang="0">
                    <a:pos x="329" y="604"/>
                  </a:cxn>
                  <a:cxn ang="0">
                    <a:pos x="310" y="719"/>
                  </a:cxn>
                  <a:cxn ang="0">
                    <a:pos x="267" y="827"/>
                  </a:cxn>
                  <a:cxn ang="0">
                    <a:pos x="211" y="992"/>
                  </a:cxn>
                  <a:cxn ang="0">
                    <a:pos x="161" y="1126"/>
                  </a:cxn>
                  <a:cxn ang="0">
                    <a:pos x="118" y="1247"/>
                  </a:cxn>
                  <a:cxn ang="0">
                    <a:pos x="124" y="1374"/>
                  </a:cxn>
                  <a:cxn ang="0">
                    <a:pos x="217" y="1470"/>
                  </a:cxn>
                  <a:cxn ang="0">
                    <a:pos x="354" y="1470"/>
                  </a:cxn>
                  <a:cxn ang="0">
                    <a:pos x="465" y="1380"/>
                  </a:cxn>
                  <a:cxn ang="0">
                    <a:pos x="533" y="1260"/>
                  </a:cxn>
                  <a:cxn ang="0">
                    <a:pos x="564" y="1132"/>
                  </a:cxn>
                  <a:cxn ang="0">
                    <a:pos x="527" y="1120"/>
                  </a:cxn>
                  <a:cxn ang="0">
                    <a:pos x="521" y="1132"/>
                  </a:cxn>
                  <a:cxn ang="0">
                    <a:pos x="484" y="1240"/>
                  </a:cxn>
                  <a:cxn ang="0">
                    <a:pos x="403" y="1374"/>
                  </a:cxn>
                  <a:cxn ang="0">
                    <a:pos x="291" y="1431"/>
                  </a:cxn>
                  <a:cxn ang="0">
                    <a:pos x="254" y="1419"/>
                  </a:cxn>
                  <a:cxn ang="0">
                    <a:pos x="242" y="1387"/>
                  </a:cxn>
                  <a:cxn ang="0">
                    <a:pos x="236" y="1330"/>
                  </a:cxn>
                  <a:cxn ang="0">
                    <a:pos x="254" y="1260"/>
                  </a:cxn>
                  <a:cxn ang="0">
                    <a:pos x="298" y="1139"/>
                  </a:cxn>
                </a:cxnLst>
                <a:rect l="0" t="0" r="r" b="b"/>
                <a:pathLst>
                  <a:path w="564" h="1482">
                    <a:moveTo>
                      <a:pt x="546" y="82"/>
                    </a:moveTo>
                    <a:lnTo>
                      <a:pt x="546" y="63"/>
                    </a:lnTo>
                    <a:lnTo>
                      <a:pt x="540" y="38"/>
                    </a:lnTo>
                    <a:lnTo>
                      <a:pt x="527" y="25"/>
                    </a:lnTo>
                    <a:lnTo>
                      <a:pt x="509" y="12"/>
                    </a:lnTo>
                    <a:lnTo>
                      <a:pt x="490" y="6"/>
                    </a:lnTo>
                    <a:lnTo>
                      <a:pt x="465" y="0"/>
                    </a:lnTo>
                    <a:lnTo>
                      <a:pt x="409" y="19"/>
                    </a:lnTo>
                    <a:lnTo>
                      <a:pt x="372" y="63"/>
                    </a:lnTo>
                    <a:lnTo>
                      <a:pt x="354" y="121"/>
                    </a:lnTo>
                    <a:lnTo>
                      <a:pt x="354" y="140"/>
                    </a:lnTo>
                    <a:lnTo>
                      <a:pt x="360" y="159"/>
                    </a:lnTo>
                    <a:lnTo>
                      <a:pt x="372" y="171"/>
                    </a:lnTo>
                    <a:lnTo>
                      <a:pt x="409" y="197"/>
                    </a:lnTo>
                    <a:lnTo>
                      <a:pt x="434" y="197"/>
                    </a:lnTo>
                    <a:lnTo>
                      <a:pt x="471" y="191"/>
                    </a:lnTo>
                    <a:lnTo>
                      <a:pt x="509" y="165"/>
                    </a:lnTo>
                    <a:lnTo>
                      <a:pt x="540" y="127"/>
                    </a:lnTo>
                    <a:lnTo>
                      <a:pt x="546" y="82"/>
                    </a:lnTo>
                    <a:close/>
                    <a:moveTo>
                      <a:pt x="385" y="910"/>
                    </a:moveTo>
                    <a:lnTo>
                      <a:pt x="397" y="871"/>
                    </a:lnTo>
                    <a:lnTo>
                      <a:pt x="409" y="846"/>
                    </a:lnTo>
                    <a:lnTo>
                      <a:pt x="434" y="782"/>
                    </a:lnTo>
                    <a:lnTo>
                      <a:pt x="453" y="719"/>
                    </a:lnTo>
                    <a:lnTo>
                      <a:pt x="459" y="661"/>
                    </a:lnTo>
                    <a:lnTo>
                      <a:pt x="447" y="591"/>
                    </a:lnTo>
                    <a:lnTo>
                      <a:pt x="409" y="534"/>
                    </a:lnTo>
                    <a:lnTo>
                      <a:pt x="354" y="496"/>
                    </a:lnTo>
                    <a:lnTo>
                      <a:pt x="285" y="483"/>
                    </a:lnTo>
                    <a:lnTo>
                      <a:pt x="217" y="496"/>
                    </a:lnTo>
                    <a:lnTo>
                      <a:pt x="155" y="534"/>
                    </a:lnTo>
                    <a:lnTo>
                      <a:pt x="105" y="585"/>
                    </a:lnTo>
                    <a:lnTo>
                      <a:pt x="68" y="649"/>
                    </a:lnTo>
                    <a:lnTo>
                      <a:pt x="37" y="706"/>
                    </a:lnTo>
                    <a:lnTo>
                      <a:pt x="0" y="821"/>
                    </a:lnTo>
                    <a:lnTo>
                      <a:pt x="0" y="833"/>
                    </a:lnTo>
                    <a:lnTo>
                      <a:pt x="12" y="846"/>
                    </a:lnTo>
                    <a:lnTo>
                      <a:pt x="37" y="846"/>
                    </a:lnTo>
                    <a:lnTo>
                      <a:pt x="50" y="833"/>
                    </a:lnTo>
                    <a:lnTo>
                      <a:pt x="62" y="808"/>
                    </a:lnTo>
                    <a:lnTo>
                      <a:pt x="99" y="700"/>
                    </a:lnTo>
                    <a:lnTo>
                      <a:pt x="143" y="617"/>
                    </a:lnTo>
                    <a:lnTo>
                      <a:pt x="186" y="566"/>
                    </a:lnTo>
                    <a:lnTo>
                      <a:pt x="229" y="541"/>
                    </a:lnTo>
                    <a:lnTo>
                      <a:pt x="279" y="534"/>
                    </a:lnTo>
                    <a:lnTo>
                      <a:pt x="304" y="534"/>
                    </a:lnTo>
                    <a:lnTo>
                      <a:pt x="316" y="547"/>
                    </a:lnTo>
                    <a:lnTo>
                      <a:pt x="322" y="560"/>
                    </a:lnTo>
                    <a:lnTo>
                      <a:pt x="329" y="579"/>
                    </a:lnTo>
                    <a:lnTo>
                      <a:pt x="329" y="604"/>
                    </a:lnTo>
                    <a:lnTo>
                      <a:pt x="322" y="668"/>
                    </a:lnTo>
                    <a:lnTo>
                      <a:pt x="310" y="719"/>
                    </a:lnTo>
                    <a:lnTo>
                      <a:pt x="291" y="763"/>
                    </a:lnTo>
                    <a:lnTo>
                      <a:pt x="267" y="827"/>
                    </a:lnTo>
                    <a:lnTo>
                      <a:pt x="242" y="910"/>
                    </a:lnTo>
                    <a:lnTo>
                      <a:pt x="211" y="992"/>
                    </a:lnTo>
                    <a:lnTo>
                      <a:pt x="180" y="1062"/>
                    </a:lnTo>
                    <a:lnTo>
                      <a:pt x="161" y="1126"/>
                    </a:lnTo>
                    <a:lnTo>
                      <a:pt x="136" y="1183"/>
                    </a:lnTo>
                    <a:lnTo>
                      <a:pt x="118" y="1247"/>
                    </a:lnTo>
                    <a:lnTo>
                      <a:pt x="112" y="1298"/>
                    </a:lnTo>
                    <a:lnTo>
                      <a:pt x="124" y="1374"/>
                    </a:lnTo>
                    <a:lnTo>
                      <a:pt x="161" y="1431"/>
                    </a:lnTo>
                    <a:lnTo>
                      <a:pt x="217" y="1470"/>
                    </a:lnTo>
                    <a:lnTo>
                      <a:pt x="285" y="1482"/>
                    </a:lnTo>
                    <a:lnTo>
                      <a:pt x="354" y="1470"/>
                    </a:lnTo>
                    <a:lnTo>
                      <a:pt x="416" y="1431"/>
                    </a:lnTo>
                    <a:lnTo>
                      <a:pt x="465" y="1380"/>
                    </a:lnTo>
                    <a:lnTo>
                      <a:pt x="502" y="1317"/>
                    </a:lnTo>
                    <a:lnTo>
                      <a:pt x="533" y="1260"/>
                    </a:lnTo>
                    <a:lnTo>
                      <a:pt x="564" y="1164"/>
                    </a:lnTo>
                    <a:lnTo>
                      <a:pt x="564" y="1132"/>
                    </a:lnTo>
                    <a:lnTo>
                      <a:pt x="552" y="1120"/>
                    </a:lnTo>
                    <a:lnTo>
                      <a:pt x="527" y="1120"/>
                    </a:lnTo>
                    <a:lnTo>
                      <a:pt x="521" y="1126"/>
                    </a:lnTo>
                    <a:lnTo>
                      <a:pt x="521" y="1132"/>
                    </a:lnTo>
                    <a:lnTo>
                      <a:pt x="509" y="1158"/>
                    </a:lnTo>
                    <a:lnTo>
                      <a:pt x="484" y="1240"/>
                    </a:lnTo>
                    <a:lnTo>
                      <a:pt x="447" y="1317"/>
                    </a:lnTo>
                    <a:lnTo>
                      <a:pt x="403" y="1374"/>
                    </a:lnTo>
                    <a:lnTo>
                      <a:pt x="354" y="1419"/>
                    </a:lnTo>
                    <a:lnTo>
                      <a:pt x="291" y="1431"/>
                    </a:lnTo>
                    <a:lnTo>
                      <a:pt x="273" y="1431"/>
                    </a:lnTo>
                    <a:lnTo>
                      <a:pt x="254" y="1419"/>
                    </a:lnTo>
                    <a:lnTo>
                      <a:pt x="248" y="1406"/>
                    </a:lnTo>
                    <a:lnTo>
                      <a:pt x="242" y="1387"/>
                    </a:lnTo>
                    <a:lnTo>
                      <a:pt x="236" y="1361"/>
                    </a:lnTo>
                    <a:lnTo>
                      <a:pt x="236" y="1330"/>
                    </a:lnTo>
                    <a:lnTo>
                      <a:pt x="248" y="1298"/>
                    </a:lnTo>
                    <a:lnTo>
                      <a:pt x="254" y="1260"/>
                    </a:lnTo>
                    <a:lnTo>
                      <a:pt x="273" y="1209"/>
                    </a:lnTo>
                    <a:lnTo>
                      <a:pt x="298" y="1139"/>
                    </a:lnTo>
                    <a:lnTo>
                      <a:pt x="385" y="91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2" name="Freeform 36"/>
              <p:cNvSpPr>
                <a:spLocks/>
              </p:cNvSpPr>
              <p:nvPr/>
            </p:nvSpPr>
            <p:spPr bwMode="auto">
              <a:xfrm>
                <a:off x="9186" y="1540"/>
                <a:ext cx="1055" cy="5281"/>
              </a:xfrm>
              <a:custGeom>
                <a:avLst/>
                <a:gdLst/>
                <a:ahLst/>
                <a:cxnLst>
                  <a:cxn ang="0">
                    <a:pos x="1055" y="2640"/>
                  </a:cxn>
                  <a:cxn ang="0">
                    <a:pos x="1048" y="2354"/>
                  </a:cxn>
                  <a:cxn ang="0">
                    <a:pos x="1024" y="2068"/>
                  </a:cxn>
                  <a:cxn ang="0">
                    <a:pos x="986" y="1781"/>
                  </a:cxn>
                  <a:cxn ang="0">
                    <a:pos x="931" y="1501"/>
                  </a:cxn>
                  <a:cxn ang="0">
                    <a:pos x="850" y="1234"/>
                  </a:cxn>
                  <a:cxn ang="0">
                    <a:pos x="751" y="967"/>
                  </a:cxn>
                  <a:cxn ang="0">
                    <a:pos x="633" y="712"/>
                  </a:cxn>
                  <a:cxn ang="0">
                    <a:pos x="490" y="477"/>
                  </a:cxn>
                  <a:cxn ang="0">
                    <a:pos x="316" y="248"/>
                  </a:cxn>
                  <a:cxn ang="0">
                    <a:pos x="279" y="203"/>
                  </a:cxn>
                  <a:cxn ang="0">
                    <a:pos x="230" y="146"/>
                  </a:cxn>
                  <a:cxn ang="0">
                    <a:pos x="168" y="89"/>
                  </a:cxn>
                  <a:cxn ang="0">
                    <a:pos x="93" y="12"/>
                  </a:cxn>
                  <a:cxn ang="0">
                    <a:pos x="81" y="6"/>
                  </a:cxn>
                  <a:cxn ang="0">
                    <a:pos x="74" y="0"/>
                  </a:cxn>
                  <a:cxn ang="0">
                    <a:pos x="19" y="0"/>
                  </a:cxn>
                  <a:cxn ang="0">
                    <a:pos x="6" y="6"/>
                  </a:cxn>
                  <a:cxn ang="0">
                    <a:pos x="0" y="12"/>
                  </a:cxn>
                  <a:cxn ang="0">
                    <a:pos x="0" y="31"/>
                  </a:cxn>
                  <a:cxn ang="0">
                    <a:pos x="68" y="101"/>
                  </a:cxn>
                  <a:cxn ang="0">
                    <a:pos x="130" y="171"/>
                  </a:cxn>
                  <a:cxn ang="0">
                    <a:pos x="211" y="267"/>
                  </a:cxn>
                  <a:cxn ang="0">
                    <a:pos x="292" y="375"/>
                  </a:cxn>
                  <a:cxn ang="0">
                    <a:pos x="378" y="509"/>
                  </a:cxn>
                  <a:cxn ang="0">
                    <a:pos x="515" y="763"/>
                  </a:cxn>
                  <a:cxn ang="0">
                    <a:pos x="627" y="1030"/>
                  </a:cxn>
                  <a:cxn ang="0">
                    <a:pos x="720" y="1317"/>
                  </a:cxn>
                  <a:cxn ang="0">
                    <a:pos x="788" y="1622"/>
                  </a:cxn>
                  <a:cxn ang="0">
                    <a:pos x="838" y="1947"/>
                  </a:cxn>
                  <a:cxn ang="0">
                    <a:pos x="869" y="2284"/>
                  </a:cxn>
                  <a:cxn ang="0">
                    <a:pos x="881" y="2640"/>
                  </a:cxn>
                  <a:cxn ang="0">
                    <a:pos x="875" y="2901"/>
                  </a:cxn>
                  <a:cxn ang="0">
                    <a:pos x="856" y="3181"/>
                  </a:cxn>
                  <a:cxn ang="0">
                    <a:pos x="819" y="3474"/>
                  </a:cxn>
                  <a:cxn ang="0">
                    <a:pos x="763" y="3773"/>
                  </a:cxn>
                  <a:cxn ang="0">
                    <a:pos x="689" y="4072"/>
                  </a:cxn>
                  <a:cxn ang="0">
                    <a:pos x="583" y="4365"/>
                  </a:cxn>
                  <a:cxn ang="0">
                    <a:pos x="447" y="4651"/>
                  </a:cxn>
                  <a:cxn ang="0">
                    <a:pos x="347" y="4823"/>
                  </a:cxn>
                  <a:cxn ang="0">
                    <a:pos x="248" y="4969"/>
                  </a:cxn>
                  <a:cxn ang="0">
                    <a:pos x="155" y="5084"/>
                  </a:cxn>
                  <a:cxn ang="0">
                    <a:pos x="74" y="5173"/>
                  </a:cxn>
                  <a:cxn ang="0">
                    <a:pos x="0" y="5249"/>
                  </a:cxn>
                  <a:cxn ang="0">
                    <a:pos x="0" y="5274"/>
                  </a:cxn>
                  <a:cxn ang="0">
                    <a:pos x="6" y="5281"/>
                  </a:cxn>
                  <a:cxn ang="0">
                    <a:pos x="81" y="5281"/>
                  </a:cxn>
                  <a:cxn ang="0">
                    <a:pos x="112" y="5249"/>
                  </a:cxn>
                  <a:cxn ang="0">
                    <a:pos x="310" y="5039"/>
                  </a:cxn>
                  <a:cxn ang="0">
                    <a:pos x="484" y="4810"/>
                  </a:cxn>
                  <a:cxn ang="0">
                    <a:pos x="633" y="4568"/>
                  </a:cxn>
                  <a:cxn ang="0">
                    <a:pos x="757" y="4307"/>
                  </a:cxn>
                  <a:cxn ang="0">
                    <a:pos x="856" y="4040"/>
                  </a:cxn>
                  <a:cxn ang="0">
                    <a:pos x="931" y="3766"/>
                  </a:cxn>
                  <a:cxn ang="0">
                    <a:pos x="986" y="3486"/>
                  </a:cxn>
                  <a:cxn ang="0">
                    <a:pos x="1030" y="3207"/>
                  </a:cxn>
                  <a:cxn ang="0">
                    <a:pos x="1048" y="2920"/>
                  </a:cxn>
                  <a:cxn ang="0">
                    <a:pos x="1055" y="2640"/>
                  </a:cxn>
                </a:cxnLst>
                <a:rect l="0" t="0" r="r" b="b"/>
                <a:pathLst>
                  <a:path w="1055" h="5281">
                    <a:moveTo>
                      <a:pt x="1055" y="2640"/>
                    </a:moveTo>
                    <a:lnTo>
                      <a:pt x="1048" y="2354"/>
                    </a:lnTo>
                    <a:lnTo>
                      <a:pt x="1024" y="2068"/>
                    </a:lnTo>
                    <a:lnTo>
                      <a:pt x="986" y="1781"/>
                    </a:lnTo>
                    <a:lnTo>
                      <a:pt x="931" y="1501"/>
                    </a:lnTo>
                    <a:lnTo>
                      <a:pt x="850" y="1234"/>
                    </a:lnTo>
                    <a:lnTo>
                      <a:pt x="751" y="967"/>
                    </a:lnTo>
                    <a:lnTo>
                      <a:pt x="633" y="712"/>
                    </a:lnTo>
                    <a:lnTo>
                      <a:pt x="490" y="477"/>
                    </a:lnTo>
                    <a:lnTo>
                      <a:pt x="316" y="248"/>
                    </a:lnTo>
                    <a:lnTo>
                      <a:pt x="279" y="203"/>
                    </a:lnTo>
                    <a:lnTo>
                      <a:pt x="230" y="146"/>
                    </a:lnTo>
                    <a:lnTo>
                      <a:pt x="168" y="89"/>
                    </a:lnTo>
                    <a:lnTo>
                      <a:pt x="93" y="12"/>
                    </a:lnTo>
                    <a:lnTo>
                      <a:pt x="81" y="6"/>
                    </a:lnTo>
                    <a:lnTo>
                      <a:pt x="74" y="0"/>
                    </a:lnTo>
                    <a:lnTo>
                      <a:pt x="19" y="0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31"/>
                    </a:lnTo>
                    <a:lnTo>
                      <a:pt x="68" y="101"/>
                    </a:lnTo>
                    <a:lnTo>
                      <a:pt x="130" y="171"/>
                    </a:lnTo>
                    <a:lnTo>
                      <a:pt x="211" y="267"/>
                    </a:lnTo>
                    <a:lnTo>
                      <a:pt x="292" y="375"/>
                    </a:lnTo>
                    <a:lnTo>
                      <a:pt x="378" y="509"/>
                    </a:lnTo>
                    <a:lnTo>
                      <a:pt x="515" y="763"/>
                    </a:lnTo>
                    <a:lnTo>
                      <a:pt x="627" y="1030"/>
                    </a:lnTo>
                    <a:lnTo>
                      <a:pt x="720" y="1317"/>
                    </a:lnTo>
                    <a:lnTo>
                      <a:pt x="788" y="1622"/>
                    </a:lnTo>
                    <a:lnTo>
                      <a:pt x="838" y="1947"/>
                    </a:lnTo>
                    <a:lnTo>
                      <a:pt x="869" y="2284"/>
                    </a:lnTo>
                    <a:lnTo>
                      <a:pt x="881" y="2640"/>
                    </a:lnTo>
                    <a:lnTo>
                      <a:pt x="875" y="2901"/>
                    </a:lnTo>
                    <a:lnTo>
                      <a:pt x="856" y="3181"/>
                    </a:lnTo>
                    <a:lnTo>
                      <a:pt x="819" y="3474"/>
                    </a:lnTo>
                    <a:lnTo>
                      <a:pt x="763" y="3773"/>
                    </a:lnTo>
                    <a:lnTo>
                      <a:pt x="689" y="4072"/>
                    </a:lnTo>
                    <a:lnTo>
                      <a:pt x="583" y="4365"/>
                    </a:lnTo>
                    <a:lnTo>
                      <a:pt x="447" y="4651"/>
                    </a:lnTo>
                    <a:lnTo>
                      <a:pt x="347" y="4823"/>
                    </a:lnTo>
                    <a:lnTo>
                      <a:pt x="248" y="4969"/>
                    </a:lnTo>
                    <a:lnTo>
                      <a:pt x="155" y="5084"/>
                    </a:lnTo>
                    <a:lnTo>
                      <a:pt x="74" y="5173"/>
                    </a:lnTo>
                    <a:lnTo>
                      <a:pt x="0" y="5249"/>
                    </a:lnTo>
                    <a:lnTo>
                      <a:pt x="0" y="5274"/>
                    </a:lnTo>
                    <a:lnTo>
                      <a:pt x="6" y="5281"/>
                    </a:lnTo>
                    <a:lnTo>
                      <a:pt x="81" y="5281"/>
                    </a:lnTo>
                    <a:lnTo>
                      <a:pt x="112" y="5249"/>
                    </a:lnTo>
                    <a:lnTo>
                      <a:pt x="310" y="5039"/>
                    </a:lnTo>
                    <a:lnTo>
                      <a:pt x="484" y="4810"/>
                    </a:lnTo>
                    <a:lnTo>
                      <a:pt x="633" y="4568"/>
                    </a:lnTo>
                    <a:lnTo>
                      <a:pt x="757" y="4307"/>
                    </a:lnTo>
                    <a:lnTo>
                      <a:pt x="856" y="4040"/>
                    </a:lnTo>
                    <a:lnTo>
                      <a:pt x="931" y="3766"/>
                    </a:lnTo>
                    <a:lnTo>
                      <a:pt x="986" y="3486"/>
                    </a:lnTo>
                    <a:lnTo>
                      <a:pt x="1030" y="3207"/>
                    </a:lnTo>
                    <a:lnTo>
                      <a:pt x="1048" y="2920"/>
                    </a:lnTo>
                    <a:lnTo>
                      <a:pt x="1055" y="264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3" name="Freeform 37"/>
              <p:cNvSpPr>
                <a:spLocks/>
              </p:cNvSpPr>
              <p:nvPr/>
            </p:nvSpPr>
            <p:spPr bwMode="auto">
              <a:xfrm>
                <a:off x="10756" y="3754"/>
                <a:ext cx="1067" cy="999"/>
              </a:xfrm>
              <a:custGeom>
                <a:avLst/>
                <a:gdLst/>
                <a:ahLst/>
                <a:cxnLst>
                  <a:cxn ang="0">
                    <a:pos x="676" y="229"/>
                  </a:cxn>
                  <a:cxn ang="0">
                    <a:pos x="763" y="89"/>
                  </a:cxn>
                  <a:cxn ang="0">
                    <a:pos x="893" y="51"/>
                  </a:cxn>
                  <a:cxn ang="0">
                    <a:pos x="918" y="102"/>
                  </a:cxn>
                  <a:cxn ang="0">
                    <a:pos x="874" y="210"/>
                  </a:cxn>
                  <a:cxn ang="0">
                    <a:pos x="911" y="267"/>
                  </a:cxn>
                  <a:cxn ang="0">
                    <a:pos x="992" y="267"/>
                  </a:cxn>
                  <a:cxn ang="0">
                    <a:pos x="1067" y="146"/>
                  </a:cxn>
                  <a:cxn ang="0">
                    <a:pos x="998" y="32"/>
                  </a:cxn>
                  <a:cxn ang="0">
                    <a:pos x="868" y="0"/>
                  </a:cxn>
                  <a:cxn ang="0">
                    <a:pos x="701" y="89"/>
                  </a:cxn>
                  <a:cxn ang="0">
                    <a:pos x="607" y="95"/>
                  </a:cxn>
                  <a:cxn ang="0">
                    <a:pos x="452" y="6"/>
                  </a:cxn>
                  <a:cxn ang="0">
                    <a:pos x="248" y="57"/>
                  </a:cxn>
                  <a:cxn ang="0">
                    <a:pos x="99" y="248"/>
                  </a:cxn>
                  <a:cxn ang="0">
                    <a:pos x="68" y="350"/>
                  </a:cxn>
                  <a:cxn ang="0">
                    <a:pos x="117" y="350"/>
                  </a:cxn>
                  <a:cxn ang="0">
                    <a:pos x="210" y="159"/>
                  </a:cxn>
                  <a:cxn ang="0">
                    <a:pos x="366" y="51"/>
                  </a:cxn>
                  <a:cxn ang="0">
                    <a:pos x="496" y="89"/>
                  </a:cxn>
                  <a:cxn ang="0">
                    <a:pos x="521" y="248"/>
                  </a:cxn>
                  <a:cxn ang="0">
                    <a:pos x="452" y="553"/>
                  </a:cxn>
                  <a:cxn ang="0">
                    <a:pos x="328" y="884"/>
                  </a:cxn>
                  <a:cxn ang="0">
                    <a:pos x="179" y="948"/>
                  </a:cxn>
                  <a:cxn ang="0">
                    <a:pos x="148" y="897"/>
                  </a:cxn>
                  <a:cxn ang="0">
                    <a:pos x="198" y="776"/>
                  </a:cxn>
                  <a:cxn ang="0">
                    <a:pos x="148" y="732"/>
                  </a:cxn>
                  <a:cxn ang="0">
                    <a:pos x="62" y="744"/>
                  </a:cxn>
                  <a:cxn ang="0">
                    <a:pos x="12" y="903"/>
                  </a:cxn>
                  <a:cxn ang="0">
                    <a:pos x="142" y="993"/>
                  </a:cxn>
                  <a:cxn ang="0">
                    <a:pos x="322" y="961"/>
                  </a:cxn>
                  <a:cxn ang="0">
                    <a:pos x="415" y="846"/>
                  </a:cxn>
                  <a:cxn ang="0">
                    <a:pos x="483" y="923"/>
                  </a:cxn>
                  <a:cxn ang="0">
                    <a:pos x="657" y="999"/>
                  </a:cxn>
                  <a:cxn ang="0">
                    <a:pos x="887" y="884"/>
                  </a:cxn>
                  <a:cxn ang="0">
                    <a:pos x="992" y="693"/>
                  </a:cxn>
                  <a:cxn ang="0">
                    <a:pos x="998" y="643"/>
                  </a:cxn>
                  <a:cxn ang="0">
                    <a:pos x="955" y="643"/>
                  </a:cxn>
                  <a:cxn ang="0">
                    <a:pos x="905" y="763"/>
                  </a:cxn>
                  <a:cxn ang="0">
                    <a:pos x="750" y="929"/>
                  </a:cxn>
                  <a:cxn ang="0">
                    <a:pos x="607" y="935"/>
                  </a:cxn>
                  <a:cxn ang="0">
                    <a:pos x="545" y="802"/>
                  </a:cxn>
                  <a:cxn ang="0">
                    <a:pos x="583" y="611"/>
                  </a:cxn>
                </a:cxnLst>
                <a:rect l="0" t="0" r="r" b="b"/>
                <a:pathLst>
                  <a:path w="1067" h="999">
                    <a:moveTo>
                      <a:pt x="657" y="305"/>
                    </a:moveTo>
                    <a:lnTo>
                      <a:pt x="663" y="273"/>
                    </a:lnTo>
                    <a:lnTo>
                      <a:pt x="676" y="229"/>
                    </a:lnTo>
                    <a:lnTo>
                      <a:pt x="694" y="184"/>
                    </a:lnTo>
                    <a:lnTo>
                      <a:pt x="725" y="134"/>
                    </a:lnTo>
                    <a:lnTo>
                      <a:pt x="763" y="89"/>
                    </a:lnTo>
                    <a:lnTo>
                      <a:pt x="806" y="57"/>
                    </a:lnTo>
                    <a:lnTo>
                      <a:pt x="868" y="51"/>
                    </a:lnTo>
                    <a:lnTo>
                      <a:pt x="893" y="51"/>
                    </a:lnTo>
                    <a:lnTo>
                      <a:pt x="930" y="57"/>
                    </a:lnTo>
                    <a:lnTo>
                      <a:pt x="973" y="76"/>
                    </a:lnTo>
                    <a:lnTo>
                      <a:pt x="918" y="102"/>
                    </a:lnTo>
                    <a:lnTo>
                      <a:pt x="887" y="146"/>
                    </a:lnTo>
                    <a:lnTo>
                      <a:pt x="874" y="197"/>
                    </a:lnTo>
                    <a:lnTo>
                      <a:pt x="874" y="210"/>
                    </a:lnTo>
                    <a:lnTo>
                      <a:pt x="880" y="229"/>
                    </a:lnTo>
                    <a:lnTo>
                      <a:pt x="887" y="242"/>
                    </a:lnTo>
                    <a:lnTo>
                      <a:pt x="911" y="267"/>
                    </a:lnTo>
                    <a:lnTo>
                      <a:pt x="930" y="273"/>
                    </a:lnTo>
                    <a:lnTo>
                      <a:pt x="955" y="273"/>
                    </a:lnTo>
                    <a:lnTo>
                      <a:pt x="992" y="267"/>
                    </a:lnTo>
                    <a:lnTo>
                      <a:pt x="1029" y="242"/>
                    </a:lnTo>
                    <a:lnTo>
                      <a:pt x="1060" y="204"/>
                    </a:lnTo>
                    <a:lnTo>
                      <a:pt x="1067" y="146"/>
                    </a:lnTo>
                    <a:lnTo>
                      <a:pt x="1060" y="95"/>
                    </a:lnTo>
                    <a:lnTo>
                      <a:pt x="1036" y="57"/>
                    </a:lnTo>
                    <a:lnTo>
                      <a:pt x="998" y="32"/>
                    </a:lnTo>
                    <a:lnTo>
                      <a:pt x="955" y="13"/>
                    </a:lnTo>
                    <a:lnTo>
                      <a:pt x="911" y="0"/>
                    </a:lnTo>
                    <a:lnTo>
                      <a:pt x="868" y="0"/>
                    </a:lnTo>
                    <a:lnTo>
                      <a:pt x="800" y="13"/>
                    </a:lnTo>
                    <a:lnTo>
                      <a:pt x="744" y="44"/>
                    </a:lnTo>
                    <a:lnTo>
                      <a:pt x="701" y="89"/>
                    </a:lnTo>
                    <a:lnTo>
                      <a:pt x="663" y="134"/>
                    </a:lnTo>
                    <a:lnTo>
                      <a:pt x="645" y="165"/>
                    </a:lnTo>
                    <a:lnTo>
                      <a:pt x="607" y="95"/>
                    </a:lnTo>
                    <a:lnTo>
                      <a:pt x="558" y="44"/>
                    </a:lnTo>
                    <a:lnTo>
                      <a:pt x="502" y="19"/>
                    </a:lnTo>
                    <a:lnTo>
                      <a:pt x="452" y="6"/>
                    </a:lnTo>
                    <a:lnTo>
                      <a:pt x="409" y="0"/>
                    </a:lnTo>
                    <a:lnTo>
                      <a:pt x="322" y="19"/>
                    </a:lnTo>
                    <a:lnTo>
                      <a:pt x="248" y="57"/>
                    </a:lnTo>
                    <a:lnTo>
                      <a:pt x="179" y="114"/>
                    </a:lnTo>
                    <a:lnTo>
                      <a:pt x="130" y="184"/>
                    </a:lnTo>
                    <a:lnTo>
                      <a:pt x="99" y="248"/>
                    </a:lnTo>
                    <a:lnTo>
                      <a:pt x="74" y="305"/>
                    </a:lnTo>
                    <a:lnTo>
                      <a:pt x="68" y="337"/>
                    </a:lnTo>
                    <a:lnTo>
                      <a:pt x="68" y="350"/>
                    </a:lnTo>
                    <a:lnTo>
                      <a:pt x="80" y="363"/>
                    </a:lnTo>
                    <a:lnTo>
                      <a:pt x="105" y="363"/>
                    </a:lnTo>
                    <a:lnTo>
                      <a:pt x="117" y="350"/>
                    </a:lnTo>
                    <a:lnTo>
                      <a:pt x="117" y="337"/>
                    </a:lnTo>
                    <a:lnTo>
                      <a:pt x="161" y="235"/>
                    </a:lnTo>
                    <a:lnTo>
                      <a:pt x="210" y="159"/>
                    </a:lnTo>
                    <a:lnTo>
                      <a:pt x="266" y="108"/>
                    </a:lnTo>
                    <a:lnTo>
                      <a:pt x="316" y="70"/>
                    </a:lnTo>
                    <a:lnTo>
                      <a:pt x="366" y="51"/>
                    </a:lnTo>
                    <a:lnTo>
                      <a:pt x="434" y="51"/>
                    </a:lnTo>
                    <a:lnTo>
                      <a:pt x="465" y="64"/>
                    </a:lnTo>
                    <a:lnTo>
                      <a:pt x="496" y="89"/>
                    </a:lnTo>
                    <a:lnTo>
                      <a:pt x="514" y="134"/>
                    </a:lnTo>
                    <a:lnTo>
                      <a:pt x="521" y="197"/>
                    </a:lnTo>
                    <a:lnTo>
                      <a:pt x="521" y="248"/>
                    </a:lnTo>
                    <a:lnTo>
                      <a:pt x="502" y="324"/>
                    </a:lnTo>
                    <a:lnTo>
                      <a:pt x="483" y="420"/>
                    </a:lnTo>
                    <a:lnTo>
                      <a:pt x="452" y="553"/>
                    </a:lnTo>
                    <a:lnTo>
                      <a:pt x="409" y="719"/>
                    </a:lnTo>
                    <a:lnTo>
                      <a:pt x="378" y="814"/>
                    </a:lnTo>
                    <a:lnTo>
                      <a:pt x="328" y="884"/>
                    </a:lnTo>
                    <a:lnTo>
                      <a:pt x="272" y="935"/>
                    </a:lnTo>
                    <a:lnTo>
                      <a:pt x="204" y="948"/>
                    </a:lnTo>
                    <a:lnTo>
                      <a:pt x="179" y="948"/>
                    </a:lnTo>
                    <a:lnTo>
                      <a:pt x="142" y="942"/>
                    </a:lnTo>
                    <a:lnTo>
                      <a:pt x="99" y="923"/>
                    </a:lnTo>
                    <a:lnTo>
                      <a:pt x="148" y="897"/>
                    </a:lnTo>
                    <a:lnTo>
                      <a:pt x="186" y="859"/>
                    </a:lnTo>
                    <a:lnTo>
                      <a:pt x="198" y="802"/>
                    </a:lnTo>
                    <a:lnTo>
                      <a:pt x="198" y="776"/>
                    </a:lnTo>
                    <a:lnTo>
                      <a:pt x="186" y="763"/>
                    </a:lnTo>
                    <a:lnTo>
                      <a:pt x="173" y="744"/>
                    </a:lnTo>
                    <a:lnTo>
                      <a:pt x="148" y="732"/>
                    </a:lnTo>
                    <a:lnTo>
                      <a:pt x="130" y="725"/>
                    </a:lnTo>
                    <a:lnTo>
                      <a:pt x="117" y="725"/>
                    </a:lnTo>
                    <a:lnTo>
                      <a:pt x="62" y="744"/>
                    </a:lnTo>
                    <a:lnTo>
                      <a:pt x="18" y="789"/>
                    </a:lnTo>
                    <a:lnTo>
                      <a:pt x="0" y="853"/>
                    </a:lnTo>
                    <a:lnTo>
                      <a:pt x="12" y="903"/>
                    </a:lnTo>
                    <a:lnTo>
                      <a:pt x="43" y="948"/>
                    </a:lnTo>
                    <a:lnTo>
                      <a:pt x="93" y="973"/>
                    </a:lnTo>
                    <a:lnTo>
                      <a:pt x="142" y="993"/>
                    </a:lnTo>
                    <a:lnTo>
                      <a:pt x="204" y="999"/>
                    </a:lnTo>
                    <a:lnTo>
                      <a:pt x="266" y="986"/>
                    </a:lnTo>
                    <a:lnTo>
                      <a:pt x="322" y="961"/>
                    </a:lnTo>
                    <a:lnTo>
                      <a:pt x="366" y="916"/>
                    </a:lnTo>
                    <a:lnTo>
                      <a:pt x="397" y="878"/>
                    </a:lnTo>
                    <a:lnTo>
                      <a:pt x="415" y="846"/>
                    </a:lnTo>
                    <a:lnTo>
                      <a:pt x="428" y="833"/>
                    </a:lnTo>
                    <a:lnTo>
                      <a:pt x="446" y="878"/>
                    </a:lnTo>
                    <a:lnTo>
                      <a:pt x="483" y="923"/>
                    </a:lnTo>
                    <a:lnTo>
                      <a:pt x="527" y="961"/>
                    </a:lnTo>
                    <a:lnTo>
                      <a:pt x="589" y="986"/>
                    </a:lnTo>
                    <a:lnTo>
                      <a:pt x="657" y="999"/>
                    </a:lnTo>
                    <a:lnTo>
                      <a:pt x="744" y="980"/>
                    </a:lnTo>
                    <a:lnTo>
                      <a:pt x="825" y="942"/>
                    </a:lnTo>
                    <a:lnTo>
                      <a:pt x="887" y="884"/>
                    </a:lnTo>
                    <a:lnTo>
                      <a:pt x="936" y="814"/>
                    </a:lnTo>
                    <a:lnTo>
                      <a:pt x="973" y="751"/>
                    </a:lnTo>
                    <a:lnTo>
                      <a:pt x="992" y="693"/>
                    </a:lnTo>
                    <a:lnTo>
                      <a:pt x="1005" y="662"/>
                    </a:lnTo>
                    <a:lnTo>
                      <a:pt x="998" y="649"/>
                    </a:lnTo>
                    <a:lnTo>
                      <a:pt x="998" y="643"/>
                    </a:lnTo>
                    <a:lnTo>
                      <a:pt x="986" y="636"/>
                    </a:lnTo>
                    <a:lnTo>
                      <a:pt x="961" y="636"/>
                    </a:lnTo>
                    <a:lnTo>
                      <a:pt x="955" y="643"/>
                    </a:lnTo>
                    <a:lnTo>
                      <a:pt x="955" y="649"/>
                    </a:lnTo>
                    <a:lnTo>
                      <a:pt x="949" y="662"/>
                    </a:lnTo>
                    <a:lnTo>
                      <a:pt x="905" y="763"/>
                    </a:lnTo>
                    <a:lnTo>
                      <a:pt x="856" y="840"/>
                    </a:lnTo>
                    <a:lnTo>
                      <a:pt x="806" y="891"/>
                    </a:lnTo>
                    <a:lnTo>
                      <a:pt x="750" y="929"/>
                    </a:lnTo>
                    <a:lnTo>
                      <a:pt x="701" y="942"/>
                    </a:lnTo>
                    <a:lnTo>
                      <a:pt x="663" y="948"/>
                    </a:lnTo>
                    <a:lnTo>
                      <a:pt x="607" y="935"/>
                    </a:lnTo>
                    <a:lnTo>
                      <a:pt x="570" y="903"/>
                    </a:lnTo>
                    <a:lnTo>
                      <a:pt x="552" y="859"/>
                    </a:lnTo>
                    <a:lnTo>
                      <a:pt x="545" y="802"/>
                    </a:lnTo>
                    <a:lnTo>
                      <a:pt x="552" y="751"/>
                    </a:lnTo>
                    <a:lnTo>
                      <a:pt x="564" y="693"/>
                    </a:lnTo>
                    <a:lnTo>
                      <a:pt x="583" y="611"/>
                    </a:lnTo>
                    <a:lnTo>
                      <a:pt x="657" y="305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4" name="Freeform 38"/>
              <p:cNvSpPr>
                <a:spLocks noEditPoints="1"/>
              </p:cNvSpPr>
              <p:nvPr/>
            </p:nvSpPr>
            <p:spPr bwMode="auto">
              <a:xfrm>
                <a:off x="11971" y="2806"/>
                <a:ext cx="459" cy="1037"/>
              </a:xfrm>
              <a:custGeom>
                <a:avLst/>
                <a:gdLst/>
                <a:ahLst/>
                <a:cxnLst>
                  <a:cxn ang="0">
                    <a:pos x="416" y="51"/>
                  </a:cxn>
                  <a:cxn ang="0">
                    <a:pos x="391" y="13"/>
                  </a:cxn>
                  <a:cxn ang="0">
                    <a:pos x="360" y="0"/>
                  </a:cxn>
                  <a:cxn ang="0">
                    <a:pos x="311" y="19"/>
                  </a:cxn>
                  <a:cxn ang="0">
                    <a:pos x="280" y="63"/>
                  </a:cxn>
                  <a:cxn ang="0">
                    <a:pos x="273" y="102"/>
                  </a:cxn>
                  <a:cxn ang="0">
                    <a:pos x="298" y="133"/>
                  </a:cxn>
                  <a:cxn ang="0">
                    <a:pos x="335" y="146"/>
                  </a:cxn>
                  <a:cxn ang="0">
                    <a:pos x="385" y="127"/>
                  </a:cxn>
                  <a:cxn ang="0">
                    <a:pos x="416" y="83"/>
                  </a:cxn>
                  <a:cxn ang="0">
                    <a:pos x="112" y="846"/>
                  </a:cxn>
                  <a:cxn ang="0">
                    <a:pos x="100" y="910"/>
                  </a:cxn>
                  <a:cxn ang="0">
                    <a:pos x="137" y="999"/>
                  </a:cxn>
                  <a:cxn ang="0">
                    <a:pos x="242" y="1037"/>
                  </a:cxn>
                  <a:cxn ang="0">
                    <a:pos x="366" y="980"/>
                  </a:cxn>
                  <a:cxn ang="0">
                    <a:pos x="435" y="878"/>
                  </a:cxn>
                  <a:cxn ang="0">
                    <a:pos x="459" y="802"/>
                  </a:cxn>
                  <a:cxn ang="0">
                    <a:pos x="447" y="782"/>
                  </a:cxn>
                  <a:cxn ang="0">
                    <a:pos x="416" y="789"/>
                  </a:cxn>
                  <a:cxn ang="0">
                    <a:pos x="404" y="808"/>
                  </a:cxn>
                  <a:cxn ang="0">
                    <a:pos x="335" y="948"/>
                  </a:cxn>
                  <a:cxn ang="0">
                    <a:pos x="249" y="999"/>
                  </a:cxn>
                  <a:cxn ang="0">
                    <a:pos x="218" y="986"/>
                  </a:cxn>
                  <a:cxn ang="0">
                    <a:pos x="211" y="910"/>
                  </a:cxn>
                  <a:cxn ang="0">
                    <a:pos x="292" y="687"/>
                  </a:cxn>
                  <a:cxn ang="0">
                    <a:pos x="329" y="592"/>
                  </a:cxn>
                  <a:cxn ang="0">
                    <a:pos x="354" y="528"/>
                  </a:cxn>
                  <a:cxn ang="0">
                    <a:pos x="354" y="426"/>
                  </a:cxn>
                  <a:cxn ang="0">
                    <a:pos x="280" y="356"/>
                  </a:cxn>
                  <a:cxn ang="0">
                    <a:pos x="156" y="363"/>
                  </a:cxn>
                  <a:cxn ang="0">
                    <a:pos x="56" y="452"/>
                  </a:cxn>
                  <a:cxn ang="0">
                    <a:pos x="7" y="553"/>
                  </a:cxn>
                  <a:cxn ang="0">
                    <a:pos x="7" y="592"/>
                  </a:cxn>
                  <a:cxn ang="0">
                    <a:pos x="44" y="598"/>
                  </a:cxn>
                  <a:cxn ang="0">
                    <a:pos x="50" y="585"/>
                  </a:cxn>
                  <a:cxn ang="0">
                    <a:pos x="87" y="490"/>
                  </a:cxn>
                  <a:cxn ang="0">
                    <a:pos x="174" y="401"/>
                  </a:cxn>
                  <a:cxn ang="0">
                    <a:pos x="230" y="388"/>
                  </a:cxn>
                  <a:cxn ang="0">
                    <a:pos x="255" y="420"/>
                  </a:cxn>
                  <a:cxn ang="0">
                    <a:pos x="242" y="496"/>
                  </a:cxn>
                  <a:cxn ang="0">
                    <a:pos x="205" y="598"/>
                  </a:cxn>
                </a:cxnLst>
                <a:rect l="0" t="0" r="r" b="b"/>
                <a:pathLst>
                  <a:path w="459" h="1037">
                    <a:moveTo>
                      <a:pt x="416" y="63"/>
                    </a:moveTo>
                    <a:lnTo>
                      <a:pt x="416" y="51"/>
                    </a:lnTo>
                    <a:lnTo>
                      <a:pt x="404" y="25"/>
                    </a:lnTo>
                    <a:lnTo>
                      <a:pt x="391" y="13"/>
                    </a:lnTo>
                    <a:lnTo>
                      <a:pt x="379" y="6"/>
                    </a:lnTo>
                    <a:lnTo>
                      <a:pt x="360" y="0"/>
                    </a:lnTo>
                    <a:lnTo>
                      <a:pt x="335" y="6"/>
                    </a:lnTo>
                    <a:lnTo>
                      <a:pt x="311" y="19"/>
                    </a:lnTo>
                    <a:lnTo>
                      <a:pt x="292" y="38"/>
                    </a:lnTo>
                    <a:lnTo>
                      <a:pt x="280" y="63"/>
                    </a:lnTo>
                    <a:lnTo>
                      <a:pt x="273" y="89"/>
                    </a:lnTo>
                    <a:lnTo>
                      <a:pt x="273" y="102"/>
                    </a:lnTo>
                    <a:lnTo>
                      <a:pt x="280" y="114"/>
                    </a:lnTo>
                    <a:lnTo>
                      <a:pt x="298" y="133"/>
                    </a:lnTo>
                    <a:lnTo>
                      <a:pt x="317" y="146"/>
                    </a:lnTo>
                    <a:lnTo>
                      <a:pt x="335" y="146"/>
                    </a:lnTo>
                    <a:lnTo>
                      <a:pt x="360" y="140"/>
                    </a:lnTo>
                    <a:lnTo>
                      <a:pt x="385" y="127"/>
                    </a:lnTo>
                    <a:lnTo>
                      <a:pt x="404" y="108"/>
                    </a:lnTo>
                    <a:lnTo>
                      <a:pt x="416" y="83"/>
                    </a:lnTo>
                    <a:lnTo>
                      <a:pt x="416" y="63"/>
                    </a:lnTo>
                    <a:close/>
                    <a:moveTo>
                      <a:pt x="112" y="846"/>
                    </a:moveTo>
                    <a:lnTo>
                      <a:pt x="100" y="884"/>
                    </a:lnTo>
                    <a:lnTo>
                      <a:pt x="100" y="910"/>
                    </a:lnTo>
                    <a:lnTo>
                      <a:pt x="112" y="961"/>
                    </a:lnTo>
                    <a:lnTo>
                      <a:pt x="137" y="999"/>
                    </a:lnTo>
                    <a:lnTo>
                      <a:pt x="187" y="1031"/>
                    </a:lnTo>
                    <a:lnTo>
                      <a:pt x="242" y="1037"/>
                    </a:lnTo>
                    <a:lnTo>
                      <a:pt x="311" y="1024"/>
                    </a:lnTo>
                    <a:lnTo>
                      <a:pt x="366" y="980"/>
                    </a:lnTo>
                    <a:lnTo>
                      <a:pt x="404" y="929"/>
                    </a:lnTo>
                    <a:lnTo>
                      <a:pt x="435" y="878"/>
                    </a:lnTo>
                    <a:lnTo>
                      <a:pt x="453" y="827"/>
                    </a:lnTo>
                    <a:lnTo>
                      <a:pt x="459" y="802"/>
                    </a:lnTo>
                    <a:lnTo>
                      <a:pt x="459" y="795"/>
                    </a:lnTo>
                    <a:lnTo>
                      <a:pt x="447" y="782"/>
                    </a:lnTo>
                    <a:lnTo>
                      <a:pt x="422" y="782"/>
                    </a:lnTo>
                    <a:lnTo>
                      <a:pt x="416" y="789"/>
                    </a:lnTo>
                    <a:lnTo>
                      <a:pt x="410" y="802"/>
                    </a:lnTo>
                    <a:lnTo>
                      <a:pt x="404" y="808"/>
                    </a:lnTo>
                    <a:lnTo>
                      <a:pt x="373" y="891"/>
                    </a:lnTo>
                    <a:lnTo>
                      <a:pt x="335" y="948"/>
                    </a:lnTo>
                    <a:lnTo>
                      <a:pt x="292" y="986"/>
                    </a:lnTo>
                    <a:lnTo>
                      <a:pt x="249" y="999"/>
                    </a:lnTo>
                    <a:lnTo>
                      <a:pt x="230" y="992"/>
                    </a:lnTo>
                    <a:lnTo>
                      <a:pt x="218" y="986"/>
                    </a:lnTo>
                    <a:lnTo>
                      <a:pt x="211" y="973"/>
                    </a:lnTo>
                    <a:lnTo>
                      <a:pt x="211" y="910"/>
                    </a:lnTo>
                    <a:lnTo>
                      <a:pt x="218" y="878"/>
                    </a:lnTo>
                    <a:lnTo>
                      <a:pt x="292" y="687"/>
                    </a:lnTo>
                    <a:lnTo>
                      <a:pt x="311" y="642"/>
                    </a:lnTo>
                    <a:lnTo>
                      <a:pt x="329" y="592"/>
                    </a:lnTo>
                    <a:lnTo>
                      <a:pt x="348" y="547"/>
                    </a:lnTo>
                    <a:lnTo>
                      <a:pt x="354" y="528"/>
                    </a:lnTo>
                    <a:lnTo>
                      <a:pt x="366" y="477"/>
                    </a:lnTo>
                    <a:lnTo>
                      <a:pt x="354" y="426"/>
                    </a:lnTo>
                    <a:lnTo>
                      <a:pt x="323" y="382"/>
                    </a:lnTo>
                    <a:lnTo>
                      <a:pt x="280" y="356"/>
                    </a:lnTo>
                    <a:lnTo>
                      <a:pt x="224" y="343"/>
                    </a:lnTo>
                    <a:lnTo>
                      <a:pt x="156" y="363"/>
                    </a:lnTo>
                    <a:lnTo>
                      <a:pt x="100" y="401"/>
                    </a:lnTo>
                    <a:lnTo>
                      <a:pt x="56" y="452"/>
                    </a:lnTo>
                    <a:lnTo>
                      <a:pt x="25" y="509"/>
                    </a:lnTo>
                    <a:lnTo>
                      <a:pt x="7" y="553"/>
                    </a:lnTo>
                    <a:lnTo>
                      <a:pt x="0" y="579"/>
                    </a:lnTo>
                    <a:lnTo>
                      <a:pt x="7" y="592"/>
                    </a:lnTo>
                    <a:lnTo>
                      <a:pt x="13" y="598"/>
                    </a:lnTo>
                    <a:lnTo>
                      <a:pt x="44" y="598"/>
                    </a:lnTo>
                    <a:lnTo>
                      <a:pt x="50" y="592"/>
                    </a:lnTo>
                    <a:lnTo>
                      <a:pt x="50" y="585"/>
                    </a:lnTo>
                    <a:lnTo>
                      <a:pt x="56" y="579"/>
                    </a:lnTo>
                    <a:lnTo>
                      <a:pt x="87" y="490"/>
                    </a:lnTo>
                    <a:lnTo>
                      <a:pt x="131" y="432"/>
                    </a:lnTo>
                    <a:lnTo>
                      <a:pt x="174" y="401"/>
                    </a:lnTo>
                    <a:lnTo>
                      <a:pt x="218" y="388"/>
                    </a:lnTo>
                    <a:lnTo>
                      <a:pt x="230" y="388"/>
                    </a:lnTo>
                    <a:lnTo>
                      <a:pt x="242" y="394"/>
                    </a:lnTo>
                    <a:lnTo>
                      <a:pt x="255" y="420"/>
                    </a:lnTo>
                    <a:lnTo>
                      <a:pt x="255" y="464"/>
                    </a:lnTo>
                    <a:lnTo>
                      <a:pt x="242" y="496"/>
                    </a:lnTo>
                    <a:lnTo>
                      <a:pt x="230" y="534"/>
                    </a:lnTo>
                    <a:lnTo>
                      <a:pt x="205" y="598"/>
                    </a:lnTo>
                    <a:lnTo>
                      <a:pt x="112" y="84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5" name="Freeform 39"/>
              <p:cNvSpPr>
                <a:spLocks noEditPoints="1"/>
              </p:cNvSpPr>
              <p:nvPr/>
            </p:nvSpPr>
            <p:spPr bwMode="auto">
              <a:xfrm>
                <a:off x="13342" y="3919"/>
                <a:ext cx="1433" cy="516"/>
              </a:xfrm>
              <a:custGeom>
                <a:avLst/>
                <a:gdLst/>
                <a:ahLst/>
                <a:cxnLst>
                  <a:cxn ang="0">
                    <a:pos x="1359" y="89"/>
                  </a:cxn>
                  <a:cxn ang="0">
                    <a:pos x="1384" y="89"/>
                  </a:cxn>
                  <a:cxn ang="0">
                    <a:pos x="1402" y="83"/>
                  </a:cxn>
                  <a:cxn ang="0">
                    <a:pos x="1415" y="83"/>
                  </a:cxn>
                  <a:cxn ang="0">
                    <a:pos x="1433" y="45"/>
                  </a:cxn>
                  <a:cxn ang="0">
                    <a:pos x="1427" y="26"/>
                  </a:cxn>
                  <a:cxn ang="0">
                    <a:pos x="1421" y="19"/>
                  </a:cxn>
                  <a:cxn ang="0">
                    <a:pos x="1415" y="7"/>
                  </a:cxn>
                  <a:cxn ang="0">
                    <a:pos x="1402" y="7"/>
                  </a:cxn>
                  <a:cxn ang="0">
                    <a:pos x="1384" y="0"/>
                  </a:cxn>
                  <a:cxn ang="0">
                    <a:pos x="44" y="0"/>
                  </a:cxn>
                  <a:cxn ang="0">
                    <a:pos x="31" y="7"/>
                  </a:cxn>
                  <a:cxn ang="0">
                    <a:pos x="19" y="7"/>
                  </a:cxn>
                  <a:cxn ang="0">
                    <a:pos x="13" y="19"/>
                  </a:cxn>
                  <a:cxn ang="0">
                    <a:pos x="7" y="26"/>
                  </a:cxn>
                  <a:cxn ang="0">
                    <a:pos x="0" y="45"/>
                  </a:cxn>
                  <a:cxn ang="0">
                    <a:pos x="7" y="64"/>
                  </a:cxn>
                  <a:cxn ang="0">
                    <a:pos x="13" y="70"/>
                  </a:cxn>
                  <a:cxn ang="0">
                    <a:pos x="19" y="83"/>
                  </a:cxn>
                  <a:cxn ang="0">
                    <a:pos x="31" y="83"/>
                  </a:cxn>
                  <a:cxn ang="0">
                    <a:pos x="50" y="89"/>
                  </a:cxn>
                  <a:cxn ang="0">
                    <a:pos x="75" y="89"/>
                  </a:cxn>
                  <a:cxn ang="0">
                    <a:pos x="1359" y="89"/>
                  </a:cxn>
                  <a:cxn ang="0">
                    <a:pos x="1359" y="516"/>
                  </a:cxn>
                  <a:cxn ang="0">
                    <a:pos x="1384" y="516"/>
                  </a:cxn>
                  <a:cxn ang="0">
                    <a:pos x="1402" y="509"/>
                  </a:cxn>
                  <a:cxn ang="0">
                    <a:pos x="1415" y="509"/>
                  </a:cxn>
                  <a:cxn ang="0">
                    <a:pos x="1421" y="497"/>
                  </a:cxn>
                  <a:cxn ang="0">
                    <a:pos x="1427" y="490"/>
                  </a:cxn>
                  <a:cxn ang="0">
                    <a:pos x="1433" y="471"/>
                  </a:cxn>
                  <a:cxn ang="0">
                    <a:pos x="1427" y="452"/>
                  </a:cxn>
                  <a:cxn ang="0">
                    <a:pos x="1421" y="446"/>
                  </a:cxn>
                  <a:cxn ang="0">
                    <a:pos x="1415" y="433"/>
                  </a:cxn>
                  <a:cxn ang="0">
                    <a:pos x="1402" y="433"/>
                  </a:cxn>
                  <a:cxn ang="0">
                    <a:pos x="1384" y="427"/>
                  </a:cxn>
                  <a:cxn ang="0">
                    <a:pos x="44" y="427"/>
                  </a:cxn>
                  <a:cxn ang="0">
                    <a:pos x="31" y="433"/>
                  </a:cxn>
                  <a:cxn ang="0">
                    <a:pos x="19" y="433"/>
                  </a:cxn>
                  <a:cxn ang="0">
                    <a:pos x="13" y="446"/>
                  </a:cxn>
                  <a:cxn ang="0">
                    <a:pos x="7" y="452"/>
                  </a:cxn>
                  <a:cxn ang="0">
                    <a:pos x="0" y="471"/>
                  </a:cxn>
                  <a:cxn ang="0">
                    <a:pos x="7" y="490"/>
                  </a:cxn>
                  <a:cxn ang="0">
                    <a:pos x="13" y="497"/>
                  </a:cxn>
                  <a:cxn ang="0">
                    <a:pos x="19" y="509"/>
                  </a:cxn>
                  <a:cxn ang="0">
                    <a:pos x="31" y="509"/>
                  </a:cxn>
                  <a:cxn ang="0">
                    <a:pos x="44" y="516"/>
                  </a:cxn>
                  <a:cxn ang="0">
                    <a:pos x="75" y="516"/>
                  </a:cxn>
                  <a:cxn ang="0">
                    <a:pos x="1359" y="516"/>
                  </a:cxn>
                </a:cxnLst>
                <a:rect l="0" t="0" r="r" b="b"/>
                <a:pathLst>
                  <a:path w="1433" h="516">
                    <a:moveTo>
                      <a:pt x="1359" y="89"/>
                    </a:moveTo>
                    <a:lnTo>
                      <a:pt x="1384" y="89"/>
                    </a:lnTo>
                    <a:lnTo>
                      <a:pt x="1402" y="83"/>
                    </a:lnTo>
                    <a:lnTo>
                      <a:pt x="1415" y="83"/>
                    </a:lnTo>
                    <a:lnTo>
                      <a:pt x="1433" y="45"/>
                    </a:lnTo>
                    <a:lnTo>
                      <a:pt x="1427" y="26"/>
                    </a:lnTo>
                    <a:lnTo>
                      <a:pt x="1421" y="19"/>
                    </a:lnTo>
                    <a:lnTo>
                      <a:pt x="1415" y="7"/>
                    </a:lnTo>
                    <a:lnTo>
                      <a:pt x="1402" y="7"/>
                    </a:lnTo>
                    <a:lnTo>
                      <a:pt x="1384" y="0"/>
                    </a:lnTo>
                    <a:lnTo>
                      <a:pt x="44" y="0"/>
                    </a:lnTo>
                    <a:lnTo>
                      <a:pt x="31" y="7"/>
                    </a:lnTo>
                    <a:lnTo>
                      <a:pt x="19" y="7"/>
                    </a:lnTo>
                    <a:lnTo>
                      <a:pt x="13" y="19"/>
                    </a:lnTo>
                    <a:lnTo>
                      <a:pt x="7" y="26"/>
                    </a:lnTo>
                    <a:lnTo>
                      <a:pt x="0" y="45"/>
                    </a:lnTo>
                    <a:lnTo>
                      <a:pt x="7" y="64"/>
                    </a:lnTo>
                    <a:lnTo>
                      <a:pt x="13" y="70"/>
                    </a:lnTo>
                    <a:lnTo>
                      <a:pt x="19" y="83"/>
                    </a:lnTo>
                    <a:lnTo>
                      <a:pt x="31" y="83"/>
                    </a:lnTo>
                    <a:lnTo>
                      <a:pt x="50" y="89"/>
                    </a:lnTo>
                    <a:lnTo>
                      <a:pt x="75" y="89"/>
                    </a:lnTo>
                    <a:lnTo>
                      <a:pt x="1359" y="89"/>
                    </a:lnTo>
                    <a:close/>
                    <a:moveTo>
                      <a:pt x="1359" y="516"/>
                    </a:moveTo>
                    <a:lnTo>
                      <a:pt x="1384" y="516"/>
                    </a:lnTo>
                    <a:lnTo>
                      <a:pt x="1402" y="509"/>
                    </a:lnTo>
                    <a:lnTo>
                      <a:pt x="1415" y="509"/>
                    </a:lnTo>
                    <a:lnTo>
                      <a:pt x="1421" y="497"/>
                    </a:lnTo>
                    <a:lnTo>
                      <a:pt x="1427" y="490"/>
                    </a:lnTo>
                    <a:lnTo>
                      <a:pt x="1433" y="471"/>
                    </a:lnTo>
                    <a:lnTo>
                      <a:pt x="1427" y="452"/>
                    </a:lnTo>
                    <a:lnTo>
                      <a:pt x="1421" y="446"/>
                    </a:lnTo>
                    <a:lnTo>
                      <a:pt x="1415" y="433"/>
                    </a:lnTo>
                    <a:lnTo>
                      <a:pt x="1402" y="433"/>
                    </a:lnTo>
                    <a:lnTo>
                      <a:pt x="1384" y="427"/>
                    </a:lnTo>
                    <a:lnTo>
                      <a:pt x="44" y="427"/>
                    </a:lnTo>
                    <a:lnTo>
                      <a:pt x="31" y="433"/>
                    </a:lnTo>
                    <a:lnTo>
                      <a:pt x="19" y="433"/>
                    </a:lnTo>
                    <a:lnTo>
                      <a:pt x="13" y="446"/>
                    </a:lnTo>
                    <a:lnTo>
                      <a:pt x="7" y="452"/>
                    </a:lnTo>
                    <a:lnTo>
                      <a:pt x="0" y="471"/>
                    </a:lnTo>
                    <a:lnTo>
                      <a:pt x="7" y="490"/>
                    </a:lnTo>
                    <a:lnTo>
                      <a:pt x="13" y="497"/>
                    </a:lnTo>
                    <a:lnTo>
                      <a:pt x="19" y="509"/>
                    </a:lnTo>
                    <a:lnTo>
                      <a:pt x="31" y="509"/>
                    </a:lnTo>
                    <a:lnTo>
                      <a:pt x="44" y="516"/>
                    </a:lnTo>
                    <a:lnTo>
                      <a:pt x="75" y="516"/>
                    </a:lnTo>
                    <a:lnTo>
                      <a:pt x="1359" y="51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6" name="Freeform 40"/>
              <p:cNvSpPr>
                <a:spLocks/>
              </p:cNvSpPr>
              <p:nvPr/>
            </p:nvSpPr>
            <p:spPr bwMode="auto">
              <a:xfrm>
                <a:off x="15700" y="3073"/>
                <a:ext cx="502" cy="2208"/>
              </a:xfrm>
              <a:custGeom>
                <a:avLst/>
                <a:gdLst/>
                <a:ahLst/>
                <a:cxnLst>
                  <a:cxn ang="0">
                    <a:pos x="502" y="2183"/>
                  </a:cxn>
                  <a:cxn ang="0">
                    <a:pos x="496" y="2176"/>
                  </a:cxn>
                  <a:cxn ang="0">
                    <a:pos x="496" y="2170"/>
                  </a:cxn>
                  <a:cxn ang="0">
                    <a:pos x="477" y="2151"/>
                  </a:cxn>
                  <a:cxn ang="0">
                    <a:pos x="465" y="2132"/>
                  </a:cxn>
                  <a:cxn ang="0">
                    <a:pos x="360" y="2004"/>
                  </a:cxn>
                  <a:cxn ang="0">
                    <a:pos x="279" y="1864"/>
                  </a:cxn>
                  <a:cxn ang="0">
                    <a:pos x="217" y="1718"/>
                  </a:cxn>
                  <a:cxn ang="0">
                    <a:pos x="173" y="1565"/>
                  </a:cxn>
                  <a:cxn ang="0">
                    <a:pos x="149" y="1406"/>
                  </a:cxn>
                  <a:cxn ang="0">
                    <a:pos x="130" y="1254"/>
                  </a:cxn>
                  <a:cxn ang="0">
                    <a:pos x="124" y="1101"/>
                  </a:cxn>
                  <a:cxn ang="0">
                    <a:pos x="130" y="910"/>
                  </a:cxn>
                  <a:cxn ang="0">
                    <a:pos x="155" y="725"/>
                  </a:cxn>
                  <a:cxn ang="0">
                    <a:pos x="198" y="541"/>
                  </a:cxn>
                  <a:cxn ang="0">
                    <a:pos x="267" y="369"/>
                  </a:cxn>
                  <a:cxn ang="0">
                    <a:pos x="353" y="210"/>
                  </a:cxn>
                  <a:cxn ang="0">
                    <a:pos x="471" y="64"/>
                  </a:cxn>
                  <a:cxn ang="0">
                    <a:pos x="496" y="38"/>
                  </a:cxn>
                  <a:cxn ang="0">
                    <a:pos x="496" y="32"/>
                  </a:cxn>
                  <a:cxn ang="0">
                    <a:pos x="502" y="32"/>
                  </a:cxn>
                  <a:cxn ang="0">
                    <a:pos x="502" y="26"/>
                  </a:cxn>
                  <a:cxn ang="0">
                    <a:pos x="496" y="13"/>
                  </a:cxn>
                  <a:cxn ang="0">
                    <a:pos x="490" y="6"/>
                  </a:cxn>
                  <a:cxn ang="0">
                    <a:pos x="477" y="0"/>
                  </a:cxn>
                  <a:cxn ang="0">
                    <a:pos x="422" y="38"/>
                  </a:cxn>
                  <a:cxn ang="0">
                    <a:pos x="372" y="83"/>
                  </a:cxn>
                  <a:cxn ang="0">
                    <a:pos x="316" y="146"/>
                  </a:cxn>
                  <a:cxn ang="0">
                    <a:pos x="254" y="223"/>
                  </a:cxn>
                  <a:cxn ang="0">
                    <a:pos x="192" y="318"/>
                  </a:cxn>
                  <a:cxn ang="0">
                    <a:pos x="136" y="433"/>
                  </a:cxn>
                  <a:cxn ang="0">
                    <a:pos x="68" y="611"/>
                  </a:cxn>
                  <a:cxn ang="0">
                    <a:pos x="31" y="789"/>
                  </a:cxn>
                  <a:cxn ang="0">
                    <a:pos x="6" y="954"/>
                  </a:cxn>
                  <a:cxn ang="0">
                    <a:pos x="0" y="1101"/>
                  </a:cxn>
                  <a:cxn ang="0">
                    <a:pos x="6" y="1247"/>
                  </a:cxn>
                  <a:cxn ang="0">
                    <a:pos x="31" y="1419"/>
                  </a:cxn>
                  <a:cxn ang="0">
                    <a:pos x="68" y="1604"/>
                  </a:cxn>
                  <a:cxn ang="0">
                    <a:pos x="142" y="1788"/>
                  </a:cxn>
                  <a:cxn ang="0">
                    <a:pos x="198" y="1896"/>
                  </a:cxn>
                  <a:cxn ang="0">
                    <a:pos x="260" y="1992"/>
                  </a:cxn>
                  <a:cxn ang="0">
                    <a:pos x="322" y="2068"/>
                  </a:cxn>
                  <a:cxn ang="0">
                    <a:pos x="378" y="2125"/>
                  </a:cxn>
                  <a:cxn ang="0">
                    <a:pos x="428" y="2170"/>
                  </a:cxn>
                  <a:cxn ang="0">
                    <a:pos x="459" y="2195"/>
                  </a:cxn>
                  <a:cxn ang="0">
                    <a:pos x="477" y="2208"/>
                  </a:cxn>
                  <a:cxn ang="0">
                    <a:pos x="490" y="2202"/>
                  </a:cxn>
                  <a:cxn ang="0">
                    <a:pos x="496" y="2195"/>
                  </a:cxn>
                  <a:cxn ang="0">
                    <a:pos x="502" y="2183"/>
                  </a:cxn>
                </a:cxnLst>
                <a:rect l="0" t="0" r="r" b="b"/>
                <a:pathLst>
                  <a:path w="502" h="2208">
                    <a:moveTo>
                      <a:pt x="502" y="2183"/>
                    </a:moveTo>
                    <a:lnTo>
                      <a:pt x="496" y="2176"/>
                    </a:lnTo>
                    <a:lnTo>
                      <a:pt x="496" y="2170"/>
                    </a:lnTo>
                    <a:lnTo>
                      <a:pt x="477" y="2151"/>
                    </a:lnTo>
                    <a:lnTo>
                      <a:pt x="465" y="2132"/>
                    </a:lnTo>
                    <a:lnTo>
                      <a:pt x="360" y="2004"/>
                    </a:lnTo>
                    <a:lnTo>
                      <a:pt x="279" y="1864"/>
                    </a:lnTo>
                    <a:lnTo>
                      <a:pt x="217" y="1718"/>
                    </a:lnTo>
                    <a:lnTo>
                      <a:pt x="173" y="1565"/>
                    </a:lnTo>
                    <a:lnTo>
                      <a:pt x="149" y="1406"/>
                    </a:lnTo>
                    <a:lnTo>
                      <a:pt x="130" y="1254"/>
                    </a:lnTo>
                    <a:lnTo>
                      <a:pt x="124" y="1101"/>
                    </a:lnTo>
                    <a:lnTo>
                      <a:pt x="130" y="910"/>
                    </a:lnTo>
                    <a:lnTo>
                      <a:pt x="155" y="725"/>
                    </a:lnTo>
                    <a:lnTo>
                      <a:pt x="198" y="541"/>
                    </a:lnTo>
                    <a:lnTo>
                      <a:pt x="267" y="369"/>
                    </a:lnTo>
                    <a:lnTo>
                      <a:pt x="353" y="210"/>
                    </a:lnTo>
                    <a:lnTo>
                      <a:pt x="471" y="64"/>
                    </a:lnTo>
                    <a:lnTo>
                      <a:pt x="496" y="38"/>
                    </a:lnTo>
                    <a:lnTo>
                      <a:pt x="496" y="32"/>
                    </a:lnTo>
                    <a:lnTo>
                      <a:pt x="502" y="32"/>
                    </a:lnTo>
                    <a:lnTo>
                      <a:pt x="502" y="26"/>
                    </a:lnTo>
                    <a:lnTo>
                      <a:pt x="496" y="13"/>
                    </a:lnTo>
                    <a:lnTo>
                      <a:pt x="490" y="6"/>
                    </a:lnTo>
                    <a:lnTo>
                      <a:pt x="477" y="0"/>
                    </a:lnTo>
                    <a:lnTo>
                      <a:pt x="422" y="38"/>
                    </a:lnTo>
                    <a:lnTo>
                      <a:pt x="372" y="83"/>
                    </a:lnTo>
                    <a:lnTo>
                      <a:pt x="316" y="146"/>
                    </a:lnTo>
                    <a:lnTo>
                      <a:pt x="254" y="223"/>
                    </a:lnTo>
                    <a:lnTo>
                      <a:pt x="192" y="318"/>
                    </a:lnTo>
                    <a:lnTo>
                      <a:pt x="136" y="433"/>
                    </a:lnTo>
                    <a:lnTo>
                      <a:pt x="68" y="611"/>
                    </a:lnTo>
                    <a:lnTo>
                      <a:pt x="31" y="789"/>
                    </a:lnTo>
                    <a:lnTo>
                      <a:pt x="6" y="954"/>
                    </a:lnTo>
                    <a:lnTo>
                      <a:pt x="0" y="1101"/>
                    </a:lnTo>
                    <a:lnTo>
                      <a:pt x="6" y="1247"/>
                    </a:lnTo>
                    <a:lnTo>
                      <a:pt x="31" y="1419"/>
                    </a:lnTo>
                    <a:lnTo>
                      <a:pt x="68" y="1604"/>
                    </a:lnTo>
                    <a:lnTo>
                      <a:pt x="142" y="1788"/>
                    </a:lnTo>
                    <a:lnTo>
                      <a:pt x="198" y="1896"/>
                    </a:lnTo>
                    <a:lnTo>
                      <a:pt x="260" y="1992"/>
                    </a:lnTo>
                    <a:lnTo>
                      <a:pt x="322" y="2068"/>
                    </a:lnTo>
                    <a:lnTo>
                      <a:pt x="378" y="2125"/>
                    </a:lnTo>
                    <a:lnTo>
                      <a:pt x="428" y="2170"/>
                    </a:lnTo>
                    <a:lnTo>
                      <a:pt x="459" y="2195"/>
                    </a:lnTo>
                    <a:lnTo>
                      <a:pt x="477" y="2208"/>
                    </a:lnTo>
                    <a:lnTo>
                      <a:pt x="490" y="2202"/>
                    </a:lnTo>
                    <a:lnTo>
                      <a:pt x="496" y="2195"/>
                    </a:lnTo>
                    <a:lnTo>
                      <a:pt x="502" y="2183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7" name="Freeform 41"/>
              <p:cNvSpPr>
                <a:spLocks/>
              </p:cNvSpPr>
              <p:nvPr/>
            </p:nvSpPr>
            <p:spPr bwMode="auto">
              <a:xfrm>
                <a:off x="16512" y="3264"/>
                <a:ext cx="714" cy="1463"/>
              </a:xfrm>
              <a:custGeom>
                <a:avLst/>
                <a:gdLst/>
                <a:ahLst/>
                <a:cxnLst>
                  <a:cxn ang="0">
                    <a:pos x="441" y="57"/>
                  </a:cxn>
                  <a:cxn ang="0">
                    <a:pos x="441" y="19"/>
                  </a:cxn>
                  <a:cxn ang="0">
                    <a:pos x="435" y="6"/>
                  </a:cxn>
                  <a:cxn ang="0">
                    <a:pos x="428" y="0"/>
                  </a:cxn>
                  <a:cxn ang="0">
                    <a:pos x="391" y="0"/>
                  </a:cxn>
                  <a:cxn ang="0">
                    <a:pos x="304" y="70"/>
                  </a:cxn>
                  <a:cxn ang="0">
                    <a:pos x="218" y="108"/>
                  </a:cxn>
                  <a:cxn ang="0">
                    <a:pos x="131" y="127"/>
                  </a:cxn>
                  <a:cxn ang="0">
                    <a:pos x="56" y="134"/>
                  </a:cxn>
                  <a:cxn ang="0">
                    <a:pos x="0" y="140"/>
                  </a:cxn>
                  <a:cxn ang="0">
                    <a:pos x="0" y="204"/>
                  </a:cxn>
                  <a:cxn ang="0">
                    <a:pos x="50" y="204"/>
                  </a:cxn>
                  <a:cxn ang="0">
                    <a:pos x="118" y="197"/>
                  </a:cxn>
                  <a:cxn ang="0">
                    <a:pos x="199" y="184"/>
                  </a:cxn>
                  <a:cxn ang="0">
                    <a:pos x="286" y="146"/>
                  </a:cxn>
                  <a:cxn ang="0">
                    <a:pos x="286" y="1323"/>
                  </a:cxn>
                  <a:cxn ang="0">
                    <a:pos x="273" y="1355"/>
                  </a:cxn>
                  <a:cxn ang="0">
                    <a:pos x="255" y="1374"/>
                  </a:cxn>
                  <a:cxn ang="0">
                    <a:pos x="224" y="1387"/>
                  </a:cxn>
                  <a:cxn ang="0">
                    <a:pos x="168" y="1393"/>
                  </a:cxn>
                  <a:cxn ang="0">
                    <a:pos x="13" y="1393"/>
                  </a:cxn>
                  <a:cxn ang="0">
                    <a:pos x="13" y="1463"/>
                  </a:cxn>
                  <a:cxn ang="0">
                    <a:pos x="87" y="1457"/>
                  </a:cxn>
                  <a:cxn ang="0">
                    <a:pos x="639" y="1457"/>
                  </a:cxn>
                  <a:cxn ang="0">
                    <a:pos x="714" y="1463"/>
                  </a:cxn>
                  <a:cxn ang="0">
                    <a:pos x="714" y="1393"/>
                  </a:cxn>
                  <a:cxn ang="0">
                    <a:pos x="565" y="1393"/>
                  </a:cxn>
                  <a:cxn ang="0">
                    <a:pos x="503" y="1387"/>
                  </a:cxn>
                  <a:cxn ang="0">
                    <a:pos x="472" y="1374"/>
                  </a:cxn>
                  <a:cxn ang="0">
                    <a:pos x="453" y="1355"/>
                  </a:cxn>
                  <a:cxn ang="0">
                    <a:pos x="441" y="1292"/>
                  </a:cxn>
                  <a:cxn ang="0">
                    <a:pos x="441" y="57"/>
                  </a:cxn>
                </a:cxnLst>
                <a:rect l="0" t="0" r="r" b="b"/>
                <a:pathLst>
                  <a:path w="714" h="1463">
                    <a:moveTo>
                      <a:pt x="441" y="57"/>
                    </a:moveTo>
                    <a:lnTo>
                      <a:pt x="441" y="19"/>
                    </a:lnTo>
                    <a:lnTo>
                      <a:pt x="435" y="6"/>
                    </a:lnTo>
                    <a:lnTo>
                      <a:pt x="428" y="0"/>
                    </a:lnTo>
                    <a:lnTo>
                      <a:pt x="391" y="0"/>
                    </a:lnTo>
                    <a:lnTo>
                      <a:pt x="304" y="70"/>
                    </a:lnTo>
                    <a:lnTo>
                      <a:pt x="218" y="108"/>
                    </a:lnTo>
                    <a:lnTo>
                      <a:pt x="131" y="127"/>
                    </a:lnTo>
                    <a:lnTo>
                      <a:pt x="56" y="134"/>
                    </a:lnTo>
                    <a:lnTo>
                      <a:pt x="0" y="140"/>
                    </a:lnTo>
                    <a:lnTo>
                      <a:pt x="0" y="204"/>
                    </a:lnTo>
                    <a:lnTo>
                      <a:pt x="50" y="204"/>
                    </a:lnTo>
                    <a:lnTo>
                      <a:pt x="118" y="197"/>
                    </a:lnTo>
                    <a:lnTo>
                      <a:pt x="199" y="184"/>
                    </a:lnTo>
                    <a:lnTo>
                      <a:pt x="286" y="146"/>
                    </a:lnTo>
                    <a:lnTo>
                      <a:pt x="286" y="1323"/>
                    </a:lnTo>
                    <a:lnTo>
                      <a:pt x="273" y="1355"/>
                    </a:lnTo>
                    <a:lnTo>
                      <a:pt x="255" y="1374"/>
                    </a:lnTo>
                    <a:lnTo>
                      <a:pt x="224" y="1387"/>
                    </a:lnTo>
                    <a:lnTo>
                      <a:pt x="168" y="1393"/>
                    </a:lnTo>
                    <a:lnTo>
                      <a:pt x="13" y="1393"/>
                    </a:lnTo>
                    <a:lnTo>
                      <a:pt x="13" y="1463"/>
                    </a:lnTo>
                    <a:lnTo>
                      <a:pt x="87" y="1457"/>
                    </a:lnTo>
                    <a:lnTo>
                      <a:pt x="639" y="1457"/>
                    </a:lnTo>
                    <a:lnTo>
                      <a:pt x="714" y="1463"/>
                    </a:lnTo>
                    <a:lnTo>
                      <a:pt x="714" y="1393"/>
                    </a:lnTo>
                    <a:lnTo>
                      <a:pt x="565" y="1393"/>
                    </a:lnTo>
                    <a:lnTo>
                      <a:pt x="503" y="1387"/>
                    </a:lnTo>
                    <a:lnTo>
                      <a:pt x="472" y="1374"/>
                    </a:lnTo>
                    <a:lnTo>
                      <a:pt x="453" y="1355"/>
                    </a:lnTo>
                    <a:lnTo>
                      <a:pt x="441" y="1292"/>
                    </a:lnTo>
                    <a:lnTo>
                      <a:pt x="441" y="57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8" name="Freeform 42"/>
              <p:cNvSpPr>
                <a:spLocks/>
              </p:cNvSpPr>
              <p:nvPr/>
            </p:nvSpPr>
            <p:spPr bwMode="auto">
              <a:xfrm>
                <a:off x="17983" y="3442"/>
                <a:ext cx="1433" cy="1470"/>
              </a:xfrm>
              <a:custGeom>
                <a:avLst/>
                <a:gdLst/>
                <a:ahLst/>
                <a:cxnLst>
                  <a:cxn ang="0">
                    <a:pos x="763" y="776"/>
                  </a:cxn>
                  <a:cxn ang="0">
                    <a:pos x="1402" y="776"/>
                  </a:cxn>
                  <a:cxn ang="0">
                    <a:pos x="1414" y="770"/>
                  </a:cxn>
                  <a:cxn ang="0">
                    <a:pos x="1420" y="764"/>
                  </a:cxn>
                  <a:cxn ang="0">
                    <a:pos x="1426" y="751"/>
                  </a:cxn>
                  <a:cxn ang="0">
                    <a:pos x="1433" y="732"/>
                  </a:cxn>
                  <a:cxn ang="0">
                    <a:pos x="1420" y="706"/>
                  </a:cxn>
                  <a:cxn ang="0">
                    <a:pos x="1414" y="700"/>
                  </a:cxn>
                  <a:cxn ang="0">
                    <a:pos x="1402" y="694"/>
                  </a:cxn>
                  <a:cxn ang="0">
                    <a:pos x="763" y="694"/>
                  </a:cxn>
                  <a:cxn ang="0">
                    <a:pos x="763" y="45"/>
                  </a:cxn>
                  <a:cxn ang="0">
                    <a:pos x="750" y="19"/>
                  </a:cxn>
                  <a:cxn ang="0">
                    <a:pos x="744" y="13"/>
                  </a:cxn>
                  <a:cxn ang="0">
                    <a:pos x="719" y="0"/>
                  </a:cxn>
                  <a:cxn ang="0">
                    <a:pos x="701" y="0"/>
                  </a:cxn>
                  <a:cxn ang="0">
                    <a:pos x="682" y="19"/>
                  </a:cxn>
                  <a:cxn ang="0">
                    <a:pos x="676" y="32"/>
                  </a:cxn>
                  <a:cxn ang="0">
                    <a:pos x="676" y="694"/>
                  </a:cxn>
                  <a:cxn ang="0">
                    <a:pos x="31" y="694"/>
                  </a:cxn>
                  <a:cxn ang="0">
                    <a:pos x="18" y="700"/>
                  </a:cxn>
                  <a:cxn ang="0">
                    <a:pos x="12" y="706"/>
                  </a:cxn>
                  <a:cxn ang="0">
                    <a:pos x="0" y="732"/>
                  </a:cxn>
                  <a:cxn ang="0">
                    <a:pos x="6" y="751"/>
                  </a:cxn>
                  <a:cxn ang="0">
                    <a:pos x="12" y="764"/>
                  </a:cxn>
                  <a:cxn ang="0">
                    <a:pos x="18" y="770"/>
                  </a:cxn>
                  <a:cxn ang="0">
                    <a:pos x="31" y="776"/>
                  </a:cxn>
                  <a:cxn ang="0">
                    <a:pos x="676" y="776"/>
                  </a:cxn>
                  <a:cxn ang="0">
                    <a:pos x="676" y="1438"/>
                  </a:cxn>
                  <a:cxn ang="0">
                    <a:pos x="682" y="1451"/>
                  </a:cxn>
                  <a:cxn ang="0">
                    <a:pos x="688" y="1457"/>
                  </a:cxn>
                  <a:cxn ang="0">
                    <a:pos x="701" y="1464"/>
                  </a:cxn>
                  <a:cxn ang="0">
                    <a:pos x="719" y="1470"/>
                  </a:cxn>
                  <a:cxn ang="0">
                    <a:pos x="732" y="1470"/>
                  </a:cxn>
                  <a:cxn ang="0">
                    <a:pos x="750" y="1451"/>
                  </a:cxn>
                  <a:cxn ang="0">
                    <a:pos x="756" y="1438"/>
                  </a:cxn>
                  <a:cxn ang="0">
                    <a:pos x="756" y="1425"/>
                  </a:cxn>
                  <a:cxn ang="0">
                    <a:pos x="763" y="1406"/>
                  </a:cxn>
                  <a:cxn ang="0">
                    <a:pos x="763" y="1394"/>
                  </a:cxn>
                  <a:cxn ang="0">
                    <a:pos x="763" y="776"/>
                  </a:cxn>
                </a:cxnLst>
                <a:rect l="0" t="0" r="r" b="b"/>
                <a:pathLst>
                  <a:path w="1433" h="1470">
                    <a:moveTo>
                      <a:pt x="763" y="776"/>
                    </a:moveTo>
                    <a:lnTo>
                      <a:pt x="1402" y="776"/>
                    </a:lnTo>
                    <a:lnTo>
                      <a:pt x="1414" y="770"/>
                    </a:lnTo>
                    <a:lnTo>
                      <a:pt x="1420" y="764"/>
                    </a:lnTo>
                    <a:lnTo>
                      <a:pt x="1426" y="751"/>
                    </a:lnTo>
                    <a:lnTo>
                      <a:pt x="1433" y="732"/>
                    </a:lnTo>
                    <a:lnTo>
                      <a:pt x="1420" y="706"/>
                    </a:lnTo>
                    <a:lnTo>
                      <a:pt x="1414" y="700"/>
                    </a:lnTo>
                    <a:lnTo>
                      <a:pt x="1402" y="694"/>
                    </a:lnTo>
                    <a:lnTo>
                      <a:pt x="763" y="694"/>
                    </a:lnTo>
                    <a:lnTo>
                      <a:pt x="763" y="45"/>
                    </a:lnTo>
                    <a:lnTo>
                      <a:pt x="750" y="19"/>
                    </a:lnTo>
                    <a:lnTo>
                      <a:pt x="744" y="13"/>
                    </a:lnTo>
                    <a:lnTo>
                      <a:pt x="719" y="0"/>
                    </a:lnTo>
                    <a:lnTo>
                      <a:pt x="701" y="0"/>
                    </a:lnTo>
                    <a:lnTo>
                      <a:pt x="682" y="19"/>
                    </a:lnTo>
                    <a:lnTo>
                      <a:pt x="676" y="32"/>
                    </a:lnTo>
                    <a:lnTo>
                      <a:pt x="676" y="694"/>
                    </a:lnTo>
                    <a:lnTo>
                      <a:pt x="31" y="694"/>
                    </a:lnTo>
                    <a:lnTo>
                      <a:pt x="18" y="700"/>
                    </a:lnTo>
                    <a:lnTo>
                      <a:pt x="12" y="706"/>
                    </a:lnTo>
                    <a:lnTo>
                      <a:pt x="0" y="732"/>
                    </a:lnTo>
                    <a:lnTo>
                      <a:pt x="6" y="751"/>
                    </a:lnTo>
                    <a:lnTo>
                      <a:pt x="12" y="764"/>
                    </a:lnTo>
                    <a:lnTo>
                      <a:pt x="18" y="770"/>
                    </a:lnTo>
                    <a:lnTo>
                      <a:pt x="31" y="776"/>
                    </a:lnTo>
                    <a:lnTo>
                      <a:pt x="676" y="776"/>
                    </a:lnTo>
                    <a:lnTo>
                      <a:pt x="676" y="1438"/>
                    </a:lnTo>
                    <a:lnTo>
                      <a:pt x="682" y="1451"/>
                    </a:lnTo>
                    <a:lnTo>
                      <a:pt x="688" y="1457"/>
                    </a:lnTo>
                    <a:lnTo>
                      <a:pt x="701" y="1464"/>
                    </a:lnTo>
                    <a:lnTo>
                      <a:pt x="719" y="1470"/>
                    </a:lnTo>
                    <a:lnTo>
                      <a:pt x="732" y="1470"/>
                    </a:lnTo>
                    <a:lnTo>
                      <a:pt x="750" y="1451"/>
                    </a:lnTo>
                    <a:lnTo>
                      <a:pt x="756" y="1438"/>
                    </a:lnTo>
                    <a:lnTo>
                      <a:pt x="756" y="1425"/>
                    </a:lnTo>
                    <a:lnTo>
                      <a:pt x="763" y="1406"/>
                    </a:lnTo>
                    <a:lnTo>
                      <a:pt x="763" y="1394"/>
                    </a:lnTo>
                    <a:lnTo>
                      <a:pt x="763" y="776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9" name="Freeform 43"/>
              <p:cNvSpPr>
                <a:spLocks/>
              </p:cNvSpPr>
              <p:nvPr/>
            </p:nvSpPr>
            <p:spPr bwMode="auto">
              <a:xfrm>
                <a:off x="20061" y="3754"/>
                <a:ext cx="1067" cy="999"/>
              </a:xfrm>
              <a:custGeom>
                <a:avLst/>
                <a:gdLst/>
                <a:ahLst/>
                <a:cxnLst>
                  <a:cxn ang="0">
                    <a:pos x="676" y="229"/>
                  </a:cxn>
                  <a:cxn ang="0">
                    <a:pos x="763" y="89"/>
                  </a:cxn>
                  <a:cxn ang="0">
                    <a:pos x="893" y="51"/>
                  </a:cxn>
                  <a:cxn ang="0">
                    <a:pos x="918" y="102"/>
                  </a:cxn>
                  <a:cxn ang="0">
                    <a:pos x="875" y="210"/>
                  </a:cxn>
                  <a:cxn ang="0">
                    <a:pos x="912" y="267"/>
                  </a:cxn>
                  <a:cxn ang="0">
                    <a:pos x="992" y="267"/>
                  </a:cxn>
                  <a:cxn ang="0">
                    <a:pos x="1067" y="146"/>
                  </a:cxn>
                  <a:cxn ang="0">
                    <a:pos x="999" y="32"/>
                  </a:cxn>
                  <a:cxn ang="0">
                    <a:pos x="868" y="0"/>
                  </a:cxn>
                  <a:cxn ang="0">
                    <a:pos x="701" y="89"/>
                  </a:cxn>
                  <a:cxn ang="0">
                    <a:pos x="608" y="95"/>
                  </a:cxn>
                  <a:cxn ang="0">
                    <a:pos x="453" y="6"/>
                  </a:cxn>
                  <a:cxn ang="0">
                    <a:pos x="248" y="57"/>
                  </a:cxn>
                  <a:cxn ang="0">
                    <a:pos x="99" y="248"/>
                  </a:cxn>
                  <a:cxn ang="0">
                    <a:pos x="68" y="350"/>
                  </a:cxn>
                  <a:cxn ang="0">
                    <a:pos x="118" y="350"/>
                  </a:cxn>
                  <a:cxn ang="0">
                    <a:pos x="211" y="159"/>
                  </a:cxn>
                  <a:cxn ang="0">
                    <a:pos x="366" y="51"/>
                  </a:cxn>
                  <a:cxn ang="0">
                    <a:pos x="496" y="89"/>
                  </a:cxn>
                  <a:cxn ang="0">
                    <a:pos x="521" y="248"/>
                  </a:cxn>
                  <a:cxn ang="0">
                    <a:pos x="453" y="553"/>
                  </a:cxn>
                  <a:cxn ang="0">
                    <a:pos x="329" y="884"/>
                  </a:cxn>
                  <a:cxn ang="0">
                    <a:pos x="180" y="948"/>
                  </a:cxn>
                  <a:cxn ang="0">
                    <a:pos x="149" y="897"/>
                  </a:cxn>
                  <a:cxn ang="0">
                    <a:pos x="198" y="776"/>
                  </a:cxn>
                  <a:cxn ang="0">
                    <a:pos x="149" y="732"/>
                  </a:cxn>
                  <a:cxn ang="0">
                    <a:pos x="62" y="744"/>
                  </a:cxn>
                  <a:cxn ang="0">
                    <a:pos x="12" y="903"/>
                  </a:cxn>
                  <a:cxn ang="0">
                    <a:pos x="143" y="993"/>
                  </a:cxn>
                  <a:cxn ang="0">
                    <a:pos x="322" y="961"/>
                  </a:cxn>
                  <a:cxn ang="0">
                    <a:pos x="415" y="846"/>
                  </a:cxn>
                  <a:cxn ang="0">
                    <a:pos x="484" y="923"/>
                  </a:cxn>
                  <a:cxn ang="0">
                    <a:pos x="657" y="999"/>
                  </a:cxn>
                  <a:cxn ang="0">
                    <a:pos x="887" y="884"/>
                  </a:cxn>
                  <a:cxn ang="0">
                    <a:pos x="992" y="693"/>
                  </a:cxn>
                  <a:cxn ang="0">
                    <a:pos x="999" y="643"/>
                  </a:cxn>
                  <a:cxn ang="0">
                    <a:pos x="955" y="643"/>
                  </a:cxn>
                  <a:cxn ang="0">
                    <a:pos x="906" y="763"/>
                  </a:cxn>
                  <a:cxn ang="0">
                    <a:pos x="750" y="929"/>
                  </a:cxn>
                  <a:cxn ang="0">
                    <a:pos x="608" y="935"/>
                  </a:cxn>
                  <a:cxn ang="0">
                    <a:pos x="546" y="802"/>
                  </a:cxn>
                  <a:cxn ang="0">
                    <a:pos x="583" y="611"/>
                  </a:cxn>
                </a:cxnLst>
                <a:rect l="0" t="0" r="r" b="b"/>
                <a:pathLst>
                  <a:path w="1067" h="999">
                    <a:moveTo>
                      <a:pt x="657" y="305"/>
                    </a:moveTo>
                    <a:lnTo>
                      <a:pt x="664" y="273"/>
                    </a:lnTo>
                    <a:lnTo>
                      <a:pt x="676" y="229"/>
                    </a:lnTo>
                    <a:lnTo>
                      <a:pt x="695" y="184"/>
                    </a:lnTo>
                    <a:lnTo>
                      <a:pt x="726" y="134"/>
                    </a:lnTo>
                    <a:lnTo>
                      <a:pt x="763" y="89"/>
                    </a:lnTo>
                    <a:lnTo>
                      <a:pt x="806" y="57"/>
                    </a:lnTo>
                    <a:lnTo>
                      <a:pt x="868" y="51"/>
                    </a:lnTo>
                    <a:lnTo>
                      <a:pt x="893" y="51"/>
                    </a:lnTo>
                    <a:lnTo>
                      <a:pt x="930" y="57"/>
                    </a:lnTo>
                    <a:lnTo>
                      <a:pt x="974" y="76"/>
                    </a:lnTo>
                    <a:lnTo>
                      <a:pt x="918" y="102"/>
                    </a:lnTo>
                    <a:lnTo>
                      <a:pt x="887" y="146"/>
                    </a:lnTo>
                    <a:lnTo>
                      <a:pt x="875" y="197"/>
                    </a:lnTo>
                    <a:lnTo>
                      <a:pt x="875" y="210"/>
                    </a:lnTo>
                    <a:lnTo>
                      <a:pt x="881" y="229"/>
                    </a:lnTo>
                    <a:lnTo>
                      <a:pt x="887" y="242"/>
                    </a:lnTo>
                    <a:lnTo>
                      <a:pt x="912" y="267"/>
                    </a:lnTo>
                    <a:lnTo>
                      <a:pt x="930" y="273"/>
                    </a:lnTo>
                    <a:lnTo>
                      <a:pt x="955" y="273"/>
                    </a:lnTo>
                    <a:lnTo>
                      <a:pt x="992" y="267"/>
                    </a:lnTo>
                    <a:lnTo>
                      <a:pt x="1030" y="242"/>
                    </a:lnTo>
                    <a:lnTo>
                      <a:pt x="1061" y="204"/>
                    </a:lnTo>
                    <a:lnTo>
                      <a:pt x="1067" y="146"/>
                    </a:lnTo>
                    <a:lnTo>
                      <a:pt x="1061" y="95"/>
                    </a:lnTo>
                    <a:lnTo>
                      <a:pt x="1036" y="57"/>
                    </a:lnTo>
                    <a:lnTo>
                      <a:pt x="999" y="32"/>
                    </a:lnTo>
                    <a:lnTo>
                      <a:pt x="955" y="13"/>
                    </a:lnTo>
                    <a:lnTo>
                      <a:pt x="912" y="0"/>
                    </a:lnTo>
                    <a:lnTo>
                      <a:pt x="868" y="0"/>
                    </a:lnTo>
                    <a:lnTo>
                      <a:pt x="800" y="13"/>
                    </a:lnTo>
                    <a:lnTo>
                      <a:pt x="744" y="44"/>
                    </a:lnTo>
                    <a:lnTo>
                      <a:pt x="701" y="89"/>
                    </a:lnTo>
                    <a:lnTo>
                      <a:pt x="664" y="134"/>
                    </a:lnTo>
                    <a:lnTo>
                      <a:pt x="645" y="165"/>
                    </a:lnTo>
                    <a:lnTo>
                      <a:pt x="608" y="95"/>
                    </a:lnTo>
                    <a:lnTo>
                      <a:pt x="558" y="44"/>
                    </a:lnTo>
                    <a:lnTo>
                      <a:pt x="502" y="19"/>
                    </a:lnTo>
                    <a:lnTo>
                      <a:pt x="453" y="6"/>
                    </a:lnTo>
                    <a:lnTo>
                      <a:pt x="409" y="0"/>
                    </a:lnTo>
                    <a:lnTo>
                      <a:pt x="322" y="19"/>
                    </a:lnTo>
                    <a:lnTo>
                      <a:pt x="248" y="57"/>
                    </a:lnTo>
                    <a:lnTo>
                      <a:pt x="180" y="114"/>
                    </a:lnTo>
                    <a:lnTo>
                      <a:pt x="130" y="184"/>
                    </a:lnTo>
                    <a:lnTo>
                      <a:pt x="99" y="248"/>
                    </a:lnTo>
                    <a:lnTo>
                      <a:pt x="74" y="305"/>
                    </a:lnTo>
                    <a:lnTo>
                      <a:pt x="68" y="337"/>
                    </a:lnTo>
                    <a:lnTo>
                      <a:pt x="68" y="350"/>
                    </a:lnTo>
                    <a:lnTo>
                      <a:pt x="80" y="363"/>
                    </a:lnTo>
                    <a:lnTo>
                      <a:pt x="105" y="363"/>
                    </a:lnTo>
                    <a:lnTo>
                      <a:pt x="118" y="350"/>
                    </a:lnTo>
                    <a:lnTo>
                      <a:pt x="118" y="337"/>
                    </a:lnTo>
                    <a:lnTo>
                      <a:pt x="161" y="235"/>
                    </a:lnTo>
                    <a:lnTo>
                      <a:pt x="211" y="159"/>
                    </a:lnTo>
                    <a:lnTo>
                      <a:pt x="267" y="108"/>
                    </a:lnTo>
                    <a:lnTo>
                      <a:pt x="316" y="70"/>
                    </a:lnTo>
                    <a:lnTo>
                      <a:pt x="366" y="51"/>
                    </a:lnTo>
                    <a:lnTo>
                      <a:pt x="434" y="51"/>
                    </a:lnTo>
                    <a:lnTo>
                      <a:pt x="465" y="64"/>
                    </a:lnTo>
                    <a:lnTo>
                      <a:pt x="496" y="89"/>
                    </a:lnTo>
                    <a:lnTo>
                      <a:pt x="515" y="134"/>
                    </a:lnTo>
                    <a:lnTo>
                      <a:pt x="521" y="197"/>
                    </a:lnTo>
                    <a:lnTo>
                      <a:pt x="521" y="248"/>
                    </a:lnTo>
                    <a:lnTo>
                      <a:pt x="502" y="324"/>
                    </a:lnTo>
                    <a:lnTo>
                      <a:pt x="484" y="420"/>
                    </a:lnTo>
                    <a:lnTo>
                      <a:pt x="453" y="553"/>
                    </a:lnTo>
                    <a:lnTo>
                      <a:pt x="409" y="719"/>
                    </a:lnTo>
                    <a:lnTo>
                      <a:pt x="378" y="814"/>
                    </a:lnTo>
                    <a:lnTo>
                      <a:pt x="329" y="884"/>
                    </a:lnTo>
                    <a:lnTo>
                      <a:pt x="273" y="935"/>
                    </a:lnTo>
                    <a:lnTo>
                      <a:pt x="205" y="948"/>
                    </a:lnTo>
                    <a:lnTo>
                      <a:pt x="180" y="948"/>
                    </a:lnTo>
                    <a:lnTo>
                      <a:pt x="143" y="942"/>
                    </a:lnTo>
                    <a:lnTo>
                      <a:pt x="99" y="923"/>
                    </a:lnTo>
                    <a:lnTo>
                      <a:pt x="149" y="897"/>
                    </a:lnTo>
                    <a:lnTo>
                      <a:pt x="186" y="859"/>
                    </a:lnTo>
                    <a:lnTo>
                      <a:pt x="198" y="802"/>
                    </a:lnTo>
                    <a:lnTo>
                      <a:pt x="198" y="776"/>
                    </a:lnTo>
                    <a:lnTo>
                      <a:pt x="186" y="763"/>
                    </a:lnTo>
                    <a:lnTo>
                      <a:pt x="174" y="744"/>
                    </a:lnTo>
                    <a:lnTo>
                      <a:pt x="149" y="732"/>
                    </a:lnTo>
                    <a:lnTo>
                      <a:pt x="130" y="725"/>
                    </a:lnTo>
                    <a:lnTo>
                      <a:pt x="118" y="725"/>
                    </a:lnTo>
                    <a:lnTo>
                      <a:pt x="62" y="744"/>
                    </a:lnTo>
                    <a:lnTo>
                      <a:pt x="18" y="789"/>
                    </a:lnTo>
                    <a:lnTo>
                      <a:pt x="0" y="853"/>
                    </a:lnTo>
                    <a:lnTo>
                      <a:pt x="12" y="903"/>
                    </a:lnTo>
                    <a:lnTo>
                      <a:pt x="43" y="948"/>
                    </a:lnTo>
                    <a:lnTo>
                      <a:pt x="93" y="973"/>
                    </a:lnTo>
                    <a:lnTo>
                      <a:pt x="143" y="993"/>
                    </a:lnTo>
                    <a:lnTo>
                      <a:pt x="205" y="999"/>
                    </a:lnTo>
                    <a:lnTo>
                      <a:pt x="267" y="986"/>
                    </a:lnTo>
                    <a:lnTo>
                      <a:pt x="322" y="961"/>
                    </a:lnTo>
                    <a:lnTo>
                      <a:pt x="366" y="916"/>
                    </a:lnTo>
                    <a:lnTo>
                      <a:pt x="397" y="878"/>
                    </a:lnTo>
                    <a:lnTo>
                      <a:pt x="415" y="846"/>
                    </a:lnTo>
                    <a:lnTo>
                      <a:pt x="428" y="833"/>
                    </a:lnTo>
                    <a:lnTo>
                      <a:pt x="447" y="878"/>
                    </a:lnTo>
                    <a:lnTo>
                      <a:pt x="484" y="923"/>
                    </a:lnTo>
                    <a:lnTo>
                      <a:pt x="527" y="961"/>
                    </a:lnTo>
                    <a:lnTo>
                      <a:pt x="589" y="986"/>
                    </a:lnTo>
                    <a:lnTo>
                      <a:pt x="657" y="999"/>
                    </a:lnTo>
                    <a:lnTo>
                      <a:pt x="744" y="980"/>
                    </a:lnTo>
                    <a:lnTo>
                      <a:pt x="825" y="942"/>
                    </a:lnTo>
                    <a:lnTo>
                      <a:pt x="887" y="884"/>
                    </a:lnTo>
                    <a:lnTo>
                      <a:pt x="937" y="814"/>
                    </a:lnTo>
                    <a:lnTo>
                      <a:pt x="974" y="751"/>
                    </a:lnTo>
                    <a:lnTo>
                      <a:pt x="992" y="693"/>
                    </a:lnTo>
                    <a:lnTo>
                      <a:pt x="1005" y="662"/>
                    </a:lnTo>
                    <a:lnTo>
                      <a:pt x="999" y="649"/>
                    </a:lnTo>
                    <a:lnTo>
                      <a:pt x="999" y="643"/>
                    </a:lnTo>
                    <a:lnTo>
                      <a:pt x="986" y="636"/>
                    </a:lnTo>
                    <a:lnTo>
                      <a:pt x="961" y="636"/>
                    </a:lnTo>
                    <a:lnTo>
                      <a:pt x="955" y="643"/>
                    </a:lnTo>
                    <a:lnTo>
                      <a:pt x="955" y="649"/>
                    </a:lnTo>
                    <a:lnTo>
                      <a:pt x="949" y="662"/>
                    </a:lnTo>
                    <a:lnTo>
                      <a:pt x="906" y="763"/>
                    </a:lnTo>
                    <a:lnTo>
                      <a:pt x="856" y="840"/>
                    </a:lnTo>
                    <a:lnTo>
                      <a:pt x="806" y="891"/>
                    </a:lnTo>
                    <a:lnTo>
                      <a:pt x="750" y="929"/>
                    </a:lnTo>
                    <a:lnTo>
                      <a:pt x="701" y="942"/>
                    </a:lnTo>
                    <a:lnTo>
                      <a:pt x="664" y="948"/>
                    </a:lnTo>
                    <a:lnTo>
                      <a:pt x="608" y="935"/>
                    </a:lnTo>
                    <a:lnTo>
                      <a:pt x="571" y="903"/>
                    </a:lnTo>
                    <a:lnTo>
                      <a:pt x="552" y="859"/>
                    </a:lnTo>
                    <a:lnTo>
                      <a:pt x="546" y="802"/>
                    </a:lnTo>
                    <a:lnTo>
                      <a:pt x="552" y="751"/>
                    </a:lnTo>
                    <a:lnTo>
                      <a:pt x="564" y="693"/>
                    </a:lnTo>
                    <a:lnTo>
                      <a:pt x="583" y="611"/>
                    </a:lnTo>
                    <a:lnTo>
                      <a:pt x="657" y="305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0" name="Freeform 44"/>
              <p:cNvSpPr>
                <a:spLocks/>
              </p:cNvSpPr>
              <p:nvPr/>
            </p:nvSpPr>
            <p:spPr bwMode="auto">
              <a:xfrm>
                <a:off x="21351" y="3073"/>
                <a:ext cx="496" cy="2208"/>
              </a:xfrm>
              <a:custGeom>
                <a:avLst/>
                <a:gdLst/>
                <a:ahLst/>
                <a:cxnLst>
                  <a:cxn ang="0">
                    <a:pos x="496" y="1101"/>
                  </a:cxn>
                  <a:cxn ang="0">
                    <a:pos x="490" y="961"/>
                  </a:cxn>
                  <a:cxn ang="0">
                    <a:pos x="472" y="789"/>
                  </a:cxn>
                  <a:cxn ang="0">
                    <a:pos x="428" y="605"/>
                  </a:cxn>
                  <a:cxn ang="0">
                    <a:pos x="354" y="420"/>
                  </a:cxn>
                  <a:cxn ang="0">
                    <a:pos x="298" y="312"/>
                  </a:cxn>
                  <a:cxn ang="0">
                    <a:pos x="236" y="216"/>
                  </a:cxn>
                  <a:cxn ang="0">
                    <a:pos x="174" y="140"/>
                  </a:cxn>
                  <a:cxn ang="0">
                    <a:pos x="75" y="38"/>
                  </a:cxn>
                  <a:cxn ang="0">
                    <a:pos x="19" y="0"/>
                  </a:cxn>
                  <a:cxn ang="0">
                    <a:pos x="6" y="6"/>
                  </a:cxn>
                  <a:cxn ang="0">
                    <a:pos x="0" y="13"/>
                  </a:cxn>
                  <a:cxn ang="0">
                    <a:pos x="0" y="38"/>
                  </a:cxn>
                  <a:cxn ang="0">
                    <a:pos x="6" y="38"/>
                  </a:cxn>
                  <a:cxn ang="0">
                    <a:pos x="13" y="51"/>
                  </a:cxn>
                  <a:cxn ang="0">
                    <a:pos x="37" y="76"/>
                  </a:cxn>
                  <a:cxn ang="0">
                    <a:pos x="137" y="197"/>
                  </a:cxn>
                  <a:cxn ang="0">
                    <a:pos x="217" y="337"/>
                  </a:cxn>
                  <a:cxn ang="0">
                    <a:pos x="286" y="496"/>
                  </a:cxn>
                  <a:cxn ang="0">
                    <a:pos x="335" y="681"/>
                  </a:cxn>
                  <a:cxn ang="0">
                    <a:pos x="360" y="885"/>
                  </a:cxn>
                  <a:cxn ang="0">
                    <a:pos x="372" y="1101"/>
                  </a:cxn>
                  <a:cxn ang="0">
                    <a:pos x="366" y="1292"/>
                  </a:cxn>
                  <a:cxn ang="0">
                    <a:pos x="341" y="1476"/>
                  </a:cxn>
                  <a:cxn ang="0">
                    <a:pos x="298" y="1661"/>
                  </a:cxn>
                  <a:cxn ang="0">
                    <a:pos x="236" y="1833"/>
                  </a:cxn>
                  <a:cxn ang="0">
                    <a:pos x="143" y="1998"/>
                  </a:cxn>
                  <a:cxn ang="0">
                    <a:pos x="25" y="2144"/>
                  </a:cxn>
                  <a:cxn ang="0">
                    <a:pos x="13" y="2157"/>
                  </a:cxn>
                  <a:cxn ang="0">
                    <a:pos x="6" y="2170"/>
                  </a:cxn>
                  <a:cxn ang="0">
                    <a:pos x="0" y="2176"/>
                  </a:cxn>
                  <a:cxn ang="0">
                    <a:pos x="0" y="2195"/>
                  </a:cxn>
                  <a:cxn ang="0">
                    <a:pos x="6" y="2202"/>
                  </a:cxn>
                  <a:cxn ang="0">
                    <a:pos x="19" y="2208"/>
                  </a:cxn>
                  <a:cxn ang="0">
                    <a:pos x="75" y="2170"/>
                  </a:cxn>
                  <a:cxn ang="0">
                    <a:pos x="124" y="2125"/>
                  </a:cxn>
                  <a:cxn ang="0">
                    <a:pos x="180" y="2062"/>
                  </a:cxn>
                  <a:cxn ang="0">
                    <a:pos x="242" y="1985"/>
                  </a:cxn>
                  <a:cxn ang="0">
                    <a:pos x="304" y="1890"/>
                  </a:cxn>
                  <a:cxn ang="0">
                    <a:pos x="360" y="1775"/>
                  </a:cxn>
                  <a:cxn ang="0">
                    <a:pos x="428" y="1597"/>
                  </a:cxn>
                  <a:cxn ang="0">
                    <a:pos x="472" y="1419"/>
                  </a:cxn>
                  <a:cxn ang="0">
                    <a:pos x="490" y="1254"/>
                  </a:cxn>
                  <a:cxn ang="0">
                    <a:pos x="496" y="1101"/>
                  </a:cxn>
                </a:cxnLst>
                <a:rect l="0" t="0" r="r" b="b"/>
                <a:pathLst>
                  <a:path w="496" h="2208">
                    <a:moveTo>
                      <a:pt x="496" y="1101"/>
                    </a:moveTo>
                    <a:lnTo>
                      <a:pt x="490" y="961"/>
                    </a:lnTo>
                    <a:lnTo>
                      <a:pt x="472" y="789"/>
                    </a:lnTo>
                    <a:lnTo>
                      <a:pt x="428" y="605"/>
                    </a:lnTo>
                    <a:lnTo>
                      <a:pt x="354" y="420"/>
                    </a:lnTo>
                    <a:lnTo>
                      <a:pt x="298" y="312"/>
                    </a:lnTo>
                    <a:lnTo>
                      <a:pt x="236" y="216"/>
                    </a:lnTo>
                    <a:lnTo>
                      <a:pt x="174" y="140"/>
                    </a:lnTo>
                    <a:lnTo>
                      <a:pt x="75" y="38"/>
                    </a:lnTo>
                    <a:lnTo>
                      <a:pt x="19" y="0"/>
                    </a:lnTo>
                    <a:lnTo>
                      <a:pt x="6" y="6"/>
                    </a:lnTo>
                    <a:lnTo>
                      <a:pt x="0" y="13"/>
                    </a:lnTo>
                    <a:lnTo>
                      <a:pt x="0" y="38"/>
                    </a:lnTo>
                    <a:lnTo>
                      <a:pt x="6" y="38"/>
                    </a:lnTo>
                    <a:lnTo>
                      <a:pt x="13" y="51"/>
                    </a:lnTo>
                    <a:lnTo>
                      <a:pt x="37" y="76"/>
                    </a:lnTo>
                    <a:lnTo>
                      <a:pt x="137" y="197"/>
                    </a:lnTo>
                    <a:lnTo>
                      <a:pt x="217" y="337"/>
                    </a:lnTo>
                    <a:lnTo>
                      <a:pt x="286" y="496"/>
                    </a:lnTo>
                    <a:lnTo>
                      <a:pt x="335" y="681"/>
                    </a:lnTo>
                    <a:lnTo>
                      <a:pt x="360" y="885"/>
                    </a:lnTo>
                    <a:lnTo>
                      <a:pt x="372" y="1101"/>
                    </a:lnTo>
                    <a:lnTo>
                      <a:pt x="366" y="1292"/>
                    </a:lnTo>
                    <a:lnTo>
                      <a:pt x="341" y="1476"/>
                    </a:lnTo>
                    <a:lnTo>
                      <a:pt x="298" y="1661"/>
                    </a:lnTo>
                    <a:lnTo>
                      <a:pt x="236" y="1833"/>
                    </a:lnTo>
                    <a:lnTo>
                      <a:pt x="143" y="1998"/>
                    </a:lnTo>
                    <a:lnTo>
                      <a:pt x="25" y="2144"/>
                    </a:lnTo>
                    <a:lnTo>
                      <a:pt x="13" y="2157"/>
                    </a:lnTo>
                    <a:lnTo>
                      <a:pt x="6" y="2170"/>
                    </a:lnTo>
                    <a:lnTo>
                      <a:pt x="0" y="2176"/>
                    </a:lnTo>
                    <a:lnTo>
                      <a:pt x="0" y="2195"/>
                    </a:lnTo>
                    <a:lnTo>
                      <a:pt x="6" y="2202"/>
                    </a:lnTo>
                    <a:lnTo>
                      <a:pt x="19" y="2208"/>
                    </a:lnTo>
                    <a:lnTo>
                      <a:pt x="75" y="2170"/>
                    </a:lnTo>
                    <a:lnTo>
                      <a:pt x="124" y="2125"/>
                    </a:lnTo>
                    <a:lnTo>
                      <a:pt x="180" y="2062"/>
                    </a:lnTo>
                    <a:lnTo>
                      <a:pt x="242" y="1985"/>
                    </a:lnTo>
                    <a:lnTo>
                      <a:pt x="304" y="1890"/>
                    </a:lnTo>
                    <a:lnTo>
                      <a:pt x="360" y="1775"/>
                    </a:lnTo>
                    <a:lnTo>
                      <a:pt x="428" y="1597"/>
                    </a:lnTo>
                    <a:lnTo>
                      <a:pt x="472" y="1419"/>
                    </a:lnTo>
                    <a:lnTo>
                      <a:pt x="490" y="1254"/>
                    </a:lnTo>
                    <a:lnTo>
                      <a:pt x="496" y="1101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1" name="Freeform 45"/>
              <p:cNvSpPr>
                <a:spLocks noEditPoints="1"/>
              </p:cNvSpPr>
              <p:nvPr/>
            </p:nvSpPr>
            <p:spPr bwMode="auto">
              <a:xfrm>
                <a:off x="22071" y="3149"/>
                <a:ext cx="837" cy="980"/>
              </a:xfrm>
              <a:custGeom>
                <a:avLst/>
                <a:gdLst/>
                <a:ahLst/>
                <a:cxnLst>
                  <a:cxn ang="0">
                    <a:pos x="105" y="891"/>
                  </a:cxn>
                  <a:cxn ang="0">
                    <a:pos x="80" y="923"/>
                  </a:cxn>
                  <a:cxn ang="0">
                    <a:pos x="0" y="942"/>
                  </a:cxn>
                  <a:cxn ang="0">
                    <a:pos x="12" y="980"/>
                  </a:cxn>
                  <a:cxn ang="0">
                    <a:pos x="149" y="974"/>
                  </a:cxn>
                  <a:cxn ang="0">
                    <a:pos x="316" y="980"/>
                  </a:cxn>
                  <a:cxn ang="0">
                    <a:pos x="329" y="974"/>
                  </a:cxn>
                  <a:cxn ang="0">
                    <a:pos x="335" y="936"/>
                  </a:cxn>
                  <a:cxn ang="0">
                    <a:pos x="316" y="929"/>
                  </a:cxn>
                  <a:cxn ang="0">
                    <a:pos x="248" y="923"/>
                  </a:cxn>
                  <a:cxn ang="0">
                    <a:pos x="229" y="917"/>
                  </a:cxn>
                  <a:cxn ang="0">
                    <a:pos x="223" y="898"/>
                  </a:cxn>
                  <a:cxn ang="0">
                    <a:pos x="229" y="866"/>
                  </a:cxn>
                  <a:cxn ang="0">
                    <a:pos x="242" y="834"/>
                  </a:cxn>
                  <a:cxn ang="0">
                    <a:pos x="298" y="605"/>
                  </a:cxn>
                  <a:cxn ang="0">
                    <a:pos x="347" y="662"/>
                  </a:cxn>
                  <a:cxn ang="0">
                    <a:pos x="453" y="694"/>
                  </a:cxn>
                  <a:cxn ang="0">
                    <a:pos x="633" y="630"/>
                  </a:cxn>
                  <a:cxn ang="0">
                    <a:pos x="775" y="471"/>
                  </a:cxn>
                  <a:cxn ang="0">
                    <a:pos x="837" y="261"/>
                  </a:cxn>
                  <a:cxn ang="0">
                    <a:pos x="800" y="115"/>
                  </a:cxn>
                  <a:cxn ang="0">
                    <a:pos x="713" y="26"/>
                  </a:cxn>
                  <a:cxn ang="0">
                    <a:pos x="614" y="0"/>
                  </a:cxn>
                  <a:cxn ang="0">
                    <a:pos x="484" y="39"/>
                  </a:cxn>
                  <a:cxn ang="0">
                    <a:pos x="397" y="109"/>
                  </a:cxn>
                  <a:cxn ang="0">
                    <a:pos x="329" y="20"/>
                  </a:cxn>
                  <a:cxn ang="0">
                    <a:pos x="242" y="0"/>
                  </a:cxn>
                  <a:cxn ang="0">
                    <a:pos x="155" y="45"/>
                  </a:cxn>
                  <a:cxn ang="0">
                    <a:pos x="105" y="128"/>
                  </a:cxn>
                  <a:cxn ang="0">
                    <a:pos x="68" y="236"/>
                  </a:cxn>
                  <a:cxn ang="0">
                    <a:pos x="80" y="255"/>
                  </a:cxn>
                  <a:cxn ang="0">
                    <a:pos x="124" y="229"/>
                  </a:cxn>
                  <a:cxn ang="0">
                    <a:pos x="149" y="147"/>
                  </a:cxn>
                  <a:cxn ang="0">
                    <a:pos x="198" y="58"/>
                  </a:cxn>
                  <a:cxn ang="0">
                    <a:pos x="260" y="45"/>
                  </a:cxn>
                  <a:cxn ang="0">
                    <a:pos x="285" y="83"/>
                  </a:cxn>
                  <a:cxn ang="0">
                    <a:pos x="291" y="121"/>
                  </a:cxn>
                  <a:cxn ang="0">
                    <a:pos x="285" y="153"/>
                  </a:cxn>
                  <a:cxn ang="0">
                    <a:pos x="111" y="872"/>
                  </a:cxn>
                  <a:cxn ang="0">
                    <a:pos x="459" y="115"/>
                  </a:cxn>
                  <a:cxn ang="0">
                    <a:pos x="564" y="51"/>
                  </a:cxn>
                  <a:cxn ang="0">
                    <a:pos x="651" y="51"/>
                  </a:cxn>
                  <a:cxn ang="0">
                    <a:pos x="707" y="128"/>
                  </a:cxn>
                  <a:cxn ang="0">
                    <a:pos x="713" y="255"/>
                  </a:cxn>
                  <a:cxn ang="0">
                    <a:pos x="670" y="427"/>
                  </a:cxn>
                  <a:cxn ang="0">
                    <a:pos x="602" y="560"/>
                  </a:cxn>
                  <a:cxn ang="0">
                    <a:pos x="508" y="643"/>
                  </a:cxn>
                  <a:cxn ang="0">
                    <a:pos x="397" y="643"/>
                  </a:cxn>
                  <a:cxn ang="0">
                    <a:pos x="335" y="573"/>
                  </a:cxn>
                  <a:cxn ang="0">
                    <a:pos x="316" y="522"/>
                  </a:cxn>
                  <a:cxn ang="0">
                    <a:pos x="322" y="497"/>
                  </a:cxn>
                </a:cxnLst>
                <a:rect l="0" t="0" r="r" b="b"/>
                <a:pathLst>
                  <a:path w="837" h="980">
                    <a:moveTo>
                      <a:pt x="111" y="872"/>
                    </a:moveTo>
                    <a:lnTo>
                      <a:pt x="105" y="891"/>
                    </a:lnTo>
                    <a:lnTo>
                      <a:pt x="93" y="917"/>
                    </a:lnTo>
                    <a:lnTo>
                      <a:pt x="80" y="923"/>
                    </a:lnTo>
                    <a:lnTo>
                      <a:pt x="18" y="923"/>
                    </a:lnTo>
                    <a:lnTo>
                      <a:pt x="0" y="942"/>
                    </a:lnTo>
                    <a:lnTo>
                      <a:pt x="0" y="968"/>
                    </a:lnTo>
                    <a:lnTo>
                      <a:pt x="12" y="980"/>
                    </a:lnTo>
                    <a:lnTo>
                      <a:pt x="80" y="980"/>
                    </a:lnTo>
                    <a:lnTo>
                      <a:pt x="149" y="974"/>
                    </a:lnTo>
                    <a:lnTo>
                      <a:pt x="229" y="980"/>
                    </a:lnTo>
                    <a:lnTo>
                      <a:pt x="316" y="980"/>
                    </a:lnTo>
                    <a:lnTo>
                      <a:pt x="322" y="974"/>
                    </a:lnTo>
                    <a:lnTo>
                      <a:pt x="329" y="974"/>
                    </a:lnTo>
                    <a:lnTo>
                      <a:pt x="335" y="961"/>
                    </a:lnTo>
                    <a:lnTo>
                      <a:pt x="335" y="936"/>
                    </a:lnTo>
                    <a:lnTo>
                      <a:pt x="329" y="929"/>
                    </a:lnTo>
                    <a:lnTo>
                      <a:pt x="316" y="929"/>
                    </a:lnTo>
                    <a:lnTo>
                      <a:pt x="310" y="923"/>
                    </a:lnTo>
                    <a:lnTo>
                      <a:pt x="248" y="923"/>
                    </a:lnTo>
                    <a:lnTo>
                      <a:pt x="236" y="917"/>
                    </a:lnTo>
                    <a:lnTo>
                      <a:pt x="229" y="917"/>
                    </a:lnTo>
                    <a:lnTo>
                      <a:pt x="223" y="904"/>
                    </a:lnTo>
                    <a:lnTo>
                      <a:pt x="223" y="898"/>
                    </a:lnTo>
                    <a:lnTo>
                      <a:pt x="229" y="885"/>
                    </a:lnTo>
                    <a:lnTo>
                      <a:pt x="229" y="866"/>
                    </a:lnTo>
                    <a:lnTo>
                      <a:pt x="236" y="853"/>
                    </a:lnTo>
                    <a:lnTo>
                      <a:pt x="242" y="834"/>
                    </a:lnTo>
                    <a:lnTo>
                      <a:pt x="267" y="713"/>
                    </a:lnTo>
                    <a:lnTo>
                      <a:pt x="298" y="605"/>
                    </a:lnTo>
                    <a:lnTo>
                      <a:pt x="316" y="630"/>
                    </a:lnTo>
                    <a:lnTo>
                      <a:pt x="347" y="662"/>
                    </a:lnTo>
                    <a:lnTo>
                      <a:pt x="391" y="688"/>
                    </a:lnTo>
                    <a:lnTo>
                      <a:pt x="453" y="694"/>
                    </a:lnTo>
                    <a:lnTo>
                      <a:pt x="546" y="681"/>
                    </a:lnTo>
                    <a:lnTo>
                      <a:pt x="633" y="630"/>
                    </a:lnTo>
                    <a:lnTo>
                      <a:pt x="713" y="567"/>
                    </a:lnTo>
                    <a:lnTo>
                      <a:pt x="775" y="471"/>
                    </a:lnTo>
                    <a:lnTo>
                      <a:pt x="819" y="369"/>
                    </a:lnTo>
                    <a:lnTo>
                      <a:pt x="837" y="261"/>
                    </a:lnTo>
                    <a:lnTo>
                      <a:pt x="825" y="179"/>
                    </a:lnTo>
                    <a:lnTo>
                      <a:pt x="800" y="115"/>
                    </a:lnTo>
                    <a:lnTo>
                      <a:pt x="763" y="64"/>
                    </a:lnTo>
                    <a:lnTo>
                      <a:pt x="713" y="26"/>
                    </a:lnTo>
                    <a:lnTo>
                      <a:pt x="664" y="7"/>
                    </a:lnTo>
                    <a:lnTo>
                      <a:pt x="614" y="0"/>
                    </a:lnTo>
                    <a:lnTo>
                      <a:pt x="546" y="13"/>
                    </a:lnTo>
                    <a:lnTo>
                      <a:pt x="484" y="39"/>
                    </a:lnTo>
                    <a:lnTo>
                      <a:pt x="434" y="77"/>
                    </a:lnTo>
                    <a:lnTo>
                      <a:pt x="397" y="109"/>
                    </a:lnTo>
                    <a:lnTo>
                      <a:pt x="366" y="58"/>
                    </a:lnTo>
                    <a:lnTo>
                      <a:pt x="329" y="20"/>
                    </a:lnTo>
                    <a:lnTo>
                      <a:pt x="285" y="7"/>
                    </a:lnTo>
                    <a:lnTo>
                      <a:pt x="242" y="0"/>
                    </a:lnTo>
                    <a:lnTo>
                      <a:pt x="192" y="13"/>
                    </a:lnTo>
                    <a:lnTo>
                      <a:pt x="155" y="45"/>
                    </a:lnTo>
                    <a:lnTo>
                      <a:pt x="124" y="83"/>
                    </a:lnTo>
                    <a:lnTo>
                      <a:pt x="105" y="128"/>
                    </a:lnTo>
                    <a:lnTo>
                      <a:pt x="87" y="179"/>
                    </a:lnTo>
                    <a:lnTo>
                      <a:pt x="68" y="236"/>
                    </a:lnTo>
                    <a:lnTo>
                      <a:pt x="74" y="249"/>
                    </a:lnTo>
                    <a:lnTo>
                      <a:pt x="80" y="255"/>
                    </a:lnTo>
                    <a:lnTo>
                      <a:pt x="111" y="255"/>
                    </a:lnTo>
                    <a:lnTo>
                      <a:pt x="124" y="229"/>
                    </a:lnTo>
                    <a:lnTo>
                      <a:pt x="130" y="210"/>
                    </a:lnTo>
                    <a:lnTo>
                      <a:pt x="149" y="147"/>
                    </a:lnTo>
                    <a:lnTo>
                      <a:pt x="174" y="96"/>
                    </a:lnTo>
                    <a:lnTo>
                      <a:pt x="198" y="58"/>
                    </a:lnTo>
                    <a:lnTo>
                      <a:pt x="242" y="45"/>
                    </a:lnTo>
                    <a:lnTo>
                      <a:pt x="260" y="45"/>
                    </a:lnTo>
                    <a:lnTo>
                      <a:pt x="279" y="64"/>
                    </a:lnTo>
                    <a:lnTo>
                      <a:pt x="285" y="83"/>
                    </a:lnTo>
                    <a:lnTo>
                      <a:pt x="285" y="102"/>
                    </a:lnTo>
                    <a:lnTo>
                      <a:pt x="291" y="121"/>
                    </a:lnTo>
                    <a:lnTo>
                      <a:pt x="291" y="140"/>
                    </a:lnTo>
                    <a:lnTo>
                      <a:pt x="285" y="153"/>
                    </a:lnTo>
                    <a:lnTo>
                      <a:pt x="285" y="166"/>
                    </a:lnTo>
                    <a:lnTo>
                      <a:pt x="111" y="872"/>
                    </a:lnTo>
                    <a:close/>
                    <a:moveTo>
                      <a:pt x="397" y="185"/>
                    </a:moveTo>
                    <a:lnTo>
                      <a:pt x="459" y="115"/>
                    </a:lnTo>
                    <a:lnTo>
                      <a:pt x="515" y="70"/>
                    </a:lnTo>
                    <a:lnTo>
                      <a:pt x="564" y="51"/>
                    </a:lnTo>
                    <a:lnTo>
                      <a:pt x="608" y="45"/>
                    </a:lnTo>
                    <a:lnTo>
                      <a:pt x="651" y="51"/>
                    </a:lnTo>
                    <a:lnTo>
                      <a:pt x="682" y="83"/>
                    </a:lnTo>
                    <a:lnTo>
                      <a:pt x="707" y="128"/>
                    </a:lnTo>
                    <a:lnTo>
                      <a:pt x="719" y="191"/>
                    </a:lnTo>
                    <a:lnTo>
                      <a:pt x="713" y="255"/>
                    </a:lnTo>
                    <a:lnTo>
                      <a:pt x="695" y="338"/>
                    </a:lnTo>
                    <a:lnTo>
                      <a:pt x="670" y="427"/>
                    </a:lnTo>
                    <a:lnTo>
                      <a:pt x="639" y="503"/>
                    </a:lnTo>
                    <a:lnTo>
                      <a:pt x="602" y="560"/>
                    </a:lnTo>
                    <a:lnTo>
                      <a:pt x="558" y="605"/>
                    </a:lnTo>
                    <a:lnTo>
                      <a:pt x="508" y="643"/>
                    </a:lnTo>
                    <a:lnTo>
                      <a:pt x="453" y="656"/>
                    </a:lnTo>
                    <a:lnTo>
                      <a:pt x="397" y="643"/>
                    </a:lnTo>
                    <a:lnTo>
                      <a:pt x="360" y="611"/>
                    </a:lnTo>
                    <a:lnTo>
                      <a:pt x="335" y="573"/>
                    </a:lnTo>
                    <a:lnTo>
                      <a:pt x="322" y="541"/>
                    </a:lnTo>
                    <a:lnTo>
                      <a:pt x="316" y="522"/>
                    </a:lnTo>
                    <a:lnTo>
                      <a:pt x="316" y="509"/>
                    </a:lnTo>
                    <a:lnTo>
                      <a:pt x="322" y="497"/>
                    </a:lnTo>
                    <a:lnTo>
                      <a:pt x="397" y="185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1158966" y="165100"/>
            <a:ext cx="6910225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Double Sums OMGWTFBBQ!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98" name="TextBox 497"/>
          <p:cNvSpPr txBox="1"/>
          <p:nvPr/>
        </p:nvSpPr>
        <p:spPr>
          <a:xfrm>
            <a:off x="228600" y="3504975"/>
            <a:ext cx="5080000" cy="19050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endParaRPr lang="en-US"/>
          </a:p>
        </p:txBody>
      </p:sp>
      <p:sp>
        <p:nvSpPr>
          <p:cNvPr id="611" name="Text Box 4"/>
          <p:cNvSpPr txBox="1">
            <a:spLocks noChangeArrowheads="1"/>
          </p:cNvSpPr>
          <p:nvPr/>
        </p:nvSpPr>
        <p:spPr bwMode="auto">
          <a:xfrm>
            <a:off x="304800" y="2743200"/>
            <a:ext cx="3505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From the table…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56726" name="Group 406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487619" y="2514376"/>
            <a:ext cx="3217981" cy="914624"/>
            <a:chOff x="503" y="1741"/>
            <a:chExt cx="21170" cy="6017"/>
          </a:xfrm>
        </p:grpSpPr>
        <p:sp>
          <p:nvSpPr>
            <p:cNvPr id="56728" name="Freeform 408"/>
            <p:cNvSpPr>
              <a:spLocks noEditPoints="1"/>
            </p:cNvSpPr>
            <p:nvPr/>
          </p:nvSpPr>
          <p:spPr bwMode="auto">
            <a:xfrm>
              <a:off x="1319" y="1741"/>
              <a:ext cx="1468" cy="697"/>
            </a:xfrm>
            <a:custGeom>
              <a:avLst/>
              <a:gdLst/>
              <a:ahLst/>
              <a:cxnLst>
                <a:cxn ang="0">
                  <a:pos x="704" y="212"/>
                </a:cxn>
                <a:cxn ang="0">
                  <a:pos x="585" y="96"/>
                </a:cxn>
                <a:cxn ang="0">
                  <a:pos x="419" y="14"/>
                </a:cxn>
                <a:cxn ang="0">
                  <a:pos x="213" y="21"/>
                </a:cxn>
                <a:cxn ang="0">
                  <a:pos x="53" y="150"/>
                </a:cxn>
                <a:cxn ang="0">
                  <a:pos x="0" y="348"/>
                </a:cxn>
                <a:cxn ang="0">
                  <a:pos x="53" y="553"/>
                </a:cxn>
                <a:cxn ang="0">
                  <a:pos x="206" y="683"/>
                </a:cxn>
                <a:cxn ang="0">
                  <a:pos x="412" y="683"/>
                </a:cxn>
                <a:cxn ang="0">
                  <a:pos x="571" y="601"/>
                </a:cxn>
                <a:cxn ang="0">
                  <a:pos x="684" y="492"/>
                </a:cxn>
                <a:cxn ang="0">
                  <a:pos x="764" y="492"/>
                </a:cxn>
                <a:cxn ang="0">
                  <a:pos x="957" y="656"/>
                </a:cxn>
                <a:cxn ang="0">
                  <a:pos x="1149" y="697"/>
                </a:cxn>
                <a:cxn ang="0">
                  <a:pos x="1342" y="628"/>
                </a:cxn>
                <a:cxn ang="0">
                  <a:pos x="1455" y="458"/>
                </a:cxn>
                <a:cxn ang="0">
                  <a:pos x="1455" y="246"/>
                </a:cxn>
                <a:cxn ang="0">
                  <a:pos x="1348" y="75"/>
                </a:cxn>
                <a:cxn ang="0">
                  <a:pos x="1156" y="0"/>
                </a:cxn>
                <a:cxn ang="0">
                  <a:pos x="970" y="48"/>
                </a:cxn>
                <a:cxn ang="0">
                  <a:pos x="830" y="157"/>
                </a:cxn>
                <a:cxn ang="0">
                  <a:pos x="744" y="260"/>
                </a:cxn>
                <a:cxn ang="0">
                  <a:pos x="870" y="219"/>
                </a:cxn>
                <a:cxn ang="0">
                  <a:pos x="1056" y="82"/>
                </a:cxn>
                <a:cxn ang="0">
                  <a:pos x="1255" y="75"/>
                </a:cxn>
                <a:cxn ang="0">
                  <a:pos x="1382" y="185"/>
                </a:cxn>
                <a:cxn ang="0">
                  <a:pos x="1428" y="348"/>
                </a:cxn>
                <a:cxn ang="0">
                  <a:pos x="1375" y="512"/>
                </a:cxn>
                <a:cxn ang="0">
                  <a:pos x="1249" y="601"/>
                </a:cxn>
                <a:cxn ang="0">
                  <a:pos x="1096" y="601"/>
                </a:cxn>
                <a:cxn ang="0">
                  <a:pos x="950" y="499"/>
                </a:cxn>
                <a:cxn ang="0">
                  <a:pos x="797" y="321"/>
                </a:cxn>
                <a:cxn ang="0">
                  <a:pos x="598" y="485"/>
                </a:cxn>
                <a:cxn ang="0">
                  <a:pos x="405" y="622"/>
                </a:cxn>
                <a:cxn ang="0">
                  <a:pos x="213" y="628"/>
                </a:cxn>
                <a:cxn ang="0">
                  <a:pos x="87" y="519"/>
                </a:cxn>
                <a:cxn ang="0">
                  <a:pos x="40" y="348"/>
                </a:cxn>
                <a:cxn ang="0">
                  <a:pos x="93" y="191"/>
                </a:cxn>
                <a:cxn ang="0">
                  <a:pos x="220" y="103"/>
                </a:cxn>
                <a:cxn ang="0">
                  <a:pos x="372" y="103"/>
                </a:cxn>
                <a:cxn ang="0">
                  <a:pos x="518" y="205"/>
                </a:cxn>
                <a:cxn ang="0">
                  <a:pos x="671" y="383"/>
                </a:cxn>
              </a:cxnLst>
              <a:rect l="0" t="0" r="r" b="b"/>
              <a:pathLst>
                <a:path w="1468" h="697">
                  <a:moveTo>
                    <a:pt x="744" y="260"/>
                  </a:moveTo>
                  <a:lnTo>
                    <a:pt x="704" y="212"/>
                  </a:lnTo>
                  <a:lnTo>
                    <a:pt x="651" y="150"/>
                  </a:lnTo>
                  <a:lnTo>
                    <a:pt x="585" y="96"/>
                  </a:lnTo>
                  <a:lnTo>
                    <a:pt x="512" y="48"/>
                  </a:lnTo>
                  <a:lnTo>
                    <a:pt x="419" y="14"/>
                  </a:lnTo>
                  <a:lnTo>
                    <a:pt x="319" y="0"/>
                  </a:lnTo>
                  <a:lnTo>
                    <a:pt x="213" y="21"/>
                  </a:lnTo>
                  <a:lnTo>
                    <a:pt x="127" y="75"/>
                  </a:lnTo>
                  <a:lnTo>
                    <a:pt x="53" y="150"/>
                  </a:lnTo>
                  <a:lnTo>
                    <a:pt x="14" y="246"/>
                  </a:lnTo>
                  <a:lnTo>
                    <a:pt x="0" y="348"/>
                  </a:lnTo>
                  <a:lnTo>
                    <a:pt x="14" y="458"/>
                  </a:lnTo>
                  <a:lnTo>
                    <a:pt x="53" y="553"/>
                  </a:lnTo>
                  <a:lnTo>
                    <a:pt x="120" y="628"/>
                  </a:lnTo>
                  <a:lnTo>
                    <a:pt x="206" y="683"/>
                  </a:lnTo>
                  <a:lnTo>
                    <a:pt x="312" y="697"/>
                  </a:lnTo>
                  <a:lnTo>
                    <a:pt x="412" y="683"/>
                  </a:lnTo>
                  <a:lnTo>
                    <a:pt x="498" y="649"/>
                  </a:lnTo>
                  <a:lnTo>
                    <a:pt x="571" y="601"/>
                  </a:lnTo>
                  <a:lnTo>
                    <a:pt x="638" y="547"/>
                  </a:lnTo>
                  <a:lnTo>
                    <a:pt x="684" y="492"/>
                  </a:lnTo>
                  <a:lnTo>
                    <a:pt x="724" y="444"/>
                  </a:lnTo>
                  <a:lnTo>
                    <a:pt x="764" y="492"/>
                  </a:lnTo>
                  <a:lnTo>
                    <a:pt x="877" y="608"/>
                  </a:lnTo>
                  <a:lnTo>
                    <a:pt x="957" y="656"/>
                  </a:lnTo>
                  <a:lnTo>
                    <a:pt x="1043" y="683"/>
                  </a:lnTo>
                  <a:lnTo>
                    <a:pt x="1149" y="697"/>
                  </a:lnTo>
                  <a:lnTo>
                    <a:pt x="1255" y="676"/>
                  </a:lnTo>
                  <a:lnTo>
                    <a:pt x="1342" y="628"/>
                  </a:lnTo>
                  <a:lnTo>
                    <a:pt x="1408" y="553"/>
                  </a:lnTo>
                  <a:lnTo>
                    <a:pt x="1455" y="458"/>
                  </a:lnTo>
                  <a:lnTo>
                    <a:pt x="1468" y="348"/>
                  </a:lnTo>
                  <a:lnTo>
                    <a:pt x="1455" y="246"/>
                  </a:lnTo>
                  <a:lnTo>
                    <a:pt x="1415" y="150"/>
                  </a:lnTo>
                  <a:lnTo>
                    <a:pt x="1348" y="75"/>
                  </a:lnTo>
                  <a:lnTo>
                    <a:pt x="1255" y="21"/>
                  </a:lnTo>
                  <a:lnTo>
                    <a:pt x="1156" y="0"/>
                  </a:lnTo>
                  <a:lnTo>
                    <a:pt x="1056" y="14"/>
                  </a:lnTo>
                  <a:lnTo>
                    <a:pt x="970" y="48"/>
                  </a:lnTo>
                  <a:lnTo>
                    <a:pt x="890" y="103"/>
                  </a:lnTo>
                  <a:lnTo>
                    <a:pt x="830" y="157"/>
                  </a:lnTo>
                  <a:lnTo>
                    <a:pt x="784" y="212"/>
                  </a:lnTo>
                  <a:lnTo>
                    <a:pt x="744" y="260"/>
                  </a:lnTo>
                  <a:close/>
                  <a:moveTo>
                    <a:pt x="797" y="321"/>
                  </a:moveTo>
                  <a:lnTo>
                    <a:pt x="870" y="219"/>
                  </a:lnTo>
                  <a:lnTo>
                    <a:pt x="963" y="137"/>
                  </a:lnTo>
                  <a:lnTo>
                    <a:pt x="1056" y="82"/>
                  </a:lnTo>
                  <a:lnTo>
                    <a:pt x="1169" y="62"/>
                  </a:lnTo>
                  <a:lnTo>
                    <a:pt x="1255" y="75"/>
                  </a:lnTo>
                  <a:lnTo>
                    <a:pt x="1328" y="123"/>
                  </a:lnTo>
                  <a:lnTo>
                    <a:pt x="1382" y="185"/>
                  </a:lnTo>
                  <a:lnTo>
                    <a:pt x="1415" y="260"/>
                  </a:lnTo>
                  <a:lnTo>
                    <a:pt x="1428" y="348"/>
                  </a:lnTo>
                  <a:lnTo>
                    <a:pt x="1415" y="437"/>
                  </a:lnTo>
                  <a:lnTo>
                    <a:pt x="1375" y="512"/>
                  </a:lnTo>
                  <a:lnTo>
                    <a:pt x="1322" y="567"/>
                  </a:lnTo>
                  <a:lnTo>
                    <a:pt x="1249" y="601"/>
                  </a:lnTo>
                  <a:lnTo>
                    <a:pt x="1176" y="615"/>
                  </a:lnTo>
                  <a:lnTo>
                    <a:pt x="1096" y="601"/>
                  </a:lnTo>
                  <a:lnTo>
                    <a:pt x="1023" y="560"/>
                  </a:lnTo>
                  <a:lnTo>
                    <a:pt x="950" y="499"/>
                  </a:lnTo>
                  <a:lnTo>
                    <a:pt x="877" y="417"/>
                  </a:lnTo>
                  <a:lnTo>
                    <a:pt x="797" y="321"/>
                  </a:lnTo>
                  <a:close/>
                  <a:moveTo>
                    <a:pt x="671" y="383"/>
                  </a:moveTo>
                  <a:lnTo>
                    <a:pt x="598" y="485"/>
                  </a:lnTo>
                  <a:lnTo>
                    <a:pt x="505" y="567"/>
                  </a:lnTo>
                  <a:lnTo>
                    <a:pt x="405" y="622"/>
                  </a:lnTo>
                  <a:lnTo>
                    <a:pt x="299" y="642"/>
                  </a:lnTo>
                  <a:lnTo>
                    <a:pt x="213" y="628"/>
                  </a:lnTo>
                  <a:lnTo>
                    <a:pt x="140" y="581"/>
                  </a:lnTo>
                  <a:lnTo>
                    <a:pt x="87" y="519"/>
                  </a:lnTo>
                  <a:lnTo>
                    <a:pt x="53" y="437"/>
                  </a:lnTo>
                  <a:lnTo>
                    <a:pt x="40" y="348"/>
                  </a:lnTo>
                  <a:lnTo>
                    <a:pt x="53" y="266"/>
                  </a:lnTo>
                  <a:lnTo>
                    <a:pt x="93" y="191"/>
                  </a:lnTo>
                  <a:lnTo>
                    <a:pt x="146" y="137"/>
                  </a:lnTo>
                  <a:lnTo>
                    <a:pt x="220" y="103"/>
                  </a:lnTo>
                  <a:lnTo>
                    <a:pt x="293" y="89"/>
                  </a:lnTo>
                  <a:lnTo>
                    <a:pt x="372" y="103"/>
                  </a:lnTo>
                  <a:lnTo>
                    <a:pt x="445" y="144"/>
                  </a:lnTo>
                  <a:lnTo>
                    <a:pt x="518" y="205"/>
                  </a:lnTo>
                  <a:lnTo>
                    <a:pt x="591" y="287"/>
                  </a:lnTo>
                  <a:lnTo>
                    <a:pt x="671" y="3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29" name="Freeform 409"/>
            <p:cNvSpPr>
              <a:spLocks/>
            </p:cNvSpPr>
            <p:nvPr/>
          </p:nvSpPr>
          <p:spPr bwMode="auto">
            <a:xfrm>
              <a:off x="629" y="3087"/>
              <a:ext cx="2849" cy="3080"/>
            </a:xfrm>
            <a:custGeom>
              <a:avLst/>
              <a:gdLst/>
              <a:ahLst/>
              <a:cxnLst>
                <a:cxn ang="0">
                  <a:pos x="2590" y="3080"/>
                </a:cxn>
                <a:cxn ang="0">
                  <a:pos x="2849" y="2376"/>
                </a:cxn>
                <a:cxn ang="0">
                  <a:pos x="2795" y="2376"/>
                </a:cxn>
                <a:cxn ang="0">
                  <a:pos x="2729" y="2506"/>
                </a:cxn>
                <a:cxn ang="0">
                  <a:pos x="2636" y="2615"/>
                </a:cxn>
                <a:cxn ang="0">
                  <a:pos x="2517" y="2704"/>
                </a:cxn>
                <a:cxn ang="0">
                  <a:pos x="2384" y="2773"/>
                </a:cxn>
                <a:cxn ang="0">
                  <a:pos x="2238" y="2820"/>
                </a:cxn>
                <a:cxn ang="0">
                  <a:pos x="2138" y="2841"/>
                </a:cxn>
                <a:cxn ang="0">
                  <a:pos x="2045" y="2861"/>
                </a:cxn>
                <a:cxn ang="0">
                  <a:pos x="1919" y="2875"/>
                </a:cxn>
                <a:cxn ang="0">
                  <a:pos x="1760" y="2889"/>
                </a:cxn>
                <a:cxn ang="0">
                  <a:pos x="285" y="2889"/>
                </a:cxn>
                <a:cxn ang="0">
                  <a:pos x="1374" y="1577"/>
                </a:cxn>
                <a:cxn ang="0">
                  <a:pos x="1381" y="1564"/>
                </a:cxn>
                <a:cxn ang="0">
                  <a:pos x="1388" y="1557"/>
                </a:cxn>
                <a:cxn ang="0">
                  <a:pos x="1388" y="1550"/>
                </a:cxn>
                <a:cxn ang="0">
                  <a:pos x="1394" y="1543"/>
                </a:cxn>
                <a:cxn ang="0">
                  <a:pos x="1394" y="1536"/>
                </a:cxn>
                <a:cxn ang="0">
                  <a:pos x="1388" y="1530"/>
                </a:cxn>
                <a:cxn ang="0">
                  <a:pos x="1388" y="1523"/>
                </a:cxn>
                <a:cxn ang="0">
                  <a:pos x="1374" y="1509"/>
                </a:cxn>
                <a:cxn ang="0">
                  <a:pos x="378" y="102"/>
                </a:cxn>
                <a:cxn ang="0">
                  <a:pos x="1554" y="102"/>
                </a:cxn>
                <a:cxn ang="0">
                  <a:pos x="1713" y="109"/>
                </a:cxn>
                <a:cxn ang="0">
                  <a:pos x="1846" y="116"/>
                </a:cxn>
                <a:cxn ang="0">
                  <a:pos x="1952" y="129"/>
                </a:cxn>
                <a:cxn ang="0">
                  <a:pos x="2018" y="136"/>
                </a:cxn>
                <a:cxn ang="0">
                  <a:pos x="2052" y="143"/>
                </a:cxn>
                <a:cxn ang="0">
                  <a:pos x="2151" y="157"/>
                </a:cxn>
                <a:cxn ang="0">
                  <a:pos x="2271" y="191"/>
                </a:cxn>
                <a:cxn ang="0">
                  <a:pos x="2397" y="239"/>
                </a:cxn>
                <a:cxn ang="0">
                  <a:pos x="2523" y="307"/>
                </a:cxn>
                <a:cxn ang="0">
                  <a:pos x="2563" y="334"/>
                </a:cxn>
                <a:cxn ang="0">
                  <a:pos x="2623" y="382"/>
                </a:cxn>
                <a:cxn ang="0">
                  <a:pos x="2683" y="444"/>
                </a:cxn>
                <a:cxn ang="0">
                  <a:pos x="2742" y="519"/>
                </a:cxn>
                <a:cxn ang="0">
                  <a:pos x="2795" y="621"/>
                </a:cxn>
                <a:cxn ang="0">
                  <a:pos x="2849" y="621"/>
                </a:cxn>
                <a:cxn ang="0">
                  <a:pos x="2590" y="0"/>
                </a:cxn>
                <a:cxn ang="0">
                  <a:pos x="20" y="0"/>
                </a:cxn>
                <a:cxn ang="0">
                  <a:pos x="13" y="6"/>
                </a:cxn>
                <a:cxn ang="0">
                  <a:pos x="6" y="6"/>
                </a:cxn>
                <a:cxn ang="0">
                  <a:pos x="0" y="13"/>
                </a:cxn>
                <a:cxn ang="0">
                  <a:pos x="0" y="88"/>
                </a:cxn>
                <a:cxn ang="0">
                  <a:pos x="1135" y="1680"/>
                </a:cxn>
                <a:cxn ang="0">
                  <a:pos x="26" y="3018"/>
                </a:cxn>
                <a:cxn ang="0">
                  <a:pos x="13" y="3032"/>
                </a:cxn>
                <a:cxn ang="0">
                  <a:pos x="6" y="3046"/>
                </a:cxn>
                <a:cxn ang="0">
                  <a:pos x="6" y="3053"/>
                </a:cxn>
                <a:cxn ang="0">
                  <a:pos x="0" y="3053"/>
                </a:cxn>
                <a:cxn ang="0">
                  <a:pos x="0" y="3059"/>
                </a:cxn>
                <a:cxn ang="0">
                  <a:pos x="6" y="3073"/>
                </a:cxn>
                <a:cxn ang="0">
                  <a:pos x="13" y="3080"/>
                </a:cxn>
                <a:cxn ang="0">
                  <a:pos x="60" y="3080"/>
                </a:cxn>
                <a:cxn ang="0">
                  <a:pos x="2590" y="3080"/>
                </a:cxn>
              </a:cxnLst>
              <a:rect l="0" t="0" r="r" b="b"/>
              <a:pathLst>
                <a:path w="2849" h="3080">
                  <a:moveTo>
                    <a:pt x="2590" y="3080"/>
                  </a:moveTo>
                  <a:lnTo>
                    <a:pt x="2849" y="2376"/>
                  </a:lnTo>
                  <a:lnTo>
                    <a:pt x="2795" y="2376"/>
                  </a:lnTo>
                  <a:lnTo>
                    <a:pt x="2729" y="2506"/>
                  </a:lnTo>
                  <a:lnTo>
                    <a:pt x="2636" y="2615"/>
                  </a:lnTo>
                  <a:lnTo>
                    <a:pt x="2517" y="2704"/>
                  </a:lnTo>
                  <a:lnTo>
                    <a:pt x="2384" y="2773"/>
                  </a:lnTo>
                  <a:lnTo>
                    <a:pt x="2238" y="2820"/>
                  </a:lnTo>
                  <a:lnTo>
                    <a:pt x="2138" y="2841"/>
                  </a:lnTo>
                  <a:lnTo>
                    <a:pt x="2045" y="2861"/>
                  </a:lnTo>
                  <a:lnTo>
                    <a:pt x="1919" y="2875"/>
                  </a:lnTo>
                  <a:lnTo>
                    <a:pt x="1760" y="2889"/>
                  </a:lnTo>
                  <a:lnTo>
                    <a:pt x="285" y="2889"/>
                  </a:lnTo>
                  <a:lnTo>
                    <a:pt x="1374" y="1577"/>
                  </a:lnTo>
                  <a:lnTo>
                    <a:pt x="1381" y="1564"/>
                  </a:lnTo>
                  <a:lnTo>
                    <a:pt x="1388" y="1557"/>
                  </a:lnTo>
                  <a:lnTo>
                    <a:pt x="1388" y="1550"/>
                  </a:lnTo>
                  <a:lnTo>
                    <a:pt x="1394" y="1543"/>
                  </a:lnTo>
                  <a:lnTo>
                    <a:pt x="1394" y="1536"/>
                  </a:lnTo>
                  <a:lnTo>
                    <a:pt x="1388" y="1530"/>
                  </a:lnTo>
                  <a:lnTo>
                    <a:pt x="1388" y="1523"/>
                  </a:lnTo>
                  <a:lnTo>
                    <a:pt x="1374" y="1509"/>
                  </a:lnTo>
                  <a:lnTo>
                    <a:pt x="378" y="102"/>
                  </a:lnTo>
                  <a:lnTo>
                    <a:pt x="1554" y="102"/>
                  </a:lnTo>
                  <a:lnTo>
                    <a:pt x="1713" y="109"/>
                  </a:lnTo>
                  <a:lnTo>
                    <a:pt x="1846" y="116"/>
                  </a:lnTo>
                  <a:lnTo>
                    <a:pt x="1952" y="129"/>
                  </a:lnTo>
                  <a:lnTo>
                    <a:pt x="2018" y="136"/>
                  </a:lnTo>
                  <a:lnTo>
                    <a:pt x="2052" y="143"/>
                  </a:lnTo>
                  <a:lnTo>
                    <a:pt x="2151" y="157"/>
                  </a:lnTo>
                  <a:lnTo>
                    <a:pt x="2271" y="191"/>
                  </a:lnTo>
                  <a:lnTo>
                    <a:pt x="2397" y="239"/>
                  </a:lnTo>
                  <a:lnTo>
                    <a:pt x="2523" y="307"/>
                  </a:lnTo>
                  <a:lnTo>
                    <a:pt x="2563" y="334"/>
                  </a:lnTo>
                  <a:lnTo>
                    <a:pt x="2623" y="382"/>
                  </a:lnTo>
                  <a:lnTo>
                    <a:pt x="2683" y="444"/>
                  </a:lnTo>
                  <a:lnTo>
                    <a:pt x="2742" y="519"/>
                  </a:lnTo>
                  <a:lnTo>
                    <a:pt x="2795" y="621"/>
                  </a:lnTo>
                  <a:lnTo>
                    <a:pt x="2849" y="621"/>
                  </a:lnTo>
                  <a:lnTo>
                    <a:pt x="2590" y="0"/>
                  </a:lnTo>
                  <a:lnTo>
                    <a:pt x="20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13"/>
                  </a:lnTo>
                  <a:lnTo>
                    <a:pt x="0" y="88"/>
                  </a:lnTo>
                  <a:lnTo>
                    <a:pt x="1135" y="1680"/>
                  </a:lnTo>
                  <a:lnTo>
                    <a:pt x="26" y="3018"/>
                  </a:lnTo>
                  <a:lnTo>
                    <a:pt x="13" y="3032"/>
                  </a:lnTo>
                  <a:lnTo>
                    <a:pt x="6" y="3046"/>
                  </a:lnTo>
                  <a:lnTo>
                    <a:pt x="6" y="3053"/>
                  </a:lnTo>
                  <a:lnTo>
                    <a:pt x="0" y="3053"/>
                  </a:lnTo>
                  <a:lnTo>
                    <a:pt x="0" y="3059"/>
                  </a:lnTo>
                  <a:lnTo>
                    <a:pt x="6" y="3073"/>
                  </a:lnTo>
                  <a:lnTo>
                    <a:pt x="13" y="3080"/>
                  </a:lnTo>
                  <a:lnTo>
                    <a:pt x="60" y="3080"/>
                  </a:lnTo>
                  <a:lnTo>
                    <a:pt x="2590" y="30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0" name="Freeform 410"/>
            <p:cNvSpPr>
              <a:spLocks/>
            </p:cNvSpPr>
            <p:nvPr/>
          </p:nvSpPr>
          <p:spPr bwMode="auto">
            <a:xfrm>
              <a:off x="503" y="7041"/>
              <a:ext cx="909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69"/>
                </a:cxn>
                <a:cxn ang="0">
                  <a:pos x="132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8" y="383"/>
                </a:cxn>
                <a:cxn ang="0">
                  <a:pos x="298" y="287"/>
                </a:cxn>
                <a:cxn ang="0">
                  <a:pos x="325" y="226"/>
                </a:cxn>
                <a:cxn ang="0">
                  <a:pos x="391" y="144"/>
                </a:cxn>
                <a:cxn ang="0">
                  <a:pos x="498" y="62"/>
                </a:cxn>
                <a:cxn ang="0">
                  <a:pos x="604" y="48"/>
                </a:cxn>
                <a:cxn ang="0">
                  <a:pos x="650" y="82"/>
                </a:cxn>
                <a:cxn ang="0">
                  <a:pos x="664" y="116"/>
                </a:cxn>
                <a:cxn ang="0">
                  <a:pos x="657" y="219"/>
                </a:cxn>
                <a:cxn ang="0">
                  <a:pos x="617" y="369"/>
                </a:cxn>
                <a:cxn ang="0">
                  <a:pos x="577" y="485"/>
                </a:cxn>
                <a:cxn ang="0">
                  <a:pos x="557" y="540"/>
                </a:cxn>
                <a:cxn ang="0">
                  <a:pos x="564" y="622"/>
                </a:cxn>
                <a:cxn ang="0">
                  <a:pos x="644" y="690"/>
                </a:cxn>
                <a:cxn ang="0">
                  <a:pos x="763" y="683"/>
                </a:cxn>
                <a:cxn ang="0">
                  <a:pos x="863" y="587"/>
                </a:cxn>
                <a:cxn ang="0">
                  <a:pos x="909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3" y="642"/>
                </a:cxn>
                <a:cxn ang="0">
                  <a:pos x="684" y="656"/>
                </a:cxn>
                <a:cxn ang="0">
                  <a:pos x="664" y="622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7"/>
                </a:cxn>
                <a:cxn ang="0">
                  <a:pos x="777" y="178"/>
                </a:cxn>
                <a:cxn ang="0">
                  <a:pos x="743" y="68"/>
                </a:cxn>
                <a:cxn ang="0">
                  <a:pos x="670" y="14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4"/>
                </a:cxn>
                <a:cxn ang="0">
                  <a:pos x="285" y="48"/>
                </a:cxn>
                <a:cxn ang="0">
                  <a:pos x="205" y="7"/>
                </a:cxn>
                <a:cxn ang="0">
                  <a:pos x="112" y="14"/>
                </a:cxn>
                <a:cxn ang="0">
                  <a:pos x="53" y="89"/>
                </a:cxn>
                <a:cxn ang="0">
                  <a:pos x="13" y="185"/>
                </a:cxn>
                <a:cxn ang="0">
                  <a:pos x="0" y="246"/>
                </a:cxn>
                <a:cxn ang="0">
                  <a:pos x="33" y="260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2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8"/>
                </a:cxn>
                <a:cxn ang="0">
                  <a:pos x="112" y="587"/>
                </a:cxn>
              </a:cxnLst>
              <a:rect l="0" t="0" r="r" b="b"/>
              <a:pathLst>
                <a:path w="909" h="697">
                  <a:moveTo>
                    <a:pt x="112" y="587"/>
                  </a:moveTo>
                  <a:lnTo>
                    <a:pt x="99" y="615"/>
                  </a:lnTo>
                  <a:lnTo>
                    <a:pt x="99" y="628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69"/>
                  </a:lnTo>
                  <a:lnTo>
                    <a:pt x="106" y="683"/>
                  </a:lnTo>
                  <a:lnTo>
                    <a:pt x="132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5" y="663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5" y="587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8" y="383"/>
                  </a:lnTo>
                  <a:lnTo>
                    <a:pt x="292" y="328"/>
                  </a:lnTo>
                  <a:lnTo>
                    <a:pt x="298" y="287"/>
                  </a:lnTo>
                  <a:lnTo>
                    <a:pt x="312" y="260"/>
                  </a:lnTo>
                  <a:lnTo>
                    <a:pt x="325" y="226"/>
                  </a:lnTo>
                  <a:lnTo>
                    <a:pt x="352" y="191"/>
                  </a:lnTo>
                  <a:lnTo>
                    <a:pt x="391" y="144"/>
                  </a:lnTo>
                  <a:lnTo>
                    <a:pt x="438" y="96"/>
                  </a:lnTo>
                  <a:lnTo>
                    <a:pt x="498" y="62"/>
                  </a:lnTo>
                  <a:lnTo>
                    <a:pt x="577" y="48"/>
                  </a:lnTo>
                  <a:lnTo>
                    <a:pt x="604" y="48"/>
                  </a:lnTo>
                  <a:lnTo>
                    <a:pt x="624" y="55"/>
                  </a:lnTo>
                  <a:lnTo>
                    <a:pt x="650" y="82"/>
                  </a:lnTo>
                  <a:lnTo>
                    <a:pt x="657" y="96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9"/>
                  </a:lnTo>
                  <a:lnTo>
                    <a:pt x="644" y="294"/>
                  </a:lnTo>
                  <a:lnTo>
                    <a:pt x="617" y="369"/>
                  </a:lnTo>
                  <a:lnTo>
                    <a:pt x="597" y="430"/>
                  </a:lnTo>
                  <a:lnTo>
                    <a:pt x="577" y="485"/>
                  </a:lnTo>
                  <a:lnTo>
                    <a:pt x="564" y="526"/>
                  </a:lnTo>
                  <a:lnTo>
                    <a:pt x="557" y="540"/>
                  </a:lnTo>
                  <a:lnTo>
                    <a:pt x="557" y="567"/>
                  </a:lnTo>
                  <a:lnTo>
                    <a:pt x="564" y="622"/>
                  </a:lnTo>
                  <a:lnTo>
                    <a:pt x="597" y="663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3" y="683"/>
                  </a:lnTo>
                  <a:lnTo>
                    <a:pt x="816" y="642"/>
                  </a:lnTo>
                  <a:lnTo>
                    <a:pt x="863" y="587"/>
                  </a:lnTo>
                  <a:lnTo>
                    <a:pt x="889" y="533"/>
                  </a:lnTo>
                  <a:lnTo>
                    <a:pt x="909" y="485"/>
                  </a:lnTo>
                  <a:lnTo>
                    <a:pt x="909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3" y="642"/>
                  </a:lnTo>
                  <a:lnTo>
                    <a:pt x="703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2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8"/>
                  </a:lnTo>
                  <a:lnTo>
                    <a:pt x="770" y="116"/>
                  </a:lnTo>
                  <a:lnTo>
                    <a:pt x="743" y="68"/>
                  </a:lnTo>
                  <a:lnTo>
                    <a:pt x="710" y="34"/>
                  </a:lnTo>
                  <a:lnTo>
                    <a:pt x="670" y="14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4"/>
                  </a:lnTo>
                  <a:lnTo>
                    <a:pt x="425" y="48"/>
                  </a:lnTo>
                  <a:lnTo>
                    <a:pt x="371" y="96"/>
                  </a:lnTo>
                  <a:lnTo>
                    <a:pt x="332" y="144"/>
                  </a:lnTo>
                  <a:lnTo>
                    <a:pt x="318" y="89"/>
                  </a:lnTo>
                  <a:lnTo>
                    <a:pt x="285" y="48"/>
                  </a:lnTo>
                  <a:lnTo>
                    <a:pt x="252" y="21"/>
                  </a:lnTo>
                  <a:lnTo>
                    <a:pt x="205" y="7"/>
                  </a:lnTo>
                  <a:lnTo>
                    <a:pt x="172" y="0"/>
                  </a:lnTo>
                  <a:lnTo>
                    <a:pt x="112" y="14"/>
                  </a:lnTo>
                  <a:lnTo>
                    <a:pt x="79" y="48"/>
                  </a:lnTo>
                  <a:lnTo>
                    <a:pt x="53" y="89"/>
                  </a:lnTo>
                  <a:lnTo>
                    <a:pt x="26" y="137"/>
                  </a:lnTo>
                  <a:lnTo>
                    <a:pt x="13" y="185"/>
                  </a:lnTo>
                  <a:lnTo>
                    <a:pt x="0" y="219"/>
                  </a:lnTo>
                  <a:lnTo>
                    <a:pt x="0" y="246"/>
                  </a:lnTo>
                  <a:lnTo>
                    <a:pt x="13" y="260"/>
                  </a:lnTo>
                  <a:lnTo>
                    <a:pt x="33" y="260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0"/>
                  </a:lnTo>
                  <a:lnTo>
                    <a:pt x="99" y="96"/>
                  </a:lnTo>
                  <a:lnTo>
                    <a:pt x="126" y="62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5" y="68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3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2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1" name="Freeform 411"/>
            <p:cNvSpPr>
              <a:spLocks noEditPoints="1"/>
            </p:cNvSpPr>
            <p:nvPr/>
          </p:nvSpPr>
          <p:spPr bwMode="auto">
            <a:xfrm>
              <a:off x="1592" y="7130"/>
              <a:ext cx="1102" cy="417"/>
            </a:xfrm>
            <a:custGeom>
              <a:avLst/>
              <a:gdLst/>
              <a:ahLst/>
              <a:cxnLst>
                <a:cxn ang="0">
                  <a:pos x="1042" y="75"/>
                </a:cxn>
                <a:cxn ang="0">
                  <a:pos x="1069" y="75"/>
                </a:cxn>
                <a:cxn ang="0">
                  <a:pos x="1082" y="68"/>
                </a:cxn>
                <a:cxn ang="0">
                  <a:pos x="1089" y="68"/>
                </a:cxn>
                <a:cxn ang="0">
                  <a:pos x="1102" y="41"/>
                </a:cxn>
                <a:cxn ang="0">
                  <a:pos x="1102" y="27"/>
                </a:cxn>
                <a:cxn ang="0">
                  <a:pos x="1082" y="7"/>
                </a:cxn>
                <a:cxn ang="0">
                  <a:pos x="1069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0"/>
                </a:cxn>
                <a:cxn ang="0">
                  <a:pos x="0" y="55"/>
                </a:cxn>
                <a:cxn ang="0">
                  <a:pos x="6" y="68"/>
                </a:cxn>
                <a:cxn ang="0">
                  <a:pos x="20" y="75"/>
                </a:cxn>
                <a:cxn ang="0">
                  <a:pos x="53" y="75"/>
                </a:cxn>
                <a:cxn ang="0">
                  <a:pos x="1042" y="75"/>
                </a:cxn>
                <a:cxn ang="0">
                  <a:pos x="1049" y="417"/>
                </a:cxn>
                <a:cxn ang="0">
                  <a:pos x="1069" y="417"/>
                </a:cxn>
                <a:cxn ang="0">
                  <a:pos x="1082" y="410"/>
                </a:cxn>
                <a:cxn ang="0">
                  <a:pos x="1095" y="396"/>
                </a:cxn>
                <a:cxn ang="0">
                  <a:pos x="1102" y="376"/>
                </a:cxn>
                <a:cxn ang="0">
                  <a:pos x="1102" y="362"/>
                </a:cxn>
                <a:cxn ang="0">
                  <a:pos x="1082" y="341"/>
                </a:cxn>
                <a:cxn ang="0">
                  <a:pos x="33" y="341"/>
                </a:cxn>
                <a:cxn ang="0">
                  <a:pos x="20" y="348"/>
                </a:cxn>
                <a:cxn ang="0">
                  <a:pos x="6" y="348"/>
                </a:cxn>
                <a:cxn ang="0">
                  <a:pos x="0" y="362"/>
                </a:cxn>
                <a:cxn ang="0">
                  <a:pos x="0" y="389"/>
                </a:cxn>
                <a:cxn ang="0">
                  <a:pos x="6" y="403"/>
                </a:cxn>
                <a:cxn ang="0">
                  <a:pos x="33" y="417"/>
                </a:cxn>
                <a:cxn ang="0">
                  <a:pos x="53" y="417"/>
                </a:cxn>
                <a:cxn ang="0">
                  <a:pos x="1049" y="417"/>
                </a:cxn>
              </a:cxnLst>
              <a:rect l="0" t="0" r="r" b="b"/>
              <a:pathLst>
                <a:path w="1102" h="417">
                  <a:moveTo>
                    <a:pt x="1042" y="75"/>
                  </a:moveTo>
                  <a:lnTo>
                    <a:pt x="1069" y="75"/>
                  </a:lnTo>
                  <a:lnTo>
                    <a:pt x="1082" y="68"/>
                  </a:lnTo>
                  <a:lnTo>
                    <a:pt x="1089" y="68"/>
                  </a:lnTo>
                  <a:lnTo>
                    <a:pt x="1102" y="41"/>
                  </a:lnTo>
                  <a:lnTo>
                    <a:pt x="1102" y="27"/>
                  </a:lnTo>
                  <a:lnTo>
                    <a:pt x="1082" y="7"/>
                  </a:lnTo>
                  <a:lnTo>
                    <a:pt x="1069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0"/>
                  </a:lnTo>
                  <a:lnTo>
                    <a:pt x="0" y="55"/>
                  </a:lnTo>
                  <a:lnTo>
                    <a:pt x="6" y="68"/>
                  </a:lnTo>
                  <a:lnTo>
                    <a:pt x="20" y="75"/>
                  </a:lnTo>
                  <a:lnTo>
                    <a:pt x="53" y="75"/>
                  </a:lnTo>
                  <a:lnTo>
                    <a:pt x="1042" y="75"/>
                  </a:lnTo>
                  <a:close/>
                  <a:moveTo>
                    <a:pt x="1049" y="417"/>
                  </a:moveTo>
                  <a:lnTo>
                    <a:pt x="1069" y="417"/>
                  </a:lnTo>
                  <a:lnTo>
                    <a:pt x="1082" y="410"/>
                  </a:lnTo>
                  <a:lnTo>
                    <a:pt x="1095" y="396"/>
                  </a:lnTo>
                  <a:lnTo>
                    <a:pt x="1102" y="376"/>
                  </a:lnTo>
                  <a:lnTo>
                    <a:pt x="1102" y="362"/>
                  </a:lnTo>
                  <a:lnTo>
                    <a:pt x="1082" y="341"/>
                  </a:lnTo>
                  <a:lnTo>
                    <a:pt x="33" y="341"/>
                  </a:lnTo>
                  <a:lnTo>
                    <a:pt x="20" y="348"/>
                  </a:lnTo>
                  <a:lnTo>
                    <a:pt x="6" y="348"/>
                  </a:lnTo>
                  <a:lnTo>
                    <a:pt x="0" y="362"/>
                  </a:lnTo>
                  <a:lnTo>
                    <a:pt x="0" y="389"/>
                  </a:lnTo>
                  <a:lnTo>
                    <a:pt x="6" y="403"/>
                  </a:lnTo>
                  <a:lnTo>
                    <a:pt x="33" y="417"/>
                  </a:lnTo>
                  <a:lnTo>
                    <a:pt x="53" y="417"/>
                  </a:lnTo>
                  <a:lnTo>
                    <a:pt x="1049" y="4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2" name="Freeform 412"/>
            <p:cNvSpPr>
              <a:spLocks noEditPoints="1"/>
            </p:cNvSpPr>
            <p:nvPr/>
          </p:nvSpPr>
          <p:spPr bwMode="auto">
            <a:xfrm>
              <a:off x="2880" y="6700"/>
              <a:ext cx="691" cy="1058"/>
            </a:xfrm>
            <a:custGeom>
              <a:avLst/>
              <a:gdLst/>
              <a:ahLst/>
              <a:cxnLst>
                <a:cxn ang="0">
                  <a:pos x="684" y="375"/>
                </a:cxn>
                <a:cxn ang="0">
                  <a:pos x="604" y="136"/>
                </a:cxn>
                <a:cxn ang="0">
                  <a:pos x="505" y="41"/>
                </a:cxn>
                <a:cxn ang="0">
                  <a:pos x="345" y="0"/>
                </a:cxn>
                <a:cxn ang="0">
                  <a:pos x="173" y="47"/>
                </a:cxn>
                <a:cxn ang="0">
                  <a:pos x="73" y="157"/>
                </a:cxn>
                <a:cxn ang="0">
                  <a:pos x="20" y="300"/>
                </a:cxn>
                <a:cxn ang="0">
                  <a:pos x="0" y="437"/>
                </a:cxn>
                <a:cxn ang="0">
                  <a:pos x="7" y="696"/>
                </a:cxn>
                <a:cxn ang="0">
                  <a:pos x="40" y="833"/>
                </a:cxn>
                <a:cxn ang="0">
                  <a:pos x="119" y="963"/>
                </a:cxn>
                <a:cxn ang="0">
                  <a:pos x="252" y="1045"/>
                </a:cxn>
                <a:cxn ang="0">
                  <a:pos x="438" y="1045"/>
                </a:cxn>
                <a:cxn ang="0">
                  <a:pos x="571" y="963"/>
                </a:cxn>
                <a:cxn ang="0">
                  <a:pos x="651" y="833"/>
                </a:cxn>
                <a:cxn ang="0">
                  <a:pos x="684" y="696"/>
                </a:cxn>
                <a:cxn ang="0">
                  <a:pos x="691" y="532"/>
                </a:cxn>
                <a:cxn ang="0">
                  <a:pos x="299" y="1004"/>
                </a:cxn>
                <a:cxn ang="0">
                  <a:pos x="212" y="956"/>
                </a:cxn>
                <a:cxn ang="0">
                  <a:pos x="153" y="847"/>
                </a:cxn>
                <a:cxn ang="0">
                  <a:pos x="133" y="628"/>
                </a:cxn>
                <a:cxn ang="0">
                  <a:pos x="139" y="293"/>
                </a:cxn>
                <a:cxn ang="0">
                  <a:pos x="186" y="136"/>
                </a:cxn>
                <a:cxn ang="0">
                  <a:pos x="259" y="61"/>
                </a:cxn>
                <a:cxn ang="0">
                  <a:pos x="345" y="47"/>
                </a:cxn>
                <a:cxn ang="0">
                  <a:pos x="458" y="82"/>
                </a:cxn>
                <a:cxn ang="0">
                  <a:pos x="531" y="184"/>
                </a:cxn>
                <a:cxn ang="0">
                  <a:pos x="558" y="389"/>
                </a:cxn>
                <a:cxn ang="0">
                  <a:pos x="551" y="737"/>
                </a:cxn>
                <a:cxn ang="0">
                  <a:pos x="511" y="908"/>
                </a:cxn>
                <a:cxn ang="0">
                  <a:pos x="432" y="990"/>
                </a:cxn>
                <a:cxn ang="0">
                  <a:pos x="345" y="1010"/>
                </a:cxn>
              </a:cxnLst>
              <a:rect l="0" t="0" r="r" b="b"/>
              <a:pathLst>
                <a:path w="691" h="1058">
                  <a:moveTo>
                    <a:pt x="691" y="532"/>
                  </a:moveTo>
                  <a:lnTo>
                    <a:pt x="684" y="375"/>
                  </a:lnTo>
                  <a:lnTo>
                    <a:pt x="657" y="246"/>
                  </a:lnTo>
                  <a:lnTo>
                    <a:pt x="604" y="136"/>
                  </a:lnTo>
                  <a:lnTo>
                    <a:pt x="558" y="82"/>
                  </a:lnTo>
                  <a:lnTo>
                    <a:pt x="505" y="41"/>
                  </a:lnTo>
                  <a:lnTo>
                    <a:pt x="432" y="13"/>
                  </a:lnTo>
                  <a:lnTo>
                    <a:pt x="345" y="0"/>
                  </a:lnTo>
                  <a:lnTo>
                    <a:pt x="252" y="13"/>
                  </a:lnTo>
                  <a:lnTo>
                    <a:pt x="173" y="47"/>
                  </a:lnTo>
                  <a:lnTo>
                    <a:pt x="119" y="95"/>
                  </a:lnTo>
                  <a:lnTo>
                    <a:pt x="73" y="157"/>
                  </a:lnTo>
                  <a:lnTo>
                    <a:pt x="40" y="225"/>
                  </a:lnTo>
                  <a:lnTo>
                    <a:pt x="20" y="300"/>
                  </a:lnTo>
                  <a:lnTo>
                    <a:pt x="7" y="368"/>
                  </a:lnTo>
                  <a:lnTo>
                    <a:pt x="0" y="437"/>
                  </a:lnTo>
                  <a:lnTo>
                    <a:pt x="0" y="628"/>
                  </a:lnTo>
                  <a:lnTo>
                    <a:pt x="7" y="696"/>
                  </a:lnTo>
                  <a:lnTo>
                    <a:pt x="20" y="765"/>
                  </a:lnTo>
                  <a:lnTo>
                    <a:pt x="40" y="833"/>
                  </a:lnTo>
                  <a:lnTo>
                    <a:pt x="73" y="901"/>
                  </a:lnTo>
                  <a:lnTo>
                    <a:pt x="119" y="963"/>
                  </a:lnTo>
                  <a:lnTo>
                    <a:pt x="173" y="1010"/>
                  </a:lnTo>
                  <a:lnTo>
                    <a:pt x="252" y="1045"/>
                  </a:lnTo>
                  <a:lnTo>
                    <a:pt x="345" y="1058"/>
                  </a:lnTo>
                  <a:lnTo>
                    <a:pt x="438" y="1045"/>
                  </a:lnTo>
                  <a:lnTo>
                    <a:pt x="518" y="1010"/>
                  </a:lnTo>
                  <a:lnTo>
                    <a:pt x="571" y="963"/>
                  </a:lnTo>
                  <a:lnTo>
                    <a:pt x="617" y="901"/>
                  </a:lnTo>
                  <a:lnTo>
                    <a:pt x="651" y="833"/>
                  </a:lnTo>
                  <a:lnTo>
                    <a:pt x="671" y="765"/>
                  </a:lnTo>
                  <a:lnTo>
                    <a:pt x="684" y="696"/>
                  </a:lnTo>
                  <a:lnTo>
                    <a:pt x="691" y="628"/>
                  </a:lnTo>
                  <a:lnTo>
                    <a:pt x="691" y="532"/>
                  </a:lnTo>
                  <a:close/>
                  <a:moveTo>
                    <a:pt x="345" y="1010"/>
                  </a:moveTo>
                  <a:lnTo>
                    <a:pt x="299" y="1004"/>
                  </a:lnTo>
                  <a:lnTo>
                    <a:pt x="259" y="990"/>
                  </a:lnTo>
                  <a:lnTo>
                    <a:pt x="212" y="956"/>
                  </a:lnTo>
                  <a:lnTo>
                    <a:pt x="179" y="908"/>
                  </a:lnTo>
                  <a:lnTo>
                    <a:pt x="153" y="847"/>
                  </a:lnTo>
                  <a:lnTo>
                    <a:pt x="139" y="744"/>
                  </a:lnTo>
                  <a:lnTo>
                    <a:pt x="133" y="628"/>
                  </a:lnTo>
                  <a:lnTo>
                    <a:pt x="133" y="403"/>
                  </a:lnTo>
                  <a:lnTo>
                    <a:pt x="139" y="293"/>
                  </a:lnTo>
                  <a:lnTo>
                    <a:pt x="159" y="198"/>
                  </a:lnTo>
                  <a:lnTo>
                    <a:pt x="186" y="136"/>
                  </a:lnTo>
                  <a:lnTo>
                    <a:pt x="219" y="88"/>
                  </a:lnTo>
                  <a:lnTo>
                    <a:pt x="259" y="61"/>
                  </a:lnTo>
                  <a:lnTo>
                    <a:pt x="305" y="47"/>
                  </a:lnTo>
                  <a:lnTo>
                    <a:pt x="345" y="47"/>
                  </a:lnTo>
                  <a:lnTo>
                    <a:pt x="405" y="54"/>
                  </a:lnTo>
                  <a:lnTo>
                    <a:pt x="458" y="82"/>
                  </a:lnTo>
                  <a:lnTo>
                    <a:pt x="505" y="123"/>
                  </a:lnTo>
                  <a:lnTo>
                    <a:pt x="531" y="184"/>
                  </a:lnTo>
                  <a:lnTo>
                    <a:pt x="551" y="280"/>
                  </a:lnTo>
                  <a:lnTo>
                    <a:pt x="558" y="389"/>
                  </a:lnTo>
                  <a:lnTo>
                    <a:pt x="558" y="628"/>
                  </a:lnTo>
                  <a:lnTo>
                    <a:pt x="551" y="737"/>
                  </a:lnTo>
                  <a:lnTo>
                    <a:pt x="538" y="840"/>
                  </a:lnTo>
                  <a:lnTo>
                    <a:pt x="511" y="908"/>
                  </a:lnTo>
                  <a:lnTo>
                    <a:pt x="471" y="963"/>
                  </a:lnTo>
                  <a:lnTo>
                    <a:pt x="432" y="990"/>
                  </a:lnTo>
                  <a:lnTo>
                    <a:pt x="385" y="1010"/>
                  </a:lnTo>
                  <a:lnTo>
                    <a:pt x="345" y="10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3" name="Freeform 413"/>
            <p:cNvSpPr>
              <a:spLocks/>
            </p:cNvSpPr>
            <p:nvPr/>
          </p:nvSpPr>
          <p:spPr bwMode="auto">
            <a:xfrm>
              <a:off x="4095" y="3660"/>
              <a:ext cx="1521" cy="1496"/>
            </a:xfrm>
            <a:custGeom>
              <a:avLst/>
              <a:gdLst/>
              <a:ahLst/>
              <a:cxnLst>
                <a:cxn ang="0">
                  <a:pos x="777" y="779"/>
                </a:cxn>
                <a:cxn ang="0">
                  <a:pos x="910" y="799"/>
                </a:cxn>
                <a:cxn ang="0">
                  <a:pos x="950" y="847"/>
                </a:cxn>
                <a:cxn ang="0">
                  <a:pos x="956" y="909"/>
                </a:cxn>
                <a:cxn ang="0">
                  <a:pos x="950" y="950"/>
                </a:cxn>
                <a:cxn ang="0">
                  <a:pos x="936" y="1004"/>
                </a:cxn>
                <a:cxn ang="0">
                  <a:pos x="943" y="1038"/>
                </a:cxn>
                <a:cxn ang="0">
                  <a:pos x="983" y="1025"/>
                </a:cxn>
                <a:cxn ang="0">
                  <a:pos x="990" y="991"/>
                </a:cxn>
                <a:cxn ang="0">
                  <a:pos x="1109" y="499"/>
                </a:cxn>
                <a:cxn ang="0">
                  <a:pos x="1116" y="472"/>
                </a:cxn>
                <a:cxn ang="0">
                  <a:pos x="1109" y="465"/>
                </a:cxn>
                <a:cxn ang="0">
                  <a:pos x="1076" y="458"/>
                </a:cxn>
                <a:cxn ang="0">
                  <a:pos x="1063" y="478"/>
                </a:cxn>
                <a:cxn ang="0">
                  <a:pos x="1029" y="588"/>
                </a:cxn>
                <a:cxn ang="0">
                  <a:pos x="943" y="690"/>
                </a:cxn>
                <a:cxn ang="0">
                  <a:pos x="784" y="711"/>
                </a:cxn>
                <a:cxn ang="0">
                  <a:pos x="724" y="151"/>
                </a:cxn>
                <a:cxn ang="0">
                  <a:pos x="751" y="82"/>
                </a:cxn>
                <a:cxn ang="0">
                  <a:pos x="1122" y="69"/>
                </a:cxn>
                <a:cxn ang="0">
                  <a:pos x="1322" y="96"/>
                </a:cxn>
                <a:cxn ang="0">
                  <a:pos x="1408" y="171"/>
                </a:cxn>
                <a:cxn ang="0">
                  <a:pos x="1435" y="308"/>
                </a:cxn>
                <a:cxn ang="0">
                  <a:pos x="1428" y="431"/>
                </a:cxn>
                <a:cxn ang="0">
                  <a:pos x="1421" y="458"/>
                </a:cxn>
                <a:cxn ang="0">
                  <a:pos x="1435" y="492"/>
                </a:cxn>
                <a:cxn ang="0">
                  <a:pos x="1474" y="478"/>
                </a:cxn>
                <a:cxn ang="0">
                  <a:pos x="1481" y="437"/>
                </a:cxn>
                <a:cxn ang="0">
                  <a:pos x="1521" y="21"/>
                </a:cxn>
                <a:cxn ang="0">
                  <a:pos x="1501" y="0"/>
                </a:cxn>
                <a:cxn ang="0">
                  <a:pos x="365" y="7"/>
                </a:cxn>
                <a:cxn ang="0">
                  <a:pos x="352" y="28"/>
                </a:cxn>
                <a:cxn ang="0">
                  <a:pos x="359" y="62"/>
                </a:cxn>
                <a:cxn ang="0">
                  <a:pos x="465" y="69"/>
                </a:cxn>
                <a:cxn ang="0">
                  <a:pos x="538" y="82"/>
                </a:cxn>
                <a:cxn ang="0">
                  <a:pos x="551" y="116"/>
                </a:cxn>
                <a:cxn ang="0">
                  <a:pos x="545" y="137"/>
                </a:cxn>
                <a:cxn ang="0">
                  <a:pos x="259" y="1325"/>
                </a:cxn>
                <a:cxn ang="0">
                  <a:pos x="226" y="1400"/>
                </a:cxn>
                <a:cxn ang="0">
                  <a:pos x="146" y="1428"/>
                </a:cxn>
                <a:cxn ang="0">
                  <a:pos x="20" y="1435"/>
                </a:cxn>
                <a:cxn ang="0">
                  <a:pos x="7" y="1455"/>
                </a:cxn>
                <a:cxn ang="0">
                  <a:pos x="7" y="1482"/>
                </a:cxn>
                <a:cxn ang="0">
                  <a:pos x="173" y="1496"/>
                </a:cxn>
                <a:cxn ang="0">
                  <a:pos x="385" y="1489"/>
                </a:cxn>
                <a:cxn ang="0">
                  <a:pos x="658" y="1496"/>
                </a:cxn>
                <a:cxn ang="0">
                  <a:pos x="677" y="1469"/>
                </a:cxn>
                <a:cxn ang="0">
                  <a:pos x="664" y="1428"/>
                </a:cxn>
                <a:cxn ang="0">
                  <a:pos x="498" y="1421"/>
                </a:cxn>
                <a:cxn ang="0">
                  <a:pos x="452" y="1414"/>
                </a:cxn>
                <a:cxn ang="0">
                  <a:pos x="432" y="1400"/>
                </a:cxn>
                <a:cxn ang="0">
                  <a:pos x="425" y="1380"/>
                </a:cxn>
                <a:cxn ang="0">
                  <a:pos x="432" y="1366"/>
                </a:cxn>
                <a:cxn ang="0">
                  <a:pos x="438" y="1332"/>
                </a:cxn>
              </a:cxnLst>
              <a:rect l="0" t="0" r="r" b="b"/>
              <a:pathLst>
                <a:path w="1521" h="1496">
                  <a:moveTo>
                    <a:pt x="571" y="779"/>
                  </a:moveTo>
                  <a:lnTo>
                    <a:pt x="777" y="779"/>
                  </a:lnTo>
                  <a:lnTo>
                    <a:pt x="857" y="786"/>
                  </a:lnTo>
                  <a:lnTo>
                    <a:pt x="910" y="799"/>
                  </a:lnTo>
                  <a:lnTo>
                    <a:pt x="936" y="820"/>
                  </a:lnTo>
                  <a:lnTo>
                    <a:pt x="950" y="847"/>
                  </a:lnTo>
                  <a:lnTo>
                    <a:pt x="956" y="881"/>
                  </a:lnTo>
                  <a:lnTo>
                    <a:pt x="956" y="909"/>
                  </a:lnTo>
                  <a:lnTo>
                    <a:pt x="950" y="922"/>
                  </a:lnTo>
                  <a:lnTo>
                    <a:pt x="950" y="950"/>
                  </a:lnTo>
                  <a:lnTo>
                    <a:pt x="936" y="991"/>
                  </a:lnTo>
                  <a:lnTo>
                    <a:pt x="936" y="1004"/>
                  </a:lnTo>
                  <a:lnTo>
                    <a:pt x="930" y="1011"/>
                  </a:lnTo>
                  <a:lnTo>
                    <a:pt x="943" y="1038"/>
                  </a:lnTo>
                  <a:lnTo>
                    <a:pt x="970" y="1038"/>
                  </a:lnTo>
                  <a:lnTo>
                    <a:pt x="983" y="1025"/>
                  </a:lnTo>
                  <a:lnTo>
                    <a:pt x="983" y="1011"/>
                  </a:lnTo>
                  <a:lnTo>
                    <a:pt x="990" y="991"/>
                  </a:lnTo>
                  <a:lnTo>
                    <a:pt x="1109" y="513"/>
                  </a:lnTo>
                  <a:lnTo>
                    <a:pt x="1109" y="499"/>
                  </a:lnTo>
                  <a:lnTo>
                    <a:pt x="1116" y="492"/>
                  </a:lnTo>
                  <a:lnTo>
                    <a:pt x="1116" y="472"/>
                  </a:lnTo>
                  <a:lnTo>
                    <a:pt x="1109" y="472"/>
                  </a:lnTo>
                  <a:lnTo>
                    <a:pt x="1109" y="465"/>
                  </a:lnTo>
                  <a:lnTo>
                    <a:pt x="1102" y="458"/>
                  </a:lnTo>
                  <a:lnTo>
                    <a:pt x="1076" y="458"/>
                  </a:lnTo>
                  <a:lnTo>
                    <a:pt x="1069" y="465"/>
                  </a:lnTo>
                  <a:lnTo>
                    <a:pt x="1063" y="478"/>
                  </a:lnTo>
                  <a:lnTo>
                    <a:pt x="1056" y="499"/>
                  </a:lnTo>
                  <a:lnTo>
                    <a:pt x="1029" y="588"/>
                  </a:lnTo>
                  <a:lnTo>
                    <a:pt x="990" y="649"/>
                  </a:lnTo>
                  <a:lnTo>
                    <a:pt x="943" y="690"/>
                  </a:lnTo>
                  <a:lnTo>
                    <a:pt x="877" y="704"/>
                  </a:lnTo>
                  <a:lnTo>
                    <a:pt x="784" y="711"/>
                  </a:lnTo>
                  <a:lnTo>
                    <a:pt x="585" y="711"/>
                  </a:lnTo>
                  <a:lnTo>
                    <a:pt x="724" y="151"/>
                  </a:lnTo>
                  <a:lnTo>
                    <a:pt x="737" y="103"/>
                  </a:lnTo>
                  <a:lnTo>
                    <a:pt x="751" y="82"/>
                  </a:lnTo>
                  <a:lnTo>
                    <a:pt x="784" y="69"/>
                  </a:lnTo>
                  <a:lnTo>
                    <a:pt x="1122" y="69"/>
                  </a:lnTo>
                  <a:lnTo>
                    <a:pt x="1235" y="75"/>
                  </a:lnTo>
                  <a:lnTo>
                    <a:pt x="1322" y="96"/>
                  </a:lnTo>
                  <a:lnTo>
                    <a:pt x="1375" y="123"/>
                  </a:lnTo>
                  <a:lnTo>
                    <a:pt x="1408" y="171"/>
                  </a:lnTo>
                  <a:lnTo>
                    <a:pt x="1428" y="233"/>
                  </a:lnTo>
                  <a:lnTo>
                    <a:pt x="1435" y="308"/>
                  </a:lnTo>
                  <a:lnTo>
                    <a:pt x="1435" y="383"/>
                  </a:lnTo>
                  <a:lnTo>
                    <a:pt x="1428" y="431"/>
                  </a:lnTo>
                  <a:lnTo>
                    <a:pt x="1428" y="444"/>
                  </a:lnTo>
                  <a:lnTo>
                    <a:pt x="1421" y="458"/>
                  </a:lnTo>
                  <a:lnTo>
                    <a:pt x="1421" y="478"/>
                  </a:lnTo>
                  <a:lnTo>
                    <a:pt x="1435" y="492"/>
                  </a:lnTo>
                  <a:lnTo>
                    <a:pt x="1461" y="492"/>
                  </a:lnTo>
                  <a:lnTo>
                    <a:pt x="1474" y="478"/>
                  </a:lnTo>
                  <a:lnTo>
                    <a:pt x="1474" y="458"/>
                  </a:lnTo>
                  <a:lnTo>
                    <a:pt x="1481" y="437"/>
                  </a:lnTo>
                  <a:lnTo>
                    <a:pt x="1521" y="62"/>
                  </a:lnTo>
                  <a:lnTo>
                    <a:pt x="1521" y="21"/>
                  </a:lnTo>
                  <a:lnTo>
                    <a:pt x="1514" y="7"/>
                  </a:lnTo>
                  <a:lnTo>
                    <a:pt x="1501" y="0"/>
                  </a:lnTo>
                  <a:lnTo>
                    <a:pt x="379" y="0"/>
                  </a:lnTo>
                  <a:lnTo>
                    <a:pt x="365" y="7"/>
                  </a:lnTo>
                  <a:lnTo>
                    <a:pt x="359" y="14"/>
                  </a:lnTo>
                  <a:lnTo>
                    <a:pt x="352" y="28"/>
                  </a:lnTo>
                  <a:lnTo>
                    <a:pt x="352" y="55"/>
                  </a:lnTo>
                  <a:lnTo>
                    <a:pt x="359" y="62"/>
                  </a:lnTo>
                  <a:lnTo>
                    <a:pt x="372" y="69"/>
                  </a:lnTo>
                  <a:lnTo>
                    <a:pt x="465" y="69"/>
                  </a:lnTo>
                  <a:lnTo>
                    <a:pt x="511" y="75"/>
                  </a:lnTo>
                  <a:lnTo>
                    <a:pt x="538" y="82"/>
                  </a:lnTo>
                  <a:lnTo>
                    <a:pt x="551" y="110"/>
                  </a:lnTo>
                  <a:lnTo>
                    <a:pt x="551" y="116"/>
                  </a:lnTo>
                  <a:lnTo>
                    <a:pt x="545" y="130"/>
                  </a:lnTo>
                  <a:lnTo>
                    <a:pt x="545" y="137"/>
                  </a:lnTo>
                  <a:lnTo>
                    <a:pt x="538" y="157"/>
                  </a:lnTo>
                  <a:lnTo>
                    <a:pt x="259" y="1325"/>
                  </a:lnTo>
                  <a:lnTo>
                    <a:pt x="246" y="1366"/>
                  </a:lnTo>
                  <a:lnTo>
                    <a:pt x="226" y="1400"/>
                  </a:lnTo>
                  <a:lnTo>
                    <a:pt x="199" y="1414"/>
                  </a:lnTo>
                  <a:lnTo>
                    <a:pt x="146" y="1428"/>
                  </a:lnTo>
                  <a:lnTo>
                    <a:pt x="27" y="1428"/>
                  </a:lnTo>
                  <a:lnTo>
                    <a:pt x="20" y="1435"/>
                  </a:lnTo>
                  <a:lnTo>
                    <a:pt x="7" y="1441"/>
                  </a:lnTo>
                  <a:lnTo>
                    <a:pt x="7" y="1455"/>
                  </a:lnTo>
                  <a:lnTo>
                    <a:pt x="0" y="1469"/>
                  </a:lnTo>
                  <a:lnTo>
                    <a:pt x="7" y="1482"/>
                  </a:lnTo>
                  <a:lnTo>
                    <a:pt x="20" y="1496"/>
                  </a:lnTo>
                  <a:lnTo>
                    <a:pt x="173" y="1496"/>
                  </a:lnTo>
                  <a:lnTo>
                    <a:pt x="252" y="1489"/>
                  </a:lnTo>
                  <a:lnTo>
                    <a:pt x="385" y="1489"/>
                  </a:lnTo>
                  <a:lnTo>
                    <a:pt x="478" y="1496"/>
                  </a:lnTo>
                  <a:lnTo>
                    <a:pt x="658" y="1496"/>
                  </a:lnTo>
                  <a:lnTo>
                    <a:pt x="671" y="1482"/>
                  </a:lnTo>
                  <a:lnTo>
                    <a:pt x="677" y="1469"/>
                  </a:lnTo>
                  <a:lnTo>
                    <a:pt x="677" y="1441"/>
                  </a:lnTo>
                  <a:lnTo>
                    <a:pt x="664" y="1428"/>
                  </a:lnTo>
                  <a:lnTo>
                    <a:pt x="538" y="1428"/>
                  </a:lnTo>
                  <a:lnTo>
                    <a:pt x="498" y="1421"/>
                  </a:lnTo>
                  <a:lnTo>
                    <a:pt x="472" y="1421"/>
                  </a:lnTo>
                  <a:lnTo>
                    <a:pt x="452" y="1414"/>
                  </a:lnTo>
                  <a:lnTo>
                    <a:pt x="438" y="1407"/>
                  </a:lnTo>
                  <a:lnTo>
                    <a:pt x="432" y="1400"/>
                  </a:lnTo>
                  <a:lnTo>
                    <a:pt x="432" y="1394"/>
                  </a:lnTo>
                  <a:lnTo>
                    <a:pt x="425" y="1380"/>
                  </a:lnTo>
                  <a:lnTo>
                    <a:pt x="425" y="1373"/>
                  </a:lnTo>
                  <a:lnTo>
                    <a:pt x="432" y="1366"/>
                  </a:lnTo>
                  <a:lnTo>
                    <a:pt x="432" y="1353"/>
                  </a:lnTo>
                  <a:lnTo>
                    <a:pt x="438" y="1332"/>
                  </a:lnTo>
                  <a:lnTo>
                    <a:pt x="571" y="7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4" name="Freeform 414"/>
            <p:cNvSpPr>
              <a:spLocks/>
            </p:cNvSpPr>
            <p:nvPr/>
          </p:nvSpPr>
          <p:spPr bwMode="auto">
            <a:xfrm>
              <a:off x="5450" y="4787"/>
              <a:ext cx="910" cy="697"/>
            </a:xfrm>
            <a:custGeom>
              <a:avLst/>
              <a:gdLst/>
              <a:ahLst/>
              <a:cxnLst>
                <a:cxn ang="0">
                  <a:pos x="99" y="615"/>
                </a:cxn>
                <a:cxn ang="0">
                  <a:pos x="93" y="642"/>
                </a:cxn>
                <a:cxn ang="0">
                  <a:pos x="99" y="670"/>
                </a:cxn>
                <a:cxn ang="0">
                  <a:pos x="133" y="697"/>
                </a:cxn>
                <a:cxn ang="0">
                  <a:pos x="179" y="690"/>
                </a:cxn>
                <a:cxn ang="0">
                  <a:pos x="212" y="649"/>
                </a:cxn>
                <a:cxn ang="0">
                  <a:pos x="219" y="615"/>
                </a:cxn>
                <a:cxn ang="0">
                  <a:pos x="232" y="567"/>
                </a:cxn>
                <a:cxn ang="0">
                  <a:pos x="279" y="383"/>
                </a:cxn>
                <a:cxn ang="0">
                  <a:pos x="299" y="287"/>
                </a:cxn>
                <a:cxn ang="0">
                  <a:pos x="325" y="226"/>
                </a:cxn>
                <a:cxn ang="0">
                  <a:pos x="392" y="144"/>
                </a:cxn>
                <a:cxn ang="0">
                  <a:pos x="498" y="62"/>
                </a:cxn>
                <a:cxn ang="0">
                  <a:pos x="604" y="48"/>
                </a:cxn>
                <a:cxn ang="0">
                  <a:pos x="651" y="82"/>
                </a:cxn>
                <a:cxn ang="0">
                  <a:pos x="664" y="116"/>
                </a:cxn>
                <a:cxn ang="0">
                  <a:pos x="657" y="219"/>
                </a:cxn>
                <a:cxn ang="0">
                  <a:pos x="617" y="369"/>
                </a:cxn>
                <a:cxn ang="0">
                  <a:pos x="578" y="485"/>
                </a:cxn>
                <a:cxn ang="0">
                  <a:pos x="558" y="540"/>
                </a:cxn>
                <a:cxn ang="0">
                  <a:pos x="564" y="622"/>
                </a:cxn>
                <a:cxn ang="0">
                  <a:pos x="644" y="690"/>
                </a:cxn>
                <a:cxn ang="0">
                  <a:pos x="764" y="683"/>
                </a:cxn>
                <a:cxn ang="0">
                  <a:pos x="863" y="588"/>
                </a:cxn>
                <a:cxn ang="0">
                  <a:pos x="910" y="485"/>
                </a:cxn>
                <a:cxn ang="0">
                  <a:pos x="903" y="444"/>
                </a:cxn>
                <a:cxn ang="0">
                  <a:pos x="863" y="458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6"/>
                </a:cxn>
                <a:cxn ang="0">
                  <a:pos x="664" y="622"/>
                </a:cxn>
                <a:cxn ang="0">
                  <a:pos x="677" y="533"/>
                </a:cxn>
                <a:cxn ang="0">
                  <a:pos x="710" y="437"/>
                </a:cxn>
                <a:cxn ang="0">
                  <a:pos x="757" y="308"/>
                </a:cxn>
                <a:cxn ang="0">
                  <a:pos x="777" y="178"/>
                </a:cxn>
                <a:cxn ang="0">
                  <a:pos x="744" y="69"/>
                </a:cxn>
                <a:cxn ang="0">
                  <a:pos x="671" y="14"/>
                </a:cxn>
                <a:cxn ang="0">
                  <a:pos x="584" y="0"/>
                </a:cxn>
                <a:cxn ang="0">
                  <a:pos x="425" y="48"/>
                </a:cxn>
                <a:cxn ang="0">
                  <a:pos x="332" y="144"/>
                </a:cxn>
                <a:cxn ang="0">
                  <a:pos x="285" y="48"/>
                </a:cxn>
                <a:cxn ang="0">
                  <a:pos x="206" y="7"/>
                </a:cxn>
                <a:cxn ang="0">
                  <a:pos x="113" y="14"/>
                </a:cxn>
                <a:cxn ang="0">
                  <a:pos x="53" y="89"/>
                </a:cxn>
                <a:cxn ang="0">
                  <a:pos x="13" y="185"/>
                </a:cxn>
                <a:cxn ang="0">
                  <a:pos x="0" y="246"/>
                </a:cxn>
                <a:cxn ang="0">
                  <a:pos x="33" y="260"/>
                </a:cxn>
                <a:cxn ang="0">
                  <a:pos x="53" y="232"/>
                </a:cxn>
                <a:cxn ang="0">
                  <a:pos x="73" y="151"/>
                </a:cxn>
                <a:cxn ang="0">
                  <a:pos x="126" y="62"/>
                </a:cxn>
                <a:cxn ang="0">
                  <a:pos x="186" y="48"/>
                </a:cxn>
                <a:cxn ang="0">
                  <a:pos x="212" y="82"/>
                </a:cxn>
                <a:cxn ang="0">
                  <a:pos x="199" y="205"/>
                </a:cxn>
                <a:cxn ang="0">
                  <a:pos x="166" y="349"/>
                </a:cxn>
                <a:cxn ang="0">
                  <a:pos x="113" y="588"/>
                </a:cxn>
              </a:cxnLst>
              <a:rect l="0" t="0" r="r" b="b"/>
              <a:pathLst>
                <a:path w="910" h="697">
                  <a:moveTo>
                    <a:pt x="113" y="588"/>
                  </a:moveTo>
                  <a:lnTo>
                    <a:pt x="99" y="615"/>
                  </a:lnTo>
                  <a:lnTo>
                    <a:pt x="99" y="629"/>
                  </a:lnTo>
                  <a:lnTo>
                    <a:pt x="93" y="642"/>
                  </a:lnTo>
                  <a:lnTo>
                    <a:pt x="93" y="649"/>
                  </a:lnTo>
                  <a:lnTo>
                    <a:pt x="99" y="670"/>
                  </a:lnTo>
                  <a:lnTo>
                    <a:pt x="106" y="683"/>
                  </a:lnTo>
                  <a:lnTo>
                    <a:pt x="133" y="697"/>
                  </a:lnTo>
                  <a:lnTo>
                    <a:pt x="166" y="697"/>
                  </a:lnTo>
                  <a:lnTo>
                    <a:pt x="179" y="690"/>
                  </a:lnTo>
                  <a:lnTo>
                    <a:pt x="206" y="663"/>
                  </a:lnTo>
                  <a:lnTo>
                    <a:pt x="212" y="649"/>
                  </a:lnTo>
                  <a:lnTo>
                    <a:pt x="212" y="635"/>
                  </a:lnTo>
                  <a:lnTo>
                    <a:pt x="219" y="615"/>
                  </a:lnTo>
                  <a:lnTo>
                    <a:pt x="226" y="588"/>
                  </a:lnTo>
                  <a:lnTo>
                    <a:pt x="232" y="567"/>
                  </a:lnTo>
                  <a:lnTo>
                    <a:pt x="239" y="526"/>
                  </a:lnTo>
                  <a:lnTo>
                    <a:pt x="279" y="383"/>
                  </a:lnTo>
                  <a:lnTo>
                    <a:pt x="292" y="328"/>
                  </a:lnTo>
                  <a:lnTo>
                    <a:pt x="299" y="287"/>
                  </a:lnTo>
                  <a:lnTo>
                    <a:pt x="312" y="260"/>
                  </a:lnTo>
                  <a:lnTo>
                    <a:pt x="325" y="226"/>
                  </a:lnTo>
                  <a:lnTo>
                    <a:pt x="352" y="191"/>
                  </a:lnTo>
                  <a:lnTo>
                    <a:pt x="392" y="144"/>
                  </a:lnTo>
                  <a:lnTo>
                    <a:pt x="438" y="96"/>
                  </a:lnTo>
                  <a:lnTo>
                    <a:pt x="498" y="62"/>
                  </a:lnTo>
                  <a:lnTo>
                    <a:pt x="578" y="48"/>
                  </a:lnTo>
                  <a:lnTo>
                    <a:pt x="604" y="48"/>
                  </a:lnTo>
                  <a:lnTo>
                    <a:pt x="624" y="55"/>
                  </a:lnTo>
                  <a:lnTo>
                    <a:pt x="651" y="82"/>
                  </a:lnTo>
                  <a:lnTo>
                    <a:pt x="657" y="96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7" y="219"/>
                  </a:lnTo>
                  <a:lnTo>
                    <a:pt x="644" y="294"/>
                  </a:lnTo>
                  <a:lnTo>
                    <a:pt x="617" y="369"/>
                  </a:lnTo>
                  <a:lnTo>
                    <a:pt x="597" y="431"/>
                  </a:lnTo>
                  <a:lnTo>
                    <a:pt x="578" y="485"/>
                  </a:lnTo>
                  <a:lnTo>
                    <a:pt x="564" y="526"/>
                  </a:lnTo>
                  <a:lnTo>
                    <a:pt x="558" y="540"/>
                  </a:lnTo>
                  <a:lnTo>
                    <a:pt x="558" y="567"/>
                  </a:lnTo>
                  <a:lnTo>
                    <a:pt x="564" y="622"/>
                  </a:lnTo>
                  <a:lnTo>
                    <a:pt x="597" y="663"/>
                  </a:lnTo>
                  <a:lnTo>
                    <a:pt x="644" y="690"/>
                  </a:lnTo>
                  <a:lnTo>
                    <a:pt x="697" y="697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8"/>
                  </a:lnTo>
                  <a:lnTo>
                    <a:pt x="890" y="533"/>
                  </a:lnTo>
                  <a:lnTo>
                    <a:pt x="910" y="485"/>
                  </a:lnTo>
                  <a:lnTo>
                    <a:pt x="910" y="451"/>
                  </a:lnTo>
                  <a:lnTo>
                    <a:pt x="903" y="444"/>
                  </a:lnTo>
                  <a:lnTo>
                    <a:pt x="876" y="444"/>
                  </a:lnTo>
                  <a:lnTo>
                    <a:pt x="863" y="458"/>
                  </a:lnTo>
                  <a:lnTo>
                    <a:pt x="863" y="472"/>
                  </a:lnTo>
                  <a:lnTo>
                    <a:pt x="830" y="553"/>
                  </a:lnTo>
                  <a:lnTo>
                    <a:pt x="790" y="608"/>
                  </a:lnTo>
                  <a:lnTo>
                    <a:pt x="744" y="642"/>
                  </a:lnTo>
                  <a:lnTo>
                    <a:pt x="704" y="656"/>
                  </a:lnTo>
                  <a:lnTo>
                    <a:pt x="684" y="656"/>
                  </a:lnTo>
                  <a:lnTo>
                    <a:pt x="677" y="649"/>
                  </a:lnTo>
                  <a:lnTo>
                    <a:pt x="664" y="622"/>
                  </a:lnTo>
                  <a:lnTo>
                    <a:pt x="664" y="567"/>
                  </a:lnTo>
                  <a:lnTo>
                    <a:pt x="677" y="533"/>
                  </a:lnTo>
                  <a:lnTo>
                    <a:pt x="697" y="478"/>
                  </a:lnTo>
                  <a:lnTo>
                    <a:pt x="710" y="437"/>
                  </a:lnTo>
                  <a:lnTo>
                    <a:pt x="737" y="376"/>
                  </a:lnTo>
                  <a:lnTo>
                    <a:pt x="757" y="308"/>
                  </a:lnTo>
                  <a:lnTo>
                    <a:pt x="770" y="239"/>
                  </a:lnTo>
                  <a:lnTo>
                    <a:pt x="777" y="178"/>
                  </a:lnTo>
                  <a:lnTo>
                    <a:pt x="770" y="116"/>
                  </a:lnTo>
                  <a:lnTo>
                    <a:pt x="744" y="69"/>
                  </a:lnTo>
                  <a:lnTo>
                    <a:pt x="710" y="34"/>
                  </a:lnTo>
                  <a:lnTo>
                    <a:pt x="671" y="14"/>
                  </a:lnTo>
                  <a:lnTo>
                    <a:pt x="624" y="7"/>
                  </a:lnTo>
                  <a:lnTo>
                    <a:pt x="584" y="0"/>
                  </a:lnTo>
                  <a:lnTo>
                    <a:pt x="498" y="14"/>
                  </a:lnTo>
                  <a:lnTo>
                    <a:pt x="425" y="48"/>
                  </a:lnTo>
                  <a:lnTo>
                    <a:pt x="372" y="96"/>
                  </a:lnTo>
                  <a:lnTo>
                    <a:pt x="332" y="144"/>
                  </a:lnTo>
                  <a:lnTo>
                    <a:pt x="319" y="89"/>
                  </a:lnTo>
                  <a:lnTo>
                    <a:pt x="285" y="48"/>
                  </a:lnTo>
                  <a:lnTo>
                    <a:pt x="252" y="21"/>
                  </a:lnTo>
                  <a:lnTo>
                    <a:pt x="206" y="7"/>
                  </a:lnTo>
                  <a:lnTo>
                    <a:pt x="172" y="0"/>
                  </a:lnTo>
                  <a:lnTo>
                    <a:pt x="113" y="14"/>
                  </a:lnTo>
                  <a:lnTo>
                    <a:pt x="80" y="48"/>
                  </a:lnTo>
                  <a:lnTo>
                    <a:pt x="53" y="89"/>
                  </a:lnTo>
                  <a:lnTo>
                    <a:pt x="26" y="137"/>
                  </a:lnTo>
                  <a:lnTo>
                    <a:pt x="13" y="185"/>
                  </a:lnTo>
                  <a:lnTo>
                    <a:pt x="0" y="219"/>
                  </a:lnTo>
                  <a:lnTo>
                    <a:pt x="0" y="246"/>
                  </a:lnTo>
                  <a:lnTo>
                    <a:pt x="13" y="260"/>
                  </a:lnTo>
                  <a:lnTo>
                    <a:pt x="33" y="260"/>
                  </a:lnTo>
                  <a:lnTo>
                    <a:pt x="46" y="246"/>
                  </a:lnTo>
                  <a:lnTo>
                    <a:pt x="53" y="232"/>
                  </a:lnTo>
                  <a:lnTo>
                    <a:pt x="53" y="212"/>
                  </a:lnTo>
                  <a:lnTo>
                    <a:pt x="73" y="151"/>
                  </a:lnTo>
                  <a:lnTo>
                    <a:pt x="99" y="96"/>
                  </a:lnTo>
                  <a:lnTo>
                    <a:pt x="126" y="62"/>
                  </a:lnTo>
                  <a:lnTo>
                    <a:pt x="166" y="48"/>
                  </a:lnTo>
                  <a:lnTo>
                    <a:pt x="186" y="48"/>
                  </a:lnTo>
                  <a:lnTo>
                    <a:pt x="206" y="69"/>
                  </a:lnTo>
                  <a:lnTo>
                    <a:pt x="212" y="82"/>
                  </a:lnTo>
                  <a:lnTo>
                    <a:pt x="212" y="157"/>
                  </a:lnTo>
                  <a:lnTo>
                    <a:pt x="199" y="205"/>
                  </a:lnTo>
                  <a:lnTo>
                    <a:pt x="192" y="253"/>
                  </a:lnTo>
                  <a:lnTo>
                    <a:pt x="166" y="349"/>
                  </a:lnTo>
                  <a:lnTo>
                    <a:pt x="159" y="390"/>
                  </a:lnTo>
                  <a:lnTo>
                    <a:pt x="113" y="5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5" name="Freeform 415"/>
            <p:cNvSpPr>
              <a:spLocks/>
            </p:cNvSpPr>
            <p:nvPr/>
          </p:nvSpPr>
          <p:spPr bwMode="auto">
            <a:xfrm>
              <a:off x="6625" y="4186"/>
              <a:ext cx="1069" cy="997"/>
            </a:xfrm>
            <a:custGeom>
              <a:avLst/>
              <a:gdLst/>
              <a:ahLst/>
              <a:cxnLst>
                <a:cxn ang="0">
                  <a:pos x="664" y="267"/>
                </a:cxn>
                <a:cxn ang="0">
                  <a:pos x="711" y="157"/>
                </a:cxn>
                <a:cxn ang="0">
                  <a:pos x="804" y="62"/>
                </a:cxn>
                <a:cxn ang="0">
                  <a:pos x="897" y="48"/>
                </a:cxn>
                <a:cxn ang="0">
                  <a:pos x="976" y="75"/>
                </a:cxn>
                <a:cxn ang="0">
                  <a:pos x="883" y="144"/>
                </a:cxn>
                <a:cxn ang="0">
                  <a:pos x="870" y="212"/>
                </a:cxn>
                <a:cxn ang="0">
                  <a:pos x="890" y="246"/>
                </a:cxn>
                <a:cxn ang="0">
                  <a:pos x="930" y="267"/>
                </a:cxn>
                <a:cxn ang="0">
                  <a:pos x="990" y="267"/>
                </a:cxn>
                <a:cxn ang="0">
                  <a:pos x="1056" y="198"/>
                </a:cxn>
                <a:cxn ang="0">
                  <a:pos x="1056" y="82"/>
                </a:cxn>
                <a:cxn ang="0">
                  <a:pos x="970" y="14"/>
                </a:cxn>
                <a:cxn ang="0">
                  <a:pos x="870" y="0"/>
                </a:cxn>
                <a:cxn ang="0">
                  <a:pos x="744" y="41"/>
                </a:cxn>
                <a:cxn ang="0">
                  <a:pos x="664" y="130"/>
                </a:cxn>
                <a:cxn ang="0">
                  <a:pos x="605" y="89"/>
                </a:cxn>
                <a:cxn ang="0">
                  <a:pos x="505" y="14"/>
                </a:cxn>
                <a:cxn ang="0">
                  <a:pos x="412" y="0"/>
                </a:cxn>
                <a:cxn ang="0">
                  <a:pos x="246" y="55"/>
                </a:cxn>
                <a:cxn ang="0">
                  <a:pos x="133" y="178"/>
                </a:cxn>
                <a:cxn ang="0">
                  <a:pos x="67" y="335"/>
                </a:cxn>
                <a:cxn ang="0">
                  <a:pos x="73" y="355"/>
                </a:cxn>
                <a:cxn ang="0">
                  <a:pos x="120" y="349"/>
                </a:cxn>
                <a:cxn ang="0">
                  <a:pos x="160" y="232"/>
                </a:cxn>
                <a:cxn ang="0">
                  <a:pos x="266" y="103"/>
                </a:cxn>
                <a:cxn ang="0">
                  <a:pos x="365" y="48"/>
                </a:cxn>
                <a:cxn ang="0">
                  <a:pos x="465" y="62"/>
                </a:cxn>
                <a:cxn ang="0">
                  <a:pos x="518" y="130"/>
                </a:cxn>
                <a:cxn ang="0">
                  <a:pos x="518" y="246"/>
                </a:cxn>
                <a:cxn ang="0">
                  <a:pos x="412" y="717"/>
                </a:cxn>
                <a:cxn ang="0">
                  <a:pos x="332" y="881"/>
                </a:cxn>
                <a:cxn ang="0">
                  <a:pos x="206" y="943"/>
                </a:cxn>
                <a:cxn ang="0">
                  <a:pos x="146" y="936"/>
                </a:cxn>
                <a:cxn ang="0">
                  <a:pos x="146" y="895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1"/>
                </a:cxn>
                <a:cxn ang="0">
                  <a:pos x="120" y="724"/>
                </a:cxn>
                <a:cxn ang="0">
                  <a:pos x="20" y="786"/>
                </a:cxn>
                <a:cxn ang="0">
                  <a:pos x="14" y="902"/>
                </a:cxn>
                <a:cxn ang="0">
                  <a:pos x="93" y="970"/>
                </a:cxn>
                <a:cxn ang="0">
                  <a:pos x="206" y="997"/>
                </a:cxn>
                <a:cxn ang="0">
                  <a:pos x="346" y="943"/>
                </a:cxn>
                <a:cxn ang="0">
                  <a:pos x="419" y="847"/>
                </a:cxn>
                <a:cxn ang="0">
                  <a:pos x="458" y="888"/>
                </a:cxn>
                <a:cxn ang="0">
                  <a:pos x="571" y="977"/>
                </a:cxn>
                <a:cxn ang="0">
                  <a:pos x="744" y="984"/>
                </a:cxn>
                <a:cxn ang="0">
                  <a:pos x="883" y="881"/>
                </a:cxn>
                <a:cxn ang="0">
                  <a:pos x="996" y="690"/>
                </a:cxn>
                <a:cxn ang="0">
                  <a:pos x="1003" y="642"/>
                </a:cxn>
                <a:cxn ang="0">
                  <a:pos x="963" y="635"/>
                </a:cxn>
                <a:cxn ang="0">
                  <a:pos x="950" y="656"/>
                </a:cxn>
                <a:cxn ang="0">
                  <a:pos x="857" y="833"/>
                </a:cxn>
                <a:cxn ang="0">
                  <a:pos x="751" y="922"/>
                </a:cxn>
                <a:cxn ang="0">
                  <a:pos x="664" y="943"/>
                </a:cxn>
                <a:cxn ang="0">
                  <a:pos x="571" y="902"/>
                </a:cxn>
                <a:cxn ang="0">
                  <a:pos x="545" y="799"/>
                </a:cxn>
                <a:cxn ang="0">
                  <a:pos x="565" y="690"/>
                </a:cxn>
                <a:cxn ang="0">
                  <a:pos x="658" y="308"/>
                </a:cxn>
              </a:cxnLst>
              <a:rect l="0" t="0" r="r" b="b"/>
              <a:pathLst>
                <a:path w="1069" h="997">
                  <a:moveTo>
                    <a:pt x="658" y="308"/>
                  </a:moveTo>
                  <a:lnTo>
                    <a:pt x="664" y="267"/>
                  </a:lnTo>
                  <a:lnTo>
                    <a:pt x="684" y="212"/>
                  </a:lnTo>
                  <a:lnTo>
                    <a:pt x="711" y="157"/>
                  </a:lnTo>
                  <a:lnTo>
                    <a:pt x="751" y="103"/>
                  </a:lnTo>
                  <a:lnTo>
                    <a:pt x="804" y="62"/>
                  </a:lnTo>
                  <a:lnTo>
                    <a:pt x="870" y="48"/>
                  </a:lnTo>
                  <a:lnTo>
                    <a:pt x="897" y="48"/>
                  </a:lnTo>
                  <a:lnTo>
                    <a:pt x="950" y="62"/>
                  </a:lnTo>
                  <a:lnTo>
                    <a:pt x="976" y="75"/>
                  </a:lnTo>
                  <a:lnTo>
                    <a:pt x="923" y="96"/>
                  </a:lnTo>
                  <a:lnTo>
                    <a:pt x="883" y="144"/>
                  </a:lnTo>
                  <a:lnTo>
                    <a:pt x="870" y="191"/>
                  </a:lnTo>
                  <a:lnTo>
                    <a:pt x="870" y="212"/>
                  </a:lnTo>
                  <a:lnTo>
                    <a:pt x="877" y="226"/>
                  </a:lnTo>
                  <a:lnTo>
                    <a:pt x="890" y="246"/>
                  </a:lnTo>
                  <a:lnTo>
                    <a:pt x="903" y="260"/>
                  </a:lnTo>
                  <a:lnTo>
                    <a:pt x="930" y="267"/>
                  </a:lnTo>
                  <a:lnTo>
                    <a:pt x="950" y="273"/>
                  </a:lnTo>
                  <a:lnTo>
                    <a:pt x="990" y="267"/>
                  </a:lnTo>
                  <a:lnTo>
                    <a:pt x="1030" y="239"/>
                  </a:lnTo>
                  <a:lnTo>
                    <a:pt x="1056" y="198"/>
                  </a:lnTo>
                  <a:lnTo>
                    <a:pt x="1069" y="144"/>
                  </a:lnTo>
                  <a:lnTo>
                    <a:pt x="1056" y="82"/>
                  </a:lnTo>
                  <a:lnTo>
                    <a:pt x="1016" y="41"/>
                  </a:lnTo>
                  <a:lnTo>
                    <a:pt x="970" y="14"/>
                  </a:lnTo>
                  <a:lnTo>
                    <a:pt x="917" y="0"/>
                  </a:lnTo>
                  <a:lnTo>
                    <a:pt x="870" y="0"/>
                  </a:lnTo>
                  <a:lnTo>
                    <a:pt x="804" y="14"/>
                  </a:lnTo>
                  <a:lnTo>
                    <a:pt x="744" y="41"/>
                  </a:lnTo>
                  <a:lnTo>
                    <a:pt x="697" y="82"/>
                  </a:lnTo>
                  <a:lnTo>
                    <a:pt x="664" y="130"/>
                  </a:lnTo>
                  <a:lnTo>
                    <a:pt x="644" y="164"/>
                  </a:lnTo>
                  <a:lnTo>
                    <a:pt x="605" y="89"/>
                  </a:lnTo>
                  <a:lnTo>
                    <a:pt x="558" y="41"/>
                  </a:lnTo>
                  <a:lnTo>
                    <a:pt x="505" y="14"/>
                  </a:lnTo>
                  <a:lnTo>
                    <a:pt x="458" y="0"/>
                  </a:lnTo>
                  <a:lnTo>
                    <a:pt x="412" y="0"/>
                  </a:lnTo>
                  <a:lnTo>
                    <a:pt x="326" y="14"/>
                  </a:lnTo>
                  <a:lnTo>
                    <a:pt x="246" y="55"/>
                  </a:lnTo>
                  <a:lnTo>
                    <a:pt x="186" y="116"/>
                  </a:lnTo>
                  <a:lnTo>
                    <a:pt x="133" y="178"/>
                  </a:lnTo>
                  <a:lnTo>
                    <a:pt x="73" y="301"/>
                  </a:lnTo>
                  <a:lnTo>
                    <a:pt x="67" y="335"/>
                  </a:lnTo>
                  <a:lnTo>
                    <a:pt x="73" y="349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20" y="349"/>
                  </a:lnTo>
                  <a:lnTo>
                    <a:pt x="120" y="335"/>
                  </a:lnTo>
                  <a:lnTo>
                    <a:pt x="160" y="232"/>
                  </a:lnTo>
                  <a:lnTo>
                    <a:pt x="213" y="157"/>
                  </a:lnTo>
                  <a:lnTo>
                    <a:pt x="266" y="103"/>
                  </a:lnTo>
                  <a:lnTo>
                    <a:pt x="319" y="69"/>
                  </a:lnTo>
                  <a:lnTo>
                    <a:pt x="365" y="48"/>
                  </a:lnTo>
                  <a:lnTo>
                    <a:pt x="439" y="48"/>
                  </a:lnTo>
                  <a:lnTo>
                    <a:pt x="465" y="62"/>
                  </a:lnTo>
                  <a:lnTo>
                    <a:pt x="498" y="89"/>
                  </a:lnTo>
                  <a:lnTo>
                    <a:pt x="518" y="130"/>
                  </a:lnTo>
                  <a:lnTo>
                    <a:pt x="525" y="191"/>
                  </a:lnTo>
                  <a:lnTo>
                    <a:pt x="518" y="246"/>
                  </a:lnTo>
                  <a:lnTo>
                    <a:pt x="485" y="417"/>
                  </a:lnTo>
                  <a:lnTo>
                    <a:pt x="412" y="717"/>
                  </a:lnTo>
                  <a:lnTo>
                    <a:pt x="379" y="813"/>
                  </a:lnTo>
                  <a:lnTo>
                    <a:pt x="332" y="881"/>
                  </a:lnTo>
                  <a:lnTo>
                    <a:pt x="272" y="929"/>
                  </a:lnTo>
                  <a:lnTo>
                    <a:pt x="206" y="943"/>
                  </a:lnTo>
                  <a:lnTo>
                    <a:pt x="180" y="943"/>
                  </a:lnTo>
                  <a:lnTo>
                    <a:pt x="146" y="936"/>
                  </a:lnTo>
                  <a:lnTo>
                    <a:pt x="100" y="915"/>
                  </a:lnTo>
                  <a:lnTo>
                    <a:pt x="146" y="895"/>
                  </a:lnTo>
                  <a:lnTo>
                    <a:pt x="186" y="854"/>
                  </a:lnTo>
                  <a:lnTo>
                    <a:pt x="199" y="799"/>
                  </a:lnTo>
                  <a:lnTo>
                    <a:pt x="199" y="779"/>
                  </a:lnTo>
                  <a:lnTo>
                    <a:pt x="186" y="758"/>
                  </a:lnTo>
                  <a:lnTo>
                    <a:pt x="180" y="745"/>
                  </a:lnTo>
                  <a:lnTo>
                    <a:pt x="166" y="731"/>
                  </a:lnTo>
                  <a:lnTo>
                    <a:pt x="153" y="724"/>
                  </a:lnTo>
                  <a:lnTo>
                    <a:pt x="120" y="724"/>
                  </a:lnTo>
                  <a:lnTo>
                    <a:pt x="60" y="738"/>
                  </a:lnTo>
                  <a:lnTo>
                    <a:pt x="20" y="786"/>
                  </a:lnTo>
                  <a:lnTo>
                    <a:pt x="0" y="847"/>
                  </a:lnTo>
                  <a:lnTo>
                    <a:pt x="14" y="902"/>
                  </a:lnTo>
                  <a:lnTo>
                    <a:pt x="47" y="943"/>
                  </a:lnTo>
                  <a:lnTo>
                    <a:pt x="93" y="970"/>
                  </a:lnTo>
                  <a:lnTo>
                    <a:pt x="146" y="991"/>
                  </a:lnTo>
                  <a:lnTo>
                    <a:pt x="206" y="997"/>
                  </a:lnTo>
                  <a:lnTo>
                    <a:pt x="279" y="977"/>
                  </a:lnTo>
                  <a:lnTo>
                    <a:pt x="346" y="943"/>
                  </a:lnTo>
                  <a:lnTo>
                    <a:pt x="385" y="895"/>
                  </a:lnTo>
                  <a:lnTo>
                    <a:pt x="419" y="847"/>
                  </a:lnTo>
                  <a:lnTo>
                    <a:pt x="425" y="827"/>
                  </a:lnTo>
                  <a:lnTo>
                    <a:pt x="458" y="888"/>
                  </a:lnTo>
                  <a:lnTo>
                    <a:pt x="505" y="943"/>
                  </a:lnTo>
                  <a:lnTo>
                    <a:pt x="571" y="977"/>
                  </a:lnTo>
                  <a:lnTo>
                    <a:pt x="658" y="997"/>
                  </a:lnTo>
                  <a:lnTo>
                    <a:pt x="744" y="984"/>
                  </a:lnTo>
                  <a:lnTo>
                    <a:pt x="824" y="936"/>
                  </a:lnTo>
                  <a:lnTo>
                    <a:pt x="883" y="881"/>
                  </a:lnTo>
                  <a:lnTo>
                    <a:pt x="937" y="813"/>
                  </a:lnTo>
                  <a:lnTo>
                    <a:pt x="996" y="690"/>
                  </a:lnTo>
                  <a:lnTo>
                    <a:pt x="1003" y="656"/>
                  </a:lnTo>
                  <a:lnTo>
                    <a:pt x="1003" y="642"/>
                  </a:lnTo>
                  <a:lnTo>
                    <a:pt x="996" y="635"/>
                  </a:lnTo>
                  <a:lnTo>
                    <a:pt x="963" y="635"/>
                  </a:lnTo>
                  <a:lnTo>
                    <a:pt x="950" y="649"/>
                  </a:lnTo>
                  <a:lnTo>
                    <a:pt x="950" y="656"/>
                  </a:lnTo>
                  <a:lnTo>
                    <a:pt x="910" y="758"/>
                  </a:lnTo>
                  <a:lnTo>
                    <a:pt x="857" y="833"/>
                  </a:lnTo>
                  <a:lnTo>
                    <a:pt x="804" y="888"/>
                  </a:lnTo>
                  <a:lnTo>
                    <a:pt x="751" y="922"/>
                  </a:lnTo>
                  <a:lnTo>
                    <a:pt x="704" y="943"/>
                  </a:lnTo>
                  <a:lnTo>
                    <a:pt x="664" y="943"/>
                  </a:lnTo>
                  <a:lnTo>
                    <a:pt x="611" y="929"/>
                  </a:lnTo>
                  <a:lnTo>
                    <a:pt x="571" y="902"/>
                  </a:lnTo>
                  <a:lnTo>
                    <a:pt x="551" y="854"/>
                  </a:lnTo>
                  <a:lnTo>
                    <a:pt x="545" y="799"/>
                  </a:lnTo>
                  <a:lnTo>
                    <a:pt x="551" y="752"/>
                  </a:lnTo>
                  <a:lnTo>
                    <a:pt x="565" y="690"/>
                  </a:lnTo>
                  <a:lnTo>
                    <a:pt x="585" y="608"/>
                  </a:lnTo>
                  <a:lnTo>
                    <a:pt x="658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6" name="Freeform 416"/>
            <p:cNvSpPr>
              <a:spLocks/>
            </p:cNvSpPr>
            <p:nvPr/>
          </p:nvSpPr>
          <p:spPr bwMode="auto">
            <a:xfrm>
              <a:off x="7847" y="3572"/>
              <a:ext cx="910" cy="696"/>
            </a:xfrm>
            <a:custGeom>
              <a:avLst/>
              <a:gdLst/>
              <a:ahLst/>
              <a:cxnLst>
                <a:cxn ang="0">
                  <a:pos x="100" y="614"/>
                </a:cxn>
                <a:cxn ang="0">
                  <a:pos x="93" y="642"/>
                </a:cxn>
                <a:cxn ang="0">
                  <a:pos x="100" y="669"/>
                </a:cxn>
                <a:cxn ang="0">
                  <a:pos x="133" y="696"/>
                </a:cxn>
                <a:cxn ang="0">
                  <a:pos x="179" y="689"/>
                </a:cxn>
                <a:cxn ang="0">
                  <a:pos x="213" y="648"/>
                </a:cxn>
                <a:cxn ang="0">
                  <a:pos x="219" y="614"/>
                </a:cxn>
                <a:cxn ang="0">
                  <a:pos x="233" y="566"/>
                </a:cxn>
                <a:cxn ang="0">
                  <a:pos x="279" y="382"/>
                </a:cxn>
                <a:cxn ang="0">
                  <a:pos x="299" y="286"/>
                </a:cxn>
                <a:cxn ang="0">
                  <a:pos x="325" y="225"/>
                </a:cxn>
                <a:cxn ang="0">
                  <a:pos x="392" y="143"/>
                </a:cxn>
                <a:cxn ang="0">
                  <a:pos x="498" y="61"/>
                </a:cxn>
                <a:cxn ang="0">
                  <a:pos x="604" y="47"/>
                </a:cxn>
                <a:cxn ang="0">
                  <a:pos x="651" y="81"/>
                </a:cxn>
                <a:cxn ang="0">
                  <a:pos x="664" y="116"/>
                </a:cxn>
                <a:cxn ang="0">
                  <a:pos x="658" y="218"/>
                </a:cxn>
                <a:cxn ang="0">
                  <a:pos x="618" y="368"/>
                </a:cxn>
                <a:cxn ang="0">
                  <a:pos x="578" y="484"/>
                </a:cxn>
                <a:cxn ang="0">
                  <a:pos x="558" y="539"/>
                </a:cxn>
                <a:cxn ang="0">
                  <a:pos x="565" y="621"/>
                </a:cxn>
                <a:cxn ang="0">
                  <a:pos x="644" y="689"/>
                </a:cxn>
                <a:cxn ang="0">
                  <a:pos x="764" y="683"/>
                </a:cxn>
                <a:cxn ang="0">
                  <a:pos x="863" y="587"/>
                </a:cxn>
                <a:cxn ang="0">
                  <a:pos x="910" y="484"/>
                </a:cxn>
                <a:cxn ang="0">
                  <a:pos x="903" y="443"/>
                </a:cxn>
                <a:cxn ang="0">
                  <a:pos x="863" y="457"/>
                </a:cxn>
                <a:cxn ang="0">
                  <a:pos x="830" y="553"/>
                </a:cxn>
                <a:cxn ang="0">
                  <a:pos x="744" y="642"/>
                </a:cxn>
                <a:cxn ang="0">
                  <a:pos x="684" y="655"/>
                </a:cxn>
                <a:cxn ang="0">
                  <a:pos x="664" y="621"/>
                </a:cxn>
                <a:cxn ang="0">
                  <a:pos x="677" y="532"/>
                </a:cxn>
                <a:cxn ang="0">
                  <a:pos x="711" y="437"/>
                </a:cxn>
                <a:cxn ang="0">
                  <a:pos x="757" y="307"/>
                </a:cxn>
                <a:cxn ang="0">
                  <a:pos x="777" y="177"/>
                </a:cxn>
                <a:cxn ang="0">
                  <a:pos x="744" y="68"/>
                </a:cxn>
                <a:cxn ang="0">
                  <a:pos x="671" y="13"/>
                </a:cxn>
                <a:cxn ang="0">
                  <a:pos x="584" y="0"/>
                </a:cxn>
                <a:cxn ang="0">
                  <a:pos x="425" y="47"/>
                </a:cxn>
                <a:cxn ang="0">
                  <a:pos x="332" y="143"/>
                </a:cxn>
                <a:cxn ang="0">
                  <a:pos x="286" y="47"/>
                </a:cxn>
                <a:cxn ang="0">
                  <a:pos x="206" y="6"/>
                </a:cxn>
                <a:cxn ang="0">
                  <a:pos x="113" y="13"/>
                </a:cxn>
                <a:cxn ang="0">
                  <a:pos x="53" y="88"/>
                </a:cxn>
                <a:cxn ang="0">
                  <a:pos x="13" y="184"/>
                </a:cxn>
                <a:cxn ang="0">
                  <a:pos x="0" y="245"/>
                </a:cxn>
                <a:cxn ang="0">
                  <a:pos x="33" y="259"/>
                </a:cxn>
                <a:cxn ang="0">
                  <a:pos x="53" y="232"/>
                </a:cxn>
                <a:cxn ang="0">
                  <a:pos x="73" y="150"/>
                </a:cxn>
                <a:cxn ang="0">
                  <a:pos x="126" y="61"/>
                </a:cxn>
                <a:cxn ang="0">
                  <a:pos x="186" y="47"/>
                </a:cxn>
                <a:cxn ang="0">
                  <a:pos x="213" y="81"/>
                </a:cxn>
                <a:cxn ang="0">
                  <a:pos x="199" y="204"/>
                </a:cxn>
                <a:cxn ang="0">
                  <a:pos x="166" y="348"/>
                </a:cxn>
                <a:cxn ang="0">
                  <a:pos x="113" y="587"/>
                </a:cxn>
              </a:cxnLst>
              <a:rect l="0" t="0" r="r" b="b"/>
              <a:pathLst>
                <a:path w="910" h="696">
                  <a:moveTo>
                    <a:pt x="113" y="587"/>
                  </a:moveTo>
                  <a:lnTo>
                    <a:pt x="100" y="614"/>
                  </a:lnTo>
                  <a:lnTo>
                    <a:pt x="100" y="628"/>
                  </a:lnTo>
                  <a:lnTo>
                    <a:pt x="93" y="642"/>
                  </a:lnTo>
                  <a:lnTo>
                    <a:pt x="93" y="648"/>
                  </a:lnTo>
                  <a:lnTo>
                    <a:pt x="100" y="669"/>
                  </a:lnTo>
                  <a:lnTo>
                    <a:pt x="106" y="683"/>
                  </a:lnTo>
                  <a:lnTo>
                    <a:pt x="133" y="696"/>
                  </a:lnTo>
                  <a:lnTo>
                    <a:pt x="166" y="696"/>
                  </a:lnTo>
                  <a:lnTo>
                    <a:pt x="179" y="689"/>
                  </a:lnTo>
                  <a:lnTo>
                    <a:pt x="206" y="662"/>
                  </a:lnTo>
                  <a:lnTo>
                    <a:pt x="213" y="648"/>
                  </a:lnTo>
                  <a:lnTo>
                    <a:pt x="213" y="635"/>
                  </a:lnTo>
                  <a:lnTo>
                    <a:pt x="219" y="614"/>
                  </a:lnTo>
                  <a:lnTo>
                    <a:pt x="226" y="587"/>
                  </a:lnTo>
                  <a:lnTo>
                    <a:pt x="233" y="566"/>
                  </a:lnTo>
                  <a:lnTo>
                    <a:pt x="239" y="525"/>
                  </a:lnTo>
                  <a:lnTo>
                    <a:pt x="279" y="382"/>
                  </a:lnTo>
                  <a:lnTo>
                    <a:pt x="292" y="327"/>
                  </a:lnTo>
                  <a:lnTo>
                    <a:pt x="299" y="286"/>
                  </a:lnTo>
                  <a:lnTo>
                    <a:pt x="312" y="259"/>
                  </a:lnTo>
                  <a:lnTo>
                    <a:pt x="325" y="225"/>
                  </a:lnTo>
                  <a:lnTo>
                    <a:pt x="352" y="191"/>
                  </a:lnTo>
                  <a:lnTo>
                    <a:pt x="392" y="143"/>
                  </a:lnTo>
                  <a:lnTo>
                    <a:pt x="438" y="95"/>
                  </a:lnTo>
                  <a:lnTo>
                    <a:pt x="498" y="61"/>
                  </a:lnTo>
                  <a:lnTo>
                    <a:pt x="578" y="47"/>
                  </a:lnTo>
                  <a:lnTo>
                    <a:pt x="604" y="47"/>
                  </a:lnTo>
                  <a:lnTo>
                    <a:pt x="624" y="54"/>
                  </a:lnTo>
                  <a:lnTo>
                    <a:pt x="651" y="81"/>
                  </a:lnTo>
                  <a:lnTo>
                    <a:pt x="658" y="95"/>
                  </a:lnTo>
                  <a:lnTo>
                    <a:pt x="664" y="116"/>
                  </a:lnTo>
                  <a:lnTo>
                    <a:pt x="664" y="157"/>
                  </a:lnTo>
                  <a:lnTo>
                    <a:pt x="658" y="218"/>
                  </a:lnTo>
                  <a:lnTo>
                    <a:pt x="644" y="293"/>
                  </a:lnTo>
                  <a:lnTo>
                    <a:pt x="618" y="368"/>
                  </a:lnTo>
                  <a:lnTo>
                    <a:pt x="598" y="430"/>
                  </a:lnTo>
                  <a:lnTo>
                    <a:pt x="578" y="484"/>
                  </a:lnTo>
                  <a:lnTo>
                    <a:pt x="565" y="525"/>
                  </a:lnTo>
                  <a:lnTo>
                    <a:pt x="558" y="539"/>
                  </a:lnTo>
                  <a:lnTo>
                    <a:pt x="558" y="566"/>
                  </a:lnTo>
                  <a:lnTo>
                    <a:pt x="565" y="621"/>
                  </a:lnTo>
                  <a:lnTo>
                    <a:pt x="598" y="662"/>
                  </a:lnTo>
                  <a:lnTo>
                    <a:pt x="644" y="689"/>
                  </a:lnTo>
                  <a:lnTo>
                    <a:pt x="697" y="696"/>
                  </a:lnTo>
                  <a:lnTo>
                    <a:pt x="764" y="683"/>
                  </a:lnTo>
                  <a:lnTo>
                    <a:pt x="817" y="642"/>
                  </a:lnTo>
                  <a:lnTo>
                    <a:pt x="863" y="587"/>
                  </a:lnTo>
                  <a:lnTo>
                    <a:pt x="890" y="532"/>
                  </a:lnTo>
                  <a:lnTo>
                    <a:pt x="910" y="484"/>
                  </a:lnTo>
                  <a:lnTo>
                    <a:pt x="910" y="450"/>
                  </a:lnTo>
                  <a:lnTo>
                    <a:pt x="903" y="443"/>
                  </a:lnTo>
                  <a:lnTo>
                    <a:pt x="877" y="443"/>
                  </a:lnTo>
                  <a:lnTo>
                    <a:pt x="863" y="457"/>
                  </a:lnTo>
                  <a:lnTo>
                    <a:pt x="863" y="471"/>
                  </a:lnTo>
                  <a:lnTo>
                    <a:pt x="830" y="553"/>
                  </a:lnTo>
                  <a:lnTo>
                    <a:pt x="790" y="607"/>
                  </a:lnTo>
                  <a:lnTo>
                    <a:pt x="744" y="642"/>
                  </a:lnTo>
                  <a:lnTo>
                    <a:pt x="704" y="655"/>
                  </a:lnTo>
                  <a:lnTo>
                    <a:pt x="684" y="655"/>
                  </a:lnTo>
                  <a:lnTo>
                    <a:pt x="677" y="648"/>
                  </a:lnTo>
                  <a:lnTo>
                    <a:pt x="664" y="621"/>
                  </a:lnTo>
                  <a:lnTo>
                    <a:pt x="664" y="566"/>
                  </a:lnTo>
                  <a:lnTo>
                    <a:pt x="677" y="532"/>
                  </a:lnTo>
                  <a:lnTo>
                    <a:pt x="697" y="478"/>
                  </a:lnTo>
                  <a:lnTo>
                    <a:pt x="711" y="437"/>
                  </a:lnTo>
                  <a:lnTo>
                    <a:pt x="737" y="375"/>
                  </a:lnTo>
                  <a:lnTo>
                    <a:pt x="757" y="307"/>
                  </a:lnTo>
                  <a:lnTo>
                    <a:pt x="770" y="239"/>
                  </a:lnTo>
                  <a:lnTo>
                    <a:pt x="777" y="177"/>
                  </a:lnTo>
                  <a:lnTo>
                    <a:pt x="770" y="116"/>
                  </a:lnTo>
                  <a:lnTo>
                    <a:pt x="744" y="68"/>
                  </a:lnTo>
                  <a:lnTo>
                    <a:pt x="711" y="34"/>
                  </a:lnTo>
                  <a:lnTo>
                    <a:pt x="671" y="13"/>
                  </a:lnTo>
                  <a:lnTo>
                    <a:pt x="624" y="6"/>
                  </a:lnTo>
                  <a:lnTo>
                    <a:pt x="584" y="0"/>
                  </a:lnTo>
                  <a:lnTo>
                    <a:pt x="498" y="13"/>
                  </a:lnTo>
                  <a:lnTo>
                    <a:pt x="425" y="47"/>
                  </a:lnTo>
                  <a:lnTo>
                    <a:pt x="372" y="95"/>
                  </a:lnTo>
                  <a:lnTo>
                    <a:pt x="332" y="143"/>
                  </a:lnTo>
                  <a:lnTo>
                    <a:pt x="319" y="88"/>
                  </a:lnTo>
                  <a:lnTo>
                    <a:pt x="286" y="47"/>
                  </a:lnTo>
                  <a:lnTo>
                    <a:pt x="252" y="20"/>
                  </a:lnTo>
                  <a:lnTo>
                    <a:pt x="206" y="6"/>
                  </a:lnTo>
                  <a:lnTo>
                    <a:pt x="173" y="0"/>
                  </a:lnTo>
                  <a:lnTo>
                    <a:pt x="113" y="13"/>
                  </a:lnTo>
                  <a:lnTo>
                    <a:pt x="80" y="47"/>
                  </a:lnTo>
                  <a:lnTo>
                    <a:pt x="53" y="88"/>
                  </a:lnTo>
                  <a:lnTo>
                    <a:pt x="27" y="136"/>
                  </a:lnTo>
                  <a:lnTo>
                    <a:pt x="13" y="184"/>
                  </a:lnTo>
                  <a:lnTo>
                    <a:pt x="0" y="218"/>
                  </a:lnTo>
                  <a:lnTo>
                    <a:pt x="0" y="245"/>
                  </a:lnTo>
                  <a:lnTo>
                    <a:pt x="13" y="259"/>
                  </a:lnTo>
                  <a:lnTo>
                    <a:pt x="33" y="259"/>
                  </a:lnTo>
                  <a:lnTo>
                    <a:pt x="47" y="245"/>
                  </a:lnTo>
                  <a:lnTo>
                    <a:pt x="53" y="232"/>
                  </a:lnTo>
                  <a:lnTo>
                    <a:pt x="53" y="211"/>
                  </a:lnTo>
                  <a:lnTo>
                    <a:pt x="73" y="150"/>
                  </a:lnTo>
                  <a:lnTo>
                    <a:pt x="100" y="95"/>
                  </a:lnTo>
                  <a:lnTo>
                    <a:pt x="126" y="61"/>
                  </a:lnTo>
                  <a:lnTo>
                    <a:pt x="166" y="47"/>
                  </a:lnTo>
                  <a:lnTo>
                    <a:pt x="186" y="47"/>
                  </a:lnTo>
                  <a:lnTo>
                    <a:pt x="206" y="68"/>
                  </a:lnTo>
                  <a:lnTo>
                    <a:pt x="213" y="81"/>
                  </a:lnTo>
                  <a:lnTo>
                    <a:pt x="213" y="157"/>
                  </a:lnTo>
                  <a:lnTo>
                    <a:pt x="199" y="204"/>
                  </a:lnTo>
                  <a:lnTo>
                    <a:pt x="193" y="252"/>
                  </a:lnTo>
                  <a:lnTo>
                    <a:pt x="166" y="348"/>
                  </a:lnTo>
                  <a:lnTo>
                    <a:pt x="159" y="389"/>
                  </a:lnTo>
                  <a:lnTo>
                    <a:pt x="113" y="58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7" name="Freeform 417"/>
            <p:cNvSpPr>
              <a:spLocks noEditPoints="1"/>
            </p:cNvSpPr>
            <p:nvPr/>
          </p:nvSpPr>
          <p:spPr bwMode="auto">
            <a:xfrm>
              <a:off x="9647" y="4350"/>
              <a:ext cx="1421" cy="512"/>
            </a:xfrm>
            <a:custGeom>
              <a:avLst/>
              <a:gdLst/>
              <a:ahLst/>
              <a:cxnLst>
                <a:cxn ang="0">
                  <a:pos x="1348" y="89"/>
                </a:cxn>
                <a:cxn ang="0">
                  <a:pos x="1381" y="89"/>
                </a:cxn>
                <a:cxn ang="0">
                  <a:pos x="1408" y="75"/>
                </a:cxn>
                <a:cxn ang="0">
                  <a:pos x="1421" y="62"/>
                </a:cxn>
                <a:cxn ang="0">
                  <a:pos x="1421" y="27"/>
                </a:cxn>
                <a:cxn ang="0">
                  <a:pos x="1414" y="14"/>
                </a:cxn>
                <a:cxn ang="0">
                  <a:pos x="1408" y="7"/>
                </a:cxn>
                <a:cxn ang="0">
                  <a:pos x="1394" y="0"/>
                </a:cxn>
                <a:cxn ang="0">
                  <a:pos x="33" y="0"/>
                </a:cxn>
                <a:cxn ang="0">
                  <a:pos x="6" y="14"/>
                </a:cxn>
                <a:cxn ang="0">
                  <a:pos x="0" y="27"/>
                </a:cxn>
                <a:cxn ang="0">
                  <a:pos x="0" y="55"/>
                </a:cxn>
                <a:cxn ang="0">
                  <a:pos x="6" y="68"/>
                </a:cxn>
                <a:cxn ang="0">
                  <a:pos x="33" y="82"/>
                </a:cxn>
                <a:cxn ang="0">
                  <a:pos x="46" y="82"/>
                </a:cxn>
                <a:cxn ang="0">
                  <a:pos x="59" y="89"/>
                </a:cxn>
                <a:cxn ang="0">
                  <a:pos x="73" y="89"/>
                </a:cxn>
                <a:cxn ang="0">
                  <a:pos x="1348" y="89"/>
                </a:cxn>
                <a:cxn ang="0">
                  <a:pos x="1354" y="512"/>
                </a:cxn>
                <a:cxn ang="0">
                  <a:pos x="1394" y="512"/>
                </a:cxn>
                <a:cxn ang="0">
                  <a:pos x="1408" y="506"/>
                </a:cxn>
                <a:cxn ang="0">
                  <a:pos x="1414" y="499"/>
                </a:cxn>
                <a:cxn ang="0">
                  <a:pos x="1421" y="485"/>
                </a:cxn>
                <a:cxn ang="0">
                  <a:pos x="1421" y="451"/>
                </a:cxn>
                <a:cxn ang="0">
                  <a:pos x="1414" y="444"/>
                </a:cxn>
                <a:cxn ang="0">
                  <a:pos x="1408" y="430"/>
                </a:cxn>
                <a:cxn ang="0">
                  <a:pos x="1394" y="430"/>
                </a:cxn>
                <a:cxn ang="0">
                  <a:pos x="1381" y="424"/>
                </a:cxn>
                <a:cxn ang="0">
                  <a:pos x="46" y="424"/>
                </a:cxn>
                <a:cxn ang="0">
                  <a:pos x="33" y="430"/>
                </a:cxn>
                <a:cxn ang="0">
                  <a:pos x="20" y="430"/>
                </a:cxn>
                <a:cxn ang="0">
                  <a:pos x="0" y="451"/>
                </a:cxn>
                <a:cxn ang="0">
                  <a:pos x="0" y="485"/>
                </a:cxn>
                <a:cxn ang="0">
                  <a:pos x="6" y="499"/>
                </a:cxn>
                <a:cxn ang="0">
                  <a:pos x="33" y="512"/>
                </a:cxn>
                <a:cxn ang="0">
                  <a:pos x="73" y="512"/>
                </a:cxn>
                <a:cxn ang="0">
                  <a:pos x="1354" y="512"/>
                </a:cxn>
              </a:cxnLst>
              <a:rect l="0" t="0" r="r" b="b"/>
              <a:pathLst>
                <a:path w="1421" h="512">
                  <a:moveTo>
                    <a:pt x="1348" y="89"/>
                  </a:moveTo>
                  <a:lnTo>
                    <a:pt x="1381" y="89"/>
                  </a:lnTo>
                  <a:lnTo>
                    <a:pt x="1408" y="75"/>
                  </a:lnTo>
                  <a:lnTo>
                    <a:pt x="1421" y="62"/>
                  </a:lnTo>
                  <a:lnTo>
                    <a:pt x="1421" y="27"/>
                  </a:lnTo>
                  <a:lnTo>
                    <a:pt x="1414" y="14"/>
                  </a:lnTo>
                  <a:lnTo>
                    <a:pt x="1408" y="7"/>
                  </a:lnTo>
                  <a:lnTo>
                    <a:pt x="1394" y="0"/>
                  </a:lnTo>
                  <a:lnTo>
                    <a:pt x="33" y="0"/>
                  </a:lnTo>
                  <a:lnTo>
                    <a:pt x="6" y="14"/>
                  </a:lnTo>
                  <a:lnTo>
                    <a:pt x="0" y="27"/>
                  </a:lnTo>
                  <a:lnTo>
                    <a:pt x="0" y="55"/>
                  </a:lnTo>
                  <a:lnTo>
                    <a:pt x="6" y="68"/>
                  </a:lnTo>
                  <a:lnTo>
                    <a:pt x="33" y="82"/>
                  </a:lnTo>
                  <a:lnTo>
                    <a:pt x="46" y="82"/>
                  </a:lnTo>
                  <a:lnTo>
                    <a:pt x="59" y="89"/>
                  </a:lnTo>
                  <a:lnTo>
                    <a:pt x="73" y="89"/>
                  </a:lnTo>
                  <a:lnTo>
                    <a:pt x="1348" y="89"/>
                  </a:lnTo>
                  <a:close/>
                  <a:moveTo>
                    <a:pt x="1354" y="512"/>
                  </a:moveTo>
                  <a:lnTo>
                    <a:pt x="1394" y="512"/>
                  </a:lnTo>
                  <a:lnTo>
                    <a:pt x="1408" y="506"/>
                  </a:lnTo>
                  <a:lnTo>
                    <a:pt x="1414" y="499"/>
                  </a:lnTo>
                  <a:lnTo>
                    <a:pt x="1421" y="485"/>
                  </a:lnTo>
                  <a:lnTo>
                    <a:pt x="1421" y="451"/>
                  </a:lnTo>
                  <a:lnTo>
                    <a:pt x="1414" y="444"/>
                  </a:lnTo>
                  <a:lnTo>
                    <a:pt x="1408" y="430"/>
                  </a:lnTo>
                  <a:lnTo>
                    <a:pt x="1394" y="430"/>
                  </a:lnTo>
                  <a:lnTo>
                    <a:pt x="1381" y="424"/>
                  </a:lnTo>
                  <a:lnTo>
                    <a:pt x="46" y="424"/>
                  </a:lnTo>
                  <a:lnTo>
                    <a:pt x="33" y="430"/>
                  </a:lnTo>
                  <a:lnTo>
                    <a:pt x="20" y="430"/>
                  </a:lnTo>
                  <a:lnTo>
                    <a:pt x="0" y="451"/>
                  </a:lnTo>
                  <a:lnTo>
                    <a:pt x="0" y="485"/>
                  </a:lnTo>
                  <a:lnTo>
                    <a:pt x="6" y="499"/>
                  </a:lnTo>
                  <a:lnTo>
                    <a:pt x="33" y="512"/>
                  </a:lnTo>
                  <a:lnTo>
                    <a:pt x="73" y="512"/>
                  </a:lnTo>
                  <a:lnTo>
                    <a:pt x="1354" y="5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8" name="Freeform 418"/>
            <p:cNvSpPr>
              <a:spLocks/>
            </p:cNvSpPr>
            <p:nvPr/>
          </p:nvSpPr>
          <p:spPr bwMode="auto">
            <a:xfrm>
              <a:off x="16374" y="2697"/>
              <a:ext cx="1069" cy="997"/>
            </a:xfrm>
            <a:custGeom>
              <a:avLst/>
              <a:gdLst/>
              <a:ahLst/>
              <a:cxnLst>
                <a:cxn ang="0">
                  <a:pos x="664" y="267"/>
                </a:cxn>
                <a:cxn ang="0">
                  <a:pos x="710" y="157"/>
                </a:cxn>
                <a:cxn ang="0">
                  <a:pos x="803" y="62"/>
                </a:cxn>
                <a:cxn ang="0">
                  <a:pos x="896" y="48"/>
                </a:cxn>
                <a:cxn ang="0">
                  <a:pos x="976" y="75"/>
                </a:cxn>
                <a:cxn ang="0">
                  <a:pos x="883" y="144"/>
                </a:cxn>
                <a:cxn ang="0">
                  <a:pos x="870" y="212"/>
                </a:cxn>
                <a:cxn ang="0">
                  <a:pos x="890" y="246"/>
                </a:cxn>
                <a:cxn ang="0">
                  <a:pos x="929" y="267"/>
                </a:cxn>
                <a:cxn ang="0">
                  <a:pos x="989" y="267"/>
                </a:cxn>
                <a:cxn ang="0">
                  <a:pos x="1056" y="198"/>
                </a:cxn>
                <a:cxn ang="0">
                  <a:pos x="1056" y="82"/>
                </a:cxn>
                <a:cxn ang="0">
                  <a:pos x="969" y="14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4" y="130"/>
                </a:cxn>
                <a:cxn ang="0">
                  <a:pos x="604" y="89"/>
                </a:cxn>
                <a:cxn ang="0">
                  <a:pos x="504" y="14"/>
                </a:cxn>
                <a:cxn ang="0">
                  <a:pos x="411" y="0"/>
                </a:cxn>
                <a:cxn ang="0">
                  <a:pos x="245" y="55"/>
                </a:cxn>
                <a:cxn ang="0">
                  <a:pos x="132" y="178"/>
                </a:cxn>
                <a:cxn ang="0">
                  <a:pos x="66" y="335"/>
                </a:cxn>
                <a:cxn ang="0">
                  <a:pos x="73" y="355"/>
                </a:cxn>
                <a:cxn ang="0">
                  <a:pos x="119" y="349"/>
                </a:cxn>
                <a:cxn ang="0">
                  <a:pos x="159" y="233"/>
                </a:cxn>
                <a:cxn ang="0">
                  <a:pos x="265" y="103"/>
                </a:cxn>
                <a:cxn ang="0">
                  <a:pos x="365" y="48"/>
                </a:cxn>
                <a:cxn ang="0">
                  <a:pos x="465" y="62"/>
                </a:cxn>
                <a:cxn ang="0">
                  <a:pos x="518" y="130"/>
                </a:cxn>
                <a:cxn ang="0">
                  <a:pos x="518" y="246"/>
                </a:cxn>
                <a:cxn ang="0">
                  <a:pos x="411" y="717"/>
                </a:cxn>
                <a:cxn ang="0">
                  <a:pos x="332" y="881"/>
                </a:cxn>
                <a:cxn ang="0">
                  <a:pos x="206" y="943"/>
                </a:cxn>
                <a:cxn ang="0">
                  <a:pos x="146" y="936"/>
                </a:cxn>
                <a:cxn ang="0">
                  <a:pos x="146" y="895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1"/>
                </a:cxn>
                <a:cxn ang="0">
                  <a:pos x="119" y="724"/>
                </a:cxn>
                <a:cxn ang="0">
                  <a:pos x="20" y="786"/>
                </a:cxn>
                <a:cxn ang="0">
                  <a:pos x="13" y="902"/>
                </a:cxn>
                <a:cxn ang="0">
                  <a:pos x="93" y="970"/>
                </a:cxn>
                <a:cxn ang="0">
                  <a:pos x="206" y="997"/>
                </a:cxn>
                <a:cxn ang="0">
                  <a:pos x="345" y="943"/>
                </a:cxn>
                <a:cxn ang="0">
                  <a:pos x="418" y="847"/>
                </a:cxn>
                <a:cxn ang="0">
                  <a:pos x="458" y="888"/>
                </a:cxn>
                <a:cxn ang="0">
                  <a:pos x="571" y="977"/>
                </a:cxn>
                <a:cxn ang="0">
                  <a:pos x="743" y="984"/>
                </a:cxn>
                <a:cxn ang="0">
                  <a:pos x="883" y="881"/>
                </a:cxn>
                <a:cxn ang="0">
                  <a:pos x="996" y="690"/>
                </a:cxn>
                <a:cxn ang="0">
                  <a:pos x="1002" y="642"/>
                </a:cxn>
                <a:cxn ang="0">
                  <a:pos x="963" y="635"/>
                </a:cxn>
                <a:cxn ang="0">
                  <a:pos x="949" y="656"/>
                </a:cxn>
                <a:cxn ang="0">
                  <a:pos x="856" y="834"/>
                </a:cxn>
                <a:cxn ang="0">
                  <a:pos x="750" y="922"/>
                </a:cxn>
                <a:cxn ang="0">
                  <a:pos x="664" y="943"/>
                </a:cxn>
                <a:cxn ang="0">
                  <a:pos x="571" y="902"/>
                </a:cxn>
                <a:cxn ang="0">
                  <a:pos x="544" y="799"/>
                </a:cxn>
                <a:cxn ang="0">
                  <a:pos x="564" y="690"/>
                </a:cxn>
                <a:cxn ang="0">
                  <a:pos x="657" y="308"/>
                </a:cxn>
              </a:cxnLst>
              <a:rect l="0" t="0" r="r" b="b"/>
              <a:pathLst>
                <a:path w="1069" h="997">
                  <a:moveTo>
                    <a:pt x="657" y="308"/>
                  </a:moveTo>
                  <a:lnTo>
                    <a:pt x="664" y="267"/>
                  </a:lnTo>
                  <a:lnTo>
                    <a:pt x="684" y="212"/>
                  </a:lnTo>
                  <a:lnTo>
                    <a:pt x="710" y="157"/>
                  </a:lnTo>
                  <a:lnTo>
                    <a:pt x="750" y="103"/>
                  </a:lnTo>
                  <a:lnTo>
                    <a:pt x="803" y="62"/>
                  </a:lnTo>
                  <a:lnTo>
                    <a:pt x="870" y="48"/>
                  </a:lnTo>
                  <a:lnTo>
                    <a:pt x="896" y="48"/>
                  </a:lnTo>
                  <a:lnTo>
                    <a:pt x="949" y="62"/>
                  </a:lnTo>
                  <a:lnTo>
                    <a:pt x="976" y="75"/>
                  </a:lnTo>
                  <a:lnTo>
                    <a:pt x="923" y="96"/>
                  </a:lnTo>
                  <a:lnTo>
                    <a:pt x="883" y="144"/>
                  </a:lnTo>
                  <a:lnTo>
                    <a:pt x="870" y="192"/>
                  </a:lnTo>
                  <a:lnTo>
                    <a:pt x="870" y="212"/>
                  </a:lnTo>
                  <a:lnTo>
                    <a:pt x="876" y="226"/>
                  </a:lnTo>
                  <a:lnTo>
                    <a:pt x="890" y="246"/>
                  </a:lnTo>
                  <a:lnTo>
                    <a:pt x="903" y="260"/>
                  </a:lnTo>
                  <a:lnTo>
                    <a:pt x="929" y="267"/>
                  </a:lnTo>
                  <a:lnTo>
                    <a:pt x="949" y="273"/>
                  </a:lnTo>
                  <a:lnTo>
                    <a:pt x="989" y="267"/>
                  </a:lnTo>
                  <a:lnTo>
                    <a:pt x="1029" y="239"/>
                  </a:lnTo>
                  <a:lnTo>
                    <a:pt x="1056" y="198"/>
                  </a:lnTo>
                  <a:lnTo>
                    <a:pt x="1069" y="144"/>
                  </a:lnTo>
                  <a:lnTo>
                    <a:pt x="1056" y="82"/>
                  </a:lnTo>
                  <a:lnTo>
                    <a:pt x="1016" y="41"/>
                  </a:lnTo>
                  <a:lnTo>
                    <a:pt x="969" y="14"/>
                  </a:lnTo>
                  <a:lnTo>
                    <a:pt x="916" y="0"/>
                  </a:lnTo>
                  <a:lnTo>
                    <a:pt x="870" y="0"/>
                  </a:lnTo>
                  <a:lnTo>
                    <a:pt x="803" y="14"/>
                  </a:lnTo>
                  <a:lnTo>
                    <a:pt x="743" y="41"/>
                  </a:lnTo>
                  <a:lnTo>
                    <a:pt x="697" y="82"/>
                  </a:lnTo>
                  <a:lnTo>
                    <a:pt x="664" y="130"/>
                  </a:lnTo>
                  <a:lnTo>
                    <a:pt x="644" y="164"/>
                  </a:lnTo>
                  <a:lnTo>
                    <a:pt x="604" y="89"/>
                  </a:lnTo>
                  <a:lnTo>
                    <a:pt x="557" y="41"/>
                  </a:lnTo>
                  <a:lnTo>
                    <a:pt x="504" y="14"/>
                  </a:lnTo>
                  <a:lnTo>
                    <a:pt x="458" y="0"/>
                  </a:lnTo>
                  <a:lnTo>
                    <a:pt x="411" y="0"/>
                  </a:lnTo>
                  <a:lnTo>
                    <a:pt x="325" y="14"/>
                  </a:lnTo>
                  <a:lnTo>
                    <a:pt x="245" y="55"/>
                  </a:lnTo>
                  <a:lnTo>
                    <a:pt x="186" y="116"/>
                  </a:lnTo>
                  <a:lnTo>
                    <a:pt x="132" y="178"/>
                  </a:lnTo>
                  <a:lnTo>
                    <a:pt x="73" y="301"/>
                  </a:lnTo>
                  <a:lnTo>
                    <a:pt x="66" y="335"/>
                  </a:lnTo>
                  <a:lnTo>
                    <a:pt x="73" y="349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19" y="349"/>
                  </a:lnTo>
                  <a:lnTo>
                    <a:pt x="119" y="335"/>
                  </a:lnTo>
                  <a:lnTo>
                    <a:pt x="159" y="233"/>
                  </a:lnTo>
                  <a:lnTo>
                    <a:pt x="212" y="157"/>
                  </a:lnTo>
                  <a:lnTo>
                    <a:pt x="265" y="103"/>
                  </a:lnTo>
                  <a:lnTo>
                    <a:pt x="318" y="69"/>
                  </a:lnTo>
                  <a:lnTo>
                    <a:pt x="365" y="48"/>
                  </a:lnTo>
                  <a:lnTo>
                    <a:pt x="438" y="48"/>
                  </a:lnTo>
                  <a:lnTo>
                    <a:pt x="465" y="62"/>
                  </a:lnTo>
                  <a:lnTo>
                    <a:pt x="498" y="89"/>
                  </a:lnTo>
                  <a:lnTo>
                    <a:pt x="518" y="130"/>
                  </a:lnTo>
                  <a:lnTo>
                    <a:pt x="524" y="192"/>
                  </a:lnTo>
                  <a:lnTo>
                    <a:pt x="518" y="246"/>
                  </a:lnTo>
                  <a:lnTo>
                    <a:pt x="484" y="417"/>
                  </a:lnTo>
                  <a:lnTo>
                    <a:pt x="411" y="717"/>
                  </a:lnTo>
                  <a:lnTo>
                    <a:pt x="378" y="813"/>
                  </a:lnTo>
                  <a:lnTo>
                    <a:pt x="332" y="881"/>
                  </a:lnTo>
                  <a:lnTo>
                    <a:pt x="272" y="929"/>
                  </a:lnTo>
                  <a:lnTo>
                    <a:pt x="206" y="943"/>
                  </a:lnTo>
                  <a:lnTo>
                    <a:pt x="179" y="943"/>
                  </a:lnTo>
                  <a:lnTo>
                    <a:pt x="146" y="936"/>
                  </a:lnTo>
                  <a:lnTo>
                    <a:pt x="99" y="916"/>
                  </a:lnTo>
                  <a:lnTo>
                    <a:pt x="146" y="895"/>
                  </a:lnTo>
                  <a:lnTo>
                    <a:pt x="186" y="854"/>
                  </a:lnTo>
                  <a:lnTo>
                    <a:pt x="199" y="799"/>
                  </a:lnTo>
                  <a:lnTo>
                    <a:pt x="199" y="779"/>
                  </a:lnTo>
                  <a:lnTo>
                    <a:pt x="186" y="758"/>
                  </a:lnTo>
                  <a:lnTo>
                    <a:pt x="179" y="745"/>
                  </a:lnTo>
                  <a:lnTo>
                    <a:pt x="166" y="731"/>
                  </a:lnTo>
                  <a:lnTo>
                    <a:pt x="152" y="724"/>
                  </a:lnTo>
                  <a:lnTo>
                    <a:pt x="119" y="724"/>
                  </a:lnTo>
                  <a:lnTo>
                    <a:pt x="59" y="738"/>
                  </a:lnTo>
                  <a:lnTo>
                    <a:pt x="20" y="786"/>
                  </a:lnTo>
                  <a:lnTo>
                    <a:pt x="0" y="847"/>
                  </a:lnTo>
                  <a:lnTo>
                    <a:pt x="13" y="902"/>
                  </a:lnTo>
                  <a:lnTo>
                    <a:pt x="46" y="943"/>
                  </a:lnTo>
                  <a:lnTo>
                    <a:pt x="93" y="970"/>
                  </a:lnTo>
                  <a:lnTo>
                    <a:pt x="146" y="991"/>
                  </a:lnTo>
                  <a:lnTo>
                    <a:pt x="206" y="997"/>
                  </a:lnTo>
                  <a:lnTo>
                    <a:pt x="279" y="977"/>
                  </a:lnTo>
                  <a:lnTo>
                    <a:pt x="345" y="943"/>
                  </a:lnTo>
                  <a:lnTo>
                    <a:pt x="385" y="895"/>
                  </a:lnTo>
                  <a:lnTo>
                    <a:pt x="418" y="847"/>
                  </a:lnTo>
                  <a:lnTo>
                    <a:pt x="425" y="827"/>
                  </a:lnTo>
                  <a:lnTo>
                    <a:pt x="458" y="888"/>
                  </a:lnTo>
                  <a:lnTo>
                    <a:pt x="504" y="943"/>
                  </a:lnTo>
                  <a:lnTo>
                    <a:pt x="571" y="977"/>
                  </a:lnTo>
                  <a:lnTo>
                    <a:pt x="657" y="997"/>
                  </a:lnTo>
                  <a:lnTo>
                    <a:pt x="743" y="984"/>
                  </a:lnTo>
                  <a:lnTo>
                    <a:pt x="823" y="936"/>
                  </a:lnTo>
                  <a:lnTo>
                    <a:pt x="883" y="881"/>
                  </a:lnTo>
                  <a:lnTo>
                    <a:pt x="936" y="813"/>
                  </a:lnTo>
                  <a:lnTo>
                    <a:pt x="996" y="690"/>
                  </a:lnTo>
                  <a:lnTo>
                    <a:pt x="1002" y="656"/>
                  </a:lnTo>
                  <a:lnTo>
                    <a:pt x="1002" y="642"/>
                  </a:lnTo>
                  <a:lnTo>
                    <a:pt x="996" y="635"/>
                  </a:lnTo>
                  <a:lnTo>
                    <a:pt x="963" y="635"/>
                  </a:lnTo>
                  <a:lnTo>
                    <a:pt x="949" y="649"/>
                  </a:lnTo>
                  <a:lnTo>
                    <a:pt x="949" y="656"/>
                  </a:lnTo>
                  <a:lnTo>
                    <a:pt x="909" y="758"/>
                  </a:lnTo>
                  <a:lnTo>
                    <a:pt x="856" y="834"/>
                  </a:lnTo>
                  <a:lnTo>
                    <a:pt x="803" y="888"/>
                  </a:lnTo>
                  <a:lnTo>
                    <a:pt x="750" y="922"/>
                  </a:lnTo>
                  <a:lnTo>
                    <a:pt x="704" y="943"/>
                  </a:lnTo>
                  <a:lnTo>
                    <a:pt x="664" y="943"/>
                  </a:lnTo>
                  <a:lnTo>
                    <a:pt x="611" y="929"/>
                  </a:lnTo>
                  <a:lnTo>
                    <a:pt x="571" y="902"/>
                  </a:lnTo>
                  <a:lnTo>
                    <a:pt x="551" y="854"/>
                  </a:lnTo>
                  <a:lnTo>
                    <a:pt x="544" y="799"/>
                  </a:lnTo>
                  <a:lnTo>
                    <a:pt x="551" y="752"/>
                  </a:lnTo>
                  <a:lnTo>
                    <a:pt x="564" y="690"/>
                  </a:lnTo>
                  <a:lnTo>
                    <a:pt x="584" y="608"/>
                  </a:lnTo>
                  <a:lnTo>
                    <a:pt x="657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39" name="Rectangle 419"/>
            <p:cNvSpPr>
              <a:spLocks noChangeArrowheads="1"/>
            </p:cNvSpPr>
            <p:nvPr/>
          </p:nvSpPr>
          <p:spPr bwMode="auto">
            <a:xfrm>
              <a:off x="11951" y="4569"/>
              <a:ext cx="9722" cy="109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0" name="Freeform 420"/>
            <p:cNvSpPr>
              <a:spLocks/>
            </p:cNvSpPr>
            <p:nvPr/>
          </p:nvSpPr>
          <p:spPr bwMode="auto">
            <a:xfrm>
              <a:off x="12250" y="5197"/>
              <a:ext cx="704" cy="1468"/>
            </a:xfrm>
            <a:custGeom>
              <a:avLst/>
              <a:gdLst/>
              <a:ahLst/>
              <a:cxnLst>
                <a:cxn ang="0">
                  <a:pos x="438" y="62"/>
                </a:cxn>
                <a:cxn ang="0">
                  <a:pos x="438" y="34"/>
                </a:cxn>
                <a:cxn ang="0">
                  <a:pos x="431" y="14"/>
                </a:cxn>
                <a:cxn ang="0">
                  <a:pos x="425" y="7"/>
                </a:cxn>
                <a:cxn ang="0">
                  <a:pos x="412" y="0"/>
                </a:cxn>
                <a:cxn ang="0">
                  <a:pos x="385" y="0"/>
                </a:cxn>
                <a:cxn ang="0">
                  <a:pos x="299" y="68"/>
                </a:cxn>
                <a:cxn ang="0">
                  <a:pos x="212" y="109"/>
                </a:cxn>
                <a:cxn ang="0">
                  <a:pos x="126" y="137"/>
                </a:cxn>
                <a:cxn ang="0">
                  <a:pos x="53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46" y="212"/>
                </a:cxn>
                <a:cxn ang="0">
                  <a:pos x="113" y="205"/>
                </a:cxn>
                <a:cxn ang="0">
                  <a:pos x="192" y="184"/>
                </a:cxn>
                <a:cxn ang="0">
                  <a:pos x="279" y="157"/>
                </a:cxn>
                <a:cxn ang="0">
                  <a:pos x="279" y="1339"/>
                </a:cxn>
                <a:cxn ang="0">
                  <a:pos x="265" y="1366"/>
                </a:cxn>
                <a:cxn ang="0">
                  <a:pos x="232" y="1387"/>
                </a:cxn>
                <a:cxn ang="0">
                  <a:pos x="173" y="1400"/>
                </a:cxn>
                <a:cxn ang="0">
                  <a:pos x="13" y="1400"/>
                </a:cxn>
                <a:cxn ang="0">
                  <a:pos x="13" y="1468"/>
                </a:cxn>
                <a:cxn ang="0">
                  <a:pos x="86" y="1462"/>
                </a:cxn>
                <a:cxn ang="0">
                  <a:pos x="631" y="1462"/>
                </a:cxn>
                <a:cxn ang="0">
                  <a:pos x="704" y="1468"/>
                </a:cxn>
                <a:cxn ang="0">
                  <a:pos x="704" y="1400"/>
                </a:cxn>
                <a:cxn ang="0">
                  <a:pos x="544" y="1400"/>
                </a:cxn>
                <a:cxn ang="0">
                  <a:pos x="485" y="1387"/>
                </a:cxn>
                <a:cxn ang="0">
                  <a:pos x="451" y="1366"/>
                </a:cxn>
                <a:cxn ang="0">
                  <a:pos x="438" y="1339"/>
                </a:cxn>
                <a:cxn ang="0">
                  <a:pos x="438" y="1298"/>
                </a:cxn>
                <a:cxn ang="0">
                  <a:pos x="438" y="62"/>
                </a:cxn>
              </a:cxnLst>
              <a:rect l="0" t="0" r="r" b="b"/>
              <a:pathLst>
                <a:path w="704" h="1468">
                  <a:moveTo>
                    <a:pt x="438" y="62"/>
                  </a:moveTo>
                  <a:lnTo>
                    <a:pt x="438" y="34"/>
                  </a:lnTo>
                  <a:lnTo>
                    <a:pt x="431" y="14"/>
                  </a:lnTo>
                  <a:lnTo>
                    <a:pt x="425" y="7"/>
                  </a:lnTo>
                  <a:lnTo>
                    <a:pt x="412" y="0"/>
                  </a:lnTo>
                  <a:lnTo>
                    <a:pt x="385" y="0"/>
                  </a:lnTo>
                  <a:lnTo>
                    <a:pt x="299" y="68"/>
                  </a:lnTo>
                  <a:lnTo>
                    <a:pt x="212" y="109"/>
                  </a:lnTo>
                  <a:lnTo>
                    <a:pt x="126" y="137"/>
                  </a:lnTo>
                  <a:lnTo>
                    <a:pt x="53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46" y="212"/>
                  </a:lnTo>
                  <a:lnTo>
                    <a:pt x="113" y="205"/>
                  </a:lnTo>
                  <a:lnTo>
                    <a:pt x="192" y="184"/>
                  </a:lnTo>
                  <a:lnTo>
                    <a:pt x="279" y="157"/>
                  </a:lnTo>
                  <a:lnTo>
                    <a:pt x="279" y="1339"/>
                  </a:lnTo>
                  <a:lnTo>
                    <a:pt x="265" y="1366"/>
                  </a:lnTo>
                  <a:lnTo>
                    <a:pt x="232" y="1387"/>
                  </a:lnTo>
                  <a:lnTo>
                    <a:pt x="173" y="1400"/>
                  </a:lnTo>
                  <a:lnTo>
                    <a:pt x="13" y="1400"/>
                  </a:lnTo>
                  <a:lnTo>
                    <a:pt x="13" y="1468"/>
                  </a:lnTo>
                  <a:lnTo>
                    <a:pt x="86" y="1462"/>
                  </a:lnTo>
                  <a:lnTo>
                    <a:pt x="631" y="1462"/>
                  </a:lnTo>
                  <a:lnTo>
                    <a:pt x="704" y="1468"/>
                  </a:lnTo>
                  <a:lnTo>
                    <a:pt x="704" y="1400"/>
                  </a:lnTo>
                  <a:lnTo>
                    <a:pt x="544" y="1400"/>
                  </a:lnTo>
                  <a:lnTo>
                    <a:pt x="485" y="1387"/>
                  </a:lnTo>
                  <a:lnTo>
                    <a:pt x="451" y="1366"/>
                  </a:lnTo>
                  <a:lnTo>
                    <a:pt x="438" y="1339"/>
                  </a:lnTo>
                  <a:lnTo>
                    <a:pt x="438" y="1298"/>
                  </a:lnTo>
                  <a:lnTo>
                    <a:pt x="438" y="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1" name="Freeform 421"/>
            <p:cNvSpPr>
              <a:spLocks/>
            </p:cNvSpPr>
            <p:nvPr/>
          </p:nvSpPr>
          <p:spPr bwMode="auto">
            <a:xfrm>
              <a:off x="13771" y="6071"/>
              <a:ext cx="1308" cy="89"/>
            </a:xfrm>
            <a:custGeom>
              <a:avLst/>
              <a:gdLst/>
              <a:ahLst/>
              <a:cxnLst>
                <a:cxn ang="0">
                  <a:pos x="1235" y="89"/>
                </a:cxn>
                <a:cxn ang="0">
                  <a:pos x="1261" y="89"/>
                </a:cxn>
                <a:cxn ang="0">
                  <a:pos x="1275" y="82"/>
                </a:cxn>
                <a:cxn ang="0">
                  <a:pos x="1288" y="82"/>
                </a:cxn>
                <a:cxn ang="0">
                  <a:pos x="1294" y="75"/>
                </a:cxn>
                <a:cxn ang="0">
                  <a:pos x="1301" y="62"/>
                </a:cxn>
                <a:cxn ang="0">
                  <a:pos x="1308" y="41"/>
                </a:cxn>
                <a:cxn ang="0">
                  <a:pos x="1301" y="21"/>
                </a:cxn>
                <a:cxn ang="0">
                  <a:pos x="1294" y="14"/>
                </a:cxn>
                <a:cxn ang="0">
                  <a:pos x="1268" y="0"/>
                </a:cxn>
                <a:cxn ang="0">
                  <a:pos x="26" y="0"/>
                </a:cxn>
                <a:cxn ang="0">
                  <a:pos x="13" y="7"/>
                </a:cxn>
                <a:cxn ang="0">
                  <a:pos x="6" y="14"/>
                </a:cxn>
                <a:cxn ang="0">
                  <a:pos x="0" y="28"/>
                </a:cxn>
                <a:cxn ang="0">
                  <a:pos x="0" y="62"/>
                </a:cxn>
                <a:cxn ang="0">
                  <a:pos x="19" y="82"/>
                </a:cxn>
                <a:cxn ang="0">
                  <a:pos x="26" y="82"/>
                </a:cxn>
                <a:cxn ang="0">
                  <a:pos x="39" y="89"/>
                </a:cxn>
                <a:cxn ang="0">
                  <a:pos x="66" y="89"/>
                </a:cxn>
                <a:cxn ang="0">
                  <a:pos x="1235" y="89"/>
                </a:cxn>
              </a:cxnLst>
              <a:rect l="0" t="0" r="r" b="b"/>
              <a:pathLst>
                <a:path w="1308" h="89">
                  <a:moveTo>
                    <a:pt x="1235" y="89"/>
                  </a:moveTo>
                  <a:lnTo>
                    <a:pt x="1261" y="89"/>
                  </a:lnTo>
                  <a:lnTo>
                    <a:pt x="1275" y="82"/>
                  </a:lnTo>
                  <a:lnTo>
                    <a:pt x="1288" y="82"/>
                  </a:lnTo>
                  <a:lnTo>
                    <a:pt x="1294" y="75"/>
                  </a:lnTo>
                  <a:lnTo>
                    <a:pt x="1301" y="62"/>
                  </a:lnTo>
                  <a:lnTo>
                    <a:pt x="1308" y="41"/>
                  </a:lnTo>
                  <a:lnTo>
                    <a:pt x="1301" y="21"/>
                  </a:lnTo>
                  <a:lnTo>
                    <a:pt x="1294" y="14"/>
                  </a:lnTo>
                  <a:lnTo>
                    <a:pt x="1268" y="0"/>
                  </a:lnTo>
                  <a:lnTo>
                    <a:pt x="26" y="0"/>
                  </a:lnTo>
                  <a:lnTo>
                    <a:pt x="13" y="7"/>
                  </a:lnTo>
                  <a:lnTo>
                    <a:pt x="6" y="14"/>
                  </a:lnTo>
                  <a:lnTo>
                    <a:pt x="0" y="28"/>
                  </a:lnTo>
                  <a:lnTo>
                    <a:pt x="0" y="62"/>
                  </a:lnTo>
                  <a:lnTo>
                    <a:pt x="19" y="82"/>
                  </a:lnTo>
                  <a:lnTo>
                    <a:pt x="26" y="82"/>
                  </a:lnTo>
                  <a:lnTo>
                    <a:pt x="39" y="89"/>
                  </a:lnTo>
                  <a:lnTo>
                    <a:pt x="66" y="89"/>
                  </a:lnTo>
                  <a:lnTo>
                    <a:pt x="1235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2" name="Freeform 422"/>
            <p:cNvSpPr>
              <a:spLocks/>
            </p:cNvSpPr>
            <p:nvPr/>
          </p:nvSpPr>
          <p:spPr bwMode="auto">
            <a:xfrm>
              <a:off x="15783" y="5696"/>
              <a:ext cx="1069" cy="997"/>
            </a:xfrm>
            <a:custGeom>
              <a:avLst/>
              <a:gdLst/>
              <a:ahLst/>
              <a:cxnLst>
                <a:cxn ang="0">
                  <a:pos x="664" y="266"/>
                </a:cxn>
                <a:cxn ang="0">
                  <a:pos x="710" y="157"/>
                </a:cxn>
                <a:cxn ang="0">
                  <a:pos x="803" y="61"/>
                </a:cxn>
                <a:cxn ang="0">
                  <a:pos x="896" y="47"/>
                </a:cxn>
                <a:cxn ang="0">
                  <a:pos x="976" y="75"/>
                </a:cxn>
                <a:cxn ang="0">
                  <a:pos x="883" y="143"/>
                </a:cxn>
                <a:cxn ang="0">
                  <a:pos x="870" y="211"/>
                </a:cxn>
                <a:cxn ang="0">
                  <a:pos x="890" y="246"/>
                </a:cxn>
                <a:cxn ang="0">
                  <a:pos x="929" y="266"/>
                </a:cxn>
                <a:cxn ang="0">
                  <a:pos x="989" y="266"/>
                </a:cxn>
                <a:cxn ang="0">
                  <a:pos x="1056" y="198"/>
                </a:cxn>
                <a:cxn ang="0">
                  <a:pos x="1056" y="82"/>
                </a:cxn>
                <a:cxn ang="0">
                  <a:pos x="969" y="13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4" y="129"/>
                </a:cxn>
                <a:cxn ang="0">
                  <a:pos x="604" y="88"/>
                </a:cxn>
                <a:cxn ang="0">
                  <a:pos x="504" y="13"/>
                </a:cxn>
                <a:cxn ang="0">
                  <a:pos x="411" y="0"/>
                </a:cxn>
                <a:cxn ang="0">
                  <a:pos x="245" y="54"/>
                </a:cxn>
                <a:cxn ang="0">
                  <a:pos x="132" y="177"/>
                </a:cxn>
                <a:cxn ang="0">
                  <a:pos x="66" y="334"/>
                </a:cxn>
                <a:cxn ang="0">
                  <a:pos x="73" y="355"/>
                </a:cxn>
                <a:cxn ang="0">
                  <a:pos x="119" y="348"/>
                </a:cxn>
                <a:cxn ang="0">
                  <a:pos x="159" y="232"/>
                </a:cxn>
                <a:cxn ang="0">
                  <a:pos x="265" y="102"/>
                </a:cxn>
                <a:cxn ang="0">
                  <a:pos x="365" y="47"/>
                </a:cxn>
                <a:cxn ang="0">
                  <a:pos x="465" y="61"/>
                </a:cxn>
                <a:cxn ang="0">
                  <a:pos x="518" y="129"/>
                </a:cxn>
                <a:cxn ang="0">
                  <a:pos x="518" y="246"/>
                </a:cxn>
                <a:cxn ang="0">
                  <a:pos x="411" y="717"/>
                </a:cxn>
                <a:cxn ang="0">
                  <a:pos x="332" y="881"/>
                </a:cxn>
                <a:cxn ang="0">
                  <a:pos x="206" y="942"/>
                </a:cxn>
                <a:cxn ang="0">
                  <a:pos x="146" y="935"/>
                </a:cxn>
                <a:cxn ang="0">
                  <a:pos x="146" y="894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0"/>
                </a:cxn>
                <a:cxn ang="0">
                  <a:pos x="119" y="724"/>
                </a:cxn>
                <a:cxn ang="0">
                  <a:pos x="20" y="785"/>
                </a:cxn>
                <a:cxn ang="0">
                  <a:pos x="13" y="901"/>
                </a:cxn>
                <a:cxn ang="0">
                  <a:pos x="93" y="969"/>
                </a:cxn>
                <a:cxn ang="0">
                  <a:pos x="206" y="997"/>
                </a:cxn>
                <a:cxn ang="0">
                  <a:pos x="345" y="942"/>
                </a:cxn>
                <a:cxn ang="0">
                  <a:pos x="418" y="847"/>
                </a:cxn>
                <a:cxn ang="0">
                  <a:pos x="458" y="888"/>
                </a:cxn>
                <a:cxn ang="0">
                  <a:pos x="571" y="976"/>
                </a:cxn>
                <a:cxn ang="0">
                  <a:pos x="743" y="983"/>
                </a:cxn>
                <a:cxn ang="0">
                  <a:pos x="883" y="881"/>
                </a:cxn>
                <a:cxn ang="0">
                  <a:pos x="996" y="689"/>
                </a:cxn>
                <a:cxn ang="0">
                  <a:pos x="1002" y="642"/>
                </a:cxn>
                <a:cxn ang="0">
                  <a:pos x="963" y="635"/>
                </a:cxn>
                <a:cxn ang="0">
                  <a:pos x="949" y="655"/>
                </a:cxn>
                <a:cxn ang="0">
                  <a:pos x="856" y="833"/>
                </a:cxn>
                <a:cxn ang="0">
                  <a:pos x="750" y="922"/>
                </a:cxn>
                <a:cxn ang="0">
                  <a:pos x="664" y="942"/>
                </a:cxn>
                <a:cxn ang="0">
                  <a:pos x="571" y="901"/>
                </a:cxn>
                <a:cxn ang="0">
                  <a:pos x="544" y="799"/>
                </a:cxn>
                <a:cxn ang="0">
                  <a:pos x="564" y="689"/>
                </a:cxn>
                <a:cxn ang="0">
                  <a:pos x="657" y="307"/>
                </a:cxn>
              </a:cxnLst>
              <a:rect l="0" t="0" r="r" b="b"/>
              <a:pathLst>
                <a:path w="1069" h="997">
                  <a:moveTo>
                    <a:pt x="657" y="307"/>
                  </a:moveTo>
                  <a:lnTo>
                    <a:pt x="664" y="266"/>
                  </a:lnTo>
                  <a:lnTo>
                    <a:pt x="684" y="211"/>
                  </a:lnTo>
                  <a:lnTo>
                    <a:pt x="710" y="157"/>
                  </a:lnTo>
                  <a:lnTo>
                    <a:pt x="750" y="102"/>
                  </a:lnTo>
                  <a:lnTo>
                    <a:pt x="803" y="61"/>
                  </a:lnTo>
                  <a:lnTo>
                    <a:pt x="870" y="47"/>
                  </a:lnTo>
                  <a:lnTo>
                    <a:pt x="896" y="47"/>
                  </a:lnTo>
                  <a:lnTo>
                    <a:pt x="949" y="61"/>
                  </a:lnTo>
                  <a:lnTo>
                    <a:pt x="976" y="75"/>
                  </a:lnTo>
                  <a:lnTo>
                    <a:pt x="923" y="95"/>
                  </a:lnTo>
                  <a:lnTo>
                    <a:pt x="883" y="143"/>
                  </a:lnTo>
                  <a:lnTo>
                    <a:pt x="870" y="191"/>
                  </a:lnTo>
                  <a:lnTo>
                    <a:pt x="870" y="211"/>
                  </a:lnTo>
                  <a:lnTo>
                    <a:pt x="876" y="225"/>
                  </a:lnTo>
                  <a:lnTo>
                    <a:pt x="890" y="246"/>
                  </a:lnTo>
                  <a:lnTo>
                    <a:pt x="903" y="259"/>
                  </a:lnTo>
                  <a:lnTo>
                    <a:pt x="929" y="266"/>
                  </a:lnTo>
                  <a:lnTo>
                    <a:pt x="949" y="273"/>
                  </a:lnTo>
                  <a:lnTo>
                    <a:pt x="989" y="266"/>
                  </a:lnTo>
                  <a:lnTo>
                    <a:pt x="1029" y="239"/>
                  </a:lnTo>
                  <a:lnTo>
                    <a:pt x="1056" y="198"/>
                  </a:lnTo>
                  <a:lnTo>
                    <a:pt x="1069" y="143"/>
                  </a:lnTo>
                  <a:lnTo>
                    <a:pt x="1056" y="82"/>
                  </a:lnTo>
                  <a:lnTo>
                    <a:pt x="1016" y="41"/>
                  </a:lnTo>
                  <a:lnTo>
                    <a:pt x="969" y="13"/>
                  </a:lnTo>
                  <a:lnTo>
                    <a:pt x="916" y="0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7" y="82"/>
                  </a:lnTo>
                  <a:lnTo>
                    <a:pt x="664" y="129"/>
                  </a:lnTo>
                  <a:lnTo>
                    <a:pt x="644" y="164"/>
                  </a:lnTo>
                  <a:lnTo>
                    <a:pt x="604" y="88"/>
                  </a:lnTo>
                  <a:lnTo>
                    <a:pt x="557" y="41"/>
                  </a:lnTo>
                  <a:lnTo>
                    <a:pt x="504" y="13"/>
                  </a:lnTo>
                  <a:lnTo>
                    <a:pt x="458" y="0"/>
                  </a:lnTo>
                  <a:lnTo>
                    <a:pt x="411" y="0"/>
                  </a:lnTo>
                  <a:lnTo>
                    <a:pt x="325" y="13"/>
                  </a:lnTo>
                  <a:lnTo>
                    <a:pt x="245" y="54"/>
                  </a:lnTo>
                  <a:lnTo>
                    <a:pt x="186" y="116"/>
                  </a:lnTo>
                  <a:lnTo>
                    <a:pt x="132" y="177"/>
                  </a:lnTo>
                  <a:lnTo>
                    <a:pt x="73" y="300"/>
                  </a:lnTo>
                  <a:lnTo>
                    <a:pt x="66" y="334"/>
                  </a:lnTo>
                  <a:lnTo>
                    <a:pt x="73" y="348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19" y="348"/>
                  </a:lnTo>
                  <a:lnTo>
                    <a:pt x="119" y="334"/>
                  </a:lnTo>
                  <a:lnTo>
                    <a:pt x="159" y="232"/>
                  </a:lnTo>
                  <a:lnTo>
                    <a:pt x="212" y="157"/>
                  </a:lnTo>
                  <a:lnTo>
                    <a:pt x="265" y="102"/>
                  </a:lnTo>
                  <a:lnTo>
                    <a:pt x="318" y="68"/>
                  </a:lnTo>
                  <a:lnTo>
                    <a:pt x="365" y="47"/>
                  </a:lnTo>
                  <a:lnTo>
                    <a:pt x="438" y="47"/>
                  </a:lnTo>
                  <a:lnTo>
                    <a:pt x="465" y="61"/>
                  </a:lnTo>
                  <a:lnTo>
                    <a:pt x="498" y="88"/>
                  </a:lnTo>
                  <a:lnTo>
                    <a:pt x="518" y="129"/>
                  </a:lnTo>
                  <a:lnTo>
                    <a:pt x="524" y="191"/>
                  </a:lnTo>
                  <a:lnTo>
                    <a:pt x="518" y="246"/>
                  </a:lnTo>
                  <a:lnTo>
                    <a:pt x="484" y="416"/>
                  </a:lnTo>
                  <a:lnTo>
                    <a:pt x="411" y="717"/>
                  </a:lnTo>
                  <a:lnTo>
                    <a:pt x="378" y="812"/>
                  </a:lnTo>
                  <a:lnTo>
                    <a:pt x="332" y="881"/>
                  </a:lnTo>
                  <a:lnTo>
                    <a:pt x="272" y="928"/>
                  </a:lnTo>
                  <a:lnTo>
                    <a:pt x="206" y="942"/>
                  </a:lnTo>
                  <a:lnTo>
                    <a:pt x="179" y="942"/>
                  </a:lnTo>
                  <a:lnTo>
                    <a:pt x="146" y="935"/>
                  </a:lnTo>
                  <a:lnTo>
                    <a:pt x="99" y="915"/>
                  </a:lnTo>
                  <a:lnTo>
                    <a:pt x="146" y="894"/>
                  </a:lnTo>
                  <a:lnTo>
                    <a:pt x="186" y="853"/>
                  </a:lnTo>
                  <a:lnTo>
                    <a:pt x="199" y="799"/>
                  </a:lnTo>
                  <a:lnTo>
                    <a:pt x="199" y="778"/>
                  </a:lnTo>
                  <a:lnTo>
                    <a:pt x="186" y="758"/>
                  </a:lnTo>
                  <a:lnTo>
                    <a:pt x="179" y="744"/>
                  </a:lnTo>
                  <a:lnTo>
                    <a:pt x="166" y="730"/>
                  </a:lnTo>
                  <a:lnTo>
                    <a:pt x="152" y="724"/>
                  </a:lnTo>
                  <a:lnTo>
                    <a:pt x="119" y="724"/>
                  </a:lnTo>
                  <a:lnTo>
                    <a:pt x="59" y="737"/>
                  </a:lnTo>
                  <a:lnTo>
                    <a:pt x="20" y="785"/>
                  </a:lnTo>
                  <a:lnTo>
                    <a:pt x="0" y="847"/>
                  </a:lnTo>
                  <a:lnTo>
                    <a:pt x="13" y="901"/>
                  </a:lnTo>
                  <a:lnTo>
                    <a:pt x="46" y="942"/>
                  </a:lnTo>
                  <a:lnTo>
                    <a:pt x="93" y="969"/>
                  </a:lnTo>
                  <a:lnTo>
                    <a:pt x="146" y="990"/>
                  </a:lnTo>
                  <a:lnTo>
                    <a:pt x="206" y="997"/>
                  </a:lnTo>
                  <a:lnTo>
                    <a:pt x="279" y="976"/>
                  </a:lnTo>
                  <a:lnTo>
                    <a:pt x="345" y="942"/>
                  </a:lnTo>
                  <a:lnTo>
                    <a:pt x="385" y="894"/>
                  </a:lnTo>
                  <a:lnTo>
                    <a:pt x="418" y="847"/>
                  </a:lnTo>
                  <a:lnTo>
                    <a:pt x="425" y="826"/>
                  </a:lnTo>
                  <a:lnTo>
                    <a:pt x="458" y="888"/>
                  </a:lnTo>
                  <a:lnTo>
                    <a:pt x="504" y="942"/>
                  </a:lnTo>
                  <a:lnTo>
                    <a:pt x="571" y="976"/>
                  </a:lnTo>
                  <a:lnTo>
                    <a:pt x="657" y="997"/>
                  </a:lnTo>
                  <a:lnTo>
                    <a:pt x="743" y="983"/>
                  </a:lnTo>
                  <a:lnTo>
                    <a:pt x="823" y="935"/>
                  </a:lnTo>
                  <a:lnTo>
                    <a:pt x="883" y="881"/>
                  </a:lnTo>
                  <a:lnTo>
                    <a:pt x="936" y="812"/>
                  </a:lnTo>
                  <a:lnTo>
                    <a:pt x="996" y="689"/>
                  </a:lnTo>
                  <a:lnTo>
                    <a:pt x="1002" y="655"/>
                  </a:lnTo>
                  <a:lnTo>
                    <a:pt x="1002" y="642"/>
                  </a:lnTo>
                  <a:lnTo>
                    <a:pt x="996" y="635"/>
                  </a:lnTo>
                  <a:lnTo>
                    <a:pt x="963" y="635"/>
                  </a:lnTo>
                  <a:lnTo>
                    <a:pt x="949" y="648"/>
                  </a:lnTo>
                  <a:lnTo>
                    <a:pt x="949" y="655"/>
                  </a:lnTo>
                  <a:lnTo>
                    <a:pt x="909" y="758"/>
                  </a:lnTo>
                  <a:lnTo>
                    <a:pt x="856" y="833"/>
                  </a:lnTo>
                  <a:lnTo>
                    <a:pt x="803" y="888"/>
                  </a:lnTo>
                  <a:lnTo>
                    <a:pt x="750" y="922"/>
                  </a:lnTo>
                  <a:lnTo>
                    <a:pt x="704" y="942"/>
                  </a:lnTo>
                  <a:lnTo>
                    <a:pt x="664" y="942"/>
                  </a:lnTo>
                  <a:lnTo>
                    <a:pt x="611" y="928"/>
                  </a:lnTo>
                  <a:lnTo>
                    <a:pt x="571" y="901"/>
                  </a:lnTo>
                  <a:lnTo>
                    <a:pt x="551" y="853"/>
                  </a:lnTo>
                  <a:lnTo>
                    <a:pt x="544" y="799"/>
                  </a:lnTo>
                  <a:lnTo>
                    <a:pt x="551" y="751"/>
                  </a:lnTo>
                  <a:lnTo>
                    <a:pt x="564" y="689"/>
                  </a:lnTo>
                  <a:lnTo>
                    <a:pt x="584" y="607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3" name="Freeform 423"/>
            <p:cNvSpPr>
              <a:spLocks/>
            </p:cNvSpPr>
            <p:nvPr/>
          </p:nvSpPr>
          <p:spPr bwMode="auto">
            <a:xfrm>
              <a:off x="17615" y="6071"/>
              <a:ext cx="1309" cy="89"/>
            </a:xfrm>
            <a:custGeom>
              <a:avLst/>
              <a:gdLst/>
              <a:ahLst/>
              <a:cxnLst>
                <a:cxn ang="0">
                  <a:pos x="1236" y="89"/>
                </a:cxn>
                <a:cxn ang="0">
                  <a:pos x="1262" y="89"/>
                </a:cxn>
                <a:cxn ang="0">
                  <a:pos x="1275" y="82"/>
                </a:cxn>
                <a:cxn ang="0">
                  <a:pos x="1289" y="82"/>
                </a:cxn>
                <a:cxn ang="0">
                  <a:pos x="1295" y="75"/>
                </a:cxn>
                <a:cxn ang="0">
                  <a:pos x="1302" y="62"/>
                </a:cxn>
                <a:cxn ang="0">
                  <a:pos x="1309" y="41"/>
                </a:cxn>
                <a:cxn ang="0">
                  <a:pos x="1302" y="21"/>
                </a:cxn>
                <a:cxn ang="0">
                  <a:pos x="1295" y="14"/>
                </a:cxn>
                <a:cxn ang="0">
                  <a:pos x="1269" y="0"/>
                </a:cxn>
                <a:cxn ang="0">
                  <a:pos x="27" y="0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0" y="28"/>
                </a:cxn>
                <a:cxn ang="0">
                  <a:pos x="0" y="62"/>
                </a:cxn>
                <a:cxn ang="0">
                  <a:pos x="20" y="82"/>
                </a:cxn>
                <a:cxn ang="0">
                  <a:pos x="27" y="82"/>
                </a:cxn>
                <a:cxn ang="0">
                  <a:pos x="40" y="89"/>
                </a:cxn>
                <a:cxn ang="0">
                  <a:pos x="67" y="89"/>
                </a:cxn>
                <a:cxn ang="0">
                  <a:pos x="1236" y="89"/>
                </a:cxn>
              </a:cxnLst>
              <a:rect l="0" t="0" r="r" b="b"/>
              <a:pathLst>
                <a:path w="1309" h="89">
                  <a:moveTo>
                    <a:pt x="1236" y="89"/>
                  </a:moveTo>
                  <a:lnTo>
                    <a:pt x="1262" y="89"/>
                  </a:lnTo>
                  <a:lnTo>
                    <a:pt x="1275" y="82"/>
                  </a:lnTo>
                  <a:lnTo>
                    <a:pt x="1289" y="82"/>
                  </a:lnTo>
                  <a:lnTo>
                    <a:pt x="1295" y="75"/>
                  </a:lnTo>
                  <a:lnTo>
                    <a:pt x="1302" y="62"/>
                  </a:lnTo>
                  <a:lnTo>
                    <a:pt x="1309" y="41"/>
                  </a:lnTo>
                  <a:lnTo>
                    <a:pt x="1302" y="21"/>
                  </a:lnTo>
                  <a:lnTo>
                    <a:pt x="1295" y="14"/>
                  </a:lnTo>
                  <a:lnTo>
                    <a:pt x="1269" y="0"/>
                  </a:lnTo>
                  <a:lnTo>
                    <a:pt x="27" y="0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0" y="28"/>
                  </a:lnTo>
                  <a:lnTo>
                    <a:pt x="0" y="62"/>
                  </a:lnTo>
                  <a:lnTo>
                    <a:pt x="20" y="82"/>
                  </a:lnTo>
                  <a:lnTo>
                    <a:pt x="27" y="82"/>
                  </a:lnTo>
                  <a:lnTo>
                    <a:pt x="40" y="89"/>
                  </a:lnTo>
                  <a:lnTo>
                    <a:pt x="67" y="89"/>
                  </a:lnTo>
                  <a:lnTo>
                    <a:pt x="1236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4" name="Freeform 424"/>
            <p:cNvSpPr>
              <a:spLocks/>
            </p:cNvSpPr>
            <p:nvPr/>
          </p:nvSpPr>
          <p:spPr bwMode="auto">
            <a:xfrm>
              <a:off x="19628" y="5696"/>
              <a:ext cx="1069" cy="997"/>
            </a:xfrm>
            <a:custGeom>
              <a:avLst/>
              <a:gdLst/>
              <a:ahLst/>
              <a:cxnLst>
                <a:cxn ang="0">
                  <a:pos x="664" y="266"/>
                </a:cxn>
                <a:cxn ang="0">
                  <a:pos x="710" y="157"/>
                </a:cxn>
                <a:cxn ang="0">
                  <a:pos x="803" y="61"/>
                </a:cxn>
                <a:cxn ang="0">
                  <a:pos x="896" y="47"/>
                </a:cxn>
                <a:cxn ang="0">
                  <a:pos x="976" y="75"/>
                </a:cxn>
                <a:cxn ang="0">
                  <a:pos x="883" y="143"/>
                </a:cxn>
                <a:cxn ang="0">
                  <a:pos x="870" y="211"/>
                </a:cxn>
                <a:cxn ang="0">
                  <a:pos x="889" y="246"/>
                </a:cxn>
                <a:cxn ang="0">
                  <a:pos x="929" y="266"/>
                </a:cxn>
                <a:cxn ang="0">
                  <a:pos x="989" y="266"/>
                </a:cxn>
                <a:cxn ang="0">
                  <a:pos x="1055" y="198"/>
                </a:cxn>
                <a:cxn ang="0">
                  <a:pos x="1055" y="82"/>
                </a:cxn>
                <a:cxn ang="0">
                  <a:pos x="969" y="13"/>
                </a:cxn>
                <a:cxn ang="0">
                  <a:pos x="870" y="0"/>
                </a:cxn>
                <a:cxn ang="0">
                  <a:pos x="743" y="41"/>
                </a:cxn>
                <a:cxn ang="0">
                  <a:pos x="664" y="129"/>
                </a:cxn>
                <a:cxn ang="0">
                  <a:pos x="604" y="88"/>
                </a:cxn>
                <a:cxn ang="0">
                  <a:pos x="504" y="13"/>
                </a:cxn>
                <a:cxn ang="0">
                  <a:pos x="411" y="0"/>
                </a:cxn>
                <a:cxn ang="0">
                  <a:pos x="245" y="54"/>
                </a:cxn>
                <a:cxn ang="0">
                  <a:pos x="132" y="177"/>
                </a:cxn>
                <a:cxn ang="0">
                  <a:pos x="66" y="334"/>
                </a:cxn>
                <a:cxn ang="0">
                  <a:pos x="73" y="355"/>
                </a:cxn>
                <a:cxn ang="0">
                  <a:pos x="119" y="348"/>
                </a:cxn>
                <a:cxn ang="0">
                  <a:pos x="159" y="232"/>
                </a:cxn>
                <a:cxn ang="0">
                  <a:pos x="265" y="102"/>
                </a:cxn>
                <a:cxn ang="0">
                  <a:pos x="365" y="47"/>
                </a:cxn>
                <a:cxn ang="0">
                  <a:pos x="464" y="61"/>
                </a:cxn>
                <a:cxn ang="0">
                  <a:pos x="518" y="129"/>
                </a:cxn>
                <a:cxn ang="0">
                  <a:pos x="518" y="246"/>
                </a:cxn>
                <a:cxn ang="0">
                  <a:pos x="411" y="717"/>
                </a:cxn>
                <a:cxn ang="0">
                  <a:pos x="332" y="881"/>
                </a:cxn>
                <a:cxn ang="0">
                  <a:pos x="205" y="942"/>
                </a:cxn>
                <a:cxn ang="0">
                  <a:pos x="146" y="935"/>
                </a:cxn>
                <a:cxn ang="0">
                  <a:pos x="146" y="894"/>
                </a:cxn>
                <a:cxn ang="0">
                  <a:pos x="199" y="799"/>
                </a:cxn>
                <a:cxn ang="0">
                  <a:pos x="186" y="758"/>
                </a:cxn>
                <a:cxn ang="0">
                  <a:pos x="166" y="730"/>
                </a:cxn>
                <a:cxn ang="0">
                  <a:pos x="119" y="724"/>
                </a:cxn>
                <a:cxn ang="0">
                  <a:pos x="20" y="785"/>
                </a:cxn>
                <a:cxn ang="0">
                  <a:pos x="13" y="901"/>
                </a:cxn>
                <a:cxn ang="0">
                  <a:pos x="93" y="969"/>
                </a:cxn>
                <a:cxn ang="0">
                  <a:pos x="205" y="997"/>
                </a:cxn>
                <a:cxn ang="0">
                  <a:pos x="345" y="942"/>
                </a:cxn>
                <a:cxn ang="0">
                  <a:pos x="418" y="847"/>
                </a:cxn>
                <a:cxn ang="0">
                  <a:pos x="458" y="888"/>
                </a:cxn>
                <a:cxn ang="0">
                  <a:pos x="571" y="976"/>
                </a:cxn>
                <a:cxn ang="0">
                  <a:pos x="743" y="983"/>
                </a:cxn>
                <a:cxn ang="0">
                  <a:pos x="883" y="881"/>
                </a:cxn>
                <a:cxn ang="0">
                  <a:pos x="996" y="689"/>
                </a:cxn>
                <a:cxn ang="0">
                  <a:pos x="1002" y="642"/>
                </a:cxn>
                <a:cxn ang="0">
                  <a:pos x="962" y="635"/>
                </a:cxn>
                <a:cxn ang="0">
                  <a:pos x="949" y="655"/>
                </a:cxn>
                <a:cxn ang="0">
                  <a:pos x="856" y="833"/>
                </a:cxn>
                <a:cxn ang="0">
                  <a:pos x="750" y="922"/>
                </a:cxn>
                <a:cxn ang="0">
                  <a:pos x="664" y="942"/>
                </a:cxn>
                <a:cxn ang="0">
                  <a:pos x="571" y="901"/>
                </a:cxn>
                <a:cxn ang="0">
                  <a:pos x="544" y="799"/>
                </a:cxn>
                <a:cxn ang="0">
                  <a:pos x="564" y="689"/>
                </a:cxn>
                <a:cxn ang="0">
                  <a:pos x="657" y="307"/>
                </a:cxn>
              </a:cxnLst>
              <a:rect l="0" t="0" r="r" b="b"/>
              <a:pathLst>
                <a:path w="1069" h="997">
                  <a:moveTo>
                    <a:pt x="657" y="307"/>
                  </a:moveTo>
                  <a:lnTo>
                    <a:pt x="664" y="266"/>
                  </a:lnTo>
                  <a:lnTo>
                    <a:pt x="684" y="211"/>
                  </a:lnTo>
                  <a:lnTo>
                    <a:pt x="710" y="157"/>
                  </a:lnTo>
                  <a:lnTo>
                    <a:pt x="750" y="102"/>
                  </a:lnTo>
                  <a:lnTo>
                    <a:pt x="803" y="61"/>
                  </a:lnTo>
                  <a:lnTo>
                    <a:pt x="870" y="47"/>
                  </a:lnTo>
                  <a:lnTo>
                    <a:pt x="896" y="47"/>
                  </a:lnTo>
                  <a:lnTo>
                    <a:pt x="949" y="61"/>
                  </a:lnTo>
                  <a:lnTo>
                    <a:pt x="976" y="75"/>
                  </a:lnTo>
                  <a:lnTo>
                    <a:pt x="923" y="95"/>
                  </a:lnTo>
                  <a:lnTo>
                    <a:pt x="883" y="143"/>
                  </a:lnTo>
                  <a:lnTo>
                    <a:pt x="870" y="191"/>
                  </a:lnTo>
                  <a:lnTo>
                    <a:pt x="870" y="211"/>
                  </a:lnTo>
                  <a:lnTo>
                    <a:pt x="876" y="225"/>
                  </a:lnTo>
                  <a:lnTo>
                    <a:pt x="889" y="246"/>
                  </a:lnTo>
                  <a:lnTo>
                    <a:pt x="903" y="259"/>
                  </a:lnTo>
                  <a:lnTo>
                    <a:pt x="929" y="266"/>
                  </a:lnTo>
                  <a:lnTo>
                    <a:pt x="949" y="273"/>
                  </a:lnTo>
                  <a:lnTo>
                    <a:pt x="989" y="266"/>
                  </a:lnTo>
                  <a:lnTo>
                    <a:pt x="1029" y="239"/>
                  </a:lnTo>
                  <a:lnTo>
                    <a:pt x="1055" y="198"/>
                  </a:lnTo>
                  <a:lnTo>
                    <a:pt x="1069" y="143"/>
                  </a:lnTo>
                  <a:lnTo>
                    <a:pt x="1055" y="82"/>
                  </a:lnTo>
                  <a:lnTo>
                    <a:pt x="1016" y="41"/>
                  </a:lnTo>
                  <a:lnTo>
                    <a:pt x="969" y="13"/>
                  </a:lnTo>
                  <a:lnTo>
                    <a:pt x="916" y="0"/>
                  </a:lnTo>
                  <a:lnTo>
                    <a:pt x="870" y="0"/>
                  </a:lnTo>
                  <a:lnTo>
                    <a:pt x="803" y="13"/>
                  </a:lnTo>
                  <a:lnTo>
                    <a:pt x="743" y="41"/>
                  </a:lnTo>
                  <a:lnTo>
                    <a:pt x="697" y="82"/>
                  </a:lnTo>
                  <a:lnTo>
                    <a:pt x="664" y="129"/>
                  </a:lnTo>
                  <a:lnTo>
                    <a:pt x="644" y="164"/>
                  </a:lnTo>
                  <a:lnTo>
                    <a:pt x="604" y="88"/>
                  </a:lnTo>
                  <a:lnTo>
                    <a:pt x="557" y="41"/>
                  </a:lnTo>
                  <a:lnTo>
                    <a:pt x="504" y="13"/>
                  </a:lnTo>
                  <a:lnTo>
                    <a:pt x="458" y="0"/>
                  </a:lnTo>
                  <a:lnTo>
                    <a:pt x="411" y="0"/>
                  </a:lnTo>
                  <a:lnTo>
                    <a:pt x="325" y="13"/>
                  </a:lnTo>
                  <a:lnTo>
                    <a:pt x="245" y="54"/>
                  </a:lnTo>
                  <a:lnTo>
                    <a:pt x="186" y="116"/>
                  </a:lnTo>
                  <a:lnTo>
                    <a:pt x="132" y="177"/>
                  </a:lnTo>
                  <a:lnTo>
                    <a:pt x="73" y="300"/>
                  </a:lnTo>
                  <a:lnTo>
                    <a:pt x="66" y="334"/>
                  </a:lnTo>
                  <a:lnTo>
                    <a:pt x="73" y="348"/>
                  </a:lnTo>
                  <a:lnTo>
                    <a:pt x="73" y="355"/>
                  </a:lnTo>
                  <a:lnTo>
                    <a:pt x="106" y="355"/>
                  </a:lnTo>
                  <a:lnTo>
                    <a:pt x="119" y="348"/>
                  </a:lnTo>
                  <a:lnTo>
                    <a:pt x="119" y="334"/>
                  </a:lnTo>
                  <a:lnTo>
                    <a:pt x="159" y="232"/>
                  </a:lnTo>
                  <a:lnTo>
                    <a:pt x="212" y="157"/>
                  </a:lnTo>
                  <a:lnTo>
                    <a:pt x="265" y="102"/>
                  </a:lnTo>
                  <a:lnTo>
                    <a:pt x="318" y="68"/>
                  </a:lnTo>
                  <a:lnTo>
                    <a:pt x="365" y="47"/>
                  </a:lnTo>
                  <a:lnTo>
                    <a:pt x="438" y="47"/>
                  </a:lnTo>
                  <a:lnTo>
                    <a:pt x="464" y="61"/>
                  </a:lnTo>
                  <a:lnTo>
                    <a:pt x="498" y="88"/>
                  </a:lnTo>
                  <a:lnTo>
                    <a:pt x="518" y="129"/>
                  </a:lnTo>
                  <a:lnTo>
                    <a:pt x="524" y="191"/>
                  </a:lnTo>
                  <a:lnTo>
                    <a:pt x="518" y="246"/>
                  </a:lnTo>
                  <a:lnTo>
                    <a:pt x="484" y="416"/>
                  </a:lnTo>
                  <a:lnTo>
                    <a:pt x="411" y="717"/>
                  </a:lnTo>
                  <a:lnTo>
                    <a:pt x="378" y="812"/>
                  </a:lnTo>
                  <a:lnTo>
                    <a:pt x="332" y="881"/>
                  </a:lnTo>
                  <a:lnTo>
                    <a:pt x="272" y="928"/>
                  </a:lnTo>
                  <a:lnTo>
                    <a:pt x="205" y="942"/>
                  </a:lnTo>
                  <a:lnTo>
                    <a:pt x="179" y="942"/>
                  </a:lnTo>
                  <a:lnTo>
                    <a:pt x="146" y="935"/>
                  </a:lnTo>
                  <a:lnTo>
                    <a:pt x="99" y="915"/>
                  </a:lnTo>
                  <a:lnTo>
                    <a:pt x="146" y="894"/>
                  </a:lnTo>
                  <a:lnTo>
                    <a:pt x="186" y="853"/>
                  </a:lnTo>
                  <a:lnTo>
                    <a:pt x="199" y="799"/>
                  </a:lnTo>
                  <a:lnTo>
                    <a:pt x="199" y="778"/>
                  </a:lnTo>
                  <a:lnTo>
                    <a:pt x="186" y="758"/>
                  </a:lnTo>
                  <a:lnTo>
                    <a:pt x="179" y="744"/>
                  </a:lnTo>
                  <a:lnTo>
                    <a:pt x="166" y="730"/>
                  </a:lnTo>
                  <a:lnTo>
                    <a:pt x="152" y="724"/>
                  </a:lnTo>
                  <a:lnTo>
                    <a:pt x="119" y="724"/>
                  </a:lnTo>
                  <a:lnTo>
                    <a:pt x="59" y="737"/>
                  </a:lnTo>
                  <a:lnTo>
                    <a:pt x="20" y="785"/>
                  </a:lnTo>
                  <a:lnTo>
                    <a:pt x="0" y="847"/>
                  </a:lnTo>
                  <a:lnTo>
                    <a:pt x="13" y="901"/>
                  </a:lnTo>
                  <a:lnTo>
                    <a:pt x="46" y="942"/>
                  </a:lnTo>
                  <a:lnTo>
                    <a:pt x="93" y="969"/>
                  </a:lnTo>
                  <a:lnTo>
                    <a:pt x="146" y="990"/>
                  </a:lnTo>
                  <a:lnTo>
                    <a:pt x="205" y="997"/>
                  </a:lnTo>
                  <a:lnTo>
                    <a:pt x="278" y="976"/>
                  </a:lnTo>
                  <a:lnTo>
                    <a:pt x="345" y="942"/>
                  </a:lnTo>
                  <a:lnTo>
                    <a:pt x="385" y="894"/>
                  </a:lnTo>
                  <a:lnTo>
                    <a:pt x="418" y="847"/>
                  </a:lnTo>
                  <a:lnTo>
                    <a:pt x="425" y="826"/>
                  </a:lnTo>
                  <a:lnTo>
                    <a:pt x="458" y="888"/>
                  </a:lnTo>
                  <a:lnTo>
                    <a:pt x="504" y="942"/>
                  </a:lnTo>
                  <a:lnTo>
                    <a:pt x="571" y="976"/>
                  </a:lnTo>
                  <a:lnTo>
                    <a:pt x="657" y="997"/>
                  </a:lnTo>
                  <a:lnTo>
                    <a:pt x="743" y="983"/>
                  </a:lnTo>
                  <a:lnTo>
                    <a:pt x="823" y="935"/>
                  </a:lnTo>
                  <a:lnTo>
                    <a:pt x="883" y="881"/>
                  </a:lnTo>
                  <a:lnTo>
                    <a:pt x="936" y="812"/>
                  </a:lnTo>
                  <a:lnTo>
                    <a:pt x="996" y="689"/>
                  </a:lnTo>
                  <a:lnTo>
                    <a:pt x="1002" y="655"/>
                  </a:lnTo>
                  <a:lnTo>
                    <a:pt x="1002" y="642"/>
                  </a:lnTo>
                  <a:lnTo>
                    <a:pt x="996" y="635"/>
                  </a:lnTo>
                  <a:lnTo>
                    <a:pt x="962" y="635"/>
                  </a:lnTo>
                  <a:lnTo>
                    <a:pt x="949" y="648"/>
                  </a:lnTo>
                  <a:lnTo>
                    <a:pt x="949" y="655"/>
                  </a:lnTo>
                  <a:lnTo>
                    <a:pt x="909" y="758"/>
                  </a:lnTo>
                  <a:lnTo>
                    <a:pt x="856" y="833"/>
                  </a:lnTo>
                  <a:lnTo>
                    <a:pt x="803" y="888"/>
                  </a:lnTo>
                  <a:lnTo>
                    <a:pt x="750" y="922"/>
                  </a:lnTo>
                  <a:lnTo>
                    <a:pt x="703" y="942"/>
                  </a:lnTo>
                  <a:lnTo>
                    <a:pt x="664" y="942"/>
                  </a:lnTo>
                  <a:lnTo>
                    <a:pt x="611" y="928"/>
                  </a:lnTo>
                  <a:lnTo>
                    <a:pt x="571" y="901"/>
                  </a:lnTo>
                  <a:lnTo>
                    <a:pt x="551" y="853"/>
                  </a:lnTo>
                  <a:lnTo>
                    <a:pt x="544" y="799"/>
                  </a:lnTo>
                  <a:lnTo>
                    <a:pt x="551" y="751"/>
                  </a:lnTo>
                  <a:lnTo>
                    <a:pt x="564" y="689"/>
                  </a:lnTo>
                  <a:lnTo>
                    <a:pt x="584" y="607"/>
                  </a:lnTo>
                  <a:lnTo>
                    <a:pt x="657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45" name="Freeform 425"/>
            <p:cNvSpPr>
              <a:spLocks/>
            </p:cNvSpPr>
            <p:nvPr/>
          </p:nvSpPr>
          <p:spPr bwMode="auto">
            <a:xfrm>
              <a:off x="20889" y="5006"/>
              <a:ext cx="664" cy="1024"/>
            </a:xfrm>
            <a:custGeom>
              <a:avLst/>
              <a:gdLst/>
              <a:ahLst/>
              <a:cxnLst>
                <a:cxn ang="0">
                  <a:pos x="664" y="744"/>
                </a:cxn>
                <a:cxn ang="0">
                  <a:pos x="611" y="744"/>
                </a:cxn>
                <a:cxn ang="0">
                  <a:pos x="605" y="792"/>
                </a:cxn>
                <a:cxn ang="0">
                  <a:pos x="591" y="847"/>
                </a:cxn>
                <a:cxn ang="0">
                  <a:pos x="571" y="881"/>
                </a:cxn>
                <a:cxn ang="0">
                  <a:pos x="545" y="888"/>
                </a:cxn>
                <a:cxn ang="0">
                  <a:pos x="505" y="895"/>
                </a:cxn>
                <a:cxn ang="0">
                  <a:pos x="153" y="895"/>
                </a:cxn>
                <a:cxn ang="0">
                  <a:pos x="233" y="819"/>
                </a:cxn>
                <a:cxn ang="0">
                  <a:pos x="299" y="765"/>
                </a:cxn>
                <a:cxn ang="0">
                  <a:pos x="352" y="717"/>
                </a:cxn>
                <a:cxn ang="0">
                  <a:pos x="399" y="676"/>
                </a:cxn>
                <a:cxn ang="0">
                  <a:pos x="452" y="635"/>
                </a:cxn>
                <a:cxn ang="0">
                  <a:pos x="518" y="580"/>
                </a:cxn>
                <a:cxn ang="0">
                  <a:pos x="571" y="519"/>
                </a:cxn>
                <a:cxn ang="0">
                  <a:pos x="618" y="457"/>
                </a:cxn>
                <a:cxn ang="0">
                  <a:pos x="651" y="382"/>
                </a:cxn>
                <a:cxn ang="0">
                  <a:pos x="664" y="300"/>
                </a:cxn>
                <a:cxn ang="0">
                  <a:pos x="651" y="212"/>
                </a:cxn>
                <a:cxn ang="0">
                  <a:pos x="618" y="143"/>
                </a:cxn>
                <a:cxn ang="0">
                  <a:pos x="558" y="82"/>
                </a:cxn>
                <a:cxn ang="0">
                  <a:pos x="492" y="41"/>
                </a:cxn>
                <a:cxn ang="0">
                  <a:pos x="405" y="13"/>
                </a:cxn>
                <a:cxn ang="0">
                  <a:pos x="312" y="0"/>
                </a:cxn>
                <a:cxn ang="0">
                  <a:pos x="206" y="13"/>
                </a:cxn>
                <a:cxn ang="0">
                  <a:pos x="126" y="54"/>
                </a:cxn>
                <a:cxn ang="0">
                  <a:pos x="60" y="116"/>
                </a:cxn>
                <a:cxn ang="0">
                  <a:pos x="14" y="191"/>
                </a:cxn>
                <a:cxn ang="0">
                  <a:pos x="0" y="280"/>
                </a:cxn>
                <a:cxn ang="0">
                  <a:pos x="0" y="307"/>
                </a:cxn>
                <a:cxn ang="0">
                  <a:pos x="14" y="328"/>
                </a:cxn>
                <a:cxn ang="0">
                  <a:pos x="20" y="341"/>
                </a:cxn>
                <a:cxn ang="0">
                  <a:pos x="60" y="362"/>
                </a:cxn>
                <a:cxn ang="0">
                  <a:pos x="100" y="362"/>
                </a:cxn>
                <a:cxn ang="0">
                  <a:pos x="120" y="355"/>
                </a:cxn>
                <a:cxn ang="0">
                  <a:pos x="146" y="328"/>
                </a:cxn>
                <a:cxn ang="0">
                  <a:pos x="160" y="307"/>
                </a:cxn>
                <a:cxn ang="0">
                  <a:pos x="160" y="259"/>
                </a:cxn>
                <a:cxn ang="0">
                  <a:pos x="146" y="232"/>
                </a:cxn>
                <a:cxn ang="0">
                  <a:pos x="133" y="218"/>
                </a:cxn>
                <a:cxn ang="0">
                  <a:pos x="120" y="212"/>
                </a:cxn>
                <a:cxn ang="0">
                  <a:pos x="100" y="205"/>
                </a:cxn>
                <a:cxn ang="0">
                  <a:pos x="73" y="198"/>
                </a:cxn>
                <a:cxn ang="0">
                  <a:pos x="120" y="130"/>
                </a:cxn>
                <a:cxn ang="0">
                  <a:pos x="173" y="89"/>
                </a:cxn>
                <a:cxn ang="0">
                  <a:pos x="233" y="61"/>
                </a:cxn>
                <a:cxn ang="0">
                  <a:pos x="292" y="54"/>
                </a:cxn>
                <a:cxn ang="0">
                  <a:pos x="372" y="68"/>
                </a:cxn>
                <a:cxn ang="0">
                  <a:pos x="439" y="109"/>
                </a:cxn>
                <a:cxn ang="0">
                  <a:pos x="478" y="164"/>
                </a:cxn>
                <a:cxn ang="0">
                  <a:pos x="512" y="225"/>
                </a:cxn>
                <a:cxn ang="0">
                  <a:pos x="518" y="300"/>
                </a:cxn>
                <a:cxn ang="0">
                  <a:pos x="505" y="396"/>
                </a:cxn>
                <a:cxn ang="0">
                  <a:pos x="465" y="478"/>
                </a:cxn>
                <a:cxn ang="0">
                  <a:pos x="419" y="546"/>
                </a:cxn>
                <a:cxn ang="0">
                  <a:pos x="379" y="601"/>
                </a:cxn>
                <a:cxn ang="0">
                  <a:pos x="14" y="963"/>
                </a:cxn>
                <a:cxn ang="0">
                  <a:pos x="7" y="970"/>
                </a:cxn>
                <a:cxn ang="0">
                  <a:pos x="7" y="976"/>
                </a:cxn>
                <a:cxn ang="0">
                  <a:pos x="0" y="990"/>
                </a:cxn>
                <a:cxn ang="0">
                  <a:pos x="0" y="1024"/>
                </a:cxn>
                <a:cxn ang="0">
                  <a:pos x="618" y="1024"/>
                </a:cxn>
                <a:cxn ang="0">
                  <a:pos x="664" y="744"/>
                </a:cxn>
              </a:cxnLst>
              <a:rect l="0" t="0" r="r" b="b"/>
              <a:pathLst>
                <a:path w="664" h="1024">
                  <a:moveTo>
                    <a:pt x="664" y="744"/>
                  </a:moveTo>
                  <a:lnTo>
                    <a:pt x="611" y="744"/>
                  </a:lnTo>
                  <a:lnTo>
                    <a:pt x="605" y="792"/>
                  </a:lnTo>
                  <a:lnTo>
                    <a:pt x="591" y="847"/>
                  </a:lnTo>
                  <a:lnTo>
                    <a:pt x="571" y="881"/>
                  </a:lnTo>
                  <a:lnTo>
                    <a:pt x="545" y="888"/>
                  </a:lnTo>
                  <a:lnTo>
                    <a:pt x="505" y="895"/>
                  </a:lnTo>
                  <a:lnTo>
                    <a:pt x="153" y="895"/>
                  </a:lnTo>
                  <a:lnTo>
                    <a:pt x="233" y="819"/>
                  </a:lnTo>
                  <a:lnTo>
                    <a:pt x="299" y="765"/>
                  </a:lnTo>
                  <a:lnTo>
                    <a:pt x="352" y="717"/>
                  </a:lnTo>
                  <a:lnTo>
                    <a:pt x="399" y="676"/>
                  </a:lnTo>
                  <a:lnTo>
                    <a:pt x="452" y="635"/>
                  </a:lnTo>
                  <a:lnTo>
                    <a:pt x="518" y="580"/>
                  </a:lnTo>
                  <a:lnTo>
                    <a:pt x="571" y="519"/>
                  </a:lnTo>
                  <a:lnTo>
                    <a:pt x="618" y="457"/>
                  </a:lnTo>
                  <a:lnTo>
                    <a:pt x="651" y="382"/>
                  </a:lnTo>
                  <a:lnTo>
                    <a:pt x="664" y="300"/>
                  </a:lnTo>
                  <a:lnTo>
                    <a:pt x="651" y="212"/>
                  </a:lnTo>
                  <a:lnTo>
                    <a:pt x="618" y="143"/>
                  </a:lnTo>
                  <a:lnTo>
                    <a:pt x="558" y="82"/>
                  </a:lnTo>
                  <a:lnTo>
                    <a:pt x="492" y="41"/>
                  </a:lnTo>
                  <a:lnTo>
                    <a:pt x="405" y="13"/>
                  </a:lnTo>
                  <a:lnTo>
                    <a:pt x="312" y="0"/>
                  </a:lnTo>
                  <a:lnTo>
                    <a:pt x="206" y="13"/>
                  </a:lnTo>
                  <a:lnTo>
                    <a:pt x="126" y="54"/>
                  </a:lnTo>
                  <a:lnTo>
                    <a:pt x="60" y="116"/>
                  </a:lnTo>
                  <a:lnTo>
                    <a:pt x="14" y="191"/>
                  </a:lnTo>
                  <a:lnTo>
                    <a:pt x="0" y="280"/>
                  </a:lnTo>
                  <a:lnTo>
                    <a:pt x="0" y="307"/>
                  </a:lnTo>
                  <a:lnTo>
                    <a:pt x="14" y="328"/>
                  </a:lnTo>
                  <a:lnTo>
                    <a:pt x="20" y="341"/>
                  </a:lnTo>
                  <a:lnTo>
                    <a:pt x="60" y="362"/>
                  </a:lnTo>
                  <a:lnTo>
                    <a:pt x="100" y="362"/>
                  </a:lnTo>
                  <a:lnTo>
                    <a:pt x="120" y="355"/>
                  </a:lnTo>
                  <a:lnTo>
                    <a:pt x="146" y="328"/>
                  </a:lnTo>
                  <a:lnTo>
                    <a:pt x="160" y="307"/>
                  </a:lnTo>
                  <a:lnTo>
                    <a:pt x="160" y="259"/>
                  </a:lnTo>
                  <a:lnTo>
                    <a:pt x="146" y="232"/>
                  </a:lnTo>
                  <a:lnTo>
                    <a:pt x="133" y="218"/>
                  </a:lnTo>
                  <a:lnTo>
                    <a:pt x="120" y="212"/>
                  </a:lnTo>
                  <a:lnTo>
                    <a:pt x="100" y="205"/>
                  </a:lnTo>
                  <a:lnTo>
                    <a:pt x="73" y="198"/>
                  </a:lnTo>
                  <a:lnTo>
                    <a:pt x="120" y="130"/>
                  </a:lnTo>
                  <a:lnTo>
                    <a:pt x="173" y="89"/>
                  </a:lnTo>
                  <a:lnTo>
                    <a:pt x="233" y="61"/>
                  </a:lnTo>
                  <a:lnTo>
                    <a:pt x="292" y="54"/>
                  </a:lnTo>
                  <a:lnTo>
                    <a:pt x="372" y="68"/>
                  </a:lnTo>
                  <a:lnTo>
                    <a:pt x="439" y="109"/>
                  </a:lnTo>
                  <a:lnTo>
                    <a:pt x="478" y="164"/>
                  </a:lnTo>
                  <a:lnTo>
                    <a:pt x="512" y="225"/>
                  </a:lnTo>
                  <a:lnTo>
                    <a:pt x="518" y="300"/>
                  </a:lnTo>
                  <a:lnTo>
                    <a:pt x="505" y="396"/>
                  </a:lnTo>
                  <a:lnTo>
                    <a:pt x="465" y="478"/>
                  </a:lnTo>
                  <a:lnTo>
                    <a:pt x="419" y="546"/>
                  </a:lnTo>
                  <a:lnTo>
                    <a:pt x="379" y="601"/>
                  </a:lnTo>
                  <a:lnTo>
                    <a:pt x="14" y="963"/>
                  </a:lnTo>
                  <a:lnTo>
                    <a:pt x="7" y="970"/>
                  </a:lnTo>
                  <a:lnTo>
                    <a:pt x="7" y="976"/>
                  </a:lnTo>
                  <a:lnTo>
                    <a:pt x="0" y="990"/>
                  </a:lnTo>
                  <a:lnTo>
                    <a:pt x="0" y="1024"/>
                  </a:lnTo>
                  <a:lnTo>
                    <a:pt x="618" y="1024"/>
                  </a:lnTo>
                  <a:lnTo>
                    <a:pt x="664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748" name="Group 428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517042" y="3581176"/>
            <a:ext cx="3569558" cy="914624"/>
            <a:chOff x="493" y="2414"/>
            <a:chExt cx="23479" cy="6016"/>
          </a:xfrm>
        </p:grpSpPr>
        <p:sp>
          <p:nvSpPr>
            <p:cNvPr id="56750" name="Freeform 430"/>
            <p:cNvSpPr>
              <a:spLocks noEditPoints="1"/>
            </p:cNvSpPr>
            <p:nvPr/>
          </p:nvSpPr>
          <p:spPr bwMode="auto">
            <a:xfrm>
              <a:off x="1307" y="2414"/>
              <a:ext cx="1469" cy="697"/>
            </a:xfrm>
            <a:custGeom>
              <a:avLst/>
              <a:gdLst/>
              <a:ahLst/>
              <a:cxnLst>
                <a:cxn ang="0">
                  <a:pos x="706" y="210"/>
                </a:cxn>
                <a:cxn ang="0">
                  <a:pos x="589" y="97"/>
                </a:cxn>
                <a:cxn ang="0">
                  <a:pos x="422" y="15"/>
                </a:cxn>
                <a:cxn ang="0">
                  <a:pos x="211" y="22"/>
                </a:cxn>
                <a:cxn ang="0">
                  <a:pos x="59" y="150"/>
                </a:cxn>
                <a:cxn ang="0">
                  <a:pos x="0" y="352"/>
                </a:cxn>
                <a:cxn ang="0">
                  <a:pos x="59" y="555"/>
                </a:cxn>
                <a:cxn ang="0">
                  <a:pos x="211" y="682"/>
                </a:cxn>
                <a:cxn ang="0">
                  <a:pos x="415" y="682"/>
                </a:cxn>
                <a:cxn ang="0">
                  <a:pos x="575" y="600"/>
                </a:cxn>
                <a:cxn ang="0">
                  <a:pos x="684" y="487"/>
                </a:cxn>
                <a:cxn ang="0">
                  <a:pos x="764" y="495"/>
                </a:cxn>
                <a:cxn ang="0">
                  <a:pos x="880" y="607"/>
                </a:cxn>
                <a:cxn ang="0">
                  <a:pos x="1047" y="682"/>
                </a:cxn>
                <a:cxn ang="0">
                  <a:pos x="1251" y="682"/>
                </a:cxn>
                <a:cxn ang="0">
                  <a:pos x="1411" y="555"/>
                </a:cxn>
                <a:cxn ang="0">
                  <a:pos x="1469" y="352"/>
                </a:cxn>
                <a:cxn ang="0">
                  <a:pos x="1411" y="150"/>
                </a:cxn>
                <a:cxn ang="0">
                  <a:pos x="1258" y="22"/>
                </a:cxn>
                <a:cxn ang="0">
                  <a:pos x="1055" y="15"/>
                </a:cxn>
                <a:cxn ang="0">
                  <a:pos x="895" y="97"/>
                </a:cxn>
                <a:cxn ang="0">
                  <a:pos x="786" y="210"/>
                </a:cxn>
                <a:cxn ang="0">
                  <a:pos x="793" y="315"/>
                </a:cxn>
                <a:cxn ang="0">
                  <a:pos x="960" y="135"/>
                </a:cxn>
                <a:cxn ang="0">
                  <a:pos x="1164" y="60"/>
                </a:cxn>
                <a:cxn ang="0">
                  <a:pos x="1324" y="120"/>
                </a:cxn>
                <a:cxn ang="0">
                  <a:pos x="1411" y="262"/>
                </a:cxn>
                <a:cxn ang="0">
                  <a:pos x="1411" y="435"/>
                </a:cxn>
                <a:cxn ang="0">
                  <a:pos x="1316" y="562"/>
                </a:cxn>
                <a:cxn ang="0">
                  <a:pos x="1171" y="615"/>
                </a:cxn>
                <a:cxn ang="0">
                  <a:pos x="1018" y="562"/>
                </a:cxn>
                <a:cxn ang="0">
                  <a:pos x="873" y="412"/>
                </a:cxn>
                <a:cxn ang="0">
                  <a:pos x="669" y="382"/>
                </a:cxn>
                <a:cxn ang="0">
                  <a:pos x="509" y="570"/>
                </a:cxn>
                <a:cxn ang="0">
                  <a:pos x="306" y="637"/>
                </a:cxn>
                <a:cxn ang="0">
                  <a:pos x="146" y="577"/>
                </a:cxn>
                <a:cxn ang="0">
                  <a:pos x="51" y="435"/>
                </a:cxn>
                <a:cxn ang="0">
                  <a:pos x="59" y="262"/>
                </a:cxn>
                <a:cxn ang="0">
                  <a:pos x="153" y="135"/>
                </a:cxn>
                <a:cxn ang="0">
                  <a:pos x="299" y="90"/>
                </a:cxn>
                <a:cxn ang="0">
                  <a:pos x="451" y="142"/>
                </a:cxn>
                <a:cxn ang="0">
                  <a:pos x="597" y="285"/>
                </a:cxn>
              </a:cxnLst>
              <a:rect l="0" t="0" r="r" b="b"/>
              <a:pathLst>
                <a:path w="1469" h="697">
                  <a:moveTo>
                    <a:pt x="749" y="262"/>
                  </a:moveTo>
                  <a:lnTo>
                    <a:pt x="706" y="210"/>
                  </a:lnTo>
                  <a:lnTo>
                    <a:pt x="655" y="150"/>
                  </a:lnTo>
                  <a:lnTo>
                    <a:pt x="589" y="97"/>
                  </a:lnTo>
                  <a:lnTo>
                    <a:pt x="509" y="52"/>
                  </a:lnTo>
                  <a:lnTo>
                    <a:pt x="422" y="15"/>
                  </a:lnTo>
                  <a:lnTo>
                    <a:pt x="320" y="0"/>
                  </a:lnTo>
                  <a:lnTo>
                    <a:pt x="211" y="22"/>
                  </a:lnTo>
                  <a:lnTo>
                    <a:pt x="124" y="75"/>
                  </a:lnTo>
                  <a:lnTo>
                    <a:pt x="59" y="150"/>
                  </a:lnTo>
                  <a:lnTo>
                    <a:pt x="15" y="247"/>
                  </a:lnTo>
                  <a:lnTo>
                    <a:pt x="0" y="352"/>
                  </a:lnTo>
                  <a:lnTo>
                    <a:pt x="15" y="457"/>
                  </a:lnTo>
                  <a:lnTo>
                    <a:pt x="59" y="555"/>
                  </a:lnTo>
                  <a:lnTo>
                    <a:pt x="124" y="630"/>
                  </a:lnTo>
                  <a:lnTo>
                    <a:pt x="211" y="682"/>
                  </a:lnTo>
                  <a:lnTo>
                    <a:pt x="313" y="697"/>
                  </a:lnTo>
                  <a:lnTo>
                    <a:pt x="415" y="682"/>
                  </a:lnTo>
                  <a:lnTo>
                    <a:pt x="502" y="652"/>
                  </a:lnTo>
                  <a:lnTo>
                    <a:pt x="575" y="600"/>
                  </a:lnTo>
                  <a:lnTo>
                    <a:pt x="640" y="540"/>
                  </a:lnTo>
                  <a:lnTo>
                    <a:pt x="684" y="487"/>
                  </a:lnTo>
                  <a:lnTo>
                    <a:pt x="720" y="442"/>
                  </a:lnTo>
                  <a:lnTo>
                    <a:pt x="764" y="495"/>
                  </a:lnTo>
                  <a:lnTo>
                    <a:pt x="815" y="547"/>
                  </a:lnTo>
                  <a:lnTo>
                    <a:pt x="880" y="607"/>
                  </a:lnTo>
                  <a:lnTo>
                    <a:pt x="953" y="652"/>
                  </a:lnTo>
                  <a:lnTo>
                    <a:pt x="1047" y="682"/>
                  </a:lnTo>
                  <a:lnTo>
                    <a:pt x="1149" y="697"/>
                  </a:lnTo>
                  <a:lnTo>
                    <a:pt x="1251" y="682"/>
                  </a:lnTo>
                  <a:lnTo>
                    <a:pt x="1346" y="630"/>
                  </a:lnTo>
                  <a:lnTo>
                    <a:pt x="1411" y="555"/>
                  </a:lnTo>
                  <a:lnTo>
                    <a:pt x="1455" y="457"/>
                  </a:lnTo>
                  <a:lnTo>
                    <a:pt x="1469" y="352"/>
                  </a:lnTo>
                  <a:lnTo>
                    <a:pt x="1455" y="247"/>
                  </a:lnTo>
                  <a:lnTo>
                    <a:pt x="1411" y="150"/>
                  </a:lnTo>
                  <a:lnTo>
                    <a:pt x="1346" y="75"/>
                  </a:lnTo>
                  <a:lnTo>
                    <a:pt x="1258" y="22"/>
                  </a:lnTo>
                  <a:lnTo>
                    <a:pt x="1157" y="0"/>
                  </a:lnTo>
                  <a:lnTo>
                    <a:pt x="1055" y="15"/>
                  </a:lnTo>
                  <a:lnTo>
                    <a:pt x="967" y="52"/>
                  </a:lnTo>
                  <a:lnTo>
                    <a:pt x="895" y="97"/>
                  </a:lnTo>
                  <a:lnTo>
                    <a:pt x="829" y="157"/>
                  </a:lnTo>
                  <a:lnTo>
                    <a:pt x="786" y="210"/>
                  </a:lnTo>
                  <a:lnTo>
                    <a:pt x="749" y="262"/>
                  </a:lnTo>
                  <a:close/>
                  <a:moveTo>
                    <a:pt x="793" y="315"/>
                  </a:moveTo>
                  <a:lnTo>
                    <a:pt x="873" y="210"/>
                  </a:lnTo>
                  <a:lnTo>
                    <a:pt x="960" y="135"/>
                  </a:lnTo>
                  <a:lnTo>
                    <a:pt x="1062" y="82"/>
                  </a:lnTo>
                  <a:lnTo>
                    <a:pt x="1164" y="60"/>
                  </a:lnTo>
                  <a:lnTo>
                    <a:pt x="1251" y="75"/>
                  </a:lnTo>
                  <a:lnTo>
                    <a:pt x="1324" y="120"/>
                  </a:lnTo>
                  <a:lnTo>
                    <a:pt x="1382" y="180"/>
                  </a:lnTo>
                  <a:lnTo>
                    <a:pt x="1411" y="262"/>
                  </a:lnTo>
                  <a:lnTo>
                    <a:pt x="1426" y="352"/>
                  </a:lnTo>
                  <a:lnTo>
                    <a:pt x="1411" y="435"/>
                  </a:lnTo>
                  <a:lnTo>
                    <a:pt x="1375" y="510"/>
                  </a:lnTo>
                  <a:lnTo>
                    <a:pt x="1316" y="562"/>
                  </a:lnTo>
                  <a:lnTo>
                    <a:pt x="1251" y="600"/>
                  </a:lnTo>
                  <a:lnTo>
                    <a:pt x="1171" y="615"/>
                  </a:lnTo>
                  <a:lnTo>
                    <a:pt x="1091" y="600"/>
                  </a:lnTo>
                  <a:lnTo>
                    <a:pt x="1018" y="562"/>
                  </a:lnTo>
                  <a:lnTo>
                    <a:pt x="946" y="495"/>
                  </a:lnTo>
                  <a:lnTo>
                    <a:pt x="873" y="412"/>
                  </a:lnTo>
                  <a:lnTo>
                    <a:pt x="793" y="315"/>
                  </a:lnTo>
                  <a:close/>
                  <a:moveTo>
                    <a:pt x="669" y="382"/>
                  </a:moveTo>
                  <a:lnTo>
                    <a:pt x="597" y="487"/>
                  </a:lnTo>
                  <a:lnTo>
                    <a:pt x="509" y="570"/>
                  </a:lnTo>
                  <a:lnTo>
                    <a:pt x="408" y="622"/>
                  </a:lnTo>
                  <a:lnTo>
                    <a:pt x="306" y="637"/>
                  </a:lnTo>
                  <a:lnTo>
                    <a:pt x="219" y="622"/>
                  </a:lnTo>
                  <a:lnTo>
                    <a:pt x="146" y="577"/>
                  </a:lnTo>
                  <a:lnTo>
                    <a:pt x="88" y="517"/>
                  </a:lnTo>
                  <a:lnTo>
                    <a:pt x="51" y="435"/>
                  </a:lnTo>
                  <a:lnTo>
                    <a:pt x="44" y="352"/>
                  </a:lnTo>
                  <a:lnTo>
                    <a:pt x="59" y="262"/>
                  </a:lnTo>
                  <a:lnTo>
                    <a:pt x="95" y="195"/>
                  </a:lnTo>
                  <a:lnTo>
                    <a:pt x="153" y="135"/>
                  </a:lnTo>
                  <a:lnTo>
                    <a:pt x="219" y="97"/>
                  </a:lnTo>
                  <a:lnTo>
                    <a:pt x="299" y="90"/>
                  </a:lnTo>
                  <a:lnTo>
                    <a:pt x="378" y="105"/>
                  </a:lnTo>
                  <a:lnTo>
                    <a:pt x="451" y="142"/>
                  </a:lnTo>
                  <a:lnTo>
                    <a:pt x="524" y="202"/>
                  </a:lnTo>
                  <a:lnTo>
                    <a:pt x="597" y="285"/>
                  </a:lnTo>
                  <a:lnTo>
                    <a:pt x="669" y="3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1" name="Freeform 431"/>
            <p:cNvSpPr>
              <a:spLocks/>
            </p:cNvSpPr>
            <p:nvPr/>
          </p:nvSpPr>
          <p:spPr bwMode="auto">
            <a:xfrm>
              <a:off x="617" y="3756"/>
              <a:ext cx="2843" cy="3084"/>
            </a:xfrm>
            <a:custGeom>
              <a:avLst/>
              <a:gdLst/>
              <a:ahLst/>
              <a:cxnLst>
                <a:cxn ang="0">
                  <a:pos x="2588" y="3084"/>
                </a:cxn>
                <a:cxn ang="0">
                  <a:pos x="2843" y="2378"/>
                </a:cxn>
                <a:cxn ang="0">
                  <a:pos x="2792" y="2378"/>
                </a:cxn>
                <a:cxn ang="0">
                  <a:pos x="2726" y="2506"/>
                </a:cxn>
                <a:cxn ang="0">
                  <a:pos x="2632" y="2618"/>
                </a:cxn>
                <a:cxn ang="0">
                  <a:pos x="2515" y="2701"/>
                </a:cxn>
                <a:cxn ang="0">
                  <a:pos x="2377" y="2776"/>
                </a:cxn>
                <a:cxn ang="0">
                  <a:pos x="2232" y="2821"/>
                </a:cxn>
                <a:cxn ang="0">
                  <a:pos x="2196" y="2829"/>
                </a:cxn>
                <a:cxn ang="0">
                  <a:pos x="2130" y="2844"/>
                </a:cxn>
                <a:cxn ang="0">
                  <a:pos x="2043" y="2859"/>
                </a:cxn>
                <a:cxn ang="0">
                  <a:pos x="1919" y="2874"/>
                </a:cxn>
                <a:cxn ang="0">
                  <a:pos x="1759" y="2889"/>
                </a:cxn>
                <a:cxn ang="0">
                  <a:pos x="283" y="2889"/>
                </a:cxn>
                <a:cxn ang="0">
                  <a:pos x="1374" y="1576"/>
                </a:cxn>
                <a:cxn ang="0">
                  <a:pos x="1381" y="1561"/>
                </a:cxn>
                <a:cxn ang="0">
                  <a:pos x="1388" y="1553"/>
                </a:cxn>
                <a:cxn ang="0">
                  <a:pos x="1388" y="1531"/>
                </a:cxn>
                <a:cxn ang="0">
                  <a:pos x="1381" y="1523"/>
                </a:cxn>
                <a:cxn ang="0">
                  <a:pos x="1374" y="1508"/>
                </a:cxn>
                <a:cxn ang="0">
                  <a:pos x="378" y="105"/>
                </a:cxn>
                <a:cxn ang="0">
                  <a:pos x="1708" y="105"/>
                </a:cxn>
                <a:cxn ang="0">
                  <a:pos x="1847" y="120"/>
                </a:cxn>
                <a:cxn ang="0">
                  <a:pos x="1948" y="128"/>
                </a:cxn>
                <a:cxn ang="0">
                  <a:pos x="2021" y="135"/>
                </a:cxn>
                <a:cxn ang="0">
                  <a:pos x="2050" y="143"/>
                </a:cxn>
                <a:cxn ang="0">
                  <a:pos x="2145" y="158"/>
                </a:cxn>
                <a:cxn ang="0">
                  <a:pos x="2261" y="188"/>
                </a:cxn>
                <a:cxn ang="0">
                  <a:pos x="2392" y="240"/>
                </a:cxn>
                <a:cxn ang="0">
                  <a:pos x="2523" y="308"/>
                </a:cxn>
                <a:cxn ang="0">
                  <a:pos x="2566" y="338"/>
                </a:cxn>
                <a:cxn ang="0">
                  <a:pos x="2617" y="383"/>
                </a:cxn>
                <a:cxn ang="0">
                  <a:pos x="2683" y="443"/>
                </a:cxn>
                <a:cxn ang="0">
                  <a:pos x="2741" y="518"/>
                </a:cxn>
                <a:cxn ang="0">
                  <a:pos x="2792" y="616"/>
                </a:cxn>
                <a:cxn ang="0">
                  <a:pos x="2843" y="616"/>
                </a:cxn>
                <a:cxn ang="0">
                  <a:pos x="2588" y="0"/>
                </a:cxn>
                <a:cxn ang="0">
                  <a:pos x="21" y="0"/>
                </a:cxn>
                <a:cxn ang="0">
                  <a:pos x="14" y="8"/>
                </a:cxn>
                <a:cxn ang="0">
                  <a:pos x="7" y="8"/>
                </a:cxn>
                <a:cxn ang="0">
                  <a:pos x="7" y="45"/>
                </a:cxn>
                <a:cxn ang="0">
                  <a:pos x="0" y="68"/>
                </a:cxn>
                <a:cxn ang="0">
                  <a:pos x="0" y="90"/>
                </a:cxn>
                <a:cxn ang="0">
                  <a:pos x="1134" y="1681"/>
                </a:cxn>
                <a:cxn ang="0">
                  <a:pos x="29" y="3016"/>
                </a:cxn>
                <a:cxn ang="0">
                  <a:pos x="14" y="3031"/>
                </a:cxn>
                <a:cxn ang="0">
                  <a:pos x="7" y="3046"/>
                </a:cxn>
                <a:cxn ang="0">
                  <a:pos x="7" y="3069"/>
                </a:cxn>
                <a:cxn ang="0">
                  <a:pos x="14" y="3076"/>
                </a:cxn>
                <a:cxn ang="0">
                  <a:pos x="29" y="3084"/>
                </a:cxn>
                <a:cxn ang="0">
                  <a:pos x="65" y="3084"/>
                </a:cxn>
                <a:cxn ang="0">
                  <a:pos x="2588" y="3084"/>
                </a:cxn>
              </a:cxnLst>
              <a:rect l="0" t="0" r="r" b="b"/>
              <a:pathLst>
                <a:path w="2843" h="3084">
                  <a:moveTo>
                    <a:pt x="2588" y="3084"/>
                  </a:moveTo>
                  <a:lnTo>
                    <a:pt x="2843" y="2378"/>
                  </a:lnTo>
                  <a:lnTo>
                    <a:pt x="2792" y="2378"/>
                  </a:lnTo>
                  <a:lnTo>
                    <a:pt x="2726" y="2506"/>
                  </a:lnTo>
                  <a:lnTo>
                    <a:pt x="2632" y="2618"/>
                  </a:lnTo>
                  <a:lnTo>
                    <a:pt x="2515" y="2701"/>
                  </a:lnTo>
                  <a:lnTo>
                    <a:pt x="2377" y="2776"/>
                  </a:lnTo>
                  <a:lnTo>
                    <a:pt x="2232" y="2821"/>
                  </a:lnTo>
                  <a:lnTo>
                    <a:pt x="2196" y="2829"/>
                  </a:lnTo>
                  <a:lnTo>
                    <a:pt x="2130" y="2844"/>
                  </a:lnTo>
                  <a:lnTo>
                    <a:pt x="2043" y="2859"/>
                  </a:lnTo>
                  <a:lnTo>
                    <a:pt x="1919" y="2874"/>
                  </a:lnTo>
                  <a:lnTo>
                    <a:pt x="1759" y="2889"/>
                  </a:lnTo>
                  <a:lnTo>
                    <a:pt x="283" y="2889"/>
                  </a:lnTo>
                  <a:lnTo>
                    <a:pt x="1374" y="1576"/>
                  </a:lnTo>
                  <a:lnTo>
                    <a:pt x="1381" y="1561"/>
                  </a:lnTo>
                  <a:lnTo>
                    <a:pt x="1388" y="1553"/>
                  </a:lnTo>
                  <a:lnTo>
                    <a:pt x="1388" y="1531"/>
                  </a:lnTo>
                  <a:lnTo>
                    <a:pt x="1381" y="1523"/>
                  </a:lnTo>
                  <a:lnTo>
                    <a:pt x="1374" y="1508"/>
                  </a:lnTo>
                  <a:lnTo>
                    <a:pt x="378" y="105"/>
                  </a:lnTo>
                  <a:lnTo>
                    <a:pt x="1708" y="105"/>
                  </a:lnTo>
                  <a:lnTo>
                    <a:pt x="1847" y="120"/>
                  </a:lnTo>
                  <a:lnTo>
                    <a:pt x="1948" y="128"/>
                  </a:lnTo>
                  <a:lnTo>
                    <a:pt x="2021" y="135"/>
                  </a:lnTo>
                  <a:lnTo>
                    <a:pt x="2050" y="143"/>
                  </a:lnTo>
                  <a:lnTo>
                    <a:pt x="2145" y="158"/>
                  </a:lnTo>
                  <a:lnTo>
                    <a:pt x="2261" y="188"/>
                  </a:lnTo>
                  <a:lnTo>
                    <a:pt x="2392" y="240"/>
                  </a:lnTo>
                  <a:lnTo>
                    <a:pt x="2523" y="308"/>
                  </a:lnTo>
                  <a:lnTo>
                    <a:pt x="2566" y="338"/>
                  </a:lnTo>
                  <a:lnTo>
                    <a:pt x="2617" y="383"/>
                  </a:lnTo>
                  <a:lnTo>
                    <a:pt x="2683" y="443"/>
                  </a:lnTo>
                  <a:lnTo>
                    <a:pt x="2741" y="518"/>
                  </a:lnTo>
                  <a:lnTo>
                    <a:pt x="2792" y="616"/>
                  </a:lnTo>
                  <a:lnTo>
                    <a:pt x="2843" y="616"/>
                  </a:lnTo>
                  <a:lnTo>
                    <a:pt x="2588" y="0"/>
                  </a:lnTo>
                  <a:lnTo>
                    <a:pt x="21" y="0"/>
                  </a:lnTo>
                  <a:lnTo>
                    <a:pt x="14" y="8"/>
                  </a:lnTo>
                  <a:lnTo>
                    <a:pt x="7" y="8"/>
                  </a:lnTo>
                  <a:lnTo>
                    <a:pt x="7" y="45"/>
                  </a:lnTo>
                  <a:lnTo>
                    <a:pt x="0" y="68"/>
                  </a:lnTo>
                  <a:lnTo>
                    <a:pt x="0" y="90"/>
                  </a:lnTo>
                  <a:lnTo>
                    <a:pt x="1134" y="1681"/>
                  </a:lnTo>
                  <a:lnTo>
                    <a:pt x="29" y="3016"/>
                  </a:lnTo>
                  <a:lnTo>
                    <a:pt x="14" y="3031"/>
                  </a:lnTo>
                  <a:lnTo>
                    <a:pt x="7" y="3046"/>
                  </a:lnTo>
                  <a:lnTo>
                    <a:pt x="7" y="3069"/>
                  </a:lnTo>
                  <a:lnTo>
                    <a:pt x="14" y="3076"/>
                  </a:lnTo>
                  <a:lnTo>
                    <a:pt x="29" y="3084"/>
                  </a:lnTo>
                  <a:lnTo>
                    <a:pt x="65" y="3084"/>
                  </a:lnTo>
                  <a:lnTo>
                    <a:pt x="2588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2" name="Freeform 432"/>
            <p:cNvSpPr>
              <a:spLocks/>
            </p:cNvSpPr>
            <p:nvPr/>
          </p:nvSpPr>
          <p:spPr bwMode="auto">
            <a:xfrm>
              <a:off x="493" y="7717"/>
              <a:ext cx="909" cy="698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95" y="668"/>
                </a:cxn>
                <a:cxn ang="0">
                  <a:pos x="131" y="698"/>
                </a:cxn>
                <a:cxn ang="0">
                  <a:pos x="182" y="683"/>
                </a:cxn>
                <a:cxn ang="0">
                  <a:pos x="204" y="668"/>
                </a:cxn>
                <a:cxn ang="0">
                  <a:pos x="225" y="593"/>
                </a:cxn>
                <a:cxn ang="0">
                  <a:pos x="240" y="525"/>
                </a:cxn>
                <a:cxn ang="0">
                  <a:pos x="262" y="428"/>
                </a:cxn>
                <a:cxn ang="0">
                  <a:pos x="291" y="330"/>
                </a:cxn>
                <a:cxn ang="0">
                  <a:pos x="327" y="225"/>
                </a:cxn>
                <a:cxn ang="0">
                  <a:pos x="385" y="143"/>
                </a:cxn>
                <a:cxn ang="0">
                  <a:pos x="502" y="60"/>
                </a:cxn>
                <a:cxn ang="0">
                  <a:pos x="604" y="45"/>
                </a:cxn>
                <a:cxn ang="0">
                  <a:pos x="640" y="68"/>
                </a:cxn>
                <a:cxn ang="0">
                  <a:pos x="662" y="158"/>
                </a:cxn>
                <a:cxn ang="0">
                  <a:pos x="596" y="420"/>
                </a:cxn>
                <a:cxn ang="0">
                  <a:pos x="560" y="525"/>
                </a:cxn>
                <a:cxn ang="0">
                  <a:pos x="553" y="548"/>
                </a:cxn>
                <a:cxn ang="0">
                  <a:pos x="567" y="623"/>
                </a:cxn>
                <a:cxn ang="0">
                  <a:pos x="640" y="690"/>
                </a:cxn>
                <a:cxn ang="0">
                  <a:pos x="763" y="683"/>
                </a:cxn>
                <a:cxn ang="0">
                  <a:pos x="858" y="585"/>
                </a:cxn>
                <a:cxn ang="0">
                  <a:pos x="909" y="465"/>
                </a:cxn>
                <a:cxn ang="0">
                  <a:pos x="894" y="443"/>
                </a:cxn>
                <a:cxn ang="0">
                  <a:pos x="865" y="450"/>
                </a:cxn>
                <a:cxn ang="0">
                  <a:pos x="858" y="465"/>
                </a:cxn>
                <a:cxn ang="0">
                  <a:pos x="785" y="608"/>
                </a:cxn>
                <a:cxn ang="0">
                  <a:pos x="698" y="653"/>
                </a:cxn>
                <a:cxn ang="0">
                  <a:pos x="676" y="645"/>
                </a:cxn>
                <a:cxn ang="0">
                  <a:pos x="662" y="623"/>
                </a:cxn>
                <a:cxn ang="0">
                  <a:pos x="676" y="533"/>
                </a:cxn>
                <a:cxn ang="0">
                  <a:pos x="713" y="435"/>
                </a:cxn>
                <a:cxn ang="0">
                  <a:pos x="756" y="308"/>
                </a:cxn>
                <a:cxn ang="0">
                  <a:pos x="778" y="180"/>
                </a:cxn>
                <a:cxn ang="0">
                  <a:pos x="734" y="53"/>
                </a:cxn>
                <a:cxn ang="0">
                  <a:pos x="633" y="8"/>
                </a:cxn>
                <a:cxn ang="0">
                  <a:pos x="494" y="15"/>
                </a:cxn>
                <a:cxn ang="0">
                  <a:pos x="371" y="98"/>
                </a:cxn>
                <a:cxn ang="0">
                  <a:pos x="305" y="75"/>
                </a:cxn>
                <a:cxn ang="0">
                  <a:pos x="218" y="8"/>
                </a:cxn>
                <a:cxn ang="0">
                  <a:pos x="138" y="8"/>
                </a:cxn>
                <a:cxn ang="0">
                  <a:pos x="73" y="45"/>
                </a:cxn>
                <a:cxn ang="0">
                  <a:pos x="51" y="83"/>
                </a:cxn>
                <a:cxn ang="0">
                  <a:pos x="15" y="180"/>
                </a:cxn>
                <a:cxn ang="0">
                  <a:pos x="0" y="248"/>
                </a:cxn>
                <a:cxn ang="0">
                  <a:pos x="44" y="255"/>
                </a:cxn>
                <a:cxn ang="0">
                  <a:pos x="51" y="233"/>
                </a:cxn>
                <a:cxn ang="0">
                  <a:pos x="73" y="150"/>
                </a:cxn>
                <a:cxn ang="0">
                  <a:pos x="124" y="60"/>
                </a:cxn>
                <a:cxn ang="0">
                  <a:pos x="189" y="53"/>
                </a:cxn>
                <a:cxn ang="0">
                  <a:pos x="211" y="158"/>
                </a:cxn>
                <a:cxn ang="0">
                  <a:pos x="189" y="248"/>
                </a:cxn>
                <a:cxn ang="0">
                  <a:pos x="160" y="390"/>
                </a:cxn>
              </a:cxnLst>
              <a:rect l="0" t="0" r="r" b="b"/>
              <a:pathLst>
                <a:path w="909" h="698">
                  <a:moveTo>
                    <a:pt x="109" y="585"/>
                  </a:moveTo>
                  <a:lnTo>
                    <a:pt x="109" y="600"/>
                  </a:lnTo>
                  <a:lnTo>
                    <a:pt x="95" y="630"/>
                  </a:lnTo>
                  <a:lnTo>
                    <a:pt x="95" y="668"/>
                  </a:lnTo>
                  <a:lnTo>
                    <a:pt x="116" y="690"/>
                  </a:lnTo>
                  <a:lnTo>
                    <a:pt x="131" y="698"/>
                  </a:lnTo>
                  <a:lnTo>
                    <a:pt x="167" y="698"/>
                  </a:lnTo>
                  <a:lnTo>
                    <a:pt x="182" y="683"/>
                  </a:lnTo>
                  <a:lnTo>
                    <a:pt x="196" y="675"/>
                  </a:lnTo>
                  <a:lnTo>
                    <a:pt x="204" y="668"/>
                  </a:lnTo>
                  <a:lnTo>
                    <a:pt x="211" y="653"/>
                  </a:lnTo>
                  <a:lnTo>
                    <a:pt x="225" y="593"/>
                  </a:lnTo>
                  <a:lnTo>
                    <a:pt x="233" y="570"/>
                  </a:lnTo>
                  <a:lnTo>
                    <a:pt x="240" y="525"/>
                  </a:lnTo>
                  <a:lnTo>
                    <a:pt x="254" y="480"/>
                  </a:lnTo>
                  <a:lnTo>
                    <a:pt x="262" y="428"/>
                  </a:lnTo>
                  <a:lnTo>
                    <a:pt x="276" y="375"/>
                  </a:lnTo>
                  <a:lnTo>
                    <a:pt x="291" y="330"/>
                  </a:lnTo>
                  <a:lnTo>
                    <a:pt x="298" y="285"/>
                  </a:lnTo>
                  <a:lnTo>
                    <a:pt x="327" y="225"/>
                  </a:lnTo>
                  <a:lnTo>
                    <a:pt x="349" y="188"/>
                  </a:lnTo>
                  <a:lnTo>
                    <a:pt x="385" y="143"/>
                  </a:lnTo>
                  <a:lnTo>
                    <a:pt x="436" y="98"/>
                  </a:lnTo>
                  <a:lnTo>
                    <a:pt x="502" y="60"/>
                  </a:lnTo>
                  <a:lnTo>
                    <a:pt x="574" y="45"/>
                  </a:lnTo>
                  <a:lnTo>
                    <a:pt x="604" y="45"/>
                  </a:lnTo>
                  <a:lnTo>
                    <a:pt x="618" y="53"/>
                  </a:lnTo>
                  <a:lnTo>
                    <a:pt x="640" y="68"/>
                  </a:lnTo>
                  <a:lnTo>
                    <a:pt x="662" y="113"/>
                  </a:lnTo>
                  <a:lnTo>
                    <a:pt x="662" y="158"/>
                  </a:lnTo>
                  <a:lnTo>
                    <a:pt x="654" y="240"/>
                  </a:lnTo>
                  <a:lnTo>
                    <a:pt x="596" y="420"/>
                  </a:lnTo>
                  <a:lnTo>
                    <a:pt x="574" y="480"/>
                  </a:lnTo>
                  <a:lnTo>
                    <a:pt x="560" y="525"/>
                  </a:lnTo>
                  <a:lnTo>
                    <a:pt x="560" y="540"/>
                  </a:lnTo>
                  <a:lnTo>
                    <a:pt x="553" y="548"/>
                  </a:lnTo>
                  <a:lnTo>
                    <a:pt x="553" y="563"/>
                  </a:lnTo>
                  <a:lnTo>
                    <a:pt x="567" y="623"/>
                  </a:lnTo>
                  <a:lnTo>
                    <a:pt x="596" y="660"/>
                  </a:lnTo>
                  <a:lnTo>
                    <a:pt x="640" y="690"/>
                  </a:lnTo>
                  <a:lnTo>
                    <a:pt x="698" y="698"/>
                  </a:lnTo>
                  <a:lnTo>
                    <a:pt x="763" y="683"/>
                  </a:lnTo>
                  <a:lnTo>
                    <a:pt x="822" y="645"/>
                  </a:lnTo>
                  <a:lnTo>
                    <a:pt x="858" y="585"/>
                  </a:lnTo>
                  <a:lnTo>
                    <a:pt x="887" y="533"/>
                  </a:lnTo>
                  <a:lnTo>
                    <a:pt x="909" y="465"/>
                  </a:lnTo>
                  <a:lnTo>
                    <a:pt x="909" y="458"/>
                  </a:lnTo>
                  <a:lnTo>
                    <a:pt x="894" y="443"/>
                  </a:lnTo>
                  <a:lnTo>
                    <a:pt x="873" y="443"/>
                  </a:lnTo>
                  <a:lnTo>
                    <a:pt x="865" y="450"/>
                  </a:lnTo>
                  <a:lnTo>
                    <a:pt x="865" y="458"/>
                  </a:lnTo>
                  <a:lnTo>
                    <a:pt x="858" y="465"/>
                  </a:lnTo>
                  <a:lnTo>
                    <a:pt x="829" y="548"/>
                  </a:lnTo>
                  <a:lnTo>
                    <a:pt x="785" y="608"/>
                  </a:lnTo>
                  <a:lnTo>
                    <a:pt x="742" y="645"/>
                  </a:lnTo>
                  <a:lnTo>
                    <a:pt x="698" y="653"/>
                  </a:lnTo>
                  <a:lnTo>
                    <a:pt x="684" y="653"/>
                  </a:lnTo>
                  <a:lnTo>
                    <a:pt x="676" y="645"/>
                  </a:lnTo>
                  <a:lnTo>
                    <a:pt x="669" y="630"/>
                  </a:lnTo>
                  <a:lnTo>
                    <a:pt x="662" y="623"/>
                  </a:lnTo>
                  <a:lnTo>
                    <a:pt x="662" y="570"/>
                  </a:lnTo>
                  <a:lnTo>
                    <a:pt x="676" y="533"/>
                  </a:lnTo>
                  <a:lnTo>
                    <a:pt x="698" y="473"/>
                  </a:lnTo>
                  <a:lnTo>
                    <a:pt x="713" y="435"/>
                  </a:lnTo>
                  <a:lnTo>
                    <a:pt x="734" y="375"/>
                  </a:lnTo>
                  <a:lnTo>
                    <a:pt x="756" y="308"/>
                  </a:lnTo>
                  <a:lnTo>
                    <a:pt x="771" y="240"/>
                  </a:lnTo>
                  <a:lnTo>
                    <a:pt x="778" y="180"/>
                  </a:lnTo>
                  <a:lnTo>
                    <a:pt x="763" y="105"/>
                  </a:lnTo>
                  <a:lnTo>
                    <a:pt x="734" y="53"/>
                  </a:lnTo>
                  <a:lnTo>
                    <a:pt x="684" y="23"/>
                  </a:lnTo>
                  <a:lnTo>
                    <a:pt x="633" y="8"/>
                  </a:lnTo>
                  <a:lnTo>
                    <a:pt x="582" y="0"/>
                  </a:lnTo>
                  <a:lnTo>
                    <a:pt x="494" y="15"/>
                  </a:lnTo>
                  <a:lnTo>
                    <a:pt x="429" y="53"/>
                  </a:lnTo>
                  <a:lnTo>
                    <a:pt x="371" y="98"/>
                  </a:lnTo>
                  <a:lnTo>
                    <a:pt x="327" y="143"/>
                  </a:lnTo>
                  <a:lnTo>
                    <a:pt x="305" y="75"/>
                  </a:lnTo>
                  <a:lnTo>
                    <a:pt x="269" y="30"/>
                  </a:lnTo>
                  <a:lnTo>
                    <a:pt x="218" y="8"/>
                  </a:lnTo>
                  <a:lnTo>
                    <a:pt x="167" y="0"/>
                  </a:lnTo>
                  <a:lnTo>
                    <a:pt x="138" y="8"/>
                  </a:lnTo>
                  <a:lnTo>
                    <a:pt x="116" y="15"/>
                  </a:lnTo>
                  <a:lnTo>
                    <a:pt x="73" y="45"/>
                  </a:lnTo>
                  <a:lnTo>
                    <a:pt x="65" y="68"/>
                  </a:lnTo>
                  <a:lnTo>
                    <a:pt x="51" y="83"/>
                  </a:lnTo>
                  <a:lnTo>
                    <a:pt x="29" y="135"/>
                  </a:lnTo>
                  <a:lnTo>
                    <a:pt x="15" y="180"/>
                  </a:lnTo>
                  <a:lnTo>
                    <a:pt x="0" y="218"/>
                  </a:lnTo>
                  <a:lnTo>
                    <a:pt x="0" y="248"/>
                  </a:lnTo>
                  <a:lnTo>
                    <a:pt x="7" y="255"/>
                  </a:lnTo>
                  <a:lnTo>
                    <a:pt x="44" y="255"/>
                  </a:lnTo>
                  <a:lnTo>
                    <a:pt x="44" y="248"/>
                  </a:lnTo>
                  <a:lnTo>
                    <a:pt x="51" y="233"/>
                  </a:lnTo>
                  <a:lnTo>
                    <a:pt x="58" y="210"/>
                  </a:lnTo>
                  <a:lnTo>
                    <a:pt x="73" y="150"/>
                  </a:lnTo>
                  <a:lnTo>
                    <a:pt x="95" y="98"/>
                  </a:lnTo>
                  <a:lnTo>
                    <a:pt x="124" y="60"/>
                  </a:lnTo>
                  <a:lnTo>
                    <a:pt x="167" y="45"/>
                  </a:lnTo>
                  <a:lnTo>
                    <a:pt x="189" y="53"/>
                  </a:lnTo>
                  <a:lnTo>
                    <a:pt x="211" y="75"/>
                  </a:lnTo>
                  <a:lnTo>
                    <a:pt x="211" y="158"/>
                  </a:lnTo>
                  <a:lnTo>
                    <a:pt x="204" y="203"/>
                  </a:lnTo>
                  <a:lnTo>
                    <a:pt x="189" y="248"/>
                  </a:lnTo>
                  <a:lnTo>
                    <a:pt x="175" y="323"/>
                  </a:lnTo>
                  <a:lnTo>
                    <a:pt x="160" y="390"/>
                  </a:lnTo>
                  <a:lnTo>
                    <a:pt x="109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3" name="Freeform 433"/>
            <p:cNvSpPr>
              <a:spLocks noEditPoints="1"/>
            </p:cNvSpPr>
            <p:nvPr/>
          </p:nvSpPr>
          <p:spPr bwMode="auto">
            <a:xfrm>
              <a:off x="1576" y="7807"/>
              <a:ext cx="1106" cy="413"/>
            </a:xfrm>
            <a:custGeom>
              <a:avLst/>
              <a:gdLst/>
              <a:ahLst/>
              <a:cxnLst>
                <a:cxn ang="0">
                  <a:pos x="1047" y="75"/>
                </a:cxn>
                <a:cxn ang="0">
                  <a:pos x="1069" y="75"/>
                </a:cxn>
                <a:cxn ang="0">
                  <a:pos x="1084" y="68"/>
                </a:cxn>
                <a:cxn ang="0">
                  <a:pos x="1098" y="53"/>
                </a:cxn>
                <a:cxn ang="0">
                  <a:pos x="1106" y="38"/>
                </a:cxn>
                <a:cxn ang="0">
                  <a:pos x="1091" y="8"/>
                </a:cxn>
                <a:cxn ang="0">
                  <a:pos x="1084" y="8"/>
                </a:cxn>
                <a:cxn ang="0">
                  <a:pos x="1069" y="0"/>
                </a:cxn>
                <a:cxn ang="0">
                  <a:pos x="37" y="0"/>
                </a:cxn>
                <a:cxn ang="0">
                  <a:pos x="22" y="8"/>
                </a:cxn>
                <a:cxn ang="0">
                  <a:pos x="15" y="8"/>
                </a:cxn>
                <a:cxn ang="0">
                  <a:pos x="0" y="38"/>
                </a:cxn>
                <a:cxn ang="0">
                  <a:pos x="8" y="53"/>
                </a:cxn>
                <a:cxn ang="0">
                  <a:pos x="22" y="68"/>
                </a:cxn>
                <a:cxn ang="0">
                  <a:pos x="37" y="75"/>
                </a:cxn>
                <a:cxn ang="0">
                  <a:pos x="59" y="75"/>
                </a:cxn>
                <a:cxn ang="0">
                  <a:pos x="1047" y="75"/>
                </a:cxn>
                <a:cxn ang="0">
                  <a:pos x="1047" y="413"/>
                </a:cxn>
                <a:cxn ang="0">
                  <a:pos x="1084" y="413"/>
                </a:cxn>
                <a:cxn ang="0">
                  <a:pos x="1091" y="405"/>
                </a:cxn>
                <a:cxn ang="0">
                  <a:pos x="1106" y="375"/>
                </a:cxn>
                <a:cxn ang="0">
                  <a:pos x="1098" y="360"/>
                </a:cxn>
                <a:cxn ang="0">
                  <a:pos x="1084" y="345"/>
                </a:cxn>
                <a:cxn ang="0">
                  <a:pos x="1069" y="338"/>
                </a:cxn>
                <a:cxn ang="0">
                  <a:pos x="37" y="338"/>
                </a:cxn>
                <a:cxn ang="0">
                  <a:pos x="22" y="345"/>
                </a:cxn>
                <a:cxn ang="0">
                  <a:pos x="8" y="360"/>
                </a:cxn>
                <a:cxn ang="0">
                  <a:pos x="0" y="375"/>
                </a:cxn>
                <a:cxn ang="0">
                  <a:pos x="15" y="405"/>
                </a:cxn>
                <a:cxn ang="0">
                  <a:pos x="22" y="413"/>
                </a:cxn>
                <a:cxn ang="0">
                  <a:pos x="59" y="413"/>
                </a:cxn>
                <a:cxn ang="0">
                  <a:pos x="1047" y="413"/>
                </a:cxn>
              </a:cxnLst>
              <a:rect l="0" t="0" r="r" b="b"/>
              <a:pathLst>
                <a:path w="1106" h="413">
                  <a:moveTo>
                    <a:pt x="1047" y="75"/>
                  </a:moveTo>
                  <a:lnTo>
                    <a:pt x="1069" y="75"/>
                  </a:lnTo>
                  <a:lnTo>
                    <a:pt x="1084" y="68"/>
                  </a:lnTo>
                  <a:lnTo>
                    <a:pt x="1098" y="53"/>
                  </a:lnTo>
                  <a:lnTo>
                    <a:pt x="1106" y="38"/>
                  </a:lnTo>
                  <a:lnTo>
                    <a:pt x="1091" y="8"/>
                  </a:lnTo>
                  <a:lnTo>
                    <a:pt x="1084" y="8"/>
                  </a:lnTo>
                  <a:lnTo>
                    <a:pt x="1069" y="0"/>
                  </a:lnTo>
                  <a:lnTo>
                    <a:pt x="37" y="0"/>
                  </a:lnTo>
                  <a:lnTo>
                    <a:pt x="22" y="8"/>
                  </a:lnTo>
                  <a:lnTo>
                    <a:pt x="15" y="8"/>
                  </a:lnTo>
                  <a:lnTo>
                    <a:pt x="0" y="38"/>
                  </a:lnTo>
                  <a:lnTo>
                    <a:pt x="8" y="53"/>
                  </a:lnTo>
                  <a:lnTo>
                    <a:pt x="22" y="68"/>
                  </a:lnTo>
                  <a:lnTo>
                    <a:pt x="37" y="75"/>
                  </a:lnTo>
                  <a:lnTo>
                    <a:pt x="59" y="75"/>
                  </a:lnTo>
                  <a:lnTo>
                    <a:pt x="1047" y="75"/>
                  </a:lnTo>
                  <a:close/>
                  <a:moveTo>
                    <a:pt x="1047" y="413"/>
                  </a:moveTo>
                  <a:lnTo>
                    <a:pt x="1084" y="413"/>
                  </a:lnTo>
                  <a:lnTo>
                    <a:pt x="1091" y="405"/>
                  </a:lnTo>
                  <a:lnTo>
                    <a:pt x="1106" y="375"/>
                  </a:lnTo>
                  <a:lnTo>
                    <a:pt x="1098" y="360"/>
                  </a:lnTo>
                  <a:lnTo>
                    <a:pt x="1084" y="345"/>
                  </a:lnTo>
                  <a:lnTo>
                    <a:pt x="1069" y="338"/>
                  </a:lnTo>
                  <a:lnTo>
                    <a:pt x="37" y="338"/>
                  </a:lnTo>
                  <a:lnTo>
                    <a:pt x="22" y="345"/>
                  </a:lnTo>
                  <a:lnTo>
                    <a:pt x="8" y="360"/>
                  </a:lnTo>
                  <a:lnTo>
                    <a:pt x="0" y="375"/>
                  </a:lnTo>
                  <a:lnTo>
                    <a:pt x="15" y="405"/>
                  </a:lnTo>
                  <a:lnTo>
                    <a:pt x="22" y="413"/>
                  </a:lnTo>
                  <a:lnTo>
                    <a:pt x="59" y="413"/>
                  </a:lnTo>
                  <a:lnTo>
                    <a:pt x="1047" y="4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4" name="Freeform 434"/>
            <p:cNvSpPr>
              <a:spLocks noEditPoints="1"/>
            </p:cNvSpPr>
            <p:nvPr/>
          </p:nvSpPr>
          <p:spPr bwMode="auto">
            <a:xfrm>
              <a:off x="2863" y="7380"/>
              <a:ext cx="691" cy="1050"/>
            </a:xfrm>
            <a:custGeom>
              <a:avLst/>
              <a:gdLst/>
              <a:ahLst/>
              <a:cxnLst>
                <a:cxn ang="0">
                  <a:pos x="691" y="525"/>
                </a:cxn>
                <a:cxn ang="0">
                  <a:pos x="684" y="375"/>
                </a:cxn>
                <a:cxn ang="0">
                  <a:pos x="655" y="240"/>
                </a:cxn>
                <a:cxn ang="0">
                  <a:pos x="604" y="127"/>
                </a:cxn>
                <a:cxn ang="0">
                  <a:pos x="546" y="60"/>
                </a:cxn>
                <a:cxn ang="0">
                  <a:pos x="459" y="15"/>
                </a:cxn>
                <a:cxn ang="0">
                  <a:pos x="349" y="0"/>
                </a:cxn>
                <a:cxn ang="0">
                  <a:pos x="248" y="15"/>
                </a:cxn>
                <a:cxn ang="0">
                  <a:pos x="168" y="52"/>
                </a:cxn>
                <a:cxn ang="0">
                  <a:pos x="102" y="112"/>
                </a:cxn>
                <a:cxn ang="0">
                  <a:pos x="59" y="180"/>
                </a:cxn>
                <a:cxn ang="0">
                  <a:pos x="30" y="262"/>
                </a:cxn>
                <a:cxn ang="0">
                  <a:pos x="15" y="345"/>
                </a:cxn>
                <a:cxn ang="0">
                  <a:pos x="0" y="420"/>
                </a:cxn>
                <a:cxn ang="0">
                  <a:pos x="0" y="637"/>
                </a:cxn>
                <a:cxn ang="0">
                  <a:pos x="15" y="712"/>
                </a:cxn>
                <a:cxn ang="0">
                  <a:pos x="30" y="795"/>
                </a:cxn>
                <a:cxn ang="0">
                  <a:pos x="59" y="870"/>
                </a:cxn>
                <a:cxn ang="0">
                  <a:pos x="102" y="937"/>
                </a:cxn>
                <a:cxn ang="0">
                  <a:pos x="160" y="997"/>
                </a:cxn>
                <a:cxn ang="0">
                  <a:pos x="240" y="1035"/>
                </a:cxn>
                <a:cxn ang="0">
                  <a:pos x="349" y="1050"/>
                </a:cxn>
                <a:cxn ang="0">
                  <a:pos x="451" y="1035"/>
                </a:cxn>
                <a:cxn ang="0">
                  <a:pos x="531" y="997"/>
                </a:cxn>
                <a:cxn ang="0">
                  <a:pos x="589" y="937"/>
                </a:cxn>
                <a:cxn ang="0">
                  <a:pos x="633" y="870"/>
                </a:cxn>
                <a:cxn ang="0">
                  <a:pos x="662" y="795"/>
                </a:cxn>
                <a:cxn ang="0">
                  <a:pos x="677" y="712"/>
                </a:cxn>
                <a:cxn ang="0">
                  <a:pos x="691" y="637"/>
                </a:cxn>
                <a:cxn ang="0">
                  <a:pos x="691" y="525"/>
                </a:cxn>
                <a:cxn ang="0">
                  <a:pos x="349" y="1005"/>
                </a:cxn>
                <a:cxn ang="0">
                  <a:pos x="291" y="997"/>
                </a:cxn>
                <a:cxn ang="0">
                  <a:pos x="240" y="967"/>
                </a:cxn>
                <a:cxn ang="0">
                  <a:pos x="189" y="922"/>
                </a:cxn>
                <a:cxn ang="0">
                  <a:pos x="153" y="840"/>
                </a:cxn>
                <a:cxn ang="0">
                  <a:pos x="139" y="742"/>
                </a:cxn>
                <a:cxn ang="0">
                  <a:pos x="139" y="397"/>
                </a:cxn>
                <a:cxn ang="0">
                  <a:pos x="146" y="285"/>
                </a:cxn>
                <a:cxn ang="0">
                  <a:pos x="160" y="195"/>
                </a:cxn>
                <a:cxn ang="0">
                  <a:pos x="189" y="120"/>
                </a:cxn>
                <a:cxn ang="0">
                  <a:pos x="240" y="75"/>
                </a:cxn>
                <a:cxn ang="0">
                  <a:pos x="299" y="45"/>
                </a:cxn>
                <a:cxn ang="0">
                  <a:pos x="349" y="37"/>
                </a:cxn>
                <a:cxn ang="0">
                  <a:pos x="408" y="45"/>
                </a:cxn>
                <a:cxn ang="0">
                  <a:pos x="459" y="75"/>
                </a:cxn>
                <a:cxn ang="0">
                  <a:pos x="502" y="120"/>
                </a:cxn>
                <a:cxn ang="0">
                  <a:pos x="531" y="180"/>
                </a:cxn>
                <a:cxn ang="0">
                  <a:pos x="546" y="270"/>
                </a:cxn>
                <a:cxn ang="0">
                  <a:pos x="553" y="382"/>
                </a:cxn>
                <a:cxn ang="0">
                  <a:pos x="560" y="510"/>
                </a:cxn>
                <a:cxn ang="0">
                  <a:pos x="553" y="675"/>
                </a:cxn>
                <a:cxn ang="0">
                  <a:pos x="538" y="832"/>
                </a:cxn>
                <a:cxn ang="0">
                  <a:pos x="509" y="907"/>
                </a:cxn>
                <a:cxn ang="0">
                  <a:pos x="473" y="952"/>
                </a:cxn>
                <a:cxn ang="0">
                  <a:pos x="429" y="990"/>
                </a:cxn>
                <a:cxn ang="0">
                  <a:pos x="386" y="1005"/>
                </a:cxn>
                <a:cxn ang="0">
                  <a:pos x="349" y="1005"/>
                </a:cxn>
              </a:cxnLst>
              <a:rect l="0" t="0" r="r" b="b"/>
              <a:pathLst>
                <a:path w="691" h="1050">
                  <a:moveTo>
                    <a:pt x="691" y="525"/>
                  </a:moveTo>
                  <a:lnTo>
                    <a:pt x="684" y="375"/>
                  </a:lnTo>
                  <a:lnTo>
                    <a:pt x="655" y="240"/>
                  </a:lnTo>
                  <a:lnTo>
                    <a:pt x="604" y="127"/>
                  </a:lnTo>
                  <a:lnTo>
                    <a:pt x="546" y="60"/>
                  </a:lnTo>
                  <a:lnTo>
                    <a:pt x="459" y="15"/>
                  </a:lnTo>
                  <a:lnTo>
                    <a:pt x="349" y="0"/>
                  </a:lnTo>
                  <a:lnTo>
                    <a:pt x="248" y="15"/>
                  </a:lnTo>
                  <a:lnTo>
                    <a:pt x="168" y="52"/>
                  </a:lnTo>
                  <a:lnTo>
                    <a:pt x="102" y="112"/>
                  </a:lnTo>
                  <a:lnTo>
                    <a:pt x="59" y="180"/>
                  </a:lnTo>
                  <a:lnTo>
                    <a:pt x="30" y="262"/>
                  </a:lnTo>
                  <a:lnTo>
                    <a:pt x="15" y="345"/>
                  </a:lnTo>
                  <a:lnTo>
                    <a:pt x="0" y="420"/>
                  </a:lnTo>
                  <a:lnTo>
                    <a:pt x="0" y="637"/>
                  </a:lnTo>
                  <a:lnTo>
                    <a:pt x="15" y="712"/>
                  </a:lnTo>
                  <a:lnTo>
                    <a:pt x="30" y="795"/>
                  </a:lnTo>
                  <a:lnTo>
                    <a:pt x="59" y="870"/>
                  </a:lnTo>
                  <a:lnTo>
                    <a:pt x="102" y="937"/>
                  </a:lnTo>
                  <a:lnTo>
                    <a:pt x="160" y="997"/>
                  </a:lnTo>
                  <a:lnTo>
                    <a:pt x="240" y="1035"/>
                  </a:lnTo>
                  <a:lnTo>
                    <a:pt x="349" y="1050"/>
                  </a:lnTo>
                  <a:lnTo>
                    <a:pt x="451" y="1035"/>
                  </a:lnTo>
                  <a:lnTo>
                    <a:pt x="531" y="997"/>
                  </a:lnTo>
                  <a:lnTo>
                    <a:pt x="589" y="937"/>
                  </a:lnTo>
                  <a:lnTo>
                    <a:pt x="633" y="870"/>
                  </a:lnTo>
                  <a:lnTo>
                    <a:pt x="662" y="795"/>
                  </a:lnTo>
                  <a:lnTo>
                    <a:pt x="677" y="712"/>
                  </a:lnTo>
                  <a:lnTo>
                    <a:pt x="691" y="637"/>
                  </a:lnTo>
                  <a:lnTo>
                    <a:pt x="691" y="525"/>
                  </a:lnTo>
                  <a:close/>
                  <a:moveTo>
                    <a:pt x="349" y="1005"/>
                  </a:moveTo>
                  <a:lnTo>
                    <a:pt x="291" y="997"/>
                  </a:lnTo>
                  <a:lnTo>
                    <a:pt x="240" y="967"/>
                  </a:lnTo>
                  <a:lnTo>
                    <a:pt x="189" y="922"/>
                  </a:lnTo>
                  <a:lnTo>
                    <a:pt x="153" y="840"/>
                  </a:lnTo>
                  <a:lnTo>
                    <a:pt x="139" y="742"/>
                  </a:lnTo>
                  <a:lnTo>
                    <a:pt x="139" y="397"/>
                  </a:lnTo>
                  <a:lnTo>
                    <a:pt x="146" y="285"/>
                  </a:lnTo>
                  <a:lnTo>
                    <a:pt x="160" y="195"/>
                  </a:lnTo>
                  <a:lnTo>
                    <a:pt x="189" y="120"/>
                  </a:lnTo>
                  <a:lnTo>
                    <a:pt x="240" y="75"/>
                  </a:lnTo>
                  <a:lnTo>
                    <a:pt x="299" y="45"/>
                  </a:lnTo>
                  <a:lnTo>
                    <a:pt x="349" y="37"/>
                  </a:lnTo>
                  <a:lnTo>
                    <a:pt x="408" y="45"/>
                  </a:lnTo>
                  <a:lnTo>
                    <a:pt x="459" y="75"/>
                  </a:lnTo>
                  <a:lnTo>
                    <a:pt x="502" y="120"/>
                  </a:lnTo>
                  <a:lnTo>
                    <a:pt x="531" y="180"/>
                  </a:lnTo>
                  <a:lnTo>
                    <a:pt x="546" y="270"/>
                  </a:lnTo>
                  <a:lnTo>
                    <a:pt x="553" y="382"/>
                  </a:lnTo>
                  <a:lnTo>
                    <a:pt x="560" y="510"/>
                  </a:lnTo>
                  <a:lnTo>
                    <a:pt x="553" y="675"/>
                  </a:lnTo>
                  <a:lnTo>
                    <a:pt x="538" y="832"/>
                  </a:lnTo>
                  <a:lnTo>
                    <a:pt x="509" y="907"/>
                  </a:lnTo>
                  <a:lnTo>
                    <a:pt x="473" y="952"/>
                  </a:lnTo>
                  <a:lnTo>
                    <a:pt x="429" y="990"/>
                  </a:lnTo>
                  <a:lnTo>
                    <a:pt x="386" y="1005"/>
                  </a:lnTo>
                  <a:lnTo>
                    <a:pt x="349" y="100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5" name="Freeform 435"/>
            <p:cNvSpPr>
              <a:spLocks/>
            </p:cNvSpPr>
            <p:nvPr/>
          </p:nvSpPr>
          <p:spPr bwMode="auto">
            <a:xfrm>
              <a:off x="4070" y="4326"/>
              <a:ext cx="1520" cy="1501"/>
            </a:xfrm>
            <a:custGeom>
              <a:avLst/>
              <a:gdLst/>
              <a:ahLst/>
              <a:cxnLst>
                <a:cxn ang="0">
                  <a:pos x="851" y="788"/>
                </a:cxn>
                <a:cxn ang="0">
                  <a:pos x="938" y="826"/>
                </a:cxn>
                <a:cxn ang="0">
                  <a:pos x="953" y="886"/>
                </a:cxn>
                <a:cxn ang="0">
                  <a:pos x="946" y="931"/>
                </a:cxn>
                <a:cxn ang="0">
                  <a:pos x="938" y="991"/>
                </a:cxn>
                <a:cxn ang="0">
                  <a:pos x="931" y="1028"/>
                </a:cxn>
                <a:cxn ang="0">
                  <a:pos x="968" y="1043"/>
                </a:cxn>
                <a:cxn ang="0">
                  <a:pos x="975" y="1028"/>
                </a:cxn>
                <a:cxn ang="0">
                  <a:pos x="1106" y="518"/>
                </a:cxn>
                <a:cxn ang="0">
                  <a:pos x="1113" y="496"/>
                </a:cxn>
                <a:cxn ang="0">
                  <a:pos x="1106" y="473"/>
                </a:cxn>
                <a:cxn ang="0">
                  <a:pos x="1084" y="458"/>
                </a:cxn>
                <a:cxn ang="0">
                  <a:pos x="1062" y="466"/>
                </a:cxn>
                <a:cxn ang="0">
                  <a:pos x="1026" y="593"/>
                </a:cxn>
                <a:cxn ang="0">
                  <a:pos x="938" y="691"/>
                </a:cxn>
                <a:cxn ang="0">
                  <a:pos x="582" y="713"/>
                </a:cxn>
                <a:cxn ang="0">
                  <a:pos x="728" y="128"/>
                </a:cxn>
                <a:cxn ang="0">
                  <a:pos x="742" y="91"/>
                </a:cxn>
                <a:cxn ang="0">
                  <a:pos x="778" y="76"/>
                </a:cxn>
                <a:cxn ang="0">
                  <a:pos x="837" y="68"/>
                </a:cxn>
                <a:cxn ang="0">
                  <a:pos x="1237" y="76"/>
                </a:cxn>
                <a:cxn ang="0">
                  <a:pos x="1375" y="128"/>
                </a:cxn>
                <a:cxn ang="0">
                  <a:pos x="1426" y="241"/>
                </a:cxn>
                <a:cxn ang="0">
                  <a:pos x="1433" y="361"/>
                </a:cxn>
                <a:cxn ang="0">
                  <a:pos x="1426" y="436"/>
                </a:cxn>
                <a:cxn ang="0">
                  <a:pos x="1418" y="481"/>
                </a:cxn>
                <a:cxn ang="0">
                  <a:pos x="1462" y="496"/>
                </a:cxn>
                <a:cxn ang="0">
                  <a:pos x="1469" y="473"/>
                </a:cxn>
                <a:cxn ang="0">
                  <a:pos x="1520" y="61"/>
                </a:cxn>
                <a:cxn ang="0">
                  <a:pos x="1513" y="8"/>
                </a:cxn>
                <a:cxn ang="0">
                  <a:pos x="1484" y="0"/>
                </a:cxn>
                <a:cxn ang="0">
                  <a:pos x="364" y="8"/>
                </a:cxn>
                <a:cxn ang="0">
                  <a:pos x="349" y="30"/>
                </a:cxn>
                <a:cxn ang="0">
                  <a:pos x="357" y="68"/>
                </a:cxn>
                <a:cxn ang="0">
                  <a:pos x="509" y="76"/>
                </a:cxn>
                <a:cxn ang="0">
                  <a:pos x="546" y="113"/>
                </a:cxn>
                <a:cxn ang="0">
                  <a:pos x="539" y="166"/>
                </a:cxn>
                <a:cxn ang="0">
                  <a:pos x="240" y="1373"/>
                </a:cxn>
                <a:cxn ang="0">
                  <a:pos x="197" y="1418"/>
                </a:cxn>
                <a:cxn ang="0">
                  <a:pos x="30" y="1433"/>
                </a:cxn>
                <a:cxn ang="0">
                  <a:pos x="0" y="1456"/>
                </a:cxn>
                <a:cxn ang="0">
                  <a:pos x="8" y="1493"/>
                </a:cxn>
                <a:cxn ang="0">
                  <a:pos x="175" y="1501"/>
                </a:cxn>
                <a:cxn ang="0">
                  <a:pos x="386" y="1493"/>
                </a:cxn>
                <a:cxn ang="0">
                  <a:pos x="655" y="1501"/>
                </a:cxn>
                <a:cxn ang="0">
                  <a:pos x="677" y="1448"/>
                </a:cxn>
                <a:cxn ang="0">
                  <a:pos x="669" y="1433"/>
                </a:cxn>
                <a:cxn ang="0">
                  <a:pos x="495" y="1426"/>
                </a:cxn>
                <a:cxn ang="0">
                  <a:pos x="444" y="1418"/>
                </a:cxn>
                <a:cxn ang="0">
                  <a:pos x="429" y="1358"/>
                </a:cxn>
                <a:cxn ang="0">
                  <a:pos x="568" y="788"/>
                </a:cxn>
              </a:cxnLst>
              <a:rect l="0" t="0" r="r" b="b"/>
              <a:pathLst>
                <a:path w="1520" h="1501">
                  <a:moveTo>
                    <a:pt x="568" y="788"/>
                  </a:moveTo>
                  <a:lnTo>
                    <a:pt x="851" y="788"/>
                  </a:lnTo>
                  <a:lnTo>
                    <a:pt x="902" y="803"/>
                  </a:lnTo>
                  <a:lnTo>
                    <a:pt x="938" y="826"/>
                  </a:lnTo>
                  <a:lnTo>
                    <a:pt x="946" y="848"/>
                  </a:lnTo>
                  <a:lnTo>
                    <a:pt x="953" y="886"/>
                  </a:lnTo>
                  <a:lnTo>
                    <a:pt x="953" y="908"/>
                  </a:lnTo>
                  <a:lnTo>
                    <a:pt x="946" y="931"/>
                  </a:lnTo>
                  <a:lnTo>
                    <a:pt x="946" y="961"/>
                  </a:lnTo>
                  <a:lnTo>
                    <a:pt x="938" y="991"/>
                  </a:lnTo>
                  <a:lnTo>
                    <a:pt x="931" y="1006"/>
                  </a:lnTo>
                  <a:lnTo>
                    <a:pt x="931" y="1028"/>
                  </a:lnTo>
                  <a:lnTo>
                    <a:pt x="946" y="1043"/>
                  </a:lnTo>
                  <a:lnTo>
                    <a:pt x="968" y="1043"/>
                  </a:lnTo>
                  <a:lnTo>
                    <a:pt x="975" y="1036"/>
                  </a:lnTo>
                  <a:lnTo>
                    <a:pt x="975" y="1028"/>
                  </a:lnTo>
                  <a:lnTo>
                    <a:pt x="989" y="998"/>
                  </a:lnTo>
                  <a:lnTo>
                    <a:pt x="1106" y="518"/>
                  </a:lnTo>
                  <a:lnTo>
                    <a:pt x="1106" y="503"/>
                  </a:lnTo>
                  <a:lnTo>
                    <a:pt x="1113" y="496"/>
                  </a:lnTo>
                  <a:lnTo>
                    <a:pt x="1113" y="473"/>
                  </a:lnTo>
                  <a:lnTo>
                    <a:pt x="1106" y="473"/>
                  </a:lnTo>
                  <a:lnTo>
                    <a:pt x="1098" y="466"/>
                  </a:lnTo>
                  <a:lnTo>
                    <a:pt x="1084" y="458"/>
                  </a:lnTo>
                  <a:lnTo>
                    <a:pt x="1069" y="458"/>
                  </a:lnTo>
                  <a:lnTo>
                    <a:pt x="1062" y="466"/>
                  </a:lnTo>
                  <a:lnTo>
                    <a:pt x="1062" y="481"/>
                  </a:lnTo>
                  <a:lnTo>
                    <a:pt x="1026" y="593"/>
                  </a:lnTo>
                  <a:lnTo>
                    <a:pt x="989" y="653"/>
                  </a:lnTo>
                  <a:lnTo>
                    <a:pt x="938" y="691"/>
                  </a:lnTo>
                  <a:lnTo>
                    <a:pt x="873" y="713"/>
                  </a:lnTo>
                  <a:lnTo>
                    <a:pt x="582" y="713"/>
                  </a:lnTo>
                  <a:lnTo>
                    <a:pt x="720" y="158"/>
                  </a:lnTo>
                  <a:lnTo>
                    <a:pt x="728" y="128"/>
                  </a:lnTo>
                  <a:lnTo>
                    <a:pt x="735" y="106"/>
                  </a:lnTo>
                  <a:lnTo>
                    <a:pt x="742" y="91"/>
                  </a:lnTo>
                  <a:lnTo>
                    <a:pt x="757" y="83"/>
                  </a:lnTo>
                  <a:lnTo>
                    <a:pt x="778" y="76"/>
                  </a:lnTo>
                  <a:lnTo>
                    <a:pt x="800" y="76"/>
                  </a:lnTo>
                  <a:lnTo>
                    <a:pt x="837" y="68"/>
                  </a:lnTo>
                  <a:lnTo>
                    <a:pt x="1120" y="68"/>
                  </a:lnTo>
                  <a:lnTo>
                    <a:pt x="1237" y="76"/>
                  </a:lnTo>
                  <a:lnTo>
                    <a:pt x="1317" y="98"/>
                  </a:lnTo>
                  <a:lnTo>
                    <a:pt x="1375" y="128"/>
                  </a:lnTo>
                  <a:lnTo>
                    <a:pt x="1404" y="173"/>
                  </a:lnTo>
                  <a:lnTo>
                    <a:pt x="1426" y="241"/>
                  </a:lnTo>
                  <a:lnTo>
                    <a:pt x="1433" y="316"/>
                  </a:lnTo>
                  <a:lnTo>
                    <a:pt x="1433" y="361"/>
                  </a:lnTo>
                  <a:lnTo>
                    <a:pt x="1426" y="383"/>
                  </a:lnTo>
                  <a:lnTo>
                    <a:pt x="1426" y="436"/>
                  </a:lnTo>
                  <a:lnTo>
                    <a:pt x="1418" y="451"/>
                  </a:lnTo>
                  <a:lnTo>
                    <a:pt x="1418" y="481"/>
                  </a:lnTo>
                  <a:lnTo>
                    <a:pt x="1433" y="496"/>
                  </a:lnTo>
                  <a:lnTo>
                    <a:pt x="1462" y="496"/>
                  </a:lnTo>
                  <a:lnTo>
                    <a:pt x="1469" y="488"/>
                  </a:lnTo>
                  <a:lnTo>
                    <a:pt x="1469" y="473"/>
                  </a:lnTo>
                  <a:lnTo>
                    <a:pt x="1477" y="443"/>
                  </a:lnTo>
                  <a:lnTo>
                    <a:pt x="1520" y="61"/>
                  </a:lnTo>
                  <a:lnTo>
                    <a:pt x="1520" y="23"/>
                  </a:lnTo>
                  <a:lnTo>
                    <a:pt x="1513" y="8"/>
                  </a:lnTo>
                  <a:lnTo>
                    <a:pt x="1498" y="8"/>
                  </a:lnTo>
                  <a:lnTo>
                    <a:pt x="1484" y="0"/>
                  </a:lnTo>
                  <a:lnTo>
                    <a:pt x="379" y="0"/>
                  </a:lnTo>
                  <a:lnTo>
                    <a:pt x="364" y="8"/>
                  </a:lnTo>
                  <a:lnTo>
                    <a:pt x="357" y="15"/>
                  </a:lnTo>
                  <a:lnTo>
                    <a:pt x="349" y="30"/>
                  </a:lnTo>
                  <a:lnTo>
                    <a:pt x="349" y="61"/>
                  </a:lnTo>
                  <a:lnTo>
                    <a:pt x="357" y="68"/>
                  </a:lnTo>
                  <a:lnTo>
                    <a:pt x="466" y="68"/>
                  </a:lnTo>
                  <a:lnTo>
                    <a:pt x="509" y="76"/>
                  </a:lnTo>
                  <a:lnTo>
                    <a:pt x="539" y="91"/>
                  </a:lnTo>
                  <a:lnTo>
                    <a:pt x="546" y="113"/>
                  </a:lnTo>
                  <a:lnTo>
                    <a:pt x="546" y="143"/>
                  </a:lnTo>
                  <a:lnTo>
                    <a:pt x="539" y="166"/>
                  </a:lnTo>
                  <a:lnTo>
                    <a:pt x="255" y="1328"/>
                  </a:lnTo>
                  <a:lnTo>
                    <a:pt x="240" y="1373"/>
                  </a:lnTo>
                  <a:lnTo>
                    <a:pt x="226" y="1403"/>
                  </a:lnTo>
                  <a:lnTo>
                    <a:pt x="197" y="1418"/>
                  </a:lnTo>
                  <a:lnTo>
                    <a:pt x="146" y="1433"/>
                  </a:lnTo>
                  <a:lnTo>
                    <a:pt x="30" y="1433"/>
                  </a:lnTo>
                  <a:lnTo>
                    <a:pt x="15" y="1441"/>
                  </a:lnTo>
                  <a:lnTo>
                    <a:pt x="0" y="1456"/>
                  </a:lnTo>
                  <a:lnTo>
                    <a:pt x="0" y="1486"/>
                  </a:lnTo>
                  <a:lnTo>
                    <a:pt x="8" y="1493"/>
                  </a:lnTo>
                  <a:lnTo>
                    <a:pt x="22" y="1501"/>
                  </a:lnTo>
                  <a:lnTo>
                    <a:pt x="175" y="1501"/>
                  </a:lnTo>
                  <a:lnTo>
                    <a:pt x="255" y="1493"/>
                  </a:lnTo>
                  <a:lnTo>
                    <a:pt x="386" y="1493"/>
                  </a:lnTo>
                  <a:lnTo>
                    <a:pt x="473" y="1501"/>
                  </a:lnTo>
                  <a:lnTo>
                    <a:pt x="655" y="1501"/>
                  </a:lnTo>
                  <a:lnTo>
                    <a:pt x="677" y="1478"/>
                  </a:lnTo>
                  <a:lnTo>
                    <a:pt x="677" y="1448"/>
                  </a:lnTo>
                  <a:lnTo>
                    <a:pt x="669" y="1441"/>
                  </a:lnTo>
                  <a:lnTo>
                    <a:pt x="669" y="1433"/>
                  </a:lnTo>
                  <a:lnTo>
                    <a:pt x="524" y="1433"/>
                  </a:lnTo>
                  <a:lnTo>
                    <a:pt x="495" y="1426"/>
                  </a:lnTo>
                  <a:lnTo>
                    <a:pt x="466" y="1426"/>
                  </a:lnTo>
                  <a:lnTo>
                    <a:pt x="444" y="1418"/>
                  </a:lnTo>
                  <a:lnTo>
                    <a:pt x="429" y="1411"/>
                  </a:lnTo>
                  <a:lnTo>
                    <a:pt x="429" y="1358"/>
                  </a:lnTo>
                  <a:lnTo>
                    <a:pt x="437" y="1336"/>
                  </a:lnTo>
                  <a:lnTo>
                    <a:pt x="568" y="7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6" name="Freeform 436"/>
            <p:cNvSpPr>
              <a:spLocks/>
            </p:cNvSpPr>
            <p:nvPr/>
          </p:nvSpPr>
          <p:spPr bwMode="auto">
            <a:xfrm>
              <a:off x="5430" y="5459"/>
              <a:ext cx="909" cy="698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95" y="668"/>
                </a:cxn>
                <a:cxn ang="0">
                  <a:pos x="131" y="698"/>
                </a:cxn>
                <a:cxn ang="0">
                  <a:pos x="182" y="683"/>
                </a:cxn>
                <a:cxn ang="0">
                  <a:pos x="204" y="668"/>
                </a:cxn>
                <a:cxn ang="0">
                  <a:pos x="226" y="593"/>
                </a:cxn>
                <a:cxn ang="0">
                  <a:pos x="240" y="525"/>
                </a:cxn>
                <a:cxn ang="0">
                  <a:pos x="262" y="428"/>
                </a:cxn>
                <a:cxn ang="0">
                  <a:pos x="291" y="330"/>
                </a:cxn>
                <a:cxn ang="0">
                  <a:pos x="327" y="225"/>
                </a:cxn>
                <a:cxn ang="0">
                  <a:pos x="386" y="143"/>
                </a:cxn>
                <a:cxn ang="0">
                  <a:pos x="502" y="60"/>
                </a:cxn>
                <a:cxn ang="0">
                  <a:pos x="604" y="45"/>
                </a:cxn>
                <a:cxn ang="0">
                  <a:pos x="640" y="68"/>
                </a:cxn>
                <a:cxn ang="0">
                  <a:pos x="662" y="158"/>
                </a:cxn>
                <a:cxn ang="0">
                  <a:pos x="596" y="420"/>
                </a:cxn>
                <a:cxn ang="0">
                  <a:pos x="560" y="525"/>
                </a:cxn>
                <a:cxn ang="0">
                  <a:pos x="553" y="548"/>
                </a:cxn>
                <a:cxn ang="0">
                  <a:pos x="567" y="623"/>
                </a:cxn>
                <a:cxn ang="0">
                  <a:pos x="640" y="690"/>
                </a:cxn>
                <a:cxn ang="0">
                  <a:pos x="764" y="683"/>
                </a:cxn>
                <a:cxn ang="0">
                  <a:pos x="858" y="585"/>
                </a:cxn>
                <a:cxn ang="0">
                  <a:pos x="909" y="465"/>
                </a:cxn>
                <a:cxn ang="0">
                  <a:pos x="895" y="443"/>
                </a:cxn>
                <a:cxn ang="0">
                  <a:pos x="865" y="450"/>
                </a:cxn>
                <a:cxn ang="0">
                  <a:pos x="858" y="465"/>
                </a:cxn>
                <a:cxn ang="0">
                  <a:pos x="785" y="608"/>
                </a:cxn>
                <a:cxn ang="0">
                  <a:pos x="698" y="653"/>
                </a:cxn>
                <a:cxn ang="0">
                  <a:pos x="676" y="645"/>
                </a:cxn>
                <a:cxn ang="0">
                  <a:pos x="662" y="623"/>
                </a:cxn>
                <a:cxn ang="0">
                  <a:pos x="676" y="533"/>
                </a:cxn>
                <a:cxn ang="0">
                  <a:pos x="713" y="435"/>
                </a:cxn>
                <a:cxn ang="0">
                  <a:pos x="756" y="308"/>
                </a:cxn>
                <a:cxn ang="0">
                  <a:pos x="778" y="180"/>
                </a:cxn>
                <a:cxn ang="0">
                  <a:pos x="735" y="53"/>
                </a:cxn>
                <a:cxn ang="0">
                  <a:pos x="633" y="8"/>
                </a:cxn>
                <a:cxn ang="0">
                  <a:pos x="495" y="15"/>
                </a:cxn>
                <a:cxn ang="0">
                  <a:pos x="371" y="98"/>
                </a:cxn>
                <a:cxn ang="0">
                  <a:pos x="306" y="75"/>
                </a:cxn>
                <a:cxn ang="0">
                  <a:pos x="218" y="8"/>
                </a:cxn>
                <a:cxn ang="0">
                  <a:pos x="138" y="8"/>
                </a:cxn>
                <a:cxn ang="0">
                  <a:pos x="73" y="45"/>
                </a:cxn>
                <a:cxn ang="0">
                  <a:pos x="51" y="83"/>
                </a:cxn>
                <a:cxn ang="0">
                  <a:pos x="15" y="180"/>
                </a:cxn>
                <a:cxn ang="0">
                  <a:pos x="0" y="248"/>
                </a:cxn>
                <a:cxn ang="0">
                  <a:pos x="44" y="255"/>
                </a:cxn>
                <a:cxn ang="0">
                  <a:pos x="51" y="233"/>
                </a:cxn>
                <a:cxn ang="0">
                  <a:pos x="73" y="150"/>
                </a:cxn>
                <a:cxn ang="0">
                  <a:pos x="124" y="60"/>
                </a:cxn>
                <a:cxn ang="0">
                  <a:pos x="189" y="53"/>
                </a:cxn>
                <a:cxn ang="0">
                  <a:pos x="211" y="158"/>
                </a:cxn>
                <a:cxn ang="0">
                  <a:pos x="189" y="248"/>
                </a:cxn>
                <a:cxn ang="0">
                  <a:pos x="160" y="390"/>
                </a:cxn>
              </a:cxnLst>
              <a:rect l="0" t="0" r="r" b="b"/>
              <a:pathLst>
                <a:path w="909" h="698">
                  <a:moveTo>
                    <a:pt x="109" y="585"/>
                  </a:moveTo>
                  <a:lnTo>
                    <a:pt x="109" y="600"/>
                  </a:lnTo>
                  <a:lnTo>
                    <a:pt x="95" y="630"/>
                  </a:lnTo>
                  <a:lnTo>
                    <a:pt x="95" y="668"/>
                  </a:lnTo>
                  <a:lnTo>
                    <a:pt x="117" y="690"/>
                  </a:lnTo>
                  <a:lnTo>
                    <a:pt x="131" y="698"/>
                  </a:lnTo>
                  <a:lnTo>
                    <a:pt x="167" y="698"/>
                  </a:lnTo>
                  <a:lnTo>
                    <a:pt x="182" y="683"/>
                  </a:lnTo>
                  <a:lnTo>
                    <a:pt x="196" y="675"/>
                  </a:lnTo>
                  <a:lnTo>
                    <a:pt x="204" y="668"/>
                  </a:lnTo>
                  <a:lnTo>
                    <a:pt x="211" y="653"/>
                  </a:lnTo>
                  <a:lnTo>
                    <a:pt x="226" y="593"/>
                  </a:lnTo>
                  <a:lnTo>
                    <a:pt x="233" y="570"/>
                  </a:lnTo>
                  <a:lnTo>
                    <a:pt x="240" y="525"/>
                  </a:lnTo>
                  <a:lnTo>
                    <a:pt x="255" y="480"/>
                  </a:lnTo>
                  <a:lnTo>
                    <a:pt x="262" y="428"/>
                  </a:lnTo>
                  <a:lnTo>
                    <a:pt x="276" y="375"/>
                  </a:lnTo>
                  <a:lnTo>
                    <a:pt x="291" y="330"/>
                  </a:lnTo>
                  <a:lnTo>
                    <a:pt x="298" y="285"/>
                  </a:lnTo>
                  <a:lnTo>
                    <a:pt x="327" y="225"/>
                  </a:lnTo>
                  <a:lnTo>
                    <a:pt x="349" y="188"/>
                  </a:lnTo>
                  <a:lnTo>
                    <a:pt x="386" y="143"/>
                  </a:lnTo>
                  <a:lnTo>
                    <a:pt x="436" y="98"/>
                  </a:lnTo>
                  <a:lnTo>
                    <a:pt x="502" y="60"/>
                  </a:lnTo>
                  <a:lnTo>
                    <a:pt x="575" y="45"/>
                  </a:lnTo>
                  <a:lnTo>
                    <a:pt x="604" y="45"/>
                  </a:lnTo>
                  <a:lnTo>
                    <a:pt x="618" y="53"/>
                  </a:lnTo>
                  <a:lnTo>
                    <a:pt x="640" y="68"/>
                  </a:lnTo>
                  <a:lnTo>
                    <a:pt x="662" y="113"/>
                  </a:lnTo>
                  <a:lnTo>
                    <a:pt x="662" y="158"/>
                  </a:lnTo>
                  <a:lnTo>
                    <a:pt x="655" y="240"/>
                  </a:lnTo>
                  <a:lnTo>
                    <a:pt x="596" y="420"/>
                  </a:lnTo>
                  <a:lnTo>
                    <a:pt x="575" y="480"/>
                  </a:lnTo>
                  <a:lnTo>
                    <a:pt x="560" y="525"/>
                  </a:lnTo>
                  <a:lnTo>
                    <a:pt x="560" y="540"/>
                  </a:lnTo>
                  <a:lnTo>
                    <a:pt x="553" y="548"/>
                  </a:lnTo>
                  <a:lnTo>
                    <a:pt x="553" y="563"/>
                  </a:lnTo>
                  <a:lnTo>
                    <a:pt x="567" y="623"/>
                  </a:lnTo>
                  <a:lnTo>
                    <a:pt x="596" y="660"/>
                  </a:lnTo>
                  <a:lnTo>
                    <a:pt x="640" y="690"/>
                  </a:lnTo>
                  <a:lnTo>
                    <a:pt x="698" y="698"/>
                  </a:lnTo>
                  <a:lnTo>
                    <a:pt x="764" y="683"/>
                  </a:lnTo>
                  <a:lnTo>
                    <a:pt x="822" y="645"/>
                  </a:lnTo>
                  <a:lnTo>
                    <a:pt x="858" y="585"/>
                  </a:lnTo>
                  <a:lnTo>
                    <a:pt x="887" y="533"/>
                  </a:lnTo>
                  <a:lnTo>
                    <a:pt x="909" y="465"/>
                  </a:lnTo>
                  <a:lnTo>
                    <a:pt x="909" y="458"/>
                  </a:lnTo>
                  <a:lnTo>
                    <a:pt x="895" y="443"/>
                  </a:lnTo>
                  <a:lnTo>
                    <a:pt x="873" y="443"/>
                  </a:lnTo>
                  <a:lnTo>
                    <a:pt x="865" y="450"/>
                  </a:lnTo>
                  <a:lnTo>
                    <a:pt x="865" y="458"/>
                  </a:lnTo>
                  <a:lnTo>
                    <a:pt x="858" y="465"/>
                  </a:lnTo>
                  <a:lnTo>
                    <a:pt x="829" y="548"/>
                  </a:lnTo>
                  <a:lnTo>
                    <a:pt x="785" y="608"/>
                  </a:lnTo>
                  <a:lnTo>
                    <a:pt x="742" y="645"/>
                  </a:lnTo>
                  <a:lnTo>
                    <a:pt x="698" y="653"/>
                  </a:lnTo>
                  <a:lnTo>
                    <a:pt x="684" y="653"/>
                  </a:lnTo>
                  <a:lnTo>
                    <a:pt x="676" y="645"/>
                  </a:lnTo>
                  <a:lnTo>
                    <a:pt x="669" y="630"/>
                  </a:lnTo>
                  <a:lnTo>
                    <a:pt x="662" y="623"/>
                  </a:lnTo>
                  <a:lnTo>
                    <a:pt x="662" y="570"/>
                  </a:lnTo>
                  <a:lnTo>
                    <a:pt x="676" y="533"/>
                  </a:lnTo>
                  <a:lnTo>
                    <a:pt x="698" y="473"/>
                  </a:lnTo>
                  <a:lnTo>
                    <a:pt x="713" y="435"/>
                  </a:lnTo>
                  <a:lnTo>
                    <a:pt x="735" y="375"/>
                  </a:lnTo>
                  <a:lnTo>
                    <a:pt x="756" y="308"/>
                  </a:lnTo>
                  <a:lnTo>
                    <a:pt x="771" y="240"/>
                  </a:lnTo>
                  <a:lnTo>
                    <a:pt x="778" y="180"/>
                  </a:lnTo>
                  <a:lnTo>
                    <a:pt x="764" y="105"/>
                  </a:lnTo>
                  <a:lnTo>
                    <a:pt x="735" y="53"/>
                  </a:lnTo>
                  <a:lnTo>
                    <a:pt x="684" y="23"/>
                  </a:lnTo>
                  <a:lnTo>
                    <a:pt x="633" y="8"/>
                  </a:lnTo>
                  <a:lnTo>
                    <a:pt x="582" y="0"/>
                  </a:lnTo>
                  <a:lnTo>
                    <a:pt x="495" y="15"/>
                  </a:lnTo>
                  <a:lnTo>
                    <a:pt x="429" y="53"/>
                  </a:lnTo>
                  <a:lnTo>
                    <a:pt x="371" y="98"/>
                  </a:lnTo>
                  <a:lnTo>
                    <a:pt x="327" y="143"/>
                  </a:lnTo>
                  <a:lnTo>
                    <a:pt x="306" y="75"/>
                  </a:lnTo>
                  <a:lnTo>
                    <a:pt x="269" y="30"/>
                  </a:lnTo>
                  <a:lnTo>
                    <a:pt x="218" y="8"/>
                  </a:lnTo>
                  <a:lnTo>
                    <a:pt x="167" y="0"/>
                  </a:lnTo>
                  <a:lnTo>
                    <a:pt x="138" y="8"/>
                  </a:lnTo>
                  <a:lnTo>
                    <a:pt x="117" y="15"/>
                  </a:lnTo>
                  <a:lnTo>
                    <a:pt x="73" y="45"/>
                  </a:lnTo>
                  <a:lnTo>
                    <a:pt x="66" y="68"/>
                  </a:lnTo>
                  <a:lnTo>
                    <a:pt x="51" y="83"/>
                  </a:lnTo>
                  <a:lnTo>
                    <a:pt x="29" y="135"/>
                  </a:lnTo>
                  <a:lnTo>
                    <a:pt x="15" y="180"/>
                  </a:lnTo>
                  <a:lnTo>
                    <a:pt x="0" y="218"/>
                  </a:lnTo>
                  <a:lnTo>
                    <a:pt x="0" y="248"/>
                  </a:lnTo>
                  <a:lnTo>
                    <a:pt x="7" y="255"/>
                  </a:lnTo>
                  <a:lnTo>
                    <a:pt x="44" y="255"/>
                  </a:lnTo>
                  <a:lnTo>
                    <a:pt x="44" y="248"/>
                  </a:lnTo>
                  <a:lnTo>
                    <a:pt x="51" y="233"/>
                  </a:lnTo>
                  <a:lnTo>
                    <a:pt x="58" y="210"/>
                  </a:lnTo>
                  <a:lnTo>
                    <a:pt x="73" y="150"/>
                  </a:lnTo>
                  <a:lnTo>
                    <a:pt x="95" y="98"/>
                  </a:lnTo>
                  <a:lnTo>
                    <a:pt x="124" y="60"/>
                  </a:lnTo>
                  <a:lnTo>
                    <a:pt x="167" y="45"/>
                  </a:lnTo>
                  <a:lnTo>
                    <a:pt x="189" y="53"/>
                  </a:lnTo>
                  <a:lnTo>
                    <a:pt x="211" y="75"/>
                  </a:lnTo>
                  <a:lnTo>
                    <a:pt x="211" y="158"/>
                  </a:lnTo>
                  <a:lnTo>
                    <a:pt x="204" y="203"/>
                  </a:lnTo>
                  <a:lnTo>
                    <a:pt x="189" y="248"/>
                  </a:lnTo>
                  <a:lnTo>
                    <a:pt x="175" y="323"/>
                  </a:lnTo>
                  <a:lnTo>
                    <a:pt x="160" y="390"/>
                  </a:lnTo>
                  <a:lnTo>
                    <a:pt x="109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7" name="Freeform 437"/>
            <p:cNvSpPr>
              <a:spLocks/>
            </p:cNvSpPr>
            <p:nvPr/>
          </p:nvSpPr>
          <p:spPr bwMode="auto">
            <a:xfrm>
              <a:off x="6514" y="5189"/>
              <a:ext cx="1105" cy="1133"/>
            </a:xfrm>
            <a:custGeom>
              <a:avLst/>
              <a:gdLst/>
              <a:ahLst/>
              <a:cxnLst>
                <a:cxn ang="0">
                  <a:pos x="589" y="608"/>
                </a:cxn>
                <a:cxn ang="0">
                  <a:pos x="1068" y="608"/>
                </a:cxn>
                <a:cxn ang="0">
                  <a:pos x="1083" y="600"/>
                </a:cxn>
                <a:cxn ang="0">
                  <a:pos x="1098" y="585"/>
                </a:cxn>
                <a:cxn ang="0">
                  <a:pos x="1105" y="570"/>
                </a:cxn>
                <a:cxn ang="0">
                  <a:pos x="1090" y="540"/>
                </a:cxn>
                <a:cxn ang="0">
                  <a:pos x="1083" y="533"/>
                </a:cxn>
                <a:cxn ang="0">
                  <a:pos x="1061" y="533"/>
                </a:cxn>
                <a:cxn ang="0">
                  <a:pos x="1047" y="525"/>
                </a:cxn>
                <a:cxn ang="0">
                  <a:pos x="589" y="525"/>
                </a:cxn>
                <a:cxn ang="0">
                  <a:pos x="589" y="23"/>
                </a:cxn>
                <a:cxn ang="0">
                  <a:pos x="581" y="8"/>
                </a:cxn>
                <a:cxn ang="0">
                  <a:pos x="567" y="0"/>
                </a:cxn>
                <a:cxn ang="0">
                  <a:pos x="538" y="0"/>
                </a:cxn>
                <a:cxn ang="0">
                  <a:pos x="530" y="8"/>
                </a:cxn>
                <a:cxn ang="0">
                  <a:pos x="523" y="23"/>
                </a:cxn>
                <a:cxn ang="0">
                  <a:pos x="516" y="30"/>
                </a:cxn>
                <a:cxn ang="0">
                  <a:pos x="516" y="525"/>
                </a:cxn>
                <a:cxn ang="0">
                  <a:pos x="50" y="525"/>
                </a:cxn>
                <a:cxn ang="0">
                  <a:pos x="36" y="533"/>
                </a:cxn>
                <a:cxn ang="0">
                  <a:pos x="21" y="533"/>
                </a:cxn>
                <a:cxn ang="0">
                  <a:pos x="7" y="548"/>
                </a:cxn>
                <a:cxn ang="0">
                  <a:pos x="0" y="563"/>
                </a:cxn>
                <a:cxn ang="0">
                  <a:pos x="14" y="593"/>
                </a:cxn>
                <a:cxn ang="0">
                  <a:pos x="21" y="600"/>
                </a:cxn>
                <a:cxn ang="0">
                  <a:pos x="36" y="600"/>
                </a:cxn>
                <a:cxn ang="0">
                  <a:pos x="43" y="608"/>
                </a:cxn>
                <a:cxn ang="0">
                  <a:pos x="516" y="608"/>
                </a:cxn>
                <a:cxn ang="0">
                  <a:pos x="516" y="1103"/>
                </a:cxn>
                <a:cxn ang="0">
                  <a:pos x="523" y="1110"/>
                </a:cxn>
                <a:cxn ang="0">
                  <a:pos x="530" y="1125"/>
                </a:cxn>
                <a:cxn ang="0">
                  <a:pos x="538" y="1133"/>
                </a:cxn>
                <a:cxn ang="0">
                  <a:pos x="567" y="1133"/>
                </a:cxn>
                <a:cxn ang="0">
                  <a:pos x="581" y="1125"/>
                </a:cxn>
                <a:cxn ang="0">
                  <a:pos x="581" y="1110"/>
                </a:cxn>
                <a:cxn ang="0">
                  <a:pos x="589" y="1103"/>
                </a:cxn>
                <a:cxn ang="0">
                  <a:pos x="589" y="1080"/>
                </a:cxn>
                <a:cxn ang="0">
                  <a:pos x="589" y="608"/>
                </a:cxn>
              </a:cxnLst>
              <a:rect l="0" t="0" r="r" b="b"/>
              <a:pathLst>
                <a:path w="1105" h="1133">
                  <a:moveTo>
                    <a:pt x="589" y="608"/>
                  </a:moveTo>
                  <a:lnTo>
                    <a:pt x="1068" y="608"/>
                  </a:lnTo>
                  <a:lnTo>
                    <a:pt x="1083" y="600"/>
                  </a:lnTo>
                  <a:lnTo>
                    <a:pt x="1098" y="585"/>
                  </a:lnTo>
                  <a:lnTo>
                    <a:pt x="1105" y="570"/>
                  </a:lnTo>
                  <a:lnTo>
                    <a:pt x="1090" y="540"/>
                  </a:lnTo>
                  <a:lnTo>
                    <a:pt x="1083" y="533"/>
                  </a:lnTo>
                  <a:lnTo>
                    <a:pt x="1061" y="533"/>
                  </a:lnTo>
                  <a:lnTo>
                    <a:pt x="1047" y="525"/>
                  </a:lnTo>
                  <a:lnTo>
                    <a:pt x="589" y="525"/>
                  </a:lnTo>
                  <a:lnTo>
                    <a:pt x="589" y="23"/>
                  </a:lnTo>
                  <a:lnTo>
                    <a:pt x="581" y="8"/>
                  </a:lnTo>
                  <a:lnTo>
                    <a:pt x="567" y="0"/>
                  </a:lnTo>
                  <a:lnTo>
                    <a:pt x="538" y="0"/>
                  </a:lnTo>
                  <a:lnTo>
                    <a:pt x="530" y="8"/>
                  </a:lnTo>
                  <a:lnTo>
                    <a:pt x="523" y="23"/>
                  </a:lnTo>
                  <a:lnTo>
                    <a:pt x="516" y="30"/>
                  </a:lnTo>
                  <a:lnTo>
                    <a:pt x="516" y="525"/>
                  </a:lnTo>
                  <a:lnTo>
                    <a:pt x="50" y="525"/>
                  </a:lnTo>
                  <a:lnTo>
                    <a:pt x="36" y="533"/>
                  </a:lnTo>
                  <a:lnTo>
                    <a:pt x="21" y="533"/>
                  </a:lnTo>
                  <a:lnTo>
                    <a:pt x="7" y="548"/>
                  </a:lnTo>
                  <a:lnTo>
                    <a:pt x="0" y="563"/>
                  </a:lnTo>
                  <a:lnTo>
                    <a:pt x="14" y="593"/>
                  </a:lnTo>
                  <a:lnTo>
                    <a:pt x="21" y="600"/>
                  </a:lnTo>
                  <a:lnTo>
                    <a:pt x="36" y="600"/>
                  </a:lnTo>
                  <a:lnTo>
                    <a:pt x="43" y="608"/>
                  </a:lnTo>
                  <a:lnTo>
                    <a:pt x="516" y="608"/>
                  </a:lnTo>
                  <a:lnTo>
                    <a:pt x="516" y="1103"/>
                  </a:lnTo>
                  <a:lnTo>
                    <a:pt x="523" y="1110"/>
                  </a:lnTo>
                  <a:lnTo>
                    <a:pt x="530" y="1125"/>
                  </a:lnTo>
                  <a:lnTo>
                    <a:pt x="538" y="1133"/>
                  </a:lnTo>
                  <a:lnTo>
                    <a:pt x="567" y="1133"/>
                  </a:lnTo>
                  <a:lnTo>
                    <a:pt x="581" y="1125"/>
                  </a:lnTo>
                  <a:lnTo>
                    <a:pt x="581" y="1110"/>
                  </a:lnTo>
                  <a:lnTo>
                    <a:pt x="589" y="1103"/>
                  </a:lnTo>
                  <a:lnTo>
                    <a:pt x="589" y="1080"/>
                  </a:lnTo>
                  <a:lnTo>
                    <a:pt x="589" y="6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8" name="Freeform 438"/>
            <p:cNvSpPr>
              <a:spLocks/>
            </p:cNvSpPr>
            <p:nvPr/>
          </p:nvSpPr>
          <p:spPr bwMode="auto">
            <a:xfrm>
              <a:off x="7888" y="5122"/>
              <a:ext cx="538" cy="1020"/>
            </a:xfrm>
            <a:custGeom>
              <a:avLst/>
              <a:gdLst/>
              <a:ahLst/>
              <a:cxnLst>
                <a:cxn ang="0">
                  <a:pos x="334" y="37"/>
                </a:cxn>
                <a:cxn ang="0">
                  <a:pos x="334" y="7"/>
                </a:cxn>
                <a:cxn ang="0">
                  <a:pos x="327" y="0"/>
                </a:cxn>
                <a:cxn ang="0">
                  <a:pos x="291" y="0"/>
                </a:cxn>
                <a:cxn ang="0">
                  <a:pos x="211" y="52"/>
                </a:cxn>
                <a:cxn ang="0">
                  <a:pos x="131" y="82"/>
                </a:cxn>
                <a:cxn ang="0">
                  <a:pos x="58" y="90"/>
                </a:cxn>
                <a:cxn ang="0">
                  <a:pos x="0" y="97"/>
                </a:cxn>
                <a:cxn ang="0">
                  <a:pos x="0" y="150"/>
                </a:cxn>
                <a:cxn ang="0">
                  <a:pos x="51" y="150"/>
                </a:cxn>
                <a:cxn ang="0">
                  <a:pos x="131" y="135"/>
                </a:cxn>
                <a:cxn ang="0">
                  <a:pos x="211" y="105"/>
                </a:cxn>
                <a:cxn ang="0">
                  <a:pos x="211" y="922"/>
                </a:cxn>
                <a:cxn ang="0">
                  <a:pos x="203" y="937"/>
                </a:cxn>
                <a:cxn ang="0">
                  <a:pos x="182" y="952"/>
                </a:cxn>
                <a:cxn ang="0">
                  <a:pos x="138" y="960"/>
                </a:cxn>
                <a:cxn ang="0">
                  <a:pos x="65" y="967"/>
                </a:cxn>
                <a:cxn ang="0">
                  <a:pos x="7" y="967"/>
                </a:cxn>
                <a:cxn ang="0">
                  <a:pos x="7" y="1020"/>
                </a:cxn>
                <a:cxn ang="0">
                  <a:pos x="94" y="1020"/>
                </a:cxn>
                <a:cxn ang="0">
                  <a:pos x="167" y="1012"/>
                </a:cxn>
                <a:cxn ang="0">
                  <a:pos x="378" y="1012"/>
                </a:cxn>
                <a:cxn ang="0">
                  <a:pos x="443" y="1020"/>
                </a:cxn>
                <a:cxn ang="0">
                  <a:pos x="538" y="1020"/>
                </a:cxn>
                <a:cxn ang="0">
                  <a:pos x="538" y="967"/>
                </a:cxn>
                <a:cxn ang="0">
                  <a:pos x="487" y="967"/>
                </a:cxn>
                <a:cxn ang="0">
                  <a:pos x="414" y="960"/>
                </a:cxn>
                <a:cxn ang="0">
                  <a:pos x="371" y="952"/>
                </a:cxn>
                <a:cxn ang="0">
                  <a:pos x="342" y="937"/>
                </a:cxn>
                <a:cxn ang="0">
                  <a:pos x="334" y="922"/>
                </a:cxn>
                <a:cxn ang="0">
                  <a:pos x="334" y="892"/>
                </a:cxn>
                <a:cxn ang="0">
                  <a:pos x="334" y="37"/>
                </a:cxn>
              </a:cxnLst>
              <a:rect l="0" t="0" r="r" b="b"/>
              <a:pathLst>
                <a:path w="538" h="1020">
                  <a:moveTo>
                    <a:pt x="334" y="37"/>
                  </a:moveTo>
                  <a:lnTo>
                    <a:pt x="334" y="7"/>
                  </a:lnTo>
                  <a:lnTo>
                    <a:pt x="327" y="0"/>
                  </a:lnTo>
                  <a:lnTo>
                    <a:pt x="291" y="0"/>
                  </a:lnTo>
                  <a:lnTo>
                    <a:pt x="211" y="52"/>
                  </a:lnTo>
                  <a:lnTo>
                    <a:pt x="131" y="82"/>
                  </a:lnTo>
                  <a:lnTo>
                    <a:pt x="58" y="90"/>
                  </a:lnTo>
                  <a:lnTo>
                    <a:pt x="0" y="97"/>
                  </a:lnTo>
                  <a:lnTo>
                    <a:pt x="0" y="150"/>
                  </a:lnTo>
                  <a:lnTo>
                    <a:pt x="51" y="150"/>
                  </a:lnTo>
                  <a:lnTo>
                    <a:pt x="131" y="135"/>
                  </a:lnTo>
                  <a:lnTo>
                    <a:pt x="211" y="105"/>
                  </a:lnTo>
                  <a:lnTo>
                    <a:pt x="211" y="922"/>
                  </a:lnTo>
                  <a:lnTo>
                    <a:pt x="203" y="937"/>
                  </a:lnTo>
                  <a:lnTo>
                    <a:pt x="182" y="952"/>
                  </a:lnTo>
                  <a:lnTo>
                    <a:pt x="138" y="960"/>
                  </a:lnTo>
                  <a:lnTo>
                    <a:pt x="65" y="967"/>
                  </a:lnTo>
                  <a:lnTo>
                    <a:pt x="7" y="967"/>
                  </a:lnTo>
                  <a:lnTo>
                    <a:pt x="7" y="1020"/>
                  </a:lnTo>
                  <a:lnTo>
                    <a:pt x="94" y="1020"/>
                  </a:lnTo>
                  <a:lnTo>
                    <a:pt x="167" y="1012"/>
                  </a:lnTo>
                  <a:lnTo>
                    <a:pt x="378" y="1012"/>
                  </a:lnTo>
                  <a:lnTo>
                    <a:pt x="443" y="1020"/>
                  </a:lnTo>
                  <a:lnTo>
                    <a:pt x="538" y="1020"/>
                  </a:lnTo>
                  <a:lnTo>
                    <a:pt x="538" y="967"/>
                  </a:lnTo>
                  <a:lnTo>
                    <a:pt x="487" y="967"/>
                  </a:lnTo>
                  <a:lnTo>
                    <a:pt x="414" y="960"/>
                  </a:lnTo>
                  <a:lnTo>
                    <a:pt x="371" y="952"/>
                  </a:lnTo>
                  <a:lnTo>
                    <a:pt x="342" y="937"/>
                  </a:lnTo>
                  <a:lnTo>
                    <a:pt x="334" y="922"/>
                  </a:lnTo>
                  <a:lnTo>
                    <a:pt x="334" y="892"/>
                  </a:lnTo>
                  <a:lnTo>
                    <a:pt x="334" y="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59" name="Freeform 439"/>
            <p:cNvSpPr>
              <a:spLocks/>
            </p:cNvSpPr>
            <p:nvPr/>
          </p:nvSpPr>
          <p:spPr bwMode="auto">
            <a:xfrm>
              <a:off x="8760" y="4852"/>
              <a:ext cx="1062" cy="997"/>
            </a:xfrm>
            <a:custGeom>
              <a:avLst/>
              <a:gdLst/>
              <a:ahLst/>
              <a:cxnLst>
                <a:cxn ang="0">
                  <a:pos x="655" y="270"/>
                </a:cxn>
                <a:cxn ang="0">
                  <a:pos x="706" y="157"/>
                </a:cxn>
                <a:cxn ang="0">
                  <a:pos x="793" y="67"/>
                </a:cxn>
                <a:cxn ang="0">
                  <a:pos x="887" y="52"/>
                </a:cxn>
                <a:cxn ang="0">
                  <a:pos x="938" y="67"/>
                </a:cxn>
                <a:cxn ang="0">
                  <a:pos x="938" y="90"/>
                </a:cxn>
                <a:cxn ang="0">
                  <a:pos x="880" y="142"/>
                </a:cxn>
                <a:cxn ang="0">
                  <a:pos x="866" y="217"/>
                </a:cxn>
                <a:cxn ang="0">
                  <a:pos x="895" y="262"/>
                </a:cxn>
                <a:cxn ang="0">
                  <a:pos x="946" y="277"/>
                </a:cxn>
                <a:cxn ang="0">
                  <a:pos x="1018" y="247"/>
                </a:cxn>
                <a:cxn ang="0">
                  <a:pos x="1062" y="150"/>
                </a:cxn>
                <a:cxn ang="0">
                  <a:pos x="1011" y="45"/>
                </a:cxn>
                <a:cxn ang="0">
                  <a:pos x="909" y="7"/>
                </a:cxn>
                <a:cxn ang="0">
                  <a:pos x="793" y="15"/>
                </a:cxn>
                <a:cxn ang="0">
                  <a:pos x="691" y="90"/>
                </a:cxn>
                <a:cxn ang="0">
                  <a:pos x="640" y="172"/>
                </a:cxn>
                <a:cxn ang="0">
                  <a:pos x="553" y="45"/>
                </a:cxn>
                <a:cxn ang="0">
                  <a:pos x="451" y="7"/>
                </a:cxn>
                <a:cxn ang="0">
                  <a:pos x="320" y="15"/>
                </a:cxn>
                <a:cxn ang="0">
                  <a:pos x="175" y="120"/>
                </a:cxn>
                <a:cxn ang="0">
                  <a:pos x="95" y="247"/>
                </a:cxn>
                <a:cxn ang="0">
                  <a:pos x="66" y="337"/>
                </a:cxn>
                <a:cxn ang="0">
                  <a:pos x="73" y="360"/>
                </a:cxn>
                <a:cxn ang="0">
                  <a:pos x="109" y="352"/>
                </a:cxn>
                <a:cxn ang="0">
                  <a:pos x="168" y="217"/>
                </a:cxn>
                <a:cxn ang="0">
                  <a:pos x="291" y="82"/>
                </a:cxn>
                <a:cxn ang="0">
                  <a:pos x="400" y="52"/>
                </a:cxn>
                <a:cxn ang="0">
                  <a:pos x="458" y="67"/>
                </a:cxn>
                <a:cxn ang="0">
                  <a:pos x="509" y="135"/>
                </a:cxn>
                <a:cxn ang="0">
                  <a:pos x="509" y="247"/>
                </a:cxn>
                <a:cxn ang="0">
                  <a:pos x="480" y="420"/>
                </a:cxn>
                <a:cxn ang="0">
                  <a:pos x="400" y="720"/>
                </a:cxn>
                <a:cxn ang="0">
                  <a:pos x="320" y="885"/>
                </a:cxn>
                <a:cxn ang="0">
                  <a:pos x="197" y="952"/>
                </a:cxn>
                <a:cxn ang="0">
                  <a:pos x="146" y="945"/>
                </a:cxn>
                <a:cxn ang="0">
                  <a:pos x="95" y="922"/>
                </a:cxn>
                <a:cxn ang="0">
                  <a:pos x="146" y="900"/>
                </a:cxn>
                <a:cxn ang="0">
                  <a:pos x="197" y="802"/>
                </a:cxn>
                <a:cxn ang="0">
                  <a:pos x="168" y="742"/>
                </a:cxn>
                <a:cxn ang="0">
                  <a:pos x="131" y="727"/>
                </a:cxn>
                <a:cxn ang="0">
                  <a:pos x="59" y="742"/>
                </a:cxn>
                <a:cxn ang="0">
                  <a:pos x="0" y="855"/>
                </a:cxn>
                <a:cxn ang="0">
                  <a:pos x="44" y="952"/>
                </a:cxn>
                <a:cxn ang="0">
                  <a:pos x="139" y="997"/>
                </a:cxn>
                <a:cxn ang="0">
                  <a:pos x="277" y="982"/>
                </a:cxn>
                <a:cxn ang="0">
                  <a:pos x="379" y="900"/>
                </a:cxn>
                <a:cxn ang="0">
                  <a:pos x="451" y="892"/>
                </a:cxn>
                <a:cxn ang="0">
                  <a:pos x="568" y="982"/>
                </a:cxn>
                <a:cxn ang="0">
                  <a:pos x="742" y="982"/>
                </a:cxn>
                <a:cxn ang="0">
                  <a:pos x="880" y="885"/>
                </a:cxn>
                <a:cxn ang="0">
                  <a:pos x="967" y="750"/>
                </a:cxn>
                <a:cxn ang="0">
                  <a:pos x="997" y="660"/>
                </a:cxn>
                <a:cxn ang="0">
                  <a:pos x="982" y="637"/>
                </a:cxn>
                <a:cxn ang="0">
                  <a:pos x="946" y="645"/>
                </a:cxn>
                <a:cxn ang="0">
                  <a:pos x="938" y="660"/>
                </a:cxn>
                <a:cxn ang="0">
                  <a:pos x="851" y="840"/>
                </a:cxn>
                <a:cxn ang="0">
                  <a:pos x="742" y="930"/>
                </a:cxn>
                <a:cxn ang="0">
                  <a:pos x="655" y="952"/>
                </a:cxn>
                <a:cxn ang="0">
                  <a:pos x="568" y="907"/>
                </a:cxn>
                <a:cxn ang="0">
                  <a:pos x="538" y="802"/>
                </a:cxn>
                <a:cxn ang="0">
                  <a:pos x="553" y="697"/>
                </a:cxn>
                <a:cxn ang="0">
                  <a:pos x="648" y="307"/>
                </a:cxn>
              </a:cxnLst>
              <a:rect l="0" t="0" r="r" b="b"/>
              <a:pathLst>
                <a:path w="1062" h="997">
                  <a:moveTo>
                    <a:pt x="648" y="307"/>
                  </a:moveTo>
                  <a:lnTo>
                    <a:pt x="655" y="270"/>
                  </a:lnTo>
                  <a:lnTo>
                    <a:pt x="677" y="217"/>
                  </a:lnTo>
                  <a:lnTo>
                    <a:pt x="706" y="157"/>
                  </a:lnTo>
                  <a:lnTo>
                    <a:pt x="742" y="105"/>
                  </a:lnTo>
                  <a:lnTo>
                    <a:pt x="793" y="67"/>
                  </a:lnTo>
                  <a:lnTo>
                    <a:pt x="858" y="52"/>
                  </a:lnTo>
                  <a:lnTo>
                    <a:pt x="887" y="52"/>
                  </a:lnTo>
                  <a:lnTo>
                    <a:pt x="909" y="60"/>
                  </a:lnTo>
                  <a:lnTo>
                    <a:pt x="938" y="67"/>
                  </a:lnTo>
                  <a:lnTo>
                    <a:pt x="967" y="82"/>
                  </a:lnTo>
                  <a:lnTo>
                    <a:pt x="938" y="90"/>
                  </a:lnTo>
                  <a:lnTo>
                    <a:pt x="895" y="120"/>
                  </a:lnTo>
                  <a:lnTo>
                    <a:pt x="880" y="142"/>
                  </a:lnTo>
                  <a:lnTo>
                    <a:pt x="866" y="172"/>
                  </a:lnTo>
                  <a:lnTo>
                    <a:pt x="866" y="217"/>
                  </a:lnTo>
                  <a:lnTo>
                    <a:pt x="880" y="247"/>
                  </a:lnTo>
                  <a:lnTo>
                    <a:pt x="895" y="262"/>
                  </a:lnTo>
                  <a:lnTo>
                    <a:pt x="917" y="270"/>
                  </a:lnTo>
                  <a:lnTo>
                    <a:pt x="946" y="277"/>
                  </a:lnTo>
                  <a:lnTo>
                    <a:pt x="982" y="270"/>
                  </a:lnTo>
                  <a:lnTo>
                    <a:pt x="1018" y="247"/>
                  </a:lnTo>
                  <a:lnTo>
                    <a:pt x="1047" y="202"/>
                  </a:lnTo>
                  <a:lnTo>
                    <a:pt x="1062" y="150"/>
                  </a:lnTo>
                  <a:lnTo>
                    <a:pt x="1047" y="90"/>
                  </a:lnTo>
                  <a:lnTo>
                    <a:pt x="1011" y="45"/>
                  </a:lnTo>
                  <a:lnTo>
                    <a:pt x="960" y="22"/>
                  </a:lnTo>
                  <a:lnTo>
                    <a:pt x="909" y="7"/>
                  </a:lnTo>
                  <a:lnTo>
                    <a:pt x="858" y="0"/>
                  </a:lnTo>
                  <a:lnTo>
                    <a:pt x="793" y="15"/>
                  </a:lnTo>
                  <a:lnTo>
                    <a:pt x="735" y="45"/>
                  </a:lnTo>
                  <a:lnTo>
                    <a:pt x="691" y="90"/>
                  </a:lnTo>
                  <a:lnTo>
                    <a:pt x="655" y="135"/>
                  </a:lnTo>
                  <a:lnTo>
                    <a:pt x="640" y="172"/>
                  </a:lnTo>
                  <a:lnTo>
                    <a:pt x="597" y="97"/>
                  </a:lnTo>
                  <a:lnTo>
                    <a:pt x="553" y="45"/>
                  </a:lnTo>
                  <a:lnTo>
                    <a:pt x="502" y="22"/>
                  </a:lnTo>
                  <a:lnTo>
                    <a:pt x="451" y="7"/>
                  </a:lnTo>
                  <a:lnTo>
                    <a:pt x="408" y="0"/>
                  </a:lnTo>
                  <a:lnTo>
                    <a:pt x="320" y="15"/>
                  </a:lnTo>
                  <a:lnTo>
                    <a:pt x="240" y="60"/>
                  </a:lnTo>
                  <a:lnTo>
                    <a:pt x="175" y="120"/>
                  </a:lnTo>
                  <a:lnTo>
                    <a:pt x="131" y="187"/>
                  </a:lnTo>
                  <a:lnTo>
                    <a:pt x="95" y="247"/>
                  </a:lnTo>
                  <a:lnTo>
                    <a:pt x="73" y="307"/>
                  </a:lnTo>
                  <a:lnTo>
                    <a:pt x="66" y="337"/>
                  </a:lnTo>
                  <a:lnTo>
                    <a:pt x="66" y="352"/>
                  </a:lnTo>
                  <a:lnTo>
                    <a:pt x="73" y="360"/>
                  </a:lnTo>
                  <a:lnTo>
                    <a:pt x="102" y="360"/>
                  </a:lnTo>
                  <a:lnTo>
                    <a:pt x="109" y="352"/>
                  </a:lnTo>
                  <a:lnTo>
                    <a:pt x="117" y="337"/>
                  </a:lnTo>
                  <a:lnTo>
                    <a:pt x="168" y="217"/>
                  </a:lnTo>
                  <a:lnTo>
                    <a:pt x="226" y="135"/>
                  </a:lnTo>
                  <a:lnTo>
                    <a:pt x="291" y="82"/>
                  </a:lnTo>
                  <a:lnTo>
                    <a:pt x="349" y="60"/>
                  </a:lnTo>
                  <a:lnTo>
                    <a:pt x="400" y="52"/>
                  </a:lnTo>
                  <a:lnTo>
                    <a:pt x="429" y="52"/>
                  </a:lnTo>
                  <a:lnTo>
                    <a:pt x="458" y="67"/>
                  </a:lnTo>
                  <a:lnTo>
                    <a:pt x="488" y="90"/>
                  </a:lnTo>
                  <a:lnTo>
                    <a:pt x="509" y="135"/>
                  </a:lnTo>
                  <a:lnTo>
                    <a:pt x="517" y="195"/>
                  </a:lnTo>
                  <a:lnTo>
                    <a:pt x="509" y="247"/>
                  </a:lnTo>
                  <a:lnTo>
                    <a:pt x="502" y="322"/>
                  </a:lnTo>
                  <a:lnTo>
                    <a:pt x="480" y="420"/>
                  </a:lnTo>
                  <a:lnTo>
                    <a:pt x="444" y="555"/>
                  </a:lnTo>
                  <a:lnTo>
                    <a:pt x="400" y="720"/>
                  </a:lnTo>
                  <a:lnTo>
                    <a:pt x="371" y="817"/>
                  </a:lnTo>
                  <a:lnTo>
                    <a:pt x="320" y="885"/>
                  </a:lnTo>
                  <a:lnTo>
                    <a:pt x="269" y="937"/>
                  </a:lnTo>
                  <a:lnTo>
                    <a:pt x="197" y="952"/>
                  </a:lnTo>
                  <a:lnTo>
                    <a:pt x="168" y="952"/>
                  </a:lnTo>
                  <a:lnTo>
                    <a:pt x="146" y="945"/>
                  </a:lnTo>
                  <a:lnTo>
                    <a:pt x="117" y="937"/>
                  </a:lnTo>
                  <a:lnTo>
                    <a:pt x="95" y="922"/>
                  </a:lnTo>
                  <a:lnTo>
                    <a:pt x="117" y="915"/>
                  </a:lnTo>
                  <a:lnTo>
                    <a:pt x="146" y="900"/>
                  </a:lnTo>
                  <a:lnTo>
                    <a:pt x="182" y="862"/>
                  </a:lnTo>
                  <a:lnTo>
                    <a:pt x="197" y="802"/>
                  </a:lnTo>
                  <a:lnTo>
                    <a:pt x="182" y="757"/>
                  </a:lnTo>
                  <a:lnTo>
                    <a:pt x="168" y="742"/>
                  </a:lnTo>
                  <a:lnTo>
                    <a:pt x="146" y="735"/>
                  </a:lnTo>
                  <a:lnTo>
                    <a:pt x="131" y="727"/>
                  </a:lnTo>
                  <a:lnTo>
                    <a:pt x="117" y="727"/>
                  </a:lnTo>
                  <a:lnTo>
                    <a:pt x="59" y="742"/>
                  </a:lnTo>
                  <a:lnTo>
                    <a:pt x="15" y="787"/>
                  </a:lnTo>
                  <a:lnTo>
                    <a:pt x="0" y="855"/>
                  </a:lnTo>
                  <a:lnTo>
                    <a:pt x="8" y="907"/>
                  </a:lnTo>
                  <a:lnTo>
                    <a:pt x="44" y="952"/>
                  </a:lnTo>
                  <a:lnTo>
                    <a:pt x="88" y="975"/>
                  </a:lnTo>
                  <a:lnTo>
                    <a:pt x="139" y="997"/>
                  </a:lnTo>
                  <a:lnTo>
                    <a:pt x="197" y="997"/>
                  </a:lnTo>
                  <a:lnTo>
                    <a:pt x="277" y="982"/>
                  </a:lnTo>
                  <a:lnTo>
                    <a:pt x="335" y="945"/>
                  </a:lnTo>
                  <a:lnTo>
                    <a:pt x="379" y="900"/>
                  </a:lnTo>
                  <a:lnTo>
                    <a:pt x="422" y="832"/>
                  </a:lnTo>
                  <a:lnTo>
                    <a:pt x="451" y="892"/>
                  </a:lnTo>
                  <a:lnTo>
                    <a:pt x="502" y="945"/>
                  </a:lnTo>
                  <a:lnTo>
                    <a:pt x="568" y="982"/>
                  </a:lnTo>
                  <a:lnTo>
                    <a:pt x="655" y="997"/>
                  </a:lnTo>
                  <a:lnTo>
                    <a:pt x="742" y="982"/>
                  </a:lnTo>
                  <a:lnTo>
                    <a:pt x="815" y="937"/>
                  </a:lnTo>
                  <a:lnTo>
                    <a:pt x="880" y="885"/>
                  </a:lnTo>
                  <a:lnTo>
                    <a:pt x="931" y="817"/>
                  </a:lnTo>
                  <a:lnTo>
                    <a:pt x="967" y="750"/>
                  </a:lnTo>
                  <a:lnTo>
                    <a:pt x="989" y="697"/>
                  </a:lnTo>
                  <a:lnTo>
                    <a:pt x="997" y="660"/>
                  </a:lnTo>
                  <a:lnTo>
                    <a:pt x="989" y="645"/>
                  </a:lnTo>
                  <a:lnTo>
                    <a:pt x="982" y="637"/>
                  </a:lnTo>
                  <a:lnTo>
                    <a:pt x="953" y="637"/>
                  </a:lnTo>
                  <a:lnTo>
                    <a:pt x="946" y="645"/>
                  </a:lnTo>
                  <a:lnTo>
                    <a:pt x="946" y="652"/>
                  </a:lnTo>
                  <a:lnTo>
                    <a:pt x="938" y="660"/>
                  </a:lnTo>
                  <a:lnTo>
                    <a:pt x="902" y="765"/>
                  </a:lnTo>
                  <a:lnTo>
                    <a:pt x="851" y="840"/>
                  </a:lnTo>
                  <a:lnTo>
                    <a:pt x="800" y="892"/>
                  </a:lnTo>
                  <a:lnTo>
                    <a:pt x="742" y="930"/>
                  </a:lnTo>
                  <a:lnTo>
                    <a:pt x="698" y="945"/>
                  </a:lnTo>
                  <a:lnTo>
                    <a:pt x="655" y="952"/>
                  </a:lnTo>
                  <a:lnTo>
                    <a:pt x="604" y="937"/>
                  </a:lnTo>
                  <a:lnTo>
                    <a:pt x="568" y="907"/>
                  </a:lnTo>
                  <a:lnTo>
                    <a:pt x="546" y="862"/>
                  </a:lnTo>
                  <a:lnTo>
                    <a:pt x="538" y="802"/>
                  </a:lnTo>
                  <a:lnTo>
                    <a:pt x="546" y="757"/>
                  </a:lnTo>
                  <a:lnTo>
                    <a:pt x="553" y="697"/>
                  </a:lnTo>
                  <a:lnTo>
                    <a:pt x="575" y="615"/>
                  </a:lnTo>
                  <a:lnTo>
                    <a:pt x="648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0" name="Freeform 440"/>
            <p:cNvSpPr>
              <a:spLocks/>
            </p:cNvSpPr>
            <p:nvPr/>
          </p:nvSpPr>
          <p:spPr bwMode="auto">
            <a:xfrm>
              <a:off x="9982" y="4244"/>
              <a:ext cx="909" cy="698"/>
            </a:xfrm>
            <a:custGeom>
              <a:avLst/>
              <a:gdLst/>
              <a:ahLst/>
              <a:cxnLst>
                <a:cxn ang="0">
                  <a:pos x="109" y="600"/>
                </a:cxn>
                <a:cxn ang="0">
                  <a:pos x="94" y="668"/>
                </a:cxn>
                <a:cxn ang="0">
                  <a:pos x="131" y="698"/>
                </a:cxn>
                <a:cxn ang="0">
                  <a:pos x="182" y="683"/>
                </a:cxn>
                <a:cxn ang="0">
                  <a:pos x="204" y="668"/>
                </a:cxn>
                <a:cxn ang="0">
                  <a:pos x="225" y="593"/>
                </a:cxn>
                <a:cxn ang="0">
                  <a:pos x="240" y="525"/>
                </a:cxn>
                <a:cxn ang="0">
                  <a:pos x="262" y="428"/>
                </a:cxn>
                <a:cxn ang="0">
                  <a:pos x="291" y="330"/>
                </a:cxn>
                <a:cxn ang="0">
                  <a:pos x="327" y="225"/>
                </a:cxn>
                <a:cxn ang="0">
                  <a:pos x="385" y="143"/>
                </a:cxn>
                <a:cxn ang="0">
                  <a:pos x="502" y="60"/>
                </a:cxn>
                <a:cxn ang="0">
                  <a:pos x="603" y="45"/>
                </a:cxn>
                <a:cxn ang="0">
                  <a:pos x="640" y="67"/>
                </a:cxn>
                <a:cxn ang="0">
                  <a:pos x="662" y="158"/>
                </a:cxn>
                <a:cxn ang="0">
                  <a:pos x="596" y="420"/>
                </a:cxn>
                <a:cxn ang="0">
                  <a:pos x="560" y="525"/>
                </a:cxn>
                <a:cxn ang="0">
                  <a:pos x="553" y="548"/>
                </a:cxn>
                <a:cxn ang="0">
                  <a:pos x="567" y="623"/>
                </a:cxn>
                <a:cxn ang="0">
                  <a:pos x="640" y="690"/>
                </a:cxn>
                <a:cxn ang="0">
                  <a:pos x="763" y="683"/>
                </a:cxn>
                <a:cxn ang="0">
                  <a:pos x="858" y="585"/>
                </a:cxn>
                <a:cxn ang="0">
                  <a:pos x="909" y="465"/>
                </a:cxn>
                <a:cxn ang="0">
                  <a:pos x="894" y="443"/>
                </a:cxn>
                <a:cxn ang="0">
                  <a:pos x="865" y="450"/>
                </a:cxn>
                <a:cxn ang="0">
                  <a:pos x="858" y="465"/>
                </a:cxn>
                <a:cxn ang="0">
                  <a:pos x="785" y="608"/>
                </a:cxn>
                <a:cxn ang="0">
                  <a:pos x="698" y="653"/>
                </a:cxn>
                <a:cxn ang="0">
                  <a:pos x="676" y="645"/>
                </a:cxn>
                <a:cxn ang="0">
                  <a:pos x="662" y="623"/>
                </a:cxn>
                <a:cxn ang="0">
                  <a:pos x="676" y="533"/>
                </a:cxn>
                <a:cxn ang="0">
                  <a:pos x="713" y="435"/>
                </a:cxn>
                <a:cxn ang="0">
                  <a:pos x="756" y="308"/>
                </a:cxn>
                <a:cxn ang="0">
                  <a:pos x="778" y="180"/>
                </a:cxn>
                <a:cxn ang="0">
                  <a:pos x="734" y="52"/>
                </a:cxn>
                <a:cxn ang="0">
                  <a:pos x="633" y="7"/>
                </a:cxn>
                <a:cxn ang="0">
                  <a:pos x="494" y="15"/>
                </a:cxn>
                <a:cxn ang="0">
                  <a:pos x="371" y="97"/>
                </a:cxn>
                <a:cxn ang="0">
                  <a:pos x="305" y="75"/>
                </a:cxn>
                <a:cxn ang="0">
                  <a:pos x="218" y="7"/>
                </a:cxn>
                <a:cxn ang="0">
                  <a:pos x="138" y="7"/>
                </a:cxn>
                <a:cxn ang="0">
                  <a:pos x="73" y="45"/>
                </a:cxn>
                <a:cxn ang="0">
                  <a:pos x="51" y="82"/>
                </a:cxn>
                <a:cxn ang="0">
                  <a:pos x="15" y="180"/>
                </a:cxn>
                <a:cxn ang="0">
                  <a:pos x="0" y="248"/>
                </a:cxn>
                <a:cxn ang="0">
                  <a:pos x="44" y="255"/>
                </a:cxn>
                <a:cxn ang="0">
                  <a:pos x="51" y="233"/>
                </a:cxn>
                <a:cxn ang="0">
                  <a:pos x="73" y="150"/>
                </a:cxn>
                <a:cxn ang="0">
                  <a:pos x="124" y="60"/>
                </a:cxn>
                <a:cxn ang="0">
                  <a:pos x="189" y="52"/>
                </a:cxn>
                <a:cxn ang="0">
                  <a:pos x="211" y="158"/>
                </a:cxn>
                <a:cxn ang="0">
                  <a:pos x="189" y="248"/>
                </a:cxn>
                <a:cxn ang="0">
                  <a:pos x="160" y="390"/>
                </a:cxn>
              </a:cxnLst>
              <a:rect l="0" t="0" r="r" b="b"/>
              <a:pathLst>
                <a:path w="909" h="698">
                  <a:moveTo>
                    <a:pt x="109" y="585"/>
                  </a:moveTo>
                  <a:lnTo>
                    <a:pt x="109" y="600"/>
                  </a:lnTo>
                  <a:lnTo>
                    <a:pt x="94" y="630"/>
                  </a:lnTo>
                  <a:lnTo>
                    <a:pt x="94" y="668"/>
                  </a:lnTo>
                  <a:lnTo>
                    <a:pt x="116" y="690"/>
                  </a:lnTo>
                  <a:lnTo>
                    <a:pt x="131" y="698"/>
                  </a:lnTo>
                  <a:lnTo>
                    <a:pt x="167" y="698"/>
                  </a:lnTo>
                  <a:lnTo>
                    <a:pt x="182" y="683"/>
                  </a:lnTo>
                  <a:lnTo>
                    <a:pt x="196" y="675"/>
                  </a:lnTo>
                  <a:lnTo>
                    <a:pt x="204" y="668"/>
                  </a:lnTo>
                  <a:lnTo>
                    <a:pt x="211" y="653"/>
                  </a:lnTo>
                  <a:lnTo>
                    <a:pt x="225" y="593"/>
                  </a:lnTo>
                  <a:lnTo>
                    <a:pt x="233" y="570"/>
                  </a:lnTo>
                  <a:lnTo>
                    <a:pt x="240" y="525"/>
                  </a:lnTo>
                  <a:lnTo>
                    <a:pt x="254" y="480"/>
                  </a:lnTo>
                  <a:lnTo>
                    <a:pt x="262" y="428"/>
                  </a:lnTo>
                  <a:lnTo>
                    <a:pt x="276" y="375"/>
                  </a:lnTo>
                  <a:lnTo>
                    <a:pt x="291" y="330"/>
                  </a:lnTo>
                  <a:lnTo>
                    <a:pt x="298" y="285"/>
                  </a:lnTo>
                  <a:lnTo>
                    <a:pt x="327" y="225"/>
                  </a:lnTo>
                  <a:lnTo>
                    <a:pt x="349" y="188"/>
                  </a:lnTo>
                  <a:lnTo>
                    <a:pt x="385" y="143"/>
                  </a:lnTo>
                  <a:lnTo>
                    <a:pt x="436" y="97"/>
                  </a:lnTo>
                  <a:lnTo>
                    <a:pt x="502" y="60"/>
                  </a:lnTo>
                  <a:lnTo>
                    <a:pt x="574" y="45"/>
                  </a:lnTo>
                  <a:lnTo>
                    <a:pt x="603" y="45"/>
                  </a:lnTo>
                  <a:lnTo>
                    <a:pt x="618" y="52"/>
                  </a:lnTo>
                  <a:lnTo>
                    <a:pt x="640" y="67"/>
                  </a:lnTo>
                  <a:lnTo>
                    <a:pt x="662" y="112"/>
                  </a:lnTo>
                  <a:lnTo>
                    <a:pt x="662" y="158"/>
                  </a:lnTo>
                  <a:lnTo>
                    <a:pt x="654" y="240"/>
                  </a:lnTo>
                  <a:lnTo>
                    <a:pt x="596" y="420"/>
                  </a:lnTo>
                  <a:lnTo>
                    <a:pt x="574" y="480"/>
                  </a:lnTo>
                  <a:lnTo>
                    <a:pt x="560" y="525"/>
                  </a:lnTo>
                  <a:lnTo>
                    <a:pt x="560" y="540"/>
                  </a:lnTo>
                  <a:lnTo>
                    <a:pt x="553" y="548"/>
                  </a:lnTo>
                  <a:lnTo>
                    <a:pt x="553" y="563"/>
                  </a:lnTo>
                  <a:lnTo>
                    <a:pt x="567" y="623"/>
                  </a:lnTo>
                  <a:lnTo>
                    <a:pt x="596" y="660"/>
                  </a:lnTo>
                  <a:lnTo>
                    <a:pt x="640" y="690"/>
                  </a:lnTo>
                  <a:lnTo>
                    <a:pt x="698" y="698"/>
                  </a:lnTo>
                  <a:lnTo>
                    <a:pt x="763" y="683"/>
                  </a:lnTo>
                  <a:lnTo>
                    <a:pt x="822" y="645"/>
                  </a:lnTo>
                  <a:lnTo>
                    <a:pt x="858" y="585"/>
                  </a:lnTo>
                  <a:lnTo>
                    <a:pt x="887" y="533"/>
                  </a:lnTo>
                  <a:lnTo>
                    <a:pt x="909" y="465"/>
                  </a:lnTo>
                  <a:lnTo>
                    <a:pt x="909" y="458"/>
                  </a:lnTo>
                  <a:lnTo>
                    <a:pt x="894" y="443"/>
                  </a:lnTo>
                  <a:lnTo>
                    <a:pt x="873" y="443"/>
                  </a:lnTo>
                  <a:lnTo>
                    <a:pt x="865" y="450"/>
                  </a:lnTo>
                  <a:lnTo>
                    <a:pt x="865" y="458"/>
                  </a:lnTo>
                  <a:lnTo>
                    <a:pt x="858" y="465"/>
                  </a:lnTo>
                  <a:lnTo>
                    <a:pt x="829" y="548"/>
                  </a:lnTo>
                  <a:lnTo>
                    <a:pt x="785" y="608"/>
                  </a:lnTo>
                  <a:lnTo>
                    <a:pt x="742" y="645"/>
                  </a:lnTo>
                  <a:lnTo>
                    <a:pt x="698" y="653"/>
                  </a:lnTo>
                  <a:lnTo>
                    <a:pt x="683" y="653"/>
                  </a:lnTo>
                  <a:lnTo>
                    <a:pt x="676" y="645"/>
                  </a:lnTo>
                  <a:lnTo>
                    <a:pt x="669" y="630"/>
                  </a:lnTo>
                  <a:lnTo>
                    <a:pt x="662" y="623"/>
                  </a:lnTo>
                  <a:lnTo>
                    <a:pt x="662" y="570"/>
                  </a:lnTo>
                  <a:lnTo>
                    <a:pt x="676" y="533"/>
                  </a:lnTo>
                  <a:lnTo>
                    <a:pt x="698" y="473"/>
                  </a:lnTo>
                  <a:lnTo>
                    <a:pt x="713" y="435"/>
                  </a:lnTo>
                  <a:lnTo>
                    <a:pt x="734" y="375"/>
                  </a:lnTo>
                  <a:lnTo>
                    <a:pt x="756" y="308"/>
                  </a:lnTo>
                  <a:lnTo>
                    <a:pt x="771" y="240"/>
                  </a:lnTo>
                  <a:lnTo>
                    <a:pt x="778" y="180"/>
                  </a:lnTo>
                  <a:lnTo>
                    <a:pt x="763" y="105"/>
                  </a:lnTo>
                  <a:lnTo>
                    <a:pt x="734" y="52"/>
                  </a:lnTo>
                  <a:lnTo>
                    <a:pt x="683" y="22"/>
                  </a:lnTo>
                  <a:lnTo>
                    <a:pt x="633" y="7"/>
                  </a:lnTo>
                  <a:lnTo>
                    <a:pt x="582" y="0"/>
                  </a:lnTo>
                  <a:lnTo>
                    <a:pt x="494" y="15"/>
                  </a:lnTo>
                  <a:lnTo>
                    <a:pt x="429" y="52"/>
                  </a:lnTo>
                  <a:lnTo>
                    <a:pt x="371" y="97"/>
                  </a:lnTo>
                  <a:lnTo>
                    <a:pt x="327" y="143"/>
                  </a:lnTo>
                  <a:lnTo>
                    <a:pt x="305" y="75"/>
                  </a:lnTo>
                  <a:lnTo>
                    <a:pt x="269" y="30"/>
                  </a:lnTo>
                  <a:lnTo>
                    <a:pt x="218" y="7"/>
                  </a:lnTo>
                  <a:lnTo>
                    <a:pt x="167" y="0"/>
                  </a:lnTo>
                  <a:lnTo>
                    <a:pt x="138" y="7"/>
                  </a:lnTo>
                  <a:lnTo>
                    <a:pt x="116" y="15"/>
                  </a:lnTo>
                  <a:lnTo>
                    <a:pt x="73" y="45"/>
                  </a:lnTo>
                  <a:lnTo>
                    <a:pt x="65" y="67"/>
                  </a:lnTo>
                  <a:lnTo>
                    <a:pt x="51" y="82"/>
                  </a:lnTo>
                  <a:lnTo>
                    <a:pt x="29" y="135"/>
                  </a:lnTo>
                  <a:lnTo>
                    <a:pt x="15" y="180"/>
                  </a:lnTo>
                  <a:lnTo>
                    <a:pt x="0" y="218"/>
                  </a:lnTo>
                  <a:lnTo>
                    <a:pt x="0" y="248"/>
                  </a:lnTo>
                  <a:lnTo>
                    <a:pt x="7" y="255"/>
                  </a:lnTo>
                  <a:lnTo>
                    <a:pt x="44" y="255"/>
                  </a:lnTo>
                  <a:lnTo>
                    <a:pt x="44" y="248"/>
                  </a:lnTo>
                  <a:lnTo>
                    <a:pt x="51" y="233"/>
                  </a:lnTo>
                  <a:lnTo>
                    <a:pt x="58" y="210"/>
                  </a:lnTo>
                  <a:lnTo>
                    <a:pt x="73" y="150"/>
                  </a:lnTo>
                  <a:lnTo>
                    <a:pt x="94" y="97"/>
                  </a:lnTo>
                  <a:lnTo>
                    <a:pt x="124" y="60"/>
                  </a:lnTo>
                  <a:lnTo>
                    <a:pt x="167" y="45"/>
                  </a:lnTo>
                  <a:lnTo>
                    <a:pt x="189" y="52"/>
                  </a:lnTo>
                  <a:lnTo>
                    <a:pt x="211" y="75"/>
                  </a:lnTo>
                  <a:lnTo>
                    <a:pt x="211" y="158"/>
                  </a:lnTo>
                  <a:lnTo>
                    <a:pt x="204" y="203"/>
                  </a:lnTo>
                  <a:lnTo>
                    <a:pt x="189" y="248"/>
                  </a:lnTo>
                  <a:lnTo>
                    <a:pt x="174" y="323"/>
                  </a:lnTo>
                  <a:lnTo>
                    <a:pt x="160" y="390"/>
                  </a:lnTo>
                  <a:lnTo>
                    <a:pt x="109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1" name="Freeform 441"/>
            <p:cNvSpPr>
              <a:spLocks noEditPoints="1"/>
            </p:cNvSpPr>
            <p:nvPr/>
          </p:nvSpPr>
          <p:spPr bwMode="auto">
            <a:xfrm>
              <a:off x="11771" y="5017"/>
              <a:ext cx="1425" cy="517"/>
            </a:xfrm>
            <a:custGeom>
              <a:avLst/>
              <a:gdLst/>
              <a:ahLst/>
              <a:cxnLst>
                <a:cxn ang="0">
                  <a:pos x="1352" y="90"/>
                </a:cxn>
                <a:cxn ang="0">
                  <a:pos x="1381" y="90"/>
                </a:cxn>
                <a:cxn ang="0">
                  <a:pos x="1410" y="75"/>
                </a:cxn>
                <a:cxn ang="0">
                  <a:pos x="1418" y="67"/>
                </a:cxn>
                <a:cxn ang="0">
                  <a:pos x="1425" y="45"/>
                </a:cxn>
                <a:cxn ang="0">
                  <a:pos x="1410" y="15"/>
                </a:cxn>
                <a:cxn ang="0">
                  <a:pos x="1381" y="0"/>
                </a:cxn>
                <a:cxn ang="0">
                  <a:pos x="43" y="0"/>
                </a:cxn>
                <a:cxn ang="0">
                  <a:pos x="14" y="15"/>
                </a:cxn>
                <a:cxn ang="0">
                  <a:pos x="0" y="45"/>
                </a:cxn>
                <a:cxn ang="0">
                  <a:pos x="7" y="67"/>
                </a:cxn>
                <a:cxn ang="0">
                  <a:pos x="14" y="75"/>
                </a:cxn>
                <a:cxn ang="0">
                  <a:pos x="43" y="90"/>
                </a:cxn>
                <a:cxn ang="0">
                  <a:pos x="72" y="90"/>
                </a:cxn>
                <a:cxn ang="0">
                  <a:pos x="1352" y="90"/>
                </a:cxn>
                <a:cxn ang="0">
                  <a:pos x="1352" y="517"/>
                </a:cxn>
                <a:cxn ang="0">
                  <a:pos x="1381" y="517"/>
                </a:cxn>
                <a:cxn ang="0">
                  <a:pos x="1410" y="502"/>
                </a:cxn>
                <a:cxn ang="0">
                  <a:pos x="1418" y="495"/>
                </a:cxn>
                <a:cxn ang="0">
                  <a:pos x="1425" y="472"/>
                </a:cxn>
                <a:cxn ang="0">
                  <a:pos x="1418" y="457"/>
                </a:cxn>
                <a:cxn ang="0">
                  <a:pos x="1410" y="435"/>
                </a:cxn>
                <a:cxn ang="0">
                  <a:pos x="1396" y="435"/>
                </a:cxn>
                <a:cxn ang="0">
                  <a:pos x="1381" y="427"/>
                </a:cxn>
                <a:cxn ang="0">
                  <a:pos x="43" y="427"/>
                </a:cxn>
                <a:cxn ang="0">
                  <a:pos x="29" y="435"/>
                </a:cxn>
                <a:cxn ang="0">
                  <a:pos x="14" y="435"/>
                </a:cxn>
                <a:cxn ang="0">
                  <a:pos x="7" y="457"/>
                </a:cxn>
                <a:cxn ang="0">
                  <a:pos x="0" y="472"/>
                </a:cxn>
                <a:cxn ang="0">
                  <a:pos x="7" y="495"/>
                </a:cxn>
                <a:cxn ang="0">
                  <a:pos x="14" y="502"/>
                </a:cxn>
                <a:cxn ang="0">
                  <a:pos x="43" y="517"/>
                </a:cxn>
                <a:cxn ang="0">
                  <a:pos x="72" y="517"/>
                </a:cxn>
                <a:cxn ang="0">
                  <a:pos x="1352" y="517"/>
                </a:cxn>
              </a:cxnLst>
              <a:rect l="0" t="0" r="r" b="b"/>
              <a:pathLst>
                <a:path w="1425" h="517">
                  <a:moveTo>
                    <a:pt x="1352" y="90"/>
                  </a:moveTo>
                  <a:lnTo>
                    <a:pt x="1381" y="90"/>
                  </a:lnTo>
                  <a:lnTo>
                    <a:pt x="1410" y="75"/>
                  </a:lnTo>
                  <a:lnTo>
                    <a:pt x="1418" y="67"/>
                  </a:lnTo>
                  <a:lnTo>
                    <a:pt x="1425" y="45"/>
                  </a:lnTo>
                  <a:lnTo>
                    <a:pt x="1410" y="15"/>
                  </a:lnTo>
                  <a:lnTo>
                    <a:pt x="1381" y="0"/>
                  </a:lnTo>
                  <a:lnTo>
                    <a:pt x="43" y="0"/>
                  </a:lnTo>
                  <a:lnTo>
                    <a:pt x="14" y="15"/>
                  </a:lnTo>
                  <a:lnTo>
                    <a:pt x="0" y="45"/>
                  </a:lnTo>
                  <a:lnTo>
                    <a:pt x="7" y="67"/>
                  </a:lnTo>
                  <a:lnTo>
                    <a:pt x="14" y="75"/>
                  </a:lnTo>
                  <a:lnTo>
                    <a:pt x="43" y="90"/>
                  </a:lnTo>
                  <a:lnTo>
                    <a:pt x="72" y="90"/>
                  </a:lnTo>
                  <a:lnTo>
                    <a:pt x="1352" y="90"/>
                  </a:lnTo>
                  <a:close/>
                  <a:moveTo>
                    <a:pt x="1352" y="517"/>
                  </a:moveTo>
                  <a:lnTo>
                    <a:pt x="1381" y="517"/>
                  </a:lnTo>
                  <a:lnTo>
                    <a:pt x="1410" y="502"/>
                  </a:lnTo>
                  <a:lnTo>
                    <a:pt x="1418" y="495"/>
                  </a:lnTo>
                  <a:lnTo>
                    <a:pt x="1425" y="472"/>
                  </a:lnTo>
                  <a:lnTo>
                    <a:pt x="1418" y="457"/>
                  </a:lnTo>
                  <a:lnTo>
                    <a:pt x="1410" y="435"/>
                  </a:lnTo>
                  <a:lnTo>
                    <a:pt x="1396" y="435"/>
                  </a:lnTo>
                  <a:lnTo>
                    <a:pt x="1381" y="427"/>
                  </a:lnTo>
                  <a:lnTo>
                    <a:pt x="43" y="427"/>
                  </a:lnTo>
                  <a:lnTo>
                    <a:pt x="29" y="435"/>
                  </a:lnTo>
                  <a:lnTo>
                    <a:pt x="14" y="435"/>
                  </a:lnTo>
                  <a:lnTo>
                    <a:pt x="7" y="457"/>
                  </a:lnTo>
                  <a:lnTo>
                    <a:pt x="0" y="472"/>
                  </a:lnTo>
                  <a:lnTo>
                    <a:pt x="7" y="495"/>
                  </a:lnTo>
                  <a:lnTo>
                    <a:pt x="14" y="502"/>
                  </a:lnTo>
                  <a:lnTo>
                    <a:pt x="43" y="517"/>
                  </a:lnTo>
                  <a:lnTo>
                    <a:pt x="72" y="517"/>
                  </a:lnTo>
                  <a:lnTo>
                    <a:pt x="1352" y="5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2" name="Freeform 442"/>
            <p:cNvSpPr>
              <a:spLocks/>
            </p:cNvSpPr>
            <p:nvPr/>
          </p:nvSpPr>
          <p:spPr bwMode="auto">
            <a:xfrm>
              <a:off x="18686" y="2879"/>
              <a:ext cx="705" cy="1462"/>
            </a:xfrm>
            <a:custGeom>
              <a:avLst/>
              <a:gdLst/>
              <a:ahLst/>
              <a:cxnLst>
                <a:cxn ang="0">
                  <a:pos x="436" y="52"/>
                </a:cxn>
                <a:cxn ang="0">
                  <a:pos x="436" y="7"/>
                </a:cxn>
                <a:cxn ang="0">
                  <a:pos x="429" y="0"/>
                </a:cxn>
                <a:cxn ang="0">
                  <a:pos x="392" y="0"/>
                </a:cxn>
                <a:cxn ang="0">
                  <a:pos x="305" y="67"/>
                </a:cxn>
                <a:cxn ang="0">
                  <a:pos x="218" y="105"/>
                </a:cxn>
                <a:cxn ang="0">
                  <a:pos x="131" y="127"/>
                </a:cxn>
                <a:cxn ang="0">
                  <a:pos x="58" y="135"/>
                </a:cxn>
                <a:cxn ang="0">
                  <a:pos x="0" y="135"/>
                </a:cxn>
                <a:cxn ang="0">
                  <a:pos x="0" y="202"/>
                </a:cxn>
                <a:cxn ang="0">
                  <a:pos x="65" y="202"/>
                </a:cxn>
                <a:cxn ang="0">
                  <a:pos x="167" y="187"/>
                </a:cxn>
                <a:cxn ang="0">
                  <a:pos x="283" y="150"/>
                </a:cxn>
                <a:cxn ang="0">
                  <a:pos x="283" y="1290"/>
                </a:cxn>
                <a:cxn ang="0">
                  <a:pos x="276" y="1327"/>
                </a:cxn>
                <a:cxn ang="0">
                  <a:pos x="269" y="1357"/>
                </a:cxn>
                <a:cxn ang="0">
                  <a:pos x="232" y="1380"/>
                </a:cxn>
                <a:cxn ang="0">
                  <a:pos x="174" y="1387"/>
                </a:cxn>
                <a:cxn ang="0">
                  <a:pos x="80" y="1395"/>
                </a:cxn>
                <a:cxn ang="0">
                  <a:pos x="14" y="1395"/>
                </a:cxn>
                <a:cxn ang="0">
                  <a:pos x="14" y="1462"/>
                </a:cxn>
                <a:cxn ang="0">
                  <a:pos x="87" y="1455"/>
                </a:cxn>
                <a:cxn ang="0">
                  <a:pos x="632" y="1455"/>
                </a:cxn>
                <a:cxn ang="0">
                  <a:pos x="705" y="1462"/>
                </a:cxn>
                <a:cxn ang="0">
                  <a:pos x="705" y="1395"/>
                </a:cxn>
                <a:cxn ang="0">
                  <a:pos x="545" y="1395"/>
                </a:cxn>
                <a:cxn ang="0">
                  <a:pos x="487" y="1380"/>
                </a:cxn>
                <a:cxn ang="0">
                  <a:pos x="450" y="1357"/>
                </a:cxn>
                <a:cxn ang="0">
                  <a:pos x="443" y="1327"/>
                </a:cxn>
                <a:cxn ang="0">
                  <a:pos x="436" y="1290"/>
                </a:cxn>
                <a:cxn ang="0">
                  <a:pos x="436" y="52"/>
                </a:cxn>
              </a:cxnLst>
              <a:rect l="0" t="0" r="r" b="b"/>
              <a:pathLst>
                <a:path w="705" h="1462">
                  <a:moveTo>
                    <a:pt x="436" y="52"/>
                  </a:moveTo>
                  <a:lnTo>
                    <a:pt x="436" y="7"/>
                  </a:lnTo>
                  <a:lnTo>
                    <a:pt x="429" y="0"/>
                  </a:lnTo>
                  <a:lnTo>
                    <a:pt x="392" y="0"/>
                  </a:lnTo>
                  <a:lnTo>
                    <a:pt x="305" y="67"/>
                  </a:lnTo>
                  <a:lnTo>
                    <a:pt x="218" y="105"/>
                  </a:lnTo>
                  <a:lnTo>
                    <a:pt x="131" y="127"/>
                  </a:lnTo>
                  <a:lnTo>
                    <a:pt x="58" y="135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5" y="202"/>
                  </a:lnTo>
                  <a:lnTo>
                    <a:pt x="167" y="187"/>
                  </a:lnTo>
                  <a:lnTo>
                    <a:pt x="283" y="150"/>
                  </a:lnTo>
                  <a:lnTo>
                    <a:pt x="283" y="1290"/>
                  </a:lnTo>
                  <a:lnTo>
                    <a:pt x="276" y="1327"/>
                  </a:lnTo>
                  <a:lnTo>
                    <a:pt x="269" y="1357"/>
                  </a:lnTo>
                  <a:lnTo>
                    <a:pt x="232" y="1380"/>
                  </a:lnTo>
                  <a:lnTo>
                    <a:pt x="174" y="1387"/>
                  </a:lnTo>
                  <a:lnTo>
                    <a:pt x="80" y="1395"/>
                  </a:lnTo>
                  <a:lnTo>
                    <a:pt x="14" y="1395"/>
                  </a:lnTo>
                  <a:lnTo>
                    <a:pt x="14" y="1462"/>
                  </a:lnTo>
                  <a:lnTo>
                    <a:pt x="87" y="1455"/>
                  </a:lnTo>
                  <a:lnTo>
                    <a:pt x="632" y="1455"/>
                  </a:lnTo>
                  <a:lnTo>
                    <a:pt x="705" y="1462"/>
                  </a:lnTo>
                  <a:lnTo>
                    <a:pt x="705" y="1395"/>
                  </a:lnTo>
                  <a:lnTo>
                    <a:pt x="545" y="1395"/>
                  </a:lnTo>
                  <a:lnTo>
                    <a:pt x="487" y="1380"/>
                  </a:lnTo>
                  <a:lnTo>
                    <a:pt x="450" y="1357"/>
                  </a:lnTo>
                  <a:lnTo>
                    <a:pt x="443" y="1327"/>
                  </a:lnTo>
                  <a:lnTo>
                    <a:pt x="436" y="1290"/>
                  </a:lnTo>
                  <a:lnTo>
                    <a:pt x="436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3" name="Rectangle 443"/>
            <p:cNvSpPr>
              <a:spLocks noChangeArrowheads="1"/>
            </p:cNvSpPr>
            <p:nvPr/>
          </p:nvSpPr>
          <p:spPr bwMode="auto">
            <a:xfrm>
              <a:off x="14279" y="5242"/>
              <a:ext cx="9693" cy="105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4" name="Freeform 444"/>
            <p:cNvSpPr>
              <a:spLocks/>
            </p:cNvSpPr>
            <p:nvPr/>
          </p:nvSpPr>
          <p:spPr bwMode="auto">
            <a:xfrm>
              <a:off x="14367" y="5872"/>
              <a:ext cx="705" cy="1463"/>
            </a:xfrm>
            <a:custGeom>
              <a:avLst/>
              <a:gdLst/>
              <a:ahLst/>
              <a:cxnLst>
                <a:cxn ang="0">
                  <a:pos x="436" y="52"/>
                </a:cxn>
                <a:cxn ang="0">
                  <a:pos x="436" y="7"/>
                </a:cxn>
                <a:cxn ang="0">
                  <a:pos x="429" y="0"/>
                </a:cxn>
                <a:cxn ang="0">
                  <a:pos x="392" y="0"/>
                </a:cxn>
                <a:cxn ang="0">
                  <a:pos x="305" y="67"/>
                </a:cxn>
                <a:cxn ang="0">
                  <a:pos x="218" y="105"/>
                </a:cxn>
                <a:cxn ang="0">
                  <a:pos x="130" y="127"/>
                </a:cxn>
                <a:cxn ang="0">
                  <a:pos x="58" y="135"/>
                </a:cxn>
                <a:cxn ang="0">
                  <a:pos x="0" y="135"/>
                </a:cxn>
                <a:cxn ang="0">
                  <a:pos x="0" y="202"/>
                </a:cxn>
                <a:cxn ang="0">
                  <a:pos x="65" y="202"/>
                </a:cxn>
                <a:cxn ang="0">
                  <a:pos x="167" y="187"/>
                </a:cxn>
                <a:cxn ang="0">
                  <a:pos x="283" y="150"/>
                </a:cxn>
                <a:cxn ang="0">
                  <a:pos x="283" y="1290"/>
                </a:cxn>
                <a:cxn ang="0">
                  <a:pos x="276" y="1328"/>
                </a:cxn>
                <a:cxn ang="0">
                  <a:pos x="269" y="1358"/>
                </a:cxn>
                <a:cxn ang="0">
                  <a:pos x="232" y="1380"/>
                </a:cxn>
                <a:cxn ang="0">
                  <a:pos x="174" y="1388"/>
                </a:cxn>
                <a:cxn ang="0">
                  <a:pos x="80" y="1395"/>
                </a:cxn>
                <a:cxn ang="0">
                  <a:pos x="14" y="1395"/>
                </a:cxn>
                <a:cxn ang="0">
                  <a:pos x="14" y="1463"/>
                </a:cxn>
                <a:cxn ang="0">
                  <a:pos x="87" y="1455"/>
                </a:cxn>
                <a:cxn ang="0">
                  <a:pos x="632" y="1455"/>
                </a:cxn>
                <a:cxn ang="0">
                  <a:pos x="705" y="1463"/>
                </a:cxn>
                <a:cxn ang="0">
                  <a:pos x="705" y="1395"/>
                </a:cxn>
                <a:cxn ang="0">
                  <a:pos x="545" y="1395"/>
                </a:cxn>
                <a:cxn ang="0">
                  <a:pos x="487" y="1380"/>
                </a:cxn>
                <a:cxn ang="0">
                  <a:pos x="450" y="1358"/>
                </a:cxn>
                <a:cxn ang="0">
                  <a:pos x="443" y="1328"/>
                </a:cxn>
                <a:cxn ang="0">
                  <a:pos x="436" y="1290"/>
                </a:cxn>
                <a:cxn ang="0">
                  <a:pos x="436" y="52"/>
                </a:cxn>
              </a:cxnLst>
              <a:rect l="0" t="0" r="r" b="b"/>
              <a:pathLst>
                <a:path w="705" h="1463">
                  <a:moveTo>
                    <a:pt x="436" y="52"/>
                  </a:moveTo>
                  <a:lnTo>
                    <a:pt x="436" y="7"/>
                  </a:lnTo>
                  <a:lnTo>
                    <a:pt x="429" y="0"/>
                  </a:lnTo>
                  <a:lnTo>
                    <a:pt x="392" y="0"/>
                  </a:lnTo>
                  <a:lnTo>
                    <a:pt x="305" y="67"/>
                  </a:lnTo>
                  <a:lnTo>
                    <a:pt x="218" y="105"/>
                  </a:lnTo>
                  <a:lnTo>
                    <a:pt x="130" y="127"/>
                  </a:lnTo>
                  <a:lnTo>
                    <a:pt x="58" y="135"/>
                  </a:lnTo>
                  <a:lnTo>
                    <a:pt x="0" y="135"/>
                  </a:lnTo>
                  <a:lnTo>
                    <a:pt x="0" y="202"/>
                  </a:lnTo>
                  <a:lnTo>
                    <a:pt x="65" y="202"/>
                  </a:lnTo>
                  <a:lnTo>
                    <a:pt x="167" y="187"/>
                  </a:lnTo>
                  <a:lnTo>
                    <a:pt x="283" y="150"/>
                  </a:lnTo>
                  <a:lnTo>
                    <a:pt x="283" y="1290"/>
                  </a:lnTo>
                  <a:lnTo>
                    <a:pt x="276" y="1328"/>
                  </a:lnTo>
                  <a:lnTo>
                    <a:pt x="269" y="1358"/>
                  </a:lnTo>
                  <a:lnTo>
                    <a:pt x="232" y="1380"/>
                  </a:lnTo>
                  <a:lnTo>
                    <a:pt x="174" y="1388"/>
                  </a:lnTo>
                  <a:lnTo>
                    <a:pt x="80" y="1395"/>
                  </a:lnTo>
                  <a:lnTo>
                    <a:pt x="14" y="1395"/>
                  </a:lnTo>
                  <a:lnTo>
                    <a:pt x="14" y="1463"/>
                  </a:lnTo>
                  <a:lnTo>
                    <a:pt x="87" y="1455"/>
                  </a:lnTo>
                  <a:lnTo>
                    <a:pt x="632" y="1455"/>
                  </a:lnTo>
                  <a:lnTo>
                    <a:pt x="705" y="1463"/>
                  </a:lnTo>
                  <a:lnTo>
                    <a:pt x="705" y="1395"/>
                  </a:lnTo>
                  <a:lnTo>
                    <a:pt x="545" y="1395"/>
                  </a:lnTo>
                  <a:lnTo>
                    <a:pt x="487" y="1380"/>
                  </a:lnTo>
                  <a:lnTo>
                    <a:pt x="450" y="1358"/>
                  </a:lnTo>
                  <a:lnTo>
                    <a:pt x="443" y="1328"/>
                  </a:lnTo>
                  <a:lnTo>
                    <a:pt x="436" y="1290"/>
                  </a:lnTo>
                  <a:lnTo>
                    <a:pt x="436" y="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5" name="Freeform 445"/>
            <p:cNvSpPr>
              <a:spLocks/>
            </p:cNvSpPr>
            <p:nvPr/>
          </p:nvSpPr>
          <p:spPr bwMode="auto">
            <a:xfrm>
              <a:off x="15886" y="6742"/>
              <a:ext cx="1309" cy="83"/>
            </a:xfrm>
            <a:custGeom>
              <a:avLst/>
              <a:gdLst/>
              <a:ahLst/>
              <a:cxnLst>
                <a:cxn ang="0">
                  <a:pos x="1236" y="83"/>
                </a:cxn>
                <a:cxn ang="0">
                  <a:pos x="1280" y="83"/>
                </a:cxn>
                <a:cxn ang="0">
                  <a:pos x="1294" y="75"/>
                </a:cxn>
                <a:cxn ang="0">
                  <a:pos x="1309" y="45"/>
                </a:cxn>
                <a:cxn ang="0">
                  <a:pos x="1302" y="23"/>
                </a:cxn>
                <a:cxn ang="0">
                  <a:pos x="1294" y="15"/>
                </a:cxn>
                <a:cxn ang="0">
                  <a:pos x="1265" y="0"/>
                </a:cxn>
                <a:cxn ang="0">
                  <a:pos x="44" y="0"/>
                </a:cxn>
                <a:cxn ang="0">
                  <a:pos x="29" y="8"/>
                </a:cxn>
                <a:cxn ang="0">
                  <a:pos x="15" y="8"/>
                </a:cxn>
                <a:cxn ang="0">
                  <a:pos x="7" y="23"/>
                </a:cxn>
                <a:cxn ang="0">
                  <a:pos x="0" y="45"/>
                </a:cxn>
                <a:cxn ang="0">
                  <a:pos x="15" y="75"/>
                </a:cxn>
                <a:cxn ang="0">
                  <a:pos x="29" y="83"/>
                </a:cxn>
                <a:cxn ang="0">
                  <a:pos x="73" y="83"/>
                </a:cxn>
                <a:cxn ang="0">
                  <a:pos x="1236" y="83"/>
                </a:cxn>
              </a:cxnLst>
              <a:rect l="0" t="0" r="r" b="b"/>
              <a:pathLst>
                <a:path w="1309" h="83">
                  <a:moveTo>
                    <a:pt x="1236" y="83"/>
                  </a:moveTo>
                  <a:lnTo>
                    <a:pt x="1280" y="83"/>
                  </a:lnTo>
                  <a:lnTo>
                    <a:pt x="1294" y="75"/>
                  </a:lnTo>
                  <a:lnTo>
                    <a:pt x="1309" y="45"/>
                  </a:lnTo>
                  <a:lnTo>
                    <a:pt x="1302" y="23"/>
                  </a:lnTo>
                  <a:lnTo>
                    <a:pt x="1294" y="15"/>
                  </a:lnTo>
                  <a:lnTo>
                    <a:pt x="1265" y="0"/>
                  </a:lnTo>
                  <a:lnTo>
                    <a:pt x="44" y="0"/>
                  </a:lnTo>
                  <a:lnTo>
                    <a:pt x="29" y="8"/>
                  </a:lnTo>
                  <a:lnTo>
                    <a:pt x="15" y="8"/>
                  </a:lnTo>
                  <a:lnTo>
                    <a:pt x="7" y="23"/>
                  </a:lnTo>
                  <a:lnTo>
                    <a:pt x="0" y="45"/>
                  </a:lnTo>
                  <a:lnTo>
                    <a:pt x="15" y="75"/>
                  </a:lnTo>
                  <a:lnTo>
                    <a:pt x="29" y="83"/>
                  </a:lnTo>
                  <a:lnTo>
                    <a:pt x="73" y="83"/>
                  </a:lnTo>
                  <a:lnTo>
                    <a:pt x="1236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6" name="Freeform 446"/>
            <p:cNvSpPr>
              <a:spLocks/>
            </p:cNvSpPr>
            <p:nvPr/>
          </p:nvSpPr>
          <p:spPr bwMode="auto">
            <a:xfrm>
              <a:off x="17900" y="6359"/>
              <a:ext cx="1062" cy="998"/>
            </a:xfrm>
            <a:custGeom>
              <a:avLst/>
              <a:gdLst/>
              <a:ahLst/>
              <a:cxnLst>
                <a:cxn ang="0">
                  <a:pos x="655" y="271"/>
                </a:cxn>
                <a:cxn ang="0">
                  <a:pos x="706" y="158"/>
                </a:cxn>
                <a:cxn ang="0">
                  <a:pos x="793" y="68"/>
                </a:cxn>
                <a:cxn ang="0">
                  <a:pos x="887" y="53"/>
                </a:cxn>
                <a:cxn ang="0">
                  <a:pos x="938" y="68"/>
                </a:cxn>
                <a:cxn ang="0">
                  <a:pos x="938" y="90"/>
                </a:cxn>
                <a:cxn ang="0">
                  <a:pos x="880" y="143"/>
                </a:cxn>
                <a:cxn ang="0">
                  <a:pos x="866" y="218"/>
                </a:cxn>
                <a:cxn ang="0">
                  <a:pos x="895" y="263"/>
                </a:cxn>
                <a:cxn ang="0">
                  <a:pos x="946" y="278"/>
                </a:cxn>
                <a:cxn ang="0">
                  <a:pos x="1018" y="248"/>
                </a:cxn>
                <a:cxn ang="0">
                  <a:pos x="1062" y="150"/>
                </a:cxn>
                <a:cxn ang="0">
                  <a:pos x="1011" y="45"/>
                </a:cxn>
                <a:cxn ang="0">
                  <a:pos x="909" y="8"/>
                </a:cxn>
                <a:cxn ang="0">
                  <a:pos x="793" y="15"/>
                </a:cxn>
                <a:cxn ang="0">
                  <a:pos x="691" y="90"/>
                </a:cxn>
                <a:cxn ang="0">
                  <a:pos x="640" y="173"/>
                </a:cxn>
                <a:cxn ang="0">
                  <a:pos x="553" y="45"/>
                </a:cxn>
                <a:cxn ang="0">
                  <a:pos x="451" y="8"/>
                </a:cxn>
                <a:cxn ang="0">
                  <a:pos x="320" y="15"/>
                </a:cxn>
                <a:cxn ang="0">
                  <a:pos x="175" y="120"/>
                </a:cxn>
                <a:cxn ang="0">
                  <a:pos x="95" y="248"/>
                </a:cxn>
                <a:cxn ang="0">
                  <a:pos x="66" y="338"/>
                </a:cxn>
                <a:cxn ang="0">
                  <a:pos x="73" y="361"/>
                </a:cxn>
                <a:cxn ang="0">
                  <a:pos x="109" y="353"/>
                </a:cxn>
                <a:cxn ang="0">
                  <a:pos x="168" y="218"/>
                </a:cxn>
                <a:cxn ang="0">
                  <a:pos x="291" y="83"/>
                </a:cxn>
                <a:cxn ang="0">
                  <a:pos x="400" y="53"/>
                </a:cxn>
                <a:cxn ang="0">
                  <a:pos x="458" y="68"/>
                </a:cxn>
                <a:cxn ang="0">
                  <a:pos x="509" y="135"/>
                </a:cxn>
                <a:cxn ang="0">
                  <a:pos x="509" y="248"/>
                </a:cxn>
                <a:cxn ang="0">
                  <a:pos x="480" y="421"/>
                </a:cxn>
                <a:cxn ang="0">
                  <a:pos x="400" y="721"/>
                </a:cxn>
                <a:cxn ang="0">
                  <a:pos x="320" y="886"/>
                </a:cxn>
                <a:cxn ang="0">
                  <a:pos x="197" y="953"/>
                </a:cxn>
                <a:cxn ang="0">
                  <a:pos x="146" y="946"/>
                </a:cxn>
                <a:cxn ang="0">
                  <a:pos x="95" y="923"/>
                </a:cxn>
                <a:cxn ang="0">
                  <a:pos x="146" y="901"/>
                </a:cxn>
                <a:cxn ang="0">
                  <a:pos x="197" y="803"/>
                </a:cxn>
                <a:cxn ang="0">
                  <a:pos x="168" y="743"/>
                </a:cxn>
                <a:cxn ang="0">
                  <a:pos x="131" y="728"/>
                </a:cxn>
                <a:cxn ang="0">
                  <a:pos x="59" y="743"/>
                </a:cxn>
                <a:cxn ang="0">
                  <a:pos x="0" y="856"/>
                </a:cxn>
                <a:cxn ang="0">
                  <a:pos x="44" y="953"/>
                </a:cxn>
                <a:cxn ang="0">
                  <a:pos x="138" y="998"/>
                </a:cxn>
                <a:cxn ang="0">
                  <a:pos x="277" y="983"/>
                </a:cxn>
                <a:cxn ang="0">
                  <a:pos x="378" y="901"/>
                </a:cxn>
                <a:cxn ang="0">
                  <a:pos x="451" y="893"/>
                </a:cxn>
                <a:cxn ang="0">
                  <a:pos x="567" y="983"/>
                </a:cxn>
                <a:cxn ang="0">
                  <a:pos x="742" y="983"/>
                </a:cxn>
                <a:cxn ang="0">
                  <a:pos x="880" y="886"/>
                </a:cxn>
                <a:cxn ang="0">
                  <a:pos x="967" y="751"/>
                </a:cxn>
                <a:cxn ang="0">
                  <a:pos x="996" y="661"/>
                </a:cxn>
                <a:cxn ang="0">
                  <a:pos x="982" y="638"/>
                </a:cxn>
                <a:cxn ang="0">
                  <a:pos x="946" y="646"/>
                </a:cxn>
                <a:cxn ang="0">
                  <a:pos x="938" y="661"/>
                </a:cxn>
                <a:cxn ang="0">
                  <a:pos x="851" y="841"/>
                </a:cxn>
                <a:cxn ang="0">
                  <a:pos x="742" y="931"/>
                </a:cxn>
                <a:cxn ang="0">
                  <a:pos x="655" y="953"/>
                </a:cxn>
                <a:cxn ang="0">
                  <a:pos x="567" y="908"/>
                </a:cxn>
                <a:cxn ang="0">
                  <a:pos x="538" y="803"/>
                </a:cxn>
                <a:cxn ang="0">
                  <a:pos x="553" y="698"/>
                </a:cxn>
                <a:cxn ang="0">
                  <a:pos x="647" y="308"/>
                </a:cxn>
              </a:cxnLst>
              <a:rect l="0" t="0" r="r" b="b"/>
              <a:pathLst>
                <a:path w="1062" h="998">
                  <a:moveTo>
                    <a:pt x="647" y="308"/>
                  </a:moveTo>
                  <a:lnTo>
                    <a:pt x="655" y="271"/>
                  </a:lnTo>
                  <a:lnTo>
                    <a:pt x="677" y="218"/>
                  </a:lnTo>
                  <a:lnTo>
                    <a:pt x="706" y="158"/>
                  </a:lnTo>
                  <a:lnTo>
                    <a:pt x="742" y="105"/>
                  </a:lnTo>
                  <a:lnTo>
                    <a:pt x="793" y="68"/>
                  </a:lnTo>
                  <a:lnTo>
                    <a:pt x="858" y="53"/>
                  </a:lnTo>
                  <a:lnTo>
                    <a:pt x="887" y="53"/>
                  </a:lnTo>
                  <a:lnTo>
                    <a:pt x="909" y="60"/>
                  </a:lnTo>
                  <a:lnTo>
                    <a:pt x="938" y="68"/>
                  </a:lnTo>
                  <a:lnTo>
                    <a:pt x="967" y="83"/>
                  </a:lnTo>
                  <a:lnTo>
                    <a:pt x="938" y="90"/>
                  </a:lnTo>
                  <a:lnTo>
                    <a:pt x="895" y="120"/>
                  </a:lnTo>
                  <a:lnTo>
                    <a:pt x="880" y="143"/>
                  </a:lnTo>
                  <a:lnTo>
                    <a:pt x="866" y="173"/>
                  </a:lnTo>
                  <a:lnTo>
                    <a:pt x="866" y="218"/>
                  </a:lnTo>
                  <a:lnTo>
                    <a:pt x="880" y="248"/>
                  </a:lnTo>
                  <a:lnTo>
                    <a:pt x="895" y="263"/>
                  </a:lnTo>
                  <a:lnTo>
                    <a:pt x="917" y="271"/>
                  </a:lnTo>
                  <a:lnTo>
                    <a:pt x="946" y="278"/>
                  </a:lnTo>
                  <a:lnTo>
                    <a:pt x="982" y="271"/>
                  </a:lnTo>
                  <a:lnTo>
                    <a:pt x="1018" y="248"/>
                  </a:lnTo>
                  <a:lnTo>
                    <a:pt x="1047" y="203"/>
                  </a:lnTo>
                  <a:lnTo>
                    <a:pt x="1062" y="150"/>
                  </a:lnTo>
                  <a:lnTo>
                    <a:pt x="1047" y="90"/>
                  </a:lnTo>
                  <a:lnTo>
                    <a:pt x="1011" y="45"/>
                  </a:lnTo>
                  <a:lnTo>
                    <a:pt x="960" y="23"/>
                  </a:lnTo>
                  <a:lnTo>
                    <a:pt x="909" y="8"/>
                  </a:lnTo>
                  <a:lnTo>
                    <a:pt x="858" y="0"/>
                  </a:lnTo>
                  <a:lnTo>
                    <a:pt x="793" y="15"/>
                  </a:lnTo>
                  <a:lnTo>
                    <a:pt x="735" y="45"/>
                  </a:lnTo>
                  <a:lnTo>
                    <a:pt x="691" y="90"/>
                  </a:lnTo>
                  <a:lnTo>
                    <a:pt x="655" y="135"/>
                  </a:lnTo>
                  <a:lnTo>
                    <a:pt x="640" y="173"/>
                  </a:lnTo>
                  <a:lnTo>
                    <a:pt x="597" y="98"/>
                  </a:lnTo>
                  <a:lnTo>
                    <a:pt x="553" y="45"/>
                  </a:lnTo>
                  <a:lnTo>
                    <a:pt x="502" y="23"/>
                  </a:lnTo>
                  <a:lnTo>
                    <a:pt x="451" y="8"/>
                  </a:lnTo>
                  <a:lnTo>
                    <a:pt x="408" y="0"/>
                  </a:lnTo>
                  <a:lnTo>
                    <a:pt x="320" y="15"/>
                  </a:lnTo>
                  <a:lnTo>
                    <a:pt x="240" y="60"/>
                  </a:lnTo>
                  <a:lnTo>
                    <a:pt x="175" y="120"/>
                  </a:lnTo>
                  <a:lnTo>
                    <a:pt x="131" y="188"/>
                  </a:lnTo>
                  <a:lnTo>
                    <a:pt x="95" y="248"/>
                  </a:lnTo>
                  <a:lnTo>
                    <a:pt x="73" y="308"/>
                  </a:lnTo>
                  <a:lnTo>
                    <a:pt x="66" y="338"/>
                  </a:lnTo>
                  <a:lnTo>
                    <a:pt x="66" y="353"/>
                  </a:lnTo>
                  <a:lnTo>
                    <a:pt x="73" y="361"/>
                  </a:lnTo>
                  <a:lnTo>
                    <a:pt x="102" y="361"/>
                  </a:lnTo>
                  <a:lnTo>
                    <a:pt x="109" y="353"/>
                  </a:lnTo>
                  <a:lnTo>
                    <a:pt x="117" y="338"/>
                  </a:lnTo>
                  <a:lnTo>
                    <a:pt x="168" y="218"/>
                  </a:lnTo>
                  <a:lnTo>
                    <a:pt x="226" y="135"/>
                  </a:lnTo>
                  <a:lnTo>
                    <a:pt x="291" y="83"/>
                  </a:lnTo>
                  <a:lnTo>
                    <a:pt x="349" y="60"/>
                  </a:lnTo>
                  <a:lnTo>
                    <a:pt x="400" y="53"/>
                  </a:lnTo>
                  <a:lnTo>
                    <a:pt x="429" y="53"/>
                  </a:lnTo>
                  <a:lnTo>
                    <a:pt x="458" y="68"/>
                  </a:lnTo>
                  <a:lnTo>
                    <a:pt x="488" y="90"/>
                  </a:lnTo>
                  <a:lnTo>
                    <a:pt x="509" y="135"/>
                  </a:lnTo>
                  <a:lnTo>
                    <a:pt x="517" y="195"/>
                  </a:lnTo>
                  <a:lnTo>
                    <a:pt x="509" y="248"/>
                  </a:lnTo>
                  <a:lnTo>
                    <a:pt x="502" y="323"/>
                  </a:lnTo>
                  <a:lnTo>
                    <a:pt x="480" y="421"/>
                  </a:lnTo>
                  <a:lnTo>
                    <a:pt x="444" y="556"/>
                  </a:lnTo>
                  <a:lnTo>
                    <a:pt x="400" y="721"/>
                  </a:lnTo>
                  <a:lnTo>
                    <a:pt x="371" y="818"/>
                  </a:lnTo>
                  <a:lnTo>
                    <a:pt x="320" y="886"/>
                  </a:lnTo>
                  <a:lnTo>
                    <a:pt x="269" y="938"/>
                  </a:lnTo>
                  <a:lnTo>
                    <a:pt x="197" y="953"/>
                  </a:lnTo>
                  <a:lnTo>
                    <a:pt x="168" y="953"/>
                  </a:lnTo>
                  <a:lnTo>
                    <a:pt x="146" y="946"/>
                  </a:lnTo>
                  <a:lnTo>
                    <a:pt x="117" y="938"/>
                  </a:lnTo>
                  <a:lnTo>
                    <a:pt x="95" y="923"/>
                  </a:lnTo>
                  <a:lnTo>
                    <a:pt x="117" y="916"/>
                  </a:lnTo>
                  <a:lnTo>
                    <a:pt x="146" y="901"/>
                  </a:lnTo>
                  <a:lnTo>
                    <a:pt x="182" y="863"/>
                  </a:lnTo>
                  <a:lnTo>
                    <a:pt x="197" y="803"/>
                  </a:lnTo>
                  <a:lnTo>
                    <a:pt x="182" y="758"/>
                  </a:lnTo>
                  <a:lnTo>
                    <a:pt x="168" y="743"/>
                  </a:lnTo>
                  <a:lnTo>
                    <a:pt x="146" y="736"/>
                  </a:lnTo>
                  <a:lnTo>
                    <a:pt x="131" y="728"/>
                  </a:lnTo>
                  <a:lnTo>
                    <a:pt x="117" y="728"/>
                  </a:lnTo>
                  <a:lnTo>
                    <a:pt x="59" y="743"/>
                  </a:lnTo>
                  <a:lnTo>
                    <a:pt x="15" y="788"/>
                  </a:lnTo>
                  <a:lnTo>
                    <a:pt x="0" y="856"/>
                  </a:lnTo>
                  <a:lnTo>
                    <a:pt x="8" y="908"/>
                  </a:lnTo>
                  <a:lnTo>
                    <a:pt x="44" y="953"/>
                  </a:lnTo>
                  <a:lnTo>
                    <a:pt x="88" y="976"/>
                  </a:lnTo>
                  <a:lnTo>
                    <a:pt x="138" y="998"/>
                  </a:lnTo>
                  <a:lnTo>
                    <a:pt x="197" y="998"/>
                  </a:lnTo>
                  <a:lnTo>
                    <a:pt x="277" y="983"/>
                  </a:lnTo>
                  <a:lnTo>
                    <a:pt x="335" y="946"/>
                  </a:lnTo>
                  <a:lnTo>
                    <a:pt x="378" y="901"/>
                  </a:lnTo>
                  <a:lnTo>
                    <a:pt x="422" y="833"/>
                  </a:lnTo>
                  <a:lnTo>
                    <a:pt x="451" y="893"/>
                  </a:lnTo>
                  <a:lnTo>
                    <a:pt x="502" y="946"/>
                  </a:lnTo>
                  <a:lnTo>
                    <a:pt x="567" y="983"/>
                  </a:lnTo>
                  <a:lnTo>
                    <a:pt x="655" y="998"/>
                  </a:lnTo>
                  <a:lnTo>
                    <a:pt x="742" y="983"/>
                  </a:lnTo>
                  <a:lnTo>
                    <a:pt x="815" y="938"/>
                  </a:lnTo>
                  <a:lnTo>
                    <a:pt x="880" y="886"/>
                  </a:lnTo>
                  <a:lnTo>
                    <a:pt x="931" y="818"/>
                  </a:lnTo>
                  <a:lnTo>
                    <a:pt x="967" y="751"/>
                  </a:lnTo>
                  <a:lnTo>
                    <a:pt x="989" y="698"/>
                  </a:lnTo>
                  <a:lnTo>
                    <a:pt x="996" y="661"/>
                  </a:lnTo>
                  <a:lnTo>
                    <a:pt x="989" y="646"/>
                  </a:lnTo>
                  <a:lnTo>
                    <a:pt x="982" y="638"/>
                  </a:lnTo>
                  <a:lnTo>
                    <a:pt x="953" y="638"/>
                  </a:lnTo>
                  <a:lnTo>
                    <a:pt x="946" y="646"/>
                  </a:lnTo>
                  <a:lnTo>
                    <a:pt x="946" y="653"/>
                  </a:lnTo>
                  <a:lnTo>
                    <a:pt x="938" y="661"/>
                  </a:lnTo>
                  <a:lnTo>
                    <a:pt x="902" y="766"/>
                  </a:lnTo>
                  <a:lnTo>
                    <a:pt x="851" y="841"/>
                  </a:lnTo>
                  <a:lnTo>
                    <a:pt x="800" y="893"/>
                  </a:lnTo>
                  <a:lnTo>
                    <a:pt x="742" y="931"/>
                  </a:lnTo>
                  <a:lnTo>
                    <a:pt x="698" y="946"/>
                  </a:lnTo>
                  <a:lnTo>
                    <a:pt x="655" y="953"/>
                  </a:lnTo>
                  <a:lnTo>
                    <a:pt x="604" y="938"/>
                  </a:lnTo>
                  <a:lnTo>
                    <a:pt x="567" y="908"/>
                  </a:lnTo>
                  <a:lnTo>
                    <a:pt x="546" y="863"/>
                  </a:lnTo>
                  <a:lnTo>
                    <a:pt x="538" y="803"/>
                  </a:lnTo>
                  <a:lnTo>
                    <a:pt x="546" y="758"/>
                  </a:lnTo>
                  <a:lnTo>
                    <a:pt x="553" y="698"/>
                  </a:lnTo>
                  <a:lnTo>
                    <a:pt x="575" y="616"/>
                  </a:lnTo>
                  <a:lnTo>
                    <a:pt x="647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7" name="Freeform 447"/>
            <p:cNvSpPr>
              <a:spLocks/>
            </p:cNvSpPr>
            <p:nvPr/>
          </p:nvSpPr>
          <p:spPr bwMode="auto">
            <a:xfrm>
              <a:off x="19718" y="6742"/>
              <a:ext cx="1309" cy="83"/>
            </a:xfrm>
            <a:custGeom>
              <a:avLst/>
              <a:gdLst/>
              <a:ahLst/>
              <a:cxnLst>
                <a:cxn ang="0">
                  <a:pos x="1236" y="83"/>
                </a:cxn>
                <a:cxn ang="0">
                  <a:pos x="1280" y="83"/>
                </a:cxn>
                <a:cxn ang="0">
                  <a:pos x="1294" y="75"/>
                </a:cxn>
                <a:cxn ang="0">
                  <a:pos x="1309" y="45"/>
                </a:cxn>
                <a:cxn ang="0">
                  <a:pos x="1302" y="23"/>
                </a:cxn>
                <a:cxn ang="0">
                  <a:pos x="1294" y="15"/>
                </a:cxn>
                <a:cxn ang="0">
                  <a:pos x="1265" y="0"/>
                </a:cxn>
                <a:cxn ang="0">
                  <a:pos x="44" y="0"/>
                </a:cxn>
                <a:cxn ang="0">
                  <a:pos x="29" y="8"/>
                </a:cxn>
                <a:cxn ang="0">
                  <a:pos x="15" y="8"/>
                </a:cxn>
                <a:cxn ang="0">
                  <a:pos x="7" y="23"/>
                </a:cxn>
                <a:cxn ang="0">
                  <a:pos x="0" y="45"/>
                </a:cxn>
                <a:cxn ang="0">
                  <a:pos x="15" y="75"/>
                </a:cxn>
                <a:cxn ang="0">
                  <a:pos x="29" y="83"/>
                </a:cxn>
                <a:cxn ang="0">
                  <a:pos x="73" y="83"/>
                </a:cxn>
                <a:cxn ang="0">
                  <a:pos x="1236" y="83"/>
                </a:cxn>
              </a:cxnLst>
              <a:rect l="0" t="0" r="r" b="b"/>
              <a:pathLst>
                <a:path w="1309" h="83">
                  <a:moveTo>
                    <a:pt x="1236" y="83"/>
                  </a:moveTo>
                  <a:lnTo>
                    <a:pt x="1280" y="83"/>
                  </a:lnTo>
                  <a:lnTo>
                    <a:pt x="1294" y="75"/>
                  </a:lnTo>
                  <a:lnTo>
                    <a:pt x="1309" y="45"/>
                  </a:lnTo>
                  <a:lnTo>
                    <a:pt x="1302" y="23"/>
                  </a:lnTo>
                  <a:lnTo>
                    <a:pt x="1294" y="15"/>
                  </a:lnTo>
                  <a:lnTo>
                    <a:pt x="1265" y="0"/>
                  </a:lnTo>
                  <a:lnTo>
                    <a:pt x="44" y="0"/>
                  </a:lnTo>
                  <a:lnTo>
                    <a:pt x="29" y="8"/>
                  </a:lnTo>
                  <a:lnTo>
                    <a:pt x="15" y="8"/>
                  </a:lnTo>
                  <a:lnTo>
                    <a:pt x="7" y="23"/>
                  </a:lnTo>
                  <a:lnTo>
                    <a:pt x="0" y="45"/>
                  </a:lnTo>
                  <a:lnTo>
                    <a:pt x="15" y="75"/>
                  </a:lnTo>
                  <a:lnTo>
                    <a:pt x="29" y="83"/>
                  </a:lnTo>
                  <a:lnTo>
                    <a:pt x="73" y="83"/>
                  </a:lnTo>
                  <a:lnTo>
                    <a:pt x="1236" y="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8" name="Freeform 448"/>
            <p:cNvSpPr>
              <a:spLocks/>
            </p:cNvSpPr>
            <p:nvPr/>
          </p:nvSpPr>
          <p:spPr bwMode="auto">
            <a:xfrm>
              <a:off x="21732" y="6359"/>
              <a:ext cx="1062" cy="998"/>
            </a:xfrm>
            <a:custGeom>
              <a:avLst/>
              <a:gdLst/>
              <a:ahLst/>
              <a:cxnLst>
                <a:cxn ang="0">
                  <a:pos x="655" y="271"/>
                </a:cxn>
                <a:cxn ang="0">
                  <a:pos x="706" y="158"/>
                </a:cxn>
                <a:cxn ang="0">
                  <a:pos x="793" y="68"/>
                </a:cxn>
                <a:cxn ang="0">
                  <a:pos x="887" y="53"/>
                </a:cxn>
                <a:cxn ang="0">
                  <a:pos x="938" y="68"/>
                </a:cxn>
                <a:cxn ang="0">
                  <a:pos x="938" y="90"/>
                </a:cxn>
                <a:cxn ang="0">
                  <a:pos x="880" y="143"/>
                </a:cxn>
                <a:cxn ang="0">
                  <a:pos x="866" y="218"/>
                </a:cxn>
                <a:cxn ang="0">
                  <a:pos x="895" y="263"/>
                </a:cxn>
                <a:cxn ang="0">
                  <a:pos x="946" y="278"/>
                </a:cxn>
                <a:cxn ang="0">
                  <a:pos x="1018" y="248"/>
                </a:cxn>
                <a:cxn ang="0">
                  <a:pos x="1062" y="150"/>
                </a:cxn>
                <a:cxn ang="0">
                  <a:pos x="1011" y="45"/>
                </a:cxn>
                <a:cxn ang="0">
                  <a:pos x="909" y="8"/>
                </a:cxn>
                <a:cxn ang="0">
                  <a:pos x="793" y="15"/>
                </a:cxn>
                <a:cxn ang="0">
                  <a:pos x="691" y="90"/>
                </a:cxn>
                <a:cxn ang="0">
                  <a:pos x="640" y="173"/>
                </a:cxn>
                <a:cxn ang="0">
                  <a:pos x="553" y="45"/>
                </a:cxn>
                <a:cxn ang="0">
                  <a:pos x="451" y="8"/>
                </a:cxn>
                <a:cxn ang="0">
                  <a:pos x="320" y="15"/>
                </a:cxn>
                <a:cxn ang="0">
                  <a:pos x="175" y="120"/>
                </a:cxn>
                <a:cxn ang="0">
                  <a:pos x="95" y="248"/>
                </a:cxn>
                <a:cxn ang="0">
                  <a:pos x="66" y="338"/>
                </a:cxn>
                <a:cxn ang="0">
                  <a:pos x="73" y="361"/>
                </a:cxn>
                <a:cxn ang="0">
                  <a:pos x="109" y="353"/>
                </a:cxn>
                <a:cxn ang="0">
                  <a:pos x="168" y="218"/>
                </a:cxn>
                <a:cxn ang="0">
                  <a:pos x="291" y="83"/>
                </a:cxn>
                <a:cxn ang="0">
                  <a:pos x="400" y="53"/>
                </a:cxn>
                <a:cxn ang="0">
                  <a:pos x="458" y="68"/>
                </a:cxn>
                <a:cxn ang="0">
                  <a:pos x="509" y="135"/>
                </a:cxn>
                <a:cxn ang="0">
                  <a:pos x="509" y="248"/>
                </a:cxn>
                <a:cxn ang="0">
                  <a:pos x="480" y="421"/>
                </a:cxn>
                <a:cxn ang="0">
                  <a:pos x="400" y="721"/>
                </a:cxn>
                <a:cxn ang="0">
                  <a:pos x="320" y="886"/>
                </a:cxn>
                <a:cxn ang="0">
                  <a:pos x="197" y="953"/>
                </a:cxn>
                <a:cxn ang="0">
                  <a:pos x="146" y="946"/>
                </a:cxn>
                <a:cxn ang="0">
                  <a:pos x="95" y="923"/>
                </a:cxn>
                <a:cxn ang="0">
                  <a:pos x="146" y="901"/>
                </a:cxn>
                <a:cxn ang="0">
                  <a:pos x="197" y="803"/>
                </a:cxn>
                <a:cxn ang="0">
                  <a:pos x="168" y="743"/>
                </a:cxn>
                <a:cxn ang="0">
                  <a:pos x="131" y="728"/>
                </a:cxn>
                <a:cxn ang="0">
                  <a:pos x="58" y="743"/>
                </a:cxn>
                <a:cxn ang="0">
                  <a:pos x="0" y="856"/>
                </a:cxn>
                <a:cxn ang="0">
                  <a:pos x="44" y="953"/>
                </a:cxn>
                <a:cxn ang="0">
                  <a:pos x="138" y="998"/>
                </a:cxn>
                <a:cxn ang="0">
                  <a:pos x="277" y="983"/>
                </a:cxn>
                <a:cxn ang="0">
                  <a:pos x="378" y="901"/>
                </a:cxn>
                <a:cxn ang="0">
                  <a:pos x="451" y="893"/>
                </a:cxn>
                <a:cxn ang="0">
                  <a:pos x="567" y="983"/>
                </a:cxn>
                <a:cxn ang="0">
                  <a:pos x="742" y="983"/>
                </a:cxn>
                <a:cxn ang="0">
                  <a:pos x="880" y="886"/>
                </a:cxn>
                <a:cxn ang="0">
                  <a:pos x="967" y="751"/>
                </a:cxn>
                <a:cxn ang="0">
                  <a:pos x="996" y="661"/>
                </a:cxn>
                <a:cxn ang="0">
                  <a:pos x="982" y="638"/>
                </a:cxn>
                <a:cxn ang="0">
                  <a:pos x="946" y="646"/>
                </a:cxn>
                <a:cxn ang="0">
                  <a:pos x="938" y="661"/>
                </a:cxn>
                <a:cxn ang="0">
                  <a:pos x="851" y="841"/>
                </a:cxn>
                <a:cxn ang="0">
                  <a:pos x="742" y="931"/>
                </a:cxn>
                <a:cxn ang="0">
                  <a:pos x="655" y="953"/>
                </a:cxn>
                <a:cxn ang="0">
                  <a:pos x="567" y="908"/>
                </a:cxn>
                <a:cxn ang="0">
                  <a:pos x="538" y="803"/>
                </a:cxn>
                <a:cxn ang="0">
                  <a:pos x="553" y="698"/>
                </a:cxn>
                <a:cxn ang="0">
                  <a:pos x="647" y="308"/>
                </a:cxn>
              </a:cxnLst>
              <a:rect l="0" t="0" r="r" b="b"/>
              <a:pathLst>
                <a:path w="1062" h="998">
                  <a:moveTo>
                    <a:pt x="647" y="308"/>
                  </a:moveTo>
                  <a:lnTo>
                    <a:pt x="655" y="271"/>
                  </a:lnTo>
                  <a:lnTo>
                    <a:pt x="677" y="218"/>
                  </a:lnTo>
                  <a:lnTo>
                    <a:pt x="706" y="158"/>
                  </a:lnTo>
                  <a:lnTo>
                    <a:pt x="742" y="105"/>
                  </a:lnTo>
                  <a:lnTo>
                    <a:pt x="793" y="68"/>
                  </a:lnTo>
                  <a:lnTo>
                    <a:pt x="858" y="53"/>
                  </a:lnTo>
                  <a:lnTo>
                    <a:pt x="887" y="53"/>
                  </a:lnTo>
                  <a:lnTo>
                    <a:pt x="909" y="60"/>
                  </a:lnTo>
                  <a:lnTo>
                    <a:pt x="938" y="68"/>
                  </a:lnTo>
                  <a:lnTo>
                    <a:pt x="967" y="83"/>
                  </a:lnTo>
                  <a:lnTo>
                    <a:pt x="938" y="90"/>
                  </a:lnTo>
                  <a:lnTo>
                    <a:pt x="895" y="120"/>
                  </a:lnTo>
                  <a:lnTo>
                    <a:pt x="880" y="143"/>
                  </a:lnTo>
                  <a:lnTo>
                    <a:pt x="866" y="173"/>
                  </a:lnTo>
                  <a:lnTo>
                    <a:pt x="866" y="218"/>
                  </a:lnTo>
                  <a:lnTo>
                    <a:pt x="880" y="248"/>
                  </a:lnTo>
                  <a:lnTo>
                    <a:pt x="895" y="263"/>
                  </a:lnTo>
                  <a:lnTo>
                    <a:pt x="916" y="271"/>
                  </a:lnTo>
                  <a:lnTo>
                    <a:pt x="946" y="278"/>
                  </a:lnTo>
                  <a:lnTo>
                    <a:pt x="982" y="271"/>
                  </a:lnTo>
                  <a:lnTo>
                    <a:pt x="1018" y="248"/>
                  </a:lnTo>
                  <a:lnTo>
                    <a:pt x="1047" y="203"/>
                  </a:lnTo>
                  <a:lnTo>
                    <a:pt x="1062" y="150"/>
                  </a:lnTo>
                  <a:lnTo>
                    <a:pt x="1047" y="90"/>
                  </a:lnTo>
                  <a:lnTo>
                    <a:pt x="1011" y="45"/>
                  </a:lnTo>
                  <a:lnTo>
                    <a:pt x="960" y="23"/>
                  </a:lnTo>
                  <a:lnTo>
                    <a:pt x="909" y="8"/>
                  </a:lnTo>
                  <a:lnTo>
                    <a:pt x="858" y="0"/>
                  </a:lnTo>
                  <a:lnTo>
                    <a:pt x="793" y="15"/>
                  </a:lnTo>
                  <a:lnTo>
                    <a:pt x="735" y="45"/>
                  </a:lnTo>
                  <a:lnTo>
                    <a:pt x="691" y="90"/>
                  </a:lnTo>
                  <a:lnTo>
                    <a:pt x="655" y="135"/>
                  </a:lnTo>
                  <a:lnTo>
                    <a:pt x="640" y="173"/>
                  </a:lnTo>
                  <a:lnTo>
                    <a:pt x="597" y="98"/>
                  </a:lnTo>
                  <a:lnTo>
                    <a:pt x="553" y="45"/>
                  </a:lnTo>
                  <a:lnTo>
                    <a:pt x="502" y="23"/>
                  </a:lnTo>
                  <a:lnTo>
                    <a:pt x="451" y="8"/>
                  </a:lnTo>
                  <a:lnTo>
                    <a:pt x="407" y="0"/>
                  </a:lnTo>
                  <a:lnTo>
                    <a:pt x="320" y="15"/>
                  </a:lnTo>
                  <a:lnTo>
                    <a:pt x="240" y="60"/>
                  </a:lnTo>
                  <a:lnTo>
                    <a:pt x="175" y="120"/>
                  </a:lnTo>
                  <a:lnTo>
                    <a:pt x="131" y="188"/>
                  </a:lnTo>
                  <a:lnTo>
                    <a:pt x="95" y="248"/>
                  </a:lnTo>
                  <a:lnTo>
                    <a:pt x="73" y="308"/>
                  </a:lnTo>
                  <a:lnTo>
                    <a:pt x="66" y="338"/>
                  </a:lnTo>
                  <a:lnTo>
                    <a:pt x="66" y="353"/>
                  </a:lnTo>
                  <a:lnTo>
                    <a:pt x="73" y="361"/>
                  </a:lnTo>
                  <a:lnTo>
                    <a:pt x="102" y="361"/>
                  </a:lnTo>
                  <a:lnTo>
                    <a:pt x="109" y="353"/>
                  </a:lnTo>
                  <a:lnTo>
                    <a:pt x="117" y="338"/>
                  </a:lnTo>
                  <a:lnTo>
                    <a:pt x="168" y="218"/>
                  </a:lnTo>
                  <a:lnTo>
                    <a:pt x="226" y="135"/>
                  </a:lnTo>
                  <a:lnTo>
                    <a:pt x="291" y="83"/>
                  </a:lnTo>
                  <a:lnTo>
                    <a:pt x="349" y="60"/>
                  </a:lnTo>
                  <a:lnTo>
                    <a:pt x="400" y="53"/>
                  </a:lnTo>
                  <a:lnTo>
                    <a:pt x="429" y="53"/>
                  </a:lnTo>
                  <a:lnTo>
                    <a:pt x="458" y="68"/>
                  </a:lnTo>
                  <a:lnTo>
                    <a:pt x="487" y="90"/>
                  </a:lnTo>
                  <a:lnTo>
                    <a:pt x="509" y="135"/>
                  </a:lnTo>
                  <a:lnTo>
                    <a:pt x="517" y="195"/>
                  </a:lnTo>
                  <a:lnTo>
                    <a:pt x="509" y="248"/>
                  </a:lnTo>
                  <a:lnTo>
                    <a:pt x="502" y="323"/>
                  </a:lnTo>
                  <a:lnTo>
                    <a:pt x="480" y="421"/>
                  </a:lnTo>
                  <a:lnTo>
                    <a:pt x="444" y="556"/>
                  </a:lnTo>
                  <a:lnTo>
                    <a:pt x="400" y="721"/>
                  </a:lnTo>
                  <a:lnTo>
                    <a:pt x="371" y="818"/>
                  </a:lnTo>
                  <a:lnTo>
                    <a:pt x="320" y="886"/>
                  </a:lnTo>
                  <a:lnTo>
                    <a:pt x="269" y="938"/>
                  </a:lnTo>
                  <a:lnTo>
                    <a:pt x="197" y="953"/>
                  </a:lnTo>
                  <a:lnTo>
                    <a:pt x="168" y="953"/>
                  </a:lnTo>
                  <a:lnTo>
                    <a:pt x="146" y="946"/>
                  </a:lnTo>
                  <a:lnTo>
                    <a:pt x="117" y="938"/>
                  </a:lnTo>
                  <a:lnTo>
                    <a:pt x="95" y="923"/>
                  </a:lnTo>
                  <a:lnTo>
                    <a:pt x="117" y="916"/>
                  </a:lnTo>
                  <a:lnTo>
                    <a:pt x="146" y="901"/>
                  </a:lnTo>
                  <a:lnTo>
                    <a:pt x="182" y="863"/>
                  </a:lnTo>
                  <a:lnTo>
                    <a:pt x="197" y="803"/>
                  </a:lnTo>
                  <a:lnTo>
                    <a:pt x="182" y="758"/>
                  </a:lnTo>
                  <a:lnTo>
                    <a:pt x="168" y="743"/>
                  </a:lnTo>
                  <a:lnTo>
                    <a:pt x="146" y="736"/>
                  </a:lnTo>
                  <a:lnTo>
                    <a:pt x="131" y="728"/>
                  </a:lnTo>
                  <a:lnTo>
                    <a:pt x="117" y="728"/>
                  </a:lnTo>
                  <a:lnTo>
                    <a:pt x="58" y="743"/>
                  </a:lnTo>
                  <a:lnTo>
                    <a:pt x="15" y="788"/>
                  </a:lnTo>
                  <a:lnTo>
                    <a:pt x="0" y="856"/>
                  </a:lnTo>
                  <a:lnTo>
                    <a:pt x="8" y="908"/>
                  </a:lnTo>
                  <a:lnTo>
                    <a:pt x="44" y="953"/>
                  </a:lnTo>
                  <a:lnTo>
                    <a:pt x="88" y="976"/>
                  </a:lnTo>
                  <a:lnTo>
                    <a:pt x="138" y="998"/>
                  </a:lnTo>
                  <a:lnTo>
                    <a:pt x="197" y="998"/>
                  </a:lnTo>
                  <a:lnTo>
                    <a:pt x="277" y="983"/>
                  </a:lnTo>
                  <a:lnTo>
                    <a:pt x="335" y="946"/>
                  </a:lnTo>
                  <a:lnTo>
                    <a:pt x="378" y="901"/>
                  </a:lnTo>
                  <a:lnTo>
                    <a:pt x="422" y="833"/>
                  </a:lnTo>
                  <a:lnTo>
                    <a:pt x="451" y="893"/>
                  </a:lnTo>
                  <a:lnTo>
                    <a:pt x="502" y="946"/>
                  </a:lnTo>
                  <a:lnTo>
                    <a:pt x="567" y="983"/>
                  </a:lnTo>
                  <a:lnTo>
                    <a:pt x="655" y="998"/>
                  </a:lnTo>
                  <a:lnTo>
                    <a:pt x="742" y="983"/>
                  </a:lnTo>
                  <a:lnTo>
                    <a:pt x="815" y="938"/>
                  </a:lnTo>
                  <a:lnTo>
                    <a:pt x="880" y="886"/>
                  </a:lnTo>
                  <a:lnTo>
                    <a:pt x="931" y="818"/>
                  </a:lnTo>
                  <a:lnTo>
                    <a:pt x="967" y="751"/>
                  </a:lnTo>
                  <a:lnTo>
                    <a:pt x="989" y="698"/>
                  </a:lnTo>
                  <a:lnTo>
                    <a:pt x="996" y="661"/>
                  </a:lnTo>
                  <a:lnTo>
                    <a:pt x="989" y="646"/>
                  </a:lnTo>
                  <a:lnTo>
                    <a:pt x="982" y="638"/>
                  </a:lnTo>
                  <a:lnTo>
                    <a:pt x="953" y="638"/>
                  </a:lnTo>
                  <a:lnTo>
                    <a:pt x="946" y="646"/>
                  </a:lnTo>
                  <a:lnTo>
                    <a:pt x="946" y="653"/>
                  </a:lnTo>
                  <a:lnTo>
                    <a:pt x="938" y="661"/>
                  </a:lnTo>
                  <a:lnTo>
                    <a:pt x="902" y="766"/>
                  </a:lnTo>
                  <a:lnTo>
                    <a:pt x="851" y="841"/>
                  </a:lnTo>
                  <a:lnTo>
                    <a:pt x="800" y="893"/>
                  </a:lnTo>
                  <a:lnTo>
                    <a:pt x="742" y="931"/>
                  </a:lnTo>
                  <a:lnTo>
                    <a:pt x="698" y="946"/>
                  </a:lnTo>
                  <a:lnTo>
                    <a:pt x="655" y="953"/>
                  </a:lnTo>
                  <a:lnTo>
                    <a:pt x="604" y="938"/>
                  </a:lnTo>
                  <a:lnTo>
                    <a:pt x="567" y="908"/>
                  </a:lnTo>
                  <a:lnTo>
                    <a:pt x="546" y="863"/>
                  </a:lnTo>
                  <a:lnTo>
                    <a:pt x="538" y="803"/>
                  </a:lnTo>
                  <a:lnTo>
                    <a:pt x="546" y="758"/>
                  </a:lnTo>
                  <a:lnTo>
                    <a:pt x="553" y="698"/>
                  </a:lnTo>
                  <a:lnTo>
                    <a:pt x="575" y="616"/>
                  </a:lnTo>
                  <a:lnTo>
                    <a:pt x="647" y="3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  <p:sp>
          <p:nvSpPr>
            <p:cNvPr id="56769" name="Freeform 449"/>
            <p:cNvSpPr>
              <a:spLocks/>
            </p:cNvSpPr>
            <p:nvPr/>
          </p:nvSpPr>
          <p:spPr bwMode="auto">
            <a:xfrm>
              <a:off x="22983" y="5684"/>
              <a:ext cx="662" cy="1021"/>
            </a:xfrm>
            <a:custGeom>
              <a:avLst/>
              <a:gdLst/>
              <a:ahLst/>
              <a:cxnLst>
                <a:cxn ang="0">
                  <a:pos x="611" y="743"/>
                </a:cxn>
                <a:cxn ang="0">
                  <a:pos x="589" y="848"/>
                </a:cxn>
                <a:cxn ang="0">
                  <a:pos x="545" y="886"/>
                </a:cxn>
                <a:cxn ang="0">
                  <a:pos x="451" y="893"/>
                </a:cxn>
                <a:cxn ang="0">
                  <a:pos x="233" y="818"/>
                </a:cxn>
                <a:cxn ang="0">
                  <a:pos x="349" y="713"/>
                </a:cxn>
                <a:cxn ang="0">
                  <a:pos x="443" y="630"/>
                </a:cxn>
                <a:cxn ang="0">
                  <a:pos x="596" y="488"/>
                </a:cxn>
                <a:cxn ang="0">
                  <a:pos x="662" y="300"/>
                </a:cxn>
                <a:cxn ang="0">
                  <a:pos x="589" y="113"/>
                </a:cxn>
                <a:cxn ang="0">
                  <a:pos x="422" y="8"/>
                </a:cxn>
                <a:cxn ang="0">
                  <a:pos x="211" y="15"/>
                </a:cxn>
                <a:cxn ang="0">
                  <a:pos x="58" y="113"/>
                </a:cxn>
                <a:cxn ang="0">
                  <a:pos x="0" y="270"/>
                </a:cxn>
                <a:cxn ang="0">
                  <a:pos x="7" y="315"/>
                </a:cxn>
                <a:cxn ang="0">
                  <a:pos x="36" y="345"/>
                </a:cxn>
                <a:cxn ang="0">
                  <a:pos x="58" y="360"/>
                </a:cxn>
                <a:cxn ang="0">
                  <a:pos x="116" y="353"/>
                </a:cxn>
                <a:cxn ang="0">
                  <a:pos x="160" y="278"/>
                </a:cxn>
                <a:cxn ang="0">
                  <a:pos x="153" y="255"/>
                </a:cxn>
                <a:cxn ang="0">
                  <a:pos x="145" y="225"/>
                </a:cxn>
                <a:cxn ang="0">
                  <a:pos x="116" y="203"/>
                </a:cxn>
                <a:cxn ang="0">
                  <a:pos x="73" y="195"/>
                </a:cxn>
                <a:cxn ang="0">
                  <a:pos x="167" y="83"/>
                </a:cxn>
                <a:cxn ang="0">
                  <a:pos x="291" y="53"/>
                </a:cxn>
                <a:cxn ang="0">
                  <a:pos x="436" y="105"/>
                </a:cxn>
                <a:cxn ang="0">
                  <a:pos x="509" y="225"/>
                </a:cxn>
                <a:cxn ang="0">
                  <a:pos x="502" y="390"/>
                </a:cxn>
                <a:cxn ang="0">
                  <a:pos x="414" y="540"/>
                </a:cxn>
                <a:cxn ang="0">
                  <a:pos x="14" y="961"/>
                </a:cxn>
                <a:cxn ang="0">
                  <a:pos x="0" y="1021"/>
                </a:cxn>
                <a:cxn ang="0">
                  <a:pos x="662" y="743"/>
                </a:cxn>
              </a:cxnLst>
              <a:rect l="0" t="0" r="r" b="b"/>
              <a:pathLst>
                <a:path w="662" h="1021">
                  <a:moveTo>
                    <a:pt x="662" y="743"/>
                  </a:moveTo>
                  <a:lnTo>
                    <a:pt x="611" y="743"/>
                  </a:lnTo>
                  <a:lnTo>
                    <a:pt x="603" y="788"/>
                  </a:lnTo>
                  <a:lnTo>
                    <a:pt x="589" y="848"/>
                  </a:lnTo>
                  <a:lnTo>
                    <a:pt x="567" y="878"/>
                  </a:lnTo>
                  <a:lnTo>
                    <a:pt x="545" y="886"/>
                  </a:lnTo>
                  <a:lnTo>
                    <a:pt x="502" y="886"/>
                  </a:lnTo>
                  <a:lnTo>
                    <a:pt x="451" y="893"/>
                  </a:lnTo>
                  <a:lnTo>
                    <a:pt x="145" y="893"/>
                  </a:lnTo>
                  <a:lnTo>
                    <a:pt x="233" y="818"/>
                  </a:lnTo>
                  <a:lnTo>
                    <a:pt x="291" y="758"/>
                  </a:lnTo>
                  <a:lnTo>
                    <a:pt x="349" y="713"/>
                  </a:lnTo>
                  <a:lnTo>
                    <a:pt x="393" y="668"/>
                  </a:lnTo>
                  <a:lnTo>
                    <a:pt x="443" y="630"/>
                  </a:lnTo>
                  <a:lnTo>
                    <a:pt x="523" y="563"/>
                  </a:lnTo>
                  <a:lnTo>
                    <a:pt x="596" y="488"/>
                  </a:lnTo>
                  <a:lnTo>
                    <a:pt x="640" y="398"/>
                  </a:lnTo>
                  <a:lnTo>
                    <a:pt x="662" y="300"/>
                  </a:lnTo>
                  <a:lnTo>
                    <a:pt x="640" y="195"/>
                  </a:lnTo>
                  <a:lnTo>
                    <a:pt x="589" y="113"/>
                  </a:lnTo>
                  <a:lnTo>
                    <a:pt x="516" y="53"/>
                  </a:lnTo>
                  <a:lnTo>
                    <a:pt x="422" y="8"/>
                  </a:lnTo>
                  <a:lnTo>
                    <a:pt x="313" y="0"/>
                  </a:lnTo>
                  <a:lnTo>
                    <a:pt x="211" y="15"/>
                  </a:lnTo>
                  <a:lnTo>
                    <a:pt x="124" y="53"/>
                  </a:lnTo>
                  <a:lnTo>
                    <a:pt x="58" y="113"/>
                  </a:lnTo>
                  <a:lnTo>
                    <a:pt x="14" y="188"/>
                  </a:lnTo>
                  <a:lnTo>
                    <a:pt x="0" y="270"/>
                  </a:lnTo>
                  <a:lnTo>
                    <a:pt x="0" y="300"/>
                  </a:lnTo>
                  <a:lnTo>
                    <a:pt x="7" y="315"/>
                  </a:lnTo>
                  <a:lnTo>
                    <a:pt x="22" y="338"/>
                  </a:lnTo>
                  <a:lnTo>
                    <a:pt x="36" y="345"/>
                  </a:lnTo>
                  <a:lnTo>
                    <a:pt x="44" y="353"/>
                  </a:lnTo>
                  <a:lnTo>
                    <a:pt x="58" y="360"/>
                  </a:lnTo>
                  <a:lnTo>
                    <a:pt x="94" y="360"/>
                  </a:lnTo>
                  <a:lnTo>
                    <a:pt x="116" y="353"/>
                  </a:lnTo>
                  <a:lnTo>
                    <a:pt x="145" y="323"/>
                  </a:lnTo>
                  <a:lnTo>
                    <a:pt x="160" y="278"/>
                  </a:lnTo>
                  <a:lnTo>
                    <a:pt x="160" y="263"/>
                  </a:lnTo>
                  <a:lnTo>
                    <a:pt x="153" y="255"/>
                  </a:lnTo>
                  <a:lnTo>
                    <a:pt x="153" y="240"/>
                  </a:lnTo>
                  <a:lnTo>
                    <a:pt x="145" y="225"/>
                  </a:lnTo>
                  <a:lnTo>
                    <a:pt x="131" y="218"/>
                  </a:lnTo>
                  <a:lnTo>
                    <a:pt x="116" y="203"/>
                  </a:lnTo>
                  <a:lnTo>
                    <a:pt x="94" y="195"/>
                  </a:lnTo>
                  <a:lnTo>
                    <a:pt x="73" y="195"/>
                  </a:lnTo>
                  <a:lnTo>
                    <a:pt x="116" y="128"/>
                  </a:lnTo>
                  <a:lnTo>
                    <a:pt x="167" y="83"/>
                  </a:lnTo>
                  <a:lnTo>
                    <a:pt x="233" y="60"/>
                  </a:lnTo>
                  <a:lnTo>
                    <a:pt x="291" y="53"/>
                  </a:lnTo>
                  <a:lnTo>
                    <a:pt x="371" y="68"/>
                  </a:lnTo>
                  <a:lnTo>
                    <a:pt x="436" y="105"/>
                  </a:lnTo>
                  <a:lnTo>
                    <a:pt x="480" y="158"/>
                  </a:lnTo>
                  <a:lnTo>
                    <a:pt x="509" y="225"/>
                  </a:lnTo>
                  <a:lnTo>
                    <a:pt x="516" y="300"/>
                  </a:lnTo>
                  <a:lnTo>
                    <a:pt x="502" y="390"/>
                  </a:lnTo>
                  <a:lnTo>
                    <a:pt x="465" y="473"/>
                  </a:lnTo>
                  <a:lnTo>
                    <a:pt x="414" y="540"/>
                  </a:lnTo>
                  <a:lnTo>
                    <a:pt x="378" y="593"/>
                  </a:lnTo>
                  <a:lnTo>
                    <a:pt x="14" y="961"/>
                  </a:lnTo>
                  <a:lnTo>
                    <a:pt x="0" y="976"/>
                  </a:lnTo>
                  <a:lnTo>
                    <a:pt x="0" y="1021"/>
                  </a:lnTo>
                  <a:lnTo>
                    <a:pt x="618" y="1021"/>
                  </a:lnTo>
                  <a:lnTo>
                    <a:pt x="662" y="7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Courier New"/>
              </a:endParaRPr>
            </a:p>
          </p:txBody>
        </p:sp>
      </p:grpSp>
      <p:sp>
        <p:nvSpPr>
          <p:cNvPr id="827" name="TextBox 826"/>
          <p:cNvSpPr txBox="1"/>
          <p:nvPr/>
        </p:nvSpPr>
        <p:spPr>
          <a:xfrm>
            <a:off x="228600" y="4648200"/>
            <a:ext cx="5080000" cy="190500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endParaRPr lang="en-US"/>
          </a:p>
        </p:txBody>
      </p:sp>
      <p:grpSp>
        <p:nvGrpSpPr>
          <p:cNvPr id="56772" name="Group 452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02651" y="4724176"/>
            <a:ext cx="6631549" cy="914624"/>
            <a:chOff x="348" y="3083"/>
            <a:chExt cx="44214" cy="6098"/>
          </a:xfrm>
        </p:grpSpPr>
        <p:sp>
          <p:nvSpPr>
            <p:cNvPr id="56774" name="Freeform 454"/>
            <p:cNvSpPr>
              <a:spLocks noEditPoints="1"/>
            </p:cNvSpPr>
            <p:nvPr/>
          </p:nvSpPr>
          <p:spPr bwMode="auto">
            <a:xfrm>
              <a:off x="1179" y="3083"/>
              <a:ext cx="1457" cy="690"/>
            </a:xfrm>
            <a:custGeom>
              <a:avLst/>
              <a:gdLst/>
              <a:ahLst/>
              <a:cxnLst>
                <a:cxn ang="0">
                  <a:pos x="667" y="169"/>
                </a:cxn>
                <a:cxn ang="0">
                  <a:pos x="463" y="28"/>
                </a:cxn>
                <a:cxn ang="0">
                  <a:pos x="191" y="28"/>
                </a:cxn>
                <a:cxn ang="0">
                  <a:pos x="13" y="211"/>
                </a:cxn>
                <a:cxn ang="0">
                  <a:pos x="13" y="479"/>
                </a:cxn>
                <a:cxn ang="0">
                  <a:pos x="177" y="662"/>
                </a:cxn>
                <a:cxn ang="0">
                  <a:pos x="449" y="662"/>
                </a:cxn>
                <a:cxn ang="0">
                  <a:pos x="653" y="507"/>
                </a:cxn>
                <a:cxn ang="0">
                  <a:pos x="776" y="521"/>
                </a:cxn>
                <a:cxn ang="0">
                  <a:pos x="994" y="662"/>
                </a:cxn>
                <a:cxn ang="0">
                  <a:pos x="1266" y="662"/>
                </a:cxn>
                <a:cxn ang="0">
                  <a:pos x="1430" y="479"/>
                </a:cxn>
                <a:cxn ang="0">
                  <a:pos x="1430" y="211"/>
                </a:cxn>
                <a:cxn ang="0">
                  <a:pos x="1266" y="28"/>
                </a:cxn>
                <a:cxn ang="0">
                  <a:pos x="994" y="28"/>
                </a:cxn>
                <a:cxn ang="0">
                  <a:pos x="735" y="253"/>
                </a:cxn>
                <a:cxn ang="0">
                  <a:pos x="899" y="183"/>
                </a:cxn>
                <a:cxn ang="0">
                  <a:pos x="1157" y="56"/>
                </a:cxn>
                <a:cxn ang="0">
                  <a:pos x="1348" y="141"/>
                </a:cxn>
                <a:cxn ang="0">
                  <a:pos x="1416" y="338"/>
                </a:cxn>
                <a:cxn ang="0">
                  <a:pos x="1334" y="535"/>
                </a:cxn>
                <a:cxn ang="0">
                  <a:pos x="1171" y="605"/>
                </a:cxn>
                <a:cxn ang="0">
                  <a:pos x="980" y="521"/>
                </a:cxn>
                <a:cxn ang="0">
                  <a:pos x="790" y="310"/>
                </a:cxn>
                <a:cxn ang="0">
                  <a:pos x="558" y="507"/>
                </a:cxn>
                <a:cxn ang="0">
                  <a:pos x="299" y="634"/>
                </a:cxn>
                <a:cxn ang="0">
                  <a:pos x="109" y="549"/>
                </a:cxn>
                <a:cxn ang="0">
                  <a:pos x="41" y="338"/>
                </a:cxn>
                <a:cxn ang="0">
                  <a:pos x="109" y="155"/>
                </a:cxn>
                <a:cxn ang="0">
                  <a:pos x="286" y="84"/>
                </a:cxn>
                <a:cxn ang="0">
                  <a:pos x="476" y="169"/>
                </a:cxn>
                <a:cxn ang="0">
                  <a:pos x="667" y="380"/>
                </a:cxn>
              </a:cxnLst>
              <a:rect l="0" t="0" r="r" b="b"/>
              <a:pathLst>
                <a:path w="1457" h="690">
                  <a:moveTo>
                    <a:pt x="735" y="253"/>
                  </a:moveTo>
                  <a:lnTo>
                    <a:pt x="667" y="169"/>
                  </a:lnTo>
                  <a:lnTo>
                    <a:pt x="585" y="84"/>
                  </a:lnTo>
                  <a:lnTo>
                    <a:pt x="463" y="28"/>
                  </a:lnTo>
                  <a:lnTo>
                    <a:pt x="313" y="0"/>
                  </a:lnTo>
                  <a:lnTo>
                    <a:pt x="191" y="28"/>
                  </a:lnTo>
                  <a:lnTo>
                    <a:pt x="82" y="98"/>
                  </a:lnTo>
                  <a:lnTo>
                    <a:pt x="13" y="211"/>
                  </a:lnTo>
                  <a:lnTo>
                    <a:pt x="0" y="338"/>
                  </a:lnTo>
                  <a:lnTo>
                    <a:pt x="13" y="479"/>
                  </a:lnTo>
                  <a:lnTo>
                    <a:pt x="82" y="591"/>
                  </a:lnTo>
                  <a:lnTo>
                    <a:pt x="177" y="662"/>
                  </a:lnTo>
                  <a:lnTo>
                    <a:pt x="313" y="690"/>
                  </a:lnTo>
                  <a:lnTo>
                    <a:pt x="449" y="662"/>
                  </a:lnTo>
                  <a:lnTo>
                    <a:pt x="572" y="591"/>
                  </a:lnTo>
                  <a:lnTo>
                    <a:pt x="653" y="507"/>
                  </a:lnTo>
                  <a:lnTo>
                    <a:pt x="708" y="436"/>
                  </a:lnTo>
                  <a:lnTo>
                    <a:pt x="776" y="521"/>
                  </a:lnTo>
                  <a:lnTo>
                    <a:pt x="871" y="591"/>
                  </a:lnTo>
                  <a:lnTo>
                    <a:pt x="994" y="662"/>
                  </a:lnTo>
                  <a:lnTo>
                    <a:pt x="1144" y="690"/>
                  </a:lnTo>
                  <a:lnTo>
                    <a:pt x="1266" y="662"/>
                  </a:lnTo>
                  <a:lnTo>
                    <a:pt x="1375" y="591"/>
                  </a:lnTo>
                  <a:lnTo>
                    <a:pt x="1430" y="479"/>
                  </a:lnTo>
                  <a:lnTo>
                    <a:pt x="1457" y="338"/>
                  </a:lnTo>
                  <a:lnTo>
                    <a:pt x="1430" y="211"/>
                  </a:lnTo>
                  <a:lnTo>
                    <a:pt x="1375" y="98"/>
                  </a:lnTo>
                  <a:lnTo>
                    <a:pt x="1266" y="28"/>
                  </a:lnTo>
                  <a:lnTo>
                    <a:pt x="1144" y="0"/>
                  </a:lnTo>
                  <a:lnTo>
                    <a:pt x="994" y="28"/>
                  </a:lnTo>
                  <a:lnTo>
                    <a:pt x="885" y="98"/>
                  </a:lnTo>
                  <a:lnTo>
                    <a:pt x="735" y="253"/>
                  </a:lnTo>
                  <a:close/>
                  <a:moveTo>
                    <a:pt x="790" y="310"/>
                  </a:moveTo>
                  <a:lnTo>
                    <a:pt x="899" y="183"/>
                  </a:lnTo>
                  <a:lnTo>
                    <a:pt x="1021" y="84"/>
                  </a:lnTo>
                  <a:lnTo>
                    <a:pt x="1157" y="56"/>
                  </a:lnTo>
                  <a:lnTo>
                    <a:pt x="1266" y="84"/>
                  </a:lnTo>
                  <a:lnTo>
                    <a:pt x="1348" y="141"/>
                  </a:lnTo>
                  <a:lnTo>
                    <a:pt x="1402" y="239"/>
                  </a:lnTo>
                  <a:lnTo>
                    <a:pt x="1416" y="338"/>
                  </a:lnTo>
                  <a:lnTo>
                    <a:pt x="1402" y="451"/>
                  </a:lnTo>
                  <a:lnTo>
                    <a:pt x="1334" y="535"/>
                  </a:lnTo>
                  <a:lnTo>
                    <a:pt x="1253" y="591"/>
                  </a:lnTo>
                  <a:lnTo>
                    <a:pt x="1171" y="605"/>
                  </a:lnTo>
                  <a:lnTo>
                    <a:pt x="1076" y="577"/>
                  </a:lnTo>
                  <a:lnTo>
                    <a:pt x="980" y="521"/>
                  </a:lnTo>
                  <a:lnTo>
                    <a:pt x="885" y="422"/>
                  </a:lnTo>
                  <a:lnTo>
                    <a:pt x="790" y="310"/>
                  </a:lnTo>
                  <a:close/>
                  <a:moveTo>
                    <a:pt x="667" y="380"/>
                  </a:moveTo>
                  <a:lnTo>
                    <a:pt x="558" y="507"/>
                  </a:lnTo>
                  <a:lnTo>
                    <a:pt x="436" y="605"/>
                  </a:lnTo>
                  <a:lnTo>
                    <a:pt x="299" y="634"/>
                  </a:lnTo>
                  <a:lnTo>
                    <a:pt x="191" y="605"/>
                  </a:lnTo>
                  <a:lnTo>
                    <a:pt x="109" y="549"/>
                  </a:lnTo>
                  <a:lnTo>
                    <a:pt x="54" y="451"/>
                  </a:lnTo>
                  <a:lnTo>
                    <a:pt x="41" y="338"/>
                  </a:lnTo>
                  <a:lnTo>
                    <a:pt x="54" y="239"/>
                  </a:lnTo>
                  <a:lnTo>
                    <a:pt x="109" y="155"/>
                  </a:lnTo>
                  <a:lnTo>
                    <a:pt x="191" y="98"/>
                  </a:lnTo>
                  <a:lnTo>
                    <a:pt x="286" y="84"/>
                  </a:lnTo>
                  <a:lnTo>
                    <a:pt x="381" y="98"/>
                  </a:lnTo>
                  <a:lnTo>
                    <a:pt x="476" y="169"/>
                  </a:lnTo>
                  <a:lnTo>
                    <a:pt x="572" y="253"/>
                  </a:lnTo>
                  <a:lnTo>
                    <a:pt x="667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75" name="Freeform 455"/>
            <p:cNvSpPr>
              <a:spLocks/>
            </p:cNvSpPr>
            <p:nvPr/>
          </p:nvSpPr>
          <p:spPr bwMode="auto">
            <a:xfrm>
              <a:off x="484" y="4421"/>
              <a:ext cx="2833" cy="3084"/>
            </a:xfrm>
            <a:custGeom>
              <a:avLst/>
              <a:gdLst/>
              <a:ahLst/>
              <a:cxnLst>
                <a:cxn ang="0">
                  <a:pos x="2574" y="3084"/>
                </a:cxn>
                <a:cxn ang="0">
                  <a:pos x="2833" y="2380"/>
                </a:cxn>
                <a:cxn ang="0">
                  <a:pos x="2778" y="2380"/>
                </a:cxn>
                <a:cxn ang="0">
                  <a:pos x="2697" y="2535"/>
                </a:cxn>
                <a:cxn ang="0">
                  <a:pos x="2560" y="2661"/>
                </a:cxn>
                <a:cxn ang="0">
                  <a:pos x="2411" y="2760"/>
                </a:cxn>
                <a:cxn ang="0">
                  <a:pos x="2234" y="2830"/>
                </a:cxn>
                <a:cxn ang="0">
                  <a:pos x="2165" y="2844"/>
                </a:cxn>
                <a:cxn ang="0">
                  <a:pos x="2029" y="2858"/>
                </a:cxn>
                <a:cxn ang="0">
                  <a:pos x="1839" y="2887"/>
                </a:cxn>
                <a:cxn ang="0">
                  <a:pos x="1566" y="2901"/>
                </a:cxn>
                <a:cxn ang="0">
                  <a:pos x="273" y="2901"/>
                </a:cxn>
                <a:cxn ang="0">
                  <a:pos x="1362" y="1577"/>
                </a:cxn>
                <a:cxn ang="0">
                  <a:pos x="1376" y="1563"/>
                </a:cxn>
                <a:cxn ang="0">
                  <a:pos x="1376" y="1549"/>
                </a:cxn>
                <a:cxn ang="0">
                  <a:pos x="1389" y="1549"/>
                </a:cxn>
                <a:cxn ang="0">
                  <a:pos x="1389" y="1535"/>
                </a:cxn>
                <a:cxn ang="0">
                  <a:pos x="1362" y="1507"/>
                </a:cxn>
                <a:cxn ang="0">
                  <a:pos x="368" y="112"/>
                </a:cxn>
                <a:cxn ang="0">
                  <a:pos x="1743" y="112"/>
                </a:cxn>
                <a:cxn ang="0">
                  <a:pos x="1893" y="126"/>
                </a:cxn>
                <a:cxn ang="0">
                  <a:pos x="2002" y="141"/>
                </a:cxn>
                <a:cxn ang="0">
                  <a:pos x="2043" y="141"/>
                </a:cxn>
                <a:cxn ang="0">
                  <a:pos x="2179" y="169"/>
                </a:cxn>
                <a:cxn ang="0">
                  <a:pos x="2342" y="225"/>
                </a:cxn>
                <a:cxn ang="0">
                  <a:pos x="2506" y="310"/>
                </a:cxn>
                <a:cxn ang="0">
                  <a:pos x="2588" y="366"/>
                </a:cxn>
                <a:cxn ang="0">
                  <a:pos x="2697" y="464"/>
                </a:cxn>
                <a:cxn ang="0">
                  <a:pos x="2778" y="619"/>
                </a:cxn>
                <a:cxn ang="0">
                  <a:pos x="2833" y="619"/>
                </a:cxn>
                <a:cxn ang="0">
                  <a:pos x="2574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84"/>
                </a:cxn>
                <a:cxn ang="0">
                  <a:pos x="1131" y="1690"/>
                </a:cxn>
                <a:cxn ang="0">
                  <a:pos x="14" y="3027"/>
                </a:cxn>
                <a:cxn ang="0">
                  <a:pos x="0" y="3042"/>
                </a:cxn>
                <a:cxn ang="0">
                  <a:pos x="0" y="3070"/>
                </a:cxn>
                <a:cxn ang="0">
                  <a:pos x="14" y="3084"/>
                </a:cxn>
                <a:cxn ang="0">
                  <a:pos x="55" y="3084"/>
                </a:cxn>
                <a:cxn ang="0">
                  <a:pos x="2574" y="3084"/>
                </a:cxn>
              </a:cxnLst>
              <a:rect l="0" t="0" r="r" b="b"/>
              <a:pathLst>
                <a:path w="2833" h="3084">
                  <a:moveTo>
                    <a:pt x="2574" y="3084"/>
                  </a:moveTo>
                  <a:lnTo>
                    <a:pt x="2833" y="2380"/>
                  </a:lnTo>
                  <a:lnTo>
                    <a:pt x="2778" y="2380"/>
                  </a:lnTo>
                  <a:lnTo>
                    <a:pt x="2697" y="2535"/>
                  </a:lnTo>
                  <a:lnTo>
                    <a:pt x="2560" y="2661"/>
                  </a:lnTo>
                  <a:lnTo>
                    <a:pt x="2411" y="2760"/>
                  </a:lnTo>
                  <a:lnTo>
                    <a:pt x="2234" y="2830"/>
                  </a:lnTo>
                  <a:lnTo>
                    <a:pt x="2165" y="2844"/>
                  </a:lnTo>
                  <a:lnTo>
                    <a:pt x="2029" y="2858"/>
                  </a:lnTo>
                  <a:lnTo>
                    <a:pt x="1839" y="2887"/>
                  </a:lnTo>
                  <a:lnTo>
                    <a:pt x="1566" y="2901"/>
                  </a:lnTo>
                  <a:lnTo>
                    <a:pt x="273" y="2901"/>
                  </a:lnTo>
                  <a:lnTo>
                    <a:pt x="1362" y="1577"/>
                  </a:lnTo>
                  <a:lnTo>
                    <a:pt x="1376" y="1563"/>
                  </a:lnTo>
                  <a:lnTo>
                    <a:pt x="1376" y="1549"/>
                  </a:lnTo>
                  <a:lnTo>
                    <a:pt x="1389" y="1549"/>
                  </a:lnTo>
                  <a:lnTo>
                    <a:pt x="1389" y="1535"/>
                  </a:lnTo>
                  <a:lnTo>
                    <a:pt x="1362" y="1507"/>
                  </a:lnTo>
                  <a:lnTo>
                    <a:pt x="368" y="112"/>
                  </a:lnTo>
                  <a:lnTo>
                    <a:pt x="1743" y="112"/>
                  </a:lnTo>
                  <a:lnTo>
                    <a:pt x="1893" y="126"/>
                  </a:lnTo>
                  <a:lnTo>
                    <a:pt x="2002" y="141"/>
                  </a:lnTo>
                  <a:lnTo>
                    <a:pt x="2043" y="141"/>
                  </a:lnTo>
                  <a:lnTo>
                    <a:pt x="2179" y="169"/>
                  </a:lnTo>
                  <a:lnTo>
                    <a:pt x="2342" y="225"/>
                  </a:lnTo>
                  <a:lnTo>
                    <a:pt x="2506" y="310"/>
                  </a:lnTo>
                  <a:lnTo>
                    <a:pt x="2588" y="366"/>
                  </a:lnTo>
                  <a:lnTo>
                    <a:pt x="2697" y="464"/>
                  </a:lnTo>
                  <a:lnTo>
                    <a:pt x="2778" y="619"/>
                  </a:lnTo>
                  <a:lnTo>
                    <a:pt x="2833" y="619"/>
                  </a:lnTo>
                  <a:lnTo>
                    <a:pt x="2574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84"/>
                  </a:lnTo>
                  <a:lnTo>
                    <a:pt x="1131" y="1690"/>
                  </a:lnTo>
                  <a:lnTo>
                    <a:pt x="14" y="3027"/>
                  </a:lnTo>
                  <a:lnTo>
                    <a:pt x="0" y="3042"/>
                  </a:lnTo>
                  <a:lnTo>
                    <a:pt x="0" y="3070"/>
                  </a:lnTo>
                  <a:lnTo>
                    <a:pt x="14" y="3084"/>
                  </a:lnTo>
                  <a:lnTo>
                    <a:pt x="55" y="3084"/>
                  </a:lnTo>
                  <a:lnTo>
                    <a:pt x="2574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76" name="Freeform 456"/>
            <p:cNvSpPr>
              <a:spLocks/>
            </p:cNvSpPr>
            <p:nvPr/>
          </p:nvSpPr>
          <p:spPr bwMode="auto">
            <a:xfrm>
              <a:off x="348" y="8392"/>
              <a:ext cx="913" cy="690"/>
            </a:xfrm>
            <a:custGeom>
              <a:avLst/>
              <a:gdLst/>
              <a:ahLst/>
              <a:cxnLst>
                <a:cxn ang="0">
                  <a:pos x="109" y="620"/>
                </a:cxn>
                <a:cxn ang="0">
                  <a:pos x="96" y="648"/>
                </a:cxn>
                <a:cxn ang="0">
                  <a:pos x="123" y="690"/>
                </a:cxn>
                <a:cxn ang="0">
                  <a:pos x="205" y="662"/>
                </a:cxn>
                <a:cxn ang="0">
                  <a:pos x="232" y="591"/>
                </a:cxn>
                <a:cxn ang="0">
                  <a:pos x="245" y="535"/>
                </a:cxn>
                <a:cxn ang="0">
                  <a:pos x="259" y="451"/>
                </a:cxn>
                <a:cxn ang="0">
                  <a:pos x="286" y="366"/>
                </a:cxn>
                <a:cxn ang="0">
                  <a:pos x="300" y="296"/>
                </a:cxn>
                <a:cxn ang="0">
                  <a:pos x="409" y="113"/>
                </a:cxn>
                <a:cxn ang="0">
                  <a:pos x="586" y="42"/>
                </a:cxn>
                <a:cxn ang="0">
                  <a:pos x="640" y="56"/>
                </a:cxn>
                <a:cxn ang="0">
                  <a:pos x="667" y="141"/>
                </a:cxn>
                <a:cxn ang="0">
                  <a:pos x="613" y="380"/>
                </a:cxn>
                <a:cxn ang="0">
                  <a:pos x="572" y="507"/>
                </a:cxn>
                <a:cxn ang="0">
                  <a:pos x="559" y="563"/>
                </a:cxn>
                <a:cxn ang="0">
                  <a:pos x="613" y="662"/>
                </a:cxn>
                <a:cxn ang="0">
                  <a:pos x="695" y="690"/>
                </a:cxn>
                <a:cxn ang="0">
                  <a:pos x="844" y="620"/>
                </a:cxn>
                <a:cxn ang="0">
                  <a:pos x="913" y="493"/>
                </a:cxn>
                <a:cxn ang="0">
                  <a:pos x="872" y="436"/>
                </a:cxn>
                <a:cxn ang="0">
                  <a:pos x="858" y="465"/>
                </a:cxn>
                <a:cxn ang="0">
                  <a:pos x="776" y="620"/>
                </a:cxn>
                <a:cxn ang="0">
                  <a:pos x="708" y="648"/>
                </a:cxn>
                <a:cxn ang="0">
                  <a:pos x="667" y="634"/>
                </a:cxn>
                <a:cxn ang="0">
                  <a:pos x="695" y="465"/>
                </a:cxn>
                <a:cxn ang="0">
                  <a:pos x="763" y="282"/>
                </a:cxn>
                <a:cxn ang="0">
                  <a:pos x="776" y="113"/>
                </a:cxn>
                <a:cxn ang="0">
                  <a:pos x="736" y="42"/>
                </a:cxn>
                <a:cxn ang="0">
                  <a:pos x="586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3" y="28"/>
                </a:cxn>
                <a:cxn ang="0">
                  <a:pos x="205" y="0"/>
                </a:cxn>
                <a:cxn ang="0">
                  <a:pos x="82" y="28"/>
                </a:cxn>
                <a:cxn ang="0">
                  <a:pos x="14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5" y="211"/>
                </a:cxn>
                <a:cxn ang="0">
                  <a:pos x="96" y="113"/>
                </a:cxn>
                <a:cxn ang="0">
                  <a:pos x="136" y="42"/>
                </a:cxn>
                <a:cxn ang="0">
                  <a:pos x="205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3" h="690">
                  <a:moveTo>
                    <a:pt x="109" y="577"/>
                  </a:moveTo>
                  <a:lnTo>
                    <a:pt x="109" y="620"/>
                  </a:lnTo>
                  <a:lnTo>
                    <a:pt x="96" y="634"/>
                  </a:lnTo>
                  <a:lnTo>
                    <a:pt x="96" y="648"/>
                  </a:lnTo>
                  <a:lnTo>
                    <a:pt x="109" y="676"/>
                  </a:lnTo>
                  <a:lnTo>
                    <a:pt x="123" y="690"/>
                  </a:lnTo>
                  <a:lnTo>
                    <a:pt x="177" y="690"/>
                  </a:lnTo>
                  <a:lnTo>
                    <a:pt x="205" y="662"/>
                  </a:lnTo>
                  <a:lnTo>
                    <a:pt x="218" y="634"/>
                  </a:lnTo>
                  <a:lnTo>
                    <a:pt x="232" y="591"/>
                  </a:lnTo>
                  <a:lnTo>
                    <a:pt x="232" y="563"/>
                  </a:lnTo>
                  <a:lnTo>
                    <a:pt x="245" y="535"/>
                  </a:lnTo>
                  <a:lnTo>
                    <a:pt x="245" y="493"/>
                  </a:lnTo>
                  <a:lnTo>
                    <a:pt x="259" y="451"/>
                  </a:lnTo>
                  <a:lnTo>
                    <a:pt x="273" y="422"/>
                  </a:lnTo>
                  <a:lnTo>
                    <a:pt x="286" y="366"/>
                  </a:lnTo>
                  <a:lnTo>
                    <a:pt x="300" y="324"/>
                  </a:lnTo>
                  <a:lnTo>
                    <a:pt x="300" y="296"/>
                  </a:lnTo>
                  <a:lnTo>
                    <a:pt x="354" y="183"/>
                  </a:lnTo>
                  <a:lnTo>
                    <a:pt x="409" y="113"/>
                  </a:lnTo>
                  <a:lnTo>
                    <a:pt x="477" y="56"/>
                  </a:lnTo>
                  <a:lnTo>
                    <a:pt x="586" y="42"/>
                  </a:lnTo>
                  <a:lnTo>
                    <a:pt x="627" y="42"/>
                  </a:lnTo>
                  <a:lnTo>
                    <a:pt x="640" y="56"/>
                  </a:lnTo>
                  <a:lnTo>
                    <a:pt x="667" y="113"/>
                  </a:lnTo>
                  <a:lnTo>
                    <a:pt x="667" y="141"/>
                  </a:lnTo>
                  <a:lnTo>
                    <a:pt x="654" y="253"/>
                  </a:lnTo>
                  <a:lnTo>
                    <a:pt x="613" y="380"/>
                  </a:lnTo>
                  <a:lnTo>
                    <a:pt x="586" y="479"/>
                  </a:lnTo>
                  <a:lnTo>
                    <a:pt x="572" y="507"/>
                  </a:lnTo>
                  <a:lnTo>
                    <a:pt x="559" y="521"/>
                  </a:lnTo>
                  <a:lnTo>
                    <a:pt x="559" y="563"/>
                  </a:lnTo>
                  <a:lnTo>
                    <a:pt x="586" y="648"/>
                  </a:lnTo>
                  <a:lnTo>
                    <a:pt x="613" y="662"/>
                  </a:lnTo>
                  <a:lnTo>
                    <a:pt x="654" y="690"/>
                  </a:lnTo>
                  <a:lnTo>
                    <a:pt x="695" y="690"/>
                  </a:lnTo>
                  <a:lnTo>
                    <a:pt x="776" y="662"/>
                  </a:lnTo>
                  <a:lnTo>
                    <a:pt x="844" y="620"/>
                  </a:lnTo>
                  <a:lnTo>
                    <a:pt x="885" y="549"/>
                  </a:lnTo>
                  <a:lnTo>
                    <a:pt x="913" y="493"/>
                  </a:lnTo>
                  <a:lnTo>
                    <a:pt x="913" y="436"/>
                  </a:lnTo>
                  <a:lnTo>
                    <a:pt x="872" y="436"/>
                  </a:lnTo>
                  <a:lnTo>
                    <a:pt x="872" y="451"/>
                  </a:lnTo>
                  <a:lnTo>
                    <a:pt x="858" y="465"/>
                  </a:lnTo>
                  <a:lnTo>
                    <a:pt x="831" y="535"/>
                  </a:lnTo>
                  <a:lnTo>
                    <a:pt x="776" y="620"/>
                  </a:lnTo>
                  <a:lnTo>
                    <a:pt x="736" y="634"/>
                  </a:lnTo>
                  <a:lnTo>
                    <a:pt x="708" y="648"/>
                  </a:lnTo>
                  <a:lnTo>
                    <a:pt x="681" y="648"/>
                  </a:lnTo>
                  <a:lnTo>
                    <a:pt x="667" y="634"/>
                  </a:lnTo>
                  <a:lnTo>
                    <a:pt x="667" y="549"/>
                  </a:lnTo>
                  <a:lnTo>
                    <a:pt x="695" y="465"/>
                  </a:lnTo>
                  <a:lnTo>
                    <a:pt x="722" y="394"/>
                  </a:lnTo>
                  <a:lnTo>
                    <a:pt x="763" y="282"/>
                  </a:lnTo>
                  <a:lnTo>
                    <a:pt x="776" y="169"/>
                  </a:lnTo>
                  <a:lnTo>
                    <a:pt x="776" y="113"/>
                  </a:lnTo>
                  <a:lnTo>
                    <a:pt x="763" y="84"/>
                  </a:lnTo>
                  <a:lnTo>
                    <a:pt x="736" y="42"/>
                  </a:lnTo>
                  <a:lnTo>
                    <a:pt x="654" y="0"/>
                  </a:lnTo>
                  <a:lnTo>
                    <a:pt x="586" y="0"/>
                  </a:lnTo>
                  <a:lnTo>
                    <a:pt x="477" y="14"/>
                  </a:lnTo>
                  <a:lnTo>
                    <a:pt x="395" y="70"/>
                  </a:lnTo>
                  <a:lnTo>
                    <a:pt x="327" y="141"/>
                  </a:lnTo>
                  <a:lnTo>
                    <a:pt x="313" y="84"/>
                  </a:lnTo>
                  <a:lnTo>
                    <a:pt x="300" y="56"/>
                  </a:lnTo>
                  <a:lnTo>
                    <a:pt x="273" y="28"/>
                  </a:lnTo>
                  <a:lnTo>
                    <a:pt x="245" y="14"/>
                  </a:lnTo>
                  <a:lnTo>
                    <a:pt x="205" y="0"/>
                  </a:lnTo>
                  <a:lnTo>
                    <a:pt x="136" y="0"/>
                  </a:lnTo>
                  <a:lnTo>
                    <a:pt x="82" y="28"/>
                  </a:lnTo>
                  <a:lnTo>
                    <a:pt x="41" y="113"/>
                  </a:lnTo>
                  <a:lnTo>
                    <a:pt x="14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4" y="253"/>
                  </a:lnTo>
                  <a:lnTo>
                    <a:pt x="41" y="253"/>
                  </a:lnTo>
                  <a:lnTo>
                    <a:pt x="55" y="239"/>
                  </a:lnTo>
                  <a:lnTo>
                    <a:pt x="55" y="211"/>
                  </a:lnTo>
                  <a:lnTo>
                    <a:pt x="68" y="155"/>
                  </a:lnTo>
                  <a:lnTo>
                    <a:pt x="96" y="113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1" y="42"/>
                  </a:lnTo>
                  <a:lnTo>
                    <a:pt x="205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2"/>
                  </a:lnTo>
                  <a:lnTo>
                    <a:pt x="177" y="338"/>
                  </a:lnTo>
                  <a:lnTo>
                    <a:pt x="164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77" name="Freeform 457"/>
            <p:cNvSpPr>
              <a:spLocks noEditPoints="1"/>
            </p:cNvSpPr>
            <p:nvPr/>
          </p:nvSpPr>
          <p:spPr bwMode="auto">
            <a:xfrm>
              <a:off x="1438" y="8476"/>
              <a:ext cx="1089" cy="409"/>
            </a:xfrm>
            <a:custGeom>
              <a:avLst/>
              <a:gdLst/>
              <a:ahLst/>
              <a:cxnLst>
                <a:cxn ang="0">
                  <a:pos x="1034" y="71"/>
                </a:cxn>
                <a:cxn ang="0">
                  <a:pos x="1075" y="71"/>
                </a:cxn>
                <a:cxn ang="0">
                  <a:pos x="1089" y="57"/>
                </a:cxn>
                <a:cxn ang="0">
                  <a:pos x="1089" y="15"/>
                </a:cxn>
                <a:cxn ang="0">
                  <a:pos x="1075" y="0"/>
                </a:cxn>
                <a:cxn ang="0">
                  <a:pos x="13" y="0"/>
                </a:cxn>
                <a:cxn ang="0">
                  <a:pos x="0" y="15"/>
                </a:cxn>
                <a:cxn ang="0">
                  <a:pos x="0" y="57"/>
                </a:cxn>
                <a:cxn ang="0">
                  <a:pos x="13" y="57"/>
                </a:cxn>
                <a:cxn ang="0">
                  <a:pos x="27" y="71"/>
                </a:cxn>
                <a:cxn ang="0">
                  <a:pos x="54" y="71"/>
                </a:cxn>
                <a:cxn ang="0">
                  <a:pos x="1034" y="71"/>
                </a:cxn>
                <a:cxn ang="0">
                  <a:pos x="1034" y="409"/>
                </a:cxn>
                <a:cxn ang="0">
                  <a:pos x="1075" y="409"/>
                </a:cxn>
                <a:cxn ang="0">
                  <a:pos x="1089" y="395"/>
                </a:cxn>
                <a:cxn ang="0">
                  <a:pos x="1089" y="352"/>
                </a:cxn>
                <a:cxn ang="0">
                  <a:pos x="1075" y="352"/>
                </a:cxn>
                <a:cxn ang="0">
                  <a:pos x="1062" y="338"/>
                </a:cxn>
                <a:cxn ang="0">
                  <a:pos x="13" y="338"/>
                </a:cxn>
                <a:cxn ang="0">
                  <a:pos x="0" y="352"/>
                </a:cxn>
                <a:cxn ang="0">
                  <a:pos x="0" y="395"/>
                </a:cxn>
                <a:cxn ang="0">
                  <a:pos x="13" y="409"/>
                </a:cxn>
                <a:cxn ang="0">
                  <a:pos x="54" y="409"/>
                </a:cxn>
                <a:cxn ang="0">
                  <a:pos x="1034" y="409"/>
                </a:cxn>
              </a:cxnLst>
              <a:rect l="0" t="0" r="r" b="b"/>
              <a:pathLst>
                <a:path w="1089" h="409">
                  <a:moveTo>
                    <a:pt x="1034" y="71"/>
                  </a:moveTo>
                  <a:lnTo>
                    <a:pt x="1075" y="71"/>
                  </a:lnTo>
                  <a:lnTo>
                    <a:pt x="1089" y="57"/>
                  </a:lnTo>
                  <a:lnTo>
                    <a:pt x="1089" y="15"/>
                  </a:lnTo>
                  <a:lnTo>
                    <a:pt x="1075" y="0"/>
                  </a:lnTo>
                  <a:lnTo>
                    <a:pt x="13" y="0"/>
                  </a:lnTo>
                  <a:lnTo>
                    <a:pt x="0" y="15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27" y="71"/>
                  </a:lnTo>
                  <a:lnTo>
                    <a:pt x="54" y="71"/>
                  </a:lnTo>
                  <a:lnTo>
                    <a:pt x="1034" y="71"/>
                  </a:lnTo>
                  <a:close/>
                  <a:moveTo>
                    <a:pt x="1034" y="409"/>
                  </a:moveTo>
                  <a:lnTo>
                    <a:pt x="1075" y="409"/>
                  </a:lnTo>
                  <a:lnTo>
                    <a:pt x="1089" y="395"/>
                  </a:lnTo>
                  <a:lnTo>
                    <a:pt x="1089" y="352"/>
                  </a:lnTo>
                  <a:lnTo>
                    <a:pt x="1075" y="352"/>
                  </a:lnTo>
                  <a:lnTo>
                    <a:pt x="1062" y="338"/>
                  </a:lnTo>
                  <a:lnTo>
                    <a:pt x="13" y="338"/>
                  </a:lnTo>
                  <a:lnTo>
                    <a:pt x="0" y="352"/>
                  </a:lnTo>
                  <a:lnTo>
                    <a:pt x="0" y="395"/>
                  </a:lnTo>
                  <a:lnTo>
                    <a:pt x="13" y="409"/>
                  </a:lnTo>
                  <a:lnTo>
                    <a:pt x="54" y="409"/>
                  </a:lnTo>
                  <a:lnTo>
                    <a:pt x="1034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78" name="Freeform 458"/>
            <p:cNvSpPr>
              <a:spLocks noEditPoints="1"/>
            </p:cNvSpPr>
            <p:nvPr/>
          </p:nvSpPr>
          <p:spPr bwMode="auto">
            <a:xfrm>
              <a:off x="2718" y="8040"/>
              <a:ext cx="694" cy="1056"/>
            </a:xfrm>
            <a:custGeom>
              <a:avLst/>
              <a:gdLst/>
              <a:ahLst/>
              <a:cxnLst>
                <a:cxn ang="0">
                  <a:pos x="694" y="535"/>
                </a:cxn>
                <a:cxn ang="0">
                  <a:pos x="667" y="310"/>
                </a:cxn>
                <a:cxn ang="0">
                  <a:pos x="599" y="141"/>
                </a:cxn>
                <a:cxn ang="0">
                  <a:pos x="544" y="70"/>
                </a:cxn>
                <a:cxn ang="0">
                  <a:pos x="449" y="28"/>
                </a:cxn>
                <a:cxn ang="0">
                  <a:pos x="340" y="0"/>
                </a:cxn>
                <a:cxn ang="0">
                  <a:pos x="217" y="28"/>
                </a:cxn>
                <a:cxn ang="0">
                  <a:pos x="122" y="84"/>
                </a:cxn>
                <a:cxn ang="0">
                  <a:pos x="68" y="183"/>
                </a:cxn>
                <a:cxn ang="0">
                  <a:pos x="27" y="282"/>
                </a:cxn>
                <a:cxn ang="0">
                  <a:pos x="0" y="380"/>
                </a:cxn>
                <a:cxn ang="0">
                  <a:pos x="0" y="690"/>
                </a:cxn>
                <a:cxn ang="0">
                  <a:pos x="27" y="788"/>
                </a:cxn>
                <a:cxn ang="0">
                  <a:pos x="68" y="887"/>
                </a:cxn>
                <a:cxn ang="0">
                  <a:pos x="122" y="972"/>
                </a:cxn>
                <a:cxn ang="0">
                  <a:pos x="217" y="1042"/>
                </a:cxn>
                <a:cxn ang="0">
                  <a:pos x="340" y="1056"/>
                </a:cxn>
                <a:cxn ang="0">
                  <a:pos x="463" y="1028"/>
                </a:cxn>
                <a:cxn ang="0">
                  <a:pos x="558" y="972"/>
                </a:cxn>
                <a:cxn ang="0">
                  <a:pos x="626" y="887"/>
                </a:cxn>
                <a:cxn ang="0">
                  <a:pos x="667" y="788"/>
                </a:cxn>
                <a:cxn ang="0">
                  <a:pos x="680" y="690"/>
                </a:cxn>
                <a:cxn ang="0">
                  <a:pos x="694" y="605"/>
                </a:cxn>
                <a:cxn ang="0">
                  <a:pos x="694" y="535"/>
                </a:cxn>
                <a:cxn ang="0">
                  <a:pos x="340" y="1014"/>
                </a:cxn>
                <a:cxn ang="0">
                  <a:pos x="299" y="1014"/>
                </a:cxn>
                <a:cxn ang="0">
                  <a:pos x="272" y="1000"/>
                </a:cxn>
                <a:cxn ang="0">
                  <a:pos x="231" y="986"/>
                </a:cxn>
                <a:cxn ang="0">
                  <a:pos x="177" y="901"/>
                </a:cxn>
                <a:cxn ang="0">
                  <a:pos x="149" y="845"/>
                </a:cxn>
                <a:cxn ang="0">
                  <a:pos x="136" y="690"/>
                </a:cxn>
                <a:cxn ang="0">
                  <a:pos x="136" y="352"/>
                </a:cxn>
                <a:cxn ang="0">
                  <a:pos x="149" y="197"/>
                </a:cxn>
                <a:cxn ang="0">
                  <a:pos x="177" y="141"/>
                </a:cxn>
                <a:cxn ang="0">
                  <a:pos x="204" y="98"/>
                </a:cxn>
                <a:cxn ang="0">
                  <a:pos x="231" y="84"/>
                </a:cxn>
                <a:cxn ang="0">
                  <a:pos x="272" y="56"/>
                </a:cxn>
                <a:cxn ang="0">
                  <a:pos x="313" y="56"/>
                </a:cxn>
                <a:cxn ang="0">
                  <a:pos x="340" y="42"/>
                </a:cxn>
                <a:cxn ang="0">
                  <a:pos x="394" y="56"/>
                </a:cxn>
                <a:cxn ang="0">
                  <a:pos x="435" y="70"/>
                </a:cxn>
                <a:cxn ang="0">
                  <a:pos x="476" y="98"/>
                </a:cxn>
                <a:cxn ang="0">
                  <a:pos x="531" y="183"/>
                </a:cxn>
                <a:cxn ang="0">
                  <a:pos x="544" y="338"/>
                </a:cxn>
                <a:cxn ang="0">
                  <a:pos x="558" y="521"/>
                </a:cxn>
                <a:cxn ang="0">
                  <a:pos x="558" y="690"/>
                </a:cxn>
                <a:cxn ang="0">
                  <a:pos x="531" y="845"/>
                </a:cxn>
                <a:cxn ang="0">
                  <a:pos x="517" y="901"/>
                </a:cxn>
                <a:cxn ang="0">
                  <a:pos x="490" y="943"/>
                </a:cxn>
                <a:cxn ang="0">
                  <a:pos x="463" y="972"/>
                </a:cxn>
                <a:cxn ang="0">
                  <a:pos x="408" y="1000"/>
                </a:cxn>
                <a:cxn ang="0">
                  <a:pos x="367" y="1014"/>
                </a:cxn>
                <a:cxn ang="0">
                  <a:pos x="340" y="1014"/>
                </a:cxn>
              </a:cxnLst>
              <a:rect l="0" t="0" r="r" b="b"/>
              <a:pathLst>
                <a:path w="694" h="1056">
                  <a:moveTo>
                    <a:pt x="694" y="535"/>
                  </a:moveTo>
                  <a:lnTo>
                    <a:pt x="667" y="310"/>
                  </a:lnTo>
                  <a:lnTo>
                    <a:pt x="599" y="141"/>
                  </a:lnTo>
                  <a:lnTo>
                    <a:pt x="544" y="70"/>
                  </a:lnTo>
                  <a:lnTo>
                    <a:pt x="449" y="28"/>
                  </a:lnTo>
                  <a:lnTo>
                    <a:pt x="340" y="0"/>
                  </a:lnTo>
                  <a:lnTo>
                    <a:pt x="217" y="28"/>
                  </a:lnTo>
                  <a:lnTo>
                    <a:pt x="122" y="84"/>
                  </a:lnTo>
                  <a:lnTo>
                    <a:pt x="68" y="183"/>
                  </a:lnTo>
                  <a:lnTo>
                    <a:pt x="27" y="282"/>
                  </a:lnTo>
                  <a:lnTo>
                    <a:pt x="0" y="380"/>
                  </a:lnTo>
                  <a:lnTo>
                    <a:pt x="0" y="690"/>
                  </a:lnTo>
                  <a:lnTo>
                    <a:pt x="27" y="788"/>
                  </a:lnTo>
                  <a:lnTo>
                    <a:pt x="68" y="887"/>
                  </a:lnTo>
                  <a:lnTo>
                    <a:pt x="122" y="972"/>
                  </a:lnTo>
                  <a:lnTo>
                    <a:pt x="217" y="1042"/>
                  </a:lnTo>
                  <a:lnTo>
                    <a:pt x="340" y="1056"/>
                  </a:lnTo>
                  <a:lnTo>
                    <a:pt x="463" y="1028"/>
                  </a:lnTo>
                  <a:lnTo>
                    <a:pt x="558" y="972"/>
                  </a:lnTo>
                  <a:lnTo>
                    <a:pt x="626" y="887"/>
                  </a:lnTo>
                  <a:lnTo>
                    <a:pt x="667" y="788"/>
                  </a:lnTo>
                  <a:lnTo>
                    <a:pt x="680" y="690"/>
                  </a:lnTo>
                  <a:lnTo>
                    <a:pt x="694" y="605"/>
                  </a:lnTo>
                  <a:lnTo>
                    <a:pt x="694" y="535"/>
                  </a:lnTo>
                  <a:close/>
                  <a:moveTo>
                    <a:pt x="340" y="1014"/>
                  </a:moveTo>
                  <a:lnTo>
                    <a:pt x="299" y="1014"/>
                  </a:lnTo>
                  <a:lnTo>
                    <a:pt x="272" y="1000"/>
                  </a:lnTo>
                  <a:lnTo>
                    <a:pt x="231" y="986"/>
                  </a:lnTo>
                  <a:lnTo>
                    <a:pt x="177" y="901"/>
                  </a:lnTo>
                  <a:lnTo>
                    <a:pt x="149" y="845"/>
                  </a:lnTo>
                  <a:lnTo>
                    <a:pt x="136" y="690"/>
                  </a:lnTo>
                  <a:lnTo>
                    <a:pt x="136" y="352"/>
                  </a:lnTo>
                  <a:lnTo>
                    <a:pt x="149" y="197"/>
                  </a:lnTo>
                  <a:lnTo>
                    <a:pt x="177" y="141"/>
                  </a:lnTo>
                  <a:lnTo>
                    <a:pt x="204" y="98"/>
                  </a:lnTo>
                  <a:lnTo>
                    <a:pt x="231" y="84"/>
                  </a:lnTo>
                  <a:lnTo>
                    <a:pt x="272" y="56"/>
                  </a:lnTo>
                  <a:lnTo>
                    <a:pt x="313" y="56"/>
                  </a:lnTo>
                  <a:lnTo>
                    <a:pt x="340" y="42"/>
                  </a:lnTo>
                  <a:lnTo>
                    <a:pt x="394" y="56"/>
                  </a:lnTo>
                  <a:lnTo>
                    <a:pt x="435" y="70"/>
                  </a:lnTo>
                  <a:lnTo>
                    <a:pt x="476" y="98"/>
                  </a:lnTo>
                  <a:lnTo>
                    <a:pt x="531" y="183"/>
                  </a:lnTo>
                  <a:lnTo>
                    <a:pt x="544" y="338"/>
                  </a:lnTo>
                  <a:lnTo>
                    <a:pt x="558" y="521"/>
                  </a:lnTo>
                  <a:lnTo>
                    <a:pt x="558" y="690"/>
                  </a:lnTo>
                  <a:lnTo>
                    <a:pt x="531" y="845"/>
                  </a:lnTo>
                  <a:lnTo>
                    <a:pt x="517" y="901"/>
                  </a:lnTo>
                  <a:lnTo>
                    <a:pt x="490" y="943"/>
                  </a:lnTo>
                  <a:lnTo>
                    <a:pt x="463" y="972"/>
                  </a:lnTo>
                  <a:lnTo>
                    <a:pt x="408" y="1000"/>
                  </a:lnTo>
                  <a:lnTo>
                    <a:pt x="367" y="1014"/>
                  </a:lnTo>
                  <a:lnTo>
                    <a:pt x="340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79" name="Freeform 459"/>
            <p:cNvSpPr>
              <a:spLocks/>
            </p:cNvSpPr>
            <p:nvPr/>
          </p:nvSpPr>
          <p:spPr bwMode="auto">
            <a:xfrm>
              <a:off x="3916" y="5519"/>
              <a:ext cx="1062" cy="1000"/>
            </a:xfrm>
            <a:custGeom>
              <a:avLst/>
              <a:gdLst/>
              <a:ahLst/>
              <a:cxnLst>
                <a:cxn ang="0">
                  <a:pos x="653" y="254"/>
                </a:cxn>
                <a:cxn ang="0">
                  <a:pos x="721" y="127"/>
                </a:cxn>
                <a:cxn ang="0">
                  <a:pos x="858" y="42"/>
                </a:cxn>
                <a:cxn ang="0">
                  <a:pos x="926" y="56"/>
                </a:cxn>
                <a:cxn ang="0">
                  <a:pos x="926" y="85"/>
                </a:cxn>
                <a:cxn ang="0">
                  <a:pos x="858" y="197"/>
                </a:cxn>
                <a:cxn ang="0">
                  <a:pos x="871" y="240"/>
                </a:cxn>
                <a:cxn ang="0">
                  <a:pos x="912" y="268"/>
                </a:cxn>
                <a:cxn ang="0">
                  <a:pos x="1021" y="240"/>
                </a:cxn>
                <a:cxn ang="0">
                  <a:pos x="1062" y="141"/>
                </a:cxn>
                <a:cxn ang="0">
                  <a:pos x="1007" y="42"/>
                </a:cxn>
                <a:cxn ang="0">
                  <a:pos x="926" y="0"/>
                </a:cxn>
                <a:cxn ang="0">
                  <a:pos x="776" y="14"/>
                </a:cxn>
                <a:cxn ang="0">
                  <a:pos x="667" y="113"/>
                </a:cxn>
                <a:cxn ang="0">
                  <a:pos x="585" y="85"/>
                </a:cxn>
                <a:cxn ang="0">
                  <a:pos x="463" y="0"/>
                </a:cxn>
                <a:cxn ang="0">
                  <a:pos x="286" y="28"/>
                </a:cxn>
                <a:cxn ang="0">
                  <a:pos x="122" y="197"/>
                </a:cxn>
                <a:cxn ang="0">
                  <a:pos x="54" y="338"/>
                </a:cxn>
                <a:cxn ang="0">
                  <a:pos x="109" y="352"/>
                </a:cxn>
                <a:cxn ang="0">
                  <a:pos x="177" y="197"/>
                </a:cxn>
                <a:cxn ang="0">
                  <a:pos x="340" y="56"/>
                </a:cxn>
                <a:cxn ang="0">
                  <a:pos x="422" y="42"/>
                </a:cxn>
                <a:cxn ang="0">
                  <a:pos x="463" y="56"/>
                </a:cxn>
                <a:cxn ang="0">
                  <a:pos x="504" y="113"/>
                </a:cxn>
                <a:cxn ang="0">
                  <a:pos x="517" y="197"/>
                </a:cxn>
                <a:cxn ang="0">
                  <a:pos x="490" y="366"/>
                </a:cxn>
                <a:cxn ang="0">
                  <a:pos x="395" y="718"/>
                </a:cxn>
                <a:cxn ang="0">
                  <a:pos x="286" y="915"/>
                </a:cxn>
                <a:cxn ang="0">
                  <a:pos x="150" y="944"/>
                </a:cxn>
                <a:cxn ang="0">
                  <a:pos x="136" y="901"/>
                </a:cxn>
                <a:cxn ang="0">
                  <a:pos x="177" y="845"/>
                </a:cxn>
                <a:cxn ang="0">
                  <a:pos x="190" y="775"/>
                </a:cxn>
                <a:cxn ang="0">
                  <a:pos x="150" y="732"/>
                </a:cxn>
                <a:cxn ang="0">
                  <a:pos x="109" y="718"/>
                </a:cxn>
                <a:cxn ang="0">
                  <a:pos x="27" y="761"/>
                </a:cxn>
                <a:cxn ang="0">
                  <a:pos x="0" y="887"/>
                </a:cxn>
                <a:cxn ang="0">
                  <a:pos x="41" y="944"/>
                </a:cxn>
                <a:cxn ang="0">
                  <a:pos x="109" y="986"/>
                </a:cxn>
                <a:cxn ang="0">
                  <a:pos x="190" y="1000"/>
                </a:cxn>
                <a:cxn ang="0">
                  <a:pos x="354" y="915"/>
                </a:cxn>
                <a:cxn ang="0">
                  <a:pos x="422" y="831"/>
                </a:cxn>
                <a:cxn ang="0">
                  <a:pos x="531" y="972"/>
                </a:cxn>
                <a:cxn ang="0">
                  <a:pos x="776" y="972"/>
                </a:cxn>
                <a:cxn ang="0">
                  <a:pos x="980" y="718"/>
                </a:cxn>
                <a:cxn ang="0">
                  <a:pos x="994" y="648"/>
                </a:cxn>
                <a:cxn ang="0">
                  <a:pos x="953" y="634"/>
                </a:cxn>
                <a:cxn ang="0">
                  <a:pos x="939" y="662"/>
                </a:cxn>
                <a:cxn ang="0">
                  <a:pos x="790" y="887"/>
                </a:cxn>
                <a:cxn ang="0">
                  <a:pos x="653" y="944"/>
                </a:cxn>
                <a:cxn ang="0">
                  <a:pos x="585" y="930"/>
                </a:cxn>
                <a:cxn ang="0">
                  <a:pos x="544" y="873"/>
                </a:cxn>
                <a:cxn ang="0">
                  <a:pos x="531" y="803"/>
                </a:cxn>
                <a:cxn ang="0">
                  <a:pos x="558" y="676"/>
                </a:cxn>
                <a:cxn ang="0">
                  <a:pos x="640" y="310"/>
                </a:cxn>
              </a:cxnLst>
              <a:rect l="0" t="0" r="r" b="b"/>
              <a:pathLst>
                <a:path w="1062" h="1000">
                  <a:moveTo>
                    <a:pt x="640" y="310"/>
                  </a:moveTo>
                  <a:lnTo>
                    <a:pt x="653" y="254"/>
                  </a:lnTo>
                  <a:lnTo>
                    <a:pt x="681" y="197"/>
                  </a:lnTo>
                  <a:lnTo>
                    <a:pt x="721" y="127"/>
                  </a:lnTo>
                  <a:lnTo>
                    <a:pt x="776" y="71"/>
                  </a:lnTo>
                  <a:lnTo>
                    <a:pt x="858" y="42"/>
                  </a:lnTo>
                  <a:lnTo>
                    <a:pt x="899" y="42"/>
                  </a:lnTo>
                  <a:lnTo>
                    <a:pt x="926" y="56"/>
                  </a:lnTo>
                  <a:lnTo>
                    <a:pt x="967" y="71"/>
                  </a:lnTo>
                  <a:lnTo>
                    <a:pt x="926" y="85"/>
                  </a:lnTo>
                  <a:lnTo>
                    <a:pt x="885" y="113"/>
                  </a:lnTo>
                  <a:lnTo>
                    <a:pt x="858" y="197"/>
                  </a:lnTo>
                  <a:lnTo>
                    <a:pt x="858" y="211"/>
                  </a:lnTo>
                  <a:lnTo>
                    <a:pt x="871" y="240"/>
                  </a:lnTo>
                  <a:lnTo>
                    <a:pt x="885" y="254"/>
                  </a:lnTo>
                  <a:lnTo>
                    <a:pt x="912" y="268"/>
                  </a:lnTo>
                  <a:lnTo>
                    <a:pt x="967" y="268"/>
                  </a:lnTo>
                  <a:lnTo>
                    <a:pt x="1021" y="240"/>
                  </a:lnTo>
                  <a:lnTo>
                    <a:pt x="1048" y="183"/>
                  </a:lnTo>
                  <a:lnTo>
                    <a:pt x="1062" y="141"/>
                  </a:lnTo>
                  <a:lnTo>
                    <a:pt x="1035" y="56"/>
                  </a:lnTo>
                  <a:lnTo>
                    <a:pt x="1007" y="42"/>
                  </a:lnTo>
                  <a:lnTo>
                    <a:pt x="967" y="14"/>
                  </a:lnTo>
                  <a:lnTo>
                    <a:pt x="926" y="0"/>
                  </a:lnTo>
                  <a:lnTo>
                    <a:pt x="858" y="0"/>
                  </a:lnTo>
                  <a:lnTo>
                    <a:pt x="776" y="14"/>
                  </a:lnTo>
                  <a:lnTo>
                    <a:pt x="708" y="56"/>
                  </a:lnTo>
                  <a:lnTo>
                    <a:pt x="667" y="113"/>
                  </a:lnTo>
                  <a:lnTo>
                    <a:pt x="640" y="169"/>
                  </a:lnTo>
                  <a:lnTo>
                    <a:pt x="585" y="85"/>
                  </a:lnTo>
                  <a:lnTo>
                    <a:pt x="517" y="28"/>
                  </a:lnTo>
                  <a:lnTo>
                    <a:pt x="463" y="0"/>
                  </a:lnTo>
                  <a:lnTo>
                    <a:pt x="408" y="0"/>
                  </a:lnTo>
                  <a:lnTo>
                    <a:pt x="286" y="28"/>
                  </a:lnTo>
                  <a:lnTo>
                    <a:pt x="190" y="99"/>
                  </a:lnTo>
                  <a:lnTo>
                    <a:pt x="122" y="197"/>
                  </a:lnTo>
                  <a:lnTo>
                    <a:pt x="68" y="282"/>
                  </a:lnTo>
                  <a:lnTo>
                    <a:pt x="54" y="338"/>
                  </a:lnTo>
                  <a:lnTo>
                    <a:pt x="68" y="352"/>
                  </a:lnTo>
                  <a:lnTo>
                    <a:pt x="109" y="352"/>
                  </a:lnTo>
                  <a:lnTo>
                    <a:pt x="109" y="338"/>
                  </a:lnTo>
                  <a:lnTo>
                    <a:pt x="177" y="197"/>
                  </a:lnTo>
                  <a:lnTo>
                    <a:pt x="259" y="99"/>
                  </a:lnTo>
                  <a:lnTo>
                    <a:pt x="340" y="56"/>
                  </a:lnTo>
                  <a:lnTo>
                    <a:pt x="395" y="42"/>
                  </a:lnTo>
                  <a:lnTo>
                    <a:pt x="422" y="42"/>
                  </a:lnTo>
                  <a:lnTo>
                    <a:pt x="436" y="56"/>
                  </a:lnTo>
                  <a:lnTo>
                    <a:pt x="463" y="56"/>
                  </a:lnTo>
                  <a:lnTo>
                    <a:pt x="476" y="85"/>
                  </a:lnTo>
                  <a:lnTo>
                    <a:pt x="504" y="113"/>
                  </a:lnTo>
                  <a:lnTo>
                    <a:pt x="504" y="141"/>
                  </a:lnTo>
                  <a:lnTo>
                    <a:pt x="517" y="197"/>
                  </a:lnTo>
                  <a:lnTo>
                    <a:pt x="504" y="268"/>
                  </a:lnTo>
                  <a:lnTo>
                    <a:pt x="490" y="366"/>
                  </a:lnTo>
                  <a:lnTo>
                    <a:pt x="449" y="521"/>
                  </a:lnTo>
                  <a:lnTo>
                    <a:pt x="395" y="718"/>
                  </a:lnTo>
                  <a:lnTo>
                    <a:pt x="354" y="845"/>
                  </a:lnTo>
                  <a:lnTo>
                    <a:pt x="286" y="915"/>
                  </a:lnTo>
                  <a:lnTo>
                    <a:pt x="190" y="944"/>
                  </a:lnTo>
                  <a:lnTo>
                    <a:pt x="150" y="944"/>
                  </a:lnTo>
                  <a:lnTo>
                    <a:pt x="95" y="915"/>
                  </a:lnTo>
                  <a:lnTo>
                    <a:pt x="136" y="901"/>
                  </a:lnTo>
                  <a:lnTo>
                    <a:pt x="163" y="873"/>
                  </a:lnTo>
                  <a:lnTo>
                    <a:pt x="177" y="845"/>
                  </a:lnTo>
                  <a:lnTo>
                    <a:pt x="190" y="803"/>
                  </a:lnTo>
                  <a:lnTo>
                    <a:pt x="190" y="775"/>
                  </a:lnTo>
                  <a:lnTo>
                    <a:pt x="177" y="747"/>
                  </a:lnTo>
                  <a:lnTo>
                    <a:pt x="150" y="732"/>
                  </a:lnTo>
                  <a:lnTo>
                    <a:pt x="136" y="718"/>
                  </a:lnTo>
                  <a:lnTo>
                    <a:pt x="109" y="718"/>
                  </a:lnTo>
                  <a:lnTo>
                    <a:pt x="68" y="732"/>
                  </a:lnTo>
                  <a:lnTo>
                    <a:pt x="27" y="761"/>
                  </a:lnTo>
                  <a:lnTo>
                    <a:pt x="0" y="803"/>
                  </a:lnTo>
                  <a:lnTo>
                    <a:pt x="0" y="887"/>
                  </a:lnTo>
                  <a:lnTo>
                    <a:pt x="13" y="915"/>
                  </a:lnTo>
                  <a:lnTo>
                    <a:pt x="41" y="944"/>
                  </a:lnTo>
                  <a:lnTo>
                    <a:pt x="82" y="972"/>
                  </a:lnTo>
                  <a:lnTo>
                    <a:pt x="109" y="986"/>
                  </a:lnTo>
                  <a:lnTo>
                    <a:pt x="150" y="1000"/>
                  </a:lnTo>
                  <a:lnTo>
                    <a:pt x="190" y="1000"/>
                  </a:lnTo>
                  <a:lnTo>
                    <a:pt x="286" y="972"/>
                  </a:lnTo>
                  <a:lnTo>
                    <a:pt x="354" y="915"/>
                  </a:lnTo>
                  <a:lnTo>
                    <a:pt x="395" y="859"/>
                  </a:lnTo>
                  <a:lnTo>
                    <a:pt x="422" y="831"/>
                  </a:lnTo>
                  <a:lnTo>
                    <a:pt x="463" y="915"/>
                  </a:lnTo>
                  <a:lnTo>
                    <a:pt x="531" y="972"/>
                  </a:lnTo>
                  <a:lnTo>
                    <a:pt x="653" y="1000"/>
                  </a:lnTo>
                  <a:lnTo>
                    <a:pt x="776" y="972"/>
                  </a:lnTo>
                  <a:lnTo>
                    <a:pt x="939" y="803"/>
                  </a:lnTo>
                  <a:lnTo>
                    <a:pt x="980" y="718"/>
                  </a:lnTo>
                  <a:lnTo>
                    <a:pt x="994" y="662"/>
                  </a:lnTo>
                  <a:lnTo>
                    <a:pt x="994" y="648"/>
                  </a:lnTo>
                  <a:lnTo>
                    <a:pt x="980" y="634"/>
                  </a:lnTo>
                  <a:lnTo>
                    <a:pt x="953" y="634"/>
                  </a:lnTo>
                  <a:lnTo>
                    <a:pt x="939" y="648"/>
                  </a:lnTo>
                  <a:lnTo>
                    <a:pt x="939" y="662"/>
                  </a:lnTo>
                  <a:lnTo>
                    <a:pt x="871" y="803"/>
                  </a:lnTo>
                  <a:lnTo>
                    <a:pt x="790" y="887"/>
                  </a:lnTo>
                  <a:lnTo>
                    <a:pt x="721" y="930"/>
                  </a:lnTo>
                  <a:lnTo>
                    <a:pt x="653" y="944"/>
                  </a:lnTo>
                  <a:lnTo>
                    <a:pt x="613" y="944"/>
                  </a:lnTo>
                  <a:lnTo>
                    <a:pt x="585" y="930"/>
                  </a:lnTo>
                  <a:lnTo>
                    <a:pt x="558" y="901"/>
                  </a:lnTo>
                  <a:lnTo>
                    <a:pt x="544" y="873"/>
                  </a:lnTo>
                  <a:lnTo>
                    <a:pt x="544" y="845"/>
                  </a:lnTo>
                  <a:lnTo>
                    <a:pt x="531" y="803"/>
                  </a:lnTo>
                  <a:lnTo>
                    <a:pt x="531" y="761"/>
                  </a:lnTo>
                  <a:lnTo>
                    <a:pt x="558" y="676"/>
                  </a:lnTo>
                  <a:lnTo>
                    <a:pt x="572" y="606"/>
                  </a:lnTo>
                  <a:lnTo>
                    <a:pt x="64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0" name="Freeform 460"/>
            <p:cNvSpPr>
              <a:spLocks/>
            </p:cNvSpPr>
            <p:nvPr/>
          </p:nvSpPr>
          <p:spPr bwMode="auto">
            <a:xfrm>
              <a:off x="5128" y="4914"/>
              <a:ext cx="912" cy="690"/>
            </a:xfrm>
            <a:custGeom>
              <a:avLst/>
              <a:gdLst/>
              <a:ahLst/>
              <a:cxnLst>
                <a:cxn ang="0">
                  <a:pos x="109" y="619"/>
                </a:cxn>
                <a:cxn ang="0">
                  <a:pos x="95" y="647"/>
                </a:cxn>
                <a:cxn ang="0">
                  <a:pos x="122" y="690"/>
                </a:cxn>
                <a:cxn ang="0">
                  <a:pos x="204" y="661"/>
                </a:cxn>
                <a:cxn ang="0">
                  <a:pos x="231" y="591"/>
                </a:cxn>
                <a:cxn ang="0">
                  <a:pos x="245" y="535"/>
                </a:cxn>
                <a:cxn ang="0">
                  <a:pos x="258" y="450"/>
                </a:cxn>
                <a:cxn ang="0">
                  <a:pos x="286" y="366"/>
                </a:cxn>
                <a:cxn ang="0">
                  <a:pos x="299" y="295"/>
                </a:cxn>
                <a:cxn ang="0">
                  <a:pos x="408" y="112"/>
                </a:cxn>
                <a:cxn ang="0">
                  <a:pos x="585" y="42"/>
                </a:cxn>
                <a:cxn ang="0">
                  <a:pos x="640" y="56"/>
                </a:cxn>
                <a:cxn ang="0">
                  <a:pos x="667" y="140"/>
                </a:cxn>
                <a:cxn ang="0">
                  <a:pos x="612" y="380"/>
                </a:cxn>
                <a:cxn ang="0">
                  <a:pos x="572" y="507"/>
                </a:cxn>
                <a:cxn ang="0">
                  <a:pos x="558" y="563"/>
                </a:cxn>
                <a:cxn ang="0">
                  <a:pos x="612" y="661"/>
                </a:cxn>
                <a:cxn ang="0">
                  <a:pos x="694" y="690"/>
                </a:cxn>
                <a:cxn ang="0">
                  <a:pos x="844" y="619"/>
                </a:cxn>
                <a:cxn ang="0">
                  <a:pos x="912" y="492"/>
                </a:cxn>
                <a:cxn ang="0">
                  <a:pos x="871" y="436"/>
                </a:cxn>
                <a:cxn ang="0">
                  <a:pos x="858" y="464"/>
                </a:cxn>
                <a:cxn ang="0">
                  <a:pos x="776" y="619"/>
                </a:cxn>
                <a:cxn ang="0">
                  <a:pos x="708" y="647"/>
                </a:cxn>
                <a:cxn ang="0">
                  <a:pos x="667" y="633"/>
                </a:cxn>
                <a:cxn ang="0">
                  <a:pos x="694" y="464"/>
                </a:cxn>
                <a:cxn ang="0">
                  <a:pos x="762" y="281"/>
                </a:cxn>
                <a:cxn ang="0">
                  <a:pos x="776" y="112"/>
                </a:cxn>
                <a:cxn ang="0">
                  <a:pos x="735" y="42"/>
                </a:cxn>
                <a:cxn ang="0">
                  <a:pos x="585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2" y="28"/>
                </a:cxn>
                <a:cxn ang="0">
                  <a:pos x="204" y="0"/>
                </a:cxn>
                <a:cxn ang="0">
                  <a:pos x="81" y="28"/>
                </a:cxn>
                <a:cxn ang="0">
                  <a:pos x="13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4" y="211"/>
                </a:cxn>
                <a:cxn ang="0">
                  <a:pos x="95" y="112"/>
                </a:cxn>
                <a:cxn ang="0">
                  <a:pos x="136" y="42"/>
                </a:cxn>
                <a:cxn ang="0">
                  <a:pos x="204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2" h="690">
                  <a:moveTo>
                    <a:pt x="109" y="577"/>
                  </a:moveTo>
                  <a:lnTo>
                    <a:pt x="109" y="619"/>
                  </a:lnTo>
                  <a:lnTo>
                    <a:pt x="95" y="633"/>
                  </a:lnTo>
                  <a:lnTo>
                    <a:pt x="95" y="647"/>
                  </a:lnTo>
                  <a:lnTo>
                    <a:pt x="109" y="676"/>
                  </a:lnTo>
                  <a:lnTo>
                    <a:pt x="122" y="690"/>
                  </a:lnTo>
                  <a:lnTo>
                    <a:pt x="177" y="690"/>
                  </a:lnTo>
                  <a:lnTo>
                    <a:pt x="204" y="661"/>
                  </a:lnTo>
                  <a:lnTo>
                    <a:pt x="218" y="633"/>
                  </a:lnTo>
                  <a:lnTo>
                    <a:pt x="231" y="591"/>
                  </a:lnTo>
                  <a:lnTo>
                    <a:pt x="231" y="563"/>
                  </a:lnTo>
                  <a:lnTo>
                    <a:pt x="245" y="535"/>
                  </a:lnTo>
                  <a:lnTo>
                    <a:pt x="245" y="492"/>
                  </a:lnTo>
                  <a:lnTo>
                    <a:pt x="258" y="450"/>
                  </a:lnTo>
                  <a:lnTo>
                    <a:pt x="272" y="422"/>
                  </a:lnTo>
                  <a:lnTo>
                    <a:pt x="286" y="366"/>
                  </a:lnTo>
                  <a:lnTo>
                    <a:pt x="299" y="324"/>
                  </a:lnTo>
                  <a:lnTo>
                    <a:pt x="299" y="295"/>
                  </a:lnTo>
                  <a:lnTo>
                    <a:pt x="354" y="183"/>
                  </a:lnTo>
                  <a:lnTo>
                    <a:pt x="408" y="112"/>
                  </a:lnTo>
                  <a:lnTo>
                    <a:pt x="476" y="56"/>
                  </a:lnTo>
                  <a:lnTo>
                    <a:pt x="585" y="42"/>
                  </a:lnTo>
                  <a:lnTo>
                    <a:pt x="626" y="42"/>
                  </a:lnTo>
                  <a:lnTo>
                    <a:pt x="640" y="56"/>
                  </a:lnTo>
                  <a:lnTo>
                    <a:pt x="667" y="112"/>
                  </a:lnTo>
                  <a:lnTo>
                    <a:pt x="667" y="140"/>
                  </a:lnTo>
                  <a:lnTo>
                    <a:pt x="653" y="253"/>
                  </a:lnTo>
                  <a:lnTo>
                    <a:pt x="612" y="380"/>
                  </a:lnTo>
                  <a:lnTo>
                    <a:pt x="585" y="478"/>
                  </a:lnTo>
                  <a:lnTo>
                    <a:pt x="572" y="507"/>
                  </a:lnTo>
                  <a:lnTo>
                    <a:pt x="558" y="521"/>
                  </a:lnTo>
                  <a:lnTo>
                    <a:pt x="558" y="563"/>
                  </a:lnTo>
                  <a:lnTo>
                    <a:pt x="585" y="647"/>
                  </a:lnTo>
                  <a:lnTo>
                    <a:pt x="612" y="661"/>
                  </a:lnTo>
                  <a:lnTo>
                    <a:pt x="653" y="690"/>
                  </a:lnTo>
                  <a:lnTo>
                    <a:pt x="694" y="690"/>
                  </a:lnTo>
                  <a:lnTo>
                    <a:pt x="776" y="661"/>
                  </a:lnTo>
                  <a:lnTo>
                    <a:pt x="844" y="619"/>
                  </a:lnTo>
                  <a:lnTo>
                    <a:pt x="885" y="549"/>
                  </a:lnTo>
                  <a:lnTo>
                    <a:pt x="912" y="492"/>
                  </a:lnTo>
                  <a:lnTo>
                    <a:pt x="912" y="436"/>
                  </a:lnTo>
                  <a:lnTo>
                    <a:pt x="871" y="436"/>
                  </a:lnTo>
                  <a:lnTo>
                    <a:pt x="871" y="450"/>
                  </a:lnTo>
                  <a:lnTo>
                    <a:pt x="858" y="464"/>
                  </a:lnTo>
                  <a:lnTo>
                    <a:pt x="830" y="535"/>
                  </a:lnTo>
                  <a:lnTo>
                    <a:pt x="776" y="619"/>
                  </a:lnTo>
                  <a:lnTo>
                    <a:pt x="735" y="633"/>
                  </a:lnTo>
                  <a:lnTo>
                    <a:pt x="708" y="647"/>
                  </a:lnTo>
                  <a:lnTo>
                    <a:pt x="681" y="647"/>
                  </a:lnTo>
                  <a:lnTo>
                    <a:pt x="667" y="633"/>
                  </a:lnTo>
                  <a:lnTo>
                    <a:pt x="667" y="549"/>
                  </a:lnTo>
                  <a:lnTo>
                    <a:pt x="694" y="464"/>
                  </a:lnTo>
                  <a:lnTo>
                    <a:pt x="721" y="394"/>
                  </a:lnTo>
                  <a:lnTo>
                    <a:pt x="762" y="281"/>
                  </a:lnTo>
                  <a:lnTo>
                    <a:pt x="776" y="169"/>
                  </a:lnTo>
                  <a:lnTo>
                    <a:pt x="776" y="112"/>
                  </a:lnTo>
                  <a:lnTo>
                    <a:pt x="762" y="84"/>
                  </a:lnTo>
                  <a:lnTo>
                    <a:pt x="735" y="42"/>
                  </a:lnTo>
                  <a:lnTo>
                    <a:pt x="653" y="0"/>
                  </a:lnTo>
                  <a:lnTo>
                    <a:pt x="585" y="0"/>
                  </a:lnTo>
                  <a:lnTo>
                    <a:pt x="476" y="14"/>
                  </a:lnTo>
                  <a:lnTo>
                    <a:pt x="395" y="70"/>
                  </a:lnTo>
                  <a:lnTo>
                    <a:pt x="326" y="140"/>
                  </a:lnTo>
                  <a:lnTo>
                    <a:pt x="313" y="84"/>
                  </a:lnTo>
                  <a:lnTo>
                    <a:pt x="299" y="56"/>
                  </a:lnTo>
                  <a:lnTo>
                    <a:pt x="272" y="28"/>
                  </a:lnTo>
                  <a:lnTo>
                    <a:pt x="245" y="14"/>
                  </a:lnTo>
                  <a:lnTo>
                    <a:pt x="204" y="0"/>
                  </a:lnTo>
                  <a:lnTo>
                    <a:pt x="136" y="0"/>
                  </a:lnTo>
                  <a:lnTo>
                    <a:pt x="81" y="28"/>
                  </a:lnTo>
                  <a:lnTo>
                    <a:pt x="41" y="112"/>
                  </a:lnTo>
                  <a:lnTo>
                    <a:pt x="13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3" y="253"/>
                  </a:lnTo>
                  <a:lnTo>
                    <a:pt x="41" y="253"/>
                  </a:lnTo>
                  <a:lnTo>
                    <a:pt x="54" y="239"/>
                  </a:lnTo>
                  <a:lnTo>
                    <a:pt x="54" y="211"/>
                  </a:lnTo>
                  <a:lnTo>
                    <a:pt x="68" y="155"/>
                  </a:lnTo>
                  <a:lnTo>
                    <a:pt x="95" y="112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0" y="42"/>
                  </a:lnTo>
                  <a:lnTo>
                    <a:pt x="204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1"/>
                  </a:lnTo>
                  <a:lnTo>
                    <a:pt x="177" y="338"/>
                  </a:lnTo>
                  <a:lnTo>
                    <a:pt x="163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1" name="Freeform 461"/>
            <p:cNvSpPr>
              <a:spLocks/>
            </p:cNvSpPr>
            <p:nvPr/>
          </p:nvSpPr>
          <p:spPr bwMode="auto">
            <a:xfrm>
              <a:off x="7674" y="3083"/>
              <a:ext cx="912" cy="690"/>
            </a:xfrm>
            <a:custGeom>
              <a:avLst/>
              <a:gdLst/>
              <a:ahLst/>
              <a:cxnLst>
                <a:cxn ang="0">
                  <a:pos x="109" y="620"/>
                </a:cxn>
                <a:cxn ang="0">
                  <a:pos x="95" y="648"/>
                </a:cxn>
                <a:cxn ang="0">
                  <a:pos x="123" y="690"/>
                </a:cxn>
                <a:cxn ang="0">
                  <a:pos x="204" y="662"/>
                </a:cxn>
                <a:cxn ang="0">
                  <a:pos x="231" y="591"/>
                </a:cxn>
                <a:cxn ang="0">
                  <a:pos x="245" y="535"/>
                </a:cxn>
                <a:cxn ang="0">
                  <a:pos x="259" y="451"/>
                </a:cxn>
                <a:cxn ang="0">
                  <a:pos x="286" y="366"/>
                </a:cxn>
                <a:cxn ang="0">
                  <a:pos x="300" y="296"/>
                </a:cxn>
                <a:cxn ang="0">
                  <a:pos x="409" y="113"/>
                </a:cxn>
                <a:cxn ang="0">
                  <a:pos x="586" y="42"/>
                </a:cxn>
                <a:cxn ang="0">
                  <a:pos x="640" y="56"/>
                </a:cxn>
                <a:cxn ang="0">
                  <a:pos x="667" y="141"/>
                </a:cxn>
                <a:cxn ang="0">
                  <a:pos x="613" y="380"/>
                </a:cxn>
                <a:cxn ang="0">
                  <a:pos x="572" y="507"/>
                </a:cxn>
                <a:cxn ang="0">
                  <a:pos x="558" y="563"/>
                </a:cxn>
                <a:cxn ang="0">
                  <a:pos x="613" y="662"/>
                </a:cxn>
                <a:cxn ang="0">
                  <a:pos x="694" y="690"/>
                </a:cxn>
                <a:cxn ang="0">
                  <a:pos x="844" y="620"/>
                </a:cxn>
                <a:cxn ang="0">
                  <a:pos x="912" y="493"/>
                </a:cxn>
                <a:cxn ang="0">
                  <a:pos x="871" y="436"/>
                </a:cxn>
                <a:cxn ang="0">
                  <a:pos x="858" y="465"/>
                </a:cxn>
                <a:cxn ang="0">
                  <a:pos x="776" y="620"/>
                </a:cxn>
                <a:cxn ang="0">
                  <a:pos x="708" y="648"/>
                </a:cxn>
                <a:cxn ang="0">
                  <a:pos x="667" y="634"/>
                </a:cxn>
                <a:cxn ang="0">
                  <a:pos x="694" y="465"/>
                </a:cxn>
                <a:cxn ang="0">
                  <a:pos x="763" y="282"/>
                </a:cxn>
                <a:cxn ang="0">
                  <a:pos x="776" y="113"/>
                </a:cxn>
                <a:cxn ang="0">
                  <a:pos x="735" y="42"/>
                </a:cxn>
                <a:cxn ang="0">
                  <a:pos x="586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2" y="28"/>
                </a:cxn>
                <a:cxn ang="0">
                  <a:pos x="204" y="0"/>
                </a:cxn>
                <a:cxn ang="0">
                  <a:pos x="82" y="28"/>
                </a:cxn>
                <a:cxn ang="0">
                  <a:pos x="14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4" y="211"/>
                </a:cxn>
                <a:cxn ang="0">
                  <a:pos x="95" y="113"/>
                </a:cxn>
                <a:cxn ang="0">
                  <a:pos x="136" y="42"/>
                </a:cxn>
                <a:cxn ang="0">
                  <a:pos x="204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2" h="690">
                  <a:moveTo>
                    <a:pt x="109" y="577"/>
                  </a:moveTo>
                  <a:lnTo>
                    <a:pt x="109" y="620"/>
                  </a:lnTo>
                  <a:lnTo>
                    <a:pt x="95" y="634"/>
                  </a:lnTo>
                  <a:lnTo>
                    <a:pt x="95" y="648"/>
                  </a:lnTo>
                  <a:lnTo>
                    <a:pt x="109" y="676"/>
                  </a:lnTo>
                  <a:lnTo>
                    <a:pt x="123" y="690"/>
                  </a:lnTo>
                  <a:lnTo>
                    <a:pt x="177" y="690"/>
                  </a:lnTo>
                  <a:lnTo>
                    <a:pt x="204" y="662"/>
                  </a:lnTo>
                  <a:lnTo>
                    <a:pt x="218" y="634"/>
                  </a:lnTo>
                  <a:lnTo>
                    <a:pt x="231" y="591"/>
                  </a:lnTo>
                  <a:lnTo>
                    <a:pt x="231" y="563"/>
                  </a:lnTo>
                  <a:lnTo>
                    <a:pt x="245" y="535"/>
                  </a:lnTo>
                  <a:lnTo>
                    <a:pt x="245" y="493"/>
                  </a:lnTo>
                  <a:lnTo>
                    <a:pt x="259" y="451"/>
                  </a:lnTo>
                  <a:lnTo>
                    <a:pt x="272" y="422"/>
                  </a:lnTo>
                  <a:lnTo>
                    <a:pt x="286" y="366"/>
                  </a:lnTo>
                  <a:lnTo>
                    <a:pt x="300" y="324"/>
                  </a:lnTo>
                  <a:lnTo>
                    <a:pt x="300" y="296"/>
                  </a:lnTo>
                  <a:lnTo>
                    <a:pt x="354" y="183"/>
                  </a:lnTo>
                  <a:lnTo>
                    <a:pt x="409" y="113"/>
                  </a:lnTo>
                  <a:lnTo>
                    <a:pt x="477" y="56"/>
                  </a:lnTo>
                  <a:lnTo>
                    <a:pt x="586" y="42"/>
                  </a:lnTo>
                  <a:lnTo>
                    <a:pt x="626" y="42"/>
                  </a:lnTo>
                  <a:lnTo>
                    <a:pt x="640" y="56"/>
                  </a:lnTo>
                  <a:lnTo>
                    <a:pt x="667" y="113"/>
                  </a:lnTo>
                  <a:lnTo>
                    <a:pt x="667" y="141"/>
                  </a:lnTo>
                  <a:lnTo>
                    <a:pt x="654" y="253"/>
                  </a:lnTo>
                  <a:lnTo>
                    <a:pt x="613" y="380"/>
                  </a:lnTo>
                  <a:lnTo>
                    <a:pt x="586" y="479"/>
                  </a:lnTo>
                  <a:lnTo>
                    <a:pt x="572" y="507"/>
                  </a:lnTo>
                  <a:lnTo>
                    <a:pt x="558" y="521"/>
                  </a:lnTo>
                  <a:lnTo>
                    <a:pt x="558" y="563"/>
                  </a:lnTo>
                  <a:lnTo>
                    <a:pt x="586" y="648"/>
                  </a:lnTo>
                  <a:lnTo>
                    <a:pt x="613" y="662"/>
                  </a:lnTo>
                  <a:lnTo>
                    <a:pt x="654" y="690"/>
                  </a:lnTo>
                  <a:lnTo>
                    <a:pt x="694" y="690"/>
                  </a:lnTo>
                  <a:lnTo>
                    <a:pt x="776" y="662"/>
                  </a:lnTo>
                  <a:lnTo>
                    <a:pt x="844" y="620"/>
                  </a:lnTo>
                  <a:lnTo>
                    <a:pt x="885" y="549"/>
                  </a:lnTo>
                  <a:lnTo>
                    <a:pt x="912" y="493"/>
                  </a:lnTo>
                  <a:lnTo>
                    <a:pt x="912" y="436"/>
                  </a:lnTo>
                  <a:lnTo>
                    <a:pt x="871" y="436"/>
                  </a:lnTo>
                  <a:lnTo>
                    <a:pt x="871" y="451"/>
                  </a:lnTo>
                  <a:lnTo>
                    <a:pt x="858" y="465"/>
                  </a:lnTo>
                  <a:lnTo>
                    <a:pt x="831" y="535"/>
                  </a:lnTo>
                  <a:lnTo>
                    <a:pt x="776" y="620"/>
                  </a:lnTo>
                  <a:lnTo>
                    <a:pt x="735" y="634"/>
                  </a:lnTo>
                  <a:lnTo>
                    <a:pt x="708" y="648"/>
                  </a:lnTo>
                  <a:lnTo>
                    <a:pt x="681" y="648"/>
                  </a:lnTo>
                  <a:lnTo>
                    <a:pt x="667" y="634"/>
                  </a:lnTo>
                  <a:lnTo>
                    <a:pt x="667" y="549"/>
                  </a:lnTo>
                  <a:lnTo>
                    <a:pt x="694" y="465"/>
                  </a:lnTo>
                  <a:lnTo>
                    <a:pt x="722" y="394"/>
                  </a:lnTo>
                  <a:lnTo>
                    <a:pt x="763" y="282"/>
                  </a:lnTo>
                  <a:lnTo>
                    <a:pt x="776" y="169"/>
                  </a:lnTo>
                  <a:lnTo>
                    <a:pt x="776" y="113"/>
                  </a:lnTo>
                  <a:lnTo>
                    <a:pt x="763" y="84"/>
                  </a:lnTo>
                  <a:lnTo>
                    <a:pt x="735" y="42"/>
                  </a:lnTo>
                  <a:lnTo>
                    <a:pt x="654" y="0"/>
                  </a:lnTo>
                  <a:lnTo>
                    <a:pt x="586" y="0"/>
                  </a:lnTo>
                  <a:lnTo>
                    <a:pt x="477" y="14"/>
                  </a:lnTo>
                  <a:lnTo>
                    <a:pt x="395" y="70"/>
                  </a:lnTo>
                  <a:lnTo>
                    <a:pt x="327" y="141"/>
                  </a:lnTo>
                  <a:lnTo>
                    <a:pt x="313" y="84"/>
                  </a:lnTo>
                  <a:lnTo>
                    <a:pt x="300" y="56"/>
                  </a:lnTo>
                  <a:lnTo>
                    <a:pt x="272" y="28"/>
                  </a:lnTo>
                  <a:lnTo>
                    <a:pt x="245" y="14"/>
                  </a:lnTo>
                  <a:lnTo>
                    <a:pt x="204" y="0"/>
                  </a:lnTo>
                  <a:lnTo>
                    <a:pt x="136" y="0"/>
                  </a:lnTo>
                  <a:lnTo>
                    <a:pt x="82" y="28"/>
                  </a:lnTo>
                  <a:lnTo>
                    <a:pt x="41" y="113"/>
                  </a:lnTo>
                  <a:lnTo>
                    <a:pt x="14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4" y="253"/>
                  </a:lnTo>
                  <a:lnTo>
                    <a:pt x="41" y="253"/>
                  </a:lnTo>
                  <a:lnTo>
                    <a:pt x="54" y="239"/>
                  </a:lnTo>
                  <a:lnTo>
                    <a:pt x="54" y="211"/>
                  </a:lnTo>
                  <a:lnTo>
                    <a:pt x="68" y="155"/>
                  </a:lnTo>
                  <a:lnTo>
                    <a:pt x="95" y="113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1" y="42"/>
                  </a:lnTo>
                  <a:lnTo>
                    <a:pt x="204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2"/>
                  </a:lnTo>
                  <a:lnTo>
                    <a:pt x="177" y="338"/>
                  </a:lnTo>
                  <a:lnTo>
                    <a:pt x="163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2" name="Freeform 462"/>
            <p:cNvSpPr>
              <a:spLocks/>
            </p:cNvSpPr>
            <p:nvPr/>
          </p:nvSpPr>
          <p:spPr bwMode="auto">
            <a:xfrm>
              <a:off x="6721" y="4421"/>
              <a:ext cx="2832" cy="3084"/>
            </a:xfrm>
            <a:custGeom>
              <a:avLst/>
              <a:gdLst/>
              <a:ahLst/>
              <a:cxnLst>
                <a:cxn ang="0">
                  <a:pos x="2573" y="3084"/>
                </a:cxn>
                <a:cxn ang="0">
                  <a:pos x="2832" y="2380"/>
                </a:cxn>
                <a:cxn ang="0">
                  <a:pos x="2778" y="2380"/>
                </a:cxn>
                <a:cxn ang="0">
                  <a:pos x="2696" y="2535"/>
                </a:cxn>
                <a:cxn ang="0">
                  <a:pos x="2560" y="2661"/>
                </a:cxn>
                <a:cxn ang="0">
                  <a:pos x="2410" y="2760"/>
                </a:cxn>
                <a:cxn ang="0">
                  <a:pos x="2233" y="2830"/>
                </a:cxn>
                <a:cxn ang="0">
                  <a:pos x="2165" y="2844"/>
                </a:cxn>
                <a:cxn ang="0">
                  <a:pos x="2029" y="2858"/>
                </a:cxn>
                <a:cxn ang="0">
                  <a:pos x="1838" y="2887"/>
                </a:cxn>
                <a:cxn ang="0">
                  <a:pos x="1566" y="2901"/>
                </a:cxn>
                <a:cxn ang="0">
                  <a:pos x="272" y="2901"/>
                </a:cxn>
                <a:cxn ang="0">
                  <a:pos x="1362" y="1577"/>
                </a:cxn>
                <a:cxn ang="0">
                  <a:pos x="1375" y="1563"/>
                </a:cxn>
                <a:cxn ang="0">
                  <a:pos x="1375" y="1549"/>
                </a:cxn>
                <a:cxn ang="0">
                  <a:pos x="1389" y="1549"/>
                </a:cxn>
                <a:cxn ang="0">
                  <a:pos x="1389" y="1535"/>
                </a:cxn>
                <a:cxn ang="0">
                  <a:pos x="1362" y="1507"/>
                </a:cxn>
                <a:cxn ang="0">
                  <a:pos x="367" y="112"/>
                </a:cxn>
                <a:cxn ang="0">
                  <a:pos x="1743" y="112"/>
                </a:cxn>
                <a:cxn ang="0">
                  <a:pos x="1893" y="126"/>
                </a:cxn>
                <a:cxn ang="0">
                  <a:pos x="2001" y="141"/>
                </a:cxn>
                <a:cxn ang="0">
                  <a:pos x="2042" y="141"/>
                </a:cxn>
                <a:cxn ang="0">
                  <a:pos x="2179" y="169"/>
                </a:cxn>
                <a:cxn ang="0">
                  <a:pos x="2342" y="225"/>
                </a:cxn>
                <a:cxn ang="0">
                  <a:pos x="2505" y="310"/>
                </a:cxn>
                <a:cxn ang="0">
                  <a:pos x="2587" y="366"/>
                </a:cxn>
                <a:cxn ang="0">
                  <a:pos x="2696" y="464"/>
                </a:cxn>
                <a:cxn ang="0">
                  <a:pos x="2778" y="619"/>
                </a:cxn>
                <a:cxn ang="0">
                  <a:pos x="2832" y="619"/>
                </a:cxn>
                <a:cxn ang="0">
                  <a:pos x="2573" y="0"/>
                </a:cxn>
                <a:cxn ang="0">
                  <a:pos x="13" y="0"/>
                </a:cxn>
                <a:cxn ang="0">
                  <a:pos x="0" y="14"/>
                </a:cxn>
                <a:cxn ang="0">
                  <a:pos x="0" y="84"/>
                </a:cxn>
                <a:cxn ang="0">
                  <a:pos x="1130" y="1690"/>
                </a:cxn>
                <a:cxn ang="0">
                  <a:pos x="13" y="3027"/>
                </a:cxn>
                <a:cxn ang="0">
                  <a:pos x="0" y="3042"/>
                </a:cxn>
                <a:cxn ang="0">
                  <a:pos x="0" y="3070"/>
                </a:cxn>
                <a:cxn ang="0">
                  <a:pos x="13" y="3084"/>
                </a:cxn>
                <a:cxn ang="0">
                  <a:pos x="54" y="3084"/>
                </a:cxn>
                <a:cxn ang="0">
                  <a:pos x="2573" y="3084"/>
                </a:cxn>
              </a:cxnLst>
              <a:rect l="0" t="0" r="r" b="b"/>
              <a:pathLst>
                <a:path w="2832" h="3084">
                  <a:moveTo>
                    <a:pt x="2573" y="3084"/>
                  </a:moveTo>
                  <a:lnTo>
                    <a:pt x="2832" y="2380"/>
                  </a:lnTo>
                  <a:lnTo>
                    <a:pt x="2778" y="2380"/>
                  </a:lnTo>
                  <a:lnTo>
                    <a:pt x="2696" y="2535"/>
                  </a:lnTo>
                  <a:lnTo>
                    <a:pt x="2560" y="2661"/>
                  </a:lnTo>
                  <a:lnTo>
                    <a:pt x="2410" y="2760"/>
                  </a:lnTo>
                  <a:lnTo>
                    <a:pt x="2233" y="2830"/>
                  </a:lnTo>
                  <a:lnTo>
                    <a:pt x="2165" y="2844"/>
                  </a:lnTo>
                  <a:lnTo>
                    <a:pt x="2029" y="2858"/>
                  </a:lnTo>
                  <a:lnTo>
                    <a:pt x="1838" y="2887"/>
                  </a:lnTo>
                  <a:lnTo>
                    <a:pt x="1566" y="2901"/>
                  </a:lnTo>
                  <a:lnTo>
                    <a:pt x="272" y="2901"/>
                  </a:lnTo>
                  <a:lnTo>
                    <a:pt x="1362" y="1577"/>
                  </a:lnTo>
                  <a:lnTo>
                    <a:pt x="1375" y="1563"/>
                  </a:lnTo>
                  <a:lnTo>
                    <a:pt x="1375" y="1549"/>
                  </a:lnTo>
                  <a:lnTo>
                    <a:pt x="1389" y="1549"/>
                  </a:lnTo>
                  <a:lnTo>
                    <a:pt x="1389" y="1535"/>
                  </a:lnTo>
                  <a:lnTo>
                    <a:pt x="1362" y="1507"/>
                  </a:lnTo>
                  <a:lnTo>
                    <a:pt x="367" y="112"/>
                  </a:lnTo>
                  <a:lnTo>
                    <a:pt x="1743" y="112"/>
                  </a:lnTo>
                  <a:lnTo>
                    <a:pt x="1893" y="126"/>
                  </a:lnTo>
                  <a:lnTo>
                    <a:pt x="2001" y="141"/>
                  </a:lnTo>
                  <a:lnTo>
                    <a:pt x="2042" y="141"/>
                  </a:lnTo>
                  <a:lnTo>
                    <a:pt x="2179" y="169"/>
                  </a:lnTo>
                  <a:lnTo>
                    <a:pt x="2342" y="225"/>
                  </a:lnTo>
                  <a:lnTo>
                    <a:pt x="2505" y="310"/>
                  </a:lnTo>
                  <a:lnTo>
                    <a:pt x="2587" y="366"/>
                  </a:lnTo>
                  <a:lnTo>
                    <a:pt x="2696" y="464"/>
                  </a:lnTo>
                  <a:lnTo>
                    <a:pt x="2778" y="619"/>
                  </a:lnTo>
                  <a:lnTo>
                    <a:pt x="2832" y="619"/>
                  </a:lnTo>
                  <a:lnTo>
                    <a:pt x="2573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0" y="84"/>
                  </a:lnTo>
                  <a:lnTo>
                    <a:pt x="1130" y="1690"/>
                  </a:lnTo>
                  <a:lnTo>
                    <a:pt x="13" y="3027"/>
                  </a:lnTo>
                  <a:lnTo>
                    <a:pt x="0" y="3042"/>
                  </a:lnTo>
                  <a:lnTo>
                    <a:pt x="0" y="3070"/>
                  </a:lnTo>
                  <a:lnTo>
                    <a:pt x="13" y="3084"/>
                  </a:lnTo>
                  <a:lnTo>
                    <a:pt x="54" y="3084"/>
                  </a:lnTo>
                  <a:lnTo>
                    <a:pt x="2573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3" name="Freeform 463"/>
            <p:cNvSpPr>
              <a:spLocks/>
            </p:cNvSpPr>
            <p:nvPr/>
          </p:nvSpPr>
          <p:spPr bwMode="auto">
            <a:xfrm>
              <a:off x="6707" y="8082"/>
              <a:ext cx="736" cy="1084"/>
            </a:xfrm>
            <a:custGeom>
              <a:avLst/>
              <a:gdLst/>
              <a:ahLst/>
              <a:cxnLst>
                <a:cxn ang="0">
                  <a:pos x="368" y="28"/>
                </a:cxn>
                <a:cxn ang="0">
                  <a:pos x="354" y="0"/>
                </a:cxn>
                <a:cxn ang="0">
                  <a:pos x="218" y="14"/>
                </a:cxn>
                <a:cxn ang="0">
                  <a:pos x="123" y="71"/>
                </a:cxn>
                <a:cxn ang="0">
                  <a:pos x="218" y="85"/>
                </a:cxn>
                <a:cxn ang="0">
                  <a:pos x="232" y="99"/>
                </a:cxn>
                <a:cxn ang="0">
                  <a:pos x="14" y="1000"/>
                </a:cxn>
                <a:cxn ang="0">
                  <a:pos x="0" y="1042"/>
                </a:cxn>
                <a:cxn ang="0">
                  <a:pos x="27" y="1084"/>
                </a:cxn>
                <a:cxn ang="0">
                  <a:pos x="96" y="1070"/>
                </a:cxn>
                <a:cxn ang="0">
                  <a:pos x="150" y="915"/>
                </a:cxn>
                <a:cxn ang="0">
                  <a:pos x="191" y="761"/>
                </a:cxn>
                <a:cxn ang="0">
                  <a:pos x="245" y="732"/>
                </a:cxn>
                <a:cxn ang="0">
                  <a:pos x="381" y="817"/>
                </a:cxn>
                <a:cxn ang="0">
                  <a:pos x="409" y="1014"/>
                </a:cxn>
                <a:cxn ang="0">
                  <a:pos x="504" y="1084"/>
                </a:cxn>
                <a:cxn ang="0">
                  <a:pos x="613" y="1056"/>
                </a:cxn>
                <a:cxn ang="0">
                  <a:pos x="695" y="930"/>
                </a:cxn>
                <a:cxn ang="0">
                  <a:pos x="722" y="831"/>
                </a:cxn>
                <a:cxn ang="0">
                  <a:pos x="681" y="845"/>
                </a:cxn>
                <a:cxn ang="0">
                  <a:pos x="627" y="986"/>
                </a:cxn>
                <a:cxn ang="0">
                  <a:pos x="545" y="1042"/>
                </a:cxn>
                <a:cxn ang="0">
                  <a:pos x="490" y="986"/>
                </a:cxn>
                <a:cxn ang="0">
                  <a:pos x="504" y="887"/>
                </a:cxn>
                <a:cxn ang="0">
                  <a:pos x="490" y="775"/>
                </a:cxn>
                <a:cxn ang="0">
                  <a:pos x="381" y="704"/>
                </a:cxn>
                <a:cxn ang="0">
                  <a:pos x="259" y="676"/>
                </a:cxn>
                <a:cxn ang="0">
                  <a:pos x="327" y="634"/>
                </a:cxn>
                <a:cxn ang="0">
                  <a:pos x="381" y="578"/>
                </a:cxn>
                <a:cxn ang="0">
                  <a:pos x="545" y="451"/>
                </a:cxn>
                <a:cxn ang="0">
                  <a:pos x="654" y="437"/>
                </a:cxn>
                <a:cxn ang="0">
                  <a:pos x="613" y="479"/>
                </a:cxn>
                <a:cxn ang="0">
                  <a:pos x="599" y="563"/>
                </a:cxn>
                <a:cxn ang="0">
                  <a:pos x="681" y="592"/>
                </a:cxn>
                <a:cxn ang="0">
                  <a:pos x="722" y="563"/>
                </a:cxn>
                <a:cxn ang="0">
                  <a:pos x="736" y="465"/>
                </a:cxn>
                <a:cxn ang="0">
                  <a:pos x="695" y="409"/>
                </a:cxn>
                <a:cxn ang="0">
                  <a:pos x="627" y="394"/>
                </a:cxn>
                <a:cxn ang="0">
                  <a:pos x="381" y="521"/>
                </a:cxn>
                <a:cxn ang="0">
                  <a:pos x="204" y="662"/>
                </a:cxn>
              </a:cxnLst>
              <a:rect l="0" t="0" r="r" b="b"/>
              <a:pathLst>
                <a:path w="736" h="1084">
                  <a:moveTo>
                    <a:pt x="354" y="42"/>
                  </a:moveTo>
                  <a:lnTo>
                    <a:pt x="368" y="28"/>
                  </a:lnTo>
                  <a:lnTo>
                    <a:pt x="368" y="14"/>
                  </a:lnTo>
                  <a:lnTo>
                    <a:pt x="354" y="0"/>
                  </a:lnTo>
                  <a:lnTo>
                    <a:pt x="273" y="0"/>
                  </a:lnTo>
                  <a:lnTo>
                    <a:pt x="218" y="14"/>
                  </a:lnTo>
                  <a:lnTo>
                    <a:pt x="123" y="14"/>
                  </a:lnTo>
                  <a:lnTo>
                    <a:pt x="123" y="71"/>
                  </a:lnTo>
                  <a:lnTo>
                    <a:pt x="204" y="71"/>
                  </a:lnTo>
                  <a:lnTo>
                    <a:pt x="218" y="85"/>
                  </a:lnTo>
                  <a:lnTo>
                    <a:pt x="232" y="85"/>
                  </a:lnTo>
                  <a:lnTo>
                    <a:pt x="232" y="99"/>
                  </a:lnTo>
                  <a:lnTo>
                    <a:pt x="218" y="127"/>
                  </a:lnTo>
                  <a:lnTo>
                    <a:pt x="14" y="1000"/>
                  </a:lnTo>
                  <a:lnTo>
                    <a:pt x="0" y="1028"/>
                  </a:lnTo>
                  <a:lnTo>
                    <a:pt x="0" y="1042"/>
                  </a:lnTo>
                  <a:lnTo>
                    <a:pt x="14" y="1056"/>
                  </a:lnTo>
                  <a:lnTo>
                    <a:pt x="27" y="1084"/>
                  </a:lnTo>
                  <a:lnTo>
                    <a:pt x="82" y="1084"/>
                  </a:lnTo>
                  <a:lnTo>
                    <a:pt x="96" y="1070"/>
                  </a:lnTo>
                  <a:lnTo>
                    <a:pt x="136" y="986"/>
                  </a:lnTo>
                  <a:lnTo>
                    <a:pt x="150" y="915"/>
                  </a:lnTo>
                  <a:lnTo>
                    <a:pt x="164" y="831"/>
                  </a:lnTo>
                  <a:lnTo>
                    <a:pt x="191" y="761"/>
                  </a:lnTo>
                  <a:lnTo>
                    <a:pt x="191" y="718"/>
                  </a:lnTo>
                  <a:lnTo>
                    <a:pt x="245" y="732"/>
                  </a:lnTo>
                  <a:lnTo>
                    <a:pt x="327" y="761"/>
                  </a:lnTo>
                  <a:lnTo>
                    <a:pt x="381" y="817"/>
                  </a:lnTo>
                  <a:lnTo>
                    <a:pt x="381" y="972"/>
                  </a:lnTo>
                  <a:lnTo>
                    <a:pt x="409" y="1014"/>
                  </a:lnTo>
                  <a:lnTo>
                    <a:pt x="463" y="1070"/>
                  </a:lnTo>
                  <a:lnTo>
                    <a:pt x="504" y="1084"/>
                  </a:lnTo>
                  <a:lnTo>
                    <a:pt x="531" y="1084"/>
                  </a:lnTo>
                  <a:lnTo>
                    <a:pt x="613" y="1056"/>
                  </a:lnTo>
                  <a:lnTo>
                    <a:pt x="667" y="1000"/>
                  </a:lnTo>
                  <a:lnTo>
                    <a:pt x="695" y="930"/>
                  </a:lnTo>
                  <a:lnTo>
                    <a:pt x="722" y="873"/>
                  </a:lnTo>
                  <a:lnTo>
                    <a:pt x="722" y="831"/>
                  </a:lnTo>
                  <a:lnTo>
                    <a:pt x="695" y="831"/>
                  </a:lnTo>
                  <a:lnTo>
                    <a:pt x="681" y="845"/>
                  </a:lnTo>
                  <a:lnTo>
                    <a:pt x="654" y="901"/>
                  </a:lnTo>
                  <a:lnTo>
                    <a:pt x="627" y="986"/>
                  </a:lnTo>
                  <a:lnTo>
                    <a:pt x="599" y="1014"/>
                  </a:lnTo>
                  <a:lnTo>
                    <a:pt x="545" y="1042"/>
                  </a:lnTo>
                  <a:lnTo>
                    <a:pt x="518" y="1042"/>
                  </a:lnTo>
                  <a:lnTo>
                    <a:pt x="490" y="986"/>
                  </a:lnTo>
                  <a:lnTo>
                    <a:pt x="490" y="887"/>
                  </a:lnTo>
                  <a:lnTo>
                    <a:pt x="504" y="887"/>
                  </a:lnTo>
                  <a:lnTo>
                    <a:pt x="504" y="845"/>
                  </a:lnTo>
                  <a:lnTo>
                    <a:pt x="490" y="775"/>
                  </a:lnTo>
                  <a:lnTo>
                    <a:pt x="436" y="732"/>
                  </a:lnTo>
                  <a:lnTo>
                    <a:pt x="381" y="704"/>
                  </a:lnTo>
                  <a:lnTo>
                    <a:pt x="313" y="690"/>
                  </a:lnTo>
                  <a:lnTo>
                    <a:pt x="259" y="676"/>
                  </a:lnTo>
                  <a:lnTo>
                    <a:pt x="300" y="648"/>
                  </a:lnTo>
                  <a:lnTo>
                    <a:pt x="327" y="634"/>
                  </a:lnTo>
                  <a:lnTo>
                    <a:pt x="368" y="606"/>
                  </a:lnTo>
                  <a:lnTo>
                    <a:pt x="381" y="578"/>
                  </a:lnTo>
                  <a:lnTo>
                    <a:pt x="463" y="507"/>
                  </a:lnTo>
                  <a:lnTo>
                    <a:pt x="545" y="451"/>
                  </a:lnTo>
                  <a:lnTo>
                    <a:pt x="627" y="437"/>
                  </a:lnTo>
                  <a:lnTo>
                    <a:pt x="654" y="437"/>
                  </a:lnTo>
                  <a:lnTo>
                    <a:pt x="667" y="451"/>
                  </a:lnTo>
                  <a:lnTo>
                    <a:pt x="613" y="479"/>
                  </a:lnTo>
                  <a:lnTo>
                    <a:pt x="599" y="507"/>
                  </a:lnTo>
                  <a:lnTo>
                    <a:pt x="599" y="563"/>
                  </a:lnTo>
                  <a:lnTo>
                    <a:pt x="627" y="592"/>
                  </a:lnTo>
                  <a:lnTo>
                    <a:pt x="681" y="592"/>
                  </a:lnTo>
                  <a:lnTo>
                    <a:pt x="695" y="578"/>
                  </a:lnTo>
                  <a:lnTo>
                    <a:pt x="722" y="563"/>
                  </a:lnTo>
                  <a:lnTo>
                    <a:pt x="736" y="535"/>
                  </a:lnTo>
                  <a:lnTo>
                    <a:pt x="736" y="465"/>
                  </a:lnTo>
                  <a:lnTo>
                    <a:pt x="722" y="437"/>
                  </a:lnTo>
                  <a:lnTo>
                    <a:pt x="695" y="409"/>
                  </a:lnTo>
                  <a:lnTo>
                    <a:pt x="667" y="394"/>
                  </a:lnTo>
                  <a:lnTo>
                    <a:pt x="627" y="394"/>
                  </a:lnTo>
                  <a:lnTo>
                    <a:pt x="545" y="409"/>
                  </a:lnTo>
                  <a:lnTo>
                    <a:pt x="381" y="521"/>
                  </a:lnTo>
                  <a:lnTo>
                    <a:pt x="273" y="634"/>
                  </a:lnTo>
                  <a:lnTo>
                    <a:pt x="204" y="662"/>
                  </a:lnTo>
                  <a:lnTo>
                    <a:pt x="354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4" name="Freeform 464"/>
            <p:cNvSpPr>
              <a:spLocks noEditPoints="1"/>
            </p:cNvSpPr>
            <p:nvPr/>
          </p:nvSpPr>
          <p:spPr bwMode="auto">
            <a:xfrm>
              <a:off x="7647" y="8561"/>
              <a:ext cx="1089" cy="408"/>
            </a:xfrm>
            <a:custGeom>
              <a:avLst/>
              <a:gdLst/>
              <a:ahLst/>
              <a:cxnLst>
                <a:cxn ang="0">
                  <a:pos x="1035" y="70"/>
                </a:cxn>
                <a:cxn ang="0">
                  <a:pos x="1075" y="70"/>
                </a:cxn>
                <a:cxn ang="0">
                  <a:pos x="1089" y="56"/>
                </a:cxn>
                <a:cxn ang="0">
                  <a:pos x="1089" y="14"/>
                </a:cxn>
                <a:cxn ang="0">
                  <a:pos x="1075" y="0"/>
                </a:cxn>
                <a:cxn ang="0">
                  <a:pos x="13" y="0"/>
                </a:cxn>
                <a:cxn ang="0">
                  <a:pos x="0" y="14"/>
                </a:cxn>
                <a:cxn ang="0">
                  <a:pos x="0" y="56"/>
                </a:cxn>
                <a:cxn ang="0">
                  <a:pos x="13" y="56"/>
                </a:cxn>
                <a:cxn ang="0">
                  <a:pos x="27" y="70"/>
                </a:cxn>
                <a:cxn ang="0">
                  <a:pos x="54" y="70"/>
                </a:cxn>
                <a:cxn ang="0">
                  <a:pos x="1035" y="70"/>
                </a:cxn>
                <a:cxn ang="0">
                  <a:pos x="1035" y="408"/>
                </a:cxn>
                <a:cxn ang="0">
                  <a:pos x="1075" y="408"/>
                </a:cxn>
                <a:cxn ang="0">
                  <a:pos x="1089" y="394"/>
                </a:cxn>
                <a:cxn ang="0">
                  <a:pos x="1089" y="352"/>
                </a:cxn>
                <a:cxn ang="0">
                  <a:pos x="1075" y="352"/>
                </a:cxn>
                <a:cxn ang="0">
                  <a:pos x="1062" y="338"/>
                </a:cxn>
                <a:cxn ang="0">
                  <a:pos x="13" y="338"/>
                </a:cxn>
                <a:cxn ang="0">
                  <a:pos x="0" y="352"/>
                </a:cxn>
                <a:cxn ang="0">
                  <a:pos x="0" y="394"/>
                </a:cxn>
                <a:cxn ang="0">
                  <a:pos x="13" y="408"/>
                </a:cxn>
                <a:cxn ang="0">
                  <a:pos x="54" y="408"/>
                </a:cxn>
                <a:cxn ang="0">
                  <a:pos x="1035" y="408"/>
                </a:cxn>
              </a:cxnLst>
              <a:rect l="0" t="0" r="r" b="b"/>
              <a:pathLst>
                <a:path w="1089" h="408">
                  <a:moveTo>
                    <a:pt x="1035" y="70"/>
                  </a:moveTo>
                  <a:lnTo>
                    <a:pt x="1075" y="70"/>
                  </a:lnTo>
                  <a:lnTo>
                    <a:pt x="1089" y="56"/>
                  </a:lnTo>
                  <a:lnTo>
                    <a:pt x="1089" y="14"/>
                  </a:lnTo>
                  <a:lnTo>
                    <a:pt x="1075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0" y="56"/>
                  </a:lnTo>
                  <a:lnTo>
                    <a:pt x="13" y="56"/>
                  </a:lnTo>
                  <a:lnTo>
                    <a:pt x="27" y="70"/>
                  </a:lnTo>
                  <a:lnTo>
                    <a:pt x="54" y="70"/>
                  </a:lnTo>
                  <a:lnTo>
                    <a:pt x="1035" y="70"/>
                  </a:lnTo>
                  <a:close/>
                  <a:moveTo>
                    <a:pt x="1035" y="408"/>
                  </a:moveTo>
                  <a:lnTo>
                    <a:pt x="1075" y="408"/>
                  </a:lnTo>
                  <a:lnTo>
                    <a:pt x="1089" y="394"/>
                  </a:lnTo>
                  <a:lnTo>
                    <a:pt x="1089" y="352"/>
                  </a:lnTo>
                  <a:lnTo>
                    <a:pt x="1075" y="352"/>
                  </a:lnTo>
                  <a:lnTo>
                    <a:pt x="1062" y="338"/>
                  </a:lnTo>
                  <a:lnTo>
                    <a:pt x="13" y="338"/>
                  </a:lnTo>
                  <a:lnTo>
                    <a:pt x="0" y="352"/>
                  </a:lnTo>
                  <a:lnTo>
                    <a:pt x="0" y="394"/>
                  </a:lnTo>
                  <a:lnTo>
                    <a:pt x="13" y="408"/>
                  </a:lnTo>
                  <a:lnTo>
                    <a:pt x="54" y="408"/>
                  </a:lnTo>
                  <a:lnTo>
                    <a:pt x="1035" y="40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5" name="Freeform 465"/>
            <p:cNvSpPr>
              <a:spLocks noEditPoints="1"/>
            </p:cNvSpPr>
            <p:nvPr/>
          </p:nvSpPr>
          <p:spPr bwMode="auto">
            <a:xfrm>
              <a:off x="8927" y="8124"/>
              <a:ext cx="694" cy="1057"/>
            </a:xfrm>
            <a:custGeom>
              <a:avLst/>
              <a:gdLst/>
              <a:ahLst/>
              <a:cxnLst>
                <a:cxn ang="0">
                  <a:pos x="694" y="536"/>
                </a:cxn>
                <a:cxn ang="0">
                  <a:pos x="667" y="310"/>
                </a:cxn>
                <a:cxn ang="0">
                  <a:pos x="599" y="141"/>
                </a:cxn>
                <a:cxn ang="0">
                  <a:pos x="544" y="71"/>
                </a:cxn>
                <a:cxn ang="0">
                  <a:pos x="449" y="29"/>
                </a:cxn>
                <a:cxn ang="0">
                  <a:pos x="340" y="0"/>
                </a:cxn>
                <a:cxn ang="0">
                  <a:pos x="218" y="29"/>
                </a:cxn>
                <a:cxn ang="0">
                  <a:pos x="122" y="85"/>
                </a:cxn>
                <a:cxn ang="0">
                  <a:pos x="68" y="183"/>
                </a:cxn>
                <a:cxn ang="0">
                  <a:pos x="27" y="282"/>
                </a:cxn>
                <a:cxn ang="0">
                  <a:pos x="0" y="381"/>
                </a:cxn>
                <a:cxn ang="0">
                  <a:pos x="0" y="690"/>
                </a:cxn>
                <a:cxn ang="0">
                  <a:pos x="27" y="789"/>
                </a:cxn>
                <a:cxn ang="0">
                  <a:pos x="68" y="888"/>
                </a:cxn>
                <a:cxn ang="0">
                  <a:pos x="122" y="972"/>
                </a:cxn>
                <a:cxn ang="0">
                  <a:pos x="218" y="1042"/>
                </a:cxn>
                <a:cxn ang="0">
                  <a:pos x="340" y="1057"/>
                </a:cxn>
                <a:cxn ang="0">
                  <a:pos x="463" y="1028"/>
                </a:cxn>
                <a:cxn ang="0">
                  <a:pos x="558" y="972"/>
                </a:cxn>
                <a:cxn ang="0">
                  <a:pos x="626" y="888"/>
                </a:cxn>
                <a:cxn ang="0">
                  <a:pos x="667" y="789"/>
                </a:cxn>
                <a:cxn ang="0">
                  <a:pos x="681" y="690"/>
                </a:cxn>
                <a:cxn ang="0">
                  <a:pos x="694" y="606"/>
                </a:cxn>
                <a:cxn ang="0">
                  <a:pos x="694" y="536"/>
                </a:cxn>
                <a:cxn ang="0">
                  <a:pos x="340" y="1014"/>
                </a:cxn>
                <a:cxn ang="0">
                  <a:pos x="299" y="1014"/>
                </a:cxn>
                <a:cxn ang="0">
                  <a:pos x="272" y="1000"/>
                </a:cxn>
                <a:cxn ang="0">
                  <a:pos x="231" y="986"/>
                </a:cxn>
                <a:cxn ang="0">
                  <a:pos x="177" y="902"/>
                </a:cxn>
                <a:cxn ang="0">
                  <a:pos x="150" y="845"/>
                </a:cxn>
                <a:cxn ang="0">
                  <a:pos x="136" y="690"/>
                </a:cxn>
                <a:cxn ang="0">
                  <a:pos x="136" y="352"/>
                </a:cxn>
                <a:cxn ang="0">
                  <a:pos x="150" y="198"/>
                </a:cxn>
                <a:cxn ang="0">
                  <a:pos x="177" y="141"/>
                </a:cxn>
                <a:cxn ang="0">
                  <a:pos x="204" y="99"/>
                </a:cxn>
                <a:cxn ang="0">
                  <a:pos x="231" y="85"/>
                </a:cxn>
                <a:cxn ang="0">
                  <a:pos x="272" y="57"/>
                </a:cxn>
                <a:cxn ang="0">
                  <a:pos x="313" y="57"/>
                </a:cxn>
                <a:cxn ang="0">
                  <a:pos x="340" y="43"/>
                </a:cxn>
                <a:cxn ang="0">
                  <a:pos x="395" y="57"/>
                </a:cxn>
                <a:cxn ang="0">
                  <a:pos x="435" y="71"/>
                </a:cxn>
                <a:cxn ang="0">
                  <a:pos x="476" y="99"/>
                </a:cxn>
                <a:cxn ang="0">
                  <a:pos x="531" y="183"/>
                </a:cxn>
                <a:cxn ang="0">
                  <a:pos x="544" y="338"/>
                </a:cxn>
                <a:cxn ang="0">
                  <a:pos x="558" y="521"/>
                </a:cxn>
                <a:cxn ang="0">
                  <a:pos x="558" y="690"/>
                </a:cxn>
                <a:cxn ang="0">
                  <a:pos x="531" y="845"/>
                </a:cxn>
                <a:cxn ang="0">
                  <a:pos x="517" y="902"/>
                </a:cxn>
                <a:cxn ang="0">
                  <a:pos x="490" y="944"/>
                </a:cxn>
                <a:cxn ang="0">
                  <a:pos x="463" y="972"/>
                </a:cxn>
                <a:cxn ang="0">
                  <a:pos x="408" y="1000"/>
                </a:cxn>
                <a:cxn ang="0">
                  <a:pos x="367" y="1014"/>
                </a:cxn>
                <a:cxn ang="0">
                  <a:pos x="340" y="1014"/>
                </a:cxn>
              </a:cxnLst>
              <a:rect l="0" t="0" r="r" b="b"/>
              <a:pathLst>
                <a:path w="694" h="1057">
                  <a:moveTo>
                    <a:pt x="694" y="536"/>
                  </a:moveTo>
                  <a:lnTo>
                    <a:pt x="667" y="310"/>
                  </a:lnTo>
                  <a:lnTo>
                    <a:pt x="599" y="141"/>
                  </a:lnTo>
                  <a:lnTo>
                    <a:pt x="544" y="71"/>
                  </a:lnTo>
                  <a:lnTo>
                    <a:pt x="449" y="29"/>
                  </a:lnTo>
                  <a:lnTo>
                    <a:pt x="340" y="0"/>
                  </a:lnTo>
                  <a:lnTo>
                    <a:pt x="218" y="29"/>
                  </a:lnTo>
                  <a:lnTo>
                    <a:pt x="122" y="85"/>
                  </a:lnTo>
                  <a:lnTo>
                    <a:pt x="68" y="183"/>
                  </a:lnTo>
                  <a:lnTo>
                    <a:pt x="27" y="282"/>
                  </a:lnTo>
                  <a:lnTo>
                    <a:pt x="0" y="381"/>
                  </a:lnTo>
                  <a:lnTo>
                    <a:pt x="0" y="690"/>
                  </a:lnTo>
                  <a:lnTo>
                    <a:pt x="27" y="789"/>
                  </a:lnTo>
                  <a:lnTo>
                    <a:pt x="68" y="888"/>
                  </a:lnTo>
                  <a:lnTo>
                    <a:pt x="122" y="972"/>
                  </a:lnTo>
                  <a:lnTo>
                    <a:pt x="218" y="1042"/>
                  </a:lnTo>
                  <a:lnTo>
                    <a:pt x="340" y="1057"/>
                  </a:lnTo>
                  <a:lnTo>
                    <a:pt x="463" y="1028"/>
                  </a:lnTo>
                  <a:lnTo>
                    <a:pt x="558" y="972"/>
                  </a:lnTo>
                  <a:lnTo>
                    <a:pt x="626" y="888"/>
                  </a:lnTo>
                  <a:lnTo>
                    <a:pt x="667" y="789"/>
                  </a:lnTo>
                  <a:lnTo>
                    <a:pt x="681" y="690"/>
                  </a:lnTo>
                  <a:lnTo>
                    <a:pt x="694" y="606"/>
                  </a:lnTo>
                  <a:lnTo>
                    <a:pt x="694" y="536"/>
                  </a:lnTo>
                  <a:close/>
                  <a:moveTo>
                    <a:pt x="340" y="1014"/>
                  </a:moveTo>
                  <a:lnTo>
                    <a:pt x="299" y="1014"/>
                  </a:lnTo>
                  <a:lnTo>
                    <a:pt x="272" y="1000"/>
                  </a:lnTo>
                  <a:lnTo>
                    <a:pt x="231" y="986"/>
                  </a:lnTo>
                  <a:lnTo>
                    <a:pt x="177" y="902"/>
                  </a:lnTo>
                  <a:lnTo>
                    <a:pt x="150" y="845"/>
                  </a:lnTo>
                  <a:lnTo>
                    <a:pt x="136" y="690"/>
                  </a:lnTo>
                  <a:lnTo>
                    <a:pt x="136" y="352"/>
                  </a:lnTo>
                  <a:lnTo>
                    <a:pt x="150" y="198"/>
                  </a:lnTo>
                  <a:lnTo>
                    <a:pt x="177" y="141"/>
                  </a:lnTo>
                  <a:lnTo>
                    <a:pt x="204" y="99"/>
                  </a:lnTo>
                  <a:lnTo>
                    <a:pt x="231" y="85"/>
                  </a:lnTo>
                  <a:lnTo>
                    <a:pt x="272" y="57"/>
                  </a:lnTo>
                  <a:lnTo>
                    <a:pt x="313" y="57"/>
                  </a:lnTo>
                  <a:lnTo>
                    <a:pt x="340" y="43"/>
                  </a:lnTo>
                  <a:lnTo>
                    <a:pt x="395" y="57"/>
                  </a:lnTo>
                  <a:lnTo>
                    <a:pt x="435" y="71"/>
                  </a:lnTo>
                  <a:lnTo>
                    <a:pt x="476" y="99"/>
                  </a:lnTo>
                  <a:lnTo>
                    <a:pt x="531" y="183"/>
                  </a:lnTo>
                  <a:lnTo>
                    <a:pt x="544" y="338"/>
                  </a:lnTo>
                  <a:lnTo>
                    <a:pt x="558" y="521"/>
                  </a:lnTo>
                  <a:lnTo>
                    <a:pt x="558" y="690"/>
                  </a:lnTo>
                  <a:lnTo>
                    <a:pt x="531" y="845"/>
                  </a:lnTo>
                  <a:lnTo>
                    <a:pt x="517" y="902"/>
                  </a:lnTo>
                  <a:lnTo>
                    <a:pt x="490" y="944"/>
                  </a:lnTo>
                  <a:lnTo>
                    <a:pt x="463" y="972"/>
                  </a:lnTo>
                  <a:lnTo>
                    <a:pt x="408" y="1000"/>
                  </a:lnTo>
                  <a:lnTo>
                    <a:pt x="367" y="1014"/>
                  </a:lnTo>
                  <a:lnTo>
                    <a:pt x="340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6" name="Freeform 466"/>
            <p:cNvSpPr>
              <a:spLocks/>
            </p:cNvSpPr>
            <p:nvPr/>
          </p:nvSpPr>
          <p:spPr bwMode="auto">
            <a:xfrm>
              <a:off x="10493" y="3294"/>
              <a:ext cx="1048" cy="5281"/>
            </a:xfrm>
            <a:custGeom>
              <a:avLst/>
              <a:gdLst/>
              <a:ahLst/>
              <a:cxnLst>
                <a:cxn ang="0">
                  <a:pos x="1048" y="5267"/>
                </a:cxn>
                <a:cxn ang="0">
                  <a:pos x="1035" y="5253"/>
                </a:cxn>
                <a:cxn ang="0">
                  <a:pos x="1035" y="5239"/>
                </a:cxn>
                <a:cxn ang="0">
                  <a:pos x="939" y="5140"/>
                </a:cxn>
                <a:cxn ang="0">
                  <a:pos x="817" y="4985"/>
                </a:cxn>
                <a:cxn ang="0">
                  <a:pos x="667" y="4774"/>
                </a:cxn>
                <a:cxn ang="0">
                  <a:pos x="490" y="4422"/>
                </a:cxn>
                <a:cxn ang="0">
                  <a:pos x="340" y="4028"/>
                </a:cxn>
                <a:cxn ang="0">
                  <a:pos x="245" y="3591"/>
                </a:cxn>
                <a:cxn ang="0">
                  <a:pos x="190" y="3140"/>
                </a:cxn>
                <a:cxn ang="0">
                  <a:pos x="177" y="2648"/>
                </a:cxn>
                <a:cxn ang="0">
                  <a:pos x="190" y="2267"/>
                </a:cxn>
                <a:cxn ang="0">
                  <a:pos x="218" y="1873"/>
                </a:cxn>
                <a:cxn ang="0">
                  <a:pos x="299" y="1451"/>
                </a:cxn>
                <a:cxn ang="0">
                  <a:pos x="422" y="1028"/>
                </a:cxn>
                <a:cxn ang="0">
                  <a:pos x="599" y="634"/>
                </a:cxn>
                <a:cxn ang="0">
                  <a:pos x="762" y="352"/>
                </a:cxn>
                <a:cxn ang="0">
                  <a:pos x="912" y="169"/>
                </a:cxn>
                <a:cxn ang="0">
                  <a:pos x="1048" y="28"/>
                </a:cxn>
                <a:cxn ang="0">
                  <a:pos x="1048" y="14"/>
                </a:cxn>
                <a:cxn ang="0">
                  <a:pos x="1035" y="0"/>
                </a:cxn>
                <a:cxn ang="0">
                  <a:pos x="966" y="0"/>
                </a:cxn>
                <a:cxn ang="0">
                  <a:pos x="953" y="14"/>
                </a:cxn>
                <a:cxn ang="0">
                  <a:pos x="926" y="28"/>
                </a:cxn>
                <a:cxn ang="0">
                  <a:pos x="653" y="338"/>
                </a:cxn>
                <a:cxn ang="0">
                  <a:pos x="435" y="676"/>
                </a:cxn>
                <a:cxn ang="0">
                  <a:pos x="258" y="1042"/>
                </a:cxn>
                <a:cxn ang="0">
                  <a:pos x="136" y="1437"/>
                </a:cxn>
                <a:cxn ang="0">
                  <a:pos x="54" y="1831"/>
                </a:cxn>
                <a:cxn ang="0">
                  <a:pos x="13" y="2239"/>
                </a:cxn>
                <a:cxn ang="0">
                  <a:pos x="0" y="2634"/>
                </a:cxn>
                <a:cxn ang="0">
                  <a:pos x="13" y="3070"/>
                </a:cxn>
                <a:cxn ang="0">
                  <a:pos x="68" y="3493"/>
                </a:cxn>
                <a:cxn ang="0">
                  <a:pos x="163" y="3915"/>
                </a:cxn>
                <a:cxn ang="0">
                  <a:pos x="299" y="4309"/>
                </a:cxn>
                <a:cxn ang="0">
                  <a:pos x="490" y="4690"/>
                </a:cxn>
                <a:cxn ang="0">
                  <a:pos x="721" y="5042"/>
                </a:cxn>
                <a:cxn ang="0">
                  <a:pos x="885" y="5211"/>
                </a:cxn>
                <a:cxn ang="0">
                  <a:pos x="939" y="5253"/>
                </a:cxn>
                <a:cxn ang="0">
                  <a:pos x="966" y="5281"/>
                </a:cxn>
                <a:cxn ang="0">
                  <a:pos x="1035" y="5281"/>
                </a:cxn>
                <a:cxn ang="0">
                  <a:pos x="1048" y="5267"/>
                </a:cxn>
              </a:cxnLst>
              <a:rect l="0" t="0" r="r" b="b"/>
              <a:pathLst>
                <a:path w="1048" h="5281">
                  <a:moveTo>
                    <a:pt x="1048" y="5267"/>
                  </a:moveTo>
                  <a:lnTo>
                    <a:pt x="1035" y="5253"/>
                  </a:lnTo>
                  <a:lnTo>
                    <a:pt x="1035" y="5239"/>
                  </a:lnTo>
                  <a:lnTo>
                    <a:pt x="939" y="5140"/>
                  </a:lnTo>
                  <a:lnTo>
                    <a:pt x="817" y="4985"/>
                  </a:lnTo>
                  <a:lnTo>
                    <a:pt x="667" y="4774"/>
                  </a:lnTo>
                  <a:lnTo>
                    <a:pt x="490" y="4422"/>
                  </a:lnTo>
                  <a:lnTo>
                    <a:pt x="340" y="4028"/>
                  </a:lnTo>
                  <a:lnTo>
                    <a:pt x="245" y="3591"/>
                  </a:lnTo>
                  <a:lnTo>
                    <a:pt x="190" y="3140"/>
                  </a:lnTo>
                  <a:lnTo>
                    <a:pt x="177" y="2648"/>
                  </a:lnTo>
                  <a:lnTo>
                    <a:pt x="190" y="2267"/>
                  </a:lnTo>
                  <a:lnTo>
                    <a:pt x="218" y="1873"/>
                  </a:lnTo>
                  <a:lnTo>
                    <a:pt x="299" y="1451"/>
                  </a:lnTo>
                  <a:lnTo>
                    <a:pt x="422" y="1028"/>
                  </a:lnTo>
                  <a:lnTo>
                    <a:pt x="599" y="634"/>
                  </a:lnTo>
                  <a:lnTo>
                    <a:pt x="762" y="352"/>
                  </a:lnTo>
                  <a:lnTo>
                    <a:pt x="912" y="169"/>
                  </a:lnTo>
                  <a:lnTo>
                    <a:pt x="1048" y="28"/>
                  </a:lnTo>
                  <a:lnTo>
                    <a:pt x="1048" y="14"/>
                  </a:lnTo>
                  <a:lnTo>
                    <a:pt x="1035" y="0"/>
                  </a:lnTo>
                  <a:lnTo>
                    <a:pt x="966" y="0"/>
                  </a:lnTo>
                  <a:lnTo>
                    <a:pt x="953" y="14"/>
                  </a:lnTo>
                  <a:lnTo>
                    <a:pt x="926" y="28"/>
                  </a:lnTo>
                  <a:lnTo>
                    <a:pt x="653" y="338"/>
                  </a:lnTo>
                  <a:lnTo>
                    <a:pt x="435" y="676"/>
                  </a:lnTo>
                  <a:lnTo>
                    <a:pt x="258" y="1042"/>
                  </a:lnTo>
                  <a:lnTo>
                    <a:pt x="136" y="1437"/>
                  </a:lnTo>
                  <a:lnTo>
                    <a:pt x="54" y="1831"/>
                  </a:lnTo>
                  <a:lnTo>
                    <a:pt x="13" y="2239"/>
                  </a:lnTo>
                  <a:lnTo>
                    <a:pt x="0" y="2634"/>
                  </a:lnTo>
                  <a:lnTo>
                    <a:pt x="13" y="3070"/>
                  </a:lnTo>
                  <a:lnTo>
                    <a:pt x="68" y="3493"/>
                  </a:lnTo>
                  <a:lnTo>
                    <a:pt x="163" y="3915"/>
                  </a:lnTo>
                  <a:lnTo>
                    <a:pt x="299" y="4309"/>
                  </a:lnTo>
                  <a:lnTo>
                    <a:pt x="490" y="4690"/>
                  </a:lnTo>
                  <a:lnTo>
                    <a:pt x="721" y="5042"/>
                  </a:lnTo>
                  <a:lnTo>
                    <a:pt x="885" y="5211"/>
                  </a:lnTo>
                  <a:lnTo>
                    <a:pt x="939" y="5253"/>
                  </a:lnTo>
                  <a:lnTo>
                    <a:pt x="966" y="5281"/>
                  </a:lnTo>
                  <a:lnTo>
                    <a:pt x="1035" y="5281"/>
                  </a:lnTo>
                  <a:lnTo>
                    <a:pt x="1048" y="526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7" name="Freeform 467"/>
            <p:cNvSpPr>
              <a:spLocks/>
            </p:cNvSpPr>
            <p:nvPr/>
          </p:nvSpPr>
          <p:spPr bwMode="auto">
            <a:xfrm>
              <a:off x="13679" y="3463"/>
              <a:ext cx="967" cy="1563"/>
            </a:xfrm>
            <a:custGeom>
              <a:avLst/>
              <a:gdLst/>
              <a:ahLst/>
              <a:cxnLst>
                <a:cxn ang="0">
                  <a:pos x="490" y="14"/>
                </a:cxn>
                <a:cxn ang="0">
                  <a:pos x="463" y="0"/>
                </a:cxn>
                <a:cxn ang="0">
                  <a:pos x="286" y="14"/>
                </a:cxn>
                <a:cxn ang="0">
                  <a:pos x="177" y="28"/>
                </a:cxn>
                <a:cxn ang="0">
                  <a:pos x="163" y="85"/>
                </a:cxn>
                <a:cxn ang="0">
                  <a:pos x="300" y="99"/>
                </a:cxn>
                <a:cxn ang="0">
                  <a:pos x="313" y="183"/>
                </a:cxn>
                <a:cxn ang="0">
                  <a:pos x="0" y="1521"/>
                </a:cxn>
                <a:cxn ang="0">
                  <a:pos x="54" y="1563"/>
                </a:cxn>
                <a:cxn ang="0">
                  <a:pos x="123" y="1507"/>
                </a:cxn>
                <a:cxn ang="0">
                  <a:pos x="163" y="1394"/>
                </a:cxn>
                <a:cxn ang="0">
                  <a:pos x="231" y="1084"/>
                </a:cxn>
                <a:cxn ang="0">
                  <a:pos x="313" y="1042"/>
                </a:cxn>
                <a:cxn ang="0">
                  <a:pos x="463" y="1127"/>
                </a:cxn>
                <a:cxn ang="0">
                  <a:pos x="490" y="1310"/>
                </a:cxn>
                <a:cxn ang="0">
                  <a:pos x="504" y="1451"/>
                </a:cxn>
                <a:cxn ang="0">
                  <a:pos x="572" y="1535"/>
                </a:cxn>
                <a:cxn ang="0">
                  <a:pos x="762" y="1535"/>
                </a:cxn>
                <a:cxn ang="0">
                  <a:pos x="844" y="1437"/>
                </a:cxn>
                <a:cxn ang="0">
                  <a:pos x="885" y="1338"/>
                </a:cxn>
                <a:cxn ang="0">
                  <a:pos x="926" y="1225"/>
                </a:cxn>
                <a:cxn ang="0">
                  <a:pos x="912" y="1197"/>
                </a:cxn>
                <a:cxn ang="0">
                  <a:pos x="871" y="1211"/>
                </a:cxn>
                <a:cxn ang="0">
                  <a:pos x="817" y="1380"/>
                </a:cxn>
                <a:cxn ang="0">
                  <a:pos x="681" y="1507"/>
                </a:cxn>
                <a:cxn ang="0">
                  <a:pos x="626" y="1479"/>
                </a:cxn>
                <a:cxn ang="0">
                  <a:pos x="613" y="1366"/>
                </a:cxn>
                <a:cxn ang="0">
                  <a:pos x="626" y="1282"/>
                </a:cxn>
                <a:cxn ang="0">
                  <a:pos x="640" y="1211"/>
                </a:cxn>
                <a:cxn ang="0">
                  <a:pos x="545" y="1056"/>
                </a:cxn>
                <a:cxn ang="0">
                  <a:pos x="327" y="986"/>
                </a:cxn>
                <a:cxn ang="0">
                  <a:pos x="504" y="817"/>
                </a:cxn>
                <a:cxn ang="0">
                  <a:pos x="708" y="634"/>
                </a:cxn>
                <a:cxn ang="0">
                  <a:pos x="831" y="606"/>
                </a:cxn>
                <a:cxn ang="0">
                  <a:pos x="858" y="620"/>
                </a:cxn>
                <a:cxn ang="0">
                  <a:pos x="885" y="634"/>
                </a:cxn>
                <a:cxn ang="0">
                  <a:pos x="776" y="718"/>
                </a:cxn>
                <a:cxn ang="0">
                  <a:pos x="762" y="775"/>
                </a:cxn>
                <a:cxn ang="0">
                  <a:pos x="790" y="817"/>
                </a:cxn>
                <a:cxn ang="0">
                  <a:pos x="871" y="831"/>
                </a:cxn>
                <a:cxn ang="0">
                  <a:pos x="940" y="789"/>
                </a:cxn>
                <a:cxn ang="0">
                  <a:pos x="967" y="662"/>
                </a:cxn>
                <a:cxn ang="0">
                  <a:pos x="926" y="606"/>
                </a:cxn>
                <a:cxn ang="0">
                  <a:pos x="858" y="563"/>
                </a:cxn>
                <a:cxn ang="0">
                  <a:pos x="694" y="592"/>
                </a:cxn>
                <a:cxn ang="0">
                  <a:pos x="395" y="873"/>
                </a:cxn>
                <a:cxn ang="0">
                  <a:pos x="490" y="28"/>
                </a:cxn>
              </a:cxnLst>
              <a:rect l="0" t="0" r="r" b="b"/>
              <a:pathLst>
                <a:path w="967" h="1563">
                  <a:moveTo>
                    <a:pt x="490" y="28"/>
                  </a:moveTo>
                  <a:lnTo>
                    <a:pt x="490" y="14"/>
                  </a:lnTo>
                  <a:lnTo>
                    <a:pt x="477" y="14"/>
                  </a:lnTo>
                  <a:lnTo>
                    <a:pt x="463" y="0"/>
                  </a:lnTo>
                  <a:lnTo>
                    <a:pt x="381" y="14"/>
                  </a:lnTo>
                  <a:lnTo>
                    <a:pt x="286" y="14"/>
                  </a:lnTo>
                  <a:lnTo>
                    <a:pt x="204" y="28"/>
                  </a:lnTo>
                  <a:lnTo>
                    <a:pt x="177" y="28"/>
                  </a:lnTo>
                  <a:lnTo>
                    <a:pt x="163" y="42"/>
                  </a:lnTo>
                  <a:lnTo>
                    <a:pt x="163" y="85"/>
                  </a:lnTo>
                  <a:lnTo>
                    <a:pt x="177" y="99"/>
                  </a:lnTo>
                  <a:lnTo>
                    <a:pt x="300" y="99"/>
                  </a:lnTo>
                  <a:lnTo>
                    <a:pt x="313" y="113"/>
                  </a:lnTo>
                  <a:lnTo>
                    <a:pt x="313" y="183"/>
                  </a:lnTo>
                  <a:lnTo>
                    <a:pt x="0" y="1451"/>
                  </a:lnTo>
                  <a:lnTo>
                    <a:pt x="0" y="1521"/>
                  </a:lnTo>
                  <a:lnTo>
                    <a:pt x="41" y="1563"/>
                  </a:lnTo>
                  <a:lnTo>
                    <a:pt x="54" y="1563"/>
                  </a:lnTo>
                  <a:lnTo>
                    <a:pt x="109" y="1535"/>
                  </a:lnTo>
                  <a:lnTo>
                    <a:pt x="123" y="1507"/>
                  </a:lnTo>
                  <a:lnTo>
                    <a:pt x="136" y="1465"/>
                  </a:lnTo>
                  <a:lnTo>
                    <a:pt x="163" y="1394"/>
                  </a:lnTo>
                  <a:lnTo>
                    <a:pt x="218" y="1169"/>
                  </a:lnTo>
                  <a:lnTo>
                    <a:pt x="231" y="1084"/>
                  </a:lnTo>
                  <a:lnTo>
                    <a:pt x="245" y="1028"/>
                  </a:lnTo>
                  <a:lnTo>
                    <a:pt x="313" y="1042"/>
                  </a:lnTo>
                  <a:lnTo>
                    <a:pt x="395" y="1070"/>
                  </a:lnTo>
                  <a:lnTo>
                    <a:pt x="463" y="1127"/>
                  </a:lnTo>
                  <a:lnTo>
                    <a:pt x="490" y="1211"/>
                  </a:lnTo>
                  <a:lnTo>
                    <a:pt x="490" y="1310"/>
                  </a:lnTo>
                  <a:lnTo>
                    <a:pt x="477" y="1338"/>
                  </a:lnTo>
                  <a:lnTo>
                    <a:pt x="504" y="1451"/>
                  </a:lnTo>
                  <a:lnTo>
                    <a:pt x="531" y="1493"/>
                  </a:lnTo>
                  <a:lnTo>
                    <a:pt x="572" y="1535"/>
                  </a:lnTo>
                  <a:lnTo>
                    <a:pt x="681" y="1563"/>
                  </a:lnTo>
                  <a:lnTo>
                    <a:pt x="762" y="1535"/>
                  </a:lnTo>
                  <a:lnTo>
                    <a:pt x="803" y="1493"/>
                  </a:lnTo>
                  <a:lnTo>
                    <a:pt x="844" y="1437"/>
                  </a:lnTo>
                  <a:lnTo>
                    <a:pt x="871" y="1394"/>
                  </a:lnTo>
                  <a:lnTo>
                    <a:pt x="885" y="1338"/>
                  </a:lnTo>
                  <a:lnTo>
                    <a:pt x="912" y="1253"/>
                  </a:lnTo>
                  <a:lnTo>
                    <a:pt x="926" y="1225"/>
                  </a:lnTo>
                  <a:lnTo>
                    <a:pt x="926" y="1211"/>
                  </a:lnTo>
                  <a:lnTo>
                    <a:pt x="912" y="1197"/>
                  </a:lnTo>
                  <a:lnTo>
                    <a:pt x="885" y="1197"/>
                  </a:lnTo>
                  <a:lnTo>
                    <a:pt x="871" y="1211"/>
                  </a:lnTo>
                  <a:lnTo>
                    <a:pt x="871" y="1239"/>
                  </a:lnTo>
                  <a:lnTo>
                    <a:pt x="817" y="1380"/>
                  </a:lnTo>
                  <a:lnTo>
                    <a:pt x="762" y="1479"/>
                  </a:lnTo>
                  <a:lnTo>
                    <a:pt x="681" y="1507"/>
                  </a:lnTo>
                  <a:lnTo>
                    <a:pt x="654" y="1507"/>
                  </a:lnTo>
                  <a:lnTo>
                    <a:pt x="626" y="1479"/>
                  </a:lnTo>
                  <a:lnTo>
                    <a:pt x="613" y="1451"/>
                  </a:lnTo>
                  <a:lnTo>
                    <a:pt x="613" y="1366"/>
                  </a:lnTo>
                  <a:lnTo>
                    <a:pt x="626" y="1324"/>
                  </a:lnTo>
                  <a:lnTo>
                    <a:pt x="626" y="1282"/>
                  </a:lnTo>
                  <a:lnTo>
                    <a:pt x="640" y="1253"/>
                  </a:lnTo>
                  <a:lnTo>
                    <a:pt x="640" y="1211"/>
                  </a:lnTo>
                  <a:lnTo>
                    <a:pt x="613" y="1127"/>
                  </a:lnTo>
                  <a:lnTo>
                    <a:pt x="545" y="1056"/>
                  </a:lnTo>
                  <a:lnTo>
                    <a:pt x="449" y="1014"/>
                  </a:lnTo>
                  <a:lnTo>
                    <a:pt x="327" y="986"/>
                  </a:lnTo>
                  <a:lnTo>
                    <a:pt x="395" y="930"/>
                  </a:lnTo>
                  <a:lnTo>
                    <a:pt x="504" y="817"/>
                  </a:lnTo>
                  <a:lnTo>
                    <a:pt x="613" y="718"/>
                  </a:lnTo>
                  <a:lnTo>
                    <a:pt x="708" y="634"/>
                  </a:lnTo>
                  <a:lnTo>
                    <a:pt x="817" y="606"/>
                  </a:lnTo>
                  <a:lnTo>
                    <a:pt x="831" y="606"/>
                  </a:lnTo>
                  <a:lnTo>
                    <a:pt x="844" y="620"/>
                  </a:lnTo>
                  <a:lnTo>
                    <a:pt x="858" y="620"/>
                  </a:lnTo>
                  <a:lnTo>
                    <a:pt x="871" y="634"/>
                  </a:lnTo>
                  <a:lnTo>
                    <a:pt x="885" y="634"/>
                  </a:lnTo>
                  <a:lnTo>
                    <a:pt x="803" y="662"/>
                  </a:lnTo>
                  <a:lnTo>
                    <a:pt x="776" y="718"/>
                  </a:lnTo>
                  <a:lnTo>
                    <a:pt x="762" y="732"/>
                  </a:lnTo>
                  <a:lnTo>
                    <a:pt x="762" y="775"/>
                  </a:lnTo>
                  <a:lnTo>
                    <a:pt x="776" y="803"/>
                  </a:lnTo>
                  <a:lnTo>
                    <a:pt x="790" y="817"/>
                  </a:lnTo>
                  <a:lnTo>
                    <a:pt x="817" y="831"/>
                  </a:lnTo>
                  <a:lnTo>
                    <a:pt x="871" y="831"/>
                  </a:lnTo>
                  <a:lnTo>
                    <a:pt x="912" y="817"/>
                  </a:lnTo>
                  <a:lnTo>
                    <a:pt x="940" y="789"/>
                  </a:lnTo>
                  <a:lnTo>
                    <a:pt x="967" y="704"/>
                  </a:lnTo>
                  <a:lnTo>
                    <a:pt x="967" y="662"/>
                  </a:lnTo>
                  <a:lnTo>
                    <a:pt x="940" y="634"/>
                  </a:lnTo>
                  <a:lnTo>
                    <a:pt x="926" y="606"/>
                  </a:lnTo>
                  <a:lnTo>
                    <a:pt x="899" y="578"/>
                  </a:lnTo>
                  <a:lnTo>
                    <a:pt x="858" y="563"/>
                  </a:lnTo>
                  <a:lnTo>
                    <a:pt x="762" y="563"/>
                  </a:lnTo>
                  <a:lnTo>
                    <a:pt x="694" y="592"/>
                  </a:lnTo>
                  <a:lnTo>
                    <a:pt x="613" y="648"/>
                  </a:lnTo>
                  <a:lnTo>
                    <a:pt x="395" y="873"/>
                  </a:lnTo>
                  <a:lnTo>
                    <a:pt x="272" y="958"/>
                  </a:lnTo>
                  <a:lnTo>
                    <a:pt x="490" y="2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8" name="Freeform 468"/>
            <p:cNvSpPr>
              <a:spLocks/>
            </p:cNvSpPr>
            <p:nvPr/>
          </p:nvSpPr>
          <p:spPr bwMode="auto">
            <a:xfrm>
              <a:off x="11677" y="7040"/>
              <a:ext cx="1144" cy="1000"/>
            </a:xfrm>
            <a:custGeom>
              <a:avLst/>
              <a:gdLst/>
              <a:ahLst/>
              <a:cxnLst>
                <a:cxn ang="0">
                  <a:pos x="109" y="873"/>
                </a:cxn>
                <a:cxn ang="0">
                  <a:pos x="96" y="929"/>
                </a:cxn>
                <a:cxn ang="0">
                  <a:pos x="136" y="986"/>
                </a:cxn>
                <a:cxn ang="0">
                  <a:pos x="177" y="1000"/>
                </a:cxn>
                <a:cxn ang="0">
                  <a:pos x="232" y="958"/>
                </a:cxn>
                <a:cxn ang="0">
                  <a:pos x="245" y="901"/>
                </a:cxn>
                <a:cxn ang="0">
                  <a:pos x="273" y="831"/>
                </a:cxn>
                <a:cxn ang="0">
                  <a:pos x="286" y="775"/>
                </a:cxn>
                <a:cxn ang="0">
                  <a:pos x="327" y="577"/>
                </a:cxn>
                <a:cxn ang="0">
                  <a:pos x="368" y="423"/>
                </a:cxn>
                <a:cxn ang="0">
                  <a:pos x="382" y="352"/>
                </a:cxn>
                <a:cxn ang="0">
                  <a:pos x="395" y="310"/>
                </a:cxn>
                <a:cxn ang="0">
                  <a:pos x="504" y="155"/>
                </a:cxn>
                <a:cxn ang="0">
                  <a:pos x="736" y="42"/>
                </a:cxn>
                <a:cxn ang="0">
                  <a:pos x="845" y="127"/>
                </a:cxn>
                <a:cxn ang="0">
                  <a:pos x="858" y="197"/>
                </a:cxn>
                <a:cxn ang="0">
                  <a:pos x="804" y="479"/>
                </a:cxn>
                <a:cxn ang="0">
                  <a:pos x="722" y="718"/>
                </a:cxn>
                <a:cxn ang="0">
                  <a:pos x="695" y="817"/>
                </a:cxn>
                <a:cxn ang="0">
                  <a:pos x="763" y="958"/>
                </a:cxn>
                <a:cxn ang="0">
                  <a:pos x="872" y="1000"/>
                </a:cxn>
                <a:cxn ang="0">
                  <a:pos x="1049" y="887"/>
                </a:cxn>
                <a:cxn ang="0">
                  <a:pos x="1144" y="704"/>
                </a:cxn>
                <a:cxn ang="0">
                  <a:pos x="1117" y="634"/>
                </a:cxn>
                <a:cxn ang="0">
                  <a:pos x="1090" y="676"/>
                </a:cxn>
                <a:cxn ang="0">
                  <a:pos x="967" y="915"/>
                </a:cxn>
                <a:cxn ang="0">
                  <a:pos x="845" y="944"/>
                </a:cxn>
                <a:cxn ang="0">
                  <a:pos x="831" y="901"/>
                </a:cxn>
                <a:cxn ang="0">
                  <a:pos x="831" y="789"/>
                </a:cxn>
                <a:cxn ang="0">
                  <a:pos x="899" y="606"/>
                </a:cxn>
                <a:cxn ang="0">
                  <a:pos x="994" y="239"/>
                </a:cxn>
                <a:cxn ang="0">
                  <a:pos x="872" y="28"/>
                </a:cxn>
                <a:cxn ang="0">
                  <a:pos x="627" y="28"/>
                </a:cxn>
                <a:cxn ang="0">
                  <a:pos x="409" y="183"/>
                </a:cxn>
                <a:cxn ang="0">
                  <a:pos x="382" y="85"/>
                </a:cxn>
                <a:cxn ang="0">
                  <a:pos x="313" y="14"/>
                </a:cxn>
                <a:cxn ang="0">
                  <a:pos x="177" y="0"/>
                </a:cxn>
                <a:cxn ang="0">
                  <a:pos x="109" y="42"/>
                </a:cxn>
                <a:cxn ang="0">
                  <a:pos x="55" y="127"/>
                </a:cxn>
                <a:cxn ang="0">
                  <a:pos x="0" y="352"/>
                </a:cxn>
                <a:cxn ang="0">
                  <a:pos x="41" y="338"/>
                </a:cxn>
                <a:cxn ang="0">
                  <a:pos x="96" y="169"/>
                </a:cxn>
                <a:cxn ang="0">
                  <a:pos x="218" y="42"/>
                </a:cxn>
                <a:cxn ang="0">
                  <a:pos x="259" y="70"/>
                </a:cxn>
                <a:cxn ang="0">
                  <a:pos x="273" y="225"/>
                </a:cxn>
                <a:cxn ang="0">
                  <a:pos x="245" y="338"/>
                </a:cxn>
              </a:cxnLst>
              <a:rect l="0" t="0" r="r" b="b"/>
              <a:pathLst>
                <a:path w="1144" h="1000">
                  <a:moveTo>
                    <a:pt x="123" y="845"/>
                  </a:moveTo>
                  <a:lnTo>
                    <a:pt x="109" y="873"/>
                  </a:lnTo>
                  <a:lnTo>
                    <a:pt x="109" y="915"/>
                  </a:lnTo>
                  <a:lnTo>
                    <a:pt x="96" y="929"/>
                  </a:lnTo>
                  <a:lnTo>
                    <a:pt x="123" y="986"/>
                  </a:lnTo>
                  <a:lnTo>
                    <a:pt x="136" y="986"/>
                  </a:lnTo>
                  <a:lnTo>
                    <a:pt x="164" y="1000"/>
                  </a:lnTo>
                  <a:lnTo>
                    <a:pt x="177" y="1000"/>
                  </a:lnTo>
                  <a:lnTo>
                    <a:pt x="205" y="986"/>
                  </a:lnTo>
                  <a:lnTo>
                    <a:pt x="232" y="958"/>
                  </a:lnTo>
                  <a:lnTo>
                    <a:pt x="245" y="929"/>
                  </a:lnTo>
                  <a:lnTo>
                    <a:pt x="245" y="901"/>
                  </a:lnTo>
                  <a:lnTo>
                    <a:pt x="259" y="873"/>
                  </a:lnTo>
                  <a:lnTo>
                    <a:pt x="273" y="831"/>
                  </a:lnTo>
                  <a:lnTo>
                    <a:pt x="273" y="803"/>
                  </a:lnTo>
                  <a:lnTo>
                    <a:pt x="286" y="775"/>
                  </a:lnTo>
                  <a:lnTo>
                    <a:pt x="300" y="676"/>
                  </a:lnTo>
                  <a:lnTo>
                    <a:pt x="327" y="577"/>
                  </a:lnTo>
                  <a:lnTo>
                    <a:pt x="341" y="507"/>
                  </a:lnTo>
                  <a:lnTo>
                    <a:pt x="368" y="423"/>
                  </a:lnTo>
                  <a:lnTo>
                    <a:pt x="368" y="394"/>
                  </a:lnTo>
                  <a:lnTo>
                    <a:pt x="382" y="352"/>
                  </a:lnTo>
                  <a:lnTo>
                    <a:pt x="395" y="324"/>
                  </a:lnTo>
                  <a:lnTo>
                    <a:pt x="395" y="310"/>
                  </a:lnTo>
                  <a:lnTo>
                    <a:pt x="436" y="239"/>
                  </a:lnTo>
                  <a:lnTo>
                    <a:pt x="504" y="155"/>
                  </a:lnTo>
                  <a:lnTo>
                    <a:pt x="599" y="85"/>
                  </a:lnTo>
                  <a:lnTo>
                    <a:pt x="736" y="42"/>
                  </a:lnTo>
                  <a:lnTo>
                    <a:pt x="817" y="70"/>
                  </a:lnTo>
                  <a:lnTo>
                    <a:pt x="845" y="127"/>
                  </a:lnTo>
                  <a:lnTo>
                    <a:pt x="858" y="169"/>
                  </a:lnTo>
                  <a:lnTo>
                    <a:pt x="858" y="197"/>
                  </a:lnTo>
                  <a:lnTo>
                    <a:pt x="845" y="324"/>
                  </a:lnTo>
                  <a:lnTo>
                    <a:pt x="804" y="479"/>
                  </a:lnTo>
                  <a:lnTo>
                    <a:pt x="749" y="620"/>
                  </a:lnTo>
                  <a:lnTo>
                    <a:pt x="722" y="718"/>
                  </a:lnTo>
                  <a:lnTo>
                    <a:pt x="695" y="775"/>
                  </a:lnTo>
                  <a:lnTo>
                    <a:pt x="695" y="817"/>
                  </a:lnTo>
                  <a:lnTo>
                    <a:pt x="722" y="929"/>
                  </a:lnTo>
                  <a:lnTo>
                    <a:pt x="763" y="958"/>
                  </a:lnTo>
                  <a:lnTo>
                    <a:pt x="817" y="986"/>
                  </a:lnTo>
                  <a:lnTo>
                    <a:pt x="872" y="1000"/>
                  </a:lnTo>
                  <a:lnTo>
                    <a:pt x="981" y="958"/>
                  </a:lnTo>
                  <a:lnTo>
                    <a:pt x="1049" y="887"/>
                  </a:lnTo>
                  <a:lnTo>
                    <a:pt x="1103" y="789"/>
                  </a:lnTo>
                  <a:lnTo>
                    <a:pt x="1144" y="704"/>
                  </a:lnTo>
                  <a:lnTo>
                    <a:pt x="1144" y="634"/>
                  </a:lnTo>
                  <a:lnTo>
                    <a:pt x="1117" y="634"/>
                  </a:lnTo>
                  <a:lnTo>
                    <a:pt x="1103" y="648"/>
                  </a:lnTo>
                  <a:lnTo>
                    <a:pt x="1090" y="676"/>
                  </a:lnTo>
                  <a:lnTo>
                    <a:pt x="1035" y="817"/>
                  </a:lnTo>
                  <a:lnTo>
                    <a:pt x="967" y="915"/>
                  </a:lnTo>
                  <a:lnTo>
                    <a:pt x="872" y="944"/>
                  </a:lnTo>
                  <a:lnTo>
                    <a:pt x="845" y="944"/>
                  </a:lnTo>
                  <a:lnTo>
                    <a:pt x="831" y="929"/>
                  </a:lnTo>
                  <a:lnTo>
                    <a:pt x="831" y="901"/>
                  </a:lnTo>
                  <a:lnTo>
                    <a:pt x="817" y="873"/>
                  </a:lnTo>
                  <a:lnTo>
                    <a:pt x="831" y="789"/>
                  </a:lnTo>
                  <a:lnTo>
                    <a:pt x="858" y="718"/>
                  </a:lnTo>
                  <a:lnTo>
                    <a:pt x="899" y="606"/>
                  </a:lnTo>
                  <a:lnTo>
                    <a:pt x="981" y="352"/>
                  </a:lnTo>
                  <a:lnTo>
                    <a:pt x="994" y="239"/>
                  </a:lnTo>
                  <a:lnTo>
                    <a:pt x="967" y="113"/>
                  </a:lnTo>
                  <a:lnTo>
                    <a:pt x="872" y="28"/>
                  </a:lnTo>
                  <a:lnTo>
                    <a:pt x="749" y="0"/>
                  </a:lnTo>
                  <a:lnTo>
                    <a:pt x="627" y="28"/>
                  </a:lnTo>
                  <a:lnTo>
                    <a:pt x="518" y="70"/>
                  </a:lnTo>
                  <a:lnTo>
                    <a:pt x="409" y="183"/>
                  </a:lnTo>
                  <a:lnTo>
                    <a:pt x="395" y="127"/>
                  </a:lnTo>
                  <a:lnTo>
                    <a:pt x="382" y="85"/>
                  </a:lnTo>
                  <a:lnTo>
                    <a:pt x="354" y="42"/>
                  </a:lnTo>
                  <a:lnTo>
                    <a:pt x="313" y="14"/>
                  </a:lnTo>
                  <a:lnTo>
                    <a:pt x="259" y="0"/>
                  </a:lnTo>
                  <a:lnTo>
                    <a:pt x="177" y="0"/>
                  </a:lnTo>
                  <a:lnTo>
                    <a:pt x="136" y="28"/>
                  </a:lnTo>
                  <a:lnTo>
                    <a:pt x="109" y="42"/>
                  </a:lnTo>
                  <a:lnTo>
                    <a:pt x="82" y="70"/>
                  </a:lnTo>
                  <a:lnTo>
                    <a:pt x="55" y="127"/>
                  </a:lnTo>
                  <a:lnTo>
                    <a:pt x="0" y="296"/>
                  </a:lnTo>
                  <a:lnTo>
                    <a:pt x="0" y="352"/>
                  </a:lnTo>
                  <a:lnTo>
                    <a:pt x="41" y="352"/>
                  </a:lnTo>
                  <a:lnTo>
                    <a:pt x="41" y="338"/>
                  </a:lnTo>
                  <a:lnTo>
                    <a:pt x="55" y="310"/>
                  </a:lnTo>
                  <a:lnTo>
                    <a:pt x="96" y="169"/>
                  </a:lnTo>
                  <a:lnTo>
                    <a:pt x="150" y="85"/>
                  </a:lnTo>
                  <a:lnTo>
                    <a:pt x="218" y="42"/>
                  </a:lnTo>
                  <a:lnTo>
                    <a:pt x="245" y="56"/>
                  </a:lnTo>
                  <a:lnTo>
                    <a:pt x="259" y="70"/>
                  </a:lnTo>
                  <a:lnTo>
                    <a:pt x="273" y="99"/>
                  </a:lnTo>
                  <a:lnTo>
                    <a:pt x="273" y="225"/>
                  </a:lnTo>
                  <a:lnTo>
                    <a:pt x="259" y="268"/>
                  </a:lnTo>
                  <a:lnTo>
                    <a:pt x="245" y="338"/>
                  </a:lnTo>
                  <a:lnTo>
                    <a:pt x="123" y="8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89" name="Freeform 469"/>
            <p:cNvSpPr>
              <a:spLocks/>
            </p:cNvSpPr>
            <p:nvPr/>
          </p:nvSpPr>
          <p:spPr bwMode="auto">
            <a:xfrm>
              <a:off x="13556" y="7420"/>
              <a:ext cx="1308" cy="85"/>
            </a:xfrm>
            <a:custGeom>
              <a:avLst/>
              <a:gdLst/>
              <a:ahLst/>
              <a:cxnLst>
                <a:cxn ang="0">
                  <a:pos x="1226" y="85"/>
                </a:cxn>
                <a:cxn ang="0">
                  <a:pos x="1267" y="85"/>
                </a:cxn>
                <a:cxn ang="0">
                  <a:pos x="1308" y="43"/>
                </a:cxn>
                <a:cxn ang="0">
                  <a:pos x="1308" y="14"/>
                </a:cxn>
                <a:cxn ang="0">
                  <a:pos x="1294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57"/>
                </a:cxn>
                <a:cxn ang="0">
                  <a:pos x="28" y="85"/>
                </a:cxn>
                <a:cxn ang="0">
                  <a:pos x="68" y="85"/>
                </a:cxn>
                <a:cxn ang="0">
                  <a:pos x="1226" y="85"/>
                </a:cxn>
              </a:cxnLst>
              <a:rect l="0" t="0" r="r" b="b"/>
              <a:pathLst>
                <a:path w="1308" h="85">
                  <a:moveTo>
                    <a:pt x="1226" y="85"/>
                  </a:moveTo>
                  <a:lnTo>
                    <a:pt x="1267" y="85"/>
                  </a:lnTo>
                  <a:lnTo>
                    <a:pt x="1308" y="43"/>
                  </a:lnTo>
                  <a:lnTo>
                    <a:pt x="1308" y="14"/>
                  </a:lnTo>
                  <a:lnTo>
                    <a:pt x="1294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57"/>
                  </a:lnTo>
                  <a:lnTo>
                    <a:pt x="28" y="85"/>
                  </a:lnTo>
                  <a:lnTo>
                    <a:pt x="68" y="85"/>
                  </a:lnTo>
                  <a:lnTo>
                    <a:pt x="1226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0" name="Freeform 470"/>
            <p:cNvSpPr>
              <a:spLocks/>
            </p:cNvSpPr>
            <p:nvPr/>
          </p:nvSpPr>
          <p:spPr bwMode="auto">
            <a:xfrm>
              <a:off x="15626" y="6477"/>
              <a:ext cx="967" cy="1563"/>
            </a:xfrm>
            <a:custGeom>
              <a:avLst/>
              <a:gdLst/>
              <a:ahLst/>
              <a:cxnLst>
                <a:cxn ang="0">
                  <a:pos x="490" y="14"/>
                </a:cxn>
                <a:cxn ang="0">
                  <a:pos x="463" y="0"/>
                </a:cxn>
                <a:cxn ang="0">
                  <a:pos x="286" y="14"/>
                </a:cxn>
                <a:cxn ang="0">
                  <a:pos x="177" y="28"/>
                </a:cxn>
                <a:cxn ang="0">
                  <a:pos x="164" y="84"/>
                </a:cxn>
                <a:cxn ang="0">
                  <a:pos x="300" y="98"/>
                </a:cxn>
                <a:cxn ang="0">
                  <a:pos x="313" y="183"/>
                </a:cxn>
                <a:cxn ang="0">
                  <a:pos x="0" y="1521"/>
                </a:cxn>
                <a:cxn ang="0">
                  <a:pos x="55" y="1563"/>
                </a:cxn>
                <a:cxn ang="0">
                  <a:pos x="123" y="1507"/>
                </a:cxn>
                <a:cxn ang="0">
                  <a:pos x="164" y="1394"/>
                </a:cxn>
                <a:cxn ang="0">
                  <a:pos x="232" y="1084"/>
                </a:cxn>
                <a:cxn ang="0">
                  <a:pos x="313" y="1042"/>
                </a:cxn>
                <a:cxn ang="0">
                  <a:pos x="463" y="1126"/>
                </a:cxn>
                <a:cxn ang="0">
                  <a:pos x="490" y="1309"/>
                </a:cxn>
                <a:cxn ang="0">
                  <a:pos x="504" y="1450"/>
                </a:cxn>
                <a:cxn ang="0">
                  <a:pos x="572" y="1535"/>
                </a:cxn>
                <a:cxn ang="0">
                  <a:pos x="763" y="1535"/>
                </a:cxn>
                <a:cxn ang="0">
                  <a:pos x="844" y="1436"/>
                </a:cxn>
                <a:cxn ang="0">
                  <a:pos x="885" y="1338"/>
                </a:cxn>
                <a:cxn ang="0">
                  <a:pos x="926" y="1225"/>
                </a:cxn>
                <a:cxn ang="0">
                  <a:pos x="912" y="1197"/>
                </a:cxn>
                <a:cxn ang="0">
                  <a:pos x="872" y="1211"/>
                </a:cxn>
                <a:cxn ang="0">
                  <a:pos x="817" y="1380"/>
                </a:cxn>
                <a:cxn ang="0">
                  <a:pos x="681" y="1507"/>
                </a:cxn>
                <a:cxn ang="0">
                  <a:pos x="627" y="1478"/>
                </a:cxn>
                <a:cxn ang="0">
                  <a:pos x="613" y="1366"/>
                </a:cxn>
                <a:cxn ang="0">
                  <a:pos x="627" y="1281"/>
                </a:cxn>
                <a:cxn ang="0">
                  <a:pos x="640" y="1211"/>
                </a:cxn>
                <a:cxn ang="0">
                  <a:pos x="545" y="1056"/>
                </a:cxn>
                <a:cxn ang="0">
                  <a:pos x="327" y="986"/>
                </a:cxn>
                <a:cxn ang="0">
                  <a:pos x="504" y="817"/>
                </a:cxn>
                <a:cxn ang="0">
                  <a:pos x="708" y="633"/>
                </a:cxn>
                <a:cxn ang="0">
                  <a:pos x="831" y="605"/>
                </a:cxn>
                <a:cxn ang="0">
                  <a:pos x="858" y="619"/>
                </a:cxn>
                <a:cxn ang="0">
                  <a:pos x="885" y="633"/>
                </a:cxn>
                <a:cxn ang="0">
                  <a:pos x="776" y="718"/>
                </a:cxn>
                <a:cxn ang="0">
                  <a:pos x="763" y="774"/>
                </a:cxn>
                <a:cxn ang="0">
                  <a:pos x="790" y="817"/>
                </a:cxn>
                <a:cxn ang="0">
                  <a:pos x="872" y="831"/>
                </a:cxn>
                <a:cxn ang="0">
                  <a:pos x="940" y="788"/>
                </a:cxn>
                <a:cxn ang="0">
                  <a:pos x="967" y="662"/>
                </a:cxn>
                <a:cxn ang="0">
                  <a:pos x="926" y="605"/>
                </a:cxn>
                <a:cxn ang="0">
                  <a:pos x="858" y="563"/>
                </a:cxn>
                <a:cxn ang="0">
                  <a:pos x="695" y="591"/>
                </a:cxn>
                <a:cxn ang="0">
                  <a:pos x="395" y="873"/>
                </a:cxn>
                <a:cxn ang="0">
                  <a:pos x="490" y="28"/>
                </a:cxn>
              </a:cxnLst>
              <a:rect l="0" t="0" r="r" b="b"/>
              <a:pathLst>
                <a:path w="967" h="1563">
                  <a:moveTo>
                    <a:pt x="490" y="28"/>
                  </a:moveTo>
                  <a:lnTo>
                    <a:pt x="490" y="14"/>
                  </a:lnTo>
                  <a:lnTo>
                    <a:pt x="477" y="14"/>
                  </a:lnTo>
                  <a:lnTo>
                    <a:pt x="463" y="0"/>
                  </a:lnTo>
                  <a:lnTo>
                    <a:pt x="381" y="14"/>
                  </a:lnTo>
                  <a:lnTo>
                    <a:pt x="286" y="14"/>
                  </a:lnTo>
                  <a:lnTo>
                    <a:pt x="204" y="28"/>
                  </a:lnTo>
                  <a:lnTo>
                    <a:pt x="177" y="28"/>
                  </a:lnTo>
                  <a:lnTo>
                    <a:pt x="164" y="42"/>
                  </a:lnTo>
                  <a:lnTo>
                    <a:pt x="164" y="84"/>
                  </a:lnTo>
                  <a:lnTo>
                    <a:pt x="177" y="98"/>
                  </a:lnTo>
                  <a:lnTo>
                    <a:pt x="300" y="98"/>
                  </a:lnTo>
                  <a:lnTo>
                    <a:pt x="313" y="112"/>
                  </a:lnTo>
                  <a:lnTo>
                    <a:pt x="313" y="183"/>
                  </a:lnTo>
                  <a:lnTo>
                    <a:pt x="0" y="1450"/>
                  </a:lnTo>
                  <a:lnTo>
                    <a:pt x="0" y="1521"/>
                  </a:lnTo>
                  <a:lnTo>
                    <a:pt x="41" y="1563"/>
                  </a:lnTo>
                  <a:lnTo>
                    <a:pt x="55" y="1563"/>
                  </a:lnTo>
                  <a:lnTo>
                    <a:pt x="109" y="1535"/>
                  </a:lnTo>
                  <a:lnTo>
                    <a:pt x="123" y="1507"/>
                  </a:lnTo>
                  <a:lnTo>
                    <a:pt x="136" y="1464"/>
                  </a:lnTo>
                  <a:lnTo>
                    <a:pt x="164" y="1394"/>
                  </a:lnTo>
                  <a:lnTo>
                    <a:pt x="218" y="1169"/>
                  </a:lnTo>
                  <a:lnTo>
                    <a:pt x="232" y="1084"/>
                  </a:lnTo>
                  <a:lnTo>
                    <a:pt x="245" y="1028"/>
                  </a:lnTo>
                  <a:lnTo>
                    <a:pt x="313" y="1042"/>
                  </a:lnTo>
                  <a:lnTo>
                    <a:pt x="395" y="1070"/>
                  </a:lnTo>
                  <a:lnTo>
                    <a:pt x="463" y="1126"/>
                  </a:lnTo>
                  <a:lnTo>
                    <a:pt x="490" y="1211"/>
                  </a:lnTo>
                  <a:lnTo>
                    <a:pt x="490" y="1309"/>
                  </a:lnTo>
                  <a:lnTo>
                    <a:pt x="477" y="1338"/>
                  </a:lnTo>
                  <a:lnTo>
                    <a:pt x="504" y="1450"/>
                  </a:lnTo>
                  <a:lnTo>
                    <a:pt x="531" y="1492"/>
                  </a:lnTo>
                  <a:lnTo>
                    <a:pt x="572" y="1535"/>
                  </a:lnTo>
                  <a:lnTo>
                    <a:pt x="681" y="1563"/>
                  </a:lnTo>
                  <a:lnTo>
                    <a:pt x="763" y="1535"/>
                  </a:lnTo>
                  <a:lnTo>
                    <a:pt x="804" y="1492"/>
                  </a:lnTo>
                  <a:lnTo>
                    <a:pt x="844" y="1436"/>
                  </a:lnTo>
                  <a:lnTo>
                    <a:pt x="872" y="1394"/>
                  </a:lnTo>
                  <a:lnTo>
                    <a:pt x="885" y="1338"/>
                  </a:lnTo>
                  <a:lnTo>
                    <a:pt x="912" y="1253"/>
                  </a:lnTo>
                  <a:lnTo>
                    <a:pt x="926" y="1225"/>
                  </a:lnTo>
                  <a:lnTo>
                    <a:pt x="926" y="1211"/>
                  </a:lnTo>
                  <a:lnTo>
                    <a:pt x="912" y="1197"/>
                  </a:lnTo>
                  <a:lnTo>
                    <a:pt x="885" y="1197"/>
                  </a:lnTo>
                  <a:lnTo>
                    <a:pt x="872" y="1211"/>
                  </a:lnTo>
                  <a:lnTo>
                    <a:pt x="872" y="1239"/>
                  </a:lnTo>
                  <a:lnTo>
                    <a:pt x="817" y="1380"/>
                  </a:lnTo>
                  <a:lnTo>
                    <a:pt x="763" y="1478"/>
                  </a:lnTo>
                  <a:lnTo>
                    <a:pt x="681" y="1507"/>
                  </a:lnTo>
                  <a:lnTo>
                    <a:pt x="654" y="1507"/>
                  </a:lnTo>
                  <a:lnTo>
                    <a:pt x="627" y="1478"/>
                  </a:lnTo>
                  <a:lnTo>
                    <a:pt x="613" y="1450"/>
                  </a:lnTo>
                  <a:lnTo>
                    <a:pt x="613" y="1366"/>
                  </a:lnTo>
                  <a:lnTo>
                    <a:pt x="627" y="1323"/>
                  </a:lnTo>
                  <a:lnTo>
                    <a:pt x="627" y="1281"/>
                  </a:lnTo>
                  <a:lnTo>
                    <a:pt x="640" y="1253"/>
                  </a:lnTo>
                  <a:lnTo>
                    <a:pt x="640" y="1211"/>
                  </a:lnTo>
                  <a:lnTo>
                    <a:pt x="613" y="1126"/>
                  </a:lnTo>
                  <a:lnTo>
                    <a:pt x="545" y="1056"/>
                  </a:lnTo>
                  <a:lnTo>
                    <a:pt x="449" y="1014"/>
                  </a:lnTo>
                  <a:lnTo>
                    <a:pt x="327" y="986"/>
                  </a:lnTo>
                  <a:lnTo>
                    <a:pt x="395" y="929"/>
                  </a:lnTo>
                  <a:lnTo>
                    <a:pt x="504" y="817"/>
                  </a:lnTo>
                  <a:lnTo>
                    <a:pt x="613" y="718"/>
                  </a:lnTo>
                  <a:lnTo>
                    <a:pt x="708" y="633"/>
                  </a:lnTo>
                  <a:lnTo>
                    <a:pt x="817" y="605"/>
                  </a:lnTo>
                  <a:lnTo>
                    <a:pt x="831" y="605"/>
                  </a:lnTo>
                  <a:lnTo>
                    <a:pt x="844" y="619"/>
                  </a:lnTo>
                  <a:lnTo>
                    <a:pt x="858" y="619"/>
                  </a:lnTo>
                  <a:lnTo>
                    <a:pt x="872" y="633"/>
                  </a:lnTo>
                  <a:lnTo>
                    <a:pt x="885" y="633"/>
                  </a:lnTo>
                  <a:lnTo>
                    <a:pt x="804" y="662"/>
                  </a:lnTo>
                  <a:lnTo>
                    <a:pt x="776" y="718"/>
                  </a:lnTo>
                  <a:lnTo>
                    <a:pt x="763" y="732"/>
                  </a:lnTo>
                  <a:lnTo>
                    <a:pt x="763" y="774"/>
                  </a:lnTo>
                  <a:lnTo>
                    <a:pt x="776" y="802"/>
                  </a:lnTo>
                  <a:lnTo>
                    <a:pt x="790" y="817"/>
                  </a:lnTo>
                  <a:lnTo>
                    <a:pt x="817" y="831"/>
                  </a:lnTo>
                  <a:lnTo>
                    <a:pt x="872" y="831"/>
                  </a:lnTo>
                  <a:lnTo>
                    <a:pt x="912" y="817"/>
                  </a:lnTo>
                  <a:lnTo>
                    <a:pt x="940" y="788"/>
                  </a:lnTo>
                  <a:lnTo>
                    <a:pt x="967" y="704"/>
                  </a:lnTo>
                  <a:lnTo>
                    <a:pt x="967" y="662"/>
                  </a:lnTo>
                  <a:lnTo>
                    <a:pt x="940" y="633"/>
                  </a:lnTo>
                  <a:lnTo>
                    <a:pt x="926" y="605"/>
                  </a:lnTo>
                  <a:lnTo>
                    <a:pt x="899" y="577"/>
                  </a:lnTo>
                  <a:lnTo>
                    <a:pt x="858" y="563"/>
                  </a:lnTo>
                  <a:lnTo>
                    <a:pt x="763" y="563"/>
                  </a:lnTo>
                  <a:lnTo>
                    <a:pt x="695" y="591"/>
                  </a:lnTo>
                  <a:lnTo>
                    <a:pt x="613" y="648"/>
                  </a:lnTo>
                  <a:lnTo>
                    <a:pt x="395" y="873"/>
                  </a:lnTo>
                  <a:lnTo>
                    <a:pt x="272" y="957"/>
                  </a:lnTo>
                  <a:lnTo>
                    <a:pt x="490" y="2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1" name="Freeform 471"/>
            <p:cNvSpPr>
              <a:spLocks/>
            </p:cNvSpPr>
            <p:nvPr/>
          </p:nvSpPr>
          <p:spPr bwMode="auto">
            <a:xfrm>
              <a:off x="16729" y="3294"/>
              <a:ext cx="1062" cy="5281"/>
            </a:xfrm>
            <a:custGeom>
              <a:avLst/>
              <a:gdLst/>
              <a:ahLst/>
              <a:cxnLst>
                <a:cxn ang="0">
                  <a:pos x="1062" y="2648"/>
                </a:cxn>
                <a:cxn ang="0">
                  <a:pos x="1049" y="2211"/>
                </a:cxn>
                <a:cxn ang="0">
                  <a:pos x="994" y="1789"/>
                </a:cxn>
                <a:cxn ang="0">
                  <a:pos x="899" y="1366"/>
                </a:cxn>
                <a:cxn ang="0">
                  <a:pos x="749" y="972"/>
                </a:cxn>
                <a:cxn ang="0">
                  <a:pos x="558" y="592"/>
                </a:cxn>
                <a:cxn ang="0">
                  <a:pos x="327" y="240"/>
                </a:cxn>
                <a:cxn ang="0">
                  <a:pos x="259" y="169"/>
                </a:cxn>
                <a:cxn ang="0">
                  <a:pos x="204" y="127"/>
                </a:cxn>
                <a:cxn ang="0">
                  <a:pos x="163" y="71"/>
                </a:cxn>
                <a:cxn ang="0">
                  <a:pos x="109" y="28"/>
                </a:cxn>
                <a:cxn ang="0">
                  <a:pos x="8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14" y="28"/>
                </a:cxn>
                <a:cxn ang="0">
                  <a:pos x="14" y="42"/>
                </a:cxn>
                <a:cxn ang="0">
                  <a:pos x="109" y="141"/>
                </a:cxn>
                <a:cxn ang="0">
                  <a:pos x="245" y="296"/>
                </a:cxn>
                <a:cxn ang="0">
                  <a:pos x="381" y="507"/>
                </a:cxn>
                <a:cxn ang="0">
                  <a:pos x="558" y="859"/>
                </a:cxn>
                <a:cxn ang="0">
                  <a:pos x="708" y="1253"/>
                </a:cxn>
                <a:cxn ang="0">
                  <a:pos x="803" y="1690"/>
                </a:cxn>
                <a:cxn ang="0">
                  <a:pos x="858" y="2141"/>
                </a:cxn>
                <a:cxn ang="0">
                  <a:pos x="885" y="2634"/>
                </a:cxn>
                <a:cxn ang="0">
                  <a:pos x="872" y="3014"/>
                </a:cxn>
                <a:cxn ang="0">
                  <a:pos x="831" y="3408"/>
                </a:cxn>
                <a:cxn ang="0">
                  <a:pos x="749" y="3831"/>
                </a:cxn>
                <a:cxn ang="0">
                  <a:pos x="626" y="4253"/>
                </a:cxn>
                <a:cxn ang="0">
                  <a:pos x="449" y="4661"/>
                </a:cxn>
                <a:cxn ang="0">
                  <a:pos x="327" y="4873"/>
                </a:cxn>
                <a:cxn ang="0">
                  <a:pos x="204" y="5028"/>
                </a:cxn>
                <a:cxn ang="0">
                  <a:pos x="95" y="5154"/>
                </a:cxn>
                <a:cxn ang="0">
                  <a:pos x="14" y="5239"/>
                </a:cxn>
                <a:cxn ang="0">
                  <a:pos x="14" y="5253"/>
                </a:cxn>
                <a:cxn ang="0">
                  <a:pos x="0" y="5267"/>
                </a:cxn>
                <a:cxn ang="0">
                  <a:pos x="14" y="5281"/>
                </a:cxn>
                <a:cxn ang="0">
                  <a:pos x="82" y="5281"/>
                </a:cxn>
                <a:cxn ang="0">
                  <a:pos x="95" y="5267"/>
                </a:cxn>
                <a:cxn ang="0">
                  <a:pos x="123" y="5253"/>
                </a:cxn>
                <a:cxn ang="0">
                  <a:pos x="395" y="4943"/>
                </a:cxn>
                <a:cxn ang="0">
                  <a:pos x="613" y="4605"/>
                </a:cxn>
                <a:cxn ang="0">
                  <a:pos x="790" y="4239"/>
                </a:cxn>
                <a:cxn ang="0">
                  <a:pos x="912" y="3845"/>
                </a:cxn>
                <a:cxn ang="0">
                  <a:pos x="994" y="3450"/>
                </a:cxn>
                <a:cxn ang="0">
                  <a:pos x="1035" y="3042"/>
                </a:cxn>
                <a:cxn ang="0">
                  <a:pos x="1062" y="2648"/>
                </a:cxn>
              </a:cxnLst>
              <a:rect l="0" t="0" r="r" b="b"/>
              <a:pathLst>
                <a:path w="1062" h="5281">
                  <a:moveTo>
                    <a:pt x="1062" y="2648"/>
                  </a:moveTo>
                  <a:lnTo>
                    <a:pt x="1049" y="2211"/>
                  </a:lnTo>
                  <a:lnTo>
                    <a:pt x="994" y="1789"/>
                  </a:lnTo>
                  <a:lnTo>
                    <a:pt x="899" y="1366"/>
                  </a:lnTo>
                  <a:lnTo>
                    <a:pt x="749" y="972"/>
                  </a:lnTo>
                  <a:lnTo>
                    <a:pt x="558" y="592"/>
                  </a:lnTo>
                  <a:lnTo>
                    <a:pt x="327" y="240"/>
                  </a:lnTo>
                  <a:lnTo>
                    <a:pt x="259" y="169"/>
                  </a:lnTo>
                  <a:lnTo>
                    <a:pt x="204" y="127"/>
                  </a:lnTo>
                  <a:lnTo>
                    <a:pt x="163" y="71"/>
                  </a:lnTo>
                  <a:lnTo>
                    <a:pt x="109" y="28"/>
                  </a:lnTo>
                  <a:lnTo>
                    <a:pt x="82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14" y="28"/>
                  </a:lnTo>
                  <a:lnTo>
                    <a:pt x="14" y="42"/>
                  </a:lnTo>
                  <a:lnTo>
                    <a:pt x="109" y="141"/>
                  </a:lnTo>
                  <a:lnTo>
                    <a:pt x="245" y="296"/>
                  </a:lnTo>
                  <a:lnTo>
                    <a:pt x="381" y="507"/>
                  </a:lnTo>
                  <a:lnTo>
                    <a:pt x="558" y="859"/>
                  </a:lnTo>
                  <a:lnTo>
                    <a:pt x="708" y="1253"/>
                  </a:lnTo>
                  <a:lnTo>
                    <a:pt x="803" y="1690"/>
                  </a:lnTo>
                  <a:lnTo>
                    <a:pt x="858" y="2141"/>
                  </a:lnTo>
                  <a:lnTo>
                    <a:pt x="885" y="2634"/>
                  </a:lnTo>
                  <a:lnTo>
                    <a:pt x="872" y="3014"/>
                  </a:lnTo>
                  <a:lnTo>
                    <a:pt x="831" y="3408"/>
                  </a:lnTo>
                  <a:lnTo>
                    <a:pt x="749" y="3831"/>
                  </a:lnTo>
                  <a:lnTo>
                    <a:pt x="626" y="4253"/>
                  </a:lnTo>
                  <a:lnTo>
                    <a:pt x="449" y="4661"/>
                  </a:lnTo>
                  <a:lnTo>
                    <a:pt x="327" y="4873"/>
                  </a:lnTo>
                  <a:lnTo>
                    <a:pt x="204" y="5028"/>
                  </a:lnTo>
                  <a:lnTo>
                    <a:pt x="95" y="5154"/>
                  </a:lnTo>
                  <a:lnTo>
                    <a:pt x="14" y="5239"/>
                  </a:lnTo>
                  <a:lnTo>
                    <a:pt x="14" y="5253"/>
                  </a:lnTo>
                  <a:lnTo>
                    <a:pt x="0" y="5267"/>
                  </a:lnTo>
                  <a:lnTo>
                    <a:pt x="14" y="5281"/>
                  </a:lnTo>
                  <a:lnTo>
                    <a:pt x="82" y="5281"/>
                  </a:lnTo>
                  <a:lnTo>
                    <a:pt x="95" y="5267"/>
                  </a:lnTo>
                  <a:lnTo>
                    <a:pt x="123" y="5253"/>
                  </a:lnTo>
                  <a:lnTo>
                    <a:pt x="395" y="4943"/>
                  </a:lnTo>
                  <a:lnTo>
                    <a:pt x="613" y="4605"/>
                  </a:lnTo>
                  <a:lnTo>
                    <a:pt x="790" y="4239"/>
                  </a:lnTo>
                  <a:lnTo>
                    <a:pt x="912" y="3845"/>
                  </a:lnTo>
                  <a:lnTo>
                    <a:pt x="994" y="3450"/>
                  </a:lnTo>
                  <a:lnTo>
                    <a:pt x="1035" y="3042"/>
                  </a:lnTo>
                  <a:lnTo>
                    <a:pt x="1062" y="26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2" name="Freeform 472"/>
            <p:cNvSpPr>
              <a:spLocks noEditPoints="1"/>
            </p:cNvSpPr>
            <p:nvPr/>
          </p:nvSpPr>
          <p:spPr bwMode="auto">
            <a:xfrm>
              <a:off x="18976" y="5688"/>
              <a:ext cx="1416" cy="507"/>
            </a:xfrm>
            <a:custGeom>
              <a:avLst/>
              <a:gdLst/>
              <a:ahLst/>
              <a:cxnLst>
                <a:cxn ang="0">
                  <a:pos x="1348" y="85"/>
                </a:cxn>
                <a:cxn ang="0">
                  <a:pos x="1389" y="85"/>
                </a:cxn>
                <a:cxn ang="0">
                  <a:pos x="1416" y="56"/>
                </a:cxn>
                <a:cxn ang="0">
                  <a:pos x="1416" y="14"/>
                </a:cxn>
                <a:cxn ang="0">
                  <a:pos x="1402" y="0"/>
                </a:cxn>
                <a:cxn ang="0">
                  <a:pos x="13" y="0"/>
                </a:cxn>
                <a:cxn ang="0">
                  <a:pos x="0" y="14"/>
                </a:cxn>
                <a:cxn ang="0">
                  <a:pos x="0" y="56"/>
                </a:cxn>
                <a:cxn ang="0">
                  <a:pos x="27" y="85"/>
                </a:cxn>
                <a:cxn ang="0">
                  <a:pos x="68" y="85"/>
                </a:cxn>
                <a:cxn ang="0">
                  <a:pos x="1348" y="85"/>
                </a:cxn>
                <a:cxn ang="0">
                  <a:pos x="1348" y="507"/>
                </a:cxn>
                <a:cxn ang="0">
                  <a:pos x="1389" y="507"/>
                </a:cxn>
                <a:cxn ang="0">
                  <a:pos x="1402" y="493"/>
                </a:cxn>
                <a:cxn ang="0">
                  <a:pos x="1416" y="493"/>
                </a:cxn>
                <a:cxn ang="0">
                  <a:pos x="1416" y="437"/>
                </a:cxn>
                <a:cxn ang="0">
                  <a:pos x="1402" y="423"/>
                </a:cxn>
                <a:cxn ang="0">
                  <a:pos x="13" y="423"/>
                </a:cxn>
                <a:cxn ang="0">
                  <a:pos x="0" y="451"/>
                </a:cxn>
                <a:cxn ang="0">
                  <a:pos x="0" y="493"/>
                </a:cxn>
                <a:cxn ang="0">
                  <a:pos x="13" y="493"/>
                </a:cxn>
                <a:cxn ang="0">
                  <a:pos x="27" y="507"/>
                </a:cxn>
                <a:cxn ang="0">
                  <a:pos x="68" y="507"/>
                </a:cxn>
                <a:cxn ang="0">
                  <a:pos x="1348" y="507"/>
                </a:cxn>
              </a:cxnLst>
              <a:rect l="0" t="0" r="r" b="b"/>
              <a:pathLst>
                <a:path w="1416" h="507">
                  <a:moveTo>
                    <a:pt x="1348" y="85"/>
                  </a:moveTo>
                  <a:lnTo>
                    <a:pt x="1389" y="85"/>
                  </a:lnTo>
                  <a:lnTo>
                    <a:pt x="1416" y="56"/>
                  </a:lnTo>
                  <a:lnTo>
                    <a:pt x="1416" y="14"/>
                  </a:lnTo>
                  <a:lnTo>
                    <a:pt x="1402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0" y="56"/>
                  </a:lnTo>
                  <a:lnTo>
                    <a:pt x="27" y="85"/>
                  </a:lnTo>
                  <a:lnTo>
                    <a:pt x="68" y="85"/>
                  </a:lnTo>
                  <a:lnTo>
                    <a:pt x="1348" y="85"/>
                  </a:lnTo>
                  <a:close/>
                  <a:moveTo>
                    <a:pt x="1348" y="507"/>
                  </a:moveTo>
                  <a:lnTo>
                    <a:pt x="1389" y="507"/>
                  </a:lnTo>
                  <a:lnTo>
                    <a:pt x="1402" y="493"/>
                  </a:lnTo>
                  <a:lnTo>
                    <a:pt x="1416" y="493"/>
                  </a:lnTo>
                  <a:lnTo>
                    <a:pt x="1416" y="437"/>
                  </a:lnTo>
                  <a:lnTo>
                    <a:pt x="1402" y="423"/>
                  </a:lnTo>
                  <a:lnTo>
                    <a:pt x="13" y="423"/>
                  </a:lnTo>
                  <a:lnTo>
                    <a:pt x="0" y="451"/>
                  </a:lnTo>
                  <a:lnTo>
                    <a:pt x="0" y="493"/>
                  </a:lnTo>
                  <a:lnTo>
                    <a:pt x="13" y="493"/>
                  </a:lnTo>
                  <a:lnTo>
                    <a:pt x="27" y="507"/>
                  </a:lnTo>
                  <a:lnTo>
                    <a:pt x="68" y="507"/>
                  </a:lnTo>
                  <a:lnTo>
                    <a:pt x="134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3" name="Freeform 473"/>
            <p:cNvSpPr>
              <a:spLocks/>
            </p:cNvSpPr>
            <p:nvPr/>
          </p:nvSpPr>
          <p:spPr bwMode="auto">
            <a:xfrm>
              <a:off x="25839" y="3534"/>
              <a:ext cx="708" cy="1464"/>
            </a:xfrm>
            <a:custGeom>
              <a:avLst/>
              <a:gdLst/>
              <a:ahLst/>
              <a:cxnLst>
                <a:cxn ang="0">
                  <a:pos x="435" y="56"/>
                </a:cxn>
                <a:cxn ang="0">
                  <a:pos x="435" y="0"/>
                </a:cxn>
                <a:cxn ang="0">
                  <a:pos x="381" y="0"/>
                </a:cxn>
                <a:cxn ang="0">
                  <a:pos x="272" y="84"/>
                </a:cxn>
                <a:cxn ang="0">
                  <a:pos x="163" y="126"/>
                </a:cxn>
                <a:cxn ang="0">
                  <a:pos x="68" y="140"/>
                </a:cxn>
                <a:cxn ang="0">
                  <a:pos x="0" y="140"/>
                </a:cxn>
                <a:cxn ang="0">
                  <a:pos x="0" y="211"/>
                </a:cxn>
                <a:cxn ang="0">
                  <a:pos x="68" y="211"/>
                </a:cxn>
                <a:cxn ang="0">
                  <a:pos x="163" y="183"/>
                </a:cxn>
                <a:cxn ang="0">
                  <a:pos x="272" y="154"/>
                </a:cxn>
                <a:cxn ang="0">
                  <a:pos x="272" y="1351"/>
                </a:cxn>
                <a:cxn ang="0">
                  <a:pos x="258" y="1366"/>
                </a:cxn>
                <a:cxn ang="0">
                  <a:pos x="204" y="1394"/>
                </a:cxn>
                <a:cxn ang="0">
                  <a:pos x="13" y="1394"/>
                </a:cxn>
                <a:cxn ang="0">
                  <a:pos x="13" y="1464"/>
                </a:cxn>
                <a:cxn ang="0">
                  <a:pos x="708" y="1464"/>
                </a:cxn>
                <a:cxn ang="0">
                  <a:pos x="708" y="1394"/>
                </a:cxn>
                <a:cxn ang="0">
                  <a:pos x="517" y="1394"/>
                </a:cxn>
                <a:cxn ang="0">
                  <a:pos x="476" y="1380"/>
                </a:cxn>
                <a:cxn ang="0">
                  <a:pos x="449" y="1366"/>
                </a:cxn>
                <a:cxn ang="0">
                  <a:pos x="435" y="1351"/>
                </a:cxn>
                <a:cxn ang="0">
                  <a:pos x="435" y="1295"/>
                </a:cxn>
                <a:cxn ang="0">
                  <a:pos x="435" y="56"/>
                </a:cxn>
              </a:cxnLst>
              <a:rect l="0" t="0" r="r" b="b"/>
              <a:pathLst>
                <a:path w="708" h="1464">
                  <a:moveTo>
                    <a:pt x="435" y="56"/>
                  </a:moveTo>
                  <a:lnTo>
                    <a:pt x="435" y="0"/>
                  </a:lnTo>
                  <a:lnTo>
                    <a:pt x="381" y="0"/>
                  </a:lnTo>
                  <a:lnTo>
                    <a:pt x="272" y="84"/>
                  </a:lnTo>
                  <a:lnTo>
                    <a:pt x="163" y="126"/>
                  </a:lnTo>
                  <a:lnTo>
                    <a:pt x="68" y="140"/>
                  </a:lnTo>
                  <a:lnTo>
                    <a:pt x="0" y="140"/>
                  </a:lnTo>
                  <a:lnTo>
                    <a:pt x="0" y="211"/>
                  </a:lnTo>
                  <a:lnTo>
                    <a:pt x="68" y="211"/>
                  </a:lnTo>
                  <a:lnTo>
                    <a:pt x="163" y="183"/>
                  </a:lnTo>
                  <a:lnTo>
                    <a:pt x="272" y="154"/>
                  </a:lnTo>
                  <a:lnTo>
                    <a:pt x="272" y="1351"/>
                  </a:lnTo>
                  <a:lnTo>
                    <a:pt x="258" y="1366"/>
                  </a:lnTo>
                  <a:lnTo>
                    <a:pt x="204" y="1394"/>
                  </a:lnTo>
                  <a:lnTo>
                    <a:pt x="13" y="1394"/>
                  </a:lnTo>
                  <a:lnTo>
                    <a:pt x="13" y="1464"/>
                  </a:lnTo>
                  <a:lnTo>
                    <a:pt x="708" y="1464"/>
                  </a:lnTo>
                  <a:lnTo>
                    <a:pt x="708" y="1394"/>
                  </a:lnTo>
                  <a:lnTo>
                    <a:pt x="517" y="1394"/>
                  </a:lnTo>
                  <a:lnTo>
                    <a:pt x="476" y="1380"/>
                  </a:lnTo>
                  <a:lnTo>
                    <a:pt x="449" y="1366"/>
                  </a:lnTo>
                  <a:lnTo>
                    <a:pt x="435" y="1351"/>
                  </a:lnTo>
                  <a:lnTo>
                    <a:pt x="435" y="1295"/>
                  </a:lnTo>
                  <a:lnTo>
                    <a:pt x="435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4" name="Rectangle 474"/>
            <p:cNvSpPr>
              <a:spLocks noChangeArrowheads="1"/>
            </p:cNvSpPr>
            <p:nvPr/>
          </p:nvSpPr>
          <p:spPr bwMode="auto">
            <a:xfrm>
              <a:off x="21318" y="5899"/>
              <a:ext cx="9681" cy="113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5" name="Freeform 475"/>
            <p:cNvSpPr>
              <a:spLocks/>
            </p:cNvSpPr>
            <p:nvPr/>
          </p:nvSpPr>
          <p:spPr bwMode="auto">
            <a:xfrm>
              <a:off x="21536" y="6547"/>
              <a:ext cx="708" cy="1465"/>
            </a:xfrm>
            <a:custGeom>
              <a:avLst/>
              <a:gdLst/>
              <a:ahLst/>
              <a:cxnLst>
                <a:cxn ang="0">
                  <a:pos x="436" y="56"/>
                </a:cxn>
                <a:cxn ang="0">
                  <a:pos x="436" y="0"/>
                </a:cxn>
                <a:cxn ang="0">
                  <a:pos x="381" y="0"/>
                </a:cxn>
                <a:cxn ang="0">
                  <a:pos x="272" y="85"/>
                </a:cxn>
                <a:cxn ang="0">
                  <a:pos x="163" y="127"/>
                </a:cxn>
                <a:cxn ang="0">
                  <a:pos x="68" y="141"/>
                </a:cxn>
                <a:cxn ang="0">
                  <a:pos x="0" y="141"/>
                </a:cxn>
                <a:cxn ang="0">
                  <a:pos x="0" y="211"/>
                </a:cxn>
                <a:cxn ang="0">
                  <a:pos x="68" y="211"/>
                </a:cxn>
                <a:cxn ang="0">
                  <a:pos x="163" y="183"/>
                </a:cxn>
                <a:cxn ang="0">
                  <a:pos x="272" y="155"/>
                </a:cxn>
                <a:cxn ang="0">
                  <a:pos x="272" y="1352"/>
                </a:cxn>
                <a:cxn ang="0">
                  <a:pos x="258" y="1366"/>
                </a:cxn>
                <a:cxn ang="0">
                  <a:pos x="204" y="1394"/>
                </a:cxn>
                <a:cxn ang="0">
                  <a:pos x="13" y="1394"/>
                </a:cxn>
                <a:cxn ang="0">
                  <a:pos x="13" y="1465"/>
                </a:cxn>
                <a:cxn ang="0">
                  <a:pos x="708" y="1465"/>
                </a:cxn>
                <a:cxn ang="0">
                  <a:pos x="708" y="1394"/>
                </a:cxn>
                <a:cxn ang="0">
                  <a:pos x="517" y="1394"/>
                </a:cxn>
                <a:cxn ang="0">
                  <a:pos x="476" y="1380"/>
                </a:cxn>
                <a:cxn ang="0">
                  <a:pos x="449" y="1366"/>
                </a:cxn>
                <a:cxn ang="0">
                  <a:pos x="436" y="1352"/>
                </a:cxn>
                <a:cxn ang="0">
                  <a:pos x="436" y="1296"/>
                </a:cxn>
                <a:cxn ang="0">
                  <a:pos x="436" y="56"/>
                </a:cxn>
              </a:cxnLst>
              <a:rect l="0" t="0" r="r" b="b"/>
              <a:pathLst>
                <a:path w="708" h="1465">
                  <a:moveTo>
                    <a:pt x="436" y="56"/>
                  </a:moveTo>
                  <a:lnTo>
                    <a:pt x="436" y="0"/>
                  </a:lnTo>
                  <a:lnTo>
                    <a:pt x="381" y="0"/>
                  </a:lnTo>
                  <a:lnTo>
                    <a:pt x="272" y="85"/>
                  </a:lnTo>
                  <a:lnTo>
                    <a:pt x="163" y="127"/>
                  </a:lnTo>
                  <a:lnTo>
                    <a:pt x="68" y="141"/>
                  </a:lnTo>
                  <a:lnTo>
                    <a:pt x="0" y="141"/>
                  </a:lnTo>
                  <a:lnTo>
                    <a:pt x="0" y="211"/>
                  </a:lnTo>
                  <a:lnTo>
                    <a:pt x="68" y="211"/>
                  </a:lnTo>
                  <a:lnTo>
                    <a:pt x="163" y="183"/>
                  </a:lnTo>
                  <a:lnTo>
                    <a:pt x="272" y="155"/>
                  </a:lnTo>
                  <a:lnTo>
                    <a:pt x="272" y="1352"/>
                  </a:lnTo>
                  <a:lnTo>
                    <a:pt x="258" y="1366"/>
                  </a:lnTo>
                  <a:lnTo>
                    <a:pt x="204" y="1394"/>
                  </a:lnTo>
                  <a:lnTo>
                    <a:pt x="13" y="1394"/>
                  </a:lnTo>
                  <a:lnTo>
                    <a:pt x="13" y="1465"/>
                  </a:lnTo>
                  <a:lnTo>
                    <a:pt x="708" y="1465"/>
                  </a:lnTo>
                  <a:lnTo>
                    <a:pt x="708" y="1394"/>
                  </a:lnTo>
                  <a:lnTo>
                    <a:pt x="517" y="1394"/>
                  </a:lnTo>
                  <a:lnTo>
                    <a:pt x="476" y="1380"/>
                  </a:lnTo>
                  <a:lnTo>
                    <a:pt x="449" y="1366"/>
                  </a:lnTo>
                  <a:lnTo>
                    <a:pt x="436" y="1352"/>
                  </a:lnTo>
                  <a:lnTo>
                    <a:pt x="436" y="1296"/>
                  </a:lnTo>
                  <a:lnTo>
                    <a:pt x="436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6" name="Freeform 476"/>
            <p:cNvSpPr>
              <a:spLocks/>
            </p:cNvSpPr>
            <p:nvPr/>
          </p:nvSpPr>
          <p:spPr bwMode="auto">
            <a:xfrm>
              <a:off x="23047" y="7420"/>
              <a:ext cx="1307" cy="85"/>
            </a:xfrm>
            <a:custGeom>
              <a:avLst/>
              <a:gdLst/>
              <a:ahLst/>
              <a:cxnLst>
                <a:cxn ang="0">
                  <a:pos x="1226" y="85"/>
                </a:cxn>
                <a:cxn ang="0">
                  <a:pos x="1267" y="85"/>
                </a:cxn>
                <a:cxn ang="0">
                  <a:pos x="1307" y="43"/>
                </a:cxn>
                <a:cxn ang="0">
                  <a:pos x="1307" y="14"/>
                </a:cxn>
                <a:cxn ang="0">
                  <a:pos x="1294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57"/>
                </a:cxn>
                <a:cxn ang="0">
                  <a:pos x="27" y="85"/>
                </a:cxn>
                <a:cxn ang="0">
                  <a:pos x="68" y="85"/>
                </a:cxn>
                <a:cxn ang="0">
                  <a:pos x="1226" y="85"/>
                </a:cxn>
              </a:cxnLst>
              <a:rect l="0" t="0" r="r" b="b"/>
              <a:pathLst>
                <a:path w="1307" h="85">
                  <a:moveTo>
                    <a:pt x="1226" y="85"/>
                  </a:moveTo>
                  <a:lnTo>
                    <a:pt x="1267" y="85"/>
                  </a:lnTo>
                  <a:lnTo>
                    <a:pt x="1307" y="43"/>
                  </a:lnTo>
                  <a:lnTo>
                    <a:pt x="1307" y="14"/>
                  </a:lnTo>
                  <a:lnTo>
                    <a:pt x="1294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57"/>
                  </a:lnTo>
                  <a:lnTo>
                    <a:pt x="27" y="85"/>
                  </a:lnTo>
                  <a:lnTo>
                    <a:pt x="68" y="85"/>
                  </a:lnTo>
                  <a:lnTo>
                    <a:pt x="1226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7" name="Freeform 477"/>
            <p:cNvSpPr>
              <a:spLocks/>
            </p:cNvSpPr>
            <p:nvPr/>
          </p:nvSpPr>
          <p:spPr bwMode="auto">
            <a:xfrm>
              <a:off x="25062" y="7040"/>
              <a:ext cx="1063" cy="1000"/>
            </a:xfrm>
            <a:custGeom>
              <a:avLst/>
              <a:gdLst/>
              <a:ahLst/>
              <a:cxnLst>
                <a:cxn ang="0">
                  <a:pos x="654" y="254"/>
                </a:cxn>
                <a:cxn ang="0">
                  <a:pos x="722" y="127"/>
                </a:cxn>
                <a:cxn ang="0">
                  <a:pos x="858" y="42"/>
                </a:cxn>
                <a:cxn ang="0">
                  <a:pos x="926" y="56"/>
                </a:cxn>
                <a:cxn ang="0">
                  <a:pos x="926" y="85"/>
                </a:cxn>
                <a:cxn ang="0">
                  <a:pos x="858" y="197"/>
                </a:cxn>
                <a:cxn ang="0">
                  <a:pos x="872" y="239"/>
                </a:cxn>
                <a:cxn ang="0">
                  <a:pos x="913" y="268"/>
                </a:cxn>
                <a:cxn ang="0">
                  <a:pos x="1022" y="239"/>
                </a:cxn>
                <a:cxn ang="0">
                  <a:pos x="1063" y="141"/>
                </a:cxn>
                <a:cxn ang="0">
                  <a:pos x="1008" y="42"/>
                </a:cxn>
                <a:cxn ang="0">
                  <a:pos x="926" y="0"/>
                </a:cxn>
                <a:cxn ang="0">
                  <a:pos x="777" y="14"/>
                </a:cxn>
                <a:cxn ang="0">
                  <a:pos x="668" y="113"/>
                </a:cxn>
                <a:cxn ang="0">
                  <a:pos x="586" y="85"/>
                </a:cxn>
                <a:cxn ang="0">
                  <a:pos x="463" y="0"/>
                </a:cxn>
                <a:cxn ang="0">
                  <a:pos x="286" y="28"/>
                </a:cxn>
                <a:cxn ang="0">
                  <a:pos x="123" y="197"/>
                </a:cxn>
                <a:cxn ang="0">
                  <a:pos x="55" y="338"/>
                </a:cxn>
                <a:cxn ang="0">
                  <a:pos x="109" y="352"/>
                </a:cxn>
                <a:cxn ang="0">
                  <a:pos x="178" y="197"/>
                </a:cxn>
                <a:cxn ang="0">
                  <a:pos x="341" y="56"/>
                </a:cxn>
                <a:cxn ang="0">
                  <a:pos x="423" y="42"/>
                </a:cxn>
                <a:cxn ang="0">
                  <a:pos x="463" y="56"/>
                </a:cxn>
                <a:cxn ang="0">
                  <a:pos x="504" y="113"/>
                </a:cxn>
                <a:cxn ang="0">
                  <a:pos x="518" y="197"/>
                </a:cxn>
                <a:cxn ang="0">
                  <a:pos x="491" y="366"/>
                </a:cxn>
                <a:cxn ang="0">
                  <a:pos x="395" y="718"/>
                </a:cxn>
                <a:cxn ang="0">
                  <a:pos x="286" y="915"/>
                </a:cxn>
                <a:cxn ang="0">
                  <a:pos x="150" y="944"/>
                </a:cxn>
                <a:cxn ang="0">
                  <a:pos x="137" y="901"/>
                </a:cxn>
                <a:cxn ang="0">
                  <a:pos x="178" y="845"/>
                </a:cxn>
                <a:cxn ang="0">
                  <a:pos x="191" y="775"/>
                </a:cxn>
                <a:cxn ang="0">
                  <a:pos x="150" y="732"/>
                </a:cxn>
                <a:cxn ang="0">
                  <a:pos x="109" y="718"/>
                </a:cxn>
                <a:cxn ang="0">
                  <a:pos x="28" y="760"/>
                </a:cxn>
                <a:cxn ang="0">
                  <a:pos x="0" y="887"/>
                </a:cxn>
                <a:cxn ang="0">
                  <a:pos x="41" y="944"/>
                </a:cxn>
                <a:cxn ang="0">
                  <a:pos x="109" y="986"/>
                </a:cxn>
                <a:cxn ang="0">
                  <a:pos x="191" y="1000"/>
                </a:cxn>
                <a:cxn ang="0">
                  <a:pos x="355" y="915"/>
                </a:cxn>
                <a:cxn ang="0">
                  <a:pos x="423" y="831"/>
                </a:cxn>
                <a:cxn ang="0">
                  <a:pos x="532" y="972"/>
                </a:cxn>
                <a:cxn ang="0">
                  <a:pos x="777" y="972"/>
                </a:cxn>
                <a:cxn ang="0">
                  <a:pos x="981" y="718"/>
                </a:cxn>
                <a:cxn ang="0">
                  <a:pos x="995" y="648"/>
                </a:cxn>
                <a:cxn ang="0">
                  <a:pos x="954" y="634"/>
                </a:cxn>
                <a:cxn ang="0">
                  <a:pos x="940" y="662"/>
                </a:cxn>
                <a:cxn ang="0">
                  <a:pos x="790" y="887"/>
                </a:cxn>
                <a:cxn ang="0">
                  <a:pos x="654" y="944"/>
                </a:cxn>
                <a:cxn ang="0">
                  <a:pos x="586" y="929"/>
                </a:cxn>
                <a:cxn ang="0">
                  <a:pos x="545" y="873"/>
                </a:cxn>
                <a:cxn ang="0">
                  <a:pos x="532" y="803"/>
                </a:cxn>
                <a:cxn ang="0">
                  <a:pos x="559" y="676"/>
                </a:cxn>
                <a:cxn ang="0">
                  <a:pos x="640" y="310"/>
                </a:cxn>
              </a:cxnLst>
              <a:rect l="0" t="0" r="r" b="b"/>
              <a:pathLst>
                <a:path w="1063" h="1000">
                  <a:moveTo>
                    <a:pt x="640" y="310"/>
                  </a:moveTo>
                  <a:lnTo>
                    <a:pt x="654" y="254"/>
                  </a:lnTo>
                  <a:lnTo>
                    <a:pt x="681" y="197"/>
                  </a:lnTo>
                  <a:lnTo>
                    <a:pt x="722" y="127"/>
                  </a:lnTo>
                  <a:lnTo>
                    <a:pt x="777" y="70"/>
                  </a:lnTo>
                  <a:lnTo>
                    <a:pt x="858" y="42"/>
                  </a:lnTo>
                  <a:lnTo>
                    <a:pt x="899" y="42"/>
                  </a:lnTo>
                  <a:lnTo>
                    <a:pt x="926" y="56"/>
                  </a:lnTo>
                  <a:lnTo>
                    <a:pt x="967" y="70"/>
                  </a:lnTo>
                  <a:lnTo>
                    <a:pt x="926" y="85"/>
                  </a:lnTo>
                  <a:lnTo>
                    <a:pt x="886" y="113"/>
                  </a:lnTo>
                  <a:lnTo>
                    <a:pt x="858" y="197"/>
                  </a:lnTo>
                  <a:lnTo>
                    <a:pt x="858" y="211"/>
                  </a:lnTo>
                  <a:lnTo>
                    <a:pt x="872" y="239"/>
                  </a:lnTo>
                  <a:lnTo>
                    <a:pt x="886" y="254"/>
                  </a:lnTo>
                  <a:lnTo>
                    <a:pt x="913" y="268"/>
                  </a:lnTo>
                  <a:lnTo>
                    <a:pt x="967" y="268"/>
                  </a:lnTo>
                  <a:lnTo>
                    <a:pt x="1022" y="239"/>
                  </a:lnTo>
                  <a:lnTo>
                    <a:pt x="1049" y="183"/>
                  </a:lnTo>
                  <a:lnTo>
                    <a:pt x="1063" y="141"/>
                  </a:lnTo>
                  <a:lnTo>
                    <a:pt x="1035" y="56"/>
                  </a:lnTo>
                  <a:lnTo>
                    <a:pt x="1008" y="42"/>
                  </a:lnTo>
                  <a:lnTo>
                    <a:pt x="967" y="14"/>
                  </a:lnTo>
                  <a:lnTo>
                    <a:pt x="926" y="0"/>
                  </a:lnTo>
                  <a:lnTo>
                    <a:pt x="858" y="0"/>
                  </a:lnTo>
                  <a:lnTo>
                    <a:pt x="777" y="14"/>
                  </a:lnTo>
                  <a:lnTo>
                    <a:pt x="709" y="56"/>
                  </a:lnTo>
                  <a:lnTo>
                    <a:pt x="668" y="113"/>
                  </a:lnTo>
                  <a:lnTo>
                    <a:pt x="640" y="169"/>
                  </a:lnTo>
                  <a:lnTo>
                    <a:pt x="586" y="85"/>
                  </a:lnTo>
                  <a:lnTo>
                    <a:pt x="518" y="28"/>
                  </a:lnTo>
                  <a:lnTo>
                    <a:pt x="463" y="0"/>
                  </a:lnTo>
                  <a:lnTo>
                    <a:pt x="409" y="0"/>
                  </a:lnTo>
                  <a:lnTo>
                    <a:pt x="286" y="28"/>
                  </a:lnTo>
                  <a:lnTo>
                    <a:pt x="191" y="99"/>
                  </a:lnTo>
                  <a:lnTo>
                    <a:pt x="123" y="197"/>
                  </a:lnTo>
                  <a:lnTo>
                    <a:pt x="69" y="282"/>
                  </a:lnTo>
                  <a:lnTo>
                    <a:pt x="55" y="338"/>
                  </a:lnTo>
                  <a:lnTo>
                    <a:pt x="69" y="352"/>
                  </a:lnTo>
                  <a:lnTo>
                    <a:pt x="109" y="352"/>
                  </a:lnTo>
                  <a:lnTo>
                    <a:pt x="109" y="338"/>
                  </a:lnTo>
                  <a:lnTo>
                    <a:pt x="178" y="197"/>
                  </a:lnTo>
                  <a:lnTo>
                    <a:pt x="259" y="99"/>
                  </a:lnTo>
                  <a:lnTo>
                    <a:pt x="341" y="56"/>
                  </a:lnTo>
                  <a:lnTo>
                    <a:pt x="395" y="42"/>
                  </a:lnTo>
                  <a:lnTo>
                    <a:pt x="423" y="42"/>
                  </a:lnTo>
                  <a:lnTo>
                    <a:pt x="436" y="56"/>
                  </a:lnTo>
                  <a:lnTo>
                    <a:pt x="463" y="56"/>
                  </a:lnTo>
                  <a:lnTo>
                    <a:pt x="477" y="85"/>
                  </a:lnTo>
                  <a:lnTo>
                    <a:pt x="504" y="113"/>
                  </a:lnTo>
                  <a:lnTo>
                    <a:pt x="504" y="141"/>
                  </a:lnTo>
                  <a:lnTo>
                    <a:pt x="518" y="197"/>
                  </a:lnTo>
                  <a:lnTo>
                    <a:pt x="504" y="268"/>
                  </a:lnTo>
                  <a:lnTo>
                    <a:pt x="491" y="366"/>
                  </a:lnTo>
                  <a:lnTo>
                    <a:pt x="450" y="521"/>
                  </a:lnTo>
                  <a:lnTo>
                    <a:pt x="395" y="718"/>
                  </a:lnTo>
                  <a:lnTo>
                    <a:pt x="355" y="845"/>
                  </a:lnTo>
                  <a:lnTo>
                    <a:pt x="286" y="915"/>
                  </a:lnTo>
                  <a:lnTo>
                    <a:pt x="191" y="944"/>
                  </a:lnTo>
                  <a:lnTo>
                    <a:pt x="150" y="944"/>
                  </a:lnTo>
                  <a:lnTo>
                    <a:pt x="96" y="915"/>
                  </a:lnTo>
                  <a:lnTo>
                    <a:pt x="137" y="901"/>
                  </a:lnTo>
                  <a:lnTo>
                    <a:pt x="164" y="873"/>
                  </a:lnTo>
                  <a:lnTo>
                    <a:pt x="178" y="845"/>
                  </a:lnTo>
                  <a:lnTo>
                    <a:pt x="191" y="803"/>
                  </a:lnTo>
                  <a:lnTo>
                    <a:pt x="191" y="775"/>
                  </a:lnTo>
                  <a:lnTo>
                    <a:pt x="178" y="746"/>
                  </a:lnTo>
                  <a:lnTo>
                    <a:pt x="150" y="732"/>
                  </a:lnTo>
                  <a:lnTo>
                    <a:pt x="137" y="718"/>
                  </a:lnTo>
                  <a:lnTo>
                    <a:pt x="109" y="718"/>
                  </a:lnTo>
                  <a:lnTo>
                    <a:pt x="69" y="732"/>
                  </a:lnTo>
                  <a:lnTo>
                    <a:pt x="28" y="760"/>
                  </a:lnTo>
                  <a:lnTo>
                    <a:pt x="0" y="803"/>
                  </a:lnTo>
                  <a:lnTo>
                    <a:pt x="0" y="887"/>
                  </a:lnTo>
                  <a:lnTo>
                    <a:pt x="14" y="915"/>
                  </a:lnTo>
                  <a:lnTo>
                    <a:pt x="41" y="944"/>
                  </a:lnTo>
                  <a:lnTo>
                    <a:pt x="82" y="972"/>
                  </a:lnTo>
                  <a:lnTo>
                    <a:pt x="109" y="986"/>
                  </a:lnTo>
                  <a:lnTo>
                    <a:pt x="150" y="1000"/>
                  </a:lnTo>
                  <a:lnTo>
                    <a:pt x="191" y="1000"/>
                  </a:lnTo>
                  <a:lnTo>
                    <a:pt x="286" y="972"/>
                  </a:lnTo>
                  <a:lnTo>
                    <a:pt x="355" y="915"/>
                  </a:lnTo>
                  <a:lnTo>
                    <a:pt x="395" y="859"/>
                  </a:lnTo>
                  <a:lnTo>
                    <a:pt x="423" y="831"/>
                  </a:lnTo>
                  <a:lnTo>
                    <a:pt x="463" y="915"/>
                  </a:lnTo>
                  <a:lnTo>
                    <a:pt x="532" y="972"/>
                  </a:lnTo>
                  <a:lnTo>
                    <a:pt x="654" y="1000"/>
                  </a:lnTo>
                  <a:lnTo>
                    <a:pt x="777" y="972"/>
                  </a:lnTo>
                  <a:lnTo>
                    <a:pt x="940" y="803"/>
                  </a:lnTo>
                  <a:lnTo>
                    <a:pt x="981" y="718"/>
                  </a:lnTo>
                  <a:lnTo>
                    <a:pt x="995" y="662"/>
                  </a:lnTo>
                  <a:lnTo>
                    <a:pt x="995" y="648"/>
                  </a:lnTo>
                  <a:lnTo>
                    <a:pt x="981" y="634"/>
                  </a:lnTo>
                  <a:lnTo>
                    <a:pt x="954" y="634"/>
                  </a:lnTo>
                  <a:lnTo>
                    <a:pt x="940" y="648"/>
                  </a:lnTo>
                  <a:lnTo>
                    <a:pt x="940" y="662"/>
                  </a:lnTo>
                  <a:lnTo>
                    <a:pt x="872" y="803"/>
                  </a:lnTo>
                  <a:lnTo>
                    <a:pt x="790" y="887"/>
                  </a:lnTo>
                  <a:lnTo>
                    <a:pt x="722" y="929"/>
                  </a:lnTo>
                  <a:lnTo>
                    <a:pt x="654" y="944"/>
                  </a:lnTo>
                  <a:lnTo>
                    <a:pt x="613" y="944"/>
                  </a:lnTo>
                  <a:lnTo>
                    <a:pt x="586" y="929"/>
                  </a:lnTo>
                  <a:lnTo>
                    <a:pt x="559" y="901"/>
                  </a:lnTo>
                  <a:lnTo>
                    <a:pt x="545" y="873"/>
                  </a:lnTo>
                  <a:lnTo>
                    <a:pt x="545" y="845"/>
                  </a:lnTo>
                  <a:lnTo>
                    <a:pt x="532" y="803"/>
                  </a:lnTo>
                  <a:lnTo>
                    <a:pt x="532" y="760"/>
                  </a:lnTo>
                  <a:lnTo>
                    <a:pt x="559" y="676"/>
                  </a:lnTo>
                  <a:lnTo>
                    <a:pt x="572" y="606"/>
                  </a:lnTo>
                  <a:lnTo>
                    <a:pt x="64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8" name="Freeform 478"/>
            <p:cNvSpPr>
              <a:spLocks/>
            </p:cNvSpPr>
            <p:nvPr/>
          </p:nvSpPr>
          <p:spPr bwMode="auto">
            <a:xfrm>
              <a:off x="26874" y="7420"/>
              <a:ext cx="1307" cy="85"/>
            </a:xfrm>
            <a:custGeom>
              <a:avLst/>
              <a:gdLst/>
              <a:ahLst/>
              <a:cxnLst>
                <a:cxn ang="0">
                  <a:pos x="1225" y="85"/>
                </a:cxn>
                <a:cxn ang="0">
                  <a:pos x="1266" y="85"/>
                </a:cxn>
                <a:cxn ang="0">
                  <a:pos x="1307" y="43"/>
                </a:cxn>
                <a:cxn ang="0">
                  <a:pos x="1307" y="14"/>
                </a:cxn>
                <a:cxn ang="0">
                  <a:pos x="1293" y="0"/>
                </a:cxn>
                <a:cxn ang="0">
                  <a:pos x="13" y="0"/>
                </a:cxn>
                <a:cxn ang="0">
                  <a:pos x="0" y="14"/>
                </a:cxn>
                <a:cxn ang="0">
                  <a:pos x="0" y="57"/>
                </a:cxn>
                <a:cxn ang="0">
                  <a:pos x="27" y="85"/>
                </a:cxn>
                <a:cxn ang="0">
                  <a:pos x="68" y="85"/>
                </a:cxn>
                <a:cxn ang="0">
                  <a:pos x="1225" y="85"/>
                </a:cxn>
              </a:cxnLst>
              <a:rect l="0" t="0" r="r" b="b"/>
              <a:pathLst>
                <a:path w="1307" h="85">
                  <a:moveTo>
                    <a:pt x="1225" y="85"/>
                  </a:moveTo>
                  <a:lnTo>
                    <a:pt x="1266" y="85"/>
                  </a:lnTo>
                  <a:lnTo>
                    <a:pt x="1307" y="43"/>
                  </a:lnTo>
                  <a:lnTo>
                    <a:pt x="1307" y="14"/>
                  </a:lnTo>
                  <a:lnTo>
                    <a:pt x="1293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0" y="57"/>
                  </a:lnTo>
                  <a:lnTo>
                    <a:pt x="27" y="85"/>
                  </a:lnTo>
                  <a:lnTo>
                    <a:pt x="68" y="85"/>
                  </a:lnTo>
                  <a:lnTo>
                    <a:pt x="1225" y="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99" name="Freeform 479"/>
            <p:cNvSpPr>
              <a:spLocks/>
            </p:cNvSpPr>
            <p:nvPr/>
          </p:nvSpPr>
          <p:spPr bwMode="auto">
            <a:xfrm>
              <a:off x="28889" y="7040"/>
              <a:ext cx="1062" cy="1000"/>
            </a:xfrm>
            <a:custGeom>
              <a:avLst/>
              <a:gdLst/>
              <a:ahLst/>
              <a:cxnLst>
                <a:cxn ang="0">
                  <a:pos x="653" y="254"/>
                </a:cxn>
                <a:cxn ang="0">
                  <a:pos x="721" y="127"/>
                </a:cxn>
                <a:cxn ang="0">
                  <a:pos x="858" y="42"/>
                </a:cxn>
                <a:cxn ang="0">
                  <a:pos x="926" y="56"/>
                </a:cxn>
                <a:cxn ang="0">
                  <a:pos x="926" y="85"/>
                </a:cxn>
                <a:cxn ang="0">
                  <a:pos x="858" y="197"/>
                </a:cxn>
                <a:cxn ang="0">
                  <a:pos x="871" y="239"/>
                </a:cxn>
                <a:cxn ang="0">
                  <a:pos x="912" y="268"/>
                </a:cxn>
                <a:cxn ang="0">
                  <a:pos x="1021" y="239"/>
                </a:cxn>
                <a:cxn ang="0">
                  <a:pos x="1062" y="141"/>
                </a:cxn>
                <a:cxn ang="0">
                  <a:pos x="1007" y="42"/>
                </a:cxn>
                <a:cxn ang="0">
                  <a:pos x="926" y="0"/>
                </a:cxn>
                <a:cxn ang="0">
                  <a:pos x="776" y="14"/>
                </a:cxn>
                <a:cxn ang="0">
                  <a:pos x="667" y="113"/>
                </a:cxn>
                <a:cxn ang="0">
                  <a:pos x="585" y="85"/>
                </a:cxn>
                <a:cxn ang="0">
                  <a:pos x="463" y="0"/>
                </a:cxn>
                <a:cxn ang="0">
                  <a:pos x="286" y="28"/>
                </a:cxn>
                <a:cxn ang="0">
                  <a:pos x="122" y="197"/>
                </a:cxn>
                <a:cxn ang="0">
                  <a:pos x="54" y="338"/>
                </a:cxn>
                <a:cxn ang="0">
                  <a:pos x="109" y="352"/>
                </a:cxn>
                <a:cxn ang="0">
                  <a:pos x="177" y="197"/>
                </a:cxn>
                <a:cxn ang="0">
                  <a:pos x="340" y="56"/>
                </a:cxn>
                <a:cxn ang="0">
                  <a:pos x="422" y="42"/>
                </a:cxn>
                <a:cxn ang="0">
                  <a:pos x="463" y="56"/>
                </a:cxn>
                <a:cxn ang="0">
                  <a:pos x="504" y="113"/>
                </a:cxn>
                <a:cxn ang="0">
                  <a:pos x="517" y="197"/>
                </a:cxn>
                <a:cxn ang="0">
                  <a:pos x="490" y="366"/>
                </a:cxn>
                <a:cxn ang="0">
                  <a:pos x="395" y="718"/>
                </a:cxn>
                <a:cxn ang="0">
                  <a:pos x="286" y="915"/>
                </a:cxn>
                <a:cxn ang="0">
                  <a:pos x="150" y="944"/>
                </a:cxn>
                <a:cxn ang="0">
                  <a:pos x="136" y="901"/>
                </a:cxn>
                <a:cxn ang="0">
                  <a:pos x="177" y="845"/>
                </a:cxn>
                <a:cxn ang="0">
                  <a:pos x="190" y="775"/>
                </a:cxn>
                <a:cxn ang="0">
                  <a:pos x="150" y="732"/>
                </a:cxn>
                <a:cxn ang="0">
                  <a:pos x="109" y="718"/>
                </a:cxn>
                <a:cxn ang="0">
                  <a:pos x="27" y="760"/>
                </a:cxn>
                <a:cxn ang="0">
                  <a:pos x="0" y="887"/>
                </a:cxn>
                <a:cxn ang="0">
                  <a:pos x="41" y="944"/>
                </a:cxn>
                <a:cxn ang="0">
                  <a:pos x="109" y="986"/>
                </a:cxn>
                <a:cxn ang="0">
                  <a:pos x="190" y="1000"/>
                </a:cxn>
                <a:cxn ang="0">
                  <a:pos x="354" y="915"/>
                </a:cxn>
                <a:cxn ang="0">
                  <a:pos x="422" y="831"/>
                </a:cxn>
                <a:cxn ang="0">
                  <a:pos x="531" y="972"/>
                </a:cxn>
                <a:cxn ang="0">
                  <a:pos x="776" y="972"/>
                </a:cxn>
                <a:cxn ang="0">
                  <a:pos x="980" y="718"/>
                </a:cxn>
                <a:cxn ang="0">
                  <a:pos x="994" y="648"/>
                </a:cxn>
                <a:cxn ang="0">
                  <a:pos x="953" y="634"/>
                </a:cxn>
                <a:cxn ang="0">
                  <a:pos x="939" y="662"/>
                </a:cxn>
                <a:cxn ang="0">
                  <a:pos x="790" y="887"/>
                </a:cxn>
                <a:cxn ang="0">
                  <a:pos x="653" y="944"/>
                </a:cxn>
                <a:cxn ang="0">
                  <a:pos x="585" y="929"/>
                </a:cxn>
                <a:cxn ang="0">
                  <a:pos x="544" y="873"/>
                </a:cxn>
                <a:cxn ang="0">
                  <a:pos x="531" y="803"/>
                </a:cxn>
                <a:cxn ang="0">
                  <a:pos x="558" y="676"/>
                </a:cxn>
                <a:cxn ang="0">
                  <a:pos x="640" y="310"/>
                </a:cxn>
              </a:cxnLst>
              <a:rect l="0" t="0" r="r" b="b"/>
              <a:pathLst>
                <a:path w="1062" h="1000">
                  <a:moveTo>
                    <a:pt x="640" y="310"/>
                  </a:moveTo>
                  <a:lnTo>
                    <a:pt x="653" y="254"/>
                  </a:lnTo>
                  <a:lnTo>
                    <a:pt x="681" y="197"/>
                  </a:lnTo>
                  <a:lnTo>
                    <a:pt x="721" y="127"/>
                  </a:lnTo>
                  <a:lnTo>
                    <a:pt x="776" y="70"/>
                  </a:lnTo>
                  <a:lnTo>
                    <a:pt x="858" y="42"/>
                  </a:lnTo>
                  <a:lnTo>
                    <a:pt x="898" y="42"/>
                  </a:lnTo>
                  <a:lnTo>
                    <a:pt x="926" y="56"/>
                  </a:lnTo>
                  <a:lnTo>
                    <a:pt x="967" y="70"/>
                  </a:lnTo>
                  <a:lnTo>
                    <a:pt x="926" y="85"/>
                  </a:lnTo>
                  <a:lnTo>
                    <a:pt x="885" y="113"/>
                  </a:lnTo>
                  <a:lnTo>
                    <a:pt x="858" y="197"/>
                  </a:lnTo>
                  <a:lnTo>
                    <a:pt x="858" y="211"/>
                  </a:lnTo>
                  <a:lnTo>
                    <a:pt x="871" y="239"/>
                  </a:lnTo>
                  <a:lnTo>
                    <a:pt x="885" y="254"/>
                  </a:lnTo>
                  <a:lnTo>
                    <a:pt x="912" y="268"/>
                  </a:lnTo>
                  <a:lnTo>
                    <a:pt x="967" y="268"/>
                  </a:lnTo>
                  <a:lnTo>
                    <a:pt x="1021" y="239"/>
                  </a:lnTo>
                  <a:lnTo>
                    <a:pt x="1048" y="183"/>
                  </a:lnTo>
                  <a:lnTo>
                    <a:pt x="1062" y="141"/>
                  </a:lnTo>
                  <a:lnTo>
                    <a:pt x="1035" y="56"/>
                  </a:lnTo>
                  <a:lnTo>
                    <a:pt x="1007" y="42"/>
                  </a:lnTo>
                  <a:lnTo>
                    <a:pt x="967" y="14"/>
                  </a:lnTo>
                  <a:lnTo>
                    <a:pt x="926" y="0"/>
                  </a:lnTo>
                  <a:lnTo>
                    <a:pt x="858" y="0"/>
                  </a:lnTo>
                  <a:lnTo>
                    <a:pt x="776" y="14"/>
                  </a:lnTo>
                  <a:lnTo>
                    <a:pt x="708" y="56"/>
                  </a:lnTo>
                  <a:lnTo>
                    <a:pt x="667" y="113"/>
                  </a:lnTo>
                  <a:lnTo>
                    <a:pt x="640" y="169"/>
                  </a:lnTo>
                  <a:lnTo>
                    <a:pt x="585" y="85"/>
                  </a:lnTo>
                  <a:lnTo>
                    <a:pt x="517" y="28"/>
                  </a:lnTo>
                  <a:lnTo>
                    <a:pt x="463" y="0"/>
                  </a:lnTo>
                  <a:lnTo>
                    <a:pt x="408" y="0"/>
                  </a:lnTo>
                  <a:lnTo>
                    <a:pt x="286" y="28"/>
                  </a:lnTo>
                  <a:lnTo>
                    <a:pt x="190" y="99"/>
                  </a:lnTo>
                  <a:lnTo>
                    <a:pt x="122" y="197"/>
                  </a:lnTo>
                  <a:lnTo>
                    <a:pt x="68" y="282"/>
                  </a:lnTo>
                  <a:lnTo>
                    <a:pt x="54" y="338"/>
                  </a:lnTo>
                  <a:lnTo>
                    <a:pt x="68" y="352"/>
                  </a:lnTo>
                  <a:lnTo>
                    <a:pt x="109" y="352"/>
                  </a:lnTo>
                  <a:lnTo>
                    <a:pt x="109" y="338"/>
                  </a:lnTo>
                  <a:lnTo>
                    <a:pt x="177" y="197"/>
                  </a:lnTo>
                  <a:lnTo>
                    <a:pt x="258" y="99"/>
                  </a:lnTo>
                  <a:lnTo>
                    <a:pt x="340" y="56"/>
                  </a:lnTo>
                  <a:lnTo>
                    <a:pt x="395" y="42"/>
                  </a:lnTo>
                  <a:lnTo>
                    <a:pt x="422" y="42"/>
                  </a:lnTo>
                  <a:lnTo>
                    <a:pt x="436" y="56"/>
                  </a:lnTo>
                  <a:lnTo>
                    <a:pt x="463" y="56"/>
                  </a:lnTo>
                  <a:lnTo>
                    <a:pt x="476" y="85"/>
                  </a:lnTo>
                  <a:lnTo>
                    <a:pt x="504" y="113"/>
                  </a:lnTo>
                  <a:lnTo>
                    <a:pt x="504" y="141"/>
                  </a:lnTo>
                  <a:lnTo>
                    <a:pt x="517" y="197"/>
                  </a:lnTo>
                  <a:lnTo>
                    <a:pt x="504" y="268"/>
                  </a:lnTo>
                  <a:lnTo>
                    <a:pt x="490" y="366"/>
                  </a:lnTo>
                  <a:lnTo>
                    <a:pt x="449" y="521"/>
                  </a:lnTo>
                  <a:lnTo>
                    <a:pt x="395" y="718"/>
                  </a:lnTo>
                  <a:lnTo>
                    <a:pt x="354" y="845"/>
                  </a:lnTo>
                  <a:lnTo>
                    <a:pt x="286" y="915"/>
                  </a:lnTo>
                  <a:lnTo>
                    <a:pt x="190" y="944"/>
                  </a:lnTo>
                  <a:lnTo>
                    <a:pt x="150" y="944"/>
                  </a:lnTo>
                  <a:lnTo>
                    <a:pt x="95" y="915"/>
                  </a:lnTo>
                  <a:lnTo>
                    <a:pt x="136" y="901"/>
                  </a:lnTo>
                  <a:lnTo>
                    <a:pt x="163" y="873"/>
                  </a:lnTo>
                  <a:lnTo>
                    <a:pt x="177" y="845"/>
                  </a:lnTo>
                  <a:lnTo>
                    <a:pt x="190" y="803"/>
                  </a:lnTo>
                  <a:lnTo>
                    <a:pt x="190" y="775"/>
                  </a:lnTo>
                  <a:lnTo>
                    <a:pt x="177" y="746"/>
                  </a:lnTo>
                  <a:lnTo>
                    <a:pt x="150" y="732"/>
                  </a:lnTo>
                  <a:lnTo>
                    <a:pt x="136" y="718"/>
                  </a:lnTo>
                  <a:lnTo>
                    <a:pt x="109" y="718"/>
                  </a:lnTo>
                  <a:lnTo>
                    <a:pt x="68" y="732"/>
                  </a:lnTo>
                  <a:lnTo>
                    <a:pt x="27" y="760"/>
                  </a:lnTo>
                  <a:lnTo>
                    <a:pt x="0" y="803"/>
                  </a:lnTo>
                  <a:lnTo>
                    <a:pt x="0" y="887"/>
                  </a:lnTo>
                  <a:lnTo>
                    <a:pt x="13" y="915"/>
                  </a:lnTo>
                  <a:lnTo>
                    <a:pt x="41" y="944"/>
                  </a:lnTo>
                  <a:lnTo>
                    <a:pt x="81" y="972"/>
                  </a:lnTo>
                  <a:lnTo>
                    <a:pt x="109" y="986"/>
                  </a:lnTo>
                  <a:lnTo>
                    <a:pt x="150" y="1000"/>
                  </a:lnTo>
                  <a:lnTo>
                    <a:pt x="190" y="1000"/>
                  </a:lnTo>
                  <a:lnTo>
                    <a:pt x="286" y="972"/>
                  </a:lnTo>
                  <a:lnTo>
                    <a:pt x="354" y="915"/>
                  </a:lnTo>
                  <a:lnTo>
                    <a:pt x="395" y="859"/>
                  </a:lnTo>
                  <a:lnTo>
                    <a:pt x="422" y="831"/>
                  </a:lnTo>
                  <a:lnTo>
                    <a:pt x="463" y="915"/>
                  </a:lnTo>
                  <a:lnTo>
                    <a:pt x="531" y="972"/>
                  </a:lnTo>
                  <a:lnTo>
                    <a:pt x="653" y="1000"/>
                  </a:lnTo>
                  <a:lnTo>
                    <a:pt x="776" y="972"/>
                  </a:lnTo>
                  <a:lnTo>
                    <a:pt x="939" y="803"/>
                  </a:lnTo>
                  <a:lnTo>
                    <a:pt x="980" y="718"/>
                  </a:lnTo>
                  <a:lnTo>
                    <a:pt x="994" y="662"/>
                  </a:lnTo>
                  <a:lnTo>
                    <a:pt x="994" y="648"/>
                  </a:lnTo>
                  <a:lnTo>
                    <a:pt x="980" y="634"/>
                  </a:lnTo>
                  <a:lnTo>
                    <a:pt x="953" y="634"/>
                  </a:lnTo>
                  <a:lnTo>
                    <a:pt x="939" y="648"/>
                  </a:lnTo>
                  <a:lnTo>
                    <a:pt x="939" y="662"/>
                  </a:lnTo>
                  <a:lnTo>
                    <a:pt x="871" y="803"/>
                  </a:lnTo>
                  <a:lnTo>
                    <a:pt x="790" y="887"/>
                  </a:lnTo>
                  <a:lnTo>
                    <a:pt x="721" y="929"/>
                  </a:lnTo>
                  <a:lnTo>
                    <a:pt x="653" y="944"/>
                  </a:lnTo>
                  <a:lnTo>
                    <a:pt x="613" y="944"/>
                  </a:lnTo>
                  <a:lnTo>
                    <a:pt x="585" y="929"/>
                  </a:lnTo>
                  <a:lnTo>
                    <a:pt x="558" y="901"/>
                  </a:lnTo>
                  <a:lnTo>
                    <a:pt x="544" y="873"/>
                  </a:lnTo>
                  <a:lnTo>
                    <a:pt x="544" y="845"/>
                  </a:lnTo>
                  <a:lnTo>
                    <a:pt x="531" y="803"/>
                  </a:lnTo>
                  <a:lnTo>
                    <a:pt x="531" y="760"/>
                  </a:lnTo>
                  <a:lnTo>
                    <a:pt x="558" y="676"/>
                  </a:lnTo>
                  <a:lnTo>
                    <a:pt x="572" y="606"/>
                  </a:lnTo>
                  <a:lnTo>
                    <a:pt x="64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0" name="Freeform 480"/>
            <p:cNvSpPr>
              <a:spLocks/>
            </p:cNvSpPr>
            <p:nvPr/>
          </p:nvSpPr>
          <p:spPr bwMode="auto">
            <a:xfrm>
              <a:off x="30142" y="6336"/>
              <a:ext cx="653" cy="1028"/>
            </a:xfrm>
            <a:custGeom>
              <a:avLst/>
              <a:gdLst/>
              <a:ahLst/>
              <a:cxnLst>
                <a:cxn ang="0">
                  <a:pos x="653" y="746"/>
                </a:cxn>
                <a:cxn ang="0">
                  <a:pos x="612" y="746"/>
                </a:cxn>
                <a:cxn ang="0">
                  <a:pos x="612" y="774"/>
                </a:cxn>
                <a:cxn ang="0">
                  <a:pos x="599" y="803"/>
                </a:cxn>
                <a:cxn ang="0">
                  <a:pos x="585" y="845"/>
                </a:cxn>
                <a:cxn ang="0">
                  <a:pos x="585" y="873"/>
                </a:cxn>
                <a:cxn ang="0">
                  <a:pos x="571" y="887"/>
                </a:cxn>
                <a:cxn ang="0">
                  <a:pos x="558" y="887"/>
                </a:cxn>
                <a:cxn ang="0">
                  <a:pos x="517" y="901"/>
                </a:cxn>
                <a:cxn ang="0">
                  <a:pos x="149" y="901"/>
                </a:cxn>
                <a:cxn ang="0">
                  <a:pos x="245" y="803"/>
                </a:cxn>
                <a:cxn ang="0">
                  <a:pos x="326" y="746"/>
                </a:cxn>
                <a:cxn ang="0">
                  <a:pos x="381" y="690"/>
                </a:cxn>
                <a:cxn ang="0">
                  <a:pos x="449" y="634"/>
                </a:cxn>
                <a:cxn ang="0">
                  <a:pos x="544" y="535"/>
                </a:cxn>
                <a:cxn ang="0">
                  <a:pos x="626" y="436"/>
                </a:cxn>
                <a:cxn ang="0">
                  <a:pos x="653" y="310"/>
                </a:cxn>
                <a:cxn ang="0">
                  <a:pos x="626" y="183"/>
                </a:cxn>
                <a:cxn ang="0">
                  <a:pos x="558" y="84"/>
                </a:cxn>
                <a:cxn ang="0">
                  <a:pos x="449" y="28"/>
                </a:cxn>
                <a:cxn ang="0">
                  <a:pos x="313" y="0"/>
                </a:cxn>
                <a:cxn ang="0">
                  <a:pos x="190" y="28"/>
                </a:cxn>
                <a:cxn ang="0">
                  <a:pos x="81" y="84"/>
                </a:cxn>
                <a:cxn ang="0">
                  <a:pos x="27" y="183"/>
                </a:cxn>
                <a:cxn ang="0">
                  <a:pos x="0" y="282"/>
                </a:cxn>
                <a:cxn ang="0">
                  <a:pos x="0" y="310"/>
                </a:cxn>
                <a:cxn ang="0">
                  <a:pos x="13" y="338"/>
                </a:cxn>
                <a:cxn ang="0">
                  <a:pos x="27" y="352"/>
                </a:cxn>
                <a:cxn ang="0">
                  <a:pos x="54" y="366"/>
                </a:cxn>
                <a:cxn ang="0">
                  <a:pos x="108" y="366"/>
                </a:cxn>
                <a:cxn ang="0">
                  <a:pos x="136" y="352"/>
                </a:cxn>
                <a:cxn ang="0">
                  <a:pos x="149" y="324"/>
                </a:cxn>
                <a:cxn ang="0">
                  <a:pos x="163" y="282"/>
                </a:cxn>
                <a:cxn ang="0">
                  <a:pos x="163" y="267"/>
                </a:cxn>
                <a:cxn ang="0">
                  <a:pos x="136" y="239"/>
                </a:cxn>
                <a:cxn ang="0">
                  <a:pos x="122" y="211"/>
                </a:cxn>
                <a:cxn ang="0">
                  <a:pos x="108" y="211"/>
                </a:cxn>
                <a:cxn ang="0">
                  <a:pos x="68" y="197"/>
                </a:cxn>
                <a:cxn ang="0">
                  <a:pos x="136" y="113"/>
                </a:cxn>
                <a:cxn ang="0">
                  <a:pos x="204" y="70"/>
                </a:cxn>
                <a:cxn ang="0">
                  <a:pos x="285" y="56"/>
                </a:cxn>
                <a:cxn ang="0">
                  <a:pos x="381" y="84"/>
                </a:cxn>
                <a:cxn ang="0">
                  <a:pos x="449" y="141"/>
                </a:cxn>
                <a:cxn ang="0">
                  <a:pos x="503" y="211"/>
                </a:cxn>
                <a:cxn ang="0">
                  <a:pos x="517" y="310"/>
                </a:cxn>
                <a:cxn ang="0">
                  <a:pos x="490" y="436"/>
                </a:cxn>
                <a:cxn ang="0">
                  <a:pos x="435" y="535"/>
                </a:cxn>
                <a:cxn ang="0">
                  <a:pos x="0" y="986"/>
                </a:cxn>
                <a:cxn ang="0">
                  <a:pos x="0" y="1028"/>
                </a:cxn>
                <a:cxn ang="0">
                  <a:pos x="612" y="1028"/>
                </a:cxn>
                <a:cxn ang="0">
                  <a:pos x="653" y="746"/>
                </a:cxn>
              </a:cxnLst>
              <a:rect l="0" t="0" r="r" b="b"/>
              <a:pathLst>
                <a:path w="653" h="1028">
                  <a:moveTo>
                    <a:pt x="653" y="746"/>
                  </a:moveTo>
                  <a:lnTo>
                    <a:pt x="612" y="746"/>
                  </a:lnTo>
                  <a:lnTo>
                    <a:pt x="612" y="774"/>
                  </a:lnTo>
                  <a:lnTo>
                    <a:pt x="599" y="803"/>
                  </a:lnTo>
                  <a:lnTo>
                    <a:pt x="585" y="845"/>
                  </a:lnTo>
                  <a:lnTo>
                    <a:pt x="585" y="873"/>
                  </a:lnTo>
                  <a:lnTo>
                    <a:pt x="571" y="887"/>
                  </a:lnTo>
                  <a:lnTo>
                    <a:pt x="558" y="887"/>
                  </a:lnTo>
                  <a:lnTo>
                    <a:pt x="517" y="901"/>
                  </a:lnTo>
                  <a:lnTo>
                    <a:pt x="149" y="901"/>
                  </a:lnTo>
                  <a:lnTo>
                    <a:pt x="245" y="803"/>
                  </a:lnTo>
                  <a:lnTo>
                    <a:pt x="326" y="746"/>
                  </a:lnTo>
                  <a:lnTo>
                    <a:pt x="381" y="690"/>
                  </a:lnTo>
                  <a:lnTo>
                    <a:pt x="449" y="634"/>
                  </a:lnTo>
                  <a:lnTo>
                    <a:pt x="544" y="535"/>
                  </a:lnTo>
                  <a:lnTo>
                    <a:pt x="626" y="436"/>
                  </a:lnTo>
                  <a:lnTo>
                    <a:pt x="653" y="310"/>
                  </a:lnTo>
                  <a:lnTo>
                    <a:pt x="626" y="183"/>
                  </a:lnTo>
                  <a:lnTo>
                    <a:pt x="558" y="84"/>
                  </a:lnTo>
                  <a:lnTo>
                    <a:pt x="449" y="28"/>
                  </a:lnTo>
                  <a:lnTo>
                    <a:pt x="313" y="0"/>
                  </a:lnTo>
                  <a:lnTo>
                    <a:pt x="190" y="28"/>
                  </a:lnTo>
                  <a:lnTo>
                    <a:pt x="81" y="84"/>
                  </a:lnTo>
                  <a:lnTo>
                    <a:pt x="27" y="183"/>
                  </a:lnTo>
                  <a:lnTo>
                    <a:pt x="0" y="282"/>
                  </a:lnTo>
                  <a:lnTo>
                    <a:pt x="0" y="310"/>
                  </a:lnTo>
                  <a:lnTo>
                    <a:pt x="13" y="338"/>
                  </a:lnTo>
                  <a:lnTo>
                    <a:pt x="27" y="352"/>
                  </a:lnTo>
                  <a:lnTo>
                    <a:pt x="54" y="366"/>
                  </a:lnTo>
                  <a:lnTo>
                    <a:pt x="108" y="366"/>
                  </a:lnTo>
                  <a:lnTo>
                    <a:pt x="136" y="352"/>
                  </a:lnTo>
                  <a:lnTo>
                    <a:pt x="149" y="324"/>
                  </a:lnTo>
                  <a:lnTo>
                    <a:pt x="163" y="282"/>
                  </a:lnTo>
                  <a:lnTo>
                    <a:pt x="163" y="267"/>
                  </a:lnTo>
                  <a:lnTo>
                    <a:pt x="136" y="239"/>
                  </a:lnTo>
                  <a:lnTo>
                    <a:pt x="122" y="211"/>
                  </a:lnTo>
                  <a:lnTo>
                    <a:pt x="108" y="211"/>
                  </a:lnTo>
                  <a:lnTo>
                    <a:pt x="68" y="197"/>
                  </a:lnTo>
                  <a:lnTo>
                    <a:pt x="136" y="113"/>
                  </a:lnTo>
                  <a:lnTo>
                    <a:pt x="204" y="70"/>
                  </a:lnTo>
                  <a:lnTo>
                    <a:pt x="285" y="56"/>
                  </a:lnTo>
                  <a:lnTo>
                    <a:pt x="381" y="84"/>
                  </a:lnTo>
                  <a:lnTo>
                    <a:pt x="449" y="141"/>
                  </a:lnTo>
                  <a:lnTo>
                    <a:pt x="503" y="211"/>
                  </a:lnTo>
                  <a:lnTo>
                    <a:pt x="517" y="310"/>
                  </a:lnTo>
                  <a:lnTo>
                    <a:pt x="490" y="436"/>
                  </a:lnTo>
                  <a:lnTo>
                    <a:pt x="435" y="535"/>
                  </a:lnTo>
                  <a:lnTo>
                    <a:pt x="0" y="986"/>
                  </a:lnTo>
                  <a:lnTo>
                    <a:pt x="0" y="1028"/>
                  </a:lnTo>
                  <a:lnTo>
                    <a:pt x="612" y="1028"/>
                  </a:lnTo>
                  <a:lnTo>
                    <a:pt x="653" y="7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1" name="Freeform 481"/>
            <p:cNvSpPr>
              <a:spLocks noEditPoints="1"/>
            </p:cNvSpPr>
            <p:nvPr/>
          </p:nvSpPr>
          <p:spPr bwMode="auto">
            <a:xfrm>
              <a:off x="31993" y="5688"/>
              <a:ext cx="1417" cy="507"/>
            </a:xfrm>
            <a:custGeom>
              <a:avLst/>
              <a:gdLst/>
              <a:ahLst/>
              <a:cxnLst>
                <a:cxn ang="0">
                  <a:pos x="1348" y="85"/>
                </a:cxn>
                <a:cxn ang="0">
                  <a:pos x="1389" y="85"/>
                </a:cxn>
                <a:cxn ang="0">
                  <a:pos x="1417" y="56"/>
                </a:cxn>
                <a:cxn ang="0">
                  <a:pos x="1417" y="14"/>
                </a:cxn>
                <a:cxn ang="0">
                  <a:pos x="1403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56"/>
                </a:cxn>
                <a:cxn ang="0">
                  <a:pos x="28" y="85"/>
                </a:cxn>
                <a:cxn ang="0">
                  <a:pos x="68" y="85"/>
                </a:cxn>
                <a:cxn ang="0">
                  <a:pos x="1348" y="85"/>
                </a:cxn>
                <a:cxn ang="0">
                  <a:pos x="1348" y="507"/>
                </a:cxn>
                <a:cxn ang="0">
                  <a:pos x="1389" y="507"/>
                </a:cxn>
                <a:cxn ang="0">
                  <a:pos x="1403" y="493"/>
                </a:cxn>
                <a:cxn ang="0">
                  <a:pos x="1417" y="493"/>
                </a:cxn>
                <a:cxn ang="0">
                  <a:pos x="1417" y="437"/>
                </a:cxn>
                <a:cxn ang="0">
                  <a:pos x="1403" y="423"/>
                </a:cxn>
                <a:cxn ang="0">
                  <a:pos x="14" y="423"/>
                </a:cxn>
                <a:cxn ang="0">
                  <a:pos x="0" y="451"/>
                </a:cxn>
                <a:cxn ang="0">
                  <a:pos x="0" y="493"/>
                </a:cxn>
                <a:cxn ang="0">
                  <a:pos x="14" y="493"/>
                </a:cxn>
                <a:cxn ang="0">
                  <a:pos x="28" y="507"/>
                </a:cxn>
                <a:cxn ang="0">
                  <a:pos x="68" y="507"/>
                </a:cxn>
                <a:cxn ang="0">
                  <a:pos x="1348" y="507"/>
                </a:cxn>
              </a:cxnLst>
              <a:rect l="0" t="0" r="r" b="b"/>
              <a:pathLst>
                <a:path w="1417" h="507">
                  <a:moveTo>
                    <a:pt x="1348" y="85"/>
                  </a:moveTo>
                  <a:lnTo>
                    <a:pt x="1389" y="85"/>
                  </a:lnTo>
                  <a:lnTo>
                    <a:pt x="1417" y="56"/>
                  </a:lnTo>
                  <a:lnTo>
                    <a:pt x="1417" y="14"/>
                  </a:lnTo>
                  <a:lnTo>
                    <a:pt x="1403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56"/>
                  </a:lnTo>
                  <a:lnTo>
                    <a:pt x="28" y="85"/>
                  </a:lnTo>
                  <a:lnTo>
                    <a:pt x="68" y="85"/>
                  </a:lnTo>
                  <a:lnTo>
                    <a:pt x="1348" y="85"/>
                  </a:lnTo>
                  <a:close/>
                  <a:moveTo>
                    <a:pt x="1348" y="507"/>
                  </a:moveTo>
                  <a:lnTo>
                    <a:pt x="1389" y="507"/>
                  </a:lnTo>
                  <a:lnTo>
                    <a:pt x="1403" y="493"/>
                  </a:lnTo>
                  <a:lnTo>
                    <a:pt x="1417" y="493"/>
                  </a:lnTo>
                  <a:lnTo>
                    <a:pt x="1417" y="437"/>
                  </a:lnTo>
                  <a:lnTo>
                    <a:pt x="1403" y="423"/>
                  </a:lnTo>
                  <a:lnTo>
                    <a:pt x="14" y="423"/>
                  </a:lnTo>
                  <a:lnTo>
                    <a:pt x="0" y="451"/>
                  </a:lnTo>
                  <a:lnTo>
                    <a:pt x="0" y="493"/>
                  </a:lnTo>
                  <a:lnTo>
                    <a:pt x="14" y="493"/>
                  </a:lnTo>
                  <a:lnTo>
                    <a:pt x="28" y="507"/>
                  </a:lnTo>
                  <a:lnTo>
                    <a:pt x="68" y="507"/>
                  </a:lnTo>
                  <a:lnTo>
                    <a:pt x="1348" y="5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2" name="Freeform 482"/>
            <p:cNvSpPr>
              <a:spLocks noEditPoints="1"/>
            </p:cNvSpPr>
            <p:nvPr/>
          </p:nvSpPr>
          <p:spPr bwMode="auto">
            <a:xfrm>
              <a:off x="34989" y="3083"/>
              <a:ext cx="1457" cy="690"/>
            </a:xfrm>
            <a:custGeom>
              <a:avLst/>
              <a:gdLst/>
              <a:ahLst/>
              <a:cxnLst>
                <a:cxn ang="0">
                  <a:pos x="667" y="169"/>
                </a:cxn>
                <a:cxn ang="0">
                  <a:pos x="463" y="28"/>
                </a:cxn>
                <a:cxn ang="0">
                  <a:pos x="191" y="28"/>
                </a:cxn>
                <a:cxn ang="0">
                  <a:pos x="14" y="211"/>
                </a:cxn>
                <a:cxn ang="0">
                  <a:pos x="14" y="479"/>
                </a:cxn>
                <a:cxn ang="0">
                  <a:pos x="177" y="662"/>
                </a:cxn>
                <a:cxn ang="0">
                  <a:pos x="449" y="662"/>
                </a:cxn>
                <a:cxn ang="0">
                  <a:pos x="654" y="507"/>
                </a:cxn>
                <a:cxn ang="0">
                  <a:pos x="776" y="521"/>
                </a:cxn>
                <a:cxn ang="0">
                  <a:pos x="994" y="662"/>
                </a:cxn>
                <a:cxn ang="0">
                  <a:pos x="1266" y="662"/>
                </a:cxn>
                <a:cxn ang="0">
                  <a:pos x="1430" y="479"/>
                </a:cxn>
                <a:cxn ang="0">
                  <a:pos x="1430" y="211"/>
                </a:cxn>
                <a:cxn ang="0">
                  <a:pos x="1266" y="28"/>
                </a:cxn>
                <a:cxn ang="0">
                  <a:pos x="994" y="28"/>
                </a:cxn>
                <a:cxn ang="0">
                  <a:pos x="735" y="253"/>
                </a:cxn>
                <a:cxn ang="0">
                  <a:pos x="899" y="183"/>
                </a:cxn>
                <a:cxn ang="0">
                  <a:pos x="1157" y="56"/>
                </a:cxn>
                <a:cxn ang="0">
                  <a:pos x="1348" y="141"/>
                </a:cxn>
                <a:cxn ang="0">
                  <a:pos x="1416" y="338"/>
                </a:cxn>
                <a:cxn ang="0">
                  <a:pos x="1334" y="535"/>
                </a:cxn>
                <a:cxn ang="0">
                  <a:pos x="1171" y="605"/>
                </a:cxn>
                <a:cxn ang="0">
                  <a:pos x="980" y="521"/>
                </a:cxn>
                <a:cxn ang="0">
                  <a:pos x="790" y="310"/>
                </a:cxn>
                <a:cxn ang="0">
                  <a:pos x="558" y="507"/>
                </a:cxn>
                <a:cxn ang="0">
                  <a:pos x="300" y="634"/>
                </a:cxn>
                <a:cxn ang="0">
                  <a:pos x="109" y="549"/>
                </a:cxn>
                <a:cxn ang="0">
                  <a:pos x="41" y="338"/>
                </a:cxn>
                <a:cxn ang="0">
                  <a:pos x="109" y="155"/>
                </a:cxn>
                <a:cxn ang="0">
                  <a:pos x="286" y="84"/>
                </a:cxn>
                <a:cxn ang="0">
                  <a:pos x="477" y="169"/>
                </a:cxn>
                <a:cxn ang="0">
                  <a:pos x="667" y="380"/>
                </a:cxn>
              </a:cxnLst>
              <a:rect l="0" t="0" r="r" b="b"/>
              <a:pathLst>
                <a:path w="1457" h="690">
                  <a:moveTo>
                    <a:pt x="735" y="253"/>
                  </a:moveTo>
                  <a:lnTo>
                    <a:pt x="667" y="169"/>
                  </a:lnTo>
                  <a:lnTo>
                    <a:pt x="586" y="84"/>
                  </a:lnTo>
                  <a:lnTo>
                    <a:pt x="463" y="28"/>
                  </a:lnTo>
                  <a:lnTo>
                    <a:pt x="313" y="0"/>
                  </a:lnTo>
                  <a:lnTo>
                    <a:pt x="191" y="28"/>
                  </a:lnTo>
                  <a:lnTo>
                    <a:pt x="82" y="98"/>
                  </a:lnTo>
                  <a:lnTo>
                    <a:pt x="14" y="211"/>
                  </a:lnTo>
                  <a:lnTo>
                    <a:pt x="0" y="338"/>
                  </a:lnTo>
                  <a:lnTo>
                    <a:pt x="14" y="479"/>
                  </a:lnTo>
                  <a:lnTo>
                    <a:pt x="82" y="591"/>
                  </a:lnTo>
                  <a:lnTo>
                    <a:pt x="177" y="662"/>
                  </a:lnTo>
                  <a:lnTo>
                    <a:pt x="313" y="690"/>
                  </a:lnTo>
                  <a:lnTo>
                    <a:pt x="449" y="662"/>
                  </a:lnTo>
                  <a:lnTo>
                    <a:pt x="572" y="591"/>
                  </a:lnTo>
                  <a:lnTo>
                    <a:pt x="654" y="507"/>
                  </a:lnTo>
                  <a:lnTo>
                    <a:pt x="708" y="436"/>
                  </a:lnTo>
                  <a:lnTo>
                    <a:pt x="776" y="521"/>
                  </a:lnTo>
                  <a:lnTo>
                    <a:pt x="872" y="591"/>
                  </a:lnTo>
                  <a:lnTo>
                    <a:pt x="994" y="662"/>
                  </a:lnTo>
                  <a:lnTo>
                    <a:pt x="1144" y="690"/>
                  </a:lnTo>
                  <a:lnTo>
                    <a:pt x="1266" y="662"/>
                  </a:lnTo>
                  <a:lnTo>
                    <a:pt x="1375" y="591"/>
                  </a:lnTo>
                  <a:lnTo>
                    <a:pt x="1430" y="479"/>
                  </a:lnTo>
                  <a:lnTo>
                    <a:pt x="1457" y="338"/>
                  </a:lnTo>
                  <a:lnTo>
                    <a:pt x="1430" y="211"/>
                  </a:lnTo>
                  <a:lnTo>
                    <a:pt x="1375" y="98"/>
                  </a:lnTo>
                  <a:lnTo>
                    <a:pt x="1266" y="28"/>
                  </a:lnTo>
                  <a:lnTo>
                    <a:pt x="1144" y="0"/>
                  </a:lnTo>
                  <a:lnTo>
                    <a:pt x="994" y="28"/>
                  </a:lnTo>
                  <a:lnTo>
                    <a:pt x="885" y="98"/>
                  </a:lnTo>
                  <a:lnTo>
                    <a:pt x="735" y="253"/>
                  </a:lnTo>
                  <a:close/>
                  <a:moveTo>
                    <a:pt x="790" y="310"/>
                  </a:moveTo>
                  <a:lnTo>
                    <a:pt x="899" y="183"/>
                  </a:lnTo>
                  <a:lnTo>
                    <a:pt x="1021" y="84"/>
                  </a:lnTo>
                  <a:lnTo>
                    <a:pt x="1157" y="56"/>
                  </a:lnTo>
                  <a:lnTo>
                    <a:pt x="1266" y="84"/>
                  </a:lnTo>
                  <a:lnTo>
                    <a:pt x="1348" y="141"/>
                  </a:lnTo>
                  <a:lnTo>
                    <a:pt x="1403" y="239"/>
                  </a:lnTo>
                  <a:lnTo>
                    <a:pt x="1416" y="338"/>
                  </a:lnTo>
                  <a:lnTo>
                    <a:pt x="1403" y="451"/>
                  </a:lnTo>
                  <a:lnTo>
                    <a:pt x="1334" y="535"/>
                  </a:lnTo>
                  <a:lnTo>
                    <a:pt x="1253" y="591"/>
                  </a:lnTo>
                  <a:lnTo>
                    <a:pt x="1171" y="605"/>
                  </a:lnTo>
                  <a:lnTo>
                    <a:pt x="1076" y="577"/>
                  </a:lnTo>
                  <a:lnTo>
                    <a:pt x="980" y="521"/>
                  </a:lnTo>
                  <a:lnTo>
                    <a:pt x="885" y="422"/>
                  </a:lnTo>
                  <a:lnTo>
                    <a:pt x="790" y="310"/>
                  </a:lnTo>
                  <a:close/>
                  <a:moveTo>
                    <a:pt x="667" y="380"/>
                  </a:moveTo>
                  <a:lnTo>
                    <a:pt x="558" y="507"/>
                  </a:lnTo>
                  <a:lnTo>
                    <a:pt x="436" y="605"/>
                  </a:lnTo>
                  <a:lnTo>
                    <a:pt x="300" y="634"/>
                  </a:lnTo>
                  <a:lnTo>
                    <a:pt x="191" y="605"/>
                  </a:lnTo>
                  <a:lnTo>
                    <a:pt x="109" y="549"/>
                  </a:lnTo>
                  <a:lnTo>
                    <a:pt x="55" y="451"/>
                  </a:lnTo>
                  <a:lnTo>
                    <a:pt x="41" y="338"/>
                  </a:lnTo>
                  <a:lnTo>
                    <a:pt x="55" y="239"/>
                  </a:lnTo>
                  <a:lnTo>
                    <a:pt x="109" y="155"/>
                  </a:lnTo>
                  <a:lnTo>
                    <a:pt x="191" y="98"/>
                  </a:lnTo>
                  <a:lnTo>
                    <a:pt x="286" y="84"/>
                  </a:lnTo>
                  <a:lnTo>
                    <a:pt x="381" y="98"/>
                  </a:lnTo>
                  <a:lnTo>
                    <a:pt x="477" y="169"/>
                  </a:lnTo>
                  <a:lnTo>
                    <a:pt x="572" y="253"/>
                  </a:lnTo>
                  <a:lnTo>
                    <a:pt x="667" y="3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3" name="Freeform 483"/>
            <p:cNvSpPr>
              <a:spLocks/>
            </p:cNvSpPr>
            <p:nvPr/>
          </p:nvSpPr>
          <p:spPr bwMode="auto">
            <a:xfrm>
              <a:off x="34295" y="4421"/>
              <a:ext cx="2832" cy="3084"/>
            </a:xfrm>
            <a:custGeom>
              <a:avLst/>
              <a:gdLst/>
              <a:ahLst/>
              <a:cxnLst>
                <a:cxn ang="0">
                  <a:pos x="2573" y="3084"/>
                </a:cxn>
                <a:cxn ang="0">
                  <a:pos x="2832" y="2380"/>
                </a:cxn>
                <a:cxn ang="0">
                  <a:pos x="2777" y="2380"/>
                </a:cxn>
                <a:cxn ang="0">
                  <a:pos x="2696" y="2535"/>
                </a:cxn>
                <a:cxn ang="0">
                  <a:pos x="2560" y="2661"/>
                </a:cxn>
                <a:cxn ang="0">
                  <a:pos x="2410" y="2760"/>
                </a:cxn>
                <a:cxn ang="0">
                  <a:pos x="2233" y="2830"/>
                </a:cxn>
                <a:cxn ang="0">
                  <a:pos x="2165" y="2844"/>
                </a:cxn>
                <a:cxn ang="0">
                  <a:pos x="2028" y="2858"/>
                </a:cxn>
                <a:cxn ang="0">
                  <a:pos x="1838" y="2887"/>
                </a:cxn>
                <a:cxn ang="0">
                  <a:pos x="1566" y="2901"/>
                </a:cxn>
                <a:cxn ang="0">
                  <a:pos x="272" y="2901"/>
                </a:cxn>
                <a:cxn ang="0">
                  <a:pos x="1361" y="1577"/>
                </a:cxn>
                <a:cxn ang="0">
                  <a:pos x="1375" y="1563"/>
                </a:cxn>
                <a:cxn ang="0">
                  <a:pos x="1375" y="1549"/>
                </a:cxn>
                <a:cxn ang="0">
                  <a:pos x="1388" y="1549"/>
                </a:cxn>
                <a:cxn ang="0">
                  <a:pos x="1388" y="1535"/>
                </a:cxn>
                <a:cxn ang="0">
                  <a:pos x="1361" y="1507"/>
                </a:cxn>
                <a:cxn ang="0">
                  <a:pos x="367" y="112"/>
                </a:cxn>
                <a:cxn ang="0">
                  <a:pos x="1743" y="112"/>
                </a:cxn>
                <a:cxn ang="0">
                  <a:pos x="1892" y="126"/>
                </a:cxn>
                <a:cxn ang="0">
                  <a:pos x="2001" y="141"/>
                </a:cxn>
                <a:cxn ang="0">
                  <a:pos x="2042" y="141"/>
                </a:cxn>
                <a:cxn ang="0">
                  <a:pos x="2178" y="169"/>
                </a:cxn>
                <a:cxn ang="0">
                  <a:pos x="2342" y="225"/>
                </a:cxn>
                <a:cxn ang="0">
                  <a:pos x="2505" y="310"/>
                </a:cxn>
                <a:cxn ang="0">
                  <a:pos x="2587" y="366"/>
                </a:cxn>
                <a:cxn ang="0">
                  <a:pos x="2696" y="464"/>
                </a:cxn>
                <a:cxn ang="0">
                  <a:pos x="2777" y="619"/>
                </a:cxn>
                <a:cxn ang="0">
                  <a:pos x="2832" y="619"/>
                </a:cxn>
                <a:cxn ang="0">
                  <a:pos x="2573" y="0"/>
                </a:cxn>
                <a:cxn ang="0">
                  <a:pos x="13" y="0"/>
                </a:cxn>
                <a:cxn ang="0">
                  <a:pos x="0" y="14"/>
                </a:cxn>
                <a:cxn ang="0">
                  <a:pos x="0" y="84"/>
                </a:cxn>
                <a:cxn ang="0">
                  <a:pos x="1130" y="1690"/>
                </a:cxn>
                <a:cxn ang="0">
                  <a:pos x="13" y="3027"/>
                </a:cxn>
                <a:cxn ang="0">
                  <a:pos x="0" y="3042"/>
                </a:cxn>
                <a:cxn ang="0">
                  <a:pos x="0" y="3070"/>
                </a:cxn>
                <a:cxn ang="0">
                  <a:pos x="13" y="3084"/>
                </a:cxn>
                <a:cxn ang="0">
                  <a:pos x="54" y="3084"/>
                </a:cxn>
                <a:cxn ang="0">
                  <a:pos x="2573" y="3084"/>
                </a:cxn>
              </a:cxnLst>
              <a:rect l="0" t="0" r="r" b="b"/>
              <a:pathLst>
                <a:path w="2832" h="3084">
                  <a:moveTo>
                    <a:pt x="2573" y="3084"/>
                  </a:moveTo>
                  <a:lnTo>
                    <a:pt x="2832" y="2380"/>
                  </a:lnTo>
                  <a:lnTo>
                    <a:pt x="2777" y="2380"/>
                  </a:lnTo>
                  <a:lnTo>
                    <a:pt x="2696" y="2535"/>
                  </a:lnTo>
                  <a:lnTo>
                    <a:pt x="2560" y="2661"/>
                  </a:lnTo>
                  <a:lnTo>
                    <a:pt x="2410" y="2760"/>
                  </a:lnTo>
                  <a:lnTo>
                    <a:pt x="2233" y="2830"/>
                  </a:lnTo>
                  <a:lnTo>
                    <a:pt x="2165" y="2844"/>
                  </a:lnTo>
                  <a:lnTo>
                    <a:pt x="2028" y="2858"/>
                  </a:lnTo>
                  <a:lnTo>
                    <a:pt x="1838" y="2887"/>
                  </a:lnTo>
                  <a:lnTo>
                    <a:pt x="1566" y="2901"/>
                  </a:lnTo>
                  <a:lnTo>
                    <a:pt x="272" y="2901"/>
                  </a:lnTo>
                  <a:lnTo>
                    <a:pt x="1361" y="1577"/>
                  </a:lnTo>
                  <a:lnTo>
                    <a:pt x="1375" y="1563"/>
                  </a:lnTo>
                  <a:lnTo>
                    <a:pt x="1375" y="1549"/>
                  </a:lnTo>
                  <a:lnTo>
                    <a:pt x="1388" y="1549"/>
                  </a:lnTo>
                  <a:lnTo>
                    <a:pt x="1388" y="1535"/>
                  </a:lnTo>
                  <a:lnTo>
                    <a:pt x="1361" y="1507"/>
                  </a:lnTo>
                  <a:lnTo>
                    <a:pt x="367" y="112"/>
                  </a:lnTo>
                  <a:lnTo>
                    <a:pt x="1743" y="112"/>
                  </a:lnTo>
                  <a:lnTo>
                    <a:pt x="1892" y="126"/>
                  </a:lnTo>
                  <a:lnTo>
                    <a:pt x="2001" y="141"/>
                  </a:lnTo>
                  <a:lnTo>
                    <a:pt x="2042" y="141"/>
                  </a:lnTo>
                  <a:lnTo>
                    <a:pt x="2178" y="169"/>
                  </a:lnTo>
                  <a:lnTo>
                    <a:pt x="2342" y="225"/>
                  </a:lnTo>
                  <a:lnTo>
                    <a:pt x="2505" y="310"/>
                  </a:lnTo>
                  <a:lnTo>
                    <a:pt x="2587" y="366"/>
                  </a:lnTo>
                  <a:lnTo>
                    <a:pt x="2696" y="464"/>
                  </a:lnTo>
                  <a:lnTo>
                    <a:pt x="2777" y="619"/>
                  </a:lnTo>
                  <a:lnTo>
                    <a:pt x="2832" y="619"/>
                  </a:lnTo>
                  <a:lnTo>
                    <a:pt x="2573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0" y="84"/>
                  </a:lnTo>
                  <a:lnTo>
                    <a:pt x="1130" y="1690"/>
                  </a:lnTo>
                  <a:lnTo>
                    <a:pt x="13" y="3027"/>
                  </a:lnTo>
                  <a:lnTo>
                    <a:pt x="0" y="3042"/>
                  </a:lnTo>
                  <a:lnTo>
                    <a:pt x="0" y="3070"/>
                  </a:lnTo>
                  <a:lnTo>
                    <a:pt x="13" y="3084"/>
                  </a:lnTo>
                  <a:lnTo>
                    <a:pt x="54" y="3084"/>
                  </a:lnTo>
                  <a:lnTo>
                    <a:pt x="2573" y="30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4" name="Freeform 484"/>
            <p:cNvSpPr>
              <a:spLocks/>
            </p:cNvSpPr>
            <p:nvPr/>
          </p:nvSpPr>
          <p:spPr bwMode="auto">
            <a:xfrm>
              <a:off x="34172" y="8392"/>
              <a:ext cx="912" cy="690"/>
            </a:xfrm>
            <a:custGeom>
              <a:avLst/>
              <a:gdLst/>
              <a:ahLst/>
              <a:cxnLst>
                <a:cxn ang="0">
                  <a:pos x="109" y="620"/>
                </a:cxn>
                <a:cxn ang="0">
                  <a:pos x="95" y="648"/>
                </a:cxn>
                <a:cxn ang="0">
                  <a:pos x="123" y="690"/>
                </a:cxn>
                <a:cxn ang="0">
                  <a:pos x="204" y="662"/>
                </a:cxn>
                <a:cxn ang="0">
                  <a:pos x="232" y="591"/>
                </a:cxn>
                <a:cxn ang="0">
                  <a:pos x="245" y="535"/>
                </a:cxn>
                <a:cxn ang="0">
                  <a:pos x="259" y="451"/>
                </a:cxn>
                <a:cxn ang="0">
                  <a:pos x="286" y="366"/>
                </a:cxn>
                <a:cxn ang="0">
                  <a:pos x="300" y="296"/>
                </a:cxn>
                <a:cxn ang="0">
                  <a:pos x="409" y="113"/>
                </a:cxn>
                <a:cxn ang="0">
                  <a:pos x="586" y="42"/>
                </a:cxn>
                <a:cxn ang="0">
                  <a:pos x="640" y="56"/>
                </a:cxn>
                <a:cxn ang="0">
                  <a:pos x="667" y="141"/>
                </a:cxn>
                <a:cxn ang="0">
                  <a:pos x="613" y="380"/>
                </a:cxn>
                <a:cxn ang="0">
                  <a:pos x="572" y="507"/>
                </a:cxn>
                <a:cxn ang="0">
                  <a:pos x="558" y="563"/>
                </a:cxn>
                <a:cxn ang="0">
                  <a:pos x="613" y="662"/>
                </a:cxn>
                <a:cxn ang="0">
                  <a:pos x="694" y="690"/>
                </a:cxn>
                <a:cxn ang="0">
                  <a:pos x="844" y="620"/>
                </a:cxn>
                <a:cxn ang="0">
                  <a:pos x="912" y="493"/>
                </a:cxn>
                <a:cxn ang="0">
                  <a:pos x="872" y="436"/>
                </a:cxn>
                <a:cxn ang="0">
                  <a:pos x="858" y="465"/>
                </a:cxn>
                <a:cxn ang="0">
                  <a:pos x="776" y="620"/>
                </a:cxn>
                <a:cxn ang="0">
                  <a:pos x="708" y="648"/>
                </a:cxn>
                <a:cxn ang="0">
                  <a:pos x="667" y="634"/>
                </a:cxn>
                <a:cxn ang="0">
                  <a:pos x="694" y="465"/>
                </a:cxn>
                <a:cxn ang="0">
                  <a:pos x="763" y="282"/>
                </a:cxn>
                <a:cxn ang="0">
                  <a:pos x="776" y="113"/>
                </a:cxn>
                <a:cxn ang="0">
                  <a:pos x="735" y="42"/>
                </a:cxn>
                <a:cxn ang="0">
                  <a:pos x="586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2" y="28"/>
                </a:cxn>
                <a:cxn ang="0">
                  <a:pos x="204" y="0"/>
                </a:cxn>
                <a:cxn ang="0">
                  <a:pos x="82" y="28"/>
                </a:cxn>
                <a:cxn ang="0">
                  <a:pos x="14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5" y="211"/>
                </a:cxn>
                <a:cxn ang="0">
                  <a:pos x="95" y="113"/>
                </a:cxn>
                <a:cxn ang="0">
                  <a:pos x="136" y="42"/>
                </a:cxn>
                <a:cxn ang="0">
                  <a:pos x="204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2" h="690">
                  <a:moveTo>
                    <a:pt x="109" y="577"/>
                  </a:moveTo>
                  <a:lnTo>
                    <a:pt x="109" y="620"/>
                  </a:lnTo>
                  <a:lnTo>
                    <a:pt x="95" y="634"/>
                  </a:lnTo>
                  <a:lnTo>
                    <a:pt x="95" y="648"/>
                  </a:lnTo>
                  <a:lnTo>
                    <a:pt x="109" y="676"/>
                  </a:lnTo>
                  <a:lnTo>
                    <a:pt x="123" y="690"/>
                  </a:lnTo>
                  <a:lnTo>
                    <a:pt x="177" y="690"/>
                  </a:lnTo>
                  <a:lnTo>
                    <a:pt x="204" y="662"/>
                  </a:lnTo>
                  <a:lnTo>
                    <a:pt x="218" y="634"/>
                  </a:lnTo>
                  <a:lnTo>
                    <a:pt x="232" y="591"/>
                  </a:lnTo>
                  <a:lnTo>
                    <a:pt x="232" y="563"/>
                  </a:lnTo>
                  <a:lnTo>
                    <a:pt x="245" y="535"/>
                  </a:lnTo>
                  <a:lnTo>
                    <a:pt x="245" y="493"/>
                  </a:lnTo>
                  <a:lnTo>
                    <a:pt x="259" y="451"/>
                  </a:lnTo>
                  <a:lnTo>
                    <a:pt x="272" y="422"/>
                  </a:lnTo>
                  <a:lnTo>
                    <a:pt x="286" y="366"/>
                  </a:lnTo>
                  <a:lnTo>
                    <a:pt x="300" y="324"/>
                  </a:lnTo>
                  <a:lnTo>
                    <a:pt x="300" y="296"/>
                  </a:lnTo>
                  <a:lnTo>
                    <a:pt x="354" y="183"/>
                  </a:lnTo>
                  <a:lnTo>
                    <a:pt x="409" y="113"/>
                  </a:lnTo>
                  <a:lnTo>
                    <a:pt x="477" y="56"/>
                  </a:lnTo>
                  <a:lnTo>
                    <a:pt x="586" y="42"/>
                  </a:lnTo>
                  <a:lnTo>
                    <a:pt x="626" y="42"/>
                  </a:lnTo>
                  <a:lnTo>
                    <a:pt x="640" y="56"/>
                  </a:lnTo>
                  <a:lnTo>
                    <a:pt x="667" y="113"/>
                  </a:lnTo>
                  <a:lnTo>
                    <a:pt x="667" y="141"/>
                  </a:lnTo>
                  <a:lnTo>
                    <a:pt x="654" y="253"/>
                  </a:lnTo>
                  <a:lnTo>
                    <a:pt x="613" y="380"/>
                  </a:lnTo>
                  <a:lnTo>
                    <a:pt x="586" y="479"/>
                  </a:lnTo>
                  <a:lnTo>
                    <a:pt x="572" y="507"/>
                  </a:lnTo>
                  <a:lnTo>
                    <a:pt x="558" y="521"/>
                  </a:lnTo>
                  <a:lnTo>
                    <a:pt x="558" y="563"/>
                  </a:lnTo>
                  <a:lnTo>
                    <a:pt x="586" y="648"/>
                  </a:lnTo>
                  <a:lnTo>
                    <a:pt x="613" y="662"/>
                  </a:lnTo>
                  <a:lnTo>
                    <a:pt x="654" y="690"/>
                  </a:lnTo>
                  <a:lnTo>
                    <a:pt x="694" y="690"/>
                  </a:lnTo>
                  <a:lnTo>
                    <a:pt x="776" y="662"/>
                  </a:lnTo>
                  <a:lnTo>
                    <a:pt x="844" y="620"/>
                  </a:lnTo>
                  <a:lnTo>
                    <a:pt x="885" y="549"/>
                  </a:lnTo>
                  <a:lnTo>
                    <a:pt x="912" y="493"/>
                  </a:lnTo>
                  <a:lnTo>
                    <a:pt x="912" y="436"/>
                  </a:lnTo>
                  <a:lnTo>
                    <a:pt x="872" y="436"/>
                  </a:lnTo>
                  <a:lnTo>
                    <a:pt x="872" y="451"/>
                  </a:lnTo>
                  <a:lnTo>
                    <a:pt x="858" y="465"/>
                  </a:lnTo>
                  <a:lnTo>
                    <a:pt x="831" y="535"/>
                  </a:lnTo>
                  <a:lnTo>
                    <a:pt x="776" y="620"/>
                  </a:lnTo>
                  <a:lnTo>
                    <a:pt x="735" y="634"/>
                  </a:lnTo>
                  <a:lnTo>
                    <a:pt x="708" y="648"/>
                  </a:lnTo>
                  <a:lnTo>
                    <a:pt x="681" y="648"/>
                  </a:lnTo>
                  <a:lnTo>
                    <a:pt x="667" y="634"/>
                  </a:lnTo>
                  <a:lnTo>
                    <a:pt x="667" y="549"/>
                  </a:lnTo>
                  <a:lnTo>
                    <a:pt x="694" y="465"/>
                  </a:lnTo>
                  <a:lnTo>
                    <a:pt x="722" y="394"/>
                  </a:lnTo>
                  <a:lnTo>
                    <a:pt x="763" y="282"/>
                  </a:lnTo>
                  <a:lnTo>
                    <a:pt x="776" y="169"/>
                  </a:lnTo>
                  <a:lnTo>
                    <a:pt x="776" y="113"/>
                  </a:lnTo>
                  <a:lnTo>
                    <a:pt x="763" y="84"/>
                  </a:lnTo>
                  <a:lnTo>
                    <a:pt x="735" y="42"/>
                  </a:lnTo>
                  <a:lnTo>
                    <a:pt x="654" y="0"/>
                  </a:lnTo>
                  <a:lnTo>
                    <a:pt x="586" y="0"/>
                  </a:lnTo>
                  <a:lnTo>
                    <a:pt x="477" y="14"/>
                  </a:lnTo>
                  <a:lnTo>
                    <a:pt x="395" y="70"/>
                  </a:lnTo>
                  <a:lnTo>
                    <a:pt x="327" y="141"/>
                  </a:lnTo>
                  <a:lnTo>
                    <a:pt x="313" y="84"/>
                  </a:lnTo>
                  <a:lnTo>
                    <a:pt x="300" y="56"/>
                  </a:lnTo>
                  <a:lnTo>
                    <a:pt x="272" y="28"/>
                  </a:lnTo>
                  <a:lnTo>
                    <a:pt x="245" y="14"/>
                  </a:lnTo>
                  <a:lnTo>
                    <a:pt x="204" y="0"/>
                  </a:lnTo>
                  <a:lnTo>
                    <a:pt x="136" y="0"/>
                  </a:lnTo>
                  <a:lnTo>
                    <a:pt x="82" y="28"/>
                  </a:lnTo>
                  <a:lnTo>
                    <a:pt x="41" y="113"/>
                  </a:lnTo>
                  <a:lnTo>
                    <a:pt x="14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4" y="253"/>
                  </a:lnTo>
                  <a:lnTo>
                    <a:pt x="41" y="253"/>
                  </a:lnTo>
                  <a:lnTo>
                    <a:pt x="55" y="239"/>
                  </a:lnTo>
                  <a:lnTo>
                    <a:pt x="55" y="211"/>
                  </a:lnTo>
                  <a:lnTo>
                    <a:pt x="68" y="155"/>
                  </a:lnTo>
                  <a:lnTo>
                    <a:pt x="95" y="113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1" y="42"/>
                  </a:lnTo>
                  <a:lnTo>
                    <a:pt x="204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2"/>
                  </a:lnTo>
                  <a:lnTo>
                    <a:pt x="177" y="338"/>
                  </a:lnTo>
                  <a:lnTo>
                    <a:pt x="163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5" name="Freeform 485"/>
            <p:cNvSpPr>
              <a:spLocks noEditPoints="1"/>
            </p:cNvSpPr>
            <p:nvPr/>
          </p:nvSpPr>
          <p:spPr bwMode="auto">
            <a:xfrm>
              <a:off x="35261" y="8476"/>
              <a:ext cx="1090" cy="409"/>
            </a:xfrm>
            <a:custGeom>
              <a:avLst/>
              <a:gdLst/>
              <a:ahLst/>
              <a:cxnLst>
                <a:cxn ang="0">
                  <a:pos x="1035" y="71"/>
                </a:cxn>
                <a:cxn ang="0">
                  <a:pos x="1076" y="71"/>
                </a:cxn>
                <a:cxn ang="0">
                  <a:pos x="1090" y="57"/>
                </a:cxn>
                <a:cxn ang="0">
                  <a:pos x="1090" y="15"/>
                </a:cxn>
                <a:cxn ang="0">
                  <a:pos x="1076" y="0"/>
                </a:cxn>
                <a:cxn ang="0">
                  <a:pos x="14" y="0"/>
                </a:cxn>
                <a:cxn ang="0">
                  <a:pos x="0" y="15"/>
                </a:cxn>
                <a:cxn ang="0">
                  <a:pos x="0" y="57"/>
                </a:cxn>
                <a:cxn ang="0">
                  <a:pos x="14" y="57"/>
                </a:cxn>
                <a:cxn ang="0">
                  <a:pos x="28" y="71"/>
                </a:cxn>
                <a:cxn ang="0">
                  <a:pos x="55" y="71"/>
                </a:cxn>
                <a:cxn ang="0">
                  <a:pos x="1035" y="71"/>
                </a:cxn>
                <a:cxn ang="0">
                  <a:pos x="1035" y="409"/>
                </a:cxn>
                <a:cxn ang="0">
                  <a:pos x="1076" y="409"/>
                </a:cxn>
                <a:cxn ang="0">
                  <a:pos x="1090" y="395"/>
                </a:cxn>
                <a:cxn ang="0">
                  <a:pos x="1090" y="352"/>
                </a:cxn>
                <a:cxn ang="0">
                  <a:pos x="1076" y="352"/>
                </a:cxn>
                <a:cxn ang="0">
                  <a:pos x="1062" y="338"/>
                </a:cxn>
                <a:cxn ang="0">
                  <a:pos x="14" y="338"/>
                </a:cxn>
                <a:cxn ang="0">
                  <a:pos x="0" y="352"/>
                </a:cxn>
                <a:cxn ang="0">
                  <a:pos x="0" y="395"/>
                </a:cxn>
                <a:cxn ang="0">
                  <a:pos x="14" y="409"/>
                </a:cxn>
                <a:cxn ang="0">
                  <a:pos x="55" y="409"/>
                </a:cxn>
                <a:cxn ang="0">
                  <a:pos x="1035" y="409"/>
                </a:cxn>
              </a:cxnLst>
              <a:rect l="0" t="0" r="r" b="b"/>
              <a:pathLst>
                <a:path w="1090" h="409">
                  <a:moveTo>
                    <a:pt x="1035" y="71"/>
                  </a:moveTo>
                  <a:lnTo>
                    <a:pt x="1076" y="71"/>
                  </a:lnTo>
                  <a:lnTo>
                    <a:pt x="1090" y="57"/>
                  </a:lnTo>
                  <a:lnTo>
                    <a:pt x="1090" y="15"/>
                  </a:lnTo>
                  <a:lnTo>
                    <a:pt x="1076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0" y="57"/>
                  </a:lnTo>
                  <a:lnTo>
                    <a:pt x="14" y="57"/>
                  </a:lnTo>
                  <a:lnTo>
                    <a:pt x="28" y="71"/>
                  </a:lnTo>
                  <a:lnTo>
                    <a:pt x="55" y="71"/>
                  </a:lnTo>
                  <a:lnTo>
                    <a:pt x="1035" y="71"/>
                  </a:lnTo>
                  <a:close/>
                  <a:moveTo>
                    <a:pt x="1035" y="409"/>
                  </a:moveTo>
                  <a:lnTo>
                    <a:pt x="1076" y="409"/>
                  </a:lnTo>
                  <a:lnTo>
                    <a:pt x="1090" y="395"/>
                  </a:lnTo>
                  <a:lnTo>
                    <a:pt x="1090" y="352"/>
                  </a:lnTo>
                  <a:lnTo>
                    <a:pt x="1076" y="352"/>
                  </a:lnTo>
                  <a:lnTo>
                    <a:pt x="1062" y="338"/>
                  </a:lnTo>
                  <a:lnTo>
                    <a:pt x="14" y="338"/>
                  </a:lnTo>
                  <a:lnTo>
                    <a:pt x="0" y="352"/>
                  </a:lnTo>
                  <a:lnTo>
                    <a:pt x="0" y="395"/>
                  </a:lnTo>
                  <a:lnTo>
                    <a:pt x="14" y="409"/>
                  </a:lnTo>
                  <a:lnTo>
                    <a:pt x="55" y="409"/>
                  </a:lnTo>
                  <a:lnTo>
                    <a:pt x="1035" y="4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6" name="Freeform 486"/>
            <p:cNvSpPr>
              <a:spLocks noEditPoints="1"/>
            </p:cNvSpPr>
            <p:nvPr/>
          </p:nvSpPr>
          <p:spPr bwMode="auto">
            <a:xfrm>
              <a:off x="36541" y="8040"/>
              <a:ext cx="695" cy="1056"/>
            </a:xfrm>
            <a:custGeom>
              <a:avLst/>
              <a:gdLst/>
              <a:ahLst/>
              <a:cxnLst>
                <a:cxn ang="0">
                  <a:pos x="695" y="535"/>
                </a:cxn>
                <a:cxn ang="0">
                  <a:pos x="668" y="310"/>
                </a:cxn>
                <a:cxn ang="0">
                  <a:pos x="599" y="141"/>
                </a:cxn>
                <a:cxn ang="0">
                  <a:pos x="545" y="70"/>
                </a:cxn>
                <a:cxn ang="0">
                  <a:pos x="450" y="28"/>
                </a:cxn>
                <a:cxn ang="0">
                  <a:pos x="341" y="0"/>
                </a:cxn>
                <a:cxn ang="0">
                  <a:pos x="218" y="28"/>
                </a:cxn>
                <a:cxn ang="0">
                  <a:pos x="123" y="84"/>
                </a:cxn>
                <a:cxn ang="0">
                  <a:pos x="68" y="183"/>
                </a:cxn>
                <a:cxn ang="0">
                  <a:pos x="28" y="282"/>
                </a:cxn>
                <a:cxn ang="0">
                  <a:pos x="0" y="380"/>
                </a:cxn>
                <a:cxn ang="0">
                  <a:pos x="0" y="690"/>
                </a:cxn>
                <a:cxn ang="0">
                  <a:pos x="28" y="788"/>
                </a:cxn>
                <a:cxn ang="0">
                  <a:pos x="68" y="887"/>
                </a:cxn>
                <a:cxn ang="0">
                  <a:pos x="123" y="972"/>
                </a:cxn>
                <a:cxn ang="0">
                  <a:pos x="218" y="1042"/>
                </a:cxn>
                <a:cxn ang="0">
                  <a:pos x="341" y="1056"/>
                </a:cxn>
                <a:cxn ang="0">
                  <a:pos x="463" y="1028"/>
                </a:cxn>
                <a:cxn ang="0">
                  <a:pos x="559" y="972"/>
                </a:cxn>
                <a:cxn ang="0">
                  <a:pos x="627" y="887"/>
                </a:cxn>
                <a:cxn ang="0">
                  <a:pos x="668" y="788"/>
                </a:cxn>
                <a:cxn ang="0">
                  <a:pos x="681" y="690"/>
                </a:cxn>
                <a:cxn ang="0">
                  <a:pos x="695" y="605"/>
                </a:cxn>
                <a:cxn ang="0">
                  <a:pos x="695" y="535"/>
                </a:cxn>
                <a:cxn ang="0">
                  <a:pos x="341" y="1014"/>
                </a:cxn>
                <a:cxn ang="0">
                  <a:pos x="300" y="1014"/>
                </a:cxn>
                <a:cxn ang="0">
                  <a:pos x="273" y="1000"/>
                </a:cxn>
                <a:cxn ang="0">
                  <a:pos x="232" y="986"/>
                </a:cxn>
                <a:cxn ang="0">
                  <a:pos x="177" y="901"/>
                </a:cxn>
                <a:cxn ang="0">
                  <a:pos x="150" y="845"/>
                </a:cxn>
                <a:cxn ang="0">
                  <a:pos x="137" y="690"/>
                </a:cxn>
                <a:cxn ang="0">
                  <a:pos x="137" y="352"/>
                </a:cxn>
                <a:cxn ang="0">
                  <a:pos x="150" y="197"/>
                </a:cxn>
                <a:cxn ang="0">
                  <a:pos x="177" y="141"/>
                </a:cxn>
                <a:cxn ang="0">
                  <a:pos x="205" y="98"/>
                </a:cxn>
                <a:cxn ang="0">
                  <a:pos x="232" y="84"/>
                </a:cxn>
                <a:cxn ang="0">
                  <a:pos x="273" y="56"/>
                </a:cxn>
                <a:cxn ang="0">
                  <a:pos x="314" y="56"/>
                </a:cxn>
                <a:cxn ang="0">
                  <a:pos x="341" y="42"/>
                </a:cxn>
                <a:cxn ang="0">
                  <a:pos x="395" y="56"/>
                </a:cxn>
                <a:cxn ang="0">
                  <a:pos x="436" y="70"/>
                </a:cxn>
                <a:cxn ang="0">
                  <a:pos x="477" y="98"/>
                </a:cxn>
                <a:cxn ang="0">
                  <a:pos x="531" y="183"/>
                </a:cxn>
                <a:cxn ang="0">
                  <a:pos x="545" y="338"/>
                </a:cxn>
                <a:cxn ang="0">
                  <a:pos x="559" y="521"/>
                </a:cxn>
                <a:cxn ang="0">
                  <a:pos x="559" y="690"/>
                </a:cxn>
                <a:cxn ang="0">
                  <a:pos x="531" y="845"/>
                </a:cxn>
                <a:cxn ang="0">
                  <a:pos x="518" y="901"/>
                </a:cxn>
                <a:cxn ang="0">
                  <a:pos x="491" y="943"/>
                </a:cxn>
                <a:cxn ang="0">
                  <a:pos x="463" y="972"/>
                </a:cxn>
                <a:cxn ang="0">
                  <a:pos x="409" y="1000"/>
                </a:cxn>
                <a:cxn ang="0">
                  <a:pos x="368" y="1014"/>
                </a:cxn>
                <a:cxn ang="0">
                  <a:pos x="341" y="1014"/>
                </a:cxn>
              </a:cxnLst>
              <a:rect l="0" t="0" r="r" b="b"/>
              <a:pathLst>
                <a:path w="695" h="1056">
                  <a:moveTo>
                    <a:pt x="695" y="535"/>
                  </a:moveTo>
                  <a:lnTo>
                    <a:pt x="668" y="310"/>
                  </a:lnTo>
                  <a:lnTo>
                    <a:pt x="599" y="141"/>
                  </a:lnTo>
                  <a:lnTo>
                    <a:pt x="545" y="70"/>
                  </a:lnTo>
                  <a:lnTo>
                    <a:pt x="450" y="28"/>
                  </a:lnTo>
                  <a:lnTo>
                    <a:pt x="341" y="0"/>
                  </a:lnTo>
                  <a:lnTo>
                    <a:pt x="218" y="28"/>
                  </a:lnTo>
                  <a:lnTo>
                    <a:pt x="123" y="84"/>
                  </a:lnTo>
                  <a:lnTo>
                    <a:pt x="68" y="183"/>
                  </a:lnTo>
                  <a:lnTo>
                    <a:pt x="28" y="282"/>
                  </a:lnTo>
                  <a:lnTo>
                    <a:pt x="0" y="380"/>
                  </a:lnTo>
                  <a:lnTo>
                    <a:pt x="0" y="690"/>
                  </a:lnTo>
                  <a:lnTo>
                    <a:pt x="28" y="788"/>
                  </a:lnTo>
                  <a:lnTo>
                    <a:pt x="68" y="887"/>
                  </a:lnTo>
                  <a:lnTo>
                    <a:pt x="123" y="972"/>
                  </a:lnTo>
                  <a:lnTo>
                    <a:pt x="218" y="1042"/>
                  </a:lnTo>
                  <a:lnTo>
                    <a:pt x="341" y="1056"/>
                  </a:lnTo>
                  <a:lnTo>
                    <a:pt x="463" y="1028"/>
                  </a:lnTo>
                  <a:lnTo>
                    <a:pt x="559" y="972"/>
                  </a:lnTo>
                  <a:lnTo>
                    <a:pt x="627" y="887"/>
                  </a:lnTo>
                  <a:lnTo>
                    <a:pt x="668" y="788"/>
                  </a:lnTo>
                  <a:lnTo>
                    <a:pt x="681" y="690"/>
                  </a:lnTo>
                  <a:lnTo>
                    <a:pt x="695" y="605"/>
                  </a:lnTo>
                  <a:lnTo>
                    <a:pt x="695" y="535"/>
                  </a:lnTo>
                  <a:close/>
                  <a:moveTo>
                    <a:pt x="341" y="1014"/>
                  </a:moveTo>
                  <a:lnTo>
                    <a:pt x="300" y="1014"/>
                  </a:lnTo>
                  <a:lnTo>
                    <a:pt x="273" y="1000"/>
                  </a:lnTo>
                  <a:lnTo>
                    <a:pt x="232" y="986"/>
                  </a:lnTo>
                  <a:lnTo>
                    <a:pt x="177" y="901"/>
                  </a:lnTo>
                  <a:lnTo>
                    <a:pt x="150" y="845"/>
                  </a:lnTo>
                  <a:lnTo>
                    <a:pt x="137" y="690"/>
                  </a:lnTo>
                  <a:lnTo>
                    <a:pt x="137" y="352"/>
                  </a:lnTo>
                  <a:lnTo>
                    <a:pt x="150" y="197"/>
                  </a:lnTo>
                  <a:lnTo>
                    <a:pt x="177" y="141"/>
                  </a:lnTo>
                  <a:lnTo>
                    <a:pt x="205" y="98"/>
                  </a:lnTo>
                  <a:lnTo>
                    <a:pt x="232" y="84"/>
                  </a:lnTo>
                  <a:lnTo>
                    <a:pt x="273" y="56"/>
                  </a:lnTo>
                  <a:lnTo>
                    <a:pt x="314" y="56"/>
                  </a:lnTo>
                  <a:lnTo>
                    <a:pt x="341" y="42"/>
                  </a:lnTo>
                  <a:lnTo>
                    <a:pt x="395" y="56"/>
                  </a:lnTo>
                  <a:lnTo>
                    <a:pt x="436" y="70"/>
                  </a:lnTo>
                  <a:lnTo>
                    <a:pt x="477" y="98"/>
                  </a:lnTo>
                  <a:lnTo>
                    <a:pt x="531" y="183"/>
                  </a:lnTo>
                  <a:lnTo>
                    <a:pt x="545" y="338"/>
                  </a:lnTo>
                  <a:lnTo>
                    <a:pt x="559" y="521"/>
                  </a:lnTo>
                  <a:lnTo>
                    <a:pt x="559" y="690"/>
                  </a:lnTo>
                  <a:lnTo>
                    <a:pt x="531" y="845"/>
                  </a:lnTo>
                  <a:lnTo>
                    <a:pt x="518" y="901"/>
                  </a:lnTo>
                  <a:lnTo>
                    <a:pt x="491" y="943"/>
                  </a:lnTo>
                  <a:lnTo>
                    <a:pt x="463" y="972"/>
                  </a:lnTo>
                  <a:lnTo>
                    <a:pt x="409" y="1000"/>
                  </a:lnTo>
                  <a:lnTo>
                    <a:pt x="368" y="1014"/>
                  </a:lnTo>
                  <a:lnTo>
                    <a:pt x="341" y="10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7" name="Freeform 487"/>
            <p:cNvSpPr>
              <a:spLocks/>
            </p:cNvSpPr>
            <p:nvPr/>
          </p:nvSpPr>
          <p:spPr bwMode="auto">
            <a:xfrm>
              <a:off x="37753" y="4998"/>
              <a:ext cx="1512" cy="1493"/>
            </a:xfrm>
            <a:custGeom>
              <a:avLst/>
              <a:gdLst/>
              <a:ahLst/>
              <a:cxnLst>
                <a:cxn ang="0">
                  <a:pos x="831" y="775"/>
                </a:cxn>
                <a:cxn ang="0">
                  <a:pos x="913" y="789"/>
                </a:cxn>
                <a:cxn ang="0">
                  <a:pos x="940" y="831"/>
                </a:cxn>
                <a:cxn ang="0">
                  <a:pos x="953" y="915"/>
                </a:cxn>
                <a:cxn ang="0">
                  <a:pos x="940" y="986"/>
                </a:cxn>
                <a:cxn ang="0">
                  <a:pos x="926" y="1014"/>
                </a:cxn>
                <a:cxn ang="0">
                  <a:pos x="967" y="1028"/>
                </a:cxn>
                <a:cxn ang="0">
                  <a:pos x="981" y="986"/>
                </a:cxn>
                <a:cxn ang="0">
                  <a:pos x="1103" y="451"/>
                </a:cxn>
                <a:cxn ang="0">
                  <a:pos x="1062" y="465"/>
                </a:cxn>
                <a:cxn ang="0">
                  <a:pos x="1008" y="606"/>
                </a:cxn>
                <a:cxn ang="0">
                  <a:pos x="885" y="704"/>
                </a:cxn>
                <a:cxn ang="0">
                  <a:pos x="722" y="155"/>
                </a:cxn>
                <a:cxn ang="0">
                  <a:pos x="736" y="85"/>
                </a:cxn>
                <a:cxn ang="0">
                  <a:pos x="790" y="71"/>
                </a:cxn>
                <a:cxn ang="0">
                  <a:pos x="1117" y="56"/>
                </a:cxn>
                <a:cxn ang="0">
                  <a:pos x="1362" y="113"/>
                </a:cxn>
                <a:cxn ang="0">
                  <a:pos x="1430" y="310"/>
                </a:cxn>
                <a:cxn ang="0">
                  <a:pos x="1416" y="380"/>
                </a:cxn>
                <a:cxn ang="0">
                  <a:pos x="1430" y="479"/>
                </a:cxn>
                <a:cxn ang="0">
                  <a:pos x="1471" y="465"/>
                </a:cxn>
                <a:cxn ang="0">
                  <a:pos x="1512" y="56"/>
                </a:cxn>
                <a:cxn ang="0">
                  <a:pos x="1498" y="0"/>
                </a:cxn>
                <a:cxn ang="0">
                  <a:pos x="354" y="14"/>
                </a:cxn>
                <a:cxn ang="0">
                  <a:pos x="354" y="56"/>
                </a:cxn>
                <a:cxn ang="0">
                  <a:pos x="545" y="85"/>
                </a:cxn>
                <a:cxn ang="0">
                  <a:pos x="531" y="155"/>
                </a:cxn>
                <a:cxn ang="0">
                  <a:pos x="232" y="1380"/>
                </a:cxn>
                <a:cxn ang="0">
                  <a:pos x="164" y="1422"/>
                </a:cxn>
                <a:cxn ang="0">
                  <a:pos x="14" y="1436"/>
                </a:cxn>
                <a:cxn ang="0">
                  <a:pos x="0" y="1479"/>
                </a:cxn>
                <a:cxn ang="0">
                  <a:pos x="654" y="1493"/>
                </a:cxn>
                <a:cxn ang="0">
                  <a:pos x="681" y="1451"/>
                </a:cxn>
                <a:cxn ang="0">
                  <a:pos x="667" y="1422"/>
                </a:cxn>
                <a:cxn ang="0">
                  <a:pos x="422" y="1394"/>
                </a:cxn>
                <a:cxn ang="0">
                  <a:pos x="436" y="1324"/>
                </a:cxn>
              </a:cxnLst>
              <a:rect l="0" t="0" r="r" b="b"/>
              <a:pathLst>
                <a:path w="1512" h="1493">
                  <a:moveTo>
                    <a:pt x="559" y="775"/>
                  </a:moveTo>
                  <a:lnTo>
                    <a:pt x="831" y="775"/>
                  </a:lnTo>
                  <a:lnTo>
                    <a:pt x="872" y="789"/>
                  </a:lnTo>
                  <a:lnTo>
                    <a:pt x="913" y="789"/>
                  </a:lnTo>
                  <a:lnTo>
                    <a:pt x="926" y="803"/>
                  </a:lnTo>
                  <a:lnTo>
                    <a:pt x="940" y="831"/>
                  </a:lnTo>
                  <a:lnTo>
                    <a:pt x="953" y="845"/>
                  </a:lnTo>
                  <a:lnTo>
                    <a:pt x="953" y="915"/>
                  </a:lnTo>
                  <a:lnTo>
                    <a:pt x="940" y="944"/>
                  </a:lnTo>
                  <a:lnTo>
                    <a:pt x="940" y="986"/>
                  </a:lnTo>
                  <a:lnTo>
                    <a:pt x="926" y="1000"/>
                  </a:lnTo>
                  <a:lnTo>
                    <a:pt x="926" y="1014"/>
                  </a:lnTo>
                  <a:lnTo>
                    <a:pt x="940" y="1028"/>
                  </a:lnTo>
                  <a:lnTo>
                    <a:pt x="967" y="1028"/>
                  </a:lnTo>
                  <a:lnTo>
                    <a:pt x="981" y="1014"/>
                  </a:lnTo>
                  <a:lnTo>
                    <a:pt x="981" y="986"/>
                  </a:lnTo>
                  <a:lnTo>
                    <a:pt x="1103" y="507"/>
                  </a:lnTo>
                  <a:lnTo>
                    <a:pt x="1103" y="451"/>
                  </a:lnTo>
                  <a:lnTo>
                    <a:pt x="1062" y="451"/>
                  </a:lnTo>
                  <a:lnTo>
                    <a:pt x="1062" y="465"/>
                  </a:lnTo>
                  <a:lnTo>
                    <a:pt x="1049" y="493"/>
                  </a:lnTo>
                  <a:lnTo>
                    <a:pt x="1008" y="606"/>
                  </a:lnTo>
                  <a:lnTo>
                    <a:pt x="967" y="662"/>
                  </a:lnTo>
                  <a:lnTo>
                    <a:pt x="885" y="704"/>
                  </a:lnTo>
                  <a:lnTo>
                    <a:pt x="586" y="704"/>
                  </a:lnTo>
                  <a:lnTo>
                    <a:pt x="722" y="155"/>
                  </a:lnTo>
                  <a:lnTo>
                    <a:pt x="736" y="113"/>
                  </a:lnTo>
                  <a:lnTo>
                    <a:pt x="736" y="85"/>
                  </a:lnTo>
                  <a:lnTo>
                    <a:pt x="763" y="71"/>
                  </a:lnTo>
                  <a:lnTo>
                    <a:pt x="790" y="71"/>
                  </a:lnTo>
                  <a:lnTo>
                    <a:pt x="831" y="56"/>
                  </a:lnTo>
                  <a:lnTo>
                    <a:pt x="1117" y="56"/>
                  </a:lnTo>
                  <a:lnTo>
                    <a:pt x="1280" y="71"/>
                  </a:lnTo>
                  <a:lnTo>
                    <a:pt x="1362" y="113"/>
                  </a:lnTo>
                  <a:lnTo>
                    <a:pt x="1416" y="197"/>
                  </a:lnTo>
                  <a:lnTo>
                    <a:pt x="1430" y="310"/>
                  </a:lnTo>
                  <a:lnTo>
                    <a:pt x="1430" y="366"/>
                  </a:lnTo>
                  <a:lnTo>
                    <a:pt x="1416" y="380"/>
                  </a:lnTo>
                  <a:lnTo>
                    <a:pt x="1416" y="479"/>
                  </a:lnTo>
                  <a:lnTo>
                    <a:pt x="1430" y="479"/>
                  </a:lnTo>
                  <a:lnTo>
                    <a:pt x="1444" y="493"/>
                  </a:lnTo>
                  <a:lnTo>
                    <a:pt x="1471" y="465"/>
                  </a:lnTo>
                  <a:lnTo>
                    <a:pt x="1471" y="437"/>
                  </a:lnTo>
                  <a:lnTo>
                    <a:pt x="1512" y="56"/>
                  </a:lnTo>
                  <a:lnTo>
                    <a:pt x="1512" y="14"/>
                  </a:lnTo>
                  <a:lnTo>
                    <a:pt x="1498" y="0"/>
                  </a:lnTo>
                  <a:lnTo>
                    <a:pt x="368" y="0"/>
                  </a:lnTo>
                  <a:lnTo>
                    <a:pt x="354" y="14"/>
                  </a:lnTo>
                  <a:lnTo>
                    <a:pt x="341" y="42"/>
                  </a:lnTo>
                  <a:lnTo>
                    <a:pt x="354" y="56"/>
                  </a:lnTo>
                  <a:lnTo>
                    <a:pt x="490" y="56"/>
                  </a:lnTo>
                  <a:lnTo>
                    <a:pt x="545" y="85"/>
                  </a:lnTo>
                  <a:lnTo>
                    <a:pt x="545" y="127"/>
                  </a:lnTo>
                  <a:lnTo>
                    <a:pt x="531" y="155"/>
                  </a:lnTo>
                  <a:lnTo>
                    <a:pt x="259" y="1324"/>
                  </a:lnTo>
                  <a:lnTo>
                    <a:pt x="232" y="1380"/>
                  </a:lnTo>
                  <a:lnTo>
                    <a:pt x="204" y="1408"/>
                  </a:lnTo>
                  <a:lnTo>
                    <a:pt x="164" y="1422"/>
                  </a:lnTo>
                  <a:lnTo>
                    <a:pt x="27" y="1422"/>
                  </a:lnTo>
                  <a:lnTo>
                    <a:pt x="14" y="1436"/>
                  </a:lnTo>
                  <a:lnTo>
                    <a:pt x="0" y="1436"/>
                  </a:lnTo>
                  <a:lnTo>
                    <a:pt x="0" y="1479"/>
                  </a:lnTo>
                  <a:lnTo>
                    <a:pt x="14" y="1493"/>
                  </a:lnTo>
                  <a:lnTo>
                    <a:pt x="654" y="1493"/>
                  </a:lnTo>
                  <a:lnTo>
                    <a:pt x="667" y="1479"/>
                  </a:lnTo>
                  <a:lnTo>
                    <a:pt x="681" y="1451"/>
                  </a:lnTo>
                  <a:lnTo>
                    <a:pt x="667" y="1436"/>
                  </a:lnTo>
                  <a:lnTo>
                    <a:pt x="667" y="1422"/>
                  </a:lnTo>
                  <a:lnTo>
                    <a:pt x="450" y="1422"/>
                  </a:lnTo>
                  <a:lnTo>
                    <a:pt x="422" y="1394"/>
                  </a:lnTo>
                  <a:lnTo>
                    <a:pt x="422" y="1352"/>
                  </a:lnTo>
                  <a:lnTo>
                    <a:pt x="436" y="1324"/>
                  </a:lnTo>
                  <a:lnTo>
                    <a:pt x="559" y="77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8" name="Freeform 488"/>
            <p:cNvSpPr>
              <a:spLocks/>
            </p:cNvSpPr>
            <p:nvPr/>
          </p:nvSpPr>
          <p:spPr bwMode="auto">
            <a:xfrm>
              <a:off x="39101" y="6139"/>
              <a:ext cx="913" cy="690"/>
            </a:xfrm>
            <a:custGeom>
              <a:avLst/>
              <a:gdLst/>
              <a:ahLst/>
              <a:cxnLst>
                <a:cxn ang="0">
                  <a:pos x="109" y="619"/>
                </a:cxn>
                <a:cxn ang="0">
                  <a:pos x="96" y="648"/>
                </a:cxn>
                <a:cxn ang="0">
                  <a:pos x="123" y="690"/>
                </a:cxn>
                <a:cxn ang="0">
                  <a:pos x="205" y="662"/>
                </a:cxn>
                <a:cxn ang="0">
                  <a:pos x="232" y="591"/>
                </a:cxn>
                <a:cxn ang="0">
                  <a:pos x="245" y="535"/>
                </a:cxn>
                <a:cxn ang="0">
                  <a:pos x="259" y="450"/>
                </a:cxn>
                <a:cxn ang="0">
                  <a:pos x="286" y="366"/>
                </a:cxn>
                <a:cxn ang="0">
                  <a:pos x="300" y="295"/>
                </a:cxn>
                <a:cxn ang="0">
                  <a:pos x="409" y="112"/>
                </a:cxn>
                <a:cxn ang="0">
                  <a:pos x="586" y="42"/>
                </a:cxn>
                <a:cxn ang="0">
                  <a:pos x="640" y="56"/>
                </a:cxn>
                <a:cxn ang="0">
                  <a:pos x="667" y="141"/>
                </a:cxn>
                <a:cxn ang="0">
                  <a:pos x="613" y="380"/>
                </a:cxn>
                <a:cxn ang="0">
                  <a:pos x="572" y="507"/>
                </a:cxn>
                <a:cxn ang="0">
                  <a:pos x="559" y="563"/>
                </a:cxn>
                <a:cxn ang="0">
                  <a:pos x="613" y="662"/>
                </a:cxn>
                <a:cxn ang="0">
                  <a:pos x="695" y="690"/>
                </a:cxn>
                <a:cxn ang="0">
                  <a:pos x="845" y="619"/>
                </a:cxn>
                <a:cxn ang="0">
                  <a:pos x="913" y="493"/>
                </a:cxn>
                <a:cxn ang="0">
                  <a:pos x="872" y="436"/>
                </a:cxn>
                <a:cxn ang="0">
                  <a:pos x="858" y="464"/>
                </a:cxn>
                <a:cxn ang="0">
                  <a:pos x="776" y="619"/>
                </a:cxn>
                <a:cxn ang="0">
                  <a:pos x="708" y="648"/>
                </a:cxn>
                <a:cxn ang="0">
                  <a:pos x="667" y="633"/>
                </a:cxn>
                <a:cxn ang="0">
                  <a:pos x="695" y="464"/>
                </a:cxn>
                <a:cxn ang="0">
                  <a:pos x="763" y="281"/>
                </a:cxn>
                <a:cxn ang="0">
                  <a:pos x="776" y="112"/>
                </a:cxn>
                <a:cxn ang="0">
                  <a:pos x="736" y="42"/>
                </a:cxn>
                <a:cxn ang="0">
                  <a:pos x="586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3" y="28"/>
                </a:cxn>
                <a:cxn ang="0">
                  <a:pos x="205" y="0"/>
                </a:cxn>
                <a:cxn ang="0">
                  <a:pos x="82" y="28"/>
                </a:cxn>
                <a:cxn ang="0">
                  <a:pos x="14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5" y="211"/>
                </a:cxn>
                <a:cxn ang="0">
                  <a:pos x="96" y="112"/>
                </a:cxn>
                <a:cxn ang="0">
                  <a:pos x="136" y="42"/>
                </a:cxn>
                <a:cxn ang="0">
                  <a:pos x="205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3" h="690">
                  <a:moveTo>
                    <a:pt x="109" y="577"/>
                  </a:moveTo>
                  <a:lnTo>
                    <a:pt x="109" y="619"/>
                  </a:lnTo>
                  <a:lnTo>
                    <a:pt x="96" y="633"/>
                  </a:lnTo>
                  <a:lnTo>
                    <a:pt x="96" y="648"/>
                  </a:lnTo>
                  <a:lnTo>
                    <a:pt x="109" y="676"/>
                  </a:lnTo>
                  <a:lnTo>
                    <a:pt x="123" y="690"/>
                  </a:lnTo>
                  <a:lnTo>
                    <a:pt x="177" y="690"/>
                  </a:lnTo>
                  <a:lnTo>
                    <a:pt x="205" y="662"/>
                  </a:lnTo>
                  <a:lnTo>
                    <a:pt x="218" y="633"/>
                  </a:lnTo>
                  <a:lnTo>
                    <a:pt x="232" y="591"/>
                  </a:lnTo>
                  <a:lnTo>
                    <a:pt x="232" y="563"/>
                  </a:lnTo>
                  <a:lnTo>
                    <a:pt x="245" y="535"/>
                  </a:lnTo>
                  <a:lnTo>
                    <a:pt x="245" y="493"/>
                  </a:lnTo>
                  <a:lnTo>
                    <a:pt x="259" y="450"/>
                  </a:lnTo>
                  <a:lnTo>
                    <a:pt x="273" y="422"/>
                  </a:lnTo>
                  <a:lnTo>
                    <a:pt x="286" y="366"/>
                  </a:lnTo>
                  <a:lnTo>
                    <a:pt x="300" y="324"/>
                  </a:lnTo>
                  <a:lnTo>
                    <a:pt x="300" y="295"/>
                  </a:lnTo>
                  <a:lnTo>
                    <a:pt x="354" y="183"/>
                  </a:lnTo>
                  <a:lnTo>
                    <a:pt x="409" y="112"/>
                  </a:lnTo>
                  <a:lnTo>
                    <a:pt x="477" y="56"/>
                  </a:lnTo>
                  <a:lnTo>
                    <a:pt x="586" y="42"/>
                  </a:lnTo>
                  <a:lnTo>
                    <a:pt x="627" y="42"/>
                  </a:lnTo>
                  <a:lnTo>
                    <a:pt x="640" y="56"/>
                  </a:lnTo>
                  <a:lnTo>
                    <a:pt x="667" y="112"/>
                  </a:lnTo>
                  <a:lnTo>
                    <a:pt x="667" y="141"/>
                  </a:lnTo>
                  <a:lnTo>
                    <a:pt x="654" y="253"/>
                  </a:lnTo>
                  <a:lnTo>
                    <a:pt x="613" y="380"/>
                  </a:lnTo>
                  <a:lnTo>
                    <a:pt x="586" y="479"/>
                  </a:lnTo>
                  <a:lnTo>
                    <a:pt x="572" y="507"/>
                  </a:lnTo>
                  <a:lnTo>
                    <a:pt x="559" y="521"/>
                  </a:lnTo>
                  <a:lnTo>
                    <a:pt x="559" y="563"/>
                  </a:lnTo>
                  <a:lnTo>
                    <a:pt x="586" y="648"/>
                  </a:lnTo>
                  <a:lnTo>
                    <a:pt x="613" y="662"/>
                  </a:lnTo>
                  <a:lnTo>
                    <a:pt x="654" y="690"/>
                  </a:lnTo>
                  <a:lnTo>
                    <a:pt x="695" y="690"/>
                  </a:lnTo>
                  <a:lnTo>
                    <a:pt x="776" y="662"/>
                  </a:lnTo>
                  <a:lnTo>
                    <a:pt x="845" y="619"/>
                  </a:lnTo>
                  <a:lnTo>
                    <a:pt x="885" y="549"/>
                  </a:lnTo>
                  <a:lnTo>
                    <a:pt x="913" y="493"/>
                  </a:lnTo>
                  <a:lnTo>
                    <a:pt x="913" y="436"/>
                  </a:lnTo>
                  <a:lnTo>
                    <a:pt x="872" y="436"/>
                  </a:lnTo>
                  <a:lnTo>
                    <a:pt x="872" y="450"/>
                  </a:lnTo>
                  <a:lnTo>
                    <a:pt x="858" y="464"/>
                  </a:lnTo>
                  <a:lnTo>
                    <a:pt x="831" y="535"/>
                  </a:lnTo>
                  <a:lnTo>
                    <a:pt x="776" y="619"/>
                  </a:lnTo>
                  <a:lnTo>
                    <a:pt x="736" y="633"/>
                  </a:lnTo>
                  <a:lnTo>
                    <a:pt x="708" y="648"/>
                  </a:lnTo>
                  <a:lnTo>
                    <a:pt x="681" y="648"/>
                  </a:lnTo>
                  <a:lnTo>
                    <a:pt x="667" y="633"/>
                  </a:lnTo>
                  <a:lnTo>
                    <a:pt x="667" y="549"/>
                  </a:lnTo>
                  <a:lnTo>
                    <a:pt x="695" y="464"/>
                  </a:lnTo>
                  <a:lnTo>
                    <a:pt x="722" y="394"/>
                  </a:lnTo>
                  <a:lnTo>
                    <a:pt x="763" y="281"/>
                  </a:lnTo>
                  <a:lnTo>
                    <a:pt x="776" y="169"/>
                  </a:lnTo>
                  <a:lnTo>
                    <a:pt x="776" y="112"/>
                  </a:lnTo>
                  <a:lnTo>
                    <a:pt x="763" y="84"/>
                  </a:lnTo>
                  <a:lnTo>
                    <a:pt x="736" y="42"/>
                  </a:lnTo>
                  <a:lnTo>
                    <a:pt x="654" y="0"/>
                  </a:lnTo>
                  <a:lnTo>
                    <a:pt x="586" y="0"/>
                  </a:lnTo>
                  <a:lnTo>
                    <a:pt x="477" y="14"/>
                  </a:lnTo>
                  <a:lnTo>
                    <a:pt x="395" y="70"/>
                  </a:lnTo>
                  <a:lnTo>
                    <a:pt x="327" y="141"/>
                  </a:lnTo>
                  <a:lnTo>
                    <a:pt x="313" y="84"/>
                  </a:lnTo>
                  <a:lnTo>
                    <a:pt x="300" y="56"/>
                  </a:lnTo>
                  <a:lnTo>
                    <a:pt x="273" y="28"/>
                  </a:lnTo>
                  <a:lnTo>
                    <a:pt x="245" y="14"/>
                  </a:lnTo>
                  <a:lnTo>
                    <a:pt x="205" y="0"/>
                  </a:lnTo>
                  <a:lnTo>
                    <a:pt x="136" y="0"/>
                  </a:lnTo>
                  <a:lnTo>
                    <a:pt x="82" y="28"/>
                  </a:lnTo>
                  <a:lnTo>
                    <a:pt x="41" y="112"/>
                  </a:lnTo>
                  <a:lnTo>
                    <a:pt x="14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4" y="253"/>
                  </a:lnTo>
                  <a:lnTo>
                    <a:pt x="41" y="253"/>
                  </a:lnTo>
                  <a:lnTo>
                    <a:pt x="55" y="239"/>
                  </a:lnTo>
                  <a:lnTo>
                    <a:pt x="55" y="211"/>
                  </a:lnTo>
                  <a:lnTo>
                    <a:pt x="68" y="155"/>
                  </a:lnTo>
                  <a:lnTo>
                    <a:pt x="96" y="112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1" y="42"/>
                  </a:lnTo>
                  <a:lnTo>
                    <a:pt x="205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1"/>
                  </a:lnTo>
                  <a:lnTo>
                    <a:pt x="177" y="338"/>
                  </a:lnTo>
                  <a:lnTo>
                    <a:pt x="164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09" name="Freeform 489"/>
            <p:cNvSpPr>
              <a:spLocks/>
            </p:cNvSpPr>
            <p:nvPr/>
          </p:nvSpPr>
          <p:spPr bwMode="auto">
            <a:xfrm>
              <a:off x="40191" y="5857"/>
              <a:ext cx="1089" cy="1141"/>
            </a:xfrm>
            <a:custGeom>
              <a:avLst/>
              <a:gdLst/>
              <a:ahLst/>
              <a:cxnLst>
                <a:cxn ang="0">
                  <a:pos x="585" y="606"/>
                </a:cxn>
                <a:cxn ang="0">
                  <a:pos x="1075" y="606"/>
                </a:cxn>
                <a:cxn ang="0">
                  <a:pos x="1089" y="592"/>
                </a:cxn>
                <a:cxn ang="0">
                  <a:pos x="1089" y="549"/>
                </a:cxn>
                <a:cxn ang="0">
                  <a:pos x="1075" y="549"/>
                </a:cxn>
                <a:cxn ang="0">
                  <a:pos x="1062" y="535"/>
                </a:cxn>
                <a:cxn ang="0">
                  <a:pos x="585" y="535"/>
                </a:cxn>
                <a:cxn ang="0">
                  <a:pos x="585" y="42"/>
                </a:cxn>
                <a:cxn ang="0">
                  <a:pos x="572" y="28"/>
                </a:cxn>
                <a:cxn ang="0">
                  <a:pos x="572" y="14"/>
                </a:cxn>
                <a:cxn ang="0">
                  <a:pos x="544" y="0"/>
                </a:cxn>
                <a:cxn ang="0">
                  <a:pos x="517" y="14"/>
                </a:cxn>
                <a:cxn ang="0">
                  <a:pos x="517" y="28"/>
                </a:cxn>
                <a:cxn ang="0">
                  <a:pos x="503" y="42"/>
                </a:cxn>
                <a:cxn ang="0">
                  <a:pos x="503" y="535"/>
                </a:cxn>
                <a:cxn ang="0">
                  <a:pos x="13" y="535"/>
                </a:cxn>
                <a:cxn ang="0">
                  <a:pos x="0" y="549"/>
                </a:cxn>
                <a:cxn ang="0">
                  <a:pos x="0" y="592"/>
                </a:cxn>
                <a:cxn ang="0">
                  <a:pos x="13" y="606"/>
                </a:cxn>
                <a:cxn ang="0">
                  <a:pos x="503" y="606"/>
                </a:cxn>
                <a:cxn ang="0">
                  <a:pos x="503" y="1099"/>
                </a:cxn>
                <a:cxn ang="0">
                  <a:pos x="517" y="1113"/>
                </a:cxn>
                <a:cxn ang="0">
                  <a:pos x="517" y="1141"/>
                </a:cxn>
                <a:cxn ang="0">
                  <a:pos x="572" y="1141"/>
                </a:cxn>
                <a:cxn ang="0">
                  <a:pos x="572" y="1113"/>
                </a:cxn>
                <a:cxn ang="0">
                  <a:pos x="585" y="1099"/>
                </a:cxn>
                <a:cxn ang="0">
                  <a:pos x="585" y="1084"/>
                </a:cxn>
                <a:cxn ang="0">
                  <a:pos x="585" y="606"/>
                </a:cxn>
              </a:cxnLst>
              <a:rect l="0" t="0" r="r" b="b"/>
              <a:pathLst>
                <a:path w="1089" h="1141">
                  <a:moveTo>
                    <a:pt x="585" y="606"/>
                  </a:moveTo>
                  <a:lnTo>
                    <a:pt x="1075" y="606"/>
                  </a:lnTo>
                  <a:lnTo>
                    <a:pt x="1089" y="592"/>
                  </a:lnTo>
                  <a:lnTo>
                    <a:pt x="1089" y="549"/>
                  </a:lnTo>
                  <a:lnTo>
                    <a:pt x="1075" y="549"/>
                  </a:lnTo>
                  <a:lnTo>
                    <a:pt x="1062" y="535"/>
                  </a:lnTo>
                  <a:lnTo>
                    <a:pt x="585" y="535"/>
                  </a:lnTo>
                  <a:lnTo>
                    <a:pt x="585" y="42"/>
                  </a:lnTo>
                  <a:lnTo>
                    <a:pt x="572" y="28"/>
                  </a:lnTo>
                  <a:lnTo>
                    <a:pt x="572" y="14"/>
                  </a:lnTo>
                  <a:lnTo>
                    <a:pt x="544" y="0"/>
                  </a:lnTo>
                  <a:lnTo>
                    <a:pt x="517" y="14"/>
                  </a:lnTo>
                  <a:lnTo>
                    <a:pt x="517" y="28"/>
                  </a:lnTo>
                  <a:lnTo>
                    <a:pt x="503" y="42"/>
                  </a:lnTo>
                  <a:lnTo>
                    <a:pt x="503" y="535"/>
                  </a:lnTo>
                  <a:lnTo>
                    <a:pt x="13" y="535"/>
                  </a:lnTo>
                  <a:lnTo>
                    <a:pt x="0" y="549"/>
                  </a:lnTo>
                  <a:lnTo>
                    <a:pt x="0" y="592"/>
                  </a:lnTo>
                  <a:lnTo>
                    <a:pt x="13" y="606"/>
                  </a:lnTo>
                  <a:lnTo>
                    <a:pt x="503" y="606"/>
                  </a:lnTo>
                  <a:lnTo>
                    <a:pt x="503" y="1099"/>
                  </a:lnTo>
                  <a:lnTo>
                    <a:pt x="517" y="1113"/>
                  </a:lnTo>
                  <a:lnTo>
                    <a:pt x="517" y="1141"/>
                  </a:lnTo>
                  <a:lnTo>
                    <a:pt x="572" y="1141"/>
                  </a:lnTo>
                  <a:lnTo>
                    <a:pt x="572" y="1113"/>
                  </a:lnTo>
                  <a:lnTo>
                    <a:pt x="585" y="1099"/>
                  </a:lnTo>
                  <a:lnTo>
                    <a:pt x="585" y="1084"/>
                  </a:lnTo>
                  <a:lnTo>
                    <a:pt x="585" y="6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10" name="Freeform 490"/>
            <p:cNvSpPr>
              <a:spLocks/>
            </p:cNvSpPr>
            <p:nvPr/>
          </p:nvSpPr>
          <p:spPr bwMode="auto">
            <a:xfrm>
              <a:off x="41552" y="5787"/>
              <a:ext cx="545" cy="1028"/>
            </a:xfrm>
            <a:custGeom>
              <a:avLst/>
              <a:gdLst/>
              <a:ahLst/>
              <a:cxnLst>
                <a:cxn ang="0">
                  <a:pos x="341" y="42"/>
                </a:cxn>
                <a:cxn ang="0">
                  <a:pos x="341" y="14"/>
                </a:cxn>
                <a:cxn ang="0">
                  <a:pos x="327" y="0"/>
                </a:cxn>
                <a:cxn ang="0">
                  <a:pos x="300" y="0"/>
                </a:cxn>
                <a:cxn ang="0">
                  <a:pos x="191" y="70"/>
                </a:cxn>
                <a:cxn ang="0">
                  <a:pos x="82" y="98"/>
                </a:cxn>
                <a:cxn ang="0">
                  <a:pos x="0" y="98"/>
                </a:cxn>
                <a:cxn ang="0">
                  <a:pos x="0" y="155"/>
                </a:cxn>
                <a:cxn ang="0">
                  <a:pos x="96" y="155"/>
                </a:cxn>
                <a:cxn ang="0">
                  <a:pos x="150" y="141"/>
                </a:cxn>
                <a:cxn ang="0">
                  <a:pos x="218" y="112"/>
                </a:cxn>
                <a:cxn ang="0">
                  <a:pos x="218" y="943"/>
                </a:cxn>
                <a:cxn ang="0">
                  <a:pos x="205" y="957"/>
                </a:cxn>
                <a:cxn ang="0">
                  <a:pos x="191" y="957"/>
                </a:cxn>
                <a:cxn ang="0">
                  <a:pos x="164" y="971"/>
                </a:cxn>
                <a:cxn ang="0">
                  <a:pos x="14" y="971"/>
                </a:cxn>
                <a:cxn ang="0">
                  <a:pos x="14" y="1028"/>
                </a:cxn>
                <a:cxn ang="0">
                  <a:pos x="545" y="1028"/>
                </a:cxn>
                <a:cxn ang="0">
                  <a:pos x="545" y="971"/>
                </a:cxn>
                <a:cxn ang="0">
                  <a:pos x="395" y="971"/>
                </a:cxn>
                <a:cxn ang="0">
                  <a:pos x="368" y="957"/>
                </a:cxn>
                <a:cxn ang="0">
                  <a:pos x="354" y="957"/>
                </a:cxn>
                <a:cxn ang="0">
                  <a:pos x="341" y="943"/>
                </a:cxn>
                <a:cxn ang="0">
                  <a:pos x="341" y="901"/>
                </a:cxn>
                <a:cxn ang="0">
                  <a:pos x="341" y="42"/>
                </a:cxn>
              </a:cxnLst>
              <a:rect l="0" t="0" r="r" b="b"/>
              <a:pathLst>
                <a:path w="545" h="1028">
                  <a:moveTo>
                    <a:pt x="341" y="42"/>
                  </a:moveTo>
                  <a:lnTo>
                    <a:pt x="341" y="14"/>
                  </a:lnTo>
                  <a:lnTo>
                    <a:pt x="327" y="0"/>
                  </a:lnTo>
                  <a:lnTo>
                    <a:pt x="300" y="0"/>
                  </a:lnTo>
                  <a:lnTo>
                    <a:pt x="191" y="70"/>
                  </a:lnTo>
                  <a:lnTo>
                    <a:pt x="82" y="98"/>
                  </a:lnTo>
                  <a:lnTo>
                    <a:pt x="0" y="98"/>
                  </a:lnTo>
                  <a:lnTo>
                    <a:pt x="0" y="155"/>
                  </a:lnTo>
                  <a:lnTo>
                    <a:pt x="96" y="155"/>
                  </a:lnTo>
                  <a:lnTo>
                    <a:pt x="150" y="141"/>
                  </a:lnTo>
                  <a:lnTo>
                    <a:pt x="218" y="112"/>
                  </a:lnTo>
                  <a:lnTo>
                    <a:pt x="218" y="943"/>
                  </a:lnTo>
                  <a:lnTo>
                    <a:pt x="205" y="957"/>
                  </a:lnTo>
                  <a:lnTo>
                    <a:pt x="191" y="957"/>
                  </a:lnTo>
                  <a:lnTo>
                    <a:pt x="164" y="971"/>
                  </a:lnTo>
                  <a:lnTo>
                    <a:pt x="14" y="971"/>
                  </a:lnTo>
                  <a:lnTo>
                    <a:pt x="14" y="1028"/>
                  </a:lnTo>
                  <a:lnTo>
                    <a:pt x="545" y="1028"/>
                  </a:lnTo>
                  <a:lnTo>
                    <a:pt x="545" y="971"/>
                  </a:lnTo>
                  <a:lnTo>
                    <a:pt x="395" y="971"/>
                  </a:lnTo>
                  <a:lnTo>
                    <a:pt x="368" y="957"/>
                  </a:lnTo>
                  <a:lnTo>
                    <a:pt x="354" y="957"/>
                  </a:lnTo>
                  <a:lnTo>
                    <a:pt x="341" y="943"/>
                  </a:lnTo>
                  <a:lnTo>
                    <a:pt x="341" y="901"/>
                  </a:lnTo>
                  <a:lnTo>
                    <a:pt x="341" y="4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11" name="Freeform 491"/>
            <p:cNvSpPr>
              <a:spLocks/>
            </p:cNvSpPr>
            <p:nvPr/>
          </p:nvSpPr>
          <p:spPr bwMode="auto">
            <a:xfrm>
              <a:off x="42437" y="5519"/>
              <a:ext cx="1062" cy="1000"/>
            </a:xfrm>
            <a:custGeom>
              <a:avLst/>
              <a:gdLst/>
              <a:ahLst/>
              <a:cxnLst>
                <a:cxn ang="0">
                  <a:pos x="654" y="254"/>
                </a:cxn>
                <a:cxn ang="0">
                  <a:pos x="722" y="127"/>
                </a:cxn>
                <a:cxn ang="0">
                  <a:pos x="858" y="42"/>
                </a:cxn>
                <a:cxn ang="0">
                  <a:pos x="926" y="56"/>
                </a:cxn>
                <a:cxn ang="0">
                  <a:pos x="926" y="85"/>
                </a:cxn>
                <a:cxn ang="0">
                  <a:pos x="858" y="197"/>
                </a:cxn>
                <a:cxn ang="0">
                  <a:pos x="872" y="240"/>
                </a:cxn>
                <a:cxn ang="0">
                  <a:pos x="913" y="268"/>
                </a:cxn>
                <a:cxn ang="0">
                  <a:pos x="1022" y="240"/>
                </a:cxn>
                <a:cxn ang="0">
                  <a:pos x="1062" y="141"/>
                </a:cxn>
                <a:cxn ang="0">
                  <a:pos x="1008" y="42"/>
                </a:cxn>
                <a:cxn ang="0">
                  <a:pos x="926" y="0"/>
                </a:cxn>
                <a:cxn ang="0">
                  <a:pos x="776" y="14"/>
                </a:cxn>
                <a:cxn ang="0">
                  <a:pos x="668" y="113"/>
                </a:cxn>
                <a:cxn ang="0">
                  <a:pos x="586" y="85"/>
                </a:cxn>
                <a:cxn ang="0">
                  <a:pos x="463" y="0"/>
                </a:cxn>
                <a:cxn ang="0">
                  <a:pos x="286" y="28"/>
                </a:cxn>
                <a:cxn ang="0">
                  <a:pos x="123" y="197"/>
                </a:cxn>
                <a:cxn ang="0">
                  <a:pos x="55" y="338"/>
                </a:cxn>
                <a:cxn ang="0">
                  <a:pos x="109" y="352"/>
                </a:cxn>
                <a:cxn ang="0">
                  <a:pos x="177" y="197"/>
                </a:cxn>
                <a:cxn ang="0">
                  <a:pos x="341" y="56"/>
                </a:cxn>
                <a:cxn ang="0">
                  <a:pos x="422" y="42"/>
                </a:cxn>
                <a:cxn ang="0">
                  <a:pos x="463" y="56"/>
                </a:cxn>
                <a:cxn ang="0">
                  <a:pos x="504" y="113"/>
                </a:cxn>
                <a:cxn ang="0">
                  <a:pos x="518" y="197"/>
                </a:cxn>
                <a:cxn ang="0">
                  <a:pos x="491" y="366"/>
                </a:cxn>
                <a:cxn ang="0">
                  <a:pos x="395" y="718"/>
                </a:cxn>
                <a:cxn ang="0">
                  <a:pos x="286" y="915"/>
                </a:cxn>
                <a:cxn ang="0">
                  <a:pos x="150" y="944"/>
                </a:cxn>
                <a:cxn ang="0">
                  <a:pos x="137" y="901"/>
                </a:cxn>
                <a:cxn ang="0">
                  <a:pos x="177" y="845"/>
                </a:cxn>
                <a:cxn ang="0">
                  <a:pos x="191" y="775"/>
                </a:cxn>
                <a:cxn ang="0">
                  <a:pos x="150" y="732"/>
                </a:cxn>
                <a:cxn ang="0">
                  <a:pos x="109" y="718"/>
                </a:cxn>
                <a:cxn ang="0">
                  <a:pos x="28" y="761"/>
                </a:cxn>
                <a:cxn ang="0">
                  <a:pos x="0" y="887"/>
                </a:cxn>
                <a:cxn ang="0">
                  <a:pos x="41" y="944"/>
                </a:cxn>
                <a:cxn ang="0">
                  <a:pos x="109" y="986"/>
                </a:cxn>
                <a:cxn ang="0">
                  <a:pos x="191" y="1000"/>
                </a:cxn>
                <a:cxn ang="0">
                  <a:pos x="354" y="915"/>
                </a:cxn>
                <a:cxn ang="0">
                  <a:pos x="422" y="831"/>
                </a:cxn>
                <a:cxn ang="0">
                  <a:pos x="531" y="972"/>
                </a:cxn>
                <a:cxn ang="0">
                  <a:pos x="776" y="972"/>
                </a:cxn>
                <a:cxn ang="0">
                  <a:pos x="981" y="718"/>
                </a:cxn>
                <a:cxn ang="0">
                  <a:pos x="994" y="648"/>
                </a:cxn>
                <a:cxn ang="0">
                  <a:pos x="954" y="634"/>
                </a:cxn>
                <a:cxn ang="0">
                  <a:pos x="940" y="662"/>
                </a:cxn>
                <a:cxn ang="0">
                  <a:pos x="790" y="887"/>
                </a:cxn>
                <a:cxn ang="0">
                  <a:pos x="654" y="944"/>
                </a:cxn>
                <a:cxn ang="0">
                  <a:pos x="586" y="930"/>
                </a:cxn>
                <a:cxn ang="0">
                  <a:pos x="545" y="873"/>
                </a:cxn>
                <a:cxn ang="0">
                  <a:pos x="531" y="803"/>
                </a:cxn>
                <a:cxn ang="0">
                  <a:pos x="559" y="676"/>
                </a:cxn>
                <a:cxn ang="0">
                  <a:pos x="640" y="310"/>
                </a:cxn>
              </a:cxnLst>
              <a:rect l="0" t="0" r="r" b="b"/>
              <a:pathLst>
                <a:path w="1062" h="1000">
                  <a:moveTo>
                    <a:pt x="640" y="310"/>
                  </a:moveTo>
                  <a:lnTo>
                    <a:pt x="654" y="254"/>
                  </a:lnTo>
                  <a:lnTo>
                    <a:pt x="681" y="197"/>
                  </a:lnTo>
                  <a:lnTo>
                    <a:pt x="722" y="127"/>
                  </a:lnTo>
                  <a:lnTo>
                    <a:pt x="776" y="71"/>
                  </a:lnTo>
                  <a:lnTo>
                    <a:pt x="858" y="42"/>
                  </a:lnTo>
                  <a:lnTo>
                    <a:pt x="899" y="42"/>
                  </a:lnTo>
                  <a:lnTo>
                    <a:pt x="926" y="56"/>
                  </a:lnTo>
                  <a:lnTo>
                    <a:pt x="967" y="71"/>
                  </a:lnTo>
                  <a:lnTo>
                    <a:pt x="926" y="85"/>
                  </a:lnTo>
                  <a:lnTo>
                    <a:pt x="885" y="113"/>
                  </a:lnTo>
                  <a:lnTo>
                    <a:pt x="858" y="197"/>
                  </a:lnTo>
                  <a:lnTo>
                    <a:pt x="858" y="211"/>
                  </a:lnTo>
                  <a:lnTo>
                    <a:pt x="872" y="240"/>
                  </a:lnTo>
                  <a:lnTo>
                    <a:pt x="885" y="254"/>
                  </a:lnTo>
                  <a:lnTo>
                    <a:pt x="913" y="268"/>
                  </a:lnTo>
                  <a:lnTo>
                    <a:pt x="967" y="268"/>
                  </a:lnTo>
                  <a:lnTo>
                    <a:pt x="1022" y="240"/>
                  </a:lnTo>
                  <a:lnTo>
                    <a:pt x="1049" y="183"/>
                  </a:lnTo>
                  <a:lnTo>
                    <a:pt x="1062" y="141"/>
                  </a:lnTo>
                  <a:lnTo>
                    <a:pt x="1035" y="56"/>
                  </a:lnTo>
                  <a:lnTo>
                    <a:pt x="1008" y="42"/>
                  </a:lnTo>
                  <a:lnTo>
                    <a:pt x="967" y="14"/>
                  </a:lnTo>
                  <a:lnTo>
                    <a:pt x="926" y="0"/>
                  </a:lnTo>
                  <a:lnTo>
                    <a:pt x="858" y="0"/>
                  </a:lnTo>
                  <a:lnTo>
                    <a:pt x="776" y="14"/>
                  </a:lnTo>
                  <a:lnTo>
                    <a:pt x="708" y="56"/>
                  </a:lnTo>
                  <a:lnTo>
                    <a:pt x="668" y="113"/>
                  </a:lnTo>
                  <a:lnTo>
                    <a:pt x="640" y="169"/>
                  </a:lnTo>
                  <a:lnTo>
                    <a:pt x="586" y="85"/>
                  </a:lnTo>
                  <a:lnTo>
                    <a:pt x="518" y="28"/>
                  </a:lnTo>
                  <a:lnTo>
                    <a:pt x="463" y="0"/>
                  </a:lnTo>
                  <a:lnTo>
                    <a:pt x="409" y="0"/>
                  </a:lnTo>
                  <a:lnTo>
                    <a:pt x="286" y="28"/>
                  </a:lnTo>
                  <a:lnTo>
                    <a:pt x="191" y="99"/>
                  </a:lnTo>
                  <a:lnTo>
                    <a:pt x="123" y="197"/>
                  </a:lnTo>
                  <a:lnTo>
                    <a:pt x="68" y="282"/>
                  </a:lnTo>
                  <a:lnTo>
                    <a:pt x="55" y="338"/>
                  </a:lnTo>
                  <a:lnTo>
                    <a:pt x="68" y="352"/>
                  </a:lnTo>
                  <a:lnTo>
                    <a:pt x="109" y="352"/>
                  </a:lnTo>
                  <a:lnTo>
                    <a:pt x="109" y="338"/>
                  </a:lnTo>
                  <a:lnTo>
                    <a:pt x="177" y="197"/>
                  </a:lnTo>
                  <a:lnTo>
                    <a:pt x="259" y="99"/>
                  </a:lnTo>
                  <a:lnTo>
                    <a:pt x="341" y="56"/>
                  </a:lnTo>
                  <a:lnTo>
                    <a:pt x="395" y="42"/>
                  </a:lnTo>
                  <a:lnTo>
                    <a:pt x="422" y="42"/>
                  </a:lnTo>
                  <a:lnTo>
                    <a:pt x="436" y="56"/>
                  </a:lnTo>
                  <a:lnTo>
                    <a:pt x="463" y="56"/>
                  </a:lnTo>
                  <a:lnTo>
                    <a:pt x="477" y="85"/>
                  </a:lnTo>
                  <a:lnTo>
                    <a:pt x="504" y="113"/>
                  </a:lnTo>
                  <a:lnTo>
                    <a:pt x="504" y="141"/>
                  </a:lnTo>
                  <a:lnTo>
                    <a:pt x="518" y="197"/>
                  </a:lnTo>
                  <a:lnTo>
                    <a:pt x="504" y="268"/>
                  </a:lnTo>
                  <a:lnTo>
                    <a:pt x="491" y="366"/>
                  </a:lnTo>
                  <a:lnTo>
                    <a:pt x="450" y="521"/>
                  </a:lnTo>
                  <a:lnTo>
                    <a:pt x="395" y="718"/>
                  </a:lnTo>
                  <a:lnTo>
                    <a:pt x="354" y="845"/>
                  </a:lnTo>
                  <a:lnTo>
                    <a:pt x="286" y="915"/>
                  </a:lnTo>
                  <a:lnTo>
                    <a:pt x="191" y="944"/>
                  </a:lnTo>
                  <a:lnTo>
                    <a:pt x="150" y="944"/>
                  </a:lnTo>
                  <a:lnTo>
                    <a:pt x="96" y="915"/>
                  </a:lnTo>
                  <a:lnTo>
                    <a:pt x="137" y="901"/>
                  </a:lnTo>
                  <a:lnTo>
                    <a:pt x="164" y="873"/>
                  </a:lnTo>
                  <a:lnTo>
                    <a:pt x="177" y="845"/>
                  </a:lnTo>
                  <a:lnTo>
                    <a:pt x="191" y="803"/>
                  </a:lnTo>
                  <a:lnTo>
                    <a:pt x="191" y="775"/>
                  </a:lnTo>
                  <a:lnTo>
                    <a:pt x="177" y="747"/>
                  </a:lnTo>
                  <a:lnTo>
                    <a:pt x="150" y="732"/>
                  </a:lnTo>
                  <a:lnTo>
                    <a:pt x="137" y="718"/>
                  </a:lnTo>
                  <a:lnTo>
                    <a:pt x="109" y="718"/>
                  </a:lnTo>
                  <a:lnTo>
                    <a:pt x="68" y="732"/>
                  </a:lnTo>
                  <a:lnTo>
                    <a:pt x="28" y="761"/>
                  </a:lnTo>
                  <a:lnTo>
                    <a:pt x="0" y="803"/>
                  </a:lnTo>
                  <a:lnTo>
                    <a:pt x="0" y="887"/>
                  </a:lnTo>
                  <a:lnTo>
                    <a:pt x="14" y="915"/>
                  </a:lnTo>
                  <a:lnTo>
                    <a:pt x="41" y="944"/>
                  </a:lnTo>
                  <a:lnTo>
                    <a:pt x="82" y="972"/>
                  </a:lnTo>
                  <a:lnTo>
                    <a:pt x="109" y="986"/>
                  </a:lnTo>
                  <a:lnTo>
                    <a:pt x="150" y="1000"/>
                  </a:lnTo>
                  <a:lnTo>
                    <a:pt x="191" y="1000"/>
                  </a:lnTo>
                  <a:lnTo>
                    <a:pt x="286" y="972"/>
                  </a:lnTo>
                  <a:lnTo>
                    <a:pt x="354" y="915"/>
                  </a:lnTo>
                  <a:lnTo>
                    <a:pt x="395" y="859"/>
                  </a:lnTo>
                  <a:lnTo>
                    <a:pt x="422" y="831"/>
                  </a:lnTo>
                  <a:lnTo>
                    <a:pt x="463" y="915"/>
                  </a:lnTo>
                  <a:lnTo>
                    <a:pt x="531" y="972"/>
                  </a:lnTo>
                  <a:lnTo>
                    <a:pt x="654" y="1000"/>
                  </a:lnTo>
                  <a:lnTo>
                    <a:pt x="776" y="972"/>
                  </a:lnTo>
                  <a:lnTo>
                    <a:pt x="940" y="803"/>
                  </a:lnTo>
                  <a:lnTo>
                    <a:pt x="981" y="718"/>
                  </a:lnTo>
                  <a:lnTo>
                    <a:pt x="994" y="662"/>
                  </a:lnTo>
                  <a:lnTo>
                    <a:pt x="994" y="648"/>
                  </a:lnTo>
                  <a:lnTo>
                    <a:pt x="981" y="634"/>
                  </a:lnTo>
                  <a:lnTo>
                    <a:pt x="954" y="634"/>
                  </a:lnTo>
                  <a:lnTo>
                    <a:pt x="940" y="648"/>
                  </a:lnTo>
                  <a:lnTo>
                    <a:pt x="940" y="662"/>
                  </a:lnTo>
                  <a:lnTo>
                    <a:pt x="872" y="803"/>
                  </a:lnTo>
                  <a:lnTo>
                    <a:pt x="790" y="887"/>
                  </a:lnTo>
                  <a:lnTo>
                    <a:pt x="722" y="930"/>
                  </a:lnTo>
                  <a:lnTo>
                    <a:pt x="654" y="944"/>
                  </a:lnTo>
                  <a:lnTo>
                    <a:pt x="613" y="944"/>
                  </a:lnTo>
                  <a:lnTo>
                    <a:pt x="586" y="930"/>
                  </a:lnTo>
                  <a:lnTo>
                    <a:pt x="559" y="901"/>
                  </a:lnTo>
                  <a:lnTo>
                    <a:pt x="545" y="873"/>
                  </a:lnTo>
                  <a:lnTo>
                    <a:pt x="545" y="845"/>
                  </a:lnTo>
                  <a:lnTo>
                    <a:pt x="531" y="803"/>
                  </a:lnTo>
                  <a:lnTo>
                    <a:pt x="531" y="761"/>
                  </a:lnTo>
                  <a:lnTo>
                    <a:pt x="559" y="676"/>
                  </a:lnTo>
                  <a:lnTo>
                    <a:pt x="572" y="606"/>
                  </a:lnTo>
                  <a:lnTo>
                    <a:pt x="640" y="3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12" name="Freeform 492"/>
            <p:cNvSpPr>
              <a:spLocks/>
            </p:cNvSpPr>
            <p:nvPr/>
          </p:nvSpPr>
          <p:spPr bwMode="auto">
            <a:xfrm>
              <a:off x="43649" y="4914"/>
              <a:ext cx="913" cy="690"/>
            </a:xfrm>
            <a:custGeom>
              <a:avLst/>
              <a:gdLst/>
              <a:ahLst/>
              <a:cxnLst>
                <a:cxn ang="0">
                  <a:pos x="109" y="619"/>
                </a:cxn>
                <a:cxn ang="0">
                  <a:pos x="96" y="647"/>
                </a:cxn>
                <a:cxn ang="0">
                  <a:pos x="123" y="690"/>
                </a:cxn>
                <a:cxn ang="0">
                  <a:pos x="204" y="661"/>
                </a:cxn>
                <a:cxn ang="0">
                  <a:pos x="232" y="591"/>
                </a:cxn>
                <a:cxn ang="0">
                  <a:pos x="245" y="535"/>
                </a:cxn>
                <a:cxn ang="0">
                  <a:pos x="259" y="450"/>
                </a:cxn>
                <a:cxn ang="0">
                  <a:pos x="286" y="366"/>
                </a:cxn>
                <a:cxn ang="0">
                  <a:pos x="300" y="295"/>
                </a:cxn>
                <a:cxn ang="0">
                  <a:pos x="409" y="112"/>
                </a:cxn>
                <a:cxn ang="0">
                  <a:pos x="586" y="42"/>
                </a:cxn>
                <a:cxn ang="0">
                  <a:pos x="640" y="56"/>
                </a:cxn>
                <a:cxn ang="0">
                  <a:pos x="667" y="140"/>
                </a:cxn>
                <a:cxn ang="0">
                  <a:pos x="613" y="380"/>
                </a:cxn>
                <a:cxn ang="0">
                  <a:pos x="572" y="507"/>
                </a:cxn>
                <a:cxn ang="0">
                  <a:pos x="559" y="563"/>
                </a:cxn>
                <a:cxn ang="0">
                  <a:pos x="613" y="661"/>
                </a:cxn>
                <a:cxn ang="0">
                  <a:pos x="695" y="690"/>
                </a:cxn>
                <a:cxn ang="0">
                  <a:pos x="844" y="619"/>
                </a:cxn>
                <a:cxn ang="0">
                  <a:pos x="913" y="492"/>
                </a:cxn>
                <a:cxn ang="0">
                  <a:pos x="872" y="436"/>
                </a:cxn>
                <a:cxn ang="0">
                  <a:pos x="858" y="464"/>
                </a:cxn>
                <a:cxn ang="0">
                  <a:pos x="776" y="619"/>
                </a:cxn>
                <a:cxn ang="0">
                  <a:pos x="708" y="647"/>
                </a:cxn>
                <a:cxn ang="0">
                  <a:pos x="667" y="633"/>
                </a:cxn>
                <a:cxn ang="0">
                  <a:pos x="695" y="464"/>
                </a:cxn>
                <a:cxn ang="0">
                  <a:pos x="763" y="281"/>
                </a:cxn>
                <a:cxn ang="0">
                  <a:pos x="776" y="112"/>
                </a:cxn>
                <a:cxn ang="0">
                  <a:pos x="736" y="42"/>
                </a:cxn>
                <a:cxn ang="0">
                  <a:pos x="586" y="0"/>
                </a:cxn>
                <a:cxn ang="0">
                  <a:pos x="395" y="70"/>
                </a:cxn>
                <a:cxn ang="0">
                  <a:pos x="313" y="84"/>
                </a:cxn>
                <a:cxn ang="0">
                  <a:pos x="273" y="28"/>
                </a:cxn>
                <a:cxn ang="0">
                  <a:pos x="204" y="0"/>
                </a:cxn>
                <a:cxn ang="0">
                  <a:pos x="82" y="28"/>
                </a:cxn>
                <a:cxn ang="0">
                  <a:pos x="14" y="197"/>
                </a:cxn>
                <a:cxn ang="0">
                  <a:pos x="0" y="239"/>
                </a:cxn>
                <a:cxn ang="0">
                  <a:pos x="41" y="253"/>
                </a:cxn>
                <a:cxn ang="0">
                  <a:pos x="55" y="211"/>
                </a:cxn>
                <a:cxn ang="0">
                  <a:pos x="96" y="112"/>
                </a:cxn>
                <a:cxn ang="0">
                  <a:pos x="136" y="42"/>
                </a:cxn>
                <a:cxn ang="0">
                  <a:pos x="204" y="56"/>
                </a:cxn>
                <a:cxn ang="0">
                  <a:pos x="218" y="155"/>
                </a:cxn>
                <a:cxn ang="0">
                  <a:pos x="177" y="338"/>
                </a:cxn>
                <a:cxn ang="0">
                  <a:pos x="109" y="577"/>
                </a:cxn>
              </a:cxnLst>
              <a:rect l="0" t="0" r="r" b="b"/>
              <a:pathLst>
                <a:path w="913" h="690">
                  <a:moveTo>
                    <a:pt x="109" y="577"/>
                  </a:moveTo>
                  <a:lnTo>
                    <a:pt x="109" y="619"/>
                  </a:lnTo>
                  <a:lnTo>
                    <a:pt x="96" y="633"/>
                  </a:lnTo>
                  <a:lnTo>
                    <a:pt x="96" y="647"/>
                  </a:lnTo>
                  <a:lnTo>
                    <a:pt x="109" y="676"/>
                  </a:lnTo>
                  <a:lnTo>
                    <a:pt x="123" y="690"/>
                  </a:lnTo>
                  <a:lnTo>
                    <a:pt x="177" y="690"/>
                  </a:lnTo>
                  <a:lnTo>
                    <a:pt x="204" y="661"/>
                  </a:lnTo>
                  <a:lnTo>
                    <a:pt x="218" y="633"/>
                  </a:lnTo>
                  <a:lnTo>
                    <a:pt x="232" y="591"/>
                  </a:lnTo>
                  <a:lnTo>
                    <a:pt x="232" y="563"/>
                  </a:lnTo>
                  <a:lnTo>
                    <a:pt x="245" y="535"/>
                  </a:lnTo>
                  <a:lnTo>
                    <a:pt x="245" y="492"/>
                  </a:lnTo>
                  <a:lnTo>
                    <a:pt x="259" y="450"/>
                  </a:lnTo>
                  <a:lnTo>
                    <a:pt x="273" y="422"/>
                  </a:lnTo>
                  <a:lnTo>
                    <a:pt x="286" y="366"/>
                  </a:lnTo>
                  <a:lnTo>
                    <a:pt x="300" y="324"/>
                  </a:lnTo>
                  <a:lnTo>
                    <a:pt x="300" y="295"/>
                  </a:lnTo>
                  <a:lnTo>
                    <a:pt x="354" y="183"/>
                  </a:lnTo>
                  <a:lnTo>
                    <a:pt x="409" y="112"/>
                  </a:lnTo>
                  <a:lnTo>
                    <a:pt x="477" y="56"/>
                  </a:lnTo>
                  <a:lnTo>
                    <a:pt x="586" y="42"/>
                  </a:lnTo>
                  <a:lnTo>
                    <a:pt x="627" y="42"/>
                  </a:lnTo>
                  <a:lnTo>
                    <a:pt x="640" y="56"/>
                  </a:lnTo>
                  <a:lnTo>
                    <a:pt x="667" y="112"/>
                  </a:lnTo>
                  <a:lnTo>
                    <a:pt x="667" y="140"/>
                  </a:lnTo>
                  <a:lnTo>
                    <a:pt x="654" y="253"/>
                  </a:lnTo>
                  <a:lnTo>
                    <a:pt x="613" y="380"/>
                  </a:lnTo>
                  <a:lnTo>
                    <a:pt x="586" y="478"/>
                  </a:lnTo>
                  <a:lnTo>
                    <a:pt x="572" y="507"/>
                  </a:lnTo>
                  <a:lnTo>
                    <a:pt x="559" y="521"/>
                  </a:lnTo>
                  <a:lnTo>
                    <a:pt x="559" y="563"/>
                  </a:lnTo>
                  <a:lnTo>
                    <a:pt x="586" y="647"/>
                  </a:lnTo>
                  <a:lnTo>
                    <a:pt x="613" y="661"/>
                  </a:lnTo>
                  <a:lnTo>
                    <a:pt x="654" y="690"/>
                  </a:lnTo>
                  <a:lnTo>
                    <a:pt x="695" y="690"/>
                  </a:lnTo>
                  <a:lnTo>
                    <a:pt x="776" y="661"/>
                  </a:lnTo>
                  <a:lnTo>
                    <a:pt x="844" y="619"/>
                  </a:lnTo>
                  <a:lnTo>
                    <a:pt x="885" y="549"/>
                  </a:lnTo>
                  <a:lnTo>
                    <a:pt x="913" y="492"/>
                  </a:lnTo>
                  <a:lnTo>
                    <a:pt x="913" y="436"/>
                  </a:lnTo>
                  <a:lnTo>
                    <a:pt x="872" y="436"/>
                  </a:lnTo>
                  <a:lnTo>
                    <a:pt x="872" y="450"/>
                  </a:lnTo>
                  <a:lnTo>
                    <a:pt x="858" y="464"/>
                  </a:lnTo>
                  <a:lnTo>
                    <a:pt x="831" y="535"/>
                  </a:lnTo>
                  <a:lnTo>
                    <a:pt x="776" y="619"/>
                  </a:lnTo>
                  <a:lnTo>
                    <a:pt x="736" y="633"/>
                  </a:lnTo>
                  <a:lnTo>
                    <a:pt x="708" y="647"/>
                  </a:lnTo>
                  <a:lnTo>
                    <a:pt x="681" y="647"/>
                  </a:lnTo>
                  <a:lnTo>
                    <a:pt x="667" y="633"/>
                  </a:lnTo>
                  <a:lnTo>
                    <a:pt x="667" y="549"/>
                  </a:lnTo>
                  <a:lnTo>
                    <a:pt x="695" y="464"/>
                  </a:lnTo>
                  <a:lnTo>
                    <a:pt x="722" y="394"/>
                  </a:lnTo>
                  <a:lnTo>
                    <a:pt x="763" y="281"/>
                  </a:lnTo>
                  <a:lnTo>
                    <a:pt x="776" y="169"/>
                  </a:lnTo>
                  <a:lnTo>
                    <a:pt x="776" y="112"/>
                  </a:lnTo>
                  <a:lnTo>
                    <a:pt x="763" y="84"/>
                  </a:lnTo>
                  <a:lnTo>
                    <a:pt x="736" y="42"/>
                  </a:lnTo>
                  <a:lnTo>
                    <a:pt x="654" y="0"/>
                  </a:lnTo>
                  <a:lnTo>
                    <a:pt x="586" y="0"/>
                  </a:lnTo>
                  <a:lnTo>
                    <a:pt x="477" y="14"/>
                  </a:lnTo>
                  <a:lnTo>
                    <a:pt x="395" y="70"/>
                  </a:lnTo>
                  <a:lnTo>
                    <a:pt x="327" y="140"/>
                  </a:lnTo>
                  <a:lnTo>
                    <a:pt x="313" y="84"/>
                  </a:lnTo>
                  <a:lnTo>
                    <a:pt x="300" y="56"/>
                  </a:lnTo>
                  <a:lnTo>
                    <a:pt x="273" y="28"/>
                  </a:lnTo>
                  <a:lnTo>
                    <a:pt x="245" y="14"/>
                  </a:lnTo>
                  <a:lnTo>
                    <a:pt x="204" y="0"/>
                  </a:lnTo>
                  <a:lnTo>
                    <a:pt x="136" y="0"/>
                  </a:lnTo>
                  <a:lnTo>
                    <a:pt x="82" y="28"/>
                  </a:lnTo>
                  <a:lnTo>
                    <a:pt x="41" y="112"/>
                  </a:lnTo>
                  <a:lnTo>
                    <a:pt x="14" y="197"/>
                  </a:lnTo>
                  <a:lnTo>
                    <a:pt x="0" y="211"/>
                  </a:lnTo>
                  <a:lnTo>
                    <a:pt x="0" y="239"/>
                  </a:lnTo>
                  <a:lnTo>
                    <a:pt x="14" y="253"/>
                  </a:lnTo>
                  <a:lnTo>
                    <a:pt x="41" y="253"/>
                  </a:lnTo>
                  <a:lnTo>
                    <a:pt x="55" y="239"/>
                  </a:lnTo>
                  <a:lnTo>
                    <a:pt x="55" y="211"/>
                  </a:lnTo>
                  <a:lnTo>
                    <a:pt x="68" y="155"/>
                  </a:lnTo>
                  <a:lnTo>
                    <a:pt x="96" y="112"/>
                  </a:lnTo>
                  <a:lnTo>
                    <a:pt x="109" y="70"/>
                  </a:lnTo>
                  <a:lnTo>
                    <a:pt x="136" y="42"/>
                  </a:lnTo>
                  <a:lnTo>
                    <a:pt x="191" y="42"/>
                  </a:lnTo>
                  <a:lnTo>
                    <a:pt x="204" y="56"/>
                  </a:lnTo>
                  <a:lnTo>
                    <a:pt x="218" y="84"/>
                  </a:lnTo>
                  <a:lnTo>
                    <a:pt x="218" y="155"/>
                  </a:lnTo>
                  <a:lnTo>
                    <a:pt x="177" y="281"/>
                  </a:lnTo>
                  <a:lnTo>
                    <a:pt x="177" y="338"/>
                  </a:lnTo>
                  <a:lnTo>
                    <a:pt x="164" y="380"/>
                  </a:lnTo>
                  <a:lnTo>
                    <a:pt x="109" y="5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2" name="Text Box 4"/>
          <p:cNvSpPr txBox="1">
            <a:spLocks noChangeArrowheads="1"/>
          </p:cNvSpPr>
          <p:nvPr/>
        </p:nvSpPr>
        <p:spPr bwMode="auto">
          <a:xfrm>
            <a:off x="2133600" y="3665599"/>
            <a:ext cx="3505200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So…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66564" name="Group 4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914534" y="990600"/>
            <a:ext cx="7010266" cy="914624"/>
            <a:chOff x="518" y="773"/>
            <a:chExt cx="46716" cy="6095"/>
          </a:xfrm>
        </p:grpSpPr>
        <p:sp>
          <p:nvSpPr>
            <p:cNvPr id="66566" name="Freeform 6"/>
            <p:cNvSpPr>
              <a:spLocks noEditPoints="1"/>
            </p:cNvSpPr>
            <p:nvPr/>
          </p:nvSpPr>
          <p:spPr bwMode="auto">
            <a:xfrm>
              <a:off x="1310" y="773"/>
              <a:ext cx="1468" cy="698"/>
            </a:xfrm>
            <a:custGeom>
              <a:avLst/>
              <a:gdLst/>
              <a:ahLst/>
              <a:cxnLst>
                <a:cxn ang="0">
                  <a:pos x="748" y="267"/>
                </a:cxn>
                <a:cxn ang="0">
                  <a:pos x="676" y="178"/>
                </a:cxn>
                <a:cxn ang="0">
                  <a:pos x="590" y="104"/>
                </a:cxn>
                <a:cxn ang="0">
                  <a:pos x="475" y="29"/>
                </a:cxn>
                <a:cxn ang="0">
                  <a:pos x="316" y="0"/>
                </a:cxn>
                <a:cxn ang="0">
                  <a:pos x="187" y="29"/>
                </a:cxn>
                <a:cxn ang="0">
                  <a:pos x="86" y="104"/>
                </a:cxn>
                <a:cxn ang="0">
                  <a:pos x="29" y="223"/>
                </a:cxn>
                <a:cxn ang="0">
                  <a:pos x="0" y="356"/>
                </a:cxn>
                <a:cxn ang="0">
                  <a:pos x="29" y="490"/>
                </a:cxn>
                <a:cxn ang="0">
                  <a:pos x="86" y="594"/>
                </a:cxn>
                <a:cxn ang="0">
                  <a:pos x="187" y="669"/>
                </a:cxn>
                <a:cxn ang="0">
                  <a:pos x="316" y="698"/>
                </a:cxn>
                <a:cxn ang="0">
                  <a:pos x="460" y="669"/>
                </a:cxn>
                <a:cxn ang="0">
                  <a:pos x="575" y="594"/>
                </a:cxn>
                <a:cxn ang="0">
                  <a:pos x="662" y="520"/>
                </a:cxn>
                <a:cxn ang="0">
                  <a:pos x="719" y="446"/>
                </a:cxn>
                <a:cxn ang="0">
                  <a:pos x="878" y="609"/>
                </a:cxn>
                <a:cxn ang="0">
                  <a:pos x="993" y="669"/>
                </a:cxn>
                <a:cxn ang="0">
                  <a:pos x="1151" y="698"/>
                </a:cxn>
                <a:cxn ang="0">
                  <a:pos x="1281" y="669"/>
                </a:cxn>
                <a:cxn ang="0">
                  <a:pos x="1381" y="594"/>
                </a:cxn>
                <a:cxn ang="0">
                  <a:pos x="1439" y="490"/>
                </a:cxn>
                <a:cxn ang="0">
                  <a:pos x="1468" y="356"/>
                </a:cxn>
                <a:cxn ang="0">
                  <a:pos x="1439" y="223"/>
                </a:cxn>
                <a:cxn ang="0">
                  <a:pos x="1381" y="104"/>
                </a:cxn>
                <a:cxn ang="0">
                  <a:pos x="1281" y="29"/>
                </a:cxn>
                <a:cxn ang="0">
                  <a:pos x="1151" y="0"/>
                </a:cxn>
                <a:cxn ang="0">
                  <a:pos x="1007" y="29"/>
                </a:cxn>
                <a:cxn ang="0">
                  <a:pos x="892" y="104"/>
                </a:cxn>
                <a:cxn ang="0">
                  <a:pos x="806" y="193"/>
                </a:cxn>
                <a:cxn ang="0">
                  <a:pos x="748" y="267"/>
                </a:cxn>
                <a:cxn ang="0">
                  <a:pos x="791" y="312"/>
                </a:cxn>
                <a:cxn ang="0">
                  <a:pos x="892" y="178"/>
                </a:cxn>
                <a:cxn ang="0">
                  <a:pos x="1022" y="89"/>
                </a:cxn>
                <a:cxn ang="0">
                  <a:pos x="1165" y="59"/>
                </a:cxn>
                <a:cxn ang="0">
                  <a:pos x="1266" y="89"/>
                </a:cxn>
                <a:cxn ang="0">
                  <a:pos x="1353" y="148"/>
                </a:cxn>
                <a:cxn ang="0">
                  <a:pos x="1410" y="238"/>
                </a:cxn>
                <a:cxn ang="0">
                  <a:pos x="1425" y="356"/>
                </a:cxn>
                <a:cxn ang="0">
                  <a:pos x="1381" y="490"/>
                </a:cxn>
                <a:cxn ang="0">
                  <a:pos x="1295" y="579"/>
                </a:cxn>
                <a:cxn ang="0">
                  <a:pos x="1165" y="609"/>
                </a:cxn>
                <a:cxn ang="0">
                  <a:pos x="1036" y="579"/>
                </a:cxn>
                <a:cxn ang="0">
                  <a:pos x="921" y="475"/>
                </a:cxn>
                <a:cxn ang="0">
                  <a:pos x="791" y="312"/>
                </a:cxn>
                <a:cxn ang="0">
                  <a:pos x="676" y="386"/>
                </a:cxn>
                <a:cxn ang="0">
                  <a:pos x="575" y="520"/>
                </a:cxn>
                <a:cxn ang="0">
                  <a:pos x="446" y="609"/>
                </a:cxn>
                <a:cxn ang="0">
                  <a:pos x="302" y="639"/>
                </a:cxn>
                <a:cxn ang="0">
                  <a:pos x="201" y="609"/>
                </a:cxn>
                <a:cxn ang="0">
                  <a:pos x="115" y="550"/>
                </a:cxn>
                <a:cxn ang="0">
                  <a:pos x="57" y="461"/>
                </a:cxn>
                <a:cxn ang="0">
                  <a:pos x="43" y="356"/>
                </a:cxn>
                <a:cxn ang="0">
                  <a:pos x="86" y="223"/>
                </a:cxn>
                <a:cxn ang="0">
                  <a:pos x="172" y="119"/>
                </a:cxn>
                <a:cxn ang="0">
                  <a:pos x="302" y="89"/>
                </a:cxn>
                <a:cxn ang="0">
                  <a:pos x="432" y="133"/>
                </a:cxn>
                <a:cxn ang="0">
                  <a:pos x="547" y="238"/>
                </a:cxn>
                <a:cxn ang="0">
                  <a:pos x="676" y="386"/>
                </a:cxn>
              </a:cxnLst>
              <a:rect l="0" t="0" r="r" b="b"/>
              <a:pathLst>
                <a:path w="1468" h="698">
                  <a:moveTo>
                    <a:pt x="748" y="267"/>
                  </a:moveTo>
                  <a:lnTo>
                    <a:pt x="676" y="178"/>
                  </a:lnTo>
                  <a:lnTo>
                    <a:pt x="590" y="104"/>
                  </a:lnTo>
                  <a:lnTo>
                    <a:pt x="475" y="29"/>
                  </a:lnTo>
                  <a:lnTo>
                    <a:pt x="316" y="0"/>
                  </a:lnTo>
                  <a:lnTo>
                    <a:pt x="187" y="29"/>
                  </a:lnTo>
                  <a:lnTo>
                    <a:pt x="86" y="104"/>
                  </a:lnTo>
                  <a:lnTo>
                    <a:pt x="29" y="223"/>
                  </a:lnTo>
                  <a:lnTo>
                    <a:pt x="0" y="356"/>
                  </a:lnTo>
                  <a:lnTo>
                    <a:pt x="29" y="490"/>
                  </a:lnTo>
                  <a:lnTo>
                    <a:pt x="86" y="594"/>
                  </a:lnTo>
                  <a:lnTo>
                    <a:pt x="187" y="669"/>
                  </a:lnTo>
                  <a:lnTo>
                    <a:pt x="316" y="698"/>
                  </a:lnTo>
                  <a:lnTo>
                    <a:pt x="460" y="669"/>
                  </a:lnTo>
                  <a:lnTo>
                    <a:pt x="575" y="594"/>
                  </a:lnTo>
                  <a:lnTo>
                    <a:pt x="662" y="520"/>
                  </a:lnTo>
                  <a:lnTo>
                    <a:pt x="719" y="446"/>
                  </a:lnTo>
                  <a:lnTo>
                    <a:pt x="878" y="609"/>
                  </a:lnTo>
                  <a:lnTo>
                    <a:pt x="993" y="669"/>
                  </a:lnTo>
                  <a:lnTo>
                    <a:pt x="1151" y="698"/>
                  </a:lnTo>
                  <a:lnTo>
                    <a:pt x="1281" y="669"/>
                  </a:lnTo>
                  <a:lnTo>
                    <a:pt x="1381" y="594"/>
                  </a:lnTo>
                  <a:lnTo>
                    <a:pt x="1439" y="490"/>
                  </a:lnTo>
                  <a:lnTo>
                    <a:pt x="1468" y="356"/>
                  </a:lnTo>
                  <a:lnTo>
                    <a:pt x="1439" y="223"/>
                  </a:lnTo>
                  <a:lnTo>
                    <a:pt x="1381" y="104"/>
                  </a:lnTo>
                  <a:lnTo>
                    <a:pt x="1281" y="29"/>
                  </a:lnTo>
                  <a:lnTo>
                    <a:pt x="1151" y="0"/>
                  </a:lnTo>
                  <a:lnTo>
                    <a:pt x="1007" y="29"/>
                  </a:lnTo>
                  <a:lnTo>
                    <a:pt x="892" y="104"/>
                  </a:lnTo>
                  <a:lnTo>
                    <a:pt x="806" y="193"/>
                  </a:lnTo>
                  <a:lnTo>
                    <a:pt x="748" y="267"/>
                  </a:lnTo>
                  <a:close/>
                  <a:moveTo>
                    <a:pt x="791" y="312"/>
                  </a:moveTo>
                  <a:lnTo>
                    <a:pt x="892" y="178"/>
                  </a:lnTo>
                  <a:lnTo>
                    <a:pt x="1022" y="89"/>
                  </a:lnTo>
                  <a:lnTo>
                    <a:pt x="1165" y="59"/>
                  </a:lnTo>
                  <a:lnTo>
                    <a:pt x="1266" y="89"/>
                  </a:lnTo>
                  <a:lnTo>
                    <a:pt x="1353" y="148"/>
                  </a:lnTo>
                  <a:lnTo>
                    <a:pt x="1410" y="238"/>
                  </a:lnTo>
                  <a:lnTo>
                    <a:pt x="1425" y="356"/>
                  </a:lnTo>
                  <a:lnTo>
                    <a:pt x="1381" y="490"/>
                  </a:lnTo>
                  <a:lnTo>
                    <a:pt x="1295" y="579"/>
                  </a:lnTo>
                  <a:lnTo>
                    <a:pt x="1165" y="609"/>
                  </a:lnTo>
                  <a:lnTo>
                    <a:pt x="1036" y="579"/>
                  </a:lnTo>
                  <a:lnTo>
                    <a:pt x="921" y="475"/>
                  </a:lnTo>
                  <a:lnTo>
                    <a:pt x="791" y="312"/>
                  </a:lnTo>
                  <a:close/>
                  <a:moveTo>
                    <a:pt x="676" y="386"/>
                  </a:moveTo>
                  <a:lnTo>
                    <a:pt x="575" y="520"/>
                  </a:lnTo>
                  <a:lnTo>
                    <a:pt x="446" y="609"/>
                  </a:lnTo>
                  <a:lnTo>
                    <a:pt x="302" y="639"/>
                  </a:lnTo>
                  <a:lnTo>
                    <a:pt x="201" y="609"/>
                  </a:lnTo>
                  <a:lnTo>
                    <a:pt x="115" y="550"/>
                  </a:lnTo>
                  <a:lnTo>
                    <a:pt x="57" y="461"/>
                  </a:lnTo>
                  <a:lnTo>
                    <a:pt x="43" y="356"/>
                  </a:lnTo>
                  <a:lnTo>
                    <a:pt x="86" y="223"/>
                  </a:lnTo>
                  <a:lnTo>
                    <a:pt x="172" y="119"/>
                  </a:lnTo>
                  <a:lnTo>
                    <a:pt x="302" y="89"/>
                  </a:lnTo>
                  <a:lnTo>
                    <a:pt x="432" y="133"/>
                  </a:lnTo>
                  <a:lnTo>
                    <a:pt x="547" y="238"/>
                  </a:lnTo>
                  <a:lnTo>
                    <a:pt x="676" y="3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67" name="Freeform 7"/>
            <p:cNvSpPr>
              <a:spLocks/>
            </p:cNvSpPr>
            <p:nvPr/>
          </p:nvSpPr>
          <p:spPr bwMode="auto">
            <a:xfrm>
              <a:off x="619" y="2126"/>
              <a:ext cx="2835" cy="3077"/>
            </a:xfrm>
            <a:custGeom>
              <a:avLst/>
              <a:gdLst/>
              <a:ahLst/>
              <a:cxnLst>
                <a:cxn ang="0">
                  <a:pos x="2576" y="3077"/>
                </a:cxn>
                <a:cxn ang="0">
                  <a:pos x="2835" y="2378"/>
                </a:cxn>
                <a:cxn ang="0">
                  <a:pos x="2792" y="2378"/>
                </a:cxn>
                <a:cxn ang="0">
                  <a:pos x="2706" y="2542"/>
                </a:cxn>
                <a:cxn ang="0">
                  <a:pos x="2576" y="2661"/>
                </a:cxn>
                <a:cxn ang="0">
                  <a:pos x="2418" y="2750"/>
                </a:cxn>
                <a:cxn ang="0">
                  <a:pos x="2231" y="2824"/>
                </a:cxn>
                <a:cxn ang="0">
                  <a:pos x="2173" y="2839"/>
                </a:cxn>
                <a:cxn ang="0">
                  <a:pos x="2044" y="2854"/>
                </a:cxn>
                <a:cxn ang="0">
                  <a:pos x="1842" y="2884"/>
                </a:cxn>
                <a:cxn ang="0">
                  <a:pos x="288" y="2884"/>
                </a:cxn>
                <a:cxn ang="0">
                  <a:pos x="1367" y="1575"/>
                </a:cxn>
                <a:cxn ang="0">
                  <a:pos x="1382" y="1561"/>
                </a:cxn>
                <a:cxn ang="0">
                  <a:pos x="1382" y="1546"/>
                </a:cxn>
                <a:cxn ang="0">
                  <a:pos x="1396" y="1546"/>
                </a:cxn>
                <a:cxn ang="0">
                  <a:pos x="1396" y="1531"/>
                </a:cxn>
                <a:cxn ang="0">
                  <a:pos x="1382" y="1531"/>
                </a:cxn>
                <a:cxn ang="0">
                  <a:pos x="1382" y="1501"/>
                </a:cxn>
                <a:cxn ang="0">
                  <a:pos x="389" y="104"/>
                </a:cxn>
                <a:cxn ang="0">
                  <a:pos x="1741" y="104"/>
                </a:cxn>
                <a:cxn ang="0">
                  <a:pos x="1900" y="118"/>
                </a:cxn>
                <a:cxn ang="0">
                  <a:pos x="2000" y="133"/>
                </a:cxn>
                <a:cxn ang="0">
                  <a:pos x="2044" y="133"/>
                </a:cxn>
                <a:cxn ang="0">
                  <a:pos x="2188" y="163"/>
                </a:cxn>
                <a:cxn ang="0">
                  <a:pos x="2346" y="223"/>
                </a:cxn>
                <a:cxn ang="0">
                  <a:pos x="2519" y="312"/>
                </a:cxn>
                <a:cxn ang="0">
                  <a:pos x="2590" y="371"/>
                </a:cxn>
                <a:cxn ang="0">
                  <a:pos x="2691" y="460"/>
                </a:cxn>
                <a:cxn ang="0">
                  <a:pos x="2792" y="624"/>
                </a:cxn>
                <a:cxn ang="0">
                  <a:pos x="2835" y="624"/>
                </a:cxn>
                <a:cxn ang="0">
                  <a:pos x="2576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89"/>
                </a:cxn>
                <a:cxn ang="0">
                  <a:pos x="1137" y="1679"/>
                </a:cxn>
                <a:cxn ang="0">
                  <a:pos x="29" y="3017"/>
                </a:cxn>
                <a:cxn ang="0">
                  <a:pos x="0" y="3047"/>
                </a:cxn>
                <a:cxn ang="0">
                  <a:pos x="0" y="3062"/>
                </a:cxn>
                <a:cxn ang="0">
                  <a:pos x="14" y="3077"/>
                </a:cxn>
                <a:cxn ang="0">
                  <a:pos x="58" y="3077"/>
                </a:cxn>
                <a:cxn ang="0">
                  <a:pos x="2576" y="3077"/>
                </a:cxn>
              </a:cxnLst>
              <a:rect l="0" t="0" r="r" b="b"/>
              <a:pathLst>
                <a:path w="2835" h="3077">
                  <a:moveTo>
                    <a:pt x="2576" y="3077"/>
                  </a:moveTo>
                  <a:lnTo>
                    <a:pt x="2835" y="2378"/>
                  </a:lnTo>
                  <a:lnTo>
                    <a:pt x="2792" y="2378"/>
                  </a:lnTo>
                  <a:lnTo>
                    <a:pt x="2706" y="2542"/>
                  </a:lnTo>
                  <a:lnTo>
                    <a:pt x="2576" y="2661"/>
                  </a:lnTo>
                  <a:lnTo>
                    <a:pt x="2418" y="2750"/>
                  </a:lnTo>
                  <a:lnTo>
                    <a:pt x="2231" y="2824"/>
                  </a:lnTo>
                  <a:lnTo>
                    <a:pt x="2173" y="2839"/>
                  </a:lnTo>
                  <a:lnTo>
                    <a:pt x="2044" y="2854"/>
                  </a:lnTo>
                  <a:lnTo>
                    <a:pt x="1842" y="2884"/>
                  </a:lnTo>
                  <a:lnTo>
                    <a:pt x="288" y="2884"/>
                  </a:lnTo>
                  <a:lnTo>
                    <a:pt x="1367" y="1575"/>
                  </a:lnTo>
                  <a:lnTo>
                    <a:pt x="1382" y="1561"/>
                  </a:lnTo>
                  <a:lnTo>
                    <a:pt x="1382" y="1546"/>
                  </a:lnTo>
                  <a:lnTo>
                    <a:pt x="1396" y="1546"/>
                  </a:lnTo>
                  <a:lnTo>
                    <a:pt x="1396" y="1531"/>
                  </a:lnTo>
                  <a:lnTo>
                    <a:pt x="1382" y="1531"/>
                  </a:lnTo>
                  <a:lnTo>
                    <a:pt x="1382" y="1501"/>
                  </a:lnTo>
                  <a:lnTo>
                    <a:pt x="389" y="104"/>
                  </a:lnTo>
                  <a:lnTo>
                    <a:pt x="1741" y="104"/>
                  </a:lnTo>
                  <a:lnTo>
                    <a:pt x="1900" y="118"/>
                  </a:lnTo>
                  <a:lnTo>
                    <a:pt x="2000" y="133"/>
                  </a:lnTo>
                  <a:lnTo>
                    <a:pt x="2044" y="133"/>
                  </a:lnTo>
                  <a:lnTo>
                    <a:pt x="2188" y="163"/>
                  </a:lnTo>
                  <a:lnTo>
                    <a:pt x="2346" y="223"/>
                  </a:lnTo>
                  <a:lnTo>
                    <a:pt x="2519" y="312"/>
                  </a:lnTo>
                  <a:lnTo>
                    <a:pt x="2590" y="371"/>
                  </a:lnTo>
                  <a:lnTo>
                    <a:pt x="2691" y="460"/>
                  </a:lnTo>
                  <a:lnTo>
                    <a:pt x="2792" y="624"/>
                  </a:lnTo>
                  <a:lnTo>
                    <a:pt x="2835" y="624"/>
                  </a:lnTo>
                  <a:lnTo>
                    <a:pt x="2576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89"/>
                  </a:lnTo>
                  <a:lnTo>
                    <a:pt x="1137" y="1679"/>
                  </a:lnTo>
                  <a:lnTo>
                    <a:pt x="29" y="3017"/>
                  </a:lnTo>
                  <a:lnTo>
                    <a:pt x="0" y="3047"/>
                  </a:lnTo>
                  <a:lnTo>
                    <a:pt x="0" y="3062"/>
                  </a:lnTo>
                  <a:lnTo>
                    <a:pt x="14" y="3077"/>
                  </a:lnTo>
                  <a:lnTo>
                    <a:pt x="58" y="3077"/>
                  </a:lnTo>
                  <a:lnTo>
                    <a:pt x="2576" y="3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68" name="Freeform 8"/>
            <p:cNvSpPr>
              <a:spLocks/>
            </p:cNvSpPr>
            <p:nvPr/>
          </p:nvSpPr>
          <p:spPr bwMode="auto">
            <a:xfrm>
              <a:off x="518" y="6080"/>
              <a:ext cx="907" cy="699"/>
            </a:xfrm>
            <a:custGeom>
              <a:avLst/>
              <a:gdLst/>
              <a:ahLst/>
              <a:cxnLst>
                <a:cxn ang="0">
                  <a:pos x="101" y="610"/>
                </a:cxn>
                <a:cxn ang="0">
                  <a:pos x="130" y="699"/>
                </a:cxn>
                <a:cxn ang="0">
                  <a:pos x="202" y="669"/>
                </a:cxn>
                <a:cxn ang="0">
                  <a:pos x="216" y="610"/>
                </a:cxn>
                <a:cxn ang="0">
                  <a:pos x="245" y="535"/>
                </a:cxn>
                <a:cxn ang="0">
                  <a:pos x="259" y="461"/>
                </a:cxn>
                <a:cxn ang="0">
                  <a:pos x="288" y="327"/>
                </a:cxn>
                <a:cxn ang="0">
                  <a:pos x="302" y="268"/>
                </a:cxn>
                <a:cxn ang="0">
                  <a:pos x="346" y="193"/>
                </a:cxn>
                <a:cxn ang="0">
                  <a:pos x="418" y="119"/>
                </a:cxn>
                <a:cxn ang="0">
                  <a:pos x="576" y="45"/>
                </a:cxn>
                <a:cxn ang="0">
                  <a:pos x="633" y="74"/>
                </a:cxn>
                <a:cxn ang="0">
                  <a:pos x="662" y="119"/>
                </a:cxn>
                <a:cxn ang="0">
                  <a:pos x="648" y="268"/>
                </a:cxn>
                <a:cxn ang="0">
                  <a:pos x="576" y="491"/>
                </a:cxn>
                <a:cxn ang="0">
                  <a:pos x="561" y="550"/>
                </a:cxn>
                <a:cxn ang="0">
                  <a:pos x="576" y="654"/>
                </a:cxn>
                <a:cxn ang="0">
                  <a:pos x="648" y="699"/>
                </a:cxn>
                <a:cxn ang="0">
                  <a:pos x="749" y="684"/>
                </a:cxn>
                <a:cxn ang="0">
                  <a:pos x="821" y="624"/>
                </a:cxn>
                <a:cxn ang="0">
                  <a:pos x="892" y="505"/>
                </a:cxn>
                <a:cxn ang="0">
                  <a:pos x="907" y="446"/>
                </a:cxn>
                <a:cxn ang="0">
                  <a:pos x="864" y="461"/>
                </a:cxn>
                <a:cxn ang="0">
                  <a:pos x="835" y="550"/>
                </a:cxn>
                <a:cxn ang="0">
                  <a:pos x="749" y="639"/>
                </a:cxn>
                <a:cxn ang="0">
                  <a:pos x="677" y="654"/>
                </a:cxn>
                <a:cxn ang="0">
                  <a:pos x="662" y="624"/>
                </a:cxn>
                <a:cxn ang="0">
                  <a:pos x="677" y="520"/>
                </a:cxn>
                <a:cxn ang="0">
                  <a:pos x="720" y="401"/>
                </a:cxn>
                <a:cxn ang="0">
                  <a:pos x="777" y="178"/>
                </a:cxn>
                <a:cxn ang="0">
                  <a:pos x="749" y="74"/>
                </a:cxn>
                <a:cxn ang="0">
                  <a:pos x="691" y="30"/>
                </a:cxn>
                <a:cxn ang="0">
                  <a:pos x="619" y="0"/>
                </a:cxn>
                <a:cxn ang="0">
                  <a:pos x="475" y="30"/>
                </a:cxn>
                <a:cxn ang="0">
                  <a:pos x="331" y="149"/>
                </a:cxn>
                <a:cxn ang="0">
                  <a:pos x="274" y="30"/>
                </a:cxn>
                <a:cxn ang="0">
                  <a:pos x="202" y="0"/>
                </a:cxn>
                <a:cxn ang="0">
                  <a:pos x="130" y="15"/>
                </a:cxn>
                <a:cxn ang="0">
                  <a:pos x="72" y="59"/>
                </a:cxn>
                <a:cxn ang="0">
                  <a:pos x="15" y="164"/>
                </a:cxn>
                <a:cxn ang="0">
                  <a:pos x="0" y="223"/>
                </a:cxn>
                <a:cxn ang="0">
                  <a:pos x="43" y="253"/>
                </a:cxn>
                <a:cxn ang="0">
                  <a:pos x="58" y="208"/>
                </a:cxn>
                <a:cxn ang="0">
                  <a:pos x="115" y="74"/>
                </a:cxn>
                <a:cxn ang="0">
                  <a:pos x="159" y="45"/>
                </a:cxn>
                <a:cxn ang="0">
                  <a:pos x="216" y="89"/>
                </a:cxn>
                <a:cxn ang="0">
                  <a:pos x="173" y="297"/>
                </a:cxn>
                <a:cxn ang="0">
                  <a:pos x="159" y="387"/>
                </a:cxn>
              </a:cxnLst>
              <a:rect l="0" t="0" r="r" b="b"/>
              <a:pathLst>
                <a:path w="907" h="699">
                  <a:moveTo>
                    <a:pt x="115" y="580"/>
                  </a:moveTo>
                  <a:lnTo>
                    <a:pt x="101" y="610"/>
                  </a:lnTo>
                  <a:lnTo>
                    <a:pt x="101" y="669"/>
                  </a:lnTo>
                  <a:lnTo>
                    <a:pt x="130" y="699"/>
                  </a:lnTo>
                  <a:lnTo>
                    <a:pt x="173" y="699"/>
                  </a:lnTo>
                  <a:lnTo>
                    <a:pt x="202" y="669"/>
                  </a:lnTo>
                  <a:lnTo>
                    <a:pt x="216" y="639"/>
                  </a:lnTo>
                  <a:lnTo>
                    <a:pt x="216" y="610"/>
                  </a:lnTo>
                  <a:lnTo>
                    <a:pt x="230" y="565"/>
                  </a:lnTo>
                  <a:lnTo>
                    <a:pt x="245" y="535"/>
                  </a:lnTo>
                  <a:lnTo>
                    <a:pt x="245" y="505"/>
                  </a:lnTo>
                  <a:lnTo>
                    <a:pt x="259" y="461"/>
                  </a:lnTo>
                  <a:lnTo>
                    <a:pt x="259" y="431"/>
                  </a:lnTo>
                  <a:lnTo>
                    <a:pt x="288" y="327"/>
                  </a:lnTo>
                  <a:lnTo>
                    <a:pt x="302" y="297"/>
                  </a:lnTo>
                  <a:lnTo>
                    <a:pt x="302" y="268"/>
                  </a:lnTo>
                  <a:lnTo>
                    <a:pt x="317" y="253"/>
                  </a:lnTo>
                  <a:lnTo>
                    <a:pt x="346" y="193"/>
                  </a:lnTo>
                  <a:lnTo>
                    <a:pt x="374" y="149"/>
                  </a:lnTo>
                  <a:lnTo>
                    <a:pt x="418" y="119"/>
                  </a:lnTo>
                  <a:lnTo>
                    <a:pt x="461" y="74"/>
                  </a:lnTo>
                  <a:lnTo>
                    <a:pt x="576" y="45"/>
                  </a:lnTo>
                  <a:lnTo>
                    <a:pt x="619" y="45"/>
                  </a:lnTo>
                  <a:lnTo>
                    <a:pt x="633" y="74"/>
                  </a:lnTo>
                  <a:lnTo>
                    <a:pt x="648" y="89"/>
                  </a:lnTo>
                  <a:lnTo>
                    <a:pt x="662" y="119"/>
                  </a:lnTo>
                  <a:lnTo>
                    <a:pt x="662" y="149"/>
                  </a:lnTo>
                  <a:lnTo>
                    <a:pt x="648" y="268"/>
                  </a:lnTo>
                  <a:lnTo>
                    <a:pt x="605" y="387"/>
                  </a:lnTo>
                  <a:lnTo>
                    <a:pt x="576" y="491"/>
                  </a:lnTo>
                  <a:lnTo>
                    <a:pt x="561" y="520"/>
                  </a:lnTo>
                  <a:lnTo>
                    <a:pt x="561" y="550"/>
                  </a:lnTo>
                  <a:lnTo>
                    <a:pt x="547" y="565"/>
                  </a:lnTo>
                  <a:lnTo>
                    <a:pt x="576" y="654"/>
                  </a:lnTo>
                  <a:lnTo>
                    <a:pt x="619" y="669"/>
                  </a:lnTo>
                  <a:lnTo>
                    <a:pt x="648" y="699"/>
                  </a:lnTo>
                  <a:lnTo>
                    <a:pt x="691" y="699"/>
                  </a:lnTo>
                  <a:lnTo>
                    <a:pt x="749" y="684"/>
                  </a:lnTo>
                  <a:lnTo>
                    <a:pt x="792" y="669"/>
                  </a:lnTo>
                  <a:lnTo>
                    <a:pt x="821" y="624"/>
                  </a:lnTo>
                  <a:lnTo>
                    <a:pt x="864" y="595"/>
                  </a:lnTo>
                  <a:lnTo>
                    <a:pt x="892" y="505"/>
                  </a:lnTo>
                  <a:lnTo>
                    <a:pt x="907" y="476"/>
                  </a:lnTo>
                  <a:lnTo>
                    <a:pt x="907" y="446"/>
                  </a:lnTo>
                  <a:lnTo>
                    <a:pt x="878" y="446"/>
                  </a:lnTo>
                  <a:lnTo>
                    <a:pt x="864" y="461"/>
                  </a:lnTo>
                  <a:lnTo>
                    <a:pt x="864" y="476"/>
                  </a:lnTo>
                  <a:lnTo>
                    <a:pt x="835" y="550"/>
                  </a:lnTo>
                  <a:lnTo>
                    <a:pt x="792" y="610"/>
                  </a:lnTo>
                  <a:lnTo>
                    <a:pt x="749" y="639"/>
                  </a:lnTo>
                  <a:lnTo>
                    <a:pt x="705" y="654"/>
                  </a:lnTo>
                  <a:lnTo>
                    <a:pt x="677" y="654"/>
                  </a:lnTo>
                  <a:lnTo>
                    <a:pt x="677" y="639"/>
                  </a:lnTo>
                  <a:lnTo>
                    <a:pt x="662" y="624"/>
                  </a:lnTo>
                  <a:lnTo>
                    <a:pt x="662" y="550"/>
                  </a:lnTo>
                  <a:lnTo>
                    <a:pt x="677" y="520"/>
                  </a:lnTo>
                  <a:lnTo>
                    <a:pt x="691" y="476"/>
                  </a:lnTo>
                  <a:lnTo>
                    <a:pt x="720" y="401"/>
                  </a:lnTo>
                  <a:lnTo>
                    <a:pt x="763" y="282"/>
                  </a:lnTo>
                  <a:lnTo>
                    <a:pt x="777" y="178"/>
                  </a:lnTo>
                  <a:lnTo>
                    <a:pt x="763" y="119"/>
                  </a:lnTo>
                  <a:lnTo>
                    <a:pt x="749" y="74"/>
                  </a:lnTo>
                  <a:lnTo>
                    <a:pt x="720" y="45"/>
                  </a:lnTo>
                  <a:lnTo>
                    <a:pt x="691" y="30"/>
                  </a:lnTo>
                  <a:lnTo>
                    <a:pt x="648" y="15"/>
                  </a:lnTo>
                  <a:lnTo>
                    <a:pt x="619" y="0"/>
                  </a:lnTo>
                  <a:lnTo>
                    <a:pt x="576" y="0"/>
                  </a:lnTo>
                  <a:lnTo>
                    <a:pt x="475" y="30"/>
                  </a:lnTo>
                  <a:lnTo>
                    <a:pt x="389" y="74"/>
                  </a:lnTo>
                  <a:lnTo>
                    <a:pt x="331" y="149"/>
                  </a:lnTo>
                  <a:lnTo>
                    <a:pt x="302" y="59"/>
                  </a:lnTo>
                  <a:lnTo>
                    <a:pt x="274" y="30"/>
                  </a:lnTo>
                  <a:lnTo>
                    <a:pt x="230" y="15"/>
                  </a:lnTo>
                  <a:lnTo>
                    <a:pt x="202" y="0"/>
                  </a:lnTo>
                  <a:lnTo>
                    <a:pt x="173" y="0"/>
                  </a:lnTo>
                  <a:lnTo>
                    <a:pt x="130" y="15"/>
                  </a:lnTo>
                  <a:lnTo>
                    <a:pt x="101" y="30"/>
                  </a:lnTo>
                  <a:lnTo>
                    <a:pt x="72" y="59"/>
                  </a:lnTo>
                  <a:lnTo>
                    <a:pt x="43" y="119"/>
                  </a:lnTo>
                  <a:lnTo>
                    <a:pt x="15" y="164"/>
                  </a:lnTo>
                  <a:lnTo>
                    <a:pt x="15" y="193"/>
                  </a:lnTo>
                  <a:lnTo>
                    <a:pt x="0" y="223"/>
                  </a:lnTo>
                  <a:lnTo>
                    <a:pt x="0" y="253"/>
                  </a:lnTo>
                  <a:lnTo>
                    <a:pt x="43" y="253"/>
                  </a:lnTo>
                  <a:lnTo>
                    <a:pt x="43" y="238"/>
                  </a:lnTo>
                  <a:lnTo>
                    <a:pt x="58" y="208"/>
                  </a:lnTo>
                  <a:lnTo>
                    <a:pt x="87" y="119"/>
                  </a:lnTo>
                  <a:lnTo>
                    <a:pt x="115" y="74"/>
                  </a:lnTo>
                  <a:lnTo>
                    <a:pt x="130" y="59"/>
                  </a:lnTo>
                  <a:lnTo>
                    <a:pt x="159" y="45"/>
                  </a:lnTo>
                  <a:lnTo>
                    <a:pt x="187" y="59"/>
                  </a:lnTo>
                  <a:lnTo>
                    <a:pt x="216" y="89"/>
                  </a:lnTo>
                  <a:lnTo>
                    <a:pt x="216" y="164"/>
                  </a:lnTo>
                  <a:lnTo>
                    <a:pt x="173" y="297"/>
                  </a:lnTo>
                  <a:lnTo>
                    <a:pt x="173" y="342"/>
                  </a:lnTo>
                  <a:lnTo>
                    <a:pt x="159" y="387"/>
                  </a:lnTo>
                  <a:lnTo>
                    <a:pt x="115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69" name="Freeform 9"/>
            <p:cNvSpPr>
              <a:spLocks noEditPoints="1"/>
            </p:cNvSpPr>
            <p:nvPr/>
          </p:nvSpPr>
          <p:spPr bwMode="auto">
            <a:xfrm>
              <a:off x="1598" y="6169"/>
              <a:ext cx="1108" cy="416"/>
            </a:xfrm>
            <a:custGeom>
              <a:avLst/>
              <a:gdLst/>
              <a:ahLst/>
              <a:cxnLst>
                <a:cxn ang="0">
                  <a:pos x="1050" y="75"/>
                </a:cxn>
                <a:cxn ang="0">
                  <a:pos x="1079" y="75"/>
                </a:cxn>
                <a:cxn ang="0">
                  <a:pos x="1108" y="45"/>
                </a:cxn>
                <a:cxn ang="0">
                  <a:pos x="1093" y="15"/>
                </a:cxn>
                <a:cxn ang="0">
                  <a:pos x="1079" y="0"/>
                </a:cxn>
                <a:cxn ang="0">
                  <a:pos x="28" y="0"/>
                </a:cxn>
                <a:cxn ang="0">
                  <a:pos x="14" y="15"/>
                </a:cxn>
                <a:cxn ang="0">
                  <a:pos x="0" y="45"/>
                </a:cxn>
                <a:cxn ang="0">
                  <a:pos x="28" y="75"/>
                </a:cxn>
                <a:cxn ang="0">
                  <a:pos x="57" y="75"/>
                </a:cxn>
                <a:cxn ang="0">
                  <a:pos x="1050" y="75"/>
                </a:cxn>
                <a:cxn ang="0">
                  <a:pos x="1050" y="416"/>
                </a:cxn>
                <a:cxn ang="0">
                  <a:pos x="1079" y="416"/>
                </a:cxn>
                <a:cxn ang="0">
                  <a:pos x="1093" y="402"/>
                </a:cxn>
                <a:cxn ang="0">
                  <a:pos x="1108" y="372"/>
                </a:cxn>
                <a:cxn ang="0">
                  <a:pos x="1079" y="342"/>
                </a:cxn>
                <a:cxn ang="0">
                  <a:pos x="28" y="342"/>
                </a:cxn>
                <a:cxn ang="0">
                  <a:pos x="0" y="372"/>
                </a:cxn>
                <a:cxn ang="0">
                  <a:pos x="14" y="402"/>
                </a:cxn>
                <a:cxn ang="0">
                  <a:pos x="28" y="416"/>
                </a:cxn>
                <a:cxn ang="0">
                  <a:pos x="57" y="416"/>
                </a:cxn>
                <a:cxn ang="0">
                  <a:pos x="1050" y="416"/>
                </a:cxn>
              </a:cxnLst>
              <a:rect l="0" t="0" r="r" b="b"/>
              <a:pathLst>
                <a:path w="1108" h="416">
                  <a:moveTo>
                    <a:pt x="1050" y="75"/>
                  </a:moveTo>
                  <a:lnTo>
                    <a:pt x="1079" y="75"/>
                  </a:lnTo>
                  <a:lnTo>
                    <a:pt x="1108" y="45"/>
                  </a:lnTo>
                  <a:lnTo>
                    <a:pt x="1093" y="15"/>
                  </a:lnTo>
                  <a:lnTo>
                    <a:pt x="1079" y="0"/>
                  </a:lnTo>
                  <a:lnTo>
                    <a:pt x="28" y="0"/>
                  </a:lnTo>
                  <a:lnTo>
                    <a:pt x="14" y="15"/>
                  </a:lnTo>
                  <a:lnTo>
                    <a:pt x="0" y="45"/>
                  </a:lnTo>
                  <a:lnTo>
                    <a:pt x="28" y="75"/>
                  </a:lnTo>
                  <a:lnTo>
                    <a:pt x="57" y="75"/>
                  </a:lnTo>
                  <a:lnTo>
                    <a:pt x="1050" y="75"/>
                  </a:lnTo>
                  <a:close/>
                  <a:moveTo>
                    <a:pt x="1050" y="416"/>
                  </a:moveTo>
                  <a:lnTo>
                    <a:pt x="1079" y="416"/>
                  </a:lnTo>
                  <a:lnTo>
                    <a:pt x="1093" y="402"/>
                  </a:lnTo>
                  <a:lnTo>
                    <a:pt x="1108" y="372"/>
                  </a:lnTo>
                  <a:lnTo>
                    <a:pt x="1079" y="342"/>
                  </a:lnTo>
                  <a:lnTo>
                    <a:pt x="28" y="342"/>
                  </a:lnTo>
                  <a:lnTo>
                    <a:pt x="0" y="372"/>
                  </a:lnTo>
                  <a:lnTo>
                    <a:pt x="14" y="402"/>
                  </a:lnTo>
                  <a:lnTo>
                    <a:pt x="28" y="416"/>
                  </a:lnTo>
                  <a:lnTo>
                    <a:pt x="57" y="416"/>
                  </a:lnTo>
                  <a:lnTo>
                    <a:pt x="1050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0" name="Freeform 10"/>
            <p:cNvSpPr>
              <a:spLocks noEditPoints="1"/>
            </p:cNvSpPr>
            <p:nvPr/>
          </p:nvSpPr>
          <p:spPr bwMode="auto">
            <a:xfrm>
              <a:off x="2878" y="5738"/>
              <a:ext cx="691" cy="1056"/>
            </a:xfrm>
            <a:custGeom>
              <a:avLst/>
              <a:gdLst/>
              <a:ahLst/>
              <a:cxnLst>
                <a:cxn ang="0">
                  <a:pos x="691" y="535"/>
                </a:cxn>
                <a:cxn ang="0">
                  <a:pos x="677" y="312"/>
                </a:cxn>
                <a:cxn ang="0">
                  <a:pos x="605" y="134"/>
                </a:cxn>
                <a:cxn ang="0">
                  <a:pos x="547" y="74"/>
                </a:cxn>
                <a:cxn ang="0">
                  <a:pos x="461" y="15"/>
                </a:cxn>
                <a:cxn ang="0">
                  <a:pos x="346" y="0"/>
                </a:cxn>
                <a:cxn ang="0">
                  <a:pos x="216" y="30"/>
                </a:cxn>
                <a:cxn ang="0">
                  <a:pos x="130" y="89"/>
                </a:cxn>
                <a:cxn ang="0">
                  <a:pos x="72" y="178"/>
                </a:cxn>
                <a:cxn ang="0">
                  <a:pos x="29" y="283"/>
                </a:cxn>
                <a:cxn ang="0">
                  <a:pos x="15" y="387"/>
                </a:cxn>
                <a:cxn ang="0">
                  <a:pos x="0" y="476"/>
                </a:cxn>
                <a:cxn ang="0">
                  <a:pos x="0" y="595"/>
                </a:cxn>
                <a:cxn ang="0">
                  <a:pos x="15" y="684"/>
                </a:cxn>
                <a:cxn ang="0">
                  <a:pos x="29" y="788"/>
                </a:cxn>
                <a:cxn ang="0">
                  <a:pos x="72" y="892"/>
                </a:cxn>
                <a:cxn ang="0">
                  <a:pos x="130" y="966"/>
                </a:cxn>
                <a:cxn ang="0">
                  <a:pos x="216" y="1041"/>
                </a:cxn>
                <a:cxn ang="0">
                  <a:pos x="346" y="1056"/>
                </a:cxn>
                <a:cxn ang="0">
                  <a:pos x="475" y="1026"/>
                </a:cxn>
                <a:cxn ang="0">
                  <a:pos x="576" y="966"/>
                </a:cxn>
                <a:cxn ang="0">
                  <a:pos x="634" y="892"/>
                </a:cxn>
                <a:cxn ang="0">
                  <a:pos x="691" y="684"/>
                </a:cxn>
                <a:cxn ang="0">
                  <a:pos x="691" y="535"/>
                </a:cxn>
                <a:cxn ang="0">
                  <a:pos x="346" y="1011"/>
                </a:cxn>
                <a:cxn ang="0">
                  <a:pos x="317" y="1011"/>
                </a:cxn>
                <a:cxn ang="0">
                  <a:pos x="274" y="996"/>
                </a:cxn>
                <a:cxn ang="0">
                  <a:pos x="245" y="981"/>
                </a:cxn>
                <a:cxn ang="0">
                  <a:pos x="202" y="952"/>
                </a:cxn>
                <a:cxn ang="0">
                  <a:pos x="188" y="907"/>
                </a:cxn>
                <a:cxn ang="0">
                  <a:pos x="159" y="847"/>
                </a:cxn>
                <a:cxn ang="0">
                  <a:pos x="144" y="684"/>
                </a:cxn>
                <a:cxn ang="0">
                  <a:pos x="144" y="342"/>
                </a:cxn>
                <a:cxn ang="0">
                  <a:pos x="159" y="193"/>
                </a:cxn>
                <a:cxn ang="0">
                  <a:pos x="216" y="104"/>
                </a:cxn>
                <a:cxn ang="0">
                  <a:pos x="245" y="74"/>
                </a:cxn>
                <a:cxn ang="0">
                  <a:pos x="288" y="60"/>
                </a:cxn>
                <a:cxn ang="0">
                  <a:pos x="317" y="45"/>
                </a:cxn>
                <a:cxn ang="0">
                  <a:pos x="389" y="45"/>
                </a:cxn>
                <a:cxn ang="0">
                  <a:pos x="447" y="74"/>
                </a:cxn>
                <a:cxn ang="0">
                  <a:pos x="475" y="104"/>
                </a:cxn>
                <a:cxn ang="0">
                  <a:pos x="519" y="134"/>
                </a:cxn>
                <a:cxn ang="0">
                  <a:pos x="533" y="193"/>
                </a:cxn>
                <a:cxn ang="0">
                  <a:pos x="562" y="327"/>
                </a:cxn>
                <a:cxn ang="0">
                  <a:pos x="562" y="684"/>
                </a:cxn>
                <a:cxn ang="0">
                  <a:pos x="547" y="833"/>
                </a:cxn>
                <a:cxn ang="0">
                  <a:pos x="533" y="892"/>
                </a:cxn>
                <a:cxn ang="0">
                  <a:pos x="504" y="937"/>
                </a:cxn>
                <a:cxn ang="0">
                  <a:pos x="475" y="966"/>
                </a:cxn>
                <a:cxn ang="0">
                  <a:pos x="447" y="981"/>
                </a:cxn>
                <a:cxn ang="0">
                  <a:pos x="403" y="996"/>
                </a:cxn>
                <a:cxn ang="0">
                  <a:pos x="375" y="1011"/>
                </a:cxn>
                <a:cxn ang="0">
                  <a:pos x="346" y="1011"/>
                </a:cxn>
              </a:cxnLst>
              <a:rect l="0" t="0" r="r" b="b"/>
              <a:pathLst>
                <a:path w="691" h="1056">
                  <a:moveTo>
                    <a:pt x="691" y="535"/>
                  </a:moveTo>
                  <a:lnTo>
                    <a:pt x="677" y="312"/>
                  </a:lnTo>
                  <a:lnTo>
                    <a:pt x="605" y="134"/>
                  </a:lnTo>
                  <a:lnTo>
                    <a:pt x="547" y="74"/>
                  </a:lnTo>
                  <a:lnTo>
                    <a:pt x="461" y="15"/>
                  </a:lnTo>
                  <a:lnTo>
                    <a:pt x="346" y="0"/>
                  </a:lnTo>
                  <a:lnTo>
                    <a:pt x="216" y="30"/>
                  </a:lnTo>
                  <a:lnTo>
                    <a:pt x="130" y="89"/>
                  </a:lnTo>
                  <a:lnTo>
                    <a:pt x="72" y="178"/>
                  </a:lnTo>
                  <a:lnTo>
                    <a:pt x="29" y="283"/>
                  </a:lnTo>
                  <a:lnTo>
                    <a:pt x="15" y="387"/>
                  </a:lnTo>
                  <a:lnTo>
                    <a:pt x="0" y="476"/>
                  </a:lnTo>
                  <a:lnTo>
                    <a:pt x="0" y="595"/>
                  </a:lnTo>
                  <a:lnTo>
                    <a:pt x="15" y="684"/>
                  </a:lnTo>
                  <a:lnTo>
                    <a:pt x="29" y="788"/>
                  </a:lnTo>
                  <a:lnTo>
                    <a:pt x="72" y="892"/>
                  </a:lnTo>
                  <a:lnTo>
                    <a:pt x="130" y="966"/>
                  </a:lnTo>
                  <a:lnTo>
                    <a:pt x="216" y="1041"/>
                  </a:lnTo>
                  <a:lnTo>
                    <a:pt x="346" y="1056"/>
                  </a:lnTo>
                  <a:lnTo>
                    <a:pt x="475" y="1026"/>
                  </a:lnTo>
                  <a:lnTo>
                    <a:pt x="576" y="966"/>
                  </a:lnTo>
                  <a:lnTo>
                    <a:pt x="634" y="892"/>
                  </a:lnTo>
                  <a:lnTo>
                    <a:pt x="691" y="684"/>
                  </a:lnTo>
                  <a:lnTo>
                    <a:pt x="691" y="535"/>
                  </a:lnTo>
                  <a:close/>
                  <a:moveTo>
                    <a:pt x="346" y="1011"/>
                  </a:moveTo>
                  <a:lnTo>
                    <a:pt x="317" y="1011"/>
                  </a:lnTo>
                  <a:lnTo>
                    <a:pt x="274" y="996"/>
                  </a:lnTo>
                  <a:lnTo>
                    <a:pt x="245" y="981"/>
                  </a:lnTo>
                  <a:lnTo>
                    <a:pt x="202" y="952"/>
                  </a:lnTo>
                  <a:lnTo>
                    <a:pt x="188" y="907"/>
                  </a:lnTo>
                  <a:lnTo>
                    <a:pt x="159" y="847"/>
                  </a:lnTo>
                  <a:lnTo>
                    <a:pt x="144" y="684"/>
                  </a:lnTo>
                  <a:lnTo>
                    <a:pt x="144" y="342"/>
                  </a:lnTo>
                  <a:lnTo>
                    <a:pt x="159" y="193"/>
                  </a:lnTo>
                  <a:lnTo>
                    <a:pt x="216" y="104"/>
                  </a:lnTo>
                  <a:lnTo>
                    <a:pt x="245" y="74"/>
                  </a:lnTo>
                  <a:lnTo>
                    <a:pt x="288" y="60"/>
                  </a:lnTo>
                  <a:lnTo>
                    <a:pt x="317" y="45"/>
                  </a:lnTo>
                  <a:lnTo>
                    <a:pt x="389" y="45"/>
                  </a:lnTo>
                  <a:lnTo>
                    <a:pt x="447" y="74"/>
                  </a:lnTo>
                  <a:lnTo>
                    <a:pt x="475" y="104"/>
                  </a:lnTo>
                  <a:lnTo>
                    <a:pt x="519" y="134"/>
                  </a:lnTo>
                  <a:lnTo>
                    <a:pt x="533" y="193"/>
                  </a:lnTo>
                  <a:lnTo>
                    <a:pt x="562" y="327"/>
                  </a:lnTo>
                  <a:lnTo>
                    <a:pt x="562" y="684"/>
                  </a:lnTo>
                  <a:lnTo>
                    <a:pt x="547" y="833"/>
                  </a:lnTo>
                  <a:lnTo>
                    <a:pt x="533" y="892"/>
                  </a:lnTo>
                  <a:lnTo>
                    <a:pt x="504" y="937"/>
                  </a:lnTo>
                  <a:lnTo>
                    <a:pt x="475" y="966"/>
                  </a:lnTo>
                  <a:lnTo>
                    <a:pt x="447" y="981"/>
                  </a:lnTo>
                  <a:lnTo>
                    <a:pt x="403" y="996"/>
                  </a:lnTo>
                  <a:lnTo>
                    <a:pt x="375" y="1011"/>
                  </a:lnTo>
                  <a:lnTo>
                    <a:pt x="346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1" name="Freeform 11"/>
            <p:cNvSpPr>
              <a:spLocks/>
            </p:cNvSpPr>
            <p:nvPr/>
          </p:nvSpPr>
          <p:spPr bwMode="auto">
            <a:xfrm>
              <a:off x="4073" y="3226"/>
              <a:ext cx="1065" cy="996"/>
            </a:xfrm>
            <a:custGeom>
              <a:avLst/>
              <a:gdLst/>
              <a:ahLst/>
              <a:cxnLst>
                <a:cxn ang="0">
                  <a:pos x="662" y="238"/>
                </a:cxn>
                <a:cxn ang="0">
                  <a:pos x="777" y="74"/>
                </a:cxn>
                <a:cxn ang="0">
                  <a:pos x="921" y="44"/>
                </a:cxn>
                <a:cxn ang="0">
                  <a:pos x="935" y="89"/>
                </a:cxn>
                <a:cxn ang="0">
                  <a:pos x="878" y="148"/>
                </a:cxn>
                <a:cxn ang="0">
                  <a:pos x="878" y="223"/>
                </a:cxn>
                <a:cxn ang="0">
                  <a:pos x="950" y="267"/>
                </a:cxn>
                <a:cxn ang="0">
                  <a:pos x="1007" y="252"/>
                </a:cxn>
                <a:cxn ang="0">
                  <a:pos x="1065" y="178"/>
                </a:cxn>
                <a:cxn ang="0">
                  <a:pos x="1007" y="29"/>
                </a:cxn>
                <a:cxn ang="0">
                  <a:pos x="935" y="0"/>
                </a:cxn>
                <a:cxn ang="0">
                  <a:pos x="720" y="59"/>
                </a:cxn>
                <a:cxn ang="0">
                  <a:pos x="662" y="133"/>
                </a:cxn>
                <a:cxn ang="0">
                  <a:pos x="590" y="74"/>
                </a:cxn>
                <a:cxn ang="0">
                  <a:pos x="475" y="0"/>
                </a:cxn>
                <a:cxn ang="0">
                  <a:pos x="288" y="29"/>
                </a:cxn>
                <a:cxn ang="0">
                  <a:pos x="130" y="193"/>
                </a:cxn>
                <a:cxn ang="0">
                  <a:pos x="72" y="327"/>
                </a:cxn>
                <a:cxn ang="0">
                  <a:pos x="86" y="356"/>
                </a:cxn>
                <a:cxn ang="0">
                  <a:pos x="130" y="327"/>
                </a:cxn>
                <a:cxn ang="0">
                  <a:pos x="273" y="104"/>
                </a:cxn>
                <a:cxn ang="0">
                  <a:pos x="403" y="44"/>
                </a:cxn>
                <a:cxn ang="0">
                  <a:pos x="475" y="59"/>
                </a:cxn>
                <a:cxn ang="0">
                  <a:pos x="518" y="133"/>
                </a:cxn>
                <a:cxn ang="0">
                  <a:pos x="489" y="356"/>
                </a:cxn>
                <a:cxn ang="0">
                  <a:pos x="403" y="713"/>
                </a:cxn>
                <a:cxn ang="0">
                  <a:pos x="345" y="847"/>
                </a:cxn>
                <a:cxn ang="0">
                  <a:pos x="259" y="936"/>
                </a:cxn>
                <a:cxn ang="0">
                  <a:pos x="101" y="907"/>
                </a:cxn>
                <a:cxn ang="0">
                  <a:pos x="173" y="877"/>
                </a:cxn>
                <a:cxn ang="0">
                  <a:pos x="201" y="758"/>
                </a:cxn>
                <a:cxn ang="0">
                  <a:pos x="158" y="728"/>
                </a:cxn>
                <a:cxn ang="0">
                  <a:pos x="115" y="713"/>
                </a:cxn>
                <a:cxn ang="0">
                  <a:pos x="43" y="758"/>
                </a:cxn>
                <a:cxn ang="0">
                  <a:pos x="0" y="847"/>
                </a:cxn>
                <a:cxn ang="0">
                  <a:pos x="29" y="921"/>
                </a:cxn>
                <a:cxn ang="0">
                  <a:pos x="158" y="981"/>
                </a:cxn>
                <a:cxn ang="0">
                  <a:pos x="259" y="981"/>
                </a:cxn>
                <a:cxn ang="0">
                  <a:pos x="345" y="936"/>
                </a:cxn>
                <a:cxn ang="0">
                  <a:pos x="417" y="832"/>
                </a:cxn>
                <a:cxn ang="0">
                  <a:pos x="446" y="862"/>
                </a:cxn>
                <a:cxn ang="0">
                  <a:pos x="504" y="936"/>
                </a:cxn>
                <a:cxn ang="0">
                  <a:pos x="662" y="996"/>
                </a:cxn>
                <a:cxn ang="0">
                  <a:pos x="878" y="892"/>
                </a:cxn>
                <a:cxn ang="0">
                  <a:pos x="979" y="713"/>
                </a:cxn>
                <a:cxn ang="0">
                  <a:pos x="993" y="639"/>
                </a:cxn>
                <a:cxn ang="0">
                  <a:pos x="964" y="624"/>
                </a:cxn>
                <a:cxn ang="0">
                  <a:pos x="950" y="654"/>
                </a:cxn>
                <a:cxn ang="0">
                  <a:pos x="806" y="892"/>
                </a:cxn>
                <a:cxn ang="0">
                  <a:pos x="619" y="936"/>
                </a:cxn>
                <a:cxn ang="0">
                  <a:pos x="547" y="832"/>
                </a:cxn>
                <a:cxn ang="0">
                  <a:pos x="561" y="713"/>
                </a:cxn>
                <a:cxn ang="0">
                  <a:pos x="576" y="609"/>
                </a:cxn>
              </a:cxnLst>
              <a:rect l="0" t="0" r="r" b="b"/>
              <a:pathLst>
                <a:path w="1065" h="996">
                  <a:moveTo>
                    <a:pt x="648" y="297"/>
                  </a:moveTo>
                  <a:lnTo>
                    <a:pt x="662" y="238"/>
                  </a:lnTo>
                  <a:lnTo>
                    <a:pt x="705" y="148"/>
                  </a:lnTo>
                  <a:lnTo>
                    <a:pt x="777" y="74"/>
                  </a:lnTo>
                  <a:lnTo>
                    <a:pt x="864" y="44"/>
                  </a:lnTo>
                  <a:lnTo>
                    <a:pt x="921" y="44"/>
                  </a:lnTo>
                  <a:lnTo>
                    <a:pt x="979" y="74"/>
                  </a:lnTo>
                  <a:lnTo>
                    <a:pt x="935" y="89"/>
                  </a:lnTo>
                  <a:lnTo>
                    <a:pt x="892" y="119"/>
                  </a:lnTo>
                  <a:lnTo>
                    <a:pt x="878" y="148"/>
                  </a:lnTo>
                  <a:lnTo>
                    <a:pt x="864" y="193"/>
                  </a:lnTo>
                  <a:lnTo>
                    <a:pt x="878" y="223"/>
                  </a:lnTo>
                  <a:lnTo>
                    <a:pt x="907" y="252"/>
                  </a:lnTo>
                  <a:lnTo>
                    <a:pt x="950" y="267"/>
                  </a:lnTo>
                  <a:lnTo>
                    <a:pt x="979" y="267"/>
                  </a:lnTo>
                  <a:lnTo>
                    <a:pt x="1007" y="252"/>
                  </a:lnTo>
                  <a:lnTo>
                    <a:pt x="1036" y="223"/>
                  </a:lnTo>
                  <a:lnTo>
                    <a:pt x="1065" y="178"/>
                  </a:lnTo>
                  <a:lnTo>
                    <a:pt x="1065" y="89"/>
                  </a:lnTo>
                  <a:lnTo>
                    <a:pt x="1007" y="29"/>
                  </a:lnTo>
                  <a:lnTo>
                    <a:pt x="979" y="15"/>
                  </a:lnTo>
                  <a:lnTo>
                    <a:pt x="935" y="0"/>
                  </a:lnTo>
                  <a:lnTo>
                    <a:pt x="806" y="0"/>
                  </a:lnTo>
                  <a:lnTo>
                    <a:pt x="720" y="59"/>
                  </a:lnTo>
                  <a:lnTo>
                    <a:pt x="691" y="89"/>
                  </a:lnTo>
                  <a:lnTo>
                    <a:pt x="662" y="133"/>
                  </a:lnTo>
                  <a:lnTo>
                    <a:pt x="648" y="163"/>
                  </a:lnTo>
                  <a:lnTo>
                    <a:pt x="590" y="74"/>
                  </a:lnTo>
                  <a:lnTo>
                    <a:pt x="532" y="29"/>
                  </a:lnTo>
                  <a:lnTo>
                    <a:pt x="475" y="0"/>
                  </a:lnTo>
                  <a:lnTo>
                    <a:pt x="417" y="0"/>
                  </a:lnTo>
                  <a:lnTo>
                    <a:pt x="288" y="29"/>
                  </a:lnTo>
                  <a:lnTo>
                    <a:pt x="201" y="104"/>
                  </a:lnTo>
                  <a:lnTo>
                    <a:pt x="130" y="193"/>
                  </a:lnTo>
                  <a:lnTo>
                    <a:pt x="86" y="282"/>
                  </a:lnTo>
                  <a:lnTo>
                    <a:pt x="72" y="327"/>
                  </a:lnTo>
                  <a:lnTo>
                    <a:pt x="72" y="342"/>
                  </a:lnTo>
                  <a:lnTo>
                    <a:pt x="86" y="356"/>
                  </a:lnTo>
                  <a:lnTo>
                    <a:pt x="115" y="356"/>
                  </a:lnTo>
                  <a:lnTo>
                    <a:pt x="130" y="327"/>
                  </a:lnTo>
                  <a:lnTo>
                    <a:pt x="187" y="178"/>
                  </a:lnTo>
                  <a:lnTo>
                    <a:pt x="273" y="104"/>
                  </a:lnTo>
                  <a:lnTo>
                    <a:pt x="345" y="59"/>
                  </a:lnTo>
                  <a:lnTo>
                    <a:pt x="403" y="44"/>
                  </a:lnTo>
                  <a:lnTo>
                    <a:pt x="446" y="44"/>
                  </a:lnTo>
                  <a:lnTo>
                    <a:pt x="475" y="59"/>
                  </a:lnTo>
                  <a:lnTo>
                    <a:pt x="489" y="74"/>
                  </a:lnTo>
                  <a:lnTo>
                    <a:pt x="518" y="133"/>
                  </a:lnTo>
                  <a:lnTo>
                    <a:pt x="518" y="252"/>
                  </a:lnTo>
                  <a:lnTo>
                    <a:pt x="489" y="356"/>
                  </a:lnTo>
                  <a:lnTo>
                    <a:pt x="461" y="505"/>
                  </a:lnTo>
                  <a:lnTo>
                    <a:pt x="403" y="713"/>
                  </a:lnTo>
                  <a:lnTo>
                    <a:pt x="374" y="788"/>
                  </a:lnTo>
                  <a:lnTo>
                    <a:pt x="345" y="847"/>
                  </a:lnTo>
                  <a:lnTo>
                    <a:pt x="302" y="907"/>
                  </a:lnTo>
                  <a:lnTo>
                    <a:pt x="259" y="936"/>
                  </a:lnTo>
                  <a:lnTo>
                    <a:pt x="130" y="936"/>
                  </a:lnTo>
                  <a:lnTo>
                    <a:pt x="101" y="907"/>
                  </a:lnTo>
                  <a:lnTo>
                    <a:pt x="144" y="892"/>
                  </a:lnTo>
                  <a:lnTo>
                    <a:pt x="173" y="877"/>
                  </a:lnTo>
                  <a:lnTo>
                    <a:pt x="201" y="788"/>
                  </a:lnTo>
                  <a:lnTo>
                    <a:pt x="201" y="758"/>
                  </a:lnTo>
                  <a:lnTo>
                    <a:pt x="187" y="743"/>
                  </a:lnTo>
                  <a:lnTo>
                    <a:pt x="158" y="728"/>
                  </a:lnTo>
                  <a:lnTo>
                    <a:pt x="144" y="713"/>
                  </a:lnTo>
                  <a:lnTo>
                    <a:pt x="115" y="713"/>
                  </a:lnTo>
                  <a:lnTo>
                    <a:pt x="72" y="728"/>
                  </a:lnTo>
                  <a:lnTo>
                    <a:pt x="43" y="758"/>
                  </a:lnTo>
                  <a:lnTo>
                    <a:pt x="14" y="802"/>
                  </a:lnTo>
                  <a:lnTo>
                    <a:pt x="0" y="847"/>
                  </a:lnTo>
                  <a:lnTo>
                    <a:pt x="14" y="892"/>
                  </a:lnTo>
                  <a:lnTo>
                    <a:pt x="29" y="921"/>
                  </a:lnTo>
                  <a:lnTo>
                    <a:pt x="115" y="981"/>
                  </a:lnTo>
                  <a:lnTo>
                    <a:pt x="158" y="981"/>
                  </a:lnTo>
                  <a:lnTo>
                    <a:pt x="201" y="996"/>
                  </a:lnTo>
                  <a:lnTo>
                    <a:pt x="259" y="981"/>
                  </a:lnTo>
                  <a:lnTo>
                    <a:pt x="302" y="966"/>
                  </a:lnTo>
                  <a:lnTo>
                    <a:pt x="345" y="936"/>
                  </a:lnTo>
                  <a:lnTo>
                    <a:pt x="389" y="892"/>
                  </a:lnTo>
                  <a:lnTo>
                    <a:pt x="417" y="832"/>
                  </a:lnTo>
                  <a:lnTo>
                    <a:pt x="432" y="817"/>
                  </a:lnTo>
                  <a:lnTo>
                    <a:pt x="446" y="862"/>
                  </a:lnTo>
                  <a:lnTo>
                    <a:pt x="475" y="907"/>
                  </a:lnTo>
                  <a:lnTo>
                    <a:pt x="504" y="936"/>
                  </a:lnTo>
                  <a:lnTo>
                    <a:pt x="547" y="966"/>
                  </a:lnTo>
                  <a:lnTo>
                    <a:pt x="662" y="996"/>
                  </a:lnTo>
                  <a:lnTo>
                    <a:pt x="777" y="966"/>
                  </a:lnTo>
                  <a:lnTo>
                    <a:pt x="878" y="892"/>
                  </a:lnTo>
                  <a:lnTo>
                    <a:pt x="950" y="788"/>
                  </a:lnTo>
                  <a:lnTo>
                    <a:pt x="979" y="713"/>
                  </a:lnTo>
                  <a:lnTo>
                    <a:pt x="993" y="654"/>
                  </a:lnTo>
                  <a:lnTo>
                    <a:pt x="993" y="639"/>
                  </a:lnTo>
                  <a:lnTo>
                    <a:pt x="979" y="624"/>
                  </a:lnTo>
                  <a:lnTo>
                    <a:pt x="964" y="624"/>
                  </a:lnTo>
                  <a:lnTo>
                    <a:pt x="950" y="639"/>
                  </a:lnTo>
                  <a:lnTo>
                    <a:pt x="950" y="654"/>
                  </a:lnTo>
                  <a:lnTo>
                    <a:pt x="878" y="802"/>
                  </a:lnTo>
                  <a:lnTo>
                    <a:pt x="806" y="892"/>
                  </a:lnTo>
                  <a:lnTo>
                    <a:pt x="720" y="936"/>
                  </a:lnTo>
                  <a:lnTo>
                    <a:pt x="619" y="936"/>
                  </a:lnTo>
                  <a:lnTo>
                    <a:pt x="590" y="921"/>
                  </a:lnTo>
                  <a:lnTo>
                    <a:pt x="547" y="832"/>
                  </a:lnTo>
                  <a:lnTo>
                    <a:pt x="547" y="758"/>
                  </a:lnTo>
                  <a:lnTo>
                    <a:pt x="561" y="713"/>
                  </a:lnTo>
                  <a:lnTo>
                    <a:pt x="561" y="669"/>
                  </a:lnTo>
                  <a:lnTo>
                    <a:pt x="576" y="609"/>
                  </a:lnTo>
                  <a:lnTo>
                    <a:pt x="648" y="2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2" name="Freeform 12"/>
            <p:cNvSpPr>
              <a:spLocks/>
            </p:cNvSpPr>
            <p:nvPr/>
          </p:nvSpPr>
          <p:spPr bwMode="auto">
            <a:xfrm>
              <a:off x="5296" y="2601"/>
              <a:ext cx="907" cy="699"/>
            </a:xfrm>
            <a:custGeom>
              <a:avLst/>
              <a:gdLst/>
              <a:ahLst/>
              <a:cxnLst>
                <a:cxn ang="0">
                  <a:pos x="101" y="610"/>
                </a:cxn>
                <a:cxn ang="0">
                  <a:pos x="130" y="699"/>
                </a:cxn>
                <a:cxn ang="0">
                  <a:pos x="202" y="669"/>
                </a:cxn>
                <a:cxn ang="0">
                  <a:pos x="216" y="610"/>
                </a:cxn>
                <a:cxn ang="0">
                  <a:pos x="245" y="535"/>
                </a:cxn>
                <a:cxn ang="0">
                  <a:pos x="259" y="461"/>
                </a:cxn>
                <a:cxn ang="0">
                  <a:pos x="288" y="327"/>
                </a:cxn>
                <a:cxn ang="0">
                  <a:pos x="303" y="268"/>
                </a:cxn>
                <a:cxn ang="0">
                  <a:pos x="346" y="194"/>
                </a:cxn>
                <a:cxn ang="0">
                  <a:pos x="418" y="119"/>
                </a:cxn>
                <a:cxn ang="0">
                  <a:pos x="576" y="45"/>
                </a:cxn>
                <a:cxn ang="0">
                  <a:pos x="634" y="75"/>
                </a:cxn>
                <a:cxn ang="0">
                  <a:pos x="662" y="119"/>
                </a:cxn>
                <a:cxn ang="0">
                  <a:pos x="648" y="268"/>
                </a:cxn>
                <a:cxn ang="0">
                  <a:pos x="576" y="491"/>
                </a:cxn>
                <a:cxn ang="0">
                  <a:pos x="562" y="550"/>
                </a:cxn>
                <a:cxn ang="0">
                  <a:pos x="576" y="654"/>
                </a:cxn>
                <a:cxn ang="0">
                  <a:pos x="648" y="699"/>
                </a:cxn>
                <a:cxn ang="0">
                  <a:pos x="749" y="684"/>
                </a:cxn>
                <a:cxn ang="0">
                  <a:pos x="821" y="625"/>
                </a:cxn>
                <a:cxn ang="0">
                  <a:pos x="893" y="506"/>
                </a:cxn>
                <a:cxn ang="0">
                  <a:pos x="907" y="446"/>
                </a:cxn>
                <a:cxn ang="0">
                  <a:pos x="864" y="461"/>
                </a:cxn>
                <a:cxn ang="0">
                  <a:pos x="835" y="550"/>
                </a:cxn>
                <a:cxn ang="0">
                  <a:pos x="749" y="640"/>
                </a:cxn>
                <a:cxn ang="0">
                  <a:pos x="677" y="654"/>
                </a:cxn>
                <a:cxn ang="0">
                  <a:pos x="662" y="625"/>
                </a:cxn>
                <a:cxn ang="0">
                  <a:pos x="677" y="521"/>
                </a:cxn>
                <a:cxn ang="0">
                  <a:pos x="720" y="402"/>
                </a:cxn>
                <a:cxn ang="0">
                  <a:pos x="777" y="179"/>
                </a:cxn>
                <a:cxn ang="0">
                  <a:pos x="749" y="75"/>
                </a:cxn>
                <a:cxn ang="0">
                  <a:pos x="691" y="30"/>
                </a:cxn>
                <a:cxn ang="0">
                  <a:pos x="619" y="0"/>
                </a:cxn>
                <a:cxn ang="0">
                  <a:pos x="475" y="30"/>
                </a:cxn>
                <a:cxn ang="0">
                  <a:pos x="331" y="149"/>
                </a:cxn>
                <a:cxn ang="0">
                  <a:pos x="274" y="30"/>
                </a:cxn>
                <a:cxn ang="0">
                  <a:pos x="202" y="0"/>
                </a:cxn>
                <a:cxn ang="0">
                  <a:pos x="130" y="15"/>
                </a:cxn>
                <a:cxn ang="0">
                  <a:pos x="72" y="60"/>
                </a:cxn>
                <a:cxn ang="0">
                  <a:pos x="15" y="164"/>
                </a:cxn>
                <a:cxn ang="0">
                  <a:pos x="0" y="223"/>
                </a:cxn>
                <a:cxn ang="0">
                  <a:pos x="43" y="253"/>
                </a:cxn>
                <a:cxn ang="0">
                  <a:pos x="58" y="208"/>
                </a:cxn>
                <a:cxn ang="0">
                  <a:pos x="115" y="75"/>
                </a:cxn>
                <a:cxn ang="0">
                  <a:pos x="159" y="45"/>
                </a:cxn>
                <a:cxn ang="0">
                  <a:pos x="216" y="89"/>
                </a:cxn>
                <a:cxn ang="0">
                  <a:pos x="173" y="298"/>
                </a:cxn>
                <a:cxn ang="0">
                  <a:pos x="159" y="387"/>
                </a:cxn>
              </a:cxnLst>
              <a:rect l="0" t="0" r="r" b="b"/>
              <a:pathLst>
                <a:path w="907" h="699">
                  <a:moveTo>
                    <a:pt x="115" y="580"/>
                  </a:moveTo>
                  <a:lnTo>
                    <a:pt x="101" y="610"/>
                  </a:lnTo>
                  <a:lnTo>
                    <a:pt x="101" y="669"/>
                  </a:lnTo>
                  <a:lnTo>
                    <a:pt x="130" y="699"/>
                  </a:lnTo>
                  <a:lnTo>
                    <a:pt x="173" y="699"/>
                  </a:lnTo>
                  <a:lnTo>
                    <a:pt x="202" y="669"/>
                  </a:lnTo>
                  <a:lnTo>
                    <a:pt x="216" y="640"/>
                  </a:lnTo>
                  <a:lnTo>
                    <a:pt x="216" y="610"/>
                  </a:lnTo>
                  <a:lnTo>
                    <a:pt x="231" y="565"/>
                  </a:lnTo>
                  <a:lnTo>
                    <a:pt x="245" y="535"/>
                  </a:lnTo>
                  <a:lnTo>
                    <a:pt x="245" y="506"/>
                  </a:lnTo>
                  <a:lnTo>
                    <a:pt x="259" y="461"/>
                  </a:lnTo>
                  <a:lnTo>
                    <a:pt x="259" y="431"/>
                  </a:lnTo>
                  <a:lnTo>
                    <a:pt x="288" y="327"/>
                  </a:lnTo>
                  <a:lnTo>
                    <a:pt x="303" y="298"/>
                  </a:lnTo>
                  <a:lnTo>
                    <a:pt x="303" y="268"/>
                  </a:lnTo>
                  <a:lnTo>
                    <a:pt x="317" y="253"/>
                  </a:lnTo>
                  <a:lnTo>
                    <a:pt x="346" y="194"/>
                  </a:lnTo>
                  <a:lnTo>
                    <a:pt x="375" y="149"/>
                  </a:lnTo>
                  <a:lnTo>
                    <a:pt x="418" y="119"/>
                  </a:lnTo>
                  <a:lnTo>
                    <a:pt x="461" y="75"/>
                  </a:lnTo>
                  <a:lnTo>
                    <a:pt x="576" y="45"/>
                  </a:lnTo>
                  <a:lnTo>
                    <a:pt x="619" y="45"/>
                  </a:lnTo>
                  <a:lnTo>
                    <a:pt x="634" y="75"/>
                  </a:lnTo>
                  <a:lnTo>
                    <a:pt x="648" y="89"/>
                  </a:lnTo>
                  <a:lnTo>
                    <a:pt x="662" y="119"/>
                  </a:lnTo>
                  <a:lnTo>
                    <a:pt x="662" y="149"/>
                  </a:lnTo>
                  <a:lnTo>
                    <a:pt x="648" y="268"/>
                  </a:lnTo>
                  <a:lnTo>
                    <a:pt x="605" y="387"/>
                  </a:lnTo>
                  <a:lnTo>
                    <a:pt x="576" y="491"/>
                  </a:lnTo>
                  <a:lnTo>
                    <a:pt x="562" y="521"/>
                  </a:lnTo>
                  <a:lnTo>
                    <a:pt x="562" y="550"/>
                  </a:lnTo>
                  <a:lnTo>
                    <a:pt x="547" y="565"/>
                  </a:lnTo>
                  <a:lnTo>
                    <a:pt x="576" y="654"/>
                  </a:lnTo>
                  <a:lnTo>
                    <a:pt x="619" y="669"/>
                  </a:lnTo>
                  <a:lnTo>
                    <a:pt x="648" y="699"/>
                  </a:lnTo>
                  <a:lnTo>
                    <a:pt x="691" y="699"/>
                  </a:lnTo>
                  <a:lnTo>
                    <a:pt x="749" y="684"/>
                  </a:lnTo>
                  <a:lnTo>
                    <a:pt x="792" y="669"/>
                  </a:lnTo>
                  <a:lnTo>
                    <a:pt x="821" y="625"/>
                  </a:lnTo>
                  <a:lnTo>
                    <a:pt x="864" y="595"/>
                  </a:lnTo>
                  <a:lnTo>
                    <a:pt x="893" y="506"/>
                  </a:lnTo>
                  <a:lnTo>
                    <a:pt x="907" y="476"/>
                  </a:lnTo>
                  <a:lnTo>
                    <a:pt x="907" y="446"/>
                  </a:lnTo>
                  <a:lnTo>
                    <a:pt x="878" y="446"/>
                  </a:lnTo>
                  <a:lnTo>
                    <a:pt x="864" y="461"/>
                  </a:lnTo>
                  <a:lnTo>
                    <a:pt x="864" y="476"/>
                  </a:lnTo>
                  <a:lnTo>
                    <a:pt x="835" y="550"/>
                  </a:lnTo>
                  <a:lnTo>
                    <a:pt x="792" y="610"/>
                  </a:lnTo>
                  <a:lnTo>
                    <a:pt x="749" y="640"/>
                  </a:lnTo>
                  <a:lnTo>
                    <a:pt x="706" y="654"/>
                  </a:lnTo>
                  <a:lnTo>
                    <a:pt x="677" y="654"/>
                  </a:lnTo>
                  <a:lnTo>
                    <a:pt x="677" y="640"/>
                  </a:lnTo>
                  <a:lnTo>
                    <a:pt x="662" y="625"/>
                  </a:lnTo>
                  <a:lnTo>
                    <a:pt x="662" y="550"/>
                  </a:lnTo>
                  <a:lnTo>
                    <a:pt x="677" y="521"/>
                  </a:lnTo>
                  <a:lnTo>
                    <a:pt x="691" y="476"/>
                  </a:lnTo>
                  <a:lnTo>
                    <a:pt x="720" y="402"/>
                  </a:lnTo>
                  <a:lnTo>
                    <a:pt x="763" y="283"/>
                  </a:lnTo>
                  <a:lnTo>
                    <a:pt x="777" y="179"/>
                  </a:lnTo>
                  <a:lnTo>
                    <a:pt x="763" y="119"/>
                  </a:lnTo>
                  <a:lnTo>
                    <a:pt x="749" y="75"/>
                  </a:lnTo>
                  <a:lnTo>
                    <a:pt x="720" y="45"/>
                  </a:lnTo>
                  <a:lnTo>
                    <a:pt x="691" y="30"/>
                  </a:lnTo>
                  <a:lnTo>
                    <a:pt x="648" y="15"/>
                  </a:lnTo>
                  <a:lnTo>
                    <a:pt x="619" y="0"/>
                  </a:lnTo>
                  <a:lnTo>
                    <a:pt x="576" y="0"/>
                  </a:lnTo>
                  <a:lnTo>
                    <a:pt x="475" y="30"/>
                  </a:lnTo>
                  <a:lnTo>
                    <a:pt x="389" y="75"/>
                  </a:lnTo>
                  <a:lnTo>
                    <a:pt x="331" y="149"/>
                  </a:lnTo>
                  <a:lnTo>
                    <a:pt x="303" y="60"/>
                  </a:lnTo>
                  <a:lnTo>
                    <a:pt x="274" y="30"/>
                  </a:lnTo>
                  <a:lnTo>
                    <a:pt x="231" y="15"/>
                  </a:lnTo>
                  <a:lnTo>
                    <a:pt x="202" y="0"/>
                  </a:lnTo>
                  <a:lnTo>
                    <a:pt x="173" y="0"/>
                  </a:lnTo>
                  <a:lnTo>
                    <a:pt x="130" y="15"/>
                  </a:lnTo>
                  <a:lnTo>
                    <a:pt x="101" y="30"/>
                  </a:lnTo>
                  <a:lnTo>
                    <a:pt x="72" y="60"/>
                  </a:lnTo>
                  <a:lnTo>
                    <a:pt x="43" y="119"/>
                  </a:lnTo>
                  <a:lnTo>
                    <a:pt x="15" y="164"/>
                  </a:lnTo>
                  <a:lnTo>
                    <a:pt x="15" y="194"/>
                  </a:lnTo>
                  <a:lnTo>
                    <a:pt x="0" y="223"/>
                  </a:lnTo>
                  <a:lnTo>
                    <a:pt x="0" y="253"/>
                  </a:lnTo>
                  <a:lnTo>
                    <a:pt x="43" y="253"/>
                  </a:lnTo>
                  <a:lnTo>
                    <a:pt x="43" y="238"/>
                  </a:lnTo>
                  <a:lnTo>
                    <a:pt x="58" y="208"/>
                  </a:lnTo>
                  <a:lnTo>
                    <a:pt x="87" y="119"/>
                  </a:lnTo>
                  <a:lnTo>
                    <a:pt x="115" y="75"/>
                  </a:lnTo>
                  <a:lnTo>
                    <a:pt x="130" y="60"/>
                  </a:lnTo>
                  <a:lnTo>
                    <a:pt x="159" y="45"/>
                  </a:lnTo>
                  <a:lnTo>
                    <a:pt x="187" y="60"/>
                  </a:lnTo>
                  <a:lnTo>
                    <a:pt x="216" y="89"/>
                  </a:lnTo>
                  <a:lnTo>
                    <a:pt x="216" y="164"/>
                  </a:lnTo>
                  <a:lnTo>
                    <a:pt x="173" y="298"/>
                  </a:lnTo>
                  <a:lnTo>
                    <a:pt x="173" y="342"/>
                  </a:lnTo>
                  <a:lnTo>
                    <a:pt x="159" y="387"/>
                  </a:lnTo>
                  <a:lnTo>
                    <a:pt x="115" y="58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3" name="Freeform 13"/>
            <p:cNvSpPr>
              <a:spLocks/>
            </p:cNvSpPr>
            <p:nvPr/>
          </p:nvSpPr>
          <p:spPr bwMode="auto">
            <a:xfrm>
              <a:off x="7829" y="773"/>
              <a:ext cx="907" cy="698"/>
            </a:xfrm>
            <a:custGeom>
              <a:avLst/>
              <a:gdLst/>
              <a:ahLst/>
              <a:cxnLst>
                <a:cxn ang="0">
                  <a:pos x="101" y="609"/>
                </a:cxn>
                <a:cxn ang="0">
                  <a:pos x="130" y="698"/>
                </a:cxn>
                <a:cxn ang="0">
                  <a:pos x="202" y="669"/>
                </a:cxn>
                <a:cxn ang="0">
                  <a:pos x="216" y="609"/>
                </a:cxn>
                <a:cxn ang="0">
                  <a:pos x="245" y="535"/>
                </a:cxn>
                <a:cxn ang="0">
                  <a:pos x="259" y="461"/>
                </a:cxn>
                <a:cxn ang="0">
                  <a:pos x="288" y="327"/>
                </a:cxn>
                <a:cxn ang="0">
                  <a:pos x="303" y="267"/>
                </a:cxn>
                <a:cxn ang="0">
                  <a:pos x="346" y="193"/>
                </a:cxn>
                <a:cxn ang="0">
                  <a:pos x="418" y="119"/>
                </a:cxn>
                <a:cxn ang="0">
                  <a:pos x="576" y="44"/>
                </a:cxn>
                <a:cxn ang="0">
                  <a:pos x="634" y="74"/>
                </a:cxn>
                <a:cxn ang="0">
                  <a:pos x="662" y="119"/>
                </a:cxn>
                <a:cxn ang="0">
                  <a:pos x="648" y="267"/>
                </a:cxn>
                <a:cxn ang="0">
                  <a:pos x="576" y="490"/>
                </a:cxn>
                <a:cxn ang="0">
                  <a:pos x="562" y="550"/>
                </a:cxn>
                <a:cxn ang="0">
                  <a:pos x="576" y="654"/>
                </a:cxn>
                <a:cxn ang="0">
                  <a:pos x="648" y="698"/>
                </a:cxn>
                <a:cxn ang="0">
                  <a:pos x="749" y="684"/>
                </a:cxn>
                <a:cxn ang="0">
                  <a:pos x="821" y="624"/>
                </a:cxn>
                <a:cxn ang="0">
                  <a:pos x="893" y="505"/>
                </a:cxn>
                <a:cxn ang="0">
                  <a:pos x="907" y="446"/>
                </a:cxn>
                <a:cxn ang="0">
                  <a:pos x="864" y="461"/>
                </a:cxn>
                <a:cxn ang="0">
                  <a:pos x="835" y="550"/>
                </a:cxn>
                <a:cxn ang="0">
                  <a:pos x="749" y="639"/>
                </a:cxn>
                <a:cxn ang="0">
                  <a:pos x="677" y="654"/>
                </a:cxn>
                <a:cxn ang="0">
                  <a:pos x="662" y="624"/>
                </a:cxn>
                <a:cxn ang="0">
                  <a:pos x="677" y="520"/>
                </a:cxn>
                <a:cxn ang="0">
                  <a:pos x="720" y="401"/>
                </a:cxn>
                <a:cxn ang="0">
                  <a:pos x="777" y="178"/>
                </a:cxn>
                <a:cxn ang="0">
                  <a:pos x="749" y="74"/>
                </a:cxn>
                <a:cxn ang="0">
                  <a:pos x="691" y="29"/>
                </a:cxn>
                <a:cxn ang="0">
                  <a:pos x="619" y="0"/>
                </a:cxn>
                <a:cxn ang="0">
                  <a:pos x="475" y="29"/>
                </a:cxn>
                <a:cxn ang="0">
                  <a:pos x="331" y="148"/>
                </a:cxn>
                <a:cxn ang="0">
                  <a:pos x="274" y="29"/>
                </a:cxn>
                <a:cxn ang="0">
                  <a:pos x="202" y="0"/>
                </a:cxn>
                <a:cxn ang="0">
                  <a:pos x="130" y="15"/>
                </a:cxn>
                <a:cxn ang="0">
                  <a:pos x="72" y="59"/>
                </a:cxn>
                <a:cxn ang="0">
                  <a:pos x="15" y="163"/>
                </a:cxn>
                <a:cxn ang="0">
                  <a:pos x="0" y="223"/>
                </a:cxn>
                <a:cxn ang="0">
                  <a:pos x="43" y="252"/>
                </a:cxn>
                <a:cxn ang="0">
                  <a:pos x="58" y="208"/>
                </a:cxn>
                <a:cxn ang="0">
                  <a:pos x="115" y="74"/>
                </a:cxn>
                <a:cxn ang="0">
                  <a:pos x="159" y="44"/>
                </a:cxn>
                <a:cxn ang="0">
                  <a:pos x="216" y="89"/>
                </a:cxn>
                <a:cxn ang="0">
                  <a:pos x="173" y="297"/>
                </a:cxn>
                <a:cxn ang="0">
                  <a:pos x="159" y="386"/>
                </a:cxn>
              </a:cxnLst>
              <a:rect l="0" t="0" r="r" b="b"/>
              <a:pathLst>
                <a:path w="907" h="698">
                  <a:moveTo>
                    <a:pt x="115" y="579"/>
                  </a:moveTo>
                  <a:lnTo>
                    <a:pt x="101" y="609"/>
                  </a:lnTo>
                  <a:lnTo>
                    <a:pt x="101" y="669"/>
                  </a:lnTo>
                  <a:lnTo>
                    <a:pt x="130" y="698"/>
                  </a:lnTo>
                  <a:lnTo>
                    <a:pt x="173" y="698"/>
                  </a:lnTo>
                  <a:lnTo>
                    <a:pt x="202" y="669"/>
                  </a:lnTo>
                  <a:lnTo>
                    <a:pt x="216" y="639"/>
                  </a:lnTo>
                  <a:lnTo>
                    <a:pt x="216" y="609"/>
                  </a:lnTo>
                  <a:lnTo>
                    <a:pt x="231" y="565"/>
                  </a:lnTo>
                  <a:lnTo>
                    <a:pt x="245" y="535"/>
                  </a:lnTo>
                  <a:lnTo>
                    <a:pt x="245" y="505"/>
                  </a:lnTo>
                  <a:lnTo>
                    <a:pt x="259" y="461"/>
                  </a:lnTo>
                  <a:lnTo>
                    <a:pt x="259" y="431"/>
                  </a:lnTo>
                  <a:lnTo>
                    <a:pt x="288" y="327"/>
                  </a:lnTo>
                  <a:lnTo>
                    <a:pt x="303" y="297"/>
                  </a:lnTo>
                  <a:lnTo>
                    <a:pt x="303" y="267"/>
                  </a:lnTo>
                  <a:lnTo>
                    <a:pt x="317" y="252"/>
                  </a:lnTo>
                  <a:lnTo>
                    <a:pt x="346" y="193"/>
                  </a:lnTo>
                  <a:lnTo>
                    <a:pt x="374" y="148"/>
                  </a:lnTo>
                  <a:lnTo>
                    <a:pt x="418" y="119"/>
                  </a:lnTo>
                  <a:lnTo>
                    <a:pt x="461" y="74"/>
                  </a:lnTo>
                  <a:lnTo>
                    <a:pt x="576" y="44"/>
                  </a:lnTo>
                  <a:lnTo>
                    <a:pt x="619" y="44"/>
                  </a:lnTo>
                  <a:lnTo>
                    <a:pt x="634" y="74"/>
                  </a:lnTo>
                  <a:lnTo>
                    <a:pt x="648" y="89"/>
                  </a:lnTo>
                  <a:lnTo>
                    <a:pt x="662" y="119"/>
                  </a:lnTo>
                  <a:lnTo>
                    <a:pt x="662" y="148"/>
                  </a:lnTo>
                  <a:lnTo>
                    <a:pt x="648" y="267"/>
                  </a:lnTo>
                  <a:lnTo>
                    <a:pt x="605" y="386"/>
                  </a:lnTo>
                  <a:lnTo>
                    <a:pt x="576" y="490"/>
                  </a:lnTo>
                  <a:lnTo>
                    <a:pt x="562" y="520"/>
                  </a:lnTo>
                  <a:lnTo>
                    <a:pt x="562" y="550"/>
                  </a:lnTo>
                  <a:lnTo>
                    <a:pt x="547" y="565"/>
                  </a:lnTo>
                  <a:lnTo>
                    <a:pt x="576" y="654"/>
                  </a:lnTo>
                  <a:lnTo>
                    <a:pt x="619" y="669"/>
                  </a:lnTo>
                  <a:lnTo>
                    <a:pt x="648" y="698"/>
                  </a:lnTo>
                  <a:lnTo>
                    <a:pt x="691" y="698"/>
                  </a:lnTo>
                  <a:lnTo>
                    <a:pt x="749" y="684"/>
                  </a:lnTo>
                  <a:lnTo>
                    <a:pt x="792" y="669"/>
                  </a:lnTo>
                  <a:lnTo>
                    <a:pt x="821" y="624"/>
                  </a:lnTo>
                  <a:lnTo>
                    <a:pt x="864" y="594"/>
                  </a:lnTo>
                  <a:lnTo>
                    <a:pt x="893" y="505"/>
                  </a:lnTo>
                  <a:lnTo>
                    <a:pt x="907" y="475"/>
                  </a:lnTo>
                  <a:lnTo>
                    <a:pt x="907" y="446"/>
                  </a:lnTo>
                  <a:lnTo>
                    <a:pt x="878" y="446"/>
                  </a:lnTo>
                  <a:lnTo>
                    <a:pt x="864" y="461"/>
                  </a:lnTo>
                  <a:lnTo>
                    <a:pt x="864" y="475"/>
                  </a:lnTo>
                  <a:lnTo>
                    <a:pt x="835" y="550"/>
                  </a:lnTo>
                  <a:lnTo>
                    <a:pt x="792" y="609"/>
                  </a:lnTo>
                  <a:lnTo>
                    <a:pt x="749" y="639"/>
                  </a:lnTo>
                  <a:lnTo>
                    <a:pt x="705" y="654"/>
                  </a:lnTo>
                  <a:lnTo>
                    <a:pt x="677" y="654"/>
                  </a:lnTo>
                  <a:lnTo>
                    <a:pt x="677" y="639"/>
                  </a:lnTo>
                  <a:lnTo>
                    <a:pt x="662" y="624"/>
                  </a:lnTo>
                  <a:lnTo>
                    <a:pt x="662" y="550"/>
                  </a:lnTo>
                  <a:lnTo>
                    <a:pt x="677" y="520"/>
                  </a:lnTo>
                  <a:lnTo>
                    <a:pt x="691" y="475"/>
                  </a:lnTo>
                  <a:lnTo>
                    <a:pt x="720" y="401"/>
                  </a:lnTo>
                  <a:lnTo>
                    <a:pt x="763" y="282"/>
                  </a:lnTo>
                  <a:lnTo>
                    <a:pt x="777" y="178"/>
                  </a:lnTo>
                  <a:lnTo>
                    <a:pt x="763" y="119"/>
                  </a:lnTo>
                  <a:lnTo>
                    <a:pt x="749" y="74"/>
                  </a:lnTo>
                  <a:lnTo>
                    <a:pt x="720" y="44"/>
                  </a:lnTo>
                  <a:lnTo>
                    <a:pt x="691" y="29"/>
                  </a:lnTo>
                  <a:lnTo>
                    <a:pt x="648" y="15"/>
                  </a:lnTo>
                  <a:lnTo>
                    <a:pt x="619" y="0"/>
                  </a:lnTo>
                  <a:lnTo>
                    <a:pt x="576" y="0"/>
                  </a:lnTo>
                  <a:lnTo>
                    <a:pt x="475" y="29"/>
                  </a:lnTo>
                  <a:lnTo>
                    <a:pt x="389" y="74"/>
                  </a:lnTo>
                  <a:lnTo>
                    <a:pt x="331" y="148"/>
                  </a:lnTo>
                  <a:lnTo>
                    <a:pt x="303" y="59"/>
                  </a:lnTo>
                  <a:lnTo>
                    <a:pt x="274" y="29"/>
                  </a:lnTo>
                  <a:lnTo>
                    <a:pt x="231" y="15"/>
                  </a:lnTo>
                  <a:lnTo>
                    <a:pt x="202" y="0"/>
                  </a:lnTo>
                  <a:lnTo>
                    <a:pt x="173" y="0"/>
                  </a:lnTo>
                  <a:lnTo>
                    <a:pt x="130" y="15"/>
                  </a:lnTo>
                  <a:lnTo>
                    <a:pt x="101" y="29"/>
                  </a:lnTo>
                  <a:lnTo>
                    <a:pt x="72" y="59"/>
                  </a:lnTo>
                  <a:lnTo>
                    <a:pt x="43" y="119"/>
                  </a:lnTo>
                  <a:lnTo>
                    <a:pt x="15" y="163"/>
                  </a:lnTo>
                  <a:lnTo>
                    <a:pt x="15" y="193"/>
                  </a:lnTo>
                  <a:lnTo>
                    <a:pt x="0" y="223"/>
                  </a:lnTo>
                  <a:lnTo>
                    <a:pt x="0" y="252"/>
                  </a:lnTo>
                  <a:lnTo>
                    <a:pt x="43" y="252"/>
                  </a:lnTo>
                  <a:lnTo>
                    <a:pt x="43" y="238"/>
                  </a:lnTo>
                  <a:lnTo>
                    <a:pt x="58" y="208"/>
                  </a:lnTo>
                  <a:lnTo>
                    <a:pt x="87" y="119"/>
                  </a:lnTo>
                  <a:lnTo>
                    <a:pt x="115" y="74"/>
                  </a:lnTo>
                  <a:lnTo>
                    <a:pt x="130" y="59"/>
                  </a:lnTo>
                  <a:lnTo>
                    <a:pt x="159" y="44"/>
                  </a:lnTo>
                  <a:lnTo>
                    <a:pt x="187" y="59"/>
                  </a:lnTo>
                  <a:lnTo>
                    <a:pt x="216" y="89"/>
                  </a:lnTo>
                  <a:lnTo>
                    <a:pt x="216" y="163"/>
                  </a:lnTo>
                  <a:lnTo>
                    <a:pt x="173" y="297"/>
                  </a:lnTo>
                  <a:lnTo>
                    <a:pt x="173" y="342"/>
                  </a:lnTo>
                  <a:lnTo>
                    <a:pt x="159" y="386"/>
                  </a:lnTo>
                  <a:lnTo>
                    <a:pt x="115" y="57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4" name="Freeform 14"/>
            <p:cNvSpPr>
              <a:spLocks/>
            </p:cNvSpPr>
            <p:nvPr/>
          </p:nvSpPr>
          <p:spPr bwMode="auto">
            <a:xfrm>
              <a:off x="6879" y="2126"/>
              <a:ext cx="2836" cy="3077"/>
            </a:xfrm>
            <a:custGeom>
              <a:avLst/>
              <a:gdLst/>
              <a:ahLst/>
              <a:cxnLst>
                <a:cxn ang="0">
                  <a:pos x="2577" y="3077"/>
                </a:cxn>
                <a:cxn ang="0">
                  <a:pos x="2836" y="2378"/>
                </a:cxn>
                <a:cxn ang="0">
                  <a:pos x="2792" y="2378"/>
                </a:cxn>
                <a:cxn ang="0">
                  <a:pos x="2706" y="2542"/>
                </a:cxn>
                <a:cxn ang="0">
                  <a:pos x="2577" y="2661"/>
                </a:cxn>
                <a:cxn ang="0">
                  <a:pos x="2418" y="2750"/>
                </a:cxn>
                <a:cxn ang="0">
                  <a:pos x="2231" y="2824"/>
                </a:cxn>
                <a:cxn ang="0">
                  <a:pos x="2174" y="2839"/>
                </a:cxn>
                <a:cxn ang="0">
                  <a:pos x="2044" y="2854"/>
                </a:cxn>
                <a:cxn ang="0">
                  <a:pos x="1843" y="2884"/>
                </a:cxn>
                <a:cxn ang="0">
                  <a:pos x="288" y="2884"/>
                </a:cxn>
                <a:cxn ang="0">
                  <a:pos x="1368" y="1575"/>
                </a:cxn>
                <a:cxn ang="0">
                  <a:pos x="1382" y="1561"/>
                </a:cxn>
                <a:cxn ang="0">
                  <a:pos x="1382" y="1546"/>
                </a:cxn>
                <a:cxn ang="0">
                  <a:pos x="1396" y="1546"/>
                </a:cxn>
                <a:cxn ang="0">
                  <a:pos x="1396" y="1531"/>
                </a:cxn>
                <a:cxn ang="0">
                  <a:pos x="1382" y="1531"/>
                </a:cxn>
                <a:cxn ang="0">
                  <a:pos x="1382" y="1501"/>
                </a:cxn>
                <a:cxn ang="0">
                  <a:pos x="389" y="104"/>
                </a:cxn>
                <a:cxn ang="0">
                  <a:pos x="1742" y="104"/>
                </a:cxn>
                <a:cxn ang="0">
                  <a:pos x="1900" y="118"/>
                </a:cxn>
                <a:cxn ang="0">
                  <a:pos x="2001" y="133"/>
                </a:cxn>
                <a:cxn ang="0">
                  <a:pos x="2044" y="133"/>
                </a:cxn>
                <a:cxn ang="0">
                  <a:pos x="2188" y="163"/>
                </a:cxn>
                <a:cxn ang="0">
                  <a:pos x="2346" y="223"/>
                </a:cxn>
                <a:cxn ang="0">
                  <a:pos x="2519" y="312"/>
                </a:cxn>
                <a:cxn ang="0">
                  <a:pos x="2591" y="371"/>
                </a:cxn>
                <a:cxn ang="0">
                  <a:pos x="2692" y="460"/>
                </a:cxn>
                <a:cxn ang="0">
                  <a:pos x="2792" y="624"/>
                </a:cxn>
                <a:cxn ang="0">
                  <a:pos x="2836" y="624"/>
                </a:cxn>
                <a:cxn ang="0">
                  <a:pos x="2577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89"/>
                </a:cxn>
                <a:cxn ang="0">
                  <a:pos x="1137" y="1679"/>
                </a:cxn>
                <a:cxn ang="0">
                  <a:pos x="29" y="3017"/>
                </a:cxn>
                <a:cxn ang="0">
                  <a:pos x="0" y="3047"/>
                </a:cxn>
                <a:cxn ang="0">
                  <a:pos x="0" y="3062"/>
                </a:cxn>
                <a:cxn ang="0">
                  <a:pos x="15" y="3077"/>
                </a:cxn>
                <a:cxn ang="0">
                  <a:pos x="58" y="3077"/>
                </a:cxn>
                <a:cxn ang="0">
                  <a:pos x="2577" y="3077"/>
                </a:cxn>
              </a:cxnLst>
              <a:rect l="0" t="0" r="r" b="b"/>
              <a:pathLst>
                <a:path w="2836" h="3077">
                  <a:moveTo>
                    <a:pt x="2577" y="3077"/>
                  </a:moveTo>
                  <a:lnTo>
                    <a:pt x="2836" y="2378"/>
                  </a:lnTo>
                  <a:lnTo>
                    <a:pt x="2792" y="2378"/>
                  </a:lnTo>
                  <a:lnTo>
                    <a:pt x="2706" y="2542"/>
                  </a:lnTo>
                  <a:lnTo>
                    <a:pt x="2577" y="2661"/>
                  </a:lnTo>
                  <a:lnTo>
                    <a:pt x="2418" y="2750"/>
                  </a:lnTo>
                  <a:lnTo>
                    <a:pt x="2231" y="2824"/>
                  </a:lnTo>
                  <a:lnTo>
                    <a:pt x="2174" y="2839"/>
                  </a:lnTo>
                  <a:lnTo>
                    <a:pt x="2044" y="2854"/>
                  </a:lnTo>
                  <a:lnTo>
                    <a:pt x="1843" y="2884"/>
                  </a:lnTo>
                  <a:lnTo>
                    <a:pt x="288" y="2884"/>
                  </a:lnTo>
                  <a:lnTo>
                    <a:pt x="1368" y="1575"/>
                  </a:lnTo>
                  <a:lnTo>
                    <a:pt x="1382" y="1561"/>
                  </a:lnTo>
                  <a:lnTo>
                    <a:pt x="1382" y="1546"/>
                  </a:lnTo>
                  <a:lnTo>
                    <a:pt x="1396" y="1546"/>
                  </a:lnTo>
                  <a:lnTo>
                    <a:pt x="1396" y="1531"/>
                  </a:lnTo>
                  <a:lnTo>
                    <a:pt x="1382" y="1531"/>
                  </a:lnTo>
                  <a:lnTo>
                    <a:pt x="1382" y="1501"/>
                  </a:lnTo>
                  <a:lnTo>
                    <a:pt x="389" y="104"/>
                  </a:lnTo>
                  <a:lnTo>
                    <a:pt x="1742" y="104"/>
                  </a:lnTo>
                  <a:lnTo>
                    <a:pt x="1900" y="118"/>
                  </a:lnTo>
                  <a:lnTo>
                    <a:pt x="2001" y="133"/>
                  </a:lnTo>
                  <a:lnTo>
                    <a:pt x="2044" y="133"/>
                  </a:lnTo>
                  <a:lnTo>
                    <a:pt x="2188" y="163"/>
                  </a:lnTo>
                  <a:lnTo>
                    <a:pt x="2346" y="223"/>
                  </a:lnTo>
                  <a:lnTo>
                    <a:pt x="2519" y="312"/>
                  </a:lnTo>
                  <a:lnTo>
                    <a:pt x="2591" y="371"/>
                  </a:lnTo>
                  <a:lnTo>
                    <a:pt x="2692" y="460"/>
                  </a:lnTo>
                  <a:lnTo>
                    <a:pt x="2792" y="624"/>
                  </a:lnTo>
                  <a:lnTo>
                    <a:pt x="2836" y="624"/>
                  </a:lnTo>
                  <a:lnTo>
                    <a:pt x="2577" y="0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0" y="89"/>
                  </a:lnTo>
                  <a:lnTo>
                    <a:pt x="1137" y="1679"/>
                  </a:lnTo>
                  <a:lnTo>
                    <a:pt x="29" y="3017"/>
                  </a:lnTo>
                  <a:lnTo>
                    <a:pt x="0" y="3047"/>
                  </a:lnTo>
                  <a:lnTo>
                    <a:pt x="0" y="3062"/>
                  </a:lnTo>
                  <a:lnTo>
                    <a:pt x="15" y="3077"/>
                  </a:lnTo>
                  <a:lnTo>
                    <a:pt x="58" y="3077"/>
                  </a:lnTo>
                  <a:lnTo>
                    <a:pt x="2577" y="3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5" name="Freeform 15"/>
            <p:cNvSpPr>
              <a:spLocks/>
            </p:cNvSpPr>
            <p:nvPr/>
          </p:nvSpPr>
          <p:spPr bwMode="auto">
            <a:xfrm>
              <a:off x="6851" y="5768"/>
              <a:ext cx="734" cy="1085"/>
            </a:xfrm>
            <a:custGeom>
              <a:avLst/>
              <a:gdLst/>
              <a:ahLst/>
              <a:cxnLst>
                <a:cxn ang="0">
                  <a:pos x="359" y="30"/>
                </a:cxn>
                <a:cxn ang="0">
                  <a:pos x="345" y="0"/>
                </a:cxn>
                <a:cxn ang="0">
                  <a:pos x="216" y="15"/>
                </a:cxn>
                <a:cxn ang="0">
                  <a:pos x="115" y="59"/>
                </a:cxn>
                <a:cxn ang="0">
                  <a:pos x="201" y="74"/>
                </a:cxn>
                <a:cxn ang="0">
                  <a:pos x="216" y="134"/>
                </a:cxn>
                <a:cxn ang="0">
                  <a:pos x="0" y="1055"/>
                </a:cxn>
                <a:cxn ang="0">
                  <a:pos x="72" y="1085"/>
                </a:cxn>
                <a:cxn ang="0">
                  <a:pos x="100" y="1040"/>
                </a:cxn>
                <a:cxn ang="0">
                  <a:pos x="129" y="996"/>
                </a:cxn>
                <a:cxn ang="0">
                  <a:pos x="158" y="832"/>
                </a:cxn>
                <a:cxn ang="0">
                  <a:pos x="187" y="728"/>
                </a:cxn>
                <a:cxn ang="0">
                  <a:pos x="331" y="758"/>
                </a:cxn>
                <a:cxn ang="0">
                  <a:pos x="374" y="817"/>
                </a:cxn>
                <a:cxn ang="0">
                  <a:pos x="403" y="1011"/>
                </a:cxn>
                <a:cxn ang="0">
                  <a:pos x="460" y="1070"/>
                </a:cxn>
                <a:cxn ang="0">
                  <a:pos x="532" y="1085"/>
                </a:cxn>
                <a:cxn ang="0">
                  <a:pos x="647" y="1026"/>
                </a:cxn>
                <a:cxn ang="0">
                  <a:pos x="690" y="951"/>
                </a:cxn>
                <a:cxn ang="0">
                  <a:pos x="705" y="877"/>
                </a:cxn>
                <a:cxn ang="0">
                  <a:pos x="719" y="832"/>
                </a:cxn>
                <a:cxn ang="0">
                  <a:pos x="676" y="847"/>
                </a:cxn>
                <a:cxn ang="0">
                  <a:pos x="647" y="907"/>
                </a:cxn>
                <a:cxn ang="0">
                  <a:pos x="618" y="981"/>
                </a:cxn>
                <a:cxn ang="0">
                  <a:pos x="503" y="1040"/>
                </a:cxn>
                <a:cxn ang="0">
                  <a:pos x="489" y="996"/>
                </a:cxn>
                <a:cxn ang="0">
                  <a:pos x="475" y="936"/>
                </a:cxn>
                <a:cxn ang="0">
                  <a:pos x="489" y="862"/>
                </a:cxn>
                <a:cxn ang="0">
                  <a:pos x="475" y="758"/>
                </a:cxn>
                <a:cxn ang="0">
                  <a:pos x="316" y="684"/>
                </a:cxn>
                <a:cxn ang="0">
                  <a:pos x="287" y="654"/>
                </a:cxn>
                <a:cxn ang="0">
                  <a:pos x="374" y="580"/>
                </a:cxn>
                <a:cxn ang="0">
                  <a:pos x="532" y="461"/>
                </a:cxn>
                <a:cxn ang="0">
                  <a:pos x="647" y="431"/>
                </a:cxn>
                <a:cxn ang="0">
                  <a:pos x="604" y="490"/>
                </a:cxn>
                <a:cxn ang="0">
                  <a:pos x="590" y="565"/>
                </a:cxn>
                <a:cxn ang="0">
                  <a:pos x="676" y="594"/>
                </a:cxn>
                <a:cxn ang="0">
                  <a:pos x="734" y="505"/>
                </a:cxn>
                <a:cxn ang="0">
                  <a:pos x="719" y="446"/>
                </a:cxn>
                <a:cxn ang="0">
                  <a:pos x="662" y="401"/>
                </a:cxn>
                <a:cxn ang="0">
                  <a:pos x="489" y="431"/>
                </a:cxn>
                <a:cxn ang="0">
                  <a:pos x="316" y="580"/>
                </a:cxn>
                <a:cxn ang="0">
                  <a:pos x="345" y="44"/>
                </a:cxn>
              </a:cxnLst>
              <a:rect l="0" t="0" r="r" b="b"/>
              <a:pathLst>
                <a:path w="734" h="1085">
                  <a:moveTo>
                    <a:pt x="345" y="44"/>
                  </a:moveTo>
                  <a:lnTo>
                    <a:pt x="359" y="30"/>
                  </a:lnTo>
                  <a:lnTo>
                    <a:pt x="359" y="15"/>
                  </a:lnTo>
                  <a:lnTo>
                    <a:pt x="345" y="0"/>
                  </a:lnTo>
                  <a:lnTo>
                    <a:pt x="259" y="0"/>
                  </a:lnTo>
                  <a:lnTo>
                    <a:pt x="216" y="15"/>
                  </a:lnTo>
                  <a:lnTo>
                    <a:pt x="115" y="15"/>
                  </a:lnTo>
                  <a:lnTo>
                    <a:pt x="115" y="59"/>
                  </a:lnTo>
                  <a:lnTo>
                    <a:pt x="129" y="74"/>
                  </a:lnTo>
                  <a:lnTo>
                    <a:pt x="201" y="74"/>
                  </a:lnTo>
                  <a:lnTo>
                    <a:pt x="216" y="89"/>
                  </a:lnTo>
                  <a:lnTo>
                    <a:pt x="216" y="134"/>
                  </a:lnTo>
                  <a:lnTo>
                    <a:pt x="0" y="996"/>
                  </a:lnTo>
                  <a:lnTo>
                    <a:pt x="0" y="1055"/>
                  </a:lnTo>
                  <a:lnTo>
                    <a:pt x="14" y="1085"/>
                  </a:lnTo>
                  <a:lnTo>
                    <a:pt x="72" y="1085"/>
                  </a:lnTo>
                  <a:lnTo>
                    <a:pt x="86" y="1070"/>
                  </a:lnTo>
                  <a:lnTo>
                    <a:pt x="100" y="1040"/>
                  </a:lnTo>
                  <a:lnTo>
                    <a:pt x="115" y="1026"/>
                  </a:lnTo>
                  <a:lnTo>
                    <a:pt x="129" y="996"/>
                  </a:lnTo>
                  <a:lnTo>
                    <a:pt x="144" y="922"/>
                  </a:lnTo>
                  <a:lnTo>
                    <a:pt x="158" y="832"/>
                  </a:lnTo>
                  <a:lnTo>
                    <a:pt x="172" y="758"/>
                  </a:lnTo>
                  <a:lnTo>
                    <a:pt x="187" y="728"/>
                  </a:lnTo>
                  <a:lnTo>
                    <a:pt x="244" y="728"/>
                  </a:lnTo>
                  <a:lnTo>
                    <a:pt x="331" y="758"/>
                  </a:lnTo>
                  <a:lnTo>
                    <a:pt x="359" y="788"/>
                  </a:lnTo>
                  <a:lnTo>
                    <a:pt x="374" y="817"/>
                  </a:lnTo>
                  <a:lnTo>
                    <a:pt x="374" y="966"/>
                  </a:lnTo>
                  <a:lnTo>
                    <a:pt x="403" y="1011"/>
                  </a:lnTo>
                  <a:lnTo>
                    <a:pt x="417" y="1040"/>
                  </a:lnTo>
                  <a:lnTo>
                    <a:pt x="460" y="1070"/>
                  </a:lnTo>
                  <a:lnTo>
                    <a:pt x="489" y="1085"/>
                  </a:lnTo>
                  <a:lnTo>
                    <a:pt x="532" y="1085"/>
                  </a:lnTo>
                  <a:lnTo>
                    <a:pt x="618" y="1055"/>
                  </a:lnTo>
                  <a:lnTo>
                    <a:pt x="647" y="1026"/>
                  </a:lnTo>
                  <a:lnTo>
                    <a:pt x="662" y="981"/>
                  </a:lnTo>
                  <a:lnTo>
                    <a:pt x="690" y="951"/>
                  </a:lnTo>
                  <a:lnTo>
                    <a:pt x="705" y="907"/>
                  </a:lnTo>
                  <a:lnTo>
                    <a:pt x="705" y="877"/>
                  </a:lnTo>
                  <a:lnTo>
                    <a:pt x="719" y="862"/>
                  </a:lnTo>
                  <a:lnTo>
                    <a:pt x="719" y="832"/>
                  </a:lnTo>
                  <a:lnTo>
                    <a:pt x="676" y="832"/>
                  </a:lnTo>
                  <a:lnTo>
                    <a:pt x="676" y="847"/>
                  </a:lnTo>
                  <a:lnTo>
                    <a:pt x="662" y="862"/>
                  </a:lnTo>
                  <a:lnTo>
                    <a:pt x="647" y="907"/>
                  </a:lnTo>
                  <a:lnTo>
                    <a:pt x="633" y="936"/>
                  </a:lnTo>
                  <a:lnTo>
                    <a:pt x="618" y="981"/>
                  </a:lnTo>
                  <a:lnTo>
                    <a:pt x="561" y="1040"/>
                  </a:lnTo>
                  <a:lnTo>
                    <a:pt x="503" y="1040"/>
                  </a:lnTo>
                  <a:lnTo>
                    <a:pt x="489" y="1011"/>
                  </a:lnTo>
                  <a:lnTo>
                    <a:pt x="489" y="996"/>
                  </a:lnTo>
                  <a:lnTo>
                    <a:pt x="475" y="966"/>
                  </a:lnTo>
                  <a:lnTo>
                    <a:pt x="475" y="936"/>
                  </a:lnTo>
                  <a:lnTo>
                    <a:pt x="489" y="922"/>
                  </a:lnTo>
                  <a:lnTo>
                    <a:pt x="489" y="862"/>
                  </a:lnTo>
                  <a:lnTo>
                    <a:pt x="503" y="847"/>
                  </a:lnTo>
                  <a:lnTo>
                    <a:pt x="475" y="758"/>
                  </a:lnTo>
                  <a:lnTo>
                    <a:pt x="403" y="713"/>
                  </a:lnTo>
                  <a:lnTo>
                    <a:pt x="316" y="684"/>
                  </a:lnTo>
                  <a:lnTo>
                    <a:pt x="259" y="684"/>
                  </a:lnTo>
                  <a:lnTo>
                    <a:pt x="287" y="654"/>
                  </a:lnTo>
                  <a:lnTo>
                    <a:pt x="331" y="624"/>
                  </a:lnTo>
                  <a:lnTo>
                    <a:pt x="374" y="580"/>
                  </a:lnTo>
                  <a:lnTo>
                    <a:pt x="460" y="505"/>
                  </a:lnTo>
                  <a:lnTo>
                    <a:pt x="532" y="461"/>
                  </a:lnTo>
                  <a:lnTo>
                    <a:pt x="618" y="431"/>
                  </a:lnTo>
                  <a:lnTo>
                    <a:pt x="647" y="431"/>
                  </a:lnTo>
                  <a:lnTo>
                    <a:pt x="662" y="461"/>
                  </a:lnTo>
                  <a:lnTo>
                    <a:pt x="604" y="490"/>
                  </a:lnTo>
                  <a:lnTo>
                    <a:pt x="590" y="505"/>
                  </a:lnTo>
                  <a:lnTo>
                    <a:pt x="590" y="565"/>
                  </a:lnTo>
                  <a:lnTo>
                    <a:pt x="618" y="594"/>
                  </a:lnTo>
                  <a:lnTo>
                    <a:pt x="676" y="594"/>
                  </a:lnTo>
                  <a:lnTo>
                    <a:pt x="705" y="565"/>
                  </a:lnTo>
                  <a:lnTo>
                    <a:pt x="734" y="505"/>
                  </a:lnTo>
                  <a:lnTo>
                    <a:pt x="734" y="476"/>
                  </a:lnTo>
                  <a:lnTo>
                    <a:pt x="719" y="446"/>
                  </a:lnTo>
                  <a:lnTo>
                    <a:pt x="690" y="416"/>
                  </a:lnTo>
                  <a:lnTo>
                    <a:pt x="662" y="401"/>
                  </a:lnTo>
                  <a:lnTo>
                    <a:pt x="618" y="386"/>
                  </a:lnTo>
                  <a:lnTo>
                    <a:pt x="489" y="431"/>
                  </a:lnTo>
                  <a:lnTo>
                    <a:pt x="374" y="520"/>
                  </a:lnTo>
                  <a:lnTo>
                    <a:pt x="316" y="580"/>
                  </a:lnTo>
                  <a:lnTo>
                    <a:pt x="201" y="669"/>
                  </a:lnTo>
                  <a:lnTo>
                    <a:pt x="345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6" name="Freeform 16"/>
            <p:cNvSpPr>
              <a:spLocks noEditPoints="1"/>
            </p:cNvSpPr>
            <p:nvPr/>
          </p:nvSpPr>
          <p:spPr bwMode="auto">
            <a:xfrm>
              <a:off x="7772" y="6244"/>
              <a:ext cx="1108" cy="416"/>
            </a:xfrm>
            <a:custGeom>
              <a:avLst/>
              <a:gdLst/>
              <a:ahLst/>
              <a:cxnLst>
                <a:cxn ang="0">
                  <a:pos x="1050" y="74"/>
                </a:cxn>
                <a:cxn ang="0">
                  <a:pos x="1079" y="74"/>
                </a:cxn>
                <a:cxn ang="0">
                  <a:pos x="1108" y="44"/>
                </a:cxn>
                <a:cxn ang="0">
                  <a:pos x="1094" y="14"/>
                </a:cxn>
                <a:cxn ang="0">
                  <a:pos x="1079" y="0"/>
                </a:cxn>
                <a:cxn ang="0">
                  <a:pos x="29" y="0"/>
                </a:cxn>
                <a:cxn ang="0">
                  <a:pos x="14" y="14"/>
                </a:cxn>
                <a:cxn ang="0">
                  <a:pos x="0" y="44"/>
                </a:cxn>
                <a:cxn ang="0">
                  <a:pos x="29" y="74"/>
                </a:cxn>
                <a:cxn ang="0">
                  <a:pos x="57" y="74"/>
                </a:cxn>
                <a:cxn ang="0">
                  <a:pos x="1050" y="74"/>
                </a:cxn>
                <a:cxn ang="0">
                  <a:pos x="1050" y="416"/>
                </a:cxn>
                <a:cxn ang="0">
                  <a:pos x="1079" y="416"/>
                </a:cxn>
                <a:cxn ang="0">
                  <a:pos x="1094" y="401"/>
                </a:cxn>
                <a:cxn ang="0">
                  <a:pos x="1108" y="371"/>
                </a:cxn>
                <a:cxn ang="0">
                  <a:pos x="1079" y="341"/>
                </a:cxn>
                <a:cxn ang="0">
                  <a:pos x="29" y="341"/>
                </a:cxn>
                <a:cxn ang="0">
                  <a:pos x="0" y="371"/>
                </a:cxn>
                <a:cxn ang="0">
                  <a:pos x="14" y="401"/>
                </a:cxn>
                <a:cxn ang="0">
                  <a:pos x="29" y="416"/>
                </a:cxn>
                <a:cxn ang="0">
                  <a:pos x="57" y="416"/>
                </a:cxn>
                <a:cxn ang="0">
                  <a:pos x="1050" y="416"/>
                </a:cxn>
              </a:cxnLst>
              <a:rect l="0" t="0" r="r" b="b"/>
              <a:pathLst>
                <a:path w="1108" h="416">
                  <a:moveTo>
                    <a:pt x="1050" y="74"/>
                  </a:moveTo>
                  <a:lnTo>
                    <a:pt x="1079" y="74"/>
                  </a:lnTo>
                  <a:lnTo>
                    <a:pt x="1108" y="44"/>
                  </a:lnTo>
                  <a:lnTo>
                    <a:pt x="1094" y="14"/>
                  </a:lnTo>
                  <a:lnTo>
                    <a:pt x="1079" y="0"/>
                  </a:lnTo>
                  <a:lnTo>
                    <a:pt x="29" y="0"/>
                  </a:lnTo>
                  <a:lnTo>
                    <a:pt x="14" y="14"/>
                  </a:lnTo>
                  <a:lnTo>
                    <a:pt x="0" y="44"/>
                  </a:lnTo>
                  <a:lnTo>
                    <a:pt x="29" y="74"/>
                  </a:lnTo>
                  <a:lnTo>
                    <a:pt x="57" y="74"/>
                  </a:lnTo>
                  <a:lnTo>
                    <a:pt x="1050" y="74"/>
                  </a:lnTo>
                  <a:close/>
                  <a:moveTo>
                    <a:pt x="1050" y="416"/>
                  </a:moveTo>
                  <a:lnTo>
                    <a:pt x="1079" y="416"/>
                  </a:lnTo>
                  <a:lnTo>
                    <a:pt x="1094" y="401"/>
                  </a:lnTo>
                  <a:lnTo>
                    <a:pt x="1108" y="371"/>
                  </a:lnTo>
                  <a:lnTo>
                    <a:pt x="1079" y="341"/>
                  </a:lnTo>
                  <a:lnTo>
                    <a:pt x="29" y="341"/>
                  </a:lnTo>
                  <a:lnTo>
                    <a:pt x="0" y="371"/>
                  </a:lnTo>
                  <a:lnTo>
                    <a:pt x="14" y="401"/>
                  </a:lnTo>
                  <a:lnTo>
                    <a:pt x="29" y="416"/>
                  </a:lnTo>
                  <a:lnTo>
                    <a:pt x="57" y="416"/>
                  </a:lnTo>
                  <a:lnTo>
                    <a:pt x="1050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7" name="Freeform 17"/>
            <p:cNvSpPr>
              <a:spLocks noEditPoints="1"/>
            </p:cNvSpPr>
            <p:nvPr/>
          </p:nvSpPr>
          <p:spPr bwMode="auto">
            <a:xfrm>
              <a:off x="9053" y="5812"/>
              <a:ext cx="690" cy="1056"/>
            </a:xfrm>
            <a:custGeom>
              <a:avLst/>
              <a:gdLst/>
              <a:ahLst/>
              <a:cxnLst>
                <a:cxn ang="0">
                  <a:pos x="690" y="536"/>
                </a:cxn>
                <a:cxn ang="0">
                  <a:pos x="676" y="313"/>
                </a:cxn>
                <a:cxn ang="0">
                  <a:pos x="604" y="134"/>
                </a:cxn>
                <a:cxn ang="0">
                  <a:pos x="546" y="75"/>
                </a:cxn>
                <a:cxn ang="0">
                  <a:pos x="460" y="15"/>
                </a:cxn>
                <a:cxn ang="0">
                  <a:pos x="345" y="0"/>
                </a:cxn>
                <a:cxn ang="0">
                  <a:pos x="215" y="30"/>
                </a:cxn>
                <a:cxn ang="0">
                  <a:pos x="129" y="90"/>
                </a:cxn>
                <a:cxn ang="0">
                  <a:pos x="72" y="179"/>
                </a:cxn>
                <a:cxn ang="0">
                  <a:pos x="28" y="283"/>
                </a:cxn>
                <a:cxn ang="0">
                  <a:pos x="14" y="387"/>
                </a:cxn>
                <a:cxn ang="0">
                  <a:pos x="0" y="476"/>
                </a:cxn>
                <a:cxn ang="0">
                  <a:pos x="0" y="595"/>
                </a:cxn>
                <a:cxn ang="0">
                  <a:pos x="14" y="684"/>
                </a:cxn>
                <a:cxn ang="0">
                  <a:pos x="28" y="788"/>
                </a:cxn>
                <a:cxn ang="0">
                  <a:pos x="72" y="892"/>
                </a:cxn>
                <a:cxn ang="0">
                  <a:pos x="129" y="967"/>
                </a:cxn>
                <a:cxn ang="0">
                  <a:pos x="215" y="1041"/>
                </a:cxn>
                <a:cxn ang="0">
                  <a:pos x="345" y="1056"/>
                </a:cxn>
                <a:cxn ang="0">
                  <a:pos x="475" y="1026"/>
                </a:cxn>
                <a:cxn ang="0">
                  <a:pos x="575" y="967"/>
                </a:cxn>
                <a:cxn ang="0">
                  <a:pos x="633" y="892"/>
                </a:cxn>
                <a:cxn ang="0">
                  <a:pos x="690" y="684"/>
                </a:cxn>
                <a:cxn ang="0">
                  <a:pos x="690" y="536"/>
                </a:cxn>
                <a:cxn ang="0">
                  <a:pos x="345" y="1011"/>
                </a:cxn>
                <a:cxn ang="0">
                  <a:pos x="316" y="1011"/>
                </a:cxn>
                <a:cxn ang="0">
                  <a:pos x="273" y="996"/>
                </a:cxn>
                <a:cxn ang="0">
                  <a:pos x="244" y="982"/>
                </a:cxn>
                <a:cxn ang="0">
                  <a:pos x="201" y="952"/>
                </a:cxn>
                <a:cxn ang="0">
                  <a:pos x="187" y="907"/>
                </a:cxn>
                <a:cxn ang="0">
                  <a:pos x="158" y="848"/>
                </a:cxn>
                <a:cxn ang="0">
                  <a:pos x="144" y="684"/>
                </a:cxn>
                <a:cxn ang="0">
                  <a:pos x="144" y="342"/>
                </a:cxn>
                <a:cxn ang="0">
                  <a:pos x="158" y="194"/>
                </a:cxn>
                <a:cxn ang="0">
                  <a:pos x="215" y="104"/>
                </a:cxn>
                <a:cxn ang="0">
                  <a:pos x="244" y="75"/>
                </a:cxn>
                <a:cxn ang="0">
                  <a:pos x="287" y="60"/>
                </a:cxn>
                <a:cxn ang="0">
                  <a:pos x="316" y="45"/>
                </a:cxn>
                <a:cxn ang="0">
                  <a:pos x="388" y="45"/>
                </a:cxn>
                <a:cxn ang="0">
                  <a:pos x="446" y="75"/>
                </a:cxn>
                <a:cxn ang="0">
                  <a:pos x="475" y="104"/>
                </a:cxn>
                <a:cxn ang="0">
                  <a:pos x="518" y="134"/>
                </a:cxn>
                <a:cxn ang="0">
                  <a:pos x="532" y="194"/>
                </a:cxn>
                <a:cxn ang="0">
                  <a:pos x="561" y="327"/>
                </a:cxn>
                <a:cxn ang="0">
                  <a:pos x="561" y="684"/>
                </a:cxn>
                <a:cxn ang="0">
                  <a:pos x="546" y="833"/>
                </a:cxn>
                <a:cxn ang="0">
                  <a:pos x="532" y="892"/>
                </a:cxn>
                <a:cxn ang="0">
                  <a:pos x="503" y="937"/>
                </a:cxn>
                <a:cxn ang="0">
                  <a:pos x="475" y="967"/>
                </a:cxn>
                <a:cxn ang="0">
                  <a:pos x="446" y="982"/>
                </a:cxn>
                <a:cxn ang="0">
                  <a:pos x="403" y="996"/>
                </a:cxn>
                <a:cxn ang="0">
                  <a:pos x="374" y="1011"/>
                </a:cxn>
                <a:cxn ang="0">
                  <a:pos x="345" y="1011"/>
                </a:cxn>
              </a:cxnLst>
              <a:rect l="0" t="0" r="r" b="b"/>
              <a:pathLst>
                <a:path w="690" h="1056">
                  <a:moveTo>
                    <a:pt x="690" y="536"/>
                  </a:moveTo>
                  <a:lnTo>
                    <a:pt x="676" y="313"/>
                  </a:lnTo>
                  <a:lnTo>
                    <a:pt x="604" y="134"/>
                  </a:lnTo>
                  <a:lnTo>
                    <a:pt x="546" y="75"/>
                  </a:lnTo>
                  <a:lnTo>
                    <a:pt x="460" y="15"/>
                  </a:lnTo>
                  <a:lnTo>
                    <a:pt x="345" y="0"/>
                  </a:lnTo>
                  <a:lnTo>
                    <a:pt x="215" y="30"/>
                  </a:lnTo>
                  <a:lnTo>
                    <a:pt x="129" y="90"/>
                  </a:lnTo>
                  <a:lnTo>
                    <a:pt x="72" y="179"/>
                  </a:lnTo>
                  <a:lnTo>
                    <a:pt x="28" y="283"/>
                  </a:lnTo>
                  <a:lnTo>
                    <a:pt x="14" y="387"/>
                  </a:lnTo>
                  <a:lnTo>
                    <a:pt x="0" y="476"/>
                  </a:lnTo>
                  <a:lnTo>
                    <a:pt x="0" y="595"/>
                  </a:lnTo>
                  <a:lnTo>
                    <a:pt x="14" y="684"/>
                  </a:lnTo>
                  <a:lnTo>
                    <a:pt x="28" y="788"/>
                  </a:lnTo>
                  <a:lnTo>
                    <a:pt x="72" y="892"/>
                  </a:lnTo>
                  <a:lnTo>
                    <a:pt x="129" y="967"/>
                  </a:lnTo>
                  <a:lnTo>
                    <a:pt x="215" y="1041"/>
                  </a:lnTo>
                  <a:lnTo>
                    <a:pt x="345" y="1056"/>
                  </a:lnTo>
                  <a:lnTo>
                    <a:pt x="475" y="1026"/>
                  </a:lnTo>
                  <a:lnTo>
                    <a:pt x="575" y="967"/>
                  </a:lnTo>
                  <a:lnTo>
                    <a:pt x="633" y="892"/>
                  </a:lnTo>
                  <a:lnTo>
                    <a:pt x="690" y="684"/>
                  </a:lnTo>
                  <a:lnTo>
                    <a:pt x="690" y="536"/>
                  </a:lnTo>
                  <a:close/>
                  <a:moveTo>
                    <a:pt x="345" y="1011"/>
                  </a:moveTo>
                  <a:lnTo>
                    <a:pt x="316" y="1011"/>
                  </a:lnTo>
                  <a:lnTo>
                    <a:pt x="273" y="996"/>
                  </a:lnTo>
                  <a:lnTo>
                    <a:pt x="244" y="982"/>
                  </a:lnTo>
                  <a:lnTo>
                    <a:pt x="201" y="952"/>
                  </a:lnTo>
                  <a:lnTo>
                    <a:pt x="187" y="907"/>
                  </a:lnTo>
                  <a:lnTo>
                    <a:pt x="158" y="848"/>
                  </a:lnTo>
                  <a:lnTo>
                    <a:pt x="144" y="684"/>
                  </a:lnTo>
                  <a:lnTo>
                    <a:pt x="144" y="342"/>
                  </a:lnTo>
                  <a:lnTo>
                    <a:pt x="158" y="194"/>
                  </a:lnTo>
                  <a:lnTo>
                    <a:pt x="215" y="104"/>
                  </a:lnTo>
                  <a:lnTo>
                    <a:pt x="244" y="75"/>
                  </a:lnTo>
                  <a:lnTo>
                    <a:pt x="287" y="60"/>
                  </a:lnTo>
                  <a:lnTo>
                    <a:pt x="316" y="45"/>
                  </a:lnTo>
                  <a:lnTo>
                    <a:pt x="388" y="45"/>
                  </a:lnTo>
                  <a:lnTo>
                    <a:pt x="446" y="75"/>
                  </a:lnTo>
                  <a:lnTo>
                    <a:pt x="475" y="104"/>
                  </a:lnTo>
                  <a:lnTo>
                    <a:pt x="518" y="134"/>
                  </a:lnTo>
                  <a:lnTo>
                    <a:pt x="532" y="194"/>
                  </a:lnTo>
                  <a:lnTo>
                    <a:pt x="561" y="327"/>
                  </a:lnTo>
                  <a:lnTo>
                    <a:pt x="561" y="684"/>
                  </a:lnTo>
                  <a:lnTo>
                    <a:pt x="546" y="833"/>
                  </a:lnTo>
                  <a:lnTo>
                    <a:pt x="532" y="892"/>
                  </a:lnTo>
                  <a:lnTo>
                    <a:pt x="503" y="937"/>
                  </a:lnTo>
                  <a:lnTo>
                    <a:pt x="475" y="967"/>
                  </a:lnTo>
                  <a:lnTo>
                    <a:pt x="446" y="982"/>
                  </a:lnTo>
                  <a:lnTo>
                    <a:pt x="403" y="996"/>
                  </a:lnTo>
                  <a:lnTo>
                    <a:pt x="374" y="1011"/>
                  </a:lnTo>
                  <a:lnTo>
                    <a:pt x="345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8" name="Freeform 18"/>
            <p:cNvSpPr>
              <a:spLocks/>
            </p:cNvSpPr>
            <p:nvPr/>
          </p:nvSpPr>
          <p:spPr bwMode="auto">
            <a:xfrm>
              <a:off x="10650" y="996"/>
              <a:ext cx="1051" cy="5277"/>
            </a:xfrm>
            <a:custGeom>
              <a:avLst/>
              <a:gdLst/>
              <a:ahLst/>
              <a:cxnLst>
                <a:cxn ang="0">
                  <a:pos x="1051" y="5262"/>
                </a:cxn>
                <a:cxn ang="0">
                  <a:pos x="1051" y="5248"/>
                </a:cxn>
                <a:cxn ang="0">
                  <a:pos x="1036" y="5248"/>
                </a:cxn>
                <a:cxn ang="0">
                  <a:pos x="936" y="5143"/>
                </a:cxn>
                <a:cxn ang="0">
                  <a:pos x="820" y="4980"/>
                </a:cxn>
                <a:cxn ang="0">
                  <a:pos x="677" y="4772"/>
                </a:cxn>
                <a:cxn ang="0">
                  <a:pos x="489" y="4415"/>
                </a:cxn>
                <a:cxn ang="0">
                  <a:pos x="346" y="4028"/>
                </a:cxn>
                <a:cxn ang="0">
                  <a:pos x="245" y="3597"/>
                </a:cxn>
                <a:cxn ang="0">
                  <a:pos x="187" y="3137"/>
                </a:cxn>
                <a:cxn ang="0">
                  <a:pos x="173" y="2646"/>
                </a:cxn>
                <a:cxn ang="0">
                  <a:pos x="187" y="2274"/>
                </a:cxn>
                <a:cxn ang="0">
                  <a:pos x="230" y="1873"/>
                </a:cxn>
                <a:cxn ang="0">
                  <a:pos x="302" y="1457"/>
                </a:cxn>
                <a:cxn ang="0">
                  <a:pos x="417" y="1040"/>
                </a:cxn>
                <a:cxn ang="0">
                  <a:pos x="605" y="624"/>
                </a:cxn>
                <a:cxn ang="0">
                  <a:pos x="777" y="356"/>
                </a:cxn>
                <a:cxn ang="0">
                  <a:pos x="921" y="163"/>
                </a:cxn>
                <a:cxn ang="0">
                  <a:pos x="1051" y="29"/>
                </a:cxn>
                <a:cxn ang="0">
                  <a:pos x="1022" y="0"/>
                </a:cxn>
                <a:cxn ang="0">
                  <a:pos x="964" y="0"/>
                </a:cxn>
                <a:cxn ang="0">
                  <a:pos x="936" y="29"/>
                </a:cxn>
                <a:cxn ang="0">
                  <a:pos x="662" y="342"/>
                </a:cxn>
                <a:cxn ang="0">
                  <a:pos x="432" y="684"/>
                </a:cxn>
                <a:cxn ang="0">
                  <a:pos x="259" y="1055"/>
                </a:cxn>
                <a:cxn ang="0">
                  <a:pos x="144" y="1442"/>
                </a:cxn>
                <a:cxn ang="0">
                  <a:pos x="58" y="1843"/>
                </a:cxn>
                <a:cxn ang="0">
                  <a:pos x="14" y="2245"/>
                </a:cxn>
                <a:cxn ang="0">
                  <a:pos x="0" y="2646"/>
                </a:cxn>
                <a:cxn ang="0">
                  <a:pos x="14" y="3077"/>
                </a:cxn>
                <a:cxn ang="0">
                  <a:pos x="72" y="3508"/>
                </a:cxn>
                <a:cxn ang="0">
                  <a:pos x="158" y="3910"/>
                </a:cxn>
                <a:cxn ang="0">
                  <a:pos x="302" y="4311"/>
                </a:cxn>
                <a:cxn ang="0">
                  <a:pos x="489" y="4683"/>
                </a:cxn>
                <a:cxn ang="0">
                  <a:pos x="734" y="5039"/>
                </a:cxn>
                <a:cxn ang="0">
                  <a:pos x="763" y="5069"/>
                </a:cxn>
                <a:cxn ang="0">
                  <a:pos x="792" y="5114"/>
                </a:cxn>
                <a:cxn ang="0">
                  <a:pos x="835" y="5158"/>
                </a:cxn>
                <a:cxn ang="0">
                  <a:pos x="892" y="5203"/>
                </a:cxn>
                <a:cxn ang="0">
                  <a:pos x="936" y="5262"/>
                </a:cxn>
                <a:cxn ang="0">
                  <a:pos x="950" y="5277"/>
                </a:cxn>
                <a:cxn ang="0">
                  <a:pos x="1036" y="5277"/>
                </a:cxn>
                <a:cxn ang="0">
                  <a:pos x="1051" y="5262"/>
                </a:cxn>
              </a:cxnLst>
              <a:rect l="0" t="0" r="r" b="b"/>
              <a:pathLst>
                <a:path w="1051" h="5277">
                  <a:moveTo>
                    <a:pt x="1051" y="5262"/>
                  </a:moveTo>
                  <a:lnTo>
                    <a:pt x="1051" y="5248"/>
                  </a:lnTo>
                  <a:lnTo>
                    <a:pt x="1036" y="5248"/>
                  </a:lnTo>
                  <a:lnTo>
                    <a:pt x="936" y="5143"/>
                  </a:lnTo>
                  <a:lnTo>
                    <a:pt x="820" y="4980"/>
                  </a:lnTo>
                  <a:lnTo>
                    <a:pt x="677" y="4772"/>
                  </a:lnTo>
                  <a:lnTo>
                    <a:pt x="489" y="4415"/>
                  </a:lnTo>
                  <a:lnTo>
                    <a:pt x="346" y="4028"/>
                  </a:lnTo>
                  <a:lnTo>
                    <a:pt x="245" y="3597"/>
                  </a:lnTo>
                  <a:lnTo>
                    <a:pt x="187" y="3137"/>
                  </a:lnTo>
                  <a:lnTo>
                    <a:pt x="173" y="2646"/>
                  </a:lnTo>
                  <a:lnTo>
                    <a:pt x="187" y="2274"/>
                  </a:lnTo>
                  <a:lnTo>
                    <a:pt x="230" y="1873"/>
                  </a:lnTo>
                  <a:lnTo>
                    <a:pt x="302" y="1457"/>
                  </a:lnTo>
                  <a:lnTo>
                    <a:pt x="417" y="1040"/>
                  </a:lnTo>
                  <a:lnTo>
                    <a:pt x="605" y="624"/>
                  </a:lnTo>
                  <a:lnTo>
                    <a:pt x="777" y="356"/>
                  </a:lnTo>
                  <a:lnTo>
                    <a:pt x="921" y="163"/>
                  </a:lnTo>
                  <a:lnTo>
                    <a:pt x="1051" y="29"/>
                  </a:lnTo>
                  <a:lnTo>
                    <a:pt x="1022" y="0"/>
                  </a:lnTo>
                  <a:lnTo>
                    <a:pt x="964" y="0"/>
                  </a:lnTo>
                  <a:lnTo>
                    <a:pt x="936" y="29"/>
                  </a:lnTo>
                  <a:lnTo>
                    <a:pt x="662" y="342"/>
                  </a:lnTo>
                  <a:lnTo>
                    <a:pt x="432" y="684"/>
                  </a:lnTo>
                  <a:lnTo>
                    <a:pt x="259" y="1055"/>
                  </a:lnTo>
                  <a:lnTo>
                    <a:pt x="144" y="1442"/>
                  </a:lnTo>
                  <a:lnTo>
                    <a:pt x="58" y="1843"/>
                  </a:lnTo>
                  <a:lnTo>
                    <a:pt x="14" y="2245"/>
                  </a:lnTo>
                  <a:lnTo>
                    <a:pt x="0" y="2646"/>
                  </a:lnTo>
                  <a:lnTo>
                    <a:pt x="14" y="3077"/>
                  </a:lnTo>
                  <a:lnTo>
                    <a:pt x="72" y="3508"/>
                  </a:lnTo>
                  <a:lnTo>
                    <a:pt x="158" y="3910"/>
                  </a:lnTo>
                  <a:lnTo>
                    <a:pt x="302" y="4311"/>
                  </a:lnTo>
                  <a:lnTo>
                    <a:pt x="489" y="4683"/>
                  </a:lnTo>
                  <a:lnTo>
                    <a:pt x="734" y="5039"/>
                  </a:lnTo>
                  <a:lnTo>
                    <a:pt x="763" y="5069"/>
                  </a:lnTo>
                  <a:lnTo>
                    <a:pt x="792" y="5114"/>
                  </a:lnTo>
                  <a:lnTo>
                    <a:pt x="835" y="5158"/>
                  </a:lnTo>
                  <a:lnTo>
                    <a:pt x="892" y="5203"/>
                  </a:lnTo>
                  <a:lnTo>
                    <a:pt x="936" y="5262"/>
                  </a:lnTo>
                  <a:lnTo>
                    <a:pt x="950" y="5277"/>
                  </a:lnTo>
                  <a:lnTo>
                    <a:pt x="1036" y="5277"/>
                  </a:lnTo>
                  <a:lnTo>
                    <a:pt x="1051" y="526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9" name="Freeform 19"/>
            <p:cNvSpPr>
              <a:spLocks/>
            </p:cNvSpPr>
            <p:nvPr/>
          </p:nvSpPr>
          <p:spPr bwMode="auto">
            <a:xfrm>
              <a:off x="13831" y="1174"/>
              <a:ext cx="964" cy="1561"/>
            </a:xfrm>
            <a:custGeom>
              <a:avLst/>
              <a:gdLst/>
              <a:ahLst/>
              <a:cxnLst>
                <a:cxn ang="0">
                  <a:pos x="489" y="15"/>
                </a:cxn>
                <a:cxn ang="0">
                  <a:pos x="388" y="0"/>
                </a:cxn>
                <a:cxn ang="0">
                  <a:pos x="216" y="30"/>
                </a:cxn>
                <a:cxn ang="0">
                  <a:pos x="172" y="45"/>
                </a:cxn>
                <a:cxn ang="0">
                  <a:pos x="273" y="89"/>
                </a:cxn>
                <a:cxn ang="0">
                  <a:pos x="316" y="104"/>
                </a:cxn>
                <a:cxn ang="0">
                  <a:pos x="331" y="134"/>
                </a:cxn>
                <a:cxn ang="0">
                  <a:pos x="14" y="1442"/>
                </a:cxn>
                <a:cxn ang="0">
                  <a:pos x="0" y="1516"/>
                </a:cxn>
                <a:cxn ang="0">
                  <a:pos x="57" y="1561"/>
                </a:cxn>
                <a:cxn ang="0">
                  <a:pos x="129" y="1516"/>
                </a:cxn>
                <a:cxn ang="0">
                  <a:pos x="172" y="1353"/>
                </a:cxn>
                <a:cxn ang="0">
                  <a:pos x="244" y="1100"/>
                </a:cxn>
                <a:cxn ang="0">
                  <a:pos x="331" y="1041"/>
                </a:cxn>
                <a:cxn ang="0">
                  <a:pos x="475" y="1130"/>
                </a:cxn>
                <a:cxn ang="0">
                  <a:pos x="503" y="1264"/>
                </a:cxn>
                <a:cxn ang="0">
                  <a:pos x="489" y="1398"/>
                </a:cxn>
                <a:cxn ang="0">
                  <a:pos x="547" y="1502"/>
                </a:cxn>
                <a:cxn ang="0">
                  <a:pos x="633" y="1546"/>
                </a:cxn>
                <a:cxn ang="0">
                  <a:pos x="777" y="1531"/>
                </a:cxn>
                <a:cxn ang="0">
                  <a:pos x="878" y="1398"/>
                </a:cxn>
                <a:cxn ang="0">
                  <a:pos x="921" y="1249"/>
                </a:cxn>
                <a:cxn ang="0">
                  <a:pos x="935" y="1219"/>
                </a:cxn>
                <a:cxn ang="0">
                  <a:pos x="892" y="1189"/>
                </a:cxn>
                <a:cxn ang="0">
                  <a:pos x="878" y="1234"/>
                </a:cxn>
                <a:cxn ang="0">
                  <a:pos x="762" y="1472"/>
                </a:cxn>
                <a:cxn ang="0">
                  <a:pos x="662" y="1502"/>
                </a:cxn>
                <a:cxn ang="0">
                  <a:pos x="619" y="1442"/>
                </a:cxn>
                <a:cxn ang="0">
                  <a:pos x="633" y="1323"/>
                </a:cxn>
                <a:cxn ang="0">
                  <a:pos x="647" y="1249"/>
                </a:cxn>
                <a:cxn ang="0">
                  <a:pos x="619" y="1115"/>
                </a:cxn>
                <a:cxn ang="0">
                  <a:pos x="460" y="1011"/>
                </a:cxn>
                <a:cxn ang="0">
                  <a:pos x="403" y="937"/>
                </a:cxn>
                <a:cxn ang="0">
                  <a:pos x="719" y="639"/>
                </a:cxn>
                <a:cxn ang="0">
                  <a:pos x="863" y="610"/>
                </a:cxn>
                <a:cxn ang="0">
                  <a:pos x="892" y="624"/>
                </a:cxn>
                <a:cxn ang="0">
                  <a:pos x="849" y="654"/>
                </a:cxn>
                <a:cxn ang="0">
                  <a:pos x="777" y="714"/>
                </a:cxn>
                <a:cxn ang="0">
                  <a:pos x="762" y="758"/>
                </a:cxn>
                <a:cxn ang="0">
                  <a:pos x="791" y="803"/>
                </a:cxn>
                <a:cxn ang="0">
                  <a:pos x="878" y="833"/>
                </a:cxn>
                <a:cxn ang="0">
                  <a:pos x="935" y="788"/>
                </a:cxn>
                <a:cxn ang="0">
                  <a:pos x="964" y="654"/>
                </a:cxn>
                <a:cxn ang="0">
                  <a:pos x="921" y="595"/>
                </a:cxn>
                <a:cxn ang="0">
                  <a:pos x="762" y="565"/>
                </a:cxn>
                <a:cxn ang="0">
                  <a:pos x="619" y="654"/>
                </a:cxn>
                <a:cxn ang="0">
                  <a:pos x="273" y="952"/>
                </a:cxn>
              </a:cxnLst>
              <a:rect l="0" t="0" r="r" b="b"/>
              <a:pathLst>
                <a:path w="964" h="1561">
                  <a:moveTo>
                    <a:pt x="503" y="30"/>
                  </a:moveTo>
                  <a:lnTo>
                    <a:pt x="489" y="15"/>
                  </a:lnTo>
                  <a:lnTo>
                    <a:pt x="489" y="0"/>
                  </a:lnTo>
                  <a:lnTo>
                    <a:pt x="388" y="0"/>
                  </a:lnTo>
                  <a:lnTo>
                    <a:pt x="288" y="15"/>
                  </a:lnTo>
                  <a:lnTo>
                    <a:pt x="216" y="30"/>
                  </a:lnTo>
                  <a:lnTo>
                    <a:pt x="187" y="30"/>
                  </a:lnTo>
                  <a:lnTo>
                    <a:pt x="172" y="45"/>
                  </a:lnTo>
                  <a:lnTo>
                    <a:pt x="172" y="89"/>
                  </a:lnTo>
                  <a:lnTo>
                    <a:pt x="273" y="89"/>
                  </a:lnTo>
                  <a:lnTo>
                    <a:pt x="302" y="104"/>
                  </a:lnTo>
                  <a:lnTo>
                    <a:pt x="316" y="104"/>
                  </a:lnTo>
                  <a:lnTo>
                    <a:pt x="331" y="119"/>
                  </a:lnTo>
                  <a:lnTo>
                    <a:pt x="331" y="134"/>
                  </a:lnTo>
                  <a:lnTo>
                    <a:pt x="316" y="178"/>
                  </a:lnTo>
                  <a:lnTo>
                    <a:pt x="14" y="1442"/>
                  </a:lnTo>
                  <a:lnTo>
                    <a:pt x="0" y="1472"/>
                  </a:lnTo>
                  <a:lnTo>
                    <a:pt x="0" y="1516"/>
                  </a:lnTo>
                  <a:lnTo>
                    <a:pt x="43" y="1561"/>
                  </a:lnTo>
                  <a:lnTo>
                    <a:pt x="57" y="1561"/>
                  </a:lnTo>
                  <a:lnTo>
                    <a:pt x="115" y="1531"/>
                  </a:lnTo>
                  <a:lnTo>
                    <a:pt x="129" y="1516"/>
                  </a:lnTo>
                  <a:lnTo>
                    <a:pt x="144" y="1457"/>
                  </a:lnTo>
                  <a:lnTo>
                    <a:pt x="172" y="1353"/>
                  </a:lnTo>
                  <a:lnTo>
                    <a:pt x="216" y="1219"/>
                  </a:lnTo>
                  <a:lnTo>
                    <a:pt x="244" y="1100"/>
                  </a:lnTo>
                  <a:lnTo>
                    <a:pt x="259" y="1026"/>
                  </a:lnTo>
                  <a:lnTo>
                    <a:pt x="331" y="1041"/>
                  </a:lnTo>
                  <a:lnTo>
                    <a:pt x="403" y="1070"/>
                  </a:lnTo>
                  <a:lnTo>
                    <a:pt x="475" y="1130"/>
                  </a:lnTo>
                  <a:lnTo>
                    <a:pt x="503" y="1219"/>
                  </a:lnTo>
                  <a:lnTo>
                    <a:pt x="503" y="1264"/>
                  </a:lnTo>
                  <a:lnTo>
                    <a:pt x="489" y="1293"/>
                  </a:lnTo>
                  <a:lnTo>
                    <a:pt x="489" y="1398"/>
                  </a:lnTo>
                  <a:lnTo>
                    <a:pt x="518" y="1457"/>
                  </a:lnTo>
                  <a:lnTo>
                    <a:pt x="547" y="1502"/>
                  </a:lnTo>
                  <a:lnTo>
                    <a:pt x="590" y="1531"/>
                  </a:lnTo>
                  <a:lnTo>
                    <a:pt x="633" y="1546"/>
                  </a:lnTo>
                  <a:lnTo>
                    <a:pt x="691" y="1561"/>
                  </a:lnTo>
                  <a:lnTo>
                    <a:pt x="777" y="1531"/>
                  </a:lnTo>
                  <a:lnTo>
                    <a:pt x="820" y="1487"/>
                  </a:lnTo>
                  <a:lnTo>
                    <a:pt x="878" y="1398"/>
                  </a:lnTo>
                  <a:lnTo>
                    <a:pt x="892" y="1338"/>
                  </a:lnTo>
                  <a:lnTo>
                    <a:pt x="921" y="1249"/>
                  </a:lnTo>
                  <a:lnTo>
                    <a:pt x="921" y="1234"/>
                  </a:lnTo>
                  <a:lnTo>
                    <a:pt x="935" y="1219"/>
                  </a:lnTo>
                  <a:lnTo>
                    <a:pt x="906" y="1189"/>
                  </a:lnTo>
                  <a:lnTo>
                    <a:pt x="892" y="1189"/>
                  </a:lnTo>
                  <a:lnTo>
                    <a:pt x="878" y="1204"/>
                  </a:lnTo>
                  <a:lnTo>
                    <a:pt x="878" y="1234"/>
                  </a:lnTo>
                  <a:lnTo>
                    <a:pt x="834" y="1383"/>
                  </a:lnTo>
                  <a:lnTo>
                    <a:pt x="762" y="1472"/>
                  </a:lnTo>
                  <a:lnTo>
                    <a:pt x="691" y="1502"/>
                  </a:lnTo>
                  <a:lnTo>
                    <a:pt x="662" y="1502"/>
                  </a:lnTo>
                  <a:lnTo>
                    <a:pt x="633" y="1472"/>
                  </a:lnTo>
                  <a:lnTo>
                    <a:pt x="619" y="1442"/>
                  </a:lnTo>
                  <a:lnTo>
                    <a:pt x="619" y="1368"/>
                  </a:lnTo>
                  <a:lnTo>
                    <a:pt x="633" y="1323"/>
                  </a:lnTo>
                  <a:lnTo>
                    <a:pt x="633" y="1279"/>
                  </a:lnTo>
                  <a:lnTo>
                    <a:pt x="647" y="1249"/>
                  </a:lnTo>
                  <a:lnTo>
                    <a:pt x="647" y="1219"/>
                  </a:lnTo>
                  <a:lnTo>
                    <a:pt x="619" y="1115"/>
                  </a:lnTo>
                  <a:lnTo>
                    <a:pt x="561" y="1056"/>
                  </a:lnTo>
                  <a:lnTo>
                    <a:pt x="460" y="1011"/>
                  </a:lnTo>
                  <a:lnTo>
                    <a:pt x="331" y="981"/>
                  </a:lnTo>
                  <a:lnTo>
                    <a:pt x="403" y="937"/>
                  </a:lnTo>
                  <a:lnTo>
                    <a:pt x="619" y="714"/>
                  </a:lnTo>
                  <a:lnTo>
                    <a:pt x="719" y="639"/>
                  </a:lnTo>
                  <a:lnTo>
                    <a:pt x="820" y="610"/>
                  </a:lnTo>
                  <a:lnTo>
                    <a:pt x="863" y="610"/>
                  </a:lnTo>
                  <a:lnTo>
                    <a:pt x="878" y="624"/>
                  </a:lnTo>
                  <a:lnTo>
                    <a:pt x="892" y="624"/>
                  </a:lnTo>
                  <a:lnTo>
                    <a:pt x="892" y="639"/>
                  </a:lnTo>
                  <a:lnTo>
                    <a:pt x="849" y="654"/>
                  </a:lnTo>
                  <a:lnTo>
                    <a:pt x="791" y="684"/>
                  </a:lnTo>
                  <a:lnTo>
                    <a:pt x="777" y="714"/>
                  </a:lnTo>
                  <a:lnTo>
                    <a:pt x="777" y="743"/>
                  </a:lnTo>
                  <a:lnTo>
                    <a:pt x="762" y="758"/>
                  </a:lnTo>
                  <a:lnTo>
                    <a:pt x="777" y="788"/>
                  </a:lnTo>
                  <a:lnTo>
                    <a:pt x="791" y="803"/>
                  </a:lnTo>
                  <a:lnTo>
                    <a:pt x="849" y="833"/>
                  </a:lnTo>
                  <a:lnTo>
                    <a:pt x="878" y="833"/>
                  </a:lnTo>
                  <a:lnTo>
                    <a:pt x="921" y="803"/>
                  </a:lnTo>
                  <a:lnTo>
                    <a:pt x="935" y="788"/>
                  </a:lnTo>
                  <a:lnTo>
                    <a:pt x="964" y="743"/>
                  </a:lnTo>
                  <a:lnTo>
                    <a:pt x="964" y="654"/>
                  </a:lnTo>
                  <a:lnTo>
                    <a:pt x="950" y="624"/>
                  </a:lnTo>
                  <a:lnTo>
                    <a:pt x="921" y="595"/>
                  </a:lnTo>
                  <a:lnTo>
                    <a:pt x="878" y="565"/>
                  </a:lnTo>
                  <a:lnTo>
                    <a:pt x="762" y="565"/>
                  </a:lnTo>
                  <a:lnTo>
                    <a:pt x="705" y="595"/>
                  </a:lnTo>
                  <a:lnTo>
                    <a:pt x="619" y="654"/>
                  </a:lnTo>
                  <a:lnTo>
                    <a:pt x="403" y="877"/>
                  </a:lnTo>
                  <a:lnTo>
                    <a:pt x="273" y="952"/>
                  </a:lnTo>
                  <a:lnTo>
                    <a:pt x="503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0" name="Freeform 20"/>
            <p:cNvSpPr>
              <a:spLocks/>
            </p:cNvSpPr>
            <p:nvPr/>
          </p:nvSpPr>
          <p:spPr bwMode="auto">
            <a:xfrm>
              <a:off x="11830" y="4727"/>
              <a:ext cx="1166" cy="996"/>
            </a:xfrm>
            <a:custGeom>
              <a:avLst/>
              <a:gdLst/>
              <a:ahLst/>
              <a:cxnLst>
                <a:cxn ang="0">
                  <a:pos x="130" y="862"/>
                </a:cxn>
                <a:cxn ang="0">
                  <a:pos x="115" y="966"/>
                </a:cxn>
                <a:cxn ang="0">
                  <a:pos x="144" y="981"/>
                </a:cxn>
                <a:cxn ang="0">
                  <a:pos x="187" y="996"/>
                </a:cxn>
                <a:cxn ang="0">
                  <a:pos x="245" y="922"/>
                </a:cxn>
                <a:cxn ang="0">
                  <a:pos x="274" y="848"/>
                </a:cxn>
                <a:cxn ang="0">
                  <a:pos x="288" y="773"/>
                </a:cxn>
                <a:cxn ang="0">
                  <a:pos x="374" y="416"/>
                </a:cxn>
                <a:cxn ang="0">
                  <a:pos x="389" y="357"/>
                </a:cxn>
                <a:cxn ang="0">
                  <a:pos x="403" y="312"/>
                </a:cxn>
                <a:cxn ang="0">
                  <a:pos x="518" y="149"/>
                </a:cxn>
                <a:cxn ang="0">
                  <a:pos x="749" y="45"/>
                </a:cxn>
                <a:cxn ang="0">
                  <a:pos x="821" y="60"/>
                </a:cxn>
                <a:cxn ang="0">
                  <a:pos x="864" y="119"/>
                </a:cxn>
                <a:cxn ang="0">
                  <a:pos x="849" y="312"/>
                </a:cxn>
                <a:cxn ang="0">
                  <a:pos x="720" y="714"/>
                </a:cxn>
                <a:cxn ang="0">
                  <a:pos x="705" y="803"/>
                </a:cxn>
                <a:cxn ang="0">
                  <a:pos x="821" y="981"/>
                </a:cxn>
                <a:cxn ang="0">
                  <a:pos x="979" y="966"/>
                </a:cxn>
                <a:cxn ang="0">
                  <a:pos x="1123" y="773"/>
                </a:cxn>
                <a:cxn ang="0">
                  <a:pos x="1166" y="654"/>
                </a:cxn>
                <a:cxn ang="0">
                  <a:pos x="1123" y="625"/>
                </a:cxn>
                <a:cxn ang="0">
                  <a:pos x="1108" y="669"/>
                </a:cxn>
                <a:cxn ang="0">
                  <a:pos x="979" y="907"/>
                </a:cxn>
                <a:cxn ang="0">
                  <a:pos x="849" y="937"/>
                </a:cxn>
                <a:cxn ang="0">
                  <a:pos x="835" y="818"/>
                </a:cxn>
                <a:cxn ang="0">
                  <a:pos x="878" y="714"/>
                </a:cxn>
                <a:cxn ang="0">
                  <a:pos x="993" y="342"/>
                </a:cxn>
                <a:cxn ang="0">
                  <a:pos x="979" y="104"/>
                </a:cxn>
                <a:cxn ang="0">
                  <a:pos x="763" y="0"/>
                </a:cxn>
                <a:cxn ang="0">
                  <a:pos x="533" y="75"/>
                </a:cxn>
                <a:cxn ang="0">
                  <a:pos x="418" y="179"/>
                </a:cxn>
                <a:cxn ang="0">
                  <a:pos x="389" y="75"/>
                </a:cxn>
                <a:cxn ang="0">
                  <a:pos x="317" y="15"/>
                </a:cxn>
                <a:cxn ang="0">
                  <a:pos x="187" y="0"/>
                </a:cxn>
                <a:cxn ang="0">
                  <a:pos x="115" y="45"/>
                </a:cxn>
                <a:cxn ang="0">
                  <a:pos x="87" y="89"/>
                </a:cxn>
                <a:cxn ang="0">
                  <a:pos x="29" y="253"/>
                </a:cxn>
                <a:cxn ang="0">
                  <a:pos x="0" y="342"/>
                </a:cxn>
                <a:cxn ang="0">
                  <a:pos x="43" y="357"/>
                </a:cxn>
                <a:cxn ang="0">
                  <a:pos x="58" y="327"/>
                </a:cxn>
                <a:cxn ang="0">
                  <a:pos x="101" y="164"/>
                </a:cxn>
                <a:cxn ang="0">
                  <a:pos x="216" y="45"/>
                </a:cxn>
                <a:cxn ang="0">
                  <a:pos x="274" y="60"/>
                </a:cxn>
                <a:cxn ang="0">
                  <a:pos x="288" y="193"/>
                </a:cxn>
                <a:cxn ang="0">
                  <a:pos x="274" y="268"/>
                </a:cxn>
                <a:cxn ang="0">
                  <a:pos x="130" y="833"/>
                </a:cxn>
              </a:cxnLst>
              <a:rect l="0" t="0" r="r" b="b"/>
              <a:pathLst>
                <a:path w="1166" h="996">
                  <a:moveTo>
                    <a:pt x="130" y="833"/>
                  </a:moveTo>
                  <a:lnTo>
                    <a:pt x="130" y="862"/>
                  </a:lnTo>
                  <a:lnTo>
                    <a:pt x="115" y="892"/>
                  </a:lnTo>
                  <a:lnTo>
                    <a:pt x="115" y="966"/>
                  </a:lnTo>
                  <a:lnTo>
                    <a:pt x="130" y="981"/>
                  </a:lnTo>
                  <a:lnTo>
                    <a:pt x="144" y="981"/>
                  </a:lnTo>
                  <a:lnTo>
                    <a:pt x="173" y="996"/>
                  </a:lnTo>
                  <a:lnTo>
                    <a:pt x="187" y="996"/>
                  </a:lnTo>
                  <a:lnTo>
                    <a:pt x="216" y="981"/>
                  </a:lnTo>
                  <a:lnTo>
                    <a:pt x="245" y="922"/>
                  </a:lnTo>
                  <a:lnTo>
                    <a:pt x="245" y="907"/>
                  </a:lnTo>
                  <a:lnTo>
                    <a:pt x="274" y="848"/>
                  </a:lnTo>
                  <a:lnTo>
                    <a:pt x="288" y="803"/>
                  </a:lnTo>
                  <a:lnTo>
                    <a:pt x="288" y="773"/>
                  </a:lnTo>
                  <a:lnTo>
                    <a:pt x="346" y="565"/>
                  </a:lnTo>
                  <a:lnTo>
                    <a:pt x="374" y="416"/>
                  </a:lnTo>
                  <a:lnTo>
                    <a:pt x="389" y="387"/>
                  </a:lnTo>
                  <a:lnTo>
                    <a:pt x="389" y="357"/>
                  </a:lnTo>
                  <a:lnTo>
                    <a:pt x="403" y="327"/>
                  </a:lnTo>
                  <a:lnTo>
                    <a:pt x="403" y="312"/>
                  </a:lnTo>
                  <a:lnTo>
                    <a:pt x="446" y="238"/>
                  </a:lnTo>
                  <a:lnTo>
                    <a:pt x="518" y="149"/>
                  </a:lnTo>
                  <a:lnTo>
                    <a:pt x="619" y="75"/>
                  </a:lnTo>
                  <a:lnTo>
                    <a:pt x="749" y="45"/>
                  </a:lnTo>
                  <a:lnTo>
                    <a:pt x="792" y="45"/>
                  </a:lnTo>
                  <a:lnTo>
                    <a:pt x="821" y="60"/>
                  </a:lnTo>
                  <a:lnTo>
                    <a:pt x="849" y="89"/>
                  </a:lnTo>
                  <a:lnTo>
                    <a:pt x="864" y="119"/>
                  </a:lnTo>
                  <a:lnTo>
                    <a:pt x="864" y="193"/>
                  </a:lnTo>
                  <a:lnTo>
                    <a:pt x="849" y="312"/>
                  </a:lnTo>
                  <a:lnTo>
                    <a:pt x="763" y="610"/>
                  </a:lnTo>
                  <a:lnTo>
                    <a:pt x="720" y="714"/>
                  </a:lnTo>
                  <a:lnTo>
                    <a:pt x="705" y="758"/>
                  </a:lnTo>
                  <a:lnTo>
                    <a:pt x="705" y="803"/>
                  </a:lnTo>
                  <a:lnTo>
                    <a:pt x="734" y="922"/>
                  </a:lnTo>
                  <a:lnTo>
                    <a:pt x="821" y="981"/>
                  </a:lnTo>
                  <a:lnTo>
                    <a:pt x="878" y="996"/>
                  </a:lnTo>
                  <a:lnTo>
                    <a:pt x="979" y="966"/>
                  </a:lnTo>
                  <a:lnTo>
                    <a:pt x="1065" y="877"/>
                  </a:lnTo>
                  <a:lnTo>
                    <a:pt x="1123" y="773"/>
                  </a:lnTo>
                  <a:lnTo>
                    <a:pt x="1152" y="699"/>
                  </a:lnTo>
                  <a:lnTo>
                    <a:pt x="1166" y="654"/>
                  </a:lnTo>
                  <a:lnTo>
                    <a:pt x="1137" y="625"/>
                  </a:lnTo>
                  <a:lnTo>
                    <a:pt x="1123" y="625"/>
                  </a:lnTo>
                  <a:lnTo>
                    <a:pt x="1108" y="639"/>
                  </a:lnTo>
                  <a:lnTo>
                    <a:pt x="1108" y="669"/>
                  </a:lnTo>
                  <a:lnTo>
                    <a:pt x="1051" y="803"/>
                  </a:lnTo>
                  <a:lnTo>
                    <a:pt x="979" y="907"/>
                  </a:lnTo>
                  <a:lnTo>
                    <a:pt x="878" y="937"/>
                  </a:lnTo>
                  <a:lnTo>
                    <a:pt x="849" y="937"/>
                  </a:lnTo>
                  <a:lnTo>
                    <a:pt x="835" y="907"/>
                  </a:lnTo>
                  <a:lnTo>
                    <a:pt x="835" y="818"/>
                  </a:lnTo>
                  <a:lnTo>
                    <a:pt x="849" y="758"/>
                  </a:lnTo>
                  <a:lnTo>
                    <a:pt x="878" y="714"/>
                  </a:lnTo>
                  <a:lnTo>
                    <a:pt x="907" y="610"/>
                  </a:lnTo>
                  <a:lnTo>
                    <a:pt x="993" y="342"/>
                  </a:lnTo>
                  <a:lnTo>
                    <a:pt x="1008" y="223"/>
                  </a:lnTo>
                  <a:lnTo>
                    <a:pt x="979" y="104"/>
                  </a:lnTo>
                  <a:lnTo>
                    <a:pt x="893" y="15"/>
                  </a:lnTo>
                  <a:lnTo>
                    <a:pt x="763" y="0"/>
                  </a:lnTo>
                  <a:lnTo>
                    <a:pt x="633" y="15"/>
                  </a:lnTo>
                  <a:lnTo>
                    <a:pt x="533" y="75"/>
                  </a:lnTo>
                  <a:lnTo>
                    <a:pt x="461" y="134"/>
                  </a:lnTo>
                  <a:lnTo>
                    <a:pt x="418" y="179"/>
                  </a:lnTo>
                  <a:lnTo>
                    <a:pt x="403" y="119"/>
                  </a:lnTo>
                  <a:lnTo>
                    <a:pt x="389" y="75"/>
                  </a:lnTo>
                  <a:lnTo>
                    <a:pt x="360" y="45"/>
                  </a:lnTo>
                  <a:lnTo>
                    <a:pt x="317" y="15"/>
                  </a:lnTo>
                  <a:lnTo>
                    <a:pt x="274" y="0"/>
                  </a:lnTo>
                  <a:lnTo>
                    <a:pt x="187" y="0"/>
                  </a:lnTo>
                  <a:lnTo>
                    <a:pt x="144" y="15"/>
                  </a:lnTo>
                  <a:lnTo>
                    <a:pt x="115" y="45"/>
                  </a:lnTo>
                  <a:lnTo>
                    <a:pt x="101" y="75"/>
                  </a:lnTo>
                  <a:lnTo>
                    <a:pt x="87" y="89"/>
                  </a:lnTo>
                  <a:lnTo>
                    <a:pt x="72" y="119"/>
                  </a:lnTo>
                  <a:lnTo>
                    <a:pt x="29" y="253"/>
                  </a:lnTo>
                  <a:lnTo>
                    <a:pt x="0" y="312"/>
                  </a:lnTo>
                  <a:lnTo>
                    <a:pt x="0" y="342"/>
                  </a:lnTo>
                  <a:lnTo>
                    <a:pt x="15" y="357"/>
                  </a:lnTo>
                  <a:lnTo>
                    <a:pt x="43" y="357"/>
                  </a:lnTo>
                  <a:lnTo>
                    <a:pt x="58" y="342"/>
                  </a:lnTo>
                  <a:lnTo>
                    <a:pt x="58" y="327"/>
                  </a:lnTo>
                  <a:lnTo>
                    <a:pt x="72" y="297"/>
                  </a:lnTo>
                  <a:lnTo>
                    <a:pt x="101" y="164"/>
                  </a:lnTo>
                  <a:lnTo>
                    <a:pt x="159" y="75"/>
                  </a:lnTo>
                  <a:lnTo>
                    <a:pt x="216" y="45"/>
                  </a:lnTo>
                  <a:lnTo>
                    <a:pt x="245" y="45"/>
                  </a:lnTo>
                  <a:lnTo>
                    <a:pt x="274" y="60"/>
                  </a:lnTo>
                  <a:lnTo>
                    <a:pt x="288" y="89"/>
                  </a:lnTo>
                  <a:lnTo>
                    <a:pt x="288" y="193"/>
                  </a:lnTo>
                  <a:lnTo>
                    <a:pt x="274" y="223"/>
                  </a:lnTo>
                  <a:lnTo>
                    <a:pt x="274" y="268"/>
                  </a:lnTo>
                  <a:lnTo>
                    <a:pt x="259" y="327"/>
                  </a:lnTo>
                  <a:lnTo>
                    <a:pt x="130" y="83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1" name="Freeform 21"/>
            <p:cNvSpPr>
              <a:spLocks/>
            </p:cNvSpPr>
            <p:nvPr/>
          </p:nvSpPr>
          <p:spPr bwMode="auto">
            <a:xfrm>
              <a:off x="13687" y="5099"/>
              <a:ext cx="1309" cy="89"/>
            </a:xfrm>
            <a:custGeom>
              <a:avLst/>
              <a:gdLst/>
              <a:ahLst/>
              <a:cxnLst>
                <a:cxn ang="0">
                  <a:pos x="1237" y="89"/>
                </a:cxn>
                <a:cxn ang="0">
                  <a:pos x="1281" y="89"/>
                </a:cxn>
                <a:cxn ang="0">
                  <a:pos x="1295" y="74"/>
                </a:cxn>
                <a:cxn ang="0">
                  <a:pos x="1295" y="59"/>
                </a:cxn>
                <a:cxn ang="0">
                  <a:pos x="1309" y="44"/>
                </a:cxn>
                <a:cxn ang="0">
                  <a:pos x="1309" y="30"/>
                </a:cxn>
                <a:cxn ang="0">
                  <a:pos x="1281" y="0"/>
                </a:cxn>
                <a:cxn ang="0">
                  <a:pos x="43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4"/>
                </a:cxn>
                <a:cxn ang="0">
                  <a:pos x="0" y="59"/>
                </a:cxn>
                <a:cxn ang="0">
                  <a:pos x="14" y="74"/>
                </a:cxn>
                <a:cxn ang="0">
                  <a:pos x="43" y="89"/>
                </a:cxn>
                <a:cxn ang="0">
                  <a:pos x="72" y="89"/>
                </a:cxn>
                <a:cxn ang="0">
                  <a:pos x="1237" y="89"/>
                </a:cxn>
              </a:cxnLst>
              <a:rect l="0" t="0" r="r" b="b"/>
              <a:pathLst>
                <a:path w="1309" h="89">
                  <a:moveTo>
                    <a:pt x="1237" y="89"/>
                  </a:moveTo>
                  <a:lnTo>
                    <a:pt x="1281" y="89"/>
                  </a:lnTo>
                  <a:lnTo>
                    <a:pt x="1295" y="74"/>
                  </a:lnTo>
                  <a:lnTo>
                    <a:pt x="1295" y="59"/>
                  </a:lnTo>
                  <a:lnTo>
                    <a:pt x="1309" y="44"/>
                  </a:lnTo>
                  <a:lnTo>
                    <a:pt x="1309" y="30"/>
                  </a:lnTo>
                  <a:lnTo>
                    <a:pt x="1281" y="0"/>
                  </a:lnTo>
                  <a:lnTo>
                    <a:pt x="43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14" y="74"/>
                  </a:lnTo>
                  <a:lnTo>
                    <a:pt x="43" y="89"/>
                  </a:lnTo>
                  <a:lnTo>
                    <a:pt x="72" y="89"/>
                  </a:lnTo>
                  <a:lnTo>
                    <a:pt x="123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2" name="Freeform 22"/>
            <p:cNvSpPr>
              <a:spLocks/>
            </p:cNvSpPr>
            <p:nvPr/>
          </p:nvSpPr>
          <p:spPr bwMode="auto">
            <a:xfrm>
              <a:off x="15745" y="4162"/>
              <a:ext cx="964" cy="1561"/>
            </a:xfrm>
            <a:custGeom>
              <a:avLst/>
              <a:gdLst/>
              <a:ahLst/>
              <a:cxnLst>
                <a:cxn ang="0">
                  <a:pos x="489" y="15"/>
                </a:cxn>
                <a:cxn ang="0">
                  <a:pos x="388" y="0"/>
                </a:cxn>
                <a:cxn ang="0">
                  <a:pos x="216" y="30"/>
                </a:cxn>
                <a:cxn ang="0">
                  <a:pos x="173" y="45"/>
                </a:cxn>
                <a:cxn ang="0">
                  <a:pos x="273" y="89"/>
                </a:cxn>
                <a:cxn ang="0">
                  <a:pos x="316" y="104"/>
                </a:cxn>
                <a:cxn ang="0">
                  <a:pos x="331" y="134"/>
                </a:cxn>
                <a:cxn ang="0">
                  <a:pos x="14" y="1442"/>
                </a:cxn>
                <a:cxn ang="0">
                  <a:pos x="0" y="1517"/>
                </a:cxn>
                <a:cxn ang="0">
                  <a:pos x="57" y="1561"/>
                </a:cxn>
                <a:cxn ang="0">
                  <a:pos x="129" y="1517"/>
                </a:cxn>
                <a:cxn ang="0">
                  <a:pos x="173" y="1353"/>
                </a:cxn>
                <a:cxn ang="0">
                  <a:pos x="244" y="1100"/>
                </a:cxn>
                <a:cxn ang="0">
                  <a:pos x="331" y="1041"/>
                </a:cxn>
                <a:cxn ang="0">
                  <a:pos x="475" y="1130"/>
                </a:cxn>
                <a:cxn ang="0">
                  <a:pos x="504" y="1264"/>
                </a:cxn>
                <a:cxn ang="0">
                  <a:pos x="489" y="1398"/>
                </a:cxn>
                <a:cxn ang="0">
                  <a:pos x="547" y="1502"/>
                </a:cxn>
                <a:cxn ang="0">
                  <a:pos x="633" y="1546"/>
                </a:cxn>
                <a:cxn ang="0">
                  <a:pos x="777" y="1531"/>
                </a:cxn>
                <a:cxn ang="0">
                  <a:pos x="878" y="1398"/>
                </a:cxn>
                <a:cxn ang="0">
                  <a:pos x="921" y="1249"/>
                </a:cxn>
                <a:cxn ang="0">
                  <a:pos x="935" y="1219"/>
                </a:cxn>
                <a:cxn ang="0">
                  <a:pos x="892" y="1190"/>
                </a:cxn>
                <a:cxn ang="0">
                  <a:pos x="878" y="1234"/>
                </a:cxn>
                <a:cxn ang="0">
                  <a:pos x="763" y="1472"/>
                </a:cxn>
                <a:cxn ang="0">
                  <a:pos x="662" y="1502"/>
                </a:cxn>
                <a:cxn ang="0">
                  <a:pos x="619" y="1442"/>
                </a:cxn>
                <a:cxn ang="0">
                  <a:pos x="633" y="1323"/>
                </a:cxn>
                <a:cxn ang="0">
                  <a:pos x="647" y="1249"/>
                </a:cxn>
                <a:cxn ang="0">
                  <a:pos x="619" y="1115"/>
                </a:cxn>
                <a:cxn ang="0">
                  <a:pos x="460" y="1011"/>
                </a:cxn>
                <a:cxn ang="0">
                  <a:pos x="403" y="937"/>
                </a:cxn>
                <a:cxn ang="0">
                  <a:pos x="719" y="640"/>
                </a:cxn>
                <a:cxn ang="0">
                  <a:pos x="863" y="610"/>
                </a:cxn>
                <a:cxn ang="0">
                  <a:pos x="892" y="625"/>
                </a:cxn>
                <a:cxn ang="0">
                  <a:pos x="849" y="654"/>
                </a:cxn>
                <a:cxn ang="0">
                  <a:pos x="777" y="714"/>
                </a:cxn>
                <a:cxn ang="0">
                  <a:pos x="763" y="758"/>
                </a:cxn>
                <a:cxn ang="0">
                  <a:pos x="791" y="803"/>
                </a:cxn>
                <a:cxn ang="0">
                  <a:pos x="878" y="833"/>
                </a:cxn>
                <a:cxn ang="0">
                  <a:pos x="935" y="788"/>
                </a:cxn>
                <a:cxn ang="0">
                  <a:pos x="964" y="654"/>
                </a:cxn>
                <a:cxn ang="0">
                  <a:pos x="921" y="595"/>
                </a:cxn>
                <a:cxn ang="0">
                  <a:pos x="763" y="565"/>
                </a:cxn>
                <a:cxn ang="0">
                  <a:pos x="619" y="654"/>
                </a:cxn>
                <a:cxn ang="0">
                  <a:pos x="273" y="952"/>
                </a:cxn>
              </a:cxnLst>
              <a:rect l="0" t="0" r="r" b="b"/>
              <a:pathLst>
                <a:path w="964" h="1561">
                  <a:moveTo>
                    <a:pt x="504" y="30"/>
                  </a:moveTo>
                  <a:lnTo>
                    <a:pt x="489" y="15"/>
                  </a:lnTo>
                  <a:lnTo>
                    <a:pt x="489" y="0"/>
                  </a:lnTo>
                  <a:lnTo>
                    <a:pt x="388" y="0"/>
                  </a:lnTo>
                  <a:lnTo>
                    <a:pt x="288" y="15"/>
                  </a:lnTo>
                  <a:lnTo>
                    <a:pt x="216" y="30"/>
                  </a:lnTo>
                  <a:lnTo>
                    <a:pt x="187" y="30"/>
                  </a:lnTo>
                  <a:lnTo>
                    <a:pt x="173" y="45"/>
                  </a:lnTo>
                  <a:lnTo>
                    <a:pt x="173" y="89"/>
                  </a:lnTo>
                  <a:lnTo>
                    <a:pt x="273" y="89"/>
                  </a:lnTo>
                  <a:lnTo>
                    <a:pt x="302" y="104"/>
                  </a:lnTo>
                  <a:lnTo>
                    <a:pt x="316" y="104"/>
                  </a:lnTo>
                  <a:lnTo>
                    <a:pt x="331" y="119"/>
                  </a:lnTo>
                  <a:lnTo>
                    <a:pt x="331" y="134"/>
                  </a:lnTo>
                  <a:lnTo>
                    <a:pt x="316" y="179"/>
                  </a:lnTo>
                  <a:lnTo>
                    <a:pt x="14" y="1442"/>
                  </a:lnTo>
                  <a:lnTo>
                    <a:pt x="0" y="1472"/>
                  </a:lnTo>
                  <a:lnTo>
                    <a:pt x="0" y="1517"/>
                  </a:lnTo>
                  <a:lnTo>
                    <a:pt x="43" y="1561"/>
                  </a:lnTo>
                  <a:lnTo>
                    <a:pt x="57" y="1561"/>
                  </a:lnTo>
                  <a:lnTo>
                    <a:pt x="115" y="1531"/>
                  </a:lnTo>
                  <a:lnTo>
                    <a:pt x="129" y="1517"/>
                  </a:lnTo>
                  <a:lnTo>
                    <a:pt x="144" y="1457"/>
                  </a:lnTo>
                  <a:lnTo>
                    <a:pt x="173" y="1353"/>
                  </a:lnTo>
                  <a:lnTo>
                    <a:pt x="216" y="1219"/>
                  </a:lnTo>
                  <a:lnTo>
                    <a:pt x="244" y="1100"/>
                  </a:lnTo>
                  <a:lnTo>
                    <a:pt x="259" y="1026"/>
                  </a:lnTo>
                  <a:lnTo>
                    <a:pt x="331" y="1041"/>
                  </a:lnTo>
                  <a:lnTo>
                    <a:pt x="403" y="1071"/>
                  </a:lnTo>
                  <a:lnTo>
                    <a:pt x="475" y="1130"/>
                  </a:lnTo>
                  <a:lnTo>
                    <a:pt x="504" y="1219"/>
                  </a:lnTo>
                  <a:lnTo>
                    <a:pt x="504" y="1264"/>
                  </a:lnTo>
                  <a:lnTo>
                    <a:pt x="489" y="1294"/>
                  </a:lnTo>
                  <a:lnTo>
                    <a:pt x="489" y="1398"/>
                  </a:lnTo>
                  <a:lnTo>
                    <a:pt x="518" y="1457"/>
                  </a:lnTo>
                  <a:lnTo>
                    <a:pt x="547" y="1502"/>
                  </a:lnTo>
                  <a:lnTo>
                    <a:pt x="590" y="1531"/>
                  </a:lnTo>
                  <a:lnTo>
                    <a:pt x="633" y="1546"/>
                  </a:lnTo>
                  <a:lnTo>
                    <a:pt x="691" y="1561"/>
                  </a:lnTo>
                  <a:lnTo>
                    <a:pt x="777" y="1531"/>
                  </a:lnTo>
                  <a:lnTo>
                    <a:pt x="820" y="1487"/>
                  </a:lnTo>
                  <a:lnTo>
                    <a:pt x="878" y="1398"/>
                  </a:lnTo>
                  <a:lnTo>
                    <a:pt x="892" y="1338"/>
                  </a:lnTo>
                  <a:lnTo>
                    <a:pt x="921" y="1249"/>
                  </a:lnTo>
                  <a:lnTo>
                    <a:pt x="921" y="1234"/>
                  </a:lnTo>
                  <a:lnTo>
                    <a:pt x="935" y="1219"/>
                  </a:lnTo>
                  <a:lnTo>
                    <a:pt x="907" y="1190"/>
                  </a:lnTo>
                  <a:lnTo>
                    <a:pt x="892" y="1190"/>
                  </a:lnTo>
                  <a:lnTo>
                    <a:pt x="878" y="1204"/>
                  </a:lnTo>
                  <a:lnTo>
                    <a:pt x="878" y="1234"/>
                  </a:lnTo>
                  <a:lnTo>
                    <a:pt x="835" y="1383"/>
                  </a:lnTo>
                  <a:lnTo>
                    <a:pt x="763" y="1472"/>
                  </a:lnTo>
                  <a:lnTo>
                    <a:pt x="691" y="1502"/>
                  </a:lnTo>
                  <a:lnTo>
                    <a:pt x="662" y="1502"/>
                  </a:lnTo>
                  <a:lnTo>
                    <a:pt x="633" y="1472"/>
                  </a:lnTo>
                  <a:lnTo>
                    <a:pt x="619" y="1442"/>
                  </a:lnTo>
                  <a:lnTo>
                    <a:pt x="619" y="1368"/>
                  </a:lnTo>
                  <a:lnTo>
                    <a:pt x="633" y="1323"/>
                  </a:lnTo>
                  <a:lnTo>
                    <a:pt x="633" y="1279"/>
                  </a:lnTo>
                  <a:lnTo>
                    <a:pt x="647" y="1249"/>
                  </a:lnTo>
                  <a:lnTo>
                    <a:pt x="647" y="1219"/>
                  </a:lnTo>
                  <a:lnTo>
                    <a:pt x="619" y="1115"/>
                  </a:lnTo>
                  <a:lnTo>
                    <a:pt x="561" y="1056"/>
                  </a:lnTo>
                  <a:lnTo>
                    <a:pt x="460" y="1011"/>
                  </a:lnTo>
                  <a:lnTo>
                    <a:pt x="331" y="981"/>
                  </a:lnTo>
                  <a:lnTo>
                    <a:pt x="403" y="937"/>
                  </a:lnTo>
                  <a:lnTo>
                    <a:pt x="619" y="714"/>
                  </a:lnTo>
                  <a:lnTo>
                    <a:pt x="719" y="640"/>
                  </a:lnTo>
                  <a:lnTo>
                    <a:pt x="820" y="610"/>
                  </a:lnTo>
                  <a:lnTo>
                    <a:pt x="863" y="610"/>
                  </a:lnTo>
                  <a:lnTo>
                    <a:pt x="878" y="625"/>
                  </a:lnTo>
                  <a:lnTo>
                    <a:pt x="892" y="625"/>
                  </a:lnTo>
                  <a:lnTo>
                    <a:pt x="892" y="640"/>
                  </a:lnTo>
                  <a:lnTo>
                    <a:pt x="849" y="654"/>
                  </a:lnTo>
                  <a:lnTo>
                    <a:pt x="791" y="684"/>
                  </a:lnTo>
                  <a:lnTo>
                    <a:pt x="777" y="714"/>
                  </a:lnTo>
                  <a:lnTo>
                    <a:pt x="777" y="744"/>
                  </a:lnTo>
                  <a:lnTo>
                    <a:pt x="763" y="758"/>
                  </a:lnTo>
                  <a:lnTo>
                    <a:pt x="777" y="788"/>
                  </a:lnTo>
                  <a:lnTo>
                    <a:pt x="791" y="803"/>
                  </a:lnTo>
                  <a:lnTo>
                    <a:pt x="849" y="833"/>
                  </a:lnTo>
                  <a:lnTo>
                    <a:pt x="878" y="833"/>
                  </a:lnTo>
                  <a:lnTo>
                    <a:pt x="921" y="803"/>
                  </a:lnTo>
                  <a:lnTo>
                    <a:pt x="935" y="788"/>
                  </a:lnTo>
                  <a:lnTo>
                    <a:pt x="964" y="744"/>
                  </a:lnTo>
                  <a:lnTo>
                    <a:pt x="964" y="654"/>
                  </a:lnTo>
                  <a:lnTo>
                    <a:pt x="950" y="625"/>
                  </a:lnTo>
                  <a:lnTo>
                    <a:pt x="921" y="595"/>
                  </a:lnTo>
                  <a:lnTo>
                    <a:pt x="878" y="565"/>
                  </a:lnTo>
                  <a:lnTo>
                    <a:pt x="763" y="565"/>
                  </a:lnTo>
                  <a:lnTo>
                    <a:pt x="705" y="595"/>
                  </a:lnTo>
                  <a:lnTo>
                    <a:pt x="619" y="654"/>
                  </a:lnTo>
                  <a:lnTo>
                    <a:pt x="403" y="877"/>
                  </a:lnTo>
                  <a:lnTo>
                    <a:pt x="273" y="952"/>
                  </a:lnTo>
                  <a:lnTo>
                    <a:pt x="504" y="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3" name="Freeform 23"/>
            <p:cNvSpPr>
              <a:spLocks/>
            </p:cNvSpPr>
            <p:nvPr/>
          </p:nvSpPr>
          <p:spPr bwMode="auto">
            <a:xfrm>
              <a:off x="16896" y="996"/>
              <a:ext cx="1051" cy="5277"/>
            </a:xfrm>
            <a:custGeom>
              <a:avLst/>
              <a:gdLst/>
              <a:ahLst/>
              <a:cxnLst>
                <a:cxn ang="0">
                  <a:pos x="1051" y="2646"/>
                </a:cxn>
                <a:cxn ang="0">
                  <a:pos x="1036" y="2215"/>
                </a:cxn>
                <a:cxn ang="0">
                  <a:pos x="979" y="1784"/>
                </a:cxn>
                <a:cxn ang="0">
                  <a:pos x="892" y="1367"/>
                </a:cxn>
                <a:cxn ang="0">
                  <a:pos x="749" y="966"/>
                </a:cxn>
                <a:cxn ang="0">
                  <a:pos x="561" y="594"/>
                </a:cxn>
                <a:cxn ang="0">
                  <a:pos x="317" y="252"/>
                </a:cxn>
                <a:cxn ang="0">
                  <a:pos x="274" y="208"/>
                </a:cxn>
                <a:cxn ang="0">
                  <a:pos x="230" y="148"/>
                </a:cxn>
                <a:cxn ang="0">
                  <a:pos x="173" y="89"/>
                </a:cxn>
                <a:cxn ang="0">
                  <a:pos x="101" y="29"/>
                </a:cxn>
                <a:cxn ang="0">
                  <a:pos x="72" y="0"/>
                </a:cxn>
                <a:cxn ang="0">
                  <a:pos x="29" y="0"/>
                </a:cxn>
                <a:cxn ang="0">
                  <a:pos x="0" y="29"/>
                </a:cxn>
                <a:cxn ang="0">
                  <a:pos x="115" y="148"/>
                </a:cxn>
                <a:cxn ang="0">
                  <a:pos x="230" y="297"/>
                </a:cxn>
                <a:cxn ang="0">
                  <a:pos x="374" y="505"/>
                </a:cxn>
                <a:cxn ang="0">
                  <a:pos x="561" y="862"/>
                </a:cxn>
                <a:cxn ang="0">
                  <a:pos x="705" y="1263"/>
                </a:cxn>
                <a:cxn ang="0">
                  <a:pos x="792" y="1694"/>
                </a:cxn>
                <a:cxn ang="0">
                  <a:pos x="849" y="2155"/>
                </a:cxn>
                <a:cxn ang="0">
                  <a:pos x="878" y="2646"/>
                </a:cxn>
                <a:cxn ang="0">
                  <a:pos x="864" y="3018"/>
                </a:cxn>
                <a:cxn ang="0">
                  <a:pos x="821" y="3419"/>
                </a:cxn>
                <a:cxn ang="0">
                  <a:pos x="749" y="3835"/>
                </a:cxn>
                <a:cxn ang="0">
                  <a:pos x="619" y="4251"/>
                </a:cxn>
                <a:cxn ang="0">
                  <a:pos x="446" y="4653"/>
                </a:cxn>
                <a:cxn ang="0">
                  <a:pos x="317" y="4861"/>
                </a:cxn>
                <a:cxn ang="0">
                  <a:pos x="202" y="5025"/>
                </a:cxn>
                <a:cxn ang="0">
                  <a:pos x="87" y="5158"/>
                </a:cxn>
                <a:cxn ang="0">
                  <a:pos x="15" y="5248"/>
                </a:cxn>
                <a:cxn ang="0">
                  <a:pos x="0" y="5248"/>
                </a:cxn>
                <a:cxn ang="0">
                  <a:pos x="0" y="5262"/>
                </a:cxn>
                <a:cxn ang="0">
                  <a:pos x="15" y="5277"/>
                </a:cxn>
                <a:cxn ang="0">
                  <a:pos x="72" y="5277"/>
                </a:cxn>
                <a:cxn ang="0">
                  <a:pos x="101" y="5262"/>
                </a:cxn>
                <a:cxn ang="0">
                  <a:pos x="115" y="5248"/>
                </a:cxn>
                <a:cxn ang="0">
                  <a:pos x="389" y="4935"/>
                </a:cxn>
                <a:cxn ang="0">
                  <a:pos x="619" y="4593"/>
                </a:cxn>
                <a:cxn ang="0">
                  <a:pos x="777" y="4237"/>
                </a:cxn>
                <a:cxn ang="0">
                  <a:pos x="907" y="3850"/>
                </a:cxn>
                <a:cxn ang="0">
                  <a:pos x="993" y="3449"/>
                </a:cxn>
                <a:cxn ang="0">
                  <a:pos x="1036" y="3047"/>
                </a:cxn>
                <a:cxn ang="0">
                  <a:pos x="1051" y="2646"/>
                </a:cxn>
              </a:cxnLst>
              <a:rect l="0" t="0" r="r" b="b"/>
              <a:pathLst>
                <a:path w="1051" h="5277">
                  <a:moveTo>
                    <a:pt x="1051" y="2646"/>
                  </a:moveTo>
                  <a:lnTo>
                    <a:pt x="1036" y="2215"/>
                  </a:lnTo>
                  <a:lnTo>
                    <a:pt x="979" y="1784"/>
                  </a:lnTo>
                  <a:lnTo>
                    <a:pt x="892" y="1367"/>
                  </a:lnTo>
                  <a:lnTo>
                    <a:pt x="749" y="966"/>
                  </a:lnTo>
                  <a:lnTo>
                    <a:pt x="561" y="594"/>
                  </a:lnTo>
                  <a:lnTo>
                    <a:pt x="317" y="252"/>
                  </a:lnTo>
                  <a:lnTo>
                    <a:pt x="274" y="208"/>
                  </a:lnTo>
                  <a:lnTo>
                    <a:pt x="230" y="148"/>
                  </a:lnTo>
                  <a:lnTo>
                    <a:pt x="173" y="89"/>
                  </a:lnTo>
                  <a:lnTo>
                    <a:pt x="101" y="29"/>
                  </a:lnTo>
                  <a:lnTo>
                    <a:pt x="72" y="0"/>
                  </a:lnTo>
                  <a:lnTo>
                    <a:pt x="29" y="0"/>
                  </a:lnTo>
                  <a:lnTo>
                    <a:pt x="0" y="29"/>
                  </a:lnTo>
                  <a:lnTo>
                    <a:pt x="115" y="148"/>
                  </a:lnTo>
                  <a:lnTo>
                    <a:pt x="230" y="297"/>
                  </a:lnTo>
                  <a:lnTo>
                    <a:pt x="374" y="505"/>
                  </a:lnTo>
                  <a:lnTo>
                    <a:pt x="561" y="862"/>
                  </a:lnTo>
                  <a:lnTo>
                    <a:pt x="705" y="1263"/>
                  </a:lnTo>
                  <a:lnTo>
                    <a:pt x="792" y="1694"/>
                  </a:lnTo>
                  <a:lnTo>
                    <a:pt x="849" y="2155"/>
                  </a:lnTo>
                  <a:lnTo>
                    <a:pt x="878" y="2646"/>
                  </a:lnTo>
                  <a:lnTo>
                    <a:pt x="864" y="3018"/>
                  </a:lnTo>
                  <a:lnTo>
                    <a:pt x="821" y="3419"/>
                  </a:lnTo>
                  <a:lnTo>
                    <a:pt x="749" y="3835"/>
                  </a:lnTo>
                  <a:lnTo>
                    <a:pt x="619" y="4251"/>
                  </a:lnTo>
                  <a:lnTo>
                    <a:pt x="446" y="4653"/>
                  </a:lnTo>
                  <a:lnTo>
                    <a:pt x="317" y="4861"/>
                  </a:lnTo>
                  <a:lnTo>
                    <a:pt x="202" y="5025"/>
                  </a:lnTo>
                  <a:lnTo>
                    <a:pt x="87" y="5158"/>
                  </a:lnTo>
                  <a:lnTo>
                    <a:pt x="15" y="5248"/>
                  </a:lnTo>
                  <a:lnTo>
                    <a:pt x="0" y="5248"/>
                  </a:lnTo>
                  <a:lnTo>
                    <a:pt x="0" y="5262"/>
                  </a:lnTo>
                  <a:lnTo>
                    <a:pt x="15" y="5277"/>
                  </a:lnTo>
                  <a:lnTo>
                    <a:pt x="72" y="5277"/>
                  </a:lnTo>
                  <a:lnTo>
                    <a:pt x="101" y="5262"/>
                  </a:lnTo>
                  <a:lnTo>
                    <a:pt x="115" y="5248"/>
                  </a:lnTo>
                  <a:lnTo>
                    <a:pt x="389" y="4935"/>
                  </a:lnTo>
                  <a:lnTo>
                    <a:pt x="619" y="4593"/>
                  </a:lnTo>
                  <a:lnTo>
                    <a:pt x="777" y="4237"/>
                  </a:lnTo>
                  <a:lnTo>
                    <a:pt x="907" y="3850"/>
                  </a:lnTo>
                  <a:lnTo>
                    <a:pt x="993" y="3449"/>
                  </a:lnTo>
                  <a:lnTo>
                    <a:pt x="1036" y="3047"/>
                  </a:lnTo>
                  <a:lnTo>
                    <a:pt x="1051" y="264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4" name="Freeform 24"/>
            <p:cNvSpPr>
              <a:spLocks noEditPoints="1"/>
            </p:cNvSpPr>
            <p:nvPr/>
          </p:nvSpPr>
          <p:spPr bwMode="auto">
            <a:xfrm>
              <a:off x="19098" y="3389"/>
              <a:ext cx="1425" cy="506"/>
            </a:xfrm>
            <a:custGeom>
              <a:avLst/>
              <a:gdLst/>
              <a:ahLst/>
              <a:cxnLst>
                <a:cxn ang="0">
                  <a:pos x="1353" y="89"/>
                </a:cxn>
                <a:cxn ang="0">
                  <a:pos x="1367" y="89"/>
                </a:cxn>
                <a:cxn ang="0">
                  <a:pos x="1396" y="75"/>
                </a:cxn>
                <a:cxn ang="0">
                  <a:pos x="1411" y="75"/>
                </a:cxn>
                <a:cxn ang="0">
                  <a:pos x="1411" y="60"/>
                </a:cxn>
                <a:cxn ang="0">
                  <a:pos x="1425" y="45"/>
                </a:cxn>
                <a:cxn ang="0">
                  <a:pos x="1425" y="15"/>
                </a:cxn>
                <a:cxn ang="0">
                  <a:pos x="1411" y="0"/>
                </a:cxn>
                <a:cxn ang="0">
                  <a:pos x="15" y="0"/>
                </a:cxn>
                <a:cxn ang="0">
                  <a:pos x="15" y="15"/>
                </a:cxn>
                <a:cxn ang="0">
                  <a:pos x="0" y="45"/>
                </a:cxn>
                <a:cxn ang="0">
                  <a:pos x="29" y="75"/>
                </a:cxn>
                <a:cxn ang="0">
                  <a:pos x="58" y="89"/>
                </a:cxn>
                <a:cxn ang="0">
                  <a:pos x="72" y="89"/>
                </a:cxn>
                <a:cxn ang="0">
                  <a:pos x="1353" y="89"/>
                </a:cxn>
                <a:cxn ang="0">
                  <a:pos x="1353" y="506"/>
                </a:cxn>
                <a:cxn ang="0">
                  <a:pos x="1411" y="506"/>
                </a:cxn>
                <a:cxn ang="0">
                  <a:pos x="1411" y="491"/>
                </a:cxn>
                <a:cxn ang="0">
                  <a:pos x="1425" y="461"/>
                </a:cxn>
                <a:cxn ang="0">
                  <a:pos x="1411" y="431"/>
                </a:cxn>
                <a:cxn ang="0">
                  <a:pos x="1396" y="416"/>
                </a:cxn>
                <a:cxn ang="0">
                  <a:pos x="15" y="416"/>
                </a:cxn>
                <a:cxn ang="0">
                  <a:pos x="15" y="446"/>
                </a:cxn>
                <a:cxn ang="0">
                  <a:pos x="0" y="461"/>
                </a:cxn>
                <a:cxn ang="0">
                  <a:pos x="0" y="491"/>
                </a:cxn>
                <a:cxn ang="0">
                  <a:pos x="15" y="506"/>
                </a:cxn>
                <a:cxn ang="0">
                  <a:pos x="72" y="506"/>
                </a:cxn>
                <a:cxn ang="0">
                  <a:pos x="1353" y="506"/>
                </a:cxn>
              </a:cxnLst>
              <a:rect l="0" t="0" r="r" b="b"/>
              <a:pathLst>
                <a:path w="1425" h="506">
                  <a:moveTo>
                    <a:pt x="1353" y="89"/>
                  </a:moveTo>
                  <a:lnTo>
                    <a:pt x="1367" y="89"/>
                  </a:lnTo>
                  <a:lnTo>
                    <a:pt x="1396" y="75"/>
                  </a:lnTo>
                  <a:lnTo>
                    <a:pt x="1411" y="75"/>
                  </a:lnTo>
                  <a:lnTo>
                    <a:pt x="1411" y="60"/>
                  </a:lnTo>
                  <a:lnTo>
                    <a:pt x="1425" y="45"/>
                  </a:lnTo>
                  <a:lnTo>
                    <a:pt x="1425" y="15"/>
                  </a:lnTo>
                  <a:lnTo>
                    <a:pt x="1411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45"/>
                  </a:lnTo>
                  <a:lnTo>
                    <a:pt x="29" y="75"/>
                  </a:lnTo>
                  <a:lnTo>
                    <a:pt x="58" y="89"/>
                  </a:lnTo>
                  <a:lnTo>
                    <a:pt x="72" y="89"/>
                  </a:lnTo>
                  <a:lnTo>
                    <a:pt x="1353" y="89"/>
                  </a:lnTo>
                  <a:close/>
                  <a:moveTo>
                    <a:pt x="1353" y="506"/>
                  </a:moveTo>
                  <a:lnTo>
                    <a:pt x="1411" y="506"/>
                  </a:lnTo>
                  <a:lnTo>
                    <a:pt x="1411" y="491"/>
                  </a:lnTo>
                  <a:lnTo>
                    <a:pt x="1425" y="461"/>
                  </a:lnTo>
                  <a:lnTo>
                    <a:pt x="1411" y="431"/>
                  </a:lnTo>
                  <a:lnTo>
                    <a:pt x="1396" y="416"/>
                  </a:lnTo>
                  <a:lnTo>
                    <a:pt x="15" y="416"/>
                  </a:lnTo>
                  <a:lnTo>
                    <a:pt x="15" y="446"/>
                  </a:lnTo>
                  <a:lnTo>
                    <a:pt x="0" y="461"/>
                  </a:lnTo>
                  <a:lnTo>
                    <a:pt x="0" y="491"/>
                  </a:lnTo>
                  <a:lnTo>
                    <a:pt x="15" y="506"/>
                  </a:lnTo>
                  <a:lnTo>
                    <a:pt x="72" y="506"/>
                  </a:lnTo>
                  <a:lnTo>
                    <a:pt x="1353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5" name="Freeform 25"/>
            <p:cNvSpPr>
              <a:spLocks noEditPoints="1"/>
            </p:cNvSpPr>
            <p:nvPr/>
          </p:nvSpPr>
          <p:spPr bwMode="auto">
            <a:xfrm>
              <a:off x="22048" y="773"/>
              <a:ext cx="1468" cy="698"/>
            </a:xfrm>
            <a:custGeom>
              <a:avLst/>
              <a:gdLst/>
              <a:ahLst/>
              <a:cxnLst>
                <a:cxn ang="0">
                  <a:pos x="749" y="267"/>
                </a:cxn>
                <a:cxn ang="0">
                  <a:pos x="677" y="178"/>
                </a:cxn>
                <a:cxn ang="0">
                  <a:pos x="591" y="104"/>
                </a:cxn>
                <a:cxn ang="0">
                  <a:pos x="475" y="29"/>
                </a:cxn>
                <a:cxn ang="0">
                  <a:pos x="317" y="0"/>
                </a:cxn>
                <a:cxn ang="0">
                  <a:pos x="188" y="29"/>
                </a:cxn>
                <a:cxn ang="0">
                  <a:pos x="87" y="104"/>
                </a:cxn>
                <a:cxn ang="0">
                  <a:pos x="29" y="223"/>
                </a:cxn>
                <a:cxn ang="0">
                  <a:pos x="0" y="356"/>
                </a:cxn>
                <a:cxn ang="0">
                  <a:pos x="29" y="490"/>
                </a:cxn>
                <a:cxn ang="0">
                  <a:pos x="87" y="594"/>
                </a:cxn>
                <a:cxn ang="0">
                  <a:pos x="188" y="669"/>
                </a:cxn>
                <a:cxn ang="0">
                  <a:pos x="317" y="698"/>
                </a:cxn>
                <a:cxn ang="0">
                  <a:pos x="461" y="669"/>
                </a:cxn>
                <a:cxn ang="0">
                  <a:pos x="576" y="594"/>
                </a:cxn>
                <a:cxn ang="0">
                  <a:pos x="663" y="520"/>
                </a:cxn>
                <a:cxn ang="0">
                  <a:pos x="720" y="446"/>
                </a:cxn>
                <a:cxn ang="0">
                  <a:pos x="878" y="609"/>
                </a:cxn>
                <a:cxn ang="0">
                  <a:pos x="994" y="669"/>
                </a:cxn>
                <a:cxn ang="0">
                  <a:pos x="1152" y="698"/>
                </a:cxn>
                <a:cxn ang="0">
                  <a:pos x="1281" y="669"/>
                </a:cxn>
                <a:cxn ang="0">
                  <a:pos x="1382" y="594"/>
                </a:cxn>
                <a:cxn ang="0">
                  <a:pos x="1440" y="490"/>
                </a:cxn>
                <a:cxn ang="0">
                  <a:pos x="1468" y="356"/>
                </a:cxn>
                <a:cxn ang="0">
                  <a:pos x="1440" y="223"/>
                </a:cxn>
                <a:cxn ang="0">
                  <a:pos x="1382" y="104"/>
                </a:cxn>
                <a:cxn ang="0">
                  <a:pos x="1281" y="29"/>
                </a:cxn>
                <a:cxn ang="0">
                  <a:pos x="1152" y="0"/>
                </a:cxn>
                <a:cxn ang="0">
                  <a:pos x="1008" y="29"/>
                </a:cxn>
                <a:cxn ang="0">
                  <a:pos x="893" y="104"/>
                </a:cxn>
                <a:cxn ang="0">
                  <a:pos x="806" y="193"/>
                </a:cxn>
                <a:cxn ang="0">
                  <a:pos x="749" y="267"/>
                </a:cxn>
                <a:cxn ang="0">
                  <a:pos x="792" y="312"/>
                </a:cxn>
                <a:cxn ang="0">
                  <a:pos x="893" y="178"/>
                </a:cxn>
                <a:cxn ang="0">
                  <a:pos x="1022" y="89"/>
                </a:cxn>
                <a:cxn ang="0">
                  <a:pos x="1166" y="59"/>
                </a:cxn>
                <a:cxn ang="0">
                  <a:pos x="1267" y="89"/>
                </a:cxn>
                <a:cxn ang="0">
                  <a:pos x="1353" y="148"/>
                </a:cxn>
                <a:cxn ang="0">
                  <a:pos x="1411" y="238"/>
                </a:cxn>
                <a:cxn ang="0">
                  <a:pos x="1425" y="356"/>
                </a:cxn>
                <a:cxn ang="0">
                  <a:pos x="1382" y="490"/>
                </a:cxn>
                <a:cxn ang="0">
                  <a:pos x="1296" y="579"/>
                </a:cxn>
                <a:cxn ang="0">
                  <a:pos x="1166" y="609"/>
                </a:cxn>
                <a:cxn ang="0">
                  <a:pos x="1037" y="579"/>
                </a:cxn>
                <a:cxn ang="0">
                  <a:pos x="922" y="475"/>
                </a:cxn>
                <a:cxn ang="0">
                  <a:pos x="792" y="312"/>
                </a:cxn>
                <a:cxn ang="0">
                  <a:pos x="677" y="386"/>
                </a:cxn>
                <a:cxn ang="0">
                  <a:pos x="576" y="520"/>
                </a:cxn>
                <a:cxn ang="0">
                  <a:pos x="447" y="609"/>
                </a:cxn>
                <a:cxn ang="0">
                  <a:pos x="303" y="639"/>
                </a:cxn>
                <a:cxn ang="0">
                  <a:pos x="202" y="609"/>
                </a:cxn>
                <a:cxn ang="0">
                  <a:pos x="116" y="550"/>
                </a:cxn>
                <a:cxn ang="0">
                  <a:pos x="58" y="461"/>
                </a:cxn>
                <a:cxn ang="0">
                  <a:pos x="44" y="356"/>
                </a:cxn>
                <a:cxn ang="0">
                  <a:pos x="87" y="223"/>
                </a:cxn>
                <a:cxn ang="0">
                  <a:pos x="173" y="119"/>
                </a:cxn>
                <a:cxn ang="0">
                  <a:pos x="303" y="89"/>
                </a:cxn>
                <a:cxn ang="0">
                  <a:pos x="432" y="133"/>
                </a:cxn>
                <a:cxn ang="0">
                  <a:pos x="547" y="238"/>
                </a:cxn>
                <a:cxn ang="0">
                  <a:pos x="677" y="386"/>
                </a:cxn>
              </a:cxnLst>
              <a:rect l="0" t="0" r="r" b="b"/>
              <a:pathLst>
                <a:path w="1468" h="698">
                  <a:moveTo>
                    <a:pt x="749" y="267"/>
                  </a:moveTo>
                  <a:lnTo>
                    <a:pt x="677" y="178"/>
                  </a:lnTo>
                  <a:lnTo>
                    <a:pt x="591" y="104"/>
                  </a:lnTo>
                  <a:lnTo>
                    <a:pt x="475" y="29"/>
                  </a:lnTo>
                  <a:lnTo>
                    <a:pt x="317" y="0"/>
                  </a:lnTo>
                  <a:lnTo>
                    <a:pt x="188" y="29"/>
                  </a:lnTo>
                  <a:lnTo>
                    <a:pt x="87" y="104"/>
                  </a:lnTo>
                  <a:lnTo>
                    <a:pt x="29" y="223"/>
                  </a:lnTo>
                  <a:lnTo>
                    <a:pt x="0" y="356"/>
                  </a:lnTo>
                  <a:lnTo>
                    <a:pt x="29" y="490"/>
                  </a:lnTo>
                  <a:lnTo>
                    <a:pt x="87" y="594"/>
                  </a:lnTo>
                  <a:lnTo>
                    <a:pt x="188" y="669"/>
                  </a:lnTo>
                  <a:lnTo>
                    <a:pt x="317" y="698"/>
                  </a:lnTo>
                  <a:lnTo>
                    <a:pt x="461" y="669"/>
                  </a:lnTo>
                  <a:lnTo>
                    <a:pt x="576" y="594"/>
                  </a:lnTo>
                  <a:lnTo>
                    <a:pt x="663" y="520"/>
                  </a:lnTo>
                  <a:lnTo>
                    <a:pt x="720" y="446"/>
                  </a:lnTo>
                  <a:lnTo>
                    <a:pt x="878" y="609"/>
                  </a:lnTo>
                  <a:lnTo>
                    <a:pt x="994" y="669"/>
                  </a:lnTo>
                  <a:lnTo>
                    <a:pt x="1152" y="698"/>
                  </a:lnTo>
                  <a:lnTo>
                    <a:pt x="1281" y="669"/>
                  </a:lnTo>
                  <a:lnTo>
                    <a:pt x="1382" y="594"/>
                  </a:lnTo>
                  <a:lnTo>
                    <a:pt x="1440" y="490"/>
                  </a:lnTo>
                  <a:lnTo>
                    <a:pt x="1468" y="356"/>
                  </a:lnTo>
                  <a:lnTo>
                    <a:pt x="1440" y="223"/>
                  </a:lnTo>
                  <a:lnTo>
                    <a:pt x="1382" y="104"/>
                  </a:lnTo>
                  <a:lnTo>
                    <a:pt x="1281" y="29"/>
                  </a:lnTo>
                  <a:lnTo>
                    <a:pt x="1152" y="0"/>
                  </a:lnTo>
                  <a:lnTo>
                    <a:pt x="1008" y="29"/>
                  </a:lnTo>
                  <a:lnTo>
                    <a:pt x="893" y="104"/>
                  </a:lnTo>
                  <a:lnTo>
                    <a:pt x="806" y="193"/>
                  </a:lnTo>
                  <a:lnTo>
                    <a:pt x="749" y="267"/>
                  </a:lnTo>
                  <a:close/>
                  <a:moveTo>
                    <a:pt x="792" y="312"/>
                  </a:moveTo>
                  <a:lnTo>
                    <a:pt x="893" y="178"/>
                  </a:lnTo>
                  <a:lnTo>
                    <a:pt x="1022" y="89"/>
                  </a:lnTo>
                  <a:lnTo>
                    <a:pt x="1166" y="59"/>
                  </a:lnTo>
                  <a:lnTo>
                    <a:pt x="1267" y="89"/>
                  </a:lnTo>
                  <a:lnTo>
                    <a:pt x="1353" y="148"/>
                  </a:lnTo>
                  <a:lnTo>
                    <a:pt x="1411" y="238"/>
                  </a:lnTo>
                  <a:lnTo>
                    <a:pt x="1425" y="356"/>
                  </a:lnTo>
                  <a:lnTo>
                    <a:pt x="1382" y="490"/>
                  </a:lnTo>
                  <a:lnTo>
                    <a:pt x="1296" y="579"/>
                  </a:lnTo>
                  <a:lnTo>
                    <a:pt x="1166" y="609"/>
                  </a:lnTo>
                  <a:lnTo>
                    <a:pt x="1037" y="579"/>
                  </a:lnTo>
                  <a:lnTo>
                    <a:pt x="922" y="475"/>
                  </a:lnTo>
                  <a:lnTo>
                    <a:pt x="792" y="312"/>
                  </a:lnTo>
                  <a:close/>
                  <a:moveTo>
                    <a:pt x="677" y="386"/>
                  </a:moveTo>
                  <a:lnTo>
                    <a:pt x="576" y="520"/>
                  </a:lnTo>
                  <a:lnTo>
                    <a:pt x="447" y="609"/>
                  </a:lnTo>
                  <a:lnTo>
                    <a:pt x="303" y="639"/>
                  </a:lnTo>
                  <a:lnTo>
                    <a:pt x="202" y="609"/>
                  </a:lnTo>
                  <a:lnTo>
                    <a:pt x="116" y="550"/>
                  </a:lnTo>
                  <a:lnTo>
                    <a:pt x="58" y="461"/>
                  </a:lnTo>
                  <a:lnTo>
                    <a:pt x="44" y="356"/>
                  </a:lnTo>
                  <a:lnTo>
                    <a:pt x="87" y="223"/>
                  </a:lnTo>
                  <a:lnTo>
                    <a:pt x="173" y="119"/>
                  </a:lnTo>
                  <a:lnTo>
                    <a:pt x="303" y="89"/>
                  </a:lnTo>
                  <a:lnTo>
                    <a:pt x="432" y="133"/>
                  </a:lnTo>
                  <a:lnTo>
                    <a:pt x="547" y="238"/>
                  </a:lnTo>
                  <a:lnTo>
                    <a:pt x="677" y="3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6" name="Freeform 26"/>
            <p:cNvSpPr>
              <a:spLocks/>
            </p:cNvSpPr>
            <p:nvPr/>
          </p:nvSpPr>
          <p:spPr bwMode="auto">
            <a:xfrm>
              <a:off x="21358" y="2126"/>
              <a:ext cx="2835" cy="3077"/>
            </a:xfrm>
            <a:custGeom>
              <a:avLst/>
              <a:gdLst/>
              <a:ahLst/>
              <a:cxnLst>
                <a:cxn ang="0">
                  <a:pos x="2576" y="3077"/>
                </a:cxn>
                <a:cxn ang="0">
                  <a:pos x="2835" y="2378"/>
                </a:cxn>
                <a:cxn ang="0">
                  <a:pos x="2792" y="2378"/>
                </a:cxn>
                <a:cxn ang="0">
                  <a:pos x="2705" y="2542"/>
                </a:cxn>
                <a:cxn ang="0">
                  <a:pos x="2576" y="2661"/>
                </a:cxn>
                <a:cxn ang="0">
                  <a:pos x="2418" y="2750"/>
                </a:cxn>
                <a:cxn ang="0">
                  <a:pos x="2230" y="2824"/>
                </a:cxn>
                <a:cxn ang="0">
                  <a:pos x="2173" y="2839"/>
                </a:cxn>
                <a:cxn ang="0">
                  <a:pos x="2043" y="2854"/>
                </a:cxn>
                <a:cxn ang="0">
                  <a:pos x="1842" y="2884"/>
                </a:cxn>
                <a:cxn ang="0">
                  <a:pos x="288" y="2884"/>
                </a:cxn>
                <a:cxn ang="0">
                  <a:pos x="1367" y="1575"/>
                </a:cxn>
                <a:cxn ang="0">
                  <a:pos x="1381" y="1561"/>
                </a:cxn>
                <a:cxn ang="0">
                  <a:pos x="1381" y="1546"/>
                </a:cxn>
                <a:cxn ang="0">
                  <a:pos x="1396" y="1546"/>
                </a:cxn>
                <a:cxn ang="0">
                  <a:pos x="1396" y="1531"/>
                </a:cxn>
                <a:cxn ang="0">
                  <a:pos x="1381" y="1531"/>
                </a:cxn>
                <a:cxn ang="0">
                  <a:pos x="1381" y="1501"/>
                </a:cxn>
                <a:cxn ang="0">
                  <a:pos x="388" y="104"/>
                </a:cxn>
                <a:cxn ang="0">
                  <a:pos x="1741" y="104"/>
                </a:cxn>
                <a:cxn ang="0">
                  <a:pos x="1899" y="118"/>
                </a:cxn>
                <a:cxn ang="0">
                  <a:pos x="2000" y="133"/>
                </a:cxn>
                <a:cxn ang="0">
                  <a:pos x="2043" y="133"/>
                </a:cxn>
                <a:cxn ang="0">
                  <a:pos x="2187" y="163"/>
                </a:cxn>
                <a:cxn ang="0">
                  <a:pos x="2346" y="223"/>
                </a:cxn>
                <a:cxn ang="0">
                  <a:pos x="2504" y="312"/>
                </a:cxn>
                <a:cxn ang="0">
                  <a:pos x="2590" y="371"/>
                </a:cxn>
                <a:cxn ang="0">
                  <a:pos x="2691" y="460"/>
                </a:cxn>
                <a:cxn ang="0">
                  <a:pos x="2792" y="624"/>
                </a:cxn>
                <a:cxn ang="0">
                  <a:pos x="2835" y="624"/>
                </a:cxn>
                <a:cxn ang="0">
                  <a:pos x="2576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89"/>
                </a:cxn>
                <a:cxn ang="0">
                  <a:pos x="1137" y="1679"/>
                </a:cxn>
                <a:cxn ang="0">
                  <a:pos x="28" y="3017"/>
                </a:cxn>
                <a:cxn ang="0">
                  <a:pos x="0" y="3047"/>
                </a:cxn>
                <a:cxn ang="0">
                  <a:pos x="0" y="3062"/>
                </a:cxn>
                <a:cxn ang="0">
                  <a:pos x="14" y="3077"/>
                </a:cxn>
                <a:cxn ang="0">
                  <a:pos x="57" y="3077"/>
                </a:cxn>
                <a:cxn ang="0">
                  <a:pos x="2576" y="3077"/>
                </a:cxn>
              </a:cxnLst>
              <a:rect l="0" t="0" r="r" b="b"/>
              <a:pathLst>
                <a:path w="2835" h="3077">
                  <a:moveTo>
                    <a:pt x="2576" y="3077"/>
                  </a:moveTo>
                  <a:lnTo>
                    <a:pt x="2835" y="2378"/>
                  </a:lnTo>
                  <a:lnTo>
                    <a:pt x="2792" y="2378"/>
                  </a:lnTo>
                  <a:lnTo>
                    <a:pt x="2705" y="2542"/>
                  </a:lnTo>
                  <a:lnTo>
                    <a:pt x="2576" y="2661"/>
                  </a:lnTo>
                  <a:lnTo>
                    <a:pt x="2418" y="2750"/>
                  </a:lnTo>
                  <a:lnTo>
                    <a:pt x="2230" y="2824"/>
                  </a:lnTo>
                  <a:lnTo>
                    <a:pt x="2173" y="2839"/>
                  </a:lnTo>
                  <a:lnTo>
                    <a:pt x="2043" y="2854"/>
                  </a:lnTo>
                  <a:lnTo>
                    <a:pt x="1842" y="2884"/>
                  </a:lnTo>
                  <a:lnTo>
                    <a:pt x="288" y="2884"/>
                  </a:lnTo>
                  <a:lnTo>
                    <a:pt x="1367" y="1575"/>
                  </a:lnTo>
                  <a:lnTo>
                    <a:pt x="1381" y="1561"/>
                  </a:lnTo>
                  <a:lnTo>
                    <a:pt x="1381" y="1546"/>
                  </a:lnTo>
                  <a:lnTo>
                    <a:pt x="1396" y="1546"/>
                  </a:lnTo>
                  <a:lnTo>
                    <a:pt x="1396" y="1531"/>
                  </a:lnTo>
                  <a:lnTo>
                    <a:pt x="1381" y="1531"/>
                  </a:lnTo>
                  <a:lnTo>
                    <a:pt x="1381" y="1501"/>
                  </a:lnTo>
                  <a:lnTo>
                    <a:pt x="388" y="104"/>
                  </a:lnTo>
                  <a:lnTo>
                    <a:pt x="1741" y="104"/>
                  </a:lnTo>
                  <a:lnTo>
                    <a:pt x="1899" y="118"/>
                  </a:lnTo>
                  <a:lnTo>
                    <a:pt x="2000" y="133"/>
                  </a:lnTo>
                  <a:lnTo>
                    <a:pt x="2043" y="133"/>
                  </a:lnTo>
                  <a:lnTo>
                    <a:pt x="2187" y="163"/>
                  </a:lnTo>
                  <a:lnTo>
                    <a:pt x="2346" y="223"/>
                  </a:lnTo>
                  <a:lnTo>
                    <a:pt x="2504" y="312"/>
                  </a:lnTo>
                  <a:lnTo>
                    <a:pt x="2590" y="371"/>
                  </a:lnTo>
                  <a:lnTo>
                    <a:pt x="2691" y="460"/>
                  </a:lnTo>
                  <a:lnTo>
                    <a:pt x="2792" y="624"/>
                  </a:lnTo>
                  <a:lnTo>
                    <a:pt x="2835" y="624"/>
                  </a:lnTo>
                  <a:lnTo>
                    <a:pt x="2576" y="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89"/>
                  </a:lnTo>
                  <a:lnTo>
                    <a:pt x="1137" y="1679"/>
                  </a:lnTo>
                  <a:lnTo>
                    <a:pt x="28" y="3017"/>
                  </a:lnTo>
                  <a:lnTo>
                    <a:pt x="0" y="3047"/>
                  </a:lnTo>
                  <a:lnTo>
                    <a:pt x="0" y="3062"/>
                  </a:lnTo>
                  <a:lnTo>
                    <a:pt x="14" y="3077"/>
                  </a:lnTo>
                  <a:lnTo>
                    <a:pt x="57" y="3077"/>
                  </a:lnTo>
                  <a:lnTo>
                    <a:pt x="2576" y="307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7" name="Freeform 27"/>
            <p:cNvSpPr>
              <a:spLocks/>
            </p:cNvSpPr>
            <p:nvPr/>
          </p:nvSpPr>
          <p:spPr bwMode="auto">
            <a:xfrm>
              <a:off x="21358" y="5768"/>
              <a:ext cx="734" cy="1085"/>
            </a:xfrm>
            <a:custGeom>
              <a:avLst/>
              <a:gdLst/>
              <a:ahLst/>
              <a:cxnLst>
                <a:cxn ang="0">
                  <a:pos x="359" y="30"/>
                </a:cxn>
                <a:cxn ang="0">
                  <a:pos x="345" y="0"/>
                </a:cxn>
                <a:cxn ang="0">
                  <a:pos x="216" y="15"/>
                </a:cxn>
                <a:cxn ang="0">
                  <a:pos x="115" y="59"/>
                </a:cxn>
                <a:cxn ang="0">
                  <a:pos x="201" y="74"/>
                </a:cxn>
                <a:cxn ang="0">
                  <a:pos x="216" y="134"/>
                </a:cxn>
                <a:cxn ang="0">
                  <a:pos x="0" y="1055"/>
                </a:cxn>
                <a:cxn ang="0">
                  <a:pos x="72" y="1085"/>
                </a:cxn>
                <a:cxn ang="0">
                  <a:pos x="100" y="1040"/>
                </a:cxn>
                <a:cxn ang="0">
                  <a:pos x="129" y="996"/>
                </a:cxn>
                <a:cxn ang="0">
                  <a:pos x="158" y="832"/>
                </a:cxn>
                <a:cxn ang="0">
                  <a:pos x="187" y="728"/>
                </a:cxn>
                <a:cxn ang="0">
                  <a:pos x="331" y="758"/>
                </a:cxn>
                <a:cxn ang="0">
                  <a:pos x="374" y="817"/>
                </a:cxn>
                <a:cxn ang="0">
                  <a:pos x="403" y="1011"/>
                </a:cxn>
                <a:cxn ang="0">
                  <a:pos x="460" y="1070"/>
                </a:cxn>
                <a:cxn ang="0">
                  <a:pos x="532" y="1085"/>
                </a:cxn>
                <a:cxn ang="0">
                  <a:pos x="647" y="1026"/>
                </a:cxn>
                <a:cxn ang="0">
                  <a:pos x="690" y="951"/>
                </a:cxn>
                <a:cxn ang="0">
                  <a:pos x="705" y="877"/>
                </a:cxn>
                <a:cxn ang="0">
                  <a:pos x="719" y="832"/>
                </a:cxn>
                <a:cxn ang="0">
                  <a:pos x="676" y="847"/>
                </a:cxn>
                <a:cxn ang="0">
                  <a:pos x="647" y="907"/>
                </a:cxn>
                <a:cxn ang="0">
                  <a:pos x="619" y="981"/>
                </a:cxn>
                <a:cxn ang="0">
                  <a:pos x="503" y="1040"/>
                </a:cxn>
                <a:cxn ang="0">
                  <a:pos x="489" y="996"/>
                </a:cxn>
                <a:cxn ang="0">
                  <a:pos x="475" y="936"/>
                </a:cxn>
                <a:cxn ang="0">
                  <a:pos x="489" y="862"/>
                </a:cxn>
                <a:cxn ang="0">
                  <a:pos x="475" y="758"/>
                </a:cxn>
                <a:cxn ang="0">
                  <a:pos x="316" y="684"/>
                </a:cxn>
                <a:cxn ang="0">
                  <a:pos x="288" y="654"/>
                </a:cxn>
                <a:cxn ang="0">
                  <a:pos x="374" y="580"/>
                </a:cxn>
                <a:cxn ang="0">
                  <a:pos x="532" y="461"/>
                </a:cxn>
                <a:cxn ang="0">
                  <a:pos x="647" y="431"/>
                </a:cxn>
                <a:cxn ang="0">
                  <a:pos x="604" y="490"/>
                </a:cxn>
                <a:cxn ang="0">
                  <a:pos x="590" y="565"/>
                </a:cxn>
                <a:cxn ang="0">
                  <a:pos x="676" y="594"/>
                </a:cxn>
                <a:cxn ang="0">
                  <a:pos x="734" y="505"/>
                </a:cxn>
                <a:cxn ang="0">
                  <a:pos x="719" y="446"/>
                </a:cxn>
                <a:cxn ang="0">
                  <a:pos x="662" y="401"/>
                </a:cxn>
                <a:cxn ang="0">
                  <a:pos x="489" y="431"/>
                </a:cxn>
                <a:cxn ang="0">
                  <a:pos x="316" y="580"/>
                </a:cxn>
                <a:cxn ang="0">
                  <a:pos x="345" y="44"/>
                </a:cxn>
              </a:cxnLst>
              <a:rect l="0" t="0" r="r" b="b"/>
              <a:pathLst>
                <a:path w="734" h="1085">
                  <a:moveTo>
                    <a:pt x="345" y="44"/>
                  </a:moveTo>
                  <a:lnTo>
                    <a:pt x="359" y="30"/>
                  </a:lnTo>
                  <a:lnTo>
                    <a:pt x="359" y="15"/>
                  </a:lnTo>
                  <a:lnTo>
                    <a:pt x="345" y="0"/>
                  </a:lnTo>
                  <a:lnTo>
                    <a:pt x="259" y="0"/>
                  </a:lnTo>
                  <a:lnTo>
                    <a:pt x="216" y="15"/>
                  </a:lnTo>
                  <a:lnTo>
                    <a:pt x="115" y="15"/>
                  </a:lnTo>
                  <a:lnTo>
                    <a:pt x="115" y="59"/>
                  </a:lnTo>
                  <a:lnTo>
                    <a:pt x="129" y="74"/>
                  </a:lnTo>
                  <a:lnTo>
                    <a:pt x="201" y="74"/>
                  </a:lnTo>
                  <a:lnTo>
                    <a:pt x="216" y="89"/>
                  </a:lnTo>
                  <a:lnTo>
                    <a:pt x="216" y="134"/>
                  </a:lnTo>
                  <a:lnTo>
                    <a:pt x="0" y="996"/>
                  </a:lnTo>
                  <a:lnTo>
                    <a:pt x="0" y="1055"/>
                  </a:lnTo>
                  <a:lnTo>
                    <a:pt x="14" y="1085"/>
                  </a:lnTo>
                  <a:lnTo>
                    <a:pt x="72" y="1085"/>
                  </a:lnTo>
                  <a:lnTo>
                    <a:pt x="86" y="1070"/>
                  </a:lnTo>
                  <a:lnTo>
                    <a:pt x="100" y="1040"/>
                  </a:lnTo>
                  <a:lnTo>
                    <a:pt x="115" y="1026"/>
                  </a:lnTo>
                  <a:lnTo>
                    <a:pt x="129" y="996"/>
                  </a:lnTo>
                  <a:lnTo>
                    <a:pt x="144" y="922"/>
                  </a:lnTo>
                  <a:lnTo>
                    <a:pt x="158" y="832"/>
                  </a:lnTo>
                  <a:lnTo>
                    <a:pt x="172" y="758"/>
                  </a:lnTo>
                  <a:lnTo>
                    <a:pt x="187" y="728"/>
                  </a:lnTo>
                  <a:lnTo>
                    <a:pt x="244" y="728"/>
                  </a:lnTo>
                  <a:lnTo>
                    <a:pt x="331" y="758"/>
                  </a:lnTo>
                  <a:lnTo>
                    <a:pt x="359" y="788"/>
                  </a:lnTo>
                  <a:lnTo>
                    <a:pt x="374" y="817"/>
                  </a:lnTo>
                  <a:lnTo>
                    <a:pt x="374" y="966"/>
                  </a:lnTo>
                  <a:lnTo>
                    <a:pt x="403" y="1011"/>
                  </a:lnTo>
                  <a:lnTo>
                    <a:pt x="417" y="1040"/>
                  </a:lnTo>
                  <a:lnTo>
                    <a:pt x="460" y="1070"/>
                  </a:lnTo>
                  <a:lnTo>
                    <a:pt x="489" y="1085"/>
                  </a:lnTo>
                  <a:lnTo>
                    <a:pt x="532" y="1085"/>
                  </a:lnTo>
                  <a:lnTo>
                    <a:pt x="619" y="1055"/>
                  </a:lnTo>
                  <a:lnTo>
                    <a:pt x="647" y="1026"/>
                  </a:lnTo>
                  <a:lnTo>
                    <a:pt x="662" y="981"/>
                  </a:lnTo>
                  <a:lnTo>
                    <a:pt x="690" y="951"/>
                  </a:lnTo>
                  <a:lnTo>
                    <a:pt x="705" y="907"/>
                  </a:lnTo>
                  <a:lnTo>
                    <a:pt x="705" y="877"/>
                  </a:lnTo>
                  <a:lnTo>
                    <a:pt x="719" y="862"/>
                  </a:lnTo>
                  <a:lnTo>
                    <a:pt x="719" y="832"/>
                  </a:lnTo>
                  <a:lnTo>
                    <a:pt x="676" y="832"/>
                  </a:lnTo>
                  <a:lnTo>
                    <a:pt x="676" y="847"/>
                  </a:lnTo>
                  <a:lnTo>
                    <a:pt x="662" y="862"/>
                  </a:lnTo>
                  <a:lnTo>
                    <a:pt x="647" y="907"/>
                  </a:lnTo>
                  <a:lnTo>
                    <a:pt x="633" y="936"/>
                  </a:lnTo>
                  <a:lnTo>
                    <a:pt x="619" y="981"/>
                  </a:lnTo>
                  <a:lnTo>
                    <a:pt x="561" y="1040"/>
                  </a:lnTo>
                  <a:lnTo>
                    <a:pt x="503" y="1040"/>
                  </a:lnTo>
                  <a:lnTo>
                    <a:pt x="489" y="1011"/>
                  </a:lnTo>
                  <a:lnTo>
                    <a:pt x="489" y="996"/>
                  </a:lnTo>
                  <a:lnTo>
                    <a:pt x="475" y="966"/>
                  </a:lnTo>
                  <a:lnTo>
                    <a:pt x="475" y="936"/>
                  </a:lnTo>
                  <a:lnTo>
                    <a:pt x="489" y="922"/>
                  </a:lnTo>
                  <a:lnTo>
                    <a:pt x="489" y="862"/>
                  </a:lnTo>
                  <a:lnTo>
                    <a:pt x="503" y="847"/>
                  </a:lnTo>
                  <a:lnTo>
                    <a:pt x="475" y="758"/>
                  </a:lnTo>
                  <a:lnTo>
                    <a:pt x="403" y="713"/>
                  </a:lnTo>
                  <a:lnTo>
                    <a:pt x="316" y="684"/>
                  </a:lnTo>
                  <a:lnTo>
                    <a:pt x="259" y="684"/>
                  </a:lnTo>
                  <a:lnTo>
                    <a:pt x="288" y="654"/>
                  </a:lnTo>
                  <a:lnTo>
                    <a:pt x="331" y="624"/>
                  </a:lnTo>
                  <a:lnTo>
                    <a:pt x="374" y="580"/>
                  </a:lnTo>
                  <a:lnTo>
                    <a:pt x="460" y="505"/>
                  </a:lnTo>
                  <a:lnTo>
                    <a:pt x="532" y="461"/>
                  </a:lnTo>
                  <a:lnTo>
                    <a:pt x="619" y="431"/>
                  </a:lnTo>
                  <a:lnTo>
                    <a:pt x="647" y="431"/>
                  </a:lnTo>
                  <a:lnTo>
                    <a:pt x="662" y="461"/>
                  </a:lnTo>
                  <a:lnTo>
                    <a:pt x="604" y="490"/>
                  </a:lnTo>
                  <a:lnTo>
                    <a:pt x="590" y="505"/>
                  </a:lnTo>
                  <a:lnTo>
                    <a:pt x="590" y="565"/>
                  </a:lnTo>
                  <a:lnTo>
                    <a:pt x="619" y="594"/>
                  </a:lnTo>
                  <a:lnTo>
                    <a:pt x="676" y="594"/>
                  </a:lnTo>
                  <a:lnTo>
                    <a:pt x="705" y="565"/>
                  </a:lnTo>
                  <a:lnTo>
                    <a:pt x="734" y="505"/>
                  </a:lnTo>
                  <a:lnTo>
                    <a:pt x="734" y="476"/>
                  </a:lnTo>
                  <a:lnTo>
                    <a:pt x="719" y="446"/>
                  </a:lnTo>
                  <a:lnTo>
                    <a:pt x="690" y="416"/>
                  </a:lnTo>
                  <a:lnTo>
                    <a:pt x="662" y="401"/>
                  </a:lnTo>
                  <a:lnTo>
                    <a:pt x="619" y="386"/>
                  </a:lnTo>
                  <a:lnTo>
                    <a:pt x="489" y="431"/>
                  </a:lnTo>
                  <a:lnTo>
                    <a:pt x="374" y="520"/>
                  </a:lnTo>
                  <a:lnTo>
                    <a:pt x="316" y="580"/>
                  </a:lnTo>
                  <a:lnTo>
                    <a:pt x="201" y="669"/>
                  </a:lnTo>
                  <a:lnTo>
                    <a:pt x="345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8" name="Freeform 28"/>
            <p:cNvSpPr>
              <a:spLocks noEditPoints="1"/>
            </p:cNvSpPr>
            <p:nvPr/>
          </p:nvSpPr>
          <p:spPr bwMode="auto">
            <a:xfrm>
              <a:off x="22279" y="6244"/>
              <a:ext cx="1108" cy="416"/>
            </a:xfrm>
            <a:custGeom>
              <a:avLst/>
              <a:gdLst/>
              <a:ahLst/>
              <a:cxnLst>
                <a:cxn ang="0">
                  <a:pos x="1050" y="74"/>
                </a:cxn>
                <a:cxn ang="0">
                  <a:pos x="1079" y="74"/>
                </a:cxn>
                <a:cxn ang="0">
                  <a:pos x="1108" y="44"/>
                </a:cxn>
                <a:cxn ang="0">
                  <a:pos x="1094" y="14"/>
                </a:cxn>
                <a:cxn ang="0">
                  <a:pos x="1079" y="0"/>
                </a:cxn>
                <a:cxn ang="0">
                  <a:pos x="29" y="0"/>
                </a:cxn>
                <a:cxn ang="0">
                  <a:pos x="14" y="14"/>
                </a:cxn>
                <a:cxn ang="0">
                  <a:pos x="0" y="44"/>
                </a:cxn>
                <a:cxn ang="0">
                  <a:pos x="29" y="74"/>
                </a:cxn>
                <a:cxn ang="0">
                  <a:pos x="57" y="74"/>
                </a:cxn>
                <a:cxn ang="0">
                  <a:pos x="1050" y="74"/>
                </a:cxn>
                <a:cxn ang="0">
                  <a:pos x="1050" y="416"/>
                </a:cxn>
                <a:cxn ang="0">
                  <a:pos x="1079" y="416"/>
                </a:cxn>
                <a:cxn ang="0">
                  <a:pos x="1094" y="401"/>
                </a:cxn>
                <a:cxn ang="0">
                  <a:pos x="1108" y="371"/>
                </a:cxn>
                <a:cxn ang="0">
                  <a:pos x="1079" y="341"/>
                </a:cxn>
                <a:cxn ang="0">
                  <a:pos x="29" y="341"/>
                </a:cxn>
                <a:cxn ang="0">
                  <a:pos x="0" y="371"/>
                </a:cxn>
                <a:cxn ang="0">
                  <a:pos x="14" y="401"/>
                </a:cxn>
                <a:cxn ang="0">
                  <a:pos x="29" y="416"/>
                </a:cxn>
                <a:cxn ang="0">
                  <a:pos x="57" y="416"/>
                </a:cxn>
                <a:cxn ang="0">
                  <a:pos x="1050" y="416"/>
                </a:cxn>
              </a:cxnLst>
              <a:rect l="0" t="0" r="r" b="b"/>
              <a:pathLst>
                <a:path w="1108" h="416">
                  <a:moveTo>
                    <a:pt x="1050" y="74"/>
                  </a:moveTo>
                  <a:lnTo>
                    <a:pt x="1079" y="74"/>
                  </a:lnTo>
                  <a:lnTo>
                    <a:pt x="1108" y="44"/>
                  </a:lnTo>
                  <a:lnTo>
                    <a:pt x="1094" y="14"/>
                  </a:lnTo>
                  <a:lnTo>
                    <a:pt x="1079" y="0"/>
                  </a:lnTo>
                  <a:lnTo>
                    <a:pt x="29" y="0"/>
                  </a:lnTo>
                  <a:lnTo>
                    <a:pt x="14" y="14"/>
                  </a:lnTo>
                  <a:lnTo>
                    <a:pt x="0" y="44"/>
                  </a:lnTo>
                  <a:lnTo>
                    <a:pt x="29" y="74"/>
                  </a:lnTo>
                  <a:lnTo>
                    <a:pt x="57" y="74"/>
                  </a:lnTo>
                  <a:lnTo>
                    <a:pt x="1050" y="74"/>
                  </a:lnTo>
                  <a:close/>
                  <a:moveTo>
                    <a:pt x="1050" y="416"/>
                  </a:moveTo>
                  <a:lnTo>
                    <a:pt x="1079" y="416"/>
                  </a:lnTo>
                  <a:lnTo>
                    <a:pt x="1094" y="401"/>
                  </a:lnTo>
                  <a:lnTo>
                    <a:pt x="1108" y="371"/>
                  </a:lnTo>
                  <a:lnTo>
                    <a:pt x="1079" y="341"/>
                  </a:lnTo>
                  <a:lnTo>
                    <a:pt x="29" y="341"/>
                  </a:lnTo>
                  <a:lnTo>
                    <a:pt x="0" y="371"/>
                  </a:lnTo>
                  <a:lnTo>
                    <a:pt x="14" y="401"/>
                  </a:lnTo>
                  <a:lnTo>
                    <a:pt x="29" y="416"/>
                  </a:lnTo>
                  <a:lnTo>
                    <a:pt x="57" y="416"/>
                  </a:lnTo>
                  <a:lnTo>
                    <a:pt x="1050" y="4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9" name="Freeform 29"/>
            <p:cNvSpPr>
              <a:spLocks noEditPoints="1"/>
            </p:cNvSpPr>
            <p:nvPr/>
          </p:nvSpPr>
          <p:spPr bwMode="auto">
            <a:xfrm>
              <a:off x="23560" y="5812"/>
              <a:ext cx="690" cy="1056"/>
            </a:xfrm>
            <a:custGeom>
              <a:avLst/>
              <a:gdLst/>
              <a:ahLst/>
              <a:cxnLst>
                <a:cxn ang="0">
                  <a:pos x="690" y="536"/>
                </a:cxn>
                <a:cxn ang="0">
                  <a:pos x="676" y="313"/>
                </a:cxn>
                <a:cxn ang="0">
                  <a:pos x="604" y="134"/>
                </a:cxn>
                <a:cxn ang="0">
                  <a:pos x="547" y="75"/>
                </a:cxn>
                <a:cxn ang="0">
                  <a:pos x="460" y="15"/>
                </a:cxn>
                <a:cxn ang="0">
                  <a:pos x="345" y="0"/>
                </a:cxn>
                <a:cxn ang="0">
                  <a:pos x="216" y="30"/>
                </a:cxn>
                <a:cxn ang="0">
                  <a:pos x="129" y="90"/>
                </a:cxn>
                <a:cxn ang="0">
                  <a:pos x="72" y="179"/>
                </a:cxn>
                <a:cxn ang="0">
                  <a:pos x="28" y="283"/>
                </a:cxn>
                <a:cxn ang="0">
                  <a:pos x="14" y="387"/>
                </a:cxn>
                <a:cxn ang="0">
                  <a:pos x="0" y="476"/>
                </a:cxn>
                <a:cxn ang="0">
                  <a:pos x="0" y="595"/>
                </a:cxn>
                <a:cxn ang="0">
                  <a:pos x="14" y="684"/>
                </a:cxn>
                <a:cxn ang="0">
                  <a:pos x="28" y="788"/>
                </a:cxn>
                <a:cxn ang="0">
                  <a:pos x="72" y="892"/>
                </a:cxn>
                <a:cxn ang="0">
                  <a:pos x="129" y="967"/>
                </a:cxn>
                <a:cxn ang="0">
                  <a:pos x="216" y="1041"/>
                </a:cxn>
                <a:cxn ang="0">
                  <a:pos x="345" y="1056"/>
                </a:cxn>
                <a:cxn ang="0">
                  <a:pos x="475" y="1026"/>
                </a:cxn>
                <a:cxn ang="0">
                  <a:pos x="575" y="967"/>
                </a:cxn>
                <a:cxn ang="0">
                  <a:pos x="633" y="892"/>
                </a:cxn>
                <a:cxn ang="0">
                  <a:pos x="690" y="684"/>
                </a:cxn>
                <a:cxn ang="0">
                  <a:pos x="690" y="536"/>
                </a:cxn>
                <a:cxn ang="0">
                  <a:pos x="345" y="1011"/>
                </a:cxn>
                <a:cxn ang="0">
                  <a:pos x="302" y="1011"/>
                </a:cxn>
                <a:cxn ang="0">
                  <a:pos x="244" y="982"/>
                </a:cxn>
                <a:cxn ang="0">
                  <a:pos x="201" y="952"/>
                </a:cxn>
                <a:cxn ang="0">
                  <a:pos x="187" y="907"/>
                </a:cxn>
                <a:cxn ang="0">
                  <a:pos x="158" y="848"/>
                </a:cxn>
                <a:cxn ang="0">
                  <a:pos x="144" y="684"/>
                </a:cxn>
                <a:cxn ang="0">
                  <a:pos x="144" y="342"/>
                </a:cxn>
                <a:cxn ang="0">
                  <a:pos x="158" y="194"/>
                </a:cxn>
                <a:cxn ang="0">
                  <a:pos x="216" y="104"/>
                </a:cxn>
                <a:cxn ang="0">
                  <a:pos x="244" y="75"/>
                </a:cxn>
                <a:cxn ang="0">
                  <a:pos x="287" y="60"/>
                </a:cxn>
                <a:cxn ang="0">
                  <a:pos x="316" y="45"/>
                </a:cxn>
                <a:cxn ang="0">
                  <a:pos x="388" y="45"/>
                </a:cxn>
                <a:cxn ang="0">
                  <a:pos x="446" y="75"/>
                </a:cxn>
                <a:cxn ang="0">
                  <a:pos x="475" y="104"/>
                </a:cxn>
                <a:cxn ang="0">
                  <a:pos x="518" y="134"/>
                </a:cxn>
                <a:cxn ang="0">
                  <a:pos x="532" y="194"/>
                </a:cxn>
                <a:cxn ang="0">
                  <a:pos x="561" y="327"/>
                </a:cxn>
                <a:cxn ang="0">
                  <a:pos x="561" y="684"/>
                </a:cxn>
                <a:cxn ang="0">
                  <a:pos x="547" y="833"/>
                </a:cxn>
                <a:cxn ang="0">
                  <a:pos x="532" y="892"/>
                </a:cxn>
                <a:cxn ang="0">
                  <a:pos x="503" y="937"/>
                </a:cxn>
                <a:cxn ang="0">
                  <a:pos x="475" y="967"/>
                </a:cxn>
                <a:cxn ang="0">
                  <a:pos x="446" y="982"/>
                </a:cxn>
                <a:cxn ang="0">
                  <a:pos x="403" y="996"/>
                </a:cxn>
                <a:cxn ang="0">
                  <a:pos x="374" y="1011"/>
                </a:cxn>
                <a:cxn ang="0">
                  <a:pos x="345" y="1011"/>
                </a:cxn>
              </a:cxnLst>
              <a:rect l="0" t="0" r="r" b="b"/>
              <a:pathLst>
                <a:path w="690" h="1056">
                  <a:moveTo>
                    <a:pt x="690" y="536"/>
                  </a:moveTo>
                  <a:lnTo>
                    <a:pt x="676" y="313"/>
                  </a:lnTo>
                  <a:lnTo>
                    <a:pt x="604" y="134"/>
                  </a:lnTo>
                  <a:lnTo>
                    <a:pt x="547" y="75"/>
                  </a:lnTo>
                  <a:lnTo>
                    <a:pt x="460" y="15"/>
                  </a:lnTo>
                  <a:lnTo>
                    <a:pt x="345" y="0"/>
                  </a:lnTo>
                  <a:lnTo>
                    <a:pt x="216" y="30"/>
                  </a:lnTo>
                  <a:lnTo>
                    <a:pt x="129" y="90"/>
                  </a:lnTo>
                  <a:lnTo>
                    <a:pt x="72" y="179"/>
                  </a:lnTo>
                  <a:lnTo>
                    <a:pt x="28" y="283"/>
                  </a:lnTo>
                  <a:lnTo>
                    <a:pt x="14" y="387"/>
                  </a:lnTo>
                  <a:lnTo>
                    <a:pt x="0" y="476"/>
                  </a:lnTo>
                  <a:lnTo>
                    <a:pt x="0" y="595"/>
                  </a:lnTo>
                  <a:lnTo>
                    <a:pt x="14" y="684"/>
                  </a:lnTo>
                  <a:lnTo>
                    <a:pt x="28" y="788"/>
                  </a:lnTo>
                  <a:lnTo>
                    <a:pt x="72" y="892"/>
                  </a:lnTo>
                  <a:lnTo>
                    <a:pt x="129" y="967"/>
                  </a:lnTo>
                  <a:lnTo>
                    <a:pt x="216" y="1041"/>
                  </a:lnTo>
                  <a:lnTo>
                    <a:pt x="345" y="1056"/>
                  </a:lnTo>
                  <a:lnTo>
                    <a:pt x="475" y="1026"/>
                  </a:lnTo>
                  <a:lnTo>
                    <a:pt x="575" y="967"/>
                  </a:lnTo>
                  <a:lnTo>
                    <a:pt x="633" y="892"/>
                  </a:lnTo>
                  <a:lnTo>
                    <a:pt x="690" y="684"/>
                  </a:lnTo>
                  <a:lnTo>
                    <a:pt x="690" y="536"/>
                  </a:lnTo>
                  <a:close/>
                  <a:moveTo>
                    <a:pt x="345" y="1011"/>
                  </a:moveTo>
                  <a:lnTo>
                    <a:pt x="302" y="1011"/>
                  </a:lnTo>
                  <a:lnTo>
                    <a:pt x="244" y="982"/>
                  </a:lnTo>
                  <a:lnTo>
                    <a:pt x="201" y="952"/>
                  </a:lnTo>
                  <a:lnTo>
                    <a:pt x="187" y="907"/>
                  </a:lnTo>
                  <a:lnTo>
                    <a:pt x="158" y="848"/>
                  </a:lnTo>
                  <a:lnTo>
                    <a:pt x="144" y="684"/>
                  </a:lnTo>
                  <a:lnTo>
                    <a:pt x="144" y="342"/>
                  </a:lnTo>
                  <a:lnTo>
                    <a:pt x="158" y="194"/>
                  </a:lnTo>
                  <a:lnTo>
                    <a:pt x="216" y="104"/>
                  </a:lnTo>
                  <a:lnTo>
                    <a:pt x="244" y="75"/>
                  </a:lnTo>
                  <a:lnTo>
                    <a:pt x="287" y="60"/>
                  </a:lnTo>
                  <a:lnTo>
                    <a:pt x="316" y="45"/>
                  </a:lnTo>
                  <a:lnTo>
                    <a:pt x="388" y="45"/>
                  </a:lnTo>
                  <a:lnTo>
                    <a:pt x="446" y="75"/>
                  </a:lnTo>
                  <a:lnTo>
                    <a:pt x="475" y="104"/>
                  </a:lnTo>
                  <a:lnTo>
                    <a:pt x="518" y="134"/>
                  </a:lnTo>
                  <a:lnTo>
                    <a:pt x="532" y="194"/>
                  </a:lnTo>
                  <a:lnTo>
                    <a:pt x="561" y="327"/>
                  </a:lnTo>
                  <a:lnTo>
                    <a:pt x="561" y="684"/>
                  </a:lnTo>
                  <a:lnTo>
                    <a:pt x="547" y="833"/>
                  </a:lnTo>
                  <a:lnTo>
                    <a:pt x="532" y="892"/>
                  </a:lnTo>
                  <a:lnTo>
                    <a:pt x="503" y="937"/>
                  </a:lnTo>
                  <a:lnTo>
                    <a:pt x="475" y="967"/>
                  </a:lnTo>
                  <a:lnTo>
                    <a:pt x="446" y="982"/>
                  </a:lnTo>
                  <a:lnTo>
                    <a:pt x="403" y="996"/>
                  </a:lnTo>
                  <a:lnTo>
                    <a:pt x="374" y="1011"/>
                  </a:lnTo>
                  <a:lnTo>
                    <a:pt x="345" y="10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0" name="Freeform 30"/>
            <p:cNvSpPr>
              <a:spLocks/>
            </p:cNvSpPr>
            <p:nvPr/>
          </p:nvSpPr>
          <p:spPr bwMode="auto">
            <a:xfrm>
              <a:off x="24769" y="3226"/>
              <a:ext cx="1065" cy="996"/>
            </a:xfrm>
            <a:custGeom>
              <a:avLst/>
              <a:gdLst/>
              <a:ahLst/>
              <a:cxnLst>
                <a:cxn ang="0">
                  <a:pos x="662" y="238"/>
                </a:cxn>
                <a:cxn ang="0">
                  <a:pos x="777" y="74"/>
                </a:cxn>
                <a:cxn ang="0">
                  <a:pos x="921" y="44"/>
                </a:cxn>
                <a:cxn ang="0">
                  <a:pos x="935" y="89"/>
                </a:cxn>
                <a:cxn ang="0">
                  <a:pos x="877" y="148"/>
                </a:cxn>
                <a:cxn ang="0">
                  <a:pos x="877" y="223"/>
                </a:cxn>
                <a:cxn ang="0">
                  <a:pos x="949" y="267"/>
                </a:cxn>
                <a:cxn ang="0">
                  <a:pos x="1007" y="252"/>
                </a:cxn>
                <a:cxn ang="0">
                  <a:pos x="1065" y="178"/>
                </a:cxn>
                <a:cxn ang="0">
                  <a:pos x="1007" y="29"/>
                </a:cxn>
                <a:cxn ang="0">
                  <a:pos x="935" y="0"/>
                </a:cxn>
                <a:cxn ang="0">
                  <a:pos x="719" y="59"/>
                </a:cxn>
                <a:cxn ang="0">
                  <a:pos x="662" y="133"/>
                </a:cxn>
                <a:cxn ang="0">
                  <a:pos x="590" y="74"/>
                </a:cxn>
                <a:cxn ang="0">
                  <a:pos x="474" y="0"/>
                </a:cxn>
                <a:cxn ang="0">
                  <a:pos x="287" y="29"/>
                </a:cxn>
                <a:cxn ang="0">
                  <a:pos x="129" y="193"/>
                </a:cxn>
                <a:cxn ang="0">
                  <a:pos x="72" y="327"/>
                </a:cxn>
                <a:cxn ang="0">
                  <a:pos x="86" y="356"/>
                </a:cxn>
                <a:cxn ang="0">
                  <a:pos x="129" y="327"/>
                </a:cxn>
                <a:cxn ang="0">
                  <a:pos x="273" y="104"/>
                </a:cxn>
                <a:cxn ang="0">
                  <a:pos x="403" y="44"/>
                </a:cxn>
                <a:cxn ang="0">
                  <a:pos x="474" y="59"/>
                </a:cxn>
                <a:cxn ang="0">
                  <a:pos x="518" y="133"/>
                </a:cxn>
                <a:cxn ang="0">
                  <a:pos x="489" y="356"/>
                </a:cxn>
                <a:cxn ang="0">
                  <a:pos x="403" y="713"/>
                </a:cxn>
                <a:cxn ang="0">
                  <a:pos x="345" y="847"/>
                </a:cxn>
                <a:cxn ang="0">
                  <a:pos x="259" y="936"/>
                </a:cxn>
                <a:cxn ang="0">
                  <a:pos x="100" y="907"/>
                </a:cxn>
                <a:cxn ang="0">
                  <a:pos x="172" y="877"/>
                </a:cxn>
                <a:cxn ang="0">
                  <a:pos x="201" y="758"/>
                </a:cxn>
                <a:cxn ang="0">
                  <a:pos x="158" y="728"/>
                </a:cxn>
                <a:cxn ang="0">
                  <a:pos x="115" y="713"/>
                </a:cxn>
                <a:cxn ang="0">
                  <a:pos x="43" y="758"/>
                </a:cxn>
                <a:cxn ang="0">
                  <a:pos x="0" y="847"/>
                </a:cxn>
                <a:cxn ang="0">
                  <a:pos x="28" y="921"/>
                </a:cxn>
                <a:cxn ang="0">
                  <a:pos x="158" y="981"/>
                </a:cxn>
                <a:cxn ang="0">
                  <a:pos x="259" y="981"/>
                </a:cxn>
                <a:cxn ang="0">
                  <a:pos x="345" y="936"/>
                </a:cxn>
                <a:cxn ang="0">
                  <a:pos x="417" y="832"/>
                </a:cxn>
                <a:cxn ang="0">
                  <a:pos x="446" y="862"/>
                </a:cxn>
                <a:cxn ang="0">
                  <a:pos x="503" y="936"/>
                </a:cxn>
                <a:cxn ang="0">
                  <a:pos x="662" y="996"/>
                </a:cxn>
                <a:cxn ang="0">
                  <a:pos x="877" y="892"/>
                </a:cxn>
                <a:cxn ang="0">
                  <a:pos x="978" y="713"/>
                </a:cxn>
                <a:cxn ang="0">
                  <a:pos x="993" y="639"/>
                </a:cxn>
                <a:cxn ang="0">
                  <a:pos x="964" y="624"/>
                </a:cxn>
                <a:cxn ang="0">
                  <a:pos x="949" y="654"/>
                </a:cxn>
                <a:cxn ang="0">
                  <a:pos x="805" y="892"/>
                </a:cxn>
                <a:cxn ang="0">
                  <a:pos x="618" y="936"/>
                </a:cxn>
                <a:cxn ang="0">
                  <a:pos x="546" y="832"/>
                </a:cxn>
                <a:cxn ang="0">
                  <a:pos x="561" y="713"/>
                </a:cxn>
                <a:cxn ang="0">
                  <a:pos x="575" y="609"/>
                </a:cxn>
              </a:cxnLst>
              <a:rect l="0" t="0" r="r" b="b"/>
              <a:pathLst>
                <a:path w="1065" h="996">
                  <a:moveTo>
                    <a:pt x="647" y="297"/>
                  </a:moveTo>
                  <a:lnTo>
                    <a:pt x="662" y="238"/>
                  </a:lnTo>
                  <a:lnTo>
                    <a:pt x="705" y="148"/>
                  </a:lnTo>
                  <a:lnTo>
                    <a:pt x="777" y="74"/>
                  </a:lnTo>
                  <a:lnTo>
                    <a:pt x="863" y="44"/>
                  </a:lnTo>
                  <a:lnTo>
                    <a:pt x="921" y="44"/>
                  </a:lnTo>
                  <a:lnTo>
                    <a:pt x="978" y="74"/>
                  </a:lnTo>
                  <a:lnTo>
                    <a:pt x="935" y="89"/>
                  </a:lnTo>
                  <a:lnTo>
                    <a:pt x="892" y="119"/>
                  </a:lnTo>
                  <a:lnTo>
                    <a:pt x="877" y="148"/>
                  </a:lnTo>
                  <a:lnTo>
                    <a:pt x="863" y="193"/>
                  </a:lnTo>
                  <a:lnTo>
                    <a:pt x="877" y="223"/>
                  </a:lnTo>
                  <a:lnTo>
                    <a:pt x="906" y="252"/>
                  </a:lnTo>
                  <a:lnTo>
                    <a:pt x="949" y="267"/>
                  </a:lnTo>
                  <a:lnTo>
                    <a:pt x="978" y="267"/>
                  </a:lnTo>
                  <a:lnTo>
                    <a:pt x="1007" y="252"/>
                  </a:lnTo>
                  <a:lnTo>
                    <a:pt x="1036" y="223"/>
                  </a:lnTo>
                  <a:lnTo>
                    <a:pt x="1065" y="178"/>
                  </a:lnTo>
                  <a:lnTo>
                    <a:pt x="1065" y="89"/>
                  </a:lnTo>
                  <a:lnTo>
                    <a:pt x="1007" y="29"/>
                  </a:lnTo>
                  <a:lnTo>
                    <a:pt x="978" y="15"/>
                  </a:lnTo>
                  <a:lnTo>
                    <a:pt x="935" y="0"/>
                  </a:lnTo>
                  <a:lnTo>
                    <a:pt x="805" y="0"/>
                  </a:lnTo>
                  <a:lnTo>
                    <a:pt x="719" y="59"/>
                  </a:lnTo>
                  <a:lnTo>
                    <a:pt x="690" y="89"/>
                  </a:lnTo>
                  <a:lnTo>
                    <a:pt x="662" y="133"/>
                  </a:lnTo>
                  <a:lnTo>
                    <a:pt x="647" y="163"/>
                  </a:lnTo>
                  <a:lnTo>
                    <a:pt x="590" y="74"/>
                  </a:lnTo>
                  <a:lnTo>
                    <a:pt x="532" y="29"/>
                  </a:lnTo>
                  <a:lnTo>
                    <a:pt x="474" y="0"/>
                  </a:lnTo>
                  <a:lnTo>
                    <a:pt x="417" y="0"/>
                  </a:lnTo>
                  <a:lnTo>
                    <a:pt x="287" y="29"/>
                  </a:lnTo>
                  <a:lnTo>
                    <a:pt x="201" y="104"/>
                  </a:lnTo>
                  <a:lnTo>
                    <a:pt x="129" y="193"/>
                  </a:lnTo>
                  <a:lnTo>
                    <a:pt x="86" y="282"/>
                  </a:lnTo>
                  <a:lnTo>
                    <a:pt x="72" y="327"/>
                  </a:lnTo>
                  <a:lnTo>
                    <a:pt x="72" y="342"/>
                  </a:lnTo>
                  <a:lnTo>
                    <a:pt x="86" y="356"/>
                  </a:lnTo>
                  <a:lnTo>
                    <a:pt x="115" y="356"/>
                  </a:lnTo>
                  <a:lnTo>
                    <a:pt x="129" y="327"/>
                  </a:lnTo>
                  <a:lnTo>
                    <a:pt x="187" y="178"/>
                  </a:lnTo>
                  <a:lnTo>
                    <a:pt x="273" y="104"/>
                  </a:lnTo>
                  <a:lnTo>
                    <a:pt x="345" y="59"/>
                  </a:lnTo>
                  <a:lnTo>
                    <a:pt x="403" y="44"/>
                  </a:lnTo>
                  <a:lnTo>
                    <a:pt x="446" y="44"/>
                  </a:lnTo>
                  <a:lnTo>
                    <a:pt x="474" y="59"/>
                  </a:lnTo>
                  <a:lnTo>
                    <a:pt x="489" y="74"/>
                  </a:lnTo>
                  <a:lnTo>
                    <a:pt x="518" y="133"/>
                  </a:lnTo>
                  <a:lnTo>
                    <a:pt x="518" y="252"/>
                  </a:lnTo>
                  <a:lnTo>
                    <a:pt x="489" y="356"/>
                  </a:lnTo>
                  <a:lnTo>
                    <a:pt x="460" y="505"/>
                  </a:lnTo>
                  <a:lnTo>
                    <a:pt x="403" y="713"/>
                  </a:lnTo>
                  <a:lnTo>
                    <a:pt x="374" y="788"/>
                  </a:lnTo>
                  <a:lnTo>
                    <a:pt x="345" y="847"/>
                  </a:lnTo>
                  <a:lnTo>
                    <a:pt x="302" y="907"/>
                  </a:lnTo>
                  <a:lnTo>
                    <a:pt x="259" y="936"/>
                  </a:lnTo>
                  <a:lnTo>
                    <a:pt x="129" y="936"/>
                  </a:lnTo>
                  <a:lnTo>
                    <a:pt x="100" y="907"/>
                  </a:lnTo>
                  <a:lnTo>
                    <a:pt x="143" y="892"/>
                  </a:lnTo>
                  <a:lnTo>
                    <a:pt x="172" y="877"/>
                  </a:lnTo>
                  <a:lnTo>
                    <a:pt x="201" y="788"/>
                  </a:lnTo>
                  <a:lnTo>
                    <a:pt x="201" y="758"/>
                  </a:lnTo>
                  <a:lnTo>
                    <a:pt x="187" y="743"/>
                  </a:lnTo>
                  <a:lnTo>
                    <a:pt x="158" y="728"/>
                  </a:lnTo>
                  <a:lnTo>
                    <a:pt x="143" y="713"/>
                  </a:lnTo>
                  <a:lnTo>
                    <a:pt x="115" y="713"/>
                  </a:lnTo>
                  <a:lnTo>
                    <a:pt x="72" y="728"/>
                  </a:lnTo>
                  <a:lnTo>
                    <a:pt x="43" y="758"/>
                  </a:lnTo>
                  <a:lnTo>
                    <a:pt x="14" y="802"/>
                  </a:lnTo>
                  <a:lnTo>
                    <a:pt x="0" y="847"/>
                  </a:lnTo>
                  <a:lnTo>
                    <a:pt x="14" y="892"/>
                  </a:lnTo>
                  <a:lnTo>
                    <a:pt x="28" y="921"/>
                  </a:lnTo>
                  <a:lnTo>
                    <a:pt x="115" y="981"/>
                  </a:lnTo>
                  <a:lnTo>
                    <a:pt x="158" y="981"/>
                  </a:lnTo>
                  <a:lnTo>
                    <a:pt x="201" y="996"/>
                  </a:lnTo>
                  <a:lnTo>
                    <a:pt x="259" y="981"/>
                  </a:lnTo>
                  <a:lnTo>
                    <a:pt x="302" y="966"/>
                  </a:lnTo>
                  <a:lnTo>
                    <a:pt x="345" y="936"/>
                  </a:lnTo>
                  <a:lnTo>
                    <a:pt x="388" y="892"/>
                  </a:lnTo>
                  <a:lnTo>
                    <a:pt x="417" y="832"/>
                  </a:lnTo>
                  <a:lnTo>
                    <a:pt x="431" y="817"/>
                  </a:lnTo>
                  <a:lnTo>
                    <a:pt x="446" y="862"/>
                  </a:lnTo>
                  <a:lnTo>
                    <a:pt x="474" y="907"/>
                  </a:lnTo>
                  <a:lnTo>
                    <a:pt x="503" y="936"/>
                  </a:lnTo>
                  <a:lnTo>
                    <a:pt x="546" y="966"/>
                  </a:lnTo>
                  <a:lnTo>
                    <a:pt x="662" y="996"/>
                  </a:lnTo>
                  <a:lnTo>
                    <a:pt x="777" y="966"/>
                  </a:lnTo>
                  <a:lnTo>
                    <a:pt x="877" y="892"/>
                  </a:lnTo>
                  <a:lnTo>
                    <a:pt x="949" y="788"/>
                  </a:lnTo>
                  <a:lnTo>
                    <a:pt x="978" y="713"/>
                  </a:lnTo>
                  <a:lnTo>
                    <a:pt x="993" y="654"/>
                  </a:lnTo>
                  <a:lnTo>
                    <a:pt x="993" y="639"/>
                  </a:lnTo>
                  <a:lnTo>
                    <a:pt x="978" y="624"/>
                  </a:lnTo>
                  <a:lnTo>
                    <a:pt x="964" y="624"/>
                  </a:lnTo>
                  <a:lnTo>
                    <a:pt x="949" y="639"/>
                  </a:lnTo>
                  <a:lnTo>
                    <a:pt x="949" y="654"/>
                  </a:lnTo>
                  <a:lnTo>
                    <a:pt x="877" y="802"/>
                  </a:lnTo>
                  <a:lnTo>
                    <a:pt x="805" y="892"/>
                  </a:lnTo>
                  <a:lnTo>
                    <a:pt x="719" y="936"/>
                  </a:lnTo>
                  <a:lnTo>
                    <a:pt x="618" y="936"/>
                  </a:lnTo>
                  <a:lnTo>
                    <a:pt x="590" y="921"/>
                  </a:lnTo>
                  <a:lnTo>
                    <a:pt x="546" y="832"/>
                  </a:lnTo>
                  <a:lnTo>
                    <a:pt x="546" y="758"/>
                  </a:lnTo>
                  <a:lnTo>
                    <a:pt x="561" y="713"/>
                  </a:lnTo>
                  <a:lnTo>
                    <a:pt x="561" y="669"/>
                  </a:lnTo>
                  <a:lnTo>
                    <a:pt x="575" y="609"/>
                  </a:lnTo>
                  <a:lnTo>
                    <a:pt x="647" y="2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1" name="Freeform 31"/>
            <p:cNvSpPr>
              <a:spLocks/>
            </p:cNvSpPr>
            <p:nvPr/>
          </p:nvSpPr>
          <p:spPr bwMode="auto">
            <a:xfrm>
              <a:off x="26035" y="2215"/>
              <a:ext cx="734" cy="1085"/>
            </a:xfrm>
            <a:custGeom>
              <a:avLst/>
              <a:gdLst/>
              <a:ahLst/>
              <a:cxnLst>
                <a:cxn ang="0">
                  <a:pos x="360" y="29"/>
                </a:cxn>
                <a:cxn ang="0">
                  <a:pos x="345" y="0"/>
                </a:cxn>
                <a:cxn ang="0">
                  <a:pos x="216" y="15"/>
                </a:cxn>
                <a:cxn ang="0">
                  <a:pos x="115" y="59"/>
                </a:cxn>
                <a:cxn ang="0">
                  <a:pos x="202" y="74"/>
                </a:cxn>
                <a:cxn ang="0">
                  <a:pos x="216" y="134"/>
                </a:cxn>
                <a:cxn ang="0">
                  <a:pos x="0" y="1055"/>
                </a:cxn>
                <a:cxn ang="0">
                  <a:pos x="72" y="1085"/>
                </a:cxn>
                <a:cxn ang="0">
                  <a:pos x="101" y="1040"/>
                </a:cxn>
                <a:cxn ang="0">
                  <a:pos x="130" y="996"/>
                </a:cxn>
                <a:cxn ang="0">
                  <a:pos x="158" y="832"/>
                </a:cxn>
                <a:cxn ang="0">
                  <a:pos x="187" y="728"/>
                </a:cxn>
                <a:cxn ang="0">
                  <a:pos x="331" y="758"/>
                </a:cxn>
                <a:cxn ang="0">
                  <a:pos x="374" y="817"/>
                </a:cxn>
                <a:cxn ang="0">
                  <a:pos x="403" y="1011"/>
                </a:cxn>
                <a:cxn ang="0">
                  <a:pos x="461" y="1070"/>
                </a:cxn>
                <a:cxn ang="0">
                  <a:pos x="533" y="1085"/>
                </a:cxn>
                <a:cxn ang="0">
                  <a:pos x="648" y="1026"/>
                </a:cxn>
                <a:cxn ang="0">
                  <a:pos x="691" y="951"/>
                </a:cxn>
                <a:cxn ang="0">
                  <a:pos x="705" y="877"/>
                </a:cxn>
                <a:cxn ang="0">
                  <a:pos x="720" y="832"/>
                </a:cxn>
                <a:cxn ang="0">
                  <a:pos x="676" y="847"/>
                </a:cxn>
                <a:cxn ang="0">
                  <a:pos x="648" y="907"/>
                </a:cxn>
                <a:cxn ang="0">
                  <a:pos x="619" y="981"/>
                </a:cxn>
                <a:cxn ang="0">
                  <a:pos x="504" y="1040"/>
                </a:cxn>
                <a:cxn ang="0">
                  <a:pos x="489" y="996"/>
                </a:cxn>
                <a:cxn ang="0">
                  <a:pos x="475" y="936"/>
                </a:cxn>
                <a:cxn ang="0">
                  <a:pos x="489" y="862"/>
                </a:cxn>
                <a:cxn ang="0">
                  <a:pos x="475" y="758"/>
                </a:cxn>
                <a:cxn ang="0">
                  <a:pos x="317" y="684"/>
                </a:cxn>
                <a:cxn ang="0">
                  <a:pos x="288" y="654"/>
                </a:cxn>
                <a:cxn ang="0">
                  <a:pos x="374" y="580"/>
                </a:cxn>
                <a:cxn ang="0">
                  <a:pos x="533" y="461"/>
                </a:cxn>
                <a:cxn ang="0">
                  <a:pos x="648" y="431"/>
                </a:cxn>
                <a:cxn ang="0">
                  <a:pos x="604" y="490"/>
                </a:cxn>
                <a:cxn ang="0">
                  <a:pos x="590" y="565"/>
                </a:cxn>
                <a:cxn ang="0">
                  <a:pos x="676" y="594"/>
                </a:cxn>
                <a:cxn ang="0">
                  <a:pos x="734" y="505"/>
                </a:cxn>
                <a:cxn ang="0">
                  <a:pos x="720" y="446"/>
                </a:cxn>
                <a:cxn ang="0">
                  <a:pos x="662" y="401"/>
                </a:cxn>
                <a:cxn ang="0">
                  <a:pos x="489" y="431"/>
                </a:cxn>
                <a:cxn ang="0">
                  <a:pos x="317" y="580"/>
                </a:cxn>
                <a:cxn ang="0">
                  <a:pos x="345" y="44"/>
                </a:cxn>
              </a:cxnLst>
              <a:rect l="0" t="0" r="r" b="b"/>
              <a:pathLst>
                <a:path w="734" h="1085">
                  <a:moveTo>
                    <a:pt x="345" y="44"/>
                  </a:moveTo>
                  <a:lnTo>
                    <a:pt x="360" y="29"/>
                  </a:lnTo>
                  <a:lnTo>
                    <a:pt x="360" y="15"/>
                  </a:lnTo>
                  <a:lnTo>
                    <a:pt x="345" y="0"/>
                  </a:lnTo>
                  <a:lnTo>
                    <a:pt x="259" y="0"/>
                  </a:lnTo>
                  <a:lnTo>
                    <a:pt x="216" y="15"/>
                  </a:lnTo>
                  <a:lnTo>
                    <a:pt x="115" y="15"/>
                  </a:lnTo>
                  <a:lnTo>
                    <a:pt x="115" y="59"/>
                  </a:lnTo>
                  <a:lnTo>
                    <a:pt x="130" y="74"/>
                  </a:lnTo>
                  <a:lnTo>
                    <a:pt x="202" y="74"/>
                  </a:lnTo>
                  <a:lnTo>
                    <a:pt x="216" y="89"/>
                  </a:lnTo>
                  <a:lnTo>
                    <a:pt x="216" y="134"/>
                  </a:lnTo>
                  <a:lnTo>
                    <a:pt x="0" y="996"/>
                  </a:lnTo>
                  <a:lnTo>
                    <a:pt x="0" y="1055"/>
                  </a:lnTo>
                  <a:lnTo>
                    <a:pt x="14" y="1085"/>
                  </a:lnTo>
                  <a:lnTo>
                    <a:pt x="72" y="1085"/>
                  </a:lnTo>
                  <a:lnTo>
                    <a:pt x="86" y="1070"/>
                  </a:lnTo>
                  <a:lnTo>
                    <a:pt x="101" y="1040"/>
                  </a:lnTo>
                  <a:lnTo>
                    <a:pt x="115" y="1026"/>
                  </a:lnTo>
                  <a:lnTo>
                    <a:pt x="130" y="996"/>
                  </a:lnTo>
                  <a:lnTo>
                    <a:pt x="144" y="921"/>
                  </a:lnTo>
                  <a:lnTo>
                    <a:pt x="158" y="832"/>
                  </a:lnTo>
                  <a:lnTo>
                    <a:pt x="173" y="758"/>
                  </a:lnTo>
                  <a:lnTo>
                    <a:pt x="187" y="728"/>
                  </a:lnTo>
                  <a:lnTo>
                    <a:pt x="245" y="728"/>
                  </a:lnTo>
                  <a:lnTo>
                    <a:pt x="331" y="758"/>
                  </a:lnTo>
                  <a:lnTo>
                    <a:pt x="360" y="788"/>
                  </a:lnTo>
                  <a:lnTo>
                    <a:pt x="374" y="817"/>
                  </a:lnTo>
                  <a:lnTo>
                    <a:pt x="374" y="966"/>
                  </a:lnTo>
                  <a:lnTo>
                    <a:pt x="403" y="1011"/>
                  </a:lnTo>
                  <a:lnTo>
                    <a:pt x="417" y="1040"/>
                  </a:lnTo>
                  <a:lnTo>
                    <a:pt x="461" y="1070"/>
                  </a:lnTo>
                  <a:lnTo>
                    <a:pt x="489" y="1085"/>
                  </a:lnTo>
                  <a:lnTo>
                    <a:pt x="533" y="1085"/>
                  </a:lnTo>
                  <a:lnTo>
                    <a:pt x="619" y="1055"/>
                  </a:lnTo>
                  <a:lnTo>
                    <a:pt x="648" y="1026"/>
                  </a:lnTo>
                  <a:lnTo>
                    <a:pt x="662" y="981"/>
                  </a:lnTo>
                  <a:lnTo>
                    <a:pt x="691" y="951"/>
                  </a:lnTo>
                  <a:lnTo>
                    <a:pt x="705" y="907"/>
                  </a:lnTo>
                  <a:lnTo>
                    <a:pt x="705" y="877"/>
                  </a:lnTo>
                  <a:lnTo>
                    <a:pt x="720" y="862"/>
                  </a:lnTo>
                  <a:lnTo>
                    <a:pt x="720" y="832"/>
                  </a:lnTo>
                  <a:lnTo>
                    <a:pt x="676" y="832"/>
                  </a:lnTo>
                  <a:lnTo>
                    <a:pt x="676" y="847"/>
                  </a:lnTo>
                  <a:lnTo>
                    <a:pt x="662" y="862"/>
                  </a:lnTo>
                  <a:lnTo>
                    <a:pt x="648" y="907"/>
                  </a:lnTo>
                  <a:lnTo>
                    <a:pt x="633" y="936"/>
                  </a:lnTo>
                  <a:lnTo>
                    <a:pt x="619" y="981"/>
                  </a:lnTo>
                  <a:lnTo>
                    <a:pt x="561" y="1040"/>
                  </a:lnTo>
                  <a:lnTo>
                    <a:pt x="504" y="1040"/>
                  </a:lnTo>
                  <a:lnTo>
                    <a:pt x="489" y="1011"/>
                  </a:lnTo>
                  <a:lnTo>
                    <a:pt x="489" y="996"/>
                  </a:lnTo>
                  <a:lnTo>
                    <a:pt x="475" y="966"/>
                  </a:lnTo>
                  <a:lnTo>
                    <a:pt x="475" y="936"/>
                  </a:lnTo>
                  <a:lnTo>
                    <a:pt x="489" y="921"/>
                  </a:lnTo>
                  <a:lnTo>
                    <a:pt x="489" y="862"/>
                  </a:lnTo>
                  <a:lnTo>
                    <a:pt x="504" y="847"/>
                  </a:lnTo>
                  <a:lnTo>
                    <a:pt x="475" y="758"/>
                  </a:lnTo>
                  <a:lnTo>
                    <a:pt x="403" y="713"/>
                  </a:lnTo>
                  <a:lnTo>
                    <a:pt x="317" y="684"/>
                  </a:lnTo>
                  <a:lnTo>
                    <a:pt x="259" y="684"/>
                  </a:lnTo>
                  <a:lnTo>
                    <a:pt x="288" y="654"/>
                  </a:lnTo>
                  <a:lnTo>
                    <a:pt x="331" y="624"/>
                  </a:lnTo>
                  <a:lnTo>
                    <a:pt x="374" y="580"/>
                  </a:lnTo>
                  <a:lnTo>
                    <a:pt x="461" y="505"/>
                  </a:lnTo>
                  <a:lnTo>
                    <a:pt x="533" y="461"/>
                  </a:lnTo>
                  <a:lnTo>
                    <a:pt x="619" y="431"/>
                  </a:lnTo>
                  <a:lnTo>
                    <a:pt x="648" y="431"/>
                  </a:lnTo>
                  <a:lnTo>
                    <a:pt x="662" y="461"/>
                  </a:lnTo>
                  <a:lnTo>
                    <a:pt x="604" y="490"/>
                  </a:lnTo>
                  <a:lnTo>
                    <a:pt x="590" y="505"/>
                  </a:lnTo>
                  <a:lnTo>
                    <a:pt x="590" y="565"/>
                  </a:lnTo>
                  <a:lnTo>
                    <a:pt x="619" y="594"/>
                  </a:lnTo>
                  <a:lnTo>
                    <a:pt x="676" y="594"/>
                  </a:lnTo>
                  <a:lnTo>
                    <a:pt x="705" y="565"/>
                  </a:lnTo>
                  <a:lnTo>
                    <a:pt x="734" y="505"/>
                  </a:lnTo>
                  <a:lnTo>
                    <a:pt x="734" y="475"/>
                  </a:lnTo>
                  <a:lnTo>
                    <a:pt x="720" y="446"/>
                  </a:lnTo>
                  <a:lnTo>
                    <a:pt x="691" y="416"/>
                  </a:lnTo>
                  <a:lnTo>
                    <a:pt x="662" y="401"/>
                  </a:lnTo>
                  <a:lnTo>
                    <a:pt x="619" y="386"/>
                  </a:lnTo>
                  <a:lnTo>
                    <a:pt x="489" y="431"/>
                  </a:lnTo>
                  <a:lnTo>
                    <a:pt x="374" y="520"/>
                  </a:lnTo>
                  <a:lnTo>
                    <a:pt x="317" y="580"/>
                  </a:lnTo>
                  <a:lnTo>
                    <a:pt x="202" y="669"/>
                  </a:lnTo>
                  <a:lnTo>
                    <a:pt x="345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2" name="Freeform 32"/>
            <p:cNvSpPr>
              <a:spLocks/>
            </p:cNvSpPr>
            <p:nvPr/>
          </p:nvSpPr>
          <p:spPr bwMode="auto">
            <a:xfrm>
              <a:off x="27186" y="2542"/>
              <a:ext cx="490" cy="2200"/>
            </a:xfrm>
            <a:custGeom>
              <a:avLst/>
              <a:gdLst/>
              <a:ahLst/>
              <a:cxnLst>
                <a:cxn ang="0">
                  <a:pos x="490" y="2185"/>
                </a:cxn>
                <a:cxn ang="0">
                  <a:pos x="490" y="2170"/>
                </a:cxn>
                <a:cxn ang="0">
                  <a:pos x="475" y="2155"/>
                </a:cxn>
                <a:cxn ang="0">
                  <a:pos x="461" y="2126"/>
                </a:cxn>
                <a:cxn ang="0">
                  <a:pos x="317" y="1947"/>
                </a:cxn>
                <a:cxn ang="0">
                  <a:pos x="216" y="1739"/>
                </a:cxn>
                <a:cxn ang="0">
                  <a:pos x="159" y="1531"/>
                </a:cxn>
                <a:cxn ang="0">
                  <a:pos x="130" y="1308"/>
                </a:cxn>
                <a:cxn ang="0">
                  <a:pos x="116" y="1100"/>
                </a:cxn>
                <a:cxn ang="0">
                  <a:pos x="130" y="817"/>
                </a:cxn>
                <a:cxn ang="0">
                  <a:pos x="187" y="535"/>
                </a:cxn>
                <a:cxn ang="0">
                  <a:pos x="303" y="282"/>
                </a:cxn>
                <a:cxn ang="0">
                  <a:pos x="461" y="59"/>
                </a:cxn>
                <a:cxn ang="0">
                  <a:pos x="490" y="30"/>
                </a:cxn>
                <a:cxn ang="0">
                  <a:pos x="490" y="0"/>
                </a:cxn>
                <a:cxn ang="0">
                  <a:pos x="475" y="0"/>
                </a:cxn>
                <a:cxn ang="0">
                  <a:pos x="447" y="15"/>
                </a:cxn>
                <a:cxn ang="0">
                  <a:pos x="375" y="74"/>
                </a:cxn>
                <a:cxn ang="0">
                  <a:pos x="303" y="163"/>
                </a:cxn>
                <a:cxn ang="0">
                  <a:pos x="216" y="282"/>
                </a:cxn>
                <a:cxn ang="0">
                  <a:pos x="130" y="431"/>
                </a:cxn>
                <a:cxn ang="0">
                  <a:pos x="44" y="669"/>
                </a:cxn>
                <a:cxn ang="0">
                  <a:pos x="0" y="892"/>
                </a:cxn>
                <a:cxn ang="0">
                  <a:pos x="0" y="1293"/>
                </a:cxn>
                <a:cxn ang="0">
                  <a:pos x="44" y="1531"/>
                </a:cxn>
                <a:cxn ang="0">
                  <a:pos x="130" y="1784"/>
                </a:cxn>
                <a:cxn ang="0">
                  <a:pos x="231" y="1962"/>
                </a:cxn>
                <a:cxn ang="0">
                  <a:pos x="346" y="2096"/>
                </a:cxn>
                <a:cxn ang="0">
                  <a:pos x="432" y="2170"/>
                </a:cxn>
                <a:cxn ang="0">
                  <a:pos x="475" y="2200"/>
                </a:cxn>
                <a:cxn ang="0">
                  <a:pos x="490" y="2200"/>
                </a:cxn>
                <a:cxn ang="0">
                  <a:pos x="490" y="2185"/>
                </a:cxn>
              </a:cxnLst>
              <a:rect l="0" t="0" r="r" b="b"/>
              <a:pathLst>
                <a:path w="490" h="2200">
                  <a:moveTo>
                    <a:pt x="490" y="2185"/>
                  </a:moveTo>
                  <a:lnTo>
                    <a:pt x="490" y="2170"/>
                  </a:lnTo>
                  <a:lnTo>
                    <a:pt x="475" y="2155"/>
                  </a:lnTo>
                  <a:lnTo>
                    <a:pt x="461" y="2126"/>
                  </a:lnTo>
                  <a:lnTo>
                    <a:pt x="317" y="1947"/>
                  </a:lnTo>
                  <a:lnTo>
                    <a:pt x="216" y="1739"/>
                  </a:lnTo>
                  <a:lnTo>
                    <a:pt x="159" y="1531"/>
                  </a:lnTo>
                  <a:lnTo>
                    <a:pt x="130" y="1308"/>
                  </a:lnTo>
                  <a:lnTo>
                    <a:pt x="116" y="1100"/>
                  </a:lnTo>
                  <a:lnTo>
                    <a:pt x="130" y="817"/>
                  </a:lnTo>
                  <a:lnTo>
                    <a:pt x="187" y="535"/>
                  </a:lnTo>
                  <a:lnTo>
                    <a:pt x="303" y="282"/>
                  </a:lnTo>
                  <a:lnTo>
                    <a:pt x="461" y="59"/>
                  </a:lnTo>
                  <a:lnTo>
                    <a:pt x="490" y="30"/>
                  </a:lnTo>
                  <a:lnTo>
                    <a:pt x="490" y="0"/>
                  </a:lnTo>
                  <a:lnTo>
                    <a:pt x="475" y="0"/>
                  </a:lnTo>
                  <a:lnTo>
                    <a:pt x="447" y="15"/>
                  </a:lnTo>
                  <a:lnTo>
                    <a:pt x="375" y="74"/>
                  </a:lnTo>
                  <a:lnTo>
                    <a:pt x="303" y="163"/>
                  </a:lnTo>
                  <a:lnTo>
                    <a:pt x="216" y="282"/>
                  </a:lnTo>
                  <a:lnTo>
                    <a:pt x="130" y="431"/>
                  </a:lnTo>
                  <a:lnTo>
                    <a:pt x="44" y="669"/>
                  </a:lnTo>
                  <a:lnTo>
                    <a:pt x="0" y="892"/>
                  </a:lnTo>
                  <a:lnTo>
                    <a:pt x="0" y="1293"/>
                  </a:lnTo>
                  <a:lnTo>
                    <a:pt x="44" y="1531"/>
                  </a:lnTo>
                  <a:lnTo>
                    <a:pt x="130" y="1784"/>
                  </a:lnTo>
                  <a:lnTo>
                    <a:pt x="231" y="1962"/>
                  </a:lnTo>
                  <a:lnTo>
                    <a:pt x="346" y="2096"/>
                  </a:lnTo>
                  <a:lnTo>
                    <a:pt x="432" y="2170"/>
                  </a:lnTo>
                  <a:lnTo>
                    <a:pt x="475" y="2200"/>
                  </a:lnTo>
                  <a:lnTo>
                    <a:pt x="490" y="2200"/>
                  </a:lnTo>
                  <a:lnTo>
                    <a:pt x="490" y="21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3" name="Freeform 33"/>
            <p:cNvSpPr>
              <a:spLocks/>
            </p:cNvSpPr>
            <p:nvPr/>
          </p:nvSpPr>
          <p:spPr bwMode="auto">
            <a:xfrm>
              <a:off x="27992" y="2720"/>
              <a:ext cx="706" cy="1472"/>
            </a:xfrm>
            <a:custGeom>
              <a:avLst/>
              <a:gdLst/>
              <a:ahLst/>
              <a:cxnLst>
                <a:cxn ang="0">
                  <a:pos x="432" y="60"/>
                </a:cxn>
                <a:cxn ang="0">
                  <a:pos x="432" y="15"/>
                </a:cxn>
                <a:cxn ang="0">
                  <a:pos x="418" y="0"/>
                </a:cxn>
                <a:cxn ang="0">
                  <a:pos x="389" y="0"/>
                </a:cxn>
                <a:cxn ang="0">
                  <a:pos x="274" y="89"/>
                </a:cxn>
                <a:cxn ang="0">
                  <a:pos x="173" y="134"/>
                </a:cxn>
                <a:cxn ang="0">
                  <a:pos x="72" y="149"/>
                </a:cxn>
                <a:cxn ang="0">
                  <a:pos x="0" y="149"/>
                </a:cxn>
                <a:cxn ang="0">
                  <a:pos x="0" y="208"/>
                </a:cxn>
                <a:cxn ang="0">
                  <a:pos x="58" y="208"/>
                </a:cxn>
                <a:cxn ang="0">
                  <a:pos x="159" y="193"/>
                </a:cxn>
                <a:cxn ang="0">
                  <a:pos x="274" y="164"/>
                </a:cxn>
                <a:cxn ang="0">
                  <a:pos x="274" y="1353"/>
                </a:cxn>
                <a:cxn ang="0">
                  <a:pos x="259" y="1368"/>
                </a:cxn>
                <a:cxn ang="0">
                  <a:pos x="202" y="1398"/>
                </a:cxn>
                <a:cxn ang="0">
                  <a:pos x="15" y="1398"/>
                </a:cxn>
                <a:cxn ang="0">
                  <a:pos x="15" y="1472"/>
                </a:cxn>
                <a:cxn ang="0">
                  <a:pos x="706" y="1472"/>
                </a:cxn>
                <a:cxn ang="0">
                  <a:pos x="706" y="1398"/>
                </a:cxn>
                <a:cxn ang="0">
                  <a:pos x="504" y="1398"/>
                </a:cxn>
                <a:cxn ang="0">
                  <a:pos x="446" y="1368"/>
                </a:cxn>
                <a:cxn ang="0">
                  <a:pos x="446" y="1353"/>
                </a:cxn>
                <a:cxn ang="0">
                  <a:pos x="432" y="1323"/>
                </a:cxn>
                <a:cxn ang="0">
                  <a:pos x="432" y="1294"/>
                </a:cxn>
                <a:cxn ang="0">
                  <a:pos x="432" y="60"/>
                </a:cxn>
              </a:cxnLst>
              <a:rect l="0" t="0" r="r" b="b"/>
              <a:pathLst>
                <a:path w="706" h="1472">
                  <a:moveTo>
                    <a:pt x="432" y="60"/>
                  </a:moveTo>
                  <a:lnTo>
                    <a:pt x="432" y="15"/>
                  </a:lnTo>
                  <a:lnTo>
                    <a:pt x="418" y="0"/>
                  </a:lnTo>
                  <a:lnTo>
                    <a:pt x="389" y="0"/>
                  </a:lnTo>
                  <a:lnTo>
                    <a:pt x="274" y="89"/>
                  </a:lnTo>
                  <a:lnTo>
                    <a:pt x="173" y="134"/>
                  </a:lnTo>
                  <a:lnTo>
                    <a:pt x="72" y="149"/>
                  </a:lnTo>
                  <a:lnTo>
                    <a:pt x="0" y="149"/>
                  </a:lnTo>
                  <a:lnTo>
                    <a:pt x="0" y="208"/>
                  </a:lnTo>
                  <a:lnTo>
                    <a:pt x="58" y="208"/>
                  </a:lnTo>
                  <a:lnTo>
                    <a:pt x="159" y="193"/>
                  </a:lnTo>
                  <a:lnTo>
                    <a:pt x="274" y="164"/>
                  </a:lnTo>
                  <a:lnTo>
                    <a:pt x="274" y="1353"/>
                  </a:lnTo>
                  <a:lnTo>
                    <a:pt x="259" y="1368"/>
                  </a:lnTo>
                  <a:lnTo>
                    <a:pt x="202" y="1398"/>
                  </a:lnTo>
                  <a:lnTo>
                    <a:pt x="15" y="1398"/>
                  </a:lnTo>
                  <a:lnTo>
                    <a:pt x="15" y="1472"/>
                  </a:lnTo>
                  <a:lnTo>
                    <a:pt x="706" y="1472"/>
                  </a:lnTo>
                  <a:lnTo>
                    <a:pt x="706" y="1398"/>
                  </a:lnTo>
                  <a:lnTo>
                    <a:pt x="504" y="1398"/>
                  </a:lnTo>
                  <a:lnTo>
                    <a:pt x="446" y="1368"/>
                  </a:lnTo>
                  <a:lnTo>
                    <a:pt x="446" y="1353"/>
                  </a:lnTo>
                  <a:lnTo>
                    <a:pt x="432" y="1323"/>
                  </a:lnTo>
                  <a:lnTo>
                    <a:pt x="432" y="1294"/>
                  </a:lnTo>
                  <a:lnTo>
                    <a:pt x="432" y="6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4" name="Freeform 34"/>
            <p:cNvSpPr>
              <a:spLocks/>
            </p:cNvSpPr>
            <p:nvPr/>
          </p:nvSpPr>
          <p:spPr bwMode="auto">
            <a:xfrm>
              <a:off x="29446" y="2913"/>
              <a:ext cx="1425" cy="1457"/>
            </a:xfrm>
            <a:custGeom>
              <a:avLst/>
              <a:gdLst/>
              <a:ahLst/>
              <a:cxnLst>
                <a:cxn ang="0">
                  <a:pos x="763" y="774"/>
                </a:cxn>
                <a:cxn ang="0">
                  <a:pos x="1396" y="774"/>
                </a:cxn>
                <a:cxn ang="0">
                  <a:pos x="1410" y="759"/>
                </a:cxn>
                <a:cxn ang="0">
                  <a:pos x="1410" y="744"/>
                </a:cxn>
                <a:cxn ang="0">
                  <a:pos x="1425" y="729"/>
                </a:cxn>
                <a:cxn ang="0">
                  <a:pos x="1425" y="714"/>
                </a:cxn>
                <a:cxn ang="0">
                  <a:pos x="1396" y="684"/>
                </a:cxn>
                <a:cxn ang="0">
                  <a:pos x="763" y="684"/>
                </a:cxn>
                <a:cxn ang="0">
                  <a:pos x="763" y="45"/>
                </a:cxn>
                <a:cxn ang="0">
                  <a:pos x="748" y="30"/>
                </a:cxn>
                <a:cxn ang="0">
                  <a:pos x="748" y="15"/>
                </a:cxn>
                <a:cxn ang="0">
                  <a:pos x="734" y="0"/>
                </a:cxn>
                <a:cxn ang="0">
                  <a:pos x="691" y="0"/>
                </a:cxn>
                <a:cxn ang="0">
                  <a:pos x="676" y="15"/>
                </a:cxn>
                <a:cxn ang="0">
                  <a:pos x="676" y="684"/>
                </a:cxn>
                <a:cxn ang="0">
                  <a:pos x="43" y="684"/>
                </a:cxn>
                <a:cxn ang="0">
                  <a:pos x="14" y="699"/>
                </a:cxn>
                <a:cxn ang="0">
                  <a:pos x="14" y="714"/>
                </a:cxn>
                <a:cxn ang="0">
                  <a:pos x="0" y="729"/>
                </a:cxn>
                <a:cxn ang="0">
                  <a:pos x="0" y="744"/>
                </a:cxn>
                <a:cxn ang="0">
                  <a:pos x="14" y="759"/>
                </a:cxn>
                <a:cxn ang="0">
                  <a:pos x="43" y="774"/>
                </a:cxn>
                <a:cxn ang="0">
                  <a:pos x="676" y="774"/>
                </a:cxn>
                <a:cxn ang="0">
                  <a:pos x="676" y="1443"/>
                </a:cxn>
                <a:cxn ang="0">
                  <a:pos x="691" y="1457"/>
                </a:cxn>
                <a:cxn ang="0">
                  <a:pos x="734" y="1457"/>
                </a:cxn>
                <a:cxn ang="0">
                  <a:pos x="748" y="1443"/>
                </a:cxn>
                <a:cxn ang="0">
                  <a:pos x="748" y="1428"/>
                </a:cxn>
                <a:cxn ang="0">
                  <a:pos x="763" y="1413"/>
                </a:cxn>
                <a:cxn ang="0">
                  <a:pos x="763" y="1383"/>
                </a:cxn>
                <a:cxn ang="0">
                  <a:pos x="763" y="774"/>
                </a:cxn>
              </a:cxnLst>
              <a:rect l="0" t="0" r="r" b="b"/>
              <a:pathLst>
                <a:path w="1425" h="1457">
                  <a:moveTo>
                    <a:pt x="763" y="774"/>
                  </a:moveTo>
                  <a:lnTo>
                    <a:pt x="1396" y="774"/>
                  </a:lnTo>
                  <a:lnTo>
                    <a:pt x="1410" y="759"/>
                  </a:lnTo>
                  <a:lnTo>
                    <a:pt x="1410" y="744"/>
                  </a:lnTo>
                  <a:lnTo>
                    <a:pt x="1425" y="729"/>
                  </a:lnTo>
                  <a:lnTo>
                    <a:pt x="1425" y="714"/>
                  </a:lnTo>
                  <a:lnTo>
                    <a:pt x="1396" y="684"/>
                  </a:lnTo>
                  <a:lnTo>
                    <a:pt x="763" y="684"/>
                  </a:lnTo>
                  <a:lnTo>
                    <a:pt x="763" y="45"/>
                  </a:lnTo>
                  <a:lnTo>
                    <a:pt x="748" y="30"/>
                  </a:lnTo>
                  <a:lnTo>
                    <a:pt x="748" y="15"/>
                  </a:lnTo>
                  <a:lnTo>
                    <a:pt x="734" y="0"/>
                  </a:lnTo>
                  <a:lnTo>
                    <a:pt x="691" y="0"/>
                  </a:lnTo>
                  <a:lnTo>
                    <a:pt x="676" y="15"/>
                  </a:lnTo>
                  <a:lnTo>
                    <a:pt x="676" y="684"/>
                  </a:lnTo>
                  <a:lnTo>
                    <a:pt x="43" y="684"/>
                  </a:lnTo>
                  <a:lnTo>
                    <a:pt x="14" y="699"/>
                  </a:lnTo>
                  <a:lnTo>
                    <a:pt x="14" y="714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14" y="759"/>
                  </a:lnTo>
                  <a:lnTo>
                    <a:pt x="43" y="774"/>
                  </a:lnTo>
                  <a:lnTo>
                    <a:pt x="676" y="774"/>
                  </a:lnTo>
                  <a:lnTo>
                    <a:pt x="676" y="1443"/>
                  </a:lnTo>
                  <a:lnTo>
                    <a:pt x="691" y="1457"/>
                  </a:lnTo>
                  <a:lnTo>
                    <a:pt x="734" y="1457"/>
                  </a:lnTo>
                  <a:lnTo>
                    <a:pt x="748" y="1443"/>
                  </a:lnTo>
                  <a:lnTo>
                    <a:pt x="748" y="1428"/>
                  </a:lnTo>
                  <a:lnTo>
                    <a:pt x="763" y="1413"/>
                  </a:lnTo>
                  <a:lnTo>
                    <a:pt x="763" y="1383"/>
                  </a:lnTo>
                  <a:lnTo>
                    <a:pt x="763" y="7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5" name="Freeform 35"/>
            <p:cNvSpPr>
              <a:spLocks/>
            </p:cNvSpPr>
            <p:nvPr/>
          </p:nvSpPr>
          <p:spPr bwMode="auto">
            <a:xfrm>
              <a:off x="31504" y="3226"/>
              <a:ext cx="1065" cy="996"/>
            </a:xfrm>
            <a:custGeom>
              <a:avLst/>
              <a:gdLst/>
              <a:ahLst/>
              <a:cxnLst>
                <a:cxn ang="0">
                  <a:pos x="662" y="238"/>
                </a:cxn>
                <a:cxn ang="0">
                  <a:pos x="777" y="74"/>
                </a:cxn>
                <a:cxn ang="0">
                  <a:pos x="921" y="44"/>
                </a:cxn>
                <a:cxn ang="0">
                  <a:pos x="935" y="89"/>
                </a:cxn>
                <a:cxn ang="0">
                  <a:pos x="878" y="148"/>
                </a:cxn>
                <a:cxn ang="0">
                  <a:pos x="878" y="223"/>
                </a:cxn>
                <a:cxn ang="0">
                  <a:pos x="950" y="267"/>
                </a:cxn>
                <a:cxn ang="0">
                  <a:pos x="1007" y="252"/>
                </a:cxn>
                <a:cxn ang="0">
                  <a:pos x="1065" y="178"/>
                </a:cxn>
                <a:cxn ang="0">
                  <a:pos x="1007" y="29"/>
                </a:cxn>
                <a:cxn ang="0">
                  <a:pos x="935" y="0"/>
                </a:cxn>
                <a:cxn ang="0">
                  <a:pos x="720" y="59"/>
                </a:cxn>
                <a:cxn ang="0">
                  <a:pos x="662" y="133"/>
                </a:cxn>
                <a:cxn ang="0">
                  <a:pos x="590" y="74"/>
                </a:cxn>
                <a:cxn ang="0">
                  <a:pos x="475" y="0"/>
                </a:cxn>
                <a:cxn ang="0">
                  <a:pos x="288" y="29"/>
                </a:cxn>
                <a:cxn ang="0">
                  <a:pos x="129" y="193"/>
                </a:cxn>
                <a:cxn ang="0">
                  <a:pos x="72" y="327"/>
                </a:cxn>
                <a:cxn ang="0">
                  <a:pos x="86" y="356"/>
                </a:cxn>
                <a:cxn ang="0">
                  <a:pos x="129" y="327"/>
                </a:cxn>
                <a:cxn ang="0">
                  <a:pos x="273" y="104"/>
                </a:cxn>
                <a:cxn ang="0">
                  <a:pos x="403" y="44"/>
                </a:cxn>
                <a:cxn ang="0">
                  <a:pos x="475" y="59"/>
                </a:cxn>
                <a:cxn ang="0">
                  <a:pos x="518" y="133"/>
                </a:cxn>
                <a:cxn ang="0">
                  <a:pos x="489" y="356"/>
                </a:cxn>
                <a:cxn ang="0">
                  <a:pos x="403" y="713"/>
                </a:cxn>
                <a:cxn ang="0">
                  <a:pos x="345" y="847"/>
                </a:cxn>
                <a:cxn ang="0">
                  <a:pos x="259" y="936"/>
                </a:cxn>
                <a:cxn ang="0">
                  <a:pos x="101" y="907"/>
                </a:cxn>
                <a:cxn ang="0">
                  <a:pos x="173" y="877"/>
                </a:cxn>
                <a:cxn ang="0">
                  <a:pos x="201" y="758"/>
                </a:cxn>
                <a:cxn ang="0">
                  <a:pos x="158" y="728"/>
                </a:cxn>
                <a:cxn ang="0">
                  <a:pos x="115" y="713"/>
                </a:cxn>
                <a:cxn ang="0">
                  <a:pos x="43" y="758"/>
                </a:cxn>
                <a:cxn ang="0">
                  <a:pos x="0" y="847"/>
                </a:cxn>
                <a:cxn ang="0">
                  <a:pos x="29" y="921"/>
                </a:cxn>
                <a:cxn ang="0">
                  <a:pos x="158" y="981"/>
                </a:cxn>
                <a:cxn ang="0">
                  <a:pos x="259" y="981"/>
                </a:cxn>
                <a:cxn ang="0">
                  <a:pos x="345" y="936"/>
                </a:cxn>
                <a:cxn ang="0">
                  <a:pos x="417" y="832"/>
                </a:cxn>
                <a:cxn ang="0">
                  <a:pos x="446" y="862"/>
                </a:cxn>
                <a:cxn ang="0">
                  <a:pos x="504" y="936"/>
                </a:cxn>
                <a:cxn ang="0">
                  <a:pos x="662" y="996"/>
                </a:cxn>
                <a:cxn ang="0">
                  <a:pos x="878" y="892"/>
                </a:cxn>
                <a:cxn ang="0">
                  <a:pos x="979" y="713"/>
                </a:cxn>
                <a:cxn ang="0">
                  <a:pos x="993" y="639"/>
                </a:cxn>
                <a:cxn ang="0">
                  <a:pos x="964" y="624"/>
                </a:cxn>
                <a:cxn ang="0">
                  <a:pos x="950" y="654"/>
                </a:cxn>
                <a:cxn ang="0">
                  <a:pos x="806" y="892"/>
                </a:cxn>
                <a:cxn ang="0">
                  <a:pos x="619" y="936"/>
                </a:cxn>
                <a:cxn ang="0">
                  <a:pos x="547" y="832"/>
                </a:cxn>
                <a:cxn ang="0">
                  <a:pos x="561" y="713"/>
                </a:cxn>
                <a:cxn ang="0">
                  <a:pos x="576" y="609"/>
                </a:cxn>
              </a:cxnLst>
              <a:rect l="0" t="0" r="r" b="b"/>
              <a:pathLst>
                <a:path w="1065" h="996">
                  <a:moveTo>
                    <a:pt x="648" y="297"/>
                  </a:moveTo>
                  <a:lnTo>
                    <a:pt x="662" y="238"/>
                  </a:lnTo>
                  <a:lnTo>
                    <a:pt x="705" y="148"/>
                  </a:lnTo>
                  <a:lnTo>
                    <a:pt x="777" y="74"/>
                  </a:lnTo>
                  <a:lnTo>
                    <a:pt x="863" y="44"/>
                  </a:lnTo>
                  <a:lnTo>
                    <a:pt x="921" y="44"/>
                  </a:lnTo>
                  <a:lnTo>
                    <a:pt x="979" y="74"/>
                  </a:lnTo>
                  <a:lnTo>
                    <a:pt x="935" y="89"/>
                  </a:lnTo>
                  <a:lnTo>
                    <a:pt x="892" y="119"/>
                  </a:lnTo>
                  <a:lnTo>
                    <a:pt x="878" y="148"/>
                  </a:lnTo>
                  <a:lnTo>
                    <a:pt x="863" y="193"/>
                  </a:lnTo>
                  <a:lnTo>
                    <a:pt x="878" y="223"/>
                  </a:lnTo>
                  <a:lnTo>
                    <a:pt x="907" y="252"/>
                  </a:lnTo>
                  <a:lnTo>
                    <a:pt x="950" y="267"/>
                  </a:lnTo>
                  <a:lnTo>
                    <a:pt x="979" y="267"/>
                  </a:lnTo>
                  <a:lnTo>
                    <a:pt x="1007" y="252"/>
                  </a:lnTo>
                  <a:lnTo>
                    <a:pt x="1036" y="223"/>
                  </a:lnTo>
                  <a:lnTo>
                    <a:pt x="1065" y="178"/>
                  </a:lnTo>
                  <a:lnTo>
                    <a:pt x="1065" y="89"/>
                  </a:lnTo>
                  <a:lnTo>
                    <a:pt x="1007" y="29"/>
                  </a:lnTo>
                  <a:lnTo>
                    <a:pt x="979" y="15"/>
                  </a:lnTo>
                  <a:lnTo>
                    <a:pt x="935" y="0"/>
                  </a:lnTo>
                  <a:lnTo>
                    <a:pt x="806" y="0"/>
                  </a:lnTo>
                  <a:lnTo>
                    <a:pt x="720" y="59"/>
                  </a:lnTo>
                  <a:lnTo>
                    <a:pt x="691" y="89"/>
                  </a:lnTo>
                  <a:lnTo>
                    <a:pt x="662" y="133"/>
                  </a:lnTo>
                  <a:lnTo>
                    <a:pt x="648" y="163"/>
                  </a:lnTo>
                  <a:lnTo>
                    <a:pt x="590" y="74"/>
                  </a:lnTo>
                  <a:lnTo>
                    <a:pt x="532" y="29"/>
                  </a:lnTo>
                  <a:lnTo>
                    <a:pt x="475" y="0"/>
                  </a:lnTo>
                  <a:lnTo>
                    <a:pt x="417" y="0"/>
                  </a:lnTo>
                  <a:lnTo>
                    <a:pt x="288" y="29"/>
                  </a:lnTo>
                  <a:lnTo>
                    <a:pt x="201" y="104"/>
                  </a:lnTo>
                  <a:lnTo>
                    <a:pt x="129" y="193"/>
                  </a:lnTo>
                  <a:lnTo>
                    <a:pt x="86" y="282"/>
                  </a:lnTo>
                  <a:lnTo>
                    <a:pt x="72" y="327"/>
                  </a:lnTo>
                  <a:lnTo>
                    <a:pt x="72" y="342"/>
                  </a:lnTo>
                  <a:lnTo>
                    <a:pt x="86" y="356"/>
                  </a:lnTo>
                  <a:lnTo>
                    <a:pt x="115" y="356"/>
                  </a:lnTo>
                  <a:lnTo>
                    <a:pt x="129" y="327"/>
                  </a:lnTo>
                  <a:lnTo>
                    <a:pt x="187" y="178"/>
                  </a:lnTo>
                  <a:lnTo>
                    <a:pt x="273" y="104"/>
                  </a:lnTo>
                  <a:lnTo>
                    <a:pt x="345" y="59"/>
                  </a:lnTo>
                  <a:lnTo>
                    <a:pt x="403" y="44"/>
                  </a:lnTo>
                  <a:lnTo>
                    <a:pt x="446" y="44"/>
                  </a:lnTo>
                  <a:lnTo>
                    <a:pt x="475" y="59"/>
                  </a:lnTo>
                  <a:lnTo>
                    <a:pt x="489" y="74"/>
                  </a:lnTo>
                  <a:lnTo>
                    <a:pt x="518" y="133"/>
                  </a:lnTo>
                  <a:lnTo>
                    <a:pt x="518" y="252"/>
                  </a:lnTo>
                  <a:lnTo>
                    <a:pt x="489" y="356"/>
                  </a:lnTo>
                  <a:lnTo>
                    <a:pt x="460" y="505"/>
                  </a:lnTo>
                  <a:lnTo>
                    <a:pt x="403" y="713"/>
                  </a:lnTo>
                  <a:lnTo>
                    <a:pt x="374" y="788"/>
                  </a:lnTo>
                  <a:lnTo>
                    <a:pt x="345" y="847"/>
                  </a:lnTo>
                  <a:lnTo>
                    <a:pt x="302" y="907"/>
                  </a:lnTo>
                  <a:lnTo>
                    <a:pt x="259" y="936"/>
                  </a:lnTo>
                  <a:lnTo>
                    <a:pt x="129" y="936"/>
                  </a:lnTo>
                  <a:lnTo>
                    <a:pt x="101" y="907"/>
                  </a:lnTo>
                  <a:lnTo>
                    <a:pt x="144" y="892"/>
                  </a:lnTo>
                  <a:lnTo>
                    <a:pt x="173" y="877"/>
                  </a:lnTo>
                  <a:lnTo>
                    <a:pt x="201" y="788"/>
                  </a:lnTo>
                  <a:lnTo>
                    <a:pt x="201" y="758"/>
                  </a:lnTo>
                  <a:lnTo>
                    <a:pt x="187" y="743"/>
                  </a:lnTo>
                  <a:lnTo>
                    <a:pt x="158" y="728"/>
                  </a:lnTo>
                  <a:lnTo>
                    <a:pt x="144" y="713"/>
                  </a:lnTo>
                  <a:lnTo>
                    <a:pt x="115" y="713"/>
                  </a:lnTo>
                  <a:lnTo>
                    <a:pt x="72" y="728"/>
                  </a:lnTo>
                  <a:lnTo>
                    <a:pt x="43" y="758"/>
                  </a:lnTo>
                  <a:lnTo>
                    <a:pt x="14" y="802"/>
                  </a:lnTo>
                  <a:lnTo>
                    <a:pt x="0" y="847"/>
                  </a:lnTo>
                  <a:lnTo>
                    <a:pt x="14" y="892"/>
                  </a:lnTo>
                  <a:lnTo>
                    <a:pt x="29" y="921"/>
                  </a:lnTo>
                  <a:lnTo>
                    <a:pt x="115" y="981"/>
                  </a:lnTo>
                  <a:lnTo>
                    <a:pt x="158" y="981"/>
                  </a:lnTo>
                  <a:lnTo>
                    <a:pt x="201" y="996"/>
                  </a:lnTo>
                  <a:lnTo>
                    <a:pt x="259" y="981"/>
                  </a:lnTo>
                  <a:lnTo>
                    <a:pt x="302" y="966"/>
                  </a:lnTo>
                  <a:lnTo>
                    <a:pt x="345" y="936"/>
                  </a:lnTo>
                  <a:lnTo>
                    <a:pt x="389" y="892"/>
                  </a:lnTo>
                  <a:lnTo>
                    <a:pt x="417" y="832"/>
                  </a:lnTo>
                  <a:lnTo>
                    <a:pt x="432" y="817"/>
                  </a:lnTo>
                  <a:lnTo>
                    <a:pt x="446" y="862"/>
                  </a:lnTo>
                  <a:lnTo>
                    <a:pt x="475" y="907"/>
                  </a:lnTo>
                  <a:lnTo>
                    <a:pt x="504" y="936"/>
                  </a:lnTo>
                  <a:lnTo>
                    <a:pt x="547" y="966"/>
                  </a:lnTo>
                  <a:lnTo>
                    <a:pt x="662" y="996"/>
                  </a:lnTo>
                  <a:lnTo>
                    <a:pt x="777" y="966"/>
                  </a:lnTo>
                  <a:lnTo>
                    <a:pt x="878" y="892"/>
                  </a:lnTo>
                  <a:lnTo>
                    <a:pt x="950" y="788"/>
                  </a:lnTo>
                  <a:lnTo>
                    <a:pt x="979" y="713"/>
                  </a:lnTo>
                  <a:lnTo>
                    <a:pt x="993" y="654"/>
                  </a:lnTo>
                  <a:lnTo>
                    <a:pt x="993" y="639"/>
                  </a:lnTo>
                  <a:lnTo>
                    <a:pt x="979" y="624"/>
                  </a:lnTo>
                  <a:lnTo>
                    <a:pt x="964" y="624"/>
                  </a:lnTo>
                  <a:lnTo>
                    <a:pt x="950" y="639"/>
                  </a:lnTo>
                  <a:lnTo>
                    <a:pt x="950" y="654"/>
                  </a:lnTo>
                  <a:lnTo>
                    <a:pt x="878" y="802"/>
                  </a:lnTo>
                  <a:lnTo>
                    <a:pt x="806" y="892"/>
                  </a:lnTo>
                  <a:lnTo>
                    <a:pt x="720" y="936"/>
                  </a:lnTo>
                  <a:lnTo>
                    <a:pt x="619" y="936"/>
                  </a:lnTo>
                  <a:lnTo>
                    <a:pt x="590" y="921"/>
                  </a:lnTo>
                  <a:lnTo>
                    <a:pt x="547" y="832"/>
                  </a:lnTo>
                  <a:lnTo>
                    <a:pt x="547" y="758"/>
                  </a:lnTo>
                  <a:lnTo>
                    <a:pt x="561" y="713"/>
                  </a:lnTo>
                  <a:lnTo>
                    <a:pt x="561" y="669"/>
                  </a:lnTo>
                  <a:lnTo>
                    <a:pt x="576" y="609"/>
                  </a:lnTo>
                  <a:lnTo>
                    <a:pt x="648" y="2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6" name="Freeform 36"/>
            <p:cNvSpPr>
              <a:spLocks/>
            </p:cNvSpPr>
            <p:nvPr/>
          </p:nvSpPr>
          <p:spPr bwMode="auto">
            <a:xfrm>
              <a:off x="32785" y="2542"/>
              <a:ext cx="504" cy="2200"/>
            </a:xfrm>
            <a:custGeom>
              <a:avLst/>
              <a:gdLst/>
              <a:ahLst/>
              <a:cxnLst>
                <a:cxn ang="0">
                  <a:pos x="504" y="1100"/>
                </a:cxn>
                <a:cxn ang="0">
                  <a:pos x="489" y="907"/>
                </a:cxn>
                <a:cxn ang="0">
                  <a:pos x="446" y="669"/>
                </a:cxn>
                <a:cxn ang="0">
                  <a:pos x="360" y="416"/>
                </a:cxn>
                <a:cxn ang="0">
                  <a:pos x="259" y="238"/>
                </a:cxn>
                <a:cxn ang="0">
                  <a:pos x="158" y="104"/>
                </a:cxn>
                <a:cxn ang="0">
                  <a:pos x="72" y="30"/>
                </a:cxn>
                <a:cxn ang="0">
                  <a:pos x="29" y="0"/>
                </a:cxn>
                <a:cxn ang="0">
                  <a:pos x="14" y="0"/>
                </a:cxn>
                <a:cxn ang="0">
                  <a:pos x="0" y="15"/>
                </a:cxn>
                <a:cxn ang="0">
                  <a:pos x="0" y="30"/>
                </a:cxn>
                <a:cxn ang="0">
                  <a:pos x="14" y="30"/>
                </a:cxn>
                <a:cxn ang="0">
                  <a:pos x="29" y="44"/>
                </a:cxn>
                <a:cxn ang="0">
                  <a:pos x="43" y="74"/>
                </a:cxn>
                <a:cxn ang="0">
                  <a:pos x="187" y="267"/>
                </a:cxn>
                <a:cxn ang="0">
                  <a:pos x="288" y="490"/>
                </a:cxn>
                <a:cxn ang="0">
                  <a:pos x="360" y="773"/>
                </a:cxn>
                <a:cxn ang="0">
                  <a:pos x="374" y="1100"/>
                </a:cxn>
                <a:cxn ang="0">
                  <a:pos x="360" y="1382"/>
                </a:cxn>
                <a:cxn ang="0">
                  <a:pos x="302" y="1665"/>
                </a:cxn>
                <a:cxn ang="0">
                  <a:pos x="201" y="1918"/>
                </a:cxn>
                <a:cxn ang="0">
                  <a:pos x="29" y="2141"/>
                </a:cxn>
                <a:cxn ang="0">
                  <a:pos x="14" y="2155"/>
                </a:cxn>
                <a:cxn ang="0">
                  <a:pos x="14" y="2170"/>
                </a:cxn>
                <a:cxn ang="0">
                  <a:pos x="0" y="2170"/>
                </a:cxn>
                <a:cxn ang="0">
                  <a:pos x="0" y="2185"/>
                </a:cxn>
                <a:cxn ang="0">
                  <a:pos x="14" y="2200"/>
                </a:cxn>
                <a:cxn ang="0">
                  <a:pos x="29" y="2200"/>
                </a:cxn>
                <a:cxn ang="0">
                  <a:pos x="57" y="2185"/>
                </a:cxn>
                <a:cxn ang="0">
                  <a:pos x="201" y="2037"/>
                </a:cxn>
                <a:cxn ang="0">
                  <a:pos x="288" y="1918"/>
                </a:cxn>
                <a:cxn ang="0">
                  <a:pos x="360" y="1769"/>
                </a:cxn>
                <a:cxn ang="0">
                  <a:pos x="446" y="1531"/>
                </a:cxn>
                <a:cxn ang="0">
                  <a:pos x="489" y="1308"/>
                </a:cxn>
                <a:cxn ang="0">
                  <a:pos x="504" y="1100"/>
                </a:cxn>
              </a:cxnLst>
              <a:rect l="0" t="0" r="r" b="b"/>
              <a:pathLst>
                <a:path w="504" h="2200">
                  <a:moveTo>
                    <a:pt x="504" y="1100"/>
                  </a:moveTo>
                  <a:lnTo>
                    <a:pt x="489" y="907"/>
                  </a:lnTo>
                  <a:lnTo>
                    <a:pt x="446" y="669"/>
                  </a:lnTo>
                  <a:lnTo>
                    <a:pt x="360" y="416"/>
                  </a:lnTo>
                  <a:lnTo>
                    <a:pt x="259" y="238"/>
                  </a:lnTo>
                  <a:lnTo>
                    <a:pt x="158" y="104"/>
                  </a:lnTo>
                  <a:lnTo>
                    <a:pt x="72" y="30"/>
                  </a:lnTo>
                  <a:lnTo>
                    <a:pt x="29" y="0"/>
                  </a:lnTo>
                  <a:lnTo>
                    <a:pt x="14" y="0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4" y="30"/>
                  </a:lnTo>
                  <a:lnTo>
                    <a:pt x="29" y="44"/>
                  </a:lnTo>
                  <a:lnTo>
                    <a:pt x="43" y="74"/>
                  </a:lnTo>
                  <a:lnTo>
                    <a:pt x="187" y="267"/>
                  </a:lnTo>
                  <a:lnTo>
                    <a:pt x="288" y="490"/>
                  </a:lnTo>
                  <a:lnTo>
                    <a:pt x="360" y="773"/>
                  </a:lnTo>
                  <a:lnTo>
                    <a:pt x="374" y="1100"/>
                  </a:lnTo>
                  <a:lnTo>
                    <a:pt x="360" y="1382"/>
                  </a:lnTo>
                  <a:lnTo>
                    <a:pt x="302" y="1665"/>
                  </a:lnTo>
                  <a:lnTo>
                    <a:pt x="201" y="1918"/>
                  </a:lnTo>
                  <a:lnTo>
                    <a:pt x="29" y="2141"/>
                  </a:lnTo>
                  <a:lnTo>
                    <a:pt x="14" y="2155"/>
                  </a:lnTo>
                  <a:lnTo>
                    <a:pt x="14" y="2170"/>
                  </a:lnTo>
                  <a:lnTo>
                    <a:pt x="0" y="2170"/>
                  </a:lnTo>
                  <a:lnTo>
                    <a:pt x="0" y="2185"/>
                  </a:lnTo>
                  <a:lnTo>
                    <a:pt x="14" y="2200"/>
                  </a:lnTo>
                  <a:lnTo>
                    <a:pt x="29" y="2200"/>
                  </a:lnTo>
                  <a:lnTo>
                    <a:pt x="57" y="2185"/>
                  </a:lnTo>
                  <a:lnTo>
                    <a:pt x="201" y="2037"/>
                  </a:lnTo>
                  <a:lnTo>
                    <a:pt x="288" y="1918"/>
                  </a:lnTo>
                  <a:lnTo>
                    <a:pt x="360" y="1769"/>
                  </a:lnTo>
                  <a:lnTo>
                    <a:pt x="446" y="1531"/>
                  </a:lnTo>
                  <a:lnTo>
                    <a:pt x="489" y="1308"/>
                  </a:lnTo>
                  <a:lnTo>
                    <a:pt x="504" y="110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7" name="Freeform 37"/>
            <p:cNvSpPr>
              <a:spLocks/>
            </p:cNvSpPr>
            <p:nvPr/>
          </p:nvSpPr>
          <p:spPr bwMode="auto">
            <a:xfrm>
              <a:off x="33605" y="2215"/>
              <a:ext cx="734" cy="1085"/>
            </a:xfrm>
            <a:custGeom>
              <a:avLst/>
              <a:gdLst/>
              <a:ahLst/>
              <a:cxnLst>
                <a:cxn ang="0">
                  <a:pos x="360" y="29"/>
                </a:cxn>
                <a:cxn ang="0">
                  <a:pos x="346" y="0"/>
                </a:cxn>
                <a:cxn ang="0">
                  <a:pos x="216" y="15"/>
                </a:cxn>
                <a:cxn ang="0">
                  <a:pos x="115" y="59"/>
                </a:cxn>
                <a:cxn ang="0">
                  <a:pos x="202" y="74"/>
                </a:cxn>
                <a:cxn ang="0">
                  <a:pos x="216" y="134"/>
                </a:cxn>
                <a:cxn ang="0">
                  <a:pos x="0" y="1055"/>
                </a:cxn>
                <a:cxn ang="0">
                  <a:pos x="72" y="1085"/>
                </a:cxn>
                <a:cxn ang="0">
                  <a:pos x="101" y="1040"/>
                </a:cxn>
                <a:cxn ang="0">
                  <a:pos x="130" y="996"/>
                </a:cxn>
                <a:cxn ang="0">
                  <a:pos x="158" y="832"/>
                </a:cxn>
                <a:cxn ang="0">
                  <a:pos x="187" y="728"/>
                </a:cxn>
                <a:cxn ang="0">
                  <a:pos x="331" y="758"/>
                </a:cxn>
                <a:cxn ang="0">
                  <a:pos x="374" y="817"/>
                </a:cxn>
                <a:cxn ang="0">
                  <a:pos x="403" y="1011"/>
                </a:cxn>
                <a:cxn ang="0">
                  <a:pos x="461" y="1070"/>
                </a:cxn>
                <a:cxn ang="0">
                  <a:pos x="533" y="1085"/>
                </a:cxn>
                <a:cxn ang="0">
                  <a:pos x="648" y="1026"/>
                </a:cxn>
                <a:cxn ang="0">
                  <a:pos x="691" y="951"/>
                </a:cxn>
                <a:cxn ang="0">
                  <a:pos x="705" y="877"/>
                </a:cxn>
                <a:cxn ang="0">
                  <a:pos x="720" y="832"/>
                </a:cxn>
                <a:cxn ang="0">
                  <a:pos x="677" y="847"/>
                </a:cxn>
                <a:cxn ang="0">
                  <a:pos x="648" y="907"/>
                </a:cxn>
                <a:cxn ang="0">
                  <a:pos x="619" y="981"/>
                </a:cxn>
                <a:cxn ang="0">
                  <a:pos x="504" y="1040"/>
                </a:cxn>
                <a:cxn ang="0">
                  <a:pos x="489" y="996"/>
                </a:cxn>
                <a:cxn ang="0">
                  <a:pos x="475" y="936"/>
                </a:cxn>
                <a:cxn ang="0">
                  <a:pos x="489" y="862"/>
                </a:cxn>
                <a:cxn ang="0">
                  <a:pos x="475" y="758"/>
                </a:cxn>
                <a:cxn ang="0">
                  <a:pos x="317" y="684"/>
                </a:cxn>
                <a:cxn ang="0">
                  <a:pos x="288" y="654"/>
                </a:cxn>
                <a:cxn ang="0">
                  <a:pos x="374" y="580"/>
                </a:cxn>
                <a:cxn ang="0">
                  <a:pos x="533" y="461"/>
                </a:cxn>
                <a:cxn ang="0">
                  <a:pos x="648" y="431"/>
                </a:cxn>
                <a:cxn ang="0">
                  <a:pos x="605" y="490"/>
                </a:cxn>
                <a:cxn ang="0">
                  <a:pos x="590" y="565"/>
                </a:cxn>
                <a:cxn ang="0">
                  <a:pos x="677" y="594"/>
                </a:cxn>
                <a:cxn ang="0">
                  <a:pos x="734" y="505"/>
                </a:cxn>
                <a:cxn ang="0">
                  <a:pos x="720" y="446"/>
                </a:cxn>
                <a:cxn ang="0">
                  <a:pos x="662" y="401"/>
                </a:cxn>
                <a:cxn ang="0">
                  <a:pos x="489" y="431"/>
                </a:cxn>
                <a:cxn ang="0">
                  <a:pos x="317" y="580"/>
                </a:cxn>
                <a:cxn ang="0">
                  <a:pos x="346" y="44"/>
                </a:cxn>
              </a:cxnLst>
              <a:rect l="0" t="0" r="r" b="b"/>
              <a:pathLst>
                <a:path w="734" h="1085">
                  <a:moveTo>
                    <a:pt x="346" y="44"/>
                  </a:moveTo>
                  <a:lnTo>
                    <a:pt x="360" y="29"/>
                  </a:lnTo>
                  <a:lnTo>
                    <a:pt x="360" y="15"/>
                  </a:lnTo>
                  <a:lnTo>
                    <a:pt x="346" y="0"/>
                  </a:lnTo>
                  <a:lnTo>
                    <a:pt x="259" y="0"/>
                  </a:lnTo>
                  <a:lnTo>
                    <a:pt x="216" y="15"/>
                  </a:lnTo>
                  <a:lnTo>
                    <a:pt x="115" y="15"/>
                  </a:lnTo>
                  <a:lnTo>
                    <a:pt x="115" y="59"/>
                  </a:lnTo>
                  <a:lnTo>
                    <a:pt x="130" y="74"/>
                  </a:lnTo>
                  <a:lnTo>
                    <a:pt x="202" y="74"/>
                  </a:lnTo>
                  <a:lnTo>
                    <a:pt x="216" y="89"/>
                  </a:lnTo>
                  <a:lnTo>
                    <a:pt x="216" y="134"/>
                  </a:lnTo>
                  <a:lnTo>
                    <a:pt x="0" y="996"/>
                  </a:lnTo>
                  <a:lnTo>
                    <a:pt x="0" y="1055"/>
                  </a:lnTo>
                  <a:lnTo>
                    <a:pt x="15" y="1085"/>
                  </a:lnTo>
                  <a:lnTo>
                    <a:pt x="72" y="1085"/>
                  </a:lnTo>
                  <a:lnTo>
                    <a:pt x="87" y="1070"/>
                  </a:lnTo>
                  <a:lnTo>
                    <a:pt x="101" y="1040"/>
                  </a:lnTo>
                  <a:lnTo>
                    <a:pt x="115" y="1026"/>
                  </a:lnTo>
                  <a:lnTo>
                    <a:pt x="130" y="996"/>
                  </a:lnTo>
                  <a:lnTo>
                    <a:pt x="144" y="921"/>
                  </a:lnTo>
                  <a:lnTo>
                    <a:pt x="158" y="832"/>
                  </a:lnTo>
                  <a:lnTo>
                    <a:pt x="173" y="758"/>
                  </a:lnTo>
                  <a:lnTo>
                    <a:pt x="187" y="728"/>
                  </a:lnTo>
                  <a:lnTo>
                    <a:pt x="245" y="728"/>
                  </a:lnTo>
                  <a:lnTo>
                    <a:pt x="331" y="758"/>
                  </a:lnTo>
                  <a:lnTo>
                    <a:pt x="360" y="788"/>
                  </a:lnTo>
                  <a:lnTo>
                    <a:pt x="374" y="817"/>
                  </a:lnTo>
                  <a:lnTo>
                    <a:pt x="374" y="966"/>
                  </a:lnTo>
                  <a:lnTo>
                    <a:pt x="403" y="1011"/>
                  </a:lnTo>
                  <a:lnTo>
                    <a:pt x="418" y="1040"/>
                  </a:lnTo>
                  <a:lnTo>
                    <a:pt x="461" y="1070"/>
                  </a:lnTo>
                  <a:lnTo>
                    <a:pt x="489" y="1085"/>
                  </a:lnTo>
                  <a:lnTo>
                    <a:pt x="533" y="1085"/>
                  </a:lnTo>
                  <a:lnTo>
                    <a:pt x="619" y="1055"/>
                  </a:lnTo>
                  <a:lnTo>
                    <a:pt x="648" y="1026"/>
                  </a:lnTo>
                  <a:lnTo>
                    <a:pt x="662" y="981"/>
                  </a:lnTo>
                  <a:lnTo>
                    <a:pt x="691" y="951"/>
                  </a:lnTo>
                  <a:lnTo>
                    <a:pt x="705" y="907"/>
                  </a:lnTo>
                  <a:lnTo>
                    <a:pt x="705" y="877"/>
                  </a:lnTo>
                  <a:lnTo>
                    <a:pt x="720" y="862"/>
                  </a:lnTo>
                  <a:lnTo>
                    <a:pt x="720" y="832"/>
                  </a:lnTo>
                  <a:lnTo>
                    <a:pt x="677" y="832"/>
                  </a:lnTo>
                  <a:lnTo>
                    <a:pt x="677" y="847"/>
                  </a:lnTo>
                  <a:lnTo>
                    <a:pt x="662" y="862"/>
                  </a:lnTo>
                  <a:lnTo>
                    <a:pt x="648" y="907"/>
                  </a:lnTo>
                  <a:lnTo>
                    <a:pt x="633" y="936"/>
                  </a:lnTo>
                  <a:lnTo>
                    <a:pt x="619" y="981"/>
                  </a:lnTo>
                  <a:lnTo>
                    <a:pt x="561" y="1040"/>
                  </a:lnTo>
                  <a:lnTo>
                    <a:pt x="504" y="1040"/>
                  </a:lnTo>
                  <a:lnTo>
                    <a:pt x="489" y="1011"/>
                  </a:lnTo>
                  <a:lnTo>
                    <a:pt x="489" y="996"/>
                  </a:lnTo>
                  <a:lnTo>
                    <a:pt x="475" y="966"/>
                  </a:lnTo>
                  <a:lnTo>
                    <a:pt x="475" y="936"/>
                  </a:lnTo>
                  <a:lnTo>
                    <a:pt x="489" y="921"/>
                  </a:lnTo>
                  <a:lnTo>
                    <a:pt x="489" y="862"/>
                  </a:lnTo>
                  <a:lnTo>
                    <a:pt x="504" y="847"/>
                  </a:lnTo>
                  <a:lnTo>
                    <a:pt x="475" y="758"/>
                  </a:lnTo>
                  <a:lnTo>
                    <a:pt x="403" y="713"/>
                  </a:lnTo>
                  <a:lnTo>
                    <a:pt x="317" y="684"/>
                  </a:lnTo>
                  <a:lnTo>
                    <a:pt x="259" y="684"/>
                  </a:lnTo>
                  <a:lnTo>
                    <a:pt x="288" y="654"/>
                  </a:lnTo>
                  <a:lnTo>
                    <a:pt x="331" y="624"/>
                  </a:lnTo>
                  <a:lnTo>
                    <a:pt x="374" y="580"/>
                  </a:lnTo>
                  <a:lnTo>
                    <a:pt x="461" y="505"/>
                  </a:lnTo>
                  <a:lnTo>
                    <a:pt x="533" y="461"/>
                  </a:lnTo>
                  <a:lnTo>
                    <a:pt x="619" y="431"/>
                  </a:lnTo>
                  <a:lnTo>
                    <a:pt x="648" y="431"/>
                  </a:lnTo>
                  <a:lnTo>
                    <a:pt x="662" y="461"/>
                  </a:lnTo>
                  <a:lnTo>
                    <a:pt x="605" y="490"/>
                  </a:lnTo>
                  <a:lnTo>
                    <a:pt x="590" y="505"/>
                  </a:lnTo>
                  <a:lnTo>
                    <a:pt x="590" y="565"/>
                  </a:lnTo>
                  <a:lnTo>
                    <a:pt x="619" y="594"/>
                  </a:lnTo>
                  <a:lnTo>
                    <a:pt x="677" y="594"/>
                  </a:lnTo>
                  <a:lnTo>
                    <a:pt x="705" y="565"/>
                  </a:lnTo>
                  <a:lnTo>
                    <a:pt x="734" y="505"/>
                  </a:lnTo>
                  <a:lnTo>
                    <a:pt x="734" y="475"/>
                  </a:lnTo>
                  <a:lnTo>
                    <a:pt x="720" y="446"/>
                  </a:lnTo>
                  <a:lnTo>
                    <a:pt x="691" y="416"/>
                  </a:lnTo>
                  <a:lnTo>
                    <a:pt x="662" y="401"/>
                  </a:lnTo>
                  <a:lnTo>
                    <a:pt x="619" y="386"/>
                  </a:lnTo>
                  <a:lnTo>
                    <a:pt x="489" y="431"/>
                  </a:lnTo>
                  <a:lnTo>
                    <a:pt x="374" y="520"/>
                  </a:lnTo>
                  <a:lnTo>
                    <a:pt x="317" y="580"/>
                  </a:lnTo>
                  <a:lnTo>
                    <a:pt x="202" y="669"/>
                  </a:lnTo>
                  <a:lnTo>
                    <a:pt x="346" y="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8" name="Freeform 38"/>
            <p:cNvSpPr>
              <a:spLocks noEditPoints="1"/>
            </p:cNvSpPr>
            <p:nvPr/>
          </p:nvSpPr>
          <p:spPr bwMode="auto">
            <a:xfrm>
              <a:off x="35275" y="3389"/>
              <a:ext cx="1424" cy="506"/>
            </a:xfrm>
            <a:custGeom>
              <a:avLst/>
              <a:gdLst/>
              <a:ahLst/>
              <a:cxnLst>
                <a:cxn ang="0">
                  <a:pos x="1352" y="89"/>
                </a:cxn>
                <a:cxn ang="0">
                  <a:pos x="1367" y="89"/>
                </a:cxn>
                <a:cxn ang="0">
                  <a:pos x="1396" y="75"/>
                </a:cxn>
                <a:cxn ang="0">
                  <a:pos x="1410" y="75"/>
                </a:cxn>
                <a:cxn ang="0">
                  <a:pos x="1410" y="60"/>
                </a:cxn>
                <a:cxn ang="0">
                  <a:pos x="1424" y="45"/>
                </a:cxn>
                <a:cxn ang="0">
                  <a:pos x="1424" y="15"/>
                </a:cxn>
                <a:cxn ang="0">
                  <a:pos x="1410" y="0"/>
                </a:cxn>
                <a:cxn ang="0">
                  <a:pos x="14" y="0"/>
                </a:cxn>
                <a:cxn ang="0">
                  <a:pos x="14" y="15"/>
                </a:cxn>
                <a:cxn ang="0">
                  <a:pos x="0" y="45"/>
                </a:cxn>
                <a:cxn ang="0">
                  <a:pos x="28" y="75"/>
                </a:cxn>
                <a:cxn ang="0">
                  <a:pos x="57" y="89"/>
                </a:cxn>
                <a:cxn ang="0">
                  <a:pos x="72" y="89"/>
                </a:cxn>
                <a:cxn ang="0">
                  <a:pos x="1352" y="89"/>
                </a:cxn>
                <a:cxn ang="0">
                  <a:pos x="1352" y="506"/>
                </a:cxn>
                <a:cxn ang="0">
                  <a:pos x="1410" y="506"/>
                </a:cxn>
                <a:cxn ang="0">
                  <a:pos x="1410" y="491"/>
                </a:cxn>
                <a:cxn ang="0">
                  <a:pos x="1424" y="461"/>
                </a:cxn>
                <a:cxn ang="0">
                  <a:pos x="1410" y="431"/>
                </a:cxn>
                <a:cxn ang="0">
                  <a:pos x="1396" y="416"/>
                </a:cxn>
                <a:cxn ang="0">
                  <a:pos x="14" y="416"/>
                </a:cxn>
                <a:cxn ang="0">
                  <a:pos x="14" y="446"/>
                </a:cxn>
                <a:cxn ang="0">
                  <a:pos x="0" y="461"/>
                </a:cxn>
                <a:cxn ang="0">
                  <a:pos x="0" y="491"/>
                </a:cxn>
                <a:cxn ang="0">
                  <a:pos x="14" y="506"/>
                </a:cxn>
                <a:cxn ang="0">
                  <a:pos x="72" y="506"/>
                </a:cxn>
                <a:cxn ang="0">
                  <a:pos x="1352" y="506"/>
                </a:cxn>
              </a:cxnLst>
              <a:rect l="0" t="0" r="r" b="b"/>
              <a:pathLst>
                <a:path w="1424" h="506">
                  <a:moveTo>
                    <a:pt x="1352" y="89"/>
                  </a:moveTo>
                  <a:lnTo>
                    <a:pt x="1367" y="89"/>
                  </a:lnTo>
                  <a:lnTo>
                    <a:pt x="1396" y="75"/>
                  </a:lnTo>
                  <a:lnTo>
                    <a:pt x="1410" y="75"/>
                  </a:lnTo>
                  <a:lnTo>
                    <a:pt x="1410" y="60"/>
                  </a:lnTo>
                  <a:lnTo>
                    <a:pt x="1424" y="45"/>
                  </a:lnTo>
                  <a:lnTo>
                    <a:pt x="1424" y="15"/>
                  </a:lnTo>
                  <a:lnTo>
                    <a:pt x="1410" y="0"/>
                  </a:lnTo>
                  <a:lnTo>
                    <a:pt x="14" y="0"/>
                  </a:lnTo>
                  <a:lnTo>
                    <a:pt x="14" y="15"/>
                  </a:lnTo>
                  <a:lnTo>
                    <a:pt x="0" y="45"/>
                  </a:lnTo>
                  <a:lnTo>
                    <a:pt x="28" y="75"/>
                  </a:lnTo>
                  <a:lnTo>
                    <a:pt x="57" y="89"/>
                  </a:lnTo>
                  <a:lnTo>
                    <a:pt x="72" y="89"/>
                  </a:lnTo>
                  <a:lnTo>
                    <a:pt x="1352" y="89"/>
                  </a:lnTo>
                  <a:close/>
                  <a:moveTo>
                    <a:pt x="1352" y="506"/>
                  </a:moveTo>
                  <a:lnTo>
                    <a:pt x="1410" y="506"/>
                  </a:lnTo>
                  <a:lnTo>
                    <a:pt x="1410" y="491"/>
                  </a:lnTo>
                  <a:lnTo>
                    <a:pt x="1424" y="461"/>
                  </a:lnTo>
                  <a:lnTo>
                    <a:pt x="1410" y="431"/>
                  </a:lnTo>
                  <a:lnTo>
                    <a:pt x="1396" y="416"/>
                  </a:lnTo>
                  <a:lnTo>
                    <a:pt x="14" y="416"/>
                  </a:lnTo>
                  <a:lnTo>
                    <a:pt x="14" y="446"/>
                  </a:lnTo>
                  <a:lnTo>
                    <a:pt x="0" y="461"/>
                  </a:lnTo>
                  <a:lnTo>
                    <a:pt x="0" y="491"/>
                  </a:lnTo>
                  <a:lnTo>
                    <a:pt x="14" y="506"/>
                  </a:lnTo>
                  <a:lnTo>
                    <a:pt x="72" y="506"/>
                  </a:lnTo>
                  <a:lnTo>
                    <a:pt x="1352" y="50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99" name="Freeform 39"/>
            <p:cNvSpPr>
              <a:spLocks/>
            </p:cNvSpPr>
            <p:nvPr/>
          </p:nvSpPr>
          <p:spPr bwMode="auto">
            <a:xfrm>
              <a:off x="42140" y="1234"/>
              <a:ext cx="705" cy="1471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29"/>
                </a:cxn>
                <a:cxn ang="0">
                  <a:pos x="417" y="0"/>
                </a:cxn>
                <a:cxn ang="0">
                  <a:pos x="388" y="0"/>
                </a:cxn>
                <a:cxn ang="0">
                  <a:pos x="287" y="89"/>
                </a:cxn>
                <a:cxn ang="0">
                  <a:pos x="172" y="133"/>
                </a:cxn>
                <a:cxn ang="0">
                  <a:pos x="72" y="148"/>
                </a:cxn>
                <a:cxn ang="0">
                  <a:pos x="0" y="148"/>
                </a:cxn>
                <a:cxn ang="0">
                  <a:pos x="0" y="208"/>
                </a:cxn>
                <a:cxn ang="0">
                  <a:pos x="72" y="208"/>
                </a:cxn>
                <a:cxn ang="0">
                  <a:pos x="172" y="193"/>
                </a:cxn>
                <a:cxn ang="0">
                  <a:pos x="287" y="163"/>
                </a:cxn>
                <a:cxn ang="0">
                  <a:pos x="287" y="1323"/>
                </a:cxn>
                <a:cxn ang="0">
                  <a:pos x="273" y="1352"/>
                </a:cxn>
                <a:cxn ang="0">
                  <a:pos x="244" y="1382"/>
                </a:cxn>
                <a:cxn ang="0">
                  <a:pos x="201" y="1397"/>
                </a:cxn>
                <a:cxn ang="0">
                  <a:pos x="14" y="1397"/>
                </a:cxn>
                <a:cxn ang="0">
                  <a:pos x="14" y="1471"/>
                </a:cxn>
                <a:cxn ang="0">
                  <a:pos x="705" y="1471"/>
                </a:cxn>
                <a:cxn ang="0">
                  <a:pos x="705" y="1397"/>
                </a:cxn>
                <a:cxn ang="0">
                  <a:pos x="518" y="1397"/>
                </a:cxn>
                <a:cxn ang="0">
                  <a:pos x="475" y="1382"/>
                </a:cxn>
                <a:cxn ang="0">
                  <a:pos x="446" y="1352"/>
                </a:cxn>
                <a:cxn ang="0">
                  <a:pos x="446" y="1293"/>
                </a:cxn>
                <a:cxn ang="0">
                  <a:pos x="446" y="59"/>
                </a:cxn>
              </a:cxnLst>
              <a:rect l="0" t="0" r="r" b="b"/>
              <a:pathLst>
                <a:path w="705" h="1471">
                  <a:moveTo>
                    <a:pt x="446" y="59"/>
                  </a:moveTo>
                  <a:lnTo>
                    <a:pt x="446" y="29"/>
                  </a:lnTo>
                  <a:lnTo>
                    <a:pt x="417" y="0"/>
                  </a:lnTo>
                  <a:lnTo>
                    <a:pt x="388" y="0"/>
                  </a:lnTo>
                  <a:lnTo>
                    <a:pt x="287" y="89"/>
                  </a:lnTo>
                  <a:lnTo>
                    <a:pt x="172" y="133"/>
                  </a:lnTo>
                  <a:lnTo>
                    <a:pt x="72" y="148"/>
                  </a:lnTo>
                  <a:lnTo>
                    <a:pt x="0" y="148"/>
                  </a:lnTo>
                  <a:lnTo>
                    <a:pt x="0" y="208"/>
                  </a:lnTo>
                  <a:lnTo>
                    <a:pt x="72" y="208"/>
                  </a:lnTo>
                  <a:lnTo>
                    <a:pt x="172" y="193"/>
                  </a:lnTo>
                  <a:lnTo>
                    <a:pt x="287" y="163"/>
                  </a:lnTo>
                  <a:lnTo>
                    <a:pt x="287" y="1323"/>
                  </a:lnTo>
                  <a:lnTo>
                    <a:pt x="273" y="1352"/>
                  </a:lnTo>
                  <a:lnTo>
                    <a:pt x="244" y="1382"/>
                  </a:lnTo>
                  <a:lnTo>
                    <a:pt x="201" y="1397"/>
                  </a:lnTo>
                  <a:lnTo>
                    <a:pt x="14" y="1397"/>
                  </a:lnTo>
                  <a:lnTo>
                    <a:pt x="14" y="1471"/>
                  </a:lnTo>
                  <a:lnTo>
                    <a:pt x="705" y="1471"/>
                  </a:lnTo>
                  <a:lnTo>
                    <a:pt x="705" y="1397"/>
                  </a:lnTo>
                  <a:lnTo>
                    <a:pt x="518" y="1397"/>
                  </a:lnTo>
                  <a:lnTo>
                    <a:pt x="475" y="1382"/>
                  </a:lnTo>
                  <a:lnTo>
                    <a:pt x="446" y="1352"/>
                  </a:lnTo>
                  <a:lnTo>
                    <a:pt x="446" y="1293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0" name="Rectangle 40"/>
            <p:cNvSpPr>
              <a:spLocks noChangeArrowheads="1"/>
            </p:cNvSpPr>
            <p:nvPr/>
          </p:nvSpPr>
          <p:spPr bwMode="auto">
            <a:xfrm>
              <a:off x="37563" y="3612"/>
              <a:ext cx="9671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1" name="Freeform 41"/>
            <p:cNvSpPr>
              <a:spLocks/>
            </p:cNvSpPr>
            <p:nvPr/>
          </p:nvSpPr>
          <p:spPr bwMode="auto">
            <a:xfrm>
              <a:off x="37836" y="4222"/>
              <a:ext cx="706" cy="1471"/>
            </a:xfrm>
            <a:custGeom>
              <a:avLst/>
              <a:gdLst/>
              <a:ahLst/>
              <a:cxnLst>
                <a:cxn ang="0">
                  <a:pos x="447" y="59"/>
                </a:cxn>
                <a:cxn ang="0">
                  <a:pos x="447" y="29"/>
                </a:cxn>
                <a:cxn ang="0">
                  <a:pos x="418" y="0"/>
                </a:cxn>
                <a:cxn ang="0">
                  <a:pos x="389" y="0"/>
                </a:cxn>
                <a:cxn ang="0">
                  <a:pos x="288" y="89"/>
                </a:cxn>
                <a:cxn ang="0">
                  <a:pos x="173" y="134"/>
                </a:cxn>
                <a:cxn ang="0">
                  <a:pos x="72" y="148"/>
                </a:cxn>
                <a:cxn ang="0">
                  <a:pos x="0" y="148"/>
                </a:cxn>
                <a:cxn ang="0">
                  <a:pos x="0" y="208"/>
                </a:cxn>
                <a:cxn ang="0">
                  <a:pos x="72" y="208"/>
                </a:cxn>
                <a:cxn ang="0">
                  <a:pos x="173" y="193"/>
                </a:cxn>
                <a:cxn ang="0">
                  <a:pos x="288" y="163"/>
                </a:cxn>
                <a:cxn ang="0">
                  <a:pos x="288" y="1323"/>
                </a:cxn>
                <a:cxn ang="0">
                  <a:pos x="274" y="1353"/>
                </a:cxn>
                <a:cxn ang="0">
                  <a:pos x="245" y="1382"/>
                </a:cxn>
                <a:cxn ang="0">
                  <a:pos x="202" y="1397"/>
                </a:cxn>
                <a:cxn ang="0">
                  <a:pos x="15" y="1397"/>
                </a:cxn>
                <a:cxn ang="0">
                  <a:pos x="15" y="1471"/>
                </a:cxn>
                <a:cxn ang="0">
                  <a:pos x="706" y="1471"/>
                </a:cxn>
                <a:cxn ang="0">
                  <a:pos x="706" y="1397"/>
                </a:cxn>
                <a:cxn ang="0">
                  <a:pos x="518" y="1397"/>
                </a:cxn>
                <a:cxn ang="0">
                  <a:pos x="475" y="1382"/>
                </a:cxn>
                <a:cxn ang="0">
                  <a:pos x="447" y="1353"/>
                </a:cxn>
                <a:cxn ang="0">
                  <a:pos x="447" y="1293"/>
                </a:cxn>
                <a:cxn ang="0">
                  <a:pos x="447" y="59"/>
                </a:cxn>
              </a:cxnLst>
              <a:rect l="0" t="0" r="r" b="b"/>
              <a:pathLst>
                <a:path w="706" h="1471">
                  <a:moveTo>
                    <a:pt x="447" y="59"/>
                  </a:moveTo>
                  <a:lnTo>
                    <a:pt x="447" y="29"/>
                  </a:lnTo>
                  <a:lnTo>
                    <a:pt x="418" y="0"/>
                  </a:lnTo>
                  <a:lnTo>
                    <a:pt x="389" y="0"/>
                  </a:lnTo>
                  <a:lnTo>
                    <a:pt x="288" y="89"/>
                  </a:lnTo>
                  <a:lnTo>
                    <a:pt x="173" y="134"/>
                  </a:lnTo>
                  <a:lnTo>
                    <a:pt x="72" y="148"/>
                  </a:lnTo>
                  <a:lnTo>
                    <a:pt x="0" y="148"/>
                  </a:lnTo>
                  <a:lnTo>
                    <a:pt x="0" y="208"/>
                  </a:lnTo>
                  <a:lnTo>
                    <a:pt x="72" y="208"/>
                  </a:lnTo>
                  <a:lnTo>
                    <a:pt x="173" y="193"/>
                  </a:lnTo>
                  <a:lnTo>
                    <a:pt x="288" y="163"/>
                  </a:lnTo>
                  <a:lnTo>
                    <a:pt x="288" y="1323"/>
                  </a:lnTo>
                  <a:lnTo>
                    <a:pt x="274" y="1353"/>
                  </a:lnTo>
                  <a:lnTo>
                    <a:pt x="245" y="1382"/>
                  </a:lnTo>
                  <a:lnTo>
                    <a:pt x="202" y="1397"/>
                  </a:lnTo>
                  <a:lnTo>
                    <a:pt x="15" y="1397"/>
                  </a:lnTo>
                  <a:lnTo>
                    <a:pt x="15" y="1471"/>
                  </a:lnTo>
                  <a:lnTo>
                    <a:pt x="706" y="1471"/>
                  </a:lnTo>
                  <a:lnTo>
                    <a:pt x="706" y="1397"/>
                  </a:lnTo>
                  <a:lnTo>
                    <a:pt x="518" y="1397"/>
                  </a:lnTo>
                  <a:lnTo>
                    <a:pt x="475" y="1382"/>
                  </a:lnTo>
                  <a:lnTo>
                    <a:pt x="447" y="1353"/>
                  </a:lnTo>
                  <a:lnTo>
                    <a:pt x="447" y="1293"/>
                  </a:lnTo>
                  <a:lnTo>
                    <a:pt x="447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2" name="Freeform 42"/>
            <p:cNvSpPr>
              <a:spLocks/>
            </p:cNvSpPr>
            <p:nvPr/>
          </p:nvSpPr>
          <p:spPr bwMode="auto">
            <a:xfrm>
              <a:off x="39348" y="5099"/>
              <a:ext cx="1309" cy="89"/>
            </a:xfrm>
            <a:custGeom>
              <a:avLst/>
              <a:gdLst/>
              <a:ahLst/>
              <a:cxnLst>
                <a:cxn ang="0">
                  <a:pos x="1237" y="89"/>
                </a:cxn>
                <a:cxn ang="0">
                  <a:pos x="1280" y="89"/>
                </a:cxn>
                <a:cxn ang="0">
                  <a:pos x="1295" y="74"/>
                </a:cxn>
                <a:cxn ang="0">
                  <a:pos x="1295" y="59"/>
                </a:cxn>
                <a:cxn ang="0">
                  <a:pos x="1309" y="44"/>
                </a:cxn>
                <a:cxn ang="0">
                  <a:pos x="1309" y="30"/>
                </a:cxn>
                <a:cxn ang="0">
                  <a:pos x="1280" y="0"/>
                </a:cxn>
                <a:cxn ang="0">
                  <a:pos x="43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4"/>
                </a:cxn>
                <a:cxn ang="0">
                  <a:pos x="0" y="59"/>
                </a:cxn>
                <a:cxn ang="0">
                  <a:pos x="14" y="74"/>
                </a:cxn>
                <a:cxn ang="0">
                  <a:pos x="43" y="89"/>
                </a:cxn>
                <a:cxn ang="0">
                  <a:pos x="71" y="89"/>
                </a:cxn>
                <a:cxn ang="0">
                  <a:pos x="1237" y="89"/>
                </a:cxn>
              </a:cxnLst>
              <a:rect l="0" t="0" r="r" b="b"/>
              <a:pathLst>
                <a:path w="1309" h="89">
                  <a:moveTo>
                    <a:pt x="1237" y="89"/>
                  </a:moveTo>
                  <a:lnTo>
                    <a:pt x="1280" y="89"/>
                  </a:lnTo>
                  <a:lnTo>
                    <a:pt x="1295" y="74"/>
                  </a:lnTo>
                  <a:lnTo>
                    <a:pt x="1295" y="59"/>
                  </a:lnTo>
                  <a:lnTo>
                    <a:pt x="1309" y="44"/>
                  </a:lnTo>
                  <a:lnTo>
                    <a:pt x="1309" y="30"/>
                  </a:lnTo>
                  <a:lnTo>
                    <a:pt x="1280" y="0"/>
                  </a:lnTo>
                  <a:lnTo>
                    <a:pt x="43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14" y="74"/>
                  </a:lnTo>
                  <a:lnTo>
                    <a:pt x="43" y="89"/>
                  </a:lnTo>
                  <a:lnTo>
                    <a:pt x="71" y="89"/>
                  </a:lnTo>
                  <a:lnTo>
                    <a:pt x="123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3" name="Freeform 43"/>
            <p:cNvSpPr>
              <a:spLocks/>
            </p:cNvSpPr>
            <p:nvPr/>
          </p:nvSpPr>
          <p:spPr bwMode="auto">
            <a:xfrm>
              <a:off x="41348" y="4727"/>
              <a:ext cx="1065" cy="996"/>
            </a:xfrm>
            <a:custGeom>
              <a:avLst/>
              <a:gdLst/>
              <a:ahLst/>
              <a:cxnLst>
                <a:cxn ang="0">
                  <a:pos x="662" y="238"/>
                </a:cxn>
                <a:cxn ang="0">
                  <a:pos x="777" y="75"/>
                </a:cxn>
                <a:cxn ang="0">
                  <a:pos x="921" y="45"/>
                </a:cxn>
                <a:cxn ang="0">
                  <a:pos x="935" y="89"/>
                </a:cxn>
                <a:cxn ang="0">
                  <a:pos x="878" y="149"/>
                </a:cxn>
                <a:cxn ang="0">
                  <a:pos x="878" y="223"/>
                </a:cxn>
                <a:cxn ang="0">
                  <a:pos x="950" y="268"/>
                </a:cxn>
                <a:cxn ang="0">
                  <a:pos x="1007" y="253"/>
                </a:cxn>
                <a:cxn ang="0">
                  <a:pos x="1065" y="179"/>
                </a:cxn>
                <a:cxn ang="0">
                  <a:pos x="1007" y="30"/>
                </a:cxn>
                <a:cxn ang="0">
                  <a:pos x="935" y="0"/>
                </a:cxn>
                <a:cxn ang="0">
                  <a:pos x="720" y="60"/>
                </a:cxn>
                <a:cxn ang="0">
                  <a:pos x="662" y="134"/>
                </a:cxn>
                <a:cxn ang="0">
                  <a:pos x="590" y="75"/>
                </a:cxn>
                <a:cxn ang="0">
                  <a:pos x="475" y="0"/>
                </a:cxn>
                <a:cxn ang="0">
                  <a:pos x="288" y="30"/>
                </a:cxn>
                <a:cxn ang="0">
                  <a:pos x="130" y="193"/>
                </a:cxn>
                <a:cxn ang="0">
                  <a:pos x="72" y="327"/>
                </a:cxn>
                <a:cxn ang="0">
                  <a:pos x="86" y="357"/>
                </a:cxn>
                <a:cxn ang="0">
                  <a:pos x="130" y="327"/>
                </a:cxn>
                <a:cxn ang="0">
                  <a:pos x="273" y="104"/>
                </a:cxn>
                <a:cxn ang="0">
                  <a:pos x="403" y="45"/>
                </a:cxn>
                <a:cxn ang="0">
                  <a:pos x="475" y="60"/>
                </a:cxn>
                <a:cxn ang="0">
                  <a:pos x="518" y="134"/>
                </a:cxn>
                <a:cxn ang="0">
                  <a:pos x="489" y="357"/>
                </a:cxn>
                <a:cxn ang="0">
                  <a:pos x="403" y="714"/>
                </a:cxn>
                <a:cxn ang="0">
                  <a:pos x="345" y="848"/>
                </a:cxn>
                <a:cxn ang="0">
                  <a:pos x="259" y="937"/>
                </a:cxn>
                <a:cxn ang="0">
                  <a:pos x="101" y="907"/>
                </a:cxn>
                <a:cxn ang="0">
                  <a:pos x="173" y="877"/>
                </a:cxn>
                <a:cxn ang="0">
                  <a:pos x="201" y="758"/>
                </a:cxn>
                <a:cxn ang="0">
                  <a:pos x="158" y="729"/>
                </a:cxn>
                <a:cxn ang="0">
                  <a:pos x="115" y="714"/>
                </a:cxn>
                <a:cxn ang="0">
                  <a:pos x="43" y="758"/>
                </a:cxn>
                <a:cxn ang="0">
                  <a:pos x="0" y="848"/>
                </a:cxn>
                <a:cxn ang="0">
                  <a:pos x="29" y="922"/>
                </a:cxn>
                <a:cxn ang="0">
                  <a:pos x="158" y="981"/>
                </a:cxn>
                <a:cxn ang="0">
                  <a:pos x="259" y="981"/>
                </a:cxn>
                <a:cxn ang="0">
                  <a:pos x="345" y="937"/>
                </a:cxn>
                <a:cxn ang="0">
                  <a:pos x="417" y="833"/>
                </a:cxn>
                <a:cxn ang="0">
                  <a:pos x="446" y="862"/>
                </a:cxn>
                <a:cxn ang="0">
                  <a:pos x="504" y="937"/>
                </a:cxn>
                <a:cxn ang="0">
                  <a:pos x="662" y="996"/>
                </a:cxn>
                <a:cxn ang="0">
                  <a:pos x="878" y="892"/>
                </a:cxn>
                <a:cxn ang="0">
                  <a:pos x="979" y="714"/>
                </a:cxn>
                <a:cxn ang="0">
                  <a:pos x="993" y="639"/>
                </a:cxn>
                <a:cxn ang="0">
                  <a:pos x="964" y="625"/>
                </a:cxn>
                <a:cxn ang="0">
                  <a:pos x="950" y="654"/>
                </a:cxn>
                <a:cxn ang="0">
                  <a:pos x="806" y="892"/>
                </a:cxn>
                <a:cxn ang="0">
                  <a:pos x="619" y="937"/>
                </a:cxn>
                <a:cxn ang="0">
                  <a:pos x="547" y="833"/>
                </a:cxn>
                <a:cxn ang="0">
                  <a:pos x="561" y="714"/>
                </a:cxn>
                <a:cxn ang="0">
                  <a:pos x="576" y="610"/>
                </a:cxn>
              </a:cxnLst>
              <a:rect l="0" t="0" r="r" b="b"/>
              <a:pathLst>
                <a:path w="1065" h="996">
                  <a:moveTo>
                    <a:pt x="648" y="297"/>
                  </a:moveTo>
                  <a:lnTo>
                    <a:pt x="662" y="238"/>
                  </a:lnTo>
                  <a:lnTo>
                    <a:pt x="705" y="149"/>
                  </a:lnTo>
                  <a:lnTo>
                    <a:pt x="777" y="75"/>
                  </a:lnTo>
                  <a:lnTo>
                    <a:pt x="864" y="45"/>
                  </a:lnTo>
                  <a:lnTo>
                    <a:pt x="921" y="45"/>
                  </a:lnTo>
                  <a:lnTo>
                    <a:pt x="979" y="75"/>
                  </a:lnTo>
                  <a:lnTo>
                    <a:pt x="935" y="89"/>
                  </a:lnTo>
                  <a:lnTo>
                    <a:pt x="892" y="119"/>
                  </a:lnTo>
                  <a:lnTo>
                    <a:pt x="878" y="149"/>
                  </a:lnTo>
                  <a:lnTo>
                    <a:pt x="864" y="193"/>
                  </a:lnTo>
                  <a:lnTo>
                    <a:pt x="878" y="223"/>
                  </a:lnTo>
                  <a:lnTo>
                    <a:pt x="907" y="253"/>
                  </a:lnTo>
                  <a:lnTo>
                    <a:pt x="950" y="268"/>
                  </a:lnTo>
                  <a:lnTo>
                    <a:pt x="979" y="268"/>
                  </a:lnTo>
                  <a:lnTo>
                    <a:pt x="1007" y="253"/>
                  </a:lnTo>
                  <a:lnTo>
                    <a:pt x="1036" y="223"/>
                  </a:lnTo>
                  <a:lnTo>
                    <a:pt x="1065" y="179"/>
                  </a:lnTo>
                  <a:lnTo>
                    <a:pt x="1065" y="89"/>
                  </a:lnTo>
                  <a:lnTo>
                    <a:pt x="1007" y="30"/>
                  </a:lnTo>
                  <a:lnTo>
                    <a:pt x="979" y="15"/>
                  </a:lnTo>
                  <a:lnTo>
                    <a:pt x="935" y="0"/>
                  </a:lnTo>
                  <a:lnTo>
                    <a:pt x="806" y="0"/>
                  </a:lnTo>
                  <a:lnTo>
                    <a:pt x="720" y="60"/>
                  </a:lnTo>
                  <a:lnTo>
                    <a:pt x="691" y="89"/>
                  </a:lnTo>
                  <a:lnTo>
                    <a:pt x="662" y="134"/>
                  </a:lnTo>
                  <a:lnTo>
                    <a:pt x="648" y="164"/>
                  </a:lnTo>
                  <a:lnTo>
                    <a:pt x="590" y="75"/>
                  </a:lnTo>
                  <a:lnTo>
                    <a:pt x="533" y="30"/>
                  </a:lnTo>
                  <a:lnTo>
                    <a:pt x="475" y="0"/>
                  </a:lnTo>
                  <a:lnTo>
                    <a:pt x="417" y="0"/>
                  </a:lnTo>
                  <a:lnTo>
                    <a:pt x="288" y="30"/>
                  </a:lnTo>
                  <a:lnTo>
                    <a:pt x="201" y="104"/>
                  </a:lnTo>
                  <a:lnTo>
                    <a:pt x="130" y="193"/>
                  </a:lnTo>
                  <a:lnTo>
                    <a:pt x="86" y="283"/>
                  </a:lnTo>
                  <a:lnTo>
                    <a:pt x="72" y="327"/>
                  </a:lnTo>
                  <a:lnTo>
                    <a:pt x="72" y="342"/>
                  </a:lnTo>
                  <a:lnTo>
                    <a:pt x="86" y="357"/>
                  </a:lnTo>
                  <a:lnTo>
                    <a:pt x="115" y="357"/>
                  </a:lnTo>
                  <a:lnTo>
                    <a:pt x="130" y="327"/>
                  </a:lnTo>
                  <a:lnTo>
                    <a:pt x="187" y="179"/>
                  </a:lnTo>
                  <a:lnTo>
                    <a:pt x="273" y="104"/>
                  </a:lnTo>
                  <a:lnTo>
                    <a:pt x="345" y="60"/>
                  </a:lnTo>
                  <a:lnTo>
                    <a:pt x="403" y="45"/>
                  </a:lnTo>
                  <a:lnTo>
                    <a:pt x="446" y="45"/>
                  </a:lnTo>
                  <a:lnTo>
                    <a:pt x="475" y="60"/>
                  </a:lnTo>
                  <a:lnTo>
                    <a:pt x="489" y="75"/>
                  </a:lnTo>
                  <a:lnTo>
                    <a:pt x="518" y="134"/>
                  </a:lnTo>
                  <a:lnTo>
                    <a:pt x="518" y="253"/>
                  </a:lnTo>
                  <a:lnTo>
                    <a:pt x="489" y="357"/>
                  </a:lnTo>
                  <a:lnTo>
                    <a:pt x="461" y="506"/>
                  </a:lnTo>
                  <a:lnTo>
                    <a:pt x="403" y="714"/>
                  </a:lnTo>
                  <a:lnTo>
                    <a:pt x="374" y="788"/>
                  </a:lnTo>
                  <a:lnTo>
                    <a:pt x="345" y="848"/>
                  </a:lnTo>
                  <a:lnTo>
                    <a:pt x="302" y="907"/>
                  </a:lnTo>
                  <a:lnTo>
                    <a:pt x="259" y="937"/>
                  </a:lnTo>
                  <a:lnTo>
                    <a:pt x="130" y="937"/>
                  </a:lnTo>
                  <a:lnTo>
                    <a:pt x="101" y="907"/>
                  </a:lnTo>
                  <a:lnTo>
                    <a:pt x="144" y="892"/>
                  </a:lnTo>
                  <a:lnTo>
                    <a:pt x="173" y="877"/>
                  </a:lnTo>
                  <a:lnTo>
                    <a:pt x="201" y="788"/>
                  </a:lnTo>
                  <a:lnTo>
                    <a:pt x="201" y="758"/>
                  </a:lnTo>
                  <a:lnTo>
                    <a:pt x="187" y="743"/>
                  </a:lnTo>
                  <a:lnTo>
                    <a:pt x="158" y="729"/>
                  </a:lnTo>
                  <a:lnTo>
                    <a:pt x="144" y="714"/>
                  </a:lnTo>
                  <a:lnTo>
                    <a:pt x="115" y="714"/>
                  </a:lnTo>
                  <a:lnTo>
                    <a:pt x="72" y="729"/>
                  </a:lnTo>
                  <a:lnTo>
                    <a:pt x="43" y="758"/>
                  </a:lnTo>
                  <a:lnTo>
                    <a:pt x="14" y="803"/>
                  </a:lnTo>
                  <a:lnTo>
                    <a:pt x="0" y="848"/>
                  </a:lnTo>
                  <a:lnTo>
                    <a:pt x="14" y="892"/>
                  </a:lnTo>
                  <a:lnTo>
                    <a:pt x="29" y="922"/>
                  </a:lnTo>
                  <a:lnTo>
                    <a:pt x="115" y="981"/>
                  </a:lnTo>
                  <a:lnTo>
                    <a:pt x="158" y="981"/>
                  </a:lnTo>
                  <a:lnTo>
                    <a:pt x="201" y="996"/>
                  </a:lnTo>
                  <a:lnTo>
                    <a:pt x="259" y="981"/>
                  </a:lnTo>
                  <a:lnTo>
                    <a:pt x="302" y="966"/>
                  </a:lnTo>
                  <a:lnTo>
                    <a:pt x="345" y="937"/>
                  </a:lnTo>
                  <a:lnTo>
                    <a:pt x="389" y="892"/>
                  </a:lnTo>
                  <a:lnTo>
                    <a:pt x="417" y="833"/>
                  </a:lnTo>
                  <a:lnTo>
                    <a:pt x="432" y="818"/>
                  </a:lnTo>
                  <a:lnTo>
                    <a:pt x="446" y="862"/>
                  </a:lnTo>
                  <a:lnTo>
                    <a:pt x="475" y="907"/>
                  </a:lnTo>
                  <a:lnTo>
                    <a:pt x="504" y="937"/>
                  </a:lnTo>
                  <a:lnTo>
                    <a:pt x="547" y="966"/>
                  </a:lnTo>
                  <a:lnTo>
                    <a:pt x="662" y="996"/>
                  </a:lnTo>
                  <a:lnTo>
                    <a:pt x="777" y="966"/>
                  </a:lnTo>
                  <a:lnTo>
                    <a:pt x="878" y="892"/>
                  </a:lnTo>
                  <a:lnTo>
                    <a:pt x="950" y="788"/>
                  </a:lnTo>
                  <a:lnTo>
                    <a:pt x="979" y="714"/>
                  </a:lnTo>
                  <a:lnTo>
                    <a:pt x="993" y="654"/>
                  </a:lnTo>
                  <a:lnTo>
                    <a:pt x="993" y="639"/>
                  </a:lnTo>
                  <a:lnTo>
                    <a:pt x="979" y="625"/>
                  </a:lnTo>
                  <a:lnTo>
                    <a:pt x="964" y="625"/>
                  </a:lnTo>
                  <a:lnTo>
                    <a:pt x="950" y="639"/>
                  </a:lnTo>
                  <a:lnTo>
                    <a:pt x="950" y="654"/>
                  </a:lnTo>
                  <a:lnTo>
                    <a:pt x="878" y="803"/>
                  </a:lnTo>
                  <a:lnTo>
                    <a:pt x="806" y="892"/>
                  </a:lnTo>
                  <a:lnTo>
                    <a:pt x="720" y="937"/>
                  </a:lnTo>
                  <a:lnTo>
                    <a:pt x="619" y="937"/>
                  </a:lnTo>
                  <a:lnTo>
                    <a:pt x="590" y="922"/>
                  </a:lnTo>
                  <a:lnTo>
                    <a:pt x="547" y="833"/>
                  </a:lnTo>
                  <a:lnTo>
                    <a:pt x="547" y="758"/>
                  </a:lnTo>
                  <a:lnTo>
                    <a:pt x="561" y="714"/>
                  </a:lnTo>
                  <a:lnTo>
                    <a:pt x="561" y="669"/>
                  </a:lnTo>
                  <a:lnTo>
                    <a:pt x="576" y="610"/>
                  </a:lnTo>
                  <a:lnTo>
                    <a:pt x="648" y="2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4" name="Freeform 44"/>
            <p:cNvSpPr>
              <a:spLocks/>
            </p:cNvSpPr>
            <p:nvPr/>
          </p:nvSpPr>
          <p:spPr bwMode="auto">
            <a:xfrm>
              <a:off x="43176" y="5099"/>
              <a:ext cx="1309" cy="89"/>
            </a:xfrm>
            <a:custGeom>
              <a:avLst/>
              <a:gdLst/>
              <a:ahLst/>
              <a:cxnLst>
                <a:cxn ang="0">
                  <a:pos x="1237" y="89"/>
                </a:cxn>
                <a:cxn ang="0">
                  <a:pos x="1281" y="89"/>
                </a:cxn>
                <a:cxn ang="0">
                  <a:pos x="1295" y="74"/>
                </a:cxn>
                <a:cxn ang="0">
                  <a:pos x="1295" y="59"/>
                </a:cxn>
                <a:cxn ang="0">
                  <a:pos x="1309" y="44"/>
                </a:cxn>
                <a:cxn ang="0">
                  <a:pos x="1309" y="30"/>
                </a:cxn>
                <a:cxn ang="0">
                  <a:pos x="1281" y="0"/>
                </a:cxn>
                <a:cxn ang="0">
                  <a:pos x="43" y="0"/>
                </a:cxn>
                <a:cxn ang="0">
                  <a:pos x="14" y="15"/>
                </a:cxn>
                <a:cxn ang="0">
                  <a:pos x="14" y="30"/>
                </a:cxn>
                <a:cxn ang="0">
                  <a:pos x="0" y="44"/>
                </a:cxn>
                <a:cxn ang="0">
                  <a:pos x="0" y="59"/>
                </a:cxn>
                <a:cxn ang="0">
                  <a:pos x="14" y="74"/>
                </a:cxn>
                <a:cxn ang="0">
                  <a:pos x="43" y="89"/>
                </a:cxn>
                <a:cxn ang="0">
                  <a:pos x="72" y="89"/>
                </a:cxn>
                <a:cxn ang="0">
                  <a:pos x="1237" y="89"/>
                </a:cxn>
              </a:cxnLst>
              <a:rect l="0" t="0" r="r" b="b"/>
              <a:pathLst>
                <a:path w="1309" h="89">
                  <a:moveTo>
                    <a:pt x="1237" y="89"/>
                  </a:moveTo>
                  <a:lnTo>
                    <a:pt x="1281" y="89"/>
                  </a:lnTo>
                  <a:lnTo>
                    <a:pt x="1295" y="74"/>
                  </a:lnTo>
                  <a:lnTo>
                    <a:pt x="1295" y="59"/>
                  </a:lnTo>
                  <a:lnTo>
                    <a:pt x="1309" y="44"/>
                  </a:lnTo>
                  <a:lnTo>
                    <a:pt x="1309" y="30"/>
                  </a:lnTo>
                  <a:lnTo>
                    <a:pt x="1281" y="0"/>
                  </a:lnTo>
                  <a:lnTo>
                    <a:pt x="43" y="0"/>
                  </a:lnTo>
                  <a:lnTo>
                    <a:pt x="14" y="15"/>
                  </a:lnTo>
                  <a:lnTo>
                    <a:pt x="14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14" y="74"/>
                  </a:lnTo>
                  <a:lnTo>
                    <a:pt x="43" y="89"/>
                  </a:lnTo>
                  <a:lnTo>
                    <a:pt x="72" y="89"/>
                  </a:lnTo>
                  <a:lnTo>
                    <a:pt x="123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5" name="Freeform 45"/>
            <p:cNvSpPr>
              <a:spLocks/>
            </p:cNvSpPr>
            <p:nvPr/>
          </p:nvSpPr>
          <p:spPr bwMode="auto">
            <a:xfrm>
              <a:off x="45176" y="4727"/>
              <a:ext cx="1065" cy="996"/>
            </a:xfrm>
            <a:custGeom>
              <a:avLst/>
              <a:gdLst/>
              <a:ahLst/>
              <a:cxnLst>
                <a:cxn ang="0">
                  <a:pos x="662" y="238"/>
                </a:cxn>
                <a:cxn ang="0">
                  <a:pos x="777" y="75"/>
                </a:cxn>
                <a:cxn ang="0">
                  <a:pos x="921" y="45"/>
                </a:cxn>
                <a:cxn ang="0">
                  <a:pos x="936" y="89"/>
                </a:cxn>
                <a:cxn ang="0">
                  <a:pos x="878" y="149"/>
                </a:cxn>
                <a:cxn ang="0">
                  <a:pos x="878" y="223"/>
                </a:cxn>
                <a:cxn ang="0">
                  <a:pos x="950" y="268"/>
                </a:cxn>
                <a:cxn ang="0">
                  <a:pos x="1008" y="253"/>
                </a:cxn>
                <a:cxn ang="0">
                  <a:pos x="1065" y="179"/>
                </a:cxn>
                <a:cxn ang="0">
                  <a:pos x="1008" y="30"/>
                </a:cxn>
                <a:cxn ang="0">
                  <a:pos x="936" y="0"/>
                </a:cxn>
                <a:cxn ang="0">
                  <a:pos x="720" y="60"/>
                </a:cxn>
                <a:cxn ang="0">
                  <a:pos x="662" y="134"/>
                </a:cxn>
                <a:cxn ang="0">
                  <a:pos x="590" y="75"/>
                </a:cxn>
                <a:cxn ang="0">
                  <a:pos x="475" y="0"/>
                </a:cxn>
                <a:cxn ang="0">
                  <a:pos x="288" y="30"/>
                </a:cxn>
                <a:cxn ang="0">
                  <a:pos x="130" y="193"/>
                </a:cxn>
                <a:cxn ang="0">
                  <a:pos x="72" y="327"/>
                </a:cxn>
                <a:cxn ang="0">
                  <a:pos x="87" y="357"/>
                </a:cxn>
                <a:cxn ang="0">
                  <a:pos x="130" y="327"/>
                </a:cxn>
                <a:cxn ang="0">
                  <a:pos x="274" y="104"/>
                </a:cxn>
                <a:cxn ang="0">
                  <a:pos x="403" y="45"/>
                </a:cxn>
                <a:cxn ang="0">
                  <a:pos x="475" y="60"/>
                </a:cxn>
                <a:cxn ang="0">
                  <a:pos x="518" y="134"/>
                </a:cxn>
                <a:cxn ang="0">
                  <a:pos x="490" y="357"/>
                </a:cxn>
                <a:cxn ang="0">
                  <a:pos x="403" y="714"/>
                </a:cxn>
                <a:cxn ang="0">
                  <a:pos x="346" y="848"/>
                </a:cxn>
                <a:cxn ang="0">
                  <a:pos x="259" y="937"/>
                </a:cxn>
                <a:cxn ang="0">
                  <a:pos x="101" y="907"/>
                </a:cxn>
                <a:cxn ang="0">
                  <a:pos x="173" y="877"/>
                </a:cxn>
                <a:cxn ang="0">
                  <a:pos x="202" y="758"/>
                </a:cxn>
                <a:cxn ang="0">
                  <a:pos x="159" y="729"/>
                </a:cxn>
                <a:cxn ang="0">
                  <a:pos x="115" y="714"/>
                </a:cxn>
                <a:cxn ang="0">
                  <a:pos x="43" y="758"/>
                </a:cxn>
                <a:cxn ang="0">
                  <a:pos x="0" y="848"/>
                </a:cxn>
                <a:cxn ang="0">
                  <a:pos x="29" y="922"/>
                </a:cxn>
                <a:cxn ang="0">
                  <a:pos x="159" y="981"/>
                </a:cxn>
                <a:cxn ang="0">
                  <a:pos x="259" y="981"/>
                </a:cxn>
                <a:cxn ang="0">
                  <a:pos x="346" y="937"/>
                </a:cxn>
                <a:cxn ang="0">
                  <a:pos x="418" y="833"/>
                </a:cxn>
                <a:cxn ang="0">
                  <a:pos x="446" y="862"/>
                </a:cxn>
                <a:cxn ang="0">
                  <a:pos x="504" y="937"/>
                </a:cxn>
                <a:cxn ang="0">
                  <a:pos x="662" y="996"/>
                </a:cxn>
                <a:cxn ang="0">
                  <a:pos x="878" y="892"/>
                </a:cxn>
                <a:cxn ang="0">
                  <a:pos x="979" y="714"/>
                </a:cxn>
                <a:cxn ang="0">
                  <a:pos x="993" y="639"/>
                </a:cxn>
                <a:cxn ang="0">
                  <a:pos x="965" y="625"/>
                </a:cxn>
                <a:cxn ang="0">
                  <a:pos x="950" y="654"/>
                </a:cxn>
                <a:cxn ang="0">
                  <a:pos x="806" y="892"/>
                </a:cxn>
                <a:cxn ang="0">
                  <a:pos x="619" y="937"/>
                </a:cxn>
                <a:cxn ang="0">
                  <a:pos x="547" y="833"/>
                </a:cxn>
                <a:cxn ang="0">
                  <a:pos x="562" y="714"/>
                </a:cxn>
                <a:cxn ang="0">
                  <a:pos x="576" y="610"/>
                </a:cxn>
              </a:cxnLst>
              <a:rect l="0" t="0" r="r" b="b"/>
              <a:pathLst>
                <a:path w="1065" h="996">
                  <a:moveTo>
                    <a:pt x="648" y="297"/>
                  </a:moveTo>
                  <a:lnTo>
                    <a:pt x="662" y="238"/>
                  </a:lnTo>
                  <a:lnTo>
                    <a:pt x="705" y="149"/>
                  </a:lnTo>
                  <a:lnTo>
                    <a:pt x="777" y="75"/>
                  </a:lnTo>
                  <a:lnTo>
                    <a:pt x="864" y="45"/>
                  </a:lnTo>
                  <a:lnTo>
                    <a:pt x="921" y="45"/>
                  </a:lnTo>
                  <a:lnTo>
                    <a:pt x="979" y="75"/>
                  </a:lnTo>
                  <a:lnTo>
                    <a:pt x="936" y="89"/>
                  </a:lnTo>
                  <a:lnTo>
                    <a:pt x="893" y="119"/>
                  </a:lnTo>
                  <a:lnTo>
                    <a:pt x="878" y="149"/>
                  </a:lnTo>
                  <a:lnTo>
                    <a:pt x="864" y="193"/>
                  </a:lnTo>
                  <a:lnTo>
                    <a:pt x="878" y="223"/>
                  </a:lnTo>
                  <a:lnTo>
                    <a:pt x="907" y="253"/>
                  </a:lnTo>
                  <a:lnTo>
                    <a:pt x="950" y="268"/>
                  </a:lnTo>
                  <a:lnTo>
                    <a:pt x="979" y="268"/>
                  </a:lnTo>
                  <a:lnTo>
                    <a:pt x="1008" y="253"/>
                  </a:lnTo>
                  <a:lnTo>
                    <a:pt x="1036" y="223"/>
                  </a:lnTo>
                  <a:lnTo>
                    <a:pt x="1065" y="179"/>
                  </a:lnTo>
                  <a:lnTo>
                    <a:pt x="1065" y="89"/>
                  </a:lnTo>
                  <a:lnTo>
                    <a:pt x="1008" y="30"/>
                  </a:lnTo>
                  <a:lnTo>
                    <a:pt x="979" y="15"/>
                  </a:lnTo>
                  <a:lnTo>
                    <a:pt x="936" y="0"/>
                  </a:lnTo>
                  <a:lnTo>
                    <a:pt x="806" y="0"/>
                  </a:lnTo>
                  <a:lnTo>
                    <a:pt x="720" y="60"/>
                  </a:lnTo>
                  <a:lnTo>
                    <a:pt x="691" y="89"/>
                  </a:lnTo>
                  <a:lnTo>
                    <a:pt x="662" y="134"/>
                  </a:lnTo>
                  <a:lnTo>
                    <a:pt x="648" y="164"/>
                  </a:lnTo>
                  <a:lnTo>
                    <a:pt x="590" y="75"/>
                  </a:lnTo>
                  <a:lnTo>
                    <a:pt x="533" y="30"/>
                  </a:lnTo>
                  <a:lnTo>
                    <a:pt x="475" y="0"/>
                  </a:lnTo>
                  <a:lnTo>
                    <a:pt x="418" y="0"/>
                  </a:lnTo>
                  <a:lnTo>
                    <a:pt x="288" y="30"/>
                  </a:lnTo>
                  <a:lnTo>
                    <a:pt x="202" y="104"/>
                  </a:lnTo>
                  <a:lnTo>
                    <a:pt x="130" y="193"/>
                  </a:lnTo>
                  <a:lnTo>
                    <a:pt x="87" y="283"/>
                  </a:lnTo>
                  <a:lnTo>
                    <a:pt x="72" y="327"/>
                  </a:lnTo>
                  <a:lnTo>
                    <a:pt x="72" y="342"/>
                  </a:lnTo>
                  <a:lnTo>
                    <a:pt x="87" y="357"/>
                  </a:lnTo>
                  <a:lnTo>
                    <a:pt x="115" y="357"/>
                  </a:lnTo>
                  <a:lnTo>
                    <a:pt x="130" y="327"/>
                  </a:lnTo>
                  <a:lnTo>
                    <a:pt x="187" y="179"/>
                  </a:lnTo>
                  <a:lnTo>
                    <a:pt x="274" y="104"/>
                  </a:lnTo>
                  <a:lnTo>
                    <a:pt x="346" y="60"/>
                  </a:lnTo>
                  <a:lnTo>
                    <a:pt x="403" y="45"/>
                  </a:lnTo>
                  <a:lnTo>
                    <a:pt x="446" y="45"/>
                  </a:lnTo>
                  <a:lnTo>
                    <a:pt x="475" y="60"/>
                  </a:lnTo>
                  <a:lnTo>
                    <a:pt x="490" y="75"/>
                  </a:lnTo>
                  <a:lnTo>
                    <a:pt x="518" y="134"/>
                  </a:lnTo>
                  <a:lnTo>
                    <a:pt x="518" y="253"/>
                  </a:lnTo>
                  <a:lnTo>
                    <a:pt x="490" y="357"/>
                  </a:lnTo>
                  <a:lnTo>
                    <a:pt x="461" y="506"/>
                  </a:lnTo>
                  <a:lnTo>
                    <a:pt x="403" y="714"/>
                  </a:lnTo>
                  <a:lnTo>
                    <a:pt x="374" y="788"/>
                  </a:lnTo>
                  <a:lnTo>
                    <a:pt x="346" y="848"/>
                  </a:lnTo>
                  <a:lnTo>
                    <a:pt x="302" y="907"/>
                  </a:lnTo>
                  <a:lnTo>
                    <a:pt x="259" y="937"/>
                  </a:lnTo>
                  <a:lnTo>
                    <a:pt x="130" y="937"/>
                  </a:lnTo>
                  <a:lnTo>
                    <a:pt x="101" y="907"/>
                  </a:lnTo>
                  <a:lnTo>
                    <a:pt x="144" y="892"/>
                  </a:lnTo>
                  <a:lnTo>
                    <a:pt x="173" y="877"/>
                  </a:lnTo>
                  <a:lnTo>
                    <a:pt x="202" y="788"/>
                  </a:lnTo>
                  <a:lnTo>
                    <a:pt x="202" y="758"/>
                  </a:lnTo>
                  <a:lnTo>
                    <a:pt x="187" y="743"/>
                  </a:lnTo>
                  <a:lnTo>
                    <a:pt x="159" y="729"/>
                  </a:lnTo>
                  <a:lnTo>
                    <a:pt x="144" y="714"/>
                  </a:lnTo>
                  <a:lnTo>
                    <a:pt x="115" y="714"/>
                  </a:lnTo>
                  <a:lnTo>
                    <a:pt x="72" y="729"/>
                  </a:lnTo>
                  <a:lnTo>
                    <a:pt x="43" y="758"/>
                  </a:lnTo>
                  <a:lnTo>
                    <a:pt x="15" y="803"/>
                  </a:lnTo>
                  <a:lnTo>
                    <a:pt x="0" y="848"/>
                  </a:lnTo>
                  <a:lnTo>
                    <a:pt x="15" y="892"/>
                  </a:lnTo>
                  <a:lnTo>
                    <a:pt x="29" y="922"/>
                  </a:lnTo>
                  <a:lnTo>
                    <a:pt x="115" y="981"/>
                  </a:lnTo>
                  <a:lnTo>
                    <a:pt x="159" y="981"/>
                  </a:lnTo>
                  <a:lnTo>
                    <a:pt x="202" y="996"/>
                  </a:lnTo>
                  <a:lnTo>
                    <a:pt x="259" y="981"/>
                  </a:lnTo>
                  <a:lnTo>
                    <a:pt x="302" y="966"/>
                  </a:lnTo>
                  <a:lnTo>
                    <a:pt x="346" y="937"/>
                  </a:lnTo>
                  <a:lnTo>
                    <a:pt x="389" y="892"/>
                  </a:lnTo>
                  <a:lnTo>
                    <a:pt x="418" y="833"/>
                  </a:lnTo>
                  <a:lnTo>
                    <a:pt x="432" y="818"/>
                  </a:lnTo>
                  <a:lnTo>
                    <a:pt x="446" y="862"/>
                  </a:lnTo>
                  <a:lnTo>
                    <a:pt x="475" y="907"/>
                  </a:lnTo>
                  <a:lnTo>
                    <a:pt x="504" y="937"/>
                  </a:lnTo>
                  <a:lnTo>
                    <a:pt x="547" y="966"/>
                  </a:lnTo>
                  <a:lnTo>
                    <a:pt x="662" y="996"/>
                  </a:lnTo>
                  <a:lnTo>
                    <a:pt x="777" y="966"/>
                  </a:lnTo>
                  <a:lnTo>
                    <a:pt x="878" y="892"/>
                  </a:lnTo>
                  <a:lnTo>
                    <a:pt x="950" y="788"/>
                  </a:lnTo>
                  <a:lnTo>
                    <a:pt x="979" y="714"/>
                  </a:lnTo>
                  <a:lnTo>
                    <a:pt x="993" y="654"/>
                  </a:lnTo>
                  <a:lnTo>
                    <a:pt x="993" y="639"/>
                  </a:lnTo>
                  <a:lnTo>
                    <a:pt x="979" y="625"/>
                  </a:lnTo>
                  <a:lnTo>
                    <a:pt x="965" y="625"/>
                  </a:lnTo>
                  <a:lnTo>
                    <a:pt x="950" y="639"/>
                  </a:lnTo>
                  <a:lnTo>
                    <a:pt x="950" y="654"/>
                  </a:lnTo>
                  <a:lnTo>
                    <a:pt x="878" y="803"/>
                  </a:lnTo>
                  <a:lnTo>
                    <a:pt x="806" y="892"/>
                  </a:lnTo>
                  <a:lnTo>
                    <a:pt x="720" y="937"/>
                  </a:lnTo>
                  <a:lnTo>
                    <a:pt x="619" y="937"/>
                  </a:lnTo>
                  <a:lnTo>
                    <a:pt x="590" y="922"/>
                  </a:lnTo>
                  <a:lnTo>
                    <a:pt x="547" y="833"/>
                  </a:lnTo>
                  <a:lnTo>
                    <a:pt x="547" y="758"/>
                  </a:lnTo>
                  <a:lnTo>
                    <a:pt x="562" y="714"/>
                  </a:lnTo>
                  <a:lnTo>
                    <a:pt x="562" y="669"/>
                  </a:lnTo>
                  <a:lnTo>
                    <a:pt x="576" y="610"/>
                  </a:lnTo>
                  <a:lnTo>
                    <a:pt x="648" y="2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06" name="Freeform 46"/>
            <p:cNvSpPr>
              <a:spLocks/>
            </p:cNvSpPr>
            <p:nvPr/>
          </p:nvSpPr>
          <p:spPr bwMode="auto">
            <a:xfrm>
              <a:off x="46443" y="4043"/>
              <a:ext cx="647" cy="1026"/>
            </a:xfrm>
            <a:custGeom>
              <a:avLst/>
              <a:gdLst/>
              <a:ahLst/>
              <a:cxnLst>
                <a:cxn ang="0">
                  <a:pos x="647" y="744"/>
                </a:cxn>
                <a:cxn ang="0">
                  <a:pos x="604" y="744"/>
                </a:cxn>
                <a:cxn ang="0">
                  <a:pos x="604" y="773"/>
                </a:cxn>
                <a:cxn ang="0">
                  <a:pos x="590" y="803"/>
                </a:cxn>
                <a:cxn ang="0">
                  <a:pos x="590" y="833"/>
                </a:cxn>
                <a:cxn ang="0">
                  <a:pos x="561" y="892"/>
                </a:cxn>
                <a:cxn ang="0">
                  <a:pos x="144" y="892"/>
                </a:cxn>
                <a:cxn ang="0">
                  <a:pos x="244" y="803"/>
                </a:cxn>
                <a:cxn ang="0">
                  <a:pos x="316" y="744"/>
                </a:cxn>
                <a:cxn ang="0">
                  <a:pos x="374" y="684"/>
                </a:cxn>
                <a:cxn ang="0">
                  <a:pos x="446" y="640"/>
                </a:cxn>
                <a:cxn ang="0">
                  <a:pos x="547" y="550"/>
                </a:cxn>
                <a:cxn ang="0">
                  <a:pos x="619" y="431"/>
                </a:cxn>
                <a:cxn ang="0">
                  <a:pos x="647" y="298"/>
                </a:cxn>
                <a:cxn ang="0">
                  <a:pos x="619" y="179"/>
                </a:cxn>
                <a:cxn ang="0">
                  <a:pos x="547" y="90"/>
                </a:cxn>
                <a:cxn ang="0">
                  <a:pos x="432" y="30"/>
                </a:cxn>
                <a:cxn ang="0">
                  <a:pos x="302" y="0"/>
                </a:cxn>
                <a:cxn ang="0">
                  <a:pos x="172" y="30"/>
                </a:cxn>
                <a:cxn ang="0">
                  <a:pos x="72" y="90"/>
                </a:cxn>
                <a:cxn ang="0">
                  <a:pos x="14" y="179"/>
                </a:cxn>
                <a:cxn ang="0">
                  <a:pos x="0" y="283"/>
                </a:cxn>
                <a:cxn ang="0">
                  <a:pos x="0" y="313"/>
                </a:cxn>
                <a:cxn ang="0">
                  <a:pos x="14" y="342"/>
                </a:cxn>
                <a:cxn ang="0">
                  <a:pos x="29" y="357"/>
                </a:cxn>
                <a:cxn ang="0">
                  <a:pos x="57" y="357"/>
                </a:cxn>
                <a:cxn ang="0">
                  <a:pos x="72" y="372"/>
                </a:cxn>
                <a:cxn ang="0">
                  <a:pos x="129" y="342"/>
                </a:cxn>
                <a:cxn ang="0">
                  <a:pos x="158" y="283"/>
                </a:cxn>
                <a:cxn ang="0">
                  <a:pos x="158" y="268"/>
                </a:cxn>
                <a:cxn ang="0">
                  <a:pos x="144" y="238"/>
                </a:cxn>
                <a:cxn ang="0">
                  <a:pos x="129" y="223"/>
                </a:cxn>
                <a:cxn ang="0">
                  <a:pos x="100" y="208"/>
                </a:cxn>
                <a:cxn ang="0">
                  <a:pos x="57" y="208"/>
                </a:cxn>
                <a:cxn ang="0">
                  <a:pos x="86" y="164"/>
                </a:cxn>
                <a:cxn ang="0">
                  <a:pos x="158" y="90"/>
                </a:cxn>
                <a:cxn ang="0">
                  <a:pos x="244" y="60"/>
                </a:cxn>
                <a:cxn ang="0">
                  <a:pos x="288" y="60"/>
                </a:cxn>
                <a:cxn ang="0">
                  <a:pos x="388" y="75"/>
                </a:cxn>
                <a:cxn ang="0">
                  <a:pos x="446" y="134"/>
                </a:cxn>
                <a:cxn ang="0">
                  <a:pos x="489" y="208"/>
                </a:cxn>
                <a:cxn ang="0">
                  <a:pos x="503" y="298"/>
                </a:cxn>
                <a:cxn ang="0">
                  <a:pos x="475" y="431"/>
                </a:cxn>
                <a:cxn ang="0">
                  <a:pos x="432" y="521"/>
                </a:cxn>
                <a:cxn ang="0">
                  <a:pos x="374" y="595"/>
                </a:cxn>
                <a:cxn ang="0">
                  <a:pos x="0" y="981"/>
                </a:cxn>
                <a:cxn ang="0">
                  <a:pos x="0" y="1026"/>
                </a:cxn>
                <a:cxn ang="0">
                  <a:pos x="604" y="1026"/>
                </a:cxn>
                <a:cxn ang="0">
                  <a:pos x="647" y="744"/>
                </a:cxn>
              </a:cxnLst>
              <a:rect l="0" t="0" r="r" b="b"/>
              <a:pathLst>
                <a:path w="647" h="1026">
                  <a:moveTo>
                    <a:pt x="647" y="744"/>
                  </a:moveTo>
                  <a:lnTo>
                    <a:pt x="604" y="744"/>
                  </a:lnTo>
                  <a:lnTo>
                    <a:pt x="604" y="773"/>
                  </a:lnTo>
                  <a:lnTo>
                    <a:pt x="590" y="803"/>
                  </a:lnTo>
                  <a:lnTo>
                    <a:pt x="590" y="833"/>
                  </a:lnTo>
                  <a:lnTo>
                    <a:pt x="561" y="892"/>
                  </a:lnTo>
                  <a:lnTo>
                    <a:pt x="144" y="892"/>
                  </a:lnTo>
                  <a:lnTo>
                    <a:pt x="244" y="803"/>
                  </a:lnTo>
                  <a:lnTo>
                    <a:pt x="316" y="744"/>
                  </a:lnTo>
                  <a:lnTo>
                    <a:pt x="374" y="684"/>
                  </a:lnTo>
                  <a:lnTo>
                    <a:pt x="446" y="640"/>
                  </a:lnTo>
                  <a:lnTo>
                    <a:pt x="547" y="550"/>
                  </a:lnTo>
                  <a:lnTo>
                    <a:pt x="619" y="431"/>
                  </a:lnTo>
                  <a:lnTo>
                    <a:pt x="647" y="298"/>
                  </a:lnTo>
                  <a:lnTo>
                    <a:pt x="619" y="179"/>
                  </a:lnTo>
                  <a:lnTo>
                    <a:pt x="547" y="90"/>
                  </a:lnTo>
                  <a:lnTo>
                    <a:pt x="432" y="30"/>
                  </a:lnTo>
                  <a:lnTo>
                    <a:pt x="302" y="0"/>
                  </a:lnTo>
                  <a:lnTo>
                    <a:pt x="172" y="30"/>
                  </a:lnTo>
                  <a:lnTo>
                    <a:pt x="72" y="90"/>
                  </a:lnTo>
                  <a:lnTo>
                    <a:pt x="14" y="179"/>
                  </a:lnTo>
                  <a:lnTo>
                    <a:pt x="0" y="283"/>
                  </a:lnTo>
                  <a:lnTo>
                    <a:pt x="0" y="313"/>
                  </a:lnTo>
                  <a:lnTo>
                    <a:pt x="14" y="342"/>
                  </a:lnTo>
                  <a:lnTo>
                    <a:pt x="29" y="357"/>
                  </a:lnTo>
                  <a:lnTo>
                    <a:pt x="57" y="357"/>
                  </a:lnTo>
                  <a:lnTo>
                    <a:pt x="72" y="372"/>
                  </a:lnTo>
                  <a:lnTo>
                    <a:pt x="129" y="342"/>
                  </a:lnTo>
                  <a:lnTo>
                    <a:pt x="158" y="283"/>
                  </a:lnTo>
                  <a:lnTo>
                    <a:pt x="158" y="268"/>
                  </a:lnTo>
                  <a:lnTo>
                    <a:pt x="144" y="238"/>
                  </a:lnTo>
                  <a:lnTo>
                    <a:pt x="129" y="223"/>
                  </a:lnTo>
                  <a:lnTo>
                    <a:pt x="100" y="208"/>
                  </a:lnTo>
                  <a:lnTo>
                    <a:pt x="57" y="208"/>
                  </a:lnTo>
                  <a:lnTo>
                    <a:pt x="86" y="164"/>
                  </a:lnTo>
                  <a:lnTo>
                    <a:pt x="158" y="90"/>
                  </a:lnTo>
                  <a:lnTo>
                    <a:pt x="244" y="60"/>
                  </a:lnTo>
                  <a:lnTo>
                    <a:pt x="288" y="60"/>
                  </a:lnTo>
                  <a:lnTo>
                    <a:pt x="388" y="75"/>
                  </a:lnTo>
                  <a:lnTo>
                    <a:pt x="446" y="134"/>
                  </a:lnTo>
                  <a:lnTo>
                    <a:pt x="489" y="208"/>
                  </a:lnTo>
                  <a:lnTo>
                    <a:pt x="503" y="298"/>
                  </a:lnTo>
                  <a:lnTo>
                    <a:pt x="475" y="431"/>
                  </a:lnTo>
                  <a:lnTo>
                    <a:pt x="432" y="521"/>
                  </a:lnTo>
                  <a:lnTo>
                    <a:pt x="374" y="595"/>
                  </a:lnTo>
                  <a:lnTo>
                    <a:pt x="0" y="981"/>
                  </a:lnTo>
                  <a:lnTo>
                    <a:pt x="0" y="1026"/>
                  </a:lnTo>
                  <a:lnTo>
                    <a:pt x="604" y="1026"/>
                  </a:lnTo>
                  <a:lnTo>
                    <a:pt x="647" y="74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140" name="Group 4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885771" y="5791200"/>
            <a:ext cx="2829229" cy="914624"/>
            <a:chOff x="1621" y="3800"/>
            <a:chExt cx="18860" cy="6097"/>
          </a:xfrm>
        </p:grpSpPr>
        <p:sp>
          <p:nvSpPr>
            <p:cNvPr id="91142" name="Freeform 6"/>
            <p:cNvSpPr>
              <a:spLocks/>
            </p:cNvSpPr>
            <p:nvPr/>
          </p:nvSpPr>
          <p:spPr bwMode="auto">
            <a:xfrm>
              <a:off x="2608" y="3800"/>
              <a:ext cx="911" cy="702"/>
            </a:xfrm>
            <a:custGeom>
              <a:avLst/>
              <a:gdLst/>
              <a:ahLst/>
              <a:cxnLst>
                <a:cxn ang="0">
                  <a:pos x="107" y="598"/>
                </a:cxn>
                <a:cxn ang="0">
                  <a:pos x="95" y="641"/>
                </a:cxn>
                <a:cxn ang="0">
                  <a:pos x="107" y="683"/>
                </a:cxn>
                <a:cxn ang="0">
                  <a:pos x="148" y="702"/>
                </a:cxn>
                <a:cxn ang="0">
                  <a:pos x="207" y="665"/>
                </a:cxn>
                <a:cxn ang="0">
                  <a:pos x="219" y="634"/>
                </a:cxn>
                <a:cxn ang="0">
                  <a:pos x="231" y="592"/>
                </a:cxn>
                <a:cxn ang="0">
                  <a:pos x="243" y="531"/>
                </a:cxn>
                <a:cxn ang="0">
                  <a:pos x="266" y="433"/>
                </a:cxn>
                <a:cxn ang="0">
                  <a:pos x="302" y="287"/>
                </a:cxn>
                <a:cxn ang="0">
                  <a:pos x="355" y="189"/>
                </a:cxn>
                <a:cxn ang="0">
                  <a:pos x="438" y="92"/>
                </a:cxn>
                <a:cxn ang="0">
                  <a:pos x="580" y="49"/>
                </a:cxn>
                <a:cxn ang="0">
                  <a:pos x="645" y="74"/>
                </a:cxn>
                <a:cxn ang="0">
                  <a:pos x="668" y="135"/>
                </a:cxn>
                <a:cxn ang="0">
                  <a:pos x="662" y="220"/>
                </a:cxn>
                <a:cxn ang="0">
                  <a:pos x="621" y="366"/>
                </a:cxn>
                <a:cxn ang="0">
                  <a:pos x="580" y="482"/>
                </a:cxn>
                <a:cxn ang="0">
                  <a:pos x="562" y="525"/>
                </a:cxn>
                <a:cxn ang="0">
                  <a:pos x="556" y="549"/>
                </a:cxn>
                <a:cxn ang="0">
                  <a:pos x="568" y="622"/>
                </a:cxn>
                <a:cxn ang="0">
                  <a:pos x="645" y="689"/>
                </a:cxn>
                <a:cxn ang="0">
                  <a:pos x="757" y="689"/>
                </a:cxn>
                <a:cxn ang="0">
                  <a:pos x="846" y="616"/>
                </a:cxn>
                <a:cxn ang="0">
                  <a:pos x="899" y="519"/>
                </a:cxn>
                <a:cxn ang="0">
                  <a:pos x="911" y="452"/>
                </a:cxn>
                <a:cxn ang="0">
                  <a:pos x="875" y="445"/>
                </a:cxn>
                <a:cxn ang="0">
                  <a:pos x="863" y="470"/>
                </a:cxn>
                <a:cxn ang="0">
                  <a:pos x="793" y="610"/>
                </a:cxn>
                <a:cxn ang="0">
                  <a:pos x="704" y="653"/>
                </a:cxn>
                <a:cxn ang="0">
                  <a:pos x="680" y="647"/>
                </a:cxn>
                <a:cxn ang="0">
                  <a:pos x="668" y="628"/>
                </a:cxn>
                <a:cxn ang="0">
                  <a:pos x="662" y="604"/>
                </a:cxn>
                <a:cxn ang="0">
                  <a:pos x="698" y="476"/>
                </a:cxn>
                <a:cxn ang="0">
                  <a:pos x="757" y="305"/>
                </a:cxn>
                <a:cxn ang="0">
                  <a:pos x="781" y="177"/>
                </a:cxn>
                <a:cxn ang="0">
                  <a:pos x="745" y="67"/>
                </a:cxn>
                <a:cxn ang="0">
                  <a:pos x="668" y="13"/>
                </a:cxn>
                <a:cxn ang="0">
                  <a:pos x="497" y="13"/>
                </a:cxn>
                <a:cxn ang="0">
                  <a:pos x="373" y="98"/>
                </a:cxn>
                <a:cxn ang="0">
                  <a:pos x="320" y="86"/>
                </a:cxn>
                <a:cxn ang="0">
                  <a:pos x="249" y="25"/>
                </a:cxn>
                <a:cxn ang="0">
                  <a:pos x="172" y="0"/>
                </a:cxn>
                <a:cxn ang="0">
                  <a:pos x="95" y="31"/>
                </a:cxn>
                <a:cxn ang="0">
                  <a:pos x="54" y="86"/>
                </a:cxn>
                <a:cxn ang="0">
                  <a:pos x="12" y="183"/>
                </a:cxn>
                <a:cxn ang="0">
                  <a:pos x="0" y="238"/>
                </a:cxn>
                <a:cxn ang="0">
                  <a:pos x="6" y="256"/>
                </a:cxn>
                <a:cxn ang="0">
                  <a:pos x="54" y="232"/>
                </a:cxn>
                <a:cxn ang="0">
                  <a:pos x="77" y="147"/>
                </a:cxn>
                <a:cxn ang="0">
                  <a:pos x="130" y="61"/>
                </a:cxn>
                <a:cxn ang="0">
                  <a:pos x="184" y="49"/>
                </a:cxn>
                <a:cxn ang="0">
                  <a:pos x="207" y="67"/>
                </a:cxn>
                <a:cxn ang="0">
                  <a:pos x="213" y="104"/>
                </a:cxn>
                <a:cxn ang="0">
                  <a:pos x="213" y="159"/>
                </a:cxn>
                <a:cxn ang="0">
                  <a:pos x="195" y="250"/>
                </a:cxn>
                <a:cxn ang="0">
                  <a:pos x="160" y="391"/>
                </a:cxn>
              </a:cxnLst>
              <a:rect l="0" t="0" r="r" b="b"/>
              <a:pathLst>
                <a:path w="911" h="702">
                  <a:moveTo>
                    <a:pt x="113" y="586"/>
                  </a:moveTo>
                  <a:lnTo>
                    <a:pt x="107" y="598"/>
                  </a:lnTo>
                  <a:lnTo>
                    <a:pt x="107" y="616"/>
                  </a:lnTo>
                  <a:lnTo>
                    <a:pt x="95" y="641"/>
                  </a:lnTo>
                  <a:lnTo>
                    <a:pt x="95" y="647"/>
                  </a:lnTo>
                  <a:lnTo>
                    <a:pt x="107" y="683"/>
                  </a:lnTo>
                  <a:lnTo>
                    <a:pt x="130" y="695"/>
                  </a:lnTo>
                  <a:lnTo>
                    <a:pt x="148" y="702"/>
                  </a:lnTo>
                  <a:lnTo>
                    <a:pt x="184" y="689"/>
                  </a:lnTo>
                  <a:lnTo>
                    <a:pt x="207" y="665"/>
                  </a:lnTo>
                  <a:lnTo>
                    <a:pt x="213" y="653"/>
                  </a:lnTo>
                  <a:lnTo>
                    <a:pt x="219" y="634"/>
                  </a:lnTo>
                  <a:lnTo>
                    <a:pt x="225" y="610"/>
                  </a:lnTo>
                  <a:lnTo>
                    <a:pt x="231" y="592"/>
                  </a:lnTo>
                  <a:lnTo>
                    <a:pt x="231" y="567"/>
                  </a:lnTo>
                  <a:lnTo>
                    <a:pt x="243" y="531"/>
                  </a:lnTo>
                  <a:lnTo>
                    <a:pt x="255" y="476"/>
                  </a:lnTo>
                  <a:lnTo>
                    <a:pt x="266" y="433"/>
                  </a:lnTo>
                  <a:lnTo>
                    <a:pt x="290" y="330"/>
                  </a:lnTo>
                  <a:lnTo>
                    <a:pt x="302" y="287"/>
                  </a:lnTo>
                  <a:lnTo>
                    <a:pt x="325" y="226"/>
                  </a:lnTo>
                  <a:lnTo>
                    <a:pt x="355" y="189"/>
                  </a:lnTo>
                  <a:lnTo>
                    <a:pt x="391" y="141"/>
                  </a:lnTo>
                  <a:lnTo>
                    <a:pt x="438" y="92"/>
                  </a:lnTo>
                  <a:lnTo>
                    <a:pt x="503" y="61"/>
                  </a:lnTo>
                  <a:lnTo>
                    <a:pt x="580" y="49"/>
                  </a:lnTo>
                  <a:lnTo>
                    <a:pt x="621" y="55"/>
                  </a:lnTo>
                  <a:lnTo>
                    <a:pt x="645" y="74"/>
                  </a:lnTo>
                  <a:lnTo>
                    <a:pt x="662" y="104"/>
                  </a:lnTo>
                  <a:lnTo>
                    <a:pt x="668" y="135"/>
                  </a:lnTo>
                  <a:lnTo>
                    <a:pt x="668" y="153"/>
                  </a:lnTo>
                  <a:lnTo>
                    <a:pt x="662" y="220"/>
                  </a:lnTo>
                  <a:lnTo>
                    <a:pt x="645" y="293"/>
                  </a:lnTo>
                  <a:lnTo>
                    <a:pt x="621" y="366"/>
                  </a:lnTo>
                  <a:lnTo>
                    <a:pt x="597" y="433"/>
                  </a:lnTo>
                  <a:lnTo>
                    <a:pt x="580" y="482"/>
                  </a:lnTo>
                  <a:lnTo>
                    <a:pt x="568" y="506"/>
                  </a:lnTo>
                  <a:lnTo>
                    <a:pt x="562" y="525"/>
                  </a:lnTo>
                  <a:lnTo>
                    <a:pt x="562" y="537"/>
                  </a:lnTo>
                  <a:lnTo>
                    <a:pt x="556" y="549"/>
                  </a:lnTo>
                  <a:lnTo>
                    <a:pt x="556" y="567"/>
                  </a:lnTo>
                  <a:lnTo>
                    <a:pt x="568" y="622"/>
                  </a:lnTo>
                  <a:lnTo>
                    <a:pt x="597" y="665"/>
                  </a:lnTo>
                  <a:lnTo>
                    <a:pt x="645" y="689"/>
                  </a:lnTo>
                  <a:lnTo>
                    <a:pt x="698" y="702"/>
                  </a:lnTo>
                  <a:lnTo>
                    <a:pt x="757" y="689"/>
                  </a:lnTo>
                  <a:lnTo>
                    <a:pt x="804" y="659"/>
                  </a:lnTo>
                  <a:lnTo>
                    <a:pt x="846" y="616"/>
                  </a:lnTo>
                  <a:lnTo>
                    <a:pt x="875" y="567"/>
                  </a:lnTo>
                  <a:lnTo>
                    <a:pt x="899" y="519"/>
                  </a:lnTo>
                  <a:lnTo>
                    <a:pt x="911" y="482"/>
                  </a:lnTo>
                  <a:lnTo>
                    <a:pt x="911" y="452"/>
                  </a:lnTo>
                  <a:lnTo>
                    <a:pt x="905" y="445"/>
                  </a:lnTo>
                  <a:lnTo>
                    <a:pt x="875" y="445"/>
                  </a:lnTo>
                  <a:lnTo>
                    <a:pt x="863" y="458"/>
                  </a:lnTo>
                  <a:lnTo>
                    <a:pt x="863" y="470"/>
                  </a:lnTo>
                  <a:lnTo>
                    <a:pt x="834" y="549"/>
                  </a:lnTo>
                  <a:lnTo>
                    <a:pt x="793" y="610"/>
                  </a:lnTo>
                  <a:lnTo>
                    <a:pt x="745" y="647"/>
                  </a:lnTo>
                  <a:lnTo>
                    <a:pt x="704" y="653"/>
                  </a:lnTo>
                  <a:lnTo>
                    <a:pt x="692" y="653"/>
                  </a:lnTo>
                  <a:lnTo>
                    <a:pt x="680" y="647"/>
                  </a:lnTo>
                  <a:lnTo>
                    <a:pt x="674" y="641"/>
                  </a:lnTo>
                  <a:lnTo>
                    <a:pt x="668" y="628"/>
                  </a:lnTo>
                  <a:lnTo>
                    <a:pt x="668" y="616"/>
                  </a:lnTo>
                  <a:lnTo>
                    <a:pt x="662" y="604"/>
                  </a:lnTo>
                  <a:lnTo>
                    <a:pt x="668" y="567"/>
                  </a:lnTo>
                  <a:lnTo>
                    <a:pt x="698" y="476"/>
                  </a:lnTo>
                  <a:lnTo>
                    <a:pt x="716" y="433"/>
                  </a:lnTo>
                  <a:lnTo>
                    <a:pt x="757" y="305"/>
                  </a:lnTo>
                  <a:lnTo>
                    <a:pt x="775" y="238"/>
                  </a:lnTo>
                  <a:lnTo>
                    <a:pt x="781" y="177"/>
                  </a:lnTo>
                  <a:lnTo>
                    <a:pt x="769" y="110"/>
                  </a:lnTo>
                  <a:lnTo>
                    <a:pt x="745" y="67"/>
                  </a:lnTo>
                  <a:lnTo>
                    <a:pt x="710" y="37"/>
                  </a:lnTo>
                  <a:lnTo>
                    <a:pt x="668" y="13"/>
                  </a:lnTo>
                  <a:lnTo>
                    <a:pt x="586" y="0"/>
                  </a:lnTo>
                  <a:lnTo>
                    <a:pt x="497" y="13"/>
                  </a:lnTo>
                  <a:lnTo>
                    <a:pt x="426" y="49"/>
                  </a:lnTo>
                  <a:lnTo>
                    <a:pt x="373" y="98"/>
                  </a:lnTo>
                  <a:lnTo>
                    <a:pt x="331" y="141"/>
                  </a:lnTo>
                  <a:lnTo>
                    <a:pt x="320" y="86"/>
                  </a:lnTo>
                  <a:lnTo>
                    <a:pt x="290" y="49"/>
                  </a:lnTo>
                  <a:lnTo>
                    <a:pt x="249" y="25"/>
                  </a:lnTo>
                  <a:lnTo>
                    <a:pt x="213" y="7"/>
                  </a:lnTo>
                  <a:lnTo>
                    <a:pt x="172" y="0"/>
                  </a:lnTo>
                  <a:lnTo>
                    <a:pt x="130" y="13"/>
                  </a:lnTo>
                  <a:lnTo>
                    <a:pt x="95" y="31"/>
                  </a:lnTo>
                  <a:lnTo>
                    <a:pt x="71" y="61"/>
                  </a:lnTo>
                  <a:lnTo>
                    <a:pt x="54" y="86"/>
                  </a:lnTo>
                  <a:lnTo>
                    <a:pt x="30" y="135"/>
                  </a:lnTo>
                  <a:lnTo>
                    <a:pt x="12" y="183"/>
                  </a:lnTo>
                  <a:lnTo>
                    <a:pt x="6" y="220"/>
                  </a:lnTo>
                  <a:lnTo>
                    <a:pt x="0" y="238"/>
                  </a:lnTo>
                  <a:lnTo>
                    <a:pt x="0" y="250"/>
                  </a:lnTo>
                  <a:lnTo>
                    <a:pt x="6" y="256"/>
                  </a:lnTo>
                  <a:lnTo>
                    <a:pt x="42" y="256"/>
                  </a:lnTo>
                  <a:lnTo>
                    <a:pt x="54" y="232"/>
                  </a:lnTo>
                  <a:lnTo>
                    <a:pt x="59" y="214"/>
                  </a:lnTo>
                  <a:lnTo>
                    <a:pt x="77" y="147"/>
                  </a:lnTo>
                  <a:lnTo>
                    <a:pt x="101" y="98"/>
                  </a:lnTo>
                  <a:lnTo>
                    <a:pt x="130" y="61"/>
                  </a:lnTo>
                  <a:lnTo>
                    <a:pt x="166" y="49"/>
                  </a:lnTo>
                  <a:lnTo>
                    <a:pt x="184" y="49"/>
                  </a:lnTo>
                  <a:lnTo>
                    <a:pt x="195" y="55"/>
                  </a:lnTo>
                  <a:lnTo>
                    <a:pt x="207" y="67"/>
                  </a:lnTo>
                  <a:lnTo>
                    <a:pt x="213" y="86"/>
                  </a:lnTo>
                  <a:lnTo>
                    <a:pt x="213" y="104"/>
                  </a:lnTo>
                  <a:lnTo>
                    <a:pt x="219" y="122"/>
                  </a:lnTo>
                  <a:lnTo>
                    <a:pt x="213" y="159"/>
                  </a:lnTo>
                  <a:lnTo>
                    <a:pt x="201" y="208"/>
                  </a:lnTo>
                  <a:lnTo>
                    <a:pt x="195" y="250"/>
                  </a:lnTo>
                  <a:lnTo>
                    <a:pt x="172" y="348"/>
                  </a:lnTo>
                  <a:lnTo>
                    <a:pt x="160" y="391"/>
                  </a:lnTo>
                  <a:lnTo>
                    <a:pt x="113" y="5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3" name="Freeform 7"/>
            <p:cNvSpPr>
              <a:spLocks/>
            </p:cNvSpPr>
            <p:nvPr/>
          </p:nvSpPr>
          <p:spPr bwMode="auto">
            <a:xfrm>
              <a:off x="1651" y="5148"/>
              <a:ext cx="2843" cy="3085"/>
            </a:xfrm>
            <a:custGeom>
              <a:avLst/>
              <a:gdLst/>
              <a:ahLst/>
              <a:cxnLst>
                <a:cxn ang="0">
                  <a:pos x="2583" y="3085"/>
                </a:cxn>
                <a:cxn ang="0">
                  <a:pos x="2843" y="2377"/>
                </a:cxn>
                <a:cxn ang="0">
                  <a:pos x="2790" y="2377"/>
                </a:cxn>
                <a:cxn ang="0">
                  <a:pos x="2737" y="2487"/>
                </a:cxn>
                <a:cxn ang="0">
                  <a:pos x="2666" y="2579"/>
                </a:cxn>
                <a:cxn ang="0">
                  <a:pos x="2571" y="2664"/>
                </a:cxn>
                <a:cxn ang="0">
                  <a:pos x="2471" y="2731"/>
                </a:cxn>
                <a:cxn ang="0">
                  <a:pos x="2359" y="2786"/>
                </a:cxn>
                <a:cxn ang="0">
                  <a:pos x="2234" y="2822"/>
                </a:cxn>
                <a:cxn ang="0">
                  <a:pos x="2199" y="2835"/>
                </a:cxn>
                <a:cxn ang="0">
                  <a:pos x="2134" y="2847"/>
                </a:cxn>
                <a:cxn ang="0">
                  <a:pos x="2039" y="2859"/>
                </a:cxn>
                <a:cxn ang="0">
                  <a:pos x="1915" y="2877"/>
                </a:cxn>
                <a:cxn ang="0">
                  <a:pos x="1761" y="2890"/>
                </a:cxn>
                <a:cxn ang="0">
                  <a:pos x="283" y="2890"/>
                </a:cxn>
                <a:cxn ang="0">
                  <a:pos x="1371" y="1579"/>
                </a:cxn>
                <a:cxn ang="0">
                  <a:pos x="1383" y="1554"/>
                </a:cxn>
                <a:cxn ang="0">
                  <a:pos x="1389" y="1548"/>
                </a:cxn>
                <a:cxn ang="0">
                  <a:pos x="1389" y="1530"/>
                </a:cxn>
                <a:cxn ang="0">
                  <a:pos x="1383" y="1524"/>
                </a:cxn>
                <a:cxn ang="0">
                  <a:pos x="1377" y="1506"/>
                </a:cxn>
                <a:cxn ang="0">
                  <a:pos x="378" y="103"/>
                </a:cxn>
                <a:cxn ang="0">
                  <a:pos x="1549" y="103"/>
                </a:cxn>
                <a:cxn ang="0">
                  <a:pos x="1685" y="109"/>
                </a:cxn>
                <a:cxn ang="0">
                  <a:pos x="1803" y="116"/>
                </a:cxn>
                <a:cxn ang="0">
                  <a:pos x="1897" y="122"/>
                </a:cxn>
                <a:cxn ang="0">
                  <a:pos x="1974" y="128"/>
                </a:cxn>
                <a:cxn ang="0">
                  <a:pos x="2027" y="134"/>
                </a:cxn>
                <a:cxn ang="0">
                  <a:pos x="2051" y="140"/>
                </a:cxn>
                <a:cxn ang="0">
                  <a:pos x="2146" y="158"/>
                </a:cxn>
                <a:cxn ang="0">
                  <a:pos x="2264" y="189"/>
                </a:cxn>
                <a:cxn ang="0">
                  <a:pos x="2388" y="238"/>
                </a:cxn>
                <a:cxn ang="0">
                  <a:pos x="2518" y="305"/>
                </a:cxn>
                <a:cxn ang="0">
                  <a:pos x="2560" y="335"/>
                </a:cxn>
                <a:cxn ang="0">
                  <a:pos x="2619" y="378"/>
                </a:cxn>
                <a:cxn ang="0">
                  <a:pos x="2678" y="439"/>
                </a:cxn>
                <a:cxn ang="0">
                  <a:pos x="2737" y="524"/>
                </a:cxn>
                <a:cxn ang="0">
                  <a:pos x="2790" y="622"/>
                </a:cxn>
                <a:cxn ang="0">
                  <a:pos x="2843" y="622"/>
                </a:cxn>
                <a:cxn ang="0">
                  <a:pos x="2583" y="0"/>
                </a:cxn>
                <a:cxn ang="0">
                  <a:pos x="23" y="0"/>
                </a:cxn>
                <a:cxn ang="0">
                  <a:pos x="11" y="6"/>
                </a:cxn>
                <a:cxn ang="0">
                  <a:pos x="5" y="6"/>
                </a:cxn>
                <a:cxn ang="0">
                  <a:pos x="5" y="24"/>
                </a:cxn>
                <a:cxn ang="0">
                  <a:pos x="0" y="36"/>
                </a:cxn>
                <a:cxn ang="0">
                  <a:pos x="0" y="85"/>
                </a:cxn>
                <a:cxn ang="0">
                  <a:pos x="1129" y="1682"/>
                </a:cxn>
                <a:cxn ang="0">
                  <a:pos x="23" y="3018"/>
                </a:cxn>
                <a:cxn ang="0">
                  <a:pos x="11" y="3030"/>
                </a:cxn>
                <a:cxn ang="0">
                  <a:pos x="5" y="3042"/>
                </a:cxn>
                <a:cxn ang="0">
                  <a:pos x="5" y="3072"/>
                </a:cxn>
                <a:cxn ang="0">
                  <a:pos x="11" y="3079"/>
                </a:cxn>
                <a:cxn ang="0">
                  <a:pos x="23" y="3085"/>
                </a:cxn>
                <a:cxn ang="0">
                  <a:pos x="59" y="3085"/>
                </a:cxn>
                <a:cxn ang="0">
                  <a:pos x="2583" y="3085"/>
                </a:cxn>
              </a:cxnLst>
              <a:rect l="0" t="0" r="r" b="b"/>
              <a:pathLst>
                <a:path w="2843" h="3085">
                  <a:moveTo>
                    <a:pt x="2583" y="3085"/>
                  </a:moveTo>
                  <a:lnTo>
                    <a:pt x="2843" y="2377"/>
                  </a:lnTo>
                  <a:lnTo>
                    <a:pt x="2790" y="2377"/>
                  </a:lnTo>
                  <a:lnTo>
                    <a:pt x="2737" y="2487"/>
                  </a:lnTo>
                  <a:lnTo>
                    <a:pt x="2666" y="2579"/>
                  </a:lnTo>
                  <a:lnTo>
                    <a:pt x="2571" y="2664"/>
                  </a:lnTo>
                  <a:lnTo>
                    <a:pt x="2471" y="2731"/>
                  </a:lnTo>
                  <a:lnTo>
                    <a:pt x="2359" y="2786"/>
                  </a:lnTo>
                  <a:lnTo>
                    <a:pt x="2234" y="2822"/>
                  </a:lnTo>
                  <a:lnTo>
                    <a:pt x="2199" y="2835"/>
                  </a:lnTo>
                  <a:lnTo>
                    <a:pt x="2134" y="2847"/>
                  </a:lnTo>
                  <a:lnTo>
                    <a:pt x="2039" y="2859"/>
                  </a:lnTo>
                  <a:lnTo>
                    <a:pt x="1915" y="2877"/>
                  </a:lnTo>
                  <a:lnTo>
                    <a:pt x="1761" y="2890"/>
                  </a:lnTo>
                  <a:lnTo>
                    <a:pt x="283" y="2890"/>
                  </a:lnTo>
                  <a:lnTo>
                    <a:pt x="1371" y="1579"/>
                  </a:lnTo>
                  <a:lnTo>
                    <a:pt x="1383" y="1554"/>
                  </a:lnTo>
                  <a:lnTo>
                    <a:pt x="1389" y="1548"/>
                  </a:lnTo>
                  <a:lnTo>
                    <a:pt x="1389" y="1530"/>
                  </a:lnTo>
                  <a:lnTo>
                    <a:pt x="1383" y="1524"/>
                  </a:lnTo>
                  <a:lnTo>
                    <a:pt x="1377" y="1506"/>
                  </a:lnTo>
                  <a:lnTo>
                    <a:pt x="378" y="103"/>
                  </a:lnTo>
                  <a:lnTo>
                    <a:pt x="1549" y="103"/>
                  </a:lnTo>
                  <a:lnTo>
                    <a:pt x="1685" y="109"/>
                  </a:lnTo>
                  <a:lnTo>
                    <a:pt x="1803" y="116"/>
                  </a:lnTo>
                  <a:lnTo>
                    <a:pt x="1897" y="122"/>
                  </a:lnTo>
                  <a:lnTo>
                    <a:pt x="1974" y="128"/>
                  </a:lnTo>
                  <a:lnTo>
                    <a:pt x="2027" y="134"/>
                  </a:lnTo>
                  <a:lnTo>
                    <a:pt x="2051" y="140"/>
                  </a:lnTo>
                  <a:lnTo>
                    <a:pt x="2146" y="158"/>
                  </a:lnTo>
                  <a:lnTo>
                    <a:pt x="2264" y="189"/>
                  </a:lnTo>
                  <a:lnTo>
                    <a:pt x="2388" y="238"/>
                  </a:lnTo>
                  <a:lnTo>
                    <a:pt x="2518" y="305"/>
                  </a:lnTo>
                  <a:lnTo>
                    <a:pt x="2560" y="335"/>
                  </a:lnTo>
                  <a:lnTo>
                    <a:pt x="2619" y="378"/>
                  </a:lnTo>
                  <a:lnTo>
                    <a:pt x="2678" y="439"/>
                  </a:lnTo>
                  <a:lnTo>
                    <a:pt x="2737" y="524"/>
                  </a:lnTo>
                  <a:lnTo>
                    <a:pt x="2790" y="622"/>
                  </a:lnTo>
                  <a:lnTo>
                    <a:pt x="2843" y="622"/>
                  </a:lnTo>
                  <a:lnTo>
                    <a:pt x="2583" y="0"/>
                  </a:lnTo>
                  <a:lnTo>
                    <a:pt x="23" y="0"/>
                  </a:lnTo>
                  <a:lnTo>
                    <a:pt x="11" y="6"/>
                  </a:lnTo>
                  <a:lnTo>
                    <a:pt x="5" y="6"/>
                  </a:lnTo>
                  <a:lnTo>
                    <a:pt x="5" y="24"/>
                  </a:lnTo>
                  <a:lnTo>
                    <a:pt x="0" y="36"/>
                  </a:lnTo>
                  <a:lnTo>
                    <a:pt x="0" y="85"/>
                  </a:lnTo>
                  <a:lnTo>
                    <a:pt x="1129" y="1682"/>
                  </a:lnTo>
                  <a:lnTo>
                    <a:pt x="23" y="3018"/>
                  </a:lnTo>
                  <a:lnTo>
                    <a:pt x="11" y="3030"/>
                  </a:lnTo>
                  <a:lnTo>
                    <a:pt x="5" y="3042"/>
                  </a:lnTo>
                  <a:lnTo>
                    <a:pt x="5" y="3072"/>
                  </a:lnTo>
                  <a:lnTo>
                    <a:pt x="11" y="3079"/>
                  </a:lnTo>
                  <a:lnTo>
                    <a:pt x="23" y="3085"/>
                  </a:lnTo>
                  <a:lnTo>
                    <a:pt x="59" y="3085"/>
                  </a:lnTo>
                  <a:lnTo>
                    <a:pt x="2583" y="30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4" name="Freeform 8"/>
            <p:cNvSpPr>
              <a:spLocks/>
            </p:cNvSpPr>
            <p:nvPr/>
          </p:nvSpPr>
          <p:spPr bwMode="auto">
            <a:xfrm>
              <a:off x="1621" y="8793"/>
              <a:ext cx="733" cy="1092"/>
            </a:xfrm>
            <a:custGeom>
              <a:avLst/>
              <a:gdLst/>
              <a:ahLst/>
              <a:cxnLst>
                <a:cxn ang="0">
                  <a:pos x="355" y="43"/>
                </a:cxn>
                <a:cxn ang="0">
                  <a:pos x="361" y="19"/>
                </a:cxn>
                <a:cxn ang="0">
                  <a:pos x="337" y="0"/>
                </a:cxn>
                <a:cxn ang="0">
                  <a:pos x="242" y="13"/>
                </a:cxn>
                <a:cxn ang="0">
                  <a:pos x="148" y="19"/>
                </a:cxn>
                <a:cxn ang="0">
                  <a:pos x="118" y="31"/>
                </a:cxn>
                <a:cxn ang="0">
                  <a:pos x="112" y="68"/>
                </a:cxn>
                <a:cxn ang="0">
                  <a:pos x="177" y="74"/>
                </a:cxn>
                <a:cxn ang="0">
                  <a:pos x="213" y="80"/>
                </a:cxn>
                <a:cxn ang="0">
                  <a:pos x="225" y="116"/>
                </a:cxn>
                <a:cxn ang="0">
                  <a:pos x="6" y="1006"/>
                </a:cxn>
                <a:cxn ang="0">
                  <a:pos x="0" y="1055"/>
                </a:cxn>
                <a:cxn ang="0">
                  <a:pos x="18" y="1080"/>
                </a:cxn>
                <a:cxn ang="0">
                  <a:pos x="71" y="1086"/>
                </a:cxn>
                <a:cxn ang="0">
                  <a:pos x="100" y="1061"/>
                </a:cxn>
                <a:cxn ang="0">
                  <a:pos x="124" y="1006"/>
                </a:cxn>
                <a:cxn ang="0">
                  <a:pos x="148" y="909"/>
                </a:cxn>
                <a:cxn ang="0">
                  <a:pos x="177" y="793"/>
                </a:cxn>
                <a:cxn ang="0">
                  <a:pos x="195" y="726"/>
                </a:cxn>
                <a:cxn ang="0">
                  <a:pos x="307" y="750"/>
                </a:cxn>
                <a:cxn ang="0">
                  <a:pos x="372" y="811"/>
                </a:cxn>
                <a:cxn ang="0">
                  <a:pos x="384" y="872"/>
                </a:cxn>
                <a:cxn ang="0">
                  <a:pos x="378" y="903"/>
                </a:cxn>
                <a:cxn ang="0">
                  <a:pos x="372" y="927"/>
                </a:cxn>
                <a:cxn ang="0">
                  <a:pos x="408" y="1031"/>
                </a:cxn>
                <a:cxn ang="0">
                  <a:pos x="491" y="1086"/>
                </a:cxn>
                <a:cxn ang="0">
                  <a:pos x="591" y="1080"/>
                </a:cxn>
                <a:cxn ang="0">
                  <a:pos x="668" y="994"/>
                </a:cxn>
                <a:cxn ang="0">
                  <a:pos x="709" y="903"/>
                </a:cxn>
                <a:cxn ang="0">
                  <a:pos x="721" y="842"/>
                </a:cxn>
                <a:cxn ang="0">
                  <a:pos x="686" y="836"/>
                </a:cxn>
                <a:cxn ang="0">
                  <a:pos x="674" y="854"/>
                </a:cxn>
                <a:cxn ang="0">
                  <a:pos x="656" y="915"/>
                </a:cxn>
                <a:cxn ang="0">
                  <a:pos x="609" y="1000"/>
                </a:cxn>
                <a:cxn ang="0">
                  <a:pos x="538" y="1043"/>
                </a:cxn>
                <a:cxn ang="0">
                  <a:pos x="497" y="1019"/>
                </a:cxn>
                <a:cxn ang="0">
                  <a:pos x="485" y="988"/>
                </a:cxn>
                <a:cxn ang="0">
                  <a:pos x="497" y="897"/>
                </a:cxn>
                <a:cxn ang="0">
                  <a:pos x="503" y="860"/>
                </a:cxn>
                <a:cxn ang="0">
                  <a:pos x="491" y="793"/>
                </a:cxn>
                <a:cxn ang="0">
                  <a:pos x="426" y="726"/>
                </a:cxn>
                <a:cxn ang="0">
                  <a:pos x="337" y="695"/>
                </a:cxn>
                <a:cxn ang="0">
                  <a:pos x="260" y="683"/>
                </a:cxn>
                <a:cxn ang="0">
                  <a:pos x="349" y="616"/>
                </a:cxn>
                <a:cxn ang="0">
                  <a:pos x="443" y="531"/>
                </a:cxn>
                <a:cxn ang="0">
                  <a:pos x="556" y="452"/>
                </a:cxn>
                <a:cxn ang="0">
                  <a:pos x="644" y="439"/>
                </a:cxn>
                <a:cxn ang="0">
                  <a:pos x="668" y="458"/>
                </a:cxn>
                <a:cxn ang="0">
                  <a:pos x="609" y="488"/>
                </a:cxn>
                <a:cxn ang="0">
                  <a:pos x="597" y="519"/>
                </a:cxn>
                <a:cxn ang="0">
                  <a:pos x="591" y="561"/>
                </a:cxn>
                <a:cxn ang="0">
                  <a:pos x="615" y="592"/>
                </a:cxn>
                <a:cxn ang="0">
                  <a:pos x="668" y="598"/>
                </a:cxn>
                <a:cxn ang="0">
                  <a:pos x="704" y="580"/>
                </a:cxn>
                <a:cxn ang="0">
                  <a:pos x="727" y="549"/>
                </a:cxn>
                <a:cxn ang="0">
                  <a:pos x="733" y="500"/>
                </a:cxn>
                <a:cxn ang="0">
                  <a:pos x="709" y="427"/>
                </a:cxn>
                <a:cxn ang="0">
                  <a:pos x="621" y="391"/>
                </a:cxn>
                <a:cxn ang="0">
                  <a:pos x="455" y="464"/>
                </a:cxn>
                <a:cxn ang="0">
                  <a:pos x="319" y="586"/>
                </a:cxn>
                <a:cxn ang="0">
                  <a:pos x="207" y="665"/>
                </a:cxn>
              </a:cxnLst>
              <a:rect l="0" t="0" r="r" b="b"/>
              <a:pathLst>
                <a:path w="733" h="1092">
                  <a:moveTo>
                    <a:pt x="355" y="49"/>
                  </a:moveTo>
                  <a:lnTo>
                    <a:pt x="355" y="43"/>
                  </a:lnTo>
                  <a:lnTo>
                    <a:pt x="361" y="37"/>
                  </a:lnTo>
                  <a:lnTo>
                    <a:pt x="361" y="19"/>
                  </a:lnTo>
                  <a:lnTo>
                    <a:pt x="349" y="7"/>
                  </a:lnTo>
                  <a:lnTo>
                    <a:pt x="337" y="0"/>
                  </a:lnTo>
                  <a:lnTo>
                    <a:pt x="301" y="7"/>
                  </a:lnTo>
                  <a:lnTo>
                    <a:pt x="242" y="13"/>
                  </a:lnTo>
                  <a:lnTo>
                    <a:pt x="189" y="13"/>
                  </a:lnTo>
                  <a:lnTo>
                    <a:pt x="148" y="19"/>
                  </a:lnTo>
                  <a:lnTo>
                    <a:pt x="130" y="19"/>
                  </a:lnTo>
                  <a:lnTo>
                    <a:pt x="118" y="31"/>
                  </a:lnTo>
                  <a:lnTo>
                    <a:pt x="112" y="43"/>
                  </a:lnTo>
                  <a:lnTo>
                    <a:pt x="112" y="68"/>
                  </a:lnTo>
                  <a:lnTo>
                    <a:pt x="124" y="74"/>
                  </a:lnTo>
                  <a:lnTo>
                    <a:pt x="177" y="74"/>
                  </a:lnTo>
                  <a:lnTo>
                    <a:pt x="201" y="80"/>
                  </a:lnTo>
                  <a:lnTo>
                    <a:pt x="213" y="80"/>
                  </a:lnTo>
                  <a:lnTo>
                    <a:pt x="225" y="92"/>
                  </a:lnTo>
                  <a:lnTo>
                    <a:pt x="225" y="116"/>
                  </a:lnTo>
                  <a:lnTo>
                    <a:pt x="219" y="135"/>
                  </a:lnTo>
                  <a:lnTo>
                    <a:pt x="6" y="1006"/>
                  </a:lnTo>
                  <a:lnTo>
                    <a:pt x="0" y="1025"/>
                  </a:lnTo>
                  <a:lnTo>
                    <a:pt x="0" y="1055"/>
                  </a:lnTo>
                  <a:lnTo>
                    <a:pt x="6" y="1067"/>
                  </a:lnTo>
                  <a:lnTo>
                    <a:pt x="18" y="1080"/>
                  </a:lnTo>
                  <a:lnTo>
                    <a:pt x="53" y="1092"/>
                  </a:lnTo>
                  <a:lnTo>
                    <a:pt x="71" y="1086"/>
                  </a:lnTo>
                  <a:lnTo>
                    <a:pt x="89" y="1073"/>
                  </a:lnTo>
                  <a:lnTo>
                    <a:pt x="100" y="1061"/>
                  </a:lnTo>
                  <a:lnTo>
                    <a:pt x="112" y="1043"/>
                  </a:lnTo>
                  <a:lnTo>
                    <a:pt x="124" y="1006"/>
                  </a:lnTo>
                  <a:lnTo>
                    <a:pt x="136" y="964"/>
                  </a:lnTo>
                  <a:lnTo>
                    <a:pt x="148" y="909"/>
                  </a:lnTo>
                  <a:lnTo>
                    <a:pt x="160" y="848"/>
                  </a:lnTo>
                  <a:lnTo>
                    <a:pt x="177" y="793"/>
                  </a:lnTo>
                  <a:lnTo>
                    <a:pt x="189" y="750"/>
                  </a:lnTo>
                  <a:lnTo>
                    <a:pt x="195" y="726"/>
                  </a:lnTo>
                  <a:lnTo>
                    <a:pt x="254" y="732"/>
                  </a:lnTo>
                  <a:lnTo>
                    <a:pt x="307" y="750"/>
                  </a:lnTo>
                  <a:lnTo>
                    <a:pt x="349" y="775"/>
                  </a:lnTo>
                  <a:lnTo>
                    <a:pt x="372" y="811"/>
                  </a:lnTo>
                  <a:lnTo>
                    <a:pt x="384" y="854"/>
                  </a:lnTo>
                  <a:lnTo>
                    <a:pt x="384" y="872"/>
                  </a:lnTo>
                  <a:lnTo>
                    <a:pt x="378" y="884"/>
                  </a:lnTo>
                  <a:lnTo>
                    <a:pt x="378" y="903"/>
                  </a:lnTo>
                  <a:lnTo>
                    <a:pt x="372" y="915"/>
                  </a:lnTo>
                  <a:lnTo>
                    <a:pt x="372" y="927"/>
                  </a:lnTo>
                  <a:lnTo>
                    <a:pt x="384" y="988"/>
                  </a:lnTo>
                  <a:lnTo>
                    <a:pt x="408" y="1031"/>
                  </a:lnTo>
                  <a:lnTo>
                    <a:pt x="449" y="1067"/>
                  </a:lnTo>
                  <a:lnTo>
                    <a:pt x="491" y="1086"/>
                  </a:lnTo>
                  <a:lnTo>
                    <a:pt x="532" y="1092"/>
                  </a:lnTo>
                  <a:lnTo>
                    <a:pt x="591" y="1080"/>
                  </a:lnTo>
                  <a:lnTo>
                    <a:pt x="633" y="1043"/>
                  </a:lnTo>
                  <a:lnTo>
                    <a:pt x="668" y="994"/>
                  </a:lnTo>
                  <a:lnTo>
                    <a:pt x="692" y="945"/>
                  </a:lnTo>
                  <a:lnTo>
                    <a:pt x="709" y="903"/>
                  </a:lnTo>
                  <a:lnTo>
                    <a:pt x="721" y="866"/>
                  </a:lnTo>
                  <a:lnTo>
                    <a:pt x="721" y="842"/>
                  </a:lnTo>
                  <a:lnTo>
                    <a:pt x="715" y="836"/>
                  </a:lnTo>
                  <a:lnTo>
                    <a:pt x="686" y="836"/>
                  </a:lnTo>
                  <a:lnTo>
                    <a:pt x="680" y="842"/>
                  </a:lnTo>
                  <a:lnTo>
                    <a:pt x="674" y="854"/>
                  </a:lnTo>
                  <a:lnTo>
                    <a:pt x="668" y="872"/>
                  </a:lnTo>
                  <a:lnTo>
                    <a:pt x="656" y="915"/>
                  </a:lnTo>
                  <a:lnTo>
                    <a:pt x="638" y="964"/>
                  </a:lnTo>
                  <a:lnTo>
                    <a:pt x="609" y="1000"/>
                  </a:lnTo>
                  <a:lnTo>
                    <a:pt x="579" y="1031"/>
                  </a:lnTo>
                  <a:lnTo>
                    <a:pt x="538" y="1043"/>
                  </a:lnTo>
                  <a:lnTo>
                    <a:pt x="520" y="1043"/>
                  </a:lnTo>
                  <a:lnTo>
                    <a:pt x="497" y="1019"/>
                  </a:lnTo>
                  <a:lnTo>
                    <a:pt x="491" y="1006"/>
                  </a:lnTo>
                  <a:lnTo>
                    <a:pt x="485" y="988"/>
                  </a:lnTo>
                  <a:lnTo>
                    <a:pt x="485" y="933"/>
                  </a:lnTo>
                  <a:lnTo>
                    <a:pt x="497" y="897"/>
                  </a:lnTo>
                  <a:lnTo>
                    <a:pt x="497" y="878"/>
                  </a:lnTo>
                  <a:lnTo>
                    <a:pt x="503" y="860"/>
                  </a:lnTo>
                  <a:lnTo>
                    <a:pt x="503" y="848"/>
                  </a:lnTo>
                  <a:lnTo>
                    <a:pt x="491" y="793"/>
                  </a:lnTo>
                  <a:lnTo>
                    <a:pt x="467" y="756"/>
                  </a:lnTo>
                  <a:lnTo>
                    <a:pt x="426" y="726"/>
                  </a:lnTo>
                  <a:lnTo>
                    <a:pt x="384" y="708"/>
                  </a:lnTo>
                  <a:lnTo>
                    <a:pt x="337" y="695"/>
                  </a:lnTo>
                  <a:lnTo>
                    <a:pt x="296" y="689"/>
                  </a:lnTo>
                  <a:lnTo>
                    <a:pt x="260" y="683"/>
                  </a:lnTo>
                  <a:lnTo>
                    <a:pt x="307" y="653"/>
                  </a:lnTo>
                  <a:lnTo>
                    <a:pt x="349" y="616"/>
                  </a:lnTo>
                  <a:lnTo>
                    <a:pt x="384" y="586"/>
                  </a:lnTo>
                  <a:lnTo>
                    <a:pt x="443" y="531"/>
                  </a:lnTo>
                  <a:lnTo>
                    <a:pt x="497" y="482"/>
                  </a:lnTo>
                  <a:lnTo>
                    <a:pt x="556" y="452"/>
                  </a:lnTo>
                  <a:lnTo>
                    <a:pt x="621" y="439"/>
                  </a:lnTo>
                  <a:lnTo>
                    <a:pt x="644" y="439"/>
                  </a:lnTo>
                  <a:lnTo>
                    <a:pt x="656" y="446"/>
                  </a:lnTo>
                  <a:lnTo>
                    <a:pt x="668" y="458"/>
                  </a:lnTo>
                  <a:lnTo>
                    <a:pt x="644" y="464"/>
                  </a:lnTo>
                  <a:lnTo>
                    <a:pt x="609" y="488"/>
                  </a:lnTo>
                  <a:lnTo>
                    <a:pt x="603" y="500"/>
                  </a:lnTo>
                  <a:lnTo>
                    <a:pt x="597" y="519"/>
                  </a:lnTo>
                  <a:lnTo>
                    <a:pt x="591" y="531"/>
                  </a:lnTo>
                  <a:lnTo>
                    <a:pt x="591" y="561"/>
                  </a:lnTo>
                  <a:lnTo>
                    <a:pt x="603" y="580"/>
                  </a:lnTo>
                  <a:lnTo>
                    <a:pt x="615" y="592"/>
                  </a:lnTo>
                  <a:lnTo>
                    <a:pt x="633" y="598"/>
                  </a:lnTo>
                  <a:lnTo>
                    <a:pt x="668" y="598"/>
                  </a:lnTo>
                  <a:lnTo>
                    <a:pt x="686" y="592"/>
                  </a:lnTo>
                  <a:lnTo>
                    <a:pt x="704" y="580"/>
                  </a:lnTo>
                  <a:lnTo>
                    <a:pt x="715" y="567"/>
                  </a:lnTo>
                  <a:lnTo>
                    <a:pt x="727" y="549"/>
                  </a:lnTo>
                  <a:lnTo>
                    <a:pt x="733" y="525"/>
                  </a:lnTo>
                  <a:lnTo>
                    <a:pt x="733" y="500"/>
                  </a:lnTo>
                  <a:lnTo>
                    <a:pt x="727" y="464"/>
                  </a:lnTo>
                  <a:lnTo>
                    <a:pt x="709" y="427"/>
                  </a:lnTo>
                  <a:lnTo>
                    <a:pt x="674" y="403"/>
                  </a:lnTo>
                  <a:lnTo>
                    <a:pt x="621" y="391"/>
                  </a:lnTo>
                  <a:lnTo>
                    <a:pt x="538" y="409"/>
                  </a:lnTo>
                  <a:lnTo>
                    <a:pt x="455" y="464"/>
                  </a:lnTo>
                  <a:lnTo>
                    <a:pt x="378" y="531"/>
                  </a:lnTo>
                  <a:lnTo>
                    <a:pt x="319" y="586"/>
                  </a:lnTo>
                  <a:lnTo>
                    <a:pt x="266" y="635"/>
                  </a:lnTo>
                  <a:lnTo>
                    <a:pt x="207" y="665"/>
                  </a:lnTo>
                  <a:lnTo>
                    <a:pt x="355" y="4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5" name="Freeform 9"/>
            <p:cNvSpPr>
              <a:spLocks noEditPoints="1"/>
            </p:cNvSpPr>
            <p:nvPr/>
          </p:nvSpPr>
          <p:spPr bwMode="auto">
            <a:xfrm>
              <a:off x="2549" y="9275"/>
              <a:ext cx="1100" cy="415"/>
            </a:xfrm>
            <a:custGeom>
              <a:avLst/>
              <a:gdLst/>
              <a:ahLst/>
              <a:cxnLst>
                <a:cxn ang="0">
                  <a:pos x="1041" y="73"/>
                </a:cxn>
                <a:cxn ang="0">
                  <a:pos x="1076" y="73"/>
                </a:cxn>
                <a:cxn ang="0">
                  <a:pos x="1082" y="67"/>
                </a:cxn>
                <a:cxn ang="0">
                  <a:pos x="1094" y="61"/>
                </a:cxn>
                <a:cxn ang="0">
                  <a:pos x="1100" y="49"/>
                </a:cxn>
                <a:cxn ang="0">
                  <a:pos x="1100" y="24"/>
                </a:cxn>
                <a:cxn ang="0">
                  <a:pos x="1094" y="12"/>
                </a:cxn>
                <a:cxn ang="0">
                  <a:pos x="1082" y="6"/>
                </a:cxn>
                <a:cxn ang="0">
                  <a:pos x="1076" y="0"/>
                </a:cxn>
                <a:cxn ang="0">
                  <a:pos x="24" y="0"/>
                </a:cxn>
                <a:cxn ang="0">
                  <a:pos x="12" y="6"/>
                </a:cxn>
                <a:cxn ang="0">
                  <a:pos x="0" y="18"/>
                </a:cxn>
                <a:cxn ang="0">
                  <a:pos x="0" y="49"/>
                </a:cxn>
                <a:cxn ang="0">
                  <a:pos x="6" y="61"/>
                </a:cxn>
                <a:cxn ang="0">
                  <a:pos x="12" y="67"/>
                </a:cxn>
                <a:cxn ang="0">
                  <a:pos x="24" y="73"/>
                </a:cxn>
                <a:cxn ang="0">
                  <a:pos x="53" y="73"/>
                </a:cxn>
                <a:cxn ang="0">
                  <a:pos x="1041" y="73"/>
                </a:cxn>
                <a:cxn ang="0">
                  <a:pos x="1041" y="415"/>
                </a:cxn>
                <a:cxn ang="0">
                  <a:pos x="1064" y="415"/>
                </a:cxn>
                <a:cxn ang="0">
                  <a:pos x="1070" y="409"/>
                </a:cxn>
                <a:cxn ang="0">
                  <a:pos x="1082" y="409"/>
                </a:cxn>
                <a:cxn ang="0">
                  <a:pos x="1094" y="396"/>
                </a:cxn>
                <a:cxn ang="0">
                  <a:pos x="1094" y="390"/>
                </a:cxn>
                <a:cxn ang="0">
                  <a:pos x="1100" y="378"/>
                </a:cxn>
                <a:cxn ang="0">
                  <a:pos x="1100" y="366"/>
                </a:cxn>
                <a:cxn ang="0">
                  <a:pos x="1094" y="354"/>
                </a:cxn>
                <a:cxn ang="0">
                  <a:pos x="1082" y="348"/>
                </a:cxn>
                <a:cxn ang="0">
                  <a:pos x="1076" y="342"/>
                </a:cxn>
                <a:cxn ang="0">
                  <a:pos x="1064" y="335"/>
                </a:cxn>
                <a:cxn ang="0">
                  <a:pos x="36" y="335"/>
                </a:cxn>
                <a:cxn ang="0">
                  <a:pos x="24" y="342"/>
                </a:cxn>
                <a:cxn ang="0">
                  <a:pos x="12" y="342"/>
                </a:cxn>
                <a:cxn ang="0">
                  <a:pos x="6" y="354"/>
                </a:cxn>
                <a:cxn ang="0">
                  <a:pos x="0" y="360"/>
                </a:cxn>
                <a:cxn ang="0">
                  <a:pos x="0" y="390"/>
                </a:cxn>
                <a:cxn ang="0">
                  <a:pos x="6" y="402"/>
                </a:cxn>
                <a:cxn ang="0">
                  <a:pos x="12" y="409"/>
                </a:cxn>
                <a:cxn ang="0">
                  <a:pos x="24" y="409"/>
                </a:cxn>
                <a:cxn ang="0">
                  <a:pos x="36" y="415"/>
                </a:cxn>
                <a:cxn ang="0">
                  <a:pos x="53" y="415"/>
                </a:cxn>
                <a:cxn ang="0">
                  <a:pos x="1041" y="415"/>
                </a:cxn>
              </a:cxnLst>
              <a:rect l="0" t="0" r="r" b="b"/>
              <a:pathLst>
                <a:path w="1100" h="415">
                  <a:moveTo>
                    <a:pt x="1041" y="73"/>
                  </a:moveTo>
                  <a:lnTo>
                    <a:pt x="1076" y="73"/>
                  </a:lnTo>
                  <a:lnTo>
                    <a:pt x="1082" y="67"/>
                  </a:lnTo>
                  <a:lnTo>
                    <a:pt x="1094" y="61"/>
                  </a:lnTo>
                  <a:lnTo>
                    <a:pt x="1100" y="49"/>
                  </a:lnTo>
                  <a:lnTo>
                    <a:pt x="1100" y="24"/>
                  </a:lnTo>
                  <a:lnTo>
                    <a:pt x="1094" y="12"/>
                  </a:lnTo>
                  <a:lnTo>
                    <a:pt x="1082" y="6"/>
                  </a:lnTo>
                  <a:lnTo>
                    <a:pt x="107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18"/>
                  </a:lnTo>
                  <a:lnTo>
                    <a:pt x="0" y="49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24" y="73"/>
                  </a:lnTo>
                  <a:lnTo>
                    <a:pt x="53" y="73"/>
                  </a:lnTo>
                  <a:lnTo>
                    <a:pt x="1041" y="73"/>
                  </a:lnTo>
                  <a:close/>
                  <a:moveTo>
                    <a:pt x="1041" y="415"/>
                  </a:moveTo>
                  <a:lnTo>
                    <a:pt x="1064" y="415"/>
                  </a:lnTo>
                  <a:lnTo>
                    <a:pt x="1070" y="409"/>
                  </a:lnTo>
                  <a:lnTo>
                    <a:pt x="1082" y="409"/>
                  </a:lnTo>
                  <a:lnTo>
                    <a:pt x="1094" y="396"/>
                  </a:lnTo>
                  <a:lnTo>
                    <a:pt x="1094" y="390"/>
                  </a:lnTo>
                  <a:lnTo>
                    <a:pt x="1100" y="378"/>
                  </a:lnTo>
                  <a:lnTo>
                    <a:pt x="1100" y="366"/>
                  </a:lnTo>
                  <a:lnTo>
                    <a:pt x="1094" y="354"/>
                  </a:lnTo>
                  <a:lnTo>
                    <a:pt x="1082" y="348"/>
                  </a:lnTo>
                  <a:lnTo>
                    <a:pt x="1076" y="342"/>
                  </a:lnTo>
                  <a:lnTo>
                    <a:pt x="1064" y="335"/>
                  </a:lnTo>
                  <a:lnTo>
                    <a:pt x="36" y="335"/>
                  </a:lnTo>
                  <a:lnTo>
                    <a:pt x="24" y="342"/>
                  </a:lnTo>
                  <a:lnTo>
                    <a:pt x="12" y="342"/>
                  </a:lnTo>
                  <a:lnTo>
                    <a:pt x="6" y="354"/>
                  </a:lnTo>
                  <a:lnTo>
                    <a:pt x="0" y="360"/>
                  </a:lnTo>
                  <a:lnTo>
                    <a:pt x="0" y="390"/>
                  </a:lnTo>
                  <a:lnTo>
                    <a:pt x="6" y="402"/>
                  </a:lnTo>
                  <a:lnTo>
                    <a:pt x="12" y="409"/>
                  </a:lnTo>
                  <a:lnTo>
                    <a:pt x="24" y="409"/>
                  </a:lnTo>
                  <a:lnTo>
                    <a:pt x="36" y="415"/>
                  </a:lnTo>
                  <a:lnTo>
                    <a:pt x="53" y="415"/>
                  </a:lnTo>
                  <a:lnTo>
                    <a:pt x="1041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6" name="Freeform 10"/>
            <p:cNvSpPr>
              <a:spLocks noEditPoints="1"/>
            </p:cNvSpPr>
            <p:nvPr/>
          </p:nvSpPr>
          <p:spPr bwMode="auto">
            <a:xfrm>
              <a:off x="3832" y="8842"/>
              <a:ext cx="692" cy="1055"/>
            </a:xfrm>
            <a:custGeom>
              <a:avLst/>
              <a:gdLst/>
              <a:ahLst/>
              <a:cxnLst>
                <a:cxn ang="0">
                  <a:pos x="692" y="531"/>
                </a:cxn>
                <a:cxn ang="0">
                  <a:pos x="686" y="378"/>
                </a:cxn>
                <a:cxn ang="0">
                  <a:pos x="656" y="244"/>
                </a:cxn>
                <a:cxn ang="0">
                  <a:pos x="603" y="134"/>
                </a:cxn>
                <a:cxn ang="0">
                  <a:pos x="562" y="86"/>
                </a:cxn>
                <a:cxn ang="0">
                  <a:pos x="503" y="43"/>
                </a:cxn>
                <a:cxn ang="0">
                  <a:pos x="432" y="12"/>
                </a:cxn>
                <a:cxn ang="0">
                  <a:pos x="349" y="0"/>
                </a:cxn>
                <a:cxn ang="0">
                  <a:pos x="254" y="12"/>
                </a:cxn>
                <a:cxn ang="0">
                  <a:pos x="178" y="43"/>
                </a:cxn>
                <a:cxn ang="0">
                  <a:pos x="118" y="92"/>
                </a:cxn>
                <a:cxn ang="0">
                  <a:pos x="77" y="159"/>
                </a:cxn>
                <a:cxn ang="0">
                  <a:pos x="42" y="226"/>
                </a:cxn>
                <a:cxn ang="0">
                  <a:pos x="24" y="299"/>
                </a:cxn>
                <a:cxn ang="0">
                  <a:pos x="0" y="433"/>
                </a:cxn>
                <a:cxn ang="0">
                  <a:pos x="0" y="628"/>
                </a:cxn>
                <a:cxn ang="0">
                  <a:pos x="24" y="762"/>
                </a:cxn>
                <a:cxn ang="0">
                  <a:pos x="42" y="835"/>
                </a:cxn>
                <a:cxn ang="0">
                  <a:pos x="77" y="903"/>
                </a:cxn>
                <a:cxn ang="0">
                  <a:pos x="118" y="964"/>
                </a:cxn>
                <a:cxn ang="0">
                  <a:pos x="178" y="1012"/>
                </a:cxn>
                <a:cxn ang="0">
                  <a:pos x="254" y="1043"/>
                </a:cxn>
                <a:cxn ang="0">
                  <a:pos x="349" y="1055"/>
                </a:cxn>
                <a:cxn ang="0">
                  <a:pos x="444" y="1043"/>
                </a:cxn>
                <a:cxn ang="0">
                  <a:pos x="515" y="1012"/>
                </a:cxn>
                <a:cxn ang="0">
                  <a:pos x="574" y="964"/>
                </a:cxn>
                <a:cxn ang="0">
                  <a:pos x="621" y="903"/>
                </a:cxn>
                <a:cxn ang="0">
                  <a:pos x="650" y="835"/>
                </a:cxn>
                <a:cxn ang="0">
                  <a:pos x="674" y="762"/>
                </a:cxn>
                <a:cxn ang="0">
                  <a:pos x="686" y="695"/>
                </a:cxn>
                <a:cxn ang="0">
                  <a:pos x="692" y="628"/>
                </a:cxn>
                <a:cxn ang="0">
                  <a:pos x="692" y="531"/>
                </a:cxn>
                <a:cxn ang="0">
                  <a:pos x="349" y="1012"/>
                </a:cxn>
                <a:cxn ang="0">
                  <a:pos x="302" y="1006"/>
                </a:cxn>
                <a:cxn ang="0">
                  <a:pos x="260" y="988"/>
                </a:cxn>
                <a:cxn ang="0">
                  <a:pos x="219" y="957"/>
                </a:cxn>
                <a:cxn ang="0">
                  <a:pos x="183" y="909"/>
                </a:cxn>
                <a:cxn ang="0">
                  <a:pos x="154" y="842"/>
                </a:cxn>
                <a:cxn ang="0">
                  <a:pos x="142" y="744"/>
                </a:cxn>
                <a:cxn ang="0">
                  <a:pos x="136" y="628"/>
                </a:cxn>
                <a:cxn ang="0">
                  <a:pos x="136" y="403"/>
                </a:cxn>
                <a:cxn ang="0">
                  <a:pos x="142" y="293"/>
                </a:cxn>
                <a:cxn ang="0">
                  <a:pos x="160" y="195"/>
                </a:cxn>
                <a:cxn ang="0">
                  <a:pos x="183" y="134"/>
                </a:cxn>
                <a:cxn ang="0">
                  <a:pos x="219" y="92"/>
                </a:cxn>
                <a:cxn ang="0">
                  <a:pos x="260" y="61"/>
                </a:cxn>
                <a:cxn ang="0">
                  <a:pos x="308" y="49"/>
                </a:cxn>
                <a:cxn ang="0">
                  <a:pos x="349" y="43"/>
                </a:cxn>
                <a:cxn ang="0">
                  <a:pos x="408" y="55"/>
                </a:cxn>
                <a:cxn ang="0">
                  <a:pos x="461" y="80"/>
                </a:cxn>
                <a:cxn ang="0">
                  <a:pos x="503" y="122"/>
                </a:cxn>
                <a:cxn ang="0">
                  <a:pos x="532" y="183"/>
                </a:cxn>
                <a:cxn ang="0">
                  <a:pos x="550" y="275"/>
                </a:cxn>
                <a:cxn ang="0">
                  <a:pos x="556" y="384"/>
                </a:cxn>
                <a:cxn ang="0">
                  <a:pos x="556" y="628"/>
                </a:cxn>
                <a:cxn ang="0">
                  <a:pos x="550" y="738"/>
                </a:cxn>
                <a:cxn ang="0">
                  <a:pos x="538" y="835"/>
                </a:cxn>
                <a:cxn ang="0">
                  <a:pos x="515" y="909"/>
                </a:cxn>
                <a:cxn ang="0">
                  <a:pos x="473" y="957"/>
                </a:cxn>
                <a:cxn ang="0">
                  <a:pos x="432" y="994"/>
                </a:cxn>
                <a:cxn ang="0">
                  <a:pos x="384" y="1006"/>
                </a:cxn>
                <a:cxn ang="0">
                  <a:pos x="349" y="1012"/>
                </a:cxn>
              </a:cxnLst>
              <a:rect l="0" t="0" r="r" b="b"/>
              <a:pathLst>
                <a:path w="692" h="1055">
                  <a:moveTo>
                    <a:pt x="692" y="531"/>
                  </a:moveTo>
                  <a:lnTo>
                    <a:pt x="686" y="378"/>
                  </a:lnTo>
                  <a:lnTo>
                    <a:pt x="656" y="244"/>
                  </a:lnTo>
                  <a:lnTo>
                    <a:pt x="603" y="134"/>
                  </a:lnTo>
                  <a:lnTo>
                    <a:pt x="562" y="86"/>
                  </a:lnTo>
                  <a:lnTo>
                    <a:pt x="503" y="43"/>
                  </a:lnTo>
                  <a:lnTo>
                    <a:pt x="432" y="12"/>
                  </a:lnTo>
                  <a:lnTo>
                    <a:pt x="349" y="0"/>
                  </a:lnTo>
                  <a:lnTo>
                    <a:pt x="254" y="12"/>
                  </a:lnTo>
                  <a:lnTo>
                    <a:pt x="178" y="43"/>
                  </a:lnTo>
                  <a:lnTo>
                    <a:pt x="118" y="92"/>
                  </a:lnTo>
                  <a:lnTo>
                    <a:pt x="77" y="159"/>
                  </a:lnTo>
                  <a:lnTo>
                    <a:pt x="42" y="226"/>
                  </a:lnTo>
                  <a:lnTo>
                    <a:pt x="24" y="299"/>
                  </a:lnTo>
                  <a:lnTo>
                    <a:pt x="0" y="433"/>
                  </a:lnTo>
                  <a:lnTo>
                    <a:pt x="0" y="628"/>
                  </a:lnTo>
                  <a:lnTo>
                    <a:pt x="24" y="762"/>
                  </a:lnTo>
                  <a:lnTo>
                    <a:pt x="42" y="835"/>
                  </a:lnTo>
                  <a:lnTo>
                    <a:pt x="77" y="903"/>
                  </a:lnTo>
                  <a:lnTo>
                    <a:pt x="118" y="964"/>
                  </a:lnTo>
                  <a:lnTo>
                    <a:pt x="178" y="1012"/>
                  </a:lnTo>
                  <a:lnTo>
                    <a:pt x="254" y="1043"/>
                  </a:lnTo>
                  <a:lnTo>
                    <a:pt x="349" y="1055"/>
                  </a:lnTo>
                  <a:lnTo>
                    <a:pt x="444" y="1043"/>
                  </a:lnTo>
                  <a:lnTo>
                    <a:pt x="515" y="1012"/>
                  </a:lnTo>
                  <a:lnTo>
                    <a:pt x="574" y="964"/>
                  </a:lnTo>
                  <a:lnTo>
                    <a:pt x="621" y="903"/>
                  </a:lnTo>
                  <a:lnTo>
                    <a:pt x="650" y="835"/>
                  </a:lnTo>
                  <a:lnTo>
                    <a:pt x="674" y="762"/>
                  </a:lnTo>
                  <a:lnTo>
                    <a:pt x="686" y="695"/>
                  </a:lnTo>
                  <a:lnTo>
                    <a:pt x="692" y="628"/>
                  </a:lnTo>
                  <a:lnTo>
                    <a:pt x="692" y="531"/>
                  </a:lnTo>
                  <a:close/>
                  <a:moveTo>
                    <a:pt x="349" y="1012"/>
                  </a:moveTo>
                  <a:lnTo>
                    <a:pt x="302" y="1006"/>
                  </a:lnTo>
                  <a:lnTo>
                    <a:pt x="260" y="988"/>
                  </a:lnTo>
                  <a:lnTo>
                    <a:pt x="219" y="957"/>
                  </a:lnTo>
                  <a:lnTo>
                    <a:pt x="183" y="909"/>
                  </a:lnTo>
                  <a:lnTo>
                    <a:pt x="154" y="842"/>
                  </a:lnTo>
                  <a:lnTo>
                    <a:pt x="142" y="744"/>
                  </a:lnTo>
                  <a:lnTo>
                    <a:pt x="136" y="628"/>
                  </a:lnTo>
                  <a:lnTo>
                    <a:pt x="136" y="403"/>
                  </a:lnTo>
                  <a:lnTo>
                    <a:pt x="142" y="293"/>
                  </a:lnTo>
                  <a:lnTo>
                    <a:pt x="160" y="195"/>
                  </a:lnTo>
                  <a:lnTo>
                    <a:pt x="183" y="134"/>
                  </a:lnTo>
                  <a:lnTo>
                    <a:pt x="219" y="92"/>
                  </a:lnTo>
                  <a:lnTo>
                    <a:pt x="260" y="61"/>
                  </a:lnTo>
                  <a:lnTo>
                    <a:pt x="308" y="49"/>
                  </a:lnTo>
                  <a:lnTo>
                    <a:pt x="349" y="43"/>
                  </a:lnTo>
                  <a:lnTo>
                    <a:pt x="408" y="55"/>
                  </a:lnTo>
                  <a:lnTo>
                    <a:pt x="461" y="80"/>
                  </a:lnTo>
                  <a:lnTo>
                    <a:pt x="503" y="122"/>
                  </a:lnTo>
                  <a:lnTo>
                    <a:pt x="532" y="183"/>
                  </a:lnTo>
                  <a:lnTo>
                    <a:pt x="550" y="275"/>
                  </a:lnTo>
                  <a:lnTo>
                    <a:pt x="556" y="384"/>
                  </a:lnTo>
                  <a:lnTo>
                    <a:pt x="556" y="628"/>
                  </a:lnTo>
                  <a:lnTo>
                    <a:pt x="550" y="738"/>
                  </a:lnTo>
                  <a:lnTo>
                    <a:pt x="538" y="835"/>
                  </a:lnTo>
                  <a:lnTo>
                    <a:pt x="515" y="909"/>
                  </a:lnTo>
                  <a:lnTo>
                    <a:pt x="473" y="957"/>
                  </a:lnTo>
                  <a:lnTo>
                    <a:pt x="432" y="994"/>
                  </a:lnTo>
                  <a:lnTo>
                    <a:pt x="384" y="1006"/>
                  </a:lnTo>
                  <a:lnTo>
                    <a:pt x="349" y="10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7" name="Freeform 11"/>
            <p:cNvSpPr>
              <a:spLocks/>
            </p:cNvSpPr>
            <p:nvPr/>
          </p:nvSpPr>
          <p:spPr bwMode="auto">
            <a:xfrm>
              <a:off x="5423" y="4026"/>
              <a:ext cx="1052" cy="5280"/>
            </a:xfrm>
            <a:custGeom>
              <a:avLst/>
              <a:gdLst/>
              <a:ahLst/>
              <a:cxnLst>
                <a:cxn ang="0">
                  <a:pos x="1052" y="5261"/>
                </a:cxn>
                <a:cxn ang="0">
                  <a:pos x="1052" y="5255"/>
                </a:cxn>
                <a:cxn ang="0">
                  <a:pos x="1046" y="5243"/>
                </a:cxn>
                <a:cxn ang="0">
                  <a:pos x="987" y="5182"/>
                </a:cxn>
                <a:cxn ang="0">
                  <a:pos x="922" y="5109"/>
                </a:cxn>
                <a:cxn ang="0">
                  <a:pos x="845" y="5017"/>
                </a:cxn>
                <a:cxn ang="0">
                  <a:pos x="762" y="4902"/>
                </a:cxn>
                <a:cxn ang="0">
                  <a:pos x="679" y="4774"/>
                </a:cxn>
                <a:cxn ang="0">
                  <a:pos x="543" y="4524"/>
                </a:cxn>
                <a:cxn ang="0">
                  <a:pos x="431" y="4249"/>
                </a:cxn>
                <a:cxn ang="0">
                  <a:pos x="337" y="3963"/>
                </a:cxn>
                <a:cxn ang="0">
                  <a:pos x="266" y="3658"/>
                </a:cxn>
                <a:cxn ang="0">
                  <a:pos x="218" y="3335"/>
                </a:cxn>
                <a:cxn ang="0">
                  <a:pos x="189" y="2993"/>
                </a:cxn>
                <a:cxn ang="0">
                  <a:pos x="177" y="2640"/>
                </a:cxn>
                <a:cxn ang="0">
                  <a:pos x="183" y="2378"/>
                </a:cxn>
                <a:cxn ang="0">
                  <a:pos x="201" y="2097"/>
                </a:cxn>
                <a:cxn ang="0">
                  <a:pos x="236" y="1805"/>
                </a:cxn>
                <a:cxn ang="0">
                  <a:pos x="289" y="1506"/>
                </a:cxn>
                <a:cxn ang="0">
                  <a:pos x="366" y="1207"/>
                </a:cxn>
                <a:cxn ang="0">
                  <a:pos x="473" y="914"/>
                </a:cxn>
                <a:cxn ang="0">
                  <a:pos x="608" y="628"/>
                </a:cxn>
                <a:cxn ang="0">
                  <a:pos x="709" y="457"/>
                </a:cxn>
                <a:cxn ang="0">
                  <a:pos x="809" y="311"/>
                </a:cxn>
                <a:cxn ang="0">
                  <a:pos x="898" y="195"/>
                </a:cxn>
                <a:cxn ang="0">
                  <a:pos x="981" y="104"/>
                </a:cxn>
                <a:cxn ang="0">
                  <a:pos x="1052" y="30"/>
                </a:cxn>
                <a:cxn ang="0">
                  <a:pos x="1052" y="6"/>
                </a:cxn>
                <a:cxn ang="0">
                  <a:pos x="1046" y="0"/>
                </a:cxn>
                <a:cxn ang="0">
                  <a:pos x="975" y="0"/>
                </a:cxn>
                <a:cxn ang="0">
                  <a:pos x="963" y="6"/>
                </a:cxn>
                <a:cxn ang="0">
                  <a:pos x="756" y="219"/>
                </a:cxn>
                <a:cxn ang="0">
                  <a:pos x="597" y="427"/>
                </a:cxn>
                <a:cxn ang="0">
                  <a:pos x="461" y="646"/>
                </a:cxn>
                <a:cxn ang="0">
                  <a:pos x="342" y="878"/>
                </a:cxn>
                <a:cxn ang="0">
                  <a:pos x="242" y="1116"/>
                </a:cxn>
                <a:cxn ang="0">
                  <a:pos x="165" y="1360"/>
                </a:cxn>
                <a:cxn ang="0">
                  <a:pos x="100" y="1616"/>
                </a:cxn>
                <a:cxn ang="0">
                  <a:pos x="59" y="1872"/>
                </a:cxn>
                <a:cxn ang="0">
                  <a:pos x="23" y="2128"/>
                </a:cxn>
                <a:cxn ang="0">
                  <a:pos x="5" y="2384"/>
                </a:cxn>
                <a:cxn ang="0">
                  <a:pos x="0" y="2640"/>
                </a:cxn>
                <a:cxn ang="0">
                  <a:pos x="5" y="2926"/>
                </a:cxn>
                <a:cxn ang="0">
                  <a:pos x="29" y="3213"/>
                </a:cxn>
                <a:cxn ang="0">
                  <a:pos x="70" y="3499"/>
                </a:cxn>
                <a:cxn ang="0">
                  <a:pos x="130" y="3780"/>
                </a:cxn>
                <a:cxn ang="0">
                  <a:pos x="206" y="4048"/>
                </a:cxn>
                <a:cxn ang="0">
                  <a:pos x="301" y="4310"/>
                </a:cxn>
                <a:cxn ang="0">
                  <a:pos x="425" y="4566"/>
                </a:cxn>
                <a:cxn ang="0">
                  <a:pos x="567" y="4810"/>
                </a:cxn>
                <a:cxn ang="0">
                  <a:pos x="733" y="5036"/>
                </a:cxn>
                <a:cxn ang="0">
                  <a:pos x="774" y="5078"/>
                </a:cxn>
                <a:cxn ang="0">
                  <a:pos x="821" y="5133"/>
                </a:cxn>
                <a:cxn ang="0">
                  <a:pos x="880" y="5194"/>
                </a:cxn>
                <a:cxn ang="0">
                  <a:pos x="945" y="5255"/>
                </a:cxn>
                <a:cxn ang="0">
                  <a:pos x="957" y="5267"/>
                </a:cxn>
                <a:cxn ang="0">
                  <a:pos x="981" y="5280"/>
                </a:cxn>
                <a:cxn ang="0">
                  <a:pos x="1034" y="5280"/>
                </a:cxn>
                <a:cxn ang="0">
                  <a:pos x="1046" y="5273"/>
                </a:cxn>
                <a:cxn ang="0">
                  <a:pos x="1052" y="5267"/>
                </a:cxn>
                <a:cxn ang="0">
                  <a:pos x="1052" y="5261"/>
                </a:cxn>
              </a:cxnLst>
              <a:rect l="0" t="0" r="r" b="b"/>
              <a:pathLst>
                <a:path w="1052" h="5280">
                  <a:moveTo>
                    <a:pt x="1052" y="5261"/>
                  </a:moveTo>
                  <a:lnTo>
                    <a:pt x="1052" y="5255"/>
                  </a:lnTo>
                  <a:lnTo>
                    <a:pt x="1046" y="5243"/>
                  </a:lnTo>
                  <a:lnTo>
                    <a:pt x="987" y="5182"/>
                  </a:lnTo>
                  <a:lnTo>
                    <a:pt x="922" y="5109"/>
                  </a:lnTo>
                  <a:lnTo>
                    <a:pt x="845" y="5017"/>
                  </a:lnTo>
                  <a:lnTo>
                    <a:pt x="762" y="4902"/>
                  </a:lnTo>
                  <a:lnTo>
                    <a:pt x="679" y="4774"/>
                  </a:lnTo>
                  <a:lnTo>
                    <a:pt x="543" y="4524"/>
                  </a:lnTo>
                  <a:lnTo>
                    <a:pt x="431" y="4249"/>
                  </a:lnTo>
                  <a:lnTo>
                    <a:pt x="337" y="3963"/>
                  </a:lnTo>
                  <a:lnTo>
                    <a:pt x="266" y="3658"/>
                  </a:lnTo>
                  <a:lnTo>
                    <a:pt x="218" y="3335"/>
                  </a:lnTo>
                  <a:lnTo>
                    <a:pt x="189" y="2993"/>
                  </a:lnTo>
                  <a:lnTo>
                    <a:pt x="177" y="2640"/>
                  </a:lnTo>
                  <a:lnTo>
                    <a:pt x="183" y="2378"/>
                  </a:lnTo>
                  <a:lnTo>
                    <a:pt x="201" y="2097"/>
                  </a:lnTo>
                  <a:lnTo>
                    <a:pt x="236" y="1805"/>
                  </a:lnTo>
                  <a:lnTo>
                    <a:pt x="289" y="1506"/>
                  </a:lnTo>
                  <a:lnTo>
                    <a:pt x="366" y="1207"/>
                  </a:lnTo>
                  <a:lnTo>
                    <a:pt x="473" y="914"/>
                  </a:lnTo>
                  <a:lnTo>
                    <a:pt x="608" y="628"/>
                  </a:lnTo>
                  <a:lnTo>
                    <a:pt x="709" y="457"/>
                  </a:lnTo>
                  <a:lnTo>
                    <a:pt x="809" y="311"/>
                  </a:lnTo>
                  <a:lnTo>
                    <a:pt x="898" y="195"/>
                  </a:lnTo>
                  <a:lnTo>
                    <a:pt x="981" y="104"/>
                  </a:lnTo>
                  <a:lnTo>
                    <a:pt x="1052" y="30"/>
                  </a:lnTo>
                  <a:lnTo>
                    <a:pt x="1052" y="6"/>
                  </a:lnTo>
                  <a:lnTo>
                    <a:pt x="1046" y="0"/>
                  </a:lnTo>
                  <a:lnTo>
                    <a:pt x="975" y="0"/>
                  </a:lnTo>
                  <a:lnTo>
                    <a:pt x="963" y="6"/>
                  </a:lnTo>
                  <a:lnTo>
                    <a:pt x="756" y="219"/>
                  </a:lnTo>
                  <a:lnTo>
                    <a:pt x="597" y="427"/>
                  </a:lnTo>
                  <a:lnTo>
                    <a:pt x="461" y="646"/>
                  </a:lnTo>
                  <a:lnTo>
                    <a:pt x="342" y="878"/>
                  </a:lnTo>
                  <a:lnTo>
                    <a:pt x="242" y="1116"/>
                  </a:lnTo>
                  <a:lnTo>
                    <a:pt x="165" y="1360"/>
                  </a:lnTo>
                  <a:lnTo>
                    <a:pt x="100" y="1616"/>
                  </a:lnTo>
                  <a:lnTo>
                    <a:pt x="59" y="1872"/>
                  </a:lnTo>
                  <a:lnTo>
                    <a:pt x="23" y="2128"/>
                  </a:lnTo>
                  <a:lnTo>
                    <a:pt x="5" y="2384"/>
                  </a:lnTo>
                  <a:lnTo>
                    <a:pt x="0" y="2640"/>
                  </a:lnTo>
                  <a:lnTo>
                    <a:pt x="5" y="2926"/>
                  </a:lnTo>
                  <a:lnTo>
                    <a:pt x="29" y="3213"/>
                  </a:lnTo>
                  <a:lnTo>
                    <a:pt x="70" y="3499"/>
                  </a:lnTo>
                  <a:lnTo>
                    <a:pt x="130" y="3780"/>
                  </a:lnTo>
                  <a:lnTo>
                    <a:pt x="206" y="4048"/>
                  </a:lnTo>
                  <a:lnTo>
                    <a:pt x="301" y="4310"/>
                  </a:lnTo>
                  <a:lnTo>
                    <a:pt x="425" y="4566"/>
                  </a:lnTo>
                  <a:lnTo>
                    <a:pt x="567" y="4810"/>
                  </a:lnTo>
                  <a:lnTo>
                    <a:pt x="733" y="5036"/>
                  </a:lnTo>
                  <a:lnTo>
                    <a:pt x="774" y="5078"/>
                  </a:lnTo>
                  <a:lnTo>
                    <a:pt x="821" y="5133"/>
                  </a:lnTo>
                  <a:lnTo>
                    <a:pt x="880" y="5194"/>
                  </a:lnTo>
                  <a:lnTo>
                    <a:pt x="945" y="5255"/>
                  </a:lnTo>
                  <a:lnTo>
                    <a:pt x="957" y="5267"/>
                  </a:lnTo>
                  <a:lnTo>
                    <a:pt x="981" y="5280"/>
                  </a:lnTo>
                  <a:lnTo>
                    <a:pt x="1034" y="5280"/>
                  </a:lnTo>
                  <a:lnTo>
                    <a:pt x="1046" y="5273"/>
                  </a:lnTo>
                  <a:lnTo>
                    <a:pt x="1052" y="5267"/>
                  </a:lnTo>
                  <a:lnTo>
                    <a:pt x="1052" y="52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8" name="Freeform 12"/>
            <p:cNvSpPr>
              <a:spLocks/>
            </p:cNvSpPr>
            <p:nvPr/>
          </p:nvSpPr>
          <p:spPr bwMode="auto">
            <a:xfrm>
              <a:off x="8621" y="4203"/>
              <a:ext cx="970" cy="1554"/>
            </a:xfrm>
            <a:custGeom>
              <a:avLst/>
              <a:gdLst/>
              <a:ahLst/>
              <a:cxnLst>
                <a:cxn ang="0">
                  <a:pos x="491" y="12"/>
                </a:cxn>
                <a:cxn ang="0">
                  <a:pos x="337" y="12"/>
                </a:cxn>
                <a:cxn ang="0">
                  <a:pos x="195" y="24"/>
                </a:cxn>
                <a:cxn ang="0">
                  <a:pos x="171" y="36"/>
                </a:cxn>
                <a:cxn ang="0">
                  <a:pos x="177" y="85"/>
                </a:cxn>
                <a:cxn ang="0">
                  <a:pos x="278" y="97"/>
                </a:cxn>
                <a:cxn ang="0">
                  <a:pos x="325" y="134"/>
                </a:cxn>
                <a:cxn ang="0">
                  <a:pos x="0" y="1463"/>
                </a:cxn>
                <a:cxn ang="0">
                  <a:pos x="18" y="1536"/>
                </a:cxn>
                <a:cxn ang="0">
                  <a:pos x="53" y="1554"/>
                </a:cxn>
                <a:cxn ang="0">
                  <a:pos x="101" y="1542"/>
                </a:cxn>
                <a:cxn ang="0">
                  <a:pos x="195" y="1280"/>
                </a:cxn>
                <a:cxn ang="0">
                  <a:pos x="242" y="1061"/>
                </a:cxn>
                <a:cxn ang="0">
                  <a:pos x="349" y="1042"/>
                </a:cxn>
                <a:cxn ang="0">
                  <a:pos x="491" y="1146"/>
                </a:cxn>
                <a:cxn ang="0">
                  <a:pos x="497" y="1243"/>
                </a:cxn>
                <a:cxn ang="0">
                  <a:pos x="503" y="1426"/>
                </a:cxn>
                <a:cxn ang="0">
                  <a:pos x="680" y="1554"/>
                </a:cxn>
                <a:cxn ang="0">
                  <a:pos x="851" y="1439"/>
                </a:cxn>
                <a:cxn ang="0">
                  <a:pos x="916" y="1268"/>
                </a:cxn>
                <a:cxn ang="0">
                  <a:pos x="922" y="1195"/>
                </a:cxn>
                <a:cxn ang="0">
                  <a:pos x="875" y="1213"/>
                </a:cxn>
                <a:cxn ang="0">
                  <a:pos x="816" y="1396"/>
                </a:cxn>
                <a:cxn ang="0">
                  <a:pos x="686" y="1506"/>
                </a:cxn>
                <a:cxn ang="0">
                  <a:pos x="621" y="1451"/>
                </a:cxn>
                <a:cxn ang="0">
                  <a:pos x="639" y="1280"/>
                </a:cxn>
                <a:cxn ang="0">
                  <a:pos x="644" y="1213"/>
                </a:cxn>
                <a:cxn ang="0">
                  <a:pos x="556" y="1048"/>
                </a:cxn>
                <a:cxn ang="0">
                  <a:pos x="331" y="981"/>
                </a:cxn>
                <a:cxn ang="0">
                  <a:pos x="514" y="817"/>
                </a:cxn>
                <a:cxn ang="0">
                  <a:pos x="739" y="622"/>
                </a:cxn>
                <a:cxn ang="0">
                  <a:pos x="834" y="609"/>
                </a:cxn>
                <a:cxn ang="0">
                  <a:pos x="869" y="616"/>
                </a:cxn>
                <a:cxn ang="0">
                  <a:pos x="893" y="634"/>
                </a:cxn>
                <a:cxn ang="0">
                  <a:pos x="780" y="701"/>
                </a:cxn>
                <a:cxn ang="0">
                  <a:pos x="775" y="780"/>
                </a:cxn>
                <a:cxn ang="0">
                  <a:pos x="810" y="823"/>
                </a:cxn>
                <a:cxn ang="0">
                  <a:pos x="893" y="823"/>
                </a:cxn>
                <a:cxn ang="0">
                  <a:pos x="970" y="695"/>
                </a:cxn>
                <a:cxn ang="0">
                  <a:pos x="887" y="567"/>
                </a:cxn>
                <a:cxn ang="0">
                  <a:pos x="751" y="567"/>
                </a:cxn>
                <a:cxn ang="0">
                  <a:pos x="579" y="677"/>
                </a:cxn>
                <a:cxn ang="0">
                  <a:pos x="355" y="908"/>
                </a:cxn>
              </a:cxnLst>
              <a:rect l="0" t="0" r="r" b="b"/>
              <a:pathLst>
                <a:path w="970" h="1554">
                  <a:moveTo>
                    <a:pt x="497" y="24"/>
                  </a:moveTo>
                  <a:lnTo>
                    <a:pt x="491" y="18"/>
                  </a:lnTo>
                  <a:lnTo>
                    <a:pt x="491" y="12"/>
                  </a:lnTo>
                  <a:lnTo>
                    <a:pt x="467" y="0"/>
                  </a:lnTo>
                  <a:lnTo>
                    <a:pt x="414" y="6"/>
                  </a:lnTo>
                  <a:lnTo>
                    <a:pt x="337" y="12"/>
                  </a:lnTo>
                  <a:lnTo>
                    <a:pt x="266" y="18"/>
                  </a:lnTo>
                  <a:lnTo>
                    <a:pt x="207" y="24"/>
                  </a:lnTo>
                  <a:lnTo>
                    <a:pt x="195" y="24"/>
                  </a:lnTo>
                  <a:lnTo>
                    <a:pt x="189" y="30"/>
                  </a:lnTo>
                  <a:lnTo>
                    <a:pt x="177" y="30"/>
                  </a:lnTo>
                  <a:lnTo>
                    <a:pt x="171" y="36"/>
                  </a:lnTo>
                  <a:lnTo>
                    <a:pt x="166" y="49"/>
                  </a:lnTo>
                  <a:lnTo>
                    <a:pt x="166" y="79"/>
                  </a:lnTo>
                  <a:lnTo>
                    <a:pt x="177" y="85"/>
                  </a:lnTo>
                  <a:lnTo>
                    <a:pt x="183" y="91"/>
                  </a:lnTo>
                  <a:lnTo>
                    <a:pt x="219" y="91"/>
                  </a:lnTo>
                  <a:lnTo>
                    <a:pt x="278" y="97"/>
                  </a:lnTo>
                  <a:lnTo>
                    <a:pt x="307" y="103"/>
                  </a:lnTo>
                  <a:lnTo>
                    <a:pt x="319" y="116"/>
                  </a:lnTo>
                  <a:lnTo>
                    <a:pt x="325" y="134"/>
                  </a:lnTo>
                  <a:lnTo>
                    <a:pt x="319" y="177"/>
                  </a:lnTo>
                  <a:lnTo>
                    <a:pt x="6" y="1445"/>
                  </a:lnTo>
                  <a:lnTo>
                    <a:pt x="0" y="1463"/>
                  </a:lnTo>
                  <a:lnTo>
                    <a:pt x="0" y="1512"/>
                  </a:lnTo>
                  <a:lnTo>
                    <a:pt x="6" y="1530"/>
                  </a:lnTo>
                  <a:lnTo>
                    <a:pt x="18" y="1536"/>
                  </a:lnTo>
                  <a:lnTo>
                    <a:pt x="30" y="1548"/>
                  </a:lnTo>
                  <a:lnTo>
                    <a:pt x="41" y="1548"/>
                  </a:lnTo>
                  <a:lnTo>
                    <a:pt x="53" y="1554"/>
                  </a:lnTo>
                  <a:lnTo>
                    <a:pt x="59" y="1554"/>
                  </a:lnTo>
                  <a:lnTo>
                    <a:pt x="83" y="1548"/>
                  </a:lnTo>
                  <a:lnTo>
                    <a:pt x="101" y="1542"/>
                  </a:lnTo>
                  <a:lnTo>
                    <a:pt x="136" y="1506"/>
                  </a:lnTo>
                  <a:lnTo>
                    <a:pt x="171" y="1359"/>
                  </a:lnTo>
                  <a:lnTo>
                    <a:pt x="195" y="1280"/>
                  </a:lnTo>
                  <a:lnTo>
                    <a:pt x="213" y="1195"/>
                  </a:lnTo>
                  <a:lnTo>
                    <a:pt x="231" y="1122"/>
                  </a:lnTo>
                  <a:lnTo>
                    <a:pt x="242" y="1061"/>
                  </a:lnTo>
                  <a:lnTo>
                    <a:pt x="254" y="1024"/>
                  </a:lnTo>
                  <a:lnTo>
                    <a:pt x="296" y="1030"/>
                  </a:lnTo>
                  <a:lnTo>
                    <a:pt x="349" y="1042"/>
                  </a:lnTo>
                  <a:lnTo>
                    <a:pt x="402" y="1067"/>
                  </a:lnTo>
                  <a:lnTo>
                    <a:pt x="455" y="1103"/>
                  </a:lnTo>
                  <a:lnTo>
                    <a:pt x="491" y="1146"/>
                  </a:lnTo>
                  <a:lnTo>
                    <a:pt x="503" y="1213"/>
                  </a:lnTo>
                  <a:lnTo>
                    <a:pt x="503" y="1231"/>
                  </a:lnTo>
                  <a:lnTo>
                    <a:pt x="497" y="1243"/>
                  </a:lnTo>
                  <a:lnTo>
                    <a:pt x="497" y="1262"/>
                  </a:lnTo>
                  <a:lnTo>
                    <a:pt x="485" y="1335"/>
                  </a:lnTo>
                  <a:lnTo>
                    <a:pt x="503" y="1426"/>
                  </a:lnTo>
                  <a:lnTo>
                    <a:pt x="544" y="1493"/>
                  </a:lnTo>
                  <a:lnTo>
                    <a:pt x="603" y="1536"/>
                  </a:lnTo>
                  <a:lnTo>
                    <a:pt x="680" y="1554"/>
                  </a:lnTo>
                  <a:lnTo>
                    <a:pt x="745" y="1542"/>
                  </a:lnTo>
                  <a:lnTo>
                    <a:pt x="798" y="1506"/>
                  </a:lnTo>
                  <a:lnTo>
                    <a:pt x="851" y="1439"/>
                  </a:lnTo>
                  <a:lnTo>
                    <a:pt x="881" y="1378"/>
                  </a:lnTo>
                  <a:lnTo>
                    <a:pt x="899" y="1317"/>
                  </a:lnTo>
                  <a:lnTo>
                    <a:pt x="916" y="1268"/>
                  </a:lnTo>
                  <a:lnTo>
                    <a:pt x="928" y="1231"/>
                  </a:lnTo>
                  <a:lnTo>
                    <a:pt x="928" y="1201"/>
                  </a:lnTo>
                  <a:lnTo>
                    <a:pt x="922" y="1195"/>
                  </a:lnTo>
                  <a:lnTo>
                    <a:pt x="893" y="1195"/>
                  </a:lnTo>
                  <a:lnTo>
                    <a:pt x="881" y="1201"/>
                  </a:lnTo>
                  <a:lnTo>
                    <a:pt x="875" y="1213"/>
                  </a:lnTo>
                  <a:lnTo>
                    <a:pt x="875" y="1231"/>
                  </a:lnTo>
                  <a:lnTo>
                    <a:pt x="845" y="1323"/>
                  </a:lnTo>
                  <a:lnTo>
                    <a:pt x="816" y="1396"/>
                  </a:lnTo>
                  <a:lnTo>
                    <a:pt x="780" y="1457"/>
                  </a:lnTo>
                  <a:lnTo>
                    <a:pt x="739" y="1493"/>
                  </a:lnTo>
                  <a:lnTo>
                    <a:pt x="686" y="1506"/>
                  </a:lnTo>
                  <a:lnTo>
                    <a:pt x="656" y="1500"/>
                  </a:lnTo>
                  <a:lnTo>
                    <a:pt x="639" y="1481"/>
                  </a:lnTo>
                  <a:lnTo>
                    <a:pt x="621" y="1451"/>
                  </a:lnTo>
                  <a:lnTo>
                    <a:pt x="621" y="1402"/>
                  </a:lnTo>
                  <a:lnTo>
                    <a:pt x="627" y="1341"/>
                  </a:lnTo>
                  <a:lnTo>
                    <a:pt x="639" y="1280"/>
                  </a:lnTo>
                  <a:lnTo>
                    <a:pt x="639" y="1262"/>
                  </a:lnTo>
                  <a:lnTo>
                    <a:pt x="644" y="1243"/>
                  </a:lnTo>
                  <a:lnTo>
                    <a:pt x="644" y="1213"/>
                  </a:lnTo>
                  <a:lnTo>
                    <a:pt x="633" y="1146"/>
                  </a:lnTo>
                  <a:lnTo>
                    <a:pt x="603" y="1091"/>
                  </a:lnTo>
                  <a:lnTo>
                    <a:pt x="556" y="1048"/>
                  </a:lnTo>
                  <a:lnTo>
                    <a:pt x="491" y="1018"/>
                  </a:lnTo>
                  <a:lnTo>
                    <a:pt x="414" y="994"/>
                  </a:lnTo>
                  <a:lnTo>
                    <a:pt x="331" y="981"/>
                  </a:lnTo>
                  <a:lnTo>
                    <a:pt x="396" y="933"/>
                  </a:lnTo>
                  <a:lnTo>
                    <a:pt x="455" y="872"/>
                  </a:lnTo>
                  <a:lnTo>
                    <a:pt x="514" y="817"/>
                  </a:lnTo>
                  <a:lnTo>
                    <a:pt x="591" y="731"/>
                  </a:lnTo>
                  <a:lnTo>
                    <a:pt x="662" y="664"/>
                  </a:lnTo>
                  <a:lnTo>
                    <a:pt x="739" y="622"/>
                  </a:lnTo>
                  <a:lnTo>
                    <a:pt x="816" y="603"/>
                  </a:lnTo>
                  <a:lnTo>
                    <a:pt x="834" y="603"/>
                  </a:lnTo>
                  <a:lnTo>
                    <a:pt x="834" y="609"/>
                  </a:lnTo>
                  <a:lnTo>
                    <a:pt x="851" y="609"/>
                  </a:lnTo>
                  <a:lnTo>
                    <a:pt x="863" y="616"/>
                  </a:lnTo>
                  <a:lnTo>
                    <a:pt x="869" y="616"/>
                  </a:lnTo>
                  <a:lnTo>
                    <a:pt x="881" y="628"/>
                  </a:lnTo>
                  <a:lnTo>
                    <a:pt x="887" y="628"/>
                  </a:lnTo>
                  <a:lnTo>
                    <a:pt x="893" y="634"/>
                  </a:lnTo>
                  <a:lnTo>
                    <a:pt x="840" y="646"/>
                  </a:lnTo>
                  <a:lnTo>
                    <a:pt x="804" y="670"/>
                  </a:lnTo>
                  <a:lnTo>
                    <a:pt x="780" y="701"/>
                  </a:lnTo>
                  <a:lnTo>
                    <a:pt x="769" y="731"/>
                  </a:lnTo>
                  <a:lnTo>
                    <a:pt x="769" y="768"/>
                  </a:lnTo>
                  <a:lnTo>
                    <a:pt x="775" y="780"/>
                  </a:lnTo>
                  <a:lnTo>
                    <a:pt x="780" y="798"/>
                  </a:lnTo>
                  <a:lnTo>
                    <a:pt x="792" y="811"/>
                  </a:lnTo>
                  <a:lnTo>
                    <a:pt x="810" y="823"/>
                  </a:lnTo>
                  <a:lnTo>
                    <a:pt x="828" y="829"/>
                  </a:lnTo>
                  <a:lnTo>
                    <a:pt x="851" y="829"/>
                  </a:lnTo>
                  <a:lnTo>
                    <a:pt x="893" y="823"/>
                  </a:lnTo>
                  <a:lnTo>
                    <a:pt x="928" y="792"/>
                  </a:lnTo>
                  <a:lnTo>
                    <a:pt x="958" y="750"/>
                  </a:lnTo>
                  <a:lnTo>
                    <a:pt x="970" y="695"/>
                  </a:lnTo>
                  <a:lnTo>
                    <a:pt x="958" y="646"/>
                  </a:lnTo>
                  <a:lnTo>
                    <a:pt x="928" y="603"/>
                  </a:lnTo>
                  <a:lnTo>
                    <a:pt x="887" y="567"/>
                  </a:lnTo>
                  <a:lnTo>
                    <a:pt x="822" y="555"/>
                  </a:lnTo>
                  <a:lnTo>
                    <a:pt x="786" y="555"/>
                  </a:lnTo>
                  <a:lnTo>
                    <a:pt x="751" y="567"/>
                  </a:lnTo>
                  <a:lnTo>
                    <a:pt x="704" y="585"/>
                  </a:lnTo>
                  <a:lnTo>
                    <a:pt x="644" y="622"/>
                  </a:lnTo>
                  <a:lnTo>
                    <a:pt x="579" y="677"/>
                  </a:lnTo>
                  <a:lnTo>
                    <a:pt x="508" y="750"/>
                  </a:lnTo>
                  <a:lnTo>
                    <a:pt x="432" y="835"/>
                  </a:lnTo>
                  <a:lnTo>
                    <a:pt x="355" y="908"/>
                  </a:lnTo>
                  <a:lnTo>
                    <a:pt x="272" y="957"/>
                  </a:lnTo>
                  <a:lnTo>
                    <a:pt x="497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49" name="Freeform 13"/>
            <p:cNvSpPr>
              <a:spLocks/>
            </p:cNvSpPr>
            <p:nvPr/>
          </p:nvSpPr>
          <p:spPr bwMode="auto">
            <a:xfrm>
              <a:off x="6605" y="7751"/>
              <a:ext cx="1159" cy="1000"/>
            </a:xfrm>
            <a:custGeom>
              <a:avLst/>
              <a:gdLst/>
              <a:ahLst/>
              <a:cxnLst>
                <a:cxn ang="0">
                  <a:pos x="124" y="866"/>
                </a:cxn>
                <a:cxn ang="0">
                  <a:pos x="112" y="921"/>
                </a:cxn>
                <a:cxn ang="0">
                  <a:pos x="118" y="975"/>
                </a:cxn>
                <a:cxn ang="0">
                  <a:pos x="154" y="1000"/>
                </a:cxn>
                <a:cxn ang="0">
                  <a:pos x="207" y="988"/>
                </a:cxn>
                <a:cxn ang="0">
                  <a:pos x="236" y="963"/>
                </a:cxn>
                <a:cxn ang="0">
                  <a:pos x="254" y="921"/>
                </a:cxn>
                <a:cxn ang="0">
                  <a:pos x="278" y="823"/>
                </a:cxn>
                <a:cxn ang="0">
                  <a:pos x="372" y="427"/>
                </a:cxn>
                <a:cxn ang="0">
                  <a:pos x="402" y="317"/>
                </a:cxn>
                <a:cxn ang="0">
                  <a:pos x="449" y="238"/>
                </a:cxn>
                <a:cxn ang="0">
                  <a:pos x="538" y="134"/>
                </a:cxn>
                <a:cxn ang="0">
                  <a:pos x="668" y="61"/>
                </a:cxn>
                <a:cxn ang="0">
                  <a:pos x="798" y="61"/>
                </a:cxn>
                <a:cxn ang="0">
                  <a:pos x="851" y="116"/>
                </a:cxn>
                <a:cxn ang="0">
                  <a:pos x="863" y="207"/>
                </a:cxn>
                <a:cxn ang="0">
                  <a:pos x="840" y="378"/>
                </a:cxn>
                <a:cxn ang="0">
                  <a:pos x="751" y="658"/>
                </a:cxn>
                <a:cxn ang="0">
                  <a:pos x="715" y="762"/>
                </a:cxn>
                <a:cxn ang="0">
                  <a:pos x="704" y="817"/>
                </a:cxn>
                <a:cxn ang="0">
                  <a:pos x="757" y="945"/>
                </a:cxn>
                <a:cxn ang="0">
                  <a:pos x="881" y="1000"/>
                </a:cxn>
                <a:cxn ang="0">
                  <a:pos x="1011" y="951"/>
                </a:cxn>
                <a:cxn ang="0">
                  <a:pos x="1094" y="835"/>
                </a:cxn>
                <a:cxn ang="0">
                  <a:pos x="1147" y="719"/>
                </a:cxn>
                <a:cxn ang="0">
                  <a:pos x="1159" y="646"/>
                </a:cxn>
                <a:cxn ang="0">
                  <a:pos x="1123" y="640"/>
                </a:cxn>
                <a:cxn ang="0">
                  <a:pos x="1106" y="677"/>
                </a:cxn>
                <a:cxn ang="0">
                  <a:pos x="1041" y="841"/>
                </a:cxn>
                <a:cxn ang="0">
                  <a:pos x="946" y="939"/>
                </a:cxn>
                <a:cxn ang="0">
                  <a:pos x="869" y="951"/>
                </a:cxn>
                <a:cxn ang="0">
                  <a:pos x="840" y="927"/>
                </a:cxn>
                <a:cxn ang="0">
                  <a:pos x="834" y="878"/>
                </a:cxn>
                <a:cxn ang="0">
                  <a:pos x="875" y="719"/>
                </a:cxn>
                <a:cxn ang="0">
                  <a:pos x="922" y="573"/>
                </a:cxn>
                <a:cxn ang="0">
                  <a:pos x="975" y="390"/>
                </a:cxn>
                <a:cxn ang="0">
                  <a:pos x="1005" y="238"/>
                </a:cxn>
                <a:cxn ang="0">
                  <a:pos x="964" y="91"/>
                </a:cxn>
                <a:cxn ang="0">
                  <a:pos x="840" y="12"/>
                </a:cxn>
                <a:cxn ang="0">
                  <a:pos x="668" y="12"/>
                </a:cxn>
                <a:cxn ang="0">
                  <a:pos x="532" y="79"/>
                </a:cxn>
                <a:cxn ang="0">
                  <a:pos x="449" y="165"/>
                </a:cxn>
                <a:cxn ang="0">
                  <a:pos x="408" y="128"/>
                </a:cxn>
                <a:cxn ang="0">
                  <a:pos x="337" y="37"/>
                </a:cxn>
                <a:cxn ang="0">
                  <a:pos x="225" y="0"/>
                </a:cxn>
                <a:cxn ang="0">
                  <a:pos x="136" y="37"/>
                </a:cxn>
                <a:cxn ang="0">
                  <a:pos x="83" y="98"/>
                </a:cxn>
                <a:cxn ang="0">
                  <a:pos x="47" y="177"/>
                </a:cxn>
                <a:cxn ang="0">
                  <a:pos x="18" y="287"/>
                </a:cxn>
                <a:cxn ang="0">
                  <a:pos x="6" y="354"/>
                </a:cxn>
                <a:cxn ang="0">
                  <a:pos x="18" y="360"/>
                </a:cxn>
                <a:cxn ang="0">
                  <a:pos x="35" y="366"/>
                </a:cxn>
                <a:cxn ang="0">
                  <a:pos x="47" y="354"/>
                </a:cxn>
                <a:cxn ang="0">
                  <a:pos x="59" y="335"/>
                </a:cxn>
                <a:cxn ang="0">
                  <a:pos x="89" y="226"/>
                </a:cxn>
                <a:cxn ang="0">
                  <a:pos x="142" y="98"/>
                </a:cxn>
                <a:cxn ang="0">
                  <a:pos x="219" y="49"/>
                </a:cxn>
                <a:cxn ang="0">
                  <a:pos x="278" y="91"/>
                </a:cxn>
                <a:cxn ang="0">
                  <a:pos x="284" y="183"/>
                </a:cxn>
                <a:cxn ang="0">
                  <a:pos x="272" y="268"/>
                </a:cxn>
                <a:cxn ang="0">
                  <a:pos x="130" y="847"/>
                </a:cxn>
              </a:cxnLst>
              <a:rect l="0" t="0" r="r" b="b"/>
              <a:pathLst>
                <a:path w="1159" h="1000">
                  <a:moveTo>
                    <a:pt x="130" y="847"/>
                  </a:moveTo>
                  <a:lnTo>
                    <a:pt x="124" y="866"/>
                  </a:lnTo>
                  <a:lnTo>
                    <a:pt x="124" y="884"/>
                  </a:lnTo>
                  <a:lnTo>
                    <a:pt x="112" y="921"/>
                  </a:lnTo>
                  <a:lnTo>
                    <a:pt x="112" y="957"/>
                  </a:lnTo>
                  <a:lnTo>
                    <a:pt x="118" y="975"/>
                  </a:lnTo>
                  <a:lnTo>
                    <a:pt x="130" y="988"/>
                  </a:lnTo>
                  <a:lnTo>
                    <a:pt x="154" y="1000"/>
                  </a:lnTo>
                  <a:lnTo>
                    <a:pt x="189" y="1000"/>
                  </a:lnTo>
                  <a:lnTo>
                    <a:pt x="207" y="988"/>
                  </a:lnTo>
                  <a:lnTo>
                    <a:pt x="225" y="982"/>
                  </a:lnTo>
                  <a:lnTo>
                    <a:pt x="236" y="963"/>
                  </a:lnTo>
                  <a:lnTo>
                    <a:pt x="248" y="939"/>
                  </a:lnTo>
                  <a:lnTo>
                    <a:pt x="254" y="921"/>
                  </a:lnTo>
                  <a:lnTo>
                    <a:pt x="266" y="878"/>
                  </a:lnTo>
                  <a:lnTo>
                    <a:pt x="278" y="823"/>
                  </a:lnTo>
                  <a:lnTo>
                    <a:pt x="337" y="579"/>
                  </a:lnTo>
                  <a:lnTo>
                    <a:pt x="372" y="427"/>
                  </a:lnTo>
                  <a:lnTo>
                    <a:pt x="396" y="341"/>
                  </a:lnTo>
                  <a:lnTo>
                    <a:pt x="402" y="317"/>
                  </a:lnTo>
                  <a:lnTo>
                    <a:pt x="420" y="280"/>
                  </a:lnTo>
                  <a:lnTo>
                    <a:pt x="449" y="238"/>
                  </a:lnTo>
                  <a:lnTo>
                    <a:pt x="491" y="183"/>
                  </a:lnTo>
                  <a:lnTo>
                    <a:pt x="538" y="134"/>
                  </a:lnTo>
                  <a:lnTo>
                    <a:pt x="597" y="91"/>
                  </a:lnTo>
                  <a:lnTo>
                    <a:pt x="668" y="61"/>
                  </a:lnTo>
                  <a:lnTo>
                    <a:pt x="751" y="49"/>
                  </a:lnTo>
                  <a:lnTo>
                    <a:pt x="798" y="61"/>
                  </a:lnTo>
                  <a:lnTo>
                    <a:pt x="834" y="85"/>
                  </a:lnTo>
                  <a:lnTo>
                    <a:pt x="851" y="116"/>
                  </a:lnTo>
                  <a:lnTo>
                    <a:pt x="863" y="158"/>
                  </a:lnTo>
                  <a:lnTo>
                    <a:pt x="863" y="207"/>
                  </a:lnTo>
                  <a:lnTo>
                    <a:pt x="857" y="287"/>
                  </a:lnTo>
                  <a:lnTo>
                    <a:pt x="840" y="378"/>
                  </a:lnTo>
                  <a:lnTo>
                    <a:pt x="780" y="573"/>
                  </a:lnTo>
                  <a:lnTo>
                    <a:pt x="751" y="658"/>
                  </a:lnTo>
                  <a:lnTo>
                    <a:pt x="727" y="719"/>
                  </a:lnTo>
                  <a:lnTo>
                    <a:pt x="715" y="762"/>
                  </a:lnTo>
                  <a:lnTo>
                    <a:pt x="709" y="793"/>
                  </a:lnTo>
                  <a:lnTo>
                    <a:pt x="704" y="817"/>
                  </a:lnTo>
                  <a:lnTo>
                    <a:pt x="715" y="890"/>
                  </a:lnTo>
                  <a:lnTo>
                    <a:pt x="757" y="945"/>
                  </a:lnTo>
                  <a:lnTo>
                    <a:pt x="810" y="988"/>
                  </a:lnTo>
                  <a:lnTo>
                    <a:pt x="881" y="1000"/>
                  </a:lnTo>
                  <a:lnTo>
                    <a:pt x="952" y="988"/>
                  </a:lnTo>
                  <a:lnTo>
                    <a:pt x="1011" y="951"/>
                  </a:lnTo>
                  <a:lnTo>
                    <a:pt x="1058" y="896"/>
                  </a:lnTo>
                  <a:lnTo>
                    <a:pt x="1094" y="835"/>
                  </a:lnTo>
                  <a:lnTo>
                    <a:pt x="1123" y="774"/>
                  </a:lnTo>
                  <a:lnTo>
                    <a:pt x="1147" y="719"/>
                  </a:lnTo>
                  <a:lnTo>
                    <a:pt x="1159" y="683"/>
                  </a:lnTo>
                  <a:lnTo>
                    <a:pt x="1159" y="646"/>
                  </a:lnTo>
                  <a:lnTo>
                    <a:pt x="1153" y="640"/>
                  </a:lnTo>
                  <a:lnTo>
                    <a:pt x="1123" y="640"/>
                  </a:lnTo>
                  <a:lnTo>
                    <a:pt x="1106" y="658"/>
                  </a:lnTo>
                  <a:lnTo>
                    <a:pt x="1106" y="677"/>
                  </a:lnTo>
                  <a:lnTo>
                    <a:pt x="1076" y="762"/>
                  </a:lnTo>
                  <a:lnTo>
                    <a:pt x="1041" y="841"/>
                  </a:lnTo>
                  <a:lnTo>
                    <a:pt x="993" y="896"/>
                  </a:lnTo>
                  <a:lnTo>
                    <a:pt x="946" y="939"/>
                  </a:lnTo>
                  <a:lnTo>
                    <a:pt x="887" y="951"/>
                  </a:lnTo>
                  <a:lnTo>
                    <a:pt x="869" y="951"/>
                  </a:lnTo>
                  <a:lnTo>
                    <a:pt x="851" y="939"/>
                  </a:lnTo>
                  <a:lnTo>
                    <a:pt x="840" y="927"/>
                  </a:lnTo>
                  <a:lnTo>
                    <a:pt x="834" y="908"/>
                  </a:lnTo>
                  <a:lnTo>
                    <a:pt x="834" y="878"/>
                  </a:lnTo>
                  <a:lnTo>
                    <a:pt x="845" y="799"/>
                  </a:lnTo>
                  <a:lnTo>
                    <a:pt x="875" y="719"/>
                  </a:lnTo>
                  <a:lnTo>
                    <a:pt x="899" y="652"/>
                  </a:lnTo>
                  <a:lnTo>
                    <a:pt x="922" y="573"/>
                  </a:lnTo>
                  <a:lnTo>
                    <a:pt x="952" y="482"/>
                  </a:lnTo>
                  <a:lnTo>
                    <a:pt x="975" y="390"/>
                  </a:lnTo>
                  <a:lnTo>
                    <a:pt x="993" y="311"/>
                  </a:lnTo>
                  <a:lnTo>
                    <a:pt x="1005" y="238"/>
                  </a:lnTo>
                  <a:lnTo>
                    <a:pt x="993" y="158"/>
                  </a:lnTo>
                  <a:lnTo>
                    <a:pt x="964" y="91"/>
                  </a:lnTo>
                  <a:lnTo>
                    <a:pt x="910" y="43"/>
                  </a:lnTo>
                  <a:lnTo>
                    <a:pt x="840" y="12"/>
                  </a:lnTo>
                  <a:lnTo>
                    <a:pt x="757" y="0"/>
                  </a:lnTo>
                  <a:lnTo>
                    <a:pt x="668" y="12"/>
                  </a:lnTo>
                  <a:lnTo>
                    <a:pt x="591" y="43"/>
                  </a:lnTo>
                  <a:lnTo>
                    <a:pt x="532" y="79"/>
                  </a:lnTo>
                  <a:lnTo>
                    <a:pt x="485" y="122"/>
                  </a:lnTo>
                  <a:lnTo>
                    <a:pt x="449" y="165"/>
                  </a:lnTo>
                  <a:lnTo>
                    <a:pt x="426" y="195"/>
                  </a:lnTo>
                  <a:lnTo>
                    <a:pt x="408" y="128"/>
                  </a:lnTo>
                  <a:lnTo>
                    <a:pt x="378" y="73"/>
                  </a:lnTo>
                  <a:lnTo>
                    <a:pt x="337" y="37"/>
                  </a:lnTo>
                  <a:lnTo>
                    <a:pt x="284" y="12"/>
                  </a:lnTo>
                  <a:lnTo>
                    <a:pt x="225" y="0"/>
                  </a:lnTo>
                  <a:lnTo>
                    <a:pt x="171" y="12"/>
                  </a:lnTo>
                  <a:lnTo>
                    <a:pt x="136" y="37"/>
                  </a:lnTo>
                  <a:lnTo>
                    <a:pt x="106" y="67"/>
                  </a:lnTo>
                  <a:lnTo>
                    <a:pt x="83" y="98"/>
                  </a:lnTo>
                  <a:lnTo>
                    <a:pt x="65" y="128"/>
                  </a:lnTo>
                  <a:lnTo>
                    <a:pt x="47" y="177"/>
                  </a:lnTo>
                  <a:lnTo>
                    <a:pt x="30" y="232"/>
                  </a:lnTo>
                  <a:lnTo>
                    <a:pt x="18" y="287"/>
                  </a:lnTo>
                  <a:lnTo>
                    <a:pt x="0" y="341"/>
                  </a:lnTo>
                  <a:lnTo>
                    <a:pt x="6" y="354"/>
                  </a:lnTo>
                  <a:lnTo>
                    <a:pt x="12" y="360"/>
                  </a:lnTo>
                  <a:lnTo>
                    <a:pt x="18" y="360"/>
                  </a:lnTo>
                  <a:lnTo>
                    <a:pt x="24" y="366"/>
                  </a:lnTo>
                  <a:lnTo>
                    <a:pt x="35" y="366"/>
                  </a:lnTo>
                  <a:lnTo>
                    <a:pt x="47" y="360"/>
                  </a:lnTo>
                  <a:lnTo>
                    <a:pt x="47" y="354"/>
                  </a:lnTo>
                  <a:lnTo>
                    <a:pt x="53" y="347"/>
                  </a:lnTo>
                  <a:lnTo>
                    <a:pt x="59" y="335"/>
                  </a:lnTo>
                  <a:lnTo>
                    <a:pt x="65" y="311"/>
                  </a:lnTo>
                  <a:lnTo>
                    <a:pt x="89" y="226"/>
                  </a:lnTo>
                  <a:lnTo>
                    <a:pt x="112" y="152"/>
                  </a:lnTo>
                  <a:lnTo>
                    <a:pt x="142" y="98"/>
                  </a:lnTo>
                  <a:lnTo>
                    <a:pt x="177" y="61"/>
                  </a:lnTo>
                  <a:lnTo>
                    <a:pt x="219" y="49"/>
                  </a:lnTo>
                  <a:lnTo>
                    <a:pt x="254" y="61"/>
                  </a:lnTo>
                  <a:lnTo>
                    <a:pt x="278" y="91"/>
                  </a:lnTo>
                  <a:lnTo>
                    <a:pt x="290" y="152"/>
                  </a:lnTo>
                  <a:lnTo>
                    <a:pt x="284" y="183"/>
                  </a:lnTo>
                  <a:lnTo>
                    <a:pt x="278" y="219"/>
                  </a:lnTo>
                  <a:lnTo>
                    <a:pt x="272" y="268"/>
                  </a:lnTo>
                  <a:lnTo>
                    <a:pt x="254" y="335"/>
                  </a:lnTo>
                  <a:lnTo>
                    <a:pt x="130" y="8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0" name="Freeform 14"/>
            <p:cNvSpPr>
              <a:spLocks/>
            </p:cNvSpPr>
            <p:nvPr/>
          </p:nvSpPr>
          <p:spPr bwMode="auto">
            <a:xfrm>
              <a:off x="8467" y="8129"/>
              <a:ext cx="1307" cy="91"/>
            </a:xfrm>
            <a:custGeom>
              <a:avLst/>
              <a:gdLst/>
              <a:ahLst/>
              <a:cxnLst>
                <a:cxn ang="0">
                  <a:pos x="1236" y="91"/>
                </a:cxn>
                <a:cxn ang="0">
                  <a:pos x="1260" y="91"/>
                </a:cxn>
                <a:cxn ang="0">
                  <a:pos x="1277" y="85"/>
                </a:cxn>
                <a:cxn ang="0">
                  <a:pos x="1289" y="85"/>
                </a:cxn>
                <a:cxn ang="0">
                  <a:pos x="1307" y="49"/>
                </a:cxn>
                <a:cxn ang="0">
                  <a:pos x="1307" y="30"/>
                </a:cxn>
                <a:cxn ang="0">
                  <a:pos x="1289" y="12"/>
                </a:cxn>
                <a:cxn ang="0">
                  <a:pos x="1277" y="6"/>
                </a:cxn>
                <a:cxn ang="0">
                  <a:pos x="1260" y="6"/>
                </a:cxn>
                <a:cxn ang="0">
                  <a:pos x="1248" y="0"/>
                </a:cxn>
                <a:cxn ang="0">
                  <a:pos x="42" y="0"/>
                </a:cxn>
                <a:cxn ang="0">
                  <a:pos x="6" y="18"/>
                </a:cxn>
                <a:cxn ang="0">
                  <a:pos x="0" y="30"/>
                </a:cxn>
                <a:cxn ang="0">
                  <a:pos x="0" y="67"/>
                </a:cxn>
                <a:cxn ang="0">
                  <a:pos x="18" y="85"/>
                </a:cxn>
                <a:cxn ang="0">
                  <a:pos x="30" y="85"/>
                </a:cxn>
                <a:cxn ang="0">
                  <a:pos x="42" y="91"/>
                </a:cxn>
                <a:cxn ang="0">
                  <a:pos x="71" y="91"/>
                </a:cxn>
                <a:cxn ang="0">
                  <a:pos x="1236" y="91"/>
                </a:cxn>
              </a:cxnLst>
              <a:rect l="0" t="0" r="r" b="b"/>
              <a:pathLst>
                <a:path w="1307" h="91">
                  <a:moveTo>
                    <a:pt x="1236" y="91"/>
                  </a:moveTo>
                  <a:lnTo>
                    <a:pt x="1260" y="91"/>
                  </a:lnTo>
                  <a:lnTo>
                    <a:pt x="1277" y="85"/>
                  </a:lnTo>
                  <a:lnTo>
                    <a:pt x="1289" y="85"/>
                  </a:lnTo>
                  <a:lnTo>
                    <a:pt x="1307" y="49"/>
                  </a:lnTo>
                  <a:lnTo>
                    <a:pt x="1307" y="30"/>
                  </a:lnTo>
                  <a:lnTo>
                    <a:pt x="1289" y="12"/>
                  </a:lnTo>
                  <a:lnTo>
                    <a:pt x="1277" y="6"/>
                  </a:lnTo>
                  <a:lnTo>
                    <a:pt x="1260" y="6"/>
                  </a:lnTo>
                  <a:lnTo>
                    <a:pt x="1248" y="0"/>
                  </a:lnTo>
                  <a:lnTo>
                    <a:pt x="42" y="0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67"/>
                  </a:lnTo>
                  <a:lnTo>
                    <a:pt x="18" y="85"/>
                  </a:lnTo>
                  <a:lnTo>
                    <a:pt x="30" y="85"/>
                  </a:lnTo>
                  <a:lnTo>
                    <a:pt x="42" y="91"/>
                  </a:lnTo>
                  <a:lnTo>
                    <a:pt x="71" y="91"/>
                  </a:lnTo>
                  <a:lnTo>
                    <a:pt x="1236" y="9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1" name="Freeform 15"/>
            <p:cNvSpPr>
              <a:spLocks/>
            </p:cNvSpPr>
            <p:nvPr/>
          </p:nvSpPr>
          <p:spPr bwMode="auto">
            <a:xfrm>
              <a:off x="10531" y="7196"/>
              <a:ext cx="969" cy="1555"/>
            </a:xfrm>
            <a:custGeom>
              <a:avLst/>
              <a:gdLst/>
              <a:ahLst/>
              <a:cxnLst>
                <a:cxn ang="0">
                  <a:pos x="490" y="12"/>
                </a:cxn>
                <a:cxn ang="0">
                  <a:pos x="337" y="12"/>
                </a:cxn>
                <a:cxn ang="0">
                  <a:pos x="195" y="25"/>
                </a:cxn>
                <a:cxn ang="0">
                  <a:pos x="171" y="37"/>
                </a:cxn>
                <a:cxn ang="0">
                  <a:pos x="177" y="86"/>
                </a:cxn>
                <a:cxn ang="0">
                  <a:pos x="278" y="98"/>
                </a:cxn>
                <a:cxn ang="0">
                  <a:pos x="325" y="134"/>
                </a:cxn>
                <a:cxn ang="0">
                  <a:pos x="0" y="1463"/>
                </a:cxn>
                <a:cxn ang="0">
                  <a:pos x="17" y="1537"/>
                </a:cxn>
                <a:cxn ang="0">
                  <a:pos x="53" y="1555"/>
                </a:cxn>
                <a:cxn ang="0">
                  <a:pos x="100" y="1543"/>
                </a:cxn>
                <a:cxn ang="0">
                  <a:pos x="195" y="1280"/>
                </a:cxn>
                <a:cxn ang="0">
                  <a:pos x="242" y="1061"/>
                </a:cxn>
                <a:cxn ang="0">
                  <a:pos x="348" y="1043"/>
                </a:cxn>
                <a:cxn ang="0">
                  <a:pos x="490" y="1146"/>
                </a:cxn>
                <a:cxn ang="0">
                  <a:pos x="496" y="1244"/>
                </a:cxn>
                <a:cxn ang="0">
                  <a:pos x="502" y="1427"/>
                </a:cxn>
                <a:cxn ang="0">
                  <a:pos x="680" y="1555"/>
                </a:cxn>
                <a:cxn ang="0">
                  <a:pos x="851" y="1439"/>
                </a:cxn>
                <a:cxn ang="0">
                  <a:pos x="916" y="1268"/>
                </a:cxn>
                <a:cxn ang="0">
                  <a:pos x="922" y="1195"/>
                </a:cxn>
                <a:cxn ang="0">
                  <a:pos x="875" y="1213"/>
                </a:cxn>
                <a:cxn ang="0">
                  <a:pos x="816" y="1396"/>
                </a:cxn>
                <a:cxn ang="0">
                  <a:pos x="685" y="1506"/>
                </a:cxn>
                <a:cxn ang="0">
                  <a:pos x="620" y="1451"/>
                </a:cxn>
                <a:cxn ang="0">
                  <a:pos x="638" y="1280"/>
                </a:cxn>
                <a:cxn ang="0">
                  <a:pos x="644" y="1213"/>
                </a:cxn>
                <a:cxn ang="0">
                  <a:pos x="555" y="1049"/>
                </a:cxn>
                <a:cxn ang="0">
                  <a:pos x="331" y="982"/>
                </a:cxn>
                <a:cxn ang="0">
                  <a:pos x="514" y="817"/>
                </a:cxn>
                <a:cxn ang="0">
                  <a:pos x="739" y="622"/>
                </a:cxn>
                <a:cxn ang="0">
                  <a:pos x="833" y="610"/>
                </a:cxn>
                <a:cxn ang="0">
                  <a:pos x="869" y="616"/>
                </a:cxn>
                <a:cxn ang="0">
                  <a:pos x="892" y="634"/>
                </a:cxn>
                <a:cxn ang="0">
                  <a:pos x="780" y="701"/>
                </a:cxn>
                <a:cxn ang="0">
                  <a:pos x="774" y="781"/>
                </a:cxn>
                <a:cxn ang="0">
                  <a:pos x="810" y="823"/>
                </a:cxn>
                <a:cxn ang="0">
                  <a:pos x="892" y="823"/>
                </a:cxn>
                <a:cxn ang="0">
                  <a:pos x="969" y="695"/>
                </a:cxn>
                <a:cxn ang="0">
                  <a:pos x="887" y="567"/>
                </a:cxn>
                <a:cxn ang="0">
                  <a:pos x="751" y="567"/>
                </a:cxn>
                <a:cxn ang="0">
                  <a:pos x="579" y="677"/>
                </a:cxn>
                <a:cxn ang="0">
                  <a:pos x="354" y="909"/>
                </a:cxn>
              </a:cxnLst>
              <a:rect l="0" t="0" r="r" b="b"/>
              <a:pathLst>
                <a:path w="969" h="1555">
                  <a:moveTo>
                    <a:pt x="496" y="25"/>
                  </a:moveTo>
                  <a:lnTo>
                    <a:pt x="490" y="18"/>
                  </a:lnTo>
                  <a:lnTo>
                    <a:pt x="490" y="12"/>
                  </a:lnTo>
                  <a:lnTo>
                    <a:pt x="467" y="0"/>
                  </a:lnTo>
                  <a:lnTo>
                    <a:pt x="414" y="6"/>
                  </a:lnTo>
                  <a:lnTo>
                    <a:pt x="337" y="12"/>
                  </a:lnTo>
                  <a:lnTo>
                    <a:pt x="266" y="18"/>
                  </a:lnTo>
                  <a:lnTo>
                    <a:pt x="207" y="25"/>
                  </a:lnTo>
                  <a:lnTo>
                    <a:pt x="195" y="25"/>
                  </a:lnTo>
                  <a:lnTo>
                    <a:pt x="189" y="31"/>
                  </a:lnTo>
                  <a:lnTo>
                    <a:pt x="177" y="31"/>
                  </a:lnTo>
                  <a:lnTo>
                    <a:pt x="171" y="37"/>
                  </a:lnTo>
                  <a:lnTo>
                    <a:pt x="165" y="49"/>
                  </a:lnTo>
                  <a:lnTo>
                    <a:pt x="165" y="79"/>
                  </a:lnTo>
                  <a:lnTo>
                    <a:pt x="177" y="86"/>
                  </a:lnTo>
                  <a:lnTo>
                    <a:pt x="183" y="92"/>
                  </a:lnTo>
                  <a:lnTo>
                    <a:pt x="218" y="92"/>
                  </a:lnTo>
                  <a:lnTo>
                    <a:pt x="278" y="98"/>
                  </a:lnTo>
                  <a:lnTo>
                    <a:pt x="307" y="104"/>
                  </a:lnTo>
                  <a:lnTo>
                    <a:pt x="319" y="116"/>
                  </a:lnTo>
                  <a:lnTo>
                    <a:pt x="325" y="134"/>
                  </a:lnTo>
                  <a:lnTo>
                    <a:pt x="319" y="177"/>
                  </a:lnTo>
                  <a:lnTo>
                    <a:pt x="6" y="1445"/>
                  </a:lnTo>
                  <a:lnTo>
                    <a:pt x="0" y="1463"/>
                  </a:lnTo>
                  <a:lnTo>
                    <a:pt x="0" y="1512"/>
                  </a:lnTo>
                  <a:lnTo>
                    <a:pt x="6" y="1530"/>
                  </a:lnTo>
                  <a:lnTo>
                    <a:pt x="17" y="1537"/>
                  </a:lnTo>
                  <a:lnTo>
                    <a:pt x="29" y="1549"/>
                  </a:lnTo>
                  <a:lnTo>
                    <a:pt x="41" y="1549"/>
                  </a:lnTo>
                  <a:lnTo>
                    <a:pt x="53" y="1555"/>
                  </a:lnTo>
                  <a:lnTo>
                    <a:pt x="59" y="1555"/>
                  </a:lnTo>
                  <a:lnTo>
                    <a:pt x="82" y="1549"/>
                  </a:lnTo>
                  <a:lnTo>
                    <a:pt x="100" y="1543"/>
                  </a:lnTo>
                  <a:lnTo>
                    <a:pt x="136" y="1506"/>
                  </a:lnTo>
                  <a:lnTo>
                    <a:pt x="171" y="1360"/>
                  </a:lnTo>
                  <a:lnTo>
                    <a:pt x="195" y="1280"/>
                  </a:lnTo>
                  <a:lnTo>
                    <a:pt x="213" y="1195"/>
                  </a:lnTo>
                  <a:lnTo>
                    <a:pt x="230" y="1122"/>
                  </a:lnTo>
                  <a:lnTo>
                    <a:pt x="242" y="1061"/>
                  </a:lnTo>
                  <a:lnTo>
                    <a:pt x="254" y="1024"/>
                  </a:lnTo>
                  <a:lnTo>
                    <a:pt x="295" y="1031"/>
                  </a:lnTo>
                  <a:lnTo>
                    <a:pt x="348" y="1043"/>
                  </a:lnTo>
                  <a:lnTo>
                    <a:pt x="402" y="1067"/>
                  </a:lnTo>
                  <a:lnTo>
                    <a:pt x="455" y="1104"/>
                  </a:lnTo>
                  <a:lnTo>
                    <a:pt x="490" y="1146"/>
                  </a:lnTo>
                  <a:lnTo>
                    <a:pt x="502" y="1213"/>
                  </a:lnTo>
                  <a:lnTo>
                    <a:pt x="502" y="1232"/>
                  </a:lnTo>
                  <a:lnTo>
                    <a:pt x="496" y="1244"/>
                  </a:lnTo>
                  <a:lnTo>
                    <a:pt x="496" y="1262"/>
                  </a:lnTo>
                  <a:lnTo>
                    <a:pt x="484" y="1335"/>
                  </a:lnTo>
                  <a:lnTo>
                    <a:pt x="502" y="1427"/>
                  </a:lnTo>
                  <a:lnTo>
                    <a:pt x="544" y="1494"/>
                  </a:lnTo>
                  <a:lnTo>
                    <a:pt x="603" y="1537"/>
                  </a:lnTo>
                  <a:lnTo>
                    <a:pt x="680" y="1555"/>
                  </a:lnTo>
                  <a:lnTo>
                    <a:pt x="745" y="1543"/>
                  </a:lnTo>
                  <a:lnTo>
                    <a:pt x="798" y="1506"/>
                  </a:lnTo>
                  <a:lnTo>
                    <a:pt x="851" y="1439"/>
                  </a:lnTo>
                  <a:lnTo>
                    <a:pt x="881" y="1378"/>
                  </a:lnTo>
                  <a:lnTo>
                    <a:pt x="898" y="1317"/>
                  </a:lnTo>
                  <a:lnTo>
                    <a:pt x="916" y="1268"/>
                  </a:lnTo>
                  <a:lnTo>
                    <a:pt x="928" y="1232"/>
                  </a:lnTo>
                  <a:lnTo>
                    <a:pt x="928" y="1201"/>
                  </a:lnTo>
                  <a:lnTo>
                    <a:pt x="922" y="1195"/>
                  </a:lnTo>
                  <a:lnTo>
                    <a:pt x="892" y="1195"/>
                  </a:lnTo>
                  <a:lnTo>
                    <a:pt x="881" y="1201"/>
                  </a:lnTo>
                  <a:lnTo>
                    <a:pt x="875" y="1213"/>
                  </a:lnTo>
                  <a:lnTo>
                    <a:pt x="875" y="1232"/>
                  </a:lnTo>
                  <a:lnTo>
                    <a:pt x="845" y="1323"/>
                  </a:lnTo>
                  <a:lnTo>
                    <a:pt x="816" y="1396"/>
                  </a:lnTo>
                  <a:lnTo>
                    <a:pt x="780" y="1457"/>
                  </a:lnTo>
                  <a:lnTo>
                    <a:pt x="739" y="1494"/>
                  </a:lnTo>
                  <a:lnTo>
                    <a:pt x="685" y="1506"/>
                  </a:lnTo>
                  <a:lnTo>
                    <a:pt x="656" y="1500"/>
                  </a:lnTo>
                  <a:lnTo>
                    <a:pt x="638" y="1482"/>
                  </a:lnTo>
                  <a:lnTo>
                    <a:pt x="620" y="1451"/>
                  </a:lnTo>
                  <a:lnTo>
                    <a:pt x="620" y="1402"/>
                  </a:lnTo>
                  <a:lnTo>
                    <a:pt x="626" y="1341"/>
                  </a:lnTo>
                  <a:lnTo>
                    <a:pt x="638" y="1280"/>
                  </a:lnTo>
                  <a:lnTo>
                    <a:pt x="638" y="1262"/>
                  </a:lnTo>
                  <a:lnTo>
                    <a:pt x="644" y="1244"/>
                  </a:lnTo>
                  <a:lnTo>
                    <a:pt x="644" y="1213"/>
                  </a:lnTo>
                  <a:lnTo>
                    <a:pt x="632" y="1146"/>
                  </a:lnTo>
                  <a:lnTo>
                    <a:pt x="603" y="1091"/>
                  </a:lnTo>
                  <a:lnTo>
                    <a:pt x="555" y="1049"/>
                  </a:lnTo>
                  <a:lnTo>
                    <a:pt x="490" y="1018"/>
                  </a:lnTo>
                  <a:lnTo>
                    <a:pt x="414" y="994"/>
                  </a:lnTo>
                  <a:lnTo>
                    <a:pt x="331" y="982"/>
                  </a:lnTo>
                  <a:lnTo>
                    <a:pt x="396" y="933"/>
                  </a:lnTo>
                  <a:lnTo>
                    <a:pt x="455" y="872"/>
                  </a:lnTo>
                  <a:lnTo>
                    <a:pt x="514" y="817"/>
                  </a:lnTo>
                  <a:lnTo>
                    <a:pt x="591" y="732"/>
                  </a:lnTo>
                  <a:lnTo>
                    <a:pt x="662" y="665"/>
                  </a:lnTo>
                  <a:lnTo>
                    <a:pt x="739" y="622"/>
                  </a:lnTo>
                  <a:lnTo>
                    <a:pt x="816" y="604"/>
                  </a:lnTo>
                  <a:lnTo>
                    <a:pt x="833" y="604"/>
                  </a:lnTo>
                  <a:lnTo>
                    <a:pt x="833" y="610"/>
                  </a:lnTo>
                  <a:lnTo>
                    <a:pt x="851" y="610"/>
                  </a:lnTo>
                  <a:lnTo>
                    <a:pt x="863" y="616"/>
                  </a:lnTo>
                  <a:lnTo>
                    <a:pt x="869" y="616"/>
                  </a:lnTo>
                  <a:lnTo>
                    <a:pt x="881" y="628"/>
                  </a:lnTo>
                  <a:lnTo>
                    <a:pt x="887" y="628"/>
                  </a:lnTo>
                  <a:lnTo>
                    <a:pt x="892" y="634"/>
                  </a:lnTo>
                  <a:lnTo>
                    <a:pt x="839" y="646"/>
                  </a:lnTo>
                  <a:lnTo>
                    <a:pt x="804" y="671"/>
                  </a:lnTo>
                  <a:lnTo>
                    <a:pt x="780" y="701"/>
                  </a:lnTo>
                  <a:lnTo>
                    <a:pt x="768" y="732"/>
                  </a:lnTo>
                  <a:lnTo>
                    <a:pt x="768" y="768"/>
                  </a:lnTo>
                  <a:lnTo>
                    <a:pt x="774" y="781"/>
                  </a:lnTo>
                  <a:lnTo>
                    <a:pt x="780" y="799"/>
                  </a:lnTo>
                  <a:lnTo>
                    <a:pt x="792" y="811"/>
                  </a:lnTo>
                  <a:lnTo>
                    <a:pt x="810" y="823"/>
                  </a:lnTo>
                  <a:lnTo>
                    <a:pt x="827" y="829"/>
                  </a:lnTo>
                  <a:lnTo>
                    <a:pt x="851" y="829"/>
                  </a:lnTo>
                  <a:lnTo>
                    <a:pt x="892" y="823"/>
                  </a:lnTo>
                  <a:lnTo>
                    <a:pt x="928" y="793"/>
                  </a:lnTo>
                  <a:lnTo>
                    <a:pt x="957" y="750"/>
                  </a:lnTo>
                  <a:lnTo>
                    <a:pt x="969" y="695"/>
                  </a:lnTo>
                  <a:lnTo>
                    <a:pt x="957" y="646"/>
                  </a:lnTo>
                  <a:lnTo>
                    <a:pt x="928" y="604"/>
                  </a:lnTo>
                  <a:lnTo>
                    <a:pt x="887" y="567"/>
                  </a:lnTo>
                  <a:lnTo>
                    <a:pt x="821" y="555"/>
                  </a:lnTo>
                  <a:lnTo>
                    <a:pt x="786" y="555"/>
                  </a:lnTo>
                  <a:lnTo>
                    <a:pt x="751" y="567"/>
                  </a:lnTo>
                  <a:lnTo>
                    <a:pt x="703" y="585"/>
                  </a:lnTo>
                  <a:lnTo>
                    <a:pt x="644" y="622"/>
                  </a:lnTo>
                  <a:lnTo>
                    <a:pt x="579" y="677"/>
                  </a:lnTo>
                  <a:lnTo>
                    <a:pt x="508" y="750"/>
                  </a:lnTo>
                  <a:lnTo>
                    <a:pt x="431" y="835"/>
                  </a:lnTo>
                  <a:lnTo>
                    <a:pt x="354" y="909"/>
                  </a:lnTo>
                  <a:lnTo>
                    <a:pt x="272" y="957"/>
                  </a:lnTo>
                  <a:lnTo>
                    <a:pt x="496" y="2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2" name="Freeform 16"/>
            <p:cNvSpPr>
              <a:spLocks/>
            </p:cNvSpPr>
            <p:nvPr/>
          </p:nvSpPr>
          <p:spPr bwMode="auto">
            <a:xfrm>
              <a:off x="11695" y="4026"/>
              <a:ext cx="1047" cy="5280"/>
            </a:xfrm>
            <a:custGeom>
              <a:avLst/>
              <a:gdLst/>
              <a:ahLst/>
              <a:cxnLst>
                <a:cxn ang="0">
                  <a:pos x="1047" y="2640"/>
                </a:cxn>
                <a:cxn ang="0">
                  <a:pos x="1041" y="2353"/>
                </a:cxn>
                <a:cxn ang="0">
                  <a:pos x="1017" y="2067"/>
                </a:cxn>
                <a:cxn ang="0">
                  <a:pos x="976" y="1780"/>
                </a:cxn>
                <a:cxn ang="0">
                  <a:pos x="923" y="1500"/>
                </a:cxn>
                <a:cxn ang="0">
                  <a:pos x="846" y="1231"/>
                </a:cxn>
                <a:cxn ang="0">
                  <a:pos x="745" y="963"/>
                </a:cxn>
                <a:cxn ang="0">
                  <a:pos x="627" y="713"/>
                </a:cxn>
                <a:cxn ang="0">
                  <a:pos x="485" y="469"/>
                </a:cxn>
                <a:cxn ang="0">
                  <a:pos x="314" y="244"/>
                </a:cxn>
                <a:cxn ang="0">
                  <a:pos x="278" y="201"/>
                </a:cxn>
                <a:cxn ang="0">
                  <a:pos x="166" y="85"/>
                </a:cxn>
                <a:cxn ang="0">
                  <a:pos x="101" y="24"/>
                </a:cxn>
                <a:cxn ang="0">
                  <a:pos x="89" y="12"/>
                </a:cxn>
                <a:cxn ang="0">
                  <a:pos x="77" y="6"/>
                </a:cxn>
                <a:cxn ang="0">
                  <a:pos x="71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30"/>
                </a:cxn>
                <a:cxn ang="0">
                  <a:pos x="65" y="98"/>
                </a:cxn>
                <a:cxn ang="0">
                  <a:pos x="130" y="171"/>
                </a:cxn>
                <a:cxn ang="0">
                  <a:pos x="207" y="262"/>
                </a:cxn>
                <a:cxn ang="0">
                  <a:pos x="284" y="372"/>
                </a:cxn>
                <a:cxn ang="0">
                  <a:pos x="373" y="506"/>
                </a:cxn>
                <a:cxn ang="0">
                  <a:pos x="509" y="756"/>
                </a:cxn>
                <a:cxn ang="0">
                  <a:pos x="621" y="1030"/>
                </a:cxn>
                <a:cxn ang="0">
                  <a:pos x="716" y="1317"/>
                </a:cxn>
                <a:cxn ang="0">
                  <a:pos x="781" y="1622"/>
                </a:cxn>
                <a:cxn ang="0">
                  <a:pos x="834" y="1945"/>
                </a:cxn>
                <a:cxn ang="0">
                  <a:pos x="864" y="2280"/>
                </a:cxn>
                <a:cxn ang="0">
                  <a:pos x="869" y="2640"/>
                </a:cxn>
                <a:cxn ang="0">
                  <a:pos x="864" y="2902"/>
                </a:cxn>
                <a:cxn ang="0">
                  <a:pos x="846" y="3182"/>
                </a:cxn>
                <a:cxn ang="0">
                  <a:pos x="816" y="3475"/>
                </a:cxn>
                <a:cxn ang="0">
                  <a:pos x="757" y="3768"/>
                </a:cxn>
                <a:cxn ang="0">
                  <a:pos x="680" y="4066"/>
                </a:cxn>
                <a:cxn ang="0">
                  <a:pos x="580" y="4365"/>
                </a:cxn>
                <a:cxn ang="0">
                  <a:pos x="444" y="4652"/>
                </a:cxn>
                <a:cxn ang="0">
                  <a:pos x="343" y="4822"/>
                </a:cxn>
                <a:cxn ang="0">
                  <a:pos x="243" y="4969"/>
                </a:cxn>
                <a:cxn ang="0">
                  <a:pos x="148" y="5085"/>
                </a:cxn>
                <a:cxn ang="0">
                  <a:pos x="71" y="5170"/>
                </a:cxn>
                <a:cxn ang="0">
                  <a:pos x="6" y="5237"/>
                </a:cxn>
                <a:cxn ang="0">
                  <a:pos x="0" y="5249"/>
                </a:cxn>
                <a:cxn ang="0">
                  <a:pos x="0" y="5273"/>
                </a:cxn>
                <a:cxn ang="0">
                  <a:pos x="6" y="5280"/>
                </a:cxn>
                <a:cxn ang="0">
                  <a:pos x="77" y="5280"/>
                </a:cxn>
                <a:cxn ang="0">
                  <a:pos x="290" y="5060"/>
                </a:cxn>
                <a:cxn ang="0">
                  <a:pos x="450" y="4853"/>
                </a:cxn>
                <a:cxn ang="0">
                  <a:pos x="592" y="4633"/>
                </a:cxn>
                <a:cxn ang="0">
                  <a:pos x="710" y="4402"/>
                </a:cxn>
                <a:cxn ang="0">
                  <a:pos x="804" y="4164"/>
                </a:cxn>
                <a:cxn ang="0">
                  <a:pos x="887" y="3914"/>
                </a:cxn>
                <a:cxn ang="0">
                  <a:pos x="946" y="3664"/>
                </a:cxn>
                <a:cxn ang="0">
                  <a:pos x="994" y="3408"/>
                </a:cxn>
                <a:cxn ang="0">
                  <a:pos x="1023" y="3152"/>
                </a:cxn>
                <a:cxn ang="0">
                  <a:pos x="1041" y="2896"/>
                </a:cxn>
                <a:cxn ang="0">
                  <a:pos x="1047" y="2640"/>
                </a:cxn>
              </a:cxnLst>
              <a:rect l="0" t="0" r="r" b="b"/>
              <a:pathLst>
                <a:path w="1047" h="5280">
                  <a:moveTo>
                    <a:pt x="1047" y="2640"/>
                  </a:moveTo>
                  <a:lnTo>
                    <a:pt x="1041" y="2353"/>
                  </a:lnTo>
                  <a:lnTo>
                    <a:pt x="1017" y="2067"/>
                  </a:lnTo>
                  <a:lnTo>
                    <a:pt x="976" y="1780"/>
                  </a:lnTo>
                  <a:lnTo>
                    <a:pt x="923" y="1500"/>
                  </a:lnTo>
                  <a:lnTo>
                    <a:pt x="846" y="1231"/>
                  </a:lnTo>
                  <a:lnTo>
                    <a:pt x="745" y="963"/>
                  </a:lnTo>
                  <a:lnTo>
                    <a:pt x="627" y="713"/>
                  </a:lnTo>
                  <a:lnTo>
                    <a:pt x="485" y="469"/>
                  </a:lnTo>
                  <a:lnTo>
                    <a:pt x="314" y="244"/>
                  </a:lnTo>
                  <a:lnTo>
                    <a:pt x="278" y="201"/>
                  </a:lnTo>
                  <a:lnTo>
                    <a:pt x="166" y="85"/>
                  </a:lnTo>
                  <a:lnTo>
                    <a:pt x="101" y="24"/>
                  </a:lnTo>
                  <a:lnTo>
                    <a:pt x="89" y="12"/>
                  </a:lnTo>
                  <a:lnTo>
                    <a:pt x="77" y="6"/>
                  </a:lnTo>
                  <a:lnTo>
                    <a:pt x="71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30"/>
                  </a:lnTo>
                  <a:lnTo>
                    <a:pt x="65" y="98"/>
                  </a:lnTo>
                  <a:lnTo>
                    <a:pt x="130" y="171"/>
                  </a:lnTo>
                  <a:lnTo>
                    <a:pt x="207" y="262"/>
                  </a:lnTo>
                  <a:lnTo>
                    <a:pt x="284" y="372"/>
                  </a:lnTo>
                  <a:lnTo>
                    <a:pt x="373" y="506"/>
                  </a:lnTo>
                  <a:lnTo>
                    <a:pt x="509" y="756"/>
                  </a:lnTo>
                  <a:lnTo>
                    <a:pt x="621" y="1030"/>
                  </a:lnTo>
                  <a:lnTo>
                    <a:pt x="716" y="1317"/>
                  </a:lnTo>
                  <a:lnTo>
                    <a:pt x="781" y="1622"/>
                  </a:lnTo>
                  <a:lnTo>
                    <a:pt x="834" y="1945"/>
                  </a:lnTo>
                  <a:lnTo>
                    <a:pt x="864" y="2280"/>
                  </a:lnTo>
                  <a:lnTo>
                    <a:pt x="869" y="2640"/>
                  </a:lnTo>
                  <a:lnTo>
                    <a:pt x="864" y="2902"/>
                  </a:lnTo>
                  <a:lnTo>
                    <a:pt x="846" y="3182"/>
                  </a:lnTo>
                  <a:lnTo>
                    <a:pt x="816" y="3475"/>
                  </a:lnTo>
                  <a:lnTo>
                    <a:pt x="757" y="3768"/>
                  </a:lnTo>
                  <a:lnTo>
                    <a:pt x="680" y="4066"/>
                  </a:lnTo>
                  <a:lnTo>
                    <a:pt x="580" y="4365"/>
                  </a:lnTo>
                  <a:lnTo>
                    <a:pt x="444" y="4652"/>
                  </a:lnTo>
                  <a:lnTo>
                    <a:pt x="343" y="4822"/>
                  </a:lnTo>
                  <a:lnTo>
                    <a:pt x="243" y="4969"/>
                  </a:lnTo>
                  <a:lnTo>
                    <a:pt x="148" y="5085"/>
                  </a:lnTo>
                  <a:lnTo>
                    <a:pt x="71" y="5170"/>
                  </a:lnTo>
                  <a:lnTo>
                    <a:pt x="6" y="5237"/>
                  </a:lnTo>
                  <a:lnTo>
                    <a:pt x="0" y="5249"/>
                  </a:lnTo>
                  <a:lnTo>
                    <a:pt x="0" y="5273"/>
                  </a:lnTo>
                  <a:lnTo>
                    <a:pt x="6" y="5280"/>
                  </a:lnTo>
                  <a:lnTo>
                    <a:pt x="77" y="5280"/>
                  </a:lnTo>
                  <a:lnTo>
                    <a:pt x="290" y="5060"/>
                  </a:lnTo>
                  <a:lnTo>
                    <a:pt x="450" y="4853"/>
                  </a:lnTo>
                  <a:lnTo>
                    <a:pt x="592" y="4633"/>
                  </a:lnTo>
                  <a:lnTo>
                    <a:pt x="710" y="4402"/>
                  </a:lnTo>
                  <a:lnTo>
                    <a:pt x="804" y="4164"/>
                  </a:lnTo>
                  <a:lnTo>
                    <a:pt x="887" y="3914"/>
                  </a:lnTo>
                  <a:lnTo>
                    <a:pt x="946" y="3664"/>
                  </a:lnTo>
                  <a:lnTo>
                    <a:pt x="994" y="3408"/>
                  </a:lnTo>
                  <a:lnTo>
                    <a:pt x="1023" y="3152"/>
                  </a:lnTo>
                  <a:lnTo>
                    <a:pt x="1041" y="2896"/>
                  </a:lnTo>
                  <a:lnTo>
                    <a:pt x="1047" y="26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3" name="Freeform 17"/>
            <p:cNvSpPr>
              <a:spLocks noEditPoints="1"/>
            </p:cNvSpPr>
            <p:nvPr/>
          </p:nvSpPr>
          <p:spPr bwMode="auto">
            <a:xfrm>
              <a:off x="13895" y="6404"/>
              <a:ext cx="1419" cy="518"/>
            </a:xfrm>
            <a:custGeom>
              <a:avLst/>
              <a:gdLst/>
              <a:ahLst/>
              <a:cxnLst>
                <a:cxn ang="0">
                  <a:pos x="1348" y="91"/>
                </a:cxn>
                <a:cxn ang="0">
                  <a:pos x="1377" y="91"/>
                </a:cxn>
                <a:cxn ang="0">
                  <a:pos x="1389" y="85"/>
                </a:cxn>
                <a:cxn ang="0">
                  <a:pos x="1401" y="85"/>
                </a:cxn>
                <a:cxn ang="0">
                  <a:pos x="1413" y="73"/>
                </a:cxn>
                <a:cxn ang="0">
                  <a:pos x="1419" y="61"/>
                </a:cxn>
                <a:cxn ang="0">
                  <a:pos x="1419" y="30"/>
                </a:cxn>
                <a:cxn ang="0">
                  <a:pos x="1413" y="18"/>
                </a:cxn>
                <a:cxn ang="0">
                  <a:pos x="1389" y="6"/>
                </a:cxn>
                <a:cxn ang="0">
                  <a:pos x="1377" y="6"/>
                </a:cxn>
                <a:cxn ang="0">
                  <a:pos x="1365" y="0"/>
                </a:cxn>
                <a:cxn ang="0">
                  <a:pos x="47" y="0"/>
                </a:cxn>
                <a:cxn ang="0">
                  <a:pos x="29" y="6"/>
                </a:cxn>
                <a:cxn ang="0">
                  <a:pos x="17" y="12"/>
                </a:cxn>
                <a:cxn ang="0">
                  <a:pos x="12" y="18"/>
                </a:cxn>
                <a:cxn ang="0">
                  <a:pos x="6" y="30"/>
                </a:cxn>
                <a:cxn ang="0">
                  <a:pos x="0" y="48"/>
                </a:cxn>
                <a:cxn ang="0">
                  <a:pos x="0" y="67"/>
                </a:cxn>
                <a:cxn ang="0">
                  <a:pos x="12" y="73"/>
                </a:cxn>
                <a:cxn ang="0">
                  <a:pos x="17" y="85"/>
                </a:cxn>
                <a:cxn ang="0">
                  <a:pos x="29" y="85"/>
                </a:cxn>
                <a:cxn ang="0">
                  <a:pos x="47" y="91"/>
                </a:cxn>
                <a:cxn ang="0">
                  <a:pos x="77" y="91"/>
                </a:cxn>
                <a:cxn ang="0">
                  <a:pos x="1348" y="91"/>
                </a:cxn>
                <a:cxn ang="0">
                  <a:pos x="1354" y="518"/>
                </a:cxn>
                <a:cxn ang="0">
                  <a:pos x="1377" y="518"/>
                </a:cxn>
                <a:cxn ang="0">
                  <a:pos x="1389" y="512"/>
                </a:cxn>
                <a:cxn ang="0">
                  <a:pos x="1401" y="512"/>
                </a:cxn>
                <a:cxn ang="0">
                  <a:pos x="1413" y="500"/>
                </a:cxn>
                <a:cxn ang="0">
                  <a:pos x="1419" y="487"/>
                </a:cxn>
                <a:cxn ang="0">
                  <a:pos x="1419" y="457"/>
                </a:cxn>
                <a:cxn ang="0">
                  <a:pos x="1413" y="445"/>
                </a:cxn>
                <a:cxn ang="0">
                  <a:pos x="1389" y="432"/>
                </a:cxn>
                <a:cxn ang="0">
                  <a:pos x="1365" y="432"/>
                </a:cxn>
                <a:cxn ang="0">
                  <a:pos x="1348" y="426"/>
                </a:cxn>
                <a:cxn ang="0">
                  <a:pos x="47" y="426"/>
                </a:cxn>
                <a:cxn ang="0">
                  <a:pos x="29" y="432"/>
                </a:cxn>
                <a:cxn ang="0">
                  <a:pos x="17" y="439"/>
                </a:cxn>
                <a:cxn ang="0">
                  <a:pos x="12" y="445"/>
                </a:cxn>
                <a:cxn ang="0">
                  <a:pos x="6" y="457"/>
                </a:cxn>
                <a:cxn ang="0">
                  <a:pos x="0" y="475"/>
                </a:cxn>
                <a:cxn ang="0">
                  <a:pos x="0" y="493"/>
                </a:cxn>
                <a:cxn ang="0">
                  <a:pos x="12" y="500"/>
                </a:cxn>
                <a:cxn ang="0">
                  <a:pos x="17" y="512"/>
                </a:cxn>
                <a:cxn ang="0">
                  <a:pos x="29" y="512"/>
                </a:cxn>
                <a:cxn ang="0">
                  <a:pos x="47" y="518"/>
                </a:cxn>
                <a:cxn ang="0">
                  <a:pos x="71" y="518"/>
                </a:cxn>
                <a:cxn ang="0">
                  <a:pos x="1354" y="518"/>
                </a:cxn>
              </a:cxnLst>
              <a:rect l="0" t="0" r="r" b="b"/>
              <a:pathLst>
                <a:path w="1419" h="518">
                  <a:moveTo>
                    <a:pt x="1348" y="91"/>
                  </a:moveTo>
                  <a:lnTo>
                    <a:pt x="1377" y="91"/>
                  </a:lnTo>
                  <a:lnTo>
                    <a:pt x="1389" y="85"/>
                  </a:lnTo>
                  <a:lnTo>
                    <a:pt x="1401" y="85"/>
                  </a:lnTo>
                  <a:lnTo>
                    <a:pt x="1413" y="73"/>
                  </a:lnTo>
                  <a:lnTo>
                    <a:pt x="1419" y="61"/>
                  </a:lnTo>
                  <a:lnTo>
                    <a:pt x="1419" y="30"/>
                  </a:lnTo>
                  <a:lnTo>
                    <a:pt x="1413" y="18"/>
                  </a:lnTo>
                  <a:lnTo>
                    <a:pt x="1389" y="6"/>
                  </a:lnTo>
                  <a:lnTo>
                    <a:pt x="1377" y="6"/>
                  </a:lnTo>
                  <a:lnTo>
                    <a:pt x="1365" y="0"/>
                  </a:lnTo>
                  <a:lnTo>
                    <a:pt x="47" y="0"/>
                  </a:lnTo>
                  <a:lnTo>
                    <a:pt x="29" y="6"/>
                  </a:lnTo>
                  <a:lnTo>
                    <a:pt x="17" y="12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0" y="48"/>
                  </a:lnTo>
                  <a:lnTo>
                    <a:pt x="0" y="67"/>
                  </a:lnTo>
                  <a:lnTo>
                    <a:pt x="12" y="73"/>
                  </a:lnTo>
                  <a:lnTo>
                    <a:pt x="17" y="85"/>
                  </a:lnTo>
                  <a:lnTo>
                    <a:pt x="29" y="85"/>
                  </a:lnTo>
                  <a:lnTo>
                    <a:pt x="47" y="91"/>
                  </a:lnTo>
                  <a:lnTo>
                    <a:pt x="77" y="91"/>
                  </a:lnTo>
                  <a:lnTo>
                    <a:pt x="1348" y="91"/>
                  </a:lnTo>
                  <a:close/>
                  <a:moveTo>
                    <a:pt x="1354" y="518"/>
                  </a:moveTo>
                  <a:lnTo>
                    <a:pt x="1377" y="518"/>
                  </a:lnTo>
                  <a:lnTo>
                    <a:pt x="1389" y="512"/>
                  </a:lnTo>
                  <a:lnTo>
                    <a:pt x="1401" y="512"/>
                  </a:lnTo>
                  <a:lnTo>
                    <a:pt x="1413" y="500"/>
                  </a:lnTo>
                  <a:lnTo>
                    <a:pt x="1419" y="487"/>
                  </a:lnTo>
                  <a:lnTo>
                    <a:pt x="1419" y="457"/>
                  </a:lnTo>
                  <a:lnTo>
                    <a:pt x="1413" y="445"/>
                  </a:lnTo>
                  <a:lnTo>
                    <a:pt x="1389" y="432"/>
                  </a:lnTo>
                  <a:lnTo>
                    <a:pt x="1365" y="432"/>
                  </a:lnTo>
                  <a:lnTo>
                    <a:pt x="1348" y="426"/>
                  </a:lnTo>
                  <a:lnTo>
                    <a:pt x="47" y="426"/>
                  </a:lnTo>
                  <a:lnTo>
                    <a:pt x="29" y="432"/>
                  </a:lnTo>
                  <a:lnTo>
                    <a:pt x="17" y="439"/>
                  </a:lnTo>
                  <a:lnTo>
                    <a:pt x="12" y="445"/>
                  </a:lnTo>
                  <a:lnTo>
                    <a:pt x="6" y="457"/>
                  </a:lnTo>
                  <a:lnTo>
                    <a:pt x="0" y="475"/>
                  </a:lnTo>
                  <a:lnTo>
                    <a:pt x="0" y="493"/>
                  </a:lnTo>
                  <a:lnTo>
                    <a:pt x="12" y="500"/>
                  </a:lnTo>
                  <a:lnTo>
                    <a:pt x="17" y="512"/>
                  </a:lnTo>
                  <a:lnTo>
                    <a:pt x="29" y="512"/>
                  </a:lnTo>
                  <a:lnTo>
                    <a:pt x="47" y="518"/>
                  </a:lnTo>
                  <a:lnTo>
                    <a:pt x="71" y="518"/>
                  </a:lnTo>
                  <a:lnTo>
                    <a:pt x="1354" y="5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4" name="Freeform 18"/>
            <p:cNvSpPr>
              <a:spLocks/>
            </p:cNvSpPr>
            <p:nvPr/>
          </p:nvSpPr>
          <p:spPr bwMode="auto">
            <a:xfrm>
              <a:off x="16112" y="5715"/>
              <a:ext cx="1513" cy="1499"/>
            </a:xfrm>
            <a:custGeom>
              <a:avLst/>
              <a:gdLst/>
              <a:ahLst/>
              <a:cxnLst>
                <a:cxn ang="0">
                  <a:pos x="851" y="786"/>
                </a:cxn>
                <a:cxn ang="0">
                  <a:pos x="934" y="823"/>
                </a:cxn>
                <a:cxn ang="0">
                  <a:pos x="946" y="939"/>
                </a:cxn>
                <a:cxn ang="0">
                  <a:pos x="928" y="1006"/>
                </a:cxn>
                <a:cxn ang="0">
                  <a:pos x="934" y="1036"/>
                </a:cxn>
                <a:cxn ang="0">
                  <a:pos x="963" y="1042"/>
                </a:cxn>
                <a:cxn ang="0">
                  <a:pos x="981" y="1018"/>
                </a:cxn>
                <a:cxn ang="0">
                  <a:pos x="1105" y="518"/>
                </a:cxn>
                <a:cxn ang="0">
                  <a:pos x="1111" y="494"/>
                </a:cxn>
                <a:cxn ang="0">
                  <a:pos x="1094" y="457"/>
                </a:cxn>
                <a:cxn ang="0">
                  <a:pos x="1058" y="481"/>
                </a:cxn>
                <a:cxn ang="0">
                  <a:pos x="1023" y="591"/>
                </a:cxn>
                <a:cxn ang="0">
                  <a:pos x="940" y="689"/>
                </a:cxn>
                <a:cxn ang="0">
                  <a:pos x="774" y="713"/>
                </a:cxn>
                <a:cxn ang="0">
                  <a:pos x="715" y="158"/>
                </a:cxn>
                <a:cxn ang="0">
                  <a:pos x="745" y="85"/>
                </a:cxn>
                <a:cxn ang="0">
                  <a:pos x="1117" y="73"/>
                </a:cxn>
                <a:cxn ang="0">
                  <a:pos x="1295" y="91"/>
                </a:cxn>
                <a:cxn ang="0">
                  <a:pos x="1389" y="146"/>
                </a:cxn>
                <a:cxn ang="0">
                  <a:pos x="1425" y="244"/>
                </a:cxn>
                <a:cxn ang="0">
                  <a:pos x="1419" y="433"/>
                </a:cxn>
                <a:cxn ang="0">
                  <a:pos x="1431" y="494"/>
                </a:cxn>
                <a:cxn ang="0">
                  <a:pos x="1454" y="500"/>
                </a:cxn>
                <a:cxn ang="0">
                  <a:pos x="1466" y="481"/>
                </a:cxn>
                <a:cxn ang="0">
                  <a:pos x="1472" y="445"/>
                </a:cxn>
                <a:cxn ang="0">
                  <a:pos x="1513" y="12"/>
                </a:cxn>
                <a:cxn ang="0">
                  <a:pos x="1496" y="6"/>
                </a:cxn>
                <a:cxn ang="0">
                  <a:pos x="372" y="0"/>
                </a:cxn>
                <a:cxn ang="0">
                  <a:pos x="355" y="12"/>
                </a:cxn>
                <a:cxn ang="0">
                  <a:pos x="349" y="61"/>
                </a:cxn>
                <a:cxn ang="0">
                  <a:pos x="384" y="67"/>
                </a:cxn>
                <a:cxn ang="0">
                  <a:pos x="508" y="73"/>
                </a:cxn>
                <a:cxn ang="0">
                  <a:pos x="544" y="109"/>
                </a:cxn>
                <a:cxn ang="0">
                  <a:pos x="538" y="140"/>
                </a:cxn>
                <a:cxn ang="0">
                  <a:pos x="254" y="1329"/>
                </a:cxn>
                <a:cxn ang="0">
                  <a:pos x="224" y="1402"/>
                </a:cxn>
                <a:cxn ang="0">
                  <a:pos x="142" y="1426"/>
                </a:cxn>
                <a:cxn ang="0">
                  <a:pos x="29" y="1432"/>
                </a:cxn>
                <a:cxn ang="0">
                  <a:pos x="0" y="1457"/>
                </a:cxn>
                <a:cxn ang="0">
                  <a:pos x="12" y="1499"/>
                </a:cxn>
                <a:cxn ang="0">
                  <a:pos x="171" y="1493"/>
                </a:cxn>
                <a:cxn ang="0">
                  <a:pos x="561" y="1499"/>
                </a:cxn>
                <a:cxn ang="0">
                  <a:pos x="662" y="1493"/>
                </a:cxn>
                <a:cxn ang="0">
                  <a:pos x="674" y="1475"/>
                </a:cxn>
                <a:cxn ang="0">
                  <a:pos x="668" y="1439"/>
                </a:cxn>
                <a:cxn ang="0">
                  <a:pos x="662" y="1432"/>
                </a:cxn>
                <a:cxn ang="0">
                  <a:pos x="491" y="1426"/>
                </a:cxn>
                <a:cxn ang="0">
                  <a:pos x="443" y="1420"/>
                </a:cxn>
                <a:cxn ang="0">
                  <a:pos x="425" y="1408"/>
                </a:cxn>
                <a:cxn ang="0">
                  <a:pos x="431" y="1335"/>
                </a:cxn>
              </a:cxnLst>
              <a:rect l="0" t="0" r="r" b="b"/>
              <a:pathLst>
                <a:path w="1513" h="1499">
                  <a:moveTo>
                    <a:pt x="561" y="786"/>
                  </a:moveTo>
                  <a:lnTo>
                    <a:pt x="851" y="786"/>
                  </a:lnTo>
                  <a:lnTo>
                    <a:pt x="904" y="798"/>
                  </a:lnTo>
                  <a:lnTo>
                    <a:pt x="934" y="823"/>
                  </a:lnTo>
                  <a:lnTo>
                    <a:pt x="946" y="847"/>
                  </a:lnTo>
                  <a:lnTo>
                    <a:pt x="946" y="939"/>
                  </a:lnTo>
                  <a:lnTo>
                    <a:pt x="934" y="993"/>
                  </a:lnTo>
                  <a:lnTo>
                    <a:pt x="928" y="1006"/>
                  </a:lnTo>
                  <a:lnTo>
                    <a:pt x="928" y="1030"/>
                  </a:lnTo>
                  <a:lnTo>
                    <a:pt x="934" y="1036"/>
                  </a:lnTo>
                  <a:lnTo>
                    <a:pt x="946" y="1042"/>
                  </a:lnTo>
                  <a:lnTo>
                    <a:pt x="963" y="1042"/>
                  </a:lnTo>
                  <a:lnTo>
                    <a:pt x="975" y="1030"/>
                  </a:lnTo>
                  <a:lnTo>
                    <a:pt x="981" y="1018"/>
                  </a:lnTo>
                  <a:lnTo>
                    <a:pt x="987" y="993"/>
                  </a:lnTo>
                  <a:lnTo>
                    <a:pt x="1105" y="518"/>
                  </a:lnTo>
                  <a:lnTo>
                    <a:pt x="1105" y="500"/>
                  </a:lnTo>
                  <a:lnTo>
                    <a:pt x="1111" y="494"/>
                  </a:lnTo>
                  <a:lnTo>
                    <a:pt x="1111" y="475"/>
                  </a:lnTo>
                  <a:lnTo>
                    <a:pt x="1094" y="457"/>
                  </a:lnTo>
                  <a:lnTo>
                    <a:pt x="1070" y="457"/>
                  </a:lnTo>
                  <a:lnTo>
                    <a:pt x="1058" y="481"/>
                  </a:lnTo>
                  <a:lnTo>
                    <a:pt x="1052" y="506"/>
                  </a:lnTo>
                  <a:lnTo>
                    <a:pt x="1023" y="591"/>
                  </a:lnTo>
                  <a:lnTo>
                    <a:pt x="987" y="652"/>
                  </a:lnTo>
                  <a:lnTo>
                    <a:pt x="940" y="689"/>
                  </a:lnTo>
                  <a:lnTo>
                    <a:pt x="869" y="707"/>
                  </a:lnTo>
                  <a:lnTo>
                    <a:pt x="774" y="713"/>
                  </a:lnTo>
                  <a:lnTo>
                    <a:pt x="579" y="713"/>
                  </a:lnTo>
                  <a:lnTo>
                    <a:pt x="715" y="158"/>
                  </a:lnTo>
                  <a:lnTo>
                    <a:pt x="727" y="109"/>
                  </a:lnTo>
                  <a:lnTo>
                    <a:pt x="745" y="85"/>
                  </a:lnTo>
                  <a:lnTo>
                    <a:pt x="780" y="73"/>
                  </a:lnTo>
                  <a:lnTo>
                    <a:pt x="1117" y="73"/>
                  </a:lnTo>
                  <a:lnTo>
                    <a:pt x="1218" y="79"/>
                  </a:lnTo>
                  <a:lnTo>
                    <a:pt x="1295" y="91"/>
                  </a:lnTo>
                  <a:lnTo>
                    <a:pt x="1348" y="109"/>
                  </a:lnTo>
                  <a:lnTo>
                    <a:pt x="1389" y="146"/>
                  </a:lnTo>
                  <a:lnTo>
                    <a:pt x="1413" y="189"/>
                  </a:lnTo>
                  <a:lnTo>
                    <a:pt x="1425" y="244"/>
                  </a:lnTo>
                  <a:lnTo>
                    <a:pt x="1425" y="384"/>
                  </a:lnTo>
                  <a:lnTo>
                    <a:pt x="1419" y="433"/>
                  </a:lnTo>
                  <a:lnTo>
                    <a:pt x="1419" y="481"/>
                  </a:lnTo>
                  <a:lnTo>
                    <a:pt x="1431" y="494"/>
                  </a:lnTo>
                  <a:lnTo>
                    <a:pt x="1442" y="500"/>
                  </a:lnTo>
                  <a:lnTo>
                    <a:pt x="1454" y="500"/>
                  </a:lnTo>
                  <a:lnTo>
                    <a:pt x="1460" y="487"/>
                  </a:lnTo>
                  <a:lnTo>
                    <a:pt x="1466" y="481"/>
                  </a:lnTo>
                  <a:lnTo>
                    <a:pt x="1472" y="463"/>
                  </a:lnTo>
                  <a:lnTo>
                    <a:pt x="1472" y="445"/>
                  </a:lnTo>
                  <a:lnTo>
                    <a:pt x="1513" y="61"/>
                  </a:lnTo>
                  <a:lnTo>
                    <a:pt x="1513" y="12"/>
                  </a:lnTo>
                  <a:lnTo>
                    <a:pt x="1502" y="6"/>
                  </a:lnTo>
                  <a:lnTo>
                    <a:pt x="1496" y="6"/>
                  </a:lnTo>
                  <a:lnTo>
                    <a:pt x="1478" y="0"/>
                  </a:lnTo>
                  <a:lnTo>
                    <a:pt x="372" y="0"/>
                  </a:lnTo>
                  <a:lnTo>
                    <a:pt x="360" y="6"/>
                  </a:lnTo>
                  <a:lnTo>
                    <a:pt x="355" y="12"/>
                  </a:lnTo>
                  <a:lnTo>
                    <a:pt x="349" y="30"/>
                  </a:lnTo>
                  <a:lnTo>
                    <a:pt x="349" y="61"/>
                  </a:lnTo>
                  <a:lnTo>
                    <a:pt x="355" y="67"/>
                  </a:lnTo>
                  <a:lnTo>
                    <a:pt x="384" y="67"/>
                  </a:lnTo>
                  <a:lnTo>
                    <a:pt x="408" y="73"/>
                  </a:lnTo>
                  <a:lnTo>
                    <a:pt x="508" y="73"/>
                  </a:lnTo>
                  <a:lnTo>
                    <a:pt x="532" y="85"/>
                  </a:lnTo>
                  <a:lnTo>
                    <a:pt x="544" y="109"/>
                  </a:lnTo>
                  <a:lnTo>
                    <a:pt x="544" y="128"/>
                  </a:lnTo>
                  <a:lnTo>
                    <a:pt x="538" y="140"/>
                  </a:lnTo>
                  <a:lnTo>
                    <a:pt x="532" y="164"/>
                  </a:lnTo>
                  <a:lnTo>
                    <a:pt x="254" y="1329"/>
                  </a:lnTo>
                  <a:lnTo>
                    <a:pt x="242" y="1371"/>
                  </a:lnTo>
                  <a:lnTo>
                    <a:pt x="224" y="1402"/>
                  </a:lnTo>
                  <a:lnTo>
                    <a:pt x="195" y="1420"/>
                  </a:lnTo>
                  <a:lnTo>
                    <a:pt x="142" y="1426"/>
                  </a:lnTo>
                  <a:lnTo>
                    <a:pt x="59" y="1432"/>
                  </a:lnTo>
                  <a:lnTo>
                    <a:pt x="29" y="1432"/>
                  </a:lnTo>
                  <a:lnTo>
                    <a:pt x="6" y="1445"/>
                  </a:lnTo>
                  <a:lnTo>
                    <a:pt x="0" y="1457"/>
                  </a:lnTo>
                  <a:lnTo>
                    <a:pt x="0" y="1487"/>
                  </a:lnTo>
                  <a:lnTo>
                    <a:pt x="12" y="1499"/>
                  </a:lnTo>
                  <a:lnTo>
                    <a:pt x="88" y="1499"/>
                  </a:lnTo>
                  <a:lnTo>
                    <a:pt x="171" y="1493"/>
                  </a:lnTo>
                  <a:lnTo>
                    <a:pt x="473" y="1493"/>
                  </a:lnTo>
                  <a:lnTo>
                    <a:pt x="561" y="1499"/>
                  </a:lnTo>
                  <a:lnTo>
                    <a:pt x="650" y="1499"/>
                  </a:lnTo>
                  <a:lnTo>
                    <a:pt x="662" y="1493"/>
                  </a:lnTo>
                  <a:lnTo>
                    <a:pt x="668" y="1487"/>
                  </a:lnTo>
                  <a:lnTo>
                    <a:pt x="674" y="1475"/>
                  </a:lnTo>
                  <a:lnTo>
                    <a:pt x="674" y="1445"/>
                  </a:lnTo>
                  <a:lnTo>
                    <a:pt x="668" y="1439"/>
                  </a:lnTo>
                  <a:lnTo>
                    <a:pt x="662" y="1439"/>
                  </a:lnTo>
                  <a:lnTo>
                    <a:pt x="662" y="1432"/>
                  </a:lnTo>
                  <a:lnTo>
                    <a:pt x="532" y="1432"/>
                  </a:lnTo>
                  <a:lnTo>
                    <a:pt x="491" y="1426"/>
                  </a:lnTo>
                  <a:lnTo>
                    <a:pt x="467" y="1420"/>
                  </a:lnTo>
                  <a:lnTo>
                    <a:pt x="443" y="1420"/>
                  </a:lnTo>
                  <a:lnTo>
                    <a:pt x="431" y="1414"/>
                  </a:lnTo>
                  <a:lnTo>
                    <a:pt x="425" y="1408"/>
                  </a:lnTo>
                  <a:lnTo>
                    <a:pt x="425" y="1353"/>
                  </a:lnTo>
                  <a:lnTo>
                    <a:pt x="431" y="1335"/>
                  </a:lnTo>
                  <a:lnTo>
                    <a:pt x="561" y="78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5" name="Freeform 19"/>
            <p:cNvSpPr>
              <a:spLocks/>
            </p:cNvSpPr>
            <p:nvPr/>
          </p:nvSpPr>
          <p:spPr bwMode="auto">
            <a:xfrm>
              <a:off x="17478" y="6849"/>
              <a:ext cx="910" cy="701"/>
            </a:xfrm>
            <a:custGeom>
              <a:avLst/>
              <a:gdLst/>
              <a:ahLst/>
              <a:cxnLst>
                <a:cxn ang="0">
                  <a:pos x="106" y="597"/>
                </a:cxn>
                <a:cxn ang="0">
                  <a:pos x="94" y="640"/>
                </a:cxn>
                <a:cxn ang="0">
                  <a:pos x="106" y="682"/>
                </a:cxn>
                <a:cxn ang="0">
                  <a:pos x="147" y="701"/>
                </a:cxn>
                <a:cxn ang="0">
                  <a:pos x="206" y="664"/>
                </a:cxn>
                <a:cxn ang="0">
                  <a:pos x="218" y="634"/>
                </a:cxn>
                <a:cxn ang="0">
                  <a:pos x="230" y="591"/>
                </a:cxn>
                <a:cxn ang="0">
                  <a:pos x="242" y="530"/>
                </a:cxn>
                <a:cxn ang="0">
                  <a:pos x="266" y="433"/>
                </a:cxn>
                <a:cxn ang="0">
                  <a:pos x="301" y="286"/>
                </a:cxn>
                <a:cxn ang="0">
                  <a:pos x="354" y="189"/>
                </a:cxn>
                <a:cxn ang="0">
                  <a:pos x="437" y="91"/>
                </a:cxn>
                <a:cxn ang="0">
                  <a:pos x="579" y="48"/>
                </a:cxn>
                <a:cxn ang="0">
                  <a:pos x="644" y="73"/>
                </a:cxn>
                <a:cxn ang="0">
                  <a:pos x="668" y="134"/>
                </a:cxn>
                <a:cxn ang="0">
                  <a:pos x="662" y="219"/>
                </a:cxn>
                <a:cxn ang="0">
                  <a:pos x="620" y="365"/>
                </a:cxn>
                <a:cxn ang="0">
                  <a:pos x="579" y="481"/>
                </a:cxn>
                <a:cxn ang="0">
                  <a:pos x="561" y="524"/>
                </a:cxn>
                <a:cxn ang="0">
                  <a:pos x="555" y="548"/>
                </a:cxn>
                <a:cxn ang="0">
                  <a:pos x="567" y="622"/>
                </a:cxn>
                <a:cxn ang="0">
                  <a:pos x="644" y="689"/>
                </a:cxn>
                <a:cxn ang="0">
                  <a:pos x="756" y="689"/>
                </a:cxn>
                <a:cxn ang="0">
                  <a:pos x="845" y="615"/>
                </a:cxn>
                <a:cxn ang="0">
                  <a:pos x="898" y="518"/>
                </a:cxn>
                <a:cxn ang="0">
                  <a:pos x="910" y="451"/>
                </a:cxn>
                <a:cxn ang="0">
                  <a:pos x="875" y="445"/>
                </a:cxn>
                <a:cxn ang="0">
                  <a:pos x="863" y="469"/>
                </a:cxn>
                <a:cxn ang="0">
                  <a:pos x="792" y="609"/>
                </a:cxn>
                <a:cxn ang="0">
                  <a:pos x="703" y="652"/>
                </a:cxn>
                <a:cxn ang="0">
                  <a:pos x="679" y="646"/>
                </a:cxn>
                <a:cxn ang="0">
                  <a:pos x="668" y="628"/>
                </a:cxn>
                <a:cxn ang="0">
                  <a:pos x="662" y="603"/>
                </a:cxn>
                <a:cxn ang="0">
                  <a:pos x="697" y="475"/>
                </a:cxn>
                <a:cxn ang="0">
                  <a:pos x="756" y="305"/>
                </a:cxn>
                <a:cxn ang="0">
                  <a:pos x="780" y="176"/>
                </a:cxn>
                <a:cxn ang="0">
                  <a:pos x="744" y="67"/>
                </a:cxn>
                <a:cxn ang="0">
                  <a:pos x="668" y="12"/>
                </a:cxn>
                <a:cxn ang="0">
                  <a:pos x="496" y="12"/>
                </a:cxn>
                <a:cxn ang="0">
                  <a:pos x="372" y="97"/>
                </a:cxn>
                <a:cxn ang="0">
                  <a:pos x="319" y="85"/>
                </a:cxn>
                <a:cxn ang="0">
                  <a:pos x="248" y="24"/>
                </a:cxn>
                <a:cxn ang="0">
                  <a:pos x="171" y="0"/>
                </a:cxn>
                <a:cxn ang="0">
                  <a:pos x="94" y="30"/>
                </a:cxn>
                <a:cxn ang="0">
                  <a:pos x="53" y="85"/>
                </a:cxn>
                <a:cxn ang="0">
                  <a:pos x="11" y="183"/>
                </a:cxn>
                <a:cxn ang="0">
                  <a:pos x="0" y="237"/>
                </a:cxn>
                <a:cxn ang="0">
                  <a:pos x="5" y="256"/>
                </a:cxn>
                <a:cxn ang="0">
                  <a:pos x="53" y="231"/>
                </a:cxn>
                <a:cxn ang="0">
                  <a:pos x="76" y="146"/>
                </a:cxn>
                <a:cxn ang="0">
                  <a:pos x="130" y="61"/>
                </a:cxn>
                <a:cxn ang="0">
                  <a:pos x="183" y="48"/>
                </a:cxn>
                <a:cxn ang="0">
                  <a:pos x="206" y="67"/>
                </a:cxn>
                <a:cxn ang="0">
                  <a:pos x="212" y="103"/>
                </a:cxn>
                <a:cxn ang="0">
                  <a:pos x="212" y="158"/>
                </a:cxn>
                <a:cxn ang="0">
                  <a:pos x="195" y="250"/>
                </a:cxn>
                <a:cxn ang="0">
                  <a:pos x="159" y="390"/>
                </a:cxn>
              </a:cxnLst>
              <a:rect l="0" t="0" r="r" b="b"/>
              <a:pathLst>
                <a:path w="910" h="701">
                  <a:moveTo>
                    <a:pt x="112" y="585"/>
                  </a:moveTo>
                  <a:lnTo>
                    <a:pt x="106" y="597"/>
                  </a:lnTo>
                  <a:lnTo>
                    <a:pt x="106" y="615"/>
                  </a:lnTo>
                  <a:lnTo>
                    <a:pt x="94" y="640"/>
                  </a:lnTo>
                  <a:lnTo>
                    <a:pt x="94" y="646"/>
                  </a:lnTo>
                  <a:lnTo>
                    <a:pt x="106" y="682"/>
                  </a:lnTo>
                  <a:lnTo>
                    <a:pt x="130" y="695"/>
                  </a:lnTo>
                  <a:lnTo>
                    <a:pt x="147" y="701"/>
                  </a:lnTo>
                  <a:lnTo>
                    <a:pt x="183" y="689"/>
                  </a:lnTo>
                  <a:lnTo>
                    <a:pt x="206" y="664"/>
                  </a:lnTo>
                  <a:lnTo>
                    <a:pt x="212" y="652"/>
                  </a:lnTo>
                  <a:lnTo>
                    <a:pt x="218" y="634"/>
                  </a:lnTo>
                  <a:lnTo>
                    <a:pt x="224" y="609"/>
                  </a:lnTo>
                  <a:lnTo>
                    <a:pt x="230" y="591"/>
                  </a:lnTo>
                  <a:lnTo>
                    <a:pt x="230" y="567"/>
                  </a:lnTo>
                  <a:lnTo>
                    <a:pt x="242" y="530"/>
                  </a:lnTo>
                  <a:lnTo>
                    <a:pt x="254" y="475"/>
                  </a:lnTo>
                  <a:lnTo>
                    <a:pt x="266" y="433"/>
                  </a:lnTo>
                  <a:lnTo>
                    <a:pt x="289" y="329"/>
                  </a:lnTo>
                  <a:lnTo>
                    <a:pt x="301" y="286"/>
                  </a:lnTo>
                  <a:lnTo>
                    <a:pt x="325" y="225"/>
                  </a:lnTo>
                  <a:lnTo>
                    <a:pt x="354" y="189"/>
                  </a:lnTo>
                  <a:lnTo>
                    <a:pt x="390" y="140"/>
                  </a:lnTo>
                  <a:lnTo>
                    <a:pt x="437" y="91"/>
                  </a:lnTo>
                  <a:lnTo>
                    <a:pt x="502" y="61"/>
                  </a:lnTo>
                  <a:lnTo>
                    <a:pt x="579" y="48"/>
                  </a:lnTo>
                  <a:lnTo>
                    <a:pt x="620" y="55"/>
                  </a:lnTo>
                  <a:lnTo>
                    <a:pt x="644" y="73"/>
                  </a:lnTo>
                  <a:lnTo>
                    <a:pt x="662" y="103"/>
                  </a:lnTo>
                  <a:lnTo>
                    <a:pt x="668" y="134"/>
                  </a:lnTo>
                  <a:lnTo>
                    <a:pt x="668" y="152"/>
                  </a:lnTo>
                  <a:lnTo>
                    <a:pt x="662" y="219"/>
                  </a:lnTo>
                  <a:lnTo>
                    <a:pt x="644" y="292"/>
                  </a:lnTo>
                  <a:lnTo>
                    <a:pt x="620" y="365"/>
                  </a:lnTo>
                  <a:lnTo>
                    <a:pt x="597" y="433"/>
                  </a:lnTo>
                  <a:lnTo>
                    <a:pt x="579" y="481"/>
                  </a:lnTo>
                  <a:lnTo>
                    <a:pt x="567" y="506"/>
                  </a:lnTo>
                  <a:lnTo>
                    <a:pt x="561" y="524"/>
                  </a:lnTo>
                  <a:lnTo>
                    <a:pt x="561" y="536"/>
                  </a:lnTo>
                  <a:lnTo>
                    <a:pt x="555" y="548"/>
                  </a:lnTo>
                  <a:lnTo>
                    <a:pt x="555" y="567"/>
                  </a:lnTo>
                  <a:lnTo>
                    <a:pt x="567" y="622"/>
                  </a:lnTo>
                  <a:lnTo>
                    <a:pt x="597" y="664"/>
                  </a:lnTo>
                  <a:lnTo>
                    <a:pt x="644" y="689"/>
                  </a:lnTo>
                  <a:lnTo>
                    <a:pt x="697" y="701"/>
                  </a:lnTo>
                  <a:lnTo>
                    <a:pt x="756" y="689"/>
                  </a:lnTo>
                  <a:lnTo>
                    <a:pt x="804" y="658"/>
                  </a:lnTo>
                  <a:lnTo>
                    <a:pt x="845" y="615"/>
                  </a:lnTo>
                  <a:lnTo>
                    <a:pt x="875" y="567"/>
                  </a:lnTo>
                  <a:lnTo>
                    <a:pt x="898" y="518"/>
                  </a:lnTo>
                  <a:lnTo>
                    <a:pt x="910" y="481"/>
                  </a:lnTo>
                  <a:lnTo>
                    <a:pt x="910" y="451"/>
                  </a:lnTo>
                  <a:lnTo>
                    <a:pt x="904" y="445"/>
                  </a:lnTo>
                  <a:lnTo>
                    <a:pt x="875" y="445"/>
                  </a:lnTo>
                  <a:lnTo>
                    <a:pt x="863" y="457"/>
                  </a:lnTo>
                  <a:lnTo>
                    <a:pt x="863" y="469"/>
                  </a:lnTo>
                  <a:lnTo>
                    <a:pt x="833" y="548"/>
                  </a:lnTo>
                  <a:lnTo>
                    <a:pt x="792" y="609"/>
                  </a:lnTo>
                  <a:lnTo>
                    <a:pt x="744" y="646"/>
                  </a:lnTo>
                  <a:lnTo>
                    <a:pt x="703" y="652"/>
                  </a:lnTo>
                  <a:lnTo>
                    <a:pt x="691" y="652"/>
                  </a:lnTo>
                  <a:lnTo>
                    <a:pt x="679" y="646"/>
                  </a:lnTo>
                  <a:lnTo>
                    <a:pt x="674" y="640"/>
                  </a:lnTo>
                  <a:lnTo>
                    <a:pt x="668" y="628"/>
                  </a:lnTo>
                  <a:lnTo>
                    <a:pt x="668" y="615"/>
                  </a:lnTo>
                  <a:lnTo>
                    <a:pt x="662" y="603"/>
                  </a:lnTo>
                  <a:lnTo>
                    <a:pt x="668" y="567"/>
                  </a:lnTo>
                  <a:lnTo>
                    <a:pt x="697" y="475"/>
                  </a:lnTo>
                  <a:lnTo>
                    <a:pt x="715" y="433"/>
                  </a:lnTo>
                  <a:lnTo>
                    <a:pt x="756" y="305"/>
                  </a:lnTo>
                  <a:lnTo>
                    <a:pt x="774" y="237"/>
                  </a:lnTo>
                  <a:lnTo>
                    <a:pt x="780" y="176"/>
                  </a:lnTo>
                  <a:lnTo>
                    <a:pt x="768" y="109"/>
                  </a:lnTo>
                  <a:lnTo>
                    <a:pt x="744" y="67"/>
                  </a:lnTo>
                  <a:lnTo>
                    <a:pt x="709" y="36"/>
                  </a:lnTo>
                  <a:lnTo>
                    <a:pt x="668" y="12"/>
                  </a:lnTo>
                  <a:lnTo>
                    <a:pt x="585" y="0"/>
                  </a:lnTo>
                  <a:lnTo>
                    <a:pt x="496" y="12"/>
                  </a:lnTo>
                  <a:lnTo>
                    <a:pt x="425" y="48"/>
                  </a:lnTo>
                  <a:lnTo>
                    <a:pt x="372" y="97"/>
                  </a:lnTo>
                  <a:lnTo>
                    <a:pt x="331" y="140"/>
                  </a:lnTo>
                  <a:lnTo>
                    <a:pt x="319" y="85"/>
                  </a:lnTo>
                  <a:lnTo>
                    <a:pt x="289" y="48"/>
                  </a:lnTo>
                  <a:lnTo>
                    <a:pt x="248" y="24"/>
                  </a:lnTo>
                  <a:lnTo>
                    <a:pt x="212" y="6"/>
                  </a:lnTo>
                  <a:lnTo>
                    <a:pt x="171" y="0"/>
                  </a:lnTo>
                  <a:lnTo>
                    <a:pt x="130" y="12"/>
                  </a:lnTo>
                  <a:lnTo>
                    <a:pt x="94" y="30"/>
                  </a:lnTo>
                  <a:lnTo>
                    <a:pt x="70" y="61"/>
                  </a:lnTo>
                  <a:lnTo>
                    <a:pt x="53" y="85"/>
                  </a:lnTo>
                  <a:lnTo>
                    <a:pt x="29" y="134"/>
                  </a:lnTo>
                  <a:lnTo>
                    <a:pt x="11" y="183"/>
                  </a:lnTo>
                  <a:lnTo>
                    <a:pt x="5" y="219"/>
                  </a:lnTo>
                  <a:lnTo>
                    <a:pt x="0" y="237"/>
                  </a:lnTo>
                  <a:lnTo>
                    <a:pt x="0" y="250"/>
                  </a:lnTo>
                  <a:lnTo>
                    <a:pt x="5" y="256"/>
                  </a:lnTo>
                  <a:lnTo>
                    <a:pt x="41" y="256"/>
                  </a:lnTo>
                  <a:lnTo>
                    <a:pt x="53" y="231"/>
                  </a:lnTo>
                  <a:lnTo>
                    <a:pt x="59" y="213"/>
                  </a:lnTo>
                  <a:lnTo>
                    <a:pt x="76" y="146"/>
                  </a:lnTo>
                  <a:lnTo>
                    <a:pt x="100" y="97"/>
                  </a:lnTo>
                  <a:lnTo>
                    <a:pt x="130" y="61"/>
                  </a:lnTo>
                  <a:lnTo>
                    <a:pt x="165" y="48"/>
                  </a:lnTo>
                  <a:lnTo>
                    <a:pt x="183" y="48"/>
                  </a:lnTo>
                  <a:lnTo>
                    <a:pt x="195" y="55"/>
                  </a:lnTo>
                  <a:lnTo>
                    <a:pt x="206" y="67"/>
                  </a:lnTo>
                  <a:lnTo>
                    <a:pt x="212" y="85"/>
                  </a:lnTo>
                  <a:lnTo>
                    <a:pt x="212" y="103"/>
                  </a:lnTo>
                  <a:lnTo>
                    <a:pt x="218" y="122"/>
                  </a:lnTo>
                  <a:lnTo>
                    <a:pt x="212" y="158"/>
                  </a:lnTo>
                  <a:lnTo>
                    <a:pt x="201" y="207"/>
                  </a:lnTo>
                  <a:lnTo>
                    <a:pt x="195" y="250"/>
                  </a:lnTo>
                  <a:lnTo>
                    <a:pt x="171" y="347"/>
                  </a:lnTo>
                  <a:lnTo>
                    <a:pt x="159" y="390"/>
                  </a:lnTo>
                  <a:lnTo>
                    <a:pt x="112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6" name="Freeform 20"/>
            <p:cNvSpPr>
              <a:spLocks/>
            </p:cNvSpPr>
            <p:nvPr/>
          </p:nvSpPr>
          <p:spPr bwMode="auto">
            <a:xfrm>
              <a:off x="18571" y="6574"/>
              <a:ext cx="1100" cy="1140"/>
            </a:xfrm>
            <a:custGeom>
              <a:avLst/>
              <a:gdLst/>
              <a:ahLst/>
              <a:cxnLst>
                <a:cxn ang="0">
                  <a:pos x="586" y="610"/>
                </a:cxn>
                <a:cxn ang="0">
                  <a:pos x="1064" y="610"/>
                </a:cxn>
                <a:cxn ang="0">
                  <a:pos x="1070" y="604"/>
                </a:cxn>
                <a:cxn ang="0">
                  <a:pos x="1082" y="604"/>
                </a:cxn>
                <a:cxn ang="0">
                  <a:pos x="1094" y="598"/>
                </a:cxn>
                <a:cxn ang="0">
                  <a:pos x="1094" y="586"/>
                </a:cxn>
                <a:cxn ang="0">
                  <a:pos x="1100" y="573"/>
                </a:cxn>
                <a:cxn ang="0">
                  <a:pos x="1100" y="561"/>
                </a:cxn>
                <a:cxn ang="0">
                  <a:pos x="1094" y="549"/>
                </a:cxn>
                <a:cxn ang="0">
                  <a:pos x="1082" y="543"/>
                </a:cxn>
                <a:cxn ang="0">
                  <a:pos x="1076" y="537"/>
                </a:cxn>
                <a:cxn ang="0">
                  <a:pos x="1064" y="537"/>
                </a:cxn>
                <a:cxn ang="0">
                  <a:pos x="1053" y="531"/>
                </a:cxn>
                <a:cxn ang="0">
                  <a:pos x="586" y="531"/>
                </a:cxn>
                <a:cxn ang="0">
                  <a:pos x="586" y="31"/>
                </a:cxn>
                <a:cxn ang="0">
                  <a:pos x="580" y="19"/>
                </a:cxn>
                <a:cxn ang="0">
                  <a:pos x="574" y="13"/>
                </a:cxn>
                <a:cxn ang="0">
                  <a:pos x="550" y="0"/>
                </a:cxn>
                <a:cxn ang="0">
                  <a:pos x="532" y="6"/>
                </a:cxn>
                <a:cxn ang="0">
                  <a:pos x="515" y="25"/>
                </a:cxn>
                <a:cxn ang="0">
                  <a:pos x="515" y="531"/>
                </a:cxn>
                <a:cxn ang="0">
                  <a:pos x="36" y="531"/>
                </a:cxn>
                <a:cxn ang="0">
                  <a:pos x="12" y="543"/>
                </a:cxn>
                <a:cxn ang="0">
                  <a:pos x="0" y="555"/>
                </a:cxn>
                <a:cxn ang="0">
                  <a:pos x="0" y="586"/>
                </a:cxn>
                <a:cxn ang="0">
                  <a:pos x="6" y="598"/>
                </a:cxn>
                <a:cxn ang="0">
                  <a:pos x="30" y="610"/>
                </a:cxn>
                <a:cxn ang="0">
                  <a:pos x="515" y="610"/>
                </a:cxn>
                <a:cxn ang="0">
                  <a:pos x="515" y="1110"/>
                </a:cxn>
                <a:cxn ang="0">
                  <a:pos x="526" y="1134"/>
                </a:cxn>
                <a:cxn ang="0">
                  <a:pos x="538" y="1134"/>
                </a:cxn>
                <a:cxn ang="0">
                  <a:pos x="550" y="1140"/>
                </a:cxn>
                <a:cxn ang="0">
                  <a:pos x="568" y="1134"/>
                </a:cxn>
                <a:cxn ang="0">
                  <a:pos x="580" y="1122"/>
                </a:cxn>
                <a:cxn ang="0">
                  <a:pos x="586" y="1104"/>
                </a:cxn>
                <a:cxn ang="0">
                  <a:pos x="586" y="1079"/>
                </a:cxn>
                <a:cxn ang="0">
                  <a:pos x="586" y="610"/>
                </a:cxn>
              </a:cxnLst>
              <a:rect l="0" t="0" r="r" b="b"/>
              <a:pathLst>
                <a:path w="1100" h="1140">
                  <a:moveTo>
                    <a:pt x="586" y="610"/>
                  </a:moveTo>
                  <a:lnTo>
                    <a:pt x="1064" y="610"/>
                  </a:lnTo>
                  <a:lnTo>
                    <a:pt x="1070" y="604"/>
                  </a:lnTo>
                  <a:lnTo>
                    <a:pt x="1082" y="604"/>
                  </a:lnTo>
                  <a:lnTo>
                    <a:pt x="1094" y="598"/>
                  </a:lnTo>
                  <a:lnTo>
                    <a:pt x="1094" y="586"/>
                  </a:lnTo>
                  <a:lnTo>
                    <a:pt x="1100" y="573"/>
                  </a:lnTo>
                  <a:lnTo>
                    <a:pt x="1100" y="561"/>
                  </a:lnTo>
                  <a:lnTo>
                    <a:pt x="1094" y="549"/>
                  </a:lnTo>
                  <a:lnTo>
                    <a:pt x="1082" y="543"/>
                  </a:lnTo>
                  <a:lnTo>
                    <a:pt x="1076" y="537"/>
                  </a:lnTo>
                  <a:lnTo>
                    <a:pt x="1064" y="537"/>
                  </a:lnTo>
                  <a:lnTo>
                    <a:pt x="1053" y="531"/>
                  </a:lnTo>
                  <a:lnTo>
                    <a:pt x="586" y="531"/>
                  </a:lnTo>
                  <a:lnTo>
                    <a:pt x="586" y="31"/>
                  </a:lnTo>
                  <a:lnTo>
                    <a:pt x="580" y="19"/>
                  </a:lnTo>
                  <a:lnTo>
                    <a:pt x="574" y="13"/>
                  </a:lnTo>
                  <a:lnTo>
                    <a:pt x="550" y="0"/>
                  </a:lnTo>
                  <a:lnTo>
                    <a:pt x="532" y="6"/>
                  </a:lnTo>
                  <a:lnTo>
                    <a:pt x="515" y="25"/>
                  </a:lnTo>
                  <a:lnTo>
                    <a:pt x="515" y="531"/>
                  </a:lnTo>
                  <a:lnTo>
                    <a:pt x="36" y="531"/>
                  </a:lnTo>
                  <a:lnTo>
                    <a:pt x="12" y="543"/>
                  </a:lnTo>
                  <a:lnTo>
                    <a:pt x="0" y="555"/>
                  </a:lnTo>
                  <a:lnTo>
                    <a:pt x="0" y="586"/>
                  </a:lnTo>
                  <a:lnTo>
                    <a:pt x="6" y="598"/>
                  </a:lnTo>
                  <a:lnTo>
                    <a:pt x="30" y="610"/>
                  </a:lnTo>
                  <a:lnTo>
                    <a:pt x="515" y="610"/>
                  </a:lnTo>
                  <a:lnTo>
                    <a:pt x="515" y="1110"/>
                  </a:lnTo>
                  <a:lnTo>
                    <a:pt x="526" y="1134"/>
                  </a:lnTo>
                  <a:lnTo>
                    <a:pt x="538" y="1134"/>
                  </a:lnTo>
                  <a:lnTo>
                    <a:pt x="550" y="1140"/>
                  </a:lnTo>
                  <a:lnTo>
                    <a:pt x="568" y="1134"/>
                  </a:lnTo>
                  <a:lnTo>
                    <a:pt x="580" y="1122"/>
                  </a:lnTo>
                  <a:lnTo>
                    <a:pt x="586" y="1104"/>
                  </a:lnTo>
                  <a:lnTo>
                    <a:pt x="586" y="1079"/>
                  </a:lnTo>
                  <a:lnTo>
                    <a:pt x="586" y="61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57" name="Freeform 21"/>
            <p:cNvSpPr>
              <a:spLocks/>
            </p:cNvSpPr>
            <p:nvPr/>
          </p:nvSpPr>
          <p:spPr bwMode="auto">
            <a:xfrm>
              <a:off x="19937" y="6507"/>
              <a:ext cx="544" cy="1024"/>
            </a:xfrm>
            <a:custGeom>
              <a:avLst/>
              <a:gdLst/>
              <a:ahLst/>
              <a:cxnLst>
                <a:cxn ang="0">
                  <a:pos x="343" y="43"/>
                </a:cxn>
                <a:cxn ang="0">
                  <a:pos x="343" y="25"/>
                </a:cxn>
                <a:cxn ang="0">
                  <a:pos x="337" y="12"/>
                </a:cxn>
                <a:cxn ang="0">
                  <a:pos x="331" y="6"/>
                </a:cxn>
                <a:cxn ang="0">
                  <a:pos x="313" y="0"/>
                </a:cxn>
                <a:cxn ang="0">
                  <a:pos x="296" y="0"/>
                </a:cxn>
                <a:cxn ang="0">
                  <a:pos x="236" y="49"/>
                </a:cxn>
                <a:cxn ang="0">
                  <a:pos x="166" y="80"/>
                </a:cxn>
                <a:cxn ang="0">
                  <a:pos x="106" y="92"/>
                </a:cxn>
                <a:cxn ang="0">
                  <a:pos x="47" y="98"/>
                </a:cxn>
                <a:cxn ang="0">
                  <a:pos x="0" y="98"/>
                </a:cxn>
                <a:cxn ang="0">
                  <a:pos x="0" y="153"/>
                </a:cxn>
                <a:cxn ang="0">
                  <a:pos x="53" y="153"/>
                </a:cxn>
                <a:cxn ang="0">
                  <a:pos x="136" y="141"/>
                </a:cxn>
                <a:cxn ang="0">
                  <a:pos x="219" y="110"/>
                </a:cxn>
                <a:cxn ang="0">
                  <a:pos x="219" y="927"/>
                </a:cxn>
                <a:cxn ang="0">
                  <a:pos x="207" y="945"/>
                </a:cxn>
                <a:cxn ang="0">
                  <a:pos x="189" y="957"/>
                </a:cxn>
                <a:cxn ang="0">
                  <a:pos x="142" y="964"/>
                </a:cxn>
                <a:cxn ang="0">
                  <a:pos x="71" y="970"/>
                </a:cxn>
                <a:cxn ang="0">
                  <a:pos x="12" y="970"/>
                </a:cxn>
                <a:cxn ang="0">
                  <a:pos x="12" y="1024"/>
                </a:cxn>
                <a:cxn ang="0">
                  <a:pos x="101" y="1024"/>
                </a:cxn>
                <a:cxn ang="0">
                  <a:pos x="171" y="1018"/>
                </a:cxn>
                <a:cxn ang="0">
                  <a:pos x="384" y="1018"/>
                </a:cxn>
                <a:cxn ang="0">
                  <a:pos x="449" y="1024"/>
                </a:cxn>
                <a:cxn ang="0">
                  <a:pos x="544" y="1024"/>
                </a:cxn>
                <a:cxn ang="0">
                  <a:pos x="544" y="970"/>
                </a:cxn>
                <a:cxn ang="0">
                  <a:pos x="420" y="970"/>
                </a:cxn>
                <a:cxn ang="0">
                  <a:pos x="372" y="957"/>
                </a:cxn>
                <a:cxn ang="0">
                  <a:pos x="349" y="945"/>
                </a:cxn>
                <a:cxn ang="0">
                  <a:pos x="343" y="927"/>
                </a:cxn>
                <a:cxn ang="0">
                  <a:pos x="343" y="896"/>
                </a:cxn>
                <a:cxn ang="0">
                  <a:pos x="343" y="43"/>
                </a:cxn>
              </a:cxnLst>
              <a:rect l="0" t="0" r="r" b="b"/>
              <a:pathLst>
                <a:path w="544" h="1024">
                  <a:moveTo>
                    <a:pt x="343" y="43"/>
                  </a:moveTo>
                  <a:lnTo>
                    <a:pt x="343" y="25"/>
                  </a:lnTo>
                  <a:lnTo>
                    <a:pt x="337" y="12"/>
                  </a:lnTo>
                  <a:lnTo>
                    <a:pt x="331" y="6"/>
                  </a:lnTo>
                  <a:lnTo>
                    <a:pt x="313" y="0"/>
                  </a:lnTo>
                  <a:lnTo>
                    <a:pt x="296" y="0"/>
                  </a:lnTo>
                  <a:lnTo>
                    <a:pt x="236" y="49"/>
                  </a:lnTo>
                  <a:lnTo>
                    <a:pt x="166" y="80"/>
                  </a:lnTo>
                  <a:lnTo>
                    <a:pt x="106" y="92"/>
                  </a:lnTo>
                  <a:lnTo>
                    <a:pt x="47" y="98"/>
                  </a:lnTo>
                  <a:lnTo>
                    <a:pt x="0" y="98"/>
                  </a:lnTo>
                  <a:lnTo>
                    <a:pt x="0" y="153"/>
                  </a:lnTo>
                  <a:lnTo>
                    <a:pt x="53" y="153"/>
                  </a:lnTo>
                  <a:lnTo>
                    <a:pt x="136" y="141"/>
                  </a:lnTo>
                  <a:lnTo>
                    <a:pt x="219" y="110"/>
                  </a:lnTo>
                  <a:lnTo>
                    <a:pt x="219" y="927"/>
                  </a:lnTo>
                  <a:lnTo>
                    <a:pt x="207" y="945"/>
                  </a:lnTo>
                  <a:lnTo>
                    <a:pt x="189" y="957"/>
                  </a:lnTo>
                  <a:lnTo>
                    <a:pt x="142" y="964"/>
                  </a:lnTo>
                  <a:lnTo>
                    <a:pt x="71" y="970"/>
                  </a:lnTo>
                  <a:lnTo>
                    <a:pt x="12" y="970"/>
                  </a:lnTo>
                  <a:lnTo>
                    <a:pt x="12" y="1024"/>
                  </a:lnTo>
                  <a:lnTo>
                    <a:pt x="101" y="1024"/>
                  </a:lnTo>
                  <a:lnTo>
                    <a:pt x="171" y="1018"/>
                  </a:lnTo>
                  <a:lnTo>
                    <a:pt x="384" y="1018"/>
                  </a:lnTo>
                  <a:lnTo>
                    <a:pt x="449" y="1024"/>
                  </a:lnTo>
                  <a:lnTo>
                    <a:pt x="544" y="1024"/>
                  </a:lnTo>
                  <a:lnTo>
                    <a:pt x="544" y="970"/>
                  </a:lnTo>
                  <a:lnTo>
                    <a:pt x="420" y="970"/>
                  </a:lnTo>
                  <a:lnTo>
                    <a:pt x="372" y="957"/>
                  </a:lnTo>
                  <a:lnTo>
                    <a:pt x="349" y="945"/>
                  </a:lnTo>
                  <a:lnTo>
                    <a:pt x="343" y="927"/>
                  </a:lnTo>
                  <a:lnTo>
                    <a:pt x="343" y="896"/>
                  </a:lnTo>
                  <a:lnTo>
                    <a:pt x="343" y="4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1" grpId="0"/>
      <p:bldP spid="87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271463" y="4765675"/>
            <a:ext cx="2732087" cy="1800225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Here’s What You Need to Know…</a:t>
            </a: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2971800" y="817563"/>
            <a:ext cx="6172199" cy="307379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>
            <a:spAutoFit/>
          </a:bodyPr>
          <a:lstStyle/>
          <a:p>
            <a:pPr eaLnBrk="1" hangingPunct="1">
              <a:lnSpc>
                <a:spcPct val="110000"/>
              </a:lnSpc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00"/>
                </a:solidFill>
                <a:ea typeface="DejaVu LGC Sans" charset="0"/>
                <a:cs typeface="DejaVu LGC Sans" charset="0"/>
              </a:rPr>
              <a:t>Generating Functions</a:t>
            </a:r>
          </a:p>
          <a:p>
            <a:pPr eaLnBrk="1" hangingPunct="1">
              <a:lnSpc>
                <a:spcPct val="110000"/>
              </a:lnSpc>
              <a:buClr>
                <a:srgbClr val="FFFFFF"/>
              </a:buClr>
              <a:buFont typeface="Arial Rounded MT Bold" pitchFamily="32" charset="0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Counting with GFs</a:t>
            </a:r>
          </a:p>
          <a:p>
            <a:pPr eaLnBrk="1" hangingPunct="1">
              <a:lnSpc>
                <a:spcPct val="110000"/>
              </a:lnSpc>
              <a:buClr>
                <a:srgbClr val="FFFFFF"/>
              </a:buClr>
              <a:buFont typeface="Arial Rounded MT Bold" pitchFamily="32" charset="0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Solving recurrences with GFs</a:t>
            </a:r>
          </a:p>
          <a:p>
            <a:pPr eaLnBrk="1" hangingPunct="1">
              <a:lnSpc>
                <a:spcPct val="110000"/>
              </a:lnSpc>
              <a:buClr>
                <a:srgbClr val="FFFFFF"/>
              </a:buClr>
              <a:buFont typeface="Arial Rounded MT Bold" pitchFamily="32" charset="0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How to derive base cases of</a:t>
            </a:r>
          </a:p>
          <a:p>
            <a:pPr eaLnBrk="1" hangingPunct="1">
              <a:lnSpc>
                <a:spcPct val="110000"/>
              </a:lnSpc>
              <a:buClr>
                <a:srgbClr val="FFFFFF"/>
              </a:buCl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  recurrences</a:t>
            </a:r>
          </a:p>
          <a:p>
            <a:pPr eaLnBrk="1" hangingPunct="1">
              <a:lnSpc>
                <a:spcPct val="110000"/>
              </a:lnSpc>
              <a:buClr>
                <a:srgbClr val="FFFFFF"/>
              </a:buClr>
              <a:buFont typeface="Arial Rounded MT Bold" pitchFamily="32" charset="0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Basic partial fractions</a:t>
            </a:r>
          </a:p>
        </p:txBody>
      </p:sp>
      <p:sp>
        <p:nvSpPr>
          <p:cNvPr id="5" name="Smiley Face 4"/>
          <p:cNvSpPr/>
          <p:nvPr/>
        </p:nvSpPr>
        <p:spPr bwMode="auto">
          <a:xfrm rot="2016975">
            <a:off x="337982" y="1459711"/>
            <a:ext cx="2362200" cy="2209800"/>
          </a:xfrm>
          <a:prstGeom prst="smileyFace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628496" y="165100"/>
            <a:ext cx="3971152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Representation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65540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3657600" y="1991939"/>
            <a:ext cx="1600199" cy="491046"/>
            <a:chOff x="2157" y="1213"/>
            <a:chExt cx="5957" cy="1828"/>
          </a:xfrm>
        </p:grpSpPr>
        <p:sp>
          <p:nvSpPr>
            <p:cNvPr id="65542" name="Freeform 6"/>
            <p:cNvSpPr>
              <a:spLocks noEditPoints="1"/>
            </p:cNvSpPr>
            <p:nvPr/>
          </p:nvSpPr>
          <p:spPr bwMode="auto">
            <a:xfrm>
              <a:off x="2157" y="1715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43" name="Freeform 7"/>
            <p:cNvSpPr>
              <a:spLocks/>
            </p:cNvSpPr>
            <p:nvPr/>
          </p:nvSpPr>
          <p:spPr bwMode="auto">
            <a:xfrm>
              <a:off x="3340" y="1939"/>
              <a:ext cx="749" cy="1102"/>
            </a:xfrm>
            <a:custGeom>
              <a:avLst/>
              <a:gdLst/>
              <a:ahLst/>
              <a:cxnLst>
                <a:cxn ang="0">
                  <a:pos x="363" y="39"/>
                </a:cxn>
                <a:cxn ang="0">
                  <a:pos x="367" y="17"/>
                </a:cxn>
                <a:cxn ang="0">
                  <a:pos x="356" y="2"/>
                </a:cxn>
                <a:cxn ang="0">
                  <a:pos x="298" y="2"/>
                </a:cxn>
                <a:cxn ang="0">
                  <a:pos x="198" y="11"/>
                </a:cxn>
                <a:cxn ang="0">
                  <a:pos x="141" y="17"/>
                </a:cxn>
                <a:cxn ang="0">
                  <a:pos x="117" y="35"/>
                </a:cxn>
                <a:cxn ang="0">
                  <a:pos x="123" y="68"/>
                </a:cxn>
                <a:cxn ang="0">
                  <a:pos x="185" y="74"/>
                </a:cxn>
                <a:cxn ang="0">
                  <a:pos x="224" y="84"/>
                </a:cxn>
                <a:cxn ang="0">
                  <a:pos x="222" y="131"/>
                </a:cxn>
                <a:cxn ang="0">
                  <a:pos x="0" y="1043"/>
                </a:cxn>
                <a:cxn ang="0">
                  <a:pos x="12" y="1086"/>
                </a:cxn>
                <a:cxn ang="0">
                  <a:pos x="73" y="1098"/>
                </a:cxn>
                <a:cxn ang="0">
                  <a:pos x="113" y="1055"/>
                </a:cxn>
                <a:cxn ang="0">
                  <a:pos x="133" y="988"/>
                </a:cxn>
                <a:cxn ang="0">
                  <a:pos x="167" y="853"/>
                </a:cxn>
                <a:cxn ang="0">
                  <a:pos x="189" y="762"/>
                </a:cxn>
                <a:cxn ang="0">
                  <a:pos x="234" y="737"/>
                </a:cxn>
                <a:cxn ang="0">
                  <a:pos x="334" y="770"/>
                </a:cxn>
                <a:cxn ang="0">
                  <a:pos x="387" y="833"/>
                </a:cxn>
                <a:cxn ang="0">
                  <a:pos x="389" y="876"/>
                </a:cxn>
                <a:cxn ang="0">
                  <a:pos x="383" y="910"/>
                </a:cxn>
                <a:cxn ang="0">
                  <a:pos x="385" y="980"/>
                </a:cxn>
                <a:cxn ang="0">
                  <a:pos x="435" y="1064"/>
                </a:cxn>
                <a:cxn ang="0">
                  <a:pos x="515" y="1100"/>
                </a:cxn>
                <a:cxn ang="0">
                  <a:pos x="608" y="1084"/>
                </a:cxn>
                <a:cxn ang="0">
                  <a:pos x="680" y="1013"/>
                </a:cxn>
                <a:cxn ang="0">
                  <a:pos x="719" y="925"/>
                </a:cxn>
                <a:cxn ang="0">
                  <a:pos x="735" y="868"/>
                </a:cxn>
                <a:cxn ang="0">
                  <a:pos x="733" y="849"/>
                </a:cxn>
                <a:cxn ang="0">
                  <a:pos x="721" y="843"/>
                </a:cxn>
                <a:cxn ang="0">
                  <a:pos x="700" y="843"/>
                </a:cxn>
                <a:cxn ang="0">
                  <a:pos x="674" y="906"/>
                </a:cxn>
                <a:cxn ang="0">
                  <a:pos x="636" y="994"/>
                </a:cxn>
                <a:cxn ang="0">
                  <a:pos x="574" y="1053"/>
                </a:cxn>
                <a:cxn ang="0">
                  <a:pos x="517" y="1045"/>
                </a:cxn>
                <a:cxn ang="0">
                  <a:pos x="495" y="996"/>
                </a:cxn>
                <a:cxn ang="0">
                  <a:pos x="499" y="927"/>
                </a:cxn>
                <a:cxn ang="0">
                  <a:pos x="509" y="886"/>
                </a:cxn>
                <a:cxn ang="0">
                  <a:pos x="507" y="823"/>
                </a:cxn>
                <a:cxn ang="0">
                  <a:pos x="453" y="747"/>
                </a:cxn>
                <a:cxn ang="0">
                  <a:pos x="367" y="708"/>
                </a:cxn>
                <a:cxn ang="0">
                  <a:pos x="284" y="694"/>
                </a:cxn>
                <a:cxn ang="0">
                  <a:pos x="348" y="627"/>
                </a:cxn>
                <a:cxn ang="0">
                  <a:pos x="429" y="551"/>
                </a:cxn>
                <a:cxn ang="0">
                  <a:pos x="548" y="462"/>
                </a:cxn>
                <a:cxn ang="0">
                  <a:pos x="648" y="441"/>
                </a:cxn>
                <a:cxn ang="0">
                  <a:pos x="652" y="468"/>
                </a:cxn>
                <a:cxn ang="0">
                  <a:pos x="608" y="517"/>
                </a:cxn>
                <a:cxn ang="0">
                  <a:pos x="606" y="572"/>
                </a:cxn>
                <a:cxn ang="0">
                  <a:pos x="662" y="604"/>
                </a:cxn>
                <a:cxn ang="0">
                  <a:pos x="721" y="580"/>
                </a:cxn>
                <a:cxn ang="0">
                  <a:pos x="749" y="504"/>
                </a:cxn>
                <a:cxn ang="0">
                  <a:pos x="729" y="441"/>
                </a:cxn>
                <a:cxn ang="0">
                  <a:pos x="664" y="398"/>
                </a:cxn>
                <a:cxn ang="0">
                  <a:pos x="546" y="415"/>
                </a:cxn>
                <a:cxn ang="0">
                  <a:pos x="427" y="498"/>
                </a:cxn>
                <a:cxn ang="0">
                  <a:pos x="298" y="617"/>
                </a:cxn>
                <a:cxn ang="0">
                  <a:pos x="362" y="47"/>
                </a:cxn>
              </a:cxnLst>
              <a:rect l="0" t="0" r="r" b="b"/>
              <a:pathLst>
                <a:path w="749" h="1102">
                  <a:moveTo>
                    <a:pt x="362" y="47"/>
                  </a:moveTo>
                  <a:lnTo>
                    <a:pt x="363" y="43"/>
                  </a:lnTo>
                  <a:lnTo>
                    <a:pt x="363" y="39"/>
                  </a:lnTo>
                  <a:lnTo>
                    <a:pt x="365" y="33"/>
                  </a:lnTo>
                  <a:lnTo>
                    <a:pt x="367" y="29"/>
                  </a:lnTo>
                  <a:lnTo>
                    <a:pt x="367" y="17"/>
                  </a:lnTo>
                  <a:lnTo>
                    <a:pt x="363" y="9"/>
                  </a:lnTo>
                  <a:lnTo>
                    <a:pt x="362" y="7"/>
                  </a:lnTo>
                  <a:lnTo>
                    <a:pt x="356" y="2"/>
                  </a:lnTo>
                  <a:lnTo>
                    <a:pt x="350" y="0"/>
                  </a:lnTo>
                  <a:lnTo>
                    <a:pt x="326" y="0"/>
                  </a:lnTo>
                  <a:lnTo>
                    <a:pt x="298" y="2"/>
                  </a:lnTo>
                  <a:lnTo>
                    <a:pt x="266" y="4"/>
                  </a:lnTo>
                  <a:lnTo>
                    <a:pt x="232" y="9"/>
                  </a:lnTo>
                  <a:lnTo>
                    <a:pt x="198" y="11"/>
                  </a:lnTo>
                  <a:lnTo>
                    <a:pt x="169" y="13"/>
                  </a:lnTo>
                  <a:lnTo>
                    <a:pt x="149" y="15"/>
                  </a:lnTo>
                  <a:lnTo>
                    <a:pt x="141" y="17"/>
                  </a:lnTo>
                  <a:lnTo>
                    <a:pt x="131" y="19"/>
                  </a:lnTo>
                  <a:lnTo>
                    <a:pt x="123" y="25"/>
                  </a:lnTo>
                  <a:lnTo>
                    <a:pt x="117" y="35"/>
                  </a:lnTo>
                  <a:lnTo>
                    <a:pt x="115" y="51"/>
                  </a:lnTo>
                  <a:lnTo>
                    <a:pt x="117" y="62"/>
                  </a:lnTo>
                  <a:lnTo>
                    <a:pt x="123" y="68"/>
                  </a:lnTo>
                  <a:lnTo>
                    <a:pt x="133" y="72"/>
                  </a:lnTo>
                  <a:lnTo>
                    <a:pt x="143" y="74"/>
                  </a:lnTo>
                  <a:lnTo>
                    <a:pt x="185" y="74"/>
                  </a:lnTo>
                  <a:lnTo>
                    <a:pt x="206" y="76"/>
                  </a:lnTo>
                  <a:lnTo>
                    <a:pt x="218" y="80"/>
                  </a:lnTo>
                  <a:lnTo>
                    <a:pt x="224" y="84"/>
                  </a:lnTo>
                  <a:lnTo>
                    <a:pt x="228" y="96"/>
                  </a:lnTo>
                  <a:lnTo>
                    <a:pt x="226" y="113"/>
                  </a:lnTo>
                  <a:lnTo>
                    <a:pt x="222" y="131"/>
                  </a:lnTo>
                  <a:lnTo>
                    <a:pt x="6" y="1017"/>
                  </a:lnTo>
                  <a:lnTo>
                    <a:pt x="2" y="1033"/>
                  </a:lnTo>
                  <a:lnTo>
                    <a:pt x="0" y="1043"/>
                  </a:lnTo>
                  <a:lnTo>
                    <a:pt x="0" y="1051"/>
                  </a:lnTo>
                  <a:lnTo>
                    <a:pt x="2" y="1070"/>
                  </a:lnTo>
                  <a:lnTo>
                    <a:pt x="12" y="1086"/>
                  </a:lnTo>
                  <a:lnTo>
                    <a:pt x="27" y="1096"/>
                  </a:lnTo>
                  <a:lnTo>
                    <a:pt x="51" y="1102"/>
                  </a:lnTo>
                  <a:lnTo>
                    <a:pt x="73" y="1098"/>
                  </a:lnTo>
                  <a:lnTo>
                    <a:pt x="91" y="1088"/>
                  </a:lnTo>
                  <a:lnTo>
                    <a:pt x="103" y="1074"/>
                  </a:lnTo>
                  <a:lnTo>
                    <a:pt x="113" y="1055"/>
                  </a:lnTo>
                  <a:lnTo>
                    <a:pt x="121" y="1035"/>
                  </a:lnTo>
                  <a:lnTo>
                    <a:pt x="123" y="1029"/>
                  </a:lnTo>
                  <a:lnTo>
                    <a:pt x="133" y="988"/>
                  </a:lnTo>
                  <a:lnTo>
                    <a:pt x="141" y="959"/>
                  </a:lnTo>
                  <a:lnTo>
                    <a:pt x="157" y="890"/>
                  </a:lnTo>
                  <a:lnTo>
                    <a:pt x="167" y="853"/>
                  </a:lnTo>
                  <a:lnTo>
                    <a:pt x="175" y="819"/>
                  </a:lnTo>
                  <a:lnTo>
                    <a:pt x="183" y="788"/>
                  </a:lnTo>
                  <a:lnTo>
                    <a:pt x="189" y="762"/>
                  </a:lnTo>
                  <a:lnTo>
                    <a:pt x="193" y="743"/>
                  </a:lnTo>
                  <a:lnTo>
                    <a:pt x="194" y="733"/>
                  </a:lnTo>
                  <a:lnTo>
                    <a:pt x="234" y="737"/>
                  </a:lnTo>
                  <a:lnTo>
                    <a:pt x="272" y="745"/>
                  </a:lnTo>
                  <a:lnTo>
                    <a:pt x="304" y="755"/>
                  </a:lnTo>
                  <a:lnTo>
                    <a:pt x="334" y="770"/>
                  </a:lnTo>
                  <a:lnTo>
                    <a:pt x="358" y="788"/>
                  </a:lnTo>
                  <a:lnTo>
                    <a:pt x="375" y="808"/>
                  </a:lnTo>
                  <a:lnTo>
                    <a:pt x="387" y="833"/>
                  </a:lnTo>
                  <a:lnTo>
                    <a:pt x="391" y="862"/>
                  </a:lnTo>
                  <a:lnTo>
                    <a:pt x="391" y="870"/>
                  </a:lnTo>
                  <a:lnTo>
                    <a:pt x="389" y="876"/>
                  </a:lnTo>
                  <a:lnTo>
                    <a:pt x="389" y="884"/>
                  </a:lnTo>
                  <a:lnTo>
                    <a:pt x="387" y="892"/>
                  </a:lnTo>
                  <a:lnTo>
                    <a:pt x="383" y="910"/>
                  </a:lnTo>
                  <a:lnTo>
                    <a:pt x="381" y="925"/>
                  </a:lnTo>
                  <a:lnTo>
                    <a:pt x="381" y="941"/>
                  </a:lnTo>
                  <a:lnTo>
                    <a:pt x="385" y="980"/>
                  </a:lnTo>
                  <a:lnTo>
                    <a:pt x="397" y="1013"/>
                  </a:lnTo>
                  <a:lnTo>
                    <a:pt x="413" y="1041"/>
                  </a:lnTo>
                  <a:lnTo>
                    <a:pt x="435" y="1064"/>
                  </a:lnTo>
                  <a:lnTo>
                    <a:pt x="459" y="1080"/>
                  </a:lnTo>
                  <a:lnTo>
                    <a:pt x="487" y="1092"/>
                  </a:lnTo>
                  <a:lnTo>
                    <a:pt x="515" y="1100"/>
                  </a:lnTo>
                  <a:lnTo>
                    <a:pt x="542" y="1102"/>
                  </a:lnTo>
                  <a:lnTo>
                    <a:pt x="578" y="1098"/>
                  </a:lnTo>
                  <a:lnTo>
                    <a:pt x="608" y="1084"/>
                  </a:lnTo>
                  <a:lnTo>
                    <a:pt x="636" y="1066"/>
                  </a:lnTo>
                  <a:lnTo>
                    <a:pt x="660" y="1041"/>
                  </a:lnTo>
                  <a:lnTo>
                    <a:pt x="680" y="1013"/>
                  </a:lnTo>
                  <a:lnTo>
                    <a:pt x="696" y="982"/>
                  </a:lnTo>
                  <a:lnTo>
                    <a:pt x="709" y="953"/>
                  </a:lnTo>
                  <a:lnTo>
                    <a:pt x="719" y="925"/>
                  </a:lnTo>
                  <a:lnTo>
                    <a:pt x="727" y="900"/>
                  </a:lnTo>
                  <a:lnTo>
                    <a:pt x="733" y="880"/>
                  </a:lnTo>
                  <a:lnTo>
                    <a:pt x="735" y="868"/>
                  </a:lnTo>
                  <a:lnTo>
                    <a:pt x="737" y="862"/>
                  </a:lnTo>
                  <a:lnTo>
                    <a:pt x="737" y="855"/>
                  </a:lnTo>
                  <a:lnTo>
                    <a:pt x="733" y="849"/>
                  </a:lnTo>
                  <a:lnTo>
                    <a:pt x="731" y="847"/>
                  </a:lnTo>
                  <a:lnTo>
                    <a:pt x="727" y="845"/>
                  </a:lnTo>
                  <a:lnTo>
                    <a:pt x="721" y="843"/>
                  </a:lnTo>
                  <a:lnTo>
                    <a:pt x="717" y="841"/>
                  </a:lnTo>
                  <a:lnTo>
                    <a:pt x="713" y="841"/>
                  </a:lnTo>
                  <a:lnTo>
                    <a:pt x="700" y="843"/>
                  </a:lnTo>
                  <a:lnTo>
                    <a:pt x="692" y="849"/>
                  </a:lnTo>
                  <a:lnTo>
                    <a:pt x="682" y="880"/>
                  </a:lnTo>
                  <a:lnTo>
                    <a:pt x="674" y="906"/>
                  </a:lnTo>
                  <a:lnTo>
                    <a:pt x="664" y="935"/>
                  </a:lnTo>
                  <a:lnTo>
                    <a:pt x="652" y="966"/>
                  </a:lnTo>
                  <a:lnTo>
                    <a:pt x="636" y="994"/>
                  </a:lnTo>
                  <a:lnTo>
                    <a:pt x="618" y="1019"/>
                  </a:lnTo>
                  <a:lnTo>
                    <a:pt x="598" y="1039"/>
                  </a:lnTo>
                  <a:lnTo>
                    <a:pt x="574" y="1053"/>
                  </a:lnTo>
                  <a:lnTo>
                    <a:pt x="548" y="1057"/>
                  </a:lnTo>
                  <a:lnTo>
                    <a:pt x="531" y="1055"/>
                  </a:lnTo>
                  <a:lnTo>
                    <a:pt x="517" y="1045"/>
                  </a:lnTo>
                  <a:lnTo>
                    <a:pt x="507" y="1033"/>
                  </a:lnTo>
                  <a:lnTo>
                    <a:pt x="499" y="1017"/>
                  </a:lnTo>
                  <a:lnTo>
                    <a:pt x="495" y="996"/>
                  </a:lnTo>
                  <a:lnTo>
                    <a:pt x="495" y="951"/>
                  </a:lnTo>
                  <a:lnTo>
                    <a:pt x="497" y="941"/>
                  </a:lnTo>
                  <a:lnTo>
                    <a:pt x="499" y="927"/>
                  </a:lnTo>
                  <a:lnTo>
                    <a:pt x="503" y="906"/>
                  </a:lnTo>
                  <a:lnTo>
                    <a:pt x="505" y="898"/>
                  </a:lnTo>
                  <a:lnTo>
                    <a:pt x="509" y="886"/>
                  </a:lnTo>
                  <a:lnTo>
                    <a:pt x="511" y="872"/>
                  </a:lnTo>
                  <a:lnTo>
                    <a:pt x="511" y="857"/>
                  </a:lnTo>
                  <a:lnTo>
                    <a:pt x="507" y="823"/>
                  </a:lnTo>
                  <a:lnTo>
                    <a:pt x="495" y="792"/>
                  </a:lnTo>
                  <a:lnTo>
                    <a:pt x="477" y="768"/>
                  </a:lnTo>
                  <a:lnTo>
                    <a:pt x="453" y="747"/>
                  </a:lnTo>
                  <a:lnTo>
                    <a:pt x="425" y="731"/>
                  </a:lnTo>
                  <a:lnTo>
                    <a:pt x="397" y="719"/>
                  </a:lnTo>
                  <a:lnTo>
                    <a:pt x="367" y="708"/>
                  </a:lnTo>
                  <a:lnTo>
                    <a:pt x="338" y="700"/>
                  </a:lnTo>
                  <a:lnTo>
                    <a:pt x="310" y="696"/>
                  </a:lnTo>
                  <a:lnTo>
                    <a:pt x="284" y="694"/>
                  </a:lnTo>
                  <a:lnTo>
                    <a:pt x="264" y="692"/>
                  </a:lnTo>
                  <a:lnTo>
                    <a:pt x="292" y="672"/>
                  </a:lnTo>
                  <a:lnTo>
                    <a:pt x="348" y="627"/>
                  </a:lnTo>
                  <a:lnTo>
                    <a:pt x="371" y="604"/>
                  </a:lnTo>
                  <a:lnTo>
                    <a:pt x="391" y="588"/>
                  </a:lnTo>
                  <a:lnTo>
                    <a:pt x="429" y="551"/>
                  </a:lnTo>
                  <a:lnTo>
                    <a:pt x="469" y="517"/>
                  </a:lnTo>
                  <a:lnTo>
                    <a:pt x="509" y="486"/>
                  </a:lnTo>
                  <a:lnTo>
                    <a:pt x="548" y="462"/>
                  </a:lnTo>
                  <a:lnTo>
                    <a:pt x="588" y="445"/>
                  </a:lnTo>
                  <a:lnTo>
                    <a:pt x="630" y="439"/>
                  </a:lnTo>
                  <a:lnTo>
                    <a:pt x="648" y="441"/>
                  </a:lnTo>
                  <a:lnTo>
                    <a:pt x="666" y="447"/>
                  </a:lnTo>
                  <a:lnTo>
                    <a:pt x="680" y="460"/>
                  </a:lnTo>
                  <a:lnTo>
                    <a:pt x="652" y="468"/>
                  </a:lnTo>
                  <a:lnTo>
                    <a:pt x="630" y="482"/>
                  </a:lnTo>
                  <a:lnTo>
                    <a:pt x="616" y="498"/>
                  </a:lnTo>
                  <a:lnTo>
                    <a:pt x="608" y="517"/>
                  </a:lnTo>
                  <a:lnTo>
                    <a:pt x="602" y="533"/>
                  </a:lnTo>
                  <a:lnTo>
                    <a:pt x="602" y="547"/>
                  </a:lnTo>
                  <a:lnTo>
                    <a:pt x="606" y="572"/>
                  </a:lnTo>
                  <a:lnTo>
                    <a:pt x="618" y="590"/>
                  </a:lnTo>
                  <a:lnTo>
                    <a:pt x="638" y="600"/>
                  </a:lnTo>
                  <a:lnTo>
                    <a:pt x="662" y="604"/>
                  </a:lnTo>
                  <a:lnTo>
                    <a:pt x="684" y="602"/>
                  </a:lnTo>
                  <a:lnTo>
                    <a:pt x="703" y="594"/>
                  </a:lnTo>
                  <a:lnTo>
                    <a:pt x="721" y="580"/>
                  </a:lnTo>
                  <a:lnTo>
                    <a:pt x="735" y="560"/>
                  </a:lnTo>
                  <a:lnTo>
                    <a:pt x="745" y="535"/>
                  </a:lnTo>
                  <a:lnTo>
                    <a:pt x="749" y="504"/>
                  </a:lnTo>
                  <a:lnTo>
                    <a:pt x="747" y="482"/>
                  </a:lnTo>
                  <a:lnTo>
                    <a:pt x="739" y="462"/>
                  </a:lnTo>
                  <a:lnTo>
                    <a:pt x="729" y="441"/>
                  </a:lnTo>
                  <a:lnTo>
                    <a:pt x="711" y="423"/>
                  </a:lnTo>
                  <a:lnTo>
                    <a:pt x="690" y="409"/>
                  </a:lnTo>
                  <a:lnTo>
                    <a:pt x="664" y="398"/>
                  </a:lnTo>
                  <a:lnTo>
                    <a:pt x="632" y="396"/>
                  </a:lnTo>
                  <a:lnTo>
                    <a:pt x="588" y="400"/>
                  </a:lnTo>
                  <a:lnTo>
                    <a:pt x="546" y="415"/>
                  </a:lnTo>
                  <a:lnTo>
                    <a:pt x="507" y="437"/>
                  </a:lnTo>
                  <a:lnTo>
                    <a:pt x="467" y="466"/>
                  </a:lnTo>
                  <a:lnTo>
                    <a:pt x="427" y="498"/>
                  </a:lnTo>
                  <a:lnTo>
                    <a:pt x="387" y="533"/>
                  </a:lnTo>
                  <a:lnTo>
                    <a:pt x="342" y="578"/>
                  </a:lnTo>
                  <a:lnTo>
                    <a:pt x="298" y="617"/>
                  </a:lnTo>
                  <a:lnTo>
                    <a:pt x="256" y="647"/>
                  </a:lnTo>
                  <a:lnTo>
                    <a:pt x="210" y="672"/>
                  </a:lnTo>
                  <a:lnTo>
                    <a:pt x="362" y="4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44" name="Freeform 8"/>
            <p:cNvSpPr>
              <a:spLocks noEditPoints="1"/>
            </p:cNvSpPr>
            <p:nvPr/>
          </p:nvSpPr>
          <p:spPr bwMode="auto">
            <a:xfrm>
              <a:off x="5024" y="1882"/>
              <a:ext cx="1449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09" y="88"/>
                </a:cxn>
                <a:cxn ang="0">
                  <a:pos x="1425" y="84"/>
                </a:cxn>
                <a:cxn ang="0">
                  <a:pos x="1437" y="76"/>
                </a:cxn>
                <a:cxn ang="0">
                  <a:pos x="1447" y="64"/>
                </a:cxn>
                <a:cxn ang="0">
                  <a:pos x="1449" y="45"/>
                </a:cxn>
                <a:cxn ang="0">
                  <a:pos x="1445" y="27"/>
                </a:cxn>
                <a:cxn ang="0">
                  <a:pos x="1437" y="13"/>
                </a:cxn>
                <a:cxn ang="0">
                  <a:pos x="1425" y="6"/>
                </a:cxn>
                <a:cxn ang="0">
                  <a:pos x="1409" y="2"/>
                </a:cxn>
                <a:cxn ang="0">
                  <a:pos x="1394" y="0"/>
                </a:cxn>
                <a:cxn ang="0">
                  <a:pos x="57" y="0"/>
                </a:cxn>
                <a:cxn ang="0">
                  <a:pos x="39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1" y="88"/>
                </a:cxn>
                <a:cxn ang="0">
                  <a:pos x="57" y="90"/>
                </a:cxn>
                <a:cxn ang="0">
                  <a:pos x="75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09" y="521"/>
                </a:cxn>
                <a:cxn ang="0">
                  <a:pos x="1425" y="517"/>
                </a:cxn>
                <a:cxn ang="0">
                  <a:pos x="1437" y="510"/>
                </a:cxn>
                <a:cxn ang="0">
                  <a:pos x="1447" y="498"/>
                </a:cxn>
                <a:cxn ang="0">
                  <a:pos x="1449" y="478"/>
                </a:cxn>
                <a:cxn ang="0">
                  <a:pos x="1445" y="459"/>
                </a:cxn>
                <a:cxn ang="0">
                  <a:pos x="1437" y="447"/>
                </a:cxn>
                <a:cxn ang="0">
                  <a:pos x="1425" y="439"/>
                </a:cxn>
                <a:cxn ang="0">
                  <a:pos x="1409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7" y="433"/>
                </a:cxn>
                <a:cxn ang="0">
                  <a:pos x="41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39" y="521"/>
                </a:cxn>
                <a:cxn ang="0">
                  <a:pos x="57" y="523"/>
                </a:cxn>
                <a:cxn ang="0">
                  <a:pos x="73" y="523"/>
                </a:cxn>
                <a:cxn ang="0">
                  <a:pos x="1378" y="523"/>
                </a:cxn>
              </a:cxnLst>
              <a:rect l="0" t="0" r="r" b="b"/>
              <a:pathLst>
                <a:path w="1449" h="523">
                  <a:moveTo>
                    <a:pt x="1376" y="90"/>
                  </a:moveTo>
                  <a:lnTo>
                    <a:pt x="1392" y="90"/>
                  </a:lnTo>
                  <a:lnTo>
                    <a:pt x="1409" y="88"/>
                  </a:lnTo>
                  <a:lnTo>
                    <a:pt x="1425" y="84"/>
                  </a:lnTo>
                  <a:lnTo>
                    <a:pt x="1437" y="76"/>
                  </a:lnTo>
                  <a:lnTo>
                    <a:pt x="1447" y="64"/>
                  </a:lnTo>
                  <a:lnTo>
                    <a:pt x="1449" y="45"/>
                  </a:lnTo>
                  <a:lnTo>
                    <a:pt x="1445" y="27"/>
                  </a:lnTo>
                  <a:lnTo>
                    <a:pt x="1437" y="13"/>
                  </a:lnTo>
                  <a:lnTo>
                    <a:pt x="1425" y="6"/>
                  </a:lnTo>
                  <a:lnTo>
                    <a:pt x="1409" y="2"/>
                  </a:lnTo>
                  <a:lnTo>
                    <a:pt x="1394" y="0"/>
                  </a:lnTo>
                  <a:lnTo>
                    <a:pt x="57" y="0"/>
                  </a:lnTo>
                  <a:lnTo>
                    <a:pt x="39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1" y="88"/>
                  </a:lnTo>
                  <a:lnTo>
                    <a:pt x="57" y="90"/>
                  </a:lnTo>
                  <a:lnTo>
                    <a:pt x="75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09" y="521"/>
                  </a:lnTo>
                  <a:lnTo>
                    <a:pt x="1425" y="517"/>
                  </a:lnTo>
                  <a:lnTo>
                    <a:pt x="1437" y="510"/>
                  </a:lnTo>
                  <a:lnTo>
                    <a:pt x="1447" y="498"/>
                  </a:lnTo>
                  <a:lnTo>
                    <a:pt x="1449" y="478"/>
                  </a:lnTo>
                  <a:lnTo>
                    <a:pt x="1445" y="459"/>
                  </a:lnTo>
                  <a:lnTo>
                    <a:pt x="1437" y="447"/>
                  </a:lnTo>
                  <a:lnTo>
                    <a:pt x="1425" y="439"/>
                  </a:lnTo>
                  <a:lnTo>
                    <a:pt x="1409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7" y="433"/>
                  </a:lnTo>
                  <a:lnTo>
                    <a:pt x="41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39" y="521"/>
                  </a:lnTo>
                  <a:lnTo>
                    <a:pt x="57" y="523"/>
                  </a:lnTo>
                  <a:lnTo>
                    <a:pt x="73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45" name="Freeform 9"/>
            <p:cNvSpPr>
              <a:spLocks/>
            </p:cNvSpPr>
            <p:nvPr/>
          </p:nvSpPr>
          <p:spPr bwMode="auto">
            <a:xfrm>
              <a:off x="7396" y="1213"/>
              <a:ext cx="718" cy="1490"/>
            </a:xfrm>
            <a:custGeom>
              <a:avLst/>
              <a:gdLst/>
              <a:ahLst/>
              <a:cxnLst>
                <a:cxn ang="0">
                  <a:pos x="445" y="59"/>
                </a:cxn>
                <a:cxn ang="0">
                  <a:pos x="445" y="33"/>
                </a:cxn>
                <a:cxn ang="0">
                  <a:pos x="443" y="14"/>
                </a:cxn>
                <a:cxn ang="0">
                  <a:pos x="435" y="6"/>
                </a:cxn>
                <a:cxn ang="0">
                  <a:pos x="419" y="2"/>
                </a:cxn>
                <a:cxn ang="0">
                  <a:pos x="395" y="0"/>
                </a:cxn>
                <a:cxn ang="0">
                  <a:pos x="348" y="43"/>
                </a:cxn>
                <a:cxn ang="0">
                  <a:pos x="298" y="75"/>
                </a:cxn>
                <a:cxn ang="0">
                  <a:pos x="248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3" y="139"/>
                </a:cxn>
                <a:cxn ang="0">
                  <a:pos x="61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7" y="210"/>
                </a:cxn>
                <a:cxn ang="0">
                  <a:pos x="115" y="206"/>
                </a:cxn>
                <a:cxn ang="0">
                  <a:pos x="169" y="196"/>
                </a:cxn>
                <a:cxn ang="0">
                  <a:pos x="226" y="180"/>
                </a:cxn>
                <a:cxn ang="0">
                  <a:pos x="284" y="155"/>
                </a:cxn>
                <a:cxn ang="0">
                  <a:pos x="284" y="1334"/>
                </a:cxn>
                <a:cxn ang="0">
                  <a:pos x="282" y="1355"/>
                </a:cxn>
                <a:cxn ang="0">
                  <a:pos x="278" y="1371"/>
                </a:cxn>
                <a:cxn ang="0">
                  <a:pos x="270" y="1385"/>
                </a:cxn>
                <a:cxn ang="0">
                  <a:pos x="256" y="1396"/>
                </a:cxn>
                <a:cxn ang="0">
                  <a:pos x="238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5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1" y="1488"/>
                </a:cxn>
                <a:cxn ang="0">
                  <a:pos x="99" y="1485"/>
                </a:cxn>
                <a:cxn ang="0">
                  <a:pos x="155" y="1483"/>
                </a:cxn>
                <a:cxn ang="0">
                  <a:pos x="574" y="1483"/>
                </a:cxn>
                <a:cxn ang="0">
                  <a:pos x="630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0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3" y="1402"/>
                </a:cxn>
                <a:cxn ang="0">
                  <a:pos x="465" y="1392"/>
                </a:cxn>
                <a:cxn ang="0">
                  <a:pos x="455" y="1377"/>
                </a:cxn>
                <a:cxn ang="0">
                  <a:pos x="449" y="1359"/>
                </a:cxn>
                <a:cxn ang="0">
                  <a:pos x="445" y="1339"/>
                </a:cxn>
                <a:cxn ang="0">
                  <a:pos x="445" y="1312"/>
                </a:cxn>
                <a:cxn ang="0">
                  <a:pos x="445" y="59"/>
                </a:cxn>
              </a:cxnLst>
              <a:rect l="0" t="0" r="r" b="b"/>
              <a:pathLst>
                <a:path w="718" h="1490">
                  <a:moveTo>
                    <a:pt x="445" y="59"/>
                  </a:moveTo>
                  <a:lnTo>
                    <a:pt x="445" y="33"/>
                  </a:lnTo>
                  <a:lnTo>
                    <a:pt x="443" y="14"/>
                  </a:lnTo>
                  <a:lnTo>
                    <a:pt x="435" y="6"/>
                  </a:lnTo>
                  <a:lnTo>
                    <a:pt x="419" y="2"/>
                  </a:lnTo>
                  <a:lnTo>
                    <a:pt x="395" y="0"/>
                  </a:lnTo>
                  <a:lnTo>
                    <a:pt x="348" y="43"/>
                  </a:lnTo>
                  <a:lnTo>
                    <a:pt x="298" y="75"/>
                  </a:lnTo>
                  <a:lnTo>
                    <a:pt x="248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3" y="139"/>
                  </a:lnTo>
                  <a:lnTo>
                    <a:pt x="61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7" y="210"/>
                  </a:lnTo>
                  <a:lnTo>
                    <a:pt x="115" y="206"/>
                  </a:lnTo>
                  <a:lnTo>
                    <a:pt x="169" y="196"/>
                  </a:lnTo>
                  <a:lnTo>
                    <a:pt x="226" y="180"/>
                  </a:lnTo>
                  <a:lnTo>
                    <a:pt x="284" y="155"/>
                  </a:lnTo>
                  <a:lnTo>
                    <a:pt x="284" y="1334"/>
                  </a:lnTo>
                  <a:lnTo>
                    <a:pt x="282" y="1355"/>
                  </a:lnTo>
                  <a:lnTo>
                    <a:pt x="278" y="1371"/>
                  </a:lnTo>
                  <a:lnTo>
                    <a:pt x="270" y="1385"/>
                  </a:lnTo>
                  <a:lnTo>
                    <a:pt x="256" y="1396"/>
                  </a:lnTo>
                  <a:lnTo>
                    <a:pt x="238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5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1" y="1488"/>
                  </a:lnTo>
                  <a:lnTo>
                    <a:pt x="99" y="1485"/>
                  </a:lnTo>
                  <a:lnTo>
                    <a:pt x="155" y="1483"/>
                  </a:lnTo>
                  <a:lnTo>
                    <a:pt x="574" y="1483"/>
                  </a:lnTo>
                  <a:lnTo>
                    <a:pt x="630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0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3" y="1402"/>
                  </a:lnTo>
                  <a:lnTo>
                    <a:pt x="465" y="1392"/>
                  </a:lnTo>
                  <a:lnTo>
                    <a:pt x="455" y="1377"/>
                  </a:lnTo>
                  <a:lnTo>
                    <a:pt x="449" y="1359"/>
                  </a:lnTo>
                  <a:lnTo>
                    <a:pt x="445" y="1339"/>
                  </a:lnTo>
                  <a:lnTo>
                    <a:pt x="445" y="1312"/>
                  </a:lnTo>
                  <a:lnTo>
                    <a:pt x="445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78" name="Group 4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3657600" y="3058739"/>
            <a:ext cx="1600200" cy="503873"/>
            <a:chOff x="2450" y="2248"/>
            <a:chExt cx="5853" cy="1843"/>
          </a:xfrm>
        </p:grpSpPr>
        <p:sp>
          <p:nvSpPr>
            <p:cNvPr id="65580" name="Freeform 44"/>
            <p:cNvSpPr>
              <a:spLocks noEditPoints="1"/>
            </p:cNvSpPr>
            <p:nvPr/>
          </p:nvSpPr>
          <p:spPr bwMode="auto">
            <a:xfrm>
              <a:off x="2450" y="2750"/>
              <a:ext cx="998" cy="1012"/>
            </a:xfrm>
            <a:custGeom>
              <a:avLst/>
              <a:gdLst/>
              <a:ahLst/>
              <a:cxnLst>
                <a:cxn ang="0">
                  <a:pos x="678" y="69"/>
                </a:cxn>
                <a:cxn ang="0">
                  <a:pos x="570" y="4"/>
                </a:cxn>
                <a:cxn ang="0">
                  <a:pos x="397" y="26"/>
                </a:cxn>
                <a:cxn ang="0">
                  <a:pos x="218" y="147"/>
                </a:cxn>
                <a:cxn ang="0">
                  <a:pos x="79" y="339"/>
                </a:cxn>
                <a:cxn ang="0">
                  <a:pos x="6" y="573"/>
                </a:cxn>
                <a:cxn ang="0">
                  <a:pos x="16" y="786"/>
                </a:cxn>
                <a:cxn ang="0">
                  <a:pos x="99" y="932"/>
                </a:cxn>
                <a:cxn ang="0">
                  <a:pos x="234" y="1006"/>
                </a:cxn>
                <a:cxn ang="0">
                  <a:pos x="334" y="1008"/>
                </a:cxn>
                <a:cxn ang="0">
                  <a:pos x="437" y="967"/>
                </a:cxn>
                <a:cxn ang="0">
                  <a:pos x="572" y="845"/>
                </a:cxn>
                <a:cxn ang="0">
                  <a:pos x="624" y="951"/>
                </a:cxn>
                <a:cxn ang="0">
                  <a:pos x="727" y="1008"/>
                </a:cxn>
                <a:cxn ang="0">
                  <a:pos x="839" y="996"/>
                </a:cxn>
                <a:cxn ang="0">
                  <a:pos x="912" y="922"/>
                </a:cxn>
                <a:cxn ang="0">
                  <a:pos x="958" y="822"/>
                </a:cxn>
                <a:cxn ang="0">
                  <a:pos x="992" y="694"/>
                </a:cxn>
                <a:cxn ang="0">
                  <a:pos x="996" y="659"/>
                </a:cxn>
                <a:cxn ang="0">
                  <a:pos x="978" y="645"/>
                </a:cxn>
                <a:cxn ang="0">
                  <a:pos x="950" y="653"/>
                </a:cxn>
                <a:cxn ang="0">
                  <a:pos x="928" y="732"/>
                </a:cxn>
                <a:cxn ang="0">
                  <a:pos x="886" y="861"/>
                </a:cxn>
                <a:cxn ang="0">
                  <a:pos x="827" y="945"/>
                </a:cxn>
                <a:cxn ang="0">
                  <a:pos x="753" y="959"/>
                </a:cxn>
                <a:cxn ang="0">
                  <a:pos x="717" y="920"/>
                </a:cxn>
                <a:cxn ang="0">
                  <a:pos x="709" y="841"/>
                </a:cxn>
                <a:cxn ang="0">
                  <a:pos x="717" y="786"/>
                </a:cxn>
                <a:cxn ang="0">
                  <a:pos x="737" y="694"/>
                </a:cxn>
                <a:cxn ang="0">
                  <a:pos x="763" y="590"/>
                </a:cxn>
                <a:cxn ang="0">
                  <a:pos x="785" y="494"/>
                </a:cxn>
                <a:cxn ang="0">
                  <a:pos x="823" y="351"/>
                </a:cxn>
                <a:cxn ang="0">
                  <a:pos x="853" y="231"/>
                </a:cxn>
                <a:cxn ang="0">
                  <a:pos x="874" y="135"/>
                </a:cxn>
                <a:cxn ang="0">
                  <a:pos x="880" y="108"/>
                </a:cxn>
                <a:cxn ang="0">
                  <a:pos x="863" y="59"/>
                </a:cxn>
                <a:cxn ang="0">
                  <a:pos x="793" y="49"/>
                </a:cxn>
                <a:cxn ang="0">
                  <a:pos x="739" y="96"/>
                </a:cxn>
                <a:cxn ang="0">
                  <a:pos x="584" y="722"/>
                </a:cxn>
                <a:cxn ang="0">
                  <a:pos x="556" y="786"/>
                </a:cxn>
                <a:cxn ang="0">
                  <a:pos x="403" y="930"/>
                </a:cxn>
                <a:cxn ang="0">
                  <a:pos x="294" y="963"/>
                </a:cxn>
                <a:cxn ang="0">
                  <a:pos x="208" y="928"/>
                </a:cxn>
                <a:cxn ang="0">
                  <a:pos x="167" y="847"/>
                </a:cxn>
                <a:cxn ang="0">
                  <a:pos x="155" y="753"/>
                </a:cxn>
                <a:cxn ang="0">
                  <a:pos x="171" y="616"/>
                </a:cxn>
                <a:cxn ang="0">
                  <a:pos x="210" y="447"/>
                </a:cxn>
                <a:cxn ang="0">
                  <a:pos x="258" y="298"/>
                </a:cxn>
                <a:cxn ang="0">
                  <a:pos x="350" y="149"/>
                </a:cxn>
                <a:cxn ang="0">
                  <a:pos x="483" y="55"/>
                </a:cxn>
                <a:cxn ang="0">
                  <a:pos x="594" y="65"/>
                </a:cxn>
                <a:cxn ang="0">
                  <a:pos x="658" y="129"/>
                </a:cxn>
                <a:cxn ang="0">
                  <a:pos x="690" y="204"/>
                </a:cxn>
                <a:cxn ang="0">
                  <a:pos x="699" y="245"/>
                </a:cxn>
                <a:cxn ang="0">
                  <a:pos x="584" y="722"/>
                </a:cxn>
              </a:cxnLst>
              <a:rect l="0" t="0" r="r" b="b"/>
              <a:pathLst>
                <a:path w="998" h="1012">
                  <a:moveTo>
                    <a:pt x="725" y="143"/>
                  </a:moveTo>
                  <a:lnTo>
                    <a:pt x="703" y="104"/>
                  </a:lnTo>
                  <a:lnTo>
                    <a:pt x="678" y="69"/>
                  </a:lnTo>
                  <a:lnTo>
                    <a:pt x="646" y="41"/>
                  </a:lnTo>
                  <a:lnTo>
                    <a:pt x="612" y="18"/>
                  </a:lnTo>
                  <a:lnTo>
                    <a:pt x="570" y="4"/>
                  </a:lnTo>
                  <a:lnTo>
                    <a:pt x="525" y="0"/>
                  </a:lnTo>
                  <a:lnTo>
                    <a:pt x="461" y="6"/>
                  </a:lnTo>
                  <a:lnTo>
                    <a:pt x="397" y="26"/>
                  </a:lnTo>
                  <a:lnTo>
                    <a:pt x="336" y="55"/>
                  </a:lnTo>
                  <a:lnTo>
                    <a:pt x="276" y="96"/>
                  </a:lnTo>
                  <a:lnTo>
                    <a:pt x="218" y="147"/>
                  </a:lnTo>
                  <a:lnTo>
                    <a:pt x="167" y="204"/>
                  </a:lnTo>
                  <a:lnTo>
                    <a:pt x="119" y="269"/>
                  </a:lnTo>
                  <a:lnTo>
                    <a:pt x="79" y="339"/>
                  </a:lnTo>
                  <a:lnTo>
                    <a:pt x="45" y="414"/>
                  </a:lnTo>
                  <a:lnTo>
                    <a:pt x="19" y="492"/>
                  </a:lnTo>
                  <a:lnTo>
                    <a:pt x="6" y="573"/>
                  </a:lnTo>
                  <a:lnTo>
                    <a:pt x="0" y="655"/>
                  </a:lnTo>
                  <a:lnTo>
                    <a:pt x="4" y="722"/>
                  </a:lnTo>
                  <a:lnTo>
                    <a:pt x="16" y="786"/>
                  </a:lnTo>
                  <a:lnTo>
                    <a:pt x="37" y="841"/>
                  </a:lnTo>
                  <a:lnTo>
                    <a:pt x="65" y="890"/>
                  </a:lnTo>
                  <a:lnTo>
                    <a:pt x="99" y="932"/>
                  </a:lnTo>
                  <a:lnTo>
                    <a:pt x="139" y="965"/>
                  </a:lnTo>
                  <a:lnTo>
                    <a:pt x="185" y="992"/>
                  </a:lnTo>
                  <a:lnTo>
                    <a:pt x="234" y="1006"/>
                  </a:lnTo>
                  <a:lnTo>
                    <a:pt x="290" y="1012"/>
                  </a:lnTo>
                  <a:lnTo>
                    <a:pt x="310" y="1012"/>
                  </a:lnTo>
                  <a:lnTo>
                    <a:pt x="334" y="1008"/>
                  </a:lnTo>
                  <a:lnTo>
                    <a:pt x="363" y="1002"/>
                  </a:lnTo>
                  <a:lnTo>
                    <a:pt x="397" y="988"/>
                  </a:lnTo>
                  <a:lnTo>
                    <a:pt x="437" y="967"/>
                  </a:lnTo>
                  <a:lnTo>
                    <a:pt x="479" y="939"/>
                  </a:lnTo>
                  <a:lnTo>
                    <a:pt x="525" y="898"/>
                  </a:lnTo>
                  <a:lnTo>
                    <a:pt x="572" y="845"/>
                  </a:lnTo>
                  <a:lnTo>
                    <a:pt x="584" y="883"/>
                  </a:lnTo>
                  <a:lnTo>
                    <a:pt x="600" y="918"/>
                  </a:lnTo>
                  <a:lnTo>
                    <a:pt x="624" y="951"/>
                  </a:lnTo>
                  <a:lnTo>
                    <a:pt x="654" y="975"/>
                  </a:lnTo>
                  <a:lnTo>
                    <a:pt x="690" y="996"/>
                  </a:lnTo>
                  <a:lnTo>
                    <a:pt x="727" y="1008"/>
                  </a:lnTo>
                  <a:lnTo>
                    <a:pt x="771" y="1012"/>
                  </a:lnTo>
                  <a:lnTo>
                    <a:pt x="807" y="1008"/>
                  </a:lnTo>
                  <a:lnTo>
                    <a:pt x="839" y="996"/>
                  </a:lnTo>
                  <a:lnTo>
                    <a:pt x="867" y="977"/>
                  </a:lnTo>
                  <a:lnTo>
                    <a:pt x="892" y="953"/>
                  </a:lnTo>
                  <a:lnTo>
                    <a:pt x="912" y="922"/>
                  </a:lnTo>
                  <a:lnTo>
                    <a:pt x="932" y="890"/>
                  </a:lnTo>
                  <a:lnTo>
                    <a:pt x="946" y="857"/>
                  </a:lnTo>
                  <a:lnTo>
                    <a:pt x="958" y="822"/>
                  </a:lnTo>
                  <a:lnTo>
                    <a:pt x="968" y="786"/>
                  </a:lnTo>
                  <a:lnTo>
                    <a:pt x="978" y="751"/>
                  </a:lnTo>
                  <a:lnTo>
                    <a:pt x="992" y="694"/>
                  </a:lnTo>
                  <a:lnTo>
                    <a:pt x="996" y="675"/>
                  </a:lnTo>
                  <a:lnTo>
                    <a:pt x="998" y="667"/>
                  </a:lnTo>
                  <a:lnTo>
                    <a:pt x="996" y="659"/>
                  </a:lnTo>
                  <a:lnTo>
                    <a:pt x="992" y="651"/>
                  </a:lnTo>
                  <a:lnTo>
                    <a:pt x="986" y="649"/>
                  </a:lnTo>
                  <a:lnTo>
                    <a:pt x="978" y="645"/>
                  </a:lnTo>
                  <a:lnTo>
                    <a:pt x="972" y="645"/>
                  </a:lnTo>
                  <a:lnTo>
                    <a:pt x="958" y="647"/>
                  </a:lnTo>
                  <a:lnTo>
                    <a:pt x="950" y="653"/>
                  </a:lnTo>
                  <a:lnTo>
                    <a:pt x="946" y="665"/>
                  </a:lnTo>
                  <a:lnTo>
                    <a:pt x="940" y="686"/>
                  </a:lnTo>
                  <a:lnTo>
                    <a:pt x="928" y="732"/>
                  </a:lnTo>
                  <a:lnTo>
                    <a:pt x="914" y="779"/>
                  </a:lnTo>
                  <a:lnTo>
                    <a:pt x="900" y="822"/>
                  </a:lnTo>
                  <a:lnTo>
                    <a:pt x="886" y="861"/>
                  </a:lnTo>
                  <a:lnTo>
                    <a:pt x="868" y="896"/>
                  </a:lnTo>
                  <a:lnTo>
                    <a:pt x="849" y="924"/>
                  </a:lnTo>
                  <a:lnTo>
                    <a:pt x="827" y="945"/>
                  </a:lnTo>
                  <a:lnTo>
                    <a:pt x="803" y="959"/>
                  </a:lnTo>
                  <a:lnTo>
                    <a:pt x="775" y="963"/>
                  </a:lnTo>
                  <a:lnTo>
                    <a:pt x="753" y="959"/>
                  </a:lnTo>
                  <a:lnTo>
                    <a:pt x="737" y="951"/>
                  </a:lnTo>
                  <a:lnTo>
                    <a:pt x="725" y="937"/>
                  </a:lnTo>
                  <a:lnTo>
                    <a:pt x="717" y="920"/>
                  </a:lnTo>
                  <a:lnTo>
                    <a:pt x="711" y="900"/>
                  </a:lnTo>
                  <a:lnTo>
                    <a:pt x="709" y="879"/>
                  </a:lnTo>
                  <a:lnTo>
                    <a:pt x="709" y="841"/>
                  </a:lnTo>
                  <a:lnTo>
                    <a:pt x="711" y="824"/>
                  </a:lnTo>
                  <a:lnTo>
                    <a:pt x="713" y="806"/>
                  </a:lnTo>
                  <a:lnTo>
                    <a:pt x="717" y="786"/>
                  </a:lnTo>
                  <a:lnTo>
                    <a:pt x="721" y="761"/>
                  </a:lnTo>
                  <a:lnTo>
                    <a:pt x="729" y="732"/>
                  </a:lnTo>
                  <a:lnTo>
                    <a:pt x="737" y="694"/>
                  </a:lnTo>
                  <a:lnTo>
                    <a:pt x="747" y="653"/>
                  </a:lnTo>
                  <a:lnTo>
                    <a:pt x="757" y="620"/>
                  </a:lnTo>
                  <a:lnTo>
                    <a:pt x="763" y="590"/>
                  </a:lnTo>
                  <a:lnTo>
                    <a:pt x="769" y="563"/>
                  </a:lnTo>
                  <a:lnTo>
                    <a:pt x="777" y="530"/>
                  </a:lnTo>
                  <a:lnTo>
                    <a:pt x="785" y="494"/>
                  </a:lnTo>
                  <a:lnTo>
                    <a:pt x="799" y="439"/>
                  </a:lnTo>
                  <a:lnTo>
                    <a:pt x="811" y="392"/>
                  </a:lnTo>
                  <a:lnTo>
                    <a:pt x="823" y="351"/>
                  </a:lnTo>
                  <a:lnTo>
                    <a:pt x="831" y="312"/>
                  </a:lnTo>
                  <a:lnTo>
                    <a:pt x="841" y="273"/>
                  </a:lnTo>
                  <a:lnTo>
                    <a:pt x="853" y="231"/>
                  </a:lnTo>
                  <a:lnTo>
                    <a:pt x="865" y="180"/>
                  </a:lnTo>
                  <a:lnTo>
                    <a:pt x="870" y="153"/>
                  </a:lnTo>
                  <a:lnTo>
                    <a:pt x="874" y="135"/>
                  </a:lnTo>
                  <a:lnTo>
                    <a:pt x="878" y="122"/>
                  </a:lnTo>
                  <a:lnTo>
                    <a:pt x="878" y="114"/>
                  </a:lnTo>
                  <a:lnTo>
                    <a:pt x="880" y="108"/>
                  </a:lnTo>
                  <a:lnTo>
                    <a:pt x="880" y="104"/>
                  </a:lnTo>
                  <a:lnTo>
                    <a:pt x="874" y="80"/>
                  </a:lnTo>
                  <a:lnTo>
                    <a:pt x="863" y="59"/>
                  </a:lnTo>
                  <a:lnTo>
                    <a:pt x="843" y="49"/>
                  </a:lnTo>
                  <a:lnTo>
                    <a:pt x="817" y="45"/>
                  </a:lnTo>
                  <a:lnTo>
                    <a:pt x="793" y="49"/>
                  </a:lnTo>
                  <a:lnTo>
                    <a:pt x="771" y="59"/>
                  </a:lnTo>
                  <a:lnTo>
                    <a:pt x="753" y="75"/>
                  </a:lnTo>
                  <a:lnTo>
                    <a:pt x="739" y="96"/>
                  </a:lnTo>
                  <a:lnTo>
                    <a:pt x="729" y="118"/>
                  </a:lnTo>
                  <a:lnTo>
                    <a:pt x="725" y="143"/>
                  </a:lnTo>
                  <a:close/>
                  <a:moveTo>
                    <a:pt x="584" y="722"/>
                  </a:moveTo>
                  <a:lnTo>
                    <a:pt x="578" y="743"/>
                  </a:lnTo>
                  <a:lnTo>
                    <a:pt x="566" y="771"/>
                  </a:lnTo>
                  <a:lnTo>
                    <a:pt x="556" y="786"/>
                  </a:lnTo>
                  <a:lnTo>
                    <a:pt x="493" y="859"/>
                  </a:lnTo>
                  <a:lnTo>
                    <a:pt x="447" y="900"/>
                  </a:lnTo>
                  <a:lnTo>
                    <a:pt x="403" y="930"/>
                  </a:lnTo>
                  <a:lnTo>
                    <a:pt x="363" y="949"/>
                  </a:lnTo>
                  <a:lnTo>
                    <a:pt x="326" y="959"/>
                  </a:lnTo>
                  <a:lnTo>
                    <a:pt x="294" y="963"/>
                  </a:lnTo>
                  <a:lnTo>
                    <a:pt x="260" y="959"/>
                  </a:lnTo>
                  <a:lnTo>
                    <a:pt x="232" y="947"/>
                  </a:lnTo>
                  <a:lnTo>
                    <a:pt x="208" y="928"/>
                  </a:lnTo>
                  <a:lnTo>
                    <a:pt x="190" y="904"/>
                  </a:lnTo>
                  <a:lnTo>
                    <a:pt x="177" y="875"/>
                  </a:lnTo>
                  <a:lnTo>
                    <a:pt x="167" y="847"/>
                  </a:lnTo>
                  <a:lnTo>
                    <a:pt x="159" y="814"/>
                  </a:lnTo>
                  <a:lnTo>
                    <a:pt x="155" y="784"/>
                  </a:lnTo>
                  <a:lnTo>
                    <a:pt x="155" y="753"/>
                  </a:lnTo>
                  <a:lnTo>
                    <a:pt x="157" y="714"/>
                  </a:lnTo>
                  <a:lnTo>
                    <a:pt x="163" y="669"/>
                  </a:lnTo>
                  <a:lnTo>
                    <a:pt x="171" y="616"/>
                  </a:lnTo>
                  <a:lnTo>
                    <a:pt x="183" y="561"/>
                  </a:lnTo>
                  <a:lnTo>
                    <a:pt x="194" y="504"/>
                  </a:lnTo>
                  <a:lnTo>
                    <a:pt x="210" y="447"/>
                  </a:lnTo>
                  <a:lnTo>
                    <a:pt x="226" y="394"/>
                  </a:lnTo>
                  <a:lnTo>
                    <a:pt x="242" y="343"/>
                  </a:lnTo>
                  <a:lnTo>
                    <a:pt x="258" y="298"/>
                  </a:lnTo>
                  <a:lnTo>
                    <a:pt x="274" y="263"/>
                  </a:lnTo>
                  <a:lnTo>
                    <a:pt x="310" y="202"/>
                  </a:lnTo>
                  <a:lnTo>
                    <a:pt x="350" y="149"/>
                  </a:lnTo>
                  <a:lnTo>
                    <a:pt x="393" y="106"/>
                  </a:lnTo>
                  <a:lnTo>
                    <a:pt x="437" y="75"/>
                  </a:lnTo>
                  <a:lnTo>
                    <a:pt x="483" y="55"/>
                  </a:lnTo>
                  <a:lnTo>
                    <a:pt x="527" y="49"/>
                  </a:lnTo>
                  <a:lnTo>
                    <a:pt x="562" y="53"/>
                  </a:lnTo>
                  <a:lnTo>
                    <a:pt x="594" y="65"/>
                  </a:lnTo>
                  <a:lnTo>
                    <a:pt x="620" y="82"/>
                  </a:lnTo>
                  <a:lnTo>
                    <a:pt x="642" y="104"/>
                  </a:lnTo>
                  <a:lnTo>
                    <a:pt x="658" y="129"/>
                  </a:lnTo>
                  <a:lnTo>
                    <a:pt x="672" y="155"/>
                  </a:lnTo>
                  <a:lnTo>
                    <a:pt x="684" y="180"/>
                  </a:lnTo>
                  <a:lnTo>
                    <a:pt x="690" y="204"/>
                  </a:lnTo>
                  <a:lnTo>
                    <a:pt x="696" y="222"/>
                  </a:lnTo>
                  <a:lnTo>
                    <a:pt x="697" y="237"/>
                  </a:lnTo>
                  <a:lnTo>
                    <a:pt x="699" y="245"/>
                  </a:lnTo>
                  <a:lnTo>
                    <a:pt x="696" y="265"/>
                  </a:lnTo>
                  <a:lnTo>
                    <a:pt x="692" y="284"/>
                  </a:lnTo>
                  <a:lnTo>
                    <a:pt x="584" y="7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81" name="Freeform 45"/>
            <p:cNvSpPr>
              <a:spLocks noEditPoints="1"/>
            </p:cNvSpPr>
            <p:nvPr/>
          </p:nvSpPr>
          <p:spPr bwMode="auto">
            <a:xfrm>
              <a:off x="3597" y="3021"/>
              <a:ext cx="708" cy="1070"/>
            </a:xfrm>
            <a:custGeom>
              <a:avLst/>
              <a:gdLst/>
              <a:ahLst/>
              <a:cxnLst>
                <a:cxn ang="0">
                  <a:pos x="706" y="441"/>
                </a:cxn>
                <a:cxn ang="0">
                  <a:pos x="680" y="274"/>
                </a:cxn>
                <a:cxn ang="0">
                  <a:pos x="618" y="135"/>
                </a:cxn>
                <a:cxn ang="0">
                  <a:pos x="555" y="68"/>
                </a:cxn>
                <a:cxn ang="0">
                  <a:pos x="465" y="19"/>
                </a:cxn>
                <a:cxn ang="0">
                  <a:pos x="354" y="0"/>
                </a:cxn>
                <a:cxn ang="0">
                  <a:pos x="248" y="15"/>
                </a:cxn>
                <a:cxn ang="0">
                  <a:pos x="167" y="55"/>
                </a:cxn>
                <a:cxn ang="0">
                  <a:pos x="105" y="115"/>
                </a:cxn>
                <a:cxn ang="0">
                  <a:pos x="60" y="188"/>
                </a:cxn>
                <a:cxn ang="0">
                  <a:pos x="20" y="308"/>
                </a:cxn>
                <a:cxn ang="0">
                  <a:pos x="4" y="427"/>
                </a:cxn>
                <a:cxn ang="0">
                  <a:pos x="0" y="492"/>
                </a:cxn>
                <a:cxn ang="0">
                  <a:pos x="2" y="623"/>
                </a:cxn>
                <a:cxn ang="0">
                  <a:pos x="8" y="700"/>
                </a:cxn>
                <a:cxn ang="0">
                  <a:pos x="24" y="784"/>
                </a:cxn>
                <a:cxn ang="0">
                  <a:pos x="52" y="868"/>
                </a:cxn>
                <a:cxn ang="0">
                  <a:pos x="95" y="945"/>
                </a:cxn>
                <a:cxn ang="0">
                  <a:pos x="157" y="1010"/>
                </a:cxn>
                <a:cxn ang="0">
                  <a:pos x="242" y="1053"/>
                </a:cxn>
                <a:cxn ang="0">
                  <a:pos x="354" y="1070"/>
                </a:cxn>
                <a:cxn ang="0">
                  <a:pos x="465" y="1053"/>
                </a:cxn>
                <a:cxn ang="0">
                  <a:pos x="549" y="1010"/>
                </a:cxn>
                <a:cxn ang="0">
                  <a:pos x="612" y="945"/>
                </a:cxn>
                <a:cxn ang="0">
                  <a:pos x="654" y="868"/>
                </a:cxn>
                <a:cxn ang="0">
                  <a:pos x="682" y="784"/>
                </a:cxn>
                <a:cxn ang="0">
                  <a:pos x="704" y="659"/>
                </a:cxn>
                <a:cxn ang="0">
                  <a:pos x="708" y="539"/>
                </a:cxn>
                <a:cxn ang="0">
                  <a:pos x="326" y="1025"/>
                </a:cxn>
                <a:cxn ang="0">
                  <a:pos x="270" y="1006"/>
                </a:cxn>
                <a:cxn ang="0">
                  <a:pos x="217" y="966"/>
                </a:cxn>
                <a:cxn ang="0">
                  <a:pos x="175" y="900"/>
                </a:cxn>
                <a:cxn ang="0">
                  <a:pos x="149" y="796"/>
                </a:cxn>
                <a:cxn ang="0">
                  <a:pos x="139" y="661"/>
                </a:cxn>
                <a:cxn ang="0">
                  <a:pos x="141" y="382"/>
                </a:cxn>
                <a:cxn ang="0">
                  <a:pos x="151" y="255"/>
                </a:cxn>
                <a:cxn ang="0">
                  <a:pos x="177" y="157"/>
                </a:cxn>
                <a:cxn ang="0">
                  <a:pos x="221" y="94"/>
                </a:cxn>
                <a:cxn ang="0">
                  <a:pos x="274" y="60"/>
                </a:cxn>
                <a:cxn ang="0">
                  <a:pos x="328" y="45"/>
                </a:cxn>
                <a:cxn ang="0">
                  <a:pos x="394" y="47"/>
                </a:cxn>
                <a:cxn ang="0">
                  <a:pos x="469" y="80"/>
                </a:cxn>
                <a:cxn ang="0">
                  <a:pos x="525" y="143"/>
                </a:cxn>
                <a:cxn ang="0">
                  <a:pos x="555" y="239"/>
                </a:cxn>
                <a:cxn ang="0">
                  <a:pos x="567" y="368"/>
                </a:cxn>
                <a:cxn ang="0">
                  <a:pos x="569" y="606"/>
                </a:cxn>
                <a:cxn ang="0">
                  <a:pos x="561" y="772"/>
                </a:cxn>
                <a:cxn ang="0">
                  <a:pos x="537" y="892"/>
                </a:cxn>
                <a:cxn ang="0">
                  <a:pos x="499" y="959"/>
                </a:cxn>
                <a:cxn ang="0">
                  <a:pos x="449" y="1000"/>
                </a:cxn>
                <a:cxn ang="0">
                  <a:pos x="399" y="1021"/>
                </a:cxn>
                <a:cxn ang="0">
                  <a:pos x="354" y="1027"/>
                </a:cxn>
              </a:cxnLst>
              <a:rect l="0" t="0" r="r" b="b"/>
              <a:pathLst>
                <a:path w="708" h="1070">
                  <a:moveTo>
                    <a:pt x="708" y="539"/>
                  </a:moveTo>
                  <a:lnTo>
                    <a:pt x="706" y="441"/>
                  </a:lnTo>
                  <a:lnTo>
                    <a:pt x="696" y="353"/>
                  </a:lnTo>
                  <a:lnTo>
                    <a:pt x="680" y="274"/>
                  </a:lnTo>
                  <a:lnTo>
                    <a:pt x="654" y="202"/>
                  </a:lnTo>
                  <a:lnTo>
                    <a:pt x="618" y="135"/>
                  </a:lnTo>
                  <a:lnTo>
                    <a:pt x="590" y="100"/>
                  </a:lnTo>
                  <a:lnTo>
                    <a:pt x="555" y="68"/>
                  </a:lnTo>
                  <a:lnTo>
                    <a:pt x="513" y="39"/>
                  </a:lnTo>
                  <a:lnTo>
                    <a:pt x="465" y="19"/>
                  </a:lnTo>
                  <a:lnTo>
                    <a:pt x="411" y="4"/>
                  </a:lnTo>
                  <a:lnTo>
                    <a:pt x="354" y="0"/>
                  </a:lnTo>
                  <a:lnTo>
                    <a:pt x="298" y="4"/>
                  </a:lnTo>
                  <a:lnTo>
                    <a:pt x="248" y="15"/>
                  </a:lnTo>
                  <a:lnTo>
                    <a:pt x="205" y="33"/>
                  </a:lnTo>
                  <a:lnTo>
                    <a:pt x="167" y="55"/>
                  </a:lnTo>
                  <a:lnTo>
                    <a:pt x="133" y="82"/>
                  </a:lnTo>
                  <a:lnTo>
                    <a:pt x="105" y="115"/>
                  </a:lnTo>
                  <a:lnTo>
                    <a:pt x="81" y="149"/>
                  </a:lnTo>
                  <a:lnTo>
                    <a:pt x="60" y="188"/>
                  </a:lnTo>
                  <a:lnTo>
                    <a:pt x="44" y="227"/>
                  </a:lnTo>
                  <a:lnTo>
                    <a:pt x="20" y="308"/>
                  </a:lnTo>
                  <a:lnTo>
                    <a:pt x="12" y="349"/>
                  </a:lnTo>
                  <a:lnTo>
                    <a:pt x="4" y="427"/>
                  </a:lnTo>
                  <a:lnTo>
                    <a:pt x="2" y="461"/>
                  </a:lnTo>
                  <a:lnTo>
                    <a:pt x="0" y="492"/>
                  </a:lnTo>
                  <a:lnTo>
                    <a:pt x="0" y="590"/>
                  </a:lnTo>
                  <a:lnTo>
                    <a:pt x="2" y="623"/>
                  </a:lnTo>
                  <a:lnTo>
                    <a:pt x="4" y="659"/>
                  </a:lnTo>
                  <a:lnTo>
                    <a:pt x="8" y="700"/>
                  </a:lnTo>
                  <a:lnTo>
                    <a:pt x="16" y="741"/>
                  </a:lnTo>
                  <a:lnTo>
                    <a:pt x="24" y="784"/>
                  </a:lnTo>
                  <a:lnTo>
                    <a:pt x="36" y="827"/>
                  </a:lnTo>
                  <a:lnTo>
                    <a:pt x="52" y="868"/>
                  </a:lnTo>
                  <a:lnTo>
                    <a:pt x="71" y="908"/>
                  </a:lnTo>
                  <a:lnTo>
                    <a:pt x="95" y="945"/>
                  </a:lnTo>
                  <a:lnTo>
                    <a:pt x="123" y="980"/>
                  </a:lnTo>
                  <a:lnTo>
                    <a:pt x="157" y="1010"/>
                  </a:lnTo>
                  <a:lnTo>
                    <a:pt x="197" y="1035"/>
                  </a:lnTo>
                  <a:lnTo>
                    <a:pt x="242" y="1053"/>
                  </a:lnTo>
                  <a:lnTo>
                    <a:pt x="294" y="1065"/>
                  </a:lnTo>
                  <a:lnTo>
                    <a:pt x="354" y="1070"/>
                  </a:lnTo>
                  <a:lnTo>
                    <a:pt x="413" y="1065"/>
                  </a:lnTo>
                  <a:lnTo>
                    <a:pt x="465" y="1053"/>
                  </a:lnTo>
                  <a:lnTo>
                    <a:pt x="511" y="1035"/>
                  </a:lnTo>
                  <a:lnTo>
                    <a:pt x="549" y="1010"/>
                  </a:lnTo>
                  <a:lnTo>
                    <a:pt x="582" y="980"/>
                  </a:lnTo>
                  <a:lnTo>
                    <a:pt x="612" y="945"/>
                  </a:lnTo>
                  <a:lnTo>
                    <a:pt x="636" y="908"/>
                  </a:lnTo>
                  <a:lnTo>
                    <a:pt x="654" y="868"/>
                  </a:lnTo>
                  <a:lnTo>
                    <a:pt x="670" y="827"/>
                  </a:lnTo>
                  <a:lnTo>
                    <a:pt x="682" y="784"/>
                  </a:lnTo>
                  <a:lnTo>
                    <a:pt x="692" y="741"/>
                  </a:lnTo>
                  <a:lnTo>
                    <a:pt x="704" y="659"/>
                  </a:lnTo>
                  <a:lnTo>
                    <a:pt x="708" y="590"/>
                  </a:lnTo>
                  <a:lnTo>
                    <a:pt x="708" y="539"/>
                  </a:lnTo>
                  <a:close/>
                  <a:moveTo>
                    <a:pt x="354" y="1027"/>
                  </a:moveTo>
                  <a:lnTo>
                    <a:pt x="326" y="1025"/>
                  </a:lnTo>
                  <a:lnTo>
                    <a:pt x="298" y="1019"/>
                  </a:lnTo>
                  <a:lnTo>
                    <a:pt x="270" y="1006"/>
                  </a:lnTo>
                  <a:lnTo>
                    <a:pt x="242" y="990"/>
                  </a:lnTo>
                  <a:lnTo>
                    <a:pt x="217" y="966"/>
                  </a:lnTo>
                  <a:lnTo>
                    <a:pt x="193" y="937"/>
                  </a:lnTo>
                  <a:lnTo>
                    <a:pt x="175" y="900"/>
                  </a:lnTo>
                  <a:lnTo>
                    <a:pt x="159" y="855"/>
                  </a:lnTo>
                  <a:lnTo>
                    <a:pt x="149" y="796"/>
                  </a:lnTo>
                  <a:lnTo>
                    <a:pt x="143" y="731"/>
                  </a:lnTo>
                  <a:lnTo>
                    <a:pt x="139" y="661"/>
                  </a:lnTo>
                  <a:lnTo>
                    <a:pt x="139" y="449"/>
                  </a:lnTo>
                  <a:lnTo>
                    <a:pt x="141" y="382"/>
                  </a:lnTo>
                  <a:lnTo>
                    <a:pt x="143" y="317"/>
                  </a:lnTo>
                  <a:lnTo>
                    <a:pt x="151" y="255"/>
                  </a:lnTo>
                  <a:lnTo>
                    <a:pt x="161" y="200"/>
                  </a:lnTo>
                  <a:lnTo>
                    <a:pt x="177" y="157"/>
                  </a:lnTo>
                  <a:lnTo>
                    <a:pt x="197" y="123"/>
                  </a:lnTo>
                  <a:lnTo>
                    <a:pt x="221" y="94"/>
                  </a:lnTo>
                  <a:lnTo>
                    <a:pt x="246" y="76"/>
                  </a:lnTo>
                  <a:lnTo>
                    <a:pt x="274" y="60"/>
                  </a:lnTo>
                  <a:lnTo>
                    <a:pt x="302" y="51"/>
                  </a:lnTo>
                  <a:lnTo>
                    <a:pt x="328" y="45"/>
                  </a:lnTo>
                  <a:lnTo>
                    <a:pt x="354" y="43"/>
                  </a:lnTo>
                  <a:lnTo>
                    <a:pt x="394" y="47"/>
                  </a:lnTo>
                  <a:lnTo>
                    <a:pt x="433" y="60"/>
                  </a:lnTo>
                  <a:lnTo>
                    <a:pt x="469" y="80"/>
                  </a:lnTo>
                  <a:lnTo>
                    <a:pt x="499" y="108"/>
                  </a:lnTo>
                  <a:lnTo>
                    <a:pt x="525" y="143"/>
                  </a:lnTo>
                  <a:lnTo>
                    <a:pt x="543" y="186"/>
                  </a:lnTo>
                  <a:lnTo>
                    <a:pt x="555" y="239"/>
                  </a:lnTo>
                  <a:lnTo>
                    <a:pt x="563" y="300"/>
                  </a:lnTo>
                  <a:lnTo>
                    <a:pt x="567" y="368"/>
                  </a:lnTo>
                  <a:lnTo>
                    <a:pt x="569" y="441"/>
                  </a:lnTo>
                  <a:lnTo>
                    <a:pt x="569" y="606"/>
                  </a:lnTo>
                  <a:lnTo>
                    <a:pt x="567" y="690"/>
                  </a:lnTo>
                  <a:lnTo>
                    <a:pt x="561" y="772"/>
                  </a:lnTo>
                  <a:lnTo>
                    <a:pt x="549" y="849"/>
                  </a:lnTo>
                  <a:lnTo>
                    <a:pt x="537" y="892"/>
                  </a:lnTo>
                  <a:lnTo>
                    <a:pt x="519" y="929"/>
                  </a:lnTo>
                  <a:lnTo>
                    <a:pt x="499" y="959"/>
                  </a:lnTo>
                  <a:lnTo>
                    <a:pt x="475" y="982"/>
                  </a:lnTo>
                  <a:lnTo>
                    <a:pt x="449" y="1000"/>
                  </a:lnTo>
                  <a:lnTo>
                    <a:pt x="425" y="1012"/>
                  </a:lnTo>
                  <a:lnTo>
                    <a:pt x="399" y="1021"/>
                  </a:lnTo>
                  <a:lnTo>
                    <a:pt x="376" y="1025"/>
                  </a:lnTo>
                  <a:lnTo>
                    <a:pt x="354" y="102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82" name="Freeform 46"/>
            <p:cNvSpPr>
              <a:spLocks noEditPoints="1"/>
            </p:cNvSpPr>
            <p:nvPr/>
          </p:nvSpPr>
          <p:spPr bwMode="auto">
            <a:xfrm>
              <a:off x="5213" y="2917"/>
              <a:ext cx="1450" cy="523"/>
            </a:xfrm>
            <a:custGeom>
              <a:avLst/>
              <a:gdLst/>
              <a:ahLst/>
              <a:cxnLst>
                <a:cxn ang="0">
                  <a:pos x="1376" y="90"/>
                </a:cxn>
                <a:cxn ang="0">
                  <a:pos x="1392" y="90"/>
                </a:cxn>
                <a:cxn ang="0">
                  <a:pos x="1410" y="88"/>
                </a:cxn>
                <a:cxn ang="0">
                  <a:pos x="1426" y="84"/>
                </a:cxn>
                <a:cxn ang="0">
                  <a:pos x="1438" y="76"/>
                </a:cxn>
                <a:cxn ang="0">
                  <a:pos x="1448" y="64"/>
                </a:cxn>
                <a:cxn ang="0">
                  <a:pos x="1450" y="45"/>
                </a:cxn>
                <a:cxn ang="0">
                  <a:pos x="1446" y="27"/>
                </a:cxn>
                <a:cxn ang="0">
                  <a:pos x="1438" y="13"/>
                </a:cxn>
                <a:cxn ang="0">
                  <a:pos x="1426" y="6"/>
                </a:cxn>
                <a:cxn ang="0">
                  <a:pos x="1410" y="2"/>
                </a:cxn>
                <a:cxn ang="0">
                  <a:pos x="1394" y="0"/>
                </a:cxn>
                <a:cxn ang="0">
                  <a:pos x="58" y="0"/>
                </a:cxn>
                <a:cxn ang="0">
                  <a:pos x="40" y="2"/>
                </a:cxn>
                <a:cxn ang="0">
                  <a:pos x="26" y="6"/>
                </a:cxn>
                <a:cxn ang="0">
                  <a:pos x="12" y="13"/>
                </a:cxn>
                <a:cxn ang="0">
                  <a:pos x="4" y="25"/>
                </a:cxn>
                <a:cxn ang="0">
                  <a:pos x="0" y="45"/>
                </a:cxn>
                <a:cxn ang="0">
                  <a:pos x="4" y="64"/>
                </a:cxn>
                <a:cxn ang="0">
                  <a:pos x="12" y="76"/>
                </a:cxn>
                <a:cxn ang="0">
                  <a:pos x="26" y="84"/>
                </a:cxn>
                <a:cxn ang="0">
                  <a:pos x="42" y="88"/>
                </a:cxn>
                <a:cxn ang="0">
                  <a:pos x="58" y="90"/>
                </a:cxn>
                <a:cxn ang="0">
                  <a:pos x="76" y="90"/>
                </a:cxn>
                <a:cxn ang="0">
                  <a:pos x="1376" y="90"/>
                </a:cxn>
                <a:cxn ang="0">
                  <a:pos x="1378" y="523"/>
                </a:cxn>
                <a:cxn ang="0">
                  <a:pos x="1394" y="523"/>
                </a:cxn>
                <a:cxn ang="0">
                  <a:pos x="1410" y="521"/>
                </a:cxn>
                <a:cxn ang="0">
                  <a:pos x="1426" y="517"/>
                </a:cxn>
                <a:cxn ang="0">
                  <a:pos x="1438" y="510"/>
                </a:cxn>
                <a:cxn ang="0">
                  <a:pos x="1448" y="498"/>
                </a:cxn>
                <a:cxn ang="0">
                  <a:pos x="1450" y="478"/>
                </a:cxn>
                <a:cxn ang="0">
                  <a:pos x="1446" y="459"/>
                </a:cxn>
                <a:cxn ang="0">
                  <a:pos x="1438" y="447"/>
                </a:cxn>
                <a:cxn ang="0">
                  <a:pos x="1426" y="439"/>
                </a:cxn>
                <a:cxn ang="0">
                  <a:pos x="1410" y="435"/>
                </a:cxn>
                <a:cxn ang="0">
                  <a:pos x="1392" y="435"/>
                </a:cxn>
                <a:cxn ang="0">
                  <a:pos x="1376" y="433"/>
                </a:cxn>
                <a:cxn ang="0">
                  <a:pos x="58" y="433"/>
                </a:cxn>
                <a:cxn ang="0">
                  <a:pos x="42" y="435"/>
                </a:cxn>
                <a:cxn ang="0">
                  <a:pos x="26" y="439"/>
                </a:cxn>
                <a:cxn ang="0">
                  <a:pos x="12" y="447"/>
                </a:cxn>
                <a:cxn ang="0">
                  <a:pos x="4" y="459"/>
                </a:cxn>
                <a:cxn ang="0">
                  <a:pos x="0" y="478"/>
                </a:cxn>
                <a:cxn ang="0">
                  <a:pos x="4" y="496"/>
                </a:cxn>
                <a:cxn ang="0">
                  <a:pos x="12" y="510"/>
                </a:cxn>
                <a:cxn ang="0">
                  <a:pos x="26" y="517"/>
                </a:cxn>
                <a:cxn ang="0">
                  <a:pos x="40" y="521"/>
                </a:cxn>
                <a:cxn ang="0">
                  <a:pos x="58" y="523"/>
                </a:cxn>
                <a:cxn ang="0">
                  <a:pos x="74" y="523"/>
                </a:cxn>
                <a:cxn ang="0">
                  <a:pos x="1378" y="523"/>
                </a:cxn>
              </a:cxnLst>
              <a:rect l="0" t="0" r="r" b="b"/>
              <a:pathLst>
                <a:path w="1450" h="523">
                  <a:moveTo>
                    <a:pt x="1376" y="90"/>
                  </a:moveTo>
                  <a:lnTo>
                    <a:pt x="1392" y="90"/>
                  </a:lnTo>
                  <a:lnTo>
                    <a:pt x="1410" y="88"/>
                  </a:lnTo>
                  <a:lnTo>
                    <a:pt x="1426" y="84"/>
                  </a:lnTo>
                  <a:lnTo>
                    <a:pt x="1438" y="76"/>
                  </a:lnTo>
                  <a:lnTo>
                    <a:pt x="1448" y="64"/>
                  </a:lnTo>
                  <a:lnTo>
                    <a:pt x="1450" y="45"/>
                  </a:lnTo>
                  <a:lnTo>
                    <a:pt x="1446" y="27"/>
                  </a:lnTo>
                  <a:lnTo>
                    <a:pt x="1438" y="13"/>
                  </a:lnTo>
                  <a:lnTo>
                    <a:pt x="1426" y="6"/>
                  </a:lnTo>
                  <a:lnTo>
                    <a:pt x="1410" y="2"/>
                  </a:lnTo>
                  <a:lnTo>
                    <a:pt x="1394" y="0"/>
                  </a:lnTo>
                  <a:lnTo>
                    <a:pt x="58" y="0"/>
                  </a:lnTo>
                  <a:lnTo>
                    <a:pt x="40" y="2"/>
                  </a:lnTo>
                  <a:lnTo>
                    <a:pt x="26" y="6"/>
                  </a:lnTo>
                  <a:lnTo>
                    <a:pt x="12" y="13"/>
                  </a:lnTo>
                  <a:lnTo>
                    <a:pt x="4" y="25"/>
                  </a:lnTo>
                  <a:lnTo>
                    <a:pt x="0" y="45"/>
                  </a:lnTo>
                  <a:lnTo>
                    <a:pt x="4" y="64"/>
                  </a:lnTo>
                  <a:lnTo>
                    <a:pt x="12" y="76"/>
                  </a:lnTo>
                  <a:lnTo>
                    <a:pt x="26" y="84"/>
                  </a:lnTo>
                  <a:lnTo>
                    <a:pt x="42" y="88"/>
                  </a:lnTo>
                  <a:lnTo>
                    <a:pt x="58" y="90"/>
                  </a:lnTo>
                  <a:lnTo>
                    <a:pt x="76" y="90"/>
                  </a:lnTo>
                  <a:lnTo>
                    <a:pt x="1376" y="90"/>
                  </a:lnTo>
                  <a:close/>
                  <a:moveTo>
                    <a:pt x="1378" y="523"/>
                  </a:moveTo>
                  <a:lnTo>
                    <a:pt x="1394" y="523"/>
                  </a:lnTo>
                  <a:lnTo>
                    <a:pt x="1410" y="521"/>
                  </a:lnTo>
                  <a:lnTo>
                    <a:pt x="1426" y="517"/>
                  </a:lnTo>
                  <a:lnTo>
                    <a:pt x="1438" y="510"/>
                  </a:lnTo>
                  <a:lnTo>
                    <a:pt x="1448" y="498"/>
                  </a:lnTo>
                  <a:lnTo>
                    <a:pt x="1450" y="478"/>
                  </a:lnTo>
                  <a:lnTo>
                    <a:pt x="1446" y="459"/>
                  </a:lnTo>
                  <a:lnTo>
                    <a:pt x="1438" y="447"/>
                  </a:lnTo>
                  <a:lnTo>
                    <a:pt x="1426" y="439"/>
                  </a:lnTo>
                  <a:lnTo>
                    <a:pt x="1410" y="435"/>
                  </a:lnTo>
                  <a:lnTo>
                    <a:pt x="1392" y="435"/>
                  </a:lnTo>
                  <a:lnTo>
                    <a:pt x="1376" y="433"/>
                  </a:lnTo>
                  <a:lnTo>
                    <a:pt x="58" y="433"/>
                  </a:lnTo>
                  <a:lnTo>
                    <a:pt x="42" y="435"/>
                  </a:lnTo>
                  <a:lnTo>
                    <a:pt x="26" y="439"/>
                  </a:lnTo>
                  <a:lnTo>
                    <a:pt x="12" y="447"/>
                  </a:lnTo>
                  <a:lnTo>
                    <a:pt x="4" y="459"/>
                  </a:lnTo>
                  <a:lnTo>
                    <a:pt x="0" y="478"/>
                  </a:lnTo>
                  <a:lnTo>
                    <a:pt x="4" y="496"/>
                  </a:lnTo>
                  <a:lnTo>
                    <a:pt x="12" y="510"/>
                  </a:lnTo>
                  <a:lnTo>
                    <a:pt x="26" y="517"/>
                  </a:lnTo>
                  <a:lnTo>
                    <a:pt x="40" y="521"/>
                  </a:lnTo>
                  <a:lnTo>
                    <a:pt x="58" y="523"/>
                  </a:lnTo>
                  <a:lnTo>
                    <a:pt x="74" y="523"/>
                  </a:lnTo>
                  <a:lnTo>
                    <a:pt x="1378" y="52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83" name="Freeform 47"/>
            <p:cNvSpPr>
              <a:spLocks/>
            </p:cNvSpPr>
            <p:nvPr/>
          </p:nvSpPr>
          <p:spPr bwMode="auto">
            <a:xfrm>
              <a:off x="7585" y="2248"/>
              <a:ext cx="718" cy="1490"/>
            </a:xfrm>
            <a:custGeom>
              <a:avLst/>
              <a:gdLst/>
              <a:ahLst/>
              <a:cxnLst>
                <a:cxn ang="0">
                  <a:pos x="446" y="59"/>
                </a:cxn>
                <a:cxn ang="0">
                  <a:pos x="446" y="33"/>
                </a:cxn>
                <a:cxn ang="0">
                  <a:pos x="444" y="14"/>
                </a:cxn>
                <a:cxn ang="0">
                  <a:pos x="436" y="6"/>
                </a:cxn>
                <a:cxn ang="0">
                  <a:pos x="420" y="2"/>
                </a:cxn>
                <a:cxn ang="0">
                  <a:pos x="396" y="0"/>
                </a:cxn>
                <a:cxn ang="0">
                  <a:pos x="348" y="43"/>
                </a:cxn>
                <a:cxn ang="0">
                  <a:pos x="299" y="75"/>
                </a:cxn>
                <a:cxn ang="0">
                  <a:pos x="249" y="100"/>
                </a:cxn>
                <a:cxn ang="0">
                  <a:pos x="197" y="118"/>
                </a:cxn>
                <a:cxn ang="0">
                  <a:pos x="149" y="131"/>
                </a:cxn>
                <a:cxn ang="0">
                  <a:pos x="104" y="139"/>
                </a:cxn>
                <a:cxn ang="0">
                  <a:pos x="62" y="143"/>
                </a:cxn>
                <a:cxn ang="0">
                  <a:pos x="0" y="143"/>
                </a:cxn>
                <a:cxn ang="0">
                  <a:pos x="0" y="212"/>
                </a:cxn>
                <a:cxn ang="0">
                  <a:pos x="28" y="212"/>
                </a:cxn>
                <a:cxn ang="0">
                  <a:pos x="68" y="210"/>
                </a:cxn>
                <a:cxn ang="0">
                  <a:pos x="116" y="206"/>
                </a:cxn>
                <a:cxn ang="0">
                  <a:pos x="169" y="196"/>
                </a:cxn>
                <a:cxn ang="0">
                  <a:pos x="227" y="180"/>
                </a:cxn>
                <a:cxn ang="0">
                  <a:pos x="285" y="155"/>
                </a:cxn>
                <a:cxn ang="0">
                  <a:pos x="285" y="1334"/>
                </a:cxn>
                <a:cxn ang="0">
                  <a:pos x="283" y="1355"/>
                </a:cxn>
                <a:cxn ang="0">
                  <a:pos x="279" y="1371"/>
                </a:cxn>
                <a:cxn ang="0">
                  <a:pos x="271" y="1385"/>
                </a:cxn>
                <a:cxn ang="0">
                  <a:pos x="257" y="1396"/>
                </a:cxn>
                <a:cxn ang="0">
                  <a:pos x="239" y="1406"/>
                </a:cxn>
                <a:cxn ang="0">
                  <a:pos x="213" y="1412"/>
                </a:cxn>
                <a:cxn ang="0">
                  <a:pos x="179" y="1416"/>
                </a:cxn>
                <a:cxn ang="0">
                  <a:pos x="136" y="1420"/>
                </a:cxn>
                <a:cxn ang="0">
                  <a:pos x="12" y="1420"/>
                </a:cxn>
                <a:cxn ang="0">
                  <a:pos x="12" y="1490"/>
                </a:cxn>
                <a:cxn ang="0">
                  <a:pos x="52" y="1488"/>
                </a:cxn>
                <a:cxn ang="0">
                  <a:pos x="100" y="1485"/>
                </a:cxn>
                <a:cxn ang="0">
                  <a:pos x="155" y="1483"/>
                </a:cxn>
                <a:cxn ang="0">
                  <a:pos x="575" y="1483"/>
                </a:cxn>
                <a:cxn ang="0">
                  <a:pos x="631" y="1485"/>
                </a:cxn>
                <a:cxn ang="0">
                  <a:pos x="680" y="1488"/>
                </a:cxn>
                <a:cxn ang="0">
                  <a:pos x="718" y="1490"/>
                </a:cxn>
                <a:cxn ang="0">
                  <a:pos x="718" y="1420"/>
                </a:cxn>
                <a:cxn ang="0">
                  <a:pos x="591" y="1420"/>
                </a:cxn>
                <a:cxn ang="0">
                  <a:pos x="543" y="1416"/>
                </a:cxn>
                <a:cxn ang="0">
                  <a:pos x="509" y="1410"/>
                </a:cxn>
                <a:cxn ang="0">
                  <a:pos x="484" y="1402"/>
                </a:cxn>
                <a:cxn ang="0">
                  <a:pos x="466" y="1392"/>
                </a:cxn>
                <a:cxn ang="0">
                  <a:pos x="456" y="1377"/>
                </a:cxn>
                <a:cxn ang="0">
                  <a:pos x="450" y="1359"/>
                </a:cxn>
                <a:cxn ang="0">
                  <a:pos x="446" y="1339"/>
                </a:cxn>
                <a:cxn ang="0">
                  <a:pos x="446" y="1312"/>
                </a:cxn>
                <a:cxn ang="0">
                  <a:pos x="446" y="59"/>
                </a:cxn>
              </a:cxnLst>
              <a:rect l="0" t="0" r="r" b="b"/>
              <a:pathLst>
                <a:path w="718" h="1490">
                  <a:moveTo>
                    <a:pt x="446" y="59"/>
                  </a:moveTo>
                  <a:lnTo>
                    <a:pt x="446" y="33"/>
                  </a:lnTo>
                  <a:lnTo>
                    <a:pt x="444" y="14"/>
                  </a:lnTo>
                  <a:lnTo>
                    <a:pt x="436" y="6"/>
                  </a:lnTo>
                  <a:lnTo>
                    <a:pt x="420" y="2"/>
                  </a:lnTo>
                  <a:lnTo>
                    <a:pt x="396" y="0"/>
                  </a:lnTo>
                  <a:lnTo>
                    <a:pt x="348" y="43"/>
                  </a:lnTo>
                  <a:lnTo>
                    <a:pt x="299" y="75"/>
                  </a:lnTo>
                  <a:lnTo>
                    <a:pt x="249" y="100"/>
                  </a:lnTo>
                  <a:lnTo>
                    <a:pt x="197" y="118"/>
                  </a:lnTo>
                  <a:lnTo>
                    <a:pt x="149" y="131"/>
                  </a:lnTo>
                  <a:lnTo>
                    <a:pt x="104" y="139"/>
                  </a:lnTo>
                  <a:lnTo>
                    <a:pt x="62" y="143"/>
                  </a:lnTo>
                  <a:lnTo>
                    <a:pt x="0" y="143"/>
                  </a:lnTo>
                  <a:lnTo>
                    <a:pt x="0" y="212"/>
                  </a:lnTo>
                  <a:lnTo>
                    <a:pt x="28" y="212"/>
                  </a:lnTo>
                  <a:lnTo>
                    <a:pt x="68" y="210"/>
                  </a:lnTo>
                  <a:lnTo>
                    <a:pt x="116" y="206"/>
                  </a:lnTo>
                  <a:lnTo>
                    <a:pt x="169" y="196"/>
                  </a:lnTo>
                  <a:lnTo>
                    <a:pt x="227" y="180"/>
                  </a:lnTo>
                  <a:lnTo>
                    <a:pt x="285" y="155"/>
                  </a:lnTo>
                  <a:lnTo>
                    <a:pt x="285" y="1334"/>
                  </a:lnTo>
                  <a:lnTo>
                    <a:pt x="283" y="1355"/>
                  </a:lnTo>
                  <a:lnTo>
                    <a:pt x="279" y="1371"/>
                  </a:lnTo>
                  <a:lnTo>
                    <a:pt x="271" y="1385"/>
                  </a:lnTo>
                  <a:lnTo>
                    <a:pt x="257" y="1396"/>
                  </a:lnTo>
                  <a:lnTo>
                    <a:pt x="239" y="1406"/>
                  </a:lnTo>
                  <a:lnTo>
                    <a:pt x="213" y="1412"/>
                  </a:lnTo>
                  <a:lnTo>
                    <a:pt x="179" y="1416"/>
                  </a:lnTo>
                  <a:lnTo>
                    <a:pt x="136" y="1420"/>
                  </a:lnTo>
                  <a:lnTo>
                    <a:pt x="12" y="1420"/>
                  </a:lnTo>
                  <a:lnTo>
                    <a:pt x="12" y="1490"/>
                  </a:lnTo>
                  <a:lnTo>
                    <a:pt x="52" y="1488"/>
                  </a:lnTo>
                  <a:lnTo>
                    <a:pt x="100" y="1485"/>
                  </a:lnTo>
                  <a:lnTo>
                    <a:pt x="155" y="1483"/>
                  </a:lnTo>
                  <a:lnTo>
                    <a:pt x="575" y="1483"/>
                  </a:lnTo>
                  <a:lnTo>
                    <a:pt x="631" y="1485"/>
                  </a:lnTo>
                  <a:lnTo>
                    <a:pt x="680" y="1488"/>
                  </a:lnTo>
                  <a:lnTo>
                    <a:pt x="718" y="1490"/>
                  </a:lnTo>
                  <a:lnTo>
                    <a:pt x="718" y="1420"/>
                  </a:lnTo>
                  <a:lnTo>
                    <a:pt x="591" y="1420"/>
                  </a:lnTo>
                  <a:lnTo>
                    <a:pt x="543" y="1416"/>
                  </a:lnTo>
                  <a:lnTo>
                    <a:pt x="509" y="1410"/>
                  </a:lnTo>
                  <a:lnTo>
                    <a:pt x="484" y="1402"/>
                  </a:lnTo>
                  <a:lnTo>
                    <a:pt x="466" y="1392"/>
                  </a:lnTo>
                  <a:lnTo>
                    <a:pt x="456" y="1377"/>
                  </a:lnTo>
                  <a:lnTo>
                    <a:pt x="450" y="1359"/>
                  </a:lnTo>
                  <a:lnTo>
                    <a:pt x="446" y="1339"/>
                  </a:lnTo>
                  <a:lnTo>
                    <a:pt x="446" y="1312"/>
                  </a:lnTo>
                  <a:lnTo>
                    <a:pt x="446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86" name="Group 5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3657600" y="3744539"/>
            <a:ext cx="2514600" cy="370261"/>
            <a:chOff x="2152" y="1799"/>
            <a:chExt cx="9345" cy="1376"/>
          </a:xfrm>
        </p:grpSpPr>
        <p:sp>
          <p:nvSpPr>
            <p:cNvPr id="65588" name="Freeform 52"/>
            <p:cNvSpPr>
              <a:spLocks noEditPoints="1"/>
            </p:cNvSpPr>
            <p:nvPr/>
          </p:nvSpPr>
          <p:spPr bwMode="auto">
            <a:xfrm>
              <a:off x="2152" y="1799"/>
              <a:ext cx="983" cy="1049"/>
            </a:xfrm>
            <a:custGeom>
              <a:avLst/>
              <a:gdLst/>
              <a:ahLst/>
              <a:cxnLst>
                <a:cxn ang="0">
                  <a:pos x="655" y="58"/>
                </a:cxn>
                <a:cxn ang="0">
                  <a:pos x="517" y="0"/>
                </a:cxn>
                <a:cxn ang="0">
                  <a:pos x="294" y="84"/>
                </a:cxn>
                <a:cxn ang="0">
                  <a:pos x="108" y="294"/>
                </a:cxn>
                <a:cxn ang="0">
                  <a:pos x="6" y="576"/>
                </a:cxn>
                <a:cxn ang="0">
                  <a:pos x="27" y="848"/>
                </a:cxn>
                <a:cxn ang="0">
                  <a:pos x="153" y="1013"/>
                </a:cxn>
                <a:cxn ang="0">
                  <a:pos x="306" y="1049"/>
                </a:cxn>
                <a:cxn ang="0">
                  <a:pos x="414" y="1013"/>
                </a:cxn>
                <a:cxn ang="0">
                  <a:pos x="565" y="874"/>
                </a:cxn>
                <a:cxn ang="0">
                  <a:pos x="652" y="1016"/>
                </a:cxn>
                <a:cxn ang="0">
                  <a:pos x="802" y="1042"/>
                </a:cxn>
                <a:cxn ang="0">
                  <a:pos x="896" y="961"/>
                </a:cxn>
                <a:cxn ang="0">
                  <a:pos x="947" y="842"/>
                </a:cxn>
                <a:cxn ang="0">
                  <a:pos x="977" y="725"/>
                </a:cxn>
                <a:cxn ang="0">
                  <a:pos x="983" y="683"/>
                </a:cxn>
                <a:cxn ang="0">
                  <a:pos x="971" y="670"/>
                </a:cxn>
                <a:cxn ang="0">
                  <a:pos x="929" y="696"/>
                </a:cxn>
                <a:cxn ang="0">
                  <a:pos x="893" y="835"/>
                </a:cxn>
                <a:cxn ang="0">
                  <a:pos x="826" y="968"/>
                </a:cxn>
                <a:cxn ang="0">
                  <a:pos x="739" y="994"/>
                </a:cxn>
                <a:cxn ang="0">
                  <a:pos x="703" y="939"/>
                </a:cxn>
                <a:cxn ang="0">
                  <a:pos x="703" y="838"/>
                </a:cxn>
                <a:cxn ang="0">
                  <a:pos x="739" y="670"/>
                </a:cxn>
                <a:cxn ang="0">
                  <a:pos x="763" y="557"/>
                </a:cxn>
                <a:cxn ang="0">
                  <a:pos x="802" y="392"/>
                </a:cxn>
                <a:cxn ang="0">
                  <a:pos x="838" y="246"/>
                </a:cxn>
                <a:cxn ang="0">
                  <a:pos x="863" y="136"/>
                </a:cxn>
                <a:cxn ang="0">
                  <a:pos x="863" y="84"/>
                </a:cxn>
                <a:cxn ang="0">
                  <a:pos x="805" y="45"/>
                </a:cxn>
                <a:cxn ang="0">
                  <a:pos x="733" y="90"/>
                </a:cxn>
                <a:cxn ang="0">
                  <a:pos x="574" y="748"/>
                </a:cxn>
                <a:cxn ang="0">
                  <a:pos x="556" y="799"/>
                </a:cxn>
                <a:cxn ang="0">
                  <a:pos x="475" y="900"/>
                </a:cxn>
                <a:cxn ang="0">
                  <a:pos x="327" y="994"/>
                </a:cxn>
                <a:cxn ang="0">
                  <a:pos x="213" y="971"/>
                </a:cxn>
                <a:cxn ang="0">
                  <a:pos x="159" y="861"/>
                </a:cxn>
                <a:cxn ang="0">
                  <a:pos x="153" y="728"/>
                </a:cxn>
                <a:cxn ang="0">
                  <a:pos x="192" y="524"/>
                </a:cxn>
                <a:cxn ang="0">
                  <a:pos x="249" y="320"/>
                </a:cxn>
                <a:cxn ang="0">
                  <a:pos x="360" y="136"/>
                </a:cxn>
                <a:cxn ang="0">
                  <a:pos x="520" y="52"/>
                </a:cxn>
                <a:cxn ang="0">
                  <a:pos x="625" y="100"/>
                </a:cxn>
                <a:cxn ang="0">
                  <a:pos x="676" y="197"/>
                </a:cxn>
                <a:cxn ang="0">
                  <a:pos x="688" y="268"/>
                </a:cxn>
              </a:cxnLst>
              <a:rect l="0" t="0" r="r" b="b"/>
              <a:pathLst>
                <a:path w="983" h="1049">
                  <a:moveTo>
                    <a:pt x="715" y="149"/>
                  </a:moveTo>
                  <a:lnTo>
                    <a:pt x="688" y="100"/>
                  </a:lnTo>
                  <a:lnTo>
                    <a:pt x="655" y="58"/>
                  </a:lnTo>
                  <a:lnTo>
                    <a:pt x="616" y="29"/>
                  </a:lnTo>
                  <a:lnTo>
                    <a:pt x="571" y="6"/>
                  </a:lnTo>
                  <a:lnTo>
                    <a:pt x="517" y="0"/>
                  </a:lnTo>
                  <a:lnTo>
                    <a:pt x="442" y="10"/>
                  </a:lnTo>
                  <a:lnTo>
                    <a:pt x="366" y="39"/>
                  </a:lnTo>
                  <a:lnTo>
                    <a:pt x="294" y="84"/>
                  </a:lnTo>
                  <a:lnTo>
                    <a:pt x="225" y="142"/>
                  </a:lnTo>
                  <a:lnTo>
                    <a:pt x="162" y="213"/>
                  </a:lnTo>
                  <a:lnTo>
                    <a:pt x="108" y="294"/>
                  </a:lnTo>
                  <a:lnTo>
                    <a:pt x="63" y="382"/>
                  </a:lnTo>
                  <a:lnTo>
                    <a:pt x="27" y="479"/>
                  </a:lnTo>
                  <a:lnTo>
                    <a:pt x="6" y="576"/>
                  </a:lnTo>
                  <a:lnTo>
                    <a:pt x="0" y="680"/>
                  </a:lnTo>
                  <a:lnTo>
                    <a:pt x="6" y="767"/>
                  </a:lnTo>
                  <a:lnTo>
                    <a:pt x="27" y="848"/>
                  </a:lnTo>
                  <a:lnTo>
                    <a:pt x="60" y="916"/>
                  </a:lnTo>
                  <a:lnTo>
                    <a:pt x="102" y="971"/>
                  </a:lnTo>
                  <a:lnTo>
                    <a:pt x="153" y="1013"/>
                  </a:lnTo>
                  <a:lnTo>
                    <a:pt x="216" y="1039"/>
                  </a:lnTo>
                  <a:lnTo>
                    <a:pt x="285" y="1049"/>
                  </a:lnTo>
                  <a:lnTo>
                    <a:pt x="306" y="1049"/>
                  </a:lnTo>
                  <a:lnTo>
                    <a:pt x="336" y="1042"/>
                  </a:lnTo>
                  <a:lnTo>
                    <a:pt x="372" y="1033"/>
                  </a:lnTo>
                  <a:lnTo>
                    <a:pt x="414" y="1013"/>
                  </a:lnTo>
                  <a:lnTo>
                    <a:pt x="460" y="981"/>
                  </a:lnTo>
                  <a:lnTo>
                    <a:pt x="511" y="935"/>
                  </a:lnTo>
                  <a:lnTo>
                    <a:pt x="565" y="874"/>
                  </a:lnTo>
                  <a:lnTo>
                    <a:pt x="580" y="929"/>
                  </a:lnTo>
                  <a:lnTo>
                    <a:pt x="610" y="977"/>
                  </a:lnTo>
                  <a:lnTo>
                    <a:pt x="652" y="1016"/>
                  </a:lnTo>
                  <a:lnTo>
                    <a:pt x="700" y="1039"/>
                  </a:lnTo>
                  <a:lnTo>
                    <a:pt x="760" y="1049"/>
                  </a:lnTo>
                  <a:lnTo>
                    <a:pt x="802" y="1042"/>
                  </a:lnTo>
                  <a:lnTo>
                    <a:pt x="838" y="1026"/>
                  </a:lnTo>
                  <a:lnTo>
                    <a:pt x="869" y="997"/>
                  </a:lnTo>
                  <a:lnTo>
                    <a:pt x="896" y="961"/>
                  </a:lnTo>
                  <a:lnTo>
                    <a:pt x="917" y="922"/>
                  </a:lnTo>
                  <a:lnTo>
                    <a:pt x="932" y="884"/>
                  </a:lnTo>
                  <a:lnTo>
                    <a:pt x="947" y="842"/>
                  </a:lnTo>
                  <a:lnTo>
                    <a:pt x="959" y="796"/>
                  </a:lnTo>
                  <a:lnTo>
                    <a:pt x="968" y="757"/>
                  </a:lnTo>
                  <a:lnTo>
                    <a:pt x="977" y="725"/>
                  </a:lnTo>
                  <a:lnTo>
                    <a:pt x="980" y="702"/>
                  </a:lnTo>
                  <a:lnTo>
                    <a:pt x="983" y="693"/>
                  </a:lnTo>
                  <a:lnTo>
                    <a:pt x="983" y="683"/>
                  </a:lnTo>
                  <a:lnTo>
                    <a:pt x="980" y="676"/>
                  </a:lnTo>
                  <a:lnTo>
                    <a:pt x="974" y="673"/>
                  </a:lnTo>
                  <a:lnTo>
                    <a:pt x="971" y="670"/>
                  </a:lnTo>
                  <a:lnTo>
                    <a:pt x="947" y="670"/>
                  </a:lnTo>
                  <a:lnTo>
                    <a:pt x="935" y="676"/>
                  </a:lnTo>
                  <a:lnTo>
                    <a:pt x="929" y="696"/>
                  </a:lnTo>
                  <a:lnTo>
                    <a:pt x="926" y="712"/>
                  </a:lnTo>
                  <a:lnTo>
                    <a:pt x="911" y="774"/>
                  </a:lnTo>
                  <a:lnTo>
                    <a:pt x="893" y="835"/>
                  </a:lnTo>
                  <a:lnTo>
                    <a:pt x="875" y="887"/>
                  </a:lnTo>
                  <a:lnTo>
                    <a:pt x="854" y="932"/>
                  </a:lnTo>
                  <a:lnTo>
                    <a:pt x="826" y="968"/>
                  </a:lnTo>
                  <a:lnTo>
                    <a:pt x="799" y="990"/>
                  </a:lnTo>
                  <a:lnTo>
                    <a:pt x="763" y="997"/>
                  </a:lnTo>
                  <a:lnTo>
                    <a:pt x="739" y="994"/>
                  </a:lnTo>
                  <a:lnTo>
                    <a:pt x="721" y="981"/>
                  </a:lnTo>
                  <a:lnTo>
                    <a:pt x="709" y="961"/>
                  </a:lnTo>
                  <a:lnTo>
                    <a:pt x="703" y="939"/>
                  </a:lnTo>
                  <a:lnTo>
                    <a:pt x="700" y="916"/>
                  </a:lnTo>
                  <a:lnTo>
                    <a:pt x="700" y="864"/>
                  </a:lnTo>
                  <a:lnTo>
                    <a:pt x="703" y="838"/>
                  </a:lnTo>
                  <a:lnTo>
                    <a:pt x="706" y="809"/>
                  </a:lnTo>
                  <a:lnTo>
                    <a:pt x="727" y="718"/>
                  </a:lnTo>
                  <a:lnTo>
                    <a:pt x="739" y="670"/>
                  </a:lnTo>
                  <a:lnTo>
                    <a:pt x="748" y="631"/>
                  </a:lnTo>
                  <a:lnTo>
                    <a:pt x="757" y="595"/>
                  </a:lnTo>
                  <a:lnTo>
                    <a:pt x="763" y="557"/>
                  </a:lnTo>
                  <a:lnTo>
                    <a:pt x="775" y="511"/>
                  </a:lnTo>
                  <a:lnTo>
                    <a:pt x="790" y="447"/>
                  </a:lnTo>
                  <a:lnTo>
                    <a:pt x="802" y="392"/>
                  </a:lnTo>
                  <a:lnTo>
                    <a:pt x="814" y="343"/>
                  </a:lnTo>
                  <a:lnTo>
                    <a:pt x="826" y="298"/>
                  </a:lnTo>
                  <a:lnTo>
                    <a:pt x="838" y="246"/>
                  </a:lnTo>
                  <a:lnTo>
                    <a:pt x="851" y="188"/>
                  </a:lnTo>
                  <a:lnTo>
                    <a:pt x="860" y="155"/>
                  </a:lnTo>
                  <a:lnTo>
                    <a:pt x="863" y="136"/>
                  </a:lnTo>
                  <a:lnTo>
                    <a:pt x="866" y="123"/>
                  </a:lnTo>
                  <a:lnTo>
                    <a:pt x="866" y="110"/>
                  </a:lnTo>
                  <a:lnTo>
                    <a:pt x="863" y="84"/>
                  </a:lnTo>
                  <a:lnTo>
                    <a:pt x="847" y="65"/>
                  </a:lnTo>
                  <a:lnTo>
                    <a:pt x="829" y="52"/>
                  </a:lnTo>
                  <a:lnTo>
                    <a:pt x="805" y="45"/>
                  </a:lnTo>
                  <a:lnTo>
                    <a:pt x="775" y="52"/>
                  </a:lnTo>
                  <a:lnTo>
                    <a:pt x="751" y="68"/>
                  </a:lnTo>
                  <a:lnTo>
                    <a:pt x="733" y="90"/>
                  </a:lnTo>
                  <a:lnTo>
                    <a:pt x="721" y="120"/>
                  </a:lnTo>
                  <a:lnTo>
                    <a:pt x="715" y="149"/>
                  </a:lnTo>
                  <a:close/>
                  <a:moveTo>
                    <a:pt x="574" y="748"/>
                  </a:moveTo>
                  <a:lnTo>
                    <a:pt x="568" y="767"/>
                  </a:lnTo>
                  <a:lnTo>
                    <a:pt x="565" y="783"/>
                  </a:lnTo>
                  <a:lnTo>
                    <a:pt x="556" y="799"/>
                  </a:lnTo>
                  <a:lnTo>
                    <a:pt x="547" y="812"/>
                  </a:lnTo>
                  <a:lnTo>
                    <a:pt x="532" y="832"/>
                  </a:lnTo>
                  <a:lnTo>
                    <a:pt x="475" y="900"/>
                  </a:lnTo>
                  <a:lnTo>
                    <a:pt x="424" y="945"/>
                  </a:lnTo>
                  <a:lnTo>
                    <a:pt x="372" y="977"/>
                  </a:lnTo>
                  <a:lnTo>
                    <a:pt x="327" y="994"/>
                  </a:lnTo>
                  <a:lnTo>
                    <a:pt x="288" y="997"/>
                  </a:lnTo>
                  <a:lnTo>
                    <a:pt x="246" y="990"/>
                  </a:lnTo>
                  <a:lnTo>
                    <a:pt x="213" y="971"/>
                  </a:lnTo>
                  <a:lnTo>
                    <a:pt x="189" y="939"/>
                  </a:lnTo>
                  <a:lnTo>
                    <a:pt x="171" y="903"/>
                  </a:lnTo>
                  <a:lnTo>
                    <a:pt x="159" y="861"/>
                  </a:lnTo>
                  <a:lnTo>
                    <a:pt x="153" y="819"/>
                  </a:lnTo>
                  <a:lnTo>
                    <a:pt x="150" y="780"/>
                  </a:lnTo>
                  <a:lnTo>
                    <a:pt x="153" y="728"/>
                  </a:lnTo>
                  <a:lnTo>
                    <a:pt x="162" y="667"/>
                  </a:lnTo>
                  <a:lnTo>
                    <a:pt x="174" y="595"/>
                  </a:lnTo>
                  <a:lnTo>
                    <a:pt x="192" y="524"/>
                  </a:lnTo>
                  <a:lnTo>
                    <a:pt x="210" y="450"/>
                  </a:lnTo>
                  <a:lnTo>
                    <a:pt x="231" y="382"/>
                  </a:lnTo>
                  <a:lnTo>
                    <a:pt x="249" y="320"/>
                  </a:lnTo>
                  <a:lnTo>
                    <a:pt x="270" y="272"/>
                  </a:lnTo>
                  <a:lnTo>
                    <a:pt x="312" y="197"/>
                  </a:lnTo>
                  <a:lnTo>
                    <a:pt x="360" y="136"/>
                  </a:lnTo>
                  <a:lnTo>
                    <a:pt x="411" y="90"/>
                  </a:lnTo>
                  <a:lnTo>
                    <a:pt x="466" y="61"/>
                  </a:lnTo>
                  <a:lnTo>
                    <a:pt x="520" y="52"/>
                  </a:lnTo>
                  <a:lnTo>
                    <a:pt x="562" y="58"/>
                  </a:lnTo>
                  <a:lnTo>
                    <a:pt x="598" y="74"/>
                  </a:lnTo>
                  <a:lnTo>
                    <a:pt x="625" y="100"/>
                  </a:lnTo>
                  <a:lnTo>
                    <a:pt x="646" y="133"/>
                  </a:lnTo>
                  <a:lnTo>
                    <a:pt x="664" y="165"/>
                  </a:lnTo>
                  <a:lnTo>
                    <a:pt x="676" y="197"/>
                  </a:lnTo>
                  <a:lnTo>
                    <a:pt x="682" y="223"/>
                  </a:lnTo>
                  <a:lnTo>
                    <a:pt x="688" y="243"/>
                  </a:lnTo>
                  <a:lnTo>
                    <a:pt x="688" y="268"/>
                  </a:lnTo>
                  <a:lnTo>
                    <a:pt x="682" y="294"/>
                  </a:lnTo>
                  <a:lnTo>
                    <a:pt x="574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89" name="Freeform 53"/>
            <p:cNvSpPr>
              <a:spLocks/>
            </p:cNvSpPr>
            <p:nvPr/>
          </p:nvSpPr>
          <p:spPr bwMode="auto">
            <a:xfrm>
              <a:off x="3276" y="2443"/>
              <a:ext cx="917" cy="732"/>
            </a:xfrm>
            <a:custGeom>
              <a:avLst/>
              <a:gdLst/>
              <a:ahLst/>
              <a:cxnLst>
                <a:cxn ang="0">
                  <a:pos x="102" y="654"/>
                </a:cxn>
                <a:cxn ang="0">
                  <a:pos x="102" y="703"/>
                </a:cxn>
                <a:cxn ang="0">
                  <a:pos x="147" y="732"/>
                </a:cxn>
                <a:cxn ang="0">
                  <a:pos x="208" y="696"/>
                </a:cxn>
                <a:cxn ang="0">
                  <a:pos x="226" y="625"/>
                </a:cxn>
                <a:cxn ang="0">
                  <a:pos x="250" y="528"/>
                </a:cxn>
                <a:cxn ang="0">
                  <a:pos x="292" y="340"/>
                </a:cxn>
                <a:cxn ang="0">
                  <a:pos x="334" y="230"/>
                </a:cxn>
                <a:cxn ang="0">
                  <a:pos x="406" y="126"/>
                </a:cxn>
                <a:cxn ang="0">
                  <a:pos x="529" y="52"/>
                </a:cxn>
                <a:cxn ang="0">
                  <a:pos x="638" y="65"/>
                </a:cxn>
                <a:cxn ang="0">
                  <a:pos x="668" y="123"/>
                </a:cxn>
                <a:cxn ang="0">
                  <a:pos x="668" y="204"/>
                </a:cxn>
                <a:cxn ang="0">
                  <a:pos x="608" y="424"/>
                </a:cxn>
                <a:cxn ang="0">
                  <a:pos x="571" y="534"/>
                </a:cxn>
                <a:cxn ang="0">
                  <a:pos x="559" y="592"/>
                </a:cxn>
                <a:cxn ang="0">
                  <a:pos x="617" y="706"/>
                </a:cxn>
                <a:cxn ang="0">
                  <a:pos x="749" y="725"/>
                </a:cxn>
                <a:cxn ang="0">
                  <a:pos x="854" y="638"/>
                </a:cxn>
                <a:cxn ang="0">
                  <a:pos x="908" y="524"/>
                </a:cxn>
                <a:cxn ang="0">
                  <a:pos x="917" y="476"/>
                </a:cxn>
                <a:cxn ang="0">
                  <a:pos x="905" y="463"/>
                </a:cxn>
                <a:cxn ang="0">
                  <a:pos x="869" y="476"/>
                </a:cxn>
                <a:cxn ang="0">
                  <a:pos x="842" y="560"/>
                </a:cxn>
                <a:cxn ang="0">
                  <a:pos x="743" y="680"/>
                </a:cxn>
                <a:cxn ang="0">
                  <a:pos x="677" y="670"/>
                </a:cxn>
                <a:cxn ang="0">
                  <a:pos x="668" y="609"/>
                </a:cxn>
                <a:cxn ang="0">
                  <a:pos x="689" y="537"/>
                </a:cxn>
                <a:cxn ang="0">
                  <a:pos x="728" y="431"/>
                </a:cxn>
                <a:cxn ang="0">
                  <a:pos x="770" y="278"/>
                </a:cxn>
                <a:cxn ang="0">
                  <a:pos x="776" y="133"/>
                </a:cxn>
                <a:cxn ang="0">
                  <a:pos x="716" y="36"/>
                </a:cxn>
                <a:cxn ang="0">
                  <a:pos x="620" y="3"/>
                </a:cxn>
                <a:cxn ang="0">
                  <a:pos x="475" y="26"/>
                </a:cxn>
                <a:cxn ang="0">
                  <a:pos x="358" y="117"/>
                </a:cxn>
                <a:cxn ang="0">
                  <a:pos x="307" y="71"/>
                </a:cxn>
                <a:cxn ang="0">
                  <a:pos x="229" y="10"/>
                </a:cxn>
                <a:cxn ang="0">
                  <a:pos x="135" y="7"/>
                </a:cxn>
                <a:cxn ang="0">
                  <a:pos x="66" y="65"/>
                </a:cxn>
                <a:cxn ang="0">
                  <a:pos x="21" y="168"/>
                </a:cxn>
                <a:cxn ang="0">
                  <a:pos x="3" y="262"/>
                </a:cxn>
                <a:cxn ang="0">
                  <a:pos x="39" y="269"/>
                </a:cxn>
                <a:cxn ang="0">
                  <a:pos x="51" y="249"/>
                </a:cxn>
                <a:cxn ang="0">
                  <a:pos x="69" y="175"/>
                </a:cxn>
                <a:cxn ang="0">
                  <a:pos x="117" y="71"/>
                </a:cxn>
                <a:cxn ang="0">
                  <a:pos x="193" y="52"/>
                </a:cxn>
                <a:cxn ang="0">
                  <a:pos x="217" y="126"/>
                </a:cxn>
                <a:cxn ang="0">
                  <a:pos x="202" y="227"/>
                </a:cxn>
                <a:cxn ang="0">
                  <a:pos x="175" y="337"/>
                </a:cxn>
                <a:cxn ang="0">
                  <a:pos x="111" y="612"/>
                </a:cxn>
              </a:cxnLst>
              <a:rect l="0" t="0" r="r" b="b"/>
              <a:pathLst>
                <a:path w="917" h="732">
                  <a:moveTo>
                    <a:pt x="111" y="612"/>
                  </a:moveTo>
                  <a:lnTo>
                    <a:pt x="105" y="631"/>
                  </a:lnTo>
                  <a:lnTo>
                    <a:pt x="102" y="654"/>
                  </a:lnTo>
                  <a:lnTo>
                    <a:pt x="99" y="670"/>
                  </a:lnTo>
                  <a:lnTo>
                    <a:pt x="96" y="680"/>
                  </a:lnTo>
                  <a:lnTo>
                    <a:pt x="102" y="703"/>
                  </a:lnTo>
                  <a:lnTo>
                    <a:pt x="114" y="719"/>
                  </a:lnTo>
                  <a:lnTo>
                    <a:pt x="129" y="728"/>
                  </a:lnTo>
                  <a:lnTo>
                    <a:pt x="147" y="732"/>
                  </a:lnTo>
                  <a:lnTo>
                    <a:pt x="175" y="725"/>
                  </a:lnTo>
                  <a:lnTo>
                    <a:pt x="193" y="712"/>
                  </a:lnTo>
                  <a:lnTo>
                    <a:pt x="208" y="696"/>
                  </a:lnTo>
                  <a:lnTo>
                    <a:pt x="214" y="680"/>
                  </a:lnTo>
                  <a:lnTo>
                    <a:pt x="220" y="654"/>
                  </a:lnTo>
                  <a:lnTo>
                    <a:pt x="226" y="625"/>
                  </a:lnTo>
                  <a:lnTo>
                    <a:pt x="235" y="596"/>
                  </a:lnTo>
                  <a:lnTo>
                    <a:pt x="241" y="567"/>
                  </a:lnTo>
                  <a:lnTo>
                    <a:pt x="250" y="528"/>
                  </a:lnTo>
                  <a:lnTo>
                    <a:pt x="259" y="486"/>
                  </a:lnTo>
                  <a:lnTo>
                    <a:pt x="268" y="450"/>
                  </a:lnTo>
                  <a:lnTo>
                    <a:pt x="292" y="340"/>
                  </a:lnTo>
                  <a:lnTo>
                    <a:pt x="301" y="308"/>
                  </a:lnTo>
                  <a:lnTo>
                    <a:pt x="319" y="256"/>
                  </a:lnTo>
                  <a:lnTo>
                    <a:pt x="334" y="230"/>
                  </a:lnTo>
                  <a:lnTo>
                    <a:pt x="355" y="194"/>
                  </a:lnTo>
                  <a:lnTo>
                    <a:pt x="379" y="162"/>
                  </a:lnTo>
                  <a:lnTo>
                    <a:pt x="406" y="126"/>
                  </a:lnTo>
                  <a:lnTo>
                    <a:pt x="442" y="97"/>
                  </a:lnTo>
                  <a:lnTo>
                    <a:pt x="481" y="71"/>
                  </a:lnTo>
                  <a:lnTo>
                    <a:pt x="529" y="52"/>
                  </a:lnTo>
                  <a:lnTo>
                    <a:pt x="580" y="45"/>
                  </a:lnTo>
                  <a:lnTo>
                    <a:pt x="614" y="52"/>
                  </a:lnTo>
                  <a:lnTo>
                    <a:pt x="638" y="65"/>
                  </a:lnTo>
                  <a:lnTo>
                    <a:pt x="653" y="81"/>
                  </a:lnTo>
                  <a:lnTo>
                    <a:pt x="662" y="104"/>
                  </a:lnTo>
                  <a:lnTo>
                    <a:pt x="668" y="123"/>
                  </a:lnTo>
                  <a:lnTo>
                    <a:pt x="671" y="142"/>
                  </a:lnTo>
                  <a:lnTo>
                    <a:pt x="671" y="159"/>
                  </a:lnTo>
                  <a:lnTo>
                    <a:pt x="668" y="204"/>
                  </a:lnTo>
                  <a:lnTo>
                    <a:pt x="644" y="314"/>
                  </a:lnTo>
                  <a:lnTo>
                    <a:pt x="626" y="372"/>
                  </a:lnTo>
                  <a:lnTo>
                    <a:pt x="608" y="424"/>
                  </a:lnTo>
                  <a:lnTo>
                    <a:pt x="592" y="469"/>
                  </a:lnTo>
                  <a:lnTo>
                    <a:pt x="580" y="505"/>
                  </a:lnTo>
                  <a:lnTo>
                    <a:pt x="571" y="534"/>
                  </a:lnTo>
                  <a:lnTo>
                    <a:pt x="562" y="557"/>
                  </a:lnTo>
                  <a:lnTo>
                    <a:pt x="559" y="573"/>
                  </a:lnTo>
                  <a:lnTo>
                    <a:pt x="559" y="592"/>
                  </a:lnTo>
                  <a:lnTo>
                    <a:pt x="565" y="641"/>
                  </a:lnTo>
                  <a:lnTo>
                    <a:pt x="586" y="680"/>
                  </a:lnTo>
                  <a:lnTo>
                    <a:pt x="617" y="706"/>
                  </a:lnTo>
                  <a:lnTo>
                    <a:pt x="656" y="725"/>
                  </a:lnTo>
                  <a:lnTo>
                    <a:pt x="701" y="732"/>
                  </a:lnTo>
                  <a:lnTo>
                    <a:pt x="749" y="725"/>
                  </a:lnTo>
                  <a:lnTo>
                    <a:pt x="788" y="703"/>
                  </a:lnTo>
                  <a:lnTo>
                    <a:pt x="824" y="673"/>
                  </a:lnTo>
                  <a:lnTo>
                    <a:pt x="854" y="638"/>
                  </a:lnTo>
                  <a:lnTo>
                    <a:pt x="878" y="596"/>
                  </a:lnTo>
                  <a:lnTo>
                    <a:pt x="896" y="560"/>
                  </a:lnTo>
                  <a:lnTo>
                    <a:pt x="908" y="524"/>
                  </a:lnTo>
                  <a:lnTo>
                    <a:pt x="914" y="499"/>
                  </a:lnTo>
                  <a:lnTo>
                    <a:pt x="917" y="482"/>
                  </a:lnTo>
                  <a:lnTo>
                    <a:pt x="917" y="476"/>
                  </a:lnTo>
                  <a:lnTo>
                    <a:pt x="914" y="469"/>
                  </a:lnTo>
                  <a:lnTo>
                    <a:pt x="908" y="466"/>
                  </a:lnTo>
                  <a:lnTo>
                    <a:pt x="905" y="463"/>
                  </a:lnTo>
                  <a:lnTo>
                    <a:pt x="884" y="463"/>
                  </a:lnTo>
                  <a:lnTo>
                    <a:pt x="878" y="466"/>
                  </a:lnTo>
                  <a:lnTo>
                    <a:pt x="869" y="476"/>
                  </a:lnTo>
                  <a:lnTo>
                    <a:pt x="869" y="482"/>
                  </a:lnTo>
                  <a:lnTo>
                    <a:pt x="866" y="489"/>
                  </a:lnTo>
                  <a:lnTo>
                    <a:pt x="842" y="560"/>
                  </a:lnTo>
                  <a:lnTo>
                    <a:pt x="812" y="615"/>
                  </a:lnTo>
                  <a:lnTo>
                    <a:pt x="779" y="654"/>
                  </a:lnTo>
                  <a:lnTo>
                    <a:pt x="743" y="680"/>
                  </a:lnTo>
                  <a:lnTo>
                    <a:pt x="707" y="686"/>
                  </a:lnTo>
                  <a:lnTo>
                    <a:pt x="686" y="683"/>
                  </a:lnTo>
                  <a:lnTo>
                    <a:pt x="677" y="670"/>
                  </a:lnTo>
                  <a:lnTo>
                    <a:pt x="671" y="654"/>
                  </a:lnTo>
                  <a:lnTo>
                    <a:pt x="668" y="628"/>
                  </a:lnTo>
                  <a:lnTo>
                    <a:pt x="668" y="609"/>
                  </a:lnTo>
                  <a:lnTo>
                    <a:pt x="674" y="589"/>
                  </a:lnTo>
                  <a:lnTo>
                    <a:pt x="680" y="567"/>
                  </a:lnTo>
                  <a:lnTo>
                    <a:pt x="689" y="537"/>
                  </a:lnTo>
                  <a:lnTo>
                    <a:pt x="704" y="499"/>
                  </a:lnTo>
                  <a:lnTo>
                    <a:pt x="713" y="469"/>
                  </a:lnTo>
                  <a:lnTo>
                    <a:pt x="728" y="431"/>
                  </a:lnTo>
                  <a:lnTo>
                    <a:pt x="743" y="382"/>
                  </a:lnTo>
                  <a:lnTo>
                    <a:pt x="758" y="330"/>
                  </a:lnTo>
                  <a:lnTo>
                    <a:pt x="770" y="278"/>
                  </a:lnTo>
                  <a:lnTo>
                    <a:pt x="779" y="230"/>
                  </a:lnTo>
                  <a:lnTo>
                    <a:pt x="782" y="185"/>
                  </a:lnTo>
                  <a:lnTo>
                    <a:pt x="776" y="133"/>
                  </a:lnTo>
                  <a:lnTo>
                    <a:pt x="764" y="91"/>
                  </a:lnTo>
                  <a:lnTo>
                    <a:pt x="743" y="58"/>
                  </a:lnTo>
                  <a:lnTo>
                    <a:pt x="716" y="36"/>
                  </a:lnTo>
                  <a:lnTo>
                    <a:pt x="683" y="19"/>
                  </a:lnTo>
                  <a:lnTo>
                    <a:pt x="650" y="7"/>
                  </a:lnTo>
                  <a:lnTo>
                    <a:pt x="620" y="3"/>
                  </a:lnTo>
                  <a:lnTo>
                    <a:pt x="586" y="0"/>
                  </a:lnTo>
                  <a:lnTo>
                    <a:pt x="526" y="7"/>
                  </a:lnTo>
                  <a:lnTo>
                    <a:pt x="475" y="26"/>
                  </a:lnTo>
                  <a:lnTo>
                    <a:pt x="430" y="52"/>
                  </a:lnTo>
                  <a:lnTo>
                    <a:pt x="391" y="81"/>
                  </a:lnTo>
                  <a:lnTo>
                    <a:pt x="358" y="117"/>
                  </a:lnTo>
                  <a:lnTo>
                    <a:pt x="334" y="149"/>
                  </a:lnTo>
                  <a:lnTo>
                    <a:pt x="325" y="107"/>
                  </a:lnTo>
                  <a:lnTo>
                    <a:pt x="307" y="71"/>
                  </a:lnTo>
                  <a:lnTo>
                    <a:pt x="286" y="45"/>
                  </a:lnTo>
                  <a:lnTo>
                    <a:pt x="259" y="23"/>
                  </a:lnTo>
                  <a:lnTo>
                    <a:pt x="229" y="10"/>
                  </a:lnTo>
                  <a:lnTo>
                    <a:pt x="199" y="3"/>
                  </a:lnTo>
                  <a:lnTo>
                    <a:pt x="172" y="0"/>
                  </a:lnTo>
                  <a:lnTo>
                    <a:pt x="135" y="7"/>
                  </a:lnTo>
                  <a:lnTo>
                    <a:pt x="108" y="19"/>
                  </a:lnTo>
                  <a:lnTo>
                    <a:pt x="84" y="42"/>
                  </a:lnTo>
                  <a:lnTo>
                    <a:pt x="66" y="65"/>
                  </a:lnTo>
                  <a:lnTo>
                    <a:pt x="54" y="87"/>
                  </a:lnTo>
                  <a:lnTo>
                    <a:pt x="36" y="126"/>
                  </a:lnTo>
                  <a:lnTo>
                    <a:pt x="21" y="168"/>
                  </a:lnTo>
                  <a:lnTo>
                    <a:pt x="0" y="236"/>
                  </a:lnTo>
                  <a:lnTo>
                    <a:pt x="0" y="256"/>
                  </a:lnTo>
                  <a:lnTo>
                    <a:pt x="3" y="262"/>
                  </a:lnTo>
                  <a:lnTo>
                    <a:pt x="6" y="265"/>
                  </a:lnTo>
                  <a:lnTo>
                    <a:pt x="12" y="269"/>
                  </a:lnTo>
                  <a:lnTo>
                    <a:pt x="39" y="269"/>
                  </a:lnTo>
                  <a:lnTo>
                    <a:pt x="42" y="265"/>
                  </a:lnTo>
                  <a:lnTo>
                    <a:pt x="45" y="259"/>
                  </a:lnTo>
                  <a:lnTo>
                    <a:pt x="51" y="249"/>
                  </a:lnTo>
                  <a:lnTo>
                    <a:pt x="54" y="236"/>
                  </a:lnTo>
                  <a:lnTo>
                    <a:pt x="57" y="220"/>
                  </a:lnTo>
                  <a:lnTo>
                    <a:pt x="69" y="175"/>
                  </a:lnTo>
                  <a:lnTo>
                    <a:pt x="81" y="133"/>
                  </a:lnTo>
                  <a:lnTo>
                    <a:pt x="99" y="97"/>
                  </a:lnTo>
                  <a:lnTo>
                    <a:pt x="117" y="71"/>
                  </a:lnTo>
                  <a:lnTo>
                    <a:pt x="141" y="52"/>
                  </a:lnTo>
                  <a:lnTo>
                    <a:pt x="169" y="45"/>
                  </a:lnTo>
                  <a:lnTo>
                    <a:pt x="193" y="52"/>
                  </a:lnTo>
                  <a:lnTo>
                    <a:pt x="208" y="71"/>
                  </a:lnTo>
                  <a:lnTo>
                    <a:pt x="214" y="94"/>
                  </a:lnTo>
                  <a:lnTo>
                    <a:pt x="217" y="126"/>
                  </a:lnTo>
                  <a:lnTo>
                    <a:pt x="214" y="155"/>
                  </a:lnTo>
                  <a:lnTo>
                    <a:pt x="208" y="188"/>
                  </a:lnTo>
                  <a:lnTo>
                    <a:pt x="202" y="227"/>
                  </a:lnTo>
                  <a:lnTo>
                    <a:pt x="193" y="259"/>
                  </a:lnTo>
                  <a:lnTo>
                    <a:pt x="184" y="295"/>
                  </a:lnTo>
                  <a:lnTo>
                    <a:pt x="175" y="337"/>
                  </a:lnTo>
                  <a:lnTo>
                    <a:pt x="166" y="376"/>
                  </a:lnTo>
                  <a:lnTo>
                    <a:pt x="160" y="405"/>
                  </a:lnTo>
                  <a:lnTo>
                    <a:pt x="111" y="6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0" name="Freeform 54"/>
            <p:cNvSpPr>
              <a:spLocks noEditPoints="1"/>
            </p:cNvSpPr>
            <p:nvPr/>
          </p:nvSpPr>
          <p:spPr bwMode="auto">
            <a:xfrm>
              <a:off x="5083" y="1974"/>
              <a:ext cx="1429" cy="540"/>
            </a:xfrm>
            <a:custGeom>
              <a:avLst/>
              <a:gdLst/>
              <a:ahLst/>
              <a:cxnLst>
                <a:cxn ang="0">
                  <a:pos x="1356" y="90"/>
                </a:cxn>
                <a:cxn ang="0">
                  <a:pos x="1377" y="90"/>
                </a:cxn>
                <a:cxn ang="0">
                  <a:pos x="1396" y="87"/>
                </a:cxn>
                <a:cxn ang="0">
                  <a:pos x="1414" y="81"/>
                </a:cxn>
                <a:cxn ang="0">
                  <a:pos x="1426" y="68"/>
                </a:cxn>
                <a:cxn ang="0">
                  <a:pos x="1429" y="45"/>
                </a:cxn>
                <a:cxn ang="0">
                  <a:pos x="1426" y="22"/>
                </a:cxn>
                <a:cxn ang="0">
                  <a:pos x="1414" y="9"/>
                </a:cxn>
                <a:cxn ang="0">
                  <a:pos x="1396" y="3"/>
                </a:cxn>
                <a:cxn ang="0">
                  <a:pos x="1377" y="0"/>
                </a:cxn>
                <a:cxn ang="0">
                  <a:pos x="54" y="0"/>
                </a:cxn>
                <a:cxn ang="0">
                  <a:pos x="33" y="3"/>
                </a:cxn>
                <a:cxn ang="0">
                  <a:pos x="15" y="9"/>
                </a:cxn>
                <a:cxn ang="0">
                  <a:pos x="6" y="22"/>
                </a:cxn>
                <a:cxn ang="0">
                  <a:pos x="0" y="45"/>
                </a:cxn>
                <a:cxn ang="0">
                  <a:pos x="6" y="68"/>
                </a:cxn>
                <a:cxn ang="0">
                  <a:pos x="15" y="81"/>
                </a:cxn>
                <a:cxn ang="0">
                  <a:pos x="33" y="87"/>
                </a:cxn>
                <a:cxn ang="0">
                  <a:pos x="54" y="90"/>
                </a:cxn>
                <a:cxn ang="0">
                  <a:pos x="72" y="90"/>
                </a:cxn>
                <a:cxn ang="0">
                  <a:pos x="1356" y="90"/>
                </a:cxn>
                <a:cxn ang="0">
                  <a:pos x="1359" y="540"/>
                </a:cxn>
                <a:cxn ang="0">
                  <a:pos x="1377" y="540"/>
                </a:cxn>
                <a:cxn ang="0">
                  <a:pos x="1396" y="537"/>
                </a:cxn>
                <a:cxn ang="0">
                  <a:pos x="1414" y="531"/>
                </a:cxn>
                <a:cxn ang="0">
                  <a:pos x="1426" y="518"/>
                </a:cxn>
                <a:cxn ang="0">
                  <a:pos x="1429" y="495"/>
                </a:cxn>
                <a:cxn ang="0">
                  <a:pos x="1426" y="472"/>
                </a:cxn>
                <a:cxn ang="0">
                  <a:pos x="1414" y="459"/>
                </a:cxn>
                <a:cxn ang="0">
                  <a:pos x="1396" y="450"/>
                </a:cxn>
                <a:cxn ang="0">
                  <a:pos x="1377" y="446"/>
                </a:cxn>
                <a:cxn ang="0">
                  <a:pos x="54" y="446"/>
                </a:cxn>
                <a:cxn ang="0">
                  <a:pos x="33" y="450"/>
                </a:cxn>
                <a:cxn ang="0">
                  <a:pos x="15" y="456"/>
                </a:cxn>
                <a:cxn ang="0">
                  <a:pos x="6" y="472"/>
                </a:cxn>
                <a:cxn ang="0">
                  <a:pos x="0" y="495"/>
                </a:cxn>
                <a:cxn ang="0">
                  <a:pos x="6" y="518"/>
                </a:cxn>
                <a:cxn ang="0">
                  <a:pos x="15" y="531"/>
                </a:cxn>
                <a:cxn ang="0">
                  <a:pos x="33" y="537"/>
                </a:cxn>
                <a:cxn ang="0">
                  <a:pos x="51" y="540"/>
                </a:cxn>
                <a:cxn ang="0">
                  <a:pos x="72" y="540"/>
                </a:cxn>
                <a:cxn ang="0">
                  <a:pos x="1359" y="540"/>
                </a:cxn>
              </a:cxnLst>
              <a:rect l="0" t="0" r="r" b="b"/>
              <a:pathLst>
                <a:path w="1429" h="540">
                  <a:moveTo>
                    <a:pt x="1356" y="90"/>
                  </a:moveTo>
                  <a:lnTo>
                    <a:pt x="1377" y="90"/>
                  </a:lnTo>
                  <a:lnTo>
                    <a:pt x="1396" y="87"/>
                  </a:lnTo>
                  <a:lnTo>
                    <a:pt x="1414" y="81"/>
                  </a:lnTo>
                  <a:lnTo>
                    <a:pt x="1426" y="68"/>
                  </a:lnTo>
                  <a:lnTo>
                    <a:pt x="1429" y="45"/>
                  </a:lnTo>
                  <a:lnTo>
                    <a:pt x="1426" y="22"/>
                  </a:lnTo>
                  <a:lnTo>
                    <a:pt x="1414" y="9"/>
                  </a:lnTo>
                  <a:lnTo>
                    <a:pt x="1396" y="3"/>
                  </a:lnTo>
                  <a:lnTo>
                    <a:pt x="1377" y="0"/>
                  </a:lnTo>
                  <a:lnTo>
                    <a:pt x="54" y="0"/>
                  </a:lnTo>
                  <a:lnTo>
                    <a:pt x="33" y="3"/>
                  </a:lnTo>
                  <a:lnTo>
                    <a:pt x="15" y="9"/>
                  </a:lnTo>
                  <a:lnTo>
                    <a:pt x="6" y="22"/>
                  </a:lnTo>
                  <a:lnTo>
                    <a:pt x="0" y="45"/>
                  </a:lnTo>
                  <a:lnTo>
                    <a:pt x="6" y="68"/>
                  </a:lnTo>
                  <a:lnTo>
                    <a:pt x="15" y="81"/>
                  </a:lnTo>
                  <a:lnTo>
                    <a:pt x="33" y="87"/>
                  </a:lnTo>
                  <a:lnTo>
                    <a:pt x="54" y="90"/>
                  </a:lnTo>
                  <a:lnTo>
                    <a:pt x="72" y="90"/>
                  </a:lnTo>
                  <a:lnTo>
                    <a:pt x="1356" y="90"/>
                  </a:lnTo>
                  <a:close/>
                  <a:moveTo>
                    <a:pt x="1359" y="540"/>
                  </a:moveTo>
                  <a:lnTo>
                    <a:pt x="1377" y="540"/>
                  </a:lnTo>
                  <a:lnTo>
                    <a:pt x="1396" y="537"/>
                  </a:lnTo>
                  <a:lnTo>
                    <a:pt x="1414" y="531"/>
                  </a:lnTo>
                  <a:lnTo>
                    <a:pt x="1426" y="518"/>
                  </a:lnTo>
                  <a:lnTo>
                    <a:pt x="1429" y="495"/>
                  </a:lnTo>
                  <a:lnTo>
                    <a:pt x="1426" y="472"/>
                  </a:lnTo>
                  <a:lnTo>
                    <a:pt x="1414" y="459"/>
                  </a:lnTo>
                  <a:lnTo>
                    <a:pt x="1396" y="450"/>
                  </a:lnTo>
                  <a:lnTo>
                    <a:pt x="1377" y="446"/>
                  </a:lnTo>
                  <a:lnTo>
                    <a:pt x="54" y="446"/>
                  </a:lnTo>
                  <a:lnTo>
                    <a:pt x="33" y="450"/>
                  </a:lnTo>
                  <a:lnTo>
                    <a:pt x="15" y="456"/>
                  </a:lnTo>
                  <a:lnTo>
                    <a:pt x="6" y="472"/>
                  </a:lnTo>
                  <a:lnTo>
                    <a:pt x="0" y="495"/>
                  </a:lnTo>
                  <a:lnTo>
                    <a:pt x="6" y="518"/>
                  </a:lnTo>
                  <a:lnTo>
                    <a:pt x="15" y="531"/>
                  </a:lnTo>
                  <a:lnTo>
                    <a:pt x="33" y="537"/>
                  </a:lnTo>
                  <a:lnTo>
                    <a:pt x="51" y="540"/>
                  </a:lnTo>
                  <a:lnTo>
                    <a:pt x="72" y="540"/>
                  </a:lnTo>
                  <a:lnTo>
                    <a:pt x="1359" y="54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1" name="Freeform 55"/>
            <p:cNvSpPr>
              <a:spLocks noEditPoints="1"/>
            </p:cNvSpPr>
            <p:nvPr/>
          </p:nvSpPr>
          <p:spPr bwMode="auto">
            <a:xfrm>
              <a:off x="7317" y="1799"/>
              <a:ext cx="984" cy="1049"/>
            </a:xfrm>
            <a:custGeom>
              <a:avLst/>
              <a:gdLst/>
              <a:ahLst/>
              <a:cxnLst>
                <a:cxn ang="0">
                  <a:pos x="656" y="58"/>
                </a:cxn>
                <a:cxn ang="0">
                  <a:pos x="518" y="0"/>
                </a:cxn>
                <a:cxn ang="0">
                  <a:pos x="295" y="84"/>
                </a:cxn>
                <a:cxn ang="0">
                  <a:pos x="109" y="294"/>
                </a:cxn>
                <a:cxn ang="0">
                  <a:pos x="6" y="576"/>
                </a:cxn>
                <a:cxn ang="0">
                  <a:pos x="28" y="848"/>
                </a:cxn>
                <a:cxn ang="0">
                  <a:pos x="154" y="1013"/>
                </a:cxn>
                <a:cxn ang="0">
                  <a:pos x="307" y="1049"/>
                </a:cxn>
                <a:cxn ang="0">
                  <a:pos x="415" y="1013"/>
                </a:cxn>
                <a:cxn ang="0">
                  <a:pos x="566" y="874"/>
                </a:cxn>
                <a:cxn ang="0">
                  <a:pos x="653" y="1016"/>
                </a:cxn>
                <a:cxn ang="0">
                  <a:pos x="803" y="1042"/>
                </a:cxn>
                <a:cxn ang="0">
                  <a:pos x="897" y="961"/>
                </a:cxn>
                <a:cxn ang="0">
                  <a:pos x="948" y="842"/>
                </a:cxn>
                <a:cxn ang="0">
                  <a:pos x="978" y="725"/>
                </a:cxn>
                <a:cxn ang="0">
                  <a:pos x="984" y="683"/>
                </a:cxn>
                <a:cxn ang="0">
                  <a:pos x="972" y="670"/>
                </a:cxn>
                <a:cxn ang="0">
                  <a:pos x="930" y="696"/>
                </a:cxn>
                <a:cxn ang="0">
                  <a:pos x="894" y="835"/>
                </a:cxn>
                <a:cxn ang="0">
                  <a:pos x="827" y="968"/>
                </a:cxn>
                <a:cxn ang="0">
                  <a:pos x="740" y="994"/>
                </a:cxn>
                <a:cxn ang="0">
                  <a:pos x="704" y="939"/>
                </a:cxn>
                <a:cxn ang="0">
                  <a:pos x="704" y="838"/>
                </a:cxn>
                <a:cxn ang="0">
                  <a:pos x="740" y="670"/>
                </a:cxn>
                <a:cxn ang="0">
                  <a:pos x="764" y="557"/>
                </a:cxn>
                <a:cxn ang="0">
                  <a:pos x="803" y="392"/>
                </a:cxn>
                <a:cxn ang="0">
                  <a:pos x="839" y="246"/>
                </a:cxn>
                <a:cxn ang="0">
                  <a:pos x="863" y="136"/>
                </a:cxn>
                <a:cxn ang="0">
                  <a:pos x="863" y="84"/>
                </a:cxn>
                <a:cxn ang="0">
                  <a:pos x="806" y="45"/>
                </a:cxn>
                <a:cxn ang="0">
                  <a:pos x="734" y="90"/>
                </a:cxn>
                <a:cxn ang="0">
                  <a:pos x="575" y="748"/>
                </a:cxn>
                <a:cxn ang="0">
                  <a:pos x="557" y="799"/>
                </a:cxn>
                <a:cxn ang="0">
                  <a:pos x="476" y="900"/>
                </a:cxn>
                <a:cxn ang="0">
                  <a:pos x="328" y="994"/>
                </a:cxn>
                <a:cxn ang="0">
                  <a:pos x="214" y="971"/>
                </a:cxn>
                <a:cxn ang="0">
                  <a:pos x="160" y="861"/>
                </a:cxn>
                <a:cxn ang="0">
                  <a:pos x="154" y="728"/>
                </a:cxn>
                <a:cxn ang="0">
                  <a:pos x="193" y="524"/>
                </a:cxn>
                <a:cxn ang="0">
                  <a:pos x="250" y="320"/>
                </a:cxn>
                <a:cxn ang="0">
                  <a:pos x="361" y="136"/>
                </a:cxn>
                <a:cxn ang="0">
                  <a:pos x="521" y="52"/>
                </a:cxn>
                <a:cxn ang="0">
                  <a:pos x="626" y="100"/>
                </a:cxn>
                <a:cxn ang="0">
                  <a:pos x="677" y="197"/>
                </a:cxn>
                <a:cxn ang="0">
                  <a:pos x="689" y="268"/>
                </a:cxn>
              </a:cxnLst>
              <a:rect l="0" t="0" r="r" b="b"/>
              <a:pathLst>
                <a:path w="984" h="1049">
                  <a:moveTo>
                    <a:pt x="716" y="149"/>
                  </a:moveTo>
                  <a:lnTo>
                    <a:pt x="689" y="100"/>
                  </a:lnTo>
                  <a:lnTo>
                    <a:pt x="656" y="58"/>
                  </a:lnTo>
                  <a:lnTo>
                    <a:pt x="617" y="29"/>
                  </a:lnTo>
                  <a:lnTo>
                    <a:pt x="572" y="6"/>
                  </a:lnTo>
                  <a:lnTo>
                    <a:pt x="518" y="0"/>
                  </a:lnTo>
                  <a:lnTo>
                    <a:pt x="442" y="10"/>
                  </a:lnTo>
                  <a:lnTo>
                    <a:pt x="367" y="39"/>
                  </a:lnTo>
                  <a:lnTo>
                    <a:pt x="295" y="84"/>
                  </a:lnTo>
                  <a:lnTo>
                    <a:pt x="226" y="142"/>
                  </a:lnTo>
                  <a:lnTo>
                    <a:pt x="163" y="213"/>
                  </a:lnTo>
                  <a:lnTo>
                    <a:pt x="109" y="294"/>
                  </a:lnTo>
                  <a:lnTo>
                    <a:pt x="64" y="382"/>
                  </a:lnTo>
                  <a:lnTo>
                    <a:pt x="28" y="479"/>
                  </a:lnTo>
                  <a:lnTo>
                    <a:pt x="6" y="576"/>
                  </a:lnTo>
                  <a:lnTo>
                    <a:pt x="0" y="680"/>
                  </a:lnTo>
                  <a:lnTo>
                    <a:pt x="6" y="767"/>
                  </a:lnTo>
                  <a:lnTo>
                    <a:pt x="28" y="848"/>
                  </a:lnTo>
                  <a:lnTo>
                    <a:pt x="61" y="916"/>
                  </a:lnTo>
                  <a:lnTo>
                    <a:pt x="103" y="971"/>
                  </a:lnTo>
                  <a:lnTo>
                    <a:pt x="154" y="1013"/>
                  </a:lnTo>
                  <a:lnTo>
                    <a:pt x="217" y="1039"/>
                  </a:lnTo>
                  <a:lnTo>
                    <a:pt x="286" y="1049"/>
                  </a:lnTo>
                  <a:lnTo>
                    <a:pt x="307" y="1049"/>
                  </a:lnTo>
                  <a:lnTo>
                    <a:pt x="337" y="1042"/>
                  </a:lnTo>
                  <a:lnTo>
                    <a:pt x="373" y="1033"/>
                  </a:lnTo>
                  <a:lnTo>
                    <a:pt x="415" y="1013"/>
                  </a:lnTo>
                  <a:lnTo>
                    <a:pt x="461" y="981"/>
                  </a:lnTo>
                  <a:lnTo>
                    <a:pt x="512" y="935"/>
                  </a:lnTo>
                  <a:lnTo>
                    <a:pt x="566" y="874"/>
                  </a:lnTo>
                  <a:lnTo>
                    <a:pt x="581" y="929"/>
                  </a:lnTo>
                  <a:lnTo>
                    <a:pt x="611" y="977"/>
                  </a:lnTo>
                  <a:lnTo>
                    <a:pt x="653" y="1016"/>
                  </a:lnTo>
                  <a:lnTo>
                    <a:pt x="701" y="1039"/>
                  </a:lnTo>
                  <a:lnTo>
                    <a:pt x="761" y="1049"/>
                  </a:lnTo>
                  <a:lnTo>
                    <a:pt x="803" y="1042"/>
                  </a:lnTo>
                  <a:lnTo>
                    <a:pt x="839" y="1026"/>
                  </a:lnTo>
                  <a:lnTo>
                    <a:pt x="869" y="997"/>
                  </a:lnTo>
                  <a:lnTo>
                    <a:pt x="897" y="961"/>
                  </a:lnTo>
                  <a:lnTo>
                    <a:pt x="918" y="922"/>
                  </a:lnTo>
                  <a:lnTo>
                    <a:pt x="933" y="884"/>
                  </a:lnTo>
                  <a:lnTo>
                    <a:pt x="948" y="842"/>
                  </a:lnTo>
                  <a:lnTo>
                    <a:pt x="960" y="796"/>
                  </a:lnTo>
                  <a:lnTo>
                    <a:pt x="969" y="757"/>
                  </a:lnTo>
                  <a:lnTo>
                    <a:pt x="978" y="725"/>
                  </a:lnTo>
                  <a:lnTo>
                    <a:pt x="981" y="702"/>
                  </a:lnTo>
                  <a:lnTo>
                    <a:pt x="984" y="693"/>
                  </a:lnTo>
                  <a:lnTo>
                    <a:pt x="984" y="683"/>
                  </a:lnTo>
                  <a:lnTo>
                    <a:pt x="981" y="676"/>
                  </a:lnTo>
                  <a:lnTo>
                    <a:pt x="975" y="673"/>
                  </a:lnTo>
                  <a:lnTo>
                    <a:pt x="972" y="670"/>
                  </a:lnTo>
                  <a:lnTo>
                    <a:pt x="948" y="670"/>
                  </a:lnTo>
                  <a:lnTo>
                    <a:pt x="936" y="676"/>
                  </a:lnTo>
                  <a:lnTo>
                    <a:pt x="930" y="696"/>
                  </a:lnTo>
                  <a:lnTo>
                    <a:pt x="927" y="712"/>
                  </a:lnTo>
                  <a:lnTo>
                    <a:pt x="912" y="774"/>
                  </a:lnTo>
                  <a:lnTo>
                    <a:pt x="894" y="835"/>
                  </a:lnTo>
                  <a:lnTo>
                    <a:pt x="875" y="887"/>
                  </a:lnTo>
                  <a:lnTo>
                    <a:pt x="854" y="932"/>
                  </a:lnTo>
                  <a:lnTo>
                    <a:pt x="827" y="968"/>
                  </a:lnTo>
                  <a:lnTo>
                    <a:pt x="800" y="990"/>
                  </a:lnTo>
                  <a:lnTo>
                    <a:pt x="764" y="997"/>
                  </a:lnTo>
                  <a:lnTo>
                    <a:pt x="740" y="994"/>
                  </a:lnTo>
                  <a:lnTo>
                    <a:pt x="722" y="981"/>
                  </a:lnTo>
                  <a:lnTo>
                    <a:pt x="710" y="961"/>
                  </a:lnTo>
                  <a:lnTo>
                    <a:pt x="704" y="939"/>
                  </a:lnTo>
                  <a:lnTo>
                    <a:pt x="701" y="916"/>
                  </a:lnTo>
                  <a:lnTo>
                    <a:pt x="701" y="864"/>
                  </a:lnTo>
                  <a:lnTo>
                    <a:pt x="704" y="838"/>
                  </a:lnTo>
                  <a:lnTo>
                    <a:pt x="707" y="809"/>
                  </a:lnTo>
                  <a:lnTo>
                    <a:pt x="728" y="718"/>
                  </a:lnTo>
                  <a:lnTo>
                    <a:pt x="740" y="670"/>
                  </a:lnTo>
                  <a:lnTo>
                    <a:pt x="749" y="631"/>
                  </a:lnTo>
                  <a:lnTo>
                    <a:pt x="758" y="595"/>
                  </a:lnTo>
                  <a:lnTo>
                    <a:pt x="764" y="557"/>
                  </a:lnTo>
                  <a:lnTo>
                    <a:pt x="776" y="511"/>
                  </a:lnTo>
                  <a:lnTo>
                    <a:pt x="791" y="447"/>
                  </a:lnTo>
                  <a:lnTo>
                    <a:pt x="803" y="392"/>
                  </a:lnTo>
                  <a:lnTo>
                    <a:pt x="815" y="343"/>
                  </a:lnTo>
                  <a:lnTo>
                    <a:pt x="827" y="298"/>
                  </a:lnTo>
                  <a:lnTo>
                    <a:pt x="839" y="246"/>
                  </a:lnTo>
                  <a:lnTo>
                    <a:pt x="851" y="188"/>
                  </a:lnTo>
                  <a:lnTo>
                    <a:pt x="860" y="155"/>
                  </a:lnTo>
                  <a:lnTo>
                    <a:pt x="863" y="136"/>
                  </a:lnTo>
                  <a:lnTo>
                    <a:pt x="866" y="123"/>
                  </a:lnTo>
                  <a:lnTo>
                    <a:pt x="866" y="110"/>
                  </a:lnTo>
                  <a:lnTo>
                    <a:pt x="863" y="84"/>
                  </a:lnTo>
                  <a:lnTo>
                    <a:pt x="848" y="65"/>
                  </a:lnTo>
                  <a:lnTo>
                    <a:pt x="830" y="52"/>
                  </a:lnTo>
                  <a:lnTo>
                    <a:pt x="806" y="45"/>
                  </a:lnTo>
                  <a:lnTo>
                    <a:pt x="776" y="52"/>
                  </a:lnTo>
                  <a:lnTo>
                    <a:pt x="752" y="68"/>
                  </a:lnTo>
                  <a:lnTo>
                    <a:pt x="734" y="90"/>
                  </a:lnTo>
                  <a:lnTo>
                    <a:pt x="722" y="120"/>
                  </a:lnTo>
                  <a:lnTo>
                    <a:pt x="716" y="149"/>
                  </a:lnTo>
                  <a:close/>
                  <a:moveTo>
                    <a:pt x="575" y="748"/>
                  </a:moveTo>
                  <a:lnTo>
                    <a:pt x="569" y="767"/>
                  </a:lnTo>
                  <a:lnTo>
                    <a:pt x="566" y="783"/>
                  </a:lnTo>
                  <a:lnTo>
                    <a:pt x="557" y="799"/>
                  </a:lnTo>
                  <a:lnTo>
                    <a:pt x="548" y="812"/>
                  </a:lnTo>
                  <a:lnTo>
                    <a:pt x="533" y="832"/>
                  </a:lnTo>
                  <a:lnTo>
                    <a:pt x="476" y="900"/>
                  </a:lnTo>
                  <a:lnTo>
                    <a:pt x="424" y="945"/>
                  </a:lnTo>
                  <a:lnTo>
                    <a:pt x="373" y="977"/>
                  </a:lnTo>
                  <a:lnTo>
                    <a:pt x="328" y="994"/>
                  </a:lnTo>
                  <a:lnTo>
                    <a:pt x="289" y="997"/>
                  </a:lnTo>
                  <a:lnTo>
                    <a:pt x="247" y="990"/>
                  </a:lnTo>
                  <a:lnTo>
                    <a:pt x="214" y="971"/>
                  </a:lnTo>
                  <a:lnTo>
                    <a:pt x="190" y="939"/>
                  </a:lnTo>
                  <a:lnTo>
                    <a:pt x="172" y="903"/>
                  </a:lnTo>
                  <a:lnTo>
                    <a:pt x="160" y="861"/>
                  </a:lnTo>
                  <a:lnTo>
                    <a:pt x="154" y="819"/>
                  </a:lnTo>
                  <a:lnTo>
                    <a:pt x="151" y="780"/>
                  </a:lnTo>
                  <a:lnTo>
                    <a:pt x="154" y="728"/>
                  </a:lnTo>
                  <a:lnTo>
                    <a:pt x="163" y="667"/>
                  </a:lnTo>
                  <a:lnTo>
                    <a:pt x="175" y="595"/>
                  </a:lnTo>
                  <a:lnTo>
                    <a:pt x="193" y="524"/>
                  </a:lnTo>
                  <a:lnTo>
                    <a:pt x="211" y="450"/>
                  </a:lnTo>
                  <a:lnTo>
                    <a:pt x="232" y="382"/>
                  </a:lnTo>
                  <a:lnTo>
                    <a:pt x="250" y="320"/>
                  </a:lnTo>
                  <a:lnTo>
                    <a:pt x="271" y="272"/>
                  </a:lnTo>
                  <a:lnTo>
                    <a:pt x="313" y="197"/>
                  </a:lnTo>
                  <a:lnTo>
                    <a:pt x="361" y="136"/>
                  </a:lnTo>
                  <a:lnTo>
                    <a:pt x="412" y="90"/>
                  </a:lnTo>
                  <a:lnTo>
                    <a:pt x="467" y="61"/>
                  </a:lnTo>
                  <a:lnTo>
                    <a:pt x="521" y="52"/>
                  </a:lnTo>
                  <a:lnTo>
                    <a:pt x="563" y="58"/>
                  </a:lnTo>
                  <a:lnTo>
                    <a:pt x="599" y="74"/>
                  </a:lnTo>
                  <a:lnTo>
                    <a:pt x="626" y="100"/>
                  </a:lnTo>
                  <a:lnTo>
                    <a:pt x="647" y="133"/>
                  </a:lnTo>
                  <a:lnTo>
                    <a:pt x="665" y="165"/>
                  </a:lnTo>
                  <a:lnTo>
                    <a:pt x="677" y="197"/>
                  </a:lnTo>
                  <a:lnTo>
                    <a:pt x="683" y="223"/>
                  </a:lnTo>
                  <a:lnTo>
                    <a:pt x="689" y="243"/>
                  </a:lnTo>
                  <a:lnTo>
                    <a:pt x="689" y="268"/>
                  </a:lnTo>
                  <a:lnTo>
                    <a:pt x="683" y="294"/>
                  </a:lnTo>
                  <a:lnTo>
                    <a:pt x="575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2" name="Freeform 56"/>
            <p:cNvSpPr>
              <a:spLocks/>
            </p:cNvSpPr>
            <p:nvPr/>
          </p:nvSpPr>
          <p:spPr bwMode="auto">
            <a:xfrm>
              <a:off x="8451" y="2443"/>
              <a:ext cx="917" cy="732"/>
            </a:xfrm>
            <a:custGeom>
              <a:avLst/>
              <a:gdLst/>
              <a:ahLst/>
              <a:cxnLst>
                <a:cxn ang="0">
                  <a:pos x="102" y="654"/>
                </a:cxn>
                <a:cxn ang="0">
                  <a:pos x="102" y="703"/>
                </a:cxn>
                <a:cxn ang="0">
                  <a:pos x="147" y="732"/>
                </a:cxn>
                <a:cxn ang="0">
                  <a:pos x="208" y="696"/>
                </a:cxn>
                <a:cxn ang="0">
                  <a:pos x="226" y="625"/>
                </a:cxn>
                <a:cxn ang="0">
                  <a:pos x="250" y="528"/>
                </a:cxn>
                <a:cxn ang="0">
                  <a:pos x="292" y="340"/>
                </a:cxn>
                <a:cxn ang="0">
                  <a:pos x="334" y="230"/>
                </a:cxn>
                <a:cxn ang="0">
                  <a:pos x="406" y="126"/>
                </a:cxn>
                <a:cxn ang="0">
                  <a:pos x="529" y="52"/>
                </a:cxn>
                <a:cxn ang="0">
                  <a:pos x="638" y="65"/>
                </a:cxn>
                <a:cxn ang="0">
                  <a:pos x="668" y="123"/>
                </a:cxn>
                <a:cxn ang="0">
                  <a:pos x="668" y="204"/>
                </a:cxn>
                <a:cxn ang="0">
                  <a:pos x="607" y="424"/>
                </a:cxn>
                <a:cxn ang="0">
                  <a:pos x="571" y="534"/>
                </a:cxn>
                <a:cxn ang="0">
                  <a:pos x="559" y="592"/>
                </a:cxn>
                <a:cxn ang="0">
                  <a:pos x="616" y="706"/>
                </a:cxn>
                <a:cxn ang="0">
                  <a:pos x="749" y="725"/>
                </a:cxn>
                <a:cxn ang="0">
                  <a:pos x="854" y="638"/>
                </a:cxn>
                <a:cxn ang="0">
                  <a:pos x="908" y="524"/>
                </a:cxn>
                <a:cxn ang="0">
                  <a:pos x="917" y="476"/>
                </a:cxn>
                <a:cxn ang="0">
                  <a:pos x="905" y="463"/>
                </a:cxn>
                <a:cxn ang="0">
                  <a:pos x="869" y="476"/>
                </a:cxn>
                <a:cxn ang="0">
                  <a:pos x="842" y="560"/>
                </a:cxn>
                <a:cxn ang="0">
                  <a:pos x="743" y="680"/>
                </a:cxn>
                <a:cxn ang="0">
                  <a:pos x="677" y="670"/>
                </a:cxn>
                <a:cxn ang="0">
                  <a:pos x="668" y="609"/>
                </a:cxn>
                <a:cxn ang="0">
                  <a:pos x="689" y="537"/>
                </a:cxn>
                <a:cxn ang="0">
                  <a:pos x="728" y="431"/>
                </a:cxn>
                <a:cxn ang="0">
                  <a:pos x="770" y="278"/>
                </a:cxn>
                <a:cxn ang="0">
                  <a:pos x="776" y="133"/>
                </a:cxn>
                <a:cxn ang="0">
                  <a:pos x="716" y="36"/>
                </a:cxn>
                <a:cxn ang="0">
                  <a:pos x="619" y="3"/>
                </a:cxn>
                <a:cxn ang="0">
                  <a:pos x="475" y="26"/>
                </a:cxn>
                <a:cxn ang="0">
                  <a:pos x="358" y="117"/>
                </a:cxn>
                <a:cxn ang="0">
                  <a:pos x="307" y="71"/>
                </a:cxn>
                <a:cxn ang="0">
                  <a:pos x="229" y="10"/>
                </a:cxn>
                <a:cxn ang="0">
                  <a:pos x="135" y="7"/>
                </a:cxn>
                <a:cxn ang="0">
                  <a:pos x="66" y="65"/>
                </a:cxn>
                <a:cxn ang="0">
                  <a:pos x="21" y="168"/>
                </a:cxn>
                <a:cxn ang="0">
                  <a:pos x="3" y="262"/>
                </a:cxn>
                <a:cxn ang="0">
                  <a:pos x="39" y="269"/>
                </a:cxn>
                <a:cxn ang="0">
                  <a:pos x="51" y="249"/>
                </a:cxn>
                <a:cxn ang="0">
                  <a:pos x="69" y="175"/>
                </a:cxn>
                <a:cxn ang="0">
                  <a:pos x="117" y="71"/>
                </a:cxn>
                <a:cxn ang="0">
                  <a:pos x="193" y="52"/>
                </a:cxn>
                <a:cxn ang="0">
                  <a:pos x="217" y="126"/>
                </a:cxn>
                <a:cxn ang="0">
                  <a:pos x="202" y="227"/>
                </a:cxn>
                <a:cxn ang="0">
                  <a:pos x="174" y="337"/>
                </a:cxn>
                <a:cxn ang="0">
                  <a:pos x="111" y="612"/>
                </a:cxn>
              </a:cxnLst>
              <a:rect l="0" t="0" r="r" b="b"/>
              <a:pathLst>
                <a:path w="917" h="732">
                  <a:moveTo>
                    <a:pt x="111" y="612"/>
                  </a:moveTo>
                  <a:lnTo>
                    <a:pt x="105" y="631"/>
                  </a:lnTo>
                  <a:lnTo>
                    <a:pt x="102" y="654"/>
                  </a:lnTo>
                  <a:lnTo>
                    <a:pt x="99" y="670"/>
                  </a:lnTo>
                  <a:lnTo>
                    <a:pt x="96" y="680"/>
                  </a:lnTo>
                  <a:lnTo>
                    <a:pt x="102" y="703"/>
                  </a:lnTo>
                  <a:lnTo>
                    <a:pt x="114" y="719"/>
                  </a:lnTo>
                  <a:lnTo>
                    <a:pt x="129" y="728"/>
                  </a:lnTo>
                  <a:lnTo>
                    <a:pt x="147" y="732"/>
                  </a:lnTo>
                  <a:lnTo>
                    <a:pt x="174" y="725"/>
                  </a:lnTo>
                  <a:lnTo>
                    <a:pt x="193" y="712"/>
                  </a:lnTo>
                  <a:lnTo>
                    <a:pt x="208" y="696"/>
                  </a:lnTo>
                  <a:lnTo>
                    <a:pt x="214" y="680"/>
                  </a:lnTo>
                  <a:lnTo>
                    <a:pt x="220" y="654"/>
                  </a:lnTo>
                  <a:lnTo>
                    <a:pt x="226" y="625"/>
                  </a:lnTo>
                  <a:lnTo>
                    <a:pt x="235" y="596"/>
                  </a:lnTo>
                  <a:lnTo>
                    <a:pt x="241" y="567"/>
                  </a:lnTo>
                  <a:lnTo>
                    <a:pt x="250" y="528"/>
                  </a:lnTo>
                  <a:lnTo>
                    <a:pt x="259" y="486"/>
                  </a:lnTo>
                  <a:lnTo>
                    <a:pt x="268" y="450"/>
                  </a:lnTo>
                  <a:lnTo>
                    <a:pt x="292" y="340"/>
                  </a:lnTo>
                  <a:lnTo>
                    <a:pt x="301" y="308"/>
                  </a:lnTo>
                  <a:lnTo>
                    <a:pt x="319" y="256"/>
                  </a:lnTo>
                  <a:lnTo>
                    <a:pt x="334" y="230"/>
                  </a:lnTo>
                  <a:lnTo>
                    <a:pt x="355" y="194"/>
                  </a:lnTo>
                  <a:lnTo>
                    <a:pt x="379" y="162"/>
                  </a:lnTo>
                  <a:lnTo>
                    <a:pt x="406" y="126"/>
                  </a:lnTo>
                  <a:lnTo>
                    <a:pt x="442" y="97"/>
                  </a:lnTo>
                  <a:lnTo>
                    <a:pt x="481" y="71"/>
                  </a:lnTo>
                  <a:lnTo>
                    <a:pt x="529" y="52"/>
                  </a:lnTo>
                  <a:lnTo>
                    <a:pt x="580" y="45"/>
                  </a:lnTo>
                  <a:lnTo>
                    <a:pt x="613" y="52"/>
                  </a:lnTo>
                  <a:lnTo>
                    <a:pt x="638" y="65"/>
                  </a:lnTo>
                  <a:lnTo>
                    <a:pt x="653" y="81"/>
                  </a:lnTo>
                  <a:lnTo>
                    <a:pt x="662" y="104"/>
                  </a:lnTo>
                  <a:lnTo>
                    <a:pt x="668" y="123"/>
                  </a:lnTo>
                  <a:lnTo>
                    <a:pt x="671" y="142"/>
                  </a:lnTo>
                  <a:lnTo>
                    <a:pt x="671" y="159"/>
                  </a:lnTo>
                  <a:lnTo>
                    <a:pt x="668" y="204"/>
                  </a:lnTo>
                  <a:lnTo>
                    <a:pt x="644" y="314"/>
                  </a:lnTo>
                  <a:lnTo>
                    <a:pt x="626" y="372"/>
                  </a:lnTo>
                  <a:lnTo>
                    <a:pt x="607" y="424"/>
                  </a:lnTo>
                  <a:lnTo>
                    <a:pt x="592" y="469"/>
                  </a:lnTo>
                  <a:lnTo>
                    <a:pt x="580" y="505"/>
                  </a:lnTo>
                  <a:lnTo>
                    <a:pt x="571" y="534"/>
                  </a:lnTo>
                  <a:lnTo>
                    <a:pt x="562" y="557"/>
                  </a:lnTo>
                  <a:lnTo>
                    <a:pt x="559" y="573"/>
                  </a:lnTo>
                  <a:lnTo>
                    <a:pt x="559" y="592"/>
                  </a:lnTo>
                  <a:lnTo>
                    <a:pt x="565" y="641"/>
                  </a:lnTo>
                  <a:lnTo>
                    <a:pt x="586" y="680"/>
                  </a:lnTo>
                  <a:lnTo>
                    <a:pt x="616" y="706"/>
                  </a:lnTo>
                  <a:lnTo>
                    <a:pt x="656" y="725"/>
                  </a:lnTo>
                  <a:lnTo>
                    <a:pt x="701" y="732"/>
                  </a:lnTo>
                  <a:lnTo>
                    <a:pt x="749" y="725"/>
                  </a:lnTo>
                  <a:lnTo>
                    <a:pt x="788" y="703"/>
                  </a:lnTo>
                  <a:lnTo>
                    <a:pt x="824" y="673"/>
                  </a:lnTo>
                  <a:lnTo>
                    <a:pt x="854" y="638"/>
                  </a:lnTo>
                  <a:lnTo>
                    <a:pt x="878" y="596"/>
                  </a:lnTo>
                  <a:lnTo>
                    <a:pt x="896" y="560"/>
                  </a:lnTo>
                  <a:lnTo>
                    <a:pt x="908" y="524"/>
                  </a:lnTo>
                  <a:lnTo>
                    <a:pt x="914" y="499"/>
                  </a:lnTo>
                  <a:lnTo>
                    <a:pt x="917" y="482"/>
                  </a:lnTo>
                  <a:lnTo>
                    <a:pt x="917" y="476"/>
                  </a:lnTo>
                  <a:lnTo>
                    <a:pt x="914" y="469"/>
                  </a:lnTo>
                  <a:lnTo>
                    <a:pt x="908" y="466"/>
                  </a:lnTo>
                  <a:lnTo>
                    <a:pt x="905" y="463"/>
                  </a:lnTo>
                  <a:lnTo>
                    <a:pt x="884" y="463"/>
                  </a:lnTo>
                  <a:lnTo>
                    <a:pt x="878" y="466"/>
                  </a:lnTo>
                  <a:lnTo>
                    <a:pt x="869" y="476"/>
                  </a:lnTo>
                  <a:lnTo>
                    <a:pt x="869" y="482"/>
                  </a:lnTo>
                  <a:lnTo>
                    <a:pt x="866" y="489"/>
                  </a:lnTo>
                  <a:lnTo>
                    <a:pt x="842" y="560"/>
                  </a:lnTo>
                  <a:lnTo>
                    <a:pt x="812" y="615"/>
                  </a:lnTo>
                  <a:lnTo>
                    <a:pt x="779" y="654"/>
                  </a:lnTo>
                  <a:lnTo>
                    <a:pt x="743" y="680"/>
                  </a:lnTo>
                  <a:lnTo>
                    <a:pt x="707" y="686"/>
                  </a:lnTo>
                  <a:lnTo>
                    <a:pt x="686" y="683"/>
                  </a:lnTo>
                  <a:lnTo>
                    <a:pt x="677" y="670"/>
                  </a:lnTo>
                  <a:lnTo>
                    <a:pt x="671" y="654"/>
                  </a:lnTo>
                  <a:lnTo>
                    <a:pt x="668" y="628"/>
                  </a:lnTo>
                  <a:lnTo>
                    <a:pt x="668" y="609"/>
                  </a:lnTo>
                  <a:lnTo>
                    <a:pt x="674" y="589"/>
                  </a:lnTo>
                  <a:lnTo>
                    <a:pt x="680" y="567"/>
                  </a:lnTo>
                  <a:lnTo>
                    <a:pt x="689" y="537"/>
                  </a:lnTo>
                  <a:lnTo>
                    <a:pt x="704" y="499"/>
                  </a:lnTo>
                  <a:lnTo>
                    <a:pt x="713" y="469"/>
                  </a:lnTo>
                  <a:lnTo>
                    <a:pt x="728" y="431"/>
                  </a:lnTo>
                  <a:lnTo>
                    <a:pt x="743" y="382"/>
                  </a:lnTo>
                  <a:lnTo>
                    <a:pt x="758" y="330"/>
                  </a:lnTo>
                  <a:lnTo>
                    <a:pt x="770" y="278"/>
                  </a:lnTo>
                  <a:lnTo>
                    <a:pt x="779" y="230"/>
                  </a:lnTo>
                  <a:lnTo>
                    <a:pt x="782" y="185"/>
                  </a:lnTo>
                  <a:lnTo>
                    <a:pt x="776" y="133"/>
                  </a:lnTo>
                  <a:lnTo>
                    <a:pt x="764" y="91"/>
                  </a:lnTo>
                  <a:lnTo>
                    <a:pt x="743" y="58"/>
                  </a:lnTo>
                  <a:lnTo>
                    <a:pt x="716" y="36"/>
                  </a:lnTo>
                  <a:lnTo>
                    <a:pt x="683" y="19"/>
                  </a:lnTo>
                  <a:lnTo>
                    <a:pt x="650" y="7"/>
                  </a:lnTo>
                  <a:lnTo>
                    <a:pt x="619" y="3"/>
                  </a:lnTo>
                  <a:lnTo>
                    <a:pt x="586" y="0"/>
                  </a:lnTo>
                  <a:lnTo>
                    <a:pt x="526" y="7"/>
                  </a:lnTo>
                  <a:lnTo>
                    <a:pt x="475" y="26"/>
                  </a:lnTo>
                  <a:lnTo>
                    <a:pt x="430" y="52"/>
                  </a:lnTo>
                  <a:lnTo>
                    <a:pt x="391" y="81"/>
                  </a:lnTo>
                  <a:lnTo>
                    <a:pt x="358" y="117"/>
                  </a:lnTo>
                  <a:lnTo>
                    <a:pt x="334" y="149"/>
                  </a:lnTo>
                  <a:lnTo>
                    <a:pt x="325" y="107"/>
                  </a:lnTo>
                  <a:lnTo>
                    <a:pt x="307" y="71"/>
                  </a:lnTo>
                  <a:lnTo>
                    <a:pt x="286" y="45"/>
                  </a:lnTo>
                  <a:lnTo>
                    <a:pt x="259" y="23"/>
                  </a:lnTo>
                  <a:lnTo>
                    <a:pt x="229" y="10"/>
                  </a:lnTo>
                  <a:lnTo>
                    <a:pt x="199" y="3"/>
                  </a:lnTo>
                  <a:lnTo>
                    <a:pt x="171" y="0"/>
                  </a:lnTo>
                  <a:lnTo>
                    <a:pt x="135" y="7"/>
                  </a:lnTo>
                  <a:lnTo>
                    <a:pt x="108" y="19"/>
                  </a:lnTo>
                  <a:lnTo>
                    <a:pt x="84" y="42"/>
                  </a:lnTo>
                  <a:lnTo>
                    <a:pt x="66" y="65"/>
                  </a:lnTo>
                  <a:lnTo>
                    <a:pt x="54" y="87"/>
                  </a:lnTo>
                  <a:lnTo>
                    <a:pt x="36" y="126"/>
                  </a:lnTo>
                  <a:lnTo>
                    <a:pt x="21" y="168"/>
                  </a:lnTo>
                  <a:lnTo>
                    <a:pt x="0" y="236"/>
                  </a:lnTo>
                  <a:lnTo>
                    <a:pt x="0" y="256"/>
                  </a:lnTo>
                  <a:lnTo>
                    <a:pt x="3" y="262"/>
                  </a:lnTo>
                  <a:lnTo>
                    <a:pt x="6" y="265"/>
                  </a:lnTo>
                  <a:lnTo>
                    <a:pt x="12" y="269"/>
                  </a:lnTo>
                  <a:lnTo>
                    <a:pt x="39" y="269"/>
                  </a:lnTo>
                  <a:lnTo>
                    <a:pt x="42" y="265"/>
                  </a:lnTo>
                  <a:lnTo>
                    <a:pt x="45" y="259"/>
                  </a:lnTo>
                  <a:lnTo>
                    <a:pt x="51" y="249"/>
                  </a:lnTo>
                  <a:lnTo>
                    <a:pt x="54" y="236"/>
                  </a:lnTo>
                  <a:lnTo>
                    <a:pt x="57" y="220"/>
                  </a:lnTo>
                  <a:lnTo>
                    <a:pt x="69" y="175"/>
                  </a:lnTo>
                  <a:lnTo>
                    <a:pt x="81" y="133"/>
                  </a:lnTo>
                  <a:lnTo>
                    <a:pt x="99" y="97"/>
                  </a:lnTo>
                  <a:lnTo>
                    <a:pt x="117" y="71"/>
                  </a:lnTo>
                  <a:lnTo>
                    <a:pt x="141" y="52"/>
                  </a:lnTo>
                  <a:lnTo>
                    <a:pt x="168" y="45"/>
                  </a:lnTo>
                  <a:lnTo>
                    <a:pt x="193" y="52"/>
                  </a:lnTo>
                  <a:lnTo>
                    <a:pt x="208" y="71"/>
                  </a:lnTo>
                  <a:lnTo>
                    <a:pt x="214" y="94"/>
                  </a:lnTo>
                  <a:lnTo>
                    <a:pt x="217" y="126"/>
                  </a:lnTo>
                  <a:lnTo>
                    <a:pt x="214" y="155"/>
                  </a:lnTo>
                  <a:lnTo>
                    <a:pt x="208" y="188"/>
                  </a:lnTo>
                  <a:lnTo>
                    <a:pt x="202" y="227"/>
                  </a:lnTo>
                  <a:lnTo>
                    <a:pt x="193" y="259"/>
                  </a:lnTo>
                  <a:lnTo>
                    <a:pt x="183" y="295"/>
                  </a:lnTo>
                  <a:lnTo>
                    <a:pt x="174" y="337"/>
                  </a:lnTo>
                  <a:lnTo>
                    <a:pt x="165" y="376"/>
                  </a:lnTo>
                  <a:lnTo>
                    <a:pt x="159" y="405"/>
                  </a:lnTo>
                  <a:lnTo>
                    <a:pt x="111" y="6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3" name="Freeform 57"/>
            <p:cNvSpPr>
              <a:spLocks/>
            </p:cNvSpPr>
            <p:nvPr/>
          </p:nvSpPr>
          <p:spPr bwMode="auto">
            <a:xfrm>
              <a:off x="9603" y="2712"/>
              <a:ext cx="1016" cy="81"/>
            </a:xfrm>
            <a:custGeom>
              <a:avLst/>
              <a:gdLst/>
              <a:ahLst/>
              <a:cxnLst>
                <a:cxn ang="0">
                  <a:pos x="962" y="81"/>
                </a:cxn>
                <a:cxn ang="0">
                  <a:pos x="974" y="81"/>
                </a:cxn>
                <a:cxn ang="0">
                  <a:pos x="989" y="77"/>
                </a:cxn>
                <a:cxn ang="0">
                  <a:pos x="1004" y="71"/>
                </a:cxn>
                <a:cxn ang="0">
                  <a:pos x="1013" y="61"/>
                </a:cxn>
                <a:cxn ang="0">
                  <a:pos x="1016" y="42"/>
                </a:cxn>
                <a:cxn ang="0">
                  <a:pos x="1013" y="22"/>
                </a:cxn>
                <a:cxn ang="0">
                  <a:pos x="1004" y="9"/>
                </a:cxn>
                <a:cxn ang="0">
                  <a:pos x="989" y="3"/>
                </a:cxn>
                <a:cxn ang="0">
                  <a:pos x="974" y="3"/>
                </a:cxn>
                <a:cxn ang="0">
                  <a:pos x="962" y="0"/>
                </a:cxn>
                <a:cxn ang="0">
                  <a:pos x="42" y="0"/>
                </a:cxn>
                <a:cxn ang="0">
                  <a:pos x="27" y="3"/>
                </a:cxn>
                <a:cxn ang="0">
                  <a:pos x="15" y="9"/>
                </a:cxn>
                <a:cxn ang="0">
                  <a:pos x="3" y="22"/>
                </a:cxn>
                <a:cxn ang="0">
                  <a:pos x="0" y="42"/>
                </a:cxn>
                <a:cxn ang="0">
                  <a:pos x="3" y="61"/>
                </a:cxn>
                <a:cxn ang="0">
                  <a:pos x="15" y="71"/>
                </a:cxn>
                <a:cxn ang="0">
                  <a:pos x="27" y="77"/>
                </a:cxn>
                <a:cxn ang="0">
                  <a:pos x="42" y="81"/>
                </a:cxn>
                <a:cxn ang="0">
                  <a:pos x="57" y="81"/>
                </a:cxn>
                <a:cxn ang="0">
                  <a:pos x="962" y="81"/>
                </a:cxn>
              </a:cxnLst>
              <a:rect l="0" t="0" r="r" b="b"/>
              <a:pathLst>
                <a:path w="1016" h="81">
                  <a:moveTo>
                    <a:pt x="962" y="81"/>
                  </a:moveTo>
                  <a:lnTo>
                    <a:pt x="974" y="81"/>
                  </a:lnTo>
                  <a:lnTo>
                    <a:pt x="989" y="77"/>
                  </a:lnTo>
                  <a:lnTo>
                    <a:pt x="1004" y="71"/>
                  </a:lnTo>
                  <a:lnTo>
                    <a:pt x="1013" y="61"/>
                  </a:lnTo>
                  <a:lnTo>
                    <a:pt x="1016" y="42"/>
                  </a:lnTo>
                  <a:lnTo>
                    <a:pt x="1013" y="22"/>
                  </a:lnTo>
                  <a:lnTo>
                    <a:pt x="1004" y="9"/>
                  </a:lnTo>
                  <a:lnTo>
                    <a:pt x="989" y="3"/>
                  </a:lnTo>
                  <a:lnTo>
                    <a:pt x="974" y="3"/>
                  </a:lnTo>
                  <a:lnTo>
                    <a:pt x="962" y="0"/>
                  </a:lnTo>
                  <a:lnTo>
                    <a:pt x="42" y="0"/>
                  </a:lnTo>
                  <a:lnTo>
                    <a:pt x="27" y="3"/>
                  </a:lnTo>
                  <a:lnTo>
                    <a:pt x="15" y="9"/>
                  </a:lnTo>
                  <a:lnTo>
                    <a:pt x="3" y="22"/>
                  </a:lnTo>
                  <a:lnTo>
                    <a:pt x="0" y="42"/>
                  </a:lnTo>
                  <a:lnTo>
                    <a:pt x="3" y="61"/>
                  </a:lnTo>
                  <a:lnTo>
                    <a:pt x="15" y="71"/>
                  </a:lnTo>
                  <a:lnTo>
                    <a:pt x="27" y="77"/>
                  </a:lnTo>
                  <a:lnTo>
                    <a:pt x="42" y="81"/>
                  </a:lnTo>
                  <a:lnTo>
                    <a:pt x="57" y="81"/>
                  </a:lnTo>
                  <a:lnTo>
                    <a:pt x="962" y="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94" name="Freeform 58"/>
            <p:cNvSpPr>
              <a:spLocks/>
            </p:cNvSpPr>
            <p:nvPr/>
          </p:nvSpPr>
          <p:spPr bwMode="auto">
            <a:xfrm>
              <a:off x="10950" y="2084"/>
              <a:ext cx="547" cy="1074"/>
            </a:xfrm>
            <a:custGeom>
              <a:avLst/>
              <a:gdLst/>
              <a:ahLst/>
              <a:cxnLst>
                <a:cxn ang="0">
                  <a:pos x="340" y="45"/>
                </a:cxn>
                <a:cxn ang="0">
                  <a:pos x="340" y="29"/>
                </a:cxn>
                <a:cxn ang="0">
                  <a:pos x="337" y="16"/>
                </a:cxn>
                <a:cxn ang="0">
                  <a:pos x="334" y="9"/>
                </a:cxn>
                <a:cxn ang="0">
                  <a:pos x="328" y="3"/>
                </a:cxn>
                <a:cxn ang="0">
                  <a:pos x="322" y="0"/>
                </a:cxn>
                <a:cxn ang="0">
                  <a:pos x="295" y="0"/>
                </a:cxn>
                <a:cxn ang="0">
                  <a:pos x="243" y="42"/>
                </a:cxn>
                <a:cxn ang="0">
                  <a:pos x="189" y="71"/>
                </a:cxn>
                <a:cxn ang="0">
                  <a:pos x="132" y="90"/>
                </a:cxn>
                <a:cxn ang="0">
                  <a:pos x="81" y="100"/>
                </a:cxn>
                <a:cxn ang="0">
                  <a:pos x="36" y="103"/>
                </a:cxn>
                <a:cxn ang="0">
                  <a:pos x="0" y="103"/>
                </a:cxn>
                <a:cxn ang="0">
                  <a:pos x="0" y="162"/>
                </a:cxn>
                <a:cxn ang="0">
                  <a:pos x="27" y="162"/>
                </a:cxn>
                <a:cxn ang="0">
                  <a:pos x="66" y="158"/>
                </a:cxn>
                <a:cxn ang="0">
                  <a:pos x="114" y="152"/>
                </a:cxn>
                <a:cxn ang="0">
                  <a:pos x="165" y="139"/>
                </a:cxn>
                <a:cxn ang="0">
                  <a:pos x="216" y="116"/>
                </a:cxn>
                <a:cxn ang="0">
                  <a:pos x="216" y="961"/>
                </a:cxn>
                <a:cxn ang="0">
                  <a:pos x="213" y="981"/>
                </a:cxn>
                <a:cxn ang="0">
                  <a:pos x="204" y="994"/>
                </a:cxn>
                <a:cxn ang="0">
                  <a:pos x="189" y="1003"/>
                </a:cxn>
                <a:cxn ang="0">
                  <a:pos x="162" y="1010"/>
                </a:cxn>
                <a:cxn ang="0">
                  <a:pos x="123" y="1016"/>
                </a:cxn>
                <a:cxn ang="0">
                  <a:pos x="9" y="1016"/>
                </a:cxn>
                <a:cxn ang="0">
                  <a:pos x="9" y="1074"/>
                </a:cxn>
                <a:cxn ang="0">
                  <a:pos x="30" y="1074"/>
                </a:cxn>
                <a:cxn ang="0">
                  <a:pos x="63" y="1071"/>
                </a:cxn>
                <a:cxn ang="0">
                  <a:pos x="156" y="1071"/>
                </a:cxn>
                <a:cxn ang="0">
                  <a:pos x="204" y="1068"/>
                </a:cxn>
                <a:cxn ang="0">
                  <a:pos x="346" y="1068"/>
                </a:cxn>
                <a:cxn ang="0">
                  <a:pos x="391" y="1071"/>
                </a:cxn>
                <a:cxn ang="0">
                  <a:pos x="487" y="1071"/>
                </a:cxn>
                <a:cxn ang="0">
                  <a:pos x="523" y="1074"/>
                </a:cxn>
                <a:cxn ang="0">
                  <a:pos x="547" y="1074"/>
                </a:cxn>
                <a:cxn ang="0">
                  <a:pos x="547" y="1016"/>
                </a:cxn>
                <a:cxn ang="0">
                  <a:pos x="433" y="1016"/>
                </a:cxn>
                <a:cxn ang="0">
                  <a:pos x="394" y="1010"/>
                </a:cxn>
                <a:cxn ang="0">
                  <a:pos x="367" y="1003"/>
                </a:cxn>
                <a:cxn ang="0">
                  <a:pos x="352" y="994"/>
                </a:cxn>
                <a:cxn ang="0">
                  <a:pos x="343" y="981"/>
                </a:cxn>
                <a:cxn ang="0">
                  <a:pos x="340" y="961"/>
                </a:cxn>
                <a:cxn ang="0">
                  <a:pos x="340" y="942"/>
                </a:cxn>
                <a:cxn ang="0">
                  <a:pos x="340" y="45"/>
                </a:cxn>
              </a:cxnLst>
              <a:rect l="0" t="0" r="r" b="b"/>
              <a:pathLst>
                <a:path w="547" h="1074">
                  <a:moveTo>
                    <a:pt x="340" y="45"/>
                  </a:moveTo>
                  <a:lnTo>
                    <a:pt x="340" y="29"/>
                  </a:lnTo>
                  <a:lnTo>
                    <a:pt x="337" y="16"/>
                  </a:lnTo>
                  <a:lnTo>
                    <a:pt x="334" y="9"/>
                  </a:lnTo>
                  <a:lnTo>
                    <a:pt x="328" y="3"/>
                  </a:lnTo>
                  <a:lnTo>
                    <a:pt x="322" y="0"/>
                  </a:lnTo>
                  <a:lnTo>
                    <a:pt x="295" y="0"/>
                  </a:lnTo>
                  <a:lnTo>
                    <a:pt x="243" y="42"/>
                  </a:lnTo>
                  <a:lnTo>
                    <a:pt x="189" y="71"/>
                  </a:lnTo>
                  <a:lnTo>
                    <a:pt x="132" y="90"/>
                  </a:lnTo>
                  <a:lnTo>
                    <a:pt x="81" y="100"/>
                  </a:lnTo>
                  <a:lnTo>
                    <a:pt x="36" y="103"/>
                  </a:lnTo>
                  <a:lnTo>
                    <a:pt x="0" y="103"/>
                  </a:lnTo>
                  <a:lnTo>
                    <a:pt x="0" y="162"/>
                  </a:lnTo>
                  <a:lnTo>
                    <a:pt x="27" y="162"/>
                  </a:lnTo>
                  <a:lnTo>
                    <a:pt x="66" y="158"/>
                  </a:lnTo>
                  <a:lnTo>
                    <a:pt x="114" y="152"/>
                  </a:lnTo>
                  <a:lnTo>
                    <a:pt x="165" y="139"/>
                  </a:lnTo>
                  <a:lnTo>
                    <a:pt x="216" y="116"/>
                  </a:lnTo>
                  <a:lnTo>
                    <a:pt x="216" y="961"/>
                  </a:lnTo>
                  <a:lnTo>
                    <a:pt x="213" y="981"/>
                  </a:lnTo>
                  <a:lnTo>
                    <a:pt x="204" y="994"/>
                  </a:lnTo>
                  <a:lnTo>
                    <a:pt x="189" y="1003"/>
                  </a:lnTo>
                  <a:lnTo>
                    <a:pt x="162" y="1010"/>
                  </a:lnTo>
                  <a:lnTo>
                    <a:pt x="123" y="1016"/>
                  </a:lnTo>
                  <a:lnTo>
                    <a:pt x="9" y="1016"/>
                  </a:lnTo>
                  <a:lnTo>
                    <a:pt x="9" y="1074"/>
                  </a:lnTo>
                  <a:lnTo>
                    <a:pt x="30" y="1074"/>
                  </a:lnTo>
                  <a:lnTo>
                    <a:pt x="63" y="1071"/>
                  </a:lnTo>
                  <a:lnTo>
                    <a:pt x="156" y="1071"/>
                  </a:lnTo>
                  <a:lnTo>
                    <a:pt x="204" y="1068"/>
                  </a:lnTo>
                  <a:lnTo>
                    <a:pt x="346" y="1068"/>
                  </a:lnTo>
                  <a:lnTo>
                    <a:pt x="391" y="1071"/>
                  </a:lnTo>
                  <a:lnTo>
                    <a:pt x="487" y="1071"/>
                  </a:lnTo>
                  <a:lnTo>
                    <a:pt x="523" y="1074"/>
                  </a:lnTo>
                  <a:lnTo>
                    <a:pt x="547" y="1074"/>
                  </a:lnTo>
                  <a:lnTo>
                    <a:pt x="547" y="1016"/>
                  </a:lnTo>
                  <a:lnTo>
                    <a:pt x="433" y="1016"/>
                  </a:lnTo>
                  <a:lnTo>
                    <a:pt x="394" y="1010"/>
                  </a:lnTo>
                  <a:lnTo>
                    <a:pt x="367" y="1003"/>
                  </a:lnTo>
                  <a:lnTo>
                    <a:pt x="352" y="994"/>
                  </a:lnTo>
                  <a:lnTo>
                    <a:pt x="343" y="981"/>
                  </a:lnTo>
                  <a:lnTo>
                    <a:pt x="340" y="961"/>
                  </a:lnTo>
                  <a:lnTo>
                    <a:pt x="340" y="942"/>
                  </a:lnTo>
                  <a:lnTo>
                    <a:pt x="340" y="4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97" name="Group 6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3352800" y="914400"/>
            <a:ext cx="2438400" cy="543548"/>
            <a:chOff x="2566" y="2594"/>
            <a:chExt cx="10152" cy="2263"/>
          </a:xfrm>
        </p:grpSpPr>
        <p:sp>
          <p:nvSpPr>
            <p:cNvPr id="65599" name="Freeform 63"/>
            <p:cNvSpPr>
              <a:spLocks/>
            </p:cNvSpPr>
            <p:nvPr/>
          </p:nvSpPr>
          <p:spPr bwMode="auto">
            <a:xfrm>
              <a:off x="2566" y="2594"/>
              <a:ext cx="478" cy="2263"/>
            </a:xfrm>
            <a:custGeom>
              <a:avLst/>
              <a:gdLst/>
              <a:ahLst/>
              <a:cxnLst>
                <a:cxn ang="0">
                  <a:pos x="467" y="89"/>
                </a:cxn>
                <a:cxn ang="0">
                  <a:pos x="475" y="74"/>
                </a:cxn>
                <a:cxn ang="0">
                  <a:pos x="475" y="63"/>
                </a:cxn>
                <a:cxn ang="0">
                  <a:pos x="478" y="56"/>
                </a:cxn>
                <a:cxn ang="0">
                  <a:pos x="478" y="48"/>
                </a:cxn>
                <a:cxn ang="0">
                  <a:pos x="471" y="18"/>
                </a:cxn>
                <a:cxn ang="0">
                  <a:pos x="450" y="4"/>
                </a:cxn>
                <a:cxn ang="0">
                  <a:pos x="436" y="0"/>
                </a:cxn>
                <a:cxn ang="0">
                  <a:pos x="421" y="4"/>
                </a:cxn>
                <a:cxn ang="0">
                  <a:pos x="414" y="7"/>
                </a:cxn>
                <a:cxn ang="0">
                  <a:pos x="400" y="22"/>
                </a:cxn>
                <a:cxn ang="0">
                  <a:pos x="393" y="33"/>
                </a:cxn>
                <a:cxn ang="0">
                  <a:pos x="390" y="48"/>
                </a:cxn>
                <a:cxn ang="0">
                  <a:pos x="11" y="1092"/>
                </a:cxn>
                <a:cxn ang="0">
                  <a:pos x="7" y="1107"/>
                </a:cxn>
                <a:cxn ang="0">
                  <a:pos x="4" y="1118"/>
                </a:cxn>
                <a:cxn ang="0">
                  <a:pos x="0" y="1126"/>
                </a:cxn>
                <a:cxn ang="0">
                  <a:pos x="0" y="1141"/>
                </a:cxn>
                <a:cxn ang="0">
                  <a:pos x="4" y="1148"/>
                </a:cxn>
                <a:cxn ang="0">
                  <a:pos x="7" y="1159"/>
                </a:cxn>
                <a:cxn ang="0">
                  <a:pos x="11" y="1174"/>
                </a:cxn>
                <a:cxn ang="0">
                  <a:pos x="390" y="2215"/>
                </a:cxn>
                <a:cxn ang="0">
                  <a:pos x="397" y="2237"/>
                </a:cxn>
                <a:cxn ang="0">
                  <a:pos x="404" y="2244"/>
                </a:cxn>
                <a:cxn ang="0">
                  <a:pos x="407" y="2252"/>
                </a:cxn>
                <a:cxn ang="0">
                  <a:pos x="414" y="2259"/>
                </a:cxn>
                <a:cxn ang="0">
                  <a:pos x="425" y="2263"/>
                </a:cxn>
                <a:cxn ang="0">
                  <a:pos x="436" y="2263"/>
                </a:cxn>
                <a:cxn ang="0">
                  <a:pos x="450" y="2259"/>
                </a:cxn>
                <a:cxn ang="0">
                  <a:pos x="460" y="2255"/>
                </a:cxn>
                <a:cxn ang="0">
                  <a:pos x="471" y="2244"/>
                </a:cxn>
                <a:cxn ang="0">
                  <a:pos x="478" y="2233"/>
                </a:cxn>
                <a:cxn ang="0">
                  <a:pos x="478" y="2211"/>
                </a:cxn>
                <a:cxn ang="0">
                  <a:pos x="475" y="2203"/>
                </a:cxn>
                <a:cxn ang="0">
                  <a:pos x="475" y="2192"/>
                </a:cxn>
                <a:cxn ang="0">
                  <a:pos x="467" y="2177"/>
                </a:cxn>
                <a:cxn ang="0">
                  <a:pos x="89" y="1133"/>
                </a:cxn>
                <a:cxn ang="0">
                  <a:pos x="467" y="89"/>
                </a:cxn>
              </a:cxnLst>
              <a:rect l="0" t="0" r="r" b="b"/>
              <a:pathLst>
                <a:path w="478" h="2263">
                  <a:moveTo>
                    <a:pt x="467" y="89"/>
                  </a:moveTo>
                  <a:lnTo>
                    <a:pt x="475" y="74"/>
                  </a:lnTo>
                  <a:lnTo>
                    <a:pt x="475" y="63"/>
                  </a:lnTo>
                  <a:lnTo>
                    <a:pt x="478" y="56"/>
                  </a:lnTo>
                  <a:lnTo>
                    <a:pt x="478" y="48"/>
                  </a:lnTo>
                  <a:lnTo>
                    <a:pt x="471" y="18"/>
                  </a:lnTo>
                  <a:lnTo>
                    <a:pt x="450" y="4"/>
                  </a:lnTo>
                  <a:lnTo>
                    <a:pt x="436" y="0"/>
                  </a:lnTo>
                  <a:lnTo>
                    <a:pt x="421" y="4"/>
                  </a:lnTo>
                  <a:lnTo>
                    <a:pt x="414" y="7"/>
                  </a:lnTo>
                  <a:lnTo>
                    <a:pt x="400" y="22"/>
                  </a:lnTo>
                  <a:lnTo>
                    <a:pt x="393" y="33"/>
                  </a:lnTo>
                  <a:lnTo>
                    <a:pt x="390" y="48"/>
                  </a:lnTo>
                  <a:lnTo>
                    <a:pt x="11" y="1092"/>
                  </a:lnTo>
                  <a:lnTo>
                    <a:pt x="7" y="1107"/>
                  </a:lnTo>
                  <a:lnTo>
                    <a:pt x="4" y="1118"/>
                  </a:lnTo>
                  <a:lnTo>
                    <a:pt x="0" y="1126"/>
                  </a:lnTo>
                  <a:lnTo>
                    <a:pt x="0" y="1141"/>
                  </a:lnTo>
                  <a:lnTo>
                    <a:pt x="4" y="1148"/>
                  </a:lnTo>
                  <a:lnTo>
                    <a:pt x="7" y="1159"/>
                  </a:lnTo>
                  <a:lnTo>
                    <a:pt x="11" y="1174"/>
                  </a:lnTo>
                  <a:lnTo>
                    <a:pt x="390" y="2215"/>
                  </a:lnTo>
                  <a:lnTo>
                    <a:pt x="397" y="2237"/>
                  </a:lnTo>
                  <a:lnTo>
                    <a:pt x="404" y="2244"/>
                  </a:lnTo>
                  <a:lnTo>
                    <a:pt x="407" y="2252"/>
                  </a:lnTo>
                  <a:lnTo>
                    <a:pt x="414" y="2259"/>
                  </a:lnTo>
                  <a:lnTo>
                    <a:pt x="425" y="2263"/>
                  </a:lnTo>
                  <a:lnTo>
                    <a:pt x="436" y="2263"/>
                  </a:lnTo>
                  <a:lnTo>
                    <a:pt x="450" y="2259"/>
                  </a:lnTo>
                  <a:lnTo>
                    <a:pt x="460" y="2255"/>
                  </a:lnTo>
                  <a:lnTo>
                    <a:pt x="471" y="2244"/>
                  </a:lnTo>
                  <a:lnTo>
                    <a:pt x="478" y="2233"/>
                  </a:lnTo>
                  <a:lnTo>
                    <a:pt x="478" y="2211"/>
                  </a:lnTo>
                  <a:lnTo>
                    <a:pt x="475" y="2203"/>
                  </a:lnTo>
                  <a:lnTo>
                    <a:pt x="475" y="2192"/>
                  </a:lnTo>
                  <a:lnTo>
                    <a:pt x="467" y="2177"/>
                  </a:lnTo>
                  <a:lnTo>
                    <a:pt x="89" y="1133"/>
                  </a:lnTo>
                  <a:lnTo>
                    <a:pt x="467" y="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0" name="Freeform 64"/>
            <p:cNvSpPr>
              <a:spLocks/>
            </p:cNvSpPr>
            <p:nvPr/>
          </p:nvSpPr>
          <p:spPr bwMode="auto">
            <a:xfrm>
              <a:off x="3359" y="2787"/>
              <a:ext cx="712" cy="1505"/>
            </a:xfrm>
            <a:custGeom>
              <a:avLst/>
              <a:gdLst/>
              <a:ahLst/>
              <a:cxnLst>
                <a:cxn ang="0">
                  <a:pos x="443" y="56"/>
                </a:cxn>
                <a:cxn ang="0">
                  <a:pos x="443" y="22"/>
                </a:cxn>
                <a:cxn ang="0">
                  <a:pos x="439" y="11"/>
                </a:cxn>
                <a:cxn ang="0">
                  <a:pos x="432" y="4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2" y="130"/>
                </a:cxn>
                <a:cxn ang="0">
                  <a:pos x="85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6" y="212"/>
                </a:cxn>
                <a:cxn ang="0">
                  <a:pos x="85" y="208"/>
                </a:cxn>
                <a:cxn ang="0">
                  <a:pos x="149" y="201"/>
                </a:cxn>
                <a:cxn ang="0">
                  <a:pos x="216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6" y="1405"/>
                </a:cxn>
                <a:cxn ang="0">
                  <a:pos x="244" y="1420"/>
                </a:cxn>
                <a:cxn ang="0">
                  <a:pos x="209" y="1427"/>
                </a:cxn>
                <a:cxn ang="0">
                  <a:pos x="156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1" y="1501"/>
                </a:cxn>
                <a:cxn ang="0">
                  <a:pos x="184" y="1498"/>
                </a:cxn>
                <a:cxn ang="0">
                  <a:pos x="542" y="1498"/>
                </a:cxn>
                <a:cxn ang="0">
                  <a:pos x="605" y="1501"/>
                </a:cxn>
                <a:cxn ang="0">
                  <a:pos x="666" y="1501"/>
                </a:cxn>
                <a:cxn ang="0">
                  <a:pos x="712" y="1505"/>
                </a:cxn>
                <a:cxn ang="0">
                  <a:pos x="712" y="1434"/>
                </a:cxn>
                <a:cxn ang="0">
                  <a:pos x="570" y="1434"/>
                </a:cxn>
                <a:cxn ang="0">
                  <a:pos x="521" y="1427"/>
                </a:cxn>
                <a:cxn ang="0">
                  <a:pos x="482" y="1420"/>
                </a:cxn>
                <a:cxn ang="0">
                  <a:pos x="460" y="1405"/>
                </a:cxn>
                <a:cxn ang="0">
                  <a:pos x="450" y="1386"/>
                </a:cxn>
                <a:cxn ang="0">
                  <a:pos x="443" y="1360"/>
                </a:cxn>
                <a:cxn ang="0">
                  <a:pos x="443" y="1327"/>
                </a:cxn>
                <a:cxn ang="0">
                  <a:pos x="443" y="56"/>
                </a:cxn>
              </a:cxnLst>
              <a:rect l="0" t="0" r="r" b="b"/>
              <a:pathLst>
                <a:path w="712" h="1505">
                  <a:moveTo>
                    <a:pt x="443" y="56"/>
                  </a:moveTo>
                  <a:lnTo>
                    <a:pt x="443" y="22"/>
                  </a:lnTo>
                  <a:lnTo>
                    <a:pt x="439" y="11"/>
                  </a:lnTo>
                  <a:lnTo>
                    <a:pt x="432" y="4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2" y="130"/>
                  </a:lnTo>
                  <a:lnTo>
                    <a:pt x="85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6" y="212"/>
                  </a:lnTo>
                  <a:lnTo>
                    <a:pt x="85" y="208"/>
                  </a:lnTo>
                  <a:lnTo>
                    <a:pt x="149" y="201"/>
                  </a:lnTo>
                  <a:lnTo>
                    <a:pt x="216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6" y="1405"/>
                  </a:lnTo>
                  <a:lnTo>
                    <a:pt x="244" y="1420"/>
                  </a:lnTo>
                  <a:lnTo>
                    <a:pt x="209" y="1427"/>
                  </a:lnTo>
                  <a:lnTo>
                    <a:pt x="156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1" y="1501"/>
                  </a:lnTo>
                  <a:lnTo>
                    <a:pt x="184" y="1498"/>
                  </a:lnTo>
                  <a:lnTo>
                    <a:pt x="542" y="1498"/>
                  </a:lnTo>
                  <a:lnTo>
                    <a:pt x="605" y="1501"/>
                  </a:lnTo>
                  <a:lnTo>
                    <a:pt x="666" y="1501"/>
                  </a:lnTo>
                  <a:lnTo>
                    <a:pt x="712" y="1505"/>
                  </a:lnTo>
                  <a:lnTo>
                    <a:pt x="712" y="1434"/>
                  </a:lnTo>
                  <a:lnTo>
                    <a:pt x="570" y="1434"/>
                  </a:lnTo>
                  <a:lnTo>
                    <a:pt x="521" y="1427"/>
                  </a:lnTo>
                  <a:lnTo>
                    <a:pt x="482" y="1420"/>
                  </a:lnTo>
                  <a:lnTo>
                    <a:pt x="460" y="1405"/>
                  </a:lnTo>
                  <a:lnTo>
                    <a:pt x="450" y="1386"/>
                  </a:lnTo>
                  <a:lnTo>
                    <a:pt x="443" y="1360"/>
                  </a:lnTo>
                  <a:lnTo>
                    <a:pt x="443" y="1327"/>
                  </a:lnTo>
                  <a:lnTo>
                    <a:pt x="443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1" name="Freeform 65"/>
            <p:cNvSpPr>
              <a:spLocks/>
            </p:cNvSpPr>
            <p:nvPr/>
          </p:nvSpPr>
          <p:spPr bwMode="auto">
            <a:xfrm>
              <a:off x="4428" y="4051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0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2" y="204"/>
                </a:cxn>
                <a:cxn ang="0">
                  <a:pos x="206" y="208"/>
                </a:cxn>
                <a:cxn ang="0">
                  <a:pos x="206" y="237"/>
                </a:cxn>
                <a:cxn ang="0">
                  <a:pos x="198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0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6" y="646"/>
                </a:cxn>
                <a:cxn ang="0">
                  <a:pos x="36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0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0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2" y="204"/>
                  </a:lnTo>
                  <a:lnTo>
                    <a:pt x="206" y="208"/>
                  </a:lnTo>
                  <a:lnTo>
                    <a:pt x="206" y="237"/>
                  </a:lnTo>
                  <a:lnTo>
                    <a:pt x="198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0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6" y="646"/>
                  </a:lnTo>
                  <a:lnTo>
                    <a:pt x="36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0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2" name="Freeform 66"/>
            <p:cNvSpPr>
              <a:spLocks/>
            </p:cNvSpPr>
            <p:nvPr/>
          </p:nvSpPr>
          <p:spPr bwMode="auto">
            <a:xfrm>
              <a:off x="5398" y="2787"/>
              <a:ext cx="712" cy="1505"/>
            </a:xfrm>
            <a:custGeom>
              <a:avLst/>
              <a:gdLst/>
              <a:ahLst/>
              <a:cxnLst>
                <a:cxn ang="0">
                  <a:pos x="443" y="56"/>
                </a:cxn>
                <a:cxn ang="0">
                  <a:pos x="443" y="22"/>
                </a:cxn>
                <a:cxn ang="0">
                  <a:pos x="439" y="11"/>
                </a:cxn>
                <a:cxn ang="0">
                  <a:pos x="432" y="4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2" y="130"/>
                </a:cxn>
                <a:cxn ang="0">
                  <a:pos x="85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6" y="212"/>
                </a:cxn>
                <a:cxn ang="0">
                  <a:pos x="85" y="208"/>
                </a:cxn>
                <a:cxn ang="0">
                  <a:pos x="149" y="201"/>
                </a:cxn>
                <a:cxn ang="0">
                  <a:pos x="216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6" y="1405"/>
                </a:cxn>
                <a:cxn ang="0">
                  <a:pos x="244" y="1420"/>
                </a:cxn>
                <a:cxn ang="0">
                  <a:pos x="209" y="1427"/>
                </a:cxn>
                <a:cxn ang="0">
                  <a:pos x="156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0" y="1501"/>
                </a:cxn>
                <a:cxn ang="0">
                  <a:pos x="184" y="1498"/>
                </a:cxn>
                <a:cxn ang="0">
                  <a:pos x="542" y="1498"/>
                </a:cxn>
                <a:cxn ang="0">
                  <a:pos x="605" y="1501"/>
                </a:cxn>
                <a:cxn ang="0">
                  <a:pos x="666" y="1501"/>
                </a:cxn>
                <a:cxn ang="0">
                  <a:pos x="712" y="1505"/>
                </a:cxn>
                <a:cxn ang="0">
                  <a:pos x="712" y="1434"/>
                </a:cxn>
                <a:cxn ang="0">
                  <a:pos x="570" y="1434"/>
                </a:cxn>
                <a:cxn ang="0">
                  <a:pos x="520" y="1427"/>
                </a:cxn>
                <a:cxn ang="0">
                  <a:pos x="482" y="1420"/>
                </a:cxn>
                <a:cxn ang="0">
                  <a:pos x="460" y="1405"/>
                </a:cxn>
                <a:cxn ang="0">
                  <a:pos x="450" y="1386"/>
                </a:cxn>
                <a:cxn ang="0">
                  <a:pos x="443" y="1360"/>
                </a:cxn>
                <a:cxn ang="0">
                  <a:pos x="443" y="1327"/>
                </a:cxn>
                <a:cxn ang="0">
                  <a:pos x="443" y="56"/>
                </a:cxn>
              </a:cxnLst>
              <a:rect l="0" t="0" r="r" b="b"/>
              <a:pathLst>
                <a:path w="712" h="1505">
                  <a:moveTo>
                    <a:pt x="443" y="56"/>
                  </a:moveTo>
                  <a:lnTo>
                    <a:pt x="443" y="22"/>
                  </a:lnTo>
                  <a:lnTo>
                    <a:pt x="439" y="11"/>
                  </a:lnTo>
                  <a:lnTo>
                    <a:pt x="432" y="4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2" y="130"/>
                  </a:lnTo>
                  <a:lnTo>
                    <a:pt x="85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6" y="212"/>
                  </a:lnTo>
                  <a:lnTo>
                    <a:pt x="85" y="208"/>
                  </a:lnTo>
                  <a:lnTo>
                    <a:pt x="149" y="201"/>
                  </a:lnTo>
                  <a:lnTo>
                    <a:pt x="216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6" y="1405"/>
                  </a:lnTo>
                  <a:lnTo>
                    <a:pt x="244" y="1420"/>
                  </a:lnTo>
                  <a:lnTo>
                    <a:pt x="209" y="1427"/>
                  </a:lnTo>
                  <a:lnTo>
                    <a:pt x="156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0" y="1501"/>
                  </a:lnTo>
                  <a:lnTo>
                    <a:pt x="184" y="1498"/>
                  </a:lnTo>
                  <a:lnTo>
                    <a:pt x="542" y="1498"/>
                  </a:lnTo>
                  <a:lnTo>
                    <a:pt x="605" y="1501"/>
                  </a:lnTo>
                  <a:lnTo>
                    <a:pt x="666" y="1501"/>
                  </a:lnTo>
                  <a:lnTo>
                    <a:pt x="712" y="1505"/>
                  </a:lnTo>
                  <a:lnTo>
                    <a:pt x="712" y="1434"/>
                  </a:lnTo>
                  <a:lnTo>
                    <a:pt x="570" y="1434"/>
                  </a:lnTo>
                  <a:lnTo>
                    <a:pt x="520" y="1427"/>
                  </a:lnTo>
                  <a:lnTo>
                    <a:pt x="482" y="1420"/>
                  </a:lnTo>
                  <a:lnTo>
                    <a:pt x="460" y="1405"/>
                  </a:lnTo>
                  <a:lnTo>
                    <a:pt x="450" y="1386"/>
                  </a:lnTo>
                  <a:lnTo>
                    <a:pt x="443" y="1360"/>
                  </a:lnTo>
                  <a:lnTo>
                    <a:pt x="443" y="1327"/>
                  </a:lnTo>
                  <a:lnTo>
                    <a:pt x="443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3" name="Freeform 67"/>
            <p:cNvSpPr>
              <a:spLocks/>
            </p:cNvSpPr>
            <p:nvPr/>
          </p:nvSpPr>
          <p:spPr bwMode="auto">
            <a:xfrm>
              <a:off x="6467" y="4051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0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2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0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6" y="646"/>
                </a:cxn>
                <a:cxn ang="0">
                  <a:pos x="36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0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0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2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0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6" y="646"/>
                  </a:lnTo>
                  <a:lnTo>
                    <a:pt x="36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0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4" name="Freeform 68"/>
            <p:cNvSpPr>
              <a:spLocks/>
            </p:cNvSpPr>
            <p:nvPr/>
          </p:nvSpPr>
          <p:spPr bwMode="auto">
            <a:xfrm>
              <a:off x="7437" y="2787"/>
              <a:ext cx="712" cy="1505"/>
            </a:xfrm>
            <a:custGeom>
              <a:avLst/>
              <a:gdLst/>
              <a:ahLst/>
              <a:cxnLst>
                <a:cxn ang="0">
                  <a:pos x="443" y="56"/>
                </a:cxn>
                <a:cxn ang="0">
                  <a:pos x="443" y="22"/>
                </a:cxn>
                <a:cxn ang="0">
                  <a:pos x="439" y="11"/>
                </a:cxn>
                <a:cxn ang="0">
                  <a:pos x="432" y="4"/>
                </a:cxn>
                <a:cxn ang="0">
                  <a:pos x="425" y="0"/>
                </a:cxn>
                <a:cxn ang="0">
                  <a:pos x="393" y="0"/>
                </a:cxn>
                <a:cxn ang="0">
                  <a:pos x="333" y="52"/>
                </a:cxn>
                <a:cxn ang="0">
                  <a:pos x="269" y="89"/>
                </a:cxn>
                <a:cxn ang="0">
                  <a:pos x="205" y="115"/>
                </a:cxn>
                <a:cxn ang="0">
                  <a:pos x="142" y="130"/>
                </a:cxn>
                <a:cxn ang="0">
                  <a:pos x="85" y="141"/>
                </a:cxn>
                <a:cxn ang="0">
                  <a:pos x="0" y="141"/>
                </a:cxn>
                <a:cxn ang="0">
                  <a:pos x="0" y="212"/>
                </a:cxn>
                <a:cxn ang="0">
                  <a:pos x="35" y="212"/>
                </a:cxn>
                <a:cxn ang="0">
                  <a:pos x="85" y="208"/>
                </a:cxn>
                <a:cxn ang="0">
                  <a:pos x="149" y="201"/>
                </a:cxn>
                <a:cxn ang="0">
                  <a:pos x="216" y="182"/>
                </a:cxn>
                <a:cxn ang="0">
                  <a:pos x="283" y="156"/>
                </a:cxn>
                <a:cxn ang="0">
                  <a:pos x="283" y="1356"/>
                </a:cxn>
                <a:cxn ang="0">
                  <a:pos x="276" y="1382"/>
                </a:cxn>
                <a:cxn ang="0">
                  <a:pos x="266" y="1405"/>
                </a:cxn>
                <a:cxn ang="0">
                  <a:pos x="244" y="1420"/>
                </a:cxn>
                <a:cxn ang="0">
                  <a:pos x="209" y="1427"/>
                </a:cxn>
                <a:cxn ang="0">
                  <a:pos x="156" y="1434"/>
                </a:cxn>
                <a:cxn ang="0">
                  <a:pos x="14" y="1434"/>
                </a:cxn>
                <a:cxn ang="0">
                  <a:pos x="14" y="1505"/>
                </a:cxn>
                <a:cxn ang="0">
                  <a:pos x="60" y="1501"/>
                </a:cxn>
                <a:cxn ang="0">
                  <a:pos x="120" y="1501"/>
                </a:cxn>
                <a:cxn ang="0">
                  <a:pos x="184" y="1498"/>
                </a:cxn>
                <a:cxn ang="0">
                  <a:pos x="542" y="1498"/>
                </a:cxn>
                <a:cxn ang="0">
                  <a:pos x="605" y="1501"/>
                </a:cxn>
                <a:cxn ang="0">
                  <a:pos x="666" y="1501"/>
                </a:cxn>
                <a:cxn ang="0">
                  <a:pos x="712" y="1505"/>
                </a:cxn>
                <a:cxn ang="0">
                  <a:pos x="712" y="1434"/>
                </a:cxn>
                <a:cxn ang="0">
                  <a:pos x="570" y="1434"/>
                </a:cxn>
                <a:cxn ang="0">
                  <a:pos x="520" y="1427"/>
                </a:cxn>
                <a:cxn ang="0">
                  <a:pos x="481" y="1420"/>
                </a:cxn>
                <a:cxn ang="0">
                  <a:pos x="460" y="1405"/>
                </a:cxn>
                <a:cxn ang="0">
                  <a:pos x="450" y="1386"/>
                </a:cxn>
                <a:cxn ang="0">
                  <a:pos x="443" y="1360"/>
                </a:cxn>
                <a:cxn ang="0">
                  <a:pos x="443" y="1327"/>
                </a:cxn>
                <a:cxn ang="0">
                  <a:pos x="443" y="56"/>
                </a:cxn>
              </a:cxnLst>
              <a:rect l="0" t="0" r="r" b="b"/>
              <a:pathLst>
                <a:path w="712" h="1505">
                  <a:moveTo>
                    <a:pt x="443" y="56"/>
                  </a:moveTo>
                  <a:lnTo>
                    <a:pt x="443" y="22"/>
                  </a:lnTo>
                  <a:lnTo>
                    <a:pt x="439" y="11"/>
                  </a:lnTo>
                  <a:lnTo>
                    <a:pt x="432" y="4"/>
                  </a:lnTo>
                  <a:lnTo>
                    <a:pt x="425" y="0"/>
                  </a:lnTo>
                  <a:lnTo>
                    <a:pt x="393" y="0"/>
                  </a:lnTo>
                  <a:lnTo>
                    <a:pt x="333" y="52"/>
                  </a:lnTo>
                  <a:lnTo>
                    <a:pt x="269" y="89"/>
                  </a:lnTo>
                  <a:lnTo>
                    <a:pt x="205" y="115"/>
                  </a:lnTo>
                  <a:lnTo>
                    <a:pt x="142" y="130"/>
                  </a:lnTo>
                  <a:lnTo>
                    <a:pt x="85" y="141"/>
                  </a:lnTo>
                  <a:lnTo>
                    <a:pt x="0" y="141"/>
                  </a:lnTo>
                  <a:lnTo>
                    <a:pt x="0" y="212"/>
                  </a:lnTo>
                  <a:lnTo>
                    <a:pt x="35" y="212"/>
                  </a:lnTo>
                  <a:lnTo>
                    <a:pt x="85" y="208"/>
                  </a:lnTo>
                  <a:lnTo>
                    <a:pt x="149" y="201"/>
                  </a:lnTo>
                  <a:lnTo>
                    <a:pt x="216" y="182"/>
                  </a:lnTo>
                  <a:lnTo>
                    <a:pt x="283" y="156"/>
                  </a:lnTo>
                  <a:lnTo>
                    <a:pt x="283" y="1356"/>
                  </a:lnTo>
                  <a:lnTo>
                    <a:pt x="276" y="1382"/>
                  </a:lnTo>
                  <a:lnTo>
                    <a:pt x="266" y="1405"/>
                  </a:lnTo>
                  <a:lnTo>
                    <a:pt x="244" y="1420"/>
                  </a:lnTo>
                  <a:lnTo>
                    <a:pt x="209" y="1427"/>
                  </a:lnTo>
                  <a:lnTo>
                    <a:pt x="156" y="1434"/>
                  </a:lnTo>
                  <a:lnTo>
                    <a:pt x="14" y="1434"/>
                  </a:lnTo>
                  <a:lnTo>
                    <a:pt x="14" y="1505"/>
                  </a:lnTo>
                  <a:lnTo>
                    <a:pt x="60" y="1501"/>
                  </a:lnTo>
                  <a:lnTo>
                    <a:pt x="120" y="1501"/>
                  </a:lnTo>
                  <a:lnTo>
                    <a:pt x="184" y="1498"/>
                  </a:lnTo>
                  <a:lnTo>
                    <a:pt x="542" y="1498"/>
                  </a:lnTo>
                  <a:lnTo>
                    <a:pt x="605" y="1501"/>
                  </a:lnTo>
                  <a:lnTo>
                    <a:pt x="666" y="1501"/>
                  </a:lnTo>
                  <a:lnTo>
                    <a:pt x="712" y="1505"/>
                  </a:lnTo>
                  <a:lnTo>
                    <a:pt x="712" y="1434"/>
                  </a:lnTo>
                  <a:lnTo>
                    <a:pt x="570" y="1434"/>
                  </a:lnTo>
                  <a:lnTo>
                    <a:pt x="520" y="1427"/>
                  </a:lnTo>
                  <a:lnTo>
                    <a:pt x="481" y="1420"/>
                  </a:lnTo>
                  <a:lnTo>
                    <a:pt x="460" y="1405"/>
                  </a:lnTo>
                  <a:lnTo>
                    <a:pt x="450" y="1386"/>
                  </a:lnTo>
                  <a:lnTo>
                    <a:pt x="443" y="1360"/>
                  </a:lnTo>
                  <a:lnTo>
                    <a:pt x="443" y="1327"/>
                  </a:lnTo>
                  <a:lnTo>
                    <a:pt x="443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5" name="Freeform 69"/>
            <p:cNvSpPr>
              <a:spLocks/>
            </p:cNvSpPr>
            <p:nvPr/>
          </p:nvSpPr>
          <p:spPr bwMode="auto">
            <a:xfrm>
              <a:off x="8506" y="4051"/>
              <a:ext cx="255" cy="680"/>
            </a:xfrm>
            <a:custGeom>
              <a:avLst/>
              <a:gdLst/>
              <a:ahLst/>
              <a:cxnLst>
                <a:cxn ang="0">
                  <a:pos x="255" y="237"/>
                </a:cxn>
                <a:cxn ang="0">
                  <a:pos x="248" y="156"/>
                </a:cxn>
                <a:cxn ang="0">
                  <a:pos x="230" y="89"/>
                </a:cxn>
                <a:cxn ang="0">
                  <a:pos x="202" y="40"/>
                </a:cxn>
                <a:cxn ang="0">
                  <a:pos x="163" y="11"/>
                </a:cxn>
                <a:cxn ang="0">
                  <a:pos x="117" y="0"/>
                </a:cxn>
                <a:cxn ang="0">
                  <a:pos x="78" y="7"/>
                </a:cxn>
                <a:cxn ang="0">
                  <a:pos x="46" y="26"/>
                </a:cxn>
                <a:cxn ang="0">
                  <a:pos x="21" y="52"/>
                </a:cxn>
                <a:cxn ang="0">
                  <a:pos x="7" y="85"/>
                </a:cxn>
                <a:cxn ang="0">
                  <a:pos x="0" y="122"/>
                </a:cxn>
                <a:cxn ang="0">
                  <a:pos x="7" y="159"/>
                </a:cxn>
                <a:cxn ang="0">
                  <a:pos x="21" y="189"/>
                </a:cxn>
                <a:cxn ang="0">
                  <a:pos x="46" y="215"/>
                </a:cxn>
                <a:cxn ang="0">
                  <a:pos x="78" y="234"/>
                </a:cxn>
                <a:cxn ang="0">
                  <a:pos x="117" y="241"/>
                </a:cxn>
                <a:cxn ang="0">
                  <a:pos x="156" y="234"/>
                </a:cxn>
                <a:cxn ang="0">
                  <a:pos x="191" y="211"/>
                </a:cxn>
                <a:cxn ang="0">
                  <a:pos x="198" y="204"/>
                </a:cxn>
                <a:cxn ang="0">
                  <a:pos x="202" y="204"/>
                </a:cxn>
                <a:cxn ang="0">
                  <a:pos x="205" y="208"/>
                </a:cxn>
                <a:cxn ang="0">
                  <a:pos x="205" y="237"/>
                </a:cxn>
                <a:cxn ang="0">
                  <a:pos x="198" y="334"/>
                </a:cxn>
                <a:cxn ang="0">
                  <a:pos x="174" y="423"/>
                </a:cxn>
                <a:cxn ang="0">
                  <a:pos x="142" y="501"/>
                </a:cxn>
                <a:cxn ang="0">
                  <a:pos x="103" y="564"/>
                </a:cxn>
                <a:cxn ang="0">
                  <a:pos x="60" y="616"/>
                </a:cxn>
                <a:cxn ang="0">
                  <a:pos x="50" y="628"/>
                </a:cxn>
                <a:cxn ang="0">
                  <a:pos x="46" y="635"/>
                </a:cxn>
                <a:cxn ang="0">
                  <a:pos x="39" y="639"/>
                </a:cxn>
                <a:cxn ang="0">
                  <a:pos x="39" y="642"/>
                </a:cxn>
                <a:cxn ang="0">
                  <a:pos x="35" y="646"/>
                </a:cxn>
                <a:cxn ang="0">
                  <a:pos x="35" y="654"/>
                </a:cxn>
                <a:cxn ang="0">
                  <a:pos x="39" y="665"/>
                </a:cxn>
                <a:cxn ang="0">
                  <a:pos x="43" y="672"/>
                </a:cxn>
                <a:cxn ang="0">
                  <a:pos x="57" y="680"/>
                </a:cxn>
                <a:cxn ang="0">
                  <a:pos x="71" y="672"/>
                </a:cxn>
                <a:cxn ang="0">
                  <a:pos x="92" y="654"/>
                </a:cxn>
                <a:cxn ang="0">
                  <a:pos x="117" y="624"/>
                </a:cxn>
                <a:cxn ang="0">
                  <a:pos x="149" y="583"/>
                </a:cxn>
                <a:cxn ang="0">
                  <a:pos x="181" y="531"/>
                </a:cxn>
                <a:cxn ang="0">
                  <a:pos x="209" y="471"/>
                </a:cxn>
                <a:cxn ang="0">
                  <a:pos x="230" y="401"/>
                </a:cxn>
                <a:cxn ang="0">
                  <a:pos x="248" y="323"/>
                </a:cxn>
                <a:cxn ang="0">
                  <a:pos x="255" y="237"/>
                </a:cxn>
              </a:cxnLst>
              <a:rect l="0" t="0" r="r" b="b"/>
              <a:pathLst>
                <a:path w="255" h="680">
                  <a:moveTo>
                    <a:pt x="255" y="237"/>
                  </a:moveTo>
                  <a:lnTo>
                    <a:pt x="248" y="156"/>
                  </a:lnTo>
                  <a:lnTo>
                    <a:pt x="230" y="89"/>
                  </a:lnTo>
                  <a:lnTo>
                    <a:pt x="202" y="40"/>
                  </a:lnTo>
                  <a:lnTo>
                    <a:pt x="163" y="11"/>
                  </a:lnTo>
                  <a:lnTo>
                    <a:pt x="117" y="0"/>
                  </a:lnTo>
                  <a:lnTo>
                    <a:pt x="78" y="7"/>
                  </a:lnTo>
                  <a:lnTo>
                    <a:pt x="46" y="26"/>
                  </a:lnTo>
                  <a:lnTo>
                    <a:pt x="21" y="52"/>
                  </a:lnTo>
                  <a:lnTo>
                    <a:pt x="7" y="85"/>
                  </a:lnTo>
                  <a:lnTo>
                    <a:pt x="0" y="122"/>
                  </a:lnTo>
                  <a:lnTo>
                    <a:pt x="7" y="159"/>
                  </a:lnTo>
                  <a:lnTo>
                    <a:pt x="21" y="189"/>
                  </a:lnTo>
                  <a:lnTo>
                    <a:pt x="46" y="215"/>
                  </a:lnTo>
                  <a:lnTo>
                    <a:pt x="78" y="234"/>
                  </a:lnTo>
                  <a:lnTo>
                    <a:pt x="117" y="241"/>
                  </a:lnTo>
                  <a:lnTo>
                    <a:pt x="156" y="234"/>
                  </a:lnTo>
                  <a:lnTo>
                    <a:pt x="191" y="211"/>
                  </a:lnTo>
                  <a:lnTo>
                    <a:pt x="198" y="204"/>
                  </a:lnTo>
                  <a:lnTo>
                    <a:pt x="202" y="204"/>
                  </a:lnTo>
                  <a:lnTo>
                    <a:pt x="205" y="208"/>
                  </a:lnTo>
                  <a:lnTo>
                    <a:pt x="205" y="237"/>
                  </a:lnTo>
                  <a:lnTo>
                    <a:pt x="198" y="334"/>
                  </a:lnTo>
                  <a:lnTo>
                    <a:pt x="174" y="423"/>
                  </a:lnTo>
                  <a:lnTo>
                    <a:pt x="142" y="501"/>
                  </a:lnTo>
                  <a:lnTo>
                    <a:pt x="103" y="564"/>
                  </a:lnTo>
                  <a:lnTo>
                    <a:pt x="60" y="616"/>
                  </a:lnTo>
                  <a:lnTo>
                    <a:pt x="50" y="628"/>
                  </a:lnTo>
                  <a:lnTo>
                    <a:pt x="46" y="635"/>
                  </a:lnTo>
                  <a:lnTo>
                    <a:pt x="39" y="639"/>
                  </a:lnTo>
                  <a:lnTo>
                    <a:pt x="39" y="642"/>
                  </a:lnTo>
                  <a:lnTo>
                    <a:pt x="35" y="646"/>
                  </a:lnTo>
                  <a:lnTo>
                    <a:pt x="35" y="654"/>
                  </a:lnTo>
                  <a:lnTo>
                    <a:pt x="39" y="665"/>
                  </a:lnTo>
                  <a:lnTo>
                    <a:pt x="43" y="672"/>
                  </a:lnTo>
                  <a:lnTo>
                    <a:pt x="57" y="680"/>
                  </a:lnTo>
                  <a:lnTo>
                    <a:pt x="71" y="672"/>
                  </a:lnTo>
                  <a:lnTo>
                    <a:pt x="92" y="654"/>
                  </a:lnTo>
                  <a:lnTo>
                    <a:pt x="117" y="624"/>
                  </a:lnTo>
                  <a:lnTo>
                    <a:pt x="149" y="583"/>
                  </a:lnTo>
                  <a:lnTo>
                    <a:pt x="181" y="531"/>
                  </a:lnTo>
                  <a:lnTo>
                    <a:pt x="209" y="471"/>
                  </a:lnTo>
                  <a:lnTo>
                    <a:pt x="230" y="401"/>
                  </a:lnTo>
                  <a:lnTo>
                    <a:pt x="248" y="323"/>
                  </a:lnTo>
                  <a:lnTo>
                    <a:pt x="255" y="23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6" name="Freeform 70"/>
            <p:cNvSpPr>
              <a:spLocks/>
            </p:cNvSpPr>
            <p:nvPr/>
          </p:nvSpPr>
          <p:spPr bwMode="auto">
            <a:xfrm>
              <a:off x="9469" y="4051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5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5" y="37"/>
                </a:cxn>
                <a:cxn ang="0">
                  <a:pos x="11" y="74"/>
                </a:cxn>
                <a:cxn ang="0">
                  <a:pos x="0" y="122"/>
                </a:cxn>
                <a:cxn ang="0">
                  <a:pos x="11" y="167"/>
                </a:cxn>
                <a:cxn ang="0">
                  <a:pos x="35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5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5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5" y="37"/>
                  </a:lnTo>
                  <a:lnTo>
                    <a:pt x="11" y="74"/>
                  </a:lnTo>
                  <a:lnTo>
                    <a:pt x="0" y="122"/>
                  </a:lnTo>
                  <a:lnTo>
                    <a:pt x="11" y="167"/>
                  </a:lnTo>
                  <a:lnTo>
                    <a:pt x="35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5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7" name="Freeform 71"/>
            <p:cNvSpPr>
              <a:spLocks/>
            </p:cNvSpPr>
            <p:nvPr/>
          </p:nvSpPr>
          <p:spPr bwMode="auto">
            <a:xfrm>
              <a:off x="10432" y="4051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4" y="37"/>
                </a:cxn>
                <a:cxn ang="0">
                  <a:pos x="159" y="11"/>
                </a:cxn>
                <a:cxn ang="0">
                  <a:pos x="117" y="0"/>
                </a:cxn>
                <a:cxn ang="0">
                  <a:pos x="71" y="11"/>
                </a:cxn>
                <a:cxn ang="0">
                  <a:pos x="35" y="37"/>
                </a:cxn>
                <a:cxn ang="0">
                  <a:pos x="10" y="74"/>
                </a:cxn>
                <a:cxn ang="0">
                  <a:pos x="0" y="122"/>
                </a:cxn>
                <a:cxn ang="0">
                  <a:pos x="10" y="167"/>
                </a:cxn>
                <a:cxn ang="0">
                  <a:pos x="35" y="208"/>
                </a:cxn>
                <a:cxn ang="0">
                  <a:pos x="71" y="230"/>
                </a:cxn>
                <a:cxn ang="0">
                  <a:pos x="117" y="241"/>
                </a:cxn>
                <a:cxn ang="0">
                  <a:pos x="159" y="230"/>
                </a:cxn>
                <a:cxn ang="0">
                  <a:pos x="194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4" y="37"/>
                  </a:lnTo>
                  <a:lnTo>
                    <a:pt x="159" y="11"/>
                  </a:lnTo>
                  <a:lnTo>
                    <a:pt x="117" y="0"/>
                  </a:lnTo>
                  <a:lnTo>
                    <a:pt x="71" y="11"/>
                  </a:lnTo>
                  <a:lnTo>
                    <a:pt x="35" y="37"/>
                  </a:lnTo>
                  <a:lnTo>
                    <a:pt x="10" y="74"/>
                  </a:lnTo>
                  <a:lnTo>
                    <a:pt x="0" y="122"/>
                  </a:lnTo>
                  <a:lnTo>
                    <a:pt x="10" y="167"/>
                  </a:lnTo>
                  <a:lnTo>
                    <a:pt x="35" y="208"/>
                  </a:lnTo>
                  <a:lnTo>
                    <a:pt x="71" y="230"/>
                  </a:lnTo>
                  <a:lnTo>
                    <a:pt x="117" y="241"/>
                  </a:lnTo>
                  <a:lnTo>
                    <a:pt x="159" y="230"/>
                  </a:lnTo>
                  <a:lnTo>
                    <a:pt x="194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8" name="Freeform 72"/>
            <p:cNvSpPr>
              <a:spLocks/>
            </p:cNvSpPr>
            <p:nvPr/>
          </p:nvSpPr>
          <p:spPr bwMode="auto">
            <a:xfrm>
              <a:off x="11395" y="4051"/>
              <a:ext cx="230" cy="241"/>
            </a:xfrm>
            <a:custGeom>
              <a:avLst/>
              <a:gdLst/>
              <a:ahLst/>
              <a:cxnLst>
                <a:cxn ang="0">
                  <a:pos x="230" y="122"/>
                </a:cxn>
                <a:cxn ang="0">
                  <a:pos x="219" y="74"/>
                </a:cxn>
                <a:cxn ang="0">
                  <a:pos x="194" y="37"/>
                </a:cxn>
                <a:cxn ang="0">
                  <a:pos x="159" y="11"/>
                </a:cxn>
                <a:cxn ang="0">
                  <a:pos x="116" y="0"/>
                </a:cxn>
                <a:cxn ang="0">
                  <a:pos x="70" y="11"/>
                </a:cxn>
                <a:cxn ang="0">
                  <a:pos x="35" y="37"/>
                </a:cxn>
                <a:cxn ang="0">
                  <a:pos x="10" y="74"/>
                </a:cxn>
                <a:cxn ang="0">
                  <a:pos x="0" y="122"/>
                </a:cxn>
                <a:cxn ang="0">
                  <a:pos x="10" y="167"/>
                </a:cxn>
                <a:cxn ang="0">
                  <a:pos x="35" y="208"/>
                </a:cxn>
                <a:cxn ang="0">
                  <a:pos x="70" y="230"/>
                </a:cxn>
                <a:cxn ang="0">
                  <a:pos x="116" y="241"/>
                </a:cxn>
                <a:cxn ang="0">
                  <a:pos x="159" y="230"/>
                </a:cxn>
                <a:cxn ang="0">
                  <a:pos x="194" y="204"/>
                </a:cxn>
                <a:cxn ang="0">
                  <a:pos x="219" y="167"/>
                </a:cxn>
                <a:cxn ang="0">
                  <a:pos x="230" y="122"/>
                </a:cxn>
              </a:cxnLst>
              <a:rect l="0" t="0" r="r" b="b"/>
              <a:pathLst>
                <a:path w="230" h="241">
                  <a:moveTo>
                    <a:pt x="230" y="122"/>
                  </a:moveTo>
                  <a:lnTo>
                    <a:pt x="219" y="74"/>
                  </a:lnTo>
                  <a:lnTo>
                    <a:pt x="194" y="37"/>
                  </a:lnTo>
                  <a:lnTo>
                    <a:pt x="159" y="11"/>
                  </a:lnTo>
                  <a:lnTo>
                    <a:pt x="116" y="0"/>
                  </a:lnTo>
                  <a:lnTo>
                    <a:pt x="70" y="11"/>
                  </a:lnTo>
                  <a:lnTo>
                    <a:pt x="35" y="37"/>
                  </a:lnTo>
                  <a:lnTo>
                    <a:pt x="10" y="74"/>
                  </a:lnTo>
                  <a:lnTo>
                    <a:pt x="0" y="122"/>
                  </a:lnTo>
                  <a:lnTo>
                    <a:pt x="10" y="167"/>
                  </a:lnTo>
                  <a:lnTo>
                    <a:pt x="35" y="208"/>
                  </a:lnTo>
                  <a:lnTo>
                    <a:pt x="70" y="230"/>
                  </a:lnTo>
                  <a:lnTo>
                    <a:pt x="116" y="241"/>
                  </a:lnTo>
                  <a:lnTo>
                    <a:pt x="159" y="230"/>
                  </a:lnTo>
                  <a:lnTo>
                    <a:pt x="194" y="204"/>
                  </a:lnTo>
                  <a:lnTo>
                    <a:pt x="219" y="167"/>
                  </a:lnTo>
                  <a:lnTo>
                    <a:pt x="230" y="12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09" name="Freeform 73"/>
            <p:cNvSpPr>
              <a:spLocks/>
            </p:cNvSpPr>
            <p:nvPr/>
          </p:nvSpPr>
          <p:spPr bwMode="auto">
            <a:xfrm>
              <a:off x="12241" y="2594"/>
              <a:ext cx="477" cy="2263"/>
            </a:xfrm>
            <a:custGeom>
              <a:avLst/>
              <a:gdLst/>
              <a:ahLst/>
              <a:cxnLst>
                <a:cxn ang="0">
                  <a:pos x="467" y="1174"/>
                </a:cxn>
                <a:cxn ang="0">
                  <a:pos x="474" y="1159"/>
                </a:cxn>
                <a:cxn ang="0">
                  <a:pos x="477" y="1148"/>
                </a:cxn>
                <a:cxn ang="0">
                  <a:pos x="477" y="1118"/>
                </a:cxn>
                <a:cxn ang="0">
                  <a:pos x="474" y="1107"/>
                </a:cxn>
                <a:cxn ang="0">
                  <a:pos x="467" y="1092"/>
                </a:cxn>
                <a:cxn ang="0">
                  <a:pos x="92" y="52"/>
                </a:cxn>
                <a:cxn ang="0">
                  <a:pos x="88" y="41"/>
                </a:cxn>
                <a:cxn ang="0">
                  <a:pos x="81" y="30"/>
                </a:cxn>
                <a:cxn ang="0">
                  <a:pos x="77" y="18"/>
                </a:cxn>
                <a:cxn ang="0">
                  <a:pos x="70" y="11"/>
                </a:cxn>
                <a:cxn ang="0">
                  <a:pos x="56" y="4"/>
                </a:cxn>
                <a:cxn ang="0">
                  <a:pos x="42" y="0"/>
                </a:cxn>
                <a:cxn ang="0">
                  <a:pos x="28" y="4"/>
                </a:cxn>
                <a:cxn ang="0">
                  <a:pos x="7" y="18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3" y="63"/>
                </a:cxn>
                <a:cxn ang="0">
                  <a:pos x="7" y="74"/>
                </a:cxn>
                <a:cxn ang="0">
                  <a:pos x="10" y="89"/>
                </a:cxn>
                <a:cxn ang="0">
                  <a:pos x="389" y="1133"/>
                </a:cxn>
                <a:cxn ang="0">
                  <a:pos x="10" y="2177"/>
                </a:cxn>
                <a:cxn ang="0">
                  <a:pos x="7" y="2192"/>
                </a:cxn>
                <a:cxn ang="0">
                  <a:pos x="3" y="2203"/>
                </a:cxn>
                <a:cxn ang="0">
                  <a:pos x="0" y="2211"/>
                </a:cxn>
                <a:cxn ang="0">
                  <a:pos x="0" y="2218"/>
                </a:cxn>
                <a:cxn ang="0">
                  <a:pos x="3" y="2233"/>
                </a:cxn>
                <a:cxn ang="0">
                  <a:pos x="7" y="2244"/>
                </a:cxn>
                <a:cxn ang="0">
                  <a:pos x="17" y="2255"/>
                </a:cxn>
                <a:cxn ang="0">
                  <a:pos x="28" y="2263"/>
                </a:cxn>
                <a:cxn ang="0">
                  <a:pos x="56" y="2263"/>
                </a:cxn>
                <a:cxn ang="0">
                  <a:pos x="63" y="2255"/>
                </a:cxn>
                <a:cxn ang="0">
                  <a:pos x="74" y="2252"/>
                </a:cxn>
                <a:cxn ang="0">
                  <a:pos x="77" y="2241"/>
                </a:cxn>
                <a:cxn ang="0">
                  <a:pos x="85" y="2229"/>
                </a:cxn>
                <a:cxn ang="0">
                  <a:pos x="88" y="2218"/>
                </a:cxn>
                <a:cxn ang="0">
                  <a:pos x="467" y="1174"/>
                </a:cxn>
              </a:cxnLst>
              <a:rect l="0" t="0" r="r" b="b"/>
              <a:pathLst>
                <a:path w="477" h="2263">
                  <a:moveTo>
                    <a:pt x="467" y="1174"/>
                  </a:moveTo>
                  <a:lnTo>
                    <a:pt x="474" y="1159"/>
                  </a:lnTo>
                  <a:lnTo>
                    <a:pt x="477" y="1148"/>
                  </a:lnTo>
                  <a:lnTo>
                    <a:pt x="477" y="1118"/>
                  </a:lnTo>
                  <a:lnTo>
                    <a:pt x="474" y="1107"/>
                  </a:lnTo>
                  <a:lnTo>
                    <a:pt x="467" y="1092"/>
                  </a:lnTo>
                  <a:lnTo>
                    <a:pt x="92" y="52"/>
                  </a:lnTo>
                  <a:lnTo>
                    <a:pt x="88" y="41"/>
                  </a:lnTo>
                  <a:lnTo>
                    <a:pt x="81" y="30"/>
                  </a:lnTo>
                  <a:lnTo>
                    <a:pt x="77" y="18"/>
                  </a:lnTo>
                  <a:lnTo>
                    <a:pt x="70" y="11"/>
                  </a:lnTo>
                  <a:lnTo>
                    <a:pt x="56" y="4"/>
                  </a:lnTo>
                  <a:lnTo>
                    <a:pt x="42" y="0"/>
                  </a:lnTo>
                  <a:lnTo>
                    <a:pt x="28" y="4"/>
                  </a:lnTo>
                  <a:lnTo>
                    <a:pt x="7" y="1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7" y="74"/>
                  </a:lnTo>
                  <a:lnTo>
                    <a:pt x="10" y="89"/>
                  </a:lnTo>
                  <a:lnTo>
                    <a:pt x="389" y="1133"/>
                  </a:lnTo>
                  <a:lnTo>
                    <a:pt x="10" y="2177"/>
                  </a:lnTo>
                  <a:lnTo>
                    <a:pt x="7" y="2192"/>
                  </a:lnTo>
                  <a:lnTo>
                    <a:pt x="3" y="2203"/>
                  </a:lnTo>
                  <a:lnTo>
                    <a:pt x="0" y="2211"/>
                  </a:lnTo>
                  <a:lnTo>
                    <a:pt x="0" y="2218"/>
                  </a:lnTo>
                  <a:lnTo>
                    <a:pt x="3" y="2233"/>
                  </a:lnTo>
                  <a:lnTo>
                    <a:pt x="7" y="2244"/>
                  </a:lnTo>
                  <a:lnTo>
                    <a:pt x="17" y="2255"/>
                  </a:lnTo>
                  <a:lnTo>
                    <a:pt x="28" y="2263"/>
                  </a:lnTo>
                  <a:lnTo>
                    <a:pt x="56" y="2263"/>
                  </a:lnTo>
                  <a:lnTo>
                    <a:pt x="63" y="2255"/>
                  </a:lnTo>
                  <a:lnTo>
                    <a:pt x="74" y="2252"/>
                  </a:lnTo>
                  <a:lnTo>
                    <a:pt x="77" y="2241"/>
                  </a:lnTo>
                  <a:lnTo>
                    <a:pt x="85" y="2229"/>
                  </a:lnTo>
                  <a:lnTo>
                    <a:pt x="88" y="2218"/>
                  </a:lnTo>
                  <a:lnTo>
                    <a:pt x="467" y="117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59" name="Group 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2514600" y="4804557"/>
            <a:ext cx="4563746" cy="834243"/>
            <a:chOff x="2284" y="3241"/>
            <a:chExt cx="24776" cy="4529"/>
          </a:xfrm>
        </p:grpSpPr>
        <p:sp>
          <p:nvSpPr>
            <p:cNvPr id="70661" name="Freeform 5"/>
            <p:cNvSpPr>
              <a:spLocks/>
            </p:cNvSpPr>
            <p:nvPr/>
          </p:nvSpPr>
          <p:spPr bwMode="auto">
            <a:xfrm>
              <a:off x="2284" y="4737"/>
              <a:ext cx="706" cy="1481"/>
            </a:xfrm>
            <a:custGeom>
              <a:avLst/>
              <a:gdLst/>
              <a:ahLst/>
              <a:cxnLst>
                <a:cxn ang="0">
                  <a:pos x="435" y="57"/>
                </a:cxn>
                <a:cxn ang="0">
                  <a:pos x="435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3" y="73"/>
                </a:cxn>
                <a:cxn ang="0">
                  <a:pos x="210" y="113"/>
                </a:cxn>
                <a:cxn ang="0">
                  <a:pos x="125" y="137"/>
                </a:cxn>
                <a:cxn ang="0">
                  <a:pos x="55" y="145"/>
                </a:cxn>
                <a:cxn ang="0">
                  <a:pos x="0" y="145"/>
                </a:cxn>
                <a:cxn ang="0">
                  <a:pos x="0" y="209"/>
                </a:cxn>
                <a:cxn ang="0">
                  <a:pos x="62" y="209"/>
                </a:cxn>
                <a:cxn ang="0">
                  <a:pos x="163" y="193"/>
                </a:cxn>
                <a:cxn ang="0">
                  <a:pos x="280" y="153"/>
                </a:cxn>
                <a:cxn ang="0">
                  <a:pos x="280" y="1344"/>
                </a:cxn>
                <a:cxn ang="0">
                  <a:pos x="264" y="1376"/>
                </a:cxn>
                <a:cxn ang="0">
                  <a:pos x="233" y="1400"/>
                </a:cxn>
                <a:cxn ang="0">
                  <a:pos x="171" y="1408"/>
                </a:cxn>
                <a:cxn ang="0">
                  <a:pos x="8" y="1408"/>
                </a:cxn>
                <a:cxn ang="0">
                  <a:pos x="8" y="1481"/>
                </a:cxn>
                <a:cxn ang="0">
                  <a:pos x="86" y="1481"/>
                </a:cxn>
                <a:cxn ang="0">
                  <a:pos x="179" y="1473"/>
                </a:cxn>
                <a:cxn ang="0">
                  <a:pos x="536" y="1473"/>
                </a:cxn>
                <a:cxn ang="0">
                  <a:pos x="629" y="1481"/>
                </a:cxn>
                <a:cxn ang="0">
                  <a:pos x="706" y="1481"/>
                </a:cxn>
                <a:cxn ang="0">
                  <a:pos x="706" y="1408"/>
                </a:cxn>
                <a:cxn ang="0">
                  <a:pos x="543" y="1408"/>
                </a:cxn>
                <a:cxn ang="0">
                  <a:pos x="481" y="1400"/>
                </a:cxn>
                <a:cxn ang="0">
                  <a:pos x="450" y="1376"/>
                </a:cxn>
                <a:cxn ang="0">
                  <a:pos x="442" y="1344"/>
                </a:cxn>
                <a:cxn ang="0">
                  <a:pos x="435" y="1304"/>
                </a:cxn>
                <a:cxn ang="0">
                  <a:pos x="435" y="57"/>
                </a:cxn>
              </a:cxnLst>
              <a:rect l="0" t="0" r="r" b="b"/>
              <a:pathLst>
                <a:path w="706" h="1481">
                  <a:moveTo>
                    <a:pt x="435" y="57"/>
                  </a:moveTo>
                  <a:lnTo>
                    <a:pt x="435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3" y="73"/>
                  </a:lnTo>
                  <a:lnTo>
                    <a:pt x="210" y="113"/>
                  </a:lnTo>
                  <a:lnTo>
                    <a:pt x="125" y="137"/>
                  </a:lnTo>
                  <a:lnTo>
                    <a:pt x="55" y="145"/>
                  </a:lnTo>
                  <a:lnTo>
                    <a:pt x="0" y="145"/>
                  </a:lnTo>
                  <a:lnTo>
                    <a:pt x="0" y="209"/>
                  </a:lnTo>
                  <a:lnTo>
                    <a:pt x="62" y="209"/>
                  </a:lnTo>
                  <a:lnTo>
                    <a:pt x="163" y="193"/>
                  </a:lnTo>
                  <a:lnTo>
                    <a:pt x="280" y="153"/>
                  </a:lnTo>
                  <a:lnTo>
                    <a:pt x="280" y="1344"/>
                  </a:lnTo>
                  <a:lnTo>
                    <a:pt x="264" y="1376"/>
                  </a:lnTo>
                  <a:lnTo>
                    <a:pt x="233" y="1400"/>
                  </a:lnTo>
                  <a:lnTo>
                    <a:pt x="171" y="1408"/>
                  </a:lnTo>
                  <a:lnTo>
                    <a:pt x="8" y="1408"/>
                  </a:lnTo>
                  <a:lnTo>
                    <a:pt x="8" y="1481"/>
                  </a:lnTo>
                  <a:lnTo>
                    <a:pt x="86" y="1481"/>
                  </a:lnTo>
                  <a:lnTo>
                    <a:pt x="179" y="1473"/>
                  </a:lnTo>
                  <a:lnTo>
                    <a:pt x="536" y="1473"/>
                  </a:lnTo>
                  <a:lnTo>
                    <a:pt x="629" y="1481"/>
                  </a:lnTo>
                  <a:lnTo>
                    <a:pt x="706" y="1481"/>
                  </a:lnTo>
                  <a:lnTo>
                    <a:pt x="706" y="1408"/>
                  </a:lnTo>
                  <a:lnTo>
                    <a:pt x="543" y="1408"/>
                  </a:lnTo>
                  <a:lnTo>
                    <a:pt x="481" y="1400"/>
                  </a:lnTo>
                  <a:lnTo>
                    <a:pt x="450" y="1376"/>
                  </a:lnTo>
                  <a:lnTo>
                    <a:pt x="442" y="1344"/>
                  </a:lnTo>
                  <a:lnTo>
                    <a:pt x="435" y="1304"/>
                  </a:lnTo>
                  <a:lnTo>
                    <a:pt x="435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2" name="Freeform 6"/>
            <p:cNvSpPr>
              <a:spLocks/>
            </p:cNvSpPr>
            <p:nvPr/>
          </p:nvSpPr>
          <p:spPr bwMode="auto">
            <a:xfrm>
              <a:off x="3742" y="4922"/>
              <a:ext cx="1427" cy="1481"/>
            </a:xfrm>
            <a:custGeom>
              <a:avLst/>
              <a:gdLst/>
              <a:ahLst/>
              <a:cxnLst>
                <a:cxn ang="0">
                  <a:pos x="760" y="781"/>
                </a:cxn>
                <a:cxn ang="0">
                  <a:pos x="1404" y="781"/>
                </a:cxn>
                <a:cxn ang="0">
                  <a:pos x="1419" y="773"/>
                </a:cxn>
                <a:cxn ang="0">
                  <a:pos x="1427" y="757"/>
                </a:cxn>
                <a:cxn ang="0">
                  <a:pos x="1427" y="724"/>
                </a:cxn>
                <a:cxn ang="0">
                  <a:pos x="1419" y="708"/>
                </a:cxn>
                <a:cxn ang="0">
                  <a:pos x="1404" y="700"/>
                </a:cxn>
                <a:cxn ang="0">
                  <a:pos x="1388" y="700"/>
                </a:cxn>
                <a:cxn ang="0">
                  <a:pos x="1373" y="692"/>
                </a:cxn>
                <a:cxn ang="0">
                  <a:pos x="760" y="692"/>
                </a:cxn>
                <a:cxn ang="0">
                  <a:pos x="760" y="40"/>
                </a:cxn>
                <a:cxn ang="0">
                  <a:pos x="745" y="8"/>
                </a:cxn>
                <a:cxn ang="0">
                  <a:pos x="737" y="0"/>
                </a:cxn>
                <a:cxn ang="0">
                  <a:pos x="698" y="0"/>
                </a:cxn>
                <a:cxn ang="0">
                  <a:pos x="683" y="8"/>
                </a:cxn>
                <a:cxn ang="0">
                  <a:pos x="683" y="24"/>
                </a:cxn>
                <a:cxn ang="0">
                  <a:pos x="675" y="40"/>
                </a:cxn>
                <a:cxn ang="0">
                  <a:pos x="675" y="692"/>
                </a:cxn>
                <a:cxn ang="0">
                  <a:pos x="47" y="692"/>
                </a:cxn>
                <a:cxn ang="0">
                  <a:pos x="16" y="708"/>
                </a:cxn>
                <a:cxn ang="0">
                  <a:pos x="0" y="740"/>
                </a:cxn>
                <a:cxn ang="0">
                  <a:pos x="16" y="773"/>
                </a:cxn>
                <a:cxn ang="0">
                  <a:pos x="31" y="781"/>
                </a:cxn>
                <a:cxn ang="0">
                  <a:pos x="675" y="781"/>
                </a:cxn>
                <a:cxn ang="0">
                  <a:pos x="675" y="1440"/>
                </a:cxn>
                <a:cxn ang="0">
                  <a:pos x="683" y="1457"/>
                </a:cxn>
                <a:cxn ang="0">
                  <a:pos x="690" y="1465"/>
                </a:cxn>
                <a:cxn ang="0">
                  <a:pos x="698" y="1481"/>
                </a:cxn>
                <a:cxn ang="0">
                  <a:pos x="737" y="1481"/>
                </a:cxn>
                <a:cxn ang="0">
                  <a:pos x="745" y="1465"/>
                </a:cxn>
                <a:cxn ang="0">
                  <a:pos x="752" y="1457"/>
                </a:cxn>
                <a:cxn ang="0">
                  <a:pos x="760" y="1440"/>
                </a:cxn>
                <a:cxn ang="0">
                  <a:pos x="760" y="1408"/>
                </a:cxn>
                <a:cxn ang="0">
                  <a:pos x="760" y="781"/>
                </a:cxn>
              </a:cxnLst>
              <a:rect l="0" t="0" r="r" b="b"/>
              <a:pathLst>
                <a:path w="1427" h="1481">
                  <a:moveTo>
                    <a:pt x="760" y="781"/>
                  </a:moveTo>
                  <a:lnTo>
                    <a:pt x="1404" y="781"/>
                  </a:lnTo>
                  <a:lnTo>
                    <a:pt x="1419" y="773"/>
                  </a:lnTo>
                  <a:lnTo>
                    <a:pt x="1427" y="757"/>
                  </a:lnTo>
                  <a:lnTo>
                    <a:pt x="1427" y="724"/>
                  </a:lnTo>
                  <a:lnTo>
                    <a:pt x="1419" y="708"/>
                  </a:lnTo>
                  <a:lnTo>
                    <a:pt x="1404" y="700"/>
                  </a:lnTo>
                  <a:lnTo>
                    <a:pt x="1388" y="700"/>
                  </a:lnTo>
                  <a:lnTo>
                    <a:pt x="1373" y="692"/>
                  </a:lnTo>
                  <a:lnTo>
                    <a:pt x="760" y="692"/>
                  </a:lnTo>
                  <a:lnTo>
                    <a:pt x="760" y="40"/>
                  </a:lnTo>
                  <a:lnTo>
                    <a:pt x="745" y="8"/>
                  </a:lnTo>
                  <a:lnTo>
                    <a:pt x="737" y="0"/>
                  </a:lnTo>
                  <a:lnTo>
                    <a:pt x="698" y="0"/>
                  </a:lnTo>
                  <a:lnTo>
                    <a:pt x="683" y="8"/>
                  </a:lnTo>
                  <a:lnTo>
                    <a:pt x="683" y="24"/>
                  </a:lnTo>
                  <a:lnTo>
                    <a:pt x="675" y="40"/>
                  </a:lnTo>
                  <a:lnTo>
                    <a:pt x="675" y="692"/>
                  </a:lnTo>
                  <a:lnTo>
                    <a:pt x="47" y="692"/>
                  </a:lnTo>
                  <a:lnTo>
                    <a:pt x="16" y="708"/>
                  </a:lnTo>
                  <a:lnTo>
                    <a:pt x="0" y="740"/>
                  </a:lnTo>
                  <a:lnTo>
                    <a:pt x="16" y="773"/>
                  </a:lnTo>
                  <a:lnTo>
                    <a:pt x="31" y="781"/>
                  </a:lnTo>
                  <a:lnTo>
                    <a:pt x="675" y="781"/>
                  </a:lnTo>
                  <a:lnTo>
                    <a:pt x="675" y="1440"/>
                  </a:lnTo>
                  <a:lnTo>
                    <a:pt x="683" y="1457"/>
                  </a:lnTo>
                  <a:lnTo>
                    <a:pt x="690" y="1465"/>
                  </a:lnTo>
                  <a:lnTo>
                    <a:pt x="698" y="1481"/>
                  </a:lnTo>
                  <a:lnTo>
                    <a:pt x="737" y="1481"/>
                  </a:lnTo>
                  <a:lnTo>
                    <a:pt x="745" y="1465"/>
                  </a:lnTo>
                  <a:lnTo>
                    <a:pt x="752" y="1457"/>
                  </a:lnTo>
                  <a:lnTo>
                    <a:pt x="760" y="1440"/>
                  </a:lnTo>
                  <a:lnTo>
                    <a:pt x="760" y="1408"/>
                  </a:lnTo>
                  <a:lnTo>
                    <a:pt x="760" y="7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3" name="Freeform 7"/>
            <p:cNvSpPr>
              <a:spLocks/>
            </p:cNvSpPr>
            <p:nvPr/>
          </p:nvSpPr>
          <p:spPr bwMode="auto">
            <a:xfrm>
              <a:off x="5952" y="4737"/>
              <a:ext cx="706" cy="1481"/>
            </a:xfrm>
            <a:custGeom>
              <a:avLst/>
              <a:gdLst/>
              <a:ahLst/>
              <a:cxnLst>
                <a:cxn ang="0">
                  <a:pos x="434" y="57"/>
                </a:cxn>
                <a:cxn ang="0">
                  <a:pos x="434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3" y="73"/>
                </a:cxn>
                <a:cxn ang="0">
                  <a:pos x="210" y="113"/>
                </a:cxn>
                <a:cxn ang="0">
                  <a:pos x="124" y="137"/>
                </a:cxn>
                <a:cxn ang="0">
                  <a:pos x="55" y="145"/>
                </a:cxn>
                <a:cxn ang="0">
                  <a:pos x="0" y="145"/>
                </a:cxn>
                <a:cxn ang="0">
                  <a:pos x="0" y="209"/>
                </a:cxn>
                <a:cxn ang="0">
                  <a:pos x="62" y="209"/>
                </a:cxn>
                <a:cxn ang="0">
                  <a:pos x="163" y="193"/>
                </a:cxn>
                <a:cxn ang="0">
                  <a:pos x="279" y="153"/>
                </a:cxn>
                <a:cxn ang="0">
                  <a:pos x="279" y="1344"/>
                </a:cxn>
                <a:cxn ang="0">
                  <a:pos x="264" y="1376"/>
                </a:cxn>
                <a:cxn ang="0">
                  <a:pos x="233" y="1400"/>
                </a:cxn>
                <a:cxn ang="0">
                  <a:pos x="171" y="1408"/>
                </a:cxn>
                <a:cxn ang="0">
                  <a:pos x="8" y="1408"/>
                </a:cxn>
                <a:cxn ang="0">
                  <a:pos x="8" y="1481"/>
                </a:cxn>
                <a:cxn ang="0">
                  <a:pos x="86" y="1481"/>
                </a:cxn>
                <a:cxn ang="0">
                  <a:pos x="179" y="1473"/>
                </a:cxn>
                <a:cxn ang="0">
                  <a:pos x="535" y="1473"/>
                </a:cxn>
                <a:cxn ang="0">
                  <a:pos x="628" y="1481"/>
                </a:cxn>
                <a:cxn ang="0">
                  <a:pos x="706" y="1481"/>
                </a:cxn>
                <a:cxn ang="0">
                  <a:pos x="706" y="1408"/>
                </a:cxn>
                <a:cxn ang="0">
                  <a:pos x="543" y="1408"/>
                </a:cxn>
                <a:cxn ang="0">
                  <a:pos x="481" y="1400"/>
                </a:cxn>
                <a:cxn ang="0">
                  <a:pos x="450" y="1376"/>
                </a:cxn>
                <a:cxn ang="0">
                  <a:pos x="442" y="1344"/>
                </a:cxn>
                <a:cxn ang="0">
                  <a:pos x="434" y="1304"/>
                </a:cxn>
                <a:cxn ang="0">
                  <a:pos x="434" y="57"/>
                </a:cxn>
              </a:cxnLst>
              <a:rect l="0" t="0" r="r" b="b"/>
              <a:pathLst>
                <a:path w="706" h="1481">
                  <a:moveTo>
                    <a:pt x="434" y="57"/>
                  </a:moveTo>
                  <a:lnTo>
                    <a:pt x="434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3" y="73"/>
                  </a:lnTo>
                  <a:lnTo>
                    <a:pt x="210" y="113"/>
                  </a:lnTo>
                  <a:lnTo>
                    <a:pt x="124" y="137"/>
                  </a:lnTo>
                  <a:lnTo>
                    <a:pt x="55" y="145"/>
                  </a:lnTo>
                  <a:lnTo>
                    <a:pt x="0" y="145"/>
                  </a:lnTo>
                  <a:lnTo>
                    <a:pt x="0" y="209"/>
                  </a:lnTo>
                  <a:lnTo>
                    <a:pt x="62" y="209"/>
                  </a:lnTo>
                  <a:lnTo>
                    <a:pt x="163" y="193"/>
                  </a:lnTo>
                  <a:lnTo>
                    <a:pt x="279" y="153"/>
                  </a:lnTo>
                  <a:lnTo>
                    <a:pt x="279" y="1344"/>
                  </a:lnTo>
                  <a:lnTo>
                    <a:pt x="264" y="1376"/>
                  </a:lnTo>
                  <a:lnTo>
                    <a:pt x="233" y="1400"/>
                  </a:lnTo>
                  <a:lnTo>
                    <a:pt x="171" y="1408"/>
                  </a:lnTo>
                  <a:lnTo>
                    <a:pt x="8" y="1408"/>
                  </a:lnTo>
                  <a:lnTo>
                    <a:pt x="8" y="1481"/>
                  </a:lnTo>
                  <a:lnTo>
                    <a:pt x="86" y="1481"/>
                  </a:lnTo>
                  <a:lnTo>
                    <a:pt x="179" y="1473"/>
                  </a:lnTo>
                  <a:lnTo>
                    <a:pt x="535" y="1473"/>
                  </a:lnTo>
                  <a:lnTo>
                    <a:pt x="628" y="1481"/>
                  </a:lnTo>
                  <a:lnTo>
                    <a:pt x="706" y="1481"/>
                  </a:lnTo>
                  <a:lnTo>
                    <a:pt x="706" y="1408"/>
                  </a:lnTo>
                  <a:lnTo>
                    <a:pt x="543" y="1408"/>
                  </a:lnTo>
                  <a:lnTo>
                    <a:pt x="481" y="1400"/>
                  </a:lnTo>
                  <a:lnTo>
                    <a:pt x="450" y="1376"/>
                  </a:lnTo>
                  <a:lnTo>
                    <a:pt x="442" y="1344"/>
                  </a:lnTo>
                  <a:lnTo>
                    <a:pt x="434" y="1304"/>
                  </a:lnTo>
                  <a:lnTo>
                    <a:pt x="43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4" name="Freeform 8"/>
            <p:cNvSpPr>
              <a:spLocks/>
            </p:cNvSpPr>
            <p:nvPr/>
          </p:nvSpPr>
          <p:spPr bwMode="auto">
            <a:xfrm>
              <a:off x="6891" y="5236"/>
              <a:ext cx="1070" cy="1006"/>
            </a:xfrm>
            <a:custGeom>
              <a:avLst/>
              <a:gdLst/>
              <a:ahLst/>
              <a:cxnLst>
                <a:cxn ang="0">
                  <a:pos x="659" y="274"/>
                </a:cxn>
                <a:cxn ang="0">
                  <a:pos x="744" y="105"/>
                </a:cxn>
                <a:cxn ang="0">
                  <a:pos x="868" y="48"/>
                </a:cxn>
                <a:cxn ang="0">
                  <a:pos x="915" y="56"/>
                </a:cxn>
                <a:cxn ang="0">
                  <a:pos x="969" y="81"/>
                </a:cxn>
                <a:cxn ang="0">
                  <a:pos x="907" y="113"/>
                </a:cxn>
                <a:cxn ang="0">
                  <a:pos x="876" y="169"/>
                </a:cxn>
                <a:cxn ang="0">
                  <a:pos x="868" y="209"/>
                </a:cxn>
                <a:cxn ang="0">
                  <a:pos x="907" y="266"/>
                </a:cxn>
                <a:cxn ang="0">
                  <a:pos x="977" y="274"/>
                </a:cxn>
                <a:cxn ang="0">
                  <a:pos x="1039" y="233"/>
                </a:cxn>
                <a:cxn ang="0">
                  <a:pos x="1070" y="145"/>
                </a:cxn>
                <a:cxn ang="0">
                  <a:pos x="1015" y="40"/>
                </a:cxn>
                <a:cxn ang="0">
                  <a:pos x="915" y="0"/>
                </a:cxn>
                <a:cxn ang="0">
                  <a:pos x="783" y="16"/>
                </a:cxn>
                <a:cxn ang="0">
                  <a:pos x="674" y="121"/>
                </a:cxn>
                <a:cxn ang="0">
                  <a:pos x="604" y="97"/>
                </a:cxn>
                <a:cxn ang="0">
                  <a:pos x="504" y="16"/>
                </a:cxn>
                <a:cxn ang="0">
                  <a:pos x="410" y="0"/>
                </a:cxn>
                <a:cxn ang="0">
                  <a:pos x="248" y="56"/>
                </a:cxn>
                <a:cxn ang="0">
                  <a:pos x="131" y="185"/>
                </a:cxn>
                <a:cxn ang="0">
                  <a:pos x="77" y="306"/>
                </a:cxn>
                <a:cxn ang="0">
                  <a:pos x="69" y="354"/>
                </a:cxn>
                <a:cxn ang="0">
                  <a:pos x="108" y="362"/>
                </a:cxn>
                <a:cxn ang="0">
                  <a:pos x="116" y="338"/>
                </a:cxn>
                <a:cxn ang="0">
                  <a:pos x="232" y="137"/>
                </a:cxn>
                <a:cxn ang="0">
                  <a:pos x="356" y="56"/>
                </a:cxn>
                <a:cxn ang="0">
                  <a:pos x="434" y="48"/>
                </a:cxn>
                <a:cxn ang="0">
                  <a:pos x="496" y="89"/>
                </a:cxn>
                <a:cxn ang="0">
                  <a:pos x="519" y="193"/>
                </a:cxn>
                <a:cxn ang="0">
                  <a:pos x="504" y="322"/>
                </a:cxn>
                <a:cxn ang="0">
                  <a:pos x="449" y="555"/>
                </a:cxn>
                <a:cxn ang="0">
                  <a:pos x="372" y="821"/>
                </a:cxn>
                <a:cxn ang="0">
                  <a:pos x="271" y="941"/>
                </a:cxn>
                <a:cxn ang="0">
                  <a:pos x="162" y="957"/>
                </a:cxn>
                <a:cxn ang="0">
                  <a:pos x="93" y="925"/>
                </a:cxn>
                <a:cxn ang="0">
                  <a:pos x="155" y="901"/>
                </a:cxn>
                <a:cxn ang="0">
                  <a:pos x="193" y="845"/>
                </a:cxn>
                <a:cxn ang="0">
                  <a:pos x="186" y="756"/>
                </a:cxn>
                <a:cxn ang="0">
                  <a:pos x="131" y="732"/>
                </a:cxn>
                <a:cxn ang="0">
                  <a:pos x="62" y="748"/>
                </a:cxn>
                <a:cxn ang="0">
                  <a:pos x="15" y="797"/>
                </a:cxn>
                <a:cxn ang="0">
                  <a:pos x="15" y="925"/>
                </a:cxn>
                <a:cxn ang="0">
                  <a:pos x="131" y="998"/>
                </a:cxn>
                <a:cxn ang="0">
                  <a:pos x="279" y="990"/>
                </a:cxn>
                <a:cxn ang="0">
                  <a:pos x="387" y="901"/>
                </a:cxn>
                <a:cxn ang="0">
                  <a:pos x="426" y="837"/>
                </a:cxn>
                <a:cxn ang="0">
                  <a:pos x="504" y="949"/>
                </a:cxn>
                <a:cxn ang="0">
                  <a:pos x="659" y="1006"/>
                </a:cxn>
                <a:cxn ang="0">
                  <a:pos x="821" y="949"/>
                </a:cxn>
                <a:cxn ang="0">
                  <a:pos x="938" y="821"/>
                </a:cxn>
                <a:cxn ang="0">
                  <a:pos x="992" y="700"/>
                </a:cxn>
                <a:cxn ang="0">
                  <a:pos x="1000" y="652"/>
                </a:cxn>
                <a:cxn ang="0">
                  <a:pos x="961" y="644"/>
                </a:cxn>
                <a:cxn ang="0">
                  <a:pos x="946" y="668"/>
                </a:cxn>
                <a:cxn ang="0">
                  <a:pos x="837" y="869"/>
                </a:cxn>
                <a:cxn ang="0">
                  <a:pos x="713" y="949"/>
                </a:cxn>
                <a:cxn ang="0">
                  <a:pos x="604" y="941"/>
                </a:cxn>
                <a:cxn ang="0">
                  <a:pos x="550" y="869"/>
                </a:cxn>
                <a:cxn ang="0">
                  <a:pos x="550" y="764"/>
                </a:cxn>
                <a:cxn ang="0">
                  <a:pos x="581" y="612"/>
                </a:cxn>
              </a:cxnLst>
              <a:rect l="0" t="0" r="r" b="b"/>
              <a:pathLst>
                <a:path w="1070" h="1006">
                  <a:moveTo>
                    <a:pt x="651" y="314"/>
                  </a:moveTo>
                  <a:lnTo>
                    <a:pt x="659" y="274"/>
                  </a:lnTo>
                  <a:lnTo>
                    <a:pt x="705" y="161"/>
                  </a:lnTo>
                  <a:lnTo>
                    <a:pt x="744" y="105"/>
                  </a:lnTo>
                  <a:lnTo>
                    <a:pt x="798" y="64"/>
                  </a:lnTo>
                  <a:lnTo>
                    <a:pt x="868" y="48"/>
                  </a:lnTo>
                  <a:lnTo>
                    <a:pt x="891" y="48"/>
                  </a:lnTo>
                  <a:lnTo>
                    <a:pt x="915" y="56"/>
                  </a:lnTo>
                  <a:lnTo>
                    <a:pt x="946" y="64"/>
                  </a:lnTo>
                  <a:lnTo>
                    <a:pt x="969" y="81"/>
                  </a:lnTo>
                  <a:lnTo>
                    <a:pt x="938" y="89"/>
                  </a:lnTo>
                  <a:lnTo>
                    <a:pt x="907" y="113"/>
                  </a:lnTo>
                  <a:lnTo>
                    <a:pt x="891" y="137"/>
                  </a:lnTo>
                  <a:lnTo>
                    <a:pt x="876" y="169"/>
                  </a:lnTo>
                  <a:lnTo>
                    <a:pt x="868" y="193"/>
                  </a:lnTo>
                  <a:lnTo>
                    <a:pt x="868" y="209"/>
                  </a:lnTo>
                  <a:lnTo>
                    <a:pt x="876" y="233"/>
                  </a:lnTo>
                  <a:lnTo>
                    <a:pt x="907" y="266"/>
                  </a:lnTo>
                  <a:lnTo>
                    <a:pt x="922" y="274"/>
                  </a:lnTo>
                  <a:lnTo>
                    <a:pt x="977" y="274"/>
                  </a:lnTo>
                  <a:lnTo>
                    <a:pt x="992" y="266"/>
                  </a:lnTo>
                  <a:lnTo>
                    <a:pt x="1039" y="233"/>
                  </a:lnTo>
                  <a:lnTo>
                    <a:pt x="1054" y="209"/>
                  </a:lnTo>
                  <a:lnTo>
                    <a:pt x="1070" y="145"/>
                  </a:lnTo>
                  <a:lnTo>
                    <a:pt x="1054" y="89"/>
                  </a:lnTo>
                  <a:lnTo>
                    <a:pt x="1015" y="40"/>
                  </a:lnTo>
                  <a:lnTo>
                    <a:pt x="969" y="16"/>
                  </a:lnTo>
                  <a:lnTo>
                    <a:pt x="915" y="0"/>
                  </a:lnTo>
                  <a:lnTo>
                    <a:pt x="868" y="0"/>
                  </a:lnTo>
                  <a:lnTo>
                    <a:pt x="783" y="16"/>
                  </a:lnTo>
                  <a:lnTo>
                    <a:pt x="721" y="64"/>
                  </a:lnTo>
                  <a:lnTo>
                    <a:pt x="674" y="121"/>
                  </a:lnTo>
                  <a:lnTo>
                    <a:pt x="643" y="169"/>
                  </a:lnTo>
                  <a:lnTo>
                    <a:pt x="604" y="97"/>
                  </a:lnTo>
                  <a:lnTo>
                    <a:pt x="558" y="48"/>
                  </a:lnTo>
                  <a:lnTo>
                    <a:pt x="504" y="16"/>
                  </a:lnTo>
                  <a:lnTo>
                    <a:pt x="457" y="0"/>
                  </a:lnTo>
                  <a:lnTo>
                    <a:pt x="410" y="0"/>
                  </a:lnTo>
                  <a:lnTo>
                    <a:pt x="325" y="16"/>
                  </a:lnTo>
                  <a:lnTo>
                    <a:pt x="248" y="56"/>
                  </a:lnTo>
                  <a:lnTo>
                    <a:pt x="178" y="113"/>
                  </a:lnTo>
                  <a:lnTo>
                    <a:pt x="131" y="185"/>
                  </a:lnTo>
                  <a:lnTo>
                    <a:pt x="93" y="249"/>
                  </a:lnTo>
                  <a:lnTo>
                    <a:pt x="77" y="306"/>
                  </a:lnTo>
                  <a:lnTo>
                    <a:pt x="69" y="338"/>
                  </a:lnTo>
                  <a:lnTo>
                    <a:pt x="69" y="354"/>
                  </a:lnTo>
                  <a:lnTo>
                    <a:pt x="77" y="362"/>
                  </a:lnTo>
                  <a:lnTo>
                    <a:pt x="108" y="362"/>
                  </a:lnTo>
                  <a:lnTo>
                    <a:pt x="116" y="354"/>
                  </a:lnTo>
                  <a:lnTo>
                    <a:pt x="116" y="338"/>
                  </a:lnTo>
                  <a:lnTo>
                    <a:pt x="170" y="217"/>
                  </a:lnTo>
                  <a:lnTo>
                    <a:pt x="232" y="137"/>
                  </a:lnTo>
                  <a:lnTo>
                    <a:pt x="294" y="81"/>
                  </a:lnTo>
                  <a:lnTo>
                    <a:pt x="356" y="56"/>
                  </a:lnTo>
                  <a:lnTo>
                    <a:pt x="410" y="48"/>
                  </a:lnTo>
                  <a:lnTo>
                    <a:pt x="434" y="48"/>
                  </a:lnTo>
                  <a:lnTo>
                    <a:pt x="465" y="64"/>
                  </a:lnTo>
                  <a:lnTo>
                    <a:pt x="496" y="89"/>
                  </a:lnTo>
                  <a:lnTo>
                    <a:pt x="511" y="129"/>
                  </a:lnTo>
                  <a:lnTo>
                    <a:pt x="519" y="193"/>
                  </a:lnTo>
                  <a:lnTo>
                    <a:pt x="519" y="249"/>
                  </a:lnTo>
                  <a:lnTo>
                    <a:pt x="504" y="322"/>
                  </a:lnTo>
                  <a:lnTo>
                    <a:pt x="480" y="426"/>
                  </a:lnTo>
                  <a:lnTo>
                    <a:pt x="449" y="555"/>
                  </a:lnTo>
                  <a:lnTo>
                    <a:pt x="410" y="724"/>
                  </a:lnTo>
                  <a:lnTo>
                    <a:pt x="372" y="821"/>
                  </a:lnTo>
                  <a:lnTo>
                    <a:pt x="325" y="893"/>
                  </a:lnTo>
                  <a:lnTo>
                    <a:pt x="271" y="941"/>
                  </a:lnTo>
                  <a:lnTo>
                    <a:pt x="201" y="957"/>
                  </a:lnTo>
                  <a:lnTo>
                    <a:pt x="162" y="957"/>
                  </a:lnTo>
                  <a:lnTo>
                    <a:pt x="131" y="941"/>
                  </a:lnTo>
                  <a:lnTo>
                    <a:pt x="93" y="925"/>
                  </a:lnTo>
                  <a:lnTo>
                    <a:pt x="124" y="917"/>
                  </a:lnTo>
                  <a:lnTo>
                    <a:pt x="155" y="901"/>
                  </a:lnTo>
                  <a:lnTo>
                    <a:pt x="178" y="877"/>
                  </a:lnTo>
                  <a:lnTo>
                    <a:pt x="193" y="845"/>
                  </a:lnTo>
                  <a:lnTo>
                    <a:pt x="193" y="780"/>
                  </a:lnTo>
                  <a:lnTo>
                    <a:pt x="186" y="756"/>
                  </a:lnTo>
                  <a:lnTo>
                    <a:pt x="155" y="740"/>
                  </a:lnTo>
                  <a:lnTo>
                    <a:pt x="131" y="732"/>
                  </a:lnTo>
                  <a:lnTo>
                    <a:pt x="85" y="732"/>
                  </a:lnTo>
                  <a:lnTo>
                    <a:pt x="62" y="748"/>
                  </a:lnTo>
                  <a:lnTo>
                    <a:pt x="31" y="772"/>
                  </a:lnTo>
                  <a:lnTo>
                    <a:pt x="15" y="797"/>
                  </a:lnTo>
                  <a:lnTo>
                    <a:pt x="0" y="861"/>
                  </a:lnTo>
                  <a:lnTo>
                    <a:pt x="15" y="925"/>
                  </a:lnTo>
                  <a:lnTo>
                    <a:pt x="62" y="974"/>
                  </a:lnTo>
                  <a:lnTo>
                    <a:pt x="131" y="998"/>
                  </a:lnTo>
                  <a:lnTo>
                    <a:pt x="201" y="1006"/>
                  </a:lnTo>
                  <a:lnTo>
                    <a:pt x="279" y="990"/>
                  </a:lnTo>
                  <a:lnTo>
                    <a:pt x="341" y="949"/>
                  </a:lnTo>
                  <a:lnTo>
                    <a:pt x="387" y="901"/>
                  </a:lnTo>
                  <a:lnTo>
                    <a:pt x="410" y="861"/>
                  </a:lnTo>
                  <a:lnTo>
                    <a:pt x="426" y="837"/>
                  </a:lnTo>
                  <a:lnTo>
                    <a:pt x="457" y="901"/>
                  </a:lnTo>
                  <a:lnTo>
                    <a:pt x="504" y="949"/>
                  </a:lnTo>
                  <a:lnTo>
                    <a:pt x="573" y="990"/>
                  </a:lnTo>
                  <a:lnTo>
                    <a:pt x="659" y="1006"/>
                  </a:lnTo>
                  <a:lnTo>
                    <a:pt x="744" y="990"/>
                  </a:lnTo>
                  <a:lnTo>
                    <a:pt x="821" y="949"/>
                  </a:lnTo>
                  <a:lnTo>
                    <a:pt x="884" y="885"/>
                  </a:lnTo>
                  <a:lnTo>
                    <a:pt x="938" y="821"/>
                  </a:lnTo>
                  <a:lnTo>
                    <a:pt x="969" y="756"/>
                  </a:lnTo>
                  <a:lnTo>
                    <a:pt x="992" y="700"/>
                  </a:lnTo>
                  <a:lnTo>
                    <a:pt x="1000" y="660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61" y="644"/>
                  </a:lnTo>
                  <a:lnTo>
                    <a:pt x="953" y="652"/>
                  </a:lnTo>
                  <a:lnTo>
                    <a:pt x="946" y="668"/>
                  </a:lnTo>
                  <a:lnTo>
                    <a:pt x="899" y="789"/>
                  </a:lnTo>
                  <a:lnTo>
                    <a:pt x="837" y="869"/>
                  </a:lnTo>
                  <a:lnTo>
                    <a:pt x="775" y="925"/>
                  </a:lnTo>
                  <a:lnTo>
                    <a:pt x="713" y="949"/>
                  </a:lnTo>
                  <a:lnTo>
                    <a:pt x="659" y="957"/>
                  </a:lnTo>
                  <a:lnTo>
                    <a:pt x="604" y="941"/>
                  </a:lnTo>
                  <a:lnTo>
                    <a:pt x="573" y="909"/>
                  </a:lnTo>
                  <a:lnTo>
                    <a:pt x="550" y="869"/>
                  </a:lnTo>
                  <a:lnTo>
                    <a:pt x="542" y="813"/>
                  </a:lnTo>
                  <a:lnTo>
                    <a:pt x="550" y="764"/>
                  </a:lnTo>
                  <a:lnTo>
                    <a:pt x="558" y="700"/>
                  </a:lnTo>
                  <a:lnTo>
                    <a:pt x="581" y="612"/>
                  </a:lnTo>
                  <a:lnTo>
                    <a:pt x="651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5" name="Freeform 9"/>
            <p:cNvSpPr>
              <a:spLocks/>
            </p:cNvSpPr>
            <p:nvPr/>
          </p:nvSpPr>
          <p:spPr bwMode="auto">
            <a:xfrm>
              <a:off x="8659" y="4922"/>
              <a:ext cx="1426" cy="1481"/>
            </a:xfrm>
            <a:custGeom>
              <a:avLst/>
              <a:gdLst/>
              <a:ahLst/>
              <a:cxnLst>
                <a:cxn ang="0">
                  <a:pos x="759" y="781"/>
                </a:cxn>
                <a:cxn ang="0">
                  <a:pos x="1403" y="781"/>
                </a:cxn>
                <a:cxn ang="0">
                  <a:pos x="1419" y="773"/>
                </a:cxn>
                <a:cxn ang="0">
                  <a:pos x="1426" y="757"/>
                </a:cxn>
                <a:cxn ang="0">
                  <a:pos x="1426" y="724"/>
                </a:cxn>
                <a:cxn ang="0">
                  <a:pos x="1419" y="708"/>
                </a:cxn>
                <a:cxn ang="0">
                  <a:pos x="1403" y="700"/>
                </a:cxn>
                <a:cxn ang="0">
                  <a:pos x="1388" y="700"/>
                </a:cxn>
                <a:cxn ang="0">
                  <a:pos x="1372" y="692"/>
                </a:cxn>
                <a:cxn ang="0">
                  <a:pos x="759" y="692"/>
                </a:cxn>
                <a:cxn ang="0">
                  <a:pos x="759" y="40"/>
                </a:cxn>
                <a:cxn ang="0">
                  <a:pos x="744" y="8"/>
                </a:cxn>
                <a:cxn ang="0">
                  <a:pos x="736" y="0"/>
                </a:cxn>
                <a:cxn ang="0">
                  <a:pos x="697" y="0"/>
                </a:cxn>
                <a:cxn ang="0">
                  <a:pos x="682" y="8"/>
                </a:cxn>
                <a:cxn ang="0">
                  <a:pos x="682" y="24"/>
                </a:cxn>
                <a:cxn ang="0">
                  <a:pos x="674" y="40"/>
                </a:cxn>
                <a:cxn ang="0">
                  <a:pos x="674" y="692"/>
                </a:cxn>
                <a:cxn ang="0">
                  <a:pos x="46" y="692"/>
                </a:cxn>
                <a:cxn ang="0">
                  <a:pos x="15" y="708"/>
                </a:cxn>
                <a:cxn ang="0">
                  <a:pos x="0" y="740"/>
                </a:cxn>
                <a:cxn ang="0">
                  <a:pos x="15" y="773"/>
                </a:cxn>
                <a:cxn ang="0">
                  <a:pos x="31" y="781"/>
                </a:cxn>
                <a:cxn ang="0">
                  <a:pos x="674" y="781"/>
                </a:cxn>
                <a:cxn ang="0">
                  <a:pos x="674" y="1440"/>
                </a:cxn>
                <a:cxn ang="0">
                  <a:pos x="682" y="1457"/>
                </a:cxn>
                <a:cxn ang="0">
                  <a:pos x="690" y="1465"/>
                </a:cxn>
                <a:cxn ang="0">
                  <a:pos x="697" y="1481"/>
                </a:cxn>
                <a:cxn ang="0">
                  <a:pos x="736" y="1481"/>
                </a:cxn>
                <a:cxn ang="0">
                  <a:pos x="744" y="1465"/>
                </a:cxn>
                <a:cxn ang="0">
                  <a:pos x="752" y="1457"/>
                </a:cxn>
                <a:cxn ang="0">
                  <a:pos x="759" y="1440"/>
                </a:cxn>
                <a:cxn ang="0">
                  <a:pos x="759" y="1408"/>
                </a:cxn>
                <a:cxn ang="0">
                  <a:pos x="759" y="781"/>
                </a:cxn>
              </a:cxnLst>
              <a:rect l="0" t="0" r="r" b="b"/>
              <a:pathLst>
                <a:path w="1426" h="1481">
                  <a:moveTo>
                    <a:pt x="759" y="781"/>
                  </a:moveTo>
                  <a:lnTo>
                    <a:pt x="1403" y="781"/>
                  </a:lnTo>
                  <a:lnTo>
                    <a:pt x="1419" y="773"/>
                  </a:lnTo>
                  <a:lnTo>
                    <a:pt x="1426" y="757"/>
                  </a:lnTo>
                  <a:lnTo>
                    <a:pt x="1426" y="724"/>
                  </a:lnTo>
                  <a:lnTo>
                    <a:pt x="1419" y="708"/>
                  </a:lnTo>
                  <a:lnTo>
                    <a:pt x="1403" y="700"/>
                  </a:lnTo>
                  <a:lnTo>
                    <a:pt x="1388" y="700"/>
                  </a:lnTo>
                  <a:lnTo>
                    <a:pt x="1372" y="692"/>
                  </a:lnTo>
                  <a:lnTo>
                    <a:pt x="759" y="692"/>
                  </a:lnTo>
                  <a:lnTo>
                    <a:pt x="759" y="40"/>
                  </a:lnTo>
                  <a:lnTo>
                    <a:pt x="744" y="8"/>
                  </a:lnTo>
                  <a:lnTo>
                    <a:pt x="736" y="0"/>
                  </a:lnTo>
                  <a:lnTo>
                    <a:pt x="697" y="0"/>
                  </a:lnTo>
                  <a:lnTo>
                    <a:pt x="682" y="8"/>
                  </a:lnTo>
                  <a:lnTo>
                    <a:pt x="682" y="24"/>
                  </a:lnTo>
                  <a:lnTo>
                    <a:pt x="674" y="40"/>
                  </a:lnTo>
                  <a:lnTo>
                    <a:pt x="674" y="692"/>
                  </a:lnTo>
                  <a:lnTo>
                    <a:pt x="46" y="692"/>
                  </a:lnTo>
                  <a:lnTo>
                    <a:pt x="15" y="708"/>
                  </a:lnTo>
                  <a:lnTo>
                    <a:pt x="0" y="740"/>
                  </a:lnTo>
                  <a:lnTo>
                    <a:pt x="15" y="773"/>
                  </a:lnTo>
                  <a:lnTo>
                    <a:pt x="31" y="781"/>
                  </a:lnTo>
                  <a:lnTo>
                    <a:pt x="674" y="781"/>
                  </a:lnTo>
                  <a:lnTo>
                    <a:pt x="674" y="1440"/>
                  </a:lnTo>
                  <a:lnTo>
                    <a:pt x="682" y="1457"/>
                  </a:lnTo>
                  <a:lnTo>
                    <a:pt x="690" y="1465"/>
                  </a:lnTo>
                  <a:lnTo>
                    <a:pt x="697" y="1481"/>
                  </a:lnTo>
                  <a:lnTo>
                    <a:pt x="736" y="1481"/>
                  </a:lnTo>
                  <a:lnTo>
                    <a:pt x="744" y="1465"/>
                  </a:lnTo>
                  <a:lnTo>
                    <a:pt x="752" y="1457"/>
                  </a:lnTo>
                  <a:lnTo>
                    <a:pt x="759" y="1440"/>
                  </a:lnTo>
                  <a:lnTo>
                    <a:pt x="759" y="1408"/>
                  </a:lnTo>
                  <a:lnTo>
                    <a:pt x="759" y="7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6" name="Freeform 10"/>
            <p:cNvSpPr>
              <a:spLocks/>
            </p:cNvSpPr>
            <p:nvPr/>
          </p:nvSpPr>
          <p:spPr bwMode="auto">
            <a:xfrm>
              <a:off x="10868" y="4737"/>
              <a:ext cx="706" cy="1481"/>
            </a:xfrm>
            <a:custGeom>
              <a:avLst/>
              <a:gdLst/>
              <a:ahLst/>
              <a:cxnLst>
                <a:cxn ang="0">
                  <a:pos x="435" y="57"/>
                </a:cxn>
                <a:cxn ang="0">
                  <a:pos x="435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3" y="73"/>
                </a:cxn>
                <a:cxn ang="0">
                  <a:pos x="210" y="113"/>
                </a:cxn>
                <a:cxn ang="0">
                  <a:pos x="125" y="137"/>
                </a:cxn>
                <a:cxn ang="0">
                  <a:pos x="55" y="145"/>
                </a:cxn>
                <a:cxn ang="0">
                  <a:pos x="0" y="145"/>
                </a:cxn>
                <a:cxn ang="0">
                  <a:pos x="0" y="209"/>
                </a:cxn>
                <a:cxn ang="0">
                  <a:pos x="63" y="209"/>
                </a:cxn>
                <a:cxn ang="0">
                  <a:pos x="163" y="193"/>
                </a:cxn>
                <a:cxn ang="0">
                  <a:pos x="280" y="153"/>
                </a:cxn>
                <a:cxn ang="0">
                  <a:pos x="280" y="1344"/>
                </a:cxn>
                <a:cxn ang="0">
                  <a:pos x="264" y="1376"/>
                </a:cxn>
                <a:cxn ang="0">
                  <a:pos x="233" y="1400"/>
                </a:cxn>
                <a:cxn ang="0">
                  <a:pos x="171" y="1408"/>
                </a:cxn>
                <a:cxn ang="0">
                  <a:pos x="8" y="1408"/>
                </a:cxn>
                <a:cxn ang="0">
                  <a:pos x="8" y="1481"/>
                </a:cxn>
                <a:cxn ang="0">
                  <a:pos x="86" y="1481"/>
                </a:cxn>
                <a:cxn ang="0">
                  <a:pos x="179" y="1473"/>
                </a:cxn>
                <a:cxn ang="0">
                  <a:pos x="536" y="1473"/>
                </a:cxn>
                <a:cxn ang="0">
                  <a:pos x="629" y="1481"/>
                </a:cxn>
                <a:cxn ang="0">
                  <a:pos x="706" y="1481"/>
                </a:cxn>
                <a:cxn ang="0">
                  <a:pos x="706" y="1408"/>
                </a:cxn>
                <a:cxn ang="0">
                  <a:pos x="543" y="1408"/>
                </a:cxn>
                <a:cxn ang="0">
                  <a:pos x="481" y="1400"/>
                </a:cxn>
                <a:cxn ang="0">
                  <a:pos x="450" y="1376"/>
                </a:cxn>
                <a:cxn ang="0">
                  <a:pos x="442" y="1344"/>
                </a:cxn>
                <a:cxn ang="0">
                  <a:pos x="435" y="1304"/>
                </a:cxn>
                <a:cxn ang="0">
                  <a:pos x="435" y="57"/>
                </a:cxn>
              </a:cxnLst>
              <a:rect l="0" t="0" r="r" b="b"/>
              <a:pathLst>
                <a:path w="706" h="1481">
                  <a:moveTo>
                    <a:pt x="435" y="57"/>
                  </a:moveTo>
                  <a:lnTo>
                    <a:pt x="435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3" y="73"/>
                  </a:lnTo>
                  <a:lnTo>
                    <a:pt x="210" y="113"/>
                  </a:lnTo>
                  <a:lnTo>
                    <a:pt x="125" y="137"/>
                  </a:lnTo>
                  <a:lnTo>
                    <a:pt x="55" y="145"/>
                  </a:lnTo>
                  <a:lnTo>
                    <a:pt x="0" y="145"/>
                  </a:lnTo>
                  <a:lnTo>
                    <a:pt x="0" y="209"/>
                  </a:lnTo>
                  <a:lnTo>
                    <a:pt x="63" y="209"/>
                  </a:lnTo>
                  <a:lnTo>
                    <a:pt x="163" y="193"/>
                  </a:lnTo>
                  <a:lnTo>
                    <a:pt x="280" y="153"/>
                  </a:lnTo>
                  <a:lnTo>
                    <a:pt x="280" y="1344"/>
                  </a:lnTo>
                  <a:lnTo>
                    <a:pt x="264" y="1376"/>
                  </a:lnTo>
                  <a:lnTo>
                    <a:pt x="233" y="1400"/>
                  </a:lnTo>
                  <a:lnTo>
                    <a:pt x="171" y="1408"/>
                  </a:lnTo>
                  <a:lnTo>
                    <a:pt x="8" y="1408"/>
                  </a:lnTo>
                  <a:lnTo>
                    <a:pt x="8" y="1481"/>
                  </a:lnTo>
                  <a:lnTo>
                    <a:pt x="86" y="1481"/>
                  </a:lnTo>
                  <a:lnTo>
                    <a:pt x="179" y="1473"/>
                  </a:lnTo>
                  <a:lnTo>
                    <a:pt x="536" y="1473"/>
                  </a:lnTo>
                  <a:lnTo>
                    <a:pt x="629" y="1481"/>
                  </a:lnTo>
                  <a:lnTo>
                    <a:pt x="706" y="1481"/>
                  </a:lnTo>
                  <a:lnTo>
                    <a:pt x="706" y="1408"/>
                  </a:lnTo>
                  <a:lnTo>
                    <a:pt x="543" y="1408"/>
                  </a:lnTo>
                  <a:lnTo>
                    <a:pt x="481" y="1400"/>
                  </a:lnTo>
                  <a:lnTo>
                    <a:pt x="450" y="1376"/>
                  </a:lnTo>
                  <a:lnTo>
                    <a:pt x="442" y="1344"/>
                  </a:lnTo>
                  <a:lnTo>
                    <a:pt x="435" y="1304"/>
                  </a:lnTo>
                  <a:lnTo>
                    <a:pt x="435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7" name="Freeform 11"/>
            <p:cNvSpPr>
              <a:spLocks/>
            </p:cNvSpPr>
            <p:nvPr/>
          </p:nvSpPr>
          <p:spPr bwMode="auto">
            <a:xfrm>
              <a:off x="11807" y="5236"/>
              <a:ext cx="1070" cy="1006"/>
            </a:xfrm>
            <a:custGeom>
              <a:avLst/>
              <a:gdLst/>
              <a:ahLst/>
              <a:cxnLst>
                <a:cxn ang="0">
                  <a:pos x="659" y="274"/>
                </a:cxn>
                <a:cxn ang="0">
                  <a:pos x="744" y="105"/>
                </a:cxn>
                <a:cxn ang="0">
                  <a:pos x="868" y="48"/>
                </a:cxn>
                <a:cxn ang="0">
                  <a:pos x="915" y="56"/>
                </a:cxn>
                <a:cxn ang="0">
                  <a:pos x="969" y="81"/>
                </a:cxn>
                <a:cxn ang="0">
                  <a:pos x="907" y="113"/>
                </a:cxn>
                <a:cxn ang="0">
                  <a:pos x="876" y="169"/>
                </a:cxn>
                <a:cxn ang="0">
                  <a:pos x="868" y="209"/>
                </a:cxn>
                <a:cxn ang="0">
                  <a:pos x="907" y="266"/>
                </a:cxn>
                <a:cxn ang="0">
                  <a:pos x="977" y="274"/>
                </a:cxn>
                <a:cxn ang="0">
                  <a:pos x="1039" y="233"/>
                </a:cxn>
                <a:cxn ang="0">
                  <a:pos x="1070" y="145"/>
                </a:cxn>
                <a:cxn ang="0">
                  <a:pos x="1016" y="40"/>
                </a:cxn>
                <a:cxn ang="0">
                  <a:pos x="915" y="0"/>
                </a:cxn>
                <a:cxn ang="0">
                  <a:pos x="783" y="16"/>
                </a:cxn>
                <a:cxn ang="0">
                  <a:pos x="674" y="121"/>
                </a:cxn>
                <a:cxn ang="0">
                  <a:pos x="605" y="97"/>
                </a:cxn>
                <a:cxn ang="0">
                  <a:pos x="504" y="16"/>
                </a:cxn>
                <a:cxn ang="0">
                  <a:pos x="411" y="0"/>
                </a:cxn>
                <a:cxn ang="0">
                  <a:pos x="248" y="56"/>
                </a:cxn>
                <a:cxn ang="0">
                  <a:pos x="132" y="185"/>
                </a:cxn>
                <a:cxn ang="0">
                  <a:pos x="77" y="306"/>
                </a:cxn>
                <a:cxn ang="0">
                  <a:pos x="70" y="354"/>
                </a:cxn>
                <a:cxn ang="0">
                  <a:pos x="108" y="362"/>
                </a:cxn>
                <a:cxn ang="0">
                  <a:pos x="116" y="338"/>
                </a:cxn>
                <a:cxn ang="0">
                  <a:pos x="232" y="137"/>
                </a:cxn>
                <a:cxn ang="0">
                  <a:pos x="356" y="56"/>
                </a:cxn>
                <a:cxn ang="0">
                  <a:pos x="434" y="48"/>
                </a:cxn>
                <a:cxn ang="0">
                  <a:pos x="496" y="89"/>
                </a:cxn>
                <a:cxn ang="0">
                  <a:pos x="519" y="193"/>
                </a:cxn>
                <a:cxn ang="0">
                  <a:pos x="504" y="322"/>
                </a:cxn>
                <a:cxn ang="0">
                  <a:pos x="450" y="555"/>
                </a:cxn>
                <a:cxn ang="0">
                  <a:pos x="372" y="821"/>
                </a:cxn>
                <a:cxn ang="0">
                  <a:pos x="271" y="941"/>
                </a:cxn>
                <a:cxn ang="0">
                  <a:pos x="163" y="957"/>
                </a:cxn>
                <a:cxn ang="0">
                  <a:pos x="93" y="925"/>
                </a:cxn>
                <a:cxn ang="0">
                  <a:pos x="155" y="901"/>
                </a:cxn>
                <a:cxn ang="0">
                  <a:pos x="194" y="845"/>
                </a:cxn>
                <a:cxn ang="0">
                  <a:pos x="186" y="756"/>
                </a:cxn>
                <a:cxn ang="0">
                  <a:pos x="132" y="732"/>
                </a:cxn>
                <a:cxn ang="0">
                  <a:pos x="62" y="748"/>
                </a:cxn>
                <a:cxn ang="0">
                  <a:pos x="15" y="797"/>
                </a:cxn>
                <a:cxn ang="0">
                  <a:pos x="15" y="925"/>
                </a:cxn>
                <a:cxn ang="0">
                  <a:pos x="132" y="998"/>
                </a:cxn>
                <a:cxn ang="0">
                  <a:pos x="279" y="990"/>
                </a:cxn>
                <a:cxn ang="0">
                  <a:pos x="387" y="901"/>
                </a:cxn>
                <a:cxn ang="0">
                  <a:pos x="426" y="837"/>
                </a:cxn>
                <a:cxn ang="0">
                  <a:pos x="504" y="949"/>
                </a:cxn>
                <a:cxn ang="0">
                  <a:pos x="659" y="1006"/>
                </a:cxn>
                <a:cxn ang="0">
                  <a:pos x="822" y="949"/>
                </a:cxn>
                <a:cxn ang="0">
                  <a:pos x="938" y="821"/>
                </a:cxn>
                <a:cxn ang="0">
                  <a:pos x="992" y="700"/>
                </a:cxn>
                <a:cxn ang="0">
                  <a:pos x="1000" y="652"/>
                </a:cxn>
                <a:cxn ang="0">
                  <a:pos x="961" y="644"/>
                </a:cxn>
                <a:cxn ang="0">
                  <a:pos x="946" y="668"/>
                </a:cxn>
                <a:cxn ang="0">
                  <a:pos x="837" y="869"/>
                </a:cxn>
                <a:cxn ang="0">
                  <a:pos x="713" y="949"/>
                </a:cxn>
                <a:cxn ang="0">
                  <a:pos x="605" y="941"/>
                </a:cxn>
                <a:cxn ang="0">
                  <a:pos x="550" y="869"/>
                </a:cxn>
                <a:cxn ang="0">
                  <a:pos x="550" y="764"/>
                </a:cxn>
                <a:cxn ang="0">
                  <a:pos x="581" y="612"/>
                </a:cxn>
              </a:cxnLst>
              <a:rect l="0" t="0" r="r" b="b"/>
              <a:pathLst>
                <a:path w="1070" h="1006">
                  <a:moveTo>
                    <a:pt x="651" y="314"/>
                  </a:moveTo>
                  <a:lnTo>
                    <a:pt x="659" y="274"/>
                  </a:lnTo>
                  <a:lnTo>
                    <a:pt x="705" y="161"/>
                  </a:lnTo>
                  <a:lnTo>
                    <a:pt x="744" y="105"/>
                  </a:lnTo>
                  <a:lnTo>
                    <a:pt x="798" y="64"/>
                  </a:lnTo>
                  <a:lnTo>
                    <a:pt x="868" y="48"/>
                  </a:lnTo>
                  <a:lnTo>
                    <a:pt x="892" y="48"/>
                  </a:lnTo>
                  <a:lnTo>
                    <a:pt x="915" y="56"/>
                  </a:lnTo>
                  <a:lnTo>
                    <a:pt x="946" y="64"/>
                  </a:lnTo>
                  <a:lnTo>
                    <a:pt x="969" y="81"/>
                  </a:lnTo>
                  <a:lnTo>
                    <a:pt x="938" y="89"/>
                  </a:lnTo>
                  <a:lnTo>
                    <a:pt x="907" y="113"/>
                  </a:lnTo>
                  <a:lnTo>
                    <a:pt x="892" y="137"/>
                  </a:lnTo>
                  <a:lnTo>
                    <a:pt x="876" y="169"/>
                  </a:lnTo>
                  <a:lnTo>
                    <a:pt x="868" y="193"/>
                  </a:lnTo>
                  <a:lnTo>
                    <a:pt x="868" y="209"/>
                  </a:lnTo>
                  <a:lnTo>
                    <a:pt x="876" y="233"/>
                  </a:lnTo>
                  <a:lnTo>
                    <a:pt x="907" y="266"/>
                  </a:lnTo>
                  <a:lnTo>
                    <a:pt x="923" y="274"/>
                  </a:lnTo>
                  <a:lnTo>
                    <a:pt x="977" y="274"/>
                  </a:lnTo>
                  <a:lnTo>
                    <a:pt x="992" y="266"/>
                  </a:lnTo>
                  <a:lnTo>
                    <a:pt x="1039" y="233"/>
                  </a:lnTo>
                  <a:lnTo>
                    <a:pt x="1054" y="209"/>
                  </a:lnTo>
                  <a:lnTo>
                    <a:pt x="1070" y="145"/>
                  </a:lnTo>
                  <a:lnTo>
                    <a:pt x="1054" y="89"/>
                  </a:lnTo>
                  <a:lnTo>
                    <a:pt x="1016" y="40"/>
                  </a:lnTo>
                  <a:lnTo>
                    <a:pt x="969" y="16"/>
                  </a:lnTo>
                  <a:lnTo>
                    <a:pt x="915" y="0"/>
                  </a:lnTo>
                  <a:lnTo>
                    <a:pt x="868" y="0"/>
                  </a:lnTo>
                  <a:lnTo>
                    <a:pt x="783" y="16"/>
                  </a:lnTo>
                  <a:lnTo>
                    <a:pt x="721" y="64"/>
                  </a:lnTo>
                  <a:lnTo>
                    <a:pt x="674" y="121"/>
                  </a:lnTo>
                  <a:lnTo>
                    <a:pt x="643" y="169"/>
                  </a:lnTo>
                  <a:lnTo>
                    <a:pt x="605" y="97"/>
                  </a:lnTo>
                  <a:lnTo>
                    <a:pt x="558" y="48"/>
                  </a:lnTo>
                  <a:lnTo>
                    <a:pt x="504" y="16"/>
                  </a:lnTo>
                  <a:lnTo>
                    <a:pt x="457" y="0"/>
                  </a:lnTo>
                  <a:lnTo>
                    <a:pt x="411" y="0"/>
                  </a:lnTo>
                  <a:lnTo>
                    <a:pt x="325" y="16"/>
                  </a:lnTo>
                  <a:lnTo>
                    <a:pt x="248" y="56"/>
                  </a:lnTo>
                  <a:lnTo>
                    <a:pt x="178" y="113"/>
                  </a:lnTo>
                  <a:lnTo>
                    <a:pt x="132" y="185"/>
                  </a:lnTo>
                  <a:lnTo>
                    <a:pt x="93" y="249"/>
                  </a:lnTo>
                  <a:lnTo>
                    <a:pt x="77" y="306"/>
                  </a:lnTo>
                  <a:lnTo>
                    <a:pt x="70" y="338"/>
                  </a:lnTo>
                  <a:lnTo>
                    <a:pt x="70" y="354"/>
                  </a:lnTo>
                  <a:lnTo>
                    <a:pt x="77" y="362"/>
                  </a:lnTo>
                  <a:lnTo>
                    <a:pt x="108" y="362"/>
                  </a:lnTo>
                  <a:lnTo>
                    <a:pt x="116" y="354"/>
                  </a:lnTo>
                  <a:lnTo>
                    <a:pt x="116" y="338"/>
                  </a:lnTo>
                  <a:lnTo>
                    <a:pt x="170" y="217"/>
                  </a:lnTo>
                  <a:lnTo>
                    <a:pt x="232" y="137"/>
                  </a:lnTo>
                  <a:lnTo>
                    <a:pt x="294" y="81"/>
                  </a:lnTo>
                  <a:lnTo>
                    <a:pt x="356" y="56"/>
                  </a:lnTo>
                  <a:lnTo>
                    <a:pt x="411" y="48"/>
                  </a:lnTo>
                  <a:lnTo>
                    <a:pt x="434" y="48"/>
                  </a:lnTo>
                  <a:lnTo>
                    <a:pt x="465" y="64"/>
                  </a:lnTo>
                  <a:lnTo>
                    <a:pt x="496" y="89"/>
                  </a:lnTo>
                  <a:lnTo>
                    <a:pt x="512" y="129"/>
                  </a:lnTo>
                  <a:lnTo>
                    <a:pt x="519" y="193"/>
                  </a:lnTo>
                  <a:lnTo>
                    <a:pt x="519" y="249"/>
                  </a:lnTo>
                  <a:lnTo>
                    <a:pt x="504" y="322"/>
                  </a:lnTo>
                  <a:lnTo>
                    <a:pt x="481" y="426"/>
                  </a:lnTo>
                  <a:lnTo>
                    <a:pt x="450" y="555"/>
                  </a:lnTo>
                  <a:lnTo>
                    <a:pt x="411" y="724"/>
                  </a:lnTo>
                  <a:lnTo>
                    <a:pt x="372" y="821"/>
                  </a:lnTo>
                  <a:lnTo>
                    <a:pt x="325" y="893"/>
                  </a:lnTo>
                  <a:lnTo>
                    <a:pt x="271" y="941"/>
                  </a:lnTo>
                  <a:lnTo>
                    <a:pt x="201" y="957"/>
                  </a:lnTo>
                  <a:lnTo>
                    <a:pt x="163" y="957"/>
                  </a:lnTo>
                  <a:lnTo>
                    <a:pt x="132" y="941"/>
                  </a:lnTo>
                  <a:lnTo>
                    <a:pt x="93" y="925"/>
                  </a:lnTo>
                  <a:lnTo>
                    <a:pt x="124" y="917"/>
                  </a:lnTo>
                  <a:lnTo>
                    <a:pt x="155" y="901"/>
                  </a:lnTo>
                  <a:lnTo>
                    <a:pt x="178" y="877"/>
                  </a:lnTo>
                  <a:lnTo>
                    <a:pt x="194" y="845"/>
                  </a:lnTo>
                  <a:lnTo>
                    <a:pt x="194" y="780"/>
                  </a:lnTo>
                  <a:lnTo>
                    <a:pt x="186" y="756"/>
                  </a:lnTo>
                  <a:lnTo>
                    <a:pt x="155" y="740"/>
                  </a:lnTo>
                  <a:lnTo>
                    <a:pt x="132" y="732"/>
                  </a:lnTo>
                  <a:lnTo>
                    <a:pt x="85" y="732"/>
                  </a:lnTo>
                  <a:lnTo>
                    <a:pt x="62" y="748"/>
                  </a:lnTo>
                  <a:lnTo>
                    <a:pt x="31" y="772"/>
                  </a:lnTo>
                  <a:lnTo>
                    <a:pt x="15" y="797"/>
                  </a:lnTo>
                  <a:lnTo>
                    <a:pt x="0" y="861"/>
                  </a:lnTo>
                  <a:lnTo>
                    <a:pt x="15" y="925"/>
                  </a:lnTo>
                  <a:lnTo>
                    <a:pt x="62" y="974"/>
                  </a:lnTo>
                  <a:lnTo>
                    <a:pt x="132" y="998"/>
                  </a:lnTo>
                  <a:lnTo>
                    <a:pt x="201" y="1006"/>
                  </a:lnTo>
                  <a:lnTo>
                    <a:pt x="279" y="990"/>
                  </a:lnTo>
                  <a:lnTo>
                    <a:pt x="341" y="949"/>
                  </a:lnTo>
                  <a:lnTo>
                    <a:pt x="387" y="901"/>
                  </a:lnTo>
                  <a:lnTo>
                    <a:pt x="411" y="861"/>
                  </a:lnTo>
                  <a:lnTo>
                    <a:pt x="426" y="837"/>
                  </a:lnTo>
                  <a:lnTo>
                    <a:pt x="457" y="901"/>
                  </a:lnTo>
                  <a:lnTo>
                    <a:pt x="504" y="949"/>
                  </a:lnTo>
                  <a:lnTo>
                    <a:pt x="574" y="990"/>
                  </a:lnTo>
                  <a:lnTo>
                    <a:pt x="659" y="1006"/>
                  </a:lnTo>
                  <a:lnTo>
                    <a:pt x="744" y="990"/>
                  </a:lnTo>
                  <a:lnTo>
                    <a:pt x="822" y="949"/>
                  </a:lnTo>
                  <a:lnTo>
                    <a:pt x="884" y="885"/>
                  </a:lnTo>
                  <a:lnTo>
                    <a:pt x="938" y="821"/>
                  </a:lnTo>
                  <a:lnTo>
                    <a:pt x="969" y="756"/>
                  </a:lnTo>
                  <a:lnTo>
                    <a:pt x="992" y="700"/>
                  </a:lnTo>
                  <a:lnTo>
                    <a:pt x="1000" y="660"/>
                  </a:lnTo>
                  <a:lnTo>
                    <a:pt x="1000" y="652"/>
                  </a:lnTo>
                  <a:lnTo>
                    <a:pt x="992" y="644"/>
                  </a:lnTo>
                  <a:lnTo>
                    <a:pt x="961" y="644"/>
                  </a:lnTo>
                  <a:lnTo>
                    <a:pt x="954" y="652"/>
                  </a:lnTo>
                  <a:lnTo>
                    <a:pt x="946" y="668"/>
                  </a:lnTo>
                  <a:lnTo>
                    <a:pt x="899" y="789"/>
                  </a:lnTo>
                  <a:lnTo>
                    <a:pt x="837" y="869"/>
                  </a:lnTo>
                  <a:lnTo>
                    <a:pt x="775" y="925"/>
                  </a:lnTo>
                  <a:lnTo>
                    <a:pt x="713" y="949"/>
                  </a:lnTo>
                  <a:lnTo>
                    <a:pt x="659" y="957"/>
                  </a:lnTo>
                  <a:lnTo>
                    <a:pt x="605" y="941"/>
                  </a:lnTo>
                  <a:lnTo>
                    <a:pt x="574" y="909"/>
                  </a:lnTo>
                  <a:lnTo>
                    <a:pt x="550" y="869"/>
                  </a:lnTo>
                  <a:lnTo>
                    <a:pt x="543" y="813"/>
                  </a:lnTo>
                  <a:lnTo>
                    <a:pt x="550" y="764"/>
                  </a:lnTo>
                  <a:lnTo>
                    <a:pt x="558" y="700"/>
                  </a:lnTo>
                  <a:lnTo>
                    <a:pt x="581" y="612"/>
                  </a:lnTo>
                  <a:lnTo>
                    <a:pt x="651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8" name="Freeform 12"/>
            <p:cNvSpPr>
              <a:spLocks/>
            </p:cNvSpPr>
            <p:nvPr/>
          </p:nvSpPr>
          <p:spPr bwMode="auto">
            <a:xfrm>
              <a:off x="13102" y="4279"/>
              <a:ext cx="667" cy="1029"/>
            </a:xfrm>
            <a:custGeom>
              <a:avLst/>
              <a:gdLst/>
              <a:ahLst/>
              <a:cxnLst>
                <a:cxn ang="0">
                  <a:pos x="667" y="748"/>
                </a:cxn>
                <a:cxn ang="0">
                  <a:pos x="612" y="748"/>
                </a:cxn>
                <a:cxn ang="0">
                  <a:pos x="605" y="796"/>
                </a:cxn>
                <a:cxn ang="0">
                  <a:pos x="589" y="852"/>
                </a:cxn>
                <a:cxn ang="0">
                  <a:pos x="574" y="885"/>
                </a:cxn>
                <a:cxn ang="0">
                  <a:pos x="550" y="893"/>
                </a:cxn>
                <a:cxn ang="0">
                  <a:pos x="504" y="893"/>
                </a:cxn>
                <a:cxn ang="0">
                  <a:pos x="457" y="901"/>
                </a:cxn>
                <a:cxn ang="0">
                  <a:pos x="147" y="901"/>
                </a:cxn>
                <a:cxn ang="0">
                  <a:pos x="232" y="820"/>
                </a:cxn>
                <a:cxn ang="0">
                  <a:pos x="294" y="764"/>
                </a:cxn>
                <a:cxn ang="0">
                  <a:pos x="349" y="716"/>
                </a:cxn>
                <a:cxn ang="0">
                  <a:pos x="395" y="675"/>
                </a:cxn>
                <a:cxn ang="0">
                  <a:pos x="449" y="635"/>
                </a:cxn>
                <a:cxn ang="0">
                  <a:pos x="527" y="563"/>
                </a:cxn>
                <a:cxn ang="0">
                  <a:pos x="597" y="490"/>
                </a:cxn>
                <a:cxn ang="0">
                  <a:pos x="643" y="402"/>
                </a:cxn>
                <a:cxn ang="0">
                  <a:pos x="667" y="297"/>
                </a:cxn>
                <a:cxn ang="0">
                  <a:pos x="651" y="193"/>
                </a:cxn>
                <a:cxn ang="0">
                  <a:pos x="597" y="112"/>
                </a:cxn>
                <a:cxn ang="0">
                  <a:pos x="519" y="48"/>
                </a:cxn>
                <a:cxn ang="0">
                  <a:pos x="426" y="8"/>
                </a:cxn>
                <a:cxn ang="0">
                  <a:pos x="310" y="0"/>
                </a:cxn>
                <a:cxn ang="0">
                  <a:pos x="209" y="16"/>
                </a:cxn>
                <a:cxn ang="0">
                  <a:pos x="124" y="56"/>
                </a:cxn>
                <a:cxn ang="0">
                  <a:pos x="54" y="112"/>
                </a:cxn>
                <a:cxn ang="0">
                  <a:pos x="15" y="193"/>
                </a:cxn>
                <a:cxn ang="0">
                  <a:pos x="0" y="273"/>
                </a:cxn>
                <a:cxn ang="0">
                  <a:pos x="0" y="297"/>
                </a:cxn>
                <a:cxn ang="0">
                  <a:pos x="7" y="321"/>
                </a:cxn>
                <a:cxn ang="0">
                  <a:pos x="23" y="338"/>
                </a:cxn>
                <a:cxn ang="0">
                  <a:pos x="39" y="346"/>
                </a:cxn>
                <a:cxn ang="0">
                  <a:pos x="46" y="354"/>
                </a:cxn>
                <a:cxn ang="0">
                  <a:pos x="62" y="362"/>
                </a:cxn>
                <a:cxn ang="0">
                  <a:pos x="101" y="362"/>
                </a:cxn>
                <a:cxn ang="0">
                  <a:pos x="132" y="346"/>
                </a:cxn>
                <a:cxn ang="0">
                  <a:pos x="147" y="329"/>
                </a:cxn>
                <a:cxn ang="0">
                  <a:pos x="163" y="281"/>
                </a:cxn>
                <a:cxn ang="0">
                  <a:pos x="163" y="265"/>
                </a:cxn>
                <a:cxn ang="0">
                  <a:pos x="139" y="217"/>
                </a:cxn>
                <a:cxn ang="0">
                  <a:pos x="124" y="209"/>
                </a:cxn>
                <a:cxn ang="0">
                  <a:pos x="101" y="201"/>
                </a:cxn>
                <a:cxn ang="0">
                  <a:pos x="70" y="201"/>
                </a:cxn>
                <a:cxn ang="0">
                  <a:pos x="116" y="128"/>
                </a:cxn>
                <a:cxn ang="0">
                  <a:pos x="170" y="80"/>
                </a:cxn>
                <a:cxn ang="0">
                  <a:pos x="232" y="56"/>
                </a:cxn>
                <a:cxn ang="0">
                  <a:pos x="294" y="56"/>
                </a:cxn>
                <a:cxn ang="0">
                  <a:pos x="372" y="64"/>
                </a:cxn>
                <a:cxn ang="0">
                  <a:pos x="434" y="104"/>
                </a:cxn>
                <a:cxn ang="0">
                  <a:pos x="480" y="161"/>
                </a:cxn>
                <a:cxn ang="0">
                  <a:pos x="512" y="225"/>
                </a:cxn>
                <a:cxn ang="0">
                  <a:pos x="519" y="297"/>
                </a:cxn>
                <a:cxn ang="0">
                  <a:pos x="504" y="394"/>
                </a:cxn>
                <a:cxn ang="0">
                  <a:pos x="465" y="482"/>
                </a:cxn>
                <a:cxn ang="0">
                  <a:pos x="418" y="547"/>
                </a:cxn>
                <a:cxn ang="0">
                  <a:pos x="380" y="595"/>
                </a:cxn>
                <a:cxn ang="0">
                  <a:pos x="15" y="965"/>
                </a:cxn>
                <a:cxn ang="0">
                  <a:pos x="7" y="973"/>
                </a:cxn>
                <a:cxn ang="0">
                  <a:pos x="0" y="989"/>
                </a:cxn>
                <a:cxn ang="0">
                  <a:pos x="0" y="1029"/>
                </a:cxn>
                <a:cxn ang="0">
                  <a:pos x="620" y="1029"/>
                </a:cxn>
                <a:cxn ang="0">
                  <a:pos x="667" y="748"/>
                </a:cxn>
              </a:cxnLst>
              <a:rect l="0" t="0" r="r" b="b"/>
              <a:pathLst>
                <a:path w="667" h="1029">
                  <a:moveTo>
                    <a:pt x="667" y="748"/>
                  </a:moveTo>
                  <a:lnTo>
                    <a:pt x="612" y="748"/>
                  </a:lnTo>
                  <a:lnTo>
                    <a:pt x="605" y="796"/>
                  </a:lnTo>
                  <a:lnTo>
                    <a:pt x="589" y="852"/>
                  </a:lnTo>
                  <a:lnTo>
                    <a:pt x="574" y="885"/>
                  </a:lnTo>
                  <a:lnTo>
                    <a:pt x="550" y="893"/>
                  </a:lnTo>
                  <a:lnTo>
                    <a:pt x="504" y="893"/>
                  </a:lnTo>
                  <a:lnTo>
                    <a:pt x="457" y="901"/>
                  </a:lnTo>
                  <a:lnTo>
                    <a:pt x="147" y="901"/>
                  </a:lnTo>
                  <a:lnTo>
                    <a:pt x="232" y="820"/>
                  </a:lnTo>
                  <a:lnTo>
                    <a:pt x="294" y="764"/>
                  </a:lnTo>
                  <a:lnTo>
                    <a:pt x="349" y="716"/>
                  </a:lnTo>
                  <a:lnTo>
                    <a:pt x="395" y="675"/>
                  </a:lnTo>
                  <a:lnTo>
                    <a:pt x="449" y="635"/>
                  </a:lnTo>
                  <a:lnTo>
                    <a:pt x="527" y="563"/>
                  </a:lnTo>
                  <a:lnTo>
                    <a:pt x="597" y="490"/>
                  </a:lnTo>
                  <a:lnTo>
                    <a:pt x="643" y="402"/>
                  </a:lnTo>
                  <a:lnTo>
                    <a:pt x="667" y="297"/>
                  </a:lnTo>
                  <a:lnTo>
                    <a:pt x="651" y="193"/>
                  </a:lnTo>
                  <a:lnTo>
                    <a:pt x="597" y="112"/>
                  </a:lnTo>
                  <a:lnTo>
                    <a:pt x="519" y="48"/>
                  </a:lnTo>
                  <a:lnTo>
                    <a:pt x="426" y="8"/>
                  </a:lnTo>
                  <a:lnTo>
                    <a:pt x="310" y="0"/>
                  </a:lnTo>
                  <a:lnTo>
                    <a:pt x="209" y="16"/>
                  </a:lnTo>
                  <a:lnTo>
                    <a:pt x="124" y="56"/>
                  </a:lnTo>
                  <a:lnTo>
                    <a:pt x="54" y="112"/>
                  </a:lnTo>
                  <a:lnTo>
                    <a:pt x="15" y="193"/>
                  </a:lnTo>
                  <a:lnTo>
                    <a:pt x="0" y="273"/>
                  </a:lnTo>
                  <a:lnTo>
                    <a:pt x="0" y="297"/>
                  </a:lnTo>
                  <a:lnTo>
                    <a:pt x="7" y="321"/>
                  </a:lnTo>
                  <a:lnTo>
                    <a:pt x="23" y="338"/>
                  </a:lnTo>
                  <a:lnTo>
                    <a:pt x="39" y="346"/>
                  </a:lnTo>
                  <a:lnTo>
                    <a:pt x="46" y="354"/>
                  </a:lnTo>
                  <a:lnTo>
                    <a:pt x="62" y="362"/>
                  </a:lnTo>
                  <a:lnTo>
                    <a:pt x="101" y="362"/>
                  </a:lnTo>
                  <a:lnTo>
                    <a:pt x="132" y="346"/>
                  </a:lnTo>
                  <a:lnTo>
                    <a:pt x="147" y="329"/>
                  </a:lnTo>
                  <a:lnTo>
                    <a:pt x="163" y="281"/>
                  </a:lnTo>
                  <a:lnTo>
                    <a:pt x="163" y="265"/>
                  </a:lnTo>
                  <a:lnTo>
                    <a:pt x="139" y="217"/>
                  </a:lnTo>
                  <a:lnTo>
                    <a:pt x="124" y="209"/>
                  </a:lnTo>
                  <a:lnTo>
                    <a:pt x="101" y="201"/>
                  </a:lnTo>
                  <a:lnTo>
                    <a:pt x="70" y="201"/>
                  </a:lnTo>
                  <a:lnTo>
                    <a:pt x="116" y="128"/>
                  </a:lnTo>
                  <a:lnTo>
                    <a:pt x="170" y="80"/>
                  </a:lnTo>
                  <a:lnTo>
                    <a:pt x="232" y="56"/>
                  </a:lnTo>
                  <a:lnTo>
                    <a:pt x="294" y="56"/>
                  </a:lnTo>
                  <a:lnTo>
                    <a:pt x="372" y="64"/>
                  </a:lnTo>
                  <a:lnTo>
                    <a:pt x="434" y="104"/>
                  </a:lnTo>
                  <a:lnTo>
                    <a:pt x="480" y="161"/>
                  </a:lnTo>
                  <a:lnTo>
                    <a:pt x="512" y="225"/>
                  </a:lnTo>
                  <a:lnTo>
                    <a:pt x="519" y="297"/>
                  </a:lnTo>
                  <a:lnTo>
                    <a:pt x="504" y="394"/>
                  </a:lnTo>
                  <a:lnTo>
                    <a:pt x="465" y="482"/>
                  </a:lnTo>
                  <a:lnTo>
                    <a:pt x="418" y="547"/>
                  </a:lnTo>
                  <a:lnTo>
                    <a:pt x="380" y="595"/>
                  </a:lnTo>
                  <a:lnTo>
                    <a:pt x="15" y="965"/>
                  </a:lnTo>
                  <a:lnTo>
                    <a:pt x="7" y="973"/>
                  </a:lnTo>
                  <a:lnTo>
                    <a:pt x="0" y="989"/>
                  </a:lnTo>
                  <a:lnTo>
                    <a:pt x="0" y="1029"/>
                  </a:lnTo>
                  <a:lnTo>
                    <a:pt x="620" y="1029"/>
                  </a:lnTo>
                  <a:lnTo>
                    <a:pt x="667" y="74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69" name="Freeform 13"/>
            <p:cNvSpPr>
              <a:spLocks/>
            </p:cNvSpPr>
            <p:nvPr/>
          </p:nvSpPr>
          <p:spPr bwMode="auto">
            <a:xfrm>
              <a:off x="14544" y="4922"/>
              <a:ext cx="1427" cy="1481"/>
            </a:xfrm>
            <a:custGeom>
              <a:avLst/>
              <a:gdLst/>
              <a:ahLst/>
              <a:cxnLst>
                <a:cxn ang="0">
                  <a:pos x="760" y="781"/>
                </a:cxn>
                <a:cxn ang="0">
                  <a:pos x="1404" y="781"/>
                </a:cxn>
                <a:cxn ang="0">
                  <a:pos x="1419" y="773"/>
                </a:cxn>
                <a:cxn ang="0">
                  <a:pos x="1427" y="757"/>
                </a:cxn>
                <a:cxn ang="0">
                  <a:pos x="1427" y="724"/>
                </a:cxn>
                <a:cxn ang="0">
                  <a:pos x="1419" y="708"/>
                </a:cxn>
                <a:cxn ang="0">
                  <a:pos x="1404" y="700"/>
                </a:cxn>
                <a:cxn ang="0">
                  <a:pos x="1388" y="700"/>
                </a:cxn>
                <a:cxn ang="0">
                  <a:pos x="1373" y="692"/>
                </a:cxn>
                <a:cxn ang="0">
                  <a:pos x="760" y="692"/>
                </a:cxn>
                <a:cxn ang="0">
                  <a:pos x="760" y="40"/>
                </a:cxn>
                <a:cxn ang="0">
                  <a:pos x="744" y="8"/>
                </a:cxn>
                <a:cxn ang="0">
                  <a:pos x="737" y="0"/>
                </a:cxn>
                <a:cxn ang="0">
                  <a:pos x="698" y="0"/>
                </a:cxn>
                <a:cxn ang="0">
                  <a:pos x="682" y="8"/>
                </a:cxn>
                <a:cxn ang="0">
                  <a:pos x="682" y="24"/>
                </a:cxn>
                <a:cxn ang="0">
                  <a:pos x="675" y="40"/>
                </a:cxn>
                <a:cxn ang="0">
                  <a:pos x="675" y="692"/>
                </a:cxn>
                <a:cxn ang="0">
                  <a:pos x="47" y="692"/>
                </a:cxn>
                <a:cxn ang="0">
                  <a:pos x="16" y="708"/>
                </a:cxn>
                <a:cxn ang="0">
                  <a:pos x="0" y="740"/>
                </a:cxn>
                <a:cxn ang="0">
                  <a:pos x="16" y="773"/>
                </a:cxn>
                <a:cxn ang="0">
                  <a:pos x="31" y="781"/>
                </a:cxn>
                <a:cxn ang="0">
                  <a:pos x="675" y="781"/>
                </a:cxn>
                <a:cxn ang="0">
                  <a:pos x="675" y="1440"/>
                </a:cxn>
                <a:cxn ang="0">
                  <a:pos x="682" y="1457"/>
                </a:cxn>
                <a:cxn ang="0">
                  <a:pos x="690" y="1465"/>
                </a:cxn>
                <a:cxn ang="0">
                  <a:pos x="698" y="1481"/>
                </a:cxn>
                <a:cxn ang="0">
                  <a:pos x="737" y="1481"/>
                </a:cxn>
                <a:cxn ang="0">
                  <a:pos x="744" y="1465"/>
                </a:cxn>
                <a:cxn ang="0">
                  <a:pos x="752" y="1457"/>
                </a:cxn>
                <a:cxn ang="0">
                  <a:pos x="760" y="1440"/>
                </a:cxn>
                <a:cxn ang="0">
                  <a:pos x="760" y="1408"/>
                </a:cxn>
                <a:cxn ang="0">
                  <a:pos x="760" y="781"/>
                </a:cxn>
              </a:cxnLst>
              <a:rect l="0" t="0" r="r" b="b"/>
              <a:pathLst>
                <a:path w="1427" h="1481">
                  <a:moveTo>
                    <a:pt x="760" y="781"/>
                  </a:moveTo>
                  <a:lnTo>
                    <a:pt x="1404" y="781"/>
                  </a:lnTo>
                  <a:lnTo>
                    <a:pt x="1419" y="773"/>
                  </a:lnTo>
                  <a:lnTo>
                    <a:pt x="1427" y="757"/>
                  </a:lnTo>
                  <a:lnTo>
                    <a:pt x="1427" y="724"/>
                  </a:lnTo>
                  <a:lnTo>
                    <a:pt x="1419" y="708"/>
                  </a:lnTo>
                  <a:lnTo>
                    <a:pt x="1404" y="700"/>
                  </a:lnTo>
                  <a:lnTo>
                    <a:pt x="1388" y="700"/>
                  </a:lnTo>
                  <a:lnTo>
                    <a:pt x="1373" y="692"/>
                  </a:lnTo>
                  <a:lnTo>
                    <a:pt x="760" y="692"/>
                  </a:lnTo>
                  <a:lnTo>
                    <a:pt x="760" y="40"/>
                  </a:lnTo>
                  <a:lnTo>
                    <a:pt x="744" y="8"/>
                  </a:lnTo>
                  <a:lnTo>
                    <a:pt x="737" y="0"/>
                  </a:lnTo>
                  <a:lnTo>
                    <a:pt x="698" y="0"/>
                  </a:lnTo>
                  <a:lnTo>
                    <a:pt x="682" y="8"/>
                  </a:lnTo>
                  <a:lnTo>
                    <a:pt x="682" y="24"/>
                  </a:lnTo>
                  <a:lnTo>
                    <a:pt x="675" y="40"/>
                  </a:lnTo>
                  <a:lnTo>
                    <a:pt x="675" y="692"/>
                  </a:lnTo>
                  <a:lnTo>
                    <a:pt x="47" y="692"/>
                  </a:lnTo>
                  <a:lnTo>
                    <a:pt x="16" y="708"/>
                  </a:lnTo>
                  <a:lnTo>
                    <a:pt x="0" y="740"/>
                  </a:lnTo>
                  <a:lnTo>
                    <a:pt x="16" y="773"/>
                  </a:lnTo>
                  <a:lnTo>
                    <a:pt x="31" y="781"/>
                  </a:lnTo>
                  <a:lnTo>
                    <a:pt x="675" y="781"/>
                  </a:lnTo>
                  <a:lnTo>
                    <a:pt x="675" y="1440"/>
                  </a:lnTo>
                  <a:lnTo>
                    <a:pt x="682" y="1457"/>
                  </a:lnTo>
                  <a:lnTo>
                    <a:pt x="690" y="1465"/>
                  </a:lnTo>
                  <a:lnTo>
                    <a:pt x="698" y="1481"/>
                  </a:lnTo>
                  <a:lnTo>
                    <a:pt x="737" y="1481"/>
                  </a:lnTo>
                  <a:lnTo>
                    <a:pt x="744" y="1465"/>
                  </a:lnTo>
                  <a:lnTo>
                    <a:pt x="752" y="1457"/>
                  </a:lnTo>
                  <a:lnTo>
                    <a:pt x="760" y="1440"/>
                  </a:lnTo>
                  <a:lnTo>
                    <a:pt x="760" y="1408"/>
                  </a:lnTo>
                  <a:lnTo>
                    <a:pt x="760" y="78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0" name="Freeform 14"/>
            <p:cNvSpPr>
              <a:spLocks/>
            </p:cNvSpPr>
            <p:nvPr/>
          </p:nvSpPr>
          <p:spPr bwMode="auto">
            <a:xfrm>
              <a:off x="16746" y="5542"/>
              <a:ext cx="225" cy="241"/>
            </a:xfrm>
            <a:custGeom>
              <a:avLst/>
              <a:gdLst/>
              <a:ahLst/>
              <a:cxnLst>
                <a:cxn ang="0">
                  <a:pos x="225" y="120"/>
                </a:cxn>
                <a:cxn ang="0">
                  <a:pos x="217" y="80"/>
                </a:cxn>
                <a:cxn ang="0">
                  <a:pos x="202" y="48"/>
                </a:cxn>
                <a:cxn ang="0">
                  <a:pos x="179" y="24"/>
                </a:cxn>
                <a:cxn ang="0">
                  <a:pos x="148" y="8"/>
                </a:cxn>
                <a:cxn ang="0">
                  <a:pos x="109" y="0"/>
                </a:cxn>
                <a:cxn ang="0">
                  <a:pos x="78" y="8"/>
                </a:cxn>
                <a:cxn ang="0">
                  <a:pos x="47" y="24"/>
                </a:cxn>
                <a:cxn ang="0">
                  <a:pos x="24" y="48"/>
                </a:cxn>
                <a:cxn ang="0">
                  <a:pos x="8" y="80"/>
                </a:cxn>
                <a:cxn ang="0">
                  <a:pos x="0" y="120"/>
                </a:cxn>
                <a:cxn ang="0">
                  <a:pos x="8" y="161"/>
                </a:cxn>
                <a:cxn ang="0">
                  <a:pos x="24" y="193"/>
                </a:cxn>
                <a:cxn ang="0">
                  <a:pos x="47" y="217"/>
                </a:cxn>
                <a:cxn ang="0">
                  <a:pos x="78" y="233"/>
                </a:cxn>
                <a:cxn ang="0">
                  <a:pos x="109" y="241"/>
                </a:cxn>
                <a:cxn ang="0">
                  <a:pos x="148" y="233"/>
                </a:cxn>
                <a:cxn ang="0">
                  <a:pos x="179" y="217"/>
                </a:cxn>
                <a:cxn ang="0">
                  <a:pos x="202" y="193"/>
                </a:cxn>
                <a:cxn ang="0">
                  <a:pos x="217" y="161"/>
                </a:cxn>
                <a:cxn ang="0">
                  <a:pos x="225" y="120"/>
                </a:cxn>
              </a:cxnLst>
              <a:rect l="0" t="0" r="r" b="b"/>
              <a:pathLst>
                <a:path w="225" h="241">
                  <a:moveTo>
                    <a:pt x="225" y="120"/>
                  </a:moveTo>
                  <a:lnTo>
                    <a:pt x="217" y="80"/>
                  </a:lnTo>
                  <a:lnTo>
                    <a:pt x="202" y="48"/>
                  </a:lnTo>
                  <a:lnTo>
                    <a:pt x="179" y="24"/>
                  </a:lnTo>
                  <a:lnTo>
                    <a:pt x="148" y="8"/>
                  </a:lnTo>
                  <a:lnTo>
                    <a:pt x="109" y="0"/>
                  </a:lnTo>
                  <a:lnTo>
                    <a:pt x="78" y="8"/>
                  </a:lnTo>
                  <a:lnTo>
                    <a:pt x="47" y="24"/>
                  </a:lnTo>
                  <a:lnTo>
                    <a:pt x="24" y="48"/>
                  </a:lnTo>
                  <a:lnTo>
                    <a:pt x="8" y="80"/>
                  </a:lnTo>
                  <a:lnTo>
                    <a:pt x="0" y="120"/>
                  </a:lnTo>
                  <a:lnTo>
                    <a:pt x="8" y="161"/>
                  </a:lnTo>
                  <a:lnTo>
                    <a:pt x="24" y="193"/>
                  </a:lnTo>
                  <a:lnTo>
                    <a:pt x="47" y="217"/>
                  </a:lnTo>
                  <a:lnTo>
                    <a:pt x="78" y="233"/>
                  </a:lnTo>
                  <a:lnTo>
                    <a:pt x="109" y="241"/>
                  </a:lnTo>
                  <a:lnTo>
                    <a:pt x="148" y="233"/>
                  </a:lnTo>
                  <a:lnTo>
                    <a:pt x="179" y="217"/>
                  </a:lnTo>
                  <a:lnTo>
                    <a:pt x="202" y="193"/>
                  </a:lnTo>
                  <a:lnTo>
                    <a:pt x="217" y="161"/>
                  </a:lnTo>
                  <a:lnTo>
                    <a:pt x="225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1" name="Freeform 15"/>
            <p:cNvSpPr>
              <a:spLocks/>
            </p:cNvSpPr>
            <p:nvPr/>
          </p:nvSpPr>
          <p:spPr bwMode="auto">
            <a:xfrm>
              <a:off x="17708" y="5542"/>
              <a:ext cx="225" cy="241"/>
            </a:xfrm>
            <a:custGeom>
              <a:avLst/>
              <a:gdLst/>
              <a:ahLst/>
              <a:cxnLst>
                <a:cxn ang="0">
                  <a:pos x="225" y="120"/>
                </a:cxn>
                <a:cxn ang="0">
                  <a:pos x="217" y="80"/>
                </a:cxn>
                <a:cxn ang="0">
                  <a:pos x="201" y="48"/>
                </a:cxn>
                <a:cxn ang="0">
                  <a:pos x="178" y="24"/>
                </a:cxn>
                <a:cxn ang="0">
                  <a:pos x="147" y="8"/>
                </a:cxn>
                <a:cxn ang="0">
                  <a:pos x="108" y="0"/>
                </a:cxn>
                <a:cxn ang="0">
                  <a:pos x="77" y="8"/>
                </a:cxn>
                <a:cxn ang="0">
                  <a:pos x="46" y="24"/>
                </a:cxn>
                <a:cxn ang="0">
                  <a:pos x="23" y="48"/>
                </a:cxn>
                <a:cxn ang="0">
                  <a:pos x="8" y="80"/>
                </a:cxn>
                <a:cxn ang="0">
                  <a:pos x="0" y="120"/>
                </a:cxn>
                <a:cxn ang="0">
                  <a:pos x="8" y="161"/>
                </a:cxn>
                <a:cxn ang="0">
                  <a:pos x="23" y="193"/>
                </a:cxn>
                <a:cxn ang="0">
                  <a:pos x="46" y="217"/>
                </a:cxn>
                <a:cxn ang="0">
                  <a:pos x="77" y="233"/>
                </a:cxn>
                <a:cxn ang="0">
                  <a:pos x="108" y="241"/>
                </a:cxn>
                <a:cxn ang="0">
                  <a:pos x="147" y="233"/>
                </a:cxn>
                <a:cxn ang="0">
                  <a:pos x="178" y="217"/>
                </a:cxn>
                <a:cxn ang="0">
                  <a:pos x="201" y="193"/>
                </a:cxn>
                <a:cxn ang="0">
                  <a:pos x="217" y="161"/>
                </a:cxn>
                <a:cxn ang="0">
                  <a:pos x="225" y="120"/>
                </a:cxn>
              </a:cxnLst>
              <a:rect l="0" t="0" r="r" b="b"/>
              <a:pathLst>
                <a:path w="225" h="241">
                  <a:moveTo>
                    <a:pt x="225" y="120"/>
                  </a:moveTo>
                  <a:lnTo>
                    <a:pt x="217" y="80"/>
                  </a:lnTo>
                  <a:lnTo>
                    <a:pt x="201" y="48"/>
                  </a:lnTo>
                  <a:lnTo>
                    <a:pt x="178" y="24"/>
                  </a:lnTo>
                  <a:lnTo>
                    <a:pt x="147" y="8"/>
                  </a:lnTo>
                  <a:lnTo>
                    <a:pt x="108" y="0"/>
                  </a:lnTo>
                  <a:lnTo>
                    <a:pt x="77" y="8"/>
                  </a:lnTo>
                  <a:lnTo>
                    <a:pt x="46" y="24"/>
                  </a:lnTo>
                  <a:lnTo>
                    <a:pt x="23" y="48"/>
                  </a:lnTo>
                  <a:lnTo>
                    <a:pt x="8" y="80"/>
                  </a:lnTo>
                  <a:lnTo>
                    <a:pt x="0" y="120"/>
                  </a:lnTo>
                  <a:lnTo>
                    <a:pt x="8" y="161"/>
                  </a:lnTo>
                  <a:lnTo>
                    <a:pt x="23" y="193"/>
                  </a:lnTo>
                  <a:lnTo>
                    <a:pt x="46" y="217"/>
                  </a:lnTo>
                  <a:lnTo>
                    <a:pt x="77" y="233"/>
                  </a:lnTo>
                  <a:lnTo>
                    <a:pt x="108" y="241"/>
                  </a:lnTo>
                  <a:lnTo>
                    <a:pt x="147" y="233"/>
                  </a:lnTo>
                  <a:lnTo>
                    <a:pt x="178" y="217"/>
                  </a:lnTo>
                  <a:lnTo>
                    <a:pt x="201" y="193"/>
                  </a:lnTo>
                  <a:lnTo>
                    <a:pt x="217" y="161"/>
                  </a:lnTo>
                  <a:lnTo>
                    <a:pt x="225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2" name="Freeform 16"/>
            <p:cNvSpPr>
              <a:spLocks/>
            </p:cNvSpPr>
            <p:nvPr/>
          </p:nvSpPr>
          <p:spPr bwMode="auto">
            <a:xfrm>
              <a:off x="18669" y="5542"/>
              <a:ext cx="225" cy="241"/>
            </a:xfrm>
            <a:custGeom>
              <a:avLst/>
              <a:gdLst/>
              <a:ahLst/>
              <a:cxnLst>
                <a:cxn ang="0">
                  <a:pos x="225" y="120"/>
                </a:cxn>
                <a:cxn ang="0">
                  <a:pos x="217" y="80"/>
                </a:cxn>
                <a:cxn ang="0">
                  <a:pos x="202" y="48"/>
                </a:cxn>
                <a:cxn ang="0">
                  <a:pos x="179" y="24"/>
                </a:cxn>
                <a:cxn ang="0">
                  <a:pos x="148" y="8"/>
                </a:cxn>
                <a:cxn ang="0">
                  <a:pos x="109" y="0"/>
                </a:cxn>
                <a:cxn ang="0">
                  <a:pos x="78" y="8"/>
                </a:cxn>
                <a:cxn ang="0">
                  <a:pos x="47" y="24"/>
                </a:cxn>
                <a:cxn ang="0">
                  <a:pos x="24" y="48"/>
                </a:cxn>
                <a:cxn ang="0">
                  <a:pos x="8" y="80"/>
                </a:cxn>
                <a:cxn ang="0">
                  <a:pos x="0" y="120"/>
                </a:cxn>
                <a:cxn ang="0">
                  <a:pos x="8" y="161"/>
                </a:cxn>
                <a:cxn ang="0">
                  <a:pos x="24" y="193"/>
                </a:cxn>
                <a:cxn ang="0">
                  <a:pos x="47" y="217"/>
                </a:cxn>
                <a:cxn ang="0">
                  <a:pos x="78" y="233"/>
                </a:cxn>
                <a:cxn ang="0">
                  <a:pos x="109" y="241"/>
                </a:cxn>
                <a:cxn ang="0">
                  <a:pos x="148" y="233"/>
                </a:cxn>
                <a:cxn ang="0">
                  <a:pos x="179" y="217"/>
                </a:cxn>
                <a:cxn ang="0">
                  <a:pos x="202" y="193"/>
                </a:cxn>
                <a:cxn ang="0">
                  <a:pos x="217" y="161"/>
                </a:cxn>
                <a:cxn ang="0">
                  <a:pos x="225" y="120"/>
                </a:cxn>
              </a:cxnLst>
              <a:rect l="0" t="0" r="r" b="b"/>
              <a:pathLst>
                <a:path w="225" h="241">
                  <a:moveTo>
                    <a:pt x="225" y="120"/>
                  </a:moveTo>
                  <a:lnTo>
                    <a:pt x="217" y="80"/>
                  </a:lnTo>
                  <a:lnTo>
                    <a:pt x="202" y="48"/>
                  </a:lnTo>
                  <a:lnTo>
                    <a:pt x="179" y="24"/>
                  </a:lnTo>
                  <a:lnTo>
                    <a:pt x="148" y="8"/>
                  </a:lnTo>
                  <a:lnTo>
                    <a:pt x="109" y="0"/>
                  </a:lnTo>
                  <a:lnTo>
                    <a:pt x="78" y="8"/>
                  </a:lnTo>
                  <a:lnTo>
                    <a:pt x="47" y="24"/>
                  </a:lnTo>
                  <a:lnTo>
                    <a:pt x="24" y="48"/>
                  </a:lnTo>
                  <a:lnTo>
                    <a:pt x="8" y="80"/>
                  </a:lnTo>
                  <a:lnTo>
                    <a:pt x="0" y="120"/>
                  </a:lnTo>
                  <a:lnTo>
                    <a:pt x="8" y="161"/>
                  </a:lnTo>
                  <a:lnTo>
                    <a:pt x="24" y="193"/>
                  </a:lnTo>
                  <a:lnTo>
                    <a:pt x="47" y="217"/>
                  </a:lnTo>
                  <a:lnTo>
                    <a:pt x="78" y="233"/>
                  </a:lnTo>
                  <a:lnTo>
                    <a:pt x="109" y="241"/>
                  </a:lnTo>
                  <a:lnTo>
                    <a:pt x="148" y="233"/>
                  </a:lnTo>
                  <a:lnTo>
                    <a:pt x="179" y="217"/>
                  </a:lnTo>
                  <a:lnTo>
                    <a:pt x="202" y="193"/>
                  </a:lnTo>
                  <a:lnTo>
                    <a:pt x="217" y="161"/>
                  </a:lnTo>
                  <a:lnTo>
                    <a:pt x="225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3" name="Freeform 17"/>
            <p:cNvSpPr>
              <a:spLocks noEditPoints="1"/>
            </p:cNvSpPr>
            <p:nvPr/>
          </p:nvSpPr>
          <p:spPr bwMode="auto">
            <a:xfrm>
              <a:off x="19794" y="5405"/>
              <a:ext cx="1427" cy="515"/>
            </a:xfrm>
            <a:custGeom>
              <a:avLst/>
              <a:gdLst/>
              <a:ahLst/>
              <a:cxnLst>
                <a:cxn ang="0">
                  <a:pos x="1357" y="89"/>
                </a:cxn>
                <a:cxn ang="0">
                  <a:pos x="1388" y="89"/>
                </a:cxn>
                <a:cxn ang="0">
                  <a:pos x="1419" y="72"/>
                </a:cxn>
                <a:cxn ang="0">
                  <a:pos x="1427" y="56"/>
                </a:cxn>
                <a:cxn ang="0">
                  <a:pos x="1427" y="24"/>
                </a:cxn>
                <a:cxn ang="0">
                  <a:pos x="1419" y="8"/>
                </a:cxn>
                <a:cxn ang="0">
                  <a:pos x="1403" y="0"/>
                </a:cxn>
                <a:cxn ang="0">
                  <a:pos x="31" y="0"/>
                </a:cxn>
                <a:cxn ang="0">
                  <a:pos x="15" y="8"/>
                </a:cxn>
                <a:cxn ang="0">
                  <a:pos x="0" y="40"/>
                </a:cxn>
                <a:cxn ang="0">
                  <a:pos x="15" y="72"/>
                </a:cxn>
                <a:cxn ang="0">
                  <a:pos x="31" y="80"/>
                </a:cxn>
                <a:cxn ang="0">
                  <a:pos x="46" y="80"/>
                </a:cxn>
                <a:cxn ang="0">
                  <a:pos x="62" y="89"/>
                </a:cxn>
                <a:cxn ang="0">
                  <a:pos x="77" y="89"/>
                </a:cxn>
                <a:cxn ang="0">
                  <a:pos x="1357" y="89"/>
                </a:cxn>
                <a:cxn ang="0">
                  <a:pos x="1357" y="515"/>
                </a:cxn>
                <a:cxn ang="0">
                  <a:pos x="1403" y="515"/>
                </a:cxn>
                <a:cxn ang="0">
                  <a:pos x="1419" y="507"/>
                </a:cxn>
                <a:cxn ang="0">
                  <a:pos x="1427" y="491"/>
                </a:cxn>
                <a:cxn ang="0">
                  <a:pos x="1427" y="459"/>
                </a:cxn>
                <a:cxn ang="0">
                  <a:pos x="1419" y="443"/>
                </a:cxn>
                <a:cxn ang="0">
                  <a:pos x="1388" y="426"/>
                </a:cxn>
                <a:cxn ang="0">
                  <a:pos x="46" y="426"/>
                </a:cxn>
                <a:cxn ang="0">
                  <a:pos x="15" y="443"/>
                </a:cxn>
                <a:cxn ang="0">
                  <a:pos x="7" y="451"/>
                </a:cxn>
                <a:cxn ang="0">
                  <a:pos x="0" y="475"/>
                </a:cxn>
                <a:cxn ang="0">
                  <a:pos x="15" y="507"/>
                </a:cxn>
                <a:cxn ang="0">
                  <a:pos x="31" y="515"/>
                </a:cxn>
                <a:cxn ang="0">
                  <a:pos x="77" y="515"/>
                </a:cxn>
                <a:cxn ang="0">
                  <a:pos x="1357" y="515"/>
                </a:cxn>
              </a:cxnLst>
              <a:rect l="0" t="0" r="r" b="b"/>
              <a:pathLst>
                <a:path w="1427" h="515">
                  <a:moveTo>
                    <a:pt x="1357" y="89"/>
                  </a:moveTo>
                  <a:lnTo>
                    <a:pt x="1388" y="89"/>
                  </a:lnTo>
                  <a:lnTo>
                    <a:pt x="1419" y="72"/>
                  </a:lnTo>
                  <a:lnTo>
                    <a:pt x="1427" y="56"/>
                  </a:lnTo>
                  <a:lnTo>
                    <a:pt x="1427" y="24"/>
                  </a:lnTo>
                  <a:lnTo>
                    <a:pt x="1419" y="8"/>
                  </a:lnTo>
                  <a:lnTo>
                    <a:pt x="1403" y="0"/>
                  </a:lnTo>
                  <a:lnTo>
                    <a:pt x="31" y="0"/>
                  </a:lnTo>
                  <a:lnTo>
                    <a:pt x="15" y="8"/>
                  </a:lnTo>
                  <a:lnTo>
                    <a:pt x="0" y="40"/>
                  </a:lnTo>
                  <a:lnTo>
                    <a:pt x="15" y="72"/>
                  </a:lnTo>
                  <a:lnTo>
                    <a:pt x="31" y="80"/>
                  </a:lnTo>
                  <a:lnTo>
                    <a:pt x="46" y="80"/>
                  </a:lnTo>
                  <a:lnTo>
                    <a:pt x="62" y="89"/>
                  </a:lnTo>
                  <a:lnTo>
                    <a:pt x="77" y="89"/>
                  </a:lnTo>
                  <a:lnTo>
                    <a:pt x="1357" y="89"/>
                  </a:lnTo>
                  <a:close/>
                  <a:moveTo>
                    <a:pt x="1357" y="515"/>
                  </a:moveTo>
                  <a:lnTo>
                    <a:pt x="1403" y="515"/>
                  </a:lnTo>
                  <a:lnTo>
                    <a:pt x="1419" y="507"/>
                  </a:lnTo>
                  <a:lnTo>
                    <a:pt x="1427" y="491"/>
                  </a:lnTo>
                  <a:lnTo>
                    <a:pt x="1427" y="459"/>
                  </a:lnTo>
                  <a:lnTo>
                    <a:pt x="1419" y="443"/>
                  </a:lnTo>
                  <a:lnTo>
                    <a:pt x="1388" y="426"/>
                  </a:lnTo>
                  <a:lnTo>
                    <a:pt x="46" y="426"/>
                  </a:lnTo>
                  <a:lnTo>
                    <a:pt x="15" y="443"/>
                  </a:lnTo>
                  <a:lnTo>
                    <a:pt x="7" y="451"/>
                  </a:lnTo>
                  <a:lnTo>
                    <a:pt x="0" y="475"/>
                  </a:lnTo>
                  <a:lnTo>
                    <a:pt x="15" y="507"/>
                  </a:lnTo>
                  <a:lnTo>
                    <a:pt x="31" y="515"/>
                  </a:lnTo>
                  <a:lnTo>
                    <a:pt x="77" y="515"/>
                  </a:lnTo>
                  <a:lnTo>
                    <a:pt x="1357" y="5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4" name="Freeform 18"/>
            <p:cNvSpPr>
              <a:spLocks/>
            </p:cNvSpPr>
            <p:nvPr/>
          </p:nvSpPr>
          <p:spPr bwMode="auto">
            <a:xfrm>
              <a:off x="24299" y="3241"/>
              <a:ext cx="706" cy="1480"/>
            </a:xfrm>
            <a:custGeom>
              <a:avLst/>
              <a:gdLst/>
              <a:ahLst/>
              <a:cxnLst>
                <a:cxn ang="0">
                  <a:pos x="434" y="56"/>
                </a:cxn>
                <a:cxn ang="0">
                  <a:pos x="434" y="16"/>
                </a:cxn>
                <a:cxn ang="0">
                  <a:pos x="426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2" y="72"/>
                </a:cxn>
                <a:cxn ang="0">
                  <a:pos x="209" y="112"/>
                </a:cxn>
                <a:cxn ang="0">
                  <a:pos x="124" y="136"/>
                </a:cxn>
                <a:cxn ang="0">
                  <a:pos x="54" y="145"/>
                </a:cxn>
                <a:cxn ang="0">
                  <a:pos x="0" y="145"/>
                </a:cxn>
                <a:cxn ang="0">
                  <a:pos x="0" y="209"/>
                </a:cxn>
                <a:cxn ang="0">
                  <a:pos x="62" y="209"/>
                </a:cxn>
                <a:cxn ang="0">
                  <a:pos x="163" y="193"/>
                </a:cxn>
                <a:cxn ang="0">
                  <a:pos x="279" y="153"/>
                </a:cxn>
                <a:cxn ang="0">
                  <a:pos x="279" y="1343"/>
                </a:cxn>
                <a:cxn ang="0">
                  <a:pos x="264" y="1376"/>
                </a:cxn>
                <a:cxn ang="0">
                  <a:pos x="233" y="1400"/>
                </a:cxn>
                <a:cxn ang="0">
                  <a:pos x="171" y="1408"/>
                </a:cxn>
                <a:cxn ang="0">
                  <a:pos x="8" y="1408"/>
                </a:cxn>
                <a:cxn ang="0">
                  <a:pos x="8" y="1480"/>
                </a:cxn>
                <a:cxn ang="0">
                  <a:pos x="85" y="1480"/>
                </a:cxn>
                <a:cxn ang="0">
                  <a:pos x="178" y="1472"/>
                </a:cxn>
                <a:cxn ang="0">
                  <a:pos x="535" y="1472"/>
                </a:cxn>
                <a:cxn ang="0">
                  <a:pos x="628" y="1480"/>
                </a:cxn>
                <a:cxn ang="0">
                  <a:pos x="706" y="1480"/>
                </a:cxn>
                <a:cxn ang="0">
                  <a:pos x="706" y="1408"/>
                </a:cxn>
                <a:cxn ang="0">
                  <a:pos x="543" y="1408"/>
                </a:cxn>
                <a:cxn ang="0">
                  <a:pos x="481" y="1400"/>
                </a:cxn>
                <a:cxn ang="0">
                  <a:pos x="450" y="1376"/>
                </a:cxn>
                <a:cxn ang="0">
                  <a:pos x="442" y="1343"/>
                </a:cxn>
                <a:cxn ang="0">
                  <a:pos x="434" y="1303"/>
                </a:cxn>
                <a:cxn ang="0">
                  <a:pos x="434" y="56"/>
                </a:cxn>
              </a:cxnLst>
              <a:rect l="0" t="0" r="r" b="b"/>
              <a:pathLst>
                <a:path w="706" h="1480">
                  <a:moveTo>
                    <a:pt x="434" y="56"/>
                  </a:moveTo>
                  <a:lnTo>
                    <a:pt x="434" y="16"/>
                  </a:lnTo>
                  <a:lnTo>
                    <a:pt x="426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2" y="72"/>
                  </a:lnTo>
                  <a:lnTo>
                    <a:pt x="209" y="112"/>
                  </a:lnTo>
                  <a:lnTo>
                    <a:pt x="124" y="136"/>
                  </a:lnTo>
                  <a:lnTo>
                    <a:pt x="54" y="145"/>
                  </a:lnTo>
                  <a:lnTo>
                    <a:pt x="0" y="145"/>
                  </a:lnTo>
                  <a:lnTo>
                    <a:pt x="0" y="209"/>
                  </a:lnTo>
                  <a:lnTo>
                    <a:pt x="62" y="209"/>
                  </a:lnTo>
                  <a:lnTo>
                    <a:pt x="163" y="193"/>
                  </a:lnTo>
                  <a:lnTo>
                    <a:pt x="279" y="153"/>
                  </a:lnTo>
                  <a:lnTo>
                    <a:pt x="279" y="1343"/>
                  </a:lnTo>
                  <a:lnTo>
                    <a:pt x="264" y="1376"/>
                  </a:lnTo>
                  <a:lnTo>
                    <a:pt x="233" y="1400"/>
                  </a:lnTo>
                  <a:lnTo>
                    <a:pt x="171" y="1408"/>
                  </a:lnTo>
                  <a:lnTo>
                    <a:pt x="8" y="1408"/>
                  </a:lnTo>
                  <a:lnTo>
                    <a:pt x="8" y="1480"/>
                  </a:lnTo>
                  <a:lnTo>
                    <a:pt x="85" y="1480"/>
                  </a:lnTo>
                  <a:lnTo>
                    <a:pt x="178" y="1472"/>
                  </a:lnTo>
                  <a:lnTo>
                    <a:pt x="535" y="1472"/>
                  </a:lnTo>
                  <a:lnTo>
                    <a:pt x="628" y="1480"/>
                  </a:lnTo>
                  <a:lnTo>
                    <a:pt x="706" y="1480"/>
                  </a:lnTo>
                  <a:lnTo>
                    <a:pt x="706" y="1408"/>
                  </a:lnTo>
                  <a:lnTo>
                    <a:pt x="543" y="1408"/>
                  </a:lnTo>
                  <a:lnTo>
                    <a:pt x="481" y="1400"/>
                  </a:lnTo>
                  <a:lnTo>
                    <a:pt x="450" y="1376"/>
                  </a:lnTo>
                  <a:lnTo>
                    <a:pt x="442" y="1343"/>
                  </a:lnTo>
                  <a:lnTo>
                    <a:pt x="434" y="1303"/>
                  </a:lnTo>
                  <a:lnTo>
                    <a:pt x="434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5" name="Rectangle 19"/>
            <p:cNvSpPr>
              <a:spLocks noChangeArrowheads="1"/>
            </p:cNvSpPr>
            <p:nvPr/>
          </p:nvSpPr>
          <p:spPr bwMode="auto">
            <a:xfrm>
              <a:off x="22128" y="5687"/>
              <a:ext cx="4932" cy="104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6" name="Freeform 20"/>
            <p:cNvSpPr>
              <a:spLocks/>
            </p:cNvSpPr>
            <p:nvPr/>
          </p:nvSpPr>
          <p:spPr bwMode="auto">
            <a:xfrm>
              <a:off x="22391" y="6266"/>
              <a:ext cx="706" cy="1480"/>
            </a:xfrm>
            <a:custGeom>
              <a:avLst/>
              <a:gdLst/>
              <a:ahLst/>
              <a:cxnLst>
                <a:cxn ang="0">
                  <a:pos x="435" y="56"/>
                </a:cxn>
                <a:cxn ang="0">
                  <a:pos x="435" y="16"/>
                </a:cxn>
                <a:cxn ang="0">
                  <a:pos x="427" y="8"/>
                </a:cxn>
                <a:cxn ang="0">
                  <a:pos x="411" y="0"/>
                </a:cxn>
                <a:cxn ang="0">
                  <a:pos x="388" y="0"/>
                </a:cxn>
                <a:cxn ang="0">
                  <a:pos x="303" y="72"/>
                </a:cxn>
                <a:cxn ang="0">
                  <a:pos x="210" y="113"/>
                </a:cxn>
                <a:cxn ang="0">
                  <a:pos x="124" y="137"/>
                </a:cxn>
                <a:cxn ang="0">
                  <a:pos x="55" y="145"/>
                </a:cxn>
                <a:cxn ang="0">
                  <a:pos x="0" y="145"/>
                </a:cxn>
                <a:cxn ang="0">
                  <a:pos x="0" y="209"/>
                </a:cxn>
                <a:cxn ang="0">
                  <a:pos x="62" y="209"/>
                </a:cxn>
                <a:cxn ang="0">
                  <a:pos x="163" y="193"/>
                </a:cxn>
                <a:cxn ang="0">
                  <a:pos x="280" y="153"/>
                </a:cxn>
                <a:cxn ang="0">
                  <a:pos x="280" y="1344"/>
                </a:cxn>
                <a:cxn ang="0">
                  <a:pos x="264" y="1376"/>
                </a:cxn>
                <a:cxn ang="0">
                  <a:pos x="233" y="1400"/>
                </a:cxn>
                <a:cxn ang="0">
                  <a:pos x="171" y="1408"/>
                </a:cxn>
                <a:cxn ang="0">
                  <a:pos x="8" y="1408"/>
                </a:cxn>
                <a:cxn ang="0">
                  <a:pos x="8" y="1480"/>
                </a:cxn>
                <a:cxn ang="0">
                  <a:pos x="86" y="1480"/>
                </a:cxn>
                <a:cxn ang="0">
                  <a:pos x="179" y="1472"/>
                </a:cxn>
                <a:cxn ang="0">
                  <a:pos x="535" y="1472"/>
                </a:cxn>
                <a:cxn ang="0">
                  <a:pos x="629" y="1480"/>
                </a:cxn>
                <a:cxn ang="0">
                  <a:pos x="706" y="1480"/>
                </a:cxn>
                <a:cxn ang="0">
                  <a:pos x="706" y="1408"/>
                </a:cxn>
                <a:cxn ang="0">
                  <a:pos x="543" y="1408"/>
                </a:cxn>
                <a:cxn ang="0">
                  <a:pos x="481" y="1400"/>
                </a:cxn>
                <a:cxn ang="0">
                  <a:pos x="450" y="1376"/>
                </a:cxn>
                <a:cxn ang="0">
                  <a:pos x="442" y="1344"/>
                </a:cxn>
                <a:cxn ang="0">
                  <a:pos x="435" y="1303"/>
                </a:cxn>
                <a:cxn ang="0">
                  <a:pos x="435" y="56"/>
                </a:cxn>
              </a:cxnLst>
              <a:rect l="0" t="0" r="r" b="b"/>
              <a:pathLst>
                <a:path w="706" h="1480">
                  <a:moveTo>
                    <a:pt x="435" y="56"/>
                  </a:moveTo>
                  <a:lnTo>
                    <a:pt x="435" y="16"/>
                  </a:lnTo>
                  <a:lnTo>
                    <a:pt x="427" y="8"/>
                  </a:lnTo>
                  <a:lnTo>
                    <a:pt x="411" y="0"/>
                  </a:lnTo>
                  <a:lnTo>
                    <a:pt x="388" y="0"/>
                  </a:lnTo>
                  <a:lnTo>
                    <a:pt x="303" y="72"/>
                  </a:lnTo>
                  <a:lnTo>
                    <a:pt x="210" y="113"/>
                  </a:lnTo>
                  <a:lnTo>
                    <a:pt x="124" y="137"/>
                  </a:lnTo>
                  <a:lnTo>
                    <a:pt x="55" y="145"/>
                  </a:lnTo>
                  <a:lnTo>
                    <a:pt x="0" y="145"/>
                  </a:lnTo>
                  <a:lnTo>
                    <a:pt x="0" y="209"/>
                  </a:lnTo>
                  <a:lnTo>
                    <a:pt x="62" y="209"/>
                  </a:lnTo>
                  <a:lnTo>
                    <a:pt x="163" y="193"/>
                  </a:lnTo>
                  <a:lnTo>
                    <a:pt x="280" y="153"/>
                  </a:lnTo>
                  <a:lnTo>
                    <a:pt x="280" y="1344"/>
                  </a:lnTo>
                  <a:lnTo>
                    <a:pt x="264" y="1376"/>
                  </a:lnTo>
                  <a:lnTo>
                    <a:pt x="233" y="1400"/>
                  </a:lnTo>
                  <a:lnTo>
                    <a:pt x="171" y="1408"/>
                  </a:lnTo>
                  <a:lnTo>
                    <a:pt x="8" y="1408"/>
                  </a:lnTo>
                  <a:lnTo>
                    <a:pt x="8" y="1480"/>
                  </a:lnTo>
                  <a:lnTo>
                    <a:pt x="86" y="1480"/>
                  </a:lnTo>
                  <a:lnTo>
                    <a:pt x="179" y="1472"/>
                  </a:lnTo>
                  <a:lnTo>
                    <a:pt x="535" y="1472"/>
                  </a:lnTo>
                  <a:lnTo>
                    <a:pt x="629" y="1480"/>
                  </a:lnTo>
                  <a:lnTo>
                    <a:pt x="706" y="1480"/>
                  </a:lnTo>
                  <a:lnTo>
                    <a:pt x="706" y="1408"/>
                  </a:lnTo>
                  <a:lnTo>
                    <a:pt x="543" y="1408"/>
                  </a:lnTo>
                  <a:lnTo>
                    <a:pt x="481" y="1400"/>
                  </a:lnTo>
                  <a:lnTo>
                    <a:pt x="450" y="1376"/>
                  </a:lnTo>
                  <a:lnTo>
                    <a:pt x="442" y="1344"/>
                  </a:lnTo>
                  <a:lnTo>
                    <a:pt x="435" y="1303"/>
                  </a:lnTo>
                  <a:lnTo>
                    <a:pt x="435" y="5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7" name="Freeform 21"/>
            <p:cNvSpPr>
              <a:spLocks/>
            </p:cNvSpPr>
            <p:nvPr/>
          </p:nvSpPr>
          <p:spPr bwMode="auto">
            <a:xfrm>
              <a:off x="23911" y="7143"/>
              <a:ext cx="1311" cy="88"/>
            </a:xfrm>
            <a:custGeom>
              <a:avLst/>
              <a:gdLst/>
              <a:ahLst/>
              <a:cxnLst>
                <a:cxn ang="0">
                  <a:pos x="1241" y="88"/>
                </a:cxn>
                <a:cxn ang="0">
                  <a:pos x="1287" y="88"/>
                </a:cxn>
                <a:cxn ang="0">
                  <a:pos x="1295" y="80"/>
                </a:cxn>
                <a:cxn ang="0">
                  <a:pos x="1311" y="48"/>
                </a:cxn>
                <a:cxn ang="0">
                  <a:pos x="1295" y="16"/>
                </a:cxn>
                <a:cxn ang="0">
                  <a:pos x="1287" y="8"/>
                </a:cxn>
                <a:cxn ang="0">
                  <a:pos x="1272" y="8"/>
                </a:cxn>
                <a:cxn ang="0">
                  <a:pos x="1256" y="0"/>
                </a:cxn>
                <a:cxn ang="0">
                  <a:pos x="39" y="0"/>
                </a:cxn>
                <a:cxn ang="0">
                  <a:pos x="8" y="16"/>
                </a:cxn>
                <a:cxn ang="0">
                  <a:pos x="0" y="32"/>
                </a:cxn>
                <a:cxn ang="0">
                  <a:pos x="0" y="64"/>
                </a:cxn>
                <a:cxn ang="0">
                  <a:pos x="8" y="80"/>
                </a:cxn>
                <a:cxn ang="0">
                  <a:pos x="24" y="88"/>
                </a:cxn>
                <a:cxn ang="0">
                  <a:pos x="70" y="88"/>
                </a:cxn>
                <a:cxn ang="0">
                  <a:pos x="1241" y="88"/>
                </a:cxn>
              </a:cxnLst>
              <a:rect l="0" t="0" r="r" b="b"/>
              <a:pathLst>
                <a:path w="1311" h="88">
                  <a:moveTo>
                    <a:pt x="1241" y="88"/>
                  </a:moveTo>
                  <a:lnTo>
                    <a:pt x="1287" y="88"/>
                  </a:lnTo>
                  <a:lnTo>
                    <a:pt x="1295" y="80"/>
                  </a:lnTo>
                  <a:lnTo>
                    <a:pt x="1311" y="48"/>
                  </a:lnTo>
                  <a:lnTo>
                    <a:pt x="1295" y="16"/>
                  </a:lnTo>
                  <a:lnTo>
                    <a:pt x="1287" y="8"/>
                  </a:lnTo>
                  <a:lnTo>
                    <a:pt x="1272" y="8"/>
                  </a:lnTo>
                  <a:lnTo>
                    <a:pt x="1256" y="0"/>
                  </a:lnTo>
                  <a:lnTo>
                    <a:pt x="39" y="0"/>
                  </a:lnTo>
                  <a:lnTo>
                    <a:pt x="8" y="16"/>
                  </a:lnTo>
                  <a:lnTo>
                    <a:pt x="0" y="32"/>
                  </a:lnTo>
                  <a:lnTo>
                    <a:pt x="0" y="64"/>
                  </a:lnTo>
                  <a:lnTo>
                    <a:pt x="8" y="80"/>
                  </a:lnTo>
                  <a:lnTo>
                    <a:pt x="24" y="88"/>
                  </a:lnTo>
                  <a:lnTo>
                    <a:pt x="70" y="88"/>
                  </a:lnTo>
                  <a:lnTo>
                    <a:pt x="1241" y="8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78" name="Freeform 22"/>
            <p:cNvSpPr>
              <a:spLocks/>
            </p:cNvSpPr>
            <p:nvPr/>
          </p:nvSpPr>
          <p:spPr bwMode="auto">
            <a:xfrm>
              <a:off x="25927" y="6765"/>
              <a:ext cx="1070" cy="1005"/>
            </a:xfrm>
            <a:custGeom>
              <a:avLst/>
              <a:gdLst/>
              <a:ahLst/>
              <a:cxnLst>
                <a:cxn ang="0">
                  <a:pos x="659" y="273"/>
                </a:cxn>
                <a:cxn ang="0">
                  <a:pos x="745" y="104"/>
                </a:cxn>
                <a:cxn ang="0">
                  <a:pos x="869" y="48"/>
                </a:cxn>
                <a:cxn ang="0">
                  <a:pos x="915" y="56"/>
                </a:cxn>
                <a:cxn ang="0">
                  <a:pos x="970" y="80"/>
                </a:cxn>
                <a:cxn ang="0">
                  <a:pos x="908" y="112"/>
                </a:cxn>
                <a:cxn ang="0">
                  <a:pos x="877" y="169"/>
                </a:cxn>
                <a:cxn ang="0">
                  <a:pos x="869" y="209"/>
                </a:cxn>
                <a:cxn ang="0">
                  <a:pos x="908" y="265"/>
                </a:cxn>
                <a:cxn ang="0">
                  <a:pos x="977" y="273"/>
                </a:cxn>
                <a:cxn ang="0">
                  <a:pos x="1039" y="233"/>
                </a:cxn>
                <a:cxn ang="0">
                  <a:pos x="1070" y="145"/>
                </a:cxn>
                <a:cxn ang="0">
                  <a:pos x="1016" y="40"/>
                </a:cxn>
                <a:cxn ang="0">
                  <a:pos x="915" y="0"/>
                </a:cxn>
                <a:cxn ang="0">
                  <a:pos x="784" y="16"/>
                </a:cxn>
                <a:cxn ang="0">
                  <a:pos x="675" y="120"/>
                </a:cxn>
                <a:cxn ang="0">
                  <a:pos x="605" y="96"/>
                </a:cxn>
                <a:cxn ang="0">
                  <a:pos x="504" y="16"/>
                </a:cxn>
                <a:cxn ang="0">
                  <a:pos x="411" y="0"/>
                </a:cxn>
                <a:cxn ang="0">
                  <a:pos x="249" y="56"/>
                </a:cxn>
                <a:cxn ang="0">
                  <a:pos x="132" y="185"/>
                </a:cxn>
                <a:cxn ang="0">
                  <a:pos x="78" y="305"/>
                </a:cxn>
                <a:cxn ang="0">
                  <a:pos x="70" y="354"/>
                </a:cxn>
                <a:cxn ang="0">
                  <a:pos x="109" y="362"/>
                </a:cxn>
                <a:cxn ang="0">
                  <a:pos x="117" y="338"/>
                </a:cxn>
                <a:cxn ang="0">
                  <a:pos x="233" y="137"/>
                </a:cxn>
                <a:cxn ang="0">
                  <a:pos x="357" y="56"/>
                </a:cxn>
                <a:cxn ang="0">
                  <a:pos x="435" y="48"/>
                </a:cxn>
                <a:cxn ang="0">
                  <a:pos x="497" y="88"/>
                </a:cxn>
                <a:cxn ang="0">
                  <a:pos x="520" y="193"/>
                </a:cxn>
                <a:cxn ang="0">
                  <a:pos x="504" y="322"/>
                </a:cxn>
                <a:cxn ang="0">
                  <a:pos x="450" y="555"/>
                </a:cxn>
                <a:cxn ang="0">
                  <a:pos x="373" y="820"/>
                </a:cxn>
                <a:cxn ang="0">
                  <a:pos x="272" y="941"/>
                </a:cxn>
                <a:cxn ang="0">
                  <a:pos x="163" y="957"/>
                </a:cxn>
                <a:cxn ang="0">
                  <a:pos x="93" y="925"/>
                </a:cxn>
                <a:cxn ang="0">
                  <a:pos x="155" y="901"/>
                </a:cxn>
                <a:cxn ang="0">
                  <a:pos x="194" y="845"/>
                </a:cxn>
                <a:cxn ang="0">
                  <a:pos x="186" y="756"/>
                </a:cxn>
                <a:cxn ang="0">
                  <a:pos x="132" y="732"/>
                </a:cxn>
                <a:cxn ang="0">
                  <a:pos x="62" y="748"/>
                </a:cxn>
                <a:cxn ang="0">
                  <a:pos x="16" y="796"/>
                </a:cxn>
                <a:cxn ang="0">
                  <a:pos x="16" y="925"/>
                </a:cxn>
                <a:cxn ang="0">
                  <a:pos x="132" y="997"/>
                </a:cxn>
                <a:cxn ang="0">
                  <a:pos x="280" y="989"/>
                </a:cxn>
                <a:cxn ang="0">
                  <a:pos x="388" y="901"/>
                </a:cxn>
                <a:cxn ang="0">
                  <a:pos x="427" y="836"/>
                </a:cxn>
                <a:cxn ang="0">
                  <a:pos x="504" y="949"/>
                </a:cxn>
                <a:cxn ang="0">
                  <a:pos x="659" y="1005"/>
                </a:cxn>
                <a:cxn ang="0">
                  <a:pos x="822" y="949"/>
                </a:cxn>
                <a:cxn ang="0">
                  <a:pos x="939" y="820"/>
                </a:cxn>
                <a:cxn ang="0">
                  <a:pos x="993" y="700"/>
                </a:cxn>
                <a:cxn ang="0">
                  <a:pos x="1001" y="651"/>
                </a:cxn>
                <a:cxn ang="0">
                  <a:pos x="962" y="643"/>
                </a:cxn>
                <a:cxn ang="0">
                  <a:pos x="946" y="668"/>
                </a:cxn>
                <a:cxn ang="0">
                  <a:pos x="838" y="869"/>
                </a:cxn>
                <a:cxn ang="0">
                  <a:pos x="714" y="949"/>
                </a:cxn>
                <a:cxn ang="0">
                  <a:pos x="605" y="941"/>
                </a:cxn>
                <a:cxn ang="0">
                  <a:pos x="551" y="869"/>
                </a:cxn>
                <a:cxn ang="0">
                  <a:pos x="551" y="764"/>
                </a:cxn>
                <a:cxn ang="0">
                  <a:pos x="582" y="611"/>
                </a:cxn>
              </a:cxnLst>
              <a:rect l="0" t="0" r="r" b="b"/>
              <a:pathLst>
                <a:path w="1070" h="1005">
                  <a:moveTo>
                    <a:pt x="652" y="314"/>
                  </a:moveTo>
                  <a:lnTo>
                    <a:pt x="659" y="273"/>
                  </a:lnTo>
                  <a:lnTo>
                    <a:pt x="706" y="161"/>
                  </a:lnTo>
                  <a:lnTo>
                    <a:pt x="745" y="104"/>
                  </a:lnTo>
                  <a:lnTo>
                    <a:pt x="799" y="64"/>
                  </a:lnTo>
                  <a:lnTo>
                    <a:pt x="869" y="48"/>
                  </a:lnTo>
                  <a:lnTo>
                    <a:pt x="892" y="48"/>
                  </a:lnTo>
                  <a:lnTo>
                    <a:pt x="915" y="56"/>
                  </a:lnTo>
                  <a:lnTo>
                    <a:pt x="946" y="64"/>
                  </a:lnTo>
                  <a:lnTo>
                    <a:pt x="970" y="80"/>
                  </a:lnTo>
                  <a:lnTo>
                    <a:pt x="939" y="88"/>
                  </a:lnTo>
                  <a:lnTo>
                    <a:pt x="908" y="112"/>
                  </a:lnTo>
                  <a:lnTo>
                    <a:pt x="892" y="137"/>
                  </a:lnTo>
                  <a:lnTo>
                    <a:pt x="877" y="169"/>
                  </a:lnTo>
                  <a:lnTo>
                    <a:pt x="869" y="193"/>
                  </a:lnTo>
                  <a:lnTo>
                    <a:pt x="869" y="209"/>
                  </a:lnTo>
                  <a:lnTo>
                    <a:pt x="877" y="233"/>
                  </a:lnTo>
                  <a:lnTo>
                    <a:pt x="908" y="265"/>
                  </a:lnTo>
                  <a:lnTo>
                    <a:pt x="923" y="273"/>
                  </a:lnTo>
                  <a:lnTo>
                    <a:pt x="977" y="273"/>
                  </a:lnTo>
                  <a:lnTo>
                    <a:pt x="993" y="265"/>
                  </a:lnTo>
                  <a:lnTo>
                    <a:pt x="1039" y="233"/>
                  </a:lnTo>
                  <a:lnTo>
                    <a:pt x="1055" y="209"/>
                  </a:lnTo>
                  <a:lnTo>
                    <a:pt x="1070" y="145"/>
                  </a:lnTo>
                  <a:lnTo>
                    <a:pt x="1055" y="88"/>
                  </a:lnTo>
                  <a:lnTo>
                    <a:pt x="1016" y="40"/>
                  </a:lnTo>
                  <a:lnTo>
                    <a:pt x="970" y="16"/>
                  </a:lnTo>
                  <a:lnTo>
                    <a:pt x="915" y="0"/>
                  </a:lnTo>
                  <a:lnTo>
                    <a:pt x="869" y="0"/>
                  </a:lnTo>
                  <a:lnTo>
                    <a:pt x="784" y="16"/>
                  </a:lnTo>
                  <a:lnTo>
                    <a:pt x="722" y="64"/>
                  </a:lnTo>
                  <a:lnTo>
                    <a:pt x="675" y="120"/>
                  </a:lnTo>
                  <a:lnTo>
                    <a:pt x="644" y="169"/>
                  </a:lnTo>
                  <a:lnTo>
                    <a:pt x="605" y="96"/>
                  </a:lnTo>
                  <a:lnTo>
                    <a:pt x="559" y="48"/>
                  </a:lnTo>
                  <a:lnTo>
                    <a:pt x="504" y="16"/>
                  </a:lnTo>
                  <a:lnTo>
                    <a:pt x="458" y="0"/>
                  </a:lnTo>
                  <a:lnTo>
                    <a:pt x="411" y="0"/>
                  </a:lnTo>
                  <a:lnTo>
                    <a:pt x="326" y="16"/>
                  </a:lnTo>
                  <a:lnTo>
                    <a:pt x="249" y="56"/>
                  </a:lnTo>
                  <a:lnTo>
                    <a:pt x="179" y="112"/>
                  </a:lnTo>
                  <a:lnTo>
                    <a:pt x="132" y="185"/>
                  </a:lnTo>
                  <a:lnTo>
                    <a:pt x="93" y="249"/>
                  </a:lnTo>
                  <a:lnTo>
                    <a:pt x="78" y="305"/>
                  </a:lnTo>
                  <a:lnTo>
                    <a:pt x="70" y="338"/>
                  </a:lnTo>
                  <a:lnTo>
                    <a:pt x="70" y="354"/>
                  </a:lnTo>
                  <a:lnTo>
                    <a:pt x="78" y="362"/>
                  </a:lnTo>
                  <a:lnTo>
                    <a:pt x="109" y="362"/>
                  </a:lnTo>
                  <a:lnTo>
                    <a:pt x="117" y="354"/>
                  </a:lnTo>
                  <a:lnTo>
                    <a:pt x="117" y="338"/>
                  </a:lnTo>
                  <a:lnTo>
                    <a:pt x="171" y="217"/>
                  </a:lnTo>
                  <a:lnTo>
                    <a:pt x="233" y="137"/>
                  </a:lnTo>
                  <a:lnTo>
                    <a:pt x="295" y="80"/>
                  </a:lnTo>
                  <a:lnTo>
                    <a:pt x="357" y="56"/>
                  </a:lnTo>
                  <a:lnTo>
                    <a:pt x="411" y="48"/>
                  </a:lnTo>
                  <a:lnTo>
                    <a:pt x="435" y="48"/>
                  </a:lnTo>
                  <a:lnTo>
                    <a:pt x="466" y="64"/>
                  </a:lnTo>
                  <a:lnTo>
                    <a:pt x="497" y="88"/>
                  </a:lnTo>
                  <a:lnTo>
                    <a:pt x="512" y="128"/>
                  </a:lnTo>
                  <a:lnTo>
                    <a:pt x="520" y="193"/>
                  </a:lnTo>
                  <a:lnTo>
                    <a:pt x="520" y="249"/>
                  </a:lnTo>
                  <a:lnTo>
                    <a:pt x="504" y="322"/>
                  </a:lnTo>
                  <a:lnTo>
                    <a:pt x="481" y="426"/>
                  </a:lnTo>
                  <a:lnTo>
                    <a:pt x="450" y="555"/>
                  </a:lnTo>
                  <a:lnTo>
                    <a:pt x="411" y="724"/>
                  </a:lnTo>
                  <a:lnTo>
                    <a:pt x="373" y="820"/>
                  </a:lnTo>
                  <a:lnTo>
                    <a:pt x="326" y="893"/>
                  </a:lnTo>
                  <a:lnTo>
                    <a:pt x="272" y="941"/>
                  </a:lnTo>
                  <a:lnTo>
                    <a:pt x="202" y="957"/>
                  </a:lnTo>
                  <a:lnTo>
                    <a:pt x="163" y="957"/>
                  </a:lnTo>
                  <a:lnTo>
                    <a:pt x="132" y="941"/>
                  </a:lnTo>
                  <a:lnTo>
                    <a:pt x="93" y="925"/>
                  </a:lnTo>
                  <a:lnTo>
                    <a:pt x="124" y="917"/>
                  </a:lnTo>
                  <a:lnTo>
                    <a:pt x="155" y="901"/>
                  </a:lnTo>
                  <a:lnTo>
                    <a:pt x="179" y="877"/>
                  </a:lnTo>
                  <a:lnTo>
                    <a:pt x="194" y="845"/>
                  </a:lnTo>
                  <a:lnTo>
                    <a:pt x="194" y="780"/>
                  </a:lnTo>
                  <a:lnTo>
                    <a:pt x="186" y="756"/>
                  </a:lnTo>
                  <a:lnTo>
                    <a:pt x="155" y="740"/>
                  </a:lnTo>
                  <a:lnTo>
                    <a:pt x="132" y="732"/>
                  </a:lnTo>
                  <a:lnTo>
                    <a:pt x="86" y="732"/>
                  </a:lnTo>
                  <a:lnTo>
                    <a:pt x="62" y="748"/>
                  </a:lnTo>
                  <a:lnTo>
                    <a:pt x="31" y="772"/>
                  </a:lnTo>
                  <a:lnTo>
                    <a:pt x="16" y="796"/>
                  </a:lnTo>
                  <a:lnTo>
                    <a:pt x="0" y="861"/>
                  </a:lnTo>
                  <a:lnTo>
                    <a:pt x="16" y="925"/>
                  </a:lnTo>
                  <a:lnTo>
                    <a:pt x="62" y="973"/>
                  </a:lnTo>
                  <a:lnTo>
                    <a:pt x="132" y="997"/>
                  </a:lnTo>
                  <a:lnTo>
                    <a:pt x="202" y="1005"/>
                  </a:lnTo>
                  <a:lnTo>
                    <a:pt x="280" y="989"/>
                  </a:lnTo>
                  <a:lnTo>
                    <a:pt x="342" y="949"/>
                  </a:lnTo>
                  <a:lnTo>
                    <a:pt x="388" y="901"/>
                  </a:lnTo>
                  <a:lnTo>
                    <a:pt x="411" y="861"/>
                  </a:lnTo>
                  <a:lnTo>
                    <a:pt x="427" y="836"/>
                  </a:lnTo>
                  <a:lnTo>
                    <a:pt x="458" y="901"/>
                  </a:lnTo>
                  <a:lnTo>
                    <a:pt x="504" y="949"/>
                  </a:lnTo>
                  <a:lnTo>
                    <a:pt x="574" y="989"/>
                  </a:lnTo>
                  <a:lnTo>
                    <a:pt x="659" y="1005"/>
                  </a:lnTo>
                  <a:lnTo>
                    <a:pt x="745" y="989"/>
                  </a:lnTo>
                  <a:lnTo>
                    <a:pt x="822" y="949"/>
                  </a:lnTo>
                  <a:lnTo>
                    <a:pt x="884" y="885"/>
                  </a:lnTo>
                  <a:lnTo>
                    <a:pt x="939" y="820"/>
                  </a:lnTo>
                  <a:lnTo>
                    <a:pt x="970" y="756"/>
                  </a:lnTo>
                  <a:lnTo>
                    <a:pt x="993" y="700"/>
                  </a:lnTo>
                  <a:lnTo>
                    <a:pt x="1001" y="659"/>
                  </a:lnTo>
                  <a:lnTo>
                    <a:pt x="1001" y="651"/>
                  </a:lnTo>
                  <a:lnTo>
                    <a:pt x="993" y="643"/>
                  </a:lnTo>
                  <a:lnTo>
                    <a:pt x="962" y="643"/>
                  </a:lnTo>
                  <a:lnTo>
                    <a:pt x="954" y="651"/>
                  </a:lnTo>
                  <a:lnTo>
                    <a:pt x="946" y="668"/>
                  </a:lnTo>
                  <a:lnTo>
                    <a:pt x="900" y="788"/>
                  </a:lnTo>
                  <a:lnTo>
                    <a:pt x="838" y="869"/>
                  </a:lnTo>
                  <a:lnTo>
                    <a:pt x="776" y="925"/>
                  </a:lnTo>
                  <a:lnTo>
                    <a:pt x="714" y="949"/>
                  </a:lnTo>
                  <a:lnTo>
                    <a:pt x="659" y="957"/>
                  </a:lnTo>
                  <a:lnTo>
                    <a:pt x="605" y="941"/>
                  </a:lnTo>
                  <a:lnTo>
                    <a:pt x="574" y="909"/>
                  </a:lnTo>
                  <a:lnTo>
                    <a:pt x="551" y="869"/>
                  </a:lnTo>
                  <a:lnTo>
                    <a:pt x="543" y="812"/>
                  </a:lnTo>
                  <a:lnTo>
                    <a:pt x="551" y="764"/>
                  </a:lnTo>
                  <a:lnTo>
                    <a:pt x="559" y="700"/>
                  </a:lnTo>
                  <a:lnTo>
                    <a:pt x="582" y="611"/>
                  </a:lnTo>
                  <a:lnTo>
                    <a:pt x="652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1923333" y="165100"/>
            <a:ext cx="5381473" cy="1202510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What </a:t>
            </a:r>
            <a:r>
              <a:rPr lang="en-US" sz="3600" i="1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IS</a:t>
            </a: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a Generating 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Function?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446002" y="1447800"/>
            <a:ext cx="6173998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We’ll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just looking at a particular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representation of sequences… 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1219200" y="4267200"/>
            <a:ext cx="6895286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In general, when        is a sequence…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14339" name="Group 3"/>
          <p:cNvGrpSpPr>
            <a:grpSpLocks noChangeAspect="1"/>
          </p:cNvGrpSpPr>
          <p:nvPr/>
        </p:nvGrpSpPr>
        <p:grpSpPr bwMode="auto">
          <a:xfrm>
            <a:off x="4419600" y="4394262"/>
            <a:ext cx="533400" cy="356032"/>
            <a:chOff x="2630" y="1995"/>
            <a:chExt cx="2878" cy="1921"/>
          </a:xfrm>
        </p:grpSpPr>
        <p:sp>
          <p:nvSpPr>
            <p:cNvPr id="14338" name="AutoShape 2"/>
            <p:cNvSpPr>
              <a:spLocks noChangeAspect="1" noChangeArrowheads="1" noTextEdit="1"/>
            </p:cNvSpPr>
            <p:nvPr/>
          </p:nvSpPr>
          <p:spPr bwMode="auto">
            <a:xfrm>
              <a:off x="2630" y="1995"/>
              <a:ext cx="2878" cy="19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0" name="Rectangle 4"/>
            <p:cNvSpPr>
              <a:spLocks noChangeArrowheads="1"/>
            </p:cNvSpPr>
            <p:nvPr/>
          </p:nvSpPr>
          <p:spPr bwMode="auto">
            <a:xfrm>
              <a:off x="2630" y="1995"/>
              <a:ext cx="2715" cy="175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1" name="Freeform 5"/>
            <p:cNvSpPr>
              <a:spLocks noEditPoints="1"/>
            </p:cNvSpPr>
            <p:nvPr/>
          </p:nvSpPr>
          <p:spPr bwMode="auto">
            <a:xfrm>
              <a:off x="2869" y="2322"/>
              <a:ext cx="1012" cy="1087"/>
            </a:xfrm>
            <a:custGeom>
              <a:avLst/>
              <a:gdLst/>
              <a:ahLst/>
              <a:cxnLst>
                <a:cxn ang="0">
                  <a:pos x="693" y="81"/>
                </a:cxn>
                <a:cxn ang="0">
                  <a:pos x="612" y="16"/>
                </a:cxn>
                <a:cxn ang="0">
                  <a:pos x="490" y="2"/>
                </a:cxn>
                <a:cxn ang="0">
                  <a:pos x="320" y="74"/>
                </a:cxn>
                <a:cxn ang="0">
                  <a:pos x="169" y="220"/>
                </a:cxn>
                <a:cxn ang="0">
                  <a:pos x="57" y="418"/>
                </a:cxn>
                <a:cxn ang="0">
                  <a:pos x="2" y="645"/>
                </a:cxn>
                <a:cxn ang="0">
                  <a:pos x="18" y="847"/>
                </a:cxn>
                <a:cxn ang="0">
                  <a:pos x="94" y="995"/>
                </a:cxn>
                <a:cxn ang="0">
                  <a:pos x="218" y="1076"/>
                </a:cxn>
                <a:cxn ang="0">
                  <a:pos x="319" y="1086"/>
                </a:cxn>
                <a:cxn ang="0">
                  <a:pos x="393" y="1066"/>
                </a:cxn>
                <a:cxn ang="0">
                  <a:pos x="493" y="1001"/>
                </a:cxn>
                <a:cxn ang="0">
                  <a:pos x="588" y="936"/>
                </a:cxn>
                <a:cxn ang="0">
                  <a:pos x="648" y="1035"/>
                </a:cxn>
                <a:cxn ang="0">
                  <a:pos x="751" y="1084"/>
                </a:cxn>
                <a:cxn ang="0">
                  <a:pos x="851" y="1070"/>
                </a:cxn>
                <a:cxn ang="0">
                  <a:pos x="920" y="1003"/>
                </a:cxn>
                <a:cxn ang="0">
                  <a:pos x="964" y="908"/>
                </a:cxn>
                <a:cxn ang="0">
                  <a:pos x="993" y="805"/>
                </a:cxn>
                <a:cxn ang="0">
                  <a:pos x="1010" y="730"/>
                </a:cxn>
                <a:cxn ang="0">
                  <a:pos x="1008" y="702"/>
                </a:cxn>
                <a:cxn ang="0">
                  <a:pos x="989" y="693"/>
                </a:cxn>
                <a:cxn ang="0">
                  <a:pos x="962" y="707"/>
                </a:cxn>
                <a:cxn ang="0">
                  <a:pos x="937" y="807"/>
                </a:cxn>
                <a:cxn ang="0">
                  <a:pos x="896" y="931"/>
                </a:cxn>
                <a:cxn ang="0">
                  <a:pos x="842" y="1013"/>
                </a:cxn>
                <a:cxn ang="0">
                  <a:pos x="770" y="1032"/>
                </a:cxn>
                <a:cxn ang="0">
                  <a:pos x="731" y="997"/>
                </a:cxn>
                <a:cxn ang="0">
                  <a:pos x="721" y="938"/>
                </a:cxn>
                <a:cxn ang="0">
                  <a:pos x="729" y="839"/>
                </a:cxn>
                <a:cxn ang="0">
                  <a:pos x="749" y="746"/>
                </a:cxn>
                <a:cxn ang="0">
                  <a:pos x="778" y="625"/>
                </a:cxn>
                <a:cxn ang="0">
                  <a:pos x="798" y="530"/>
                </a:cxn>
                <a:cxn ang="0">
                  <a:pos x="830" y="396"/>
                </a:cxn>
                <a:cxn ang="0">
                  <a:pos x="861" y="261"/>
                </a:cxn>
                <a:cxn ang="0">
                  <a:pos x="886" y="154"/>
                </a:cxn>
                <a:cxn ang="0">
                  <a:pos x="893" y="120"/>
                </a:cxn>
                <a:cxn ang="0">
                  <a:pos x="875" y="65"/>
                </a:cxn>
                <a:cxn ang="0">
                  <a:pos x="810" y="50"/>
                </a:cxn>
                <a:cxn ang="0">
                  <a:pos x="754" y="96"/>
                </a:cxn>
                <a:cxn ang="0">
                  <a:pos x="592" y="775"/>
                </a:cxn>
                <a:cxn ang="0">
                  <a:pos x="574" y="829"/>
                </a:cxn>
                <a:cxn ang="0">
                  <a:pos x="515" y="905"/>
                </a:cxn>
                <a:cxn ang="0">
                  <a:pos x="396" y="1007"/>
                </a:cxn>
                <a:cxn ang="0">
                  <a:pos x="299" y="1034"/>
                </a:cxn>
                <a:cxn ang="0">
                  <a:pos x="222" y="1006"/>
                </a:cxn>
                <a:cxn ang="0">
                  <a:pos x="178" y="936"/>
                </a:cxn>
                <a:cxn ang="0">
                  <a:pos x="159" y="851"/>
                </a:cxn>
                <a:cxn ang="0">
                  <a:pos x="160" y="752"/>
                </a:cxn>
                <a:cxn ang="0">
                  <a:pos x="185" y="603"/>
                </a:cxn>
                <a:cxn ang="0">
                  <a:pos x="224" y="442"/>
                </a:cxn>
                <a:cxn ang="0">
                  <a:pos x="268" y="307"/>
                </a:cxn>
                <a:cxn ang="0">
                  <a:pos x="355" y="160"/>
                </a:cxn>
                <a:cxn ang="0">
                  <a:pos x="474" y="65"/>
                </a:cxn>
                <a:cxn ang="0">
                  <a:pos x="583" y="61"/>
                </a:cxn>
                <a:cxn ang="0">
                  <a:pos x="653" y="115"/>
                </a:cxn>
                <a:cxn ang="0">
                  <a:pos x="692" y="190"/>
                </a:cxn>
                <a:cxn ang="0">
                  <a:pos x="708" y="250"/>
                </a:cxn>
                <a:cxn ang="0">
                  <a:pos x="705" y="292"/>
                </a:cxn>
              </a:cxnLst>
              <a:rect l="0" t="0" r="r" b="b"/>
              <a:pathLst>
                <a:path w="1012" h="1087">
                  <a:moveTo>
                    <a:pt x="736" y="153"/>
                  </a:moveTo>
                  <a:lnTo>
                    <a:pt x="723" y="128"/>
                  </a:lnTo>
                  <a:lnTo>
                    <a:pt x="708" y="103"/>
                  </a:lnTo>
                  <a:lnTo>
                    <a:pt x="693" y="81"/>
                  </a:lnTo>
                  <a:lnTo>
                    <a:pt x="675" y="61"/>
                  </a:lnTo>
                  <a:lnTo>
                    <a:pt x="657" y="43"/>
                  </a:lnTo>
                  <a:lnTo>
                    <a:pt x="636" y="28"/>
                  </a:lnTo>
                  <a:lnTo>
                    <a:pt x="612" y="16"/>
                  </a:lnTo>
                  <a:lnTo>
                    <a:pt x="588" y="7"/>
                  </a:lnTo>
                  <a:lnTo>
                    <a:pt x="562" y="1"/>
                  </a:lnTo>
                  <a:lnTo>
                    <a:pt x="533" y="0"/>
                  </a:lnTo>
                  <a:lnTo>
                    <a:pt x="490" y="2"/>
                  </a:lnTo>
                  <a:lnTo>
                    <a:pt x="446" y="12"/>
                  </a:lnTo>
                  <a:lnTo>
                    <a:pt x="403" y="27"/>
                  </a:lnTo>
                  <a:lnTo>
                    <a:pt x="361" y="48"/>
                  </a:lnTo>
                  <a:lnTo>
                    <a:pt x="320" y="74"/>
                  </a:lnTo>
                  <a:lnTo>
                    <a:pt x="279" y="104"/>
                  </a:lnTo>
                  <a:lnTo>
                    <a:pt x="241" y="139"/>
                  </a:lnTo>
                  <a:lnTo>
                    <a:pt x="204" y="178"/>
                  </a:lnTo>
                  <a:lnTo>
                    <a:pt x="169" y="220"/>
                  </a:lnTo>
                  <a:lnTo>
                    <a:pt x="137" y="265"/>
                  </a:lnTo>
                  <a:lnTo>
                    <a:pt x="107" y="314"/>
                  </a:lnTo>
                  <a:lnTo>
                    <a:pt x="80" y="365"/>
                  </a:lnTo>
                  <a:lnTo>
                    <a:pt x="57" y="418"/>
                  </a:lnTo>
                  <a:lnTo>
                    <a:pt x="37" y="473"/>
                  </a:lnTo>
                  <a:lnTo>
                    <a:pt x="21" y="529"/>
                  </a:lnTo>
                  <a:lnTo>
                    <a:pt x="9" y="587"/>
                  </a:lnTo>
                  <a:lnTo>
                    <a:pt x="2" y="645"/>
                  </a:lnTo>
                  <a:lnTo>
                    <a:pt x="0" y="703"/>
                  </a:lnTo>
                  <a:lnTo>
                    <a:pt x="1" y="754"/>
                  </a:lnTo>
                  <a:lnTo>
                    <a:pt x="8" y="802"/>
                  </a:lnTo>
                  <a:lnTo>
                    <a:pt x="18" y="847"/>
                  </a:lnTo>
                  <a:lnTo>
                    <a:pt x="32" y="890"/>
                  </a:lnTo>
                  <a:lnTo>
                    <a:pt x="49" y="929"/>
                  </a:lnTo>
                  <a:lnTo>
                    <a:pt x="70" y="964"/>
                  </a:lnTo>
                  <a:lnTo>
                    <a:pt x="94" y="995"/>
                  </a:lnTo>
                  <a:lnTo>
                    <a:pt x="121" y="1022"/>
                  </a:lnTo>
                  <a:lnTo>
                    <a:pt x="151" y="1044"/>
                  </a:lnTo>
                  <a:lnTo>
                    <a:pt x="183" y="1063"/>
                  </a:lnTo>
                  <a:lnTo>
                    <a:pt x="218" y="1076"/>
                  </a:lnTo>
                  <a:lnTo>
                    <a:pt x="255" y="1084"/>
                  </a:lnTo>
                  <a:lnTo>
                    <a:pt x="294" y="1087"/>
                  </a:lnTo>
                  <a:lnTo>
                    <a:pt x="306" y="1087"/>
                  </a:lnTo>
                  <a:lnTo>
                    <a:pt x="319" y="1086"/>
                  </a:lnTo>
                  <a:lnTo>
                    <a:pt x="334" y="1083"/>
                  </a:lnTo>
                  <a:lnTo>
                    <a:pt x="352" y="1080"/>
                  </a:lnTo>
                  <a:lnTo>
                    <a:pt x="372" y="1074"/>
                  </a:lnTo>
                  <a:lnTo>
                    <a:pt x="393" y="1066"/>
                  </a:lnTo>
                  <a:lnTo>
                    <a:pt x="416" y="1055"/>
                  </a:lnTo>
                  <a:lnTo>
                    <a:pt x="440" y="1041"/>
                  </a:lnTo>
                  <a:lnTo>
                    <a:pt x="466" y="1023"/>
                  </a:lnTo>
                  <a:lnTo>
                    <a:pt x="493" y="1001"/>
                  </a:lnTo>
                  <a:lnTo>
                    <a:pt x="521" y="975"/>
                  </a:lnTo>
                  <a:lnTo>
                    <a:pt x="551" y="944"/>
                  </a:lnTo>
                  <a:lnTo>
                    <a:pt x="581" y="907"/>
                  </a:lnTo>
                  <a:lnTo>
                    <a:pt x="588" y="936"/>
                  </a:lnTo>
                  <a:lnTo>
                    <a:pt x="598" y="965"/>
                  </a:lnTo>
                  <a:lnTo>
                    <a:pt x="612" y="990"/>
                  </a:lnTo>
                  <a:lnTo>
                    <a:pt x="629" y="1014"/>
                  </a:lnTo>
                  <a:lnTo>
                    <a:pt x="648" y="1035"/>
                  </a:lnTo>
                  <a:lnTo>
                    <a:pt x="671" y="1053"/>
                  </a:lnTo>
                  <a:lnTo>
                    <a:pt x="695" y="1067"/>
                  </a:lnTo>
                  <a:lnTo>
                    <a:pt x="722" y="1078"/>
                  </a:lnTo>
                  <a:lnTo>
                    <a:pt x="751" y="1084"/>
                  </a:lnTo>
                  <a:lnTo>
                    <a:pt x="782" y="1087"/>
                  </a:lnTo>
                  <a:lnTo>
                    <a:pt x="807" y="1085"/>
                  </a:lnTo>
                  <a:lnTo>
                    <a:pt x="830" y="1080"/>
                  </a:lnTo>
                  <a:lnTo>
                    <a:pt x="851" y="1070"/>
                  </a:lnTo>
                  <a:lnTo>
                    <a:pt x="870" y="1057"/>
                  </a:lnTo>
                  <a:lnTo>
                    <a:pt x="889" y="1042"/>
                  </a:lnTo>
                  <a:lnTo>
                    <a:pt x="905" y="1024"/>
                  </a:lnTo>
                  <a:lnTo>
                    <a:pt x="920" y="1003"/>
                  </a:lnTo>
                  <a:lnTo>
                    <a:pt x="933" y="980"/>
                  </a:lnTo>
                  <a:lnTo>
                    <a:pt x="946" y="955"/>
                  </a:lnTo>
                  <a:lnTo>
                    <a:pt x="955" y="933"/>
                  </a:lnTo>
                  <a:lnTo>
                    <a:pt x="964" y="908"/>
                  </a:lnTo>
                  <a:lnTo>
                    <a:pt x="972" y="882"/>
                  </a:lnTo>
                  <a:lnTo>
                    <a:pt x="979" y="857"/>
                  </a:lnTo>
                  <a:lnTo>
                    <a:pt x="986" y="830"/>
                  </a:lnTo>
                  <a:lnTo>
                    <a:pt x="993" y="805"/>
                  </a:lnTo>
                  <a:lnTo>
                    <a:pt x="999" y="783"/>
                  </a:lnTo>
                  <a:lnTo>
                    <a:pt x="1003" y="762"/>
                  </a:lnTo>
                  <a:lnTo>
                    <a:pt x="1007" y="745"/>
                  </a:lnTo>
                  <a:lnTo>
                    <a:pt x="1010" y="730"/>
                  </a:lnTo>
                  <a:lnTo>
                    <a:pt x="1012" y="722"/>
                  </a:lnTo>
                  <a:lnTo>
                    <a:pt x="1012" y="717"/>
                  </a:lnTo>
                  <a:lnTo>
                    <a:pt x="1011" y="709"/>
                  </a:lnTo>
                  <a:lnTo>
                    <a:pt x="1008" y="702"/>
                  </a:lnTo>
                  <a:lnTo>
                    <a:pt x="1004" y="698"/>
                  </a:lnTo>
                  <a:lnTo>
                    <a:pt x="999" y="695"/>
                  </a:lnTo>
                  <a:lnTo>
                    <a:pt x="993" y="694"/>
                  </a:lnTo>
                  <a:lnTo>
                    <a:pt x="989" y="693"/>
                  </a:lnTo>
                  <a:lnTo>
                    <a:pt x="986" y="693"/>
                  </a:lnTo>
                  <a:lnTo>
                    <a:pt x="974" y="694"/>
                  </a:lnTo>
                  <a:lnTo>
                    <a:pt x="967" y="699"/>
                  </a:lnTo>
                  <a:lnTo>
                    <a:pt x="962" y="707"/>
                  </a:lnTo>
                  <a:lnTo>
                    <a:pt x="958" y="719"/>
                  </a:lnTo>
                  <a:lnTo>
                    <a:pt x="955" y="737"/>
                  </a:lnTo>
                  <a:lnTo>
                    <a:pt x="946" y="773"/>
                  </a:lnTo>
                  <a:lnTo>
                    <a:pt x="937" y="807"/>
                  </a:lnTo>
                  <a:lnTo>
                    <a:pt x="928" y="841"/>
                  </a:lnTo>
                  <a:lnTo>
                    <a:pt x="918" y="873"/>
                  </a:lnTo>
                  <a:lnTo>
                    <a:pt x="908" y="903"/>
                  </a:lnTo>
                  <a:lnTo>
                    <a:pt x="896" y="931"/>
                  </a:lnTo>
                  <a:lnTo>
                    <a:pt x="884" y="956"/>
                  </a:lnTo>
                  <a:lnTo>
                    <a:pt x="871" y="979"/>
                  </a:lnTo>
                  <a:lnTo>
                    <a:pt x="857" y="998"/>
                  </a:lnTo>
                  <a:lnTo>
                    <a:pt x="842" y="1013"/>
                  </a:lnTo>
                  <a:lnTo>
                    <a:pt x="825" y="1025"/>
                  </a:lnTo>
                  <a:lnTo>
                    <a:pt x="806" y="1032"/>
                  </a:lnTo>
                  <a:lnTo>
                    <a:pt x="786" y="1034"/>
                  </a:lnTo>
                  <a:lnTo>
                    <a:pt x="770" y="1032"/>
                  </a:lnTo>
                  <a:lnTo>
                    <a:pt x="757" y="1027"/>
                  </a:lnTo>
                  <a:lnTo>
                    <a:pt x="746" y="1020"/>
                  </a:lnTo>
                  <a:lnTo>
                    <a:pt x="737" y="1009"/>
                  </a:lnTo>
                  <a:lnTo>
                    <a:pt x="731" y="997"/>
                  </a:lnTo>
                  <a:lnTo>
                    <a:pt x="727" y="984"/>
                  </a:lnTo>
                  <a:lnTo>
                    <a:pt x="723" y="969"/>
                  </a:lnTo>
                  <a:lnTo>
                    <a:pt x="722" y="953"/>
                  </a:lnTo>
                  <a:lnTo>
                    <a:pt x="721" y="938"/>
                  </a:lnTo>
                  <a:lnTo>
                    <a:pt x="721" y="909"/>
                  </a:lnTo>
                  <a:lnTo>
                    <a:pt x="723" y="869"/>
                  </a:lnTo>
                  <a:lnTo>
                    <a:pt x="726" y="855"/>
                  </a:lnTo>
                  <a:lnTo>
                    <a:pt x="729" y="839"/>
                  </a:lnTo>
                  <a:lnTo>
                    <a:pt x="732" y="821"/>
                  </a:lnTo>
                  <a:lnTo>
                    <a:pt x="736" y="801"/>
                  </a:lnTo>
                  <a:lnTo>
                    <a:pt x="743" y="775"/>
                  </a:lnTo>
                  <a:lnTo>
                    <a:pt x="749" y="746"/>
                  </a:lnTo>
                  <a:lnTo>
                    <a:pt x="757" y="715"/>
                  </a:lnTo>
                  <a:lnTo>
                    <a:pt x="768" y="666"/>
                  </a:lnTo>
                  <a:lnTo>
                    <a:pt x="773" y="645"/>
                  </a:lnTo>
                  <a:lnTo>
                    <a:pt x="778" y="625"/>
                  </a:lnTo>
                  <a:lnTo>
                    <a:pt x="782" y="604"/>
                  </a:lnTo>
                  <a:lnTo>
                    <a:pt x="786" y="582"/>
                  </a:lnTo>
                  <a:lnTo>
                    <a:pt x="792" y="559"/>
                  </a:lnTo>
                  <a:lnTo>
                    <a:pt x="798" y="530"/>
                  </a:lnTo>
                  <a:lnTo>
                    <a:pt x="807" y="491"/>
                  </a:lnTo>
                  <a:lnTo>
                    <a:pt x="816" y="456"/>
                  </a:lnTo>
                  <a:lnTo>
                    <a:pt x="823" y="425"/>
                  </a:lnTo>
                  <a:lnTo>
                    <a:pt x="830" y="396"/>
                  </a:lnTo>
                  <a:lnTo>
                    <a:pt x="836" y="369"/>
                  </a:lnTo>
                  <a:lnTo>
                    <a:pt x="842" y="343"/>
                  </a:lnTo>
                  <a:lnTo>
                    <a:pt x="854" y="290"/>
                  </a:lnTo>
                  <a:lnTo>
                    <a:pt x="861" y="261"/>
                  </a:lnTo>
                  <a:lnTo>
                    <a:pt x="868" y="229"/>
                  </a:lnTo>
                  <a:lnTo>
                    <a:pt x="877" y="194"/>
                  </a:lnTo>
                  <a:lnTo>
                    <a:pt x="882" y="171"/>
                  </a:lnTo>
                  <a:lnTo>
                    <a:pt x="886" y="154"/>
                  </a:lnTo>
                  <a:lnTo>
                    <a:pt x="889" y="141"/>
                  </a:lnTo>
                  <a:lnTo>
                    <a:pt x="891" y="131"/>
                  </a:lnTo>
                  <a:lnTo>
                    <a:pt x="892" y="125"/>
                  </a:lnTo>
                  <a:lnTo>
                    <a:pt x="893" y="120"/>
                  </a:lnTo>
                  <a:lnTo>
                    <a:pt x="893" y="112"/>
                  </a:lnTo>
                  <a:lnTo>
                    <a:pt x="890" y="93"/>
                  </a:lnTo>
                  <a:lnTo>
                    <a:pt x="884" y="77"/>
                  </a:lnTo>
                  <a:lnTo>
                    <a:pt x="875" y="65"/>
                  </a:lnTo>
                  <a:lnTo>
                    <a:pt x="862" y="56"/>
                  </a:lnTo>
                  <a:lnTo>
                    <a:pt x="847" y="50"/>
                  </a:lnTo>
                  <a:lnTo>
                    <a:pt x="829" y="48"/>
                  </a:lnTo>
                  <a:lnTo>
                    <a:pt x="810" y="50"/>
                  </a:lnTo>
                  <a:lnTo>
                    <a:pt x="793" y="56"/>
                  </a:lnTo>
                  <a:lnTo>
                    <a:pt x="778" y="67"/>
                  </a:lnTo>
                  <a:lnTo>
                    <a:pt x="765" y="81"/>
                  </a:lnTo>
                  <a:lnTo>
                    <a:pt x="754" y="96"/>
                  </a:lnTo>
                  <a:lnTo>
                    <a:pt x="746" y="114"/>
                  </a:lnTo>
                  <a:lnTo>
                    <a:pt x="740" y="133"/>
                  </a:lnTo>
                  <a:lnTo>
                    <a:pt x="736" y="153"/>
                  </a:lnTo>
                  <a:close/>
                  <a:moveTo>
                    <a:pt x="592" y="775"/>
                  </a:moveTo>
                  <a:lnTo>
                    <a:pt x="589" y="789"/>
                  </a:lnTo>
                  <a:lnTo>
                    <a:pt x="585" y="802"/>
                  </a:lnTo>
                  <a:lnTo>
                    <a:pt x="578" y="821"/>
                  </a:lnTo>
                  <a:lnTo>
                    <a:pt x="574" y="829"/>
                  </a:lnTo>
                  <a:lnTo>
                    <a:pt x="567" y="839"/>
                  </a:lnTo>
                  <a:lnTo>
                    <a:pt x="559" y="850"/>
                  </a:lnTo>
                  <a:lnTo>
                    <a:pt x="548" y="864"/>
                  </a:lnTo>
                  <a:lnTo>
                    <a:pt x="515" y="905"/>
                  </a:lnTo>
                  <a:lnTo>
                    <a:pt x="484" y="939"/>
                  </a:lnTo>
                  <a:lnTo>
                    <a:pt x="453" y="967"/>
                  </a:lnTo>
                  <a:lnTo>
                    <a:pt x="424" y="989"/>
                  </a:lnTo>
                  <a:lnTo>
                    <a:pt x="396" y="1007"/>
                  </a:lnTo>
                  <a:lnTo>
                    <a:pt x="368" y="1020"/>
                  </a:lnTo>
                  <a:lnTo>
                    <a:pt x="343" y="1028"/>
                  </a:lnTo>
                  <a:lnTo>
                    <a:pt x="320" y="1033"/>
                  </a:lnTo>
                  <a:lnTo>
                    <a:pt x="299" y="1034"/>
                  </a:lnTo>
                  <a:lnTo>
                    <a:pt x="276" y="1032"/>
                  </a:lnTo>
                  <a:lnTo>
                    <a:pt x="256" y="1026"/>
                  </a:lnTo>
                  <a:lnTo>
                    <a:pt x="237" y="1018"/>
                  </a:lnTo>
                  <a:lnTo>
                    <a:pt x="222" y="1006"/>
                  </a:lnTo>
                  <a:lnTo>
                    <a:pt x="209" y="991"/>
                  </a:lnTo>
                  <a:lnTo>
                    <a:pt x="196" y="975"/>
                  </a:lnTo>
                  <a:lnTo>
                    <a:pt x="186" y="956"/>
                  </a:lnTo>
                  <a:lnTo>
                    <a:pt x="178" y="936"/>
                  </a:lnTo>
                  <a:lnTo>
                    <a:pt x="171" y="915"/>
                  </a:lnTo>
                  <a:lnTo>
                    <a:pt x="166" y="895"/>
                  </a:lnTo>
                  <a:lnTo>
                    <a:pt x="161" y="873"/>
                  </a:lnTo>
                  <a:lnTo>
                    <a:pt x="159" y="851"/>
                  </a:lnTo>
                  <a:lnTo>
                    <a:pt x="157" y="829"/>
                  </a:lnTo>
                  <a:lnTo>
                    <a:pt x="157" y="808"/>
                  </a:lnTo>
                  <a:lnTo>
                    <a:pt x="158" y="782"/>
                  </a:lnTo>
                  <a:lnTo>
                    <a:pt x="160" y="752"/>
                  </a:lnTo>
                  <a:lnTo>
                    <a:pt x="165" y="718"/>
                  </a:lnTo>
                  <a:lnTo>
                    <a:pt x="170" y="682"/>
                  </a:lnTo>
                  <a:lnTo>
                    <a:pt x="177" y="643"/>
                  </a:lnTo>
                  <a:lnTo>
                    <a:pt x="185" y="603"/>
                  </a:lnTo>
                  <a:lnTo>
                    <a:pt x="194" y="562"/>
                  </a:lnTo>
                  <a:lnTo>
                    <a:pt x="203" y="522"/>
                  </a:lnTo>
                  <a:lnTo>
                    <a:pt x="214" y="481"/>
                  </a:lnTo>
                  <a:lnTo>
                    <a:pt x="224" y="442"/>
                  </a:lnTo>
                  <a:lnTo>
                    <a:pt x="235" y="404"/>
                  </a:lnTo>
                  <a:lnTo>
                    <a:pt x="246" y="369"/>
                  </a:lnTo>
                  <a:lnTo>
                    <a:pt x="257" y="336"/>
                  </a:lnTo>
                  <a:lnTo>
                    <a:pt x="268" y="307"/>
                  </a:lnTo>
                  <a:lnTo>
                    <a:pt x="278" y="283"/>
                  </a:lnTo>
                  <a:lnTo>
                    <a:pt x="302" y="238"/>
                  </a:lnTo>
                  <a:lnTo>
                    <a:pt x="328" y="197"/>
                  </a:lnTo>
                  <a:lnTo>
                    <a:pt x="355" y="160"/>
                  </a:lnTo>
                  <a:lnTo>
                    <a:pt x="384" y="129"/>
                  </a:lnTo>
                  <a:lnTo>
                    <a:pt x="414" y="102"/>
                  </a:lnTo>
                  <a:lnTo>
                    <a:pt x="445" y="81"/>
                  </a:lnTo>
                  <a:lnTo>
                    <a:pt x="474" y="65"/>
                  </a:lnTo>
                  <a:lnTo>
                    <a:pt x="505" y="56"/>
                  </a:lnTo>
                  <a:lnTo>
                    <a:pt x="535" y="53"/>
                  </a:lnTo>
                  <a:lnTo>
                    <a:pt x="560" y="55"/>
                  </a:lnTo>
                  <a:lnTo>
                    <a:pt x="583" y="61"/>
                  </a:lnTo>
                  <a:lnTo>
                    <a:pt x="604" y="71"/>
                  </a:lnTo>
                  <a:lnTo>
                    <a:pt x="623" y="84"/>
                  </a:lnTo>
                  <a:lnTo>
                    <a:pt x="639" y="98"/>
                  </a:lnTo>
                  <a:lnTo>
                    <a:pt x="653" y="115"/>
                  </a:lnTo>
                  <a:lnTo>
                    <a:pt x="666" y="133"/>
                  </a:lnTo>
                  <a:lnTo>
                    <a:pt x="676" y="152"/>
                  </a:lnTo>
                  <a:lnTo>
                    <a:pt x="685" y="172"/>
                  </a:lnTo>
                  <a:lnTo>
                    <a:pt x="692" y="190"/>
                  </a:lnTo>
                  <a:lnTo>
                    <a:pt x="698" y="208"/>
                  </a:lnTo>
                  <a:lnTo>
                    <a:pt x="702" y="224"/>
                  </a:lnTo>
                  <a:lnTo>
                    <a:pt x="706" y="239"/>
                  </a:lnTo>
                  <a:lnTo>
                    <a:pt x="708" y="250"/>
                  </a:lnTo>
                  <a:lnTo>
                    <a:pt x="709" y="259"/>
                  </a:lnTo>
                  <a:lnTo>
                    <a:pt x="709" y="263"/>
                  </a:lnTo>
                  <a:lnTo>
                    <a:pt x="708" y="278"/>
                  </a:lnTo>
                  <a:lnTo>
                    <a:pt x="705" y="292"/>
                  </a:lnTo>
                  <a:lnTo>
                    <a:pt x="702" y="304"/>
                  </a:lnTo>
                  <a:lnTo>
                    <a:pt x="592" y="775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2" name="Freeform 6"/>
            <p:cNvSpPr>
              <a:spLocks/>
            </p:cNvSpPr>
            <p:nvPr/>
          </p:nvSpPr>
          <p:spPr bwMode="auto">
            <a:xfrm>
              <a:off x="4024" y="2988"/>
              <a:ext cx="946" cy="758"/>
            </a:xfrm>
            <a:custGeom>
              <a:avLst/>
              <a:gdLst/>
              <a:ahLst/>
              <a:cxnLst>
                <a:cxn ang="0">
                  <a:pos x="108" y="670"/>
                </a:cxn>
                <a:cxn ang="0">
                  <a:pos x="101" y="704"/>
                </a:cxn>
                <a:cxn ang="0">
                  <a:pos x="122" y="749"/>
                </a:cxn>
                <a:cxn ang="0">
                  <a:pos x="170" y="755"/>
                </a:cxn>
                <a:cxn ang="0">
                  <a:pos x="214" y="721"/>
                </a:cxn>
                <a:cxn ang="0">
                  <a:pos x="233" y="656"/>
                </a:cxn>
                <a:cxn ang="0">
                  <a:pos x="250" y="580"/>
                </a:cxn>
                <a:cxn ang="0">
                  <a:pos x="271" y="486"/>
                </a:cxn>
                <a:cxn ang="0">
                  <a:pos x="307" y="332"/>
                </a:cxn>
                <a:cxn ang="0">
                  <a:pos x="327" y="270"/>
                </a:cxn>
                <a:cxn ang="0">
                  <a:pos x="367" y="202"/>
                </a:cxn>
                <a:cxn ang="0">
                  <a:pos x="427" y="126"/>
                </a:cxn>
                <a:cxn ang="0">
                  <a:pos x="513" y="64"/>
                </a:cxn>
                <a:cxn ang="0">
                  <a:pos x="620" y="49"/>
                </a:cxn>
                <a:cxn ang="0">
                  <a:pos x="671" y="81"/>
                </a:cxn>
                <a:cxn ang="0">
                  <a:pos x="689" y="133"/>
                </a:cxn>
                <a:cxn ang="0">
                  <a:pos x="689" y="192"/>
                </a:cxn>
                <a:cxn ang="0">
                  <a:pos x="664" y="321"/>
                </a:cxn>
                <a:cxn ang="0">
                  <a:pos x="615" y="478"/>
                </a:cxn>
                <a:cxn ang="0">
                  <a:pos x="581" y="575"/>
                </a:cxn>
                <a:cxn ang="0">
                  <a:pos x="578" y="639"/>
                </a:cxn>
                <a:cxn ang="0">
                  <a:pos x="620" y="719"/>
                </a:cxn>
                <a:cxn ang="0">
                  <a:pos x="699" y="756"/>
                </a:cxn>
                <a:cxn ang="0">
                  <a:pos x="797" y="739"/>
                </a:cxn>
                <a:cxn ang="0">
                  <a:pos x="872" y="671"/>
                </a:cxn>
                <a:cxn ang="0">
                  <a:pos x="920" y="585"/>
                </a:cxn>
                <a:cxn ang="0">
                  <a:pos x="943" y="518"/>
                </a:cxn>
                <a:cxn ang="0">
                  <a:pos x="941" y="486"/>
                </a:cxn>
                <a:cxn ang="0">
                  <a:pos x="921" y="479"/>
                </a:cxn>
                <a:cxn ang="0">
                  <a:pos x="897" y="491"/>
                </a:cxn>
                <a:cxn ang="0">
                  <a:pos x="847" y="620"/>
                </a:cxn>
                <a:cxn ang="0">
                  <a:pos x="769" y="700"/>
                </a:cxn>
                <a:cxn ang="0">
                  <a:pos x="705" y="705"/>
                </a:cxn>
                <a:cxn ang="0">
                  <a:pos x="689" y="666"/>
                </a:cxn>
                <a:cxn ang="0">
                  <a:pos x="696" y="598"/>
                </a:cxn>
                <a:cxn ang="0">
                  <a:pos x="725" y="516"/>
                </a:cxn>
                <a:cxn ang="0">
                  <a:pos x="754" y="430"/>
                </a:cxn>
                <a:cxn ang="0">
                  <a:pos x="789" y="306"/>
                </a:cxn>
                <a:cxn ang="0">
                  <a:pos x="807" y="192"/>
                </a:cxn>
                <a:cxn ang="0">
                  <a:pos x="784" y="88"/>
                </a:cxn>
                <a:cxn ang="0">
                  <a:pos x="728" y="29"/>
                </a:cxn>
                <a:cxn ang="0">
                  <a:pos x="657" y="5"/>
                </a:cxn>
                <a:cxn ang="0">
                  <a:pos x="539" y="7"/>
                </a:cxn>
                <a:cxn ang="0">
                  <a:pos x="432" y="60"/>
                </a:cxn>
                <a:cxn ang="0">
                  <a:pos x="358" y="135"/>
                </a:cxn>
                <a:cxn ang="0">
                  <a:pos x="323" y="80"/>
                </a:cxn>
                <a:cxn ang="0">
                  <a:pos x="264" y="23"/>
                </a:cxn>
                <a:cxn ang="0">
                  <a:pos x="195" y="1"/>
                </a:cxn>
                <a:cxn ang="0">
                  <a:pos x="122" y="15"/>
                </a:cxn>
                <a:cxn ang="0">
                  <a:pos x="72" y="63"/>
                </a:cxn>
                <a:cxn ang="0">
                  <a:pos x="29" y="153"/>
                </a:cxn>
                <a:cxn ang="0">
                  <a:pos x="3" y="243"/>
                </a:cxn>
                <a:cxn ang="0">
                  <a:pos x="11" y="276"/>
                </a:cxn>
                <a:cxn ang="0">
                  <a:pos x="41" y="277"/>
                </a:cxn>
                <a:cxn ang="0">
                  <a:pos x="56" y="246"/>
                </a:cxn>
                <a:cxn ang="0">
                  <a:pos x="84" y="146"/>
                </a:cxn>
                <a:cxn ang="0">
                  <a:pos x="127" y="67"/>
                </a:cxn>
                <a:cxn ang="0">
                  <a:pos x="187" y="49"/>
                </a:cxn>
                <a:cxn ang="0">
                  <a:pos x="219" y="83"/>
                </a:cxn>
                <a:cxn ang="0">
                  <a:pos x="224" y="145"/>
                </a:cxn>
                <a:cxn ang="0">
                  <a:pos x="210" y="227"/>
                </a:cxn>
                <a:cxn ang="0">
                  <a:pos x="188" y="321"/>
                </a:cxn>
                <a:cxn ang="0">
                  <a:pos x="166" y="420"/>
                </a:cxn>
              </a:cxnLst>
              <a:rect l="0" t="0" r="r" b="b"/>
              <a:pathLst>
                <a:path w="946" h="758">
                  <a:moveTo>
                    <a:pt x="116" y="635"/>
                  </a:moveTo>
                  <a:lnTo>
                    <a:pt x="114" y="645"/>
                  </a:lnTo>
                  <a:lnTo>
                    <a:pt x="110" y="658"/>
                  </a:lnTo>
                  <a:lnTo>
                    <a:pt x="108" y="670"/>
                  </a:lnTo>
                  <a:lnTo>
                    <a:pt x="105" y="681"/>
                  </a:lnTo>
                  <a:lnTo>
                    <a:pt x="103" y="692"/>
                  </a:lnTo>
                  <a:lnTo>
                    <a:pt x="102" y="700"/>
                  </a:lnTo>
                  <a:lnTo>
                    <a:pt x="101" y="704"/>
                  </a:lnTo>
                  <a:lnTo>
                    <a:pt x="102" y="718"/>
                  </a:lnTo>
                  <a:lnTo>
                    <a:pt x="107" y="731"/>
                  </a:lnTo>
                  <a:lnTo>
                    <a:pt x="114" y="741"/>
                  </a:lnTo>
                  <a:lnTo>
                    <a:pt x="122" y="749"/>
                  </a:lnTo>
                  <a:lnTo>
                    <a:pt x="132" y="753"/>
                  </a:lnTo>
                  <a:lnTo>
                    <a:pt x="143" y="757"/>
                  </a:lnTo>
                  <a:lnTo>
                    <a:pt x="153" y="758"/>
                  </a:lnTo>
                  <a:lnTo>
                    <a:pt x="170" y="755"/>
                  </a:lnTo>
                  <a:lnTo>
                    <a:pt x="185" y="750"/>
                  </a:lnTo>
                  <a:lnTo>
                    <a:pt x="198" y="740"/>
                  </a:lnTo>
                  <a:lnTo>
                    <a:pt x="207" y="731"/>
                  </a:lnTo>
                  <a:lnTo>
                    <a:pt x="214" y="721"/>
                  </a:lnTo>
                  <a:lnTo>
                    <a:pt x="219" y="711"/>
                  </a:lnTo>
                  <a:lnTo>
                    <a:pt x="223" y="696"/>
                  </a:lnTo>
                  <a:lnTo>
                    <a:pt x="227" y="677"/>
                  </a:lnTo>
                  <a:lnTo>
                    <a:pt x="233" y="656"/>
                  </a:lnTo>
                  <a:lnTo>
                    <a:pt x="238" y="636"/>
                  </a:lnTo>
                  <a:lnTo>
                    <a:pt x="241" y="617"/>
                  </a:lnTo>
                  <a:lnTo>
                    <a:pt x="246" y="601"/>
                  </a:lnTo>
                  <a:lnTo>
                    <a:pt x="250" y="580"/>
                  </a:lnTo>
                  <a:lnTo>
                    <a:pt x="255" y="557"/>
                  </a:lnTo>
                  <a:lnTo>
                    <a:pt x="261" y="532"/>
                  </a:lnTo>
                  <a:lnTo>
                    <a:pt x="266" y="509"/>
                  </a:lnTo>
                  <a:lnTo>
                    <a:pt x="271" y="486"/>
                  </a:lnTo>
                  <a:lnTo>
                    <a:pt x="275" y="466"/>
                  </a:lnTo>
                  <a:lnTo>
                    <a:pt x="289" y="410"/>
                  </a:lnTo>
                  <a:lnTo>
                    <a:pt x="302" y="353"/>
                  </a:lnTo>
                  <a:lnTo>
                    <a:pt x="307" y="332"/>
                  </a:lnTo>
                  <a:lnTo>
                    <a:pt x="312" y="314"/>
                  </a:lnTo>
                  <a:lnTo>
                    <a:pt x="317" y="299"/>
                  </a:lnTo>
                  <a:lnTo>
                    <a:pt x="321" y="285"/>
                  </a:lnTo>
                  <a:lnTo>
                    <a:pt x="327" y="270"/>
                  </a:lnTo>
                  <a:lnTo>
                    <a:pt x="334" y="256"/>
                  </a:lnTo>
                  <a:lnTo>
                    <a:pt x="343" y="241"/>
                  </a:lnTo>
                  <a:lnTo>
                    <a:pt x="353" y="223"/>
                  </a:lnTo>
                  <a:lnTo>
                    <a:pt x="367" y="202"/>
                  </a:lnTo>
                  <a:lnTo>
                    <a:pt x="379" y="183"/>
                  </a:lnTo>
                  <a:lnTo>
                    <a:pt x="393" y="164"/>
                  </a:lnTo>
                  <a:lnTo>
                    <a:pt x="409" y="144"/>
                  </a:lnTo>
                  <a:lnTo>
                    <a:pt x="427" y="126"/>
                  </a:lnTo>
                  <a:lnTo>
                    <a:pt x="446" y="108"/>
                  </a:lnTo>
                  <a:lnTo>
                    <a:pt x="467" y="91"/>
                  </a:lnTo>
                  <a:lnTo>
                    <a:pt x="489" y="77"/>
                  </a:lnTo>
                  <a:lnTo>
                    <a:pt x="513" y="64"/>
                  </a:lnTo>
                  <a:lnTo>
                    <a:pt x="540" y="55"/>
                  </a:lnTo>
                  <a:lnTo>
                    <a:pt x="568" y="49"/>
                  </a:lnTo>
                  <a:lnTo>
                    <a:pt x="599" y="47"/>
                  </a:lnTo>
                  <a:lnTo>
                    <a:pt x="620" y="49"/>
                  </a:lnTo>
                  <a:lnTo>
                    <a:pt x="637" y="54"/>
                  </a:lnTo>
                  <a:lnTo>
                    <a:pt x="651" y="61"/>
                  </a:lnTo>
                  <a:lnTo>
                    <a:pt x="663" y="71"/>
                  </a:lnTo>
                  <a:lnTo>
                    <a:pt x="671" y="81"/>
                  </a:lnTo>
                  <a:lnTo>
                    <a:pt x="678" y="94"/>
                  </a:lnTo>
                  <a:lnTo>
                    <a:pt x="684" y="107"/>
                  </a:lnTo>
                  <a:lnTo>
                    <a:pt x="686" y="120"/>
                  </a:lnTo>
                  <a:lnTo>
                    <a:pt x="689" y="133"/>
                  </a:lnTo>
                  <a:lnTo>
                    <a:pt x="690" y="145"/>
                  </a:lnTo>
                  <a:lnTo>
                    <a:pt x="691" y="155"/>
                  </a:lnTo>
                  <a:lnTo>
                    <a:pt x="691" y="165"/>
                  </a:lnTo>
                  <a:lnTo>
                    <a:pt x="689" y="192"/>
                  </a:lnTo>
                  <a:lnTo>
                    <a:pt x="685" y="222"/>
                  </a:lnTo>
                  <a:lnTo>
                    <a:pt x="680" y="253"/>
                  </a:lnTo>
                  <a:lnTo>
                    <a:pt x="672" y="286"/>
                  </a:lnTo>
                  <a:lnTo>
                    <a:pt x="664" y="321"/>
                  </a:lnTo>
                  <a:lnTo>
                    <a:pt x="644" y="389"/>
                  </a:lnTo>
                  <a:lnTo>
                    <a:pt x="634" y="421"/>
                  </a:lnTo>
                  <a:lnTo>
                    <a:pt x="624" y="452"/>
                  </a:lnTo>
                  <a:lnTo>
                    <a:pt x="615" y="478"/>
                  </a:lnTo>
                  <a:lnTo>
                    <a:pt x="606" y="503"/>
                  </a:lnTo>
                  <a:lnTo>
                    <a:pt x="599" y="523"/>
                  </a:lnTo>
                  <a:lnTo>
                    <a:pt x="591" y="544"/>
                  </a:lnTo>
                  <a:lnTo>
                    <a:pt x="581" y="575"/>
                  </a:lnTo>
                  <a:lnTo>
                    <a:pt x="578" y="587"/>
                  </a:lnTo>
                  <a:lnTo>
                    <a:pt x="576" y="600"/>
                  </a:lnTo>
                  <a:lnTo>
                    <a:pt x="576" y="613"/>
                  </a:lnTo>
                  <a:lnTo>
                    <a:pt x="578" y="639"/>
                  </a:lnTo>
                  <a:lnTo>
                    <a:pt x="584" y="662"/>
                  </a:lnTo>
                  <a:lnTo>
                    <a:pt x="593" y="684"/>
                  </a:lnTo>
                  <a:lnTo>
                    <a:pt x="605" y="702"/>
                  </a:lnTo>
                  <a:lnTo>
                    <a:pt x="620" y="719"/>
                  </a:lnTo>
                  <a:lnTo>
                    <a:pt x="637" y="733"/>
                  </a:lnTo>
                  <a:lnTo>
                    <a:pt x="657" y="744"/>
                  </a:lnTo>
                  <a:lnTo>
                    <a:pt x="677" y="752"/>
                  </a:lnTo>
                  <a:lnTo>
                    <a:pt x="699" y="756"/>
                  </a:lnTo>
                  <a:lnTo>
                    <a:pt x="723" y="758"/>
                  </a:lnTo>
                  <a:lnTo>
                    <a:pt x="749" y="756"/>
                  </a:lnTo>
                  <a:lnTo>
                    <a:pt x="774" y="750"/>
                  </a:lnTo>
                  <a:lnTo>
                    <a:pt x="797" y="739"/>
                  </a:lnTo>
                  <a:lnTo>
                    <a:pt x="818" y="725"/>
                  </a:lnTo>
                  <a:lnTo>
                    <a:pt x="837" y="709"/>
                  </a:lnTo>
                  <a:lnTo>
                    <a:pt x="855" y="691"/>
                  </a:lnTo>
                  <a:lnTo>
                    <a:pt x="872" y="671"/>
                  </a:lnTo>
                  <a:lnTo>
                    <a:pt x="886" y="650"/>
                  </a:lnTo>
                  <a:lnTo>
                    <a:pt x="899" y="628"/>
                  </a:lnTo>
                  <a:lnTo>
                    <a:pt x="910" y="606"/>
                  </a:lnTo>
                  <a:lnTo>
                    <a:pt x="920" y="585"/>
                  </a:lnTo>
                  <a:lnTo>
                    <a:pt x="927" y="565"/>
                  </a:lnTo>
                  <a:lnTo>
                    <a:pt x="934" y="547"/>
                  </a:lnTo>
                  <a:lnTo>
                    <a:pt x="939" y="531"/>
                  </a:lnTo>
                  <a:lnTo>
                    <a:pt x="943" y="518"/>
                  </a:lnTo>
                  <a:lnTo>
                    <a:pt x="945" y="508"/>
                  </a:lnTo>
                  <a:lnTo>
                    <a:pt x="946" y="501"/>
                  </a:lnTo>
                  <a:lnTo>
                    <a:pt x="944" y="491"/>
                  </a:lnTo>
                  <a:lnTo>
                    <a:pt x="941" y="486"/>
                  </a:lnTo>
                  <a:lnTo>
                    <a:pt x="935" y="482"/>
                  </a:lnTo>
                  <a:lnTo>
                    <a:pt x="929" y="480"/>
                  </a:lnTo>
                  <a:lnTo>
                    <a:pt x="924" y="479"/>
                  </a:lnTo>
                  <a:lnTo>
                    <a:pt x="921" y="479"/>
                  </a:lnTo>
                  <a:lnTo>
                    <a:pt x="912" y="480"/>
                  </a:lnTo>
                  <a:lnTo>
                    <a:pt x="906" y="482"/>
                  </a:lnTo>
                  <a:lnTo>
                    <a:pt x="900" y="487"/>
                  </a:lnTo>
                  <a:lnTo>
                    <a:pt x="897" y="491"/>
                  </a:lnTo>
                  <a:lnTo>
                    <a:pt x="894" y="499"/>
                  </a:lnTo>
                  <a:lnTo>
                    <a:pt x="879" y="550"/>
                  </a:lnTo>
                  <a:lnTo>
                    <a:pt x="864" y="587"/>
                  </a:lnTo>
                  <a:lnTo>
                    <a:pt x="847" y="620"/>
                  </a:lnTo>
                  <a:lnTo>
                    <a:pt x="829" y="648"/>
                  </a:lnTo>
                  <a:lnTo>
                    <a:pt x="809" y="670"/>
                  </a:lnTo>
                  <a:lnTo>
                    <a:pt x="789" y="688"/>
                  </a:lnTo>
                  <a:lnTo>
                    <a:pt x="769" y="700"/>
                  </a:lnTo>
                  <a:lnTo>
                    <a:pt x="748" y="708"/>
                  </a:lnTo>
                  <a:lnTo>
                    <a:pt x="727" y="711"/>
                  </a:lnTo>
                  <a:lnTo>
                    <a:pt x="715" y="710"/>
                  </a:lnTo>
                  <a:lnTo>
                    <a:pt x="705" y="705"/>
                  </a:lnTo>
                  <a:lnTo>
                    <a:pt x="698" y="698"/>
                  </a:lnTo>
                  <a:lnTo>
                    <a:pt x="694" y="690"/>
                  </a:lnTo>
                  <a:lnTo>
                    <a:pt x="691" y="679"/>
                  </a:lnTo>
                  <a:lnTo>
                    <a:pt x="689" y="666"/>
                  </a:lnTo>
                  <a:lnTo>
                    <a:pt x="689" y="638"/>
                  </a:lnTo>
                  <a:lnTo>
                    <a:pt x="691" y="625"/>
                  </a:lnTo>
                  <a:lnTo>
                    <a:pt x="692" y="612"/>
                  </a:lnTo>
                  <a:lnTo>
                    <a:pt x="696" y="598"/>
                  </a:lnTo>
                  <a:lnTo>
                    <a:pt x="701" y="582"/>
                  </a:lnTo>
                  <a:lnTo>
                    <a:pt x="707" y="564"/>
                  </a:lnTo>
                  <a:lnTo>
                    <a:pt x="715" y="542"/>
                  </a:lnTo>
                  <a:lnTo>
                    <a:pt x="725" y="516"/>
                  </a:lnTo>
                  <a:lnTo>
                    <a:pt x="730" y="501"/>
                  </a:lnTo>
                  <a:lnTo>
                    <a:pt x="737" y="480"/>
                  </a:lnTo>
                  <a:lnTo>
                    <a:pt x="745" y="456"/>
                  </a:lnTo>
                  <a:lnTo>
                    <a:pt x="754" y="430"/>
                  </a:lnTo>
                  <a:lnTo>
                    <a:pt x="763" y="400"/>
                  </a:lnTo>
                  <a:lnTo>
                    <a:pt x="773" y="370"/>
                  </a:lnTo>
                  <a:lnTo>
                    <a:pt x="782" y="338"/>
                  </a:lnTo>
                  <a:lnTo>
                    <a:pt x="789" y="306"/>
                  </a:lnTo>
                  <a:lnTo>
                    <a:pt x="796" y="275"/>
                  </a:lnTo>
                  <a:lnTo>
                    <a:pt x="802" y="245"/>
                  </a:lnTo>
                  <a:lnTo>
                    <a:pt x="805" y="217"/>
                  </a:lnTo>
                  <a:lnTo>
                    <a:pt x="807" y="192"/>
                  </a:lnTo>
                  <a:lnTo>
                    <a:pt x="805" y="161"/>
                  </a:lnTo>
                  <a:lnTo>
                    <a:pt x="801" y="134"/>
                  </a:lnTo>
                  <a:lnTo>
                    <a:pt x="794" y="109"/>
                  </a:lnTo>
                  <a:lnTo>
                    <a:pt x="784" y="88"/>
                  </a:lnTo>
                  <a:lnTo>
                    <a:pt x="773" y="69"/>
                  </a:lnTo>
                  <a:lnTo>
                    <a:pt x="760" y="54"/>
                  </a:lnTo>
                  <a:lnTo>
                    <a:pt x="745" y="41"/>
                  </a:lnTo>
                  <a:lnTo>
                    <a:pt x="728" y="29"/>
                  </a:lnTo>
                  <a:lnTo>
                    <a:pt x="712" y="21"/>
                  </a:lnTo>
                  <a:lnTo>
                    <a:pt x="694" y="13"/>
                  </a:lnTo>
                  <a:lnTo>
                    <a:pt x="676" y="8"/>
                  </a:lnTo>
                  <a:lnTo>
                    <a:pt x="657" y="5"/>
                  </a:lnTo>
                  <a:lnTo>
                    <a:pt x="640" y="2"/>
                  </a:lnTo>
                  <a:lnTo>
                    <a:pt x="605" y="0"/>
                  </a:lnTo>
                  <a:lnTo>
                    <a:pt x="571" y="2"/>
                  </a:lnTo>
                  <a:lnTo>
                    <a:pt x="539" y="7"/>
                  </a:lnTo>
                  <a:lnTo>
                    <a:pt x="510" y="17"/>
                  </a:lnTo>
                  <a:lnTo>
                    <a:pt x="482" y="29"/>
                  </a:lnTo>
                  <a:lnTo>
                    <a:pt x="455" y="43"/>
                  </a:lnTo>
                  <a:lnTo>
                    <a:pt x="432" y="60"/>
                  </a:lnTo>
                  <a:lnTo>
                    <a:pt x="410" y="78"/>
                  </a:lnTo>
                  <a:lnTo>
                    <a:pt x="391" y="96"/>
                  </a:lnTo>
                  <a:lnTo>
                    <a:pt x="373" y="116"/>
                  </a:lnTo>
                  <a:lnTo>
                    <a:pt x="358" y="135"/>
                  </a:lnTo>
                  <a:lnTo>
                    <a:pt x="344" y="153"/>
                  </a:lnTo>
                  <a:lnTo>
                    <a:pt x="339" y="125"/>
                  </a:lnTo>
                  <a:lnTo>
                    <a:pt x="332" y="101"/>
                  </a:lnTo>
                  <a:lnTo>
                    <a:pt x="323" y="80"/>
                  </a:lnTo>
                  <a:lnTo>
                    <a:pt x="310" y="61"/>
                  </a:lnTo>
                  <a:lnTo>
                    <a:pt x="296" y="46"/>
                  </a:lnTo>
                  <a:lnTo>
                    <a:pt x="281" y="33"/>
                  </a:lnTo>
                  <a:lnTo>
                    <a:pt x="264" y="23"/>
                  </a:lnTo>
                  <a:lnTo>
                    <a:pt x="247" y="14"/>
                  </a:lnTo>
                  <a:lnTo>
                    <a:pt x="229" y="7"/>
                  </a:lnTo>
                  <a:lnTo>
                    <a:pt x="212" y="4"/>
                  </a:lnTo>
                  <a:lnTo>
                    <a:pt x="195" y="1"/>
                  </a:lnTo>
                  <a:lnTo>
                    <a:pt x="178" y="0"/>
                  </a:lnTo>
                  <a:lnTo>
                    <a:pt x="157" y="2"/>
                  </a:lnTo>
                  <a:lnTo>
                    <a:pt x="138" y="7"/>
                  </a:lnTo>
                  <a:lnTo>
                    <a:pt x="122" y="15"/>
                  </a:lnTo>
                  <a:lnTo>
                    <a:pt x="107" y="25"/>
                  </a:lnTo>
                  <a:lnTo>
                    <a:pt x="94" y="37"/>
                  </a:lnTo>
                  <a:lnTo>
                    <a:pt x="82" y="50"/>
                  </a:lnTo>
                  <a:lnTo>
                    <a:pt x="72" y="63"/>
                  </a:lnTo>
                  <a:lnTo>
                    <a:pt x="63" y="78"/>
                  </a:lnTo>
                  <a:lnTo>
                    <a:pt x="56" y="91"/>
                  </a:lnTo>
                  <a:lnTo>
                    <a:pt x="37" y="131"/>
                  </a:lnTo>
                  <a:lnTo>
                    <a:pt x="29" y="153"/>
                  </a:lnTo>
                  <a:lnTo>
                    <a:pt x="15" y="194"/>
                  </a:lnTo>
                  <a:lnTo>
                    <a:pt x="10" y="213"/>
                  </a:lnTo>
                  <a:lnTo>
                    <a:pt x="6" y="229"/>
                  </a:lnTo>
                  <a:lnTo>
                    <a:pt x="3" y="243"/>
                  </a:lnTo>
                  <a:lnTo>
                    <a:pt x="0" y="257"/>
                  </a:lnTo>
                  <a:lnTo>
                    <a:pt x="2" y="267"/>
                  </a:lnTo>
                  <a:lnTo>
                    <a:pt x="6" y="272"/>
                  </a:lnTo>
                  <a:lnTo>
                    <a:pt x="11" y="276"/>
                  </a:lnTo>
                  <a:lnTo>
                    <a:pt x="18" y="278"/>
                  </a:lnTo>
                  <a:lnTo>
                    <a:pt x="23" y="279"/>
                  </a:lnTo>
                  <a:lnTo>
                    <a:pt x="34" y="279"/>
                  </a:lnTo>
                  <a:lnTo>
                    <a:pt x="41" y="277"/>
                  </a:lnTo>
                  <a:lnTo>
                    <a:pt x="46" y="273"/>
                  </a:lnTo>
                  <a:lnTo>
                    <a:pt x="49" y="267"/>
                  </a:lnTo>
                  <a:lnTo>
                    <a:pt x="53" y="258"/>
                  </a:lnTo>
                  <a:lnTo>
                    <a:pt x="56" y="246"/>
                  </a:lnTo>
                  <a:lnTo>
                    <a:pt x="60" y="229"/>
                  </a:lnTo>
                  <a:lnTo>
                    <a:pt x="67" y="199"/>
                  </a:lnTo>
                  <a:lnTo>
                    <a:pt x="75" y="172"/>
                  </a:lnTo>
                  <a:lnTo>
                    <a:pt x="84" y="146"/>
                  </a:lnTo>
                  <a:lnTo>
                    <a:pt x="93" y="122"/>
                  </a:lnTo>
                  <a:lnTo>
                    <a:pt x="103" y="100"/>
                  </a:lnTo>
                  <a:lnTo>
                    <a:pt x="115" y="82"/>
                  </a:lnTo>
                  <a:lnTo>
                    <a:pt x="127" y="67"/>
                  </a:lnTo>
                  <a:lnTo>
                    <a:pt x="141" y="57"/>
                  </a:lnTo>
                  <a:lnTo>
                    <a:pt x="157" y="49"/>
                  </a:lnTo>
                  <a:lnTo>
                    <a:pt x="173" y="47"/>
                  </a:lnTo>
                  <a:lnTo>
                    <a:pt x="187" y="49"/>
                  </a:lnTo>
                  <a:lnTo>
                    <a:pt x="199" y="54"/>
                  </a:lnTo>
                  <a:lnTo>
                    <a:pt x="207" y="61"/>
                  </a:lnTo>
                  <a:lnTo>
                    <a:pt x="214" y="71"/>
                  </a:lnTo>
                  <a:lnTo>
                    <a:pt x="219" y="83"/>
                  </a:lnTo>
                  <a:lnTo>
                    <a:pt x="222" y="98"/>
                  </a:lnTo>
                  <a:lnTo>
                    <a:pt x="224" y="113"/>
                  </a:lnTo>
                  <a:lnTo>
                    <a:pt x="225" y="130"/>
                  </a:lnTo>
                  <a:lnTo>
                    <a:pt x="224" y="145"/>
                  </a:lnTo>
                  <a:lnTo>
                    <a:pt x="221" y="163"/>
                  </a:lnTo>
                  <a:lnTo>
                    <a:pt x="219" y="184"/>
                  </a:lnTo>
                  <a:lnTo>
                    <a:pt x="214" y="205"/>
                  </a:lnTo>
                  <a:lnTo>
                    <a:pt x="210" y="227"/>
                  </a:lnTo>
                  <a:lnTo>
                    <a:pt x="205" y="248"/>
                  </a:lnTo>
                  <a:lnTo>
                    <a:pt x="200" y="269"/>
                  </a:lnTo>
                  <a:lnTo>
                    <a:pt x="194" y="294"/>
                  </a:lnTo>
                  <a:lnTo>
                    <a:pt x="188" y="321"/>
                  </a:lnTo>
                  <a:lnTo>
                    <a:pt x="182" y="348"/>
                  </a:lnTo>
                  <a:lnTo>
                    <a:pt x="176" y="375"/>
                  </a:lnTo>
                  <a:lnTo>
                    <a:pt x="171" y="399"/>
                  </a:lnTo>
                  <a:lnTo>
                    <a:pt x="166" y="420"/>
                  </a:lnTo>
                  <a:lnTo>
                    <a:pt x="116" y="635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345" name="Group 9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4114800" y="5105400"/>
            <a:ext cx="1410863" cy="1041900"/>
            <a:chOff x="1874" y="3327"/>
            <a:chExt cx="8141" cy="6012"/>
          </a:xfrm>
        </p:grpSpPr>
        <p:sp>
          <p:nvSpPr>
            <p:cNvPr id="14347" name="Freeform 11"/>
            <p:cNvSpPr>
              <a:spLocks noEditPoints="1"/>
            </p:cNvSpPr>
            <p:nvPr/>
          </p:nvSpPr>
          <p:spPr bwMode="auto">
            <a:xfrm>
              <a:off x="2682" y="3327"/>
              <a:ext cx="1496" cy="698"/>
            </a:xfrm>
            <a:custGeom>
              <a:avLst/>
              <a:gdLst/>
              <a:ahLst/>
              <a:cxnLst>
                <a:cxn ang="0">
                  <a:pos x="733" y="225"/>
                </a:cxn>
                <a:cxn ang="0">
                  <a:pos x="666" y="151"/>
                </a:cxn>
                <a:cxn ang="0">
                  <a:pos x="576" y="77"/>
                </a:cxn>
                <a:cxn ang="0">
                  <a:pos x="462" y="22"/>
                </a:cxn>
                <a:cxn ang="0">
                  <a:pos x="326" y="0"/>
                </a:cxn>
                <a:cxn ang="0">
                  <a:pos x="193" y="30"/>
                </a:cxn>
                <a:cxn ang="0">
                  <a:pos x="90" y="107"/>
                </a:cxn>
                <a:cxn ang="0">
                  <a:pos x="25" y="217"/>
                </a:cxn>
                <a:cxn ang="0">
                  <a:pos x="0" y="349"/>
                </a:cxn>
                <a:cxn ang="0">
                  <a:pos x="25" y="481"/>
                </a:cxn>
                <a:cxn ang="0">
                  <a:pos x="90" y="590"/>
                </a:cxn>
                <a:cxn ang="0">
                  <a:pos x="191" y="667"/>
                </a:cxn>
                <a:cxn ang="0">
                  <a:pos x="321" y="698"/>
                </a:cxn>
                <a:cxn ang="0">
                  <a:pos x="454" y="673"/>
                </a:cxn>
                <a:cxn ang="0">
                  <a:pos x="562" y="615"/>
                </a:cxn>
                <a:cxn ang="0">
                  <a:pos x="649" y="541"/>
                </a:cxn>
                <a:cxn ang="0">
                  <a:pos x="712" y="470"/>
                </a:cxn>
                <a:cxn ang="0">
                  <a:pos x="763" y="472"/>
                </a:cxn>
                <a:cxn ang="0">
                  <a:pos x="831" y="547"/>
                </a:cxn>
                <a:cxn ang="0">
                  <a:pos x="921" y="621"/>
                </a:cxn>
                <a:cxn ang="0">
                  <a:pos x="1032" y="676"/>
                </a:cxn>
                <a:cxn ang="0">
                  <a:pos x="1171" y="698"/>
                </a:cxn>
                <a:cxn ang="0">
                  <a:pos x="1304" y="667"/>
                </a:cxn>
                <a:cxn ang="0">
                  <a:pos x="1404" y="590"/>
                </a:cxn>
                <a:cxn ang="0">
                  <a:pos x="1472" y="481"/>
                </a:cxn>
                <a:cxn ang="0">
                  <a:pos x="1496" y="349"/>
                </a:cxn>
                <a:cxn ang="0">
                  <a:pos x="1472" y="217"/>
                </a:cxn>
                <a:cxn ang="0">
                  <a:pos x="1407" y="107"/>
                </a:cxn>
                <a:cxn ang="0">
                  <a:pos x="1306" y="30"/>
                </a:cxn>
                <a:cxn ang="0">
                  <a:pos x="1176" y="0"/>
                </a:cxn>
                <a:cxn ang="0">
                  <a:pos x="1043" y="25"/>
                </a:cxn>
                <a:cxn ang="0">
                  <a:pos x="934" y="83"/>
                </a:cxn>
                <a:cxn ang="0">
                  <a:pos x="847" y="157"/>
                </a:cxn>
                <a:cxn ang="0">
                  <a:pos x="785" y="228"/>
                </a:cxn>
                <a:cxn ang="0">
                  <a:pos x="809" y="316"/>
                </a:cxn>
                <a:cxn ang="0">
                  <a:pos x="915" y="184"/>
                </a:cxn>
                <a:cxn ang="0">
                  <a:pos x="1046" y="94"/>
                </a:cxn>
                <a:cxn ang="0">
                  <a:pos x="1190" y="61"/>
                </a:cxn>
                <a:cxn ang="0">
                  <a:pos x="1295" y="85"/>
                </a:cxn>
                <a:cxn ang="0">
                  <a:pos x="1380" y="148"/>
                </a:cxn>
                <a:cxn ang="0">
                  <a:pos x="1434" y="239"/>
                </a:cxn>
                <a:cxn ang="0">
                  <a:pos x="1453" y="349"/>
                </a:cxn>
                <a:cxn ang="0">
                  <a:pos x="1426" y="467"/>
                </a:cxn>
                <a:cxn ang="0">
                  <a:pos x="1352" y="558"/>
                </a:cxn>
                <a:cxn ang="0">
                  <a:pos x="1252" y="604"/>
                </a:cxn>
                <a:cxn ang="0">
                  <a:pos x="1135" y="604"/>
                </a:cxn>
                <a:cxn ang="0">
                  <a:pos x="1029" y="549"/>
                </a:cxn>
                <a:cxn ang="0">
                  <a:pos x="923" y="450"/>
                </a:cxn>
                <a:cxn ang="0">
                  <a:pos x="809" y="316"/>
                </a:cxn>
                <a:cxn ang="0">
                  <a:pos x="636" y="453"/>
                </a:cxn>
                <a:cxn ang="0">
                  <a:pos x="519" y="566"/>
                </a:cxn>
                <a:cxn ang="0">
                  <a:pos x="381" y="629"/>
                </a:cxn>
                <a:cxn ang="0">
                  <a:pos x="250" y="632"/>
                </a:cxn>
                <a:cxn ang="0">
                  <a:pos x="155" y="585"/>
                </a:cxn>
                <a:cxn ang="0">
                  <a:pos x="85" y="505"/>
                </a:cxn>
                <a:cxn ang="0">
                  <a:pos x="47" y="404"/>
                </a:cxn>
                <a:cxn ang="0">
                  <a:pos x="49" y="286"/>
                </a:cxn>
                <a:cxn ang="0">
                  <a:pos x="101" y="181"/>
                </a:cxn>
                <a:cxn ang="0">
                  <a:pos x="191" y="113"/>
                </a:cxn>
                <a:cxn ang="0">
                  <a:pos x="299" y="85"/>
                </a:cxn>
                <a:cxn ang="0">
                  <a:pos x="413" y="116"/>
                </a:cxn>
                <a:cxn ang="0">
                  <a:pos x="519" y="192"/>
                </a:cxn>
                <a:cxn ang="0">
                  <a:pos x="628" y="310"/>
                </a:cxn>
              </a:cxnLst>
              <a:rect l="0" t="0" r="r" b="b"/>
              <a:pathLst>
                <a:path w="1496" h="698">
                  <a:moveTo>
                    <a:pt x="761" y="258"/>
                  </a:moveTo>
                  <a:lnTo>
                    <a:pt x="733" y="225"/>
                  </a:lnTo>
                  <a:lnTo>
                    <a:pt x="701" y="190"/>
                  </a:lnTo>
                  <a:lnTo>
                    <a:pt x="666" y="151"/>
                  </a:lnTo>
                  <a:lnTo>
                    <a:pt x="622" y="113"/>
                  </a:lnTo>
                  <a:lnTo>
                    <a:pt x="576" y="77"/>
                  </a:lnTo>
                  <a:lnTo>
                    <a:pt x="522" y="47"/>
                  </a:lnTo>
                  <a:lnTo>
                    <a:pt x="462" y="22"/>
                  </a:lnTo>
                  <a:lnTo>
                    <a:pt x="397" y="8"/>
                  </a:lnTo>
                  <a:lnTo>
                    <a:pt x="326" y="0"/>
                  </a:lnTo>
                  <a:lnTo>
                    <a:pt x="258" y="8"/>
                  </a:lnTo>
                  <a:lnTo>
                    <a:pt x="193" y="30"/>
                  </a:lnTo>
                  <a:lnTo>
                    <a:pt x="139" y="63"/>
                  </a:lnTo>
                  <a:lnTo>
                    <a:pt x="90" y="107"/>
                  </a:lnTo>
                  <a:lnTo>
                    <a:pt x="52" y="159"/>
                  </a:lnTo>
                  <a:lnTo>
                    <a:pt x="25" y="217"/>
                  </a:lnTo>
                  <a:lnTo>
                    <a:pt x="6" y="283"/>
                  </a:lnTo>
                  <a:lnTo>
                    <a:pt x="0" y="349"/>
                  </a:lnTo>
                  <a:lnTo>
                    <a:pt x="6" y="415"/>
                  </a:lnTo>
                  <a:lnTo>
                    <a:pt x="25" y="481"/>
                  </a:lnTo>
                  <a:lnTo>
                    <a:pt x="52" y="538"/>
                  </a:lnTo>
                  <a:lnTo>
                    <a:pt x="90" y="590"/>
                  </a:lnTo>
                  <a:lnTo>
                    <a:pt x="136" y="634"/>
                  </a:lnTo>
                  <a:lnTo>
                    <a:pt x="191" y="667"/>
                  </a:lnTo>
                  <a:lnTo>
                    <a:pt x="253" y="689"/>
                  </a:lnTo>
                  <a:lnTo>
                    <a:pt x="321" y="698"/>
                  </a:lnTo>
                  <a:lnTo>
                    <a:pt x="391" y="692"/>
                  </a:lnTo>
                  <a:lnTo>
                    <a:pt x="454" y="673"/>
                  </a:lnTo>
                  <a:lnTo>
                    <a:pt x="511" y="648"/>
                  </a:lnTo>
                  <a:lnTo>
                    <a:pt x="562" y="615"/>
                  </a:lnTo>
                  <a:lnTo>
                    <a:pt x="609" y="579"/>
                  </a:lnTo>
                  <a:lnTo>
                    <a:pt x="649" y="541"/>
                  </a:lnTo>
                  <a:lnTo>
                    <a:pt x="685" y="505"/>
                  </a:lnTo>
                  <a:lnTo>
                    <a:pt x="712" y="470"/>
                  </a:lnTo>
                  <a:lnTo>
                    <a:pt x="736" y="439"/>
                  </a:lnTo>
                  <a:lnTo>
                    <a:pt x="763" y="472"/>
                  </a:lnTo>
                  <a:lnTo>
                    <a:pt x="796" y="508"/>
                  </a:lnTo>
                  <a:lnTo>
                    <a:pt x="831" y="547"/>
                  </a:lnTo>
                  <a:lnTo>
                    <a:pt x="875" y="585"/>
                  </a:lnTo>
                  <a:lnTo>
                    <a:pt x="921" y="621"/>
                  </a:lnTo>
                  <a:lnTo>
                    <a:pt x="975" y="651"/>
                  </a:lnTo>
                  <a:lnTo>
                    <a:pt x="1032" y="676"/>
                  </a:lnTo>
                  <a:lnTo>
                    <a:pt x="1097" y="692"/>
                  </a:lnTo>
                  <a:lnTo>
                    <a:pt x="1171" y="698"/>
                  </a:lnTo>
                  <a:lnTo>
                    <a:pt x="1238" y="689"/>
                  </a:lnTo>
                  <a:lnTo>
                    <a:pt x="1304" y="667"/>
                  </a:lnTo>
                  <a:lnTo>
                    <a:pt x="1358" y="634"/>
                  </a:lnTo>
                  <a:lnTo>
                    <a:pt x="1404" y="590"/>
                  </a:lnTo>
                  <a:lnTo>
                    <a:pt x="1445" y="541"/>
                  </a:lnTo>
                  <a:lnTo>
                    <a:pt x="1472" y="481"/>
                  </a:lnTo>
                  <a:lnTo>
                    <a:pt x="1491" y="418"/>
                  </a:lnTo>
                  <a:lnTo>
                    <a:pt x="1496" y="349"/>
                  </a:lnTo>
                  <a:lnTo>
                    <a:pt x="1491" y="283"/>
                  </a:lnTo>
                  <a:lnTo>
                    <a:pt x="1472" y="217"/>
                  </a:lnTo>
                  <a:lnTo>
                    <a:pt x="1445" y="159"/>
                  </a:lnTo>
                  <a:lnTo>
                    <a:pt x="1407" y="107"/>
                  </a:lnTo>
                  <a:lnTo>
                    <a:pt x="1361" y="63"/>
                  </a:lnTo>
                  <a:lnTo>
                    <a:pt x="1306" y="30"/>
                  </a:lnTo>
                  <a:lnTo>
                    <a:pt x="1244" y="8"/>
                  </a:lnTo>
                  <a:lnTo>
                    <a:pt x="1176" y="0"/>
                  </a:lnTo>
                  <a:lnTo>
                    <a:pt x="1105" y="6"/>
                  </a:lnTo>
                  <a:lnTo>
                    <a:pt x="1043" y="25"/>
                  </a:lnTo>
                  <a:lnTo>
                    <a:pt x="986" y="50"/>
                  </a:lnTo>
                  <a:lnTo>
                    <a:pt x="934" y="83"/>
                  </a:lnTo>
                  <a:lnTo>
                    <a:pt x="888" y="118"/>
                  </a:lnTo>
                  <a:lnTo>
                    <a:pt x="847" y="157"/>
                  </a:lnTo>
                  <a:lnTo>
                    <a:pt x="812" y="192"/>
                  </a:lnTo>
                  <a:lnTo>
                    <a:pt x="785" y="228"/>
                  </a:lnTo>
                  <a:lnTo>
                    <a:pt x="761" y="258"/>
                  </a:lnTo>
                  <a:close/>
                  <a:moveTo>
                    <a:pt x="809" y="316"/>
                  </a:moveTo>
                  <a:lnTo>
                    <a:pt x="861" y="245"/>
                  </a:lnTo>
                  <a:lnTo>
                    <a:pt x="915" y="184"/>
                  </a:lnTo>
                  <a:lnTo>
                    <a:pt x="978" y="132"/>
                  </a:lnTo>
                  <a:lnTo>
                    <a:pt x="1046" y="94"/>
                  </a:lnTo>
                  <a:lnTo>
                    <a:pt x="1116" y="69"/>
                  </a:lnTo>
                  <a:lnTo>
                    <a:pt x="1190" y="61"/>
                  </a:lnTo>
                  <a:lnTo>
                    <a:pt x="1247" y="66"/>
                  </a:lnTo>
                  <a:lnTo>
                    <a:pt x="1295" y="85"/>
                  </a:lnTo>
                  <a:lnTo>
                    <a:pt x="1342" y="113"/>
                  </a:lnTo>
                  <a:lnTo>
                    <a:pt x="1380" y="148"/>
                  </a:lnTo>
                  <a:lnTo>
                    <a:pt x="1412" y="192"/>
                  </a:lnTo>
                  <a:lnTo>
                    <a:pt x="1434" y="239"/>
                  </a:lnTo>
                  <a:lnTo>
                    <a:pt x="1447" y="294"/>
                  </a:lnTo>
                  <a:lnTo>
                    <a:pt x="1453" y="349"/>
                  </a:lnTo>
                  <a:lnTo>
                    <a:pt x="1445" y="412"/>
                  </a:lnTo>
                  <a:lnTo>
                    <a:pt x="1426" y="467"/>
                  </a:lnTo>
                  <a:lnTo>
                    <a:pt x="1393" y="516"/>
                  </a:lnTo>
                  <a:lnTo>
                    <a:pt x="1352" y="558"/>
                  </a:lnTo>
                  <a:lnTo>
                    <a:pt x="1306" y="588"/>
                  </a:lnTo>
                  <a:lnTo>
                    <a:pt x="1252" y="604"/>
                  </a:lnTo>
                  <a:lnTo>
                    <a:pt x="1195" y="612"/>
                  </a:lnTo>
                  <a:lnTo>
                    <a:pt x="1135" y="604"/>
                  </a:lnTo>
                  <a:lnTo>
                    <a:pt x="1081" y="582"/>
                  </a:lnTo>
                  <a:lnTo>
                    <a:pt x="1029" y="549"/>
                  </a:lnTo>
                  <a:lnTo>
                    <a:pt x="978" y="505"/>
                  </a:lnTo>
                  <a:lnTo>
                    <a:pt x="923" y="450"/>
                  </a:lnTo>
                  <a:lnTo>
                    <a:pt x="869" y="387"/>
                  </a:lnTo>
                  <a:lnTo>
                    <a:pt x="809" y="316"/>
                  </a:lnTo>
                  <a:close/>
                  <a:moveTo>
                    <a:pt x="685" y="382"/>
                  </a:moveTo>
                  <a:lnTo>
                    <a:pt x="636" y="453"/>
                  </a:lnTo>
                  <a:lnTo>
                    <a:pt x="579" y="514"/>
                  </a:lnTo>
                  <a:lnTo>
                    <a:pt x="519" y="566"/>
                  </a:lnTo>
                  <a:lnTo>
                    <a:pt x="451" y="604"/>
                  </a:lnTo>
                  <a:lnTo>
                    <a:pt x="381" y="629"/>
                  </a:lnTo>
                  <a:lnTo>
                    <a:pt x="307" y="637"/>
                  </a:lnTo>
                  <a:lnTo>
                    <a:pt x="250" y="632"/>
                  </a:lnTo>
                  <a:lnTo>
                    <a:pt x="199" y="612"/>
                  </a:lnTo>
                  <a:lnTo>
                    <a:pt x="155" y="585"/>
                  </a:lnTo>
                  <a:lnTo>
                    <a:pt x="117" y="549"/>
                  </a:lnTo>
                  <a:lnTo>
                    <a:pt x="85" y="505"/>
                  </a:lnTo>
                  <a:lnTo>
                    <a:pt x="63" y="459"/>
                  </a:lnTo>
                  <a:lnTo>
                    <a:pt x="47" y="404"/>
                  </a:lnTo>
                  <a:lnTo>
                    <a:pt x="41" y="349"/>
                  </a:lnTo>
                  <a:lnTo>
                    <a:pt x="49" y="286"/>
                  </a:lnTo>
                  <a:lnTo>
                    <a:pt x="71" y="231"/>
                  </a:lnTo>
                  <a:lnTo>
                    <a:pt x="101" y="181"/>
                  </a:lnTo>
                  <a:lnTo>
                    <a:pt x="142" y="140"/>
                  </a:lnTo>
                  <a:lnTo>
                    <a:pt x="191" y="113"/>
                  </a:lnTo>
                  <a:lnTo>
                    <a:pt x="245" y="94"/>
                  </a:lnTo>
                  <a:lnTo>
                    <a:pt x="299" y="85"/>
                  </a:lnTo>
                  <a:lnTo>
                    <a:pt x="359" y="94"/>
                  </a:lnTo>
                  <a:lnTo>
                    <a:pt x="413" y="116"/>
                  </a:lnTo>
                  <a:lnTo>
                    <a:pt x="467" y="148"/>
                  </a:lnTo>
                  <a:lnTo>
                    <a:pt x="519" y="192"/>
                  </a:lnTo>
                  <a:lnTo>
                    <a:pt x="573" y="247"/>
                  </a:lnTo>
                  <a:lnTo>
                    <a:pt x="628" y="310"/>
                  </a:lnTo>
                  <a:lnTo>
                    <a:pt x="685" y="3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8" name="Freeform 12"/>
            <p:cNvSpPr>
              <a:spLocks/>
            </p:cNvSpPr>
            <p:nvPr/>
          </p:nvSpPr>
          <p:spPr bwMode="auto">
            <a:xfrm>
              <a:off x="1977" y="4670"/>
              <a:ext cx="2896" cy="3083"/>
            </a:xfrm>
            <a:custGeom>
              <a:avLst/>
              <a:gdLst/>
              <a:ahLst/>
              <a:cxnLst>
                <a:cxn ang="0">
                  <a:pos x="2896" y="2377"/>
                </a:cxn>
                <a:cxn ang="0">
                  <a:pos x="2804" y="2459"/>
                </a:cxn>
                <a:cxn ang="0">
                  <a:pos x="2693" y="2602"/>
                </a:cxn>
                <a:cxn ang="0">
                  <a:pos x="2543" y="2712"/>
                </a:cxn>
                <a:cxn ang="0">
                  <a:pos x="2370" y="2794"/>
                </a:cxn>
                <a:cxn ang="0">
                  <a:pos x="2256" y="2827"/>
                </a:cxn>
                <a:cxn ang="0">
                  <a:pos x="2174" y="2844"/>
                </a:cxn>
                <a:cxn ang="0">
                  <a:pos x="2038" y="2866"/>
                </a:cxn>
                <a:cxn ang="0">
                  <a:pos x="1848" y="2882"/>
                </a:cxn>
                <a:cxn ang="0">
                  <a:pos x="1599" y="2890"/>
                </a:cxn>
                <a:cxn ang="0">
                  <a:pos x="1395" y="1575"/>
                </a:cxn>
                <a:cxn ang="0">
                  <a:pos x="1409" y="1559"/>
                </a:cxn>
                <a:cxn ang="0">
                  <a:pos x="1414" y="1534"/>
                </a:cxn>
                <a:cxn ang="0">
                  <a:pos x="1409" y="1526"/>
                </a:cxn>
                <a:cxn ang="0">
                  <a:pos x="1400" y="1507"/>
                </a:cxn>
                <a:cxn ang="0">
                  <a:pos x="1577" y="104"/>
                </a:cxn>
                <a:cxn ang="0">
                  <a:pos x="1778" y="109"/>
                </a:cxn>
                <a:cxn ang="0">
                  <a:pos x="1935" y="120"/>
                </a:cxn>
                <a:cxn ang="0">
                  <a:pos x="2041" y="134"/>
                </a:cxn>
                <a:cxn ang="0">
                  <a:pos x="2152" y="151"/>
                </a:cxn>
                <a:cxn ang="0">
                  <a:pos x="2307" y="189"/>
                </a:cxn>
                <a:cxn ang="0">
                  <a:pos x="2478" y="258"/>
                </a:cxn>
                <a:cxn ang="0">
                  <a:pos x="2595" y="324"/>
                </a:cxn>
                <a:cxn ang="0">
                  <a:pos x="2674" y="387"/>
                </a:cxn>
                <a:cxn ang="0">
                  <a:pos x="2766" y="486"/>
                </a:cxn>
                <a:cxn ang="0">
                  <a:pos x="2842" y="617"/>
                </a:cxn>
                <a:cxn ang="0">
                  <a:pos x="2633" y="0"/>
                </a:cxn>
                <a:cxn ang="0">
                  <a:pos x="13" y="2"/>
                </a:cxn>
                <a:cxn ang="0">
                  <a:pos x="2" y="16"/>
                </a:cxn>
                <a:cxn ang="0">
                  <a:pos x="0" y="88"/>
                </a:cxn>
                <a:cxn ang="0">
                  <a:pos x="24" y="3017"/>
                </a:cxn>
                <a:cxn ang="0">
                  <a:pos x="5" y="3044"/>
                </a:cxn>
                <a:cxn ang="0">
                  <a:pos x="2" y="3058"/>
                </a:cxn>
                <a:cxn ang="0">
                  <a:pos x="16" y="3080"/>
                </a:cxn>
                <a:cxn ang="0">
                  <a:pos x="59" y="3083"/>
                </a:cxn>
              </a:cxnLst>
              <a:rect l="0" t="0" r="r" b="b"/>
              <a:pathLst>
                <a:path w="2896" h="3083">
                  <a:moveTo>
                    <a:pt x="2633" y="3083"/>
                  </a:moveTo>
                  <a:lnTo>
                    <a:pt x="2896" y="2377"/>
                  </a:lnTo>
                  <a:lnTo>
                    <a:pt x="2842" y="2377"/>
                  </a:lnTo>
                  <a:lnTo>
                    <a:pt x="2804" y="2459"/>
                  </a:lnTo>
                  <a:lnTo>
                    <a:pt x="2752" y="2534"/>
                  </a:lnTo>
                  <a:lnTo>
                    <a:pt x="2693" y="2602"/>
                  </a:lnTo>
                  <a:lnTo>
                    <a:pt x="2622" y="2660"/>
                  </a:lnTo>
                  <a:lnTo>
                    <a:pt x="2543" y="2712"/>
                  </a:lnTo>
                  <a:lnTo>
                    <a:pt x="2459" y="2756"/>
                  </a:lnTo>
                  <a:lnTo>
                    <a:pt x="2370" y="2794"/>
                  </a:lnTo>
                  <a:lnTo>
                    <a:pt x="2277" y="2822"/>
                  </a:lnTo>
                  <a:lnTo>
                    <a:pt x="2256" y="2827"/>
                  </a:lnTo>
                  <a:lnTo>
                    <a:pt x="2220" y="2836"/>
                  </a:lnTo>
                  <a:lnTo>
                    <a:pt x="2174" y="2844"/>
                  </a:lnTo>
                  <a:lnTo>
                    <a:pt x="2112" y="2855"/>
                  </a:lnTo>
                  <a:lnTo>
                    <a:pt x="2038" y="2866"/>
                  </a:lnTo>
                  <a:lnTo>
                    <a:pt x="1952" y="2874"/>
                  </a:lnTo>
                  <a:lnTo>
                    <a:pt x="1848" y="2882"/>
                  </a:lnTo>
                  <a:lnTo>
                    <a:pt x="1732" y="2888"/>
                  </a:lnTo>
                  <a:lnTo>
                    <a:pt x="1599" y="2890"/>
                  </a:lnTo>
                  <a:lnTo>
                    <a:pt x="287" y="2890"/>
                  </a:lnTo>
                  <a:lnTo>
                    <a:pt x="1395" y="1575"/>
                  </a:lnTo>
                  <a:lnTo>
                    <a:pt x="1403" y="1567"/>
                  </a:lnTo>
                  <a:lnTo>
                    <a:pt x="1409" y="1559"/>
                  </a:lnTo>
                  <a:lnTo>
                    <a:pt x="1414" y="1548"/>
                  </a:lnTo>
                  <a:lnTo>
                    <a:pt x="1414" y="1534"/>
                  </a:lnTo>
                  <a:lnTo>
                    <a:pt x="1411" y="1532"/>
                  </a:lnTo>
                  <a:lnTo>
                    <a:pt x="1409" y="1526"/>
                  </a:lnTo>
                  <a:lnTo>
                    <a:pt x="1406" y="1518"/>
                  </a:lnTo>
                  <a:lnTo>
                    <a:pt x="1400" y="1507"/>
                  </a:lnTo>
                  <a:lnTo>
                    <a:pt x="385" y="104"/>
                  </a:lnTo>
                  <a:lnTo>
                    <a:pt x="1577" y="104"/>
                  </a:lnTo>
                  <a:lnTo>
                    <a:pt x="1683" y="107"/>
                  </a:lnTo>
                  <a:lnTo>
                    <a:pt x="1778" y="109"/>
                  </a:lnTo>
                  <a:lnTo>
                    <a:pt x="1862" y="115"/>
                  </a:lnTo>
                  <a:lnTo>
                    <a:pt x="1935" y="120"/>
                  </a:lnTo>
                  <a:lnTo>
                    <a:pt x="1995" y="129"/>
                  </a:lnTo>
                  <a:lnTo>
                    <a:pt x="2041" y="134"/>
                  </a:lnTo>
                  <a:lnTo>
                    <a:pt x="2071" y="137"/>
                  </a:lnTo>
                  <a:lnTo>
                    <a:pt x="2152" y="151"/>
                  </a:lnTo>
                  <a:lnTo>
                    <a:pt x="2226" y="167"/>
                  </a:lnTo>
                  <a:lnTo>
                    <a:pt x="2307" y="189"/>
                  </a:lnTo>
                  <a:lnTo>
                    <a:pt x="2391" y="217"/>
                  </a:lnTo>
                  <a:lnTo>
                    <a:pt x="2478" y="258"/>
                  </a:lnTo>
                  <a:lnTo>
                    <a:pt x="2565" y="304"/>
                  </a:lnTo>
                  <a:lnTo>
                    <a:pt x="2595" y="324"/>
                  </a:lnTo>
                  <a:lnTo>
                    <a:pt x="2630" y="351"/>
                  </a:lnTo>
                  <a:lnTo>
                    <a:pt x="2674" y="387"/>
                  </a:lnTo>
                  <a:lnTo>
                    <a:pt x="2720" y="431"/>
                  </a:lnTo>
                  <a:lnTo>
                    <a:pt x="2766" y="486"/>
                  </a:lnTo>
                  <a:lnTo>
                    <a:pt x="2807" y="546"/>
                  </a:lnTo>
                  <a:lnTo>
                    <a:pt x="2842" y="617"/>
                  </a:lnTo>
                  <a:lnTo>
                    <a:pt x="2896" y="617"/>
                  </a:lnTo>
                  <a:lnTo>
                    <a:pt x="2633" y="0"/>
                  </a:lnTo>
                  <a:lnTo>
                    <a:pt x="30" y="0"/>
                  </a:lnTo>
                  <a:lnTo>
                    <a:pt x="13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0" y="88"/>
                  </a:lnTo>
                  <a:lnTo>
                    <a:pt x="1151" y="1683"/>
                  </a:lnTo>
                  <a:lnTo>
                    <a:pt x="24" y="3017"/>
                  </a:lnTo>
                  <a:lnTo>
                    <a:pt x="16" y="3028"/>
                  </a:lnTo>
                  <a:lnTo>
                    <a:pt x="5" y="3044"/>
                  </a:lnTo>
                  <a:lnTo>
                    <a:pt x="2" y="3050"/>
                  </a:lnTo>
                  <a:lnTo>
                    <a:pt x="2" y="3058"/>
                  </a:lnTo>
                  <a:lnTo>
                    <a:pt x="5" y="3072"/>
                  </a:lnTo>
                  <a:lnTo>
                    <a:pt x="16" y="3080"/>
                  </a:lnTo>
                  <a:lnTo>
                    <a:pt x="35" y="3080"/>
                  </a:lnTo>
                  <a:lnTo>
                    <a:pt x="59" y="3083"/>
                  </a:lnTo>
                  <a:lnTo>
                    <a:pt x="2633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9" name="Freeform 13"/>
            <p:cNvSpPr>
              <a:spLocks/>
            </p:cNvSpPr>
            <p:nvPr/>
          </p:nvSpPr>
          <p:spPr bwMode="auto">
            <a:xfrm>
              <a:off x="1874" y="8628"/>
              <a:ext cx="931" cy="698"/>
            </a:xfrm>
            <a:custGeom>
              <a:avLst/>
              <a:gdLst/>
              <a:ahLst/>
              <a:cxnLst>
                <a:cxn ang="0">
                  <a:pos x="105" y="621"/>
                </a:cxn>
                <a:cxn ang="0">
                  <a:pos x="105" y="670"/>
                </a:cxn>
                <a:cxn ang="0">
                  <a:pos x="152" y="698"/>
                </a:cxn>
                <a:cxn ang="0">
                  <a:pos x="211" y="662"/>
                </a:cxn>
                <a:cxn ang="0">
                  <a:pos x="238" y="566"/>
                </a:cxn>
                <a:cxn ang="0">
                  <a:pos x="271" y="429"/>
                </a:cxn>
                <a:cxn ang="0">
                  <a:pos x="312" y="275"/>
                </a:cxn>
                <a:cxn ang="0">
                  <a:pos x="361" y="187"/>
                </a:cxn>
                <a:cxn ang="0">
                  <a:pos x="450" y="94"/>
                </a:cxn>
                <a:cxn ang="0">
                  <a:pos x="591" y="44"/>
                </a:cxn>
                <a:cxn ang="0">
                  <a:pos x="662" y="77"/>
                </a:cxn>
                <a:cxn ang="0">
                  <a:pos x="681" y="138"/>
                </a:cxn>
                <a:cxn ang="0">
                  <a:pos x="667" y="247"/>
                </a:cxn>
                <a:cxn ang="0">
                  <a:pos x="618" y="404"/>
                </a:cxn>
                <a:cxn ang="0">
                  <a:pos x="580" y="508"/>
                </a:cxn>
                <a:cxn ang="0">
                  <a:pos x="567" y="563"/>
                </a:cxn>
                <a:cxn ang="0">
                  <a:pos x="610" y="662"/>
                </a:cxn>
                <a:cxn ang="0">
                  <a:pos x="713" y="698"/>
                </a:cxn>
                <a:cxn ang="0">
                  <a:pos x="827" y="651"/>
                </a:cxn>
                <a:cxn ang="0">
                  <a:pos x="898" y="555"/>
                </a:cxn>
                <a:cxn ang="0">
                  <a:pos x="931" y="473"/>
                </a:cxn>
                <a:cxn ang="0">
                  <a:pos x="922" y="445"/>
                </a:cxn>
                <a:cxn ang="0">
                  <a:pos x="909" y="440"/>
                </a:cxn>
                <a:cxn ang="0">
                  <a:pos x="882" y="459"/>
                </a:cxn>
                <a:cxn ang="0">
                  <a:pos x="825" y="585"/>
                </a:cxn>
                <a:cxn ang="0">
                  <a:pos x="716" y="654"/>
                </a:cxn>
                <a:cxn ang="0">
                  <a:pos x="681" y="621"/>
                </a:cxn>
                <a:cxn ang="0">
                  <a:pos x="684" y="560"/>
                </a:cxn>
                <a:cxn ang="0">
                  <a:pos x="713" y="475"/>
                </a:cxn>
                <a:cxn ang="0">
                  <a:pos x="754" y="365"/>
                </a:cxn>
                <a:cxn ang="0">
                  <a:pos x="795" y="176"/>
                </a:cxn>
                <a:cxn ang="0">
                  <a:pos x="762" y="66"/>
                </a:cxn>
                <a:cxn ang="0">
                  <a:pos x="684" y="14"/>
                </a:cxn>
                <a:cxn ang="0">
                  <a:pos x="597" y="0"/>
                </a:cxn>
                <a:cxn ang="0">
                  <a:pos x="437" y="50"/>
                </a:cxn>
                <a:cxn ang="0">
                  <a:pos x="339" y="143"/>
                </a:cxn>
                <a:cxn ang="0">
                  <a:pos x="290" y="42"/>
                </a:cxn>
                <a:cxn ang="0">
                  <a:pos x="203" y="3"/>
                </a:cxn>
                <a:cxn ang="0">
                  <a:pos x="111" y="20"/>
                </a:cxn>
                <a:cxn ang="0">
                  <a:pos x="57" y="85"/>
                </a:cxn>
                <a:cxn ang="0">
                  <a:pos x="16" y="179"/>
                </a:cxn>
                <a:cxn ang="0">
                  <a:pos x="0" y="236"/>
                </a:cxn>
                <a:cxn ang="0">
                  <a:pos x="10" y="253"/>
                </a:cxn>
                <a:cxn ang="0">
                  <a:pos x="24" y="258"/>
                </a:cxn>
                <a:cxn ang="0">
                  <a:pos x="48" y="250"/>
                </a:cxn>
                <a:cxn ang="0">
                  <a:pos x="73" y="168"/>
                </a:cxn>
                <a:cxn ang="0">
                  <a:pos x="122" y="69"/>
                </a:cxn>
                <a:cxn ang="0">
                  <a:pos x="192" y="47"/>
                </a:cxn>
                <a:cxn ang="0">
                  <a:pos x="219" y="96"/>
                </a:cxn>
                <a:cxn ang="0">
                  <a:pos x="214" y="179"/>
                </a:cxn>
                <a:cxn ang="0">
                  <a:pos x="190" y="283"/>
                </a:cxn>
                <a:cxn ang="0">
                  <a:pos x="162" y="387"/>
                </a:cxn>
              </a:cxnLst>
              <a:rect l="0" t="0" r="r" b="b"/>
              <a:pathLst>
                <a:path w="931" h="698">
                  <a:moveTo>
                    <a:pt x="114" y="585"/>
                  </a:moveTo>
                  <a:lnTo>
                    <a:pt x="108" y="602"/>
                  </a:lnTo>
                  <a:lnTo>
                    <a:pt x="105" y="621"/>
                  </a:lnTo>
                  <a:lnTo>
                    <a:pt x="100" y="637"/>
                  </a:lnTo>
                  <a:lnTo>
                    <a:pt x="100" y="648"/>
                  </a:lnTo>
                  <a:lnTo>
                    <a:pt x="105" y="670"/>
                  </a:lnTo>
                  <a:lnTo>
                    <a:pt x="116" y="684"/>
                  </a:lnTo>
                  <a:lnTo>
                    <a:pt x="133" y="695"/>
                  </a:lnTo>
                  <a:lnTo>
                    <a:pt x="152" y="698"/>
                  </a:lnTo>
                  <a:lnTo>
                    <a:pt x="179" y="692"/>
                  </a:lnTo>
                  <a:lnTo>
                    <a:pt x="198" y="678"/>
                  </a:lnTo>
                  <a:lnTo>
                    <a:pt x="211" y="662"/>
                  </a:lnTo>
                  <a:lnTo>
                    <a:pt x="225" y="621"/>
                  </a:lnTo>
                  <a:lnTo>
                    <a:pt x="233" y="593"/>
                  </a:lnTo>
                  <a:lnTo>
                    <a:pt x="238" y="566"/>
                  </a:lnTo>
                  <a:lnTo>
                    <a:pt x="247" y="538"/>
                  </a:lnTo>
                  <a:lnTo>
                    <a:pt x="263" y="462"/>
                  </a:lnTo>
                  <a:lnTo>
                    <a:pt x="271" y="429"/>
                  </a:lnTo>
                  <a:lnTo>
                    <a:pt x="298" y="324"/>
                  </a:lnTo>
                  <a:lnTo>
                    <a:pt x="306" y="297"/>
                  </a:lnTo>
                  <a:lnTo>
                    <a:pt x="312" y="275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7"/>
                  </a:lnTo>
                  <a:lnTo>
                    <a:pt x="385" y="154"/>
                  </a:lnTo>
                  <a:lnTo>
                    <a:pt x="415" y="124"/>
                  </a:lnTo>
                  <a:lnTo>
                    <a:pt x="450" y="94"/>
                  </a:lnTo>
                  <a:lnTo>
                    <a:pt x="491" y="69"/>
                  </a:lnTo>
                  <a:lnTo>
                    <a:pt x="537" y="50"/>
                  </a:lnTo>
                  <a:lnTo>
                    <a:pt x="591" y="44"/>
                  </a:lnTo>
                  <a:lnTo>
                    <a:pt x="624" y="50"/>
                  </a:lnTo>
                  <a:lnTo>
                    <a:pt x="648" y="61"/>
                  </a:lnTo>
                  <a:lnTo>
                    <a:pt x="662" y="77"/>
                  </a:lnTo>
                  <a:lnTo>
                    <a:pt x="673" y="99"/>
                  </a:lnTo>
                  <a:lnTo>
                    <a:pt x="678" y="118"/>
                  </a:lnTo>
                  <a:lnTo>
                    <a:pt x="681" y="138"/>
                  </a:lnTo>
                  <a:lnTo>
                    <a:pt x="681" y="151"/>
                  </a:lnTo>
                  <a:lnTo>
                    <a:pt x="678" y="195"/>
                  </a:lnTo>
                  <a:lnTo>
                    <a:pt x="667" y="247"/>
                  </a:lnTo>
                  <a:lnTo>
                    <a:pt x="654" y="300"/>
                  </a:lnTo>
                  <a:lnTo>
                    <a:pt x="635" y="355"/>
                  </a:lnTo>
                  <a:lnTo>
                    <a:pt x="618" y="404"/>
                  </a:lnTo>
                  <a:lnTo>
                    <a:pt x="602" y="448"/>
                  </a:lnTo>
                  <a:lnTo>
                    <a:pt x="591" y="481"/>
                  </a:lnTo>
                  <a:lnTo>
                    <a:pt x="580" y="508"/>
                  </a:lnTo>
                  <a:lnTo>
                    <a:pt x="572" y="527"/>
                  </a:lnTo>
                  <a:lnTo>
                    <a:pt x="570" y="547"/>
                  </a:lnTo>
                  <a:lnTo>
                    <a:pt x="567" y="563"/>
                  </a:lnTo>
                  <a:lnTo>
                    <a:pt x="572" y="602"/>
                  </a:lnTo>
                  <a:lnTo>
                    <a:pt x="589" y="635"/>
                  </a:lnTo>
                  <a:lnTo>
                    <a:pt x="610" y="662"/>
                  </a:lnTo>
                  <a:lnTo>
                    <a:pt x="640" y="681"/>
                  </a:lnTo>
                  <a:lnTo>
                    <a:pt x="675" y="692"/>
                  </a:lnTo>
                  <a:lnTo>
                    <a:pt x="713" y="698"/>
                  </a:lnTo>
                  <a:lnTo>
                    <a:pt x="757" y="692"/>
                  </a:lnTo>
                  <a:lnTo>
                    <a:pt x="795" y="676"/>
                  </a:lnTo>
                  <a:lnTo>
                    <a:pt x="827" y="651"/>
                  </a:lnTo>
                  <a:lnTo>
                    <a:pt x="855" y="621"/>
                  </a:lnTo>
                  <a:lnTo>
                    <a:pt x="879" y="588"/>
                  </a:lnTo>
                  <a:lnTo>
                    <a:pt x="898" y="555"/>
                  </a:lnTo>
                  <a:lnTo>
                    <a:pt x="914" y="522"/>
                  </a:lnTo>
                  <a:lnTo>
                    <a:pt x="922" y="495"/>
                  </a:lnTo>
                  <a:lnTo>
                    <a:pt x="931" y="473"/>
                  </a:lnTo>
                  <a:lnTo>
                    <a:pt x="931" y="453"/>
                  </a:lnTo>
                  <a:lnTo>
                    <a:pt x="928" y="448"/>
                  </a:lnTo>
                  <a:lnTo>
                    <a:pt x="922" y="445"/>
                  </a:lnTo>
                  <a:lnTo>
                    <a:pt x="920" y="442"/>
                  </a:lnTo>
                  <a:lnTo>
                    <a:pt x="914" y="442"/>
                  </a:lnTo>
                  <a:lnTo>
                    <a:pt x="909" y="440"/>
                  </a:lnTo>
                  <a:lnTo>
                    <a:pt x="898" y="440"/>
                  </a:lnTo>
                  <a:lnTo>
                    <a:pt x="890" y="442"/>
                  </a:lnTo>
                  <a:lnTo>
                    <a:pt x="882" y="459"/>
                  </a:lnTo>
                  <a:lnTo>
                    <a:pt x="879" y="467"/>
                  </a:lnTo>
                  <a:lnTo>
                    <a:pt x="855" y="533"/>
                  </a:lnTo>
                  <a:lnTo>
                    <a:pt x="825" y="585"/>
                  </a:lnTo>
                  <a:lnTo>
                    <a:pt x="789" y="624"/>
                  </a:lnTo>
                  <a:lnTo>
                    <a:pt x="754" y="645"/>
                  </a:lnTo>
                  <a:lnTo>
                    <a:pt x="716" y="654"/>
                  </a:lnTo>
                  <a:lnTo>
                    <a:pt x="697" y="651"/>
                  </a:lnTo>
                  <a:lnTo>
                    <a:pt x="686" y="640"/>
                  </a:lnTo>
                  <a:lnTo>
                    <a:pt x="681" y="621"/>
                  </a:lnTo>
                  <a:lnTo>
                    <a:pt x="678" y="599"/>
                  </a:lnTo>
                  <a:lnTo>
                    <a:pt x="678" y="580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1"/>
                  </a:lnTo>
                  <a:lnTo>
                    <a:pt x="713" y="475"/>
                  </a:lnTo>
                  <a:lnTo>
                    <a:pt x="724" y="448"/>
                  </a:lnTo>
                  <a:lnTo>
                    <a:pt x="738" y="409"/>
                  </a:lnTo>
                  <a:lnTo>
                    <a:pt x="754" y="365"/>
                  </a:lnTo>
                  <a:lnTo>
                    <a:pt x="781" y="267"/>
                  </a:lnTo>
                  <a:lnTo>
                    <a:pt x="792" y="217"/>
                  </a:lnTo>
                  <a:lnTo>
                    <a:pt x="795" y="176"/>
                  </a:lnTo>
                  <a:lnTo>
                    <a:pt x="789" y="132"/>
                  </a:lnTo>
                  <a:lnTo>
                    <a:pt x="779" y="94"/>
                  </a:lnTo>
                  <a:lnTo>
                    <a:pt x="762" y="66"/>
                  </a:lnTo>
                  <a:lnTo>
                    <a:pt x="738" y="42"/>
                  </a:lnTo>
                  <a:lnTo>
                    <a:pt x="713" y="25"/>
                  </a:lnTo>
                  <a:lnTo>
                    <a:pt x="684" y="14"/>
                  </a:lnTo>
                  <a:lnTo>
                    <a:pt x="654" y="6"/>
                  </a:lnTo>
                  <a:lnTo>
                    <a:pt x="624" y="3"/>
                  </a:lnTo>
                  <a:lnTo>
                    <a:pt x="597" y="0"/>
                  </a:lnTo>
                  <a:lnTo>
                    <a:pt x="537" y="6"/>
                  </a:lnTo>
                  <a:lnTo>
                    <a:pt x="483" y="25"/>
                  </a:lnTo>
                  <a:lnTo>
                    <a:pt x="437" y="50"/>
                  </a:lnTo>
                  <a:lnTo>
                    <a:pt x="399" y="77"/>
                  </a:lnTo>
                  <a:lnTo>
                    <a:pt x="366" y="110"/>
                  </a:lnTo>
                  <a:lnTo>
                    <a:pt x="339" y="143"/>
                  </a:lnTo>
                  <a:lnTo>
                    <a:pt x="331" y="102"/>
                  </a:lnTo>
                  <a:lnTo>
                    <a:pt x="312" y="69"/>
                  </a:lnTo>
                  <a:lnTo>
                    <a:pt x="290" y="42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3" y="3"/>
                  </a:lnTo>
                  <a:lnTo>
                    <a:pt x="176" y="0"/>
                  </a:lnTo>
                  <a:lnTo>
                    <a:pt x="141" y="6"/>
                  </a:lnTo>
                  <a:lnTo>
                    <a:pt x="111" y="20"/>
                  </a:lnTo>
                  <a:lnTo>
                    <a:pt x="86" y="39"/>
                  </a:lnTo>
                  <a:lnTo>
                    <a:pt x="70" y="64"/>
                  </a:lnTo>
                  <a:lnTo>
                    <a:pt x="57" y="85"/>
                  </a:lnTo>
                  <a:lnTo>
                    <a:pt x="40" y="116"/>
                  </a:lnTo>
                  <a:lnTo>
                    <a:pt x="27" y="149"/>
                  </a:lnTo>
                  <a:lnTo>
                    <a:pt x="16" y="179"/>
                  </a:lnTo>
                  <a:lnTo>
                    <a:pt x="8" y="206"/>
                  </a:lnTo>
                  <a:lnTo>
                    <a:pt x="2" y="228"/>
                  </a:lnTo>
                  <a:lnTo>
                    <a:pt x="0" y="236"/>
                  </a:lnTo>
                  <a:lnTo>
                    <a:pt x="2" y="245"/>
                  </a:lnTo>
                  <a:lnTo>
                    <a:pt x="5" y="250"/>
                  </a:lnTo>
                  <a:lnTo>
                    <a:pt x="10" y="253"/>
                  </a:lnTo>
                  <a:lnTo>
                    <a:pt x="13" y="256"/>
                  </a:lnTo>
                  <a:lnTo>
                    <a:pt x="19" y="256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0" y="256"/>
                  </a:lnTo>
                  <a:lnTo>
                    <a:pt x="48" y="250"/>
                  </a:lnTo>
                  <a:lnTo>
                    <a:pt x="54" y="236"/>
                  </a:lnTo>
                  <a:lnTo>
                    <a:pt x="59" y="212"/>
                  </a:lnTo>
                  <a:lnTo>
                    <a:pt x="73" y="168"/>
                  </a:lnTo>
                  <a:lnTo>
                    <a:pt x="86" y="127"/>
                  </a:lnTo>
                  <a:lnTo>
                    <a:pt x="103" y="94"/>
                  </a:lnTo>
                  <a:lnTo>
                    <a:pt x="122" y="69"/>
                  </a:lnTo>
                  <a:lnTo>
                    <a:pt x="143" y="50"/>
                  </a:lnTo>
                  <a:lnTo>
                    <a:pt x="171" y="44"/>
                  </a:lnTo>
                  <a:lnTo>
                    <a:pt x="192" y="47"/>
                  </a:lnTo>
                  <a:lnTo>
                    <a:pt x="206" y="58"/>
                  </a:lnTo>
                  <a:lnTo>
                    <a:pt x="214" y="74"/>
                  </a:lnTo>
                  <a:lnTo>
                    <a:pt x="219" y="96"/>
                  </a:lnTo>
                  <a:lnTo>
                    <a:pt x="222" y="121"/>
                  </a:lnTo>
                  <a:lnTo>
                    <a:pt x="219" y="146"/>
                  </a:lnTo>
                  <a:lnTo>
                    <a:pt x="214" y="179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3"/>
                  </a:lnTo>
                  <a:lnTo>
                    <a:pt x="179" y="322"/>
                  </a:lnTo>
                  <a:lnTo>
                    <a:pt x="171" y="357"/>
                  </a:lnTo>
                  <a:lnTo>
                    <a:pt x="162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0" name="Freeform 14"/>
            <p:cNvSpPr>
              <a:spLocks noEditPoints="1"/>
            </p:cNvSpPr>
            <p:nvPr/>
          </p:nvSpPr>
          <p:spPr bwMode="auto">
            <a:xfrm>
              <a:off x="2984" y="8716"/>
              <a:ext cx="1121" cy="415"/>
            </a:xfrm>
            <a:custGeom>
              <a:avLst/>
              <a:gdLst/>
              <a:ahLst/>
              <a:cxnLst>
                <a:cxn ang="0">
                  <a:pos x="1064" y="74"/>
                </a:cxn>
                <a:cxn ang="0">
                  <a:pos x="1078" y="74"/>
                </a:cxn>
                <a:cxn ang="0">
                  <a:pos x="1094" y="72"/>
                </a:cxn>
                <a:cxn ang="0">
                  <a:pos x="1107" y="66"/>
                </a:cxn>
                <a:cxn ang="0">
                  <a:pos x="1118" y="55"/>
                </a:cxn>
                <a:cxn ang="0">
                  <a:pos x="1121" y="36"/>
                </a:cxn>
                <a:cxn ang="0">
                  <a:pos x="1118" y="19"/>
                </a:cxn>
                <a:cxn ang="0">
                  <a:pos x="1107" y="8"/>
                </a:cxn>
                <a:cxn ang="0">
                  <a:pos x="1094" y="3"/>
                </a:cxn>
                <a:cxn ang="0">
                  <a:pos x="1080" y="0"/>
                </a:cxn>
                <a:cxn ang="0">
                  <a:pos x="43" y="0"/>
                </a:cxn>
                <a:cxn ang="0">
                  <a:pos x="30" y="3"/>
                </a:cxn>
                <a:cxn ang="0">
                  <a:pos x="13" y="8"/>
                </a:cxn>
                <a:cxn ang="0">
                  <a:pos x="5" y="19"/>
                </a:cxn>
                <a:cxn ang="0">
                  <a:pos x="0" y="36"/>
                </a:cxn>
                <a:cxn ang="0">
                  <a:pos x="5" y="55"/>
                </a:cxn>
                <a:cxn ang="0">
                  <a:pos x="13" y="66"/>
                </a:cxn>
                <a:cxn ang="0">
                  <a:pos x="27" y="72"/>
                </a:cxn>
                <a:cxn ang="0">
                  <a:pos x="43" y="74"/>
                </a:cxn>
                <a:cxn ang="0">
                  <a:pos x="60" y="74"/>
                </a:cxn>
                <a:cxn ang="0">
                  <a:pos x="1064" y="74"/>
                </a:cxn>
                <a:cxn ang="0">
                  <a:pos x="1067" y="415"/>
                </a:cxn>
                <a:cxn ang="0">
                  <a:pos x="1080" y="415"/>
                </a:cxn>
                <a:cxn ang="0">
                  <a:pos x="1094" y="412"/>
                </a:cxn>
                <a:cxn ang="0">
                  <a:pos x="1107" y="407"/>
                </a:cxn>
                <a:cxn ang="0">
                  <a:pos x="1118" y="396"/>
                </a:cxn>
                <a:cxn ang="0">
                  <a:pos x="1121" y="376"/>
                </a:cxn>
                <a:cxn ang="0">
                  <a:pos x="1118" y="357"/>
                </a:cxn>
                <a:cxn ang="0">
                  <a:pos x="1107" y="346"/>
                </a:cxn>
                <a:cxn ang="0">
                  <a:pos x="1094" y="341"/>
                </a:cxn>
                <a:cxn ang="0">
                  <a:pos x="1080" y="338"/>
                </a:cxn>
                <a:cxn ang="0">
                  <a:pos x="43" y="338"/>
                </a:cxn>
                <a:cxn ang="0">
                  <a:pos x="30" y="341"/>
                </a:cxn>
                <a:cxn ang="0">
                  <a:pos x="13" y="346"/>
                </a:cxn>
                <a:cxn ang="0">
                  <a:pos x="5" y="360"/>
                </a:cxn>
                <a:cxn ang="0">
                  <a:pos x="0" y="376"/>
                </a:cxn>
                <a:cxn ang="0">
                  <a:pos x="5" y="396"/>
                </a:cxn>
                <a:cxn ang="0">
                  <a:pos x="13" y="407"/>
                </a:cxn>
                <a:cxn ang="0">
                  <a:pos x="30" y="412"/>
                </a:cxn>
                <a:cxn ang="0">
                  <a:pos x="43" y="415"/>
                </a:cxn>
                <a:cxn ang="0">
                  <a:pos x="57" y="415"/>
                </a:cxn>
                <a:cxn ang="0">
                  <a:pos x="1067" y="415"/>
                </a:cxn>
              </a:cxnLst>
              <a:rect l="0" t="0" r="r" b="b"/>
              <a:pathLst>
                <a:path w="1121" h="415">
                  <a:moveTo>
                    <a:pt x="1064" y="74"/>
                  </a:moveTo>
                  <a:lnTo>
                    <a:pt x="1078" y="74"/>
                  </a:lnTo>
                  <a:lnTo>
                    <a:pt x="1094" y="72"/>
                  </a:lnTo>
                  <a:lnTo>
                    <a:pt x="1107" y="66"/>
                  </a:lnTo>
                  <a:lnTo>
                    <a:pt x="1118" y="55"/>
                  </a:lnTo>
                  <a:lnTo>
                    <a:pt x="1121" y="36"/>
                  </a:lnTo>
                  <a:lnTo>
                    <a:pt x="1118" y="19"/>
                  </a:lnTo>
                  <a:lnTo>
                    <a:pt x="1107" y="8"/>
                  </a:lnTo>
                  <a:lnTo>
                    <a:pt x="1094" y="3"/>
                  </a:lnTo>
                  <a:lnTo>
                    <a:pt x="1080" y="0"/>
                  </a:lnTo>
                  <a:lnTo>
                    <a:pt x="43" y="0"/>
                  </a:lnTo>
                  <a:lnTo>
                    <a:pt x="30" y="3"/>
                  </a:lnTo>
                  <a:lnTo>
                    <a:pt x="13" y="8"/>
                  </a:lnTo>
                  <a:lnTo>
                    <a:pt x="5" y="19"/>
                  </a:lnTo>
                  <a:lnTo>
                    <a:pt x="0" y="36"/>
                  </a:lnTo>
                  <a:lnTo>
                    <a:pt x="5" y="55"/>
                  </a:lnTo>
                  <a:lnTo>
                    <a:pt x="13" y="66"/>
                  </a:lnTo>
                  <a:lnTo>
                    <a:pt x="27" y="72"/>
                  </a:lnTo>
                  <a:lnTo>
                    <a:pt x="43" y="74"/>
                  </a:lnTo>
                  <a:lnTo>
                    <a:pt x="60" y="74"/>
                  </a:lnTo>
                  <a:lnTo>
                    <a:pt x="1064" y="74"/>
                  </a:lnTo>
                  <a:close/>
                  <a:moveTo>
                    <a:pt x="1067" y="415"/>
                  </a:moveTo>
                  <a:lnTo>
                    <a:pt x="1080" y="415"/>
                  </a:lnTo>
                  <a:lnTo>
                    <a:pt x="1094" y="412"/>
                  </a:lnTo>
                  <a:lnTo>
                    <a:pt x="1107" y="407"/>
                  </a:lnTo>
                  <a:lnTo>
                    <a:pt x="1118" y="396"/>
                  </a:lnTo>
                  <a:lnTo>
                    <a:pt x="1121" y="376"/>
                  </a:lnTo>
                  <a:lnTo>
                    <a:pt x="1118" y="357"/>
                  </a:lnTo>
                  <a:lnTo>
                    <a:pt x="1107" y="346"/>
                  </a:lnTo>
                  <a:lnTo>
                    <a:pt x="1094" y="341"/>
                  </a:lnTo>
                  <a:lnTo>
                    <a:pt x="1080" y="338"/>
                  </a:lnTo>
                  <a:lnTo>
                    <a:pt x="43" y="338"/>
                  </a:lnTo>
                  <a:lnTo>
                    <a:pt x="30" y="341"/>
                  </a:lnTo>
                  <a:lnTo>
                    <a:pt x="13" y="346"/>
                  </a:lnTo>
                  <a:lnTo>
                    <a:pt x="5" y="360"/>
                  </a:lnTo>
                  <a:lnTo>
                    <a:pt x="0" y="376"/>
                  </a:lnTo>
                  <a:lnTo>
                    <a:pt x="5" y="396"/>
                  </a:lnTo>
                  <a:lnTo>
                    <a:pt x="13" y="407"/>
                  </a:lnTo>
                  <a:lnTo>
                    <a:pt x="30" y="412"/>
                  </a:lnTo>
                  <a:lnTo>
                    <a:pt x="43" y="415"/>
                  </a:lnTo>
                  <a:lnTo>
                    <a:pt x="57" y="415"/>
                  </a:lnTo>
                  <a:lnTo>
                    <a:pt x="1067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1" name="Freeform 15"/>
            <p:cNvSpPr>
              <a:spLocks noEditPoints="1"/>
            </p:cNvSpPr>
            <p:nvPr/>
          </p:nvSpPr>
          <p:spPr bwMode="auto">
            <a:xfrm>
              <a:off x="4292" y="8285"/>
              <a:ext cx="709" cy="1054"/>
            </a:xfrm>
            <a:custGeom>
              <a:avLst/>
              <a:gdLst/>
              <a:ahLst/>
              <a:cxnLst>
                <a:cxn ang="0">
                  <a:pos x="706" y="437"/>
                </a:cxn>
                <a:cxn ang="0">
                  <a:pos x="682" y="272"/>
                </a:cxn>
                <a:cxn ang="0">
                  <a:pos x="619" y="135"/>
                </a:cxn>
                <a:cxn ang="0">
                  <a:pos x="541" y="58"/>
                </a:cxn>
                <a:cxn ang="0">
                  <a:pos x="424" y="8"/>
                </a:cxn>
                <a:cxn ang="0">
                  <a:pos x="291" y="6"/>
                </a:cxn>
                <a:cxn ang="0">
                  <a:pos x="182" y="44"/>
                </a:cxn>
                <a:cxn ang="0">
                  <a:pos x="106" y="113"/>
                </a:cxn>
                <a:cxn ang="0">
                  <a:pos x="55" y="201"/>
                </a:cxn>
                <a:cxn ang="0">
                  <a:pos x="25" y="297"/>
                </a:cxn>
                <a:cxn ang="0">
                  <a:pos x="8" y="393"/>
                </a:cxn>
                <a:cxn ang="0">
                  <a:pos x="3" y="472"/>
                </a:cxn>
                <a:cxn ang="0">
                  <a:pos x="0" y="590"/>
                </a:cxn>
                <a:cxn ang="0">
                  <a:pos x="14" y="717"/>
                </a:cxn>
                <a:cxn ang="0">
                  <a:pos x="38" y="813"/>
                </a:cxn>
                <a:cxn ang="0">
                  <a:pos x="79" y="903"/>
                </a:cxn>
                <a:cxn ang="0">
                  <a:pos x="141" y="980"/>
                </a:cxn>
                <a:cxn ang="0">
                  <a:pos x="231" y="1035"/>
                </a:cxn>
                <a:cxn ang="0">
                  <a:pos x="356" y="1054"/>
                </a:cxn>
                <a:cxn ang="0">
                  <a:pos x="478" y="1035"/>
                </a:cxn>
                <a:cxn ang="0">
                  <a:pos x="570" y="980"/>
                </a:cxn>
                <a:cxn ang="0">
                  <a:pos x="633" y="903"/>
                </a:cxn>
                <a:cxn ang="0">
                  <a:pos x="674" y="813"/>
                </a:cxn>
                <a:cxn ang="0">
                  <a:pos x="695" y="717"/>
                </a:cxn>
                <a:cxn ang="0">
                  <a:pos x="709" y="590"/>
                </a:cxn>
                <a:cxn ang="0">
                  <a:pos x="356" y="1013"/>
                </a:cxn>
                <a:cxn ang="0">
                  <a:pos x="291" y="1002"/>
                </a:cxn>
                <a:cxn ang="0">
                  <a:pos x="228" y="964"/>
                </a:cxn>
                <a:cxn ang="0">
                  <a:pos x="179" y="892"/>
                </a:cxn>
                <a:cxn ang="0">
                  <a:pos x="150" y="769"/>
                </a:cxn>
                <a:cxn ang="0">
                  <a:pos x="141" y="428"/>
                </a:cxn>
                <a:cxn ang="0">
                  <a:pos x="150" y="266"/>
                </a:cxn>
                <a:cxn ang="0">
                  <a:pos x="179" y="151"/>
                </a:cxn>
                <a:cxn ang="0">
                  <a:pos x="231" y="85"/>
                </a:cxn>
                <a:cxn ang="0">
                  <a:pos x="296" y="52"/>
                </a:cxn>
                <a:cxn ang="0">
                  <a:pos x="356" y="44"/>
                </a:cxn>
                <a:cxn ang="0">
                  <a:pos x="448" y="69"/>
                </a:cxn>
                <a:cxn ang="0">
                  <a:pos x="522" y="135"/>
                </a:cxn>
                <a:cxn ang="0">
                  <a:pos x="557" y="253"/>
                </a:cxn>
                <a:cxn ang="0">
                  <a:pos x="570" y="417"/>
                </a:cxn>
                <a:cxn ang="0">
                  <a:pos x="568" y="681"/>
                </a:cxn>
                <a:cxn ang="0">
                  <a:pos x="551" y="838"/>
                </a:cxn>
                <a:cxn ang="0">
                  <a:pos x="508" y="934"/>
                </a:cxn>
                <a:cxn ang="0">
                  <a:pos x="448" y="988"/>
                </a:cxn>
                <a:cxn ang="0">
                  <a:pos x="383" y="1010"/>
                </a:cxn>
              </a:cxnLst>
              <a:rect l="0" t="0" r="r" b="b"/>
              <a:pathLst>
                <a:path w="709" h="1054">
                  <a:moveTo>
                    <a:pt x="709" y="533"/>
                  </a:moveTo>
                  <a:lnTo>
                    <a:pt x="706" y="437"/>
                  </a:lnTo>
                  <a:lnTo>
                    <a:pt x="698" y="349"/>
                  </a:lnTo>
                  <a:lnTo>
                    <a:pt x="682" y="272"/>
                  </a:lnTo>
                  <a:lnTo>
                    <a:pt x="655" y="201"/>
                  </a:lnTo>
                  <a:lnTo>
                    <a:pt x="619" y="135"/>
                  </a:lnTo>
                  <a:lnTo>
                    <a:pt x="584" y="94"/>
                  </a:lnTo>
                  <a:lnTo>
                    <a:pt x="541" y="58"/>
                  </a:lnTo>
                  <a:lnTo>
                    <a:pt x="486" y="28"/>
                  </a:lnTo>
                  <a:lnTo>
                    <a:pt x="424" y="8"/>
                  </a:lnTo>
                  <a:lnTo>
                    <a:pt x="356" y="0"/>
                  </a:lnTo>
                  <a:lnTo>
                    <a:pt x="291" y="6"/>
                  </a:lnTo>
                  <a:lnTo>
                    <a:pt x="231" y="22"/>
                  </a:lnTo>
                  <a:lnTo>
                    <a:pt x="182" y="44"/>
                  </a:lnTo>
                  <a:lnTo>
                    <a:pt x="141" y="77"/>
                  </a:lnTo>
                  <a:lnTo>
                    <a:pt x="106" y="113"/>
                  </a:lnTo>
                  <a:lnTo>
                    <a:pt x="79" y="157"/>
                  </a:lnTo>
                  <a:lnTo>
                    <a:pt x="55" y="201"/>
                  </a:lnTo>
                  <a:lnTo>
                    <a:pt x="38" y="250"/>
                  </a:lnTo>
                  <a:lnTo>
                    <a:pt x="25" y="297"/>
                  </a:lnTo>
                  <a:lnTo>
                    <a:pt x="14" y="346"/>
                  </a:lnTo>
                  <a:lnTo>
                    <a:pt x="8" y="393"/>
                  </a:lnTo>
                  <a:lnTo>
                    <a:pt x="3" y="434"/>
                  </a:lnTo>
                  <a:lnTo>
                    <a:pt x="3" y="472"/>
                  </a:lnTo>
                  <a:lnTo>
                    <a:pt x="0" y="505"/>
                  </a:lnTo>
                  <a:lnTo>
                    <a:pt x="0" y="590"/>
                  </a:lnTo>
                  <a:lnTo>
                    <a:pt x="3" y="629"/>
                  </a:lnTo>
                  <a:lnTo>
                    <a:pt x="14" y="717"/>
                  </a:lnTo>
                  <a:lnTo>
                    <a:pt x="25" y="763"/>
                  </a:lnTo>
                  <a:lnTo>
                    <a:pt x="38" y="813"/>
                  </a:lnTo>
                  <a:lnTo>
                    <a:pt x="55" y="859"/>
                  </a:lnTo>
                  <a:lnTo>
                    <a:pt x="79" y="903"/>
                  </a:lnTo>
                  <a:lnTo>
                    <a:pt x="106" y="945"/>
                  </a:lnTo>
                  <a:lnTo>
                    <a:pt x="141" y="980"/>
                  </a:lnTo>
                  <a:lnTo>
                    <a:pt x="182" y="1010"/>
                  </a:lnTo>
                  <a:lnTo>
                    <a:pt x="231" y="1035"/>
                  </a:lnTo>
                  <a:lnTo>
                    <a:pt x="288" y="1049"/>
                  </a:lnTo>
                  <a:lnTo>
                    <a:pt x="356" y="1054"/>
                  </a:lnTo>
                  <a:lnTo>
                    <a:pt x="421" y="1049"/>
                  </a:lnTo>
                  <a:lnTo>
                    <a:pt x="478" y="1035"/>
                  </a:lnTo>
                  <a:lnTo>
                    <a:pt x="527" y="1010"/>
                  </a:lnTo>
                  <a:lnTo>
                    <a:pt x="570" y="980"/>
                  </a:lnTo>
                  <a:lnTo>
                    <a:pt x="603" y="945"/>
                  </a:lnTo>
                  <a:lnTo>
                    <a:pt x="633" y="903"/>
                  </a:lnTo>
                  <a:lnTo>
                    <a:pt x="655" y="859"/>
                  </a:lnTo>
                  <a:lnTo>
                    <a:pt x="674" y="813"/>
                  </a:lnTo>
                  <a:lnTo>
                    <a:pt x="687" y="763"/>
                  </a:lnTo>
                  <a:lnTo>
                    <a:pt x="695" y="717"/>
                  </a:lnTo>
                  <a:lnTo>
                    <a:pt x="706" y="629"/>
                  </a:lnTo>
                  <a:lnTo>
                    <a:pt x="709" y="590"/>
                  </a:lnTo>
                  <a:lnTo>
                    <a:pt x="709" y="533"/>
                  </a:lnTo>
                  <a:close/>
                  <a:moveTo>
                    <a:pt x="356" y="1013"/>
                  </a:moveTo>
                  <a:lnTo>
                    <a:pt x="323" y="1010"/>
                  </a:lnTo>
                  <a:lnTo>
                    <a:pt x="291" y="1002"/>
                  </a:lnTo>
                  <a:lnTo>
                    <a:pt x="258" y="986"/>
                  </a:lnTo>
                  <a:lnTo>
                    <a:pt x="228" y="964"/>
                  </a:lnTo>
                  <a:lnTo>
                    <a:pt x="201" y="934"/>
                  </a:lnTo>
                  <a:lnTo>
                    <a:pt x="179" y="892"/>
                  </a:lnTo>
                  <a:lnTo>
                    <a:pt x="160" y="843"/>
                  </a:lnTo>
                  <a:lnTo>
                    <a:pt x="150" y="769"/>
                  </a:lnTo>
                  <a:lnTo>
                    <a:pt x="141" y="687"/>
                  </a:lnTo>
                  <a:lnTo>
                    <a:pt x="141" y="428"/>
                  </a:lnTo>
                  <a:lnTo>
                    <a:pt x="144" y="346"/>
                  </a:lnTo>
                  <a:lnTo>
                    <a:pt x="150" y="266"/>
                  </a:lnTo>
                  <a:lnTo>
                    <a:pt x="163" y="198"/>
                  </a:lnTo>
                  <a:lnTo>
                    <a:pt x="179" y="151"/>
                  </a:lnTo>
                  <a:lnTo>
                    <a:pt x="204" y="116"/>
                  </a:lnTo>
                  <a:lnTo>
                    <a:pt x="231" y="85"/>
                  </a:lnTo>
                  <a:lnTo>
                    <a:pt x="264" y="66"/>
                  </a:lnTo>
                  <a:lnTo>
                    <a:pt x="296" y="52"/>
                  </a:lnTo>
                  <a:lnTo>
                    <a:pt x="326" y="47"/>
                  </a:lnTo>
                  <a:lnTo>
                    <a:pt x="356" y="44"/>
                  </a:lnTo>
                  <a:lnTo>
                    <a:pt x="405" y="50"/>
                  </a:lnTo>
                  <a:lnTo>
                    <a:pt x="448" y="69"/>
                  </a:lnTo>
                  <a:lnTo>
                    <a:pt x="489" y="96"/>
                  </a:lnTo>
                  <a:lnTo>
                    <a:pt x="522" y="135"/>
                  </a:lnTo>
                  <a:lnTo>
                    <a:pt x="543" y="184"/>
                  </a:lnTo>
                  <a:lnTo>
                    <a:pt x="557" y="253"/>
                  </a:lnTo>
                  <a:lnTo>
                    <a:pt x="565" y="330"/>
                  </a:lnTo>
                  <a:lnTo>
                    <a:pt x="570" y="417"/>
                  </a:lnTo>
                  <a:lnTo>
                    <a:pt x="570" y="599"/>
                  </a:lnTo>
                  <a:lnTo>
                    <a:pt x="568" y="681"/>
                  </a:lnTo>
                  <a:lnTo>
                    <a:pt x="562" y="763"/>
                  </a:lnTo>
                  <a:lnTo>
                    <a:pt x="551" y="838"/>
                  </a:lnTo>
                  <a:lnTo>
                    <a:pt x="532" y="892"/>
                  </a:lnTo>
                  <a:lnTo>
                    <a:pt x="508" y="934"/>
                  </a:lnTo>
                  <a:lnTo>
                    <a:pt x="481" y="964"/>
                  </a:lnTo>
                  <a:lnTo>
                    <a:pt x="448" y="988"/>
                  </a:lnTo>
                  <a:lnTo>
                    <a:pt x="416" y="1002"/>
                  </a:lnTo>
                  <a:lnTo>
                    <a:pt x="383" y="1010"/>
                  </a:lnTo>
                  <a:lnTo>
                    <a:pt x="356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2" name="Freeform 16"/>
            <p:cNvSpPr>
              <a:spLocks noEditPoints="1"/>
            </p:cNvSpPr>
            <p:nvPr/>
          </p:nvSpPr>
          <p:spPr bwMode="auto">
            <a:xfrm>
              <a:off x="5508" y="5768"/>
              <a:ext cx="997" cy="996"/>
            </a:xfrm>
            <a:custGeom>
              <a:avLst/>
              <a:gdLst/>
              <a:ahLst/>
              <a:cxnLst>
                <a:cxn ang="0">
                  <a:pos x="679" y="66"/>
                </a:cxn>
                <a:cxn ang="0">
                  <a:pos x="571" y="3"/>
                </a:cxn>
                <a:cxn ang="0">
                  <a:pos x="372" y="35"/>
                </a:cxn>
                <a:cxn ang="0">
                  <a:pos x="166" y="200"/>
                </a:cxn>
                <a:cxn ang="0">
                  <a:pos x="30" y="453"/>
                </a:cxn>
                <a:cxn ang="0">
                  <a:pos x="6" y="719"/>
                </a:cxn>
                <a:cxn ang="0">
                  <a:pos x="82" y="897"/>
                </a:cxn>
                <a:cxn ang="0">
                  <a:pos x="229" y="988"/>
                </a:cxn>
                <a:cxn ang="0">
                  <a:pos x="343" y="991"/>
                </a:cxn>
                <a:cxn ang="0">
                  <a:pos x="467" y="933"/>
                </a:cxn>
                <a:cxn ang="0">
                  <a:pos x="587" y="876"/>
                </a:cxn>
                <a:cxn ang="0">
                  <a:pos x="676" y="974"/>
                </a:cxn>
                <a:cxn ang="0">
                  <a:pos x="815" y="991"/>
                </a:cxn>
                <a:cxn ang="0">
                  <a:pos x="910" y="914"/>
                </a:cxn>
                <a:cxn ang="0">
                  <a:pos x="961" y="799"/>
                </a:cxn>
                <a:cxn ang="0">
                  <a:pos x="991" y="689"/>
                </a:cxn>
                <a:cxn ang="0">
                  <a:pos x="994" y="642"/>
                </a:cxn>
                <a:cxn ang="0">
                  <a:pos x="961" y="634"/>
                </a:cxn>
                <a:cxn ang="0">
                  <a:pos x="948" y="650"/>
                </a:cxn>
                <a:cxn ang="0">
                  <a:pos x="926" y="727"/>
                </a:cxn>
                <a:cxn ang="0">
                  <a:pos x="877" y="865"/>
                </a:cxn>
                <a:cxn ang="0">
                  <a:pos x="807" y="941"/>
                </a:cxn>
                <a:cxn ang="0">
                  <a:pos x="733" y="930"/>
                </a:cxn>
                <a:cxn ang="0">
                  <a:pos x="712" y="870"/>
                </a:cxn>
                <a:cxn ang="0">
                  <a:pos x="712" y="804"/>
                </a:cxn>
                <a:cxn ang="0">
                  <a:pos x="728" y="725"/>
                </a:cxn>
                <a:cxn ang="0">
                  <a:pos x="761" y="598"/>
                </a:cxn>
                <a:cxn ang="0">
                  <a:pos x="788" y="486"/>
                </a:cxn>
                <a:cxn ang="0">
                  <a:pos x="839" y="283"/>
                </a:cxn>
                <a:cxn ang="0">
                  <a:pos x="872" y="148"/>
                </a:cxn>
                <a:cxn ang="0">
                  <a:pos x="875" y="77"/>
                </a:cxn>
                <a:cxn ang="0">
                  <a:pos x="818" y="44"/>
                </a:cxn>
                <a:cxn ang="0">
                  <a:pos x="744" y="85"/>
                </a:cxn>
                <a:cxn ang="0">
                  <a:pos x="584" y="711"/>
                </a:cxn>
                <a:cxn ang="0">
                  <a:pos x="557" y="771"/>
                </a:cxn>
                <a:cxn ang="0">
                  <a:pos x="448" y="887"/>
                </a:cxn>
                <a:cxn ang="0">
                  <a:pos x="326" y="944"/>
                </a:cxn>
                <a:cxn ang="0">
                  <a:pos x="226" y="928"/>
                </a:cxn>
                <a:cxn ang="0">
                  <a:pos x="171" y="843"/>
                </a:cxn>
                <a:cxn ang="0">
                  <a:pos x="155" y="741"/>
                </a:cxn>
                <a:cxn ang="0">
                  <a:pos x="180" y="565"/>
                </a:cxn>
                <a:cxn ang="0">
                  <a:pos x="234" y="362"/>
                </a:cxn>
                <a:cxn ang="0">
                  <a:pos x="310" y="197"/>
                </a:cxn>
                <a:cxn ang="0">
                  <a:pos x="438" y="74"/>
                </a:cxn>
                <a:cxn ang="0">
                  <a:pos x="571" y="52"/>
                </a:cxn>
                <a:cxn ang="0">
                  <a:pos x="657" y="123"/>
                </a:cxn>
                <a:cxn ang="0">
                  <a:pos x="693" y="211"/>
                </a:cxn>
                <a:cxn ang="0">
                  <a:pos x="693" y="277"/>
                </a:cxn>
              </a:cxnLst>
              <a:rect l="0" t="0" r="r" b="b"/>
              <a:pathLst>
                <a:path w="997" h="996">
                  <a:moveTo>
                    <a:pt x="725" y="140"/>
                  </a:moveTo>
                  <a:lnTo>
                    <a:pt x="704" y="101"/>
                  </a:lnTo>
                  <a:lnTo>
                    <a:pt x="679" y="66"/>
                  </a:lnTo>
                  <a:lnTo>
                    <a:pt x="647" y="38"/>
                  </a:lnTo>
                  <a:lnTo>
                    <a:pt x="611" y="16"/>
                  </a:lnTo>
                  <a:lnTo>
                    <a:pt x="571" y="3"/>
                  </a:lnTo>
                  <a:lnTo>
                    <a:pt x="524" y="0"/>
                  </a:lnTo>
                  <a:lnTo>
                    <a:pt x="448" y="8"/>
                  </a:lnTo>
                  <a:lnTo>
                    <a:pt x="372" y="35"/>
                  </a:lnTo>
                  <a:lnTo>
                    <a:pt x="299" y="77"/>
                  </a:lnTo>
                  <a:lnTo>
                    <a:pt x="231" y="134"/>
                  </a:lnTo>
                  <a:lnTo>
                    <a:pt x="166" y="200"/>
                  </a:lnTo>
                  <a:lnTo>
                    <a:pt x="112" y="277"/>
                  </a:lnTo>
                  <a:lnTo>
                    <a:pt x="66" y="362"/>
                  </a:lnTo>
                  <a:lnTo>
                    <a:pt x="30" y="453"/>
                  </a:lnTo>
                  <a:lnTo>
                    <a:pt x="9" y="546"/>
                  </a:lnTo>
                  <a:lnTo>
                    <a:pt x="0" y="645"/>
                  </a:lnTo>
                  <a:lnTo>
                    <a:pt x="6" y="719"/>
                  </a:lnTo>
                  <a:lnTo>
                    <a:pt x="22" y="788"/>
                  </a:lnTo>
                  <a:lnTo>
                    <a:pt x="47" y="845"/>
                  </a:lnTo>
                  <a:lnTo>
                    <a:pt x="82" y="897"/>
                  </a:lnTo>
                  <a:lnTo>
                    <a:pt x="123" y="939"/>
                  </a:lnTo>
                  <a:lnTo>
                    <a:pt x="174" y="969"/>
                  </a:lnTo>
                  <a:lnTo>
                    <a:pt x="229" y="988"/>
                  </a:lnTo>
                  <a:lnTo>
                    <a:pt x="291" y="996"/>
                  </a:lnTo>
                  <a:lnTo>
                    <a:pt x="313" y="996"/>
                  </a:lnTo>
                  <a:lnTo>
                    <a:pt x="343" y="991"/>
                  </a:lnTo>
                  <a:lnTo>
                    <a:pt x="378" y="980"/>
                  </a:lnTo>
                  <a:lnTo>
                    <a:pt x="421" y="961"/>
                  </a:lnTo>
                  <a:lnTo>
                    <a:pt x="467" y="933"/>
                  </a:lnTo>
                  <a:lnTo>
                    <a:pt x="519" y="889"/>
                  </a:lnTo>
                  <a:lnTo>
                    <a:pt x="573" y="832"/>
                  </a:lnTo>
                  <a:lnTo>
                    <a:pt x="587" y="876"/>
                  </a:lnTo>
                  <a:lnTo>
                    <a:pt x="609" y="914"/>
                  </a:lnTo>
                  <a:lnTo>
                    <a:pt x="638" y="947"/>
                  </a:lnTo>
                  <a:lnTo>
                    <a:pt x="676" y="974"/>
                  </a:lnTo>
                  <a:lnTo>
                    <a:pt x="723" y="991"/>
                  </a:lnTo>
                  <a:lnTo>
                    <a:pt x="771" y="996"/>
                  </a:lnTo>
                  <a:lnTo>
                    <a:pt x="815" y="991"/>
                  </a:lnTo>
                  <a:lnTo>
                    <a:pt x="850" y="974"/>
                  </a:lnTo>
                  <a:lnTo>
                    <a:pt x="883" y="947"/>
                  </a:lnTo>
                  <a:lnTo>
                    <a:pt x="910" y="914"/>
                  </a:lnTo>
                  <a:lnTo>
                    <a:pt x="932" y="876"/>
                  </a:lnTo>
                  <a:lnTo>
                    <a:pt x="948" y="837"/>
                  </a:lnTo>
                  <a:lnTo>
                    <a:pt x="961" y="799"/>
                  </a:lnTo>
                  <a:lnTo>
                    <a:pt x="972" y="757"/>
                  </a:lnTo>
                  <a:lnTo>
                    <a:pt x="983" y="719"/>
                  </a:lnTo>
                  <a:lnTo>
                    <a:pt x="991" y="689"/>
                  </a:lnTo>
                  <a:lnTo>
                    <a:pt x="997" y="667"/>
                  </a:lnTo>
                  <a:lnTo>
                    <a:pt x="997" y="648"/>
                  </a:lnTo>
                  <a:lnTo>
                    <a:pt x="994" y="642"/>
                  </a:lnTo>
                  <a:lnTo>
                    <a:pt x="983" y="637"/>
                  </a:lnTo>
                  <a:lnTo>
                    <a:pt x="980" y="634"/>
                  </a:lnTo>
                  <a:lnTo>
                    <a:pt x="961" y="634"/>
                  </a:lnTo>
                  <a:lnTo>
                    <a:pt x="956" y="637"/>
                  </a:lnTo>
                  <a:lnTo>
                    <a:pt x="951" y="642"/>
                  </a:lnTo>
                  <a:lnTo>
                    <a:pt x="948" y="650"/>
                  </a:lnTo>
                  <a:lnTo>
                    <a:pt x="945" y="661"/>
                  </a:lnTo>
                  <a:lnTo>
                    <a:pt x="940" y="675"/>
                  </a:lnTo>
                  <a:lnTo>
                    <a:pt x="926" y="727"/>
                  </a:lnTo>
                  <a:lnTo>
                    <a:pt x="913" y="777"/>
                  </a:lnTo>
                  <a:lnTo>
                    <a:pt x="896" y="823"/>
                  </a:lnTo>
                  <a:lnTo>
                    <a:pt x="877" y="865"/>
                  </a:lnTo>
                  <a:lnTo>
                    <a:pt x="858" y="897"/>
                  </a:lnTo>
                  <a:lnTo>
                    <a:pt x="834" y="925"/>
                  </a:lnTo>
                  <a:lnTo>
                    <a:pt x="807" y="941"/>
                  </a:lnTo>
                  <a:lnTo>
                    <a:pt x="777" y="947"/>
                  </a:lnTo>
                  <a:lnTo>
                    <a:pt x="752" y="941"/>
                  </a:lnTo>
                  <a:lnTo>
                    <a:pt x="733" y="930"/>
                  </a:lnTo>
                  <a:lnTo>
                    <a:pt x="720" y="914"/>
                  </a:lnTo>
                  <a:lnTo>
                    <a:pt x="714" y="892"/>
                  </a:lnTo>
                  <a:lnTo>
                    <a:pt x="712" y="870"/>
                  </a:lnTo>
                  <a:lnTo>
                    <a:pt x="709" y="845"/>
                  </a:lnTo>
                  <a:lnTo>
                    <a:pt x="709" y="823"/>
                  </a:lnTo>
                  <a:lnTo>
                    <a:pt x="712" y="804"/>
                  </a:lnTo>
                  <a:lnTo>
                    <a:pt x="714" y="782"/>
                  </a:lnTo>
                  <a:lnTo>
                    <a:pt x="720" y="757"/>
                  </a:lnTo>
                  <a:lnTo>
                    <a:pt x="728" y="725"/>
                  </a:lnTo>
                  <a:lnTo>
                    <a:pt x="739" y="683"/>
                  </a:lnTo>
                  <a:lnTo>
                    <a:pt x="750" y="634"/>
                  </a:lnTo>
                  <a:lnTo>
                    <a:pt x="761" y="598"/>
                  </a:lnTo>
                  <a:lnTo>
                    <a:pt x="769" y="565"/>
                  </a:lnTo>
                  <a:lnTo>
                    <a:pt x="777" y="530"/>
                  </a:lnTo>
                  <a:lnTo>
                    <a:pt x="788" y="486"/>
                  </a:lnTo>
                  <a:lnTo>
                    <a:pt x="804" y="423"/>
                  </a:lnTo>
                  <a:lnTo>
                    <a:pt x="818" y="370"/>
                  </a:lnTo>
                  <a:lnTo>
                    <a:pt x="839" y="283"/>
                  </a:lnTo>
                  <a:lnTo>
                    <a:pt x="850" y="233"/>
                  </a:lnTo>
                  <a:lnTo>
                    <a:pt x="864" y="178"/>
                  </a:lnTo>
                  <a:lnTo>
                    <a:pt x="872" y="148"/>
                  </a:lnTo>
                  <a:lnTo>
                    <a:pt x="880" y="115"/>
                  </a:lnTo>
                  <a:lnTo>
                    <a:pt x="880" y="101"/>
                  </a:lnTo>
                  <a:lnTo>
                    <a:pt x="875" y="77"/>
                  </a:lnTo>
                  <a:lnTo>
                    <a:pt x="864" y="57"/>
                  </a:lnTo>
                  <a:lnTo>
                    <a:pt x="842" y="46"/>
                  </a:lnTo>
                  <a:lnTo>
                    <a:pt x="818" y="44"/>
                  </a:lnTo>
                  <a:lnTo>
                    <a:pt x="788" y="49"/>
                  </a:lnTo>
                  <a:lnTo>
                    <a:pt x="763" y="63"/>
                  </a:lnTo>
                  <a:lnTo>
                    <a:pt x="744" y="85"/>
                  </a:lnTo>
                  <a:lnTo>
                    <a:pt x="733" y="110"/>
                  </a:lnTo>
                  <a:lnTo>
                    <a:pt x="725" y="140"/>
                  </a:lnTo>
                  <a:close/>
                  <a:moveTo>
                    <a:pt x="584" y="711"/>
                  </a:moveTo>
                  <a:lnTo>
                    <a:pt x="579" y="730"/>
                  </a:lnTo>
                  <a:lnTo>
                    <a:pt x="568" y="757"/>
                  </a:lnTo>
                  <a:lnTo>
                    <a:pt x="557" y="771"/>
                  </a:lnTo>
                  <a:lnTo>
                    <a:pt x="541" y="790"/>
                  </a:lnTo>
                  <a:lnTo>
                    <a:pt x="495" y="845"/>
                  </a:lnTo>
                  <a:lnTo>
                    <a:pt x="448" y="887"/>
                  </a:lnTo>
                  <a:lnTo>
                    <a:pt x="405" y="914"/>
                  </a:lnTo>
                  <a:lnTo>
                    <a:pt x="364" y="933"/>
                  </a:lnTo>
                  <a:lnTo>
                    <a:pt x="326" y="944"/>
                  </a:lnTo>
                  <a:lnTo>
                    <a:pt x="294" y="947"/>
                  </a:lnTo>
                  <a:lnTo>
                    <a:pt x="256" y="941"/>
                  </a:lnTo>
                  <a:lnTo>
                    <a:pt x="226" y="928"/>
                  </a:lnTo>
                  <a:lnTo>
                    <a:pt x="201" y="906"/>
                  </a:lnTo>
                  <a:lnTo>
                    <a:pt x="185" y="876"/>
                  </a:lnTo>
                  <a:lnTo>
                    <a:pt x="171" y="843"/>
                  </a:lnTo>
                  <a:lnTo>
                    <a:pt x="161" y="810"/>
                  </a:lnTo>
                  <a:lnTo>
                    <a:pt x="158" y="774"/>
                  </a:lnTo>
                  <a:lnTo>
                    <a:pt x="155" y="741"/>
                  </a:lnTo>
                  <a:lnTo>
                    <a:pt x="158" y="692"/>
                  </a:lnTo>
                  <a:lnTo>
                    <a:pt x="166" y="634"/>
                  </a:lnTo>
                  <a:lnTo>
                    <a:pt x="180" y="565"/>
                  </a:lnTo>
                  <a:lnTo>
                    <a:pt x="196" y="497"/>
                  </a:lnTo>
                  <a:lnTo>
                    <a:pt x="215" y="425"/>
                  </a:lnTo>
                  <a:lnTo>
                    <a:pt x="234" y="362"/>
                  </a:lnTo>
                  <a:lnTo>
                    <a:pt x="256" y="305"/>
                  </a:lnTo>
                  <a:lnTo>
                    <a:pt x="275" y="258"/>
                  </a:lnTo>
                  <a:lnTo>
                    <a:pt x="310" y="197"/>
                  </a:lnTo>
                  <a:lnTo>
                    <a:pt x="351" y="145"/>
                  </a:lnTo>
                  <a:lnTo>
                    <a:pt x="394" y="104"/>
                  </a:lnTo>
                  <a:lnTo>
                    <a:pt x="438" y="74"/>
                  </a:lnTo>
                  <a:lnTo>
                    <a:pt x="484" y="55"/>
                  </a:lnTo>
                  <a:lnTo>
                    <a:pt x="527" y="46"/>
                  </a:lnTo>
                  <a:lnTo>
                    <a:pt x="571" y="52"/>
                  </a:lnTo>
                  <a:lnTo>
                    <a:pt x="606" y="68"/>
                  </a:lnTo>
                  <a:lnTo>
                    <a:pt x="636" y="93"/>
                  </a:lnTo>
                  <a:lnTo>
                    <a:pt x="657" y="123"/>
                  </a:lnTo>
                  <a:lnTo>
                    <a:pt x="674" y="154"/>
                  </a:lnTo>
                  <a:lnTo>
                    <a:pt x="687" y="184"/>
                  </a:lnTo>
                  <a:lnTo>
                    <a:pt x="693" y="211"/>
                  </a:lnTo>
                  <a:lnTo>
                    <a:pt x="698" y="230"/>
                  </a:lnTo>
                  <a:lnTo>
                    <a:pt x="698" y="255"/>
                  </a:lnTo>
                  <a:lnTo>
                    <a:pt x="693" y="277"/>
                  </a:lnTo>
                  <a:lnTo>
                    <a:pt x="584" y="71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3" name="Freeform 17"/>
            <p:cNvSpPr>
              <a:spLocks/>
            </p:cNvSpPr>
            <p:nvPr/>
          </p:nvSpPr>
          <p:spPr bwMode="auto">
            <a:xfrm>
              <a:off x="6646" y="6377"/>
              <a:ext cx="931" cy="698"/>
            </a:xfrm>
            <a:custGeom>
              <a:avLst/>
              <a:gdLst/>
              <a:ahLst/>
              <a:cxnLst>
                <a:cxn ang="0">
                  <a:pos x="106" y="621"/>
                </a:cxn>
                <a:cxn ang="0">
                  <a:pos x="106" y="670"/>
                </a:cxn>
                <a:cxn ang="0">
                  <a:pos x="152" y="698"/>
                </a:cxn>
                <a:cxn ang="0">
                  <a:pos x="212" y="662"/>
                </a:cxn>
                <a:cxn ang="0">
                  <a:pos x="239" y="566"/>
                </a:cxn>
                <a:cxn ang="0">
                  <a:pos x="271" y="429"/>
                </a:cxn>
                <a:cxn ang="0">
                  <a:pos x="312" y="275"/>
                </a:cxn>
                <a:cxn ang="0">
                  <a:pos x="361" y="187"/>
                </a:cxn>
                <a:cxn ang="0">
                  <a:pos x="451" y="94"/>
                </a:cxn>
                <a:cxn ang="0">
                  <a:pos x="592" y="44"/>
                </a:cxn>
                <a:cxn ang="0">
                  <a:pos x="662" y="77"/>
                </a:cxn>
                <a:cxn ang="0">
                  <a:pos x="681" y="138"/>
                </a:cxn>
                <a:cxn ang="0">
                  <a:pos x="668" y="247"/>
                </a:cxn>
                <a:cxn ang="0">
                  <a:pos x="619" y="404"/>
                </a:cxn>
                <a:cxn ang="0">
                  <a:pos x="581" y="508"/>
                </a:cxn>
                <a:cxn ang="0">
                  <a:pos x="567" y="563"/>
                </a:cxn>
                <a:cxn ang="0">
                  <a:pos x="611" y="662"/>
                </a:cxn>
                <a:cxn ang="0">
                  <a:pos x="714" y="698"/>
                </a:cxn>
                <a:cxn ang="0">
                  <a:pos x="828" y="651"/>
                </a:cxn>
                <a:cxn ang="0">
                  <a:pos x="898" y="555"/>
                </a:cxn>
                <a:cxn ang="0">
                  <a:pos x="931" y="472"/>
                </a:cxn>
                <a:cxn ang="0">
                  <a:pos x="923" y="445"/>
                </a:cxn>
                <a:cxn ang="0">
                  <a:pos x="909" y="439"/>
                </a:cxn>
                <a:cxn ang="0">
                  <a:pos x="882" y="459"/>
                </a:cxn>
                <a:cxn ang="0">
                  <a:pos x="825" y="585"/>
                </a:cxn>
                <a:cxn ang="0">
                  <a:pos x="717" y="654"/>
                </a:cxn>
                <a:cxn ang="0">
                  <a:pos x="681" y="621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5" y="365"/>
                </a:cxn>
                <a:cxn ang="0">
                  <a:pos x="795" y="176"/>
                </a:cxn>
                <a:cxn ang="0">
                  <a:pos x="763" y="66"/>
                </a:cxn>
                <a:cxn ang="0">
                  <a:pos x="684" y="14"/>
                </a:cxn>
                <a:cxn ang="0">
                  <a:pos x="597" y="0"/>
                </a:cxn>
                <a:cxn ang="0">
                  <a:pos x="437" y="50"/>
                </a:cxn>
                <a:cxn ang="0">
                  <a:pos x="339" y="143"/>
                </a:cxn>
                <a:cxn ang="0">
                  <a:pos x="290" y="41"/>
                </a:cxn>
                <a:cxn ang="0">
                  <a:pos x="204" y="3"/>
                </a:cxn>
                <a:cxn ang="0">
                  <a:pos x="111" y="19"/>
                </a:cxn>
                <a:cxn ang="0">
                  <a:pos x="57" y="85"/>
                </a:cxn>
                <a:cxn ang="0">
                  <a:pos x="16" y="179"/>
                </a:cxn>
                <a:cxn ang="0">
                  <a:pos x="0" y="236"/>
                </a:cxn>
                <a:cxn ang="0">
                  <a:pos x="11" y="253"/>
                </a:cxn>
                <a:cxn ang="0">
                  <a:pos x="24" y="258"/>
                </a:cxn>
                <a:cxn ang="0">
                  <a:pos x="49" y="250"/>
                </a:cxn>
                <a:cxn ang="0">
                  <a:pos x="73" y="168"/>
                </a:cxn>
                <a:cxn ang="0">
                  <a:pos x="122" y="69"/>
                </a:cxn>
                <a:cxn ang="0">
                  <a:pos x="193" y="47"/>
                </a:cxn>
                <a:cxn ang="0">
                  <a:pos x="220" y="96"/>
                </a:cxn>
                <a:cxn ang="0">
                  <a:pos x="214" y="179"/>
                </a:cxn>
                <a:cxn ang="0">
                  <a:pos x="190" y="283"/>
                </a:cxn>
                <a:cxn ang="0">
                  <a:pos x="163" y="387"/>
                </a:cxn>
              </a:cxnLst>
              <a:rect l="0" t="0" r="r" b="b"/>
              <a:pathLst>
                <a:path w="931" h="698">
                  <a:moveTo>
                    <a:pt x="114" y="585"/>
                  </a:moveTo>
                  <a:lnTo>
                    <a:pt x="109" y="601"/>
                  </a:lnTo>
                  <a:lnTo>
                    <a:pt x="106" y="621"/>
                  </a:lnTo>
                  <a:lnTo>
                    <a:pt x="100" y="637"/>
                  </a:lnTo>
                  <a:lnTo>
                    <a:pt x="100" y="648"/>
                  </a:lnTo>
                  <a:lnTo>
                    <a:pt x="106" y="670"/>
                  </a:lnTo>
                  <a:lnTo>
                    <a:pt x="117" y="684"/>
                  </a:lnTo>
                  <a:lnTo>
                    <a:pt x="133" y="695"/>
                  </a:lnTo>
                  <a:lnTo>
                    <a:pt x="152" y="698"/>
                  </a:lnTo>
                  <a:lnTo>
                    <a:pt x="179" y="692"/>
                  </a:lnTo>
                  <a:lnTo>
                    <a:pt x="198" y="678"/>
                  </a:lnTo>
                  <a:lnTo>
                    <a:pt x="212" y="662"/>
                  </a:lnTo>
                  <a:lnTo>
                    <a:pt x="225" y="621"/>
                  </a:lnTo>
                  <a:lnTo>
                    <a:pt x="233" y="593"/>
                  </a:lnTo>
                  <a:lnTo>
                    <a:pt x="239" y="566"/>
                  </a:lnTo>
                  <a:lnTo>
                    <a:pt x="247" y="538"/>
                  </a:lnTo>
                  <a:lnTo>
                    <a:pt x="263" y="461"/>
                  </a:lnTo>
                  <a:lnTo>
                    <a:pt x="271" y="429"/>
                  </a:lnTo>
                  <a:lnTo>
                    <a:pt x="299" y="324"/>
                  </a:lnTo>
                  <a:lnTo>
                    <a:pt x="307" y="297"/>
                  </a:lnTo>
                  <a:lnTo>
                    <a:pt x="312" y="275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7"/>
                  </a:lnTo>
                  <a:lnTo>
                    <a:pt x="385" y="154"/>
                  </a:lnTo>
                  <a:lnTo>
                    <a:pt x="415" y="124"/>
                  </a:lnTo>
                  <a:lnTo>
                    <a:pt x="451" y="94"/>
                  </a:lnTo>
                  <a:lnTo>
                    <a:pt x="491" y="69"/>
                  </a:lnTo>
                  <a:lnTo>
                    <a:pt x="537" y="50"/>
                  </a:lnTo>
                  <a:lnTo>
                    <a:pt x="592" y="44"/>
                  </a:lnTo>
                  <a:lnTo>
                    <a:pt x="624" y="50"/>
                  </a:lnTo>
                  <a:lnTo>
                    <a:pt x="649" y="61"/>
                  </a:lnTo>
                  <a:lnTo>
                    <a:pt x="662" y="77"/>
                  </a:lnTo>
                  <a:lnTo>
                    <a:pt x="673" y="99"/>
                  </a:lnTo>
                  <a:lnTo>
                    <a:pt x="679" y="118"/>
                  </a:lnTo>
                  <a:lnTo>
                    <a:pt x="681" y="138"/>
                  </a:lnTo>
                  <a:lnTo>
                    <a:pt x="681" y="151"/>
                  </a:lnTo>
                  <a:lnTo>
                    <a:pt x="679" y="195"/>
                  </a:lnTo>
                  <a:lnTo>
                    <a:pt x="668" y="247"/>
                  </a:lnTo>
                  <a:lnTo>
                    <a:pt x="654" y="299"/>
                  </a:lnTo>
                  <a:lnTo>
                    <a:pt x="635" y="354"/>
                  </a:lnTo>
                  <a:lnTo>
                    <a:pt x="619" y="404"/>
                  </a:lnTo>
                  <a:lnTo>
                    <a:pt x="603" y="448"/>
                  </a:lnTo>
                  <a:lnTo>
                    <a:pt x="592" y="481"/>
                  </a:lnTo>
                  <a:lnTo>
                    <a:pt x="581" y="508"/>
                  </a:lnTo>
                  <a:lnTo>
                    <a:pt x="573" y="527"/>
                  </a:lnTo>
                  <a:lnTo>
                    <a:pt x="570" y="547"/>
                  </a:lnTo>
                  <a:lnTo>
                    <a:pt x="567" y="563"/>
                  </a:lnTo>
                  <a:lnTo>
                    <a:pt x="573" y="601"/>
                  </a:lnTo>
                  <a:lnTo>
                    <a:pt x="589" y="634"/>
                  </a:lnTo>
                  <a:lnTo>
                    <a:pt x="611" y="662"/>
                  </a:lnTo>
                  <a:lnTo>
                    <a:pt x="641" y="681"/>
                  </a:lnTo>
                  <a:lnTo>
                    <a:pt x="676" y="692"/>
                  </a:lnTo>
                  <a:lnTo>
                    <a:pt x="714" y="698"/>
                  </a:lnTo>
                  <a:lnTo>
                    <a:pt x="757" y="692"/>
                  </a:lnTo>
                  <a:lnTo>
                    <a:pt x="795" y="676"/>
                  </a:lnTo>
                  <a:lnTo>
                    <a:pt x="828" y="651"/>
                  </a:lnTo>
                  <a:lnTo>
                    <a:pt x="855" y="621"/>
                  </a:lnTo>
                  <a:lnTo>
                    <a:pt x="879" y="588"/>
                  </a:lnTo>
                  <a:lnTo>
                    <a:pt x="898" y="555"/>
                  </a:lnTo>
                  <a:lnTo>
                    <a:pt x="915" y="522"/>
                  </a:lnTo>
                  <a:lnTo>
                    <a:pt x="923" y="494"/>
                  </a:lnTo>
                  <a:lnTo>
                    <a:pt x="931" y="472"/>
                  </a:lnTo>
                  <a:lnTo>
                    <a:pt x="931" y="453"/>
                  </a:lnTo>
                  <a:lnTo>
                    <a:pt x="928" y="448"/>
                  </a:lnTo>
                  <a:lnTo>
                    <a:pt x="923" y="445"/>
                  </a:lnTo>
                  <a:lnTo>
                    <a:pt x="920" y="442"/>
                  </a:lnTo>
                  <a:lnTo>
                    <a:pt x="915" y="442"/>
                  </a:lnTo>
                  <a:lnTo>
                    <a:pt x="909" y="439"/>
                  </a:lnTo>
                  <a:lnTo>
                    <a:pt x="898" y="439"/>
                  </a:lnTo>
                  <a:lnTo>
                    <a:pt x="890" y="442"/>
                  </a:lnTo>
                  <a:lnTo>
                    <a:pt x="882" y="459"/>
                  </a:lnTo>
                  <a:lnTo>
                    <a:pt x="879" y="467"/>
                  </a:lnTo>
                  <a:lnTo>
                    <a:pt x="855" y="533"/>
                  </a:lnTo>
                  <a:lnTo>
                    <a:pt x="825" y="585"/>
                  </a:lnTo>
                  <a:lnTo>
                    <a:pt x="790" y="623"/>
                  </a:lnTo>
                  <a:lnTo>
                    <a:pt x="755" y="645"/>
                  </a:lnTo>
                  <a:lnTo>
                    <a:pt x="717" y="654"/>
                  </a:lnTo>
                  <a:lnTo>
                    <a:pt x="698" y="651"/>
                  </a:lnTo>
                  <a:lnTo>
                    <a:pt x="687" y="640"/>
                  </a:lnTo>
                  <a:lnTo>
                    <a:pt x="681" y="621"/>
                  </a:lnTo>
                  <a:lnTo>
                    <a:pt x="679" y="599"/>
                  </a:lnTo>
                  <a:lnTo>
                    <a:pt x="679" y="579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1"/>
                  </a:lnTo>
                  <a:lnTo>
                    <a:pt x="714" y="475"/>
                  </a:lnTo>
                  <a:lnTo>
                    <a:pt x="725" y="448"/>
                  </a:lnTo>
                  <a:lnTo>
                    <a:pt x="738" y="409"/>
                  </a:lnTo>
                  <a:lnTo>
                    <a:pt x="755" y="365"/>
                  </a:lnTo>
                  <a:lnTo>
                    <a:pt x="782" y="267"/>
                  </a:lnTo>
                  <a:lnTo>
                    <a:pt x="793" y="217"/>
                  </a:lnTo>
                  <a:lnTo>
                    <a:pt x="795" y="176"/>
                  </a:lnTo>
                  <a:lnTo>
                    <a:pt x="790" y="132"/>
                  </a:lnTo>
                  <a:lnTo>
                    <a:pt x="779" y="94"/>
                  </a:lnTo>
                  <a:lnTo>
                    <a:pt x="763" y="66"/>
                  </a:lnTo>
                  <a:lnTo>
                    <a:pt x="738" y="41"/>
                  </a:lnTo>
                  <a:lnTo>
                    <a:pt x="714" y="25"/>
                  </a:lnTo>
                  <a:lnTo>
                    <a:pt x="684" y="14"/>
                  </a:lnTo>
                  <a:lnTo>
                    <a:pt x="654" y="6"/>
                  </a:lnTo>
                  <a:lnTo>
                    <a:pt x="624" y="3"/>
                  </a:lnTo>
                  <a:lnTo>
                    <a:pt x="597" y="0"/>
                  </a:lnTo>
                  <a:lnTo>
                    <a:pt x="537" y="6"/>
                  </a:lnTo>
                  <a:lnTo>
                    <a:pt x="483" y="25"/>
                  </a:lnTo>
                  <a:lnTo>
                    <a:pt x="437" y="50"/>
                  </a:lnTo>
                  <a:lnTo>
                    <a:pt x="399" y="77"/>
                  </a:lnTo>
                  <a:lnTo>
                    <a:pt x="366" y="110"/>
                  </a:lnTo>
                  <a:lnTo>
                    <a:pt x="339" y="143"/>
                  </a:lnTo>
                  <a:lnTo>
                    <a:pt x="331" y="102"/>
                  </a:lnTo>
                  <a:lnTo>
                    <a:pt x="312" y="69"/>
                  </a:lnTo>
                  <a:lnTo>
                    <a:pt x="290" y="41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4" y="3"/>
                  </a:lnTo>
                  <a:lnTo>
                    <a:pt x="176" y="0"/>
                  </a:lnTo>
                  <a:lnTo>
                    <a:pt x="141" y="6"/>
                  </a:lnTo>
                  <a:lnTo>
                    <a:pt x="111" y="19"/>
                  </a:lnTo>
                  <a:lnTo>
                    <a:pt x="87" y="39"/>
                  </a:lnTo>
                  <a:lnTo>
                    <a:pt x="71" y="63"/>
                  </a:lnTo>
                  <a:lnTo>
                    <a:pt x="57" y="85"/>
                  </a:lnTo>
                  <a:lnTo>
                    <a:pt x="41" y="116"/>
                  </a:lnTo>
                  <a:lnTo>
                    <a:pt x="27" y="148"/>
                  </a:lnTo>
                  <a:lnTo>
                    <a:pt x="16" y="179"/>
                  </a:lnTo>
                  <a:lnTo>
                    <a:pt x="8" y="206"/>
                  </a:lnTo>
                  <a:lnTo>
                    <a:pt x="3" y="228"/>
                  </a:lnTo>
                  <a:lnTo>
                    <a:pt x="0" y="236"/>
                  </a:lnTo>
                  <a:lnTo>
                    <a:pt x="3" y="245"/>
                  </a:lnTo>
                  <a:lnTo>
                    <a:pt x="5" y="250"/>
                  </a:lnTo>
                  <a:lnTo>
                    <a:pt x="11" y="253"/>
                  </a:lnTo>
                  <a:lnTo>
                    <a:pt x="13" y="256"/>
                  </a:lnTo>
                  <a:lnTo>
                    <a:pt x="19" y="256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1" y="256"/>
                  </a:lnTo>
                  <a:lnTo>
                    <a:pt x="49" y="250"/>
                  </a:lnTo>
                  <a:lnTo>
                    <a:pt x="54" y="236"/>
                  </a:lnTo>
                  <a:lnTo>
                    <a:pt x="60" y="212"/>
                  </a:lnTo>
                  <a:lnTo>
                    <a:pt x="73" y="168"/>
                  </a:lnTo>
                  <a:lnTo>
                    <a:pt x="87" y="127"/>
                  </a:lnTo>
                  <a:lnTo>
                    <a:pt x="103" y="94"/>
                  </a:lnTo>
                  <a:lnTo>
                    <a:pt x="122" y="69"/>
                  </a:lnTo>
                  <a:lnTo>
                    <a:pt x="144" y="50"/>
                  </a:lnTo>
                  <a:lnTo>
                    <a:pt x="171" y="44"/>
                  </a:lnTo>
                  <a:lnTo>
                    <a:pt x="193" y="47"/>
                  </a:lnTo>
                  <a:lnTo>
                    <a:pt x="206" y="58"/>
                  </a:lnTo>
                  <a:lnTo>
                    <a:pt x="214" y="74"/>
                  </a:lnTo>
                  <a:lnTo>
                    <a:pt x="220" y="96"/>
                  </a:lnTo>
                  <a:lnTo>
                    <a:pt x="223" y="121"/>
                  </a:lnTo>
                  <a:lnTo>
                    <a:pt x="220" y="146"/>
                  </a:lnTo>
                  <a:lnTo>
                    <a:pt x="214" y="179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3"/>
                  </a:lnTo>
                  <a:lnTo>
                    <a:pt x="179" y="321"/>
                  </a:lnTo>
                  <a:lnTo>
                    <a:pt x="171" y="357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4" name="Freeform 18"/>
            <p:cNvSpPr>
              <a:spLocks/>
            </p:cNvSpPr>
            <p:nvPr/>
          </p:nvSpPr>
          <p:spPr bwMode="auto">
            <a:xfrm>
              <a:off x="7843" y="5768"/>
              <a:ext cx="1086" cy="996"/>
            </a:xfrm>
            <a:custGeom>
              <a:avLst/>
              <a:gdLst/>
              <a:ahLst/>
              <a:cxnLst>
                <a:cxn ang="0">
                  <a:pos x="679" y="258"/>
                </a:cxn>
                <a:cxn ang="0">
                  <a:pos x="719" y="156"/>
                </a:cxn>
                <a:cxn ang="0">
                  <a:pos x="801" y="68"/>
                </a:cxn>
                <a:cxn ang="0">
                  <a:pos x="896" y="46"/>
                </a:cxn>
                <a:cxn ang="0">
                  <a:pos x="988" y="77"/>
                </a:cxn>
                <a:cxn ang="0">
                  <a:pos x="904" y="134"/>
                </a:cxn>
                <a:cxn ang="0">
                  <a:pos x="888" y="217"/>
                </a:cxn>
                <a:cxn ang="0">
                  <a:pos x="937" y="266"/>
                </a:cxn>
                <a:cxn ang="0">
                  <a:pos x="1018" y="258"/>
                </a:cxn>
                <a:cxn ang="0">
                  <a:pos x="1081" y="184"/>
                </a:cxn>
                <a:cxn ang="0">
                  <a:pos x="1064" y="71"/>
                </a:cxn>
                <a:cxn ang="0">
                  <a:pos x="980" y="14"/>
                </a:cxn>
                <a:cxn ang="0">
                  <a:pos x="882" y="0"/>
                </a:cxn>
                <a:cxn ang="0">
                  <a:pos x="747" y="49"/>
                </a:cxn>
                <a:cxn ang="0">
                  <a:pos x="668" y="140"/>
                </a:cxn>
                <a:cxn ang="0">
                  <a:pos x="603" y="79"/>
                </a:cxn>
                <a:cxn ang="0">
                  <a:pos x="508" y="14"/>
                </a:cxn>
                <a:cxn ang="0">
                  <a:pos x="418" y="0"/>
                </a:cxn>
                <a:cxn ang="0">
                  <a:pos x="255" y="52"/>
                </a:cxn>
                <a:cxn ang="0">
                  <a:pos x="144" y="170"/>
                </a:cxn>
                <a:cxn ang="0">
                  <a:pos x="82" y="288"/>
                </a:cxn>
                <a:cxn ang="0">
                  <a:pos x="68" y="346"/>
                </a:cxn>
                <a:cxn ang="0">
                  <a:pos x="82" y="357"/>
                </a:cxn>
                <a:cxn ang="0">
                  <a:pos x="111" y="357"/>
                </a:cxn>
                <a:cxn ang="0">
                  <a:pos x="122" y="335"/>
                </a:cxn>
                <a:cxn ang="0">
                  <a:pos x="215" y="156"/>
                </a:cxn>
                <a:cxn ang="0">
                  <a:pos x="323" y="71"/>
                </a:cxn>
                <a:cxn ang="0">
                  <a:pos x="415" y="46"/>
                </a:cxn>
                <a:cxn ang="0">
                  <a:pos x="470" y="60"/>
                </a:cxn>
                <a:cxn ang="0">
                  <a:pos x="519" y="118"/>
                </a:cxn>
                <a:cxn ang="0">
                  <a:pos x="529" y="225"/>
                </a:cxn>
                <a:cxn ang="0">
                  <a:pos x="502" y="368"/>
                </a:cxn>
                <a:cxn ang="0">
                  <a:pos x="443" y="609"/>
                </a:cxn>
                <a:cxn ang="0">
                  <a:pos x="367" y="840"/>
                </a:cxn>
                <a:cxn ang="0">
                  <a:pos x="253" y="939"/>
                </a:cxn>
                <a:cxn ang="0">
                  <a:pos x="166" y="944"/>
                </a:cxn>
                <a:cxn ang="0">
                  <a:pos x="130" y="908"/>
                </a:cxn>
                <a:cxn ang="0">
                  <a:pos x="196" y="834"/>
                </a:cxn>
                <a:cxn ang="0">
                  <a:pos x="182" y="747"/>
                </a:cxn>
                <a:cxn ang="0">
                  <a:pos x="120" y="722"/>
                </a:cxn>
                <a:cxn ang="0">
                  <a:pos x="25" y="774"/>
                </a:cxn>
                <a:cxn ang="0">
                  <a:pos x="6" y="892"/>
                </a:cxn>
                <a:cxn ang="0">
                  <a:pos x="84" y="972"/>
                </a:cxn>
                <a:cxn ang="0">
                  <a:pos x="206" y="996"/>
                </a:cxn>
                <a:cxn ang="0">
                  <a:pos x="339" y="947"/>
                </a:cxn>
                <a:cxn ang="0">
                  <a:pos x="415" y="859"/>
                </a:cxn>
                <a:cxn ang="0">
                  <a:pos x="448" y="865"/>
                </a:cxn>
                <a:cxn ang="0">
                  <a:pos x="529" y="955"/>
                </a:cxn>
                <a:cxn ang="0">
                  <a:pos x="668" y="996"/>
                </a:cxn>
                <a:cxn ang="0">
                  <a:pos x="828" y="944"/>
                </a:cxn>
                <a:cxn ang="0">
                  <a:pos x="942" y="826"/>
                </a:cxn>
                <a:cxn ang="0">
                  <a:pos x="1005" y="705"/>
                </a:cxn>
                <a:cxn ang="0">
                  <a:pos x="1015" y="648"/>
                </a:cxn>
                <a:cxn ang="0">
                  <a:pos x="999" y="634"/>
                </a:cxn>
                <a:cxn ang="0">
                  <a:pos x="972" y="642"/>
                </a:cxn>
                <a:cxn ang="0">
                  <a:pos x="964" y="659"/>
                </a:cxn>
                <a:cxn ang="0">
                  <a:pos x="872" y="837"/>
                </a:cxn>
                <a:cxn ang="0">
                  <a:pos x="763" y="925"/>
                </a:cxn>
                <a:cxn ang="0">
                  <a:pos x="673" y="947"/>
                </a:cxn>
                <a:cxn ang="0">
                  <a:pos x="581" y="903"/>
                </a:cxn>
                <a:cxn ang="0">
                  <a:pos x="554" y="801"/>
                </a:cxn>
                <a:cxn ang="0">
                  <a:pos x="578" y="661"/>
                </a:cxn>
              </a:cxnLst>
              <a:rect l="0" t="0" r="r" b="b"/>
              <a:pathLst>
                <a:path w="1086" h="996">
                  <a:moveTo>
                    <a:pt x="665" y="307"/>
                  </a:moveTo>
                  <a:lnTo>
                    <a:pt x="671" y="285"/>
                  </a:lnTo>
                  <a:lnTo>
                    <a:pt x="679" y="258"/>
                  </a:lnTo>
                  <a:lnTo>
                    <a:pt x="690" y="225"/>
                  </a:lnTo>
                  <a:lnTo>
                    <a:pt x="703" y="192"/>
                  </a:lnTo>
                  <a:lnTo>
                    <a:pt x="719" y="156"/>
                  </a:lnTo>
                  <a:lnTo>
                    <a:pt x="741" y="123"/>
                  </a:lnTo>
                  <a:lnTo>
                    <a:pt x="768" y="93"/>
                  </a:lnTo>
                  <a:lnTo>
                    <a:pt x="801" y="68"/>
                  </a:lnTo>
                  <a:lnTo>
                    <a:pt x="836" y="52"/>
                  </a:lnTo>
                  <a:lnTo>
                    <a:pt x="880" y="46"/>
                  </a:lnTo>
                  <a:lnTo>
                    <a:pt x="896" y="46"/>
                  </a:lnTo>
                  <a:lnTo>
                    <a:pt x="920" y="49"/>
                  </a:lnTo>
                  <a:lnTo>
                    <a:pt x="953" y="60"/>
                  </a:lnTo>
                  <a:lnTo>
                    <a:pt x="988" y="77"/>
                  </a:lnTo>
                  <a:lnTo>
                    <a:pt x="956" y="88"/>
                  </a:lnTo>
                  <a:lnTo>
                    <a:pt x="926" y="107"/>
                  </a:lnTo>
                  <a:lnTo>
                    <a:pt x="904" y="134"/>
                  </a:lnTo>
                  <a:lnTo>
                    <a:pt x="891" y="162"/>
                  </a:lnTo>
                  <a:lnTo>
                    <a:pt x="885" y="195"/>
                  </a:lnTo>
                  <a:lnTo>
                    <a:pt x="888" y="217"/>
                  </a:lnTo>
                  <a:lnTo>
                    <a:pt x="896" y="236"/>
                  </a:lnTo>
                  <a:lnTo>
                    <a:pt x="912" y="255"/>
                  </a:lnTo>
                  <a:lnTo>
                    <a:pt x="937" y="266"/>
                  </a:lnTo>
                  <a:lnTo>
                    <a:pt x="967" y="272"/>
                  </a:lnTo>
                  <a:lnTo>
                    <a:pt x="991" y="269"/>
                  </a:lnTo>
                  <a:lnTo>
                    <a:pt x="1018" y="258"/>
                  </a:lnTo>
                  <a:lnTo>
                    <a:pt x="1045" y="241"/>
                  </a:lnTo>
                  <a:lnTo>
                    <a:pt x="1064" y="217"/>
                  </a:lnTo>
                  <a:lnTo>
                    <a:pt x="1081" y="184"/>
                  </a:lnTo>
                  <a:lnTo>
                    <a:pt x="1086" y="143"/>
                  </a:lnTo>
                  <a:lnTo>
                    <a:pt x="1081" y="104"/>
                  </a:lnTo>
                  <a:lnTo>
                    <a:pt x="1064" y="71"/>
                  </a:lnTo>
                  <a:lnTo>
                    <a:pt x="1040" y="46"/>
                  </a:lnTo>
                  <a:lnTo>
                    <a:pt x="1013" y="27"/>
                  </a:lnTo>
                  <a:lnTo>
                    <a:pt x="980" y="14"/>
                  </a:lnTo>
                  <a:lnTo>
                    <a:pt x="945" y="5"/>
                  </a:lnTo>
                  <a:lnTo>
                    <a:pt x="912" y="0"/>
                  </a:lnTo>
                  <a:lnTo>
                    <a:pt x="882" y="0"/>
                  </a:lnTo>
                  <a:lnTo>
                    <a:pt x="831" y="5"/>
                  </a:lnTo>
                  <a:lnTo>
                    <a:pt x="787" y="24"/>
                  </a:lnTo>
                  <a:lnTo>
                    <a:pt x="747" y="49"/>
                  </a:lnTo>
                  <a:lnTo>
                    <a:pt x="714" y="79"/>
                  </a:lnTo>
                  <a:lnTo>
                    <a:pt x="690" y="110"/>
                  </a:lnTo>
                  <a:lnTo>
                    <a:pt x="668" y="140"/>
                  </a:lnTo>
                  <a:lnTo>
                    <a:pt x="654" y="167"/>
                  </a:lnTo>
                  <a:lnTo>
                    <a:pt x="630" y="118"/>
                  </a:lnTo>
                  <a:lnTo>
                    <a:pt x="603" y="79"/>
                  </a:lnTo>
                  <a:lnTo>
                    <a:pt x="573" y="49"/>
                  </a:lnTo>
                  <a:lnTo>
                    <a:pt x="540" y="27"/>
                  </a:lnTo>
                  <a:lnTo>
                    <a:pt x="508" y="14"/>
                  </a:lnTo>
                  <a:lnTo>
                    <a:pt x="475" y="5"/>
                  </a:lnTo>
                  <a:lnTo>
                    <a:pt x="445" y="0"/>
                  </a:lnTo>
                  <a:lnTo>
                    <a:pt x="418" y="0"/>
                  </a:lnTo>
                  <a:lnTo>
                    <a:pt x="358" y="5"/>
                  </a:lnTo>
                  <a:lnTo>
                    <a:pt x="304" y="24"/>
                  </a:lnTo>
                  <a:lnTo>
                    <a:pt x="255" y="52"/>
                  </a:lnTo>
                  <a:lnTo>
                    <a:pt x="215" y="88"/>
                  </a:lnTo>
                  <a:lnTo>
                    <a:pt x="177" y="126"/>
                  </a:lnTo>
                  <a:lnTo>
                    <a:pt x="144" y="170"/>
                  </a:lnTo>
                  <a:lnTo>
                    <a:pt x="117" y="211"/>
                  </a:lnTo>
                  <a:lnTo>
                    <a:pt x="95" y="252"/>
                  </a:lnTo>
                  <a:lnTo>
                    <a:pt x="82" y="288"/>
                  </a:lnTo>
                  <a:lnTo>
                    <a:pt x="71" y="318"/>
                  </a:lnTo>
                  <a:lnTo>
                    <a:pt x="68" y="337"/>
                  </a:lnTo>
                  <a:lnTo>
                    <a:pt x="68" y="346"/>
                  </a:lnTo>
                  <a:lnTo>
                    <a:pt x="73" y="351"/>
                  </a:lnTo>
                  <a:lnTo>
                    <a:pt x="76" y="357"/>
                  </a:lnTo>
                  <a:lnTo>
                    <a:pt x="82" y="357"/>
                  </a:lnTo>
                  <a:lnTo>
                    <a:pt x="87" y="359"/>
                  </a:lnTo>
                  <a:lnTo>
                    <a:pt x="103" y="359"/>
                  </a:lnTo>
                  <a:lnTo>
                    <a:pt x="111" y="357"/>
                  </a:lnTo>
                  <a:lnTo>
                    <a:pt x="117" y="351"/>
                  </a:lnTo>
                  <a:lnTo>
                    <a:pt x="120" y="346"/>
                  </a:lnTo>
                  <a:lnTo>
                    <a:pt x="122" y="335"/>
                  </a:lnTo>
                  <a:lnTo>
                    <a:pt x="149" y="263"/>
                  </a:lnTo>
                  <a:lnTo>
                    <a:pt x="179" y="206"/>
                  </a:lnTo>
                  <a:lnTo>
                    <a:pt x="215" y="156"/>
                  </a:lnTo>
                  <a:lnTo>
                    <a:pt x="250" y="118"/>
                  </a:lnTo>
                  <a:lnTo>
                    <a:pt x="288" y="90"/>
                  </a:lnTo>
                  <a:lnTo>
                    <a:pt x="323" y="71"/>
                  </a:lnTo>
                  <a:lnTo>
                    <a:pt x="356" y="57"/>
                  </a:lnTo>
                  <a:lnTo>
                    <a:pt x="388" y="49"/>
                  </a:lnTo>
                  <a:lnTo>
                    <a:pt x="415" y="46"/>
                  </a:lnTo>
                  <a:lnTo>
                    <a:pt x="432" y="46"/>
                  </a:lnTo>
                  <a:lnTo>
                    <a:pt x="451" y="52"/>
                  </a:lnTo>
                  <a:lnTo>
                    <a:pt x="470" y="60"/>
                  </a:lnTo>
                  <a:lnTo>
                    <a:pt x="489" y="74"/>
                  </a:lnTo>
                  <a:lnTo>
                    <a:pt x="505" y="90"/>
                  </a:lnTo>
                  <a:lnTo>
                    <a:pt x="519" y="118"/>
                  </a:lnTo>
                  <a:lnTo>
                    <a:pt x="529" y="151"/>
                  </a:lnTo>
                  <a:lnTo>
                    <a:pt x="532" y="195"/>
                  </a:lnTo>
                  <a:lnTo>
                    <a:pt x="529" y="225"/>
                  </a:lnTo>
                  <a:lnTo>
                    <a:pt x="524" y="261"/>
                  </a:lnTo>
                  <a:lnTo>
                    <a:pt x="516" y="310"/>
                  </a:lnTo>
                  <a:lnTo>
                    <a:pt x="502" y="368"/>
                  </a:lnTo>
                  <a:lnTo>
                    <a:pt x="486" y="436"/>
                  </a:lnTo>
                  <a:lnTo>
                    <a:pt x="467" y="516"/>
                  </a:lnTo>
                  <a:lnTo>
                    <a:pt x="443" y="609"/>
                  </a:lnTo>
                  <a:lnTo>
                    <a:pt x="415" y="719"/>
                  </a:lnTo>
                  <a:lnTo>
                    <a:pt x="394" y="782"/>
                  </a:lnTo>
                  <a:lnTo>
                    <a:pt x="367" y="840"/>
                  </a:lnTo>
                  <a:lnTo>
                    <a:pt x="334" y="884"/>
                  </a:lnTo>
                  <a:lnTo>
                    <a:pt x="296" y="919"/>
                  </a:lnTo>
                  <a:lnTo>
                    <a:pt x="253" y="939"/>
                  </a:lnTo>
                  <a:lnTo>
                    <a:pt x="206" y="947"/>
                  </a:lnTo>
                  <a:lnTo>
                    <a:pt x="190" y="947"/>
                  </a:lnTo>
                  <a:lnTo>
                    <a:pt x="166" y="944"/>
                  </a:lnTo>
                  <a:lnTo>
                    <a:pt x="133" y="936"/>
                  </a:lnTo>
                  <a:lnTo>
                    <a:pt x="98" y="919"/>
                  </a:lnTo>
                  <a:lnTo>
                    <a:pt x="130" y="908"/>
                  </a:lnTo>
                  <a:lnTo>
                    <a:pt x="158" y="889"/>
                  </a:lnTo>
                  <a:lnTo>
                    <a:pt x="182" y="865"/>
                  </a:lnTo>
                  <a:lnTo>
                    <a:pt x="196" y="834"/>
                  </a:lnTo>
                  <a:lnTo>
                    <a:pt x="201" y="799"/>
                  </a:lnTo>
                  <a:lnTo>
                    <a:pt x="196" y="768"/>
                  </a:lnTo>
                  <a:lnTo>
                    <a:pt x="182" y="747"/>
                  </a:lnTo>
                  <a:lnTo>
                    <a:pt x="163" y="733"/>
                  </a:lnTo>
                  <a:lnTo>
                    <a:pt x="141" y="725"/>
                  </a:lnTo>
                  <a:lnTo>
                    <a:pt x="120" y="722"/>
                  </a:lnTo>
                  <a:lnTo>
                    <a:pt x="82" y="730"/>
                  </a:lnTo>
                  <a:lnTo>
                    <a:pt x="49" y="747"/>
                  </a:lnTo>
                  <a:lnTo>
                    <a:pt x="25" y="774"/>
                  </a:lnTo>
                  <a:lnTo>
                    <a:pt x="8" y="810"/>
                  </a:lnTo>
                  <a:lnTo>
                    <a:pt x="0" y="851"/>
                  </a:lnTo>
                  <a:lnTo>
                    <a:pt x="6" y="892"/>
                  </a:lnTo>
                  <a:lnTo>
                    <a:pt x="25" y="925"/>
                  </a:lnTo>
                  <a:lnTo>
                    <a:pt x="52" y="950"/>
                  </a:lnTo>
                  <a:lnTo>
                    <a:pt x="84" y="972"/>
                  </a:lnTo>
                  <a:lnTo>
                    <a:pt x="122" y="985"/>
                  </a:lnTo>
                  <a:lnTo>
                    <a:pt x="163" y="994"/>
                  </a:lnTo>
                  <a:lnTo>
                    <a:pt x="206" y="996"/>
                  </a:lnTo>
                  <a:lnTo>
                    <a:pt x="258" y="991"/>
                  </a:lnTo>
                  <a:lnTo>
                    <a:pt x="301" y="972"/>
                  </a:lnTo>
                  <a:lnTo>
                    <a:pt x="339" y="947"/>
                  </a:lnTo>
                  <a:lnTo>
                    <a:pt x="372" y="917"/>
                  </a:lnTo>
                  <a:lnTo>
                    <a:pt x="396" y="887"/>
                  </a:lnTo>
                  <a:lnTo>
                    <a:pt x="415" y="859"/>
                  </a:lnTo>
                  <a:lnTo>
                    <a:pt x="429" y="840"/>
                  </a:lnTo>
                  <a:lnTo>
                    <a:pt x="434" y="829"/>
                  </a:lnTo>
                  <a:lnTo>
                    <a:pt x="448" y="865"/>
                  </a:lnTo>
                  <a:lnTo>
                    <a:pt x="470" y="897"/>
                  </a:lnTo>
                  <a:lnTo>
                    <a:pt x="497" y="928"/>
                  </a:lnTo>
                  <a:lnTo>
                    <a:pt x="529" y="955"/>
                  </a:lnTo>
                  <a:lnTo>
                    <a:pt x="570" y="977"/>
                  </a:lnTo>
                  <a:lnTo>
                    <a:pt x="616" y="991"/>
                  </a:lnTo>
                  <a:lnTo>
                    <a:pt x="668" y="996"/>
                  </a:lnTo>
                  <a:lnTo>
                    <a:pt x="728" y="991"/>
                  </a:lnTo>
                  <a:lnTo>
                    <a:pt x="782" y="972"/>
                  </a:lnTo>
                  <a:lnTo>
                    <a:pt x="828" y="944"/>
                  </a:lnTo>
                  <a:lnTo>
                    <a:pt x="872" y="908"/>
                  </a:lnTo>
                  <a:lnTo>
                    <a:pt x="910" y="867"/>
                  </a:lnTo>
                  <a:lnTo>
                    <a:pt x="942" y="826"/>
                  </a:lnTo>
                  <a:lnTo>
                    <a:pt x="969" y="782"/>
                  </a:lnTo>
                  <a:lnTo>
                    <a:pt x="991" y="744"/>
                  </a:lnTo>
                  <a:lnTo>
                    <a:pt x="1005" y="705"/>
                  </a:lnTo>
                  <a:lnTo>
                    <a:pt x="1015" y="678"/>
                  </a:lnTo>
                  <a:lnTo>
                    <a:pt x="1018" y="656"/>
                  </a:lnTo>
                  <a:lnTo>
                    <a:pt x="1015" y="648"/>
                  </a:lnTo>
                  <a:lnTo>
                    <a:pt x="1013" y="642"/>
                  </a:lnTo>
                  <a:lnTo>
                    <a:pt x="1010" y="639"/>
                  </a:lnTo>
                  <a:lnTo>
                    <a:pt x="999" y="634"/>
                  </a:lnTo>
                  <a:lnTo>
                    <a:pt x="983" y="634"/>
                  </a:lnTo>
                  <a:lnTo>
                    <a:pt x="977" y="637"/>
                  </a:lnTo>
                  <a:lnTo>
                    <a:pt x="972" y="642"/>
                  </a:lnTo>
                  <a:lnTo>
                    <a:pt x="967" y="645"/>
                  </a:lnTo>
                  <a:lnTo>
                    <a:pt x="967" y="653"/>
                  </a:lnTo>
                  <a:lnTo>
                    <a:pt x="964" y="659"/>
                  </a:lnTo>
                  <a:lnTo>
                    <a:pt x="937" y="730"/>
                  </a:lnTo>
                  <a:lnTo>
                    <a:pt x="907" y="790"/>
                  </a:lnTo>
                  <a:lnTo>
                    <a:pt x="872" y="837"/>
                  </a:lnTo>
                  <a:lnTo>
                    <a:pt x="836" y="876"/>
                  </a:lnTo>
                  <a:lnTo>
                    <a:pt x="798" y="906"/>
                  </a:lnTo>
                  <a:lnTo>
                    <a:pt x="763" y="925"/>
                  </a:lnTo>
                  <a:lnTo>
                    <a:pt x="730" y="939"/>
                  </a:lnTo>
                  <a:lnTo>
                    <a:pt x="700" y="944"/>
                  </a:lnTo>
                  <a:lnTo>
                    <a:pt x="673" y="947"/>
                  </a:lnTo>
                  <a:lnTo>
                    <a:pt x="635" y="941"/>
                  </a:lnTo>
                  <a:lnTo>
                    <a:pt x="605" y="925"/>
                  </a:lnTo>
                  <a:lnTo>
                    <a:pt x="581" y="903"/>
                  </a:lnTo>
                  <a:lnTo>
                    <a:pt x="565" y="873"/>
                  </a:lnTo>
                  <a:lnTo>
                    <a:pt x="557" y="840"/>
                  </a:lnTo>
                  <a:lnTo>
                    <a:pt x="554" y="801"/>
                  </a:lnTo>
                  <a:lnTo>
                    <a:pt x="559" y="741"/>
                  </a:lnTo>
                  <a:lnTo>
                    <a:pt x="567" y="705"/>
                  </a:lnTo>
                  <a:lnTo>
                    <a:pt x="578" y="661"/>
                  </a:lnTo>
                  <a:lnTo>
                    <a:pt x="592" y="609"/>
                  </a:lnTo>
                  <a:lnTo>
                    <a:pt x="665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5" name="Freeform 19"/>
            <p:cNvSpPr>
              <a:spLocks/>
            </p:cNvSpPr>
            <p:nvPr/>
          </p:nvSpPr>
          <p:spPr bwMode="auto">
            <a:xfrm>
              <a:off x="9084" y="5156"/>
              <a:ext cx="931" cy="697"/>
            </a:xfrm>
            <a:custGeom>
              <a:avLst/>
              <a:gdLst/>
              <a:ahLst/>
              <a:cxnLst>
                <a:cxn ang="0">
                  <a:pos x="106" y="620"/>
                </a:cxn>
                <a:cxn ang="0">
                  <a:pos x="106" y="669"/>
                </a:cxn>
                <a:cxn ang="0">
                  <a:pos x="152" y="697"/>
                </a:cxn>
                <a:cxn ang="0">
                  <a:pos x="211" y="661"/>
                </a:cxn>
                <a:cxn ang="0">
                  <a:pos x="239" y="565"/>
                </a:cxn>
                <a:cxn ang="0">
                  <a:pos x="271" y="428"/>
                </a:cxn>
                <a:cxn ang="0">
                  <a:pos x="312" y="274"/>
                </a:cxn>
                <a:cxn ang="0">
                  <a:pos x="361" y="186"/>
                </a:cxn>
                <a:cxn ang="0">
                  <a:pos x="450" y="93"/>
                </a:cxn>
                <a:cxn ang="0">
                  <a:pos x="592" y="44"/>
                </a:cxn>
                <a:cxn ang="0">
                  <a:pos x="662" y="76"/>
                </a:cxn>
                <a:cxn ang="0">
                  <a:pos x="681" y="137"/>
                </a:cxn>
                <a:cxn ang="0">
                  <a:pos x="668" y="247"/>
                </a:cxn>
                <a:cxn ang="0">
                  <a:pos x="619" y="403"/>
                </a:cxn>
                <a:cxn ang="0">
                  <a:pos x="581" y="507"/>
                </a:cxn>
                <a:cxn ang="0">
                  <a:pos x="567" y="562"/>
                </a:cxn>
                <a:cxn ang="0">
                  <a:pos x="611" y="661"/>
                </a:cxn>
                <a:cxn ang="0">
                  <a:pos x="714" y="697"/>
                </a:cxn>
                <a:cxn ang="0">
                  <a:pos x="828" y="650"/>
                </a:cxn>
                <a:cxn ang="0">
                  <a:pos x="898" y="554"/>
                </a:cxn>
                <a:cxn ang="0">
                  <a:pos x="931" y="472"/>
                </a:cxn>
                <a:cxn ang="0">
                  <a:pos x="923" y="444"/>
                </a:cxn>
                <a:cxn ang="0">
                  <a:pos x="909" y="439"/>
                </a:cxn>
                <a:cxn ang="0">
                  <a:pos x="882" y="458"/>
                </a:cxn>
                <a:cxn ang="0">
                  <a:pos x="825" y="584"/>
                </a:cxn>
                <a:cxn ang="0">
                  <a:pos x="716" y="653"/>
                </a:cxn>
                <a:cxn ang="0">
                  <a:pos x="681" y="620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4" y="365"/>
                </a:cxn>
                <a:cxn ang="0">
                  <a:pos x="795" y="175"/>
                </a:cxn>
                <a:cxn ang="0">
                  <a:pos x="763" y="65"/>
                </a:cxn>
                <a:cxn ang="0">
                  <a:pos x="684" y="13"/>
                </a:cxn>
                <a:cxn ang="0">
                  <a:pos x="597" y="0"/>
                </a:cxn>
                <a:cxn ang="0">
                  <a:pos x="437" y="49"/>
                </a:cxn>
                <a:cxn ang="0">
                  <a:pos x="339" y="142"/>
                </a:cxn>
                <a:cxn ang="0">
                  <a:pos x="290" y="41"/>
                </a:cxn>
                <a:cxn ang="0">
                  <a:pos x="203" y="2"/>
                </a:cxn>
                <a:cxn ang="0">
                  <a:pos x="111" y="19"/>
                </a:cxn>
                <a:cxn ang="0">
                  <a:pos x="57" y="85"/>
                </a:cxn>
                <a:cxn ang="0">
                  <a:pos x="16" y="178"/>
                </a:cxn>
                <a:cxn ang="0">
                  <a:pos x="0" y="236"/>
                </a:cxn>
                <a:cxn ang="0">
                  <a:pos x="11" y="252"/>
                </a:cxn>
                <a:cxn ang="0">
                  <a:pos x="24" y="258"/>
                </a:cxn>
                <a:cxn ang="0">
                  <a:pos x="49" y="249"/>
                </a:cxn>
                <a:cxn ang="0">
                  <a:pos x="73" y="167"/>
                </a:cxn>
                <a:cxn ang="0">
                  <a:pos x="122" y="68"/>
                </a:cxn>
                <a:cxn ang="0">
                  <a:pos x="192" y="46"/>
                </a:cxn>
                <a:cxn ang="0">
                  <a:pos x="220" y="96"/>
                </a:cxn>
                <a:cxn ang="0">
                  <a:pos x="214" y="178"/>
                </a:cxn>
                <a:cxn ang="0">
                  <a:pos x="190" y="282"/>
                </a:cxn>
                <a:cxn ang="0">
                  <a:pos x="163" y="387"/>
                </a:cxn>
              </a:cxnLst>
              <a:rect l="0" t="0" r="r" b="b"/>
              <a:pathLst>
                <a:path w="931" h="697">
                  <a:moveTo>
                    <a:pt x="114" y="584"/>
                  </a:moveTo>
                  <a:lnTo>
                    <a:pt x="108" y="601"/>
                  </a:lnTo>
                  <a:lnTo>
                    <a:pt x="106" y="620"/>
                  </a:lnTo>
                  <a:lnTo>
                    <a:pt x="100" y="636"/>
                  </a:lnTo>
                  <a:lnTo>
                    <a:pt x="100" y="647"/>
                  </a:lnTo>
                  <a:lnTo>
                    <a:pt x="106" y="669"/>
                  </a:lnTo>
                  <a:lnTo>
                    <a:pt x="116" y="683"/>
                  </a:lnTo>
                  <a:lnTo>
                    <a:pt x="133" y="694"/>
                  </a:lnTo>
                  <a:lnTo>
                    <a:pt x="152" y="697"/>
                  </a:lnTo>
                  <a:lnTo>
                    <a:pt x="179" y="691"/>
                  </a:lnTo>
                  <a:lnTo>
                    <a:pt x="198" y="678"/>
                  </a:lnTo>
                  <a:lnTo>
                    <a:pt x="211" y="661"/>
                  </a:lnTo>
                  <a:lnTo>
                    <a:pt x="225" y="620"/>
                  </a:lnTo>
                  <a:lnTo>
                    <a:pt x="233" y="593"/>
                  </a:lnTo>
                  <a:lnTo>
                    <a:pt x="239" y="565"/>
                  </a:lnTo>
                  <a:lnTo>
                    <a:pt x="247" y="538"/>
                  </a:lnTo>
                  <a:lnTo>
                    <a:pt x="263" y="461"/>
                  </a:lnTo>
                  <a:lnTo>
                    <a:pt x="271" y="428"/>
                  </a:lnTo>
                  <a:lnTo>
                    <a:pt x="298" y="324"/>
                  </a:lnTo>
                  <a:lnTo>
                    <a:pt x="306" y="296"/>
                  </a:lnTo>
                  <a:lnTo>
                    <a:pt x="312" y="274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6"/>
                  </a:lnTo>
                  <a:lnTo>
                    <a:pt x="385" y="153"/>
                  </a:lnTo>
                  <a:lnTo>
                    <a:pt x="415" y="123"/>
                  </a:lnTo>
                  <a:lnTo>
                    <a:pt x="450" y="93"/>
                  </a:lnTo>
                  <a:lnTo>
                    <a:pt x="491" y="68"/>
                  </a:lnTo>
                  <a:lnTo>
                    <a:pt x="537" y="49"/>
                  </a:lnTo>
                  <a:lnTo>
                    <a:pt x="592" y="44"/>
                  </a:lnTo>
                  <a:lnTo>
                    <a:pt x="624" y="49"/>
                  </a:lnTo>
                  <a:lnTo>
                    <a:pt x="649" y="60"/>
                  </a:lnTo>
                  <a:lnTo>
                    <a:pt x="662" y="76"/>
                  </a:lnTo>
                  <a:lnTo>
                    <a:pt x="673" y="98"/>
                  </a:lnTo>
                  <a:lnTo>
                    <a:pt x="678" y="118"/>
                  </a:lnTo>
                  <a:lnTo>
                    <a:pt x="681" y="137"/>
                  </a:lnTo>
                  <a:lnTo>
                    <a:pt x="681" y="151"/>
                  </a:lnTo>
                  <a:lnTo>
                    <a:pt x="678" y="195"/>
                  </a:lnTo>
                  <a:lnTo>
                    <a:pt x="668" y="247"/>
                  </a:lnTo>
                  <a:lnTo>
                    <a:pt x="654" y="299"/>
                  </a:lnTo>
                  <a:lnTo>
                    <a:pt x="635" y="354"/>
                  </a:lnTo>
                  <a:lnTo>
                    <a:pt x="619" y="403"/>
                  </a:lnTo>
                  <a:lnTo>
                    <a:pt x="602" y="447"/>
                  </a:lnTo>
                  <a:lnTo>
                    <a:pt x="592" y="480"/>
                  </a:lnTo>
                  <a:lnTo>
                    <a:pt x="581" y="507"/>
                  </a:lnTo>
                  <a:lnTo>
                    <a:pt x="573" y="527"/>
                  </a:lnTo>
                  <a:lnTo>
                    <a:pt x="570" y="546"/>
                  </a:lnTo>
                  <a:lnTo>
                    <a:pt x="567" y="562"/>
                  </a:lnTo>
                  <a:lnTo>
                    <a:pt x="573" y="601"/>
                  </a:lnTo>
                  <a:lnTo>
                    <a:pt x="589" y="634"/>
                  </a:lnTo>
                  <a:lnTo>
                    <a:pt x="611" y="661"/>
                  </a:lnTo>
                  <a:lnTo>
                    <a:pt x="640" y="680"/>
                  </a:lnTo>
                  <a:lnTo>
                    <a:pt x="676" y="691"/>
                  </a:lnTo>
                  <a:lnTo>
                    <a:pt x="714" y="697"/>
                  </a:lnTo>
                  <a:lnTo>
                    <a:pt x="757" y="691"/>
                  </a:lnTo>
                  <a:lnTo>
                    <a:pt x="795" y="675"/>
                  </a:lnTo>
                  <a:lnTo>
                    <a:pt x="828" y="650"/>
                  </a:lnTo>
                  <a:lnTo>
                    <a:pt x="855" y="620"/>
                  </a:lnTo>
                  <a:lnTo>
                    <a:pt x="879" y="587"/>
                  </a:lnTo>
                  <a:lnTo>
                    <a:pt x="898" y="554"/>
                  </a:lnTo>
                  <a:lnTo>
                    <a:pt x="915" y="521"/>
                  </a:lnTo>
                  <a:lnTo>
                    <a:pt x="923" y="494"/>
                  </a:lnTo>
                  <a:lnTo>
                    <a:pt x="931" y="472"/>
                  </a:lnTo>
                  <a:lnTo>
                    <a:pt x="931" y="453"/>
                  </a:lnTo>
                  <a:lnTo>
                    <a:pt x="928" y="447"/>
                  </a:lnTo>
                  <a:lnTo>
                    <a:pt x="923" y="444"/>
                  </a:lnTo>
                  <a:lnTo>
                    <a:pt x="920" y="442"/>
                  </a:lnTo>
                  <a:lnTo>
                    <a:pt x="915" y="442"/>
                  </a:lnTo>
                  <a:lnTo>
                    <a:pt x="909" y="439"/>
                  </a:lnTo>
                  <a:lnTo>
                    <a:pt x="898" y="439"/>
                  </a:lnTo>
                  <a:lnTo>
                    <a:pt x="890" y="442"/>
                  </a:lnTo>
                  <a:lnTo>
                    <a:pt x="882" y="458"/>
                  </a:lnTo>
                  <a:lnTo>
                    <a:pt x="879" y="466"/>
                  </a:lnTo>
                  <a:lnTo>
                    <a:pt x="855" y="532"/>
                  </a:lnTo>
                  <a:lnTo>
                    <a:pt x="825" y="584"/>
                  </a:lnTo>
                  <a:lnTo>
                    <a:pt x="790" y="623"/>
                  </a:lnTo>
                  <a:lnTo>
                    <a:pt x="754" y="645"/>
                  </a:lnTo>
                  <a:lnTo>
                    <a:pt x="716" y="653"/>
                  </a:lnTo>
                  <a:lnTo>
                    <a:pt x="697" y="650"/>
                  </a:lnTo>
                  <a:lnTo>
                    <a:pt x="687" y="639"/>
                  </a:lnTo>
                  <a:lnTo>
                    <a:pt x="681" y="620"/>
                  </a:lnTo>
                  <a:lnTo>
                    <a:pt x="678" y="598"/>
                  </a:lnTo>
                  <a:lnTo>
                    <a:pt x="678" y="579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0"/>
                  </a:lnTo>
                  <a:lnTo>
                    <a:pt x="714" y="475"/>
                  </a:lnTo>
                  <a:lnTo>
                    <a:pt x="725" y="447"/>
                  </a:lnTo>
                  <a:lnTo>
                    <a:pt x="738" y="409"/>
                  </a:lnTo>
                  <a:lnTo>
                    <a:pt x="754" y="365"/>
                  </a:lnTo>
                  <a:lnTo>
                    <a:pt x="782" y="266"/>
                  </a:lnTo>
                  <a:lnTo>
                    <a:pt x="792" y="216"/>
                  </a:lnTo>
                  <a:lnTo>
                    <a:pt x="795" y="175"/>
                  </a:lnTo>
                  <a:lnTo>
                    <a:pt x="790" y="131"/>
                  </a:lnTo>
                  <a:lnTo>
                    <a:pt x="779" y="93"/>
                  </a:lnTo>
                  <a:lnTo>
                    <a:pt x="763" y="65"/>
                  </a:lnTo>
                  <a:lnTo>
                    <a:pt x="738" y="41"/>
                  </a:lnTo>
                  <a:lnTo>
                    <a:pt x="714" y="24"/>
                  </a:lnTo>
                  <a:lnTo>
                    <a:pt x="684" y="13"/>
                  </a:lnTo>
                  <a:lnTo>
                    <a:pt x="654" y="5"/>
                  </a:lnTo>
                  <a:lnTo>
                    <a:pt x="624" y="2"/>
                  </a:lnTo>
                  <a:lnTo>
                    <a:pt x="597" y="0"/>
                  </a:lnTo>
                  <a:lnTo>
                    <a:pt x="537" y="5"/>
                  </a:lnTo>
                  <a:lnTo>
                    <a:pt x="483" y="24"/>
                  </a:lnTo>
                  <a:lnTo>
                    <a:pt x="437" y="49"/>
                  </a:lnTo>
                  <a:lnTo>
                    <a:pt x="399" y="76"/>
                  </a:lnTo>
                  <a:lnTo>
                    <a:pt x="366" y="109"/>
                  </a:lnTo>
                  <a:lnTo>
                    <a:pt x="339" y="142"/>
                  </a:lnTo>
                  <a:lnTo>
                    <a:pt x="331" y="101"/>
                  </a:lnTo>
                  <a:lnTo>
                    <a:pt x="312" y="68"/>
                  </a:lnTo>
                  <a:lnTo>
                    <a:pt x="290" y="41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3" y="2"/>
                  </a:lnTo>
                  <a:lnTo>
                    <a:pt x="176" y="0"/>
                  </a:lnTo>
                  <a:lnTo>
                    <a:pt x="141" y="5"/>
                  </a:lnTo>
                  <a:lnTo>
                    <a:pt x="111" y="19"/>
                  </a:lnTo>
                  <a:lnTo>
                    <a:pt x="87" y="38"/>
                  </a:lnTo>
                  <a:lnTo>
                    <a:pt x="70" y="63"/>
                  </a:lnTo>
                  <a:lnTo>
                    <a:pt x="57" y="85"/>
                  </a:lnTo>
                  <a:lnTo>
                    <a:pt x="40" y="115"/>
                  </a:lnTo>
                  <a:lnTo>
                    <a:pt x="27" y="148"/>
                  </a:lnTo>
                  <a:lnTo>
                    <a:pt x="16" y="178"/>
                  </a:lnTo>
                  <a:lnTo>
                    <a:pt x="8" y="205"/>
                  </a:lnTo>
                  <a:lnTo>
                    <a:pt x="2" y="227"/>
                  </a:lnTo>
                  <a:lnTo>
                    <a:pt x="0" y="236"/>
                  </a:lnTo>
                  <a:lnTo>
                    <a:pt x="2" y="244"/>
                  </a:lnTo>
                  <a:lnTo>
                    <a:pt x="5" y="249"/>
                  </a:lnTo>
                  <a:lnTo>
                    <a:pt x="11" y="252"/>
                  </a:lnTo>
                  <a:lnTo>
                    <a:pt x="13" y="255"/>
                  </a:lnTo>
                  <a:lnTo>
                    <a:pt x="19" y="255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0" y="255"/>
                  </a:lnTo>
                  <a:lnTo>
                    <a:pt x="49" y="249"/>
                  </a:lnTo>
                  <a:lnTo>
                    <a:pt x="54" y="236"/>
                  </a:lnTo>
                  <a:lnTo>
                    <a:pt x="59" y="211"/>
                  </a:lnTo>
                  <a:lnTo>
                    <a:pt x="73" y="167"/>
                  </a:lnTo>
                  <a:lnTo>
                    <a:pt x="87" y="126"/>
                  </a:lnTo>
                  <a:lnTo>
                    <a:pt x="103" y="93"/>
                  </a:lnTo>
                  <a:lnTo>
                    <a:pt x="122" y="68"/>
                  </a:lnTo>
                  <a:lnTo>
                    <a:pt x="144" y="49"/>
                  </a:lnTo>
                  <a:lnTo>
                    <a:pt x="171" y="44"/>
                  </a:lnTo>
                  <a:lnTo>
                    <a:pt x="192" y="46"/>
                  </a:lnTo>
                  <a:lnTo>
                    <a:pt x="206" y="57"/>
                  </a:lnTo>
                  <a:lnTo>
                    <a:pt x="214" y="74"/>
                  </a:lnTo>
                  <a:lnTo>
                    <a:pt x="220" y="96"/>
                  </a:lnTo>
                  <a:lnTo>
                    <a:pt x="222" y="120"/>
                  </a:lnTo>
                  <a:lnTo>
                    <a:pt x="220" y="145"/>
                  </a:lnTo>
                  <a:lnTo>
                    <a:pt x="214" y="178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2"/>
                  </a:lnTo>
                  <a:lnTo>
                    <a:pt x="179" y="321"/>
                  </a:lnTo>
                  <a:lnTo>
                    <a:pt x="171" y="356"/>
                  </a:lnTo>
                  <a:lnTo>
                    <a:pt x="163" y="387"/>
                  </a:lnTo>
                  <a:lnTo>
                    <a:pt x="114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867" name="Group 3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1103495" y="2895601"/>
            <a:ext cx="3452863" cy="457199"/>
            <a:chOff x="661" y="2033"/>
            <a:chExt cx="16562" cy="2193"/>
          </a:xfrm>
        </p:grpSpPr>
        <p:sp>
          <p:nvSpPr>
            <p:cNvPr id="36869" name="Freeform 5"/>
            <p:cNvSpPr>
              <a:spLocks/>
            </p:cNvSpPr>
            <p:nvPr/>
          </p:nvSpPr>
          <p:spPr bwMode="auto">
            <a:xfrm>
              <a:off x="661" y="2530"/>
              <a:ext cx="704" cy="1509"/>
            </a:xfrm>
            <a:custGeom>
              <a:avLst/>
              <a:gdLst/>
              <a:ahLst/>
              <a:cxnLst>
                <a:cxn ang="0">
                  <a:pos x="437" y="57"/>
                </a:cxn>
                <a:cxn ang="0">
                  <a:pos x="437" y="17"/>
                </a:cxn>
                <a:cxn ang="0">
                  <a:pos x="432" y="12"/>
                </a:cxn>
                <a:cxn ang="0">
                  <a:pos x="411" y="0"/>
                </a:cxn>
                <a:cxn ang="0">
                  <a:pos x="389" y="0"/>
                </a:cxn>
                <a:cxn ang="0">
                  <a:pos x="320" y="63"/>
                </a:cxn>
                <a:cxn ang="0">
                  <a:pos x="245" y="102"/>
                </a:cxn>
                <a:cxn ang="0">
                  <a:pos x="171" y="125"/>
                </a:cxn>
                <a:cxn ang="0">
                  <a:pos x="101" y="142"/>
                </a:cxn>
                <a:cxn ang="0">
                  <a:pos x="43" y="147"/>
                </a:cxn>
                <a:cxn ang="0">
                  <a:pos x="0" y="147"/>
                </a:cxn>
                <a:cxn ang="0">
                  <a:pos x="0" y="215"/>
                </a:cxn>
                <a:cxn ang="0">
                  <a:pos x="43" y="215"/>
                </a:cxn>
                <a:cxn ang="0">
                  <a:pos x="112" y="210"/>
                </a:cxn>
                <a:cxn ang="0">
                  <a:pos x="192" y="193"/>
                </a:cxn>
                <a:cxn ang="0">
                  <a:pos x="277" y="159"/>
                </a:cxn>
                <a:cxn ang="0">
                  <a:pos x="277" y="1368"/>
                </a:cxn>
                <a:cxn ang="0">
                  <a:pos x="267" y="1396"/>
                </a:cxn>
                <a:cxn ang="0">
                  <a:pos x="251" y="1413"/>
                </a:cxn>
                <a:cxn ang="0">
                  <a:pos x="219" y="1430"/>
                </a:cxn>
                <a:cxn ang="0">
                  <a:pos x="160" y="1436"/>
                </a:cxn>
                <a:cxn ang="0">
                  <a:pos x="80" y="1441"/>
                </a:cxn>
                <a:cxn ang="0">
                  <a:pos x="11" y="1441"/>
                </a:cxn>
                <a:cxn ang="0">
                  <a:pos x="11" y="1509"/>
                </a:cxn>
                <a:cxn ang="0">
                  <a:pos x="69" y="1504"/>
                </a:cxn>
                <a:cxn ang="0">
                  <a:pos x="645" y="1504"/>
                </a:cxn>
                <a:cxn ang="0">
                  <a:pos x="704" y="1509"/>
                </a:cxn>
                <a:cxn ang="0">
                  <a:pos x="704" y="1441"/>
                </a:cxn>
                <a:cxn ang="0">
                  <a:pos x="634" y="1441"/>
                </a:cxn>
                <a:cxn ang="0">
                  <a:pos x="554" y="1436"/>
                </a:cxn>
                <a:cxn ang="0">
                  <a:pos x="496" y="1430"/>
                </a:cxn>
                <a:cxn ang="0">
                  <a:pos x="464" y="1419"/>
                </a:cxn>
                <a:cxn ang="0">
                  <a:pos x="448" y="1396"/>
                </a:cxn>
                <a:cxn ang="0">
                  <a:pos x="437" y="1368"/>
                </a:cxn>
                <a:cxn ang="0">
                  <a:pos x="437" y="1328"/>
                </a:cxn>
                <a:cxn ang="0">
                  <a:pos x="437" y="57"/>
                </a:cxn>
              </a:cxnLst>
              <a:rect l="0" t="0" r="r" b="b"/>
              <a:pathLst>
                <a:path w="704" h="1509">
                  <a:moveTo>
                    <a:pt x="437" y="57"/>
                  </a:moveTo>
                  <a:lnTo>
                    <a:pt x="437" y="17"/>
                  </a:lnTo>
                  <a:lnTo>
                    <a:pt x="432" y="12"/>
                  </a:lnTo>
                  <a:lnTo>
                    <a:pt x="411" y="0"/>
                  </a:lnTo>
                  <a:lnTo>
                    <a:pt x="389" y="0"/>
                  </a:lnTo>
                  <a:lnTo>
                    <a:pt x="320" y="63"/>
                  </a:lnTo>
                  <a:lnTo>
                    <a:pt x="245" y="102"/>
                  </a:lnTo>
                  <a:lnTo>
                    <a:pt x="171" y="125"/>
                  </a:lnTo>
                  <a:lnTo>
                    <a:pt x="101" y="142"/>
                  </a:lnTo>
                  <a:lnTo>
                    <a:pt x="43" y="147"/>
                  </a:lnTo>
                  <a:lnTo>
                    <a:pt x="0" y="147"/>
                  </a:lnTo>
                  <a:lnTo>
                    <a:pt x="0" y="215"/>
                  </a:lnTo>
                  <a:lnTo>
                    <a:pt x="43" y="215"/>
                  </a:lnTo>
                  <a:lnTo>
                    <a:pt x="112" y="210"/>
                  </a:lnTo>
                  <a:lnTo>
                    <a:pt x="192" y="193"/>
                  </a:lnTo>
                  <a:lnTo>
                    <a:pt x="277" y="159"/>
                  </a:lnTo>
                  <a:lnTo>
                    <a:pt x="277" y="1368"/>
                  </a:lnTo>
                  <a:lnTo>
                    <a:pt x="267" y="1396"/>
                  </a:lnTo>
                  <a:lnTo>
                    <a:pt x="251" y="1413"/>
                  </a:lnTo>
                  <a:lnTo>
                    <a:pt x="219" y="1430"/>
                  </a:lnTo>
                  <a:lnTo>
                    <a:pt x="160" y="1436"/>
                  </a:lnTo>
                  <a:lnTo>
                    <a:pt x="80" y="1441"/>
                  </a:lnTo>
                  <a:lnTo>
                    <a:pt x="11" y="1441"/>
                  </a:lnTo>
                  <a:lnTo>
                    <a:pt x="11" y="1509"/>
                  </a:lnTo>
                  <a:lnTo>
                    <a:pt x="69" y="1504"/>
                  </a:lnTo>
                  <a:lnTo>
                    <a:pt x="645" y="1504"/>
                  </a:lnTo>
                  <a:lnTo>
                    <a:pt x="704" y="1509"/>
                  </a:lnTo>
                  <a:lnTo>
                    <a:pt x="704" y="1441"/>
                  </a:lnTo>
                  <a:lnTo>
                    <a:pt x="634" y="1441"/>
                  </a:lnTo>
                  <a:lnTo>
                    <a:pt x="554" y="1436"/>
                  </a:lnTo>
                  <a:lnTo>
                    <a:pt x="496" y="1430"/>
                  </a:lnTo>
                  <a:lnTo>
                    <a:pt x="464" y="1419"/>
                  </a:lnTo>
                  <a:lnTo>
                    <a:pt x="448" y="1396"/>
                  </a:lnTo>
                  <a:lnTo>
                    <a:pt x="437" y="1368"/>
                  </a:lnTo>
                  <a:lnTo>
                    <a:pt x="437" y="1328"/>
                  </a:lnTo>
                  <a:lnTo>
                    <a:pt x="437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0" name="Freeform 6"/>
            <p:cNvSpPr>
              <a:spLocks/>
            </p:cNvSpPr>
            <p:nvPr/>
          </p:nvSpPr>
          <p:spPr bwMode="auto">
            <a:xfrm>
              <a:off x="2116" y="2717"/>
              <a:ext cx="1424" cy="1509"/>
            </a:xfrm>
            <a:custGeom>
              <a:avLst/>
              <a:gdLst/>
              <a:ahLst/>
              <a:cxnLst>
                <a:cxn ang="0">
                  <a:pos x="757" y="802"/>
                </a:cxn>
                <a:cxn ang="0">
                  <a:pos x="1381" y="802"/>
                </a:cxn>
                <a:cxn ang="0">
                  <a:pos x="1392" y="797"/>
                </a:cxn>
                <a:cxn ang="0">
                  <a:pos x="1408" y="791"/>
                </a:cxn>
                <a:cxn ang="0">
                  <a:pos x="1424" y="774"/>
                </a:cxn>
                <a:cxn ang="0">
                  <a:pos x="1424" y="740"/>
                </a:cxn>
                <a:cxn ang="0">
                  <a:pos x="1413" y="729"/>
                </a:cxn>
                <a:cxn ang="0">
                  <a:pos x="1408" y="718"/>
                </a:cxn>
                <a:cxn ang="0">
                  <a:pos x="1392" y="712"/>
                </a:cxn>
                <a:cxn ang="0">
                  <a:pos x="757" y="712"/>
                </a:cxn>
                <a:cxn ang="0">
                  <a:pos x="757" y="45"/>
                </a:cxn>
                <a:cxn ang="0">
                  <a:pos x="741" y="11"/>
                </a:cxn>
                <a:cxn ang="0">
                  <a:pos x="731" y="6"/>
                </a:cxn>
                <a:cxn ang="0">
                  <a:pos x="715" y="0"/>
                </a:cxn>
                <a:cxn ang="0">
                  <a:pos x="699" y="6"/>
                </a:cxn>
                <a:cxn ang="0">
                  <a:pos x="688" y="11"/>
                </a:cxn>
                <a:cxn ang="0">
                  <a:pos x="677" y="23"/>
                </a:cxn>
                <a:cxn ang="0">
                  <a:pos x="677" y="34"/>
                </a:cxn>
                <a:cxn ang="0">
                  <a:pos x="672" y="45"/>
                </a:cxn>
                <a:cxn ang="0">
                  <a:pos x="672" y="712"/>
                </a:cxn>
                <a:cxn ang="0">
                  <a:pos x="32" y="712"/>
                </a:cxn>
                <a:cxn ang="0">
                  <a:pos x="22" y="718"/>
                </a:cxn>
                <a:cxn ang="0">
                  <a:pos x="11" y="729"/>
                </a:cxn>
                <a:cxn ang="0">
                  <a:pos x="6" y="740"/>
                </a:cxn>
                <a:cxn ang="0">
                  <a:pos x="0" y="757"/>
                </a:cxn>
                <a:cxn ang="0">
                  <a:pos x="6" y="774"/>
                </a:cxn>
                <a:cxn ang="0">
                  <a:pos x="11" y="785"/>
                </a:cxn>
                <a:cxn ang="0">
                  <a:pos x="32" y="797"/>
                </a:cxn>
                <a:cxn ang="0">
                  <a:pos x="48" y="802"/>
                </a:cxn>
                <a:cxn ang="0">
                  <a:pos x="672" y="802"/>
                </a:cxn>
                <a:cxn ang="0">
                  <a:pos x="672" y="1464"/>
                </a:cxn>
                <a:cxn ang="0">
                  <a:pos x="677" y="1480"/>
                </a:cxn>
                <a:cxn ang="0">
                  <a:pos x="677" y="1492"/>
                </a:cxn>
                <a:cxn ang="0">
                  <a:pos x="688" y="1503"/>
                </a:cxn>
                <a:cxn ang="0">
                  <a:pos x="699" y="1509"/>
                </a:cxn>
                <a:cxn ang="0">
                  <a:pos x="731" y="1509"/>
                </a:cxn>
                <a:cxn ang="0">
                  <a:pos x="741" y="1503"/>
                </a:cxn>
                <a:cxn ang="0">
                  <a:pos x="752" y="1480"/>
                </a:cxn>
                <a:cxn ang="0">
                  <a:pos x="757" y="1464"/>
                </a:cxn>
                <a:cxn ang="0">
                  <a:pos x="757" y="1435"/>
                </a:cxn>
                <a:cxn ang="0">
                  <a:pos x="757" y="802"/>
                </a:cxn>
              </a:cxnLst>
              <a:rect l="0" t="0" r="r" b="b"/>
              <a:pathLst>
                <a:path w="1424" h="1509">
                  <a:moveTo>
                    <a:pt x="757" y="802"/>
                  </a:moveTo>
                  <a:lnTo>
                    <a:pt x="1381" y="802"/>
                  </a:lnTo>
                  <a:lnTo>
                    <a:pt x="1392" y="797"/>
                  </a:lnTo>
                  <a:lnTo>
                    <a:pt x="1408" y="791"/>
                  </a:lnTo>
                  <a:lnTo>
                    <a:pt x="1424" y="774"/>
                  </a:lnTo>
                  <a:lnTo>
                    <a:pt x="1424" y="740"/>
                  </a:lnTo>
                  <a:lnTo>
                    <a:pt x="1413" y="729"/>
                  </a:lnTo>
                  <a:lnTo>
                    <a:pt x="1408" y="718"/>
                  </a:lnTo>
                  <a:lnTo>
                    <a:pt x="1392" y="712"/>
                  </a:lnTo>
                  <a:lnTo>
                    <a:pt x="757" y="712"/>
                  </a:lnTo>
                  <a:lnTo>
                    <a:pt x="757" y="45"/>
                  </a:lnTo>
                  <a:lnTo>
                    <a:pt x="741" y="11"/>
                  </a:lnTo>
                  <a:lnTo>
                    <a:pt x="731" y="6"/>
                  </a:lnTo>
                  <a:lnTo>
                    <a:pt x="715" y="0"/>
                  </a:lnTo>
                  <a:lnTo>
                    <a:pt x="699" y="6"/>
                  </a:lnTo>
                  <a:lnTo>
                    <a:pt x="688" y="11"/>
                  </a:lnTo>
                  <a:lnTo>
                    <a:pt x="677" y="23"/>
                  </a:lnTo>
                  <a:lnTo>
                    <a:pt x="677" y="34"/>
                  </a:lnTo>
                  <a:lnTo>
                    <a:pt x="672" y="45"/>
                  </a:lnTo>
                  <a:lnTo>
                    <a:pt x="672" y="712"/>
                  </a:lnTo>
                  <a:lnTo>
                    <a:pt x="32" y="712"/>
                  </a:lnTo>
                  <a:lnTo>
                    <a:pt x="22" y="718"/>
                  </a:lnTo>
                  <a:lnTo>
                    <a:pt x="11" y="729"/>
                  </a:lnTo>
                  <a:lnTo>
                    <a:pt x="6" y="740"/>
                  </a:lnTo>
                  <a:lnTo>
                    <a:pt x="0" y="757"/>
                  </a:lnTo>
                  <a:lnTo>
                    <a:pt x="6" y="774"/>
                  </a:lnTo>
                  <a:lnTo>
                    <a:pt x="11" y="785"/>
                  </a:lnTo>
                  <a:lnTo>
                    <a:pt x="32" y="797"/>
                  </a:lnTo>
                  <a:lnTo>
                    <a:pt x="48" y="802"/>
                  </a:lnTo>
                  <a:lnTo>
                    <a:pt x="672" y="802"/>
                  </a:lnTo>
                  <a:lnTo>
                    <a:pt x="672" y="1464"/>
                  </a:lnTo>
                  <a:lnTo>
                    <a:pt x="677" y="1480"/>
                  </a:lnTo>
                  <a:lnTo>
                    <a:pt x="677" y="1492"/>
                  </a:lnTo>
                  <a:lnTo>
                    <a:pt x="688" y="1503"/>
                  </a:lnTo>
                  <a:lnTo>
                    <a:pt x="699" y="1509"/>
                  </a:lnTo>
                  <a:lnTo>
                    <a:pt x="731" y="1509"/>
                  </a:lnTo>
                  <a:lnTo>
                    <a:pt x="741" y="1503"/>
                  </a:lnTo>
                  <a:lnTo>
                    <a:pt x="752" y="1480"/>
                  </a:lnTo>
                  <a:lnTo>
                    <a:pt x="757" y="1464"/>
                  </a:lnTo>
                  <a:lnTo>
                    <a:pt x="757" y="1435"/>
                  </a:lnTo>
                  <a:lnTo>
                    <a:pt x="757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1" name="Freeform 7"/>
            <p:cNvSpPr>
              <a:spLocks/>
            </p:cNvSpPr>
            <p:nvPr/>
          </p:nvSpPr>
          <p:spPr bwMode="auto">
            <a:xfrm>
              <a:off x="4318" y="2530"/>
              <a:ext cx="704" cy="1509"/>
            </a:xfrm>
            <a:custGeom>
              <a:avLst/>
              <a:gdLst/>
              <a:ahLst/>
              <a:cxnLst>
                <a:cxn ang="0">
                  <a:pos x="437" y="57"/>
                </a:cxn>
                <a:cxn ang="0">
                  <a:pos x="437" y="17"/>
                </a:cxn>
                <a:cxn ang="0">
                  <a:pos x="432" y="12"/>
                </a:cxn>
                <a:cxn ang="0">
                  <a:pos x="410" y="0"/>
                </a:cxn>
                <a:cxn ang="0">
                  <a:pos x="389" y="0"/>
                </a:cxn>
                <a:cxn ang="0">
                  <a:pos x="320" y="63"/>
                </a:cxn>
                <a:cxn ang="0">
                  <a:pos x="245" y="102"/>
                </a:cxn>
                <a:cxn ang="0">
                  <a:pos x="170" y="125"/>
                </a:cxn>
                <a:cxn ang="0">
                  <a:pos x="101" y="142"/>
                </a:cxn>
                <a:cxn ang="0">
                  <a:pos x="43" y="147"/>
                </a:cxn>
                <a:cxn ang="0">
                  <a:pos x="0" y="147"/>
                </a:cxn>
                <a:cxn ang="0">
                  <a:pos x="0" y="215"/>
                </a:cxn>
                <a:cxn ang="0">
                  <a:pos x="43" y="215"/>
                </a:cxn>
                <a:cxn ang="0">
                  <a:pos x="112" y="210"/>
                </a:cxn>
                <a:cxn ang="0">
                  <a:pos x="192" y="193"/>
                </a:cxn>
                <a:cxn ang="0">
                  <a:pos x="277" y="159"/>
                </a:cxn>
                <a:cxn ang="0">
                  <a:pos x="277" y="1368"/>
                </a:cxn>
                <a:cxn ang="0">
                  <a:pos x="266" y="1396"/>
                </a:cxn>
                <a:cxn ang="0">
                  <a:pos x="250" y="1413"/>
                </a:cxn>
                <a:cxn ang="0">
                  <a:pos x="218" y="1430"/>
                </a:cxn>
                <a:cxn ang="0">
                  <a:pos x="160" y="1436"/>
                </a:cxn>
                <a:cxn ang="0">
                  <a:pos x="80" y="1441"/>
                </a:cxn>
                <a:cxn ang="0">
                  <a:pos x="11" y="1441"/>
                </a:cxn>
                <a:cxn ang="0">
                  <a:pos x="11" y="1509"/>
                </a:cxn>
                <a:cxn ang="0">
                  <a:pos x="69" y="1504"/>
                </a:cxn>
                <a:cxn ang="0">
                  <a:pos x="645" y="1504"/>
                </a:cxn>
                <a:cxn ang="0">
                  <a:pos x="704" y="1509"/>
                </a:cxn>
                <a:cxn ang="0">
                  <a:pos x="704" y="1441"/>
                </a:cxn>
                <a:cxn ang="0">
                  <a:pos x="634" y="1441"/>
                </a:cxn>
                <a:cxn ang="0">
                  <a:pos x="554" y="1436"/>
                </a:cxn>
                <a:cxn ang="0">
                  <a:pos x="496" y="1430"/>
                </a:cxn>
                <a:cxn ang="0">
                  <a:pos x="464" y="1419"/>
                </a:cxn>
                <a:cxn ang="0">
                  <a:pos x="448" y="1396"/>
                </a:cxn>
                <a:cxn ang="0">
                  <a:pos x="437" y="1368"/>
                </a:cxn>
                <a:cxn ang="0">
                  <a:pos x="437" y="1328"/>
                </a:cxn>
                <a:cxn ang="0">
                  <a:pos x="437" y="57"/>
                </a:cxn>
              </a:cxnLst>
              <a:rect l="0" t="0" r="r" b="b"/>
              <a:pathLst>
                <a:path w="704" h="1509">
                  <a:moveTo>
                    <a:pt x="437" y="57"/>
                  </a:moveTo>
                  <a:lnTo>
                    <a:pt x="437" y="17"/>
                  </a:lnTo>
                  <a:lnTo>
                    <a:pt x="432" y="12"/>
                  </a:lnTo>
                  <a:lnTo>
                    <a:pt x="410" y="0"/>
                  </a:lnTo>
                  <a:lnTo>
                    <a:pt x="389" y="0"/>
                  </a:lnTo>
                  <a:lnTo>
                    <a:pt x="320" y="63"/>
                  </a:lnTo>
                  <a:lnTo>
                    <a:pt x="245" y="102"/>
                  </a:lnTo>
                  <a:lnTo>
                    <a:pt x="170" y="125"/>
                  </a:lnTo>
                  <a:lnTo>
                    <a:pt x="101" y="142"/>
                  </a:lnTo>
                  <a:lnTo>
                    <a:pt x="43" y="147"/>
                  </a:lnTo>
                  <a:lnTo>
                    <a:pt x="0" y="147"/>
                  </a:lnTo>
                  <a:lnTo>
                    <a:pt x="0" y="215"/>
                  </a:lnTo>
                  <a:lnTo>
                    <a:pt x="43" y="215"/>
                  </a:lnTo>
                  <a:lnTo>
                    <a:pt x="112" y="210"/>
                  </a:lnTo>
                  <a:lnTo>
                    <a:pt x="192" y="193"/>
                  </a:lnTo>
                  <a:lnTo>
                    <a:pt x="277" y="159"/>
                  </a:lnTo>
                  <a:lnTo>
                    <a:pt x="277" y="1368"/>
                  </a:lnTo>
                  <a:lnTo>
                    <a:pt x="266" y="1396"/>
                  </a:lnTo>
                  <a:lnTo>
                    <a:pt x="250" y="1413"/>
                  </a:lnTo>
                  <a:lnTo>
                    <a:pt x="218" y="1430"/>
                  </a:lnTo>
                  <a:lnTo>
                    <a:pt x="160" y="1436"/>
                  </a:lnTo>
                  <a:lnTo>
                    <a:pt x="80" y="1441"/>
                  </a:lnTo>
                  <a:lnTo>
                    <a:pt x="11" y="1441"/>
                  </a:lnTo>
                  <a:lnTo>
                    <a:pt x="11" y="1509"/>
                  </a:lnTo>
                  <a:lnTo>
                    <a:pt x="69" y="1504"/>
                  </a:lnTo>
                  <a:lnTo>
                    <a:pt x="645" y="1504"/>
                  </a:lnTo>
                  <a:lnTo>
                    <a:pt x="704" y="1509"/>
                  </a:lnTo>
                  <a:lnTo>
                    <a:pt x="704" y="1441"/>
                  </a:lnTo>
                  <a:lnTo>
                    <a:pt x="634" y="1441"/>
                  </a:lnTo>
                  <a:lnTo>
                    <a:pt x="554" y="1436"/>
                  </a:lnTo>
                  <a:lnTo>
                    <a:pt x="496" y="1430"/>
                  </a:lnTo>
                  <a:lnTo>
                    <a:pt x="464" y="1419"/>
                  </a:lnTo>
                  <a:lnTo>
                    <a:pt x="448" y="1396"/>
                  </a:lnTo>
                  <a:lnTo>
                    <a:pt x="437" y="1368"/>
                  </a:lnTo>
                  <a:lnTo>
                    <a:pt x="437" y="1328"/>
                  </a:lnTo>
                  <a:lnTo>
                    <a:pt x="437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2" name="Freeform 8"/>
            <p:cNvSpPr>
              <a:spLocks/>
            </p:cNvSpPr>
            <p:nvPr/>
          </p:nvSpPr>
          <p:spPr bwMode="auto">
            <a:xfrm>
              <a:off x="5256" y="3039"/>
              <a:ext cx="1061" cy="1023"/>
            </a:xfrm>
            <a:custGeom>
              <a:avLst/>
              <a:gdLst/>
              <a:ahLst/>
              <a:cxnLst>
                <a:cxn ang="0">
                  <a:pos x="672" y="237"/>
                </a:cxn>
                <a:cxn ang="0">
                  <a:pos x="757" y="90"/>
                </a:cxn>
                <a:cxn ang="0">
                  <a:pos x="885" y="51"/>
                </a:cxn>
                <a:cxn ang="0">
                  <a:pos x="917" y="102"/>
                </a:cxn>
                <a:cxn ang="0">
                  <a:pos x="864" y="215"/>
                </a:cxn>
                <a:cxn ang="0">
                  <a:pos x="890" y="260"/>
                </a:cxn>
                <a:cxn ang="0">
                  <a:pos x="949" y="283"/>
                </a:cxn>
                <a:cxn ang="0">
                  <a:pos x="1034" y="232"/>
                </a:cxn>
                <a:cxn ang="0">
                  <a:pos x="1050" y="96"/>
                </a:cxn>
                <a:cxn ang="0">
                  <a:pos x="949" y="11"/>
                </a:cxn>
                <a:cxn ang="0">
                  <a:pos x="794" y="11"/>
                </a:cxn>
                <a:cxn ang="0">
                  <a:pos x="661" y="136"/>
                </a:cxn>
                <a:cxn ang="0">
                  <a:pos x="570" y="62"/>
                </a:cxn>
                <a:cxn ang="0">
                  <a:pos x="443" y="0"/>
                </a:cxn>
                <a:cxn ang="0">
                  <a:pos x="261" y="45"/>
                </a:cxn>
                <a:cxn ang="0">
                  <a:pos x="117" y="215"/>
                </a:cxn>
                <a:cxn ang="0">
                  <a:pos x="64" y="350"/>
                </a:cxn>
                <a:cxn ang="0">
                  <a:pos x="80" y="367"/>
                </a:cxn>
                <a:cxn ang="0">
                  <a:pos x="107" y="367"/>
                </a:cxn>
                <a:cxn ang="0">
                  <a:pos x="208" y="164"/>
                </a:cxn>
                <a:cxn ang="0">
                  <a:pos x="363" y="57"/>
                </a:cxn>
                <a:cxn ang="0">
                  <a:pos x="480" y="73"/>
                </a:cxn>
                <a:cxn ang="0">
                  <a:pos x="517" y="198"/>
                </a:cxn>
                <a:cxn ang="0">
                  <a:pos x="490" y="379"/>
                </a:cxn>
                <a:cxn ang="0">
                  <a:pos x="405" y="740"/>
                </a:cxn>
                <a:cxn ang="0">
                  <a:pos x="267" y="961"/>
                </a:cxn>
                <a:cxn ang="0">
                  <a:pos x="139" y="966"/>
                </a:cxn>
                <a:cxn ang="0">
                  <a:pos x="181" y="882"/>
                </a:cxn>
                <a:cxn ang="0">
                  <a:pos x="176" y="769"/>
                </a:cxn>
                <a:cxn ang="0">
                  <a:pos x="117" y="746"/>
                </a:cxn>
                <a:cxn ang="0">
                  <a:pos x="5" y="825"/>
                </a:cxn>
                <a:cxn ang="0">
                  <a:pos x="43" y="972"/>
                </a:cxn>
                <a:cxn ang="0">
                  <a:pos x="197" y="1023"/>
                </a:cxn>
                <a:cxn ang="0">
                  <a:pos x="363" y="944"/>
                </a:cxn>
                <a:cxn ang="0">
                  <a:pos x="421" y="853"/>
                </a:cxn>
                <a:cxn ang="0">
                  <a:pos x="522" y="989"/>
                </a:cxn>
                <a:cxn ang="0">
                  <a:pos x="736" y="1012"/>
                </a:cxn>
                <a:cxn ang="0">
                  <a:pos x="906" y="870"/>
                </a:cxn>
                <a:cxn ang="0">
                  <a:pos x="992" y="706"/>
                </a:cxn>
                <a:cxn ang="0">
                  <a:pos x="992" y="661"/>
                </a:cxn>
                <a:cxn ang="0">
                  <a:pos x="949" y="661"/>
                </a:cxn>
                <a:cxn ang="0">
                  <a:pos x="901" y="786"/>
                </a:cxn>
                <a:cxn ang="0">
                  <a:pos x="746" y="955"/>
                </a:cxn>
                <a:cxn ang="0">
                  <a:pos x="613" y="966"/>
                </a:cxn>
                <a:cxn ang="0">
                  <a:pos x="544" y="870"/>
                </a:cxn>
                <a:cxn ang="0">
                  <a:pos x="560" y="712"/>
                </a:cxn>
              </a:cxnLst>
              <a:rect l="0" t="0" r="r" b="b"/>
              <a:pathLst>
                <a:path w="1061" h="1023">
                  <a:moveTo>
                    <a:pt x="650" y="316"/>
                  </a:moveTo>
                  <a:lnTo>
                    <a:pt x="656" y="283"/>
                  </a:lnTo>
                  <a:lnTo>
                    <a:pt x="672" y="237"/>
                  </a:lnTo>
                  <a:lnTo>
                    <a:pt x="693" y="186"/>
                  </a:lnTo>
                  <a:lnTo>
                    <a:pt x="720" y="136"/>
                  </a:lnTo>
                  <a:lnTo>
                    <a:pt x="757" y="90"/>
                  </a:lnTo>
                  <a:lnTo>
                    <a:pt x="805" y="62"/>
                  </a:lnTo>
                  <a:lnTo>
                    <a:pt x="864" y="51"/>
                  </a:lnTo>
                  <a:lnTo>
                    <a:pt x="885" y="51"/>
                  </a:lnTo>
                  <a:lnTo>
                    <a:pt x="922" y="57"/>
                  </a:lnTo>
                  <a:lnTo>
                    <a:pt x="970" y="79"/>
                  </a:lnTo>
                  <a:lnTo>
                    <a:pt x="917" y="102"/>
                  </a:lnTo>
                  <a:lnTo>
                    <a:pt x="880" y="147"/>
                  </a:lnTo>
                  <a:lnTo>
                    <a:pt x="864" y="198"/>
                  </a:lnTo>
                  <a:lnTo>
                    <a:pt x="864" y="215"/>
                  </a:lnTo>
                  <a:lnTo>
                    <a:pt x="869" y="232"/>
                  </a:lnTo>
                  <a:lnTo>
                    <a:pt x="880" y="249"/>
                  </a:lnTo>
                  <a:lnTo>
                    <a:pt x="890" y="260"/>
                  </a:lnTo>
                  <a:lnTo>
                    <a:pt x="906" y="271"/>
                  </a:lnTo>
                  <a:lnTo>
                    <a:pt x="922" y="277"/>
                  </a:lnTo>
                  <a:lnTo>
                    <a:pt x="949" y="283"/>
                  </a:lnTo>
                  <a:lnTo>
                    <a:pt x="976" y="277"/>
                  </a:lnTo>
                  <a:lnTo>
                    <a:pt x="1008" y="260"/>
                  </a:lnTo>
                  <a:lnTo>
                    <a:pt x="1034" y="232"/>
                  </a:lnTo>
                  <a:lnTo>
                    <a:pt x="1056" y="198"/>
                  </a:lnTo>
                  <a:lnTo>
                    <a:pt x="1061" y="147"/>
                  </a:lnTo>
                  <a:lnTo>
                    <a:pt x="1050" y="96"/>
                  </a:lnTo>
                  <a:lnTo>
                    <a:pt x="1029" y="57"/>
                  </a:lnTo>
                  <a:lnTo>
                    <a:pt x="992" y="28"/>
                  </a:lnTo>
                  <a:lnTo>
                    <a:pt x="949" y="11"/>
                  </a:lnTo>
                  <a:lnTo>
                    <a:pt x="901" y="0"/>
                  </a:lnTo>
                  <a:lnTo>
                    <a:pt x="864" y="0"/>
                  </a:lnTo>
                  <a:lnTo>
                    <a:pt x="794" y="11"/>
                  </a:lnTo>
                  <a:lnTo>
                    <a:pt x="741" y="45"/>
                  </a:lnTo>
                  <a:lnTo>
                    <a:pt x="693" y="90"/>
                  </a:lnTo>
                  <a:lnTo>
                    <a:pt x="661" y="136"/>
                  </a:lnTo>
                  <a:lnTo>
                    <a:pt x="640" y="170"/>
                  </a:lnTo>
                  <a:lnTo>
                    <a:pt x="608" y="107"/>
                  </a:lnTo>
                  <a:lnTo>
                    <a:pt x="570" y="62"/>
                  </a:lnTo>
                  <a:lnTo>
                    <a:pt x="528" y="28"/>
                  </a:lnTo>
                  <a:lnTo>
                    <a:pt x="485" y="11"/>
                  </a:lnTo>
                  <a:lnTo>
                    <a:pt x="443" y="0"/>
                  </a:lnTo>
                  <a:lnTo>
                    <a:pt x="411" y="0"/>
                  </a:lnTo>
                  <a:lnTo>
                    <a:pt x="331" y="11"/>
                  </a:lnTo>
                  <a:lnTo>
                    <a:pt x="261" y="45"/>
                  </a:lnTo>
                  <a:lnTo>
                    <a:pt x="203" y="96"/>
                  </a:lnTo>
                  <a:lnTo>
                    <a:pt x="155" y="153"/>
                  </a:lnTo>
                  <a:lnTo>
                    <a:pt x="117" y="215"/>
                  </a:lnTo>
                  <a:lnTo>
                    <a:pt x="85" y="271"/>
                  </a:lnTo>
                  <a:lnTo>
                    <a:pt x="69" y="316"/>
                  </a:lnTo>
                  <a:lnTo>
                    <a:pt x="64" y="350"/>
                  </a:lnTo>
                  <a:lnTo>
                    <a:pt x="64" y="362"/>
                  </a:lnTo>
                  <a:lnTo>
                    <a:pt x="75" y="367"/>
                  </a:lnTo>
                  <a:lnTo>
                    <a:pt x="80" y="367"/>
                  </a:lnTo>
                  <a:lnTo>
                    <a:pt x="85" y="373"/>
                  </a:lnTo>
                  <a:lnTo>
                    <a:pt x="101" y="373"/>
                  </a:lnTo>
                  <a:lnTo>
                    <a:pt x="107" y="367"/>
                  </a:lnTo>
                  <a:lnTo>
                    <a:pt x="117" y="345"/>
                  </a:lnTo>
                  <a:lnTo>
                    <a:pt x="160" y="237"/>
                  </a:lnTo>
                  <a:lnTo>
                    <a:pt x="208" y="164"/>
                  </a:lnTo>
                  <a:lnTo>
                    <a:pt x="261" y="107"/>
                  </a:lnTo>
                  <a:lnTo>
                    <a:pt x="315" y="73"/>
                  </a:lnTo>
                  <a:lnTo>
                    <a:pt x="363" y="57"/>
                  </a:lnTo>
                  <a:lnTo>
                    <a:pt x="405" y="51"/>
                  </a:lnTo>
                  <a:lnTo>
                    <a:pt x="427" y="51"/>
                  </a:lnTo>
                  <a:lnTo>
                    <a:pt x="480" y="73"/>
                  </a:lnTo>
                  <a:lnTo>
                    <a:pt x="501" y="102"/>
                  </a:lnTo>
                  <a:lnTo>
                    <a:pt x="512" y="141"/>
                  </a:lnTo>
                  <a:lnTo>
                    <a:pt x="517" y="198"/>
                  </a:lnTo>
                  <a:lnTo>
                    <a:pt x="517" y="243"/>
                  </a:lnTo>
                  <a:lnTo>
                    <a:pt x="506" y="300"/>
                  </a:lnTo>
                  <a:lnTo>
                    <a:pt x="490" y="379"/>
                  </a:lnTo>
                  <a:lnTo>
                    <a:pt x="469" y="475"/>
                  </a:lnTo>
                  <a:lnTo>
                    <a:pt x="443" y="593"/>
                  </a:lnTo>
                  <a:lnTo>
                    <a:pt x="405" y="740"/>
                  </a:lnTo>
                  <a:lnTo>
                    <a:pt x="373" y="836"/>
                  </a:lnTo>
                  <a:lnTo>
                    <a:pt x="325" y="910"/>
                  </a:lnTo>
                  <a:lnTo>
                    <a:pt x="267" y="961"/>
                  </a:lnTo>
                  <a:lnTo>
                    <a:pt x="203" y="978"/>
                  </a:lnTo>
                  <a:lnTo>
                    <a:pt x="176" y="978"/>
                  </a:lnTo>
                  <a:lnTo>
                    <a:pt x="139" y="966"/>
                  </a:lnTo>
                  <a:lnTo>
                    <a:pt x="96" y="944"/>
                  </a:lnTo>
                  <a:lnTo>
                    <a:pt x="144" y="921"/>
                  </a:lnTo>
                  <a:lnTo>
                    <a:pt x="181" y="882"/>
                  </a:lnTo>
                  <a:lnTo>
                    <a:pt x="197" y="825"/>
                  </a:lnTo>
                  <a:lnTo>
                    <a:pt x="187" y="780"/>
                  </a:lnTo>
                  <a:lnTo>
                    <a:pt x="176" y="769"/>
                  </a:lnTo>
                  <a:lnTo>
                    <a:pt x="160" y="757"/>
                  </a:lnTo>
                  <a:lnTo>
                    <a:pt x="128" y="746"/>
                  </a:lnTo>
                  <a:lnTo>
                    <a:pt x="117" y="746"/>
                  </a:lnTo>
                  <a:lnTo>
                    <a:pt x="69" y="757"/>
                  </a:lnTo>
                  <a:lnTo>
                    <a:pt x="32" y="786"/>
                  </a:lnTo>
                  <a:lnTo>
                    <a:pt x="5" y="825"/>
                  </a:lnTo>
                  <a:lnTo>
                    <a:pt x="0" y="876"/>
                  </a:lnTo>
                  <a:lnTo>
                    <a:pt x="11" y="932"/>
                  </a:lnTo>
                  <a:lnTo>
                    <a:pt x="43" y="972"/>
                  </a:lnTo>
                  <a:lnTo>
                    <a:pt x="85" y="1000"/>
                  </a:lnTo>
                  <a:lnTo>
                    <a:pt x="144" y="1017"/>
                  </a:lnTo>
                  <a:lnTo>
                    <a:pt x="197" y="1023"/>
                  </a:lnTo>
                  <a:lnTo>
                    <a:pt x="261" y="1012"/>
                  </a:lnTo>
                  <a:lnTo>
                    <a:pt x="320" y="983"/>
                  </a:lnTo>
                  <a:lnTo>
                    <a:pt x="363" y="944"/>
                  </a:lnTo>
                  <a:lnTo>
                    <a:pt x="395" y="904"/>
                  </a:lnTo>
                  <a:lnTo>
                    <a:pt x="416" y="870"/>
                  </a:lnTo>
                  <a:lnTo>
                    <a:pt x="421" y="853"/>
                  </a:lnTo>
                  <a:lnTo>
                    <a:pt x="443" y="904"/>
                  </a:lnTo>
                  <a:lnTo>
                    <a:pt x="480" y="949"/>
                  </a:lnTo>
                  <a:lnTo>
                    <a:pt x="522" y="989"/>
                  </a:lnTo>
                  <a:lnTo>
                    <a:pt x="581" y="1017"/>
                  </a:lnTo>
                  <a:lnTo>
                    <a:pt x="656" y="1023"/>
                  </a:lnTo>
                  <a:lnTo>
                    <a:pt x="736" y="1012"/>
                  </a:lnTo>
                  <a:lnTo>
                    <a:pt x="800" y="978"/>
                  </a:lnTo>
                  <a:lnTo>
                    <a:pt x="858" y="927"/>
                  </a:lnTo>
                  <a:lnTo>
                    <a:pt x="906" y="870"/>
                  </a:lnTo>
                  <a:lnTo>
                    <a:pt x="944" y="814"/>
                  </a:lnTo>
                  <a:lnTo>
                    <a:pt x="976" y="757"/>
                  </a:lnTo>
                  <a:lnTo>
                    <a:pt x="992" y="706"/>
                  </a:lnTo>
                  <a:lnTo>
                    <a:pt x="997" y="678"/>
                  </a:lnTo>
                  <a:lnTo>
                    <a:pt x="997" y="667"/>
                  </a:lnTo>
                  <a:lnTo>
                    <a:pt x="992" y="661"/>
                  </a:lnTo>
                  <a:lnTo>
                    <a:pt x="981" y="656"/>
                  </a:lnTo>
                  <a:lnTo>
                    <a:pt x="960" y="656"/>
                  </a:lnTo>
                  <a:lnTo>
                    <a:pt x="949" y="661"/>
                  </a:lnTo>
                  <a:lnTo>
                    <a:pt x="944" y="667"/>
                  </a:lnTo>
                  <a:lnTo>
                    <a:pt x="944" y="678"/>
                  </a:lnTo>
                  <a:lnTo>
                    <a:pt x="901" y="786"/>
                  </a:lnTo>
                  <a:lnTo>
                    <a:pt x="853" y="865"/>
                  </a:lnTo>
                  <a:lnTo>
                    <a:pt x="800" y="915"/>
                  </a:lnTo>
                  <a:lnTo>
                    <a:pt x="746" y="955"/>
                  </a:lnTo>
                  <a:lnTo>
                    <a:pt x="698" y="972"/>
                  </a:lnTo>
                  <a:lnTo>
                    <a:pt x="661" y="978"/>
                  </a:lnTo>
                  <a:lnTo>
                    <a:pt x="613" y="966"/>
                  </a:lnTo>
                  <a:lnTo>
                    <a:pt x="581" y="944"/>
                  </a:lnTo>
                  <a:lnTo>
                    <a:pt x="560" y="910"/>
                  </a:lnTo>
                  <a:lnTo>
                    <a:pt x="544" y="870"/>
                  </a:lnTo>
                  <a:lnTo>
                    <a:pt x="538" y="825"/>
                  </a:lnTo>
                  <a:lnTo>
                    <a:pt x="544" y="774"/>
                  </a:lnTo>
                  <a:lnTo>
                    <a:pt x="560" y="712"/>
                  </a:lnTo>
                  <a:lnTo>
                    <a:pt x="576" y="627"/>
                  </a:lnTo>
                  <a:lnTo>
                    <a:pt x="650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3" name="Freeform 9"/>
            <p:cNvSpPr>
              <a:spLocks/>
            </p:cNvSpPr>
            <p:nvPr/>
          </p:nvSpPr>
          <p:spPr bwMode="auto">
            <a:xfrm>
              <a:off x="6994" y="2717"/>
              <a:ext cx="1423" cy="1509"/>
            </a:xfrm>
            <a:custGeom>
              <a:avLst/>
              <a:gdLst/>
              <a:ahLst/>
              <a:cxnLst>
                <a:cxn ang="0">
                  <a:pos x="757" y="802"/>
                </a:cxn>
                <a:cxn ang="0">
                  <a:pos x="1380" y="802"/>
                </a:cxn>
                <a:cxn ang="0">
                  <a:pos x="1391" y="797"/>
                </a:cxn>
                <a:cxn ang="0">
                  <a:pos x="1407" y="791"/>
                </a:cxn>
                <a:cxn ang="0">
                  <a:pos x="1423" y="774"/>
                </a:cxn>
                <a:cxn ang="0">
                  <a:pos x="1423" y="740"/>
                </a:cxn>
                <a:cxn ang="0">
                  <a:pos x="1412" y="729"/>
                </a:cxn>
                <a:cxn ang="0">
                  <a:pos x="1407" y="718"/>
                </a:cxn>
                <a:cxn ang="0">
                  <a:pos x="1391" y="712"/>
                </a:cxn>
                <a:cxn ang="0">
                  <a:pos x="757" y="712"/>
                </a:cxn>
                <a:cxn ang="0">
                  <a:pos x="757" y="45"/>
                </a:cxn>
                <a:cxn ang="0">
                  <a:pos x="741" y="11"/>
                </a:cxn>
                <a:cxn ang="0">
                  <a:pos x="730" y="6"/>
                </a:cxn>
                <a:cxn ang="0">
                  <a:pos x="714" y="0"/>
                </a:cxn>
                <a:cxn ang="0">
                  <a:pos x="698" y="6"/>
                </a:cxn>
                <a:cxn ang="0">
                  <a:pos x="688" y="11"/>
                </a:cxn>
                <a:cxn ang="0">
                  <a:pos x="677" y="23"/>
                </a:cxn>
                <a:cxn ang="0">
                  <a:pos x="677" y="34"/>
                </a:cxn>
                <a:cxn ang="0">
                  <a:pos x="672" y="45"/>
                </a:cxn>
                <a:cxn ang="0">
                  <a:pos x="672" y="712"/>
                </a:cxn>
                <a:cxn ang="0">
                  <a:pos x="32" y="712"/>
                </a:cxn>
                <a:cxn ang="0">
                  <a:pos x="21" y="718"/>
                </a:cxn>
                <a:cxn ang="0">
                  <a:pos x="11" y="729"/>
                </a:cxn>
                <a:cxn ang="0">
                  <a:pos x="5" y="740"/>
                </a:cxn>
                <a:cxn ang="0">
                  <a:pos x="0" y="757"/>
                </a:cxn>
                <a:cxn ang="0">
                  <a:pos x="5" y="774"/>
                </a:cxn>
                <a:cxn ang="0">
                  <a:pos x="11" y="785"/>
                </a:cxn>
                <a:cxn ang="0">
                  <a:pos x="32" y="797"/>
                </a:cxn>
                <a:cxn ang="0">
                  <a:pos x="48" y="802"/>
                </a:cxn>
                <a:cxn ang="0">
                  <a:pos x="672" y="802"/>
                </a:cxn>
                <a:cxn ang="0">
                  <a:pos x="672" y="1464"/>
                </a:cxn>
                <a:cxn ang="0">
                  <a:pos x="677" y="1480"/>
                </a:cxn>
                <a:cxn ang="0">
                  <a:pos x="677" y="1492"/>
                </a:cxn>
                <a:cxn ang="0">
                  <a:pos x="688" y="1503"/>
                </a:cxn>
                <a:cxn ang="0">
                  <a:pos x="698" y="1509"/>
                </a:cxn>
                <a:cxn ang="0">
                  <a:pos x="730" y="1509"/>
                </a:cxn>
                <a:cxn ang="0">
                  <a:pos x="741" y="1503"/>
                </a:cxn>
                <a:cxn ang="0">
                  <a:pos x="751" y="1480"/>
                </a:cxn>
                <a:cxn ang="0">
                  <a:pos x="757" y="1464"/>
                </a:cxn>
                <a:cxn ang="0">
                  <a:pos x="757" y="1435"/>
                </a:cxn>
                <a:cxn ang="0">
                  <a:pos x="757" y="802"/>
                </a:cxn>
              </a:cxnLst>
              <a:rect l="0" t="0" r="r" b="b"/>
              <a:pathLst>
                <a:path w="1423" h="1509">
                  <a:moveTo>
                    <a:pt x="757" y="802"/>
                  </a:moveTo>
                  <a:lnTo>
                    <a:pt x="1380" y="802"/>
                  </a:lnTo>
                  <a:lnTo>
                    <a:pt x="1391" y="797"/>
                  </a:lnTo>
                  <a:lnTo>
                    <a:pt x="1407" y="791"/>
                  </a:lnTo>
                  <a:lnTo>
                    <a:pt x="1423" y="774"/>
                  </a:lnTo>
                  <a:lnTo>
                    <a:pt x="1423" y="740"/>
                  </a:lnTo>
                  <a:lnTo>
                    <a:pt x="1412" y="729"/>
                  </a:lnTo>
                  <a:lnTo>
                    <a:pt x="1407" y="718"/>
                  </a:lnTo>
                  <a:lnTo>
                    <a:pt x="1391" y="712"/>
                  </a:lnTo>
                  <a:lnTo>
                    <a:pt x="757" y="712"/>
                  </a:lnTo>
                  <a:lnTo>
                    <a:pt x="757" y="45"/>
                  </a:lnTo>
                  <a:lnTo>
                    <a:pt x="741" y="11"/>
                  </a:lnTo>
                  <a:lnTo>
                    <a:pt x="730" y="6"/>
                  </a:lnTo>
                  <a:lnTo>
                    <a:pt x="714" y="0"/>
                  </a:lnTo>
                  <a:lnTo>
                    <a:pt x="698" y="6"/>
                  </a:lnTo>
                  <a:lnTo>
                    <a:pt x="688" y="11"/>
                  </a:lnTo>
                  <a:lnTo>
                    <a:pt x="677" y="23"/>
                  </a:lnTo>
                  <a:lnTo>
                    <a:pt x="677" y="34"/>
                  </a:lnTo>
                  <a:lnTo>
                    <a:pt x="672" y="45"/>
                  </a:lnTo>
                  <a:lnTo>
                    <a:pt x="672" y="712"/>
                  </a:lnTo>
                  <a:lnTo>
                    <a:pt x="32" y="712"/>
                  </a:lnTo>
                  <a:lnTo>
                    <a:pt x="21" y="718"/>
                  </a:lnTo>
                  <a:lnTo>
                    <a:pt x="11" y="729"/>
                  </a:lnTo>
                  <a:lnTo>
                    <a:pt x="5" y="740"/>
                  </a:lnTo>
                  <a:lnTo>
                    <a:pt x="0" y="757"/>
                  </a:lnTo>
                  <a:lnTo>
                    <a:pt x="5" y="774"/>
                  </a:lnTo>
                  <a:lnTo>
                    <a:pt x="11" y="785"/>
                  </a:lnTo>
                  <a:lnTo>
                    <a:pt x="32" y="797"/>
                  </a:lnTo>
                  <a:lnTo>
                    <a:pt x="48" y="802"/>
                  </a:lnTo>
                  <a:lnTo>
                    <a:pt x="672" y="802"/>
                  </a:lnTo>
                  <a:lnTo>
                    <a:pt x="672" y="1464"/>
                  </a:lnTo>
                  <a:lnTo>
                    <a:pt x="677" y="1480"/>
                  </a:lnTo>
                  <a:lnTo>
                    <a:pt x="677" y="1492"/>
                  </a:lnTo>
                  <a:lnTo>
                    <a:pt x="688" y="1503"/>
                  </a:lnTo>
                  <a:lnTo>
                    <a:pt x="698" y="1509"/>
                  </a:lnTo>
                  <a:lnTo>
                    <a:pt x="730" y="1509"/>
                  </a:lnTo>
                  <a:lnTo>
                    <a:pt x="741" y="1503"/>
                  </a:lnTo>
                  <a:lnTo>
                    <a:pt x="751" y="1480"/>
                  </a:lnTo>
                  <a:lnTo>
                    <a:pt x="757" y="1464"/>
                  </a:lnTo>
                  <a:lnTo>
                    <a:pt x="757" y="1435"/>
                  </a:lnTo>
                  <a:lnTo>
                    <a:pt x="757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4" name="Freeform 10"/>
            <p:cNvSpPr>
              <a:spLocks/>
            </p:cNvSpPr>
            <p:nvPr/>
          </p:nvSpPr>
          <p:spPr bwMode="auto">
            <a:xfrm>
              <a:off x="9195" y="2530"/>
              <a:ext cx="704" cy="1509"/>
            </a:xfrm>
            <a:custGeom>
              <a:avLst/>
              <a:gdLst/>
              <a:ahLst/>
              <a:cxnLst>
                <a:cxn ang="0">
                  <a:pos x="438" y="57"/>
                </a:cxn>
                <a:cxn ang="0">
                  <a:pos x="438" y="17"/>
                </a:cxn>
                <a:cxn ang="0">
                  <a:pos x="432" y="12"/>
                </a:cxn>
                <a:cxn ang="0">
                  <a:pos x="411" y="0"/>
                </a:cxn>
                <a:cxn ang="0">
                  <a:pos x="390" y="0"/>
                </a:cxn>
                <a:cxn ang="0">
                  <a:pos x="320" y="63"/>
                </a:cxn>
                <a:cxn ang="0">
                  <a:pos x="246" y="102"/>
                </a:cxn>
                <a:cxn ang="0">
                  <a:pos x="171" y="125"/>
                </a:cxn>
                <a:cxn ang="0">
                  <a:pos x="102" y="142"/>
                </a:cxn>
                <a:cxn ang="0">
                  <a:pos x="43" y="147"/>
                </a:cxn>
                <a:cxn ang="0">
                  <a:pos x="0" y="147"/>
                </a:cxn>
                <a:cxn ang="0">
                  <a:pos x="0" y="215"/>
                </a:cxn>
                <a:cxn ang="0">
                  <a:pos x="43" y="215"/>
                </a:cxn>
                <a:cxn ang="0">
                  <a:pos x="112" y="210"/>
                </a:cxn>
                <a:cxn ang="0">
                  <a:pos x="192" y="193"/>
                </a:cxn>
                <a:cxn ang="0">
                  <a:pos x="278" y="159"/>
                </a:cxn>
                <a:cxn ang="0">
                  <a:pos x="278" y="1368"/>
                </a:cxn>
                <a:cxn ang="0">
                  <a:pos x="267" y="1396"/>
                </a:cxn>
                <a:cxn ang="0">
                  <a:pos x="251" y="1413"/>
                </a:cxn>
                <a:cxn ang="0">
                  <a:pos x="219" y="1430"/>
                </a:cxn>
                <a:cxn ang="0">
                  <a:pos x="160" y="1436"/>
                </a:cxn>
                <a:cxn ang="0">
                  <a:pos x="80" y="1441"/>
                </a:cxn>
                <a:cxn ang="0">
                  <a:pos x="11" y="1441"/>
                </a:cxn>
                <a:cxn ang="0">
                  <a:pos x="11" y="1509"/>
                </a:cxn>
                <a:cxn ang="0">
                  <a:pos x="70" y="1504"/>
                </a:cxn>
                <a:cxn ang="0">
                  <a:pos x="645" y="1504"/>
                </a:cxn>
                <a:cxn ang="0">
                  <a:pos x="704" y="1509"/>
                </a:cxn>
                <a:cxn ang="0">
                  <a:pos x="704" y="1441"/>
                </a:cxn>
                <a:cxn ang="0">
                  <a:pos x="635" y="1441"/>
                </a:cxn>
                <a:cxn ang="0">
                  <a:pos x="555" y="1436"/>
                </a:cxn>
                <a:cxn ang="0">
                  <a:pos x="496" y="1430"/>
                </a:cxn>
                <a:cxn ang="0">
                  <a:pos x="464" y="1419"/>
                </a:cxn>
                <a:cxn ang="0">
                  <a:pos x="448" y="1396"/>
                </a:cxn>
                <a:cxn ang="0">
                  <a:pos x="438" y="1368"/>
                </a:cxn>
                <a:cxn ang="0">
                  <a:pos x="438" y="1328"/>
                </a:cxn>
                <a:cxn ang="0">
                  <a:pos x="438" y="57"/>
                </a:cxn>
              </a:cxnLst>
              <a:rect l="0" t="0" r="r" b="b"/>
              <a:pathLst>
                <a:path w="704" h="1509">
                  <a:moveTo>
                    <a:pt x="438" y="57"/>
                  </a:moveTo>
                  <a:lnTo>
                    <a:pt x="438" y="17"/>
                  </a:lnTo>
                  <a:lnTo>
                    <a:pt x="432" y="12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20" y="63"/>
                  </a:lnTo>
                  <a:lnTo>
                    <a:pt x="246" y="102"/>
                  </a:lnTo>
                  <a:lnTo>
                    <a:pt x="171" y="125"/>
                  </a:lnTo>
                  <a:lnTo>
                    <a:pt x="102" y="142"/>
                  </a:lnTo>
                  <a:lnTo>
                    <a:pt x="43" y="147"/>
                  </a:lnTo>
                  <a:lnTo>
                    <a:pt x="0" y="147"/>
                  </a:lnTo>
                  <a:lnTo>
                    <a:pt x="0" y="215"/>
                  </a:lnTo>
                  <a:lnTo>
                    <a:pt x="43" y="215"/>
                  </a:lnTo>
                  <a:lnTo>
                    <a:pt x="112" y="210"/>
                  </a:lnTo>
                  <a:lnTo>
                    <a:pt x="192" y="193"/>
                  </a:lnTo>
                  <a:lnTo>
                    <a:pt x="278" y="159"/>
                  </a:lnTo>
                  <a:lnTo>
                    <a:pt x="278" y="1368"/>
                  </a:lnTo>
                  <a:lnTo>
                    <a:pt x="267" y="1396"/>
                  </a:lnTo>
                  <a:lnTo>
                    <a:pt x="251" y="1413"/>
                  </a:lnTo>
                  <a:lnTo>
                    <a:pt x="219" y="1430"/>
                  </a:lnTo>
                  <a:lnTo>
                    <a:pt x="160" y="1436"/>
                  </a:lnTo>
                  <a:lnTo>
                    <a:pt x="80" y="1441"/>
                  </a:lnTo>
                  <a:lnTo>
                    <a:pt x="11" y="1441"/>
                  </a:lnTo>
                  <a:lnTo>
                    <a:pt x="11" y="1509"/>
                  </a:lnTo>
                  <a:lnTo>
                    <a:pt x="70" y="1504"/>
                  </a:lnTo>
                  <a:lnTo>
                    <a:pt x="645" y="1504"/>
                  </a:lnTo>
                  <a:lnTo>
                    <a:pt x="704" y="1509"/>
                  </a:lnTo>
                  <a:lnTo>
                    <a:pt x="704" y="1441"/>
                  </a:lnTo>
                  <a:lnTo>
                    <a:pt x="635" y="1441"/>
                  </a:lnTo>
                  <a:lnTo>
                    <a:pt x="555" y="1436"/>
                  </a:lnTo>
                  <a:lnTo>
                    <a:pt x="496" y="1430"/>
                  </a:lnTo>
                  <a:lnTo>
                    <a:pt x="464" y="1419"/>
                  </a:lnTo>
                  <a:lnTo>
                    <a:pt x="448" y="1396"/>
                  </a:lnTo>
                  <a:lnTo>
                    <a:pt x="438" y="1368"/>
                  </a:lnTo>
                  <a:lnTo>
                    <a:pt x="438" y="1328"/>
                  </a:lnTo>
                  <a:lnTo>
                    <a:pt x="438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5" name="Freeform 11"/>
            <p:cNvSpPr>
              <a:spLocks/>
            </p:cNvSpPr>
            <p:nvPr/>
          </p:nvSpPr>
          <p:spPr bwMode="auto">
            <a:xfrm>
              <a:off x="10134" y="3039"/>
              <a:ext cx="1060" cy="1023"/>
            </a:xfrm>
            <a:custGeom>
              <a:avLst/>
              <a:gdLst/>
              <a:ahLst/>
              <a:cxnLst>
                <a:cxn ang="0">
                  <a:pos x="671" y="237"/>
                </a:cxn>
                <a:cxn ang="0">
                  <a:pos x="757" y="90"/>
                </a:cxn>
                <a:cxn ang="0">
                  <a:pos x="884" y="51"/>
                </a:cxn>
                <a:cxn ang="0">
                  <a:pos x="916" y="102"/>
                </a:cxn>
                <a:cxn ang="0">
                  <a:pos x="863" y="215"/>
                </a:cxn>
                <a:cxn ang="0">
                  <a:pos x="890" y="260"/>
                </a:cxn>
                <a:cxn ang="0">
                  <a:pos x="948" y="283"/>
                </a:cxn>
                <a:cxn ang="0">
                  <a:pos x="1034" y="232"/>
                </a:cxn>
                <a:cxn ang="0">
                  <a:pos x="1050" y="96"/>
                </a:cxn>
                <a:cxn ang="0">
                  <a:pos x="948" y="11"/>
                </a:cxn>
                <a:cxn ang="0">
                  <a:pos x="794" y="11"/>
                </a:cxn>
                <a:cxn ang="0">
                  <a:pos x="661" y="136"/>
                </a:cxn>
                <a:cxn ang="0">
                  <a:pos x="570" y="62"/>
                </a:cxn>
                <a:cxn ang="0">
                  <a:pos x="442" y="0"/>
                </a:cxn>
                <a:cxn ang="0">
                  <a:pos x="261" y="45"/>
                </a:cxn>
                <a:cxn ang="0">
                  <a:pos x="117" y="215"/>
                </a:cxn>
                <a:cxn ang="0">
                  <a:pos x="64" y="350"/>
                </a:cxn>
                <a:cxn ang="0">
                  <a:pos x="80" y="367"/>
                </a:cxn>
                <a:cxn ang="0">
                  <a:pos x="106" y="367"/>
                </a:cxn>
                <a:cxn ang="0">
                  <a:pos x="207" y="164"/>
                </a:cxn>
                <a:cxn ang="0">
                  <a:pos x="362" y="57"/>
                </a:cxn>
                <a:cxn ang="0">
                  <a:pos x="479" y="73"/>
                </a:cxn>
                <a:cxn ang="0">
                  <a:pos x="517" y="198"/>
                </a:cxn>
                <a:cxn ang="0">
                  <a:pos x="490" y="379"/>
                </a:cxn>
                <a:cxn ang="0">
                  <a:pos x="405" y="740"/>
                </a:cxn>
                <a:cxn ang="0">
                  <a:pos x="266" y="961"/>
                </a:cxn>
                <a:cxn ang="0">
                  <a:pos x="138" y="966"/>
                </a:cxn>
                <a:cxn ang="0">
                  <a:pos x="181" y="882"/>
                </a:cxn>
                <a:cxn ang="0">
                  <a:pos x="176" y="769"/>
                </a:cxn>
                <a:cxn ang="0">
                  <a:pos x="117" y="746"/>
                </a:cxn>
                <a:cxn ang="0">
                  <a:pos x="5" y="825"/>
                </a:cxn>
                <a:cxn ang="0">
                  <a:pos x="42" y="972"/>
                </a:cxn>
                <a:cxn ang="0">
                  <a:pos x="197" y="1023"/>
                </a:cxn>
                <a:cxn ang="0">
                  <a:pos x="362" y="944"/>
                </a:cxn>
                <a:cxn ang="0">
                  <a:pos x="421" y="853"/>
                </a:cxn>
                <a:cxn ang="0">
                  <a:pos x="522" y="989"/>
                </a:cxn>
                <a:cxn ang="0">
                  <a:pos x="735" y="1012"/>
                </a:cxn>
                <a:cxn ang="0">
                  <a:pos x="906" y="870"/>
                </a:cxn>
                <a:cxn ang="0">
                  <a:pos x="991" y="706"/>
                </a:cxn>
                <a:cxn ang="0">
                  <a:pos x="991" y="661"/>
                </a:cxn>
                <a:cxn ang="0">
                  <a:pos x="948" y="661"/>
                </a:cxn>
                <a:cxn ang="0">
                  <a:pos x="900" y="786"/>
                </a:cxn>
                <a:cxn ang="0">
                  <a:pos x="746" y="955"/>
                </a:cxn>
                <a:cxn ang="0">
                  <a:pos x="613" y="966"/>
                </a:cxn>
                <a:cxn ang="0">
                  <a:pos x="543" y="870"/>
                </a:cxn>
                <a:cxn ang="0">
                  <a:pos x="559" y="712"/>
                </a:cxn>
              </a:cxnLst>
              <a:rect l="0" t="0" r="r" b="b"/>
              <a:pathLst>
                <a:path w="1060" h="1023">
                  <a:moveTo>
                    <a:pt x="650" y="316"/>
                  </a:moveTo>
                  <a:lnTo>
                    <a:pt x="655" y="283"/>
                  </a:lnTo>
                  <a:lnTo>
                    <a:pt x="671" y="237"/>
                  </a:lnTo>
                  <a:lnTo>
                    <a:pt x="693" y="186"/>
                  </a:lnTo>
                  <a:lnTo>
                    <a:pt x="719" y="136"/>
                  </a:lnTo>
                  <a:lnTo>
                    <a:pt x="757" y="90"/>
                  </a:lnTo>
                  <a:lnTo>
                    <a:pt x="805" y="62"/>
                  </a:lnTo>
                  <a:lnTo>
                    <a:pt x="863" y="51"/>
                  </a:lnTo>
                  <a:lnTo>
                    <a:pt x="884" y="51"/>
                  </a:lnTo>
                  <a:lnTo>
                    <a:pt x="922" y="57"/>
                  </a:lnTo>
                  <a:lnTo>
                    <a:pt x="970" y="79"/>
                  </a:lnTo>
                  <a:lnTo>
                    <a:pt x="916" y="102"/>
                  </a:lnTo>
                  <a:lnTo>
                    <a:pt x="879" y="147"/>
                  </a:lnTo>
                  <a:lnTo>
                    <a:pt x="863" y="198"/>
                  </a:lnTo>
                  <a:lnTo>
                    <a:pt x="863" y="215"/>
                  </a:lnTo>
                  <a:lnTo>
                    <a:pt x="868" y="232"/>
                  </a:lnTo>
                  <a:lnTo>
                    <a:pt x="879" y="249"/>
                  </a:lnTo>
                  <a:lnTo>
                    <a:pt x="890" y="260"/>
                  </a:lnTo>
                  <a:lnTo>
                    <a:pt x="906" y="271"/>
                  </a:lnTo>
                  <a:lnTo>
                    <a:pt x="922" y="277"/>
                  </a:lnTo>
                  <a:lnTo>
                    <a:pt x="948" y="283"/>
                  </a:lnTo>
                  <a:lnTo>
                    <a:pt x="975" y="277"/>
                  </a:lnTo>
                  <a:lnTo>
                    <a:pt x="1007" y="260"/>
                  </a:lnTo>
                  <a:lnTo>
                    <a:pt x="1034" y="232"/>
                  </a:lnTo>
                  <a:lnTo>
                    <a:pt x="1055" y="198"/>
                  </a:lnTo>
                  <a:lnTo>
                    <a:pt x="1060" y="147"/>
                  </a:lnTo>
                  <a:lnTo>
                    <a:pt x="1050" y="96"/>
                  </a:lnTo>
                  <a:lnTo>
                    <a:pt x="1028" y="57"/>
                  </a:lnTo>
                  <a:lnTo>
                    <a:pt x="991" y="28"/>
                  </a:lnTo>
                  <a:lnTo>
                    <a:pt x="948" y="11"/>
                  </a:lnTo>
                  <a:lnTo>
                    <a:pt x="900" y="0"/>
                  </a:lnTo>
                  <a:lnTo>
                    <a:pt x="863" y="0"/>
                  </a:lnTo>
                  <a:lnTo>
                    <a:pt x="794" y="11"/>
                  </a:lnTo>
                  <a:lnTo>
                    <a:pt x="741" y="45"/>
                  </a:lnTo>
                  <a:lnTo>
                    <a:pt x="693" y="90"/>
                  </a:lnTo>
                  <a:lnTo>
                    <a:pt x="661" y="136"/>
                  </a:lnTo>
                  <a:lnTo>
                    <a:pt x="639" y="170"/>
                  </a:lnTo>
                  <a:lnTo>
                    <a:pt x="607" y="107"/>
                  </a:lnTo>
                  <a:lnTo>
                    <a:pt x="570" y="62"/>
                  </a:lnTo>
                  <a:lnTo>
                    <a:pt x="527" y="28"/>
                  </a:lnTo>
                  <a:lnTo>
                    <a:pt x="485" y="11"/>
                  </a:lnTo>
                  <a:lnTo>
                    <a:pt x="442" y="0"/>
                  </a:lnTo>
                  <a:lnTo>
                    <a:pt x="410" y="0"/>
                  </a:lnTo>
                  <a:lnTo>
                    <a:pt x="330" y="11"/>
                  </a:lnTo>
                  <a:lnTo>
                    <a:pt x="261" y="45"/>
                  </a:lnTo>
                  <a:lnTo>
                    <a:pt x="202" y="96"/>
                  </a:lnTo>
                  <a:lnTo>
                    <a:pt x="154" y="153"/>
                  </a:lnTo>
                  <a:lnTo>
                    <a:pt x="117" y="215"/>
                  </a:lnTo>
                  <a:lnTo>
                    <a:pt x="85" y="271"/>
                  </a:lnTo>
                  <a:lnTo>
                    <a:pt x="69" y="316"/>
                  </a:lnTo>
                  <a:lnTo>
                    <a:pt x="64" y="350"/>
                  </a:lnTo>
                  <a:lnTo>
                    <a:pt x="64" y="362"/>
                  </a:lnTo>
                  <a:lnTo>
                    <a:pt x="74" y="367"/>
                  </a:lnTo>
                  <a:lnTo>
                    <a:pt x="80" y="367"/>
                  </a:lnTo>
                  <a:lnTo>
                    <a:pt x="85" y="373"/>
                  </a:lnTo>
                  <a:lnTo>
                    <a:pt x="101" y="373"/>
                  </a:lnTo>
                  <a:lnTo>
                    <a:pt x="106" y="367"/>
                  </a:lnTo>
                  <a:lnTo>
                    <a:pt x="117" y="345"/>
                  </a:lnTo>
                  <a:lnTo>
                    <a:pt x="160" y="237"/>
                  </a:lnTo>
                  <a:lnTo>
                    <a:pt x="207" y="164"/>
                  </a:lnTo>
                  <a:lnTo>
                    <a:pt x="261" y="107"/>
                  </a:lnTo>
                  <a:lnTo>
                    <a:pt x="314" y="73"/>
                  </a:lnTo>
                  <a:lnTo>
                    <a:pt x="362" y="57"/>
                  </a:lnTo>
                  <a:lnTo>
                    <a:pt x="405" y="51"/>
                  </a:lnTo>
                  <a:lnTo>
                    <a:pt x="426" y="51"/>
                  </a:lnTo>
                  <a:lnTo>
                    <a:pt x="479" y="73"/>
                  </a:lnTo>
                  <a:lnTo>
                    <a:pt x="501" y="102"/>
                  </a:lnTo>
                  <a:lnTo>
                    <a:pt x="511" y="141"/>
                  </a:lnTo>
                  <a:lnTo>
                    <a:pt x="517" y="198"/>
                  </a:lnTo>
                  <a:lnTo>
                    <a:pt x="517" y="243"/>
                  </a:lnTo>
                  <a:lnTo>
                    <a:pt x="506" y="300"/>
                  </a:lnTo>
                  <a:lnTo>
                    <a:pt x="490" y="379"/>
                  </a:lnTo>
                  <a:lnTo>
                    <a:pt x="469" y="475"/>
                  </a:lnTo>
                  <a:lnTo>
                    <a:pt x="442" y="593"/>
                  </a:lnTo>
                  <a:lnTo>
                    <a:pt x="405" y="740"/>
                  </a:lnTo>
                  <a:lnTo>
                    <a:pt x="373" y="836"/>
                  </a:lnTo>
                  <a:lnTo>
                    <a:pt x="325" y="910"/>
                  </a:lnTo>
                  <a:lnTo>
                    <a:pt x="266" y="961"/>
                  </a:lnTo>
                  <a:lnTo>
                    <a:pt x="202" y="978"/>
                  </a:lnTo>
                  <a:lnTo>
                    <a:pt x="176" y="978"/>
                  </a:lnTo>
                  <a:lnTo>
                    <a:pt x="138" y="966"/>
                  </a:lnTo>
                  <a:lnTo>
                    <a:pt x="96" y="944"/>
                  </a:lnTo>
                  <a:lnTo>
                    <a:pt x="144" y="921"/>
                  </a:lnTo>
                  <a:lnTo>
                    <a:pt x="181" y="882"/>
                  </a:lnTo>
                  <a:lnTo>
                    <a:pt x="197" y="825"/>
                  </a:lnTo>
                  <a:lnTo>
                    <a:pt x="186" y="780"/>
                  </a:lnTo>
                  <a:lnTo>
                    <a:pt x="176" y="769"/>
                  </a:lnTo>
                  <a:lnTo>
                    <a:pt x="160" y="757"/>
                  </a:lnTo>
                  <a:lnTo>
                    <a:pt x="128" y="746"/>
                  </a:lnTo>
                  <a:lnTo>
                    <a:pt x="117" y="746"/>
                  </a:lnTo>
                  <a:lnTo>
                    <a:pt x="69" y="757"/>
                  </a:lnTo>
                  <a:lnTo>
                    <a:pt x="32" y="786"/>
                  </a:lnTo>
                  <a:lnTo>
                    <a:pt x="5" y="825"/>
                  </a:lnTo>
                  <a:lnTo>
                    <a:pt x="0" y="876"/>
                  </a:lnTo>
                  <a:lnTo>
                    <a:pt x="10" y="932"/>
                  </a:lnTo>
                  <a:lnTo>
                    <a:pt x="42" y="972"/>
                  </a:lnTo>
                  <a:lnTo>
                    <a:pt x="85" y="1000"/>
                  </a:lnTo>
                  <a:lnTo>
                    <a:pt x="144" y="1017"/>
                  </a:lnTo>
                  <a:lnTo>
                    <a:pt x="197" y="1023"/>
                  </a:lnTo>
                  <a:lnTo>
                    <a:pt x="261" y="1012"/>
                  </a:lnTo>
                  <a:lnTo>
                    <a:pt x="319" y="983"/>
                  </a:lnTo>
                  <a:lnTo>
                    <a:pt x="362" y="944"/>
                  </a:lnTo>
                  <a:lnTo>
                    <a:pt x="394" y="904"/>
                  </a:lnTo>
                  <a:lnTo>
                    <a:pt x="415" y="870"/>
                  </a:lnTo>
                  <a:lnTo>
                    <a:pt x="421" y="853"/>
                  </a:lnTo>
                  <a:lnTo>
                    <a:pt x="442" y="904"/>
                  </a:lnTo>
                  <a:lnTo>
                    <a:pt x="479" y="949"/>
                  </a:lnTo>
                  <a:lnTo>
                    <a:pt x="522" y="989"/>
                  </a:lnTo>
                  <a:lnTo>
                    <a:pt x="581" y="1017"/>
                  </a:lnTo>
                  <a:lnTo>
                    <a:pt x="655" y="1023"/>
                  </a:lnTo>
                  <a:lnTo>
                    <a:pt x="735" y="1012"/>
                  </a:lnTo>
                  <a:lnTo>
                    <a:pt x="799" y="978"/>
                  </a:lnTo>
                  <a:lnTo>
                    <a:pt x="858" y="927"/>
                  </a:lnTo>
                  <a:lnTo>
                    <a:pt x="906" y="870"/>
                  </a:lnTo>
                  <a:lnTo>
                    <a:pt x="943" y="814"/>
                  </a:lnTo>
                  <a:lnTo>
                    <a:pt x="975" y="757"/>
                  </a:lnTo>
                  <a:lnTo>
                    <a:pt x="991" y="706"/>
                  </a:lnTo>
                  <a:lnTo>
                    <a:pt x="996" y="678"/>
                  </a:lnTo>
                  <a:lnTo>
                    <a:pt x="996" y="667"/>
                  </a:lnTo>
                  <a:lnTo>
                    <a:pt x="991" y="661"/>
                  </a:lnTo>
                  <a:lnTo>
                    <a:pt x="980" y="656"/>
                  </a:lnTo>
                  <a:lnTo>
                    <a:pt x="959" y="656"/>
                  </a:lnTo>
                  <a:lnTo>
                    <a:pt x="948" y="661"/>
                  </a:lnTo>
                  <a:lnTo>
                    <a:pt x="943" y="667"/>
                  </a:lnTo>
                  <a:lnTo>
                    <a:pt x="943" y="678"/>
                  </a:lnTo>
                  <a:lnTo>
                    <a:pt x="900" y="786"/>
                  </a:lnTo>
                  <a:lnTo>
                    <a:pt x="853" y="865"/>
                  </a:lnTo>
                  <a:lnTo>
                    <a:pt x="799" y="915"/>
                  </a:lnTo>
                  <a:lnTo>
                    <a:pt x="746" y="955"/>
                  </a:lnTo>
                  <a:lnTo>
                    <a:pt x="698" y="972"/>
                  </a:lnTo>
                  <a:lnTo>
                    <a:pt x="661" y="978"/>
                  </a:lnTo>
                  <a:lnTo>
                    <a:pt x="613" y="966"/>
                  </a:lnTo>
                  <a:lnTo>
                    <a:pt x="581" y="944"/>
                  </a:lnTo>
                  <a:lnTo>
                    <a:pt x="559" y="910"/>
                  </a:lnTo>
                  <a:lnTo>
                    <a:pt x="543" y="870"/>
                  </a:lnTo>
                  <a:lnTo>
                    <a:pt x="538" y="825"/>
                  </a:lnTo>
                  <a:lnTo>
                    <a:pt x="543" y="774"/>
                  </a:lnTo>
                  <a:lnTo>
                    <a:pt x="559" y="712"/>
                  </a:lnTo>
                  <a:lnTo>
                    <a:pt x="575" y="627"/>
                  </a:lnTo>
                  <a:lnTo>
                    <a:pt x="650" y="3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6" name="Freeform 12"/>
            <p:cNvSpPr>
              <a:spLocks/>
            </p:cNvSpPr>
            <p:nvPr/>
          </p:nvSpPr>
          <p:spPr bwMode="auto">
            <a:xfrm>
              <a:off x="11429" y="2033"/>
              <a:ext cx="661" cy="1051"/>
            </a:xfrm>
            <a:custGeom>
              <a:avLst/>
              <a:gdLst/>
              <a:ahLst/>
              <a:cxnLst>
                <a:cxn ang="0">
                  <a:pos x="608" y="763"/>
                </a:cxn>
                <a:cxn ang="0">
                  <a:pos x="597" y="842"/>
                </a:cxn>
                <a:cxn ang="0">
                  <a:pos x="570" y="904"/>
                </a:cxn>
                <a:cxn ang="0">
                  <a:pos x="517" y="916"/>
                </a:cxn>
                <a:cxn ang="0">
                  <a:pos x="213" y="848"/>
                </a:cxn>
                <a:cxn ang="0">
                  <a:pos x="320" y="757"/>
                </a:cxn>
                <a:cxn ang="0">
                  <a:pos x="448" y="650"/>
                </a:cxn>
                <a:cxn ang="0">
                  <a:pos x="570" y="531"/>
                </a:cxn>
                <a:cxn ang="0">
                  <a:pos x="650" y="390"/>
                </a:cxn>
                <a:cxn ang="0">
                  <a:pos x="650" y="215"/>
                </a:cxn>
                <a:cxn ang="0">
                  <a:pos x="554" y="79"/>
                </a:cxn>
                <a:cxn ang="0">
                  <a:pos x="400" y="6"/>
                </a:cxn>
                <a:cxn ang="0">
                  <a:pos x="224" y="11"/>
                </a:cxn>
                <a:cxn ang="0">
                  <a:pos x="85" y="85"/>
                </a:cxn>
                <a:cxn ang="0">
                  <a:pos x="11" y="209"/>
                </a:cxn>
                <a:cxn ang="0">
                  <a:pos x="0" y="305"/>
                </a:cxn>
                <a:cxn ang="0">
                  <a:pos x="37" y="362"/>
                </a:cxn>
                <a:cxn ang="0">
                  <a:pos x="64" y="367"/>
                </a:cxn>
                <a:cxn ang="0">
                  <a:pos x="96" y="373"/>
                </a:cxn>
                <a:cxn ang="0">
                  <a:pos x="123" y="356"/>
                </a:cxn>
                <a:cxn ang="0">
                  <a:pos x="149" y="328"/>
                </a:cxn>
                <a:cxn ang="0">
                  <a:pos x="155" y="266"/>
                </a:cxn>
                <a:cxn ang="0">
                  <a:pos x="133" y="226"/>
                </a:cxn>
                <a:cxn ang="0">
                  <a:pos x="69" y="204"/>
                </a:cxn>
                <a:cxn ang="0">
                  <a:pos x="144" y="102"/>
                </a:cxn>
                <a:cxn ang="0">
                  <a:pos x="240" y="62"/>
                </a:cxn>
                <a:cxn ang="0">
                  <a:pos x="357" y="68"/>
                </a:cxn>
                <a:cxn ang="0">
                  <a:pos x="458" y="136"/>
                </a:cxn>
                <a:cxn ang="0">
                  <a:pos x="506" y="243"/>
                </a:cxn>
                <a:cxn ang="0">
                  <a:pos x="506" y="384"/>
                </a:cxn>
                <a:cxn ang="0">
                  <a:pos x="442" y="520"/>
                </a:cxn>
                <a:cxn ang="0">
                  <a:pos x="373" y="610"/>
                </a:cxn>
                <a:cxn ang="0">
                  <a:pos x="5" y="995"/>
                </a:cxn>
                <a:cxn ang="0">
                  <a:pos x="0" y="1051"/>
                </a:cxn>
                <a:cxn ang="0">
                  <a:pos x="661" y="763"/>
                </a:cxn>
              </a:cxnLst>
              <a:rect l="0" t="0" r="r" b="b"/>
              <a:pathLst>
                <a:path w="661" h="1051">
                  <a:moveTo>
                    <a:pt x="661" y="763"/>
                  </a:moveTo>
                  <a:lnTo>
                    <a:pt x="608" y="763"/>
                  </a:lnTo>
                  <a:lnTo>
                    <a:pt x="602" y="797"/>
                  </a:lnTo>
                  <a:lnTo>
                    <a:pt x="597" y="842"/>
                  </a:lnTo>
                  <a:lnTo>
                    <a:pt x="581" y="882"/>
                  </a:lnTo>
                  <a:lnTo>
                    <a:pt x="570" y="904"/>
                  </a:lnTo>
                  <a:lnTo>
                    <a:pt x="554" y="910"/>
                  </a:lnTo>
                  <a:lnTo>
                    <a:pt x="517" y="916"/>
                  </a:lnTo>
                  <a:lnTo>
                    <a:pt x="144" y="916"/>
                  </a:lnTo>
                  <a:lnTo>
                    <a:pt x="213" y="848"/>
                  </a:lnTo>
                  <a:lnTo>
                    <a:pt x="272" y="797"/>
                  </a:lnTo>
                  <a:lnTo>
                    <a:pt x="320" y="757"/>
                  </a:lnTo>
                  <a:lnTo>
                    <a:pt x="362" y="718"/>
                  </a:lnTo>
                  <a:lnTo>
                    <a:pt x="448" y="650"/>
                  </a:lnTo>
                  <a:lnTo>
                    <a:pt x="512" y="593"/>
                  </a:lnTo>
                  <a:lnTo>
                    <a:pt x="570" y="531"/>
                  </a:lnTo>
                  <a:lnTo>
                    <a:pt x="618" y="464"/>
                  </a:lnTo>
                  <a:lnTo>
                    <a:pt x="650" y="390"/>
                  </a:lnTo>
                  <a:lnTo>
                    <a:pt x="661" y="305"/>
                  </a:lnTo>
                  <a:lnTo>
                    <a:pt x="650" y="215"/>
                  </a:lnTo>
                  <a:lnTo>
                    <a:pt x="613" y="141"/>
                  </a:lnTo>
                  <a:lnTo>
                    <a:pt x="554" y="79"/>
                  </a:lnTo>
                  <a:lnTo>
                    <a:pt x="485" y="34"/>
                  </a:lnTo>
                  <a:lnTo>
                    <a:pt x="400" y="6"/>
                  </a:lnTo>
                  <a:lnTo>
                    <a:pt x="309" y="0"/>
                  </a:lnTo>
                  <a:lnTo>
                    <a:pt x="224" y="11"/>
                  </a:lnTo>
                  <a:lnTo>
                    <a:pt x="144" y="40"/>
                  </a:lnTo>
                  <a:lnTo>
                    <a:pt x="85" y="85"/>
                  </a:lnTo>
                  <a:lnTo>
                    <a:pt x="37" y="141"/>
                  </a:lnTo>
                  <a:lnTo>
                    <a:pt x="11" y="209"/>
                  </a:lnTo>
                  <a:lnTo>
                    <a:pt x="0" y="283"/>
                  </a:lnTo>
                  <a:lnTo>
                    <a:pt x="0" y="305"/>
                  </a:lnTo>
                  <a:lnTo>
                    <a:pt x="5" y="328"/>
                  </a:lnTo>
                  <a:lnTo>
                    <a:pt x="37" y="362"/>
                  </a:lnTo>
                  <a:lnTo>
                    <a:pt x="48" y="367"/>
                  </a:lnTo>
                  <a:lnTo>
                    <a:pt x="64" y="367"/>
                  </a:lnTo>
                  <a:lnTo>
                    <a:pt x="69" y="373"/>
                  </a:lnTo>
                  <a:lnTo>
                    <a:pt x="96" y="373"/>
                  </a:lnTo>
                  <a:lnTo>
                    <a:pt x="112" y="367"/>
                  </a:lnTo>
                  <a:lnTo>
                    <a:pt x="123" y="356"/>
                  </a:lnTo>
                  <a:lnTo>
                    <a:pt x="139" y="345"/>
                  </a:lnTo>
                  <a:lnTo>
                    <a:pt x="149" y="328"/>
                  </a:lnTo>
                  <a:lnTo>
                    <a:pt x="155" y="311"/>
                  </a:lnTo>
                  <a:lnTo>
                    <a:pt x="155" y="266"/>
                  </a:lnTo>
                  <a:lnTo>
                    <a:pt x="149" y="243"/>
                  </a:lnTo>
                  <a:lnTo>
                    <a:pt x="133" y="226"/>
                  </a:lnTo>
                  <a:lnTo>
                    <a:pt x="107" y="209"/>
                  </a:lnTo>
                  <a:lnTo>
                    <a:pt x="69" y="204"/>
                  </a:lnTo>
                  <a:lnTo>
                    <a:pt x="101" y="147"/>
                  </a:lnTo>
                  <a:lnTo>
                    <a:pt x="144" y="102"/>
                  </a:lnTo>
                  <a:lnTo>
                    <a:pt x="192" y="74"/>
                  </a:lnTo>
                  <a:lnTo>
                    <a:pt x="240" y="62"/>
                  </a:lnTo>
                  <a:lnTo>
                    <a:pt x="288" y="57"/>
                  </a:lnTo>
                  <a:lnTo>
                    <a:pt x="357" y="68"/>
                  </a:lnTo>
                  <a:lnTo>
                    <a:pt x="410" y="91"/>
                  </a:lnTo>
                  <a:lnTo>
                    <a:pt x="458" y="136"/>
                  </a:lnTo>
                  <a:lnTo>
                    <a:pt x="490" y="187"/>
                  </a:lnTo>
                  <a:lnTo>
                    <a:pt x="506" y="243"/>
                  </a:lnTo>
                  <a:lnTo>
                    <a:pt x="517" y="305"/>
                  </a:lnTo>
                  <a:lnTo>
                    <a:pt x="506" y="384"/>
                  </a:lnTo>
                  <a:lnTo>
                    <a:pt x="480" y="458"/>
                  </a:lnTo>
                  <a:lnTo>
                    <a:pt x="442" y="520"/>
                  </a:lnTo>
                  <a:lnTo>
                    <a:pt x="405" y="571"/>
                  </a:lnTo>
                  <a:lnTo>
                    <a:pt x="373" y="610"/>
                  </a:lnTo>
                  <a:lnTo>
                    <a:pt x="11" y="989"/>
                  </a:lnTo>
                  <a:lnTo>
                    <a:pt x="5" y="995"/>
                  </a:lnTo>
                  <a:lnTo>
                    <a:pt x="0" y="1006"/>
                  </a:lnTo>
                  <a:lnTo>
                    <a:pt x="0" y="1051"/>
                  </a:lnTo>
                  <a:lnTo>
                    <a:pt x="613" y="1051"/>
                  </a:lnTo>
                  <a:lnTo>
                    <a:pt x="661" y="76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7" name="Freeform 13"/>
            <p:cNvSpPr>
              <a:spLocks/>
            </p:cNvSpPr>
            <p:nvPr/>
          </p:nvSpPr>
          <p:spPr bwMode="auto">
            <a:xfrm>
              <a:off x="12895" y="2717"/>
              <a:ext cx="1423" cy="1509"/>
            </a:xfrm>
            <a:custGeom>
              <a:avLst/>
              <a:gdLst/>
              <a:ahLst/>
              <a:cxnLst>
                <a:cxn ang="0">
                  <a:pos x="757" y="802"/>
                </a:cxn>
                <a:cxn ang="0">
                  <a:pos x="1381" y="802"/>
                </a:cxn>
                <a:cxn ang="0">
                  <a:pos x="1391" y="797"/>
                </a:cxn>
                <a:cxn ang="0">
                  <a:pos x="1407" y="791"/>
                </a:cxn>
                <a:cxn ang="0">
                  <a:pos x="1423" y="774"/>
                </a:cxn>
                <a:cxn ang="0">
                  <a:pos x="1423" y="740"/>
                </a:cxn>
                <a:cxn ang="0">
                  <a:pos x="1412" y="729"/>
                </a:cxn>
                <a:cxn ang="0">
                  <a:pos x="1407" y="718"/>
                </a:cxn>
                <a:cxn ang="0">
                  <a:pos x="1391" y="712"/>
                </a:cxn>
                <a:cxn ang="0">
                  <a:pos x="757" y="712"/>
                </a:cxn>
                <a:cxn ang="0">
                  <a:pos x="757" y="45"/>
                </a:cxn>
                <a:cxn ang="0">
                  <a:pos x="741" y="11"/>
                </a:cxn>
                <a:cxn ang="0">
                  <a:pos x="730" y="6"/>
                </a:cxn>
                <a:cxn ang="0">
                  <a:pos x="714" y="0"/>
                </a:cxn>
                <a:cxn ang="0">
                  <a:pos x="698" y="6"/>
                </a:cxn>
                <a:cxn ang="0">
                  <a:pos x="688" y="11"/>
                </a:cxn>
                <a:cxn ang="0">
                  <a:pos x="677" y="23"/>
                </a:cxn>
                <a:cxn ang="0">
                  <a:pos x="677" y="34"/>
                </a:cxn>
                <a:cxn ang="0">
                  <a:pos x="672" y="45"/>
                </a:cxn>
                <a:cxn ang="0">
                  <a:pos x="672" y="712"/>
                </a:cxn>
                <a:cxn ang="0">
                  <a:pos x="32" y="712"/>
                </a:cxn>
                <a:cxn ang="0">
                  <a:pos x="21" y="718"/>
                </a:cxn>
                <a:cxn ang="0">
                  <a:pos x="11" y="729"/>
                </a:cxn>
                <a:cxn ang="0">
                  <a:pos x="5" y="740"/>
                </a:cxn>
                <a:cxn ang="0">
                  <a:pos x="0" y="757"/>
                </a:cxn>
                <a:cxn ang="0">
                  <a:pos x="5" y="774"/>
                </a:cxn>
                <a:cxn ang="0">
                  <a:pos x="11" y="785"/>
                </a:cxn>
                <a:cxn ang="0">
                  <a:pos x="32" y="797"/>
                </a:cxn>
                <a:cxn ang="0">
                  <a:pos x="48" y="802"/>
                </a:cxn>
                <a:cxn ang="0">
                  <a:pos x="672" y="802"/>
                </a:cxn>
                <a:cxn ang="0">
                  <a:pos x="672" y="1464"/>
                </a:cxn>
                <a:cxn ang="0">
                  <a:pos x="677" y="1480"/>
                </a:cxn>
                <a:cxn ang="0">
                  <a:pos x="677" y="1492"/>
                </a:cxn>
                <a:cxn ang="0">
                  <a:pos x="688" y="1503"/>
                </a:cxn>
                <a:cxn ang="0">
                  <a:pos x="698" y="1509"/>
                </a:cxn>
                <a:cxn ang="0">
                  <a:pos x="730" y="1509"/>
                </a:cxn>
                <a:cxn ang="0">
                  <a:pos x="741" y="1503"/>
                </a:cxn>
                <a:cxn ang="0">
                  <a:pos x="751" y="1480"/>
                </a:cxn>
                <a:cxn ang="0">
                  <a:pos x="757" y="1464"/>
                </a:cxn>
                <a:cxn ang="0">
                  <a:pos x="757" y="1435"/>
                </a:cxn>
                <a:cxn ang="0">
                  <a:pos x="757" y="802"/>
                </a:cxn>
              </a:cxnLst>
              <a:rect l="0" t="0" r="r" b="b"/>
              <a:pathLst>
                <a:path w="1423" h="1509">
                  <a:moveTo>
                    <a:pt x="757" y="802"/>
                  </a:moveTo>
                  <a:lnTo>
                    <a:pt x="1381" y="802"/>
                  </a:lnTo>
                  <a:lnTo>
                    <a:pt x="1391" y="797"/>
                  </a:lnTo>
                  <a:lnTo>
                    <a:pt x="1407" y="791"/>
                  </a:lnTo>
                  <a:lnTo>
                    <a:pt x="1423" y="774"/>
                  </a:lnTo>
                  <a:lnTo>
                    <a:pt x="1423" y="740"/>
                  </a:lnTo>
                  <a:lnTo>
                    <a:pt x="1412" y="729"/>
                  </a:lnTo>
                  <a:lnTo>
                    <a:pt x="1407" y="718"/>
                  </a:lnTo>
                  <a:lnTo>
                    <a:pt x="1391" y="712"/>
                  </a:lnTo>
                  <a:lnTo>
                    <a:pt x="757" y="712"/>
                  </a:lnTo>
                  <a:lnTo>
                    <a:pt x="757" y="45"/>
                  </a:lnTo>
                  <a:lnTo>
                    <a:pt x="741" y="11"/>
                  </a:lnTo>
                  <a:lnTo>
                    <a:pt x="730" y="6"/>
                  </a:lnTo>
                  <a:lnTo>
                    <a:pt x="714" y="0"/>
                  </a:lnTo>
                  <a:lnTo>
                    <a:pt x="698" y="6"/>
                  </a:lnTo>
                  <a:lnTo>
                    <a:pt x="688" y="11"/>
                  </a:lnTo>
                  <a:lnTo>
                    <a:pt x="677" y="23"/>
                  </a:lnTo>
                  <a:lnTo>
                    <a:pt x="677" y="34"/>
                  </a:lnTo>
                  <a:lnTo>
                    <a:pt x="672" y="45"/>
                  </a:lnTo>
                  <a:lnTo>
                    <a:pt x="672" y="712"/>
                  </a:lnTo>
                  <a:lnTo>
                    <a:pt x="32" y="712"/>
                  </a:lnTo>
                  <a:lnTo>
                    <a:pt x="21" y="718"/>
                  </a:lnTo>
                  <a:lnTo>
                    <a:pt x="11" y="729"/>
                  </a:lnTo>
                  <a:lnTo>
                    <a:pt x="5" y="740"/>
                  </a:lnTo>
                  <a:lnTo>
                    <a:pt x="0" y="757"/>
                  </a:lnTo>
                  <a:lnTo>
                    <a:pt x="5" y="774"/>
                  </a:lnTo>
                  <a:lnTo>
                    <a:pt x="11" y="785"/>
                  </a:lnTo>
                  <a:lnTo>
                    <a:pt x="32" y="797"/>
                  </a:lnTo>
                  <a:lnTo>
                    <a:pt x="48" y="802"/>
                  </a:lnTo>
                  <a:lnTo>
                    <a:pt x="672" y="802"/>
                  </a:lnTo>
                  <a:lnTo>
                    <a:pt x="672" y="1464"/>
                  </a:lnTo>
                  <a:lnTo>
                    <a:pt x="677" y="1480"/>
                  </a:lnTo>
                  <a:lnTo>
                    <a:pt x="677" y="1492"/>
                  </a:lnTo>
                  <a:lnTo>
                    <a:pt x="688" y="1503"/>
                  </a:lnTo>
                  <a:lnTo>
                    <a:pt x="698" y="1509"/>
                  </a:lnTo>
                  <a:lnTo>
                    <a:pt x="730" y="1509"/>
                  </a:lnTo>
                  <a:lnTo>
                    <a:pt x="741" y="1503"/>
                  </a:lnTo>
                  <a:lnTo>
                    <a:pt x="751" y="1480"/>
                  </a:lnTo>
                  <a:lnTo>
                    <a:pt x="757" y="1464"/>
                  </a:lnTo>
                  <a:lnTo>
                    <a:pt x="757" y="1435"/>
                  </a:lnTo>
                  <a:lnTo>
                    <a:pt x="757" y="80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8" name="Freeform 14"/>
            <p:cNvSpPr>
              <a:spLocks/>
            </p:cNvSpPr>
            <p:nvPr/>
          </p:nvSpPr>
          <p:spPr bwMode="auto">
            <a:xfrm>
              <a:off x="15086" y="3802"/>
              <a:ext cx="229" cy="237"/>
            </a:xfrm>
            <a:custGeom>
              <a:avLst/>
              <a:gdLst/>
              <a:ahLst/>
              <a:cxnLst>
                <a:cxn ang="0">
                  <a:pos x="229" y="119"/>
                </a:cxn>
                <a:cxn ang="0">
                  <a:pos x="213" y="56"/>
                </a:cxn>
                <a:cxn ang="0">
                  <a:pos x="170" y="11"/>
                </a:cxn>
                <a:cxn ang="0">
                  <a:pos x="117" y="0"/>
                </a:cxn>
                <a:cxn ang="0">
                  <a:pos x="74" y="6"/>
                </a:cxn>
                <a:cxn ang="0">
                  <a:pos x="37" y="34"/>
                </a:cxn>
                <a:cxn ang="0">
                  <a:pos x="10" y="73"/>
                </a:cxn>
                <a:cxn ang="0">
                  <a:pos x="0" y="119"/>
                </a:cxn>
                <a:cxn ang="0">
                  <a:pos x="16" y="181"/>
                </a:cxn>
                <a:cxn ang="0">
                  <a:pos x="58" y="220"/>
                </a:cxn>
                <a:cxn ang="0">
                  <a:pos x="117" y="237"/>
                </a:cxn>
                <a:cxn ang="0">
                  <a:pos x="170" y="220"/>
                </a:cxn>
                <a:cxn ang="0">
                  <a:pos x="213" y="175"/>
                </a:cxn>
                <a:cxn ang="0">
                  <a:pos x="229" y="119"/>
                </a:cxn>
              </a:cxnLst>
              <a:rect l="0" t="0" r="r" b="b"/>
              <a:pathLst>
                <a:path w="229" h="237">
                  <a:moveTo>
                    <a:pt x="229" y="119"/>
                  </a:moveTo>
                  <a:lnTo>
                    <a:pt x="213" y="56"/>
                  </a:lnTo>
                  <a:lnTo>
                    <a:pt x="170" y="11"/>
                  </a:lnTo>
                  <a:lnTo>
                    <a:pt x="117" y="0"/>
                  </a:lnTo>
                  <a:lnTo>
                    <a:pt x="74" y="6"/>
                  </a:lnTo>
                  <a:lnTo>
                    <a:pt x="37" y="34"/>
                  </a:lnTo>
                  <a:lnTo>
                    <a:pt x="10" y="73"/>
                  </a:lnTo>
                  <a:lnTo>
                    <a:pt x="0" y="119"/>
                  </a:lnTo>
                  <a:lnTo>
                    <a:pt x="16" y="181"/>
                  </a:lnTo>
                  <a:lnTo>
                    <a:pt x="58" y="220"/>
                  </a:lnTo>
                  <a:lnTo>
                    <a:pt x="117" y="237"/>
                  </a:lnTo>
                  <a:lnTo>
                    <a:pt x="170" y="220"/>
                  </a:lnTo>
                  <a:lnTo>
                    <a:pt x="213" y="175"/>
                  </a:lnTo>
                  <a:lnTo>
                    <a:pt x="229" y="1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9" name="Freeform 15"/>
            <p:cNvSpPr>
              <a:spLocks/>
            </p:cNvSpPr>
            <p:nvPr/>
          </p:nvSpPr>
          <p:spPr bwMode="auto">
            <a:xfrm>
              <a:off x="16040" y="3802"/>
              <a:ext cx="229" cy="237"/>
            </a:xfrm>
            <a:custGeom>
              <a:avLst/>
              <a:gdLst/>
              <a:ahLst/>
              <a:cxnLst>
                <a:cxn ang="0">
                  <a:pos x="229" y="119"/>
                </a:cxn>
                <a:cxn ang="0">
                  <a:pos x="213" y="56"/>
                </a:cxn>
                <a:cxn ang="0">
                  <a:pos x="171" y="11"/>
                </a:cxn>
                <a:cxn ang="0">
                  <a:pos x="117" y="0"/>
                </a:cxn>
                <a:cxn ang="0">
                  <a:pos x="75" y="6"/>
                </a:cxn>
                <a:cxn ang="0">
                  <a:pos x="37" y="34"/>
                </a:cxn>
                <a:cxn ang="0">
                  <a:pos x="11" y="73"/>
                </a:cxn>
                <a:cxn ang="0">
                  <a:pos x="0" y="119"/>
                </a:cxn>
                <a:cxn ang="0">
                  <a:pos x="16" y="181"/>
                </a:cxn>
                <a:cxn ang="0">
                  <a:pos x="59" y="220"/>
                </a:cxn>
                <a:cxn ang="0">
                  <a:pos x="117" y="237"/>
                </a:cxn>
                <a:cxn ang="0">
                  <a:pos x="171" y="220"/>
                </a:cxn>
                <a:cxn ang="0">
                  <a:pos x="213" y="175"/>
                </a:cxn>
                <a:cxn ang="0">
                  <a:pos x="229" y="119"/>
                </a:cxn>
              </a:cxnLst>
              <a:rect l="0" t="0" r="r" b="b"/>
              <a:pathLst>
                <a:path w="229" h="237">
                  <a:moveTo>
                    <a:pt x="229" y="119"/>
                  </a:moveTo>
                  <a:lnTo>
                    <a:pt x="213" y="56"/>
                  </a:lnTo>
                  <a:lnTo>
                    <a:pt x="171" y="11"/>
                  </a:lnTo>
                  <a:lnTo>
                    <a:pt x="117" y="0"/>
                  </a:lnTo>
                  <a:lnTo>
                    <a:pt x="75" y="6"/>
                  </a:lnTo>
                  <a:lnTo>
                    <a:pt x="37" y="34"/>
                  </a:lnTo>
                  <a:lnTo>
                    <a:pt x="11" y="73"/>
                  </a:lnTo>
                  <a:lnTo>
                    <a:pt x="0" y="119"/>
                  </a:lnTo>
                  <a:lnTo>
                    <a:pt x="16" y="181"/>
                  </a:lnTo>
                  <a:lnTo>
                    <a:pt x="59" y="220"/>
                  </a:lnTo>
                  <a:lnTo>
                    <a:pt x="117" y="237"/>
                  </a:lnTo>
                  <a:lnTo>
                    <a:pt x="171" y="220"/>
                  </a:lnTo>
                  <a:lnTo>
                    <a:pt x="213" y="175"/>
                  </a:lnTo>
                  <a:lnTo>
                    <a:pt x="229" y="1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0" name="Freeform 16"/>
            <p:cNvSpPr>
              <a:spLocks/>
            </p:cNvSpPr>
            <p:nvPr/>
          </p:nvSpPr>
          <p:spPr bwMode="auto">
            <a:xfrm>
              <a:off x="16994" y="3802"/>
              <a:ext cx="229" cy="237"/>
            </a:xfrm>
            <a:custGeom>
              <a:avLst/>
              <a:gdLst/>
              <a:ahLst/>
              <a:cxnLst>
                <a:cxn ang="0">
                  <a:pos x="229" y="119"/>
                </a:cxn>
                <a:cxn ang="0">
                  <a:pos x="213" y="56"/>
                </a:cxn>
                <a:cxn ang="0">
                  <a:pos x="171" y="11"/>
                </a:cxn>
                <a:cxn ang="0">
                  <a:pos x="117" y="0"/>
                </a:cxn>
                <a:cxn ang="0">
                  <a:pos x="75" y="6"/>
                </a:cxn>
                <a:cxn ang="0">
                  <a:pos x="37" y="34"/>
                </a:cxn>
                <a:cxn ang="0">
                  <a:pos x="11" y="73"/>
                </a:cxn>
                <a:cxn ang="0">
                  <a:pos x="0" y="119"/>
                </a:cxn>
                <a:cxn ang="0">
                  <a:pos x="16" y="181"/>
                </a:cxn>
                <a:cxn ang="0">
                  <a:pos x="59" y="220"/>
                </a:cxn>
                <a:cxn ang="0">
                  <a:pos x="117" y="237"/>
                </a:cxn>
                <a:cxn ang="0">
                  <a:pos x="171" y="220"/>
                </a:cxn>
                <a:cxn ang="0">
                  <a:pos x="213" y="175"/>
                </a:cxn>
                <a:cxn ang="0">
                  <a:pos x="229" y="119"/>
                </a:cxn>
              </a:cxnLst>
              <a:rect l="0" t="0" r="r" b="b"/>
              <a:pathLst>
                <a:path w="229" h="237">
                  <a:moveTo>
                    <a:pt x="229" y="119"/>
                  </a:moveTo>
                  <a:lnTo>
                    <a:pt x="213" y="56"/>
                  </a:lnTo>
                  <a:lnTo>
                    <a:pt x="171" y="11"/>
                  </a:lnTo>
                  <a:lnTo>
                    <a:pt x="117" y="0"/>
                  </a:lnTo>
                  <a:lnTo>
                    <a:pt x="75" y="6"/>
                  </a:lnTo>
                  <a:lnTo>
                    <a:pt x="37" y="34"/>
                  </a:lnTo>
                  <a:lnTo>
                    <a:pt x="11" y="73"/>
                  </a:lnTo>
                  <a:lnTo>
                    <a:pt x="0" y="119"/>
                  </a:lnTo>
                  <a:lnTo>
                    <a:pt x="16" y="181"/>
                  </a:lnTo>
                  <a:lnTo>
                    <a:pt x="59" y="220"/>
                  </a:lnTo>
                  <a:lnTo>
                    <a:pt x="117" y="237"/>
                  </a:lnTo>
                  <a:lnTo>
                    <a:pt x="171" y="220"/>
                  </a:lnTo>
                  <a:lnTo>
                    <a:pt x="213" y="175"/>
                  </a:lnTo>
                  <a:lnTo>
                    <a:pt x="229" y="11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883" name="Group 19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4878564" y="2667001"/>
            <a:ext cx="1635131" cy="1219199"/>
            <a:chOff x="2885" y="1791"/>
            <a:chExt cx="8063" cy="6012"/>
          </a:xfrm>
        </p:grpSpPr>
        <p:sp>
          <p:nvSpPr>
            <p:cNvPr id="36885" name="Freeform 21"/>
            <p:cNvSpPr>
              <a:spLocks noEditPoints="1"/>
            </p:cNvSpPr>
            <p:nvPr/>
          </p:nvSpPr>
          <p:spPr bwMode="auto">
            <a:xfrm>
              <a:off x="2885" y="4397"/>
              <a:ext cx="1447" cy="513"/>
            </a:xfrm>
            <a:custGeom>
              <a:avLst/>
              <a:gdLst/>
              <a:ahLst/>
              <a:cxnLst>
                <a:cxn ang="0">
                  <a:pos x="1374" y="87"/>
                </a:cxn>
                <a:cxn ang="0">
                  <a:pos x="1393" y="87"/>
                </a:cxn>
                <a:cxn ang="0">
                  <a:pos x="1414" y="85"/>
                </a:cxn>
                <a:cxn ang="0">
                  <a:pos x="1431" y="76"/>
                </a:cxn>
                <a:cxn ang="0">
                  <a:pos x="1442" y="65"/>
                </a:cxn>
                <a:cxn ang="0">
                  <a:pos x="1447" y="43"/>
                </a:cxn>
                <a:cxn ang="0">
                  <a:pos x="1442" y="21"/>
                </a:cxn>
                <a:cxn ang="0">
                  <a:pos x="1431" y="8"/>
                </a:cxn>
                <a:cxn ang="0">
                  <a:pos x="1414" y="2"/>
                </a:cxn>
                <a:cxn ang="0">
                  <a:pos x="1395" y="0"/>
                </a:cxn>
                <a:cxn ang="0">
                  <a:pos x="52" y="0"/>
                </a:cxn>
                <a:cxn ang="0">
                  <a:pos x="33" y="2"/>
                </a:cxn>
                <a:cxn ang="0">
                  <a:pos x="16" y="8"/>
                </a:cxn>
                <a:cxn ang="0">
                  <a:pos x="6" y="21"/>
                </a:cxn>
                <a:cxn ang="0">
                  <a:pos x="0" y="43"/>
                </a:cxn>
                <a:cxn ang="0">
                  <a:pos x="6" y="65"/>
                </a:cxn>
                <a:cxn ang="0">
                  <a:pos x="16" y="76"/>
                </a:cxn>
                <a:cxn ang="0">
                  <a:pos x="33" y="85"/>
                </a:cxn>
                <a:cxn ang="0">
                  <a:pos x="54" y="87"/>
                </a:cxn>
                <a:cxn ang="0">
                  <a:pos x="73" y="87"/>
                </a:cxn>
                <a:cxn ang="0">
                  <a:pos x="1374" y="87"/>
                </a:cxn>
                <a:cxn ang="0">
                  <a:pos x="1376" y="513"/>
                </a:cxn>
                <a:cxn ang="0">
                  <a:pos x="1395" y="513"/>
                </a:cxn>
                <a:cxn ang="0">
                  <a:pos x="1414" y="510"/>
                </a:cxn>
                <a:cxn ang="0">
                  <a:pos x="1431" y="505"/>
                </a:cxn>
                <a:cxn ang="0">
                  <a:pos x="1442" y="491"/>
                </a:cxn>
                <a:cxn ang="0">
                  <a:pos x="1447" y="469"/>
                </a:cxn>
                <a:cxn ang="0">
                  <a:pos x="1442" y="447"/>
                </a:cxn>
                <a:cxn ang="0">
                  <a:pos x="1431" y="436"/>
                </a:cxn>
                <a:cxn ang="0">
                  <a:pos x="1414" y="428"/>
                </a:cxn>
                <a:cxn ang="0">
                  <a:pos x="1393" y="425"/>
                </a:cxn>
                <a:cxn ang="0">
                  <a:pos x="54" y="425"/>
                </a:cxn>
                <a:cxn ang="0">
                  <a:pos x="33" y="428"/>
                </a:cxn>
                <a:cxn ang="0">
                  <a:pos x="16" y="436"/>
                </a:cxn>
                <a:cxn ang="0">
                  <a:pos x="6" y="447"/>
                </a:cxn>
                <a:cxn ang="0">
                  <a:pos x="0" y="469"/>
                </a:cxn>
                <a:cxn ang="0">
                  <a:pos x="6" y="491"/>
                </a:cxn>
                <a:cxn ang="0">
                  <a:pos x="16" y="505"/>
                </a:cxn>
                <a:cxn ang="0">
                  <a:pos x="33" y="510"/>
                </a:cxn>
                <a:cxn ang="0">
                  <a:pos x="52" y="513"/>
                </a:cxn>
                <a:cxn ang="0">
                  <a:pos x="71" y="513"/>
                </a:cxn>
                <a:cxn ang="0">
                  <a:pos x="1376" y="513"/>
                </a:cxn>
              </a:cxnLst>
              <a:rect l="0" t="0" r="r" b="b"/>
              <a:pathLst>
                <a:path w="1447" h="513">
                  <a:moveTo>
                    <a:pt x="1374" y="87"/>
                  </a:moveTo>
                  <a:lnTo>
                    <a:pt x="1393" y="87"/>
                  </a:lnTo>
                  <a:lnTo>
                    <a:pt x="1414" y="85"/>
                  </a:lnTo>
                  <a:lnTo>
                    <a:pt x="1431" y="76"/>
                  </a:lnTo>
                  <a:lnTo>
                    <a:pt x="1442" y="65"/>
                  </a:lnTo>
                  <a:lnTo>
                    <a:pt x="1447" y="43"/>
                  </a:lnTo>
                  <a:lnTo>
                    <a:pt x="1442" y="21"/>
                  </a:lnTo>
                  <a:lnTo>
                    <a:pt x="1431" y="8"/>
                  </a:lnTo>
                  <a:lnTo>
                    <a:pt x="1414" y="2"/>
                  </a:lnTo>
                  <a:lnTo>
                    <a:pt x="1395" y="0"/>
                  </a:lnTo>
                  <a:lnTo>
                    <a:pt x="52" y="0"/>
                  </a:lnTo>
                  <a:lnTo>
                    <a:pt x="33" y="2"/>
                  </a:lnTo>
                  <a:lnTo>
                    <a:pt x="16" y="8"/>
                  </a:lnTo>
                  <a:lnTo>
                    <a:pt x="6" y="21"/>
                  </a:lnTo>
                  <a:lnTo>
                    <a:pt x="0" y="43"/>
                  </a:lnTo>
                  <a:lnTo>
                    <a:pt x="6" y="65"/>
                  </a:lnTo>
                  <a:lnTo>
                    <a:pt x="16" y="76"/>
                  </a:lnTo>
                  <a:lnTo>
                    <a:pt x="33" y="85"/>
                  </a:lnTo>
                  <a:lnTo>
                    <a:pt x="54" y="87"/>
                  </a:lnTo>
                  <a:lnTo>
                    <a:pt x="73" y="87"/>
                  </a:lnTo>
                  <a:lnTo>
                    <a:pt x="1374" y="87"/>
                  </a:lnTo>
                  <a:close/>
                  <a:moveTo>
                    <a:pt x="1376" y="513"/>
                  </a:moveTo>
                  <a:lnTo>
                    <a:pt x="1395" y="513"/>
                  </a:lnTo>
                  <a:lnTo>
                    <a:pt x="1414" y="510"/>
                  </a:lnTo>
                  <a:lnTo>
                    <a:pt x="1431" y="505"/>
                  </a:lnTo>
                  <a:lnTo>
                    <a:pt x="1442" y="491"/>
                  </a:lnTo>
                  <a:lnTo>
                    <a:pt x="1447" y="469"/>
                  </a:lnTo>
                  <a:lnTo>
                    <a:pt x="1442" y="447"/>
                  </a:lnTo>
                  <a:lnTo>
                    <a:pt x="1431" y="436"/>
                  </a:lnTo>
                  <a:lnTo>
                    <a:pt x="1414" y="428"/>
                  </a:lnTo>
                  <a:lnTo>
                    <a:pt x="1393" y="425"/>
                  </a:lnTo>
                  <a:lnTo>
                    <a:pt x="54" y="425"/>
                  </a:lnTo>
                  <a:lnTo>
                    <a:pt x="33" y="428"/>
                  </a:lnTo>
                  <a:lnTo>
                    <a:pt x="16" y="436"/>
                  </a:lnTo>
                  <a:lnTo>
                    <a:pt x="6" y="447"/>
                  </a:lnTo>
                  <a:lnTo>
                    <a:pt x="0" y="469"/>
                  </a:lnTo>
                  <a:lnTo>
                    <a:pt x="6" y="491"/>
                  </a:lnTo>
                  <a:lnTo>
                    <a:pt x="16" y="505"/>
                  </a:lnTo>
                  <a:lnTo>
                    <a:pt x="33" y="510"/>
                  </a:lnTo>
                  <a:lnTo>
                    <a:pt x="52" y="513"/>
                  </a:lnTo>
                  <a:lnTo>
                    <a:pt x="71" y="513"/>
                  </a:lnTo>
                  <a:lnTo>
                    <a:pt x="1376" y="5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6" name="Freeform 22"/>
            <p:cNvSpPr>
              <a:spLocks noEditPoints="1"/>
            </p:cNvSpPr>
            <p:nvPr/>
          </p:nvSpPr>
          <p:spPr bwMode="auto">
            <a:xfrm>
              <a:off x="5950" y="1791"/>
              <a:ext cx="1496" cy="698"/>
            </a:xfrm>
            <a:custGeom>
              <a:avLst/>
              <a:gdLst/>
              <a:ahLst/>
              <a:cxnLst>
                <a:cxn ang="0">
                  <a:pos x="733" y="225"/>
                </a:cxn>
                <a:cxn ang="0">
                  <a:pos x="665" y="151"/>
                </a:cxn>
                <a:cxn ang="0">
                  <a:pos x="575" y="77"/>
                </a:cxn>
                <a:cxn ang="0">
                  <a:pos x="461" y="22"/>
                </a:cxn>
                <a:cxn ang="0">
                  <a:pos x="326" y="0"/>
                </a:cxn>
                <a:cxn ang="0">
                  <a:pos x="193" y="30"/>
                </a:cxn>
                <a:cxn ang="0">
                  <a:pos x="90" y="107"/>
                </a:cxn>
                <a:cxn ang="0">
                  <a:pos x="24" y="217"/>
                </a:cxn>
                <a:cxn ang="0">
                  <a:pos x="0" y="349"/>
                </a:cxn>
                <a:cxn ang="0">
                  <a:pos x="24" y="481"/>
                </a:cxn>
                <a:cxn ang="0">
                  <a:pos x="90" y="590"/>
                </a:cxn>
                <a:cxn ang="0">
                  <a:pos x="190" y="667"/>
                </a:cxn>
                <a:cxn ang="0">
                  <a:pos x="320" y="698"/>
                </a:cxn>
                <a:cxn ang="0">
                  <a:pos x="453" y="673"/>
                </a:cxn>
                <a:cxn ang="0">
                  <a:pos x="562" y="615"/>
                </a:cxn>
                <a:cxn ang="0">
                  <a:pos x="649" y="541"/>
                </a:cxn>
                <a:cxn ang="0">
                  <a:pos x="711" y="470"/>
                </a:cxn>
                <a:cxn ang="0">
                  <a:pos x="763" y="472"/>
                </a:cxn>
                <a:cxn ang="0">
                  <a:pos x="831" y="547"/>
                </a:cxn>
                <a:cxn ang="0">
                  <a:pos x="920" y="621"/>
                </a:cxn>
                <a:cxn ang="0">
                  <a:pos x="1032" y="676"/>
                </a:cxn>
                <a:cxn ang="0">
                  <a:pos x="1170" y="698"/>
                </a:cxn>
                <a:cxn ang="0">
                  <a:pos x="1303" y="667"/>
                </a:cxn>
                <a:cxn ang="0">
                  <a:pos x="1403" y="590"/>
                </a:cxn>
                <a:cxn ang="0">
                  <a:pos x="1471" y="481"/>
                </a:cxn>
                <a:cxn ang="0">
                  <a:pos x="1496" y="349"/>
                </a:cxn>
                <a:cxn ang="0">
                  <a:pos x="1471" y="217"/>
                </a:cxn>
                <a:cxn ang="0">
                  <a:pos x="1406" y="107"/>
                </a:cxn>
                <a:cxn ang="0">
                  <a:pos x="1306" y="30"/>
                </a:cxn>
                <a:cxn ang="0">
                  <a:pos x="1175" y="0"/>
                </a:cxn>
                <a:cxn ang="0">
                  <a:pos x="1042" y="25"/>
                </a:cxn>
                <a:cxn ang="0">
                  <a:pos x="934" y="83"/>
                </a:cxn>
                <a:cxn ang="0">
                  <a:pos x="847" y="157"/>
                </a:cxn>
                <a:cxn ang="0">
                  <a:pos x="785" y="228"/>
                </a:cxn>
                <a:cxn ang="0">
                  <a:pos x="809" y="316"/>
                </a:cxn>
                <a:cxn ang="0">
                  <a:pos x="915" y="184"/>
                </a:cxn>
                <a:cxn ang="0">
                  <a:pos x="1045" y="94"/>
                </a:cxn>
                <a:cxn ang="0">
                  <a:pos x="1189" y="61"/>
                </a:cxn>
                <a:cxn ang="0">
                  <a:pos x="1295" y="85"/>
                </a:cxn>
                <a:cxn ang="0">
                  <a:pos x="1379" y="148"/>
                </a:cxn>
                <a:cxn ang="0">
                  <a:pos x="1433" y="239"/>
                </a:cxn>
                <a:cxn ang="0">
                  <a:pos x="1452" y="349"/>
                </a:cxn>
                <a:cxn ang="0">
                  <a:pos x="1425" y="467"/>
                </a:cxn>
                <a:cxn ang="0">
                  <a:pos x="1352" y="558"/>
                </a:cxn>
                <a:cxn ang="0">
                  <a:pos x="1251" y="604"/>
                </a:cxn>
                <a:cxn ang="0">
                  <a:pos x="1135" y="604"/>
                </a:cxn>
                <a:cxn ang="0">
                  <a:pos x="1029" y="549"/>
                </a:cxn>
                <a:cxn ang="0">
                  <a:pos x="923" y="450"/>
                </a:cxn>
                <a:cxn ang="0">
                  <a:pos x="809" y="316"/>
                </a:cxn>
                <a:cxn ang="0">
                  <a:pos x="635" y="453"/>
                </a:cxn>
                <a:cxn ang="0">
                  <a:pos x="518" y="566"/>
                </a:cxn>
                <a:cxn ang="0">
                  <a:pos x="380" y="629"/>
                </a:cxn>
                <a:cxn ang="0">
                  <a:pos x="250" y="632"/>
                </a:cxn>
                <a:cxn ang="0">
                  <a:pos x="155" y="585"/>
                </a:cxn>
                <a:cxn ang="0">
                  <a:pos x="84" y="505"/>
                </a:cxn>
                <a:cxn ang="0">
                  <a:pos x="46" y="404"/>
                </a:cxn>
                <a:cxn ang="0">
                  <a:pos x="49" y="286"/>
                </a:cxn>
                <a:cxn ang="0">
                  <a:pos x="100" y="181"/>
                </a:cxn>
                <a:cxn ang="0">
                  <a:pos x="190" y="113"/>
                </a:cxn>
                <a:cxn ang="0">
                  <a:pos x="299" y="85"/>
                </a:cxn>
                <a:cxn ang="0">
                  <a:pos x="413" y="116"/>
                </a:cxn>
                <a:cxn ang="0">
                  <a:pos x="518" y="192"/>
                </a:cxn>
                <a:cxn ang="0">
                  <a:pos x="627" y="310"/>
                </a:cxn>
              </a:cxnLst>
              <a:rect l="0" t="0" r="r" b="b"/>
              <a:pathLst>
                <a:path w="1496" h="698">
                  <a:moveTo>
                    <a:pt x="760" y="258"/>
                  </a:moveTo>
                  <a:lnTo>
                    <a:pt x="733" y="225"/>
                  </a:lnTo>
                  <a:lnTo>
                    <a:pt x="700" y="190"/>
                  </a:lnTo>
                  <a:lnTo>
                    <a:pt x="665" y="151"/>
                  </a:lnTo>
                  <a:lnTo>
                    <a:pt x="622" y="113"/>
                  </a:lnTo>
                  <a:lnTo>
                    <a:pt x="575" y="77"/>
                  </a:lnTo>
                  <a:lnTo>
                    <a:pt x="521" y="47"/>
                  </a:lnTo>
                  <a:lnTo>
                    <a:pt x="461" y="22"/>
                  </a:lnTo>
                  <a:lnTo>
                    <a:pt x="396" y="8"/>
                  </a:lnTo>
                  <a:lnTo>
                    <a:pt x="326" y="0"/>
                  </a:lnTo>
                  <a:lnTo>
                    <a:pt x="258" y="8"/>
                  </a:lnTo>
                  <a:lnTo>
                    <a:pt x="193" y="30"/>
                  </a:lnTo>
                  <a:lnTo>
                    <a:pt x="138" y="63"/>
                  </a:lnTo>
                  <a:lnTo>
                    <a:pt x="90" y="107"/>
                  </a:lnTo>
                  <a:lnTo>
                    <a:pt x="52" y="159"/>
                  </a:lnTo>
                  <a:lnTo>
                    <a:pt x="24" y="217"/>
                  </a:lnTo>
                  <a:lnTo>
                    <a:pt x="5" y="283"/>
                  </a:lnTo>
                  <a:lnTo>
                    <a:pt x="0" y="349"/>
                  </a:lnTo>
                  <a:lnTo>
                    <a:pt x="5" y="415"/>
                  </a:lnTo>
                  <a:lnTo>
                    <a:pt x="24" y="481"/>
                  </a:lnTo>
                  <a:lnTo>
                    <a:pt x="52" y="538"/>
                  </a:lnTo>
                  <a:lnTo>
                    <a:pt x="90" y="590"/>
                  </a:lnTo>
                  <a:lnTo>
                    <a:pt x="136" y="634"/>
                  </a:lnTo>
                  <a:lnTo>
                    <a:pt x="190" y="667"/>
                  </a:lnTo>
                  <a:lnTo>
                    <a:pt x="252" y="689"/>
                  </a:lnTo>
                  <a:lnTo>
                    <a:pt x="320" y="698"/>
                  </a:lnTo>
                  <a:lnTo>
                    <a:pt x="391" y="692"/>
                  </a:lnTo>
                  <a:lnTo>
                    <a:pt x="453" y="673"/>
                  </a:lnTo>
                  <a:lnTo>
                    <a:pt x="510" y="648"/>
                  </a:lnTo>
                  <a:lnTo>
                    <a:pt x="562" y="615"/>
                  </a:lnTo>
                  <a:lnTo>
                    <a:pt x="608" y="579"/>
                  </a:lnTo>
                  <a:lnTo>
                    <a:pt x="649" y="541"/>
                  </a:lnTo>
                  <a:lnTo>
                    <a:pt x="684" y="505"/>
                  </a:lnTo>
                  <a:lnTo>
                    <a:pt x="711" y="470"/>
                  </a:lnTo>
                  <a:lnTo>
                    <a:pt x="736" y="439"/>
                  </a:lnTo>
                  <a:lnTo>
                    <a:pt x="763" y="472"/>
                  </a:lnTo>
                  <a:lnTo>
                    <a:pt x="795" y="508"/>
                  </a:lnTo>
                  <a:lnTo>
                    <a:pt x="831" y="547"/>
                  </a:lnTo>
                  <a:lnTo>
                    <a:pt x="874" y="585"/>
                  </a:lnTo>
                  <a:lnTo>
                    <a:pt x="920" y="621"/>
                  </a:lnTo>
                  <a:lnTo>
                    <a:pt x="975" y="651"/>
                  </a:lnTo>
                  <a:lnTo>
                    <a:pt x="1032" y="676"/>
                  </a:lnTo>
                  <a:lnTo>
                    <a:pt x="1097" y="692"/>
                  </a:lnTo>
                  <a:lnTo>
                    <a:pt x="1170" y="698"/>
                  </a:lnTo>
                  <a:lnTo>
                    <a:pt x="1238" y="689"/>
                  </a:lnTo>
                  <a:lnTo>
                    <a:pt x="1303" y="667"/>
                  </a:lnTo>
                  <a:lnTo>
                    <a:pt x="1357" y="634"/>
                  </a:lnTo>
                  <a:lnTo>
                    <a:pt x="1403" y="590"/>
                  </a:lnTo>
                  <a:lnTo>
                    <a:pt x="1444" y="541"/>
                  </a:lnTo>
                  <a:lnTo>
                    <a:pt x="1471" y="481"/>
                  </a:lnTo>
                  <a:lnTo>
                    <a:pt x="1490" y="418"/>
                  </a:lnTo>
                  <a:lnTo>
                    <a:pt x="1496" y="349"/>
                  </a:lnTo>
                  <a:lnTo>
                    <a:pt x="1490" y="283"/>
                  </a:lnTo>
                  <a:lnTo>
                    <a:pt x="1471" y="217"/>
                  </a:lnTo>
                  <a:lnTo>
                    <a:pt x="1444" y="159"/>
                  </a:lnTo>
                  <a:lnTo>
                    <a:pt x="1406" y="107"/>
                  </a:lnTo>
                  <a:lnTo>
                    <a:pt x="1360" y="63"/>
                  </a:lnTo>
                  <a:lnTo>
                    <a:pt x="1306" y="30"/>
                  </a:lnTo>
                  <a:lnTo>
                    <a:pt x="1243" y="8"/>
                  </a:lnTo>
                  <a:lnTo>
                    <a:pt x="1175" y="0"/>
                  </a:lnTo>
                  <a:lnTo>
                    <a:pt x="1105" y="6"/>
                  </a:lnTo>
                  <a:lnTo>
                    <a:pt x="1042" y="25"/>
                  </a:lnTo>
                  <a:lnTo>
                    <a:pt x="985" y="50"/>
                  </a:lnTo>
                  <a:lnTo>
                    <a:pt x="934" y="83"/>
                  </a:lnTo>
                  <a:lnTo>
                    <a:pt x="888" y="118"/>
                  </a:lnTo>
                  <a:lnTo>
                    <a:pt x="847" y="157"/>
                  </a:lnTo>
                  <a:lnTo>
                    <a:pt x="812" y="192"/>
                  </a:lnTo>
                  <a:lnTo>
                    <a:pt x="785" y="228"/>
                  </a:lnTo>
                  <a:lnTo>
                    <a:pt x="760" y="258"/>
                  </a:lnTo>
                  <a:close/>
                  <a:moveTo>
                    <a:pt x="809" y="316"/>
                  </a:moveTo>
                  <a:lnTo>
                    <a:pt x="861" y="245"/>
                  </a:lnTo>
                  <a:lnTo>
                    <a:pt x="915" y="184"/>
                  </a:lnTo>
                  <a:lnTo>
                    <a:pt x="977" y="132"/>
                  </a:lnTo>
                  <a:lnTo>
                    <a:pt x="1045" y="94"/>
                  </a:lnTo>
                  <a:lnTo>
                    <a:pt x="1116" y="69"/>
                  </a:lnTo>
                  <a:lnTo>
                    <a:pt x="1189" y="61"/>
                  </a:lnTo>
                  <a:lnTo>
                    <a:pt x="1246" y="66"/>
                  </a:lnTo>
                  <a:lnTo>
                    <a:pt x="1295" y="85"/>
                  </a:lnTo>
                  <a:lnTo>
                    <a:pt x="1341" y="113"/>
                  </a:lnTo>
                  <a:lnTo>
                    <a:pt x="1379" y="148"/>
                  </a:lnTo>
                  <a:lnTo>
                    <a:pt x="1412" y="192"/>
                  </a:lnTo>
                  <a:lnTo>
                    <a:pt x="1433" y="239"/>
                  </a:lnTo>
                  <a:lnTo>
                    <a:pt x="1447" y="294"/>
                  </a:lnTo>
                  <a:lnTo>
                    <a:pt x="1452" y="349"/>
                  </a:lnTo>
                  <a:lnTo>
                    <a:pt x="1444" y="412"/>
                  </a:lnTo>
                  <a:lnTo>
                    <a:pt x="1425" y="467"/>
                  </a:lnTo>
                  <a:lnTo>
                    <a:pt x="1393" y="516"/>
                  </a:lnTo>
                  <a:lnTo>
                    <a:pt x="1352" y="558"/>
                  </a:lnTo>
                  <a:lnTo>
                    <a:pt x="1306" y="588"/>
                  </a:lnTo>
                  <a:lnTo>
                    <a:pt x="1251" y="604"/>
                  </a:lnTo>
                  <a:lnTo>
                    <a:pt x="1194" y="612"/>
                  </a:lnTo>
                  <a:lnTo>
                    <a:pt x="1135" y="604"/>
                  </a:lnTo>
                  <a:lnTo>
                    <a:pt x="1080" y="582"/>
                  </a:lnTo>
                  <a:lnTo>
                    <a:pt x="1029" y="549"/>
                  </a:lnTo>
                  <a:lnTo>
                    <a:pt x="975" y="505"/>
                  </a:lnTo>
                  <a:lnTo>
                    <a:pt x="923" y="450"/>
                  </a:lnTo>
                  <a:lnTo>
                    <a:pt x="869" y="387"/>
                  </a:lnTo>
                  <a:lnTo>
                    <a:pt x="809" y="316"/>
                  </a:lnTo>
                  <a:close/>
                  <a:moveTo>
                    <a:pt x="684" y="382"/>
                  </a:moveTo>
                  <a:lnTo>
                    <a:pt x="635" y="453"/>
                  </a:lnTo>
                  <a:lnTo>
                    <a:pt x="578" y="514"/>
                  </a:lnTo>
                  <a:lnTo>
                    <a:pt x="518" y="566"/>
                  </a:lnTo>
                  <a:lnTo>
                    <a:pt x="451" y="604"/>
                  </a:lnTo>
                  <a:lnTo>
                    <a:pt x="380" y="629"/>
                  </a:lnTo>
                  <a:lnTo>
                    <a:pt x="307" y="637"/>
                  </a:lnTo>
                  <a:lnTo>
                    <a:pt x="250" y="632"/>
                  </a:lnTo>
                  <a:lnTo>
                    <a:pt x="198" y="612"/>
                  </a:lnTo>
                  <a:lnTo>
                    <a:pt x="155" y="585"/>
                  </a:lnTo>
                  <a:lnTo>
                    <a:pt x="117" y="549"/>
                  </a:lnTo>
                  <a:lnTo>
                    <a:pt x="84" y="505"/>
                  </a:lnTo>
                  <a:lnTo>
                    <a:pt x="62" y="459"/>
                  </a:lnTo>
                  <a:lnTo>
                    <a:pt x="46" y="404"/>
                  </a:lnTo>
                  <a:lnTo>
                    <a:pt x="41" y="349"/>
                  </a:lnTo>
                  <a:lnTo>
                    <a:pt x="49" y="286"/>
                  </a:lnTo>
                  <a:lnTo>
                    <a:pt x="71" y="231"/>
                  </a:lnTo>
                  <a:lnTo>
                    <a:pt x="100" y="181"/>
                  </a:lnTo>
                  <a:lnTo>
                    <a:pt x="141" y="140"/>
                  </a:lnTo>
                  <a:lnTo>
                    <a:pt x="190" y="113"/>
                  </a:lnTo>
                  <a:lnTo>
                    <a:pt x="244" y="94"/>
                  </a:lnTo>
                  <a:lnTo>
                    <a:pt x="299" y="85"/>
                  </a:lnTo>
                  <a:lnTo>
                    <a:pt x="358" y="94"/>
                  </a:lnTo>
                  <a:lnTo>
                    <a:pt x="413" y="116"/>
                  </a:lnTo>
                  <a:lnTo>
                    <a:pt x="467" y="148"/>
                  </a:lnTo>
                  <a:lnTo>
                    <a:pt x="518" y="192"/>
                  </a:lnTo>
                  <a:lnTo>
                    <a:pt x="573" y="247"/>
                  </a:lnTo>
                  <a:lnTo>
                    <a:pt x="627" y="310"/>
                  </a:lnTo>
                  <a:lnTo>
                    <a:pt x="684" y="38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7" name="Freeform 23"/>
            <p:cNvSpPr>
              <a:spLocks/>
            </p:cNvSpPr>
            <p:nvPr/>
          </p:nvSpPr>
          <p:spPr bwMode="auto">
            <a:xfrm>
              <a:off x="5244" y="3134"/>
              <a:ext cx="2897" cy="3083"/>
            </a:xfrm>
            <a:custGeom>
              <a:avLst/>
              <a:gdLst/>
              <a:ahLst/>
              <a:cxnLst>
                <a:cxn ang="0">
                  <a:pos x="2897" y="2377"/>
                </a:cxn>
                <a:cxn ang="0">
                  <a:pos x="2804" y="2459"/>
                </a:cxn>
                <a:cxn ang="0">
                  <a:pos x="2693" y="2602"/>
                </a:cxn>
                <a:cxn ang="0">
                  <a:pos x="2544" y="2712"/>
                </a:cxn>
                <a:cxn ang="0">
                  <a:pos x="2370" y="2794"/>
                </a:cxn>
                <a:cxn ang="0">
                  <a:pos x="2256" y="2827"/>
                </a:cxn>
                <a:cxn ang="0">
                  <a:pos x="2175" y="2844"/>
                </a:cxn>
                <a:cxn ang="0">
                  <a:pos x="2039" y="2866"/>
                </a:cxn>
                <a:cxn ang="0">
                  <a:pos x="1849" y="2882"/>
                </a:cxn>
                <a:cxn ang="0">
                  <a:pos x="1599" y="2890"/>
                </a:cxn>
                <a:cxn ang="0">
                  <a:pos x="1395" y="1575"/>
                </a:cxn>
                <a:cxn ang="0">
                  <a:pos x="1409" y="1559"/>
                </a:cxn>
                <a:cxn ang="0">
                  <a:pos x="1414" y="1534"/>
                </a:cxn>
                <a:cxn ang="0">
                  <a:pos x="1409" y="1526"/>
                </a:cxn>
                <a:cxn ang="0">
                  <a:pos x="1401" y="1507"/>
                </a:cxn>
                <a:cxn ang="0">
                  <a:pos x="1577" y="104"/>
                </a:cxn>
                <a:cxn ang="0">
                  <a:pos x="1778" y="109"/>
                </a:cxn>
                <a:cxn ang="0">
                  <a:pos x="1936" y="120"/>
                </a:cxn>
                <a:cxn ang="0">
                  <a:pos x="2042" y="134"/>
                </a:cxn>
                <a:cxn ang="0">
                  <a:pos x="2153" y="151"/>
                </a:cxn>
                <a:cxn ang="0">
                  <a:pos x="2308" y="189"/>
                </a:cxn>
                <a:cxn ang="0">
                  <a:pos x="2479" y="258"/>
                </a:cxn>
                <a:cxn ang="0">
                  <a:pos x="2595" y="324"/>
                </a:cxn>
                <a:cxn ang="0">
                  <a:pos x="2674" y="387"/>
                </a:cxn>
                <a:cxn ang="0">
                  <a:pos x="2766" y="486"/>
                </a:cxn>
                <a:cxn ang="0">
                  <a:pos x="2842" y="617"/>
                </a:cxn>
                <a:cxn ang="0">
                  <a:pos x="2633" y="0"/>
                </a:cxn>
                <a:cxn ang="0">
                  <a:pos x="14" y="2"/>
                </a:cxn>
                <a:cxn ang="0">
                  <a:pos x="3" y="16"/>
                </a:cxn>
                <a:cxn ang="0">
                  <a:pos x="0" y="88"/>
                </a:cxn>
                <a:cxn ang="0">
                  <a:pos x="25" y="3017"/>
                </a:cxn>
                <a:cxn ang="0">
                  <a:pos x="6" y="3044"/>
                </a:cxn>
                <a:cxn ang="0">
                  <a:pos x="3" y="3058"/>
                </a:cxn>
                <a:cxn ang="0">
                  <a:pos x="16" y="3080"/>
                </a:cxn>
                <a:cxn ang="0">
                  <a:pos x="60" y="3083"/>
                </a:cxn>
              </a:cxnLst>
              <a:rect l="0" t="0" r="r" b="b"/>
              <a:pathLst>
                <a:path w="2897" h="3083">
                  <a:moveTo>
                    <a:pt x="2633" y="3083"/>
                  </a:moveTo>
                  <a:lnTo>
                    <a:pt x="2897" y="2377"/>
                  </a:lnTo>
                  <a:lnTo>
                    <a:pt x="2842" y="2377"/>
                  </a:lnTo>
                  <a:lnTo>
                    <a:pt x="2804" y="2459"/>
                  </a:lnTo>
                  <a:lnTo>
                    <a:pt x="2753" y="2534"/>
                  </a:lnTo>
                  <a:lnTo>
                    <a:pt x="2693" y="2602"/>
                  </a:lnTo>
                  <a:lnTo>
                    <a:pt x="2623" y="2660"/>
                  </a:lnTo>
                  <a:lnTo>
                    <a:pt x="2544" y="2712"/>
                  </a:lnTo>
                  <a:lnTo>
                    <a:pt x="2460" y="2756"/>
                  </a:lnTo>
                  <a:lnTo>
                    <a:pt x="2370" y="2794"/>
                  </a:lnTo>
                  <a:lnTo>
                    <a:pt x="2278" y="2822"/>
                  </a:lnTo>
                  <a:lnTo>
                    <a:pt x="2256" y="2827"/>
                  </a:lnTo>
                  <a:lnTo>
                    <a:pt x="2221" y="2836"/>
                  </a:lnTo>
                  <a:lnTo>
                    <a:pt x="2175" y="2844"/>
                  </a:lnTo>
                  <a:lnTo>
                    <a:pt x="2112" y="2855"/>
                  </a:lnTo>
                  <a:lnTo>
                    <a:pt x="2039" y="2866"/>
                  </a:lnTo>
                  <a:lnTo>
                    <a:pt x="1952" y="2874"/>
                  </a:lnTo>
                  <a:lnTo>
                    <a:pt x="1849" y="2882"/>
                  </a:lnTo>
                  <a:lnTo>
                    <a:pt x="1732" y="2888"/>
                  </a:lnTo>
                  <a:lnTo>
                    <a:pt x="1599" y="2890"/>
                  </a:lnTo>
                  <a:lnTo>
                    <a:pt x="288" y="2890"/>
                  </a:lnTo>
                  <a:lnTo>
                    <a:pt x="1395" y="1575"/>
                  </a:lnTo>
                  <a:lnTo>
                    <a:pt x="1404" y="1567"/>
                  </a:lnTo>
                  <a:lnTo>
                    <a:pt x="1409" y="1559"/>
                  </a:lnTo>
                  <a:lnTo>
                    <a:pt x="1414" y="1548"/>
                  </a:lnTo>
                  <a:lnTo>
                    <a:pt x="1414" y="1534"/>
                  </a:lnTo>
                  <a:lnTo>
                    <a:pt x="1412" y="1532"/>
                  </a:lnTo>
                  <a:lnTo>
                    <a:pt x="1409" y="1526"/>
                  </a:lnTo>
                  <a:lnTo>
                    <a:pt x="1406" y="1518"/>
                  </a:lnTo>
                  <a:lnTo>
                    <a:pt x="1401" y="1507"/>
                  </a:lnTo>
                  <a:lnTo>
                    <a:pt x="386" y="104"/>
                  </a:lnTo>
                  <a:lnTo>
                    <a:pt x="1577" y="104"/>
                  </a:lnTo>
                  <a:lnTo>
                    <a:pt x="1681" y="107"/>
                  </a:lnTo>
                  <a:lnTo>
                    <a:pt x="1778" y="109"/>
                  </a:lnTo>
                  <a:lnTo>
                    <a:pt x="1862" y="115"/>
                  </a:lnTo>
                  <a:lnTo>
                    <a:pt x="1936" y="120"/>
                  </a:lnTo>
                  <a:lnTo>
                    <a:pt x="1995" y="129"/>
                  </a:lnTo>
                  <a:lnTo>
                    <a:pt x="2042" y="134"/>
                  </a:lnTo>
                  <a:lnTo>
                    <a:pt x="2071" y="137"/>
                  </a:lnTo>
                  <a:lnTo>
                    <a:pt x="2153" y="151"/>
                  </a:lnTo>
                  <a:lnTo>
                    <a:pt x="2226" y="167"/>
                  </a:lnTo>
                  <a:lnTo>
                    <a:pt x="2308" y="189"/>
                  </a:lnTo>
                  <a:lnTo>
                    <a:pt x="2392" y="217"/>
                  </a:lnTo>
                  <a:lnTo>
                    <a:pt x="2479" y="258"/>
                  </a:lnTo>
                  <a:lnTo>
                    <a:pt x="2566" y="304"/>
                  </a:lnTo>
                  <a:lnTo>
                    <a:pt x="2595" y="324"/>
                  </a:lnTo>
                  <a:lnTo>
                    <a:pt x="2631" y="351"/>
                  </a:lnTo>
                  <a:lnTo>
                    <a:pt x="2674" y="387"/>
                  </a:lnTo>
                  <a:lnTo>
                    <a:pt x="2720" y="431"/>
                  </a:lnTo>
                  <a:lnTo>
                    <a:pt x="2766" y="486"/>
                  </a:lnTo>
                  <a:lnTo>
                    <a:pt x="2807" y="546"/>
                  </a:lnTo>
                  <a:lnTo>
                    <a:pt x="2842" y="617"/>
                  </a:lnTo>
                  <a:lnTo>
                    <a:pt x="2897" y="617"/>
                  </a:lnTo>
                  <a:lnTo>
                    <a:pt x="2633" y="0"/>
                  </a:lnTo>
                  <a:lnTo>
                    <a:pt x="3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3" y="16"/>
                  </a:lnTo>
                  <a:lnTo>
                    <a:pt x="0" y="27"/>
                  </a:lnTo>
                  <a:lnTo>
                    <a:pt x="0" y="88"/>
                  </a:lnTo>
                  <a:lnTo>
                    <a:pt x="1151" y="1683"/>
                  </a:lnTo>
                  <a:lnTo>
                    <a:pt x="25" y="3017"/>
                  </a:lnTo>
                  <a:lnTo>
                    <a:pt x="16" y="3028"/>
                  </a:lnTo>
                  <a:lnTo>
                    <a:pt x="6" y="3044"/>
                  </a:lnTo>
                  <a:lnTo>
                    <a:pt x="3" y="3050"/>
                  </a:lnTo>
                  <a:lnTo>
                    <a:pt x="3" y="3058"/>
                  </a:lnTo>
                  <a:lnTo>
                    <a:pt x="6" y="3072"/>
                  </a:lnTo>
                  <a:lnTo>
                    <a:pt x="16" y="3080"/>
                  </a:lnTo>
                  <a:lnTo>
                    <a:pt x="35" y="3080"/>
                  </a:lnTo>
                  <a:lnTo>
                    <a:pt x="60" y="3083"/>
                  </a:lnTo>
                  <a:lnTo>
                    <a:pt x="2633" y="308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8" name="Freeform 24"/>
            <p:cNvSpPr>
              <a:spLocks/>
            </p:cNvSpPr>
            <p:nvPr/>
          </p:nvSpPr>
          <p:spPr bwMode="auto">
            <a:xfrm>
              <a:off x="5141" y="7092"/>
              <a:ext cx="931" cy="698"/>
            </a:xfrm>
            <a:custGeom>
              <a:avLst/>
              <a:gdLst/>
              <a:ahLst/>
              <a:cxnLst>
                <a:cxn ang="0">
                  <a:pos x="106" y="621"/>
                </a:cxn>
                <a:cxn ang="0">
                  <a:pos x="106" y="670"/>
                </a:cxn>
                <a:cxn ang="0">
                  <a:pos x="152" y="698"/>
                </a:cxn>
                <a:cxn ang="0">
                  <a:pos x="212" y="662"/>
                </a:cxn>
                <a:cxn ang="0">
                  <a:pos x="239" y="566"/>
                </a:cxn>
                <a:cxn ang="0">
                  <a:pos x="271" y="429"/>
                </a:cxn>
                <a:cxn ang="0">
                  <a:pos x="312" y="275"/>
                </a:cxn>
                <a:cxn ang="0">
                  <a:pos x="361" y="187"/>
                </a:cxn>
                <a:cxn ang="0">
                  <a:pos x="451" y="94"/>
                </a:cxn>
                <a:cxn ang="0">
                  <a:pos x="592" y="44"/>
                </a:cxn>
                <a:cxn ang="0">
                  <a:pos x="662" y="77"/>
                </a:cxn>
                <a:cxn ang="0">
                  <a:pos x="681" y="138"/>
                </a:cxn>
                <a:cxn ang="0">
                  <a:pos x="668" y="247"/>
                </a:cxn>
                <a:cxn ang="0">
                  <a:pos x="619" y="404"/>
                </a:cxn>
                <a:cxn ang="0">
                  <a:pos x="581" y="508"/>
                </a:cxn>
                <a:cxn ang="0">
                  <a:pos x="567" y="563"/>
                </a:cxn>
                <a:cxn ang="0">
                  <a:pos x="611" y="662"/>
                </a:cxn>
                <a:cxn ang="0">
                  <a:pos x="714" y="698"/>
                </a:cxn>
                <a:cxn ang="0">
                  <a:pos x="828" y="651"/>
                </a:cxn>
                <a:cxn ang="0">
                  <a:pos x="899" y="555"/>
                </a:cxn>
                <a:cxn ang="0">
                  <a:pos x="931" y="473"/>
                </a:cxn>
                <a:cxn ang="0">
                  <a:pos x="923" y="445"/>
                </a:cxn>
                <a:cxn ang="0">
                  <a:pos x="909" y="440"/>
                </a:cxn>
                <a:cxn ang="0">
                  <a:pos x="882" y="459"/>
                </a:cxn>
                <a:cxn ang="0">
                  <a:pos x="825" y="585"/>
                </a:cxn>
                <a:cxn ang="0">
                  <a:pos x="717" y="654"/>
                </a:cxn>
                <a:cxn ang="0">
                  <a:pos x="681" y="621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5" y="365"/>
                </a:cxn>
                <a:cxn ang="0">
                  <a:pos x="795" y="176"/>
                </a:cxn>
                <a:cxn ang="0">
                  <a:pos x="763" y="66"/>
                </a:cxn>
                <a:cxn ang="0">
                  <a:pos x="684" y="14"/>
                </a:cxn>
                <a:cxn ang="0">
                  <a:pos x="597" y="0"/>
                </a:cxn>
                <a:cxn ang="0">
                  <a:pos x="437" y="50"/>
                </a:cxn>
                <a:cxn ang="0">
                  <a:pos x="339" y="143"/>
                </a:cxn>
                <a:cxn ang="0">
                  <a:pos x="290" y="42"/>
                </a:cxn>
                <a:cxn ang="0">
                  <a:pos x="204" y="3"/>
                </a:cxn>
                <a:cxn ang="0">
                  <a:pos x="111" y="20"/>
                </a:cxn>
                <a:cxn ang="0">
                  <a:pos x="57" y="85"/>
                </a:cxn>
                <a:cxn ang="0">
                  <a:pos x="16" y="179"/>
                </a:cxn>
                <a:cxn ang="0">
                  <a:pos x="0" y="236"/>
                </a:cxn>
                <a:cxn ang="0">
                  <a:pos x="11" y="253"/>
                </a:cxn>
                <a:cxn ang="0">
                  <a:pos x="24" y="258"/>
                </a:cxn>
                <a:cxn ang="0">
                  <a:pos x="49" y="250"/>
                </a:cxn>
                <a:cxn ang="0">
                  <a:pos x="73" y="168"/>
                </a:cxn>
                <a:cxn ang="0">
                  <a:pos x="122" y="69"/>
                </a:cxn>
                <a:cxn ang="0">
                  <a:pos x="193" y="47"/>
                </a:cxn>
                <a:cxn ang="0">
                  <a:pos x="220" y="96"/>
                </a:cxn>
                <a:cxn ang="0">
                  <a:pos x="214" y="179"/>
                </a:cxn>
                <a:cxn ang="0">
                  <a:pos x="190" y="283"/>
                </a:cxn>
                <a:cxn ang="0">
                  <a:pos x="163" y="387"/>
                </a:cxn>
              </a:cxnLst>
              <a:rect l="0" t="0" r="r" b="b"/>
              <a:pathLst>
                <a:path w="931" h="698">
                  <a:moveTo>
                    <a:pt x="114" y="585"/>
                  </a:moveTo>
                  <a:lnTo>
                    <a:pt x="109" y="602"/>
                  </a:lnTo>
                  <a:lnTo>
                    <a:pt x="106" y="621"/>
                  </a:lnTo>
                  <a:lnTo>
                    <a:pt x="100" y="637"/>
                  </a:lnTo>
                  <a:lnTo>
                    <a:pt x="100" y="648"/>
                  </a:lnTo>
                  <a:lnTo>
                    <a:pt x="106" y="670"/>
                  </a:lnTo>
                  <a:lnTo>
                    <a:pt x="117" y="684"/>
                  </a:lnTo>
                  <a:lnTo>
                    <a:pt x="133" y="695"/>
                  </a:lnTo>
                  <a:lnTo>
                    <a:pt x="152" y="698"/>
                  </a:lnTo>
                  <a:lnTo>
                    <a:pt x="179" y="692"/>
                  </a:lnTo>
                  <a:lnTo>
                    <a:pt x="198" y="678"/>
                  </a:lnTo>
                  <a:lnTo>
                    <a:pt x="212" y="662"/>
                  </a:lnTo>
                  <a:lnTo>
                    <a:pt x="225" y="621"/>
                  </a:lnTo>
                  <a:lnTo>
                    <a:pt x="233" y="593"/>
                  </a:lnTo>
                  <a:lnTo>
                    <a:pt x="239" y="566"/>
                  </a:lnTo>
                  <a:lnTo>
                    <a:pt x="247" y="538"/>
                  </a:lnTo>
                  <a:lnTo>
                    <a:pt x="263" y="462"/>
                  </a:lnTo>
                  <a:lnTo>
                    <a:pt x="271" y="429"/>
                  </a:lnTo>
                  <a:lnTo>
                    <a:pt x="299" y="324"/>
                  </a:lnTo>
                  <a:lnTo>
                    <a:pt x="307" y="297"/>
                  </a:lnTo>
                  <a:lnTo>
                    <a:pt x="312" y="275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7"/>
                  </a:lnTo>
                  <a:lnTo>
                    <a:pt x="385" y="154"/>
                  </a:lnTo>
                  <a:lnTo>
                    <a:pt x="415" y="124"/>
                  </a:lnTo>
                  <a:lnTo>
                    <a:pt x="451" y="94"/>
                  </a:lnTo>
                  <a:lnTo>
                    <a:pt x="491" y="69"/>
                  </a:lnTo>
                  <a:lnTo>
                    <a:pt x="537" y="50"/>
                  </a:lnTo>
                  <a:lnTo>
                    <a:pt x="592" y="44"/>
                  </a:lnTo>
                  <a:lnTo>
                    <a:pt x="624" y="50"/>
                  </a:lnTo>
                  <a:lnTo>
                    <a:pt x="649" y="61"/>
                  </a:lnTo>
                  <a:lnTo>
                    <a:pt x="662" y="77"/>
                  </a:lnTo>
                  <a:lnTo>
                    <a:pt x="673" y="99"/>
                  </a:lnTo>
                  <a:lnTo>
                    <a:pt x="679" y="118"/>
                  </a:lnTo>
                  <a:lnTo>
                    <a:pt x="681" y="138"/>
                  </a:lnTo>
                  <a:lnTo>
                    <a:pt x="681" y="151"/>
                  </a:lnTo>
                  <a:lnTo>
                    <a:pt x="679" y="195"/>
                  </a:lnTo>
                  <a:lnTo>
                    <a:pt x="668" y="247"/>
                  </a:lnTo>
                  <a:lnTo>
                    <a:pt x="654" y="300"/>
                  </a:lnTo>
                  <a:lnTo>
                    <a:pt x="635" y="355"/>
                  </a:lnTo>
                  <a:lnTo>
                    <a:pt x="619" y="404"/>
                  </a:lnTo>
                  <a:lnTo>
                    <a:pt x="603" y="448"/>
                  </a:lnTo>
                  <a:lnTo>
                    <a:pt x="592" y="481"/>
                  </a:lnTo>
                  <a:lnTo>
                    <a:pt x="581" y="508"/>
                  </a:lnTo>
                  <a:lnTo>
                    <a:pt x="573" y="527"/>
                  </a:lnTo>
                  <a:lnTo>
                    <a:pt x="570" y="547"/>
                  </a:lnTo>
                  <a:lnTo>
                    <a:pt x="567" y="563"/>
                  </a:lnTo>
                  <a:lnTo>
                    <a:pt x="573" y="602"/>
                  </a:lnTo>
                  <a:lnTo>
                    <a:pt x="589" y="635"/>
                  </a:lnTo>
                  <a:lnTo>
                    <a:pt x="611" y="662"/>
                  </a:lnTo>
                  <a:lnTo>
                    <a:pt x="641" y="681"/>
                  </a:lnTo>
                  <a:lnTo>
                    <a:pt x="676" y="692"/>
                  </a:lnTo>
                  <a:lnTo>
                    <a:pt x="714" y="698"/>
                  </a:lnTo>
                  <a:lnTo>
                    <a:pt x="757" y="692"/>
                  </a:lnTo>
                  <a:lnTo>
                    <a:pt x="795" y="676"/>
                  </a:lnTo>
                  <a:lnTo>
                    <a:pt x="828" y="651"/>
                  </a:lnTo>
                  <a:lnTo>
                    <a:pt x="855" y="621"/>
                  </a:lnTo>
                  <a:lnTo>
                    <a:pt x="880" y="588"/>
                  </a:lnTo>
                  <a:lnTo>
                    <a:pt x="899" y="555"/>
                  </a:lnTo>
                  <a:lnTo>
                    <a:pt x="915" y="522"/>
                  </a:lnTo>
                  <a:lnTo>
                    <a:pt x="923" y="495"/>
                  </a:lnTo>
                  <a:lnTo>
                    <a:pt x="931" y="473"/>
                  </a:lnTo>
                  <a:lnTo>
                    <a:pt x="931" y="453"/>
                  </a:lnTo>
                  <a:lnTo>
                    <a:pt x="928" y="448"/>
                  </a:lnTo>
                  <a:lnTo>
                    <a:pt x="923" y="445"/>
                  </a:lnTo>
                  <a:lnTo>
                    <a:pt x="920" y="442"/>
                  </a:lnTo>
                  <a:lnTo>
                    <a:pt x="915" y="442"/>
                  </a:lnTo>
                  <a:lnTo>
                    <a:pt x="909" y="440"/>
                  </a:lnTo>
                  <a:lnTo>
                    <a:pt x="899" y="440"/>
                  </a:lnTo>
                  <a:lnTo>
                    <a:pt x="890" y="442"/>
                  </a:lnTo>
                  <a:lnTo>
                    <a:pt x="882" y="459"/>
                  </a:lnTo>
                  <a:lnTo>
                    <a:pt x="880" y="467"/>
                  </a:lnTo>
                  <a:lnTo>
                    <a:pt x="855" y="533"/>
                  </a:lnTo>
                  <a:lnTo>
                    <a:pt x="825" y="585"/>
                  </a:lnTo>
                  <a:lnTo>
                    <a:pt x="790" y="624"/>
                  </a:lnTo>
                  <a:lnTo>
                    <a:pt x="755" y="645"/>
                  </a:lnTo>
                  <a:lnTo>
                    <a:pt x="717" y="654"/>
                  </a:lnTo>
                  <a:lnTo>
                    <a:pt x="698" y="651"/>
                  </a:lnTo>
                  <a:lnTo>
                    <a:pt x="687" y="640"/>
                  </a:lnTo>
                  <a:lnTo>
                    <a:pt x="681" y="621"/>
                  </a:lnTo>
                  <a:lnTo>
                    <a:pt x="679" y="599"/>
                  </a:lnTo>
                  <a:lnTo>
                    <a:pt x="679" y="580"/>
                  </a:lnTo>
                  <a:lnTo>
                    <a:pt x="684" y="560"/>
                  </a:lnTo>
                  <a:lnTo>
                    <a:pt x="690" y="538"/>
                  </a:lnTo>
                  <a:lnTo>
                    <a:pt x="700" y="511"/>
                  </a:lnTo>
                  <a:lnTo>
                    <a:pt x="714" y="475"/>
                  </a:lnTo>
                  <a:lnTo>
                    <a:pt x="725" y="448"/>
                  </a:lnTo>
                  <a:lnTo>
                    <a:pt x="738" y="409"/>
                  </a:lnTo>
                  <a:lnTo>
                    <a:pt x="755" y="365"/>
                  </a:lnTo>
                  <a:lnTo>
                    <a:pt x="782" y="267"/>
                  </a:lnTo>
                  <a:lnTo>
                    <a:pt x="793" y="217"/>
                  </a:lnTo>
                  <a:lnTo>
                    <a:pt x="795" y="176"/>
                  </a:lnTo>
                  <a:lnTo>
                    <a:pt x="790" y="132"/>
                  </a:lnTo>
                  <a:lnTo>
                    <a:pt x="779" y="94"/>
                  </a:lnTo>
                  <a:lnTo>
                    <a:pt x="763" y="66"/>
                  </a:lnTo>
                  <a:lnTo>
                    <a:pt x="738" y="42"/>
                  </a:lnTo>
                  <a:lnTo>
                    <a:pt x="714" y="25"/>
                  </a:lnTo>
                  <a:lnTo>
                    <a:pt x="684" y="14"/>
                  </a:lnTo>
                  <a:lnTo>
                    <a:pt x="654" y="6"/>
                  </a:lnTo>
                  <a:lnTo>
                    <a:pt x="624" y="3"/>
                  </a:lnTo>
                  <a:lnTo>
                    <a:pt x="597" y="0"/>
                  </a:lnTo>
                  <a:lnTo>
                    <a:pt x="537" y="6"/>
                  </a:lnTo>
                  <a:lnTo>
                    <a:pt x="483" y="25"/>
                  </a:lnTo>
                  <a:lnTo>
                    <a:pt x="437" y="50"/>
                  </a:lnTo>
                  <a:lnTo>
                    <a:pt x="399" y="77"/>
                  </a:lnTo>
                  <a:lnTo>
                    <a:pt x="366" y="110"/>
                  </a:lnTo>
                  <a:lnTo>
                    <a:pt x="339" y="143"/>
                  </a:lnTo>
                  <a:lnTo>
                    <a:pt x="331" y="102"/>
                  </a:lnTo>
                  <a:lnTo>
                    <a:pt x="312" y="69"/>
                  </a:lnTo>
                  <a:lnTo>
                    <a:pt x="290" y="42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4" y="3"/>
                  </a:lnTo>
                  <a:lnTo>
                    <a:pt x="176" y="0"/>
                  </a:lnTo>
                  <a:lnTo>
                    <a:pt x="141" y="6"/>
                  </a:lnTo>
                  <a:lnTo>
                    <a:pt x="111" y="20"/>
                  </a:lnTo>
                  <a:lnTo>
                    <a:pt x="87" y="39"/>
                  </a:lnTo>
                  <a:lnTo>
                    <a:pt x="71" y="64"/>
                  </a:lnTo>
                  <a:lnTo>
                    <a:pt x="57" y="85"/>
                  </a:lnTo>
                  <a:lnTo>
                    <a:pt x="41" y="116"/>
                  </a:lnTo>
                  <a:lnTo>
                    <a:pt x="27" y="149"/>
                  </a:lnTo>
                  <a:lnTo>
                    <a:pt x="16" y="179"/>
                  </a:lnTo>
                  <a:lnTo>
                    <a:pt x="8" y="206"/>
                  </a:lnTo>
                  <a:lnTo>
                    <a:pt x="3" y="228"/>
                  </a:lnTo>
                  <a:lnTo>
                    <a:pt x="0" y="236"/>
                  </a:lnTo>
                  <a:lnTo>
                    <a:pt x="3" y="245"/>
                  </a:lnTo>
                  <a:lnTo>
                    <a:pt x="5" y="250"/>
                  </a:lnTo>
                  <a:lnTo>
                    <a:pt x="11" y="253"/>
                  </a:lnTo>
                  <a:lnTo>
                    <a:pt x="14" y="256"/>
                  </a:lnTo>
                  <a:lnTo>
                    <a:pt x="19" y="256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1" y="256"/>
                  </a:lnTo>
                  <a:lnTo>
                    <a:pt x="49" y="250"/>
                  </a:lnTo>
                  <a:lnTo>
                    <a:pt x="54" y="236"/>
                  </a:lnTo>
                  <a:lnTo>
                    <a:pt x="60" y="212"/>
                  </a:lnTo>
                  <a:lnTo>
                    <a:pt x="73" y="168"/>
                  </a:lnTo>
                  <a:lnTo>
                    <a:pt x="87" y="127"/>
                  </a:lnTo>
                  <a:lnTo>
                    <a:pt x="103" y="94"/>
                  </a:lnTo>
                  <a:lnTo>
                    <a:pt x="122" y="69"/>
                  </a:lnTo>
                  <a:lnTo>
                    <a:pt x="144" y="50"/>
                  </a:lnTo>
                  <a:lnTo>
                    <a:pt x="171" y="44"/>
                  </a:lnTo>
                  <a:lnTo>
                    <a:pt x="193" y="47"/>
                  </a:lnTo>
                  <a:lnTo>
                    <a:pt x="206" y="58"/>
                  </a:lnTo>
                  <a:lnTo>
                    <a:pt x="214" y="74"/>
                  </a:lnTo>
                  <a:lnTo>
                    <a:pt x="220" y="96"/>
                  </a:lnTo>
                  <a:lnTo>
                    <a:pt x="223" y="121"/>
                  </a:lnTo>
                  <a:lnTo>
                    <a:pt x="220" y="146"/>
                  </a:lnTo>
                  <a:lnTo>
                    <a:pt x="214" y="179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3"/>
                  </a:lnTo>
                  <a:lnTo>
                    <a:pt x="179" y="322"/>
                  </a:lnTo>
                  <a:lnTo>
                    <a:pt x="171" y="357"/>
                  </a:lnTo>
                  <a:lnTo>
                    <a:pt x="163" y="387"/>
                  </a:lnTo>
                  <a:lnTo>
                    <a:pt x="114" y="58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9" name="Freeform 25"/>
            <p:cNvSpPr>
              <a:spLocks noEditPoints="1"/>
            </p:cNvSpPr>
            <p:nvPr/>
          </p:nvSpPr>
          <p:spPr bwMode="auto">
            <a:xfrm>
              <a:off x="6251" y="7180"/>
              <a:ext cx="1121" cy="415"/>
            </a:xfrm>
            <a:custGeom>
              <a:avLst/>
              <a:gdLst/>
              <a:ahLst/>
              <a:cxnLst>
                <a:cxn ang="0">
                  <a:pos x="1064" y="74"/>
                </a:cxn>
                <a:cxn ang="0">
                  <a:pos x="1078" y="74"/>
                </a:cxn>
                <a:cxn ang="0">
                  <a:pos x="1094" y="72"/>
                </a:cxn>
                <a:cxn ang="0">
                  <a:pos x="1108" y="66"/>
                </a:cxn>
                <a:cxn ang="0">
                  <a:pos x="1119" y="55"/>
                </a:cxn>
                <a:cxn ang="0">
                  <a:pos x="1121" y="36"/>
                </a:cxn>
                <a:cxn ang="0">
                  <a:pos x="1119" y="19"/>
                </a:cxn>
                <a:cxn ang="0">
                  <a:pos x="1108" y="8"/>
                </a:cxn>
                <a:cxn ang="0">
                  <a:pos x="1094" y="3"/>
                </a:cxn>
                <a:cxn ang="0">
                  <a:pos x="1081" y="0"/>
                </a:cxn>
                <a:cxn ang="0">
                  <a:pos x="44" y="0"/>
                </a:cxn>
                <a:cxn ang="0">
                  <a:pos x="30" y="3"/>
                </a:cxn>
                <a:cxn ang="0">
                  <a:pos x="14" y="8"/>
                </a:cxn>
                <a:cxn ang="0">
                  <a:pos x="6" y="19"/>
                </a:cxn>
                <a:cxn ang="0">
                  <a:pos x="0" y="36"/>
                </a:cxn>
                <a:cxn ang="0">
                  <a:pos x="6" y="55"/>
                </a:cxn>
                <a:cxn ang="0">
                  <a:pos x="14" y="66"/>
                </a:cxn>
                <a:cxn ang="0">
                  <a:pos x="27" y="72"/>
                </a:cxn>
                <a:cxn ang="0">
                  <a:pos x="44" y="74"/>
                </a:cxn>
                <a:cxn ang="0">
                  <a:pos x="60" y="74"/>
                </a:cxn>
                <a:cxn ang="0">
                  <a:pos x="1064" y="74"/>
                </a:cxn>
                <a:cxn ang="0">
                  <a:pos x="1067" y="415"/>
                </a:cxn>
                <a:cxn ang="0">
                  <a:pos x="1081" y="415"/>
                </a:cxn>
                <a:cxn ang="0">
                  <a:pos x="1094" y="412"/>
                </a:cxn>
                <a:cxn ang="0">
                  <a:pos x="1108" y="407"/>
                </a:cxn>
                <a:cxn ang="0">
                  <a:pos x="1119" y="396"/>
                </a:cxn>
                <a:cxn ang="0">
                  <a:pos x="1121" y="376"/>
                </a:cxn>
                <a:cxn ang="0">
                  <a:pos x="1119" y="357"/>
                </a:cxn>
                <a:cxn ang="0">
                  <a:pos x="1108" y="346"/>
                </a:cxn>
                <a:cxn ang="0">
                  <a:pos x="1094" y="341"/>
                </a:cxn>
                <a:cxn ang="0">
                  <a:pos x="1081" y="338"/>
                </a:cxn>
                <a:cxn ang="0">
                  <a:pos x="44" y="338"/>
                </a:cxn>
                <a:cxn ang="0">
                  <a:pos x="30" y="341"/>
                </a:cxn>
                <a:cxn ang="0">
                  <a:pos x="14" y="346"/>
                </a:cxn>
                <a:cxn ang="0">
                  <a:pos x="6" y="360"/>
                </a:cxn>
                <a:cxn ang="0">
                  <a:pos x="0" y="376"/>
                </a:cxn>
                <a:cxn ang="0">
                  <a:pos x="6" y="396"/>
                </a:cxn>
                <a:cxn ang="0">
                  <a:pos x="14" y="407"/>
                </a:cxn>
                <a:cxn ang="0">
                  <a:pos x="30" y="412"/>
                </a:cxn>
                <a:cxn ang="0">
                  <a:pos x="44" y="415"/>
                </a:cxn>
                <a:cxn ang="0">
                  <a:pos x="57" y="415"/>
                </a:cxn>
                <a:cxn ang="0">
                  <a:pos x="1067" y="415"/>
                </a:cxn>
              </a:cxnLst>
              <a:rect l="0" t="0" r="r" b="b"/>
              <a:pathLst>
                <a:path w="1121" h="415">
                  <a:moveTo>
                    <a:pt x="1064" y="74"/>
                  </a:moveTo>
                  <a:lnTo>
                    <a:pt x="1078" y="74"/>
                  </a:lnTo>
                  <a:lnTo>
                    <a:pt x="1094" y="72"/>
                  </a:lnTo>
                  <a:lnTo>
                    <a:pt x="1108" y="66"/>
                  </a:lnTo>
                  <a:lnTo>
                    <a:pt x="1119" y="55"/>
                  </a:lnTo>
                  <a:lnTo>
                    <a:pt x="1121" y="36"/>
                  </a:lnTo>
                  <a:lnTo>
                    <a:pt x="1119" y="19"/>
                  </a:lnTo>
                  <a:lnTo>
                    <a:pt x="1108" y="8"/>
                  </a:lnTo>
                  <a:lnTo>
                    <a:pt x="1094" y="3"/>
                  </a:lnTo>
                  <a:lnTo>
                    <a:pt x="1081" y="0"/>
                  </a:lnTo>
                  <a:lnTo>
                    <a:pt x="44" y="0"/>
                  </a:lnTo>
                  <a:lnTo>
                    <a:pt x="30" y="3"/>
                  </a:lnTo>
                  <a:lnTo>
                    <a:pt x="14" y="8"/>
                  </a:lnTo>
                  <a:lnTo>
                    <a:pt x="6" y="19"/>
                  </a:lnTo>
                  <a:lnTo>
                    <a:pt x="0" y="36"/>
                  </a:lnTo>
                  <a:lnTo>
                    <a:pt x="6" y="55"/>
                  </a:lnTo>
                  <a:lnTo>
                    <a:pt x="14" y="66"/>
                  </a:lnTo>
                  <a:lnTo>
                    <a:pt x="27" y="72"/>
                  </a:lnTo>
                  <a:lnTo>
                    <a:pt x="44" y="74"/>
                  </a:lnTo>
                  <a:lnTo>
                    <a:pt x="60" y="74"/>
                  </a:lnTo>
                  <a:lnTo>
                    <a:pt x="1064" y="74"/>
                  </a:lnTo>
                  <a:close/>
                  <a:moveTo>
                    <a:pt x="1067" y="415"/>
                  </a:moveTo>
                  <a:lnTo>
                    <a:pt x="1081" y="415"/>
                  </a:lnTo>
                  <a:lnTo>
                    <a:pt x="1094" y="412"/>
                  </a:lnTo>
                  <a:lnTo>
                    <a:pt x="1108" y="407"/>
                  </a:lnTo>
                  <a:lnTo>
                    <a:pt x="1119" y="396"/>
                  </a:lnTo>
                  <a:lnTo>
                    <a:pt x="1121" y="376"/>
                  </a:lnTo>
                  <a:lnTo>
                    <a:pt x="1119" y="357"/>
                  </a:lnTo>
                  <a:lnTo>
                    <a:pt x="1108" y="346"/>
                  </a:lnTo>
                  <a:lnTo>
                    <a:pt x="1094" y="341"/>
                  </a:lnTo>
                  <a:lnTo>
                    <a:pt x="1081" y="338"/>
                  </a:lnTo>
                  <a:lnTo>
                    <a:pt x="44" y="338"/>
                  </a:lnTo>
                  <a:lnTo>
                    <a:pt x="30" y="341"/>
                  </a:lnTo>
                  <a:lnTo>
                    <a:pt x="14" y="346"/>
                  </a:lnTo>
                  <a:lnTo>
                    <a:pt x="6" y="360"/>
                  </a:lnTo>
                  <a:lnTo>
                    <a:pt x="0" y="376"/>
                  </a:lnTo>
                  <a:lnTo>
                    <a:pt x="6" y="396"/>
                  </a:lnTo>
                  <a:lnTo>
                    <a:pt x="14" y="407"/>
                  </a:lnTo>
                  <a:lnTo>
                    <a:pt x="30" y="412"/>
                  </a:lnTo>
                  <a:lnTo>
                    <a:pt x="44" y="415"/>
                  </a:lnTo>
                  <a:lnTo>
                    <a:pt x="57" y="415"/>
                  </a:lnTo>
                  <a:lnTo>
                    <a:pt x="1067" y="41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0" name="Freeform 26"/>
            <p:cNvSpPr>
              <a:spLocks noEditPoints="1"/>
            </p:cNvSpPr>
            <p:nvPr/>
          </p:nvSpPr>
          <p:spPr bwMode="auto">
            <a:xfrm>
              <a:off x="7560" y="6749"/>
              <a:ext cx="708" cy="1054"/>
            </a:xfrm>
            <a:custGeom>
              <a:avLst/>
              <a:gdLst/>
              <a:ahLst/>
              <a:cxnLst>
                <a:cxn ang="0">
                  <a:pos x="706" y="437"/>
                </a:cxn>
                <a:cxn ang="0">
                  <a:pos x="681" y="272"/>
                </a:cxn>
                <a:cxn ang="0">
                  <a:pos x="619" y="135"/>
                </a:cxn>
                <a:cxn ang="0">
                  <a:pos x="540" y="58"/>
                </a:cxn>
                <a:cxn ang="0">
                  <a:pos x="423" y="8"/>
                </a:cxn>
                <a:cxn ang="0">
                  <a:pos x="290" y="6"/>
                </a:cxn>
                <a:cxn ang="0">
                  <a:pos x="182" y="44"/>
                </a:cxn>
                <a:cxn ang="0">
                  <a:pos x="106" y="113"/>
                </a:cxn>
                <a:cxn ang="0">
                  <a:pos x="54" y="201"/>
                </a:cxn>
                <a:cxn ang="0">
                  <a:pos x="24" y="297"/>
                </a:cxn>
                <a:cxn ang="0">
                  <a:pos x="8" y="393"/>
                </a:cxn>
                <a:cxn ang="0">
                  <a:pos x="2" y="472"/>
                </a:cxn>
                <a:cxn ang="0">
                  <a:pos x="0" y="590"/>
                </a:cxn>
                <a:cxn ang="0">
                  <a:pos x="13" y="717"/>
                </a:cxn>
                <a:cxn ang="0">
                  <a:pos x="38" y="813"/>
                </a:cxn>
                <a:cxn ang="0">
                  <a:pos x="78" y="903"/>
                </a:cxn>
                <a:cxn ang="0">
                  <a:pos x="141" y="980"/>
                </a:cxn>
                <a:cxn ang="0">
                  <a:pos x="231" y="1035"/>
                </a:cxn>
                <a:cxn ang="0">
                  <a:pos x="355" y="1054"/>
                </a:cxn>
                <a:cxn ang="0">
                  <a:pos x="478" y="1035"/>
                </a:cxn>
                <a:cxn ang="0">
                  <a:pos x="570" y="980"/>
                </a:cxn>
                <a:cxn ang="0">
                  <a:pos x="632" y="903"/>
                </a:cxn>
                <a:cxn ang="0">
                  <a:pos x="673" y="813"/>
                </a:cxn>
                <a:cxn ang="0">
                  <a:pos x="695" y="717"/>
                </a:cxn>
                <a:cxn ang="0">
                  <a:pos x="708" y="590"/>
                </a:cxn>
                <a:cxn ang="0">
                  <a:pos x="355" y="1013"/>
                </a:cxn>
                <a:cxn ang="0">
                  <a:pos x="290" y="1002"/>
                </a:cxn>
                <a:cxn ang="0">
                  <a:pos x="228" y="964"/>
                </a:cxn>
                <a:cxn ang="0">
                  <a:pos x="179" y="892"/>
                </a:cxn>
                <a:cxn ang="0">
                  <a:pos x="149" y="769"/>
                </a:cxn>
                <a:cxn ang="0">
                  <a:pos x="141" y="428"/>
                </a:cxn>
                <a:cxn ang="0">
                  <a:pos x="149" y="266"/>
                </a:cxn>
                <a:cxn ang="0">
                  <a:pos x="179" y="151"/>
                </a:cxn>
                <a:cxn ang="0">
                  <a:pos x="231" y="85"/>
                </a:cxn>
                <a:cxn ang="0">
                  <a:pos x="296" y="52"/>
                </a:cxn>
                <a:cxn ang="0">
                  <a:pos x="355" y="44"/>
                </a:cxn>
                <a:cxn ang="0">
                  <a:pos x="448" y="69"/>
                </a:cxn>
                <a:cxn ang="0">
                  <a:pos x="521" y="135"/>
                </a:cxn>
                <a:cxn ang="0">
                  <a:pos x="556" y="253"/>
                </a:cxn>
                <a:cxn ang="0">
                  <a:pos x="570" y="417"/>
                </a:cxn>
                <a:cxn ang="0">
                  <a:pos x="567" y="681"/>
                </a:cxn>
                <a:cxn ang="0">
                  <a:pos x="551" y="838"/>
                </a:cxn>
                <a:cxn ang="0">
                  <a:pos x="507" y="934"/>
                </a:cxn>
                <a:cxn ang="0">
                  <a:pos x="448" y="988"/>
                </a:cxn>
                <a:cxn ang="0">
                  <a:pos x="383" y="1010"/>
                </a:cxn>
              </a:cxnLst>
              <a:rect l="0" t="0" r="r" b="b"/>
              <a:pathLst>
                <a:path w="708" h="1054">
                  <a:moveTo>
                    <a:pt x="708" y="533"/>
                  </a:moveTo>
                  <a:lnTo>
                    <a:pt x="706" y="437"/>
                  </a:lnTo>
                  <a:lnTo>
                    <a:pt x="697" y="349"/>
                  </a:lnTo>
                  <a:lnTo>
                    <a:pt x="681" y="272"/>
                  </a:lnTo>
                  <a:lnTo>
                    <a:pt x="654" y="201"/>
                  </a:lnTo>
                  <a:lnTo>
                    <a:pt x="619" y="135"/>
                  </a:lnTo>
                  <a:lnTo>
                    <a:pt x="583" y="94"/>
                  </a:lnTo>
                  <a:lnTo>
                    <a:pt x="540" y="58"/>
                  </a:lnTo>
                  <a:lnTo>
                    <a:pt x="486" y="28"/>
                  </a:lnTo>
                  <a:lnTo>
                    <a:pt x="423" y="8"/>
                  </a:lnTo>
                  <a:lnTo>
                    <a:pt x="355" y="0"/>
                  </a:lnTo>
                  <a:lnTo>
                    <a:pt x="290" y="6"/>
                  </a:lnTo>
                  <a:lnTo>
                    <a:pt x="231" y="22"/>
                  </a:lnTo>
                  <a:lnTo>
                    <a:pt x="182" y="44"/>
                  </a:lnTo>
                  <a:lnTo>
                    <a:pt x="141" y="77"/>
                  </a:lnTo>
                  <a:lnTo>
                    <a:pt x="106" y="113"/>
                  </a:lnTo>
                  <a:lnTo>
                    <a:pt x="78" y="157"/>
                  </a:lnTo>
                  <a:lnTo>
                    <a:pt x="54" y="201"/>
                  </a:lnTo>
                  <a:lnTo>
                    <a:pt x="38" y="250"/>
                  </a:lnTo>
                  <a:lnTo>
                    <a:pt x="24" y="297"/>
                  </a:lnTo>
                  <a:lnTo>
                    <a:pt x="13" y="346"/>
                  </a:lnTo>
                  <a:lnTo>
                    <a:pt x="8" y="393"/>
                  </a:lnTo>
                  <a:lnTo>
                    <a:pt x="2" y="434"/>
                  </a:lnTo>
                  <a:lnTo>
                    <a:pt x="2" y="472"/>
                  </a:lnTo>
                  <a:lnTo>
                    <a:pt x="0" y="505"/>
                  </a:lnTo>
                  <a:lnTo>
                    <a:pt x="0" y="590"/>
                  </a:lnTo>
                  <a:lnTo>
                    <a:pt x="2" y="629"/>
                  </a:lnTo>
                  <a:lnTo>
                    <a:pt x="13" y="717"/>
                  </a:lnTo>
                  <a:lnTo>
                    <a:pt x="24" y="763"/>
                  </a:lnTo>
                  <a:lnTo>
                    <a:pt x="38" y="813"/>
                  </a:lnTo>
                  <a:lnTo>
                    <a:pt x="54" y="859"/>
                  </a:lnTo>
                  <a:lnTo>
                    <a:pt x="78" y="903"/>
                  </a:lnTo>
                  <a:lnTo>
                    <a:pt x="106" y="945"/>
                  </a:lnTo>
                  <a:lnTo>
                    <a:pt x="141" y="980"/>
                  </a:lnTo>
                  <a:lnTo>
                    <a:pt x="182" y="1010"/>
                  </a:lnTo>
                  <a:lnTo>
                    <a:pt x="231" y="1035"/>
                  </a:lnTo>
                  <a:lnTo>
                    <a:pt x="288" y="1049"/>
                  </a:lnTo>
                  <a:lnTo>
                    <a:pt x="355" y="1054"/>
                  </a:lnTo>
                  <a:lnTo>
                    <a:pt x="421" y="1049"/>
                  </a:lnTo>
                  <a:lnTo>
                    <a:pt x="478" y="1035"/>
                  </a:lnTo>
                  <a:lnTo>
                    <a:pt x="526" y="1010"/>
                  </a:lnTo>
                  <a:lnTo>
                    <a:pt x="570" y="980"/>
                  </a:lnTo>
                  <a:lnTo>
                    <a:pt x="602" y="945"/>
                  </a:lnTo>
                  <a:lnTo>
                    <a:pt x="632" y="903"/>
                  </a:lnTo>
                  <a:lnTo>
                    <a:pt x="654" y="859"/>
                  </a:lnTo>
                  <a:lnTo>
                    <a:pt x="673" y="813"/>
                  </a:lnTo>
                  <a:lnTo>
                    <a:pt x="687" y="763"/>
                  </a:lnTo>
                  <a:lnTo>
                    <a:pt x="695" y="717"/>
                  </a:lnTo>
                  <a:lnTo>
                    <a:pt x="706" y="629"/>
                  </a:lnTo>
                  <a:lnTo>
                    <a:pt x="708" y="590"/>
                  </a:lnTo>
                  <a:lnTo>
                    <a:pt x="708" y="533"/>
                  </a:lnTo>
                  <a:close/>
                  <a:moveTo>
                    <a:pt x="355" y="1013"/>
                  </a:moveTo>
                  <a:lnTo>
                    <a:pt x="323" y="1010"/>
                  </a:lnTo>
                  <a:lnTo>
                    <a:pt x="290" y="1002"/>
                  </a:lnTo>
                  <a:lnTo>
                    <a:pt x="258" y="986"/>
                  </a:lnTo>
                  <a:lnTo>
                    <a:pt x="228" y="964"/>
                  </a:lnTo>
                  <a:lnTo>
                    <a:pt x="201" y="934"/>
                  </a:lnTo>
                  <a:lnTo>
                    <a:pt x="179" y="892"/>
                  </a:lnTo>
                  <a:lnTo>
                    <a:pt x="160" y="843"/>
                  </a:lnTo>
                  <a:lnTo>
                    <a:pt x="149" y="769"/>
                  </a:lnTo>
                  <a:lnTo>
                    <a:pt x="141" y="687"/>
                  </a:lnTo>
                  <a:lnTo>
                    <a:pt x="141" y="428"/>
                  </a:lnTo>
                  <a:lnTo>
                    <a:pt x="144" y="346"/>
                  </a:lnTo>
                  <a:lnTo>
                    <a:pt x="149" y="266"/>
                  </a:lnTo>
                  <a:lnTo>
                    <a:pt x="163" y="198"/>
                  </a:lnTo>
                  <a:lnTo>
                    <a:pt x="179" y="151"/>
                  </a:lnTo>
                  <a:lnTo>
                    <a:pt x="203" y="116"/>
                  </a:lnTo>
                  <a:lnTo>
                    <a:pt x="231" y="85"/>
                  </a:lnTo>
                  <a:lnTo>
                    <a:pt x="263" y="66"/>
                  </a:lnTo>
                  <a:lnTo>
                    <a:pt x="296" y="52"/>
                  </a:lnTo>
                  <a:lnTo>
                    <a:pt x="326" y="47"/>
                  </a:lnTo>
                  <a:lnTo>
                    <a:pt x="355" y="44"/>
                  </a:lnTo>
                  <a:lnTo>
                    <a:pt x="404" y="50"/>
                  </a:lnTo>
                  <a:lnTo>
                    <a:pt x="448" y="69"/>
                  </a:lnTo>
                  <a:lnTo>
                    <a:pt x="488" y="96"/>
                  </a:lnTo>
                  <a:lnTo>
                    <a:pt x="521" y="135"/>
                  </a:lnTo>
                  <a:lnTo>
                    <a:pt x="543" y="184"/>
                  </a:lnTo>
                  <a:lnTo>
                    <a:pt x="556" y="253"/>
                  </a:lnTo>
                  <a:lnTo>
                    <a:pt x="564" y="330"/>
                  </a:lnTo>
                  <a:lnTo>
                    <a:pt x="570" y="417"/>
                  </a:lnTo>
                  <a:lnTo>
                    <a:pt x="570" y="599"/>
                  </a:lnTo>
                  <a:lnTo>
                    <a:pt x="567" y="681"/>
                  </a:lnTo>
                  <a:lnTo>
                    <a:pt x="562" y="763"/>
                  </a:lnTo>
                  <a:lnTo>
                    <a:pt x="551" y="838"/>
                  </a:lnTo>
                  <a:lnTo>
                    <a:pt x="532" y="892"/>
                  </a:lnTo>
                  <a:lnTo>
                    <a:pt x="507" y="934"/>
                  </a:lnTo>
                  <a:lnTo>
                    <a:pt x="480" y="964"/>
                  </a:lnTo>
                  <a:lnTo>
                    <a:pt x="448" y="988"/>
                  </a:lnTo>
                  <a:lnTo>
                    <a:pt x="415" y="1002"/>
                  </a:lnTo>
                  <a:lnTo>
                    <a:pt x="383" y="1010"/>
                  </a:lnTo>
                  <a:lnTo>
                    <a:pt x="355" y="10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1" name="Freeform 27"/>
            <p:cNvSpPr>
              <a:spLocks/>
            </p:cNvSpPr>
            <p:nvPr/>
          </p:nvSpPr>
          <p:spPr bwMode="auto">
            <a:xfrm>
              <a:off x="8776" y="4232"/>
              <a:ext cx="1086" cy="996"/>
            </a:xfrm>
            <a:custGeom>
              <a:avLst/>
              <a:gdLst/>
              <a:ahLst/>
              <a:cxnLst>
                <a:cxn ang="0">
                  <a:pos x="679" y="258"/>
                </a:cxn>
                <a:cxn ang="0">
                  <a:pos x="719" y="156"/>
                </a:cxn>
                <a:cxn ang="0">
                  <a:pos x="801" y="68"/>
                </a:cxn>
                <a:cxn ang="0">
                  <a:pos x="896" y="46"/>
                </a:cxn>
                <a:cxn ang="0">
                  <a:pos x="988" y="77"/>
                </a:cxn>
                <a:cxn ang="0">
                  <a:pos x="904" y="134"/>
                </a:cxn>
                <a:cxn ang="0">
                  <a:pos x="888" y="217"/>
                </a:cxn>
                <a:cxn ang="0">
                  <a:pos x="937" y="266"/>
                </a:cxn>
                <a:cxn ang="0">
                  <a:pos x="1018" y="258"/>
                </a:cxn>
                <a:cxn ang="0">
                  <a:pos x="1080" y="184"/>
                </a:cxn>
                <a:cxn ang="0">
                  <a:pos x="1064" y="71"/>
                </a:cxn>
                <a:cxn ang="0">
                  <a:pos x="980" y="14"/>
                </a:cxn>
                <a:cxn ang="0">
                  <a:pos x="882" y="0"/>
                </a:cxn>
                <a:cxn ang="0">
                  <a:pos x="746" y="49"/>
                </a:cxn>
                <a:cxn ang="0">
                  <a:pos x="668" y="140"/>
                </a:cxn>
                <a:cxn ang="0">
                  <a:pos x="603" y="79"/>
                </a:cxn>
                <a:cxn ang="0">
                  <a:pos x="508" y="14"/>
                </a:cxn>
                <a:cxn ang="0">
                  <a:pos x="418" y="0"/>
                </a:cxn>
                <a:cxn ang="0">
                  <a:pos x="255" y="52"/>
                </a:cxn>
                <a:cxn ang="0">
                  <a:pos x="144" y="170"/>
                </a:cxn>
                <a:cxn ang="0">
                  <a:pos x="81" y="288"/>
                </a:cxn>
                <a:cxn ang="0">
                  <a:pos x="68" y="346"/>
                </a:cxn>
                <a:cxn ang="0">
                  <a:pos x="81" y="357"/>
                </a:cxn>
                <a:cxn ang="0">
                  <a:pos x="111" y="357"/>
                </a:cxn>
                <a:cxn ang="0">
                  <a:pos x="122" y="335"/>
                </a:cxn>
                <a:cxn ang="0">
                  <a:pos x="214" y="156"/>
                </a:cxn>
                <a:cxn ang="0">
                  <a:pos x="323" y="71"/>
                </a:cxn>
                <a:cxn ang="0">
                  <a:pos x="415" y="46"/>
                </a:cxn>
                <a:cxn ang="0">
                  <a:pos x="470" y="60"/>
                </a:cxn>
                <a:cxn ang="0">
                  <a:pos x="518" y="118"/>
                </a:cxn>
                <a:cxn ang="0">
                  <a:pos x="529" y="225"/>
                </a:cxn>
                <a:cxn ang="0">
                  <a:pos x="502" y="368"/>
                </a:cxn>
                <a:cxn ang="0">
                  <a:pos x="442" y="609"/>
                </a:cxn>
                <a:cxn ang="0">
                  <a:pos x="366" y="840"/>
                </a:cxn>
                <a:cxn ang="0">
                  <a:pos x="252" y="939"/>
                </a:cxn>
                <a:cxn ang="0">
                  <a:pos x="166" y="944"/>
                </a:cxn>
                <a:cxn ang="0">
                  <a:pos x="130" y="908"/>
                </a:cxn>
                <a:cxn ang="0">
                  <a:pos x="195" y="834"/>
                </a:cxn>
                <a:cxn ang="0">
                  <a:pos x="182" y="747"/>
                </a:cxn>
                <a:cxn ang="0">
                  <a:pos x="119" y="722"/>
                </a:cxn>
                <a:cxn ang="0">
                  <a:pos x="24" y="774"/>
                </a:cxn>
                <a:cxn ang="0">
                  <a:pos x="5" y="892"/>
                </a:cxn>
                <a:cxn ang="0">
                  <a:pos x="84" y="972"/>
                </a:cxn>
                <a:cxn ang="0">
                  <a:pos x="206" y="996"/>
                </a:cxn>
                <a:cxn ang="0">
                  <a:pos x="339" y="947"/>
                </a:cxn>
                <a:cxn ang="0">
                  <a:pos x="415" y="859"/>
                </a:cxn>
                <a:cxn ang="0">
                  <a:pos x="448" y="865"/>
                </a:cxn>
                <a:cxn ang="0">
                  <a:pos x="529" y="955"/>
                </a:cxn>
                <a:cxn ang="0">
                  <a:pos x="668" y="996"/>
                </a:cxn>
                <a:cxn ang="0">
                  <a:pos x="828" y="944"/>
                </a:cxn>
                <a:cxn ang="0">
                  <a:pos x="942" y="826"/>
                </a:cxn>
                <a:cxn ang="0">
                  <a:pos x="1004" y="705"/>
                </a:cxn>
                <a:cxn ang="0">
                  <a:pos x="1015" y="648"/>
                </a:cxn>
                <a:cxn ang="0">
                  <a:pos x="999" y="634"/>
                </a:cxn>
                <a:cxn ang="0">
                  <a:pos x="972" y="642"/>
                </a:cxn>
                <a:cxn ang="0">
                  <a:pos x="964" y="659"/>
                </a:cxn>
                <a:cxn ang="0">
                  <a:pos x="871" y="837"/>
                </a:cxn>
                <a:cxn ang="0">
                  <a:pos x="763" y="925"/>
                </a:cxn>
                <a:cxn ang="0">
                  <a:pos x="673" y="947"/>
                </a:cxn>
                <a:cxn ang="0">
                  <a:pos x="581" y="903"/>
                </a:cxn>
                <a:cxn ang="0">
                  <a:pos x="554" y="801"/>
                </a:cxn>
                <a:cxn ang="0">
                  <a:pos x="578" y="661"/>
                </a:cxn>
              </a:cxnLst>
              <a:rect l="0" t="0" r="r" b="b"/>
              <a:pathLst>
                <a:path w="1086" h="996">
                  <a:moveTo>
                    <a:pt x="665" y="307"/>
                  </a:moveTo>
                  <a:lnTo>
                    <a:pt x="670" y="285"/>
                  </a:lnTo>
                  <a:lnTo>
                    <a:pt x="679" y="258"/>
                  </a:lnTo>
                  <a:lnTo>
                    <a:pt x="689" y="225"/>
                  </a:lnTo>
                  <a:lnTo>
                    <a:pt x="703" y="192"/>
                  </a:lnTo>
                  <a:lnTo>
                    <a:pt x="719" y="156"/>
                  </a:lnTo>
                  <a:lnTo>
                    <a:pt x="741" y="123"/>
                  </a:lnTo>
                  <a:lnTo>
                    <a:pt x="768" y="93"/>
                  </a:lnTo>
                  <a:lnTo>
                    <a:pt x="801" y="68"/>
                  </a:lnTo>
                  <a:lnTo>
                    <a:pt x="836" y="52"/>
                  </a:lnTo>
                  <a:lnTo>
                    <a:pt x="880" y="46"/>
                  </a:lnTo>
                  <a:lnTo>
                    <a:pt x="896" y="46"/>
                  </a:lnTo>
                  <a:lnTo>
                    <a:pt x="920" y="49"/>
                  </a:lnTo>
                  <a:lnTo>
                    <a:pt x="953" y="60"/>
                  </a:lnTo>
                  <a:lnTo>
                    <a:pt x="988" y="77"/>
                  </a:lnTo>
                  <a:lnTo>
                    <a:pt x="956" y="88"/>
                  </a:lnTo>
                  <a:lnTo>
                    <a:pt x="926" y="107"/>
                  </a:lnTo>
                  <a:lnTo>
                    <a:pt x="904" y="134"/>
                  </a:lnTo>
                  <a:lnTo>
                    <a:pt x="890" y="162"/>
                  </a:lnTo>
                  <a:lnTo>
                    <a:pt x="885" y="195"/>
                  </a:lnTo>
                  <a:lnTo>
                    <a:pt x="888" y="217"/>
                  </a:lnTo>
                  <a:lnTo>
                    <a:pt x="896" y="236"/>
                  </a:lnTo>
                  <a:lnTo>
                    <a:pt x="912" y="255"/>
                  </a:lnTo>
                  <a:lnTo>
                    <a:pt x="937" y="266"/>
                  </a:lnTo>
                  <a:lnTo>
                    <a:pt x="966" y="272"/>
                  </a:lnTo>
                  <a:lnTo>
                    <a:pt x="991" y="269"/>
                  </a:lnTo>
                  <a:lnTo>
                    <a:pt x="1018" y="258"/>
                  </a:lnTo>
                  <a:lnTo>
                    <a:pt x="1045" y="241"/>
                  </a:lnTo>
                  <a:lnTo>
                    <a:pt x="1064" y="217"/>
                  </a:lnTo>
                  <a:lnTo>
                    <a:pt x="1080" y="184"/>
                  </a:lnTo>
                  <a:lnTo>
                    <a:pt x="1086" y="143"/>
                  </a:lnTo>
                  <a:lnTo>
                    <a:pt x="1080" y="104"/>
                  </a:lnTo>
                  <a:lnTo>
                    <a:pt x="1064" y="71"/>
                  </a:lnTo>
                  <a:lnTo>
                    <a:pt x="1040" y="46"/>
                  </a:lnTo>
                  <a:lnTo>
                    <a:pt x="1013" y="27"/>
                  </a:lnTo>
                  <a:lnTo>
                    <a:pt x="980" y="14"/>
                  </a:lnTo>
                  <a:lnTo>
                    <a:pt x="945" y="5"/>
                  </a:lnTo>
                  <a:lnTo>
                    <a:pt x="912" y="0"/>
                  </a:lnTo>
                  <a:lnTo>
                    <a:pt x="882" y="0"/>
                  </a:lnTo>
                  <a:lnTo>
                    <a:pt x="831" y="5"/>
                  </a:lnTo>
                  <a:lnTo>
                    <a:pt x="787" y="24"/>
                  </a:lnTo>
                  <a:lnTo>
                    <a:pt x="746" y="49"/>
                  </a:lnTo>
                  <a:lnTo>
                    <a:pt x="714" y="79"/>
                  </a:lnTo>
                  <a:lnTo>
                    <a:pt x="689" y="110"/>
                  </a:lnTo>
                  <a:lnTo>
                    <a:pt x="668" y="140"/>
                  </a:lnTo>
                  <a:lnTo>
                    <a:pt x="654" y="167"/>
                  </a:lnTo>
                  <a:lnTo>
                    <a:pt x="630" y="118"/>
                  </a:lnTo>
                  <a:lnTo>
                    <a:pt x="603" y="79"/>
                  </a:lnTo>
                  <a:lnTo>
                    <a:pt x="573" y="49"/>
                  </a:lnTo>
                  <a:lnTo>
                    <a:pt x="540" y="27"/>
                  </a:lnTo>
                  <a:lnTo>
                    <a:pt x="508" y="14"/>
                  </a:lnTo>
                  <a:lnTo>
                    <a:pt x="475" y="5"/>
                  </a:lnTo>
                  <a:lnTo>
                    <a:pt x="445" y="0"/>
                  </a:lnTo>
                  <a:lnTo>
                    <a:pt x="418" y="0"/>
                  </a:lnTo>
                  <a:lnTo>
                    <a:pt x="358" y="5"/>
                  </a:lnTo>
                  <a:lnTo>
                    <a:pt x="304" y="24"/>
                  </a:lnTo>
                  <a:lnTo>
                    <a:pt x="255" y="52"/>
                  </a:lnTo>
                  <a:lnTo>
                    <a:pt x="214" y="88"/>
                  </a:lnTo>
                  <a:lnTo>
                    <a:pt x="176" y="126"/>
                  </a:lnTo>
                  <a:lnTo>
                    <a:pt x="144" y="170"/>
                  </a:lnTo>
                  <a:lnTo>
                    <a:pt x="117" y="211"/>
                  </a:lnTo>
                  <a:lnTo>
                    <a:pt x="95" y="252"/>
                  </a:lnTo>
                  <a:lnTo>
                    <a:pt x="81" y="288"/>
                  </a:lnTo>
                  <a:lnTo>
                    <a:pt x="71" y="318"/>
                  </a:lnTo>
                  <a:lnTo>
                    <a:pt x="68" y="337"/>
                  </a:lnTo>
                  <a:lnTo>
                    <a:pt x="68" y="346"/>
                  </a:lnTo>
                  <a:lnTo>
                    <a:pt x="73" y="351"/>
                  </a:lnTo>
                  <a:lnTo>
                    <a:pt x="76" y="357"/>
                  </a:lnTo>
                  <a:lnTo>
                    <a:pt x="81" y="357"/>
                  </a:lnTo>
                  <a:lnTo>
                    <a:pt x="87" y="359"/>
                  </a:lnTo>
                  <a:lnTo>
                    <a:pt x="103" y="359"/>
                  </a:lnTo>
                  <a:lnTo>
                    <a:pt x="111" y="357"/>
                  </a:lnTo>
                  <a:lnTo>
                    <a:pt x="117" y="351"/>
                  </a:lnTo>
                  <a:lnTo>
                    <a:pt x="119" y="346"/>
                  </a:lnTo>
                  <a:lnTo>
                    <a:pt x="122" y="335"/>
                  </a:lnTo>
                  <a:lnTo>
                    <a:pt x="149" y="263"/>
                  </a:lnTo>
                  <a:lnTo>
                    <a:pt x="179" y="206"/>
                  </a:lnTo>
                  <a:lnTo>
                    <a:pt x="214" y="156"/>
                  </a:lnTo>
                  <a:lnTo>
                    <a:pt x="250" y="118"/>
                  </a:lnTo>
                  <a:lnTo>
                    <a:pt x="288" y="90"/>
                  </a:lnTo>
                  <a:lnTo>
                    <a:pt x="323" y="71"/>
                  </a:lnTo>
                  <a:lnTo>
                    <a:pt x="356" y="57"/>
                  </a:lnTo>
                  <a:lnTo>
                    <a:pt x="388" y="49"/>
                  </a:lnTo>
                  <a:lnTo>
                    <a:pt x="415" y="46"/>
                  </a:lnTo>
                  <a:lnTo>
                    <a:pt x="432" y="46"/>
                  </a:lnTo>
                  <a:lnTo>
                    <a:pt x="451" y="52"/>
                  </a:lnTo>
                  <a:lnTo>
                    <a:pt x="470" y="60"/>
                  </a:lnTo>
                  <a:lnTo>
                    <a:pt x="489" y="74"/>
                  </a:lnTo>
                  <a:lnTo>
                    <a:pt x="505" y="90"/>
                  </a:lnTo>
                  <a:lnTo>
                    <a:pt x="518" y="118"/>
                  </a:lnTo>
                  <a:lnTo>
                    <a:pt x="529" y="151"/>
                  </a:lnTo>
                  <a:lnTo>
                    <a:pt x="532" y="195"/>
                  </a:lnTo>
                  <a:lnTo>
                    <a:pt x="529" y="225"/>
                  </a:lnTo>
                  <a:lnTo>
                    <a:pt x="524" y="261"/>
                  </a:lnTo>
                  <a:lnTo>
                    <a:pt x="516" y="310"/>
                  </a:lnTo>
                  <a:lnTo>
                    <a:pt x="502" y="368"/>
                  </a:lnTo>
                  <a:lnTo>
                    <a:pt x="486" y="436"/>
                  </a:lnTo>
                  <a:lnTo>
                    <a:pt x="467" y="516"/>
                  </a:lnTo>
                  <a:lnTo>
                    <a:pt x="442" y="609"/>
                  </a:lnTo>
                  <a:lnTo>
                    <a:pt x="415" y="719"/>
                  </a:lnTo>
                  <a:lnTo>
                    <a:pt x="394" y="782"/>
                  </a:lnTo>
                  <a:lnTo>
                    <a:pt x="366" y="840"/>
                  </a:lnTo>
                  <a:lnTo>
                    <a:pt x="334" y="884"/>
                  </a:lnTo>
                  <a:lnTo>
                    <a:pt x="296" y="919"/>
                  </a:lnTo>
                  <a:lnTo>
                    <a:pt x="252" y="939"/>
                  </a:lnTo>
                  <a:lnTo>
                    <a:pt x="206" y="947"/>
                  </a:lnTo>
                  <a:lnTo>
                    <a:pt x="190" y="947"/>
                  </a:lnTo>
                  <a:lnTo>
                    <a:pt x="166" y="944"/>
                  </a:lnTo>
                  <a:lnTo>
                    <a:pt x="133" y="936"/>
                  </a:lnTo>
                  <a:lnTo>
                    <a:pt x="98" y="919"/>
                  </a:lnTo>
                  <a:lnTo>
                    <a:pt x="130" y="908"/>
                  </a:lnTo>
                  <a:lnTo>
                    <a:pt x="157" y="889"/>
                  </a:lnTo>
                  <a:lnTo>
                    <a:pt x="182" y="865"/>
                  </a:lnTo>
                  <a:lnTo>
                    <a:pt x="195" y="834"/>
                  </a:lnTo>
                  <a:lnTo>
                    <a:pt x="201" y="799"/>
                  </a:lnTo>
                  <a:lnTo>
                    <a:pt x="195" y="768"/>
                  </a:lnTo>
                  <a:lnTo>
                    <a:pt x="182" y="747"/>
                  </a:lnTo>
                  <a:lnTo>
                    <a:pt x="163" y="733"/>
                  </a:lnTo>
                  <a:lnTo>
                    <a:pt x="141" y="725"/>
                  </a:lnTo>
                  <a:lnTo>
                    <a:pt x="119" y="722"/>
                  </a:lnTo>
                  <a:lnTo>
                    <a:pt x="81" y="730"/>
                  </a:lnTo>
                  <a:lnTo>
                    <a:pt x="49" y="747"/>
                  </a:lnTo>
                  <a:lnTo>
                    <a:pt x="24" y="774"/>
                  </a:lnTo>
                  <a:lnTo>
                    <a:pt x="8" y="810"/>
                  </a:lnTo>
                  <a:lnTo>
                    <a:pt x="0" y="851"/>
                  </a:lnTo>
                  <a:lnTo>
                    <a:pt x="5" y="892"/>
                  </a:lnTo>
                  <a:lnTo>
                    <a:pt x="24" y="925"/>
                  </a:lnTo>
                  <a:lnTo>
                    <a:pt x="52" y="950"/>
                  </a:lnTo>
                  <a:lnTo>
                    <a:pt x="84" y="972"/>
                  </a:lnTo>
                  <a:lnTo>
                    <a:pt x="122" y="985"/>
                  </a:lnTo>
                  <a:lnTo>
                    <a:pt x="163" y="994"/>
                  </a:lnTo>
                  <a:lnTo>
                    <a:pt x="206" y="996"/>
                  </a:lnTo>
                  <a:lnTo>
                    <a:pt x="258" y="991"/>
                  </a:lnTo>
                  <a:lnTo>
                    <a:pt x="301" y="972"/>
                  </a:lnTo>
                  <a:lnTo>
                    <a:pt x="339" y="947"/>
                  </a:lnTo>
                  <a:lnTo>
                    <a:pt x="372" y="917"/>
                  </a:lnTo>
                  <a:lnTo>
                    <a:pt x="396" y="887"/>
                  </a:lnTo>
                  <a:lnTo>
                    <a:pt x="415" y="859"/>
                  </a:lnTo>
                  <a:lnTo>
                    <a:pt x="429" y="840"/>
                  </a:lnTo>
                  <a:lnTo>
                    <a:pt x="434" y="829"/>
                  </a:lnTo>
                  <a:lnTo>
                    <a:pt x="448" y="865"/>
                  </a:lnTo>
                  <a:lnTo>
                    <a:pt x="470" y="897"/>
                  </a:lnTo>
                  <a:lnTo>
                    <a:pt x="497" y="928"/>
                  </a:lnTo>
                  <a:lnTo>
                    <a:pt x="529" y="955"/>
                  </a:lnTo>
                  <a:lnTo>
                    <a:pt x="570" y="977"/>
                  </a:lnTo>
                  <a:lnTo>
                    <a:pt x="616" y="991"/>
                  </a:lnTo>
                  <a:lnTo>
                    <a:pt x="668" y="996"/>
                  </a:lnTo>
                  <a:lnTo>
                    <a:pt x="727" y="991"/>
                  </a:lnTo>
                  <a:lnTo>
                    <a:pt x="782" y="972"/>
                  </a:lnTo>
                  <a:lnTo>
                    <a:pt x="828" y="944"/>
                  </a:lnTo>
                  <a:lnTo>
                    <a:pt x="871" y="908"/>
                  </a:lnTo>
                  <a:lnTo>
                    <a:pt x="909" y="867"/>
                  </a:lnTo>
                  <a:lnTo>
                    <a:pt x="942" y="826"/>
                  </a:lnTo>
                  <a:lnTo>
                    <a:pt x="969" y="782"/>
                  </a:lnTo>
                  <a:lnTo>
                    <a:pt x="991" y="744"/>
                  </a:lnTo>
                  <a:lnTo>
                    <a:pt x="1004" y="705"/>
                  </a:lnTo>
                  <a:lnTo>
                    <a:pt x="1015" y="678"/>
                  </a:lnTo>
                  <a:lnTo>
                    <a:pt x="1018" y="656"/>
                  </a:lnTo>
                  <a:lnTo>
                    <a:pt x="1015" y="648"/>
                  </a:lnTo>
                  <a:lnTo>
                    <a:pt x="1013" y="642"/>
                  </a:lnTo>
                  <a:lnTo>
                    <a:pt x="1010" y="639"/>
                  </a:lnTo>
                  <a:lnTo>
                    <a:pt x="999" y="634"/>
                  </a:lnTo>
                  <a:lnTo>
                    <a:pt x="983" y="634"/>
                  </a:lnTo>
                  <a:lnTo>
                    <a:pt x="977" y="637"/>
                  </a:lnTo>
                  <a:lnTo>
                    <a:pt x="972" y="642"/>
                  </a:lnTo>
                  <a:lnTo>
                    <a:pt x="966" y="645"/>
                  </a:lnTo>
                  <a:lnTo>
                    <a:pt x="966" y="653"/>
                  </a:lnTo>
                  <a:lnTo>
                    <a:pt x="964" y="659"/>
                  </a:lnTo>
                  <a:lnTo>
                    <a:pt x="937" y="730"/>
                  </a:lnTo>
                  <a:lnTo>
                    <a:pt x="907" y="790"/>
                  </a:lnTo>
                  <a:lnTo>
                    <a:pt x="871" y="837"/>
                  </a:lnTo>
                  <a:lnTo>
                    <a:pt x="836" y="876"/>
                  </a:lnTo>
                  <a:lnTo>
                    <a:pt x="798" y="906"/>
                  </a:lnTo>
                  <a:lnTo>
                    <a:pt x="763" y="925"/>
                  </a:lnTo>
                  <a:lnTo>
                    <a:pt x="730" y="939"/>
                  </a:lnTo>
                  <a:lnTo>
                    <a:pt x="700" y="944"/>
                  </a:lnTo>
                  <a:lnTo>
                    <a:pt x="673" y="947"/>
                  </a:lnTo>
                  <a:lnTo>
                    <a:pt x="635" y="941"/>
                  </a:lnTo>
                  <a:lnTo>
                    <a:pt x="605" y="925"/>
                  </a:lnTo>
                  <a:lnTo>
                    <a:pt x="581" y="903"/>
                  </a:lnTo>
                  <a:lnTo>
                    <a:pt x="565" y="873"/>
                  </a:lnTo>
                  <a:lnTo>
                    <a:pt x="556" y="840"/>
                  </a:lnTo>
                  <a:lnTo>
                    <a:pt x="554" y="801"/>
                  </a:lnTo>
                  <a:lnTo>
                    <a:pt x="559" y="741"/>
                  </a:lnTo>
                  <a:lnTo>
                    <a:pt x="567" y="705"/>
                  </a:lnTo>
                  <a:lnTo>
                    <a:pt x="578" y="661"/>
                  </a:lnTo>
                  <a:lnTo>
                    <a:pt x="592" y="609"/>
                  </a:lnTo>
                  <a:lnTo>
                    <a:pt x="665" y="30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2" name="Freeform 28"/>
            <p:cNvSpPr>
              <a:spLocks/>
            </p:cNvSpPr>
            <p:nvPr/>
          </p:nvSpPr>
          <p:spPr bwMode="auto">
            <a:xfrm>
              <a:off x="10017" y="3620"/>
              <a:ext cx="931" cy="697"/>
            </a:xfrm>
            <a:custGeom>
              <a:avLst/>
              <a:gdLst/>
              <a:ahLst/>
              <a:cxnLst>
                <a:cxn ang="0">
                  <a:pos x="105" y="620"/>
                </a:cxn>
                <a:cxn ang="0">
                  <a:pos x="105" y="669"/>
                </a:cxn>
                <a:cxn ang="0">
                  <a:pos x="152" y="697"/>
                </a:cxn>
                <a:cxn ang="0">
                  <a:pos x="211" y="661"/>
                </a:cxn>
                <a:cxn ang="0">
                  <a:pos x="238" y="565"/>
                </a:cxn>
                <a:cxn ang="0">
                  <a:pos x="271" y="428"/>
                </a:cxn>
                <a:cxn ang="0">
                  <a:pos x="312" y="274"/>
                </a:cxn>
                <a:cxn ang="0">
                  <a:pos x="361" y="186"/>
                </a:cxn>
                <a:cxn ang="0">
                  <a:pos x="450" y="93"/>
                </a:cxn>
                <a:cxn ang="0">
                  <a:pos x="591" y="44"/>
                </a:cxn>
                <a:cxn ang="0">
                  <a:pos x="662" y="76"/>
                </a:cxn>
                <a:cxn ang="0">
                  <a:pos x="681" y="137"/>
                </a:cxn>
                <a:cxn ang="0">
                  <a:pos x="667" y="247"/>
                </a:cxn>
                <a:cxn ang="0">
                  <a:pos x="619" y="403"/>
                </a:cxn>
                <a:cxn ang="0">
                  <a:pos x="581" y="507"/>
                </a:cxn>
                <a:cxn ang="0">
                  <a:pos x="567" y="562"/>
                </a:cxn>
                <a:cxn ang="0">
                  <a:pos x="610" y="661"/>
                </a:cxn>
                <a:cxn ang="0">
                  <a:pos x="714" y="697"/>
                </a:cxn>
                <a:cxn ang="0">
                  <a:pos x="828" y="650"/>
                </a:cxn>
                <a:cxn ang="0">
                  <a:pos x="898" y="554"/>
                </a:cxn>
                <a:cxn ang="0">
                  <a:pos x="931" y="472"/>
                </a:cxn>
                <a:cxn ang="0">
                  <a:pos x="923" y="444"/>
                </a:cxn>
                <a:cxn ang="0">
                  <a:pos x="909" y="439"/>
                </a:cxn>
                <a:cxn ang="0">
                  <a:pos x="882" y="458"/>
                </a:cxn>
                <a:cxn ang="0">
                  <a:pos x="825" y="584"/>
                </a:cxn>
                <a:cxn ang="0">
                  <a:pos x="716" y="653"/>
                </a:cxn>
                <a:cxn ang="0">
                  <a:pos x="681" y="620"/>
                </a:cxn>
                <a:cxn ang="0">
                  <a:pos x="684" y="560"/>
                </a:cxn>
                <a:cxn ang="0">
                  <a:pos x="714" y="475"/>
                </a:cxn>
                <a:cxn ang="0">
                  <a:pos x="754" y="365"/>
                </a:cxn>
                <a:cxn ang="0">
                  <a:pos x="795" y="175"/>
                </a:cxn>
                <a:cxn ang="0">
                  <a:pos x="762" y="65"/>
                </a:cxn>
                <a:cxn ang="0">
                  <a:pos x="684" y="13"/>
                </a:cxn>
                <a:cxn ang="0">
                  <a:pos x="597" y="0"/>
                </a:cxn>
                <a:cxn ang="0">
                  <a:pos x="437" y="49"/>
                </a:cxn>
                <a:cxn ang="0">
                  <a:pos x="339" y="142"/>
                </a:cxn>
                <a:cxn ang="0">
                  <a:pos x="290" y="41"/>
                </a:cxn>
                <a:cxn ang="0">
                  <a:pos x="203" y="2"/>
                </a:cxn>
                <a:cxn ang="0">
                  <a:pos x="111" y="19"/>
                </a:cxn>
                <a:cxn ang="0">
                  <a:pos x="57" y="85"/>
                </a:cxn>
                <a:cxn ang="0">
                  <a:pos x="16" y="178"/>
                </a:cxn>
                <a:cxn ang="0">
                  <a:pos x="0" y="236"/>
                </a:cxn>
                <a:cxn ang="0">
                  <a:pos x="10" y="252"/>
                </a:cxn>
                <a:cxn ang="0">
                  <a:pos x="24" y="258"/>
                </a:cxn>
                <a:cxn ang="0">
                  <a:pos x="48" y="249"/>
                </a:cxn>
                <a:cxn ang="0">
                  <a:pos x="73" y="167"/>
                </a:cxn>
                <a:cxn ang="0">
                  <a:pos x="122" y="68"/>
                </a:cxn>
                <a:cxn ang="0">
                  <a:pos x="192" y="46"/>
                </a:cxn>
                <a:cxn ang="0">
                  <a:pos x="219" y="96"/>
                </a:cxn>
                <a:cxn ang="0">
                  <a:pos x="214" y="178"/>
                </a:cxn>
                <a:cxn ang="0">
                  <a:pos x="190" y="282"/>
                </a:cxn>
                <a:cxn ang="0">
                  <a:pos x="162" y="387"/>
                </a:cxn>
              </a:cxnLst>
              <a:rect l="0" t="0" r="r" b="b"/>
              <a:pathLst>
                <a:path w="931" h="697">
                  <a:moveTo>
                    <a:pt x="114" y="584"/>
                  </a:moveTo>
                  <a:lnTo>
                    <a:pt x="108" y="601"/>
                  </a:lnTo>
                  <a:lnTo>
                    <a:pt x="105" y="620"/>
                  </a:lnTo>
                  <a:lnTo>
                    <a:pt x="100" y="636"/>
                  </a:lnTo>
                  <a:lnTo>
                    <a:pt x="100" y="647"/>
                  </a:lnTo>
                  <a:lnTo>
                    <a:pt x="105" y="669"/>
                  </a:lnTo>
                  <a:lnTo>
                    <a:pt x="116" y="683"/>
                  </a:lnTo>
                  <a:lnTo>
                    <a:pt x="133" y="694"/>
                  </a:lnTo>
                  <a:lnTo>
                    <a:pt x="152" y="697"/>
                  </a:lnTo>
                  <a:lnTo>
                    <a:pt x="179" y="691"/>
                  </a:lnTo>
                  <a:lnTo>
                    <a:pt x="198" y="678"/>
                  </a:lnTo>
                  <a:lnTo>
                    <a:pt x="211" y="661"/>
                  </a:lnTo>
                  <a:lnTo>
                    <a:pt x="225" y="620"/>
                  </a:lnTo>
                  <a:lnTo>
                    <a:pt x="233" y="593"/>
                  </a:lnTo>
                  <a:lnTo>
                    <a:pt x="238" y="565"/>
                  </a:lnTo>
                  <a:lnTo>
                    <a:pt x="247" y="538"/>
                  </a:lnTo>
                  <a:lnTo>
                    <a:pt x="263" y="461"/>
                  </a:lnTo>
                  <a:lnTo>
                    <a:pt x="271" y="428"/>
                  </a:lnTo>
                  <a:lnTo>
                    <a:pt x="298" y="324"/>
                  </a:lnTo>
                  <a:lnTo>
                    <a:pt x="306" y="296"/>
                  </a:lnTo>
                  <a:lnTo>
                    <a:pt x="312" y="274"/>
                  </a:lnTo>
                  <a:lnTo>
                    <a:pt x="328" y="236"/>
                  </a:lnTo>
                  <a:lnTo>
                    <a:pt x="342" y="214"/>
                  </a:lnTo>
                  <a:lnTo>
                    <a:pt x="361" y="186"/>
                  </a:lnTo>
                  <a:lnTo>
                    <a:pt x="385" y="153"/>
                  </a:lnTo>
                  <a:lnTo>
                    <a:pt x="415" y="123"/>
                  </a:lnTo>
                  <a:lnTo>
                    <a:pt x="450" y="93"/>
                  </a:lnTo>
                  <a:lnTo>
                    <a:pt x="491" y="68"/>
                  </a:lnTo>
                  <a:lnTo>
                    <a:pt x="537" y="49"/>
                  </a:lnTo>
                  <a:lnTo>
                    <a:pt x="591" y="44"/>
                  </a:lnTo>
                  <a:lnTo>
                    <a:pt x="624" y="49"/>
                  </a:lnTo>
                  <a:lnTo>
                    <a:pt x="648" y="60"/>
                  </a:lnTo>
                  <a:lnTo>
                    <a:pt x="662" y="76"/>
                  </a:lnTo>
                  <a:lnTo>
                    <a:pt x="673" y="98"/>
                  </a:lnTo>
                  <a:lnTo>
                    <a:pt x="678" y="118"/>
                  </a:lnTo>
                  <a:lnTo>
                    <a:pt x="681" y="137"/>
                  </a:lnTo>
                  <a:lnTo>
                    <a:pt x="681" y="151"/>
                  </a:lnTo>
                  <a:lnTo>
                    <a:pt x="678" y="195"/>
                  </a:lnTo>
                  <a:lnTo>
                    <a:pt x="667" y="247"/>
                  </a:lnTo>
                  <a:lnTo>
                    <a:pt x="654" y="299"/>
                  </a:lnTo>
                  <a:lnTo>
                    <a:pt x="635" y="354"/>
                  </a:lnTo>
                  <a:lnTo>
                    <a:pt x="619" y="403"/>
                  </a:lnTo>
                  <a:lnTo>
                    <a:pt x="602" y="447"/>
                  </a:lnTo>
                  <a:lnTo>
                    <a:pt x="591" y="480"/>
                  </a:lnTo>
                  <a:lnTo>
                    <a:pt x="581" y="507"/>
                  </a:lnTo>
                  <a:lnTo>
                    <a:pt x="572" y="527"/>
                  </a:lnTo>
                  <a:lnTo>
                    <a:pt x="570" y="546"/>
                  </a:lnTo>
                  <a:lnTo>
                    <a:pt x="567" y="562"/>
                  </a:lnTo>
                  <a:lnTo>
                    <a:pt x="572" y="601"/>
                  </a:lnTo>
                  <a:lnTo>
                    <a:pt x="589" y="634"/>
                  </a:lnTo>
                  <a:lnTo>
                    <a:pt x="610" y="661"/>
                  </a:lnTo>
                  <a:lnTo>
                    <a:pt x="640" y="680"/>
                  </a:lnTo>
                  <a:lnTo>
                    <a:pt x="676" y="691"/>
                  </a:lnTo>
                  <a:lnTo>
                    <a:pt x="714" y="697"/>
                  </a:lnTo>
                  <a:lnTo>
                    <a:pt x="757" y="691"/>
                  </a:lnTo>
                  <a:lnTo>
                    <a:pt x="795" y="675"/>
                  </a:lnTo>
                  <a:lnTo>
                    <a:pt x="828" y="650"/>
                  </a:lnTo>
                  <a:lnTo>
                    <a:pt x="855" y="620"/>
                  </a:lnTo>
                  <a:lnTo>
                    <a:pt x="879" y="587"/>
                  </a:lnTo>
                  <a:lnTo>
                    <a:pt x="898" y="554"/>
                  </a:lnTo>
                  <a:lnTo>
                    <a:pt x="914" y="521"/>
                  </a:lnTo>
                  <a:lnTo>
                    <a:pt x="923" y="494"/>
                  </a:lnTo>
                  <a:lnTo>
                    <a:pt x="931" y="472"/>
                  </a:lnTo>
                  <a:lnTo>
                    <a:pt x="931" y="453"/>
                  </a:lnTo>
                  <a:lnTo>
                    <a:pt x="928" y="447"/>
                  </a:lnTo>
                  <a:lnTo>
                    <a:pt x="923" y="444"/>
                  </a:lnTo>
                  <a:lnTo>
                    <a:pt x="920" y="442"/>
                  </a:lnTo>
                  <a:lnTo>
                    <a:pt x="914" y="442"/>
                  </a:lnTo>
                  <a:lnTo>
                    <a:pt x="909" y="439"/>
                  </a:lnTo>
                  <a:lnTo>
                    <a:pt x="898" y="439"/>
                  </a:lnTo>
                  <a:lnTo>
                    <a:pt x="890" y="442"/>
                  </a:lnTo>
                  <a:lnTo>
                    <a:pt x="882" y="458"/>
                  </a:lnTo>
                  <a:lnTo>
                    <a:pt x="879" y="466"/>
                  </a:lnTo>
                  <a:lnTo>
                    <a:pt x="855" y="532"/>
                  </a:lnTo>
                  <a:lnTo>
                    <a:pt x="825" y="584"/>
                  </a:lnTo>
                  <a:lnTo>
                    <a:pt x="790" y="623"/>
                  </a:lnTo>
                  <a:lnTo>
                    <a:pt x="754" y="645"/>
                  </a:lnTo>
                  <a:lnTo>
                    <a:pt x="716" y="653"/>
                  </a:lnTo>
                  <a:lnTo>
                    <a:pt x="697" y="650"/>
                  </a:lnTo>
                  <a:lnTo>
                    <a:pt x="686" y="639"/>
                  </a:lnTo>
                  <a:lnTo>
                    <a:pt x="681" y="620"/>
                  </a:lnTo>
                  <a:lnTo>
                    <a:pt x="678" y="598"/>
                  </a:lnTo>
                  <a:lnTo>
                    <a:pt x="678" y="579"/>
                  </a:lnTo>
                  <a:lnTo>
                    <a:pt x="684" y="560"/>
                  </a:lnTo>
                  <a:lnTo>
                    <a:pt x="689" y="538"/>
                  </a:lnTo>
                  <a:lnTo>
                    <a:pt x="700" y="510"/>
                  </a:lnTo>
                  <a:lnTo>
                    <a:pt x="714" y="475"/>
                  </a:lnTo>
                  <a:lnTo>
                    <a:pt x="724" y="447"/>
                  </a:lnTo>
                  <a:lnTo>
                    <a:pt x="738" y="409"/>
                  </a:lnTo>
                  <a:lnTo>
                    <a:pt x="754" y="365"/>
                  </a:lnTo>
                  <a:lnTo>
                    <a:pt x="781" y="266"/>
                  </a:lnTo>
                  <a:lnTo>
                    <a:pt x="792" y="216"/>
                  </a:lnTo>
                  <a:lnTo>
                    <a:pt x="795" y="175"/>
                  </a:lnTo>
                  <a:lnTo>
                    <a:pt x="790" y="131"/>
                  </a:lnTo>
                  <a:lnTo>
                    <a:pt x="779" y="93"/>
                  </a:lnTo>
                  <a:lnTo>
                    <a:pt x="762" y="65"/>
                  </a:lnTo>
                  <a:lnTo>
                    <a:pt x="738" y="41"/>
                  </a:lnTo>
                  <a:lnTo>
                    <a:pt x="714" y="24"/>
                  </a:lnTo>
                  <a:lnTo>
                    <a:pt x="684" y="13"/>
                  </a:lnTo>
                  <a:lnTo>
                    <a:pt x="654" y="5"/>
                  </a:lnTo>
                  <a:lnTo>
                    <a:pt x="624" y="2"/>
                  </a:lnTo>
                  <a:lnTo>
                    <a:pt x="597" y="0"/>
                  </a:lnTo>
                  <a:lnTo>
                    <a:pt x="537" y="5"/>
                  </a:lnTo>
                  <a:lnTo>
                    <a:pt x="483" y="24"/>
                  </a:lnTo>
                  <a:lnTo>
                    <a:pt x="437" y="49"/>
                  </a:lnTo>
                  <a:lnTo>
                    <a:pt x="399" y="76"/>
                  </a:lnTo>
                  <a:lnTo>
                    <a:pt x="366" y="109"/>
                  </a:lnTo>
                  <a:lnTo>
                    <a:pt x="339" y="142"/>
                  </a:lnTo>
                  <a:lnTo>
                    <a:pt x="331" y="101"/>
                  </a:lnTo>
                  <a:lnTo>
                    <a:pt x="312" y="68"/>
                  </a:lnTo>
                  <a:lnTo>
                    <a:pt x="290" y="41"/>
                  </a:lnTo>
                  <a:lnTo>
                    <a:pt x="263" y="22"/>
                  </a:lnTo>
                  <a:lnTo>
                    <a:pt x="233" y="11"/>
                  </a:lnTo>
                  <a:lnTo>
                    <a:pt x="203" y="2"/>
                  </a:lnTo>
                  <a:lnTo>
                    <a:pt x="176" y="0"/>
                  </a:lnTo>
                  <a:lnTo>
                    <a:pt x="141" y="5"/>
                  </a:lnTo>
                  <a:lnTo>
                    <a:pt x="111" y="19"/>
                  </a:lnTo>
                  <a:lnTo>
                    <a:pt x="86" y="38"/>
                  </a:lnTo>
                  <a:lnTo>
                    <a:pt x="70" y="63"/>
                  </a:lnTo>
                  <a:lnTo>
                    <a:pt x="57" y="85"/>
                  </a:lnTo>
                  <a:lnTo>
                    <a:pt x="40" y="115"/>
                  </a:lnTo>
                  <a:lnTo>
                    <a:pt x="27" y="148"/>
                  </a:lnTo>
                  <a:lnTo>
                    <a:pt x="16" y="178"/>
                  </a:lnTo>
                  <a:lnTo>
                    <a:pt x="8" y="205"/>
                  </a:lnTo>
                  <a:lnTo>
                    <a:pt x="2" y="227"/>
                  </a:lnTo>
                  <a:lnTo>
                    <a:pt x="0" y="236"/>
                  </a:lnTo>
                  <a:lnTo>
                    <a:pt x="2" y="244"/>
                  </a:lnTo>
                  <a:lnTo>
                    <a:pt x="5" y="249"/>
                  </a:lnTo>
                  <a:lnTo>
                    <a:pt x="10" y="252"/>
                  </a:lnTo>
                  <a:lnTo>
                    <a:pt x="13" y="255"/>
                  </a:lnTo>
                  <a:lnTo>
                    <a:pt x="19" y="255"/>
                  </a:lnTo>
                  <a:lnTo>
                    <a:pt x="24" y="258"/>
                  </a:lnTo>
                  <a:lnTo>
                    <a:pt x="27" y="258"/>
                  </a:lnTo>
                  <a:lnTo>
                    <a:pt x="40" y="255"/>
                  </a:lnTo>
                  <a:lnTo>
                    <a:pt x="48" y="249"/>
                  </a:lnTo>
                  <a:lnTo>
                    <a:pt x="54" y="236"/>
                  </a:lnTo>
                  <a:lnTo>
                    <a:pt x="59" y="211"/>
                  </a:lnTo>
                  <a:lnTo>
                    <a:pt x="73" y="167"/>
                  </a:lnTo>
                  <a:lnTo>
                    <a:pt x="86" y="126"/>
                  </a:lnTo>
                  <a:lnTo>
                    <a:pt x="103" y="93"/>
                  </a:lnTo>
                  <a:lnTo>
                    <a:pt x="122" y="68"/>
                  </a:lnTo>
                  <a:lnTo>
                    <a:pt x="143" y="49"/>
                  </a:lnTo>
                  <a:lnTo>
                    <a:pt x="171" y="44"/>
                  </a:lnTo>
                  <a:lnTo>
                    <a:pt x="192" y="46"/>
                  </a:lnTo>
                  <a:lnTo>
                    <a:pt x="206" y="57"/>
                  </a:lnTo>
                  <a:lnTo>
                    <a:pt x="214" y="74"/>
                  </a:lnTo>
                  <a:lnTo>
                    <a:pt x="219" y="96"/>
                  </a:lnTo>
                  <a:lnTo>
                    <a:pt x="222" y="120"/>
                  </a:lnTo>
                  <a:lnTo>
                    <a:pt x="219" y="145"/>
                  </a:lnTo>
                  <a:lnTo>
                    <a:pt x="214" y="178"/>
                  </a:lnTo>
                  <a:lnTo>
                    <a:pt x="206" y="214"/>
                  </a:lnTo>
                  <a:lnTo>
                    <a:pt x="198" y="247"/>
                  </a:lnTo>
                  <a:lnTo>
                    <a:pt x="190" y="282"/>
                  </a:lnTo>
                  <a:lnTo>
                    <a:pt x="179" y="321"/>
                  </a:lnTo>
                  <a:lnTo>
                    <a:pt x="171" y="356"/>
                  </a:lnTo>
                  <a:lnTo>
                    <a:pt x="162" y="387"/>
                  </a:lnTo>
                  <a:lnTo>
                    <a:pt x="114" y="58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895" name="Group 31"/>
          <p:cNvGrpSpPr>
            <a:grpSpLocks noChangeAspect="1"/>
          </p:cNvGrpSpPr>
          <p:nvPr>
            <p:custDataLst>
              <p:tags r:id="rId4"/>
            </p:custDataLst>
          </p:nvPr>
        </p:nvGrpSpPr>
        <p:grpSpPr bwMode="auto">
          <a:xfrm>
            <a:off x="6742295" y="2778354"/>
            <a:ext cx="1411105" cy="879246"/>
            <a:chOff x="3550" y="1872"/>
            <a:chExt cx="7267" cy="4528"/>
          </a:xfrm>
        </p:grpSpPr>
        <p:sp>
          <p:nvSpPr>
            <p:cNvPr id="36897" name="Freeform 33"/>
            <p:cNvSpPr>
              <a:spLocks noEditPoints="1"/>
            </p:cNvSpPr>
            <p:nvPr/>
          </p:nvSpPr>
          <p:spPr bwMode="auto">
            <a:xfrm>
              <a:off x="3550" y="4036"/>
              <a:ext cx="1434" cy="520"/>
            </a:xfrm>
            <a:custGeom>
              <a:avLst/>
              <a:gdLst/>
              <a:ahLst/>
              <a:cxnLst>
                <a:cxn ang="0">
                  <a:pos x="1358" y="88"/>
                </a:cxn>
                <a:cxn ang="0">
                  <a:pos x="1392" y="88"/>
                </a:cxn>
                <a:cxn ang="0">
                  <a:pos x="1407" y="83"/>
                </a:cxn>
                <a:cxn ang="0">
                  <a:pos x="1422" y="75"/>
                </a:cxn>
                <a:cxn ang="0">
                  <a:pos x="1429" y="63"/>
                </a:cxn>
                <a:cxn ang="0">
                  <a:pos x="1434" y="45"/>
                </a:cxn>
                <a:cxn ang="0">
                  <a:pos x="1431" y="25"/>
                </a:cxn>
                <a:cxn ang="0">
                  <a:pos x="1422" y="13"/>
                </a:cxn>
                <a:cxn ang="0">
                  <a:pos x="1409" y="5"/>
                </a:cxn>
                <a:cxn ang="0">
                  <a:pos x="1392" y="3"/>
                </a:cxn>
                <a:cxn ang="0">
                  <a:pos x="1378" y="0"/>
                </a:cxn>
                <a:cxn ang="0">
                  <a:pos x="56" y="0"/>
                </a:cxn>
                <a:cxn ang="0">
                  <a:pos x="39" y="3"/>
                </a:cxn>
                <a:cxn ang="0">
                  <a:pos x="24" y="5"/>
                </a:cxn>
                <a:cxn ang="0">
                  <a:pos x="12" y="13"/>
                </a:cxn>
                <a:cxn ang="0">
                  <a:pos x="3" y="25"/>
                </a:cxn>
                <a:cxn ang="0">
                  <a:pos x="0" y="45"/>
                </a:cxn>
                <a:cxn ang="0">
                  <a:pos x="3" y="63"/>
                </a:cxn>
                <a:cxn ang="0">
                  <a:pos x="12" y="75"/>
                </a:cxn>
                <a:cxn ang="0">
                  <a:pos x="24" y="83"/>
                </a:cxn>
                <a:cxn ang="0">
                  <a:pos x="39" y="88"/>
                </a:cxn>
                <a:cxn ang="0">
                  <a:pos x="73" y="88"/>
                </a:cxn>
                <a:cxn ang="0">
                  <a:pos x="1358" y="88"/>
                </a:cxn>
                <a:cxn ang="0">
                  <a:pos x="1361" y="520"/>
                </a:cxn>
                <a:cxn ang="0">
                  <a:pos x="1378" y="520"/>
                </a:cxn>
                <a:cxn ang="0">
                  <a:pos x="1392" y="518"/>
                </a:cxn>
                <a:cxn ang="0">
                  <a:pos x="1409" y="515"/>
                </a:cxn>
                <a:cxn ang="0">
                  <a:pos x="1422" y="508"/>
                </a:cxn>
                <a:cxn ang="0">
                  <a:pos x="1429" y="495"/>
                </a:cxn>
                <a:cxn ang="0">
                  <a:pos x="1434" y="475"/>
                </a:cxn>
                <a:cxn ang="0">
                  <a:pos x="1431" y="458"/>
                </a:cxn>
                <a:cxn ang="0">
                  <a:pos x="1422" y="445"/>
                </a:cxn>
                <a:cxn ang="0">
                  <a:pos x="1409" y="435"/>
                </a:cxn>
                <a:cxn ang="0">
                  <a:pos x="1375" y="430"/>
                </a:cxn>
                <a:cxn ang="0">
                  <a:pos x="56" y="430"/>
                </a:cxn>
                <a:cxn ang="0">
                  <a:pos x="39" y="433"/>
                </a:cxn>
                <a:cxn ang="0">
                  <a:pos x="24" y="435"/>
                </a:cxn>
                <a:cxn ang="0">
                  <a:pos x="12" y="445"/>
                </a:cxn>
                <a:cxn ang="0">
                  <a:pos x="3" y="458"/>
                </a:cxn>
                <a:cxn ang="0">
                  <a:pos x="0" y="475"/>
                </a:cxn>
                <a:cxn ang="0">
                  <a:pos x="3" y="495"/>
                </a:cxn>
                <a:cxn ang="0">
                  <a:pos x="12" y="508"/>
                </a:cxn>
                <a:cxn ang="0">
                  <a:pos x="24" y="515"/>
                </a:cxn>
                <a:cxn ang="0">
                  <a:pos x="39" y="518"/>
                </a:cxn>
                <a:cxn ang="0">
                  <a:pos x="56" y="520"/>
                </a:cxn>
                <a:cxn ang="0">
                  <a:pos x="71" y="520"/>
                </a:cxn>
                <a:cxn ang="0">
                  <a:pos x="1361" y="520"/>
                </a:cxn>
              </a:cxnLst>
              <a:rect l="0" t="0" r="r" b="b"/>
              <a:pathLst>
                <a:path w="1434" h="520">
                  <a:moveTo>
                    <a:pt x="1358" y="88"/>
                  </a:moveTo>
                  <a:lnTo>
                    <a:pt x="1392" y="88"/>
                  </a:lnTo>
                  <a:lnTo>
                    <a:pt x="1407" y="83"/>
                  </a:lnTo>
                  <a:lnTo>
                    <a:pt x="1422" y="75"/>
                  </a:lnTo>
                  <a:lnTo>
                    <a:pt x="1429" y="63"/>
                  </a:lnTo>
                  <a:lnTo>
                    <a:pt x="1434" y="45"/>
                  </a:lnTo>
                  <a:lnTo>
                    <a:pt x="1431" y="25"/>
                  </a:lnTo>
                  <a:lnTo>
                    <a:pt x="1422" y="13"/>
                  </a:lnTo>
                  <a:lnTo>
                    <a:pt x="1409" y="5"/>
                  </a:lnTo>
                  <a:lnTo>
                    <a:pt x="1392" y="3"/>
                  </a:lnTo>
                  <a:lnTo>
                    <a:pt x="1378" y="0"/>
                  </a:lnTo>
                  <a:lnTo>
                    <a:pt x="56" y="0"/>
                  </a:lnTo>
                  <a:lnTo>
                    <a:pt x="39" y="3"/>
                  </a:lnTo>
                  <a:lnTo>
                    <a:pt x="24" y="5"/>
                  </a:lnTo>
                  <a:lnTo>
                    <a:pt x="12" y="13"/>
                  </a:lnTo>
                  <a:lnTo>
                    <a:pt x="3" y="25"/>
                  </a:lnTo>
                  <a:lnTo>
                    <a:pt x="0" y="45"/>
                  </a:lnTo>
                  <a:lnTo>
                    <a:pt x="3" y="63"/>
                  </a:lnTo>
                  <a:lnTo>
                    <a:pt x="12" y="75"/>
                  </a:lnTo>
                  <a:lnTo>
                    <a:pt x="24" y="83"/>
                  </a:lnTo>
                  <a:lnTo>
                    <a:pt x="39" y="88"/>
                  </a:lnTo>
                  <a:lnTo>
                    <a:pt x="73" y="88"/>
                  </a:lnTo>
                  <a:lnTo>
                    <a:pt x="1358" y="88"/>
                  </a:lnTo>
                  <a:close/>
                  <a:moveTo>
                    <a:pt x="1361" y="520"/>
                  </a:moveTo>
                  <a:lnTo>
                    <a:pt x="1378" y="520"/>
                  </a:lnTo>
                  <a:lnTo>
                    <a:pt x="1392" y="518"/>
                  </a:lnTo>
                  <a:lnTo>
                    <a:pt x="1409" y="515"/>
                  </a:lnTo>
                  <a:lnTo>
                    <a:pt x="1422" y="508"/>
                  </a:lnTo>
                  <a:lnTo>
                    <a:pt x="1429" y="495"/>
                  </a:lnTo>
                  <a:lnTo>
                    <a:pt x="1434" y="475"/>
                  </a:lnTo>
                  <a:lnTo>
                    <a:pt x="1431" y="458"/>
                  </a:lnTo>
                  <a:lnTo>
                    <a:pt x="1422" y="445"/>
                  </a:lnTo>
                  <a:lnTo>
                    <a:pt x="1409" y="435"/>
                  </a:lnTo>
                  <a:lnTo>
                    <a:pt x="1375" y="430"/>
                  </a:lnTo>
                  <a:lnTo>
                    <a:pt x="56" y="430"/>
                  </a:lnTo>
                  <a:lnTo>
                    <a:pt x="39" y="433"/>
                  </a:lnTo>
                  <a:lnTo>
                    <a:pt x="24" y="435"/>
                  </a:lnTo>
                  <a:lnTo>
                    <a:pt x="12" y="445"/>
                  </a:lnTo>
                  <a:lnTo>
                    <a:pt x="3" y="458"/>
                  </a:lnTo>
                  <a:lnTo>
                    <a:pt x="0" y="475"/>
                  </a:lnTo>
                  <a:lnTo>
                    <a:pt x="3" y="495"/>
                  </a:lnTo>
                  <a:lnTo>
                    <a:pt x="12" y="508"/>
                  </a:lnTo>
                  <a:lnTo>
                    <a:pt x="24" y="515"/>
                  </a:lnTo>
                  <a:lnTo>
                    <a:pt x="39" y="518"/>
                  </a:lnTo>
                  <a:lnTo>
                    <a:pt x="56" y="520"/>
                  </a:lnTo>
                  <a:lnTo>
                    <a:pt x="71" y="520"/>
                  </a:lnTo>
                  <a:lnTo>
                    <a:pt x="1361" y="52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8" name="Freeform 34"/>
            <p:cNvSpPr>
              <a:spLocks/>
            </p:cNvSpPr>
            <p:nvPr/>
          </p:nvSpPr>
          <p:spPr bwMode="auto">
            <a:xfrm>
              <a:off x="8086" y="1872"/>
              <a:ext cx="711" cy="1480"/>
            </a:xfrm>
            <a:custGeom>
              <a:avLst/>
              <a:gdLst/>
              <a:ahLst/>
              <a:cxnLst>
                <a:cxn ang="0">
                  <a:pos x="441" y="58"/>
                </a:cxn>
                <a:cxn ang="0">
                  <a:pos x="441" y="33"/>
                </a:cxn>
                <a:cxn ang="0">
                  <a:pos x="439" y="15"/>
                </a:cxn>
                <a:cxn ang="0">
                  <a:pos x="432" y="5"/>
                </a:cxn>
                <a:cxn ang="0">
                  <a:pos x="417" y="3"/>
                </a:cxn>
                <a:cxn ang="0">
                  <a:pos x="393" y="0"/>
                </a:cxn>
                <a:cxn ang="0">
                  <a:pos x="339" y="48"/>
                </a:cxn>
                <a:cxn ang="0">
                  <a:pos x="284" y="83"/>
                </a:cxn>
                <a:cxn ang="0">
                  <a:pos x="228" y="108"/>
                </a:cxn>
                <a:cxn ang="0">
                  <a:pos x="172" y="125"/>
                </a:cxn>
                <a:cxn ang="0">
                  <a:pos x="119" y="135"/>
                </a:cxn>
                <a:cxn ang="0">
                  <a:pos x="73" y="140"/>
                </a:cxn>
                <a:cxn ang="0">
                  <a:pos x="31" y="143"/>
                </a:cxn>
                <a:cxn ang="0">
                  <a:pos x="0" y="143"/>
                </a:cxn>
                <a:cxn ang="0">
                  <a:pos x="0" y="213"/>
                </a:cxn>
                <a:cxn ang="0">
                  <a:pos x="29" y="213"/>
                </a:cxn>
                <a:cxn ang="0">
                  <a:pos x="68" y="210"/>
                </a:cxn>
                <a:cxn ang="0">
                  <a:pos x="116" y="205"/>
                </a:cxn>
                <a:cxn ang="0">
                  <a:pos x="170" y="195"/>
                </a:cxn>
                <a:cxn ang="0">
                  <a:pos x="225" y="178"/>
                </a:cxn>
                <a:cxn ang="0">
                  <a:pos x="281" y="155"/>
                </a:cxn>
                <a:cxn ang="0">
                  <a:pos x="281" y="1330"/>
                </a:cxn>
                <a:cxn ang="0">
                  <a:pos x="279" y="1350"/>
                </a:cxn>
                <a:cxn ang="0">
                  <a:pos x="274" y="1367"/>
                </a:cxn>
                <a:cxn ang="0">
                  <a:pos x="262" y="1382"/>
                </a:cxn>
                <a:cxn ang="0">
                  <a:pos x="245" y="1392"/>
                </a:cxn>
                <a:cxn ang="0">
                  <a:pos x="221" y="1402"/>
                </a:cxn>
                <a:cxn ang="0">
                  <a:pos x="187" y="1407"/>
                </a:cxn>
                <a:cxn ang="0">
                  <a:pos x="141" y="1410"/>
                </a:cxn>
                <a:cxn ang="0">
                  <a:pos x="12" y="1410"/>
                </a:cxn>
                <a:cxn ang="0">
                  <a:pos x="12" y="1480"/>
                </a:cxn>
                <a:cxn ang="0">
                  <a:pos x="51" y="1477"/>
                </a:cxn>
                <a:cxn ang="0">
                  <a:pos x="99" y="1475"/>
                </a:cxn>
                <a:cxn ang="0">
                  <a:pos x="213" y="1475"/>
                </a:cxn>
                <a:cxn ang="0">
                  <a:pos x="269" y="1472"/>
                </a:cxn>
                <a:cxn ang="0">
                  <a:pos x="512" y="1472"/>
                </a:cxn>
                <a:cxn ang="0">
                  <a:pos x="570" y="1475"/>
                </a:cxn>
                <a:cxn ang="0">
                  <a:pos x="623" y="1475"/>
                </a:cxn>
                <a:cxn ang="0">
                  <a:pos x="672" y="1477"/>
                </a:cxn>
                <a:cxn ang="0">
                  <a:pos x="711" y="1480"/>
                </a:cxn>
                <a:cxn ang="0">
                  <a:pos x="711" y="1410"/>
                </a:cxn>
                <a:cxn ang="0">
                  <a:pos x="584" y="1410"/>
                </a:cxn>
                <a:cxn ang="0">
                  <a:pos x="538" y="1407"/>
                </a:cxn>
                <a:cxn ang="0">
                  <a:pos x="504" y="1402"/>
                </a:cxn>
                <a:cxn ang="0">
                  <a:pos x="480" y="1392"/>
                </a:cxn>
                <a:cxn ang="0">
                  <a:pos x="461" y="1382"/>
                </a:cxn>
                <a:cxn ang="0">
                  <a:pos x="451" y="1367"/>
                </a:cxn>
                <a:cxn ang="0">
                  <a:pos x="444" y="1350"/>
                </a:cxn>
                <a:cxn ang="0">
                  <a:pos x="441" y="1330"/>
                </a:cxn>
                <a:cxn ang="0">
                  <a:pos x="441" y="1305"/>
                </a:cxn>
                <a:cxn ang="0">
                  <a:pos x="441" y="58"/>
                </a:cxn>
              </a:cxnLst>
              <a:rect l="0" t="0" r="r" b="b"/>
              <a:pathLst>
                <a:path w="711" h="1480">
                  <a:moveTo>
                    <a:pt x="441" y="58"/>
                  </a:moveTo>
                  <a:lnTo>
                    <a:pt x="441" y="33"/>
                  </a:lnTo>
                  <a:lnTo>
                    <a:pt x="439" y="15"/>
                  </a:lnTo>
                  <a:lnTo>
                    <a:pt x="432" y="5"/>
                  </a:lnTo>
                  <a:lnTo>
                    <a:pt x="417" y="3"/>
                  </a:lnTo>
                  <a:lnTo>
                    <a:pt x="393" y="0"/>
                  </a:lnTo>
                  <a:lnTo>
                    <a:pt x="339" y="48"/>
                  </a:lnTo>
                  <a:lnTo>
                    <a:pt x="284" y="83"/>
                  </a:lnTo>
                  <a:lnTo>
                    <a:pt x="228" y="108"/>
                  </a:lnTo>
                  <a:lnTo>
                    <a:pt x="172" y="125"/>
                  </a:lnTo>
                  <a:lnTo>
                    <a:pt x="119" y="135"/>
                  </a:lnTo>
                  <a:lnTo>
                    <a:pt x="73" y="140"/>
                  </a:lnTo>
                  <a:lnTo>
                    <a:pt x="31" y="143"/>
                  </a:lnTo>
                  <a:lnTo>
                    <a:pt x="0" y="143"/>
                  </a:lnTo>
                  <a:lnTo>
                    <a:pt x="0" y="213"/>
                  </a:lnTo>
                  <a:lnTo>
                    <a:pt x="29" y="213"/>
                  </a:lnTo>
                  <a:lnTo>
                    <a:pt x="68" y="210"/>
                  </a:lnTo>
                  <a:lnTo>
                    <a:pt x="116" y="205"/>
                  </a:lnTo>
                  <a:lnTo>
                    <a:pt x="170" y="195"/>
                  </a:lnTo>
                  <a:lnTo>
                    <a:pt x="225" y="178"/>
                  </a:lnTo>
                  <a:lnTo>
                    <a:pt x="281" y="155"/>
                  </a:lnTo>
                  <a:lnTo>
                    <a:pt x="281" y="1330"/>
                  </a:lnTo>
                  <a:lnTo>
                    <a:pt x="279" y="1350"/>
                  </a:lnTo>
                  <a:lnTo>
                    <a:pt x="274" y="1367"/>
                  </a:lnTo>
                  <a:lnTo>
                    <a:pt x="262" y="1382"/>
                  </a:lnTo>
                  <a:lnTo>
                    <a:pt x="245" y="1392"/>
                  </a:lnTo>
                  <a:lnTo>
                    <a:pt x="221" y="1402"/>
                  </a:lnTo>
                  <a:lnTo>
                    <a:pt x="187" y="1407"/>
                  </a:lnTo>
                  <a:lnTo>
                    <a:pt x="141" y="1410"/>
                  </a:lnTo>
                  <a:lnTo>
                    <a:pt x="12" y="1410"/>
                  </a:lnTo>
                  <a:lnTo>
                    <a:pt x="12" y="1480"/>
                  </a:lnTo>
                  <a:lnTo>
                    <a:pt x="51" y="1477"/>
                  </a:lnTo>
                  <a:lnTo>
                    <a:pt x="99" y="1475"/>
                  </a:lnTo>
                  <a:lnTo>
                    <a:pt x="213" y="1475"/>
                  </a:lnTo>
                  <a:lnTo>
                    <a:pt x="269" y="1472"/>
                  </a:lnTo>
                  <a:lnTo>
                    <a:pt x="512" y="1472"/>
                  </a:lnTo>
                  <a:lnTo>
                    <a:pt x="570" y="1475"/>
                  </a:lnTo>
                  <a:lnTo>
                    <a:pt x="623" y="1475"/>
                  </a:lnTo>
                  <a:lnTo>
                    <a:pt x="672" y="1477"/>
                  </a:lnTo>
                  <a:lnTo>
                    <a:pt x="711" y="1480"/>
                  </a:lnTo>
                  <a:lnTo>
                    <a:pt x="711" y="1410"/>
                  </a:lnTo>
                  <a:lnTo>
                    <a:pt x="584" y="1410"/>
                  </a:lnTo>
                  <a:lnTo>
                    <a:pt x="538" y="1407"/>
                  </a:lnTo>
                  <a:lnTo>
                    <a:pt x="504" y="1402"/>
                  </a:lnTo>
                  <a:lnTo>
                    <a:pt x="480" y="1392"/>
                  </a:lnTo>
                  <a:lnTo>
                    <a:pt x="461" y="1382"/>
                  </a:lnTo>
                  <a:lnTo>
                    <a:pt x="451" y="1367"/>
                  </a:lnTo>
                  <a:lnTo>
                    <a:pt x="444" y="1350"/>
                  </a:lnTo>
                  <a:lnTo>
                    <a:pt x="441" y="1330"/>
                  </a:lnTo>
                  <a:lnTo>
                    <a:pt x="441" y="1305"/>
                  </a:lnTo>
                  <a:lnTo>
                    <a:pt x="441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9" name="Rectangle 35"/>
            <p:cNvSpPr>
              <a:spLocks noChangeArrowheads="1"/>
            </p:cNvSpPr>
            <p:nvPr/>
          </p:nvSpPr>
          <p:spPr bwMode="auto">
            <a:xfrm>
              <a:off x="5859" y="4316"/>
              <a:ext cx="4958" cy="108"/>
            </a:xfrm>
            <a:prstGeom prst="rect">
              <a:avLst/>
            </a:prstGeom>
            <a:solidFill>
              <a:srgbClr val="FFFFFF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0" name="Freeform 36"/>
            <p:cNvSpPr>
              <a:spLocks/>
            </p:cNvSpPr>
            <p:nvPr/>
          </p:nvSpPr>
          <p:spPr bwMode="auto">
            <a:xfrm>
              <a:off x="6138" y="4896"/>
              <a:ext cx="711" cy="1479"/>
            </a:xfrm>
            <a:custGeom>
              <a:avLst/>
              <a:gdLst/>
              <a:ahLst/>
              <a:cxnLst>
                <a:cxn ang="0">
                  <a:pos x="442" y="58"/>
                </a:cxn>
                <a:cxn ang="0">
                  <a:pos x="442" y="33"/>
                </a:cxn>
                <a:cxn ang="0">
                  <a:pos x="439" y="15"/>
                </a:cxn>
                <a:cxn ang="0">
                  <a:pos x="432" y="5"/>
                </a:cxn>
                <a:cxn ang="0">
                  <a:pos x="417" y="3"/>
                </a:cxn>
                <a:cxn ang="0">
                  <a:pos x="393" y="0"/>
                </a:cxn>
                <a:cxn ang="0">
                  <a:pos x="340" y="48"/>
                </a:cxn>
                <a:cxn ang="0">
                  <a:pos x="284" y="83"/>
                </a:cxn>
                <a:cxn ang="0">
                  <a:pos x="228" y="107"/>
                </a:cxn>
                <a:cxn ang="0">
                  <a:pos x="172" y="125"/>
                </a:cxn>
                <a:cxn ang="0">
                  <a:pos x="119" y="135"/>
                </a:cxn>
                <a:cxn ang="0">
                  <a:pos x="73" y="140"/>
                </a:cxn>
                <a:cxn ang="0">
                  <a:pos x="32" y="142"/>
                </a:cxn>
                <a:cxn ang="0">
                  <a:pos x="0" y="142"/>
                </a:cxn>
                <a:cxn ang="0">
                  <a:pos x="0" y="212"/>
                </a:cxn>
                <a:cxn ang="0">
                  <a:pos x="29" y="212"/>
                </a:cxn>
                <a:cxn ang="0">
                  <a:pos x="68" y="210"/>
                </a:cxn>
                <a:cxn ang="0">
                  <a:pos x="117" y="205"/>
                </a:cxn>
                <a:cxn ang="0">
                  <a:pos x="170" y="195"/>
                </a:cxn>
                <a:cxn ang="0">
                  <a:pos x="226" y="177"/>
                </a:cxn>
                <a:cxn ang="0">
                  <a:pos x="282" y="155"/>
                </a:cxn>
                <a:cxn ang="0">
                  <a:pos x="282" y="1329"/>
                </a:cxn>
                <a:cxn ang="0">
                  <a:pos x="279" y="1349"/>
                </a:cxn>
                <a:cxn ang="0">
                  <a:pos x="274" y="1367"/>
                </a:cxn>
                <a:cxn ang="0">
                  <a:pos x="262" y="1382"/>
                </a:cxn>
                <a:cxn ang="0">
                  <a:pos x="245" y="1392"/>
                </a:cxn>
                <a:cxn ang="0">
                  <a:pos x="221" y="1402"/>
                </a:cxn>
                <a:cxn ang="0">
                  <a:pos x="187" y="1407"/>
                </a:cxn>
                <a:cxn ang="0">
                  <a:pos x="141" y="1409"/>
                </a:cxn>
                <a:cxn ang="0">
                  <a:pos x="12" y="1409"/>
                </a:cxn>
                <a:cxn ang="0">
                  <a:pos x="12" y="1479"/>
                </a:cxn>
                <a:cxn ang="0">
                  <a:pos x="51" y="1477"/>
                </a:cxn>
                <a:cxn ang="0">
                  <a:pos x="100" y="1474"/>
                </a:cxn>
                <a:cxn ang="0">
                  <a:pos x="214" y="1474"/>
                </a:cxn>
                <a:cxn ang="0">
                  <a:pos x="269" y="1472"/>
                </a:cxn>
                <a:cxn ang="0">
                  <a:pos x="512" y="1472"/>
                </a:cxn>
                <a:cxn ang="0">
                  <a:pos x="570" y="1474"/>
                </a:cxn>
                <a:cxn ang="0">
                  <a:pos x="624" y="1474"/>
                </a:cxn>
                <a:cxn ang="0">
                  <a:pos x="672" y="1477"/>
                </a:cxn>
                <a:cxn ang="0">
                  <a:pos x="711" y="1479"/>
                </a:cxn>
                <a:cxn ang="0">
                  <a:pos x="711" y="1409"/>
                </a:cxn>
                <a:cxn ang="0">
                  <a:pos x="585" y="1409"/>
                </a:cxn>
                <a:cxn ang="0">
                  <a:pos x="539" y="1407"/>
                </a:cxn>
                <a:cxn ang="0">
                  <a:pos x="505" y="1402"/>
                </a:cxn>
                <a:cxn ang="0">
                  <a:pos x="480" y="1392"/>
                </a:cxn>
                <a:cxn ang="0">
                  <a:pos x="461" y="1382"/>
                </a:cxn>
                <a:cxn ang="0">
                  <a:pos x="451" y="1367"/>
                </a:cxn>
                <a:cxn ang="0">
                  <a:pos x="444" y="1349"/>
                </a:cxn>
                <a:cxn ang="0">
                  <a:pos x="442" y="1329"/>
                </a:cxn>
                <a:cxn ang="0">
                  <a:pos x="442" y="1304"/>
                </a:cxn>
                <a:cxn ang="0">
                  <a:pos x="442" y="58"/>
                </a:cxn>
              </a:cxnLst>
              <a:rect l="0" t="0" r="r" b="b"/>
              <a:pathLst>
                <a:path w="711" h="1479">
                  <a:moveTo>
                    <a:pt x="442" y="58"/>
                  </a:moveTo>
                  <a:lnTo>
                    <a:pt x="442" y="33"/>
                  </a:lnTo>
                  <a:lnTo>
                    <a:pt x="439" y="15"/>
                  </a:lnTo>
                  <a:lnTo>
                    <a:pt x="432" y="5"/>
                  </a:lnTo>
                  <a:lnTo>
                    <a:pt x="417" y="3"/>
                  </a:lnTo>
                  <a:lnTo>
                    <a:pt x="393" y="0"/>
                  </a:lnTo>
                  <a:lnTo>
                    <a:pt x="340" y="48"/>
                  </a:lnTo>
                  <a:lnTo>
                    <a:pt x="284" y="83"/>
                  </a:lnTo>
                  <a:lnTo>
                    <a:pt x="228" y="107"/>
                  </a:lnTo>
                  <a:lnTo>
                    <a:pt x="172" y="125"/>
                  </a:lnTo>
                  <a:lnTo>
                    <a:pt x="119" y="135"/>
                  </a:lnTo>
                  <a:lnTo>
                    <a:pt x="73" y="140"/>
                  </a:lnTo>
                  <a:lnTo>
                    <a:pt x="32" y="142"/>
                  </a:lnTo>
                  <a:lnTo>
                    <a:pt x="0" y="142"/>
                  </a:lnTo>
                  <a:lnTo>
                    <a:pt x="0" y="212"/>
                  </a:lnTo>
                  <a:lnTo>
                    <a:pt x="29" y="212"/>
                  </a:lnTo>
                  <a:lnTo>
                    <a:pt x="68" y="210"/>
                  </a:lnTo>
                  <a:lnTo>
                    <a:pt x="117" y="205"/>
                  </a:lnTo>
                  <a:lnTo>
                    <a:pt x="170" y="195"/>
                  </a:lnTo>
                  <a:lnTo>
                    <a:pt x="226" y="177"/>
                  </a:lnTo>
                  <a:lnTo>
                    <a:pt x="282" y="155"/>
                  </a:lnTo>
                  <a:lnTo>
                    <a:pt x="282" y="1329"/>
                  </a:lnTo>
                  <a:lnTo>
                    <a:pt x="279" y="1349"/>
                  </a:lnTo>
                  <a:lnTo>
                    <a:pt x="274" y="1367"/>
                  </a:lnTo>
                  <a:lnTo>
                    <a:pt x="262" y="1382"/>
                  </a:lnTo>
                  <a:lnTo>
                    <a:pt x="245" y="1392"/>
                  </a:lnTo>
                  <a:lnTo>
                    <a:pt x="221" y="1402"/>
                  </a:lnTo>
                  <a:lnTo>
                    <a:pt x="187" y="1407"/>
                  </a:lnTo>
                  <a:lnTo>
                    <a:pt x="141" y="1409"/>
                  </a:lnTo>
                  <a:lnTo>
                    <a:pt x="12" y="1409"/>
                  </a:lnTo>
                  <a:lnTo>
                    <a:pt x="12" y="1479"/>
                  </a:lnTo>
                  <a:lnTo>
                    <a:pt x="51" y="1477"/>
                  </a:lnTo>
                  <a:lnTo>
                    <a:pt x="100" y="1474"/>
                  </a:lnTo>
                  <a:lnTo>
                    <a:pt x="214" y="1474"/>
                  </a:lnTo>
                  <a:lnTo>
                    <a:pt x="269" y="1472"/>
                  </a:lnTo>
                  <a:lnTo>
                    <a:pt x="512" y="1472"/>
                  </a:lnTo>
                  <a:lnTo>
                    <a:pt x="570" y="1474"/>
                  </a:lnTo>
                  <a:lnTo>
                    <a:pt x="624" y="1474"/>
                  </a:lnTo>
                  <a:lnTo>
                    <a:pt x="672" y="1477"/>
                  </a:lnTo>
                  <a:lnTo>
                    <a:pt x="711" y="1479"/>
                  </a:lnTo>
                  <a:lnTo>
                    <a:pt x="711" y="1409"/>
                  </a:lnTo>
                  <a:lnTo>
                    <a:pt x="585" y="1409"/>
                  </a:lnTo>
                  <a:lnTo>
                    <a:pt x="539" y="1407"/>
                  </a:lnTo>
                  <a:lnTo>
                    <a:pt x="505" y="1402"/>
                  </a:lnTo>
                  <a:lnTo>
                    <a:pt x="480" y="1392"/>
                  </a:lnTo>
                  <a:lnTo>
                    <a:pt x="461" y="1382"/>
                  </a:lnTo>
                  <a:lnTo>
                    <a:pt x="451" y="1367"/>
                  </a:lnTo>
                  <a:lnTo>
                    <a:pt x="444" y="1349"/>
                  </a:lnTo>
                  <a:lnTo>
                    <a:pt x="442" y="1329"/>
                  </a:lnTo>
                  <a:lnTo>
                    <a:pt x="442" y="1304"/>
                  </a:lnTo>
                  <a:lnTo>
                    <a:pt x="442" y="5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1" name="Freeform 37"/>
            <p:cNvSpPr>
              <a:spLocks/>
            </p:cNvSpPr>
            <p:nvPr/>
          </p:nvSpPr>
          <p:spPr bwMode="auto">
            <a:xfrm>
              <a:off x="7671" y="5776"/>
              <a:ext cx="1317" cy="90"/>
            </a:xfrm>
            <a:custGeom>
              <a:avLst/>
              <a:gdLst/>
              <a:ahLst/>
              <a:cxnLst>
                <a:cxn ang="0">
                  <a:pos x="1244" y="90"/>
                </a:cxn>
                <a:cxn ang="0">
                  <a:pos x="1261" y="90"/>
                </a:cxn>
                <a:cxn ang="0">
                  <a:pos x="1276" y="87"/>
                </a:cxn>
                <a:cxn ang="0">
                  <a:pos x="1293" y="82"/>
                </a:cxn>
                <a:cxn ang="0">
                  <a:pos x="1305" y="75"/>
                </a:cxn>
                <a:cxn ang="0">
                  <a:pos x="1312" y="62"/>
                </a:cxn>
                <a:cxn ang="0">
                  <a:pos x="1317" y="45"/>
                </a:cxn>
                <a:cxn ang="0">
                  <a:pos x="1315" y="25"/>
                </a:cxn>
                <a:cxn ang="0">
                  <a:pos x="1305" y="12"/>
                </a:cxn>
                <a:cxn ang="0">
                  <a:pos x="1293" y="5"/>
                </a:cxn>
                <a:cxn ang="0">
                  <a:pos x="1276" y="2"/>
                </a:cxn>
                <a:cxn ang="0">
                  <a:pos x="1261" y="0"/>
                </a:cxn>
                <a:cxn ang="0">
                  <a:pos x="56" y="0"/>
                </a:cxn>
                <a:cxn ang="0">
                  <a:pos x="39" y="2"/>
                </a:cxn>
                <a:cxn ang="0">
                  <a:pos x="24" y="5"/>
                </a:cxn>
                <a:cxn ang="0">
                  <a:pos x="12" y="12"/>
                </a:cxn>
                <a:cxn ang="0">
                  <a:pos x="3" y="25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12" y="75"/>
                </a:cxn>
                <a:cxn ang="0">
                  <a:pos x="24" y="82"/>
                </a:cxn>
                <a:cxn ang="0">
                  <a:pos x="39" y="87"/>
                </a:cxn>
                <a:cxn ang="0">
                  <a:pos x="56" y="90"/>
                </a:cxn>
                <a:cxn ang="0">
                  <a:pos x="70" y="90"/>
                </a:cxn>
                <a:cxn ang="0">
                  <a:pos x="1244" y="90"/>
                </a:cxn>
              </a:cxnLst>
              <a:rect l="0" t="0" r="r" b="b"/>
              <a:pathLst>
                <a:path w="1317" h="90">
                  <a:moveTo>
                    <a:pt x="1244" y="90"/>
                  </a:moveTo>
                  <a:lnTo>
                    <a:pt x="1261" y="90"/>
                  </a:lnTo>
                  <a:lnTo>
                    <a:pt x="1276" y="87"/>
                  </a:lnTo>
                  <a:lnTo>
                    <a:pt x="1293" y="82"/>
                  </a:lnTo>
                  <a:lnTo>
                    <a:pt x="1305" y="75"/>
                  </a:lnTo>
                  <a:lnTo>
                    <a:pt x="1312" y="62"/>
                  </a:lnTo>
                  <a:lnTo>
                    <a:pt x="1317" y="45"/>
                  </a:lnTo>
                  <a:lnTo>
                    <a:pt x="1315" y="25"/>
                  </a:lnTo>
                  <a:lnTo>
                    <a:pt x="1305" y="12"/>
                  </a:lnTo>
                  <a:lnTo>
                    <a:pt x="1293" y="5"/>
                  </a:lnTo>
                  <a:lnTo>
                    <a:pt x="1276" y="2"/>
                  </a:lnTo>
                  <a:lnTo>
                    <a:pt x="1261" y="0"/>
                  </a:lnTo>
                  <a:lnTo>
                    <a:pt x="56" y="0"/>
                  </a:lnTo>
                  <a:lnTo>
                    <a:pt x="39" y="2"/>
                  </a:lnTo>
                  <a:lnTo>
                    <a:pt x="24" y="5"/>
                  </a:lnTo>
                  <a:lnTo>
                    <a:pt x="12" y="12"/>
                  </a:lnTo>
                  <a:lnTo>
                    <a:pt x="3" y="25"/>
                  </a:lnTo>
                  <a:lnTo>
                    <a:pt x="0" y="45"/>
                  </a:lnTo>
                  <a:lnTo>
                    <a:pt x="3" y="62"/>
                  </a:lnTo>
                  <a:lnTo>
                    <a:pt x="12" y="75"/>
                  </a:lnTo>
                  <a:lnTo>
                    <a:pt x="24" y="82"/>
                  </a:lnTo>
                  <a:lnTo>
                    <a:pt x="39" y="87"/>
                  </a:lnTo>
                  <a:lnTo>
                    <a:pt x="56" y="90"/>
                  </a:lnTo>
                  <a:lnTo>
                    <a:pt x="70" y="90"/>
                  </a:lnTo>
                  <a:lnTo>
                    <a:pt x="1244" y="9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2" name="Freeform 38"/>
            <p:cNvSpPr>
              <a:spLocks/>
            </p:cNvSpPr>
            <p:nvPr/>
          </p:nvSpPr>
          <p:spPr bwMode="auto">
            <a:xfrm>
              <a:off x="9699" y="5393"/>
              <a:ext cx="1072" cy="1007"/>
            </a:xfrm>
            <a:custGeom>
              <a:avLst/>
              <a:gdLst/>
              <a:ahLst/>
              <a:cxnLst>
                <a:cxn ang="0">
                  <a:pos x="679" y="230"/>
                </a:cxn>
                <a:cxn ang="0">
                  <a:pos x="759" y="95"/>
                </a:cxn>
                <a:cxn ang="0">
                  <a:pos x="885" y="50"/>
                </a:cxn>
                <a:cxn ang="0">
                  <a:pos x="943" y="90"/>
                </a:cxn>
                <a:cxn ang="0">
                  <a:pos x="875" y="198"/>
                </a:cxn>
                <a:cxn ang="0">
                  <a:pos x="926" y="273"/>
                </a:cxn>
                <a:cxn ang="0">
                  <a:pos x="1033" y="245"/>
                </a:cxn>
                <a:cxn ang="0">
                  <a:pos x="1067" y="113"/>
                </a:cxn>
                <a:cxn ang="0">
                  <a:pos x="987" y="25"/>
                </a:cxn>
                <a:cxn ang="0">
                  <a:pos x="873" y="0"/>
                </a:cxn>
                <a:cxn ang="0">
                  <a:pos x="723" y="65"/>
                </a:cxn>
                <a:cxn ang="0">
                  <a:pos x="645" y="170"/>
                </a:cxn>
                <a:cxn ang="0">
                  <a:pos x="533" y="30"/>
                </a:cxn>
                <a:cxn ang="0">
                  <a:pos x="412" y="0"/>
                </a:cxn>
                <a:cxn ang="0">
                  <a:pos x="208" y="90"/>
                </a:cxn>
                <a:cxn ang="0">
                  <a:pos x="92" y="255"/>
                </a:cxn>
                <a:cxn ang="0">
                  <a:pos x="70" y="355"/>
                </a:cxn>
                <a:cxn ang="0">
                  <a:pos x="109" y="363"/>
                </a:cxn>
                <a:cxn ang="0">
                  <a:pos x="148" y="268"/>
                </a:cxn>
                <a:cxn ang="0">
                  <a:pos x="281" y="93"/>
                </a:cxn>
                <a:cxn ang="0">
                  <a:pos x="410" y="50"/>
                </a:cxn>
                <a:cxn ang="0">
                  <a:pos x="482" y="75"/>
                </a:cxn>
                <a:cxn ang="0">
                  <a:pos x="526" y="198"/>
                </a:cxn>
                <a:cxn ang="0">
                  <a:pos x="497" y="373"/>
                </a:cxn>
                <a:cxn ang="0">
                  <a:pos x="410" y="727"/>
                </a:cxn>
                <a:cxn ang="0">
                  <a:pos x="291" y="930"/>
                </a:cxn>
                <a:cxn ang="0">
                  <a:pos x="162" y="955"/>
                </a:cxn>
                <a:cxn ang="0">
                  <a:pos x="155" y="900"/>
                </a:cxn>
                <a:cxn ang="0">
                  <a:pos x="194" y="782"/>
                </a:cxn>
                <a:cxn ang="0">
                  <a:pos x="136" y="732"/>
                </a:cxn>
                <a:cxn ang="0">
                  <a:pos x="22" y="785"/>
                </a:cxn>
                <a:cxn ang="0">
                  <a:pos x="17" y="925"/>
                </a:cxn>
                <a:cxn ang="0">
                  <a:pos x="131" y="997"/>
                </a:cxn>
                <a:cxn ang="0">
                  <a:pos x="286" y="987"/>
                </a:cxn>
                <a:cxn ang="0">
                  <a:pos x="398" y="887"/>
                </a:cxn>
                <a:cxn ang="0">
                  <a:pos x="444" y="872"/>
                </a:cxn>
                <a:cxn ang="0">
                  <a:pos x="563" y="987"/>
                </a:cxn>
                <a:cxn ang="0">
                  <a:pos x="774" y="982"/>
                </a:cxn>
                <a:cxn ang="0">
                  <a:pos x="931" y="835"/>
                </a:cxn>
                <a:cxn ang="0">
                  <a:pos x="1006" y="665"/>
                </a:cxn>
                <a:cxn ang="0">
                  <a:pos x="994" y="645"/>
                </a:cxn>
                <a:cxn ang="0">
                  <a:pos x="965" y="645"/>
                </a:cxn>
                <a:cxn ang="0">
                  <a:pos x="953" y="668"/>
                </a:cxn>
                <a:cxn ang="0">
                  <a:pos x="827" y="887"/>
                </a:cxn>
                <a:cxn ang="0">
                  <a:pos x="691" y="955"/>
                </a:cxn>
                <a:cxn ang="0">
                  <a:pos x="582" y="925"/>
                </a:cxn>
                <a:cxn ang="0">
                  <a:pos x="546" y="812"/>
                </a:cxn>
                <a:cxn ang="0">
                  <a:pos x="570" y="670"/>
                </a:cxn>
              </a:cxnLst>
              <a:rect l="0" t="0" r="r" b="b"/>
              <a:pathLst>
                <a:path w="1072" h="1007">
                  <a:moveTo>
                    <a:pt x="657" y="313"/>
                  </a:moveTo>
                  <a:lnTo>
                    <a:pt x="662" y="290"/>
                  </a:lnTo>
                  <a:lnTo>
                    <a:pt x="669" y="263"/>
                  </a:lnTo>
                  <a:lnTo>
                    <a:pt x="679" y="230"/>
                  </a:lnTo>
                  <a:lnTo>
                    <a:pt x="694" y="195"/>
                  </a:lnTo>
                  <a:lnTo>
                    <a:pt x="710" y="160"/>
                  </a:lnTo>
                  <a:lnTo>
                    <a:pt x="732" y="125"/>
                  </a:lnTo>
                  <a:lnTo>
                    <a:pt x="759" y="95"/>
                  </a:lnTo>
                  <a:lnTo>
                    <a:pt x="791" y="70"/>
                  </a:lnTo>
                  <a:lnTo>
                    <a:pt x="827" y="55"/>
                  </a:lnTo>
                  <a:lnTo>
                    <a:pt x="871" y="50"/>
                  </a:lnTo>
                  <a:lnTo>
                    <a:pt x="885" y="50"/>
                  </a:lnTo>
                  <a:lnTo>
                    <a:pt x="912" y="53"/>
                  </a:lnTo>
                  <a:lnTo>
                    <a:pt x="943" y="63"/>
                  </a:lnTo>
                  <a:lnTo>
                    <a:pt x="977" y="78"/>
                  </a:lnTo>
                  <a:lnTo>
                    <a:pt x="943" y="90"/>
                  </a:lnTo>
                  <a:lnTo>
                    <a:pt x="914" y="110"/>
                  </a:lnTo>
                  <a:lnTo>
                    <a:pt x="892" y="135"/>
                  </a:lnTo>
                  <a:lnTo>
                    <a:pt x="880" y="168"/>
                  </a:lnTo>
                  <a:lnTo>
                    <a:pt x="875" y="198"/>
                  </a:lnTo>
                  <a:lnTo>
                    <a:pt x="878" y="220"/>
                  </a:lnTo>
                  <a:lnTo>
                    <a:pt x="888" y="240"/>
                  </a:lnTo>
                  <a:lnTo>
                    <a:pt x="902" y="260"/>
                  </a:lnTo>
                  <a:lnTo>
                    <a:pt x="926" y="273"/>
                  </a:lnTo>
                  <a:lnTo>
                    <a:pt x="955" y="275"/>
                  </a:lnTo>
                  <a:lnTo>
                    <a:pt x="980" y="273"/>
                  </a:lnTo>
                  <a:lnTo>
                    <a:pt x="1006" y="263"/>
                  </a:lnTo>
                  <a:lnTo>
                    <a:pt x="1033" y="245"/>
                  </a:lnTo>
                  <a:lnTo>
                    <a:pt x="1052" y="220"/>
                  </a:lnTo>
                  <a:lnTo>
                    <a:pt x="1067" y="188"/>
                  </a:lnTo>
                  <a:lnTo>
                    <a:pt x="1072" y="148"/>
                  </a:lnTo>
                  <a:lnTo>
                    <a:pt x="1067" y="113"/>
                  </a:lnTo>
                  <a:lnTo>
                    <a:pt x="1055" y="83"/>
                  </a:lnTo>
                  <a:lnTo>
                    <a:pt x="1036" y="58"/>
                  </a:lnTo>
                  <a:lnTo>
                    <a:pt x="1014" y="38"/>
                  </a:lnTo>
                  <a:lnTo>
                    <a:pt x="987" y="25"/>
                  </a:lnTo>
                  <a:lnTo>
                    <a:pt x="955" y="13"/>
                  </a:lnTo>
                  <a:lnTo>
                    <a:pt x="926" y="5"/>
                  </a:lnTo>
                  <a:lnTo>
                    <a:pt x="897" y="3"/>
                  </a:lnTo>
                  <a:lnTo>
                    <a:pt x="873" y="0"/>
                  </a:lnTo>
                  <a:lnTo>
                    <a:pt x="829" y="5"/>
                  </a:lnTo>
                  <a:lnTo>
                    <a:pt x="788" y="20"/>
                  </a:lnTo>
                  <a:lnTo>
                    <a:pt x="752" y="40"/>
                  </a:lnTo>
                  <a:lnTo>
                    <a:pt x="723" y="65"/>
                  </a:lnTo>
                  <a:lnTo>
                    <a:pt x="696" y="93"/>
                  </a:lnTo>
                  <a:lnTo>
                    <a:pt x="674" y="123"/>
                  </a:lnTo>
                  <a:lnTo>
                    <a:pt x="657" y="148"/>
                  </a:lnTo>
                  <a:lnTo>
                    <a:pt x="645" y="170"/>
                  </a:lnTo>
                  <a:lnTo>
                    <a:pt x="623" y="120"/>
                  </a:lnTo>
                  <a:lnTo>
                    <a:pt x="594" y="83"/>
                  </a:lnTo>
                  <a:lnTo>
                    <a:pt x="565" y="53"/>
                  </a:lnTo>
                  <a:lnTo>
                    <a:pt x="533" y="30"/>
                  </a:lnTo>
                  <a:lnTo>
                    <a:pt x="499" y="15"/>
                  </a:lnTo>
                  <a:lnTo>
                    <a:pt x="468" y="8"/>
                  </a:lnTo>
                  <a:lnTo>
                    <a:pt x="439" y="3"/>
                  </a:lnTo>
                  <a:lnTo>
                    <a:pt x="412" y="0"/>
                  </a:lnTo>
                  <a:lnTo>
                    <a:pt x="354" y="8"/>
                  </a:lnTo>
                  <a:lnTo>
                    <a:pt x="301" y="25"/>
                  </a:lnTo>
                  <a:lnTo>
                    <a:pt x="252" y="55"/>
                  </a:lnTo>
                  <a:lnTo>
                    <a:pt x="208" y="90"/>
                  </a:lnTo>
                  <a:lnTo>
                    <a:pt x="172" y="130"/>
                  </a:lnTo>
                  <a:lnTo>
                    <a:pt x="141" y="173"/>
                  </a:lnTo>
                  <a:lnTo>
                    <a:pt x="114" y="215"/>
                  </a:lnTo>
                  <a:lnTo>
                    <a:pt x="92" y="255"/>
                  </a:lnTo>
                  <a:lnTo>
                    <a:pt x="77" y="293"/>
                  </a:lnTo>
                  <a:lnTo>
                    <a:pt x="65" y="343"/>
                  </a:lnTo>
                  <a:lnTo>
                    <a:pt x="65" y="350"/>
                  </a:lnTo>
                  <a:lnTo>
                    <a:pt x="70" y="355"/>
                  </a:lnTo>
                  <a:lnTo>
                    <a:pt x="73" y="360"/>
                  </a:lnTo>
                  <a:lnTo>
                    <a:pt x="82" y="365"/>
                  </a:lnTo>
                  <a:lnTo>
                    <a:pt x="102" y="365"/>
                  </a:lnTo>
                  <a:lnTo>
                    <a:pt x="109" y="363"/>
                  </a:lnTo>
                  <a:lnTo>
                    <a:pt x="114" y="358"/>
                  </a:lnTo>
                  <a:lnTo>
                    <a:pt x="116" y="350"/>
                  </a:lnTo>
                  <a:lnTo>
                    <a:pt x="121" y="340"/>
                  </a:lnTo>
                  <a:lnTo>
                    <a:pt x="148" y="268"/>
                  </a:lnTo>
                  <a:lnTo>
                    <a:pt x="177" y="208"/>
                  </a:lnTo>
                  <a:lnTo>
                    <a:pt x="211" y="160"/>
                  </a:lnTo>
                  <a:lnTo>
                    <a:pt x="247" y="123"/>
                  </a:lnTo>
                  <a:lnTo>
                    <a:pt x="281" y="93"/>
                  </a:lnTo>
                  <a:lnTo>
                    <a:pt x="318" y="73"/>
                  </a:lnTo>
                  <a:lnTo>
                    <a:pt x="352" y="60"/>
                  </a:lnTo>
                  <a:lnTo>
                    <a:pt x="383" y="53"/>
                  </a:lnTo>
                  <a:lnTo>
                    <a:pt x="410" y="50"/>
                  </a:lnTo>
                  <a:lnTo>
                    <a:pt x="427" y="50"/>
                  </a:lnTo>
                  <a:lnTo>
                    <a:pt x="444" y="55"/>
                  </a:lnTo>
                  <a:lnTo>
                    <a:pt x="463" y="63"/>
                  </a:lnTo>
                  <a:lnTo>
                    <a:pt x="482" y="75"/>
                  </a:lnTo>
                  <a:lnTo>
                    <a:pt x="499" y="95"/>
                  </a:lnTo>
                  <a:lnTo>
                    <a:pt x="512" y="120"/>
                  </a:lnTo>
                  <a:lnTo>
                    <a:pt x="521" y="155"/>
                  </a:lnTo>
                  <a:lnTo>
                    <a:pt x="526" y="198"/>
                  </a:lnTo>
                  <a:lnTo>
                    <a:pt x="524" y="228"/>
                  </a:lnTo>
                  <a:lnTo>
                    <a:pt x="519" y="265"/>
                  </a:lnTo>
                  <a:lnTo>
                    <a:pt x="509" y="313"/>
                  </a:lnTo>
                  <a:lnTo>
                    <a:pt x="497" y="373"/>
                  </a:lnTo>
                  <a:lnTo>
                    <a:pt x="480" y="440"/>
                  </a:lnTo>
                  <a:lnTo>
                    <a:pt x="461" y="523"/>
                  </a:lnTo>
                  <a:lnTo>
                    <a:pt x="436" y="618"/>
                  </a:lnTo>
                  <a:lnTo>
                    <a:pt x="410" y="727"/>
                  </a:lnTo>
                  <a:lnTo>
                    <a:pt x="388" y="792"/>
                  </a:lnTo>
                  <a:lnTo>
                    <a:pt x="361" y="847"/>
                  </a:lnTo>
                  <a:lnTo>
                    <a:pt x="330" y="895"/>
                  </a:lnTo>
                  <a:lnTo>
                    <a:pt x="291" y="930"/>
                  </a:lnTo>
                  <a:lnTo>
                    <a:pt x="250" y="950"/>
                  </a:lnTo>
                  <a:lnTo>
                    <a:pt x="204" y="957"/>
                  </a:lnTo>
                  <a:lnTo>
                    <a:pt x="189" y="957"/>
                  </a:lnTo>
                  <a:lnTo>
                    <a:pt x="162" y="955"/>
                  </a:lnTo>
                  <a:lnTo>
                    <a:pt x="131" y="945"/>
                  </a:lnTo>
                  <a:lnTo>
                    <a:pt x="97" y="930"/>
                  </a:lnTo>
                  <a:lnTo>
                    <a:pt x="128" y="920"/>
                  </a:lnTo>
                  <a:lnTo>
                    <a:pt x="155" y="900"/>
                  </a:lnTo>
                  <a:lnTo>
                    <a:pt x="177" y="875"/>
                  </a:lnTo>
                  <a:lnTo>
                    <a:pt x="191" y="845"/>
                  </a:lnTo>
                  <a:lnTo>
                    <a:pt x="199" y="810"/>
                  </a:lnTo>
                  <a:lnTo>
                    <a:pt x="194" y="782"/>
                  </a:lnTo>
                  <a:lnTo>
                    <a:pt x="184" y="762"/>
                  </a:lnTo>
                  <a:lnTo>
                    <a:pt x="170" y="747"/>
                  </a:lnTo>
                  <a:lnTo>
                    <a:pt x="153" y="737"/>
                  </a:lnTo>
                  <a:lnTo>
                    <a:pt x="136" y="732"/>
                  </a:lnTo>
                  <a:lnTo>
                    <a:pt x="119" y="732"/>
                  </a:lnTo>
                  <a:lnTo>
                    <a:pt x="82" y="737"/>
                  </a:lnTo>
                  <a:lnTo>
                    <a:pt x="48" y="757"/>
                  </a:lnTo>
                  <a:lnTo>
                    <a:pt x="22" y="785"/>
                  </a:lnTo>
                  <a:lnTo>
                    <a:pt x="5" y="820"/>
                  </a:lnTo>
                  <a:lnTo>
                    <a:pt x="0" y="860"/>
                  </a:lnTo>
                  <a:lnTo>
                    <a:pt x="5" y="895"/>
                  </a:lnTo>
                  <a:lnTo>
                    <a:pt x="17" y="925"/>
                  </a:lnTo>
                  <a:lnTo>
                    <a:pt x="39" y="952"/>
                  </a:lnTo>
                  <a:lnTo>
                    <a:pt x="65" y="972"/>
                  </a:lnTo>
                  <a:lnTo>
                    <a:pt x="97" y="987"/>
                  </a:lnTo>
                  <a:lnTo>
                    <a:pt x="131" y="997"/>
                  </a:lnTo>
                  <a:lnTo>
                    <a:pt x="165" y="1005"/>
                  </a:lnTo>
                  <a:lnTo>
                    <a:pt x="201" y="1007"/>
                  </a:lnTo>
                  <a:lnTo>
                    <a:pt x="247" y="1002"/>
                  </a:lnTo>
                  <a:lnTo>
                    <a:pt x="286" y="987"/>
                  </a:lnTo>
                  <a:lnTo>
                    <a:pt x="322" y="967"/>
                  </a:lnTo>
                  <a:lnTo>
                    <a:pt x="352" y="940"/>
                  </a:lnTo>
                  <a:lnTo>
                    <a:pt x="378" y="915"/>
                  </a:lnTo>
                  <a:lnTo>
                    <a:pt x="398" y="887"/>
                  </a:lnTo>
                  <a:lnTo>
                    <a:pt x="412" y="865"/>
                  </a:lnTo>
                  <a:lnTo>
                    <a:pt x="424" y="847"/>
                  </a:lnTo>
                  <a:lnTo>
                    <a:pt x="429" y="837"/>
                  </a:lnTo>
                  <a:lnTo>
                    <a:pt x="444" y="872"/>
                  </a:lnTo>
                  <a:lnTo>
                    <a:pt x="463" y="907"/>
                  </a:lnTo>
                  <a:lnTo>
                    <a:pt x="490" y="940"/>
                  </a:lnTo>
                  <a:lnTo>
                    <a:pt x="524" y="967"/>
                  </a:lnTo>
                  <a:lnTo>
                    <a:pt x="563" y="987"/>
                  </a:lnTo>
                  <a:lnTo>
                    <a:pt x="609" y="1002"/>
                  </a:lnTo>
                  <a:lnTo>
                    <a:pt x="662" y="1007"/>
                  </a:lnTo>
                  <a:lnTo>
                    <a:pt x="720" y="1000"/>
                  </a:lnTo>
                  <a:lnTo>
                    <a:pt x="774" y="982"/>
                  </a:lnTo>
                  <a:lnTo>
                    <a:pt x="820" y="952"/>
                  </a:lnTo>
                  <a:lnTo>
                    <a:pt x="863" y="917"/>
                  </a:lnTo>
                  <a:lnTo>
                    <a:pt x="900" y="877"/>
                  </a:lnTo>
                  <a:lnTo>
                    <a:pt x="931" y="835"/>
                  </a:lnTo>
                  <a:lnTo>
                    <a:pt x="958" y="792"/>
                  </a:lnTo>
                  <a:lnTo>
                    <a:pt x="980" y="752"/>
                  </a:lnTo>
                  <a:lnTo>
                    <a:pt x="994" y="715"/>
                  </a:lnTo>
                  <a:lnTo>
                    <a:pt x="1006" y="665"/>
                  </a:lnTo>
                  <a:lnTo>
                    <a:pt x="1006" y="658"/>
                  </a:lnTo>
                  <a:lnTo>
                    <a:pt x="1004" y="653"/>
                  </a:lnTo>
                  <a:lnTo>
                    <a:pt x="999" y="648"/>
                  </a:lnTo>
                  <a:lnTo>
                    <a:pt x="994" y="645"/>
                  </a:lnTo>
                  <a:lnTo>
                    <a:pt x="992" y="645"/>
                  </a:lnTo>
                  <a:lnTo>
                    <a:pt x="987" y="643"/>
                  </a:lnTo>
                  <a:lnTo>
                    <a:pt x="972" y="643"/>
                  </a:lnTo>
                  <a:lnTo>
                    <a:pt x="965" y="645"/>
                  </a:lnTo>
                  <a:lnTo>
                    <a:pt x="960" y="650"/>
                  </a:lnTo>
                  <a:lnTo>
                    <a:pt x="958" y="655"/>
                  </a:lnTo>
                  <a:lnTo>
                    <a:pt x="953" y="660"/>
                  </a:lnTo>
                  <a:lnTo>
                    <a:pt x="953" y="668"/>
                  </a:lnTo>
                  <a:lnTo>
                    <a:pt x="926" y="740"/>
                  </a:lnTo>
                  <a:lnTo>
                    <a:pt x="895" y="800"/>
                  </a:lnTo>
                  <a:lnTo>
                    <a:pt x="861" y="847"/>
                  </a:lnTo>
                  <a:lnTo>
                    <a:pt x="827" y="887"/>
                  </a:lnTo>
                  <a:lnTo>
                    <a:pt x="791" y="915"/>
                  </a:lnTo>
                  <a:lnTo>
                    <a:pt x="754" y="935"/>
                  </a:lnTo>
                  <a:lnTo>
                    <a:pt x="720" y="947"/>
                  </a:lnTo>
                  <a:lnTo>
                    <a:pt x="691" y="955"/>
                  </a:lnTo>
                  <a:lnTo>
                    <a:pt x="664" y="957"/>
                  </a:lnTo>
                  <a:lnTo>
                    <a:pt x="633" y="952"/>
                  </a:lnTo>
                  <a:lnTo>
                    <a:pt x="604" y="942"/>
                  </a:lnTo>
                  <a:lnTo>
                    <a:pt x="582" y="925"/>
                  </a:lnTo>
                  <a:lnTo>
                    <a:pt x="567" y="900"/>
                  </a:lnTo>
                  <a:lnTo>
                    <a:pt x="555" y="872"/>
                  </a:lnTo>
                  <a:lnTo>
                    <a:pt x="548" y="842"/>
                  </a:lnTo>
                  <a:lnTo>
                    <a:pt x="546" y="812"/>
                  </a:lnTo>
                  <a:lnTo>
                    <a:pt x="548" y="782"/>
                  </a:lnTo>
                  <a:lnTo>
                    <a:pt x="553" y="750"/>
                  </a:lnTo>
                  <a:lnTo>
                    <a:pt x="560" y="712"/>
                  </a:lnTo>
                  <a:lnTo>
                    <a:pt x="570" y="670"/>
                  </a:lnTo>
                  <a:lnTo>
                    <a:pt x="584" y="615"/>
                  </a:lnTo>
                  <a:lnTo>
                    <a:pt x="65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490413" y="165100"/>
            <a:ext cx="424731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1,2,3…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533400" y="685800"/>
            <a:ext cx="340413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Examples </a:t>
            </a:r>
            <a:r>
              <a:rPr lang="en-US" dirty="0" err="1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plx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…?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665987" y="1143000"/>
            <a:ext cx="5430013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Let’s talk about a particular 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problem from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two 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lectures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ago…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304800" y="2880024"/>
            <a:ext cx="6248400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Danny owns 3 beanies and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2 ties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.  How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many ways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can he dress up in a beanie and a tie?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4876800" y="45720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048000" y="45720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6705600" y="45720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2590800" y="55626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514600" y="57150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3581400" y="55626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3505200" y="57150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4495800" y="55626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5410200" y="55626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6324600" y="55626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7" name="Rectangle 26"/>
          <p:cNvSpPr/>
          <p:nvPr/>
        </p:nvSpPr>
        <p:spPr bwMode="auto">
          <a:xfrm>
            <a:off x="7239000" y="55626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4419600" y="57150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5334000" y="57150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6248400" y="57150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7162800" y="57150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cxnSp>
        <p:nvCxnSpPr>
          <p:cNvPr id="34" name="Straight Arrow Connector 33"/>
          <p:cNvCxnSpPr>
            <a:stCxn id="8" idx="3"/>
          </p:cNvCxnSpPr>
          <p:nvPr/>
        </p:nvCxnSpPr>
        <p:spPr bwMode="auto">
          <a:xfrm rot="5400000">
            <a:off x="2686051" y="5122535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5" name="Straight Arrow Connector 34"/>
          <p:cNvCxnSpPr>
            <a:stCxn id="8" idx="5"/>
          </p:cNvCxnSpPr>
          <p:nvPr/>
        </p:nvCxnSpPr>
        <p:spPr bwMode="auto">
          <a:xfrm rot="16200000" flipH="1">
            <a:off x="3369935" y="5160634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8" name="Straight Arrow Connector 37"/>
          <p:cNvCxnSpPr/>
          <p:nvPr/>
        </p:nvCxnSpPr>
        <p:spPr bwMode="auto">
          <a:xfrm rot="5400000">
            <a:off x="4516766" y="5124451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9" name="Straight Arrow Connector 38"/>
          <p:cNvCxnSpPr/>
          <p:nvPr/>
        </p:nvCxnSpPr>
        <p:spPr bwMode="auto">
          <a:xfrm rot="16200000" flipH="1">
            <a:off x="5200650" y="5162550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rot="5400000">
            <a:off x="6381750" y="5124452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 rot="16200000" flipH="1">
            <a:off x="7065634" y="5162551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4" name="Text Box 2"/>
          <p:cNvSpPr txBox="1">
            <a:spLocks noChangeArrowheads="1"/>
          </p:cNvSpPr>
          <p:nvPr/>
        </p:nvSpPr>
        <p:spPr bwMode="auto">
          <a:xfrm>
            <a:off x="152400" y="4572000"/>
            <a:ext cx="208005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Choice 1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5" name="Text Box 2"/>
          <p:cNvSpPr txBox="1">
            <a:spLocks noChangeArrowheads="1"/>
          </p:cNvSpPr>
          <p:nvPr/>
        </p:nvSpPr>
        <p:spPr bwMode="auto">
          <a:xfrm>
            <a:off x="152400" y="5715000"/>
            <a:ext cx="208005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Choice 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pic>
        <p:nvPicPr>
          <p:cNvPr id="30" name="Picture 7" descr="sad_danny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784225"/>
            <a:ext cx="2635250" cy="378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" name="Picture 35" descr="propeller_beanie_hat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477000" y="-45111"/>
            <a:ext cx="2743200" cy="2559711"/>
          </a:xfrm>
          <a:prstGeom prst="rect">
            <a:avLst/>
          </a:prstGeom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 additive="repl"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44" grpId="0"/>
      <p:bldP spid="4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490413" y="165100"/>
            <a:ext cx="424731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1,2,3…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781173" y="914400"/>
            <a:ext cx="8286627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Danny owns 3 beanies and 2 ties.  How many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ways can he dress up in a beanie and a tie?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>
            <a:off x="5257800" y="2057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8" name="Oval 7"/>
          <p:cNvSpPr/>
          <p:nvPr/>
        </p:nvSpPr>
        <p:spPr bwMode="auto">
          <a:xfrm>
            <a:off x="3429000" y="2057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>
            <a:off x="7086600" y="2057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2971800" y="3048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895600" y="3200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3962400" y="3048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3886200" y="3200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4876800" y="3048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5791200" y="3048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6" name="Rectangle 25"/>
          <p:cNvSpPr/>
          <p:nvPr/>
        </p:nvSpPr>
        <p:spPr bwMode="auto">
          <a:xfrm>
            <a:off x="6705600" y="3048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7" name="Rectangle 26"/>
          <p:cNvSpPr/>
          <p:nvPr/>
        </p:nvSpPr>
        <p:spPr bwMode="auto">
          <a:xfrm>
            <a:off x="7620000" y="3048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4800600" y="3200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5715000" y="3200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6629400" y="3200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7543800" y="3200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cxnSp>
        <p:nvCxnSpPr>
          <p:cNvPr id="34" name="Straight Arrow Connector 33"/>
          <p:cNvCxnSpPr>
            <a:stCxn id="8" idx="3"/>
          </p:cNvCxnSpPr>
          <p:nvPr/>
        </p:nvCxnSpPr>
        <p:spPr bwMode="auto">
          <a:xfrm rot="5400000">
            <a:off x="3067051" y="2607935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5" name="Straight Arrow Connector 34"/>
          <p:cNvCxnSpPr>
            <a:stCxn id="8" idx="5"/>
          </p:cNvCxnSpPr>
          <p:nvPr/>
        </p:nvCxnSpPr>
        <p:spPr bwMode="auto">
          <a:xfrm rot="16200000" flipH="1">
            <a:off x="3750935" y="2646034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8" name="Straight Arrow Connector 37"/>
          <p:cNvCxnSpPr/>
          <p:nvPr/>
        </p:nvCxnSpPr>
        <p:spPr bwMode="auto">
          <a:xfrm rot="5400000">
            <a:off x="4897766" y="2609851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9" name="Straight Arrow Connector 38"/>
          <p:cNvCxnSpPr/>
          <p:nvPr/>
        </p:nvCxnSpPr>
        <p:spPr bwMode="auto">
          <a:xfrm rot="16200000" flipH="1">
            <a:off x="5581650" y="2647950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0" name="Straight Arrow Connector 39"/>
          <p:cNvCxnSpPr/>
          <p:nvPr/>
        </p:nvCxnSpPr>
        <p:spPr bwMode="auto">
          <a:xfrm rot="5400000">
            <a:off x="6762750" y="2609852"/>
            <a:ext cx="535315" cy="3448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1" name="Straight Arrow Connector 40"/>
          <p:cNvCxnSpPr/>
          <p:nvPr/>
        </p:nvCxnSpPr>
        <p:spPr bwMode="auto">
          <a:xfrm rot="16200000" flipH="1">
            <a:off x="7446634" y="2647951"/>
            <a:ext cx="535315" cy="268615"/>
          </a:xfrm>
          <a:prstGeom prst="straightConnector1">
            <a:avLst/>
          </a:prstGeom>
          <a:solidFill>
            <a:srgbClr val="00B8FF"/>
          </a:solidFill>
          <a:ln w="25400" cap="flat" cmpd="sng" algn="ctr">
            <a:solidFill>
              <a:schemeClr val="bg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4" name="Text Box 2"/>
          <p:cNvSpPr txBox="1">
            <a:spLocks noChangeArrowheads="1"/>
          </p:cNvSpPr>
          <p:nvPr/>
        </p:nvSpPr>
        <p:spPr bwMode="auto">
          <a:xfrm>
            <a:off x="533400" y="2057400"/>
            <a:ext cx="208005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Choice 1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5" name="Text Box 2"/>
          <p:cNvSpPr txBox="1">
            <a:spLocks noChangeArrowheads="1"/>
          </p:cNvSpPr>
          <p:nvPr/>
        </p:nvSpPr>
        <p:spPr bwMode="auto">
          <a:xfrm>
            <a:off x="533400" y="3200400"/>
            <a:ext cx="208005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Choice 2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556140" y="441714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3" name="Oval 32"/>
          <p:cNvSpPr/>
          <p:nvPr/>
        </p:nvSpPr>
        <p:spPr bwMode="auto">
          <a:xfrm>
            <a:off x="1472132" y="441714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3622940" y="441714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7" name="Text Box 2"/>
          <p:cNvSpPr txBox="1">
            <a:spLocks noChangeArrowheads="1"/>
          </p:cNvSpPr>
          <p:nvPr/>
        </p:nvSpPr>
        <p:spPr bwMode="auto">
          <a:xfrm>
            <a:off x="990600" y="4267200"/>
            <a:ext cx="3798476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(     +     +     )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2" name="Text Box 2"/>
          <p:cNvSpPr txBox="1">
            <a:spLocks noChangeArrowheads="1"/>
          </p:cNvSpPr>
          <p:nvPr/>
        </p:nvSpPr>
        <p:spPr bwMode="auto">
          <a:xfrm>
            <a:off x="4158280" y="4267200"/>
            <a:ext cx="3077124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(    +    ) = 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4694904" y="4205748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5638800" y="4191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24384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2362200" y="5486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33528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3276600" y="5486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2672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2" name="Rectangle 51"/>
          <p:cNvSpPr/>
          <p:nvPr/>
        </p:nvSpPr>
        <p:spPr bwMode="auto">
          <a:xfrm>
            <a:off x="51816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60960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4" name="Rectangle 53"/>
          <p:cNvSpPr/>
          <p:nvPr/>
        </p:nvSpPr>
        <p:spPr bwMode="auto">
          <a:xfrm>
            <a:off x="70104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4191000" y="5486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5105400" y="5486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6019800" y="5486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>
            <a:off x="6934200" y="5486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9" name="Text Box 2"/>
          <p:cNvSpPr txBox="1">
            <a:spLocks noChangeArrowheads="1"/>
          </p:cNvSpPr>
          <p:nvPr/>
        </p:nvSpPr>
        <p:spPr bwMode="auto">
          <a:xfrm>
            <a:off x="1693608" y="5380704"/>
            <a:ext cx="5555367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      +    +    +    +    +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3" grpId="0" animBg="1"/>
      <p:bldP spid="36" grpId="0" animBg="1"/>
      <p:bldP spid="43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490413" y="165100"/>
            <a:ext cx="424731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1,2,3…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781173" y="914400"/>
            <a:ext cx="8286627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Danny owns 3 beanies and 2 ties.  How many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ways can he dress up in a beanie and a tie?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4" name="Text Box 2"/>
          <p:cNvSpPr txBox="1">
            <a:spLocks noChangeArrowheads="1"/>
          </p:cNvSpPr>
          <p:nvPr/>
        </p:nvSpPr>
        <p:spPr bwMode="auto">
          <a:xfrm>
            <a:off x="1066800" y="2057400"/>
            <a:ext cx="6967485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many</a:t>
            </a: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beanies are we choosing?</a:t>
            </a:r>
          </a:p>
        </p:txBody>
      </p:sp>
      <p:sp>
        <p:nvSpPr>
          <p:cNvPr id="30" name="Oval 29"/>
          <p:cNvSpPr/>
          <p:nvPr/>
        </p:nvSpPr>
        <p:spPr bwMode="auto">
          <a:xfrm>
            <a:off x="2556140" y="441714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3" name="Oval 32"/>
          <p:cNvSpPr/>
          <p:nvPr/>
        </p:nvSpPr>
        <p:spPr bwMode="auto">
          <a:xfrm>
            <a:off x="1472132" y="441714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3622940" y="441714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37" name="Text Box 2"/>
          <p:cNvSpPr txBox="1">
            <a:spLocks noChangeArrowheads="1"/>
          </p:cNvSpPr>
          <p:nvPr/>
        </p:nvSpPr>
        <p:spPr bwMode="auto">
          <a:xfrm>
            <a:off x="990600" y="4267200"/>
            <a:ext cx="3798476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(     +     +     )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2" name="Text Box 2"/>
          <p:cNvSpPr txBox="1">
            <a:spLocks noChangeArrowheads="1"/>
          </p:cNvSpPr>
          <p:nvPr/>
        </p:nvSpPr>
        <p:spPr bwMode="auto">
          <a:xfrm>
            <a:off x="4158280" y="4267200"/>
            <a:ext cx="3077124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(    +    ) = 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4694904" y="4205748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5638800" y="4191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24384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8" name="Oval 47"/>
          <p:cNvSpPr/>
          <p:nvPr/>
        </p:nvSpPr>
        <p:spPr bwMode="auto">
          <a:xfrm>
            <a:off x="2362200" y="5486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33528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0" name="Oval 49"/>
          <p:cNvSpPr/>
          <p:nvPr/>
        </p:nvSpPr>
        <p:spPr bwMode="auto">
          <a:xfrm>
            <a:off x="3276600" y="5486400"/>
            <a:ext cx="533400" cy="533400"/>
          </a:xfrm>
          <a:prstGeom prst="ellips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2672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2" name="Rectangle 51"/>
          <p:cNvSpPr/>
          <p:nvPr/>
        </p:nvSpPr>
        <p:spPr bwMode="auto">
          <a:xfrm>
            <a:off x="51816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3" name="Rectangle 52"/>
          <p:cNvSpPr/>
          <p:nvPr/>
        </p:nvSpPr>
        <p:spPr bwMode="auto">
          <a:xfrm>
            <a:off x="6096000" y="5334000"/>
            <a:ext cx="381000" cy="914400"/>
          </a:xfrm>
          <a:prstGeom prst="rect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4" name="Rectangle 53"/>
          <p:cNvSpPr/>
          <p:nvPr/>
        </p:nvSpPr>
        <p:spPr bwMode="auto">
          <a:xfrm>
            <a:off x="7010400" y="5334000"/>
            <a:ext cx="381000" cy="9144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5" name="Oval 54"/>
          <p:cNvSpPr/>
          <p:nvPr/>
        </p:nvSpPr>
        <p:spPr bwMode="auto">
          <a:xfrm>
            <a:off x="4191000" y="5486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6" name="Oval 55"/>
          <p:cNvSpPr/>
          <p:nvPr/>
        </p:nvSpPr>
        <p:spPr bwMode="auto">
          <a:xfrm>
            <a:off x="5105400" y="5486400"/>
            <a:ext cx="533400" cy="533400"/>
          </a:xfrm>
          <a:prstGeom prst="ellips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6019800" y="5486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8" name="Oval 57"/>
          <p:cNvSpPr/>
          <p:nvPr/>
        </p:nvSpPr>
        <p:spPr bwMode="auto">
          <a:xfrm>
            <a:off x="6934200" y="5486400"/>
            <a:ext cx="533400" cy="533400"/>
          </a:xfrm>
          <a:prstGeom prst="ellipse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endParaRPr kumimoji="0" lang="en-US" sz="2800" b="0" i="0" u="none" strike="noStrike" cap="none" normalizeH="0" baseline="0" smtClean="0">
              <a:ln>
                <a:noFill/>
              </a:ln>
              <a:solidFill>
                <a:schemeClr val="bg1"/>
              </a:solidFill>
              <a:effectLst/>
              <a:latin typeface="Arial Rounded MT Bold" pitchFamily="32" charset="0"/>
            </a:endParaRPr>
          </a:p>
        </p:txBody>
      </p:sp>
      <p:sp>
        <p:nvSpPr>
          <p:cNvPr id="59" name="Text Box 2"/>
          <p:cNvSpPr txBox="1">
            <a:spLocks noChangeArrowheads="1"/>
          </p:cNvSpPr>
          <p:nvPr/>
        </p:nvSpPr>
        <p:spPr bwMode="auto">
          <a:xfrm>
            <a:off x="1693608" y="5380704"/>
            <a:ext cx="5555367" cy="78701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      +    +    +    +    +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60" name="Text Box 2"/>
          <p:cNvSpPr txBox="1">
            <a:spLocks noChangeArrowheads="1"/>
          </p:cNvSpPr>
          <p:nvPr/>
        </p:nvSpPr>
        <p:spPr bwMode="auto">
          <a:xfrm>
            <a:off x="2694363" y="2514600"/>
            <a:ext cx="3401637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many</a:t>
            </a:r>
            <a:r>
              <a:rPr lang="en-US" dirty="0">
                <a:solidFill>
                  <a:srgbClr val="FFFFFF"/>
                </a:solidFill>
                <a:ea typeface="DejaVu LGC Sans" charset="0"/>
                <a:cs typeface="DejaVu LGC Sans" charset="0"/>
              </a:rPr>
              <a:t> 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hats?</a:t>
            </a:r>
          </a:p>
        </p:txBody>
      </p:sp>
      <p:sp>
        <p:nvSpPr>
          <p:cNvPr id="61" name="Text Box 2"/>
          <p:cNvSpPr txBox="1">
            <a:spLocks noChangeArrowheads="1"/>
          </p:cNvSpPr>
          <p:nvPr/>
        </p:nvSpPr>
        <p:spPr bwMode="auto">
          <a:xfrm>
            <a:off x="838200" y="3124200"/>
            <a:ext cx="7724166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Since we only care about the NUMBER,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we can replaces beanies and hats with ‘x’</a:t>
            </a:r>
          </a:p>
        </p:txBody>
      </p:sp>
      <p:sp>
        <p:nvSpPr>
          <p:cNvPr id="66566" name="Freeform 6"/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1582826" y="4540044"/>
            <a:ext cx="351670" cy="304800"/>
          </a:xfrm>
          <a:custGeom>
            <a:avLst/>
            <a:gdLst/>
            <a:ahLst/>
            <a:cxnLst>
              <a:cxn ang="0">
                <a:pos x="761" y="224"/>
              </a:cxn>
              <a:cxn ang="0">
                <a:pos x="835" y="107"/>
              </a:cxn>
              <a:cxn ang="0">
                <a:pos x="968" y="50"/>
              </a:cxn>
              <a:cxn ang="0">
                <a:pos x="1069" y="70"/>
              </a:cxn>
              <a:cxn ang="0">
                <a:pos x="994" y="139"/>
              </a:cxn>
              <a:cxn ang="0">
                <a:pos x="979" y="234"/>
              </a:cxn>
              <a:cxn ang="0">
                <a:pos x="1047" y="282"/>
              </a:cxn>
              <a:cxn ang="0">
                <a:pos x="1142" y="256"/>
              </a:cxn>
              <a:cxn ang="0">
                <a:pos x="1193" y="151"/>
              </a:cxn>
              <a:cxn ang="0">
                <a:pos x="1141" y="49"/>
              </a:cxn>
              <a:cxn ang="0">
                <a:pos x="1031" y="5"/>
              </a:cxn>
              <a:cxn ang="0">
                <a:pos x="898" y="12"/>
              </a:cxn>
              <a:cxn ang="0">
                <a:pos x="774" y="96"/>
              </a:cxn>
              <a:cxn ang="0">
                <a:pos x="708" y="148"/>
              </a:cxn>
              <a:cxn ang="0">
                <a:pos x="602" y="35"/>
              </a:cxn>
              <a:cxn ang="0">
                <a:pos x="487" y="1"/>
              </a:cxn>
              <a:cxn ang="0">
                <a:pos x="320" y="34"/>
              </a:cxn>
              <a:cxn ang="0">
                <a:pos x="174" y="155"/>
              </a:cxn>
              <a:cxn ang="0">
                <a:pos x="93" y="290"/>
              </a:cxn>
              <a:cxn ang="0">
                <a:pos x="79" y="365"/>
              </a:cxn>
              <a:cxn ang="0">
                <a:pos x="114" y="374"/>
              </a:cxn>
              <a:cxn ang="0">
                <a:pos x="178" y="248"/>
              </a:cxn>
              <a:cxn ang="0">
                <a:pos x="305" y="103"/>
              </a:cxn>
              <a:cxn ang="0">
                <a:pos x="428" y="53"/>
              </a:cxn>
              <a:cxn ang="0">
                <a:pos x="513" y="62"/>
              </a:cxn>
              <a:cxn ang="0">
                <a:pos x="573" y="127"/>
              </a:cxn>
              <a:cxn ang="0">
                <a:pos x="581" y="249"/>
              </a:cxn>
              <a:cxn ang="0">
                <a:pos x="541" y="431"/>
              </a:cxn>
              <a:cxn ang="0">
                <a:pos x="456" y="746"/>
              </a:cxn>
              <a:cxn ang="0">
                <a:pos x="358" y="927"/>
              </a:cxn>
              <a:cxn ang="0">
                <a:pos x="221" y="984"/>
              </a:cxn>
              <a:cxn ang="0">
                <a:pos x="108" y="954"/>
              </a:cxn>
              <a:cxn ang="0">
                <a:pos x="208" y="883"/>
              </a:cxn>
              <a:cxn ang="0">
                <a:pos x="206" y="783"/>
              </a:cxn>
              <a:cxn ang="0">
                <a:pos x="132" y="751"/>
              </a:cxn>
              <a:cxn ang="0">
                <a:pos x="16" y="823"/>
              </a:cxn>
              <a:cxn ang="0">
                <a:pos x="21" y="951"/>
              </a:cxn>
              <a:cxn ang="0">
                <a:pos x="127" y="1020"/>
              </a:cxn>
              <a:cxn ang="0">
                <a:pos x="276" y="1028"/>
              </a:cxn>
              <a:cxn ang="0">
                <a:pos x="408" y="952"/>
              </a:cxn>
              <a:cxn ang="0">
                <a:pos x="472" y="870"/>
              </a:cxn>
              <a:cxn ang="0">
                <a:pos x="530" y="948"/>
              </a:cxn>
              <a:cxn ang="0">
                <a:pos x="678" y="1029"/>
              </a:cxn>
              <a:cxn ang="0">
                <a:pos x="875" y="1000"/>
              </a:cxn>
              <a:cxn ang="0">
                <a:pos x="1020" y="879"/>
              </a:cxn>
              <a:cxn ang="0">
                <a:pos x="1101" y="744"/>
              </a:cxn>
              <a:cxn ang="0">
                <a:pos x="1115" y="669"/>
              </a:cxn>
              <a:cxn ang="0">
                <a:pos x="1081" y="660"/>
              </a:cxn>
              <a:cxn ang="0">
                <a:pos x="1033" y="752"/>
              </a:cxn>
              <a:cxn ang="0">
                <a:pos x="917" y="911"/>
              </a:cxn>
              <a:cxn ang="0">
                <a:pos x="795" y="976"/>
              </a:cxn>
              <a:cxn ang="0">
                <a:pos x="688" y="974"/>
              </a:cxn>
              <a:cxn ang="0">
                <a:pos x="619" y="896"/>
              </a:cxn>
              <a:cxn ang="0">
                <a:pos x="613" y="787"/>
              </a:cxn>
              <a:cxn ang="0">
                <a:pos x="650" y="632"/>
              </a:cxn>
            </a:cxnLst>
            <a:rect l="0" t="0" r="r" b="b"/>
            <a:pathLst>
              <a:path w="1193" h="1034">
                <a:moveTo>
                  <a:pt x="731" y="320"/>
                </a:moveTo>
                <a:lnTo>
                  <a:pt x="734" y="310"/>
                </a:lnTo>
                <a:lnTo>
                  <a:pt x="740" y="286"/>
                </a:lnTo>
                <a:lnTo>
                  <a:pt x="744" y="272"/>
                </a:lnTo>
                <a:lnTo>
                  <a:pt x="749" y="256"/>
                </a:lnTo>
                <a:lnTo>
                  <a:pt x="755" y="240"/>
                </a:lnTo>
                <a:lnTo>
                  <a:pt x="761" y="224"/>
                </a:lnTo>
                <a:lnTo>
                  <a:pt x="769" y="206"/>
                </a:lnTo>
                <a:lnTo>
                  <a:pt x="778" y="189"/>
                </a:lnTo>
                <a:lnTo>
                  <a:pt x="787" y="171"/>
                </a:lnTo>
                <a:lnTo>
                  <a:pt x="798" y="154"/>
                </a:lnTo>
                <a:lnTo>
                  <a:pt x="809" y="138"/>
                </a:lnTo>
                <a:lnTo>
                  <a:pt x="822" y="122"/>
                </a:lnTo>
                <a:lnTo>
                  <a:pt x="835" y="107"/>
                </a:lnTo>
                <a:lnTo>
                  <a:pt x="850" y="93"/>
                </a:lnTo>
                <a:lnTo>
                  <a:pt x="866" y="81"/>
                </a:lnTo>
                <a:lnTo>
                  <a:pt x="884" y="71"/>
                </a:lnTo>
                <a:lnTo>
                  <a:pt x="903" y="62"/>
                </a:lnTo>
                <a:lnTo>
                  <a:pt x="923" y="56"/>
                </a:lnTo>
                <a:lnTo>
                  <a:pt x="945" y="51"/>
                </a:lnTo>
                <a:lnTo>
                  <a:pt x="968" y="50"/>
                </a:lnTo>
                <a:lnTo>
                  <a:pt x="974" y="50"/>
                </a:lnTo>
                <a:lnTo>
                  <a:pt x="985" y="51"/>
                </a:lnTo>
                <a:lnTo>
                  <a:pt x="998" y="52"/>
                </a:lnTo>
                <a:lnTo>
                  <a:pt x="1013" y="54"/>
                </a:lnTo>
                <a:lnTo>
                  <a:pt x="1031" y="58"/>
                </a:lnTo>
                <a:lnTo>
                  <a:pt x="1049" y="63"/>
                </a:lnTo>
                <a:lnTo>
                  <a:pt x="1069" y="70"/>
                </a:lnTo>
                <a:lnTo>
                  <a:pt x="1088" y="80"/>
                </a:lnTo>
                <a:lnTo>
                  <a:pt x="1068" y="85"/>
                </a:lnTo>
                <a:lnTo>
                  <a:pt x="1050" y="92"/>
                </a:lnTo>
                <a:lnTo>
                  <a:pt x="1034" y="101"/>
                </a:lnTo>
                <a:lnTo>
                  <a:pt x="1018" y="113"/>
                </a:lnTo>
                <a:lnTo>
                  <a:pt x="1005" y="125"/>
                </a:lnTo>
                <a:lnTo>
                  <a:pt x="994" y="139"/>
                </a:lnTo>
                <a:lnTo>
                  <a:pt x="985" y="155"/>
                </a:lnTo>
                <a:lnTo>
                  <a:pt x="978" y="170"/>
                </a:lnTo>
                <a:lnTo>
                  <a:pt x="974" y="187"/>
                </a:lnTo>
                <a:lnTo>
                  <a:pt x="973" y="203"/>
                </a:lnTo>
                <a:lnTo>
                  <a:pt x="974" y="213"/>
                </a:lnTo>
                <a:lnTo>
                  <a:pt x="975" y="224"/>
                </a:lnTo>
                <a:lnTo>
                  <a:pt x="979" y="234"/>
                </a:lnTo>
                <a:lnTo>
                  <a:pt x="984" y="244"/>
                </a:lnTo>
                <a:lnTo>
                  <a:pt x="990" y="252"/>
                </a:lnTo>
                <a:lnTo>
                  <a:pt x="998" y="261"/>
                </a:lnTo>
                <a:lnTo>
                  <a:pt x="1008" y="269"/>
                </a:lnTo>
                <a:lnTo>
                  <a:pt x="1019" y="275"/>
                </a:lnTo>
                <a:lnTo>
                  <a:pt x="1032" y="279"/>
                </a:lnTo>
                <a:lnTo>
                  <a:pt x="1047" y="282"/>
                </a:lnTo>
                <a:lnTo>
                  <a:pt x="1064" y="283"/>
                </a:lnTo>
                <a:lnTo>
                  <a:pt x="1076" y="282"/>
                </a:lnTo>
                <a:lnTo>
                  <a:pt x="1090" y="280"/>
                </a:lnTo>
                <a:lnTo>
                  <a:pt x="1103" y="276"/>
                </a:lnTo>
                <a:lnTo>
                  <a:pt x="1116" y="271"/>
                </a:lnTo>
                <a:lnTo>
                  <a:pt x="1130" y="264"/>
                </a:lnTo>
                <a:lnTo>
                  <a:pt x="1142" y="256"/>
                </a:lnTo>
                <a:lnTo>
                  <a:pt x="1154" y="246"/>
                </a:lnTo>
                <a:lnTo>
                  <a:pt x="1165" y="234"/>
                </a:lnTo>
                <a:lnTo>
                  <a:pt x="1174" y="221"/>
                </a:lnTo>
                <a:lnTo>
                  <a:pt x="1182" y="206"/>
                </a:lnTo>
                <a:lnTo>
                  <a:pt x="1188" y="189"/>
                </a:lnTo>
                <a:lnTo>
                  <a:pt x="1192" y="171"/>
                </a:lnTo>
                <a:lnTo>
                  <a:pt x="1193" y="151"/>
                </a:lnTo>
                <a:lnTo>
                  <a:pt x="1192" y="132"/>
                </a:lnTo>
                <a:lnTo>
                  <a:pt x="1188" y="114"/>
                </a:lnTo>
                <a:lnTo>
                  <a:pt x="1182" y="99"/>
                </a:lnTo>
                <a:lnTo>
                  <a:pt x="1175" y="84"/>
                </a:lnTo>
                <a:lnTo>
                  <a:pt x="1165" y="71"/>
                </a:lnTo>
                <a:lnTo>
                  <a:pt x="1154" y="59"/>
                </a:lnTo>
                <a:lnTo>
                  <a:pt x="1141" y="49"/>
                </a:lnTo>
                <a:lnTo>
                  <a:pt x="1127" y="39"/>
                </a:lnTo>
                <a:lnTo>
                  <a:pt x="1112" y="31"/>
                </a:lnTo>
                <a:lnTo>
                  <a:pt x="1097" y="24"/>
                </a:lnTo>
                <a:lnTo>
                  <a:pt x="1081" y="18"/>
                </a:lnTo>
                <a:lnTo>
                  <a:pt x="1064" y="13"/>
                </a:lnTo>
                <a:lnTo>
                  <a:pt x="1048" y="9"/>
                </a:lnTo>
                <a:lnTo>
                  <a:pt x="1031" y="5"/>
                </a:lnTo>
                <a:lnTo>
                  <a:pt x="1015" y="3"/>
                </a:lnTo>
                <a:lnTo>
                  <a:pt x="999" y="1"/>
                </a:lnTo>
                <a:lnTo>
                  <a:pt x="985" y="0"/>
                </a:lnTo>
                <a:lnTo>
                  <a:pt x="971" y="0"/>
                </a:lnTo>
                <a:lnTo>
                  <a:pt x="945" y="1"/>
                </a:lnTo>
                <a:lnTo>
                  <a:pt x="921" y="5"/>
                </a:lnTo>
                <a:lnTo>
                  <a:pt x="898" y="12"/>
                </a:lnTo>
                <a:lnTo>
                  <a:pt x="877" y="20"/>
                </a:lnTo>
                <a:lnTo>
                  <a:pt x="856" y="30"/>
                </a:lnTo>
                <a:lnTo>
                  <a:pt x="837" y="41"/>
                </a:lnTo>
                <a:lnTo>
                  <a:pt x="820" y="54"/>
                </a:lnTo>
                <a:lnTo>
                  <a:pt x="803" y="67"/>
                </a:lnTo>
                <a:lnTo>
                  <a:pt x="788" y="81"/>
                </a:lnTo>
                <a:lnTo>
                  <a:pt x="774" y="96"/>
                </a:lnTo>
                <a:lnTo>
                  <a:pt x="762" y="110"/>
                </a:lnTo>
                <a:lnTo>
                  <a:pt x="751" y="124"/>
                </a:lnTo>
                <a:lnTo>
                  <a:pt x="741" y="138"/>
                </a:lnTo>
                <a:lnTo>
                  <a:pt x="732" y="151"/>
                </a:lnTo>
                <a:lnTo>
                  <a:pt x="725" y="163"/>
                </a:lnTo>
                <a:lnTo>
                  <a:pt x="719" y="174"/>
                </a:lnTo>
                <a:lnTo>
                  <a:pt x="708" y="148"/>
                </a:lnTo>
                <a:lnTo>
                  <a:pt x="695" y="125"/>
                </a:lnTo>
                <a:lnTo>
                  <a:pt x="682" y="105"/>
                </a:lnTo>
                <a:lnTo>
                  <a:pt x="667" y="87"/>
                </a:lnTo>
                <a:lnTo>
                  <a:pt x="651" y="71"/>
                </a:lnTo>
                <a:lnTo>
                  <a:pt x="635" y="57"/>
                </a:lnTo>
                <a:lnTo>
                  <a:pt x="619" y="45"/>
                </a:lnTo>
                <a:lnTo>
                  <a:pt x="602" y="35"/>
                </a:lnTo>
                <a:lnTo>
                  <a:pt x="585" y="26"/>
                </a:lnTo>
                <a:lnTo>
                  <a:pt x="567" y="19"/>
                </a:lnTo>
                <a:lnTo>
                  <a:pt x="551" y="13"/>
                </a:lnTo>
                <a:lnTo>
                  <a:pt x="534" y="9"/>
                </a:lnTo>
                <a:lnTo>
                  <a:pt x="518" y="5"/>
                </a:lnTo>
                <a:lnTo>
                  <a:pt x="502" y="3"/>
                </a:lnTo>
                <a:lnTo>
                  <a:pt x="487" y="1"/>
                </a:lnTo>
                <a:lnTo>
                  <a:pt x="473" y="0"/>
                </a:lnTo>
                <a:lnTo>
                  <a:pt x="460" y="0"/>
                </a:lnTo>
                <a:lnTo>
                  <a:pt x="430" y="2"/>
                </a:lnTo>
                <a:lnTo>
                  <a:pt x="400" y="6"/>
                </a:lnTo>
                <a:lnTo>
                  <a:pt x="372" y="13"/>
                </a:lnTo>
                <a:lnTo>
                  <a:pt x="345" y="23"/>
                </a:lnTo>
                <a:lnTo>
                  <a:pt x="320" y="34"/>
                </a:lnTo>
                <a:lnTo>
                  <a:pt x="295" y="47"/>
                </a:lnTo>
                <a:lnTo>
                  <a:pt x="271" y="62"/>
                </a:lnTo>
                <a:lnTo>
                  <a:pt x="250" y="79"/>
                </a:lnTo>
                <a:lnTo>
                  <a:pt x="229" y="96"/>
                </a:lnTo>
                <a:lnTo>
                  <a:pt x="210" y="115"/>
                </a:lnTo>
                <a:lnTo>
                  <a:pt x="191" y="135"/>
                </a:lnTo>
                <a:lnTo>
                  <a:pt x="174" y="155"/>
                </a:lnTo>
                <a:lnTo>
                  <a:pt x="158" y="175"/>
                </a:lnTo>
                <a:lnTo>
                  <a:pt x="144" y="195"/>
                </a:lnTo>
                <a:lnTo>
                  <a:pt x="131" y="215"/>
                </a:lnTo>
                <a:lnTo>
                  <a:pt x="119" y="235"/>
                </a:lnTo>
                <a:lnTo>
                  <a:pt x="109" y="254"/>
                </a:lnTo>
                <a:lnTo>
                  <a:pt x="100" y="272"/>
                </a:lnTo>
                <a:lnTo>
                  <a:pt x="93" y="290"/>
                </a:lnTo>
                <a:lnTo>
                  <a:pt x="86" y="306"/>
                </a:lnTo>
                <a:lnTo>
                  <a:pt x="81" y="320"/>
                </a:lnTo>
                <a:lnTo>
                  <a:pt x="77" y="332"/>
                </a:lnTo>
                <a:lnTo>
                  <a:pt x="76" y="343"/>
                </a:lnTo>
                <a:lnTo>
                  <a:pt x="75" y="351"/>
                </a:lnTo>
                <a:lnTo>
                  <a:pt x="76" y="359"/>
                </a:lnTo>
                <a:lnTo>
                  <a:pt x="79" y="365"/>
                </a:lnTo>
                <a:lnTo>
                  <a:pt x="83" y="368"/>
                </a:lnTo>
                <a:lnTo>
                  <a:pt x="87" y="371"/>
                </a:lnTo>
                <a:lnTo>
                  <a:pt x="93" y="373"/>
                </a:lnTo>
                <a:lnTo>
                  <a:pt x="97" y="374"/>
                </a:lnTo>
                <a:lnTo>
                  <a:pt x="101" y="374"/>
                </a:lnTo>
                <a:lnTo>
                  <a:pt x="104" y="375"/>
                </a:lnTo>
                <a:lnTo>
                  <a:pt x="114" y="374"/>
                </a:lnTo>
                <a:lnTo>
                  <a:pt x="122" y="371"/>
                </a:lnTo>
                <a:lnTo>
                  <a:pt x="127" y="367"/>
                </a:lnTo>
                <a:lnTo>
                  <a:pt x="132" y="360"/>
                </a:lnTo>
                <a:lnTo>
                  <a:pt x="134" y="349"/>
                </a:lnTo>
                <a:lnTo>
                  <a:pt x="148" y="312"/>
                </a:lnTo>
                <a:lnTo>
                  <a:pt x="162" y="279"/>
                </a:lnTo>
                <a:lnTo>
                  <a:pt x="178" y="248"/>
                </a:lnTo>
                <a:lnTo>
                  <a:pt x="195" y="220"/>
                </a:lnTo>
                <a:lnTo>
                  <a:pt x="212" y="194"/>
                </a:lnTo>
                <a:lnTo>
                  <a:pt x="230" y="171"/>
                </a:lnTo>
                <a:lnTo>
                  <a:pt x="248" y="151"/>
                </a:lnTo>
                <a:lnTo>
                  <a:pt x="267" y="133"/>
                </a:lnTo>
                <a:lnTo>
                  <a:pt x="285" y="116"/>
                </a:lnTo>
                <a:lnTo>
                  <a:pt x="305" y="103"/>
                </a:lnTo>
                <a:lnTo>
                  <a:pt x="323" y="90"/>
                </a:lnTo>
                <a:lnTo>
                  <a:pt x="342" y="80"/>
                </a:lnTo>
                <a:lnTo>
                  <a:pt x="361" y="71"/>
                </a:lnTo>
                <a:lnTo>
                  <a:pt x="378" y="65"/>
                </a:lnTo>
                <a:lnTo>
                  <a:pt x="396" y="59"/>
                </a:lnTo>
                <a:lnTo>
                  <a:pt x="412" y="55"/>
                </a:lnTo>
                <a:lnTo>
                  <a:pt x="428" y="53"/>
                </a:lnTo>
                <a:lnTo>
                  <a:pt x="442" y="51"/>
                </a:lnTo>
                <a:lnTo>
                  <a:pt x="456" y="50"/>
                </a:lnTo>
                <a:lnTo>
                  <a:pt x="464" y="50"/>
                </a:lnTo>
                <a:lnTo>
                  <a:pt x="482" y="53"/>
                </a:lnTo>
                <a:lnTo>
                  <a:pt x="492" y="55"/>
                </a:lnTo>
                <a:lnTo>
                  <a:pt x="503" y="58"/>
                </a:lnTo>
                <a:lnTo>
                  <a:pt x="513" y="62"/>
                </a:lnTo>
                <a:lnTo>
                  <a:pt x="523" y="67"/>
                </a:lnTo>
                <a:lnTo>
                  <a:pt x="532" y="74"/>
                </a:lnTo>
                <a:lnTo>
                  <a:pt x="542" y="81"/>
                </a:lnTo>
                <a:lnTo>
                  <a:pt x="551" y="90"/>
                </a:lnTo>
                <a:lnTo>
                  <a:pt x="559" y="101"/>
                </a:lnTo>
                <a:lnTo>
                  <a:pt x="566" y="113"/>
                </a:lnTo>
                <a:lnTo>
                  <a:pt x="573" y="127"/>
                </a:lnTo>
                <a:lnTo>
                  <a:pt x="578" y="143"/>
                </a:lnTo>
                <a:lnTo>
                  <a:pt x="581" y="161"/>
                </a:lnTo>
                <a:lnTo>
                  <a:pt x="584" y="181"/>
                </a:lnTo>
                <a:lnTo>
                  <a:pt x="585" y="203"/>
                </a:lnTo>
                <a:lnTo>
                  <a:pt x="584" y="216"/>
                </a:lnTo>
                <a:lnTo>
                  <a:pt x="583" y="231"/>
                </a:lnTo>
                <a:lnTo>
                  <a:pt x="581" y="249"/>
                </a:lnTo>
                <a:lnTo>
                  <a:pt x="578" y="268"/>
                </a:lnTo>
                <a:lnTo>
                  <a:pt x="574" y="289"/>
                </a:lnTo>
                <a:lnTo>
                  <a:pt x="569" y="312"/>
                </a:lnTo>
                <a:lnTo>
                  <a:pt x="564" y="338"/>
                </a:lnTo>
                <a:lnTo>
                  <a:pt x="557" y="366"/>
                </a:lnTo>
                <a:lnTo>
                  <a:pt x="549" y="397"/>
                </a:lnTo>
                <a:lnTo>
                  <a:pt x="541" y="431"/>
                </a:lnTo>
                <a:lnTo>
                  <a:pt x="532" y="467"/>
                </a:lnTo>
                <a:lnTo>
                  <a:pt x="521" y="506"/>
                </a:lnTo>
                <a:lnTo>
                  <a:pt x="510" y="547"/>
                </a:lnTo>
                <a:lnTo>
                  <a:pt x="498" y="592"/>
                </a:lnTo>
                <a:lnTo>
                  <a:pt x="485" y="641"/>
                </a:lnTo>
                <a:lnTo>
                  <a:pt x="471" y="692"/>
                </a:lnTo>
                <a:lnTo>
                  <a:pt x="456" y="746"/>
                </a:lnTo>
                <a:lnTo>
                  <a:pt x="446" y="778"/>
                </a:lnTo>
                <a:lnTo>
                  <a:pt x="435" y="808"/>
                </a:lnTo>
                <a:lnTo>
                  <a:pt x="422" y="836"/>
                </a:lnTo>
                <a:lnTo>
                  <a:pt x="408" y="862"/>
                </a:lnTo>
                <a:lnTo>
                  <a:pt x="393" y="887"/>
                </a:lnTo>
                <a:lnTo>
                  <a:pt x="376" y="908"/>
                </a:lnTo>
                <a:lnTo>
                  <a:pt x="358" y="927"/>
                </a:lnTo>
                <a:lnTo>
                  <a:pt x="338" y="944"/>
                </a:lnTo>
                <a:lnTo>
                  <a:pt x="319" y="958"/>
                </a:lnTo>
                <a:lnTo>
                  <a:pt x="297" y="969"/>
                </a:lnTo>
                <a:lnTo>
                  <a:pt x="275" y="977"/>
                </a:lnTo>
                <a:lnTo>
                  <a:pt x="252" y="982"/>
                </a:lnTo>
                <a:lnTo>
                  <a:pt x="228" y="984"/>
                </a:lnTo>
                <a:lnTo>
                  <a:pt x="221" y="984"/>
                </a:lnTo>
                <a:lnTo>
                  <a:pt x="210" y="983"/>
                </a:lnTo>
                <a:lnTo>
                  <a:pt x="197" y="982"/>
                </a:lnTo>
                <a:lnTo>
                  <a:pt x="182" y="980"/>
                </a:lnTo>
                <a:lnTo>
                  <a:pt x="165" y="976"/>
                </a:lnTo>
                <a:lnTo>
                  <a:pt x="146" y="971"/>
                </a:lnTo>
                <a:lnTo>
                  <a:pt x="128" y="964"/>
                </a:lnTo>
                <a:lnTo>
                  <a:pt x="108" y="954"/>
                </a:lnTo>
                <a:lnTo>
                  <a:pt x="126" y="949"/>
                </a:lnTo>
                <a:lnTo>
                  <a:pt x="143" y="943"/>
                </a:lnTo>
                <a:lnTo>
                  <a:pt x="159" y="934"/>
                </a:lnTo>
                <a:lnTo>
                  <a:pt x="174" y="924"/>
                </a:lnTo>
                <a:lnTo>
                  <a:pt x="187" y="912"/>
                </a:lnTo>
                <a:lnTo>
                  <a:pt x="199" y="898"/>
                </a:lnTo>
                <a:lnTo>
                  <a:pt x="208" y="883"/>
                </a:lnTo>
                <a:lnTo>
                  <a:pt x="215" y="867"/>
                </a:lnTo>
                <a:lnTo>
                  <a:pt x="220" y="849"/>
                </a:lnTo>
                <a:lnTo>
                  <a:pt x="221" y="830"/>
                </a:lnTo>
                <a:lnTo>
                  <a:pt x="220" y="816"/>
                </a:lnTo>
                <a:lnTo>
                  <a:pt x="217" y="803"/>
                </a:lnTo>
                <a:lnTo>
                  <a:pt x="212" y="792"/>
                </a:lnTo>
                <a:lnTo>
                  <a:pt x="206" y="783"/>
                </a:lnTo>
                <a:lnTo>
                  <a:pt x="199" y="774"/>
                </a:lnTo>
                <a:lnTo>
                  <a:pt x="190" y="768"/>
                </a:lnTo>
                <a:lnTo>
                  <a:pt x="181" y="762"/>
                </a:lnTo>
                <a:lnTo>
                  <a:pt x="171" y="758"/>
                </a:lnTo>
                <a:lnTo>
                  <a:pt x="161" y="754"/>
                </a:lnTo>
                <a:lnTo>
                  <a:pt x="141" y="751"/>
                </a:lnTo>
                <a:lnTo>
                  <a:pt x="132" y="751"/>
                </a:lnTo>
                <a:lnTo>
                  <a:pt x="111" y="753"/>
                </a:lnTo>
                <a:lnTo>
                  <a:pt x="91" y="758"/>
                </a:lnTo>
                <a:lnTo>
                  <a:pt x="72" y="765"/>
                </a:lnTo>
                <a:lnTo>
                  <a:pt x="55" y="777"/>
                </a:lnTo>
                <a:lnTo>
                  <a:pt x="40" y="790"/>
                </a:lnTo>
                <a:lnTo>
                  <a:pt x="26" y="805"/>
                </a:lnTo>
                <a:lnTo>
                  <a:pt x="16" y="823"/>
                </a:lnTo>
                <a:lnTo>
                  <a:pt x="7" y="842"/>
                </a:lnTo>
                <a:lnTo>
                  <a:pt x="2" y="862"/>
                </a:lnTo>
                <a:lnTo>
                  <a:pt x="0" y="883"/>
                </a:lnTo>
                <a:lnTo>
                  <a:pt x="2" y="902"/>
                </a:lnTo>
                <a:lnTo>
                  <a:pt x="6" y="920"/>
                </a:lnTo>
                <a:lnTo>
                  <a:pt x="12" y="936"/>
                </a:lnTo>
                <a:lnTo>
                  <a:pt x="21" y="951"/>
                </a:lnTo>
                <a:lnTo>
                  <a:pt x="31" y="965"/>
                </a:lnTo>
                <a:lnTo>
                  <a:pt x="44" y="977"/>
                </a:lnTo>
                <a:lnTo>
                  <a:pt x="58" y="988"/>
                </a:lnTo>
                <a:lnTo>
                  <a:pt x="73" y="998"/>
                </a:lnTo>
                <a:lnTo>
                  <a:pt x="90" y="1006"/>
                </a:lnTo>
                <a:lnTo>
                  <a:pt x="108" y="1014"/>
                </a:lnTo>
                <a:lnTo>
                  <a:pt x="127" y="1020"/>
                </a:lnTo>
                <a:lnTo>
                  <a:pt x="146" y="1025"/>
                </a:lnTo>
                <a:lnTo>
                  <a:pt x="166" y="1029"/>
                </a:lnTo>
                <a:lnTo>
                  <a:pt x="186" y="1031"/>
                </a:lnTo>
                <a:lnTo>
                  <a:pt x="206" y="1033"/>
                </a:lnTo>
                <a:lnTo>
                  <a:pt x="225" y="1034"/>
                </a:lnTo>
                <a:lnTo>
                  <a:pt x="251" y="1032"/>
                </a:lnTo>
                <a:lnTo>
                  <a:pt x="276" y="1028"/>
                </a:lnTo>
                <a:lnTo>
                  <a:pt x="298" y="1022"/>
                </a:lnTo>
                <a:lnTo>
                  <a:pt x="320" y="1014"/>
                </a:lnTo>
                <a:lnTo>
                  <a:pt x="341" y="1003"/>
                </a:lnTo>
                <a:lnTo>
                  <a:pt x="359" y="992"/>
                </a:lnTo>
                <a:lnTo>
                  <a:pt x="377" y="979"/>
                </a:lnTo>
                <a:lnTo>
                  <a:pt x="393" y="966"/>
                </a:lnTo>
                <a:lnTo>
                  <a:pt x="408" y="952"/>
                </a:lnTo>
                <a:lnTo>
                  <a:pt x="421" y="938"/>
                </a:lnTo>
                <a:lnTo>
                  <a:pt x="433" y="925"/>
                </a:lnTo>
                <a:lnTo>
                  <a:pt x="444" y="911"/>
                </a:lnTo>
                <a:lnTo>
                  <a:pt x="453" y="899"/>
                </a:lnTo>
                <a:lnTo>
                  <a:pt x="461" y="888"/>
                </a:lnTo>
                <a:lnTo>
                  <a:pt x="467" y="878"/>
                </a:lnTo>
                <a:lnTo>
                  <a:pt x="472" y="870"/>
                </a:lnTo>
                <a:lnTo>
                  <a:pt x="475" y="864"/>
                </a:lnTo>
                <a:lnTo>
                  <a:pt x="477" y="860"/>
                </a:lnTo>
                <a:lnTo>
                  <a:pt x="484" y="879"/>
                </a:lnTo>
                <a:lnTo>
                  <a:pt x="493" y="896"/>
                </a:lnTo>
                <a:lnTo>
                  <a:pt x="503" y="914"/>
                </a:lnTo>
                <a:lnTo>
                  <a:pt x="516" y="931"/>
                </a:lnTo>
                <a:lnTo>
                  <a:pt x="530" y="948"/>
                </a:lnTo>
                <a:lnTo>
                  <a:pt x="546" y="964"/>
                </a:lnTo>
                <a:lnTo>
                  <a:pt x="563" y="979"/>
                </a:lnTo>
                <a:lnTo>
                  <a:pt x="583" y="992"/>
                </a:lnTo>
                <a:lnTo>
                  <a:pt x="604" y="1004"/>
                </a:lnTo>
                <a:lnTo>
                  <a:pt x="627" y="1014"/>
                </a:lnTo>
                <a:lnTo>
                  <a:pt x="651" y="1023"/>
                </a:lnTo>
                <a:lnTo>
                  <a:pt x="678" y="1029"/>
                </a:lnTo>
                <a:lnTo>
                  <a:pt x="706" y="1033"/>
                </a:lnTo>
                <a:lnTo>
                  <a:pt x="736" y="1034"/>
                </a:lnTo>
                <a:lnTo>
                  <a:pt x="766" y="1032"/>
                </a:lnTo>
                <a:lnTo>
                  <a:pt x="795" y="1028"/>
                </a:lnTo>
                <a:lnTo>
                  <a:pt x="823" y="1021"/>
                </a:lnTo>
                <a:lnTo>
                  <a:pt x="850" y="1011"/>
                </a:lnTo>
                <a:lnTo>
                  <a:pt x="875" y="1000"/>
                </a:lnTo>
                <a:lnTo>
                  <a:pt x="900" y="987"/>
                </a:lnTo>
                <a:lnTo>
                  <a:pt x="923" y="972"/>
                </a:lnTo>
                <a:lnTo>
                  <a:pt x="944" y="955"/>
                </a:lnTo>
                <a:lnTo>
                  <a:pt x="965" y="938"/>
                </a:lnTo>
                <a:lnTo>
                  <a:pt x="985" y="919"/>
                </a:lnTo>
                <a:lnTo>
                  <a:pt x="1003" y="899"/>
                </a:lnTo>
                <a:lnTo>
                  <a:pt x="1020" y="879"/>
                </a:lnTo>
                <a:lnTo>
                  <a:pt x="1035" y="859"/>
                </a:lnTo>
                <a:lnTo>
                  <a:pt x="1050" y="839"/>
                </a:lnTo>
                <a:lnTo>
                  <a:pt x="1063" y="819"/>
                </a:lnTo>
                <a:lnTo>
                  <a:pt x="1074" y="799"/>
                </a:lnTo>
                <a:lnTo>
                  <a:pt x="1085" y="780"/>
                </a:lnTo>
                <a:lnTo>
                  <a:pt x="1094" y="762"/>
                </a:lnTo>
                <a:lnTo>
                  <a:pt x="1101" y="744"/>
                </a:lnTo>
                <a:lnTo>
                  <a:pt x="1108" y="728"/>
                </a:lnTo>
                <a:lnTo>
                  <a:pt x="1112" y="714"/>
                </a:lnTo>
                <a:lnTo>
                  <a:pt x="1116" y="701"/>
                </a:lnTo>
                <a:lnTo>
                  <a:pt x="1118" y="691"/>
                </a:lnTo>
                <a:lnTo>
                  <a:pt x="1119" y="682"/>
                </a:lnTo>
                <a:lnTo>
                  <a:pt x="1118" y="675"/>
                </a:lnTo>
                <a:lnTo>
                  <a:pt x="1115" y="669"/>
                </a:lnTo>
                <a:lnTo>
                  <a:pt x="1112" y="665"/>
                </a:lnTo>
                <a:lnTo>
                  <a:pt x="1107" y="662"/>
                </a:lnTo>
                <a:lnTo>
                  <a:pt x="1102" y="661"/>
                </a:lnTo>
                <a:lnTo>
                  <a:pt x="1098" y="660"/>
                </a:lnTo>
                <a:lnTo>
                  <a:pt x="1094" y="659"/>
                </a:lnTo>
                <a:lnTo>
                  <a:pt x="1090" y="659"/>
                </a:lnTo>
                <a:lnTo>
                  <a:pt x="1081" y="660"/>
                </a:lnTo>
                <a:lnTo>
                  <a:pt x="1074" y="662"/>
                </a:lnTo>
                <a:lnTo>
                  <a:pt x="1069" y="666"/>
                </a:lnTo>
                <a:lnTo>
                  <a:pt x="1064" y="671"/>
                </a:lnTo>
                <a:lnTo>
                  <a:pt x="1062" y="677"/>
                </a:lnTo>
                <a:lnTo>
                  <a:pt x="1059" y="684"/>
                </a:lnTo>
                <a:lnTo>
                  <a:pt x="1047" y="719"/>
                </a:lnTo>
                <a:lnTo>
                  <a:pt x="1033" y="752"/>
                </a:lnTo>
                <a:lnTo>
                  <a:pt x="1018" y="782"/>
                </a:lnTo>
                <a:lnTo>
                  <a:pt x="1003" y="809"/>
                </a:lnTo>
                <a:lnTo>
                  <a:pt x="987" y="834"/>
                </a:lnTo>
                <a:lnTo>
                  <a:pt x="970" y="857"/>
                </a:lnTo>
                <a:lnTo>
                  <a:pt x="953" y="877"/>
                </a:lnTo>
                <a:lnTo>
                  <a:pt x="935" y="895"/>
                </a:lnTo>
                <a:lnTo>
                  <a:pt x="917" y="911"/>
                </a:lnTo>
                <a:lnTo>
                  <a:pt x="899" y="925"/>
                </a:lnTo>
                <a:lnTo>
                  <a:pt x="881" y="938"/>
                </a:lnTo>
                <a:lnTo>
                  <a:pt x="863" y="949"/>
                </a:lnTo>
                <a:lnTo>
                  <a:pt x="845" y="958"/>
                </a:lnTo>
                <a:lnTo>
                  <a:pt x="828" y="965"/>
                </a:lnTo>
                <a:lnTo>
                  <a:pt x="812" y="971"/>
                </a:lnTo>
                <a:lnTo>
                  <a:pt x="795" y="976"/>
                </a:lnTo>
                <a:lnTo>
                  <a:pt x="780" y="979"/>
                </a:lnTo>
                <a:lnTo>
                  <a:pt x="766" y="982"/>
                </a:lnTo>
                <a:lnTo>
                  <a:pt x="753" y="983"/>
                </a:lnTo>
                <a:lnTo>
                  <a:pt x="741" y="984"/>
                </a:lnTo>
                <a:lnTo>
                  <a:pt x="721" y="983"/>
                </a:lnTo>
                <a:lnTo>
                  <a:pt x="704" y="979"/>
                </a:lnTo>
                <a:lnTo>
                  <a:pt x="688" y="974"/>
                </a:lnTo>
                <a:lnTo>
                  <a:pt x="673" y="968"/>
                </a:lnTo>
                <a:lnTo>
                  <a:pt x="661" y="959"/>
                </a:lnTo>
                <a:lnTo>
                  <a:pt x="650" y="949"/>
                </a:lnTo>
                <a:lnTo>
                  <a:pt x="640" y="938"/>
                </a:lnTo>
                <a:lnTo>
                  <a:pt x="632" y="925"/>
                </a:lnTo>
                <a:lnTo>
                  <a:pt x="624" y="911"/>
                </a:lnTo>
                <a:lnTo>
                  <a:pt x="619" y="896"/>
                </a:lnTo>
                <a:lnTo>
                  <a:pt x="614" y="882"/>
                </a:lnTo>
                <a:lnTo>
                  <a:pt x="611" y="866"/>
                </a:lnTo>
                <a:lnTo>
                  <a:pt x="609" y="849"/>
                </a:lnTo>
                <a:lnTo>
                  <a:pt x="609" y="833"/>
                </a:lnTo>
                <a:lnTo>
                  <a:pt x="609" y="818"/>
                </a:lnTo>
                <a:lnTo>
                  <a:pt x="611" y="803"/>
                </a:lnTo>
                <a:lnTo>
                  <a:pt x="613" y="787"/>
                </a:lnTo>
                <a:lnTo>
                  <a:pt x="616" y="769"/>
                </a:lnTo>
                <a:lnTo>
                  <a:pt x="619" y="752"/>
                </a:lnTo>
                <a:lnTo>
                  <a:pt x="624" y="732"/>
                </a:lnTo>
                <a:lnTo>
                  <a:pt x="629" y="710"/>
                </a:lnTo>
                <a:lnTo>
                  <a:pt x="635" y="687"/>
                </a:lnTo>
                <a:lnTo>
                  <a:pt x="642" y="661"/>
                </a:lnTo>
                <a:lnTo>
                  <a:pt x="650" y="632"/>
                </a:lnTo>
                <a:lnTo>
                  <a:pt x="731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"/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637504" y="4540044"/>
            <a:ext cx="351670" cy="304800"/>
          </a:xfrm>
          <a:custGeom>
            <a:avLst/>
            <a:gdLst/>
            <a:ahLst/>
            <a:cxnLst>
              <a:cxn ang="0">
                <a:pos x="761" y="224"/>
              </a:cxn>
              <a:cxn ang="0">
                <a:pos x="835" y="107"/>
              </a:cxn>
              <a:cxn ang="0">
                <a:pos x="968" y="50"/>
              </a:cxn>
              <a:cxn ang="0">
                <a:pos x="1069" y="70"/>
              </a:cxn>
              <a:cxn ang="0">
                <a:pos x="994" y="139"/>
              </a:cxn>
              <a:cxn ang="0">
                <a:pos x="979" y="234"/>
              </a:cxn>
              <a:cxn ang="0">
                <a:pos x="1047" y="282"/>
              </a:cxn>
              <a:cxn ang="0">
                <a:pos x="1142" y="256"/>
              </a:cxn>
              <a:cxn ang="0">
                <a:pos x="1193" y="151"/>
              </a:cxn>
              <a:cxn ang="0">
                <a:pos x="1141" y="49"/>
              </a:cxn>
              <a:cxn ang="0">
                <a:pos x="1031" y="5"/>
              </a:cxn>
              <a:cxn ang="0">
                <a:pos x="898" y="12"/>
              </a:cxn>
              <a:cxn ang="0">
                <a:pos x="774" y="96"/>
              </a:cxn>
              <a:cxn ang="0">
                <a:pos x="708" y="148"/>
              </a:cxn>
              <a:cxn ang="0">
                <a:pos x="602" y="35"/>
              </a:cxn>
              <a:cxn ang="0">
                <a:pos x="487" y="1"/>
              </a:cxn>
              <a:cxn ang="0">
                <a:pos x="320" y="34"/>
              </a:cxn>
              <a:cxn ang="0">
                <a:pos x="174" y="155"/>
              </a:cxn>
              <a:cxn ang="0">
                <a:pos x="93" y="290"/>
              </a:cxn>
              <a:cxn ang="0">
                <a:pos x="79" y="365"/>
              </a:cxn>
              <a:cxn ang="0">
                <a:pos x="114" y="374"/>
              </a:cxn>
              <a:cxn ang="0">
                <a:pos x="178" y="248"/>
              </a:cxn>
              <a:cxn ang="0">
                <a:pos x="305" y="103"/>
              </a:cxn>
              <a:cxn ang="0">
                <a:pos x="428" y="53"/>
              </a:cxn>
              <a:cxn ang="0">
                <a:pos x="513" y="62"/>
              </a:cxn>
              <a:cxn ang="0">
                <a:pos x="573" y="127"/>
              </a:cxn>
              <a:cxn ang="0">
                <a:pos x="581" y="249"/>
              </a:cxn>
              <a:cxn ang="0">
                <a:pos x="541" y="431"/>
              </a:cxn>
              <a:cxn ang="0">
                <a:pos x="456" y="746"/>
              </a:cxn>
              <a:cxn ang="0">
                <a:pos x="358" y="927"/>
              </a:cxn>
              <a:cxn ang="0">
                <a:pos x="221" y="984"/>
              </a:cxn>
              <a:cxn ang="0">
                <a:pos x="108" y="954"/>
              </a:cxn>
              <a:cxn ang="0">
                <a:pos x="208" y="883"/>
              </a:cxn>
              <a:cxn ang="0">
                <a:pos x="206" y="783"/>
              </a:cxn>
              <a:cxn ang="0">
                <a:pos x="132" y="751"/>
              </a:cxn>
              <a:cxn ang="0">
                <a:pos x="16" y="823"/>
              </a:cxn>
              <a:cxn ang="0">
                <a:pos x="21" y="951"/>
              </a:cxn>
              <a:cxn ang="0">
                <a:pos x="127" y="1020"/>
              </a:cxn>
              <a:cxn ang="0">
                <a:pos x="276" y="1028"/>
              </a:cxn>
              <a:cxn ang="0">
                <a:pos x="408" y="952"/>
              </a:cxn>
              <a:cxn ang="0">
                <a:pos x="472" y="870"/>
              </a:cxn>
              <a:cxn ang="0">
                <a:pos x="530" y="948"/>
              </a:cxn>
              <a:cxn ang="0">
                <a:pos x="678" y="1029"/>
              </a:cxn>
              <a:cxn ang="0">
                <a:pos x="875" y="1000"/>
              </a:cxn>
              <a:cxn ang="0">
                <a:pos x="1020" y="879"/>
              </a:cxn>
              <a:cxn ang="0">
                <a:pos x="1101" y="744"/>
              </a:cxn>
              <a:cxn ang="0">
                <a:pos x="1115" y="669"/>
              </a:cxn>
              <a:cxn ang="0">
                <a:pos x="1081" y="660"/>
              </a:cxn>
              <a:cxn ang="0">
                <a:pos x="1033" y="752"/>
              </a:cxn>
              <a:cxn ang="0">
                <a:pos x="917" y="911"/>
              </a:cxn>
              <a:cxn ang="0">
                <a:pos x="795" y="976"/>
              </a:cxn>
              <a:cxn ang="0">
                <a:pos x="688" y="974"/>
              </a:cxn>
              <a:cxn ang="0">
                <a:pos x="619" y="896"/>
              </a:cxn>
              <a:cxn ang="0">
                <a:pos x="613" y="787"/>
              </a:cxn>
              <a:cxn ang="0">
                <a:pos x="650" y="632"/>
              </a:cxn>
            </a:cxnLst>
            <a:rect l="0" t="0" r="r" b="b"/>
            <a:pathLst>
              <a:path w="1193" h="1034">
                <a:moveTo>
                  <a:pt x="731" y="320"/>
                </a:moveTo>
                <a:lnTo>
                  <a:pt x="734" y="310"/>
                </a:lnTo>
                <a:lnTo>
                  <a:pt x="740" y="286"/>
                </a:lnTo>
                <a:lnTo>
                  <a:pt x="744" y="272"/>
                </a:lnTo>
                <a:lnTo>
                  <a:pt x="749" y="256"/>
                </a:lnTo>
                <a:lnTo>
                  <a:pt x="755" y="240"/>
                </a:lnTo>
                <a:lnTo>
                  <a:pt x="761" y="224"/>
                </a:lnTo>
                <a:lnTo>
                  <a:pt x="769" y="206"/>
                </a:lnTo>
                <a:lnTo>
                  <a:pt x="778" y="189"/>
                </a:lnTo>
                <a:lnTo>
                  <a:pt x="787" y="171"/>
                </a:lnTo>
                <a:lnTo>
                  <a:pt x="798" y="154"/>
                </a:lnTo>
                <a:lnTo>
                  <a:pt x="809" y="138"/>
                </a:lnTo>
                <a:lnTo>
                  <a:pt x="822" y="122"/>
                </a:lnTo>
                <a:lnTo>
                  <a:pt x="835" y="107"/>
                </a:lnTo>
                <a:lnTo>
                  <a:pt x="850" y="93"/>
                </a:lnTo>
                <a:lnTo>
                  <a:pt x="866" y="81"/>
                </a:lnTo>
                <a:lnTo>
                  <a:pt x="884" y="71"/>
                </a:lnTo>
                <a:lnTo>
                  <a:pt x="903" y="62"/>
                </a:lnTo>
                <a:lnTo>
                  <a:pt x="923" y="56"/>
                </a:lnTo>
                <a:lnTo>
                  <a:pt x="945" y="51"/>
                </a:lnTo>
                <a:lnTo>
                  <a:pt x="968" y="50"/>
                </a:lnTo>
                <a:lnTo>
                  <a:pt x="974" y="50"/>
                </a:lnTo>
                <a:lnTo>
                  <a:pt x="985" y="51"/>
                </a:lnTo>
                <a:lnTo>
                  <a:pt x="998" y="52"/>
                </a:lnTo>
                <a:lnTo>
                  <a:pt x="1013" y="54"/>
                </a:lnTo>
                <a:lnTo>
                  <a:pt x="1031" y="58"/>
                </a:lnTo>
                <a:lnTo>
                  <a:pt x="1049" y="63"/>
                </a:lnTo>
                <a:lnTo>
                  <a:pt x="1069" y="70"/>
                </a:lnTo>
                <a:lnTo>
                  <a:pt x="1088" y="80"/>
                </a:lnTo>
                <a:lnTo>
                  <a:pt x="1068" y="85"/>
                </a:lnTo>
                <a:lnTo>
                  <a:pt x="1050" y="92"/>
                </a:lnTo>
                <a:lnTo>
                  <a:pt x="1034" y="101"/>
                </a:lnTo>
                <a:lnTo>
                  <a:pt x="1018" y="113"/>
                </a:lnTo>
                <a:lnTo>
                  <a:pt x="1005" y="125"/>
                </a:lnTo>
                <a:lnTo>
                  <a:pt x="994" y="139"/>
                </a:lnTo>
                <a:lnTo>
                  <a:pt x="985" y="155"/>
                </a:lnTo>
                <a:lnTo>
                  <a:pt x="978" y="170"/>
                </a:lnTo>
                <a:lnTo>
                  <a:pt x="974" y="187"/>
                </a:lnTo>
                <a:lnTo>
                  <a:pt x="973" y="203"/>
                </a:lnTo>
                <a:lnTo>
                  <a:pt x="974" y="213"/>
                </a:lnTo>
                <a:lnTo>
                  <a:pt x="975" y="224"/>
                </a:lnTo>
                <a:lnTo>
                  <a:pt x="979" y="234"/>
                </a:lnTo>
                <a:lnTo>
                  <a:pt x="984" y="244"/>
                </a:lnTo>
                <a:lnTo>
                  <a:pt x="990" y="252"/>
                </a:lnTo>
                <a:lnTo>
                  <a:pt x="998" y="261"/>
                </a:lnTo>
                <a:lnTo>
                  <a:pt x="1008" y="269"/>
                </a:lnTo>
                <a:lnTo>
                  <a:pt x="1019" y="275"/>
                </a:lnTo>
                <a:lnTo>
                  <a:pt x="1032" y="279"/>
                </a:lnTo>
                <a:lnTo>
                  <a:pt x="1047" y="282"/>
                </a:lnTo>
                <a:lnTo>
                  <a:pt x="1064" y="283"/>
                </a:lnTo>
                <a:lnTo>
                  <a:pt x="1076" y="282"/>
                </a:lnTo>
                <a:lnTo>
                  <a:pt x="1090" y="280"/>
                </a:lnTo>
                <a:lnTo>
                  <a:pt x="1103" y="276"/>
                </a:lnTo>
                <a:lnTo>
                  <a:pt x="1116" y="271"/>
                </a:lnTo>
                <a:lnTo>
                  <a:pt x="1130" y="264"/>
                </a:lnTo>
                <a:lnTo>
                  <a:pt x="1142" y="256"/>
                </a:lnTo>
                <a:lnTo>
                  <a:pt x="1154" y="246"/>
                </a:lnTo>
                <a:lnTo>
                  <a:pt x="1165" y="234"/>
                </a:lnTo>
                <a:lnTo>
                  <a:pt x="1174" y="221"/>
                </a:lnTo>
                <a:lnTo>
                  <a:pt x="1182" y="206"/>
                </a:lnTo>
                <a:lnTo>
                  <a:pt x="1188" y="189"/>
                </a:lnTo>
                <a:lnTo>
                  <a:pt x="1192" y="171"/>
                </a:lnTo>
                <a:lnTo>
                  <a:pt x="1193" y="151"/>
                </a:lnTo>
                <a:lnTo>
                  <a:pt x="1192" y="132"/>
                </a:lnTo>
                <a:lnTo>
                  <a:pt x="1188" y="114"/>
                </a:lnTo>
                <a:lnTo>
                  <a:pt x="1182" y="99"/>
                </a:lnTo>
                <a:lnTo>
                  <a:pt x="1175" y="84"/>
                </a:lnTo>
                <a:lnTo>
                  <a:pt x="1165" y="71"/>
                </a:lnTo>
                <a:lnTo>
                  <a:pt x="1154" y="59"/>
                </a:lnTo>
                <a:lnTo>
                  <a:pt x="1141" y="49"/>
                </a:lnTo>
                <a:lnTo>
                  <a:pt x="1127" y="39"/>
                </a:lnTo>
                <a:lnTo>
                  <a:pt x="1112" y="31"/>
                </a:lnTo>
                <a:lnTo>
                  <a:pt x="1097" y="24"/>
                </a:lnTo>
                <a:lnTo>
                  <a:pt x="1081" y="18"/>
                </a:lnTo>
                <a:lnTo>
                  <a:pt x="1064" y="13"/>
                </a:lnTo>
                <a:lnTo>
                  <a:pt x="1048" y="9"/>
                </a:lnTo>
                <a:lnTo>
                  <a:pt x="1031" y="5"/>
                </a:lnTo>
                <a:lnTo>
                  <a:pt x="1015" y="3"/>
                </a:lnTo>
                <a:lnTo>
                  <a:pt x="999" y="1"/>
                </a:lnTo>
                <a:lnTo>
                  <a:pt x="985" y="0"/>
                </a:lnTo>
                <a:lnTo>
                  <a:pt x="971" y="0"/>
                </a:lnTo>
                <a:lnTo>
                  <a:pt x="945" y="1"/>
                </a:lnTo>
                <a:lnTo>
                  <a:pt x="921" y="5"/>
                </a:lnTo>
                <a:lnTo>
                  <a:pt x="898" y="12"/>
                </a:lnTo>
                <a:lnTo>
                  <a:pt x="877" y="20"/>
                </a:lnTo>
                <a:lnTo>
                  <a:pt x="856" y="30"/>
                </a:lnTo>
                <a:lnTo>
                  <a:pt x="837" y="41"/>
                </a:lnTo>
                <a:lnTo>
                  <a:pt x="820" y="54"/>
                </a:lnTo>
                <a:lnTo>
                  <a:pt x="803" y="67"/>
                </a:lnTo>
                <a:lnTo>
                  <a:pt x="788" y="81"/>
                </a:lnTo>
                <a:lnTo>
                  <a:pt x="774" y="96"/>
                </a:lnTo>
                <a:lnTo>
                  <a:pt x="762" y="110"/>
                </a:lnTo>
                <a:lnTo>
                  <a:pt x="751" y="124"/>
                </a:lnTo>
                <a:lnTo>
                  <a:pt x="741" y="138"/>
                </a:lnTo>
                <a:lnTo>
                  <a:pt x="732" y="151"/>
                </a:lnTo>
                <a:lnTo>
                  <a:pt x="725" y="163"/>
                </a:lnTo>
                <a:lnTo>
                  <a:pt x="719" y="174"/>
                </a:lnTo>
                <a:lnTo>
                  <a:pt x="708" y="148"/>
                </a:lnTo>
                <a:lnTo>
                  <a:pt x="695" y="125"/>
                </a:lnTo>
                <a:lnTo>
                  <a:pt x="682" y="105"/>
                </a:lnTo>
                <a:lnTo>
                  <a:pt x="667" y="87"/>
                </a:lnTo>
                <a:lnTo>
                  <a:pt x="651" y="71"/>
                </a:lnTo>
                <a:lnTo>
                  <a:pt x="635" y="57"/>
                </a:lnTo>
                <a:lnTo>
                  <a:pt x="619" y="45"/>
                </a:lnTo>
                <a:lnTo>
                  <a:pt x="602" y="35"/>
                </a:lnTo>
                <a:lnTo>
                  <a:pt x="585" y="26"/>
                </a:lnTo>
                <a:lnTo>
                  <a:pt x="567" y="19"/>
                </a:lnTo>
                <a:lnTo>
                  <a:pt x="551" y="13"/>
                </a:lnTo>
                <a:lnTo>
                  <a:pt x="534" y="9"/>
                </a:lnTo>
                <a:lnTo>
                  <a:pt x="518" y="5"/>
                </a:lnTo>
                <a:lnTo>
                  <a:pt x="502" y="3"/>
                </a:lnTo>
                <a:lnTo>
                  <a:pt x="487" y="1"/>
                </a:lnTo>
                <a:lnTo>
                  <a:pt x="473" y="0"/>
                </a:lnTo>
                <a:lnTo>
                  <a:pt x="460" y="0"/>
                </a:lnTo>
                <a:lnTo>
                  <a:pt x="430" y="2"/>
                </a:lnTo>
                <a:lnTo>
                  <a:pt x="400" y="6"/>
                </a:lnTo>
                <a:lnTo>
                  <a:pt x="372" y="13"/>
                </a:lnTo>
                <a:lnTo>
                  <a:pt x="345" y="23"/>
                </a:lnTo>
                <a:lnTo>
                  <a:pt x="320" y="34"/>
                </a:lnTo>
                <a:lnTo>
                  <a:pt x="295" y="47"/>
                </a:lnTo>
                <a:lnTo>
                  <a:pt x="271" y="62"/>
                </a:lnTo>
                <a:lnTo>
                  <a:pt x="250" y="79"/>
                </a:lnTo>
                <a:lnTo>
                  <a:pt x="229" y="96"/>
                </a:lnTo>
                <a:lnTo>
                  <a:pt x="210" y="115"/>
                </a:lnTo>
                <a:lnTo>
                  <a:pt x="191" y="135"/>
                </a:lnTo>
                <a:lnTo>
                  <a:pt x="174" y="155"/>
                </a:lnTo>
                <a:lnTo>
                  <a:pt x="158" y="175"/>
                </a:lnTo>
                <a:lnTo>
                  <a:pt x="144" y="195"/>
                </a:lnTo>
                <a:lnTo>
                  <a:pt x="131" y="215"/>
                </a:lnTo>
                <a:lnTo>
                  <a:pt x="119" y="235"/>
                </a:lnTo>
                <a:lnTo>
                  <a:pt x="109" y="254"/>
                </a:lnTo>
                <a:lnTo>
                  <a:pt x="100" y="272"/>
                </a:lnTo>
                <a:lnTo>
                  <a:pt x="93" y="290"/>
                </a:lnTo>
                <a:lnTo>
                  <a:pt x="86" y="306"/>
                </a:lnTo>
                <a:lnTo>
                  <a:pt x="81" y="320"/>
                </a:lnTo>
                <a:lnTo>
                  <a:pt x="77" y="332"/>
                </a:lnTo>
                <a:lnTo>
                  <a:pt x="76" y="343"/>
                </a:lnTo>
                <a:lnTo>
                  <a:pt x="75" y="351"/>
                </a:lnTo>
                <a:lnTo>
                  <a:pt x="76" y="359"/>
                </a:lnTo>
                <a:lnTo>
                  <a:pt x="79" y="365"/>
                </a:lnTo>
                <a:lnTo>
                  <a:pt x="83" y="368"/>
                </a:lnTo>
                <a:lnTo>
                  <a:pt x="87" y="371"/>
                </a:lnTo>
                <a:lnTo>
                  <a:pt x="93" y="373"/>
                </a:lnTo>
                <a:lnTo>
                  <a:pt x="97" y="374"/>
                </a:lnTo>
                <a:lnTo>
                  <a:pt x="101" y="374"/>
                </a:lnTo>
                <a:lnTo>
                  <a:pt x="104" y="375"/>
                </a:lnTo>
                <a:lnTo>
                  <a:pt x="114" y="374"/>
                </a:lnTo>
                <a:lnTo>
                  <a:pt x="122" y="371"/>
                </a:lnTo>
                <a:lnTo>
                  <a:pt x="127" y="367"/>
                </a:lnTo>
                <a:lnTo>
                  <a:pt x="132" y="360"/>
                </a:lnTo>
                <a:lnTo>
                  <a:pt x="134" y="349"/>
                </a:lnTo>
                <a:lnTo>
                  <a:pt x="148" y="312"/>
                </a:lnTo>
                <a:lnTo>
                  <a:pt x="162" y="279"/>
                </a:lnTo>
                <a:lnTo>
                  <a:pt x="178" y="248"/>
                </a:lnTo>
                <a:lnTo>
                  <a:pt x="195" y="220"/>
                </a:lnTo>
                <a:lnTo>
                  <a:pt x="212" y="194"/>
                </a:lnTo>
                <a:lnTo>
                  <a:pt x="230" y="171"/>
                </a:lnTo>
                <a:lnTo>
                  <a:pt x="248" y="151"/>
                </a:lnTo>
                <a:lnTo>
                  <a:pt x="267" y="133"/>
                </a:lnTo>
                <a:lnTo>
                  <a:pt x="285" y="116"/>
                </a:lnTo>
                <a:lnTo>
                  <a:pt x="305" y="103"/>
                </a:lnTo>
                <a:lnTo>
                  <a:pt x="323" y="90"/>
                </a:lnTo>
                <a:lnTo>
                  <a:pt x="342" y="80"/>
                </a:lnTo>
                <a:lnTo>
                  <a:pt x="361" y="71"/>
                </a:lnTo>
                <a:lnTo>
                  <a:pt x="378" y="65"/>
                </a:lnTo>
                <a:lnTo>
                  <a:pt x="396" y="59"/>
                </a:lnTo>
                <a:lnTo>
                  <a:pt x="412" y="55"/>
                </a:lnTo>
                <a:lnTo>
                  <a:pt x="428" y="53"/>
                </a:lnTo>
                <a:lnTo>
                  <a:pt x="442" y="51"/>
                </a:lnTo>
                <a:lnTo>
                  <a:pt x="456" y="50"/>
                </a:lnTo>
                <a:lnTo>
                  <a:pt x="464" y="50"/>
                </a:lnTo>
                <a:lnTo>
                  <a:pt x="482" y="53"/>
                </a:lnTo>
                <a:lnTo>
                  <a:pt x="492" y="55"/>
                </a:lnTo>
                <a:lnTo>
                  <a:pt x="503" y="58"/>
                </a:lnTo>
                <a:lnTo>
                  <a:pt x="513" y="62"/>
                </a:lnTo>
                <a:lnTo>
                  <a:pt x="523" y="67"/>
                </a:lnTo>
                <a:lnTo>
                  <a:pt x="532" y="74"/>
                </a:lnTo>
                <a:lnTo>
                  <a:pt x="542" y="81"/>
                </a:lnTo>
                <a:lnTo>
                  <a:pt x="551" y="90"/>
                </a:lnTo>
                <a:lnTo>
                  <a:pt x="559" y="101"/>
                </a:lnTo>
                <a:lnTo>
                  <a:pt x="566" y="113"/>
                </a:lnTo>
                <a:lnTo>
                  <a:pt x="573" y="127"/>
                </a:lnTo>
                <a:lnTo>
                  <a:pt x="578" y="143"/>
                </a:lnTo>
                <a:lnTo>
                  <a:pt x="581" y="161"/>
                </a:lnTo>
                <a:lnTo>
                  <a:pt x="584" y="181"/>
                </a:lnTo>
                <a:lnTo>
                  <a:pt x="585" y="203"/>
                </a:lnTo>
                <a:lnTo>
                  <a:pt x="584" y="216"/>
                </a:lnTo>
                <a:lnTo>
                  <a:pt x="583" y="231"/>
                </a:lnTo>
                <a:lnTo>
                  <a:pt x="581" y="249"/>
                </a:lnTo>
                <a:lnTo>
                  <a:pt x="578" y="268"/>
                </a:lnTo>
                <a:lnTo>
                  <a:pt x="574" y="289"/>
                </a:lnTo>
                <a:lnTo>
                  <a:pt x="569" y="312"/>
                </a:lnTo>
                <a:lnTo>
                  <a:pt x="564" y="338"/>
                </a:lnTo>
                <a:lnTo>
                  <a:pt x="557" y="366"/>
                </a:lnTo>
                <a:lnTo>
                  <a:pt x="549" y="397"/>
                </a:lnTo>
                <a:lnTo>
                  <a:pt x="541" y="431"/>
                </a:lnTo>
                <a:lnTo>
                  <a:pt x="532" y="467"/>
                </a:lnTo>
                <a:lnTo>
                  <a:pt x="521" y="506"/>
                </a:lnTo>
                <a:lnTo>
                  <a:pt x="510" y="547"/>
                </a:lnTo>
                <a:lnTo>
                  <a:pt x="498" y="592"/>
                </a:lnTo>
                <a:lnTo>
                  <a:pt x="485" y="641"/>
                </a:lnTo>
                <a:lnTo>
                  <a:pt x="471" y="692"/>
                </a:lnTo>
                <a:lnTo>
                  <a:pt x="456" y="746"/>
                </a:lnTo>
                <a:lnTo>
                  <a:pt x="446" y="778"/>
                </a:lnTo>
                <a:lnTo>
                  <a:pt x="435" y="808"/>
                </a:lnTo>
                <a:lnTo>
                  <a:pt x="422" y="836"/>
                </a:lnTo>
                <a:lnTo>
                  <a:pt x="408" y="862"/>
                </a:lnTo>
                <a:lnTo>
                  <a:pt x="393" y="887"/>
                </a:lnTo>
                <a:lnTo>
                  <a:pt x="376" y="908"/>
                </a:lnTo>
                <a:lnTo>
                  <a:pt x="358" y="927"/>
                </a:lnTo>
                <a:lnTo>
                  <a:pt x="338" y="944"/>
                </a:lnTo>
                <a:lnTo>
                  <a:pt x="319" y="958"/>
                </a:lnTo>
                <a:lnTo>
                  <a:pt x="297" y="969"/>
                </a:lnTo>
                <a:lnTo>
                  <a:pt x="275" y="977"/>
                </a:lnTo>
                <a:lnTo>
                  <a:pt x="252" y="982"/>
                </a:lnTo>
                <a:lnTo>
                  <a:pt x="228" y="984"/>
                </a:lnTo>
                <a:lnTo>
                  <a:pt x="221" y="984"/>
                </a:lnTo>
                <a:lnTo>
                  <a:pt x="210" y="983"/>
                </a:lnTo>
                <a:lnTo>
                  <a:pt x="197" y="982"/>
                </a:lnTo>
                <a:lnTo>
                  <a:pt x="182" y="980"/>
                </a:lnTo>
                <a:lnTo>
                  <a:pt x="165" y="976"/>
                </a:lnTo>
                <a:lnTo>
                  <a:pt x="146" y="971"/>
                </a:lnTo>
                <a:lnTo>
                  <a:pt x="128" y="964"/>
                </a:lnTo>
                <a:lnTo>
                  <a:pt x="108" y="954"/>
                </a:lnTo>
                <a:lnTo>
                  <a:pt x="126" y="949"/>
                </a:lnTo>
                <a:lnTo>
                  <a:pt x="143" y="943"/>
                </a:lnTo>
                <a:lnTo>
                  <a:pt x="159" y="934"/>
                </a:lnTo>
                <a:lnTo>
                  <a:pt x="174" y="924"/>
                </a:lnTo>
                <a:lnTo>
                  <a:pt x="187" y="912"/>
                </a:lnTo>
                <a:lnTo>
                  <a:pt x="199" y="898"/>
                </a:lnTo>
                <a:lnTo>
                  <a:pt x="208" y="883"/>
                </a:lnTo>
                <a:lnTo>
                  <a:pt x="215" y="867"/>
                </a:lnTo>
                <a:lnTo>
                  <a:pt x="220" y="849"/>
                </a:lnTo>
                <a:lnTo>
                  <a:pt x="221" y="830"/>
                </a:lnTo>
                <a:lnTo>
                  <a:pt x="220" y="816"/>
                </a:lnTo>
                <a:lnTo>
                  <a:pt x="217" y="803"/>
                </a:lnTo>
                <a:lnTo>
                  <a:pt x="212" y="792"/>
                </a:lnTo>
                <a:lnTo>
                  <a:pt x="206" y="783"/>
                </a:lnTo>
                <a:lnTo>
                  <a:pt x="199" y="774"/>
                </a:lnTo>
                <a:lnTo>
                  <a:pt x="190" y="768"/>
                </a:lnTo>
                <a:lnTo>
                  <a:pt x="181" y="762"/>
                </a:lnTo>
                <a:lnTo>
                  <a:pt x="171" y="758"/>
                </a:lnTo>
                <a:lnTo>
                  <a:pt x="161" y="754"/>
                </a:lnTo>
                <a:lnTo>
                  <a:pt x="141" y="751"/>
                </a:lnTo>
                <a:lnTo>
                  <a:pt x="132" y="751"/>
                </a:lnTo>
                <a:lnTo>
                  <a:pt x="111" y="753"/>
                </a:lnTo>
                <a:lnTo>
                  <a:pt x="91" y="758"/>
                </a:lnTo>
                <a:lnTo>
                  <a:pt x="72" y="765"/>
                </a:lnTo>
                <a:lnTo>
                  <a:pt x="55" y="777"/>
                </a:lnTo>
                <a:lnTo>
                  <a:pt x="40" y="790"/>
                </a:lnTo>
                <a:lnTo>
                  <a:pt x="26" y="805"/>
                </a:lnTo>
                <a:lnTo>
                  <a:pt x="16" y="823"/>
                </a:lnTo>
                <a:lnTo>
                  <a:pt x="7" y="842"/>
                </a:lnTo>
                <a:lnTo>
                  <a:pt x="2" y="862"/>
                </a:lnTo>
                <a:lnTo>
                  <a:pt x="0" y="883"/>
                </a:lnTo>
                <a:lnTo>
                  <a:pt x="2" y="902"/>
                </a:lnTo>
                <a:lnTo>
                  <a:pt x="6" y="920"/>
                </a:lnTo>
                <a:lnTo>
                  <a:pt x="12" y="936"/>
                </a:lnTo>
                <a:lnTo>
                  <a:pt x="21" y="951"/>
                </a:lnTo>
                <a:lnTo>
                  <a:pt x="31" y="965"/>
                </a:lnTo>
                <a:lnTo>
                  <a:pt x="44" y="977"/>
                </a:lnTo>
                <a:lnTo>
                  <a:pt x="58" y="988"/>
                </a:lnTo>
                <a:lnTo>
                  <a:pt x="73" y="998"/>
                </a:lnTo>
                <a:lnTo>
                  <a:pt x="90" y="1006"/>
                </a:lnTo>
                <a:lnTo>
                  <a:pt x="108" y="1014"/>
                </a:lnTo>
                <a:lnTo>
                  <a:pt x="127" y="1020"/>
                </a:lnTo>
                <a:lnTo>
                  <a:pt x="146" y="1025"/>
                </a:lnTo>
                <a:lnTo>
                  <a:pt x="166" y="1029"/>
                </a:lnTo>
                <a:lnTo>
                  <a:pt x="186" y="1031"/>
                </a:lnTo>
                <a:lnTo>
                  <a:pt x="206" y="1033"/>
                </a:lnTo>
                <a:lnTo>
                  <a:pt x="225" y="1034"/>
                </a:lnTo>
                <a:lnTo>
                  <a:pt x="251" y="1032"/>
                </a:lnTo>
                <a:lnTo>
                  <a:pt x="276" y="1028"/>
                </a:lnTo>
                <a:lnTo>
                  <a:pt x="298" y="1022"/>
                </a:lnTo>
                <a:lnTo>
                  <a:pt x="320" y="1014"/>
                </a:lnTo>
                <a:lnTo>
                  <a:pt x="341" y="1003"/>
                </a:lnTo>
                <a:lnTo>
                  <a:pt x="359" y="992"/>
                </a:lnTo>
                <a:lnTo>
                  <a:pt x="377" y="979"/>
                </a:lnTo>
                <a:lnTo>
                  <a:pt x="393" y="966"/>
                </a:lnTo>
                <a:lnTo>
                  <a:pt x="408" y="952"/>
                </a:lnTo>
                <a:lnTo>
                  <a:pt x="421" y="938"/>
                </a:lnTo>
                <a:lnTo>
                  <a:pt x="433" y="925"/>
                </a:lnTo>
                <a:lnTo>
                  <a:pt x="444" y="911"/>
                </a:lnTo>
                <a:lnTo>
                  <a:pt x="453" y="899"/>
                </a:lnTo>
                <a:lnTo>
                  <a:pt x="461" y="888"/>
                </a:lnTo>
                <a:lnTo>
                  <a:pt x="467" y="878"/>
                </a:lnTo>
                <a:lnTo>
                  <a:pt x="472" y="870"/>
                </a:lnTo>
                <a:lnTo>
                  <a:pt x="475" y="864"/>
                </a:lnTo>
                <a:lnTo>
                  <a:pt x="477" y="860"/>
                </a:lnTo>
                <a:lnTo>
                  <a:pt x="484" y="879"/>
                </a:lnTo>
                <a:lnTo>
                  <a:pt x="493" y="896"/>
                </a:lnTo>
                <a:lnTo>
                  <a:pt x="503" y="914"/>
                </a:lnTo>
                <a:lnTo>
                  <a:pt x="516" y="931"/>
                </a:lnTo>
                <a:lnTo>
                  <a:pt x="530" y="948"/>
                </a:lnTo>
                <a:lnTo>
                  <a:pt x="546" y="964"/>
                </a:lnTo>
                <a:lnTo>
                  <a:pt x="563" y="979"/>
                </a:lnTo>
                <a:lnTo>
                  <a:pt x="583" y="992"/>
                </a:lnTo>
                <a:lnTo>
                  <a:pt x="604" y="1004"/>
                </a:lnTo>
                <a:lnTo>
                  <a:pt x="627" y="1014"/>
                </a:lnTo>
                <a:lnTo>
                  <a:pt x="651" y="1023"/>
                </a:lnTo>
                <a:lnTo>
                  <a:pt x="678" y="1029"/>
                </a:lnTo>
                <a:lnTo>
                  <a:pt x="706" y="1033"/>
                </a:lnTo>
                <a:lnTo>
                  <a:pt x="736" y="1034"/>
                </a:lnTo>
                <a:lnTo>
                  <a:pt x="766" y="1032"/>
                </a:lnTo>
                <a:lnTo>
                  <a:pt x="795" y="1028"/>
                </a:lnTo>
                <a:lnTo>
                  <a:pt x="823" y="1021"/>
                </a:lnTo>
                <a:lnTo>
                  <a:pt x="850" y="1011"/>
                </a:lnTo>
                <a:lnTo>
                  <a:pt x="875" y="1000"/>
                </a:lnTo>
                <a:lnTo>
                  <a:pt x="900" y="987"/>
                </a:lnTo>
                <a:lnTo>
                  <a:pt x="923" y="972"/>
                </a:lnTo>
                <a:lnTo>
                  <a:pt x="944" y="955"/>
                </a:lnTo>
                <a:lnTo>
                  <a:pt x="965" y="938"/>
                </a:lnTo>
                <a:lnTo>
                  <a:pt x="985" y="919"/>
                </a:lnTo>
                <a:lnTo>
                  <a:pt x="1003" y="899"/>
                </a:lnTo>
                <a:lnTo>
                  <a:pt x="1020" y="879"/>
                </a:lnTo>
                <a:lnTo>
                  <a:pt x="1035" y="859"/>
                </a:lnTo>
                <a:lnTo>
                  <a:pt x="1050" y="839"/>
                </a:lnTo>
                <a:lnTo>
                  <a:pt x="1063" y="819"/>
                </a:lnTo>
                <a:lnTo>
                  <a:pt x="1074" y="799"/>
                </a:lnTo>
                <a:lnTo>
                  <a:pt x="1085" y="780"/>
                </a:lnTo>
                <a:lnTo>
                  <a:pt x="1094" y="762"/>
                </a:lnTo>
                <a:lnTo>
                  <a:pt x="1101" y="744"/>
                </a:lnTo>
                <a:lnTo>
                  <a:pt x="1108" y="728"/>
                </a:lnTo>
                <a:lnTo>
                  <a:pt x="1112" y="714"/>
                </a:lnTo>
                <a:lnTo>
                  <a:pt x="1116" y="701"/>
                </a:lnTo>
                <a:lnTo>
                  <a:pt x="1118" y="691"/>
                </a:lnTo>
                <a:lnTo>
                  <a:pt x="1119" y="682"/>
                </a:lnTo>
                <a:lnTo>
                  <a:pt x="1118" y="675"/>
                </a:lnTo>
                <a:lnTo>
                  <a:pt x="1115" y="669"/>
                </a:lnTo>
                <a:lnTo>
                  <a:pt x="1112" y="665"/>
                </a:lnTo>
                <a:lnTo>
                  <a:pt x="1107" y="662"/>
                </a:lnTo>
                <a:lnTo>
                  <a:pt x="1102" y="661"/>
                </a:lnTo>
                <a:lnTo>
                  <a:pt x="1098" y="660"/>
                </a:lnTo>
                <a:lnTo>
                  <a:pt x="1094" y="659"/>
                </a:lnTo>
                <a:lnTo>
                  <a:pt x="1090" y="659"/>
                </a:lnTo>
                <a:lnTo>
                  <a:pt x="1081" y="660"/>
                </a:lnTo>
                <a:lnTo>
                  <a:pt x="1074" y="662"/>
                </a:lnTo>
                <a:lnTo>
                  <a:pt x="1069" y="666"/>
                </a:lnTo>
                <a:lnTo>
                  <a:pt x="1064" y="671"/>
                </a:lnTo>
                <a:lnTo>
                  <a:pt x="1062" y="677"/>
                </a:lnTo>
                <a:lnTo>
                  <a:pt x="1059" y="684"/>
                </a:lnTo>
                <a:lnTo>
                  <a:pt x="1047" y="719"/>
                </a:lnTo>
                <a:lnTo>
                  <a:pt x="1033" y="752"/>
                </a:lnTo>
                <a:lnTo>
                  <a:pt x="1018" y="782"/>
                </a:lnTo>
                <a:lnTo>
                  <a:pt x="1003" y="809"/>
                </a:lnTo>
                <a:lnTo>
                  <a:pt x="987" y="834"/>
                </a:lnTo>
                <a:lnTo>
                  <a:pt x="970" y="857"/>
                </a:lnTo>
                <a:lnTo>
                  <a:pt x="953" y="877"/>
                </a:lnTo>
                <a:lnTo>
                  <a:pt x="935" y="895"/>
                </a:lnTo>
                <a:lnTo>
                  <a:pt x="917" y="911"/>
                </a:lnTo>
                <a:lnTo>
                  <a:pt x="899" y="925"/>
                </a:lnTo>
                <a:lnTo>
                  <a:pt x="881" y="938"/>
                </a:lnTo>
                <a:lnTo>
                  <a:pt x="863" y="949"/>
                </a:lnTo>
                <a:lnTo>
                  <a:pt x="845" y="958"/>
                </a:lnTo>
                <a:lnTo>
                  <a:pt x="828" y="965"/>
                </a:lnTo>
                <a:lnTo>
                  <a:pt x="812" y="971"/>
                </a:lnTo>
                <a:lnTo>
                  <a:pt x="795" y="976"/>
                </a:lnTo>
                <a:lnTo>
                  <a:pt x="780" y="979"/>
                </a:lnTo>
                <a:lnTo>
                  <a:pt x="766" y="982"/>
                </a:lnTo>
                <a:lnTo>
                  <a:pt x="753" y="983"/>
                </a:lnTo>
                <a:lnTo>
                  <a:pt x="741" y="984"/>
                </a:lnTo>
                <a:lnTo>
                  <a:pt x="721" y="983"/>
                </a:lnTo>
                <a:lnTo>
                  <a:pt x="704" y="979"/>
                </a:lnTo>
                <a:lnTo>
                  <a:pt x="688" y="974"/>
                </a:lnTo>
                <a:lnTo>
                  <a:pt x="673" y="968"/>
                </a:lnTo>
                <a:lnTo>
                  <a:pt x="661" y="959"/>
                </a:lnTo>
                <a:lnTo>
                  <a:pt x="650" y="949"/>
                </a:lnTo>
                <a:lnTo>
                  <a:pt x="640" y="938"/>
                </a:lnTo>
                <a:lnTo>
                  <a:pt x="632" y="925"/>
                </a:lnTo>
                <a:lnTo>
                  <a:pt x="624" y="911"/>
                </a:lnTo>
                <a:lnTo>
                  <a:pt x="619" y="896"/>
                </a:lnTo>
                <a:lnTo>
                  <a:pt x="614" y="882"/>
                </a:lnTo>
                <a:lnTo>
                  <a:pt x="611" y="866"/>
                </a:lnTo>
                <a:lnTo>
                  <a:pt x="609" y="849"/>
                </a:lnTo>
                <a:lnTo>
                  <a:pt x="609" y="833"/>
                </a:lnTo>
                <a:lnTo>
                  <a:pt x="609" y="818"/>
                </a:lnTo>
                <a:lnTo>
                  <a:pt x="611" y="803"/>
                </a:lnTo>
                <a:lnTo>
                  <a:pt x="613" y="787"/>
                </a:lnTo>
                <a:lnTo>
                  <a:pt x="616" y="769"/>
                </a:lnTo>
                <a:lnTo>
                  <a:pt x="619" y="752"/>
                </a:lnTo>
                <a:lnTo>
                  <a:pt x="624" y="732"/>
                </a:lnTo>
                <a:lnTo>
                  <a:pt x="629" y="710"/>
                </a:lnTo>
                <a:lnTo>
                  <a:pt x="635" y="687"/>
                </a:lnTo>
                <a:lnTo>
                  <a:pt x="642" y="661"/>
                </a:lnTo>
                <a:lnTo>
                  <a:pt x="650" y="632"/>
                </a:lnTo>
                <a:lnTo>
                  <a:pt x="731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"/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3733800" y="4527756"/>
            <a:ext cx="351670" cy="304800"/>
          </a:xfrm>
          <a:custGeom>
            <a:avLst/>
            <a:gdLst/>
            <a:ahLst/>
            <a:cxnLst>
              <a:cxn ang="0">
                <a:pos x="761" y="224"/>
              </a:cxn>
              <a:cxn ang="0">
                <a:pos x="835" y="107"/>
              </a:cxn>
              <a:cxn ang="0">
                <a:pos x="968" y="50"/>
              </a:cxn>
              <a:cxn ang="0">
                <a:pos x="1069" y="70"/>
              </a:cxn>
              <a:cxn ang="0">
                <a:pos x="994" y="139"/>
              </a:cxn>
              <a:cxn ang="0">
                <a:pos x="979" y="234"/>
              </a:cxn>
              <a:cxn ang="0">
                <a:pos x="1047" y="282"/>
              </a:cxn>
              <a:cxn ang="0">
                <a:pos x="1142" y="256"/>
              </a:cxn>
              <a:cxn ang="0">
                <a:pos x="1193" y="151"/>
              </a:cxn>
              <a:cxn ang="0">
                <a:pos x="1141" y="49"/>
              </a:cxn>
              <a:cxn ang="0">
                <a:pos x="1031" y="5"/>
              </a:cxn>
              <a:cxn ang="0">
                <a:pos x="898" y="12"/>
              </a:cxn>
              <a:cxn ang="0">
                <a:pos x="774" y="96"/>
              </a:cxn>
              <a:cxn ang="0">
                <a:pos x="708" y="148"/>
              </a:cxn>
              <a:cxn ang="0">
                <a:pos x="602" y="35"/>
              </a:cxn>
              <a:cxn ang="0">
                <a:pos x="487" y="1"/>
              </a:cxn>
              <a:cxn ang="0">
                <a:pos x="320" y="34"/>
              </a:cxn>
              <a:cxn ang="0">
                <a:pos x="174" y="155"/>
              </a:cxn>
              <a:cxn ang="0">
                <a:pos x="93" y="290"/>
              </a:cxn>
              <a:cxn ang="0">
                <a:pos x="79" y="365"/>
              </a:cxn>
              <a:cxn ang="0">
                <a:pos x="114" y="374"/>
              </a:cxn>
              <a:cxn ang="0">
                <a:pos x="178" y="248"/>
              </a:cxn>
              <a:cxn ang="0">
                <a:pos x="305" y="103"/>
              </a:cxn>
              <a:cxn ang="0">
                <a:pos x="428" y="53"/>
              </a:cxn>
              <a:cxn ang="0">
                <a:pos x="513" y="62"/>
              </a:cxn>
              <a:cxn ang="0">
                <a:pos x="573" y="127"/>
              </a:cxn>
              <a:cxn ang="0">
                <a:pos x="581" y="249"/>
              </a:cxn>
              <a:cxn ang="0">
                <a:pos x="541" y="431"/>
              </a:cxn>
              <a:cxn ang="0">
                <a:pos x="456" y="746"/>
              </a:cxn>
              <a:cxn ang="0">
                <a:pos x="358" y="927"/>
              </a:cxn>
              <a:cxn ang="0">
                <a:pos x="221" y="984"/>
              </a:cxn>
              <a:cxn ang="0">
                <a:pos x="108" y="954"/>
              </a:cxn>
              <a:cxn ang="0">
                <a:pos x="208" y="883"/>
              </a:cxn>
              <a:cxn ang="0">
                <a:pos x="206" y="783"/>
              </a:cxn>
              <a:cxn ang="0">
                <a:pos x="132" y="751"/>
              </a:cxn>
              <a:cxn ang="0">
                <a:pos x="16" y="823"/>
              </a:cxn>
              <a:cxn ang="0">
                <a:pos x="21" y="951"/>
              </a:cxn>
              <a:cxn ang="0">
                <a:pos x="127" y="1020"/>
              </a:cxn>
              <a:cxn ang="0">
                <a:pos x="276" y="1028"/>
              </a:cxn>
              <a:cxn ang="0">
                <a:pos x="408" y="952"/>
              </a:cxn>
              <a:cxn ang="0">
                <a:pos x="472" y="870"/>
              </a:cxn>
              <a:cxn ang="0">
                <a:pos x="530" y="948"/>
              </a:cxn>
              <a:cxn ang="0">
                <a:pos x="678" y="1029"/>
              </a:cxn>
              <a:cxn ang="0">
                <a:pos x="875" y="1000"/>
              </a:cxn>
              <a:cxn ang="0">
                <a:pos x="1020" y="879"/>
              </a:cxn>
              <a:cxn ang="0">
                <a:pos x="1101" y="744"/>
              </a:cxn>
              <a:cxn ang="0">
                <a:pos x="1115" y="669"/>
              </a:cxn>
              <a:cxn ang="0">
                <a:pos x="1081" y="660"/>
              </a:cxn>
              <a:cxn ang="0">
                <a:pos x="1033" y="752"/>
              </a:cxn>
              <a:cxn ang="0">
                <a:pos x="917" y="911"/>
              </a:cxn>
              <a:cxn ang="0">
                <a:pos x="795" y="976"/>
              </a:cxn>
              <a:cxn ang="0">
                <a:pos x="688" y="974"/>
              </a:cxn>
              <a:cxn ang="0">
                <a:pos x="619" y="896"/>
              </a:cxn>
              <a:cxn ang="0">
                <a:pos x="613" y="787"/>
              </a:cxn>
              <a:cxn ang="0">
                <a:pos x="650" y="632"/>
              </a:cxn>
            </a:cxnLst>
            <a:rect l="0" t="0" r="r" b="b"/>
            <a:pathLst>
              <a:path w="1193" h="1034">
                <a:moveTo>
                  <a:pt x="731" y="320"/>
                </a:moveTo>
                <a:lnTo>
                  <a:pt x="734" y="310"/>
                </a:lnTo>
                <a:lnTo>
                  <a:pt x="740" y="286"/>
                </a:lnTo>
                <a:lnTo>
                  <a:pt x="744" y="272"/>
                </a:lnTo>
                <a:lnTo>
                  <a:pt x="749" y="256"/>
                </a:lnTo>
                <a:lnTo>
                  <a:pt x="755" y="240"/>
                </a:lnTo>
                <a:lnTo>
                  <a:pt x="761" y="224"/>
                </a:lnTo>
                <a:lnTo>
                  <a:pt x="769" y="206"/>
                </a:lnTo>
                <a:lnTo>
                  <a:pt x="778" y="189"/>
                </a:lnTo>
                <a:lnTo>
                  <a:pt x="787" y="171"/>
                </a:lnTo>
                <a:lnTo>
                  <a:pt x="798" y="154"/>
                </a:lnTo>
                <a:lnTo>
                  <a:pt x="809" y="138"/>
                </a:lnTo>
                <a:lnTo>
                  <a:pt x="822" y="122"/>
                </a:lnTo>
                <a:lnTo>
                  <a:pt x="835" y="107"/>
                </a:lnTo>
                <a:lnTo>
                  <a:pt x="850" y="93"/>
                </a:lnTo>
                <a:lnTo>
                  <a:pt x="866" y="81"/>
                </a:lnTo>
                <a:lnTo>
                  <a:pt x="884" y="71"/>
                </a:lnTo>
                <a:lnTo>
                  <a:pt x="903" y="62"/>
                </a:lnTo>
                <a:lnTo>
                  <a:pt x="923" y="56"/>
                </a:lnTo>
                <a:lnTo>
                  <a:pt x="945" y="51"/>
                </a:lnTo>
                <a:lnTo>
                  <a:pt x="968" y="50"/>
                </a:lnTo>
                <a:lnTo>
                  <a:pt x="974" y="50"/>
                </a:lnTo>
                <a:lnTo>
                  <a:pt x="985" y="51"/>
                </a:lnTo>
                <a:lnTo>
                  <a:pt x="998" y="52"/>
                </a:lnTo>
                <a:lnTo>
                  <a:pt x="1013" y="54"/>
                </a:lnTo>
                <a:lnTo>
                  <a:pt x="1031" y="58"/>
                </a:lnTo>
                <a:lnTo>
                  <a:pt x="1049" y="63"/>
                </a:lnTo>
                <a:lnTo>
                  <a:pt x="1069" y="70"/>
                </a:lnTo>
                <a:lnTo>
                  <a:pt x="1088" y="80"/>
                </a:lnTo>
                <a:lnTo>
                  <a:pt x="1068" y="85"/>
                </a:lnTo>
                <a:lnTo>
                  <a:pt x="1050" y="92"/>
                </a:lnTo>
                <a:lnTo>
                  <a:pt x="1034" y="101"/>
                </a:lnTo>
                <a:lnTo>
                  <a:pt x="1018" y="113"/>
                </a:lnTo>
                <a:lnTo>
                  <a:pt x="1005" y="125"/>
                </a:lnTo>
                <a:lnTo>
                  <a:pt x="994" y="139"/>
                </a:lnTo>
                <a:lnTo>
                  <a:pt x="985" y="155"/>
                </a:lnTo>
                <a:lnTo>
                  <a:pt x="978" y="170"/>
                </a:lnTo>
                <a:lnTo>
                  <a:pt x="974" y="187"/>
                </a:lnTo>
                <a:lnTo>
                  <a:pt x="973" y="203"/>
                </a:lnTo>
                <a:lnTo>
                  <a:pt x="974" y="213"/>
                </a:lnTo>
                <a:lnTo>
                  <a:pt x="975" y="224"/>
                </a:lnTo>
                <a:lnTo>
                  <a:pt x="979" y="234"/>
                </a:lnTo>
                <a:lnTo>
                  <a:pt x="984" y="244"/>
                </a:lnTo>
                <a:lnTo>
                  <a:pt x="990" y="252"/>
                </a:lnTo>
                <a:lnTo>
                  <a:pt x="998" y="261"/>
                </a:lnTo>
                <a:lnTo>
                  <a:pt x="1008" y="269"/>
                </a:lnTo>
                <a:lnTo>
                  <a:pt x="1019" y="275"/>
                </a:lnTo>
                <a:lnTo>
                  <a:pt x="1032" y="279"/>
                </a:lnTo>
                <a:lnTo>
                  <a:pt x="1047" y="282"/>
                </a:lnTo>
                <a:lnTo>
                  <a:pt x="1064" y="283"/>
                </a:lnTo>
                <a:lnTo>
                  <a:pt x="1076" y="282"/>
                </a:lnTo>
                <a:lnTo>
                  <a:pt x="1090" y="280"/>
                </a:lnTo>
                <a:lnTo>
                  <a:pt x="1103" y="276"/>
                </a:lnTo>
                <a:lnTo>
                  <a:pt x="1116" y="271"/>
                </a:lnTo>
                <a:lnTo>
                  <a:pt x="1130" y="264"/>
                </a:lnTo>
                <a:lnTo>
                  <a:pt x="1142" y="256"/>
                </a:lnTo>
                <a:lnTo>
                  <a:pt x="1154" y="246"/>
                </a:lnTo>
                <a:lnTo>
                  <a:pt x="1165" y="234"/>
                </a:lnTo>
                <a:lnTo>
                  <a:pt x="1174" y="221"/>
                </a:lnTo>
                <a:lnTo>
                  <a:pt x="1182" y="206"/>
                </a:lnTo>
                <a:lnTo>
                  <a:pt x="1188" y="189"/>
                </a:lnTo>
                <a:lnTo>
                  <a:pt x="1192" y="171"/>
                </a:lnTo>
                <a:lnTo>
                  <a:pt x="1193" y="151"/>
                </a:lnTo>
                <a:lnTo>
                  <a:pt x="1192" y="132"/>
                </a:lnTo>
                <a:lnTo>
                  <a:pt x="1188" y="114"/>
                </a:lnTo>
                <a:lnTo>
                  <a:pt x="1182" y="99"/>
                </a:lnTo>
                <a:lnTo>
                  <a:pt x="1175" y="84"/>
                </a:lnTo>
                <a:lnTo>
                  <a:pt x="1165" y="71"/>
                </a:lnTo>
                <a:lnTo>
                  <a:pt x="1154" y="59"/>
                </a:lnTo>
                <a:lnTo>
                  <a:pt x="1141" y="49"/>
                </a:lnTo>
                <a:lnTo>
                  <a:pt x="1127" y="39"/>
                </a:lnTo>
                <a:lnTo>
                  <a:pt x="1112" y="31"/>
                </a:lnTo>
                <a:lnTo>
                  <a:pt x="1097" y="24"/>
                </a:lnTo>
                <a:lnTo>
                  <a:pt x="1081" y="18"/>
                </a:lnTo>
                <a:lnTo>
                  <a:pt x="1064" y="13"/>
                </a:lnTo>
                <a:lnTo>
                  <a:pt x="1048" y="9"/>
                </a:lnTo>
                <a:lnTo>
                  <a:pt x="1031" y="5"/>
                </a:lnTo>
                <a:lnTo>
                  <a:pt x="1015" y="3"/>
                </a:lnTo>
                <a:lnTo>
                  <a:pt x="999" y="1"/>
                </a:lnTo>
                <a:lnTo>
                  <a:pt x="985" y="0"/>
                </a:lnTo>
                <a:lnTo>
                  <a:pt x="971" y="0"/>
                </a:lnTo>
                <a:lnTo>
                  <a:pt x="945" y="1"/>
                </a:lnTo>
                <a:lnTo>
                  <a:pt x="921" y="5"/>
                </a:lnTo>
                <a:lnTo>
                  <a:pt x="898" y="12"/>
                </a:lnTo>
                <a:lnTo>
                  <a:pt x="877" y="20"/>
                </a:lnTo>
                <a:lnTo>
                  <a:pt x="856" y="30"/>
                </a:lnTo>
                <a:lnTo>
                  <a:pt x="837" y="41"/>
                </a:lnTo>
                <a:lnTo>
                  <a:pt x="820" y="54"/>
                </a:lnTo>
                <a:lnTo>
                  <a:pt x="803" y="67"/>
                </a:lnTo>
                <a:lnTo>
                  <a:pt x="788" y="81"/>
                </a:lnTo>
                <a:lnTo>
                  <a:pt x="774" y="96"/>
                </a:lnTo>
                <a:lnTo>
                  <a:pt x="762" y="110"/>
                </a:lnTo>
                <a:lnTo>
                  <a:pt x="751" y="124"/>
                </a:lnTo>
                <a:lnTo>
                  <a:pt x="741" y="138"/>
                </a:lnTo>
                <a:lnTo>
                  <a:pt x="732" y="151"/>
                </a:lnTo>
                <a:lnTo>
                  <a:pt x="725" y="163"/>
                </a:lnTo>
                <a:lnTo>
                  <a:pt x="719" y="174"/>
                </a:lnTo>
                <a:lnTo>
                  <a:pt x="708" y="148"/>
                </a:lnTo>
                <a:lnTo>
                  <a:pt x="695" y="125"/>
                </a:lnTo>
                <a:lnTo>
                  <a:pt x="682" y="105"/>
                </a:lnTo>
                <a:lnTo>
                  <a:pt x="667" y="87"/>
                </a:lnTo>
                <a:lnTo>
                  <a:pt x="651" y="71"/>
                </a:lnTo>
                <a:lnTo>
                  <a:pt x="635" y="57"/>
                </a:lnTo>
                <a:lnTo>
                  <a:pt x="619" y="45"/>
                </a:lnTo>
                <a:lnTo>
                  <a:pt x="602" y="35"/>
                </a:lnTo>
                <a:lnTo>
                  <a:pt x="585" y="26"/>
                </a:lnTo>
                <a:lnTo>
                  <a:pt x="567" y="19"/>
                </a:lnTo>
                <a:lnTo>
                  <a:pt x="551" y="13"/>
                </a:lnTo>
                <a:lnTo>
                  <a:pt x="534" y="9"/>
                </a:lnTo>
                <a:lnTo>
                  <a:pt x="518" y="5"/>
                </a:lnTo>
                <a:lnTo>
                  <a:pt x="502" y="3"/>
                </a:lnTo>
                <a:lnTo>
                  <a:pt x="487" y="1"/>
                </a:lnTo>
                <a:lnTo>
                  <a:pt x="473" y="0"/>
                </a:lnTo>
                <a:lnTo>
                  <a:pt x="460" y="0"/>
                </a:lnTo>
                <a:lnTo>
                  <a:pt x="430" y="2"/>
                </a:lnTo>
                <a:lnTo>
                  <a:pt x="400" y="6"/>
                </a:lnTo>
                <a:lnTo>
                  <a:pt x="372" y="13"/>
                </a:lnTo>
                <a:lnTo>
                  <a:pt x="345" y="23"/>
                </a:lnTo>
                <a:lnTo>
                  <a:pt x="320" y="34"/>
                </a:lnTo>
                <a:lnTo>
                  <a:pt x="295" y="47"/>
                </a:lnTo>
                <a:lnTo>
                  <a:pt x="271" y="62"/>
                </a:lnTo>
                <a:lnTo>
                  <a:pt x="250" y="79"/>
                </a:lnTo>
                <a:lnTo>
                  <a:pt x="229" y="96"/>
                </a:lnTo>
                <a:lnTo>
                  <a:pt x="210" y="115"/>
                </a:lnTo>
                <a:lnTo>
                  <a:pt x="191" y="135"/>
                </a:lnTo>
                <a:lnTo>
                  <a:pt x="174" y="155"/>
                </a:lnTo>
                <a:lnTo>
                  <a:pt x="158" y="175"/>
                </a:lnTo>
                <a:lnTo>
                  <a:pt x="144" y="195"/>
                </a:lnTo>
                <a:lnTo>
                  <a:pt x="131" y="215"/>
                </a:lnTo>
                <a:lnTo>
                  <a:pt x="119" y="235"/>
                </a:lnTo>
                <a:lnTo>
                  <a:pt x="109" y="254"/>
                </a:lnTo>
                <a:lnTo>
                  <a:pt x="100" y="272"/>
                </a:lnTo>
                <a:lnTo>
                  <a:pt x="93" y="290"/>
                </a:lnTo>
                <a:lnTo>
                  <a:pt x="86" y="306"/>
                </a:lnTo>
                <a:lnTo>
                  <a:pt x="81" y="320"/>
                </a:lnTo>
                <a:lnTo>
                  <a:pt x="77" y="332"/>
                </a:lnTo>
                <a:lnTo>
                  <a:pt x="76" y="343"/>
                </a:lnTo>
                <a:lnTo>
                  <a:pt x="75" y="351"/>
                </a:lnTo>
                <a:lnTo>
                  <a:pt x="76" y="359"/>
                </a:lnTo>
                <a:lnTo>
                  <a:pt x="79" y="365"/>
                </a:lnTo>
                <a:lnTo>
                  <a:pt x="83" y="368"/>
                </a:lnTo>
                <a:lnTo>
                  <a:pt x="87" y="371"/>
                </a:lnTo>
                <a:lnTo>
                  <a:pt x="93" y="373"/>
                </a:lnTo>
                <a:lnTo>
                  <a:pt x="97" y="374"/>
                </a:lnTo>
                <a:lnTo>
                  <a:pt x="101" y="374"/>
                </a:lnTo>
                <a:lnTo>
                  <a:pt x="104" y="375"/>
                </a:lnTo>
                <a:lnTo>
                  <a:pt x="114" y="374"/>
                </a:lnTo>
                <a:lnTo>
                  <a:pt x="122" y="371"/>
                </a:lnTo>
                <a:lnTo>
                  <a:pt x="127" y="367"/>
                </a:lnTo>
                <a:lnTo>
                  <a:pt x="132" y="360"/>
                </a:lnTo>
                <a:lnTo>
                  <a:pt x="134" y="349"/>
                </a:lnTo>
                <a:lnTo>
                  <a:pt x="148" y="312"/>
                </a:lnTo>
                <a:lnTo>
                  <a:pt x="162" y="279"/>
                </a:lnTo>
                <a:lnTo>
                  <a:pt x="178" y="248"/>
                </a:lnTo>
                <a:lnTo>
                  <a:pt x="195" y="220"/>
                </a:lnTo>
                <a:lnTo>
                  <a:pt x="212" y="194"/>
                </a:lnTo>
                <a:lnTo>
                  <a:pt x="230" y="171"/>
                </a:lnTo>
                <a:lnTo>
                  <a:pt x="248" y="151"/>
                </a:lnTo>
                <a:lnTo>
                  <a:pt x="267" y="133"/>
                </a:lnTo>
                <a:lnTo>
                  <a:pt x="285" y="116"/>
                </a:lnTo>
                <a:lnTo>
                  <a:pt x="305" y="103"/>
                </a:lnTo>
                <a:lnTo>
                  <a:pt x="323" y="90"/>
                </a:lnTo>
                <a:lnTo>
                  <a:pt x="342" y="80"/>
                </a:lnTo>
                <a:lnTo>
                  <a:pt x="361" y="71"/>
                </a:lnTo>
                <a:lnTo>
                  <a:pt x="378" y="65"/>
                </a:lnTo>
                <a:lnTo>
                  <a:pt x="396" y="59"/>
                </a:lnTo>
                <a:lnTo>
                  <a:pt x="412" y="55"/>
                </a:lnTo>
                <a:lnTo>
                  <a:pt x="428" y="53"/>
                </a:lnTo>
                <a:lnTo>
                  <a:pt x="442" y="51"/>
                </a:lnTo>
                <a:lnTo>
                  <a:pt x="456" y="50"/>
                </a:lnTo>
                <a:lnTo>
                  <a:pt x="464" y="50"/>
                </a:lnTo>
                <a:lnTo>
                  <a:pt x="482" y="53"/>
                </a:lnTo>
                <a:lnTo>
                  <a:pt x="492" y="55"/>
                </a:lnTo>
                <a:lnTo>
                  <a:pt x="503" y="58"/>
                </a:lnTo>
                <a:lnTo>
                  <a:pt x="513" y="62"/>
                </a:lnTo>
                <a:lnTo>
                  <a:pt x="523" y="67"/>
                </a:lnTo>
                <a:lnTo>
                  <a:pt x="532" y="74"/>
                </a:lnTo>
                <a:lnTo>
                  <a:pt x="542" y="81"/>
                </a:lnTo>
                <a:lnTo>
                  <a:pt x="551" y="90"/>
                </a:lnTo>
                <a:lnTo>
                  <a:pt x="559" y="101"/>
                </a:lnTo>
                <a:lnTo>
                  <a:pt x="566" y="113"/>
                </a:lnTo>
                <a:lnTo>
                  <a:pt x="573" y="127"/>
                </a:lnTo>
                <a:lnTo>
                  <a:pt x="578" y="143"/>
                </a:lnTo>
                <a:lnTo>
                  <a:pt x="581" y="161"/>
                </a:lnTo>
                <a:lnTo>
                  <a:pt x="584" y="181"/>
                </a:lnTo>
                <a:lnTo>
                  <a:pt x="585" y="203"/>
                </a:lnTo>
                <a:lnTo>
                  <a:pt x="584" y="216"/>
                </a:lnTo>
                <a:lnTo>
                  <a:pt x="583" y="231"/>
                </a:lnTo>
                <a:lnTo>
                  <a:pt x="581" y="249"/>
                </a:lnTo>
                <a:lnTo>
                  <a:pt x="578" y="268"/>
                </a:lnTo>
                <a:lnTo>
                  <a:pt x="574" y="289"/>
                </a:lnTo>
                <a:lnTo>
                  <a:pt x="569" y="312"/>
                </a:lnTo>
                <a:lnTo>
                  <a:pt x="564" y="338"/>
                </a:lnTo>
                <a:lnTo>
                  <a:pt x="557" y="366"/>
                </a:lnTo>
                <a:lnTo>
                  <a:pt x="549" y="397"/>
                </a:lnTo>
                <a:lnTo>
                  <a:pt x="541" y="431"/>
                </a:lnTo>
                <a:lnTo>
                  <a:pt x="532" y="467"/>
                </a:lnTo>
                <a:lnTo>
                  <a:pt x="521" y="506"/>
                </a:lnTo>
                <a:lnTo>
                  <a:pt x="510" y="547"/>
                </a:lnTo>
                <a:lnTo>
                  <a:pt x="498" y="592"/>
                </a:lnTo>
                <a:lnTo>
                  <a:pt x="485" y="641"/>
                </a:lnTo>
                <a:lnTo>
                  <a:pt x="471" y="692"/>
                </a:lnTo>
                <a:lnTo>
                  <a:pt x="456" y="746"/>
                </a:lnTo>
                <a:lnTo>
                  <a:pt x="446" y="778"/>
                </a:lnTo>
                <a:lnTo>
                  <a:pt x="435" y="808"/>
                </a:lnTo>
                <a:lnTo>
                  <a:pt x="422" y="836"/>
                </a:lnTo>
                <a:lnTo>
                  <a:pt x="408" y="862"/>
                </a:lnTo>
                <a:lnTo>
                  <a:pt x="393" y="887"/>
                </a:lnTo>
                <a:lnTo>
                  <a:pt x="376" y="908"/>
                </a:lnTo>
                <a:lnTo>
                  <a:pt x="358" y="927"/>
                </a:lnTo>
                <a:lnTo>
                  <a:pt x="338" y="944"/>
                </a:lnTo>
                <a:lnTo>
                  <a:pt x="319" y="958"/>
                </a:lnTo>
                <a:lnTo>
                  <a:pt x="297" y="969"/>
                </a:lnTo>
                <a:lnTo>
                  <a:pt x="275" y="977"/>
                </a:lnTo>
                <a:lnTo>
                  <a:pt x="252" y="982"/>
                </a:lnTo>
                <a:lnTo>
                  <a:pt x="228" y="984"/>
                </a:lnTo>
                <a:lnTo>
                  <a:pt x="221" y="984"/>
                </a:lnTo>
                <a:lnTo>
                  <a:pt x="210" y="983"/>
                </a:lnTo>
                <a:lnTo>
                  <a:pt x="197" y="982"/>
                </a:lnTo>
                <a:lnTo>
                  <a:pt x="182" y="980"/>
                </a:lnTo>
                <a:lnTo>
                  <a:pt x="165" y="976"/>
                </a:lnTo>
                <a:lnTo>
                  <a:pt x="146" y="971"/>
                </a:lnTo>
                <a:lnTo>
                  <a:pt x="128" y="964"/>
                </a:lnTo>
                <a:lnTo>
                  <a:pt x="108" y="954"/>
                </a:lnTo>
                <a:lnTo>
                  <a:pt x="126" y="949"/>
                </a:lnTo>
                <a:lnTo>
                  <a:pt x="143" y="943"/>
                </a:lnTo>
                <a:lnTo>
                  <a:pt x="159" y="934"/>
                </a:lnTo>
                <a:lnTo>
                  <a:pt x="174" y="924"/>
                </a:lnTo>
                <a:lnTo>
                  <a:pt x="187" y="912"/>
                </a:lnTo>
                <a:lnTo>
                  <a:pt x="199" y="898"/>
                </a:lnTo>
                <a:lnTo>
                  <a:pt x="208" y="883"/>
                </a:lnTo>
                <a:lnTo>
                  <a:pt x="215" y="867"/>
                </a:lnTo>
                <a:lnTo>
                  <a:pt x="220" y="849"/>
                </a:lnTo>
                <a:lnTo>
                  <a:pt x="221" y="830"/>
                </a:lnTo>
                <a:lnTo>
                  <a:pt x="220" y="816"/>
                </a:lnTo>
                <a:lnTo>
                  <a:pt x="217" y="803"/>
                </a:lnTo>
                <a:lnTo>
                  <a:pt x="212" y="792"/>
                </a:lnTo>
                <a:lnTo>
                  <a:pt x="206" y="783"/>
                </a:lnTo>
                <a:lnTo>
                  <a:pt x="199" y="774"/>
                </a:lnTo>
                <a:lnTo>
                  <a:pt x="190" y="768"/>
                </a:lnTo>
                <a:lnTo>
                  <a:pt x="181" y="762"/>
                </a:lnTo>
                <a:lnTo>
                  <a:pt x="171" y="758"/>
                </a:lnTo>
                <a:lnTo>
                  <a:pt x="161" y="754"/>
                </a:lnTo>
                <a:lnTo>
                  <a:pt x="141" y="751"/>
                </a:lnTo>
                <a:lnTo>
                  <a:pt x="132" y="751"/>
                </a:lnTo>
                <a:lnTo>
                  <a:pt x="111" y="753"/>
                </a:lnTo>
                <a:lnTo>
                  <a:pt x="91" y="758"/>
                </a:lnTo>
                <a:lnTo>
                  <a:pt x="72" y="765"/>
                </a:lnTo>
                <a:lnTo>
                  <a:pt x="55" y="777"/>
                </a:lnTo>
                <a:lnTo>
                  <a:pt x="40" y="790"/>
                </a:lnTo>
                <a:lnTo>
                  <a:pt x="26" y="805"/>
                </a:lnTo>
                <a:lnTo>
                  <a:pt x="16" y="823"/>
                </a:lnTo>
                <a:lnTo>
                  <a:pt x="7" y="842"/>
                </a:lnTo>
                <a:lnTo>
                  <a:pt x="2" y="862"/>
                </a:lnTo>
                <a:lnTo>
                  <a:pt x="0" y="883"/>
                </a:lnTo>
                <a:lnTo>
                  <a:pt x="2" y="902"/>
                </a:lnTo>
                <a:lnTo>
                  <a:pt x="6" y="920"/>
                </a:lnTo>
                <a:lnTo>
                  <a:pt x="12" y="936"/>
                </a:lnTo>
                <a:lnTo>
                  <a:pt x="21" y="951"/>
                </a:lnTo>
                <a:lnTo>
                  <a:pt x="31" y="965"/>
                </a:lnTo>
                <a:lnTo>
                  <a:pt x="44" y="977"/>
                </a:lnTo>
                <a:lnTo>
                  <a:pt x="58" y="988"/>
                </a:lnTo>
                <a:lnTo>
                  <a:pt x="73" y="998"/>
                </a:lnTo>
                <a:lnTo>
                  <a:pt x="90" y="1006"/>
                </a:lnTo>
                <a:lnTo>
                  <a:pt x="108" y="1014"/>
                </a:lnTo>
                <a:lnTo>
                  <a:pt x="127" y="1020"/>
                </a:lnTo>
                <a:lnTo>
                  <a:pt x="146" y="1025"/>
                </a:lnTo>
                <a:lnTo>
                  <a:pt x="166" y="1029"/>
                </a:lnTo>
                <a:lnTo>
                  <a:pt x="186" y="1031"/>
                </a:lnTo>
                <a:lnTo>
                  <a:pt x="206" y="1033"/>
                </a:lnTo>
                <a:lnTo>
                  <a:pt x="225" y="1034"/>
                </a:lnTo>
                <a:lnTo>
                  <a:pt x="251" y="1032"/>
                </a:lnTo>
                <a:lnTo>
                  <a:pt x="276" y="1028"/>
                </a:lnTo>
                <a:lnTo>
                  <a:pt x="298" y="1022"/>
                </a:lnTo>
                <a:lnTo>
                  <a:pt x="320" y="1014"/>
                </a:lnTo>
                <a:lnTo>
                  <a:pt x="341" y="1003"/>
                </a:lnTo>
                <a:lnTo>
                  <a:pt x="359" y="992"/>
                </a:lnTo>
                <a:lnTo>
                  <a:pt x="377" y="979"/>
                </a:lnTo>
                <a:lnTo>
                  <a:pt x="393" y="966"/>
                </a:lnTo>
                <a:lnTo>
                  <a:pt x="408" y="952"/>
                </a:lnTo>
                <a:lnTo>
                  <a:pt x="421" y="938"/>
                </a:lnTo>
                <a:lnTo>
                  <a:pt x="433" y="925"/>
                </a:lnTo>
                <a:lnTo>
                  <a:pt x="444" y="911"/>
                </a:lnTo>
                <a:lnTo>
                  <a:pt x="453" y="899"/>
                </a:lnTo>
                <a:lnTo>
                  <a:pt x="461" y="888"/>
                </a:lnTo>
                <a:lnTo>
                  <a:pt x="467" y="878"/>
                </a:lnTo>
                <a:lnTo>
                  <a:pt x="472" y="870"/>
                </a:lnTo>
                <a:lnTo>
                  <a:pt x="475" y="864"/>
                </a:lnTo>
                <a:lnTo>
                  <a:pt x="477" y="860"/>
                </a:lnTo>
                <a:lnTo>
                  <a:pt x="484" y="879"/>
                </a:lnTo>
                <a:lnTo>
                  <a:pt x="493" y="896"/>
                </a:lnTo>
                <a:lnTo>
                  <a:pt x="503" y="914"/>
                </a:lnTo>
                <a:lnTo>
                  <a:pt x="516" y="931"/>
                </a:lnTo>
                <a:lnTo>
                  <a:pt x="530" y="948"/>
                </a:lnTo>
                <a:lnTo>
                  <a:pt x="546" y="964"/>
                </a:lnTo>
                <a:lnTo>
                  <a:pt x="563" y="979"/>
                </a:lnTo>
                <a:lnTo>
                  <a:pt x="583" y="992"/>
                </a:lnTo>
                <a:lnTo>
                  <a:pt x="604" y="1004"/>
                </a:lnTo>
                <a:lnTo>
                  <a:pt x="627" y="1014"/>
                </a:lnTo>
                <a:lnTo>
                  <a:pt x="651" y="1023"/>
                </a:lnTo>
                <a:lnTo>
                  <a:pt x="678" y="1029"/>
                </a:lnTo>
                <a:lnTo>
                  <a:pt x="706" y="1033"/>
                </a:lnTo>
                <a:lnTo>
                  <a:pt x="736" y="1034"/>
                </a:lnTo>
                <a:lnTo>
                  <a:pt x="766" y="1032"/>
                </a:lnTo>
                <a:lnTo>
                  <a:pt x="795" y="1028"/>
                </a:lnTo>
                <a:lnTo>
                  <a:pt x="823" y="1021"/>
                </a:lnTo>
                <a:lnTo>
                  <a:pt x="850" y="1011"/>
                </a:lnTo>
                <a:lnTo>
                  <a:pt x="875" y="1000"/>
                </a:lnTo>
                <a:lnTo>
                  <a:pt x="900" y="987"/>
                </a:lnTo>
                <a:lnTo>
                  <a:pt x="923" y="972"/>
                </a:lnTo>
                <a:lnTo>
                  <a:pt x="944" y="955"/>
                </a:lnTo>
                <a:lnTo>
                  <a:pt x="965" y="938"/>
                </a:lnTo>
                <a:lnTo>
                  <a:pt x="985" y="919"/>
                </a:lnTo>
                <a:lnTo>
                  <a:pt x="1003" y="899"/>
                </a:lnTo>
                <a:lnTo>
                  <a:pt x="1020" y="879"/>
                </a:lnTo>
                <a:lnTo>
                  <a:pt x="1035" y="859"/>
                </a:lnTo>
                <a:lnTo>
                  <a:pt x="1050" y="839"/>
                </a:lnTo>
                <a:lnTo>
                  <a:pt x="1063" y="819"/>
                </a:lnTo>
                <a:lnTo>
                  <a:pt x="1074" y="799"/>
                </a:lnTo>
                <a:lnTo>
                  <a:pt x="1085" y="780"/>
                </a:lnTo>
                <a:lnTo>
                  <a:pt x="1094" y="762"/>
                </a:lnTo>
                <a:lnTo>
                  <a:pt x="1101" y="744"/>
                </a:lnTo>
                <a:lnTo>
                  <a:pt x="1108" y="728"/>
                </a:lnTo>
                <a:lnTo>
                  <a:pt x="1112" y="714"/>
                </a:lnTo>
                <a:lnTo>
                  <a:pt x="1116" y="701"/>
                </a:lnTo>
                <a:lnTo>
                  <a:pt x="1118" y="691"/>
                </a:lnTo>
                <a:lnTo>
                  <a:pt x="1119" y="682"/>
                </a:lnTo>
                <a:lnTo>
                  <a:pt x="1118" y="675"/>
                </a:lnTo>
                <a:lnTo>
                  <a:pt x="1115" y="669"/>
                </a:lnTo>
                <a:lnTo>
                  <a:pt x="1112" y="665"/>
                </a:lnTo>
                <a:lnTo>
                  <a:pt x="1107" y="662"/>
                </a:lnTo>
                <a:lnTo>
                  <a:pt x="1102" y="661"/>
                </a:lnTo>
                <a:lnTo>
                  <a:pt x="1098" y="660"/>
                </a:lnTo>
                <a:lnTo>
                  <a:pt x="1094" y="659"/>
                </a:lnTo>
                <a:lnTo>
                  <a:pt x="1090" y="659"/>
                </a:lnTo>
                <a:lnTo>
                  <a:pt x="1081" y="660"/>
                </a:lnTo>
                <a:lnTo>
                  <a:pt x="1074" y="662"/>
                </a:lnTo>
                <a:lnTo>
                  <a:pt x="1069" y="666"/>
                </a:lnTo>
                <a:lnTo>
                  <a:pt x="1064" y="671"/>
                </a:lnTo>
                <a:lnTo>
                  <a:pt x="1062" y="677"/>
                </a:lnTo>
                <a:lnTo>
                  <a:pt x="1059" y="684"/>
                </a:lnTo>
                <a:lnTo>
                  <a:pt x="1047" y="719"/>
                </a:lnTo>
                <a:lnTo>
                  <a:pt x="1033" y="752"/>
                </a:lnTo>
                <a:lnTo>
                  <a:pt x="1018" y="782"/>
                </a:lnTo>
                <a:lnTo>
                  <a:pt x="1003" y="809"/>
                </a:lnTo>
                <a:lnTo>
                  <a:pt x="987" y="834"/>
                </a:lnTo>
                <a:lnTo>
                  <a:pt x="970" y="857"/>
                </a:lnTo>
                <a:lnTo>
                  <a:pt x="953" y="877"/>
                </a:lnTo>
                <a:lnTo>
                  <a:pt x="935" y="895"/>
                </a:lnTo>
                <a:lnTo>
                  <a:pt x="917" y="911"/>
                </a:lnTo>
                <a:lnTo>
                  <a:pt x="899" y="925"/>
                </a:lnTo>
                <a:lnTo>
                  <a:pt x="881" y="938"/>
                </a:lnTo>
                <a:lnTo>
                  <a:pt x="863" y="949"/>
                </a:lnTo>
                <a:lnTo>
                  <a:pt x="845" y="958"/>
                </a:lnTo>
                <a:lnTo>
                  <a:pt x="828" y="965"/>
                </a:lnTo>
                <a:lnTo>
                  <a:pt x="812" y="971"/>
                </a:lnTo>
                <a:lnTo>
                  <a:pt x="795" y="976"/>
                </a:lnTo>
                <a:lnTo>
                  <a:pt x="780" y="979"/>
                </a:lnTo>
                <a:lnTo>
                  <a:pt x="766" y="982"/>
                </a:lnTo>
                <a:lnTo>
                  <a:pt x="753" y="983"/>
                </a:lnTo>
                <a:lnTo>
                  <a:pt x="741" y="984"/>
                </a:lnTo>
                <a:lnTo>
                  <a:pt x="721" y="983"/>
                </a:lnTo>
                <a:lnTo>
                  <a:pt x="704" y="979"/>
                </a:lnTo>
                <a:lnTo>
                  <a:pt x="688" y="974"/>
                </a:lnTo>
                <a:lnTo>
                  <a:pt x="673" y="968"/>
                </a:lnTo>
                <a:lnTo>
                  <a:pt x="661" y="959"/>
                </a:lnTo>
                <a:lnTo>
                  <a:pt x="650" y="949"/>
                </a:lnTo>
                <a:lnTo>
                  <a:pt x="640" y="938"/>
                </a:lnTo>
                <a:lnTo>
                  <a:pt x="632" y="925"/>
                </a:lnTo>
                <a:lnTo>
                  <a:pt x="624" y="911"/>
                </a:lnTo>
                <a:lnTo>
                  <a:pt x="619" y="896"/>
                </a:lnTo>
                <a:lnTo>
                  <a:pt x="614" y="882"/>
                </a:lnTo>
                <a:lnTo>
                  <a:pt x="611" y="866"/>
                </a:lnTo>
                <a:lnTo>
                  <a:pt x="609" y="849"/>
                </a:lnTo>
                <a:lnTo>
                  <a:pt x="609" y="833"/>
                </a:lnTo>
                <a:lnTo>
                  <a:pt x="609" y="818"/>
                </a:lnTo>
                <a:lnTo>
                  <a:pt x="611" y="803"/>
                </a:lnTo>
                <a:lnTo>
                  <a:pt x="613" y="787"/>
                </a:lnTo>
                <a:lnTo>
                  <a:pt x="616" y="769"/>
                </a:lnTo>
                <a:lnTo>
                  <a:pt x="619" y="752"/>
                </a:lnTo>
                <a:lnTo>
                  <a:pt x="624" y="732"/>
                </a:lnTo>
                <a:lnTo>
                  <a:pt x="629" y="710"/>
                </a:lnTo>
                <a:lnTo>
                  <a:pt x="635" y="687"/>
                </a:lnTo>
                <a:lnTo>
                  <a:pt x="642" y="661"/>
                </a:lnTo>
                <a:lnTo>
                  <a:pt x="650" y="632"/>
                </a:lnTo>
                <a:lnTo>
                  <a:pt x="731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"/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4724400" y="4554792"/>
            <a:ext cx="351670" cy="304800"/>
          </a:xfrm>
          <a:custGeom>
            <a:avLst/>
            <a:gdLst/>
            <a:ahLst/>
            <a:cxnLst>
              <a:cxn ang="0">
                <a:pos x="761" y="224"/>
              </a:cxn>
              <a:cxn ang="0">
                <a:pos x="835" y="107"/>
              </a:cxn>
              <a:cxn ang="0">
                <a:pos x="968" y="50"/>
              </a:cxn>
              <a:cxn ang="0">
                <a:pos x="1069" y="70"/>
              </a:cxn>
              <a:cxn ang="0">
                <a:pos x="994" y="139"/>
              </a:cxn>
              <a:cxn ang="0">
                <a:pos x="979" y="234"/>
              </a:cxn>
              <a:cxn ang="0">
                <a:pos x="1047" y="282"/>
              </a:cxn>
              <a:cxn ang="0">
                <a:pos x="1142" y="256"/>
              </a:cxn>
              <a:cxn ang="0">
                <a:pos x="1193" y="151"/>
              </a:cxn>
              <a:cxn ang="0">
                <a:pos x="1141" y="49"/>
              </a:cxn>
              <a:cxn ang="0">
                <a:pos x="1031" y="5"/>
              </a:cxn>
              <a:cxn ang="0">
                <a:pos x="898" y="12"/>
              </a:cxn>
              <a:cxn ang="0">
                <a:pos x="774" y="96"/>
              </a:cxn>
              <a:cxn ang="0">
                <a:pos x="708" y="148"/>
              </a:cxn>
              <a:cxn ang="0">
                <a:pos x="602" y="35"/>
              </a:cxn>
              <a:cxn ang="0">
                <a:pos x="487" y="1"/>
              </a:cxn>
              <a:cxn ang="0">
                <a:pos x="320" y="34"/>
              </a:cxn>
              <a:cxn ang="0">
                <a:pos x="174" y="155"/>
              </a:cxn>
              <a:cxn ang="0">
                <a:pos x="93" y="290"/>
              </a:cxn>
              <a:cxn ang="0">
                <a:pos x="79" y="365"/>
              </a:cxn>
              <a:cxn ang="0">
                <a:pos x="114" y="374"/>
              </a:cxn>
              <a:cxn ang="0">
                <a:pos x="178" y="248"/>
              </a:cxn>
              <a:cxn ang="0">
                <a:pos x="305" y="103"/>
              </a:cxn>
              <a:cxn ang="0">
                <a:pos x="428" y="53"/>
              </a:cxn>
              <a:cxn ang="0">
                <a:pos x="513" y="62"/>
              </a:cxn>
              <a:cxn ang="0">
                <a:pos x="573" y="127"/>
              </a:cxn>
              <a:cxn ang="0">
                <a:pos x="581" y="249"/>
              </a:cxn>
              <a:cxn ang="0">
                <a:pos x="541" y="431"/>
              </a:cxn>
              <a:cxn ang="0">
                <a:pos x="456" y="746"/>
              </a:cxn>
              <a:cxn ang="0">
                <a:pos x="358" y="927"/>
              </a:cxn>
              <a:cxn ang="0">
                <a:pos x="221" y="984"/>
              </a:cxn>
              <a:cxn ang="0">
                <a:pos x="108" y="954"/>
              </a:cxn>
              <a:cxn ang="0">
                <a:pos x="208" y="883"/>
              </a:cxn>
              <a:cxn ang="0">
                <a:pos x="206" y="783"/>
              </a:cxn>
              <a:cxn ang="0">
                <a:pos x="132" y="751"/>
              </a:cxn>
              <a:cxn ang="0">
                <a:pos x="16" y="823"/>
              </a:cxn>
              <a:cxn ang="0">
                <a:pos x="21" y="951"/>
              </a:cxn>
              <a:cxn ang="0">
                <a:pos x="127" y="1020"/>
              </a:cxn>
              <a:cxn ang="0">
                <a:pos x="276" y="1028"/>
              </a:cxn>
              <a:cxn ang="0">
                <a:pos x="408" y="952"/>
              </a:cxn>
              <a:cxn ang="0">
                <a:pos x="472" y="870"/>
              </a:cxn>
              <a:cxn ang="0">
                <a:pos x="530" y="948"/>
              </a:cxn>
              <a:cxn ang="0">
                <a:pos x="678" y="1029"/>
              </a:cxn>
              <a:cxn ang="0">
                <a:pos x="875" y="1000"/>
              </a:cxn>
              <a:cxn ang="0">
                <a:pos x="1020" y="879"/>
              </a:cxn>
              <a:cxn ang="0">
                <a:pos x="1101" y="744"/>
              </a:cxn>
              <a:cxn ang="0">
                <a:pos x="1115" y="669"/>
              </a:cxn>
              <a:cxn ang="0">
                <a:pos x="1081" y="660"/>
              </a:cxn>
              <a:cxn ang="0">
                <a:pos x="1033" y="752"/>
              </a:cxn>
              <a:cxn ang="0">
                <a:pos x="917" y="911"/>
              </a:cxn>
              <a:cxn ang="0">
                <a:pos x="795" y="976"/>
              </a:cxn>
              <a:cxn ang="0">
                <a:pos x="688" y="974"/>
              </a:cxn>
              <a:cxn ang="0">
                <a:pos x="619" y="896"/>
              </a:cxn>
              <a:cxn ang="0">
                <a:pos x="613" y="787"/>
              </a:cxn>
              <a:cxn ang="0">
                <a:pos x="650" y="632"/>
              </a:cxn>
            </a:cxnLst>
            <a:rect l="0" t="0" r="r" b="b"/>
            <a:pathLst>
              <a:path w="1193" h="1034">
                <a:moveTo>
                  <a:pt x="731" y="320"/>
                </a:moveTo>
                <a:lnTo>
                  <a:pt x="734" y="310"/>
                </a:lnTo>
                <a:lnTo>
                  <a:pt x="740" y="286"/>
                </a:lnTo>
                <a:lnTo>
                  <a:pt x="744" y="272"/>
                </a:lnTo>
                <a:lnTo>
                  <a:pt x="749" y="256"/>
                </a:lnTo>
                <a:lnTo>
                  <a:pt x="755" y="240"/>
                </a:lnTo>
                <a:lnTo>
                  <a:pt x="761" y="224"/>
                </a:lnTo>
                <a:lnTo>
                  <a:pt x="769" y="206"/>
                </a:lnTo>
                <a:lnTo>
                  <a:pt x="778" y="189"/>
                </a:lnTo>
                <a:lnTo>
                  <a:pt x="787" y="171"/>
                </a:lnTo>
                <a:lnTo>
                  <a:pt x="798" y="154"/>
                </a:lnTo>
                <a:lnTo>
                  <a:pt x="809" y="138"/>
                </a:lnTo>
                <a:lnTo>
                  <a:pt x="822" y="122"/>
                </a:lnTo>
                <a:lnTo>
                  <a:pt x="835" y="107"/>
                </a:lnTo>
                <a:lnTo>
                  <a:pt x="850" y="93"/>
                </a:lnTo>
                <a:lnTo>
                  <a:pt x="866" y="81"/>
                </a:lnTo>
                <a:lnTo>
                  <a:pt x="884" y="71"/>
                </a:lnTo>
                <a:lnTo>
                  <a:pt x="903" y="62"/>
                </a:lnTo>
                <a:lnTo>
                  <a:pt x="923" y="56"/>
                </a:lnTo>
                <a:lnTo>
                  <a:pt x="945" y="51"/>
                </a:lnTo>
                <a:lnTo>
                  <a:pt x="968" y="50"/>
                </a:lnTo>
                <a:lnTo>
                  <a:pt x="974" y="50"/>
                </a:lnTo>
                <a:lnTo>
                  <a:pt x="985" y="51"/>
                </a:lnTo>
                <a:lnTo>
                  <a:pt x="998" y="52"/>
                </a:lnTo>
                <a:lnTo>
                  <a:pt x="1013" y="54"/>
                </a:lnTo>
                <a:lnTo>
                  <a:pt x="1031" y="58"/>
                </a:lnTo>
                <a:lnTo>
                  <a:pt x="1049" y="63"/>
                </a:lnTo>
                <a:lnTo>
                  <a:pt x="1069" y="70"/>
                </a:lnTo>
                <a:lnTo>
                  <a:pt x="1088" y="80"/>
                </a:lnTo>
                <a:lnTo>
                  <a:pt x="1068" y="85"/>
                </a:lnTo>
                <a:lnTo>
                  <a:pt x="1050" y="92"/>
                </a:lnTo>
                <a:lnTo>
                  <a:pt x="1034" y="101"/>
                </a:lnTo>
                <a:lnTo>
                  <a:pt x="1018" y="113"/>
                </a:lnTo>
                <a:lnTo>
                  <a:pt x="1005" y="125"/>
                </a:lnTo>
                <a:lnTo>
                  <a:pt x="994" y="139"/>
                </a:lnTo>
                <a:lnTo>
                  <a:pt x="985" y="155"/>
                </a:lnTo>
                <a:lnTo>
                  <a:pt x="978" y="170"/>
                </a:lnTo>
                <a:lnTo>
                  <a:pt x="974" y="187"/>
                </a:lnTo>
                <a:lnTo>
                  <a:pt x="973" y="203"/>
                </a:lnTo>
                <a:lnTo>
                  <a:pt x="974" y="213"/>
                </a:lnTo>
                <a:lnTo>
                  <a:pt x="975" y="224"/>
                </a:lnTo>
                <a:lnTo>
                  <a:pt x="979" y="234"/>
                </a:lnTo>
                <a:lnTo>
                  <a:pt x="984" y="244"/>
                </a:lnTo>
                <a:lnTo>
                  <a:pt x="990" y="252"/>
                </a:lnTo>
                <a:lnTo>
                  <a:pt x="998" y="261"/>
                </a:lnTo>
                <a:lnTo>
                  <a:pt x="1008" y="269"/>
                </a:lnTo>
                <a:lnTo>
                  <a:pt x="1019" y="275"/>
                </a:lnTo>
                <a:lnTo>
                  <a:pt x="1032" y="279"/>
                </a:lnTo>
                <a:lnTo>
                  <a:pt x="1047" y="282"/>
                </a:lnTo>
                <a:lnTo>
                  <a:pt x="1064" y="283"/>
                </a:lnTo>
                <a:lnTo>
                  <a:pt x="1076" y="282"/>
                </a:lnTo>
                <a:lnTo>
                  <a:pt x="1090" y="280"/>
                </a:lnTo>
                <a:lnTo>
                  <a:pt x="1103" y="276"/>
                </a:lnTo>
                <a:lnTo>
                  <a:pt x="1116" y="271"/>
                </a:lnTo>
                <a:lnTo>
                  <a:pt x="1130" y="264"/>
                </a:lnTo>
                <a:lnTo>
                  <a:pt x="1142" y="256"/>
                </a:lnTo>
                <a:lnTo>
                  <a:pt x="1154" y="246"/>
                </a:lnTo>
                <a:lnTo>
                  <a:pt x="1165" y="234"/>
                </a:lnTo>
                <a:lnTo>
                  <a:pt x="1174" y="221"/>
                </a:lnTo>
                <a:lnTo>
                  <a:pt x="1182" y="206"/>
                </a:lnTo>
                <a:lnTo>
                  <a:pt x="1188" y="189"/>
                </a:lnTo>
                <a:lnTo>
                  <a:pt x="1192" y="171"/>
                </a:lnTo>
                <a:lnTo>
                  <a:pt x="1193" y="151"/>
                </a:lnTo>
                <a:lnTo>
                  <a:pt x="1192" y="132"/>
                </a:lnTo>
                <a:lnTo>
                  <a:pt x="1188" y="114"/>
                </a:lnTo>
                <a:lnTo>
                  <a:pt x="1182" y="99"/>
                </a:lnTo>
                <a:lnTo>
                  <a:pt x="1175" y="84"/>
                </a:lnTo>
                <a:lnTo>
                  <a:pt x="1165" y="71"/>
                </a:lnTo>
                <a:lnTo>
                  <a:pt x="1154" y="59"/>
                </a:lnTo>
                <a:lnTo>
                  <a:pt x="1141" y="49"/>
                </a:lnTo>
                <a:lnTo>
                  <a:pt x="1127" y="39"/>
                </a:lnTo>
                <a:lnTo>
                  <a:pt x="1112" y="31"/>
                </a:lnTo>
                <a:lnTo>
                  <a:pt x="1097" y="24"/>
                </a:lnTo>
                <a:lnTo>
                  <a:pt x="1081" y="18"/>
                </a:lnTo>
                <a:lnTo>
                  <a:pt x="1064" y="13"/>
                </a:lnTo>
                <a:lnTo>
                  <a:pt x="1048" y="9"/>
                </a:lnTo>
                <a:lnTo>
                  <a:pt x="1031" y="5"/>
                </a:lnTo>
                <a:lnTo>
                  <a:pt x="1015" y="3"/>
                </a:lnTo>
                <a:lnTo>
                  <a:pt x="999" y="1"/>
                </a:lnTo>
                <a:lnTo>
                  <a:pt x="985" y="0"/>
                </a:lnTo>
                <a:lnTo>
                  <a:pt x="971" y="0"/>
                </a:lnTo>
                <a:lnTo>
                  <a:pt x="945" y="1"/>
                </a:lnTo>
                <a:lnTo>
                  <a:pt x="921" y="5"/>
                </a:lnTo>
                <a:lnTo>
                  <a:pt x="898" y="12"/>
                </a:lnTo>
                <a:lnTo>
                  <a:pt x="877" y="20"/>
                </a:lnTo>
                <a:lnTo>
                  <a:pt x="856" y="30"/>
                </a:lnTo>
                <a:lnTo>
                  <a:pt x="837" y="41"/>
                </a:lnTo>
                <a:lnTo>
                  <a:pt x="820" y="54"/>
                </a:lnTo>
                <a:lnTo>
                  <a:pt x="803" y="67"/>
                </a:lnTo>
                <a:lnTo>
                  <a:pt x="788" y="81"/>
                </a:lnTo>
                <a:lnTo>
                  <a:pt x="774" y="96"/>
                </a:lnTo>
                <a:lnTo>
                  <a:pt x="762" y="110"/>
                </a:lnTo>
                <a:lnTo>
                  <a:pt x="751" y="124"/>
                </a:lnTo>
                <a:lnTo>
                  <a:pt x="741" y="138"/>
                </a:lnTo>
                <a:lnTo>
                  <a:pt x="732" y="151"/>
                </a:lnTo>
                <a:lnTo>
                  <a:pt x="725" y="163"/>
                </a:lnTo>
                <a:lnTo>
                  <a:pt x="719" y="174"/>
                </a:lnTo>
                <a:lnTo>
                  <a:pt x="708" y="148"/>
                </a:lnTo>
                <a:lnTo>
                  <a:pt x="695" y="125"/>
                </a:lnTo>
                <a:lnTo>
                  <a:pt x="682" y="105"/>
                </a:lnTo>
                <a:lnTo>
                  <a:pt x="667" y="87"/>
                </a:lnTo>
                <a:lnTo>
                  <a:pt x="651" y="71"/>
                </a:lnTo>
                <a:lnTo>
                  <a:pt x="635" y="57"/>
                </a:lnTo>
                <a:lnTo>
                  <a:pt x="619" y="45"/>
                </a:lnTo>
                <a:lnTo>
                  <a:pt x="602" y="35"/>
                </a:lnTo>
                <a:lnTo>
                  <a:pt x="585" y="26"/>
                </a:lnTo>
                <a:lnTo>
                  <a:pt x="567" y="19"/>
                </a:lnTo>
                <a:lnTo>
                  <a:pt x="551" y="13"/>
                </a:lnTo>
                <a:lnTo>
                  <a:pt x="534" y="9"/>
                </a:lnTo>
                <a:lnTo>
                  <a:pt x="518" y="5"/>
                </a:lnTo>
                <a:lnTo>
                  <a:pt x="502" y="3"/>
                </a:lnTo>
                <a:lnTo>
                  <a:pt x="487" y="1"/>
                </a:lnTo>
                <a:lnTo>
                  <a:pt x="473" y="0"/>
                </a:lnTo>
                <a:lnTo>
                  <a:pt x="460" y="0"/>
                </a:lnTo>
                <a:lnTo>
                  <a:pt x="430" y="2"/>
                </a:lnTo>
                <a:lnTo>
                  <a:pt x="400" y="6"/>
                </a:lnTo>
                <a:lnTo>
                  <a:pt x="372" y="13"/>
                </a:lnTo>
                <a:lnTo>
                  <a:pt x="345" y="23"/>
                </a:lnTo>
                <a:lnTo>
                  <a:pt x="320" y="34"/>
                </a:lnTo>
                <a:lnTo>
                  <a:pt x="295" y="47"/>
                </a:lnTo>
                <a:lnTo>
                  <a:pt x="271" y="62"/>
                </a:lnTo>
                <a:lnTo>
                  <a:pt x="250" y="79"/>
                </a:lnTo>
                <a:lnTo>
                  <a:pt x="229" y="96"/>
                </a:lnTo>
                <a:lnTo>
                  <a:pt x="210" y="115"/>
                </a:lnTo>
                <a:lnTo>
                  <a:pt x="191" y="135"/>
                </a:lnTo>
                <a:lnTo>
                  <a:pt x="174" y="155"/>
                </a:lnTo>
                <a:lnTo>
                  <a:pt x="158" y="175"/>
                </a:lnTo>
                <a:lnTo>
                  <a:pt x="144" y="195"/>
                </a:lnTo>
                <a:lnTo>
                  <a:pt x="131" y="215"/>
                </a:lnTo>
                <a:lnTo>
                  <a:pt x="119" y="235"/>
                </a:lnTo>
                <a:lnTo>
                  <a:pt x="109" y="254"/>
                </a:lnTo>
                <a:lnTo>
                  <a:pt x="100" y="272"/>
                </a:lnTo>
                <a:lnTo>
                  <a:pt x="93" y="290"/>
                </a:lnTo>
                <a:lnTo>
                  <a:pt x="86" y="306"/>
                </a:lnTo>
                <a:lnTo>
                  <a:pt x="81" y="320"/>
                </a:lnTo>
                <a:lnTo>
                  <a:pt x="77" y="332"/>
                </a:lnTo>
                <a:lnTo>
                  <a:pt x="76" y="343"/>
                </a:lnTo>
                <a:lnTo>
                  <a:pt x="75" y="351"/>
                </a:lnTo>
                <a:lnTo>
                  <a:pt x="76" y="359"/>
                </a:lnTo>
                <a:lnTo>
                  <a:pt x="79" y="365"/>
                </a:lnTo>
                <a:lnTo>
                  <a:pt x="83" y="368"/>
                </a:lnTo>
                <a:lnTo>
                  <a:pt x="87" y="371"/>
                </a:lnTo>
                <a:lnTo>
                  <a:pt x="93" y="373"/>
                </a:lnTo>
                <a:lnTo>
                  <a:pt x="97" y="374"/>
                </a:lnTo>
                <a:lnTo>
                  <a:pt x="101" y="374"/>
                </a:lnTo>
                <a:lnTo>
                  <a:pt x="104" y="375"/>
                </a:lnTo>
                <a:lnTo>
                  <a:pt x="114" y="374"/>
                </a:lnTo>
                <a:lnTo>
                  <a:pt x="122" y="371"/>
                </a:lnTo>
                <a:lnTo>
                  <a:pt x="127" y="367"/>
                </a:lnTo>
                <a:lnTo>
                  <a:pt x="132" y="360"/>
                </a:lnTo>
                <a:lnTo>
                  <a:pt x="134" y="349"/>
                </a:lnTo>
                <a:lnTo>
                  <a:pt x="148" y="312"/>
                </a:lnTo>
                <a:lnTo>
                  <a:pt x="162" y="279"/>
                </a:lnTo>
                <a:lnTo>
                  <a:pt x="178" y="248"/>
                </a:lnTo>
                <a:lnTo>
                  <a:pt x="195" y="220"/>
                </a:lnTo>
                <a:lnTo>
                  <a:pt x="212" y="194"/>
                </a:lnTo>
                <a:lnTo>
                  <a:pt x="230" y="171"/>
                </a:lnTo>
                <a:lnTo>
                  <a:pt x="248" y="151"/>
                </a:lnTo>
                <a:lnTo>
                  <a:pt x="267" y="133"/>
                </a:lnTo>
                <a:lnTo>
                  <a:pt x="285" y="116"/>
                </a:lnTo>
                <a:lnTo>
                  <a:pt x="305" y="103"/>
                </a:lnTo>
                <a:lnTo>
                  <a:pt x="323" y="90"/>
                </a:lnTo>
                <a:lnTo>
                  <a:pt x="342" y="80"/>
                </a:lnTo>
                <a:lnTo>
                  <a:pt x="361" y="71"/>
                </a:lnTo>
                <a:lnTo>
                  <a:pt x="378" y="65"/>
                </a:lnTo>
                <a:lnTo>
                  <a:pt x="396" y="59"/>
                </a:lnTo>
                <a:lnTo>
                  <a:pt x="412" y="55"/>
                </a:lnTo>
                <a:lnTo>
                  <a:pt x="428" y="53"/>
                </a:lnTo>
                <a:lnTo>
                  <a:pt x="442" y="51"/>
                </a:lnTo>
                <a:lnTo>
                  <a:pt x="456" y="50"/>
                </a:lnTo>
                <a:lnTo>
                  <a:pt x="464" y="50"/>
                </a:lnTo>
                <a:lnTo>
                  <a:pt x="482" y="53"/>
                </a:lnTo>
                <a:lnTo>
                  <a:pt x="492" y="55"/>
                </a:lnTo>
                <a:lnTo>
                  <a:pt x="503" y="58"/>
                </a:lnTo>
                <a:lnTo>
                  <a:pt x="513" y="62"/>
                </a:lnTo>
                <a:lnTo>
                  <a:pt x="523" y="67"/>
                </a:lnTo>
                <a:lnTo>
                  <a:pt x="532" y="74"/>
                </a:lnTo>
                <a:lnTo>
                  <a:pt x="542" y="81"/>
                </a:lnTo>
                <a:lnTo>
                  <a:pt x="551" y="90"/>
                </a:lnTo>
                <a:lnTo>
                  <a:pt x="559" y="101"/>
                </a:lnTo>
                <a:lnTo>
                  <a:pt x="566" y="113"/>
                </a:lnTo>
                <a:lnTo>
                  <a:pt x="573" y="127"/>
                </a:lnTo>
                <a:lnTo>
                  <a:pt x="578" y="143"/>
                </a:lnTo>
                <a:lnTo>
                  <a:pt x="581" y="161"/>
                </a:lnTo>
                <a:lnTo>
                  <a:pt x="584" y="181"/>
                </a:lnTo>
                <a:lnTo>
                  <a:pt x="585" y="203"/>
                </a:lnTo>
                <a:lnTo>
                  <a:pt x="584" y="216"/>
                </a:lnTo>
                <a:lnTo>
                  <a:pt x="583" y="231"/>
                </a:lnTo>
                <a:lnTo>
                  <a:pt x="581" y="249"/>
                </a:lnTo>
                <a:lnTo>
                  <a:pt x="578" y="268"/>
                </a:lnTo>
                <a:lnTo>
                  <a:pt x="574" y="289"/>
                </a:lnTo>
                <a:lnTo>
                  <a:pt x="569" y="312"/>
                </a:lnTo>
                <a:lnTo>
                  <a:pt x="564" y="338"/>
                </a:lnTo>
                <a:lnTo>
                  <a:pt x="557" y="366"/>
                </a:lnTo>
                <a:lnTo>
                  <a:pt x="549" y="397"/>
                </a:lnTo>
                <a:lnTo>
                  <a:pt x="541" y="431"/>
                </a:lnTo>
                <a:lnTo>
                  <a:pt x="532" y="467"/>
                </a:lnTo>
                <a:lnTo>
                  <a:pt x="521" y="506"/>
                </a:lnTo>
                <a:lnTo>
                  <a:pt x="510" y="547"/>
                </a:lnTo>
                <a:lnTo>
                  <a:pt x="498" y="592"/>
                </a:lnTo>
                <a:lnTo>
                  <a:pt x="485" y="641"/>
                </a:lnTo>
                <a:lnTo>
                  <a:pt x="471" y="692"/>
                </a:lnTo>
                <a:lnTo>
                  <a:pt x="456" y="746"/>
                </a:lnTo>
                <a:lnTo>
                  <a:pt x="446" y="778"/>
                </a:lnTo>
                <a:lnTo>
                  <a:pt x="435" y="808"/>
                </a:lnTo>
                <a:lnTo>
                  <a:pt x="422" y="836"/>
                </a:lnTo>
                <a:lnTo>
                  <a:pt x="408" y="862"/>
                </a:lnTo>
                <a:lnTo>
                  <a:pt x="393" y="887"/>
                </a:lnTo>
                <a:lnTo>
                  <a:pt x="376" y="908"/>
                </a:lnTo>
                <a:lnTo>
                  <a:pt x="358" y="927"/>
                </a:lnTo>
                <a:lnTo>
                  <a:pt x="338" y="944"/>
                </a:lnTo>
                <a:lnTo>
                  <a:pt x="319" y="958"/>
                </a:lnTo>
                <a:lnTo>
                  <a:pt x="297" y="969"/>
                </a:lnTo>
                <a:lnTo>
                  <a:pt x="275" y="977"/>
                </a:lnTo>
                <a:lnTo>
                  <a:pt x="252" y="982"/>
                </a:lnTo>
                <a:lnTo>
                  <a:pt x="228" y="984"/>
                </a:lnTo>
                <a:lnTo>
                  <a:pt x="221" y="984"/>
                </a:lnTo>
                <a:lnTo>
                  <a:pt x="210" y="983"/>
                </a:lnTo>
                <a:lnTo>
                  <a:pt x="197" y="982"/>
                </a:lnTo>
                <a:lnTo>
                  <a:pt x="182" y="980"/>
                </a:lnTo>
                <a:lnTo>
                  <a:pt x="165" y="976"/>
                </a:lnTo>
                <a:lnTo>
                  <a:pt x="146" y="971"/>
                </a:lnTo>
                <a:lnTo>
                  <a:pt x="128" y="964"/>
                </a:lnTo>
                <a:lnTo>
                  <a:pt x="108" y="954"/>
                </a:lnTo>
                <a:lnTo>
                  <a:pt x="126" y="949"/>
                </a:lnTo>
                <a:lnTo>
                  <a:pt x="143" y="943"/>
                </a:lnTo>
                <a:lnTo>
                  <a:pt x="159" y="934"/>
                </a:lnTo>
                <a:lnTo>
                  <a:pt x="174" y="924"/>
                </a:lnTo>
                <a:lnTo>
                  <a:pt x="187" y="912"/>
                </a:lnTo>
                <a:lnTo>
                  <a:pt x="199" y="898"/>
                </a:lnTo>
                <a:lnTo>
                  <a:pt x="208" y="883"/>
                </a:lnTo>
                <a:lnTo>
                  <a:pt x="215" y="867"/>
                </a:lnTo>
                <a:lnTo>
                  <a:pt x="220" y="849"/>
                </a:lnTo>
                <a:lnTo>
                  <a:pt x="221" y="830"/>
                </a:lnTo>
                <a:lnTo>
                  <a:pt x="220" y="816"/>
                </a:lnTo>
                <a:lnTo>
                  <a:pt x="217" y="803"/>
                </a:lnTo>
                <a:lnTo>
                  <a:pt x="212" y="792"/>
                </a:lnTo>
                <a:lnTo>
                  <a:pt x="206" y="783"/>
                </a:lnTo>
                <a:lnTo>
                  <a:pt x="199" y="774"/>
                </a:lnTo>
                <a:lnTo>
                  <a:pt x="190" y="768"/>
                </a:lnTo>
                <a:lnTo>
                  <a:pt x="181" y="762"/>
                </a:lnTo>
                <a:lnTo>
                  <a:pt x="171" y="758"/>
                </a:lnTo>
                <a:lnTo>
                  <a:pt x="161" y="754"/>
                </a:lnTo>
                <a:lnTo>
                  <a:pt x="141" y="751"/>
                </a:lnTo>
                <a:lnTo>
                  <a:pt x="132" y="751"/>
                </a:lnTo>
                <a:lnTo>
                  <a:pt x="111" y="753"/>
                </a:lnTo>
                <a:lnTo>
                  <a:pt x="91" y="758"/>
                </a:lnTo>
                <a:lnTo>
                  <a:pt x="72" y="765"/>
                </a:lnTo>
                <a:lnTo>
                  <a:pt x="55" y="777"/>
                </a:lnTo>
                <a:lnTo>
                  <a:pt x="40" y="790"/>
                </a:lnTo>
                <a:lnTo>
                  <a:pt x="26" y="805"/>
                </a:lnTo>
                <a:lnTo>
                  <a:pt x="16" y="823"/>
                </a:lnTo>
                <a:lnTo>
                  <a:pt x="7" y="842"/>
                </a:lnTo>
                <a:lnTo>
                  <a:pt x="2" y="862"/>
                </a:lnTo>
                <a:lnTo>
                  <a:pt x="0" y="883"/>
                </a:lnTo>
                <a:lnTo>
                  <a:pt x="2" y="902"/>
                </a:lnTo>
                <a:lnTo>
                  <a:pt x="6" y="920"/>
                </a:lnTo>
                <a:lnTo>
                  <a:pt x="12" y="936"/>
                </a:lnTo>
                <a:lnTo>
                  <a:pt x="21" y="951"/>
                </a:lnTo>
                <a:lnTo>
                  <a:pt x="31" y="965"/>
                </a:lnTo>
                <a:lnTo>
                  <a:pt x="44" y="977"/>
                </a:lnTo>
                <a:lnTo>
                  <a:pt x="58" y="988"/>
                </a:lnTo>
                <a:lnTo>
                  <a:pt x="73" y="998"/>
                </a:lnTo>
                <a:lnTo>
                  <a:pt x="90" y="1006"/>
                </a:lnTo>
                <a:lnTo>
                  <a:pt x="108" y="1014"/>
                </a:lnTo>
                <a:lnTo>
                  <a:pt x="127" y="1020"/>
                </a:lnTo>
                <a:lnTo>
                  <a:pt x="146" y="1025"/>
                </a:lnTo>
                <a:lnTo>
                  <a:pt x="166" y="1029"/>
                </a:lnTo>
                <a:lnTo>
                  <a:pt x="186" y="1031"/>
                </a:lnTo>
                <a:lnTo>
                  <a:pt x="206" y="1033"/>
                </a:lnTo>
                <a:lnTo>
                  <a:pt x="225" y="1034"/>
                </a:lnTo>
                <a:lnTo>
                  <a:pt x="251" y="1032"/>
                </a:lnTo>
                <a:lnTo>
                  <a:pt x="276" y="1028"/>
                </a:lnTo>
                <a:lnTo>
                  <a:pt x="298" y="1022"/>
                </a:lnTo>
                <a:lnTo>
                  <a:pt x="320" y="1014"/>
                </a:lnTo>
                <a:lnTo>
                  <a:pt x="341" y="1003"/>
                </a:lnTo>
                <a:lnTo>
                  <a:pt x="359" y="992"/>
                </a:lnTo>
                <a:lnTo>
                  <a:pt x="377" y="979"/>
                </a:lnTo>
                <a:lnTo>
                  <a:pt x="393" y="966"/>
                </a:lnTo>
                <a:lnTo>
                  <a:pt x="408" y="952"/>
                </a:lnTo>
                <a:lnTo>
                  <a:pt x="421" y="938"/>
                </a:lnTo>
                <a:lnTo>
                  <a:pt x="433" y="925"/>
                </a:lnTo>
                <a:lnTo>
                  <a:pt x="444" y="911"/>
                </a:lnTo>
                <a:lnTo>
                  <a:pt x="453" y="899"/>
                </a:lnTo>
                <a:lnTo>
                  <a:pt x="461" y="888"/>
                </a:lnTo>
                <a:lnTo>
                  <a:pt x="467" y="878"/>
                </a:lnTo>
                <a:lnTo>
                  <a:pt x="472" y="870"/>
                </a:lnTo>
                <a:lnTo>
                  <a:pt x="475" y="864"/>
                </a:lnTo>
                <a:lnTo>
                  <a:pt x="477" y="860"/>
                </a:lnTo>
                <a:lnTo>
                  <a:pt x="484" y="879"/>
                </a:lnTo>
                <a:lnTo>
                  <a:pt x="493" y="896"/>
                </a:lnTo>
                <a:lnTo>
                  <a:pt x="503" y="914"/>
                </a:lnTo>
                <a:lnTo>
                  <a:pt x="516" y="931"/>
                </a:lnTo>
                <a:lnTo>
                  <a:pt x="530" y="948"/>
                </a:lnTo>
                <a:lnTo>
                  <a:pt x="546" y="964"/>
                </a:lnTo>
                <a:lnTo>
                  <a:pt x="563" y="979"/>
                </a:lnTo>
                <a:lnTo>
                  <a:pt x="583" y="992"/>
                </a:lnTo>
                <a:lnTo>
                  <a:pt x="604" y="1004"/>
                </a:lnTo>
                <a:lnTo>
                  <a:pt x="627" y="1014"/>
                </a:lnTo>
                <a:lnTo>
                  <a:pt x="651" y="1023"/>
                </a:lnTo>
                <a:lnTo>
                  <a:pt x="678" y="1029"/>
                </a:lnTo>
                <a:lnTo>
                  <a:pt x="706" y="1033"/>
                </a:lnTo>
                <a:lnTo>
                  <a:pt x="736" y="1034"/>
                </a:lnTo>
                <a:lnTo>
                  <a:pt x="766" y="1032"/>
                </a:lnTo>
                <a:lnTo>
                  <a:pt x="795" y="1028"/>
                </a:lnTo>
                <a:lnTo>
                  <a:pt x="823" y="1021"/>
                </a:lnTo>
                <a:lnTo>
                  <a:pt x="850" y="1011"/>
                </a:lnTo>
                <a:lnTo>
                  <a:pt x="875" y="1000"/>
                </a:lnTo>
                <a:lnTo>
                  <a:pt x="900" y="987"/>
                </a:lnTo>
                <a:lnTo>
                  <a:pt x="923" y="972"/>
                </a:lnTo>
                <a:lnTo>
                  <a:pt x="944" y="955"/>
                </a:lnTo>
                <a:lnTo>
                  <a:pt x="965" y="938"/>
                </a:lnTo>
                <a:lnTo>
                  <a:pt x="985" y="919"/>
                </a:lnTo>
                <a:lnTo>
                  <a:pt x="1003" y="899"/>
                </a:lnTo>
                <a:lnTo>
                  <a:pt x="1020" y="879"/>
                </a:lnTo>
                <a:lnTo>
                  <a:pt x="1035" y="859"/>
                </a:lnTo>
                <a:lnTo>
                  <a:pt x="1050" y="839"/>
                </a:lnTo>
                <a:lnTo>
                  <a:pt x="1063" y="819"/>
                </a:lnTo>
                <a:lnTo>
                  <a:pt x="1074" y="799"/>
                </a:lnTo>
                <a:lnTo>
                  <a:pt x="1085" y="780"/>
                </a:lnTo>
                <a:lnTo>
                  <a:pt x="1094" y="762"/>
                </a:lnTo>
                <a:lnTo>
                  <a:pt x="1101" y="744"/>
                </a:lnTo>
                <a:lnTo>
                  <a:pt x="1108" y="728"/>
                </a:lnTo>
                <a:lnTo>
                  <a:pt x="1112" y="714"/>
                </a:lnTo>
                <a:lnTo>
                  <a:pt x="1116" y="701"/>
                </a:lnTo>
                <a:lnTo>
                  <a:pt x="1118" y="691"/>
                </a:lnTo>
                <a:lnTo>
                  <a:pt x="1119" y="682"/>
                </a:lnTo>
                <a:lnTo>
                  <a:pt x="1118" y="675"/>
                </a:lnTo>
                <a:lnTo>
                  <a:pt x="1115" y="669"/>
                </a:lnTo>
                <a:lnTo>
                  <a:pt x="1112" y="665"/>
                </a:lnTo>
                <a:lnTo>
                  <a:pt x="1107" y="662"/>
                </a:lnTo>
                <a:lnTo>
                  <a:pt x="1102" y="661"/>
                </a:lnTo>
                <a:lnTo>
                  <a:pt x="1098" y="660"/>
                </a:lnTo>
                <a:lnTo>
                  <a:pt x="1094" y="659"/>
                </a:lnTo>
                <a:lnTo>
                  <a:pt x="1090" y="659"/>
                </a:lnTo>
                <a:lnTo>
                  <a:pt x="1081" y="660"/>
                </a:lnTo>
                <a:lnTo>
                  <a:pt x="1074" y="662"/>
                </a:lnTo>
                <a:lnTo>
                  <a:pt x="1069" y="666"/>
                </a:lnTo>
                <a:lnTo>
                  <a:pt x="1064" y="671"/>
                </a:lnTo>
                <a:lnTo>
                  <a:pt x="1062" y="677"/>
                </a:lnTo>
                <a:lnTo>
                  <a:pt x="1059" y="684"/>
                </a:lnTo>
                <a:lnTo>
                  <a:pt x="1047" y="719"/>
                </a:lnTo>
                <a:lnTo>
                  <a:pt x="1033" y="752"/>
                </a:lnTo>
                <a:lnTo>
                  <a:pt x="1018" y="782"/>
                </a:lnTo>
                <a:lnTo>
                  <a:pt x="1003" y="809"/>
                </a:lnTo>
                <a:lnTo>
                  <a:pt x="987" y="834"/>
                </a:lnTo>
                <a:lnTo>
                  <a:pt x="970" y="857"/>
                </a:lnTo>
                <a:lnTo>
                  <a:pt x="953" y="877"/>
                </a:lnTo>
                <a:lnTo>
                  <a:pt x="935" y="895"/>
                </a:lnTo>
                <a:lnTo>
                  <a:pt x="917" y="911"/>
                </a:lnTo>
                <a:lnTo>
                  <a:pt x="899" y="925"/>
                </a:lnTo>
                <a:lnTo>
                  <a:pt x="881" y="938"/>
                </a:lnTo>
                <a:lnTo>
                  <a:pt x="863" y="949"/>
                </a:lnTo>
                <a:lnTo>
                  <a:pt x="845" y="958"/>
                </a:lnTo>
                <a:lnTo>
                  <a:pt x="828" y="965"/>
                </a:lnTo>
                <a:lnTo>
                  <a:pt x="812" y="971"/>
                </a:lnTo>
                <a:lnTo>
                  <a:pt x="795" y="976"/>
                </a:lnTo>
                <a:lnTo>
                  <a:pt x="780" y="979"/>
                </a:lnTo>
                <a:lnTo>
                  <a:pt x="766" y="982"/>
                </a:lnTo>
                <a:lnTo>
                  <a:pt x="753" y="983"/>
                </a:lnTo>
                <a:lnTo>
                  <a:pt x="741" y="984"/>
                </a:lnTo>
                <a:lnTo>
                  <a:pt x="721" y="983"/>
                </a:lnTo>
                <a:lnTo>
                  <a:pt x="704" y="979"/>
                </a:lnTo>
                <a:lnTo>
                  <a:pt x="688" y="974"/>
                </a:lnTo>
                <a:lnTo>
                  <a:pt x="673" y="968"/>
                </a:lnTo>
                <a:lnTo>
                  <a:pt x="661" y="959"/>
                </a:lnTo>
                <a:lnTo>
                  <a:pt x="650" y="949"/>
                </a:lnTo>
                <a:lnTo>
                  <a:pt x="640" y="938"/>
                </a:lnTo>
                <a:lnTo>
                  <a:pt x="632" y="925"/>
                </a:lnTo>
                <a:lnTo>
                  <a:pt x="624" y="911"/>
                </a:lnTo>
                <a:lnTo>
                  <a:pt x="619" y="896"/>
                </a:lnTo>
                <a:lnTo>
                  <a:pt x="614" y="882"/>
                </a:lnTo>
                <a:lnTo>
                  <a:pt x="611" y="866"/>
                </a:lnTo>
                <a:lnTo>
                  <a:pt x="609" y="849"/>
                </a:lnTo>
                <a:lnTo>
                  <a:pt x="609" y="833"/>
                </a:lnTo>
                <a:lnTo>
                  <a:pt x="609" y="818"/>
                </a:lnTo>
                <a:lnTo>
                  <a:pt x="611" y="803"/>
                </a:lnTo>
                <a:lnTo>
                  <a:pt x="613" y="787"/>
                </a:lnTo>
                <a:lnTo>
                  <a:pt x="616" y="769"/>
                </a:lnTo>
                <a:lnTo>
                  <a:pt x="619" y="752"/>
                </a:lnTo>
                <a:lnTo>
                  <a:pt x="624" y="732"/>
                </a:lnTo>
                <a:lnTo>
                  <a:pt x="629" y="710"/>
                </a:lnTo>
                <a:lnTo>
                  <a:pt x="635" y="687"/>
                </a:lnTo>
                <a:lnTo>
                  <a:pt x="642" y="661"/>
                </a:lnTo>
                <a:lnTo>
                  <a:pt x="650" y="632"/>
                </a:lnTo>
                <a:lnTo>
                  <a:pt x="731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"/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5668296" y="4540044"/>
            <a:ext cx="351670" cy="304800"/>
          </a:xfrm>
          <a:custGeom>
            <a:avLst/>
            <a:gdLst/>
            <a:ahLst/>
            <a:cxnLst>
              <a:cxn ang="0">
                <a:pos x="761" y="224"/>
              </a:cxn>
              <a:cxn ang="0">
                <a:pos x="835" y="107"/>
              </a:cxn>
              <a:cxn ang="0">
                <a:pos x="968" y="50"/>
              </a:cxn>
              <a:cxn ang="0">
                <a:pos x="1069" y="70"/>
              </a:cxn>
              <a:cxn ang="0">
                <a:pos x="994" y="139"/>
              </a:cxn>
              <a:cxn ang="0">
                <a:pos x="979" y="234"/>
              </a:cxn>
              <a:cxn ang="0">
                <a:pos x="1047" y="282"/>
              </a:cxn>
              <a:cxn ang="0">
                <a:pos x="1142" y="256"/>
              </a:cxn>
              <a:cxn ang="0">
                <a:pos x="1193" y="151"/>
              </a:cxn>
              <a:cxn ang="0">
                <a:pos x="1141" y="49"/>
              </a:cxn>
              <a:cxn ang="0">
                <a:pos x="1031" y="5"/>
              </a:cxn>
              <a:cxn ang="0">
                <a:pos x="898" y="12"/>
              </a:cxn>
              <a:cxn ang="0">
                <a:pos x="774" y="96"/>
              </a:cxn>
              <a:cxn ang="0">
                <a:pos x="708" y="148"/>
              </a:cxn>
              <a:cxn ang="0">
                <a:pos x="602" y="35"/>
              </a:cxn>
              <a:cxn ang="0">
                <a:pos x="487" y="1"/>
              </a:cxn>
              <a:cxn ang="0">
                <a:pos x="320" y="34"/>
              </a:cxn>
              <a:cxn ang="0">
                <a:pos x="174" y="155"/>
              </a:cxn>
              <a:cxn ang="0">
                <a:pos x="93" y="290"/>
              </a:cxn>
              <a:cxn ang="0">
                <a:pos x="79" y="365"/>
              </a:cxn>
              <a:cxn ang="0">
                <a:pos x="114" y="374"/>
              </a:cxn>
              <a:cxn ang="0">
                <a:pos x="178" y="248"/>
              </a:cxn>
              <a:cxn ang="0">
                <a:pos x="305" y="103"/>
              </a:cxn>
              <a:cxn ang="0">
                <a:pos x="428" y="53"/>
              </a:cxn>
              <a:cxn ang="0">
                <a:pos x="513" y="62"/>
              </a:cxn>
              <a:cxn ang="0">
                <a:pos x="573" y="127"/>
              </a:cxn>
              <a:cxn ang="0">
                <a:pos x="581" y="249"/>
              </a:cxn>
              <a:cxn ang="0">
                <a:pos x="541" y="431"/>
              </a:cxn>
              <a:cxn ang="0">
                <a:pos x="456" y="746"/>
              </a:cxn>
              <a:cxn ang="0">
                <a:pos x="358" y="927"/>
              </a:cxn>
              <a:cxn ang="0">
                <a:pos x="221" y="984"/>
              </a:cxn>
              <a:cxn ang="0">
                <a:pos x="108" y="954"/>
              </a:cxn>
              <a:cxn ang="0">
                <a:pos x="208" y="883"/>
              </a:cxn>
              <a:cxn ang="0">
                <a:pos x="206" y="783"/>
              </a:cxn>
              <a:cxn ang="0">
                <a:pos x="132" y="751"/>
              </a:cxn>
              <a:cxn ang="0">
                <a:pos x="16" y="823"/>
              </a:cxn>
              <a:cxn ang="0">
                <a:pos x="21" y="951"/>
              </a:cxn>
              <a:cxn ang="0">
                <a:pos x="127" y="1020"/>
              </a:cxn>
              <a:cxn ang="0">
                <a:pos x="276" y="1028"/>
              </a:cxn>
              <a:cxn ang="0">
                <a:pos x="408" y="952"/>
              </a:cxn>
              <a:cxn ang="0">
                <a:pos x="472" y="870"/>
              </a:cxn>
              <a:cxn ang="0">
                <a:pos x="530" y="948"/>
              </a:cxn>
              <a:cxn ang="0">
                <a:pos x="678" y="1029"/>
              </a:cxn>
              <a:cxn ang="0">
                <a:pos x="875" y="1000"/>
              </a:cxn>
              <a:cxn ang="0">
                <a:pos x="1020" y="879"/>
              </a:cxn>
              <a:cxn ang="0">
                <a:pos x="1101" y="744"/>
              </a:cxn>
              <a:cxn ang="0">
                <a:pos x="1115" y="669"/>
              </a:cxn>
              <a:cxn ang="0">
                <a:pos x="1081" y="660"/>
              </a:cxn>
              <a:cxn ang="0">
                <a:pos x="1033" y="752"/>
              </a:cxn>
              <a:cxn ang="0">
                <a:pos x="917" y="911"/>
              </a:cxn>
              <a:cxn ang="0">
                <a:pos x="795" y="976"/>
              </a:cxn>
              <a:cxn ang="0">
                <a:pos x="688" y="974"/>
              </a:cxn>
              <a:cxn ang="0">
                <a:pos x="619" y="896"/>
              </a:cxn>
              <a:cxn ang="0">
                <a:pos x="613" y="787"/>
              </a:cxn>
              <a:cxn ang="0">
                <a:pos x="650" y="632"/>
              </a:cxn>
            </a:cxnLst>
            <a:rect l="0" t="0" r="r" b="b"/>
            <a:pathLst>
              <a:path w="1193" h="1034">
                <a:moveTo>
                  <a:pt x="731" y="320"/>
                </a:moveTo>
                <a:lnTo>
                  <a:pt x="734" y="310"/>
                </a:lnTo>
                <a:lnTo>
                  <a:pt x="740" y="286"/>
                </a:lnTo>
                <a:lnTo>
                  <a:pt x="744" y="272"/>
                </a:lnTo>
                <a:lnTo>
                  <a:pt x="749" y="256"/>
                </a:lnTo>
                <a:lnTo>
                  <a:pt x="755" y="240"/>
                </a:lnTo>
                <a:lnTo>
                  <a:pt x="761" y="224"/>
                </a:lnTo>
                <a:lnTo>
                  <a:pt x="769" y="206"/>
                </a:lnTo>
                <a:lnTo>
                  <a:pt x="778" y="189"/>
                </a:lnTo>
                <a:lnTo>
                  <a:pt x="787" y="171"/>
                </a:lnTo>
                <a:lnTo>
                  <a:pt x="798" y="154"/>
                </a:lnTo>
                <a:lnTo>
                  <a:pt x="809" y="138"/>
                </a:lnTo>
                <a:lnTo>
                  <a:pt x="822" y="122"/>
                </a:lnTo>
                <a:lnTo>
                  <a:pt x="835" y="107"/>
                </a:lnTo>
                <a:lnTo>
                  <a:pt x="850" y="93"/>
                </a:lnTo>
                <a:lnTo>
                  <a:pt x="866" y="81"/>
                </a:lnTo>
                <a:lnTo>
                  <a:pt x="884" y="71"/>
                </a:lnTo>
                <a:lnTo>
                  <a:pt x="903" y="62"/>
                </a:lnTo>
                <a:lnTo>
                  <a:pt x="923" y="56"/>
                </a:lnTo>
                <a:lnTo>
                  <a:pt x="945" y="51"/>
                </a:lnTo>
                <a:lnTo>
                  <a:pt x="968" y="50"/>
                </a:lnTo>
                <a:lnTo>
                  <a:pt x="974" y="50"/>
                </a:lnTo>
                <a:lnTo>
                  <a:pt x="985" y="51"/>
                </a:lnTo>
                <a:lnTo>
                  <a:pt x="998" y="52"/>
                </a:lnTo>
                <a:lnTo>
                  <a:pt x="1013" y="54"/>
                </a:lnTo>
                <a:lnTo>
                  <a:pt x="1031" y="58"/>
                </a:lnTo>
                <a:lnTo>
                  <a:pt x="1049" y="63"/>
                </a:lnTo>
                <a:lnTo>
                  <a:pt x="1069" y="70"/>
                </a:lnTo>
                <a:lnTo>
                  <a:pt x="1088" y="80"/>
                </a:lnTo>
                <a:lnTo>
                  <a:pt x="1068" y="85"/>
                </a:lnTo>
                <a:lnTo>
                  <a:pt x="1050" y="92"/>
                </a:lnTo>
                <a:lnTo>
                  <a:pt x="1034" y="101"/>
                </a:lnTo>
                <a:lnTo>
                  <a:pt x="1018" y="113"/>
                </a:lnTo>
                <a:lnTo>
                  <a:pt x="1005" y="125"/>
                </a:lnTo>
                <a:lnTo>
                  <a:pt x="994" y="139"/>
                </a:lnTo>
                <a:lnTo>
                  <a:pt x="985" y="155"/>
                </a:lnTo>
                <a:lnTo>
                  <a:pt x="978" y="170"/>
                </a:lnTo>
                <a:lnTo>
                  <a:pt x="974" y="187"/>
                </a:lnTo>
                <a:lnTo>
                  <a:pt x="973" y="203"/>
                </a:lnTo>
                <a:lnTo>
                  <a:pt x="974" y="213"/>
                </a:lnTo>
                <a:lnTo>
                  <a:pt x="975" y="224"/>
                </a:lnTo>
                <a:lnTo>
                  <a:pt x="979" y="234"/>
                </a:lnTo>
                <a:lnTo>
                  <a:pt x="984" y="244"/>
                </a:lnTo>
                <a:lnTo>
                  <a:pt x="990" y="252"/>
                </a:lnTo>
                <a:lnTo>
                  <a:pt x="998" y="261"/>
                </a:lnTo>
                <a:lnTo>
                  <a:pt x="1008" y="269"/>
                </a:lnTo>
                <a:lnTo>
                  <a:pt x="1019" y="275"/>
                </a:lnTo>
                <a:lnTo>
                  <a:pt x="1032" y="279"/>
                </a:lnTo>
                <a:lnTo>
                  <a:pt x="1047" y="282"/>
                </a:lnTo>
                <a:lnTo>
                  <a:pt x="1064" y="283"/>
                </a:lnTo>
                <a:lnTo>
                  <a:pt x="1076" y="282"/>
                </a:lnTo>
                <a:lnTo>
                  <a:pt x="1090" y="280"/>
                </a:lnTo>
                <a:lnTo>
                  <a:pt x="1103" y="276"/>
                </a:lnTo>
                <a:lnTo>
                  <a:pt x="1116" y="271"/>
                </a:lnTo>
                <a:lnTo>
                  <a:pt x="1130" y="264"/>
                </a:lnTo>
                <a:lnTo>
                  <a:pt x="1142" y="256"/>
                </a:lnTo>
                <a:lnTo>
                  <a:pt x="1154" y="246"/>
                </a:lnTo>
                <a:lnTo>
                  <a:pt x="1165" y="234"/>
                </a:lnTo>
                <a:lnTo>
                  <a:pt x="1174" y="221"/>
                </a:lnTo>
                <a:lnTo>
                  <a:pt x="1182" y="206"/>
                </a:lnTo>
                <a:lnTo>
                  <a:pt x="1188" y="189"/>
                </a:lnTo>
                <a:lnTo>
                  <a:pt x="1192" y="171"/>
                </a:lnTo>
                <a:lnTo>
                  <a:pt x="1193" y="151"/>
                </a:lnTo>
                <a:lnTo>
                  <a:pt x="1192" y="132"/>
                </a:lnTo>
                <a:lnTo>
                  <a:pt x="1188" y="114"/>
                </a:lnTo>
                <a:lnTo>
                  <a:pt x="1182" y="99"/>
                </a:lnTo>
                <a:lnTo>
                  <a:pt x="1175" y="84"/>
                </a:lnTo>
                <a:lnTo>
                  <a:pt x="1165" y="71"/>
                </a:lnTo>
                <a:lnTo>
                  <a:pt x="1154" y="59"/>
                </a:lnTo>
                <a:lnTo>
                  <a:pt x="1141" y="49"/>
                </a:lnTo>
                <a:lnTo>
                  <a:pt x="1127" y="39"/>
                </a:lnTo>
                <a:lnTo>
                  <a:pt x="1112" y="31"/>
                </a:lnTo>
                <a:lnTo>
                  <a:pt x="1097" y="24"/>
                </a:lnTo>
                <a:lnTo>
                  <a:pt x="1081" y="18"/>
                </a:lnTo>
                <a:lnTo>
                  <a:pt x="1064" y="13"/>
                </a:lnTo>
                <a:lnTo>
                  <a:pt x="1048" y="9"/>
                </a:lnTo>
                <a:lnTo>
                  <a:pt x="1031" y="5"/>
                </a:lnTo>
                <a:lnTo>
                  <a:pt x="1015" y="3"/>
                </a:lnTo>
                <a:lnTo>
                  <a:pt x="999" y="1"/>
                </a:lnTo>
                <a:lnTo>
                  <a:pt x="985" y="0"/>
                </a:lnTo>
                <a:lnTo>
                  <a:pt x="971" y="0"/>
                </a:lnTo>
                <a:lnTo>
                  <a:pt x="945" y="1"/>
                </a:lnTo>
                <a:lnTo>
                  <a:pt x="921" y="5"/>
                </a:lnTo>
                <a:lnTo>
                  <a:pt x="898" y="12"/>
                </a:lnTo>
                <a:lnTo>
                  <a:pt x="877" y="20"/>
                </a:lnTo>
                <a:lnTo>
                  <a:pt x="856" y="30"/>
                </a:lnTo>
                <a:lnTo>
                  <a:pt x="837" y="41"/>
                </a:lnTo>
                <a:lnTo>
                  <a:pt x="820" y="54"/>
                </a:lnTo>
                <a:lnTo>
                  <a:pt x="803" y="67"/>
                </a:lnTo>
                <a:lnTo>
                  <a:pt x="788" y="81"/>
                </a:lnTo>
                <a:lnTo>
                  <a:pt x="774" y="96"/>
                </a:lnTo>
                <a:lnTo>
                  <a:pt x="762" y="110"/>
                </a:lnTo>
                <a:lnTo>
                  <a:pt x="751" y="124"/>
                </a:lnTo>
                <a:lnTo>
                  <a:pt x="741" y="138"/>
                </a:lnTo>
                <a:lnTo>
                  <a:pt x="732" y="151"/>
                </a:lnTo>
                <a:lnTo>
                  <a:pt x="725" y="163"/>
                </a:lnTo>
                <a:lnTo>
                  <a:pt x="719" y="174"/>
                </a:lnTo>
                <a:lnTo>
                  <a:pt x="708" y="148"/>
                </a:lnTo>
                <a:lnTo>
                  <a:pt x="695" y="125"/>
                </a:lnTo>
                <a:lnTo>
                  <a:pt x="682" y="105"/>
                </a:lnTo>
                <a:lnTo>
                  <a:pt x="667" y="87"/>
                </a:lnTo>
                <a:lnTo>
                  <a:pt x="651" y="71"/>
                </a:lnTo>
                <a:lnTo>
                  <a:pt x="635" y="57"/>
                </a:lnTo>
                <a:lnTo>
                  <a:pt x="619" y="45"/>
                </a:lnTo>
                <a:lnTo>
                  <a:pt x="602" y="35"/>
                </a:lnTo>
                <a:lnTo>
                  <a:pt x="585" y="26"/>
                </a:lnTo>
                <a:lnTo>
                  <a:pt x="567" y="19"/>
                </a:lnTo>
                <a:lnTo>
                  <a:pt x="551" y="13"/>
                </a:lnTo>
                <a:lnTo>
                  <a:pt x="534" y="9"/>
                </a:lnTo>
                <a:lnTo>
                  <a:pt x="518" y="5"/>
                </a:lnTo>
                <a:lnTo>
                  <a:pt x="502" y="3"/>
                </a:lnTo>
                <a:lnTo>
                  <a:pt x="487" y="1"/>
                </a:lnTo>
                <a:lnTo>
                  <a:pt x="473" y="0"/>
                </a:lnTo>
                <a:lnTo>
                  <a:pt x="460" y="0"/>
                </a:lnTo>
                <a:lnTo>
                  <a:pt x="430" y="2"/>
                </a:lnTo>
                <a:lnTo>
                  <a:pt x="400" y="6"/>
                </a:lnTo>
                <a:lnTo>
                  <a:pt x="372" y="13"/>
                </a:lnTo>
                <a:lnTo>
                  <a:pt x="345" y="23"/>
                </a:lnTo>
                <a:lnTo>
                  <a:pt x="320" y="34"/>
                </a:lnTo>
                <a:lnTo>
                  <a:pt x="295" y="47"/>
                </a:lnTo>
                <a:lnTo>
                  <a:pt x="271" y="62"/>
                </a:lnTo>
                <a:lnTo>
                  <a:pt x="250" y="79"/>
                </a:lnTo>
                <a:lnTo>
                  <a:pt x="229" y="96"/>
                </a:lnTo>
                <a:lnTo>
                  <a:pt x="210" y="115"/>
                </a:lnTo>
                <a:lnTo>
                  <a:pt x="191" y="135"/>
                </a:lnTo>
                <a:lnTo>
                  <a:pt x="174" y="155"/>
                </a:lnTo>
                <a:lnTo>
                  <a:pt x="158" y="175"/>
                </a:lnTo>
                <a:lnTo>
                  <a:pt x="144" y="195"/>
                </a:lnTo>
                <a:lnTo>
                  <a:pt x="131" y="215"/>
                </a:lnTo>
                <a:lnTo>
                  <a:pt x="119" y="235"/>
                </a:lnTo>
                <a:lnTo>
                  <a:pt x="109" y="254"/>
                </a:lnTo>
                <a:lnTo>
                  <a:pt x="100" y="272"/>
                </a:lnTo>
                <a:lnTo>
                  <a:pt x="93" y="290"/>
                </a:lnTo>
                <a:lnTo>
                  <a:pt x="86" y="306"/>
                </a:lnTo>
                <a:lnTo>
                  <a:pt x="81" y="320"/>
                </a:lnTo>
                <a:lnTo>
                  <a:pt x="77" y="332"/>
                </a:lnTo>
                <a:lnTo>
                  <a:pt x="76" y="343"/>
                </a:lnTo>
                <a:lnTo>
                  <a:pt x="75" y="351"/>
                </a:lnTo>
                <a:lnTo>
                  <a:pt x="76" y="359"/>
                </a:lnTo>
                <a:lnTo>
                  <a:pt x="79" y="365"/>
                </a:lnTo>
                <a:lnTo>
                  <a:pt x="83" y="368"/>
                </a:lnTo>
                <a:lnTo>
                  <a:pt x="87" y="371"/>
                </a:lnTo>
                <a:lnTo>
                  <a:pt x="93" y="373"/>
                </a:lnTo>
                <a:lnTo>
                  <a:pt x="97" y="374"/>
                </a:lnTo>
                <a:lnTo>
                  <a:pt x="101" y="374"/>
                </a:lnTo>
                <a:lnTo>
                  <a:pt x="104" y="375"/>
                </a:lnTo>
                <a:lnTo>
                  <a:pt x="114" y="374"/>
                </a:lnTo>
                <a:lnTo>
                  <a:pt x="122" y="371"/>
                </a:lnTo>
                <a:lnTo>
                  <a:pt x="127" y="367"/>
                </a:lnTo>
                <a:lnTo>
                  <a:pt x="132" y="360"/>
                </a:lnTo>
                <a:lnTo>
                  <a:pt x="134" y="349"/>
                </a:lnTo>
                <a:lnTo>
                  <a:pt x="148" y="312"/>
                </a:lnTo>
                <a:lnTo>
                  <a:pt x="162" y="279"/>
                </a:lnTo>
                <a:lnTo>
                  <a:pt x="178" y="248"/>
                </a:lnTo>
                <a:lnTo>
                  <a:pt x="195" y="220"/>
                </a:lnTo>
                <a:lnTo>
                  <a:pt x="212" y="194"/>
                </a:lnTo>
                <a:lnTo>
                  <a:pt x="230" y="171"/>
                </a:lnTo>
                <a:lnTo>
                  <a:pt x="248" y="151"/>
                </a:lnTo>
                <a:lnTo>
                  <a:pt x="267" y="133"/>
                </a:lnTo>
                <a:lnTo>
                  <a:pt x="285" y="116"/>
                </a:lnTo>
                <a:lnTo>
                  <a:pt x="305" y="103"/>
                </a:lnTo>
                <a:lnTo>
                  <a:pt x="323" y="90"/>
                </a:lnTo>
                <a:lnTo>
                  <a:pt x="342" y="80"/>
                </a:lnTo>
                <a:lnTo>
                  <a:pt x="361" y="71"/>
                </a:lnTo>
                <a:lnTo>
                  <a:pt x="378" y="65"/>
                </a:lnTo>
                <a:lnTo>
                  <a:pt x="396" y="59"/>
                </a:lnTo>
                <a:lnTo>
                  <a:pt x="412" y="55"/>
                </a:lnTo>
                <a:lnTo>
                  <a:pt x="428" y="53"/>
                </a:lnTo>
                <a:lnTo>
                  <a:pt x="442" y="51"/>
                </a:lnTo>
                <a:lnTo>
                  <a:pt x="456" y="50"/>
                </a:lnTo>
                <a:lnTo>
                  <a:pt x="464" y="50"/>
                </a:lnTo>
                <a:lnTo>
                  <a:pt x="482" y="53"/>
                </a:lnTo>
                <a:lnTo>
                  <a:pt x="492" y="55"/>
                </a:lnTo>
                <a:lnTo>
                  <a:pt x="503" y="58"/>
                </a:lnTo>
                <a:lnTo>
                  <a:pt x="513" y="62"/>
                </a:lnTo>
                <a:lnTo>
                  <a:pt x="523" y="67"/>
                </a:lnTo>
                <a:lnTo>
                  <a:pt x="532" y="74"/>
                </a:lnTo>
                <a:lnTo>
                  <a:pt x="542" y="81"/>
                </a:lnTo>
                <a:lnTo>
                  <a:pt x="551" y="90"/>
                </a:lnTo>
                <a:lnTo>
                  <a:pt x="559" y="101"/>
                </a:lnTo>
                <a:lnTo>
                  <a:pt x="566" y="113"/>
                </a:lnTo>
                <a:lnTo>
                  <a:pt x="573" y="127"/>
                </a:lnTo>
                <a:lnTo>
                  <a:pt x="578" y="143"/>
                </a:lnTo>
                <a:lnTo>
                  <a:pt x="581" y="161"/>
                </a:lnTo>
                <a:lnTo>
                  <a:pt x="584" y="181"/>
                </a:lnTo>
                <a:lnTo>
                  <a:pt x="585" y="203"/>
                </a:lnTo>
                <a:lnTo>
                  <a:pt x="584" y="216"/>
                </a:lnTo>
                <a:lnTo>
                  <a:pt x="583" y="231"/>
                </a:lnTo>
                <a:lnTo>
                  <a:pt x="581" y="249"/>
                </a:lnTo>
                <a:lnTo>
                  <a:pt x="578" y="268"/>
                </a:lnTo>
                <a:lnTo>
                  <a:pt x="574" y="289"/>
                </a:lnTo>
                <a:lnTo>
                  <a:pt x="569" y="312"/>
                </a:lnTo>
                <a:lnTo>
                  <a:pt x="564" y="338"/>
                </a:lnTo>
                <a:lnTo>
                  <a:pt x="557" y="366"/>
                </a:lnTo>
                <a:lnTo>
                  <a:pt x="549" y="397"/>
                </a:lnTo>
                <a:lnTo>
                  <a:pt x="541" y="431"/>
                </a:lnTo>
                <a:lnTo>
                  <a:pt x="532" y="467"/>
                </a:lnTo>
                <a:lnTo>
                  <a:pt x="521" y="506"/>
                </a:lnTo>
                <a:lnTo>
                  <a:pt x="510" y="547"/>
                </a:lnTo>
                <a:lnTo>
                  <a:pt x="498" y="592"/>
                </a:lnTo>
                <a:lnTo>
                  <a:pt x="485" y="641"/>
                </a:lnTo>
                <a:lnTo>
                  <a:pt x="471" y="692"/>
                </a:lnTo>
                <a:lnTo>
                  <a:pt x="456" y="746"/>
                </a:lnTo>
                <a:lnTo>
                  <a:pt x="446" y="778"/>
                </a:lnTo>
                <a:lnTo>
                  <a:pt x="435" y="808"/>
                </a:lnTo>
                <a:lnTo>
                  <a:pt x="422" y="836"/>
                </a:lnTo>
                <a:lnTo>
                  <a:pt x="408" y="862"/>
                </a:lnTo>
                <a:lnTo>
                  <a:pt x="393" y="887"/>
                </a:lnTo>
                <a:lnTo>
                  <a:pt x="376" y="908"/>
                </a:lnTo>
                <a:lnTo>
                  <a:pt x="358" y="927"/>
                </a:lnTo>
                <a:lnTo>
                  <a:pt x="338" y="944"/>
                </a:lnTo>
                <a:lnTo>
                  <a:pt x="319" y="958"/>
                </a:lnTo>
                <a:lnTo>
                  <a:pt x="297" y="969"/>
                </a:lnTo>
                <a:lnTo>
                  <a:pt x="275" y="977"/>
                </a:lnTo>
                <a:lnTo>
                  <a:pt x="252" y="982"/>
                </a:lnTo>
                <a:lnTo>
                  <a:pt x="228" y="984"/>
                </a:lnTo>
                <a:lnTo>
                  <a:pt x="221" y="984"/>
                </a:lnTo>
                <a:lnTo>
                  <a:pt x="210" y="983"/>
                </a:lnTo>
                <a:lnTo>
                  <a:pt x="197" y="982"/>
                </a:lnTo>
                <a:lnTo>
                  <a:pt x="182" y="980"/>
                </a:lnTo>
                <a:lnTo>
                  <a:pt x="165" y="976"/>
                </a:lnTo>
                <a:lnTo>
                  <a:pt x="146" y="971"/>
                </a:lnTo>
                <a:lnTo>
                  <a:pt x="128" y="964"/>
                </a:lnTo>
                <a:lnTo>
                  <a:pt x="108" y="954"/>
                </a:lnTo>
                <a:lnTo>
                  <a:pt x="126" y="949"/>
                </a:lnTo>
                <a:lnTo>
                  <a:pt x="143" y="943"/>
                </a:lnTo>
                <a:lnTo>
                  <a:pt x="159" y="934"/>
                </a:lnTo>
                <a:lnTo>
                  <a:pt x="174" y="924"/>
                </a:lnTo>
                <a:lnTo>
                  <a:pt x="187" y="912"/>
                </a:lnTo>
                <a:lnTo>
                  <a:pt x="199" y="898"/>
                </a:lnTo>
                <a:lnTo>
                  <a:pt x="208" y="883"/>
                </a:lnTo>
                <a:lnTo>
                  <a:pt x="215" y="867"/>
                </a:lnTo>
                <a:lnTo>
                  <a:pt x="220" y="849"/>
                </a:lnTo>
                <a:lnTo>
                  <a:pt x="221" y="830"/>
                </a:lnTo>
                <a:lnTo>
                  <a:pt x="220" y="816"/>
                </a:lnTo>
                <a:lnTo>
                  <a:pt x="217" y="803"/>
                </a:lnTo>
                <a:lnTo>
                  <a:pt x="212" y="792"/>
                </a:lnTo>
                <a:lnTo>
                  <a:pt x="206" y="783"/>
                </a:lnTo>
                <a:lnTo>
                  <a:pt x="199" y="774"/>
                </a:lnTo>
                <a:lnTo>
                  <a:pt x="190" y="768"/>
                </a:lnTo>
                <a:lnTo>
                  <a:pt x="181" y="762"/>
                </a:lnTo>
                <a:lnTo>
                  <a:pt x="171" y="758"/>
                </a:lnTo>
                <a:lnTo>
                  <a:pt x="161" y="754"/>
                </a:lnTo>
                <a:lnTo>
                  <a:pt x="141" y="751"/>
                </a:lnTo>
                <a:lnTo>
                  <a:pt x="132" y="751"/>
                </a:lnTo>
                <a:lnTo>
                  <a:pt x="111" y="753"/>
                </a:lnTo>
                <a:lnTo>
                  <a:pt x="91" y="758"/>
                </a:lnTo>
                <a:lnTo>
                  <a:pt x="72" y="765"/>
                </a:lnTo>
                <a:lnTo>
                  <a:pt x="55" y="777"/>
                </a:lnTo>
                <a:lnTo>
                  <a:pt x="40" y="790"/>
                </a:lnTo>
                <a:lnTo>
                  <a:pt x="26" y="805"/>
                </a:lnTo>
                <a:lnTo>
                  <a:pt x="16" y="823"/>
                </a:lnTo>
                <a:lnTo>
                  <a:pt x="7" y="842"/>
                </a:lnTo>
                <a:lnTo>
                  <a:pt x="2" y="862"/>
                </a:lnTo>
                <a:lnTo>
                  <a:pt x="0" y="883"/>
                </a:lnTo>
                <a:lnTo>
                  <a:pt x="2" y="902"/>
                </a:lnTo>
                <a:lnTo>
                  <a:pt x="6" y="920"/>
                </a:lnTo>
                <a:lnTo>
                  <a:pt x="12" y="936"/>
                </a:lnTo>
                <a:lnTo>
                  <a:pt x="21" y="951"/>
                </a:lnTo>
                <a:lnTo>
                  <a:pt x="31" y="965"/>
                </a:lnTo>
                <a:lnTo>
                  <a:pt x="44" y="977"/>
                </a:lnTo>
                <a:lnTo>
                  <a:pt x="58" y="988"/>
                </a:lnTo>
                <a:lnTo>
                  <a:pt x="73" y="998"/>
                </a:lnTo>
                <a:lnTo>
                  <a:pt x="90" y="1006"/>
                </a:lnTo>
                <a:lnTo>
                  <a:pt x="108" y="1014"/>
                </a:lnTo>
                <a:lnTo>
                  <a:pt x="127" y="1020"/>
                </a:lnTo>
                <a:lnTo>
                  <a:pt x="146" y="1025"/>
                </a:lnTo>
                <a:lnTo>
                  <a:pt x="166" y="1029"/>
                </a:lnTo>
                <a:lnTo>
                  <a:pt x="186" y="1031"/>
                </a:lnTo>
                <a:lnTo>
                  <a:pt x="206" y="1033"/>
                </a:lnTo>
                <a:lnTo>
                  <a:pt x="225" y="1034"/>
                </a:lnTo>
                <a:lnTo>
                  <a:pt x="251" y="1032"/>
                </a:lnTo>
                <a:lnTo>
                  <a:pt x="276" y="1028"/>
                </a:lnTo>
                <a:lnTo>
                  <a:pt x="298" y="1022"/>
                </a:lnTo>
                <a:lnTo>
                  <a:pt x="320" y="1014"/>
                </a:lnTo>
                <a:lnTo>
                  <a:pt x="341" y="1003"/>
                </a:lnTo>
                <a:lnTo>
                  <a:pt x="359" y="992"/>
                </a:lnTo>
                <a:lnTo>
                  <a:pt x="377" y="979"/>
                </a:lnTo>
                <a:lnTo>
                  <a:pt x="393" y="966"/>
                </a:lnTo>
                <a:lnTo>
                  <a:pt x="408" y="952"/>
                </a:lnTo>
                <a:lnTo>
                  <a:pt x="421" y="938"/>
                </a:lnTo>
                <a:lnTo>
                  <a:pt x="433" y="925"/>
                </a:lnTo>
                <a:lnTo>
                  <a:pt x="444" y="911"/>
                </a:lnTo>
                <a:lnTo>
                  <a:pt x="453" y="899"/>
                </a:lnTo>
                <a:lnTo>
                  <a:pt x="461" y="888"/>
                </a:lnTo>
                <a:lnTo>
                  <a:pt x="467" y="878"/>
                </a:lnTo>
                <a:lnTo>
                  <a:pt x="472" y="870"/>
                </a:lnTo>
                <a:lnTo>
                  <a:pt x="475" y="864"/>
                </a:lnTo>
                <a:lnTo>
                  <a:pt x="477" y="860"/>
                </a:lnTo>
                <a:lnTo>
                  <a:pt x="484" y="879"/>
                </a:lnTo>
                <a:lnTo>
                  <a:pt x="493" y="896"/>
                </a:lnTo>
                <a:lnTo>
                  <a:pt x="503" y="914"/>
                </a:lnTo>
                <a:lnTo>
                  <a:pt x="516" y="931"/>
                </a:lnTo>
                <a:lnTo>
                  <a:pt x="530" y="948"/>
                </a:lnTo>
                <a:lnTo>
                  <a:pt x="546" y="964"/>
                </a:lnTo>
                <a:lnTo>
                  <a:pt x="563" y="979"/>
                </a:lnTo>
                <a:lnTo>
                  <a:pt x="583" y="992"/>
                </a:lnTo>
                <a:lnTo>
                  <a:pt x="604" y="1004"/>
                </a:lnTo>
                <a:lnTo>
                  <a:pt x="627" y="1014"/>
                </a:lnTo>
                <a:lnTo>
                  <a:pt x="651" y="1023"/>
                </a:lnTo>
                <a:lnTo>
                  <a:pt x="678" y="1029"/>
                </a:lnTo>
                <a:lnTo>
                  <a:pt x="706" y="1033"/>
                </a:lnTo>
                <a:lnTo>
                  <a:pt x="736" y="1034"/>
                </a:lnTo>
                <a:lnTo>
                  <a:pt x="766" y="1032"/>
                </a:lnTo>
                <a:lnTo>
                  <a:pt x="795" y="1028"/>
                </a:lnTo>
                <a:lnTo>
                  <a:pt x="823" y="1021"/>
                </a:lnTo>
                <a:lnTo>
                  <a:pt x="850" y="1011"/>
                </a:lnTo>
                <a:lnTo>
                  <a:pt x="875" y="1000"/>
                </a:lnTo>
                <a:lnTo>
                  <a:pt x="900" y="987"/>
                </a:lnTo>
                <a:lnTo>
                  <a:pt x="923" y="972"/>
                </a:lnTo>
                <a:lnTo>
                  <a:pt x="944" y="955"/>
                </a:lnTo>
                <a:lnTo>
                  <a:pt x="965" y="938"/>
                </a:lnTo>
                <a:lnTo>
                  <a:pt x="985" y="919"/>
                </a:lnTo>
                <a:lnTo>
                  <a:pt x="1003" y="899"/>
                </a:lnTo>
                <a:lnTo>
                  <a:pt x="1020" y="879"/>
                </a:lnTo>
                <a:lnTo>
                  <a:pt x="1035" y="859"/>
                </a:lnTo>
                <a:lnTo>
                  <a:pt x="1050" y="839"/>
                </a:lnTo>
                <a:lnTo>
                  <a:pt x="1063" y="819"/>
                </a:lnTo>
                <a:lnTo>
                  <a:pt x="1074" y="799"/>
                </a:lnTo>
                <a:lnTo>
                  <a:pt x="1085" y="780"/>
                </a:lnTo>
                <a:lnTo>
                  <a:pt x="1094" y="762"/>
                </a:lnTo>
                <a:lnTo>
                  <a:pt x="1101" y="744"/>
                </a:lnTo>
                <a:lnTo>
                  <a:pt x="1108" y="728"/>
                </a:lnTo>
                <a:lnTo>
                  <a:pt x="1112" y="714"/>
                </a:lnTo>
                <a:lnTo>
                  <a:pt x="1116" y="701"/>
                </a:lnTo>
                <a:lnTo>
                  <a:pt x="1118" y="691"/>
                </a:lnTo>
                <a:lnTo>
                  <a:pt x="1119" y="682"/>
                </a:lnTo>
                <a:lnTo>
                  <a:pt x="1118" y="675"/>
                </a:lnTo>
                <a:lnTo>
                  <a:pt x="1115" y="669"/>
                </a:lnTo>
                <a:lnTo>
                  <a:pt x="1112" y="665"/>
                </a:lnTo>
                <a:lnTo>
                  <a:pt x="1107" y="662"/>
                </a:lnTo>
                <a:lnTo>
                  <a:pt x="1102" y="661"/>
                </a:lnTo>
                <a:lnTo>
                  <a:pt x="1098" y="660"/>
                </a:lnTo>
                <a:lnTo>
                  <a:pt x="1094" y="659"/>
                </a:lnTo>
                <a:lnTo>
                  <a:pt x="1090" y="659"/>
                </a:lnTo>
                <a:lnTo>
                  <a:pt x="1081" y="660"/>
                </a:lnTo>
                <a:lnTo>
                  <a:pt x="1074" y="662"/>
                </a:lnTo>
                <a:lnTo>
                  <a:pt x="1069" y="666"/>
                </a:lnTo>
                <a:lnTo>
                  <a:pt x="1064" y="671"/>
                </a:lnTo>
                <a:lnTo>
                  <a:pt x="1062" y="677"/>
                </a:lnTo>
                <a:lnTo>
                  <a:pt x="1059" y="684"/>
                </a:lnTo>
                <a:lnTo>
                  <a:pt x="1047" y="719"/>
                </a:lnTo>
                <a:lnTo>
                  <a:pt x="1033" y="752"/>
                </a:lnTo>
                <a:lnTo>
                  <a:pt x="1018" y="782"/>
                </a:lnTo>
                <a:lnTo>
                  <a:pt x="1003" y="809"/>
                </a:lnTo>
                <a:lnTo>
                  <a:pt x="987" y="834"/>
                </a:lnTo>
                <a:lnTo>
                  <a:pt x="970" y="857"/>
                </a:lnTo>
                <a:lnTo>
                  <a:pt x="953" y="877"/>
                </a:lnTo>
                <a:lnTo>
                  <a:pt x="935" y="895"/>
                </a:lnTo>
                <a:lnTo>
                  <a:pt x="917" y="911"/>
                </a:lnTo>
                <a:lnTo>
                  <a:pt x="899" y="925"/>
                </a:lnTo>
                <a:lnTo>
                  <a:pt x="881" y="938"/>
                </a:lnTo>
                <a:lnTo>
                  <a:pt x="863" y="949"/>
                </a:lnTo>
                <a:lnTo>
                  <a:pt x="845" y="958"/>
                </a:lnTo>
                <a:lnTo>
                  <a:pt x="828" y="965"/>
                </a:lnTo>
                <a:lnTo>
                  <a:pt x="812" y="971"/>
                </a:lnTo>
                <a:lnTo>
                  <a:pt x="795" y="976"/>
                </a:lnTo>
                <a:lnTo>
                  <a:pt x="780" y="979"/>
                </a:lnTo>
                <a:lnTo>
                  <a:pt x="766" y="982"/>
                </a:lnTo>
                <a:lnTo>
                  <a:pt x="753" y="983"/>
                </a:lnTo>
                <a:lnTo>
                  <a:pt x="741" y="984"/>
                </a:lnTo>
                <a:lnTo>
                  <a:pt x="721" y="983"/>
                </a:lnTo>
                <a:lnTo>
                  <a:pt x="704" y="979"/>
                </a:lnTo>
                <a:lnTo>
                  <a:pt x="688" y="974"/>
                </a:lnTo>
                <a:lnTo>
                  <a:pt x="673" y="968"/>
                </a:lnTo>
                <a:lnTo>
                  <a:pt x="661" y="959"/>
                </a:lnTo>
                <a:lnTo>
                  <a:pt x="650" y="949"/>
                </a:lnTo>
                <a:lnTo>
                  <a:pt x="640" y="938"/>
                </a:lnTo>
                <a:lnTo>
                  <a:pt x="632" y="925"/>
                </a:lnTo>
                <a:lnTo>
                  <a:pt x="624" y="911"/>
                </a:lnTo>
                <a:lnTo>
                  <a:pt x="619" y="896"/>
                </a:lnTo>
                <a:lnTo>
                  <a:pt x="614" y="882"/>
                </a:lnTo>
                <a:lnTo>
                  <a:pt x="611" y="866"/>
                </a:lnTo>
                <a:lnTo>
                  <a:pt x="609" y="849"/>
                </a:lnTo>
                <a:lnTo>
                  <a:pt x="609" y="833"/>
                </a:lnTo>
                <a:lnTo>
                  <a:pt x="609" y="818"/>
                </a:lnTo>
                <a:lnTo>
                  <a:pt x="611" y="803"/>
                </a:lnTo>
                <a:lnTo>
                  <a:pt x="613" y="787"/>
                </a:lnTo>
                <a:lnTo>
                  <a:pt x="616" y="769"/>
                </a:lnTo>
                <a:lnTo>
                  <a:pt x="619" y="752"/>
                </a:lnTo>
                <a:lnTo>
                  <a:pt x="624" y="732"/>
                </a:lnTo>
                <a:lnTo>
                  <a:pt x="629" y="710"/>
                </a:lnTo>
                <a:lnTo>
                  <a:pt x="635" y="687"/>
                </a:lnTo>
                <a:lnTo>
                  <a:pt x="642" y="661"/>
                </a:lnTo>
                <a:lnTo>
                  <a:pt x="650" y="632"/>
                </a:lnTo>
                <a:lnTo>
                  <a:pt x="731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6575" name="Group 15"/>
          <p:cNvGrpSpPr>
            <a:grpSpLocks noChangeAspect="1"/>
          </p:cNvGrpSpPr>
          <p:nvPr>
            <p:custDataLst>
              <p:tags r:id="rId6"/>
            </p:custDataLst>
          </p:nvPr>
        </p:nvGrpSpPr>
        <p:grpSpPr bwMode="auto">
          <a:xfrm>
            <a:off x="2483184" y="5486400"/>
            <a:ext cx="488616" cy="442520"/>
            <a:chOff x="1762" y="3623"/>
            <a:chExt cx="2067" cy="1872"/>
          </a:xfrm>
        </p:grpSpPr>
        <p:sp>
          <p:nvSpPr>
            <p:cNvPr id="66577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78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15"/>
          <p:cNvGrpSpPr>
            <a:grpSpLocks noChangeAspect="1"/>
          </p:cNvGrpSpPr>
          <p:nvPr>
            <p:custDataLst>
              <p:tags r:id="rId7"/>
            </p:custDataLst>
          </p:nvPr>
        </p:nvGrpSpPr>
        <p:grpSpPr bwMode="auto">
          <a:xfrm>
            <a:off x="3397584" y="5486400"/>
            <a:ext cx="488616" cy="442520"/>
            <a:chOff x="1762" y="3623"/>
            <a:chExt cx="2067" cy="1872"/>
          </a:xfrm>
        </p:grpSpPr>
        <p:sp>
          <p:nvSpPr>
            <p:cNvPr id="76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15"/>
          <p:cNvGrpSpPr>
            <a:grpSpLocks noChangeAspect="1"/>
          </p:cNvGrpSpPr>
          <p:nvPr>
            <p:custDataLst>
              <p:tags r:id="rId8"/>
            </p:custDataLst>
          </p:nvPr>
        </p:nvGrpSpPr>
        <p:grpSpPr bwMode="auto">
          <a:xfrm>
            <a:off x="4311984" y="5501080"/>
            <a:ext cx="488616" cy="442520"/>
            <a:chOff x="1762" y="3623"/>
            <a:chExt cx="2067" cy="1872"/>
          </a:xfrm>
        </p:grpSpPr>
        <p:sp>
          <p:nvSpPr>
            <p:cNvPr id="79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" name="Group 15"/>
          <p:cNvGrpSpPr>
            <a:grpSpLocks noChangeAspect="1"/>
          </p:cNvGrpSpPr>
          <p:nvPr>
            <p:custDataLst>
              <p:tags r:id="rId9"/>
            </p:custDataLst>
          </p:nvPr>
        </p:nvGrpSpPr>
        <p:grpSpPr bwMode="auto">
          <a:xfrm>
            <a:off x="5226384" y="5486400"/>
            <a:ext cx="488616" cy="442520"/>
            <a:chOff x="1762" y="3623"/>
            <a:chExt cx="2067" cy="1872"/>
          </a:xfrm>
        </p:grpSpPr>
        <p:sp>
          <p:nvSpPr>
            <p:cNvPr id="82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15"/>
          <p:cNvGrpSpPr>
            <a:grpSpLocks noChangeAspect="1"/>
          </p:cNvGrpSpPr>
          <p:nvPr>
            <p:custDataLst>
              <p:tags r:id="rId10"/>
            </p:custDataLst>
          </p:nvPr>
        </p:nvGrpSpPr>
        <p:grpSpPr bwMode="auto">
          <a:xfrm>
            <a:off x="6140784" y="5486400"/>
            <a:ext cx="488616" cy="442520"/>
            <a:chOff x="1762" y="3623"/>
            <a:chExt cx="2067" cy="1872"/>
          </a:xfrm>
        </p:grpSpPr>
        <p:sp>
          <p:nvSpPr>
            <p:cNvPr id="85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15"/>
          <p:cNvGrpSpPr>
            <a:grpSpLocks noChangeAspect="1"/>
          </p:cNvGrpSpPr>
          <p:nvPr>
            <p:custDataLst>
              <p:tags r:id="rId11"/>
            </p:custDataLst>
          </p:nvPr>
        </p:nvGrpSpPr>
        <p:grpSpPr bwMode="auto">
          <a:xfrm>
            <a:off x="7055184" y="5501080"/>
            <a:ext cx="488616" cy="442520"/>
            <a:chOff x="1762" y="3623"/>
            <a:chExt cx="2067" cy="1872"/>
          </a:xfrm>
        </p:grpSpPr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1762" y="4482"/>
              <a:ext cx="1155" cy="1013"/>
            </a:xfrm>
            <a:custGeom>
              <a:avLst/>
              <a:gdLst/>
              <a:ahLst/>
              <a:cxnLst>
                <a:cxn ang="0">
                  <a:pos x="730" y="238"/>
                </a:cxn>
                <a:cxn ang="0">
                  <a:pos x="793" y="122"/>
                </a:cxn>
                <a:cxn ang="0">
                  <a:pos x="911" y="51"/>
                </a:cxn>
                <a:cxn ang="0">
                  <a:pos x="1011" y="60"/>
                </a:cxn>
                <a:cxn ang="0">
                  <a:pos x="973" y="123"/>
                </a:cxn>
                <a:cxn ang="0">
                  <a:pos x="945" y="223"/>
                </a:cxn>
                <a:cxn ang="0">
                  <a:pos x="1011" y="276"/>
                </a:cxn>
                <a:cxn ang="0">
                  <a:pos x="1098" y="256"/>
                </a:cxn>
                <a:cxn ang="0">
                  <a:pos x="1154" y="169"/>
                </a:cxn>
                <a:cxn ang="0">
                  <a:pos x="1117" y="57"/>
                </a:cxn>
                <a:cxn ang="0">
                  <a:pos x="1011" y="7"/>
                </a:cxn>
                <a:cxn ang="0">
                  <a:pos x="885" y="7"/>
                </a:cxn>
                <a:cxn ang="0">
                  <a:pos x="761" y="81"/>
                </a:cxn>
                <a:cxn ang="0">
                  <a:pos x="695" y="170"/>
                </a:cxn>
                <a:cxn ang="0">
                  <a:pos x="594" y="41"/>
                </a:cxn>
                <a:cxn ang="0">
                  <a:pos x="477" y="1"/>
                </a:cxn>
                <a:cxn ang="0">
                  <a:pos x="314" y="31"/>
                </a:cxn>
                <a:cxn ang="0">
                  <a:pos x="168" y="151"/>
                </a:cxn>
                <a:cxn ang="0">
                  <a:pos x="88" y="287"/>
                </a:cxn>
                <a:cxn ang="0">
                  <a:pos x="76" y="358"/>
                </a:cxn>
                <a:cxn ang="0">
                  <a:pos x="116" y="363"/>
                </a:cxn>
                <a:cxn ang="0">
                  <a:pos x="181" y="227"/>
                </a:cxn>
                <a:cxn ang="0">
                  <a:pos x="307" y="92"/>
                </a:cxn>
                <a:cxn ang="0">
                  <a:pos x="425" y="50"/>
                </a:cxn>
                <a:cxn ang="0">
                  <a:pos x="497" y="61"/>
                </a:cxn>
                <a:cxn ang="0">
                  <a:pos x="556" y="130"/>
                </a:cxn>
                <a:cxn ang="0">
                  <a:pos x="561" y="250"/>
                </a:cxn>
                <a:cxn ang="0">
                  <a:pos x="522" y="429"/>
                </a:cxn>
                <a:cxn ang="0">
                  <a:pos x="441" y="731"/>
                </a:cxn>
                <a:cxn ang="0">
                  <a:pos x="345" y="910"/>
                </a:cxn>
                <a:cxn ang="0">
                  <a:pos x="212" y="964"/>
                </a:cxn>
                <a:cxn ang="0">
                  <a:pos x="104" y="934"/>
                </a:cxn>
                <a:cxn ang="0">
                  <a:pos x="198" y="871"/>
                </a:cxn>
                <a:cxn ang="0">
                  <a:pos x="201" y="770"/>
                </a:cxn>
                <a:cxn ang="0">
                  <a:pos x="138" y="736"/>
                </a:cxn>
                <a:cxn ang="0">
                  <a:pos x="30" y="782"/>
                </a:cxn>
                <a:cxn ang="0">
                  <a:pos x="7" y="906"/>
                </a:cxn>
                <a:cxn ang="0">
                  <a:pos x="89" y="987"/>
                </a:cxn>
                <a:cxn ang="0">
                  <a:pos x="218" y="1013"/>
                </a:cxn>
                <a:cxn ang="0">
                  <a:pos x="368" y="957"/>
                </a:cxn>
                <a:cxn ang="0">
                  <a:pos x="448" y="865"/>
                </a:cxn>
                <a:cxn ang="0">
                  <a:pos x="508" y="924"/>
                </a:cxn>
                <a:cxn ang="0">
                  <a:pos x="647" y="1006"/>
                </a:cxn>
                <a:cxn ang="0">
                  <a:pos x="842" y="982"/>
                </a:cxn>
                <a:cxn ang="0">
                  <a:pos x="987" y="862"/>
                </a:cxn>
                <a:cxn ang="0">
                  <a:pos x="1067" y="726"/>
                </a:cxn>
                <a:cxn ang="0">
                  <a:pos x="1079" y="655"/>
                </a:cxn>
                <a:cxn ang="0">
                  <a:pos x="1039" y="649"/>
                </a:cxn>
                <a:cxn ang="0">
                  <a:pos x="995" y="748"/>
                </a:cxn>
                <a:cxn ang="0">
                  <a:pos x="880" y="899"/>
                </a:cxn>
                <a:cxn ang="0">
                  <a:pos x="763" y="958"/>
                </a:cxn>
                <a:cxn ang="0">
                  <a:pos x="658" y="952"/>
                </a:cxn>
                <a:cxn ang="0">
                  <a:pos x="596" y="871"/>
                </a:cxn>
                <a:cxn ang="0">
                  <a:pos x="595" y="758"/>
                </a:cxn>
                <a:cxn ang="0">
                  <a:pos x="707" y="313"/>
                </a:cxn>
              </a:cxnLst>
              <a:rect l="0" t="0" r="r" b="b"/>
              <a:pathLst>
                <a:path w="1155" h="1013">
                  <a:moveTo>
                    <a:pt x="707" y="313"/>
                  </a:moveTo>
                  <a:lnTo>
                    <a:pt x="710" y="301"/>
                  </a:lnTo>
                  <a:lnTo>
                    <a:pt x="713" y="289"/>
                  </a:lnTo>
                  <a:lnTo>
                    <a:pt x="718" y="273"/>
                  </a:lnTo>
                  <a:lnTo>
                    <a:pt x="723" y="256"/>
                  </a:lnTo>
                  <a:lnTo>
                    <a:pt x="730" y="238"/>
                  </a:lnTo>
                  <a:lnTo>
                    <a:pt x="737" y="218"/>
                  </a:lnTo>
                  <a:lnTo>
                    <a:pt x="745" y="199"/>
                  </a:lnTo>
                  <a:lnTo>
                    <a:pt x="755" y="179"/>
                  </a:lnTo>
                  <a:lnTo>
                    <a:pt x="766" y="159"/>
                  </a:lnTo>
                  <a:lnTo>
                    <a:pt x="779" y="140"/>
                  </a:lnTo>
                  <a:lnTo>
                    <a:pt x="793" y="122"/>
                  </a:lnTo>
                  <a:lnTo>
                    <a:pt x="808" y="105"/>
                  </a:lnTo>
                  <a:lnTo>
                    <a:pt x="825" y="89"/>
                  </a:lnTo>
                  <a:lnTo>
                    <a:pt x="844" y="75"/>
                  </a:lnTo>
                  <a:lnTo>
                    <a:pt x="865" y="64"/>
                  </a:lnTo>
                  <a:lnTo>
                    <a:pt x="886" y="56"/>
                  </a:lnTo>
                  <a:lnTo>
                    <a:pt x="911" y="51"/>
                  </a:lnTo>
                  <a:lnTo>
                    <a:pt x="937" y="49"/>
                  </a:lnTo>
                  <a:lnTo>
                    <a:pt x="945" y="49"/>
                  </a:lnTo>
                  <a:lnTo>
                    <a:pt x="956" y="50"/>
                  </a:lnTo>
                  <a:lnTo>
                    <a:pt x="972" y="51"/>
                  </a:lnTo>
                  <a:lnTo>
                    <a:pt x="991" y="54"/>
                  </a:lnTo>
                  <a:lnTo>
                    <a:pt x="1011" y="60"/>
                  </a:lnTo>
                  <a:lnTo>
                    <a:pt x="1032" y="67"/>
                  </a:lnTo>
                  <a:lnTo>
                    <a:pt x="1053" y="78"/>
                  </a:lnTo>
                  <a:lnTo>
                    <a:pt x="1030" y="84"/>
                  </a:lnTo>
                  <a:lnTo>
                    <a:pt x="1008" y="94"/>
                  </a:lnTo>
                  <a:lnTo>
                    <a:pt x="990" y="107"/>
                  </a:lnTo>
                  <a:lnTo>
                    <a:pt x="973" y="123"/>
                  </a:lnTo>
                  <a:lnTo>
                    <a:pt x="959" y="140"/>
                  </a:lnTo>
                  <a:lnTo>
                    <a:pt x="950" y="159"/>
                  </a:lnTo>
                  <a:lnTo>
                    <a:pt x="944" y="179"/>
                  </a:lnTo>
                  <a:lnTo>
                    <a:pt x="942" y="199"/>
                  </a:lnTo>
                  <a:lnTo>
                    <a:pt x="942" y="211"/>
                  </a:lnTo>
                  <a:lnTo>
                    <a:pt x="945" y="223"/>
                  </a:lnTo>
                  <a:lnTo>
                    <a:pt x="951" y="235"/>
                  </a:lnTo>
                  <a:lnTo>
                    <a:pt x="958" y="246"/>
                  </a:lnTo>
                  <a:lnTo>
                    <a:pt x="967" y="256"/>
                  </a:lnTo>
                  <a:lnTo>
                    <a:pt x="979" y="265"/>
                  </a:lnTo>
                  <a:lnTo>
                    <a:pt x="994" y="271"/>
                  </a:lnTo>
                  <a:lnTo>
                    <a:pt x="1011" y="276"/>
                  </a:lnTo>
                  <a:lnTo>
                    <a:pt x="1030" y="277"/>
                  </a:lnTo>
                  <a:lnTo>
                    <a:pt x="1043" y="277"/>
                  </a:lnTo>
                  <a:lnTo>
                    <a:pt x="1057" y="274"/>
                  </a:lnTo>
                  <a:lnTo>
                    <a:pt x="1071" y="269"/>
                  </a:lnTo>
                  <a:lnTo>
                    <a:pt x="1085" y="263"/>
                  </a:lnTo>
                  <a:lnTo>
                    <a:pt x="1098" y="256"/>
                  </a:lnTo>
                  <a:lnTo>
                    <a:pt x="1112" y="246"/>
                  </a:lnTo>
                  <a:lnTo>
                    <a:pt x="1123" y="234"/>
                  </a:lnTo>
                  <a:lnTo>
                    <a:pt x="1134" y="221"/>
                  </a:lnTo>
                  <a:lnTo>
                    <a:pt x="1143" y="206"/>
                  </a:lnTo>
                  <a:lnTo>
                    <a:pt x="1150" y="188"/>
                  </a:lnTo>
                  <a:lnTo>
                    <a:pt x="1154" y="169"/>
                  </a:lnTo>
                  <a:lnTo>
                    <a:pt x="1155" y="147"/>
                  </a:lnTo>
                  <a:lnTo>
                    <a:pt x="1154" y="125"/>
                  </a:lnTo>
                  <a:lnTo>
                    <a:pt x="1148" y="105"/>
                  </a:lnTo>
                  <a:lnTo>
                    <a:pt x="1140" y="87"/>
                  </a:lnTo>
                  <a:lnTo>
                    <a:pt x="1129" y="72"/>
                  </a:lnTo>
                  <a:lnTo>
                    <a:pt x="1117" y="57"/>
                  </a:lnTo>
                  <a:lnTo>
                    <a:pt x="1102" y="45"/>
                  </a:lnTo>
                  <a:lnTo>
                    <a:pt x="1085" y="35"/>
                  </a:lnTo>
                  <a:lnTo>
                    <a:pt x="1068" y="26"/>
                  </a:lnTo>
                  <a:lnTo>
                    <a:pt x="1050" y="19"/>
                  </a:lnTo>
                  <a:lnTo>
                    <a:pt x="1030" y="13"/>
                  </a:lnTo>
                  <a:lnTo>
                    <a:pt x="1011" y="7"/>
                  </a:lnTo>
                  <a:lnTo>
                    <a:pt x="992" y="4"/>
                  </a:lnTo>
                  <a:lnTo>
                    <a:pt x="973" y="1"/>
                  </a:lnTo>
                  <a:lnTo>
                    <a:pt x="956" y="1"/>
                  </a:lnTo>
                  <a:lnTo>
                    <a:pt x="939" y="0"/>
                  </a:lnTo>
                  <a:lnTo>
                    <a:pt x="911" y="1"/>
                  </a:lnTo>
                  <a:lnTo>
                    <a:pt x="885" y="7"/>
                  </a:lnTo>
                  <a:lnTo>
                    <a:pt x="860" y="14"/>
                  </a:lnTo>
                  <a:lnTo>
                    <a:pt x="837" y="25"/>
                  </a:lnTo>
                  <a:lnTo>
                    <a:pt x="816" y="37"/>
                  </a:lnTo>
                  <a:lnTo>
                    <a:pt x="796" y="51"/>
                  </a:lnTo>
                  <a:lnTo>
                    <a:pt x="778" y="66"/>
                  </a:lnTo>
                  <a:lnTo>
                    <a:pt x="761" y="81"/>
                  </a:lnTo>
                  <a:lnTo>
                    <a:pt x="746" y="97"/>
                  </a:lnTo>
                  <a:lnTo>
                    <a:pt x="733" y="114"/>
                  </a:lnTo>
                  <a:lnTo>
                    <a:pt x="721" y="129"/>
                  </a:lnTo>
                  <a:lnTo>
                    <a:pt x="711" y="144"/>
                  </a:lnTo>
                  <a:lnTo>
                    <a:pt x="702" y="158"/>
                  </a:lnTo>
                  <a:lnTo>
                    <a:pt x="695" y="170"/>
                  </a:lnTo>
                  <a:lnTo>
                    <a:pt x="682" y="140"/>
                  </a:lnTo>
                  <a:lnTo>
                    <a:pt x="667" y="114"/>
                  </a:lnTo>
                  <a:lnTo>
                    <a:pt x="650" y="91"/>
                  </a:lnTo>
                  <a:lnTo>
                    <a:pt x="633" y="72"/>
                  </a:lnTo>
                  <a:lnTo>
                    <a:pt x="613" y="55"/>
                  </a:lnTo>
                  <a:lnTo>
                    <a:pt x="594" y="41"/>
                  </a:lnTo>
                  <a:lnTo>
                    <a:pt x="574" y="30"/>
                  </a:lnTo>
                  <a:lnTo>
                    <a:pt x="553" y="20"/>
                  </a:lnTo>
                  <a:lnTo>
                    <a:pt x="534" y="13"/>
                  </a:lnTo>
                  <a:lnTo>
                    <a:pt x="514" y="7"/>
                  </a:lnTo>
                  <a:lnTo>
                    <a:pt x="495" y="4"/>
                  </a:lnTo>
                  <a:lnTo>
                    <a:pt x="477" y="1"/>
                  </a:lnTo>
                  <a:lnTo>
                    <a:pt x="460" y="0"/>
                  </a:lnTo>
                  <a:lnTo>
                    <a:pt x="446" y="0"/>
                  </a:lnTo>
                  <a:lnTo>
                    <a:pt x="410" y="2"/>
                  </a:lnTo>
                  <a:lnTo>
                    <a:pt x="376" y="8"/>
                  </a:lnTo>
                  <a:lnTo>
                    <a:pt x="345" y="18"/>
                  </a:lnTo>
                  <a:lnTo>
                    <a:pt x="314" y="31"/>
                  </a:lnTo>
                  <a:lnTo>
                    <a:pt x="285" y="45"/>
                  </a:lnTo>
                  <a:lnTo>
                    <a:pt x="258" y="63"/>
                  </a:lnTo>
                  <a:lnTo>
                    <a:pt x="233" y="84"/>
                  </a:lnTo>
                  <a:lnTo>
                    <a:pt x="210" y="105"/>
                  </a:lnTo>
                  <a:lnTo>
                    <a:pt x="188" y="128"/>
                  </a:lnTo>
                  <a:lnTo>
                    <a:pt x="168" y="151"/>
                  </a:lnTo>
                  <a:lnTo>
                    <a:pt x="150" y="175"/>
                  </a:lnTo>
                  <a:lnTo>
                    <a:pt x="133" y="199"/>
                  </a:lnTo>
                  <a:lnTo>
                    <a:pt x="119" y="222"/>
                  </a:lnTo>
                  <a:lnTo>
                    <a:pt x="107" y="245"/>
                  </a:lnTo>
                  <a:lnTo>
                    <a:pt x="96" y="267"/>
                  </a:lnTo>
                  <a:lnTo>
                    <a:pt x="88" y="287"/>
                  </a:lnTo>
                  <a:lnTo>
                    <a:pt x="81" y="305"/>
                  </a:lnTo>
                  <a:lnTo>
                    <a:pt x="75" y="321"/>
                  </a:lnTo>
                  <a:lnTo>
                    <a:pt x="73" y="334"/>
                  </a:lnTo>
                  <a:lnTo>
                    <a:pt x="71" y="344"/>
                  </a:lnTo>
                  <a:lnTo>
                    <a:pt x="73" y="352"/>
                  </a:lnTo>
                  <a:lnTo>
                    <a:pt x="76" y="358"/>
                  </a:lnTo>
                  <a:lnTo>
                    <a:pt x="81" y="362"/>
                  </a:lnTo>
                  <a:lnTo>
                    <a:pt x="87" y="365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9" y="366"/>
                  </a:lnTo>
                  <a:lnTo>
                    <a:pt x="116" y="363"/>
                  </a:lnTo>
                  <a:lnTo>
                    <a:pt x="123" y="359"/>
                  </a:lnTo>
                  <a:lnTo>
                    <a:pt x="126" y="352"/>
                  </a:lnTo>
                  <a:lnTo>
                    <a:pt x="130" y="342"/>
                  </a:lnTo>
                  <a:lnTo>
                    <a:pt x="145" y="299"/>
                  </a:lnTo>
                  <a:lnTo>
                    <a:pt x="162" y="261"/>
                  </a:lnTo>
                  <a:lnTo>
                    <a:pt x="181" y="227"/>
                  </a:lnTo>
                  <a:lnTo>
                    <a:pt x="200" y="196"/>
                  </a:lnTo>
                  <a:lnTo>
                    <a:pt x="220" y="169"/>
                  </a:lnTo>
                  <a:lnTo>
                    <a:pt x="242" y="145"/>
                  </a:lnTo>
                  <a:lnTo>
                    <a:pt x="263" y="124"/>
                  </a:lnTo>
                  <a:lnTo>
                    <a:pt x="285" y="107"/>
                  </a:lnTo>
                  <a:lnTo>
                    <a:pt x="307" y="92"/>
                  </a:lnTo>
                  <a:lnTo>
                    <a:pt x="328" y="79"/>
                  </a:lnTo>
                  <a:lnTo>
                    <a:pt x="349" y="69"/>
                  </a:lnTo>
                  <a:lnTo>
                    <a:pt x="369" y="61"/>
                  </a:lnTo>
                  <a:lnTo>
                    <a:pt x="390" y="56"/>
                  </a:lnTo>
                  <a:lnTo>
                    <a:pt x="407" y="52"/>
                  </a:lnTo>
                  <a:lnTo>
                    <a:pt x="425" y="50"/>
                  </a:lnTo>
                  <a:lnTo>
                    <a:pt x="441" y="49"/>
                  </a:lnTo>
                  <a:lnTo>
                    <a:pt x="451" y="49"/>
                  </a:lnTo>
                  <a:lnTo>
                    <a:pt x="462" y="51"/>
                  </a:lnTo>
                  <a:lnTo>
                    <a:pt x="473" y="53"/>
                  </a:lnTo>
                  <a:lnTo>
                    <a:pt x="485" y="56"/>
                  </a:lnTo>
                  <a:lnTo>
                    <a:pt x="497" y="61"/>
                  </a:lnTo>
                  <a:lnTo>
                    <a:pt x="508" y="67"/>
                  </a:lnTo>
                  <a:lnTo>
                    <a:pt x="520" y="75"/>
                  </a:lnTo>
                  <a:lnTo>
                    <a:pt x="530" y="85"/>
                  </a:lnTo>
                  <a:lnTo>
                    <a:pt x="540" y="98"/>
                  </a:lnTo>
                  <a:lnTo>
                    <a:pt x="549" y="112"/>
                  </a:lnTo>
                  <a:lnTo>
                    <a:pt x="556" y="130"/>
                  </a:lnTo>
                  <a:lnTo>
                    <a:pt x="561" y="149"/>
                  </a:lnTo>
                  <a:lnTo>
                    <a:pt x="564" y="173"/>
                  </a:lnTo>
                  <a:lnTo>
                    <a:pt x="566" y="199"/>
                  </a:lnTo>
                  <a:lnTo>
                    <a:pt x="565" y="214"/>
                  </a:lnTo>
                  <a:lnTo>
                    <a:pt x="564" y="231"/>
                  </a:lnTo>
                  <a:lnTo>
                    <a:pt x="561" y="250"/>
                  </a:lnTo>
                  <a:lnTo>
                    <a:pt x="557" y="273"/>
                  </a:lnTo>
                  <a:lnTo>
                    <a:pt x="553" y="298"/>
                  </a:lnTo>
                  <a:lnTo>
                    <a:pt x="546" y="326"/>
                  </a:lnTo>
                  <a:lnTo>
                    <a:pt x="539" y="357"/>
                  </a:lnTo>
                  <a:lnTo>
                    <a:pt x="531" y="391"/>
                  </a:lnTo>
                  <a:lnTo>
                    <a:pt x="522" y="429"/>
                  </a:lnTo>
                  <a:lnTo>
                    <a:pt x="512" y="469"/>
                  </a:lnTo>
                  <a:lnTo>
                    <a:pt x="499" y="514"/>
                  </a:lnTo>
                  <a:lnTo>
                    <a:pt x="487" y="562"/>
                  </a:lnTo>
                  <a:lnTo>
                    <a:pt x="473" y="614"/>
                  </a:lnTo>
                  <a:lnTo>
                    <a:pt x="457" y="670"/>
                  </a:lnTo>
                  <a:lnTo>
                    <a:pt x="441" y="731"/>
                  </a:lnTo>
                  <a:lnTo>
                    <a:pt x="429" y="767"/>
                  </a:lnTo>
                  <a:lnTo>
                    <a:pt x="416" y="802"/>
                  </a:lnTo>
                  <a:lnTo>
                    <a:pt x="401" y="833"/>
                  </a:lnTo>
                  <a:lnTo>
                    <a:pt x="383" y="862"/>
                  </a:lnTo>
                  <a:lnTo>
                    <a:pt x="365" y="888"/>
                  </a:lnTo>
                  <a:lnTo>
                    <a:pt x="345" y="910"/>
                  </a:lnTo>
                  <a:lnTo>
                    <a:pt x="322" y="928"/>
                  </a:lnTo>
                  <a:lnTo>
                    <a:pt x="299" y="943"/>
                  </a:lnTo>
                  <a:lnTo>
                    <a:pt x="273" y="955"/>
                  </a:lnTo>
                  <a:lnTo>
                    <a:pt x="248" y="961"/>
                  </a:lnTo>
                  <a:lnTo>
                    <a:pt x="220" y="964"/>
                  </a:lnTo>
                  <a:lnTo>
                    <a:pt x="212" y="964"/>
                  </a:lnTo>
                  <a:lnTo>
                    <a:pt x="199" y="963"/>
                  </a:lnTo>
                  <a:lnTo>
                    <a:pt x="184" y="961"/>
                  </a:lnTo>
                  <a:lnTo>
                    <a:pt x="166" y="958"/>
                  </a:lnTo>
                  <a:lnTo>
                    <a:pt x="146" y="953"/>
                  </a:lnTo>
                  <a:lnTo>
                    <a:pt x="125" y="946"/>
                  </a:lnTo>
                  <a:lnTo>
                    <a:pt x="104" y="934"/>
                  </a:lnTo>
                  <a:lnTo>
                    <a:pt x="123" y="929"/>
                  </a:lnTo>
                  <a:lnTo>
                    <a:pt x="141" y="922"/>
                  </a:lnTo>
                  <a:lnTo>
                    <a:pt x="158" y="912"/>
                  </a:lnTo>
                  <a:lnTo>
                    <a:pt x="173" y="900"/>
                  </a:lnTo>
                  <a:lnTo>
                    <a:pt x="187" y="886"/>
                  </a:lnTo>
                  <a:lnTo>
                    <a:pt x="198" y="871"/>
                  </a:lnTo>
                  <a:lnTo>
                    <a:pt x="206" y="853"/>
                  </a:lnTo>
                  <a:lnTo>
                    <a:pt x="211" y="834"/>
                  </a:lnTo>
                  <a:lnTo>
                    <a:pt x="213" y="814"/>
                  </a:lnTo>
                  <a:lnTo>
                    <a:pt x="212" y="797"/>
                  </a:lnTo>
                  <a:lnTo>
                    <a:pt x="208" y="782"/>
                  </a:lnTo>
                  <a:lnTo>
                    <a:pt x="201" y="770"/>
                  </a:lnTo>
                  <a:lnTo>
                    <a:pt x="193" y="760"/>
                  </a:lnTo>
                  <a:lnTo>
                    <a:pt x="183" y="752"/>
                  </a:lnTo>
                  <a:lnTo>
                    <a:pt x="172" y="746"/>
                  </a:lnTo>
                  <a:lnTo>
                    <a:pt x="161" y="741"/>
                  </a:lnTo>
                  <a:lnTo>
                    <a:pt x="150" y="738"/>
                  </a:lnTo>
                  <a:lnTo>
                    <a:pt x="138" y="736"/>
                  </a:lnTo>
                  <a:lnTo>
                    <a:pt x="127" y="735"/>
                  </a:lnTo>
                  <a:lnTo>
                    <a:pt x="105" y="738"/>
                  </a:lnTo>
                  <a:lnTo>
                    <a:pt x="83" y="744"/>
                  </a:lnTo>
                  <a:lnTo>
                    <a:pt x="64" y="753"/>
                  </a:lnTo>
                  <a:lnTo>
                    <a:pt x="46" y="766"/>
                  </a:lnTo>
                  <a:lnTo>
                    <a:pt x="30" y="782"/>
                  </a:lnTo>
                  <a:lnTo>
                    <a:pt x="17" y="800"/>
                  </a:lnTo>
                  <a:lnTo>
                    <a:pt x="8" y="820"/>
                  </a:lnTo>
                  <a:lnTo>
                    <a:pt x="1" y="842"/>
                  </a:lnTo>
                  <a:lnTo>
                    <a:pt x="0" y="865"/>
                  </a:lnTo>
                  <a:lnTo>
                    <a:pt x="1" y="886"/>
                  </a:lnTo>
                  <a:lnTo>
                    <a:pt x="7" y="906"/>
                  </a:lnTo>
                  <a:lnTo>
                    <a:pt x="15" y="924"/>
                  </a:lnTo>
                  <a:lnTo>
                    <a:pt x="25" y="940"/>
                  </a:lnTo>
                  <a:lnTo>
                    <a:pt x="38" y="954"/>
                  </a:lnTo>
                  <a:lnTo>
                    <a:pt x="53" y="967"/>
                  </a:lnTo>
                  <a:lnTo>
                    <a:pt x="71" y="978"/>
                  </a:lnTo>
                  <a:lnTo>
                    <a:pt x="89" y="987"/>
                  </a:lnTo>
                  <a:lnTo>
                    <a:pt x="109" y="995"/>
                  </a:lnTo>
                  <a:lnTo>
                    <a:pt x="130" y="1002"/>
                  </a:lnTo>
                  <a:lnTo>
                    <a:pt x="151" y="1006"/>
                  </a:lnTo>
                  <a:lnTo>
                    <a:pt x="174" y="1010"/>
                  </a:lnTo>
                  <a:lnTo>
                    <a:pt x="196" y="1012"/>
                  </a:lnTo>
                  <a:lnTo>
                    <a:pt x="218" y="1013"/>
                  </a:lnTo>
                  <a:lnTo>
                    <a:pt x="248" y="1011"/>
                  </a:lnTo>
                  <a:lnTo>
                    <a:pt x="275" y="1005"/>
                  </a:lnTo>
                  <a:lnTo>
                    <a:pt x="301" y="996"/>
                  </a:lnTo>
                  <a:lnTo>
                    <a:pt x="325" y="985"/>
                  </a:lnTo>
                  <a:lnTo>
                    <a:pt x="348" y="972"/>
                  </a:lnTo>
                  <a:lnTo>
                    <a:pt x="368" y="957"/>
                  </a:lnTo>
                  <a:lnTo>
                    <a:pt x="386" y="941"/>
                  </a:lnTo>
                  <a:lnTo>
                    <a:pt x="402" y="925"/>
                  </a:lnTo>
                  <a:lnTo>
                    <a:pt x="417" y="908"/>
                  </a:lnTo>
                  <a:lnTo>
                    <a:pt x="429" y="893"/>
                  </a:lnTo>
                  <a:lnTo>
                    <a:pt x="439" y="878"/>
                  </a:lnTo>
                  <a:lnTo>
                    <a:pt x="448" y="865"/>
                  </a:lnTo>
                  <a:lnTo>
                    <a:pt x="455" y="855"/>
                  </a:lnTo>
                  <a:lnTo>
                    <a:pt x="461" y="843"/>
                  </a:lnTo>
                  <a:lnTo>
                    <a:pt x="470" y="864"/>
                  </a:lnTo>
                  <a:lnTo>
                    <a:pt x="480" y="884"/>
                  </a:lnTo>
                  <a:lnTo>
                    <a:pt x="493" y="904"/>
                  </a:lnTo>
                  <a:lnTo>
                    <a:pt x="508" y="924"/>
                  </a:lnTo>
                  <a:lnTo>
                    <a:pt x="525" y="942"/>
                  </a:lnTo>
                  <a:lnTo>
                    <a:pt x="545" y="959"/>
                  </a:lnTo>
                  <a:lnTo>
                    <a:pt x="567" y="974"/>
                  </a:lnTo>
                  <a:lnTo>
                    <a:pt x="591" y="987"/>
                  </a:lnTo>
                  <a:lnTo>
                    <a:pt x="618" y="998"/>
                  </a:lnTo>
                  <a:lnTo>
                    <a:pt x="647" y="1006"/>
                  </a:lnTo>
                  <a:lnTo>
                    <a:pt x="678" y="1011"/>
                  </a:lnTo>
                  <a:lnTo>
                    <a:pt x="712" y="1013"/>
                  </a:lnTo>
                  <a:lnTo>
                    <a:pt x="747" y="1011"/>
                  </a:lnTo>
                  <a:lnTo>
                    <a:pt x="780" y="1005"/>
                  </a:lnTo>
                  <a:lnTo>
                    <a:pt x="812" y="995"/>
                  </a:lnTo>
                  <a:lnTo>
                    <a:pt x="842" y="982"/>
                  </a:lnTo>
                  <a:lnTo>
                    <a:pt x="871" y="967"/>
                  </a:lnTo>
                  <a:lnTo>
                    <a:pt x="897" y="949"/>
                  </a:lnTo>
                  <a:lnTo>
                    <a:pt x="922" y="929"/>
                  </a:lnTo>
                  <a:lnTo>
                    <a:pt x="946" y="907"/>
                  </a:lnTo>
                  <a:lnTo>
                    <a:pt x="967" y="885"/>
                  </a:lnTo>
                  <a:lnTo>
                    <a:pt x="987" y="862"/>
                  </a:lnTo>
                  <a:lnTo>
                    <a:pt x="1005" y="838"/>
                  </a:lnTo>
                  <a:lnTo>
                    <a:pt x="1022" y="814"/>
                  </a:lnTo>
                  <a:lnTo>
                    <a:pt x="1036" y="790"/>
                  </a:lnTo>
                  <a:lnTo>
                    <a:pt x="1048" y="767"/>
                  </a:lnTo>
                  <a:lnTo>
                    <a:pt x="1059" y="746"/>
                  </a:lnTo>
                  <a:lnTo>
                    <a:pt x="1067" y="726"/>
                  </a:lnTo>
                  <a:lnTo>
                    <a:pt x="1074" y="708"/>
                  </a:lnTo>
                  <a:lnTo>
                    <a:pt x="1079" y="692"/>
                  </a:lnTo>
                  <a:lnTo>
                    <a:pt x="1082" y="678"/>
                  </a:lnTo>
                  <a:lnTo>
                    <a:pt x="1083" y="669"/>
                  </a:lnTo>
                  <a:lnTo>
                    <a:pt x="1082" y="660"/>
                  </a:lnTo>
                  <a:lnTo>
                    <a:pt x="1079" y="655"/>
                  </a:lnTo>
                  <a:lnTo>
                    <a:pt x="1074" y="650"/>
                  </a:lnTo>
                  <a:lnTo>
                    <a:pt x="1069" y="648"/>
                  </a:lnTo>
                  <a:lnTo>
                    <a:pt x="1064" y="646"/>
                  </a:lnTo>
                  <a:lnTo>
                    <a:pt x="1056" y="646"/>
                  </a:lnTo>
                  <a:lnTo>
                    <a:pt x="1046" y="647"/>
                  </a:lnTo>
                  <a:lnTo>
                    <a:pt x="1039" y="649"/>
                  </a:lnTo>
                  <a:lnTo>
                    <a:pt x="1034" y="652"/>
                  </a:lnTo>
                  <a:lnTo>
                    <a:pt x="1030" y="658"/>
                  </a:lnTo>
                  <a:lnTo>
                    <a:pt x="1028" y="663"/>
                  </a:lnTo>
                  <a:lnTo>
                    <a:pt x="1025" y="671"/>
                  </a:lnTo>
                  <a:lnTo>
                    <a:pt x="1011" y="711"/>
                  </a:lnTo>
                  <a:lnTo>
                    <a:pt x="995" y="748"/>
                  </a:lnTo>
                  <a:lnTo>
                    <a:pt x="978" y="781"/>
                  </a:lnTo>
                  <a:lnTo>
                    <a:pt x="960" y="811"/>
                  </a:lnTo>
                  <a:lnTo>
                    <a:pt x="941" y="837"/>
                  </a:lnTo>
                  <a:lnTo>
                    <a:pt x="921" y="860"/>
                  </a:lnTo>
                  <a:lnTo>
                    <a:pt x="901" y="881"/>
                  </a:lnTo>
                  <a:lnTo>
                    <a:pt x="880" y="899"/>
                  </a:lnTo>
                  <a:lnTo>
                    <a:pt x="860" y="914"/>
                  </a:lnTo>
                  <a:lnTo>
                    <a:pt x="839" y="927"/>
                  </a:lnTo>
                  <a:lnTo>
                    <a:pt x="819" y="938"/>
                  </a:lnTo>
                  <a:lnTo>
                    <a:pt x="800" y="946"/>
                  </a:lnTo>
                  <a:lnTo>
                    <a:pt x="781" y="953"/>
                  </a:lnTo>
                  <a:lnTo>
                    <a:pt x="763" y="958"/>
                  </a:lnTo>
                  <a:lnTo>
                    <a:pt x="746" y="961"/>
                  </a:lnTo>
                  <a:lnTo>
                    <a:pt x="730" y="963"/>
                  </a:lnTo>
                  <a:lnTo>
                    <a:pt x="716" y="964"/>
                  </a:lnTo>
                  <a:lnTo>
                    <a:pt x="695" y="962"/>
                  </a:lnTo>
                  <a:lnTo>
                    <a:pt x="675" y="958"/>
                  </a:lnTo>
                  <a:lnTo>
                    <a:pt x="658" y="952"/>
                  </a:lnTo>
                  <a:lnTo>
                    <a:pt x="643" y="943"/>
                  </a:lnTo>
                  <a:lnTo>
                    <a:pt x="630" y="931"/>
                  </a:lnTo>
                  <a:lnTo>
                    <a:pt x="619" y="919"/>
                  </a:lnTo>
                  <a:lnTo>
                    <a:pt x="609" y="904"/>
                  </a:lnTo>
                  <a:lnTo>
                    <a:pt x="602" y="888"/>
                  </a:lnTo>
                  <a:lnTo>
                    <a:pt x="596" y="871"/>
                  </a:lnTo>
                  <a:lnTo>
                    <a:pt x="592" y="854"/>
                  </a:lnTo>
                  <a:lnTo>
                    <a:pt x="590" y="835"/>
                  </a:lnTo>
                  <a:lnTo>
                    <a:pt x="589" y="816"/>
                  </a:lnTo>
                  <a:lnTo>
                    <a:pt x="590" y="797"/>
                  </a:lnTo>
                  <a:lnTo>
                    <a:pt x="591" y="779"/>
                  </a:lnTo>
                  <a:lnTo>
                    <a:pt x="595" y="758"/>
                  </a:lnTo>
                  <a:lnTo>
                    <a:pt x="599" y="736"/>
                  </a:lnTo>
                  <a:lnTo>
                    <a:pt x="605" y="712"/>
                  </a:lnTo>
                  <a:lnTo>
                    <a:pt x="612" y="684"/>
                  </a:lnTo>
                  <a:lnTo>
                    <a:pt x="619" y="654"/>
                  </a:lnTo>
                  <a:lnTo>
                    <a:pt x="629" y="619"/>
                  </a:lnTo>
                  <a:lnTo>
                    <a:pt x="707" y="31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3110" y="3623"/>
              <a:ext cx="719" cy="1039"/>
            </a:xfrm>
            <a:custGeom>
              <a:avLst/>
              <a:gdLst/>
              <a:ahLst/>
              <a:cxnLst>
                <a:cxn ang="0">
                  <a:pos x="661" y="766"/>
                </a:cxn>
                <a:cxn ang="0">
                  <a:pos x="652" y="815"/>
                </a:cxn>
                <a:cxn ang="0">
                  <a:pos x="639" y="866"/>
                </a:cxn>
                <a:cxn ang="0">
                  <a:pos x="621" y="897"/>
                </a:cxn>
                <a:cxn ang="0">
                  <a:pos x="590" y="902"/>
                </a:cxn>
                <a:cxn ang="0">
                  <a:pos x="515" y="906"/>
                </a:cxn>
                <a:cxn ang="0">
                  <a:pos x="224" y="853"/>
                </a:cxn>
                <a:cxn ang="0">
                  <a:pos x="299" y="789"/>
                </a:cxn>
                <a:cxn ang="0">
                  <a:pos x="361" y="740"/>
                </a:cxn>
                <a:cxn ang="0">
                  <a:pos x="431" y="685"/>
                </a:cxn>
                <a:cxn ang="0">
                  <a:pos x="486" y="643"/>
                </a:cxn>
                <a:cxn ang="0">
                  <a:pos x="591" y="555"/>
                </a:cxn>
                <a:cxn ang="0">
                  <a:pos x="656" y="483"/>
                </a:cxn>
                <a:cxn ang="0">
                  <a:pos x="701" y="400"/>
                </a:cxn>
                <a:cxn ang="0">
                  <a:pos x="719" y="305"/>
                </a:cxn>
                <a:cxn ang="0">
                  <a:pos x="701" y="206"/>
                </a:cxn>
                <a:cxn ang="0">
                  <a:pos x="653" y="126"/>
                </a:cxn>
                <a:cxn ang="0">
                  <a:pos x="579" y="63"/>
                </a:cxn>
                <a:cxn ang="0">
                  <a:pos x="485" y="21"/>
                </a:cxn>
                <a:cxn ang="0">
                  <a:pos x="377" y="1"/>
                </a:cxn>
                <a:cxn ang="0">
                  <a:pos x="261" y="7"/>
                </a:cxn>
                <a:cxn ang="0">
                  <a:pos x="161" y="40"/>
                </a:cxn>
                <a:cxn ang="0">
                  <a:pos x="82" y="96"/>
                </a:cxn>
                <a:cxn ang="0">
                  <a:pos x="28" y="169"/>
                </a:cxn>
                <a:cxn ang="0">
                  <a:pos x="2" y="251"/>
                </a:cxn>
                <a:cxn ang="0">
                  <a:pos x="6" y="314"/>
                </a:cxn>
                <a:cxn ang="0">
                  <a:pos x="28" y="347"/>
                </a:cxn>
                <a:cxn ang="0">
                  <a:pos x="57" y="363"/>
                </a:cxn>
                <a:cxn ang="0">
                  <a:pos x="81" y="367"/>
                </a:cxn>
                <a:cxn ang="0">
                  <a:pos x="113" y="364"/>
                </a:cxn>
                <a:cxn ang="0">
                  <a:pos x="149" y="343"/>
                </a:cxn>
                <a:cxn ang="0">
                  <a:pos x="170" y="302"/>
                </a:cxn>
                <a:cxn ang="0">
                  <a:pos x="171" y="269"/>
                </a:cxn>
                <a:cxn ang="0">
                  <a:pos x="162" y="242"/>
                </a:cxn>
                <a:cxn ang="0">
                  <a:pos x="139" y="217"/>
                </a:cxn>
                <a:cxn ang="0">
                  <a:pos x="96" y="203"/>
                </a:cxn>
                <a:cxn ang="0">
                  <a:pos x="106" y="153"/>
                </a:cxn>
                <a:cxn ang="0">
                  <a:pos x="164" y="99"/>
                </a:cxn>
                <a:cxn ang="0">
                  <a:pos x="229" y="70"/>
                </a:cxn>
                <a:cxn ang="0">
                  <a:pos x="294" y="57"/>
                </a:cxn>
                <a:cxn ang="0">
                  <a:pos x="375" y="62"/>
                </a:cxn>
                <a:cxn ang="0">
                  <a:pos x="450" y="93"/>
                </a:cxn>
                <a:cxn ang="0">
                  <a:pos x="506" y="143"/>
                </a:cxn>
                <a:cxn ang="0">
                  <a:pos x="543" y="207"/>
                </a:cxn>
                <a:cxn ang="0">
                  <a:pos x="559" y="280"/>
                </a:cxn>
                <a:cxn ang="0">
                  <a:pos x="553" y="371"/>
                </a:cxn>
                <a:cxn ang="0">
                  <a:pos x="519" y="459"/>
                </a:cxn>
                <a:cxn ang="0">
                  <a:pos x="471" y="533"/>
                </a:cxn>
                <a:cxn ang="0">
                  <a:pos x="422" y="590"/>
                </a:cxn>
                <a:cxn ang="0">
                  <a:pos x="10" y="984"/>
                </a:cxn>
                <a:cxn ang="0">
                  <a:pos x="1" y="1001"/>
                </a:cxn>
                <a:cxn ang="0">
                  <a:pos x="670" y="1039"/>
                </a:cxn>
              </a:cxnLst>
              <a:rect l="0" t="0" r="r" b="b"/>
              <a:pathLst>
                <a:path w="719" h="1039">
                  <a:moveTo>
                    <a:pt x="719" y="754"/>
                  </a:moveTo>
                  <a:lnTo>
                    <a:pt x="663" y="754"/>
                  </a:lnTo>
                  <a:lnTo>
                    <a:pt x="661" y="766"/>
                  </a:lnTo>
                  <a:lnTo>
                    <a:pt x="659" y="781"/>
                  </a:lnTo>
                  <a:lnTo>
                    <a:pt x="656" y="798"/>
                  </a:lnTo>
                  <a:lnTo>
                    <a:pt x="652" y="815"/>
                  </a:lnTo>
                  <a:lnTo>
                    <a:pt x="648" y="833"/>
                  </a:lnTo>
                  <a:lnTo>
                    <a:pt x="643" y="850"/>
                  </a:lnTo>
                  <a:lnTo>
                    <a:pt x="639" y="866"/>
                  </a:lnTo>
                  <a:lnTo>
                    <a:pt x="633" y="879"/>
                  </a:lnTo>
                  <a:lnTo>
                    <a:pt x="627" y="890"/>
                  </a:lnTo>
                  <a:lnTo>
                    <a:pt x="621" y="897"/>
                  </a:lnTo>
                  <a:lnTo>
                    <a:pt x="614" y="899"/>
                  </a:lnTo>
                  <a:lnTo>
                    <a:pt x="604" y="901"/>
                  </a:lnTo>
                  <a:lnTo>
                    <a:pt x="590" y="902"/>
                  </a:lnTo>
                  <a:lnTo>
                    <a:pt x="573" y="904"/>
                  </a:lnTo>
                  <a:lnTo>
                    <a:pt x="554" y="904"/>
                  </a:lnTo>
                  <a:lnTo>
                    <a:pt x="515" y="906"/>
                  </a:lnTo>
                  <a:lnTo>
                    <a:pt x="161" y="906"/>
                  </a:lnTo>
                  <a:lnTo>
                    <a:pt x="194" y="878"/>
                  </a:lnTo>
                  <a:lnTo>
                    <a:pt x="224" y="853"/>
                  </a:lnTo>
                  <a:lnTo>
                    <a:pt x="251" y="830"/>
                  </a:lnTo>
                  <a:lnTo>
                    <a:pt x="276" y="809"/>
                  </a:lnTo>
                  <a:lnTo>
                    <a:pt x="299" y="789"/>
                  </a:lnTo>
                  <a:lnTo>
                    <a:pt x="321" y="772"/>
                  </a:lnTo>
                  <a:lnTo>
                    <a:pt x="341" y="756"/>
                  </a:lnTo>
                  <a:lnTo>
                    <a:pt x="361" y="740"/>
                  </a:lnTo>
                  <a:lnTo>
                    <a:pt x="396" y="711"/>
                  </a:lnTo>
                  <a:lnTo>
                    <a:pt x="413" y="698"/>
                  </a:lnTo>
                  <a:lnTo>
                    <a:pt x="431" y="685"/>
                  </a:lnTo>
                  <a:lnTo>
                    <a:pt x="448" y="671"/>
                  </a:lnTo>
                  <a:lnTo>
                    <a:pt x="467" y="658"/>
                  </a:lnTo>
                  <a:lnTo>
                    <a:pt x="486" y="643"/>
                  </a:lnTo>
                  <a:lnTo>
                    <a:pt x="514" y="622"/>
                  </a:lnTo>
                  <a:lnTo>
                    <a:pt x="566" y="578"/>
                  </a:lnTo>
                  <a:lnTo>
                    <a:pt x="591" y="555"/>
                  </a:lnTo>
                  <a:lnTo>
                    <a:pt x="615" y="532"/>
                  </a:lnTo>
                  <a:lnTo>
                    <a:pt x="637" y="508"/>
                  </a:lnTo>
                  <a:lnTo>
                    <a:pt x="656" y="483"/>
                  </a:lnTo>
                  <a:lnTo>
                    <a:pt x="674" y="456"/>
                  </a:lnTo>
                  <a:lnTo>
                    <a:pt x="689" y="429"/>
                  </a:lnTo>
                  <a:lnTo>
                    <a:pt x="701" y="400"/>
                  </a:lnTo>
                  <a:lnTo>
                    <a:pt x="711" y="370"/>
                  </a:lnTo>
                  <a:lnTo>
                    <a:pt x="716" y="338"/>
                  </a:lnTo>
                  <a:lnTo>
                    <a:pt x="719" y="305"/>
                  </a:lnTo>
                  <a:lnTo>
                    <a:pt x="716" y="271"/>
                  </a:lnTo>
                  <a:lnTo>
                    <a:pt x="711" y="238"/>
                  </a:lnTo>
                  <a:lnTo>
                    <a:pt x="701" y="206"/>
                  </a:lnTo>
                  <a:lnTo>
                    <a:pt x="688" y="177"/>
                  </a:lnTo>
                  <a:lnTo>
                    <a:pt x="672" y="150"/>
                  </a:lnTo>
                  <a:lnTo>
                    <a:pt x="653" y="126"/>
                  </a:lnTo>
                  <a:lnTo>
                    <a:pt x="631" y="102"/>
                  </a:lnTo>
                  <a:lnTo>
                    <a:pt x="606" y="81"/>
                  </a:lnTo>
                  <a:lnTo>
                    <a:pt x="579" y="63"/>
                  </a:lnTo>
                  <a:lnTo>
                    <a:pt x="550" y="46"/>
                  </a:lnTo>
                  <a:lnTo>
                    <a:pt x="518" y="32"/>
                  </a:lnTo>
                  <a:lnTo>
                    <a:pt x="485" y="21"/>
                  </a:lnTo>
                  <a:lnTo>
                    <a:pt x="451" y="12"/>
                  </a:lnTo>
                  <a:lnTo>
                    <a:pt x="414" y="5"/>
                  </a:lnTo>
                  <a:lnTo>
                    <a:pt x="377" y="1"/>
                  </a:lnTo>
                  <a:lnTo>
                    <a:pt x="338" y="0"/>
                  </a:lnTo>
                  <a:lnTo>
                    <a:pt x="299" y="1"/>
                  </a:lnTo>
                  <a:lnTo>
                    <a:pt x="261" y="7"/>
                  </a:lnTo>
                  <a:lnTo>
                    <a:pt x="226" y="15"/>
                  </a:lnTo>
                  <a:lnTo>
                    <a:pt x="192" y="26"/>
                  </a:lnTo>
                  <a:lnTo>
                    <a:pt x="161" y="40"/>
                  </a:lnTo>
                  <a:lnTo>
                    <a:pt x="132" y="57"/>
                  </a:lnTo>
                  <a:lnTo>
                    <a:pt x="106" y="76"/>
                  </a:lnTo>
                  <a:lnTo>
                    <a:pt x="82" y="96"/>
                  </a:lnTo>
                  <a:lnTo>
                    <a:pt x="61" y="119"/>
                  </a:lnTo>
                  <a:lnTo>
                    <a:pt x="43" y="144"/>
                  </a:lnTo>
                  <a:lnTo>
                    <a:pt x="28" y="169"/>
                  </a:lnTo>
                  <a:lnTo>
                    <a:pt x="16" y="195"/>
                  </a:lnTo>
                  <a:lnTo>
                    <a:pt x="7" y="223"/>
                  </a:lnTo>
                  <a:lnTo>
                    <a:pt x="2" y="251"/>
                  </a:lnTo>
                  <a:lnTo>
                    <a:pt x="0" y="280"/>
                  </a:lnTo>
                  <a:lnTo>
                    <a:pt x="2" y="298"/>
                  </a:lnTo>
                  <a:lnTo>
                    <a:pt x="6" y="314"/>
                  </a:lnTo>
                  <a:lnTo>
                    <a:pt x="11" y="327"/>
                  </a:lnTo>
                  <a:lnTo>
                    <a:pt x="19" y="338"/>
                  </a:lnTo>
                  <a:lnTo>
                    <a:pt x="28" y="347"/>
                  </a:lnTo>
                  <a:lnTo>
                    <a:pt x="37" y="354"/>
                  </a:lnTo>
                  <a:lnTo>
                    <a:pt x="47" y="359"/>
                  </a:lnTo>
                  <a:lnTo>
                    <a:pt x="57" y="363"/>
                  </a:lnTo>
                  <a:lnTo>
                    <a:pt x="66" y="365"/>
                  </a:lnTo>
                  <a:lnTo>
                    <a:pt x="74" y="367"/>
                  </a:lnTo>
                  <a:lnTo>
                    <a:pt x="81" y="367"/>
                  </a:lnTo>
                  <a:lnTo>
                    <a:pt x="87" y="367"/>
                  </a:lnTo>
                  <a:lnTo>
                    <a:pt x="100" y="367"/>
                  </a:lnTo>
                  <a:lnTo>
                    <a:pt x="113" y="364"/>
                  </a:lnTo>
                  <a:lnTo>
                    <a:pt x="126" y="358"/>
                  </a:lnTo>
                  <a:lnTo>
                    <a:pt x="139" y="352"/>
                  </a:lnTo>
                  <a:lnTo>
                    <a:pt x="149" y="343"/>
                  </a:lnTo>
                  <a:lnTo>
                    <a:pt x="159" y="331"/>
                  </a:lnTo>
                  <a:lnTo>
                    <a:pt x="166" y="318"/>
                  </a:lnTo>
                  <a:lnTo>
                    <a:pt x="170" y="302"/>
                  </a:lnTo>
                  <a:lnTo>
                    <a:pt x="173" y="285"/>
                  </a:lnTo>
                  <a:lnTo>
                    <a:pt x="173" y="278"/>
                  </a:lnTo>
                  <a:lnTo>
                    <a:pt x="171" y="269"/>
                  </a:lnTo>
                  <a:lnTo>
                    <a:pt x="170" y="260"/>
                  </a:lnTo>
                  <a:lnTo>
                    <a:pt x="167" y="251"/>
                  </a:lnTo>
                  <a:lnTo>
                    <a:pt x="162" y="242"/>
                  </a:lnTo>
                  <a:lnTo>
                    <a:pt x="156" y="233"/>
                  </a:lnTo>
                  <a:lnTo>
                    <a:pt x="149" y="224"/>
                  </a:lnTo>
                  <a:lnTo>
                    <a:pt x="139" y="217"/>
                  </a:lnTo>
                  <a:lnTo>
                    <a:pt x="127" y="211"/>
                  </a:lnTo>
                  <a:lnTo>
                    <a:pt x="113" y="206"/>
                  </a:lnTo>
                  <a:lnTo>
                    <a:pt x="96" y="203"/>
                  </a:lnTo>
                  <a:lnTo>
                    <a:pt x="76" y="202"/>
                  </a:lnTo>
                  <a:lnTo>
                    <a:pt x="90" y="176"/>
                  </a:lnTo>
                  <a:lnTo>
                    <a:pt x="106" y="153"/>
                  </a:lnTo>
                  <a:lnTo>
                    <a:pt x="124" y="132"/>
                  </a:lnTo>
                  <a:lnTo>
                    <a:pt x="143" y="114"/>
                  </a:lnTo>
                  <a:lnTo>
                    <a:pt x="164" y="99"/>
                  </a:lnTo>
                  <a:lnTo>
                    <a:pt x="185" y="87"/>
                  </a:lnTo>
                  <a:lnTo>
                    <a:pt x="208" y="77"/>
                  </a:lnTo>
                  <a:lnTo>
                    <a:pt x="229" y="70"/>
                  </a:lnTo>
                  <a:lnTo>
                    <a:pt x="251" y="64"/>
                  </a:lnTo>
                  <a:lnTo>
                    <a:pt x="273" y="59"/>
                  </a:lnTo>
                  <a:lnTo>
                    <a:pt x="294" y="57"/>
                  </a:lnTo>
                  <a:lnTo>
                    <a:pt x="314" y="56"/>
                  </a:lnTo>
                  <a:lnTo>
                    <a:pt x="345" y="58"/>
                  </a:lnTo>
                  <a:lnTo>
                    <a:pt x="375" y="62"/>
                  </a:lnTo>
                  <a:lnTo>
                    <a:pt x="402" y="70"/>
                  </a:lnTo>
                  <a:lnTo>
                    <a:pt x="427" y="80"/>
                  </a:lnTo>
                  <a:lnTo>
                    <a:pt x="450" y="93"/>
                  </a:lnTo>
                  <a:lnTo>
                    <a:pt x="471" y="107"/>
                  </a:lnTo>
                  <a:lnTo>
                    <a:pt x="489" y="124"/>
                  </a:lnTo>
                  <a:lnTo>
                    <a:pt x="506" y="143"/>
                  </a:lnTo>
                  <a:lnTo>
                    <a:pt x="521" y="162"/>
                  </a:lnTo>
                  <a:lnTo>
                    <a:pt x="533" y="184"/>
                  </a:lnTo>
                  <a:lnTo>
                    <a:pt x="543" y="207"/>
                  </a:lnTo>
                  <a:lnTo>
                    <a:pt x="551" y="230"/>
                  </a:lnTo>
                  <a:lnTo>
                    <a:pt x="556" y="255"/>
                  </a:lnTo>
                  <a:lnTo>
                    <a:pt x="559" y="280"/>
                  </a:lnTo>
                  <a:lnTo>
                    <a:pt x="561" y="305"/>
                  </a:lnTo>
                  <a:lnTo>
                    <a:pt x="559" y="339"/>
                  </a:lnTo>
                  <a:lnTo>
                    <a:pt x="553" y="371"/>
                  </a:lnTo>
                  <a:lnTo>
                    <a:pt x="544" y="402"/>
                  </a:lnTo>
                  <a:lnTo>
                    <a:pt x="533" y="431"/>
                  </a:lnTo>
                  <a:lnTo>
                    <a:pt x="519" y="459"/>
                  </a:lnTo>
                  <a:lnTo>
                    <a:pt x="503" y="486"/>
                  </a:lnTo>
                  <a:lnTo>
                    <a:pt x="487" y="510"/>
                  </a:lnTo>
                  <a:lnTo>
                    <a:pt x="471" y="533"/>
                  </a:lnTo>
                  <a:lnTo>
                    <a:pt x="454" y="554"/>
                  </a:lnTo>
                  <a:lnTo>
                    <a:pt x="437" y="573"/>
                  </a:lnTo>
                  <a:lnTo>
                    <a:pt x="422" y="590"/>
                  </a:lnTo>
                  <a:lnTo>
                    <a:pt x="408" y="605"/>
                  </a:lnTo>
                  <a:lnTo>
                    <a:pt x="17" y="978"/>
                  </a:lnTo>
                  <a:lnTo>
                    <a:pt x="10" y="984"/>
                  </a:lnTo>
                  <a:lnTo>
                    <a:pt x="7" y="988"/>
                  </a:lnTo>
                  <a:lnTo>
                    <a:pt x="3" y="994"/>
                  </a:lnTo>
                  <a:lnTo>
                    <a:pt x="1" y="1001"/>
                  </a:lnTo>
                  <a:lnTo>
                    <a:pt x="0" y="1010"/>
                  </a:lnTo>
                  <a:lnTo>
                    <a:pt x="0" y="1039"/>
                  </a:lnTo>
                  <a:lnTo>
                    <a:pt x="670" y="1039"/>
                  </a:lnTo>
                  <a:lnTo>
                    <a:pt x="71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0" name="Rectangle 89"/>
          <p:cNvSpPr/>
          <p:nvPr/>
        </p:nvSpPr>
        <p:spPr>
          <a:xfrm>
            <a:off x="7620000" y="5410200"/>
            <a:ext cx="665567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5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= </a:t>
            </a:r>
            <a:endParaRPr lang="en-US" sz="45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grpSp>
        <p:nvGrpSpPr>
          <p:cNvPr id="66581" name="Group 21"/>
          <p:cNvGrpSpPr>
            <a:grpSpLocks noChangeAspect="1"/>
          </p:cNvGrpSpPr>
          <p:nvPr>
            <p:custDataLst>
              <p:tags r:id="rId12"/>
            </p:custDataLst>
          </p:nvPr>
        </p:nvGrpSpPr>
        <p:grpSpPr bwMode="auto">
          <a:xfrm>
            <a:off x="8153400" y="5486400"/>
            <a:ext cx="853946" cy="533400"/>
            <a:chOff x="5425" y="3671"/>
            <a:chExt cx="3037" cy="1897"/>
          </a:xfrm>
        </p:grpSpPr>
        <p:sp>
          <p:nvSpPr>
            <p:cNvPr id="66583" name="Freeform 23"/>
            <p:cNvSpPr>
              <a:spLocks noEditPoints="1"/>
            </p:cNvSpPr>
            <p:nvPr/>
          </p:nvSpPr>
          <p:spPr bwMode="auto">
            <a:xfrm>
              <a:off x="5425" y="4030"/>
              <a:ext cx="911" cy="1538"/>
            </a:xfrm>
            <a:custGeom>
              <a:avLst/>
              <a:gdLst/>
              <a:ahLst/>
              <a:cxnLst>
                <a:cxn ang="0">
                  <a:pos x="204" y="565"/>
                </a:cxn>
                <a:cxn ang="0">
                  <a:pos x="246" y="350"/>
                </a:cxn>
                <a:cxn ang="0">
                  <a:pos x="317" y="206"/>
                </a:cxn>
                <a:cxn ang="0">
                  <a:pos x="403" y="116"/>
                </a:cxn>
                <a:cxn ang="0">
                  <a:pos x="491" y="71"/>
                </a:cxn>
                <a:cxn ang="0">
                  <a:pos x="566" y="55"/>
                </a:cxn>
                <a:cxn ang="0">
                  <a:pos x="669" y="67"/>
                </a:cxn>
                <a:cxn ang="0">
                  <a:pos x="758" y="122"/>
                </a:cxn>
                <a:cxn ang="0">
                  <a:pos x="730" y="148"/>
                </a:cxn>
                <a:cxn ang="0">
                  <a:pos x="679" y="174"/>
                </a:cxn>
                <a:cxn ang="0">
                  <a:pos x="655" y="246"/>
                </a:cxn>
                <a:cxn ang="0">
                  <a:pos x="687" y="323"/>
                </a:cxn>
                <a:cxn ang="0">
                  <a:pos x="755" y="348"/>
                </a:cxn>
                <a:cxn ang="0">
                  <a:pos x="807" y="335"/>
                </a:cxn>
                <a:cxn ang="0">
                  <a:pos x="849" y="285"/>
                </a:cxn>
                <a:cxn ang="0">
                  <a:pos x="848" y="176"/>
                </a:cxn>
                <a:cxn ang="0">
                  <a:pos x="785" y="70"/>
                </a:cxn>
                <a:cxn ang="0">
                  <a:pos x="661" y="7"/>
                </a:cxn>
                <a:cxn ang="0">
                  <a:pos x="490" y="10"/>
                </a:cxn>
                <a:cxn ang="0">
                  <a:pos x="318" y="84"/>
                </a:cxn>
                <a:cxn ang="0">
                  <a:pos x="167" y="227"/>
                </a:cxn>
                <a:cxn ang="0">
                  <a:pos x="57" y="436"/>
                </a:cxn>
                <a:cxn ang="0">
                  <a:pos x="4" y="706"/>
                </a:cxn>
                <a:cxn ang="0">
                  <a:pos x="14" y="1003"/>
                </a:cxn>
                <a:cxn ang="0">
                  <a:pos x="68" y="1228"/>
                </a:cxn>
                <a:cxn ang="0">
                  <a:pos x="153" y="1384"/>
                </a:cxn>
                <a:cxn ang="0">
                  <a:pos x="259" y="1481"/>
                </a:cxn>
                <a:cxn ang="0">
                  <a:pos x="374" y="1528"/>
                </a:cxn>
                <a:cxn ang="0">
                  <a:pos x="508" y="1535"/>
                </a:cxn>
                <a:cxn ang="0">
                  <a:pos x="685" y="1473"/>
                </a:cxn>
                <a:cxn ang="0">
                  <a:pos x="823" y="1338"/>
                </a:cxn>
                <a:cxn ang="0">
                  <a:pos x="901" y="1146"/>
                </a:cxn>
                <a:cxn ang="0">
                  <a:pos x="900" y="915"/>
                </a:cxn>
                <a:cxn ang="0">
                  <a:pos x="815" y="717"/>
                </a:cxn>
                <a:cxn ang="0">
                  <a:pos x="666" y="583"/>
                </a:cxn>
                <a:cxn ang="0">
                  <a:pos x="472" y="534"/>
                </a:cxn>
                <a:cxn ang="0">
                  <a:pos x="344" y="568"/>
                </a:cxn>
                <a:cxn ang="0">
                  <a:pos x="256" y="650"/>
                </a:cxn>
                <a:cxn ang="0">
                  <a:pos x="198" y="755"/>
                </a:cxn>
                <a:cxn ang="0">
                  <a:pos x="369" y="1454"/>
                </a:cxn>
                <a:cxn ang="0">
                  <a:pos x="288" y="1386"/>
                </a:cxn>
                <a:cxn ang="0">
                  <a:pos x="246" y="1318"/>
                </a:cxn>
                <a:cxn ang="0">
                  <a:pos x="216" y="1199"/>
                </a:cxn>
                <a:cxn ang="0">
                  <a:pos x="203" y="1051"/>
                </a:cxn>
                <a:cxn ang="0">
                  <a:pos x="203" y="950"/>
                </a:cxn>
                <a:cxn ang="0">
                  <a:pos x="225" y="814"/>
                </a:cxn>
                <a:cxn ang="0">
                  <a:pos x="279" y="691"/>
                </a:cxn>
                <a:cxn ang="0">
                  <a:pos x="372" y="607"/>
                </a:cxn>
                <a:cxn ang="0">
                  <a:pos x="481" y="585"/>
                </a:cxn>
                <a:cxn ang="0">
                  <a:pos x="549" y="599"/>
                </a:cxn>
                <a:cxn ang="0">
                  <a:pos x="635" y="662"/>
                </a:cxn>
                <a:cxn ang="0">
                  <a:pos x="697" y="791"/>
                </a:cxn>
                <a:cxn ang="0">
                  <a:pos x="714" y="948"/>
                </a:cxn>
                <a:cxn ang="0">
                  <a:pos x="707" y="1212"/>
                </a:cxn>
                <a:cxn ang="0">
                  <a:pos x="657" y="1364"/>
                </a:cxn>
                <a:cxn ang="0">
                  <a:pos x="573" y="1448"/>
                </a:cxn>
                <a:cxn ang="0">
                  <a:pos x="492" y="1474"/>
                </a:cxn>
              </a:cxnLst>
              <a:rect l="0" t="0" r="r" b="b"/>
              <a:pathLst>
                <a:path w="911" h="1538">
                  <a:moveTo>
                    <a:pt x="198" y="755"/>
                  </a:moveTo>
                  <a:lnTo>
                    <a:pt x="198" y="702"/>
                  </a:lnTo>
                  <a:lnTo>
                    <a:pt x="199" y="631"/>
                  </a:lnTo>
                  <a:lnTo>
                    <a:pt x="204" y="565"/>
                  </a:lnTo>
                  <a:lnTo>
                    <a:pt x="211" y="504"/>
                  </a:lnTo>
                  <a:lnTo>
                    <a:pt x="220" y="448"/>
                  </a:lnTo>
                  <a:lnTo>
                    <a:pt x="232" y="397"/>
                  </a:lnTo>
                  <a:lnTo>
                    <a:pt x="246" y="350"/>
                  </a:lnTo>
                  <a:lnTo>
                    <a:pt x="262" y="309"/>
                  </a:lnTo>
                  <a:lnTo>
                    <a:pt x="279" y="271"/>
                  </a:lnTo>
                  <a:lnTo>
                    <a:pt x="297" y="236"/>
                  </a:lnTo>
                  <a:lnTo>
                    <a:pt x="317" y="206"/>
                  </a:lnTo>
                  <a:lnTo>
                    <a:pt x="338" y="178"/>
                  </a:lnTo>
                  <a:lnTo>
                    <a:pt x="359" y="154"/>
                  </a:lnTo>
                  <a:lnTo>
                    <a:pt x="381" y="134"/>
                  </a:lnTo>
                  <a:lnTo>
                    <a:pt x="403" y="116"/>
                  </a:lnTo>
                  <a:lnTo>
                    <a:pt x="425" y="101"/>
                  </a:lnTo>
                  <a:lnTo>
                    <a:pt x="448" y="89"/>
                  </a:lnTo>
                  <a:lnTo>
                    <a:pt x="469" y="79"/>
                  </a:lnTo>
                  <a:lnTo>
                    <a:pt x="491" y="71"/>
                  </a:lnTo>
                  <a:lnTo>
                    <a:pt x="512" y="65"/>
                  </a:lnTo>
                  <a:lnTo>
                    <a:pt x="531" y="60"/>
                  </a:lnTo>
                  <a:lnTo>
                    <a:pt x="549" y="58"/>
                  </a:lnTo>
                  <a:lnTo>
                    <a:pt x="566" y="55"/>
                  </a:lnTo>
                  <a:lnTo>
                    <a:pt x="602" y="55"/>
                  </a:lnTo>
                  <a:lnTo>
                    <a:pt x="622" y="58"/>
                  </a:lnTo>
                  <a:lnTo>
                    <a:pt x="645" y="62"/>
                  </a:lnTo>
                  <a:lnTo>
                    <a:pt x="669" y="67"/>
                  </a:lnTo>
                  <a:lnTo>
                    <a:pt x="692" y="76"/>
                  </a:lnTo>
                  <a:lnTo>
                    <a:pt x="716" y="88"/>
                  </a:lnTo>
                  <a:lnTo>
                    <a:pt x="737" y="103"/>
                  </a:lnTo>
                  <a:lnTo>
                    <a:pt x="758" y="122"/>
                  </a:lnTo>
                  <a:lnTo>
                    <a:pt x="776" y="145"/>
                  </a:lnTo>
                  <a:lnTo>
                    <a:pt x="755" y="145"/>
                  </a:lnTo>
                  <a:lnTo>
                    <a:pt x="743" y="146"/>
                  </a:lnTo>
                  <a:lnTo>
                    <a:pt x="730" y="148"/>
                  </a:lnTo>
                  <a:lnTo>
                    <a:pt x="716" y="152"/>
                  </a:lnTo>
                  <a:lnTo>
                    <a:pt x="703" y="158"/>
                  </a:lnTo>
                  <a:lnTo>
                    <a:pt x="690" y="164"/>
                  </a:lnTo>
                  <a:lnTo>
                    <a:pt x="679" y="174"/>
                  </a:lnTo>
                  <a:lnTo>
                    <a:pt x="669" y="187"/>
                  </a:lnTo>
                  <a:lnTo>
                    <a:pt x="661" y="203"/>
                  </a:lnTo>
                  <a:lnTo>
                    <a:pt x="656" y="222"/>
                  </a:lnTo>
                  <a:lnTo>
                    <a:pt x="655" y="246"/>
                  </a:lnTo>
                  <a:lnTo>
                    <a:pt x="657" y="270"/>
                  </a:lnTo>
                  <a:lnTo>
                    <a:pt x="664" y="290"/>
                  </a:lnTo>
                  <a:lnTo>
                    <a:pt x="674" y="309"/>
                  </a:lnTo>
                  <a:lnTo>
                    <a:pt x="687" y="323"/>
                  </a:lnTo>
                  <a:lnTo>
                    <a:pt x="702" y="334"/>
                  </a:lnTo>
                  <a:lnTo>
                    <a:pt x="719" y="342"/>
                  </a:lnTo>
                  <a:lnTo>
                    <a:pt x="737" y="347"/>
                  </a:lnTo>
                  <a:lnTo>
                    <a:pt x="755" y="348"/>
                  </a:lnTo>
                  <a:lnTo>
                    <a:pt x="767" y="347"/>
                  </a:lnTo>
                  <a:lnTo>
                    <a:pt x="780" y="345"/>
                  </a:lnTo>
                  <a:lnTo>
                    <a:pt x="793" y="342"/>
                  </a:lnTo>
                  <a:lnTo>
                    <a:pt x="807" y="335"/>
                  </a:lnTo>
                  <a:lnTo>
                    <a:pt x="820" y="327"/>
                  </a:lnTo>
                  <a:lnTo>
                    <a:pt x="831" y="317"/>
                  </a:lnTo>
                  <a:lnTo>
                    <a:pt x="841" y="302"/>
                  </a:lnTo>
                  <a:lnTo>
                    <a:pt x="849" y="285"/>
                  </a:lnTo>
                  <a:lnTo>
                    <a:pt x="855" y="265"/>
                  </a:lnTo>
                  <a:lnTo>
                    <a:pt x="857" y="240"/>
                  </a:lnTo>
                  <a:lnTo>
                    <a:pt x="855" y="208"/>
                  </a:lnTo>
                  <a:lnTo>
                    <a:pt x="848" y="176"/>
                  </a:lnTo>
                  <a:lnTo>
                    <a:pt x="839" y="147"/>
                  </a:lnTo>
                  <a:lnTo>
                    <a:pt x="825" y="118"/>
                  </a:lnTo>
                  <a:lnTo>
                    <a:pt x="807" y="92"/>
                  </a:lnTo>
                  <a:lnTo>
                    <a:pt x="785" y="70"/>
                  </a:lnTo>
                  <a:lnTo>
                    <a:pt x="760" y="49"/>
                  </a:lnTo>
                  <a:lnTo>
                    <a:pt x="731" y="32"/>
                  </a:lnTo>
                  <a:lnTo>
                    <a:pt x="698" y="18"/>
                  </a:lnTo>
                  <a:lnTo>
                    <a:pt x="661" y="7"/>
                  </a:lnTo>
                  <a:lnTo>
                    <a:pt x="622" y="2"/>
                  </a:lnTo>
                  <a:lnTo>
                    <a:pt x="578" y="0"/>
                  </a:lnTo>
                  <a:lnTo>
                    <a:pt x="533" y="2"/>
                  </a:lnTo>
                  <a:lnTo>
                    <a:pt x="490" y="10"/>
                  </a:lnTo>
                  <a:lnTo>
                    <a:pt x="445" y="21"/>
                  </a:lnTo>
                  <a:lnTo>
                    <a:pt x="402" y="37"/>
                  </a:lnTo>
                  <a:lnTo>
                    <a:pt x="359" y="58"/>
                  </a:lnTo>
                  <a:lnTo>
                    <a:pt x="318" y="84"/>
                  </a:lnTo>
                  <a:lnTo>
                    <a:pt x="277" y="113"/>
                  </a:lnTo>
                  <a:lnTo>
                    <a:pt x="239" y="147"/>
                  </a:lnTo>
                  <a:lnTo>
                    <a:pt x="201" y="185"/>
                  </a:lnTo>
                  <a:lnTo>
                    <a:pt x="167" y="227"/>
                  </a:lnTo>
                  <a:lnTo>
                    <a:pt x="135" y="273"/>
                  </a:lnTo>
                  <a:lnTo>
                    <a:pt x="106" y="324"/>
                  </a:lnTo>
                  <a:lnTo>
                    <a:pt x="79" y="378"/>
                  </a:lnTo>
                  <a:lnTo>
                    <a:pt x="57" y="436"/>
                  </a:lnTo>
                  <a:lnTo>
                    <a:pt x="37" y="498"/>
                  </a:lnTo>
                  <a:lnTo>
                    <a:pt x="22" y="564"/>
                  </a:lnTo>
                  <a:lnTo>
                    <a:pt x="10" y="633"/>
                  </a:lnTo>
                  <a:lnTo>
                    <a:pt x="4" y="706"/>
                  </a:lnTo>
                  <a:lnTo>
                    <a:pt x="0" y="782"/>
                  </a:lnTo>
                  <a:lnTo>
                    <a:pt x="1" y="861"/>
                  </a:lnTo>
                  <a:lnTo>
                    <a:pt x="7" y="935"/>
                  </a:lnTo>
                  <a:lnTo>
                    <a:pt x="14" y="1003"/>
                  </a:lnTo>
                  <a:lnTo>
                    <a:pt x="24" y="1067"/>
                  </a:lnTo>
                  <a:lnTo>
                    <a:pt x="37" y="1125"/>
                  </a:lnTo>
                  <a:lnTo>
                    <a:pt x="52" y="1179"/>
                  </a:lnTo>
                  <a:lnTo>
                    <a:pt x="68" y="1228"/>
                  </a:lnTo>
                  <a:lnTo>
                    <a:pt x="87" y="1273"/>
                  </a:lnTo>
                  <a:lnTo>
                    <a:pt x="107" y="1314"/>
                  </a:lnTo>
                  <a:lnTo>
                    <a:pt x="130" y="1351"/>
                  </a:lnTo>
                  <a:lnTo>
                    <a:pt x="153" y="1384"/>
                  </a:lnTo>
                  <a:lnTo>
                    <a:pt x="179" y="1414"/>
                  </a:lnTo>
                  <a:lnTo>
                    <a:pt x="204" y="1439"/>
                  </a:lnTo>
                  <a:lnTo>
                    <a:pt x="231" y="1462"/>
                  </a:lnTo>
                  <a:lnTo>
                    <a:pt x="259" y="1481"/>
                  </a:lnTo>
                  <a:lnTo>
                    <a:pt x="288" y="1497"/>
                  </a:lnTo>
                  <a:lnTo>
                    <a:pt x="315" y="1511"/>
                  </a:lnTo>
                  <a:lnTo>
                    <a:pt x="345" y="1521"/>
                  </a:lnTo>
                  <a:lnTo>
                    <a:pt x="374" y="1528"/>
                  </a:lnTo>
                  <a:lnTo>
                    <a:pt x="403" y="1534"/>
                  </a:lnTo>
                  <a:lnTo>
                    <a:pt x="431" y="1537"/>
                  </a:lnTo>
                  <a:lnTo>
                    <a:pt x="460" y="1538"/>
                  </a:lnTo>
                  <a:lnTo>
                    <a:pt x="508" y="1535"/>
                  </a:lnTo>
                  <a:lnTo>
                    <a:pt x="555" y="1527"/>
                  </a:lnTo>
                  <a:lnTo>
                    <a:pt x="600" y="1514"/>
                  </a:lnTo>
                  <a:lnTo>
                    <a:pt x="643" y="1495"/>
                  </a:lnTo>
                  <a:lnTo>
                    <a:pt x="685" y="1473"/>
                  </a:lnTo>
                  <a:lnTo>
                    <a:pt x="723" y="1445"/>
                  </a:lnTo>
                  <a:lnTo>
                    <a:pt x="760" y="1414"/>
                  </a:lnTo>
                  <a:lnTo>
                    <a:pt x="793" y="1378"/>
                  </a:lnTo>
                  <a:lnTo>
                    <a:pt x="823" y="1338"/>
                  </a:lnTo>
                  <a:lnTo>
                    <a:pt x="848" y="1295"/>
                  </a:lnTo>
                  <a:lnTo>
                    <a:pt x="870" y="1248"/>
                  </a:lnTo>
                  <a:lnTo>
                    <a:pt x="888" y="1198"/>
                  </a:lnTo>
                  <a:lnTo>
                    <a:pt x="901" y="1146"/>
                  </a:lnTo>
                  <a:lnTo>
                    <a:pt x="908" y="1091"/>
                  </a:lnTo>
                  <a:lnTo>
                    <a:pt x="911" y="1033"/>
                  </a:lnTo>
                  <a:lnTo>
                    <a:pt x="908" y="973"/>
                  </a:lnTo>
                  <a:lnTo>
                    <a:pt x="900" y="915"/>
                  </a:lnTo>
                  <a:lnTo>
                    <a:pt x="886" y="861"/>
                  </a:lnTo>
                  <a:lnTo>
                    <a:pt x="867" y="810"/>
                  </a:lnTo>
                  <a:lnTo>
                    <a:pt x="843" y="762"/>
                  </a:lnTo>
                  <a:lnTo>
                    <a:pt x="815" y="717"/>
                  </a:lnTo>
                  <a:lnTo>
                    <a:pt x="783" y="677"/>
                  </a:lnTo>
                  <a:lnTo>
                    <a:pt x="748" y="641"/>
                  </a:lnTo>
                  <a:lnTo>
                    <a:pt x="708" y="609"/>
                  </a:lnTo>
                  <a:lnTo>
                    <a:pt x="666" y="583"/>
                  </a:lnTo>
                  <a:lnTo>
                    <a:pt x="621" y="562"/>
                  </a:lnTo>
                  <a:lnTo>
                    <a:pt x="574" y="546"/>
                  </a:lnTo>
                  <a:lnTo>
                    <a:pt x="524" y="538"/>
                  </a:lnTo>
                  <a:lnTo>
                    <a:pt x="472" y="534"/>
                  </a:lnTo>
                  <a:lnTo>
                    <a:pt x="436" y="536"/>
                  </a:lnTo>
                  <a:lnTo>
                    <a:pt x="403" y="543"/>
                  </a:lnTo>
                  <a:lnTo>
                    <a:pt x="373" y="554"/>
                  </a:lnTo>
                  <a:lnTo>
                    <a:pt x="344" y="568"/>
                  </a:lnTo>
                  <a:lnTo>
                    <a:pt x="320" y="584"/>
                  </a:lnTo>
                  <a:lnTo>
                    <a:pt x="296" y="604"/>
                  </a:lnTo>
                  <a:lnTo>
                    <a:pt x="275" y="627"/>
                  </a:lnTo>
                  <a:lnTo>
                    <a:pt x="256" y="650"/>
                  </a:lnTo>
                  <a:lnTo>
                    <a:pt x="239" y="676"/>
                  </a:lnTo>
                  <a:lnTo>
                    <a:pt x="224" y="702"/>
                  </a:lnTo>
                  <a:lnTo>
                    <a:pt x="210" y="728"/>
                  </a:lnTo>
                  <a:lnTo>
                    <a:pt x="198" y="755"/>
                  </a:lnTo>
                  <a:close/>
                  <a:moveTo>
                    <a:pt x="460" y="1476"/>
                  </a:moveTo>
                  <a:lnTo>
                    <a:pt x="427" y="1473"/>
                  </a:lnTo>
                  <a:lnTo>
                    <a:pt x="397" y="1466"/>
                  </a:lnTo>
                  <a:lnTo>
                    <a:pt x="369" y="1454"/>
                  </a:lnTo>
                  <a:lnTo>
                    <a:pt x="344" y="1440"/>
                  </a:lnTo>
                  <a:lnTo>
                    <a:pt x="323" y="1423"/>
                  </a:lnTo>
                  <a:lnTo>
                    <a:pt x="304" y="1404"/>
                  </a:lnTo>
                  <a:lnTo>
                    <a:pt x="288" y="1386"/>
                  </a:lnTo>
                  <a:lnTo>
                    <a:pt x="274" y="1366"/>
                  </a:lnTo>
                  <a:lnTo>
                    <a:pt x="262" y="1349"/>
                  </a:lnTo>
                  <a:lnTo>
                    <a:pt x="253" y="1332"/>
                  </a:lnTo>
                  <a:lnTo>
                    <a:pt x="246" y="1318"/>
                  </a:lnTo>
                  <a:lnTo>
                    <a:pt x="242" y="1308"/>
                  </a:lnTo>
                  <a:lnTo>
                    <a:pt x="231" y="1275"/>
                  </a:lnTo>
                  <a:lnTo>
                    <a:pt x="223" y="1237"/>
                  </a:lnTo>
                  <a:lnTo>
                    <a:pt x="216" y="1199"/>
                  </a:lnTo>
                  <a:lnTo>
                    <a:pt x="211" y="1160"/>
                  </a:lnTo>
                  <a:lnTo>
                    <a:pt x="208" y="1121"/>
                  </a:lnTo>
                  <a:lnTo>
                    <a:pt x="205" y="1085"/>
                  </a:lnTo>
                  <a:lnTo>
                    <a:pt x="203" y="1051"/>
                  </a:lnTo>
                  <a:lnTo>
                    <a:pt x="203" y="1023"/>
                  </a:lnTo>
                  <a:lnTo>
                    <a:pt x="202" y="999"/>
                  </a:lnTo>
                  <a:lnTo>
                    <a:pt x="202" y="984"/>
                  </a:lnTo>
                  <a:lnTo>
                    <a:pt x="203" y="950"/>
                  </a:lnTo>
                  <a:lnTo>
                    <a:pt x="205" y="916"/>
                  </a:lnTo>
                  <a:lnTo>
                    <a:pt x="210" y="883"/>
                  </a:lnTo>
                  <a:lnTo>
                    <a:pt x="216" y="848"/>
                  </a:lnTo>
                  <a:lnTo>
                    <a:pt x="225" y="814"/>
                  </a:lnTo>
                  <a:lnTo>
                    <a:pt x="235" y="781"/>
                  </a:lnTo>
                  <a:lnTo>
                    <a:pt x="248" y="749"/>
                  </a:lnTo>
                  <a:lnTo>
                    <a:pt x="262" y="719"/>
                  </a:lnTo>
                  <a:lnTo>
                    <a:pt x="279" y="691"/>
                  </a:lnTo>
                  <a:lnTo>
                    <a:pt x="298" y="665"/>
                  </a:lnTo>
                  <a:lnTo>
                    <a:pt x="321" y="642"/>
                  </a:lnTo>
                  <a:lnTo>
                    <a:pt x="345" y="622"/>
                  </a:lnTo>
                  <a:lnTo>
                    <a:pt x="372" y="607"/>
                  </a:lnTo>
                  <a:lnTo>
                    <a:pt x="402" y="595"/>
                  </a:lnTo>
                  <a:lnTo>
                    <a:pt x="435" y="588"/>
                  </a:lnTo>
                  <a:lnTo>
                    <a:pt x="470" y="585"/>
                  </a:lnTo>
                  <a:lnTo>
                    <a:pt x="481" y="585"/>
                  </a:lnTo>
                  <a:lnTo>
                    <a:pt x="496" y="587"/>
                  </a:lnTo>
                  <a:lnTo>
                    <a:pt x="512" y="589"/>
                  </a:lnTo>
                  <a:lnTo>
                    <a:pt x="530" y="592"/>
                  </a:lnTo>
                  <a:lnTo>
                    <a:pt x="549" y="599"/>
                  </a:lnTo>
                  <a:lnTo>
                    <a:pt x="571" y="608"/>
                  </a:lnTo>
                  <a:lnTo>
                    <a:pt x="592" y="621"/>
                  </a:lnTo>
                  <a:lnTo>
                    <a:pt x="613" y="639"/>
                  </a:lnTo>
                  <a:lnTo>
                    <a:pt x="635" y="662"/>
                  </a:lnTo>
                  <a:lnTo>
                    <a:pt x="655" y="690"/>
                  </a:lnTo>
                  <a:lnTo>
                    <a:pt x="674" y="724"/>
                  </a:lnTo>
                  <a:lnTo>
                    <a:pt x="687" y="756"/>
                  </a:lnTo>
                  <a:lnTo>
                    <a:pt x="697" y="791"/>
                  </a:lnTo>
                  <a:lnTo>
                    <a:pt x="704" y="828"/>
                  </a:lnTo>
                  <a:lnTo>
                    <a:pt x="708" y="867"/>
                  </a:lnTo>
                  <a:lnTo>
                    <a:pt x="712" y="907"/>
                  </a:lnTo>
                  <a:lnTo>
                    <a:pt x="714" y="948"/>
                  </a:lnTo>
                  <a:lnTo>
                    <a:pt x="714" y="1076"/>
                  </a:lnTo>
                  <a:lnTo>
                    <a:pt x="713" y="1123"/>
                  </a:lnTo>
                  <a:lnTo>
                    <a:pt x="711" y="1168"/>
                  </a:lnTo>
                  <a:lnTo>
                    <a:pt x="707" y="1212"/>
                  </a:lnTo>
                  <a:lnTo>
                    <a:pt x="700" y="1254"/>
                  </a:lnTo>
                  <a:lnTo>
                    <a:pt x="690" y="1294"/>
                  </a:lnTo>
                  <a:lnTo>
                    <a:pt x="676" y="1330"/>
                  </a:lnTo>
                  <a:lnTo>
                    <a:pt x="657" y="1364"/>
                  </a:lnTo>
                  <a:lnTo>
                    <a:pt x="638" y="1392"/>
                  </a:lnTo>
                  <a:lnTo>
                    <a:pt x="617" y="1415"/>
                  </a:lnTo>
                  <a:lnTo>
                    <a:pt x="595" y="1433"/>
                  </a:lnTo>
                  <a:lnTo>
                    <a:pt x="573" y="1448"/>
                  </a:lnTo>
                  <a:lnTo>
                    <a:pt x="551" y="1458"/>
                  </a:lnTo>
                  <a:lnTo>
                    <a:pt x="530" y="1466"/>
                  </a:lnTo>
                  <a:lnTo>
                    <a:pt x="510" y="1470"/>
                  </a:lnTo>
                  <a:lnTo>
                    <a:pt x="492" y="1474"/>
                  </a:lnTo>
                  <a:lnTo>
                    <a:pt x="475" y="1475"/>
                  </a:lnTo>
                  <a:lnTo>
                    <a:pt x="460" y="147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4" name="Freeform 24"/>
            <p:cNvSpPr>
              <a:spLocks/>
            </p:cNvSpPr>
            <p:nvPr/>
          </p:nvSpPr>
          <p:spPr bwMode="auto">
            <a:xfrm>
              <a:off x="6494" y="4531"/>
              <a:ext cx="1093" cy="1013"/>
            </a:xfrm>
            <a:custGeom>
              <a:avLst/>
              <a:gdLst/>
              <a:ahLst/>
              <a:cxnLst>
                <a:cxn ang="0">
                  <a:pos x="697" y="218"/>
                </a:cxn>
                <a:cxn ang="0">
                  <a:pos x="765" y="104"/>
                </a:cxn>
                <a:cxn ang="0">
                  <a:pos x="887" y="49"/>
                </a:cxn>
                <a:cxn ang="0">
                  <a:pos x="973" y="65"/>
                </a:cxn>
                <a:cxn ang="0">
                  <a:pos x="914" y="132"/>
                </a:cxn>
                <a:cxn ang="0">
                  <a:pos x="895" y="226"/>
                </a:cxn>
                <a:cxn ang="0">
                  <a:pos x="954" y="275"/>
                </a:cxn>
                <a:cxn ang="0">
                  <a:pos x="1037" y="256"/>
                </a:cxn>
                <a:cxn ang="0">
                  <a:pos x="1091" y="173"/>
                </a:cxn>
                <a:cxn ang="0">
                  <a:pos x="1062" y="62"/>
                </a:cxn>
                <a:cxn ang="0">
                  <a:pos x="968" y="9"/>
                </a:cxn>
                <a:cxn ang="0">
                  <a:pos x="856" y="3"/>
                </a:cxn>
                <a:cxn ang="0">
                  <a:pos x="726" y="75"/>
                </a:cxn>
                <a:cxn ang="0">
                  <a:pos x="658" y="169"/>
                </a:cxn>
                <a:cxn ang="0">
                  <a:pos x="565" y="43"/>
                </a:cxn>
                <a:cxn ang="0">
                  <a:pos x="458" y="2"/>
                </a:cxn>
                <a:cxn ang="0">
                  <a:pos x="310" y="24"/>
                </a:cxn>
                <a:cxn ang="0">
                  <a:pos x="170" y="137"/>
                </a:cxn>
                <a:cxn ang="0">
                  <a:pos x="88" y="273"/>
                </a:cxn>
                <a:cxn ang="0">
                  <a:pos x="70" y="353"/>
                </a:cxn>
                <a:cxn ang="0">
                  <a:pos x="94" y="366"/>
                </a:cxn>
                <a:cxn ang="0">
                  <a:pos x="140" y="293"/>
                </a:cxn>
                <a:cxn ang="0">
                  <a:pos x="246" y="127"/>
                </a:cxn>
                <a:cxn ang="0">
                  <a:pos x="360" y="57"/>
                </a:cxn>
                <a:cxn ang="0">
                  <a:pos x="440" y="51"/>
                </a:cxn>
                <a:cxn ang="0">
                  <a:pos x="503" y="87"/>
                </a:cxn>
                <a:cxn ang="0">
                  <a:pos x="535" y="199"/>
                </a:cxn>
                <a:cxn ang="0">
                  <a:pos x="515" y="333"/>
                </a:cxn>
                <a:cxn ang="0">
                  <a:pos x="454" y="587"/>
                </a:cxn>
                <a:cxn ang="0">
                  <a:pos x="369" y="853"/>
                </a:cxn>
                <a:cxn ang="0">
                  <a:pos x="240" y="960"/>
                </a:cxn>
                <a:cxn ang="0">
                  <a:pos x="145" y="954"/>
                </a:cxn>
                <a:cxn ang="0">
                  <a:pos x="163" y="902"/>
                </a:cxn>
                <a:cxn ang="0">
                  <a:pos x="200" y="793"/>
                </a:cxn>
                <a:cxn ang="0">
                  <a:pos x="147" y="739"/>
                </a:cxn>
                <a:cxn ang="0">
                  <a:pos x="45" y="764"/>
                </a:cxn>
                <a:cxn ang="0">
                  <a:pos x="3" y="891"/>
                </a:cxn>
                <a:cxn ang="0">
                  <a:pos x="78" y="984"/>
                </a:cxn>
                <a:cxn ang="0">
                  <a:pos x="207" y="1013"/>
                </a:cxn>
                <a:cxn ang="0">
                  <a:pos x="344" y="961"/>
                </a:cxn>
                <a:cxn ang="0">
                  <a:pos x="420" y="871"/>
                </a:cxn>
                <a:cxn ang="0">
                  <a:pos x="459" y="892"/>
                </a:cxn>
                <a:cxn ang="0">
                  <a:pos x="570" y="991"/>
                </a:cxn>
                <a:cxn ang="0">
                  <a:pos x="749" y="1002"/>
                </a:cxn>
                <a:cxn ang="0">
                  <a:pos x="900" y="902"/>
                </a:cxn>
                <a:cxn ang="0">
                  <a:pos x="993" y="765"/>
                </a:cxn>
                <a:cxn ang="0">
                  <a:pos x="1025" y="668"/>
                </a:cxn>
                <a:cxn ang="0">
                  <a:pos x="999" y="646"/>
                </a:cxn>
                <a:cxn ang="0">
                  <a:pos x="970" y="670"/>
                </a:cxn>
                <a:cxn ang="0">
                  <a:pos x="870" y="862"/>
                </a:cxn>
                <a:cxn ang="0">
                  <a:pos x="754" y="947"/>
                </a:cxn>
                <a:cxn ang="0">
                  <a:pos x="654" y="961"/>
                </a:cxn>
                <a:cxn ang="0">
                  <a:pos x="575" y="901"/>
                </a:cxn>
                <a:cxn ang="0">
                  <a:pos x="559" y="794"/>
                </a:cxn>
                <a:cxn ang="0">
                  <a:pos x="585" y="658"/>
                </a:cxn>
              </a:cxnLst>
              <a:rect l="0" t="0" r="r" b="b"/>
              <a:pathLst>
                <a:path w="1093" h="1013">
                  <a:moveTo>
                    <a:pt x="669" y="312"/>
                  </a:moveTo>
                  <a:lnTo>
                    <a:pt x="676" y="281"/>
                  </a:lnTo>
                  <a:lnTo>
                    <a:pt x="682" y="262"/>
                  </a:lnTo>
                  <a:lnTo>
                    <a:pt x="689" y="241"/>
                  </a:lnTo>
                  <a:lnTo>
                    <a:pt x="697" y="218"/>
                  </a:lnTo>
                  <a:lnTo>
                    <a:pt x="707" y="194"/>
                  </a:lnTo>
                  <a:lnTo>
                    <a:pt x="719" y="170"/>
                  </a:lnTo>
                  <a:lnTo>
                    <a:pt x="732" y="147"/>
                  </a:lnTo>
                  <a:lnTo>
                    <a:pt x="748" y="125"/>
                  </a:lnTo>
                  <a:lnTo>
                    <a:pt x="765" y="104"/>
                  </a:lnTo>
                  <a:lnTo>
                    <a:pt x="784" y="86"/>
                  </a:lnTo>
                  <a:lnTo>
                    <a:pt x="807" y="70"/>
                  </a:lnTo>
                  <a:lnTo>
                    <a:pt x="830" y="58"/>
                  </a:lnTo>
                  <a:lnTo>
                    <a:pt x="857" y="51"/>
                  </a:lnTo>
                  <a:lnTo>
                    <a:pt x="887" y="49"/>
                  </a:lnTo>
                  <a:lnTo>
                    <a:pt x="895" y="49"/>
                  </a:lnTo>
                  <a:lnTo>
                    <a:pt x="909" y="50"/>
                  </a:lnTo>
                  <a:lnTo>
                    <a:pt x="929" y="52"/>
                  </a:lnTo>
                  <a:lnTo>
                    <a:pt x="950" y="57"/>
                  </a:lnTo>
                  <a:lnTo>
                    <a:pt x="973" y="65"/>
                  </a:lnTo>
                  <a:lnTo>
                    <a:pt x="996" y="78"/>
                  </a:lnTo>
                  <a:lnTo>
                    <a:pt x="971" y="86"/>
                  </a:lnTo>
                  <a:lnTo>
                    <a:pt x="949" y="98"/>
                  </a:lnTo>
                  <a:lnTo>
                    <a:pt x="929" y="113"/>
                  </a:lnTo>
                  <a:lnTo>
                    <a:pt x="914" y="132"/>
                  </a:lnTo>
                  <a:lnTo>
                    <a:pt x="901" y="153"/>
                  </a:lnTo>
                  <a:lnTo>
                    <a:pt x="893" y="176"/>
                  </a:lnTo>
                  <a:lnTo>
                    <a:pt x="891" y="199"/>
                  </a:lnTo>
                  <a:lnTo>
                    <a:pt x="892" y="212"/>
                  </a:lnTo>
                  <a:lnTo>
                    <a:pt x="895" y="226"/>
                  </a:lnTo>
                  <a:lnTo>
                    <a:pt x="902" y="239"/>
                  </a:lnTo>
                  <a:lnTo>
                    <a:pt x="910" y="251"/>
                  </a:lnTo>
                  <a:lnTo>
                    <a:pt x="922" y="262"/>
                  </a:lnTo>
                  <a:lnTo>
                    <a:pt x="936" y="270"/>
                  </a:lnTo>
                  <a:lnTo>
                    <a:pt x="954" y="275"/>
                  </a:lnTo>
                  <a:lnTo>
                    <a:pt x="974" y="277"/>
                  </a:lnTo>
                  <a:lnTo>
                    <a:pt x="989" y="276"/>
                  </a:lnTo>
                  <a:lnTo>
                    <a:pt x="1005" y="272"/>
                  </a:lnTo>
                  <a:lnTo>
                    <a:pt x="1021" y="266"/>
                  </a:lnTo>
                  <a:lnTo>
                    <a:pt x="1037" y="256"/>
                  </a:lnTo>
                  <a:lnTo>
                    <a:pt x="1051" y="246"/>
                  </a:lnTo>
                  <a:lnTo>
                    <a:pt x="1065" y="231"/>
                  </a:lnTo>
                  <a:lnTo>
                    <a:pt x="1076" y="214"/>
                  </a:lnTo>
                  <a:lnTo>
                    <a:pt x="1086" y="194"/>
                  </a:lnTo>
                  <a:lnTo>
                    <a:pt x="1091" y="173"/>
                  </a:lnTo>
                  <a:lnTo>
                    <a:pt x="1093" y="147"/>
                  </a:lnTo>
                  <a:lnTo>
                    <a:pt x="1091" y="121"/>
                  </a:lnTo>
                  <a:lnTo>
                    <a:pt x="1084" y="99"/>
                  </a:lnTo>
                  <a:lnTo>
                    <a:pt x="1075" y="79"/>
                  </a:lnTo>
                  <a:lnTo>
                    <a:pt x="1062" y="62"/>
                  </a:lnTo>
                  <a:lnTo>
                    <a:pt x="1046" y="47"/>
                  </a:lnTo>
                  <a:lnTo>
                    <a:pt x="1028" y="34"/>
                  </a:lnTo>
                  <a:lnTo>
                    <a:pt x="1009" y="25"/>
                  </a:lnTo>
                  <a:lnTo>
                    <a:pt x="988" y="16"/>
                  </a:lnTo>
                  <a:lnTo>
                    <a:pt x="968" y="9"/>
                  </a:lnTo>
                  <a:lnTo>
                    <a:pt x="947" y="5"/>
                  </a:lnTo>
                  <a:lnTo>
                    <a:pt x="926" y="2"/>
                  </a:lnTo>
                  <a:lnTo>
                    <a:pt x="907" y="0"/>
                  </a:lnTo>
                  <a:lnTo>
                    <a:pt x="889" y="0"/>
                  </a:lnTo>
                  <a:lnTo>
                    <a:pt x="856" y="3"/>
                  </a:lnTo>
                  <a:lnTo>
                    <a:pt x="825" y="10"/>
                  </a:lnTo>
                  <a:lnTo>
                    <a:pt x="796" y="22"/>
                  </a:lnTo>
                  <a:lnTo>
                    <a:pt x="770" y="38"/>
                  </a:lnTo>
                  <a:lnTo>
                    <a:pt x="747" y="55"/>
                  </a:lnTo>
                  <a:lnTo>
                    <a:pt x="726" y="75"/>
                  </a:lnTo>
                  <a:lnTo>
                    <a:pt x="707" y="95"/>
                  </a:lnTo>
                  <a:lnTo>
                    <a:pt x="691" y="116"/>
                  </a:lnTo>
                  <a:lnTo>
                    <a:pt x="678" y="136"/>
                  </a:lnTo>
                  <a:lnTo>
                    <a:pt x="667" y="154"/>
                  </a:lnTo>
                  <a:lnTo>
                    <a:pt x="658" y="169"/>
                  </a:lnTo>
                  <a:lnTo>
                    <a:pt x="643" y="135"/>
                  </a:lnTo>
                  <a:lnTo>
                    <a:pt x="626" y="105"/>
                  </a:lnTo>
                  <a:lnTo>
                    <a:pt x="607" y="80"/>
                  </a:lnTo>
                  <a:lnTo>
                    <a:pt x="587" y="59"/>
                  </a:lnTo>
                  <a:lnTo>
                    <a:pt x="565" y="43"/>
                  </a:lnTo>
                  <a:lnTo>
                    <a:pt x="543" y="29"/>
                  </a:lnTo>
                  <a:lnTo>
                    <a:pt x="521" y="18"/>
                  </a:lnTo>
                  <a:lnTo>
                    <a:pt x="499" y="10"/>
                  </a:lnTo>
                  <a:lnTo>
                    <a:pt x="478" y="5"/>
                  </a:lnTo>
                  <a:lnTo>
                    <a:pt x="458" y="2"/>
                  </a:lnTo>
                  <a:lnTo>
                    <a:pt x="438" y="0"/>
                  </a:lnTo>
                  <a:lnTo>
                    <a:pt x="421" y="0"/>
                  </a:lnTo>
                  <a:lnTo>
                    <a:pt x="382" y="3"/>
                  </a:lnTo>
                  <a:lnTo>
                    <a:pt x="345" y="10"/>
                  </a:lnTo>
                  <a:lnTo>
                    <a:pt x="310" y="24"/>
                  </a:lnTo>
                  <a:lnTo>
                    <a:pt x="278" y="41"/>
                  </a:lnTo>
                  <a:lnTo>
                    <a:pt x="247" y="61"/>
                  </a:lnTo>
                  <a:lnTo>
                    <a:pt x="219" y="84"/>
                  </a:lnTo>
                  <a:lnTo>
                    <a:pt x="194" y="110"/>
                  </a:lnTo>
                  <a:lnTo>
                    <a:pt x="170" y="137"/>
                  </a:lnTo>
                  <a:lnTo>
                    <a:pt x="149" y="165"/>
                  </a:lnTo>
                  <a:lnTo>
                    <a:pt x="130" y="193"/>
                  </a:lnTo>
                  <a:lnTo>
                    <a:pt x="114" y="221"/>
                  </a:lnTo>
                  <a:lnTo>
                    <a:pt x="100" y="248"/>
                  </a:lnTo>
                  <a:lnTo>
                    <a:pt x="88" y="273"/>
                  </a:lnTo>
                  <a:lnTo>
                    <a:pt x="79" y="296"/>
                  </a:lnTo>
                  <a:lnTo>
                    <a:pt x="73" y="315"/>
                  </a:lnTo>
                  <a:lnTo>
                    <a:pt x="69" y="332"/>
                  </a:lnTo>
                  <a:lnTo>
                    <a:pt x="68" y="344"/>
                  </a:lnTo>
                  <a:lnTo>
                    <a:pt x="70" y="353"/>
                  </a:lnTo>
                  <a:lnTo>
                    <a:pt x="74" y="360"/>
                  </a:lnTo>
                  <a:lnTo>
                    <a:pt x="79" y="363"/>
                  </a:lnTo>
                  <a:lnTo>
                    <a:pt x="86" y="365"/>
                  </a:lnTo>
                  <a:lnTo>
                    <a:pt x="91" y="366"/>
                  </a:lnTo>
                  <a:lnTo>
                    <a:pt x="94" y="366"/>
                  </a:lnTo>
                  <a:lnTo>
                    <a:pt x="105" y="365"/>
                  </a:lnTo>
                  <a:lnTo>
                    <a:pt x="114" y="361"/>
                  </a:lnTo>
                  <a:lnTo>
                    <a:pt x="119" y="354"/>
                  </a:lnTo>
                  <a:lnTo>
                    <a:pt x="123" y="341"/>
                  </a:lnTo>
                  <a:lnTo>
                    <a:pt x="140" y="293"/>
                  </a:lnTo>
                  <a:lnTo>
                    <a:pt x="158" y="251"/>
                  </a:lnTo>
                  <a:lnTo>
                    <a:pt x="179" y="213"/>
                  </a:lnTo>
                  <a:lnTo>
                    <a:pt x="201" y="179"/>
                  </a:lnTo>
                  <a:lnTo>
                    <a:pt x="224" y="151"/>
                  </a:lnTo>
                  <a:lnTo>
                    <a:pt x="246" y="127"/>
                  </a:lnTo>
                  <a:lnTo>
                    <a:pt x="270" y="106"/>
                  </a:lnTo>
                  <a:lnTo>
                    <a:pt x="293" y="89"/>
                  </a:lnTo>
                  <a:lnTo>
                    <a:pt x="317" y="76"/>
                  </a:lnTo>
                  <a:lnTo>
                    <a:pt x="339" y="65"/>
                  </a:lnTo>
                  <a:lnTo>
                    <a:pt x="360" y="57"/>
                  </a:lnTo>
                  <a:lnTo>
                    <a:pt x="381" y="52"/>
                  </a:lnTo>
                  <a:lnTo>
                    <a:pt x="400" y="50"/>
                  </a:lnTo>
                  <a:lnTo>
                    <a:pt x="417" y="49"/>
                  </a:lnTo>
                  <a:lnTo>
                    <a:pt x="428" y="49"/>
                  </a:lnTo>
                  <a:lnTo>
                    <a:pt x="440" y="51"/>
                  </a:lnTo>
                  <a:lnTo>
                    <a:pt x="453" y="54"/>
                  </a:lnTo>
                  <a:lnTo>
                    <a:pt x="466" y="58"/>
                  </a:lnTo>
                  <a:lnTo>
                    <a:pt x="479" y="66"/>
                  </a:lnTo>
                  <a:lnTo>
                    <a:pt x="492" y="75"/>
                  </a:lnTo>
                  <a:lnTo>
                    <a:pt x="503" y="87"/>
                  </a:lnTo>
                  <a:lnTo>
                    <a:pt x="514" y="102"/>
                  </a:lnTo>
                  <a:lnTo>
                    <a:pt x="523" y="120"/>
                  </a:lnTo>
                  <a:lnTo>
                    <a:pt x="529" y="142"/>
                  </a:lnTo>
                  <a:lnTo>
                    <a:pt x="534" y="168"/>
                  </a:lnTo>
                  <a:lnTo>
                    <a:pt x="535" y="199"/>
                  </a:lnTo>
                  <a:lnTo>
                    <a:pt x="534" y="217"/>
                  </a:lnTo>
                  <a:lnTo>
                    <a:pt x="532" y="240"/>
                  </a:lnTo>
                  <a:lnTo>
                    <a:pt x="528" y="267"/>
                  </a:lnTo>
                  <a:lnTo>
                    <a:pt x="523" y="298"/>
                  </a:lnTo>
                  <a:lnTo>
                    <a:pt x="515" y="333"/>
                  </a:lnTo>
                  <a:lnTo>
                    <a:pt x="507" y="373"/>
                  </a:lnTo>
                  <a:lnTo>
                    <a:pt x="496" y="419"/>
                  </a:lnTo>
                  <a:lnTo>
                    <a:pt x="484" y="469"/>
                  </a:lnTo>
                  <a:lnTo>
                    <a:pt x="469" y="525"/>
                  </a:lnTo>
                  <a:lnTo>
                    <a:pt x="454" y="587"/>
                  </a:lnTo>
                  <a:lnTo>
                    <a:pt x="436" y="656"/>
                  </a:lnTo>
                  <a:lnTo>
                    <a:pt x="417" y="731"/>
                  </a:lnTo>
                  <a:lnTo>
                    <a:pt x="404" y="776"/>
                  </a:lnTo>
                  <a:lnTo>
                    <a:pt x="388" y="816"/>
                  </a:lnTo>
                  <a:lnTo>
                    <a:pt x="369" y="853"/>
                  </a:lnTo>
                  <a:lnTo>
                    <a:pt x="348" y="885"/>
                  </a:lnTo>
                  <a:lnTo>
                    <a:pt x="324" y="912"/>
                  </a:lnTo>
                  <a:lnTo>
                    <a:pt x="297" y="934"/>
                  </a:lnTo>
                  <a:lnTo>
                    <a:pt x="270" y="950"/>
                  </a:lnTo>
                  <a:lnTo>
                    <a:pt x="240" y="960"/>
                  </a:lnTo>
                  <a:lnTo>
                    <a:pt x="209" y="963"/>
                  </a:lnTo>
                  <a:lnTo>
                    <a:pt x="199" y="963"/>
                  </a:lnTo>
                  <a:lnTo>
                    <a:pt x="184" y="962"/>
                  </a:lnTo>
                  <a:lnTo>
                    <a:pt x="166" y="960"/>
                  </a:lnTo>
                  <a:lnTo>
                    <a:pt x="145" y="954"/>
                  </a:lnTo>
                  <a:lnTo>
                    <a:pt x="122" y="947"/>
                  </a:lnTo>
                  <a:lnTo>
                    <a:pt x="99" y="935"/>
                  </a:lnTo>
                  <a:lnTo>
                    <a:pt x="122" y="928"/>
                  </a:lnTo>
                  <a:lnTo>
                    <a:pt x="144" y="916"/>
                  </a:lnTo>
                  <a:lnTo>
                    <a:pt x="163" y="902"/>
                  </a:lnTo>
                  <a:lnTo>
                    <a:pt x="179" y="883"/>
                  </a:lnTo>
                  <a:lnTo>
                    <a:pt x="191" y="863"/>
                  </a:lnTo>
                  <a:lnTo>
                    <a:pt x="199" y="839"/>
                  </a:lnTo>
                  <a:lnTo>
                    <a:pt x="202" y="814"/>
                  </a:lnTo>
                  <a:lnTo>
                    <a:pt x="200" y="793"/>
                  </a:lnTo>
                  <a:lnTo>
                    <a:pt x="194" y="776"/>
                  </a:lnTo>
                  <a:lnTo>
                    <a:pt x="185" y="763"/>
                  </a:lnTo>
                  <a:lnTo>
                    <a:pt x="173" y="752"/>
                  </a:lnTo>
                  <a:lnTo>
                    <a:pt x="161" y="744"/>
                  </a:lnTo>
                  <a:lnTo>
                    <a:pt x="147" y="739"/>
                  </a:lnTo>
                  <a:lnTo>
                    <a:pt x="134" y="736"/>
                  </a:lnTo>
                  <a:lnTo>
                    <a:pt x="121" y="735"/>
                  </a:lnTo>
                  <a:lnTo>
                    <a:pt x="93" y="739"/>
                  </a:lnTo>
                  <a:lnTo>
                    <a:pt x="68" y="748"/>
                  </a:lnTo>
                  <a:lnTo>
                    <a:pt x="45" y="764"/>
                  </a:lnTo>
                  <a:lnTo>
                    <a:pt x="27" y="783"/>
                  </a:lnTo>
                  <a:lnTo>
                    <a:pt x="12" y="808"/>
                  </a:lnTo>
                  <a:lnTo>
                    <a:pt x="4" y="836"/>
                  </a:lnTo>
                  <a:lnTo>
                    <a:pt x="0" y="865"/>
                  </a:lnTo>
                  <a:lnTo>
                    <a:pt x="3" y="891"/>
                  </a:lnTo>
                  <a:lnTo>
                    <a:pt x="10" y="915"/>
                  </a:lnTo>
                  <a:lnTo>
                    <a:pt x="22" y="937"/>
                  </a:lnTo>
                  <a:lnTo>
                    <a:pt x="38" y="955"/>
                  </a:lnTo>
                  <a:lnTo>
                    <a:pt x="57" y="971"/>
                  </a:lnTo>
                  <a:lnTo>
                    <a:pt x="78" y="984"/>
                  </a:lnTo>
                  <a:lnTo>
                    <a:pt x="102" y="994"/>
                  </a:lnTo>
                  <a:lnTo>
                    <a:pt x="126" y="1002"/>
                  </a:lnTo>
                  <a:lnTo>
                    <a:pt x="153" y="1008"/>
                  </a:lnTo>
                  <a:lnTo>
                    <a:pt x="180" y="1012"/>
                  </a:lnTo>
                  <a:lnTo>
                    <a:pt x="207" y="1013"/>
                  </a:lnTo>
                  <a:lnTo>
                    <a:pt x="239" y="1010"/>
                  </a:lnTo>
                  <a:lnTo>
                    <a:pt x="268" y="1003"/>
                  </a:lnTo>
                  <a:lnTo>
                    <a:pt x="296" y="991"/>
                  </a:lnTo>
                  <a:lnTo>
                    <a:pt x="321" y="977"/>
                  </a:lnTo>
                  <a:lnTo>
                    <a:pt x="344" y="961"/>
                  </a:lnTo>
                  <a:lnTo>
                    <a:pt x="365" y="942"/>
                  </a:lnTo>
                  <a:lnTo>
                    <a:pt x="382" y="924"/>
                  </a:lnTo>
                  <a:lnTo>
                    <a:pt x="398" y="904"/>
                  </a:lnTo>
                  <a:lnTo>
                    <a:pt x="411" y="887"/>
                  </a:lnTo>
                  <a:lnTo>
                    <a:pt x="420" y="871"/>
                  </a:lnTo>
                  <a:lnTo>
                    <a:pt x="429" y="857"/>
                  </a:lnTo>
                  <a:lnTo>
                    <a:pt x="434" y="848"/>
                  </a:lnTo>
                  <a:lnTo>
                    <a:pt x="436" y="842"/>
                  </a:lnTo>
                  <a:lnTo>
                    <a:pt x="446" y="867"/>
                  </a:lnTo>
                  <a:lnTo>
                    <a:pt x="459" y="892"/>
                  </a:lnTo>
                  <a:lnTo>
                    <a:pt x="475" y="916"/>
                  </a:lnTo>
                  <a:lnTo>
                    <a:pt x="494" y="938"/>
                  </a:lnTo>
                  <a:lnTo>
                    <a:pt x="515" y="959"/>
                  </a:lnTo>
                  <a:lnTo>
                    <a:pt x="541" y="977"/>
                  </a:lnTo>
                  <a:lnTo>
                    <a:pt x="570" y="991"/>
                  </a:lnTo>
                  <a:lnTo>
                    <a:pt x="601" y="1003"/>
                  </a:lnTo>
                  <a:lnTo>
                    <a:pt x="636" y="1010"/>
                  </a:lnTo>
                  <a:lnTo>
                    <a:pt x="673" y="1013"/>
                  </a:lnTo>
                  <a:lnTo>
                    <a:pt x="712" y="1010"/>
                  </a:lnTo>
                  <a:lnTo>
                    <a:pt x="749" y="1002"/>
                  </a:lnTo>
                  <a:lnTo>
                    <a:pt x="783" y="989"/>
                  </a:lnTo>
                  <a:lnTo>
                    <a:pt x="816" y="972"/>
                  </a:lnTo>
                  <a:lnTo>
                    <a:pt x="846" y="951"/>
                  </a:lnTo>
                  <a:lnTo>
                    <a:pt x="874" y="928"/>
                  </a:lnTo>
                  <a:lnTo>
                    <a:pt x="900" y="902"/>
                  </a:lnTo>
                  <a:lnTo>
                    <a:pt x="923" y="875"/>
                  </a:lnTo>
                  <a:lnTo>
                    <a:pt x="945" y="848"/>
                  </a:lnTo>
                  <a:lnTo>
                    <a:pt x="963" y="819"/>
                  </a:lnTo>
                  <a:lnTo>
                    <a:pt x="979" y="791"/>
                  </a:lnTo>
                  <a:lnTo>
                    <a:pt x="993" y="765"/>
                  </a:lnTo>
                  <a:lnTo>
                    <a:pt x="1004" y="740"/>
                  </a:lnTo>
                  <a:lnTo>
                    <a:pt x="1013" y="717"/>
                  </a:lnTo>
                  <a:lnTo>
                    <a:pt x="1019" y="696"/>
                  </a:lnTo>
                  <a:lnTo>
                    <a:pt x="1024" y="680"/>
                  </a:lnTo>
                  <a:lnTo>
                    <a:pt x="1025" y="668"/>
                  </a:lnTo>
                  <a:lnTo>
                    <a:pt x="1024" y="658"/>
                  </a:lnTo>
                  <a:lnTo>
                    <a:pt x="1019" y="653"/>
                  </a:lnTo>
                  <a:lnTo>
                    <a:pt x="1014" y="648"/>
                  </a:lnTo>
                  <a:lnTo>
                    <a:pt x="1009" y="646"/>
                  </a:lnTo>
                  <a:lnTo>
                    <a:pt x="999" y="646"/>
                  </a:lnTo>
                  <a:lnTo>
                    <a:pt x="988" y="647"/>
                  </a:lnTo>
                  <a:lnTo>
                    <a:pt x="981" y="651"/>
                  </a:lnTo>
                  <a:lnTo>
                    <a:pt x="977" y="655"/>
                  </a:lnTo>
                  <a:lnTo>
                    <a:pt x="972" y="661"/>
                  </a:lnTo>
                  <a:lnTo>
                    <a:pt x="970" y="670"/>
                  </a:lnTo>
                  <a:lnTo>
                    <a:pt x="953" y="719"/>
                  </a:lnTo>
                  <a:lnTo>
                    <a:pt x="935" y="762"/>
                  </a:lnTo>
                  <a:lnTo>
                    <a:pt x="915" y="800"/>
                  </a:lnTo>
                  <a:lnTo>
                    <a:pt x="893" y="833"/>
                  </a:lnTo>
                  <a:lnTo>
                    <a:pt x="870" y="862"/>
                  </a:lnTo>
                  <a:lnTo>
                    <a:pt x="847" y="886"/>
                  </a:lnTo>
                  <a:lnTo>
                    <a:pt x="823" y="906"/>
                  </a:lnTo>
                  <a:lnTo>
                    <a:pt x="799" y="924"/>
                  </a:lnTo>
                  <a:lnTo>
                    <a:pt x="777" y="937"/>
                  </a:lnTo>
                  <a:lnTo>
                    <a:pt x="754" y="947"/>
                  </a:lnTo>
                  <a:lnTo>
                    <a:pt x="733" y="954"/>
                  </a:lnTo>
                  <a:lnTo>
                    <a:pt x="713" y="960"/>
                  </a:lnTo>
                  <a:lnTo>
                    <a:pt x="695" y="963"/>
                  </a:lnTo>
                  <a:lnTo>
                    <a:pt x="679" y="963"/>
                  </a:lnTo>
                  <a:lnTo>
                    <a:pt x="654" y="961"/>
                  </a:lnTo>
                  <a:lnTo>
                    <a:pt x="633" y="955"/>
                  </a:lnTo>
                  <a:lnTo>
                    <a:pt x="615" y="945"/>
                  </a:lnTo>
                  <a:lnTo>
                    <a:pt x="599" y="934"/>
                  </a:lnTo>
                  <a:lnTo>
                    <a:pt x="586" y="918"/>
                  </a:lnTo>
                  <a:lnTo>
                    <a:pt x="575" y="901"/>
                  </a:lnTo>
                  <a:lnTo>
                    <a:pt x="568" y="881"/>
                  </a:lnTo>
                  <a:lnTo>
                    <a:pt x="562" y="861"/>
                  </a:lnTo>
                  <a:lnTo>
                    <a:pt x="559" y="839"/>
                  </a:lnTo>
                  <a:lnTo>
                    <a:pt x="558" y="816"/>
                  </a:lnTo>
                  <a:lnTo>
                    <a:pt x="559" y="794"/>
                  </a:lnTo>
                  <a:lnTo>
                    <a:pt x="561" y="772"/>
                  </a:lnTo>
                  <a:lnTo>
                    <a:pt x="564" y="748"/>
                  </a:lnTo>
                  <a:lnTo>
                    <a:pt x="570" y="722"/>
                  </a:lnTo>
                  <a:lnTo>
                    <a:pt x="577" y="692"/>
                  </a:lnTo>
                  <a:lnTo>
                    <a:pt x="585" y="658"/>
                  </a:lnTo>
                  <a:lnTo>
                    <a:pt x="594" y="619"/>
                  </a:lnTo>
                  <a:lnTo>
                    <a:pt x="669" y="31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85" name="Freeform 25"/>
            <p:cNvSpPr>
              <a:spLocks/>
            </p:cNvSpPr>
            <p:nvPr/>
          </p:nvSpPr>
          <p:spPr bwMode="auto">
            <a:xfrm>
              <a:off x="7783" y="3671"/>
              <a:ext cx="679" cy="1039"/>
            </a:xfrm>
            <a:custGeom>
              <a:avLst/>
              <a:gdLst/>
              <a:ahLst/>
              <a:cxnLst>
                <a:cxn ang="0">
                  <a:pos x="624" y="769"/>
                </a:cxn>
                <a:cxn ang="0">
                  <a:pos x="607" y="854"/>
                </a:cxn>
                <a:cxn ang="0">
                  <a:pos x="587" y="897"/>
                </a:cxn>
                <a:cxn ang="0">
                  <a:pos x="553" y="903"/>
                </a:cxn>
                <a:cxn ang="0">
                  <a:pos x="494" y="905"/>
                </a:cxn>
                <a:cxn ang="0">
                  <a:pos x="187" y="875"/>
                </a:cxn>
                <a:cxn ang="0">
                  <a:pos x="275" y="796"/>
                </a:cxn>
                <a:cxn ang="0">
                  <a:pos x="342" y="739"/>
                </a:cxn>
                <a:cxn ang="0">
                  <a:pos x="438" y="659"/>
                </a:cxn>
                <a:cxn ang="0">
                  <a:pos x="521" y="592"/>
                </a:cxn>
                <a:cxn ang="0">
                  <a:pos x="601" y="510"/>
                </a:cxn>
                <a:cxn ang="0">
                  <a:pos x="657" y="415"/>
                </a:cxn>
                <a:cxn ang="0">
                  <a:pos x="679" y="304"/>
                </a:cxn>
                <a:cxn ang="0">
                  <a:pos x="654" y="186"/>
                </a:cxn>
                <a:cxn ang="0">
                  <a:pos x="588" y="93"/>
                </a:cxn>
                <a:cxn ang="0">
                  <a:pos x="487" y="31"/>
                </a:cxn>
                <a:cxn ang="0">
                  <a:pos x="365" y="2"/>
                </a:cxn>
                <a:cxn ang="0">
                  <a:pos x="230" y="11"/>
                </a:cxn>
                <a:cxn ang="0">
                  <a:pos x="118" y="62"/>
                </a:cxn>
                <a:cxn ang="0">
                  <a:pos x="41" y="143"/>
                </a:cxn>
                <a:cxn ang="0">
                  <a:pos x="3" y="245"/>
                </a:cxn>
                <a:cxn ang="0">
                  <a:pos x="7" y="320"/>
                </a:cxn>
                <a:cxn ang="0">
                  <a:pos x="35" y="353"/>
                </a:cxn>
                <a:cxn ang="0">
                  <a:pos x="67" y="366"/>
                </a:cxn>
                <a:cxn ang="0">
                  <a:pos x="96" y="366"/>
                </a:cxn>
                <a:cxn ang="0">
                  <a:pos x="136" y="347"/>
                </a:cxn>
                <a:cxn ang="0">
                  <a:pos x="161" y="304"/>
                </a:cxn>
                <a:cxn ang="0">
                  <a:pos x="161" y="265"/>
                </a:cxn>
                <a:cxn ang="0">
                  <a:pos x="148" y="233"/>
                </a:cxn>
                <a:cxn ang="0">
                  <a:pos x="113" y="208"/>
                </a:cxn>
                <a:cxn ang="0">
                  <a:pos x="88" y="171"/>
                </a:cxn>
                <a:cxn ang="0">
                  <a:pos x="151" y="102"/>
                </a:cxn>
                <a:cxn ang="0">
                  <a:pos x="225" y="66"/>
                </a:cxn>
                <a:cxn ang="0">
                  <a:pos x="296" y="56"/>
                </a:cxn>
                <a:cxn ang="0">
                  <a:pos x="398" y="77"/>
                </a:cxn>
                <a:cxn ang="0">
                  <a:pos x="470" y="132"/>
                </a:cxn>
                <a:cxn ang="0">
                  <a:pos x="515" y="213"/>
                </a:cxn>
                <a:cxn ang="0">
                  <a:pos x="530" y="304"/>
                </a:cxn>
                <a:cxn ang="0">
                  <a:pos x="508" y="419"/>
                </a:cxn>
                <a:cxn ang="0">
                  <a:pos x="458" y="515"/>
                </a:cxn>
                <a:cxn ang="0">
                  <a:pos x="402" y="587"/>
                </a:cxn>
                <a:cxn ang="0">
                  <a:pos x="9" y="985"/>
                </a:cxn>
                <a:cxn ang="0">
                  <a:pos x="0" y="1007"/>
                </a:cxn>
                <a:cxn ang="0">
                  <a:pos x="679" y="754"/>
                </a:cxn>
              </a:cxnLst>
              <a:rect l="0" t="0" r="r" b="b"/>
              <a:pathLst>
                <a:path w="679" h="1039">
                  <a:moveTo>
                    <a:pt x="679" y="754"/>
                  </a:moveTo>
                  <a:lnTo>
                    <a:pt x="626" y="754"/>
                  </a:lnTo>
                  <a:lnTo>
                    <a:pt x="624" y="769"/>
                  </a:lnTo>
                  <a:lnTo>
                    <a:pt x="621" y="789"/>
                  </a:lnTo>
                  <a:lnTo>
                    <a:pt x="618" y="811"/>
                  </a:lnTo>
                  <a:lnTo>
                    <a:pt x="607" y="854"/>
                  </a:lnTo>
                  <a:lnTo>
                    <a:pt x="601" y="873"/>
                  </a:lnTo>
                  <a:lnTo>
                    <a:pt x="594" y="888"/>
                  </a:lnTo>
                  <a:lnTo>
                    <a:pt x="587" y="897"/>
                  </a:lnTo>
                  <a:lnTo>
                    <a:pt x="580" y="899"/>
                  </a:lnTo>
                  <a:lnTo>
                    <a:pt x="569" y="901"/>
                  </a:lnTo>
                  <a:lnTo>
                    <a:pt x="553" y="903"/>
                  </a:lnTo>
                  <a:lnTo>
                    <a:pt x="534" y="904"/>
                  </a:lnTo>
                  <a:lnTo>
                    <a:pt x="514" y="905"/>
                  </a:lnTo>
                  <a:lnTo>
                    <a:pt x="494" y="905"/>
                  </a:lnTo>
                  <a:lnTo>
                    <a:pt x="475" y="906"/>
                  </a:lnTo>
                  <a:lnTo>
                    <a:pt x="152" y="906"/>
                  </a:lnTo>
                  <a:lnTo>
                    <a:pt x="187" y="875"/>
                  </a:lnTo>
                  <a:lnTo>
                    <a:pt x="219" y="845"/>
                  </a:lnTo>
                  <a:lnTo>
                    <a:pt x="248" y="820"/>
                  </a:lnTo>
                  <a:lnTo>
                    <a:pt x="275" y="796"/>
                  </a:lnTo>
                  <a:lnTo>
                    <a:pt x="298" y="776"/>
                  </a:lnTo>
                  <a:lnTo>
                    <a:pt x="321" y="756"/>
                  </a:lnTo>
                  <a:lnTo>
                    <a:pt x="342" y="739"/>
                  </a:lnTo>
                  <a:lnTo>
                    <a:pt x="381" y="706"/>
                  </a:lnTo>
                  <a:lnTo>
                    <a:pt x="419" y="676"/>
                  </a:lnTo>
                  <a:lnTo>
                    <a:pt x="438" y="659"/>
                  </a:lnTo>
                  <a:lnTo>
                    <a:pt x="460" y="643"/>
                  </a:lnTo>
                  <a:lnTo>
                    <a:pt x="491" y="618"/>
                  </a:lnTo>
                  <a:lnTo>
                    <a:pt x="521" y="592"/>
                  </a:lnTo>
                  <a:lnTo>
                    <a:pt x="548" y="566"/>
                  </a:lnTo>
                  <a:lnTo>
                    <a:pt x="576" y="538"/>
                  </a:lnTo>
                  <a:lnTo>
                    <a:pt x="601" y="510"/>
                  </a:lnTo>
                  <a:lnTo>
                    <a:pt x="623" y="480"/>
                  </a:lnTo>
                  <a:lnTo>
                    <a:pt x="641" y="449"/>
                  </a:lnTo>
                  <a:lnTo>
                    <a:pt x="657" y="415"/>
                  </a:lnTo>
                  <a:lnTo>
                    <a:pt x="669" y="381"/>
                  </a:lnTo>
                  <a:lnTo>
                    <a:pt x="677" y="345"/>
                  </a:lnTo>
                  <a:lnTo>
                    <a:pt x="679" y="304"/>
                  </a:lnTo>
                  <a:lnTo>
                    <a:pt x="675" y="262"/>
                  </a:lnTo>
                  <a:lnTo>
                    <a:pt x="668" y="223"/>
                  </a:lnTo>
                  <a:lnTo>
                    <a:pt x="654" y="186"/>
                  </a:lnTo>
                  <a:lnTo>
                    <a:pt x="636" y="152"/>
                  </a:lnTo>
                  <a:lnTo>
                    <a:pt x="614" y="122"/>
                  </a:lnTo>
                  <a:lnTo>
                    <a:pt x="588" y="93"/>
                  </a:lnTo>
                  <a:lnTo>
                    <a:pt x="558" y="69"/>
                  </a:lnTo>
                  <a:lnTo>
                    <a:pt x="524" y="49"/>
                  </a:lnTo>
                  <a:lnTo>
                    <a:pt x="487" y="31"/>
                  </a:lnTo>
                  <a:lnTo>
                    <a:pt x="449" y="17"/>
                  </a:lnTo>
                  <a:lnTo>
                    <a:pt x="407" y="7"/>
                  </a:lnTo>
                  <a:lnTo>
                    <a:pt x="365" y="2"/>
                  </a:lnTo>
                  <a:lnTo>
                    <a:pt x="320" y="0"/>
                  </a:lnTo>
                  <a:lnTo>
                    <a:pt x="274" y="3"/>
                  </a:lnTo>
                  <a:lnTo>
                    <a:pt x="230" y="11"/>
                  </a:lnTo>
                  <a:lnTo>
                    <a:pt x="190" y="24"/>
                  </a:lnTo>
                  <a:lnTo>
                    <a:pt x="152" y="40"/>
                  </a:lnTo>
                  <a:lnTo>
                    <a:pt x="118" y="62"/>
                  </a:lnTo>
                  <a:lnTo>
                    <a:pt x="88" y="86"/>
                  </a:lnTo>
                  <a:lnTo>
                    <a:pt x="62" y="113"/>
                  </a:lnTo>
                  <a:lnTo>
                    <a:pt x="41" y="143"/>
                  </a:lnTo>
                  <a:lnTo>
                    <a:pt x="23" y="175"/>
                  </a:lnTo>
                  <a:lnTo>
                    <a:pt x="10" y="209"/>
                  </a:lnTo>
                  <a:lnTo>
                    <a:pt x="3" y="245"/>
                  </a:lnTo>
                  <a:lnTo>
                    <a:pt x="0" y="279"/>
                  </a:lnTo>
                  <a:lnTo>
                    <a:pt x="3" y="301"/>
                  </a:lnTo>
                  <a:lnTo>
                    <a:pt x="7" y="320"/>
                  </a:lnTo>
                  <a:lnTo>
                    <a:pt x="14" y="334"/>
                  </a:lnTo>
                  <a:lnTo>
                    <a:pt x="24" y="345"/>
                  </a:lnTo>
                  <a:lnTo>
                    <a:pt x="35" y="353"/>
                  </a:lnTo>
                  <a:lnTo>
                    <a:pt x="46" y="360"/>
                  </a:lnTo>
                  <a:lnTo>
                    <a:pt x="57" y="363"/>
                  </a:lnTo>
                  <a:lnTo>
                    <a:pt x="67" y="366"/>
                  </a:lnTo>
                  <a:lnTo>
                    <a:pt x="75" y="368"/>
                  </a:lnTo>
                  <a:lnTo>
                    <a:pt x="82" y="368"/>
                  </a:lnTo>
                  <a:lnTo>
                    <a:pt x="96" y="366"/>
                  </a:lnTo>
                  <a:lnTo>
                    <a:pt x="109" y="362"/>
                  </a:lnTo>
                  <a:lnTo>
                    <a:pt x="123" y="356"/>
                  </a:lnTo>
                  <a:lnTo>
                    <a:pt x="136" y="347"/>
                  </a:lnTo>
                  <a:lnTo>
                    <a:pt x="147" y="336"/>
                  </a:lnTo>
                  <a:lnTo>
                    <a:pt x="155" y="321"/>
                  </a:lnTo>
                  <a:lnTo>
                    <a:pt x="161" y="304"/>
                  </a:lnTo>
                  <a:lnTo>
                    <a:pt x="163" y="285"/>
                  </a:lnTo>
                  <a:lnTo>
                    <a:pt x="163" y="275"/>
                  </a:lnTo>
                  <a:lnTo>
                    <a:pt x="161" y="265"/>
                  </a:lnTo>
                  <a:lnTo>
                    <a:pt x="159" y="254"/>
                  </a:lnTo>
                  <a:lnTo>
                    <a:pt x="154" y="243"/>
                  </a:lnTo>
                  <a:lnTo>
                    <a:pt x="148" y="233"/>
                  </a:lnTo>
                  <a:lnTo>
                    <a:pt x="138" y="223"/>
                  </a:lnTo>
                  <a:lnTo>
                    <a:pt x="128" y="214"/>
                  </a:lnTo>
                  <a:lnTo>
                    <a:pt x="113" y="208"/>
                  </a:lnTo>
                  <a:lnTo>
                    <a:pt x="94" y="203"/>
                  </a:lnTo>
                  <a:lnTo>
                    <a:pt x="72" y="201"/>
                  </a:lnTo>
                  <a:lnTo>
                    <a:pt x="88" y="171"/>
                  </a:lnTo>
                  <a:lnTo>
                    <a:pt x="107" y="143"/>
                  </a:lnTo>
                  <a:lnTo>
                    <a:pt x="128" y="120"/>
                  </a:lnTo>
                  <a:lnTo>
                    <a:pt x="151" y="102"/>
                  </a:lnTo>
                  <a:lnTo>
                    <a:pt x="176" y="87"/>
                  </a:lnTo>
                  <a:lnTo>
                    <a:pt x="200" y="75"/>
                  </a:lnTo>
                  <a:lnTo>
                    <a:pt x="225" y="66"/>
                  </a:lnTo>
                  <a:lnTo>
                    <a:pt x="250" y="61"/>
                  </a:lnTo>
                  <a:lnTo>
                    <a:pt x="274" y="57"/>
                  </a:lnTo>
                  <a:lnTo>
                    <a:pt x="296" y="56"/>
                  </a:lnTo>
                  <a:lnTo>
                    <a:pt x="334" y="58"/>
                  </a:lnTo>
                  <a:lnTo>
                    <a:pt x="367" y="66"/>
                  </a:lnTo>
                  <a:lnTo>
                    <a:pt x="398" y="77"/>
                  </a:lnTo>
                  <a:lnTo>
                    <a:pt x="426" y="92"/>
                  </a:lnTo>
                  <a:lnTo>
                    <a:pt x="450" y="111"/>
                  </a:lnTo>
                  <a:lnTo>
                    <a:pt x="470" y="132"/>
                  </a:lnTo>
                  <a:lnTo>
                    <a:pt x="489" y="157"/>
                  </a:lnTo>
                  <a:lnTo>
                    <a:pt x="504" y="184"/>
                  </a:lnTo>
                  <a:lnTo>
                    <a:pt x="515" y="213"/>
                  </a:lnTo>
                  <a:lnTo>
                    <a:pt x="524" y="242"/>
                  </a:lnTo>
                  <a:lnTo>
                    <a:pt x="528" y="273"/>
                  </a:lnTo>
                  <a:lnTo>
                    <a:pt x="530" y="304"/>
                  </a:lnTo>
                  <a:lnTo>
                    <a:pt x="527" y="345"/>
                  </a:lnTo>
                  <a:lnTo>
                    <a:pt x="520" y="383"/>
                  </a:lnTo>
                  <a:lnTo>
                    <a:pt x="508" y="419"/>
                  </a:lnTo>
                  <a:lnTo>
                    <a:pt x="494" y="454"/>
                  </a:lnTo>
                  <a:lnTo>
                    <a:pt x="477" y="485"/>
                  </a:lnTo>
                  <a:lnTo>
                    <a:pt x="458" y="515"/>
                  </a:lnTo>
                  <a:lnTo>
                    <a:pt x="438" y="542"/>
                  </a:lnTo>
                  <a:lnTo>
                    <a:pt x="419" y="566"/>
                  </a:lnTo>
                  <a:lnTo>
                    <a:pt x="402" y="587"/>
                  </a:lnTo>
                  <a:lnTo>
                    <a:pt x="386" y="606"/>
                  </a:lnTo>
                  <a:lnTo>
                    <a:pt x="15" y="978"/>
                  </a:lnTo>
                  <a:lnTo>
                    <a:pt x="9" y="985"/>
                  </a:lnTo>
                  <a:lnTo>
                    <a:pt x="5" y="990"/>
                  </a:lnTo>
                  <a:lnTo>
                    <a:pt x="2" y="998"/>
                  </a:lnTo>
                  <a:lnTo>
                    <a:pt x="0" y="1007"/>
                  </a:lnTo>
                  <a:lnTo>
                    <a:pt x="0" y="1039"/>
                  </a:lnTo>
                  <a:lnTo>
                    <a:pt x="633" y="1039"/>
                  </a:lnTo>
                  <a:lnTo>
                    <a:pt x="679" y="75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" name="Text Box 2"/>
          <p:cNvSpPr txBox="1">
            <a:spLocks noChangeArrowheads="1"/>
          </p:cNvSpPr>
          <p:nvPr/>
        </p:nvSpPr>
        <p:spPr bwMode="auto">
          <a:xfrm>
            <a:off x="-27845" y="6332599"/>
            <a:ext cx="9248045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That is, 6 is the number of ways to choose 2 things</a:t>
            </a:r>
            <a:endParaRPr lang="en-US" dirty="0" smtClean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6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2187448" y="165100"/>
            <a:ext cx="4853253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 algn="ctr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3600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Counting …4,5,6,…</a:t>
            </a:r>
            <a:endParaRPr lang="en-US" sz="3600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304800" y="838200"/>
            <a:ext cx="9180398" cy="1387176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Danny owns 3 beanies and 2 ties.  How many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ways can he dress up </a:t>
            </a:r>
            <a:r>
              <a:rPr lang="en-US" dirty="0" smtClean="0">
                <a:solidFill>
                  <a:srgbClr val="FFC000"/>
                </a:solidFill>
                <a:ea typeface="DejaVu LGC Sans" charset="0"/>
                <a:cs typeface="DejaVu LGC Sans" charset="0"/>
              </a:rPr>
              <a:t>if he doesn’t always wear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C000"/>
                </a:solidFill>
                <a:ea typeface="DejaVu LGC Sans" charset="0"/>
                <a:cs typeface="DejaVu LGC Sans" charset="0"/>
              </a:rPr>
              <a:t>a beanie or a tie (and wears at most one of each)</a:t>
            </a: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?</a:t>
            </a:r>
            <a:endParaRPr lang="en-US" dirty="0">
              <a:solidFill>
                <a:srgbClr val="FFFFFF"/>
              </a:solidFill>
              <a:ea typeface="DejaVu LGC Sans" charset="0"/>
              <a:cs typeface="DejaVu LGC Sans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533400" y="2209800"/>
            <a:ext cx="5688673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many ways for a beanie?</a:t>
            </a: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990600" y="2743200"/>
            <a:ext cx="4747710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1) 1 way for no beanie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2) 3 ways for one beanie</a:t>
            </a:r>
          </a:p>
        </p:txBody>
      </p:sp>
      <p:grpSp>
        <p:nvGrpSpPr>
          <p:cNvPr id="67588" name="Group 4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6248400" y="2861288"/>
            <a:ext cx="1668994" cy="488394"/>
            <a:chOff x="4380" y="2173"/>
            <a:chExt cx="5724" cy="1675"/>
          </a:xfrm>
        </p:grpSpPr>
        <p:sp>
          <p:nvSpPr>
            <p:cNvPr id="67590" name="Freeform 6"/>
            <p:cNvSpPr>
              <a:spLocks/>
            </p:cNvSpPr>
            <p:nvPr/>
          </p:nvSpPr>
          <p:spPr bwMode="auto">
            <a:xfrm>
              <a:off x="4380" y="2173"/>
              <a:ext cx="713" cy="1489"/>
            </a:xfrm>
            <a:custGeom>
              <a:avLst/>
              <a:gdLst/>
              <a:ahLst/>
              <a:cxnLst>
                <a:cxn ang="0">
                  <a:pos x="444" y="57"/>
                </a:cxn>
                <a:cxn ang="0">
                  <a:pos x="444" y="30"/>
                </a:cxn>
                <a:cxn ang="0">
                  <a:pos x="440" y="13"/>
                </a:cxn>
                <a:cxn ang="0">
                  <a:pos x="434" y="4"/>
                </a:cxn>
                <a:cxn ang="0">
                  <a:pos x="418" y="0"/>
                </a:cxn>
                <a:cxn ang="0">
                  <a:pos x="393" y="0"/>
                </a:cxn>
                <a:cxn ang="0">
                  <a:pos x="347" y="42"/>
                </a:cxn>
                <a:cxn ang="0">
                  <a:pos x="298" y="76"/>
                </a:cxn>
                <a:cxn ang="0">
                  <a:pos x="249" y="101"/>
                </a:cxn>
                <a:cxn ang="0">
                  <a:pos x="198" y="118"/>
                </a:cxn>
                <a:cxn ang="0">
                  <a:pos x="149" y="131"/>
                </a:cxn>
                <a:cxn ang="0">
                  <a:pos x="104" y="137"/>
                </a:cxn>
                <a:cxn ang="0">
                  <a:pos x="63" y="141"/>
                </a:cxn>
                <a:cxn ang="0">
                  <a:pos x="29" y="141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29" y="211"/>
                </a:cxn>
                <a:cxn ang="0">
                  <a:pos x="67" y="209"/>
                </a:cxn>
                <a:cxn ang="0">
                  <a:pos x="116" y="205"/>
                </a:cxn>
                <a:cxn ang="0">
                  <a:pos x="169" y="194"/>
                </a:cxn>
                <a:cxn ang="0">
                  <a:pos x="226" y="177"/>
                </a:cxn>
                <a:cxn ang="0">
                  <a:pos x="283" y="154"/>
                </a:cxn>
                <a:cxn ang="0">
                  <a:pos x="283" y="1338"/>
                </a:cxn>
                <a:cxn ang="0">
                  <a:pos x="281" y="1359"/>
                </a:cxn>
                <a:cxn ang="0">
                  <a:pos x="275" y="1376"/>
                </a:cxn>
                <a:cxn ang="0">
                  <a:pos x="265" y="1390"/>
                </a:cxn>
                <a:cxn ang="0">
                  <a:pos x="247" y="1401"/>
                </a:cxn>
                <a:cxn ang="0">
                  <a:pos x="222" y="1409"/>
                </a:cxn>
                <a:cxn ang="0">
                  <a:pos x="188" y="1416"/>
                </a:cxn>
                <a:cxn ang="0">
                  <a:pos x="141" y="1420"/>
                </a:cxn>
                <a:cxn ang="0">
                  <a:pos x="15" y="1420"/>
                </a:cxn>
                <a:cxn ang="0">
                  <a:pos x="15" y="1489"/>
                </a:cxn>
                <a:cxn ang="0">
                  <a:pos x="53" y="1487"/>
                </a:cxn>
                <a:cxn ang="0">
                  <a:pos x="102" y="1485"/>
                </a:cxn>
                <a:cxn ang="0">
                  <a:pos x="157" y="1483"/>
                </a:cxn>
                <a:cxn ang="0">
                  <a:pos x="573" y="1483"/>
                </a:cxn>
                <a:cxn ang="0">
                  <a:pos x="628" y="1485"/>
                </a:cxn>
                <a:cxn ang="0">
                  <a:pos x="674" y="1487"/>
                </a:cxn>
                <a:cxn ang="0">
                  <a:pos x="713" y="1489"/>
                </a:cxn>
                <a:cxn ang="0">
                  <a:pos x="713" y="1420"/>
                </a:cxn>
                <a:cxn ang="0">
                  <a:pos x="587" y="1420"/>
                </a:cxn>
                <a:cxn ang="0">
                  <a:pos x="540" y="1416"/>
                </a:cxn>
                <a:cxn ang="0">
                  <a:pos x="505" y="1411"/>
                </a:cxn>
                <a:cxn ang="0">
                  <a:pos x="481" y="1403"/>
                </a:cxn>
                <a:cxn ang="0">
                  <a:pos x="463" y="1392"/>
                </a:cxn>
                <a:cxn ang="0">
                  <a:pos x="452" y="1378"/>
                </a:cxn>
                <a:cxn ang="0">
                  <a:pos x="446" y="1359"/>
                </a:cxn>
                <a:cxn ang="0">
                  <a:pos x="444" y="1338"/>
                </a:cxn>
                <a:cxn ang="0">
                  <a:pos x="444" y="1312"/>
                </a:cxn>
                <a:cxn ang="0">
                  <a:pos x="444" y="57"/>
                </a:cxn>
              </a:cxnLst>
              <a:rect l="0" t="0" r="r" b="b"/>
              <a:pathLst>
                <a:path w="713" h="1489">
                  <a:moveTo>
                    <a:pt x="444" y="57"/>
                  </a:moveTo>
                  <a:lnTo>
                    <a:pt x="444" y="30"/>
                  </a:lnTo>
                  <a:lnTo>
                    <a:pt x="440" y="13"/>
                  </a:lnTo>
                  <a:lnTo>
                    <a:pt x="434" y="4"/>
                  </a:lnTo>
                  <a:lnTo>
                    <a:pt x="418" y="0"/>
                  </a:lnTo>
                  <a:lnTo>
                    <a:pt x="393" y="0"/>
                  </a:lnTo>
                  <a:lnTo>
                    <a:pt x="347" y="42"/>
                  </a:lnTo>
                  <a:lnTo>
                    <a:pt x="298" y="76"/>
                  </a:lnTo>
                  <a:lnTo>
                    <a:pt x="249" y="101"/>
                  </a:lnTo>
                  <a:lnTo>
                    <a:pt x="198" y="118"/>
                  </a:lnTo>
                  <a:lnTo>
                    <a:pt x="149" y="131"/>
                  </a:lnTo>
                  <a:lnTo>
                    <a:pt x="104" y="137"/>
                  </a:lnTo>
                  <a:lnTo>
                    <a:pt x="63" y="141"/>
                  </a:lnTo>
                  <a:lnTo>
                    <a:pt x="29" y="141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29" y="211"/>
                  </a:lnTo>
                  <a:lnTo>
                    <a:pt x="67" y="209"/>
                  </a:lnTo>
                  <a:lnTo>
                    <a:pt x="116" y="205"/>
                  </a:lnTo>
                  <a:lnTo>
                    <a:pt x="169" y="194"/>
                  </a:lnTo>
                  <a:lnTo>
                    <a:pt x="226" y="177"/>
                  </a:lnTo>
                  <a:lnTo>
                    <a:pt x="283" y="154"/>
                  </a:lnTo>
                  <a:lnTo>
                    <a:pt x="283" y="1338"/>
                  </a:lnTo>
                  <a:lnTo>
                    <a:pt x="281" y="1359"/>
                  </a:lnTo>
                  <a:lnTo>
                    <a:pt x="275" y="1376"/>
                  </a:lnTo>
                  <a:lnTo>
                    <a:pt x="265" y="1390"/>
                  </a:lnTo>
                  <a:lnTo>
                    <a:pt x="247" y="1401"/>
                  </a:lnTo>
                  <a:lnTo>
                    <a:pt x="222" y="1409"/>
                  </a:lnTo>
                  <a:lnTo>
                    <a:pt x="188" y="1416"/>
                  </a:lnTo>
                  <a:lnTo>
                    <a:pt x="141" y="1420"/>
                  </a:lnTo>
                  <a:lnTo>
                    <a:pt x="15" y="1420"/>
                  </a:lnTo>
                  <a:lnTo>
                    <a:pt x="15" y="1489"/>
                  </a:lnTo>
                  <a:lnTo>
                    <a:pt x="53" y="1487"/>
                  </a:lnTo>
                  <a:lnTo>
                    <a:pt x="102" y="1485"/>
                  </a:lnTo>
                  <a:lnTo>
                    <a:pt x="157" y="1483"/>
                  </a:lnTo>
                  <a:lnTo>
                    <a:pt x="573" y="1483"/>
                  </a:lnTo>
                  <a:lnTo>
                    <a:pt x="628" y="1485"/>
                  </a:lnTo>
                  <a:lnTo>
                    <a:pt x="674" y="1487"/>
                  </a:lnTo>
                  <a:lnTo>
                    <a:pt x="713" y="1489"/>
                  </a:lnTo>
                  <a:lnTo>
                    <a:pt x="713" y="1420"/>
                  </a:lnTo>
                  <a:lnTo>
                    <a:pt x="587" y="1420"/>
                  </a:lnTo>
                  <a:lnTo>
                    <a:pt x="540" y="1416"/>
                  </a:lnTo>
                  <a:lnTo>
                    <a:pt x="505" y="1411"/>
                  </a:lnTo>
                  <a:lnTo>
                    <a:pt x="481" y="1403"/>
                  </a:lnTo>
                  <a:lnTo>
                    <a:pt x="463" y="1392"/>
                  </a:lnTo>
                  <a:lnTo>
                    <a:pt x="452" y="1378"/>
                  </a:lnTo>
                  <a:lnTo>
                    <a:pt x="446" y="1359"/>
                  </a:lnTo>
                  <a:lnTo>
                    <a:pt x="444" y="1338"/>
                  </a:lnTo>
                  <a:lnTo>
                    <a:pt x="444" y="1312"/>
                  </a:lnTo>
                  <a:lnTo>
                    <a:pt x="44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1" name="Freeform 7"/>
            <p:cNvSpPr>
              <a:spLocks/>
            </p:cNvSpPr>
            <p:nvPr/>
          </p:nvSpPr>
          <p:spPr bwMode="auto">
            <a:xfrm>
              <a:off x="5857" y="2359"/>
              <a:ext cx="1438" cy="1489"/>
            </a:xfrm>
            <a:custGeom>
              <a:avLst/>
              <a:gdLst/>
              <a:ahLst/>
              <a:cxnLst>
                <a:cxn ang="0">
                  <a:pos x="764" y="789"/>
                </a:cxn>
                <a:cxn ang="0">
                  <a:pos x="1383" y="789"/>
                </a:cxn>
                <a:cxn ang="0">
                  <a:pos x="1397" y="787"/>
                </a:cxn>
                <a:cxn ang="0">
                  <a:pos x="1414" y="782"/>
                </a:cxn>
                <a:cxn ang="0">
                  <a:pos x="1426" y="776"/>
                </a:cxn>
                <a:cxn ang="0">
                  <a:pos x="1434" y="763"/>
                </a:cxn>
                <a:cxn ang="0">
                  <a:pos x="1438" y="744"/>
                </a:cxn>
                <a:cxn ang="0">
                  <a:pos x="1434" y="725"/>
                </a:cxn>
                <a:cxn ang="0">
                  <a:pos x="1426" y="713"/>
                </a:cxn>
                <a:cxn ang="0">
                  <a:pos x="1414" y="704"/>
                </a:cxn>
                <a:cxn ang="0">
                  <a:pos x="1397" y="700"/>
                </a:cxn>
                <a:cxn ang="0">
                  <a:pos x="764" y="700"/>
                </a:cxn>
                <a:cxn ang="0">
                  <a:pos x="764" y="57"/>
                </a:cxn>
                <a:cxn ang="0">
                  <a:pos x="762" y="40"/>
                </a:cxn>
                <a:cxn ang="0">
                  <a:pos x="758" y="25"/>
                </a:cxn>
                <a:cxn ang="0">
                  <a:pos x="750" y="10"/>
                </a:cxn>
                <a:cxn ang="0">
                  <a:pos x="737" y="2"/>
                </a:cxn>
                <a:cxn ang="0">
                  <a:pos x="721" y="0"/>
                </a:cxn>
                <a:cxn ang="0">
                  <a:pos x="703" y="2"/>
                </a:cxn>
                <a:cxn ang="0">
                  <a:pos x="690" y="12"/>
                </a:cxn>
                <a:cxn ang="0">
                  <a:pos x="682" y="25"/>
                </a:cxn>
                <a:cxn ang="0">
                  <a:pos x="678" y="40"/>
                </a:cxn>
                <a:cxn ang="0">
                  <a:pos x="676" y="57"/>
                </a:cxn>
                <a:cxn ang="0">
                  <a:pos x="676" y="700"/>
                </a:cxn>
                <a:cxn ang="0">
                  <a:pos x="55" y="700"/>
                </a:cxn>
                <a:cxn ang="0">
                  <a:pos x="41" y="702"/>
                </a:cxn>
                <a:cxn ang="0">
                  <a:pos x="24" y="704"/>
                </a:cxn>
                <a:cxn ang="0">
                  <a:pos x="12" y="713"/>
                </a:cxn>
                <a:cxn ang="0">
                  <a:pos x="4" y="725"/>
                </a:cxn>
                <a:cxn ang="0">
                  <a:pos x="0" y="744"/>
                </a:cxn>
                <a:cxn ang="0">
                  <a:pos x="4" y="763"/>
                </a:cxn>
                <a:cxn ang="0">
                  <a:pos x="12" y="776"/>
                </a:cxn>
                <a:cxn ang="0">
                  <a:pos x="24" y="782"/>
                </a:cxn>
                <a:cxn ang="0">
                  <a:pos x="41" y="787"/>
                </a:cxn>
                <a:cxn ang="0">
                  <a:pos x="57" y="789"/>
                </a:cxn>
                <a:cxn ang="0">
                  <a:pos x="676" y="789"/>
                </a:cxn>
                <a:cxn ang="0">
                  <a:pos x="676" y="1432"/>
                </a:cxn>
                <a:cxn ang="0">
                  <a:pos x="678" y="1449"/>
                </a:cxn>
                <a:cxn ang="0">
                  <a:pos x="682" y="1464"/>
                </a:cxn>
                <a:cxn ang="0">
                  <a:pos x="690" y="1476"/>
                </a:cxn>
                <a:cxn ang="0">
                  <a:pos x="703" y="1485"/>
                </a:cxn>
                <a:cxn ang="0">
                  <a:pos x="721" y="1489"/>
                </a:cxn>
                <a:cxn ang="0">
                  <a:pos x="739" y="1485"/>
                </a:cxn>
                <a:cxn ang="0">
                  <a:pos x="752" y="1476"/>
                </a:cxn>
                <a:cxn ang="0">
                  <a:pos x="758" y="1464"/>
                </a:cxn>
                <a:cxn ang="0">
                  <a:pos x="762" y="1449"/>
                </a:cxn>
                <a:cxn ang="0">
                  <a:pos x="764" y="1432"/>
                </a:cxn>
                <a:cxn ang="0">
                  <a:pos x="764" y="1415"/>
                </a:cxn>
                <a:cxn ang="0">
                  <a:pos x="764" y="789"/>
                </a:cxn>
              </a:cxnLst>
              <a:rect l="0" t="0" r="r" b="b"/>
              <a:pathLst>
                <a:path w="1438" h="1489">
                  <a:moveTo>
                    <a:pt x="764" y="789"/>
                  </a:moveTo>
                  <a:lnTo>
                    <a:pt x="1383" y="789"/>
                  </a:lnTo>
                  <a:lnTo>
                    <a:pt x="1397" y="787"/>
                  </a:lnTo>
                  <a:lnTo>
                    <a:pt x="1414" y="782"/>
                  </a:lnTo>
                  <a:lnTo>
                    <a:pt x="1426" y="776"/>
                  </a:lnTo>
                  <a:lnTo>
                    <a:pt x="1434" y="763"/>
                  </a:lnTo>
                  <a:lnTo>
                    <a:pt x="1438" y="744"/>
                  </a:lnTo>
                  <a:lnTo>
                    <a:pt x="1434" y="725"/>
                  </a:lnTo>
                  <a:lnTo>
                    <a:pt x="1426" y="713"/>
                  </a:lnTo>
                  <a:lnTo>
                    <a:pt x="1414" y="704"/>
                  </a:lnTo>
                  <a:lnTo>
                    <a:pt x="1397" y="700"/>
                  </a:lnTo>
                  <a:lnTo>
                    <a:pt x="764" y="700"/>
                  </a:lnTo>
                  <a:lnTo>
                    <a:pt x="764" y="57"/>
                  </a:lnTo>
                  <a:lnTo>
                    <a:pt x="762" y="40"/>
                  </a:lnTo>
                  <a:lnTo>
                    <a:pt x="758" y="25"/>
                  </a:lnTo>
                  <a:lnTo>
                    <a:pt x="750" y="10"/>
                  </a:lnTo>
                  <a:lnTo>
                    <a:pt x="737" y="2"/>
                  </a:lnTo>
                  <a:lnTo>
                    <a:pt x="721" y="0"/>
                  </a:lnTo>
                  <a:lnTo>
                    <a:pt x="703" y="2"/>
                  </a:lnTo>
                  <a:lnTo>
                    <a:pt x="690" y="12"/>
                  </a:lnTo>
                  <a:lnTo>
                    <a:pt x="682" y="25"/>
                  </a:lnTo>
                  <a:lnTo>
                    <a:pt x="678" y="40"/>
                  </a:lnTo>
                  <a:lnTo>
                    <a:pt x="676" y="57"/>
                  </a:lnTo>
                  <a:lnTo>
                    <a:pt x="676" y="700"/>
                  </a:lnTo>
                  <a:lnTo>
                    <a:pt x="55" y="700"/>
                  </a:lnTo>
                  <a:lnTo>
                    <a:pt x="41" y="702"/>
                  </a:lnTo>
                  <a:lnTo>
                    <a:pt x="24" y="704"/>
                  </a:lnTo>
                  <a:lnTo>
                    <a:pt x="12" y="713"/>
                  </a:lnTo>
                  <a:lnTo>
                    <a:pt x="4" y="725"/>
                  </a:lnTo>
                  <a:lnTo>
                    <a:pt x="0" y="744"/>
                  </a:lnTo>
                  <a:lnTo>
                    <a:pt x="4" y="763"/>
                  </a:lnTo>
                  <a:lnTo>
                    <a:pt x="12" y="776"/>
                  </a:lnTo>
                  <a:lnTo>
                    <a:pt x="24" y="782"/>
                  </a:lnTo>
                  <a:lnTo>
                    <a:pt x="41" y="787"/>
                  </a:lnTo>
                  <a:lnTo>
                    <a:pt x="57" y="789"/>
                  </a:lnTo>
                  <a:lnTo>
                    <a:pt x="676" y="789"/>
                  </a:lnTo>
                  <a:lnTo>
                    <a:pt x="676" y="1432"/>
                  </a:lnTo>
                  <a:lnTo>
                    <a:pt x="678" y="1449"/>
                  </a:lnTo>
                  <a:lnTo>
                    <a:pt x="682" y="1464"/>
                  </a:lnTo>
                  <a:lnTo>
                    <a:pt x="690" y="1476"/>
                  </a:lnTo>
                  <a:lnTo>
                    <a:pt x="703" y="1485"/>
                  </a:lnTo>
                  <a:lnTo>
                    <a:pt x="721" y="1489"/>
                  </a:lnTo>
                  <a:lnTo>
                    <a:pt x="739" y="1485"/>
                  </a:lnTo>
                  <a:lnTo>
                    <a:pt x="752" y="1476"/>
                  </a:lnTo>
                  <a:lnTo>
                    <a:pt x="758" y="1464"/>
                  </a:lnTo>
                  <a:lnTo>
                    <a:pt x="762" y="1449"/>
                  </a:lnTo>
                  <a:lnTo>
                    <a:pt x="764" y="1432"/>
                  </a:lnTo>
                  <a:lnTo>
                    <a:pt x="764" y="1415"/>
                  </a:lnTo>
                  <a:lnTo>
                    <a:pt x="764" y="7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2" name="Freeform 8"/>
            <p:cNvSpPr>
              <a:spLocks/>
            </p:cNvSpPr>
            <p:nvPr/>
          </p:nvSpPr>
          <p:spPr bwMode="auto">
            <a:xfrm>
              <a:off x="7977" y="2173"/>
              <a:ext cx="897" cy="1538"/>
            </a:xfrm>
            <a:custGeom>
              <a:avLst/>
              <a:gdLst/>
              <a:ahLst/>
              <a:cxnLst>
                <a:cxn ang="0">
                  <a:pos x="658" y="639"/>
                </a:cxn>
                <a:cxn ang="0">
                  <a:pos x="789" y="494"/>
                </a:cxn>
                <a:cxn ang="0">
                  <a:pos x="837" y="308"/>
                </a:cxn>
                <a:cxn ang="0">
                  <a:pos x="791" y="160"/>
                </a:cxn>
                <a:cxn ang="0">
                  <a:pos x="670" y="55"/>
                </a:cxn>
                <a:cxn ang="0">
                  <a:pos x="501" y="2"/>
                </a:cxn>
                <a:cxn ang="0">
                  <a:pos x="304" y="19"/>
                </a:cxn>
                <a:cxn ang="0">
                  <a:pos x="145" y="108"/>
                </a:cxn>
                <a:cxn ang="0">
                  <a:pos x="63" y="249"/>
                </a:cxn>
                <a:cxn ang="0">
                  <a:pos x="72" y="367"/>
                </a:cxn>
                <a:cxn ang="0">
                  <a:pos x="139" y="416"/>
                </a:cxn>
                <a:cxn ang="0">
                  <a:pos x="226" y="405"/>
                </a:cxn>
                <a:cxn ang="0">
                  <a:pos x="275" y="338"/>
                </a:cxn>
                <a:cxn ang="0">
                  <a:pos x="265" y="247"/>
                </a:cxn>
                <a:cxn ang="0">
                  <a:pos x="214" y="205"/>
                </a:cxn>
                <a:cxn ang="0">
                  <a:pos x="157" y="194"/>
                </a:cxn>
                <a:cxn ang="0">
                  <a:pos x="206" y="127"/>
                </a:cxn>
                <a:cxn ang="0">
                  <a:pos x="324" y="70"/>
                </a:cxn>
                <a:cxn ang="0">
                  <a:pos x="432" y="55"/>
                </a:cxn>
                <a:cxn ang="0">
                  <a:pos x="516" y="72"/>
                </a:cxn>
                <a:cxn ang="0">
                  <a:pos x="591" y="131"/>
                </a:cxn>
                <a:cxn ang="0">
                  <a:pos x="636" y="249"/>
                </a:cxn>
                <a:cxn ang="0">
                  <a:pos x="636" y="350"/>
                </a:cxn>
                <a:cxn ang="0">
                  <a:pos x="615" y="473"/>
                </a:cxn>
                <a:cxn ang="0">
                  <a:pos x="550" y="601"/>
                </a:cxn>
                <a:cxn ang="0">
                  <a:pos x="465" y="665"/>
                </a:cxn>
                <a:cxn ang="0">
                  <a:pos x="385" y="677"/>
                </a:cxn>
                <a:cxn ang="0">
                  <a:pos x="296" y="684"/>
                </a:cxn>
                <a:cxn ang="0">
                  <a:pos x="271" y="698"/>
                </a:cxn>
                <a:cxn ang="0">
                  <a:pos x="273" y="726"/>
                </a:cxn>
                <a:cxn ang="0">
                  <a:pos x="322" y="736"/>
                </a:cxn>
                <a:cxn ang="0">
                  <a:pos x="512" y="753"/>
                </a:cxn>
                <a:cxn ang="0">
                  <a:pos x="611" y="840"/>
                </a:cxn>
                <a:cxn ang="0">
                  <a:pos x="664" y="983"/>
                </a:cxn>
                <a:cxn ang="0">
                  <a:pos x="670" y="1179"/>
                </a:cxn>
                <a:cxn ang="0">
                  <a:pos x="632" y="1338"/>
                </a:cxn>
                <a:cxn ang="0">
                  <a:pos x="560" y="1430"/>
                </a:cxn>
                <a:cxn ang="0">
                  <a:pos x="481" y="1470"/>
                </a:cxn>
                <a:cxn ang="0">
                  <a:pos x="398" y="1475"/>
                </a:cxn>
                <a:cxn ang="0">
                  <a:pos x="277" y="1449"/>
                </a:cxn>
                <a:cxn ang="0">
                  <a:pos x="161" y="1380"/>
                </a:cxn>
                <a:cxn ang="0">
                  <a:pos x="131" y="1308"/>
                </a:cxn>
                <a:cxn ang="0">
                  <a:pos x="208" y="1270"/>
                </a:cxn>
                <a:cxn ang="0">
                  <a:pos x="241" y="1184"/>
                </a:cxn>
                <a:cxn ang="0">
                  <a:pos x="204" y="1091"/>
                </a:cxn>
                <a:cxn ang="0">
                  <a:pos x="120" y="1057"/>
                </a:cxn>
                <a:cxn ang="0">
                  <a:pos x="59" y="1072"/>
                </a:cxn>
                <a:cxn ang="0">
                  <a:pos x="11" y="1127"/>
                </a:cxn>
                <a:cxn ang="0">
                  <a:pos x="6" y="1247"/>
                </a:cxn>
                <a:cxn ang="0">
                  <a:pos x="86" y="1399"/>
                </a:cxn>
                <a:cxn ang="0">
                  <a:pos x="239" y="1502"/>
                </a:cxn>
                <a:cxn ang="0">
                  <a:pos x="436" y="1538"/>
                </a:cxn>
                <a:cxn ang="0">
                  <a:pos x="652" y="1487"/>
                </a:cxn>
                <a:cxn ang="0">
                  <a:pos x="809" y="1357"/>
                </a:cxn>
                <a:cxn ang="0">
                  <a:pos x="890" y="1175"/>
                </a:cxn>
                <a:cxn ang="0">
                  <a:pos x="876" y="987"/>
                </a:cxn>
                <a:cxn ang="0">
                  <a:pos x="778" y="829"/>
                </a:cxn>
                <a:cxn ang="0">
                  <a:pos x="607" y="722"/>
                </a:cxn>
              </a:cxnLst>
              <a:rect l="0" t="0" r="r" b="b"/>
              <a:pathLst>
                <a:path w="897" h="1538">
                  <a:moveTo>
                    <a:pt x="536" y="703"/>
                  </a:moveTo>
                  <a:lnTo>
                    <a:pt x="599" y="675"/>
                  </a:lnTo>
                  <a:lnTo>
                    <a:pt x="658" y="639"/>
                  </a:lnTo>
                  <a:lnTo>
                    <a:pt x="709" y="597"/>
                  </a:lnTo>
                  <a:lnTo>
                    <a:pt x="752" y="549"/>
                  </a:lnTo>
                  <a:lnTo>
                    <a:pt x="789" y="494"/>
                  </a:lnTo>
                  <a:lnTo>
                    <a:pt x="815" y="437"/>
                  </a:lnTo>
                  <a:lnTo>
                    <a:pt x="831" y="374"/>
                  </a:lnTo>
                  <a:lnTo>
                    <a:pt x="837" y="308"/>
                  </a:lnTo>
                  <a:lnTo>
                    <a:pt x="831" y="255"/>
                  </a:lnTo>
                  <a:lnTo>
                    <a:pt x="815" y="205"/>
                  </a:lnTo>
                  <a:lnTo>
                    <a:pt x="791" y="160"/>
                  </a:lnTo>
                  <a:lnTo>
                    <a:pt x="758" y="120"/>
                  </a:lnTo>
                  <a:lnTo>
                    <a:pt x="717" y="85"/>
                  </a:lnTo>
                  <a:lnTo>
                    <a:pt x="670" y="55"/>
                  </a:lnTo>
                  <a:lnTo>
                    <a:pt x="617" y="32"/>
                  </a:lnTo>
                  <a:lnTo>
                    <a:pt x="560" y="15"/>
                  </a:lnTo>
                  <a:lnTo>
                    <a:pt x="501" y="2"/>
                  </a:lnTo>
                  <a:lnTo>
                    <a:pt x="440" y="0"/>
                  </a:lnTo>
                  <a:lnTo>
                    <a:pt x="369" y="4"/>
                  </a:lnTo>
                  <a:lnTo>
                    <a:pt x="304" y="19"/>
                  </a:lnTo>
                  <a:lnTo>
                    <a:pt x="245" y="40"/>
                  </a:lnTo>
                  <a:lnTo>
                    <a:pt x="192" y="70"/>
                  </a:lnTo>
                  <a:lnTo>
                    <a:pt x="145" y="108"/>
                  </a:lnTo>
                  <a:lnTo>
                    <a:pt x="108" y="150"/>
                  </a:lnTo>
                  <a:lnTo>
                    <a:pt x="82" y="196"/>
                  </a:lnTo>
                  <a:lnTo>
                    <a:pt x="63" y="249"/>
                  </a:lnTo>
                  <a:lnTo>
                    <a:pt x="57" y="304"/>
                  </a:lnTo>
                  <a:lnTo>
                    <a:pt x="61" y="338"/>
                  </a:lnTo>
                  <a:lnTo>
                    <a:pt x="72" y="367"/>
                  </a:lnTo>
                  <a:lnTo>
                    <a:pt x="90" y="390"/>
                  </a:lnTo>
                  <a:lnTo>
                    <a:pt x="112" y="407"/>
                  </a:lnTo>
                  <a:lnTo>
                    <a:pt x="139" y="416"/>
                  </a:lnTo>
                  <a:lnTo>
                    <a:pt x="167" y="420"/>
                  </a:lnTo>
                  <a:lnTo>
                    <a:pt x="200" y="416"/>
                  </a:lnTo>
                  <a:lnTo>
                    <a:pt x="226" y="405"/>
                  </a:lnTo>
                  <a:lnTo>
                    <a:pt x="249" y="388"/>
                  </a:lnTo>
                  <a:lnTo>
                    <a:pt x="265" y="365"/>
                  </a:lnTo>
                  <a:lnTo>
                    <a:pt x="275" y="338"/>
                  </a:lnTo>
                  <a:lnTo>
                    <a:pt x="277" y="306"/>
                  </a:lnTo>
                  <a:lnTo>
                    <a:pt x="273" y="272"/>
                  </a:lnTo>
                  <a:lnTo>
                    <a:pt x="265" y="247"/>
                  </a:lnTo>
                  <a:lnTo>
                    <a:pt x="251" y="228"/>
                  </a:lnTo>
                  <a:lnTo>
                    <a:pt x="233" y="213"/>
                  </a:lnTo>
                  <a:lnTo>
                    <a:pt x="214" y="205"/>
                  </a:lnTo>
                  <a:lnTo>
                    <a:pt x="194" y="198"/>
                  </a:lnTo>
                  <a:lnTo>
                    <a:pt x="173" y="196"/>
                  </a:lnTo>
                  <a:lnTo>
                    <a:pt x="157" y="194"/>
                  </a:lnTo>
                  <a:lnTo>
                    <a:pt x="145" y="194"/>
                  </a:lnTo>
                  <a:lnTo>
                    <a:pt x="173" y="156"/>
                  </a:lnTo>
                  <a:lnTo>
                    <a:pt x="206" y="127"/>
                  </a:lnTo>
                  <a:lnTo>
                    <a:pt x="245" y="101"/>
                  </a:lnTo>
                  <a:lnTo>
                    <a:pt x="283" y="85"/>
                  </a:lnTo>
                  <a:lnTo>
                    <a:pt x="324" y="70"/>
                  </a:lnTo>
                  <a:lnTo>
                    <a:pt x="363" y="61"/>
                  </a:lnTo>
                  <a:lnTo>
                    <a:pt x="400" y="57"/>
                  </a:lnTo>
                  <a:lnTo>
                    <a:pt x="432" y="55"/>
                  </a:lnTo>
                  <a:lnTo>
                    <a:pt x="459" y="57"/>
                  </a:lnTo>
                  <a:lnTo>
                    <a:pt x="487" y="61"/>
                  </a:lnTo>
                  <a:lnTo>
                    <a:pt x="516" y="72"/>
                  </a:lnTo>
                  <a:lnTo>
                    <a:pt x="542" y="85"/>
                  </a:lnTo>
                  <a:lnTo>
                    <a:pt x="569" y="106"/>
                  </a:lnTo>
                  <a:lnTo>
                    <a:pt x="591" y="131"/>
                  </a:lnTo>
                  <a:lnTo>
                    <a:pt x="611" y="163"/>
                  </a:lnTo>
                  <a:lnTo>
                    <a:pt x="626" y="203"/>
                  </a:lnTo>
                  <a:lnTo>
                    <a:pt x="636" y="249"/>
                  </a:lnTo>
                  <a:lnTo>
                    <a:pt x="638" y="306"/>
                  </a:lnTo>
                  <a:lnTo>
                    <a:pt x="638" y="323"/>
                  </a:lnTo>
                  <a:lnTo>
                    <a:pt x="636" y="350"/>
                  </a:lnTo>
                  <a:lnTo>
                    <a:pt x="632" y="386"/>
                  </a:lnTo>
                  <a:lnTo>
                    <a:pt x="626" y="428"/>
                  </a:lnTo>
                  <a:lnTo>
                    <a:pt x="615" y="473"/>
                  </a:lnTo>
                  <a:lnTo>
                    <a:pt x="599" y="517"/>
                  </a:lnTo>
                  <a:lnTo>
                    <a:pt x="579" y="561"/>
                  </a:lnTo>
                  <a:lnTo>
                    <a:pt x="550" y="601"/>
                  </a:lnTo>
                  <a:lnTo>
                    <a:pt x="522" y="631"/>
                  </a:lnTo>
                  <a:lnTo>
                    <a:pt x="493" y="652"/>
                  </a:lnTo>
                  <a:lnTo>
                    <a:pt x="465" y="665"/>
                  </a:lnTo>
                  <a:lnTo>
                    <a:pt x="436" y="673"/>
                  </a:lnTo>
                  <a:lnTo>
                    <a:pt x="410" y="675"/>
                  </a:lnTo>
                  <a:lnTo>
                    <a:pt x="385" y="677"/>
                  </a:lnTo>
                  <a:lnTo>
                    <a:pt x="367" y="679"/>
                  </a:lnTo>
                  <a:lnTo>
                    <a:pt x="318" y="684"/>
                  </a:lnTo>
                  <a:lnTo>
                    <a:pt x="296" y="684"/>
                  </a:lnTo>
                  <a:lnTo>
                    <a:pt x="283" y="688"/>
                  </a:lnTo>
                  <a:lnTo>
                    <a:pt x="279" y="690"/>
                  </a:lnTo>
                  <a:lnTo>
                    <a:pt x="271" y="698"/>
                  </a:lnTo>
                  <a:lnTo>
                    <a:pt x="269" y="703"/>
                  </a:lnTo>
                  <a:lnTo>
                    <a:pt x="269" y="711"/>
                  </a:lnTo>
                  <a:lnTo>
                    <a:pt x="273" y="726"/>
                  </a:lnTo>
                  <a:lnTo>
                    <a:pt x="281" y="732"/>
                  </a:lnTo>
                  <a:lnTo>
                    <a:pt x="298" y="734"/>
                  </a:lnTo>
                  <a:lnTo>
                    <a:pt x="322" y="736"/>
                  </a:lnTo>
                  <a:lnTo>
                    <a:pt x="416" y="736"/>
                  </a:lnTo>
                  <a:lnTo>
                    <a:pt x="467" y="741"/>
                  </a:lnTo>
                  <a:lnTo>
                    <a:pt x="512" y="753"/>
                  </a:lnTo>
                  <a:lnTo>
                    <a:pt x="550" y="774"/>
                  </a:lnTo>
                  <a:lnTo>
                    <a:pt x="583" y="804"/>
                  </a:lnTo>
                  <a:lnTo>
                    <a:pt x="611" y="840"/>
                  </a:lnTo>
                  <a:lnTo>
                    <a:pt x="634" y="882"/>
                  </a:lnTo>
                  <a:lnTo>
                    <a:pt x="652" y="930"/>
                  </a:lnTo>
                  <a:lnTo>
                    <a:pt x="664" y="983"/>
                  </a:lnTo>
                  <a:lnTo>
                    <a:pt x="670" y="1042"/>
                  </a:lnTo>
                  <a:lnTo>
                    <a:pt x="672" y="1108"/>
                  </a:lnTo>
                  <a:lnTo>
                    <a:pt x="670" y="1179"/>
                  </a:lnTo>
                  <a:lnTo>
                    <a:pt x="662" y="1241"/>
                  </a:lnTo>
                  <a:lnTo>
                    <a:pt x="648" y="1293"/>
                  </a:lnTo>
                  <a:lnTo>
                    <a:pt x="632" y="1338"/>
                  </a:lnTo>
                  <a:lnTo>
                    <a:pt x="609" y="1376"/>
                  </a:lnTo>
                  <a:lnTo>
                    <a:pt x="587" y="1405"/>
                  </a:lnTo>
                  <a:lnTo>
                    <a:pt x="560" y="1430"/>
                  </a:lnTo>
                  <a:lnTo>
                    <a:pt x="534" y="1447"/>
                  </a:lnTo>
                  <a:lnTo>
                    <a:pt x="507" y="1462"/>
                  </a:lnTo>
                  <a:lnTo>
                    <a:pt x="481" y="1470"/>
                  </a:lnTo>
                  <a:lnTo>
                    <a:pt x="455" y="1475"/>
                  </a:lnTo>
                  <a:lnTo>
                    <a:pt x="430" y="1477"/>
                  </a:lnTo>
                  <a:lnTo>
                    <a:pt x="398" y="1475"/>
                  </a:lnTo>
                  <a:lnTo>
                    <a:pt x="359" y="1470"/>
                  </a:lnTo>
                  <a:lnTo>
                    <a:pt x="320" y="1462"/>
                  </a:lnTo>
                  <a:lnTo>
                    <a:pt x="277" y="1449"/>
                  </a:lnTo>
                  <a:lnTo>
                    <a:pt x="237" y="1430"/>
                  </a:lnTo>
                  <a:lnTo>
                    <a:pt x="198" y="1409"/>
                  </a:lnTo>
                  <a:lnTo>
                    <a:pt x="161" y="1380"/>
                  </a:lnTo>
                  <a:lnTo>
                    <a:pt x="127" y="1346"/>
                  </a:lnTo>
                  <a:lnTo>
                    <a:pt x="98" y="1306"/>
                  </a:lnTo>
                  <a:lnTo>
                    <a:pt x="131" y="1308"/>
                  </a:lnTo>
                  <a:lnTo>
                    <a:pt x="159" y="1302"/>
                  </a:lnTo>
                  <a:lnTo>
                    <a:pt x="186" y="1289"/>
                  </a:lnTo>
                  <a:lnTo>
                    <a:pt x="208" y="1270"/>
                  </a:lnTo>
                  <a:lnTo>
                    <a:pt x="226" y="1247"/>
                  </a:lnTo>
                  <a:lnTo>
                    <a:pt x="237" y="1217"/>
                  </a:lnTo>
                  <a:lnTo>
                    <a:pt x="241" y="1184"/>
                  </a:lnTo>
                  <a:lnTo>
                    <a:pt x="237" y="1146"/>
                  </a:lnTo>
                  <a:lnTo>
                    <a:pt x="224" y="1114"/>
                  </a:lnTo>
                  <a:lnTo>
                    <a:pt x="204" y="1091"/>
                  </a:lnTo>
                  <a:lnTo>
                    <a:pt x="180" y="1072"/>
                  </a:lnTo>
                  <a:lnTo>
                    <a:pt x="151" y="1061"/>
                  </a:lnTo>
                  <a:lnTo>
                    <a:pt x="120" y="1057"/>
                  </a:lnTo>
                  <a:lnTo>
                    <a:pt x="100" y="1059"/>
                  </a:lnTo>
                  <a:lnTo>
                    <a:pt x="80" y="1063"/>
                  </a:lnTo>
                  <a:lnTo>
                    <a:pt x="59" y="1072"/>
                  </a:lnTo>
                  <a:lnTo>
                    <a:pt x="41" y="1087"/>
                  </a:lnTo>
                  <a:lnTo>
                    <a:pt x="25" y="1103"/>
                  </a:lnTo>
                  <a:lnTo>
                    <a:pt x="11" y="1127"/>
                  </a:lnTo>
                  <a:lnTo>
                    <a:pt x="2" y="1154"/>
                  </a:lnTo>
                  <a:lnTo>
                    <a:pt x="0" y="1188"/>
                  </a:lnTo>
                  <a:lnTo>
                    <a:pt x="6" y="1247"/>
                  </a:lnTo>
                  <a:lnTo>
                    <a:pt x="23" y="1302"/>
                  </a:lnTo>
                  <a:lnTo>
                    <a:pt x="49" y="1352"/>
                  </a:lnTo>
                  <a:lnTo>
                    <a:pt x="86" y="1399"/>
                  </a:lnTo>
                  <a:lnTo>
                    <a:pt x="129" y="1439"/>
                  </a:lnTo>
                  <a:lnTo>
                    <a:pt x="180" y="1475"/>
                  </a:lnTo>
                  <a:lnTo>
                    <a:pt x="239" y="1502"/>
                  </a:lnTo>
                  <a:lnTo>
                    <a:pt x="300" y="1521"/>
                  </a:lnTo>
                  <a:lnTo>
                    <a:pt x="367" y="1534"/>
                  </a:lnTo>
                  <a:lnTo>
                    <a:pt x="436" y="1538"/>
                  </a:lnTo>
                  <a:lnTo>
                    <a:pt x="514" y="1532"/>
                  </a:lnTo>
                  <a:lnTo>
                    <a:pt x="585" y="1515"/>
                  </a:lnTo>
                  <a:lnTo>
                    <a:pt x="652" y="1487"/>
                  </a:lnTo>
                  <a:lnTo>
                    <a:pt x="711" y="1451"/>
                  </a:lnTo>
                  <a:lnTo>
                    <a:pt x="764" y="1409"/>
                  </a:lnTo>
                  <a:lnTo>
                    <a:pt x="809" y="1357"/>
                  </a:lnTo>
                  <a:lnTo>
                    <a:pt x="846" y="1302"/>
                  </a:lnTo>
                  <a:lnTo>
                    <a:pt x="874" y="1238"/>
                  </a:lnTo>
                  <a:lnTo>
                    <a:pt x="890" y="1175"/>
                  </a:lnTo>
                  <a:lnTo>
                    <a:pt x="897" y="1108"/>
                  </a:lnTo>
                  <a:lnTo>
                    <a:pt x="890" y="1046"/>
                  </a:lnTo>
                  <a:lnTo>
                    <a:pt x="876" y="987"/>
                  </a:lnTo>
                  <a:lnTo>
                    <a:pt x="852" y="930"/>
                  </a:lnTo>
                  <a:lnTo>
                    <a:pt x="819" y="878"/>
                  </a:lnTo>
                  <a:lnTo>
                    <a:pt x="778" y="829"/>
                  </a:lnTo>
                  <a:lnTo>
                    <a:pt x="730" y="787"/>
                  </a:lnTo>
                  <a:lnTo>
                    <a:pt x="670" y="751"/>
                  </a:lnTo>
                  <a:lnTo>
                    <a:pt x="607" y="722"/>
                  </a:lnTo>
                  <a:lnTo>
                    <a:pt x="536" y="703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3" name="Freeform 9"/>
            <p:cNvSpPr>
              <a:spLocks/>
            </p:cNvSpPr>
            <p:nvPr/>
          </p:nvSpPr>
          <p:spPr bwMode="auto">
            <a:xfrm>
              <a:off x="9028" y="2673"/>
              <a:ext cx="1076" cy="1015"/>
            </a:xfrm>
            <a:custGeom>
              <a:avLst/>
              <a:gdLst/>
              <a:ahLst/>
              <a:cxnLst>
                <a:cxn ang="0">
                  <a:pos x="679" y="241"/>
                </a:cxn>
                <a:cxn ang="0">
                  <a:pos x="744" y="114"/>
                </a:cxn>
                <a:cxn ang="0">
                  <a:pos x="872" y="51"/>
                </a:cxn>
                <a:cxn ang="0">
                  <a:pos x="980" y="78"/>
                </a:cxn>
                <a:cxn ang="0">
                  <a:pos x="882" y="167"/>
                </a:cxn>
                <a:cxn ang="0">
                  <a:pos x="897" y="253"/>
                </a:cxn>
                <a:cxn ang="0">
                  <a:pos x="980" y="276"/>
                </a:cxn>
                <a:cxn ang="0">
                  <a:pos x="1062" y="213"/>
                </a:cxn>
                <a:cxn ang="0">
                  <a:pos x="1059" y="82"/>
                </a:cxn>
                <a:cxn ang="0">
                  <a:pos x="960" y="13"/>
                </a:cxn>
                <a:cxn ang="0">
                  <a:pos x="829" y="6"/>
                </a:cxn>
                <a:cxn ang="0">
                  <a:pos x="699" y="95"/>
                </a:cxn>
                <a:cxn ang="0">
                  <a:pos x="628" y="127"/>
                </a:cxn>
                <a:cxn ang="0">
                  <a:pos x="520" y="23"/>
                </a:cxn>
                <a:cxn ang="0">
                  <a:pos x="361" y="6"/>
                </a:cxn>
                <a:cxn ang="0">
                  <a:pos x="188" y="114"/>
                </a:cxn>
                <a:cxn ang="0">
                  <a:pos x="90" y="268"/>
                </a:cxn>
                <a:cxn ang="0">
                  <a:pos x="68" y="352"/>
                </a:cxn>
                <a:cxn ang="0">
                  <a:pos x="100" y="367"/>
                </a:cxn>
                <a:cxn ang="0">
                  <a:pos x="121" y="344"/>
                </a:cxn>
                <a:cxn ang="0">
                  <a:pos x="233" y="137"/>
                </a:cxn>
                <a:cxn ang="0">
                  <a:pos x="359" y="57"/>
                </a:cxn>
                <a:cxn ang="0">
                  <a:pos x="459" y="59"/>
                </a:cxn>
                <a:cxn ang="0">
                  <a:pos x="518" y="129"/>
                </a:cxn>
                <a:cxn ang="0">
                  <a:pos x="522" y="260"/>
                </a:cxn>
                <a:cxn ang="0">
                  <a:pos x="477" y="471"/>
                </a:cxn>
                <a:cxn ang="0">
                  <a:pos x="393" y="789"/>
                </a:cxn>
                <a:cxn ang="0">
                  <a:pos x="281" y="943"/>
                </a:cxn>
                <a:cxn ang="0">
                  <a:pos x="163" y="962"/>
                </a:cxn>
                <a:cxn ang="0">
                  <a:pos x="155" y="907"/>
                </a:cxn>
                <a:cxn ang="0">
                  <a:pos x="194" y="787"/>
                </a:cxn>
                <a:cxn ang="0">
                  <a:pos x="137" y="738"/>
                </a:cxn>
                <a:cxn ang="0">
                  <a:pos x="23" y="789"/>
                </a:cxn>
                <a:cxn ang="0">
                  <a:pos x="19" y="932"/>
                </a:cxn>
                <a:cxn ang="0">
                  <a:pos x="131" y="1006"/>
                </a:cxn>
                <a:cxn ang="0">
                  <a:pos x="288" y="994"/>
                </a:cxn>
                <a:cxn ang="0">
                  <a:pos x="400" y="895"/>
                </a:cxn>
                <a:cxn ang="0">
                  <a:pos x="442" y="876"/>
                </a:cxn>
                <a:cxn ang="0">
                  <a:pos x="540" y="983"/>
                </a:cxn>
                <a:cxn ang="0">
                  <a:pos x="715" y="1008"/>
                </a:cxn>
                <a:cxn ang="0">
                  <a:pos x="888" y="901"/>
                </a:cxn>
                <a:cxn ang="0">
                  <a:pos x="986" y="747"/>
                </a:cxn>
                <a:cxn ang="0">
                  <a:pos x="1009" y="662"/>
                </a:cxn>
                <a:cxn ang="0">
                  <a:pos x="974" y="648"/>
                </a:cxn>
                <a:cxn ang="0">
                  <a:pos x="931" y="738"/>
                </a:cxn>
                <a:cxn ang="0">
                  <a:pos x="811" y="907"/>
                </a:cxn>
                <a:cxn ang="0">
                  <a:pos x="691" y="964"/>
                </a:cxn>
                <a:cxn ang="0">
                  <a:pos x="585" y="930"/>
                </a:cxn>
                <a:cxn ang="0">
                  <a:pos x="548" y="816"/>
                </a:cxn>
                <a:cxn ang="0">
                  <a:pos x="573" y="673"/>
                </a:cxn>
              </a:cxnLst>
              <a:rect l="0" t="0" r="r" b="b"/>
              <a:pathLst>
                <a:path w="1076" h="1015">
                  <a:moveTo>
                    <a:pt x="658" y="314"/>
                  </a:moveTo>
                  <a:lnTo>
                    <a:pt x="662" y="295"/>
                  </a:lnTo>
                  <a:lnTo>
                    <a:pt x="670" y="270"/>
                  </a:lnTo>
                  <a:lnTo>
                    <a:pt x="679" y="241"/>
                  </a:lnTo>
                  <a:lnTo>
                    <a:pt x="691" y="209"/>
                  </a:lnTo>
                  <a:lnTo>
                    <a:pt x="705" y="177"/>
                  </a:lnTo>
                  <a:lnTo>
                    <a:pt x="723" y="144"/>
                  </a:lnTo>
                  <a:lnTo>
                    <a:pt x="744" y="114"/>
                  </a:lnTo>
                  <a:lnTo>
                    <a:pt x="770" y="89"/>
                  </a:lnTo>
                  <a:lnTo>
                    <a:pt x="799" y="68"/>
                  </a:lnTo>
                  <a:lnTo>
                    <a:pt x="833" y="55"/>
                  </a:lnTo>
                  <a:lnTo>
                    <a:pt x="872" y="51"/>
                  </a:lnTo>
                  <a:lnTo>
                    <a:pt x="888" y="51"/>
                  </a:lnTo>
                  <a:lnTo>
                    <a:pt x="913" y="53"/>
                  </a:lnTo>
                  <a:lnTo>
                    <a:pt x="945" y="61"/>
                  </a:lnTo>
                  <a:lnTo>
                    <a:pt x="980" y="78"/>
                  </a:lnTo>
                  <a:lnTo>
                    <a:pt x="945" y="91"/>
                  </a:lnTo>
                  <a:lnTo>
                    <a:pt x="917" y="110"/>
                  </a:lnTo>
                  <a:lnTo>
                    <a:pt x="897" y="137"/>
                  </a:lnTo>
                  <a:lnTo>
                    <a:pt x="882" y="167"/>
                  </a:lnTo>
                  <a:lnTo>
                    <a:pt x="876" y="200"/>
                  </a:lnTo>
                  <a:lnTo>
                    <a:pt x="878" y="217"/>
                  </a:lnTo>
                  <a:lnTo>
                    <a:pt x="884" y="236"/>
                  </a:lnTo>
                  <a:lnTo>
                    <a:pt x="897" y="253"/>
                  </a:lnTo>
                  <a:lnTo>
                    <a:pt x="911" y="266"/>
                  </a:lnTo>
                  <a:lnTo>
                    <a:pt x="933" y="274"/>
                  </a:lnTo>
                  <a:lnTo>
                    <a:pt x="960" y="279"/>
                  </a:lnTo>
                  <a:lnTo>
                    <a:pt x="980" y="276"/>
                  </a:lnTo>
                  <a:lnTo>
                    <a:pt x="1002" y="268"/>
                  </a:lnTo>
                  <a:lnTo>
                    <a:pt x="1025" y="255"/>
                  </a:lnTo>
                  <a:lnTo>
                    <a:pt x="1045" y="236"/>
                  </a:lnTo>
                  <a:lnTo>
                    <a:pt x="1062" y="213"/>
                  </a:lnTo>
                  <a:lnTo>
                    <a:pt x="1072" y="184"/>
                  </a:lnTo>
                  <a:lnTo>
                    <a:pt x="1076" y="148"/>
                  </a:lnTo>
                  <a:lnTo>
                    <a:pt x="1072" y="112"/>
                  </a:lnTo>
                  <a:lnTo>
                    <a:pt x="1059" y="82"/>
                  </a:lnTo>
                  <a:lnTo>
                    <a:pt x="1039" y="59"/>
                  </a:lnTo>
                  <a:lnTo>
                    <a:pt x="1017" y="38"/>
                  </a:lnTo>
                  <a:lnTo>
                    <a:pt x="988" y="23"/>
                  </a:lnTo>
                  <a:lnTo>
                    <a:pt x="960" y="13"/>
                  </a:lnTo>
                  <a:lnTo>
                    <a:pt x="929" y="6"/>
                  </a:lnTo>
                  <a:lnTo>
                    <a:pt x="901" y="2"/>
                  </a:lnTo>
                  <a:lnTo>
                    <a:pt x="874" y="0"/>
                  </a:lnTo>
                  <a:lnTo>
                    <a:pt x="829" y="6"/>
                  </a:lnTo>
                  <a:lnTo>
                    <a:pt x="791" y="19"/>
                  </a:lnTo>
                  <a:lnTo>
                    <a:pt x="754" y="40"/>
                  </a:lnTo>
                  <a:lnTo>
                    <a:pt x="723" y="65"/>
                  </a:lnTo>
                  <a:lnTo>
                    <a:pt x="699" y="95"/>
                  </a:lnTo>
                  <a:lnTo>
                    <a:pt x="677" y="122"/>
                  </a:lnTo>
                  <a:lnTo>
                    <a:pt x="660" y="148"/>
                  </a:lnTo>
                  <a:lnTo>
                    <a:pt x="648" y="171"/>
                  </a:lnTo>
                  <a:lnTo>
                    <a:pt x="628" y="127"/>
                  </a:lnTo>
                  <a:lnTo>
                    <a:pt x="603" y="91"/>
                  </a:lnTo>
                  <a:lnTo>
                    <a:pt x="577" y="61"/>
                  </a:lnTo>
                  <a:lnTo>
                    <a:pt x="548" y="38"/>
                  </a:lnTo>
                  <a:lnTo>
                    <a:pt x="520" y="23"/>
                  </a:lnTo>
                  <a:lnTo>
                    <a:pt x="491" y="13"/>
                  </a:lnTo>
                  <a:lnTo>
                    <a:pt x="463" y="4"/>
                  </a:lnTo>
                  <a:lnTo>
                    <a:pt x="414" y="0"/>
                  </a:lnTo>
                  <a:lnTo>
                    <a:pt x="361" y="6"/>
                  </a:lnTo>
                  <a:lnTo>
                    <a:pt x="310" y="21"/>
                  </a:lnTo>
                  <a:lnTo>
                    <a:pt x="265" y="46"/>
                  </a:lnTo>
                  <a:lnTo>
                    <a:pt x="224" y="78"/>
                  </a:lnTo>
                  <a:lnTo>
                    <a:pt x="188" y="114"/>
                  </a:lnTo>
                  <a:lnTo>
                    <a:pt x="157" y="152"/>
                  </a:lnTo>
                  <a:lnTo>
                    <a:pt x="129" y="192"/>
                  </a:lnTo>
                  <a:lnTo>
                    <a:pt x="106" y="230"/>
                  </a:lnTo>
                  <a:lnTo>
                    <a:pt x="90" y="268"/>
                  </a:lnTo>
                  <a:lnTo>
                    <a:pt x="78" y="300"/>
                  </a:lnTo>
                  <a:lnTo>
                    <a:pt x="70" y="327"/>
                  </a:lnTo>
                  <a:lnTo>
                    <a:pt x="68" y="346"/>
                  </a:lnTo>
                  <a:lnTo>
                    <a:pt x="68" y="352"/>
                  </a:lnTo>
                  <a:lnTo>
                    <a:pt x="70" y="359"/>
                  </a:lnTo>
                  <a:lnTo>
                    <a:pt x="74" y="363"/>
                  </a:lnTo>
                  <a:lnTo>
                    <a:pt x="82" y="367"/>
                  </a:lnTo>
                  <a:lnTo>
                    <a:pt x="100" y="367"/>
                  </a:lnTo>
                  <a:lnTo>
                    <a:pt x="112" y="363"/>
                  </a:lnTo>
                  <a:lnTo>
                    <a:pt x="116" y="359"/>
                  </a:lnTo>
                  <a:lnTo>
                    <a:pt x="118" y="352"/>
                  </a:lnTo>
                  <a:lnTo>
                    <a:pt x="121" y="344"/>
                  </a:lnTo>
                  <a:lnTo>
                    <a:pt x="145" y="279"/>
                  </a:lnTo>
                  <a:lnTo>
                    <a:pt x="171" y="222"/>
                  </a:lnTo>
                  <a:lnTo>
                    <a:pt x="202" y="175"/>
                  </a:lnTo>
                  <a:lnTo>
                    <a:pt x="233" y="137"/>
                  </a:lnTo>
                  <a:lnTo>
                    <a:pt x="265" y="108"/>
                  </a:lnTo>
                  <a:lnTo>
                    <a:pt x="298" y="84"/>
                  </a:lnTo>
                  <a:lnTo>
                    <a:pt x="328" y="68"/>
                  </a:lnTo>
                  <a:lnTo>
                    <a:pt x="359" y="57"/>
                  </a:lnTo>
                  <a:lnTo>
                    <a:pt x="385" y="51"/>
                  </a:lnTo>
                  <a:lnTo>
                    <a:pt x="424" y="51"/>
                  </a:lnTo>
                  <a:lnTo>
                    <a:pt x="440" y="55"/>
                  </a:lnTo>
                  <a:lnTo>
                    <a:pt x="459" y="59"/>
                  </a:lnTo>
                  <a:lnTo>
                    <a:pt x="475" y="70"/>
                  </a:lnTo>
                  <a:lnTo>
                    <a:pt x="491" y="84"/>
                  </a:lnTo>
                  <a:lnTo>
                    <a:pt x="505" y="103"/>
                  </a:lnTo>
                  <a:lnTo>
                    <a:pt x="518" y="129"/>
                  </a:lnTo>
                  <a:lnTo>
                    <a:pt x="524" y="160"/>
                  </a:lnTo>
                  <a:lnTo>
                    <a:pt x="528" y="200"/>
                  </a:lnTo>
                  <a:lnTo>
                    <a:pt x="526" y="226"/>
                  </a:lnTo>
                  <a:lnTo>
                    <a:pt x="522" y="260"/>
                  </a:lnTo>
                  <a:lnTo>
                    <a:pt x="516" y="300"/>
                  </a:lnTo>
                  <a:lnTo>
                    <a:pt x="505" y="348"/>
                  </a:lnTo>
                  <a:lnTo>
                    <a:pt x="491" y="405"/>
                  </a:lnTo>
                  <a:lnTo>
                    <a:pt x="477" y="471"/>
                  </a:lnTo>
                  <a:lnTo>
                    <a:pt x="457" y="546"/>
                  </a:lnTo>
                  <a:lnTo>
                    <a:pt x="436" y="633"/>
                  </a:lnTo>
                  <a:lnTo>
                    <a:pt x="410" y="732"/>
                  </a:lnTo>
                  <a:lnTo>
                    <a:pt x="393" y="789"/>
                  </a:lnTo>
                  <a:lnTo>
                    <a:pt x="371" y="840"/>
                  </a:lnTo>
                  <a:lnTo>
                    <a:pt x="345" y="882"/>
                  </a:lnTo>
                  <a:lnTo>
                    <a:pt x="314" y="918"/>
                  </a:lnTo>
                  <a:lnTo>
                    <a:pt x="281" y="943"/>
                  </a:lnTo>
                  <a:lnTo>
                    <a:pt x="245" y="960"/>
                  </a:lnTo>
                  <a:lnTo>
                    <a:pt x="206" y="964"/>
                  </a:lnTo>
                  <a:lnTo>
                    <a:pt x="190" y="964"/>
                  </a:lnTo>
                  <a:lnTo>
                    <a:pt x="163" y="962"/>
                  </a:lnTo>
                  <a:lnTo>
                    <a:pt x="131" y="954"/>
                  </a:lnTo>
                  <a:lnTo>
                    <a:pt x="96" y="937"/>
                  </a:lnTo>
                  <a:lnTo>
                    <a:pt x="129" y="926"/>
                  </a:lnTo>
                  <a:lnTo>
                    <a:pt x="155" y="907"/>
                  </a:lnTo>
                  <a:lnTo>
                    <a:pt x="178" y="882"/>
                  </a:lnTo>
                  <a:lnTo>
                    <a:pt x="194" y="850"/>
                  </a:lnTo>
                  <a:lnTo>
                    <a:pt x="198" y="814"/>
                  </a:lnTo>
                  <a:lnTo>
                    <a:pt x="194" y="787"/>
                  </a:lnTo>
                  <a:lnTo>
                    <a:pt x="186" y="768"/>
                  </a:lnTo>
                  <a:lnTo>
                    <a:pt x="171" y="753"/>
                  </a:lnTo>
                  <a:lnTo>
                    <a:pt x="153" y="743"/>
                  </a:lnTo>
                  <a:lnTo>
                    <a:pt x="137" y="738"/>
                  </a:lnTo>
                  <a:lnTo>
                    <a:pt x="118" y="736"/>
                  </a:lnTo>
                  <a:lnTo>
                    <a:pt x="82" y="743"/>
                  </a:lnTo>
                  <a:lnTo>
                    <a:pt x="49" y="762"/>
                  </a:lnTo>
                  <a:lnTo>
                    <a:pt x="23" y="789"/>
                  </a:lnTo>
                  <a:lnTo>
                    <a:pt x="6" y="825"/>
                  </a:lnTo>
                  <a:lnTo>
                    <a:pt x="0" y="867"/>
                  </a:lnTo>
                  <a:lnTo>
                    <a:pt x="4" y="903"/>
                  </a:lnTo>
                  <a:lnTo>
                    <a:pt x="19" y="932"/>
                  </a:lnTo>
                  <a:lnTo>
                    <a:pt x="39" y="958"/>
                  </a:lnTo>
                  <a:lnTo>
                    <a:pt x="66" y="979"/>
                  </a:lnTo>
                  <a:lnTo>
                    <a:pt x="96" y="994"/>
                  </a:lnTo>
                  <a:lnTo>
                    <a:pt x="131" y="1006"/>
                  </a:lnTo>
                  <a:lnTo>
                    <a:pt x="167" y="1013"/>
                  </a:lnTo>
                  <a:lnTo>
                    <a:pt x="202" y="1015"/>
                  </a:lnTo>
                  <a:lnTo>
                    <a:pt x="247" y="1008"/>
                  </a:lnTo>
                  <a:lnTo>
                    <a:pt x="288" y="994"/>
                  </a:lnTo>
                  <a:lnTo>
                    <a:pt x="324" y="973"/>
                  </a:lnTo>
                  <a:lnTo>
                    <a:pt x="355" y="947"/>
                  </a:lnTo>
                  <a:lnTo>
                    <a:pt x="379" y="920"/>
                  </a:lnTo>
                  <a:lnTo>
                    <a:pt x="400" y="895"/>
                  </a:lnTo>
                  <a:lnTo>
                    <a:pt x="416" y="871"/>
                  </a:lnTo>
                  <a:lnTo>
                    <a:pt x="424" y="854"/>
                  </a:lnTo>
                  <a:lnTo>
                    <a:pt x="430" y="844"/>
                  </a:lnTo>
                  <a:lnTo>
                    <a:pt x="442" y="876"/>
                  </a:lnTo>
                  <a:lnTo>
                    <a:pt x="459" y="905"/>
                  </a:lnTo>
                  <a:lnTo>
                    <a:pt x="481" y="935"/>
                  </a:lnTo>
                  <a:lnTo>
                    <a:pt x="508" y="960"/>
                  </a:lnTo>
                  <a:lnTo>
                    <a:pt x="540" y="983"/>
                  </a:lnTo>
                  <a:lnTo>
                    <a:pt x="575" y="1000"/>
                  </a:lnTo>
                  <a:lnTo>
                    <a:pt x="617" y="1011"/>
                  </a:lnTo>
                  <a:lnTo>
                    <a:pt x="662" y="1015"/>
                  </a:lnTo>
                  <a:lnTo>
                    <a:pt x="715" y="1008"/>
                  </a:lnTo>
                  <a:lnTo>
                    <a:pt x="766" y="994"/>
                  </a:lnTo>
                  <a:lnTo>
                    <a:pt x="811" y="968"/>
                  </a:lnTo>
                  <a:lnTo>
                    <a:pt x="852" y="937"/>
                  </a:lnTo>
                  <a:lnTo>
                    <a:pt x="888" y="901"/>
                  </a:lnTo>
                  <a:lnTo>
                    <a:pt x="919" y="863"/>
                  </a:lnTo>
                  <a:lnTo>
                    <a:pt x="945" y="823"/>
                  </a:lnTo>
                  <a:lnTo>
                    <a:pt x="968" y="783"/>
                  </a:lnTo>
                  <a:lnTo>
                    <a:pt x="986" y="747"/>
                  </a:lnTo>
                  <a:lnTo>
                    <a:pt x="998" y="715"/>
                  </a:lnTo>
                  <a:lnTo>
                    <a:pt x="1007" y="688"/>
                  </a:lnTo>
                  <a:lnTo>
                    <a:pt x="1009" y="669"/>
                  </a:lnTo>
                  <a:lnTo>
                    <a:pt x="1009" y="662"/>
                  </a:lnTo>
                  <a:lnTo>
                    <a:pt x="1004" y="656"/>
                  </a:lnTo>
                  <a:lnTo>
                    <a:pt x="1002" y="652"/>
                  </a:lnTo>
                  <a:lnTo>
                    <a:pt x="994" y="648"/>
                  </a:lnTo>
                  <a:lnTo>
                    <a:pt x="974" y="648"/>
                  </a:lnTo>
                  <a:lnTo>
                    <a:pt x="968" y="650"/>
                  </a:lnTo>
                  <a:lnTo>
                    <a:pt x="960" y="658"/>
                  </a:lnTo>
                  <a:lnTo>
                    <a:pt x="956" y="671"/>
                  </a:lnTo>
                  <a:lnTo>
                    <a:pt x="931" y="738"/>
                  </a:lnTo>
                  <a:lnTo>
                    <a:pt x="905" y="793"/>
                  </a:lnTo>
                  <a:lnTo>
                    <a:pt x="874" y="840"/>
                  </a:lnTo>
                  <a:lnTo>
                    <a:pt x="844" y="878"/>
                  </a:lnTo>
                  <a:lnTo>
                    <a:pt x="811" y="907"/>
                  </a:lnTo>
                  <a:lnTo>
                    <a:pt x="778" y="930"/>
                  </a:lnTo>
                  <a:lnTo>
                    <a:pt x="746" y="947"/>
                  </a:lnTo>
                  <a:lnTo>
                    <a:pt x="717" y="958"/>
                  </a:lnTo>
                  <a:lnTo>
                    <a:pt x="691" y="964"/>
                  </a:lnTo>
                  <a:lnTo>
                    <a:pt x="666" y="964"/>
                  </a:lnTo>
                  <a:lnTo>
                    <a:pt x="634" y="960"/>
                  </a:lnTo>
                  <a:lnTo>
                    <a:pt x="607" y="949"/>
                  </a:lnTo>
                  <a:lnTo>
                    <a:pt x="585" y="930"/>
                  </a:lnTo>
                  <a:lnTo>
                    <a:pt x="569" y="907"/>
                  </a:lnTo>
                  <a:lnTo>
                    <a:pt x="556" y="880"/>
                  </a:lnTo>
                  <a:lnTo>
                    <a:pt x="550" y="850"/>
                  </a:lnTo>
                  <a:lnTo>
                    <a:pt x="548" y="816"/>
                  </a:lnTo>
                  <a:lnTo>
                    <a:pt x="550" y="787"/>
                  </a:lnTo>
                  <a:lnTo>
                    <a:pt x="554" y="755"/>
                  </a:lnTo>
                  <a:lnTo>
                    <a:pt x="562" y="717"/>
                  </a:lnTo>
                  <a:lnTo>
                    <a:pt x="573" y="673"/>
                  </a:lnTo>
                  <a:lnTo>
                    <a:pt x="585" y="620"/>
                  </a:lnTo>
                  <a:lnTo>
                    <a:pt x="658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533400" y="3928088"/>
            <a:ext cx="4948086" cy="525401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How many ways for a tie?</a:t>
            </a:r>
          </a:p>
        </p:txBody>
      </p:sp>
      <p:sp>
        <p:nvSpPr>
          <p:cNvPr id="20" name="Text Box 2"/>
          <p:cNvSpPr txBox="1">
            <a:spLocks noChangeArrowheads="1"/>
          </p:cNvSpPr>
          <p:nvPr/>
        </p:nvSpPr>
        <p:spPr bwMode="auto">
          <a:xfrm>
            <a:off x="967290" y="4343400"/>
            <a:ext cx="4007123" cy="95628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lIns="274320" tIns="46800" rIns="274320" bIns="46800">
            <a:spAutoFit/>
          </a:bodyPr>
          <a:lstStyle/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1) 1 way for no tie</a:t>
            </a:r>
          </a:p>
          <a:p>
            <a:pPr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dirty="0" smtClean="0">
                <a:solidFill>
                  <a:srgbClr val="FFFFFF"/>
                </a:solidFill>
                <a:ea typeface="DejaVu LGC Sans" charset="0"/>
                <a:cs typeface="DejaVu LGC Sans" charset="0"/>
              </a:rPr>
              <a:t>2) 2 ways for one tie</a:t>
            </a:r>
          </a:p>
        </p:txBody>
      </p:sp>
      <p:grpSp>
        <p:nvGrpSpPr>
          <p:cNvPr id="67596" name="Group 12"/>
          <p:cNvGrpSpPr>
            <a:grpSpLocks noChangeAspect="1"/>
          </p:cNvGrpSpPr>
          <p:nvPr>
            <p:custDataLst>
              <p:tags r:id="rId2"/>
            </p:custDataLst>
          </p:nvPr>
        </p:nvGrpSpPr>
        <p:grpSpPr bwMode="auto">
          <a:xfrm>
            <a:off x="6255807" y="4430294"/>
            <a:ext cx="1668995" cy="488394"/>
            <a:chOff x="4289" y="3209"/>
            <a:chExt cx="5724" cy="1675"/>
          </a:xfrm>
        </p:grpSpPr>
        <p:sp>
          <p:nvSpPr>
            <p:cNvPr id="67598" name="Freeform 14"/>
            <p:cNvSpPr>
              <a:spLocks/>
            </p:cNvSpPr>
            <p:nvPr/>
          </p:nvSpPr>
          <p:spPr bwMode="auto">
            <a:xfrm>
              <a:off x="4289" y="3209"/>
              <a:ext cx="713" cy="1489"/>
            </a:xfrm>
            <a:custGeom>
              <a:avLst/>
              <a:gdLst/>
              <a:ahLst/>
              <a:cxnLst>
                <a:cxn ang="0">
                  <a:pos x="444" y="57"/>
                </a:cxn>
                <a:cxn ang="0">
                  <a:pos x="444" y="30"/>
                </a:cxn>
                <a:cxn ang="0">
                  <a:pos x="440" y="13"/>
                </a:cxn>
                <a:cxn ang="0">
                  <a:pos x="434" y="4"/>
                </a:cxn>
                <a:cxn ang="0">
                  <a:pos x="418" y="0"/>
                </a:cxn>
                <a:cxn ang="0">
                  <a:pos x="393" y="0"/>
                </a:cxn>
                <a:cxn ang="0">
                  <a:pos x="347" y="42"/>
                </a:cxn>
                <a:cxn ang="0">
                  <a:pos x="298" y="76"/>
                </a:cxn>
                <a:cxn ang="0">
                  <a:pos x="249" y="101"/>
                </a:cxn>
                <a:cxn ang="0">
                  <a:pos x="198" y="118"/>
                </a:cxn>
                <a:cxn ang="0">
                  <a:pos x="149" y="131"/>
                </a:cxn>
                <a:cxn ang="0">
                  <a:pos x="104" y="137"/>
                </a:cxn>
                <a:cxn ang="0">
                  <a:pos x="63" y="141"/>
                </a:cxn>
                <a:cxn ang="0">
                  <a:pos x="29" y="141"/>
                </a:cxn>
                <a:cxn ang="0">
                  <a:pos x="0" y="144"/>
                </a:cxn>
                <a:cxn ang="0">
                  <a:pos x="0" y="211"/>
                </a:cxn>
                <a:cxn ang="0">
                  <a:pos x="29" y="211"/>
                </a:cxn>
                <a:cxn ang="0">
                  <a:pos x="67" y="209"/>
                </a:cxn>
                <a:cxn ang="0">
                  <a:pos x="116" y="205"/>
                </a:cxn>
                <a:cxn ang="0">
                  <a:pos x="169" y="194"/>
                </a:cxn>
                <a:cxn ang="0">
                  <a:pos x="226" y="177"/>
                </a:cxn>
                <a:cxn ang="0">
                  <a:pos x="283" y="154"/>
                </a:cxn>
                <a:cxn ang="0">
                  <a:pos x="283" y="1338"/>
                </a:cxn>
                <a:cxn ang="0">
                  <a:pos x="281" y="1359"/>
                </a:cxn>
                <a:cxn ang="0">
                  <a:pos x="275" y="1376"/>
                </a:cxn>
                <a:cxn ang="0">
                  <a:pos x="265" y="1390"/>
                </a:cxn>
                <a:cxn ang="0">
                  <a:pos x="247" y="1401"/>
                </a:cxn>
                <a:cxn ang="0">
                  <a:pos x="222" y="1409"/>
                </a:cxn>
                <a:cxn ang="0">
                  <a:pos x="188" y="1416"/>
                </a:cxn>
                <a:cxn ang="0">
                  <a:pos x="141" y="1420"/>
                </a:cxn>
                <a:cxn ang="0">
                  <a:pos x="15" y="1420"/>
                </a:cxn>
                <a:cxn ang="0">
                  <a:pos x="15" y="1489"/>
                </a:cxn>
                <a:cxn ang="0">
                  <a:pos x="53" y="1487"/>
                </a:cxn>
                <a:cxn ang="0">
                  <a:pos x="102" y="1485"/>
                </a:cxn>
                <a:cxn ang="0">
                  <a:pos x="157" y="1483"/>
                </a:cxn>
                <a:cxn ang="0">
                  <a:pos x="573" y="1483"/>
                </a:cxn>
                <a:cxn ang="0">
                  <a:pos x="628" y="1485"/>
                </a:cxn>
                <a:cxn ang="0">
                  <a:pos x="674" y="1487"/>
                </a:cxn>
                <a:cxn ang="0">
                  <a:pos x="713" y="1489"/>
                </a:cxn>
                <a:cxn ang="0">
                  <a:pos x="713" y="1420"/>
                </a:cxn>
                <a:cxn ang="0">
                  <a:pos x="587" y="1420"/>
                </a:cxn>
                <a:cxn ang="0">
                  <a:pos x="540" y="1416"/>
                </a:cxn>
                <a:cxn ang="0">
                  <a:pos x="505" y="1411"/>
                </a:cxn>
                <a:cxn ang="0">
                  <a:pos x="481" y="1403"/>
                </a:cxn>
                <a:cxn ang="0">
                  <a:pos x="463" y="1392"/>
                </a:cxn>
                <a:cxn ang="0">
                  <a:pos x="452" y="1378"/>
                </a:cxn>
                <a:cxn ang="0">
                  <a:pos x="446" y="1359"/>
                </a:cxn>
                <a:cxn ang="0">
                  <a:pos x="444" y="1338"/>
                </a:cxn>
                <a:cxn ang="0">
                  <a:pos x="444" y="1312"/>
                </a:cxn>
                <a:cxn ang="0">
                  <a:pos x="444" y="57"/>
                </a:cxn>
              </a:cxnLst>
              <a:rect l="0" t="0" r="r" b="b"/>
              <a:pathLst>
                <a:path w="713" h="1489">
                  <a:moveTo>
                    <a:pt x="444" y="57"/>
                  </a:moveTo>
                  <a:lnTo>
                    <a:pt x="444" y="30"/>
                  </a:lnTo>
                  <a:lnTo>
                    <a:pt x="440" y="13"/>
                  </a:lnTo>
                  <a:lnTo>
                    <a:pt x="434" y="4"/>
                  </a:lnTo>
                  <a:lnTo>
                    <a:pt x="418" y="0"/>
                  </a:lnTo>
                  <a:lnTo>
                    <a:pt x="393" y="0"/>
                  </a:lnTo>
                  <a:lnTo>
                    <a:pt x="347" y="42"/>
                  </a:lnTo>
                  <a:lnTo>
                    <a:pt x="298" y="76"/>
                  </a:lnTo>
                  <a:lnTo>
                    <a:pt x="249" y="101"/>
                  </a:lnTo>
                  <a:lnTo>
                    <a:pt x="198" y="118"/>
                  </a:lnTo>
                  <a:lnTo>
                    <a:pt x="149" y="131"/>
                  </a:lnTo>
                  <a:lnTo>
                    <a:pt x="104" y="137"/>
                  </a:lnTo>
                  <a:lnTo>
                    <a:pt x="63" y="141"/>
                  </a:lnTo>
                  <a:lnTo>
                    <a:pt x="29" y="141"/>
                  </a:lnTo>
                  <a:lnTo>
                    <a:pt x="0" y="144"/>
                  </a:lnTo>
                  <a:lnTo>
                    <a:pt x="0" y="211"/>
                  </a:lnTo>
                  <a:lnTo>
                    <a:pt x="29" y="211"/>
                  </a:lnTo>
                  <a:lnTo>
                    <a:pt x="67" y="209"/>
                  </a:lnTo>
                  <a:lnTo>
                    <a:pt x="116" y="205"/>
                  </a:lnTo>
                  <a:lnTo>
                    <a:pt x="169" y="194"/>
                  </a:lnTo>
                  <a:lnTo>
                    <a:pt x="226" y="177"/>
                  </a:lnTo>
                  <a:lnTo>
                    <a:pt x="283" y="154"/>
                  </a:lnTo>
                  <a:lnTo>
                    <a:pt x="283" y="1338"/>
                  </a:lnTo>
                  <a:lnTo>
                    <a:pt x="281" y="1359"/>
                  </a:lnTo>
                  <a:lnTo>
                    <a:pt x="275" y="1376"/>
                  </a:lnTo>
                  <a:lnTo>
                    <a:pt x="265" y="1390"/>
                  </a:lnTo>
                  <a:lnTo>
                    <a:pt x="247" y="1401"/>
                  </a:lnTo>
                  <a:lnTo>
                    <a:pt x="222" y="1409"/>
                  </a:lnTo>
                  <a:lnTo>
                    <a:pt x="188" y="1416"/>
                  </a:lnTo>
                  <a:lnTo>
                    <a:pt x="141" y="1420"/>
                  </a:lnTo>
                  <a:lnTo>
                    <a:pt x="15" y="1420"/>
                  </a:lnTo>
                  <a:lnTo>
                    <a:pt x="15" y="1489"/>
                  </a:lnTo>
                  <a:lnTo>
                    <a:pt x="53" y="1487"/>
                  </a:lnTo>
                  <a:lnTo>
                    <a:pt x="102" y="1485"/>
                  </a:lnTo>
                  <a:lnTo>
                    <a:pt x="157" y="1483"/>
                  </a:lnTo>
                  <a:lnTo>
                    <a:pt x="573" y="1483"/>
                  </a:lnTo>
                  <a:lnTo>
                    <a:pt x="628" y="1485"/>
                  </a:lnTo>
                  <a:lnTo>
                    <a:pt x="674" y="1487"/>
                  </a:lnTo>
                  <a:lnTo>
                    <a:pt x="713" y="1489"/>
                  </a:lnTo>
                  <a:lnTo>
                    <a:pt x="713" y="1420"/>
                  </a:lnTo>
                  <a:lnTo>
                    <a:pt x="587" y="1420"/>
                  </a:lnTo>
                  <a:lnTo>
                    <a:pt x="540" y="1416"/>
                  </a:lnTo>
                  <a:lnTo>
                    <a:pt x="505" y="1411"/>
                  </a:lnTo>
                  <a:lnTo>
                    <a:pt x="481" y="1403"/>
                  </a:lnTo>
                  <a:lnTo>
                    <a:pt x="463" y="1392"/>
                  </a:lnTo>
                  <a:lnTo>
                    <a:pt x="452" y="1378"/>
                  </a:lnTo>
                  <a:lnTo>
                    <a:pt x="446" y="1359"/>
                  </a:lnTo>
                  <a:lnTo>
                    <a:pt x="444" y="1338"/>
                  </a:lnTo>
                  <a:lnTo>
                    <a:pt x="444" y="1312"/>
                  </a:lnTo>
                  <a:lnTo>
                    <a:pt x="444" y="5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99" name="Freeform 15"/>
            <p:cNvSpPr>
              <a:spLocks/>
            </p:cNvSpPr>
            <p:nvPr/>
          </p:nvSpPr>
          <p:spPr bwMode="auto">
            <a:xfrm>
              <a:off x="5766" y="3395"/>
              <a:ext cx="1438" cy="1489"/>
            </a:xfrm>
            <a:custGeom>
              <a:avLst/>
              <a:gdLst/>
              <a:ahLst/>
              <a:cxnLst>
                <a:cxn ang="0">
                  <a:pos x="764" y="789"/>
                </a:cxn>
                <a:cxn ang="0">
                  <a:pos x="1383" y="789"/>
                </a:cxn>
                <a:cxn ang="0">
                  <a:pos x="1397" y="787"/>
                </a:cxn>
                <a:cxn ang="0">
                  <a:pos x="1414" y="782"/>
                </a:cxn>
                <a:cxn ang="0">
                  <a:pos x="1426" y="776"/>
                </a:cxn>
                <a:cxn ang="0">
                  <a:pos x="1434" y="763"/>
                </a:cxn>
                <a:cxn ang="0">
                  <a:pos x="1438" y="744"/>
                </a:cxn>
                <a:cxn ang="0">
                  <a:pos x="1434" y="725"/>
                </a:cxn>
                <a:cxn ang="0">
                  <a:pos x="1426" y="713"/>
                </a:cxn>
                <a:cxn ang="0">
                  <a:pos x="1414" y="704"/>
                </a:cxn>
                <a:cxn ang="0">
                  <a:pos x="1397" y="700"/>
                </a:cxn>
                <a:cxn ang="0">
                  <a:pos x="764" y="700"/>
                </a:cxn>
                <a:cxn ang="0">
                  <a:pos x="764" y="57"/>
                </a:cxn>
                <a:cxn ang="0">
                  <a:pos x="762" y="40"/>
                </a:cxn>
                <a:cxn ang="0">
                  <a:pos x="758" y="25"/>
                </a:cxn>
                <a:cxn ang="0">
                  <a:pos x="750" y="10"/>
                </a:cxn>
                <a:cxn ang="0">
                  <a:pos x="737" y="2"/>
                </a:cxn>
                <a:cxn ang="0">
                  <a:pos x="721" y="0"/>
                </a:cxn>
                <a:cxn ang="0">
                  <a:pos x="703" y="2"/>
                </a:cxn>
                <a:cxn ang="0">
                  <a:pos x="690" y="12"/>
                </a:cxn>
                <a:cxn ang="0">
                  <a:pos x="682" y="25"/>
                </a:cxn>
                <a:cxn ang="0">
                  <a:pos x="678" y="40"/>
                </a:cxn>
                <a:cxn ang="0">
                  <a:pos x="676" y="57"/>
                </a:cxn>
                <a:cxn ang="0">
                  <a:pos x="676" y="700"/>
                </a:cxn>
                <a:cxn ang="0">
                  <a:pos x="55" y="700"/>
                </a:cxn>
                <a:cxn ang="0">
                  <a:pos x="41" y="702"/>
                </a:cxn>
                <a:cxn ang="0">
                  <a:pos x="24" y="704"/>
                </a:cxn>
                <a:cxn ang="0">
                  <a:pos x="12" y="713"/>
                </a:cxn>
                <a:cxn ang="0">
                  <a:pos x="4" y="725"/>
                </a:cxn>
                <a:cxn ang="0">
                  <a:pos x="0" y="744"/>
                </a:cxn>
                <a:cxn ang="0">
                  <a:pos x="4" y="763"/>
                </a:cxn>
                <a:cxn ang="0">
                  <a:pos x="12" y="776"/>
                </a:cxn>
                <a:cxn ang="0">
                  <a:pos x="24" y="782"/>
                </a:cxn>
                <a:cxn ang="0">
                  <a:pos x="41" y="787"/>
                </a:cxn>
                <a:cxn ang="0">
                  <a:pos x="57" y="789"/>
                </a:cxn>
                <a:cxn ang="0">
                  <a:pos x="676" y="789"/>
                </a:cxn>
                <a:cxn ang="0">
                  <a:pos x="676" y="1432"/>
                </a:cxn>
                <a:cxn ang="0">
                  <a:pos x="678" y="1449"/>
                </a:cxn>
                <a:cxn ang="0">
                  <a:pos x="682" y="1464"/>
                </a:cxn>
                <a:cxn ang="0">
                  <a:pos x="690" y="1476"/>
                </a:cxn>
                <a:cxn ang="0">
                  <a:pos x="703" y="1485"/>
                </a:cxn>
                <a:cxn ang="0">
                  <a:pos x="721" y="1489"/>
                </a:cxn>
                <a:cxn ang="0">
                  <a:pos x="739" y="1485"/>
                </a:cxn>
                <a:cxn ang="0">
                  <a:pos x="752" y="1476"/>
                </a:cxn>
                <a:cxn ang="0">
                  <a:pos x="758" y="1464"/>
                </a:cxn>
                <a:cxn ang="0">
                  <a:pos x="762" y="1449"/>
                </a:cxn>
                <a:cxn ang="0">
                  <a:pos x="764" y="1432"/>
                </a:cxn>
                <a:cxn ang="0">
                  <a:pos x="764" y="1415"/>
                </a:cxn>
                <a:cxn ang="0">
                  <a:pos x="764" y="789"/>
                </a:cxn>
              </a:cxnLst>
              <a:rect l="0" t="0" r="r" b="b"/>
              <a:pathLst>
                <a:path w="1438" h="1489">
                  <a:moveTo>
                    <a:pt x="764" y="789"/>
                  </a:moveTo>
                  <a:lnTo>
                    <a:pt x="1383" y="789"/>
                  </a:lnTo>
                  <a:lnTo>
                    <a:pt x="1397" y="787"/>
                  </a:lnTo>
                  <a:lnTo>
                    <a:pt x="1414" y="782"/>
                  </a:lnTo>
                  <a:lnTo>
                    <a:pt x="1426" y="776"/>
                  </a:lnTo>
                  <a:lnTo>
                    <a:pt x="1434" y="763"/>
                  </a:lnTo>
                  <a:lnTo>
                    <a:pt x="1438" y="744"/>
                  </a:lnTo>
                  <a:lnTo>
                    <a:pt x="1434" y="725"/>
                  </a:lnTo>
                  <a:lnTo>
                    <a:pt x="1426" y="713"/>
                  </a:lnTo>
                  <a:lnTo>
                    <a:pt x="1414" y="704"/>
                  </a:lnTo>
                  <a:lnTo>
                    <a:pt x="1397" y="700"/>
                  </a:lnTo>
                  <a:lnTo>
                    <a:pt x="764" y="700"/>
                  </a:lnTo>
                  <a:lnTo>
                    <a:pt x="764" y="57"/>
                  </a:lnTo>
                  <a:lnTo>
                    <a:pt x="762" y="40"/>
                  </a:lnTo>
                  <a:lnTo>
                    <a:pt x="758" y="25"/>
                  </a:lnTo>
                  <a:lnTo>
                    <a:pt x="750" y="10"/>
                  </a:lnTo>
                  <a:lnTo>
                    <a:pt x="737" y="2"/>
                  </a:lnTo>
                  <a:lnTo>
                    <a:pt x="721" y="0"/>
                  </a:lnTo>
                  <a:lnTo>
                    <a:pt x="703" y="2"/>
                  </a:lnTo>
                  <a:lnTo>
                    <a:pt x="690" y="12"/>
                  </a:lnTo>
                  <a:lnTo>
                    <a:pt x="682" y="25"/>
                  </a:lnTo>
                  <a:lnTo>
                    <a:pt x="678" y="40"/>
                  </a:lnTo>
                  <a:lnTo>
                    <a:pt x="676" y="57"/>
                  </a:lnTo>
                  <a:lnTo>
                    <a:pt x="676" y="700"/>
                  </a:lnTo>
                  <a:lnTo>
                    <a:pt x="55" y="700"/>
                  </a:lnTo>
                  <a:lnTo>
                    <a:pt x="41" y="702"/>
                  </a:lnTo>
                  <a:lnTo>
                    <a:pt x="24" y="704"/>
                  </a:lnTo>
                  <a:lnTo>
                    <a:pt x="12" y="713"/>
                  </a:lnTo>
                  <a:lnTo>
                    <a:pt x="4" y="725"/>
                  </a:lnTo>
                  <a:lnTo>
                    <a:pt x="0" y="744"/>
                  </a:lnTo>
                  <a:lnTo>
                    <a:pt x="4" y="763"/>
                  </a:lnTo>
                  <a:lnTo>
                    <a:pt x="12" y="776"/>
                  </a:lnTo>
                  <a:lnTo>
                    <a:pt x="24" y="782"/>
                  </a:lnTo>
                  <a:lnTo>
                    <a:pt x="41" y="787"/>
                  </a:lnTo>
                  <a:lnTo>
                    <a:pt x="57" y="789"/>
                  </a:lnTo>
                  <a:lnTo>
                    <a:pt x="676" y="789"/>
                  </a:lnTo>
                  <a:lnTo>
                    <a:pt x="676" y="1432"/>
                  </a:lnTo>
                  <a:lnTo>
                    <a:pt x="678" y="1449"/>
                  </a:lnTo>
                  <a:lnTo>
                    <a:pt x="682" y="1464"/>
                  </a:lnTo>
                  <a:lnTo>
                    <a:pt x="690" y="1476"/>
                  </a:lnTo>
                  <a:lnTo>
                    <a:pt x="703" y="1485"/>
                  </a:lnTo>
                  <a:lnTo>
                    <a:pt x="721" y="1489"/>
                  </a:lnTo>
                  <a:lnTo>
                    <a:pt x="739" y="1485"/>
                  </a:lnTo>
                  <a:lnTo>
                    <a:pt x="752" y="1476"/>
                  </a:lnTo>
                  <a:lnTo>
                    <a:pt x="758" y="1464"/>
                  </a:lnTo>
                  <a:lnTo>
                    <a:pt x="762" y="1449"/>
                  </a:lnTo>
                  <a:lnTo>
                    <a:pt x="764" y="1432"/>
                  </a:lnTo>
                  <a:lnTo>
                    <a:pt x="764" y="1415"/>
                  </a:lnTo>
                  <a:lnTo>
                    <a:pt x="764" y="78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0" name="Freeform 16"/>
            <p:cNvSpPr>
              <a:spLocks/>
            </p:cNvSpPr>
            <p:nvPr/>
          </p:nvSpPr>
          <p:spPr bwMode="auto">
            <a:xfrm>
              <a:off x="7903" y="3209"/>
              <a:ext cx="861" cy="1489"/>
            </a:xfrm>
            <a:custGeom>
              <a:avLst/>
              <a:gdLst/>
              <a:ahLst/>
              <a:cxnLst>
                <a:cxn ang="0">
                  <a:pos x="808" y="1099"/>
                </a:cxn>
                <a:cxn ang="0">
                  <a:pos x="796" y="1173"/>
                </a:cxn>
                <a:cxn ang="0">
                  <a:pos x="780" y="1247"/>
                </a:cxn>
                <a:cxn ang="0">
                  <a:pos x="759" y="1300"/>
                </a:cxn>
                <a:cxn ang="0">
                  <a:pos x="729" y="1310"/>
                </a:cxn>
                <a:cxn ang="0">
                  <a:pos x="670" y="1314"/>
                </a:cxn>
                <a:cxn ang="0">
                  <a:pos x="167" y="1316"/>
                </a:cxn>
                <a:cxn ang="0">
                  <a:pos x="474" y="1013"/>
                </a:cxn>
                <a:cxn ang="0">
                  <a:pos x="611" y="886"/>
                </a:cxn>
                <a:cxn ang="0">
                  <a:pos x="755" y="728"/>
                </a:cxn>
                <a:cxn ang="0">
                  <a:pos x="816" y="633"/>
                </a:cxn>
                <a:cxn ang="0">
                  <a:pos x="851" y="538"/>
                </a:cxn>
                <a:cxn ang="0">
                  <a:pos x="861" y="433"/>
                </a:cxn>
                <a:cxn ang="0">
                  <a:pos x="839" y="289"/>
                </a:cxn>
                <a:cxn ang="0">
                  <a:pos x="776" y="171"/>
                </a:cxn>
                <a:cxn ang="0">
                  <a:pos x="678" y="78"/>
                </a:cxn>
                <a:cxn ang="0">
                  <a:pos x="552" y="19"/>
                </a:cxn>
                <a:cxn ang="0">
                  <a:pos x="403" y="0"/>
                </a:cxn>
                <a:cxn ang="0">
                  <a:pos x="279" y="19"/>
                </a:cxn>
                <a:cxn ang="0">
                  <a:pos x="175" y="72"/>
                </a:cxn>
                <a:cxn ang="0">
                  <a:pos x="91" y="148"/>
                </a:cxn>
                <a:cxn ang="0">
                  <a:pos x="34" y="245"/>
                </a:cxn>
                <a:cxn ang="0">
                  <a:pos x="4" y="350"/>
                </a:cxn>
                <a:cxn ang="0">
                  <a:pos x="2" y="439"/>
                </a:cxn>
                <a:cxn ang="0">
                  <a:pos x="24" y="487"/>
                </a:cxn>
                <a:cxn ang="0">
                  <a:pos x="55" y="515"/>
                </a:cxn>
                <a:cxn ang="0">
                  <a:pos x="87" y="525"/>
                </a:cxn>
                <a:cxn ang="0">
                  <a:pos x="114" y="530"/>
                </a:cxn>
                <a:cxn ang="0">
                  <a:pos x="146" y="523"/>
                </a:cxn>
                <a:cxn ang="0">
                  <a:pos x="185" y="504"/>
                </a:cxn>
                <a:cxn ang="0">
                  <a:pos x="213" y="468"/>
                </a:cxn>
                <a:cxn ang="0">
                  <a:pos x="226" y="411"/>
                </a:cxn>
                <a:cxn ang="0">
                  <a:pos x="213" y="355"/>
                </a:cxn>
                <a:cxn ang="0">
                  <a:pos x="175" y="312"/>
                </a:cxn>
                <a:cxn ang="0">
                  <a:pos x="112" y="295"/>
                </a:cxn>
                <a:cxn ang="0">
                  <a:pos x="83" y="298"/>
                </a:cxn>
                <a:cxn ang="0">
                  <a:pos x="142" y="188"/>
                </a:cxn>
                <a:cxn ang="0">
                  <a:pos x="224" y="112"/>
                </a:cxn>
                <a:cxn ang="0">
                  <a:pos x="323" y="74"/>
                </a:cxn>
                <a:cxn ang="0">
                  <a:pos x="427" y="74"/>
                </a:cxn>
                <a:cxn ang="0">
                  <a:pos x="513" y="106"/>
                </a:cxn>
                <a:cxn ang="0">
                  <a:pos x="580" y="165"/>
                </a:cxn>
                <a:cxn ang="0">
                  <a:pos x="627" y="243"/>
                </a:cxn>
                <a:cxn ang="0">
                  <a:pos x="655" y="336"/>
                </a:cxn>
                <a:cxn ang="0">
                  <a:pos x="666" y="433"/>
                </a:cxn>
                <a:cxn ang="0">
                  <a:pos x="641" y="584"/>
                </a:cxn>
                <a:cxn ang="0">
                  <a:pos x="578" y="732"/>
                </a:cxn>
                <a:cxn ang="0">
                  <a:pos x="488" y="867"/>
                </a:cxn>
                <a:cxn ang="0">
                  <a:pos x="24" y="1407"/>
                </a:cxn>
                <a:cxn ang="0">
                  <a:pos x="6" y="1430"/>
                </a:cxn>
                <a:cxn ang="0">
                  <a:pos x="0" y="1462"/>
                </a:cxn>
                <a:cxn ang="0">
                  <a:pos x="800" y="1489"/>
                </a:cxn>
              </a:cxnLst>
              <a:rect l="0" t="0" r="r" b="b"/>
              <a:pathLst>
                <a:path w="861" h="1489">
                  <a:moveTo>
                    <a:pt x="861" y="1099"/>
                  </a:moveTo>
                  <a:lnTo>
                    <a:pt x="808" y="1099"/>
                  </a:lnTo>
                  <a:lnTo>
                    <a:pt x="802" y="1135"/>
                  </a:lnTo>
                  <a:lnTo>
                    <a:pt x="796" y="1173"/>
                  </a:lnTo>
                  <a:lnTo>
                    <a:pt x="788" y="1213"/>
                  </a:lnTo>
                  <a:lnTo>
                    <a:pt x="780" y="1247"/>
                  </a:lnTo>
                  <a:lnTo>
                    <a:pt x="770" y="1278"/>
                  </a:lnTo>
                  <a:lnTo>
                    <a:pt x="759" y="1300"/>
                  </a:lnTo>
                  <a:lnTo>
                    <a:pt x="749" y="1306"/>
                  </a:lnTo>
                  <a:lnTo>
                    <a:pt x="729" y="1310"/>
                  </a:lnTo>
                  <a:lnTo>
                    <a:pt x="700" y="1312"/>
                  </a:lnTo>
                  <a:lnTo>
                    <a:pt x="670" y="1314"/>
                  </a:lnTo>
                  <a:lnTo>
                    <a:pt x="637" y="1316"/>
                  </a:lnTo>
                  <a:lnTo>
                    <a:pt x="167" y="1316"/>
                  </a:lnTo>
                  <a:lnTo>
                    <a:pt x="395" y="1087"/>
                  </a:lnTo>
                  <a:lnTo>
                    <a:pt x="474" y="1013"/>
                  </a:lnTo>
                  <a:lnTo>
                    <a:pt x="545" y="947"/>
                  </a:lnTo>
                  <a:lnTo>
                    <a:pt x="611" y="886"/>
                  </a:lnTo>
                  <a:lnTo>
                    <a:pt x="715" y="779"/>
                  </a:lnTo>
                  <a:lnTo>
                    <a:pt x="755" y="728"/>
                  </a:lnTo>
                  <a:lnTo>
                    <a:pt x="788" y="682"/>
                  </a:lnTo>
                  <a:lnTo>
                    <a:pt x="816" y="633"/>
                  </a:lnTo>
                  <a:lnTo>
                    <a:pt x="837" y="587"/>
                  </a:lnTo>
                  <a:lnTo>
                    <a:pt x="851" y="538"/>
                  </a:lnTo>
                  <a:lnTo>
                    <a:pt x="859" y="487"/>
                  </a:lnTo>
                  <a:lnTo>
                    <a:pt x="861" y="433"/>
                  </a:lnTo>
                  <a:lnTo>
                    <a:pt x="855" y="359"/>
                  </a:lnTo>
                  <a:lnTo>
                    <a:pt x="839" y="289"/>
                  </a:lnTo>
                  <a:lnTo>
                    <a:pt x="812" y="228"/>
                  </a:lnTo>
                  <a:lnTo>
                    <a:pt x="776" y="171"/>
                  </a:lnTo>
                  <a:lnTo>
                    <a:pt x="731" y="120"/>
                  </a:lnTo>
                  <a:lnTo>
                    <a:pt x="678" y="78"/>
                  </a:lnTo>
                  <a:lnTo>
                    <a:pt x="619" y="44"/>
                  </a:lnTo>
                  <a:lnTo>
                    <a:pt x="552" y="19"/>
                  </a:lnTo>
                  <a:lnTo>
                    <a:pt x="480" y="4"/>
                  </a:lnTo>
                  <a:lnTo>
                    <a:pt x="403" y="0"/>
                  </a:lnTo>
                  <a:lnTo>
                    <a:pt x="338" y="4"/>
                  </a:lnTo>
                  <a:lnTo>
                    <a:pt x="279" y="19"/>
                  </a:lnTo>
                  <a:lnTo>
                    <a:pt x="224" y="42"/>
                  </a:lnTo>
                  <a:lnTo>
                    <a:pt x="175" y="72"/>
                  </a:lnTo>
                  <a:lnTo>
                    <a:pt x="130" y="108"/>
                  </a:lnTo>
                  <a:lnTo>
                    <a:pt x="91" y="148"/>
                  </a:lnTo>
                  <a:lnTo>
                    <a:pt x="59" y="194"/>
                  </a:lnTo>
                  <a:lnTo>
                    <a:pt x="34" y="245"/>
                  </a:lnTo>
                  <a:lnTo>
                    <a:pt x="16" y="295"/>
                  </a:lnTo>
                  <a:lnTo>
                    <a:pt x="4" y="350"/>
                  </a:lnTo>
                  <a:lnTo>
                    <a:pt x="0" y="405"/>
                  </a:lnTo>
                  <a:lnTo>
                    <a:pt x="2" y="439"/>
                  </a:lnTo>
                  <a:lnTo>
                    <a:pt x="12" y="466"/>
                  </a:lnTo>
                  <a:lnTo>
                    <a:pt x="24" y="487"/>
                  </a:lnTo>
                  <a:lnTo>
                    <a:pt x="38" y="502"/>
                  </a:lnTo>
                  <a:lnTo>
                    <a:pt x="55" y="515"/>
                  </a:lnTo>
                  <a:lnTo>
                    <a:pt x="71" y="521"/>
                  </a:lnTo>
                  <a:lnTo>
                    <a:pt x="87" y="525"/>
                  </a:lnTo>
                  <a:lnTo>
                    <a:pt x="99" y="530"/>
                  </a:lnTo>
                  <a:lnTo>
                    <a:pt x="114" y="530"/>
                  </a:lnTo>
                  <a:lnTo>
                    <a:pt x="130" y="528"/>
                  </a:lnTo>
                  <a:lnTo>
                    <a:pt x="146" y="523"/>
                  </a:lnTo>
                  <a:lnTo>
                    <a:pt x="167" y="517"/>
                  </a:lnTo>
                  <a:lnTo>
                    <a:pt x="185" y="504"/>
                  </a:lnTo>
                  <a:lnTo>
                    <a:pt x="201" y="490"/>
                  </a:lnTo>
                  <a:lnTo>
                    <a:pt x="213" y="468"/>
                  </a:lnTo>
                  <a:lnTo>
                    <a:pt x="224" y="443"/>
                  </a:lnTo>
                  <a:lnTo>
                    <a:pt x="226" y="411"/>
                  </a:lnTo>
                  <a:lnTo>
                    <a:pt x="224" y="382"/>
                  </a:lnTo>
                  <a:lnTo>
                    <a:pt x="213" y="355"/>
                  </a:lnTo>
                  <a:lnTo>
                    <a:pt x="197" y="331"/>
                  </a:lnTo>
                  <a:lnTo>
                    <a:pt x="175" y="312"/>
                  </a:lnTo>
                  <a:lnTo>
                    <a:pt x="146" y="300"/>
                  </a:lnTo>
                  <a:lnTo>
                    <a:pt x="112" y="295"/>
                  </a:lnTo>
                  <a:lnTo>
                    <a:pt x="87" y="295"/>
                  </a:lnTo>
                  <a:lnTo>
                    <a:pt x="83" y="298"/>
                  </a:lnTo>
                  <a:lnTo>
                    <a:pt x="110" y="238"/>
                  </a:lnTo>
                  <a:lnTo>
                    <a:pt x="142" y="188"/>
                  </a:lnTo>
                  <a:lnTo>
                    <a:pt x="181" y="146"/>
                  </a:lnTo>
                  <a:lnTo>
                    <a:pt x="224" y="112"/>
                  </a:lnTo>
                  <a:lnTo>
                    <a:pt x="273" y="89"/>
                  </a:lnTo>
                  <a:lnTo>
                    <a:pt x="323" y="74"/>
                  </a:lnTo>
                  <a:lnTo>
                    <a:pt x="376" y="70"/>
                  </a:lnTo>
                  <a:lnTo>
                    <a:pt x="427" y="74"/>
                  </a:lnTo>
                  <a:lnTo>
                    <a:pt x="472" y="87"/>
                  </a:lnTo>
                  <a:lnTo>
                    <a:pt x="513" y="106"/>
                  </a:lnTo>
                  <a:lnTo>
                    <a:pt x="550" y="133"/>
                  </a:lnTo>
                  <a:lnTo>
                    <a:pt x="580" y="165"/>
                  </a:lnTo>
                  <a:lnTo>
                    <a:pt x="607" y="203"/>
                  </a:lnTo>
                  <a:lnTo>
                    <a:pt x="627" y="243"/>
                  </a:lnTo>
                  <a:lnTo>
                    <a:pt x="643" y="287"/>
                  </a:lnTo>
                  <a:lnTo>
                    <a:pt x="655" y="336"/>
                  </a:lnTo>
                  <a:lnTo>
                    <a:pt x="664" y="384"/>
                  </a:lnTo>
                  <a:lnTo>
                    <a:pt x="666" y="433"/>
                  </a:lnTo>
                  <a:lnTo>
                    <a:pt x="660" y="509"/>
                  </a:lnTo>
                  <a:lnTo>
                    <a:pt x="641" y="584"/>
                  </a:lnTo>
                  <a:lnTo>
                    <a:pt x="613" y="660"/>
                  </a:lnTo>
                  <a:lnTo>
                    <a:pt x="578" y="732"/>
                  </a:lnTo>
                  <a:lnTo>
                    <a:pt x="535" y="800"/>
                  </a:lnTo>
                  <a:lnTo>
                    <a:pt x="488" y="867"/>
                  </a:lnTo>
                  <a:lnTo>
                    <a:pt x="438" y="928"/>
                  </a:lnTo>
                  <a:lnTo>
                    <a:pt x="24" y="1407"/>
                  </a:lnTo>
                  <a:lnTo>
                    <a:pt x="12" y="1420"/>
                  </a:lnTo>
                  <a:lnTo>
                    <a:pt x="6" y="1430"/>
                  </a:lnTo>
                  <a:lnTo>
                    <a:pt x="2" y="1445"/>
                  </a:lnTo>
                  <a:lnTo>
                    <a:pt x="0" y="1462"/>
                  </a:lnTo>
                  <a:lnTo>
                    <a:pt x="0" y="1489"/>
                  </a:lnTo>
                  <a:lnTo>
                    <a:pt x="800" y="1489"/>
                  </a:lnTo>
                  <a:lnTo>
                    <a:pt x="861" y="10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1" name="Freeform 17"/>
            <p:cNvSpPr>
              <a:spLocks/>
            </p:cNvSpPr>
            <p:nvPr/>
          </p:nvSpPr>
          <p:spPr bwMode="auto">
            <a:xfrm>
              <a:off x="8937" y="3709"/>
              <a:ext cx="1076" cy="1015"/>
            </a:xfrm>
            <a:custGeom>
              <a:avLst/>
              <a:gdLst/>
              <a:ahLst/>
              <a:cxnLst>
                <a:cxn ang="0">
                  <a:pos x="679" y="241"/>
                </a:cxn>
                <a:cxn ang="0">
                  <a:pos x="744" y="114"/>
                </a:cxn>
                <a:cxn ang="0">
                  <a:pos x="872" y="51"/>
                </a:cxn>
                <a:cxn ang="0">
                  <a:pos x="980" y="78"/>
                </a:cxn>
                <a:cxn ang="0">
                  <a:pos x="882" y="167"/>
                </a:cxn>
                <a:cxn ang="0">
                  <a:pos x="897" y="253"/>
                </a:cxn>
                <a:cxn ang="0">
                  <a:pos x="980" y="276"/>
                </a:cxn>
                <a:cxn ang="0">
                  <a:pos x="1062" y="213"/>
                </a:cxn>
                <a:cxn ang="0">
                  <a:pos x="1059" y="82"/>
                </a:cxn>
                <a:cxn ang="0">
                  <a:pos x="960" y="13"/>
                </a:cxn>
                <a:cxn ang="0">
                  <a:pos x="829" y="6"/>
                </a:cxn>
                <a:cxn ang="0">
                  <a:pos x="699" y="95"/>
                </a:cxn>
                <a:cxn ang="0">
                  <a:pos x="628" y="127"/>
                </a:cxn>
                <a:cxn ang="0">
                  <a:pos x="520" y="23"/>
                </a:cxn>
                <a:cxn ang="0">
                  <a:pos x="361" y="6"/>
                </a:cxn>
                <a:cxn ang="0">
                  <a:pos x="188" y="114"/>
                </a:cxn>
                <a:cxn ang="0">
                  <a:pos x="90" y="268"/>
                </a:cxn>
                <a:cxn ang="0">
                  <a:pos x="68" y="352"/>
                </a:cxn>
                <a:cxn ang="0">
                  <a:pos x="100" y="367"/>
                </a:cxn>
                <a:cxn ang="0">
                  <a:pos x="121" y="344"/>
                </a:cxn>
                <a:cxn ang="0">
                  <a:pos x="233" y="137"/>
                </a:cxn>
                <a:cxn ang="0">
                  <a:pos x="359" y="57"/>
                </a:cxn>
                <a:cxn ang="0">
                  <a:pos x="459" y="59"/>
                </a:cxn>
                <a:cxn ang="0">
                  <a:pos x="518" y="129"/>
                </a:cxn>
                <a:cxn ang="0">
                  <a:pos x="522" y="260"/>
                </a:cxn>
                <a:cxn ang="0">
                  <a:pos x="477" y="471"/>
                </a:cxn>
                <a:cxn ang="0">
                  <a:pos x="393" y="789"/>
                </a:cxn>
                <a:cxn ang="0">
                  <a:pos x="281" y="943"/>
                </a:cxn>
                <a:cxn ang="0">
                  <a:pos x="163" y="962"/>
                </a:cxn>
                <a:cxn ang="0">
                  <a:pos x="155" y="907"/>
                </a:cxn>
                <a:cxn ang="0">
                  <a:pos x="194" y="787"/>
                </a:cxn>
                <a:cxn ang="0">
                  <a:pos x="137" y="738"/>
                </a:cxn>
                <a:cxn ang="0">
                  <a:pos x="23" y="789"/>
                </a:cxn>
                <a:cxn ang="0">
                  <a:pos x="19" y="932"/>
                </a:cxn>
                <a:cxn ang="0">
                  <a:pos x="131" y="1006"/>
                </a:cxn>
                <a:cxn ang="0">
                  <a:pos x="288" y="994"/>
                </a:cxn>
                <a:cxn ang="0">
                  <a:pos x="400" y="895"/>
                </a:cxn>
                <a:cxn ang="0">
                  <a:pos x="442" y="876"/>
                </a:cxn>
                <a:cxn ang="0">
                  <a:pos x="540" y="983"/>
                </a:cxn>
                <a:cxn ang="0">
                  <a:pos x="715" y="1008"/>
                </a:cxn>
                <a:cxn ang="0">
                  <a:pos x="888" y="901"/>
                </a:cxn>
                <a:cxn ang="0">
                  <a:pos x="986" y="747"/>
                </a:cxn>
                <a:cxn ang="0">
                  <a:pos x="1009" y="662"/>
                </a:cxn>
                <a:cxn ang="0">
                  <a:pos x="974" y="648"/>
                </a:cxn>
                <a:cxn ang="0">
                  <a:pos x="931" y="738"/>
                </a:cxn>
                <a:cxn ang="0">
                  <a:pos x="811" y="907"/>
                </a:cxn>
                <a:cxn ang="0">
                  <a:pos x="691" y="964"/>
                </a:cxn>
                <a:cxn ang="0">
                  <a:pos x="585" y="930"/>
                </a:cxn>
                <a:cxn ang="0">
                  <a:pos x="548" y="816"/>
                </a:cxn>
                <a:cxn ang="0">
                  <a:pos x="573" y="673"/>
                </a:cxn>
              </a:cxnLst>
              <a:rect l="0" t="0" r="r" b="b"/>
              <a:pathLst>
                <a:path w="1076" h="1015">
                  <a:moveTo>
                    <a:pt x="658" y="314"/>
                  </a:moveTo>
                  <a:lnTo>
                    <a:pt x="662" y="295"/>
                  </a:lnTo>
                  <a:lnTo>
                    <a:pt x="670" y="270"/>
                  </a:lnTo>
                  <a:lnTo>
                    <a:pt x="679" y="241"/>
                  </a:lnTo>
                  <a:lnTo>
                    <a:pt x="691" y="209"/>
                  </a:lnTo>
                  <a:lnTo>
                    <a:pt x="705" y="177"/>
                  </a:lnTo>
                  <a:lnTo>
                    <a:pt x="723" y="144"/>
                  </a:lnTo>
                  <a:lnTo>
                    <a:pt x="744" y="114"/>
                  </a:lnTo>
                  <a:lnTo>
                    <a:pt x="770" y="89"/>
                  </a:lnTo>
                  <a:lnTo>
                    <a:pt x="799" y="68"/>
                  </a:lnTo>
                  <a:lnTo>
                    <a:pt x="833" y="55"/>
                  </a:lnTo>
                  <a:lnTo>
                    <a:pt x="872" y="51"/>
                  </a:lnTo>
                  <a:lnTo>
                    <a:pt x="888" y="51"/>
                  </a:lnTo>
                  <a:lnTo>
                    <a:pt x="913" y="53"/>
                  </a:lnTo>
                  <a:lnTo>
                    <a:pt x="945" y="61"/>
                  </a:lnTo>
                  <a:lnTo>
                    <a:pt x="980" y="78"/>
                  </a:lnTo>
                  <a:lnTo>
                    <a:pt x="945" y="91"/>
                  </a:lnTo>
                  <a:lnTo>
                    <a:pt x="917" y="110"/>
                  </a:lnTo>
                  <a:lnTo>
                    <a:pt x="897" y="137"/>
                  </a:lnTo>
                  <a:lnTo>
                    <a:pt x="882" y="167"/>
                  </a:lnTo>
                  <a:lnTo>
                    <a:pt x="876" y="200"/>
                  </a:lnTo>
                  <a:lnTo>
                    <a:pt x="878" y="217"/>
                  </a:lnTo>
                  <a:lnTo>
                    <a:pt x="884" y="236"/>
                  </a:lnTo>
                  <a:lnTo>
                    <a:pt x="897" y="253"/>
                  </a:lnTo>
                  <a:lnTo>
                    <a:pt x="911" y="266"/>
                  </a:lnTo>
                  <a:lnTo>
                    <a:pt x="933" y="274"/>
                  </a:lnTo>
                  <a:lnTo>
                    <a:pt x="960" y="279"/>
                  </a:lnTo>
                  <a:lnTo>
                    <a:pt x="980" y="276"/>
                  </a:lnTo>
                  <a:lnTo>
                    <a:pt x="1002" y="268"/>
                  </a:lnTo>
                  <a:lnTo>
                    <a:pt x="1025" y="255"/>
                  </a:lnTo>
                  <a:lnTo>
                    <a:pt x="1045" y="236"/>
                  </a:lnTo>
                  <a:lnTo>
                    <a:pt x="1062" y="213"/>
                  </a:lnTo>
                  <a:lnTo>
                    <a:pt x="1072" y="184"/>
                  </a:lnTo>
                  <a:lnTo>
                    <a:pt x="1076" y="148"/>
                  </a:lnTo>
                  <a:lnTo>
                    <a:pt x="1072" y="112"/>
                  </a:lnTo>
                  <a:lnTo>
                    <a:pt x="1059" y="82"/>
                  </a:lnTo>
                  <a:lnTo>
                    <a:pt x="1039" y="59"/>
                  </a:lnTo>
                  <a:lnTo>
                    <a:pt x="1017" y="38"/>
                  </a:lnTo>
                  <a:lnTo>
                    <a:pt x="988" y="23"/>
                  </a:lnTo>
                  <a:lnTo>
                    <a:pt x="960" y="13"/>
                  </a:lnTo>
                  <a:lnTo>
                    <a:pt x="929" y="6"/>
                  </a:lnTo>
                  <a:lnTo>
                    <a:pt x="901" y="2"/>
                  </a:lnTo>
                  <a:lnTo>
                    <a:pt x="874" y="0"/>
                  </a:lnTo>
                  <a:lnTo>
                    <a:pt x="829" y="6"/>
                  </a:lnTo>
                  <a:lnTo>
                    <a:pt x="791" y="19"/>
                  </a:lnTo>
                  <a:lnTo>
                    <a:pt x="754" y="40"/>
                  </a:lnTo>
                  <a:lnTo>
                    <a:pt x="723" y="65"/>
                  </a:lnTo>
                  <a:lnTo>
                    <a:pt x="699" y="95"/>
                  </a:lnTo>
                  <a:lnTo>
                    <a:pt x="677" y="122"/>
                  </a:lnTo>
                  <a:lnTo>
                    <a:pt x="660" y="148"/>
                  </a:lnTo>
                  <a:lnTo>
                    <a:pt x="648" y="171"/>
                  </a:lnTo>
                  <a:lnTo>
                    <a:pt x="628" y="127"/>
                  </a:lnTo>
                  <a:lnTo>
                    <a:pt x="603" y="91"/>
                  </a:lnTo>
                  <a:lnTo>
                    <a:pt x="577" y="61"/>
                  </a:lnTo>
                  <a:lnTo>
                    <a:pt x="548" y="38"/>
                  </a:lnTo>
                  <a:lnTo>
                    <a:pt x="520" y="23"/>
                  </a:lnTo>
                  <a:lnTo>
                    <a:pt x="491" y="13"/>
                  </a:lnTo>
                  <a:lnTo>
                    <a:pt x="463" y="4"/>
                  </a:lnTo>
                  <a:lnTo>
                    <a:pt x="414" y="0"/>
                  </a:lnTo>
                  <a:lnTo>
                    <a:pt x="361" y="6"/>
                  </a:lnTo>
                  <a:lnTo>
                    <a:pt x="310" y="21"/>
                  </a:lnTo>
                  <a:lnTo>
                    <a:pt x="265" y="46"/>
                  </a:lnTo>
                  <a:lnTo>
                    <a:pt x="224" y="78"/>
                  </a:lnTo>
                  <a:lnTo>
                    <a:pt x="188" y="114"/>
                  </a:lnTo>
                  <a:lnTo>
                    <a:pt x="157" y="152"/>
                  </a:lnTo>
                  <a:lnTo>
                    <a:pt x="129" y="192"/>
                  </a:lnTo>
                  <a:lnTo>
                    <a:pt x="106" y="230"/>
                  </a:lnTo>
                  <a:lnTo>
                    <a:pt x="90" y="268"/>
                  </a:lnTo>
                  <a:lnTo>
                    <a:pt x="78" y="300"/>
                  </a:lnTo>
                  <a:lnTo>
                    <a:pt x="70" y="327"/>
                  </a:lnTo>
                  <a:lnTo>
                    <a:pt x="68" y="346"/>
                  </a:lnTo>
                  <a:lnTo>
                    <a:pt x="68" y="352"/>
                  </a:lnTo>
                  <a:lnTo>
                    <a:pt x="70" y="359"/>
                  </a:lnTo>
                  <a:lnTo>
                    <a:pt x="74" y="363"/>
                  </a:lnTo>
                  <a:lnTo>
                    <a:pt x="82" y="367"/>
                  </a:lnTo>
                  <a:lnTo>
                    <a:pt x="100" y="367"/>
                  </a:lnTo>
                  <a:lnTo>
                    <a:pt x="112" y="363"/>
                  </a:lnTo>
                  <a:lnTo>
                    <a:pt x="116" y="359"/>
                  </a:lnTo>
                  <a:lnTo>
                    <a:pt x="118" y="352"/>
                  </a:lnTo>
                  <a:lnTo>
                    <a:pt x="121" y="344"/>
                  </a:lnTo>
                  <a:lnTo>
                    <a:pt x="145" y="279"/>
                  </a:lnTo>
                  <a:lnTo>
                    <a:pt x="171" y="222"/>
                  </a:lnTo>
                  <a:lnTo>
                    <a:pt x="202" y="175"/>
                  </a:lnTo>
                  <a:lnTo>
                    <a:pt x="233" y="137"/>
                  </a:lnTo>
                  <a:lnTo>
                    <a:pt x="265" y="108"/>
                  </a:lnTo>
                  <a:lnTo>
                    <a:pt x="298" y="84"/>
                  </a:lnTo>
                  <a:lnTo>
                    <a:pt x="328" y="68"/>
                  </a:lnTo>
                  <a:lnTo>
                    <a:pt x="359" y="57"/>
                  </a:lnTo>
                  <a:lnTo>
                    <a:pt x="385" y="51"/>
                  </a:lnTo>
                  <a:lnTo>
                    <a:pt x="424" y="51"/>
                  </a:lnTo>
                  <a:lnTo>
                    <a:pt x="440" y="55"/>
                  </a:lnTo>
                  <a:lnTo>
                    <a:pt x="459" y="59"/>
                  </a:lnTo>
                  <a:lnTo>
                    <a:pt x="475" y="70"/>
                  </a:lnTo>
                  <a:lnTo>
                    <a:pt x="491" y="84"/>
                  </a:lnTo>
                  <a:lnTo>
                    <a:pt x="505" y="103"/>
                  </a:lnTo>
                  <a:lnTo>
                    <a:pt x="518" y="129"/>
                  </a:lnTo>
                  <a:lnTo>
                    <a:pt x="524" y="160"/>
                  </a:lnTo>
                  <a:lnTo>
                    <a:pt x="528" y="200"/>
                  </a:lnTo>
                  <a:lnTo>
                    <a:pt x="526" y="226"/>
                  </a:lnTo>
                  <a:lnTo>
                    <a:pt x="522" y="260"/>
                  </a:lnTo>
                  <a:lnTo>
                    <a:pt x="516" y="300"/>
                  </a:lnTo>
                  <a:lnTo>
                    <a:pt x="505" y="348"/>
                  </a:lnTo>
                  <a:lnTo>
                    <a:pt x="491" y="405"/>
                  </a:lnTo>
                  <a:lnTo>
                    <a:pt x="477" y="471"/>
                  </a:lnTo>
                  <a:lnTo>
                    <a:pt x="457" y="546"/>
                  </a:lnTo>
                  <a:lnTo>
                    <a:pt x="436" y="633"/>
                  </a:lnTo>
                  <a:lnTo>
                    <a:pt x="410" y="732"/>
                  </a:lnTo>
                  <a:lnTo>
                    <a:pt x="393" y="789"/>
                  </a:lnTo>
                  <a:lnTo>
                    <a:pt x="371" y="840"/>
                  </a:lnTo>
                  <a:lnTo>
                    <a:pt x="345" y="882"/>
                  </a:lnTo>
                  <a:lnTo>
                    <a:pt x="314" y="918"/>
                  </a:lnTo>
                  <a:lnTo>
                    <a:pt x="281" y="943"/>
                  </a:lnTo>
                  <a:lnTo>
                    <a:pt x="245" y="960"/>
                  </a:lnTo>
                  <a:lnTo>
                    <a:pt x="206" y="964"/>
                  </a:lnTo>
                  <a:lnTo>
                    <a:pt x="190" y="964"/>
                  </a:lnTo>
                  <a:lnTo>
                    <a:pt x="163" y="962"/>
                  </a:lnTo>
                  <a:lnTo>
                    <a:pt x="131" y="954"/>
                  </a:lnTo>
                  <a:lnTo>
                    <a:pt x="96" y="937"/>
                  </a:lnTo>
                  <a:lnTo>
                    <a:pt x="129" y="926"/>
                  </a:lnTo>
                  <a:lnTo>
                    <a:pt x="155" y="907"/>
                  </a:lnTo>
                  <a:lnTo>
                    <a:pt x="178" y="882"/>
                  </a:lnTo>
                  <a:lnTo>
                    <a:pt x="194" y="850"/>
                  </a:lnTo>
                  <a:lnTo>
                    <a:pt x="198" y="814"/>
                  </a:lnTo>
                  <a:lnTo>
                    <a:pt x="194" y="787"/>
                  </a:lnTo>
                  <a:lnTo>
                    <a:pt x="186" y="768"/>
                  </a:lnTo>
                  <a:lnTo>
                    <a:pt x="171" y="753"/>
                  </a:lnTo>
                  <a:lnTo>
                    <a:pt x="153" y="743"/>
                  </a:lnTo>
                  <a:lnTo>
                    <a:pt x="137" y="738"/>
                  </a:lnTo>
                  <a:lnTo>
                    <a:pt x="118" y="736"/>
                  </a:lnTo>
                  <a:lnTo>
                    <a:pt x="82" y="743"/>
                  </a:lnTo>
                  <a:lnTo>
                    <a:pt x="49" y="762"/>
                  </a:lnTo>
                  <a:lnTo>
                    <a:pt x="23" y="789"/>
                  </a:lnTo>
                  <a:lnTo>
                    <a:pt x="6" y="825"/>
                  </a:lnTo>
                  <a:lnTo>
                    <a:pt x="0" y="867"/>
                  </a:lnTo>
                  <a:lnTo>
                    <a:pt x="4" y="903"/>
                  </a:lnTo>
                  <a:lnTo>
                    <a:pt x="19" y="932"/>
                  </a:lnTo>
                  <a:lnTo>
                    <a:pt x="39" y="958"/>
                  </a:lnTo>
                  <a:lnTo>
                    <a:pt x="66" y="979"/>
                  </a:lnTo>
                  <a:lnTo>
                    <a:pt x="96" y="994"/>
                  </a:lnTo>
                  <a:lnTo>
                    <a:pt x="131" y="1006"/>
                  </a:lnTo>
                  <a:lnTo>
                    <a:pt x="167" y="1013"/>
                  </a:lnTo>
                  <a:lnTo>
                    <a:pt x="202" y="1015"/>
                  </a:lnTo>
                  <a:lnTo>
                    <a:pt x="247" y="1008"/>
                  </a:lnTo>
                  <a:lnTo>
                    <a:pt x="288" y="994"/>
                  </a:lnTo>
                  <a:lnTo>
                    <a:pt x="324" y="973"/>
                  </a:lnTo>
                  <a:lnTo>
                    <a:pt x="355" y="947"/>
                  </a:lnTo>
                  <a:lnTo>
                    <a:pt x="379" y="920"/>
                  </a:lnTo>
                  <a:lnTo>
                    <a:pt x="400" y="895"/>
                  </a:lnTo>
                  <a:lnTo>
                    <a:pt x="416" y="871"/>
                  </a:lnTo>
                  <a:lnTo>
                    <a:pt x="424" y="854"/>
                  </a:lnTo>
                  <a:lnTo>
                    <a:pt x="430" y="844"/>
                  </a:lnTo>
                  <a:lnTo>
                    <a:pt x="442" y="876"/>
                  </a:lnTo>
                  <a:lnTo>
                    <a:pt x="459" y="905"/>
                  </a:lnTo>
                  <a:lnTo>
                    <a:pt x="481" y="935"/>
                  </a:lnTo>
                  <a:lnTo>
                    <a:pt x="508" y="960"/>
                  </a:lnTo>
                  <a:lnTo>
                    <a:pt x="540" y="983"/>
                  </a:lnTo>
                  <a:lnTo>
                    <a:pt x="575" y="1000"/>
                  </a:lnTo>
                  <a:lnTo>
                    <a:pt x="617" y="1011"/>
                  </a:lnTo>
                  <a:lnTo>
                    <a:pt x="662" y="1015"/>
                  </a:lnTo>
                  <a:lnTo>
                    <a:pt x="715" y="1008"/>
                  </a:lnTo>
                  <a:lnTo>
                    <a:pt x="766" y="994"/>
                  </a:lnTo>
                  <a:lnTo>
                    <a:pt x="811" y="968"/>
                  </a:lnTo>
                  <a:lnTo>
                    <a:pt x="852" y="937"/>
                  </a:lnTo>
                  <a:lnTo>
                    <a:pt x="888" y="901"/>
                  </a:lnTo>
                  <a:lnTo>
                    <a:pt x="919" y="863"/>
                  </a:lnTo>
                  <a:lnTo>
                    <a:pt x="945" y="823"/>
                  </a:lnTo>
                  <a:lnTo>
                    <a:pt x="968" y="783"/>
                  </a:lnTo>
                  <a:lnTo>
                    <a:pt x="986" y="747"/>
                  </a:lnTo>
                  <a:lnTo>
                    <a:pt x="998" y="715"/>
                  </a:lnTo>
                  <a:lnTo>
                    <a:pt x="1007" y="688"/>
                  </a:lnTo>
                  <a:lnTo>
                    <a:pt x="1009" y="669"/>
                  </a:lnTo>
                  <a:lnTo>
                    <a:pt x="1009" y="662"/>
                  </a:lnTo>
                  <a:lnTo>
                    <a:pt x="1004" y="656"/>
                  </a:lnTo>
                  <a:lnTo>
                    <a:pt x="1002" y="652"/>
                  </a:lnTo>
                  <a:lnTo>
                    <a:pt x="994" y="648"/>
                  </a:lnTo>
                  <a:lnTo>
                    <a:pt x="974" y="648"/>
                  </a:lnTo>
                  <a:lnTo>
                    <a:pt x="968" y="650"/>
                  </a:lnTo>
                  <a:lnTo>
                    <a:pt x="960" y="658"/>
                  </a:lnTo>
                  <a:lnTo>
                    <a:pt x="956" y="671"/>
                  </a:lnTo>
                  <a:lnTo>
                    <a:pt x="931" y="738"/>
                  </a:lnTo>
                  <a:lnTo>
                    <a:pt x="905" y="793"/>
                  </a:lnTo>
                  <a:lnTo>
                    <a:pt x="874" y="840"/>
                  </a:lnTo>
                  <a:lnTo>
                    <a:pt x="844" y="878"/>
                  </a:lnTo>
                  <a:lnTo>
                    <a:pt x="811" y="907"/>
                  </a:lnTo>
                  <a:lnTo>
                    <a:pt x="778" y="930"/>
                  </a:lnTo>
                  <a:lnTo>
                    <a:pt x="746" y="947"/>
                  </a:lnTo>
                  <a:lnTo>
                    <a:pt x="717" y="958"/>
                  </a:lnTo>
                  <a:lnTo>
                    <a:pt x="691" y="964"/>
                  </a:lnTo>
                  <a:lnTo>
                    <a:pt x="666" y="964"/>
                  </a:lnTo>
                  <a:lnTo>
                    <a:pt x="634" y="960"/>
                  </a:lnTo>
                  <a:lnTo>
                    <a:pt x="607" y="949"/>
                  </a:lnTo>
                  <a:lnTo>
                    <a:pt x="585" y="930"/>
                  </a:lnTo>
                  <a:lnTo>
                    <a:pt x="569" y="907"/>
                  </a:lnTo>
                  <a:lnTo>
                    <a:pt x="556" y="880"/>
                  </a:lnTo>
                  <a:lnTo>
                    <a:pt x="550" y="850"/>
                  </a:lnTo>
                  <a:lnTo>
                    <a:pt x="548" y="816"/>
                  </a:lnTo>
                  <a:lnTo>
                    <a:pt x="550" y="787"/>
                  </a:lnTo>
                  <a:lnTo>
                    <a:pt x="554" y="755"/>
                  </a:lnTo>
                  <a:lnTo>
                    <a:pt x="562" y="717"/>
                  </a:lnTo>
                  <a:lnTo>
                    <a:pt x="573" y="673"/>
                  </a:lnTo>
                  <a:lnTo>
                    <a:pt x="585" y="620"/>
                  </a:lnTo>
                  <a:lnTo>
                    <a:pt x="658" y="314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04" name="Group 20"/>
          <p:cNvGrpSpPr>
            <a:grpSpLocks noChangeAspect="1"/>
          </p:cNvGrpSpPr>
          <p:nvPr>
            <p:custDataLst>
              <p:tags r:id="rId3"/>
            </p:custDataLst>
          </p:nvPr>
        </p:nvGrpSpPr>
        <p:grpSpPr bwMode="auto">
          <a:xfrm>
            <a:off x="1236408" y="5729748"/>
            <a:ext cx="3670555" cy="561006"/>
            <a:chOff x="3927" y="3748"/>
            <a:chExt cx="14826" cy="2266"/>
          </a:xfrm>
        </p:grpSpPr>
        <p:sp>
          <p:nvSpPr>
            <p:cNvPr id="67606" name="Freeform 22"/>
            <p:cNvSpPr>
              <a:spLocks/>
            </p:cNvSpPr>
            <p:nvPr/>
          </p:nvSpPr>
          <p:spPr bwMode="auto">
            <a:xfrm>
              <a:off x="3927" y="3748"/>
              <a:ext cx="494" cy="2266"/>
            </a:xfrm>
            <a:custGeom>
              <a:avLst/>
              <a:gdLst/>
              <a:ahLst/>
              <a:cxnLst>
                <a:cxn ang="0">
                  <a:pos x="494" y="2241"/>
                </a:cxn>
                <a:cxn ang="0">
                  <a:pos x="494" y="2236"/>
                </a:cxn>
                <a:cxn ang="0">
                  <a:pos x="489" y="2231"/>
                </a:cxn>
                <a:cxn ang="0">
                  <a:pos x="489" y="2226"/>
                </a:cxn>
                <a:cxn ang="0">
                  <a:pos x="456" y="2191"/>
                </a:cxn>
                <a:cxn ang="0">
                  <a:pos x="366" y="2080"/>
                </a:cxn>
                <a:cxn ang="0">
                  <a:pos x="290" y="1954"/>
                </a:cxn>
                <a:cxn ang="0">
                  <a:pos x="233" y="1824"/>
                </a:cxn>
                <a:cxn ang="0">
                  <a:pos x="190" y="1683"/>
                </a:cxn>
                <a:cxn ang="0">
                  <a:pos x="157" y="1542"/>
                </a:cxn>
                <a:cxn ang="0">
                  <a:pos x="138" y="1402"/>
                </a:cxn>
                <a:cxn ang="0">
                  <a:pos x="123" y="1266"/>
                </a:cxn>
                <a:cxn ang="0">
                  <a:pos x="123" y="1130"/>
                </a:cxn>
                <a:cxn ang="0">
                  <a:pos x="128" y="964"/>
                </a:cxn>
                <a:cxn ang="0">
                  <a:pos x="142" y="799"/>
                </a:cxn>
                <a:cxn ang="0">
                  <a:pos x="176" y="633"/>
                </a:cxn>
                <a:cxn ang="0">
                  <a:pos x="218" y="477"/>
                </a:cxn>
                <a:cxn ang="0">
                  <a:pos x="285" y="331"/>
                </a:cxn>
                <a:cxn ang="0">
                  <a:pos x="366" y="190"/>
                </a:cxn>
                <a:cxn ang="0">
                  <a:pos x="465" y="60"/>
                </a:cxn>
                <a:cxn ang="0">
                  <a:pos x="480" y="50"/>
                </a:cxn>
                <a:cxn ang="0">
                  <a:pos x="484" y="40"/>
                </a:cxn>
                <a:cxn ang="0">
                  <a:pos x="494" y="30"/>
                </a:cxn>
                <a:cxn ang="0">
                  <a:pos x="494" y="15"/>
                </a:cxn>
                <a:cxn ang="0">
                  <a:pos x="489" y="5"/>
                </a:cxn>
                <a:cxn ang="0">
                  <a:pos x="480" y="0"/>
                </a:cxn>
                <a:cxn ang="0">
                  <a:pos x="475" y="0"/>
                </a:cxn>
                <a:cxn ang="0">
                  <a:pos x="461" y="10"/>
                </a:cxn>
                <a:cxn ang="0">
                  <a:pos x="427" y="30"/>
                </a:cxn>
                <a:cxn ang="0">
                  <a:pos x="389" y="65"/>
                </a:cxn>
                <a:cxn ang="0">
                  <a:pos x="342" y="115"/>
                </a:cxn>
                <a:cxn ang="0">
                  <a:pos x="290" y="175"/>
                </a:cxn>
                <a:cxn ang="0">
                  <a:pos x="237" y="251"/>
                </a:cxn>
                <a:cxn ang="0">
                  <a:pos x="180" y="341"/>
                </a:cxn>
                <a:cxn ang="0">
                  <a:pos x="133" y="442"/>
                </a:cxn>
                <a:cxn ang="0">
                  <a:pos x="66" y="628"/>
                </a:cxn>
                <a:cxn ang="0">
                  <a:pos x="24" y="809"/>
                </a:cxn>
                <a:cxn ang="0">
                  <a:pos x="5" y="979"/>
                </a:cxn>
                <a:cxn ang="0">
                  <a:pos x="0" y="1130"/>
                </a:cxn>
                <a:cxn ang="0">
                  <a:pos x="5" y="1246"/>
                </a:cxn>
                <a:cxn ang="0">
                  <a:pos x="14" y="1382"/>
                </a:cxn>
                <a:cxn ang="0">
                  <a:pos x="38" y="1532"/>
                </a:cxn>
                <a:cxn ang="0">
                  <a:pos x="81" y="1683"/>
                </a:cxn>
                <a:cxn ang="0">
                  <a:pos x="138" y="1839"/>
                </a:cxn>
                <a:cxn ang="0">
                  <a:pos x="195" y="1949"/>
                </a:cxn>
                <a:cxn ang="0">
                  <a:pos x="256" y="2045"/>
                </a:cxn>
                <a:cxn ang="0">
                  <a:pos x="318" y="2125"/>
                </a:cxn>
                <a:cxn ang="0">
                  <a:pos x="375" y="2186"/>
                </a:cxn>
                <a:cxn ang="0">
                  <a:pos x="418" y="2226"/>
                </a:cxn>
                <a:cxn ang="0">
                  <a:pos x="456" y="2256"/>
                </a:cxn>
                <a:cxn ang="0">
                  <a:pos x="475" y="2266"/>
                </a:cxn>
                <a:cxn ang="0">
                  <a:pos x="484" y="2266"/>
                </a:cxn>
                <a:cxn ang="0">
                  <a:pos x="489" y="2261"/>
                </a:cxn>
                <a:cxn ang="0">
                  <a:pos x="494" y="2251"/>
                </a:cxn>
                <a:cxn ang="0">
                  <a:pos x="494" y="2241"/>
                </a:cxn>
              </a:cxnLst>
              <a:rect l="0" t="0" r="r" b="b"/>
              <a:pathLst>
                <a:path w="494" h="2266">
                  <a:moveTo>
                    <a:pt x="494" y="2241"/>
                  </a:moveTo>
                  <a:lnTo>
                    <a:pt x="494" y="2236"/>
                  </a:lnTo>
                  <a:lnTo>
                    <a:pt x="489" y="2231"/>
                  </a:lnTo>
                  <a:lnTo>
                    <a:pt x="489" y="2226"/>
                  </a:lnTo>
                  <a:lnTo>
                    <a:pt x="456" y="2191"/>
                  </a:lnTo>
                  <a:lnTo>
                    <a:pt x="366" y="2080"/>
                  </a:lnTo>
                  <a:lnTo>
                    <a:pt x="290" y="1954"/>
                  </a:lnTo>
                  <a:lnTo>
                    <a:pt x="233" y="1824"/>
                  </a:lnTo>
                  <a:lnTo>
                    <a:pt x="190" y="1683"/>
                  </a:lnTo>
                  <a:lnTo>
                    <a:pt x="157" y="1542"/>
                  </a:lnTo>
                  <a:lnTo>
                    <a:pt x="138" y="1402"/>
                  </a:lnTo>
                  <a:lnTo>
                    <a:pt x="123" y="1266"/>
                  </a:lnTo>
                  <a:lnTo>
                    <a:pt x="123" y="1130"/>
                  </a:lnTo>
                  <a:lnTo>
                    <a:pt x="128" y="964"/>
                  </a:lnTo>
                  <a:lnTo>
                    <a:pt x="142" y="799"/>
                  </a:lnTo>
                  <a:lnTo>
                    <a:pt x="176" y="633"/>
                  </a:lnTo>
                  <a:lnTo>
                    <a:pt x="218" y="477"/>
                  </a:lnTo>
                  <a:lnTo>
                    <a:pt x="285" y="331"/>
                  </a:lnTo>
                  <a:lnTo>
                    <a:pt x="366" y="190"/>
                  </a:lnTo>
                  <a:lnTo>
                    <a:pt x="465" y="60"/>
                  </a:lnTo>
                  <a:lnTo>
                    <a:pt x="480" y="50"/>
                  </a:lnTo>
                  <a:lnTo>
                    <a:pt x="484" y="40"/>
                  </a:lnTo>
                  <a:lnTo>
                    <a:pt x="494" y="30"/>
                  </a:lnTo>
                  <a:lnTo>
                    <a:pt x="494" y="15"/>
                  </a:lnTo>
                  <a:lnTo>
                    <a:pt x="489" y="5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61" y="10"/>
                  </a:lnTo>
                  <a:lnTo>
                    <a:pt x="427" y="30"/>
                  </a:lnTo>
                  <a:lnTo>
                    <a:pt x="389" y="65"/>
                  </a:lnTo>
                  <a:lnTo>
                    <a:pt x="342" y="115"/>
                  </a:lnTo>
                  <a:lnTo>
                    <a:pt x="290" y="175"/>
                  </a:lnTo>
                  <a:lnTo>
                    <a:pt x="237" y="251"/>
                  </a:lnTo>
                  <a:lnTo>
                    <a:pt x="180" y="341"/>
                  </a:lnTo>
                  <a:lnTo>
                    <a:pt x="133" y="442"/>
                  </a:lnTo>
                  <a:lnTo>
                    <a:pt x="66" y="628"/>
                  </a:lnTo>
                  <a:lnTo>
                    <a:pt x="24" y="809"/>
                  </a:lnTo>
                  <a:lnTo>
                    <a:pt x="5" y="979"/>
                  </a:lnTo>
                  <a:lnTo>
                    <a:pt x="0" y="1130"/>
                  </a:lnTo>
                  <a:lnTo>
                    <a:pt x="5" y="1246"/>
                  </a:lnTo>
                  <a:lnTo>
                    <a:pt x="14" y="1382"/>
                  </a:lnTo>
                  <a:lnTo>
                    <a:pt x="38" y="1532"/>
                  </a:lnTo>
                  <a:lnTo>
                    <a:pt x="81" y="1683"/>
                  </a:lnTo>
                  <a:lnTo>
                    <a:pt x="138" y="1839"/>
                  </a:lnTo>
                  <a:lnTo>
                    <a:pt x="195" y="1949"/>
                  </a:lnTo>
                  <a:lnTo>
                    <a:pt x="256" y="2045"/>
                  </a:lnTo>
                  <a:lnTo>
                    <a:pt x="318" y="2125"/>
                  </a:lnTo>
                  <a:lnTo>
                    <a:pt x="375" y="2186"/>
                  </a:lnTo>
                  <a:lnTo>
                    <a:pt x="418" y="2226"/>
                  </a:lnTo>
                  <a:lnTo>
                    <a:pt x="456" y="2256"/>
                  </a:lnTo>
                  <a:lnTo>
                    <a:pt x="475" y="2266"/>
                  </a:lnTo>
                  <a:lnTo>
                    <a:pt x="484" y="2266"/>
                  </a:lnTo>
                  <a:lnTo>
                    <a:pt x="489" y="2261"/>
                  </a:lnTo>
                  <a:lnTo>
                    <a:pt x="494" y="2251"/>
                  </a:lnTo>
                  <a:lnTo>
                    <a:pt x="494" y="2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7" name="Freeform 23"/>
            <p:cNvSpPr>
              <a:spLocks/>
            </p:cNvSpPr>
            <p:nvPr/>
          </p:nvSpPr>
          <p:spPr bwMode="auto">
            <a:xfrm>
              <a:off x="4734" y="3938"/>
              <a:ext cx="708" cy="1508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36"/>
                </a:cxn>
                <a:cxn ang="0">
                  <a:pos x="437" y="21"/>
                </a:cxn>
                <a:cxn ang="0">
                  <a:pos x="433" y="11"/>
                </a:cxn>
                <a:cxn ang="0">
                  <a:pos x="414" y="0"/>
                </a:cxn>
                <a:cxn ang="0">
                  <a:pos x="390" y="0"/>
                </a:cxn>
                <a:cxn ang="0">
                  <a:pos x="319" y="61"/>
                </a:cxn>
                <a:cxn ang="0">
                  <a:pos x="247" y="101"/>
                </a:cxn>
                <a:cxn ang="0">
                  <a:pos x="171" y="126"/>
                </a:cxn>
                <a:cxn ang="0">
                  <a:pos x="105" y="141"/>
                </a:cxn>
                <a:cxn ang="0">
                  <a:pos x="43" y="146"/>
                </a:cxn>
                <a:cxn ang="0">
                  <a:pos x="0" y="146"/>
                </a:cxn>
                <a:cxn ang="0">
                  <a:pos x="0" y="217"/>
                </a:cxn>
                <a:cxn ang="0">
                  <a:pos x="48" y="217"/>
                </a:cxn>
                <a:cxn ang="0">
                  <a:pos x="114" y="207"/>
                </a:cxn>
                <a:cxn ang="0">
                  <a:pos x="195" y="191"/>
                </a:cxn>
                <a:cxn ang="0">
                  <a:pos x="281" y="156"/>
                </a:cxn>
                <a:cxn ang="0">
                  <a:pos x="281" y="1362"/>
                </a:cxn>
                <a:cxn ang="0">
                  <a:pos x="271" y="1393"/>
                </a:cxn>
                <a:cxn ang="0">
                  <a:pos x="252" y="1413"/>
                </a:cxn>
                <a:cxn ang="0">
                  <a:pos x="219" y="1428"/>
                </a:cxn>
                <a:cxn ang="0">
                  <a:pos x="167" y="1438"/>
                </a:cxn>
                <a:cxn ang="0">
                  <a:pos x="15" y="1438"/>
                </a:cxn>
                <a:cxn ang="0">
                  <a:pos x="15" y="1508"/>
                </a:cxn>
                <a:cxn ang="0">
                  <a:pos x="72" y="1503"/>
                </a:cxn>
                <a:cxn ang="0">
                  <a:pos x="651" y="1503"/>
                </a:cxn>
                <a:cxn ang="0">
                  <a:pos x="708" y="1508"/>
                </a:cxn>
                <a:cxn ang="0">
                  <a:pos x="708" y="1438"/>
                </a:cxn>
                <a:cxn ang="0">
                  <a:pos x="556" y="1438"/>
                </a:cxn>
                <a:cxn ang="0">
                  <a:pos x="499" y="1428"/>
                </a:cxn>
                <a:cxn ang="0">
                  <a:pos x="466" y="1413"/>
                </a:cxn>
                <a:cxn ang="0">
                  <a:pos x="447" y="1393"/>
                </a:cxn>
                <a:cxn ang="0">
                  <a:pos x="442" y="1367"/>
                </a:cxn>
                <a:cxn ang="0">
                  <a:pos x="442" y="1327"/>
                </a:cxn>
                <a:cxn ang="0">
                  <a:pos x="442" y="61"/>
                </a:cxn>
              </a:cxnLst>
              <a:rect l="0" t="0" r="r" b="b"/>
              <a:pathLst>
                <a:path w="708" h="1508">
                  <a:moveTo>
                    <a:pt x="442" y="61"/>
                  </a:moveTo>
                  <a:lnTo>
                    <a:pt x="442" y="36"/>
                  </a:lnTo>
                  <a:lnTo>
                    <a:pt x="437" y="21"/>
                  </a:lnTo>
                  <a:lnTo>
                    <a:pt x="433" y="11"/>
                  </a:lnTo>
                  <a:lnTo>
                    <a:pt x="414" y="0"/>
                  </a:lnTo>
                  <a:lnTo>
                    <a:pt x="390" y="0"/>
                  </a:lnTo>
                  <a:lnTo>
                    <a:pt x="319" y="61"/>
                  </a:lnTo>
                  <a:lnTo>
                    <a:pt x="247" y="101"/>
                  </a:lnTo>
                  <a:lnTo>
                    <a:pt x="171" y="126"/>
                  </a:lnTo>
                  <a:lnTo>
                    <a:pt x="105" y="141"/>
                  </a:lnTo>
                  <a:lnTo>
                    <a:pt x="43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48" y="217"/>
                  </a:lnTo>
                  <a:lnTo>
                    <a:pt x="114" y="207"/>
                  </a:lnTo>
                  <a:lnTo>
                    <a:pt x="195" y="191"/>
                  </a:lnTo>
                  <a:lnTo>
                    <a:pt x="281" y="156"/>
                  </a:lnTo>
                  <a:lnTo>
                    <a:pt x="281" y="1362"/>
                  </a:lnTo>
                  <a:lnTo>
                    <a:pt x="271" y="1393"/>
                  </a:lnTo>
                  <a:lnTo>
                    <a:pt x="252" y="1413"/>
                  </a:lnTo>
                  <a:lnTo>
                    <a:pt x="219" y="1428"/>
                  </a:lnTo>
                  <a:lnTo>
                    <a:pt x="167" y="1438"/>
                  </a:lnTo>
                  <a:lnTo>
                    <a:pt x="15" y="1438"/>
                  </a:lnTo>
                  <a:lnTo>
                    <a:pt x="15" y="1508"/>
                  </a:lnTo>
                  <a:lnTo>
                    <a:pt x="72" y="1503"/>
                  </a:lnTo>
                  <a:lnTo>
                    <a:pt x="651" y="1503"/>
                  </a:lnTo>
                  <a:lnTo>
                    <a:pt x="708" y="1508"/>
                  </a:lnTo>
                  <a:lnTo>
                    <a:pt x="708" y="1438"/>
                  </a:lnTo>
                  <a:lnTo>
                    <a:pt x="556" y="1438"/>
                  </a:lnTo>
                  <a:lnTo>
                    <a:pt x="499" y="1428"/>
                  </a:lnTo>
                  <a:lnTo>
                    <a:pt x="466" y="1413"/>
                  </a:lnTo>
                  <a:lnTo>
                    <a:pt x="447" y="1393"/>
                  </a:lnTo>
                  <a:lnTo>
                    <a:pt x="442" y="1367"/>
                  </a:lnTo>
                  <a:lnTo>
                    <a:pt x="442" y="1327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8" name="Freeform 24"/>
            <p:cNvSpPr>
              <a:spLocks/>
            </p:cNvSpPr>
            <p:nvPr/>
          </p:nvSpPr>
          <p:spPr bwMode="auto">
            <a:xfrm>
              <a:off x="6221" y="4124"/>
              <a:ext cx="1425" cy="1508"/>
            </a:xfrm>
            <a:custGeom>
              <a:avLst/>
              <a:gdLst/>
              <a:ahLst/>
              <a:cxnLst>
                <a:cxn ang="0">
                  <a:pos x="756" y="799"/>
                </a:cxn>
                <a:cxn ang="0">
                  <a:pos x="1387" y="799"/>
                </a:cxn>
                <a:cxn ang="0">
                  <a:pos x="1402" y="794"/>
                </a:cxn>
                <a:cxn ang="0">
                  <a:pos x="1411" y="789"/>
                </a:cxn>
                <a:cxn ang="0">
                  <a:pos x="1416" y="784"/>
                </a:cxn>
                <a:cxn ang="0">
                  <a:pos x="1425" y="754"/>
                </a:cxn>
                <a:cxn ang="0">
                  <a:pos x="1425" y="739"/>
                </a:cxn>
                <a:cxn ang="0">
                  <a:pos x="1402" y="714"/>
                </a:cxn>
                <a:cxn ang="0">
                  <a:pos x="1378" y="714"/>
                </a:cxn>
                <a:cxn ang="0">
                  <a:pos x="1364" y="709"/>
                </a:cxn>
                <a:cxn ang="0">
                  <a:pos x="756" y="709"/>
                </a:cxn>
                <a:cxn ang="0">
                  <a:pos x="756" y="41"/>
                </a:cxn>
                <a:cxn ang="0">
                  <a:pos x="751" y="26"/>
                </a:cxn>
                <a:cxn ang="0">
                  <a:pos x="746" y="15"/>
                </a:cxn>
                <a:cxn ang="0">
                  <a:pos x="727" y="5"/>
                </a:cxn>
                <a:cxn ang="0">
                  <a:pos x="713" y="0"/>
                </a:cxn>
                <a:cxn ang="0">
                  <a:pos x="699" y="5"/>
                </a:cxn>
                <a:cxn ang="0">
                  <a:pos x="680" y="15"/>
                </a:cxn>
                <a:cxn ang="0">
                  <a:pos x="675" y="26"/>
                </a:cxn>
                <a:cxn ang="0">
                  <a:pos x="675" y="41"/>
                </a:cxn>
                <a:cxn ang="0">
                  <a:pos x="670" y="51"/>
                </a:cxn>
                <a:cxn ang="0">
                  <a:pos x="670" y="709"/>
                </a:cxn>
                <a:cxn ang="0">
                  <a:pos x="48" y="709"/>
                </a:cxn>
                <a:cxn ang="0">
                  <a:pos x="38" y="714"/>
                </a:cxn>
                <a:cxn ang="0">
                  <a:pos x="24" y="714"/>
                </a:cxn>
                <a:cxn ang="0">
                  <a:pos x="10" y="729"/>
                </a:cxn>
                <a:cxn ang="0">
                  <a:pos x="5" y="739"/>
                </a:cxn>
                <a:cxn ang="0">
                  <a:pos x="0" y="754"/>
                </a:cxn>
                <a:cxn ang="0">
                  <a:pos x="0" y="769"/>
                </a:cxn>
                <a:cxn ang="0">
                  <a:pos x="10" y="779"/>
                </a:cxn>
                <a:cxn ang="0">
                  <a:pos x="15" y="789"/>
                </a:cxn>
                <a:cxn ang="0">
                  <a:pos x="24" y="794"/>
                </a:cxn>
                <a:cxn ang="0">
                  <a:pos x="38" y="799"/>
                </a:cxn>
                <a:cxn ang="0">
                  <a:pos x="670" y="799"/>
                </a:cxn>
                <a:cxn ang="0">
                  <a:pos x="670" y="1463"/>
                </a:cxn>
                <a:cxn ang="0">
                  <a:pos x="675" y="1473"/>
                </a:cxn>
                <a:cxn ang="0">
                  <a:pos x="675" y="1483"/>
                </a:cxn>
                <a:cxn ang="0">
                  <a:pos x="680" y="1493"/>
                </a:cxn>
                <a:cxn ang="0">
                  <a:pos x="689" y="1503"/>
                </a:cxn>
                <a:cxn ang="0">
                  <a:pos x="699" y="1508"/>
                </a:cxn>
                <a:cxn ang="0">
                  <a:pos x="727" y="1508"/>
                </a:cxn>
                <a:cxn ang="0">
                  <a:pos x="737" y="1503"/>
                </a:cxn>
                <a:cxn ang="0">
                  <a:pos x="746" y="1493"/>
                </a:cxn>
                <a:cxn ang="0">
                  <a:pos x="756" y="1473"/>
                </a:cxn>
                <a:cxn ang="0">
                  <a:pos x="756" y="1438"/>
                </a:cxn>
                <a:cxn ang="0">
                  <a:pos x="756" y="799"/>
                </a:cxn>
              </a:cxnLst>
              <a:rect l="0" t="0" r="r" b="b"/>
              <a:pathLst>
                <a:path w="1425" h="1508">
                  <a:moveTo>
                    <a:pt x="756" y="799"/>
                  </a:moveTo>
                  <a:lnTo>
                    <a:pt x="1387" y="799"/>
                  </a:lnTo>
                  <a:lnTo>
                    <a:pt x="1402" y="794"/>
                  </a:lnTo>
                  <a:lnTo>
                    <a:pt x="1411" y="789"/>
                  </a:lnTo>
                  <a:lnTo>
                    <a:pt x="1416" y="784"/>
                  </a:lnTo>
                  <a:lnTo>
                    <a:pt x="1425" y="754"/>
                  </a:lnTo>
                  <a:lnTo>
                    <a:pt x="1425" y="739"/>
                  </a:lnTo>
                  <a:lnTo>
                    <a:pt x="1402" y="714"/>
                  </a:lnTo>
                  <a:lnTo>
                    <a:pt x="1378" y="714"/>
                  </a:lnTo>
                  <a:lnTo>
                    <a:pt x="1364" y="709"/>
                  </a:lnTo>
                  <a:lnTo>
                    <a:pt x="756" y="709"/>
                  </a:lnTo>
                  <a:lnTo>
                    <a:pt x="756" y="41"/>
                  </a:lnTo>
                  <a:lnTo>
                    <a:pt x="751" y="26"/>
                  </a:lnTo>
                  <a:lnTo>
                    <a:pt x="746" y="15"/>
                  </a:lnTo>
                  <a:lnTo>
                    <a:pt x="727" y="5"/>
                  </a:lnTo>
                  <a:lnTo>
                    <a:pt x="713" y="0"/>
                  </a:lnTo>
                  <a:lnTo>
                    <a:pt x="699" y="5"/>
                  </a:lnTo>
                  <a:lnTo>
                    <a:pt x="680" y="15"/>
                  </a:lnTo>
                  <a:lnTo>
                    <a:pt x="675" y="26"/>
                  </a:lnTo>
                  <a:lnTo>
                    <a:pt x="675" y="41"/>
                  </a:lnTo>
                  <a:lnTo>
                    <a:pt x="670" y="51"/>
                  </a:lnTo>
                  <a:lnTo>
                    <a:pt x="670" y="709"/>
                  </a:lnTo>
                  <a:lnTo>
                    <a:pt x="48" y="709"/>
                  </a:lnTo>
                  <a:lnTo>
                    <a:pt x="38" y="714"/>
                  </a:lnTo>
                  <a:lnTo>
                    <a:pt x="24" y="714"/>
                  </a:lnTo>
                  <a:lnTo>
                    <a:pt x="10" y="729"/>
                  </a:lnTo>
                  <a:lnTo>
                    <a:pt x="5" y="739"/>
                  </a:lnTo>
                  <a:lnTo>
                    <a:pt x="0" y="754"/>
                  </a:lnTo>
                  <a:lnTo>
                    <a:pt x="0" y="769"/>
                  </a:lnTo>
                  <a:lnTo>
                    <a:pt x="10" y="779"/>
                  </a:lnTo>
                  <a:lnTo>
                    <a:pt x="15" y="789"/>
                  </a:lnTo>
                  <a:lnTo>
                    <a:pt x="24" y="794"/>
                  </a:lnTo>
                  <a:lnTo>
                    <a:pt x="38" y="799"/>
                  </a:lnTo>
                  <a:lnTo>
                    <a:pt x="670" y="799"/>
                  </a:lnTo>
                  <a:lnTo>
                    <a:pt x="670" y="1463"/>
                  </a:lnTo>
                  <a:lnTo>
                    <a:pt x="675" y="1473"/>
                  </a:lnTo>
                  <a:lnTo>
                    <a:pt x="675" y="1483"/>
                  </a:lnTo>
                  <a:lnTo>
                    <a:pt x="680" y="1493"/>
                  </a:lnTo>
                  <a:lnTo>
                    <a:pt x="689" y="1503"/>
                  </a:lnTo>
                  <a:lnTo>
                    <a:pt x="699" y="1508"/>
                  </a:lnTo>
                  <a:lnTo>
                    <a:pt x="727" y="1508"/>
                  </a:lnTo>
                  <a:lnTo>
                    <a:pt x="737" y="1503"/>
                  </a:lnTo>
                  <a:lnTo>
                    <a:pt x="746" y="1493"/>
                  </a:lnTo>
                  <a:lnTo>
                    <a:pt x="756" y="1473"/>
                  </a:lnTo>
                  <a:lnTo>
                    <a:pt x="756" y="1438"/>
                  </a:lnTo>
                  <a:lnTo>
                    <a:pt x="756" y="7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09" name="Freeform 25"/>
            <p:cNvSpPr>
              <a:spLocks/>
            </p:cNvSpPr>
            <p:nvPr/>
          </p:nvSpPr>
          <p:spPr bwMode="auto">
            <a:xfrm>
              <a:off x="8321" y="3938"/>
              <a:ext cx="888" cy="1558"/>
            </a:xfrm>
            <a:custGeom>
              <a:avLst/>
              <a:gdLst/>
              <a:ahLst/>
              <a:cxnLst>
                <a:cxn ang="0">
                  <a:pos x="632" y="664"/>
                </a:cxn>
                <a:cxn ang="0">
                  <a:pos x="774" y="513"/>
                </a:cxn>
                <a:cxn ang="0">
                  <a:pos x="831" y="312"/>
                </a:cxn>
                <a:cxn ang="0">
                  <a:pos x="789" y="171"/>
                </a:cxn>
                <a:cxn ang="0">
                  <a:pos x="679" y="66"/>
                </a:cxn>
                <a:cxn ang="0">
                  <a:pos x="523" y="11"/>
                </a:cxn>
                <a:cxn ang="0">
                  <a:pos x="333" y="11"/>
                </a:cxn>
                <a:cxn ang="0">
                  <a:pos x="166" y="91"/>
                </a:cxn>
                <a:cxn ang="0">
                  <a:pos x="71" y="227"/>
                </a:cxn>
                <a:cxn ang="0">
                  <a:pos x="67" y="357"/>
                </a:cxn>
                <a:cxn ang="0">
                  <a:pos x="124" y="418"/>
                </a:cxn>
                <a:cxn ang="0">
                  <a:pos x="214" y="418"/>
                </a:cxn>
                <a:cxn ang="0">
                  <a:pos x="266" y="357"/>
                </a:cxn>
                <a:cxn ang="0">
                  <a:pos x="266" y="262"/>
                </a:cxn>
                <a:cxn ang="0">
                  <a:pos x="223" y="212"/>
                </a:cxn>
                <a:cxn ang="0">
                  <a:pos x="166" y="196"/>
                </a:cxn>
                <a:cxn ang="0">
                  <a:pos x="190" y="141"/>
                </a:cxn>
                <a:cxn ang="0">
                  <a:pos x="314" y="76"/>
                </a:cxn>
                <a:cxn ang="0">
                  <a:pos x="428" y="56"/>
                </a:cxn>
                <a:cxn ang="0">
                  <a:pos x="508" y="71"/>
                </a:cxn>
                <a:cxn ang="0">
                  <a:pos x="580" y="126"/>
                </a:cxn>
                <a:cxn ang="0">
                  <a:pos x="627" y="232"/>
                </a:cxn>
                <a:cxn ang="0">
                  <a:pos x="632" y="337"/>
                </a:cxn>
                <a:cxn ang="0">
                  <a:pos x="618" y="443"/>
                </a:cxn>
                <a:cxn ang="0">
                  <a:pos x="575" y="568"/>
                </a:cxn>
                <a:cxn ang="0">
                  <a:pos x="494" y="659"/>
                </a:cxn>
                <a:cxn ang="0">
                  <a:pos x="418" y="684"/>
                </a:cxn>
                <a:cxn ang="0">
                  <a:pos x="356" y="689"/>
                </a:cxn>
                <a:cxn ang="0">
                  <a:pos x="290" y="694"/>
                </a:cxn>
                <a:cxn ang="0">
                  <a:pos x="271" y="709"/>
                </a:cxn>
                <a:cxn ang="0">
                  <a:pos x="266" y="734"/>
                </a:cxn>
                <a:cxn ang="0">
                  <a:pos x="413" y="744"/>
                </a:cxn>
                <a:cxn ang="0">
                  <a:pos x="542" y="779"/>
                </a:cxn>
                <a:cxn ang="0">
                  <a:pos x="622" y="880"/>
                </a:cxn>
                <a:cxn ang="0">
                  <a:pos x="660" y="1031"/>
                </a:cxn>
                <a:cxn ang="0">
                  <a:pos x="660" y="1227"/>
                </a:cxn>
                <a:cxn ang="0">
                  <a:pos x="613" y="1372"/>
                </a:cxn>
                <a:cxn ang="0">
                  <a:pos x="542" y="1458"/>
                </a:cxn>
                <a:cxn ang="0">
                  <a:pos x="461" y="1493"/>
                </a:cxn>
                <a:cxn ang="0">
                  <a:pos x="375" y="1488"/>
                </a:cxn>
                <a:cxn ang="0">
                  <a:pos x="257" y="1458"/>
                </a:cxn>
                <a:cxn ang="0">
                  <a:pos x="143" y="1382"/>
                </a:cxn>
                <a:cxn ang="0">
                  <a:pos x="152" y="1322"/>
                </a:cxn>
                <a:cxn ang="0">
                  <a:pos x="228" y="1257"/>
                </a:cxn>
                <a:cxn ang="0">
                  <a:pos x="228" y="1141"/>
                </a:cxn>
                <a:cxn ang="0">
                  <a:pos x="166" y="1081"/>
                </a:cxn>
                <a:cxn ang="0">
                  <a:pos x="86" y="1076"/>
                </a:cxn>
                <a:cxn ang="0">
                  <a:pos x="29" y="1111"/>
                </a:cxn>
                <a:cxn ang="0">
                  <a:pos x="0" y="1202"/>
                </a:cxn>
                <a:cxn ang="0">
                  <a:pos x="43" y="1362"/>
                </a:cxn>
                <a:cxn ang="0">
                  <a:pos x="162" y="1483"/>
                </a:cxn>
                <a:cxn ang="0">
                  <a:pos x="333" y="1548"/>
                </a:cxn>
                <a:cxn ang="0">
                  <a:pos x="542" y="1548"/>
                </a:cxn>
                <a:cxn ang="0">
                  <a:pos x="722" y="1458"/>
                </a:cxn>
                <a:cxn ang="0">
                  <a:pos x="841" y="1307"/>
                </a:cxn>
                <a:cxn ang="0">
                  <a:pos x="888" y="1121"/>
                </a:cxn>
                <a:cxn ang="0">
                  <a:pos x="846" y="945"/>
                </a:cxn>
                <a:cxn ang="0">
                  <a:pos x="722" y="800"/>
                </a:cxn>
                <a:cxn ang="0">
                  <a:pos x="532" y="709"/>
                </a:cxn>
              </a:cxnLst>
              <a:rect l="0" t="0" r="r" b="b"/>
              <a:pathLst>
                <a:path w="888" h="1558">
                  <a:moveTo>
                    <a:pt x="532" y="709"/>
                  </a:moveTo>
                  <a:lnTo>
                    <a:pt x="632" y="664"/>
                  </a:lnTo>
                  <a:lnTo>
                    <a:pt x="713" y="593"/>
                  </a:lnTo>
                  <a:lnTo>
                    <a:pt x="774" y="513"/>
                  </a:lnTo>
                  <a:lnTo>
                    <a:pt x="817" y="418"/>
                  </a:lnTo>
                  <a:lnTo>
                    <a:pt x="831" y="312"/>
                  </a:lnTo>
                  <a:lnTo>
                    <a:pt x="822" y="237"/>
                  </a:lnTo>
                  <a:lnTo>
                    <a:pt x="789" y="171"/>
                  </a:lnTo>
                  <a:lnTo>
                    <a:pt x="741" y="111"/>
                  </a:lnTo>
                  <a:lnTo>
                    <a:pt x="679" y="66"/>
                  </a:lnTo>
                  <a:lnTo>
                    <a:pt x="603" y="31"/>
                  </a:lnTo>
                  <a:lnTo>
                    <a:pt x="523" y="11"/>
                  </a:lnTo>
                  <a:lnTo>
                    <a:pt x="437" y="0"/>
                  </a:lnTo>
                  <a:lnTo>
                    <a:pt x="333" y="11"/>
                  </a:lnTo>
                  <a:lnTo>
                    <a:pt x="242" y="41"/>
                  </a:lnTo>
                  <a:lnTo>
                    <a:pt x="166" y="91"/>
                  </a:lnTo>
                  <a:lnTo>
                    <a:pt x="109" y="151"/>
                  </a:lnTo>
                  <a:lnTo>
                    <a:pt x="71" y="227"/>
                  </a:lnTo>
                  <a:lnTo>
                    <a:pt x="57" y="307"/>
                  </a:lnTo>
                  <a:lnTo>
                    <a:pt x="67" y="357"/>
                  </a:lnTo>
                  <a:lnTo>
                    <a:pt x="90" y="397"/>
                  </a:lnTo>
                  <a:lnTo>
                    <a:pt x="124" y="418"/>
                  </a:lnTo>
                  <a:lnTo>
                    <a:pt x="166" y="428"/>
                  </a:lnTo>
                  <a:lnTo>
                    <a:pt x="214" y="418"/>
                  </a:lnTo>
                  <a:lnTo>
                    <a:pt x="247" y="392"/>
                  </a:lnTo>
                  <a:lnTo>
                    <a:pt x="266" y="357"/>
                  </a:lnTo>
                  <a:lnTo>
                    <a:pt x="276" y="312"/>
                  </a:lnTo>
                  <a:lnTo>
                    <a:pt x="266" y="262"/>
                  </a:lnTo>
                  <a:lnTo>
                    <a:pt x="247" y="232"/>
                  </a:lnTo>
                  <a:lnTo>
                    <a:pt x="223" y="212"/>
                  </a:lnTo>
                  <a:lnTo>
                    <a:pt x="190" y="201"/>
                  </a:lnTo>
                  <a:lnTo>
                    <a:pt x="166" y="196"/>
                  </a:lnTo>
                  <a:lnTo>
                    <a:pt x="143" y="196"/>
                  </a:lnTo>
                  <a:lnTo>
                    <a:pt x="190" y="141"/>
                  </a:lnTo>
                  <a:lnTo>
                    <a:pt x="252" y="101"/>
                  </a:lnTo>
                  <a:lnTo>
                    <a:pt x="314" y="76"/>
                  </a:lnTo>
                  <a:lnTo>
                    <a:pt x="375" y="61"/>
                  </a:lnTo>
                  <a:lnTo>
                    <a:pt x="428" y="56"/>
                  </a:lnTo>
                  <a:lnTo>
                    <a:pt x="466" y="61"/>
                  </a:lnTo>
                  <a:lnTo>
                    <a:pt x="508" y="71"/>
                  </a:lnTo>
                  <a:lnTo>
                    <a:pt x="546" y="91"/>
                  </a:lnTo>
                  <a:lnTo>
                    <a:pt x="580" y="126"/>
                  </a:lnTo>
                  <a:lnTo>
                    <a:pt x="608" y="171"/>
                  </a:lnTo>
                  <a:lnTo>
                    <a:pt x="627" y="232"/>
                  </a:lnTo>
                  <a:lnTo>
                    <a:pt x="632" y="312"/>
                  </a:lnTo>
                  <a:lnTo>
                    <a:pt x="632" y="337"/>
                  </a:lnTo>
                  <a:lnTo>
                    <a:pt x="627" y="387"/>
                  </a:lnTo>
                  <a:lnTo>
                    <a:pt x="618" y="443"/>
                  </a:lnTo>
                  <a:lnTo>
                    <a:pt x="599" y="508"/>
                  </a:lnTo>
                  <a:lnTo>
                    <a:pt x="575" y="568"/>
                  </a:lnTo>
                  <a:lnTo>
                    <a:pt x="537" y="624"/>
                  </a:lnTo>
                  <a:lnTo>
                    <a:pt x="494" y="659"/>
                  </a:lnTo>
                  <a:lnTo>
                    <a:pt x="456" y="674"/>
                  </a:lnTo>
                  <a:lnTo>
                    <a:pt x="418" y="684"/>
                  </a:lnTo>
                  <a:lnTo>
                    <a:pt x="385" y="689"/>
                  </a:lnTo>
                  <a:lnTo>
                    <a:pt x="356" y="689"/>
                  </a:lnTo>
                  <a:lnTo>
                    <a:pt x="323" y="694"/>
                  </a:lnTo>
                  <a:lnTo>
                    <a:pt x="290" y="694"/>
                  </a:lnTo>
                  <a:lnTo>
                    <a:pt x="280" y="699"/>
                  </a:lnTo>
                  <a:lnTo>
                    <a:pt x="271" y="709"/>
                  </a:lnTo>
                  <a:lnTo>
                    <a:pt x="266" y="719"/>
                  </a:lnTo>
                  <a:lnTo>
                    <a:pt x="266" y="734"/>
                  </a:lnTo>
                  <a:lnTo>
                    <a:pt x="285" y="744"/>
                  </a:lnTo>
                  <a:lnTo>
                    <a:pt x="413" y="744"/>
                  </a:lnTo>
                  <a:lnTo>
                    <a:pt x="485" y="754"/>
                  </a:lnTo>
                  <a:lnTo>
                    <a:pt x="542" y="779"/>
                  </a:lnTo>
                  <a:lnTo>
                    <a:pt x="584" y="825"/>
                  </a:lnTo>
                  <a:lnTo>
                    <a:pt x="622" y="880"/>
                  </a:lnTo>
                  <a:lnTo>
                    <a:pt x="646" y="950"/>
                  </a:lnTo>
                  <a:lnTo>
                    <a:pt x="660" y="1031"/>
                  </a:lnTo>
                  <a:lnTo>
                    <a:pt x="665" y="1121"/>
                  </a:lnTo>
                  <a:lnTo>
                    <a:pt x="660" y="1227"/>
                  </a:lnTo>
                  <a:lnTo>
                    <a:pt x="641" y="1307"/>
                  </a:lnTo>
                  <a:lnTo>
                    <a:pt x="613" y="1372"/>
                  </a:lnTo>
                  <a:lnTo>
                    <a:pt x="580" y="1423"/>
                  </a:lnTo>
                  <a:lnTo>
                    <a:pt x="542" y="1458"/>
                  </a:lnTo>
                  <a:lnTo>
                    <a:pt x="504" y="1478"/>
                  </a:lnTo>
                  <a:lnTo>
                    <a:pt x="461" y="1493"/>
                  </a:lnTo>
                  <a:lnTo>
                    <a:pt x="428" y="1493"/>
                  </a:lnTo>
                  <a:lnTo>
                    <a:pt x="375" y="1488"/>
                  </a:lnTo>
                  <a:lnTo>
                    <a:pt x="318" y="1478"/>
                  </a:lnTo>
                  <a:lnTo>
                    <a:pt x="257" y="1458"/>
                  </a:lnTo>
                  <a:lnTo>
                    <a:pt x="195" y="1428"/>
                  </a:lnTo>
                  <a:lnTo>
                    <a:pt x="143" y="1382"/>
                  </a:lnTo>
                  <a:lnTo>
                    <a:pt x="100" y="1322"/>
                  </a:lnTo>
                  <a:lnTo>
                    <a:pt x="152" y="1322"/>
                  </a:lnTo>
                  <a:lnTo>
                    <a:pt x="195" y="1297"/>
                  </a:lnTo>
                  <a:lnTo>
                    <a:pt x="228" y="1257"/>
                  </a:lnTo>
                  <a:lnTo>
                    <a:pt x="238" y="1197"/>
                  </a:lnTo>
                  <a:lnTo>
                    <a:pt x="228" y="1141"/>
                  </a:lnTo>
                  <a:lnTo>
                    <a:pt x="204" y="1106"/>
                  </a:lnTo>
                  <a:lnTo>
                    <a:pt x="166" y="1081"/>
                  </a:lnTo>
                  <a:lnTo>
                    <a:pt x="119" y="1071"/>
                  </a:lnTo>
                  <a:lnTo>
                    <a:pt x="86" y="1076"/>
                  </a:lnTo>
                  <a:lnTo>
                    <a:pt x="57" y="1091"/>
                  </a:lnTo>
                  <a:lnTo>
                    <a:pt x="29" y="1111"/>
                  </a:lnTo>
                  <a:lnTo>
                    <a:pt x="5" y="1151"/>
                  </a:lnTo>
                  <a:lnTo>
                    <a:pt x="0" y="1202"/>
                  </a:lnTo>
                  <a:lnTo>
                    <a:pt x="9" y="1287"/>
                  </a:lnTo>
                  <a:lnTo>
                    <a:pt x="43" y="1362"/>
                  </a:lnTo>
                  <a:lnTo>
                    <a:pt x="95" y="1428"/>
                  </a:lnTo>
                  <a:lnTo>
                    <a:pt x="162" y="1483"/>
                  </a:lnTo>
                  <a:lnTo>
                    <a:pt x="242" y="1523"/>
                  </a:lnTo>
                  <a:lnTo>
                    <a:pt x="333" y="1548"/>
                  </a:lnTo>
                  <a:lnTo>
                    <a:pt x="432" y="1558"/>
                  </a:lnTo>
                  <a:lnTo>
                    <a:pt x="542" y="1548"/>
                  </a:lnTo>
                  <a:lnTo>
                    <a:pt x="637" y="1513"/>
                  </a:lnTo>
                  <a:lnTo>
                    <a:pt x="722" y="1458"/>
                  </a:lnTo>
                  <a:lnTo>
                    <a:pt x="789" y="1388"/>
                  </a:lnTo>
                  <a:lnTo>
                    <a:pt x="841" y="1307"/>
                  </a:lnTo>
                  <a:lnTo>
                    <a:pt x="874" y="1217"/>
                  </a:lnTo>
                  <a:lnTo>
                    <a:pt x="888" y="1121"/>
                  </a:lnTo>
                  <a:lnTo>
                    <a:pt x="879" y="1031"/>
                  </a:lnTo>
                  <a:lnTo>
                    <a:pt x="846" y="945"/>
                  </a:lnTo>
                  <a:lnTo>
                    <a:pt x="793" y="865"/>
                  </a:lnTo>
                  <a:lnTo>
                    <a:pt x="722" y="800"/>
                  </a:lnTo>
                  <a:lnTo>
                    <a:pt x="632" y="744"/>
                  </a:lnTo>
                  <a:lnTo>
                    <a:pt x="532" y="70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0" name="Freeform 26"/>
            <p:cNvSpPr>
              <a:spLocks/>
            </p:cNvSpPr>
            <p:nvPr/>
          </p:nvSpPr>
          <p:spPr bwMode="auto">
            <a:xfrm>
              <a:off x="9361" y="4446"/>
              <a:ext cx="1064" cy="1025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60" y="91"/>
                </a:cxn>
                <a:cxn ang="0">
                  <a:pos x="889" y="50"/>
                </a:cxn>
                <a:cxn ang="0">
                  <a:pos x="931" y="96"/>
                </a:cxn>
                <a:cxn ang="0">
                  <a:pos x="870" y="201"/>
                </a:cxn>
                <a:cxn ang="0">
                  <a:pos x="912" y="271"/>
                </a:cxn>
                <a:cxn ang="0">
                  <a:pos x="1012" y="261"/>
                </a:cxn>
                <a:cxn ang="0">
                  <a:pos x="1064" y="151"/>
                </a:cxn>
                <a:cxn ang="0">
                  <a:pos x="993" y="30"/>
                </a:cxn>
                <a:cxn ang="0">
                  <a:pos x="808" y="10"/>
                </a:cxn>
                <a:cxn ang="0">
                  <a:pos x="684" y="106"/>
                </a:cxn>
                <a:cxn ang="0">
                  <a:pos x="608" y="106"/>
                </a:cxn>
                <a:cxn ang="0">
                  <a:pos x="485" y="10"/>
                </a:cxn>
                <a:cxn ang="0">
                  <a:pos x="333" y="10"/>
                </a:cxn>
                <a:cxn ang="0">
                  <a:pos x="157" y="151"/>
                </a:cxn>
                <a:cxn ang="0">
                  <a:pos x="72" y="317"/>
                </a:cxn>
                <a:cxn ang="0">
                  <a:pos x="76" y="367"/>
                </a:cxn>
                <a:cxn ang="0">
                  <a:pos x="152" y="256"/>
                </a:cxn>
                <a:cxn ang="0">
                  <a:pos x="285" y="91"/>
                </a:cxn>
                <a:cxn ang="0">
                  <a:pos x="409" y="50"/>
                </a:cxn>
                <a:cxn ang="0">
                  <a:pos x="480" y="75"/>
                </a:cxn>
                <a:cxn ang="0">
                  <a:pos x="523" y="201"/>
                </a:cxn>
                <a:cxn ang="0">
                  <a:pos x="494" y="377"/>
                </a:cxn>
                <a:cxn ang="0">
                  <a:pos x="409" y="739"/>
                </a:cxn>
                <a:cxn ang="0">
                  <a:pos x="304" y="935"/>
                </a:cxn>
                <a:cxn ang="0">
                  <a:pos x="181" y="975"/>
                </a:cxn>
                <a:cxn ang="0">
                  <a:pos x="133" y="930"/>
                </a:cxn>
                <a:cxn ang="0">
                  <a:pos x="195" y="824"/>
                </a:cxn>
                <a:cxn ang="0">
                  <a:pos x="143" y="749"/>
                </a:cxn>
                <a:cxn ang="0">
                  <a:pos x="34" y="784"/>
                </a:cxn>
                <a:cxn ang="0">
                  <a:pos x="10" y="920"/>
                </a:cxn>
                <a:cxn ang="0">
                  <a:pos x="110" y="1010"/>
                </a:cxn>
                <a:cxn ang="0">
                  <a:pos x="266" y="1015"/>
                </a:cxn>
                <a:cxn ang="0">
                  <a:pos x="395" y="905"/>
                </a:cxn>
                <a:cxn ang="0">
                  <a:pos x="447" y="905"/>
                </a:cxn>
                <a:cxn ang="0">
                  <a:pos x="585" y="1015"/>
                </a:cxn>
                <a:cxn ang="0">
                  <a:pos x="803" y="980"/>
                </a:cxn>
                <a:cxn ang="0">
                  <a:pos x="950" y="809"/>
                </a:cxn>
                <a:cxn ang="0">
                  <a:pos x="998" y="678"/>
                </a:cxn>
                <a:cxn ang="0">
                  <a:pos x="960" y="653"/>
                </a:cxn>
                <a:cxn ang="0">
                  <a:pos x="912" y="769"/>
                </a:cxn>
                <a:cxn ang="0">
                  <a:pos x="779" y="935"/>
                </a:cxn>
                <a:cxn ang="0">
                  <a:pos x="661" y="975"/>
                </a:cxn>
                <a:cxn ang="0">
                  <a:pos x="561" y="910"/>
                </a:cxn>
                <a:cxn ang="0">
                  <a:pos x="547" y="789"/>
                </a:cxn>
                <a:cxn ang="0">
                  <a:pos x="580" y="628"/>
                </a:cxn>
              </a:cxnLst>
              <a:rect l="0" t="0" r="r" b="b"/>
              <a:pathLst>
                <a:path w="1064" h="1025">
                  <a:moveTo>
                    <a:pt x="651" y="317"/>
                  </a:moveTo>
                  <a:lnTo>
                    <a:pt x="661" y="281"/>
                  </a:lnTo>
                  <a:lnTo>
                    <a:pt x="675" y="236"/>
                  </a:lnTo>
                  <a:lnTo>
                    <a:pt x="694" y="186"/>
                  </a:lnTo>
                  <a:lnTo>
                    <a:pt x="722" y="136"/>
                  </a:lnTo>
                  <a:lnTo>
                    <a:pt x="760" y="91"/>
                  </a:lnTo>
                  <a:lnTo>
                    <a:pt x="808" y="60"/>
                  </a:lnTo>
                  <a:lnTo>
                    <a:pt x="865" y="50"/>
                  </a:lnTo>
                  <a:lnTo>
                    <a:pt x="889" y="50"/>
                  </a:lnTo>
                  <a:lnTo>
                    <a:pt x="927" y="60"/>
                  </a:lnTo>
                  <a:lnTo>
                    <a:pt x="974" y="80"/>
                  </a:lnTo>
                  <a:lnTo>
                    <a:pt x="931" y="96"/>
                  </a:lnTo>
                  <a:lnTo>
                    <a:pt x="898" y="126"/>
                  </a:lnTo>
                  <a:lnTo>
                    <a:pt x="879" y="161"/>
                  </a:lnTo>
                  <a:lnTo>
                    <a:pt x="870" y="201"/>
                  </a:lnTo>
                  <a:lnTo>
                    <a:pt x="874" y="231"/>
                  </a:lnTo>
                  <a:lnTo>
                    <a:pt x="889" y="256"/>
                  </a:lnTo>
                  <a:lnTo>
                    <a:pt x="912" y="271"/>
                  </a:lnTo>
                  <a:lnTo>
                    <a:pt x="950" y="281"/>
                  </a:lnTo>
                  <a:lnTo>
                    <a:pt x="979" y="276"/>
                  </a:lnTo>
                  <a:lnTo>
                    <a:pt x="1012" y="261"/>
                  </a:lnTo>
                  <a:lnTo>
                    <a:pt x="1041" y="236"/>
                  </a:lnTo>
                  <a:lnTo>
                    <a:pt x="1060" y="196"/>
                  </a:lnTo>
                  <a:lnTo>
                    <a:pt x="1064" y="151"/>
                  </a:lnTo>
                  <a:lnTo>
                    <a:pt x="1055" y="101"/>
                  </a:lnTo>
                  <a:lnTo>
                    <a:pt x="1031" y="60"/>
                  </a:lnTo>
                  <a:lnTo>
                    <a:pt x="993" y="30"/>
                  </a:lnTo>
                  <a:lnTo>
                    <a:pt x="950" y="10"/>
                  </a:lnTo>
                  <a:lnTo>
                    <a:pt x="865" y="0"/>
                  </a:lnTo>
                  <a:lnTo>
                    <a:pt x="808" y="10"/>
                  </a:lnTo>
                  <a:lnTo>
                    <a:pt x="760" y="35"/>
                  </a:lnTo>
                  <a:lnTo>
                    <a:pt x="718" y="65"/>
                  </a:lnTo>
                  <a:lnTo>
                    <a:pt x="684" y="106"/>
                  </a:lnTo>
                  <a:lnTo>
                    <a:pt x="661" y="141"/>
                  </a:lnTo>
                  <a:lnTo>
                    <a:pt x="642" y="171"/>
                  </a:lnTo>
                  <a:lnTo>
                    <a:pt x="608" y="106"/>
                  </a:lnTo>
                  <a:lnTo>
                    <a:pt x="570" y="60"/>
                  </a:lnTo>
                  <a:lnTo>
                    <a:pt x="532" y="30"/>
                  </a:lnTo>
                  <a:lnTo>
                    <a:pt x="485" y="10"/>
                  </a:lnTo>
                  <a:lnTo>
                    <a:pt x="447" y="0"/>
                  </a:lnTo>
                  <a:lnTo>
                    <a:pt x="414" y="0"/>
                  </a:lnTo>
                  <a:lnTo>
                    <a:pt x="333" y="10"/>
                  </a:lnTo>
                  <a:lnTo>
                    <a:pt x="266" y="45"/>
                  </a:lnTo>
                  <a:lnTo>
                    <a:pt x="205" y="96"/>
                  </a:lnTo>
                  <a:lnTo>
                    <a:pt x="157" y="151"/>
                  </a:lnTo>
                  <a:lnTo>
                    <a:pt x="119" y="211"/>
                  </a:lnTo>
                  <a:lnTo>
                    <a:pt x="91" y="271"/>
                  </a:lnTo>
                  <a:lnTo>
                    <a:pt x="72" y="317"/>
                  </a:lnTo>
                  <a:lnTo>
                    <a:pt x="67" y="347"/>
                  </a:lnTo>
                  <a:lnTo>
                    <a:pt x="67" y="357"/>
                  </a:lnTo>
                  <a:lnTo>
                    <a:pt x="76" y="367"/>
                  </a:lnTo>
                  <a:lnTo>
                    <a:pt x="110" y="367"/>
                  </a:lnTo>
                  <a:lnTo>
                    <a:pt x="119" y="347"/>
                  </a:lnTo>
                  <a:lnTo>
                    <a:pt x="152" y="256"/>
                  </a:lnTo>
                  <a:lnTo>
                    <a:pt x="195" y="181"/>
                  </a:lnTo>
                  <a:lnTo>
                    <a:pt x="243" y="131"/>
                  </a:lnTo>
                  <a:lnTo>
                    <a:pt x="285" y="91"/>
                  </a:lnTo>
                  <a:lnTo>
                    <a:pt x="333" y="65"/>
                  </a:lnTo>
                  <a:lnTo>
                    <a:pt x="371" y="55"/>
                  </a:lnTo>
                  <a:lnTo>
                    <a:pt x="409" y="50"/>
                  </a:lnTo>
                  <a:lnTo>
                    <a:pt x="433" y="50"/>
                  </a:lnTo>
                  <a:lnTo>
                    <a:pt x="456" y="60"/>
                  </a:lnTo>
                  <a:lnTo>
                    <a:pt x="480" y="75"/>
                  </a:lnTo>
                  <a:lnTo>
                    <a:pt x="504" y="106"/>
                  </a:lnTo>
                  <a:lnTo>
                    <a:pt x="518" y="146"/>
                  </a:lnTo>
                  <a:lnTo>
                    <a:pt x="523" y="201"/>
                  </a:lnTo>
                  <a:lnTo>
                    <a:pt x="518" y="241"/>
                  </a:lnTo>
                  <a:lnTo>
                    <a:pt x="509" y="302"/>
                  </a:lnTo>
                  <a:lnTo>
                    <a:pt x="494" y="377"/>
                  </a:lnTo>
                  <a:lnTo>
                    <a:pt x="471" y="472"/>
                  </a:lnTo>
                  <a:lnTo>
                    <a:pt x="442" y="593"/>
                  </a:lnTo>
                  <a:lnTo>
                    <a:pt x="409" y="739"/>
                  </a:lnTo>
                  <a:lnTo>
                    <a:pt x="385" y="819"/>
                  </a:lnTo>
                  <a:lnTo>
                    <a:pt x="347" y="885"/>
                  </a:lnTo>
                  <a:lnTo>
                    <a:pt x="304" y="935"/>
                  </a:lnTo>
                  <a:lnTo>
                    <a:pt x="257" y="965"/>
                  </a:lnTo>
                  <a:lnTo>
                    <a:pt x="205" y="975"/>
                  </a:lnTo>
                  <a:lnTo>
                    <a:pt x="181" y="975"/>
                  </a:lnTo>
                  <a:lnTo>
                    <a:pt x="143" y="965"/>
                  </a:lnTo>
                  <a:lnTo>
                    <a:pt x="95" y="945"/>
                  </a:lnTo>
                  <a:lnTo>
                    <a:pt x="133" y="930"/>
                  </a:lnTo>
                  <a:lnTo>
                    <a:pt x="167" y="905"/>
                  </a:lnTo>
                  <a:lnTo>
                    <a:pt x="190" y="869"/>
                  </a:lnTo>
                  <a:lnTo>
                    <a:pt x="195" y="824"/>
                  </a:lnTo>
                  <a:lnTo>
                    <a:pt x="190" y="784"/>
                  </a:lnTo>
                  <a:lnTo>
                    <a:pt x="171" y="759"/>
                  </a:lnTo>
                  <a:lnTo>
                    <a:pt x="143" y="749"/>
                  </a:lnTo>
                  <a:lnTo>
                    <a:pt x="119" y="744"/>
                  </a:lnTo>
                  <a:lnTo>
                    <a:pt x="72" y="754"/>
                  </a:lnTo>
                  <a:lnTo>
                    <a:pt x="34" y="784"/>
                  </a:lnTo>
                  <a:lnTo>
                    <a:pt x="10" y="824"/>
                  </a:lnTo>
                  <a:lnTo>
                    <a:pt x="0" y="874"/>
                  </a:lnTo>
                  <a:lnTo>
                    <a:pt x="10" y="920"/>
                  </a:lnTo>
                  <a:lnTo>
                    <a:pt x="34" y="960"/>
                  </a:lnTo>
                  <a:lnTo>
                    <a:pt x="67" y="990"/>
                  </a:lnTo>
                  <a:lnTo>
                    <a:pt x="110" y="1010"/>
                  </a:lnTo>
                  <a:lnTo>
                    <a:pt x="152" y="1020"/>
                  </a:lnTo>
                  <a:lnTo>
                    <a:pt x="200" y="1025"/>
                  </a:lnTo>
                  <a:lnTo>
                    <a:pt x="266" y="1015"/>
                  </a:lnTo>
                  <a:lnTo>
                    <a:pt x="319" y="985"/>
                  </a:lnTo>
                  <a:lnTo>
                    <a:pt x="366" y="945"/>
                  </a:lnTo>
                  <a:lnTo>
                    <a:pt x="395" y="905"/>
                  </a:lnTo>
                  <a:lnTo>
                    <a:pt x="418" y="869"/>
                  </a:lnTo>
                  <a:lnTo>
                    <a:pt x="428" y="854"/>
                  </a:lnTo>
                  <a:lnTo>
                    <a:pt x="447" y="905"/>
                  </a:lnTo>
                  <a:lnTo>
                    <a:pt x="480" y="950"/>
                  </a:lnTo>
                  <a:lnTo>
                    <a:pt x="528" y="990"/>
                  </a:lnTo>
                  <a:lnTo>
                    <a:pt x="585" y="1015"/>
                  </a:lnTo>
                  <a:lnTo>
                    <a:pt x="656" y="1025"/>
                  </a:lnTo>
                  <a:lnTo>
                    <a:pt x="737" y="1010"/>
                  </a:lnTo>
                  <a:lnTo>
                    <a:pt x="803" y="980"/>
                  </a:lnTo>
                  <a:lnTo>
                    <a:pt x="860" y="930"/>
                  </a:lnTo>
                  <a:lnTo>
                    <a:pt x="912" y="874"/>
                  </a:lnTo>
                  <a:lnTo>
                    <a:pt x="950" y="809"/>
                  </a:lnTo>
                  <a:lnTo>
                    <a:pt x="979" y="754"/>
                  </a:lnTo>
                  <a:lnTo>
                    <a:pt x="993" y="709"/>
                  </a:lnTo>
                  <a:lnTo>
                    <a:pt x="998" y="678"/>
                  </a:lnTo>
                  <a:lnTo>
                    <a:pt x="998" y="668"/>
                  </a:lnTo>
                  <a:lnTo>
                    <a:pt x="984" y="653"/>
                  </a:lnTo>
                  <a:lnTo>
                    <a:pt x="960" y="653"/>
                  </a:lnTo>
                  <a:lnTo>
                    <a:pt x="955" y="658"/>
                  </a:lnTo>
                  <a:lnTo>
                    <a:pt x="946" y="678"/>
                  </a:lnTo>
                  <a:lnTo>
                    <a:pt x="912" y="769"/>
                  </a:lnTo>
                  <a:lnTo>
                    <a:pt x="870" y="844"/>
                  </a:lnTo>
                  <a:lnTo>
                    <a:pt x="827" y="895"/>
                  </a:lnTo>
                  <a:lnTo>
                    <a:pt x="779" y="935"/>
                  </a:lnTo>
                  <a:lnTo>
                    <a:pt x="737" y="960"/>
                  </a:lnTo>
                  <a:lnTo>
                    <a:pt x="694" y="970"/>
                  </a:lnTo>
                  <a:lnTo>
                    <a:pt x="661" y="975"/>
                  </a:lnTo>
                  <a:lnTo>
                    <a:pt x="618" y="965"/>
                  </a:lnTo>
                  <a:lnTo>
                    <a:pt x="585" y="945"/>
                  </a:lnTo>
                  <a:lnTo>
                    <a:pt x="561" y="910"/>
                  </a:lnTo>
                  <a:lnTo>
                    <a:pt x="547" y="869"/>
                  </a:lnTo>
                  <a:lnTo>
                    <a:pt x="542" y="824"/>
                  </a:lnTo>
                  <a:lnTo>
                    <a:pt x="547" y="789"/>
                  </a:lnTo>
                  <a:lnTo>
                    <a:pt x="551" y="744"/>
                  </a:lnTo>
                  <a:lnTo>
                    <a:pt x="566" y="694"/>
                  </a:lnTo>
                  <a:lnTo>
                    <a:pt x="580" y="628"/>
                  </a:lnTo>
                  <a:lnTo>
                    <a:pt x="651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1" name="Freeform 27"/>
            <p:cNvSpPr>
              <a:spLocks/>
            </p:cNvSpPr>
            <p:nvPr/>
          </p:nvSpPr>
          <p:spPr bwMode="auto">
            <a:xfrm>
              <a:off x="10644" y="3748"/>
              <a:ext cx="494" cy="2266"/>
            </a:xfrm>
            <a:custGeom>
              <a:avLst/>
              <a:gdLst/>
              <a:ahLst/>
              <a:cxnLst>
                <a:cxn ang="0">
                  <a:pos x="494" y="1130"/>
                </a:cxn>
                <a:cxn ang="0">
                  <a:pos x="489" y="1015"/>
                </a:cxn>
                <a:cxn ang="0">
                  <a:pos x="480" y="879"/>
                </a:cxn>
                <a:cxn ang="0">
                  <a:pos x="456" y="733"/>
                </a:cxn>
                <a:cxn ang="0">
                  <a:pos x="413" y="582"/>
                </a:cxn>
                <a:cxn ang="0">
                  <a:pos x="352" y="427"/>
                </a:cxn>
                <a:cxn ang="0">
                  <a:pos x="295" y="316"/>
                </a:cxn>
                <a:cxn ang="0">
                  <a:pos x="233" y="221"/>
                </a:cxn>
                <a:cxn ang="0">
                  <a:pos x="176" y="140"/>
                </a:cxn>
                <a:cxn ang="0">
                  <a:pos x="119" y="80"/>
                </a:cxn>
                <a:cxn ang="0">
                  <a:pos x="71" y="35"/>
                </a:cxn>
                <a:cxn ang="0">
                  <a:pos x="38" y="10"/>
                </a:cxn>
                <a:cxn ang="0">
                  <a:pos x="19" y="0"/>
                </a:cxn>
                <a:cxn ang="0">
                  <a:pos x="0" y="10"/>
                </a:cxn>
                <a:cxn ang="0">
                  <a:pos x="0" y="35"/>
                </a:cxn>
                <a:cxn ang="0">
                  <a:pos x="38" y="75"/>
                </a:cxn>
                <a:cxn ang="0">
                  <a:pos x="124" y="180"/>
                </a:cxn>
                <a:cxn ang="0">
                  <a:pos x="195" y="301"/>
                </a:cxn>
                <a:cxn ang="0">
                  <a:pos x="257" y="437"/>
                </a:cxn>
                <a:cxn ang="0">
                  <a:pos x="304" y="587"/>
                </a:cxn>
                <a:cxn ang="0">
                  <a:pos x="342" y="753"/>
                </a:cxn>
                <a:cxn ang="0">
                  <a:pos x="361" y="934"/>
                </a:cxn>
                <a:cxn ang="0">
                  <a:pos x="371" y="1130"/>
                </a:cxn>
                <a:cxn ang="0">
                  <a:pos x="366" y="1296"/>
                </a:cxn>
                <a:cxn ang="0">
                  <a:pos x="347" y="1462"/>
                </a:cxn>
                <a:cxn ang="0">
                  <a:pos x="318" y="1628"/>
                </a:cxn>
                <a:cxn ang="0">
                  <a:pos x="276" y="1784"/>
                </a:cxn>
                <a:cxn ang="0">
                  <a:pos x="209" y="1934"/>
                </a:cxn>
                <a:cxn ang="0">
                  <a:pos x="128" y="2075"/>
                </a:cxn>
                <a:cxn ang="0">
                  <a:pos x="28" y="2201"/>
                </a:cxn>
                <a:cxn ang="0">
                  <a:pos x="0" y="2231"/>
                </a:cxn>
                <a:cxn ang="0">
                  <a:pos x="0" y="2251"/>
                </a:cxn>
                <a:cxn ang="0">
                  <a:pos x="9" y="2261"/>
                </a:cxn>
                <a:cxn ang="0">
                  <a:pos x="19" y="2266"/>
                </a:cxn>
                <a:cxn ang="0">
                  <a:pos x="62" y="2236"/>
                </a:cxn>
                <a:cxn ang="0">
                  <a:pos x="105" y="2201"/>
                </a:cxn>
                <a:cxn ang="0">
                  <a:pos x="152" y="2150"/>
                </a:cxn>
                <a:cxn ang="0">
                  <a:pos x="204" y="2090"/>
                </a:cxn>
                <a:cxn ang="0">
                  <a:pos x="257" y="2015"/>
                </a:cxn>
                <a:cxn ang="0">
                  <a:pos x="309" y="1924"/>
                </a:cxn>
                <a:cxn ang="0">
                  <a:pos x="361" y="1824"/>
                </a:cxn>
                <a:cxn ang="0">
                  <a:pos x="428" y="1638"/>
                </a:cxn>
                <a:cxn ang="0">
                  <a:pos x="470" y="1457"/>
                </a:cxn>
                <a:cxn ang="0">
                  <a:pos x="489" y="1286"/>
                </a:cxn>
                <a:cxn ang="0">
                  <a:pos x="494" y="1130"/>
                </a:cxn>
              </a:cxnLst>
              <a:rect l="0" t="0" r="r" b="b"/>
              <a:pathLst>
                <a:path w="494" h="2266">
                  <a:moveTo>
                    <a:pt x="494" y="1130"/>
                  </a:moveTo>
                  <a:lnTo>
                    <a:pt x="489" y="1015"/>
                  </a:lnTo>
                  <a:lnTo>
                    <a:pt x="480" y="879"/>
                  </a:lnTo>
                  <a:lnTo>
                    <a:pt x="456" y="733"/>
                  </a:lnTo>
                  <a:lnTo>
                    <a:pt x="413" y="582"/>
                  </a:lnTo>
                  <a:lnTo>
                    <a:pt x="352" y="427"/>
                  </a:lnTo>
                  <a:lnTo>
                    <a:pt x="295" y="316"/>
                  </a:lnTo>
                  <a:lnTo>
                    <a:pt x="233" y="221"/>
                  </a:lnTo>
                  <a:lnTo>
                    <a:pt x="176" y="140"/>
                  </a:lnTo>
                  <a:lnTo>
                    <a:pt x="119" y="80"/>
                  </a:lnTo>
                  <a:lnTo>
                    <a:pt x="71" y="35"/>
                  </a:lnTo>
                  <a:lnTo>
                    <a:pt x="38" y="10"/>
                  </a:lnTo>
                  <a:lnTo>
                    <a:pt x="19" y="0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38" y="75"/>
                  </a:lnTo>
                  <a:lnTo>
                    <a:pt x="124" y="180"/>
                  </a:lnTo>
                  <a:lnTo>
                    <a:pt x="195" y="301"/>
                  </a:lnTo>
                  <a:lnTo>
                    <a:pt x="257" y="437"/>
                  </a:lnTo>
                  <a:lnTo>
                    <a:pt x="304" y="587"/>
                  </a:lnTo>
                  <a:lnTo>
                    <a:pt x="342" y="753"/>
                  </a:lnTo>
                  <a:lnTo>
                    <a:pt x="361" y="934"/>
                  </a:lnTo>
                  <a:lnTo>
                    <a:pt x="371" y="1130"/>
                  </a:lnTo>
                  <a:lnTo>
                    <a:pt x="366" y="1296"/>
                  </a:lnTo>
                  <a:lnTo>
                    <a:pt x="347" y="1462"/>
                  </a:lnTo>
                  <a:lnTo>
                    <a:pt x="318" y="1628"/>
                  </a:lnTo>
                  <a:lnTo>
                    <a:pt x="276" y="1784"/>
                  </a:lnTo>
                  <a:lnTo>
                    <a:pt x="209" y="1934"/>
                  </a:lnTo>
                  <a:lnTo>
                    <a:pt x="128" y="2075"/>
                  </a:lnTo>
                  <a:lnTo>
                    <a:pt x="28" y="2201"/>
                  </a:lnTo>
                  <a:lnTo>
                    <a:pt x="0" y="2231"/>
                  </a:lnTo>
                  <a:lnTo>
                    <a:pt x="0" y="2251"/>
                  </a:lnTo>
                  <a:lnTo>
                    <a:pt x="9" y="2261"/>
                  </a:lnTo>
                  <a:lnTo>
                    <a:pt x="19" y="2266"/>
                  </a:lnTo>
                  <a:lnTo>
                    <a:pt x="62" y="2236"/>
                  </a:lnTo>
                  <a:lnTo>
                    <a:pt x="105" y="2201"/>
                  </a:lnTo>
                  <a:lnTo>
                    <a:pt x="152" y="2150"/>
                  </a:lnTo>
                  <a:lnTo>
                    <a:pt x="204" y="2090"/>
                  </a:lnTo>
                  <a:lnTo>
                    <a:pt x="257" y="2015"/>
                  </a:lnTo>
                  <a:lnTo>
                    <a:pt x="309" y="1924"/>
                  </a:lnTo>
                  <a:lnTo>
                    <a:pt x="361" y="1824"/>
                  </a:lnTo>
                  <a:lnTo>
                    <a:pt x="428" y="1638"/>
                  </a:lnTo>
                  <a:lnTo>
                    <a:pt x="470" y="1457"/>
                  </a:lnTo>
                  <a:lnTo>
                    <a:pt x="489" y="1286"/>
                  </a:lnTo>
                  <a:lnTo>
                    <a:pt x="494" y="11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2" name="Freeform 28"/>
            <p:cNvSpPr>
              <a:spLocks/>
            </p:cNvSpPr>
            <p:nvPr/>
          </p:nvSpPr>
          <p:spPr bwMode="auto">
            <a:xfrm>
              <a:off x="11566" y="3748"/>
              <a:ext cx="494" cy="2266"/>
            </a:xfrm>
            <a:custGeom>
              <a:avLst/>
              <a:gdLst/>
              <a:ahLst/>
              <a:cxnLst>
                <a:cxn ang="0">
                  <a:pos x="494" y="2241"/>
                </a:cxn>
                <a:cxn ang="0">
                  <a:pos x="494" y="2231"/>
                </a:cxn>
                <a:cxn ang="0">
                  <a:pos x="470" y="2206"/>
                </a:cxn>
                <a:cxn ang="0">
                  <a:pos x="460" y="2191"/>
                </a:cxn>
                <a:cxn ang="0">
                  <a:pos x="370" y="2080"/>
                </a:cxn>
                <a:cxn ang="0">
                  <a:pos x="294" y="1954"/>
                </a:cxn>
                <a:cxn ang="0">
                  <a:pos x="237" y="1824"/>
                </a:cxn>
                <a:cxn ang="0">
                  <a:pos x="190" y="1683"/>
                </a:cxn>
                <a:cxn ang="0">
                  <a:pos x="156" y="1542"/>
                </a:cxn>
                <a:cxn ang="0">
                  <a:pos x="137" y="1402"/>
                </a:cxn>
                <a:cxn ang="0">
                  <a:pos x="128" y="1266"/>
                </a:cxn>
                <a:cxn ang="0">
                  <a:pos x="123" y="1130"/>
                </a:cxn>
                <a:cxn ang="0">
                  <a:pos x="128" y="964"/>
                </a:cxn>
                <a:cxn ang="0">
                  <a:pos x="147" y="799"/>
                </a:cxn>
                <a:cxn ang="0">
                  <a:pos x="175" y="633"/>
                </a:cxn>
                <a:cxn ang="0">
                  <a:pos x="223" y="477"/>
                </a:cxn>
                <a:cxn ang="0">
                  <a:pos x="285" y="331"/>
                </a:cxn>
                <a:cxn ang="0">
                  <a:pos x="365" y="190"/>
                </a:cxn>
                <a:cxn ang="0">
                  <a:pos x="465" y="60"/>
                </a:cxn>
                <a:cxn ang="0">
                  <a:pos x="479" y="50"/>
                </a:cxn>
                <a:cxn ang="0">
                  <a:pos x="484" y="40"/>
                </a:cxn>
                <a:cxn ang="0">
                  <a:pos x="494" y="30"/>
                </a:cxn>
                <a:cxn ang="0">
                  <a:pos x="494" y="15"/>
                </a:cxn>
                <a:cxn ang="0">
                  <a:pos x="489" y="5"/>
                </a:cxn>
                <a:cxn ang="0">
                  <a:pos x="484" y="0"/>
                </a:cxn>
                <a:cxn ang="0">
                  <a:pos x="475" y="0"/>
                </a:cxn>
                <a:cxn ang="0">
                  <a:pos x="460" y="10"/>
                </a:cxn>
                <a:cxn ang="0">
                  <a:pos x="427" y="30"/>
                </a:cxn>
                <a:cxn ang="0">
                  <a:pos x="389" y="65"/>
                </a:cxn>
                <a:cxn ang="0">
                  <a:pos x="342" y="115"/>
                </a:cxn>
                <a:cxn ang="0">
                  <a:pos x="289" y="175"/>
                </a:cxn>
                <a:cxn ang="0">
                  <a:pos x="237" y="251"/>
                </a:cxn>
                <a:cxn ang="0">
                  <a:pos x="185" y="341"/>
                </a:cxn>
                <a:cxn ang="0">
                  <a:pos x="133" y="442"/>
                </a:cxn>
                <a:cxn ang="0">
                  <a:pos x="66" y="628"/>
                </a:cxn>
                <a:cxn ang="0">
                  <a:pos x="23" y="809"/>
                </a:cxn>
                <a:cxn ang="0">
                  <a:pos x="4" y="979"/>
                </a:cxn>
                <a:cxn ang="0">
                  <a:pos x="0" y="1130"/>
                </a:cxn>
                <a:cxn ang="0">
                  <a:pos x="4" y="1246"/>
                </a:cxn>
                <a:cxn ang="0">
                  <a:pos x="14" y="1382"/>
                </a:cxn>
                <a:cxn ang="0">
                  <a:pos x="38" y="1532"/>
                </a:cxn>
                <a:cxn ang="0">
                  <a:pos x="80" y="1683"/>
                </a:cxn>
                <a:cxn ang="0">
                  <a:pos x="137" y="1839"/>
                </a:cxn>
                <a:cxn ang="0">
                  <a:pos x="194" y="1949"/>
                </a:cxn>
                <a:cxn ang="0">
                  <a:pos x="256" y="2045"/>
                </a:cxn>
                <a:cxn ang="0">
                  <a:pos x="318" y="2125"/>
                </a:cxn>
                <a:cxn ang="0">
                  <a:pos x="375" y="2186"/>
                </a:cxn>
                <a:cxn ang="0">
                  <a:pos x="422" y="2226"/>
                </a:cxn>
                <a:cxn ang="0">
                  <a:pos x="456" y="2256"/>
                </a:cxn>
                <a:cxn ang="0">
                  <a:pos x="475" y="2266"/>
                </a:cxn>
                <a:cxn ang="0">
                  <a:pos x="484" y="2266"/>
                </a:cxn>
                <a:cxn ang="0">
                  <a:pos x="489" y="2261"/>
                </a:cxn>
                <a:cxn ang="0">
                  <a:pos x="494" y="2251"/>
                </a:cxn>
                <a:cxn ang="0">
                  <a:pos x="494" y="2241"/>
                </a:cxn>
              </a:cxnLst>
              <a:rect l="0" t="0" r="r" b="b"/>
              <a:pathLst>
                <a:path w="494" h="2266">
                  <a:moveTo>
                    <a:pt x="494" y="2241"/>
                  </a:moveTo>
                  <a:lnTo>
                    <a:pt x="494" y="2231"/>
                  </a:lnTo>
                  <a:lnTo>
                    <a:pt x="470" y="2206"/>
                  </a:lnTo>
                  <a:lnTo>
                    <a:pt x="460" y="2191"/>
                  </a:lnTo>
                  <a:lnTo>
                    <a:pt x="370" y="2080"/>
                  </a:lnTo>
                  <a:lnTo>
                    <a:pt x="294" y="1954"/>
                  </a:lnTo>
                  <a:lnTo>
                    <a:pt x="237" y="1824"/>
                  </a:lnTo>
                  <a:lnTo>
                    <a:pt x="190" y="1683"/>
                  </a:lnTo>
                  <a:lnTo>
                    <a:pt x="156" y="1542"/>
                  </a:lnTo>
                  <a:lnTo>
                    <a:pt x="137" y="1402"/>
                  </a:lnTo>
                  <a:lnTo>
                    <a:pt x="128" y="1266"/>
                  </a:lnTo>
                  <a:lnTo>
                    <a:pt x="123" y="1130"/>
                  </a:lnTo>
                  <a:lnTo>
                    <a:pt x="128" y="964"/>
                  </a:lnTo>
                  <a:lnTo>
                    <a:pt x="147" y="799"/>
                  </a:lnTo>
                  <a:lnTo>
                    <a:pt x="175" y="633"/>
                  </a:lnTo>
                  <a:lnTo>
                    <a:pt x="223" y="477"/>
                  </a:lnTo>
                  <a:lnTo>
                    <a:pt x="285" y="331"/>
                  </a:lnTo>
                  <a:lnTo>
                    <a:pt x="365" y="190"/>
                  </a:lnTo>
                  <a:lnTo>
                    <a:pt x="465" y="60"/>
                  </a:lnTo>
                  <a:lnTo>
                    <a:pt x="479" y="50"/>
                  </a:lnTo>
                  <a:lnTo>
                    <a:pt x="484" y="40"/>
                  </a:lnTo>
                  <a:lnTo>
                    <a:pt x="494" y="30"/>
                  </a:lnTo>
                  <a:lnTo>
                    <a:pt x="494" y="15"/>
                  </a:lnTo>
                  <a:lnTo>
                    <a:pt x="489" y="5"/>
                  </a:lnTo>
                  <a:lnTo>
                    <a:pt x="484" y="0"/>
                  </a:lnTo>
                  <a:lnTo>
                    <a:pt x="475" y="0"/>
                  </a:lnTo>
                  <a:lnTo>
                    <a:pt x="460" y="10"/>
                  </a:lnTo>
                  <a:lnTo>
                    <a:pt x="427" y="30"/>
                  </a:lnTo>
                  <a:lnTo>
                    <a:pt x="389" y="65"/>
                  </a:lnTo>
                  <a:lnTo>
                    <a:pt x="342" y="115"/>
                  </a:lnTo>
                  <a:lnTo>
                    <a:pt x="289" y="175"/>
                  </a:lnTo>
                  <a:lnTo>
                    <a:pt x="237" y="251"/>
                  </a:lnTo>
                  <a:lnTo>
                    <a:pt x="185" y="341"/>
                  </a:lnTo>
                  <a:lnTo>
                    <a:pt x="133" y="442"/>
                  </a:lnTo>
                  <a:lnTo>
                    <a:pt x="66" y="628"/>
                  </a:lnTo>
                  <a:lnTo>
                    <a:pt x="23" y="809"/>
                  </a:lnTo>
                  <a:lnTo>
                    <a:pt x="4" y="979"/>
                  </a:lnTo>
                  <a:lnTo>
                    <a:pt x="0" y="1130"/>
                  </a:lnTo>
                  <a:lnTo>
                    <a:pt x="4" y="1246"/>
                  </a:lnTo>
                  <a:lnTo>
                    <a:pt x="14" y="1382"/>
                  </a:lnTo>
                  <a:lnTo>
                    <a:pt x="38" y="1532"/>
                  </a:lnTo>
                  <a:lnTo>
                    <a:pt x="80" y="1683"/>
                  </a:lnTo>
                  <a:lnTo>
                    <a:pt x="137" y="1839"/>
                  </a:lnTo>
                  <a:lnTo>
                    <a:pt x="194" y="1949"/>
                  </a:lnTo>
                  <a:lnTo>
                    <a:pt x="256" y="2045"/>
                  </a:lnTo>
                  <a:lnTo>
                    <a:pt x="318" y="2125"/>
                  </a:lnTo>
                  <a:lnTo>
                    <a:pt x="375" y="2186"/>
                  </a:lnTo>
                  <a:lnTo>
                    <a:pt x="422" y="2226"/>
                  </a:lnTo>
                  <a:lnTo>
                    <a:pt x="456" y="2256"/>
                  </a:lnTo>
                  <a:lnTo>
                    <a:pt x="475" y="2266"/>
                  </a:lnTo>
                  <a:lnTo>
                    <a:pt x="484" y="2266"/>
                  </a:lnTo>
                  <a:lnTo>
                    <a:pt x="489" y="2261"/>
                  </a:lnTo>
                  <a:lnTo>
                    <a:pt x="494" y="2251"/>
                  </a:lnTo>
                  <a:lnTo>
                    <a:pt x="494" y="224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3" name="Freeform 29"/>
            <p:cNvSpPr>
              <a:spLocks/>
            </p:cNvSpPr>
            <p:nvPr/>
          </p:nvSpPr>
          <p:spPr bwMode="auto">
            <a:xfrm>
              <a:off x="12373" y="3938"/>
              <a:ext cx="708" cy="1508"/>
            </a:xfrm>
            <a:custGeom>
              <a:avLst/>
              <a:gdLst/>
              <a:ahLst/>
              <a:cxnLst>
                <a:cxn ang="0">
                  <a:pos x="442" y="61"/>
                </a:cxn>
                <a:cxn ang="0">
                  <a:pos x="442" y="36"/>
                </a:cxn>
                <a:cxn ang="0">
                  <a:pos x="437" y="21"/>
                </a:cxn>
                <a:cxn ang="0">
                  <a:pos x="432" y="11"/>
                </a:cxn>
                <a:cxn ang="0">
                  <a:pos x="428" y="6"/>
                </a:cxn>
                <a:cxn ang="0">
                  <a:pos x="413" y="0"/>
                </a:cxn>
                <a:cxn ang="0">
                  <a:pos x="390" y="0"/>
                </a:cxn>
                <a:cxn ang="0">
                  <a:pos x="318" y="61"/>
                </a:cxn>
                <a:cxn ang="0">
                  <a:pos x="247" y="101"/>
                </a:cxn>
                <a:cxn ang="0">
                  <a:pos x="171" y="126"/>
                </a:cxn>
                <a:cxn ang="0">
                  <a:pos x="105" y="141"/>
                </a:cxn>
                <a:cxn ang="0">
                  <a:pos x="48" y="146"/>
                </a:cxn>
                <a:cxn ang="0">
                  <a:pos x="0" y="146"/>
                </a:cxn>
                <a:cxn ang="0">
                  <a:pos x="0" y="217"/>
                </a:cxn>
                <a:cxn ang="0">
                  <a:pos x="48" y="217"/>
                </a:cxn>
                <a:cxn ang="0">
                  <a:pos x="114" y="207"/>
                </a:cxn>
                <a:cxn ang="0">
                  <a:pos x="200" y="191"/>
                </a:cxn>
                <a:cxn ang="0">
                  <a:pos x="280" y="156"/>
                </a:cxn>
                <a:cxn ang="0">
                  <a:pos x="280" y="1362"/>
                </a:cxn>
                <a:cxn ang="0">
                  <a:pos x="271" y="1393"/>
                </a:cxn>
                <a:cxn ang="0">
                  <a:pos x="257" y="1413"/>
                </a:cxn>
                <a:cxn ang="0">
                  <a:pos x="219" y="1428"/>
                </a:cxn>
                <a:cxn ang="0">
                  <a:pos x="166" y="1438"/>
                </a:cxn>
                <a:cxn ang="0">
                  <a:pos x="14" y="1438"/>
                </a:cxn>
                <a:cxn ang="0">
                  <a:pos x="14" y="1508"/>
                </a:cxn>
                <a:cxn ang="0">
                  <a:pos x="71" y="1503"/>
                </a:cxn>
                <a:cxn ang="0">
                  <a:pos x="651" y="1503"/>
                </a:cxn>
                <a:cxn ang="0">
                  <a:pos x="708" y="1508"/>
                </a:cxn>
                <a:cxn ang="0">
                  <a:pos x="708" y="1438"/>
                </a:cxn>
                <a:cxn ang="0">
                  <a:pos x="561" y="1438"/>
                </a:cxn>
                <a:cxn ang="0">
                  <a:pos x="504" y="1428"/>
                </a:cxn>
                <a:cxn ang="0">
                  <a:pos x="466" y="1413"/>
                </a:cxn>
                <a:cxn ang="0">
                  <a:pos x="451" y="1393"/>
                </a:cxn>
                <a:cxn ang="0">
                  <a:pos x="442" y="1367"/>
                </a:cxn>
                <a:cxn ang="0">
                  <a:pos x="442" y="1327"/>
                </a:cxn>
                <a:cxn ang="0">
                  <a:pos x="442" y="61"/>
                </a:cxn>
              </a:cxnLst>
              <a:rect l="0" t="0" r="r" b="b"/>
              <a:pathLst>
                <a:path w="708" h="1508">
                  <a:moveTo>
                    <a:pt x="442" y="61"/>
                  </a:moveTo>
                  <a:lnTo>
                    <a:pt x="442" y="36"/>
                  </a:lnTo>
                  <a:lnTo>
                    <a:pt x="437" y="21"/>
                  </a:lnTo>
                  <a:lnTo>
                    <a:pt x="432" y="11"/>
                  </a:lnTo>
                  <a:lnTo>
                    <a:pt x="428" y="6"/>
                  </a:lnTo>
                  <a:lnTo>
                    <a:pt x="413" y="0"/>
                  </a:lnTo>
                  <a:lnTo>
                    <a:pt x="390" y="0"/>
                  </a:lnTo>
                  <a:lnTo>
                    <a:pt x="318" y="61"/>
                  </a:lnTo>
                  <a:lnTo>
                    <a:pt x="247" y="101"/>
                  </a:lnTo>
                  <a:lnTo>
                    <a:pt x="171" y="126"/>
                  </a:lnTo>
                  <a:lnTo>
                    <a:pt x="105" y="141"/>
                  </a:lnTo>
                  <a:lnTo>
                    <a:pt x="48" y="146"/>
                  </a:lnTo>
                  <a:lnTo>
                    <a:pt x="0" y="146"/>
                  </a:lnTo>
                  <a:lnTo>
                    <a:pt x="0" y="217"/>
                  </a:lnTo>
                  <a:lnTo>
                    <a:pt x="48" y="217"/>
                  </a:lnTo>
                  <a:lnTo>
                    <a:pt x="114" y="207"/>
                  </a:lnTo>
                  <a:lnTo>
                    <a:pt x="200" y="191"/>
                  </a:lnTo>
                  <a:lnTo>
                    <a:pt x="280" y="156"/>
                  </a:lnTo>
                  <a:lnTo>
                    <a:pt x="280" y="1362"/>
                  </a:lnTo>
                  <a:lnTo>
                    <a:pt x="271" y="1393"/>
                  </a:lnTo>
                  <a:lnTo>
                    <a:pt x="257" y="1413"/>
                  </a:lnTo>
                  <a:lnTo>
                    <a:pt x="219" y="1428"/>
                  </a:lnTo>
                  <a:lnTo>
                    <a:pt x="166" y="1438"/>
                  </a:lnTo>
                  <a:lnTo>
                    <a:pt x="14" y="1438"/>
                  </a:lnTo>
                  <a:lnTo>
                    <a:pt x="14" y="1508"/>
                  </a:lnTo>
                  <a:lnTo>
                    <a:pt x="71" y="1503"/>
                  </a:lnTo>
                  <a:lnTo>
                    <a:pt x="651" y="1503"/>
                  </a:lnTo>
                  <a:lnTo>
                    <a:pt x="708" y="1508"/>
                  </a:lnTo>
                  <a:lnTo>
                    <a:pt x="708" y="1438"/>
                  </a:lnTo>
                  <a:lnTo>
                    <a:pt x="561" y="1438"/>
                  </a:lnTo>
                  <a:lnTo>
                    <a:pt x="504" y="1428"/>
                  </a:lnTo>
                  <a:lnTo>
                    <a:pt x="466" y="1413"/>
                  </a:lnTo>
                  <a:lnTo>
                    <a:pt x="451" y="1393"/>
                  </a:lnTo>
                  <a:lnTo>
                    <a:pt x="442" y="1367"/>
                  </a:lnTo>
                  <a:lnTo>
                    <a:pt x="442" y="1327"/>
                  </a:lnTo>
                  <a:lnTo>
                    <a:pt x="442" y="61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4" name="Freeform 30"/>
            <p:cNvSpPr>
              <a:spLocks/>
            </p:cNvSpPr>
            <p:nvPr/>
          </p:nvSpPr>
          <p:spPr bwMode="auto">
            <a:xfrm>
              <a:off x="13836" y="4124"/>
              <a:ext cx="1425" cy="1508"/>
            </a:xfrm>
            <a:custGeom>
              <a:avLst/>
              <a:gdLst/>
              <a:ahLst/>
              <a:cxnLst>
                <a:cxn ang="0">
                  <a:pos x="756" y="799"/>
                </a:cxn>
                <a:cxn ang="0">
                  <a:pos x="1387" y="799"/>
                </a:cxn>
                <a:cxn ang="0">
                  <a:pos x="1402" y="794"/>
                </a:cxn>
                <a:cxn ang="0">
                  <a:pos x="1411" y="789"/>
                </a:cxn>
                <a:cxn ang="0">
                  <a:pos x="1416" y="784"/>
                </a:cxn>
                <a:cxn ang="0">
                  <a:pos x="1425" y="754"/>
                </a:cxn>
                <a:cxn ang="0">
                  <a:pos x="1425" y="739"/>
                </a:cxn>
                <a:cxn ang="0">
                  <a:pos x="1402" y="714"/>
                </a:cxn>
                <a:cxn ang="0">
                  <a:pos x="1378" y="714"/>
                </a:cxn>
                <a:cxn ang="0">
                  <a:pos x="1364" y="709"/>
                </a:cxn>
                <a:cxn ang="0">
                  <a:pos x="756" y="709"/>
                </a:cxn>
                <a:cxn ang="0">
                  <a:pos x="756" y="41"/>
                </a:cxn>
                <a:cxn ang="0">
                  <a:pos x="751" y="26"/>
                </a:cxn>
                <a:cxn ang="0">
                  <a:pos x="746" y="15"/>
                </a:cxn>
                <a:cxn ang="0">
                  <a:pos x="727" y="5"/>
                </a:cxn>
                <a:cxn ang="0">
                  <a:pos x="713" y="0"/>
                </a:cxn>
                <a:cxn ang="0">
                  <a:pos x="699" y="5"/>
                </a:cxn>
                <a:cxn ang="0">
                  <a:pos x="680" y="15"/>
                </a:cxn>
                <a:cxn ang="0">
                  <a:pos x="675" y="26"/>
                </a:cxn>
                <a:cxn ang="0">
                  <a:pos x="675" y="41"/>
                </a:cxn>
                <a:cxn ang="0">
                  <a:pos x="670" y="51"/>
                </a:cxn>
                <a:cxn ang="0">
                  <a:pos x="670" y="709"/>
                </a:cxn>
                <a:cxn ang="0">
                  <a:pos x="48" y="709"/>
                </a:cxn>
                <a:cxn ang="0">
                  <a:pos x="38" y="714"/>
                </a:cxn>
                <a:cxn ang="0">
                  <a:pos x="24" y="714"/>
                </a:cxn>
                <a:cxn ang="0">
                  <a:pos x="10" y="729"/>
                </a:cxn>
                <a:cxn ang="0">
                  <a:pos x="5" y="739"/>
                </a:cxn>
                <a:cxn ang="0">
                  <a:pos x="0" y="754"/>
                </a:cxn>
                <a:cxn ang="0">
                  <a:pos x="0" y="769"/>
                </a:cxn>
                <a:cxn ang="0">
                  <a:pos x="10" y="779"/>
                </a:cxn>
                <a:cxn ang="0">
                  <a:pos x="15" y="789"/>
                </a:cxn>
                <a:cxn ang="0">
                  <a:pos x="24" y="794"/>
                </a:cxn>
                <a:cxn ang="0">
                  <a:pos x="38" y="799"/>
                </a:cxn>
                <a:cxn ang="0">
                  <a:pos x="670" y="799"/>
                </a:cxn>
                <a:cxn ang="0">
                  <a:pos x="670" y="1463"/>
                </a:cxn>
                <a:cxn ang="0">
                  <a:pos x="675" y="1473"/>
                </a:cxn>
                <a:cxn ang="0">
                  <a:pos x="675" y="1483"/>
                </a:cxn>
                <a:cxn ang="0">
                  <a:pos x="680" y="1493"/>
                </a:cxn>
                <a:cxn ang="0">
                  <a:pos x="689" y="1503"/>
                </a:cxn>
                <a:cxn ang="0">
                  <a:pos x="699" y="1508"/>
                </a:cxn>
                <a:cxn ang="0">
                  <a:pos x="727" y="1508"/>
                </a:cxn>
                <a:cxn ang="0">
                  <a:pos x="737" y="1503"/>
                </a:cxn>
                <a:cxn ang="0">
                  <a:pos x="746" y="1493"/>
                </a:cxn>
                <a:cxn ang="0">
                  <a:pos x="756" y="1473"/>
                </a:cxn>
                <a:cxn ang="0">
                  <a:pos x="756" y="1438"/>
                </a:cxn>
                <a:cxn ang="0">
                  <a:pos x="756" y="799"/>
                </a:cxn>
              </a:cxnLst>
              <a:rect l="0" t="0" r="r" b="b"/>
              <a:pathLst>
                <a:path w="1425" h="1508">
                  <a:moveTo>
                    <a:pt x="756" y="799"/>
                  </a:moveTo>
                  <a:lnTo>
                    <a:pt x="1387" y="799"/>
                  </a:lnTo>
                  <a:lnTo>
                    <a:pt x="1402" y="794"/>
                  </a:lnTo>
                  <a:lnTo>
                    <a:pt x="1411" y="789"/>
                  </a:lnTo>
                  <a:lnTo>
                    <a:pt x="1416" y="784"/>
                  </a:lnTo>
                  <a:lnTo>
                    <a:pt x="1425" y="754"/>
                  </a:lnTo>
                  <a:lnTo>
                    <a:pt x="1425" y="739"/>
                  </a:lnTo>
                  <a:lnTo>
                    <a:pt x="1402" y="714"/>
                  </a:lnTo>
                  <a:lnTo>
                    <a:pt x="1378" y="714"/>
                  </a:lnTo>
                  <a:lnTo>
                    <a:pt x="1364" y="709"/>
                  </a:lnTo>
                  <a:lnTo>
                    <a:pt x="756" y="709"/>
                  </a:lnTo>
                  <a:lnTo>
                    <a:pt x="756" y="41"/>
                  </a:lnTo>
                  <a:lnTo>
                    <a:pt x="751" y="26"/>
                  </a:lnTo>
                  <a:lnTo>
                    <a:pt x="746" y="15"/>
                  </a:lnTo>
                  <a:lnTo>
                    <a:pt x="727" y="5"/>
                  </a:lnTo>
                  <a:lnTo>
                    <a:pt x="713" y="0"/>
                  </a:lnTo>
                  <a:lnTo>
                    <a:pt x="699" y="5"/>
                  </a:lnTo>
                  <a:lnTo>
                    <a:pt x="680" y="15"/>
                  </a:lnTo>
                  <a:lnTo>
                    <a:pt x="675" y="26"/>
                  </a:lnTo>
                  <a:lnTo>
                    <a:pt x="675" y="41"/>
                  </a:lnTo>
                  <a:lnTo>
                    <a:pt x="670" y="51"/>
                  </a:lnTo>
                  <a:lnTo>
                    <a:pt x="670" y="709"/>
                  </a:lnTo>
                  <a:lnTo>
                    <a:pt x="48" y="709"/>
                  </a:lnTo>
                  <a:lnTo>
                    <a:pt x="38" y="714"/>
                  </a:lnTo>
                  <a:lnTo>
                    <a:pt x="24" y="714"/>
                  </a:lnTo>
                  <a:lnTo>
                    <a:pt x="10" y="729"/>
                  </a:lnTo>
                  <a:lnTo>
                    <a:pt x="5" y="739"/>
                  </a:lnTo>
                  <a:lnTo>
                    <a:pt x="0" y="754"/>
                  </a:lnTo>
                  <a:lnTo>
                    <a:pt x="0" y="769"/>
                  </a:lnTo>
                  <a:lnTo>
                    <a:pt x="10" y="779"/>
                  </a:lnTo>
                  <a:lnTo>
                    <a:pt x="15" y="789"/>
                  </a:lnTo>
                  <a:lnTo>
                    <a:pt x="24" y="794"/>
                  </a:lnTo>
                  <a:lnTo>
                    <a:pt x="38" y="799"/>
                  </a:lnTo>
                  <a:lnTo>
                    <a:pt x="670" y="799"/>
                  </a:lnTo>
                  <a:lnTo>
                    <a:pt x="670" y="1463"/>
                  </a:lnTo>
                  <a:lnTo>
                    <a:pt x="675" y="1473"/>
                  </a:lnTo>
                  <a:lnTo>
                    <a:pt x="675" y="1483"/>
                  </a:lnTo>
                  <a:lnTo>
                    <a:pt x="680" y="1493"/>
                  </a:lnTo>
                  <a:lnTo>
                    <a:pt x="689" y="1503"/>
                  </a:lnTo>
                  <a:lnTo>
                    <a:pt x="699" y="1508"/>
                  </a:lnTo>
                  <a:lnTo>
                    <a:pt x="727" y="1508"/>
                  </a:lnTo>
                  <a:lnTo>
                    <a:pt x="737" y="1503"/>
                  </a:lnTo>
                  <a:lnTo>
                    <a:pt x="746" y="1493"/>
                  </a:lnTo>
                  <a:lnTo>
                    <a:pt x="756" y="1473"/>
                  </a:lnTo>
                  <a:lnTo>
                    <a:pt x="756" y="1438"/>
                  </a:lnTo>
                  <a:lnTo>
                    <a:pt x="756" y="79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5" name="Freeform 31"/>
            <p:cNvSpPr>
              <a:spLocks/>
            </p:cNvSpPr>
            <p:nvPr/>
          </p:nvSpPr>
          <p:spPr bwMode="auto">
            <a:xfrm>
              <a:off x="15955" y="3938"/>
              <a:ext cx="850" cy="1508"/>
            </a:xfrm>
            <a:custGeom>
              <a:avLst/>
              <a:gdLst/>
              <a:ahLst/>
              <a:cxnLst>
                <a:cxn ang="0">
                  <a:pos x="798" y="1116"/>
                </a:cxn>
                <a:cxn ang="0">
                  <a:pos x="765" y="1282"/>
                </a:cxn>
                <a:cxn ang="0">
                  <a:pos x="727" y="1327"/>
                </a:cxn>
                <a:cxn ang="0">
                  <a:pos x="162" y="1332"/>
                </a:cxn>
                <a:cxn ang="0">
                  <a:pos x="504" y="990"/>
                </a:cxn>
                <a:cxn ang="0">
                  <a:pos x="684" y="815"/>
                </a:cxn>
                <a:cxn ang="0">
                  <a:pos x="793" y="664"/>
                </a:cxn>
                <a:cxn ang="0">
                  <a:pos x="846" y="518"/>
                </a:cxn>
                <a:cxn ang="0">
                  <a:pos x="841" y="332"/>
                </a:cxn>
                <a:cxn ang="0">
                  <a:pos x="755" y="156"/>
                </a:cxn>
                <a:cxn ang="0">
                  <a:pos x="603" y="41"/>
                </a:cxn>
                <a:cxn ang="0">
                  <a:pos x="399" y="0"/>
                </a:cxn>
                <a:cxn ang="0">
                  <a:pos x="214" y="46"/>
                </a:cxn>
                <a:cxn ang="0">
                  <a:pos x="81" y="166"/>
                </a:cxn>
                <a:cxn ang="0">
                  <a:pos x="10" y="322"/>
                </a:cxn>
                <a:cxn ang="0">
                  <a:pos x="5" y="463"/>
                </a:cxn>
                <a:cxn ang="0">
                  <a:pos x="52" y="523"/>
                </a:cxn>
                <a:cxn ang="0">
                  <a:pos x="100" y="538"/>
                </a:cxn>
                <a:cxn ang="0">
                  <a:pos x="138" y="533"/>
                </a:cxn>
                <a:cxn ang="0">
                  <a:pos x="195" y="498"/>
                </a:cxn>
                <a:cxn ang="0">
                  <a:pos x="223" y="418"/>
                </a:cxn>
                <a:cxn ang="0">
                  <a:pos x="195" y="337"/>
                </a:cxn>
                <a:cxn ang="0">
                  <a:pos x="109" y="302"/>
                </a:cxn>
                <a:cxn ang="0">
                  <a:pos x="119" y="222"/>
                </a:cxn>
                <a:cxn ang="0">
                  <a:pos x="228" y="111"/>
                </a:cxn>
                <a:cxn ang="0">
                  <a:pos x="371" y="71"/>
                </a:cxn>
                <a:cxn ang="0">
                  <a:pos x="513" y="111"/>
                </a:cxn>
                <a:cxn ang="0">
                  <a:pos x="603" y="217"/>
                </a:cxn>
                <a:cxn ang="0">
                  <a:pos x="651" y="362"/>
                </a:cxn>
                <a:cxn ang="0">
                  <a:pos x="646" y="548"/>
                </a:cxn>
                <a:cxn ang="0">
                  <a:pos x="561" y="754"/>
                </a:cxn>
                <a:cxn ang="0">
                  <a:pos x="432" y="940"/>
                </a:cxn>
                <a:cxn ang="0">
                  <a:pos x="5" y="1443"/>
                </a:cxn>
                <a:cxn ang="0">
                  <a:pos x="0" y="1508"/>
                </a:cxn>
                <a:cxn ang="0">
                  <a:pos x="850" y="1116"/>
                </a:cxn>
              </a:cxnLst>
              <a:rect l="0" t="0" r="r" b="b"/>
              <a:pathLst>
                <a:path w="850" h="1508">
                  <a:moveTo>
                    <a:pt x="850" y="1116"/>
                  </a:moveTo>
                  <a:lnTo>
                    <a:pt x="798" y="1116"/>
                  </a:lnTo>
                  <a:lnTo>
                    <a:pt x="779" y="1227"/>
                  </a:lnTo>
                  <a:lnTo>
                    <a:pt x="765" y="1282"/>
                  </a:lnTo>
                  <a:lnTo>
                    <a:pt x="751" y="1317"/>
                  </a:lnTo>
                  <a:lnTo>
                    <a:pt x="727" y="1327"/>
                  </a:lnTo>
                  <a:lnTo>
                    <a:pt x="684" y="1332"/>
                  </a:lnTo>
                  <a:lnTo>
                    <a:pt x="162" y="1332"/>
                  </a:lnTo>
                  <a:lnTo>
                    <a:pt x="390" y="1101"/>
                  </a:lnTo>
                  <a:lnTo>
                    <a:pt x="504" y="990"/>
                  </a:lnTo>
                  <a:lnTo>
                    <a:pt x="603" y="900"/>
                  </a:lnTo>
                  <a:lnTo>
                    <a:pt x="684" y="815"/>
                  </a:lnTo>
                  <a:lnTo>
                    <a:pt x="746" y="739"/>
                  </a:lnTo>
                  <a:lnTo>
                    <a:pt x="793" y="664"/>
                  </a:lnTo>
                  <a:lnTo>
                    <a:pt x="827" y="593"/>
                  </a:lnTo>
                  <a:lnTo>
                    <a:pt x="846" y="518"/>
                  </a:lnTo>
                  <a:lnTo>
                    <a:pt x="850" y="438"/>
                  </a:lnTo>
                  <a:lnTo>
                    <a:pt x="841" y="332"/>
                  </a:lnTo>
                  <a:lnTo>
                    <a:pt x="808" y="237"/>
                  </a:lnTo>
                  <a:lnTo>
                    <a:pt x="755" y="156"/>
                  </a:lnTo>
                  <a:lnTo>
                    <a:pt x="684" y="91"/>
                  </a:lnTo>
                  <a:lnTo>
                    <a:pt x="603" y="41"/>
                  </a:lnTo>
                  <a:lnTo>
                    <a:pt x="504" y="11"/>
                  </a:lnTo>
                  <a:lnTo>
                    <a:pt x="399" y="0"/>
                  </a:lnTo>
                  <a:lnTo>
                    <a:pt x="299" y="11"/>
                  </a:lnTo>
                  <a:lnTo>
                    <a:pt x="214" y="46"/>
                  </a:lnTo>
                  <a:lnTo>
                    <a:pt x="138" y="101"/>
                  </a:lnTo>
                  <a:lnTo>
                    <a:pt x="81" y="166"/>
                  </a:lnTo>
                  <a:lnTo>
                    <a:pt x="33" y="242"/>
                  </a:lnTo>
                  <a:lnTo>
                    <a:pt x="10" y="322"/>
                  </a:lnTo>
                  <a:lnTo>
                    <a:pt x="0" y="413"/>
                  </a:lnTo>
                  <a:lnTo>
                    <a:pt x="5" y="463"/>
                  </a:lnTo>
                  <a:lnTo>
                    <a:pt x="29" y="498"/>
                  </a:lnTo>
                  <a:lnTo>
                    <a:pt x="52" y="523"/>
                  </a:lnTo>
                  <a:lnTo>
                    <a:pt x="81" y="533"/>
                  </a:lnTo>
                  <a:lnTo>
                    <a:pt x="100" y="538"/>
                  </a:lnTo>
                  <a:lnTo>
                    <a:pt x="109" y="538"/>
                  </a:lnTo>
                  <a:lnTo>
                    <a:pt x="138" y="533"/>
                  </a:lnTo>
                  <a:lnTo>
                    <a:pt x="166" y="523"/>
                  </a:lnTo>
                  <a:lnTo>
                    <a:pt x="195" y="498"/>
                  </a:lnTo>
                  <a:lnTo>
                    <a:pt x="214" y="463"/>
                  </a:lnTo>
                  <a:lnTo>
                    <a:pt x="223" y="418"/>
                  </a:lnTo>
                  <a:lnTo>
                    <a:pt x="214" y="372"/>
                  </a:lnTo>
                  <a:lnTo>
                    <a:pt x="195" y="337"/>
                  </a:lnTo>
                  <a:lnTo>
                    <a:pt x="157" y="312"/>
                  </a:lnTo>
                  <a:lnTo>
                    <a:pt x="109" y="302"/>
                  </a:lnTo>
                  <a:lnTo>
                    <a:pt x="81" y="302"/>
                  </a:lnTo>
                  <a:lnTo>
                    <a:pt x="119" y="222"/>
                  </a:lnTo>
                  <a:lnTo>
                    <a:pt x="166" y="156"/>
                  </a:lnTo>
                  <a:lnTo>
                    <a:pt x="228" y="111"/>
                  </a:lnTo>
                  <a:lnTo>
                    <a:pt x="299" y="81"/>
                  </a:lnTo>
                  <a:lnTo>
                    <a:pt x="371" y="71"/>
                  </a:lnTo>
                  <a:lnTo>
                    <a:pt x="447" y="81"/>
                  </a:lnTo>
                  <a:lnTo>
                    <a:pt x="513" y="111"/>
                  </a:lnTo>
                  <a:lnTo>
                    <a:pt x="565" y="156"/>
                  </a:lnTo>
                  <a:lnTo>
                    <a:pt x="603" y="217"/>
                  </a:lnTo>
                  <a:lnTo>
                    <a:pt x="632" y="287"/>
                  </a:lnTo>
                  <a:lnTo>
                    <a:pt x="651" y="362"/>
                  </a:lnTo>
                  <a:lnTo>
                    <a:pt x="656" y="438"/>
                  </a:lnTo>
                  <a:lnTo>
                    <a:pt x="646" y="548"/>
                  </a:lnTo>
                  <a:lnTo>
                    <a:pt x="613" y="654"/>
                  </a:lnTo>
                  <a:lnTo>
                    <a:pt x="561" y="754"/>
                  </a:lnTo>
                  <a:lnTo>
                    <a:pt x="499" y="850"/>
                  </a:lnTo>
                  <a:lnTo>
                    <a:pt x="432" y="940"/>
                  </a:lnTo>
                  <a:lnTo>
                    <a:pt x="19" y="1423"/>
                  </a:lnTo>
                  <a:lnTo>
                    <a:pt x="5" y="1443"/>
                  </a:lnTo>
                  <a:lnTo>
                    <a:pt x="0" y="1468"/>
                  </a:lnTo>
                  <a:lnTo>
                    <a:pt x="0" y="1508"/>
                  </a:lnTo>
                  <a:lnTo>
                    <a:pt x="793" y="1508"/>
                  </a:lnTo>
                  <a:lnTo>
                    <a:pt x="850" y="111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6" name="Freeform 32"/>
            <p:cNvSpPr>
              <a:spLocks/>
            </p:cNvSpPr>
            <p:nvPr/>
          </p:nvSpPr>
          <p:spPr bwMode="auto">
            <a:xfrm>
              <a:off x="16976" y="4446"/>
              <a:ext cx="1065" cy="1025"/>
            </a:xfrm>
            <a:custGeom>
              <a:avLst/>
              <a:gdLst/>
              <a:ahLst/>
              <a:cxnLst>
                <a:cxn ang="0">
                  <a:pos x="675" y="236"/>
                </a:cxn>
                <a:cxn ang="0">
                  <a:pos x="760" y="91"/>
                </a:cxn>
                <a:cxn ang="0">
                  <a:pos x="889" y="50"/>
                </a:cxn>
                <a:cxn ang="0">
                  <a:pos x="931" y="96"/>
                </a:cxn>
                <a:cxn ang="0">
                  <a:pos x="870" y="201"/>
                </a:cxn>
                <a:cxn ang="0">
                  <a:pos x="912" y="271"/>
                </a:cxn>
                <a:cxn ang="0">
                  <a:pos x="1012" y="261"/>
                </a:cxn>
                <a:cxn ang="0">
                  <a:pos x="1065" y="151"/>
                </a:cxn>
                <a:cxn ang="0">
                  <a:pos x="993" y="30"/>
                </a:cxn>
                <a:cxn ang="0">
                  <a:pos x="808" y="10"/>
                </a:cxn>
                <a:cxn ang="0">
                  <a:pos x="684" y="106"/>
                </a:cxn>
                <a:cxn ang="0">
                  <a:pos x="608" y="106"/>
                </a:cxn>
                <a:cxn ang="0">
                  <a:pos x="485" y="10"/>
                </a:cxn>
                <a:cxn ang="0">
                  <a:pos x="333" y="10"/>
                </a:cxn>
                <a:cxn ang="0">
                  <a:pos x="157" y="151"/>
                </a:cxn>
                <a:cxn ang="0">
                  <a:pos x="72" y="317"/>
                </a:cxn>
                <a:cxn ang="0">
                  <a:pos x="76" y="367"/>
                </a:cxn>
                <a:cxn ang="0">
                  <a:pos x="152" y="256"/>
                </a:cxn>
                <a:cxn ang="0">
                  <a:pos x="285" y="91"/>
                </a:cxn>
                <a:cxn ang="0">
                  <a:pos x="409" y="50"/>
                </a:cxn>
                <a:cxn ang="0">
                  <a:pos x="480" y="75"/>
                </a:cxn>
                <a:cxn ang="0">
                  <a:pos x="523" y="201"/>
                </a:cxn>
                <a:cxn ang="0">
                  <a:pos x="494" y="377"/>
                </a:cxn>
                <a:cxn ang="0">
                  <a:pos x="409" y="739"/>
                </a:cxn>
                <a:cxn ang="0">
                  <a:pos x="304" y="935"/>
                </a:cxn>
                <a:cxn ang="0">
                  <a:pos x="181" y="975"/>
                </a:cxn>
                <a:cxn ang="0">
                  <a:pos x="133" y="930"/>
                </a:cxn>
                <a:cxn ang="0">
                  <a:pos x="195" y="824"/>
                </a:cxn>
                <a:cxn ang="0">
                  <a:pos x="143" y="749"/>
                </a:cxn>
                <a:cxn ang="0">
                  <a:pos x="34" y="784"/>
                </a:cxn>
                <a:cxn ang="0">
                  <a:pos x="10" y="920"/>
                </a:cxn>
                <a:cxn ang="0">
                  <a:pos x="110" y="1010"/>
                </a:cxn>
                <a:cxn ang="0">
                  <a:pos x="266" y="1015"/>
                </a:cxn>
                <a:cxn ang="0">
                  <a:pos x="395" y="905"/>
                </a:cxn>
                <a:cxn ang="0">
                  <a:pos x="447" y="905"/>
                </a:cxn>
                <a:cxn ang="0">
                  <a:pos x="585" y="1015"/>
                </a:cxn>
                <a:cxn ang="0">
                  <a:pos x="803" y="980"/>
                </a:cxn>
                <a:cxn ang="0">
                  <a:pos x="950" y="809"/>
                </a:cxn>
                <a:cxn ang="0">
                  <a:pos x="998" y="678"/>
                </a:cxn>
                <a:cxn ang="0">
                  <a:pos x="960" y="653"/>
                </a:cxn>
                <a:cxn ang="0">
                  <a:pos x="912" y="769"/>
                </a:cxn>
                <a:cxn ang="0">
                  <a:pos x="779" y="935"/>
                </a:cxn>
                <a:cxn ang="0">
                  <a:pos x="661" y="975"/>
                </a:cxn>
                <a:cxn ang="0">
                  <a:pos x="561" y="910"/>
                </a:cxn>
                <a:cxn ang="0">
                  <a:pos x="547" y="789"/>
                </a:cxn>
                <a:cxn ang="0">
                  <a:pos x="580" y="628"/>
                </a:cxn>
              </a:cxnLst>
              <a:rect l="0" t="0" r="r" b="b"/>
              <a:pathLst>
                <a:path w="1065" h="1025">
                  <a:moveTo>
                    <a:pt x="651" y="317"/>
                  </a:moveTo>
                  <a:lnTo>
                    <a:pt x="661" y="281"/>
                  </a:lnTo>
                  <a:lnTo>
                    <a:pt x="675" y="236"/>
                  </a:lnTo>
                  <a:lnTo>
                    <a:pt x="694" y="186"/>
                  </a:lnTo>
                  <a:lnTo>
                    <a:pt x="722" y="136"/>
                  </a:lnTo>
                  <a:lnTo>
                    <a:pt x="760" y="91"/>
                  </a:lnTo>
                  <a:lnTo>
                    <a:pt x="808" y="60"/>
                  </a:lnTo>
                  <a:lnTo>
                    <a:pt x="865" y="50"/>
                  </a:lnTo>
                  <a:lnTo>
                    <a:pt x="889" y="50"/>
                  </a:lnTo>
                  <a:lnTo>
                    <a:pt x="927" y="60"/>
                  </a:lnTo>
                  <a:lnTo>
                    <a:pt x="974" y="80"/>
                  </a:lnTo>
                  <a:lnTo>
                    <a:pt x="931" y="96"/>
                  </a:lnTo>
                  <a:lnTo>
                    <a:pt x="898" y="126"/>
                  </a:lnTo>
                  <a:lnTo>
                    <a:pt x="879" y="161"/>
                  </a:lnTo>
                  <a:lnTo>
                    <a:pt x="870" y="201"/>
                  </a:lnTo>
                  <a:lnTo>
                    <a:pt x="874" y="231"/>
                  </a:lnTo>
                  <a:lnTo>
                    <a:pt x="889" y="256"/>
                  </a:lnTo>
                  <a:lnTo>
                    <a:pt x="912" y="271"/>
                  </a:lnTo>
                  <a:lnTo>
                    <a:pt x="950" y="281"/>
                  </a:lnTo>
                  <a:lnTo>
                    <a:pt x="979" y="276"/>
                  </a:lnTo>
                  <a:lnTo>
                    <a:pt x="1012" y="261"/>
                  </a:lnTo>
                  <a:lnTo>
                    <a:pt x="1041" y="236"/>
                  </a:lnTo>
                  <a:lnTo>
                    <a:pt x="1060" y="196"/>
                  </a:lnTo>
                  <a:lnTo>
                    <a:pt x="1065" y="151"/>
                  </a:lnTo>
                  <a:lnTo>
                    <a:pt x="1055" y="101"/>
                  </a:lnTo>
                  <a:lnTo>
                    <a:pt x="1031" y="60"/>
                  </a:lnTo>
                  <a:lnTo>
                    <a:pt x="993" y="30"/>
                  </a:lnTo>
                  <a:lnTo>
                    <a:pt x="950" y="10"/>
                  </a:lnTo>
                  <a:lnTo>
                    <a:pt x="865" y="0"/>
                  </a:lnTo>
                  <a:lnTo>
                    <a:pt x="808" y="10"/>
                  </a:lnTo>
                  <a:lnTo>
                    <a:pt x="760" y="35"/>
                  </a:lnTo>
                  <a:lnTo>
                    <a:pt x="718" y="65"/>
                  </a:lnTo>
                  <a:lnTo>
                    <a:pt x="684" y="106"/>
                  </a:lnTo>
                  <a:lnTo>
                    <a:pt x="661" y="141"/>
                  </a:lnTo>
                  <a:lnTo>
                    <a:pt x="642" y="171"/>
                  </a:lnTo>
                  <a:lnTo>
                    <a:pt x="608" y="106"/>
                  </a:lnTo>
                  <a:lnTo>
                    <a:pt x="570" y="60"/>
                  </a:lnTo>
                  <a:lnTo>
                    <a:pt x="532" y="30"/>
                  </a:lnTo>
                  <a:lnTo>
                    <a:pt x="485" y="10"/>
                  </a:lnTo>
                  <a:lnTo>
                    <a:pt x="447" y="0"/>
                  </a:lnTo>
                  <a:lnTo>
                    <a:pt x="414" y="0"/>
                  </a:lnTo>
                  <a:lnTo>
                    <a:pt x="333" y="10"/>
                  </a:lnTo>
                  <a:lnTo>
                    <a:pt x="266" y="45"/>
                  </a:lnTo>
                  <a:lnTo>
                    <a:pt x="205" y="96"/>
                  </a:lnTo>
                  <a:lnTo>
                    <a:pt x="157" y="151"/>
                  </a:lnTo>
                  <a:lnTo>
                    <a:pt x="119" y="211"/>
                  </a:lnTo>
                  <a:lnTo>
                    <a:pt x="91" y="271"/>
                  </a:lnTo>
                  <a:lnTo>
                    <a:pt x="72" y="317"/>
                  </a:lnTo>
                  <a:lnTo>
                    <a:pt x="67" y="347"/>
                  </a:lnTo>
                  <a:lnTo>
                    <a:pt x="67" y="357"/>
                  </a:lnTo>
                  <a:lnTo>
                    <a:pt x="76" y="367"/>
                  </a:lnTo>
                  <a:lnTo>
                    <a:pt x="110" y="367"/>
                  </a:lnTo>
                  <a:lnTo>
                    <a:pt x="119" y="347"/>
                  </a:lnTo>
                  <a:lnTo>
                    <a:pt x="152" y="256"/>
                  </a:lnTo>
                  <a:lnTo>
                    <a:pt x="195" y="181"/>
                  </a:lnTo>
                  <a:lnTo>
                    <a:pt x="243" y="131"/>
                  </a:lnTo>
                  <a:lnTo>
                    <a:pt x="285" y="91"/>
                  </a:lnTo>
                  <a:lnTo>
                    <a:pt x="333" y="65"/>
                  </a:lnTo>
                  <a:lnTo>
                    <a:pt x="371" y="55"/>
                  </a:lnTo>
                  <a:lnTo>
                    <a:pt x="409" y="50"/>
                  </a:lnTo>
                  <a:lnTo>
                    <a:pt x="433" y="50"/>
                  </a:lnTo>
                  <a:lnTo>
                    <a:pt x="456" y="60"/>
                  </a:lnTo>
                  <a:lnTo>
                    <a:pt x="480" y="75"/>
                  </a:lnTo>
                  <a:lnTo>
                    <a:pt x="504" y="106"/>
                  </a:lnTo>
                  <a:lnTo>
                    <a:pt x="518" y="146"/>
                  </a:lnTo>
                  <a:lnTo>
                    <a:pt x="523" y="201"/>
                  </a:lnTo>
                  <a:lnTo>
                    <a:pt x="518" y="241"/>
                  </a:lnTo>
                  <a:lnTo>
                    <a:pt x="509" y="302"/>
                  </a:lnTo>
                  <a:lnTo>
                    <a:pt x="494" y="377"/>
                  </a:lnTo>
                  <a:lnTo>
                    <a:pt x="471" y="472"/>
                  </a:lnTo>
                  <a:lnTo>
                    <a:pt x="442" y="593"/>
                  </a:lnTo>
                  <a:lnTo>
                    <a:pt x="409" y="739"/>
                  </a:lnTo>
                  <a:lnTo>
                    <a:pt x="385" y="819"/>
                  </a:lnTo>
                  <a:lnTo>
                    <a:pt x="347" y="885"/>
                  </a:lnTo>
                  <a:lnTo>
                    <a:pt x="304" y="935"/>
                  </a:lnTo>
                  <a:lnTo>
                    <a:pt x="257" y="965"/>
                  </a:lnTo>
                  <a:lnTo>
                    <a:pt x="205" y="975"/>
                  </a:lnTo>
                  <a:lnTo>
                    <a:pt x="181" y="975"/>
                  </a:lnTo>
                  <a:lnTo>
                    <a:pt x="143" y="965"/>
                  </a:lnTo>
                  <a:lnTo>
                    <a:pt x="95" y="945"/>
                  </a:lnTo>
                  <a:lnTo>
                    <a:pt x="133" y="930"/>
                  </a:lnTo>
                  <a:lnTo>
                    <a:pt x="167" y="905"/>
                  </a:lnTo>
                  <a:lnTo>
                    <a:pt x="190" y="869"/>
                  </a:lnTo>
                  <a:lnTo>
                    <a:pt x="195" y="824"/>
                  </a:lnTo>
                  <a:lnTo>
                    <a:pt x="190" y="784"/>
                  </a:lnTo>
                  <a:lnTo>
                    <a:pt x="171" y="759"/>
                  </a:lnTo>
                  <a:lnTo>
                    <a:pt x="143" y="749"/>
                  </a:lnTo>
                  <a:lnTo>
                    <a:pt x="119" y="744"/>
                  </a:lnTo>
                  <a:lnTo>
                    <a:pt x="72" y="754"/>
                  </a:lnTo>
                  <a:lnTo>
                    <a:pt x="34" y="784"/>
                  </a:lnTo>
                  <a:lnTo>
                    <a:pt x="10" y="824"/>
                  </a:lnTo>
                  <a:lnTo>
                    <a:pt x="0" y="874"/>
                  </a:lnTo>
                  <a:lnTo>
                    <a:pt x="10" y="920"/>
                  </a:lnTo>
                  <a:lnTo>
                    <a:pt x="34" y="960"/>
                  </a:lnTo>
                  <a:lnTo>
                    <a:pt x="67" y="990"/>
                  </a:lnTo>
                  <a:lnTo>
                    <a:pt x="110" y="1010"/>
                  </a:lnTo>
                  <a:lnTo>
                    <a:pt x="152" y="1020"/>
                  </a:lnTo>
                  <a:lnTo>
                    <a:pt x="200" y="1025"/>
                  </a:lnTo>
                  <a:lnTo>
                    <a:pt x="266" y="1015"/>
                  </a:lnTo>
                  <a:lnTo>
                    <a:pt x="319" y="985"/>
                  </a:lnTo>
                  <a:lnTo>
                    <a:pt x="366" y="945"/>
                  </a:lnTo>
                  <a:lnTo>
                    <a:pt x="395" y="905"/>
                  </a:lnTo>
                  <a:lnTo>
                    <a:pt x="418" y="869"/>
                  </a:lnTo>
                  <a:lnTo>
                    <a:pt x="428" y="854"/>
                  </a:lnTo>
                  <a:lnTo>
                    <a:pt x="447" y="905"/>
                  </a:lnTo>
                  <a:lnTo>
                    <a:pt x="480" y="950"/>
                  </a:lnTo>
                  <a:lnTo>
                    <a:pt x="528" y="990"/>
                  </a:lnTo>
                  <a:lnTo>
                    <a:pt x="585" y="1015"/>
                  </a:lnTo>
                  <a:lnTo>
                    <a:pt x="656" y="1025"/>
                  </a:lnTo>
                  <a:lnTo>
                    <a:pt x="737" y="1010"/>
                  </a:lnTo>
                  <a:lnTo>
                    <a:pt x="803" y="980"/>
                  </a:lnTo>
                  <a:lnTo>
                    <a:pt x="860" y="930"/>
                  </a:lnTo>
                  <a:lnTo>
                    <a:pt x="912" y="874"/>
                  </a:lnTo>
                  <a:lnTo>
                    <a:pt x="950" y="809"/>
                  </a:lnTo>
                  <a:lnTo>
                    <a:pt x="979" y="754"/>
                  </a:lnTo>
                  <a:lnTo>
                    <a:pt x="993" y="709"/>
                  </a:lnTo>
                  <a:lnTo>
                    <a:pt x="998" y="678"/>
                  </a:lnTo>
                  <a:lnTo>
                    <a:pt x="998" y="668"/>
                  </a:lnTo>
                  <a:lnTo>
                    <a:pt x="984" y="653"/>
                  </a:lnTo>
                  <a:lnTo>
                    <a:pt x="960" y="653"/>
                  </a:lnTo>
                  <a:lnTo>
                    <a:pt x="955" y="658"/>
                  </a:lnTo>
                  <a:lnTo>
                    <a:pt x="946" y="678"/>
                  </a:lnTo>
                  <a:lnTo>
                    <a:pt x="912" y="769"/>
                  </a:lnTo>
                  <a:lnTo>
                    <a:pt x="870" y="844"/>
                  </a:lnTo>
                  <a:lnTo>
                    <a:pt x="827" y="895"/>
                  </a:lnTo>
                  <a:lnTo>
                    <a:pt x="779" y="935"/>
                  </a:lnTo>
                  <a:lnTo>
                    <a:pt x="737" y="960"/>
                  </a:lnTo>
                  <a:lnTo>
                    <a:pt x="694" y="970"/>
                  </a:lnTo>
                  <a:lnTo>
                    <a:pt x="661" y="975"/>
                  </a:lnTo>
                  <a:lnTo>
                    <a:pt x="618" y="965"/>
                  </a:lnTo>
                  <a:lnTo>
                    <a:pt x="585" y="945"/>
                  </a:lnTo>
                  <a:lnTo>
                    <a:pt x="561" y="910"/>
                  </a:lnTo>
                  <a:lnTo>
                    <a:pt x="547" y="869"/>
                  </a:lnTo>
                  <a:lnTo>
                    <a:pt x="542" y="824"/>
                  </a:lnTo>
                  <a:lnTo>
                    <a:pt x="547" y="789"/>
                  </a:lnTo>
                  <a:lnTo>
                    <a:pt x="551" y="744"/>
                  </a:lnTo>
                  <a:lnTo>
                    <a:pt x="566" y="694"/>
                  </a:lnTo>
                  <a:lnTo>
                    <a:pt x="580" y="628"/>
                  </a:lnTo>
                  <a:lnTo>
                    <a:pt x="651" y="31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17" name="Freeform 33"/>
            <p:cNvSpPr>
              <a:spLocks/>
            </p:cNvSpPr>
            <p:nvPr/>
          </p:nvSpPr>
          <p:spPr bwMode="auto">
            <a:xfrm>
              <a:off x="18259" y="3748"/>
              <a:ext cx="494" cy="2266"/>
            </a:xfrm>
            <a:custGeom>
              <a:avLst/>
              <a:gdLst/>
              <a:ahLst/>
              <a:cxnLst>
                <a:cxn ang="0">
                  <a:pos x="494" y="1130"/>
                </a:cxn>
                <a:cxn ang="0">
                  <a:pos x="489" y="1015"/>
                </a:cxn>
                <a:cxn ang="0">
                  <a:pos x="480" y="879"/>
                </a:cxn>
                <a:cxn ang="0">
                  <a:pos x="456" y="733"/>
                </a:cxn>
                <a:cxn ang="0">
                  <a:pos x="413" y="582"/>
                </a:cxn>
                <a:cxn ang="0">
                  <a:pos x="352" y="427"/>
                </a:cxn>
                <a:cxn ang="0">
                  <a:pos x="295" y="316"/>
                </a:cxn>
                <a:cxn ang="0">
                  <a:pos x="233" y="221"/>
                </a:cxn>
                <a:cxn ang="0">
                  <a:pos x="176" y="140"/>
                </a:cxn>
                <a:cxn ang="0">
                  <a:pos x="119" y="80"/>
                </a:cxn>
                <a:cxn ang="0">
                  <a:pos x="71" y="35"/>
                </a:cxn>
                <a:cxn ang="0">
                  <a:pos x="38" y="10"/>
                </a:cxn>
                <a:cxn ang="0">
                  <a:pos x="19" y="0"/>
                </a:cxn>
                <a:cxn ang="0">
                  <a:pos x="0" y="10"/>
                </a:cxn>
                <a:cxn ang="0">
                  <a:pos x="0" y="35"/>
                </a:cxn>
                <a:cxn ang="0">
                  <a:pos x="38" y="75"/>
                </a:cxn>
                <a:cxn ang="0">
                  <a:pos x="124" y="180"/>
                </a:cxn>
                <a:cxn ang="0">
                  <a:pos x="195" y="301"/>
                </a:cxn>
                <a:cxn ang="0">
                  <a:pos x="257" y="437"/>
                </a:cxn>
                <a:cxn ang="0">
                  <a:pos x="304" y="587"/>
                </a:cxn>
                <a:cxn ang="0">
                  <a:pos x="342" y="753"/>
                </a:cxn>
                <a:cxn ang="0">
                  <a:pos x="361" y="934"/>
                </a:cxn>
                <a:cxn ang="0">
                  <a:pos x="371" y="1130"/>
                </a:cxn>
                <a:cxn ang="0">
                  <a:pos x="366" y="1296"/>
                </a:cxn>
                <a:cxn ang="0">
                  <a:pos x="347" y="1462"/>
                </a:cxn>
                <a:cxn ang="0">
                  <a:pos x="318" y="1628"/>
                </a:cxn>
                <a:cxn ang="0">
                  <a:pos x="276" y="1784"/>
                </a:cxn>
                <a:cxn ang="0">
                  <a:pos x="209" y="1934"/>
                </a:cxn>
                <a:cxn ang="0">
                  <a:pos x="128" y="2075"/>
                </a:cxn>
                <a:cxn ang="0">
                  <a:pos x="29" y="2201"/>
                </a:cxn>
                <a:cxn ang="0">
                  <a:pos x="0" y="2231"/>
                </a:cxn>
                <a:cxn ang="0">
                  <a:pos x="0" y="2251"/>
                </a:cxn>
                <a:cxn ang="0">
                  <a:pos x="10" y="2261"/>
                </a:cxn>
                <a:cxn ang="0">
                  <a:pos x="19" y="2266"/>
                </a:cxn>
                <a:cxn ang="0">
                  <a:pos x="62" y="2236"/>
                </a:cxn>
                <a:cxn ang="0">
                  <a:pos x="105" y="2201"/>
                </a:cxn>
                <a:cxn ang="0">
                  <a:pos x="152" y="2150"/>
                </a:cxn>
                <a:cxn ang="0">
                  <a:pos x="204" y="2090"/>
                </a:cxn>
                <a:cxn ang="0">
                  <a:pos x="257" y="2015"/>
                </a:cxn>
                <a:cxn ang="0">
                  <a:pos x="309" y="1924"/>
                </a:cxn>
                <a:cxn ang="0">
                  <a:pos x="361" y="1824"/>
                </a:cxn>
                <a:cxn ang="0">
                  <a:pos x="428" y="1638"/>
                </a:cxn>
                <a:cxn ang="0">
                  <a:pos x="470" y="1457"/>
                </a:cxn>
                <a:cxn ang="0">
                  <a:pos x="489" y="1286"/>
                </a:cxn>
                <a:cxn ang="0">
                  <a:pos x="494" y="1130"/>
                </a:cxn>
              </a:cxnLst>
              <a:rect l="0" t="0" r="r" b="b"/>
              <a:pathLst>
                <a:path w="494" h="2266">
                  <a:moveTo>
                    <a:pt x="494" y="1130"/>
                  </a:moveTo>
                  <a:lnTo>
                    <a:pt x="489" y="1015"/>
                  </a:lnTo>
                  <a:lnTo>
                    <a:pt x="480" y="879"/>
                  </a:lnTo>
                  <a:lnTo>
                    <a:pt x="456" y="733"/>
                  </a:lnTo>
                  <a:lnTo>
                    <a:pt x="413" y="582"/>
                  </a:lnTo>
                  <a:lnTo>
                    <a:pt x="352" y="427"/>
                  </a:lnTo>
                  <a:lnTo>
                    <a:pt x="295" y="316"/>
                  </a:lnTo>
                  <a:lnTo>
                    <a:pt x="233" y="221"/>
                  </a:lnTo>
                  <a:lnTo>
                    <a:pt x="176" y="140"/>
                  </a:lnTo>
                  <a:lnTo>
                    <a:pt x="119" y="80"/>
                  </a:lnTo>
                  <a:lnTo>
                    <a:pt x="71" y="35"/>
                  </a:lnTo>
                  <a:lnTo>
                    <a:pt x="38" y="10"/>
                  </a:lnTo>
                  <a:lnTo>
                    <a:pt x="19" y="0"/>
                  </a:lnTo>
                  <a:lnTo>
                    <a:pt x="0" y="10"/>
                  </a:lnTo>
                  <a:lnTo>
                    <a:pt x="0" y="35"/>
                  </a:lnTo>
                  <a:lnTo>
                    <a:pt x="38" y="75"/>
                  </a:lnTo>
                  <a:lnTo>
                    <a:pt x="124" y="180"/>
                  </a:lnTo>
                  <a:lnTo>
                    <a:pt x="195" y="301"/>
                  </a:lnTo>
                  <a:lnTo>
                    <a:pt x="257" y="437"/>
                  </a:lnTo>
                  <a:lnTo>
                    <a:pt x="304" y="587"/>
                  </a:lnTo>
                  <a:lnTo>
                    <a:pt x="342" y="753"/>
                  </a:lnTo>
                  <a:lnTo>
                    <a:pt x="361" y="934"/>
                  </a:lnTo>
                  <a:lnTo>
                    <a:pt x="371" y="1130"/>
                  </a:lnTo>
                  <a:lnTo>
                    <a:pt x="366" y="1296"/>
                  </a:lnTo>
                  <a:lnTo>
                    <a:pt x="347" y="1462"/>
                  </a:lnTo>
                  <a:lnTo>
                    <a:pt x="318" y="1628"/>
                  </a:lnTo>
                  <a:lnTo>
                    <a:pt x="276" y="1784"/>
                  </a:lnTo>
                  <a:lnTo>
                    <a:pt x="209" y="1934"/>
                  </a:lnTo>
                  <a:lnTo>
                    <a:pt x="128" y="2075"/>
                  </a:lnTo>
                  <a:lnTo>
                    <a:pt x="29" y="2201"/>
                  </a:lnTo>
                  <a:lnTo>
                    <a:pt x="0" y="2231"/>
                  </a:lnTo>
                  <a:lnTo>
                    <a:pt x="0" y="2251"/>
                  </a:lnTo>
                  <a:lnTo>
                    <a:pt x="10" y="2261"/>
                  </a:lnTo>
                  <a:lnTo>
                    <a:pt x="19" y="2266"/>
                  </a:lnTo>
                  <a:lnTo>
                    <a:pt x="62" y="2236"/>
                  </a:lnTo>
                  <a:lnTo>
                    <a:pt x="105" y="2201"/>
                  </a:lnTo>
                  <a:lnTo>
                    <a:pt x="152" y="2150"/>
                  </a:lnTo>
                  <a:lnTo>
                    <a:pt x="204" y="2090"/>
                  </a:lnTo>
                  <a:lnTo>
                    <a:pt x="257" y="2015"/>
                  </a:lnTo>
                  <a:lnTo>
                    <a:pt x="309" y="1924"/>
                  </a:lnTo>
                  <a:lnTo>
                    <a:pt x="361" y="1824"/>
                  </a:lnTo>
                  <a:lnTo>
                    <a:pt x="428" y="1638"/>
                  </a:lnTo>
                  <a:lnTo>
                    <a:pt x="470" y="1457"/>
                  </a:lnTo>
                  <a:lnTo>
                    <a:pt x="489" y="1286"/>
                  </a:lnTo>
                  <a:lnTo>
                    <a:pt x="494" y="113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633" name="Freeform 49"/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 flipH="1" flipV="1">
            <a:off x="5105400" y="5943600"/>
            <a:ext cx="329663" cy="121206"/>
          </a:xfrm>
          <a:custGeom>
            <a:avLst/>
            <a:gdLst/>
            <a:ahLst/>
            <a:cxnLst>
              <a:cxn ang="0">
                <a:pos x="1475" y="96"/>
              </a:cxn>
              <a:cxn ang="0">
                <a:pos x="1494" y="94"/>
              </a:cxn>
              <a:cxn ang="0">
                <a:pos x="1512" y="89"/>
              </a:cxn>
              <a:cxn ang="0">
                <a:pos x="1525" y="78"/>
              </a:cxn>
              <a:cxn ang="0">
                <a:pos x="1533" y="60"/>
              </a:cxn>
              <a:cxn ang="0">
                <a:pos x="1533" y="36"/>
              </a:cxn>
              <a:cxn ang="0">
                <a:pos x="1525" y="18"/>
              </a:cxn>
              <a:cxn ang="0">
                <a:pos x="1512" y="8"/>
              </a:cxn>
              <a:cxn ang="0">
                <a:pos x="1495" y="2"/>
              </a:cxn>
              <a:cxn ang="0">
                <a:pos x="1476" y="0"/>
              </a:cxn>
              <a:cxn ang="0">
                <a:pos x="67" y="0"/>
              </a:cxn>
              <a:cxn ang="0">
                <a:pos x="38" y="2"/>
              </a:cxn>
              <a:cxn ang="0">
                <a:pos x="21" y="8"/>
              </a:cxn>
              <a:cxn ang="0">
                <a:pos x="8" y="18"/>
              </a:cxn>
              <a:cxn ang="0">
                <a:pos x="0" y="36"/>
              </a:cxn>
              <a:cxn ang="0">
                <a:pos x="1" y="60"/>
              </a:cxn>
              <a:cxn ang="0">
                <a:pos x="8" y="78"/>
              </a:cxn>
              <a:cxn ang="0">
                <a:pos x="22" y="89"/>
              </a:cxn>
              <a:cxn ang="0">
                <a:pos x="39" y="94"/>
              </a:cxn>
              <a:cxn ang="0">
                <a:pos x="58" y="96"/>
              </a:cxn>
              <a:cxn ang="0">
                <a:pos x="1456" y="96"/>
              </a:cxn>
              <a:cxn ang="0">
                <a:pos x="1476" y="564"/>
              </a:cxn>
              <a:cxn ang="0">
                <a:pos x="1495" y="562"/>
              </a:cxn>
              <a:cxn ang="0">
                <a:pos x="1512" y="556"/>
              </a:cxn>
              <a:cxn ang="0">
                <a:pos x="1525" y="546"/>
              </a:cxn>
              <a:cxn ang="0">
                <a:pos x="1533" y="528"/>
              </a:cxn>
              <a:cxn ang="0">
                <a:pos x="1533" y="504"/>
              </a:cxn>
              <a:cxn ang="0">
                <a:pos x="1525" y="486"/>
              </a:cxn>
              <a:cxn ang="0">
                <a:pos x="1512" y="476"/>
              </a:cxn>
              <a:cxn ang="0">
                <a:pos x="1494" y="470"/>
              </a:cxn>
              <a:cxn ang="0">
                <a:pos x="1475" y="468"/>
              </a:cxn>
              <a:cxn ang="0">
                <a:pos x="48" y="469"/>
              </a:cxn>
              <a:cxn ang="0">
                <a:pos x="30" y="472"/>
              </a:cxn>
              <a:cxn ang="0">
                <a:pos x="14" y="480"/>
              </a:cxn>
              <a:cxn ang="0">
                <a:pos x="3" y="494"/>
              </a:cxn>
              <a:cxn ang="0">
                <a:pos x="0" y="516"/>
              </a:cxn>
              <a:cxn ang="0">
                <a:pos x="3" y="538"/>
              </a:cxn>
              <a:cxn ang="0">
                <a:pos x="14" y="552"/>
              </a:cxn>
              <a:cxn ang="0">
                <a:pos x="29" y="560"/>
              </a:cxn>
              <a:cxn ang="0">
                <a:pos x="48" y="564"/>
              </a:cxn>
              <a:cxn ang="0">
                <a:pos x="75" y="564"/>
              </a:cxn>
            </a:cxnLst>
            <a:rect l="0" t="0" r="r" b="b"/>
            <a:pathLst>
              <a:path w="1534" h="564">
                <a:moveTo>
                  <a:pt x="1456" y="96"/>
                </a:moveTo>
                <a:lnTo>
                  <a:pt x="1475" y="96"/>
                </a:lnTo>
                <a:lnTo>
                  <a:pt x="1485" y="95"/>
                </a:lnTo>
                <a:lnTo>
                  <a:pt x="1494" y="94"/>
                </a:lnTo>
                <a:lnTo>
                  <a:pt x="1504" y="92"/>
                </a:lnTo>
                <a:lnTo>
                  <a:pt x="1512" y="89"/>
                </a:lnTo>
                <a:lnTo>
                  <a:pt x="1519" y="84"/>
                </a:lnTo>
                <a:lnTo>
                  <a:pt x="1525" y="78"/>
                </a:lnTo>
                <a:lnTo>
                  <a:pt x="1530" y="70"/>
                </a:lnTo>
                <a:lnTo>
                  <a:pt x="1533" y="60"/>
                </a:lnTo>
                <a:lnTo>
                  <a:pt x="1534" y="48"/>
                </a:lnTo>
                <a:lnTo>
                  <a:pt x="1533" y="36"/>
                </a:lnTo>
                <a:lnTo>
                  <a:pt x="1530" y="26"/>
                </a:lnTo>
                <a:lnTo>
                  <a:pt x="1525" y="18"/>
                </a:lnTo>
                <a:lnTo>
                  <a:pt x="1520" y="12"/>
                </a:lnTo>
                <a:lnTo>
                  <a:pt x="1512" y="8"/>
                </a:lnTo>
                <a:lnTo>
                  <a:pt x="1504" y="4"/>
                </a:lnTo>
                <a:lnTo>
                  <a:pt x="1495" y="2"/>
                </a:lnTo>
                <a:lnTo>
                  <a:pt x="1485" y="1"/>
                </a:lnTo>
                <a:lnTo>
                  <a:pt x="1476" y="0"/>
                </a:lnTo>
                <a:lnTo>
                  <a:pt x="1467" y="0"/>
                </a:lnTo>
                <a:lnTo>
                  <a:pt x="67" y="0"/>
                </a:lnTo>
                <a:lnTo>
                  <a:pt x="48" y="1"/>
                </a:lnTo>
                <a:lnTo>
                  <a:pt x="38" y="2"/>
                </a:lnTo>
                <a:lnTo>
                  <a:pt x="29" y="4"/>
                </a:lnTo>
                <a:lnTo>
                  <a:pt x="21" y="8"/>
                </a:lnTo>
                <a:lnTo>
                  <a:pt x="14" y="12"/>
                </a:lnTo>
                <a:lnTo>
                  <a:pt x="8" y="18"/>
                </a:lnTo>
                <a:lnTo>
                  <a:pt x="3" y="26"/>
                </a:lnTo>
                <a:lnTo>
                  <a:pt x="0" y="36"/>
                </a:lnTo>
                <a:lnTo>
                  <a:pt x="0" y="48"/>
                </a:lnTo>
                <a:lnTo>
                  <a:pt x="1" y="60"/>
                </a:lnTo>
                <a:lnTo>
                  <a:pt x="3" y="70"/>
                </a:lnTo>
                <a:lnTo>
                  <a:pt x="8" y="78"/>
                </a:lnTo>
                <a:lnTo>
                  <a:pt x="14" y="84"/>
                </a:lnTo>
                <a:lnTo>
                  <a:pt x="22" y="89"/>
                </a:lnTo>
                <a:lnTo>
                  <a:pt x="30" y="92"/>
                </a:lnTo>
                <a:lnTo>
                  <a:pt x="39" y="94"/>
                </a:lnTo>
                <a:lnTo>
                  <a:pt x="48" y="95"/>
                </a:lnTo>
                <a:lnTo>
                  <a:pt x="58" y="96"/>
                </a:lnTo>
                <a:lnTo>
                  <a:pt x="78" y="96"/>
                </a:lnTo>
                <a:lnTo>
                  <a:pt x="1456" y="96"/>
                </a:lnTo>
                <a:close/>
                <a:moveTo>
                  <a:pt x="1458" y="564"/>
                </a:moveTo>
                <a:lnTo>
                  <a:pt x="1476" y="564"/>
                </a:lnTo>
                <a:lnTo>
                  <a:pt x="1485" y="564"/>
                </a:lnTo>
                <a:lnTo>
                  <a:pt x="1495" y="562"/>
                </a:lnTo>
                <a:lnTo>
                  <a:pt x="1504" y="560"/>
                </a:lnTo>
                <a:lnTo>
                  <a:pt x="1512" y="556"/>
                </a:lnTo>
                <a:lnTo>
                  <a:pt x="1519" y="552"/>
                </a:lnTo>
                <a:lnTo>
                  <a:pt x="1525" y="546"/>
                </a:lnTo>
                <a:lnTo>
                  <a:pt x="1530" y="538"/>
                </a:lnTo>
                <a:lnTo>
                  <a:pt x="1533" y="528"/>
                </a:lnTo>
                <a:lnTo>
                  <a:pt x="1534" y="516"/>
                </a:lnTo>
                <a:lnTo>
                  <a:pt x="1533" y="504"/>
                </a:lnTo>
                <a:lnTo>
                  <a:pt x="1530" y="494"/>
                </a:lnTo>
                <a:lnTo>
                  <a:pt x="1525" y="486"/>
                </a:lnTo>
                <a:lnTo>
                  <a:pt x="1519" y="480"/>
                </a:lnTo>
                <a:lnTo>
                  <a:pt x="1512" y="476"/>
                </a:lnTo>
                <a:lnTo>
                  <a:pt x="1503" y="472"/>
                </a:lnTo>
                <a:lnTo>
                  <a:pt x="1494" y="470"/>
                </a:lnTo>
                <a:lnTo>
                  <a:pt x="1485" y="469"/>
                </a:lnTo>
                <a:lnTo>
                  <a:pt x="1475" y="468"/>
                </a:lnTo>
                <a:lnTo>
                  <a:pt x="58" y="468"/>
                </a:lnTo>
                <a:lnTo>
                  <a:pt x="48" y="469"/>
                </a:lnTo>
                <a:lnTo>
                  <a:pt x="39" y="470"/>
                </a:lnTo>
                <a:lnTo>
                  <a:pt x="30" y="472"/>
                </a:lnTo>
                <a:lnTo>
                  <a:pt x="22" y="476"/>
                </a:lnTo>
                <a:lnTo>
                  <a:pt x="14" y="480"/>
                </a:lnTo>
                <a:lnTo>
                  <a:pt x="8" y="486"/>
                </a:lnTo>
                <a:lnTo>
                  <a:pt x="3" y="494"/>
                </a:lnTo>
                <a:lnTo>
                  <a:pt x="0" y="504"/>
                </a:lnTo>
                <a:lnTo>
                  <a:pt x="0" y="516"/>
                </a:lnTo>
                <a:lnTo>
                  <a:pt x="1" y="528"/>
                </a:lnTo>
                <a:lnTo>
                  <a:pt x="3" y="538"/>
                </a:lnTo>
                <a:lnTo>
                  <a:pt x="8" y="546"/>
                </a:lnTo>
                <a:lnTo>
                  <a:pt x="14" y="552"/>
                </a:lnTo>
                <a:lnTo>
                  <a:pt x="21" y="556"/>
                </a:lnTo>
                <a:lnTo>
                  <a:pt x="29" y="560"/>
                </a:lnTo>
                <a:lnTo>
                  <a:pt x="38" y="562"/>
                </a:lnTo>
                <a:lnTo>
                  <a:pt x="48" y="564"/>
                </a:lnTo>
                <a:lnTo>
                  <a:pt x="57" y="564"/>
                </a:lnTo>
                <a:lnTo>
                  <a:pt x="75" y="564"/>
                </a:lnTo>
                <a:lnTo>
                  <a:pt x="1458" y="56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8675" name="Group 3"/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5638800" y="5715000"/>
            <a:ext cx="2409422" cy="459077"/>
            <a:chOff x="3963" y="3860"/>
            <a:chExt cx="11515" cy="2194"/>
          </a:xfrm>
        </p:grpSpPr>
        <p:sp>
          <p:nvSpPr>
            <p:cNvPr id="28677" name="Freeform 5"/>
            <p:cNvSpPr>
              <a:spLocks/>
            </p:cNvSpPr>
            <p:nvPr/>
          </p:nvSpPr>
          <p:spPr bwMode="auto">
            <a:xfrm>
              <a:off x="3963" y="4358"/>
              <a:ext cx="713" cy="1508"/>
            </a:xfrm>
            <a:custGeom>
              <a:avLst/>
              <a:gdLst/>
              <a:ahLst/>
              <a:cxnLst>
                <a:cxn ang="0">
                  <a:pos x="444" y="59"/>
                </a:cxn>
                <a:cxn ang="0">
                  <a:pos x="444" y="40"/>
                </a:cxn>
                <a:cxn ang="0">
                  <a:pos x="440" y="24"/>
                </a:cxn>
                <a:cxn ang="0">
                  <a:pos x="440" y="12"/>
                </a:cxn>
                <a:cxn ang="0">
                  <a:pos x="433" y="4"/>
                </a:cxn>
                <a:cxn ang="0">
                  <a:pos x="425" y="0"/>
                </a:cxn>
                <a:cxn ang="0">
                  <a:pos x="392" y="0"/>
                </a:cxn>
                <a:cxn ang="0">
                  <a:pos x="332" y="55"/>
                </a:cxn>
                <a:cxn ang="0">
                  <a:pos x="268" y="91"/>
                </a:cxn>
                <a:cxn ang="0">
                  <a:pos x="205" y="118"/>
                </a:cxn>
                <a:cxn ang="0">
                  <a:pos x="141" y="134"/>
                </a:cxn>
                <a:cxn ang="0">
                  <a:pos x="85" y="142"/>
                </a:cxn>
                <a:cxn ang="0">
                  <a:pos x="37" y="146"/>
                </a:cxn>
                <a:cxn ang="0">
                  <a:pos x="0" y="146"/>
                </a:cxn>
                <a:cxn ang="0">
                  <a:pos x="0" y="216"/>
                </a:cxn>
                <a:cxn ang="0">
                  <a:pos x="37" y="216"/>
                </a:cxn>
                <a:cxn ang="0">
                  <a:pos x="85" y="212"/>
                </a:cxn>
                <a:cxn ang="0">
                  <a:pos x="149" y="201"/>
                </a:cxn>
                <a:cxn ang="0">
                  <a:pos x="216" y="185"/>
                </a:cxn>
                <a:cxn ang="0">
                  <a:pos x="283" y="157"/>
                </a:cxn>
                <a:cxn ang="0">
                  <a:pos x="283" y="1358"/>
                </a:cxn>
                <a:cxn ang="0">
                  <a:pos x="276" y="1386"/>
                </a:cxn>
                <a:cxn ang="0">
                  <a:pos x="265" y="1405"/>
                </a:cxn>
                <a:cxn ang="0">
                  <a:pos x="242" y="1421"/>
                </a:cxn>
                <a:cxn ang="0">
                  <a:pos x="209" y="1429"/>
                </a:cxn>
                <a:cxn ang="0">
                  <a:pos x="156" y="1437"/>
                </a:cxn>
                <a:cxn ang="0">
                  <a:pos x="15" y="1437"/>
                </a:cxn>
                <a:cxn ang="0">
                  <a:pos x="15" y="1508"/>
                </a:cxn>
                <a:cxn ang="0">
                  <a:pos x="71" y="1504"/>
                </a:cxn>
                <a:cxn ang="0">
                  <a:pos x="145" y="1504"/>
                </a:cxn>
                <a:cxn ang="0">
                  <a:pos x="224" y="1500"/>
                </a:cxn>
                <a:cxn ang="0">
                  <a:pos x="500" y="1500"/>
                </a:cxn>
                <a:cxn ang="0">
                  <a:pos x="582" y="1504"/>
                </a:cxn>
                <a:cxn ang="0">
                  <a:pos x="653" y="1504"/>
                </a:cxn>
                <a:cxn ang="0">
                  <a:pos x="713" y="1508"/>
                </a:cxn>
                <a:cxn ang="0">
                  <a:pos x="713" y="1437"/>
                </a:cxn>
                <a:cxn ang="0">
                  <a:pos x="571" y="1437"/>
                </a:cxn>
                <a:cxn ang="0">
                  <a:pos x="518" y="1429"/>
                </a:cxn>
                <a:cxn ang="0">
                  <a:pos x="481" y="1421"/>
                </a:cxn>
                <a:cxn ang="0">
                  <a:pos x="459" y="1405"/>
                </a:cxn>
                <a:cxn ang="0">
                  <a:pos x="448" y="1386"/>
                </a:cxn>
                <a:cxn ang="0">
                  <a:pos x="444" y="1362"/>
                </a:cxn>
                <a:cxn ang="0">
                  <a:pos x="444" y="1327"/>
                </a:cxn>
                <a:cxn ang="0">
                  <a:pos x="444" y="59"/>
                </a:cxn>
              </a:cxnLst>
              <a:rect l="0" t="0" r="r" b="b"/>
              <a:pathLst>
                <a:path w="713" h="1508">
                  <a:moveTo>
                    <a:pt x="444" y="59"/>
                  </a:moveTo>
                  <a:lnTo>
                    <a:pt x="444" y="40"/>
                  </a:lnTo>
                  <a:lnTo>
                    <a:pt x="440" y="24"/>
                  </a:lnTo>
                  <a:lnTo>
                    <a:pt x="440" y="12"/>
                  </a:lnTo>
                  <a:lnTo>
                    <a:pt x="433" y="4"/>
                  </a:lnTo>
                  <a:lnTo>
                    <a:pt x="425" y="0"/>
                  </a:lnTo>
                  <a:lnTo>
                    <a:pt x="392" y="0"/>
                  </a:lnTo>
                  <a:lnTo>
                    <a:pt x="332" y="55"/>
                  </a:lnTo>
                  <a:lnTo>
                    <a:pt x="268" y="91"/>
                  </a:lnTo>
                  <a:lnTo>
                    <a:pt x="205" y="118"/>
                  </a:lnTo>
                  <a:lnTo>
                    <a:pt x="141" y="134"/>
                  </a:lnTo>
                  <a:lnTo>
                    <a:pt x="85" y="142"/>
                  </a:lnTo>
                  <a:lnTo>
                    <a:pt x="37" y="146"/>
                  </a:lnTo>
                  <a:lnTo>
                    <a:pt x="0" y="146"/>
                  </a:lnTo>
                  <a:lnTo>
                    <a:pt x="0" y="216"/>
                  </a:lnTo>
                  <a:lnTo>
                    <a:pt x="37" y="216"/>
                  </a:lnTo>
                  <a:lnTo>
                    <a:pt x="85" y="212"/>
                  </a:lnTo>
                  <a:lnTo>
                    <a:pt x="149" y="201"/>
                  </a:lnTo>
                  <a:lnTo>
                    <a:pt x="216" y="185"/>
                  </a:lnTo>
                  <a:lnTo>
                    <a:pt x="283" y="157"/>
                  </a:lnTo>
                  <a:lnTo>
                    <a:pt x="283" y="1358"/>
                  </a:lnTo>
                  <a:lnTo>
                    <a:pt x="276" y="1386"/>
                  </a:lnTo>
                  <a:lnTo>
                    <a:pt x="265" y="1405"/>
                  </a:lnTo>
                  <a:lnTo>
                    <a:pt x="242" y="1421"/>
                  </a:lnTo>
                  <a:lnTo>
                    <a:pt x="209" y="1429"/>
                  </a:lnTo>
                  <a:lnTo>
                    <a:pt x="156" y="1437"/>
                  </a:lnTo>
                  <a:lnTo>
                    <a:pt x="15" y="1437"/>
                  </a:lnTo>
                  <a:lnTo>
                    <a:pt x="15" y="1508"/>
                  </a:lnTo>
                  <a:lnTo>
                    <a:pt x="71" y="1504"/>
                  </a:lnTo>
                  <a:lnTo>
                    <a:pt x="145" y="1504"/>
                  </a:lnTo>
                  <a:lnTo>
                    <a:pt x="224" y="1500"/>
                  </a:lnTo>
                  <a:lnTo>
                    <a:pt x="500" y="1500"/>
                  </a:lnTo>
                  <a:lnTo>
                    <a:pt x="582" y="1504"/>
                  </a:lnTo>
                  <a:lnTo>
                    <a:pt x="653" y="1504"/>
                  </a:lnTo>
                  <a:lnTo>
                    <a:pt x="713" y="1508"/>
                  </a:lnTo>
                  <a:lnTo>
                    <a:pt x="713" y="1437"/>
                  </a:lnTo>
                  <a:lnTo>
                    <a:pt x="571" y="1437"/>
                  </a:lnTo>
                  <a:lnTo>
                    <a:pt x="518" y="1429"/>
                  </a:lnTo>
                  <a:lnTo>
                    <a:pt x="481" y="1421"/>
                  </a:lnTo>
                  <a:lnTo>
                    <a:pt x="459" y="1405"/>
                  </a:lnTo>
                  <a:lnTo>
                    <a:pt x="448" y="1386"/>
                  </a:lnTo>
                  <a:lnTo>
                    <a:pt x="444" y="1362"/>
                  </a:lnTo>
                  <a:lnTo>
                    <a:pt x="444" y="1327"/>
                  </a:lnTo>
                  <a:lnTo>
                    <a:pt x="444" y="59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>
              <a:off x="5433" y="4547"/>
              <a:ext cx="1434" cy="1507"/>
            </a:xfrm>
            <a:custGeom>
              <a:avLst/>
              <a:gdLst/>
              <a:ahLst/>
              <a:cxnLst>
                <a:cxn ang="0">
                  <a:pos x="762" y="797"/>
                </a:cxn>
                <a:cxn ang="0">
                  <a:pos x="1400" y="797"/>
                </a:cxn>
                <a:cxn ang="0">
                  <a:pos x="1415" y="789"/>
                </a:cxn>
                <a:cxn ang="0">
                  <a:pos x="1430" y="773"/>
                </a:cxn>
                <a:cxn ang="0">
                  <a:pos x="1434" y="753"/>
                </a:cxn>
                <a:cxn ang="0">
                  <a:pos x="1430" y="730"/>
                </a:cxn>
                <a:cxn ang="0">
                  <a:pos x="1419" y="718"/>
                </a:cxn>
                <a:cxn ang="0">
                  <a:pos x="1400" y="710"/>
                </a:cxn>
                <a:cxn ang="0">
                  <a:pos x="1381" y="706"/>
                </a:cxn>
                <a:cxn ang="0">
                  <a:pos x="762" y="706"/>
                </a:cxn>
                <a:cxn ang="0">
                  <a:pos x="762" y="55"/>
                </a:cxn>
                <a:cxn ang="0">
                  <a:pos x="758" y="35"/>
                </a:cxn>
                <a:cxn ang="0">
                  <a:pos x="751" y="16"/>
                </a:cxn>
                <a:cxn ang="0">
                  <a:pos x="739" y="4"/>
                </a:cxn>
                <a:cxn ang="0">
                  <a:pos x="717" y="0"/>
                </a:cxn>
                <a:cxn ang="0">
                  <a:pos x="698" y="4"/>
                </a:cxn>
                <a:cxn ang="0">
                  <a:pos x="683" y="16"/>
                </a:cxn>
                <a:cxn ang="0">
                  <a:pos x="676" y="55"/>
                </a:cxn>
                <a:cxn ang="0">
                  <a:pos x="676" y="706"/>
                </a:cxn>
                <a:cxn ang="0">
                  <a:pos x="53" y="706"/>
                </a:cxn>
                <a:cxn ang="0">
                  <a:pos x="34" y="710"/>
                </a:cxn>
                <a:cxn ang="0">
                  <a:pos x="19" y="718"/>
                </a:cxn>
                <a:cxn ang="0">
                  <a:pos x="8" y="730"/>
                </a:cxn>
                <a:cxn ang="0">
                  <a:pos x="0" y="753"/>
                </a:cxn>
                <a:cxn ang="0">
                  <a:pos x="4" y="777"/>
                </a:cxn>
                <a:cxn ang="0">
                  <a:pos x="19" y="789"/>
                </a:cxn>
                <a:cxn ang="0">
                  <a:pos x="34" y="797"/>
                </a:cxn>
                <a:cxn ang="0">
                  <a:pos x="676" y="797"/>
                </a:cxn>
                <a:cxn ang="0">
                  <a:pos x="676" y="1452"/>
                </a:cxn>
                <a:cxn ang="0">
                  <a:pos x="683" y="1491"/>
                </a:cxn>
                <a:cxn ang="0">
                  <a:pos x="698" y="1503"/>
                </a:cxn>
                <a:cxn ang="0">
                  <a:pos x="717" y="1507"/>
                </a:cxn>
                <a:cxn ang="0">
                  <a:pos x="739" y="1503"/>
                </a:cxn>
                <a:cxn ang="0">
                  <a:pos x="751" y="1491"/>
                </a:cxn>
                <a:cxn ang="0">
                  <a:pos x="758" y="1472"/>
                </a:cxn>
                <a:cxn ang="0">
                  <a:pos x="762" y="1452"/>
                </a:cxn>
                <a:cxn ang="0">
                  <a:pos x="762" y="1432"/>
                </a:cxn>
                <a:cxn ang="0">
                  <a:pos x="762" y="797"/>
                </a:cxn>
              </a:cxnLst>
              <a:rect l="0" t="0" r="r" b="b"/>
              <a:pathLst>
                <a:path w="1434" h="1507">
                  <a:moveTo>
                    <a:pt x="762" y="797"/>
                  </a:moveTo>
                  <a:lnTo>
                    <a:pt x="1400" y="797"/>
                  </a:lnTo>
                  <a:lnTo>
                    <a:pt x="1415" y="789"/>
                  </a:lnTo>
                  <a:lnTo>
                    <a:pt x="1430" y="773"/>
                  </a:lnTo>
                  <a:lnTo>
                    <a:pt x="1434" y="753"/>
                  </a:lnTo>
                  <a:lnTo>
                    <a:pt x="1430" y="730"/>
                  </a:lnTo>
                  <a:lnTo>
                    <a:pt x="1419" y="718"/>
                  </a:lnTo>
                  <a:lnTo>
                    <a:pt x="1400" y="710"/>
                  </a:lnTo>
                  <a:lnTo>
                    <a:pt x="1381" y="706"/>
                  </a:lnTo>
                  <a:lnTo>
                    <a:pt x="762" y="706"/>
                  </a:lnTo>
                  <a:lnTo>
                    <a:pt x="762" y="55"/>
                  </a:lnTo>
                  <a:lnTo>
                    <a:pt x="758" y="35"/>
                  </a:lnTo>
                  <a:lnTo>
                    <a:pt x="751" y="16"/>
                  </a:lnTo>
                  <a:lnTo>
                    <a:pt x="739" y="4"/>
                  </a:lnTo>
                  <a:lnTo>
                    <a:pt x="717" y="0"/>
                  </a:lnTo>
                  <a:lnTo>
                    <a:pt x="698" y="4"/>
                  </a:lnTo>
                  <a:lnTo>
                    <a:pt x="683" y="16"/>
                  </a:lnTo>
                  <a:lnTo>
                    <a:pt x="676" y="55"/>
                  </a:lnTo>
                  <a:lnTo>
                    <a:pt x="676" y="706"/>
                  </a:lnTo>
                  <a:lnTo>
                    <a:pt x="53" y="706"/>
                  </a:lnTo>
                  <a:lnTo>
                    <a:pt x="34" y="710"/>
                  </a:lnTo>
                  <a:lnTo>
                    <a:pt x="19" y="718"/>
                  </a:lnTo>
                  <a:lnTo>
                    <a:pt x="8" y="730"/>
                  </a:lnTo>
                  <a:lnTo>
                    <a:pt x="0" y="753"/>
                  </a:lnTo>
                  <a:lnTo>
                    <a:pt x="4" y="777"/>
                  </a:lnTo>
                  <a:lnTo>
                    <a:pt x="19" y="789"/>
                  </a:lnTo>
                  <a:lnTo>
                    <a:pt x="34" y="797"/>
                  </a:lnTo>
                  <a:lnTo>
                    <a:pt x="676" y="797"/>
                  </a:lnTo>
                  <a:lnTo>
                    <a:pt x="676" y="1452"/>
                  </a:lnTo>
                  <a:lnTo>
                    <a:pt x="683" y="1491"/>
                  </a:lnTo>
                  <a:lnTo>
                    <a:pt x="698" y="1503"/>
                  </a:lnTo>
                  <a:lnTo>
                    <a:pt x="717" y="1507"/>
                  </a:lnTo>
                  <a:lnTo>
                    <a:pt x="739" y="1503"/>
                  </a:lnTo>
                  <a:lnTo>
                    <a:pt x="751" y="1491"/>
                  </a:lnTo>
                  <a:lnTo>
                    <a:pt x="758" y="1472"/>
                  </a:lnTo>
                  <a:lnTo>
                    <a:pt x="762" y="1452"/>
                  </a:lnTo>
                  <a:lnTo>
                    <a:pt x="762" y="1432"/>
                  </a:lnTo>
                  <a:lnTo>
                    <a:pt x="762" y="7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79" name="Freeform 7"/>
            <p:cNvSpPr>
              <a:spLocks/>
            </p:cNvSpPr>
            <p:nvPr/>
          </p:nvSpPr>
          <p:spPr bwMode="auto">
            <a:xfrm>
              <a:off x="7565" y="4358"/>
              <a:ext cx="858" cy="1559"/>
            </a:xfrm>
            <a:custGeom>
              <a:avLst/>
              <a:gdLst/>
              <a:ahLst/>
              <a:cxnLst>
                <a:cxn ang="0">
                  <a:pos x="851" y="954"/>
                </a:cxn>
                <a:cxn ang="0">
                  <a:pos x="791" y="778"/>
                </a:cxn>
                <a:cxn ang="0">
                  <a:pos x="679" y="644"/>
                </a:cxn>
                <a:cxn ang="0">
                  <a:pos x="533" y="566"/>
                </a:cxn>
                <a:cxn ang="0">
                  <a:pos x="373" y="566"/>
                </a:cxn>
                <a:cxn ang="0">
                  <a:pos x="235" y="621"/>
                </a:cxn>
                <a:cxn ang="0">
                  <a:pos x="175" y="232"/>
                </a:cxn>
                <a:cxn ang="0">
                  <a:pos x="291" y="256"/>
                </a:cxn>
                <a:cxn ang="0">
                  <a:pos x="444" y="252"/>
                </a:cxn>
                <a:cxn ang="0">
                  <a:pos x="586" y="205"/>
                </a:cxn>
                <a:cxn ang="0">
                  <a:pos x="686" y="134"/>
                </a:cxn>
                <a:cxn ang="0">
                  <a:pos x="754" y="67"/>
                </a:cxn>
                <a:cxn ang="0">
                  <a:pos x="772" y="24"/>
                </a:cxn>
                <a:cxn ang="0">
                  <a:pos x="769" y="8"/>
                </a:cxn>
                <a:cxn ang="0">
                  <a:pos x="746" y="0"/>
                </a:cxn>
                <a:cxn ang="0">
                  <a:pos x="735" y="8"/>
                </a:cxn>
                <a:cxn ang="0">
                  <a:pos x="657" y="40"/>
                </a:cxn>
                <a:cxn ang="0">
                  <a:pos x="526" y="67"/>
                </a:cxn>
                <a:cxn ang="0">
                  <a:pos x="354" y="67"/>
                </a:cxn>
                <a:cxn ang="0">
                  <a:pos x="156" y="8"/>
                </a:cxn>
                <a:cxn ang="0">
                  <a:pos x="138" y="4"/>
                </a:cxn>
                <a:cxn ang="0">
                  <a:pos x="130" y="0"/>
                </a:cxn>
                <a:cxn ang="0">
                  <a:pos x="112" y="16"/>
                </a:cxn>
                <a:cxn ang="0">
                  <a:pos x="108" y="758"/>
                </a:cxn>
                <a:cxn ang="0">
                  <a:pos x="127" y="785"/>
                </a:cxn>
                <a:cxn ang="0">
                  <a:pos x="156" y="781"/>
                </a:cxn>
                <a:cxn ang="0">
                  <a:pos x="168" y="766"/>
                </a:cxn>
                <a:cxn ang="0">
                  <a:pos x="201" y="719"/>
                </a:cxn>
                <a:cxn ang="0">
                  <a:pos x="268" y="656"/>
                </a:cxn>
                <a:cxn ang="0">
                  <a:pos x="377" y="613"/>
                </a:cxn>
                <a:cxn ang="0">
                  <a:pos x="496" y="613"/>
                </a:cxn>
                <a:cxn ang="0">
                  <a:pos x="571" y="664"/>
                </a:cxn>
                <a:cxn ang="0">
                  <a:pos x="616" y="727"/>
                </a:cxn>
                <a:cxn ang="0">
                  <a:pos x="653" y="836"/>
                </a:cxn>
                <a:cxn ang="0">
                  <a:pos x="668" y="1037"/>
                </a:cxn>
                <a:cxn ang="0">
                  <a:pos x="664" y="1154"/>
                </a:cxn>
                <a:cxn ang="0">
                  <a:pos x="642" y="1284"/>
                </a:cxn>
                <a:cxn ang="0">
                  <a:pos x="571" y="1405"/>
                </a:cxn>
                <a:cxn ang="0">
                  <a:pos x="455" y="1484"/>
                </a:cxn>
                <a:cxn ang="0">
                  <a:pos x="309" y="1484"/>
                </a:cxn>
                <a:cxn ang="0">
                  <a:pos x="183" y="1417"/>
                </a:cxn>
                <a:cxn ang="0">
                  <a:pos x="93" y="1307"/>
                </a:cxn>
                <a:cxn ang="0">
                  <a:pos x="74" y="1241"/>
                </a:cxn>
                <a:cxn ang="0">
                  <a:pos x="104" y="1245"/>
                </a:cxn>
                <a:cxn ang="0">
                  <a:pos x="171" y="1221"/>
                </a:cxn>
                <a:cxn ang="0">
                  <a:pos x="209" y="1166"/>
                </a:cxn>
                <a:cxn ang="0">
                  <a:pos x="209" y="1103"/>
                </a:cxn>
                <a:cxn ang="0">
                  <a:pos x="171" y="1048"/>
                </a:cxn>
                <a:cxn ang="0">
                  <a:pos x="104" y="1025"/>
                </a:cxn>
                <a:cxn ang="0">
                  <a:pos x="63" y="1033"/>
                </a:cxn>
                <a:cxn ang="0">
                  <a:pos x="18" y="1064"/>
                </a:cxn>
                <a:cxn ang="0">
                  <a:pos x="0" y="1143"/>
                </a:cxn>
                <a:cxn ang="0">
                  <a:pos x="26" y="1288"/>
                </a:cxn>
                <a:cxn ang="0">
                  <a:pos x="104" y="1421"/>
                </a:cxn>
                <a:cxn ang="0">
                  <a:pos x="227" y="1519"/>
                </a:cxn>
                <a:cxn ang="0">
                  <a:pos x="388" y="1559"/>
                </a:cxn>
                <a:cxn ang="0">
                  <a:pos x="567" y="1519"/>
                </a:cxn>
                <a:cxn ang="0">
                  <a:pos x="716" y="1413"/>
                </a:cxn>
                <a:cxn ang="0">
                  <a:pos x="821" y="1252"/>
                </a:cxn>
                <a:cxn ang="0">
                  <a:pos x="858" y="1052"/>
                </a:cxn>
              </a:cxnLst>
              <a:rect l="0" t="0" r="r" b="b"/>
              <a:pathLst>
                <a:path w="858" h="1559">
                  <a:moveTo>
                    <a:pt x="858" y="1052"/>
                  </a:moveTo>
                  <a:lnTo>
                    <a:pt x="851" y="954"/>
                  </a:lnTo>
                  <a:lnTo>
                    <a:pt x="828" y="860"/>
                  </a:lnTo>
                  <a:lnTo>
                    <a:pt x="791" y="778"/>
                  </a:lnTo>
                  <a:lnTo>
                    <a:pt x="742" y="703"/>
                  </a:lnTo>
                  <a:lnTo>
                    <a:pt x="679" y="644"/>
                  </a:lnTo>
                  <a:lnTo>
                    <a:pt x="612" y="597"/>
                  </a:lnTo>
                  <a:lnTo>
                    <a:pt x="533" y="566"/>
                  </a:lnTo>
                  <a:lnTo>
                    <a:pt x="448" y="558"/>
                  </a:lnTo>
                  <a:lnTo>
                    <a:pt x="373" y="566"/>
                  </a:lnTo>
                  <a:lnTo>
                    <a:pt x="302" y="585"/>
                  </a:lnTo>
                  <a:lnTo>
                    <a:pt x="235" y="621"/>
                  </a:lnTo>
                  <a:lnTo>
                    <a:pt x="175" y="672"/>
                  </a:lnTo>
                  <a:lnTo>
                    <a:pt x="175" y="232"/>
                  </a:lnTo>
                  <a:lnTo>
                    <a:pt x="227" y="244"/>
                  </a:lnTo>
                  <a:lnTo>
                    <a:pt x="291" y="256"/>
                  </a:lnTo>
                  <a:lnTo>
                    <a:pt x="358" y="259"/>
                  </a:lnTo>
                  <a:lnTo>
                    <a:pt x="444" y="252"/>
                  </a:lnTo>
                  <a:lnTo>
                    <a:pt x="519" y="232"/>
                  </a:lnTo>
                  <a:lnTo>
                    <a:pt x="586" y="205"/>
                  </a:lnTo>
                  <a:lnTo>
                    <a:pt x="642" y="173"/>
                  </a:lnTo>
                  <a:lnTo>
                    <a:pt x="686" y="134"/>
                  </a:lnTo>
                  <a:lnTo>
                    <a:pt x="724" y="99"/>
                  </a:lnTo>
                  <a:lnTo>
                    <a:pt x="754" y="67"/>
                  </a:lnTo>
                  <a:lnTo>
                    <a:pt x="769" y="40"/>
                  </a:lnTo>
                  <a:lnTo>
                    <a:pt x="772" y="24"/>
                  </a:lnTo>
                  <a:lnTo>
                    <a:pt x="772" y="16"/>
                  </a:lnTo>
                  <a:lnTo>
                    <a:pt x="769" y="8"/>
                  </a:lnTo>
                  <a:lnTo>
                    <a:pt x="761" y="0"/>
                  </a:lnTo>
                  <a:lnTo>
                    <a:pt x="746" y="0"/>
                  </a:lnTo>
                  <a:lnTo>
                    <a:pt x="742" y="4"/>
                  </a:lnTo>
                  <a:lnTo>
                    <a:pt x="735" y="8"/>
                  </a:lnTo>
                  <a:lnTo>
                    <a:pt x="701" y="24"/>
                  </a:lnTo>
                  <a:lnTo>
                    <a:pt x="657" y="40"/>
                  </a:lnTo>
                  <a:lnTo>
                    <a:pt x="597" y="55"/>
                  </a:lnTo>
                  <a:lnTo>
                    <a:pt x="526" y="67"/>
                  </a:lnTo>
                  <a:lnTo>
                    <a:pt x="444" y="71"/>
                  </a:lnTo>
                  <a:lnTo>
                    <a:pt x="354" y="67"/>
                  </a:lnTo>
                  <a:lnTo>
                    <a:pt x="257" y="48"/>
                  </a:lnTo>
                  <a:lnTo>
                    <a:pt x="156" y="8"/>
                  </a:lnTo>
                  <a:lnTo>
                    <a:pt x="145" y="4"/>
                  </a:lnTo>
                  <a:lnTo>
                    <a:pt x="138" y="4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15" y="8"/>
                  </a:lnTo>
                  <a:lnTo>
                    <a:pt x="112" y="16"/>
                  </a:lnTo>
                  <a:lnTo>
                    <a:pt x="108" y="28"/>
                  </a:lnTo>
                  <a:lnTo>
                    <a:pt x="108" y="758"/>
                  </a:lnTo>
                  <a:lnTo>
                    <a:pt x="119" y="781"/>
                  </a:lnTo>
                  <a:lnTo>
                    <a:pt x="127" y="785"/>
                  </a:lnTo>
                  <a:lnTo>
                    <a:pt x="149" y="785"/>
                  </a:lnTo>
                  <a:lnTo>
                    <a:pt x="156" y="781"/>
                  </a:lnTo>
                  <a:lnTo>
                    <a:pt x="160" y="774"/>
                  </a:lnTo>
                  <a:lnTo>
                    <a:pt x="168" y="766"/>
                  </a:lnTo>
                  <a:lnTo>
                    <a:pt x="183" y="746"/>
                  </a:lnTo>
                  <a:lnTo>
                    <a:pt x="201" y="719"/>
                  </a:lnTo>
                  <a:lnTo>
                    <a:pt x="231" y="687"/>
                  </a:lnTo>
                  <a:lnTo>
                    <a:pt x="268" y="656"/>
                  </a:lnTo>
                  <a:lnTo>
                    <a:pt x="317" y="632"/>
                  </a:lnTo>
                  <a:lnTo>
                    <a:pt x="377" y="613"/>
                  </a:lnTo>
                  <a:lnTo>
                    <a:pt x="444" y="605"/>
                  </a:lnTo>
                  <a:lnTo>
                    <a:pt x="496" y="613"/>
                  </a:lnTo>
                  <a:lnTo>
                    <a:pt x="537" y="636"/>
                  </a:lnTo>
                  <a:lnTo>
                    <a:pt x="571" y="664"/>
                  </a:lnTo>
                  <a:lnTo>
                    <a:pt x="597" y="695"/>
                  </a:lnTo>
                  <a:lnTo>
                    <a:pt x="616" y="727"/>
                  </a:lnTo>
                  <a:lnTo>
                    <a:pt x="627" y="750"/>
                  </a:lnTo>
                  <a:lnTo>
                    <a:pt x="653" y="836"/>
                  </a:lnTo>
                  <a:lnTo>
                    <a:pt x="664" y="931"/>
                  </a:lnTo>
                  <a:lnTo>
                    <a:pt x="668" y="1037"/>
                  </a:lnTo>
                  <a:lnTo>
                    <a:pt x="668" y="1092"/>
                  </a:lnTo>
                  <a:lnTo>
                    <a:pt x="664" y="1154"/>
                  </a:lnTo>
                  <a:lnTo>
                    <a:pt x="657" y="1221"/>
                  </a:lnTo>
                  <a:lnTo>
                    <a:pt x="642" y="1284"/>
                  </a:lnTo>
                  <a:lnTo>
                    <a:pt x="616" y="1347"/>
                  </a:lnTo>
                  <a:lnTo>
                    <a:pt x="571" y="1405"/>
                  </a:lnTo>
                  <a:lnTo>
                    <a:pt x="519" y="1453"/>
                  </a:lnTo>
                  <a:lnTo>
                    <a:pt x="455" y="1484"/>
                  </a:lnTo>
                  <a:lnTo>
                    <a:pt x="384" y="1496"/>
                  </a:lnTo>
                  <a:lnTo>
                    <a:pt x="309" y="1484"/>
                  </a:lnTo>
                  <a:lnTo>
                    <a:pt x="242" y="1457"/>
                  </a:lnTo>
                  <a:lnTo>
                    <a:pt x="183" y="1417"/>
                  </a:lnTo>
                  <a:lnTo>
                    <a:pt x="130" y="1366"/>
                  </a:lnTo>
                  <a:lnTo>
                    <a:pt x="93" y="1307"/>
                  </a:lnTo>
                  <a:lnTo>
                    <a:pt x="67" y="1241"/>
                  </a:lnTo>
                  <a:lnTo>
                    <a:pt x="74" y="1241"/>
                  </a:lnTo>
                  <a:lnTo>
                    <a:pt x="78" y="1245"/>
                  </a:lnTo>
                  <a:lnTo>
                    <a:pt x="104" y="1245"/>
                  </a:lnTo>
                  <a:lnTo>
                    <a:pt x="142" y="1237"/>
                  </a:lnTo>
                  <a:lnTo>
                    <a:pt x="171" y="1221"/>
                  </a:lnTo>
                  <a:lnTo>
                    <a:pt x="194" y="1197"/>
                  </a:lnTo>
                  <a:lnTo>
                    <a:pt x="209" y="1166"/>
                  </a:lnTo>
                  <a:lnTo>
                    <a:pt x="212" y="1135"/>
                  </a:lnTo>
                  <a:lnTo>
                    <a:pt x="209" y="1103"/>
                  </a:lnTo>
                  <a:lnTo>
                    <a:pt x="194" y="1072"/>
                  </a:lnTo>
                  <a:lnTo>
                    <a:pt x="171" y="1048"/>
                  </a:lnTo>
                  <a:lnTo>
                    <a:pt x="142" y="1029"/>
                  </a:lnTo>
                  <a:lnTo>
                    <a:pt x="104" y="1025"/>
                  </a:lnTo>
                  <a:lnTo>
                    <a:pt x="86" y="1025"/>
                  </a:lnTo>
                  <a:lnTo>
                    <a:pt x="63" y="1033"/>
                  </a:lnTo>
                  <a:lnTo>
                    <a:pt x="41" y="1044"/>
                  </a:lnTo>
                  <a:lnTo>
                    <a:pt x="18" y="1064"/>
                  </a:lnTo>
                  <a:lnTo>
                    <a:pt x="3" y="1099"/>
                  </a:lnTo>
                  <a:lnTo>
                    <a:pt x="0" y="1143"/>
                  </a:lnTo>
                  <a:lnTo>
                    <a:pt x="7" y="1217"/>
                  </a:lnTo>
                  <a:lnTo>
                    <a:pt x="26" y="1288"/>
                  </a:lnTo>
                  <a:lnTo>
                    <a:pt x="59" y="1358"/>
                  </a:lnTo>
                  <a:lnTo>
                    <a:pt x="104" y="1421"/>
                  </a:lnTo>
                  <a:lnTo>
                    <a:pt x="160" y="1476"/>
                  </a:lnTo>
                  <a:lnTo>
                    <a:pt x="227" y="1519"/>
                  </a:lnTo>
                  <a:lnTo>
                    <a:pt x="302" y="1547"/>
                  </a:lnTo>
                  <a:lnTo>
                    <a:pt x="388" y="1559"/>
                  </a:lnTo>
                  <a:lnTo>
                    <a:pt x="481" y="1547"/>
                  </a:lnTo>
                  <a:lnTo>
                    <a:pt x="567" y="1519"/>
                  </a:lnTo>
                  <a:lnTo>
                    <a:pt x="645" y="1472"/>
                  </a:lnTo>
                  <a:lnTo>
                    <a:pt x="716" y="1413"/>
                  </a:lnTo>
                  <a:lnTo>
                    <a:pt x="776" y="1339"/>
                  </a:lnTo>
                  <a:lnTo>
                    <a:pt x="821" y="1252"/>
                  </a:lnTo>
                  <a:lnTo>
                    <a:pt x="847" y="1158"/>
                  </a:lnTo>
                  <a:lnTo>
                    <a:pt x="858" y="1052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8595" y="4865"/>
              <a:ext cx="1071" cy="1024"/>
            </a:xfrm>
            <a:custGeom>
              <a:avLst/>
              <a:gdLst/>
              <a:ahLst/>
              <a:cxnLst>
                <a:cxn ang="0">
                  <a:pos x="672" y="251"/>
                </a:cxn>
                <a:cxn ang="0">
                  <a:pos x="739" y="117"/>
                </a:cxn>
                <a:cxn ang="0">
                  <a:pos x="870" y="51"/>
                </a:cxn>
                <a:cxn ang="0">
                  <a:pos x="978" y="78"/>
                </a:cxn>
                <a:cxn ang="0">
                  <a:pos x="881" y="161"/>
                </a:cxn>
                <a:cxn ang="0">
                  <a:pos x="892" y="255"/>
                </a:cxn>
                <a:cxn ang="0">
                  <a:pos x="985" y="278"/>
                </a:cxn>
                <a:cxn ang="0">
                  <a:pos x="1064" y="196"/>
                </a:cxn>
                <a:cxn ang="0">
                  <a:pos x="1045" y="66"/>
                </a:cxn>
                <a:cxn ang="0">
                  <a:pos x="944" y="8"/>
                </a:cxn>
                <a:cxn ang="0">
                  <a:pos x="814" y="8"/>
                </a:cxn>
                <a:cxn ang="0">
                  <a:pos x="687" y="106"/>
                </a:cxn>
                <a:cxn ang="0">
                  <a:pos x="620" y="117"/>
                </a:cxn>
                <a:cxn ang="0">
                  <a:pos x="511" y="19"/>
                </a:cxn>
                <a:cxn ang="0">
                  <a:pos x="410" y="0"/>
                </a:cxn>
                <a:cxn ang="0">
                  <a:pos x="224" y="78"/>
                </a:cxn>
                <a:cxn ang="0">
                  <a:pos x="104" y="231"/>
                </a:cxn>
                <a:cxn ang="0">
                  <a:pos x="67" y="349"/>
                </a:cxn>
                <a:cxn ang="0">
                  <a:pos x="78" y="369"/>
                </a:cxn>
                <a:cxn ang="0">
                  <a:pos x="104" y="373"/>
                </a:cxn>
                <a:cxn ang="0">
                  <a:pos x="119" y="345"/>
                </a:cxn>
                <a:cxn ang="0">
                  <a:pos x="239" y="129"/>
                </a:cxn>
                <a:cxn ang="0">
                  <a:pos x="373" y="55"/>
                </a:cxn>
                <a:cxn ang="0">
                  <a:pos x="470" y="66"/>
                </a:cxn>
                <a:cxn ang="0">
                  <a:pos x="519" y="153"/>
                </a:cxn>
                <a:cxn ang="0">
                  <a:pos x="515" y="282"/>
                </a:cxn>
                <a:cxn ang="0">
                  <a:pos x="466" y="506"/>
                </a:cxn>
                <a:cxn ang="0">
                  <a:pos x="381" y="820"/>
                </a:cxn>
                <a:cxn ang="0">
                  <a:pos x="257" y="965"/>
                </a:cxn>
                <a:cxn ang="0">
                  <a:pos x="142" y="965"/>
                </a:cxn>
                <a:cxn ang="0">
                  <a:pos x="168" y="906"/>
                </a:cxn>
                <a:cxn ang="0">
                  <a:pos x="194" y="793"/>
                </a:cxn>
                <a:cxn ang="0">
                  <a:pos x="138" y="745"/>
                </a:cxn>
                <a:cxn ang="0">
                  <a:pos x="33" y="785"/>
                </a:cxn>
                <a:cxn ang="0">
                  <a:pos x="7" y="922"/>
                </a:cxn>
                <a:cxn ang="0">
                  <a:pos x="108" y="1008"/>
                </a:cxn>
                <a:cxn ang="0">
                  <a:pos x="257" y="1016"/>
                </a:cxn>
                <a:cxn ang="0">
                  <a:pos x="381" y="926"/>
                </a:cxn>
                <a:cxn ang="0">
                  <a:pos x="429" y="855"/>
                </a:cxn>
                <a:cxn ang="0">
                  <a:pos x="504" y="969"/>
                </a:cxn>
                <a:cxn ang="0">
                  <a:pos x="661" y="1024"/>
                </a:cxn>
                <a:cxn ang="0">
                  <a:pos x="847" y="946"/>
                </a:cxn>
                <a:cxn ang="0">
                  <a:pos x="963" y="793"/>
                </a:cxn>
                <a:cxn ang="0">
                  <a:pos x="1004" y="679"/>
                </a:cxn>
                <a:cxn ang="0">
                  <a:pos x="993" y="659"/>
                </a:cxn>
                <a:cxn ang="0">
                  <a:pos x="963" y="659"/>
                </a:cxn>
                <a:cxn ang="0">
                  <a:pos x="952" y="679"/>
                </a:cxn>
                <a:cxn ang="0">
                  <a:pos x="847" y="879"/>
                </a:cxn>
                <a:cxn ang="0">
                  <a:pos x="728" y="965"/>
                </a:cxn>
                <a:cxn ang="0">
                  <a:pos x="620" y="969"/>
                </a:cxn>
                <a:cxn ang="0">
                  <a:pos x="549" y="871"/>
                </a:cxn>
                <a:cxn ang="0">
                  <a:pos x="556" y="745"/>
                </a:cxn>
                <a:cxn ang="0">
                  <a:pos x="657" y="318"/>
                </a:cxn>
              </a:cxnLst>
              <a:rect l="0" t="0" r="r" b="b"/>
              <a:pathLst>
                <a:path w="1071" h="1024">
                  <a:moveTo>
                    <a:pt x="657" y="318"/>
                  </a:moveTo>
                  <a:lnTo>
                    <a:pt x="664" y="290"/>
                  </a:lnTo>
                  <a:lnTo>
                    <a:pt x="672" y="251"/>
                  </a:lnTo>
                  <a:lnTo>
                    <a:pt x="690" y="208"/>
                  </a:lnTo>
                  <a:lnTo>
                    <a:pt x="709" y="161"/>
                  </a:lnTo>
                  <a:lnTo>
                    <a:pt x="739" y="117"/>
                  </a:lnTo>
                  <a:lnTo>
                    <a:pt x="773" y="82"/>
                  </a:lnTo>
                  <a:lnTo>
                    <a:pt x="817" y="59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29" y="59"/>
                  </a:lnTo>
                  <a:lnTo>
                    <a:pt x="978" y="78"/>
                  </a:lnTo>
                  <a:lnTo>
                    <a:pt x="937" y="94"/>
                  </a:lnTo>
                  <a:lnTo>
                    <a:pt x="903" y="125"/>
                  </a:lnTo>
                  <a:lnTo>
                    <a:pt x="881" y="161"/>
                  </a:lnTo>
                  <a:lnTo>
                    <a:pt x="873" y="200"/>
                  </a:lnTo>
                  <a:lnTo>
                    <a:pt x="877" y="227"/>
                  </a:lnTo>
                  <a:lnTo>
                    <a:pt x="892" y="255"/>
                  </a:lnTo>
                  <a:lnTo>
                    <a:pt x="918" y="274"/>
                  </a:lnTo>
                  <a:lnTo>
                    <a:pt x="955" y="282"/>
                  </a:lnTo>
                  <a:lnTo>
                    <a:pt x="985" y="278"/>
                  </a:lnTo>
                  <a:lnTo>
                    <a:pt x="1015" y="263"/>
                  </a:lnTo>
                  <a:lnTo>
                    <a:pt x="1045" y="235"/>
                  </a:lnTo>
                  <a:lnTo>
                    <a:pt x="1064" y="196"/>
                  </a:lnTo>
                  <a:lnTo>
                    <a:pt x="1071" y="149"/>
                  </a:lnTo>
                  <a:lnTo>
                    <a:pt x="1064" y="102"/>
                  </a:lnTo>
                  <a:lnTo>
                    <a:pt x="1045" y="66"/>
                  </a:lnTo>
                  <a:lnTo>
                    <a:pt x="1015" y="43"/>
                  </a:lnTo>
                  <a:lnTo>
                    <a:pt x="982" y="23"/>
                  </a:lnTo>
                  <a:lnTo>
                    <a:pt x="944" y="8"/>
                  </a:lnTo>
                  <a:lnTo>
                    <a:pt x="903" y="4"/>
                  </a:lnTo>
                  <a:lnTo>
                    <a:pt x="870" y="0"/>
                  </a:lnTo>
                  <a:lnTo>
                    <a:pt x="814" y="8"/>
                  </a:lnTo>
                  <a:lnTo>
                    <a:pt x="761" y="31"/>
                  </a:lnTo>
                  <a:lnTo>
                    <a:pt x="720" y="66"/>
                  </a:lnTo>
                  <a:lnTo>
                    <a:pt x="687" y="106"/>
                  </a:lnTo>
                  <a:lnTo>
                    <a:pt x="661" y="141"/>
                  </a:lnTo>
                  <a:lnTo>
                    <a:pt x="646" y="172"/>
                  </a:lnTo>
                  <a:lnTo>
                    <a:pt x="620" y="117"/>
                  </a:lnTo>
                  <a:lnTo>
                    <a:pt x="586" y="74"/>
                  </a:lnTo>
                  <a:lnTo>
                    <a:pt x="552" y="43"/>
                  </a:lnTo>
                  <a:lnTo>
                    <a:pt x="511" y="19"/>
                  </a:lnTo>
                  <a:lnTo>
                    <a:pt x="478" y="8"/>
                  </a:lnTo>
                  <a:lnTo>
                    <a:pt x="440" y="0"/>
                  </a:lnTo>
                  <a:lnTo>
                    <a:pt x="410" y="0"/>
                  </a:lnTo>
                  <a:lnTo>
                    <a:pt x="340" y="11"/>
                  </a:lnTo>
                  <a:lnTo>
                    <a:pt x="276" y="39"/>
                  </a:lnTo>
                  <a:lnTo>
                    <a:pt x="224" y="78"/>
                  </a:lnTo>
                  <a:lnTo>
                    <a:pt x="175" y="125"/>
                  </a:lnTo>
                  <a:lnTo>
                    <a:pt x="138" y="180"/>
                  </a:lnTo>
                  <a:lnTo>
                    <a:pt x="104" y="231"/>
                  </a:lnTo>
                  <a:lnTo>
                    <a:pt x="82" y="282"/>
                  </a:lnTo>
                  <a:lnTo>
                    <a:pt x="71" y="322"/>
                  </a:lnTo>
                  <a:lnTo>
                    <a:pt x="67" y="349"/>
                  </a:lnTo>
                  <a:lnTo>
                    <a:pt x="67" y="357"/>
                  </a:lnTo>
                  <a:lnTo>
                    <a:pt x="71" y="365"/>
                  </a:lnTo>
                  <a:lnTo>
                    <a:pt x="78" y="369"/>
                  </a:lnTo>
                  <a:lnTo>
                    <a:pt x="82" y="369"/>
                  </a:lnTo>
                  <a:lnTo>
                    <a:pt x="89" y="373"/>
                  </a:lnTo>
                  <a:lnTo>
                    <a:pt x="104" y="373"/>
                  </a:lnTo>
                  <a:lnTo>
                    <a:pt x="112" y="365"/>
                  </a:lnTo>
                  <a:lnTo>
                    <a:pt x="116" y="357"/>
                  </a:lnTo>
                  <a:lnTo>
                    <a:pt x="119" y="345"/>
                  </a:lnTo>
                  <a:lnTo>
                    <a:pt x="153" y="255"/>
                  </a:lnTo>
                  <a:lnTo>
                    <a:pt x="194" y="180"/>
                  </a:lnTo>
                  <a:lnTo>
                    <a:pt x="239" y="129"/>
                  </a:lnTo>
                  <a:lnTo>
                    <a:pt x="287" y="90"/>
                  </a:lnTo>
                  <a:lnTo>
                    <a:pt x="332" y="66"/>
                  </a:lnTo>
                  <a:lnTo>
                    <a:pt x="373" y="55"/>
                  </a:lnTo>
                  <a:lnTo>
                    <a:pt x="407" y="51"/>
                  </a:lnTo>
                  <a:lnTo>
                    <a:pt x="425" y="51"/>
                  </a:lnTo>
                  <a:lnTo>
                    <a:pt x="470" y="66"/>
                  </a:lnTo>
                  <a:lnTo>
                    <a:pt x="493" y="86"/>
                  </a:lnTo>
                  <a:lnTo>
                    <a:pt x="508" y="114"/>
                  </a:lnTo>
                  <a:lnTo>
                    <a:pt x="519" y="153"/>
                  </a:lnTo>
                  <a:lnTo>
                    <a:pt x="522" y="200"/>
                  </a:lnTo>
                  <a:lnTo>
                    <a:pt x="522" y="235"/>
                  </a:lnTo>
                  <a:lnTo>
                    <a:pt x="515" y="282"/>
                  </a:lnTo>
                  <a:lnTo>
                    <a:pt x="504" y="341"/>
                  </a:lnTo>
                  <a:lnTo>
                    <a:pt x="485" y="416"/>
                  </a:lnTo>
                  <a:lnTo>
                    <a:pt x="466" y="506"/>
                  </a:lnTo>
                  <a:lnTo>
                    <a:pt x="440" y="616"/>
                  </a:lnTo>
                  <a:lnTo>
                    <a:pt x="407" y="742"/>
                  </a:lnTo>
                  <a:lnTo>
                    <a:pt x="381" y="820"/>
                  </a:lnTo>
                  <a:lnTo>
                    <a:pt x="347" y="883"/>
                  </a:lnTo>
                  <a:lnTo>
                    <a:pt x="306" y="934"/>
                  </a:lnTo>
                  <a:lnTo>
                    <a:pt x="257" y="965"/>
                  </a:lnTo>
                  <a:lnTo>
                    <a:pt x="205" y="977"/>
                  </a:lnTo>
                  <a:lnTo>
                    <a:pt x="179" y="973"/>
                  </a:lnTo>
                  <a:lnTo>
                    <a:pt x="142" y="965"/>
                  </a:lnTo>
                  <a:lnTo>
                    <a:pt x="97" y="946"/>
                  </a:lnTo>
                  <a:lnTo>
                    <a:pt x="134" y="930"/>
                  </a:lnTo>
                  <a:lnTo>
                    <a:pt x="168" y="906"/>
                  </a:lnTo>
                  <a:lnTo>
                    <a:pt x="190" y="867"/>
                  </a:lnTo>
                  <a:lnTo>
                    <a:pt x="198" y="824"/>
                  </a:lnTo>
                  <a:lnTo>
                    <a:pt x="194" y="793"/>
                  </a:lnTo>
                  <a:lnTo>
                    <a:pt x="179" y="769"/>
                  </a:lnTo>
                  <a:lnTo>
                    <a:pt x="160" y="753"/>
                  </a:lnTo>
                  <a:lnTo>
                    <a:pt x="138" y="745"/>
                  </a:lnTo>
                  <a:lnTo>
                    <a:pt x="116" y="745"/>
                  </a:lnTo>
                  <a:lnTo>
                    <a:pt x="71" y="757"/>
                  </a:lnTo>
                  <a:lnTo>
                    <a:pt x="33" y="785"/>
                  </a:lnTo>
                  <a:lnTo>
                    <a:pt x="7" y="824"/>
                  </a:lnTo>
                  <a:lnTo>
                    <a:pt x="0" y="875"/>
                  </a:lnTo>
                  <a:lnTo>
                    <a:pt x="7" y="922"/>
                  </a:lnTo>
                  <a:lnTo>
                    <a:pt x="30" y="961"/>
                  </a:lnTo>
                  <a:lnTo>
                    <a:pt x="63" y="989"/>
                  </a:lnTo>
                  <a:lnTo>
                    <a:pt x="108" y="1008"/>
                  </a:lnTo>
                  <a:lnTo>
                    <a:pt x="153" y="1020"/>
                  </a:lnTo>
                  <a:lnTo>
                    <a:pt x="201" y="1024"/>
                  </a:lnTo>
                  <a:lnTo>
                    <a:pt x="257" y="1016"/>
                  </a:lnTo>
                  <a:lnTo>
                    <a:pt x="306" y="993"/>
                  </a:lnTo>
                  <a:lnTo>
                    <a:pt x="347" y="961"/>
                  </a:lnTo>
                  <a:lnTo>
                    <a:pt x="381" y="926"/>
                  </a:lnTo>
                  <a:lnTo>
                    <a:pt x="403" y="895"/>
                  </a:lnTo>
                  <a:lnTo>
                    <a:pt x="422" y="867"/>
                  </a:lnTo>
                  <a:lnTo>
                    <a:pt x="429" y="855"/>
                  </a:lnTo>
                  <a:lnTo>
                    <a:pt x="444" y="895"/>
                  </a:lnTo>
                  <a:lnTo>
                    <a:pt x="470" y="938"/>
                  </a:lnTo>
                  <a:lnTo>
                    <a:pt x="504" y="969"/>
                  </a:lnTo>
                  <a:lnTo>
                    <a:pt x="549" y="1001"/>
                  </a:lnTo>
                  <a:lnTo>
                    <a:pt x="601" y="1020"/>
                  </a:lnTo>
                  <a:lnTo>
                    <a:pt x="661" y="1024"/>
                  </a:lnTo>
                  <a:lnTo>
                    <a:pt x="732" y="1016"/>
                  </a:lnTo>
                  <a:lnTo>
                    <a:pt x="791" y="989"/>
                  </a:lnTo>
                  <a:lnTo>
                    <a:pt x="847" y="946"/>
                  </a:lnTo>
                  <a:lnTo>
                    <a:pt x="896" y="898"/>
                  </a:lnTo>
                  <a:lnTo>
                    <a:pt x="933" y="844"/>
                  </a:lnTo>
                  <a:lnTo>
                    <a:pt x="963" y="793"/>
                  </a:lnTo>
                  <a:lnTo>
                    <a:pt x="985" y="745"/>
                  </a:lnTo>
                  <a:lnTo>
                    <a:pt x="1000" y="702"/>
                  </a:lnTo>
                  <a:lnTo>
                    <a:pt x="1004" y="679"/>
                  </a:lnTo>
                  <a:lnTo>
                    <a:pt x="1004" y="667"/>
                  </a:lnTo>
                  <a:lnTo>
                    <a:pt x="1000" y="663"/>
                  </a:lnTo>
                  <a:lnTo>
                    <a:pt x="993" y="659"/>
                  </a:lnTo>
                  <a:lnTo>
                    <a:pt x="989" y="655"/>
                  </a:lnTo>
                  <a:lnTo>
                    <a:pt x="967" y="655"/>
                  </a:lnTo>
                  <a:lnTo>
                    <a:pt x="963" y="659"/>
                  </a:lnTo>
                  <a:lnTo>
                    <a:pt x="955" y="663"/>
                  </a:lnTo>
                  <a:lnTo>
                    <a:pt x="952" y="671"/>
                  </a:lnTo>
                  <a:lnTo>
                    <a:pt x="952" y="679"/>
                  </a:lnTo>
                  <a:lnTo>
                    <a:pt x="922" y="761"/>
                  </a:lnTo>
                  <a:lnTo>
                    <a:pt x="885" y="828"/>
                  </a:lnTo>
                  <a:lnTo>
                    <a:pt x="847" y="879"/>
                  </a:lnTo>
                  <a:lnTo>
                    <a:pt x="806" y="918"/>
                  </a:lnTo>
                  <a:lnTo>
                    <a:pt x="765" y="946"/>
                  </a:lnTo>
                  <a:lnTo>
                    <a:pt x="728" y="965"/>
                  </a:lnTo>
                  <a:lnTo>
                    <a:pt x="694" y="973"/>
                  </a:lnTo>
                  <a:lnTo>
                    <a:pt x="664" y="977"/>
                  </a:lnTo>
                  <a:lnTo>
                    <a:pt x="620" y="969"/>
                  </a:lnTo>
                  <a:lnTo>
                    <a:pt x="586" y="946"/>
                  </a:lnTo>
                  <a:lnTo>
                    <a:pt x="564" y="910"/>
                  </a:lnTo>
                  <a:lnTo>
                    <a:pt x="549" y="871"/>
                  </a:lnTo>
                  <a:lnTo>
                    <a:pt x="545" y="828"/>
                  </a:lnTo>
                  <a:lnTo>
                    <a:pt x="549" y="789"/>
                  </a:lnTo>
                  <a:lnTo>
                    <a:pt x="556" y="745"/>
                  </a:lnTo>
                  <a:lnTo>
                    <a:pt x="567" y="694"/>
                  </a:lnTo>
                  <a:lnTo>
                    <a:pt x="582" y="628"/>
                  </a:lnTo>
                  <a:lnTo>
                    <a:pt x="657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10349" y="4547"/>
              <a:ext cx="1434" cy="1507"/>
            </a:xfrm>
            <a:custGeom>
              <a:avLst/>
              <a:gdLst/>
              <a:ahLst/>
              <a:cxnLst>
                <a:cxn ang="0">
                  <a:pos x="762" y="797"/>
                </a:cxn>
                <a:cxn ang="0">
                  <a:pos x="1400" y="797"/>
                </a:cxn>
                <a:cxn ang="0">
                  <a:pos x="1415" y="789"/>
                </a:cxn>
                <a:cxn ang="0">
                  <a:pos x="1430" y="773"/>
                </a:cxn>
                <a:cxn ang="0">
                  <a:pos x="1434" y="753"/>
                </a:cxn>
                <a:cxn ang="0">
                  <a:pos x="1430" y="730"/>
                </a:cxn>
                <a:cxn ang="0">
                  <a:pos x="1419" y="718"/>
                </a:cxn>
                <a:cxn ang="0">
                  <a:pos x="1400" y="710"/>
                </a:cxn>
                <a:cxn ang="0">
                  <a:pos x="1381" y="706"/>
                </a:cxn>
                <a:cxn ang="0">
                  <a:pos x="762" y="706"/>
                </a:cxn>
                <a:cxn ang="0">
                  <a:pos x="762" y="55"/>
                </a:cxn>
                <a:cxn ang="0">
                  <a:pos x="758" y="35"/>
                </a:cxn>
                <a:cxn ang="0">
                  <a:pos x="751" y="16"/>
                </a:cxn>
                <a:cxn ang="0">
                  <a:pos x="739" y="4"/>
                </a:cxn>
                <a:cxn ang="0">
                  <a:pos x="717" y="0"/>
                </a:cxn>
                <a:cxn ang="0">
                  <a:pos x="698" y="4"/>
                </a:cxn>
                <a:cxn ang="0">
                  <a:pos x="683" y="16"/>
                </a:cxn>
                <a:cxn ang="0">
                  <a:pos x="676" y="55"/>
                </a:cxn>
                <a:cxn ang="0">
                  <a:pos x="676" y="706"/>
                </a:cxn>
                <a:cxn ang="0">
                  <a:pos x="53" y="706"/>
                </a:cxn>
                <a:cxn ang="0">
                  <a:pos x="34" y="710"/>
                </a:cxn>
                <a:cxn ang="0">
                  <a:pos x="19" y="718"/>
                </a:cxn>
                <a:cxn ang="0">
                  <a:pos x="8" y="730"/>
                </a:cxn>
                <a:cxn ang="0">
                  <a:pos x="0" y="753"/>
                </a:cxn>
                <a:cxn ang="0">
                  <a:pos x="4" y="777"/>
                </a:cxn>
                <a:cxn ang="0">
                  <a:pos x="19" y="789"/>
                </a:cxn>
                <a:cxn ang="0">
                  <a:pos x="34" y="797"/>
                </a:cxn>
                <a:cxn ang="0">
                  <a:pos x="676" y="797"/>
                </a:cxn>
                <a:cxn ang="0">
                  <a:pos x="676" y="1452"/>
                </a:cxn>
                <a:cxn ang="0">
                  <a:pos x="683" y="1491"/>
                </a:cxn>
                <a:cxn ang="0">
                  <a:pos x="698" y="1503"/>
                </a:cxn>
                <a:cxn ang="0">
                  <a:pos x="717" y="1507"/>
                </a:cxn>
                <a:cxn ang="0">
                  <a:pos x="739" y="1503"/>
                </a:cxn>
                <a:cxn ang="0">
                  <a:pos x="751" y="1491"/>
                </a:cxn>
                <a:cxn ang="0">
                  <a:pos x="758" y="1472"/>
                </a:cxn>
                <a:cxn ang="0">
                  <a:pos x="762" y="1452"/>
                </a:cxn>
                <a:cxn ang="0">
                  <a:pos x="762" y="1432"/>
                </a:cxn>
                <a:cxn ang="0">
                  <a:pos x="762" y="797"/>
                </a:cxn>
              </a:cxnLst>
              <a:rect l="0" t="0" r="r" b="b"/>
              <a:pathLst>
                <a:path w="1434" h="1507">
                  <a:moveTo>
                    <a:pt x="762" y="797"/>
                  </a:moveTo>
                  <a:lnTo>
                    <a:pt x="1400" y="797"/>
                  </a:lnTo>
                  <a:lnTo>
                    <a:pt x="1415" y="789"/>
                  </a:lnTo>
                  <a:lnTo>
                    <a:pt x="1430" y="773"/>
                  </a:lnTo>
                  <a:lnTo>
                    <a:pt x="1434" y="753"/>
                  </a:lnTo>
                  <a:lnTo>
                    <a:pt x="1430" y="730"/>
                  </a:lnTo>
                  <a:lnTo>
                    <a:pt x="1419" y="718"/>
                  </a:lnTo>
                  <a:lnTo>
                    <a:pt x="1400" y="710"/>
                  </a:lnTo>
                  <a:lnTo>
                    <a:pt x="1381" y="706"/>
                  </a:lnTo>
                  <a:lnTo>
                    <a:pt x="762" y="706"/>
                  </a:lnTo>
                  <a:lnTo>
                    <a:pt x="762" y="55"/>
                  </a:lnTo>
                  <a:lnTo>
                    <a:pt x="758" y="35"/>
                  </a:lnTo>
                  <a:lnTo>
                    <a:pt x="751" y="16"/>
                  </a:lnTo>
                  <a:lnTo>
                    <a:pt x="739" y="4"/>
                  </a:lnTo>
                  <a:lnTo>
                    <a:pt x="717" y="0"/>
                  </a:lnTo>
                  <a:lnTo>
                    <a:pt x="698" y="4"/>
                  </a:lnTo>
                  <a:lnTo>
                    <a:pt x="683" y="16"/>
                  </a:lnTo>
                  <a:lnTo>
                    <a:pt x="676" y="55"/>
                  </a:lnTo>
                  <a:lnTo>
                    <a:pt x="676" y="706"/>
                  </a:lnTo>
                  <a:lnTo>
                    <a:pt x="53" y="706"/>
                  </a:lnTo>
                  <a:lnTo>
                    <a:pt x="34" y="710"/>
                  </a:lnTo>
                  <a:lnTo>
                    <a:pt x="19" y="718"/>
                  </a:lnTo>
                  <a:lnTo>
                    <a:pt x="8" y="730"/>
                  </a:lnTo>
                  <a:lnTo>
                    <a:pt x="0" y="753"/>
                  </a:lnTo>
                  <a:lnTo>
                    <a:pt x="4" y="777"/>
                  </a:lnTo>
                  <a:lnTo>
                    <a:pt x="19" y="789"/>
                  </a:lnTo>
                  <a:lnTo>
                    <a:pt x="34" y="797"/>
                  </a:lnTo>
                  <a:lnTo>
                    <a:pt x="676" y="797"/>
                  </a:lnTo>
                  <a:lnTo>
                    <a:pt x="676" y="1452"/>
                  </a:lnTo>
                  <a:lnTo>
                    <a:pt x="683" y="1491"/>
                  </a:lnTo>
                  <a:lnTo>
                    <a:pt x="698" y="1503"/>
                  </a:lnTo>
                  <a:lnTo>
                    <a:pt x="717" y="1507"/>
                  </a:lnTo>
                  <a:lnTo>
                    <a:pt x="739" y="1503"/>
                  </a:lnTo>
                  <a:lnTo>
                    <a:pt x="751" y="1491"/>
                  </a:lnTo>
                  <a:lnTo>
                    <a:pt x="758" y="1472"/>
                  </a:lnTo>
                  <a:lnTo>
                    <a:pt x="762" y="1452"/>
                  </a:lnTo>
                  <a:lnTo>
                    <a:pt x="762" y="1432"/>
                  </a:lnTo>
                  <a:lnTo>
                    <a:pt x="762" y="797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2" name="Freeform 10"/>
            <p:cNvSpPr>
              <a:spLocks noEditPoints="1"/>
            </p:cNvSpPr>
            <p:nvPr/>
          </p:nvSpPr>
          <p:spPr bwMode="auto">
            <a:xfrm>
              <a:off x="12462" y="4358"/>
              <a:ext cx="896" cy="1559"/>
            </a:xfrm>
            <a:custGeom>
              <a:avLst/>
              <a:gdLst/>
              <a:ahLst/>
              <a:cxnLst>
                <a:cxn ang="0">
                  <a:pos x="198" y="585"/>
                </a:cxn>
                <a:cxn ang="0">
                  <a:pos x="258" y="310"/>
                </a:cxn>
                <a:cxn ang="0">
                  <a:pos x="362" y="150"/>
                </a:cxn>
                <a:cxn ang="0">
                  <a:pos x="474" y="75"/>
                </a:cxn>
                <a:cxn ang="0">
                  <a:pos x="571" y="55"/>
                </a:cxn>
                <a:cxn ang="0">
                  <a:pos x="687" y="83"/>
                </a:cxn>
                <a:cxn ang="0">
                  <a:pos x="743" y="146"/>
                </a:cxn>
                <a:cxn ang="0">
                  <a:pos x="679" y="165"/>
                </a:cxn>
                <a:cxn ang="0">
                  <a:pos x="642" y="248"/>
                </a:cxn>
                <a:cxn ang="0">
                  <a:pos x="687" y="338"/>
                </a:cxn>
                <a:cxn ang="0">
                  <a:pos x="761" y="350"/>
                </a:cxn>
                <a:cxn ang="0">
                  <a:pos x="821" y="310"/>
                </a:cxn>
                <a:cxn ang="0">
                  <a:pos x="836" y="189"/>
                </a:cxn>
                <a:cxn ang="0">
                  <a:pos x="750" y="51"/>
                </a:cxn>
                <a:cxn ang="0">
                  <a:pos x="567" y="0"/>
                </a:cxn>
                <a:cxn ang="0">
                  <a:pos x="325" y="75"/>
                </a:cxn>
                <a:cxn ang="0">
                  <a:pos x="119" y="299"/>
                </a:cxn>
                <a:cxn ang="0">
                  <a:pos x="7" y="648"/>
                </a:cxn>
                <a:cxn ang="0">
                  <a:pos x="19" y="1060"/>
                </a:cxn>
                <a:cxn ang="0">
                  <a:pos x="108" y="1339"/>
                </a:cxn>
                <a:cxn ang="0">
                  <a:pos x="246" y="1492"/>
                </a:cxn>
                <a:cxn ang="0">
                  <a:pos x="399" y="1555"/>
                </a:cxn>
                <a:cxn ang="0">
                  <a:pos x="620" y="1519"/>
                </a:cxn>
                <a:cxn ang="0">
                  <a:pos x="817" y="1339"/>
                </a:cxn>
                <a:cxn ang="0">
                  <a:pos x="896" y="1044"/>
                </a:cxn>
                <a:cxn ang="0">
                  <a:pos x="821" y="758"/>
                </a:cxn>
                <a:cxn ang="0">
                  <a:pos x="631" y="581"/>
                </a:cxn>
                <a:cxn ang="0">
                  <a:pos x="396" y="550"/>
                </a:cxn>
                <a:cxn ang="0">
                  <a:pos x="250" y="660"/>
                </a:cxn>
                <a:cxn ang="0">
                  <a:pos x="452" y="1496"/>
                </a:cxn>
                <a:cxn ang="0">
                  <a:pos x="314" y="1437"/>
                </a:cxn>
                <a:cxn ang="0">
                  <a:pos x="246" y="1343"/>
                </a:cxn>
                <a:cxn ang="0">
                  <a:pos x="209" y="1201"/>
                </a:cxn>
                <a:cxn ang="0">
                  <a:pos x="198" y="1029"/>
                </a:cxn>
                <a:cxn ang="0">
                  <a:pos x="209" y="876"/>
                </a:cxn>
                <a:cxn ang="0">
                  <a:pos x="272" y="703"/>
                </a:cxn>
                <a:cxn ang="0">
                  <a:pos x="403" y="601"/>
                </a:cxn>
                <a:cxn ang="0">
                  <a:pos x="515" y="597"/>
                </a:cxn>
                <a:cxn ang="0">
                  <a:pos x="627" y="675"/>
                </a:cxn>
                <a:cxn ang="0">
                  <a:pos x="694" y="880"/>
                </a:cxn>
                <a:cxn ang="0">
                  <a:pos x="694" y="1205"/>
                </a:cxn>
                <a:cxn ang="0">
                  <a:pos x="631" y="1405"/>
                </a:cxn>
                <a:cxn ang="0">
                  <a:pos x="515" y="1488"/>
                </a:cxn>
              </a:cxnLst>
              <a:rect l="0" t="0" r="r" b="b"/>
              <a:pathLst>
                <a:path w="896" h="1559">
                  <a:moveTo>
                    <a:pt x="194" y="766"/>
                  </a:moveTo>
                  <a:lnTo>
                    <a:pt x="194" y="711"/>
                  </a:lnTo>
                  <a:lnTo>
                    <a:pt x="198" y="585"/>
                  </a:lnTo>
                  <a:lnTo>
                    <a:pt x="213" y="479"/>
                  </a:lnTo>
                  <a:lnTo>
                    <a:pt x="231" y="389"/>
                  </a:lnTo>
                  <a:lnTo>
                    <a:pt x="258" y="310"/>
                  </a:lnTo>
                  <a:lnTo>
                    <a:pt x="287" y="244"/>
                  </a:lnTo>
                  <a:lnTo>
                    <a:pt x="325" y="193"/>
                  </a:lnTo>
                  <a:lnTo>
                    <a:pt x="362" y="150"/>
                  </a:lnTo>
                  <a:lnTo>
                    <a:pt x="399" y="114"/>
                  </a:lnTo>
                  <a:lnTo>
                    <a:pt x="437" y="91"/>
                  </a:lnTo>
                  <a:lnTo>
                    <a:pt x="474" y="75"/>
                  </a:lnTo>
                  <a:lnTo>
                    <a:pt x="511" y="63"/>
                  </a:lnTo>
                  <a:lnTo>
                    <a:pt x="545" y="59"/>
                  </a:lnTo>
                  <a:lnTo>
                    <a:pt x="571" y="55"/>
                  </a:lnTo>
                  <a:lnTo>
                    <a:pt x="605" y="59"/>
                  </a:lnTo>
                  <a:lnTo>
                    <a:pt x="646" y="67"/>
                  </a:lnTo>
                  <a:lnTo>
                    <a:pt x="687" y="83"/>
                  </a:lnTo>
                  <a:lnTo>
                    <a:pt x="728" y="106"/>
                  </a:lnTo>
                  <a:lnTo>
                    <a:pt x="761" y="146"/>
                  </a:lnTo>
                  <a:lnTo>
                    <a:pt x="743" y="146"/>
                  </a:lnTo>
                  <a:lnTo>
                    <a:pt x="724" y="150"/>
                  </a:lnTo>
                  <a:lnTo>
                    <a:pt x="702" y="153"/>
                  </a:lnTo>
                  <a:lnTo>
                    <a:pt x="679" y="165"/>
                  </a:lnTo>
                  <a:lnTo>
                    <a:pt x="661" y="185"/>
                  </a:lnTo>
                  <a:lnTo>
                    <a:pt x="646" y="212"/>
                  </a:lnTo>
                  <a:lnTo>
                    <a:pt x="642" y="248"/>
                  </a:lnTo>
                  <a:lnTo>
                    <a:pt x="649" y="287"/>
                  </a:lnTo>
                  <a:lnTo>
                    <a:pt x="664" y="314"/>
                  </a:lnTo>
                  <a:lnTo>
                    <a:pt x="687" y="338"/>
                  </a:lnTo>
                  <a:lnTo>
                    <a:pt x="713" y="350"/>
                  </a:lnTo>
                  <a:lnTo>
                    <a:pt x="743" y="354"/>
                  </a:lnTo>
                  <a:lnTo>
                    <a:pt x="761" y="350"/>
                  </a:lnTo>
                  <a:lnTo>
                    <a:pt x="784" y="346"/>
                  </a:lnTo>
                  <a:lnTo>
                    <a:pt x="803" y="330"/>
                  </a:lnTo>
                  <a:lnTo>
                    <a:pt x="821" y="310"/>
                  </a:lnTo>
                  <a:lnTo>
                    <a:pt x="836" y="283"/>
                  </a:lnTo>
                  <a:lnTo>
                    <a:pt x="840" y="244"/>
                  </a:lnTo>
                  <a:lnTo>
                    <a:pt x="836" y="189"/>
                  </a:lnTo>
                  <a:lnTo>
                    <a:pt x="817" y="138"/>
                  </a:lnTo>
                  <a:lnTo>
                    <a:pt x="788" y="91"/>
                  </a:lnTo>
                  <a:lnTo>
                    <a:pt x="750" y="51"/>
                  </a:lnTo>
                  <a:lnTo>
                    <a:pt x="698" y="24"/>
                  </a:lnTo>
                  <a:lnTo>
                    <a:pt x="638" y="4"/>
                  </a:lnTo>
                  <a:lnTo>
                    <a:pt x="567" y="0"/>
                  </a:lnTo>
                  <a:lnTo>
                    <a:pt x="485" y="8"/>
                  </a:lnTo>
                  <a:lnTo>
                    <a:pt x="403" y="36"/>
                  </a:lnTo>
                  <a:lnTo>
                    <a:pt x="325" y="75"/>
                  </a:lnTo>
                  <a:lnTo>
                    <a:pt x="250" y="134"/>
                  </a:lnTo>
                  <a:lnTo>
                    <a:pt x="179" y="208"/>
                  </a:lnTo>
                  <a:lnTo>
                    <a:pt x="119" y="299"/>
                  </a:lnTo>
                  <a:lnTo>
                    <a:pt x="71" y="401"/>
                  </a:lnTo>
                  <a:lnTo>
                    <a:pt x="34" y="518"/>
                  </a:lnTo>
                  <a:lnTo>
                    <a:pt x="7" y="648"/>
                  </a:lnTo>
                  <a:lnTo>
                    <a:pt x="0" y="793"/>
                  </a:lnTo>
                  <a:lnTo>
                    <a:pt x="4" y="935"/>
                  </a:lnTo>
                  <a:lnTo>
                    <a:pt x="19" y="1060"/>
                  </a:lnTo>
                  <a:lnTo>
                    <a:pt x="41" y="1166"/>
                  </a:lnTo>
                  <a:lnTo>
                    <a:pt x="71" y="1260"/>
                  </a:lnTo>
                  <a:lnTo>
                    <a:pt x="108" y="1339"/>
                  </a:lnTo>
                  <a:lnTo>
                    <a:pt x="149" y="1402"/>
                  </a:lnTo>
                  <a:lnTo>
                    <a:pt x="198" y="1453"/>
                  </a:lnTo>
                  <a:lnTo>
                    <a:pt x="246" y="1492"/>
                  </a:lnTo>
                  <a:lnTo>
                    <a:pt x="295" y="1523"/>
                  </a:lnTo>
                  <a:lnTo>
                    <a:pt x="347" y="1543"/>
                  </a:lnTo>
                  <a:lnTo>
                    <a:pt x="399" y="1555"/>
                  </a:lnTo>
                  <a:lnTo>
                    <a:pt x="452" y="1559"/>
                  </a:lnTo>
                  <a:lnTo>
                    <a:pt x="538" y="1547"/>
                  </a:lnTo>
                  <a:lnTo>
                    <a:pt x="620" y="1519"/>
                  </a:lnTo>
                  <a:lnTo>
                    <a:pt x="698" y="1476"/>
                  </a:lnTo>
                  <a:lnTo>
                    <a:pt x="761" y="1413"/>
                  </a:lnTo>
                  <a:lnTo>
                    <a:pt x="817" y="1339"/>
                  </a:lnTo>
                  <a:lnTo>
                    <a:pt x="859" y="1252"/>
                  </a:lnTo>
                  <a:lnTo>
                    <a:pt x="885" y="1154"/>
                  </a:lnTo>
                  <a:lnTo>
                    <a:pt x="896" y="1044"/>
                  </a:lnTo>
                  <a:lnTo>
                    <a:pt x="888" y="942"/>
                  </a:lnTo>
                  <a:lnTo>
                    <a:pt x="862" y="844"/>
                  </a:lnTo>
                  <a:lnTo>
                    <a:pt x="821" y="758"/>
                  </a:lnTo>
                  <a:lnTo>
                    <a:pt x="769" y="687"/>
                  </a:lnTo>
                  <a:lnTo>
                    <a:pt x="705" y="624"/>
                  </a:lnTo>
                  <a:lnTo>
                    <a:pt x="631" y="581"/>
                  </a:lnTo>
                  <a:lnTo>
                    <a:pt x="552" y="550"/>
                  </a:lnTo>
                  <a:lnTo>
                    <a:pt x="463" y="542"/>
                  </a:lnTo>
                  <a:lnTo>
                    <a:pt x="396" y="550"/>
                  </a:lnTo>
                  <a:lnTo>
                    <a:pt x="340" y="573"/>
                  </a:lnTo>
                  <a:lnTo>
                    <a:pt x="291" y="613"/>
                  </a:lnTo>
                  <a:lnTo>
                    <a:pt x="250" y="660"/>
                  </a:lnTo>
                  <a:lnTo>
                    <a:pt x="220" y="711"/>
                  </a:lnTo>
                  <a:lnTo>
                    <a:pt x="194" y="766"/>
                  </a:lnTo>
                  <a:close/>
                  <a:moveTo>
                    <a:pt x="452" y="1496"/>
                  </a:moveTo>
                  <a:lnTo>
                    <a:pt x="396" y="1488"/>
                  </a:lnTo>
                  <a:lnTo>
                    <a:pt x="351" y="1468"/>
                  </a:lnTo>
                  <a:lnTo>
                    <a:pt x="314" y="1437"/>
                  </a:lnTo>
                  <a:lnTo>
                    <a:pt x="284" y="1405"/>
                  </a:lnTo>
                  <a:lnTo>
                    <a:pt x="261" y="1374"/>
                  </a:lnTo>
                  <a:lnTo>
                    <a:pt x="246" y="1343"/>
                  </a:lnTo>
                  <a:lnTo>
                    <a:pt x="239" y="1323"/>
                  </a:lnTo>
                  <a:lnTo>
                    <a:pt x="220" y="1264"/>
                  </a:lnTo>
                  <a:lnTo>
                    <a:pt x="209" y="1201"/>
                  </a:lnTo>
                  <a:lnTo>
                    <a:pt x="205" y="1135"/>
                  </a:lnTo>
                  <a:lnTo>
                    <a:pt x="202" y="1076"/>
                  </a:lnTo>
                  <a:lnTo>
                    <a:pt x="198" y="1029"/>
                  </a:lnTo>
                  <a:lnTo>
                    <a:pt x="198" y="997"/>
                  </a:lnTo>
                  <a:lnTo>
                    <a:pt x="202" y="938"/>
                  </a:lnTo>
                  <a:lnTo>
                    <a:pt x="209" y="876"/>
                  </a:lnTo>
                  <a:lnTo>
                    <a:pt x="224" y="813"/>
                  </a:lnTo>
                  <a:lnTo>
                    <a:pt x="243" y="754"/>
                  </a:lnTo>
                  <a:lnTo>
                    <a:pt x="272" y="703"/>
                  </a:lnTo>
                  <a:lnTo>
                    <a:pt x="306" y="660"/>
                  </a:lnTo>
                  <a:lnTo>
                    <a:pt x="351" y="624"/>
                  </a:lnTo>
                  <a:lnTo>
                    <a:pt x="403" y="601"/>
                  </a:lnTo>
                  <a:lnTo>
                    <a:pt x="463" y="593"/>
                  </a:lnTo>
                  <a:lnTo>
                    <a:pt x="485" y="593"/>
                  </a:lnTo>
                  <a:lnTo>
                    <a:pt x="515" y="597"/>
                  </a:lnTo>
                  <a:lnTo>
                    <a:pt x="549" y="609"/>
                  </a:lnTo>
                  <a:lnTo>
                    <a:pt x="590" y="636"/>
                  </a:lnTo>
                  <a:lnTo>
                    <a:pt x="627" y="675"/>
                  </a:lnTo>
                  <a:lnTo>
                    <a:pt x="661" y="734"/>
                  </a:lnTo>
                  <a:lnTo>
                    <a:pt x="683" y="801"/>
                  </a:lnTo>
                  <a:lnTo>
                    <a:pt x="694" y="880"/>
                  </a:lnTo>
                  <a:lnTo>
                    <a:pt x="702" y="958"/>
                  </a:lnTo>
                  <a:lnTo>
                    <a:pt x="702" y="1127"/>
                  </a:lnTo>
                  <a:lnTo>
                    <a:pt x="694" y="1205"/>
                  </a:lnTo>
                  <a:lnTo>
                    <a:pt x="687" y="1280"/>
                  </a:lnTo>
                  <a:lnTo>
                    <a:pt x="664" y="1347"/>
                  </a:lnTo>
                  <a:lnTo>
                    <a:pt x="631" y="1405"/>
                  </a:lnTo>
                  <a:lnTo>
                    <a:pt x="590" y="1445"/>
                  </a:lnTo>
                  <a:lnTo>
                    <a:pt x="552" y="1472"/>
                  </a:lnTo>
                  <a:lnTo>
                    <a:pt x="515" y="1488"/>
                  </a:lnTo>
                  <a:lnTo>
                    <a:pt x="478" y="1492"/>
                  </a:lnTo>
                  <a:lnTo>
                    <a:pt x="452" y="1496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13511" y="4865"/>
              <a:ext cx="1071" cy="1024"/>
            </a:xfrm>
            <a:custGeom>
              <a:avLst/>
              <a:gdLst/>
              <a:ahLst/>
              <a:cxnLst>
                <a:cxn ang="0">
                  <a:pos x="672" y="251"/>
                </a:cxn>
                <a:cxn ang="0">
                  <a:pos x="739" y="117"/>
                </a:cxn>
                <a:cxn ang="0">
                  <a:pos x="870" y="51"/>
                </a:cxn>
                <a:cxn ang="0">
                  <a:pos x="978" y="78"/>
                </a:cxn>
                <a:cxn ang="0">
                  <a:pos x="881" y="161"/>
                </a:cxn>
                <a:cxn ang="0">
                  <a:pos x="892" y="255"/>
                </a:cxn>
                <a:cxn ang="0">
                  <a:pos x="985" y="278"/>
                </a:cxn>
                <a:cxn ang="0">
                  <a:pos x="1064" y="196"/>
                </a:cxn>
                <a:cxn ang="0">
                  <a:pos x="1045" y="66"/>
                </a:cxn>
                <a:cxn ang="0">
                  <a:pos x="944" y="8"/>
                </a:cxn>
                <a:cxn ang="0">
                  <a:pos x="814" y="8"/>
                </a:cxn>
                <a:cxn ang="0">
                  <a:pos x="687" y="106"/>
                </a:cxn>
                <a:cxn ang="0">
                  <a:pos x="620" y="117"/>
                </a:cxn>
                <a:cxn ang="0">
                  <a:pos x="511" y="19"/>
                </a:cxn>
                <a:cxn ang="0">
                  <a:pos x="410" y="0"/>
                </a:cxn>
                <a:cxn ang="0">
                  <a:pos x="224" y="78"/>
                </a:cxn>
                <a:cxn ang="0">
                  <a:pos x="104" y="231"/>
                </a:cxn>
                <a:cxn ang="0">
                  <a:pos x="67" y="349"/>
                </a:cxn>
                <a:cxn ang="0">
                  <a:pos x="78" y="369"/>
                </a:cxn>
                <a:cxn ang="0">
                  <a:pos x="104" y="373"/>
                </a:cxn>
                <a:cxn ang="0">
                  <a:pos x="119" y="345"/>
                </a:cxn>
                <a:cxn ang="0">
                  <a:pos x="239" y="129"/>
                </a:cxn>
                <a:cxn ang="0">
                  <a:pos x="373" y="55"/>
                </a:cxn>
                <a:cxn ang="0">
                  <a:pos x="470" y="66"/>
                </a:cxn>
                <a:cxn ang="0">
                  <a:pos x="519" y="153"/>
                </a:cxn>
                <a:cxn ang="0">
                  <a:pos x="515" y="282"/>
                </a:cxn>
                <a:cxn ang="0">
                  <a:pos x="466" y="506"/>
                </a:cxn>
                <a:cxn ang="0">
                  <a:pos x="381" y="820"/>
                </a:cxn>
                <a:cxn ang="0">
                  <a:pos x="257" y="965"/>
                </a:cxn>
                <a:cxn ang="0">
                  <a:pos x="142" y="965"/>
                </a:cxn>
                <a:cxn ang="0">
                  <a:pos x="168" y="906"/>
                </a:cxn>
                <a:cxn ang="0">
                  <a:pos x="194" y="793"/>
                </a:cxn>
                <a:cxn ang="0">
                  <a:pos x="138" y="745"/>
                </a:cxn>
                <a:cxn ang="0">
                  <a:pos x="33" y="785"/>
                </a:cxn>
                <a:cxn ang="0">
                  <a:pos x="7" y="922"/>
                </a:cxn>
                <a:cxn ang="0">
                  <a:pos x="108" y="1008"/>
                </a:cxn>
                <a:cxn ang="0">
                  <a:pos x="257" y="1016"/>
                </a:cxn>
                <a:cxn ang="0">
                  <a:pos x="381" y="926"/>
                </a:cxn>
                <a:cxn ang="0">
                  <a:pos x="429" y="855"/>
                </a:cxn>
                <a:cxn ang="0">
                  <a:pos x="504" y="969"/>
                </a:cxn>
                <a:cxn ang="0">
                  <a:pos x="661" y="1024"/>
                </a:cxn>
                <a:cxn ang="0">
                  <a:pos x="847" y="946"/>
                </a:cxn>
                <a:cxn ang="0">
                  <a:pos x="963" y="793"/>
                </a:cxn>
                <a:cxn ang="0">
                  <a:pos x="1004" y="679"/>
                </a:cxn>
                <a:cxn ang="0">
                  <a:pos x="993" y="659"/>
                </a:cxn>
                <a:cxn ang="0">
                  <a:pos x="963" y="659"/>
                </a:cxn>
                <a:cxn ang="0">
                  <a:pos x="952" y="679"/>
                </a:cxn>
                <a:cxn ang="0">
                  <a:pos x="847" y="879"/>
                </a:cxn>
                <a:cxn ang="0">
                  <a:pos x="728" y="965"/>
                </a:cxn>
                <a:cxn ang="0">
                  <a:pos x="620" y="969"/>
                </a:cxn>
                <a:cxn ang="0">
                  <a:pos x="549" y="871"/>
                </a:cxn>
                <a:cxn ang="0">
                  <a:pos x="556" y="745"/>
                </a:cxn>
                <a:cxn ang="0">
                  <a:pos x="657" y="318"/>
                </a:cxn>
              </a:cxnLst>
              <a:rect l="0" t="0" r="r" b="b"/>
              <a:pathLst>
                <a:path w="1071" h="1024">
                  <a:moveTo>
                    <a:pt x="657" y="318"/>
                  </a:moveTo>
                  <a:lnTo>
                    <a:pt x="664" y="290"/>
                  </a:lnTo>
                  <a:lnTo>
                    <a:pt x="672" y="251"/>
                  </a:lnTo>
                  <a:lnTo>
                    <a:pt x="690" y="208"/>
                  </a:lnTo>
                  <a:lnTo>
                    <a:pt x="709" y="161"/>
                  </a:lnTo>
                  <a:lnTo>
                    <a:pt x="739" y="117"/>
                  </a:lnTo>
                  <a:lnTo>
                    <a:pt x="773" y="82"/>
                  </a:lnTo>
                  <a:lnTo>
                    <a:pt x="817" y="59"/>
                  </a:lnTo>
                  <a:lnTo>
                    <a:pt x="870" y="51"/>
                  </a:lnTo>
                  <a:lnTo>
                    <a:pt x="892" y="51"/>
                  </a:lnTo>
                  <a:lnTo>
                    <a:pt x="929" y="59"/>
                  </a:lnTo>
                  <a:lnTo>
                    <a:pt x="978" y="78"/>
                  </a:lnTo>
                  <a:lnTo>
                    <a:pt x="937" y="94"/>
                  </a:lnTo>
                  <a:lnTo>
                    <a:pt x="903" y="125"/>
                  </a:lnTo>
                  <a:lnTo>
                    <a:pt x="881" y="161"/>
                  </a:lnTo>
                  <a:lnTo>
                    <a:pt x="873" y="200"/>
                  </a:lnTo>
                  <a:lnTo>
                    <a:pt x="877" y="227"/>
                  </a:lnTo>
                  <a:lnTo>
                    <a:pt x="892" y="255"/>
                  </a:lnTo>
                  <a:lnTo>
                    <a:pt x="918" y="274"/>
                  </a:lnTo>
                  <a:lnTo>
                    <a:pt x="955" y="282"/>
                  </a:lnTo>
                  <a:lnTo>
                    <a:pt x="985" y="278"/>
                  </a:lnTo>
                  <a:lnTo>
                    <a:pt x="1015" y="263"/>
                  </a:lnTo>
                  <a:lnTo>
                    <a:pt x="1045" y="235"/>
                  </a:lnTo>
                  <a:lnTo>
                    <a:pt x="1064" y="196"/>
                  </a:lnTo>
                  <a:lnTo>
                    <a:pt x="1071" y="149"/>
                  </a:lnTo>
                  <a:lnTo>
                    <a:pt x="1064" y="102"/>
                  </a:lnTo>
                  <a:lnTo>
                    <a:pt x="1045" y="66"/>
                  </a:lnTo>
                  <a:lnTo>
                    <a:pt x="1015" y="43"/>
                  </a:lnTo>
                  <a:lnTo>
                    <a:pt x="982" y="23"/>
                  </a:lnTo>
                  <a:lnTo>
                    <a:pt x="944" y="8"/>
                  </a:lnTo>
                  <a:lnTo>
                    <a:pt x="903" y="4"/>
                  </a:lnTo>
                  <a:lnTo>
                    <a:pt x="870" y="0"/>
                  </a:lnTo>
                  <a:lnTo>
                    <a:pt x="814" y="8"/>
                  </a:lnTo>
                  <a:lnTo>
                    <a:pt x="761" y="31"/>
                  </a:lnTo>
                  <a:lnTo>
                    <a:pt x="720" y="66"/>
                  </a:lnTo>
                  <a:lnTo>
                    <a:pt x="687" y="106"/>
                  </a:lnTo>
                  <a:lnTo>
                    <a:pt x="661" y="141"/>
                  </a:lnTo>
                  <a:lnTo>
                    <a:pt x="646" y="172"/>
                  </a:lnTo>
                  <a:lnTo>
                    <a:pt x="620" y="117"/>
                  </a:lnTo>
                  <a:lnTo>
                    <a:pt x="586" y="74"/>
                  </a:lnTo>
                  <a:lnTo>
                    <a:pt x="552" y="43"/>
                  </a:lnTo>
                  <a:lnTo>
                    <a:pt x="511" y="19"/>
                  </a:lnTo>
                  <a:lnTo>
                    <a:pt x="478" y="8"/>
                  </a:lnTo>
                  <a:lnTo>
                    <a:pt x="440" y="0"/>
                  </a:lnTo>
                  <a:lnTo>
                    <a:pt x="410" y="0"/>
                  </a:lnTo>
                  <a:lnTo>
                    <a:pt x="340" y="11"/>
                  </a:lnTo>
                  <a:lnTo>
                    <a:pt x="276" y="39"/>
                  </a:lnTo>
                  <a:lnTo>
                    <a:pt x="224" y="78"/>
                  </a:lnTo>
                  <a:lnTo>
                    <a:pt x="175" y="125"/>
                  </a:lnTo>
                  <a:lnTo>
                    <a:pt x="138" y="180"/>
                  </a:lnTo>
                  <a:lnTo>
                    <a:pt x="104" y="231"/>
                  </a:lnTo>
                  <a:lnTo>
                    <a:pt x="82" y="282"/>
                  </a:lnTo>
                  <a:lnTo>
                    <a:pt x="71" y="322"/>
                  </a:lnTo>
                  <a:lnTo>
                    <a:pt x="67" y="349"/>
                  </a:lnTo>
                  <a:lnTo>
                    <a:pt x="67" y="357"/>
                  </a:lnTo>
                  <a:lnTo>
                    <a:pt x="71" y="365"/>
                  </a:lnTo>
                  <a:lnTo>
                    <a:pt x="78" y="369"/>
                  </a:lnTo>
                  <a:lnTo>
                    <a:pt x="82" y="369"/>
                  </a:lnTo>
                  <a:lnTo>
                    <a:pt x="89" y="373"/>
                  </a:lnTo>
                  <a:lnTo>
                    <a:pt x="104" y="373"/>
                  </a:lnTo>
                  <a:lnTo>
                    <a:pt x="112" y="365"/>
                  </a:lnTo>
                  <a:lnTo>
                    <a:pt x="116" y="357"/>
                  </a:lnTo>
                  <a:lnTo>
                    <a:pt x="119" y="345"/>
                  </a:lnTo>
                  <a:lnTo>
                    <a:pt x="153" y="255"/>
                  </a:lnTo>
                  <a:lnTo>
                    <a:pt x="194" y="180"/>
                  </a:lnTo>
                  <a:lnTo>
                    <a:pt x="239" y="129"/>
                  </a:lnTo>
                  <a:lnTo>
                    <a:pt x="287" y="90"/>
                  </a:lnTo>
                  <a:lnTo>
                    <a:pt x="332" y="66"/>
                  </a:lnTo>
                  <a:lnTo>
                    <a:pt x="373" y="55"/>
                  </a:lnTo>
                  <a:lnTo>
                    <a:pt x="407" y="51"/>
                  </a:lnTo>
                  <a:lnTo>
                    <a:pt x="425" y="51"/>
                  </a:lnTo>
                  <a:lnTo>
                    <a:pt x="470" y="66"/>
                  </a:lnTo>
                  <a:lnTo>
                    <a:pt x="493" y="86"/>
                  </a:lnTo>
                  <a:lnTo>
                    <a:pt x="508" y="114"/>
                  </a:lnTo>
                  <a:lnTo>
                    <a:pt x="519" y="153"/>
                  </a:lnTo>
                  <a:lnTo>
                    <a:pt x="522" y="200"/>
                  </a:lnTo>
                  <a:lnTo>
                    <a:pt x="522" y="235"/>
                  </a:lnTo>
                  <a:lnTo>
                    <a:pt x="515" y="282"/>
                  </a:lnTo>
                  <a:lnTo>
                    <a:pt x="504" y="341"/>
                  </a:lnTo>
                  <a:lnTo>
                    <a:pt x="485" y="416"/>
                  </a:lnTo>
                  <a:lnTo>
                    <a:pt x="466" y="506"/>
                  </a:lnTo>
                  <a:lnTo>
                    <a:pt x="440" y="616"/>
                  </a:lnTo>
                  <a:lnTo>
                    <a:pt x="407" y="742"/>
                  </a:lnTo>
                  <a:lnTo>
                    <a:pt x="381" y="820"/>
                  </a:lnTo>
                  <a:lnTo>
                    <a:pt x="347" y="883"/>
                  </a:lnTo>
                  <a:lnTo>
                    <a:pt x="306" y="934"/>
                  </a:lnTo>
                  <a:lnTo>
                    <a:pt x="257" y="965"/>
                  </a:lnTo>
                  <a:lnTo>
                    <a:pt x="205" y="977"/>
                  </a:lnTo>
                  <a:lnTo>
                    <a:pt x="179" y="973"/>
                  </a:lnTo>
                  <a:lnTo>
                    <a:pt x="142" y="965"/>
                  </a:lnTo>
                  <a:lnTo>
                    <a:pt x="97" y="946"/>
                  </a:lnTo>
                  <a:lnTo>
                    <a:pt x="134" y="930"/>
                  </a:lnTo>
                  <a:lnTo>
                    <a:pt x="168" y="906"/>
                  </a:lnTo>
                  <a:lnTo>
                    <a:pt x="190" y="867"/>
                  </a:lnTo>
                  <a:lnTo>
                    <a:pt x="198" y="824"/>
                  </a:lnTo>
                  <a:lnTo>
                    <a:pt x="194" y="793"/>
                  </a:lnTo>
                  <a:lnTo>
                    <a:pt x="179" y="769"/>
                  </a:lnTo>
                  <a:lnTo>
                    <a:pt x="160" y="753"/>
                  </a:lnTo>
                  <a:lnTo>
                    <a:pt x="138" y="745"/>
                  </a:lnTo>
                  <a:lnTo>
                    <a:pt x="116" y="745"/>
                  </a:lnTo>
                  <a:lnTo>
                    <a:pt x="71" y="757"/>
                  </a:lnTo>
                  <a:lnTo>
                    <a:pt x="33" y="785"/>
                  </a:lnTo>
                  <a:lnTo>
                    <a:pt x="7" y="824"/>
                  </a:lnTo>
                  <a:lnTo>
                    <a:pt x="0" y="875"/>
                  </a:lnTo>
                  <a:lnTo>
                    <a:pt x="7" y="922"/>
                  </a:lnTo>
                  <a:lnTo>
                    <a:pt x="30" y="961"/>
                  </a:lnTo>
                  <a:lnTo>
                    <a:pt x="63" y="989"/>
                  </a:lnTo>
                  <a:lnTo>
                    <a:pt x="108" y="1008"/>
                  </a:lnTo>
                  <a:lnTo>
                    <a:pt x="153" y="1020"/>
                  </a:lnTo>
                  <a:lnTo>
                    <a:pt x="201" y="1024"/>
                  </a:lnTo>
                  <a:lnTo>
                    <a:pt x="257" y="1016"/>
                  </a:lnTo>
                  <a:lnTo>
                    <a:pt x="306" y="993"/>
                  </a:lnTo>
                  <a:lnTo>
                    <a:pt x="347" y="961"/>
                  </a:lnTo>
                  <a:lnTo>
                    <a:pt x="381" y="926"/>
                  </a:lnTo>
                  <a:lnTo>
                    <a:pt x="403" y="895"/>
                  </a:lnTo>
                  <a:lnTo>
                    <a:pt x="422" y="867"/>
                  </a:lnTo>
                  <a:lnTo>
                    <a:pt x="429" y="855"/>
                  </a:lnTo>
                  <a:lnTo>
                    <a:pt x="444" y="895"/>
                  </a:lnTo>
                  <a:lnTo>
                    <a:pt x="470" y="938"/>
                  </a:lnTo>
                  <a:lnTo>
                    <a:pt x="504" y="969"/>
                  </a:lnTo>
                  <a:lnTo>
                    <a:pt x="549" y="1001"/>
                  </a:lnTo>
                  <a:lnTo>
                    <a:pt x="601" y="1020"/>
                  </a:lnTo>
                  <a:lnTo>
                    <a:pt x="661" y="1024"/>
                  </a:lnTo>
                  <a:lnTo>
                    <a:pt x="731" y="1016"/>
                  </a:lnTo>
                  <a:lnTo>
                    <a:pt x="791" y="989"/>
                  </a:lnTo>
                  <a:lnTo>
                    <a:pt x="847" y="946"/>
                  </a:lnTo>
                  <a:lnTo>
                    <a:pt x="896" y="898"/>
                  </a:lnTo>
                  <a:lnTo>
                    <a:pt x="933" y="844"/>
                  </a:lnTo>
                  <a:lnTo>
                    <a:pt x="963" y="793"/>
                  </a:lnTo>
                  <a:lnTo>
                    <a:pt x="985" y="745"/>
                  </a:lnTo>
                  <a:lnTo>
                    <a:pt x="1000" y="702"/>
                  </a:lnTo>
                  <a:lnTo>
                    <a:pt x="1004" y="679"/>
                  </a:lnTo>
                  <a:lnTo>
                    <a:pt x="1004" y="667"/>
                  </a:lnTo>
                  <a:lnTo>
                    <a:pt x="1000" y="663"/>
                  </a:lnTo>
                  <a:lnTo>
                    <a:pt x="993" y="659"/>
                  </a:lnTo>
                  <a:lnTo>
                    <a:pt x="989" y="655"/>
                  </a:lnTo>
                  <a:lnTo>
                    <a:pt x="967" y="655"/>
                  </a:lnTo>
                  <a:lnTo>
                    <a:pt x="963" y="659"/>
                  </a:lnTo>
                  <a:lnTo>
                    <a:pt x="955" y="663"/>
                  </a:lnTo>
                  <a:lnTo>
                    <a:pt x="952" y="671"/>
                  </a:lnTo>
                  <a:lnTo>
                    <a:pt x="952" y="679"/>
                  </a:lnTo>
                  <a:lnTo>
                    <a:pt x="922" y="761"/>
                  </a:lnTo>
                  <a:lnTo>
                    <a:pt x="885" y="828"/>
                  </a:lnTo>
                  <a:lnTo>
                    <a:pt x="847" y="879"/>
                  </a:lnTo>
                  <a:lnTo>
                    <a:pt x="806" y="918"/>
                  </a:lnTo>
                  <a:lnTo>
                    <a:pt x="765" y="946"/>
                  </a:lnTo>
                  <a:lnTo>
                    <a:pt x="728" y="965"/>
                  </a:lnTo>
                  <a:lnTo>
                    <a:pt x="694" y="973"/>
                  </a:lnTo>
                  <a:lnTo>
                    <a:pt x="664" y="977"/>
                  </a:lnTo>
                  <a:lnTo>
                    <a:pt x="620" y="969"/>
                  </a:lnTo>
                  <a:lnTo>
                    <a:pt x="586" y="946"/>
                  </a:lnTo>
                  <a:lnTo>
                    <a:pt x="564" y="910"/>
                  </a:lnTo>
                  <a:lnTo>
                    <a:pt x="549" y="871"/>
                  </a:lnTo>
                  <a:lnTo>
                    <a:pt x="545" y="828"/>
                  </a:lnTo>
                  <a:lnTo>
                    <a:pt x="549" y="789"/>
                  </a:lnTo>
                  <a:lnTo>
                    <a:pt x="556" y="745"/>
                  </a:lnTo>
                  <a:lnTo>
                    <a:pt x="567" y="694"/>
                  </a:lnTo>
                  <a:lnTo>
                    <a:pt x="582" y="628"/>
                  </a:lnTo>
                  <a:lnTo>
                    <a:pt x="657" y="31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14810" y="3860"/>
              <a:ext cx="668" cy="1052"/>
            </a:xfrm>
            <a:custGeom>
              <a:avLst/>
              <a:gdLst/>
              <a:ahLst/>
              <a:cxnLst>
                <a:cxn ang="0">
                  <a:pos x="616" y="765"/>
                </a:cxn>
                <a:cxn ang="0">
                  <a:pos x="601" y="844"/>
                </a:cxn>
                <a:cxn ang="0">
                  <a:pos x="578" y="907"/>
                </a:cxn>
                <a:cxn ang="0">
                  <a:pos x="526" y="914"/>
                </a:cxn>
                <a:cxn ang="0">
                  <a:pos x="149" y="918"/>
                </a:cxn>
                <a:cxn ang="0">
                  <a:pos x="265" y="812"/>
                </a:cxn>
                <a:cxn ang="0">
                  <a:pos x="347" y="742"/>
                </a:cxn>
                <a:cxn ang="0">
                  <a:pos x="414" y="683"/>
                </a:cxn>
                <a:cxn ang="0">
                  <a:pos x="556" y="553"/>
                </a:cxn>
                <a:cxn ang="0">
                  <a:pos x="638" y="443"/>
                </a:cxn>
                <a:cxn ang="0">
                  <a:pos x="668" y="310"/>
                </a:cxn>
                <a:cxn ang="0">
                  <a:pos x="631" y="165"/>
                </a:cxn>
                <a:cxn ang="0">
                  <a:pos x="534" y="63"/>
                </a:cxn>
                <a:cxn ang="0">
                  <a:pos x="396" y="8"/>
                </a:cxn>
                <a:cxn ang="0">
                  <a:pos x="239" y="8"/>
                </a:cxn>
                <a:cxn ang="0">
                  <a:pos x="112" y="67"/>
                </a:cxn>
                <a:cxn ang="0">
                  <a:pos x="30" y="165"/>
                </a:cxn>
                <a:cxn ang="0">
                  <a:pos x="0" y="283"/>
                </a:cxn>
                <a:cxn ang="0">
                  <a:pos x="19" y="341"/>
                </a:cxn>
                <a:cxn ang="0">
                  <a:pos x="52" y="365"/>
                </a:cxn>
                <a:cxn ang="0">
                  <a:pos x="82" y="373"/>
                </a:cxn>
                <a:cxn ang="0">
                  <a:pos x="134" y="353"/>
                </a:cxn>
                <a:cxn ang="0">
                  <a:pos x="160" y="286"/>
                </a:cxn>
                <a:cxn ang="0">
                  <a:pos x="153" y="247"/>
                </a:cxn>
                <a:cxn ang="0">
                  <a:pos x="112" y="212"/>
                </a:cxn>
                <a:cxn ang="0">
                  <a:pos x="101" y="153"/>
                </a:cxn>
                <a:cxn ang="0">
                  <a:pos x="172" y="86"/>
                </a:cxn>
                <a:cxn ang="0">
                  <a:pos x="254" y="59"/>
                </a:cxn>
                <a:cxn ang="0">
                  <a:pos x="351" y="63"/>
                </a:cxn>
                <a:cxn ang="0">
                  <a:pos x="444" y="114"/>
                </a:cxn>
                <a:cxn ang="0">
                  <a:pos x="504" y="204"/>
                </a:cxn>
                <a:cxn ang="0">
                  <a:pos x="522" y="310"/>
                </a:cxn>
                <a:cxn ang="0">
                  <a:pos x="485" y="459"/>
                </a:cxn>
                <a:cxn ang="0">
                  <a:pos x="414" y="573"/>
                </a:cxn>
                <a:cxn ang="0">
                  <a:pos x="15" y="989"/>
                </a:cxn>
                <a:cxn ang="0">
                  <a:pos x="4" y="1020"/>
                </a:cxn>
                <a:cxn ang="0">
                  <a:pos x="623" y="1052"/>
                </a:cxn>
              </a:cxnLst>
              <a:rect l="0" t="0" r="r" b="b"/>
              <a:pathLst>
                <a:path w="668" h="1052">
                  <a:moveTo>
                    <a:pt x="668" y="765"/>
                  </a:moveTo>
                  <a:lnTo>
                    <a:pt x="616" y="765"/>
                  </a:lnTo>
                  <a:lnTo>
                    <a:pt x="612" y="801"/>
                  </a:lnTo>
                  <a:lnTo>
                    <a:pt x="601" y="844"/>
                  </a:lnTo>
                  <a:lnTo>
                    <a:pt x="590" y="883"/>
                  </a:lnTo>
                  <a:lnTo>
                    <a:pt x="578" y="907"/>
                  </a:lnTo>
                  <a:lnTo>
                    <a:pt x="560" y="911"/>
                  </a:lnTo>
                  <a:lnTo>
                    <a:pt x="526" y="914"/>
                  </a:lnTo>
                  <a:lnTo>
                    <a:pt x="485" y="918"/>
                  </a:lnTo>
                  <a:lnTo>
                    <a:pt x="149" y="918"/>
                  </a:lnTo>
                  <a:lnTo>
                    <a:pt x="213" y="860"/>
                  </a:lnTo>
                  <a:lnTo>
                    <a:pt x="265" y="812"/>
                  </a:lnTo>
                  <a:lnTo>
                    <a:pt x="306" y="773"/>
                  </a:lnTo>
                  <a:lnTo>
                    <a:pt x="347" y="742"/>
                  </a:lnTo>
                  <a:lnTo>
                    <a:pt x="381" y="710"/>
                  </a:lnTo>
                  <a:lnTo>
                    <a:pt x="414" y="683"/>
                  </a:lnTo>
                  <a:lnTo>
                    <a:pt x="508" y="604"/>
                  </a:lnTo>
                  <a:lnTo>
                    <a:pt x="556" y="553"/>
                  </a:lnTo>
                  <a:lnTo>
                    <a:pt x="601" y="502"/>
                  </a:lnTo>
                  <a:lnTo>
                    <a:pt x="638" y="443"/>
                  </a:lnTo>
                  <a:lnTo>
                    <a:pt x="661" y="381"/>
                  </a:lnTo>
                  <a:lnTo>
                    <a:pt x="668" y="310"/>
                  </a:lnTo>
                  <a:lnTo>
                    <a:pt x="657" y="232"/>
                  </a:lnTo>
                  <a:lnTo>
                    <a:pt x="631" y="165"/>
                  </a:lnTo>
                  <a:lnTo>
                    <a:pt x="590" y="106"/>
                  </a:lnTo>
                  <a:lnTo>
                    <a:pt x="534" y="63"/>
                  </a:lnTo>
                  <a:lnTo>
                    <a:pt x="470" y="27"/>
                  </a:lnTo>
                  <a:lnTo>
                    <a:pt x="396" y="8"/>
                  </a:lnTo>
                  <a:lnTo>
                    <a:pt x="313" y="0"/>
                  </a:lnTo>
                  <a:lnTo>
                    <a:pt x="239" y="8"/>
                  </a:lnTo>
                  <a:lnTo>
                    <a:pt x="172" y="31"/>
                  </a:lnTo>
                  <a:lnTo>
                    <a:pt x="112" y="67"/>
                  </a:lnTo>
                  <a:lnTo>
                    <a:pt x="67" y="110"/>
                  </a:lnTo>
                  <a:lnTo>
                    <a:pt x="30" y="165"/>
                  </a:lnTo>
                  <a:lnTo>
                    <a:pt x="7" y="220"/>
                  </a:lnTo>
                  <a:lnTo>
                    <a:pt x="0" y="283"/>
                  </a:lnTo>
                  <a:lnTo>
                    <a:pt x="4" y="318"/>
                  </a:lnTo>
                  <a:lnTo>
                    <a:pt x="19" y="341"/>
                  </a:lnTo>
                  <a:lnTo>
                    <a:pt x="37" y="357"/>
                  </a:lnTo>
                  <a:lnTo>
                    <a:pt x="52" y="365"/>
                  </a:lnTo>
                  <a:lnTo>
                    <a:pt x="71" y="373"/>
                  </a:lnTo>
                  <a:lnTo>
                    <a:pt x="82" y="373"/>
                  </a:lnTo>
                  <a:lnTo>
                    <a:pt x="108" y="369"/>
                  </a:lnTo>
                  <a:lnTo>
                    <a:pt x="134" y="353"/>
                  </a:lnTo>
                  <a:lnTo>
                    <a:pt x="153" y="326"/>
                  </a:lnTo>
                  <a:lnTo>
                    <a:pt x="160" y="286"/>
                  </a:lnTo>
                  <a:lnTo>
                    <a:pt x="160" y="267"/>
                  </a:lnTo>
                  <a:lnTo>
                    <a:pt x="153" y="247"/>
                  </a:lnTo>
                  <a:lnTo>
                    <a:pt x="138" y="224"/>
                  </a:lnTo>
                  <a:lnTo>
                    <a:pt x="112" y="212"/>
                  </a:lnTo>
                  <a:lnTo>
                    <a:pt x="71" y="204"/>
                  </a:lnTo>
                  <a:lnTo>
                    <a:pt x="101" y="153"/>
                  </a:lnTo>
                  <a:lnTo>
                    <a:pt x="134" y="118"/>
                  </a:lnTo>
                  <a:lnTo>
                    <a:pt x="172" y="86"/>
                  </a:lnTo>
                  <a:lnTo>
                    <a:pt x="213" y="71"/>
                  </a:lnTo>
                  <a:lnTo>
                    <a:pt x="254" y="59"/>
                  </a:lnTo>
                  <a:lnTo>
                    <a:pt x="291" y="55"/>
                  </a:lnTo>
                  <a:lnTo>
                    <a:pt x="351" y="63"/>
                  </a:lnTo>
                  <a:lnTo>
                    <a:pt x="403" y="82"/>
                  </a:lnTo>
                  <a:lnTo>
                    <a:pt x="444" y="114"/>
                  </a:lnTo>
                  <a:lnTo>
                    <a:pt x="478" y="157"/>
                  </a:lnTo>
                  <a:lnTo>
                    <a:pt x="504" y="204"/>
                  </a:lnTo>
                  <a:lnTo>
                    <a:pt x="515" y="255"/>
                  </a:lnTo>
                  <a:lnTo>
                    <a:pt x="522" y="310"/>
                  </a:lnTo>
                  <a:lnTo>
                    <a:pt x="511" y="389"/>
                  </a:lnTo>
                  <a:lnTo>
                    <a:pt x="485" y="459"/>
                  </a:lnTo>
                  <a:lnTo>
                    <a:pt x="452" y="522"/>
                  </a:lnTo>
                  <a:lnTo>
                    <a:pt x="414" y="573"/>
                  </a:lnTo>
                  <a:lnTo>
                    <a:pt x="381" y="612"/>
                  </a:lnTo>
                  <a:lnTo>
                    <a:pt x="15" y="989"/>
                  </a:lnTo>
                  <a:lnTo>
                    <a:pt x="4" y="1001"/>
                  </a:lnTo>
                  <a:lnTo>
                    <a:pt x="4" y="1020"/>
                  </a:lnTo>
                  <a:lnTo>
                    <a:pt x="0" y="1052"/>
                  </a:lnTo>
                  <a:lnTo>
                    <a:pt x="623" y="1052"/>
                  </a:lnTo>
                  <a:lnTo>
                    <a:pt x="668" y="765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33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k = 1$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 \times (n-1)$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n = 2d_{n-1} + 3d_{n-2}$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2}^\infty{(2d_{n-1} + 3d_{n-2})x^n}$$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$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\sum_{n=2}^{\infty}{{2d_{n-1}}x^n} + \sum_{n=2}^{\infty}{3{d_{n-2}}x^n}$$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2}^\infty{(2d_{n-1} + 3d_{n-2})x^n}$$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2x\sum_{n=2}^{\infty}{{d_{n-1}}x^{n-1}} + 3x^2\sum_{n=2}^{\infty}{{d_{n-2}}x^{n-2}}$$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2x\sum_{n=1}^{\infty}{{d_{n}}x^{n}} + 3x^2\sum_{n=0}^{\infty}{{d_{n}}x^{n}}$$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2x(D(x) - d_0) + 3x^2D(x)$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2x(D(x) - d_0) + 3x^2D(x)$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(x) = x+2xD(x) + 3x^2D(x)$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(1-2x-3x^2)D(x) = x$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frac{x}{1-2x-3x^2}$$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0=A + B$$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x}{1-2x-3x^2}$$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x}{1-2x-3x^2} = \frac{x}{(1+x)(1-3x)} = \frac{A}{1+x} + \frac{B}{1-3x}$$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x=(1-3x)A + (1+x)B$$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= -3A +B$$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-1}{4(1+x)} + \frac{1}{4(1-3x)}$$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=\frac{-1}{4}$$&#10;$$B=\frac{1}{4}$$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(-x)} = \sum_{n=0}^\infty{(-x)^n}$$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} = \sum_{n=0}^\infty{x^n}$$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x}{1-2x-3x^2}$$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-1}{4(1+x)} + \frac{1}{4(1-3x)}$$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-1}{4}\sum_{n=0}^\infty{(-x)^n} + \frac{1}{4}\sum_{n=0}^\infty{(3x)^n}$$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(3x)} = \sum_{n=0}^\infty{(3x)^n}$$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-1}{4}\sum_{n=0}^\infty{(-x)^n} + \frac{1}{4}\sum_{n=0}^\infty{(3x)^n}$$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1}{4}\sum_{n=0}^\infty{(-1)^{n+1}x^n} + \frac{1}{4}\sum_{n=0}^\infty{3^nx^n}$$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1}{4}\sum_{n=0}^\infty{\left((-1)^{n+1}x^n + 3^nx^n }\right)$$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sum_{n=0}^\infty{\frac{1}{4}\left((-1)^{n+1} + 3^n \right)x^n }$$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d_n = \frac{1}{4}\left((-1)^{n+1} + 3^n \right)$$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frac{x}{1-2x-3x^2}$$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0$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1 = 1$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2 = 4$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$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$$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5a_{n-1} –- 8a_{n-2} + 4a_{n-3}$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4x^2+$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3}^\infty{(5a_{n-1}-8a_{n-2}+4a_{n-3})x^n}$$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0$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1 = 1$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2 = 4$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$$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5a_{n-1} –- 8a_{n-2} + 4a_{n-3}$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4x^2+$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4x^2+&#10;5x\sum_{n=2}^\infty{a_{n}x^{n}}-8x^2\sum_{n=1}^\infty{a_{n}x^{n}}+&#10;4x^3\sum_{n=0}^\infty{a_{n}x^{n}}$$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4x^2+&#10;5x\sum_{n=3}^\infty{a_{n-1}x^{n-1}}-8x^2\sum_{n=3}^\infty{a_{n-2}x^{n-2}}+&#10;4x^3\sum_{n=3}^\infty{a_{n-3}x^{n-3}}$$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4x^2+&#10;\sum_{n=3}^\infty{5a_{n-1}x^n}-\sum_{n=3}^\infty{8a_{n-2}x^n}+&#10;\sum_{n=3}^\infty{4a_{n-3}x^n}$$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3}^\infty{(5a_{n-1}-8a_{n-2}+4a_{n-3})x^n}$$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4x^2+&#10;5x(A(x)-a_0-a_1x^1)-8x^2(A(x)-a_0)+&#10;4x^3A(x)$$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0$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1 = 1$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2 = 4$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$$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5a_{n-1} –- 8a_{n-2} + 4a_{n-3}$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x+4x^2+&#10;5x(A(x)-a_0-a_1x^1)-8x^2(A(x)-a_0)+&#10;4x^3A(x)$$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=x+4x^2+&#10;5x(A(x)-x^1)-8x^2(A(x))+&#10;4x^3A(x)$$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-5x+8x^2-4x^3)A(x)=x+4x^2-5x^2$$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=\frac{x-x^2}{1-5x+8x^2-4x^3}$$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0$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1 = 1$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2 = 4$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$$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5a_{n-1} –- 8a_{n-2} + 4a_{n-3}$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frac{x-x^2}{1-5x+8x^2-4x^3}$$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frac{x(1-x)}{(1-2x)^2(1-x)}$$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frac{x}{(1-2x)^2}$$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} = \sum_{n=0}^\infty{x^n}$$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2x} = \sum_{n=0}^\infty{(2x)^n}$$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d}{dx}\left(\frac{1}{1-2x}\right) = \frac{d}{dx}\left(\sum_{n=0}^\infty{(2x)^n}\right)$$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2}{(1-2x)^2} = \sum_{n=0}^\infty{n2^nx^{n-1}}$$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x}{2}\frac{2}{(1-2x)^2} = \frac{x}{2}\sum_{n=0}^\infty{n2^nx^{n-1}}$$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x}{(1-2x)^2} = \sum_{n=0}^\infty{n2^{n-1}x^{n}}$$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0$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1 = 1$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2 = 4$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$$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5a_{n-1} –- 8a_{n-2} + 4a_{n-3}$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frac{x}{(1-2x)^2}$$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x}{(1-2x)^2} = \sum_{n=0}^\infty{n2^{n-1}x^{n}}$$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(x) = \sum_{n=0}^\infty{a_nx^n} = \sum_{n=0}^\infty{n2^{n-1}x^{n}}$$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a_n = n2^{n-1}$$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langle 1,1,1,\dots\rangle$$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langle 1,2,4,\dots\rangle$$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langle 0,1,1,2,3,\dots\rangle$$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langle 1,2,3,\dots\rangle$$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}$$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2x}$$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(1-x)^2}$$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x}{1-x-x^2}$$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x^n\sum_{k=0}^n{\binom{k}{n-k}}}$$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left(x^0\binom{0}{n}\right) + \left (x^0\binom{0}{n}+x^1\binom{1}{n-1}\right) + \dots + \left (x^0\binom{0}{n-0}+x^1\binom{1}{n-1}+\dots+x^{10}\binom{10}{n-10}\right)$$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{10}{\sum_{k=0}^{n}{x^n\binom{k}{n-k}}} =$$ 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sum_{k=0}^{10}{\sum_{n=0}^{10}{x^n\binom{k}{n-k}}}$$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 = \sum_{n=0}^{10}{x^n\binom{0}{n}} + \sum_{n=0}^{10}{x^n\binom{1}{n-1}} + \dots + \sum_{n=0}^{10}{x^n\binom{10}{n-10}}$$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0 = 1$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2$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x^n\sum_{k=0}^n{\binom{k}{n-k}}}$$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\sum_{n=k}^\infty{x^n\binom{k}{n-k}}}$$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\sum_{n=0}^\infty{x^{n+k}\binom{k}{n}}}$$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\sum_{n=0}^\infty{x^{n+k}\binom{k}{n}}}$$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x^k\sum_{n=0}^\infty{x^{n}\binom{k}{n}}}$$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x^k\left(\sum_{n=0}^{k}{x^{n}\binom{k}{n}}+ \sum_{n=k+1}^\infty{x^{n}\binom{k}{n}}\right)}$$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x^k\sum_{n=0}^{k}{x^{n}\binom{k}{n}}}$$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\infty{x^k(1+x)^k} = \frac{1}{1-x(1+x)} = \frac{1}{1-x-x^2}$$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i=0}^p{\binom{p}{i}x^i} = (1+x)^p$$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F_nx^n} = \frac{x}{1-x-x^2}$$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6x^2$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F_{n+1}x^{n}} = \frac{1}{1-x-x^2}$$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x^n\sum_{k=0}^n{\binom{k}{n-k}}} = \frac{1}{1-x-x^2} = \sum_{n=0}^\infty{F_{n+1}x^{n}} $$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\infty{x^n\sum_{k=0}^n{\binom{k}{n-k}}}=\sum_{k=0}^\infty{x^k(1+x)^k} = \frac{1}{1-x-x^2}$$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k=0}^n{\binom{k}{n-k}} = F_{n+1} $$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 + 3x$$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 + 2x$$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 + 3x)(1+2x)$$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$$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 + 5x + 6x^2$$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n$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6 = 2$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n$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a_n = a_{n-1}$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n$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n$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n$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2\times 25}+\dots)$$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 \times 10}+\dots)$$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2\times 5}+\dots)$$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\langle 1,1,1,\dots \rangle$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10}+\dots)$$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0}+\dots)$$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50}+\dots)$$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2\times 5}+\dots)$$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 \times 10}+\dots)$$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2\times 25}+\dots)$$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10}+\dots)$$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0}+\dots)$$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50}+\dots)$$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 + 1x + 1x^2 + \dots = \frac{1}{1-x}$$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c_6$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x^3+x^4+x^5+x^6)(1+x^5)(1)(1)$$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x^6$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x^5\times x^1\times 1 \times 1) + (x^6 \times 1 \times 1)$$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10}+\dots)$$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0}+\dots)$$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50}+\dots)$$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}$$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^5}$$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0}^{\infty}{a_nx^n}$$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^{10}}$$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frac{1}{1-x^{25}}$$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C(x) = \left(\frac{1}{1-x}\right) \left(\frac{1}{1-x^5}\right) \left(\frac{1}{1-x^{10}}\right) \left(\frac{1}{1-x^{25}}\right)$$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+x^2+\dots)$$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5+x^{10}+\dots)$$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10}+x^{20}+\dots)$$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(1+x^{25}+x^{50}+\dots)$$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C(x) = \left(\frac{1}{1-x}\right) \left(\frac{1}{1-x^5}\right) \left(\frac{1}{1-x^{10}}\right) \left(\frac{1}{1-x^{25}}\right)$$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left[ x^n \right]C(x) = c_n $$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c_n$$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1 + 1x + 1x^2 + \dots$$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x^n$$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C(x)$$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1\times 1$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\times 1$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\textbf{$2 \times (n-1)$}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sum_{n=0}^{\infty}{x^n}$$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2$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1$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2$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3$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3$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=\frac{1}{1-x}$$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n = 2d_{n-1} + 3d_{n-2}$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2$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n-3$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0 = 0$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1 = 1$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\sum_{n=2}^\infty{d_nx^n}$$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d_0 + d_1x+$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=x+$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$D(x) = \sum_{n=0}^\infty{d_nx^n}$$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RC" val="$d_n$"/>
</p:tagLst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Arial Rounded MT Bold"/>
        <a:ea typeface="DejaVu LGC Sans"/>
        <a:cs typeface="DejaVu LGC Sans"/>
      </a:majorFont>
      <a:minorFont>
        <a:latin typeface="Arial Rounded MT Bold"/>
        <a:ea typeface="DejaVu LGC Sans"/>
        <a:cs typeface="DejaVu LGC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 Rounded MT Bold" pitchFamily="3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572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2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 Rounded MT Bold" pitchFamily="32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25394</TotalTime>
  <Words>1129</Words>
  <Application>Microsoft Office PowerPoint</Application>
  <PresentationFormat>On-screen Show (4:3)</PresentationFormat>
  <Paragraphs>262</Paragraphs>
  <Slides>39</Slides>
  <Notes>39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40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Generating Functions</dc:title>
  <dc:creator>Adam Blank</dc:creator>
  <cp:keywords>Generating Functions</cp:keywords>
  <dc:description>sepr 23 2003</dc:description>
  <cp:lastModifiedBy>Adam David Blank</cp:lastModifiedBy>
  <cp:revision>515</cp:revision>
  <cp:lastPrinted>1999-03-04T03:30:19Z</cp:lastPrinted>
  <dcterms:created xsi:type="dcterms:W3CDTF">1996-09-30T18:28:10Z</dcterms:created>
  <dcterms:modified xsi:type="dcterms:W3CDTF">2010-09-22T17:59:44Z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BackColor">
    <vt:i4>15132390</vt:i4>
  </property>
  <property fmtid="{D5CDD505-2E9C-101B-9397-08002B2CF9AE}" pid="3" name="ButtonType">
    <vt:i4>3</vt:i4>
  </property>
  <property fmtid="{D5CDD505-2E9C-101B-9397-08002B2CF9AE}" pid="4" name="Compression">
    <vt:i4>100</vt:i4>
  </property>
  <property fmtid="{D5CDD505-2E9C-101B-9397-08002B2CF9AE}" pid="5" name="DownloadIEButton">
    <vt:bool>false</vt:bool>
  </property>
  <property fmtid="{D5CDD505-2E9C-101B-9397-08002B2CF9AE}" pid="6" name="DownloadOriginal">
    <vt:bool>true</vt:bool>
  </property>
  <property fmtid="{D5CDD505-2E9C-101B-9397-08002B2CF9AE}" pid="7" name="GraphicType">
    <vt:i4>1</vt:i4>
  </property>
  <property fmtid="{D5CDD505-2E9C-101B-9397-08002B2CF9AE}" pid="8" name="HomePage">
    <vt:lpwstr>www.cs.cmu.edu/~rudich</vt:lpwstr>
  </property>
  <property fmtid="{D5CDD505-2E9C-101B-9397-08002B2CF9AE}" pid="9" name="LinkColor">
    <vt:i4>16711782</vt:i4>
  </property>
  <property fmtid="{D5CDD505-2E9C-101B-9397-08002B2CF9AE}" pid="10" name="MailAddress">
    <vt:lpwstr>rudich@discretemath.com</vt:lpwstr>
  </property>
  <property fmtid="{D5CDD505-2E9C-101B-9397-08002B2CF9AE}" pid="11" name="NavBtnPos">
    <vt:i4>3</vt:i4>
  </property>
  <property fmtid="{D5CDD505-2E9C-101B-9397-08002B2CF9AE}" pid="12" name="OutputDir">
    <vt:lpwstr>C:\windows\desktop</vt:lpwstr>
  </property>
  <property fmtid="{D5CDD505-2E9C-101B-9397-08002B2CF9AE}" pid="13" name="ScreenSize">
    <vt:i4>2</vt:i4>
  </property>
  <property fmtid="{D5CDD505-2E9C-101B-9397-08002B2CF9AE}" pid="14" name="ScreenUsage">
    <vt:i4>2</vt:i4>
  </property>
  <property fmtid="{D5CDD505-2E9C-101B-9397-08002B2CF9AE}" pid="15" name="ShowNotes">
    <vt:bool>false</vt:bool>
  </property>
  <property fmtid="{D5CDD505-2E9C-101B-9397-08002B2CF9AE}" pid="16" name="TemplateType">
    <vt:i4>1</vt:i4>
  </property>
  <property fmtid="{D5CDD505-2E9C-101B-9397-08002B2CF9AE}" pid="17" name="TextColor">
    <vt:i4>0</vt:i4>
  </property>
  <property fmtid="{D5CDD505-2E9C-101B-9397-08002B2CF9AE}" pid="18" name="TransparentButton">
    <vt:i4>0</vt:i4>
  </property>
  <property fmtid="{D5CDD505-2E9C-101B-9397-08002B2CF9AE}" pid="19" name="UseBrowserColor">
    <vt:bool>true</vt:bool>
  </property>
  <property fmtid="{D5CDD505-2E9C-101B-9397-08002B2CF9AE}" pid="20" name="VisitedColor">
    <vt:i4>10040268</vt:i4>
  </property>
</Properties>
</file>